
<file path=[Content_Types].xml><?xml version="1.0" encoding="utf-8"?>
<Types xmlns="http://schemas.openxmlformats.org/package/2006/content-types">
  <Default Extension="fntdata" ContentType="application/x-fontdata"/>
  <Default Extension="jpg" ContentType="image/jpe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ppt/notesSlides/notesSlide36.xml" ContentType="application/vnd.openxmlformats-officedocument.presentationml.notesSlide+xml"/>
  <Override PartName="/ppt/notesSlides/notesSlide37.xml" ContentType="application/vnd.openxmlformats-officedocument.presentationml.notesSlide+xml"/>
  <Override PartName="/ppt/notesSlides/notesSlide38.xml" ContentType="application/vnd.openxmlformats-officedocument.presentationml.notesSlide+xml"/>
  <Override PartName="/ppt/notesSlides/notesSlide39.xml" ContentType="application/vnd.openxmlformats-officedocument.presentationml.notesSlide+xml"/>
  <Override PartName="/ppt/notesSlides/notesSlide40.xml" ContentType="application/vnd.openxmlformats-officedocument.presentationml.notesSlide+xml"/>
  <Override PartName="/ppt/notesSlides/notesSlide41.xml" ContentType="application/vnd.openxmlformats-officedocument.presentationml.notesSlide+xml"/>
  <Override PartName="/ppt/notesSlides/notesSlide42.xml" ContentType="application/vnd.openxmlformats-officedocument.presentationml.notesSlide+xml"/>
  <Override PartName="/ppt/notesSlides/notesSlide43.xml" ContentType="application/vnd.openxmlformats-officedocument.presentationml.notesSlide+xml"/>
  <Override PartName="/ppt/notesSlides/notesSlide44.xml" ContentType="application/vnd.openxmlformats-officedocument.presentationml.notesSlide+xml"/>
  <Override PartName="/ppt/notesSlides/notesSlide45.xml" ContentType="application/vnd.openxmlformats-officedocument.presentationml.notesSlide+xml"/>
  <Override PartName="/ppt/notesSlides/notesSlide46.xml" ContentType="application/vnd.openxmlformats-officedocument.presentationml.notesSlide+xml"/>
  <Override PartName="/ppt/notesSlides/notesSlide47.xml" ContentType="application/vnd.openxmlformats-officedocument.presentationml.notesSlide+xml"/>
  <Override PartName="/ppt/notesSlides/notesSlide48.xml" ContentType="application/vnd.openxmlformats-officedocument.presentationml.notesSlide+xml"/>
  <Override PartName="/ppt/notesSlides/notesSlide49.xml" ContentType="application/vnd.openxmlformats-officedocument.presentationml.notesSlide+xml"/>
  <Override PartName="/ppt/notesSlides/notesSlide50.xml" ContentType="application/vnd.openxmlformats-officedocument.presentationml.notesSlide+xml"/>
  <Override PartName="/ppt/notesSlides/notesSlide51.xml" ContentType="application/vnd.openxmlformats-officedocument.presentationml.notesSlide+xml"/>
  <Override PartName="/ppt/notesSlides/notesSlide52.xml" ContentType="application/vnd.openxmlformats-officedocument.presentationml.notesSlide+xml"/>
  <Override PartName="/ppt/notesSlides/notesSlide53.xml" ContentType="application/vnd.openxmlformats-officedocument.presentationml.notesSlide+xml"/>
  <Override PartName="/ppt/notesSlides/notesSlide54.xml" ContentType="application/vnd.openxmlformats-officedocument.presentationml.notesSlide+xml"/>
  <Override PartName="/ppt/notesSlides/notesSlide55.xml" ContentType="application/vnd.openxmlformats-officedocument.presentationml.notesSlide+xml"/>
  <Override PartName="/ppt/notesSlides/notesSlide56.xml" ContentType="application/vnd.openxmlformats-officedocument.presentationml.notesSlide+xml"/>
  <Override PartName="/ppt/notesSlides/notesSlide57.xml" ContentType="application/vnd.openxmlformats-officedocument.presentationml.notesSlide+xml"/>
  <Override PartName="/ppt/notesSlides/notesSlide58.xml" ContentType="application/vnd.openxmlformats-officedocument.presentationml.notesSlide+xml"/>
  <Override PartName="/ppt/notesSlides/notesSlide59.xml" ContentType="application/vnd.openxmlformats-officedocument.presentationml.notesSlide+xml"/>
  <Override PartName="/ppt/notesSlides/notesSlide60.xml" ContentType="application/vnd.openxmlformats-officedocument.presentationml.notesSlide+xml"/>
  <Override PartName="/ppt/notesSlides/notesSlide61.xml" ContentType="application/vnd.openxmlformats-officedocument.presentationml.notesSlide+xml"/>
  <Override PartName="/ppt/notesSlides/notesSlide62.xml" ContentType="application/vnd.openxmlformats-officedocument.presentationml.notesSlide+xml"/>
  <Override PartName="/ppt/notesSlides/notesSlide63.xml" ContentType="application/vnd.openxmlformats-officedocument.presentationml.notesSlide+xml"/>
  <Override PartName="/ppt/notesSlides/notesSlide64.xml" ContentType="application/vnd.openxmlformats-officedocument.presentationml.notesSlide+xml"/>
  <Override PartName="/ppt/notesSlides/notesSlide65.xml" ContentType="application/vnd.openxmlformats-officedocument.presentationml.notesSlide+xml"/>
  <Override PartName="/ppt/notesSlides/notesSlide66.xml" ContentType="application/vnd.openxmlformats-officedocument.presentationml.notesSlide+xml"/>
  <Override PartName="/ppt/notesSlides/notesSlide67.xml" ContentType="application/vnd.openxmlformats-officedocument.presentationml.notesSlide+xml"/>
  <Override PartName="/ppt/notesSlides/notesSlide68.xml" ContentType="application/vnd.openxmlformats-officedocument.presentationml.notesSlide+xml"/>
  <Override PartName="/ppt/notesSlides/notesSlide69.xml" ContentType="application/vnd.openxmlformats-officedocument.presentationml.notesSlide+xml"/>
  <Override PartName="/ppt/notesSlides/notesSlide70.xml" ContentType="application/vnd.openxmlformats-officedocument.presentationml.notesSlide+xml"/>
  <Override PartName="/ppt/notesSlides/notesSlide71.xml" ContentType="application/vnd.openxmlformats-officedocument.presentationml.notesSlide+xml"/>
  <Override PartName="/ppt/notesSlides/notesSlide72.xml" ContentType="application/vnd.openxmlformats-officedocument.presentationml.notesSlide+xml"/>
  <Override PartName="/ppt/notesSlides/notesSlide73.xml" ContentType="application/vnd.openxmlformats-officedocument.presentationml.notesSlide+xml"/>
  <Override PartName="/ppt/notesSlides/notesSlide74.xml" ContentType="application/vnd.openxmlformats-officedocument.presentationml.notesSlide+xml"/>
  <Override PartName="/ppt/notesSlides/notesSlide75.xml" ContentType="application/vnd.openxmlformats-officedocument.presentationml.notesSlide+xml"/>
  <Override PartName="/ppt/notesSlides/notesSlide76.xml" ContentType="application/vnd.openxmlformats-officedocument.presentationml.notesSlide+xml"/>
  <Override PartName="/ppt/notesSlides/notesSlide77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removePersonalInfoOnSave="1" strictFirstAndLastChars="0" embedTrueTypeFonts="1" saveSubsetFonts="1" autoCompressPictures="0">
  <p:sldMasterIdLst>
    <p:sldMasterId id="2147483695" r:id="rId1"/>
  </p:sldMasterIdLst>
  <p:notesMasterIdLst>
    <p:notesMasterId r:id="rId79"/>
  </p:notesMasterIdLst>
  <p:sldIdLst>
    <p:sldId id="256" r:id="rId2"/>
    <p:sldId id="258" r:id="rId3"/>
    <p:sldId id="259" r:id="rId4"/>
    <p:sldId id="260" r:id="rId5"/>
    <p:sldId id="261" r:id="rId6"/>
    <p:sldId id="262" r:id="rId7"/>
    <p:sldId id="263" r:id="rId8"/>
    <p:sldId id="264" r:id="rId9"/>
    <p:sldId id="265" r:id="rId10"/>
    <p:sldId id="266" r:id="rId11"/>
    <p:sldId id="267" r:id="rId12"/>
    <p:sldId id="268" r:id="rId13"/>
    <p:sldId id="269" r:id="rId14"/>
    <p:sldId id="270" r:id="rId15"/>
    <p:sldId id="271" r:id="rId16"/>
    <p:sldId id="272" r:id="rId17"/>
    <p:sldId id="273" r:id="rId18"/>
    <p:sldId id="274" r:id="rId19"/>
    <p:sldId id="275" r:id="rId20"/>
    <p:sldId id="276" r:id="rId21"/>
    <p:sldId id="277" r:id="rId22"/>
    <p:sldId id="278" r:id="rId23"/>
    <p:sldId id="279" r:id="rId24"/>
    <p:sldId id="280" r:id="rId25"/>
    <p:sldId id="281" r:id="rId26"/>
    <p:sldId id="282" r:id="rId27"/>
    <p:sldId id="283" r:id="rId28"/>
    <p:sldId id="284" r:id="rId29"/>
    <p:sldId id="285" r:id="rId30"/>
    <p:sldId id="286" r:id="rId31"/>
    <p:sldId id="287" r:id="rId32"/>
    <p:sldId id="288" r:id="rId33"/>
    <p:sldId id="289" r:id="rId34"/>
    <p:sldId id="290" r:id="rId35"/>
    <p:sldId id="291" r:id="rId36"/>
    <p:sldId id="292" r:id="rId37"/>
    <p:sldId id="293" r:id="rId38"/>
    <p:sldId id="294" r:id="rId39"/>
    <p:sldId id="295" r:id="rId40"/>
    <p:sldId id="296" r:id="rId41"/>
    <p:sldId id="297" r:id="rId42"/>
    <p:sldId id="298" r:id="rId43"/>
    <p:sldId id="299" r:id="rId44"/>
    <p:sldId id="300" r:id="rId45"/>
    <p:sldId id="301" r:id="rId46"/>
    <p:sldId id="302" r:id="rId47"/>
    <p:sldId id="303" r:id="rId48"/>
    <p:sldId id="304" r:id="rId49"/>
    <p:sldId id="305" r:id="rId50"/>
    <p:sldId id="306" r:id="rId51"/>
    <p:sldId id="307" r:id="rId52"/>
    <p:sldId id="308" r:id="rId53"/>
    <p:sldId id="309" r:id="rId54"/>
    <p:sldId id="310" r:id="rId55"/>
    <p:sldId id="311" r:id="rId56"/>
    <p:sldId id="312" r:id="rId57"/>
    <p:sldId id="313" r:id="rId58"/>
    <p:sldId id="314" r:id="rId59"/>
    <p:sldId id="315" r:id="rId60"/>
    <p:sldId id="316" r:id="rId61"/>
    <p:sldId id="317" r:id="rId62"/>
    <p:sldId id="318" r:id="rId63"/>
    <p:sldId id="319" r:id="rId64"/>
    <p:sldId id="320" r:id="rId65"/>
    <p:sldId id="368" r:id="rId66"/>
    <p:sldId id="370" r:id="rId67"/>
    <p:sldId id="369" r:id="rId68"/>
    <p:sldId id="371" r:id="rId69"/>
    <p:sldId id="372" r:id="rId70"/>
    <p:sldId id="373" r:id="rId71"/>
    <p:sldId id="374" r:id="rId72"/>
    <p:sldId id="375" r:id="rId73"/>
    <p:sldId id="376" r:id="rId74"/>
    <p:sldId id="377" r:id="rId75"/>
    <p:sldId id="1744" r:id="rId76"/>
    <p:sldId id="1745" r:id="rId77"/>
    <p:sldId id="1746" r:id="rId78"/>
  </p:sldIdLst>
  <p:sldSz cx="9144000" cy="5143500" type="screen16x9"/>
  <p:notesSz cx="6858000" cy="9144000"/>
  <p:embeddedFontLst>
    <p:embeddedFont>
      <p:font typeface="Amatic SC" panose="00000500000000000000" pitchFamily="2" charset="-79"/>
      <p:regular r:id="rId80"/>
      <p:bold r:id="rId81"/>
    </p:embeddedFont>
    <p:embeddedFont>
      <p:font typeface="B Nazanin" panose="00000700000000000000" pitchFamily="2" charset="-78"/>
      <p:bold r:id="rId82"/>
    </p:embeddedFont>
    <p:embeddedFont>
      <p:font typeface="Bebas Neue" panose="020B0606020202050201" pitchFamily="34" charset="0"/>
      <p:regular r:id="rId83"/>
    </p:embeddedFont>
    <p:embeddedFont>
      <p:font typeface="Calibri" panose="020F0502020204030204" pitchFamily="34" charset="0"/>
      <p:regular r:id="rId84"/>
      <p:bold r:id="rId85"/>
      <p:italic r:id="rId86"/>
      <p:boldItalic r:id="rId87"/>
    </p:embeddedFont>
    <p:embeddedFont>
      <p:font typeface="Goblin One" panose="020B0604020202020204" charset="0"/>
      <p:regular r:id="rId88"/>
    </p:embeddedFont>
    <p:embeddedFont>
      <p:font typeface="Lato" panose="020F0502020204030203" pitchFamily="34" charset="0"/>
      <p:regular r:id="rId89"/>
      <p:bold r:id="rId90"/>
      <p:italic r:id="rId91"/>
      <p:boldItalic r:id="rId92"/>
    </p:embeddedFont>
    <p:embeddedFont>
      <p:font typeface="Lato Black" panose="020F0502020204030203" pitchFamily="34" charset="0"/>
      <p:bold r:id="rId93"/>
      <p:boldItalic r:id="rId94"/>
    </p:embeddedFont>
    <p:embeddedFont>
      <p:font typeface="Libre Franklin" pitchFamily="2" charset="0"/>
      <p:regular r:id="rId95"/>
      <p:bold r:id="rId96"/>
      <p:italic r:id="rId97"/>
      <p:boldItalic r:id="rId98"/>
    </p:embeddedFont>
    <p:embeddedFont>
      <p:font typeface="Open Sans Light" panose="020B0306030504020204" pitchFamily="34" charset="0"/>
      <p:regular r:id="rId99"/>
      <p:italic r:id="rId100"/>
    </p:embeddedFont>
    <p:embeddedFont>
      <p:font typeface="Poppins" panose="00000500000000000000" pitchFamily="2" charset="0"/>
      <p:regular r:id="rId101"/>
      <p:bold r:id="rId102"/>
      <p:italic r:id="rId103"/>
      <p:boldItalic r:id="rId104"/>
    </p:embeddedFont>
    <p:embeddedFont>
      <p:font typeface="Roboto Medium" panose="02000000000000000000" pitchFamily="2" charset="0"/>
      <p:regular r:id="rId105"/>
      <p:bold r:id="rId106"/>
      <p:italic r:id="rId107"/>
      <p:boldItalic r:id="rId108"/>
    </p:embeddedFont>
  </p:embeddedFontLst>
  <p:defaultText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  <p:extLst>
    <p:ext uri="{EFAFB233-063F-42B5-8137-9DF3F51BA10A}">
      <p15:sldGuideLst xmlns:p15="http://schemas.microsoft.com/office/powerpoint/2012/main">
        <p15:guide id="1" orient="horz" pos="1620">
          <p15:clr>
            <a:srgbClr val="9AA0A6"/>
          </p15:clr>
        </p15:guide>
        <p15:guide id="2" pos="2880">
          <p15:clr>
            <a:srgbClr val="9AA0A6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E6E6E6"/>
    <a:srgbClr val="FFFFFF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7FFAC829-CC28-45D2-A8C5-45823D6F4568}">
  <a:tblStyle styleId="{7FFAC829-CC28-45D2-A8C5-45823D6F4568}" styleName="Table_0">
    <a:wholeTbl>
      <a:tcTxStyle>
        <a:font>
          <a:latin typeface="Arial"/>
          <a:ea typeface="Arial"/>
          <a:cs typeface="Arial"/>
        </a:font>
        <a:srgbClr val="000000"/>
      </a:tcTxStyle>
      <a:tcStyle>
        <a:tcBdr>
          <a:lef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left>
          <a:righ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right>
          <a:top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top>
          <a:bottom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bottom>
          <a:insideH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H>
          <a:insideV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V>
        </a:tcBdr>
      </a:tcStyle>
    </a:wholeTbl>
    <a:band1H>
      <a:tcTxStyle/>
      <a:tcStyle>
        <a:tcBdr/>
      </a:tcStyle>
    </a:band1H>
    <a:band2H>
      <a:tcTxStyle/>
      <a:tcStyle>
        <a:tcBdr/>
      </a:tcStyle>
    </a:band2H>
    <a:band1V>
      <a:tcTxStyle/>
      <a:tcStyle>
        <a:tcBdr/>
      </a:tcStyle>
    </a:band1V>
    <a:band2V>
      <a:tcTxStyle/>
      <a:tcStyle>
        <a:tcBdr/>
      </a:tcStyle>
    </a:band2V>
    <a:lastCol>
      <a:tcTxStyle/>
      <a:tcStyle>
        <a:tcBdr/>
      </a:tcStyle>
    </a:lastCol>
    <a:firstCol>
      <a:tcTxStyle/>
      <a:tcStyle>
        <a:tcBdr/>
      </a:tcStyle>
    </a:firstCol>
    <a:lastRow>
      <a:tcTxStyle/>
      <a:tcStyle>
        <a:tcBdr/>
      </a:tcStyle>
    </a:lastRow>
    <a:seCell>
      <a:tcTxStyle/>
      <a:tcStyle>
        <a:tcBdr/>
      </a:tcStyle>
    </a:seCell>
    <a:swCell>
      <a:tcTxStyle/>
      <a:tcStyle>
        <a:tcBdr/>
      </a:tcStyle>
    </a:swCell>
    <a:firstRow>
      <a:tcTxStyle/>
      <a:tcStyle>
        <a:tcBdr/>
      </a:tcStyle>
    </a:firstRow>
    <a:neCell>
      <a:tcTxStyle/>
      <a:tcStyle>
        <a:tcBdr/>
      </a:tcStyle>
    </a:neCell>
    <a:nwCell>
      <a:tcTxStyle/>
      <a:tcStyle>
        <a:tcBdr/>
      </a:tcStyle>
    </a:nwCel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5620"/>
    <p:restoredTop sz="87931" autoAdjust="0"/>
  </p:normalViewPr>
  <p:slideViewPr>
    <p:cSldViewPr snapToGrid="0">
      <p:cViewPr varScale="1">
        <p:scale>
          <a:sx n="76" d="100"/>
          <a:sy n="76" d="100"/>
        </p:scale>
        <p:origin x="1152" y="60"/>
      </p:cViewPr>
      <p:guideLst>
        <p:guide orient="horz" pos="1620"/>
        <p:guide pos="288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25.xml"/><Relationship Id="rId21" Type="http://schemas.openxmlformats.org/officeDocument/2006/relationships/slide" Target="slides/slide20.xml"/><Relationship Id="rId42" Type="http://schemas.openxmlformats.org/officeDocument/2006/relationships/slide" Target="slides/slide41.xml"/><Relationship Id="rId47" Type="http://schemas.openxmlformats.org/officeDocument/2006/relationships/slide" Target="slides/slide46.xml"/><Relationship Id="rId63" Type="http://schemas.openxmlformats.org/officeDocument/2006/relationships/slide" Target="slides/slide62.xml"/><Relationship Id="rId68" Type="http://schemas.openxmlformats.org/officeDocument/2006/relationships/slide" Target="slides/slide67.xml"/><Relationship Id="rId84" Type="http://schemas.openxmlformats.org/officeDocument/2006/relationships/font" Target="fonts/font5.fntdata"/><Relationship Id="rId89" Type="http://schemas.openxmlformats.org/officeDocument/2006/relationships/font" Target="fonts/font10.fntdata"/><Relationship Id="rId112" Type="http://schemas.openxmlformats.org/officeDocument/2006/relationships/tableStyles" Target="tableStyles.xml"/><Relationship Id="rId16" Type="http://schemas.openxmlformats.org/officeDocument/2006/relationships/slide" Target="slides/slide15.xml"/><Relationship Id="rId107" Type="http://schemas.openxmlformats.org/officeDocument/2006/relationships/font" Target="fonts/font28.fntdata"/><Relationship Id="rId11" Type="http://schemas.openxmlformats.org/officeDocument/2006/relationships/slide" Target="slides/slide10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53" Type="http://schemas.openxmlformats.org/officeDocument/2006/relationships/slide" Target="slides/slide52.xml"/><Relationship Id="rId58" Type="http://schemas.openxmlformats.org/officeDocument/2006/relationships/slide" Target="slides/slide57.xml"/><Relationship Id="rId74" Type="http://schemas.openxmlformats.org/officeDocument/2006/relationships/slide" Target="slides/slide73.xml"/><Relationship Id="rId79" Type="http://schemas.openxmlformats.org/officeDocument/2006/relationships/notesMaster" Target="notesMasters/notesMaster1.xml"/><Relationship Id="rId102" Type="http://schemas.openxmlformats.org/officeDocument/2006/relationships/font" Target="fonts/font23.fntdata"/><Relationship Id="rId5" Type="http://schemas.openxmlformats.org/officeDocument/2006/relationships/slide" Target="slides/slide4.xml"/><Relationship Id="rId90" Type="http://schemas.openxmlformats.org/officeDocument/2006/relationships/font" Target="fonts/font11.fntdata"/><Relationship Id="rId95" Type="http://schemas.openxmlformats.org/officeDocument/2006/relationships/font" Target="fonts/font16.fntdata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43" Type="http://schemas.openxmlformats.org/officeDocument/2006/relationships/slide" Target="slides/slide42.xml"/><Relationship Id="rId48" Type="http://schemas.openxmlformats.org/officeDocument/2006/relationships/slide" Target="slides/slide47.xml"/><Relationship Id="rId64" Type="http://schemas.openxmlformats.org/officeDocument/2006/relationships/slide" Target="slides/slide63.xml"/><Relationship Id="rId69" Type="http://schemas.openxmlformats.org/officeDocument/2006/relationships/slide" Target="slides/slide68.xml"/><Relationship Id="rId80" Type="http://schemas.openxmlformats.org/officeDocument/2006/relationships/font" Target="fonts/font1.fntdata"/><Relationship Id="rId85" Type="http://schemas.openxmlformats.org/officeDocument/2006/relationships/font" Target="fonts/font6.fntdata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59" Type="http://schemas.openxmlformats.org/officeDocument/2006/relationships/slide" Target="slides/slide58.xml"/><Relationship Id="rId103" Type="http://schemas.openxmlformats.org/officeDocument/2006/relationships/font" Target="fonts/font24.fntdata"/><Relationship Id="rId108" Type="http://schemas.openxmlformats.org/officeDocument/2006/relationships/font" Target="fonts/font29.fntdata"/><Relationship Id="rId54" Type="http://schemas.openxmlformats.org/officeDocument/2006/relationships/slide" Target="slides/slide53.xml"/><Relationship Id="rId70" Type="http://schemas.openxmlformats.org/officeDocument/2006/relationships/slide" Target="slides/slide69.xml"/><Relationship Id="rId75" Type="http://schemas.openxmlformats.org/officeDocument/2006/relationships/slide" Target="slides/slide74.xml"/><Relationship Id="rId91" Type="http://schemas.openxmlformats.org/officeDocument/2006/relationships/font" Target="fonts/font12.fntdata"/><Relationship Id="rId96" Type="http://schemas.openxmlformats.org/officeDocument/2006/relationships/font" Target="fonts/font17.fntdata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49" Type="http://schemas.openxmlformats.org/officeDocument/2006/relationships/slide" Target="slides/slide48.xml"/><Relationship Id="rId57" Type="http://schemas.openxmlformats.org/officeDocument/2006/relationships/slide" Target="slides/slide56.xml"/><Relationship Id="rId106" Type="http://schemas.openxmlformats.org/officeDocument/2006/relationships/font" Target="fonts/font27.fntdata"/><Relationship Id="rId10" Type="http://schemas.openxmlformats.org/officeDocument/2006/relationships/slide" Target="slides/slide9.xml"/><Relationship Id="rId31" Type="http://schemas.openxmlformats.org/officeDocument/2006/relationships/slide" Target="slides/slide30.xml"/><Relationship Id="rId44" Type="http://schemas.openxmlformats.org/officeDocument/2006/relationships/slide" Target="slides/slide43.xml"/><Relationship Id="rId52" Type="http://schemas.openxmlformats.org/officeDocument/2006/relationships/slide" Target="slides/slide51.xml"/><Relationship Id="rId60" Type="http://schemas.openxmlformats.org/officeDocument/2006/relationships/slide" Target="slides/slide59.xml"/><Relationship Id="rId65" Type="http://schemas.openxmlformats.org/officeDocument/2006/relationships/slide" Target="slides/slide64.xml"/><Relationship Id="rId73" Type="http://schemas.openxmlformats.org/officeDocument/2006/relationships/slide" Target="slides/slide72.xml"/><Relationship Id="rId78" Type="http://schemas.openxmlformats.org/officeDocument/2006/relationships/slide" Target="slides/slide77.xml"/><Relationship Id="rId81" Type="http://schemas.openxmlformats.org/officeDocument/2006/relationships/font" Target="fonts/font2.fntdata"/><Relationship Id="rId86" Type="http://schemas.openxmlformats.org/officeDocument/2006/relationships/font" Target="fonts/font7.fntdata"/><Relationship Id="rId94" Type="http://schemas.openxmlformats.org/officeDocument/2006/relationships/font" Target="fonts/font15.fntdata"/><Relationship Id="rId99" Type="http://schemas.openxmlformats.org/officeDocument/2006/relationships/font" Target="fonts/font20.fntdata"/><Relationship Id="rId101" Type="http://schemas.openxmlformats.org/officeDocument/2006/relationships/font" Target="fonts/font22.fntdata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39" Type="http://schemas.openxmlformats.org/officeDocument/2006/relationships/slide" Target="slides/slide38.xml"/><Relationship Id="rId109" Type="http://schemas.openxmlformats.org/officeDocument/2006/relationships/presProps" Target="presProps.xml"/><Relationship Id="rId34" Type="http://schemas.openxmlformats.org/officeDocument/2006/relationships/slide" Target="slides/slide33.xml"/><Relationship Id="rId50" Type="http://schemas.openxmlformats.org/officeDocument/2006/relationships/slide" Target="slides/slide49.xml"/><Relationship Id="rId55" Type="http://schemas.openxmlformats.org/officeDocument/2006/relationships/slide" Target="slides/slide54.xml"/><Relationship Id="rId76" Type="http://schemas.openxmlformats.org/officeDocument/2006/relationships/slide" Target="slides/slide75.xml"/><Relationship Id="rId97" Type="http://schemas.openxmlformats.org/officeDocument/2006/relationships/font" Target="fonts/font18.fntdata"/><Relationship Id="rId104" Type="http://schemas.openxmlformats.org/officeDocument/2006/relationships/font" Target="fonts/font25.fntdata"/><Relationship Id="rId7" Type="http://schemas.openxmlformats.org/officeDocument/2006/relationships/slide" Target="slides/slide6.xml"/><Relationship Id="rId71" Type="http://schemas.openxmlformats.org/officeDocument/2006/relationships/slide" Target="slides/slide70.xml"/><Relationship Id="rId92" Type="http://schemas.openxmlformats.org/officeDocument/2006/relationships/font" Target="fonts/font13.fntdata"/><Relationship Id="rId2" Type="http://schemas.openxmlformats.org/officeDocument/2006/relationships/slide" Target="slides/slide1.xml"/><Relationship Id="rId29" Type="http://schemas.openxmlformats.org/officeDocument/2006/relationships/slide" Target="slides/slide28.xml"/><Relationship Id="rId24" Type="http://schemas.openxmlformats.org/officeDocument/2006/relationships/slide" Target="slides/slide23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66" Type="http://schemas.openxmlformats.org/officeDocument/2006/relationships/slide" Target="slides/slide65.xml"/><Relationship Id="rId87" Type="http://schemas.openxmlformats.org/officeDocument/2006/relationships/font" Target="fonts/font8.fntdata"/><Relationship Id="rId110" Type="http://schemas.openxmlformats.org/officeDocument/2006/relationships/viewProps" Target="viewProps.xml"/><Relationship Id="rId61" Type="http://schemas.openxmlformats.org/officeDocument/2006/relationships/slide" Target="slides/slide60.xml"/><Relationship Id="rId82" Type="http://schemas.openxmlformats.org/officeDocument/2006/relationships/font" Target="fonts/font3.fntdata"/><Relationship Id="rId19" Type="http://schemas.openxmlformats.org/officeDocument/2006/relationships/slide" Target="slides/slide18.xml"/><Relationship Id="rId14" Type="http://schemas.openxmlformats.org/officeDocument/2006/relationships/slide" Target="slides/slide13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56" Type="http://schemas.openxmlformats.org/officeDocument/2006/relationships/slide" Target="slides/slide55.xml"/><Relationship Id="rId77" Type="http://schemas.openxmlformats.org/officeDocument/2006/relationships/slide" Target="slides/slide76.xml"/><Relationship Id="rId100" Type="http://schemas.openxmlformats.org/officeDocument/2006/relationships/font" Target="fonts/font21.fntdata"/><Relationship Id="rId105" Type="http://schemas.openxmlformats.org/officeDocument/2006/relationships/font" Target="fonts/font26.fntdata"/><Relationship Id="rId8" Type="http://schemas.openxmlformats.org/officeDocument/2006/relationships/slide" Target="slides/slide7.xml"/><Relationship Id="rId51" Type="http://schemas.openxmlformats.org/officeDocument/2006/relationships/slide" Target="slides/slide50.xml"/><Relationship Id="rId72" Type="http://schemas.openxmlformats.org/officeDocument/2006/relationships/slide" Target="slides/slide71.xml"/><Relationship Id="rId93" Type="http://schemas.openxmlformats.org/officeDocument/2006/relationships/font" Target="fonts/font14.fntdata"/><Relationship Id="rId98" Type="http://schemas.openxmlformats.org/officeDocument/2006/relationships/font" Target="fonts/font19.fntdata"/><Relationship Id="rId3" Type="http://schemas.openxmlformats.org/officeDocument/2006/relationships/slide" Target="slides/slide2.xml"/><Relationship Id="rId25" Type="http://schemas.openxmlformats.org/officeDocument/2006/relationships/slide" Target="slides/slide24.xml"/><Relationship Id="rId46" Type="http://schemas.openxmlformats.org/officeDocument/2006/relationships/slide" Target="slides/slide45.xml"/><Relationship Id="rId67" Type="http://schemas.openxmlformats.org/officeDocument/2006/relationships/slide" Target="slides/slide66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62" Type="http://schemas.openxmlformats.org/officeDocument/2006/relationships/slide" Target="slides/slide61.xml"/><Relationship Id="rId83" Type="http://schemas.openxmlformats.org/officeDocument/2006/relationships/font" Target="fonts/font4.fntdata"/><Relationship Id="rId88" Type="http://schemas.openxmlformats.org/officeDocument/2006/relationships/font" Target="fonts/font9.fntdata"/><Relationship Id="rId111" Type="http://schemas.openxmlformats.org/officeDocument/2006/relationships/theme" Target="theme/theme1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75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4" name="Google Shape;4;n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1pPr>
            <a:lvl2pPr marL="914400" lvl="1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2pPr>
            <a:lvl3pPr marL="1371600" lvl="2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3pPr>
            <a:lvl4pPr marL="1828800" lvl="3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4pPr>
            <a:lvl5pPr marL="2286000" lvl="4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5pPr>
            <a:lvl6pPr marL="2743200" lvl="5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6pPr>
            <a:lvl7pPr marL="3200400" lvl="6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7pPr>
            <a:lvl8pPr marL="3657600" lvl="7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8pPr>
            <a:lvl9pPr marL="4114800" lvl="8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notes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.xml"/><Relationship Id="rId1" Type="http://schemas.openxmlformats.org/officeDocument/2006/relationships/notesMaster" Target="../notesMasters/notesMaster1.xml"/></Relationships>
</file>

<file path=ppt/notesSlides/_rels/notesSlide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.xml"/><Relationship Id="rId1" Type="http://schemas.openxmlformats.org/officeDocument/2006/relationships/notesMaster" Target="../notesMasters/notesMaster1.xml"/></Relationships>
</file>

<file path=ppt/notesSlides/_rels/notesSlide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.xml"/><Relationship Id="rId1" Type="http://schemas.openxmlformats.org/officeDocument/2006/relationships/notesMaster" Target="../notesMasters/notesMaster1.xml"/></Relationships>
</file>

<file path=ppt/notesSlides/_rels/notesSlide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3.xml"/><Relationship Id="rId1" Type="http://schemas.openxmlformats.org/officeDocument/2006/relationships/notesMaster" Target="../notesMasters/notesMaster1.xml"/></Relationships>
</file>

<file path=ppt/notesSlides/_rels/notesSlide4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4.xml"/><Relationship Id="rId1" Type="http://schemas.openxmlformats.org/officeDocument/2006/relationships/notesMaster" Target="../notesMasters/notesMaster1.xml"/></Relationships>
</file>

<file path=ppt/notesSlides/_rels/notesSlide4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5.xml"/><Relationship Id="rId1" Type="http://schemas.openxmlformats.org/officeDocument/2006/relationships/notesMaster" Target="../notesMasters/notesMaster1.xml"/></Relationships>
</file>

<file path=ppt/notesSlides/_rels/notesSlide4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6.xml"/><Relationship Id="rId1" Type="http://schemas.openxmlformats.org/officeDocument/2006/relationships/notesMaster" Target="../notesMasters/notesMaster1.xml"/></Relationships>
</file>

<file path=ppt/notesSlides/_rels/notesSlide4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7.xml"/><Relationship Id="rId1" Type="http://schemas.openxmlformats.org/officeDocument/2006/relationships/notesMaster" Target="../notesMasters/notesMaster1.xml"/></Relationships>
</file>

<file path=ppt/notesSlides/_rels/notesSlide4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8.xml"/><Relationship Id="rId1" Type="http://schemas.openxmlformats.org/officeDocument/2006/relationships/notesMaster" Target="../notesMasters/notesMaster1.xml"/></Relationships>
</file>

<file path=ppt/notesSlides/_rels/notesSlide4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9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5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0.xml"/><Relationship Id="rId1" Type="http://schemas.openxmlformats.org/officeDocument/2006/relationships/notesMaster" Target="../notesMasters/notesMaster1.xml"/></Relationships>
</file>

<file path=ppt/notesSlides/_rels/notesSlide5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1.xml"/><Relationship Id="rId1" Type="http://schemas.openxmlformats.org/officeDocument/2006/relationships/notesMaster" Target="../notesMasters/notesMaster1.xml"/></Relationships>
</file>

<file path=ppt/notesSlides/_rels/notesSlide5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2.xml"/><Relationship Id="rId1" Type="http://schemas.openxmlformats.org/officeDocument/2006/relationships/notesMaster" Target="../notesMasters/notesMaster1.xml"/></Relationships>
</file>

<file path=ppt/notesSlides/_rels/notesSlide5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3.xml"/><Relationship Id="rId1" Type="http://schemas.openxmlformats.org/officeDocument/2006/relationships/notesMaster" Target="../notesMasters/notesMaster1.xml"/></Relationships>
</file>

<file path=ppt/notesSlides/_rels/notesSlide5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4.xml"/><Relationship Id="rId1" Type="http://schemas.openxmlformats.org/officeDocument/2006/relationships/notesMaster" Target="../notesMasters/notesMaster1.xml"/></Relationships>
</file>

<file path=ppt/notesSlides/_rels/notesSlide5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5.xml"/><Relationship Id="rId1" Type="http://schemas.openxmlformats.org/officeDocument/2006/relationships/notesMaster" Target="../notesMasters/notesMaster1.xml"/></Relationships>
</file>

<file path=ppt/notesSlides/_rels/notesSlide5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6.xml"/><Relationship Id="rId1" Type="http://schemas.openxmlformats.org/officeDocument/2006/relationships/notesMaster" Target="../notesMasters/notesMaster1.xml"/></Relationships>
</file>

<file path=ppt/notesSlides/_rels/notesSlide5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7.xml"/><Relationship Id="rId1" Type="http://schemas.openxmlformats.org/officeDocument/2006/relationships/notesMaster" Target="../notesMasters/notesMaster1.xml"/></Relationships>
</file>

<file path=ppt/notesSlides/_rels/notesSlide5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8.xml"/><Relationship Id="rId1" Type="http://schemas.openxmlformats.org/officeDocument/2006/relationships/notesMaster" Target="../notesMasters/notesMaster1.xml"/></Relationships>
</file>

<file path=ppt/notesSlides/_rels/notesSlide5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9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6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0.xml"/><Relationship Id="rId1" Type="http://schemas.openxmlformats.org/officeDocument/2006/relationships/notesMaster" Target="../notesMasters/notesMaster1.xml"/></Relationships>
</file>

<file path=ppt/notesSlides/_rels/notesSlide6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1.xml"/><Relationship Id="rId1" Type="http://schemas.openxmlformats.org/officeDocument/2006/relationships/notesMaster" Target="../notesMasters/notesMaster1.xml"/></Relationships>
</file>

<file path=ppt/notesSlides/_rels/notesSlide6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2.xml"/><Relationship Id="rId1" Type="http://schemas.openxmlformats.org/officeDocument/2006/relationships/notesMaster" Target="../notesMasters/notesMaster1.xml"/></Relationships>
</file>

<file path=ppt/notesSlides/_rels/notesSlide6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3.xml"/><Relationship Id="rId1" Type="http://schemas.openxmlformats.org/officeDocument/2006/relationships/notesMaster" Target="../notesMasters/notesMaster1.xml"/></Relationships>
</file>

<file path=ppt/notesSlides/_rels/notesSlide6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4.xml"/><Relationship Id="rId1" Type="http://schemas.openxmlformats.org/officeDocument/2006/relationships/notesMaster" Target="../notesMasters/notesMaster1.xml"/></Relationships>
</file>

<file path=ppt/notesSlides/_rels/notesSlide6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5.xml"/><Relationship Id="rId1" Type="http://schemas.openxmlformats.org/officeDocument/2006/relationships/notesMaster" Target="../notesMasters/notesMaster1.xml"/></Relationships>
</file>

<file path=ppt/notesSlides/_rels/notesSlide6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6.xml"/><Relationship Id="rId1" Type="http://schemas.openxmlformats.org/officeDocument/2006/relationships/notesMaster" Target="../notesMasters/notesMaster1.xml"/></Relationships>
</file>

<file path=ppt/notesSlides/_rels/notesSlide6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7.xml"/><Relationship Id="rId1" Type="http://schemas.openxmlformats.org/officeDocument/2006/relationships/notesMaster" Target="../notesMasters/notesMaster1.xml"/></Relationships>
</file>

<file path=ppt/notesSlides/_rels/notesSlide6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8.xml"/><Relationship Id="rId1" Type="http://schemas.openxmlformats.org/officeDocument/2006/relationships/notesMaster" Target="../notesMasters/notesMaster1.xml"/></Relationships>
</file>

<file path=ppt/notesSlides/_rels/notesSlide6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9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7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0.xml"/><Relationship Id="rId1" Type="http://schemas.openxmlformats.org/officeDocument/2006/relationships/notesMaster" Target="../notesMasters/notesMaster1.xml"/></Relationships>
</file>

<file path=ppt/notesSlides/_rels/notesSlide7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1.xml"/><Relationship Id="rId1" Type="http://schemas.openxmlformats.org/officeDocument/2006/relationships/notesMaster" Target="../notesMasters/notesMaster1.xml"/></Relationships>
</file>

<file path=ppt/notesSlides/_rels/notesSlide7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2.xml"/><Relationship Id="rId1" Type="http://schemas.openxmlformats.org/officeDocument/2006/relationships/notesMaster" Target="../notesMasters/notesMaster1.xml"/></Relationships>
</file>

<file path=ppt/notesSlides/_rels/notesSlide7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3.xml"/><Relationship Id="rId1" Type="http://schemas.openxmlformats.org/officeDocument/2006/relationships/notesMaster" Target="../notesMasters/notesMaster1.xml"/></Relationships>
</file>

<file path=ppt/notesSlides/_rels/notesSlide7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4.xml"/><Relationship Id="rId1" Type="http://schemas.openxmlformats.org/officeDocument/2006/relationships/notesMaster" Target="../notesMasters/notesMaster1.xml"/></Relationships>
</file>

<file path=ppt/notesSlides/_rels/notesSlide7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5.xml"/><Relationship Id="rId1" Type="http://schemas.openxmlformats.org/officeDocument/2006/relationships/notesMaster" Target="../notesMasters/notesMaster1.xml"/></Relationships>
</file>

<file path=ppt/notesSlides/_rels/notesSlide7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6.xml"/><Relationship Id="rId1" Type="http://schemas.openxmlformats.org/officeDocument/2006/relationships/notesMaster" Target="../notesMasters/notesMaster1.xml"/></Relationships>
</file>

<file path=ppt/notesSlides/_rels/notesSlide7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9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19" name="Google Shape;3919;g1016e3bc326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920" name="Google Shape;3920;g1016e3bc326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0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75" name="Google Shape;4075;g12d162e0f8f_2_5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076" name="Google Shape;4076;g12d162e0f8f_2_5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0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4" name="Google Shape;4094;g12d162e0f8f_2_10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095" name="Google Shape;4095;g12d162e0f8f_2_10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1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01" name="Google Shape;4101;g10194e71270_0_2886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102" name="Google Shape;4102;g10194e71270_0_2886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1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58" name="Google Shape;4158;g10194e71270_0_2890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159" name="Google Shape;4159;g10194e71270_0_2890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1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75" name="Google Shape;4175;g101577f2638_0_51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176" name="Google Shape;4176;g101577f2638_0_51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1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80" name="Google Shape;4180;g10194e71270_0_2893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181" name="Google Shape;4181;g10194e71270_0_2893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1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86" name="Google Shape;4186;g10194e71270_0_2893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187" name="Google Shape;4187;g10194e71270_0_2893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1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91" name="Google Shape;4191;g101577f2638_0_86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192" name="Google Shape;4192;g101577f2638_0_86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2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17" name="Google Shape;4217;g12d162e0f8f_2_50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218" name="Google Shape;4218;g12d162e0f8f_2_50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2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24" name="Google Shape;4224;g101a85b837e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225" name="Google Shape;4225;g101a85b837e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9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31" name="Google Shape;3931;g1016e3bc326_0_17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932" name="Google Shape;3932;g1016e3bc326_0_17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2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30" name="Google Shape;4230;g101a85b837e_0_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231" name="Google Shape;4231;g101a85b837e_0_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2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40" name="Google Shape;4240;g101a85b837e_0_22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241" name="Google Shape;4241;g101a85b837e_0_22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2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84" name="Google Shape;4284;gfc452a6eb6_0_429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285" name="Google Shape;4285;gfc452a6eb6_0_429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3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21" name="Google Shape;4321;gfc452a6eb6_0_433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322" name="Google Shape;4322;gfc452a6eb6_0_433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3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63" name="Google Shape;4363;gfc452a6eb6_0_433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364" name="Google Shape;4364;gfc452a6eb6_0_433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3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00" name="Google Shape;4400;g12d162e0f8f_4_3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401" name="Google Shape;4401;g12d162e0f8f_4_3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4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72" name="Google Shape;4472;g12d162e0f8f_2_79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473" name="Google Shape;4473;g12d162e0f8f_2_79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4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79" name="Google Shape;4479;gfc452a6eb6_0_437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480" name="Google Shape;4480;gfc452a6eb6_0_437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4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95" name="Google Shape;4495;g12d162e0f8f_2_4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496" name="Google Shape;4496;g12d162e0f8f_2_4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5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09" name="Google Shape;4509;g12d162e0f8f_2_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510" name="Google Shape;4510;g12d162e0f8f_2_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9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54" name="Google Shape;3954;g10194e71270_0_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955" name="Google Shape;3955;g10194e71270_0_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5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41" name="Google Shape;4541;g12cc9cf6ff1_0_26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542" name="Google Shape;4542;g12cc9cf6ff1_0_26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5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71" name="Google Shape;4571;g101577f2638_0_34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572" name="Google Shape;4572;g101577f2638_0_34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5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85" name="Google Shape;4585;g12e206fc6d6_2_52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586" name="Google Shape;4586;g12e206fc6d6_2_52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6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01" name="Google Shape;4601;g101bea5b2ac_0_3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602" name="Google Shape;4602;g101bea5b2ac_0_3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6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13" name="Google Shape;4613;g101bea5b2ac_0_6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614" name="Google Shape;4614;g101bea5b2ac_0_6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6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35" name="Google Shape;4635;g12e206fc6d6_2_28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636" name="Google Shape;4636;g12e206fc6d6_2_28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7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03" name="Google Shape;4703;g101bea5b2ac_0_10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704" name="Google Shape;4704;g101bea5b2ac_0_10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7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54" name="Google Shape;4754;g12e206fc6d6_2_35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755" name="Google Shape;4755;g12e206fc6d6_2_35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8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19" name="Google Shape;4819;g12d162e0f8f_3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820" name="Google Shape;4820;g12d162e0f8f_3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8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24" name="Google Shape;4824;g12e206fc6d6_2_24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825" name="Google Shape;4825;g12e206fc6d6_2_24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9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60" name="Google Shape;3960;g10194e71270_0_1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961" name="Google Shape;3961;g10194e71270_0_1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8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64" name="Google Shape;4864;g101bea5b2ac_0_14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865" name="Google Shape;4865;g101bea5b2ac_0_14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8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82" name="Google Shape;4882;g12d162e0f8f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883" name="Google Shape;4883;g12d162e0f8f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9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08" name="Google Shape;4908;g12d162e0f8f_2_103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909" name="Google Shape;4909;g12d162e0f8f_2_103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9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15" name="Google Shape;4915;g12d162e0f8f_4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916" name="Google Shape;4916;g12d162e0f8f_4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9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76" name="Google Shape;4976;g101bea5b2ac_0_17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977" name="Google Shape;4977;g101bea5b2ac_0_17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9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90" name="Google Shape;4990;g12e206fc6d6_2_8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991" name="Google Shape;4991;g12e206fc6d6_2_8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0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52" name="Google Shape;5052;g12cc9cf6ff1_0_21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053" name="Google Shape;5053;g12cc9cf6ff1_0_21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0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68" name="Google Shape;5068;g12e206fc6d6_2_18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069" name="Google Shape;5069;g12e206fc6d6_2_18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1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43" name="Google Shape;5143;g12cc9cf6ff1_0_31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144" name="Google Shape;5144;g12cc9cf6ff1_0_31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1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59" name="Google Shape;5159;g101bea5b2ac_0_19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160" name="Google Shape;5160;g101bea5b2ac_0_19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9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67" name="Google Shape;3967;g10194e71270_0_2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968" name="Google Shape;3968;g10194e71270_0_2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5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1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68" name="Google Shape;5168;g12e206fc6d6_2_4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169" name="Google Shape;5169;g12e206fc6d6_2_4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5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1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91" name="Google Shape;5191;g12e206fc6d6_2_2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192" name="Google Shape;5192;g12e206fc6d6_2_2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5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2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04" name="Google Shape;5204;g101bea5b2ac_0_21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205" name="Google Shape;5205;g101bea5b2ac_0_21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5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2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17" name="Google Shape;5217;g12cc9cf6ff1_0_23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218" name="Google Shape;5218;g12cc9cf6ff1_0_23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5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2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95" name="Google Shape;5295;gfc452a6eb6_0_25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296" name="Google Shape;5296;gfc452a6eb6_0_25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5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2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74" name="Google Shape;9274;g101a85b837e_0_25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275" name="Google Shape;9275;g101a85b837e_0_25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5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2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86" name="Google Shape;9286;gfc452a6eb6_0_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287" name="Google Shape;9287;gfc452a6eb6_0_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5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2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98" name="Google Shape;9298;gfc452a6eb6_0_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299" name="Google Shape;9299;gfc452a6eb6_0_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5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3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08" name="Google Shape;9308;gfc452a6eb6_0_3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309" name="Google Shape;9309;gfc452a6eb6_0_3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5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3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37" name="Google Shape;9337;g13011eb9071_0_18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338" name="Google Shape;9338;g13011eb9071_0_18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9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73" name="Google Shape;3973;g10194e71270_0_3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974" name="Google Shape;3974;g10194e71270_0_3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6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3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51" name="Google Shape;9351;gfc452a6eb6_0_442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352" name="Google Shape;9352;gfc452a6eb6_0_442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6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3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73" name="Google Shape;9373;g12eaf3d6d61_2_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374" name="Google Shape;9374;g12eaf3d6d61_2_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6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9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73" name="Google Shape;9973;g101bea5b2ac_0_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974" name="Google Shape;9974;g101bea5b2ac_0_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6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0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54" name="Google Shape;10054;g12fa1702352_0_31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055" name="Google Shape;10055;g12fa1702352_0_31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6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1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20" name="Google Shape;10120;g12fa1702352_0_44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121" name="Google Shape;10121;g12fa1702352_0_44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6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C6BA002-EE9D-4AAD-95D8-611292D92FD3}" type="slidenum">
              <a:rPr lang="en-US" smtClean="0"/>
              <a:t>65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43955969"/>
      </p:ext>
    </p:extLst>
  </p:cSld>
  <p:clrMapOvr>
    <a:masterClrMapping/>
  </p:clrMapOvr>
</p:notes>
</file>

<file path=ppt/notesSlides/notesSlide6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s-PE" dirty="0"/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C6BA002-EE9D-4AAD-95D8-611292D92FD3}" type="slidenum">
              <a:rPr lang="en-US" smtClean="0"/>
              <a:t>66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66093080"/>
      </p:ext>
    </p:extLst>
  </p:cSld>
  <p:clrMapOvr>
    <a:masterClrMapping/>
  </p:clrMapOvr>
</p:notes>
</file>

<file path=ppt/notesSlides/notesSlide6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s-PE" dirty="0"/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C6BA002-EE9D-4AAD-95D8-611292D92FD3}" type="slidenum">
              <a:rPr lang="en-US" smtClean="0"/>
              <a:t>67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91943582"/>
      </p:ext>
    </p:extLst>
  </p:cSld>
  <p:clrMapOvr>
    <a:masterClrMapping/>
  </p:clrMapOvr>
</p:notes>
</file>

<file path=ppt/notesSlides/notesSlide6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4" name="Google Shape;1194;g176abbfc273_2_1379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95" name="Google Shape;1195;g176abbfc273_2_1379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6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2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46" name="Google Shape;12246;ge25dcd4bc2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247" name="Google Shape;12247;ge25dcd4bc2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9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91" name="Google Shape;3991;g12fc10d01aa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992" name="Google Shape;3992;g12fc10d01aa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7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3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60" name="Google Shape;12360;ge25dcd4bc2_0_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361" name="Google Shape;12361;ge25dcd4bc2_0_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7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4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45" name="Google Shape;7445;g176abbfc273_2_2004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446" name="Google Shape;7446;g176abbfc273_2_2004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7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8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72" name="Google Shape;7872;g176abbfc273_2_2047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873" name="Google Shape;7873;g176abbfc273_2_2047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7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0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35" name="Google Shape;8035;g176abbfc273_2_2063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036" name="Google Shape;8036;g176abbfc273_2_2063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7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4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37" name="Google Shape;8437;g176abbfc273_2_2103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438" name="Google Shape;8438;g176abbfc273_2_2103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7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ตัวแทนรูปบนภาพนิ่ง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ตัวแทนบันทึกย่อ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th-TH" dirty="0"/>
          </a:p>
        </p:txBody>
      </p:sp>
      <p:sp>
        <p:nvSpPr>
          <p:cNvPr id="4" name="ตัวแทนหมายเลขภาพนิ่ง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B8CD501-6BB7-45B6-B183-6435F0E3813A}" type="slidenum">
              <a:rPr lang="th-TH" smtClean="0"/>
              <a:t>75</a:t>
            </a:fld>
            <a:endParaRPr lang="th-TH"/>
          </a:p>
        </p:txBody>
      </p:sp>
    </p:spTree>
    <p:extLst>
      <p:ext uri="{BB962C8B-B14F-4D97-AF65-F5344CB8AC3E}">
        <p14:creationId xmlns:p14="http://schemas.microsoft.com/office/powerpoint/2010/main" val="1545912825"/>
      </p:ext>
    </p:extLst>
  </p:cSld>
  <p:clrMapOvr>
    <a:masterClrMapping/>
  </p:clrMapOvr>
</p:notes>
</file>

<file path=ppt/notesSlides/notesSlide7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4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03" name="Google Shape;12403;ge25dcd4bc2_0_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404" name="Google Shape;12404;ge25dcd4bc2_0_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7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8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881" name="Google Shape;13881;ge25dcd4bc2_0_1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882" name="Google Shape;13882;ge25dcd4bc2_0_1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0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38" name="Google Shape;4038;g12cc9cf6ff1_0_19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039" name="Google Shape;4039;g12cc9cf6ff1_0_19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0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45" name="Google Shape;4045;g10194e71270_0_2883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046" name="Google Shape;4046;g10194e71270_0_2883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3" Type="http://schemas.openxmlformats.org/officeDocument/2006/relationships/slide" Target="../slides/slide2.xml"/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3" Type="http://schemas.openxmlformats.org/officeDocument/2006/relationships/slide" Target="../slides/slide2.xml"/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3" Type="http://schemas.openxmlformats.org/officeDocument/2006/relationships/slide" Target="../slides/slide2.xml"/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3" Type="http://schemas.openxmlformats.org/officeDocument/2006/relationships/slide" Target="../slides/slide2.xml"/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3" Type="http://schemas.openxmlformats.org/officeDocument/2006/relationships/slide" Target="../slides/slide2.xml"/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29.xml.rels><?xml version="1.0" encoding="UTF-8" standalone="yes"?>
<Relationships xmlns="http://schemas.openxmlformats.org/package/2006/relationships"><Relationship Id="rId3" Type="http://schemas.openxmlformats.org/officeDocument/2006/relationships/hyperlink" Target="http://bit.ly/2Tynxth" TargetMode="External"/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Relationship Id="rId5" Type="http://schemas.openxmlformats.org/officeDocument/2006/relationships/hyperlink" Target="http://bit.ly/2TtBDfr" TargetMode="External"/><Relationship Id="rId4" Type="http://schemas.openxmlformats.org/officeDocument/2006/relationships/hyperlink" Target="http://bit.ly/2TyoMsr" TargetMode="External"/></Relationships>
</file>

<file path=ppt/slideLayouts/_rels/slideLayout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Google Shape;9;p2"/>
          <p:cNvPicPr preferRelativeResize="0"/>
          <p:nvPr/>
        </p:nvPicPr>
        <p:blipFill>
          <a:blip r:embed="rId2">
            <a:alphaModFix amt="45000"/>
          </a:blip>
          <a:stretch>
            <a:fillRect/>
          </a:stretch>
        </p:blipFill>
        <p:spPr>
          <a:xfrm>
            <a:off x="3697" y="0"/>
            <a:ext cx="9136604" cy="5143499"/>
          </a:xfrm>
          <a:prstGeom prst="rect">
            <a:avLst/>
          </a:prstGeom>
          <a:noFill/>
          <a:ln>
            <a:noFill/>
          </a:ln>
        </p:spPr>
      </p:pic>
      <p:sp>
        <p:nvSpPr>
          <p:cNvPr id="10" name="Google Shape;10;p2"/>
          <p:cNvSpPr/>
          <p:nvPr/>
        </p:nvSpPr>
        <p:spPr>
          <a:xfrm>
            <a:off x="0" y="1685925"/>
            <a:ext cx="6991200" cy="3457500"/>
          </a:xfrm>
          <a:prstGeom prst="rtTriangle">
            <a:avLst/>
          </a:prstGeom>
          <a:solidFill>
            <a:srgbClr val="FFFFFF">
              <a:alpha val="726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" name="Google Shape;11;p2"/>
          <p:cNvGrpSpPr/>
          <p:nvPr/>
        </p:nvGrpSpPr>
        <p:grpSpPr>
          <a:xfrm>
            <a:off x="342949" y="361981"/>
            <a:ext cx="1095412" cy="1095412"/>
            <a:chOff x="1989746" y="1227675"/>
            <a:chExt cx="1468184" cy="1468184"/>
          </a:xfrm>
        </p:grpSpPr>
        <p:sp>
          <p:nvSpPr>
            <p:cNvPr id="12" name="Google Shape;12;p2"/>
            <p:cNvSpPr/>
            <p:nvPr/>
          </p:nvSpPr>
          <p:spPr>
            <a:xfrm>
              <a:off x="2482274" y="1720204"/>
              <a:ext cx="975637" cy="975637"/>
            </a:xfrm>
            <a:custGeom>
              <a:avLst/>
              <a:gdLst/>
              <a:ahLst/>
              <a:cxnLst/>
              <a:rect l="l" t="t" r="r" b="b"/>
              <a:pathLst>
                <a:path w="86054" h="86054" fill="none" extrusionOk="0">
                  <a:moveTo>
                    <a:pt x="0" y="1"/>
                  </a:moveTo>
                  <a:lnTo>
                    <a:pt x="86054" y="1"/>
                  </a:lnTo>
                  <a:lnTo>
                    <a:pt x="86054" y="86054"/>
                  </a:lnTo>
                  <a:lnTo>
                    <a:pt x="0" y="86054"/>
                  </a:lnTo>
                  <a:close/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" name="Google Shape;13;p2"/>
            <p:cNvSpPr/>
            <p:nvPr/>
          </p:nvSpPr>
          <p:spPr>
            <a:xfrm>
              <a:off x="2965336" y="2203267"/>
              <a:ext cx="11" cy="11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" name="Google Shape;14;p2"/>
            <p:cNvSpPr/>
            <p:nvPr/>
          </p:nvSpPr>
          <p:spPr>
            <a:xfrm>
              <a:off x="2844721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" name="Google Shape;15;p2"/>
            <p:cNvSpPr/>
            <p:nvPr/>
          </p:nvSpPr>
          <p:spPr>
            <a:xfrm>
              <a:off x="2721146" y="1227675"/>
              <a:ext cx="493147" cy="492558"/>
            </a:xfrm>
            <a:custGeom>
              <a:avLst/>
              <a:gdLst/>
              <a:ahLst/>
              <a:cxnLst/>
              <a:rect l="l" t="t" r="r" b="b"/>
              <a:pathLst>
                <a:path w="43497" h="43445" fill="none" extrusionOk="0">
                  <a:moveTo>
                    <a:pt x="43496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" name="Google Shape;16;p2"/>
            <p:cNvSpPr/>
            <p:nvPr/>
          </p:nvSpPr>
          <p:spPr>
            <a:xfrm>
              <a:off x="2600520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5" y="43445"/>
                  </a:moveTo>
                  <a:lnTo>
                    <a:pt x="1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7;p2"/>
            <p:cNvSpPr/>
            <p:nvPr/>
          </p:nvSpPr>
          <p:spPr>
            <a:xfrm>
              <a:off x="2477535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5" y="43445"/>
                  </a:moveTo>
                  <a:lnTo>
                    <a:pt x="1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" name="Google Shape;18;p2"/>
            <p:cNvSpPr/>
            <p:nvPr/>
          </p:nvSpPr>
          <p:spPr>
            <a:xfrm>
              <a:off x="2356920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5" y="43445"/>
                  </a:moveTo>
                  <a:lnTo>
                    <a:pt x="1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" name="Google Shape;19;p2"/>
            <p:cNvSpPr/>
            <p:nvPr/>
          </p:nvSpPr>
          <p:spPr>
            <a:xfrm>
              <a:off x="2233346" y="1227675"/>
              <a:ext cx="493147" cy="492558"/>
            </a:xfrm>
            <a:custGeom>
              <a:avLst/>
              <a:gdLst/>
              <a:ahLst/>
              <a:cxnLst/>
              <a:rect l="l" t="t" r="r" b="b"/>
              <a:pathLst>
                <a:path w="43497" h="43445" fill="none" extrusionOk="0">
                  <a:moveTo>
                    <a:pt x="43497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" name="Google Shape;20;p2"/>
            <p:cNvSpPr/>
            <p:nvPr/>
          </p:nvSpPr>
          <p:spPr>
            <a:xfrm>
              <a:off x="2112731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" name="Google Shape;21;p2"/>
            <p:cNvSpPr/>
            <p:nvPr/>
          </p:nvSpPr>
          <p:spPr>
            <a:xfrm>
              <a:off x="1989746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" name="Google Shape;22;p2"/>
            <p:cNvSpPr/>
            <p:nvPr/>
          </p:nvSpPr>
          <p:spPr>
            <a:xfrm>
              <a:off x="1989746" y="1350660"/>
              <a:ext cx="492558" cy="493147"/>
            </a:xfrm>
            <a:custGeom>
              <a:avLst/>
              <a:gdLst/>
              <a:ahLst/>
              <a:cxnLst/>
              <a:rect l="l" t="t" r="r" b="b"/>
              <a:pathLst>
                <a:path w="43445" h="43497" fill="none" extrusionOk="0">
                  <a:moveTo>
                    <a:pt x="43444" y="43497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" name="Google Shape;23;p2"/>
            <p:cNvSpPr/>
            <p:nvPr/>
          </p:nvSpPr>
          <p:spPr>
            <a:xfrm>
              <a:off x="1989746" y="1471876"/>
              <a:ext cx="492558" cy="492546"/>
            </a:xfrm>
            <a:custGeom>
              <a:avLst/>
              <a:gdLst/>
              <a:ahLst/>
              <a:cxnLst/>
              <a:rect l="l" t="t" r="r" b="b"/>
              <a:pathLst>
                <a:path w="43445" h="43444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" name="Google Shape;24;p2"/>
            <p:cNvSpPr/>
            <p:nvPr/>
          </p:nvSpPr>
          <p:spPr>
            <a:xfrm>
              <a:off x="1989746" y="1594861"/>
              <a:ext cx="492558" cy="492546"/>
            </a:xfrm>
            <a:custGeom>
              <a:avLst/>
              <a:gdLst/>
              <a:ahLst/>
              <a:cxnLst/>
              <a:rect l="l" t="t" r="r" b="b"/>
              <a:pathLst>
                <a:path w="43445" h="43444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" name="Google Shape;25;p2"/>
            <p:cNvSpPr/>
            <p:nvPr/>
          </p:nvSpPr>
          <p:spPr>
            <a:xfrm>
              <a:off x="1989746" y="1715477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" name="Google Shape;26;p2"/>
            <p:cNvSpPr/>
            <p:nvPr/>
          </p:nvSpPr>
          <p:spPr>
            <a:xfrm>
              <a:off x="1989746" y="1838462"/>
              <a:ext cx="492558" cy="493147"/>
            </a:xfrm>
            <a:custGeom>
              <a:avLst/>
              <a:gdLst/>
              <a:ahLst/>
              <a:cxnLst/>
              <a:rect l="l" t="t" r="r" b="b"/>
              <a:pathLst>
                <a:path w="43445" h="43497" fill="none" extrusionOk="0">
                  <a:moveTo>
                    <a:pt x="43444" y="43496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" name="Google Shape;27;p2"/>
            <p:cNvSpPr/>
            <p:nvPr/>
          </p:nvSpPr>
          <p:spPr>
            <a:xfrm>
              <a:off x="1989746" y="1959667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" name="Google Shape;28;p2"/>
            <p:cNvSpPr/>
            <p:nvPr/>
          </p:nvSpPr>
          <p:spPr>
            <a:xfrm>
              <a:off x="1989746" y="2082652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" name="Google Shape;29;p2"/>
            <p:cNvSpPr/>
            <p:nvPr/>
          </p:nvSpPr>
          <p:spPr>
            <a:xfrm>
              <a:off x="1989746" y="1227675"/>
              <a:ext cx="1468184" cy="1468184"/>
            </a:xfrm>
            <a:custGeom>
              <a:avLst/>
              <a:gdLst/>
              <a:ahLst/>
              <a:cxnLst/>
              <a:rect l="l" t="t" r="r" b="b"/>
              <a:pathLst>
                <a:path w="129498" h="129498" fill="none" extrusionOk="0">
                  <a:moveTo>
                    <a:pt x="43444" y="129498"/>
                  </a:moveTo>
                  <a:lnTo>
                    <a:pt x="0" y="86054"/>
                  </a:lnTo>
                  <a:lnTo>
                    <a:pt x="0" y="1"/>
                  </a:lnTo>
                  <a:lnTo>
                    <a:pt x="86054" y="1"/>
                  </a:lnTo>
                  <a:lnTo>
                    <a:pt x="129498" y="43445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0" name="Google Shape;30;p2"/>
          <p:cNvGrpSpPr/>
          <p:nvPr/>
        </p:nvGrpSpPr>
        <p:grpSpPr>
          <a:xfrm>
            <a:off x="4475025" y="926313"/>
            <a:ext cx="3390900" cy="3390900"/>
            <a:chOff x="-2714625" y="-3788412"/>
            <a:chExt cx="3390900" cy="3390900"/>
          </a:xfrm>
        </p:grpSpPr>
        <p:grpSp>
          <p:nvGrpSpPr>
            <p:cNvPr id="31" name="Google Shape;31;p2"/>
            <p:cNvGrpSpPr/>
            <p:nvPr/>
          </p:nvGrpSpPr>
          <p:grpSpPr>
            <a:xfrm>
              <a:off x="-2714625" y="-3385887"/>
              <a:ext cx="3390900" cy="2569275"/>
              <a:chOff x="-2714625" y="-3448050"/>
              <a:chExt cx="3390900" cy="2569275"/>
            </a:xfrm>
          </p:grpSpPr>
          <p:cxnSp>
            <p:nvCxnSpPr>
              <p:cNvPr id="32" name="Google Shape;32;p2"/>
              <p:cNvCxnSpPr/>
              <p:nvPr/>
            </p:nvCxnSpPr>
            <p:spPr>
              <a:xfrm>
                <a:off x="-2714625" y="-1724025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3" name="Google Shape;33;p2"/>
              <p:cNvCxnSpPr/>
              <p:nvPr/>
            </p:nvCxnSpPr>
            <p:spPr>
              <a:xfrm>
                <a:off x="-2714625" y="-1304925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4" name="Google Shape;34;p2"/>
              <p:cNvCxnSpPr/>
              <p:nvPr/>
            </p:nvCxnSpPr>
            <p:spPr>
              <a:xfrm>
                <a:off x="-2714625" y="-878775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5" name="Google Shape;35;p2"/>
              <p:cNvCxnSpPr/>
              <p:nvPr/>
            </p:nvCxnSpPr>
            <p:spPr>
              <a:xfrm>
                <a:off x="-2714625" y="-3448050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6" name="Google Shape;36;p2"/>
              <p:cNvCxnSpPr/>
              <p:nvPr/>
            </p:nvCxnSpPr>
            <p:spPr>
              <a:xfrm>
                <a:off x="-2714625" y="-3028950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7" name="Google Shape;37;p2"/>
              <p:cNvCxnSpPr/>
              <p:nvPr/>
            </p:nvCxnSpPr>
            <p:spPr>
              <a:xfrm>
                <a:off x="-2714625" y="-2602800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8" name="Google Shape;38;p2"/>
              <p:cNvCxnSpPr/>
              <p:nvPr/>
            </p:nvCxnSpPr>
            <p:spPr>
              <a:xfrm>
                <a:off x="-2714625" y="-2183700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39" name="Google Shape;39;p2"/>
            <p:cNvGrpSpPr/>
            <p:nvPr/>
          </p:nvGrpSpPr>
          <p:grpSpPr>
            <a:xfrm rot="-5400000">
              <a:off x="-2732212" y="-3377600"/>
              <a:ext cx="3390900" cy="2569275"/>
              <a:chOff x="-2714625" y="-3448050"/>
              <a:chExt cx="3390900" cy="2569275"/>
            </a:xfrm>
          </p:grpSpPr>
          <p:cxnSp>
            <p:nvCxnSpPr>
              <p:cNvPr id="40" name="Google Shape;40;p2"/>
              <p:cNvCxnSpPr/>
              <p:nvPr/>
            </p:nvCxnSpPr>
            <p:spPr>
              <a:xfrm>
                <a:off x="-2714625" y="-1724025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41" name="Google Shape;41;p2"/>
              <p:cNvCxnSpPr/>
              <p:nvPr/>
            </p:nvCxnSpPr>
            <p:spPr>
              <a:xfrm>
                <a:off x="-2714625" y="-1304925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42" name="Google Shape;42;p2"/>
              <p:cNvCxnSpPr/>
              <p:nvPr/>
            </p:nvCxnSpPr>
            <p:spPr>
              <a:xfrm>
                <a:off x="-2714625" y="-878775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43" name="Google Shape;43;p2"/>
              <p:cNvCxnSpPr/>
              <p:nvPr/>
            </p:nvCxnSpPr>
            <p:spPr>
              <a:xfrm>
                <a:off x="-2714625" y="-3448050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44" name="Google Shape;44;p2"/>
              <p:cNvCxnSpPr/>
              <p:nvPr/>
            </p:nvCxnSpPr>
            <p:spPr>
              <a:xfrm>
                <a:off x="-2714625" y="-3028950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45" name="Google Shape;45;p2"/>
              <p:cNvCxnSpPr/>
              <p:nvPr/>
            </p:nvCxnSpPr>
            <p:spPr>
              <a:xfrm>
                <a:off x="-2714625" y="-2602800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46" name="Google Shape;46;p2"/>
              <p:cNvCxnSpPr/>
              <p:nvPr/>
            </p:nvCxnSpPr>
            <p:spPr>
              <a:xfrm>
                <a:off x="-2714625" y="-2183700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grpSp>
        <p:nvGrpSpPr>
          <p:cNvPr id="47" name="Google Shape;47;p2"/>
          <p:cNvGrpSpPr/>
          <p:nvPr/>
        </p:nvGrpSpPr>
        <p:grpSpPr>
          <a:xfrm>
            <a:off x="160635" y="4608492"/>
            <a:ext cx="1460035" cy="733569"/>
            <a:chOff x="3333360" y="4608492"/>
            <a:chExt cx="1460035" cy="733569"/>
          </a:xfrm>
        </p:grpSpPr>
        <p:sp>
          <p:nvSpPr>
            <p:cNvPr id="48" name="Google Shape;48;p2"/>
            <p:cNvSpPr/>
            <p:nvPr/>
          </p:nvSpPr>
          <p:spPr>
            <a:xfrm rot="-5400000">
              <a:off x="3333351" y="4608500"/>
              <a:ext cx="733569" cy="733552"/>
            </a:xfrm>
            <a:custGeom>
              <a:avLst/>
              <a:gdLst/>
              <a:ahLst/>
              <a:cxnLst/>
              <a:rect l="l" t="t" r="r" b="b"/>
              <a:pathLst>
                <a:path w="43445" h="43444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" name="Google Shape;49;p2"/>
            <p:cNvSpPr/>
            <p:nvPr/>
          </p:nvSpPr>
          <p:spPr>
            <a:xfrm rot="-5400000">
              <a:off x="3512992" y="4608492"/>
              <a:ext cx="733569" cy="733569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" name="Google Shape;50;p2"/>
            <p:cNvSpPr/>
            <p:nvPr/>
          </p:nvSpPr>
          <p:spPr>
            <a:xfrm rot="-5400000">
              <a:off x="3696593" y="4608053"/>
              <a:ext cx="733569" cy="734447"/>
            </a:xfrm>
            <a:custGeom>
              <a:avLst/>
              <a:gdLst/>
              <a:ahLst/>
              <a:cxnLst/>
              <a:rect l="l" t="t" r="r" b="b"/>
              <a:pathLst>
                <a:path w="43445" h="43497" fill="none" extrusionOk="0">
                  <a:moveTo>
                    <a:pt x="43444" y="43496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51;p2"/>
            <p:cNvSpPr/>
            <p:nvPr/>
          </p:nvSpPr>
          <p:spPr>
            <a:xfrm rot="-5400000">
              <a:off x="3876665" y="4608492"/>
              <a:ext cx="733569" cy="733569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52;p2"/>
            <p:cNvSpPr/>
            <p:nvPr/>
          </p:nvSpPr>
          <p:spPr>
            <a:xfrm rot="-5400000">
              <a:off x="4059826" y="4608492"/>
              <a:ext cx="733569" cy="733569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3" name="Google Shape;53;p2"/>
          <p:cNvGrpSpPr/>
          <p:nvPr/>
        </p:nvGrpSpPr>
        <p:grpSpPr>
          <a:xfrm rot="-5400000">
            <a:off x="6570596" y="-1425160"/>
            <a:ext cx="733566" cy="3469376"/>
            <a:chOff x="-1092529" y="1167363"/>
            <a:chExt cx="492558" cy="2329534"/>
          </a:xfrm>
        </p:grpSpPr>
        <p:sp>
          <p:nvSpPr>
            <p:cNvPr id="54" name="Google Shape;54;p2"/>
            <p:cNvSpPr/>
            <p:nvPr/>
          </p:nvSpPr>
          <p:spPr>
            <a:xfrm>
              <a:off x="-1092529" y="1167363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" name="Google Shape;55;p2"/>
            <p:cNvSpPr/>
            <p:nvPr/>
          </p:nvSpPr>
          <p:spPr>
            <a:xfrm>
              <a:off x="-1092529" y="1290347"/>
              <a:ext cx="492558" cy="493147"/>
            </a:xfrm>
            <a:custGeom>
              <a:avLst/>
              <a:gdLst/>
              <a:ahLst/>
              <a:cxnLst/>
              <a:rect l="l" t="t" r="r" b="b"/>
              <a:pathLst>
                <a:path w="43445" h="43497" fill="none" extrusionOk="0">
                  <a:moveTo>
                    <a:pt x="43444" y="43497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" name="Google Shape;56;p2"/>
            <p:cNvSpPr/>
            <p:nvPr/>
          </p:nvSpPr>
          <p:spPr>
            <a:xfrm>
              <a:off x="-1092529" y="1411564"/>
              <a:ext cx="492558" cy="492546"/>
            </a:xfrm>
            <a:custGeom>
              <a:avLst/>
              <a:gdLst/>
              <a:ahLst/>
              <a:cxnLst/>
              <a:rect l="l" t="t" r="r" b="b"/>
              <a:pathLst>
                <a:path w="43445" h="43444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" name="Google Shape;57;p2"/>
            <p:cNvSpPr/>
            <p:nvPr/>
          </p:nvSpPr>
          <p:spPr>
            <a:xfrm>
              <a:off x="-1092529" y="1534549"/>
              <a:ext cx="492558" cy="492546"/>
            </a:xfrm>
            <a:custGeom>
              <a:avLst/>
              <a:gdLst/>
              <a:ahLst/>
              <a:cxnLst/>
              <a:rect l="l" t="t" r="r" b="b"/>
              <a:pathLst>
                <a:path w="43445" h="43444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" name="Google Shape;58;p2"/>
            <p:cNvSpPr/>
            <p:nvPr/>
          </p:nvSpPr>
          <p:spPr>
            <a:xfrm>
              <a:off x="-1092529" y="1655164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" name="Google Shape;59;p2"/>
            <p:cNvSpPr/>
            <p:nvPr/>
          </p:nvSpPr>
          <p:spPr>
            <a:xfrm>
              <a:off x="-1092529" y="1778149"/>
              <a:ext cx="492558" cy="493147"/>
            </a:xfrm>
            <a:custGeom>
              <a:avLst/>
              <a:gdLst/>
              <a:ahLst/>
              <a:cxnLst/>
              <a:rect l="l" t="t" r="r" b="b"/>
              <a:pathLst>
                <a:path w="43445" h="43497" fill="none" extrusionOk="0">
                  <a:moveTo>
                    <a:pt x="43444" y="43496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" name="Google Shape;60;p2"/>
            <p:cNvSpPr/>
            <p:nvPr/>
          </p:nvSpPr>
          <p:spPr>
            <a:xfrm>
              <a:off x="-1092529" y="1899354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" name="Google Shape;61;p2"/>
            <p:cNvSpPr/>
            <p:nvPr/>
          </p:nvSpPr>
          <p:spPr>
            <a:xfrm>
              <a:off x="-1092529" y="2022339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" name="Google Shape;62;p2"/>
            <p:cNvSpPr/>
            <p:nvPr/>
          </p:nvSpPr>
          <p:spPr>
            <a:xfrm>
              <a:off x="-1092529" y="2149363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" name="Google Shape;63;p2"/>
            <p:cNvSpPr/>
            <p:nvPr/>
          </p:nvSpPr>
          <p:spPr>
            <a:xfrm>
              <a:off x="-1092529" y="2272347"/>
              <a:ext cx="492558" cy="493147"/>
            </a:xfrm>
            <a:custGeom>
              <a:avLst/>
              <a:gdLst/>
              <a:ahLst/>
              <a:cxnLst/>
              <a:rect l="l" t="t" r="r" b="b"/>
              <a:pathLst>
                <a:path w="43445" h="43497" fill="none" extrusionOk="0">
                  <a:moveTo>
                    <a:pt x="43444" y="43497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" name="Google Shape;64;p2"/>
            <p:cNvSpPr/>
            <p:nvPr/>
          </p:nvSpPr>
          <p:spPr>
            <a:xfrm>
              <a:off x="-1092529" y="2393564"/>
              <a:ext cx="492558" cy="492546"/>
            </a:xfrm>
            <a:custGeom>
              <a:avLst/>
              <a:gdLst/>
              <a:ahLst/>
              <a:cxnLst/>
              <a:rect l="l" t="t" r="r" b="b"/>
              <a:pathLst>
                <a:path w="43445" h="43444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" name="Google Shape;65;p2"/>
            <p:cNvSpPr/>
            <p:nvPr/>
          </p:nvSpPr>
          <p:spPr>
            <a:xfrm>
              <a:off x="-1092529" y="2516549"/>
              <a:ext cx="492558" cy="492546"/>
            </a:xfrm>
            <a:custGeom>
              <a:avLst/>
              <a:gdLst/>
              <a:ahLst/>
              <a:cxnLst/>
              <a:rect l="l" t="t" r="r" b="b"/>
              <a:pathLst>
                <a:path w="43445" h="43444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" name="Google Shape;66;p2"/>
            <p:cNvSpPr/>
            <p:nvPr/>
          </p:nvSpPr>
          <p:spPr>
            <a:xfrm>
              <a:off x="-1092529" y="2637164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" name="Google Shape;67;p2"/>
            <p:cNvSpPr/>
            <p:nvPr/>
          </p:nvSpPr>
          <p:spPr>
            <a:xfrm>
              <a:off x="-1092529" y="2760149"/>
              <a:ext cx="492558" cy="493147"/>
            </a:xfrm>
            <a:custGeom>
              <a:avLst/>
              <a:gdLst/>
              <a:ahLst/>
              <a:cxnLst/>
              <a:rect l="l" t="t" r="r" b="b"/>
              <a:pathLst>
                <a:path w="43445" h="43497" fill="none" extrusionOk="0">
                  <a:moveTo>
                    <a:pt x="43444" y="43496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" name="Google Shape;68;p2"/>
            <p:cNvSpPr/>
            <p:nvPr/>
          </p:nvSpPr>
          <p:spPr>
            <a:xfrm>
              <a:off x="-1092529" y="2881354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" name="Google Shape;69;p2"/>
            <p:cNvSpPr/>
            <p:nvPr/>
          </p:nvSpPr>
          <p:spPr>
            <a:xfrm>
              <a:off x="-1092529" y="3004339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0" name="Google Shape;70;p2"/>
          <p:cNvGrpSpPr/>
          <p:nvPr/>
        </p:nvGrpSpPr>
        <p:grpSpPr>
          <a:xfrm>
            <a:off x="8428899" y="3379768"/>
            <a:ext cx="1095412" cy="1095412"/>
            <a:chOff x="1989746" y="1227675"/>
            <a:chExt cx="1468184" cy="1468184"/>
          </a:xfrm>
        </p:grpSpPr>
        <p:sp>
          <p:nvSpPr>
            <p:cNvPr id="71" name="Google Shape;71;p2"/>
            <p:cNvSpPr/>
            <p:nvPr/>
          </p:nvSpPr>
          <p:spPr>
            <a:xfrm>
              <a:off x="2482274" y="1720204"/>
              <a:ext cx="975637" cy="975637"/>
            </a:xfrm>
            <a:custGeom>
              <a:avLst/>
              <a:gdLst/>
              <a:ahLst/>
              <a:cxnLst/>
              <a:rect l="l" t="t" r="r" b="b"/>
              <a:pathLst>
                <a:path w="86054" h="86054" fill="none" extrusionOk="0">
                  <a:moveTo>
                    <a:pt x="0" y="1"/>
                  </a:moveTo>
                  <a:lnTo>
                    <a:pt x="86054" y="1"/>
                  </a:lnTo>
                  <a:lnTo>
                    <a:pt x="86054" y="86054"/>
                  </a:lnTo>
                  <a:lnTo>
                    <a:pt x="0" y="86054"/>
                  </a:lnTo>
                  <a:close/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" name="Google Shape;72;p2"/>
            <p:cNvSpPr/>
            <p:nvPr/>
          </p:nvSpPr>
          <p:spPr>
            <a:xfrm>
              <a:off x="2965336" y="2203267"/>
              <a:ext cx="11" cy="11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" name="Google Shape;73;p2"/>
            <p:cNvSpPr/>
            <p:nvPr/>
          </p:nvSpPr>
          <p:spPr>
            <a:xfrm>
              <a:off x="2844721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" name="Google Shape;74;p2"/>
            <p:cNvSpPr/>
            <p:nvPr/>
          </p:nvSpPr>
          <p:spPr>
            <a:xfrm>
              <a:off x="2721146" y="1227675"/>
              <a:ext cx="493147" cy="492558"/>
            </a:xfrm>
            <a:custGeom>
              <a:avLst/>
              <a:gdLst/>
              <a:ahLst/>
              <a:cxnLst/>
              <a:rect l="l" t="t" r="r" b="b"/>
              <a:pathLst>
                <a:path w="43497" h="43445" fill="none" extrusionOk="0">
                  <a:moveTo>
                    <a:pt x="43496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" name="Google Shape;75;p2"/>
            <p:cNvSpPr/>
            <p:nvPr/>
          </p:nvSpPr>
          <p:spPr>
            <a:xfrm>
              <a:off x="2600520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5" y="43445"/>
                  </a:moveTo>
                  <a:lnTo>
                    <a:pt x="1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" name="Google Shape;76;p2"/>
            <p:cNvSpPr/>
            <p:nvPr/>
          </p:nvSpPr>
          <p:spPr>
            <a:xfrm>
              <a:off x="2477535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5" y="43445"/>
                  </a:moveTo>
                  <a:lnTo>
                    <a:pt x="1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" name="Google Shape;77;p2"/>
            <p:cNvSpPr/>
            <p:nvPr/>
          </p:nvSpPr>
          <p:spPr>
            <a:xfrm>
              <a:off x="2356920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5" y="43445"/>
                  </a:moveTo>
                  <a:lnTo>
                    <a:pt x="1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" name="Google Shape;78;p2"/>
            <p:cNvSpPr/>
            <p:nvPr/>
          </p:nvSpPr>
          <p:spPr>
            <a:xfrm>
              <a:off x="2233346" y="1227675"/>
              <a:ext cx="493147" cy="492558"/>
            </a:xfrm>
            <a:custGeom>
              <a:avLst/>
              <a:gdLst/>
              <a:ahLst/>
              <a:cxnLst/>
              <a:rect l="l" t="t" r="r" b="b"/>
              <a:pathLst>
                <a:path w="43497" h="43445" fill="none" extrusionOk="0">
                  <a:moveTo>
                    <a:pt x="43497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" name="Google Shape;79;p2"/>
            <p:cNvSpPr/>
            <p:nvPr/>
          </p:nvSpPr>
          <p:spPr>
            <a:xfrm>
              <a:off x="2112731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" name="Google Shape;80;p2"/>
            <p:cNvSpPr/>
            <p:nvPr/>
          </p:nvSpPr>
          <p:spPr>
            <a:xfrm>
              <a:off x="1989746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" name="Google Shape;81;p2"/>
            <p:cNvSpPr/>
            <p:nvPr/>
          </p:nvSpPr>
          <p:spPr>
            <a:xfrm>
              <a:off x="1989746" y="1350660"/>
              <a:ext cx="492558" cy="493147"/>
            </a:xfrm>
            <a:custGeom>
              <a:avLst/>
              <a:gdLst/>
              <a:ahLst/>
              <a:cxnLst/>
              <a:rect l="l" t="t" r="r" b="b"/>
              <a:pathLst>
                <a:path w="43445" h="43497" fill="none" extrusionOk="0">
                  <a:moveTo>
                    <a:pt x="43444" y="43497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" name="Google Shape;82;p2"/>
            <p:cNvSpPr/>
            <p:nvPr/>
          </p:nvSpPr>
          <p:spPr>
            <a:xfrm>
              <a:off x="1989746" y="1471876"/>
              <a:ext cx="492558" cy="492546"/>
            </a:xfrm>
            <a:custGeom>
              <a:avLst/>
              <a:gdLst/>
              <a:ahLst/>
              <a:cxnLst/>
              <a:rect l="l" t="t" r="r" b="b"/>
              <a:pathLst>
                <a:path w="43445" h="43444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" name="Google Shape;83;p2"/>
            <p:cNvSpPr/>
            <p:nvPr/>
          </p:nvSpPr>
          <p:spPr>
            <a:xfrm>
              <a:off x="1989746" y="1594861"/>
              <a:ext cx="492558" cy="492546"/>
            </a:xfrm>
            <a:custGeom>
              <a:avLst/>
              <a:gdLst/>
              <a:ahLst/>
              <a:cxnLst/>
              <a:rect l="l" t="t" r="r" b="b"/>
              <a:pathLst>
                <a:path w="43445" h="43444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" name="Google Shape;84;p2"/>
            <p:cNvSpPr/>
            <p:nvPr/>
          </p:nvSpPr>
          <p:spPr>
            <a:xfrm>
              <a:off x="1989746" y="1715477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" name="Google Shape;85;p2"/>
            <p:cNvSpPr/>
            <p:nvPr/>
          </p:nvSpPr>
          <p:spPr>
            <a:xfrm>
              <a:off x="1989746" y="1838462"/>
              <a:ext cx="492558" cy="493147"/>
            </a:xfrm>
            <a:custGeom>
              <a:avLst/>
              <a:gdLst/>
              <a:ahLst/>
              <a:cxnLst/>
              <a:rect l="l" t="t" r="r" b="b"/>
              <a:pathLst>
                <a:path w="43445" h="43497" fill="none" extrusionOk="0">
                  <a:moveTo>
                    <a:pt x="43444" y="43496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" name="Google Shape;86;p2"/>
            <p:cNvSpPr/>
            <p:nvPr/>
          </p:nvSpPr>
          <p:spPr>
            <a:xfrm>
              <a:off x="1989746" y="1959667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" name="Google Shape;87;p2"/>
            <p:cNvSpPr/>
            <p:nvPr/>
          </p:nvSpPr>
          <p:spPr>
            <a:xfrm>
              <a:off x="1989746" y="2082652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" name="Google Shape;88;p2"/>
            <p:cNvSpPr/>
            <p:nvPr/>
          </p:nvSpPr>
          <p:spPr>
            <a:xfrm>
              <a:off x="1989746" y="1227675"/>
              <a:ext cx="1468184" cy="1468184"/>
            </a:xfrm>
            <a:custGeom>
              <a:avLst/>
              <a:gdLst/>
              <a:ahLst/>
              <a:cxnLst/>
              <a:rect l="l" t="t" r="r" b="b"/>
              <a:pathLst>
                <a:path w="129498" h="129498" fill="none" extrusionOk="0">
                  <a:moveTo>
                    <a:pt x="43444" y="129498"/>
                  </a:moveTo>
                  <a:lnTo>
                    <a:pt x="0" y="86054"/>
                  </a:lnTo>
                  <a:lnTo>
                    <a:pt x="0" y="1"/>
                  </a:lnTo>
                  <a:lnTo>
                    <a:pt x="86054" y="1"/>
                  </a:lnTo>
                  <a:lnTo>
                    <a:pt x="129498" y="43445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9" name="Google Shape;89;p2"/>
          <p:cNvSpPr/>
          <p:nvPr/>
        </p:nvSpPr>
        <p:spPr>
          <a:xfrm rot="10800000">
            <a:off x="6591600" y="0"/>
            <a:ext cx="2552400" cy="1714500"/>
          </a:xfrm>
          <a:prstGeom prst="rtTriangle">
            <a:avLst/>
          </a:prstGeom>
          <a:solidFill>
            <a:srgbClr val="FFFFFF">
              <a:alpha val="726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90;p2"/>
          <p:cNvSpPr txBox="1">
            <a:spLocks noGrp="1"/>
          </p:cNvSpPr>
          <p:nvPr>
            <p:ph type="ctrTitle"/>
          </p:nvPr>
        </p:nvSpPr>
        <p:spPr>
          <a:xfrm>
            <a:off x="1324025" y="1315050"/>
            <a:ext cx="6495900" cy="2180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4800"/>
            </a:lvl1pPr>
            <a:lvl2pPr lvl="1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>
            <a:endParaRPr/>
          </a:p>
        </p:txBody>
      </p:sp>
      <p:sp>
        <p:nvSpPr>
          <p:cNvPr id="91" name="Google Shape;91;p2"/>
          <p:cNvSpPr txBox="1">
            <a:spLocks noGrp="1"/>
          </p:cNvSpPr>
          <p:nvPr>
            <p:ph type="subTitle" idx="1"/>
          </p:nvPr>
        </p:nvSpPr>
        <p:spPr>
          <a:xfrm>
            <a:off x="2152650" y="3571350"/>
            <a:ext cx="4838700" cy="409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7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 1">
  <p:cSld name="CAPTION_ONLY_1">
    <p:spTree>
      <p:nvGrpSpPr>
        <p:cNvPr id="1" name="Shape 8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88" name="Google Shape;888;p13"/>
          <p:cNvGrpSpPr/>
          <p:nvPr/>
        </p:nvGrpSpPr>
        <p:grpSpPr>
          <a:xfrm>
            <a:off x="-1515925" y="-1915837"/>
            <a:ext cx="3390900" cy="3390900"/>
            <a:chOff x="-2714625" y="-3788412"/>
            <a:chExt cx="3390900" cy="3390900"/>
          </a:xfrm>
        </p:grpSpPr>
        <p:grpSp>
          <p:nvGrpSpPr>
            <p:cNvPr id="889" name="Google Shape;889;p13"/>
            <p:cNvGrpSpPr/>
            <p:nvPr/>
          </p:nvGrpSpPr>
          <p:grpSpPr>
            <a:xfrm>
              <a:off x="-2714625" y="-3385887"/>
              <a:ext cx="3390900" cy="2569275"/>
              <a:chOff x="-2714625" y="-3448050"/>
              <a:chExt cx="3390900" cy="2569275"/>
            </a:xfrm>
          </p:grpSpPr>
          <p:cxnSp>
            <p:nvCxnSpPr>
              <p:cNvPr id="890" name="Google Shape;890;p13"/>
              <p:cNvCxnSpPr/>
              <p:nvPr/>
            </p:nvCxnSpPr>
            <p:spPr>
              <a:xfrm>
                <a:off x="-2714625" y="-1724025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91" name="Google Shape;891;p13"/>
              <p:cNvCxnSpPr/>
              <p:nvPr/>
            </p:nvCxnSpPr>
            <p:spPr>
              <a:xfrm>
                <a:off x="-2714625" y="-1304925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92" name="Google Shape;892;p13"/>
              <p:cNvCxnSpPr/>
              <p:nvPr/>
            </p:nvCxnSpPr>
            <p:spPr>
              <a:xfrm>
                <a:off x="-2714625" y="-878775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93" name="Google Shape;893;p13"/>
              <p:cNvCxnSpPr/>
              <p:nvPr/>
            </p:nvCxnSpPr>
            <p:spPr>
              <a:xfrm>
                <a:off x="-2714625" y="-3448050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94" name="Google Shape;894;p13"/>
              <p:cNvCxnSpPr/>
              <p:nvPr/>
            </p:nvCxnSpPr>
            <p:spPr>
              <a:xfrm>
                <a:off x="-2714625" y="-3028950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95" name="Google Shape;895;p13"/>
              <p:cNvCxnSpPr/>
              <p:nvPr/>
            </p:nvCxnSpPr>
            <p:spPr>
              <a:xfrm>
                <a:off x="-2714625" y="-2602800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96" name="Google Shape;896;p13"/>
              <p:cNvCxnSpPr/>
              <p:nvPr/>
            </p:nvCxnSpPr>
            <p:spPr>
              <a:xfrm>
                <a:off x="-2714625" y="-2183700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97" name="Google Shape;897;p13"/>
            <p:cNvGrpSpPr/>
            <p:nvPr/>
          </p:nvGrpSpPr>
          <p:grpSpPr>
            <a:xfrm rot="-5400000">
              <a:off x="-2732212" y="-3377600"/>
              <a:ext cx="3390900" cy="2569275"/>
              <a:chOff x="-2714625" y="-3448050"/>
              <a:chExt cx="3390900" cy="2569275"/>
            </a:xfrm>
          </p:grpSpPr>
          <p:cxnSp>
            <p:nvCxnSpPr>
              <p:cNvPr id="898" name="Google Shape;898;p13"/>
              <p:cNvCxnSpPr/>
              <p:nvPr/>
            </p:nvCxnSpPr>
            <p:spPr>
              <a:xfrm>
                <a:off x="-2714625" y="-1724025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99" name="Google Shape;899;p13"/>
              <p:cNvCxnSpPr/>
              <p:nvPr/>
            </p:nvCxnSpPr>
            <p:spPr>
              <a:xfrm>
                <a:off x="-2714625" y="-1304925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00" name="Google Shape;900;p13"/>
              <p:cNvCxnSpPr/>
              <p:nvPr/>
            </p:nvCxnSpPr>
            <p:spPr>
              <a:xfrm>
                <a:off x="-2714625" y="-878775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01" name="Google Shape;901;p13"/>
              <p:cNvCxnSpPr/>
              <p:nvPr/>
            </p:nvCxnSpPr>
            <p:spPr>
              <a:xfrm>
                <a:off x="-2714625" y="-3448050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02" name="Google Shape;902;p13"/>
              <p:cNvCxnSpPr/>
              <p:nvPr/>
            </p:nvCxnSpPr>
            <p:spPr>
              <a:xfrm>
                <a:off x="-2714625" y="-3028950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03" name="Google Shape;903;p13"/>
              <p:cNvCxnSpPr/>
              <p:nvPr/>
            </p:nvCxnSpPr>
            <p:spPr>
              <a:xfrm>
                <a:off x="-2714625" y="-2602800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04" name="Google Shape;904;p13"/>
              <p:cNvCxnSpPr/>
              <p:nvPr/>
            </p:nvCxnSpPr>
            <p:spPr>
              <a:xfrm>
                <a:off x="-2714625" y="-2183700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sp>
        <p:nvSpPr>
          <p:cNvPr id="905" name="Google Shape;905;p13"/>
          <p:cNvSpPr/>
          <p:nvPr/>
        </p:nvSpPr>
        <p:spPr>
          <a:xfrm flipH="1">
            <a:off x="2085900" y="1674125"/>
            <a:ext cx="7058100" cy="3469500"/>
          </a:xfrm>
          <a:prstGeom prst="rtTriangle">
            <a:avLst/>
          </a:prstGeom>
          <a:solidFill>
            <a:srgbClr val="FFFFFF">
              <a:alpha val="726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6" name="Google Shape;906;p13"/>
          <p:cNvSpPr/>
          <p:nvPr/>
        </p:nvSpPr>
        <p:spPr>
          <a:xfrm rot="5400000">
            <a:off x="314250" y="-314250"/>
            <a:ext cx="3448200" cy="4076700"/>
          </a:xfrm>
          <a:prstGeom prst="rtTriangle">
            <a:avLst/>
          </a:prstGeom>
          <a:solidFill>
            <a:srgbClr val="FFFFFF">
              <a:alpha val="726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07" name="Google Shape;907;p13"/>
          <p:cNvGrpSpPr/>
          <p:nvPr/>
        </p:nvGrpSpPr>
        <p:grpSpPr>
          <a:xfrm rot="5400000">
            <a:off x="6447696" y="-1561960"/>
            <a:ext cx="733566" cy="3469376"/>
            <a:chOff x="-1092529" y="1167363"/>
            <a:chExt cx="492558" cy="2329534"/>
          </a:xfrm>
        </p:grpSpPr>
        <p:sp>
          <p:nvSpPr>
            <p:cNvPr id="908" name="Google Shape;908;p13"/>
            <p:cNvSpPr/>
            <p:nvPr/>
          </p:nvSpPr>
          <p:spPr>
            <a:xfrm>
              <a:off x="-1092529" y="1167363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" name="Google Shape;909;p13"/>
            <p:cNvSpPr/>
            <p:nvPr/>
          </p:nvSpPr>
          <p:spPr>
            <a:xfrm>
              <a:off x="-1092529" y="1290347"/>
              <a:ext cx="492558" cy="493147"/>
            </a:xfrm>
            <a:custGeom>
              <a:avLst/>
              <a:gdLst/>
              <a:ahLst/>
              <a:cxnLst/>
              <a:rect l="l" t="t" r="r" b="b"/>
              <a:pathLst>
                <a:path w="43445" h="43497" fill="none" extrusionOk="0">
                  <a:moveTo>
                    <a:pt x="43444" y="43497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" name="Google Shape;910;p13"/>
            <p:cNvSpPr/>
            <p:nvPr/>
          </p:nvSpPr>
          <p:spPr>
            <a:xfrm>
              <a:off x="-1092529" y="1411564"/>
              <a:ext cx="492558" cy="492546"/>
            </a:xfrm>
            <a:custGeom>
              <a:avLst/>
              <a:gdLst/>
              <a:ahLst/>
              <a:cxnLst/>
              <a:rect l="l" t="t" r="r" b="b"/>
              <a:pathLst>
                <a:path w="43445" h="43444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" name="Google Shape;911;p13"/>
            <p:cNvSpPr/>
            <p:nvPr/>
          </p:nvSpPr>
          <p:spPr>
            <a:xfrm>
              <a:off x="-1092529" y="1534549"/>
              <a:ext cx="492558" cy="492546"/>
            </a:xfrm>
            <a:custGeom>
              <a:avLst/>
              <a:gdLst/>
              <a:ahLst/>
              <a:cxnLst/>
              <a:rect l="l" t="t" r="r" b="b"/>
              <a:pathLst>
                <a:path w="43445" h="43444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" name="Google Shape;912;p13"/>
            <p:cNvSpPr/>
            <p:nvPr/>
          </p:nvSpPr>
          <p:spPr>
            <a:xfrm>
              <a:off x="-1092529" y="1655164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" name="Google Shape;913;p13"/>
            <p:cNvSpPr/>
            <p:nvPr/>
          </p:nvSpPr>
          <p:spPr>
            <a:xfrm>
              <a:off x="-1092529" y="1778149"/>
              <a:ext cx="492558" cy="493147"/>
            </a:xfrm>
            <a:custGeom>
              <a:avLst/>
              <a:gdLst/>
              <a:ahLst/>
              <a:cxnLst/>
              <a:rect l="l" t="t" r="r" b="b"/>
              <a:pathLst>
                <a:path w="43445" h="43497" fill="none" extrusionOk="0">
                  <a:moveTo>
                    <a:pt x="43444" y="43496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" name="Google Shape;914;p13"/>
            <p:cNvSpPr/>
            <p:nvPr/>
          </p:nvSpPr>
          <p:spPr>
            <a:xfrm>
              <a:off x="-1092529" y="1899354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" name="Google Shape;915;p13"/>
            <p:cNvSpPr/>
            <p:nvPr/>
          </p:nvSpPr>
          <p:spPr>
            <a:xfrm>
              <a:off x="-1092529" y="2022339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" name="Google Shape;916;p13"/>
            <p:cNvSpPr/>
            <p:nvPr/>
          </p:nvSpPr>
          <p:spPr>
            <a:xfrm>
              <a:off x="-1092529" y="2149363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" name="Google Shape;917;p13"/>
            <p:cNvSpPr/>
            <p:nvPr/>
          </p:nvSpPr>
          <p:spPr>
            <a:xfrm>
              <a:off x="-1092529" y="2272347"/>
              <a:ext cx="492558" cy="493147"/>
            </a:xfrm>
            <a:custGeom>
              <a:avLst/>
              <a:gdLst/>
              <a:ahLst/>
              <a:cxnLst/>
              <a:rect l="l" t="t" r="r" b="b"/>
              <a:pathLst>
                <a:path w="43445" h="43497" fill="none" extrusionOk="0">
                  <a:moveTo>
                    <a:pt x="43444" y="43497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" name="Google Shape;918;p13"/>
            <p:cNvSpPr/>
            <p:nvPr/>
          </p:nvSpPr>
          <p:spPr>
            <a:xfrm>
              <a:off x="-1092529" y="2393564"/>
              <a:ext cx="492558" cy="492546"/>
            </a:xfrm>
            <a:custGeom>
              <a:avLst/>
              <a:gdLst/>
              <a:ahLst/>
              <a:cxnLst/>
              <a:rect l="l" t="t" r="r" b="b"/>
              <a:pathLst>
                <a:path w="43445" h="43444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" name="Google Shape;919;p13"/>
            <p:cNvSpPr/>
            <p:nvPr/>
          </p:nvSpPr>
          <p:spPr>
            <a:xfrm>
              <a:off x="-1092529" y="2516549"/>
              <a:ext cx="492558" cy="492546"/>
            </a:xfrm>
            <a:custGeom>
              <a:avLst/>
              <a:gdLst/>
              <a:ahLst/>
              <a:cxnLst/>
              <a:rect l="l" t="t" r="r" b="b"/>
              <a:pathLst>
                <a:path w="43445" h="43444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" name="Google Shape;920;p13"/>
            <p:cNvSpPr/>
            <p:nvPr/>
          </p:nvSpPr>
          <p:spPr>
            <a:xfrm>
              <a:off x="-1092529" y="2637164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" name="Google Shape;921;p13"/>
            <p:cNvSpPr/>
            <p:nvPr/>
          </p:nvSpPr>
          <p:spPr>
            <a:xfrm>
              <a:off x="-1092529" y="2760149"/>
              <a:ext cx="492558" cy="493147"/>
            </a:xfrm>
            <a:custGeom>
              <a:avLst/>
              <a:gdLst/>
              <a:ahLst/>
              <a:cxnLst/>
              <a:rect l="l" t="t" r="r" b="b"/>
              <a:pathLst>
                <a:path w="43445" h="43497" fill="none" extrusionOk="0">
                  <a:moveTo>
                    <a:pt x="43444" y="43496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" name="Google Shape;922;p13"/>
            <p:cNvSpPr/>
            <p:nvPr/>
          </p:nvSpPr>
          <p:spPr>
            <a:xfrm>
              <a:off x="-1092529" y="2881354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" name="Google Shape;923;p13"/>
            <p:cNvSpPr/>
            <p:nvPr/>
          </p:nvSpPr>
          <p:spPr>
            <a:xfrm>
              <a:off x="-1092529" y="3004339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24" name="Google Shape;924;p13"/>
          <p:cNvSpPr txBox="1">
            <a:spLocks noGrp="1"/>
          </p:cNvSpPr>
          <p:nvPr>
            <p:ph type="title"/>
          </p:nvPr>
        </p:nvSpPr>
        <p:spPr>
          <a:xfrm>
            <a:off x="713225" y="3449550"/>
            <a:ext cx="5250600" cy="942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solidFill>
                  <a:schemeClr val="l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grpSp>
        <p:nvGrpSpPr>
          <p:cNvPr id="925" name="Google Shape;925;p13"/>
          <p:cNvGrpSpPr/>
          <p:nvPr/>
        </p:nvGrpSpPr>
        <p:grpSpPr>
          <a:xfrm>
            <a:off x="7335361" y="3508593"/>
            <a:ext cx="1095412" cy="1095412"/>
            <a:chOff x="1989746" y="1227675"/>
            <a:chExt cx="1468184" cy="1468184"/>
          </a:xfrm>
        </p:grpSpPr>
        <p:sp>
          <p:nvSpPr>
            <p:cNvPr id="926" name="Google Shape;926;p13"/>
            <p:cNvSpPr/>
            <p:nvPr/>
          </p:nvSpPr>
          <p:spPr>
            <a:xfrm>
              <a:off x="2482274" y="1720204"/>
              <a:ext cx="975637" cy="975637"/>
            </a:xfrm>
            <a:custGeom>
              <a:avLst/>
              <a:gdLst/>
              <a:ahLst/>
              <a:cxnLst/>
              <a:rect l="l" t="t" r="r" b="b"/>
              <a:pathLst>
                <a:path w="86054" h="86054" fill="none" extrusionOk="0">
                  <a:moveTo>
                    <a:pt x="0" y="1"/>
                  </a:moveTo>
                  <a:lnTo>
                    <a:pt x="86054" y="1"/>
                  </a:lnTo>
                  <a:lnTo>
                    <a:pt x="86054" y="86054"/>
                  </a:lnTo>
                  <a:lnTo>
                    <a:pt x="0" y="86054"/>
                  </a:lnTo>
                  <a:close/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" name="Google Shape;927;p13"/>
            <p:cNvSpPr/>
            <p:nvPr/>
          </p:nvSpPr>
          <p:spPr>
            <a:xfrm>
              <a:off x="2965336" y="2203267"/>
              <a:ext cx="11" cy="11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" name="Google Shape;928;p13"/>
            <p:cNvSpPr/>
            <p:nvPr/>
          </p:nvSpPr>
          <p:spPr>
            <a:xfrm>
              <a:off x="2844721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" name="Google Shape;929;p13"/>
            <p:cNvSpPr/>
            <p:nvPr/>
          </p:nvSpPr>
          <p:spPr>
            <a:xfrm>
              <a:off x="2721146" y="1227675"/>
              <a:ext cx="493147" cy="492558"/>
            </a:xfrm>
            <a:custGeom>
              <a:avLst/>
              <a:gdLst/>
              <a:ahLst/>
              <a:cxnLst/>
              <a:rect l="l" t="t" r="r" b="b"/>
              <a:pathLst>
                <a:path w="43497" h="43445" fill="none" extrusionOk="0">
                  <a:moveTo>
                    <a:pt x="43496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" name="Google Shape;930;p13"/>
            <p:cNvSpPr/>
            <p:nvPr/>
          </p:nvSpPr>
          <p:spPr>
            <a:xfrm>
              <a:off x="2600520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5" y="43445"/>
                  </a:moveTo>
                  <a:lnTo>
                    <a:pt x="1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" name="Google Shape;931;p13"/>
            <p:cNvSpPr/>
            <p:nvPr/>
          </p:nvSpPr>
          <p:spPr>
            <a:xfrm>
              <a:off x="2477535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5" y="43445"/>
                  </a:moveTo>
                  <a:lnTo>
                    <a:pt x="1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" name="Google Shape;932;p13"/>
            <p:cNvSpPr/>
            <p:nvPr/>
          </p:nvSpPr>
          <p:spPr>
            <a:xfrm>
              <a:off x="2356920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5" y="43445"/>
                  </a:moveTo>
                  <a:lnTo>
                    <a:pt x="1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" name="Google Shape;933;p13"/>
            <p:cNvSpPr/>
            <p:nvPr/>
          </p:nvSpPr>
          <p:spPr>
            <a:xfrm>
              <a:off x="2233346" y="1227675"/>
              <a:ext cx="493147" cy="492558"/>
            </a:xfrm>
            <a:custGeom>
              <a:avLst/>
              <a:gdLst/>
              <a:ahLst/>
              <a:cxnLst/>
              <a:rect l="l" t="t" r="r" b="b"/>
              <a:pathLst>
                <a:path w="43497" h="43445" fill="none" extrusionOk="0">
                  <a:moveTo>
                    <a:pt x="43497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" name="Google Shape;934;p13"/>
            <p:cNvSpPr/>
            <p:nvPr/>
          </p:nvSpPr>
          <p:spPr>
            <a:xfrm>
              <a:off x="2112731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" name="Google Shape;935;p13"/>
            <p:cNvSpPr/>
            <p:nvPr/>
          </p:nvSpPr>
          <p:spPr>
            <a:xfrm>
              <a:off x="1989746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" name="Google Shape;936;p13"/>
            <p:cNvSpPr/>
            <p:nvPr/>
          </p:nvSpPr>
          <p:spPr>
            <a:xfrm>
              <a:off x="1989746" y="1350660"/>
              <a:ext cx="492558" cy="493147"/>
            </a:xfrm>
            <a:custGeom>
              <a:avLst/>
              <a:gdLst/>
              <a:ahLst/>
              <a:cxnLst/>
              <a:rect l="l" t="t" r="r" b="b"/>
              <a:pathLst>
                <a:path w="43445" h="43497" fill="none" extrusionOk="0">
                  <a:moveTo>
                    <a:pt x="43444" y="43497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" name="Google Shape;937;p13"/>
            <p:cNvSpPr/>
            <p:nvPr/>
          </p:nvSpPr>
          <p:spPr>
            <a:xfrm>
              <a:off x="1989746" y="1471876"/>
              <a:ext cx="492558" cy="492546"/>
            </a:xfrm>
            <a:custGeom>
              <a:avLst/>
              <a:gdLst/>
              <a:ahLst/>
              <a:cxnLst/>
              <a:rect l="l" t="t" r="r" b="b"/>
              <a:pathLst>
                <a:path w="43445" h="43444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" name="Google Shape;938;p13"/>
            <p:cNvSpPr/>
            <p:nvPr/>
          </p:nvSpPr>
          <p:spPr>
            <a:xfrm>
              <a:off x="1989746" y="1594861"/>
              <a:ext cx="492558" cy="492546"/>
            </a:xfrm>
            <a:custGeom>
              <a:avLst/>
              <a:gdLst/>
              <a:ahLst/>
              <a:cxnLst/>
              <a:rect l="l" t="t" r="r" b="b"/>
              <a:pathLst>
                <a:path w="43445" h="43444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" name="Google Shape;939;p13"/>
            <p:cNvSpPr/>
            <p:nvPr/>
          </p:nvSpPr>
          <p:spPr>
            <a:xfrm>
              <a:off x="1989746" y="1715477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" name="Google Shape;940;p13"/>
            <p:cNvSpPr/>
            <p:nvPr/>
          </p:nvSpPr>
          <p:spPr>
            <a:xfrm>
              <a:off x="1989746" y="1838462"/>
              <a:ext cx="492558" cy="493147"/>
            </a:xfrm>
            <a:custGeom>
              <a:avLst/>
              <a:gdLst/>
              <a:ahLst/>
              <a:cxnLst/>
              <a:rect l="l" t="t" r="r" b="b"/>
              <a:pathLst>
                <a:path w="43445" h="43497" fill="none" extrusionOk="0">
                  <a:moveTo>
                    <a:pt x="43444" y="43496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" name="Google Shape;941;p13"/>
            <p:cNvSpPr/>
            <p:nvPr/>
          </p:nvSpPr>
          <p:spPr>
            <a:xfrm>
              <a:off x="1989746" y="1959667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" name="Google Shape;942;p13"/>
            <p:cNvSpPr/>
            <p:nvPr/>
          </p:nvSpPr>
          <p:spPr>
            <a:xfrm>
              <a:off x="1989746" y="2082652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" name="Google Shape;943;p13"/>
            <p:cNvSpPr/>
            <p:nvPr/>
          </p:nvSpPr>
          <p:spPr>
            <a:xfrm>
              <a:off x="1989746" y="1227675"/>
              <a:ext cx="1468184" cy="1468184"/>
            </a:xfrm>
            <a:custGeom>
              <a:avLst/>
              <a:gdLst/>
              <a:ahLst/>
              <a:cxnLst/>
              <a:rect l="l" t="t" r="r" b="b"/>
              <a:pathLst>
                <a:path w="129498" h="129498" fill="none" extrusionOk="0">
                  <a:moveTo>
                    <a:pt x="43444" y="129498"/>
                  </a:moveTo>
                  <a:lnTo>
                    <a:pt x="0" y="86054"/>
                  </a:lnTo>
                  <a:lnTo>
                    <a:pt x="0" y="1"/>
                  </a:lnTo>
                  <a:lnTo>
                    <a:pt x="86054" y="1"/>
                  </a:lnTo>
                  <a:lnTo>
                    <a:pt x="129498" y="43445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44" name="Google Shape;944;p13"/>
          <p:cNvGrpSpPr/>
          <p:nvPr/>
        </p:nvGrpSpPr>
        <p:grpSpPr>
          <a:xfrm rot="5400000">
            <a:off x="8067535" y="1702992"/>
            <a:ext cx="1460035" cy="733569"/>
            <a:chOff x="3333360" y="4608492"/>
            <a:chExt cx="1460035" cy="733569"/>
          </a:xfrm>
        </p:grpSpPr>
        <p:sp>
          <p:nvSpPr>
            <p:cNvPr id="945" name="Google Shape;945;p13"/>
            <p:cNvSpPr/>
            <p:nvPr/>
          </p:nvSpPr>
          <p:spPr>
            <a:xfrm rot="-5400000">
              <a:off x="3333351" y="4608500"/>
              <a:ext cx="733569" cy="733552"/>
            </a:xfrm>
            <a:custGeom>
              <a:avLst/>
              <a:gdLst/>
              <a:ahLst/>
              <a:cxnLst/>
              <a:rect l="l" t="t" r="r" b="b"/>
              <a:pathLst>
                <a:path w="43445" h="43444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" name="Google Shape;946;p13"/>
            <p:cNvSpPr/>
            <p:nvPr/>
          </p:nvSpPr>
          <p:spPr>
            <a:xfrm rot="-5400000">
              <a:off x="3512992" y="4608492"/>
              <a:ext cx="733569" cy="733569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" name="Google Shape;947;p13"/>
            <p:cNvSpPr/>
            <p:nvPr/>
          </p:nvSpPr>
          <p:spPr>
            <a:xfrm rot="-5400000">
              <a:off x="3696593" y="4608053"/>
              <a:ext cx="733569" cy="734447"/>
            </a:xfrm>
            <a:custGeom>
              <a:avLst/>
              <a:gdLst/>
              <a:ahLst/>
              <a:cxnLst/>
              <a:rect l="l" t="t" r="r" b="b"/>
              <a:pathLst>
                <a:path w="43445" h="43497" fill="none" extrusionOk="0">
                  <a:moveTo>
                    <a:pt x="43444" y="43496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" name="Google Shape;948;p13"/>
            <p:cNvSpPr/>
            <p:nvPr/>
          </p:nvSpPr>
          <p:spPr>
            <a:xfrm rot="-5400000">
              <a:off x="3876665" y="4608492"/>
              <a:ext cx="733569" cy="733569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" name="Google Shape;949;p13"/>
            <p:cNvSpPr/>
            <p:nvPr/>
          </p:nvSpPr>
          <p:spPr>
            <a:xfrm rot="-5400000">
              <a:off x="4059826" y="4608492"/>
              <a:ext cx="733569" cy="733569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50" name="Google Shape;950;p13"/>
          <p:cNvGrpSpPr/>
          <p:nvPr/>
        </p:nvGrpSpPr>
        <p:grpSpPr>
          <a:xfrm>
            <a:off x="2730749" y="539493"/>
            <a:ext cx="1095412" cy="1095412"/>
            <a:chOff x="1989746" y="1227675"/>
            <a:chExt cx="1468184" cy="1468184"/>
          </a:xfrm>
        </p:grpSpPr>
        <p:sp>
          <p:nvSpPr>
            <p:cNvPr id="951" name="Google Shape;951;p13"/>
            <p:cNvSpPr/>
            <p:nvPr/>
          </p:nvSpPr>
          <p:spPr>
            <a:xfrm>
              <a:off x="2482274" y="1720204"/>
              <a:ext cx="975637" cy="975637"/>
            </a:xfrm>
            <a:custGeom>
              <a:avLst/>
              <a:gdLst/>
              <a:ahLst/>
              <a:cxnLst/>
              <a:rect l="l" t="t" r="r" b="b"/>
              <a:pathLst>
                <a:path w="86054" h="86054" fill="none" extrusionOk="0">
                  <a:moveTo>
                    <a:pt x="0" y="1"/>
                  </a:moveTo>
                  <a:lnTo>
                    <a:pt x="86054" y="1"/>
                  </a:lnTo>
                  <a:lnTo>
                    <a:pt x="86054" y="86054"/>
                  </a:lnTo>
                  <a:lnTo>
                    <a:pt x="0" y="86054"/>
                  </a:lnTo>
                  <a:close/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" name="Google Shape;952;p13"/>
            <p:cNvSpPr/>
            <p:nvPr/>
          </p:nvSpPr>
          <p:spPr>
            <a:xfrm>
              <a:off x="2965336" y="2203267"/>
              <a:ext cx="11" cy="11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" name="Google Shape;953;p13"/>
            <p:cNvSpPr/>
            <p:nvPr/>
          </p:nvSpPr>
          <p:spPr>
            <a:xfrm>
              <a:off x="2844721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" name="Google Shape;954;p13"/>
            <p:cNvSpPr/>
            <p:nvPr/>
          </p:nvSpPr>
          <p:spPr>
            <a:xfrm>
              <a:off x="2721146" y="1227675"/>
              <a:ext cx="493147" cy="492558"/>
            </a:xfrm>
            <a:custGeom>
              <a:avLst/>
              <a:gdLst/>
              <a:ahLst/>
              <a:cxnLst/>
              <a:rect l="l" t="t" r="r" b="b"/>
              <a:pathLst>
                <a:path w="43497" h="43445" fill="none" extrusionOk="0">
                  <a:moveTo>
                    <a:pt x="43496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" name="Google Shape;955;p13"/>
            <p:cNvSpPr/>
            <p:nvPr/>
          </p:nvSpPr>
          <p:spPr>
            <a:xfrm>
              <a:off x="2600520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5" y="43445"/>
                  </a:moveTo>
                  <a:lnTo>
                    <a:pt x="1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" name="Google Shape;956;p13"/>
            <p:cNvSpPr/>
            <p:nvPr/>
          </p:nvSpPr>
          <p:spPr>
            <a:xfrm>
              <a:off x="2477535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5" y="43445"/>
                  </a:moveTo>
                  <a:lnTo>
                    <a:pt x="1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" name="Google Shape;957;p13"/>
            <p:cNvSpPr/>
            <p:nvPr/>
          </p:nvSpPr>
          <p:spPr>
            <a:xfrm>
              <a:off x="2356920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5" y="43445"/>
                  </a:moveTo>
                  <a:lnTo>
                    <a:pt x="1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" name="Google Shape;958;p13"/>
            <p:cNvSpPr/>
            <p:nvPr/>
          </p:nvSpPr>
          <p:spPr>
            <a:xfrm>
              <a:off x="2233346" y="1227675"/>
              <a:ext cx="493147" cy="492558"/>
            </a:xfrm>
            <a:custGeom>
              <a:avLst/>
              <a:gdLst/>
              <a:ahLst/>
              <a:cxnLst/>
              <a:rect l="l" t="t" r="r" b="b"/>
              <a:pathLst>
                <a:path w="43497" h="43445" fill="none" extrusionOk="0">
                  <a:moveTo>
                    <a:pt x="43497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" name="Google Shape;959;p13"/>
            <p:cNvSpPr/>
            <p:nvPr/>
          </p:nvSpPr>
          <p:spPr>
            <a:xfrm>
              <a:off x="2112731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" name="Google Shape;960;p13"/>
            <p:cNvSpPr/>
            <p:nvPr/>
          </p:nvSpPr>
          <p:spPr>
            <a:xfrm>
              <a:off x="1989746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" name="Google Shape;961;p13"/>
            <p:cNvSpPr/>
            <p:nvPr/>
          </p:nvSpPr>
          <p:spPr>
            <a:xfrm>
              <a:off x="1989746" y="1350660"/>
              <a:ext cx="492558" cy="493147"/>
            </a:xfrm>
            <a:custGeom>
              <a:avLst/>
              <a:gdLst/>
              <a:ahLst/>
              <a:cxnLst/>
              <a:rect l="l" t="t" r="r" b="b"/>
              <a:pathLst>
                <a:path w="43445" h="43497" fill="none" extrusionOk="0">
                  <a:moveTo>
                    <a:pt x="43444" y="43497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" name="Google Shape;962;p13"/>
            <p:cNvSpPr/>
            <p:nvPr/>
          </p:nvSpPr>
          <p:spPr>
            <a:xfrm>
              <a:off x="1989746" y="1471876"/>
              <a:ext cx="492558" cy="492546"/>
            </a:xfrm>
            <a:custGeom>
              <a:avLst/>
              <a:gdLst/>
              <a:ahLst/>
              <a:cxnLst/>
              <a:rect l="l" t="t" r="r" b="b"/>
              <a:pathLst>
                <a:path w="43445" h="43444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" name="Google Shape;963;p13"/>
            <p:cNvSpPr/>
            <p:nvPr/>
          </p:nvSpPr>
          <p:spPr>
            <a:xfrm>
              <a:off x="1989746" y="1594861"/>
              <a:ext cx="492558" cy="492546"/>
            </a:xfrm>
            <a:custGeom>
              <a:avLst/>
              <a:gdLst/>
              <a:ahLst/>
              <a:cxnLst/>
              <a:rect l="l" t="t" r="r" b="b"/>
              <a:pathLst>
                <a:path w="43445" h="43444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" name="Google Shape;964;p13"/>
            <p:cNvSpPr/>
            <p:nvPr/>
          </p:nvSpPr>
          <p:spPr>
            <a:xfrm>
              <a:off x="1989746" y="1715477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" name="Google Shape;965;p13"/>
            <p:cNvSpPr/>
            <p:nvPr/>
          </p:nvSpPr>
          <p:spPr>
            <a:xfrm>
              <a:off x="1989746" y="1838462"/>
              <a:ext cx="492558" cy="493147"/>
            </a:xfrm>
            <a:custGeom>
              <a:avLst/>
              <a:gdLst/>
              <a:ahLst/>
              <a:cxnLst/>
              <a:rect l="l" t="t" r="r" b="b"/>
              <a:pathLst>
                <a:path w="43445" h="43497" fill="none" extrusionOk="0">
                  <a:moveTo>
                    <a:pt x="43444" y="43496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" name="Google Shape;966;p13"/>
            <p:cNvSpPr/>
            <p:nvPr/>
          </p:nvSpPr>
          <p:spPr>
            <a:xfrm>
              <a:off x="1989746" y="1959667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" name="Google Shape;967;p13"/>
            <p:cNvSpPr/>
            <p:nvPr/>
          </p:nvSpPr>
          <p:spPr>
            <a:xfrm>
              <a:off x="1989746" y="2082652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" name="Google Shape;968;p13"/>
            <p:cNvSpPr/>
            <p:nvPr/>
          </p:nvSpPr>
          <p:spPr>
            <a:xfrm>
              <a:off x="1989746" y="1227675"/>
              <a:ext cx="1468184" cy="1468184"/>
            </a:xfrm>
            <a:custGeom>
              <a:avLst/>
              <a:gdLst/>
              <a:ahLst/>
              <a:cxnLst/>
              <a:rect l="l" t="t" r="r" b="b"/>
              <a:pathLst>
                <a:path w="129498" h="129498" fill="none" extrusionOk="0">
                  <a:moveTo>
                    <a:pt x="43444" y="129498"/>
                  </a:moveTo>
                  <a:lnTo>
                    <a:pt x="0" y="86054"/>
                  </a:lnTo>
                  <a:lnTo>
                    <a:pt x="0" y="1"/>
                  </a:lnTo>
                  <a:lnTo>
                    <a:pt x="86054" y="1"/>
                  </a:lnTo>
                  <a:lnTo>
                    <a:pt x="129498" y="43445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69" name="Google Shape;969;p13"/>
          <p:cNvGrpSpPr/>
          <p:nvPr/>
        </p:nvGrpSpPr>
        <p:grpSpPr>
          <a:xfrm rot="-5400000">
            <a:off x="-381690" y="4046817"/>
            <a:ext cx="1460035" cy="733569"/>
            <a:chOff x="3333360" y="4608492"/>
            <a:chExt cx="1460035" cy="733569"/>
          </a:xfrm>
        </p:grpSpPr>
        <p:sp>
          <p:nvSpPr>
            <p:cNvPr id="970" name="Google Shape;970;p13"/>
            <p:cNvSpPr/>
            <p:nvPr/>
          </p:nvSpPr>
          <p:spPr>
            <a:xfrm rot="-5400000">
              <a:off x="3333351" y="4608500"/>
              <a:ext cx="733569" cy="733552"/>
            </a:xfrm>
            <a:custGeom>
              <a:avLst/>
              <a:gdLst/>
              <a:ahLst/>
              <a:cxnLst/>
              <a:rect l="l" t="t" r="r" b="b"/>
              <a:pathLst>
                <a:path w="43445" h="43444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" name="Google Shape;971;p13"/>
            <p:cNvSpPr/>
            <p:nvPr/>
          </p:nvSpPr>
          <p:spPr>
            <a:xfrm rot="-5400000">
              <a:off x="3512992" y="4608492"/>
              <a:ext cx="733569" cy="733569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" name="Google Shape;972;p13"/>
            <p:cNvSpPr/>
            <p:nvPr/>
          </p:nvSpPr>
          <p:spPr>
            <a:xfrm rot="-5400000">
              <a:off x="3696593" y="4608053"/>
              <a:ext cx="733569" cy="734447"/>
            </a:xfrm>
            <a:custGeom>
              <a:avLst/>
              <a:gdLst/>
              <a:ahLst/>
              <a:cxnLst/>
              <a:rect l="l" t="t" r="r" b="b"/>
              <a:pathLst>
                <a:path w="43445" h="43497" fill="none" extrusionOk="0">
                  <a:moveTo>
                    <a:pt x="43444" y="43496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" name="Google Shape;973;p13"/>
            <p:cNvSpPr/>
            <p:nvPr/>
          </p:nvSpPr>
          <p:spPr>
            <a:xfrm rot="-5400000">
              <a:off x="3876665" y="4608492"/>
              <a:ext cx="733569" cy="733569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" name="Google Shape;974;p13"/>
            <p:cNvSpPr/>
            <p:nvPr/>
          </p:nvSpPr>
          <p:spPr>
            <a:xfrm rot="-5400000">
              <a:off x="4059826" y="4608492"/>
              <a:ext cx="733569" cy="733569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1">
  <p:cSld name="SECTION_HEADER_1">
    <p:spTree>
      <p:nvGrpSpPr>
        <p:cNvPr id="1" name="Shape 9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76" name="Google Shape;976;p14"/>
          <p:cNvPicPr preferRelativeResize="0"/>
          <p:nvPr/>
        </p:nvPicPr>
        <p:blipFill>
          <a:blip r:embed="rId2">
            <a:alphaModFix amt="45000"/>
          </a:blip>
          <a:stretch>
            <a:fillRect/>
          </a:stretch>
        </p:blipFill>
        <p:spPr>
          <a:xfrm rot="10800000">
            <a:off x="3695" y="-75"/>
            <a:ext cx="9136604" cy="5143499"/>
          </a:xfrm>
          <a:prstGeom prst="rect">
            <a:avLst/>
          </a:prstGeom>
          <a:noFill/>
          <a:ln>
            <a:noFill/>
          </a:ln>
        </p:spPr>
      </p:pic>
      <p:sp>
        <p:nvSpPr>
          <p:cNvPr id="977" name="Google Shape;977;p14"/>
          <p:cNvSpPr/>
          <p:nvPr/>
        </p:nvSpPr>
        <p:spPr>
          <a:xfrm rot="10800000">
            <a:off x="4762496" y="-1"/>
            <a:ext cx="4381500" cy="2829000"/>
          </a:xfrm>
          <a:prstGeom prst="rtTriangle">
            <a:avLst/>
          </a:prstGeom>
          <a:solidFill>
            <a:srgbClr val="FFFFFF">
              <a:alpha val="726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v</a:t>
            </a:r>
            <a:endParaRPr/>
          </a:p>
        </p:txBody>
      </p:sp>
      <p:grpSp>
        <p:nvGrpSpPr>
          <p:cNvPr id="978" name="Google Shape;978;p14"/>
          <p:cNvGrpSpPr/>
          <p:nvPr/>
        </p:nvGrpSpPr>
        <p:grpSpPr>
          <a:xfrm rot="10800000">
            <a:off x="893496" y="223662"/>
            <a:ext cx="3390900" cy="3390900"/>
            <a:chOff x="-2714625" y="-3788412"/>
            <a:chExt cx="3390900" cy="3390900"/>
          </a:xfrm>
        </p:grpSpPr>
        <p:grpSp>
          <p:nvGrpSpPr>
            <p:cNvPr id="979" name="Google Shape;979;p14"/>
            <p:cNvGrpSpPr/>
            <p:nvPr/>
          </p:nvGrpSpPr>
          <p:grpSpPr>
            <a:xfrm>
              <a:off x="-2714625" y="-3385887"/>
              <a:ext cx="3390900" cy="2569275"/>
              <a:chOff x="-2714625" y="-3448050"/>
              <a:chExt cx="3390900" cy="2569275"/>
            </a:xfrm>
          </p:grpSpPr>
          <p:cxnSp>
            <p:nvCxnSpPr>
              <p:cNvPr id="980" name="Google Shape;980;p14"/>
              <p:cNvCxnSpPr/>
              <p:nvPr/>
            </p:nvCxnSpPr>
            <p:spPr>
              <a:xfrm>
                <a:off x="-2714625" y="-1724025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81" name="Google Shape;981;p14"/>
              <p:cNvCxnSpPr/>
              <p:nvPr/>
            </p:nvCxnSpPr>
            <p:spPr>
              <a:xfrm>
                <a:off x="-2714625" y="-1304925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82" name="Google Shape;982;p14"/>
              <p:cNvCxnSpPr/>
              <p:nvPr/>
            </p:nvCxnSpPr>
            <p:spPr>
              <a:xfrm>
                <a:off x="-2714625" y="-878775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83" name="Google Shape;983;p14"/>
              <p:cNvCxnSpPr/>
              <p:nvPr/>
            </p:nvCxnSpPr>
            <p:spPr>
              <a:xfrm>
                <a:off x="-2714625" y="-3448050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84" name="Google Shape;984;p14"/>
              <p:cNvCxnSpPr/>
              <p:nvPr/>
            </p:nvCxnSpPr>
            <p:spPr>
              <a:xfrm>
                <a:off x="-2714625" y="-3028950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85" name="Google Shape;985;p14"/>
              <p:cNvCxnSpPr/>
              <p:nvPr/>
            </p:nvCxnSpPr>
            <p:spPr>
              <a:xfrm>
                <a:off x="-2714625" y="-2602800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86" name="Google Shape;986;p14"/>
              <p:cNvCxnSpPr/>
              <p:nvPr/>
            </p:nvCxnSpPr>
            <p:spPr>
              <a:xfrm>
                <a:off x="-2714625" y="-2183700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987" name="Google Shape;987;p14"/>
            <p:cNvGrpSpPr/>
            <p:nvPr/>
          </p:nvGrpSpPr>
          <p:grpSpPr>
            <a:xfrm rot="-5400000">
              <a:off x="-2732212" y="-3377600"/>
              <a:ext cx="3390900" cy="2569275"/>
              <a:chOff x="-2714625" y="-3448050"/>
              <a:chExt cx="3390900" cy="2569275"/>
            </a:xfrm>
          </p:grpSpPr>
          <p:cxnSp>
            <p:nvCxnSpPr>
              <p:cNvPr id="988" name="Google Shape;988;p14"/>
              <p:cNvCxnSpPr/>
              <p:nvPr/>
            </p:nvCxnSpPr>
            <p:spPr>
              <a:xfrm>
                <a:off x="-2714625" y="-1724025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89" name="Google Shape;989;p14"/>
              <p:cNvCxnSpPr/>
              <p:nvPr/>
            </p:nvCxnSpPr>
            <p:spPr>
              <a:xfrm>
                <a:off x="-2714625" y="-1304925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90" name="Google Shape;990;p14"/>
              <p:cNvCxnSpPr/>
              <p:nvPr/>
            </p:nvCxnSpPr>
            <p:spPr>
              <a:xfrm>
                <a:off x="-2714625" y="-878775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91" name="Google Shape;991;p14"/>
              <p:cNvCxnSpPr/>
              <p:nvPr/>
            </p:nvCxnSpPr>
            <p:spPr>
              <a:xfrm>
                <a:off x="-2714625" y="-3448050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92" name="Google Shape;992;p14"/>
              <p:cNvCxnSpPr/>
              <p:nvPr/>
            </p:nvCxnSpPr>
            <p:spPr>
              <a:xfrm>
                <a:off x="-2714625" y="-3028950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93" name="Google Shape;993;p14"/>
              <p:cNvCxnSpPr/>
              <p:nvPr/>
            </p:nvCxnSpPr>
            <p:spPr>
              <a:xfrm>
                <a:off x="-2714625" y="-2602800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94" name="Google Shape;994;p14"/>
              <p:cNvCxnSpPr/>
              <p:nvPr/>
            </p:nvCxnSpPr>
            <p:spPr>
              <a:xfrm>
                <a:off x="-2714625" y="-2183700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sp>
        <p:nvSpPr>
          <p:cNvPr id="995" name="Google Shape;995;p14"/>
          <p:cNvSpPr/>
          <p:nvPr/>
        </p:nvSpPr>
        <p:spPr>
          <a:xfrm>
            <a:off x="-4" y="926399"/>
            <a:ext cx="7458000" cy="4217100"/>
          </a:xfrm>
          <a:prstGeom prst="rtTriangle">
            <a:avLst/>
          </a:prstGeom>
          <a:solidFill>
            <a:srgbClr val="FFFFFF">
              <a:alpha val="726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96" name="Google Shape;996;p14"/>
          <p:cNvGrpSpPr/>
          <p:nvPr/>
        </p:nvGrpSpPr>
        <p:grpSpPr>
          <a:xfrm>
            <a:off x="7031136" y="534919"/>
            <a:ext cx="1095412" cy="1095412"/>
            <a:chOff x="1989746" y="1227675"/>
            <a:chExt cx="1468184" cy="1468184"/>
          </a:xfrm>
        </p:grpSpPr>
        <p:sp>
          <p:nvSpPr>
            <p:cNvPr id="997" name="Google Shape;997;p14"/>
            <p:cNvSpPr/>
            <p:nvPr/>
          </p:nvSpPr>
          <p:spPr>
            <a:xfrm>
              <a:off x="2482274" y="1720204"/>
              <a:ext cx="975637" cy="975637"/>
            </a:xfrm>
            <a:custGeom>
              <a:avLst/>
              <a:gdLst/>
              <a:ahLst/>
              <a:cxnLst/>
              <a:rect l="l" t="t" r="r" b="b"/>
              <a:pathLst>
                <a:path w="86054" h="86054" fill="none" extrusionOk="0">
                  <a:moveTo>
                    <a:pt x="0" y="1"/>
                  </a:moveTo>
                  <a:lnTo>
                    <a:pt x="86054" y="1"/>
                  </a:lnTo>
                  <a:lnTo>
                    <a:pt x="86054" y="86054"/>
                  </a:lnTo>
                  <a:lnTo>
                    <a:pt x="0" y="86054"/>
                  </a:lnTo>
                  <a:close/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" name="Google Shape;998;p14"/>
            <p:cNvSpPr/>
            <p:nvPr/>
          </p:nvSpPr>
          <p:spPr>
            <a:xfrm>
              <a:off x="2965336" y="2203267"/>
              <a:ext cx="11" cy="11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" name="Google Shape;999;p14"/>
            <p:cNvSpPr/>
            <p:nvPr/>
          </p:nvSpPr>
          <p:spPr>
            <a:xfrm>
              <a:off x="2844721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" name="Google Shape;1000;p14"/>
            <p:cNvSpPr/>
            <p:nvPr/>
          </p:nvSpPr>
          <p:spPr>
            <a:xfrm>
              <a:off x="2721146" y="1227675"/>
              <a:ext cx="493147" cy="492558"/>
            </a:xfrm>
            <a:custGeom>
              <a:avLst/>
              <a:gdLst/>
              <a:ahLst/>
              <a:cxnLst/>
              <a:rect l="l" t="t" r="r" b="b"/>
              <a:pathLst>
                <a:path w="43497" h="43445" fill="none" extrusionOk="0">
                  <a:moveTo>
                    <a:pt x="43496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" name="Google Shape;1001;p14"/>
            <p:cNvSpPr/>
            <p:nvPr/>
          </p:nvSpPr>
          <p:spPr>
            <a:xfrm>
              <a:off x="2600520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5" y="43445"/>
                  </a:moveTo>
                  <a:lnTo>
                    <a:pt x="1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" name="Google Shape;1002;p14"/>
            <p:cNvSpPr/>
            <p:nvPr/>
          </p:nvSpPr>
          <p:spPr>
            <a:xfrm>
              <a:off x="2477535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5" y="43445"/>
                  </a:moveTo>
                  <a:lnTo>
                    <a:pt x="1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" name="Google Shape;1003;p14"/>
            <p:cNvSpPr/>
            <p:nvPr/>
          </p:nvSpPr>
          <p:spPr>
            <a:xfrm>
              <a:off x="2356920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5" y="43445"/>
                  </a:moveTo>
                  <a:lnTo>
                    <a:pt x="1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" name="Google Shape;1004;p14"/>
            <p:cNvSpPr/>
            <p:nvPr/>
          </p:nvSpPr>
          <p:spPr>
            <a:xfrm>
              <a:off x="2233346" y="1227675"/>
              <a:ext cx="493147" cy="492558"/>
            </a:xfrm>
            <a:custGeom>
              <a:avLst/>
              <a:gdLst/>
              <a:ahLst/>
              <a:cxnLst/>
              <a:rect l="l" t="t" r="r" b="b"/>
              <a:pathLst>
                <a:path w="43497" h="43445" fill="none" extrusionOk="0">
                  <a:moveTo>
                    <a:pt x="43497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" name="Google Shape;1005;p14"/>
            <p:cNvSpPr/>
            <p:nvPr/>
          </p:nvSpPr>
          <p:spPr>
            <a:xfrm>
              <a:off x="2112731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" name="Google Shape;1006;p14"/>
            <p:cNvSpPr/>
            <p:nvPr/>
          </p:nvSpPr>
          <p:spPr>
            <a:xfrm>
              <a:off x="1989746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" name="Google Shape;1007;p14"/>
            <p:cNvSpPr/>
            <p:nvPr/>
          </p:nvSpPr>
          <p:spPr>
            <a:xfrm>
              <a:off x="1989746" y="1350660"/>
              <a:ext cx="492558" cy="493147"/>
            </a:xfrm>
            <a:custGeom>
              <a:avLst/>
              <a:gdLst/>
              <a:ahLst/>
              <a:cxnLst/>
              <a:rect l="l" t="t" r="r" b="b"/>
              <a:pathLst>
                <a:path w="43445" h="43497" fill="none" extrusionOk="0">
                  <a:moveTo>
                    <a:pt x="43444" y="43497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" name="Google Shape;1008;p14"/>
            <p:cNvSpPr/>
            <p:nvPr/>
          </p:nvSpPr>
          <p:spPr>
            <a:xfrm>
              <a:off x="1989746" y="1471876"/>
              <a:ext cx="492558" cy="492546"/>
            </a:xfrm>
            <a:custGeom>
              <a:avLst/>
              <a:gdLst/>
              <a:ahLst/>
              <a:cxnLst/>
              <a:rect l="l" t="t" r="r" b="b"/>
              <a:pathLst>
                <a:path w="43445" h="43444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" name="Google Shape;1009;p14"/>
            <p:cNvSpPr/>
            <p:nvPr/>
          </p:nvSpPr>
          <p:spPr>
            <a:xfrm>
              <a:off x="1989746" y="1594861"/>
              <a:ext cx="492558" cy="492546"/>
            </a:xfrm>
            <a:custGeom>
              <a:avLst/>
              <a:gdLst/>
              <a:ahLst/>
              <a:cxnLst/>
              <a:rect l="l" t="t" r="r" b="b"/>
              <a:pathLst>
                <a:path w="43445" h="43444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" name="Google Shape;1010;p14"/>
            <p:cNvSpPr/>
            <p:nvPr/>
          </p:nvSpPr>
          <p:spPr>
            <a:xfrm>
              <a:off x="1989746" y="1715477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" name="Google Shape;1011;p14"/>
            <p:cNvSpPr/>
            <p:nvPr/>
          </p:nvSpPr>
          <p:spPr>
            <a:xfrm>
              <a:off x="1989746" y="1838462"/>
              <a:ext cx="492558" cy="493147"/>
            </a:xfrm>
            <a:custGeom>
              <a:avLst/>
              <a:gdLst/>
              <a:ahLst/>
              <a:cxnLst/>
              <a:rect l="l" t="t" r="r" b="b"/>
              <a:pathLst>
                <a:path w="43445" h="43497" fill="none" extrusionOk="0">
                  <a:moveTo>
                    <a:pt x="43444" y="43496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" name="Google Shape;1012;p14"/>
            <p:cNvSpPr/>
            <p:nvPr/>
          </p:nvSpPr>
          <p:spPr>
            <a:xfrm>
              <a:off x="1989746" y="1959667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" name="Google Shape;1013;p14"/>
            <p:cNvSpPr/>
            <p:nvPr/>
          </p:nvSpPr>
          <p:spPr>
            <a:xfrm>
              <a:off x="1989746" y="2082652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" name="Google Shape;1014;p14"/>
            <p:cNvSpPr/>
            <p:nvPr/>
          </p:nvSpPr>
          <p:spPr>
            <a:xfrm>
              <a:off x="1989746" y="1227675"/>
              <a:ext cx="1468184" cy="1468184"/>
            </a:xfrm>
            <a:custGeom>
              <a:avLst/>
              <a:gdLst/>
              <a:ahLst/>
              <a:cxnLst/>
              <a:rect l="l" t="t" r="r" b="b"/>
              <a:pathLst>
                <a:path w="129498" h="129498" fill="none" extrusionOk="0">
                  <a:moveTo>
                    <a:pt x="43444" y="129498"/>
                  </a:moveTo>
                  <a:lnTo>
                    <a:pt x="0" y="86054"/>
                  </a:lnTo>
                  <a:lnTo>
                    <a:pt x="0" y="1"/>
                  </a:lnTo>
                  <a:lnTo>
                    <a:pt x="86054" y="1"/>
                  </a:lnTo>
                  <a:lnTo>
                    <a:pt x="129498" y="43445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15" name="Google Shape;1015;p14"/>
          <p:cNvGrpSpPr/>
          <p:nvPr/>
        </p:nvGrpSpPr>
        <p:grpSpPr>
          <a:xfrm rot="10800000" flipH="1">
            <a:off x="9" y="3183647"/>
            <a:ext cx="733566" cy="3469376"/>
            <a:chOff x="-1092529" y="1167363"/>
            <a:chExt cx="492558" cy="2329534"/>
          </a:xfrm>
        </p:grpSpPr>
        <p:sp>
          <p:nvSpPr>
            <p:cNvPr id="1016" name="Google Shape;1016;p14"/>
            <p:cNvSpPr/>
            <p:nvPr/>
          </p:nvSpPr>
          <p:spPr>
            <a:xfrm>
              <a:off x="-1092529" y="1167363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" name="Google Shape;1017;p14"/>
            <p:cNvSpPr/>
            <p:nvPr/>
          </p:nvSpPr>
          <p:spPr>
            <a:xfrm>
              <a:off x="-1092529" y="1290347"/>
              <a:ext cx="492558" cy="493147"/>
            </a:xfrm>
            <a:custGeom>
              <a:avLst/>
              <a:gdLst/>
              <a:ahLst/>
              <a:cxnLst/>
              <a:rect l="l" t="t" r="r" b="b"/>
              <a:pathLst>
                <a:path w="43445" h="43497" fill="none" extrusionOk="0">
                  <a:moveTo>
                    <a:pt x="43444" y="43497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" name="Google Shape;1018;p14"/>
            <p:cNvSpPr/>
            <p:nvPr/>
          </p:nvSpPr>
          <p:spPr>
            <a:xfrm>
              <a:off x="-1092529" y="1411564"/>
              <a:ext cx="492558" cy="492546"/>
            </a:xfrm>
            <a:custGeom>
              <a:avLst/>
              <a:gdLst/>
              <a:ahLst/>
              <a:cxnLst/>
              <a:rect l="l" t="t" r="r" b="b"/>
              <a:pathLst>
                <a:path w="43445" h="43444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" name="Google Shape;1019;p14"/>
            <p:cNvSpPr/>
            <p:nvPr/>
          </p:nvSpPr>
          <p:spPr>
            <a:xfrm>
              <a:off x="-1092529" y="1534549"/>
              <a:ext cx="492558" cy="492546"/>
            </a:xfrm>
            <a:custGeom>
              <a:avLst/>
              <a:gdLst/>
              <a:ahLst/>
              <a:cxnLst/>
              <a:rect l="l" t="t" r="r" b="b"/>
              <a:pathLst>
                <a:path w="43445" h="43444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" name="Google Shape;1020;p14"/>
            <p:cNvSpPr/>
            <p:nvPr/>
          </p:nvSpPr>
          <p:spPr>
            <a:xfrm>
              <a:off x="-1092529" y="1655164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" name="Google Shape;1021;p14"/>
            <p:cNvSpPr/>
            <p:nvPr/>
          </p:nvSpPr>
          <p:spPr>
            <a:xfrm>
              <a:off x="-1092529" y="1778149"/>
              <a:ext cx="492558" cy="493147"/>
            </a:xfrm>
            <a:custGeom>
              <a:avLst/>
              <a:gdLst/>
              <a:ahLst/>
              <a:cxnLst/>
              <a:rect l="l" t="t" r="r" b="b"/>
              <a:pathLst>
                <a:path w="43445" h="43497" fill="none" extrusionOk="0">
                  <a:moveTo>
                    <a:pt x="43444" y="43496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" name="Google Shape;1022;p14"/>
            <p:cNvSpPr/>
            <p:nvPr/>
          </p:nvSpPr>
          <p:spPr>
            <a:xfrm>
              <a:off x="-1092529" y="1899354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" name="Google Shape;1023;p14"/>
            <p:cNvSpPr/>
            <p:nvPr/>
          </p:nvSpPr>
          <p:spPr>
            <a:xfrm>
              <a:off x="-1092529" y="2022339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" name="Google Shape;1024;p14"/>
            <p:cNvSpPr/>
            <p:nvPr/>
          </p:nvSpPr>
          <p:spPr>
            <a:xfrm>
              <a:off x="-1092529" y="2149363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" name="Google Shape;1025;p14"/>
            <p:cNvSpPr/>
            <p:nvPr/>
          </p:nvSpPr>
          <p:spPr>
            <a:xfrm>
              <a:off x="-1092529" y="2272347"/>
              <a:ext cx="492558" cy="493147"/>
            </a:xfrm>
            <a:custGeom>
              <a:avLst/>
              <a:gdLst/>
              <a:ahLst/>
              <a:cxnLst/>
              <a:rect l="l" t="t" r="r" b="b"/>
              <a:pathLst>
                <a:path w="43445" h="43497" fill="none" extrusionOk="0">
                  <a:moveTo>
                    <a:pt x="43444" y="43497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" name="Google Shape;1026;p14"/>
            <p:cNvSpPr/>
            <p:nvPr/>
          </p:nvSpPr>
          <p:spPr>
            <a:xfrm>
              <a:off x="-1092529" y="2393564"/>
              <a:ext cx="492558" cy="492546"/>
            </a:xfrm>
            <a:custGeom>
              <a:avLst/>
              <a:gdLst/>
              <a:ahLst/>
              <a:cxnLst/>
              <a:rect l="l" t="t" r="r" b="b"/>
              <a:pathLst>
                <a:path w="43445" h="43444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" name="Google Shape;1027;p14"/>
            <p:cNvSpPr/>
            <p:nvPr/>
          </p:nvSpPr>
          <p:spPr>
            <a:xfrm>
              <a:off x="-1092529" y="2516549"/>
              <a:ext cx="492558" cy="492546"/>
            </a:xfrm>
            <a:custGeom>
              <a:avLst/>
              <a:gdLst/>
              <a:ahLst/>
              <a:cxnLst/>
              <a:rect l="l" t="t" r="r" b="b"/>
              <a:pathLst>
                <a:path w="43445" h="43444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" name="Google Shape;1028;p14"/>
            <p:cNvSpPr/>
            <p:nvPr/>
          </p:nvSpPr>
          <p:spPr>
            <a:xfrm>
              <a:off x="-1092529" y="2637164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" name="Google Shape;1029;p14"/>
            <p:cNvSpPr/>
            <p:nvPr/>
          </p:nvSpPr>
          <p:spPr>
            <a:xfrm>
              <a:off x="-1092529" y="2760149"/>
              <a:ext cx="492558" cy="493147"/>
            </a:xfrm>
            <a:custGeom>
              <a:avLst/>
              <a:gdLst/>
              <a:ahLst/>
              <a:cxnLst/>
              <a:rect l="l" t="t" r="r" b="b"/>
              <a:pathLst>
                <a:path w="43445" h="43497" fill="none" extrusionOk="0">
                  <a:moveTo>
                    <a:pt x="43444" y="43496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" name="Google Shape;1030;p14"/>
            <p:cNvSpPr/>
            <p:nvPr/>
          </p:nvSpPr>
          <p:spPr>
            <a:xfrm>
              <a:off x="-1092529" y="2881354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" name="Google Shape;1031;p14"/>
            <p:cNvSpPr/>
            <p:nvPr/>
          </p:nvSpPr>
          <p:spPr>
            <a:xfrm>
              <a:off x="-1092529" y="3004339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2" name="Google Shape;1032;p14"/>
          <p:cNvGrpSpPr/>
          <p:nvPr/>
        </p:nvGrpSpPr>
        <p:grpSpPr>
          <a:xfrm>
            <a:off x="7031136" y="3508594"/>
            <a:ext cx="1095412" cy="1095412"/>
            <a:chOff x="1989746" y="1227675"/>
            <a:chExt cx="1468184" cy="1468184"/>
          </a:xfrm>
        </p:grpSpPr>
        <p:sp>
          <p:nvSpPr>
            <p:cNvPr id="1033" name="Google Shape;1033;p14"/>
            <p:cNvSpPr/>
            <p:nvPr/>
          </p:nvSpPr>
          <p:spPr>
            <a:xfrm>
              <a:off x="2482274" y="1720204"/>
              <a:ext cx="975637" cy="975637"/>
            </a:xfrm>
            <a:custGeom>
              <a:avLst/>
              <a:gdLst/>
              <a:ahLst/>
              <a:cxnLst/>
              <a:rect l="l" t="t" r="r" b="b"/>
              <a:pathLst>
                <a:path w="86054" h="86054" fill="none" extrusionOk="0">
                  <a:moveTo>
                    <a:pt x="0" y="1"/>
                  </a:moveTo>
                  <a:lnTo>
                    <a:pt x="86054" y="1"/>
                  </a:lnTo>
                  <a:lnTo>
                    <a:pt x="86054" y="86054"/>
                  </a:lnTo>
                  <a:lnTo>
                    <a:pt x="0" y="86054"/>
                  </a:lnTo>
                  <a:close/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" name="Google Shape;1034;p14"/>
            <p:cNvSpPr/>
            <p:nvPr/>
          </p:nvSpPr>
          <p:spPr>
            <a:xfrm>
              <a:off x="2965336" y="2203267"/>
              <a:ext cx="11" cy="11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" name="Google Shape;1035;p14"/>
            <p:cNvSpPr/>
            <p:nvPr/>
          </p:nvSpPr>
          <p:spPr>
            <a:xfrm>
              <a:off x="2844721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" name="Google Shape;1036;p14"/>
            <p:cNvSpPr/>
            <p:nvPr/>
          </p:nvSpPr>
          <p:spPr>
            <a:xfrm>
              <a:off x="2721146" y="1227675"/>
              <a:ext cx="493147" cy="492558"/>
            </a:xfrm>
            <a:custGeom>
              <a:avLst/>
              <a:gdLst/>
              <a:ahLst/>
              <a:cxnLst/>
              <a:rect l="l" t="t" r="r" b="b"/>
              <a:pathLst>
                <a:path w="43497" h="43445" fill="none" extrusionOk="0">
                  <a:moveTo>
                    <a:pt x="43496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" name="Google Shape;1037;p14"/>
            <p:cNvSpPr/>
            <p:nvPr/>
          </p:nvSpPr>
          <p:spPr>
            <a:xfrm>
              <a:off x="2600520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5" y="43445"/>
                  </a:moveTo>
                  <a:lnTo>
                    <a:pt x="1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" name="Google Shape;1038;p14"/>
            <p:cNvSpPr/>
            <p:nvPr/>
          </p:nvSpPr>
          <p:spPr>
            <a:xfrm>
              <a:off x="2477535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5" y="43445"/>
                  </a:moveTo>
                  <a:lnTo>
                    <a:pt x="1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" name="Google Shape;1039;p14"/>
            <p:cNvSpPr/>
            <p:nvPr/>
          </p:nvSpPr>
          <p:spPr>
            <a:xfrm>
              <a:off x="2356920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5" y="43445"/>
                  </a:moveTo>
                  <a:lnTo>
                    <a:pt x="1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" name="Google Shape;1040;p14"/>
            <p:cNvSpPr/>
            <p:nvPr/>
          </p:nvSpPr>
          <p:spPr>
            <a:xfrm>
              <a:off x="2233346" y="1227675"/>
              <a:ext cx="493147" cy="492558"/>
            </a:xfrm>
            <a:custGeom>
              <a:avLst/>
              <a:gdLst/>
              <a:ahLst/>
              <a:cxnLst/>
              <a:rect l="l" t="t" r="r" b="b"/>
              <a:pathLst>
                <a:path w="43497" h="43445" fill="none" extrusionOk="0">
                  <a:moveTo>
                    <a:pt x="43497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" name="Google Shape;1041;p14"/>
            <p:cNvSpPr/>
            <p:nvPr/>
          </p:nvSpPr>
          <p:spPr>
            <a:xfrm>
              <a:off x="2112731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" name="Google Shape;1042;p14"/>
            <p:cNvSpPr/>
            <p:nvPr/>
          </p:nvSpPr>
          <p:spPr>
            <a:xfrm>
              <a:off x="1989746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" name="Google Shape;1043;p14"/>
            <p:cNvSpPr/>
            <p:nvPr/>
          </p:nvSpPr>
          <p:spPr>
            <a:xfrm>
              <a:off x="1989746" y="1350660"/>
              <a:ext cx="492558" cy="493147"/>
            </a:xfrm>
            <a:custGeom>
              <a:avLst/>
              <a:gdLst/>
              <a:ahLst/>
              <a:cxnLst/>
              <a:rect l="l" t="t" r="r" b="b"/>
              <a:pathLst>
                <a:path w="43445" h="43497" fill="none" extrusionOk="0">
                  <a:moveTo>
                    <a:pt x="43444" y="43497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" name="Google Shape;1044;p14"/>
            <p:cNvSpPr/>
            <p:nvPr/>
          </p:nvSpPr>
          <p:spPr>
            <a:xfrm>
              <a:off x="1989746" y="1471876"/>
              <a:ext cx="492558" cy="492546"/>
            </a:xfrm>
            <a:custGeom>
              <a:avLst/>
              <a:gdLst/>
              <a:ahLst/>
              <a:cxnLst/>
              <a:rect l="l" t="t" r="r" b="b"/>
              <a:pathLst>
                <a:path w="43445" h="43444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" name="Google Shape;1045;p14"/>
            <p:cNvSpPr/>
            <p:nvPr/>
          </p:nvSpPr>
          <p:spPr>
            <a:xfrm>
              <a:off x="1989746" y="1594861"/>
              <a:ext cx="492558" cy="492546"/>
            </a:xfrm>
            <a:custGeom>
              <a:avLst/>
              <a:gdLst/>
              <a:ahLst/>
              <a:cxnLst/>
              <a:rect l="l" t="t" r="r" b="b"/>
              <a:pathLst>
                <a:path w="43445" h="43444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" name="Google Shape;1046;p14"/>
            <p:cNvSpPr/>
            <p:nvPr/>
          </p:nvSpPr>
          <p:spPr>
            <a:xfrm>
              <a:off x="1989746" y="1715477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" name="Google Shape;1047;p14"/>
            <p:cNvSpPr/>
            <p:nvPr/>
          </p:nvSpPr>
          <p:spPr>
            <a:xfrm>
              <a:off x="1989746" y="1838462"/>
              <a:ext cx="492558" cy="493147"/>
            </a:xfrm>
            <a:custGeom>
              <a:avLst/>
              <a:gdLst/>
              <a:ahLst/>
              <a:cxnLst/>
              <a:rect l="l" t="t" r="r" b="b"/>
              <a:pathLst>
                <a:path w="43445" h="43497" fill="none" extrusionOk="0">
                  <a:moveTo>
                    <a:pt x="43444" y="43496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" name="Google Shape;1048;p14"/>
            <p:cNvSpPr/>
            <p:nvPr/>
          </p:nvSpPr>
          <p:spPr>
            <a:xfrm>
              <a:off x="1989746" y="1959667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" name="Google Shape;1049;p14"/>
            <p:cNvSpPr/>
            <p:nvPr/>
          </p:nvSpPr>
          <p:spPr>
            <a:xfrm>
              <a:off x="1989746" y="2082652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" name="Google Shape;1050;p14"/>
            <p:cNvSpPr/>
            <p:nvPr/>
          </p:nvSpPr>
          <p:spPr>
            <a:xfrm>
              <a:off x="1989746" y="1227675"/>
              <a:ext cx="1468184" cy="1468184"/>
            </a:xfrm>
            <a:custGeom>
              <a:avLst/>
              <a:gdLst/>
              <a:ahLst/>
              <a:cxnLst/>
              <a:rect l="l" t="t" r="r" b="b"/>
              <a:pathLst>
                <a:path w="129498" h="129498" fill="none" extrusionOk="0">
                  <a:moveTo>
                    <a:pt x="43444" y="129498"/>
                  </a:moveTo>
                  <a:lnTo>
                    <a:pt x="0" y="86054"/>
                  </a:lnTo>
                  <a:lnTo>
                    <a:pt x="0" y="1"/>
                  </a:lnTo>
                  <a:lnTo>
                    <a:pt x="86054" y="1"/>
                  </a:lnTo>
                  <a:lnTo>
                    <a:pt x="129498" y="43445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51" name="Google Shape;1051;p14"/>
          <p:cNvGrpSpPr/>
          <p:nvPr/>
        </p:nvGrpSpPr>
        <p:grpSpPr>
          <a:xfrm>
            <a:off x="8410434" y="-1601503"/>
            <a:ext cx="733566" cy="3469376"/>
            <a:chOff x="-1092529" y="1167363"/>
            <a:chExt cx="492558" cy="2329534"/>
          </a:xfrm>
        </p:grpSpPr>
        <p:sp>
          <p:nvSpPr>
            <p:cNvPr id="1052" name="Google Shape;1052;p14"/>
            <p:cNvSpPr/>
            <p:nvPr/>
          </p:nvSpPr>
          <p:spPr>
            <a:xfrm>
              <a:off x="-1092529" y="1167363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" name="Google Shape;1053;p14"/>
            <p:cNvSpPr/>
            <p:nvPr/>
          </p:nvSpPr>
          <p:spPr>
            <a:xfrm>
              <a:off x="-1092529" y="1290347"/>
              <a:ext cx="492558" cy="493147"/>
            </a:xfrm>
            <a:custGeom>
              <a:avLst/>
              <a:gdLst/>
              <a:ahLst/>
              <a:cxnLst/>
              <a:rect l="l" t="t" r="r" b="b"/>
              <a:pathLst>
                <a:path w="43445" h="43497" fill="none" extrusionOk="0">
                  <a:moveTo>
                    <a:pt x="43444" y="43497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" name="Google Shape;1054;p14"/>
            <p:cNvSpPr/>
            <p:nvPr/>
          </p:nvSpPr>
          <p:spPr>
            <a:xfrm>
              <a:off x="-1092529" y="1411564"/>
              <a:ext cx="492558" cy="492546"/>
            </a:xfrm>
            <a:custGeom>
              <a:avLst/>
              <a:gdLst/>
              <a:ahLst/>
              <a:cxnLst/>
              <a:rect l="l" t="t" r="r" b="b"/>
              <a:pathLst>
                <a:path w="43445" h="43444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" name="Google Shape;1055;p14"/>
            <p:cNvSpPr/>
            <p:nvPr/>
          </p:nvSpPr>
          <p:spPr>
            <a:xfrm>
              <a:off x="-1092529" y="1534549"/>
              <a:ext cx="492558" cy="492546"/>
            </a:xfrm>
            <a:custGeom>
              <a:avLst/>
              <a:gdLst/>
              <a:ahLst/>
              <a:cxnLst/>
              <a:rect l="l" t="t" r="r" b="b"/>
              <a:pathLst>
                <a:path w="43445" h="43444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" name="Google Shape;1056;p14"/>
            <p:cNvSpPr/>
            <p:nvPr/>
          </p:nvSpPr>
          <p:spPr>
            <a:xfrm>
              <a:off x="-1092529" y="1655164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" name="Google Shape;1057;p14"/>
            <p:cNvSpPr/>
            <p:nvPr/>
          </p:nvSpPr>
          <p:spPr>
            <a:xfrm>
              <a:off x="-1092529" y="1778149"/>
              <a:ext cx="492558" cy="493147"/>
            </a:xfrm>
            <a:custGeom>
              <a:avLst/>
              <a:gdLst/>
              <a:ahLst/>
              <a:cxnLst/>
              <a:rect l="l" t="t" r="r" b="b"/>
              <a:pathLst>
                <a:path w="43445" h="43497" fill="none" extrusionOk="0">
                  <a:moveTo>
                    <a:pt x="43444" y="43496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" name="Google Shape;1058;p14"/>
            <p:cNvSpPr/>
            <p:nvPr/>
          </p:nvSpPr>
          <p:spPr>
            <a:xfrm>
              <a:off x="-1092529" y="1899354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" name="Google Shape;1059;p14"/>
            <p:cNvSpPr/>
            <p:nvPr/>
          </p:nvSpPr>
          <p:spPr>
            <a:xfrm>
              <a:off x="-1092529" y="2022339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" name="Google Shape;1060;p14"/>
            <p:cNvSpPr/>
            <p:nvPr/>
          </p:nvSpPr>
          <p:spPr>
            <a:xfrm>
              <a:off x="-1092529" y="2149363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" name="Google Shape;1061;p14"/>
            <p:cNvSpPr/>
            <p:nvPr/>
          </p:nvSpPr>
          <p:spPr>
            <a:xfrm>
              <a:off x="-1092529" y="2272347"/>
              <a:ext cx="492558" cy="493147"/>
            </a:xfrm>
            <a:custGeom>
              <a:avLst/>
              <a:gdLst/>
              <a:ahLst/>
              <a:cxnLst/>
              <a:rect l="l" t="t" r="r" b="b"/>
              <a:pathLst>
                <a:path w="43445" h="43497" fill="none" extrusionOk="0">
                  <a:moveTo>
                    <a:pt x="43444" y="43497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" name="Google Shape;1062;p14"/>
            <p:cNvSpPr/>
            <p:nvPr/>
          </p:nvSpPr>
          <p:spPr>
            <a:xfrm>
              <a:off x="-1092529" y="2393564"/>
              <a:ext cx="492558" cy="492546"/>
            </a:xfrm>
            <a:custGeom>
              <a:avLst/>
              <a:gdLst/>
              <a:ahLst/>
              <a:cxnLst/>
              <a:rect l="l" t="t" r="r" b="b"/>
              <a:pathLst>
                <a:path w="43445" h="43444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" name="Google Shape;1063;p14"/>
            <p:cNvSpPr/>
            <p:nvPr/>
          </p:nvSpPr>
          <p:spPr>
            <a:xfrm>
              <a:off x="-1092529" y="2516549"/>
              <a:ext cx="492558" cy="492546"/>
            </a:xfrm>
            <a:custGeom>
              <a:avLst/>
              <a:gdLst/>
              <a:ahLst/>
              <a:cxnLst/>
              <a:rect l="l" t="t" r="r" b="b"/>
              <a:pathLst>
                <a:path w="43445" h="43444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" name="Google Shape;1064;p14"/>
            <p:cNvSpPr/>
            <p:nvPr/>
          </p:nvSpPr>
          <p:spPr>
            <a:xfrm>
              <a:off x="-1092529" y="2637164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" name="Google Shape;1065;p14"/>
            <p:cNvSpPr/>
            <p:nvPr/>
          </p:nvSpPr>
          <p:spPr>
            <a:xfrm>
              <a:off x="-1092529" y="2760149"/>
              <a:ext cx="492558" cy="493147"/>
            </a:xfrm>
            <a:custGeom>
              <a:avLst/>
              <a:gdLst/>
              <a:ahLst/>
              <a:cxnLst/>
              <a:rect l="l" t="t" r="r" b="b"/>
              <a:pathLst>
                <a:path w="43445" h="43497" fill="none" extrusionOk="0">
                  <a:moveTo>
                    <a:pt x="43444" y="43496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" name="Google Shape;1066;p14"/>
            <p:cNvSpPr/>
            <p:nvPr/>
          </p:nvSpPr>
          <p:spPr>
            <a:xfrm>
              <a:off x="-1092529" y="2881354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" name="Google Shape;1067;p14"/>
            <p:cNvSpPr/>
            <p:nvPr/>
          </p:nvSpPr>
          <p:spPr>
            <a:xfrm>
              <a:off x="-1092529" y="3004339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68" name="Google Shape;1068;p14"/>
          <p:cNvSpPr txBox="1">
            <a:spLocks noGrp="1"/>
          </p:cNvSpPr>
          <p:nvPr>
            <p:ph type="title"/>
          </p:nvPr>
        </p:nvSpPr>
        <p:spPr>
          <a:xfrm>
            <a:off x="3553850" y="1811451"/>
            <a:ext cx="3822300" cy="824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 sz="4500">
                <a:solidFill>
                  <a:schemeClr val="hlink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1069" name="Google Shape;1069;p14">
            <a:hlinkClick r:id="rId3" action="ppaction://hlinksldjump"/>
          </p:cNvPr>
          <p:cNvSpPr txBox="1">
            <a:spLocks noGrp="1"/>
          </p:cNvSpPr>
          <p:nvPr>
            <p:ph type="title" idx="2" hasCustomPrompt="1"/>
          </p:nvPr>
        </p:nvSpPr>
        <p:spPr>
          <a:xfrm>
            <a:off x="1767850" y="1954851"/>
            <a:ext cx="1668600" cy="1232700"/>
          </a:xfrm>
          <a:prstGeom prst="rect">
            <a:avLst/>
          </a:prstGeom>
          <a:ln w="1905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590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1070" name="Google Shape;1070;p14"/>
          <p:cNvSpPr txBox="1">
            <a:spLocks noGrp="1"/>
          </p:cNvSpPr>
          <p:nvPr>
            <p:ph type="subTitle" idx="1"/>
          </p:nvPr>
        </p:nvSpPr>
        <p:spPr>
          <a:xfrm>
            <a:off x="3553850" y="2650191"/>
            <a:ext cx="3822300" cy="519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7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2">
  <p:cSld name="SECTION_HEADER_1_1">
    <p:spTree>
      <p:nvGrpSpPr>
        <p:cNvPr id="1" name="Shape 10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72" name="Google Shape;1072;p15"/>
          <p:cNvPicPr preferRelativeResize="0"/>
          <p:nvPr/>
        </p:nvPicPr>
        <p:blipFill>
          <a:blip r:embed="rId2">
            <a:alphaModFix amt="45000"/>
          </a:blip>
          <a:stretch>
            <a:fillRect/>
          </a:stretch>
        </p:blipFill>
        <p:spPr>
          <a:xfrm>
            <a:off x="3697" y="41445"/>
            <a:ext cx="9136604" cy="5143499"/>
          </a:xfrm>
          <a:prstGeom prst="rect">
            <a:avLst/>
          </a:prstGeom>
          <a:noFill/>
          <a:ln>
            <a:noFill/>
          </a:ln>
        </p:spPr>
      </p:pic>
      <p:sp>
        <p:nvSpPr>
          <p:cNvPr id="1073" name="Google Shape;1073;p15"/>
          <p:cNvSpPr/>
          <p:nvPr/>
        </p:nvSpPr>
        <p:spPr>
          <a:xfrm>
            <a:off x="3700" y="2324470"/>
            <a:ext cx="4381500" cy="2829000"/>
          </a:xfrm>
          <a:prstGeom prst="rtTriangle">
            <a:avLst/>
          </a:prstGeom>
          <a:solidFill>
            <a:srgbClr val="FFFFFF">
              <a:alpha val="726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v</a:t>
            </a:r>
            <a:endParaRPr/>
          </a:p>
        </p:txBody>
      </p:sp>
      <p:grpSp>
        <p:nvGrpSpPr>
          <p:cNvPr id="1074" name="Google Shape;1074;p15"/>
          <p:cNvGrpSpPr/>
          <p:nvPr/>
        </p:nvGrpSpPr>
        <p:grpSpPr>
          <a:xfrm>
            <a:off x="4859600" y="1570307"/>
            <a:ext cx="3390900" cy="3390900"/>
            <a:chOff x="-2714625" y="-3788412"/>
            <a:chExt cx="3390900" cy="3390900"/>
          </a:xfrm>
        </p:grpSpPr>
        <p:grpSp>
          <p:nvGrpSpPr>
            <p:cNvPr id="1075" name="Google Shape;1075;p15"/>
            <p:cNvGrpSpPr/>
            <p:nvPr/>
          </p:nvGrpSpPr>
          <p:grpSpPr>
            <a:xfrm>
              <a:off x="-2714625" y="-3385887"/>
              <a:ext cx="3390900" cy="2569275"/>
              <a:chOff x="-2714625" y="-3448050"/>
              <a:chExt cx="3390900" cy="2569275"/>
            </a:xfrm>
          </p:grpSpPr>
          <p:cxnSp>
            <p:nvCxnSpPr>
              <p:cNvPr id="1076" name="Google Shape;1076;p15"/>
              <p:cNvCxnSpPr/>
              <p:nvPr/>
            </p:nvCxnSpPr>
            <p:spPr>
              <a:xfrm>
                <a:off x="-2714625" y="-1724025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077" name="Google Shape;1077;p15"/>
              <p:cNvCxnSpPr/>
              <p:nvPr/>
            </p:nvCxnSpPr>
            <p:spPr>
              <a:xfrm>
                <a:off x="-2714625" y="-1304925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078" name="Google Shape;1078;p15"/>
              <p:cNvCxnSpPr/>
              <p:nvPr/>
            </p:nvCxnSpPr>
            <p:spPr>
              <a:xfrm>
                <a:off x="-2714625" y="-878775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079" name="Google Shape;1079;p15"/>
              <p:cNvCxnSpPr/>
              <p:nvPr/>
            </p:nvCxnSpPr>
            <p:spPr>
              <a:xfrm>
                <a:off x="-2714625" y="-3448050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080" name="Google Shape;1080;p15"/>
              <p:cNvCxnSpPr/>
              <p:nvPr/>
            </p:nvCxnSpPr>
            <p:spPr>
              <a:xfrm>
                <a:off x="-2714625" y="-3028950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081" name="Google Shape;1081;p15"/>
              <p:cNvCxnSpPr/>
              <p:nvPr/>
            </p:nvCxnSpPr>
            <p:spPr>
              <a:xfrm>
                <a:off x="-2714625" y="-2602800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082" name="Google Shape;1082;p15"/>
              <p:cNvCxnSpPr/>
              <p:nvPr/>
            </p:nvCxnSpPr>
            <p:spPr>
              <a:xfrm>
                <a:off x="-2714625" y="-2183700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1083" name="Google Shape;1083;p15"/>
            <p:cNvGrpSpPr/>
            <p:nvPr/>
          </p:nvGrpSpPr>
          <p:grpSpPr>
            <a:xfrm rot="-5400000">
              <a:off x="-2732212" y="-3377600"/>
              <a:ext cx="3390900" cy="2569275"/>
              <a:chOff x="-2714625" y="-3448050"/>
              <a:chExt cx="3390900" cy="2569275"/>
            </a:xfrm>
          </p:grpSpPr>
          <p:cxnSp>
            <p:nvCxnSpPr>
              <p:cNvPr id="1084" name="Google Shape;1084;p15"/>
              <p:cNvCxnSpPr/>
              <p:nvPr/>
            </p:nvCxnSpPr>
            <p:spPr>
              <a:xfrm>
                <a:off x="-2714625" y="-1724025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085" name="Google Shape;1085;p15"/>
              <p:cNvCxnSpPr/>
              <p:nvPr/>
            </p:nvCxnSpPr>
            <p:spPr>
              <a:xfrm>
                <a:off x="-2714625" y="-1304925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086" name="Google Shape;1086;p15"/>
              <p:cNvCxnSpPr/>
              <p:nvPr/>
            </p:nvCxnSpPr>
            <p:spPr>
              <a:xfrm>
                <a:off x="-2714625" y="-878775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087" name="Google Shape;1087;p15"/>
              <p:cNvCxnSpPr/>
              <p:nvPr/>
            </p:nvCxnSpPr>
            <p:spPr>
              <a:xfrm>
                <a:off x="-2714625" y="-3448050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088" name="Google Shape;1088;p15"/>
              <p:cNvCxnSpPr/>
              <p:nvPr/>
            </p:nvCxnSpPr>
            <p:spPr>
              <a:xfrm>
                <a:off x="-2714625" y="-3028950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089" name="Google Shape;1089;p15"/>
              <p:cNvCxnSpPr/>
              <p:nvPr/>
            </p:nvCxnSpPr>
            <p:spPr>
              <a:xfrm>
                <a:off x="-2714625" y="-2602800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090" name="Google Shape;1090;p15"/>
              <p:cNvCxnSpPr/>
              <p:nvPr/>
            </p:nvCxnSpPr>
            <p:spPr>
              <a:xfrm>
                <a:off x="-2714625" y="-2183700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sp>
        <p:nvSpPr>
          <p:cNvPr id="1091" name="Google Shape;1091;p15"/>
          <p:cNvSpPr/>
          <p:nvPr/>
        </p:nvSpPr>
        <p:spPr>
          <a:xfrm rot="10800000">
            <a:off x="1686000" y="-5"/>
            <a:ext cx="7458000" cy="4217100"/>
          </a:xfrm>
          <a:prstGeom prst="rtTriangle">
            <a:avLst/>
          </a:prstGeom>
          <a:solidFill>
            <a:srgbClr val="FFFFFF">
              <a:alpha val="726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92" name="Google Shape;1092;p15"/>
          <p:cNvGrpSpPr/>
          <p:nvPr/>
        </p:nvGrpSpPr>
        <p:grpSpPr>
          <a:xfrm rot="10800000">
            <a:off x="1017449" y="3554538"/>
            <a:ext cx="1095412" cy="1095412"/>
            <a:chOff x="1989746" y="1227675"/>
            <a:chExt cx="1468184" cy="1468184"/>
          </a:xfrm>
        </p:grpSpPr>
        <p:sp>
          <p:nvSpPr>
            <p:cNvPr id="1093" name="Google Shape;1093;p15"/>
            <p:cNvSpPr/>
            <p:nvPr/>
          </p:nvSpPr>
          <p:spPr>
            <a:xfrm>
              <a:off x="2482274" y="1720204"/>
              <a:ext cx="975637" cy="975637"/>
            </a:xfrm>
            <a:custGeom>
              <a:avLst/>
              <a:gdLst/>
              <a:ahLst/>
              <a:cxnLst/>
              <a:rect l="l" t="t" r="r" b="b"/>
              <a:pathLst>
                <a:path w="86054" h="86054" fill="none" extrusionOk="0">
                  <a:moveTo>
                    <a:pt x="0" y="1"/>
                  </a:moveTo>
                  <a:lnTo>
                    <a:pt x="86054" y="1"/>
                  </a:lnTo>
                  <a:lnTo>
                    <a:pt x="86054" y="86054"/>
                  </a:lnTo>
                  <a:lnTo>
                    <a:pt x="0" y="86054"/>
                  </a:lnTo>
                  <a:close/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" name="Google Shape;1094;p15"/>
            <p:cNvSpPr/>
            <p:nvPr/>
          </p:nvSpPr>
          <p:spPr>
            <a:xfrm>
              <a:off x="2965336" y="2203267"/>
              <a:ext cx="11" cy="11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" name="Google Shape;1095;p15"/>
            <p:cNvSpPr/>
            <p:nvPr/>
          </p:nvSpPr>
          <p:spPr>
            <a:xfrm>
              <a:off x="2844721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" name="Google Shape;1096;p15"/>
            <p:cNvSpPr/>
            <p:nvPr/>
          </p:nvSpPr>
          <p:spPr>
            <a:xfrm>
              <a:off x="2721146" y="1227675"/>
              <a:ext cx="493147" cy="492558"/>
            </a:xfrm>
            <a:custGeom>
              <a:avLst/>
              <a:gdLst/>
              <a:ahLst/>
              <a:cxnLst/>
              <a:rect l="l" t="t" r="r" b="b"/>
              <a:pathLst>
                <a:path w="43497" h="43445" fill="none" extrusionOk="0">
                  <a:moveTo>
                    <a:pt x="43496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" name="Google Shape;1097;p15"/>
            <p:cNvSpPr/>
            <p:nvPr/>
          </p:nvSpPr>
          <p:spPr>
            <a:xfrm>
              <a:off x="2600520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5" y="43445"/>
                  </a:moveTo>
                  <a:lnTo>
                    <a:pt x="1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" name="Google Shape;1098;p15"/>
            <p:cNvSpPr/>
            <p:nvPr/>
          </p:nvSpPr>
          <p:spPr>
            <a:xfrm>
              <a:off x="2477535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5" y="43445"/>
                  </a:moveTo>
                  <a:lnTo>
                    <a:pt x="1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" name="Google Shape;1099;p15"/>
            <p:cNvSpPr/>
            <p:nvPr/>
          </p:nvSpPr>
          <p:spPr>
            <a:xfrm>
              <a:off x="2356920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5" y="43445"/>
                  </a:moveTo>
                  <a:lnTo>
                    <a:pt x="1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" name="Google Shape;1100;p15"/>
            <p:cNvSpPr/>
            <p:nvPr/>
          </p:nvSpPr>
          <p:spPr>
            <a:xfrm>
              <a:off x="2233346" y="1227675"/>
              <a:ext cx="493147" cy="492558"/>
            </a:xfrm>
            <a:custGeom>
              <a:avLst/>
              <a:gdLst/>
              <a:ahLst/>
              <a:cxnLst/>
              <a:rect l="l" t="t" r="r" b="b"/>
              <a:pathLst>
                <a:path w="43497" h="43445" fill="none" extrusionOk="0">
                  <a:moveTo>
                    <a:pt x="43497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" name="Google Shape;1101;p15"/>
            <p:cNvSpPr/>
            <p:nvPr/>
          </p:nvSpPr>
          <p:spPr>
            <a:xfrm>
              <a:off x="2112731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" name="Google Shape;1102;p15"/>
            <p:cNvSpPr/>
            <p:nvPr/>
          </p:nvSpPr>
          <p:spPr>
            <a:xfrm>
              <a:off x="1989746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" name="Google Shape;1103;p15"/>
            <p:cNvSpPr/>
            <p:nvPr/>
          </p:nvSpPr>
          <p:spPr>
            <a:xfrm>
              <a:off x="1989746" y="1350660"/>
              <a:ext cx="492558" cy="493147"/>
            </a:xfrm>
            <a:custGeom>
              <a:avLst/>
              <a:gdLst/>
              <a:ahLst/>
              <a:cxnLst/>
              <a:rect l="l" t="t" r="r" b="b"/>
              <a:pathLst>
                <a:path w="43445" h="43497" fill="none" extrusionOk="0">
                  <a:moveTo>
                    <a:pt x="43444" y="43497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" name="Google Shape;1104;p15"/>
            <p:cNvSpPr/>
            <p:nvPr/>
          </p:nvSpPr>
          <p:spPr>
            <a:xfrm>
              <a:off x="1989746" y="1471876"/>
              <a:ext cx="492558" cy="492546"/>
            </a:xfrm>
            <a:custGeom>
              <a:avLst/>
              <a:gdLst/>
              <a:ahLst/>
              <a:cxnLst/>
              <a:rect l="l" t="t" r="r" b="b"/>
              <a:pathLst>
                <a:path w="43445" h="43444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" name="Google Shape;1105;p15"/>
            <p:cNvSpPr/>
            <p:nvPr/>
          </p:nvSpPr>
          <p:spPr>
            <a:xfrm>
              <a:off x="1989746" y="1594861"/>
              <a:ext cx="492558" cy="492546"/>
            </a:xfrm>
            <a:custGeom>
              <a:avLst/>
              <a:gdLst/>
              <a:ahLst/>
              <a:cxnLst/>
              <a:rect l="l" t="t" r="r" b="b"/>
              <a:pathLst>
                <a:path w="43445" h="43444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" name="Google Shape;1106;p15"/>
            <p:cNvSpPr/>
            <p:nvPr/>
          </p:nvSpPr>
          <p:spPr>
            <a:xfrm>
              <a:off x="1989746" y="1715477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" name="Google Shape;1107;p15"/>
            <p:cNvSpPr/>
            <p:nvPr/>
          </p:nvSpPr>
          <p:spPr>
            <a:xfrm>
              <a:off x="1989746" y="1838462"/>
              <a:ext cx="492558" cy="493147"/>
            </a:xfrm>
            <a:custGeom>
              <a:avLst/>
              <a:gdLst/>
              <a:ahLst/>
              <a:cxnLst/>
              <a:rect l="l" t="t" r="r" b="b"/>
              <a:pathLst>
                <a:path w="43445" h="43497" fill="none" extrusionOk="0">
                  <a:moveTo>
                    <a:pt x="43444" y="43496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" name="Google Shape;1108;p15"/>
            <p:cNvSpPr/>
            <p:nvPr/>
          </p:nvSpPr>
          <p:spPr>
            <a:xfrm>
              <a:off x="1989746" y="1959667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" name="Google Shape;1109;p15"/>
            <p:cNvSpPr/>
            <p:nvPr/>
          </p:nvSpPr>
          <p:spPr>
            <a:xfrm>
              <a:off x="1989746" y="2082652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" name="Google Shape;1110;p15"/>
            <p:cNvSpPr/>
            <p:nvPr/>
          </p:nvSpPr>
          <p:spPr>
            <a:xfrm>
              <a:off x="1989746" y="1227675"/>
              <a:ext cx="1468184" cy="1468184"/>
            </a:xfrm>
            <a:custGeom>
              <a:avLst/>
              <a:gdLst/>
              <a:ahLst/>
              <a:cxnLst/>
              <a:rect l="l" t="t" r="r" b="b"/>
              <a:pathLst>
                <a:path w="129498" h="129498" fill="none" extrusionOk="0">
                  <a:moveTo>
                    <a:pt x="43444" y="129498"/>
                  </a:moveTo>
                  <a:lnTo>
                    <a:pt x="0" y="86054"/>
                  </a:lnTo>
                  <a:lnTo>
                    <a:pt x="0" y="1"/>
                  </a:lnTo>
                  <a:lnTo>
                    <a:pt x="86054" y="1"/>
                  </a:lnTo>
                  <a:lnTo>
                    <a:pt x="129498" y="43445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11" name="Google Shape;1111;p15"/>
          <p:cNvGrpSpPr/>
          <p:nvPr/>
        </p:nvGrpSpPr>
        <p:grpSpPr>
          <a:xfrm flipH="1">
            <a:off x="8410421" y="-1468153"/>
            <a:ext cx="733566" cy="3469376"/>
            <a:chOff x="-1092529" y="1167363"/>
            <a:chExt cx="492558" cy="2329534"/>
          </a:xfrm>
        </p:grpSpPr>
        <p:sp>
          <p:nvSpPr>
            <p:cNvPr id="1112" name="Google Shape;1112;p15"/>
            <p:cNvSpPr/>
            <p:nvPr/>
          </p:nvSpPr>
          <p:spPr>
            <a:xfrm>
              <a:off x="-1092529" y="1167363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" name="Google Shape;1113;p15"/>
            <p:cNvSpPr/>
            <p:nvPr/>
          </p:nvSpPr>
          <p:spPr>
            <a:xfrm>
              <a:off x="-1092529" y="1290347"/>
              <a:ext cx="492558" cy="493147"/>
            </a:xfrm>
            <a:custGeom>
              <a:avLst/>
              <a:gdLst/>
              <a:ahLst/>
              <a:cxnLst/>
              <a:rect l="l" t="t" r="r" b="b"/>
              <a:pathLst>
                <a:path w="43445" h="43497" fill="none" extrusionOk="0">
                  <a:moveTo>
                    <a:pt x="43444" y="43497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" name="Google Shape;1114;p15"/>
            <p:cNvSpPr/>
            <p:nvPr/>
          </p:nvSpPr>
          <p:spPr>
            <a:xfrm>
              <a:off x="-1092529" y="1411564"/>
              <a:ext cx="492558" cy="492546"/>
            </a:xfrm>
            <a:custGeom>
              <a:avLst/>
              <a:gdLst/>
              <a:ahLst/>
              <a:cxnLst/>
              <a:rect l="l" t="t" r="r" b="b"/>
              <a:pathLst>
                <a:path w="43445" h="43444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" name="Google Shape;1115;p15"/>
            <p:cNvSpPr/>
            <p:nvPr/>
          </p:nvSpPr>
          <p:spPr>
            <a:xfrm>
              <a:off x="-1092529" y="1534549"/>
              <a:ext cx="492558" cy="492546"/>
            </a:xfrm>
            <a:custGeom>
              <a:avLst/>
              <a:gdLst/>
              <a:ahLst/>
              <a:cxnLst/>
              <a:rect l="l" t="t" r="r" b="b"/>
              <a:pathLst>
                <a:path w="43445" h="43444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" name="Google Shape;1116;p15"/>
            <p:cNvSpPr/>
            <p:nvPr/>
          </p:nvSpPr>
          <p:spPr>
            <a:xfrm>
              <a:off x="-1092529" y="1655164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" name="Google Shape;1117;p15"/>
            <p:cNvSpPr/>
            <p:nvPr/>
          </p:nvSpPr>
          <p:spPr>
            <a:xfrm>
              <a:off x="-1092529" y="1778149"/>
              <a:ext cx="492558" cy="493147"/>
            </a:xfrm>
            <a:custGeom>
              <a:avLst/>
              <a:gdLst/>
              <a:ahLst/>
              <a:cxnLst/>
              <a:rect l="l" t="t" r="r" b="b"/>
              <a:pathLst>
                <a:path w="43445" h="43497" fill="none" extrusionOk="0">
                  <a:moveTo>
                    <a:pt x="43444" y="43496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" name="Google Shape;1118;p15"/>
            <p:cNvSpPr/>
            <p:nvPr/>
          </p:nvSpPr>
          <p:spPr>
            <a:xfrm>
              <a:off x="-1092529" y="1899354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" name="Google Shape;1119;p15"/>
            <p:cNvSpPr/>
            <p:nvPr/>
          </p:nvSpPr>
          <p:spPr>
            <a:xfrm>
              <a:off x="-1092529" y="2022339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" name="Google Shape;1120;p15"/>
            <p:cNvSpPr/>
            <p:nvPr/>
          </p:nvSpPr>
          <p:spPr>
            <a:xfrm>
              <a:off x="-1092529" y="2149363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" name="Google Shape;1121;p15"/>
            <p:cNvSpPr/>
            <p:nvPr/>
          </p:nvSpPr>
          <p:spPr>
            <a:xfrm>
              <a:off x="-1092529" y="2272347"/>
              <a:ext cx="492558" cy="493147"/>
            </a:xfrm>
            <a:custGeom>
              <a:avLst/>
              <a:gdLst/>
              <a:ahLst/>
              <a:cxnLst/>
              <a:rect l="l" t="t" r="r" b="b"/>
              <a:pathLst>
                <a:path w="43445" h="43497" fill="none" extrusionOk="0">
                  <a:moveTo>
                    <a:pt x="43444" y="43497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" name="Google Shape;1122;p15"/>
            <p:cNvSpPr/>
            <p:nvPr/>
          </p:nvSpPr>
          <p:spPr>
            <a:xfrm>
              <a:off x="-1092529" y="2393564"/>
              <a:ext cx="492558" cy="492546"/>
            </a:xfrm>
            <a:custGeom>
              <a:avLst/>
              <a:gdLst/>
              <a:ahLst/>
              <a:cxnLst/>
              <a:rect l="l" t="t" r="r" b="b"/>
              <a:pathLst>
                <a:path w="43445" h="43444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" name="Google Shape;1123;p15"/>
            <p:cNvSpPr/>
            <p:nvPr/>
          </p:nvSpPr>
          <p:spPr>
            <a:xfrm>
              <a:off x="-1092529" y="2516549"/>
              <a:ext cx="492558" cy="492546"/>
            </a:xfrm>
            <a:custGeom>
              <a:avLst/>
              <a:gdLst/>
              <a:ahLst/>
              <a:cxnLst/>
              <a:rect l="l" t="t" r="r" b="b"/>
              <a:pathLst>
                <a:path w="43445" h="43444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" name="Google Shape;1124;p15"/>
            <p:cNvSpPr/>
            <p:nvPr/>
          </p:nvSpPr>
          <p:spPr>
            <a:xfrm>
              <a:off x="-1092529" y="2637164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" name="Google Shape;1125;p15"/>
            <p:cNvSpPr/>
            <p:nvPr/>
          </p:nvSpPr>
          <p:spPr>
            <a:xfrm>
              <a:off x="-1092529" y="2760149"/>
              <a:ext cx="492558" cy="493147"/>
            </a:xfrm>
            <a:custGeom>
              <a:avLst/>
              <a:gdLst/>
              <a:ahLst/>
              <a:cxnLst/>
              <a:rect l="l" t="t" r="r" b="b"/>
              <a:pathLst>
                <a:path w="43445" h="43497" fill="none" extrusionOk="0">
                  <a:moveTo>
                    <a:pt x="43444" y="43496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" name="Google Shape;1126;p15"/>
            <p:cNvSpPr/>
            <p:nvPr/>
          </p:nvSpPr>
          <p:spPr>
            <a:xfrm>
              <a:off x="-1092529" y="2881354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" name="Google Shape;1127;p15"/>
            <p:cNvSpPr/>
            <p:nvPr/>
          </p:nvSpPr>
          <p:spPr>
            <a:xfrm>
              <a:off x="-1092529" y="3004339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28" name="Google Shape;1128;p15"/>
          <p:cNvGrpSpPr/>
          <p:nvPr/>
        </p:nvGrpSpPr>
        <p:grpSpPr>
          <a:xfrm rot="10800000">
            <a:off x="1017449" y="580863"/>
            <a:ext cx="1095412" cy="1095412"/>
            <a:chOff x="1989746" y="1227675"/>
            <a:chExt cx="1468184" cy="1468184"/>
          </a:xfrm>
        </p:grpSpPr>
        <p:sp>
          <p:nvSpPr>
            <p:cNvPr id="1129" name="Google Shape;1129;p15"/>
            <p:cNvSpPr/>
            <p:nvPr/>
          </p:nvSpPr>
          <p:spPr>
            <a:xfrm>
              <a:off x="2482274" y="1720204"/>
              <a:ext cx="975637" cy="975637"/>
            </a:xfrm>
            <a:custGeom>
              <a:avLst/>
              <a:gdLst/>
              <a:ahLst/>
              <a:cxnLst/>
              <a:rect l="l" t="t" r="r" b="b"/>
              <a:pathLst>
                <a:path w="86054" h="86054" fill="none" extrusionOk="0">
                  <a:moveTo>
                    <a:pt x="0" y="1"/>
                  </a:moveTo>
                  <a:lnTo>
                    <a:pt x="86054" y="1"/>
                  </a:lnTo>
                  <a:lnTo>
                    <a:pt x="86054" y="86054"/>
                  </a:lnTo>
                  <a:lnTo>
                    <a:pt x="0" y="86054"/>
                  </a:lnTo>
                  <a:close/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" name="Google Shape;1130;p15"/>
            <p:cNvSpPr/>
            <p:nvPr/>
          </p:nvSpPr>
          <p:spPr>
            <a:xfrm>
              <a:off x="2965336" y="2203267"/>
              <a:ext cx="11" cy="11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" name="Google Shape;1131;p15"/>
            <p:cNvSpPr/>
            <p:nvPr/>
          </p:nvSpPr>
          <p:spPr>
            <a:xfrm>
              <a:off x="2844721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" name="Google Shape;1132;p15"/>
            <p:cNvSpPr/>
            <p:nvPr/>
          </p:nvSpPr>
          <p:spPr>
            <a:xfrm>
              <a:off x="2721146" y="1227675"/>
              <a:ext cx="493147" cy="492558"/>
            </a:xfrm>
            <a:custGeom>
              <a:avLst/>
              <a:gdLst/>
              <a:ahLst/>
              <a:cxnLst/>
              <a:rect l="l" t="t" r="r" b="b"/>
              <a:pathLst>
                <a:path w="43497" h="43445" fill="none" extrusionOk="0">
                  <a:moveTo>
                    <a:pt x="43496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" name="Google Shape;1133;p15"/>
            <p:cNvSpPr/>
            <p:nvPr/>
          </p:nvSpPr>
          <p:spPr>
            <a:xfrm>
              <a:off x="2600520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5" y="43445"/>
                  </a:moveTo>
                  <a:lnTo>
                    <a:pt x="1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" name="Google Shape;1134;p15"/>
            <p:cNvSpPr/>
            <p:nvPr/>
          </p:nvSpPr>
          <p:spPr>
            <a:xfrm>
              <a:off x="2477535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5" y="43445"/>
                  </a:moveTo>
                  <a:lnTo>
                    <a:pt x="1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" name="Google Shape;1135;p15"/>
            <p:cNvSpPr/>
            <p:nvPr/>
          </p:nvSpPr>
          <p:spPr>
            <a:xfrm>
              <a:off x="2356920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5" y="43445"/>
                  </a:moveTo>
                  <a:lnTo>
                    <a:pt x="1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" name="Google Shape;1136;p15"/>
            <p:cNvSpPr/>
            <p:nvPr/>
          </p:nvSpPr>
          <p:spPr>
            <a:xfrm>
              <a:off x="2233346" y="1227675"/>
              <a:ext cx="493147" cy="492558"/>
            </a:xfrm>
            <a:custGeom>
              <a:avLst/>
              <a:gdLst/>
              <a:ahLst/>
              <a:cxnLst/>
              <a:rect l="l" t="t" r="r" b="b"/>
              <a:pathLst>
                <a:path w="43497" h="43445" fill="none" extrusionOk="0">
                  <a:moveTo>
                    <a:pt x="43497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" name="Google Shape;1137;p15"/>
            <p:cNvSpPr/>
            <p:nvPr/>
          </p:nvSpPr>
          <p:spPr>
            <a:xfrm>
              <a:off x="2112731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" name="Google Shape;1138;p15"/>
            <p:cNvSpPr/>
            <p:nvPr/>
          </p:nvSpPr>
          <p:spPr>
            <a:xfrm>
              <a:off x="1989746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" name="Google Shape;1139;p15"/>
            <p:cNvSpPr/>
            <p:nvPr/>
          </p:nvSpPr>
          <p:spPr>
            <a:xfrm>
              <a:off x="1989746" y="1350660"/>
              <a:ext cx="492558" cy="493147"/>
            </a:xfrm>
            <a:custGeom>
              <a:avLst/>
              <a:gdLst/>
              <a:ahLst/>
              <a:cxnLst/>
              <a:rect l="l" t="t" r="r" b="b"/>
              <a:pathLst>
                <a:path w="43445" h="43497" fill="none" extrusionOk="0">
                  <a:moveTo>
                    <a:pt x="43444" y="43497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" name="Google Shape;1140;p15"/>
            <p:cNvSpPr/>
            <p:nvPr/>
          </p:nvSpPr>
          <p:spPr>
            <a:xfrm>
              <a:off x="1989746" y="1471876"/>
              <a:ext cx="492558" cy="492546"/>
            </a:xfrm>
            <a:custGeom>
              <a:avLst/>
              <a:gdLst/>
              <a:ahLst/>
              <a:cxnLst/>
              <a:rect l="l" t="t" r="r" b="b"/>
              <a:pathLst>
                <a:path w="43445" h="43444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" name="Google Shape;1141;p15"/>
            <p:cNvSpPr/>
            <p:nvPr/>
          </p:nvSpPr>
          <p:spPr>
            <a:xfrm>
              <a:off x="1989746" y="1594861"/>
              <a:ext cx="492558" cy="492546"/>
            </a:xfrm>
            <a:custGeom>
              <a:avLst/>
              <a:gdLst/>
              <a:ahLst/>
              <a:cxnLst/>
              <a:rect l="l" t="t" r="r" b="b"/>
              <a:pathLst>
                <a:path w="43445" h="43444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" name="Google Shape;1142;p15"/>
            <p:cNvSpPr/>
            <p:nvPr/>
          </p:nvSpPr>
          <p:spPr>
            <a:xfrm>
              <a:off x="1989746" y="1715477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" name="Google Shape;1143;p15"/>
            <p:cNvSpPr/>
            <p:nvPr/>
          </p:nvSpPr>
          <p:spPr>
            <a:xfrm>
              <a:off x="1989746" y="1838462"/>
              <a:ext cx="492558" cy="493147"/>
            </a:xfrm>
            <a:custGeom>
              <a:avLst/>
              <a:gdLst/>
              <a:ahLst/>
              <a:cxnLst/>
              <a:rect l="l" t="t" r="r" b="b"/>
              <a:pathLst>
                <a:path w="43445" h="43497" fill="none" extrusionOk="0">
                  <a:moveTo>
                    <a:pt x="43444" y="43496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" name="Google Shape;1144;p15"/>
            <p:cNvSpPr/>
            <p:nvPr/>
          </p:nvSpPr>
          <p:spPr>
            <a:xfrm>
              <a:off x="1989746" y="1959667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" name="Google Shape;1145;p15"/>
            <p:cNvSpPr/>
            <p:nvPr/>
          </p:nvSpPr>
          <p:spPr>
            <a:xfrm>
              <a:off x="1989746" y="2082652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" name="Google Shape;1146;p15"/>
            <p:cNvSpPr/>
            <p:nvPr/>
          </p:nvSpPr>
          <p:spPr>
            <a:xfrm>
              <a:off x="1989746" y="1227675"/>
              <a:ext cx="1468184" cy="1468184"/>
            </a:xfrm>
            <a:custGeom>
              <a:avLst/>
              <a:gdLst/>
              <a:ahLst/>
              <a:cxnLst/>
              <a:rect l="l" t="t" r="r" b="b"/>
              <a:pathLst>
                <a:path w="129498" h="129498" fill="none" extrusionOk="0">
                  <a:moveTo>
                    <a:pt x="43444" y="129498"/>
                  </a:moveTo>
                  <a:lnTo>
                    <a:pt x="0" y="86054"/>
                  </a:lnTo>
                  <a:lnTo>
                    <a:pt x="0" y="1"/>
                  </a:lnTo>
                  <a:lnTo>
                    <a:pt x="86054" y="1"/>
                  </a:lnTo>
                  <a:lnTo>
                    <a:pt x="129498" y="43445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7" name="Google Shape;1147;p15"/>
          <p:cNvGrpSpPr/>
          <p:nvPr/>
        </p:nvGrpSpPr>
        <p:grpSpPr>
          <a:xfrm rot="10800000">
            <a:off x="-4" y="3316997"/>
            <a:ext cx="733566" cy="3469376"/>
            <a:chOff x="-1092529" y="1167363"/>
            <a:chExt cx="492558" cy="2329534"/>
          </a:xfrm>
        </p:grpSpPr>
        <p:sp>
          <p:nvSpPr>
            <p:cNvPr id="1148" name="Google Shape;1148;p15"/>
            <p:cNvSpPr/>
            <p:nvPr/>
          </p:nvSpPr>
          <p:spPr>
            <a:xfrm>
              <a:off x="-1092529" y="1167363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" name="Google Shape;1149;p15"/>
            <p:cNvSpPr/>
            <p:nvPr/>
          </p:nvSpPr>
          <p:spPr>
            <a:xfrm>
              <a:off x="-1092529" y="1290347"/>
              <a:ext cx="492558" cy="493147"/>
            </a:xfrm>
            <a:custGeom>
              <a:avLst/>
              <a:gdLst/>
              <a:ahLst/>
              <a:cxnLst/>
              <a:rect l="l" t="t" r="r" b="b"/>
              <a:pathLst>
                <a:path w="43445" h="43497" fill="none" extrusionOk="0">
                  <a:moveTo>
                    <a:pt x="43444" y="43497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" name="Google Shape;1150;p15"/>
            <p:cNvSpPr/>
            <p:nvPr/>
          </p:nvSpPr>
          <p:spPr>
            <a:xfrm>
              <a:off x="-1092529" y="1411564"/>
              <a:ext cx="492558" cy="492546"/>
            </a:xfrm>
            <a:custGeom>
              <a:avLst/>
              <a:gdLst/>
              <a:ahLst/>
              <a:cxnLst/>
              <a:rect l="l" t="t" r="r" b="b"/>
              <a:pathLst>
                <a:path w="43445" h="43444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" name="Google Shape;1151;p15"/>
            <p:cNvSpPr/>
            <p:nvPr/>
          </p:nvSpPr>
          <p:spPr>
            <a:xfrm>
              <a:off x="-1092529" y="1534549"/>
              <a:ext cx="492558" cy="492546"/>
            </a:xfrm>
            <a:custGeom>
              <a:avLst/>
              <a:gdLst/>
              <a:ahLst/>
              <a:cxnLst/>
              <a:rect l="l" t="t" r="r" b="b"/>
              <a:pathLst>
                <a:path w="43445" h="43444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" name="Google Shape;1152;p15"/>
            <p:cNvSpPr/>
            <p:nvPr/>
          </p:nvSpPr>
          <p:spPr>
            <a:xfrm>
              <a:off x="-1092529" y="1655164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" name="Google Shape;1153;p15"/>
            <p:cNvSpPr/>
            <p:nvPr/>
          </p:nvSpPr>
          <p:spPr>
            <a:xfrm>
              <a:off x="-1092529" y="1778149"/>
              <a:ext cx="492558" cy="493147"/>
            </a:xfrm>
            <a:custGeom>
              <a:avLst/>
              <a:gdLst/>
              <a:ahLst/>
              <a:cxnLst/>
              <a:rect l="l" t="t" r="r" b="b"/>
              <a:pathLst>
                <a:path w="43445" h="43497" fill="none" extrusionOk="0">
                  <a:moveTo>
                    <a:pt x="43444" y="43496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" name="Google Shape;1154;p15"/>
            <p:cNvSpPr/>
            <p:nvPr/>
          </p:nvSpPr>
          <p:spPr>
            <a:xfrm>
              <a:off x="-1092529" y="1899354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" name="Google Shape;1155;p15"/>
            <p:cNvSpPr/>
            <p:nvPr/>
          </p:nvSpPr>
          <p:spPr>
            <a:xfrm>
              <a:off x="-1092529" y="2022339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" name="Google Shape;1156;p15"/>
            <p:cNvSpPr/>
            <p:nvPr/>
          </p:nvSpPr>
          <p:spPr>
            <a:xfrm>
              <a:off x="-1092529" y="2149363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" name="Google Shape;1157;p15"/>
            <p:cNvSpPr/>
            <p:nvPr/>
          </p:nvSpPr>
          <p:spPr>
            <a:xfrm>
              <a:off x="-1092529" y="2272347"/>
              <a:ext cx="492558" cy="493147"/>
            </a:xfrm>
            <a:custGeom>
              <a:avLst/>
              <a:gdLst/>
              <a:ahLst/>
              <a:cxnLst/>
              <a:rect l="l" t="t" r="r" b="b"/>
              <a:pathLst>
                <a:path w="43445" h="43497" fill="none" extrusionOk="0">
                  <a:moveTo>
                    <a:pt x="43444" y="43497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" name="Google Shape;1158;p15"/>
            <p:cNvSpPr/>
            <p:nvPr/>
          </p:nvSpPr>
          <p:spPr>
            <a:xfrm>
              <a:off x="-1092529" y="2393564"/>
              <a:ext cx="492558" cy="492546"/>
            </a:xfrm>
            <a:custGeom>
              <a:avLst/>
              <a:gdLst/>
              <a:ahLst/>
              <a:cxnLst/>
              <a:rect l="l" t="t" r="r" b="b"/>
              <a:pathLst>
                <a:path w="43445" h="43444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" name="Google Shape;1159;p15"/>
            <p:cNvSpPr/>
            <p:nvPr/>
          </p:nvSpPr>
          <p:spPr>
            <a:xfrm>
              <a:off x="-1092529" y="2516549"/>
              <a:ext cx="492558" cy="492546"/>
            </a:xfrm>
            <a:custGeom>
              <a:avLst/>
              <a:gdLst/>
              <a:ahLst/>
              <a:cxnLst/>
              <a:rect l="l" t="t" r="r" b="b"/>
              <a:pathLst>
                <a:path w="43445" h="43444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" name="Google Shape;1160;p15"/>
            <p:cNvSpPr/>
            <p:nvPr/>
          </p:nvSpPr>
          <p:spPr>
            <a:xfrm>
              <a:off x="-1092529" y="2637164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" name="Google Shape;1161;p15"/>
            <p:cNvSpPr/>
            <p:nvPr/>
          </p:nvSpPr>
          <p:spPr>
            <a:xfrm>
              <a:off x="-1092529" y="2760149"/>
              <a:ext cx="492558" cy="493147"/>
            </a:xfrm>
            <a:custGeom>
              <a:avLst/>
              <a:gdLst/>
              <a:ahLst/>
              <a:cxnLst/>
              <a:rect l="l" t="t" r="r" b="b"/>
              <a:pathLst>
                <a:path w="43445" h="43497" fill="none" extrusionOk="0">
                  <a:moveTo>
                    <a:pt x="43444" y="43496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" name="Google Shape;1162;p15"/>
            <p:cNvSpPr/>
            <p:nvPr/>
          </p:nvSpPr>
          <p:spPr>
            <a:xfrm>
              <a:off x="-1092529" y="2881354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" name="Google Shape;1163;p15"/>
            <p:cNvSpPr/>
            <p:nvPr/>
          </p:nvSpPr>
          <p:spPr>
            <a:xfrm>
              <a:off x="-1092529" y="3004339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64" name="Google Shape;1164;p15"/>
          <p:cNvSpPr txBox="1">
            <a:spLocks noGrp="1"/>
          </p:cNvSpPr>
          <p:nvPr>
            <p:ph type="title"/>
          </p:nvPr>
        </p:nvSpPr>
        <p:spPr>
          <a:xfrm>
            <a:off x="3638550" y="2639200"/>
            <a:ext cx="4792200" cy="824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500">
                <a:solidFill>
                  <a:schemeClr val="hlink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1165" name="Google Shape;1165;p15">
            <a:hlinkClick r:id="rId3" action="ppaction://hlinksldjump"/>
          </p:cNvPr>
          <p:cNvSpPr txBox="1">
            <a:spLocks noGrp="1"/>
          </p:cNvSpPr>
          <p:nvPr>
            <p:ph type="title" idx="2" hasCustomPrompt="1"/>
          </p:nvPr>
        </p:nvSpPr>
        <p:spPr>
          <a:xfrm>
            <a:off x="6642000" y="1318975"/>
            <a:ext cx="1663800" cy="1229400"/>
          </a:xfrm>
          <a:prstGeom prst="rect">
            <a:avLst/>
          </a:prstGeom>
          <a:ln w="1905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590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1166" name="Google Shape;1166;p15"/>
          <p:cNvSpPr txBox="1">
            <a:spLocks noGrp="1"/>
          </p:cNvSpPr>
          <p:nvPr>
            <p:ph type="subTitle" idx="1"/>
          </p:nvPr>
        </p:nvSpPr>
        <p:spPr>
          <a:xfrm>
            <a:off x="3638550" y="3554125"/>
            <a:ext cx="4792200" cy="408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7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3">
  <p:cSld name="SECTION_HEADER_1_1_1">
    <p:spTree>
      <p:nvGrpSpPr>
        <p:cNvPr id="1" name="Shape 11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68" name="Google Shape;1168;p16"/>
          <p:cNvPicPr preferRelativeResize="0"/>
          <p:nvPr/>
        </p:nvPicPr>
        <p:blipFill>
          <a:blip r:embed="rId2">
            <a:alphaModFix amt="45000"/>
          </a:blip>
          <a:stretch>
            <a:fillRect/>
          </a:stretch>
        </p:blipFill>
        <p:spPr>
          <a:xfrm flipH="1">
            <a:off x="3690" y="0"/>
            <a:ext cx="9136604" cy="5143499"/>
          </a:xfrm>
          <a:prstGeom prst="rect">
            <a:avLst/>
          </a:prstGeom>
          <a:noFill/>
          <a:ln>
            <a:noFill/>
          </a:ln>
        </p:spPr>
      </p:pic>
      <p:sp>
        <p:nvSpPr>
          <p:cNvPr id="1169" name="Google Shape;1169;p16"/>
          <p:cNvSpPr/>
          <p:nvPr/>
        </p:nvSpPr>
        <p:spPr>
          <a:xfrm flipH="1">
            <a:off x="4762492" y="2314425"/>
            <a:ext cx="4381500" cy="2829000"/>
          </a:xfrm>
          <a:prstGeom prst="rtTriangle">
            <a:avLst/>
          </a:prstGeom>
          <a:solidFill>
            <a:srgbClr val="FFFFFF">
              <a:alpha val="726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v</a:t>
            </a:r>
            <a:endParaRPr/>
          </a:p>
        </p:txBody>
      </p:sp>
      <p:grpSp>
        <p:nvGrpSpPr>
          <p:cNvPr id="1170" name="Google Shape;1170;p16"/>
          <p:cNvGrpSpPr/>
          <p:nvPr/>
        </p:nvGrpSpPr>
        <p:grpSpPr>
          <a:xfrm flipH="1">
            <a:off x="3135442" y="2495563"/>
            <a:ext cx="3390900" cy="3390900"/>
            <a:chOff x="-2714625" y="-3788412"/>
            <a:chExt cx="3390900" cy="3390900"/>
          </a:xfrm>
        </p:grpSpPr>
        <p:grpSp>
          <p:nvGrpSpPr>
            <p:cNvPr id="1171" name="Google Shape;1171;p16"/>
            <p:cNvGrpSpPr/>
            <p:nvPr/>
          </p:nvGrpSpPr>
          <p:grpSpPr>
            <a:xfrm>
              <a:off x="-2714625" y="-3385887"/>
              <a:ext cx="3390900" cy="2569275"/>
              <a:chOff x="-2714625" y="-3448050"/>
              <a:chExt cx="3390900" cy="2569275"/>
            </a:xfrm>
          </p:grpSpPr>
          <p:cxnSp>
            <p:nvCxnSpPr>
              <p:cNvPr id="1172" name="Google Shape;1172;p16"/>
              <p:cNvCxnSpPr/>
              <p:nvPr/>
            </p:nvCxnSpPr>
            <p:spPr>
              <a:xfrm>
                <a:off x="-2714625" y="-1724025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173" name="Google Shape;1173;p16"/>
              <p:cNvCxnSpPr/>
              <p:nvPr/>
            </p:nvCxnSpPr>
            <p:spPr>
              <a:xfrm>
                <a:off x="-2714625" y="-1304925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174" name="Google Shape;1174;p16"/>
              <p:cNvCxnSpPr/>
              <p:nvPr/>
            </p:nvCxnSpPr>
            <p:spPr>
              <a:xfrm>
                <a:off x="-2714625" y="-878775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175" name="Google Shape;1175;p16"/>
              <p:cNvCxnSpPr/>
              <p:nvPr/>
            </p:nvCxnSpPr>
            <p:spPr>
              <a:xfrm>
                <a:off x="-2714625" y="-3448050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176" name="Google Shape;1176;p16"/>
              <p:cNvCxnSpPr/>
              <p:nvPr/>
            </p:nvCxnSpPr>
            <p:spPr>
              <a:xfrm>
                <a:off x="-2714625" y="-3028950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177" name="Google Shape;1177;p16"/>
              <p:cNvCxnSpPr/>
              <p:nvPr/>
            </p:nvCxnSpPr>
            <p:spPr>
              <a:xfrm>
                <a:off x="-2714625" y="-2602800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178" name="Google Shape;1178;p16"/>
              <p:cNvCxnSpPr/>
              <p:nvPr/>
            </p:nvCxnSpPr>
            <p:spPr>
              <a:xfrm>
                <a:off x="-2714625" y="-2183700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1179" name="Google Shape;1179;p16"/>
            <p:cNvGrpSpPr/>
            <p:nvPr/>
          </p:nvGrpSpPr>
          <p:grpSpPr>
            <a:xfrm rot="-5400000">
              <a:off x="-2732212" y="-3377600"/>
              <a:ext cx="3390900" cy="2569275"/>
              <a:chOff x="-2714625" y="-3448050"/>
              <a:chExt cx="3390900" cy="2569275"/>
            </a:xfrm>
          </p:grpSpPr>
          <p:cxnSp>
            <p:nvCxnSpPr>
              <p:cNvPr id="1180" name="Google Shape;1180;p16"/>
              <p:cNvCxnSpPr/>
              <p:nvPr/>
            </p:nvCxnSpPr>
            <p:spPr>
              <a:xfrm>
                <a:off x="-2714625" y="-1724025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181" name="Google Shape;1181;p16"/>
              <p:cNvCxnSpPr/>
              <p:nvPr/>
            </p:nvCxnSpPr>
            <p:spPr>
              <a:xfrm>
                <a:off x="-2714625" y="-1304925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182" name="Google Shape;1182;p16"/>
              <p:cNvCxnSpPr/>
              <p:nvPr/>
            </p:nvCxnSpPr>
            <p:spPr>
              <a:xfrm>
                <a:off x="-2714625" y="-878775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183" name="Google Shape;1183;p16"/>
              <p:cNvCxnSpPr/>
              <p:nvPr/>
            </p:nvCxnSpPr>
            <p:spPr>
              <a:xfrm>
                <a:off x="-2714625" y="-3448050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184" name="Google Shape;1184;p16"/>
              <p:cNvCxnSpPr/>
              <p:nvPr/>
            </p:nvCxnSpPr>
            <p:spPr>
              <a:xfrm>
                <a:off x="-2714625" y="-3028950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185" name="Google Shape;1185;p16"/>
              <p:cNvCxnSpPr/>
              <p:nvPr/>
            </p:nvCxnSpPr>
            <p:spPr>
              <a:xfrm>
                <a:off x="-2714625" y="-2602800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186" name="Google Shape;1186;p16"/>
              <p:cNvCxnSpPr/>
              <p:nvPr/>
            </p:nvCxnSpPr>
            <p:spPr>
              <a:xfrm>
                <a:off x="-2714625" y="-2183700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sp>
        <p:nvSpPr>
          <p:cNvPr id="1187" name="Google Shape;1187;p16"/>
          <p:cNvSpPr/>
          <p:nvPr/>
        </p:nvSpPr>
        <p:spPr>
          <a:xfrm rot="10800000" flipH="1">
            <a:off x="-8" y="-75"/>
            <a:ext cx="7458000" cy="4217100"/>
          </a:xfrm>
          <a:prstGeom prst="rtTriangle">
            <a:avLst/>
          </a:prstGeom>
          <a:solidFill>
            <a:srgbClr val="FFFFFF">
              <a:alpha val="726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88" name="Google Shape;1188;p16"/>
          <p:cNvGrpSpPr/>
          <p:nvPr/>
        </p:nvGrpSpPr>
        <p:grpSpPr>
          <a:xfrm flipH="1">
            <a:off x="2647181" y="-12707"/>
            <a:ext cx="1095412" cy="1095412"/>
            <a:chOff x="1989746" y="1227675"/>
            <a:chExt cx="1468184" cy="1468184"/>
          </a:xfrm>
        </p:grpSpPr>
        <p:sp>
          <p:nvSpPr>
            <p:cNvPr id="1189" name="Google Shape;1189;p16"/>
            <p:cNvSpPr/>
            <p:nvPr/>
          </p:nvSpPr>
          <p:spPr>
            <a:xfrm>
              <a:off x="2482274" y="1720204"/>
              <a:ext cx="975637" cy="975637"/>
            </a:xfrm>
            <a:custGeom>
              <a:avLst/>
              <a:gdLst/>
              <a:ahLst/>
              <a:cxnLst/>
              <a:rect l="l" t="t" r="r" b="b"/>
              <a:pathLst>
                <a:path w="86054" h="86054" fill="none" extrusionOk="0">
                  <a:moveTo>
                    <a:pt x="0" y="1"/>
                  </a:moveTo>
                  <a:lnTo>
                    <a:pt x="86054" y="1"/>
                  </a:lnTo>
                  <a:lnTo>
                    <a:pt x="86054" y="86054"/>
                  </a:lnTo>
                  <a:lnTo>
                    <a:pt x="0" y="86054"/>
                  </a:lnTo>
                  <a:close/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" name="Google Shape;1190;p16"/>
            <p:cNvSpPr/>
            <p:nvPr/>
          </p:nvSpPr>
          <p:spPr>
            <a:xfrm>
              <a:off x="2965336" y="2203267"/>
              <a:ext cx="11" cy="11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" name="Google Shape;1191;p16"/>
            <p:cNvSpPr/>
            <p:nvPr/>
          </p:nvSpPr>
          <p:spPr>
            <a:xfrm>
              <a:off x="2844721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" name="Google Shape;1192;p16"/>
            <p:cNvSpPr/>
            <p:nvPr/>
          </p:nvSpPr>
          <p:spPr>
            <a:xfrm>
              <a:off x="2721146" y="1227675"/>
              <a:ext cx="493147" cy="492558"/>
            </a:xfrm>
            <a:custGeom>
              <a:avLst/>
              <a:gdLst/>
              <a:ahLst/>
              <a:cxnLst/>
              <a:rect l="l" t="t" r="r" b="b"/>
              <a:pathLst>
                <a:path w="43497" h="43445" fill="none" extrusionOk="0">
                  <a:moveTo>
                    <a:pt x="43496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" name="Google Shape;1193;p16"/>
            <p:cNvSpPr/>
            <p:nvPr/>
          </p:nvSpPr>
          <p:spPr>
            <a:xfrm>
              <a:off x="2600520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5" y="43445"/>
                  </a:moveTo>
                  <a:lnTo>
                    <a:pt x="1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" name="Google Shape;1194;p16"/>
            <p:cNvSpPr/>
            <p:nvPr/>
          </p:nvSpPr>
          <p:spPr>
            <a:xfrm>
              <a:off x="2477535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5" y="43445"/>
                  </a:moveTo>
                  <a:lnTo>
                    <a:pt x="1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" name="Google Shape;1195;p16"/>
            <p:cNvSpPr/>
            <p:nvPr/>
          </p:nvSpPr>
          <p:spPr>
            <a:xfrm>
              <a:off x="2356920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5" y="43445"/>
                  </a:moveTo>
                  <a:lnTo>
                    <a:pt x="1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" name="Google Shape;1196;p16"/>
            <p:cNvSpPr/>
            <p:nvPr/>
          </p:nvSpPr>
          <p:spPr>
            <a:xfrm>
              <a:off x="2233346" y="1227675"/>
              <a:ext cx="493147" cy="492558"/>
            </a:xfrm>
            <a:custGeom>
              <a:avLst/>
              <a:gdLst/>
              <a:ahLst/>
              <a:cxnLst/>
              <a:rect l="l" t="t" r="r" b="b"/>
              <a:pathLst>
                <a:path w="43497" h="43445" fill="none" extrusionOk="0">
                  <a:moveTo>
                    <a:pt x="43497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" name="Google Shape;1197;p16"/>
            <p:cNvSpPr/>
            <p:nvPr/>
          </p:nvSpPr>
          <p:spPr>
            <a:xfrm>
              <a:off x="2112731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" name="Google Shape;1198;p16"/>
            <p:cNvSpPr/>
            <p:nvPr/>
          </p:nvSpPr>
          <p:spPr>
            <a:xfrm>
              <a:off x="1989746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" name="Google Shape;1199;p16"/>
            <p:cNvSpPr/>
            <p:nvPr/>
          </p:nvSpPr>
          <p:spPr>
            <a:xfrm>
              <a:off x="1989746" y="1350660"/>
              <a:ext cx="492558" cy="493147"/>
            </a:xfrm>
            <a:custGeom>
              <a:avLst/>
              <a:gdLst/>
              <a:ahLst/>
              <a:cxnLst/>
              <a:rect l="l" t="t" r="r" b="b"/>
              <a:pathLst>
                <a:path w="43445" h="43497" fill="none" extrusionOk="0">
                  <a:moveTo>
                    <a:pt x="43444" y="43497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" name="Google Shape;1200;p16"/>
            <p:cNvSpPr/>
            <p:nvPr/>
          </p:nvSpPr>
          <p:spPr>
            <a:xfrm>
              <a:off x="1989746" y="1471876"/>
              <a:ext cx="492558" cy="492546"/>
            </a:xfrm>
            <a:custGeom>
              <a:avLst/>
              <a:gdLst/>
              <a:ahLst/>
              <a:cxnLst/>
              <a:rect l="l" t="t" r="r" b="b"/>
              <a:pathLst>
                <a:path w="43445" h="43444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" name="Google Shape;1201;p16"/>
            <p:cNvSpPr/>
            <p:nvPr/>
          </p:nvSpPr>
          <p:spPr>
            <a:xfrm>
              <a:off x="1989746" y="1594861"/>
              <a:ext cx="492558" cy="492546"/>
            </a:xfrm>
            <a:custGeom>
              <a:avLst/>
              <a:gdLst/>
              <a:ahLst/>
              <a:cxnLst/>
              <a:rect l="l" t="t" r="r" b="b"/>
              <a:pathLst>
                <a:path w="43445" h="43444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" name="Google Shape;1202;p16"/>
            <p:cNvSpPr/>
            <p:nvPr/>
          </p:nvSpPr>
          <p:spPr>
            <a:xfrm>
              <a:off x="1989746" y="1715477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" name="Google Shape;1203;p16"/>
            <p:cNvSpPr/>
            <p:nvPr/>
          </p:nvSpPr>
          <p:spPr>
            <a:xfrm>
              <a:off x="1989746" y="1838462"/>
              <a:ext cx="492558" cy="493147"/>
            </a:xfrm>
            <a:custGeom>
              <a:avLst/>
              <a:gdLst/>
              <a:ahLst/>
              <a:cxnLst/>
              <a:rect l="l" t="t" r="r" b="b"/>
              <a:pathLst>
                <a:path w="43445" h="43497" fill="none" extrusionOk="0">
                  <a:moveTo>
                    <a:pt x="43444" y="43496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" name="Google Shape;1204;p16"/>
            <p:cNvSpPr/>
            <p:nvPr/>
          </p:nvSpPr>
          <p:spPr>
            <a:xfrm>
              <a:off x="1989746" y="1959667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" name="Google Shape;1205;p16"/>
            <p:cNvSpPr/>
            <p:nvPr/>
          </p:nvSpPr>
          <p:spPr>
            <a:xfrm>
              <a:off x="1989746" y="2082652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" name="Google Shape;1206;p16"/>
            <p:cNvSpPr/>
            <p:nvPr/>
          </p:nvSpPr>
          <p:spPr>
            <a:xfrm>
              <a:off x="1989746" y="1227675"/>
              <a:ext cx="1468184" cy="1468184"/>
            </a:xfrm>
            <a:custGeom>
              <a:avLst/>
              <a:gdLst/>
              <a:ahLst/>
              <a:cxnLst/>
              <a:rect l="l" t="t" r="r" b="b"/>
              <a:pathLst>
                <a:path w="129498" h="129498" fill="none" extrusionOk="0">
                  <a:moveTo>
                    <a:pt x="43444" y="129498"/>
                  </a:moveTo>
                  <a:lnTo>
                    <a:pt x="0" y="86054"/>
                  </a:lnTo>
                  <a:lnTo>
                    <a:pt x="0" y="1"/>
                  </a:lnTo>
                  <a:lnTo>
                    <a:pt x="86054" y="1"/>
                  </a:lnTo>
                  <a:lnTo>
                    <a:pt x="129498" y="43445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07" name="Google Shape;1207;p16"/>
          <p:cNvGrpSpPr/>
          <p:nvPr/>
        </p:nvGrpSpPr>
        <p:grpSpPr>
          <a:xfrm rot="-5400000" flipH="1">
            <a:off x="7438879" y="-1566473"/>
            <a:ext cx="733566" cy="3469376"/>
            <a:chOff x="-1092529" y="1167363"/>
            <a:chExt cx="492558" cy="2329534"/>
          </a:xfrm>
        </p:grpSpPr>
        <p:sp>
          <p:nvSpPr>
            <p:cNvPr id="1208" name="Google Shape;1208;p16"/>
            <p:cNvSpPr/>
            <p:nvPr/>
          </p:nvSpPr>
          <p:spPr>
            <a:xfrm>
              <a:off x="-1092529" y="1167363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" name="Google Shape;1209;p16"/>
            <p:cNvSpPr/>
            <p:nvPr/>
          </p:nvSpPr>
          <p:spPr>
            <a:xfrm>
              <a:off x="-1092529" y="1290347"/>
              <a:ext cx="492558" cy="493147"/>
            </a:xfrm>
            <a:custGeom>
              <a:avLst/>
              <a:gdLst/>
              <a:ahLst/>
              <a:cxnLst/>
              <a:rect l="l" t="t" r="r" b="b"/>
              <a:pathLst>
                <a:path w="43445" h="43497" fill="none" extrusionOk="0">
                  <a:moveTo>
                    <a:pt x="43444" y="43497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" name="Google Shape;1210;p16"/>
            <p:cNvSpPr/>
            <p:nvPr/>
          </p:nvSpPr>
          <p:spPr>
            <a:xfrm>
              <a:off x="-1092529" y="1411564"/>
              <a:ext cx="492558" cy="492546"/>
            </a:xfrm>
            <a:custGeom>
              <a:avLst/>
              <a:gdLst/>
              <a:ahLst/>
              <a:cxnLst/>
              <a:rect l="l" t="t" r="r" b="b"/>
              <a:pathLst>
                <a:path w="43445" h="43444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" name="Google Shape;1211;p16"/>
            <p:cNvSpPr/>
            <p:nvPr/>
          </p:nvSpPr>
          <p:spPr>
            <a:xfrm>
              <a:off x="-1092529" y="1534549"/>
              <a:ext cx="492558" cy="492546"/>
            </a:xfrm>
            <a:custGeom>
              <a:avLst/>
              <a:gdLst/>
              <a:ahLst/>
              <a:cxnLst/>
              <a:rect l="l" t="t" r="r" b="b"/>
              <a:pathLst>
                <a:path w="43445" h="43444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" name="Google Shape;1212;p16"/>
            <p:cNvSpPr/>
            <p:nvPr/>
          </p:nvSpPr>
          <p:spPr>
            <a:xfrm>
              <a:off x="-1092529" y="1655164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" name="Google Shape;1213;p16"/>
            <p:cNvSpPr/>
            <p:nvPr/>
          </p:nvSpPr>
          <p:spPr>
            <a:xfrm>
              <a:off x="-1092529" y="1778149"/>
              <a:ext cx="492558" cy="493147"/>
            </a:xfrm>
            <a:custGeom>
              <a:avLst/>
              <a:gdLst/>
              <a:ahLst/>
              <a:cxnLst/>
              <a:rect l="l" t="t" r="r" b="b"/>
              <a:pathLst>
                <a:path w="43445" h="43497" fill="none" extrusionOk="0">
                  <a:moveTo>
                    <a:pt x="43444" y="43496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" name="Google Shape;1214;p16"/>
            <p:cNvSpPr/>
            <p:nvPr/>
          </p:nvSpPr>
          <p:spPr>
            <a:xfrm>
              <a:off x="-1092529" y="1899354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" name="Google Shape;1215;p16"/>
            <p:cNvSpPr/>
            <p:nvPr/>
          </p:nvSpPr>
          <p:spPr>
            <a:xfrm>
              <a:off x="-1092529" y="2022339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" name="Google Shape;1216;p16"/>
            <p:cNvSpPr/>
            <p:nvPr/>
          </p:nvSpPr>
          <p:spPr>
            <a:xfrm>
              <a:off x="-1092529" y="2149363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" name="Google Shape;1217;p16"/>
            <p:cNvSpPr/>
            <p:nvPr/>
          </p:nvSpPr>
          <p:spPr>
            <a:xfrm>
              <a:off x="-1092529" y="2272347"/>
              <a:ext cx="492558" cy="493147"/>
            </a:xfrm>
            <a:custGeom>
              <a:avLst/>
              <a:gdLst/>
              <a:ahLst/>
              <a:cxnLst/>
              <a:rect l="l" t="t" r="r" b="b"/>
              <a:pathLst>
                <a:path w="43445" h="43497" fill="none" extrusionOk="0">
                  <a:moveTo>
                    <a:pt x="43444" y="43497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" name="Google Shape;1218;p16"/>
            <p:cNvSpPr/>
            <p:nvPr/>
          </p:nvSpPr>
          <p:spPr>
            <a:xfrm>
              <a:off x="-1092529" y="2393564"/>
              <a:ext cx="492558" cy="492546"/>
            </a:xfrm>
            <a:custGeom>
              <a:avLst/>
              <a:gdLst/>
              <a:ahLst/>
              <a:cxnLst/>
              <a:rect l="l" t="t" r="r" b="b"/>
              <a:pathLst>
                <a:path w="43445" h="43444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" name="Google Shape;1219;p16"/>
            <p:cNvSpPr/>
            <p:nvPr/>
          </p:nvSpPr>
          <p:spPr>
            <a:xfrm>
              <a:off x="-1092529" y="2516549"/>
              <a:ext cx="492558" cy="492546"/>
            </a:xfrm>
            <a:custGeom>
              <a:avLst/>
              <a:gdLst/>
              <a:ahLst/>
              <a:cxnLst/>
              <a:rect l="l" t="t" r="r" b="b"/>
              <a:pathLst>
                <a:path w="43445" h="43444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" name="Google Shape;1220;p16"/>
            <p:cNvSpPr/>
            <p:nvPr/>
          </p:nvSpPr>
          <p:spPr>
            <a:xfrm>
              <a:off x="-1092529" y="2637164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" name="Google Shape;1221;p16"/>
            <p:cNvSpPr/>
            <p:nvPr/>
          </p:nvSpPr>
          <p:spPr>
            <a:xfrm>
              <a:off x="-1092529" y="2760149"/>
              <a:ext cx="492558" cy="493147"/>
            </a:xfrm>
            <a:custGeom>
              <a:avLst/>
              <a:gdLst/>
              <a:ahLst/>
              <a:cxnLst/>
              <a:rect l="l" t="t" r="r" b="b"/>
              <a:pathLst>
                <a:path w="43445" h="43497" fill="none" extrusionOk="0">
                  <a:moveTo>
                    <a:pt x="43444" y="43496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" name="Google Shape;1222;p16"/>
            <p:cNvSpPr/>
            <p:nvPr/>
          </p:nvSpPr>
          <p:spPr>
            <a:xfrm>
              <a:off x="-1092529" y="2881354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" name="Google Shape;1223;p16"/>
            <p:cNvSpPr/>
            <p:nvPr/>
          </p:nvSpPr>
          <p:spPr>
            <a:xfrm>
              <a:off x="-1092529" y="3004339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24" name="Google Shape;1224;p16"/>
          <p:cNvGrpSpPr/>
          <p:nvPr/>
        </p:nvGrpSpPr>
        <p:grpSpPr>
          <a:xfrm rot="5400000">
            <a:off x="2083004" y="3240602"/>
            <a:ext cx="733566" cy="3469376"/>
            <a:chOff x="-1092529" y="1167363"/>
            <a:chExt cx="492558" cy="2329534"/>
          </a:xfrm>
        </p:grpSpPr>
        <p:sp>
          <p:nvSpPr>
            <p:cNvPr id="1225" name="Google Shape;1225;p16"/>
            <p:cNvSpPr/>
            <p:nvPr/>
          </p:nvSpPr>
          <p:spPr>
            <a:xfrm>
              <a:off x="-1092529" y="1167363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" name="Google Shape;1226;p16"/>
            <p:cNvSpPr/>
            <p:nvPr/>
          </p:nvSpPr>
          <p:spPr>
            <a:xfrm>
              <a:off x="-1092529" y="1290347"/>
              <a:ext cx="492558" cy="493147"/>
            </a:xfrm>
            <a:custGeom>
              <a:avLst/>
              <a:gdLst/>
              <a:ahLst/>
              <a:cxnLst/>
              <a:rect l="l" t="t" r="r" b="b"/>
              <a:pathLst>
                <a:path w="43445" h="43497" fill="none" extrusionOk="0">
                  <a:moveTo>
                    <a:pt x="43444" y="43497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" name="Google Shape;1227;p16"/>
            <p:cNvSpPr/>
            <p:nvPr/>
          </p:nvSpPr>
          <p:spPr>
            <a:xfrm>
              <a:off x="-1092529" y="1411564"/>
              <a:ext cx="492558" cy="492546"/>
            </a:xfrm>
            <a:custGeom>
              <a:avLst/>
              <a:gdLst/>
              <a:ahLst/>
              <a:cxnLst/>
              <a:rect l="l" t="t" r="r" b="b"/>
              <a:pathLst>
                <a:path w="43445" h="43444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" name="Google Shape;1228;p16"/>
            <p:cNvSpPr/>
            <p:nvPr/>
          </p:nvSpPr>
          <p:spPr>
            <a:xfrm>
              <a:off x="-1092529" y="1534549"/>
              <a:ext cx="492558" cy="492546"/>
            </a:xfrm>
            <a:custGeom>
              <a:avLst/>
              <a:gdLst/>
              <a:ahLst/>
              <a:cxnLst/>
              <a:rect l="l" t="t" r="r" b="b"/>
              <a:pathLst>
                <a:path w="43445" h="43444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" name="Google Shape;1229;p16"/>
            <p:cNvSpPr/>
            <p:nvPr/>
          </p:nvSpPr>
          <p:spPr>
            <a:xfrm>
              <a:off x="-1092529" y="1655164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" name="Google Shape;1230;p16"/>
            <p:cNvSpPr/>
            <p:nvPr/>
          </p:nvSpPr>
          <p:spPr>
            <a:xfrm>
              <a:off x="-1092529" y="1778149"/>
              <a:ext cx="492558" cy="493147"/>
            </a:xfrm>
            <a:custGeom>
              <a:avLst/>
              <a:gdLst/>
              <a:ahLst/>
              <a:cxnLst/>
              <a:rect l="l" t="t" r="r" b="b"/>
              <a:pathLst>
                <a:path w="43445" h="43497" fill="none" extrusionOk="0">
                  <a:moveTo>
                    <a:pt x="43444" y="43496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" name="Google Shape;1231;p16"/>
            <p:cNvSpPr/>
            <p:nvPr/>
          </p:nvSpPr>
          <p:spPr>
            <a:xfrm>
              <a:off x="-1092529" y="1899354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" name="Google Shape;1232;p16"/>
            <p:cNvSpPr/>
            <p:nvPr/>
          </p:nvSpPr>
          <p:spPr>
            <a:xfrm>
              <a:off x="-1092529" y="2022339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" name="Google Shape;1233;p16"/>
            <p:cNvSpPr/>
            <p:nvPr/>
          </p:nvSpPr>
          <p:spPr>
            <a:xfrm>
              <a:off x="-1092529" y="2149363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" name="Google Shape;1234;p16"/>
            <p:cNvSpPr/>
            <p:nvPr/>
          </p:nvSpPr>
          <p:spPr>
            <a:xfrm>
              <a:off x="-1092529" y="2272347"/>
              <a:ext cx="492558" cy="493147"/>
            </a:xfrm>
            <a:custGeom>
              <a:avLst/>
              <a:gdLst/>
              <a:ahLst/>
              <a:cxnLst/>
              <a:rect l="l" t="t" r="r" b="b"/>
              <a:pathLst>
                <a:path w="43445" h="43497" fill="none" extrusionOk="0">
                  <a:moveTo>
                    <a:pt x="43444" y="43497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" name="Google Shape;1235;p16"/>
            <p:cNvSpPr/>
            <p:nvPr/>
          </p:nvSpPr>
          <p:spPr>
            <a:xfrm>
              <a:off x="-1092529" y="2393564"/>
              <a:ext cx="492558" cy="492546"/>
            </a:xfrm>
            <a:custGeom>
              <a:avLst/>
              <a:gdLst/>
              <a:ahLst/>
              <a:cxnLst/>
              <a:rect l="l" t="t" r="r" b="b"/>
              <a:pathLst>
                <a:path w="43445" h="43444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" name="Google Shape;1236;p16"/>
            <p:cNvSpPr/>
            <p:nvPr/>
          </p:nvSpPr>
          <p:spPr>
            <a:xfrm>
              <a:off x="-1092529" y="2516549"/>
              <a:ext cx="492558" cy="492546"/>
            </a:xfrm>
            <a:custGeom>
              <a:avLst/>
              <a:gdLst/>
              <a:ahLst/>
              <a:cxnLst/>
              <a:rect l="l" t="t" r="r" b="b"/>
              <a:pathLst>
                <a:path w="43445" h="43444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" name="Google Shape;1237;p16"/>
            <p:cNvSpPr/>
            <p:nvPr/>
          </p:nvSpPr>
          <p:spPr>
            <a:xfrm>
              <a:off x="-1092529" y="2637164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" name="Google Shape;1238;p16"/>
            <p:cNvSpPr/>
            <p:nvPr/>
          </p:nvSpPr>
          <p:spPr>
            <a:xfrm>
              <a:off x="-1092529" y="2760149"/>
              <a:ext cx="492558" cy="493147"/>
            </a:xfrm>
            <a:custGeom>
              <a:avLst/>
              <a:gdLst/>
              <a:ahLst/>
              <a:cxnLst/>
              <a:rect l="l" t="t" r="r" b="b"/>
              <a:pathLst>
                <a:path w="43445" h="43497" fill="none" extrusionOk="0">
                  <a:moveTo>
                    <a:pt x="43444" y="43496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" name="Google Shape;1239;p16"/>
            <p:cNvSpPr/>
            <p:nvPr/>
          </p:nvSpPr>
          <p:spPr>
            <a:xfrm>
              <a:off x="-1092529" y="2881354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" name="Google Shape;1240;p16"/>
            <p:cNvSpPr/>
            <p:nvPr/>
          </p:nvSpPr>
          <p:spPr>
            <a:xfrm>
              <a:off x="-1092529" y="3004339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41" name="Google Shape;1241;p16"/>
          <p:cNvGrpSpPr/>
          <p:nvPr/>
        </p:nvGrpSpPr>
        <p:grpSpPr>
          <a:xfrm flipH="1">
            <a:off x="7333481" y="3513093"/>
            <a:ext cx="1095412" cy="1095412"/>
            <a:chOff x="1989746" y="1227675"/>
            <a:chExt cx="1468184" cy="1468184"/>
          </a:xfrm>
        </p:grpSpPr>
        <p:sp>
          <p:nvSpPr>
            <p:cNvPr id="1242" name="Google Shape;1242;p16"/>
            <p:cNvSpPr/>
            <p:nvPr/>
          </p:nvSpPr>
          <p:spPr>
            <a:xfrm>
              <a:off x="2482274" y="1720204"/>
              <a:ext cx="975637" cy="975637"/>
            </a:xfrm>
            <a:custGeom>
              <a:avLst/>
              <a:gdLst/>
              <a:ahLst/>
              <a:cxnLst/>
              <a:rect l="l" t="t" r="r" b="b"/>
              <a:pathLst>
                <a:path w="86054" h="86054" fill="none" extrusionOk="0">
                  <a:moveTo>
                    <a:pt x="0" y="1"/>
                  </a:moveTo>
                  <a:lnTo>
                    <a:pt x="86054" y="1"/>
                  </a:lnTo>
                  <a:lnTo>
                    <a:pt x="86054" y="86054"/>
                  </a:lnTo>
                  <a:lnTo>
                    <a:pt x="0" y="86054"/>
                  </a:lnTo>
                  <a:close/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" name="Google Shape;1243;p16"/>
            <p:cNvSpPr/>
            <p:nvPr/>
          </p:nvSpPr>
          <p:spPr>
            <a:xfrm>
              <a:off x="2965336" y="2203267"/>
              <a:ext cx="11" cy="11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" name="Google Shape;1244;p16"/>
            <p:cNvSpPr/>
            <p:nvPr/>
          </p:nvSpPr>
          <p:spPr>
            <a:xfrm>
              <a:off x="2844721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" name="Google Shape;1245;p16"/>
            <p:cNvSpPr/>
            <p:nvPr/>
          </p:nvSpPr>
          <p:spPr>
            <a:xfrm>
              <a:off x="2721146" y="1227675"/>
              <a:ext cx="493147" cy="492558"/>
            </a:xfrm>
            <a:custGeom>
              <a:avLst/>
              <a:gdLst/>
              <a:ahLst/>
              <a:cxnLst/>
              <a:rect l="l" t="t" r="r" b="b"/>
              <a:pathLst>
                <a:path w="43497" h="43445" fill="none" extrusionOk="0">
                  <a:moveTo>
                    <a:pt x="43496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" name="Google Shape;1246;p16"/>
            <p:cNvSpPr/>
            <p:nvPr/>
          </p:nvSpPr>
          <p:spPr>
            <a:xfrm>
              <a:off x="2600520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5" y="43445"/>
                  </a:moveTo>
                  <a:lnTo>
                    <a:pt x="1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" name="Google Shape;1247;p16"/>
            <p:cNvSpPr/>
            <p:nvPr/>
          </p:nvSpPr>
          <p:spPr>
            <a:xfrm>
              <a:off x="2477535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5" y="43445"/>
                  </a:moveTo>
                  <a:lnTo>
                    <a:pt x="1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" name="Google Shape;1248;p16"/>
            <p:cNvSpPr/>
            <p:nvPr/>
          </p:nvSpPr>
          <p:spPr>
            <a:xfrm>
              <a:off x="2356920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5" y="43445"/>
                  </a:moveTo>
                  <a:lnTo>
                    <a:pt x="1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" name="Google Shape;1249;p16"/>
            <p:cNvSpPr/>
            <p:nvPr/>
          </p:nvSpPr>
          <p:spPr>
            <a:xfrm>
              <a:off x="2233346" y="1227675"/>
              <a:ext cx="493147" cy="492558"/>
            </a:xfrm>
            <a:custGeom>
              <a:avLst/>
              <a:gdLst/>
              <a:ahLst/>
              <a:cxnLst/>
              <a:rect l="l" t="t" r="r" b="b"/>
              <a:pathLst>
                <a:path w="43497" h="43445" fill="none" extrusionOk="0">
                  <a:moveTo>
                    <a:pt x="43497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" name="Google Shape;1250;p16"/>
            <p:cNvSpPr/>
            <p:nvPr/>
          </p:nvSpPr>
          <p:spPr>
            <a:xfrm>
              <a:off x="2112731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" name="Google Shape;1251;p16"/>
            <p:cNvSpPr/>
            <p:nvPr/>
          </p:nvSpPr>
          <p:spPr>
            <a:xfrm>
              <a:off x="1989746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" name="Google Shape;1252;p16"/>
            <p:cNvSpPr/>
            <p:nvPr/>
          </p:nvSpPr>
          <p:spPr>
            <a:xfrm>
              <a:off x="1989746" y="1350660"/>
              <a:ext cx="492558" cy="493147"/>
            </a:xfrm>
            <a:custGeom>
              <a:avLst/>
              <a:gdLst/>
              <a:ahLst/>
              <a:cxnLst/>
              <a:rect l="l" t="t" r="r" b="b"/>
              <a:pathLst>
                <a:path w="43445" h="43497" fill="none" extrusionOk="0">
                  <a:moveTo>
                    <a:pt x="43444" y="43497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" name="Google Shape;1253;p16"/>
            <p:cNvSpPr/>
            <p:nvPr/>
          </p:nvSpPr>
          <p:spPr>
            <a:xfrm>
              <a:off x="1989746" y="1471876"/>
              <a:ext cx="492558" cy="492546"/>
            </a:xfrm>
            <a:custGeom>
              <a:avLst/>
              <a:gdLst/>
              <a:ahLst/>
              <a:cxnLst/>
              <a:rect l="l" t="t" r="r" b="b"/>
              <a:pathLst>
                <a:path w="43445" h="43444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" name="Google Shape;1254;p16"/>
            <p:cNvSpPr/>
            <p:nvPr/>
          </p:nvSpPr>
          <p:spPr>
            <a:xfrm>
              <a:off x="1989746" y="1594861"/>
              <a:ext cx="492558" cy="492546"/>
            </a:xfrm>
            <a:custGeom>
              <a:avLst/>
              <a:gdLst/>
              <a:ahLst/>
              <a:cxnLst/>
              <a:rect l="l" t="t" r="r" b="b"/>
              <a:pathLst>
                <a:path w="43445" h="43444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" name="Google Shape;1255;p16"/>
            <p:cNvSpPr/>
            <p:nvPr/>
          </p:nvSpPr>
          <p:spPr>
            <a:xfrm>
              <a:off x="1989746" y="1715477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" name="Google Shape;1256;p16"/>
            <p:cNvSpPr/>
            <p:nvPr/>
          </p:nvSpPr>
          <p:spPr>
            <a:xfrm>
              <a:off x="1989746" y="1838462"/>
              <a:ext cx="492558" cy="493147"/>
            </a:xfrm>
            <a:custGeom>
              <a:avLst/>
              <a:gdLst/>
              <a:ahLst/>
              <a:cxnLst/>
              <a:rect l="l" t="t" r="r" b="b"/>
              <a:pathLst>
                <a:path w="43445" h="43497" fill="none" extrusionOk="0">
                  <a:moveTo>
                    <a:pt x="43444" y="43496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" name="Google Shape;1257;p16"/>
            <p:cNvSpPr/>
            <p:nvPr/>
          </p:nvSpPr>
          <p:spPr>
            <a:xfrm>
              <a:off x="1989746" y="1959667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" name="Google Shape;1258;p16"/>
            <p:cNvSpPr/>
            <p:nvPr/>
          </p:nvSpPr>
          <p:spPr>
            <a:xfrm>
              <a:off x="1989746" y="2082652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" name="Google Shape;1259;p16"/>
            <p:cNvSpPr/>
            <p:nvPr/>
          </p:nvSpPr>
          <p:spPr>
            <a:xfrm>
              <a:off x="1989746" y="1227675"/>
              <a:ext cx="1468184" cy="1468184"/>
            </a:xfrm>
            <a:custGeom>
              <a:avLst/>
              <a:gdLst/>
              <a:ahLst/>
              <a:cxnLst/>
              <a:rect l="l" t="t" r="r" b="b"/>
              <a:pathLst>
                <a:path w="129498" h="129498" fill="none" extrusionOk="0">
                  <a:moveTo>
                    <a:pt x="43444" y="129498"/>
                  </a:moveTo>
                  <a:lnTo>
                    <a:pt x="0" y="86054"/>
                  </a:lnTo>
                  <a:lnTo>
                    <a:pt x="0" y="1"/>
                  </a:lnTo>
                  <a:lnTo>
                    <a:pt x="86054" y="1"/>
                  </a:lnTo>
                  <a:lnTo>
                    <a:pt x="129498" y="43445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60" name="Google Shape;1260;p16"/>
          <p:cNvSpPr txBox="1">
            <a:spLocks noGrp="1"/>
          </p:cNvSpPr>
          <p:nvPr>
            <p:ph type="title"/>
          </p:nvPr>
        </p:nvSpPr>
        <p:spPr>
          <a:xfrm>
            <a:off x="713225" y="2639200"/>
            <a:ext cx="4792200" cy="824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 sz="4500">
                <a:solidFill>
                  <a:schemeClr val="hlink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1261" name="Google Shape;1261;p16">
            <a:hlinkClick r:id="rId3" action="ppaction://hlinksldjump"/>
          </p:cNvPr>
          <p:cNvSpPr txBox="1">
            <a:spLocks noGrp="1"/>
          </p:cNvSpPr>
          <p:nvPr>
            <p:ph type="title" idx="2" hasCustomPrompt="1"/>
          </p:nvPr>
        </p:nvSpPr>
        <p:spPr>
          <a:xfrm>
            <a:off x="713225" y="1318975"/>
            <a:ext cx="1663800" cy="1229400"/>
          </a:xfrm>
          <a:prstGeom prst="rect">
            <a:avLst/>
          </a:prstGeom>
          <a:ln w="1905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6000"/>
              <a:buNone/>
              <a:defRPr sz="590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1262" name="Google Shape;1262;p16"/>
          <p:cNvSpPr txBox="1">
            <a:spLocks noGrp="1"/>
          </p:cNvSpPr>
          <p:nvPr>
            <p:ph type="subTitle" idx="1"/>
          </p:nvPr>
        </p:nvSpPr>
        <p:spPr>
          <a:xfrm>
            <a:off x="713225" y="3554125"/>
            <a:ext cx="4792200" cy="408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7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4">
  <p:cSld name="SECTION_HEADER_1_1_1_1">
    <p:spTree>
      <p:nvGrpSpPr>
        <p:cNvPr id="1" name="Shape 12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64" name="Google Shape;1264;p17"/>
          <p:cNvPicPr preferRelativeResize="0"/>
          <p:nvPr/>
        </p:nvPicPr>
        <p:blipFill>
          <a:blip r:embed="rId2">
            <a:alphaModFix amt="45000"/>
          </a:blip>
          <a:stretch>
            <a:fillRect/>
          </a:stretch>
        </p:blipFill>
        <p:spPr>
          <a:xfrm flipH="1">
            <a:off x="3690" y="0"/>
            <a:ext cx="9136604" cy="5143499"/>
          </a:xfrm>
          <a:prstGeom prst="rect">
            <a:avLst/>
          </a:prstGeom>
          <a:noFill/>
          <a:ln>
            <a:noFill/>
          </a:ln>
        </p:spPr>
      </p:pic>
      <p:sp>
        <p:nvSpPr>
          <p:cNvPr id="1265" name="Google Shape;1265;p17"/>
          <p:cNvSpPr/>
          <p:nvPr/>
        </p:nvSpPr>
        <p:spPr>
          <a:xfrm flipH="1">
            <a:off x="4762492" y="2314425"/>
            <a:ext cx="4381500" cy="2829000"/>
          </a:xfrm>
          <a:prstGeom prst="rtTriangle">
            <a:avLst/>
          </a:prstGeom>
          <a:solidFill>
            <a:srgbClr val="FFFFFF">
              <a:alpha val="726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v</a:t>
            </a:r>
            <a:endParaRPr/>
          </a:p>
        </p:txBody>
      </p:sp>
      <p:grpSp>
        <p:nvGrpSpPr>
          <p:cNvPr id="1266" name="Google Shape;1266;p17"/>
          <p:cNvGrpSpPr/>
          <p:nvPr/>
        </p:nvGrpSpPr>
        <p:grpSpPr>
          <a:xfrm flipH="1">
            <a:off x="3135442" y="2495563"/>
            <a:ext cx="3390900" cy="3390900"/>
            <a:chOff x="-2714625" y="-3788412"/>
            <a:chExt cx="3390900" cy="3390900"/>
          </a:xfrm>
        </p:grpSpPr>
        <p:grpSp>
          <p:nvGrpSpPr>
            <p:cNvPr id="1267" name="Google Shape;1267;p17"/>
            <p:cNvGrpSpPr/>
            <p:nvPr/>
          </p:nvGrpSpPr>
          <p:grpSpPr>
            <a:xfrm>
              <a:off x="-2714625" y="-3385887"/>
              <a:ext cx="3390900" cy="2569275"/>
              <a:chOff x="-2714625" y="-3448050"/>
              <a:chExt cx="3390900" cy="2569275"/>
            </a:xfrm>
          </p:grpSpPr>
          <p:cxnSp>
            <p:nvCxnSpPr>
              <p:cNvPr id="1268" name="Google Shape;1268;p17"/>
              <p:cNvCxnSpPr/>
              <p:nvPr/>
            </p:nvCxnSpPr>
            <p:spPr>
              <a:xfrm>
                <a:off x="-2714625" y="-1724025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269" name="Google Shape;1269;p17"/>
              <p:cNvCxnSpPr/>
              <p:nvPr/>
            </p:nvCxnSpPr>
            <p:spPr>
              <a:xfrm>
                <a:off x="-2714625" y="-1304925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270" name="Google Shape;1270;p17"/>
              <p:cNvCxnSpPr/>
              <p:nvPr/>
            </p:nvCxnSpPr>
            <p:spPr>
              <a:xfrm>
                <a:off x="-2714625" y="-878775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271" name="Google Shape;1271;p17"/>
              <p:cNvCxnSpPr/>
              <p:nvPr/>
            </p:nvCxnSpPr>
            <p:spPr>
              <a:xfrm>
                <a:off x="-2714625" y="-3448050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272" name="Google Shape;1272;p17"/>
              <p:cNvCxnSpPr/>
              <p:nvPr/>
            </p:nvCxnSpPr>
            <p:spPr>
              <a:xfrm>
                <a:off x="-2714625" y="-3028950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273" name="Google Shape;1273;p17"/>
              <p:cNvCxnSpPr/>
              <p:nvPr/>
            </p:nvCxnSpPr>
            <p:spPr>
              <a:xfrm>
                <a:off x="-2714625" y="-2602800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274" name="Google Shape;1274;p17"/>
              <p:cNvCxnSpPr/>
              <p:nvPr/>
            </p:nvCxnSpPr>
            <p:spPr>
              <a:xfrm>
                <a:off x="-2714625" y="-2183700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1275" name="Google Shape;1275;p17"/>
            <p:cNvGrpSpPr/>
            <p:nvPr/>
          </p:nvGrpSpPr>
          <p:grpSpPr>
            <a:xfrm rot="-5400000">
              <a:off x="-2732212" y="-3377600"/>
              <a:ext cx="3390900" cy="2569275"/>
              <a:chOff x="-2714625" y="-3448050"/>
              <a:chExt cx="3390900" cy="2569275"/>
            </a:xfrm>
          </p:grpSpPr>
          <p:cxnSp>
            <p:nvCxnSpPr>
              <p:cNvPr id="1276" name="Google Shape;1276;p17"/>
              <p:cNvCxnSpPr/>
              <p:nvPr/>
            </p:nvCxnSpPr>
            <p:spPr>
              <a:xfrm>
                <a:off x="-2714625" y="-1724025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277" name="Google Shape;1277;p17"/>
              <p:cNvCxnSpPr/>
              <p:nvPr/>
            </p:nvCxnSpPr>
            <p:spPr>
              <a:xfrm>
                <a:off x="-2714625" y="-1304925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278" name="Google Shape;1278;p17"/>
              <p:cNvCxnSpPr/>
              <p:nvPr/>
            </p:nvCxnSpPr>
            <p:spPr>
              <a:xfrm>
                <a:off x="-2714625" y="-878775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279" name="Google Shape;1279;p17"/>
              <p:cNvCxnSpPr/>
              <p:nvPr/>
            </p:nvCxnSpPr>
            <p:spPr>
              <a:xfrm>
                <a:off x="-2714625" y="-3448050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280" name="Google Shape;1280;p17"/>
              <p:cNvCxnSpPr/>
              <p:nvPr/>
            </p:nvCxnSpPr>
            <p:spPr>
              <a:xfrm>
                <a:off x="-2714625" y="-3028950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281" name="Google Shape;1281;p17"/>
              <p:cNvCxnSpPr/>
              <p:nvPr/>
            </p:nvCxnSpPr>
            <p:spPr>
              <a:xfrm>
                <a:off x="-2714625" y="-2602800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282" name="Google Shape;1282;p17"/>
              <p:cNvCxnSpPr/>
              <p:nvPr/>
            </p:nvCxnSpPr>
            <p:spPr>
              <a:xfrm>
                <a:off x="-2714625" y="-2183700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sp>
        <p:nvSpPr>
          <p:cNvPr id="1283" name="Google Shape;1283;p17"/>
          <p:cNvSpPr/>
          <p:nvPr/>
        </p:nvSpPr>
        <p:spPr>
          <a:xfrm rot="5400000" flipH="1">
            <a:off x="-463200" y="463125"/>
            <a:ext cx="5143500" cy="4217100"/>
          </a:xfrm>
          <a:prstGeom prst="rtTriangle">
            <a:avLst/>
          </a:prstGeom>
          <a:solidFill>
            <a:srgbClr val="FFFFFF">
              <a:alpha val="726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84" name="Google Shape;1284;p17"/>
          <p:cNvGrpSpPr/>
          <p:nvPr/>
        </p:nvGrpSpPr>
        <p:grpSpPr>
          <a:xfrm flipH="1">
            <a:off x="3706" y="1606543"/>
            <a:ext cx="1095412" cy="1095412"/>
            <a:chOff x="1989746" y="1227675"/>
            <a:chExt cx="1468184" cy="1468184"/>
          </a:xfrm>
        </p:grpSpPr>
        <p:sp>
          <p:nvSpPr>
            <p:cNvPr id="1285" name="Google Shape;1285;p17"/>
            <p:cNvSpPr/>
            <p:nvPr/>
          </p:nvSpPr>
          <p:spPr>
            <a:xfrm>
              <a:off x="2482274" y="1720204"/>
              <a:ext cx="975637" cy="975637"/>
            </a:xfrm>
            <a:custGeom>
              <a:avLst/>
              <a:gdLst/>
              <a:ahLst/>
              <a:cxnLst/>
              <a:rect l="l" t="t" r="r" b="b"/>
              <a:pathLst>
                <a:path w="86054" h="86054" fill="none" extrusionOk="0">
                  <a:moveTo>
                    <a:pt x="0" y="1"/>
                  </a:moveTo>
                  <a:lnTo>
                    <a:pt x="86054" y="1"/>
                  </a:lnTo>
                  <a:lnTo>
                    <a:pt x="86054" y="86054"/>
                  </a:lnTo>
                  <a:lnTo>
                    <a:pt x="0" y="86054"/>
                  </a:lnTo>
                  <a:close/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" name="Google Shape;1286;p17"/>
            <p:cNvSpPr/>
            <p:nvPr/>
          </p:nvSpPr>
          <p:spPr>
            <a:xfrm>
              <a:off x="2965336" y="2203267"/>
              <a:ext cx="11" cy="11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" name="Google Shape;1287;p17"/>
            <p:cNvSpPr/>
            <p:nvPr/>
          </p:nvSpPr>
          <p:spPr>
            <a:xfrm>
              <a:off x="2844721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" name="Google Shape;1288;p17"/>
            <p:cNvSpPr/>
            <p:nvPr/>
          </p:nvSpPr>
          <p:spPr>
            <a:xfrm>
              <a:off x="2721146" y="1227675"/>
              <a:ext cx="493147" cy="492558"/>
            </a:xfrm>
            <a:custGeom>
              <a:avLst/>
              <a:gdLst/>
              <a:ahLst/>
              <a:cxnLst/>
              <a:rect l="l" t="t" r="r" b="b"/>
              <a:pathLst>
                <a:path w="43497" h="43445" fill="none" extrusionOk="0">
                  <a:moveTo>
                    <a:pt x="43496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" name="Google Shape;1289;p17"/>
            <p:cNvSpPr/>
            <p:nvPr/>
          </p:nvSpPr>
          <p:spPr>
            <a:xfrm>
              <a:off x="2600520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5" y="43445"/>
                  </a:moveTo>
                  <a:lnTo>
                    <a:pt x="1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" name="Google Shape;1290;p17"/>
            <p:cNvSpPr/>
            <p:nvPr/>
          </p:nvSpPr>
          <p:spPr>
            <a:xfrm>
              <a:off x="2477535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5" y="43445"/>
                  </a:moveTo>
                  <a:lnTo>
                    <a:pt x="1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" name="Google Shape;1291;p17"/>
            <p:cNvSpPr/>
            <p:nvPr/>
          </p:nvSpPr>
          <p:spPr>
            <a:xfrm>
              <a:off x="2356920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5" y="43445"/>
                  </a:moveTo>
                  <a:lnTo>
                    <a:pt x="1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" name="Google Shape;1292;p17"/>
            <p:cNvSpPr/>
            <p:nvPr/>
          </p:nvSpPr>
          <p:spPr>
            <a:xfrm>
              <a:off x="2233346" y="1227675"/>
              <a:ext cx="493147" cy="492558"/>
            </a:xfrm>
            <a:custGeom>
              <a:avLst/>
              <a:gdLst/>
              <a:ahLst/>
              <a:cxnLst/>
              <a:rect l="l" t="t" r="r" b="b"/>
              <a:pathLst>
                <a:path w="43497" h="43445" fill="none" extrusionOk="0">
                  <a:moveTo>
                    <a:pt x="43497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" name="Google Shape;1293;p17"/>
            <p:cNvSpPr/>
            <p:nvPr/>
          </p:nvSpPr>
          <p:spPr>
            <a:xfrm>
              <a:off x="2112731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" name="Google Shape;1294;p17"/>
            <p:cNvSpPr/>
            <p:nvPr/>
          </p:nvSpPr>
          <p:spPr>
            <a:xfrm>
              <a:off x="1989746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" name="Google Shape;1295;p17"/>
            <p:cNvSpPr/>
            <p:nvPr/>
          </p:nvSpPr>
          <p:spPr>
            <a:xfrm>
              <a:off x="1989746" y="1350660"/>
              <a:ext cx="492558" cy="493147"/>
            </a:xfrm>
            <a:custGeom>
              <a:avLst/>
              <a:gdLst/>
              <a:ahLst/>
              <a:cxnLst/>
              <a:rect l="l" t="t" r="r" b="b"/>
              <a:pathLst>
                <a:path w="43445" h="43497" fill="none" extrusionOk="0">
                  <a:moveTo>
                    <a:pt x="43444" y="43497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" name="Google Shape;1296;p17"/>
            <p:cNvSpPr/>
            <p:nvPr/>
          </p:nvSpPr>
          <p:spPr>
            <a:xfrm>
              <a:off x="1989746" y="1471876"/>
              <a:ext cx="492558" cy="492546"/>
            </a:xfrm>
            <a:custGeom>
              <a:avLst/>
              <a:gdLst/>
              <a:ahLst/>
              <a:cxnLst/>
              <a:rect l="l" t="t" r="r" b="b"/>
              <a:pathLst>
                <a:path w="43445" h="43444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" name="Google Shape;1297;p17"/>
            <p:cNvSpPr/>
            <p:nvPr/>
          </p:nvSpPr>
          <p:spPr>
            <a:xfrm>
              <a:off x="1989746" y="1594861"/>
              <a:ext cx="492558" cy="492546"/>
            </a:xfrm>
            <a:custGeom>
              <a:avLst/>
              <a:gdLst/>
              <a:ahLst/>
              <a:cxnLst/>
              <a:rect l="l" t="t" r="r" b="b"/>
              <a:pathLst>
                <a:path w="43445" h="43444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" name="Google Shape;1298;p17"/>
            <p:cNvSpPr/>
            <p:nvPr/>
          </p:nvSpPr>
          <p:spPr>
            <a:xfrm>
              <a:off x="1989746" y="1715477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" name="Google Shape;1299;p17"/>
            <p:cNvSpPr/>
            <p:nvPr/>
          </p:nvSpPr>
          <p:spPr>
            <a:xfrm>
              <a:off x="1989746" y="1838462"/>
              <a:ext cx="492558" cy="493147"/>
            </a:xfrm>
            <a:custGeom>
              <a:avLst/>
              <a:gdLst/>
              <a:ahLst/>
              <a:cxnLst/>
              <a:rect l="l" t="t" r="r" b="b"/>
              <a:pathLst>
                <a:path w="43445" h="43497" fill="none" extrusionOk="0">
                  <a:moveTo>
                    <a:pt x="43444" y="43496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" name="Google Shape;1300;p17"/>
            <p:cNvSpPr/>
            <p:nvPr/>
          </p:nvSpPr>
          <p:spPr>
            <a:xfrm>
              <a:off x="1989746" y="1959667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" name="Google Shape;1301;p17"/>
            <p:cNvSpPr/>
            <p:nvPr/>
          </p:nvSpPr>
          <p:spPr>
            <a:xfrm>
              <a:off x="1989746" y="2082652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" name="Google Shape;1302;p17"/>
            <p:cNvSpPr/>
            <p:nvPr/>
          </p:nvSpPr>
          <p:spPr>
            <a:xfrm>
              <a:off x="1989746" y="1227675"/>
              <a:ext cx="1468184" cy="1468184"/>
            </a:xfrm>
            <a:custGeom>
              <a:avLst/>
              <a:gdLst/>
              <a:ahLst/>
              <a:cxnLst/>
              <a:rect l="l" t="t" r="r" b="b"/>
              <a:pathLst>
                <a:path w="129498" h="129498" fill="none" extrusionOk="0">
                  <a:moveTo>
                    <a:pt x="43444" y="129498"/>
                  </a:moveTo>
                  <a:lnTo>
                    <a:pt x="0" y="86054"/>
                  </a:lnTo>
                  <a:lnTo>
                    <a:pt x="0" y="1"/>
                  </a:lnTo>
                  <a:lnTo>
                    <a:pt x="86054" y="1"/>
                  </a:lnTo>
                  <a:lnTo>
                    <a:pt x="129498" y="43445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03" name="Google Shape;1303;p17"/>
          <p:cNvGrpSpPr/>
          <p:nvPr/>
        </p:nvGrpSpPr>
        <p:grpSpPr>
          <a:xfrm rot="-5400000" flipH="1">
            <a:off x="9334354" y="-1566473"/>
            <a:ext cx="733566" cy="3469376"/>
            <a:chOff x="-1092529" y="1167363"/>
            <a:chExt cx="492558" cy="2329534"/>
          </a:xfrm>
        </p:grpSpPr>
        <p:sp>
          <p:nvSpPr>
            <p:cNvPr id="1304" name="Google Shape;1304;p17"/>
            <p:cNvSpPr/>
            <p:nvPr/>
          </p:nvSpPr>
          <p:spPr>
            <a:xfrm>
              <a:off x="-1092529" y="1167363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" name="Google Shape;1305;p17"/>
            <p:cNvSpPr/>
            <p:nvPr/>
          </p:nvSpPr>
          <p:spPr>
            <a:xfrm>
              <a:off x="-1092529" y="1290347"/>
              <a:ext cx="492558" cy="493147"/>
            </a:xfrm>
            <a:custGeom>
              <a:avLst/>
              <a:gdLst/>
              <a:ahLst/>
              <a:cxnLst/>
              <a:rect l="l" t="t" r="r" b="b"/>
              <a:pathLst>
                <a:path w="43445" h="43497" fill="none" extrusionOk="0">
                  <a:moveTo>
                    <a:pt x="43444" y="43497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" name="Google Shape;1306;p17"/>
            <p:cNvSpPr/>
            <p:nvPr/>
          </p:nvSpPr>
          <p:spPr>
            <a:xfrm>
              <a:off x="-1092529" y="1411564"/>
              <a:ext cx="492558" cy="492546"/>
            </a:xfrm>
            <a:custGeom>
              <a:avLst/>
              <a:gdLst/>
              <a:ahLst/>
              <a:cxnLst/>
              <a:rect l="l" t="t" r="r" b="b"/>
              <a:pathLst>
                <a:path w="43445" h="43444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" name="Google Shape;1307;p17"/>
            <p:cNvSpPr/>
            <p:nvPr/>
          </p:nvSpPr>
          <p:spPr>
            <a:xfrm>
              <a:off x="-1092529" y="1534549"/>
              <a:ext cx="492558" cy="492546"/>
            </a:xfrm>
            <a:custGeom>
              <a:avLst/>
              <a:gdLst/>
              <a:ahLst/>
              <a:cxnLst/>
              <a:rect l="l" t="t" r="r" b="b"/>
              <a:pathLst>
                <a:path w="43445" h="43444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" name="Google Shape;1308;p17"/>
            <p:cNvSpPr/>
            <p:nvPr/>
          </p:nvSpPr>
          <p:spPr>
            <a:xfrm>
              <a:off x="-1092529" y="1655164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" name="Google Shape;1309;p17"/>
            <p:cNvSpPr/>
            <p:nvPr/>
          </p:nvSpPr>
          <p:spPr>
            <a:xfrm>
              <a:off x="-1092529" y="1778149"/>
              <a:ext cx="492558" cy="493147"/>
            </a:xfrm>
            <a:custGeom>
              <a:avLst/>
              <a:gdLst/>
              <a:ahLst/>
              <a:cxnLst/>
              <a:rect l="l" t="t" r="r" b="b"/>
              <a:pathLst>
                <a:path w="43445" h="43497" fill="none" extrusionOk="0">
                  <a:moveTo>
                    <a:pt x="43444" y="43496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" name="Google Shape;1310;p17"/>
            <p:cNvSpPr/>
            <p:nvPr/>
          </p:nvSpPr>
          <p:spPr>
            <a:xfrm>
              <a:off x="-1092529" y="1899354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" name="Google Shape;1311;p17"/>
            <p:cNvSpPr/>
            <p:nvPr/>
          </p:nvSpPr>
          <p:spPr>
            <a:xfrm>
              <a:off x="-1092529" y="2022339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" name="Google Shape;1312;p17"/>
            <p:cNvSpPr/>
            <p:nvPr/>
          </p:nvSpPr>
          <p:spPr>
            <a:xfrm>
              <a:off x="-1092529" y="2149363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" name="Google Shape;1313;p17"/>
            <p:cNvSpPr/>
            <p:nvPr/>
          </p:nvSpPr>
          <p:spPr>
            <a:xfrm>
              <a:off x="-1092529" y="2272347"/>
              <a:ext cx="492558" cy="493147"/>
            </a:xfrm>
            <a:custGeom>
              <a:avLst/>
              <a:gdLst/>
              <a:ahLst/>
              <a:cxnLst/>
              <a:rect l="l" t="t" r="r" b="b"/>
              <a:pathLst>
                <a:path w="43445" h="43497" fill="none" extrusionOk="0">
                  <a:moveTo>
                    <a:pt x="43444" y="43497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" name="Google Shape;1314;p17"/>
            <p:cNvSpPr/>
            <p:nvPr/>
          </p:nvSpPr>
          <p:spPr>
            <a:xfrm>
              <a:off x="-1092529" y="2393564"/>
              <a:ext cx="492558" cy="492546"/>
            </a:xfrm>
            <a:custGeom>
              <a:avLst/>
              <a:gdLst/>
              <a:ahLst/>
              <a:cxnLst/>
              <a:rect l="l" t="t" r="r" b="b"/>
              <a:pathLst>
                <a:path w="43445" h="43444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" name="Google Shape;1315;p17"/>
            <p:cNvSpPr/>
            <p:nvPr/>
          </p:nvSpPr>
          <p:spPr>
            <a:xfrm>
              <a:off x="-1092529" y="2516549"/>
              <a:ext cx="492558" cy="492546"/>
            </a:xfrm>
            <a:custGeom>
              <a:avLst/>
              <a:gdLst/>
              <a:ahLst/>
              <a:cxnLst/>
              <a:rect l="l" t="t" r="r" b="b"/>
              <a:pathLst>
                <a:path w="43445" h="43444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" name="Google Shape;1316;p17"/>
            <p:cNvSpPr/>
            <p:nvPr/>
          </p:nvSpPr>
          <p:spPr>
            <a:xfrm>
              <a:off x="-1092529" y="2637164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" name="Google Shape;1317;p17"/>
            <p:cNvSpPr/>
            <p:nvPr/>
          </p:nvSpPr>
          <p:spPr>
            <a:xfrm>
              <a:off x="-1092529" y="2760149"/>
              <a:ext cx="492558" cy="493147"/>
            </a:xfrm>
            <a:custGeom>
              <a:avLst/>
              <a:gdLst/>
              <a:ahLst/>
              <a:cxnLst/>
              <a:rect l="l" t="t" r="r" b="b"/>
              <a:pathLst>
                <a:path w="43445" h="43497" fill="none" extrusionOk="0">
                  <a:moveTo>
                    <a:pt x="43444" y="43496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" name="Google Shape;1318;p17"/>
            <p:cNvSpPr/>
            <p:nvPr/>
          </p:nvSpPr>
          <p:spPr>
            <a:xfrm>
              <a:off x="-1092529" y="2881354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" name="Google Shape;1319;p17"/>
            <p:cNvSpPr/>
            <p:nvPr/>
          </p:nvSpPr>
          <p:spPr>
            <a:xfrm>
              <a:off x="-1092529" y="3004339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20" name="Google Shape;1320;p17"/>
          <p:cNvGrpSpPr/>
          <p:nvPr/>
        </p:nvGrpSpPr>
        <p:grpSpPr>
          <a:xfrm rot="5400000">
            <a:off x="-422071" y="3240602"/>
            <a:ext cx="733566" cy="3469376"/>
            <a:chOff x="-1092529" y="1167363"/>
            <a:chExt cx="492558" cy="2329534"/>
          </a:xfrm>
        </p:grpSpPr>
        <p:sp>
          <p:nvSpPr>
            <p:cNvPr id="1321" name="Google Shape;1321;p17"/>
            <p:cNvSpPr/>
            <p:nvPr/>
          </p:nvSpPr>
          <p:spPr>
            <a:xfrm>
              <a:off x="-1092529" y="1167363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" name="Google Shape;1322;p17"/>
            <p:cNvSpPr/>
            <p:nvPr/>
          </p:nvSpPr>
          <p:spPr>
            <a:xfrm>
              <a:off x="-1092529" y="1290347"/>
              <a:ext cx="492558" cy="493147"/>
            </a:xfrm>
            <a:custGeom>
              <a:avLst/>
              <a:gdLst/>
              <a:ahLst/>
              <a:cxnLst/>
              <a:rect l="l" t="t" r="r" b="b"/>
              <a:pathLst>
                <a:path w="43445" h="43497" fill="none" extrusionOk="0">
                  <a:moveTo>
                    <a:pt x="43444" y="43497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" name="Google Shape;1323;p17"/>
            <p:cNvSpPr/>
            <p:nvPr/>
          </p:nvSpPr>
          <p:spPr>
            <a:xfrm>
              <a:off x="-1092529" y="1411564"/>
              <a:ext cx="492558" cy="492546"/>
            </a:xfrm>
            <a:custGeom>
              <a:avLst/>
              <a:gdLst/>
              <a:ahLst/>
              <a:cxnLst/>
              <a:rect l="l" t="t" r="r" b="b"/>
              <a:pathLst>
                <a:path w="43445" h="43444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" name="Google Shape;1324;p17"/>
            <p:cNvSpPr/>
            <p:nvPr/>
          </p:nvSpPr>
          <p:spPr>
            <a:xfrm>
              <a:off x="-1092529" y="1534549"/>
              <a:ext cx="492558" cy="492546"/>
            </a:xfrm>
            <a:custGeom>
              <a:avLst/>
              <a:gdLst/>
              <a:ahLst/>
              <a:cxnLst/>
              <a:rect l="l" t="t" r="r" b="b"/>
              <a:pathLst>
                <a:path w="43445" h="43444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" name="Google Shape;1325;p17"/>
            <p:cNvSpPr/>
            <p:nvPr/>
          </p:nvSpPr>
          <p:spPr>
            <a:xfrm>
              <a:off x="-1092529" y="1655164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" name="Google Shape;1326;p17"/>
            <p:cNvSpPr/>
            <p:nvPr/>
          </p:nvSpPr>
          <p:spPr>
            <a:xfrm>
              <a:off x="-1092529" y="1778149"/>
              <a:ext cx="492558" cy="493147"/>
            </a:xfrm>
            <a:custGeom>
              <a:avLst/>
              <a:gdLst/>
              <a:ahLst/>
              <a:cxnLst/>
              <a:rect l="l" t="t" r="r" b="b"/>
              <a:pathLst>
                <a:path w="43445" h="43497" fill="none" extrusionOk="0">
                  <a:moveTo>
                    <a:pt x="43444" y="43496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" name="Google Shape;1327;p17"/>
            <p:cNvSpPr/>
            <p:nvPr/>
          </p:nvSpPr>
          <p:spPr>
            <a:xfrm>
              <a:off x="-1092529" y="1899354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" name="Google Shape;1328;p17"/>
            <p:cNvSpPr/>
            <p:nvPr/>
          </p:nvSpPr>
          <p:spPr>
            <a:xfrm>
              <a:off x="-1092529" y="2022339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" name="Google Shape;1329;p17"/>
            <p:cNvSpPr/>
            <p:nvPr/>
          </p:nvSpPr>
          <p:spPr>
            <a:xfrm>
              <a:off x="-1092529" y="2149363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" name="Google Shape;1330;p17"/>
            <p:cNvSpPr/>
            <p:nvPr/>
          </p:nvSpPr>
          <p:spPr>
            <a:xfrm>
              <a:off x="-1092529" y="2272347"/>
              <a:ext cx="492558" cy="493147"/>
            </a:xfrm>
            <a:custGeom>
              <a:avLst/>
              <a:gdLst/>
              <a:ahLst/>
              <a:cxnLst/>
              <a:rect l="l" t="t" r="r" b="b"/>
              <a:pathLst>
                <a:path w="43445" h="43497" fill="none" extrusionOk="0">
                  <a:moveTo>
                    <a:pt x="43444" y="43497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" name="Google Shape;1331;p17"/>
            <p:cNvSpPr/>
            <p:nvPr/>
          </p:nvSpPr>
          <p:spPr>
            <a:xfrm>
              <a:off x="-1092529" y="2393564"/>
              <a:ext cx="492558" cy="492546"/>
            </a:xfrm>
            <a:custGeom>
              <a:avLst/>
              <a:gdLst/>
              <a:ahLst/>
              <a:cxnLst/>
              <a:rect l="l" t="t" r="r" b="b"/>
              <a:pathLst>
                <a:path w="43445" h="43444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" name="Google Shape;1332;p17"/>
            <p:cNvSpPr/>
            <p:nvPr/>
          </p:nvSpPr>
          <p:spPr>
            <a:xfrm>
              <a:off x="-1092529" y="2516549"/>
              <a:ext cx="492558" cy="492546"/>
            </a:xfrm>
            <a:custGeom>
              <a:avLst/>
              <a:gdLst/>
              <a:ahLst/>
              <a:cxnLst/>
              <a:rect l="l" t="t" r="r" b="b"/>
              <a:pathLst>
                <a:path w="43445" h="43444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" name="Google Shape;1333;p17"/>
            <p:cNvSpPr/>
            <p:nvPr/>
          </p:nvSpPr>
          <p:spPr>
            <a:xfrm>
              <a:off x="-1092529" y="2637164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" name="Google Shape;1334;p17"/>
            <p:cNvSpPr/>
            <p:nvPr/>
          </p:nvSpPr>
          <p:spPr>
            <a:xfrm>
              <a:off x="-1092529" y="2760149"/>
              <a:ext cx="492558" cy="493147"/>
            </a:xfrm>
            <a:custGeom>
              <a:avLst/>
              <a:gdLst/>
              <a:ahLst/>
              <a:cxnLst/>
              <a:rect l="l" t="t" r="r" b="b"/>
              <a:pathLst>
                <a:path w="43445" h="43497" fill="none" extrusionOk="0">
                  <a:moveTo>
                    <a:pt x="43444" y="43496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" name="Google Shape;1335;p17"/>
            <p:cNvSpPr/>
            <p:nvPr/>
          </p:nvSpPr>
          <p:spPr>
            <a:xfrm>
              <a:off x="-1092529" y="2881354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" name="Google Shape;1336;p17"/>
            <p:cNvSpPr/>
            <p:nvPr/>
          </p:nvSpPr>
          <p:spPr>
            <a:xfrm>
              <a:off x="-1092529" y="3004339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37" name="Google Shape;1337;p17"/>
          <p:cNvGrpSpPr/>
          <p:nvPr/>
        </p:nvGrpSpPr>
        <p:grpSpPr>
          <a:xfrm flipH="1">
            <a:off x="8438381" y="4046493"/>
            <a:ext cx="1095412" cy="1095412"/>
            <a:chOff x="1989746" y="1227675"/>
            <a:chExt cx="1468184" cy="1468184"/>
          </a:xfrm>
        </p:grpSpPr>
        <p:sp>
          <p:nvSpPr>
            <p:cNvPr id="1338" name="Google Shape;1338;p17"/>
            <p:cNvSpPr/>
            <p:nvPr/>
          </p:nvSpPr>
          <p:spPr>
            <a:xfrm>
              <a:off x="2482274" y="1720204"/>
              <a:ext cx="975637" cy="975637"/>
            </a:xfrm>
            <a:custGeom>
              <a:avLst/>
              <a:gdLst/>
              <a:ahLst/>
              <a:cxnLst/>
              <a:rect l="l" t="t" r="r" b="b"/>
              <a:pathLst>
                <a:path w="86054" h="86054" fill="none" extrusionOk="0">
                  <a:moveTo>
                    <a:pt x="0" y="1"/>
                  </a:moveTo>
                  <a:lnTo>
                    <a:pt x="86054" y="1"/>
                  </a:lnTo>
                  <a:lnTo>
                    <a:pt x="86054" y="86054"/>
                  </a:lnTo>
                  <a:lnTo>
                    <a:pt x="0" y="86054"/>
                  </a:lnTo>
                  <a:close/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" name="Google Shape;1339;p17"/>
            <p:cNvSpPr/>
            <p:nvPr/>
          </p:nvSpPr>
          <p:spPr>
            <a:xfrm>
              <a:off x="2965336" y="2203267"/>
              <a:ext cx="11" cy="11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" name="Google Shape;1340;p17"/>
            <p:cNvSpPr/>
            <p:nvPr/>
          </p:nvSpPr>
          <p:spPr>
            <a:xfrm>
              <a:off x="2844721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" name="Google Shape;1341;p17"/>
            <p:cNvSpPr/>
            <p:nvPr/>
          </p:nvSpPr>
          <p:spPr>
            <a:xfrm>
              <a:off x="2721146" y="1227675"/>
              <a:ext cx="493147" cy="492558"/>
            </a:xfrm>
            <a:custGeom>
              <a:avLst/>
              <a:gdLst/>
              <a:ahLst/>
              <a:cxnLst/>
              <a:rect l="l" t="t" r="r" b="b"/>
              <a:pathLst>
                <a:path w="43497" h="43445" fill="none" extrusionOk="0">
                  <a:moveTo>
                    <a:pt x="43496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" name="Google Shape;1342;p17"/>
            <p:cNvSpPr/>
            <p:nvPr/>
          </p:nvSpPr>
          <p:spPr>
            <a:xfrm>
              <a:off x="2600520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5" y="43445"/>
                  </a:moveTo>
                  <a:lnTo>
                    <a:pt x="1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" name="Google Shape;1343;p17"/>
            <p:cNvSpPr/>
            <p:nvPr/>
          </p:nvSpPr>
          <p:spPr>
            <a:xfrm>
              <a:off x="2477535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5" y="43445"/>
                  </a:moveTo>
                  <a:lnTo>
                    <a:pt x="1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" name="Google Shape;1344;p17"/>
            <p:cNvSpPr/>
            <p:nvPr/>
          </p:nvSpPr>
          <p:spPr>
            <a:xfrm>
              <a:off x="2356920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5" y="43445"/>
                  </a:moveTo>
                  <a:lnTo>
                    <a:pt x="1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" name="Google Shape;1345;p17"/>
            <p:cNvSpPr/>
            <p:nvPr/>
          </p:nvSpPr>
          <p:spPr>
            <a:xfrm>
              <a:off x="2233346" y="1227675"/>
              <a:ext cx="493147" cy="492558"/>
            </a:xfrm>
            <a:custGeom>
              <a:avLst/>
              <a:gdLst/>
              <a:ahLst/>
              <a:cxnLst/>
              <a:rect l="l" t="t" r="r" b="b"/>
              <a:pathLst>
                <a:path w="43497" h="43445" fill="none" extrusionOk="0">
                  <a:moveTo>
                    <a:pt x="43497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" name="Google Shape;1346;p17"/>
            <p:cNvSpPr/>
            <p:nvPr/>
          </p:nvSpPr>
          <p:spPr>
            <a:xfrm>
              <a:off x="2112731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" name="Google Shape;1347;p17"/>
            <p:cNvSpPr/>
            <p:nvPr/>
          </p:nvSpPr>
          <p:spPr>
            <a:xfrm>
              <a:off x="1989746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" name="Google Shape;1348;p17"/>
            <p:cNvSpPr/>
            <p:nvPr/>
          </p:nvSpPr>
          <p:spPr>
            <a:xfrm>
              <a:off x="1989746" y="1350660"/>
              <a:ext cx="492558" cy="493147"/>
            </a:xfrm>
            <a:custGeom>
              <a:avLst/>
              <a:gdLst/>
              <a:ahLst/>
              <a:cxnLst/>
              <a:rect l="l" t="t" r="r" b="b"/>
              <a:pathLst>
                <a:path w="43445" h="43497" fill="none" extrusionOk="0">
                  <a:moveTo>
                    <a:pt x="43444" y="43497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" name="Google Shape;1349;p17"/>
            <p:cNvSpPr/>
            <p:nvPr/>
          </p:nvSpPr>
          <p:spPr>
            <a:xfrm>
              <a:off x="1989746" y="1471876"/>
              <a:ext cx="492558" cy="492546"/>
            </a:xfrm>
            <a:custGeom>
              <a:avLst/>
              <a:gdLst/>
              <a:ahLst/>
              <a:cxnLst/>
              <a:rect l="l" t="t" r="r" b="b"/>
              <a:pathLst>
                <a:path w="43445" h="43444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" name="Google Shape;1350;p17"/>
            <p:cNvSpPr/>
            <p:nvPr/>
          </p:nvSpPr>
          <p:spPr>
            <a:xfrm>
              <a:off x="1989746" y="1594861"/>
              <a:ext cx="492558" cy="492546"/>
            </a:xfrm>
            <a:custGeom>
              <a:avLst/>
              <a:gdLst/>
              <a:ahLst/>
              <a:cxnLst/>
              <a:rect l="l" t="t" r="r" b="b"/>
              <a:pathLst>
                <a:path w="43445" h="43444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" name="Google Shape;1351;p17"/>
            <p:cNvSpPr/>
            <p:nvPr/>
          </p:nvSpPr>
          <p:spPr>
            <a:xfrm>
              <a:off x="1989746" y="1715477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" name="Google Shape;1352;p17"/>
            <p:cNvSpPr/>
            <p:nvPr/>
          </p:nvSpPr>
          <p:spPr>
            <a:xfrm>
              <a:off x="1989746" y="1838462"/>
              <a:ext cx="492558" cy="493147"/>
            </a:xfrm>
            <a:custGeom>
              <a:avLst/>
              <a:gdLst/>
              <a:ahLst/>
              <a:cxnLst/>
              <a:rect l="l" t="t" r="r" b="b"/>
              <a:pathLst>
                <a:path w="43445" h="43497" fill="none" extrusionOk="0">
                  <a:moveTo>
                    <a:pt x="43444" y="43496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" name="Google Shape;1353;p17"/>
            <p:cNvSpPr/>
            <p:nvPr/>
          </p:nvSpPr>
          <p:spPr>
            <a:xfrm>
              <a:off x="1989746" y="1959667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" name="Google Shape;1354;p17"/>
            <p:cNvSpPr/>
            <p:nvPr/>
          </p:nvSpPr>
          <p:spPr>
            <a:xfrm>
              <a:off x="1989746" y="2082652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" name="Google Shape;1355;p17"/>
            <p:cNvSpPr/>
            <p:nvPr/>
          </p:nvSpPr>
          <p:spPr>
            <a:xfrm>
              <a:off x="1989746" y="1227675"/>
              <a:ext cx="1468184" cy="1468184"/>
            </a:xfrm>
            <a:custGeom>
              <a:avLst/>
              <a:gdLst/>
              <a:ahLst/>
              <a:cxnLst/>
              <a:rect l="l" t="t" r="r" b="b"/>
              <a:pathLst>
                <a:path w="129498" h="129498" fill="none" extrusionOk="0">
                  <a:moveTo>
                    <a:pt x="43444" y="129498"/>
                  </a:moveTo>
                  <a:lnTo>
                    <a:pt x="0" y="86054"/>
                  </a:lnTo>
                  <a:lnTo>
                    <a:pt x="0" y="1"/>
                  </a:lnTo>
                  <a:lnTo>
                    <a:pt x="86054" y="1"/>
                  </a:lnTo>
                  <a:lnTo>
                    <a:pt x="129498" y="43445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56" name="Google Shape;1356;p17"/>
          <p:cNvSpPr txBox="1">
            <a:spLocks noGrp="1"/>
          </p:cNvSpPr>
          <p:nvPr>
            <p:ph type="title"/>
          </p:nvPr>
        </p:nvSpPr>
        <p:spPr>
          <a:xfrm>
            <a:off x="1643325" y="1758367"/>
            <a:ext cx="3838500" cy="824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500">
                <a:solidFill>
                  <a:schemeClr val="hlink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1357" name="Google Shape;1357;p17">
            <a:hlinkClick r:id="rId3" action="ppaction://hlinksldjump"/>
          </p:cNvPr>
          <p:cNvSpPr txBox="1">
            <a:spLocks noGrp="1"/>
          </p:cNvSpPr>
          <p:nvPr>
            <p:ph type="title" idx="2" hasCustomPrompt="1"/>
          </p:nvPr>
        </p:nvSpPr>
        <p:spPr>
          <a:xfrm>
            <a:off x="5747175" y="1955689"/>
            <a:ext cx="1663800" cy="1229400"/>
          </a:xfrm>
          <a:prstGeom prst="rect">
            <a:avLst/>
          </a:prstGeom>
          <a:ln w="1905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590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1358" name="Google Shape;1358;p17"/>
          <p:cNvSpPr txBox="1">
            <a:spLocks noGrp="1"/>
          </p:cNvSpPr>
          <p:nvPr>
            <p:ph type="subTitle" idx="1"/>
          </p:nvPr>
        </p:nvSpPr>
        <p:spPr>
          <a:xfrm>
            <a:off x="1643325" y="2673292"/>
            <a:ext cx="3838500" cy="655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7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5">
  <p:cSld name="SECTION_HEADER_1_1_1_1_1">
    <p:spTree>
      <p:nvGrpSpPr>
        <p:cNvPr id="1" name="Shape 13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60" name="Google Shape;1360;p18"/>
          <p:cNvPicPr preferRelativeResize="0"/>
          <p:nvPr/>
        </p:nvPicPr>
        <p:blipFill>
          <a:blip r:embed="rId2">
            <a:alphaModFix amt="45000"/>
          </a:blip>
          <a:stretch>
            <a:fillRect/>
          </a:stretch>
        </p:blipFill>
        <p:spPr>
          <a:xfrm flipH="1">
            <a:off x="3690" y="0"/>
            <a:ext cx="9136604" cy="5143499"/>
          </a:xfrm>
          <a:prstGeom prst="rect">
            <a:avLst/>
          </a:prstGeom>
          <a:noFill/>
          <a:ln>
            <a:noFill/>
          </a:ln>
        </p:spPr>
      </p:pic>
      <p:sp>
        <p:nvSpPr>
          <p:cNvPr id="1361" name="Google Shape;1361;p18"/>
          <p:cNvSpPr/>
          <p:nvPr/>
        </p:nvSpPr>
        <p:spPr>
          <a:xfrm flipH="1">
            <a:off x="4762500" y="-75"/>
            <a:ext cx="4381500" cy="5143500"/>
          </a:xfrm>
          <a:prstGeom prst="rtTriangle">
            <a:avLst/>
          </a:prstGeom>
          <a:solidFill>
            <a:srgbClr val="FFFFFF">
              <a:alpha val="726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v</a:t>
            </a:r>
            <a:endParaRPr/>
          </a:p>
        </p:txBody>
      </p:sp>
      <p:grpSp>
        <p:nvGrpSpPr>
          <p:cNvPr id="1362" name="Google Shape;1362;p18"/>
          <p:cNvGrpSpPr/>
          <p:nvPr/>
        </p:nvGrpSpPr>
        <p:grpSpPr>
          <a:xfrm flipH="1">
            <a:off x="5257792" y="-1044262"/>
            <a:ext cx="3390900" cy="3390900"/>
            <a:chOff x="-2714625" y="-3788412"/>
            <a:chExt cx="3390900" cy="3390900"/>
          </a:xfrm>
        </p:grpSpPr>
        <p:grpSp>
          <p:nvGrpSpPr>
            <p:cNvPr id="1363" name="Google Shape;1363;p18"/>
            <p:cNvGrpSpPr/>
            <p:nvPr/>
          </p:nvGrpSpPr>
          <p:grpSpPr>
            <a:xfrm>
              <a:off x="-2714625" y="-3385887"/>
              <a:ext cx="3390900" cy="2569275"/>
              <a:chOff x="-2714625" y="-3448050"/>
              <a:chExt cx="3390900" cy="2569275"/>
            </a:xfrm>
          </p:grpSpPr>
          <p:cxnSp>
            <p:nvCxnSpPr>
              <p:cNvPr id="1364" name="Google Shape;1364;p18"/>
              <p:cNvCxnSpPr/>
              <p:nvPr/>
            </p:nvCxnSpPr>
            <p:spPr>
              <a:xfrm>
                <a:off x="-2714625" y="-1724025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365" name="Google Shape;1365;p18"/>
              <p:cNvCxnSpPr/>
              <p:nvPr/>
            </p:nvCxnSpPr>
            <p:spPr>
              <a:xfrm>
                <a:off x="-2714625" y="-1304925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366" name="Google Shape;1366;p18"/>
              <p:cNvCxnSpPr/>
              <p:nvPr/>
            </p:nvCxnSpPr>
            <p:spPr>
              <a:xfrm>
                <a:off x="-2714625" y="-878775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367" name="Google Shape;1367;p18"/>
              <p:cNvCxnSpPr/>
              <p:nvPr/>
            </p:nvCxnSpPr>
            <p:spPr>
              <a:xfrm>
                <a:off x="-2714625" y="-3448050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368" name="Google Shape;1368;p18"/>
              <p:cNvCxnSpPr/>
              <p:nvPr/>
            </p:nvCxnSpPr>
            <p:spPr>
              <a:xfrm>
                <a:off x="-2714625" y="-3028950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369" name="Google Shape;1369;p18"/>
              <p:cNvCxnSpPr/>
              <p:nvPr/>
            </p:nvCxnSpPr>
            <p:spPr>
              <a:xfrm>
                <a:off x="-2714625" y="-2602800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370" name="Google Shape;1370;p18"/>
              <p:cNvCxnSpPr/>
              <p:nvPr/>
            </p:nvCxnSpPr>
            <p:spPr>
              <a:xfrm>
                <a:off x="-2714625" y="-2183700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1371" name="Google Shape;1371;p18"/>
            <p:cNvGrpSpPr/>
            <p:nvPr/>
          </p:nvGrpSpPr>
          <p:grpSpPr>
            <a:xfrm rot="-5400000">
              <a:off x="-2732212" y="-3377600"/>
              <a:ext cx="3390900" cy="2569275"/>
              <a:chOff x="-2714625" y="-3448050"/>
              <a:chExt cx="3390900" cy="2569275"/>
            </a:xfrm>
          </p:grpSpPr>
          <p:cxnSp>
            <p:nvCxnSpPr>
              <p:cNvPr id="1372" name="Google Shape;1372;p18"/>
              <p:cNvCxnSpPr/>
              <p:nvPr/>
            </p:nvCxnSpPr>
            <p:spPr>
              <a:xfrm>
                <a:off x="-2714625" y="-1724025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373" name="Google Shape;1373;p18"/>
              <p:cNvCxnSpPr/>
              <p:nvPr/>
            </p:nvCxnSpPr>
            <p:spPr>
              <a:xfrm>
                <a:off x="-2714625" y="-1304925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374" name="Google Shape;1374;p18"/>
              <p:cNvCxnSpPr/>
              <p:nvPr/>
            </p:nvCxnSpPr>
            <p:spPr>
              <a:xfrm>
                <a:off x="-2714625" y="-878775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375" name="Google Shape;1375;p18"/>
              <p:cNvCxnSpPr/>
              <p:nvPr/>
            </p:nvCxnSpPr>
            <p:spPr>
              <a:xfrm>
                <a:off x="-2714625" y="-3448050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376" name="Google Shape;1376;p18"/>
              <p:cNvCxnSpPr/>
              <p:nvPr/>
            </p:nvCxnSpPr>
            <p:spPr>
              <a:xfrm>
                <a:off x="-2714625" y="-3028950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377" name="Google Shape;1377;p18"/>
              <p:cNvCxnSpPr/>
              <p:nvPr/>
            </p:nvCxnSpPr>
            <p:spPr>
              <a:xfrm>
                <a:off x="-2714625" y="-2602800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378" name="Google Shape;1378;p18"/>
              <p:cNvCxnSpPr/>
              <p:nvPr/>
            </p:nvCxnSpPr>
            <p:spPr>
              <a:xfrm>
                <a:off x="-2714625" y="-2183700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sp>
        <p:nvSpPr>
          <p:cNvPr id="1379" name="Google Shape;1379;p18"/>
          <p:cNvSpPr/>
          <p:nvPr/>
        </p:nvSpPr>
        <p:spPr>
          <a:xfrm rot="5400000">
            <a:off x="-1893800" y="1893675"/>
            <a:ext cx="5143500" cy="1356000"/>
          </a:xfrm>
          <a:prstGeom prst="rtTriangle">
            <a:avLst/>
          </a:prstGeom>
          <a:solidFill>
            <a:srgbClr val="FFFFFF">
              <a:alpha val="726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380" name="Google Shape;1380;p18"/>
          <p:cNvGrpSpPr/>
          <p:nvPr/>
        </p:nvGrpSpPr>
        <p:grpSpPr>
          <a:xfrm rot="-5400000" flipH="1">
            <a:off x="859654" y="-1566473"/>
            <a:ext cx="733566" cy="3469376"/>
            <a:chOff x="-1092529" y="1167363"/>
            <a:chExt cx="492558" cy="2329534"/>
          </a:xfrm>
        </p:grpSpPr>
        <p:sp>
          <p:nvSpPr>
            <p:cNvPr id="1381" name="Google Shape;1381;p18"/>
            <p:cNvSpPr/>
            <p:nvPr/>
          </p:nvSpPr>
          <p:spPr>
            <a:xfrm>
              <a:off x="-1092529" y="1167363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2" name="Google Shape;1382;p18"/>
            <p:cNvSpPr/>
            <p:nvPr/>
          </p:nvSpPr>
          <p:spPr>
            <a:xfrm>
              <a:off x="-1092529" y="1290347"/>
              <a:ext cx="492558" cy="493147"/>
            </a:xfrm>
            <a:custGeom>
              <a:avLst/>
              <a:gdLst/>
              <a:ahLst/>
              <a:cxnLst/>
              <a:rect l="l" t="t" r="r" b="b"/>
              <a:pathLst>
                <a:path w="43445" h="43497" fill="none" extrusionOk="0">
                  <a:moveTo>
                    <a:pt x="43444" y="43497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3" name="Google Shape;1383;p18"/>
            <p:cNvSpPr/>
            <p:nvPr/>
          </p:nvSpPr>
          <p:spPr>
            <a:xfrm>
              <a:off x="-1092529" y="1411564"/>
              <a:ext cx="492558" cy="492546"/>
            </a:xfrm>
            <a:custGeom>
              <a:avLst/>
              <a:gdLst/>
              <a:ahLst/>
              <a:cxnLst/>
              <a:rect l="l" t="t" r="r" b="b"/>
              <a:pathLst>
                <a:path w="43445" h="43444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4" name="Google Shape;1384;p18"/>
            <p:cNvSpPr/>
            <p:nvPr/>
          </p:nvSpPr>
          <p:spPr>
            <a:xfrm>
              <a:off x="-1092529" y="1534549"/>
              <a:ext cx="492558" cy="492546"/>
            </a:xfrm>
            <a:custGeom>
              <a:avLst/>
              <a:gdLst/>
              <a:ahLst/>
              <a:cxnLst/>
              <a:rect l="l" t="t" r="r" b="b"/>
              <a:pathLst>
                <a:path w="43445" h="43444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" name="Google Shape;1385;p18"/>
            <p:cNvSpPr/>
            <p:nvPr/>
          </p:nvSpPr>
          <p:spPr>
            <a:xfrm>
              <a:off x="-1092529" y="1655164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" name="Google Shape;1386;p18"/>
            <p:cNvSpPr/>
            <p:nvPr/>
          </p:nvSpPr>
          <p:spPr>
            <a:xfrm>
              <a:off x="-1092529" y="1778149"/>
              <a:ext cx="492558" cy="493147"/>
            </a:xfrm>
            <a:custGeom>
              <a:avLst/>
              <a:gdLst/>
              <a:ahLst/>
              <a:cxnLst/>
              <a:rect l="l" t="t" r="r" b="b"/>
              <a:pathLst>
                <a:path w="43445" h="43497" fill="none" extrusionOk="0">
                  <a:moveTo>
                    <a:pt x="43444" y="43496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" name="Google Shape;1387;p18"/>
            <p:cNvSpPr/>
            <p:nvPr/>
          </p:nvSpPr>
          <p:spPr>
            <a:xfrm>
              <a:off x="-1092529" y="1899354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" name="Google Shape;1388;p18"/>
            <p:cNvSpPr/>
            <p:nvPr/>
          </p:nvSpPr>
          <p:spPr>
            <a:xfrm>
              <a:off x="-1092529" y="2022339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" name="Google Shape;1389;p18"/>
            <p:cNvSpPr/>
            <p:nvPr/>
          </p:nvSpPr>
          <p:spPr>
            <a:xfrm>
              <a:off x="-1092529" y="2149363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0" name="Google Shape;1390;p18"/>
            <p:cNvSpPr/>
            <p:nvPr/>
          </p:nvSpPr>
          <p:spPr>
            <a:xfrm>
              <a:off x="-1092529" y="2272347"/>
              <a:ext cx="492558" cy="493147"/>
            </a:xfrm>
            <a:custGeom>
              <a:avLst/>
              <a:gdLst/>
              <a:ahLst/>
              <a:cxnLst/>
              <a:rect l="l" t="t" r="r" b="b"/>
              <a:pathLst>
                <a:path w="43445" h="43497" fill="none" extrusionOk="0">
                  <a:moveTo>
                    <a:pt x="43444" y="43497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" name="Google Shape;1391;p18"/>
            <p:cNvSpPr/>
            <p:nvPr/>
          </p:nvSpPr>
          <p:spPr>
            <a:xfrm>
              <a:off x="-1092529" y="2393564"/>
              <a:ext cx="492558" cy="492546"/>
            </a:xfrm>
            <a:custGeom>
              <a:avLst/>
              <a:gdLst/>
              <a:ahLst/>
              <a:cxnLst/>
              <a:rect l="l" t="t" r="r" b="b"/>
              <a:pathLst>
                <a:path w="43445" h="43444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" name="Google Shape;1392;p18"/>
            <p:cNvSpPr/>
            <p:nvPr/>
          </p:nvSpPr>
          <p:spPr>
            <a:xfrm>
              <a:off x="-1092529" y="2516549"/>
              <a:ext cx="492558" cy="492546"/>
            </a:xfrm>
            <a:custGeom>
              <a:avLst/>
              <a:gdLst/>
              <a:ahLst/>
              <a:cxnLst/>
              <a:rect l="l" t="t" r="r" b="b"/>
              <a:pathLst>
                <a:path w="43445" h="43444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" name="Google Shape;1393;p18"/>
            <p:cNvSpPr/>
            <p:nvPr/>
          </p:nvSpPr>
          <p:spPr>
            <a:xfrm>
              <a:off x="-1092529" y="2637164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" name="Google Shape;1394;p18"/>
            <p:cNvSpPr/>
            <p:nvPr/>
          </p:nvSpPr>
          <p:spPr>
            <a:xfrm>
              <a:off x="-1092529" y="2760149"/>
              <a:ext cx="492558" cy="493147"/>
            </a:xfrm>
            <a:custGeom>
              <a:avLst/>
              <a:gdLst/>
              <a:ahLst/>
              <a:cxnLst/>
              <a:rect l="l" t="t" r="r" b="b"/>
              <a:pathLst>
                <a:path w="43445" h="43497" fill="none" extrusionOk="0">
                  <a:moveTo>
                    <a:pt x="43444" y="43496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" name="Google Shape;1395;p18"/>
            <p:cNvSpPr/>
            <p:nvPr/>
          </p:nvSpPr>
          <p:spPr>
            <a:xfrm>
              <a:off x="-1092529" y="2881354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" name="Google Shape;1396;p18"/>
            <p:cNvSpPr/>
            <p:nvPr/>
          </p:nvSpPr>
          <p:spPr>
            <a:xfrm>
              <a:off x="-1092529" y="3004339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97" name="Google Shape;1397;p18"/>
          <p:cNvGrpSpPr/>
          <p:nvPr/>
        </p:nvGrpSpPr>
        <p:grpSpPr>
          <a:xfrm rot="10800000">
            <a:off x="8430779" y="2464852"/>
            <a:ext cx="733566" cy="3469376"/>
            <a:chOff x="-1092529" y="1167363"/>
            <a:chExt cx="492558" cy="2329534"/>
          </a:xfrm>
        </p:grpSpPr>
        <p:sp>
          <p:nvSpPr>
            <p:cNvPr id="1398" name="Google Shape;1398;p18"/>
            <p:cNvSpPr/>
            <p:nvPr/>
          </p:nvSpPr>
          <p:spPr>
            <a:xfrm>
              <a:off x="-1092529" y="1167363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" name="Google Shape;1399;p18"/>
            <p:cNvSpPr/>
            <p:nvPr/>
          </p:nvSpPr>
          <p:spPr>
            <a:xfrm>
              <a:off x="-1092529" y="1290347"/>
              <a:ext cx="492558" cy="493147"/>
            </a:xfrm>
            <a:custGeom>
              <a:avLst/>
              <a:gdLst/>
              <a:ahLst/>
              <a:cxnLst/>
              <a:rect l="l" t="t" r="r" b="b"/>
              <a:pathLst>
                <a:path w="43445" h="43497" fill="none" extrusionOk="0">
                  <a:moveTo>
                    <a:pt x="43444" y="43497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" name="Google Shape;1400;p18"/>
            <p:cNvSpPr/>
            <p:nvPr/>
          </p:nvSpPr>
          <p:spPr>
            <a:xfrm>
              <a:off x="-1092529" y="1411564"/>
              <a:ext cx="492558" cy="492546"/>
            </a:xfrm>
            <a:custGeom>
              <a:avLst/>
              <a:gdLst/>
              <a:ahLst/>
              <a:cxnLst/>
              <a:rect l="l" t="t" r="r" b="b"/>
              <a:pathLst>
                <a:path w="43445" h="43444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" name="Google Shape;1401;p18"/>
            <p:cNvSpPr/>
            <p:nvPr/>
          </p:nvSpPr>
          <p:spPr>
            <a:xfrm>
              <a:off x="-1092529" y="1534549"/>
              <a:ext cx="492558" cy="492546"/>
            </a:xfrm>
            <a:custGeom>
              <a:avLst/>
              <a:gdLst/>
              <a:ahLst/>
              <a:cxnLst/>
              <a:rect l="l" t="t" r="r" b="b"/>
              <a:pathLst>
                <a:path w="43445" h="43444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" name="Google Shape;1402;p18"/>
            <p:cNvSpPr/>
            <p:nvPr/>
          </p:nvSpPr>
          <p:spPr>
            <a:xfrm>
              <a:off x="-1092529" y="1655164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" name="Google Shape;1403;p18"/>
            <p:cNvSpPr/>
            <p:nvPr/>
          </p:nvSpPr>
          <p:spPr>
            <a:xfrm>
              <a:off x="-1092529" y="1778149"/>
              <a:ext cx="492558" cy="493147"/>
            </a:xfrm>
            <a:custGeom>
              <a:avLst/>
              <a:gdLst/>
              <a:ahLst/>
              <a:cxnLst/>
              <a:rect l="l" t="t" r="r" b="b"/>
              <a:pathLst>
                <a:path w="43445" h="43497" fill="none" extrusionOk="0">
                  <a:moveTo>
                    <a:pt x="43444" y="43496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" name="Google Shape;1404;p18"/>
            <p:cNvSpPr/>
            <p:nvPr/>
          </p:nvSpPr>
          <p:spPr>
            <a:xfrm>
              <a:off x="-1092529" y="1899354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" name="Google Shape;1405;p18"/>
            <p:cNvSpPr/>
            <p:nvPr/>
          </p:nvSpPr>
          <p:spPr>
            <a:xfrm>
              <a:off x="-1092529" y="2022339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" name="Google Shape;1406;p18"/>
            <p:cNvSpPr/>
            <p:nvPr/>
          </p:nvSpPr>
          <p:spPr>
            <a:xfrm>
              <a:off x="-1092529" y="2149363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" name="Google Shape;1407;p18"/>
            <p:cNvSpPr/>
            <p:nvPr/>
          </p:nvSpPr>
          <p:spPr>
            <a:xfrm>
              <a:off x="-1092529" y="2272347"/>
              <a:ext cx="492558" cy="493147"/>
            </a:xfrm>
            <a:custGeom>
              <a:avLst/>
              <a:gdLst/>
              <a:ahLst/>
              <a:cxnLst/>
              <a:rect l="l" t="t" r="r" b="b"/>
              <a:pathLst>
                <a:path w="43445" h="43497" fill="none" extrusionOk="0">
                  <a:moveTo>
                    <a:pt x="43444" y="43497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" name="Google Shape;1408;p18"/>
            <p:cNvSpPr/>
            <p:nvPr/>
          </p:nvSpPr>
          <p:spPr>
            <a:xfrm>
              <a:off x="-1092529" y="2393564"/>
              <a:ext cx="492558" cy="492546"/>
            </a:xfrm>
            <a:custGeom>
              <a:avLst/>
              <a:gdLst/>
              <a:ahLst/>
              <a:cxnLst/>
              <a:rect l="l" t="t" r="r" b="b"/>
              <a:pathLst>
                <a:path w="43445" h="43444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" name="Google Shape;1409;p18"/>
            <p:cNvSpPr/>
            <p:nvPr/>
          </p:nvSpPr>
          <p:spPr>
            <a:xfrm>
              <a:off x="-1092529" y="2516549"/>
              <a:ext cx="492558" cy="492546"/>
            </a:xfrm>
            <a:custGeom>
              <a:avLst/>
              <a:gdLst/>
              <a:ahLst/>
              <a:cxnLst/>
              <a:rect l="l" t="t" r="r" b="b"/>
              <a:pathLst>
                <a:path w="43445" h="43444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" name="Google Shape;1410;p18"/>
            <p:cNvSpPr/>
            <p:nvPr/>
          </p:nvSpPr>
          <p:spPr>
            <a:xfrm>
              <a:off x="-1092529" y="2637164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" name="Google Shape;1411;p18"/>
            <p:cNvSpPr/>
            <p:nvPr/>
          </p:nvSpPr>
          <p:spPr>
            <a:xfrm>
              <a:off x="-1092529" y="2760149"/>
              <a:ext cx="492558" cy="493147"/>
            </a:xfrm>
            <a:custGeom>
              <a:avLst/>
              <a:gdLst/>
              <a:ahLst/>
              <a:cxnLst/>
              <a:rect l="l" t="t" r="r" b="b"/>
              <a:pathLst>
                <a:path w="43445" h="43497" fill="none" extrusionOk="0">
                  <a:moveTo>
                    <a:pt x="43444" y="43496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" name="Google Shape;1412;p18"/>
            <p:cNvSpPr/>
            <p:nvPr/>
          </p:nvSpPr>
          <p:spPr>
            <a:xfrm>
              <a:off x="-1092529" y="2881354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" name="Google Shape;1413;p18"/>
            <p:cNvSpPr/>
            <p:nvPr/>
          </p:nvSpPr>
          <p:spPr>
            <a:xfrm>
              <a:off x="-1092529" y="3004339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14" name="Google Shape;1414;p18"/>
          <p:cNvGrpSpPr/>
          <p:nvPr/>
        </p:nvGrpSpPr>
        <p:grpSpPr>
          <a:xfrm>
            <a:off x="-238419" y="4048018"/>
            <a:ext cx="1095412" cy="1095412"/>
            <a:chOff x="1989746" y="1227675"/>
            <a:chExt cx="1468184" cy="1468184"/>
          </a:xfrm>
        </p:grpSpPr>
        <p:sp>
          <p:nvSpPr>
            <p:cNvPr id="1415" name="Google Shape;1415;p18"/>
            <p:cNvSpPr/>
            <p:nvPr/>
          </p:nvSpPr>
          <p:spPr>
            <a:xfrm>
              <a:off x="2482274" y="1720204"/>
              <a:ext cx="975637" cy="975637"/>
            </a:xfrm>
            <a:custGeom>
              <a:avLst/>
              <a:gdLst/>
              <a:ahLst/>
              <a:cxnLst/>
              <a:rect l="l" t="t" r="r" b="b"/>
              <a:pathLst>
                <a:path w="86054" h="86054" fill="none" extrusionOk="0">
                  <a:moveTo>
                    <a:pt x="0" y="1"/>
                  </a:moveTo>
                  <a:lnTo>
                    <a:pt x="86054" y="1"/>
                  </a:lnTo>
                  <a:lnTo>
                    <a:pt x="86054" y="86054"/>
                  </a:lnTo>
                  <a:lnTo>
                    <a:pt x="0" y="86054"/>
                  </a:lnTo>
                  <a:close/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" name="Google Shape;1416;p18"/>
            <p:cNvSpPr/>
            <p:nvPr/>
          </p:nvSpPr>
          <p:spPr>
            <a:xfrm>
              <a:off x="2965336" y="2203267"/>
              <a:ext cx="11" cy="11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" name="Google Shape;1417;p18"/>
            <p:cNvSpPr/>
            <p:nvPr/>
          </p:nvSpPr>
          <p:spPr>
            <a:xfrm>
              <a:off x="2844721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" name="Google Shape;1418;p18"/>
            <p:cNvSpPr/>
            <p:nvPr/>
          </p:nvSpPr>
          <p:spPr>
            <a:xfrm>
              <a:off x="2721146" y="1227675"/>
              <a:ext cx="493147" cy="492558"/>
            </a:xfrm>
            <a:custGeom>
              <a:avLst/>
              <a:gdLst/>
              <a:ahLst/>
              <a:cxnLst/>
              <a:rect l="l" t="t" r="r" b="b"/>
              <a:pathLst>
                <a:path w="43497" h="43445" fill="none" extrusionOk="0">
                  <a:moveTo>
                    <a:pt x="43496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" name="Google Shape;1419;p18"/>
            <p:cNvSpPr/>
            <p:nvPr/>
          </p:nvSpPr>
          <p:spPr>
            <a:xfrm>
              <a:off x="2600520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5" y="43445"/>
                  </a:moveTo>
                  <a:lnTo>
                    <a:pt x="1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" name="Google Shape;1420;p18"/>
            <p:cNvSpPr/>
            <p:nvPr/>
          </p:nvSpPr>
          <p:spPr>
            <a:xfrm>
              <a:off x="2477535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5" y="43445"/>
                  </a:moveTo>
                  <a:lnTo>
                    <a:pt x="1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" name="Google Shape;1421;p18"/>
            <p:cNvSpPr/>
            <p:nvPr/>
          </p:nvSpPr>
          <p:spPr>
            <a:xfrm>
              <a:off x="2356920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5" y="43445"/>
                  </a:moveTo>
                  <a:lnTo>
                    <a:pt x="1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" name="Google Shape;1422;p18"/>
            <p:cNvSpPr/>
            <p:nvPr/>
          </p:nvSpPr>
          <p:spPr>
            <a:xfrm>
              <a:off x="2233346" y="1227675"/>
              <a:ext cx="493147" cy="492558"/>
            </a:xfrm>
            <a:custGeom>
              <a:avLst/>
              <a:gdLst/>
              <a:ahLst/>
              <a:cxnLst/>
              <a:rect l="l" t="t" r="r" b="b"/>
              <a:pathLst>
                <a:path w="43497" h="43445" fill="none" extrusionOk="0">
                  <a:moveTo>
                    <a:pt x="43497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3" name="Google Shape;1423;p18"/>
            <p:cNvSpPr/>
            <p:nvPr/>
          </p:nvSpPr>
          <p:spPr>
            <a:xfrm>
              <a:off x="2112731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4" name="Google Shape;1424;p18"/>
            <p:cNvSpPr/>
            <p:nvPr/>
          </p:nvSpPr>
          <p:spPr>
            <a:xfrm>
              <a:off x="1989746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5" name="Google Shape;1425;p18"/>
            <p:cNvSpPr/>
            <p:nvPr/>
          </p:nvSpPr>
          <p:spPr>
            <a:xfrm>
              <a:off x="1989746" y="1350660"/>
              <a:ext cx="492558" cy="493147"/>
            </a:xfrm>
            <a:custGeom>
              <a:avLst/>
              <a:gdLst/>
              <a:ahLst/>
              <a:cxnLst/>
              <a:rect l="l" t="t" r="r" b="b"/>
              <a:pathLst>
                <a:path w="43445" h="43497" fill="none" extrusionOk="0">
                  <a:moveTo>
                    <a:pt x="43444" y="43497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6" name="Google Shape;1426;p18"/>
            <p:cNvSpPr/>
            <p:nvPr/>
          </p:nvSpPr>
          <p:spPr>
            <a:xfrm>
              <a:off x="1989746" y="1471876"/>
              <a:ext cx="492558" cy="492546"/>
            </a:xfrm>
            <a:custGeom>
              <a:avLst/>
              <a:gdLst/>
              <a:ahLst/>
              <a:cxnLst/>
              <a:rect l="l" t="t" r="r" b="b"/>
              <a:pathLst>
                <a:path w="43445" h="43444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7" name="Google Shape;1427;p18"/>
            <p:cNvSpPr/>
            <p:nvPr/>
          </p:nvSpPr>
          <p:spPr>
            <a:xfrm>
              <a:off x="1989746" y="1594861"/>
              <a:ext cx="492558" cy="492546"/>
            </a:xfrm>
            <a:custGeom>
              <a:avLst/>
              <a:gdLst/>
              <a:ahLst/>
              <a:cxnLst/>
              <a:rect l="l" t="t" r="r" b="b"/>
              <a:pathLst>
                <a:path w="43445" h="43444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8" name="Google Shape;1428;p18"/>
            <p:cNvSpPr/>
            <p:nvPr/>
          </p:nvSpPr>
          <p:spPr>
            <a:xfrm>
              <a:off x="1989746" y="1715477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9" name="Google Shape;1429;p18"/>
            <p:cNvSpPr/>
            <p:nvPr/>
          </p:nvSpPr>
          <p:spPr>
            <a:xfrm>
              <a:off x="1989746" y="1838462"/>
              <a:ext cx="492558" cy="493147"/>
            </a:xfrm>
            <a:custGeom>
              <a:avLst/>
              <a:gdLst/>
              <a:ahLst/>
              <a:cxnLst/>
              <a:rect l="l" t="t" r="r" b="b"/>
              <a:pathLst>
                <a:path w="43445" h="43497" fill="none" extrusionOk="0">
                  <a:moveTo>
                    <a:pt x="43444" y="43496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" name="Google Shape;1430;p18"/>
            <p:cNvSpPr/>
            <p:nvPr/>
          </p:nvSpPr>
          <p:spPr>
            <a:xfrm>
              <a:off x="1989746" y="1959667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" name="Google Shape;1431;p18"/>
            <p:cNvSpPr/>
            <p:nvPr/>
          </p:nvSpPr>
          <p:spPr>
            <a:xfrm>
              <a:off x="1989746" y="2082652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" name="Google Shape;1432;p18"/>
            <p:cNvSpPr/>
            <p:nvPr/>
          </p:nvSpPr>
          <p:spPr>
            <a:xfrm>
              <a:off x="1989746" y="1227675"/>
              <a:ext cx="1468184" cy="1468184"/>
            </a:xfrm>
            <a:custGeom>
              <a:avLst/>
              <a:gdLst/>
              <a:ahLst/>
              <a:cxnLst/>
              <a:rect l="l" t="t" r="r" b="b"/>
              <a:pathLst>
                <a:path w="129498" h="129498" fill="none" extrusionOk="0">
                  <a:moveTo>
                    <a:pt x="43444" y="129498"/>
                  </a:moveTo>
                  <a:lnTo>
                    <a:pt x="0" y="86054"/>
                  </a:lnTo>
                  <a:lnTo>
                    <a:pt x="0" y="1"/>
                  </a:lnTo>
                  <a:lnTo>
                    <a:pt x="86054" y="1"/>
                  </a:lnTo>
                  <a:lnTo>
                    <a:pt x="129498" y="43445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433" name="Google Shape;1433;p18"/>
          <p:cNvSpPr txBox="1">
            <a:spLocks noGrp="1"/>
          </p:cNvSpPr>
          <p:nvPr>
            <p:ph type="title"/>
          </p:nvPr>
        </p:nvSpPr>
        <p:spPr>
          <a:xfrm>
            <a:off x="1654461" y="2684262"/>
            <a:ext cx="6210000" cy="824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 sz="4500">
                <a:solidFill>
                  <a:schemeClr val="hlink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1434" name="Google Shape;1434;p18">
            <a:hlinkClick r:id="rId3" action="ppaction://hlinksldjump"/>
          </p:cNvPr>
          <p:cNvSpPr txBox="1">
            <a:spLocks noGrp="1"/>
          </p:cNvSpPr>
          <p:nvPr>
            <p:ph type="title" idx="2" hasCustomPrompt="1"/>
          </p:nvPr>
        </p:nvSpPr>
        <p:spPr>
          <a:xfrm>
            <a:off x="1734711" y="1388237"/>
            <a:ext cx="1663800" cy="1229400"/>
          </a:xfrm>
          <a:prstGeom prst="rect">
            <a:avLst/>
          </a:prstGeom>
          <a:ln w="1905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590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1435" name="Google Shape;1435;p18"/>
          <p:cNvSpPr txBox="1">
            <a:spLocks noGrp="1"/>
          </p:cNvSpPr>
          <p:nvPr>
            <p:ph type="subTitle" idx="1"/>
          </p:nvPr>
        </p:nvSpPr>
        <p:spPr>
          <a:xfrm>
            <a:off x="1654461" y="3446787"/>
            <a:ext cx="6210000" cy="37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7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436" name="Google Shape;1436;p18"/>
          <p:cNvGrpSpPr/>
          <p:nvPr/>
        </p:nvGrpSpPr>
        <p:grpSpPr>
          <a:xfrm flipH="1">
            <a:off x="4080419" y="-555907"/>
            <a:ext cx="1095412" cy="1095412"/>
            <a:chOff x="1989746" y="1227675"/>
            <a:chExt cx="1468184" cy="1468184"/>
          </a:xfrm>
        </p:grpSpPr>
        <p:sp>
          <p:nvSpPr>
            <p:cNvPr id="1437" name="Google Shape;1437;p18"/>
            <p:cNvSpPr/>
            <p:nvPr/>
          </p:nvSpPr>
          <p:spPr>
            <a:xfrm>
              <a:off x="2482274" y="1720204"/>
              <a:ext cx="975637" cy="975637"/>
            </a:xfrm>
            <a:custGeom>
              <a:avLst/>
              <a:gdLst/>
              <a:ahLst/>
              <a:cxnLst/>
              <a:rect l="l" t="t" r="r" b="b"/>
              <a:pathLst>
                <a:path w="86054" h="86054" fill="none" extrusionOk="0">
                  <a:moveTo>
                    <a:pt x="0" y="1"/>
                  </a:moveTo>
                  <a:lnTo>
                    <a:pt x="86054" y="1"/>
                  </a:lnTo>
                  <a:lnTo>
                    <a:pt x="86054" y="86054"/>
                  </a:lnTo>
                  <a:lnTo>
                    <a:pt x="0" y="86054"/>
                  </a:lnTo>
                  <a:close/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" name="Google Shape;1438;p18"/>
            <p:cNvSpPr/>
            <p:nvPr/>
          </p:nvSpPr>
          <p:spPr>
            <a:xfrm>
              <a:off x="2965336" y="2203267"/>
              <a:ext cx="11" cy="11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" name="Google Shape;1439;p18"/>
            <p:cNvSpPr/>
            <p:nvPr/>
          </p:nvSpPr>
          <p:spPr>
            <a:xfrm>
              <a:off x="2844721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" name="Google Shape;1440;p18"/>
            <p:cNvSpPr/>
            <p:nvPr/>
          </p:nvSpPr>
          <p:spPr>
            <a:xfrm>
              <a:off x="2721146" y="1227675"/>
              <a:ext cx="493147" cy="492558"/>
            </a:xfrm>
            <a:custGeom>
              <a:avLst/>
              <a:gdLst/>
              <a:ahLst/>
              <a:cxnLst/>
              <a:rect l="l" t="t" r="r" b="b"/>
              <a:pathLst>
                <a:path w="43497" h="43445" fill="none" extrusionOk="0">
                  <a:moveTo>
                    <a:pt x="43496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" name="Google Shape;1441;p18"/>
            <p:cNvSpPr/>
            <p:nvPr/>
          </p:nvSpPr>
          <p:spPr>
            <a:xfrm>
              <a:off x="2600520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5" y="43445"/>
                  </a:moveTo>
                  <a:lnTo>
                    <a:pt x="1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" name="Google Shape;1442;p18"/>
            <p:cNvSpPr/>
            <p:nvPr/>
          </p:nvSpPr>
          <p:spPr>
            <a:xfrm>
              <a:off x="2477535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5" y="43445"/>
                  </a:moveTo>
                  <a:lnTo>
                    <a:pt x="1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" name="Google Shape;1443;p18"/>
            <p:cNvSpPr/>
            <p:nvPr/>
          </p:nvSpPr>
          <p:spPr>
            <a:xfrm>
              <a:off x="2356920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5" y="43445"/>
                  </a:moveTo>
                  <a:lnTo>
                    <a:pt x="1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" name="Google Shape;1444;p18"/>
            <p:cNvSpPr/>
            <p:nvPr/>
          </p:nvSpPr>
          <p:spPr>
            <a:xfrm>
              <a:off x="2233346" y="1227675"/>
              <a:ext cx="493147" cy="492558"/>
            </a:xfrm>
            <a:custGeom>
              <a:avLst/>
              <a:gdLst/>
              <a:ahLst/>
              <a:cxnLst/>
              <a:rect l="l" t="t" r="r" b="b"/>
              <a:pathLst>
                <a:path w="43497" h="43445" fill="none" extrusionOk="0">
                  <a:moveTo>
                    <a:pt x="43497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" name="Google Shape;1445;p18"/>
            <p:cNvSpPr/>
            <p:nvPr/>
          </p:nvSpPr>
          <p:spPr>
            <a:xfrm>
              <a:off x="2112731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" name="Google Shape;1446;p18"/>
            <p:cNvSpPr/>
            <p:nvPr/>
          </p:nvSpPr>
          <p:spPr>
            <a:xfrm>
              <a:off x="1989746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" name="Google Shape;1447;p18"/>
            <p:cNvSpPr/>
            <p:nvPr/>
          </p:nvSpPr>
          <p:spPr>
            <a:xfrm>
              <a:off x="1989746" y="1350660"/>
              <a:ext cx="492558" cy="493147"/>
            </a:xfrm>
            <a:custGeom>
              <a:avLst/>
              <a:gdLst/>
              <a:ahLst/>
              <a:cxnLst/>
              <a:rect l="l" t="t" r="r" b="b"/>
              <a:pathLst>
                <a:path w="43445" h="43497" fill="none" extrusionOk="0">
                  <a:moveTo>
                    <a:pt x="43444" y="43497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" name="Google Shape;1448;p18"/>
            <p:cNvSpPr/>
            <p:nvPr/>
          </p:nvSpPr>
          <p:spPr>
            <a:xfrm>
              <a:off x="1989746" y="1471876"/>
              <a:ext cx="492558" cy="492546"/>
            </a:xfrm>
            <a:custGeom>
              <a:avLst/>
              <a:gdLst/>
              <a:ahLst/>
              <a:cxnLst/>
              <a:rect l="l" t="t" r="r" b="b"/>
              <a:pathLst>
                <a:path w="43445" h="43444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" name="Google Shape;1449;p18"/>
            <p:cNvSpPr/>
            <p:nvPr/>
          </p:nvSpPr>
          <p:spPr>
            <a:xfrm>
              <a:off x="1989746" y="1594861"/>
              <a:ext cx="492558" cy="492546"/>
            </a:xfrm>
            <a:custGeom>
              <a:avLst/>
              <a:gdLst/>
              <a:ahLst/>
              <a:cxnLst/>
              <a:rect l="l" t="t" r="r" b="b"/>
              <a:pathLst>
                <a:path w="43445" h="43444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" name="Google Shape;1450;p18"/>
            <p:cNvSpPr/>
            <p:nvPr/>
          </p:nvSpPr>
          <p:spPr>
            <a:xfrm>
              <a:off x="1989746" y="1715477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" name="Google Shape;1451;p18"/>
            <p:cNvSpPr/>
            <p:nvPr/>
          </p:nvSpPr>
          <p:spPr>
            <a:xfrm>
              <a:off x="1989746" y="1838462"/>
              <a:ext cx="492558" cy="493147"/>
            </a:xfrm>
            <a:custGeom>
              <a:avLst/>
              <a:gdLst/>
              <a:ahLst/>
              <a:cxnLst/>
              <a:rect l="l" t="t" r="r" b="b"/>
              <a:pathLst>
                <a:path w="43445" h="43497" fill="none" extrusionOk="0">
                  <a:moveTo>
                    <a:pt x="43444" y="43496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" name="Google Shape;1452;p18"/>
            <p:cNvSpPr/>
            <p:nvPr/>
          </p:nvSpPr>
          <p:spPr>
            <a:xfrm>
              <a:off x="1989746" y="1959667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" name="Google Shape;1453;p18"/>
            <p:cNvSpPr/>
            <p:nvPr/>
          </p:nvSpPr>
          <p:spPr>
            <a:xfrm>
              <a:off x="1989746" y="2082652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" name="Google Shape;1454;p18"/>
            <p:cNvSpPr/>
            <p:nvPr/>
          </p:nvSpPr>
          <p:spPr>
            <a:xfrm>
              <a:off x="1989746" y="1227675"/>
              <a:ext cx="1468184" cy="1468184"/>
            </a:xfrm>
            <a:custGeom>
              <a:avLst/>
              <a:gdLst/>
              <a:ahLst/>
              <a:cxnLst/>
              <a:rect l="l" t="t" r="r" b="b"/>
              <a:pathLst>
                <a:path w="129498" h="129498" fill="none" extrusionOk="0">
                  <a:moveTo>
                    <a:pt x="43444" y="129498"/>
                  </a:moveTo>
                  <a:lnTo>
                    <a:pt x="0" y="86054"/>
                  </a:lnTo>
                  <a:lnTo>
                    <a:pt x="0" y="1"/>
                  </a:lnTo>
                  <a:lnTo>
                    <a:pt x="86054" y="1"/>
                  </a:lnTo>
                  <a:lnTo>
                    <a:pt x="129498" y="43445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BLANK_1">
    <p:spTree>
      <p:nvGrpSpPr>
        <p:cNvPr id="1" name="Shape 14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56" name="Google Shape;1456;p19"/>
          <p:cNvPicPr preferRelativeResize="0"/>
          <p:nvPr/>
        </p:nvPicPr>
        <p:blipFill>
          <a:blip r:embed="rId2">
            <a:alphaModFix amt="45000"/>
          </a:blip>
          <a:stretch>
            <a:fillRect/>
          </a:stretch>
        </p:blipFill>
        <p:spPr>
          <a:xfrm>
            <a:off x="3697" y="0"/>
            <a:ext cx="9136604" cy="5143499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457" name="Google Shape;1457;p19"/>
          <p:cNvGrpSpPr/>
          <p:nvPr/>
        </p:nvGrpSpPr>
        <p:grpSpPr>
          <a:xfrm>
            <a:off x="893625" y="1688313"/>
            <a:ext cx="3390900" cy="3390900"/>
            <a:chOff x="-2714625" y="-3788412"/>
            <a:chExt cx="3390900" cy="3390900"/>
          </a:xfrm>
        </p:grpSpPr>
        <p:grpSp>
          <p:nvGrpSpPr>
            <p:cNvPr id="1458" name="Google Shape;1458;p19"/>
            <p:cNvGrpSpPr/>
            <p:nvPr/>
          </p:nvGrpSpPr>
          <p:grpSpPr>
            <a:xfrm>
              <a:off x="-2714625" y="-3385887"/>
              <a:ext cx="3390900" cy="2569275"/>
              <a:chOff x="-2714625" y="-3448050"/>
              <a:chExt cx="3390900" cy="2569275"/>
            </a:xfrm>
          </p:grpSpPr>
          <p:cxnSp>
            <p:nvCxnSpPr>
              <p:cNvPr id="1459" name="Google Shape;1459;p19"/>
              <p:cNvCxnSpPr/>
              <p:nvPr/>
            </p:nvCxnSpPr>
            <p:spPr>
              <a:xfrm>
                <a:off x="-2714625" y="-1724025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460" name="Google Shape;1460;p19"/>
              <p:cNvCxnSpPr/>
              <p:nvPr/>
            </p:nvCxnSpPr>
            <p:spPr>
              <a:xfrm>
                <a:off x="-2714625" y="-1304925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461" name="Google Shape;1461;p19"/>
              <p:cNvCxnSpPr/>
              <p:nvPr/>
            </p:nvCxnSpPr>
            <p:spPr>
              <a:xfrm>
                <a:off x="-2714625" y="-878775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462" name="Google Shape;1462;p19"/>
              <p:cNvCxnSpPr/>
              <p:nvPr/>
            </p:nvCxnSpPr>
            <p:spPr>
              <a:xfrm>
                <a:off x="-2714625" y="-3448050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463" name="Google Shape;1463;p19"/>
              <p:cNvCxnSpPr/>
              <p:nvPr/>
            </p:nvCxnSpPr>
            <p:spPr>
              <a:xfrm>
                <a:off x="-2714625" y="-3028950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464" name="Google Shape;1464;p19"/>
              <p:cNvCxnSpPr/>
              <p:nvPr/>
            </p:nvCxnSpPr>
            <p:spPr>
              <a:xfrm>
                <a:off x="-2714625" y="-2602800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465" name="Google Shape;1465;p19"/>
              <p:cNvCxnSpPr/>
              <p:nvPr/>
            </p:nvCxnSpPr>
            <p:spPr>
              <a:xfrm>
                <a:off x="-2714625" y="-2183700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1466" name="Google Shape;1466;p19"/>
            <p:cNvGrpSpPr/>
            <p:nvPr/>
          </p:nvGrpSpPr>
          <p:grpSpPr>
            <a:xfrm rot="-5400000">
              <a:off x="-2732212" y="-3377600"/>
              <a:ext cx="3390900" cy="2569275"/>
              <a:chOff x="-2714625" y="-3448050"/>
              <a:chExt cx="3390900" cy="2569275"/>
            </a:xfrm>
          </p:grpSpPr>
          <p:cxnSp>
            <p:nvCxnSpPr>
              <p:cNvPr id="1467" name="Google Shape;1467;p19"/>
              <p:cNvCxnSpPr/>
              <p:nvPr/>
            </p:nvCxnSpPr>
            <p:spPr>
              <a:xfrm>
                <a:off x="-2714625" y="-1724025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468" name="Google Shape;1468;p19"/>
              <p:cNvCxnSpPr/>
              <p:nvPr/>
            </p:nvCxnSpPr>
            <p:spPr>
              <a:xfrm>
                <a:off x="-2714625" y="-1304925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469" name="Google Shape;1469;p19"/>
              <p:cNvCxnSpPr/>
              <p:nvPr/>
            </p:nvCxnSpPr>
            <p:spPr>
              <a:xfrm>
                <a:off x="-2714625" y="-878775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470" name="Google Shape;1470;p19"/>
              <p:cNvCxnSpPr/>
              <p:nvPr/>
            </p:nvCxnSpPr>
            <p:spPr>
              <a:xfrm>
                <a:off x="-2714625" y="-3448050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471" name="Google Shape;1471;p19"/>
              <p:cNvCxnSpPr/>
              <p:nvPr/>
            </p:nvCxnSpPr>
            <p:spPr>
              <a:xfrm>
                <a:off x="-2714625" y="-3028950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472" name="Google Shape;1472;p19"/>
              <p:cNvCxnSpPr/>
              <p:nvPr/>
            </p:nvCxnSpPr>
            <p:spPr>
              <a:xfrm>
                <a:off x="-2714625" y="-2602800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473" name="Google Shape;1473;p19"/>
              <p:cNvCxnSpPr/>
              <p:nvPr/>
            </p:nvCxnSpPr>
            <p:spPr>
              <a:xfrm>
                <a:off x="-2714625" y="-2183700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sp>
        <p:nvSpPr>
          <p:cNvPr id="1474" name="Google Shape;1474;p19"/>
          <p:cNvSpPr/>
          <p:nvPr/>
        </p:nvSpPr>
        <p:spPr>
          <a:xfrm rot="-5400000">
            <a:off x="7010550" y="3009925"/>
            <a:ext cx="2552400" cy="1714500"/>
          </a:xfrm>
          <a:prstGeom prst="rtTriangle">
            <a:avLst/>
          </a:prstGeom>
          <a:solidFill>
            <a:srgbClr val="FFFFFF">
              <a:alpha val="726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75" name="Google Shape;1475;p19"/>
          <p:cNvSpPr/>
          <p:nvPr/>
        </p:nvSpPr>
        <p:spPr>
          <a:xfrm>
            <a:off x="0" y="2731675"/>
            <a:ext cx="4876800" cy="2411700"/>
          </a:xfrm>
          <a:prstGeom prst="rtTriangle">
            <a:avLst/>
          </a:prstGeom>
          <a:solidFill>
            <a:srgbClr val="FFFFFF">
              <a:alpha val="726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476" name="Google Shape;1476;p19"/>
          <p:cNvGrpSpPr/>
          <p:nvPr/>
        </p:nvGrpSpPr>
        <p:grpSpPr>
          <a:xfrm>
            <a:off x="-375401" y="412456"/>
            <a:ext cx="1095412" cy="1095412"/>
            <a:chOff x="1989746" y="1227675"/>
            <a:chExt cx="1468184" cy="1468184"/>
          </a:xfrm>
        </p:grpSpPr>
        <p:sp>
          <p:nvSpPr>
            <p:cNvPr id="1477" name="Google Shape;1477;p19"/>
            <p:cNvSpPr/>
            <p:nvPr/>
          </p:nvSpPr>
          <p:spPr>
            <a:xfrm>
              <a:off x="2482274" y="1720204"/>
              <a:ext cx="975637" cy="975637"/>
            </a:xfrm>
            <a:custGeom>
              <a:avLst/>
              <a:gdLst/>
              <a:ahLst/>
              <a:cxnLst/>
              <a:rect l="l" t="t" r="r" b="b"/>
              <a:pathLst>
                <a:path w="86054" h="86054" fill="none" extrusionOk="0">
                  <a:moveTo>
                    <a:pt x="0" y="1"/>
                  </a:moveTo>
                  <a:lnTo>
                    <a:pt x="86054" y="1"/>
                  </a:lnTo>
                  <a:lnTo>
                    <a:pt x="86054" y="86054"/>
                  </a:lnTo>
                  <a:lnTo>
                    <a:pt x="0" y="86054"/>
                  </a:lnTo>
                  <a:close/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" name="Google Shape;1478;p19"/>
            <p:cNvSpPr/>
            <p:nvPr/>
          </p:nvSpPr>
          <p:spPr>
            <a:xfrm>
              <a:off x="2965336" y="2203267"/>
              <a:ext cx="11" cy="11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" name="Google Shape;1479;p19"/>
            <p:cNvSpPr/>
            <p:nvPr/>
          </p:nvSpPr>
          <p:spPr>
            <a:xfrm>
              <a:off x="2844721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0" name="Google Shape;1480;p19"/>
            <p:cNvSpPr/>
            <p:nvPr/>
          </p:nvSpPr>
          <p:spPr>
            <a:xfrm>
              <a:off x="2721146" y="1227675"/>
              <a:ext cx="493147" cy="492558"/>
            </a:xfrm>
            <a:custGeom>
              <a:avLst/>
              <a:gdLst/>
              <a:ahLst/>
              <a:cxnLst/>
              <a:rect l="l" t="t" r="r" b="b"/>
              <a:pathLst>
                <a:path w="43497" h="43445" fill="none" extrusionOk="0">
                  <a:moveTo>
                    <a:pt x="43496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" name="Google Shape;1481;p19"/>
            <p:cNvSpPr/>
            <p:nvPr/>
          </p:nvSpPr>
          <p:spPr>
            <a:xfrm>
              <a:off x="2600520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5" y="43445"/>
                  </a:moveTo>
                  <a:lnTo>
                    <a:pt x="1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" name="Google Shape;1482;p19"/>
            <p:cNvSpPr/>
            <p:nvPr/>
          </p:nvSpPr>
          <p:spPr>
            <a:xfrm>
              <a:off x="2477535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5" y="43445"/>
                  </a:moveTo>
                  <a:lnTo>
                    <a:pt x="1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" name="Google Shape;1483;p19"/>
            <p:cNvSpPr/>
            <p:nvPr/>
          </p:nvSpPr>
          <p:spPr>
            <a:xfrm>
              <a:off x="2356920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5" y="43445"/>
                  </a:moveTo>
                  <a:lnTo>
                    <a:pt x="1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" name="Google Shape;1484;p19"/>
            <p:cNvSpPr/>
            <p:nvPr/>
          </p:nvSpPr>
          <p:spPr>
            <a:xfrm>
              <a:off x="2233346" y="1227675"/>
              <a:ext cx="493147" cy="492558"/>
            </a:xfrm>
            <a:custGeom>
              <a:avLst/>
              <a:gdLst/>
              <a:ahLst/>
              <a:cxnLst/>
              <a:rect l="l" t="t" r="r" b="b"/>
              <a:pathLst>
                <a:path w="43497" h="43445" fill="none" extrusionOk="0">
                  <a:moveTo>
                    <a:pt x="43497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" name="Google Shape;1485;p19"/>
            <p:cNvSpPr/>
            <p:nvPr/>
          </p:nvSpPr>
          <p:spPr>
            <a:xfrm>
              <a:off x="2112731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" name="Google Shape;1486;p19"/>
            <p:cNvSpPr/>
            <p:nvPr/>
          </p:nvSpPr>
          <p:spPr>
            <a:xfrm>
              <a:off x="1989746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" name="Google Shape;1487;p19"/>
            <p:cNvSpPr/>
            <p:nvPr/>
          </p:nvSpPr>
          <p:spPr>
            <a:xfrm>
              <a:off x="1989746" y="1350660"/>
              <a:ext cx="492558" cy="493147"/>
            </a:xfrm>
            <a:custGeom>
              <a:avLst/>
              <a:gdLst/>
              <a:ahLst/>
              <a:cxnLst/>
              <a:rect l="l" t="t" r="r" b="b"/>
              <a:pathLst>
                <a:path w="43445" h="43497" fill="none" extrusionOk="0">
                  <a:moveTo>
                    <a:pt x="43444" y="43497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" name="Google Shape;1488;p19"/>
            <p:cNvSpPr/>
            <p:nvPr/>
          </p:nvSpPr>
          <p:spPr>
            <a:xfrm>
              <a:off x="1989746" y="1471876"/>
              <a:ext cx="492558" cy="492546"/>
            </a:xfrm>
            <a:custGeom>
              <a:avLst/>
              <a:gdLst/>
              <a:ahLst/>
              <a:cxnLst/>
              <a:rect l="l" t="t" r="r" b="b"/>
              <a:pathLst>
                <a:path w="43445" h="43444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" name="Google Shape;1489;p19"/>
            <p:cNvSpPr/>
            <p:nvPr/>
          </p:nvSpPr>
          <p:spPr>
            <a:xfrm>
              <a:off x="1989746" y="1594861"/>
              <a:ext cx="492558" cy="492546"/>
            </a:xfrm>
            <a:custGeom>
              <a:avLst/>
              <a:gdLst/>
              <a:ahLst/>
              <a:cxnLst/>
              <a:rect l="l" t="t" r="r" b="b"/>
              <a:pathLst>
                <a:path w="43445" h="43444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" name="Google Shape;1490;p19"/>
            <p:cNvSpPr/>
            <p:nvPr/>
          </p:nvSpPr>
          <p:spPr>
            <a:xfrm>
              <a:off x="1989746" y="1715477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" name="Google Shape;1491;p19"/>
            <p:cNvSpPr/>
            <p:nvPr/>
          </p:nvSpPr>
          <p:spPr>
            <a:xfrm>
              <a:off x="1989746" y="1838462"/>
              <a:ext cx="492558" cy="493147"/>
            </a:xfrm>
            <a:custGeom>
              <a:avLst/>
              <a:gdLst/>
              <a:ahLst/>
              <a:cxnLst/>
              <a:rect l="l" t="t" r="r" b="b"/>
              <a:pathLst>
                <a:path w="43445" h="43497" fill="none" extrusionOk="0">
                  <a:moveTo>
                    <a:pt x="43444" y="43496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" name="Google Shape;1492;p19"/>
            <p:cNvSpPr/>
            <p:nvPr/>
          </p:nvSpPr>
          <p:spPr>
            <a:xfrm>
              <a:off x="1989746" y="1959667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" name="Google Shape;1493;p19"/>
            <p:cNvSpPr/>
            <p:nvPr/>
          </p:nvSpPr>
          <p:spPr>
            <a:xfrm>
              <a:off x="1989746" y="2082652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" name="Google Shape;1494;p19"/>
            <p:cNvSpPr/>
            <p:nvPr/>
          </p:nvSpPr>
          <p:spPr>
            <a:xfrm>
              <a:off x="1989746" y="1227675"/>
              <a:ext cx="1468184" cy="1468184"/>
            </a:xfrm>
            <a:custGeom>
              <a:avLst/>
              <a:gdLst/>
              <a:ahLst/>
              <a:cxnLst/>
              <a:rect l="l" t="t" r="r" b="b"/>
              <a:pathLst>
                <a:path w="129498" h="129498" fill="none" extrusionOk="0">
                  <a:moveTo>
                    <a:pt x="43444" y="129498"/>
                  </a:moveTo>
                  <a:lnTo>
                    <a:pt x="0" y="86054"/>
                  </a:lnTo>
                  <a:lnTo>
                    <a:pt x="0" y="1"/>
                  </a:lnTo>
                  <a:lnTo>
                    <a:pt x="86054" y="1"/>
                  </a:lnTo>
                  <a:lnTo>
                    <a:pt x="129498" y="43445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95" name="Google Shape;1495;p19"/>
          <p:cNvGrpSpPr/>
          <p:nvPr/>
        </p:nvGrpSpPr>
        <p:grpSpPr>
          <a:xfrm>
            <a:off x="8145035" y="4608492"/>
            <a:ext cx="1460035" cy="733569"/>
            <a:chOff x="3333360" y="4608492"/>
            <a:chExt cx="1460035" cy="733569"/>
          </a:xfrm>
        </p:grpSpPr>
        <p:sp>
          <p:nvSpPr>
            <p:cNvPr id="1496" name="Google Shape;1496;p19"/>
            <p:cNvSpPr/>
            <p:nvPr/>
          </p:nvSpPr>
          <p:spPr>
            <a:xfrm rot="-5400000">
              <a:off x="3333351" y="4608500"/>
              <a:ext cx="733569" cy="733552"/>
            </a:xfrm>
            <a:custGeom>
              <a:avLst/>
              <a:gdLst/>
              <a:ahLst/>
              <a:cxnLst/>
              <a:rect l="l" t="t" r="r" b="b"/>
              <a:pathLst>
                <a:path w="43445" h="43444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" name="Google Shape;1497;p19"/>
            <p:cNvSpPr/>
            <p:nvPr/>
          </p:nvSpPr>
          <p:spPr>
            <a:xfrm rot="-5400000">
              <a:off x="3512992" y="4608492"/>
              <a:ext cx="733569" cy="733569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" name="Google Shape;1498;p19"/>
            <p:cNvSpPr/>
            <p:nvPr/>
          </p:nvSpPr>
          <p:spPr>
            <a:xfrm rot="-5400000">
              <a:off x="3696593" y="4608053"/>
              <a:ext cx="733569" cy="734447"/>
            </a:xfrm>
            <a:custGeom>
              <a:avLst/>
              <a:gdLst/>
              <a:ahLst/>
              <a:cxnLst/>
              <a:rect l="l" t="t" r="r" b="b"/>
              <a:pathLst>
                <a:path w="43445" h="43497" fill="none" extrusionOk="0">
                  <a:moveTo>
                    <a:pt x="43444" y="43496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9" name="Google Shape;1499;p19"/>
            <p:cNvSpPr/>
            <p:nvPr/>
          </p:nvSpPr>
          <p:spPr>
            <a:xfrm rot="-5400000">
              <a:off x="3876665" y="4608492"/>
              <a:ext cx="733569" cy="733569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0" name="Google Shape;1500;p19"/>
            <p:cNvSpPr/>
            <p:nvPr/>
          </p:nvSpPr>
          <p:spPr>
            <a:xfrm rot="-5400000">
              <a:off x="4059826" y="4608492"/>
              <a:ext cx="733569" cy="733569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01" name="Google Shape;1501;p19"/>
          <p:cNvGrpSpPr/>
          <p:nvPr/>
        </p:nvGrpSpPr>
        <p:grpSpPr>
          <a:xfrm rot="10800000">
            <a:off x="-18479" y="3475015"/>
            <a:ext cx="733566" cy="3469376"/>
            <a:chOff x="-1092529" y="1167363"/>
            <a:chExt cx="492558" cy="2329534"/>
          </a:xfrm>
        </p:grpSpPr>
        <p:sp>
          <p:nvSpPr>
            <p:cNvPr id="1502" name="Google Shape;1502;p19"/>
            <p:cNvSpPr/>
            <p:nvPr/>
          </p:nvSpPr>
          <p:spPr>
            <a:xfrm>
              <a:off x="-1092529" y="1167363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" name="Google Shape;1503;p19"/>
            <p:cNvSpPr/>
            <p:nvPr/>
          </p:nvSpPr>
          <p:spPr>
            <a:xfrm>
              <a:off x="-1092529" y="1290347"/>
              <a:ext cx="492558" cy="493147"/>
            </a:xfrm>
            <a:custGeom>
              <a:avLst/>
              <a:gdLst/>
              <a:ahLst/>
              <a:cxnLst/>
              <a:rect l="l" t="t" r="r" b="b"/>
              <a:pathLst>
                <a:path w="43445" h="43497" fill="none" extrusionOk="0">
                  <a:moveTo>
                    <a:pt x="43444" y="43497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" name="Google Shape;1504;p19"/>
            <p:cNvSpPr/>
            <p:nvPr/>
          </p:nvSpPr>
          <p:spPr>
            <a:xfrm>
              <a:off x="-1092529" y="1411564"/>
              <a:ext cx="492558" cy="492546"/>
            </a:xfrm>
            <a:custGeom>
              <a:avLst/>
              <a:gdLst/>
              <a:ahLst/>
              <a:cxnLst/>
              <a:rect l="l" t="t" r="r" b="b"/>
              <a:pathLst>
                <a:path w="43445" h="43444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5" name="Google Shape;1505;p19"/>
            <p:cNvSpPr/>
            <p:nvPr/>
          </p:nvSpPr>
          <p:spPr>
            <a:xfrm>
              <a:off x="-1092529" y="1534549"/>
              <a:ext cx="492558" cy="492546"/>
            </a:xfrm>
            <a:custGeom>
              <a:avLst/>
              <a:gdLst/>
              <a:ahLst/>
              <a:cxnLst/>
              <a:rect l="l" t="t" r="r" b="b"/>
              <a:pathLst>
                <a:path w="43445" h="43444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6" name="Google Shape;1506;p19"/>
            <p:cNvSpPr/>
            <p:nvPr/>
          </p:nvSpPr>
          <p:spPr>
            <a:xfrm>
              <a:off x="-1092529" y="1655164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" name="Google Shape;1507;p19"/>
            <p:cNvSpPr/>
            <p:nvPr/>
          </p:nvSpPr>
          <p:spPr>
            <a:xfrm>
              <a:off x="-1092529" y="1778149"/>
              <a:ext cx="492558" cy="493147"/>
            </a:xfrm>
            <a:custGeom>
              <a:avLst/>
              <a:gdLst/>
              <a:ahLst/>
              <a:cxnLst/>
              <a:rect l="l" t="t" r="r" b="b"/>
              <a:pathLst>
                <a:path w="43445" h="43497" fill="none" extrusionOk="0">
                  <a:moveTo>
                    <a:pt x="43444" y="43496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" name="Google Shape;1508;p19"/>
            <p:cNvSpPr/>
            <p:nvPr/>
          </p:nvSpPr>
          <p:spPr>
            <a:xfrm>
              <a:off x="-1092529" y="1899354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" name="Google Shape;1509;p19"/>
            <p:cNvSpPr/>
            <p:nvPr/>
          </p:nvSpPr>
          <p:spPr>
            <a:xfrm>
              <a:off x="-1092529" y="2022339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" name="Google Shape;1510;p19"/>
            <p:cNvSpPr/>
            <p:nvPr/>
          </p:nvSpPr>
          <p:spPr>
            <a:xfrm>
              <a:off x="-1092529" y="2149363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" name="Google Shape;1511;p19"/>
            <p:cNvSpPr/>
            <p:nvPr/>
          </p:nvSpPr>
          <p:spPr>
            <a:xfrm>
              <a:off x="-1092529" y="2272347"/>
              <a:ext cx="492558" cy="493147"/>
            </a:xfrm>
            <a:custGeom>
              <a:avLst/>
              <a:gdLst/>
              <a:ahLst/>
              <a:cxnLst/>
              <a:rect l="l" t="t" r="r" b="b"/>
              <a:pathLst>
                <a:path w="43445" h="43497" fill="none" extrusionOk="0">
                  <a:moveTo>
                    <a:pt x="43444" y="43497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2" name="Google Shape;1512;p19"/>
            <p:cNvSpPr/>
            <p:nvPr/>
          </p:nvSpPr>
          <p:spPr>
            <a:xfrm>
              <a:off x="-1092529" y="2393564"/>
              <a:ext cx="492558" cy="492546"/>
            </a:xfrm>
            <a:custGeom>
              <a:avLst/>
              <a:gdLst/>
              <a:ahLst/>
              <a:cxnLst/>
              <a:rect l="l" t="t" r="r" b="b"/>
              <a:pathLst>
                <a:path w="43445" h="43444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" name="Google Shape;1513;p19"/>
            <p:cNvSpPr/>
            <p:nvPr/>
          </p:nvSpPr>
          <p:spPr>
            <a:xfrm>
              <a:off x="-1092529" y="2516549"/>
              <a:ext cx="492558" cy="492546"/>
            </a:xfrm>
            <a:custGeom>
              <a:avLst/>
              <a:gdLst/>
              <a:ahLst/>
              <a:cxnLst/>
              <a:rect l="l" t="t" r="r" b="b"/>
              <a:pathLst>
                <a:path w="43445" h="43444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4" name="Google Shape;1514;p19"/>
            <p:cNvSpPr/>
            <p:nvPr/>
          </p:nvSpPr>
          <p:spPr>
            <a:xfrm>
              <a:off x="-1092529" y="2637164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5" name="Google Shape;1515;p19"/>
            <p:cNvSpPr/>
            <p:nvPr/>
          </p:nvSpPr>
          <p:spPr>
            <a:xfrm>
              <a:off x="-1092529" y="2760149"/>
              <a:ext cx="492558" cy="493147"/>
            </a:xfrm>
            <a:custGeom>
              <a:avLst/>
              <a:gdLst/>
              <a:ahLst/>
              <a:cxnLst/>
              <a:rect l="l" t="t" r="r" b="b"/>
              <a:pathLst>
                <a:path w="43445" h="43497" fill="none" extrusionOk="0">
                  <a:moveTo>
                    <a:pt x="43444" y="43496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6" name="Google Shape;1516;p19"/>
            <p:cNvSpPr/>
            <p:nvPr/>
          </p:nvSpPr>
          <p:spPr>
            <a:xfrm>
              <a:off x="-1092529" y="2881354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" name="Google Shape;1517;p19"/>
            <p:cNvSpPr/>
            <p:nvPr/>
          </p:nvSpPr>
          <p:spPr>
            <a:xfrm>
              <a:off x="-1092529" y="3004339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18" name="Google Shape;1518;p19"/>
          <p:cNvGrpSpPr/>
          <p:nvPr/>
        </p:nvGrpSpPr>
        <p:grpSpPr>
          <a:xfrm>
            <a:off x="8423999" y="-7"/>
            <a:ext cx="1095412" cy="1095412"/>
            <a:chOff x="1989746" y="1227675"/>
            <a:chExt cx="1468184" cy="1468184"/>
          </a:xfrm>
        </p:grpSpPr>
        <p:sp>
          <p:nvSpPr>
            <p:cNvPr id="1519" name="Google Shape;1519;p19"/>
            <p:cNvSpPr/>
            <p:nvPr/>
          </p:nvSpPr>
          <p:spPr>
            <a:xfrm>
              <a:off x="2482274" y="1720204"/>
              <a:ext cx="975637" cy="975637"/>
            </a:xfrm>
            <a:custGeom>
              <a:avLst/>
              <a:gdLst/>
              <a:ahLst/>
              <a:cxnLst/>
              <a:rect l="l" t="t" r="r" b="b"/>
              <a:pathLst>
                <a:path w="86054" h="86054" fill="none" extrusionOk="0">
                  <a:moveTo>
                    <a:pt x="0" y="1"/>
                  </a:moveTo>
                  <a:lnTo>
                    <a:pt x="86054" y="1"/>
                  </a:lnTo>
                  <a:lnTo>
                    <a:pt x="86054" y="86054"/>
                  </a:lnTo>
                  <a:lnTo>
                    <a:pt x="0" y="86054"/>
                  </a:lnTo>
                  <a:close/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0" name="Google Shape;1520;p19"/>
            <p:cNvSpPr/>
            <p:nvPr/>
          </p:nvSpPr>
          <p:spPr>
            <a:xfrm>
              <a:off x="2965336" y="2203267"/>
              <a:ext cx="11" cy="11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1" name="Google Shape;1521;p19"/>
            <p:cNvSpPr/>
            <p:nvPr/>
          </p:nvSpPr>
          <p:spPr>
            <a:xfrm>
              <a:off x="2844721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2" name="Google Shape;1522;p19"/>
            <p:cNvSpPr/>
            <p:nvPr/>
          </p:nvSpPr>
          <p:spPr>
            <a:xfrm>
              <a:off x="2721146" y="1227675"/>
              <a:ext cx="493147" cy="492558"/>
            </a:xfrm>
            <a:custGeom>
              <a:avLst/>
              <a:gdLst/>
              <a:ahLst/>
              <a:cxnLst/>
              <a:rect l="l" t="t" r="r" b="b"/>
              <a:pathLst>
                <a:path w="43497" h="43445" fill="none" extrusionOk="0">
                  <a:moveTo>
                    <a:pt x="43496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3" name="Google Shape;1523;p19"/>
            <p:cNvSpPr/>
            <p:nvPr/>
          </p:nvSpPr>
          <p:spPr>
            <a:xfrm>
              <a:off x="2600520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5" y="43445"/>
                  </a:moveTo>
                  <a:lnTo>
                    <a:pt x="1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4" name="Google Shape;1524;p19"/>
            <p:cNvSpPr/>
            <p:nvPr/>
          </p:nvSpPr>
          <p:spPr>
            <a:xfrm>
              <a:off x="2477535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5" y="43445"/>
                  </a:moveTo>
                  <a:lnTo>
                    <a:pt x="1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5" name="Google Shape;1525;p19"/>
            <p:cNvSpPr/>
            <p:nvPr/>
          </p:nvSpPr>
          <p:spPr>
            <a:xfrm>
              <a:off x="2356920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5" y="43445"/>
                  </a:moveTo>
                  <a:lnTo>
                    <a:pt x="1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" name="Google Shape;1526;p19"/>
            <p:cNvSpPr/>
            <p:nvPr/>
          </p:nvSpPr>
          <p:spPr>
            <a:xfrm>
              <a:off x="2233346" y="1227675"/>
              <a:ext cx="493147" cy="492558"/>
            </a:xfrm>
            <a:custGeom>
              <a:avLst/>
              <a:gdLst/>
              <a:ahLst/>
              <a:cxnLst/>
              <a:rect l="l" t="t" r="r" b="b"/>
              <a:pathLst>
                <a:path w="43497" h="43445" fill="none" extrusionOk="0">
                  <a:moveTo>
                    <a:pt x="43497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7" name="Google Shape;1527;p19"/>
            <p:cNvSpPr/>
            <p:nvPr/>
          </p:nvSpPr>
          <p:spPr>
            <a:xfrm>
              <a:off x="2112731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" name="Google Shape;1528;p19"/>
            <p:cNvSpPr/>
            <p:nvPr/>
          </p:nvSpPr>
          <p:spPr>
            <a:xfrm>
              <a:off x="1989746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9" name="Google Shape;1529;p19"/>
            <p:cNvSpPr/>
            <p:nvPr/>
          </p:nvSpPr>
          <p:spPr>
            <a:xfrm>
              <a:off x="1989746" y="1350660"/>
              <a:ext cx="492558" cy="493147"/>
            </a:xfrm>
            <a:custGeom>
              <a:avLst/>
              <a:gdLst/>
              <a:ahLst/>
              <a:cxnLst/>
              <a:rect l="l" t="t" r="r" b="b"/>
              <a:pathLst>
                <a:path w="43445" h="43497" fill="none" extrusionOk="0">
                  <a:moveTo>
                    <a:pt x="43444" y="43497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0" name="Google Shape;1530;p19"/>
            <p:cNvSpPr/>
            <p:nvPr/>
          </p:nvSpPr>
          <p:spPr>
            <a:xfrm>
              <a:off x="1989746" y="1471876"/>
              <a:ext cx="492558" cy="492546"/>
            </a:xfrm>
            <a:custGeom>
              <a:avLst/>
              <a:gdLst/>
              <a:ahLst/>
              <a:cxnLst/>
              <a:rect l="l" t="t" r="r" b="b"/>
              <a:pathLst>
                <a:path w="43445" h="43444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1" name="Google Shape;1531;p19"/>
            <p:cNvSpPr/>
            <p:nvPr/>
          </p:nvSpPr>
          <p:spPr>
            <a:xfrm>
              <a:off x="1989746" y="1594861"/>
              <a:ext cx="492558" cy="492546"/>
            </a:xfrm>
            <a:custGeom>
              <a:avLst/>
              <a:gdLst/>
              <a:ahLst/>
              <a:cxnLst/>
              <a:rect l="l" t="t" r="r" b="b"/>
              <a:pathLst>
                <a:path w="43445" h="43444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2" name="Google Shape;1532;p19"/>
            <p:cNvSpPr/>
            <p:nvPr/>
          </p:nvSpPr>
          <p:spPr>
            <a:xfrm>
              <a:off x="1989746" y="1715477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3" name="Google Shape;1533;p19"/>
            <p:cNvSpPr/>
            <p:nvPr/>
          </p:nvSpPr>
          <p:spPr>
            <a:xfrm>
              <a:off x="1989746" y="1838462"/>
              <a:ext cx="492558" cy="493147"/>
            </a:xfrm>
            <a:custGeom>
              <a:avLst/>
              <a:gdLst/>
              <a:ahLst/>
              <a:cxnLst/>
              <a:rect l="l" t="t" r="r" b="b"/>
              <a:pathLst>
                <a:path w="43445" h="43497" fill="none" extrusionOk="0">
                  <a:moveTo>
                    <a:pt x="43444" y="43496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4" name="Google Shape;1534;p19"/>
            <p:cNvSpPr/>
            <p:nvPr/>
          </p:nvSpPr>
          <p:spPr>
            <a:xfrm>
              <a:off x="1989746" y="1959667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5" name="Google Shape;1535;p19"/>
            <p:cNvSpPr/>
            <p:nvPr/>
          </p:nvSpPr>
          <p:spPr>
            <a:xfrm>
              <a:off x="1989746" y="2082652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6" name="Google Shape;1536;p19"/>
            <p:cNvSpPr/>
            <p:nvPr/>
          </p:nvSpPr>
          <p:spPr>
            <a:xfrm>
              <a:off x="1989746" y="1227675"/>
              <a:ext cx="1468184" cy="1468184"/>
            </a:xfrm>
            <a:custGeom>
              <a:avLst/>
              <a:gdLst/>
              <a:ahLst/>
              <a:cxnLst/>
              <a:rect l="l" t="t" r="r" b="b"/>
              <a:pathLst>
                <a:path w="129498" h="129498" fill="none" extrusionOk="0">
                  <a:moveTo>
                    <a:pt x="43444" y="129498"/>
                  </a:moveTo>
                  <a:lnTo>
                    <a:pt x="0" y="86054"/>
                  </a:lnTo>
                  <a:lnTo>
                    <a:pt x="0" y="1"/>
                  </a:lnTo>
                  <a:lnTo>
                    <a:pt x="86054" y="1"/>
                  </a:lnTo>
                  <a:lnTo>
                    <a:pt x="129498" y="43445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537" name="Google Shape;1537;p19"/>
          <p:cNvSpPr txBox="1">
            <a:spLocks noGrp="1"/>
          </p:cNvSpPr>
          <p:nvPr>
            <p:ph type="title"/>
          </p:nvPr>
        </p:nvSpPr>
        <p:spPr>
          <a:xfrm>
            <a:off x="796200" y="1895175"/>
            <a:ext cx="2336400" cy="52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1700">
                <a:solidFill>
                  <a:schemeClr val="l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1538" name="Google Shape;1538;p19"/>
          <p:cNvSpPr txBox="1">
            <a:spLocks noGrp="1"/>
          </p:cNvSpPr>
          <p:nvPr>
            <p:ph type="title" idx="2" hasCustomPrompt="1"/>
          </p:nvPr>
        </p:nvSpPr>
        <p:spPr>
          <a:xfrm>
            <a:off x="1597613" y="1307698"/>
            <a:ext cx="733500" cy="593400"/>
          </a:xfrm>
          <a:prstGeom prst="rect">
            <a:avLst/>
          </a:prstGeom>
          <a:ln w="1905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1800">
                <a:solidFill>
                  <a:schemeClr val="l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1539" name="Google Shape;1539;p19"/>
          <p:cNvSpPr txBox="1">
            <a:spLocks noGrp="1"/>
          </p:cNvSpPr>
          <p:nvPr>
            <p:ph type="subTitle" idx="1"/>
          </p:nvPr>
        </p:nvSpPr>
        <p:spPr>
          <a:xfrm>
            <a:off x="796200" y="2329300"/>
            <a:ext cx="23364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40" name="Google Shape;1540;p19"/>
          <p:cNvSpPr txBox="1">
            <a:spLocks noGrp="1"/>
          </p:cNvSpPr>
          <p:nvPr>
            <p:ph type="title" idx="3"/>
          </p:nvPr>
        </p:nvSpPr>
        <p:spPr>
          <a:xfrm>
            <a:off x="3403800" y="1895175"/>
            <a:ext cx="2336400" cy="52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1700">
                <a:solidFill>
                  <a:schemeClr val="l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1541" name="Google Shape;1541;p19"/>
          <p:cNvSpPr txBox="1">
            <a:spLocks noGrp="1"/>
          </p:cNvSpPr>
          <p:nvPr>
            <p:ph type="title" idx="4" hasCustomPrompt="1"/>
          </p:nvPr>
        </p:nvSpPr>
        <p:spPr>
          <a:xfrm>
            <a:off x="4236900" y="1307698"/>
            <a:ext cx="670200" cy="593400"/>
          </a:xfrm>
          <a:prstGeom prst="rect">
            <a:avLst/>
          </a:prstGeom>
          <a:ln w="1905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1800">
                <a:solidFill>
                  <a:schemeClr val="l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1542" name="Google Shape;1542;p19"/>
          <p:cNvSpPr txBox="1">
            <a:spLocks noGrp="1"/>
          </p:cNvSpPr>
          <p:nvPr>
            <p:ph type="subTitle" idx="5"/>
          </p:nvPr>
        </p:nvSpPr>
        <p:spPr>
          <a:xfrm>
            <a:off x="3403800" y="2329300"/>
            <a:ext cx="23364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43" name="Google Shape;1543;p19"/>
          <p:cNvSpPr txBox="1">
            <a:spLocks noGrp="1"/>
          </p:cNvSpPr>
          <p:nvPr>
            <p:ph type="title" idx="6"/>
          </p:nvPr>
        </p:nvSpPr>
        <p:spPr>
          <a:xfrm>
            <a:off x="6011400" y="1895175"/>
            <a:ext cx="2336400" cy="52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1700">
                <a:solidFill>
                  <a:schemeClr val="l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1544" name="Google Shape;1544;p19"/>
          <p:cNvSpPr txBox="1">
            <a:spLocks noGrp="1"/>
          </p:cNvSpPr>
          <p:nvPr>
            <p:ph type="title" idx="7" hasCustomPrompt="1"/>
          </p:nvPr>
        </p:nvSpPr>
        <p:spPr>
          <a:xfrm>
            <a:off x="6844463" y="1307698"/>
            <a:ext cx="670200" cy="593400"/>
          </a:xfrm>
          <a:prstGeom prst="rect">
            <a:avLst/>
          </a:prstGeom>
          <a:ln w="1905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1800">
                <a:solidFill>
                  <a:schemeClr val="l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1545" name="Google Shape;1545;p19"/>
          <p:cNvSpPr txBox="1">
            <a:spLocks noGrp="1"/>
          </p:cNvSpPr>
          <p:nvPr>
            <p:ph type="subTitle" idx="8"/>
          </p:nvPr>
        </p:nvSpPr>
        <p:spPr>
          <a:xfrm>
            <a:off x="6011400" y="2329300"/>
            <a:ext cx="23364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46" name="Google Shape;1546;p19"/>
          <p:cNvSpPr txBox="1">
            <a:spLocks noGrp="1"/>
          </p:cNvSpPr>
          <p:nvPr>
            <p:ph type="title" idx="9"/>
          </p:nvPr>
        </p:nvSpPr>
        <p:spPr>
          <a:xfrm>
            <a:off x="796200" y="3684575"/>
            <a:ext cx="2336400" cy="52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1700">
                <a:solidFill>
                  <a:schemeClr val="l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1547" name="Google Shape;1547;p19"/>
          <p:cNvSpPr txBox="1">
            <a:spLocks noGrp="1"/>
          </p:cNvSpPr>
          <p:nvPr>
            <p:ph type="title" idx="13" hasCustomPrompt="1"/>
          </p:nvPr>
        </p:nvSpPr>
        <p:spPr>
          <a:xfrm>
            <a:off x="1597613" y="3106348"/>
            <a:ext cx="733500" cy="593400"/>
          </a:xfrm>
          <a:prstGeom prst="rect">
            <a:avLst/>
          </a:prstGeom>
          <a:ln w="1905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1800">
                <a:solidFill>
                  <a:schemeClr val="l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1548" name="Google Shape;1548;p19"/>
          <p:cNvSpPr txBox="1">
            <a:spLocks noGrp="1"/>
          </p:cNvSpPr>
          <p:nvPr>
            <p:ph type="subTitle" idx="14"/>
          </p:nvPr>
        </p:nvSpPr>
        <p:spPr>
          <a:xfrm>
            <a:off x="796200" y="4118700"/>
            <a:ext cx="23364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49" name="Google Shape;1549;p19"/>
          <p:cNvSpPr txBox="1">
            <a:spLocks noGrp="1"/>
          </p:cNvSpPr>
          <p:nvPr>
            <p:ph type="title" idx="15"/>
          </p:nvPr>
        </p:nvSpPr>
        <p:spPr>
          <a:xfrm>
            <a:off x="3403800" y="3684575"/>
            <a:ext cx="2336400" cy="52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1700">
                <a:solidFill>
                  <a:schemeClr val="l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1550" name="Google Shape;1550;p19"/>
          <p:cNvSpPr txBox="1">
            <a:spLocks noGrp="1"/>
          </p:cNvSpPr>
          <p:nvPr>
            <p:ph type="title" idx="16" hasCustomPrompt="1"/>
          </p:nvPr>
        </p:nvSpPr>
        <p:spPr>
          <a:xfrm>
            <a:off x="4236900" y="3106348"/>
            <a:ext cx="670200" cy="593400"/>
          </a:xfrm>
          <a:prstGeom prst="rect">
            <a:avLst/>
          </a:prstGeom>
          <a:ln w="1905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1800">
                <a:solidFill>
                  <a:schemeClr val="l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1551" name="Google Shape;1551;p19"/>
          <p:cNvSpPr txBox="1">
            <a:spLocks noGrp="1"/>
          </p:cNvSpPr>
          <p:nvPr>
            <p:ph type="subTitle" idx="17"/>
          </p:nvPr>
        </p:nvSpPr>
        <p:spPr>
          <a:xfrm>
            <a:off x="3403800" y="4118700"/>
            <a:ext cx="23364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52" name="Google Shape;1552;p19"/>
          <p:cNvSpPr txBox="1">
            <a:spLocks noGrp="1"/>
          </p:cNvSpPr>
          <p:nvPr>
            <p:ph type="title" idx="18"/>
          </p:nvPr>
        </p:nvSpPr>
        <p:spPr>
          <a:xfrm>
            <a:off x="6011400" y="3684575"/>
            <a:ext cx="2336400" cy="52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1700">
                <a:solidFill>
                  <a:schemeClr val="l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1553" name="Google Shape;1553;p19"/>
          <p:cNvSpPr txBox="1">
            <a:spLocks noGrp="1"/>
          </p:cNvSpPr>
          <p:nvPr>
            <p:ph type="title" idx="19" hasCustomPrompt="1"/>
          </p:nvPr>
        </p:nvSpPr>
        <p:spPr>
          <a:xfrm>
            <a:off x="6844463" y="3106348"/>
            <a:ext cx="670200" cy="593400"/>
          </a:xfrm>
          <a:prstGeom prst="rect">
            <a:avLst/>
          </a:prstGeom>
          <a:ln w="1905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1800">
                <a:solidFill>
                  <a:schemeClr val="l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1554" name="Google Shape;1554;p19"/>
          <p:cNvSpPr txBox="1">
            <a:spLocks noGrp="1"/>
          </p:cNvSpPr>
          <p:nvPr>
            <p:ph type="subTitle" idx="20"/>
          </p:nvPr>
        </p:nvSpPr>
        <p:spPr>
          <a:xfrm>
            <a:off x="6011400" y="4118700"/>
            <a:ext cx="23364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55" name="Google Shape;1555;p19"/>
          <p:cNvSpPr txBox="1">
            <a:spLocks noGrp="1"/>
          </p:cNvSpPr>
          <p:nvPr>
            <p:ph type="title" idx="21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BLANK_1_1">
    <p:spTree>
      <p:nvGrpSpPr>
        <p:cNvPr id="1" name="Shape 15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57" name="Google Shape;1557;p20"/>
          <p:cNvPicPr preferRelativeResize="0"/>
          <p:nvPr/>
        </p:nvPicPr>
        <p:blipFill>
          <a:blip r:embed="rId2">
            <a:alphaModFix amt="45000"/>
          </a:blip>
          <a:stretch>
            <a:fillRect/>
          </a:stretch>
        </p:blipFill>
        <p:spPr>
          <a:xfrm>
            <a:off x="3697" y="0"/>
            <a:ext cx="9136604" cy="5143499"/>
          </a:xfrm>
          <a:prstGeom prst="rect">
            <a:avLst/>
          </a:prstGeom>
          <a:noFill/>
          <a:ln>
            <a:noFill/>
          </a:ln>
        </p:spPr>
      </p:pic>
      <p:sp>
        <p:nvSpPr>
          <p:cNvPr id="1558" name="Google Shape;1558;p20"/>
          <p:cNvSpPr/>
          <p:nvPr/>
        </p:nvSpPr>
        <p:spPr>
          <a:xfrm>
            <a:off x="0" y="2314425"/>
            <a:ext cx="4381500" cy="2829000"/>
          </a:xfrm>
          <a:prstGeom prst="rtTriangle">
            <a:avLst/>
          </a:prstGeom>
          <a:solidFill>
            <a:srgbClr val="FFFFFF">
              <a:alpha val="726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v</a:t>
            </a:r>
            <a:endParaRPr/>
          </a:p>
        </p:txBody>
      </p:sp>
      <p:grpSp>
        <p:nvGrpSpPr>
          <p:cNvPr id="1559" name="Google Shape;1559;p20"/>
          <p:cNvGrpSpPr/>
          <p:nvPr/>
        </p:nvGrpSpPr>
        <p:grpSpPr>
          <a:xfrm>
            <a:off x="2617650" y="2495563"/>
            <a:ext cx="3390900" cy="3390900"/>
            <a:chOff x="-2714625" y="-3788412"/>
            <a:chExt cx="3390900" cy="3390900"/>
          </a:xfrm>
        </p:grpSpPr>
        <p:grpSp>
          <p:nvGrpSpPr>
            <p:cNvPr id="1560" name="Google Shape;1560;p20"/>
            <p:cNvGrpSpPr/>
            <p:nvPr/>
          </p:nvGrpSpPr>
          <p:grpSpPr>
            <a:xfrm>
              <a:off x="-2714625" y="-3385887"/>
              <a:ext cx="3390900" cy="2569275"/>
              <a:chOff x="-2714625" y="-3448050"/>
              <a:chExt cx="3390900" cy="2569275"/>
            </a:xfrm>
          </p:grpSpPr>
          <p:cxnSp>
            <p:nvCxnSpPr>
              <p:cNvPr id="1561" name="Google Shape;1561;p20"/>
              <p:cNvCxnSpPr/>
              <p:nvPr/>
            </p:nvCxnSpPr>
            <p:spPr>
              <a:xfrm>
                <a:off x="-2714625" y="-1724025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562" name="Google Shape;1562;p20"/>
              <p:cNvCxnSpPr/>
              <p:nvPr/>
            </p:nvCxnSpPr>
            <p:spPr>
              <a:xfrm>
                <a:off x="-2714625" y="-1304925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563" name="Google Shape;1563;p20"/>
              <p:cNvCxnSpPr/>
              <p:nvPr/>
            </p:nvCxnSpPr>
            <p:spPr>
              <a:xfrm>
                <a:off x="-2714625" y="-878775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564" name="Google Shape;1564;p20"/>
              <p:cNvCxnSpPr/>
              <p:nvPr/>
            </p:nvCxnSpPr>
            <p:spPr>
              <a:xfrm>
                <a:off x="-2714625" y="-3448050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565" name="Google Shape;1565;p20"/>
              <p:cNvCxnSpPr/>
              <p:nvPr/>
            </p:nvCxnSpPr>
            <p:spPr>
              <a:xfrm>
                <a:off x="-2714625" y="-3028950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566" name="Google Shape;1566;p20"/>
              <p:cNvCxnSpPr/>
              <p:nvPr/>
            </p:nvCxnSpPr>
            <p:spPr>
              <a:xfrm>
                <a:off x="-2714625" y="-2602800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567" name="Google Shape;1567;p20"/>
              <p:cNvCxnSpPr/>
              <p:nvPr/>
            </p:nvCxnSpPr>
            <p:spPr>
              <a:xfrm>
                <a:off x="-2714625" y="-2183700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1568" name="Google Shape;1568;p20"/>
            <p:cNvGrpSpPr/>
            <p:nvPr/>
          </p:nvGrpSpPr>
          <p:grpSpPr>
            <a:xfrm rot="-5400000">
              <a:off x="-2732212" y="-3377600"/>
              <a:ext cx="3390900" cy="2569275"/>
              <a:chOff x="-2714625" y="-3448050"/>
              <a:chExt cx="3390900" cy="2569275"/>
            </a:xfrm>
          </p:grpSpPr>
          <p:cxnSp>
            <p:nvCxnSpPr>
              <p:cNvPr id="1569" name="Google Shape;1569;p20"/>
              <p:cNvCxnSpPr/>
              <p:nvPr/>
            </p:nvCxnSpPr>
            <p:spPr>
              <a:xfrm>
                <a:off x="-2714625" y="-1724025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570" name="Google Shape;1570;p20"/>
              <p:cNvCxnSpPr/>
              <p:nvPr/>
            </p:nvCxnSpPr>
            <p:spPr>
              <a:xfrm>
                <a:off x="-2714625" y="-1304925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571" name="Google Shape;1571;p20"/>
              <p:cNvCxnSpPr/>
              <p:nvPr/>
            </p:nvCxnSpPr>
            <p:spPr>
              <a:xfrm>
                <a:off x="-2714625" y="-878775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572" name="Google Shape;1572;p20"/>
              <p:cNvCxnSpPr/>
              <p:nvPr/>
            </p:nvCxnSpPr>
            <p:spPr>
              <a:xfrm>
                <a:off x="-2714625" y="-3448050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573" name="Google Shape;1573;p20"/>
              <p:cNvCxnSpPr/>
              <p:nvPr/>
            </p:nvCxnSpPr>
            <p:spPr>
              <a:xfrm>
                <a:off x="-2714625" y="-3028950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574" name="Google Shape;1574;p20"/>
              <p:cNvCxnSpPr/>
              <p:nvPr/>
            </p:nvCxnSpPr>
            <p:spPr>
              <a:xfrm>
                <a:off x="-2714625" y="-2602800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575" name="Google Shape;1575;p20"/>
              <p:cNvCxnSpPr/>
              <p:nvPr/>
            </p:nvCxnSpPr>
            <p:spPr>
              <a:xfrm>
                <a:off x="-2714625" y="-2183700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sp>
        <p:nvSpPr>
          <p:cNvPr id="1576" name="Google Shape;1576;p20"/>
          <p:cNvSpPr/>
          <p:nvPr/>
        </p:nvSpPr>
        <p:spPr>
          <a:xfrm rot="10800000">
            <a:off x="1686000" y="-75"/>
            <a:ext cx="7458000" cy="4217100"/>
          </a:xfrm>
          <a:prstGeom prst="rtTriangle">
            <a:avLst/>
          </a:prstGeom>
          <a:solidFill>
            <a:srgbClr val="FFFFFF">
              <a:alpha val="726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577" name="Google Shape;1577;p20"/>
          <p:cNvGrpSpPr/>
          <p:nvPr/>
        </p:nvGrpSpPr>
        <p:grpSpPr>
          <a:xfrm>
            <a:off x="5401399" y="-12707"/>
            <a:ext cx="1095412" cy="1095412"/>
            <a:chOff x="1989746" y="1227675"/>
            <a:chExt cx="1468184" cy="1468184"/>
          </a:xfrm>
        </p:grpSpPr>
        <p:sp>
          <p:nvSpPr>
            <p:cNvPr id="1578" name="Google Shape;1578;p20"/>
            <p:cNvSpPr/>
            <p:nvPr/>
          </p:nvSpPr>
          <p:spPr>
            <a:xfrm>
              <a:off x="2482274" y="1720204"/>
              <a:ext cx="975637" cy="975637"/>
            </a:xfrm>
            <a:custGeom>
              <a:avLst/>
              <a:gdLst/>
              <a:ahLst/>
              <a:cxnLst/>
              <a:rect l="l" t="t" r="r" b="b"/>
              <a:pathLst>
                <a:path w="86054" h="86054" fill="none" extrusionOk="0">
                  <a:moveTo>
                    <a:pt x="0" y="1"/>
                  </a:moveTo>
                  <a:lnTo>
                    <a:pt x="86054" y="1"/>
                  </a:lnTo>
                  <a:lnTo>
                    <a:pt x="86054" y="86054"/>
                  </a:lnTo>
                  <a:lnTo>
                    <a:pt x="0" y="86054"/>
                  </a:lnTo>
                  <a:close/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9" name="Google Shape;1579;p20"/>
            <p:cNvSpPr/>
            <p:nvPr/>
          </p:nvSpPr>
          <p:spPr>
            <a:xfrm>
              <a:off x="2965336" y="2203267"/>
              <a:ext cx="11" cy="11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0" name="Google Shape;1580;p20"/>
            <p:cNvSpPr/>
            <p:nvPr/>
          </p:nvSpPr>
          <p:spPr>
            <a:xfrm>
              <a:off x="2844721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1" name="Google Shape;1581;p20"/>
            <p:cNvSpPr/>
            <p:nvPr/>
          </p:nvSpPr>
          <p:spPr>
            <a:xfrm>
              <a:off x="2721146" y="1227675"/>
              <a:ext cx="493147" cy="492558"/>
            </a:xfrm>
            <a:custGeom>
              <a:avLst/>
              <a:gdLst/>
              <a:ahLst/>
              <a:cxnLst/>
              <a:rect l="l" t="t" r="r" b="b"/>
              <a:pathLst>
                <a:path w="43497" h="43445" fill="none" extrusionOk="0">
                  <a:moveTo>
                    <a:pt x="43496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2" name="Google Shape;1582;p20"/>
            <p:cNvSpPr/>
            <p:nvPr/>
          </p:nvSpPr>
          <p:spPr>
            <a:xfrm>
              <a:off x="2600520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5" y="43445"/>
                  </a:moveTo>
                  <a:lnTo>
                    <a:pt x="1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3" name="Google Shape;1583;p20"/>
            <p:cNvSpPr/>
            <p:nvPr/>
          </p:nvSpPr>
          <p:spPr>
            <a:xfrm>
              <a:off x="2477535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5" y="43445"/>
                  </a:moveTo>
                  <a:lnTo>
                    <a:pt x="1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4" name="Google Shape;1584;p20"/>
            <p:cNvSpPr/>
            <p:nvPr/>
          </p:nvSpPr>
          <p:spPr>
            <a:xfrm>
              <a:off x="2356920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5" y="43445"/>
                  </a:moveTo>
                  <a:lnTo>
                    <a:pt x="1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5" name="Google Shape;1585;p20"/>
            <p:cNvSpPr/>
            <p:nvPr/>
          </p:nvSpPr>
          <p:spPr>
            <a:xfrm>
              <a:off x="2233346" y="1227675"/>
              <a:ext cx="493147" cy="492558"/>
            </a:xfrm>
            <a:custGeom>
              <a:avLst/>
              <a:gdLst/>
              <a:ahLst/>
              <a:cxnLst/>
              <a:rect l="l" t="t" r="r" b="b"/>
              <a:pathLst>
                <a:path w="43497" h="43445" fill="none" extrusionOk="0">
                  <a:moveTo>
                    <a:pt x="43497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6" name="Google Shape;1586;p20"/>
            <p:cNvSpPr/>
            <p:nvPr/>
          </p:nvSpPr>
          <p:spPr>
            <a:xfrm>
              <a:off x="2112731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7" name="Google Shape;1587;p20"/>
            <p:cNvSpPr/>
            <p:nvPr/>
          </p:nvSpPr>
          <p:spPr>
            <a:xfrm>
              <a:off x="1989746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8" name="Google Shape;1588;p20"/>
            <p:cNvSpPr/>
            <p:nvPr/>
          </p:nvSpPr>
          <p:spPr>
            <a:xfrm>
              <a:off x="1989746" y="1350660"/>
              <a:ext cx="492558" cy="493147"/>
            </a:xfrm>
            <a:custGeom>
              <a:avLst/>
              <a:gdLst/>
              <a:ahLst/>
              <a:cxnLst/>
              <a:rect l="l" t="t" r="r" b="b"/>
              <a:pathLst>
                <a:path w="43445" h="43497" fill="none" extrusionOk="0">
                  <a:moveTo>
                    <a:pt x="43444" y="43497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9" name="Google Shape;1589;p20"/>
            <p:cNvSpPr/>
            <p:nvPr/>
          </p:nvSpPr>
          <p:spPr>
            <a:xfrm>
              <a:off x="1989746" y="1471876"/>
              <a:ext cx="492558" cy="492546"/>
            </a:xfrm>
            <a:custGeom>
              <a:avLst/>
              <a:gdLst/>
              <a:ahLst/>
              <a:cxnLst/>
              <a:rect l="l" t="t" r="r" b="b"/>
              <a:pathLst>
                <a:path w="43445" h="43444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0" name="Google Shape;1590;p20"/>
            <p:cNvSpPr/>
            <p:nvPr/>
          </p:nvSpPr>
          <p:spPr>
            <a:xfrm>
              <a:off x="1989746" y="1594861"/>
              <a:ext cx="492558" cy="492546"/>
            </a:xfrm>
            <a:custGeom>
              <a:avLst/>
              <a:gdLst/>
              <a:ahLst/>
              <a:cxnLst/>
              <a:rect l="l" t="t" r="r" b="b"/>
              <a:pathLst>
                <a:path w="43445" h="43444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1" name="Google Shape;1591;p20"/>
            <p:cNvSpPr/>
            <p:nvPr/>
          </p:nvSpPr>
          <p:spPr>
            <a:xfrm>
              <a:off x="1989746" y="1715477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2" name="Google Shape;1592;p20"/>
            <p:cNvSpPr/>
            <p:nvPr/>
          </p:nvSpPr>
          <p:spPr>
            <a:xfrm>
              <a:off x="1989746" y="1838462"/>
              <a:ext cx="492558" cy="493147"/>
            </a:xfrm>
            <a:custGeom>
              <a:avLst/>
              <a:gdLst/>
              <a:ahLst/>
              <a:cxnLst/>
              <a:rect l="l" t="t" r="r" b="b"/>
              <a:pathLst>
                <a:path w="43445" h="43497" fill="none" extrusionOk="0">
                  <a:moveTo>
                    <a:pt x="43444" y="43496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3" name="Google Shape;1593;p20"/>
            <p:cNvSpPr/>
            <p:nvPr/>
          </p:nvSpPr>
          <p:spPr>
            <a:xfrm>
              <a:off x="1989746" y="1959667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4" name="Google Shape;1594;p20"/>
            <p:cNvSpPr/>
            <p:nvPr/>
          </p:nvSpPr>
          <p:spPr>
            <a:xfrm>
              <a:off x="1989746" y="2082652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5" name="Google Shape;1595;p20"/>
            <p:cNvSpPr/>
            <p:nvPr/>
          </p:nvSpPr>
          <p:spPr>
            <a:xfrm>
              <a:off x="1989746" y="1227675"/>
              <a:ext cx="1468184" cy="1468184"/>
            </a:xfrm>
            <a:custGeom>
              <a:avLst/>
              <a:gdLst/>
              <a:ahLst/>
              <a:cxnLst/>
              <a:rect l="l" t="t" r="r" b="b"/>
              <a:pathLst>
                <a:path w="129498" h="129498" fill="none" extrusionOk="0">
                  <a:moveTo>
                    <a:pt x="43444" y="129498"/>
                  </a:moveTo>
                  <a:lnTo>
                    <a:pt x="0" y="86054"/>
                  </a:lnTo>
                  <a:lnTo>
                    <a:pt x="0" y="1"/>
                  </a:lnTo>
                  <a:lnTo>
                    <a:pt x="86054" y="1"/>
                  </a:lnTo>
                  <a:lnTo>
                    <a:pt x="129498" y="43445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96" name="Google Shape;1596;p20"/>
          <p:cNvGrpSpPr/>
          <p:nvPr/>
        </p:nvGrpSpPr>
        <p:grpSpPr>
          <a:xfrm rot="5400000">
            <a:off x="971546" y="-1566473"/>
            <a:ext cx="733566" cy="3469376"/>
            <a:chOff x="-1092529" y="1167363"/>
            <a:chExt cx="492558" cy="2329534"/>
          </a:xfrm>
        </p:grpSpPr>
        <p:sp>
          <p:nvSpPr>
            <p:cNvPr id="1597" name="Google Shape;1597;p20"/>
            <p:cNvSpPr/>
            <p:nvPr/>
          </p:nvSpPr>
          <p:spPr>
            <a:xfrm>
              <a:off x="-1092529" y="1167363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8" name="Google Shape;1598;p20"/>
            <p:cNvSpPr/>
            <p:nvPr/>
          </p:nvSpPr>
          <p:spPr>
            <a:xfrm>
              <a:off x="-1092529" y="1290347"/>
              <a:ext cx="492558" cy="493147"/>
            </a:xfrm>
            <a:custGeom>
              <a:avLst/>
              <a:gdLst/>
              <a:ahLst/>
              <a:cxnLst/>
              <a:rect l="l" t="t" r="r" b="b"/>
              <a:pathLst>
                <a:path w="43445" h="43497" fill="none" extrusionOk="0">
                  <a:moveTo>
                    <a:pt x="43444" y="43497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9" name="Google Shape;1599;p20"/>
            <p:cNvSpPr/>
            <p:nvPr/>
          </p:nvSpPr>
          <p:spPr>
            <a:xfrm>
              <a:off x="-1092529" y="1411564"/>
              <a:ext cx="492558" cy="492546"/>
            </a:xfrm>
            <a:custGeom>
              <a:avLst/>
              <a:gdLst/>
              <a:ahLst/>
              <a:cxnLst/>
              <a:rect l="l" t="t" r="r" b="b"/>
              <a:pathLst>
                <a:path w="43445" h="43444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0" name="Google Shape;1600;p20"/>
            <p:cNvSpPr/>
            <p:nvPr/>
          </p:nvSpPr>
          <p:spPr>
            <a:xfrm>
              <a:off x="-1092529" y="1534549"/>
              <a:ext cx="492558" cy="492546"/>
            </a:xfrm>
            <a:custGeom>
              <a:avLst/>
              <a:gdLst/>
              <a:ahLst/>
              <a:cxnLst/>
              <a:rect l="l" t="t" r="r" b="b"/>
              <a:pathLst>
                <a:path w="43445" h="43444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1" name="Google Shape;1601;p20"/>
            <p:cNvSpPr/>
            <p:nvPr/>
          </p:nvSpPr>
          <p:spPr>
            <a:xfrm>
              <a:off x="-1092529" y="1655164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2" name="Google Shape;1602;p20"/>
            <p:cNvSpPr/>
            <p:nvPr/>
          </p:nvSpPr>
          <p:spPr>
            <a:xfrm>
              <a:off x="-1092529" y="1778149"/>
              <a:ext cx="492558" cy="493147"/>
            </a:xfrm>
            <a:custGeom>
              <a:avLst/>
              <a:gdLst/>
              <a:ahLst/>
              <a:cxnLst/>
              <a:rect l="l" t="t" r="r" b="b"/>
              <a:pathLst>
                <a:path w="43445" h="43497" fill="none" extrusionOk="0">
                  <a:moveTo>
                    <a:pt x="43444" y="43496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3" name="Google Shape;1603;p20"/>
            <p:cNvSpPr/>
            <p:nvPr/>
          </p:nvSpPr>
          <p:spPr>
            <a:xfrm>
              <a:off x="-1092529" y="1899354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4" name="Google Shape;1604;p20"/>
            <p:cNvSpPr/>
            <p:nvPr/>
          </p:nvSpPr>
          <p:spPr>
            <a:xfrm>
              <a:off x="-1092529" y="2022339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5" name="Google Shape;1605;p20"/>
            <p:cNvSpPr/>
            <p:nvPr/>
          </p:nvSpPr>
          <p:spPr>
            <a:xfrm>
              <a:off x="-1092529" y="2149363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6" name="Google Shape;1606;p20"/>
            <p:cNvSpPr/>
            <p:nvPr/>
          </p:nvSpPr>
          <p:spPr>
            <a:xfrm>
              <a:off x="-1092529" y="2272347"/>
              <a:ext cx="492558" cy="493147"/>
            </a:xfrm>
            <a:custGeom>
              <a:avLst/>
              <a:gdLst/>
              <a:ahLst/>
              <a:cxnLst/>
              <a:rect l="l" t="t" r="r" b="b"/>
              <a:pathLst>
                <a:path w="43445" h="43497" fill="none" extrusionOk="0">
                  <a:moveTo>
                    <a:pt x="43444" y="43497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7" name="Google Shape;1607;p20"/>
            <p:cNvSpPr/>
            <p:nvPr/>
          </p:nvSpPr>
          <p:spPr>
            <a:xfrm>
              <a:off x="-1092529" y="2393564"/>
              <a:ext cx="492558" cy="492546"/>
            </a:xfrm>
            <a:custGeom>
              <a:avLst/>
              <a:gdLst/>
              <a:ahLst/>
              <a:cxnLst/>
              <a:rect l="l" t="t" r="r" b="b"/>
              <a:pathLst>
                <a:path w="43445" h="43444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8" name="Google Shape;1608;p20"/>
            <p:cNvSpPr/>
            <p:nvPr/>
          </p:nvSpPr>
          <p:spPr>
            <a:xfrm>
              <a:off x="-1092529" y="2516549"/>
              <a:ext cx="492558" cy="492546"/>
            </a:xfrm>
            <a:custGeom>
              <a:avLst/>
              <a:gdLst/>
              <a:ahLst/>
              <a:cxnLst/>
              <a:rect l="l" t="t" r="r" b="b"/>
              <a:pathLst>
                <a:path w="43445" h="43444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9" name="Google Shape;1609;p20"/>
            <p:cNvSpPr/>
            <p:nvPr/>
          </p:nvSpPr>
          <p:spPr>
            <a:xfrm>
              <a:off x="-1092529" y="2637164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0" name="Google Shape;1610;p20"/>
            <p:cNvSpPr/>
            <p:nvPr/>
          </p:nvSpPr>
          <p:spPr>
            <a:xfrm>
              <a:off x="-1092529" y="2760149"/>
              <a:ext cx="492558" cy="493147"/>
            </a:xfrm>
            <a:custGeom>
              <a:avLst/>
              <a:gdLst/>
              <a:ahLst/>
              <a:cxnLst/>
              <a:rect l="l" t="t" r="r" b="b"/>
              <a:pathLst>
                <a:path w="43445" h="43497" fill="none" extrusionOk="0">
                  <a:moveTo>
                    <a:pt x="43444" y="43496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1" name="Google Shape;1611;p20"/>
            <p:cNvSpPr/>
            <p:nvPr/>
          </p:nvSpPr>
          <p:spPr>
            <a:xfrm>
              <a:off x="-1092529" y="2881354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2" name="Google Shape;1612;p20"/>
            <p:cNvSpPr/>
            <p:nvPr/>
          </p:nvSpPr>
          <p:spPr>
            <a:xfrm>
              <a:off x="-1092529" y="3004339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13" name="Google Shape;1613;p20"/>
          <p:cNvGrpSpPr/>
          <p:nvPr/>
        </p:nvGrpSpPr>
        <p:grpSpPr>
          <a:xfrm rot="-5400000" flipH="1">
            <a:off x="6327421" y="3240602"/>
            <a:ext cx="733566" cy="3469376"/>
            <a:chOff x="-1092529" y="1167363"/>
            <a:chExt cx="492558" cy="2329534"/>
          </a:xfrm>
        </p:grpSpPr>
        <p:sp>
          <p:nvSpPr>
            <p:cNvPr id="1614" name="Google Shape;1614;p20"/>
            <p:cNvSpPr/>
            <p:nvPr/>
          </p:nvSpPr>
          <p:spPr>
            <a:xfrm>
              <a:off x="-1092529" y="1167363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5" name="Google Shape;1615;p20"/>
            <p:cNvSpPr/>
            <p:nvPr/>
          </p:nvSpPr>
          <p:spPr>
            <a:xfrm>
              <a:off x="-1092529" y="1290347"/>
              <a:ext cx="492558" cy="493147"/>
            </a:xfrm>
            <a:custGeom>
              <a:avLst/>
              <a:gdLst/>
              <a:ahLst/>
              <a:cxnLst/>
              <a:rect l="l" t="t" r="r" b="b"/>
              <a:pathLst>
                <a:path w="43445" h="43497" fill="none" extrusionOk="0">
                  <a:moveTo>
                    <a:pt x="43444" y="43497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6" name="Google Shape;1616;p20"/>
            <p:cNvSpPr/>
            <p:nvPr/>
          </p:nvSpPr>
          <p:spPr>
            <a:xfrm>
              <a:off x="-1092529" y="1411564"/>
              <a:ext cx="492558" cy="492546"/>
            </a:xfrm>
            <a:custGeom>
              <a:avLst/>
              <a:gdLst/>
              <a:ahLst/>
              <a:cxnLst/>
              <a:rect l="l" t="t" r="r" b="b"/>
              <a:pathLst>
                <a:path w="43445" h="43444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7" name="Google Shape;1617;p20"/>
            <p:cNvSpPr/>
            <p:nvPr/>
          </p:nvSpPr>
          <p:spPr>
            <a:xfrm>
              <a:off x="-1092529" y="1534549"/>
              <a:ext cx="492558" cy="492546"/>
            </a:xfrm>
            <a:custGeom>
              <a:avLst/>
              <a:gdLst/>
              <a:ahLst/>
              <a:cxnLst/>
              <a:rect l="l" t="t" r="r" b="b"/>
              <a:pathLst>
                <a:path w="43445" h="43444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8" name="Google Shape;1618;p20"/>
            <p:cNvSpPr/>
            <p:nvPr/>
          </p:nvSpPr>
          <p:spPr>
            <a:xfrm>
              <a:off x="-1092529" y="1655164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9" name="Google Shape;1619;p20"/>
            <p:cNvSpPr/>
            <p:nvPr/>
          </p:nvSpPr>
          <p:spPr>
            <a:xfrm>
              <a:off x="-1092529" y="1778149"/>
              <a:ext cx="492558" cy="493147"/>
            </a:xfrm>
            <a:custGeom>
              <a:avLst/>
              <a:gdLst/>
              <a:ahLst/>
              <a:cxnLst/>
              <a:rect l="l" t="t" r="r" b="b"/>
              <a:pathLst>
                <a:path w="43445" h="43497" fill="none" extrusionOk="0">
                  <a:moveTo>
                    <a:pt x="43444" y="43496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0" name="Google Shape;1620;p20"/>
            <p:cNvSpPr/>
            <p:nvPr/>
          </p:nvSpPr>
          <p:spPr>
            <a:xfrm>
              <a:off x="-1092529" y="1899354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1" name="Google Shape;1621;p20"/>
            <p:cNvSpPr/>
            <p:nvPr/>
          </p:nvSpPr>
          <p:spPr>
            <a:xfrm>
              <a:off x="-1092529" y="2022339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2" name="Google Shape;1622;p20"/>
            <p:cNvSpPr/>
            <p:nvPr/>
          </p:nvSpPr>
          <p:spPr>
            <a:xfrm>
              <a:off x="-1092529" y="2149363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3" name="Google Shape;1623;p20"/>
            <p:cNvSpPr/>
            <p:nvPr/>
          </p:nvSpPr>
          <p:spPr>
            <a:xfrm>
              <a:off x="-1092529" y="2272347"/>
              <a:ext cx="492558" cy="493147"/>
            </a:xfrm>
            <a:custGeom>
              <a:avLst/>
              <a:gdLst/>
              <a:ahLst/>
              <a:cxnLst/>
              <a:rect l="l" t="t" r="r" b="b"/>
              <a:pathLst>
                <a:path w="43445" h="43497" fill="none" extrusionOk="0">
                  <a:moveTo>
                    <a:pt x="43444" y="43497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4" name="Google Shape;1624;p20"/>
            <p:cNvSpPr/>
            <p:nvPr/>
          </p:nvSpPr>
          <p:spPr>
            <a:xfrm>
              <a:off x="-1092529" y="2393564"/>
              <a:ext cx="492558" cy="492546"/>
            </a:xfrm>
            <a:custGeom>
              <a:avLst/>
              <a:gdLst/>
              <a:ahLst/>
              <a:cxnLst/>
              <a:rect l="l" t="t" r="r" b="b"/>
              <a:pathLst>
                <a:path w="43445" h="43444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5" name="Google Shape;1625;p20"/>
            <p:cNvSpPr/>
            <p:nvPr/>
          </p:nvSpPr>
          <p:spPr>
            <a:xfrm>
              <a:off x="-1092529" y="2516549"/>
              <a:ext cx="492558" cy="492546"/>
            </a:xfrm>
            <a:custGeom>
              <a:avLst/>
              <a:gdLst/>
              <a:ahLst/>
              <a:cxnLst/>
              <a:rect l="l" t="t" r="r" b="b"/>
              <a:pathLst>
                <a:path w="43445" h="43444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6" name="Google Shape;1626;p20"/>
            <p:cNvSpPr/>
            <p:nvPr/>
          </p:nvSpPr>
          <p:spPr>
            <a:xfrm>
              <a:off x="-1092529" y="2637164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7" name="Google Shape;1627;p20"/>
            <p:cNvSpPr/>
            <p:nvPr/>
          </p:nvSpPr>
          <p:spPr>
            <a:xfrm>
              <a:off x="-1092529" y="2760149"/>
              <a:ext cx="492558" cy="493147"/>
            </a:xfrm>
            <a:custGeom>
              <a:avLst/>
              <a:gdLst/>
              <a:ahLst/>
              <a:cxnLst/>
              <a:rect l="l" t="t" r="r" b="b"/>
              <a:pathLst>
                <a:path w="43445" h="43497" fill="none" extrusionOk="0">
                  <a:moveTo>
                    <a:pt x="43444" y="43496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8" name="Google Shape;1628;p20"/>
            <p:cNvSpPr/>
            <p:nvPr/>
          </p:nvSpPr>
          <p:spPr>
            <a:xfrm>
              <a:off x="-1092529" y="2881354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9" name="Google Shape;1629;p20"/>
            <p:cNvSpPr/>
            <p:nvPr/>
          </p:nvSpPr>
          <p:spPr>
            <a:xfrm>
              <a:off x="-1092529" y="3004339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630" name="Google Shape;1630;p20"/>
          <p:cNvSpPr txBox="1">
            <a:spLocks noGrp="1"/>
          </p:cNvSpPr>
          <p:nvPr>
            <p:ph type="title"/>
          </p:nvPr>
        </p:nvSpPr>
        <p:spPr>
          <a:xfrm>
            <a:off x="2216550" y="3051363"/>
            <a:ext cx="4710900" cy="443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210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endParaRPr/>
          </a:p>
        </p:txBody>
      </p:sp>
      <p:sp>
        <p:nvSpPr>
          <p:cNvPr id="1631" name="Google Shape;1631;p20"/>
          <p:cNvSpPr txBox="1">
            <a:spLocks noGrp="1"/>
          </p:cNvSpPr>
          <p:nvPr>
            <p:ph type="subTitle" idx="1"/>
          </p:nvPr>
        </p:nvSpPr>
        <p:spPr>
          <a:xfrm>
            <a:off x="1458150" y="1653375"/>
            <a:ext cx="6227700" cy="1257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grpSp>
        <p:nvGrpSpPr>
          <p:cNvPr id="1632" name="Google Shape;1632;p20"/>
          <p:cNvGrpSpPr/>
          <p:nvPr/>
        </p:nvGrpSpPr>
        <p:grpSpPr>
          <a:xfrm>
            <a:off x="715099" y="3513093"/>
            <a:ext cx="1095412" cy="1095412"/>
            <a:chOff x="1989746" y="1227675"/>
            <a:chExt cx="1468184" cy="1468184"/>
          </a:xfrm>
        </p:grpSpPr>
        <p:sp>
          <p:nvSpPr>
            <p:cNvPr id="1633" name="Google Shape;1633;p20"/>
            <p:cNvSpPr/>
            <p:nvPr/>
          </p:nvSpPr>
          <p:spPr>
            <a:xfrm>
              <a:off x="2482274" y="1720204"/>
              <a:ext cx="975637" cy="975637"/>
            </a:xfrm>
            <a:custGeom>
              <a:avLst/>
              <a:gdLst/>
              <a:ahLst/>
              <a:cxnLst/>
              <a:rect l="l" t="t" r="r" b="b"/>
              <a:pathLst>
                <a:path w="86054" h="86054" fill="none" extrusionOk="0">
                  <a:moveTo>
                    <a:pt x="0" y="1"/>
                  </a:moveTo>
                  <a:lnTo>
                    <a:pt x="86054" y="1"/>
                  </a:lnTo>
                  <a:lnTo>
                    <a:pt x="86054" y="86054"/>
                  </a:lnTo>
                  <a:lnTo>
                    <a:pt x="0" y="86054"/>
                  </a:lnTo>
                  <a:close/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4" name="Google Shape;1634;p20"/>
            <p:cNvSpPr/>
            <p:nvPr/>
          </p:nvSpPr>
          <p:spPr>
            <a:xfrm>
              <a:off x="2965336" y="2203267"/>
              <a:ext cx="11" cy="11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5" name="Google Shape;1635;p20"/>
            <p:cNvSpPr/>
            <p:nvPr/>
          </p:nvSpPr>
          <p:spPr>
            <a:xfrm>
              <a:off x="2844721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6" name="Google Shape;1636;p20"/>
            <p:cNvSpPr/>
            <p:nvPr/>
          </p:nvSpPr>
          <p:spPr>
            <a:xfrm>
              <a:off x="2721146" y="1227675"/>
              <a:ext cx="493147" cy="492558"/>
            </a:xfrm>
            <a:custGeom>
              <a:avLst/>
              <a:gdLst/>
              <a:ahLst/>
              <a:cxnLst/>
              <a:rect l="l" t="t" r="r" b="b"/>
              <a:pathLst>
                <a:path w="43497" h="43445" fill="none" extrusionOk="0">
                  <a:moveTo>
                    <a:pt x="43496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7" name="Google Shape;1637;p20"/>
            <p:cNvSpPr/>
            <p:nvPr/>
          </p:nvSpPr>
          <p:spPr>
            <a:xfrm>
              <a:off x="2600520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5" y="43445"/>
                  </a:moveTo>
                  <a:lnTo>
                    <a:pt x="1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8" name="Google Shape;1638;p20"/>
            <p:cNvSpPr/>
            <p:nvPr/>
          </p:nvSpPr>
          <p:spPr>
            <a:xfrm>
              <a:off x="2477535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5" y="43445"/>
                  </a:moveTo>
                  <a:lnTo>
                    <a:pt x="1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9" name="Google Shape;1639;p20"/>
            <p:cNvSpPr/>
            <p:nvPr/>
          </p:nvSpPr>
          <p:spPr>
            <a:xfrm>
              <a:off x="2356920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5" y="43445"/>
                  </a:moveTo>
                  <a:lnTo>
                    <a:pt x="1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0" name="Google Shape;1640;p20"/>
            <p:cNvSpPr/>
            <p:nvPr/>
          </p:nvSpPr>
          <p:spPr>
            <a:xfrm>
              <a:off x="2233346" y="1227675"/>
              <a:ext cx="493147" cy="492558"/>
            </a:xfrm>
            <a:custGeom>
              <a:avLst/>
              <a:gdLst/>
              <a:ahLst/>
              <a:cxnLst/>
              <a:rect l="l" t="t" r="r" b="b"/>
              <a:pathLst>
                <a:path w="43497" h="43445" fill="none" extrusionOk="0">
                  <a:moveTo>
                    <a:pt x="43497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1" name="Google Shape;1641;p20"/>
            <p:cNvSpPr/>
            <p:nvPr/>
          </p:nvSpPr>
          <p:spPr>
            <a:xfrm>
              <a:off x="2112731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2" name="Google Shape;1642;p20"/>
            <p:cNvSpPr/>
            <p:nvPr/>
          </p:nvSpPr>
          <p:spPr>
            <a:xfrm>
              <a:off x="1989746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3" name="Google Shape;1643;p20"/>
            <p:cNvSpPr/>
            <p:nvPr/>
          </p:nvSpPr>
          <p:spPr>
            <a:xfrm>
              <a:off x="1989746" y="1350660"/>
              <a:ext cx="492558" cy="493147"/>
            </a:xfrm>
            <a:custGeom>
              <a:avLst/>
              <a:gdLst/>
              <a:ahLst/>
              <a:cxnLst/>
              <a:rect l="l" t="t" r="r" b="b"/>
              <a:pathLst>
                <a:path w="43445" h="43497" fill="none" extrusionOk="0">
                  <a:moveTo>
                    <a:pt x="43444" y="43497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4" name="Google Shape;1644;p20"/>
            <p:cNvSpPr/>
            <p:nvPr/>
          </p:nvSpPr>
          <p:spPr>
            <a:xfrm>
              <a:off x="1989746" y="1471876"/>
              <a:ext cx="492558" cy="492546"/>
            </a:xfrm>
            <a:custGeom>
              <a:avLst/>
              <a:gdLst/>
              <a:ahLst/>
              <a:cxnLst/>
              <a:rect l="l" t="t" r="r" b="b"/>
              <a:pathLst>
                <a:path w="43445" h="43444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5" name="Google Shape;1645;p20"/>
            <p:cNvSpPr/>
            <p:nvPr/>
          </p:nvSpPr>
          <p:spPr>
            <a:xfrm>
              <a:off x="1989746" y="1594861"/>
              <a:ext cx="492558" cy="492546"/>
            </a:xfrm>
            <a:custGeom>
              <a:avLst/>
              <a:gdLst/>
              <a:ahLst/>
              <a:cxnLst/>
              <a:rect l="l" t="t" r="r" b="b"/>
              <a:pathLst>
                <a:path w="43445" h="43444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6" name="Google Shape;1646;p20"/>
            <p:cNvSpPr/>
            <p:nvPr/>
          </p:nvSpPr>
          <p:spPr>
            <a:xfrm>
              <a:off x="1989746" y="1715477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7" name="Google Shape;1647;p20"/>
            <p:cNvSpPr/>
            <p:nvPr/>
          </p:nvSpPr>
          <p:spPr>
            <a:xfrm>
              <a:off x="1989746" y="1838462"/>
              <a:ext cx="492558" cy="493147"/>
            </a:xfrm>
            <a:custGeom>
              <a:avLst/>
              <a:gdLst/>
              <a:ahLst/>
              <a:cxnLst/>
              <a:rect l="l" t="t" r="r" b="b"/>
              <a:pathLst>
                <a:path w="43445" h="43497" fill="none" extrusionOk="0">
                  <a:moveTo>
                    <a:pt x="43444" y="43496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8" name="Google Shape;1648;p20"/>
            <p:cNvSpPr/>
            <p:nvPr/>
          </p:nvSpPr>
          <p:spPr>
            <a:xfrm>
              <a:off x="1989746" y="1959667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9" name="Google Shape;1649;p20"/>
            <p:cNvSpPr/>
            <p:nvPr/>
          </p:nvSpPr>
          <p:spPr>
            <a:xfrm>
              <a:off x="1989746" y="2082652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0" name="Google Shape;1650;p20"/>
            <p:cNvSpPr/>
            <p:nvPr/>
          </p:nvSpPr>
          <p:spPr>
            <a:xfrm>
              <a:off x="1989746" y="1227675"/>
              <a:ext cx="1468184" cy="1468184"/>
            </a:xfrm>
            <a:custGeom>
              <a:avLst/>
              <a:gdLst/>
              <a:ahLst/>
              <a:cxnLst/>
              <a:rect l="l" t="t" r="r" b="b"/>
              <a:pathLst>
                <a:path w="129498" h="129498" fill="none" extrusionOk="0">
                  <a:moveTo>
                    <a:pt x="43444" y="129498"/>
                  </a:moveTo>
                  <a:lnTo>
                    <a:pt x="0" y="86054"/>
                  </a:lnTo>
                  <a:lnTo>
                    <a:pt x="0" y="1"/>
                  </a:lnTo>
                  <a:lnTo>
                    <a:pt x="86054" y="1"/>
                  </a:lnTo>
                  <a:lnTo>
                    <a:pt x="129498" y="43445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">
  <p:cSld name="CUSTOM">
    <p:spTree>
      <p:nvGrpSpPr>
        <p:cNvPr id="1" name="Shape 16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52" name="Google Shape;1652;p21"/>
          <p:cNvPicPr preferRelativeResize="0"/>
          <p:nvPr/>
        </p:nvPicPr>
        <p:blipFill>
          <a:blip r:embed="rId2">
            <a:alphaModFix amt="45000"/>
          </a:blip>
          <a:stretch>
            <a:fillRect/>
          </a:stretch>
        </p:blipFill>
        <p:spPr>
          <a:xfrm>
            <a:off x="3697" y="0"/>
            <a:ext cx="9136604" cy="5143499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653" name="Google Shape;1653;p21"/>
          <p:cNvGrpSpPr/>
          <p:nvPr/>
        </p:nvGrpSpPr>
        <p:grpSpPr>
          <a:xfrm>
            <a:off x="1731825" y="2678913"/>
            <a:ext cx="3390900" cy="3390900"/>
            <a:chOff x="-2714625" y="-3788412"/>
            <a:chExt cx="3390900" cy="3390900"/>
          </a:xfrm>
        </p:grpSpPr>
        <p:grpSp>
          <p:nvGrpSpPr>
            <p:cNvPr id="1654" name="Google Shape;1654;p21"/>
            <p:cNvGrpSpPr/>
            <p:nvPr/>
          </p:nvGrpSpPr>
          <p:grpSpPr>
            <a:xfrm>
              <a:off x="-2714625" y="-3385887"/>
              <a:ext cx="3390900" cy="2569275"/>
              <a:chOff x="-2714625" y="-3448050"/>
              <a:chExt cx="3390900" cy="2569275"/>
            </a:xfrm>
          </p:grpSpPr>
          <p:cxnSp>
            <p:nvCxnSpPr>
              <p:cNvPr id="1655" name="Google Shape;1655;p21"/>
              <p:cNvCxnSpPr/>
              <p:nvPr/>
            </p:nvCxnSpPr>
            <p:spPr>
              <a:xfrm>
                <a:off x="-2714625" y="-1724025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656" name="Google Shape;1656;p21"/>
              <p:cNvCxnSpPr/>
              <p:nvPr/>
            </p:nvCxnSpPr>
            <p:spPr>
              <a:xfrm>
                <a:off x="-2714625" y="-1304925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657" name="Google Shape;1657;p21"/>
              <p:cNvCxnSpPr/>
              <p:nvPr/>
            </p:nvCxnSpPr>
            <p:spPr>
              <a:xfrm>
                <a:off x="-2714625" y="-878775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658" name="Google Shape;1658;p21"/>
              <p:cNvCxnSpPr/>
              <p:nvPr/>
            </p:nvCxnSpPr>
            <p:spPr>
              <a:xfrm>
                <a:off x="-2714625" y="-3448050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659" name="Google Shape;1659;p21"/>
              <p:cNvCxnSpPr/>
              <p:nvPr/>
            </p:nvCxnSpPr>
            <p:spPr>
              <a:xfrm>
                <a:off x="-2714625" y="-3028950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660" name="Google Shape;1660;p21"/>
              <p:cNvCxnSpPr/>
              <p:nvPr/>
            </p:nvCxnSpPr>
            <p:spPr>
              <a:xfrm>
                <a:off x="-2714625" y="-2602800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661" name="Google Shape;1661;p21"/>
              <p:cNvCxnSpPr/>
              <p:nvPr/>
            </p:nvCxnSpPr>
            <p:spPr>
              <a:xfrm>
                <a:off x="-2714625" y="-2183700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1662" name="Google Shape;1662;p21"/>
            <p:cNvGrpSpPr/>
            <p:nvPr/>
          </p:nvGrpSpPr>
          <p:grpSpPr>
            <a:xfrm rot="-5400000">
              <a:off x="-2732212" y="-3377600"/>
              <a:ext cx="3390900" cy="2569275"/>
              <a:chOff x="-2714625" y="-3448050"/>
              <a:chExt cx="3390900" cy="2569275"/>
            </a:xfrm>
          </p:grpSpPr>
          <p:cxnSp>
            <p:nvCxnSpPr>
              <p:cNvPr id="1663" name="Google Shape;1663;p21"/>
              <p:cNvCxnSpPr/>
              <p:nvPr/>
            </p:nvCxnSpPr>
            <p:spPr>
              <a:xfrm>
                <a:off x="-2714625" y="-1724025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664" name="Google Shape;1664;p21"/>
              <p:cNvCxnSpPr/>
              <p:nvPr/>
            </p:nvCxnSpPr>
            <p:spPr>
              <a:xfrm>
                <a:off x="-2714625" y="-1304925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665" name="Google Shape;1665;p21"/>
              <p:cNvCxnSpPr/>
              <p:nvPr/>
            </p:nvCxnSpPr>
            <p:spPr>
              <a:xfrm>
                <a:off x="-2714625" y="-878775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666" name="Google Shape;1666;p21"/>
              <p:cNvCxnSpPr/>
              <p:nvPr/>
            </p:nvCxnSpPr>
            <p:spPr>
              <a:xfrm>
                <a:off x="-2714625" y="-3448050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667" name="Google Shape;1667;p21"/>
              <p:cNvCxnSpPr/>
              <p:nvPr/>
            </p:nvCxnSpPr>
            <p:spPr>
              <a:xfrm>
                <a:off x="-2714625" y="-3028950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668" name="Google Shape;1668;p21"/>
              <p:cNvCxnSpPr/>
              <p:nvPr/>
            </p:nvCxnSpPr>
            <p:spPr>
              <a:xfrm>
                <a:off x="-2714625" y="-2602800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669" name="Google Shape;1669;p21"/>
              <p:cNvCxnSpPr/>
              <p:nvPr/>
            </p:nvCxnSpPr>
            <p:spPr>
              <a:xfrm>
                <a:off x="-2714625" y="-2183700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sp>
        <p:nvSpPr>
          <p:cNvPr id="1670" name="Google Shape;1670;p21"/>
          <p:cNvSpPr/>
          <p:nvPr/>
        </p:nvSpPr>
        <p:spPr>
          <a:xfrm rot="-5400000" flipH="1">
            <a:off x="4157700" y="-1909800"/>
            <a:ext cx="3076500" cy="6896100"/>
          </a:xfrm>
          <a:prstGeom prst="rtTriangle">
            <a:avLst/>
          </a:prstGeom>
          <a:solidFill>
            <a:srgbClr val="FFFFFF">
              <a:alpha val="726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71" name="Google Shape;1671;p21"/>
          <p:cNvSpPr/>
          <p:nvPr/>
        </p:nvSpPr>
        <p:spPr>
          <a:xfrm>
            <a:off x="0" y="2162175"/>
            <a:ext cx="3819600" cy="2981400"/>
          </a:xfrm>
          <a:prstGeom prst="rtTriangle">
            <a:avLst/>
          </a:prstGeom>
          <a:solidFill>
            <a:srgbClr val="FFFFFF">
              <a:alpha val="726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672" name="Google Shape;1672;p21"/>
          <p:cNvGrpSpPr/>
          <p:nvPr/>
        </p:nvGrpSpPr>
        <p:grpSpPr>
          <a:xfrm>
            <a:off x="-375401" y="-77694"/>
            <a:ext cx="1095412" cy="1095412"/>
            <a:chOff x="1989746" y="1227675"/>
            <a:chExt cx="1468184" cy="1468184"/>
          </a:xfrm>
        </p:grpSpPr>
        <p:sp>
          <p:nvSpPr>
            <p:cNvPr id="1673" name="Google Shape;1673;p21"/>
            <p:cNvSpPr/>
            <p:nvPr/>
          </p:nvSpPr>
          <p:spPr>
            <a:xfrm>
              <a:off x="2482274" y="1720204"/>
              <a:ext cx="975637" cy="975637"/>
            </a:xfrm>
            <a:custGeom>
              <a:avLst/>
              <a:gdLst/>
              <a:ahLst/>
              <a:cxnLst/>
              <a:rect l="l" t="t" r="r" b="b"/>
              <a:pathLst>
                <a:path w="86054" h="86054" fill="none" extrusionOk="0">
                  <a:moveTo>
                    <a:pt x="0" y="1"/>
                  </a:moveTo>
                  <a:lnTo>
                    <a:pt x="86054" y="1"/>
                  </a:lnTo>
                  <a:lnTo>
                    <a:pt x="86054" y="86054"/>
                  </a:lnTo>
                  <a:lnTo>
                    <a:pt x="0" y="86054"/>
                  </a:lnTo>
                  <a:close/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4" name="Google Shape;1674;p21"/>
            <p:cNvSpPr/>
            <p:nvPr/>
          </p:nvSpPr>
          <p:spPr>
            <a:xfrm>
              <a:off x="2965336" y="2203267"/>
              <a:ext cx="11" cy="11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5" name="Google Shape;1675;p21"/>
            <p:cNvSpPr/>
            <p:nvPr/>
          </p:nvSpPr>
          <p:spPr>
            <a:xfrm>
              <a:off x="2844721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6" name="Google Shape;1676;p21"/>
            <p:cNvSpPr/>
            <p:nvPr/>
          </p:nvSpPr>
          <p:spPr>
            <a:xfrm>
              <a:off x="2721146" y="1227675"/>
              <a:ext cx="493147" cy="492558"/>
            </a:xfrm>
            <a:custGeom>
              <a:avLst/>
              <a:gdLst/>
              <a:ahLst/>
              <a:cxnLst/>
              <a:rect l="l" t="t" r="r" b="b"/>
              <a:pathLst>
                <a:path w="43497" h="43445" fill="none" extrusionOk="0">
                  <a:moveTo>
                    <a:pt x="43496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7" name="Google Shape;1677;p21"/>
            <p:cNvSpPr/>
            <p:nvPr/>
          </p:nvSpPr>
          <p:spPr>
            <a:xfrm>
              <a:off x="2600520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5" y="43445"/>
                  </a:moveTo>
                  <a:lnTo>
                    <a:pt x="1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8" name="Google Shape;1678;p21"/>
            <p:cNvSpPr/>
            <p:nvPr/>
          </p:nvSpPr>
          <p:spPr>
            <a:xfrm>
              <a:off x="2477535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5" y="43445"/>
                  </a:moveTo>
                  <a:lnTo>
                    <a:pt x="1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9" name="Google Shape;1679;p21"/>
            <p:cNvSpPr/>
            <p:nvPr/>
          </p:nvSpPr>
          <p:spPr>
            <a:xfrm>
              <a:off x="2356920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5" y="43445"/>
                  </a:moveTo>
                  <a:lnTo>
                    <a:pt x="1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0" name="Google Shape;1680;p21"/>
            <p:cNvSpPr/>
            <p:nvPr/>
          </p:nvSpPr>
          <p:spPr>
            <a:xfrm>
              <a:off x="2233346" y="1227675"/>
              <a:ext cx="493147" cy="492558"/>
            </a:xfrm>
            <a:custGeom>
              <a:avLst/>
              <a:gdLst/>
              <a:ahLst/>
              <a:cxnLst/>
              <a:rect l="l" t="t" r="r" b="b"/>
              <a:pathLst>
                <a:path w="43497" h="43445" fill="none" extrusionOk="0">
                  <a:moveTo>
                    <a:pt x="43497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1" name="Google Shape;1681;p21"/>
            <p:cNvSpPr/>
            <p:nvPr/>
          </p:nvSpPr>
          <p:spPr>
            <a:xfrm>
              <a:off x="2112731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2" name="Google Shape;1682;p21"/>
            <p:cNvSpPr/>
            <p:nvPr/>
          </p:nvSpPr>
          <p:spPr>
            <a:xfrm>
              <a:off x="1989746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3" name="Google Shape;1683;p21"/>
            <p:cNvSpPr/>
            <p:nvPr/>
          </p:nvSpPr>
          <p:spPr>
            <a:xfrm>
              <a:off x="1989746" y="1350660"/>
              <a:ext cx="492558" cy="493147"/>
            </a:xfrm>
            <a:custGeom>
              <a:avLst/>
              <a:gdLst/>
              <a:ahLst/>
              <a:cxnLst/>
              <a:rect l="l" t="t" r="r" b="b"/>
              <a:pathLst>
                <a:path w="43445" h="43497" fill="none" extrusionOk="0">
                  <a:moveTo>
                    <a:pt x="43444" y="43497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4" name="Google Shape;1684;p21"/>
            <p:cNvSpPr/>
            <p:nvPr/>
          </p:nvSpPr>
          <p:spPr>
            <a:xfrm>
              <a:off x="1989746" y="1471876"/>
              <a:ext cx="492558" cy="492546"/>
            </a:xfrm>
            <a:custGeom>
              <a:avLst/>
              <a:gdLst/>
              <a:ahLst/>
              <a:cxnLst/>
              <a:rect l="l" t="t" r="r" b="b"/>
              <a:pathLst>
                <a:path w="43445" h="43444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5" name="Google Shape;1685;p21"/>
            <p:cNvSpPr/>
            <p:nvPr/>
          </p:nvSpPr>
          <p:spPr>
            <a:xfrm>
              <a:off x="1989746" y="1594861"/>
              <a:ext cx="492558" cy="492546"/>
            </a:xfrm>
            <a:custGeom>
              <a:avLst/>
              <a:gdLst/>
              <a:ahLst/>
              <a:cxnLst/>
              <a:rect l="l" t="t" r="r" b="b"/>
              <a:pathLst>
                <a:path w="43445" h="43444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6" name="Google Shape;1686;p21"/>
            <p:cNvSpPr/>
            <p:nvPr/>
          </p:nvSpPr>
          <p:spPr>
            <a:xfrm>
              <a:off x="1989746" y="1715477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7" name="Google Shape;1687;p21"/>
            <p:cNvSpPr/>
            <p:nvPr/>
          </p:nvSpPr>
          <p:spPr>
            <a:xfrm>
              <a:off x="1989746" y="1838462"/>
              <a:ext cx="492558" cy="493147"/>
            </a:xfrm>
            <a:custGeom>
              <a:avLst/>
              <a:gdLst/>
              <a:ahLst/>
              <a:cxnLst/>
              <a:rect l="l" t="t" r="r" b="b"/>
              <a:pathLst>
                <a:path w="43445" h="43497" fill="none" extrusionOk="0">
                  <a:moveTo>
                    <a:pt x="43444" y="43496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8" name="Google Shape;1688;p21"/>
            <p:cNvSpPr/>
            <p:nvPr/>
          </p:nvSpPr>
          <p:spPr>
            <a:xfrm>
              <a:off x="1989746" y="1959667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9" name="Google Shape;1689;p21"/>
            <p:cNvSpPr/>
            <p:nvPr/>
          </p:nvSpPr>
          <p:spPr>
            <a:xfrm>
              <a:off x="1989746" y="2082652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0" name="Google Shape;1690;p21"/>
            <p:cNvSpPr/>
            <p:nvPr/>
          </p:nvSpPr>
          <p:spPr>
            <a:xfrm>
              <a:off x="1989746" y="1227675"/>
              <a:ext cx="1468184" cy="1468184"/>
            </a:xfrm>
            <a:custGeom>
              <a:avLst/>
              <a:gdLst/>
              <a:ahLst/>
              <a:cxnLst/>
              <a:rect l="l" t="t" r="r" b="b"/>
              <a:pathLst>
                <a:path w="129498" h="129498" fill="none" extrusionOk="0">
                  <a:moveTo>
                    <a:pt x="43444" y="129498"/>
                  </a:moveTo>
                  <a:lnTo>
                    <a:pt x="0" y="86054"/>
                  </a:lnTo>
                  <a:lnTo>
                    <a:pt x="0" y="1"/>
                  </a:lnTo>
                  <a:lnTo>
                    <a:pt x="86054" y="1"/>
                  </a:lnTo>
                  <a:lnTo>
                    <a:pt x="129498" y="43445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91" name="Google Shape;1691;p21"/>
          <p:cNvGrpSpPr/>
          <p:nvPr/>
        </p:nvGrpSpPr>
        <p:grpSpPr>
          <a:xfrm>
            <a:off x="8424010" y="1630242"/>
            <a:ext cx="1460035" cy="733569"/>
            <a:chOff x="3333360" y="4608492"/>
            <a:chExt cx="1460035" cy="733569"/>
          </a:xfrm>
        </p:grpSpPr>
        <p:sp>
          <p:nvSpPr>
            <p:cNvPr id="1692" name="Google Shape;1692;p21"/>
            <p:cNvSpPr/>
            <p:nvPr/>
          </p:nvSpPr>
          <p:spPr>
            <a:xfrm rot="-5400000">
              <a:off x="3333351" y="4608500"/>
              <a:ext cx="733569" cy="733552"/>
            </a:xfrm>
            <a:custGeom>
              <a:avLst/>
              <a:gdLst/>
              <a:ahLst/>
              <a:cxnLst/>
              <a:rect l="l" t="t" r="r" b="b"/>
              <a:pathLst>
                <a:path w="43445" h="43444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3" name="Google Shape;1693;p21"/>
            <p:cNvSpPr/>
            <p:nvPr/>
          </p:nvSpPr>
          <p:spPr>
            <a:xfrm rot="-5400000">
              <a:off x="3512992" y="4608492"/>
              <a:ext cx="733569" cy="733569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4" name="Google Shape;1694;p21"/>
            <p:cNvSpPr/>
            <p:nvPr/>
          </p:nvSpPr>
          <p:spPr>
            <a:xfrm rot="-5400000">
              <a:off x="3696593" y="4608053"/>
              <a:ext cx="733569" cy="734447"/>
            </a:xfrm>
            <a:custGeom>
              <a:avLst/>
              <a:gdLst/>
              <a:ahLst/>
              <a:cxnLst/>
              <a:rect l="l" t="t" r="r" b="b"/>
              <a:pathLst>
                <a:path w="43445" h="43497" fill="none" extrusionOk="0">
                  <a:moveTo>
                    <a:pt x="43444" y="43496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5" name="Google Shape;1695;p21"/>
            <p:cNvSpPr/>
            <p:nvPr/>
          </p:nvSpPr>
          <p:spPr>
            <a:xfrm rot="-5400000">
              <a:off x="3876665" y="4608492"/>
              <a:ext cx="733569" cy="733569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6" name="Google Shape;1696;p21"/>
            <p:cNvSpPr/>
            <p:nvPr/>
          </p:nvSpPr>
          <p:spPr>
            <a:xfrm rot="-5400000">
              <a:off x="4059826" y="4608492"/>
              <a:ext cx="733569" cy="733569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97" name="Google Shape;1697;p21"/>
          <p:cNvGrpSpPr/>
          <p:nvPr/>
        </p:nvGrpSpPr>
        <p:grpSpPr>
          <a:xfrm>
            <a:off x="8423999" y="3105168"/>
            <a:ext cx="1095412" cy="1095412"/>
            <a:chOff x="1989746" y="1227675"/>
            <a:chExt cx="1468184" cy="1468184"/>
          </a:xfrm>
        </p:grpSpPr>
        <p:sp>
          <p:nvSpPr>
            <p:cNvPr id="1698" name="Google Shape;1698;p21"/>
            <p:cNvSpPr/>
            <p:nvPr/>
          </p:nvSpPr>
          <p:spPr>
            <a:xfrm>
              <a:off x="2482274" y="1720204"/>
              <a:ext cx="975637" cy="975637"/>
            </a:xfrm>
            <a:custGeom>
              <a:avLst/>
              <a:gdLst/>
              <a:ahLst/>
              <a:cxnLst/>
              <a:rect l="l" t="t" r="r" b="b"/>
              <a:pathLst>
                <a:path w="86054" h="86054" fill="none" extrusionOk="0">
                  <a:moveTo>
                    <a:pt x="0" y="1"/>
                  </a:moveTo>
                  <a:lnTo>
                    <a:pt x="86054" y="1"/>
                  </a:lnTo>
                  <a:lnTo>
                    <a:pt x="86054" y="86054"/>
                  </a:lnTo>
                  <a:lnTo>
                    <a:pt x="0" y="86054"/>
                  </a:lnTo>
                  <a:close/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9" name="Google Shape;1699;p21"/>
            <p:cNvSpPr/>
            <p:nvPr/>
          </p:nvSpPr>
          <p:spPr>
            <a:xfrm>
              <a:off x="2965336" y="2203267"/>
              <a:ext cx="11" cy="11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0" name="Google Shape;1700;p21"/>
            <p:cNvSpPr/>
            <p:nvPr/>
          </p:nvSpPr>
          <p:spPr>
            <a:xfrm>
              <a:off x="2844721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1" name="Google Shape;1701;p21"/>
            <p:cNvSpPr/>
            <p:nvPr/>
          </p:nvSpPr>
          <p:spPr>
            <a:xfrm>
              <a:off x="2721146" y="1227675"/>
              <a:ext cx="493147" cy="492558"/>
            </a:xfrm>
            <a:custGeom>
              <a:avLst/>
              <a:gdLst/>
              <a:ahLst/>
              <a:cxnLst/>
              <a:rect l="l" t="t" r="r" b="b"/>
              <a:pathLst>
                <a:path w="43497" h="43445" fill="none" extrusionOk="0">
                  <a:moveTo>
                    <a:pt x="43496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2" name="Google Shape;1702;p21"/>
            <p:cNvSpPr/>
            <p:nvPr/>
          </p:nvSpPr>
          <p:spPr>
            <a:xfrm>
              <a:off x="2600520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5" y="43445"/>
                  </a:moveTo>
                  <a:lnTo>
                    <a:pt x="1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3" name="Google Shape;1703;p21"/>
            <p:cNvSpPr/>
            <p:nvPr/>
          </p:nvSpPr>
          <p:spPr>
            <a:xfrm>
              <a:off x="2477535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5" y="43445"/>
                  </a:moveTo>
                  <a:lnTo>
                    <a:pt x="1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4" name="Google Shape;1704;p21"/>
            <p:cNvSpPr/>
            <p:nvPr/>
          </p:nvSpPr>
          <p:spPr>
            <a:xfrm>
              <a:off x="2356920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5" y="43445"/>
                  </a:moveTo>
                  <a:lnTo>
                    <a:pt x="1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5" name="Google Shape;1705;p21"/>
            <p:cNvSpPr/>
            <p:nvPr/>
          </p:nvSpPr>
          <p:spPr>
            <a:xfrm>
              <a:off x="2233346" y="1227675"/>
              <a:ext cx="493147" cy="492558"/>
            </a:xfrm>
            <a:custGeom>
              <a:avLst/>
              <a:gdLst/>
              <a:ahLst/>
              <a:cxnLst/>
              <a:rect l="l" t="t" r="r" b="b"/>
              <a:pathLst>
                <a:path w="43497" h="43445" fill="none" extrusionOk="0">
                  <a:moveTo>
                    <a:pt x="43497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6" name="Google Shape;1706;p21"/>
            <p:cNvSpPr/>
            <p:nvPr/>
          </p:nvSpPr>
          <p:spPr>
            <a:xfrm>
              <a:off x="2112731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7" name="Google Shape;1707;p21"/>
            <p:cNvSpPr/>
            <p:nvPr/>
          </p:nvSpPr>
          <p:spPr>
            <a:xfrm>
              <a:off x="1989746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8" name="Google Shape;1708;p21"/>
            <p:cNvSpPr/>
            <p:nvPr/>
          </p:nvSpPr>
          <p:spPr>
            <a:xfrm>
              <a:off x="1989746" y="1350660"/>
              <a:ext cx="492558" cy="493147"/>
            </a:xfrm>
            <a:custGeom>
              <a:avLst/>
              <a:gdLst/>
              <a:ahLst/>
              <a:cxnLst/>
              <a:rect l="l" t="t" r="r" b="b"/>
              <a:pathLst>
                <a:path w="43445" h="43497" fill="none" extrusionOk="0">
                  <a:moveTo>
                    <a:pt x="43444" y="43497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9" name="Google Shape;1709;p21"/>
            <p:cNvSpPr/>
            <p:nvPr/>
          </p:nvSpPr>
          <p:spPr>
            <a:xfrm>
              <a:off x="1989746" y="1471876"/>
              <a:ext cx="492558" cy="492546"/>
            </a:xfrm>
            <a:custGeom>
              <a:avLst/>
              <a:gdLst/>
              <a:ahLst/>
              <a:cxnLst/>
              <a:rect l="l" t="t" r="r" b="b"/>
              <a:pathLst>
                <a:path w="43445" h="43444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0" name="Google Shape;1710;p21"/>
            <p:cNvSpPr/>
            <p:nvPr/>
          </p:nvSpPr>
          <p:spPr>
            <a:xfrm>
              <a:off x="1989746" y="1594861"/>
              <a:ext cx="492558" cy="492546"/>
            </a:xfrm>
            <a:custGeom>
              <a:avLst/>
              <a:gdLst/>
              <a:ahLst/>
              <a:cxnLst/>
              <a:rect l="l" t="t" r="r" b="b"/>
              <a:pathLst>
                <a:path w="43445" h="43444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1" name="Google Shape;1711;p21"/>
            <p:cNvSpPr/>
            <p:nvPr/>
          </p:nvSpPr>
          <p:spPr>
            <a:xfrm>
              <a:off x="1989746" y="1715477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2" name="Google Shape;1712;p21"/>
            <p:cNvSpPr/>
            <p:nvPr/>
          </p:nvSpPr>
          <p:spPr>
            <a:xfrm>
              <a:off x="1989746" y="1838462"/>
              <a:ext cx="492558" cy="493147"/>
            </a:xfrm>
            <a:custGeom>
              <a:avLst/>
              <a:gdLst/>
              <a:ahLst/>
              <a:cxnLst/>
              <a:rect l="l" t="t" r="r" b="b"/>
              <a:pathLst>
                <a:path w="43445" h="43497" fill="none" extrusionOk="0">
                  <a:moveTo>
                    <a:pt x="43444" y="43496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3" name="Google Shape;1713;p21"/>
            <p:cNvSpPr/>
            <p:nvPr/>
          </p:nvSpPr>
          <p:spPr>
            <a:xfrm>
              <a:off x="1989746" y="1959667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4" name="Google Shape;1714;p21"/>
            <p:cNvSpPr/>
            <p:nvPr/>
          </p:nvSpPr>
          <p:spPr>
            <a:xfrm>
              <a:off x="1989746" y="2082652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5" name="Google Shape;1715;p21"/>
            <p:cNvSpPr/>
            <p:nvPr/>
          </p:nvSpPr>
          <p:spPr>
            <a:xfrm>
              <a:off x="1989746" y="1227675"/>
              <a:ext cx="1468184" cy="1468184"/>
            </a:xfrm>
            <a:custGeom>
              <a:avLst/>
              <a:gdLst/>
              <a:ahLst/>
              <a:cxnLst/>
              <a:rect l="l" t="t" r="r" b="b"/>
              <a:pathLst>
                <a:path w="129498" h="129498" fill="none" extrusionOk="0">
                  <a:moveTo>
                    <a:pt x="43444" y="129498"/>
                  </a:moveTo>
                  <a:lnTo>
                    <a:pt x="0" y="86054"/>
                  </a:lnTo>
                  <a:lnTo>
                    <a:pt x="0" y="1"/>
                  </a:lnTo>
                  <a:lnTo>
                    <a:pt x="86054" y="1"/>
                  </a:lnTo>
                  <a:lnTo>
                    <a:pt x="129498" y="43445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16" name="Google Shape;1716;p21"/>
          <p:cNvGrpSpPr/>
          <p:nvPr/>
        </p:nvGrpSpPr>
        <p:grpSpPr>
          <a:xfrm rot="10800000">
            <a:off x="-18479" y="3076490"/>
            <a:ext cx="733566" cy="3469376"/>
            <a:chOff x="-1092529" y="1167363"/>
            <a:chExt cx="492558" cy="2329534"/>
          </a:xfrm>
        </p:grpSpPr>
        <p:sp>
          <p:nvSpPr>
            <p:cNvPr id="1717" name="Google Shape;1717;p21"/>
            <p:cNvSpPr/>
            <p:nvPr/>
          </p:nvSpPr>
          <p:spPr>
            <a:xfrm>
              <a:off x="-1092529" y="1167363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8" name="Google Shape;1718;p21"/>
            <p:cNvSpPr/>
            <p:nvPr/>
          </p:nvSpPr>
          <p:spPr>
            <a:xfrm>
              <a:off x="-1092529" y="1290347"/>
              <a:ext cx="492558" cy="493147"/>
            </a:xfrm>
            <a:custGeom>
              <a:avLst/>
              <a:gdLst/>
              <a:ahLst/>
              <a:cxnLst/>
              <a:rect l="l" t="t" r="r" b="b"/>
              <a:pathLst>
                <a:path w="43445" h="43497" fill="none" extrusionOk="0">
                  <a:moveTo>
                    <a:pt x="43444" y="43497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9" name="Google Shape;1719;p21"/>
            <p:cNvSpPr/>
            <p:nvPr/>
          </p:nvSpPr>
          <p:spPr>
            <a:xfrm>
              <a:off x="-1092529" y="1411564"/>
              <a:ext cx="492558" cy="492546"/>
            </a:xfrm>
            <a:custGeom>
              <a:avLst/>
              <a:gdLst/>
              <a:ahLst/>
              <a:cxnLst/>
              <a:rect l="l" t="t" r="r" b="b"/>
              <a:pathLst>
                <a:path w="43445" h="43444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0" name="Google Shape;1720;p21"/>
            <p:cNvSpPr/>
            <p:nvPr/>
          </p:nvSpPr>
          <p:spPr>
            <a:xfrm>
              <a:off x="-1092529" y="1534549"/>
              <a:ext cx="492558" cy="492546"/>
            </a:xfrm>
            <a:custGeom>
              <a:avLst/>
              <a:gdLst/>
              <a:ahLst/>
              <a:cxnLst/>
              <a:rect l="l" t="t" r="r" b="b"/>
              <a:pathLst>
                <a:path w="43445" h="43444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1" name="Google Shape;1721;p21"/>
            <p:cNvSpPr/>
            <p:nvPr/>
          </p:nvSpPr>
          <p:spPr>
            <a:xfrm>
              <a:off x="-1092529" y="1655164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2" name="Google Shape;1722;p21"/>
            <p:cNvSpPr/>
            <p:nvPr/>
          </p:nvSpPr>
          <p:spPr>
            <a:xfrm>
              <a:off x="-1092529" y="1778149"/>
              <a:ext cx="492558" cy="493147"/>
            </a:xfrm>
            <a:custGeom>
              <a:avLst/>
              <a:gdLst/>
              <a:ahLst/>
              <a:cxnLst/>
              <a:rect l="l" t="t" r="r" b="b"/>
              <a:pathLst>
                <a:path w="43445" h="43497" fill="none" extrusionOk="0">
                  <a:moveTo>
                    <a:pt x="43444" y="43496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3" name="Google Shape;1723;p21"/>
            <p:cNvSpPr/>
            <p:nvPr/>
          </p:nvSpPr>
          <p:spPr>
            <a:xfrm>
              <a:off x="-1092529" y="1899354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4" name="Google Shape;1724;p21"/>
            <p:cNvSpPr/>
            <p:nvPr/>
          </p:nvSpPr>
          <p:spPr>
            <a:xfrm>
              <a:off x="-1092529" y="2022339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5" name="Google Shape;1725;p21"/>
            <p:cNvSpPr/>
            <p:nvPr/>
          </p:nvSpPr>
          <p:spPr>
            <a:xfrm>
              <a:off x="-1092529" y="2149363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6" name="Google Shape;1726;p21"/>
            <p:cNvSpPr/>
            <p:nvPr/>
          </p:nvSpPr>
          <p:spPr>
            <a:xfrm>
              <a:off x="-1092529" y="2272347"/>
              <a:ext cx="492558" cy="493147"/>
            </a:xfrm>
            <a:custGeom>
              <a:avLst/>
              <a:gdLst/>
              <a:ahLst/>
              <a:cxnLst/>
              <a:rect l="l" t="t" r="r" b="b"/>
              <a:pathLst>
                <a:path w="43445" h="43497" fill="none" extrusionOk="0">
                  <a:moveTo>
                    <a:pt x="43444" y="43497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7" name="Google Shape;1727;p21"/>
            <p:cNvSpPr/>
            <p:nvPr/>
          </p:nvSpPr>
          <p:spPr>
            <a:xfrm>
              <a:off x="-1092529" y="2393564"/>
              <a:ext cx="492558" cy="492546"/>
            </a:xfrm>
            <a:custGeom>
              <a:avLst/>
              <a:gdLst/>
              <a:ahLst/>
              <a:cxnLst/>
              <a:rect l="l" t="t" r="r" b="b"/>
              <a:pathLst>
                <a:path w="43445" h="43444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8" name="Google Shape;1728;p21"/>
            <p:cNvSpPr/>
            <p:nvPr/>
          </p:nvSpPr>
          <p:spPr>
            <a:xfrm>
              <a:off x="-1092529" y="2516549"/>
              <a:ext cx="492558" cy="492546"/>
            </a:xfrm>
            <a:custGeom>
              <a:avLst/>
              <a:gdLst/>
              <a:ahLst/>
              <a:cxnLst/>
              <a:rect l="l" t="t" r="r" b="b"/>
              <a:pathLst>
                <a:path w="43445" h="43444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9" name="Google Shape;1729;p21"/>
            <p:cNvSpPr/>
            <p:nvPr/>
          </p:nvSpPr>
          <p:spPr>
            <a:xfrm>
              <a:off x="-1092529" y="2637164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0" name="Google Shape;1730;p21"/>
            <p:cNvSpPr/>
            <p:nvPr/>
          </p:nvSpPr>
          <p:spPr>
            <a:xfrm>
              <a:off x="-1092529" y="2760149"/>
              <a:ext cx="492558" cy="493147"/>
            </a:xfrm>
            <a:custGeom>
              <a:avLst/>
              <a:gdLst/>
              <a:ahLst/>
              <a:cxnLst/>
              <a:rect l="l" t="t" r="r" b="b"/>
              <a:pathLst>
                <a:path w="43445" h="43497" fill="none" extrusionOk="0">
                  <a:moveTo>
                    <a:pt x="43444" y="43496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1" name="Google Shape;1731;p21"/>
            <p:cNvSpPr/>
            <p:nvPr/>
          </p:nvSpPr>
          <p:spPr>
            <a:xfrm>
              <a:off x="-1092529" y="2881354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2" name="Google Shape;1732;p21"/>
            <p:cNvSpPr/>
            <p:nvPr/>
          </p:nvSpPr>
          <p:spPr>
            <a:xfrm>
              <a:off x="-1092529" y="3004339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733" name="Google Shape;1733;p21"/>
          <p:cNvSpPr txBox="1">
            <a:spLocks noGrp="1"/>
          </p:cNvSpPr>
          <p:nvPr>
            <p:ph type="subTitle" idx="1"/>
          </p:nvPr>
        </p:nvSpPr>
        <p:spPr>
          <a:xfrm>
            <a:off x="1018875" y="2718125"/>
            <a:ext cx="3157500" cy="1033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34" name="Google Shape;1734;p21"/>
          <p:cNvSpPr txBox="1">
            <a:spLocks noGrp="1"/>
          </p:cNvSpPr>
          <p:nvPr>
            <p:ph type="title"/>
          </p:nvPr>
        </p:nvSpPr>
        <p:spPr>
          <a:xfrm>
            <a:off x="1018875" y="1354200"/>
            <a:ext cx="3157500" cy="133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1">
  <p:cSld name="CUSTOM_1">
    <p:spTree>
      <p:nvGrpSpPr>
        <p:cNvPr id="1" name="Shape 17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36" name="Google Shape;1736;p22"/>
          <p:cNvPicPr preferRelativeResize="0"/>
          <p:nvPr/>
        </p:nvPicPr>
        <p:blipFill>
          <a:blip r:embed="rId2">
            <a:alphaModFix amt="45000"/>
          </a:blip>
          <a:stretch>
            <a:fillRect/>
          </a:stretch>
        </p:blipFill>
        <p:spPr>
          <a:xfrm>
            <a:off x="3697" y="0"/>
            <a:ext cx="9136604" cy="5143499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737" name="Google Shape;1737;p22"/>
          <p:cNvGrpSpPr/>
          <p:nvPr/>
        </p:nvGrpSpPr>
        <p:grpSpPr>
          <a:xfrm>
            <a:off x="3179625" y="545313"/>
            <a:ext cx="3390900" cy="3390900"/>
            <a:chOff x="-2714625" y="-3788412"/>
            <a:chExt cx="3390900" cy="3390900"/>
          </a:xfrm>
        </p:grpSpPr>
        <p:grpSp>
          <p:nvGrpSpPr>
            <p:cNvPr id="1738" name="Google Shape;1738;p22"/>
            <p:cNvGrpSpPr/>
            <p:nvPr/>
          </p:nvGrpSpPr>
          <p:grpSpPr>
            <a:xfrm>
              <a:off x="-2714625" y="-3385887"/>
              <a:ext cx="3390900" cy="2569275"/>
              <a:chOff x="-2714625" y="-3448050"/>
              <a:chExt cx="3390900" cy="2569275"/>
            </a:xfrm>
          </p:grpSpPr>
          <p:cxnSp>
            <p:nvCxnSpPr>
              <p:cNvPr id="1739" name="Google Shape;1739;p22"/>
              <p:cNvCxnSpPr/>
              <p:nvPr/>
            </p:nvCxnSpPr>
            <p:spPr>
              <a:xfrm>
                <a:off x="-2714625" y="-1724025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740" name="Google Shape;1740;p22"/>
              <p:cNvCxnSpPr/>
              <p:nvPr/>
            </p:nvCxnSpPr>
            <p:spPr>
              <a:xfrm>
                <a:off x="-2714625" y="-1304925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741" name="Google Shape;1741;p22"/>
              <p:cNvCxnSpPr/>
              <p:nvPr/>
            </p:nvCxnSpPr>
            <p:spPr>
              <a:xfrm>
                <a:off x="-2714625" y="-878775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742" name="Google Shape;1742;p22"/>
              <p:cNvCxnSpPr/>
              <p:nvPr/>
            </p:nvCxnSpPr>
            <p:spPr>
              <a:xfrm>
                <a:off x="-2714625" y="-3448050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743" name="Google Shape;1743;p22"/>
              <p:cNvCxnSpPr/>
              <p:nvPr/>
            </p:nvCxnSpPr>
            <p:spPr>
              <a:xfrm>
                <a:off x="-2714625" y="-3028950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744" name="Google Shape;1744;p22"/>
              <p:cNvCxnSpPr/>
              <p:nvPr/>
            </p:nvCxnSpPr>
            <p:spPr>
              <a:xfrm>
                <a:off x="-2714625" y="-2602800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745" name="Google Shape;1745;p22"/>
              <p:cNvCxnSpPr/>
              <p:nvPr/>
            </p:nvCxnSpPr>
            <p:spPr>
              <a:xfrm>
                <a:off x="-2714625" y="-2183700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1746" name="Google Shape;1746;p22"/>
            <p:cNvGrpSpPr/>
            <p:nvPr/>
          </p:nvGrpSpPr>
          <p:grpSpPr>
            <a:xfrm rot="-5400000">
              <a:off x="-2732212" y="-3377600"/>
              <a:ext cx="3390900" cy="2569275"/>
              <a:chOff x="-2714625" y="-3448050"/>
              <a:chExt cx="3390900" cy="2569275"/>
            </a:xfrm>
          </p:grpSpPr>
          <p:cxnSp>
            <p:nvCxnSpPr>
              <p:cNvPr id="1747" name="Google Shape;1747;p22"/>
              <p:cNvCxnSpPr/>
              <p:nvPr/>
            </p:nvCxnSpPr>
            <p:spPr>
              <a:xfrm>
                <a:off x="-2714625" y="-1724025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748" name="Google Shape;1748;p22"/>
              <p:cNvCxnSpPr/>
              <p:nvPr/>
            </p:nvCxnSpPr>
            <p:spPr>
              <a:xfrm>
                <a:off x="-2714625" y="-1304925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749" name="Google Shape;1749;p22"/>
              <p:cNvCxnSpPr/>
              <p:nvPr/>
            </p:nvCxnSpPr>
            <p:spPr>
              <a:xfrm>
                <a:off x="-2714625" y="-878775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750" name="Google Shape;1750;p22"/>
              <p:cNvCxnSpPr/>
              <p:nvPr/>
            </p:nvCxnSpPr>
            <p:spPr>
              <a:xfrm>
                <a:off x="-2714625" y="-3448050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751" name="Google Shape;1751;p22"/>
              <p:cNvCxnSpPr/>
              <p:nvPr/>
            </p:nvCxnSpPr>
            <p:spPr>
              <a:xfrm>
                <a:off x="-2714625" y="-3028950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752" name="Google Shape;1752;p22"/>
              <p:cNvCxnSpPr/>
              <p:nvPr/>
            </p:nvCxnSpPr>
            <p:spPr>
              <a:xfrm>
                <a:off x="-2714625" y="-2602800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753" name="Google Shape;1753;p22"/>
              <p:cNvCxnSpPr/>
              <p:nvPr/>
            </p:nvCxnSpPr>
            <p:spPr>
              <a:xfrm>
                <a:off x="-2714625" y="-2183700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sp>
        <p:nvSpPr>
          <p:cNvPr id="1754" name="Google Shape;1754;p22"/>
          <p:cNvSpPr/>
          <p:nvPr/>
        </p:nvSpPr>
        <p:spPr>
          <a:xfrm rot="10800000" flipH="1">
            <a:off x="-18475" y="-150"/>
            <a:ext cx="4857300" cy="3943500"/>
          </a:xfrm>
          <a:prstGeom prst="rtTriangle">
            <a:avLst/>
          </a:prstGeom>
          <a:solidFill>
            <a:srgbClr val="FFFFFF">
              <a:alpha val="726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55" name="Google Shape;1755;p22"/>
          <p:cNvSpPr/>
          <p:nvPr/>
        </p:nvSpPr>
        <p:spPr>
          <a:xfrm rot="-5400000">
            <a:off x="6335300" y="2338500"/>
            <a:ext cx="1666800" cy="3943200"/>
          </a:xfrm>
          <a:prstGeom prst="rtTriangle">
            <a:avLst/>
          </a:prstGeom>
          <a:solidFill>
            <a:srgbClr val="FFFFFF">
              <a:alpha val="726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756" name="Google Shape;1756;p22"/>
          <p:cNvGrpSpPr/>
          <p:nvPr/>
        </p:nvGrpSpPr>
        <p:grpSpPr>
          <a:xfrm>
            <a:off x="8423999" y="133381"/>
            <a:ext cx="1095412" cy="1095412"/>
            <a:chOff x="1989746" y="1227675"/>
            <a:chExt cx="1468184" cy="1468184"/>
          </a:xfrm>
        </p:grpSpPr>
        <p:sp>
          <p:nvSpPr>
            <p:cNvPr id="1757" name="Google Shape;1757;p22"/>
            <p:cNvSpPr/>
            <p:nvPr/>
          </p:nvSpPr>
          <p:spPr>
            <a:xfrm>
              <a:off x="2482274" y="1720204"/>
              <a:ext cx="975637" cy="975637"/>
            </a:xfrm>
            <a:custGeom>
              <a:avLst/>
              <a:gdLst/>
              <a:ahLst/>
              <a:cxnLst/>
              <a:rect l="l" t="t" r="r" b="b"/>
              <a:pathLst>
                <a:path w="86054" h="86054" fill="none" extrusionOk="0">
                  <a:moveTo>
                    <a:pt x="0" y="1"/>
                  </a:moveTo>
                  <a:lnTo>
                    <a:pt x="86054" y="1"/>
                  </a:lnTo>
                  <a:lnTo>
                    <a:pt x="86054" y="86054"/>
                  </a:lnTo>
                  <a:lnTo>
                    <a:pt x="0" y="86054"/>
                  </a:lnTo>
                  <a:close/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8" name="Google Shape;1758;p22"/>
            <p:cNvSpPr/>
            <p:nvPr/>
          </p:nvSpPr>
          <p:spPr>
            <a:xfrm>
              <a:off x="2965336" y="2203267"/>
              <a:ext cx="11" cy="11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9" name="Google Shape;1759;p22"/>
            <p:cNvSpPr/>
            <p:nvPr/>
          </p:nvSpPr>
          <p:spPr>
            <a:xfrm>
              <a:off x="2844721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0" name="Google Shape;1760;p22"/>
            <p:cNvSpPr/>
            <p:nvPr/>
          </p:nvSpPr>
          <p:spPr>
            <a:xfrm>
              <a:off x="2721146" y="1227675"/>
              <a:ext cx="493147" cy="492558"/>
            </a:xfrm>
            <a:custGeom>
              <a:avLst/>
              <a:gdLst/>
              <a:ahLst/>
              <a:cxnLst/>
              <a:rect l="l" t="t" r="r" b="b"/>
              <a:pathLst>
                <a:path w="43497" h="43445" fill="none" extrusionOk="0">
                  <a:moveTo>
                    <a:pt x="43496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1" name="Google Shape;1761;p22"/>
            <p:cNvSpPr/>
            <p:nvPr/>
          </p:nvSpPr>
          <p:spPr>
            <a:xfrm>
              <a:off x="2600520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5" y="43445"/>
                  </a:moveTo>
                  <a:lnTo>
                    <a:pt x="1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2" name="Google Shape;1762;p22"/>
            <p:cNvSpPr/>
            <p:nvPr/>
          </p:nvSpPr>
          <p:spPr>
            <a:xfrm>
              <a:off x="2477535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5" y="43445"/>
                  </a:moveTo>
                  <a:lnTo>
                    <a:pt x="1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3" name="Google Shape;1763;p22"/>
            <p:cNvSpPr/>
            <p:nvPr/>
          </p:nvSpPr>
          <p:spPr>
            <a:xfrm>
              <a:off x="2356920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5" y="43445"/>
                  </a:moveTo>
                  <a:lnTo>
                    <a:pt x="1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4" name="Google Shape;1764;p22"/>
            <p:cNvSpPr/>
            <p:nvPr/>
          </p:nvSpPr>
          <p:spPr>
            <a:xfrm>
              <a:off x="2233346" y="1227675"/>
              <a:ext cx="493147" cy="492558"/>
            </a:xfrm>
            <a:custGeom>
              <a:avLst/>
              <a:gdLst/>
              <a:ahLst/>
              <a:cxnLst/>
              <a:rect l="l" t="t" r="r" b="b"/>
              <a:pathLst>
                <a:path w="43497" h="43445" fill="none" extrusionOk="0">
                  <a:moveTo>
                    <a:pt x="43497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5" name="Google Shape;1765;p22"/>
            <p:cNvSpPr/>
            <p:nvPr/>
          </p:nvSpPr>
          <p:spPr>
            <a:xfrm>
              <a:off x="2112731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6" name="Google Shape;1766;p22"/>
            <p:cNvSpPr/>
            <p:nvPr/>
          </p:nvSpPr>
          <p:spPr>
            <a:xfrm>
              <a:off x="1989746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7" name="Google Shape;1767;p22"/>
            <p:cNvSpPr/>
            <p:nvPr/>
          </p:nvSpPr>
          <p:spPr>
            <a:xfrm>
              <a:off x="1989746" y="1350660"/>
              <a:ext cx="492558" cy="493147"/>
            </a:xfrm>
            <a:custGeom>
              <a:avLst/>
              <a:gdLst/>
              <a:ahLst/>
              <a:cxnLst/>
              <a:rect l="l" t="t" r="r" b="b"/>
              <a:pathLst>
                <a:path w="43445" h="43497" fill="none" extrusionOk="0">
                  <a:moveTo>
                    <a:pt x="43444" y="43497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8" name="Google Shape;1768;p22"/>
            <p:cNvSpPr/>
            <p:nvPr/>
          </p:nvSpPr>
          <p:spPr>
            <a:xfrm>
              <a:off x="1989746" y="1471876"/>
              <a:ext cx="492558" cy="492546"/>
            </a:xfrm>
            <a:custGeom>
              <a:avLst/>
              <a:gdLst/>
              <a:ahLst/>
              <a:cxnLst/>
              <a:rect l="l" t="t" r="r" b="b"/>
              <a:pathLst>
                <a:path w="43445" h="43444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9" name="Google Shape;1769;p22"/>
            <p:cNvSpPr/>
            <p:nvPr/>
          </p:nvSpPr>
          <p:spPr>
            <a:xfrm>
              <a:off x="1989746" y="1594861"/>
              <a:ext cx="492558" cy="492546"/>
            </a:xfrm>
            <a:custGeom>
              <a:avLst/>
              <a:gdLst/>
              <a:ahLst/>
              <a:cxnLst/>
              <a:rect l="l" t="t" r="r" b="b"/>
              <a:pathLst>
                <a:path w="43445" h="43444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0" name="Google Shape;1770;p22"/>
            <p:cNvSpPr/>
            <p:nvPr/>
          </p:nvSpPr>
          <p:spPr>
            <a:xfrm>
              <a:off x="1989746" y="1715477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1" name="Google Shape;1771;p22"/>
            <p:cNvSpPr/>
            <p:nvPr/>
          </p:nvSpPr>
          <p:spPr>
            <a:xfrm>
              <a:off x="1989746" y="1838462"/>
              <a:ext cx="492558" cy="493147"/>
            </a:xfrm>
            <a:custGeom>
              <a:avLst/>
              <a:gdLst/>
              <a:ahLst/>
              <a:cxnLst/>
              <a:rect l="l" t="t" r="r" b="b"/>
              <a:pathLst>
                <a:path w="43445" h="43497" fill="none" extrusionOk="0">
                  <a:moveTo>
                    <a:pt x="43444" y="43496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2" name="Google Shape;1772;p22"/>
            <p:cNvSpPr/>
            <p:nvPr/>
          </p:nvSpPr>
          <p:spPr>
            <a:xfrm>
              <a:off x="1989746" y="1959667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3" name="Google Shape;1773;p22"/>
            <p:cNvSpPr/>
            <p:nvPr/>
          </p:nvSpPr>
          <p:spPr>
            <a:xfrm>
              <a:off x="1989746" y="2082652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4" name="Google Shape;1774;p22"/>
            <p:cNvSpPr/>
            <p:nvPr/>
          </p:nvSpPr>
          <p:spPr>
            <a:xfrm>
              <a:off x="1989746" y="1227675"/>
              <a:ext cx="1468184" cy="1468184"/>
            </a:xfrm>
            <a:custGeom>
              <a:avLst/>
              <a:gdLst/>
              <a:ahLst/>
              <a:cxnLst/>
              <a:rect l="l" t="t" r="r" b="b"/>
              <a:pathLst>
                <a:path w="129498" h="129498" fill="none" extrusionOk="0">
                  <a:moveTo>
                    <a:pt x="43444" y="129498"/>
                  </a:moveTo>
                  <a:lnTo>
                    <a:pt x="0" y="86054"/>
                  </a:lnTo>
                  <a:lnTo>
                    <a:pt x="0" y="1"/>
                  </a:lnTo>
                  <a:lnTo>
                    <a:pt x="86054" y="1"/>
                  </a:lnTo>
                  <a:lnTo>
                    <a:pt x="129498" y="43445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75" name="Google Shape;1775;p22"/>
          <p:cNvGrpSpPr/>
          <p:nvPr/>
        </p:nvGrpSpPr>
        <p:grpSpPr>
          <a:xfrm rot="5400000">
            <a:off x="8065660" y="3280392"/>
            <a:ext cx="1460035" cy="733569"/>
            <a:chOff x="3333360" y="4608492"/>
            <a:chExt cx="1460035" cy="733569"/>
          </a:xfrm>
        </p:grpSpPr>
        <p:sp>
          <p:nvSpPr>
            <p:cNvPr id="1776" name="Google Shape;1776;p22"/>
            <p:cNvSpPr/>
            <p:nvPr/>
          </p:nvSpPr>
          <p:spPr>
            <a:xfrm rot="-5400000">
              <a:off x="3333351" y="4608500"/>
              <a:ext cx="733569" cy="733552"/>
            </a:xfrm>
            <a:custGeom>
              <a:avLst/>
              <a:gdLst/>
              <a:ahLst/>
              <a:cxnLst/>
              <a:rect l="l" t="t" r="r" b="b"/>
              <a:pathLst>
                <a:path w="43445" h="43444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7" name="Google Shape;1777;p22"/>
            <p:cNvSpPr/>
            <p:nvPr/>
          </p:nvSpPr>
          <p:spPr>
            <a:xfrm rot="-5400000">
              <a:off x="3512992" y="4608492"/>
              <a:ext cx="733569" cy="733569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8" name="Google Shape;1778;p22"/>
            <p:cNvSpPr/>
            <p:nvPr/>
          </p:nvSpPr>
          <p:spPr>
            <a:xfrm rot="-5400000">
              <a:off x="3696593" y="4608053"/>
              <a:ext cx="733569" cy="734447"/>
            </a:xfrm>
            <a:custGeom>
              <a:avLst/>
              <a:gdLst/>
              <a:ahLst/>
              <a:cxnLst/>
              <a:rect l="l" t="t" r="r" b="b"/>
              <a:pathLst>
                <a:path w="43445" h="43497" fill="none" extrusionOk="0">
                  <a:moveTo>
                    <a:pt x="43444" y="43496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9" name="Google Shape;1779;p22"/>
            <p:cNvSpPr/>
            <p:nvPr/>
          </p:nvSpPr>
          <p:spPr>
            <a:xfrm rot="-5400000">
              <a:off x="3876665" y="4608492"/>
              <a:ext cx="733569" cy="733569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0" name="Google Shape;1780;p22"/>
            <p:cNvSpPr/>
            <p:nvPr/>
          </p:nvSpPr>
          <p:spPr>
            <a:xfrm rot="-5400000">
              <a:off x="4059826" y="4608492"/>
              <a:ext cx="733569" cy="733569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81" name="Google Shape;1781;p22"/>
          <p:cNvGrpSpPr/>
          <p:nvPr/>
        </p:nvGrpSpPr>
        <p:grpSpPr>
          <a:xfrm>
            <a:off x="-380301" y="3127343"/>
            <a:ext cx="1095412" cy="1095412"/>
            <a:chOff x="1989746" y="1227675"/>
            <a:chExt cx="1468184" cy="1468184"/>
          </a:xfrm>
        </p:grpSpPr>
        <p:sp>
          <p:nvSpPr>
            <p:cNvPr id="1782" name="Google Shape;1782;p22"/>
            <p:cNvSpPr/>
            <p:nvPr/>
          </p:nvSpPr>
          <p:spPr>
            <a:xfrm>
              <a:off x="2482274" y="1720204"/>
              <a:ext cx="975637" cy="975637"/>
            </a:xfrm>
            <a:custGeom>
              <a:avLst/>
              <a:gdLst/>
              <a:ahLst/>
              <a:cxnLst/>
              <a:rect l="l" t="t" r="r" b="b"/>
              <a:pathLst>
                <a:path w="86054" h="86054" fill="none" extrusionOk="0">
                  <a:moveTo>
                    <a:pt x="0" y="1"/>
                  </a:moveTo>
                  <a:lnTo>
                    <a:pt x="86054" y="1"/>
                  </a:lnTo>
                  <a:lnTo>
                    <a:pt x="86054" y="86054"/>
                  </a:lnTo>
                  <a:lnTo>
                    <a:pt x="0" y="86054"/>
                  </a:lnTo>
                  <a:close/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3" name="Google Shape;1783;p22"/>
            <p:cNvSpPr/>
            <p:nvPr/>
          </p:nvSpPr>
          <p:spPr>
            <a:xfrm>
              <a:off x="2965336" y="2203267"/>
              <a:ext cx="11" cy="11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4" name="Google Shape;1784;p22"/>
            <p:cNvSpPr/>
            <p:nvPr/>
          </p:nvSpPr>
          <p:spPr>
            <a:xfrm>
              <a:off x="2844721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5" name="Google Shape;1785;p22"/>
            <p:cNvSpPr/>
            <p:nvPr/>
          </p:nvSpPr>
          <p:spPr>
            <a:xfrm>
              <a:off x="2721146" y="1227675"/>
              <a:ext cx="493147" cy="492558"/>
            </a:xfrm>
            <a:custGeom>
              <a:avLst/>
              <a:gdLst/>
              <a:ahLst/>
              <a:cxnLst/>
              <a:rect l="l" t="t" r="r" b="b"/>
              <a:pathLst>
                <a:path w="43497" h="43445" fill="none" extrusionOk="0">
                  <a:moveTo>
                    <a:pt x="43496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6" name="Google Shape;1786;p22"/>
            <p:cNvSpPr/>
            <p:nvPr/>
          </p:nvSpPr>
          <p:spPr>
            <a:xfrm>
              <a:off x="2600520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5" y="43445"/>
                  </a:moveTo>
                  <a:lnTo>
                    <a:pt x="1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7" name="Google Shape;1787;p22"/>
            <p:cNvSpPr/>
            <p:nvPr/>
          </p:nvSpPr>
          <p:spPr>
            <a:xfrm>
              <a:off x="2477535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5" y="43445"/>
                  </a:moveTo>
                  <a:lnTo>
                    <a:pt x="1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8" name="Google Shape;1788;p22"/>
            <p:cNvSpPr/>
            <p:nvPr/>
          </p:nvSpPr>
          <p:spPr>
            <a:xfrm>
              <a:off x="2356920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5" y="43445"/>
                  </a:moveTo>
                  <a:lnTo>
                    <a:pt x="1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9" name="Google Shape;1789;p22"/>
            <p:cNvSpPr/>
            <p:nvPr/>
          </p:nvSpPr>
          <p:spPr>
            <a:xfrm>
              <a:off x="2233346" y="1227675"/>
              <a:ext cx="493147" cy="492558"/>
            </a:xfrm>
            <a:custGeom>
              <a:avLst/>
              <a:gdLst/>
              <a:ahLst/>
              <a:cxnLst/>
              <a:rect l="l" t="t" r="r" b="b"/>
              <a:pathLst>
                <a:path w="43497" h="43445" fill="none" extrusionOk="0">
                  <a:moveTo>
                    <a:pt x="43497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0" name="Google Shape;1790;p22"/>
            <p:cNvSpPr/>
            <p:nvPr/>
          </p:nvSpPr>
          <p:spPr>
            <a:xfrm>
              <a:off x="2112731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1" name="Google Shape;1791;p22"/>
            <p:cNvSpPr/>
            <p:nvPr/>
          </p:nvSpPr>
          <p:spPr>
            <a:xfrm>
              <a:off x="1989746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2" name="Google Shape;1792;p22"/>
            <p:cNvSpPr/>
            <p:nvPr/>
          </p:nvSpPr>
          <p:spPr>
            <a:xfrm>
              <a:off x="1989746" y="1350660"/>
              <a:ext cx="492558" cy="493147"/>
            </a:xfrm>
            <a:custGeom>
              <a:avLst/>
              <a:gdLst/>
              <a:ahLst/>
              <a:cxnLst/>
              <a:rect l="l" t="t" r="r" b="b"/>
              <a:pathLst>
                <a:path w="43445" h="43497" fill="none" extrusionOk="0">
                  <a:moveTo>
                    <a:pt x="43444" y="43497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3" name="Google Shape;1793;p22"/>
            <p:cNvSpPr/>
            <p:nvPr/>
          </p:nvSpPr>
          <p:spPr>
            <a:xfrm>
              <a:off x="1989746" y="1471876"/>
              <a:ext cx="492558" cy="492546"/>
            </a:xfrm>
            <a:custGeom>
              <a:avLst/>
              <a:gdLst/>
              <a:ahLst/>
              <a:cxnLst/>
              <a:rect l="l" t="t" r="r" b="b"/>
              <a:pathLst>
                <a:path w="43445" h="43444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4" name="Google Shape;1794;p22"/>
            <p:cNvSpPr/>
            <p:nvPr/>
          </p:nvSpPr>
          <p:spPr>
            <a:xfrm>
              <a:off x="1989746" y="1594861"/>
              <a:ext cx="492558" cy="492546"/>
            </a:xfrm>
            <a:custGeom>
              <a:avLst/>
              <a:gdLst/>
              <a:ahLst/>
              <a:cxnLst/>
              <a:rect l="l" t="t" r="r" b="b"/>
              <a:pathLst>
                <a:path w="43445" h="43444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5" name="Google Shape;1795;p22"/>
            <p:cNvSpPr/>
            <p:nvPr/>
          </p:nvSpPr>
          <p:spPr>
            <a:xfrm>
              <a:off x="1989746" y="1715477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6" name="Google Shape;1796;p22"/>
            <p:cNvSpPr/>
            <p:nvPr/>
          </p:nvSpPr>
          <p:spPr>
            <a:xfrm>
              <a:off x="1989746" y="1838462"/>
              <a:ext cx="492558" cy="493147"/>
            </a:xfrm>
            <a:custGeom>
              <a:avLst/>
              <a:gdLst/>
              <a:ahLst/>
              <a:cxnLst/>
              <a:rect l="l" t="t" r="r" b="b"/>
              <a:pathLst>
                <a:path w="43445" h="43497" fill="none" extrusionOk="0">
                  <a:moveTo>
                    <a:pt x="43444" y="43496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7" name="Google Shape;1797;p22"/>
            <p:cNvSpPr/>
            <p:nvPr/>
          </p:nvSpPr>
          <p:spPr>
            <a:xfrm>
              <a:off x="1989746" y="1959667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8" name="Google Shape;1798;p22"/>
            <p:cNvSpPr/>
            <p:nvPr/>
          </p:nvSpPr>
          <p:spPr>
            <a:xfrm>
              <a:off x="1989746" y="2082652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9" name="Google Shape;1799;p22"/>
            <p:cNvSpPr/>
            <p:nvPr/>
          </p:nvSpPr>
          <p:spPr>
            <a:xfrm>
              <a:off x="1989746" y="1227675"/>
              <a:ext cx="1468184" cy="1468184"/>
            </a:xfrm>
            <a:custGeom>
              <a:avLst/>
              <a:gdLst/>
              <a:ahLst/>
              <a:cxnLst/>
              <a:rect l="l" t="t" r="r" b="b"/>
              <a:pathLst>
                <a:path w="129498" h="129498" fill="none" extrusionOk="0">
                  <a:moveTo>
                    <a:pt x="43444" y="129498"/>
                  </a:moveTo>
                  <a:lnTo>
                    <a:pt x="0" y="86054"/>
                  </a:lnTo>
                  <a:lnTo>
                    <a:pt x="0" y="1"/>
                  </a:lnTo>
                  <a:lnTo>
                    <a:pt x="86054" y="1"/>
                  </a:lnTo>
                  <a:lnTo>
                    <a:pt x="129498" y="43445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00" name="Google Shape;1800;p22"/>
          <p:cNvGrpSpPr/>
          <p:nvPr/>
        </p:nvGrpSpPr>
        <p:grpSpPr>
          <a:xfrm rot="10800000">
            <a:off x="-18479" y="-2363810"/>
            <a:ext cx="733566" cy="3469376"/>
            <a:chOff x="-1092529" y="1167363"/>
            <a:chExt cx="492558" cy="2329534"/>
          </a:xfrm>
        </p:grpSpPr>
        <p:sp>
          <p:nvSpPr>
            <p:cNvPr id="1801" name="Google Shape;1801;p22"/>
            <p:cNvSpPr/>
            <p:nvPr/>
          </p:nvSpPr>
          <p:spPr>
            <a:xfrm>
              <a:off x="-1092529" y="1167363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2" name="Google Shape;1802;p22"/>
            <p:cNvSpPr/>
            <p:nvPr/>
          </p:nvSpPr>
          <p:spPr>
            <a:xfrm>
              <a:off x="-1092529" y="1290347"/>
              <a:ext cx="492558" cy="493147"/>
            </a:xfrm>
            <a:custGeom>
              <a:avLst/>
              <a:gdLst/>
              <a:ahLst/>
              <a:cxnLst/>
              <a:rect l="l" t="t" r="r" b="b"/>
              <a:pathLst>
                <a:path w="43445" h="43497" fill="none" extrusionOk="0">
                  <a:moveTo>
                    <a:pt x="43444" y="43497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3" name="Google Shape;1803;p22"/>
            <p:cNvSpPr/>
            <p:nvPr/>
          </p:nvSpPr>
          <p:spPr>
            <a:xfrm>
              <a:off x="-1092529" y="1411564"/>
              <a:ext cx="492558" cy="492546"/>
            </a:xfrm>
            <a:custGeom>
              <a:avLst/>
              <a:gdLst/>
              <a:ahLst/>
              <a:cxnLst/>
              <a:rect l="l" t="t" r="r" b="b"/>
              <a:pathLst>
                <a:path w="43445" h="43444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4" name="Google Shape;1804;p22"/>
            <p:cNvSpPr/>
            <p:nvPr/>
          </p:nvSpPr>
          <p:spPr>
            <a:xfrm>
              <a:off x="-1092529" y="1534549"/>
              <a:ext cx="492558" cy="492546"/>
            </a:xfrm>
            <a:custGeom>
              <a:avLst/>
              <a:gdLst/>
              <a:ahLst/>
              <a:cxnLst/>
              <a:rect l="l" t="t" r="r" b="b"/>
              <a:pathLst>
                <a:path w="43445" h="43444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5" name="Google Shape;1805;p22"/>
            <p:cNvSpPr/>
            <p:nvPr/>
          </p:nvSpPr>
          <p:spPr>
            <a:xfrm>
              <a:off x="-1092529" y="1655164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6" name="Google Shape;1806;p22"/>
            <p:cNvSpPr/>
            <p:nvPr/>
          </p:nvSpPr>
          <p:spPr>
            <a:xfrm>
              <a:off x="-1092529" y="1778149"/>
              <a:ext cx="492558" cy="493147"/>
            </a:xfrm>
            <a:custGeom>
              <a:avLst/>
              <a:gdLst/>
              <a:ahLst/>
              <a:cxnLst/>
              <a:rect l="l" t="t" r="r" b="b"/>
              <a:pathLst>
                <a:path w="43445" h="43497" fill="none" extrusionOk="0">
                  <a:moveTo>
                    <a:pt x="43444" y="43496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7" name="Google Shape;1807;p22"/>
            <p:cNvSpPr/>
            <p:nvPr/>
          </p:nvSpPr>
          <p:spPr>
            <a:xfrm>
              <a:off x="-1092529" y="1899354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8" name="Google Shape;1808;p22"/>
            <p:cNvSpPr/>
            <p:nvPr/>
          </p:nvSpPr>
          <p:spPr>
            <a:xfrm>
              <a:off x="-1092529" y="2022339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9" name="Google Shape;1809;p22"/>
            <p:cNvSpPr/>
            <p:nvPr/>
          </p:nvSpPr>
          <p:spPr>
            <a:xfrm>
              <a:off x="-1092529" y="2149363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0" name="Google Shape;1810;p22"/>
            <p:cNvSpPr/>
            <p:nvPr/>
          </p:nvSpPr>
          <p:spPr>
            <a:xfrm>
              <a:off x="-1092529" y="2272347"/>
              <a:ext cx="492558" cy="493147"/>
            </a:xfrm>
            <a:custGeom>
              <a:avLst/>
              <a:gdLst/>
              <a:ahLst/>
              <a:cxnLst/>
              <a:rect l="l" t="t" r="r" b="b"/>
              <a:pathLst>
                <a:path w="43445" h="43497" fill="none" extrusionOk="0">
                  <a:moveTo>
                    <a:pt x="43444" y="43497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1" name="Google Shape;1811;p22"/>
            <p:cNvSpPr/>
            <p:nvPr/>
          </p:nvSpPr>
          <p:spPr>
            <a:xfrm>
              <a:off x="-1092529" y="2393564"/>
              <a:ext cx="492558" cy="492546"/>
            </a:xfrm>
            <a:custGeom>
              <a:avLst/>
              <a:gdLst/>
              <a:ahLst/>
              <a:cxnLst/>
              <a:rect l="l" t="t" r="r" b="b"/>
              <a:pathLst>
                <a:path w="43445" h="43444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2" name="Google Shape;1812;p22"/>
            <p:cNvSpPr/>
            <p:nvPr/>
          </p:nvSpPr>
          <p:spPr>
            <a:xfrm>
              <a:off x="-1092529" y="2516549"/>
              <a:ext cx="492558" cy="492546"/>
            </a:xfrm>
            <a:custGeom>
              <a:avLst/>
              <a:gdLst/>
              <a:ahLst/>
              <a:cxnLst/>
              <a:rect l="l" t="t" r="r" b="b"/>
              <a:pathLst>
                <a:path w="43445" h="43444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3" name="Google Shape;1813;p22"/>
            <p:cNvSpPr/>
            <p:nvPr/>
          </p:nvSpPr>
          <p:spPr>
            <a:xfrm>
              <a:off x="-1092529" y="2637164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4" name="Google Shape;1814;p22"/>
            <p:cNvSpPr/>
            <p:nvPr/>
          </p:nvSpPr>
          <p:spPr>
            <a:xfrm>
              <a:off x="-1092529" y="2760149"/>
              <a:ext cx="492558" cy="493147"/>
            </a:xfrm>
            <a:custGeom>
              <a:avLst/>
              <a:gdLst/>
              <a:ahLst/>
              <a:cxnLst/>
              <a:rect l="l" t="t" r="r" b="b"/>
              <a:pathLst>
                <a:path w="43445" h="43497" fill="none" extrusionOk="0">
                  <a:moveTo>
                    <a:pt x="43444" y="43496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5" name="Google Shape;1815;p22"/>
            <p:cNvSpPr/>
            <p:nvPr/>
          </p:nvSpPr>
          <p:spPr>
            <a:xfrm>
              <a:off x="-1092529" y="2881354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6" name="Google Shape;1816;p22"/>
            <p:cNvSpPr/>
            <p:nvPr/>
          </p:nvSpPr>
          <p:spPr>
            <a:xfrm>
              <a:off x="-1092529" y="3004339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817" name="Google Shape;1817;p22"/>
          <p:cNvSpPr txBox="1">
            <a:spLocks noGrp="1"/>
          </p:cNvSpPr>
          <p:nvPr>
            <p:ph type="subTitle" idx="1"/>
          </p:nvPr>
        </p:nvSpPr>
        <p:spPr>
          <a:xfrm>
            <a:off x="984350" y="2489675"/>
            <a:ext cx="3672000" cy="1012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18" name="Google Shape;1818;p22"/>
          <p:cNvSpPr txBox="1">
            <a:spLocks noGrp="1"/>
          </p:cNvSpPr>
          <p:nvPr>
            <p:ph type="title"/>
          </p:nvPr>
        </p:nvSpPr>
        <p:spPr>
          <a:xfrm>
            <a:off x="984350" y="1476875"/>
            <a:ext cx="3672000" cy="1012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_HEADER">
    <p:spTree>
      <p:nvGrpSpPr>
        <p:cNvPr id="1" name="Shape 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3" name="Google Shape;93;p3"/>
          <p:cNvPicPr preferRelativeResize="0"/>
          <p:nvPr/>
        </p:nvPicPr>
        <p:blipFill>
          <a:blip r:embed="rId2">
            <a:alphaModFix amt="45000"/>
          </a:blip>
          <a:stretch>
            <a:fillRect/>
          </a:stretch>
        </p:blipFill>
        <p:spPr>
          <a:xfrm rot="10800000">
            <a:off x="3695" y="-75"/>
            <a:ext cx="9136604" cy="5143499"/>
          </a:xfrm>
          <a:prstGeom prst="rect">
            <a:avLst/>
          </a:prstGeom>
          <a:noFill/>
          <a:ln>
            <a:noFill/>
          </a:ln>
        </p:spPr>
      </p:pic>
      <p:sp>
        <p:nvSpPr>
          <p:cNvPr id="94" name="Google Shape;94;p3"/>
          <p:cNvSpPr/>
          <p:nvPr/>
        </p:nvSpPr>
        <p:spPr>
          <a:xfrm rot="10800000">
            <a:off x="4762496" y="-1"/>
            <a:ext cx="4381500" cy="2829000"/>
          </a:xfrm>
          <a:prstGeom prst="rtTriangle">
            <a:avLst/>
          </a:prstGeom>
          <a:solidFill>
            <a:srgbClr val="FFFFFF">
              <a:alpha val="726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v</a:t>
            </a:r>
            <a:endParaRPr/>
          </a:p>
        </p:txBody>
      </p:sp>
      <p:grpSp>
        <p:nvGrpSpPr>
          <p:cNvPr id="95" name="Google Shape;95;p3"/>
          <p:cNvGrpSpPr/>
          <p:nvPr/>
        </p:nvGrpSpPr>
        <p:grpSpPr>
          <a:xfrm rot="10800000">
            <a:off x="4583246" y="1390562"/>
            <a:ext cx="3390900" cy="3390900"/>
            <a:chOff x="-2714625" y="-3788412"/>
            <a:chExt cx="3390900" cy="3390900"/>
          </a:xfrm>
        </p:grpSpPr>
        <p:grpSp>
          <p:nvGrpSpPr>
            <p:cNvPr id="96" name="Google Shape;96;p3"/>
            <p:cNvGrpSpPr/>
            <p:nvPr/>
          </p:nvGrpSpPr>
          <p:grpSpPr>
            <a:xfrm>
              <a:off x="-2714625" y="-3385887"/>
              <a:ext cx="3390900" cy="2569275"/>
              <a:chOff x="-2714625" y="-3448050"/>
              <a:chExt cx="3390900" cy="2569275"/>
            </a:xfrm>
          </p:grpSpPr>
          <p:cxnSp>
            <p:nvCxnSpPr>
              <p:cNvPr id="97" name="Google Shape;97;p3"/>
              <p:cNvCxnSpPr/>
              <p:nvPr/>
            </p:nvCxnSpPr>
            <p:spPr>
              <a:xfrm>
                <a:off x="-2714625" y="-1724025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8" name="Google Shape;98;p3"/>
              <p:cNvCxnSpPr/>
              <p:nvPr/>
            </p:nvCxnSpPr>
            <p:spPr>
              <a:xfrm>
                <a:off x="-2714625" y="-1304925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9" name="Google Shape;99;p3"/>
              <p:cNvCxnSpPr/>
              <p:nvPr/>
            </p:nvCxnSpPr>
            <p:spPr>
              <a:xfrm>
                <a:off x="-2714625" y="-878775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00" name="Google Shape;100;p3"/>
              <p:cNvCxnSpPr/>
              <p:nvPr/>
            </p:nvCxnSpPr>
            <p:spPr>
              <a:xfrm>
                <a:off x="-2714625" y="-3448050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01" name="Google Shape;101;p3"/>
              <p:cNvCxnSpPr/>
              <p:nvPr/>
            </p:nvCxnSpPr>
            <p:spPr>
              <a:xfrm>
                <a:off x="-2714625" y="-3028950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02" name="Google Shape;102;p3"/>
              <p:cNvCxnSpPr/>
              <p:nvPr/>
            </p:nvCxnSpPr>
            <p:spPr>
              <a:xfrm>
                <a:off x="-2714625" y="-2602800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03" name="Google Shape;103;p3"/>
              <p:cNvCxnSpPr/>
              <p:nvPr/>
            </p:nvCxnSpPr>
            <p:spPr>
              <a:xfrm>
                <a:off x="-2714625" y="-2183700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104" name="Google Shape;104;p3"/>
            <p:cNvGrpSpPr/>
            <p:nvPr/>
          </p:nvGrpSpPr>
          <p:grpSpPr>
            <a:xfrm rot="-5400000">
              <a:off x="-2732212" y="-3377600"/>
              <a:ext cx="3390900" cy="2569275"/>
              <a:chOff x="-2714625" y="-3448050"/>
              <a:chExt cx="3390900" cy="2569275"/>
            </a:xfrm>
          </p:grpSpPr>
          <p:cxnSp>
            <p:nvCxnSpPr>
              <p:cNvPr id="105" name="Google Shape;105;p3"/>
              <p:cNvCxnSpPr/>
              <p:nvPr/>
            </p:nvCxnSpPr>
            <p:spPr>
              <a:xfrm>
                <a:off x="-2714625" y="-1724025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06" name="Google Shape;106;p3"/>
              <p:cNvCxnSpPr/>
              <p:nvPr/>
            </p:nvCxnSpPr>
            <p:spPr>
              <a:xfrm>
                <a:off x="-2714625" y="-1304925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07" name="Google Shape;107;p3"/>
              <p:cNvCxnSpPr/>
              <p:nvPr/>
            </p:nvCxnSpPr>
            <p:spPr>
              <a:xfrm>
                <a:off x="-2714625" y="-878775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08" name="Google Shape;108;p3"/>
              <p:cNvCxnSpPr/>
              <p:nvPr/>
            </p:nvCxnSpPr>
            <p:spPr>
              <a:xfrm>
                <a:off x="-2714625" y="-3448050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09" name="Google Shape;109;p3"/>
              <p:cNvCxnSpPr/>
              <p:nvPr/>
            </p:nvCxnSpPr>
            <p:spPr>
              <a:xfrm>
                <a:off x="-2714625" y="-3028950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10" name="Google Shape;110;p3"/>
              <p:cNvCxnSpPr/>
              <p:nvPr/>
            </p:nvCxnSpPr>
            <p:spPr>
              <a:xfrm>
                <a:off x="-2714625" y="-2602800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11" name="Google Shape;111;p3"/>
              <p:cNvCxnSpPr/>
              <p:nvPr/>
            </p:nvCxnSpPr>
            <p:spPr>
              <a:xfrm>
                <a:off x="-2714625" y="-2183700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sp>
        <p:nvSpPr>
          <p:cNvPr id="112" name="Google Shape;112;p3"/>
          <p:cNvSpPr/>
          <p:nvPr/>
        </p:nvSpPr>
        <p:spPr>
          <a:xfrm>
            <a:off x="-4" y="926399"/>
            <a:ext cx="7458000" cy="4217100"/>
          </a:xfrm>
          <a:prstGeom prst="rtTriangle">
            <a:avLst/>
          </a:prstGeom>
          <a:solidFill>
            <a:srgbClr val="FFFFFF">
              <a:alpha val="726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3" name="Google Shape;113;p3"/>
          <p:cNvGrpSpPr/>
          <p:nvPr/>
        </p:nvGrpSpPr>
        <p:grpSpPr>
          <a:xfrm>
            <a:off x="7031136" y="534919"/>
            <a:ext cx="1095412" cy="1095412"/>
            <a:chOff x="1989746" y="1227675"/>
            <a:chExt cx="1468184" cy="1468184"/>
          </a:xfrm>
        </p:grpSpPr>
        <p:sp>
          <p:nvSpPr>
            <p:cNvPr id="114" name="Google Shape;114;p3"/>
            <p:cNvSpPr/>
            <p:nvPr/>
          </p:nvSpPr>
          <p:spPr>
            <a:xfrm>
              <a:off x="2482274" y="1720204"/>
              <a:ext cx="975637" cy="975637"/>
            </a:xfrm>
            <a:custGeom>
              <a:avLst/>
              <a:gdLst/>
              <a:ahLst/>
              <a:cxnLst/>
              <a:rect l="l" t="t" r="r" b="b"/>
              <a:pathLst>
                <a:path w="86054" h="86054" fill="none" extrusionOk="0">
                  <a:moveTo>
                    <a:pt x="0" y="1"/>
                  </a:moveTo>
                  <a:lnTo>
                    <a:pt x="86054" y="1"/>
                  </a:lnTo>
                  <a:lnTo>
                    <a:pt x="86054" y="86054"/>
                  </a:lnTo>
                  <a:lnTo>
                    <a:pt x="0" y="86054"/>
                  </a:lnTo>
                  <a:close/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" name="Google Shape;115;p3"/>
            <p:cNvSpPr/>
            <p:nvPr/>
          </p:nvSpPr>
          <p:spPr>
            <a:xfrm>
              <a:off x="2965336" y="2203267"/>
              <a:ext cx="11" cy="11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116;p3"/>
            <p:cNvSpPr/>
            <p:nvPr/>
          </p:nvSpPr>
          <p:spPr>
            <a:xfrm>
              <a:off x="2844721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" name="Google Shape;117;p3"/>
            <p:cNvSpPr/>
            <p:nvPr/>
          </p:nvSpPr>
          <p:spPr>
            <a:xfrm>
              <a:off x="2721146" y="1227675"/>
              <a:ext cx="493147" cy="492558"/>
            </a:xfrm>
            <a:custGeom>
              <a:avLst/>
              <a:gdLst/>
              <a:ahLst/>
              <a:cxnLst/>
              <a:rect l="l" t="t" r="r" b="b"/>
              <a:pathLst>
                <a:path w="43497" h="43445" fill="none" extrusionOk="0">
                  <a:moveTo>
                    <a:pt x="43496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" name="Google Shape;118;p3"/>
            <p:cNvSpPr/>
            <p:nvPr/>
          </p:nvSpPr>
          <p:spPr>
            <a:xfrm>
              <a:off x="2600520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5" y="43445"/>
                  </a:moveTo>
                  <a:lnTo>
                    <a:pt x="1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" name="Google Shape;119;p3"/>
            <p:cNvSpPr/>
            <p:nvPr/>
          </p:nvSpPr>
          <p:spPr>
            <a:xfrm>
              <a:off x="2477535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5" y="43445"/>
                  </a:moveTo>
                  <a:lnTo>
                    <a:pt x="1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" name="Google Shape;120;p3"/>
            <p:cNvSpPr/>
            <p:nvPr/>
          </p:nvSpPr>
          <p:spPr>
            <a:xfrm>
              <a:off x="2356920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5" y="43445"/>
                  </a:moveTo>
                  <a:lnTo>
                    <a:pt x="1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121;p3"/>
            <p:cNvSpPr/>
            <p:nvPr/>
          </p:nvSpPr>
          <p:spPr>
            <a:xfrm>
              <a:off x="2233346" y="1227675"/>
              <a:ext cx="493147" cy="492558"/>
            </a:xfrm>
            <a:custGeom>
              <a:avLst/>
              <a:gdLst/>
              <a:ahLst/>
              <a:cxnLst/>
              <a:rect l="l" t="t" r="r" b="b"/>
              <a:pathLst>
                <a:path w="43497" h="43445" fill="none" extrusionOk="0">
                  <a:moveTo>
                    <a:pt x="43497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" name="Google Shape;122;p3"/>
            <p:cNvSpPr/>
            <p:nvPr/>
          </p:nvSpPr>
          <p:spPr>
            <a:xfrm>
              <a:off x="2112731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" name="Google Shape;123;p3"/>
            <p:cNvSpPr/>
            <p:nvPr/>
          </p:nvSpPr>
          <p:spPr>
            <a:xfrm>
              <a:off x="1989746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" name="Google Shape;124;p3"/>
            <p:cNvSpPr/>
            <p:nvPr/>
          </p:nvSpPr>
          <p:spPr>
            <a:xfrm>
              <a:off x="1989746" y="1350660"/>
              <a:ext cx="492558" cy="493147"/>
            </a:xfrm>
            <a:custGeom>
              <a:avLst/>
              <a:gdLst/>
              <a:ahLst/>
              <a:cxnLst/>
              <a:rect l="l" t="t" r="r" b="b"/>
              <a:pathLst>
                <a:path w="43445" h="43497" fill="none" extrusionOk="0">
                  <a:moveTo>
                    <a:pt x="43444" y="43497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" name="Google Shape;125;p3"/>
            <p:cNvSpPr/>
            <p:nvPr/>
          </p:nvSpPr>
          <p:spPr>
            <a:xfrm>
              <a:off x="1989746" y="1471876"/>
              <a:ext cx="492558" cy="492546"/>
            </a:xfrm>
            <a:custGeom>
              <a:avLst/>
              <a:gdLst/>
              <a:ahLst/>
              <a:cxnLst/>
              <a:rect l="l" t="t" r="r" b="b"/>
              <a:pathLst>
                <a:path w="43445" h="43444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126;p3"/>
            <p:cNvSpPr/>
            <p:nvPr/>
          </p:nvSpPr>
          <p:spPr>
            <a:xfrm>
              <a:off x="1989746" y="1594861"/>
              <a:ext cx="492558" cy="492546"/>
            </a:xfrm>
            <a:custGeom>
              <a:avLst/>
              <a:gdLst/>
              <a:ahLst/>
              <a:cxnLst/>
              <a:rect l="l" t="t" r="r" b="b"/>
              <a:pathLst>
                <a:path w="43445" h="43444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127;p3"/>
            <p:cNvSpPr/>
            <p:nvPr/>
          </p:nvSpPr>
          <p:spPr>
            <a:xfrm>
              <a:off x="1989746" y="1715477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128;p3"/>
            <p:cNvSpPr/>
            <p:nvPr/>
          </p:nvSpPr>
          <p:spPr>
            <a:xfrm>
              <a:off x="1989746" y="1838462"/>
              <a:ext cx="492558" cy="493147"/>
            </a:xfrm>
            <a:custGeom>
              <a:avLst/>
              <a:gdLst/>
              <a:ahLst/>
              <a:cxnLst/>
              <a:rect l="l" t="t" r="r" b="b"/>
              <a:pathLst>
                <a:path w="43445" h="43497" fill="none" extrusionOk="0">
                  <a:moveTo>
                    <a:pt x="43444" y="43496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129;p3"/>
            <p:cNvSpPr/>
            <p:nvPr/>
          </p:nvSpPr>
          <p:spPr>
            <a:xfrm>
              <a:off x="1989746" y="1959667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130;p3"/>
            <p:cNvSpPr/>
            <p:nvPr/>
          </p:nvSpPr>
          <p:spPr>
            <a:xfrm>
              <a:off x="1989746" y="2082652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131;p3"/>
            <p:cNvSpPr/>
            <p:nvPr/>
          </p:nvSpPr>
          <p:spPr>
            <a:xfrm>
              <a:off x="1989746" y="1227675"/>
              <a:ext cx="1468184" cy="1468184"/>
            </a:xfrm>
            <a:custGeom>
              <a:avLst/>
              <a:gdLst/>
              <a:ahLst/>
              <a:cxnLst/>
              <a:rect l="l" t="t" r="r" b="b"/>
              <a:pathLst>
                <a:path w="129498" h="129498" fill="none" extrusionOk="0">
                  <a:moveTo>
                    <a:pt x="43444" y="129498"/>
                  </a:moveTo>
                  <a:lnTo>
                    <a:pt x="0" y="86054"/>
                  </a:lnTo>
                  <a:lnTo>
                    <a:pt x="0" y="1"/>
                  </a:lnTo>
                  <a:lnTo>
                    <a:pt x="86054" y="1"/>
                  </a:lnTo>
                  <a:lnTo>
                    <a:pt x="129498" y="43445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2" name="Google Shape;132;p3"/>
          <p:cNvGrpSpPr/>
          <p:nvPr/>
        </p:nvGrpSpPr>
        <p:grpSpPr>
          <a:xfrm rot="10800000">
            <a:off x="8410434" y="1456122"/>
            <a:ext cx="733566" cy="3469376"/>
            <a:chOff x="-1092529" y="1167363"/>
            <a:chExt cx="492558" cy="2329534"/>
          </a:xfrm>
        </p:grpSpPr>
        <p:sp>
          <p:nvSpPr>
            <p:cNvPr id="133" name="Google Shape;133;p3"/>
            <p:cNvSpPr/>
            <p:nvPr/>
          </p:nvSpPr>
          <p:spPr>
            <a:xfrm>
              <a:off x="-1092529" y="1167363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134;p3"/>
            <p:cNvSpPr/>
            <p:nvPr/>
          </p:nvSpPr>
          <p:spPr>
            <a:xfrm>
              <a:off x="-1092529" y="1290347"/>
              <a:ext cx="492558" cy="493147"/>
            </a:xfrm>
            <a:custGeom>
              <a:avLst/>
              <a:gdLst/>
              <a:ahLst/>
              <a:cxnLst/>
              <a:rect l="l" t="t" r="r" b="b"/>
              <a:pathLst>
                <a:path w="43445" h="43497" fill="none" extrusionOk="0">
                  <a:moveTo>
                    <a:pt x="43444" y="43497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135;p3"/>
            <p:cNvSpPr/>
            <p:nvPr/>
          </p:nvSpPr>
          <p:spPr>
            <a:xfrm>
              <a:off x="-1092529" y="1411564"/>
              <a:ext cx="492558" cy="492546"/>
            </a:xfrm>
            <a:custGeom>
              <a:avLst/>
              <a:gdLst/>
              <a:ahLst/>
              <a:cxnLst/>
              <a:rect l="l" t="t" r="r" b="b"/>
              <a:pathLst>
                <a:path w="43445" h="43444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" name="Google Shape;136;p3"/>
            <p:cNvSpPr/>
            <p:nvPr/>
          </p:nvSpPr>
          <p:spPr>
            <a:xfrm>
              <a:off x="-1092529" y="1534549"/>
              <a:ext cx="492558" cy="492546"/>
            </a:xfrm>
            <a:custGeom>
              <a:avLst/>
              <a:gdLst/>
              <a:ahLst/>
              <a:cxnLst/>
              <a:rect l="l" t="t" r="r" b="b"/>
              <a:pathLst>
                <a:path w="43445" h="43444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137;p3"/>
            <p:cNvSpPr/>
            <p:nvPr/>
          </p:nvSpPr>
          <p:spPr>
            <a:xfrm>
              <a:off x="-1092529" y="1655164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138;p3"/>
            <p:cNvSpPr/>
            <p:nvPr/>
          </p:nvSpPr>
          <p:spPr>
            <a:xfrm>
              <a:off x="-1092529" y="1778149"/>
              <a:ext cx="492558" cy="493147"/>
            </a:xfrm>
            <a:custGeom>
              <a:avLst/>
              <a:gdLst/>
              <a:ahLst/>
              <a:cxnLst/>
              <a:rect l="l" t="t" r="r" b="b"/>
              <a:pathLst>
                <a:path w="43445" h="43497" fill="none" extrusionOk="0">
                  <a:moveTo>
                    <a:pt x="43444" y="43496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139;p3"/>
            <p:cNvSpPr/>
            <p:nvPr/>
          </p:nvSpPr>
          <p:spPr>
            <a:xfrm>
              <a:off x="-1092529" y="1899354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140;p3"/>
            <p:cNvSpPr/>
            <p:nvPr/>
          </p:nvSpPr>
          <p:spPr>
            <a:xfrm>
              <a:off x="-1092529" y="2022339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141;p3"/>
            <p:cNvSpPr/>
            <p:nvPr/>
          </p:nvSpPr>
          <p:spPr>
            <a:xfrm>
              <a:off x="-1092529" y="2149363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142;p3"/>
            <p:cNvSpPr/>
            <p:nvPr/>
          </p:nvSpPr>
          <p:spPr>
            <a:xfrm>
              <a:off x="-1092529" y="2272347"/>
              <a:ext cx="492558" cy="493147"/>
            </a:xfrm>
            <a:custGeom>
              <a:avLst/>
              <a:gdLst/>
              <a:ahLst/>
              <a:cxnLst/>
              <a:rect l="l" t="t" r="r" b="b"/>
              <a:pathLst>
                <a:path w="43445" h="43497" fill="none" extrusionOk="0">
                  <a:moveTo>
                    <a:pt x="43444" y="43497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143;p3"/>
            <p:cNvSpPr/>
            <p:nvPr/>
          </p:nvSpPr>
          <p:spPr>
            <a:xfrm>
              <a:off x="-1092529" y="2393564"/>
              <a:ext cx="492558" cy="492546"/>
            </a:xfrm>
            <a:custGeom>
              <a:avLst/>
              <a:gdLst/>
              <a:ahLst/>
              <a:cxnLst/>
              <a:rect l="l" t="t" r="r" b="b"/>
              <a:pathLst>
                <a:path w="43445" h="43444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144;p3"/>
            <p:cNvSpPr/>
            <p:nvPr/>
          </p:nvSpPr>
          <p:spPr>
            <a:xfrm>
              <a:off x="-1092529" y="2516549"/>
              <a:ext cx="492558" cy="492546"/>
            </a:xfrm>
            <a:custGeom>
              <a:avLst/>
              <a:gdLst/>
              <a:ahLst/>
              <a:cxnLst/>
              <a:rect l="l" t="t" r="r" b="b"/>
              <a:pathLst>
                <a:path w="43445" h="43444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145;p3"/>
            <p:cNvSpPr/>
            <p:nvPr/>
          </p:nvSpPr>
          <p:spPr>
            <a:xfrm>
              <a:off x="-1092529" y="2637164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146;p3"/>
            <p:cNvSpPr/>
            <p:nvPr/>
          </p:nvSpPr>
          <p:spPr>
            <a:xfrm>
              <a:off x="-1092529" y="2760149"/>
              <a:ext cx="492558" cy="493147"/>
            </a:xfrm>
            <a:custGeom>
              <a:avLst/>
              <a:gdLst/>
              <a:ahLst/>
              <a:cxnLst/>
              <a:rect l="l" t="t" r="r" b="b"/>
              <a:pathLst>
                <a:path w="43445" h="43497" fill="none" extrusionOk="0">
                  <a:moveTo>
                    <a:pt x="43444" y="43496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147;p3"/>
            <p:cNvSpPr/>
            <p:nvPr/>
          </p:nvSpPr>
          <p:spPr>
            <a:xfrm>
              <a:off x="-1092529" y="2881354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148;p3"/>
            <p:cNvSpPr/>
            <p:nvPr/>
          </p:nvSpPr>
          <p:spPr>
            <a:xfrm>
              <a:off x="-1092529" y="3004339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9" name="Google Shape;149;p3"/>
          <p:cNvGrpSpPr/>
          <p:nvPr/>
        </p:nvGrpSpPr>
        <p:grpSpPr>
          <a:xfrm>
            <a:off x="733561" y="3513019"/>
            <a:ext cx="1095412" cy="1095412"/>
            <a:chOff x="1989746" y="1227675"/>
            <a:chExt cx="1468184" cy="1468184"/>
          </a:xfrm>
        </p:grpSpPr>
        <p:sp>
          <p:nvSpPr>
            <p:cNvPr id="150" name="Google Shape;150;p3"/>
            <p:cNvSpPr/>
            <p:nvPr/>
          </p:nvSpPr>
          <p:spPr>
            <a:xfrm>
              <a:off x="2482274" y="1720204"/>
              <a:ext cx="975637" cy="975637"/>
            </a:xfrm>
            <a:custGeom>
              <a:avLst/>
              <a:gdLst/>
              <a:ahLst/>
              <a:cxnLst/>
              <a:rect l="l" t="t" r="r" b="b"/>
              <a:pathLst>
                <a:path w="86054" h="86054" fill="none" extrusionOk="0">
                  <a:moveTo>
                    <a:pt x="0" y="1"/>
                  </a:moveTo>
                  <a:lnTo>
                    <a:pt x="86054" y="1"/>
                  </a:lnTo>
                  <a:lnTo>
                    <a:pt x="86054" y="86054"/>
                  </a:lnTo>
                  <a:lnTo>
                    <a:pt x="0" y="86054"/>
                  </a:lnTo>
                  <a:close/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151;p3"/>
            <p:cNvSpPr/>
            <p:nvPr/>
          </p:nvSpPr>
          <p:spPr>
            <a:xfrm>
              <a:off x="2965336" y="2203267"/>
              <a:ext cx="11" cy="11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152;p3"/>
            <p:cNvSpPr/>
            <p:nvPr/>
          </p:nvSpPr>
          <p:spPr>
            <a:xfrm>
              <a:off x="2844721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153;p3"/>
            <p:cNvSpPr/>
            <p:nvPr/>
          </p:nvSpPr>
          <p:spPr>
            <a:xfrm>
              <a:off x="2721146" y="1227675"/>
              <a:ext cx="493147" cy="492558"/>
            </a:xfrm>
            <a:custGeom>
              <a:avLst/>
              <a:gdLst/>
              <a:ahLst/>
              <a:cxnLst/>
              <a:rect l="l" t="t" r="r" b="b"/>
              <a:pathLst>
                <a:path w="43497" h="43445" fill="none" extrusionOk="0">
                  <a:moveTo>
                    <a:pt x="43496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154;p3"/>
            <p:cNvSpPr/>
            <p:nvPr/>
          </p:nvSpPr>
          <p:spPr>
            <a:xfrm>
              <a:off x="2600520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5" y="43445"/>
                  </a:moveTo>
                  <a:lnTo>
                    <a:pt x="1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155;p3"/>
            <p:cNvSpPr/>
            <p:nvPr/>
          </p:nvSpPr>
          <p:spPr>
            <a:xfrm>
              <a:off x="2477535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5" y="43445"/>
                  </a:moveTo>
                  <a:lnTo>
                    <a:pt x="1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156;p3"/>
            <p:cNvSpPr/>
            <p:nvPr/>
          </p:nvSpPr>
          <p:spPr>
            <a:xfrm>
              <a:off x="2356920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5" y="43445"/>
                  </a:moveTo>
                  <a:lnTo>
                    <a:pt x="1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157;p3"/>
            <p:cNvSpPr/>
            <p:nvPr/>
          </p:nvSpPr>
          <p:spPr>
            <a:xfrm>
              <a:off x="2233346" y="1227675"/>
              <a:ext cx="493147" cy="492558"/>
            </a:xfrm>
            <a:custGeom>
              <a:avLst/>
              <a:gdLst/>
              <a:ahLst/>
              <a:cxnLst/>
              <a:rect l="l" t="t" r="r" b="b"/>
              <a:pathLst>
                <a:path w="43497" h="43445" fill="none" extrusionOk="0">
                  <a:moveTo>
                    <a:pt x="43497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158;p3"/>
            <p:cNvSpPr/>
            <p:nvPr/>
          </p:nvSpPr>
          <p:spPr>
            <a:xfrm>
              <a:off x="2112731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159;p3"/>
            <p:cNvSpPr/>
            <p:nvPr/>
          </p:nvSpPr>
          <p:spPr>
            <a:xfrm>
              <a:off x="1989746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160;p3"/>
            <p:cNvSpPr/>
            <p:nvPr/>
          </p:nvSpPr>
          <p:spPr>
            <a:xfrm>
              <a:off x="1989746" y="1350660"/>
              <a:ext cx="492558" cy="493147"/>
            </a:xfrm>
            <a:custGeom>
              <a:avLst/>
              <a:gdLst/>
              <a:ahLst/>
              <a:cxnLst/>
              <a:rect l="l" t="t" r="r" b="b"/>
              <a:pathLst>
                <a:path w="43445" h="43497" fill="none" extrusionOk="0">
                  <a:moveTo>
                    <a:pt x="43444" y="43497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161;p3"/>
            <p:cNvSpPr/>
            <p:nvPr/>
          </p:nvSpPr>
          <p:spPr>
            <a:xfrm>
              <a:off x="1989746" y="1471876"/>
              <a:ext cx="492558" cy="492546"/>
            </a:xfrm>
            <a:custGeom>
              <a:avLst/>
              <a:gdLst/>
              <a:ahLst/>
              <a:cxnLst/>
              <a:rect l="l" t="t" r="r" b="b"/>
              <a:pathLst>
                <a:path w="43445" h="43444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162;p3"/>
            <p:cNvSpPr/>
            <p:nvPr/>
          </p:nvSpPr>
          <p:spPr>
            <a:xfrm>
              <a:off x="1989746" y="1594861"/>
              <a:ext cx="492558" cy="492546"/>
            </a:xfrm>
            <a:custGeom>
              <a:avLst/>
              <a:gdLst/>
              <a:ahLst/>
              <a:cxnLst/>
              <a:rect l="l" t="t" r="r" b="b"/>
              <a:pathLst>
                <a:path w="43445" h="43444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163;p3"/>
            <p:cNvSpPr/>
            <p:nvPr/>
          </p:nvSpPr>
          <p:spPr>
            <a:xfrm>
              <a:off x="1989746" y="1715477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164;p3"/>
            <p:cNvSpPr/>
            <p:nvPr/>
          </p:nvSpPr>
          <p:spPr>
            <a:xfrm>
              <a:off x="1989746" y="1838462"/>
              <a:ext cx="492558" cy="493147"/>
            </a:xfrm>
            <a:custGeom>
              <a:avLst/>
              <a:gdLst/>
              <a:ahLst/>
              <a:cxnLst/>
              <a:rect l="l" t="t" r="r" b="b"/>
              <a:pathLst>
                <a:path w="43445" h="43497" fill="none" extrusionOk="0">
                  <a:moveTo>
                    <a:pt x="43444" y="43496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165;p3"/>
            <p:cNvSpPr/>
            <p:nvPr/>
          </p:nvSpPr>
          <p:spPr>
            <a:xfrm>
              <a:off x="1989746" y="1959667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166;p3"/>
            <p:cNvSpPr/>
            <p:nvPr/>
          </p:nvSpPr>
          <p:spPr>
            <a:xfrm>
              <a:off x="1989746" y="2082652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167;p3"/>
            <p:cNvSpPr/>
            <p:nvPr/>
          </p:nvSpPr>
          <p:spPr>
            <a:xfrm>
              <a:off x="1989746" y="1227675"/>
              <a:ext cx="1468184" cy="1468184"/>
            </a:xfrm>
            <a:custGeom>
              <a:avLst/>
              <a:gdLst/>
              <a:ahLst/>
              <a:cxnLst/>
              <a:rect l="l" t="t" r="r" b="b"/>
              <a:pathLst>
                <a:path w="129498" h="129498" fill="none" extrusionOk="0">
                  <a:moveTo>
                    <a:pt x="43444" y="129498"/>
                  </a:moveTo>
                  <a:lnTo>
                    <a:pt x="0" y="86054"/>
                  </a:lnTo>
                  <a:lnTo>
                    <a:pt x="0" y="1"/>
                  </a:lnTo>
                  <a:lnTo>
                    <a:pt x="86054" y="1"/>
                  </a:lnTo>
                  <a:lnTo>
                    <a:pt x="129498" y="43445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8" name="Google Shape;168;p3"/>
          <p:cNvGrpSpPr/>
          <p:nvPr/>
        </p:nvGrpSpPr>
        <p:grpSpPr>
          <a:xfrm flipH="1">
            <a:off x="9" y="256397"/>
            <a:ext cx="733566" cy="3469376"/>
            <a:chOff x="-1092529" y="1167363"/>
            <a:chExt cx="492558" cy="2329534"/>
          </a:xfrm>
        </p:grpSpPr>
        <p:sp>
          <p:nvSpPr>
            <p:cNvPr id="169" name="Google Shape;169;p3"/>
            <p:cNvSpPr/>
            <p:nvPr/>
          </p:nvSpPr>
          <p:spPr>
            <a:xfrm>
              <a:off x="-1092529" y="1167363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170;p3"/>
            <p:cNvSpPr/>
            <p:nvPr/>
          </p:nvSpPr>
          <p:spPr>
            <a:xfrm>
              <a:off x="-1092529" y="1290347"/>
              <a:ext cx="492558" cy="493147"/>
            </a:xfrm>
            <a:custGeom>
              <a:avLst/>
              <a:gdLst/>
              <a:ahLst/>
              <a:cxnLst/>
              <a:rect l="l" t="t" r="r" b="b"/>
              <a:pathLst>
                <a:path w="43445" h="43497" fill="none" extrusionOk="0">
                  <a:moveTo>
                    <a:pt x="43444" y="43497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171;p3"/>
            <p:cNvSpPr/>
            <p:nvPr/>
          </p:nvSpPr>
          <p:spPr>
            <a:xfrm>
              <a:off x="-1092529" y="1411564"/>
              <a:ext cx="492558" cy="492546"/>
            </a:xfrm>
            <a:custGeom>
              <a:avLst/>
              <a:gdLst/>
              <a:ahLst/>
              <a:cxnLst/>
              <a:rect l="l" t="t" r="r" b="b"/>
              <a:pathLst>
                <a:path w="43445" h="43444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172;p3"/>
            <p:cNvSpPr/>
            <p:nvPr/>
          </p:nvSpPr>
          <p:spPr>
            <a:xfrm>
              <a:off x="-1092529" y="1534549"/>
              <a:ext cx="492558" cy="492546"/>
            </a:xfrm>
            <a:custGeom>
              <a:avLst/>
              <a:gdLst/>
              <a:ahLst/>
              <a:cxnLst/>
              <a:rect l="l" t="t" r="r" b="b"/>
              <a:pathLst>
                <a:path w="43445" h="43444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173;p3"/>
            <p:cNvSpPr/>
            <p:nvPr/>
          </p:nvSpPr>
          <p:spPr>
            <a:xfrm>
              <a:off x="-1092529" y="1655164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174;p3"/>
            <p:cNvSpPr/>
            <p:nvPr/>
          </p:nvSpPr>
          <p:spPr>
            <a:xfrm>
              <a:off x="-1092529" y="1778149"/>
              <a:ext cx="492558" cy="493147"/>
            </a:xfrm>
            <a:custGeom>
              <a:avLst/>
              <a:gdLst/>
              <a:ahLst/>
              <a:cxnLst/>
              <a:rect l="l" t="t" r="r" b="b"/>
              <a:pathLst>
                <a:path w="43445" h="43497" fill="none" extrusionOk="0">
                  <a:moveTo>
                    <a:pt x="43444" y="43496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175;p3"/>
            <p:cNvSpPr/>
            <p:nvPr/>
          </p:nvSpPr>
          <p:spPr>
            <a:xfrm>
              <a:off x="-1092529" y="1899354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176;p3"/>
            <p:cNvSpPr/>
            <p:nvPr/>
          </p:nvSpPr>
          <p:spPr>
            <a:xfrm>
              <a:off x="-1092529" y="2022339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177;p3"/>
            <p:cNvSpPr/>
            <p:nvPr/>
          </p:nvSpPr>
          <p:spPr>
            <a:xfrm>
              <a:off x="-1092529" y="2149363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178;p3"/>
            <p:cNvSpPr/>
            <p:nvPr/>
          </p:nvSpPr>
          <p:spPr>
            <a:xfrm>
              <a:off x="-1092529" y="2272347"/>
              <a:ext cx="492558" cy="493147"/>
            </a:xfrm>
            <a:custGeom>
              <a:avLst/>
              <a:gdLst/>
              <a:ahLst/>
              <a:cxnLst/>
              <a:rect l="l" t="t" r="r" b="b"/>
              <a:pathLst>
                <a:path w="43445" h="43497" fill="none" extrusionOk="0">
                  <a:moveTo>
                    <a:pt x="43444" y="43497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179;p3"/>
            <p:cNvSpPr/>
            <p:nvPr/>
          </p:nvSpPr>
          <p:spPr>
            <a:xfrm>
              <a:off x="-1092529" y="2393564"/>
              <a:ext cx="492558" cy="492546"/>
            </a:xfrm>
            <a:custGeom>
              <a:avLst/>
              <a:gdLst/>
              <a:ahLst/>
              <a:cxnLst/>
              <a:rect l="l" t="t" r="r" b="b"/>
              <a:pathLst>
                <a:path w="43445" h="43444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180;p3"/>
            <p:cNvSpPr/>
            <p:nvPr/>
          </p:nvSpPr>
          <p:spPr>
            <a:xfrm>
              <a:off x="-1092529" y="2516549"/>
              <a:ext cx="492558" cy="492546"/>
            </a:xfrm>
            <a:custGeom>
              <a:avLst/>
              <a:gdLst/>
              <a:ahLst/>
              <a:cxnLst/>
              <a:rect l="l" t="t" r="r" b="b"/>
              <a:pathLst>
                <a:path w="43445" h="43444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181;p3"/>
            <p:cNvSpPr/>
            <p:nvPr/>
          </p:nvSpPr>
          <p:spPr>
            <a:xfrm>
              <a:off x="-1092529" y="2637164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182;p3"/>
            <p:cNvSpPr/>
            <p:nvPr/>
          </p:nvSpPr>
          <p:spPr>
            <a:xfrm>
              <a:off x="-1092529" y="2760149"/>
              <a:ext cx="492558" cy="493147"/>
            </a:xfrm>
            <a:custGeom>
              <a:avLst/>
              <a:gdLst/>
              <a:ahLst/>
              <a:cxnLst/>
              <a:rect l="l" t="t" r="r" b="b"/>
              <a:pathLst>
                <a:path w="43445" h="43497" fill="none" extrusionOk="0">
                  <a:moveTo>
                    <a:pt x="43444" y="43496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183;p3"/>
            <p:cNvSpPr/>
            <p:nvPr/>
          </p:nvSpPr>
          <p:spPr>
            <a:xfrm>
              <a:off x="-1092529" y="2881354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184;p3"/>
            <p:cNvSpPr/>
            <p:nvPr/>
          </p:nvSpPr>
          <p:spPr>
            <a:xfrm>
              <a:off x="-1092529" y="3004339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85" name="Google Shape;185;p3"/>
          <p:cNvSpPr txBox="1">
            <a:spLocks noGrp="1"/>
          </p:cNvSpPr>
          <p:nvPr>
            <p:ph type="title"/>
          </p:nvPr>
        </p:nvSpPr>
        <p:spPr>
          <a:xfrm>
            <a:off x="2034325" y="2477275"/>
            <a:ext cx="5075400" cy="824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500"/>
            </a:lvl1pPr>
            <a:lvl2pPr lvl="1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186" name="Google Shape;186;p3"/>
          <p:cNvSpPr txBox="1">
            <a:spLocks noGrp="1"/>
          </p:cNvSpPr>
          <p:nvPr>
            <p:ph type="title" idx="2" hasCustomPrompt="1"/>
          </p:nvPr>
        </p:nvSpPr>
        <p:spPr>
          <a:xfrm>
            <a:off x="3793975" y="1174875"/>
            <a:ext cx="1556100" cy="1149600"/>
          </a:xfrm>
          <a:prstGeom prst="rect">
            <a:avLst/>
          </a:prstGeom>
          <a:ln w="1905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590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187" name="Google Shape;187;p3"/>
          <p:cNvSpPr txBox="1">
            <a:spLocks noGrp="1"/>
          </p:cNvSpPr>
          <p:nvPr>
            <p:ph type="subTitle" idx="1"/>
          </p:nvPr>
        </p:nvSpPr>
        <p:spPr>
          <a:xfrm>
            <a:off x="2034325" y="3316003"/>
            <a:ext cx="5075400" cy="443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7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2">
  <p:cSld name="CUSTOM_1_1">
    <p:spTree>
      <p:nvGrpSpPr>
        <p:cNvPr id="1" name="Shape 18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820" name="Google Shape;1820;p23"/>
          <p:cNvPicPr preferRelativeResize="0"/>
          <p:nvPr/>
        </p:nvPicPr>
        <p:blipFill>
          <a:blip r:embed="rId2">
            <a:alphaModFix amt="45000"/>
          </a:blip>
          <a:stretch>
            <a:fillRect/>
          </a:stretch>
        </p:blipFill>
        <p:spPr>
          <a:xfrm>
            <a:off x="3697" y="0"/>
            <a:ext cx="9136604" cy="5143499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821" name="Google Shape;1821;p23"/>
          <p:cNvGrpSpPr/>
          <p:nvPr/>
        </p:nvGrpSpPr>
        <p:grpSpPr>
          <a:xfrm>
            <a:off x="3255825" y="-1160462"/>
            <a:ext cx="3390900" cy="3390900"/>
            <a:chOff x="-2714625" y="-3788412"/>
            <a:chExt cx="3390900" cy="3390900"/>
          </a:xfrm>
        </p:grpSpPr>
        <p:grpSp>
          <p:nvGrpSpPr>
            <p:cNvPr id="1822" name="Google Shape;1822;p23"/>
            <p:cNvGrpSpPr/>
            <p:nvPr/>
          </p:nvGrpSpPr>
          <p:grpSpPr>
            <a:xfrm>
              <a:off x="-2714625" y="-3385887"/>
              <a:ext cx="3390900" cy="2569275"/>
              <a:chOff x="-2714625" y="-3448050"/>
              <a:chExt cx="3390900" cy="2569275"/>
            </a:xfrm>
          </p:grpSpPr>
          <p:cxnSp>
            <p:nvCxnSpPr>
              <p:cNvPr id="1823" name="Google Shape;1823;p23"/>
              <p:cNvCxnSpPr/>
              <p:nvPr/>
            </p:nvCxnSpPr>
            <p:spPr>
              <a:xfrm>
                <a:off x="-2714625" y="-1724025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824" name="Google Shape;1824;p23"/>
              <p:cNvCxnSpPr/>
              <p:nvPr/>
            </p:nvCxnSpPr>
            <p:spPr>
              <a:xfrm>
                <a:off x="-2714625" y="-1304925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825" name="Google Shape;1825;p23"/>
              <p:cNvCxnSpPr/>
              <p:nvPr/>
            </p:nvCxnSpPr>
            <p:spPr>
              <a:xfrm>
                <a:off x="-2714625" y="-878775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826" name="Google Shape;1826;p23"/>
              <p:cNvCxnSpPr/>
              <p:nvPr/>
            </p:nvCxnSpPr>
            <p:spPr>
              <a:xfrm>
                <a:off x="-2714625" y="-3448050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827" name="Google Shape;1827;p23"/>
              <p:cNvCxnSpPr/>
              <p:nvPr/>
            </p:nvCxnSpPr>
            <p:spPr>
              <a:xfrm>
                <a:off x="-2714625" y="-3028950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828" name="Google Shape;1828;p23"/>
              <p:cNvCxnSpPr/>
              <p:nvPr/>
            </p:nvCxnSpPr>
            <p:spPr>
              <a:xfrm>
                <a:off x="-2714625" y="-2602800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829" name="Google Shape;1829;p23"/>
              <p:cNvCxnSpPr/>
              <p:nvPr/>
            </p:nvCxnSpPr>
            <p:spPr>
              <a:xfrm>
                <a:off x="-2714625" y="-2183700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1830" name="Google Shape;1830;p23"/>
            <p:cNvGrpSpPr/>
            <p:nvPr/>
          </p:nvGrpSpPr>
          <p:grpSpPr>
            <a:xfrm rot="-5400000">
              <a:off x="-2732212" y="-3377600"/>
              <a:ext cx="3390900" cy="2569275"/>
              <a:chOff x="-2714625" y="-3448050"/>
              <a:chExt cx="3390900" cy="2569275"/>
            </a:xfrm>
          </p:grpSpPr>
          <p:cxnSp>
            <p:nvCxnSpPr>
              <p:cNvPr id="1831" name="Google Shape;1831;p23"/>
              <p:cNvCxnSpPr/>
              <p:nvPr/>
            </p:nvCxnSpPr>
            <p:spPr>
              <a:xfrm>
                <a:off x="-2714625" y="-1724025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832" name="Google Shape;1832;p23"/>
              <p:cNvCxnSpPr/>
              <p:nvPr/>
            </p:nvCxnSpPr>
            <p:spPr>
              <a:xfrm>
                <a:off x="-2714625" y="-1304925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833" name="Google Shape;1833;p23"/>
              <p:cNvCxnSpPr/>
              <p:nvPr/>
            </p:nvCxnSpPr>
            <p:spPr>
              <a:xfrm>
                <a:off x="-2714625" y="-878775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834" name="Google Shape;1834;p23"/>
              <p:cNvCxnSpPr/>
              <p:nvPr/>
            </p:nvCxnSpPr>
            <p:spPr>
              <a:xfrm>
                <a:off x="-2714625" y="-3448050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835" name="Google Shape;1835;p23"/>
              <p:cNvCxnSpPr/>
              <p:nvPr/>
            </p:nvCxnSpPr>
            <p:spPr>
              <a:xfrm>
                <a:off x="-2714625" y="-3028950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836" name="Google Shape;1836;p23"/>
              <p:cNvCxnSpPr/>
              <p:nvPr/>
            </p:nvCxnSpPr>
            <p:spPr>
              <a:xfrm>
                <a:off x="-2714625" y="-2602800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837" name="Google Shape;1837;p23"/>
              <p:cNvCxnSpPr/>
              <p:nvPr/>
            </p:nvCxnSpPr>
            <p:spPr>
              <a:xfrm>
                <a:off x="-2714625" y="-2183700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sp>
        <p:nvSpPr>
          <p:cNvPr id="1838" name="Google Shape;1838;p23"/>
          <p:cNvSpPr/>
          <p:nvPr/>
        </p:nvSpPr>
        <p:spPr>
          <a:xfrm rot="10800000" flipH="1">
            <a:off x="-18475" y="-150"/>
            <a:ext cx="2180700" cy="3943500"/>
          </a:xfrm>
          <a:prstGeom prst="rtTriangle">
            <a:avLst/>
          </a:prstGeom>
          <a:solidFill>
            <a:srgbClr val="FFFFFF">
              <a:alpha val="726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39" name="Google Shape;1839;p23"/>
          <p:cNvSpPr/>
          <p:nvPr/>
        </p:nvSpPr>
        <p:spPr>
          <a:xfrm rot="-5400000">
            <a:off x="6254300" y="2257500"/>
            <a:ext cx="1828800" cy="3943200"/>
          </a:xfrm>
          <a:prstGeom prst="rtTriangle">
            <a:avLst/>
          </a:prstGeom>
          <a:solidFill>
            <a:srgbClr val="FFFFFF">
              <a:alpha val="726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840" name="Google Shape;1840;p23"/>
          <p:cNvGrpSpPr/>
          <p:nvPr/>
        </p:nvGrpSpPr>
        <p:grpSpPr>
          <a:xfrm>
            <a:off x="819849" y="4565618"/>
            <a:ext cx="1095412" cy="1095412"/>
            <a:chOff x="1989746" y="1227675"/>
            <a:chExt cx="1468184" cy="1468184"/>
          </a:xfrm>
        </p:grpSpPr>
        <p:sp>
          <p:nvSpPr>
            <p:cNvPr id="1841" name="Google Shape;1841;p23"/>
            <p:cNvSpPr/>
            <p:nvPr/>
          </p:nvSpPr>
          <p:spPr>
            <a:xfrm>
              <a:off x="2482274" y="1720204"/>
              <a:ext cx="975637" cy="975637"/>
            </a:xfrm>
            <a:custGeom>
              <a:avLst/>
              <a:gdLst/>
              <a:ahLst/>
              <a:cxnLst/>
              <a:rect l="l" t="t" r="r" b="b"/>
              <a:pathLst>
                <a:path w="86054" h="86054" fill="none" extrusionOk="0">
                  <a:moveTo>
                    <a:pt x="0" y="1"/>
                  </a:moveTo>
                  <a:lnTo>
                    <a:pt x="86054" y="1"/>
                  </a:lnTo>
                  <a:lnTo>
                    <a:pt x="86054" y="86054"/>
                  </a:lnTo>
                  <a:lnTo>
                    <a:pt x="0" y="86054"/>
                  </a:lnTo>
                  <a:close/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2" name="Google Shape;1842;p23"/>
            <p:cNvSpPr/>
            <p:nvPr/>
          </p:nvSpPr>
          <p:spPr>
            <a:xfrm>
              <a:off x="2965336" y="2203267"/>
              <a:ext cx="11" cy="11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3" name="Google Shape;1843;p23"/>
            <p:cNvSpPr/>
            <p:nvPr/>
          </p:nvSpPr>
          <p:spPr>
            <a:xfrm>
              <a:off x="2844721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4" name="Google Shape;1844;p23"/>
            <p:cNvSpPr/>
            <p:nvPr/>
          </p:nvSpPr>
          <p:spPr>
            <a:xfrm>
              <a:off x="2721146" y="1227675"/>
              <a:ext cx="493147" cy="492558"/>
            </a:xfrm>
            <a:custGeom>
              <a:avLst/>
              <a:gdLst/>
              <a:ahLst/>
              <a:cxnLst/>
              <a:rect l="l" t="t" r="r" b="b"/>
              <a:pathLst>
                <a:path w="43497" h="43445" fill="none" extrusionOk="0">
                  <a:moveTo>
                    <a:pt x="43496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5" name="Google Shape;1845;p23"/>
            <p:cNvSpPr/>
            <p:nvPr/>
          </p:nvSpPr>
          <p:spPr>
            <a:xfrm>
              <a:off x="2600520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5" y="43445"/>
                  </a:moveTo>
                  <a:lnTo>
                    <a:pt x="1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6" name="Google Shape;1846;p23"/>
            <p:cNvSpPr/>
            <p:nvPr/>
          </p:nvSpPr>
          <p:spPr>
            <a:xfrm>
              <a:off x="2477535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5" y="43445"/>
                  </a:moveTo>
                  <a:lnTo>
                    <a:pt x="1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7" name="Google Shape;1847;p23"/>
            <p:cNvSpPr/>
            <p:nvPr/>
          </p:nvSpPr>
          <p:spPr>
            <a:xfrm>
              <a:off x="2356920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5" y="43445"/>
                  </a:moveTo>
                  <a:lnTo>
                    <a:pt x="1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8" name="Google Shape;1848;p23"/>
            <p:cNvSpPr/>
            <p:nvPr/>
          </p:nvSpPr>
          <p:spPr>
            <a:xfrm>
              <a:off x="2233346" y="1227675"/>
              <a:ext cx="493147" cy="492558"/>
            </a:xfrm>
            <a:custGeom>
              <a:avLst/>
              <a:gdLst/>
              <a:ahLst/>
              <a:cxnLst/>
              <a:rect l="l" t="t" r="r" b="b"/>
              <a:pathLst>
                <a:path w="43497" h="43445" fill="none" extrusionOk="0">
                  <a:moveTo>
                    <a:pt x="43497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9" name="Google Shape;1849;p23"/>
            <p:cNvSpPr/>
            <p:nvPr/>
          </p:nvSpPr>
          <p:spPr>
            <a:xfrm>
              <a:off x="2112731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0" name="Google Shape;1850;p23"/>
            <p:cNvSpPr/>
            <p:nvPr/>
          </p:nvSpPr>
          <p:spPr>
            <a:xfrm>
              <a:off x="1989746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1" name="Google Shape;1851;p23"/>
            <p:cNvSpPr/>
            <p:nvPr/>
          </p:nvSpPr>
          <p:spPr>
            <a:xfrm>
              <a:off x="1989746" y="1350660"/>
              <a:ext cx="492558" cy="493147"/>
            </a:xfrm>
            <a:custGeom>
              <a:avLst/>
              <a:gdLst/>
              <a:ahLst/>
              <a:cxnLst/>
              <a:rect l="l" t="t" r="r" b="b"/>
              <a:pathLst>
                <a:path w="43445" h="43497" fill="none" extrusionOk="0">
                  <a:moveTo>
                    <a:pt x="43444" y="43497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" name="Google Shape;1852;p23"/>
            <p:cNvSpPr/>
            <p:nvPr/>
          </p:nvSpPr>
          <p:spPr>
            <a:xfrm>
              <a:off x="1989746" y="1471876"/>
              <a:ext cx="492558" cy="492546"/>
            </a:xfrm>
            <a:custGeom>
              <a:avLst/>
              <a:gdLst/>
              <a:ahLst/>
              <a:cxnLst/>
              <a:rect l="l" t="t" r="r" b="b"/>
              <a:pathLst>
                <a:path w="43445" h="43444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3" name="Google Shape;1853;p23"/>
            <p:cNvSpPr/>
            <p:nvPr/>
          </p:nvSpPr>
          <p:spPr>
            <a:xfrm>
              <a:off x="1989746" y="1594861"/>
              <a:ext cx="492558" cy="492546"/>
            </a:xfrm>
            <a:custGeom>
              <a:avLst/>
              <a:gdLst/>
              <a:ahLst/>
              <a:cxnLst/>
              <a:rect l="l" t="t" r="r" b="b"/>
              <a:pathLst>
                <a:path w="43445" h="43444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4" name="Google Shape;1854;p23"/>
            <p:cNvSpPr/>
            <p:nvPr/>
          </p:nvSpPr>
          <p:spPr>
            <a:xfrm>
              <a:off x="1989746" y="1715477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" name="Google Shape;1855;p23"/>
            <p:cNvSpPr/>
            <p:nvPr/>
          </p:nvSpPr>
          <p:spPr>
            <a:xfrm>
              <a:off x="1989746" y="1838462"/>
              <a:ext cx="492558" cy="493147"/>
            </a:xfrm>
            <a:custGeom>
              <a:avLst/>
              <a:gdLst/>
              <a:ahLst/>
              <a:cxnLst/>
              <a:rect l="l" t="t" r="r" b="b"/>
              <a:pathLst>
                <a:path w="43445" h="43497" fill="none" extrusionOk="0">
                  <a:moveTo>
                    <a:pt x="43444" y="43496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" name="Google Shape;1856;p23"/>
            <p:cNvSpPr/>
            <p:nvPr/>
          </p:nvSpPr>
          <p:spPr>
            <a:xfrm>
              <a:off x="1989746" y="1959667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" name="Google Shape;1857;p23"/>
            <p:cNvSpPr/>
            <p:nvPr/>
          </p:nvSpPr>
          <p:spPr>
            <a:xfrm>
              <a:off x="1989746" y="2082652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" name="Google Shape;1858;p23"/>
            <p:cNvSpPr/>
            <p:nvPr/>
          </p:nvSpPr>
          <p:spPr>
            <a:xfrm>
              <a:off x="1989746" y="1227675"/>
              <a:ext cx="1468184" cy="1468184"/>
            </a:xfrm>
            <a:custGeom>
              <a:avLst/>
              <a:gdLst/>
              <a:ahLst/>
              <a:cxnLst/>
              <a:rect l="l" t="t" r="r" b="b"/>
              <a:pathLst>
                <a:path w="129498" h="129498" fill="none" extrusionOk="0">
                  <a:moveTo>
                    <a:pt x="43444" y="129498"/>
                  </a:moveTo>
                  <a:lnTo>
                    <a:pt x="0" y="86054"/>
                  </a:lnTo>
                  <a:lnTo>
                    <a:pt x="0" y="1"/>
                  </a:lnTo>
                  <a:lnTo>
                    <a:pt x="86054" y="1"/>
                  </a:lnTo>
                  <a:lnTo>
                    <a:pt x="129498" y="43445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59" name="Google Shape;1859;p23"/>
          <p:cNvGrpSpPr/>
          <p:nvPr/>
        </p:nvGrpSpPr>
        <p:grpSpPr>
          <a:xfrm rot="5400000">
            <a:off x="8065660" y="3280392"/>
            <a:ext cx="1460035" cy="733569"/>
            <a:chOff x="3333360" y="4608492"/>
            <a:chExt cx="1460035" cy="733569"/>
          </a:xfrm>
        </p:grpSpPr>
        <p:sp>
          <p:nvSpPr>
            <p:cNvPr id="1860" name="Google Shape;1860;p23"/>
            <p:cNvSpPr/>
            <p:nvPr/>
          </p:nvSpPr>
          <p:spPr>
            <a:xfrm rot="-5400000">
              <a:off x="3333351" y="4608500"/>
              <a:ext cx="733569" cy="733552"/>
            </a:xfrm>
            <a:custGeom>
              <a:avLst/>
              <a:gdLst/>
              <a:ahLst/>
              <a:cxnLst/>
              <a:rect l="l" t="t" r="r" b="b"/>
              <a:pathLst>
                <a:path w="43445" h="43444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1" name="Google Shape;1861;p23"/>
            <p:cNvSpPr/>
            <p:nvPr/>
          </p:nvSpPr>
          <p:spPr>
            <a:xfrm rot="-5400000">
              <a:off x="3512992" y="4608492"/>
              <a:ext cx="733569" cy="733569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" name="Google Shape;1862;p23"/>
            <p:cNvSpPr/>
            <p:nvPr/>
          </p:nvSpPr>
          <p:spPr>
            <a:xfrm rot="-5400000">
              <a:off x="3696593" y="4608053"/>
              <a:ext cx="733569" cy="734447"/>
            </a:xfrm>
            <a:custGeom>
              <a:avLst/>
              <a:gdLst/>
              <a:ahLst/>
              <a:cxnLst/>
              <a:rect l="l" t="t" r="r" b="b"/>
              <a:pathLst>
                <a:path w="43445" h="43497" fill="none" extrusionOk="0">
                  <a:moveTo>
                    <a:pt x="43444" y="43496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" name="Google Shape;1863;p23"/>
            <p:cNvSpPr/>
            <p:nvPr/>
          </p:nvSpPr>
          <p:spPr>
            <a:xfrm rot="-5400000">
              <a:off x="3876665" y="4608492"/>
              <a:ext cx="733569" cy="733569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" name="Google Shape;1864;p23"/>
            <p:cNvSpPr/>
            <p:nvPr/>
          </p:nvSpPr>
          <p:spPr>
            <a:xfrm rot="-5400000">
              <a:off x="4059826" y="4608492"/>
              <a:ext cx="733569" cy="733569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65" name="Google Shape;1865;p23"/>
          <p:cNvGrpSpPr/>
          <p:nvPr/>
        </p:nvGrpSpPr>
        <p:grpSpPr>
          <a:xfrm>
            <a:off x="8423999" y="-12707"/>
            <a:ext cx="1095412" cy="1095412"/>
            <a:chOff x="1989746" y="1227675"/>
            <a:chExt cx="1468184" cy="1468184"/>
          </a:xfrm>
        </p:grpSpPr>
        <p:sp>
          <p:nvSpPr>
            <p:cNvPr id="1866" name="Google Shape;1866;p23"/>
            <p:cNvSpPr/>
            <p:nvPr/>
          </p:nvSpPr>
          <p:spPr>
            <a:xfrm>
              <a:off x="2482274" y="1720204"/>
              <a:ext cx="975637" cy="975637"/>
            </a:xfrm>
            <a:custGeom>
              <a:avLst/>
              <a:gdLst/>
              <a:ahLst/>
              <a:cxnLst/>
              <a:rect l="l" t="t" r="r" b="b"/>
              <a:pathLst>
                <a:path w="86054" h="86054" fill="none" extrusionOk="0">
                  <a:moveTo>
                    <a:pt x="0" y="1"/>
                  </a:moveTo>
                  <a:lnTo>
                    <a:pt x="86054" y="1"/>
                  </a:lnTo>
                  <a:lnTo>
                    <a:pt x="86054" y="86054"/>
                  </a:lnTo>
                  <a:lnTo>
                    <a:pt x="0" y="86054"/>
                  </a:lnTo>
                  <a:close/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" name="Google Shape;1867;p23"/>
            <p:cNvSpPr/>
            <p:nvPr/>
          </p:nvSpPr>
          <p:spPr>
            <a:xfrm>
              <a:off x="2965336" y="2203267"/>
              <a:ext cx="11" cy="11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" name="Google Shape;1868;p23"/>
            <p:cNvSpPr/>
            <p:nvPr/>
          </p:nvSpPr>
          <p:spPr>
            <a:xfrm>
              <a:off x="2844721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" name="Google Shape;1869;p23"/>
            <p:cNvSpPr/>
            <p:nvPr/>
          </p:nvSpPr>
          <p:spPr>
            <a:xfrm>
              <a:off x="2721146" y="1227675"/>
              <a:ext cx="493147" cy="492558"/>
            </a:xfrm>
            <a:custGeom>
              <a:avLst/>
              <a:gdLst/>
              <a:ahLst/>
              <a:cxnLst/>
              <a:rect l="l" t="t" r="r" b="b"/>
              <a:pathLst>
                <a:path w="43497" h="43445" fill="none" extrusionOk="0">
                  <a:moveTo>
                    <a:pt x="43496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" name="Google Shape;1870;p23"/>
            <p:cNvSpPr/>
            <p:nvPr/>
          </p:nvSpPr>
          <p:spPr>
            <a:xfrm>
              <a:off x="2600520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5" y="43445"/>
                  </a:moveTo>
                  <a:lnTo>
                    <a:pt x="1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" name="Google Shape;1871;p23"/>
            <p:cNvSpPr/>
            <p:nvPr/>
          </p:nvSpPr>
          <p:spPr>
            <a:xfrm>
              <a:off x="2477535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5" y="43445"/>
                  </a:moveTo>
                  <a:lnTo>
                    <a:pt x="1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2" name="Google Shape;1872;p23"/>
            <p:cNvSpPr/>
            <p:nvPr/>
          </p:nvSpPr>
          <p:spPr>
            <a:xfrm>
              <a:off x="2356920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5" y="43445"/>
                  </a:moveTo>
                  <a:lnTo>
                    <a:pt x="1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" name="Google Shape;1873;p23"/>
            <p:cNvSpPr/>
            <p:nvPr/>
          </p:nvSpPr>
          <p:spPr>
            <a:xfrm>
              <a:off x="2233346" y="1227675"/>
              <a:ext cx="493147" cy="492558"/>
            </a:xfrm>
            <a:custGeom>
              <a:avLst/>
              <a:gdLst/>
              <a:ahLst/>
              <a:cxnLst/>
              <a:rect l="l" t="t" r="r" b="b"/>
              <a:pathLst>
                <a:path w="43497" h="43445" fill="none" extrusionOk="0">
                  <a:moveTo>
                    <a:pt x="43497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4" name="Google Shape;1874;p23"/>
            <p:cNvSpPr/>
            <p:nvPr/>
          </p:nvSpPr>
          <p:spPr>
            <a:xfrm>
              <a:off x="2112731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5" name="Google Shape;1875;p23"/>
            <p:cNvSpPr/>
            <p:nvPr/>
          </p:nvSpPr>
          <p:spPr>
            <a:xfrm>
              <a:off x="1989746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6" name="Google Shape;1876;p23"/>
            <p:cNvSpPr/>
            <p:nvPr/>
          </p:nvSpPr>
          <p:spPr>
            <a:xfrm>
              <a:off x="1989746" y="1350660"/>
              <a:ext cx="492558" cy="493147"/>
            </a:xfrm>
            <a:custGeom>
              <a:avLst/>
              <a:gdLst/>
              <a:ahLst/>
              <a:cxnLst/>
              <a:rect l="l" t="t" r="r" b="b"/>
              <a:pathLst>
                <a:path w="43445" h="43497" fill="none" extrusionOk="0">
                  <a:moveTo>
                    <a:pt x="43444" y="43497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7" name="Google Shape;1877;p23"/>
            <p:cNvSpPr/>
            <p:nvPr/>
          </p:nvSpPr>
          <p:spPr>
            <a:xfrm>
              <a:off x="1989746" y="1471876"/>
              <a:ext cx="492558" cy="492546"/>
            </a:xfrm>
            <a:custGeom>
              <a:avLst/>
              <a:gdLst/>
              <a:ahLst/>
              <a:cxnLst/>
              <a:rect l="l" t="t" r="r" b="b"/>
              <a:pathLst>
                <a:path w="43445" h="43444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" name="Google Shape;1878;p23"/>
            <p:cNvSpPr/>
            <p:nvPr/>
          </p:nvSpPr>
          <p:spPr>
            <a:xfrm>
              <a:off x="1989746" y="1594861"/>
              <a:ext cx="492558" cy="492546"/>
            </a:xfrm>
            <a:custGeom>
              <a:avLst/>
              <a:gdLst/>
              <a:ahLst/>
              <a:cxnLst/>
              <a:rect l="l" t="t" r="r" b="b"/>
              <a:pathLst>
                <a:path w="43445" h="43444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" name="Google Shape;1879;p23"/>
            <p:cNvSpPr/>
            <p:nvPr/>
          </p:nvSpPr>
          <p:spPr>
            <a:xfrm>
              <a:off x="1989746" y="1715477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0" name="Google Shape;1880;p23"/>
            <p:cNvSpPr/>
            <p:nvPr/>
          </p:nvSpPr>
          <p:spPr>
            <a:xfrm>
              <a:off x="1989746" y="1838462"/>
              <a:ext cx="492558" cy="493147"/>
            </a:xfrm>
            <a:custGeom>
              <a:avLst/>
              <a:gdLst/>
              <a:ahLst/>
              <a:cxnLst/>
              <a:rect l="l" t="t" r="r" b="b"/>
              <a:pathLst>
                <a:path w="43445" h="43497" fill="none" extrusionOk="0">
                  <a:moveTo>
                    <a:pt x="43444" y="43496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1" name="Google Shape;1881;p23"/>
            <p:cNvSpPr/>
            <p:nvPr/>
          </p:nvSpPr>
          <p:spPr>
            <a:xfrm>
              <a:off x="1989746" y="1959667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2" name="Google Shape;1882;p23"/>
            <p:cNvSpPr/>
            <p:nvPr/>
          </p:nvSpPr>
          <p:spPr>
            <a:xfrm>
              <a:off x="1989746" y="2082652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3" name="Google Shape;1883;p23"/>
            <p:cNvSpPr/>
            <p:nvPr/>
          </p:nvSpPr>
          <p:spPr>
            <a:xfrm>
              <a:off x="1989746" y="1227675"/>
              <a:ext cx="1468184" cy="1468184"/>
            </a:xfrm>
            <a:custGeom>
              <a:avLst/>
              <a:gdLst/>
              <a:ahLst/>
              <a:cxnLst/>
              <a:rect l="l" t="t" r="r" b="b"/>
              <a:pathLst>
                <a:path w="129498" h="129498" fill="none" extrusionOk="0">
                  <a:moveTo>
                    <a:pt x="43444" y="129498"/>
                  </a:moveTo>
                  <a:lnTo>
                    <a:pt x="0" y="86054"/>
                  </a:lnTo>
                  <a:lnTo>
                    <a:pt x="0" y="1"/>
                  </a:lnTo>
                  <a:lnTo>
                    <a:pt x="86054" y="1"/>
                  </a:lnTo>
                  <a:lnTo>
                    <a:pt x="129498" y="43445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84" name="Google Shape;1884;p23"/>
          <p:cNvGrpSpPr/>
          <p:nvPr/>
        </p:nvGrpSpPr>
        <p:grpSpPr>
          <a:xfrm rot="10800000">
            <a:off x="-18466" y="-1439885"/>
            <a:ext cx="733566" cy="3469376"/>
            <a:chOff x="-1092529" y="1167363"/>
            <a:chExt cx="492558" cy="2329534"/>
          </a:xfrm>
        </p:grpSpPr>
        <p:sp>
          <p:nvSpPr>
            <p:cNvPr id="1885" name="Google Shape;1885;p23"/>
            <p:cNvSpPr/>
            <p:nvPr/>
          </p:nvSpPr>
          <p:spPr>
            <a:xfrm>
              <a:off x="-1092529" y="1167363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6" name="Google Shape;1886;p23"/>
            <p:cNvSpPr/>
            <p:nvPr/>
          </p:nvSpPr>
          <p:spPr>
            <a:xfrm>
              <a:off x="-1092529" y="1290347"/>
              <a:ext cx="492558" cy="493147"/>
            </a:xfrm>
            <a:custGeom>
              <a:avLst/>
              <a:gdLst/>
              <a:ahLst/>
              <a:cxnLst/>
              <a:rect l="l" t="t" r="r" b="b"/>
              <a:pathLst>
                <a:path w="43445" h="43497" fill="none" extrusionOk="0">
                  <a:moveTo>
                    <a:pt x="43444" y="43497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7" name="Google Shape;1887;p23"/>
            <p:cNvSpPr/>
            <p:nvPr/>
          </p:nvSpPr>
          <p:spPr>
            <a:xfrm>
              <a:off x="-1092529" y="1411564"/>
              <a:ext cx="492558" cy="492546"/>
            </a:xfrm>
            <a:custGeom>
              <a:avLst/>
              <a:gdLst/>
              <a:ahLst/>
              <a:cxnLst/>
              <a:rect l="l" t="t" r="r" b="b"/>
              <a:pathLst>
                <a:path w="43445" h="43444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8" name="Google Shape;1888;p23"/>
            <p:cNvSpPr/>
            <p:nvPr/>
          </p:nvSpPr>
          <p:spPr>
            <a:xfrm>
              <a:off x="-1092529" y="1534549"/>
              <a:ext cx="492558" cy="492546"/>
            </a:xfrm>
            <a:custGeom>
              <a:avLst/>
              <a:gdLst/>
              <a:ahLst/>
              <a:cxnLst/>
              <a:rect l="l" t="t" r="r" b="b"/>
              <a:pathLst>
                <a:path w="43445" h="43444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9" name="Google Shape;1889;p23"/>
            <p:cNvSpPr/>
            <p:nvPr/>
          </p:nvSpPr>
          <p:spPr>
            <a:xfrm>
              <a:off x="-1092529" y="1655164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0" name="Google Shape;1890;p23"/>
            <p:cNvSpPr/>
            <p:nvPr/>
          </p:nvSpPr>
          <p:spPr>
            <a:xfrm>
              <a:off x="-1092529" y="1778149"/>
              <a:ext cx="492558" cy="493147"/>
            </a:xfrm>
            <a:custGeom>
              <a:avLst/>
              <a:gdLst/>
              <a:ahLst/>
              <a:cxnLst/>
              <a:rect l="l" t="t" r="r" b="b"/>
              <a:pathLst>
                <a:path w="43445" h="43497" fill="none" extrusionOk="0">
                  <a:moveTo>
                    <a:pt x="43444" y="43496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1" name="Google Shape;1891;p23"/>
            <p:cNvSpPr/>
            <p:nvPr/>
          </p:nvSpPr>
          <p:spPr>
            <a:xfrm>
              <a:off x="-1092529" y="1899354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2" name="Google Shape;1892;p23"/>
            <p:cNvSpPr/>
            <p:nvPr/>
          </p:nvSpPr>
          <p:spPr>
            <a:xfrm>
              <a:off x="-1092529" y="2022339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3" name="Google Shape;1893;p23"/>
            <p:cNvSpPr/>
            <p:nvPr/>
          </p:nvSpPr>
          <p:spPr>
            <a:xfrm>
              <a:off x="-1092529" y="2149363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4" name="Google Shape;1894;p23"/>
            <p:cNvSpPr/>
            <p:nvPr/>
          </p:nvSpPr>
          <p:spPr>
            <a:xfrm>
              <a:off x="-1092529" y="2272347"/>
              <a:ext cx="492558" cy="493147"/>
            </a:xfrm>
            <a:custGeom>
              <a:avLst/>
              <a:gdLst/>
              <a:ahLst/>
              <a:cxnLst/>
              <a:rect l="l" t="t" r="r" b="b"/>
              <a:pathLst>
                <a:path w="43445" h="43497" fill="none" extrusionOk="0">
                  <a:moveTo>
                    <a:pt x="43444" y="43497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5" name="Google Shape;1895;p23"/>
            <p:cNvSpPr/>
            <p:nvPr/>
          </p:nvSpPr>
          <p:spPr>
            <a:xfrm>
              <a:off x="-1092529" y="2393564"/>
              <a:ext cx="492558" cy="492546"/>
            </a:xfrm>
            <a:custGeom>
              <a:avLst/>
              <a:gdLst/>
              <a:ahLst/>
              <a:cxnLst/>
              <a:rect l="l" t="t" r="r" b="b"/>
              <a:pathLst>
                <a:path w="43445" h="43444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6" name="Google Shape;1896;p23"/>
            <p:cNvSpPr/>
            <p:nvPr/>
          </p:nvSpPr>
          <p:spPr>
            <a:xfrm>
              <a:off x="-1092529" y="2516549"/>
              <a:ext cx="492558" cy="492546"/>
            </a:xfrm>
            <a:custGeom>
              <a:avLst/>
              <a:gdLst/>
              <a:ahLst/>
              <a:cxnLst/>
              <a:rect l="l" t="t" r="r" b="b"/>
              <a:pathLst>
                <a:path w="43445" h="43444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7" name="Google Shape;1897;p23"/>
            <p:cNvSpPr/>
            <p:nvPr/>
          </p:nvSpPr>
          <p:spPr>
            <a:xfrm>
              <a:off x="-1092529" y="2637164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8" name="Google Shape;1898;p23"/>
            <p:cNvSpPr/>
            <p:nvPr/>
          </p:nvSpPr>
          <p:spPr>
            <a:xfrm>
              <a:off x="-1092529" y="2760149"/>
              <a:ext cx="492558" cy="493147"/>
            </a:xfrm>
            <a:custGeom>
              <a:avLst/>
              <a:gdLst/>
              <a:ahLst/>
              <a:cxnLst/>
              <a:rect l="l" t="t" r="r" b="b"/>
              <a:pathLst>
                <a:path w="43445" h="43497" fill="none" extrusionOk="0">
                  <a:moveTo>
                    <a:pt x="43444" y="43496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9" name="Google Shape;1899;p23"/>
            <p:cNvSpPr/>
            <p:nvPr/>
          </p:nvSpPr>
          <p:spPr>
            <a:xfrm>
              <a:off x="-1092529" y="2881354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0" name="Google Shape;1900;p23"/>
            <p:cNvSpPr/>
            <p:nvPr/>
          </p:nvSpPr>
          <p:spPr>
            <a:xfrm>
              <a:off x="-1092529" y="3004339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901" name="Google Shape;1901;p23"/>
          <p:cNvSpPr txBox="1">
            <a:spLocks noGrp="1"/>
          </p:cNvSpPr>
          <p:nvPr>
            <p:ph type="subTitle" idx="1"/>
          </p:nvPr>
        </p:nvSpPr>
        <p:spPr>
          <a:xfrm>
            <a:off x="4539591" y="2533400"/>
            <a:ext cx="3287400" cy="1042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02" name="Google Shape;1902;p23"/>
          <p:cNvSpPr txBox="1">
            <a:spLocks noGrp="1"/>
          </p:cNvSpPr>
          <p:nvPr>
            <p:ph type="title"/>
          </p:nvPr>
        </p:nvSpPr>
        <p:spPr>
          <a:xfrm>
            <a:off x="4539591" y="1567600"/>
            <a:ext cx="3287400" cy="96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grpSp>
        <p:nvGrpSpPr>
          <p:cNvPr id="1903" name="Google Shape;1903;p23"/>
          <p:cNvGrpSpPr/>
          <p:nvPr/>
        </p:nvGrpSpPr>
        <p:grpSpPr>
          <a:xfrm>
            <a:off x="4950985" y="4608492"/>
            <a:ext cx="1460035" cy="733569"/>
            <a:chOff x="3333360" y="4608492"/>
            <a:chExt cx="1460035" cy="733569"/>
          </a:xfrm>
        </p:grpSpPr>
        <p:sp>
          <p:nvSpPr>
            <p:cNvPr id="1904" name="Google Shape;1904;p23"/>
            <p:cNvSpPr/>
            <p:nvPr/>
          </p:nvSpPr>
          <p:spPr>
            <a:xfrm rot="-5400000">
              <a:off x="3333351" y="4608500"/>
              <a:ext cx="733569" cy="733552"/>
            </a:xfrm>
            <a:custGeom>
              <a:avLst/>
              <a:gdLst/>
              <a:ahLst/>
              <a:cxnLst/>
              <a:rect l="l" t="t" r="r" b="b"/>
              <a:pathLst>
                <a:path w="43445" h="43444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5" name="Google Shape;1905;p23"/>
            <p:cNvSpPr/>
            <p:nvPr/>
          </p:nvSpPr>
          <p:spPr>
            <a:xfrm rot="-5400000">
              <a:off x="3512992" y="4608492"/>
              <a:ext cx="733569" cy="733569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6" name="Google Shape;1906;p23"/>
            <p:cNvSpPr/>
            <p:nvPr/>
          </p:nvSpPr>
          <p:spPr>
            <a:xfrm rot="-5400000">
              <a:off x="3696593" y="4608053"/>
              <a:ext cx="733569" cy="734447"/>
            </a:xfrm>
            <a:custGeom>
              <a:avLst/>
              <a:gdLst/>
              <a:ahLst/>
              <a:cxnLst/>
              <a:rect l="l" t="t" r="r" b="b"/>
              <a:pathLst>
                <a:path w="43445" h="43497" fill="none" extrusionOk="0">
                  <a:moveTo>
                    <a:pt x="43444" y="43496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7" name="Google Shape;1907;p23"/>
            <p:cNvSpPr/>
            <p:nvPr/>
          </p:nvSpPr>
          <p:spPr>
            <a:xfrm rot="-5400000">
              <a:off x="3876665" y="4608492"/>
              <a:ext cx="733569" cy="733569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8" name="Google Shape;1908;p23"/>
            <p:cNvSpPr/>
            <p:nvPr/>
          </p:nvSpPr>
          <p:spPr>
            <a:xfrm rot="-5400000">
              <a:off x="4059826" y="4608492"/>
              <a:ext cx="733569" cy="733569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3">
  <p:cSld name="CUSTOM_1_1_1">
    <p:spTree>
      <p:nvGrpSpPr>
        <p:cNvPr id="1" name="Shape 19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10" name="Google Shape;1910;p24"/>
          <p:cNvPicPr preferRelativeResize="0"/>
          <p:nvPr/>
        </p:nvPicPr>
        <p:blipFill>
          <a:blip r:embed="rId2">
            <a:alphaModFix amt="45000"/>
          </a:blip>
          <a:stretch>
            <a:fillRect/>
          </a:stretch>
        </p:blipFill>
        <p:spPr>
          <a:xfrm>
            <a:off x="3697" y="0"/>
            <a:ext cx="9136604" cy="5143499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911" name="Google Shape;1911;p24"/>
          <p:cNvGrpSpPr/>
          <p:nvPr/>
        </p:nvGrpSpPr>
        <p:grpSpPr>
          <a:xfrm>
            <a:off x="3255825" y="-1160462"/>
            <a:ext cx="3390900" cy="3390900"/>
            <a:chOff x="-2714625" y="-3788412"/>
            <a:chExt cx="3390900" cy="3390900"/>
          </a:xfrm>
        </p:grpSpPr>
        <p:grpSp>
          <p:nvGrpSpPr>
            <p:cNvPr id="1912" name="Google Shape;1912;p24"/>
            <p:cNvGrpSpPr/>
            <p:nvPr/>
          </p:nvGrpSpPr>
          <p:grpSpPr>
            <a:xfrm>
              <a:off x="-2714625" y="-3385887"/>
              <a:ext cx="3390900" cy="2569275"/>
              <a:chOff x="-2714625" y="-3448050"/>
              <a:chExt cx="3390900" cy="2569275"/>
            </a:xfrm>
          </p:grpSpPr>
          <p:cxnSp>
            <p:nvCxnSpPr>
              <p:cNvPr id="1913" name="Google Shape;1913;p24"/>
              <p:cNvCxnSpPr/>
              <p:nvPr/>
            </p:nvCxnSpPr>
            <p:spPr>
              <a:xfrm>
                <a:off x="-2714625" y="-1724025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914" name="Google Shape;1914;p24"/>
              <p:cNvCxnSpPr/>
              <p:nvPr/>
            </p:nvCxnSpPr>
            <p:spPr>
              <a:xfrm>
                <a:off x="-2714625" y="-1304925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915" name="Google Shape;1915;p24"/>
              <p:cNvCxnSpPr/>
              <p:nvPr/>
            </p:nvCxnSpPr>
            <p:spPr>
              <a:xfrm>
                <a:off x="-2714625" y="-878775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916" name="Google Shape;1916;p24"/>
              <p:cNvCxnSpPr/>
              <p:nvPr/>
            </p:nvCxnSpPr>
            <p:spPr>
              <a:xfrm>
                <a:off x="-2714625" y="-3448050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917" name="Google Shape;1917;p24"/>
              <p:cNvCxnSpPr/>
              <p:nvPr/>
            </p:nvCxnSpPr>
            <p:spPr>
              <a:xfrm>
                <a:off x="-2714625" y="-3028950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918" name="Google Shape;1918;p24"/>
              <p:cNvCxnSpPr/>
              <p:nvPr/>
            </p:nvCxnSpPr>
            <p:spPr>
              <a:xfrm>
                <a:off x="-2714625" y="-2602800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919" name="Google Shape;1919;p24"/>
              <p:cNvCxnSpPr/>
              <p:nvPr/>
            </p:nvCxnSpPr>
            <p:spPr>
              <a:xfrm>
                <a:off x="-2714625" y="-2183700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1920" name="Google Shape;1920;p24"/>
            <p:cNvGrpSpPr/>
            <p:nvPr/>
          </p:nvGrpSpPr>
          <p:grpSpPr>
            <a:xfrm rot="-5400000">
              <a:off x="-2732212" y="-3377600"/>
              <a:ext cx="3390900" cy="2569275"/>
              <a:chOff x="-2714625" y="-3448050"/>
              <a:chExt cx="3390900" cy="2569275"/>
            </a:xfrm>
          </p:grpSpPr>
          <p:cxnSp>
            <p:nvCxnSpPr>
              <p:cNvPr id="1921" name="Google Shape;1921;p24"/>
              <p:cNvCxnSpPr/>
              <p:nvPr/>
            </p:nvCxnSpPr>
            <p:spPr>
              <a:xfrm>
                <a:off x="-2714625" y="-1724025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922" name="Google Shape;1922;p24"/>
              <p:cNvCxnSpPr/>
              <p:nvPr/>
            </p:nvCxnSpPr>
            <p:spPr>
              <a:xfrm>
                <a:off x="-2714625" y="-1304925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923" name="Google Shape;1923;p24"/>
              <p:cNvCxnSpPr/>
              <p:nvPr/>
            </p:nvCxnSpPr>
            <p:spPr>
              <a:xfrm>
                <a:off x="-2714625" y="-878775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924" name="Google Shape;1924;p24"/>
              <p:cNvCxnSpPr/>
              <p:nvPr/>
            </p:nvCxnSpPr>
            <p:spPr>
              <a:xfrm>
                <a:off x="-2714625" y="-3448050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925" name="Google Shape;1925;p24"/>
              <p:cNvCxnSpPr/>
              <p:nvPr/>
            </p:nvCxnSpPr>
            <p:spPr>
              <a:xfrm>
                <a:off x="-2714625" y="-3028950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926" name="Google Shape;1926;p24"/>
              <p:cNvCxnSpPr/>
              <p:nvPr/>
            </p:nvCxnSpPr>
            <p:spPr>
              <a:xfrm>
                <a:off x="-2714625" y="-2602800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927" name="Google Shape;1927;p24"/>
              <p:cNvCxnSpPr/>
              <p:nvPr/>
            </p:nvCxnSpPr>
            <p:spPr>
              <a:xfrm>
                <a:off x="-2714625" y="-2183700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sp>
        <p:nvSpPr>
          <p:cNvPr id="1928" name="Google Shape;1928;p24"/>
          <p:cNvSpPr/>
          <p:nvPr/>
        </p:nvSpPr>
        <p:spPr>
          <a:xfrm rot="10800000" flipH="1">
            <a:off x="-18475" y="-150"/>
            <a:ext cx="2180700" cy="3943500"/>
          </a:xfrm>
          <a:prstGeom prst="rtTriangle">
            <a:avLst/>
          </a:prstGeom>
          <a:solidFill>
            <a:srgbClr val="FFFFFF">
              <a:alpha val="726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29" name="Google Shape;1929;p24"/>
          <p:cNvSpPr/>
          <p:nvPr/>
        </p:nvSpPr>
        <p:spPr>
          <a:xfrm rot="-5400000">
            <a:off x="6254300" y="2257500"/>
            <a:ext cx="1828800" cy="3943200"/>
          </a:xfrm>
          <a:prstGeom prst="rtTriangle">
            <a:avLst/>
          </a:prstGeom>
          <a:solidFill>
            <a:srgbClr val="FFFFFF">
              <a:alpha val="726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930" name="Google Shape;1930;p24"/>
          <p:cNvGrpSpPr/>
          <p:nvPr/>
        </p:nvGrpSpPr>
        <p:grpSpPr>
          <a:xfrm>
            <a:off x="819849" y="4565618"/>
            <a:ext cx="1095412" cy="1095412"/>
            <a:chOff x="1989746" y="1227675"/>
            <a:chExt cx="1468184" cy="1468184"/>
          </a:xfrm>
        </p:grpSpPr>
        <p:sp>
          <p:nvSpPr>
            <p:cNvPr id="1931" name="Google Shape;1931;p24"/>
            <p:cNvSpPr/>
            <p:nvPr/>
          </p:nvSpPr>
          <p:spPr>
            <a:xfrm>
              <a:off x="2482274" y="1720204"/>
              <a:ext cx="975637" cy="975637"/>
            </a:xfrm>
            <a:custGeom>
              <a:avLst/>
              <a:gdLst/>
              <a:ahLst/>
              <a:cxnLst/>
              <a:rect l="l" t="t" r="r" b="b"/>
              <a:pathLst>
                <a:path w="86054" h="86054" fill="none" extrusionOk="0">
                  <a:moveTo>
                    <a:pt x="0" y="1"/>
                  </a:moveTo>
                  <a:lnTo>
                    <a:pt x="86054" y="1"/>
                  </a:lnTo>
                  <a:lnTo>
                    <a:pt x="86054" y="86054"/>
                  </a:lnTo>
                  <a:lnTo>
                    <a:pt x="0" y="86054"/>
                  </a:lnTo>
                  <a:close/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2" name="Google Shape;1932;p24"/>
            <p:cNvSpPr/>
            <p:nvPr/>
          </p:nvSpPr>
          <p:spPr>
            <a:xfrm>
              <a:off x="2965336" y="2203267"/>
              <a:ext cx="11" cy="11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3" name="Google Shape;1933;p24"/>
            <p:cNvSpPr/>
            <p:nvPr/>
          </p:nvSpPr>
          <p:spPr>
            <a:xfrm>
              <a:off x="2844721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4" name="Google Shape;1934;p24"/>
            <p:cNvSpPr/>
            <p:nvPr/>
          </p:nvSpPr>
          <p:spPr>
            <a:xfrm>
              <a:off x="2721146" y="1227675"/>
              <a:ext cx="493147" cy="492558"/>
            </a:xfrm>
            <a:custGeom>
              <a:avLst/>
              <a:gdLst/>
              <a:ahLst/>
              <a:cxnLst/>
              <a:rect l="l" t="t" r="r" b="b"/>
              <a:pathLst>
                <a:path w="43497" h="43445" fill="none" extrusionOk="0">
                  <a:moveTo>
                    <a:pt x="43496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5" name="Google Shape;1935;p24"/>
            <p:cNvSpPr/>
            <p:nvPr/>
          </p:nvSpPr>
          <p:spPr>
            <a:xfrm>
              <a:off x="2600520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5" y="43445"/>
                  </a:moveTo>
                  <a:lnTo>
                    <a:pt x="1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6" name="Google Shape;1936;p24"/>
            <p:cNvSpPr/>
            <p:nvPr/>
          </p:nvSpPr>
          <p:spPr>
            <a:xfrm>
              <a:off x="2477535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5" y="43445"/>
                  </a:moveTo>
                  <a:lnTo>
                    <a:pt x="1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7" name="Google Shape;1937;p24"/>
            <p:cNvSpPr/>
            <p:nvPr/>
          </p:nvSpPr>
          <p:spPr>
            <a:xfrm>
              <a:off x="2356920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5" y="43445"/>
                  </a:moveTo>
                  <a:lnTo>
                    <a:pt x="1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8" name="Google Shape;1938;p24"/>
            <p:cNvSpPr/>
            <p:nvPr/>
          </p:nvSpPr>
          <p:spPr>
            <a:xfrm>
              <a:off x="2233346" y="1227675"/>
              <a:ext cx="493147" cy="492558"/>
            </a:xfrm>
            <a:custGeom>
              <a:avLst/>
              <a:gdLst/>
              <a:ahLst/>
              <a:cxnLst/>
              <a:rect l="l" t="t" r="r" b="b"/>
              <a:pathLst>
                <a:path w="43497" h="43445" fill="none" extrusionOk="0">
                  <a:moveTo>
                    <a:pt x="43497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9" name="Google Shape;1939;p24"/>
            <p:cNvSpPr/>
            <p:nvPr/>
          </p:nvSpPr>
          <p:spPr>
            <a:xfrm>
              <a:off x="2112731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0" name="Google Shape;1940;p24"/>
            <p:cNvSpPr/>
            <p:nvPr/>
          </p:nvSpPr>
          <p:spPr>
            <a:xfrm>
              <a:off x="1989746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1" name="Google Shape;1941;p24"/>
            <p:cNvSpPr/>
            <p:nvPr/>
          </p:nvSpPr>
          <p:spPr>
            <a:xfrm>
              <a:off x="1989746" y="1350660"/>
              <a:ext cx="492558" cy="493147"/>
            </a:xfrm>
            <a:custGeom>
              <a:avLst/>
              <a:gdLst/>
              <a:ahLst/>
              <a:cxnLst/>
              <a:rect l="l" t="t" r="r" b="b"/>
              <a:pathLst>
                <a:path w="43445" h="43497" fill="none" extrusionOk="0">
                  <a:moveTo>
                    <a:pt x="43444" y="43497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2" name="Google Shape;1942;p24"/>
            <p:cNvSpPr/>
            <p:nvPr/>
          </p:nvSpPr>
          <p:spPr>
            <a:xfrm>
              <a:off x="1989746" y="1471876"/>
              <a:ext cx="492558" cy="492546"/>
            </a:xfrm>
            <a:custGeom>
              <a:avLst/>
              <a:gdLst/>
              <a:ahLst/>
              <a:cxnLst/>
              <a:rect l="l" t="t" r="r" b="b"/>
              <a:pathLst>
                <a:path w="43445" h="43444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3" name="Google Shape;1943;p24"/>
            <p:cNvSpPr/>
            <p:nvPr/>
          </p:nvSpPr>
          <p:spPr>
            <a:xfrm>
              <a:off x="1989746" y="1594861"/>
              <a:ext cx="492558" cy="492546"/>
            </a:xfrm>
            <a:custGeom>
              <a:avLst/>
              <a:gdLst/>
              <a:ahLst/>
              <a:cxnLst/>
              <a:rect l="l" t="t" r="r" b="b"/>
              <a:pathLst>
                <a:path w="43445" h="43444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4" name="Google Shape;1944;p24"/>
            <p:cNvSpPr/>
            <p:nvPr/>
          </p:nvSpPr>
          <p:spPr>
            <a:xfrm>
              <a:off x="1989746" y="1715477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5" name="Google Shape;1945;p24"/>
            <p:cNvSpPr/>
            <p:nvPr/>
          </p:nvSpPr>
          <p:spPr>
            <a:xfrm>
              <a:off x="1989746" y="1838462"/>
              <a:ext cx="492558" cy="493147"/>
            </a:xfrm>
            <a:custGeom>
              <a:avLst/>
              <a:gdLst/>
              <a:ahLst/>
              <a:cxnLst/>
              <a:rect l="l" t="t" r="r" b="b"/>
              <a:pathLst>
                <a:path w="43445" h="43497" fill="none" extrusionOk="0">
                  <a:moveTo>
                    <a:pt x="43444" y="43496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6" name="Google Shape;1946;p24"/>
            <p:cNvSpPr/>
            <p:nvPr/>
          </p:nvSpPr>
          <p:spPr>
            <a:xfrm>
              <a:off x="1989746" y="1959667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7" name="Google Shape;1947;p24"/>
            <p:cNvSpPr/>
            <p:nvPr/>
          </p:nvSpPr>
          <p:spPr>
            <a:xfrm>
              <a:off x="1989746" y="2082652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8" name="Google Shape;1948;p24"/>
            <p:cNvSpPr/>
            <p:nvPr/>
          </p:nvSpPr>
          <p:spPr>
            <a:xfrm>
              <a:off x="1989746" y="1227675"/>
              <a:ext cx="1468184" cy="1468184"/>
            </a:xfrm>
            <a:custGeom>
              <a:avLst/>
              <a:gdLst/>
              <a:ahLst/>
              <a:cxnLst/>
              <a:rect l="l" t="t" r="r" b="b"/>
              <a:pathLst>
                <a:path w="129498" h="129498" fill="none" extrusionOk="0">
                  <a:moveTo>
                    <a:pt x="43444" y="129498"/>
                  </a:moveTo>
                  <a:lnTo>
                    <a:pt x="0" y="86054"/>
                  </a:lnTo>
                  <a:lnTo>
                    <a:pt x="0" y="1"/>
                  </a:lnTo>
                  <a:lnTo>
                    <a:pt x="86054" y="1"/>
                  </a:lnTo>
                  <a:lnTo>
                    <a:pt x="129498" y="43445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49" name="Google Shape;1949;p24"/>
          <p:cNvGrpSpPr/>
          <p:nvPr/>
        </p:nvGrpSpPr>
        <p:grpSpPr>
          <a:xfrm rot="5400000">
            <a:off x="8065660" y="3280392"/>
            <a:ext cx="1460035" cy="733569"/>
            <a:chOff x="3333360" y="4608492"/>
            <a:chExt cx="1460035" cy="733569"/>
          </a:xfrm>
        </p:grpSpPr>
        <p:sp>
          <p:nvSpPr>
            <p:cNvPr id="1950" name="Google Shape;1950;p24"/>
            <p:cNvSpPr/>
            <p:nvPr/>
          </p:nvSpPr>
          <p:spPr>
            <a:xfrm rot="-5400000">
              <a:off x="3333351" y="4608500"/>
              <a:ext cx="733569" cy="733552"/>
            </a:xfrm>
            <a:custGeom>
              <a:avLst/>
              <a:gdLst/>
              <a:ahLst/>
              <a:cxnLst/>
              <a:rect l="l" t="t" r="r" b="b"/>
              <a:pathLst>
                <a:path w="43445" h="43444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1" name="Google Shape;1951;p24"/>
            <p:cNvSpPr/>
            <p:nvPr/>
          </p:nvSpPr>
          <p:spPr>
            <a:xfrm rot="-5400000">
              <a:off x="3512992" y="4608492"/>
              <a:ext cx="733569" cy="733569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2" name="Google Shape;1952;p24"/>
            <p:cNvSpPr/>
            <p:nvPr/>
          </p:nvSpPr>
          <p:spPr>
            <a:xfrm rot="-5400000">
              <a:off x="3696593" y="4608053"/>
              <a:ext cx="733569" cy="734447"/>
            </a:xfrm>
            <a:custGeom>
              <a:avLst/>
              <a:gdLst/>
              <a:ahLst/>
              <a:cxnLst/>
              <a:rect l="l" t="t" r="r" b="b"/>
              <a:pathLst>
                <a:path w="43445" h="43497" fill="none" extrusionOk="0">
                  <a:moveTo>
                    <a:pt x="43444" y="43496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3" name="Google Shape;1953;p24"/>
            <p:cNvSpPr/>
            <p:nvPr/>
          </p:nvSpPr>
          <p:spPr>
            <a:xfrm rot="-5400000">
              <a:off x="3876665" y="4608492"/>
              <a:ext cx="733569" cy="733569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4" name="Google Shape;1954;p24"/>
            <p:cNvSpPr/>
            <p:nvPr/>
          </p:nvSpPr>
          <p:spPr>
            <a:xfrm rot="-5400000">
              <a:off x="4059826" y="4608492"/>
              <a:ext cx="733569" cy="733569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55" name="Google Shape;1955;p24"/>
          <p:cNvGrpSpPr/>
          <p:nvPr/>
        </p:nvGrpSpPr>
        <p:grpSpPr>
          <a:xfrm>
            <a:off x="8423999" y="-12707"/>
            <a:ext cx="1095412" cy="1095412"/>
            <a:chOff x="1989746" y="1227675"/>
            <a:chExt cx="1468184" cy="1468184"/>
          </a:xfrm>
        </p:grpSpPr>
        <p:sp>
          <p:nvSpPr>
            <p:cNvPr id="1956" name="Google Shape;1956;p24"/>
            <p:cNvSpPr/>
            <p:nvPr/>
          </p:nvSpPr>
          <p:spPr>
            <a:xfrm>
              <a:off x="2482274" y="1720204"/>
              <a:ext cx="975637" cy="975637"/>
            </a:xfrm>
            <a:custGeom>
              <a:avLst/>
              <a:gdLst/>
              <a:ahLst/>
              <a:cxnLst/>
              <a:rect l="l" t="t" r="r" b="b"/>
              <a:pathLst>
                <a:path w="86054" h="86054" fill="none" extrusionOk="0">
                  <a:moveTo>
                    <a:pt x="0" y="1"/>
                  </a:moveTo>
                  <a:lnTo>
                    <a:pt x="86054" y="1"/>
                  </a:lnTo>
                  <a:lnTo>
                    <a:pt x="86054" y="86054"/>
                  </a:lnTo>
                  <a:lnTo>
                    <a:pt x="0" y="86054"/>
                  </a:lnTo>
                  <a:close/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7" name="Google Shape;1957;p24"/>
            <p:cNvSpPr/>
            <p:nvPr/>
          </p:nvSpPr>
          <p:spPr>
            <a:xfrm>
              <a:off x="2965336" y="2203267"/>
              <a:ext cx="11" cy="11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8" name="Google Shape;1958;p24"/>
            <p:cNvSpPr/>
            <p:nvPr/>
          </p:nvSpPr>
          <p:spPr>
            <a:xfrm>
              <a:off x="2844721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9" name="Google Shape;1959;p24"/>
            <p:cNvSpPr/>
            <p:nvPr/>
          </p:nvSpPr>
          <p:spPr>
            <a:xfrm>
              <a:off x="2721146" y="1227675"/>
              <a:ext cx="493147" cy="492558"/>
            </a:xfrm>
            <a:custGeom>
              <a:avLst/>
              <a:gdLst/>
              <a:ahLst/>
              <a:cxnLst/>
              <a:rect l="l" t="t" r="r" b="b"/>
              <a:pathLst>
                <a:path w="43497" h="43445" fill="none" extrusionOk="0">
                  <a:moveTo>
                    <a:pt x="43496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0" name="Google Shape;1960;p24"/>
            <p:cNvSpPr/>
            <p:nvPr/>
          </p:nvSpPr>
          <p:spPr>
            <a:xfrm>
              <a:off x="2600520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5" y="43445"/>
                  </a:moveTo>
                  <a:lnTo>
                    <a:pt x="1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1" name="Google Shape;1961;p24"/>
            <p:cNvSpPr/>
            <p:nvPr/>
          </p:nvSpPr>
          <p:spPr>
            <a:xfrm>
              <a:off x="2477535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5" y="43445"/>
                  </a:moveTo>
                  <a:lnTo>
                    <a:pt x="1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2" name="Google Shape;1962;p24"/>
            <p:cNvSpPr/>
            <p:nvPr/>
          </p:nvSpPr>
          <p:spPr>
            <a:xfrm>
              <a:off x="2356920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5" y="43445"/>
                  </a:moveTo>
                  <a:lnTo>
                    <a:pt x="1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3" name="Google Shape;1963;p24"/>
            <p:cNvSpPr/>
            <p:nvPr/>
          </p:nvSpPr>
          <p:spPr>
            <a:xfrm>
              <a:off x="2233346" y="1227675"/>
              <a:ext cx="493147" cy="492558"/>
            </a:xfrm>
            <a:custGeom>
              <a:avLst/>
              <a:gdLst/>
              <a:ahLst/>
              <a:cxnLst/>
              <a:rect l="l" t="t" r="r" b="b"/>
              <a:pathLst>
                <a:path w="43497" h="43445" fill="none" extrusionOk="0">
                  <a:moveTo>
                    <a:pt x="43497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4" name="Google Shape;1964;p24"/>
            <p:cNvSpPr/>
            <p:nvPr/>
          </p:nvSpPr>
          <p:spPr>
            <a:xfrm>
              <a:off x="2112731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5" name="Google Shape;1965;p24"/>
            <p:cNvSpPr/>
            <p:nvPr/>
          </p:nvSpPr>
          <p:spPr>
            <a:xfrm>
              <a:off x="1989746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6" name="Google Shape;1966;p24"/>
            <p:cNvSpPr/>
            <p:nvPr/>
          </p:nvSpPr>
          <p:spPr>
            <a:xfrm>
              <a:off x="1989746" y="1350660"/>
              <a:ext cx="492558" cy="493147"/>
            </a:xfrm>
            <a:custGeom>
              <a:avLst/>
              <a:gdLst/>
              <a:ahLst/>
              <a:cxnLst/>
              <a:rect l="l" t="t" r="r" b="b"/>
              <a:pathLst>
                <a:path w="43445" h="43497" fill="none" extrusionOk="0">
                  <a:moveTo>
                    <a:pt x="43444" y="43497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7" name="Google Shape;1967;p24"/>
            <p:cNvSpPr/>
            <p:nvPr/>
          </p:nvSpPr>
          <p:spPr>
            <a:xfrm>
              <a:off x="1989746" y="1471876"/>
              <a:ext cx="492558" cy="492546"/>
            </a:xfrm>
            <a:custGeom>
              <a:avLst/>
              <a:gdLst/>
              <a:ahLst/>
              <a:cxnLst/>
              <a:rect l="l" t="t" r="r" b="b"/>
              <a:pathLst>
                <a:path w="43445" h="43444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8" name="Google Shape;1968;p24"/>
            <p:cNvSpPr/>
            <p:nvPr/>
          </p:nvSpPr>
          <p:spPr>
            <a:xfrm>
              <a:off x="1989746" y="1594861"/>
              <a:ext cx="492558" cy="492546"/>
            </a:xfrm>
            <a:custGeom>
              <a:avLst/>
              <a:gdLst/>
              <a:ahLst/>
              <a:cxnLst/>
              <a:rect l="l" t="t" r="r" b="b"/>
              <a:pathLst>
                <a:path w="43445" h="43444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9" name="Google Shape;1969;p24"/>
            <p:cNvSpPr/>
            <p:nvPr/>
          </p:nvSpPr>
          <p:spPr>
            <a:xfrm>
              <a:off x="1989746" y="1715477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0" name="Google Shape;1970;p24"/>
            <p:cNvSpPr/>
            <p:nvPr/>
          </p:nvSpPr>
          <p:spPr>
            <a:xfrm>
              <a:off x="1989746" y="1838462"/>
              <a:ext cx="492558" cy="493147"/>
            </a:xfrm>
            <a:custGeom>
              <a:avLst/>
              <a:gdLst/>
              <a:ahLst/>
              <a:cxnLst/>
              <a:rect l="l" t="t" r="r" b="b"/>
              <a:pathLst>
                <a:path w="43445" h="43497" fill="none" extrusionOk="0">
                  <a:moveTo>
                    <a:pt x="43444" y="43496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1" name="Google Shape;1971;p24"/>
            <p:cNvSpPr/>
            <p:nvPr/>
          </p:nvSpPr>
          <p:spPr>
            <a:xfrm>
              <a:off x="1989746" y="1959667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2" name="Google Shape;1972;p24"/>
            <p:cNvSpPr/>
            <p:nvPr/>
          </p:nvSpPr>
          <p:spPr>
            <a:xfrm>
              <a:off x="1989746" y="2082652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3" name="Google Shape;1973;p24"/>
            <p:cNvSpPr/>
            <p:nvPr/>
          </p:nvSpPr>
          <p:spPr>
            <a:xfrm>
              <a:off x="1989746" y="1227675"/>
              <a:ext cx="1468184" cy="1468184"/>
            </a:xfrm>
            <a:custGeom>
              <a:avLst/>
              <a:gdLst/>
              <a:ahLst/>
              <a:cxnLst/>
              <a:rect l="l" t="t" r="r" b="b"/>
              <a:pathLst>
                <a:path w="129498" h="129498" fill="none" extrusionOk="0">
                  <a:moveTo>
                    <a:pt x="43444" y="129498"/>
                  </a:moveTo>
                  <a:lnTo>
                    <a:pt x="0" y="86054"/>
                  </a:lnTo>
                  <a:lnTo>
                    <a:pt x="0" y="1"/>
                  </a:lnTo>
                  <a:lnTo>
                    <a:pt x="86054" y="1"/>
                  </a:lnTo>
                  <a:lnTo>
                    <a:pt x="129498" y="43445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74" name="Google Shape;1974;p24"/>
          <p:cNvGrpSpPr/>
          <p:nvPr/>
        </p:nvGrpSpPr>
        <p:grpSpPr>
          <a:xfrm rot="10800000">
            <a:off x="-18466" y="-1439885"/>
            <a:ext cx="733566" cy="3469376"/>
            <a:chOff x="-1092529" y="1167363"/>
            <a:chExt cx="492558" cy="2329534"/>
          </a:xfrm>
        </p:grpSpPr>
        <p:sp>
          <p:nvSpPr>
            <p:cNvPr id="1975" name="Google Shape;1975;p24"/>
            <p:cNvSpPr/>
            <p:nvPr/>
          </p:nvSpPr>
          <p:spPr>
            <a:xfrm>
              <a:off x="-1092529" y="1167363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6" name="Google Shape;1976;p24"/>
            <p:cNvSpPr/>
            <p:nvPr/>
          </p:nvSpPr>
          <p:spPr>
            <a:xfrm>
              <a:off x="-1092529" y="1290347"/>
              <a:ext cx="492558" cy="493147"/>
            </a:xfrm>
            <a:custGeom>
              <a:avLst/>
              <a:gdLst/>
              <a:ahLst/>
              <a:cxnLst/>
              <a:rect l="l" t="t" r="r" b="b"/>
              <a:pathLst>
                <a:path w="43445" h="43497" fill="none" extrusionOk="0">
                  <a:moveTo>
                    <a:pt x="43444" y="43497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7" name="Google Shape;1977;p24"/>
            <p:cNvSpPr/>
            <p:nvPr/>
          </p:nvSpPr>
          <p:spPr>
            <a:xfrm>
              <a:off x="-1092529" y="1411564"/>
              <a:ext cx="492558" cy="492546"/>
            </a:xfrm>
            <a:custGeom>
              <a:avLst/>
              <a:gdLst/>
              <a:ahLst/>
              <a:cxnLst/>
              <a:rect l="l" t="t" r="r" b="b"/>
              <a:pathLst>
                <a:path w="43445" h="43444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8" name="Google Shape;1978;p24"/>
            <p:cNvSpPr/>
            <p:nvPr/>
          </p:nvSpPr>
          <p:spPr>
            <a:xfrm>
              <a:off x="-1092529" y="1534549"/>
              <a:ext cx="492558" cy="492546"/>
            </a:xfrm>
            <a:custGeom>
              <a:avLst/>
              <a:gdLst/>
              <a:ahLst/>
              <a:cxnLst/>
              <a:rect l="l" t="t" r="r" b="b"/>
              <a:pathLst>
                <a:path w="43445" h="43444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9" name="Google Shape;1979;p24"/>
            <p:cNvSpPr/>
            <p:nvPr/>
          </p:nvSpPr>
          <p:spPr>
            <a:xfrm>
              <a:off x="-1092529" y="1655164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0" name="Google Shape;1980;p24"/>
            <p:cNvSpPr/>
            <p:nvPr/>
          </p:nvSpPr>
          <p:spPr>
            <a:xfrm>
              <a:off x="-1092529" y="1778149"/>
              <a:ext cx="492558" cy="493147"/>
            </a:xfrm>
            <a:custGeom>
              <a:avLst/>
              <a:gdLst/>
              <a:ahLst/>
              <a:cxnLst/>
              <a:rect l="l" t="t" r="r" b="b"/>
              <a:pathLst>
                <a:path w="43445" h="43497" fill="none" extrusionOk="0">
                  <a:moveTo>
                    <a:pt x="43444" y="43496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1" name="Google Shape;1981;p24"/>
            <p:cNvSpPr/>
            <p:nvPr/>
          </p:nvSpPr>
          <p:spPr>
            <a:xfrm>
              <a:off x="-1092529" y="1899354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2" name="Google Shape;1982;p24"/>
            <p:cNvSpPr/>
            <p:nvPr/>
          </p:nvSpPr>
          <p:spPr>
            <a:xfrm>
              <a:off x="-1092529" y="2022339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3" name="Google Shape;1983;p24"/>
            <p:cNvSpPr/>
            <p:nvPr/>
          </p:nvSpPr>
          <p:spPr>
            <a:xfrm>
              <a:off x="-1092529" y="2149363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4" name="Google Shape;1984;p24"/>
            <p:cNvSpPr/>
            <p:nvPr/>
          </p:nvSpPr>
          <p:spPr>
            <a:xfrm>
              <a:off x="-1092529" y="2272347"/>
              <a:ext cx="492558" cy="493147"/>
            </a:xfrm>
            <a:custGeom>
              <a:avLst/>
              <a:gdLst/>
              <a:ahLst/>
              <a:cxnLst/>
              <a:rect l="l" t="t" r="r" b="b"/>
              <a:pathLst>
                <a:path w="43445" h="43497" fill="none" extrusionOk="0">
                  <a:moveTo>
                    <a:pt x="43444" y="43497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5" name="Google Shape;1985;p24"/>
            <p:cNvSpPr/>
            <p:nvPr/>
          </p:nvSpPr>
          <p:spPr>
            <a:xfrm>
              <a:off x="-1092529" y="2393564"/>
              <a:ext cx="492558" cy="492546"/>
            </a:xfrm>
            <a:custGeom>
              <a:avLst/>
              <a:gdLst/>
              <a:ahLst/>
              <a:cxnLst/>
              <a:rect l="l" t="t" r="r" b="b"/>
              <a:pathLst>
                <a:path w="43445" h="43444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6" name="Google Shape;1986;p24"/>
            <p:cNvSpPr/>
            <p:nvPr/>
          </p:nvSpPr>
          <p:spPr>
            <a:xfrm>
              <a:off x="-1092529" y="2516549"/>
              <a:ext cx="492558" cy="492546"/>
            </a:xfrm>
            <a:custGeom>
              <a:avLst/>
              <a:gdLst/>
              <a:ahLst/>
              <a:cxnLst/>
              <a:rect l="l" t="t" r="r" b="b"/>
              <a:pathLst>
                <a:path w="43445" h="43444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7" name="Google Shape;1987;p24"/>
            <p:cNvSpPr/>
            <p:nvPr/>
          </p:nvSpPr>
          <p:spPr>
            <a:xfrm>
              <a:off x="-1092529" y="2637164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8" name="Google Shape;1988;p24"/>
            <p:cNvSpPr/>
            <p:nvPr/>
          </p:nvSpPr>
          <p:spPr>
            <a:xfrm>
              <a:off x="-1092529" y="2760149"/>
              <a:ext cx="492558" cy="493147"/>
            </a:xfrm>
            <a:custGeom>
              <a:avLst/>
              <a:gdLst/>
              <a:ahLst/>
              <a:cxnLst/>
              <a:rect l="l" t="t" r="r" b="b"/>
              <a:pathLst>
                <a:path w="43445" h="43497" fill="none" extrusionOk="0">
                  <a:moveTo>
                    <a:pt x="43444" y="43496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9" name="Google Shape;1989;p24"/>
            <p:cNvSpPr/>
            <p:nvPr/>
          </p:nvSpPr>
          <p:spPr>
            <a:xfrm>
              <a:off x="-1092529" y="2881354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0" name="Google Shape;1990;p24"/>
            <p:cNvSpPr/>
            <p:nvPr/>
          </p:nvSpPr>
          <p:spPr>
            <a:xfrm>
              <a:off x="-1092529" y="3004339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991" name="Google Shape;1991;p24"/>
          <p:cNvSpPr txBox="1">
            <a:spLocks noGrp="1"/>
          </p:cNvSpPr>
          <p:nvPr>
            <p:ph type="subTitle" idx="1"/>
          </p:nvPr>
        </p:nvSpPr>
        <p:spPr>
          <a:xfrm>
            <a:off x="1772450" y="2842375"/>
            <a:ext cx="5598900" cy="818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7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92" name="Google Shape;1992;p24"/>
          <p:cNvSpPr txBox="1">
            <a:spLocks noGrp="1"/>
          </p:cNvSpPr>
          <p:nvPr>
            <p:ph type="title"/>
          </p:nvPr>
        </p:nvSpPr>
        <p:spPr>
          <a:xfrm>
            <a:off x="1569375" y="1638663"/>
            <a:ext cx="6005400" cy="1214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9600">
                <a:solidFill>
                  <a:schemeClr val="l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grpSp>
        <p:nvGrpSpPr>
          <p:cNvPr id="1993" name="Google Shape;1993;p24"/>
          <p:cNvGrpSpPr/>
          <p:nvPr/>
        </p:nvGrpSpPr>
        <p:grpSpPr>
          <a:xfrm>
            <a:off x="4950985" y="4608492"/>
            <a:ext cx="1460035" cy="733569"/>
            <a:chOff x="3333360" y="4608492"/>
            <a:chExt cx="1460035" cy="733569"/>
          </a:xfrm>
        </p:grpSpPr>
        <p:sp>
          <p:nvSpPr>
            <p:cNvPr id="1994" name="Google Shape;1994;p24"/>
            <p:cNvSpPr/>
            <p:nvPr/>
          </p:nvSpPr>
          <p:spPr>
            <a:xfrm rot="-5400000">
              <a:off x="3333351" y="4608500"/>
              <a:ext cx="733569" cy="733552"/>
            </a:xfrm>
            <a:custGeom>
              <a:avLst/>
              <a:gdLst/>
              <a:ahLst/>
              <a:cxnLst/>
              <a:rect l="l" t="t" r="r" b="b"/>
              <a:pathLst>
                <a:path w="43445" h="43444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5" name="Google Shape;1995;p24"/>
            <p:cNvSpPr/>
            <p:nvPr/>
          </p:nvSpPr>
          <p:spPr>
            <a:xfrm rot="-5400000">
              <a:off x="3512992" y="4608492"/>
              <a:ext cx="733569" cy="733569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6" name="Google Shape;1996;p24"/>
            <p:cNvSpPr/>
            <p:nvPr/>
          </p:nvSpPr>
          <p:spPr>
            <a:xfrm rot="-5400000">
              <a:off x="3696593" y="4608053"/>
              <a:ext cx="733569" cy="734447"/>
            </a:xfrm>
            <a:custGeom>
              <a:avLst/>
              <a:gdLst/>
              <a:ahLst/>
              <a:cxnLst/>
              <a:rect l="l" t="t" r="r" b="b"/>
              <a:pathLst>
                <a:path w="43445" h="43497" fill="none" extrusionOk="0">
                  <a:moveTo>
                    <a:pt x="43444" y="43496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7" name="Google Shape;1997;p24"/>
            <p:cNvSpPr/>
            <p:nvPr/>
          </p:nvSpPr>
          <p:spPr>
            <a:xfrm rot="-5400000">
              <a:off x="3876665" y="4608492"/>
              <a:ext cx="733569" cy="733569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8" name="Google Shape;1998;p24"/>
            <p:cNvSpPr/>
            <p:nvPr/>
          </p:nvSpPr>
          <p:spPr>
            <a:xfrm rot="-5400000">
              <a:off x="4059826" y="4608492"/>
              <a:ext cx="733569" cy="733569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1">
  <p:cSld name="TITLE_AND_TWO_COLUMNS_1">
    <p:spTree>
      <p:nvGrpSpPr>
        <p:cNvPr id="1" name="Shape 19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00" name="Google Shape;2000;p25"/>
          <p:cNvSpPr/>
          <p:nvPr/>
        </p:nvSpPr>
        <p:spPr>
          <a:xfrm rot="10800000">
            <a:off x="5953200" y="83"/>
            <a:ext cx="3190800" cy="5019600"/>
          </a:xfrm>
          <a:prstGeom prst="rtTriangle">
            <a:avLst/>
          </a:prstGeom>
          <a:solidFill>
            <a:srgbClr val="FFFFFF">
              <a:alpha val="726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2001" name="Google Shape;2001;p25"/>
          <p:cNvPicPr preferRelativeResize="0"/>
          <p:nvPr/>
        </p:nvPicPr>
        <p:blipFill>
          <a:blip r:embed="rId2">
            <a:alphaModFix amt="45000"/>
          </a:blip>
          <a:stretch>
            <a:fillRect/>
          </a:stretch>
        </p:blipFill>
        <p:spPr>
          <a:xfrm rot="10800000">
            <a:off x="22860" y="-7230"/>
            <a:ext cx="9136604" cy="5143499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2002" name="Google Shape;2002;p25"/>
          <p:cNvGrpSpPr/>
          <p:nvPr/>
        </p:nvGrpSpPr>
        <p:grpSpPr>
          <a:xfrm rot="10800000">
            <a:off x="2383086" y="-514443"/>
            <a:ext cx="3390900" cy="3390900"/>
            <a:chOff x="-2714625" y="-3788412"/>
            <a:chExt cx="3390900" cy="3390900"/>
          </a:xfrm>
        </p:grpSpPr>
        <p:grpSp>
          <p:nvGrpSpPr>
            <p:cNvPr id="2003" name="Google Shape;2003;p25"/>
            <p:cNvGrpSpPr/>
            <p:nvPr/>
          </p:nvGrpSpPr>
          <p:grpSpPr>
            <a:xfrm>
              <a:off x="-2714625" y="-3385887"/>
              <a:ext cx="3390900" cy="2569275"/>
              <a:chOff x="-2714625" y="-3448050"/>
              <a:chExt cx="3390900" cy="2569275"/>
            </a:xfrm>
          </p:grpSpPr>
          <p:cxnSp>
            <p:nvCxnSpPr>
              <p:cNvPr id="2004" name="Google Shape;2004;p25"/>
              <p:cNvCxnSpPr/>
              <p:nvPr/>
            </p:nvCxnSpPr>
            <p:spPr>
              <a:xfrm>
                <a:off x="-2714625" y="-1724025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005" name="Google Shape;2005;p25"/>
              <p:cNvCxnSpPr/>
              <p:nvPr/>
            </p:nvCxnSpPr>
            <p:spPr>
              <a:xfrm>
                <a:off x="-2714625" y="-1304925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006" name="Google Shape;2006;p25"/>
              <p:cNvCxnSpPr/>
              <p:nvPr/>
            </p:nvCxnSpPr>
            <p:spPr>
              <a:xfrm>
                <a:off x="-2714625" y="-878775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007" name="Google Shape;2007;p25"/>
              <p:cNvCxnSpPr/>
              <p:nvPr/>
            </p:nvCxnSpPr>
            <p:spPr>
              <a:xfrm>
                <a:off x="-2714625" y="-3448050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008" name="Google Shape;2008;p25"/>
              <p:cNvCxnSpPr/>
              <p:nvPr/>
            </p:nvCxnSpPr>
            <p:spPr>
              <a:xfrm>
                <a:off x="-2714625" y="-3028950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009" name="Google Shape;2009;p25"/>
              <p:cNvCxnSpPr/>
              <p:nvPr/>
            </p:nvCxnSpPr>
            <p:spPr>
              <a:xfrm>
                <a:off x="-2714625" y="-2602800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010" name="Google Shape;2010;p25"/>
              <p:cNvCxnSpPr/>
              <p:nvPr/>
            </p:nvCxnSpPr>
            <p:spPr>
              <a:xfrm>
                <a:off x="-2714625" y="-2183700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2011" name="Google Shape;2011;p25"/>
            <p:cNvGrpSpPr/>
            <p:nvPr/>
          </p:nvGrpSpPr>
          <p:grpSpPr>
            <a:xfrm rot="-5400000">
              <a:off x="-2732212" y="-3377600"/>
              <a:ext cx="3390900" cy="2569275"/>
              <a:chOff x="-2714625" y="-3448050"/>
              <a:chExt cx="3390900" cy="2569275"/>
            </a:xfrm>
          </p:grpSpPr>
          <p:cxnSp>
            <p:nvCxnSpPr>
              <p:cNvPr id="2012" name="Google Shape;2012;p25"/>
              <p:cNvCxnSpPr/>
              <p:nvPr/>
            </p:nvCxnSpPr>
            <p:spPr>
              <a:xfrm>
                <a:off x="-2714625" y="-1724025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013" name="Google Shape;2013;p25"/>
              <p:cNvCxnSpPr/>
              <p:nvPr/>
            </p:nvCxnSpPr>
            <p:spPr>
              <a:xfrm>
                <a:off x="-2714625" y="-1304925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014" name="Google Shape;2014;p25"/>
              <p:cNvCxnSpPr/>
              <p:nvPr/>
            </p:nvCxnSpPr>
            <p:spPr>
              <a:xfrm>
                <a:off x="-2714625" y="-878775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015" name="Google Shape;2015;p25"/>
              <p:cNvCxnSpPr/>
              <p:nvPr/>
            </p:nvCxnSpPr>
            <p:spPr>
              <a:xfrm>
                <a:off x="-2714625" y="-3448050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016" name="Google Shape;2016;p25"/>
              <p:cNvCxnSpPr/>
              <p:nvPr/>
            </p:nvCxnSpPr>
            <p:spPr>
              <a:xfrm>
                <a:off x="-2714625" y="-3028950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017" name="Google Shape;2017;p25"/>
              <p:cNvCxnSpPr/>
              <p:nvPr/>
            </p:nvCxnSpPr>
            <p:spPr>
              <a:xfrm>
                <a:off x="-2714625" y="-2602800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018" name="Google Shape;2018;p25"/>
              <p:cNvCxnSpPr/>
              <p:nvPr/>
            </p:nvCxnSpPr>
            <p:spPr>
              <a:xfrm>
                <a:off x="-2714625" y="-2183700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sp>
        <p:nvSpPr>
          <p:cNvPr id="2019" name="Google Shape;2019;p25"/>
          <p:cNvSpPr/>
          <p:nvPr/>
        </p:nvSpPr>
        <p:spPr>
          <a:xfrm rot="5400000" flipH="1">
            <a:off x="-371469" y="2381250"/>
            <a:ext cx="3133800" cy="2390700"/>
          </a:xfrm>
          <a:prstGeom prst="rtTriangle">
            <a:avLst/>
          </a:prstGeom>
          <a:solidFill>
            <a:srgbClr val="FFFFFF">
              <a:alpha val="726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020" name="Google Shape;2020;p25"/>
          <p:cNvGrpSpPr/>
          <p:nvPr/>
        </p:nvGrpSpPr>
        <p:grpSpPr>
          <a:xfrm>
            <a:off x="4024288" y="4608489"/>
            <a:ext cx="1095412" cy="1095412"/>
            <a:chOff x="1989746" y="1227675"/>
            <a:chExt cx="1468184" cy="1468184"/>
          </a:xfrm>
        </p:grpSpPr>
        <p:sp>
          <p:nvSpPr>
            <p:cNvPr id="2021" name="Google Shape;2021;p25"/>
            <p:cNvSpPr/>
            <p:nvPr/>
          </p:nvSpPr>
          <p:spPr>
            <a:xfrm>
              <a:off x="2482274" y="1720204"/>
              <a:ext cx="975637" cy="975637"/>
            </a:xfrm>
            <a:custGeom>
              <a:avLst/>
              <a:gdLst/>
              <a:ahLst/>
              <a:cxnLst/>
              <a:rect l="l" t="t" r="r" b="b"/>
              <a:pathLst>
                <a:path w="86054" h="86054" fill="none" extrusionOk="0">
                  <a:moveTo>
                    <a:pt x="0" y="1"/>
                  </a:moveTo>
                  <a:lnTo>
                    <a:pt x="86054" y="1"/>
                  </a:lnTo>
                  <a:lnTo>
                    <a:pt x="86054" y="86054"/>
                  </a:lnTo>
                  <a:lnTo>
                    <a:pt x="0" y="86054"/>
                  </a:lnTo>
                  <a:close/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2" name="Google Shape;2022;p25"/>
            <p:cNvSpPr/>
            <p:nvPr/>
          </p:nvSpPr>
          <p:spPr>
            <a:xfrm>
              <a:off x="2965336" y="2203267"/>
              <a:ext cx="11" cy="11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3" name="Google Shape;2023;p25"/>
            <p:cNvSpPr/>
            <p:nvPr/>
          </p:nvSpPr>
          <p:spPr>
            <a:xfrm>
              <a:off x="2844721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4" name="Google Shape;2024;p25"/>
            <p:cNvSpPr/>
            <p:nvPr/>
          </p:nvSpPr>
          <p:spPr>
            <a:xfrm>
              <a:off x="2721146" y="1227675"/>
              <a:ext cx="493147" cy="492558"/>
            </a:xfrm>
            <a:custGeom>
              <a:avLst/>
              <a:gdLst/>
              <a:ahLst/>
              <a:cxnLst/>
              <a:rect l="l" t="t" r="r" b="b"/>
              <a:pathLst>
                <a:path w="43497" h="43445" fill="none" extrusionOk="0">
                  <a:moveTo>
                    <a:pt x="43496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5" name="Google Shape;2025;p25"/>
            <p:cNvSpPr/>
            <p:nvPr/>
          </p:nvSpPr>
          <p:spPr>
            <a:xfrm>
              <a:off x="2600520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5" y="43445"/>
                  </a:moveTo>
                  <a:lnTo>
                    <a:pt x="1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6" name="Google Shape;2026;p25"/>
            <p:cNvSpPr/>
            <p:nvPr/>
          </p:nvSpPr>
          <p:spPr>
            <a:xfrm>
              <a:off x="2477535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5" y="43445"/>
                  </a:moveTo>
                  <a:lnTo>
                    <a:pt x="1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7" name="Google Shape;2027;p25"/>
            <p:cNvSpPr/>
            <p:nvPr/>
          </p:nvSpPr>
          <p:spPr>
            <a:xfrm>
              <a:off x="2356920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5" y="43445"/>
                  </a:moveTo>
                  <a:lnTo>
                    <a:pt x="1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8" name="Google Shape;2028;p25"/>
            <p:cNvSpPr/>
            <p:nvPr/>
          </p:nvSpPr>
          <p:spPr>
            <a:xfrm>
              <a:off x="2233346" y="1227675"/>
              <a:ext cx="493147" cy="492558"/>
            </a:xfrm>
            <a:custGeom>
              <a:avLst/>
              <a:gdLst/>
              <a:ahLst/>
              <a:cxnLst/>
              <a:rect l="l" t="t" r="r" b="b"/>
              <a:pathLst>
                <a:path w="43497" h="43445" fill="none" extrusionOk="0">
                  <a:moveTo>
                    <a:pt x="43497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9" name="Google Shape;2029;p25"/>
            <p:cNvSpPr/>
            <p:nvPr/>
          </p:nvSpPr>
          <p:spPr>
            <a:xfrm>
              <a:off x="2112731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0" name="Google Shape;2030;p25"/>
            <p:cNvSpPr/>
            <p:nvPr/>
          </p:nvSpPr>
          <p:spPr>
            <a:xfrm>
              <a:off x="1989746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1" name="Google Shape;2031;p25"/>
            <p:cNvSpPr/>
            <p:nvPr/>
          </p:nvSpPr>
          <p:spPr>
            <a:xfrm>
              <a:off x="1989746" y="1350660"/>
              <a:ext cx="492558" cy="493147"/>
            </a:xfrm>
            <a:custGeom>
              <a:avLst/>
              <a:gdLst/>
              <a:ahLst/>
              <a:cxnLst/>
              <a:rect l="l" t="t" r="r" b="b"/>
              <a:pathLst>
                <a:path w="43445" h="43497" fill="none" extrusionOk="0">
                  <a:moveTo>
                    <a:pt x="43444" y="43497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2" name="Google Shape;2032;p25"/>
            <p:cNvSpPr/>
            <p:nvPr/>
          </p:nvSpPr>
          <p:spPr>
            <a:xfrm>
              <a:off x="1989746" y="1471876"/>
              <a:ext cx="492558" cy="492546"/>
            </a:xfrm>
            <a:custGeom>
              <a:avLst/>
              <a:gdLst/>
              <a:ahLst/>
              <a:cxnLst/>
              <a:rect l="l" t="t" r="r" b="b"/>
              <a:pathLst>
                <a:path w="43445" h="43444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3" name="Google Shape;2033;p25"/>
            <p:cNvSpPr/>
            <p:nvPr/>
          </p:nvSpPr>
          <p:spPr>
            <a:xfrm>
              <a:off x="1989746" y="1594861"/>
              <a:ext cx="492558" cy="492546"/>
            </a:xfrm>
            <a:custGeom>
              <a:avLst/>
              <a:gdLst/>
              <a:ahLst/>
              <a:cxnLst/>
              <a:rect l="l" t="t" r="r" b="b"/>
              <a:pathLst>
                <a:path w="43445" h="43444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4" name="Google Shape;2034;p25"/>
            <p:cNvSpPr/>
            <p:nvPr/>
          </p:nvSpPr>
          <p:spPr>
            <a:xfrm>
              <a:off x="1989746" y="1715477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5" name="Google Shape;2035;p25"/>
            <p:cNvSpPr/>
            <p:nvPr/>
          </p:nvSpPr>
          <p:spPr>
            <a:xfrm>
              <a:off x="1989746" y="1838462"/>
              <a:ext cx="492558" cy="493147"/>
            </a:xfrm>
            <a:custGeom>
              <a:avLst/>
              <a:gdLst/>
              <a:ahLst/>
              <a:cxnLst/>
              <a:rect l="l" t="t" r="r" b="b"/>
              <a:pathLst>
                <a:path w="43445" h="43497" fill="none" extrusionOk="0">
                  <a:moveTo>
                    <a:pt x="43444" y="43496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6" name="Google Shape;2036;p25"/>
            <p:cNvSpPr/>
            <p:nvPr/>
          </p:nvSpPr>
          <p:spPr>
            <a:xfrm>
              <a:off x="1989746" y="1959667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7" name="Google Shape;2037;p25"/>
            <p:cNvSpPr/>
            <p:nvPr/>
          </p:nvSpPr>
          <p:spPr>
            <a:xfrm>
              <a:off x="1989746" y="2082652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8" name="Google Shape;2038;p25"/>
            <p:cNvSpPr/>
            <p:nvPr/>
          </p:nvSpPr>
          <p:spPr>
            <a:xfrm>
              <a:off x="1989746" y="1227675"/>
              <a:ext cx="1468184" cy="1468184"/>
            </a:xfrm>
            <a:custGeom>
              <a:avLst/>
              <a:gdLst/>
              <a:ahLst/>
              <a:cxnLst/>
              <a:rect l="l" t="t" r="r" b="b"/>
              <a:pathLst>
                <a:path w="129498" h="129498" fill="none" extrusionOk="0">
                  <a:moveTo>
                    <a:pt x="43444" y="129498"/>
                  </a:moveTo>
                  <a:lnTo>
                    <a:pt x="0" y="86054"/>
                  </a:lnTo>
                  <a:lnTo>
                    <a:pt x="0" y="1"/>
                  </a:lnTo>
                  <a:lnTo>
                    <a:pt x="86054" y="1"/>
                  </a:lnTo>
                  <a:lnTo>
                    <a:pt x="129498" y="43445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39" name="Google Shape;2039;p25"/>
          <p:cNvGrpSpPr/>
          <p:nvPr/>
        </p:nvGrpSpPr>
        <p:grpSpPr>
          <a:xfrm rot="-5400000">
            <a:off x="-381696" y="2910571"/>
            <a:ext cx="1460035" cy="733569"/>
            <a:chOff x="3333360" y="4608492"/>
            <a:chExt cx="1460035" cy="733569"/>
          </a:xfrm>
        </p:grpSpPr>
        <p:sp>
          <p:nvSpPr>
            <p:cNvPr id="2040" name="Google Shape;2040;p25"/>
            <p:cNvSpPr/>
            <p:nvPr/>
          </p:nvSpPr>
          <p:spPr>
            <a:xfrm rot="-5400000">
              <a:off x="3333351" y="4608500"/>
              <a:ext cx="733569" cy="733552"/>
            </a:xfrm>
            <a:custGeom>
              <a:avLst/>
              <a:gdLst/>
              <a:ahLst/>
              <a:cxnLst/>
              <a:rect l="l" t="t" r="r" b="b"/>
              <a:pathLst>
                <a:path w="43445" h="43444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1" name="Google Shape;2041;p25"/>
            <p:cNvSpPr/>
            <p:nvPr/>
          </p:nvSpPr>
          <p:spPr>
            <a:xfrm rot="-5400000">
              <a:off x="3512992" y="4608492"/>
              <a:ext cx="733569" cy="733569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2" name="Google Shape;2042;p25"/>
            <p:cNvSpPr/>
            <p:nvPr/>
          </p:nvSpPr>
          <p:spPr>
            <a:xfrm rot="-5400000">
              <a:off x="3696593" y="4608053"/>
              <a:ext cx="733569" cy="734447"/>
            </a:xfrm>
            <a:custGeom>
              <a:avLst/>
              <a:gdLst/>
              <a:ahLst/>
              <a:cxnLst/>
              <a:rect l="l" t="t" r="r" b="b"/>
              <a:pathLst>
                <a:path w="43445" h="43497" fill="none" extrusionOk="0">
                  <a:moveTo>
                    <a:pt x="43444" y="43496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3" name="Google Shape;2043;p25"/>
            <p:cNvSpPr/>
            <p:nvPr/>
          </p:nvSpPr>
          <p:spPr>
            <a:xfrm rot="-5400000">
              <a:off x="3876665" y="4608492"/>
              <a:ext cx="733569" cy="733569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4" name="Google Shape;2044;p25"/>
            <p:cNvSpPr/>
            <p:nvPr/>
          </p:nvSpPr>
          <p:spPr>
            <a:xfrm rot="-5400000">
              <a:off x="4059826" y="4608492"/>
              <a:ext cx="733569" cy="733569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45" name="Google Shape;2045;p25"/>
          <p:cNvGrpSpPr/>
          <p:nvPr/>
        </p:nvGrpSpPr>
        <p:grpSpPr>
          <a:xfrm>
            <a:off x="-375424" y="-12711"/>
            <a:ext cx="1095412" cy="1095412"/>
            <a:chOff x="1989746" y="1227675"/>
            <a:chExt cx="1468184" cy="1468184"/>
          </a:xfrm>
        </p:grpSpPr>
        <p:sp>
          <p:nvSpPr>
            <p:cNvPr id="2046" name="Google Shape;2046;p25"/>
            <p:cNvSpPr/>
            <p:nvPr/>
          </p:nvSpPr>
          <p:spPr>
            <a:xfrm>
              <a:off x="2482274" y="1720204"/>
              <a:ext cx="975637" cy="975637"/>
            </a:xfrm>
            <a:custGeom>
              <a:avLst/>
              <a:gdLst/>
              <a:ahLst/>
              <a:cxnLst/>
              <a:rect l="l" t="t" r="r" b="b"/>
              <a:pathLst>
                <a:path w="86054" h="86054" fill="none" extrusionOk="0">
                  <a:moveTo>
                    <a:pt x="0" y="1"/>
                  </a:moveTo>
                  <a:lnTo>
                    <a:pt x="86054" y="1"/>
                  </a:lnTo>
                  <a:lnTo>
                    <a:pt x="86054" y="86054"/>
                  </a:lnTo>
                  <a:lnTo>
                    <a:pt x="0" y="86054"/>
                  </a:lnTo>
                  <a:close/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7" name="Google Shape;2047;p25"/>
            <p:cNvSpPr/>
            <p:nvPr/>
          </p:nvSpPr>
          <p:spPr>
            <a:xfrm>
              <a:off x="2965336" y="2203267"/>
              <a:ext cx="11" cy="11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8" name="Google Shape;2048;p25"/>
            <p:cNvSpPr/>
            <p:nvPr/>
          </p:nvSpPr>
          <p:spPr>
            <a:xfrm>
              <a:off x="2844721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9" name="Google Shape;2049;p25"/>
            <p:cNvSpPr/>
            <p:nvPr/>
          </p:nvSpPr>
          <p:spPr>
            <a:xfrm>
              <a:off x="2721146" y="1227675"/>
              <a:ext cx="493147" cy="492558"/>
            </a:xfrm>
            <a:custGeom>
              <a:avLst/>
              <a:gdLst/>
              <a:ahLst/>
              <a:cxnLst/>
              <a:rect l="l" t="t" r="r" b="b"/>
              <a:pathLst>
                <a:path w="43497" h="43445" fill="none" extrusionOk="0">
                  <a:moveTo>
                    <a:pt x="43496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0" name="Google Shape;2050;p25"/>
            <p:cNvSpPr/>
            <p:nvPr/>
          </p:nvSpPr>
          <p:spPr>
            <a:xfrm>
              <a:off x="2600520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5" y="43445"/>
                  </a:moveTo>
                  <a:lnTo>
                    <a:pt x="1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1" name="Google Shape;2051;p25"/>
            <p:cNvSpPr/>
            <p:nvPr/>
          </p:nvSpPr>
          <p:spPr>
            <a:xfrm>
              <a:off x="2477535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5" y="43445"/>
                  </a:moveTo>
                  <a:lnTo>
                    <a:pt x="1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2" name="Google Shape;2052;p25"/>
            <p:cNvSpPr/>
            <p:nvPr/>
          </p:nvSpPr>
          <p:spPr>
            <a:xfrm>
              <a:off x="2356920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5" y="43445"/>
                  </a:moveTo>
                  <a:lnTo>
                    <a:pt x="1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3" name="Google Shape;2053;p25"/>
            <p:cNvSpPr/>
            <p:nvPr/>
          </p:nvSpPr>
          <p:spPr>
            <a:xfrm>
              <a:off x="2233346" y="1227675"/>
              <a:ext cx="493147" cy="492558"/>
            </a:xfrm>
            <a:custGeom>
              <a:avLst/>
              <a:gdLst/>
              <a:ahLst/>
              <a:cxnLst/>
              <a:rect l="l" t="t" r="r" b="b"/>
              <a:pathLst>
                <a:path w="43497" h="43445" fill="none" extrusionOk="0">
                  <a:moveTo>
                    <a:pt x="43497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4" name="Google Shape;2054;p25"/>
            <p:cNvSpPr/>
            <p:nvPr/>
          </p:nvSpPr>
          <p:spPr>
            <a:xfrm>
              <a:off x="2112731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5" name="Google Shape;2055;p25"/>
            <p:cNvSpPr/>
            <p:nvPr/>
          </p:nvSpPr>
          <p:spPr>
            <a:xfrm>
              <a:off x="1989746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6" name="Google Shape;2056;p25"/>
            <p:cNvSpPr/>
            <p:nvPr/>
          </p:nvSpPr>
          <p:spPr>
            <a:xfrm>
              <a:off x="1989746" y="1350660"/>
              <a:ext cx="492558" cy="493147"/>
            </a:xfrm>
            <a:custGeom>
              <a:avLst/>
              <a:gdLst/>
              <a:ahLst/>
              <a:cxnLst/>
              <a:rect l="l" t="t" r="r" b="b"/>
              <a:pathLst>
                <a:path w="43445" h="43497" fill="none" extrusionOk="0">
                  <a:moveTo>
                    <a:pt x="43444" y="43497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7" name="Google Shape;2057;p25"/>
            <p:cNvSpPr/>
            <p:nvPr/>
          </p:nvSpPr>
          <p:spPr>
            <a:xfrm>
              <a:off x="1989746" y="1471876"/>
              <a:ext cx="492558" cy="492546"/>
            </a:xfrm>
            <a:custGeom>
              <a:avLst/>
              <a:gdLst/>
              <a:ahLst/>
              <a:cxnLst/>
              <a:rect l="l" t="t" r="r" b="b"/>
              <a:pathLst>
                <a:path w="43445" h="43444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8" name="Google Shape;2058;p25"/>
            <p:cNvSpPr/>
            <p:nvPr/>
          </p:nvSpPr>
          <p:spPr>
            <a:xfrm>
              <a:off x="1989746" y="1594861"/>
              <a:ext cx="492558" cy="492546"/>
            </a:xfrm>
            <a:custGeom>
              <a:avLst/>
              <a:gdLst/>
              <a:ahLst/>
              <a:cxnLst/>
              <a:rect l="l" t="t" r="r" b="b"/>
              <a:pathLst>
                <a:path w="43445" h="43444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9" name="Google Shape;2059;p25"/>
            <p:cNvSpPr/>
            <p:nvPr/>
          </p:nvSpPr>
          <p:spPr>
            <a:xfrm>
              <a:off x="1989746" y="1715477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0" name="Google Shape;2060;p25"/>
            <p:cNvSpPr/>
            <p:nvPr/>
          </p:nvSpPr>
          <p:spPr>
            <a:xfrm>
              <a:off x="1989746" y="1838462"/>
              <a:ext cx="492558" cy="493147"/>
            </a:xfrm>
            <a:custGeom>
              <a:avLst/>
              <a:gdLst/>
              <a:ahLst/>
              <a:cxnLst/>
              <a:rect l="l" t="t" r="r" b="b"/>
              <a:pathLst>
                <a:path w="43445" h="43497" fill="none" extrusionOk="0">
                  <a:moveTo>
                    <a:pt x="43444" y="43496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1" name="Google Shape;2061;p25"/>
            <p:cNvSpPr/>
            <p:nvPr/>
          </p:nvSpPr>
          <p:spPr>
            <a:xfrm>
              <a:off x="1989746" y="1959667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2" name="Google Shape;2062;p25"/>
            <p:cNvSpPr/>
            <p:nvPr/>
          </p:nvSpPr>
          <p:spPr>
            <a:xfrm>
              <a:off x="1989746" y="2082652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3" name="Google Shape;2063;p25"/>
            <p:cNvSpPr/>
            <p:nvPr/>
          </p:nvSpPr>
          <p:spPr>
            <a:xfrm>
              <a:off x="1989746" y="1227675"/>
              <a:ext cx="1468184" cy="1468184"/>
            </a:xfrm>
            <a:custGeom>
              <a:avLst/>
              <a:gdLst/>
              <a:ahLst/>
              <a:cxnLst/>
              <a:rect l="l" t="t" r="r" b="b"/>
              <a:pathLst>
                <a:path w="129498" h="129498" fill="none" extrusionOk="0">
                  <a:moveTo>
                    <a:pt x="43444" y="129498"/>
                  </a:moveTo>
                  <a:lnTo>
                    <a:pt x="0" y="86054"/>
                  </a:lnTo>
                  <a:lnTo>
                    <a:pt x="0" y="1"/>
                  </a:lnTo>
                  <a:lnTo>
                    <a:pt x="86054" y="1"/>
                  </a:lnTo>
                  <a:lnTo>
                    <a:pt x="129498" y="43445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064" name="Google Shape;2064;p25"/>
          <p:cNvSpPr txBox="1">
            <a:spLocks noGrp="1"/>
          </p:cNvSpPr>
          <p:nvPr>
            <p:ph type="subTitle" idx="1"/>
          </p:nvPr>
        </p:nvSpPr>
        <p:spPr>
          <a:xfrm>
            <a:off x="984350" y="1911588"/>
            <a:ext cx="2486700" cy="40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1700">
                <a:solidFill>
                  <a:schemeClr val="lt2"/>
                </a:solidFill>
                <a:latin typeface="Goblin One"/>
                <a:ea typeface="Goblin One"/>
                <a:cs typeface="Goblin One"/>
                <a:sym typeface="Goblin One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2065" name="Google Shape;2065;p25"/>
          <p:cNvSpPr txBox="1">
            <a:spLocks noGrp="1"/>
          </p:cNvSpPr>
          <p:nvPr>
            <p:ph type="subTitle" idx="2"/>
          </p:nvPr>
        </p:nvSpPr>
        <p:spPr>
          <a:xfrm>
            <a:off x="984350" y="3077988"/>
            <a:ext cx="2486700" cy="40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1700">
                <a:solidFill>
                  <a:schemeClr val="lt2"/>
                </a:solidFill>
                <a:latin typeface="Goblin One"/>
                <a:ea typeface="Goblin One"/>
                <a:cs typeface="Goblin One"/>
                <a:sym typeface="Goblin One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2066" name="Google Shape;2066;p25"/>
          <p:cNvSpPr txBox="1">
            <a:spLocks noGrp="1"/>
          </p:cNvSpPr>
          <p:nvPr>
            <p:ph type="subTitle" idx="3"/>
          </p:nvPr>
        </p:nvSpPr>
        <p:spPr>
          <a:xfrm>
            <a:off x="984350" y="2239126"/>
            <a:ext cx="24867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67" name="Google Shape;2067;p25"/>
          <p:cNvSpPr txBox="1">
            <a:spLocks noGrp="1"/>
          </p:cNvSpPr>
          <p:nvPr>
            <p:ph type="subTitle" idx="4"/>
          </p:nvPr>
        </p:nvSpPr>
        <p:spPr>
          <a:xfrm>
            <a:off x="984350" y="3405526"/>
            <a:ext cx="24867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68" name="Google Shape;2068;p25"/>
          <p:cNvSpPr txBox="1">
            <a:spLocks noGrp="1"/>
          </p:cNvSpPr>
          <p:nvPr>
            <p:ph type="title"/>
          </p:nvPr>
        </p:nvSpPr>
        <p:spPr>
          <a:xfrm>
            <a:off x="984350" y="978425"/>
            <a:ext cx="28764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BLANK_1_1_1_2">
    <p:spTree>
      <p:nvGrpSpPr>
        <p:cNvPr id="1" name="Shape 20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70" name="Google Shape;2070;p26"/>
          <p:cNvPicPr preferRelativeResize="0"/>
          <p:nvPr/>
        </p:nvPicPr>
        <p:blipFill>
          <a:blip r:embed="rId2">
            <a:alphaModFix amt="45000"/>
          </a:blip>
          <a:stretch>
            <a:fillRect/>
          </a:stretch>
        </p:blipFill>
        <p:spPr>
          <a:xfrm>
            <a:off x="3697" y="0"/>
            <a:ext cx="9136604" cy="5143499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2071" name="Google Shape;2071;p26"/>
          <p:cNvGrpSpPr/>
          <p:nvPr/>
        </p:nvGrpSpPr>
        <p:grpSpPr>
          <a:xfrm>
            <a:off x="2876550" y="1688313"/>
            <a:ext cx="3390900" cy="3390900"/>
            <a:chOff x="-2714625" y="-3788412"/>
            <a:chExt cx="3390900" cy="3390900"/>
          </a:xfrm>
        </p:grpSpPr>
        <p:grpSp>
          <p:nvGrpSpPr>
            <p:cNvPr id="2072" name="Google Shape;2072;p26"/>
            <p:cNvGrpSpPr/>
            <p:nvPr/>
          </p:nvGrpSpPr>
          <p:grpSpPr>
            <a:xfrm>
              <a:off x="-2714625" y="-3385887"/>
              <a:ext cx="3390900" cy="2569275"/>
              <a:chOff x="-2714625" y="-3448050"/>
              <a:chExt cx="3390900" cy="2569275"/>
            </a:xfrm>
          </p:grpSpPr>
          <p:cxnSp>
            <p:nvCxnSpPr>
              <p:cNvPr id="2073" name="Google Shape;2073;p26"/>
              <p:cNvCxnSpPr/>
              <p:nvPr/>
            </p:nvCxnSpPr>
            <p:spPr>
              <a:xfrm>
                <a:off x="-2714625" y="-1724025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074" name="Google Shape;2074;p26"/>
              <p:cNvCxnSpPr/>
              <p:nvPr/>
            </p:nvCxnSpPr>
            <p:spPr>
              <a:xfrm>
                <a:off x="-2714625" y="-1304925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075" name="Google Shape;2075;p26"/>
              <p:cNvCxnSpPr/>
              <p:nvPr/>
            </p:nvCxnSpPr>
            <p:spPr>
              <a:xfrm>
                <a:off x="-2714625" y="-878775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076" name="Google Shape;2076;p26"/>
              <p:cNvCxnSpPr/>
              <p:nvPr/>
            </p:nvCxnSpPr>
            <p:spPr>
              <a:xfrm>
                <a:off x="-2714625" y="-3448050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077" name="Google Shape;2077;p26"/>
              <p:cNvCxnSpPr/>
              <p:nvPr/>
            </p:nvCxnSpPr>
            <p:spPr>
              <a:xfrm>
                <a:off x="-2714625" y="-3028950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078" name="Google Shape;2078;p26"/>
              <p:cNvCxnSpPr/>
              <p:nvPr/>
            </p:nvCxnSpPr>
            <p:spPr>
              <a:xfrm>
                <a:off x="-2714625" y="-2602800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079" name="Google Shape;2079;p26"/>
              <p:cNvCxnSpPr/>
              <p:nvPr/>
            </p:nvCxnSpPr>
            <p:spPr>
              <a:xfrm>
                <a:off x="-2714625" y="-2183700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2080" name="Google Shape;2080;p26"/>
            <p:cNvGrpSpPr/>
            <p:nvPr/>
          </p:nvGrpSpPr>
          <p:grpSpPr>
            <a:xfrm rot="-5400000">
              <a:off x="-2732212" y="-3377600"/>
              <a:ext cx="3390900" cy="2569275"/>
              <a:chOff x="-2714625" y="-3448050"/>
              <a:chExt cx="3390900" cy="2569275"/>
            </a:xfrm>
          </p:grpSpPr>
          <p:cxnSp>
            <p:nvCxnSpPr>
              <p:cNvPr id="2081" name="Google Shape;2081;p26"/>
              <p:cNvCxnSpPr/>
              <p:nvPr/>
            </p:nvCxnSpPr>
            <p:spPr>
              <a:xfrm>
                <a:off x="-2714625" y="-1724025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082" name="Google Shape;2082;p26"/>
              <p:cNvCxnSpPr/>
              <p:nvPr/>
            </p:nvCxnSpPr>
            <p:spPr>
              <a:xfrm>
                <a:off x="-2714625" y="-1304925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083" name="Google Shape;2083;p26"/>
              <p:cNvCxnSpPr/>
              <p:nvPr/>
            </p:nvCxnSpPr>
            <p:spPr>
              <a:xfrm>
                <a:off x="-2714625" y="-878775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084" name="Google Shape;2084;p26"/>
              <p:cNvCxnSpPr/>
              <p:nvPr/>
            </p:nvCxnSpPr>
            <p:spPr>
              <a:xfrm>
                <a:off x="-2714625" y="-3448050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085" name="Google Shape;2085;p26"/>
              <p:cNvCxnSpPr/>
              <p:nvPr/>
            </p:nvCxnSpPr>
            <p:spPr>
              <a:xfrm>
                <a:off x="-2714625" y="-3028950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086" name="Google Shape;2086;p26"/>
              <p:cNvCxnSpPr/>
              <p:nvPr/>
            </p:nvCxnSpPr>
            <p:spPr>
              <a:xfrm>
                <a:off x="-2714625" y="-2602800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087" name="Google Shape;2087;p26"/>
              <p:cNvCxnSpPr/>
              <p:nvPr/>
            </p:nvCxnSpPr>
            <p:spPr>
              <a:xfrm>
                <a:off x="-2714625" y="-2183700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sp>
        <p:nvSpPr>
          <p:cNvPr id="2088" name="Google Shape;2088;p26"/>
          <p:cNvSpPr/>
          <p:nvPr/>
        </p:nvSpPr>
        <p:spPr>
          <a:xfrm rot="-5400000">
            <a:off x="6991425" y="3003550"/>
            <a:ext cx="3076500" cy="1228800"/>
          </a:xfrm>
          <a:prstGeom prst="rtTriangle">
            <a:avLst/>
          </a:prstGeom>
          <a:solidFill>
            <a:srgbClr val="FFFFFF">
              <a:alpha val="726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89" name="Google Shape;2089;p26"/>
          <p:cNvSpPr/>
          <p:nvPr/>
        </p:nvSpPr>
        <p:spPr>
          <a:xfrm rot="10800000" flipH="1">
            <a:off x="0" y="0"/>
            <a:ext cx="1666800" cy="3943200"/>
          </a:xfrm>
          <a:prstGeom prst="rtTriangle">
            <a:avLst/>
          </a:prstGeom>
          <a:solidFill>
            <a:srgbClr val="FFFFFF">
              <a:alpha val="726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090" name="Google Shape;2090;p26"/>
          <p:cNvGrpSpPr/>
          <p:nvPr/>
        </p:nvGrpSpPr>
        <p:grpSpPr>
          <a:xfrm>
            <a:off x="8423999" y="-502494"/>
            <a:ext cx="1095412" cy="1095412"/>
            <a:chOff x="1989746" y="1227675"/>
            <a:chExt cx="1468184" cy="1468184"/>
          </a:xfrm>
        </p:grpSpPr>
        <p:sp>
          <p:nvSpPr>
            <p:cNvPr id="2091" name="Google Shape;2091;p26"/>
            <p:cNvSpPr/>
            <p:nvPr/>
          </p:nvSpPr>
          <p:spPr>
            <a:xfrm>
              <a:off x="2482274" y="1720204"/>
              <a:ext cx="975637" cy="975637"/>
            </a:xfrm>
            <a:custGeom>
              <a:avLst/>
              <a:gdLst/>
              <a:ahLst/>
              <a:cxnLst/>
              <a:rect l="l" t="t" r="r" b="b"/>
              <a:pathLst>
                <a:path w="86054" h="86054" fill="none" extrusionOk="0">
                  <a:moveTo>
                    <a:pt x="0" y="1"/>
                  </a:moveTo>
                  <a:lnTo>
                    <a:pt x="86054" y="1"/>
                  </a:lnTo>
                  <a:lnTo>
                    <a:pt x="86054" y="86054"/>
                  </a:lnTo>
                  <a:lnTo>
                    <a:pt x="0" y="86054"/>
                  </a:lnTo>
                  <a:close/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2" name="Google Shape;2092;p26"/>
            <p:cNvSpPr/>
            <p:nvPr/>
          </p:nvSpPr>
          <p:spPr>
            <a:xfrm>
              <a:off x="2965336" y="2203267"/>
              <a:ext cx="11" cy="11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3" name="Google Shape;2093;p26"/>
            <p:cNvSpPr/>
            <p:nvPr/>
          </p:nvSpPr>
          <p:spPr>
            <a:xfrm>
              <a:off x="2844721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4" name="Google Shape;2094;p26"/>
            <p:cNvSpPr/>
            <p:nvPr/>
          </p:nvSpPr>
          <p:spPr>
            <a:xfrm>
              <a:off x="2721146" y="1227675"/>
              <a:ext cx="493147" cy="492558"/>
            </a:xfrm>
            <a:custGeom>
              <a:avLst/>
              <a:gdLst/>
              <a:ahLst/>
              <a:cxnLst/>
              <a:rect l="l" t="t" r="r" b="b"/>
              <a:pathLst>
                <a:path w="43497" h="43445" fill="none" extrusionOk="0">
                  <a:moveTo>
                    <a:pt x="43496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5" name="Google Shape;2095;p26"/>
            <p:cNvSpPr/>
            <p:nvPr/>
          </p:nvSpPr>
          <p:spPr>
            <a:xfrm>
              <a:off x="2600520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5" y="43445"/>
                  </a:moveTo>
                  <a:lnTo>
                    <a:pt x="1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6" name="Google Shape;2096;p26"/>
            <p:cNvSpPr/>
            <p:nvPr/>
          </p:nvSpPr>
          <p:spPr>
            <a:xfrm>
              <a:off x="2477535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5" y="43445"/>
                  </a:moveTo>
                  <a:lnTo>
                    <a:pt x="1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7" name="Google Shape;2097;p26"/>
            <p:cNvSpPr/>
            <p:nvPr/>
          </p:nvSpPr>
          <p:spPr>
            <a:xfrm>
              <a:off x="2356920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5" y="43445"/>
                  </a:moveTo>
                  <a:lnTo>
                    <a:pt x="1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8" name="Google Shape;2098;p26"/>
            <p:cNvSpPr/>
            <p:nvPr/>
          </p:nvSpPr>
          <p:spPr>
            <a:xfrm>
              <a:off x="2233346" y="1227675"/>
              <a:ext cx="493147" cy="492558"/>
            </a:xfrm>
            <a:custGeom>
              <a:avLst/>
              <a:gdLst/>
              <a:ahLst/>
              <a:cxnLst/>
              <a:rect l="l" t="t" r="r" b="b"/>
              <a:pathLst>
                <a:path w="43497" h="43445" fill="none" extrusionOk="0">
                  <a:moveTo>
                    <a:pt x="43497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9" name="Google Shape;2099;p26"/>
            <p:cNvSpPr/>
            <p:nvPr/>
          </p:nvSpPr>
          <p:spPr>
            <a:xfrm>
              <a:off x="2112731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0" name="Google Shape;2100;p26"/>
            <p:cNvSpPr/>
            <p:nvPr/>
          </p:nvSpPr>
          <p:spPr>
            <a:xfrm>
              <a:off x="1989746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1" name="Google Shape;2101;p26"/>
            <p:cNvSpPr/>
            <p:nvPr/>
          </p:nvSpPr>
          <p:spPr>
            <a:xfrm>
              <a:off x="1989746" y="1350660"/>
              <a:ext cx="492558" cy="493147"/>
            </a:xfrm>
            <a:custGeom>
              <a:avLst/>
              <a:gdLst/>
              <a:ahLst/>
              <a:cxnLst/>
              <a:rect l="l" t="t" r="r" b="b"/>
              <a:pathLst>
                <a:path w="43445" h="43497" fill="none" extrusionOk="0">
                  <a:moveTo>
                    <a:pt x="43444" y="43497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2" name="Google Shape;2102;p26"/>
            <p:cNvSpPr/>
            <p:nvPr/>
          </p:nvSpPr>
          <p:spPr>
            <a:xfrm>
              <a:off x="1989746" y="1471876"/>
              <a:ext cx="492558" cy="492546"/>
            </a:xfrm>
            <a:custGeom>
              <a:avLst/>
              <a:gdLst/>
              <a:ahLst/>
              <a:cxnLst/>
              <a:rect l="l" t="t" r="r" b="b"/>
              <a:pathLst>
                <a:path w="43445" h="43444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3" name="Google Shape;2103;p26"/>
            <p:cNvSpPr/>
            <p:nvPr/>
          </p:nvSpPr>
          <p:spPr>
            <a:xfrm>
              <a:off x="1989746" y="1594861"/>
              <a:ext cx="492558" cy="492546"/>
            </a:xfrm>
            <a:custGeom>
              <a:avLst/>
              <a:gdLst/>
              <a:ahLst/>
              <a:cxnLst/>
              <a:rect l="l" t="t" r="r" b="b"/>
              <a:pathLst>
                <a:path w="43445" h="43444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4" name="Google Shape;2104;p26"/>
            <p:cNvSpPr/>
            <p:nvPr/>
          </p:nvSpPr>
          <p:spPr>
            <a:xfrm>
              <a:off x="1989746" y="1715477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5" name="Google Shape;2105;p26"/>
            <p:cNvSpPr/>
            <p:nvPr/>
          </p:nvSpPr>
          <p:spPr>
            <a:xfrm>
              <a:off x="1989746" y="1838462"/>
              <a:ext cx="492558" cy="493147"/>
            </a:xfrm>
            <a:custGeom>
              <a:avLst/>
              <a:gdLst/>
              <a:ahLst/>
              <a:cxnLst/>
              <a:rect l="l" t="t" r="r" b="b"/>
              <a:pathLst>
                <a:path w="43445" h="43497" fill="none" extrusionOk="0">
                  <a:moveTo>
                    <a:pt x="43444" y="43496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6" name="Google Shape;2106;p26"/>
            <p:cNvSpPr/>
            <p:nvPr/>
          </p:nvSpPr>
          <p:spPr>
            <a:xfrm>
              <a:off x="1989746" y="1959667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7" name="Google Shape;2107;p26"/>
            <p:cNvSpPr/>
            <p:nvPr/>
          </p:nvSpPr>
          <p:spPr>
            <a:xfrm>
              <a:off x="1989746" y="2082652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8" name="Google Shape;2108;p26"/>
            <p:cNvSpPr/>
            <p:nvPr/>
          </p:nvSpPr>
          <p:spPr>
            <a:xfrm>
              <a:off x="1989746" y="1227675"/>
              <a:ext cx="1468184" cy="1468184"/>
            </a:xfrm>
            <a:custGeom>
              <a:avLst/>
              <a:gdLst/>
              <a:ahLst/>
              <a:cxnLst/>
              <a:rect l="l" t="t" r="r" b="b"/>
              <a:pathLst>
                <a:path w="129498" h="129498" fill="none" extrusionOk="0">
                  <a:moveTo>
                    <a:pt x="43444" y="129498"/>
                  </a:moveTo>
                  <a:lnTo>
                    <a:pt x="0" y="86054"/>
                  </a:lnTo>
                  <a:lnTo>
                    <a:pt x="0" y="1"/>
                  </a:lnTo>
                  <a:lnTo>
                    <a:pt x="86054" y="1"/>
                  </a:lnTo>
                  <a:lnTo>
                    <a:pt x="129498" y="43445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09" name="Google Shape;2109;p26"/>
          <p:cNvGrpSpPr/>
          <p:nvPr/>
        </p:nvGrpSpPr>
        <p:grpSpPr>
          <a:xfrm rot="5400000">
            <a:off x="-435240" y="368817"/>
            <a:ext cx="1460035" cy="733569"/>
            <a:chOff x="3333360" y="4608492"/>
            <a:chExt cx="1460035" cy="733569"/>
          </a:xfrm>
        </p:grpSpPr>
        <p:sp>
          <p:nvSpPr>
            <p:cNvPr id="2110" name="Google Shape;2110;p26"/>
            <p:cNvSpPr/>
            <p:nvPr/>
          </p:nvSpPr>
          <p:spPr>
            <a:xfrm rot="-5400000">
              <a:off x="3333351" y="4608500"/>
              <a:ext cx="733569" cy="733552"/>
            </a:xfrm>
            <a:custGeom>
              <a:avLst/>
              <a:gdLst/>
              <a:ahLst/>
              <a:cxnLst/>
              <a:rect l="l" t="t" r="r" b="b"/>
              <a:pathLst>
                <a:path w="43445" h="43444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1" name="Google Shape;2111;p26"/>
            <p:cNvSpPr/>
            <p:nvPr/>
          </p:nvSpPr>
          <p:spPr>
            <a:xfrm rot="-5400000">
              <a:off x="3512992" y="4608492"/>
              <a:ext cx="733569" cy="733569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2" name="Google Shape;2112;p26"/>
            <p:cNvSpPr/>
            <p:nvPr/>
          </p:nvSpPr>
          <p:spPr>
            <a:xfrm rot="-5400000">
              <a:off x="3696593" y="4608053"/>
              <a:ext cx="733569" cy="734447"/>
            </a:xfrm>
            <a:custGeom>
              <a:avLst/>
              <a:gdLst/>
              <a:ahLst/>
              <a:cxnLst/>
              <a:rect l="l" t="t" r="r" b="b"/>
              <a:pathLst>
                <a:path w="43445" h="43497" fill="none" extrusionOk="0">
                  <a:moveTo>
                    <a:pt x="43444" y="43496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3" name="Google Shape;2113;p26"/>
            <p:cNvSpPr/>
            <p:nvPr/>
          </p:nvSpPr>
          <p:spPr>
            <a:xfrm rot="-5400000">
              <a:off x="3876665" y="4608492"/>
              <a:ext cx="733569" cy="733569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4" name="Google Shape;2114;p26"/>
            <p:cNvSpPr/>
            <p:nvPr/>
          </p:nvSpPr>
          <p:spPr>
            <a:xfrm rot="-5400000">
              <a:off x="4059826" y="4608492"/>
              <a:ext cx="733569" cy="733569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15" name="Google Shape;2115;p26"/>
          <p:cNvGrpSpPr/>
          <p:nvPr/>
        </p:nvGrpSpPr>
        <p:grpSpPr>
          <a:xfrm>
            <a:off x="8124299" y="4060793"/>
            <a:ext cx="1095412" cy="1095412"/>
            <a:chOff x="1989746" y="1227675"/>
            <a:chExt cx="1468184" cy="1468184"/>
          </a:xfrm>
        </p:grpSpPr>
        <p:sp>
          <p:nvSpPr>
            <p:cNvPr id="2116" name="Google Shape;2116;p26"/>
            <p:cNvSpPr/>
            <p:nvPr/>
          </p:nvSpPr>
          <p:spPr>
            <a:xfrm>
              <a:off x="2482274" y="1720204"/>
              <a:ext cx="975637" cy="975637"/>
            </a:xfrm>
            <a:custGeom>
              <a:avLst/>
              <a:gdLst/>
              <a:ahLst/>
              <a:cxnLst/>
              <a:rect l="l" t="t" r="r" b="b"/>
              <a:pathLst>
                <a:path w="86054" h="86054" fill="none" extrusionOk="0">
                  <a:moveTo>
                    <a:pt x="0" y="1"/>
                  </a:moveTo>
                  <a:lnTo>
                    <a:pt x="86054" y="1"/>
                  </a:lnTo>
                  <a:lnTo>
                    <a:pt x="86054" y="86054"/>
                  </a:lnTo>
                  <a:lnTo>
                    <a:pt x="0" y="86054"/>
                  </a:lnTo>
                  <a:close/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7" name="Google Shape;2117;p26"/>
            <p:cNvSpPr/>
            <p:nvPr/>
          </p:nvSpPr>
          <p:spPr>
            <a:xfrm>
              <a:off x="2965336" y="2203267"/>
              <a:ext cx="11" cy="11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8" name="Google Shape;2118;p26"/>
            <p:cNvSpPr/>
            <p:nvPr/>
          </p:nvSpPr>
          <p:spPr>
            <a:xfrm>
              <a:off x="2844721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9" name="Google Shape;2119;p26"/>
            <p:cNvSpPr/>
            <p:nvPr/>
          </p:nvSpPr>
          <p:spPr>
            <a:xfrm>
              <a:off x="2721146" y="1227675"/>
              <a:ext cx="493147" cy="492558"/>
            </a:xfrm>
            <a:custGeom>
              <a:avLst/>
              <a:gdLst/>
              <a:ahLst/>
              <a:cxnLst/>
              <a:rect l="l" t="t" r="r" b="b"/>
              <a:pathLst>
                <a:path w="43497" h="43445" fill="none" extrusionOk="0">
                  <a:moveTo>
                    <a:pt x="43496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0" name="Google Shape;2120;p26"/>
            <p:cNvSpPr/>
            <p:nvPr/>
          </p:nvSpPr>
          <p:spPr>
            <a:xfrm>
              <a:off x="2600520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5" y="43445"/>
                  </a:moveTo>
                  <a:lnTo>
                    <a:pt x="1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1" name="Google Shape;2121;p26"/>
            <p:cNvSpPr/>
            <p:nvPr/>
          </p:nvSpPr>
          <p:spPr>
            <a:xfrm>
              <a:off x="2477535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5" y="43445"/>
                  </a:moveTo>
                  <a:lnTo>
                    <a:pt x="1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2" name="Google Shape;2122;p26"/>
            <p:cNvSpPr/>
            <p:nvPr/>
          </p:nvSpPr>
          <p:spPr>
            <a:xfrm>
              <a:off x="2356920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5" y="43445"/>
                  </a:moveTo>
                  <a:lnTo>
                    <a:pt x="1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3" name="Google Shape;2123;p26"/>
            <p:cNvSpPr/>
            <p:nvPr/>
          </p:nvSpPr>
          <p:spPr>
            <a:xfrm>
              <a:off x="2233346" y="1227675"/>
              <a:ext cx="493147" cy="492558"/>
            </a:xfrm>
            <a:custGeom>
              <a:avLst/>
              <a:gdLst/>
              <a:ahLst/>
              <a:cxnLst/>
              <a:rect l="l" t="t" r="r" b="b"/>
              <a:pathLst>
                <a:path w="43497" h="43445" fill="none" extrusionOk="0">
                  <a:moveTo>
                    <a:pt x="43497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4" name="Google Shape;2124;p26"/>
            <p:cNvSpPr/>
            <p:nvPr/>
          </p:nvSpPr>
          <p:spPr>
            <a:xfrm>
              <a:off x="2112731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5" name="Google Shape;2125;p26"/>
            <p:cNvSpPr/>
            <p:nvPr/>
          </p:nvSpPr>
          <p:spPr>
            <a:xfrm>
              <a:off x="1989746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6" name="Google Shape;2126;p26"/>
            <p:cNvSpPr/>
            <p:nvPr/>
          </p:nvSpPr>
          <p:spPr>
            <a:xfrm>
              <a:off x="1989746" y="1350660"/>
              <a:ext cx="492558" cy="493147"/>
            </a:xfrm>
            <a:custGeom>
              <a:avLst/>
              <a:gdLst/>
              <a:ahLst/>
              <a:cxnLst/>
              <a:rect l="l" t="t" r="r" b="b"/>
              <a:pathLst>
                <a:path w="43445" h="43497" fill="none" extrusionOk="0">
                  <a:moveTo>
                    <a:pt x="43444" y="43497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7" name="Google Shape;2127;p26"/>
            <p:cNvSpPr/>
            <p:nvPr/>
          </p:nvSpPr>
          <p:spPr>
            <a:xfrm>
              <a:off x="1989746" y="1471876"/>
              <a:ext cx="492558" cy="492546"/>
            </a:xfrm>
            <a:custGeom>
              <a:avLst/>
              <a:gdLst/>
              <a:ahLst/>
              <a:cxnLst/>
              <a:rect l="l" t="t" r="r" b="b"/>
              <a:pathLst>
                <a:path w="43445" h="43444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8" name="Google Shape;2128;p26"/>
            <p:cNvSpPr/>
            <p:nvPr/>
          </p:nvSpPr>
          <p:spPr>
            <a:xfrm>
              <a:off x="1989746" y="1594861"/>
              <a:ext cx="492558" cy="492546"/>
            </a:xfrm>
            <a:custGeom>
              <a:avLst/>
              <a:gdLst/>
              <a:ahLst/>
              <a:cxnLst/>
              <a:rect l="l" t="t" r="r" b="b"/>
              <a:pathLst>
                <a:path w="43445" h="43444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9" name="Google Shape;2129;p26"/>
            <p:cNvSpPr/>
            <p:nvPr/>
          </p:nvSpPr>
          <p:spPr>
            <a:xfrm>
              <a:off x="1989746" y="1715477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0" name="Google Shape;2130;p26"/>
            <p:cNvSpPr/>
            <p:nvPr/>
          </p:nvSpPr>
          <p:spPr>
            <a:xfrm>
              <a:off x="1989746" y="1838462"/>
              <a:ext cx="492558" cy="493147"/>
            </a:xfrm>
            <a:custGeom>
              <a:avLst/>
              <a:gdLst/>
              <a:ahLst/>
              <a:cxnLst/>
              <a:rect l="l" t="t" r="r" b="b"/>
              <a:pathLst>
                <a:path w="43445" h="43497" fill="none" extrusionOk="0">
                  <a:moveTo>
                    <a:pt x="43444" y="43496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1" name="Google Shape;2131;p26"/>
            <p:cNvSpPr/>
            <p:nvPr/>
          </p:nvSpPr>
          <p:spPr>
            <a:xfrm>
              <a:off x="1989746" y="1959667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2" name="Google Shape;2132;p26"/>
            <p:cNvSpPr/>
            <p:nvPr/>
          </p:nvSpPr>
          <p:spPr>
            <a:xfrm>
              <a:off x="1989746" y="2082652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3" name="Google Shape;2133;p26"/>
            <p:cNvSpPr/>
            <p:nvPr/>
          </p:nvSpPr>
          <p:spPr>
            <a:xfrm>
              <a:off x="1989746" y="1227675"/>
              <a:ext cx="1468184" cy="1468184"/>
            </a:xfrm>
            <a:custGeom>
              <a:avLst/>
              <a:gdLst/>
              <a:ahLst/>
              <a:cxnLst/>
              <a:rect l="l" t="t" r="r" b="b"/>
              <a:pathLst>
                <a:path w="129498" h="129498" fill="none" extrusionOk="0">
                  <a:moveTo>
                    <a:pt x="43444" y="129498"/>
                  </a:moveTo>
                  <a:lnTo>
                    <a:pt x="0" y="86054"/>
                  </a:lnTo>
                  <a:lnTo>
                    <a:pt x="0" y="1"/>
                  </a:lnTo>
                  <a:lnTo>
                    <a:pt x="86054" y="1"/>
                  </a:lnTo>
                  <a:lnTo>
                    <a:pt x="129498" y="43445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34" name="Google Shape;2134;p26"/>
          <p:cNvGrpSpPr/>
          <p:nvPr/>
        </p:nvGrpSpPr>
        <p:grpSpPr>
          <a:xfrm rot="-5400000">
            <a:off x="987596" y="3266865"/>
            <a:ext cx="733566" cy="3469376"/>
            <a:chOff x="-1092529" y="1167363"/>
            <a:chExt cx="492558" cy="2329534"/>
          </a:xfrm>
        </p:grpSpPr>
        <p:sp>
          <p:nvSpPr>
            <p:cNvPr id="2135" name="Google Shape;2135;p26"/>
            <p:cNvSpPr/>
            <p:nvPr/>
          </p:nvSpPr>
          <p:spPr>
            <a:xfrm>
              <a:off x="-1092529" y="1167363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6" name="Google Shape;2136;p26"/>
            <p:cNvSpPr/>
            <p:nvPr/>
          </p:nvSpPr>
          <p:spPr>
            <a:xfrm>
              <a:off x="-1092529" y="1290347"/>
              <a:ext cx="492558" cy="493147"/>
            </a:xfrm>
            <a:custGeom>
              <a:avLst/>
              <a:gdLst/>
              <a:ahLst/>
              <a:cxnLst/>
              <a:rect l="l" t="t" r="r" b="b"/>
              <a:pathLst>
                <a:path w="43445" h="43497" fill="none" extrusionOk="0">
                  <a:moveTo>
                    <a:pt x="43444" y="43497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7" name="Google Shape;2137;p26"/>
            <p:cNvSpPr/>
            <p:nvPr/>
          </p:nvSpPr>
          <p:spPr>
            <a:xfrm>
              <a:off x="-1092529" y="1411564"/>
              <a:ext cx="492558" cy="492546"/>
            </a:xfrm>
            <a:custGeom>
              <a:avLst/>
              <a:gdLst/>
              <a:ahLst/>
              <a:cxnLst/>
              <a:rect l="l" t="t" r="r" b="b"/>
              <a:pathLst>
                <a:path w="43445" h="43444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8" name="Google Shape;2138;p26"/>
            <p:cNvSpPr/>
            <p:nvPr/>
          </p:nvSpPr>
          <p:spPr>
            <a:xfrm>
              <a:off x="-1092529" y="1534549"/>
              <a:ext cx="492558" cy="492546"/>
            </a:xfrm>
            <a:custGeom>
              <a:avLst/>
              <a:gdLst/>
              <a:ahLst/>
              <a:cxnLst/>
              <a:rect l="l" t="t" r="r" b="b"/>
              <a:pathLst>
                <a:path w="43445" h="43444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9" name="Google Shape;2139;p26"/>
            <p:cNvSpPr/>
            <p:nvPr/>
          </p:nvSpPr>
          <p:spPr>
            <a:xfrm>
              <a:off x="-1092529" y="1655164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0" name="Google Shape;2140;p26"/>
            <p:cNvSpPr/>
            <p:nvPr/>
          </p:nvSpPr>
          <p:spPr>
            <a:xfrm>
              <a:off x="-1092529" y="1778149"/>
              <a:ext cx="492558" cy="493147"/>
            </a:xfrm>
            <a:custGeom>
              <a:avLst/>
              <a:gdLst/>
              <a:ahLst/>
              <a:cxnLst/>
              <a:rect l="l" t="t" r="r" b="b"/>
              <a:pathLst>
                <a:path w="43445" h="43497" fill="none" extrusionOk="0">
                  <a:moveTo>
                    <a:pt x="43444" y="43496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1" name="Google Shape;2141;p26"/>
            <p:cNvSpPr/>
            <p:nvPr/>
          </p:nvSpPr>
          <p:spPr>
            <a:xfrm>
              <a:off x="-1092529" y="1899354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2" name="Google Shape;2142;p26"/>
            <p:cNvSpPr/>
            <p:nvPr/>
          </p:nvSpPr>
          <p:spPr>
            <a:xfrm>
              <a:off x="-1092529" y="2022339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3" name="Google Shape;2143;p26"/>
            <p:cNvSpPr/>
            <p:nvPr/>
          </p:nvSpPr>
          <p:spPr>
            <a:xfrm>
              <a:off x="-1092529" y="2149363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4" name="Google Shape;2144;p26"/>
            <p:cNvSpPr/>
            <p:nvPr/>
          </p:nvSpPr>
          <p:spPr>
            <a:xfrm>
              <a:off x="-1092529" y="2272347"/>
              <a:ext cx="492558" cy="493147"/>
            </a:xfrm>
            <a:custGeom>
              <a:avLst/>
              <a:gdLst/>
              <a:ahLst/>
              <a:cxnLst/>
              <a:rect l="l" t="t" r="r" b="b"/>
              <a:pathLst>
                <a:path w="43445" h="43497" fill="none" extrusionOk="0">
                  <a:moveTo>
                    <a:pt x="43444" y="43497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5" name="Google Shape;2145;p26"/>
            <p:cNvSpPr/>
            <p:nvPr/>
          </p:nvSpPr>
          <p:spPr>
            <a:xfrm>
              <a:off x="-1092529" y="2393564"/>
              <a:ext cx="492558" cy="492546"/>
            </a:xfrm>
            <a:custGeom>
              <a:avLst/>
              <a:gdLst/>
              <a:ahLst/>
              <a:cxnLst/>
              <a:rect l="l" t="t" r="r" b="b"/>
              <a:pathLst>
                <a:path w="43445" h="43444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6" name="Google Shape;2146;p26"/>
            <p:cNvSpPr/>
            <p:nvPr/>
          </p:nvSpPr>
          <p:spPr>
            <a:xfrm>
              <a:off x="-1092529" y="2516549"/>
              <a:ext cx="492558" cy="492546"/>
            </a:xfrm>
            <a:custGeom>
              <a:avLst/>
              <a:gdLst/>
              <a:ahLst/>
              <a:cxnLst/>
              <a:rect l="l" t="t" r="r" b="b"/>
              <a:pathLst>
                <a:path w="43445" h="43444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7" name="Google Shape;2147;p26"/>
            <p:cNvSpPr/>
            <p:nvPr/>
          </p:nvSpPr>
          <p:spPr>
            <a:xfrm>
              <a:off x="-1092529" y="2637164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8" name="Google Shape;2148;p26"/>
            <p:cNvSpPr/>
            <p:nvPr/>
          </p:nvSpPr>
          <p:spPr>
            <a:xfrm>
              <a:off x="-1092529" y="2760149"/>
              <a:ext cx="492558" cy="493147"/>
            </a:xfrm>
            <a:custGeom>
              <a:avLst/>
              <a:gdLst/>
              <a:ahLst/>
              <a:cxnLst/>
              <a:rect l="l" t="t" r="r" b="b"/>
              <a:pathLst>
                <a:path w="43445" h="43497" fill="none" extrusionOk="0">
                  <a:moveTo>
                    <a:pt x="43444" y="43496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9" name="Google Shape;2149;p26"/>
            <p:cNvSpPr/>
            <p:nvPr/>
          </p:nvSpPr>
          <p:spPr>
            <a:xfrm>
              <a:off x="-1092529" y="2881354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0" name="Google Shape;2150;p26"/>
            <p:cNvSpPr/>
            <p:nvPr/>
          </p:nvSpPr>
          <p:spPr>
            <a:xfrm>
              <a:off x="-1092529" y="3004339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151" name="Google Shape;2151;p26"/>
          <p:cNvSpPr txBox="1">
            <a:spLocks noGrp="1"/>
          </p:cNvSpPr>
          <p:nvPr>
            <p:ph type="title"/>
          </p:nvPr>
        </p:nvSpPr>
        <p:spPr>
          <a:xfrm>
            <a:off x="720000" y="2361725"/>
            <a:ext cx="2336400" cy="346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170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2152" name="Google Shape;2152;p26"/>
          <p:cNvSpPr txBox="1">
            <a:spLocks noGrp="1"/>
          </p:cNvSpPr>
          <p:nvPr>
            <p:ph type="subTitle" idx="1"/>
          </p:nvPr>
        </p:nvSpPr>
        <p:spPr>
          <a:xfrm>
            <a:off x="720000" y="2781388"/>
            <a:ext cx="2336400" cy="697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53" name="Google Shape;2153;p26"/>
          <p:cNvSpPr txBox="1">
            <a:spLocks noGrp="1"/>
          </p:cNvSpPr>
          <p:nvPr>
            <p:ph type="title" idx="2"/>
          </p:nvPr>
        </p:nvSpPr>
        <p:spPr>
          <a:xfrm>
            <a:off x="3403800" y="2971325"/>
            <a:ext cx="2336400" cy="346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170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2154" name="Google Shape;2154;p26"/>
          <p:cNvSpPr txBox="1">
            <a:spLocks noGrp="1"/>
          </p:cNvSpPr>
          <p:nvPr>
            <p:ph type="subTitle" idx="3"/>
          </p:nvPr>
        </p:nvSpPr>
        <p:spPr>
          <a:xfrm>
            <a:off x="3403800" y="3390988"/>
            <a:ext cx="2336400" cy="697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55" name="Google Shape;2155;p26"/>
          <p:cNvSpPr txBox="1">
            <a:spLocks noGrp="1"/>
          </p:cNvSpPr>
          <p:nvPr>
            <p:ph type="title" idx="4"/>
          </p:nvPr>
        </p:nvSpPr>
        <p:spPr>
          <a:xfrm>
            <a:off x="6087600" y="2361725"/>
            <a:ext cx="2336400" cy="346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170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2156" name="Google Shape;2156;p26"/>
          <p:cNvSpPr txBox="1">
            <a:spLocks noGrp="1"/>
          </p:cNvSpPr>
          <p:nvPr>
            <p:ph type="subTitle" idx="5"/>
          </p:nvPr>
        </p:nvSpPr>
        <p:spPr>
          <a:xfrm>
            <a:off x="6087600" y="2781388"/>
            <a:ext cx="2336400" cy="697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57" name="Google Shape;2157;p26"/>
          <p:cNvSpPr txBox="1">
            <a:spLocks noGrp="1"/>
          </p:cNvSpPr>
          <p:nvPr>
            <p:ph type="title" idx="6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 1">
  <p:cSld name="BLANK_1_1_1_2_1">
    <p:spTree>
      <p:nvGrpSpPr>
        <p:cNvPr id="1" name="Shape 21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59" name="Google Shape;2159;p27"/>
          <p:cNvPicPr preferRelativeResize="0"/>
          <p:nvPr/>
        </p:nvPicPr>
        <p:blipFill>
          <a:blip r:embed="rId2">
            <a:alphaModFix amt="45000"/>
          </a:blip>
          <a:stretch>
            <a:fillRect/>
          </a:stretch>
        </p:blipFill>
        <p:spPr>
          <a:xfrm>
            <a:off x="3697" y="0"/>
            <a:ext cx="9136604" cy="5143499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2160" name="Google Shape;2160;p27"/>
          <p:cNvGrpSpPr/>
          <p:nvPr/>
        </p:nvGrpSpPr>
        <p:grpSpPr>
          <a:xfrm>
            <a:off x="5773425" y="-2035962"/>
            <a:ext cx="3390900" cy="3390900"/>
            <a:chOff x="-2714625" y="-3788412"/>
            <a:chExt cx="3390900" cy="3390900"/>
          </a:xfrm>
        </p:grpSpPr>
        <p:grpSp>
          <p:nvGrpSpPr>
            <p:cNvPr id="2161" name="Google Shape;2161;p27"/>
            <p:cNvGrpSpPr/>
            <p:nvPr/>
          </p:nvGrpSpPr>
          <p:grpSpPr>
            <a:xfrm>
              <a:off x="-2714625" y="-3385887"/>
              <a:ext cx="3390900" cy="2569275"/>
              <a:chOff x="-2714625" y="-3448050"/>
              <a:chExt cx="3390900" cy="2569275"/>
            </a:xfrm>
          </p:grpSpPr>
          <p:cxnSp>
            <p:nvCxnSpPr>
              <p:cNvPr id="2162" name="Google Shape;2162;p27"/>
              <p:cNvCxnSpPr/>
              <p:nvPr/>
            </p:nvCxnSpPr>
            <p:spPr>
              <a:xfrm>
                <a:off x="-2714625" y="-1724025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163" name="Google Shape;2163;p27"/>
              <p:cNvCxnSpPr/>
              <p:nvPr/>
            </p:nvCxnSpPr>
            <p:spPr>
              <a:xfrm>
                <a:off x="-2714625" y="-1304925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164" name="Google Shape;2164;p27"/>
              <p:cNvCxnSpPr/>
              <p:nvPr/>
            </p:nvCxnSpPr>
            <p:spPr>
              <a:xfrm>
                <a:off x="-2714625" y="-878775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165" name="Google Shape;2165;p27"/>
              <p:cNvCxnSpPr/>
              <p:nvPr/>
            </p:nvCxnSpPr>
            <p:spPr>
              <a:xfrm>
                <a:off x="-2714625" y="-3448050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166" name="Google Shape;2166;p27"/>
              <p:cNvCxnSpPr/>
              <p:nvPr/>
            </p:nvCxnSpPr>
            <p:spPr>
              <a:xfrm>
                <a:off x="-2714625" y="-3028950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167" name="Google Shape;2167;p27"/>
              <p:cNvCxnSpPr/>
              <p:nvPr/>
            </p:nvCxnSpPr>
            <p:spPr>
              <a:xfrm>
                <a:off x="-2714625" y="-2602800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168" name="Google Shape;2168;p27"/>
              <p:cNvCxnSpPr/>
              <p:nvPr/>
            </p:nvCxnSpPr>
            <p:spPr>
              <a:xfrm>
                <a:off x="-2714625" y="-2183700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2169" name="Google Shape;2169;p27"/>
            <p:cNvGrpSpPr/>
            <p:nvPr/>
          </p:nvGrpSpPr>
          <p:grpSpPr>
            <a:xfrm rot="-5400000">
              <a:off x="-2732212" y="-3377600"/>
              <a:ext cx="3390900" cy="2569275"/>
              <a:chOff x="-2714625" y="-3448050"/>
              <a:chExt cx="3390900" cy="2569275"/>
            </a:xfrm>
          </p:grpSpPr>
          <p:cxnSp>
            <p:nvCxnSpPr>
              <p:cNvPr id="2170" name="Google Shape;2170;p27"/>
              <p:cNvCxnSpPr/>
              <p:nvPr/>
            </p:nvCxnSpPr>
            <p:spPr>
              <a:xfrm>
                <a:off x="-2714625" y="-1724025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171" name="Google Shape;2171;p27"/>
              <p:cNvCxnSpPr/>
              <p:nvPr/>
            </p:nvCxnSpPr>
            <p:spPr>
              <a:xfrm>
                <a:off x="-2714625" y="-1304925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172" name="Google Shape;2172;p27"/>
              <p:cNvCxnSpPr/>
              <p:nvPr/>
            </p:nvCxnSpPr>
            <p:spPr>
              <a:xfrm>
                <a:off x="-2714625" y="-878775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173" name="Google Shape;2173;p27"/>
              <p:cNvCxnSpPr/>
              <p:nvPr/>
            </p:nvCxnSpPr>
            <p:spPr>
              <a:xfrm>
                <a:off x="-2714625" y="-3448050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174" name="Google Shape;2174;p27"/>
              <p:cNvCxnSpPr/>
              <p:nvPr/>
            </p:nvCxnSpPr>
            <p:spPr>
              <a:xfrm>
                <a:off x="-2714625" y="-3028950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175" name="Google Shape;2175;p27"/>
              <p:cNvCxnSpPr/>
              <p:nvPr/>
            </p:nvCxnSpPr>
            <p:spPr>
              <a:xfrm>
                <a:off x="-2714625" y="-2602800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176" name="Google Shape;2176;p27"/>
              <p:cNvCxnSpPr/>
              <p:nvPr/>
            </p:nvCxnSpPr>
            <p:spPr>
              <a:xfrm>
                <a:off x="-2714625" y="-2183700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sp>
        <p:nvSpPr>
          <p:cNvPr id="2177" name="Google Shape;2177;p27"/>
          <p:cNvSpPr/>
          <p:nvPr/>
        </p:nvSpPr>
        <p:spPr>
          <a:xfrm rot="-5400000">
            <a:off x="6991425" y="3003550"/>
            <a:ext cx="3076500" cy="1228800"/>
          </a:xfrm>
          <a:prstGeom prst="rtTriangle">
            <a:avLst/>
          </a:prstGeom>
          <a:solidFill>
            <a:srgbClr val="FFFFFF">
              <a:alpha val="726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78" name="Google Shape;2178;p27"/>
          <p:cNvSpPr/>
          <p:nvPr/>
        </p:nvSpPr>
        <p:spPr>
          <a:xfrm rot="10800000" flipH="1">
            <a:off x="0" y="0"/>
            <a:ext cx="1666800" cy="3943200"/>
          </a:xfrm>
          <a:prstGeom prst="rtTriangle">
            <a:avLst/>
          </a:prstGeom>
          <a:solidFill>
            <a:srgbClr val="FFFFFF">
              <a:alpha val="726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179" name="Google Shape;2179;p27"/>
          <p:cNvGrpSpPr/>
          <p:nvPr/>
        </p:nvGrpSpPr>
        <p:grpSpPr>
          <a:xfrm>
            <a:off x="-380301" y="358481"/>
            <a:ext cx="1095412" cy="1095412"/>
            <a:chOff x="1989746" y="1227675"/>
            <a:chExt cx="1468184" cy="1468184"/>
          </a:xfrm>
        </p:grpSpPr>
        <p:sp>
          <p:nvSpPr>
            <p:cNvPr id="2180" name="Google Shape;2180;p27"/>
            <p:cNvSpPr/>
            <p:nvPr/>
          </p:nvSpPr>
          <p:spPr>
            <a:xfrm>
              <a:off x="2482274" y="1720204"/>
              <a:ext cx="975637" cy="975637"/>
            </a:xfrm>
            <a:custGeom>
              <a:avLst/>
              <a:gdLst/>
              <a:ahLst/>
              <a:cxnLst/>
              <a:rect l="l" t="t" r="r" b="b"/>
              <a:pathLst>
                <a:path w="86054" h="86054" fill="none" extrusionOk="0">
                  <a:moveTo>
                    <a:pt x="0" y="1"/>
                  </a:moveTo>
                  <a:lnTo>
                    <a:pt x="86054" y="1"/>
                  </a:lnTo>
                  <a:lnTo>
                    <a:pt x="86054" y="86054"/>
                  </a:lnTo>
                  <a:lnTo>
                    <a:pt x="0" y="86054"/>
                  </a:lnTo>
                  <a:close/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1" name="Google Shape;2181;p27"/>
            <p:cNvSpPr/>
            <p:nvPr/>
          </p:nvSpPr>
          <p:spPr>
            <a:xfrm>
              <a:off x="2965336" y="2203267"/>
              <a:ext cx="11" cy="11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2" name="Google Shape;2182;p27"/>
            <p:cNvSpPr/>
            <p:nvPr/>
          </p:nvSpPr>
          <p:spPr>
            <a:xfrm>
              <a:off x="2844721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3" name="Google Shape;2183;p27"/>
            <p:cNvSpPr/>
            <p:nvPr/>
          </p:nvSpPr>
          <p:spPr>
            <a:xfrm>
              <a:off x="2721146" y="1227675"/>
              <a:ext cx="493147" cy="492558"/>
            </a:xfrm>
            <a:custGeom>
              <a:avLst/>
              <a:gdLst/>
              <a:ahLst/>
              <a:cxnLst/>
              <a:rect l="l" t="t" r="r" b="b"/>
              <a:pathLst>
                <a:path w="43497" h="43445" fill="none" extrusionOk="0">
                  <a:moveTo>
                    <a:pt x="43496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4" name="Google Shape;2184;p27"/>
            <p:cNvSpPr/>
            <p:nvPr/>
          </p:nvSpPr>
          <p:spPr>
            <a:xfrm>
              <a:off x="2600520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5" y="43445"/>
                  </a:moveTo>
                  <a:lnTo>
                    <a:pt x="1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5" name="Google Shape;2185;p27"/>
            <p:cNvSpPr/>
            <p:nvPr/>
          </p:nvSpPr>
          <p:spPr>
            <a:xfrm>
              <a:off x="2477535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5" y="43445"/>
                  </a:moveTo>
                  <a:lnTo>
                    <a:pt x="1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6" name="Google Shape;2186;p27"/>
            <p:cNvSpPr/>
            <p:nvPr/>
          </p:nvSpPr>
          <p:spPr>
            <a:xfrm>
              <a:off x="2356920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5" y="43445"/>
                  </a:moveTo>
                  <a:lnTo>
                    <a:pt x="1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7" name="Google Shape;2187;p27"/>
            <p:cNvSpPr/>
            <p:nvPr/>
          </p:nvSpPr>
          <p:spPr>
            <a:xfrm>
              <a:off x="2233346" y="1227675"/>
              <a:ext cx="493147" cy="492558"/>
            </a:xfrm>
            <a:custGeom>
              <a:avLst/>
              <a:gdLst/>
              <a:ahLst/>
              <a:cxnLst/>
              <a:rect l="l" t="t" r="r" b="b"/>
              <a:pathLst>
                <a:path w="43497" h="43445" fill="none" extrusionOk="0">
                  <a:moveTo>
                    <a:pt x="43497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8" name="Google Shape;2188;p27"/>
            <p:cNvSpPr/>
            <p:nvPr/>
          </p:nvSpPr>
          <p:spPr>
            <a:xfrm>
              <a:off x="2112731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9" name="Google Shape;2189;p27"/>
            <p:cNvSpPr/>
            <p:nvPr/>
          </p:nvSpPr>
          <p:spPr>
            <a:xfrm>
              <a:off x="1989746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0" name="Google Shape;2190;p27"/>
            <p:cNvSpPr/>
            <p:nvPr/>
          </p:nvSpPr>
          <p:spPr>
            <a:xfrm>
              <a:off x="1989746" y="1350660"/>
              <a:ext cx="492558" cy="493147"/>
            </a:xfrm>
            <a:custGeom>
              <a:avLst/>
              <a:gdLst/>
              <a:ahLst/>
              <a:cxnLst/>
              <a:rect l="l" t="t" r="r" b="b"/>
              <a:pathLst>
                <a:path w="43445" h="43497" fill="none" extrusionOk="0">
                  <a:moveTo>
                    <a:pt x="43444" y="43497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1" name="Google Shape;2191;p27"/>
            <p:cNvSpPr/>
            <p:nvPr/>
          </p:nvSpPr>
          <p:spPr>
            <a:xfrm>
              <a:off x="1989746" y="1471876"/>
              <a:ext cx="492558" cy="492546"/>
            </a:xfrm>
            <a:custGeom>
              <a:avLst/>
              <a:gdLst/>
              <a:ahLst/>
              <a:cxnLst/>
              <a:rect l="l" t="t" r="r" b="b"/>
              <a:pathLst>
                <a:path w="43445" h="43444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2" name="Google Shape;2192;p27"/>
            <p:cNvSpPr/>
            <p:nvPr/>
          </p:nvSpPr>
          <p:spPr>
            <a:xfrm>
              <a:off x="1989746" y="1594861"/>
              <a:ext cx="492558" cy="492546"/>
            </a:xfrm>
            <a:custGeom>
              <a:avLst/>
              <a:gdLst/>
              <a:ahLst/>
              <a:cxnLst/>
              <a:rect l="l" t="t" r="r" b="b"/>
              <a:pathLst>
                <a:path w="43445" h="43444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3" name="Google Shape;2193;p27"/>
            <p:cNvSpPr/>
            <p:nvPr/>
          </p:nvSpPr>
          <p:spPr>
            <a:xfrm>
              <a:off x="1989746" y="1715477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4" name="Google Shape;2194;p27"/>
            <p:cNvSpPr/>
            <p:nvPr/>
          </p:nvSpPr>
          <p:spPr>
            <a:xfrm>
              <a:off x="1989746" y="1838462"/>
              <a:ext cx="492558" cy="493147"/>
            </a:xfrm>
            <a:custGeom>
              <a:avLst/>
              <a:gdLst/>
              <a:ahLst/>
              <a:cxnLst/>
              <a:rect l="l" t="t" r="r" b="b"/>
              <a:pathLst>
                <a:path w="43445" h="43497" fill="none" extrusionOk="0">
                  <a:moveTo>
                    <a:pt x="43444" y="43496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5" name="Google Shape;2195;p27"/>
            <p:cNvSpPr/>
            <p:nvPr/>
          </p:nvSpPr>
          <p:spPr>
            <a:xfrm>
              <a:off x="1989746" y="1959667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6" name="Google Shape;2196;p27"/>
            <p:cNvSpPr/>
            <p:nvPr/>
          </p:nvSpPr>
          <p:spPr>
            <a:xfrm>
              <a:off x="1989746" y="2082652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7" name="Google Shape;2197;p27"/>
            <p:cNvSpPr/>
            <p:nvPr/>
          </p:nvSpPr>
          <p:spPr>
            <a:xfrm>
              <a:off x="1989746" y="1227675"/>
              <a:ext cx="1468184" cy="1468184"/>
            </a:xfrm>
            <a:custGeom>
              <a:avLst/>
              <a:gdLst/>
              <a:ahLst/>
              <a:cxnLst/>
              <a:rect l="l" t="t" r="r" b="b"/>
              <a:pathLst>
                <a:path w="129498" h="129498" fill="none" extrusionOk="0">
                  <a:moveTo>
                    <a:pt x="43444" y="129498"/>
                  </a:moveTo>
                  <a:lnTo>
                    <a:pt x="0" y="86054"/>
                  </a:lnTo>
                  <a:lnTo>
                    <a:pt x="0" y="1"/>
                  </a:lnTo>
                  <a:lnTo>
                    <a:pt x="86054" y="1"/>
                  </a:lnTo>
                  <a:lnTo>
                    <a:pt x="129498" y="43445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98" name="Google Shape;2198;p27"/>
          <p:cNvGrpSpPr/>
          <p:nvPr/>
        </p:nvGrpSpPr>
        <p:grpSpPr>
          <a:xfrm rot="5400000">
            <a:off x="8067535" y="1819117"/>
            <a:ext cx="1460035" cy="733569"/>
            <a:chOff x="3333360" y="4608492"/>
            <a:chExt cx="1460035" cy="733569"/>
          </a:xfrm>
        </p:grpSpPr>
        <p:sp>
          <p:nvSpPr>
            <p:cNvPr id="2199" name="Google Shape;2199;p27"/>
            <p:cNvSpPr/>
            <p:nvPr/>
          </p:nvSpPr>
          <p:spPr>
            <a:xfrm rot="-5400000">
              <a:off x="3333351" y="4608500"/>
              <a:ext cx="733569" cy="733552"/>
            </a:xfrm>
            <a:custGeom>
              <a:avLst/>
              <a:gdLst/>
              <a:ahLst/>
              <a:cxnLst/>
              <a:rect l="l" t="t" r="r" b="b"/>
              <a:pathLst>
                <a:path w="43445" h="43444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0" name="Google Shape;2200;p27"/>
            <p:cNvSpPr/>
            <p:nvPr/>
          </p:nvSpPr>
          <p:spPr>
            <a:xfrm rot="-5400000">
              <a:off x="3512992" y="4608492"/>
              <a:ext cx="733569" cy="733569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1" name="Google Shape;2201;p27"/>
            <p:cNvSpPr/>
            <p:nvPr/>
          </p:nvSpPr>
          <p:spPr>
            <a:xfrm rot="-5400000">
              <a:off x="3696593" y="4608053"/>
              <a:ext cx="733569" cy="734447"/>
            </a:xfrm>
            <a:custGeom>
              <a:avLst/>
              <a:gdLst/>
              <a:ahLst/>
              <a:cxnLst/>
              <a:rect l="l" t="t" r="r" b="b"/>
              <a:pathLst>
                <a:path w="43445" h="43497" fill="none" extrusionOk="0">
                  <a:moveTo>
                    <a:pt x="43444" y="43496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2" name="Google Shape;2202;p27"/>
            <p:cNvSpPr/>
            <p:nvPr/>
          </p:nvSpPr>
          <p:spPr>
            <a:xfrm rot="-5400000">
              <a:off x="3876665" y="4608492"/>
              <a:ext cx="733569" cy="733569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3" name="Google Shape;2203;p27"/>
            <p:cNvSpPr/>
            <p:nvPr/>
          </p:nvSpPr>
          <p:spPr>
            <a:xfrm rot="-5400000">
              <a:off x="4059826" y="4608492"/>
              <a:ext cx="733569" cy="733569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204" name="Google Shape;2204;p27"/>
          <p:cNvGrpSpPr/>
          <p:nvPr/>
        </p:nvGrpSpPr>
        <p:grpSpPr>
          <a:xfrm>
            <a:off x="-380301" y="3670268"/>
            <a:ext cx="1095412" cy="1095412"/>
            <a:chOff x="1989746" y="1227675"/>
            <a:chExt cx="1468184" cy="1468184"/>
          </a:xfrm>
        </p:grpSpPr>
        <p:sp>
          <p:nvSpPr>
            <p:cNvPr id="2205" name="Google Shape;2205;p27"/>
            <p:cNvSpPr/>
            <p:nvPr/>
          </p:nvSpPr>
          <p:spPr>
            <a:xfrm>
              <a:off x="2482274" y="1720204"/>
              <a:ext cx="975637" cy="975637"/>
            </a:xfrm>
            <a:custGeom>
              <a:avLst/>
              <a:gdLst/>
              <a:ahLst/>
              <a:cxnLst/>
              <a:rect l="l" t="t" r="r" b="b"/>
              <a:pathLst>
                <a:path w="86054" h="86054" fill="none" extrusionOk="0">
                  <a:moveTo>
                    <a:pt x="0" y="1"/>
                  </a:moveTo>
                  <a:lnTo>
                    <a:pt x="86054" y="1"/>
                  </a:lnTo>
                  <a:lnTo>
                    <a:pt x="86054" y="86054"/>
                  </a:lnTo>
                  <a:lnTo>
                    <a:pt x="0" y="86054"/>
                  </a:lnTo>
                  <a:close/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6" name="Google Shape;2206;p27"/>
            <p:cNvSpPr/>
            <p:nvPr/>
          </p:nvSpPr>
          <p:spPr>
            <a:xfrm>
              <a:off x="2965336" y="2203267"/>
              <a:ext cx="11" cy="11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7" name="Google Shape;2207;p27"/>
            <p:cNvSpPr/>
            <p:nvPr/>
          </p:nvSpPr>
          <p:spPr>
            <a:xfrm>
              <a:off x="2844721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8" name="Google Shape;2208;p27"/>
            <p:cNvSpPr/>
            <p:nvPr/>
          </p:nvSpPr>
          <p:spPr>
            <a:xfrm>
              <a:off x="2721146" y="1227675"/>
              <a:ext cx="493147" cy="492558"/>
            </a:xfrm>
            <a:custGeom>
              <a:avLst/>
              <a:gdLst/>
              <a:ahLst/>
              <a:cxnLst/>
              <a:rect l="l" t="t" r="r" b="b"/>
              <a:pathLst>
                <a:path w="43497" h="43445" fill="none" extrusionOk="0">
                  <a:moveTo>
                    <a:pt x="43496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9" name="Google Shape;2209;p27"/>
            <p:cNvSpPr/>
            <p:nvPr/>
          </p:nvSpPr>
          <p:spPr>
            <a:xfrm>
              <a:off x="2600520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5" y="43445"/>
                  </a:moveTo>
                  <a:lnTo>
                    <a:pt x="1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0" name="Google Shape;2210;p27"/>
            <p:cNvSpPr/>
            <p:nvPr/>
          </p:nvSpPr>
          <p:spPr>
            <a:xfrm>
              <a:off x="2477535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5" y="43445"/>
                  </a:moveTo>
                  <a:lnTo>
                    <a:pt x="1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1" name="Google Shape;2211;p27"/>
            <p:cNvSpPr/>
            <p:nvPr/>
          </p:nvSpPr>
          <p:spPr>
            <a:xfrm>
              <a:off x="2356920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5" y="43445"/>
                  </a:moveTo>
                  <a:lnTo>
                    <a:pt x="1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2" name="Google Shape;2212;p27"/>
            <p:cNvSpPr/>
            <p:nvPr/>
          </p:nvSpPr>
          <p:spPr>
            <a:xfrm>
              <a:off x="2233346" y="1227675"/>
              <a:ext cx="493147" cy="492558"/>
            </a:xfrm>
            <a:custGeom>
              <a:avLst/>
              <a:gdLst/>
              <a:ahLst/>
              <a:cxnLst/>
              <a:rect l="l" t="t" r="r" b="b"/>
              <a:pathLst>
                <a:path w="43497" h="43445" fill="none" extrusionOk="0">
                  <a:moveTo>
                    <a:pt x="43497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3" name="Google Shape;2213;p27"/>
            <p:cNvSpPr/>
            <p:nvPr/>
          </p:nvSpPr>
          <p:spPr>
            <a:xfrm>
              <a:off x="2112731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4" name="Google Shape;2214;p27"/>
            <p:cNvSpPr/>
            <p:nvPr/>
          </p:nvSpPr>
          <p:spPr>
            <a:xfrm>
              <a:off x="1989746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5" name="Google Shape;2215;p27"/>
            <p:cNvSpPr/>
            <p:nvPr/>
          </p:nvSpPr>
          <p:spPr>
            <a:xfrm>
              <a:off x="1989746" y="1350660"/>
              <a:ext cx="492558" cy="493147"/>
            </a:xfrm>
            <a:custGeom>
              <a:avLst/>
              <a:gdLst/>
              <a:ahLst/>
              <a:cxnLst/>
              <a:rect l="l" t="t" r="r" b="b"/>
              <a:pathLst>
                <a:path w="43445" h="43497" fill="none" extrusionOk="0">
                  <a:moveTo>
                    <a:pt x="43444" y="43497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6" name="Google Shape;2216;p27"/>
            <p:cNvSpPr/>
            <p:nvPr/>
          </p:nvSpPr>
          <p:spPr>
            <a:xfrm>
              <a:off x="1989746" y="1471876"/>
              <a:ext cx="492558" cy="492546"/>
            </a:xfrm>
            <a:custGeom>
              <a:avLst/>
              <a:gdLst/>
              <a:ahLst/>
              <a:cxnLst/>
              <a:rect l="l" t="t" r="r" b="b"/>
              <a:pathLst>
                <a:path w="43445" h="43444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7" name="Google Shape;2217;p27"/>
            <p:cNvSpPr/>
            <p:nvPr/>
          </p:nvSpPr>
          <p:spPr>
            <a:xfrm>
              <a:off x="1989746" y="1594861"/>
              <a:ext cx="492558" cy="492546"/>
            </a:xfrm>
            <a:custGeom>
              <a:avLst/>
              <a:gdLst/>
              <a:ahLst/>
              <a:cxnLst/>
              <a:rect l="l" t="t" r="r" b="b"/>
              <a:pathLst>
                <a:path w="43445" h="43444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8" name="Google Shape;2218;p27"/>
            <p:cNvSpPr/>
            <p:nvPr/>
          </p:nvSpPr>
          <p:spPr>
            <a:xfrm>
              <a:off x="1989746" y="1715477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9" name="Google Shape;2219;p27"/>
            <p:cNvSpPr/>
            <p:nvPr/>
          </p:nvSpPr>
          <p:spPr>
            <a:xfrm>
              <a:off x="1989746" y="1838462"/>
              <a:ext cx="492558" cy="493147"/>
            </a:xfrm>
            <a:custGeom>
              <a:avLst/>
              <a:gdLst/>
              <a:ahLst/>
              <a:cxnLst/>
              <a:rect l="l" t="t" r="r" b="b"/>
              <a:pathLst>
                <a:path w="43445" h="43497" fill="none" extrusionOk="0">
                  <a:moveTo>
                    <a:pt x="43444" y="43496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0" name="Google Shape;2220;p27"/>
            <p:cNvSpPr/>
            <p:nvPr/>
          </p:nvSpPr>
          <p:spPr>
            <a:xfrm>
              <a:off x="1989746" y="1959667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1" name="Google Shape;2221;p27"/>
            <p:cNvSpPr/>
            <p:nvPr/>
          </p:nvSpPr>
          <p:spPr>
            <a:xfrm>
              <a:off x="1989746" y="2082652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2" name="Google Shape;2222;p27"/>
            <p:cNvSpPr/>
            <p:nvPr/>
          </p:nvSpPr>
          <p:spPr>
            <a:xfrm>
              <a:off x="1989746" y="1227675"/>
              <a:ext cx="1468184" cy="1468184"/>
            </a:xfrm>
            <a:custGeom>
              <a:avLst/>
              <a:gdLst/>
              <a:ahLst/>
              <a:cxnLst/>
              <a:rect l="l" t="t" r="r" b="b"/>
              <a:pathLst>
                <a:path w="129498" h="129498" fill="none" extrusionOk="0">
                  <a:moveTo>
                    <a:pt x="43444" y="129498"/>
                  </a:moveTo>
                  <a:lnTo>
                    <a:pt x="0" y="86054"/>
                  </a:lnTo>
                  <a:lnTo>
                    <a:pt x="0" y="1"/>
                  </a:lnTo>
                  <a:lnTo>
                    <a:pt x="86054" y="1"/>
                  </a:lnTo>
                  <a:lnTo>
                    <a:pt x="129498" y="43445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223" name="Google Shape;2223;p27"/>
          <p:cNvGrpSpPr/>
          <p:nvPr/>
        </p:nvGrpSpPr>
        <p:grpSpPr>
          <a:xfrm rot="-5400000">
            <a:off x="8063984" y="3236090"/>
            <a:ext cx="733566" cy="3469376"/>
            <a:chOff x="-1092529" y="1167363"/>
            <a:chExt cx="492558" cy="2329534"/>
          </a:xfrm>
        </p:grpSpPr>
        <p:sp>
          <p:nvSpPr>
            <p:cNvPr id="2224" name="Google Shape;2224;p27"/>
            <p:cNvSpPr/>
            <p:nvPr/>
          </p:nvSpPr>
          <p:spPr>
            <a:xfrm>
              <a:off x="-1092529" y="1167363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5" name="Google Shape;2225;p27"/>
            <p:cNvSpPr/>
            <p:nvPr/>
          </p:nvSpPr>
          <p:spPr>
            <a:xfrm>
              <a:off x="-1092529" y="1290347"/>
              <a:ext cx="492558" cy="493147"/>
            </a:xfrm>
            <a:custGeom>
              <a:avLst/>
              <a:gdLst/>
              <a:ahLst/>
              <a:cxnLst/>
              <a:rect l="l" t="t" r="r" b="b"/>
              <a:pathLst>
                <a:path w="43445" h="43497" fill="none" extrusionOk="0">
                  <a:moveTo>
                    <a:pt x="43444" y="43497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6" name="Google Shape;2226;p27"/>
            <p:cNvSpPr/>
            <p:nvPr/>
          </p:nvSpPr>
          <p:spPr>
            <a:xfrm>
              <a:off x="-1092529" y="1411564"/>
              <a:ext cx="492558" cy="492546"/>
            </a:xfrm>
            <a:custGeom>
              <a:avLst/>
              <a:gdLst/>
              <a:ahLst/>
              <a:cxnLst/>
              <a:rect l="l" t="t" r="r" b="b"/>
              <a:pathLst>
                <a:path w="43445" h="43444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7" name="Google Shape;2227;p27"/>
            <p:cNvSpPr/>
            <p:nvPr/>
          </p:nvSpPr>
          <p:spPr>
            <a:xfrm>
              <a:off x="-1092529" y="1534549"/>
              <a:ext cx="492558" cy="492546"/>
            </a:xfrm>
            <a:custGeom>
              <a:avLst/>
              <a:gdLst/>
              <a:ahLst/>
              <a:cxnLst/>
              <a:rect l="l" t="t" r="r" b="b"/>
              <a:pathLst>
                <a:path w="43445" h="43444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8" name="Google Shape;2228;p27"/>
            <p:cNvSpPr/>
            <p:nvPr/>
          </p:nvSpPr>
          <p:spPr>
            <a:xfrm>
              <a:off x="-1092529" y="1655164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9" name="Google Shape;2229;p27"/>
            <p:cNvSpPr/>
            <p:nvPr/>
          </p:nvSpPr>
          <p:spPr>
            <a:xfrm>
              <a:off x="-1092529" y="1778149"/>
              <a:ext cx="492558" cy="493147"/>
            </a:xfrm>
            <a:custGeom>
              <a:avLst/>
              <a:gdLst/>
              <a:ahLst/>
              <a:cxnLst/>
              <a:rect l="l" t="t" r="r" b="b"/>
              <a:pathLst>
                <a:path w="43445" h="43497" fill="none" extrusionOk="0">
                  <a:moveTo>
                    <a:pt x="43444" y="43496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0" name="Google Shape;2230;p27"/>
            <p:cNvSpPr/>
            <p:nvPr/>
          </p:nvSpPr>
          <p:spPr>
            <a:xfrm>
              <a:off x="-1092529" y="1899354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1" name="Google Shape;2231;p27"/>
            <p:cNvSpPr/>
            <p:nvPr/>
          </p:nvSpPr>
          <p:spPr>
            <a:xfrm>
              <a:off x="-1092529" y="2022339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2" name="Google Shape;2232;p27"/>
            <p:cNvSpPr/>
            <p:nvPr/>
          </p:nvSpPr>
          <p:spPr>
            <a:xfrm>
              <a:off x="-1092529" y="2149363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3" name="Google Shape;2233;p27"/>
            <p:cNvSpPr/>
            <p:nvPr/>
          </p:nvSpPr>
          <p:spPr>
            <a:xfrm>
              <a:off x="-1092529" y="2272347"/>
              <a:ext cx="492558" cy="493147"/>
            </a:xfrm>
            <a:custGeom>
              <a:avLst/>
              <a:gdLst/>
              <a:ahLst/>
              <a:cxnLst/>
              <a:rect l="l" t="t" r="r" b="b"/>
              <a:pathLst>
                <a:path w="43445" h="43497" fill="none" extrusionOk="0">
                  <a:moveTo>
                    <a:pt x="43444" y="43497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4" name="Google Shape;2234;p27"/>
            <p:cNvSpPr/>
            <p:nvPr/>
          </p:nvSpPr>
          <p:spPr>
            <a:xfrm>
              <a:off x="-1092529" y="2393564"/>
              <a:ext cx="492558" cy="492546"/>
            </a:xfrm>
            <a:custGeom>
              <a:avLst/>
              <a:gdLst/>
              <a:ahLst/>
              <a:cxnLst/>
              <a:rect l="l" t="t" r="r" b="b"/>
              <a:pathLst>
                <a:path w="43445" h="43444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5" name="Google Shape;2235;p27"/>
            <p:cNvSpPr/>
            <p:nvPr/>
          </p:nvSpPr>
          <p:spPr>
            <a:xfrm>
              <a:off x="-1092529" y="2516549"/>
              <a:ext cx="492558" cy="492546"/>
            </a:xfrm>
            <a:custGeom>
              <a:avLst/>
              <a:gdLst/>
              <a:ahLst/>
              <a:cxnLst/>
              <a:rect l="l" t="t" r="r" b="b"/>
              <a:pathLst>
                <a:path w="43445" h="43444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6" name="Google Shape;2236;p27"/>
            <p:cNvSpPr/>
            <p:nvPr/>
          </p:nvSpPr>
          <p:spPr>
            <a:xfrm>
              <a:off x="-1092529" y="2637164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7" name="Google Shape;2237;p27"/>
            <p:cNvSpPr/>
            <p:nvPr/>
          </p:nvSpPr>
          <p:spPr>
            <a:xfrm>
              <a:off x="-1092529" y="2760149"/>
              <a:ext cx="492558" cy="493147"/>
            </a:xfrm>
            <a:custGeom>
              <a:avLst/>
              <a:gdLst/>
              <a:ahLst/>
              <a:cxnLst/>
              <a:rect l="l" t="t" r="r" b="b"/>
              <a:pathLst>
                <a:path w="43445" h="43497" fill="none" extrusionOk="0">
                  <a:moveTo>
                    <a:pt x="43444" y="43496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8" name="Google Shape;2238;p27"/>
            <p:cNvSpPr/>
            <p:nvPr/>
          </p:nvSpPr>
          <p:spPr>
            <a:xfrm>
              <a:off x="-1092529" y="2881354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9" name="Google Shape;2239;p27"/>
            <p:cNvSpPr/>
            <p:nvPr/>
          </p:nvSpPr>
          <p:spPr>
            <a:xfrm>
              <a:off x="-1092529" y="3004339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240" name="Google Shape;2240;p27"/>
          <p:cNvSpPr txBox="1">
            <a:spLocks noGrp="1"/>
          </p:cNvSpPr>
          <p:nvPr>
            <p:ph type="title"/>
          </p:nvPr>
        </p:nvSpPr>
        <p:spPr>
          <a:xfrm>
            <a:off x="904875" y="3212547"/>
            <a:ext cx="2409300" cy="346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170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2241" name="Google Shape;2241;p27"/>
          <p:cNvSpPr txBox="1">
            <a:spLocks noGrp="1"/>
          </p:cNvSpPr>
          <p:nvPr>
            <p:ph type="subTitle" idx="1"/>
          </p:nvPr>
        </p:nvSpPr>
        <p:spPr>
          <a:xfrm>
            <a:off x="904875" y="3616635"/>
            <a:ext cx="2409300" cy="523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242" name="Google Shape;2242;p27"/>
          <p:cNvSpPr txBox="1">
            <a:spLocks noGrp="1"/>
          </p:cNvSpPr>
          <p:nvPr>
            <p:ph type="title" idx="2"/>
          </p:nvPr>
        </p:nvSpPr>
        <p:spPr>
          <a:xfrm>
            <a:off x="3367429" y="3212553"/>
            <a:ext cx="2409300" cy="346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170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2243" name="Google Shape;2243;p27"/>
          <p:cNvSpPr txBox="1">
            <a:spLocks noGrp="1"/>
          </p:cNvSpPr>
          <p:nvPr>
            <p:ph type="subTitle" idx="3"/>
          </p:nvPr>
        </p:nvSpPr>
        <p:spPr>
          <a:xfrm>
            <a:off x="3367426" y="3616640"/>
            <a:ext cx="2409300" cy="523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244" name="Google Shape;2244;p27"/>
          <p:cNvSpPr txBox="1">
            <a:spLocks noGrp="1"/>
          </p:cNvSpPr>
          <p:nvPr>
            <p:ph type="title" idx="4"/>
          </p:nvPr>
        </p:nvSpPr>
        <p:spPr>
          <a:xfrm>
            <a:off x="5829983" y="3212547"/>
            <a:ext cx="2409300" cy="346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170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2245" name="Google Shape;2245;p27"/>
          <p:cNvSpPr txBox="1">
            <a:spLocks noGrp="1"/>
          </p:cNvSpPr>
          <p:nvPr>
            <p:ph type="subTitle" idx="5"/>
          </p:nvPr>
        </p:nvSpPr>
        <p:spPr>
          <a:xfrm>
            <a:off x="5829977" y="3616635"/>
            <a:ext cx="2409300" cy="523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246" name="Google Shape;2246;p27"/>
          <p:cNvSpPr txBox="1">
            <a:spLocks noGrp="1"/>
          </p:cNvSpPr>
          <p:nvPr>
            <p:ph type="title" idx="6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BLANK_1_1_1_1">
    <p:spTree>
      <p:nvGrpSpPr>
        <p:cNvPr id="1" name="Shape 22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248" name="Google Shape;2248;p28"/>
          <p:cNvPicPr preferRelativeResize="0"/>
          <p:nvPr/>
        </p:nvPicPr>
        <p:blipFill>
          <a:blip r:embed="rId2">
            <a:alphaModFix amt="45000"/>
          </a:blip>
          <a:stretch>
            <a:fillRect/>
          </a:stretch>
        </p:blipFill>
        <p:spPr>
          <a:xfrm>
            <a:off x="3697" y="0"/>
            <a:ext cx="9136604" cy="5143499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2249" name="Google Shape;2249;p28"/>
          <p:cNvGrpSpPr/>
          <p:nvPr/>
        </p:nvGrpSpPr>
        <p:grpSpPr>
          <a:xfrm>
            <a:off x="4856025" y="3059913"/>
            <a:ext cx="3390900" cy="3390900"/>
            <a:chOff x="-2714625" y="-3788412"/>
            <a:chExt cx="3390900" cy="3390900"/>
          </a:xfrm>
        </p:grpSpPr>
        <p:grpSp>
          <p:nvGrpSpPr>
            <p:cNvPr id="2250" name="Google Shape;2250;p28"/>
            <p:cNvGrpSpPr/>
            <p:nvPr/>
          </p:nvGrpSpPr>
          <p:grpSpPr>
            <a:xfrm>
              <a:off x="-2714625" y="-3385887"/>
              <a:ext cx="3390900" cy="2569275"/>
              <a:chOff x="-2714625" y="-3448050"/>
              <a:chExt cx="3390900" cy="2569275"/>
            </a:xfrm>
          </p:grpSpPr>
          <p:cxnSp>
            <p:nvCxnSpPr>
              <p:cNvPr id="2251" name="Google Shape;2251;p28"/>
              <p:cNvCxnSpPr/>
              <p:nvPr/>
            </p:nvCxnSpPr>
            <p:spPr>
              <a:xfrm>
                <a:off x="-2714625" y="-1724025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252" name="Google Shape;2252;p28"/>
              <p:cNvCxnSpPr/>
              <p:nvPr/>
            </p:nvCxnSpPr>
            <p:spPr>
              <a:xfrm>
                <a:off x="-2714625" y="-1304925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253" name="Google Shape;2253;p28"/>
              <p:cNvCxnSpPr/>
              <p:nvPr/>
            </p:nvCxnSpPr>
            <p:spPr>
              <a:xfrm>
                <a:off x="-2714625" y="-878775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254" name="Google Shape;2254;p28"/>
              <p:cNvCxnSpPr/>
              <p:nvPr/>
            </p:nvCxnSpPr>
            <p:spPr>
              <a:xfrm>
                <a:off x="-2714625" y="-3448050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255" name="Google Shape;2255;p28"/>
              <p:cNvCxnSpPr/>
              <p:nvPr/>
            </p:nvCxnSpPr>
            <p:spPr>
              <a:xfrm>
                <a:off x="-2714625" y="-3028950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256" name="Google Shape;2256;p28"/>
              <p:cNvCxnSpPr/>
              <p:nvPr/>
            </p:nvCxnSpPr>
            <p:spPr>
              <a:xfrm>
                <a:off x="-2714625" y="-2602800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257" name="Google Shape;2257;p28"/>
              <p:cNvCxnSpPr/>
              <p:nvPr/>
            </p:nvCxnSpPr>
            <p:spPr>
              <a:xfrm>
                <a:off x="-2714625" y="-2183700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2258" name="Google Shape;2258;p28"/>
            <p:cNvGrpSpPr/>
            <p:nvPr/>
          </p:nvGrpSpPr>
          <p:grpSpPr>
            <a:xfrm rot="-5400000">
              <a:off x="-2732212" y="-3377600"/>
              <a:ext cx="3390900" cy="2569275"/>
              <a:chOff x="-2714625" y="-3448050"/>
              <a:chExt cx="3390900" cy="2569275"/>
            </a:xfrm>
          </p:grpSpPr>
          <p:cxnSp>
            <p:nvCxnSpPr>
              <p:cNvPr id="2259" name="Google Shape;2259;p28"/>
              <p:cNvCxnSpPr/>
              <p:nvPr/>
            </p:nvCxnSpPr>
            <p:spPr>
              <a:xfrm>
                <a:off x="-2714625" y="-1724025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260" name="Google Shape;2260;p28"/>
              <p:cNvCxnSpPr/>
              <p:nvPr/>
            </p:nvCxnSpPr>
            <p:spPr>
              <a:xfrm>
                <a:off x="-2714625" y="-1304925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261" name="Google Shape;2261;p28"/>
              <p:cNvCxnSpPr/>
              <p:nvPr/>
            </p:nvCxnSpPr>
            <p:spPr>
              <a:xfrm>
                <a:off x="-2714625" y="-878775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262" name="Google Shape;2262;p28"/>
              <p:cNvCxnSpPr/>
              <p:nvPr/>
            </p:nvCxnSpPr>
            <p:spPr>
              <a:xfrm>
                <a:off x="-2714625" y="-3448050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263" name="Google Shape;2263;p28"/>
              <p:cNvCxnSpPr/>
              <p:nvPr/>
            </p:nvCxnSpPr>
            <p:spPr>
              <a:xfrm>
                <a:off x="-2714625" y="-3028950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264" name="Google Shape;2264;p28"/>
              <p:cNvCxnSpPr/>
              <p:nvPr/>
            </p:nvCxnSpPr>
            <p:spPr>
              <a:xfrm>
                <a:off x="-2714625" y="-2602800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265" name="Google Shape;2265;p28"/>
              <p:cNvCxnSpPr/>
              <p:nvPr/>
            </p:nvCxnSpPr>
            <p:spPr>
              <a:xfrm>
                <a:off x="-2714625" y="-2183700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sp>
        <p:nvSpPr>
          <p:cNvPr id="2266" name="Google Shape;2266;p28"/>
          <p:cNvSpPr/>
          <p:nvPr/>
        </p:nvSpPr>
        <p:spPr>
          <a:xfrm rot="-5400000" flipH="1">
            <a:off x="6991425" y="923850"/>
            <a:ext cx="3076500" cy="1228800"/>
          </a:xfrm>
          <a:prstGeom prst="rtTriangle">
            <a:avLst/>
          </a:prstGeom>
          <a:solidFill>
            <a:srgbClr val="FFFFFF">
              <a:alpha val="726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67" name="Google Shape;2267;p28"/>
          <p:cNvSpPr/>
          <p:nvPr/>
        </p:nvSpPr>
        <p:spPr>
          <a:xfrm>
            <a:off x="0" y="1200150"/>
            <a:ext cx="1666800" cy="3943200"/>
          </a:xfrm>
          <a:prstGeom prst="rtTriangle">
            <a:avLst/>
          </a:prstGeom>
          <a:solidFill>
            <a:srgbClr val="FFFFFF">
              <a:alpha val="726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268" name="Google Shape;2268;p28"/>
          <p:cNvGrpSpPr/>
          <p:nvPr/>
        </p:nvGrpSpPr>
        <p:grpSpPr>
          <a:xfrm>
            <a:off x="-18476" y="4670131"/>
            <a:ext cx="1095412" cy="1095412"/>
            <a:chOff x="1989746" y="1227675"/>
            <a:chExt cx="1468184" cy="1468184"/>
          </a:xfrm>
        </p:grpSpPr>
        <p:sp>
          <p:nvSpPr>
            <p:cNvPr id="2269" name="Google Shape;2269;p28"/>
            <p:cNvSpPr/>
            <p:nvPr/>
          </p:nvSpPr>
          <p:spPr>
            <a:xfrm>
              <a:off x="2482274" y="1720204"/>
              <a:ext cx="975637" cy="975637"/>
            </a:xfrm>
            <a:custGeom>
              <a:avLst/>
              <a:gdLst/>
              <a:ahLst/>
              <a:cxnLst/>
              <a:rect l="l" t="t" r="r" b="b"/>
              <a:pathLst>
                <a:path w="86054" h="86054" fill="none" extrusionOk="0">
                  <a:moveTo>
                    <a:pt x="0" y="1"/>
                  </a:moveTo>
                  <a:lnTo>
                    <a:pt x="86054" y="1"/>
                  </a:lnTo>
                  <a:lnTo>
                    <a:pt x="86054" y="86054"/>
                  </a:lnTo>
                  <a:lnTo>
                    <a:pt x="0" y="86054"/>
                  </a:lnTo>
                  <a:close/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0" name="Google Shape;2270;p28"/>
            <p:cNvSpPr/>
            <p:nvPr/>
          </p:nvSpPr>
          <p:spPr>
            <a:xfrm>
              <a:off x="2965336" y="2203267"/>
              <a:ext cx="11" cy="11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1" name="Google Shape;2271;p28"/>
            <p:cNvSpPr/>
            <p:nvPr/>
          </p:nvSpPr>
          <p:spPr>
            <a:xfrm>
              <a:off x="2844721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2" name="Google Shape;2272;p28"/>
            <p:cNvSpPr/>
            <p:nvPr/>
          </p:nvSpPr>
          <p:spPr>
            <a:xfrm>
              <a:off x="2721146" y="1227675"/>
              <a:ext cx="493147" cy="492558"/>
            </a:xfrm>
            <a:custGeom>
              <a:avLst/>
              <a:gdLst/>
              <a:ahLst/>
              <a:cxnLst/>
              <a:rect l="l" t="t" r="r" b="b"/>
              <a:pathLst>
                <a:path w="43497" h="43445" fill="none" extrusionOk="0">
                  <a:moveTo>
                    <a:pt x="43496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3" name="Google Shape;2273;p28"/>
            <p:cNvSpPr/>
            <p:nvPr/>
          </p:nvSpPr>
          <p:spPr>
            <a:xfrm>
              <a:off x="2600520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5" y="43445"/>
                  </a:moveTo>
                  <a:lnTo>
                    <a:pt x="1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4" name="Google Shape;2274;p28"/>
            <p:cNvSpPr/>
            <p:nvPr/>
          </p:nvSpPr>
          <p:spPr>
            <a:xfrm>
              <a:off x="2477535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5" y="43445"/>
                  </a:moveTo>
                  <a:lnTo>
                    <a:pt x="1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5" name="Google Shape;2275;p28"/>
            <p:cNvSpPr/>
            <p:nvPr/>
          </p:nvSpPr>
          <p:spPr>
            <a:xfrm>
              <a:off x="2356920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5" y="43445"/>
                  </a:moveTo>
                  <a:lnTo>
                    <a:pt x="1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6" name="Google Shape;2276;p28"/>
            <p:cNvSpPr/>
            <p:nvPr/>
          </p:nvSpPr>
          <p:spPr>
            <a:xfrm>
              <a:off x="2233346" y="1227675"/>
              <a:ext cx="493147" cy="492558"/>
            </a:xfrm>
            <a:custGeom>
              <a:avLst/>
              <a:gdLst/>
              <a:ahLst/>
              <a:cxnLst/>
              <a:rect l="l" t="t" r="r" b="b"/>
              <a:pathLst>
                <a:path w="43497" h="43445" fill="none" extrusionOk="0">
                  <a:moveTo>
                    <a:pt x="43497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7" name="Google Shape;2277;p28"/>
            <p:cNvSpPr/>
            <p:nvPr/>
          </p:nvSpPr>
          <p:spPr>
            <a:xfrm>
              <a:off x="2112731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8" name="Google Shape;2278;p28"/>
            <p:cNvSpPr/>
            <p:nvPr/>
          </p:nvSpPr>
          <p:spPr>
            <a:xfrm>
              <a:off x="1989746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9" name="Google Shape;2279;p28"/>
            <p:cNvSpPr/>
            <p:nvPr/>
          </p:nvSpPr>
          <p:spPr>
            <a:xfrm>
              <a:off x="1989746" y="1350660"/>
              <a:ext cx="492558" cy="493147"/>
            </a:xfrm>
            <a:custGeom>
              <a:avLst/>
              <a:gdLst/>
              <a:ahLst/>
              <a:cxnLst/>
              <a:rect l="l" t="t" r="r" b="b"/>
              <a:pathLst>
                <a:path w="43445" h="43497" fill="none" extrusionOk="0">
                  <a:moveTo>
                    <a:pt x="43444" y="43497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0" name="Google Shape;2280;p28"/>
            <p:cNvSpPr/>
            <p:nvPr/>
          </p:nvSpPr>
          <p:spPr>
            <a:xfrm>
              <a:off x="1989746" y="1471876"/>
              <a:ext cx="492558" cy="492546"/>
            </a:xfrm>
            <a:custGeom>
              <a:avLst/>
              <a:gdLst/>
              <a:ahLst/>
              <a:cxnLst/>
              <a:rect l="l" t="t" r="r" b="b"/>
              <a:pathLst>
                <a:path w="43445" h="43444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1" name="Google Shape;2281;p28"/>
            <p:cNvSpPr/>
            <p:nvPr/>
          </p:nvSpPr>
          <p:spPr>
            <a:xfrm>
              <a:off x="1989746" y="1594861"/>
              <a:ext cx="492558" cy="492546"/>
            </a:xfrm>
            <a:custGeom>
              <a:avLst/>
              <a:gdLst/>
              <a:ahLst/>
              <a:cxnLst/>
              <a:rect l="l" t="t" r="r" b="b"/>
              <a:pathLst>
                <a:path w="43445" h="43444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2" name="Google Shape;2282;p28"/>
            <p:cNvSpPr/>
            <p:nvPr/>
          </p:nvSpPr>
          <p:spPr>
            <a:xfrm>
              <a:off x="1989746" y="1715477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3" name="Google Shape;2283;p28"/>
            <p:cNvSpPr/>
            <p:nvPr/>
          </p:nvSpPr>
          <p:spPr>
            <a:xfrm>
              <a:off x="1989746" y="1838462"/>
              <a:ext cx="492558" cy="493147"/>
            </a:xfrm>
            <a:custGeom>
              <a:avLst/>
              <a:gdLst/>
              <a:ahLst/>
              <a:cxnLst/>
              <a:rect l="l" t="t" r="r" b="b"/>
              <a:pathLst>
                <a:path w="43445" h="43497" fill="none" extrusionOk="0">
                  <a:moveTo>
                    <a:pt x="43444" y="43496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4" name="Google Shape;2284;p28"/>
            <p:cNvSpPr/>
            <p:nvPr/>
          </p:nvSpPr>
          <p:spPr>
            <a:xfrm>
              <a:off x="1989746" y="1959667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5" name="Google Shape;2285;p28"/>
            <p:cNvSpPr/>
            <p:nvPr/>
          </p:nvSpPr>
          <p:spPr>
            <a:xfrm>
              <a:off x="1989746" y="2082652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6" name="Google Shape;2286;p28"/>
            <p:cNvSpPr/>
            <p:nvPr/>
          </p:nvSpPr>
          <p:spPr>
            <a:xfrm>
              <a:off x="1989746" y="1227675"/>
              <a:ext cx="1468184" cy="1468184"/>
            </a:xfrm>
            <a:custGeom>
              <a:avLst/>
              <a:gdLst/>
              <a:ahLst/>
              <a:cxnLst/>
              <a:rect l="l" t="t" r="r" b="b"/>
              <a:pathLst>
                <a:path w="129498" h="129498" fill="none" extrusionOk="0">
                  <a:moveTo>
                    <a:pt x="43444" y="129498"/>
                  </a:moveTo>
                  <a:lnTo>
                    <a:pt x="0" y="86054"/>
                  </a:lnTo>
                  <a:lnTo>
                    <a:pt x="0" y="1"/>
                  </a:lnTo>
                  <a:lnTo>
                    <a:pt x="86054" y="1"/>
                  </a:lnTo>
                  <a:lnTo>
                    <a:pt x="129498" y="43445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287" name="Google Shape;2287;p28"/>
          <p:cNvGrpSpPr/>
          <p:nvPr/>
        </p:nvGrpSpPr>
        <p:grpSpPr>
          <a:xfrm>
            <a:off x="8097410" y="-198558"/>
            <a:ext cx="1460035" cy="733569"/>
            <a:chOff x="3333360" y="4608492"/>
            <a:chExt cx="1460035" cy="733569"/>
          </a:xfrm>
        </p:grpSpPr>
        <p:sp>
          <p:nvSpPr>
            <p:cNvPr id="2288" name="Google Shape;2288;p28"/>
            <p:cNvSpPr/>
            <p:nvPr/>
          </p:nvSpPr>
          <p:spPr>
            <a:xfrm rot="-5400000">
              <a:off x="3333351" y="4608500"/>
              <a:ext cx="733569" cy="733552"/>
            </a:xfrm>
            <a:custGeom>
              <a:avLst/>
              <a:gdLst/>
              <a:ahLst/>
              <a:cxnLst/>
              <a:rect l="l" t="t" r="r" b="b"/>
              <a:pathLst>
                <a:path w="43445" h="43444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9" name="Google Shape;2289;p28"/>
            <p:cNvSpPr/>
            <p:nvPr/>
          </p:nvSpPr>
          <p:spPr>
            <a:xfrm rot="-5400000">
              <a:off x="3512992" y="4608492"/>
              <a:ext cx="733569" cy="733569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0" name="Google Shape;2290;p28"/>
            <p:cNvSpPr/>
            <p:nvPr/>
          </p:nvSpPr>
          <p:spPr>
            <a:xfrm rot="-5400000">
              <a:off x="3696593" y="4608053"/>
              <a:ext cx="733569" cy="734447"/>
            </a:xfrm>
            <a:custGeom>
              <a:avLst/>
              <a:gdLst/>
              <a:ahLst/>
              <a:cxnLst/>
              <a:rect l="l" t="t" r="r" b="b"/>
              <a:pathLst>
                <a:path w="43445" h="43497" fill="none" extrusionOk="0">
                  <a:moveTo>
                    <a:pt x="43444" y="43496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1" name="Google Shape;2291;p28"/>
            <p:cNvSpPr/>
            <p:nvPr/>
          </p:nvSpPr>
          <p:spPr>
            <a:xfrm rot="-5400000">
              <a:off x="3876665" y="4608492"/>
              <a:ext cx="733569" cy="733569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2" name="Google Shape;2292;p28"/>
            <p:cNvSpPr/>
            <p:nvPr/>
          </p:nvSpPr>
          <p:spPr>
            <a:xfrm rot="-5400000">
              <a:off x="4059826" y="4608492"/>
              <a:ext cx="733569" cy="733569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293" name="Google Shape;2293;p28"/>
          <p:cNvGrpSpPr/>
          <p:nvPr/>
        </p:nvGrpSpPr>
        <p:grpSpPr>
          <a:xfrm>
            <a:off x="8604974" y="4060793"/>
            <a:ext cx="1095412" cy="1095412"/>
            <a:chOff x="1989746" y="1227675"/>
            <a:chExt cx="1468184" cy="1468184"/>
          </a:xfrm>
        </p:grpSpPr>
        <p:sp>
          <p:nvSpPr>
            <p:cNvPr id="2294" name="Google Shape;2294;p28"/>
            <p:cNvSpPr/>
            <p:nvPr/>
          </p:nvSpPr>
          <p:spPr>
            <a:xfrm>
              <a:off x="2482274" y="1720204"/>
              <a:ext cx="975637" cy="975637"/>
            </a:xfrm>
            <a:custGeom>
              <a:avLst/>
              <a:gdLst/>
              <a:ahLst/>
              <a:cxnLst/>
              <a:rect l="l" t="t" r="r" b="b"/>
              <a:pathLst>
                <a:path w="86054" h="86054" fill="none" extrusionOk="0">
                  <a:moveTo>
                    <a:pt x="0" y="1"/>
                  </a:moveTo>
                  <a:lnTo>
                    <a:pt x="86054" y="1"/>
                  </a:lnTo>
                  <a:lnTo>
                    <a:pt x="86054" y="86054"/>
                  </a:lnTo>
                  <a:lnTo>
                    <a:pt x="0" y="86054"/>
                  </a:lnTo>
                  <a:close/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5" name="Google Shape;2295;p28"/>
            <p:cNvSpPr/>
            <p:nvPr/>
          </p:nvSpPr>
          <p:spPr>
            <a:xfrm>
              <a:off x="2965336" y="2203267"/>
              <a:ext cx="11" cy="11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6" name="Google Shape;2296;p28"/>
            <p:cNvSpPr/>
            <p:nvPr/>
          </p:nvSpPr>
          <p:spPr>
            <a:xfrm>
              <a:off x="2844721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7" name="Google Shape;2297;p28"/>
            <p:cNvSpPr/>
            <p:nvPr/>
          </p:nvSpPr>
          <p:spPr>
            <a:xfrm>
              <a:off x="2721146" y="1227675"/>
              <a:ext cx="493147" cy="492558"/>
            </a:xfrm>
            <a:custGeom>
              <a:avLst/>
              <a:gdLst/>
              <a:ahLst/>
              <a:cxnLst/>
              <a:rect l="l" t="t" r="r" b="b"/>
              <a:pathLst>
                <a:path w="43497" h="43445" fill="none" extrusionOk="0">
                  <a:moveTo>
                    <a:pt x="43496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8" name="Google Shape;2298;p28"/>
            <p:cNvSpPr/>
            <p:nvPr/>
          </p:nvSpPr>
          <p:spPr>
            <a:xfrm>
              <a:off x="2600520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5" y="43445"/>
                  </a:moveTo>
                  <a:lnTo>
                    <a:pt x="1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9" name="Google Shape;2299;p28"/>
            <p:cNvSpPr/>
            <p:nvPr/>
          </p:nvSpPr>
          <p:spPr>
            <a:xfrm>
              <a:off x="2477535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5" y="43445"/>
                  </a:moveTo>
                  <a:lnTo>
                    <a:pt x="1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0" name="Google Shape;2300;p28"/>
            <p:cNvSpPr/>
            <p:nvPr/>
          </p:nvSpPr>
          <p:spPr>
            <a:xfrm>
              <a:off x="2356920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5" y="43445"/>
                  </a:moveTo>
                  <a:lnTo>
                    <a:pt x="1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1" name="Google Shape;2301;p28"/>
            <p:cNvSpPr/>
            <p:nvPr/>
          </p:nvSpPr>
          <p:spPr>
            <a:xfrm>
              <a:off x="2233346" y="1227675"/>
              <a:ext cx="493147" cy="492558"/>
            </a:xfrm>
            <a:custGeom>
              <a:avLst/>
              <a:gdLst/>
              <a:ahLst/>
              <a:cxnLst/>
              <a:rect l="l" t="t" r="r" b="b"/>
              <a:pathLst>
                <a:path w="43497" h="43445" fill="none" extrusionOk="0">
                  <a:moveTo>
                    <a:pt x="43497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2" name="Google Shape;2302;p28"/>
            <p:cNvSpPr/>
            <p:nvPr/>
          </p:nvSpPr>
          <p:spPr>
            <a:xfrm>
              <a:off x="2112731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3" name="Google Shape;2303;p28"/>
            <p:cNvSpPr/>
            <p:nvPr/>
          </p:nvSpPr>
          <p:spPr>
            <a:xfrm>
              <a:off x="1989746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4" name="Google Shape;2304;p28"/>
            <p:cNvSpPr/>
            <p:nvPr/>
          </p:nvSpPr>
          <p:spPr>
            <a:xfrm>
              <a:off x="1989746" y="1350660"/>
              <a:ext cx="492558" cy="493147"/>
            </a:xfrm>
            <a:custGeom>
              <a:avLst/>
              <a:gdLst/>
              <a:ahLst/>
              <a:cxnLst/>
              <a:rect l="l" t="t" r="r" b="b"/>
              <a:pathLst>
                <a:path w="43445" h="43497" fill="none" extrusionOk="0">
                  <a:moveTo>
                    <a:pt x="43444" y="43497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5" name="Google Shape;2305;p28"/>
            <p:cNvSpPr/>
            <p:nvPr/>
          </p:nvSpPr>
          <p:spPr>
            <a:xfrm>
              <a:off x="1989746" y="1471876"/>
              <a:ext cx="492558" cy="492546"/>
            </a:xfrm>
            <a:custGeom>
              <a:avLst/>
              <a:gdLst/>
              <a:ahLst/>
              <a:cxnLst/>
              <a:rect l="l" t="t" r="r" b="b"/>
              <a:pathLst>
                <a:path w="43445" h="43444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6" name="Google Shape;2306;p28"/>
            <p:cNvSpPr/>
            <p:nvPr/>
          </p:nvSpPr>
          <p:spPr>
            <a:xfrm>
              <a:off x="1989746" y="1594861"/>
              <a:ext cx="492558" cy="492546"/>
            </a:xfrm>
            <a:custGeom>
              <a:avLst/>
              <a:gdLst/>
              <a:ahLst/>
              <a:cxnLst/>
              <a:rect l="l" t="t" r="r" b="b"/>
              <a:pathLst>
                <a:path w="43445" h="43444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7" name="Google Shape;2307;p28"/>
            <p:cNvSpPr/>
            <p:nvPr/>
          </p:nvSpPr>
          <p:spPr>
            <a:xfrm>
              <a:off x="1989746" y="1715477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8" name="Google Shape;2308;p28"/>
            <p:cNvSpPr/>
            <p:nvPr/>
          </p:nvSpPr>
          <p:spPr>
            <a:xfrm>
              <a:off x="1989746" y="1838462"/>
              <a:ext cx="492558" cy="493147"/>
            </a:xfrm>
            <a:custGeom>
              <a:avLst/>
              <a:gdLst/>
              <a:ahLst/>
              <a:cxnLst/>
              <a:rect l="l" t="t" r="r" b="b"/>
              <a:pathLst>
                <a:path w="43445" h="43497" fill="none" extrusionOk="0">
                  <a:moveTo>
                    <a:pt x="43444" y="43496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9" name="Google Shape;2309;p28"/>
            <p:cNvSpPr/>
            <p:nvPr/>
          </p:nvSpPr>
          <p:spPr>
            <a:xfrm>
              <a:off x="1989746" y="1959667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0" name="Google Shape;2310;p28"/>
            <p:cNvSpPr/>
            <p:nvPr/>
          </p:nvSpPr>
          <p:spPr>
            <a:xfrm>
              <a:off x="1989746" y="2082652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1" name="Google Shape;2311;p28"/>
            <p:cNvSpPr/>
            <p:nvPr/>
          </p:nvSpPr>
          <p:spPr>
            <a:xfrm>
              <a:off x="1989746" y="1227675"/>
              <a:ext cx="1468184" cy="1468184"/>
            </a:xfrm>
            <a:custGeom>
              <a:avLst/>
              <a:gdLst/>
              <a:ahLst/>
              <a:cxnLst/>
              <a:rect l="l" t="t" r="r" b="b"/>
              <a:pathLst>
                <a:path w="129498" h="129498" fill="none" extrusionOk="0">
                  <a:moveTo>
                    <a:pt x="43444" y="129498"/>
                  </a:moveTo>
                  <a:lnTo>
                    <a:pt x="0" y="86054"/>
                  </a:lnTo>
                  <a:lnTo>
                    <a:pt x="0" y="1"/>
                  </a:lnTo>
                  <a:lnTo>
                    <a:pt x="86054" y="1"/>
                  </a:lnTo>
                  <a:lnTo>
                    <a:pt x="129498" y="43445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312" name="Google Shape;2312;p28"/>
          <p:cNvGrpSpPr/>
          <p:nvPr/>
        </p:nvGrpSpPr>
        <p:grpSpPr>
          <a:xfrm rot="10800000">
            <a:off x="-18479" y="-2363810"/>
            <a:ext cx="733566" cy="3469376"/>
            <a:chOff x="-1092529" y="1167363"/>
            <a:chExt cx="492558" cy="2329534"/>
          </a:xfrm>
        </p:grpSpPr>
        <p:sp>
          <p:nvSpPr>
            <p:cNvPr id="2313" name="Google Shape;2313;p28"/>
            <p:cNvSpPr/>
            <p:nvPr/>
          </p:nvSpPr>
          <p:spPr>
            <a:xfrm>
              <a:off x="-1092529" y="1167363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4" name="Google Shape;2314;p28"/>
            <p:cNvSpPr/>
            <p:nvPr/>
          </p:nvSpPr>
          <p:spPr>
            <a:xfrm>
              <a:off x="-1092529" y="1290347"/>
              <a:ext cx="492558" cy="493147"/>
            </a:xfrm>
            <a:custGeom>
              <a:avLst/>
              <a:gdLst/>
              <a:ahLst/>
              <a:cxnLst/>
              <a:rect l="l" t="t" r="r" b="b"/>
              <a:pathLst>
                <a:path w="43445" h="43497" fill="none" extrusionOk="0">
                  <a:moveTo>
                    <a:pt x="43444" y="43497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5" name="Google Shape;2315;p28"/>
            <p:cNvSpPr/>
            <p:nvPr/>
          </p:nvSpPr>
          <p:spPr>
            <a:xfrm>
              <a:off x="-1092529" y="1411564"/>
              <a:ext cx="492558" cy="492546"/>
            </a:xfrm>
            <a:custGeom>
              <a:avLst/>
              <a:gdLst/>
              <a:ahLst/>
              <a:cxnLst/>
              <a:rect l="l" t="t" r="r" b="b"/>
              <a:pathLst>
                <a:path w="43445" h="43444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6" name="Google Shape;2316;p28"/>
            <p:cNvSpPr/>
            <p:nvPr/>
          </p:nvSpPr>
          <p:spPr>
            <a:xfrm>
              <a:off x="-1092529" y="1534549"/>
              <a:ext cx="492558" cy="492546"/>
            </a:xfrm>
            <a:custGeom>
              <a:avLst/>
              <a:gdLst/>
              <a:ahLst/>
              <a:cxnLst/>
              <a:rect l="l" t="t" r="r" b="b"/>
              <a:pathLst>
                <a:path w="43445" h="43444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7" name="Google Shape;2317;p28"/>
            <p:cNvSpPr/>
            <p:nvPr/>
          </p:nvSpPr>
          <p:spPr>
            <a:xfrm>
              <a:off x="-1092529" y="1655164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8" name="Google Shape;2318;p28"/>
            <p:cNvSpPr/>
            <p:nvPr/>
          </p:nvSpPr>
          <p:spPr>
            <a:xfrm>
              <a:off x="-1092529" y="1778149"/>
              <a:ext cx="492558" cy="493147"/>
            </a:xfrm>
            <a:custGeom>
              <a:avLst/>
              <a:gdLst/>
              <a:ahLst/>
              <a:cxnLst/>
              <a:rect l="l" t="t" r="r" b="b"/>
              <a:pathLst>
                <a:path w="43445" h="43497" fill="none" extrusionOk="0">
                  <a:moveTo>
                    <a:pt x="43444" y="43496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9" name="Google Shape;2319;p28"/>
            <p:cNvSpPr/>
            <p:nvPr/>
          </p:nvSpPr>
          <p:spPr>
            <a:xfrm>
              <a:off x="-1092529" y="1899354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0" name="Google Shape;2320;p28"/>
            <p:cNvSpPr/>
            <p:nvPr/>
          </p:nvSpPr>
          <p:spPr>
            <a:xfrm>
              <a:off x="-1092529" y="2022339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1" name="Google Shape;2321;p28"/>
            <p:cNvSpPr/>
            <p:nvPr/>
          </p:nvSpPr>
          <p:spPr>
            <a:xfrm>
              <a:off x="-1092529" y="2149363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2" name="Google Shape;2322;p28"/>
            <p:cNvSpPr/>
            <p:nvPr/>
          </p:nvSpPr>
          <p:spPr>
            <a:xfrm>
              <a:off x="-1092529" y="2272347"/>
              <a:ext cx="492558" cy="493147"/>
            </a:xfrm>
            <a:custGeom>
              <a:avLst/>
              <a:gdLst/>
              <a:ahLst/>
              <a:cxnLst/>
              <a:rect l="l" t="t" r="r" b="b"/>
              <a:pathLst>
                <a:path w="43445" h="43497" fill="none" extrusionOk="0">
                  <a:moveTo>
                    <a:pt x="43444" y="43497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3" name="Google Shape;2323;p28"/>
            <p:cNvSpPr/>
            <p:nvPr/>
          </p:nvSpPr>
          <p:spPr>
            <a:xfrm>
              <a:off x="-1092529" y="2393564"/>
              <a:ext cx="492558" cy="492546"/>
            </a:xfrm>
            <a:custGeom>
              <a:avLst/>
              <a:gdLst/>
              <a:ahLst/>
              <a:cxnLst/>
              <a:rect l="l" t="t" r="r" b="b"/>
              <a:pathLst>
                <a:path w="43445" h="43444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4" name="Google Shape;2324;p28"/>
            <p:cNvSpPr/>
            <p:nvPr/>
          </p:nvSpPr>
          <p:spPr>
            <a:xfrm>
              <a:off x="-1092529" y="2516549"/>
              <a:ext cx="492558" cy="492546"/>
            </a:xfrm>
            <a:custGeom>
              <a:avLst/>
              <a:gdLst/>
              <a:ahLst/>
              <a:cxnLst/>
              <a:rect l="l" t="t" r="r" b="b"/>
              <a:pathLst>
                <a:path w="43445" h="43444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5" name="Google Shape;2325;p28"/>
            <p:cNvSpPr/>
            <p:nvPr/>
          </p:nvSpPr>
          <p:spPr>
            <a:xfrm>
              <a:off x="-1092529" y="2637164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6" name="Google Shape;2326;p28"/>
            <p:cNvSpPr/>
            <p:nvPr/>
          </p:nvSpPr>
          <p:spPr>
            <a:xfrm>
              <a:off x="-1092529" y="2760149"/>
              <a:ext cx="492558" cy="493147"/>
            </a:xfrm>
            <a:custGeom>
              <a:avLst/>
              <a:gdLst/>
              <a:ahLst/>
              <a:cxnLst/>
              <a:rect l="l" t="t" r="r" b="b"/>
              <a:pathLst>
                <a:path w="43445" h="43497" fill="none" extrusionOk="0">
                  <a:moveTo>
                    <a:pt x="43444" y="43496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7" name="Google Shape;2327;p28"/>
            <p:cNvSpPr/>
            <p:nvPr/>
          </p:nvSpPr>
          <p:spPr>
            <a:xfrm>
              <a:off x="-1092529" y="2881354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8" name="Google Shape;2328;p28"/>
            <p:cNvSpPr/>
            <p:nvPr/>
          </p:nvSpPr>
          <p:spPr>
            <a:xfrm>
              <a:off x="-1092529" y="3004339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329" name="Google Shape;2329;p28"/>
          <p:cNvSpPr txBox="1">
            <a:spLocks noGrp="1"/>
          </p:cNvSpPr>
          <p:nvPr>
            <p:ph type="title"/>
          </p:nvPr>
        </p:nvSpPr>
        <p:spPr>
          <a:xfrm>
            <a:off x="2105725" y="1544950"/>
            <a:ext cx="2336400" cy="52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170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2330" name="Google Shape;2330;p28"/>
          <p:cNvSpPr txBox="1">
            <a:spLocks noGrp="1"/>
          </p:cNvSpPr>
          <p:nvPr>
            <p:ph type="subTitle" idx="1"/>
          </p:nvPr>
        </p:nvSpPr>
        <p:spPr>
          <a:xfrm>
            <a:off x="2105725" y="1985148"/>
            <a:ext cx="23364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331" name="Google Shape;2331;p28"/>
          <p:cNvSpPr txBox="1">
            <a:spLocks noGrp="1"/>
          </p:cNvSpPr>
          <p:nvPr>
            <p:ph type="title" idx="2"/>
          </p:nvPr>
        </p:nvSpPr>
        <p:spPr>
          <a:xfrm>
            <a:off x="5544290" y="1544950"/>
            <a:ext cx="2336400" cy="52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170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2332" name="Google Shape;2332;p28"/>
          <p:cNvSpPr txBox="1">
            <a:spLocks noGrp="1"/>
          </p:cNvSpPr>
          <p:nvPr>
            <p:ph type="subTitle" idx="3"/>
          </p:nvPr>
        </p:nvSpPr>
        <p:spPr>
          <a:xfrm>
            <a:off x="5544290" y="1985148"/>
            <a:ext cx="23364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333" name="Google Shape;2333;p28"/>
          <p:cNvSpPr txBox="1">
            <a:spLocks noGrp="1"/>
          </p:cNvSpPr>
          <p:nvPr>
            <p:ph type="title" idx="4"/>
          </p:nvPr>
        </p:nvSpPr>
        <p:spPr>
          <a:xfrm>
            <a:off x="2105725" y="2978352"/>
            <a:ext cx="2336400" cy="52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170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2334" name="Google Shape;2334;p28"/>
          <p:cNvSpPr txBox="1">
            <a:spLocks noGrp="1"/>
          </p:cNvSpPr>
          <p:nvPr>
            <p:ph type="subTitle" idx="5"/>
          </p:nvPr>
        </p:nvSpPr>
        <p:spPr>
          <a:xfrm>
            <a:off x="2105725" y="3418550"/>
            <a:ext cx="23364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335" name="Google Shape;2335;p28"/>
          <p:cNvSpPr txBox="1">
            <a:spLocks noGrp="1"/>
          </p:cNvSpPr>
          <p:nvPr>
            <p:ph type="title" idx="6"/>
          </p:nvPr>
        </p:nvSpPr>
        <p:spPr>
          <a:xfrm>
            <a:off x="5544290" y="2978352"/>
            <a:ext cx="2336400" cy="52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170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2336" name="Google Shape;2336;p28"/>
          <p:cNvSpPr txBox="1">
            <a:spLocks noGrp="1"/>
          </p:cNvSpPr>
          <p:nvPr>
            <p:ph type="subTitle" idx="7"/>
          </p:nvPr>
        </p:nvSpPr>
        <p:spPr>
          <a:xfrm>
            <a:off x="5544290" y="3418550"/>
            <a:ext cx="23364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337" name="Google Shape;2337;p28"/>
          <p:cNvSpPr txBox="1">
            <a:spLocks noGrp="1"/>
          </p:cNvSpPr>
          <p:nvPr>
            <p:ph type="title" idx="8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BLANK_1_1_1_1_1">
    <p:spTree>
      <p:nvGrpSpPr>
        <p:cNvPr id="1" name="Shape 23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339" name="Google Shape;2339;p29"/>
          <p:cNvPicPr preferRelativeResize="0"/>
          <p:nvPr/>
        </p:nvPicPr>
        <p:blipFill>
          <a:blip r:embed="rId2">
            <a:alphaModFix amt="45000"/>
          </a:blip>
          <a:stretch>
            <a:fillRect/>
          </a:stretch>
        </p:blipFill>
        <p:spPr>
          <a:xfrm>
            <a:off x="3697" y="0"/>
            <a:ext cx="9136604" cy="5143499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2340" name="Google Shape;2340;p29"/>
          <p:cNvGrpSpPr/>
          <p:nvPr/>
        </p:nvGrpSpPr>
        <p:grpSpPr>
          <a:xfrm>
            <a:off x="1731825" y="-1588287"/>
            <a:ext cx="3390900" cy="3390900"/>
            <a:chOff x="-2714625" y="-3788412"/>
            <a:chExt cx="3390900" cy="3390900"/>
          </a:xfrm>
        </p:grpSpPr>
        <p:grpSp>
          <p:nvGrpSpPr>
            <p:cNvPr id="2341" name="Google Shape;2341;p29"/>
            <p:cNvGrpSpPr/>
            <p:nvPr/>
          </p:nvGrpSpPr>
          <p:grpSpPr>
            <a:xfrm>
              <a:off x="-2714625" y="-3385887"/>
              <a:ext cx="3390900" cy="2569275"/>
              <a:chOff x="-2714625" y="-3448050"/>
              <a:chExt cx="3390900" cy="2569275"/>
            </a:xfrm>
          </p:grpSpPr>
          <p:cxnSp>
            <p:nvCxnSpPr>
              <p:cNvPr id="2342" name="Google Shape;2342;p29"/>
              <p:cNvCxnSpPr/>
              <p:nvPr/>
            </p:nvCxnSpPr>
            <p:spPr>
              <a:xfrm>
                <a:off x="-2714625" y="-1724025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343" name="Google Shape;2343;p29"/>
              <p:cNvCxnSpPr/>
              <p:nvPr/>
            </p:nvCxnSpPr>
            <p:spPr>
              <a:xfrm>
                <a:off x="-2714625" y="-1304925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344" name="Google Shape;2344;p29"/>
              <p:cNvCxnSpPr/>
              <p:nvPr/>
            </p:nvCxnSpPr>
            <p:spPr>
              <a:xfrm>
                <a:off x="-2714625" y="-878775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345" name="Google Shape;2345;p29"/>
              <p:cNvCxnSpPr/>
              <p:nvPr/>
            </p:nvCxnSpPr>
            <p:spPr>
              <a:xfrm>
                <a:off x="-2714625" y="-3448050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346" name="Google Shape;2346;p29"/>
              <p:cNvCxnSpPr/>
              <p:nvPr/>
            </p:nvCxnSpPr>
            <p:spPr>
              <a:xfrm>
                <a:off x="-2714625" y="-3028950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347" name="Google Shape;2347;p29"/>
              <p:cNvCxnSpPr/>
              <p:nvPr/>
            </p:nvCxnSpPr>
            <p:spPr>
              <a:xfrm>
                <a:off x="-2714625" y="-2602800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348" name="Google Shape;2348;p29"/>
              <p:cNvCxnSpPr/>
              <p:nvPr/>
            </p:nvCxnSpPr>
            <p:spPr>
              <a:xfrm>
                <a:off x="-2714625" y="-2183700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2349" name="Google Shape;2349;p29"/>
            <p:cNvGrpSpPr/>
            <p:nvPr/>
          </p:nvGrpSpPr>
          <p:grpSpPr>
            <a:xfrm rot="-5400000">
              <a:off x="-2732212" y="-3377600"/>
              <a:ext cx="3390900" cy="2569275"/>
              <a:chOff x="-2714625" y="-3448050"/>
              <a:chExt cx="3390900" cy="2569275"/>
            </a:xfrm>
          </p:grpSpPr>
          <p:cxnSp>
            <p:nvCxnSpPr>
              <p:cNvPr id="2350" name="Google Shape;2350;p29"/>
              <p:cNvCxnSpPr/>
              <p:nvPr/>
            </p:nvCxnSpPr>
            <p:spPr>
              <a:xfrm>
                <a:off x="-2714625" y="-1724025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351" name="Google Shape;2351;p29"/>
              <p:cNvCxnSpPr/>
              <p:nvPr/>
            </p:nvCxnSpPr>
            <p:spPr>
              <a:xfrm>
                <a:off x="-2714625" y="-1304925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352" name="Google Shape;2352;p29"/>
              <p:cNvCxnSpPr/>
              <p:nvPr/>
            </p:nvCxnSpPr>
            <p:spPr>
              <a:xfrm>
                <a:off x="-2714625" y="-878775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353" name="Google Shape;2353;p29"/>
              <p:cNvCxnSpPr/>
              <p:nvPr/>
            </p:nvCxnSpPr>
            <p:spPr>
              <a:xfrm>
                <a:off x="-2714625" y="-3448050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354" name="Google Shape;2354;p29"/>
              <p:cNvCxnSpPr/>
              <p:nvPr/>
            </p:nvCxnSpPr>
            <p:spPr>
              <a:xfrm>
                <a:off x="-2714625" y="-3028950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355" name="Google Shape;2355;p29"/>
              <p:cNvCxnSpPr/>
              <p:nvPr/>
            </p:nvCxnSpPr>
            <p:spPr>
              <a:xfrm>
                <a:off x="-2714625" y="-2602800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356" name="Google Shape;2356;p29"/>
              <p:cNvCxnSpPr/>
              <p:nvPr/>
            </p:nvCxnSpPr>
            <p:spPr>
              <a:xfrm>
                <a:off x="-2714625" y="-2183700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sp>
        <p:nvSpPr>
          <p:cNvPr id="2357" name="Google Shape;2357;p29"/>
          <p:cNvSpPr/>
          <p:nvPr/>
        </p:nvSpPr>
        <p:spPr>
          <a:xfrm rot="-5400000" flipH="1">
            <a:off x="6124575" y="-2057400"/>
            <a:ext cx="962100" cy="5076900"/>
          </a:xfrm>
          <a:prstGeom prst="rtTriangle">
            <a:avLst/>
          </a:prstGeom>
          <a:solidFill>
            <a:srgbClr val="FFFFFF">
              <a:alpha val="726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58" name="Google Shape;2358;p29"/>
          <p:cNvSpPr/>
          <p:nvPr/>
        </p:nvSpPr>
        <p:spPr>
          <a:xfrm>
            <a:off x="0" y="1200150"/>
            <a:ext cx="8010600" cy="3943200"/>
          </a:xfrm>
          <a:prstGeom prst="rtTriangle">
            <a:avLst/>
          </a:prstGeom>
          <a:solidFill>
            <a:srgbClr val="FFFFFF">
              <a:alpha val="726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359" name="Google Shape;2359;p29"/>
          <p:cNvGrpSpPr/>
          <p:nvPr/>
        </p:nvGrpSpPr>
        <p:grpSpPr>
          <a:xfrm>
            <a:off x="8067074" y="-560419"/>
            <a:ext cx="1095412" cy="1095412"/>
            <a:chOff x="1989746" y="1227675"/>
            <a:chExt cx="1468184" cy="1468184"/>
          </a:xfrm>
        </p:grpSpPr>
        <p:sp>
          <p:nvSpPr>
            <p:cNvPr id="2360" name="Google Shape;2360;p29"/>
            <p:cNvSpPr/>
            <p:nvPr/>
          </p:nvSpPr>
          <p:spPr>
            <a:xfrm>
              <a:off x="2482274" y="1720204"/>
              <a:ext cx="975637" cy="975637"/>
            </a:xfrm>
            <a:custGeom>
              <a:avLst/>
              <a:gdLst/>
              <a:ahLst/>
              <a:cxnLst/>
              <a:rect l="l" t="t" r="r" b="b"/>
              <a:pathLst>
                <a:path w="86054" h="86054" fill="none" extrusionOk="0">
                  <a:moveTo>
                    <a:pt x="0" y="1"/>
                  </a:moveTo>
                  <a:lnTo>
                    <a:pt x="86054" y="1"/>
                  </a:lnTo>
                  <a:lnTo>
                    <a:pt x="86054" y="86054"/>
                  </a:lnTo>
                  <a:lnTo>
                    <a:pt x="0" y="86054"/>
                  </a:lnTo>
                  <a:close/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1" name="Google Shape;2361;p29"/>
            <p:cNvSpPr/>
            <p:nvPr/>
          </p:nvSpPr>
          <p:spPr>
            <a:xfrm>
              <a:off x="2965336" y="2203267"/>
              <a:ext cx="11" cy="11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2" name="Google Shape;2362;p29"/>
            <p:cNvSpPr/>
            <p:nvPr/>
          </p:nvSpPr>
          <p:spPr>
            <a:xfrm>
              <a:off x="2844721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3" name="Google Shape;2363;p29"/>
            <p:cNvSpPr/>
            <p:nvPr/>
          </p:nvSpPr>
          <p:spPr>
            <a:xfrm>
              <a:off x="2721146" y="1227675"/>
              <a:ext cx="493147" cy="492558"/>
            </a:xfrm>
            <a:custGeom>
              <a:avLst/>
              <a:gdLst/>
              <a:ahLst/>
              <a:cxnLst/>
              <a:rect l="l" t="t" r="r" b="b"/>
              <a:pathLst>
                <a:path w="43497" h="43445" fill="none" extrusionOk="0">
                  <a:moveTo>
                    <a:pt x="43496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4" name="Google Shape;2364;p29"/>
            <p:cNvSpPr/>
            <p:nvPr/>
          </p:nvSpPr>
          <p:spPr>
            <a:xfrm>
              <a:off x="2600520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5" y="43445"/>
                  </a:moveTo>
                  <a:lnTo>
                    <a:pt x="1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5" name="Google Shape;2365;p29"/>
            <p:cNvSpPr/>
            <p:nvPr/>
          </p:nvSpPr>
          <p:spPr>
            <a:xfrm>
              <a:off x="2477535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5" y="43445"/>
                  </a:moveTo>
                  <a:lnTo>
                    <a:pt x="1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6" name="Google Shape;2366;p29"/>
            <p:cNvSpPr/>
            <p:nvPr/>
          </p:nvSpPr>
          <p:spPr>
            <a:xfrm>
              <a:off x="2356920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5" y="43445"/>
                  </a:moveTo>
                  <a:lnTo>
                    <a:pt x="1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7" name="Google Shape;2367;p29"/>
            <p:cNvSpPr/>
            <p:nvPr/>
          </p:nvSpPr>
          <p:spPr>
            <a:xfrm>
              <a:off x="2233346" y="1227675"/>
              <a:ext cx="493147" cy="492558"/>
            </a:xfrm>
            <a:custGeom>
              <a:avLst/>
              <a:gdLst/>
              <a:ahLst/>
              <a:cxnLst/>
              <a:rect l="l" t="t" r="r" b="b"/>
              <a:pathLst>
                <a:path w="43497" h="43445" fill="none" extrusionOk="0">
                  <a:moveTo>
                    <a:pt x="43497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8" name="Google Shape;2368;p29"/>
            <p:cNvSpPr/>
            <p:nvPr/>
          </p:nvSpPr>
          <p:spPr>
            <a:xfrm>
              <a:off x="2112731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9" name="Google Shape;2369;p29"/>
            <p:cNvSpPr/>
            <p:nvPr/>
          </p:nvSpPr>
          <p:spPr>
            <a:xfrm>
              <a:off x="1989746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0" name="Google Shape;2370;p29"/>
            <p:cNvSpPr/>
            <p:nvPr/>
          </p:nvSpPr>
          <p:spPr>
            <a:xfrm>
              <a:off x="1989746" y="1350660"/>
              <a:ext cx="492558" cy="493147"/>
            </a:xfrm>
            <a:custGeom>
              <a:avLst/>
              <a:gdLst/>
              <a:ahLst/>
              <a:cxnLst/>
              <a:rect l="l" t="t" r="r" b="b"/>
              <a:pathLst>
                <a:path w="43445" h="43497" fill="none" extrusionOk="0">
                  <a:moveTo>
                    <a:pt x="43444" y="43497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1" name="Google Shape;2371;p29"/>
            <p:cNvSpPr/>
            <p:nvPr/>
          </p:nvSpPr>
          <p:spPr>
            <a:xfrm>
              <a:off x="1989746" y="1471876"/>
              <a:ext cx="492558" cy="492546"/>
            </a:xfrm>
            <a:custGeom>
              <a:avLst/>
              <a:gdLst/>
              <a:ahLst/>
              <a:cxnLst/>
              <a:rect l="l" t="t" r="r" b="b"/>
              <a:pathLst>
                <a:path w="43445" h="43444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2" name="Google Shape;2372;p29"/>
            <p:cNvSpPr/>
            <p:nvPr/>
          </p:nvSpPr>
          <p:spPr>
            <a:xfrm>
              <a:off x="1989746" y="1594861"/>
              <a:ext cx="492558" cy="492546"/>
            </a:xfrm>
            <a:custGeom>
              <a:avLst/>
              <a:gdLst/>
              <a:ahLst/>
              <a:cxnLst/>
              <a:rect l="l" t="t" r="r" b="b"/>
              <a:pathLst>
                <a:path w="43445" h="43444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3" name="Google Shape;2373;p29"/>
            <p:cNvSpPr/>
            <p:nvPr/>
          </p:nvSpPr>
          <p:spPr>
            <a:xfrm>
              <a:off x="1989746" y="1715477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4" name="Google Shape;2374;p29"/>
            <p:cNvSpPr/>
            <p:nvPr/>
          </p:nvSpPr>
          <p:spPr>
            <a:xfrm>
              <a:off x="1989746" y="1838462"/>
              <a:ext cx="492558" cy="493147"/>
            </a:xfrm>
            <a:custGeom>
              <a:avLst/>
              <a:gdLst/>
              <a:ahLst/>
              <a:cxnLst/>
              <a:rect l="l" t="t" r="r" b="b"/>
              <a:pathLst>
                <a:path w="43445" h="43497" fill="none" extrusionOk="0">
                  <a:moveTo>
                    <a:pt x="43444" y="43496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5" name="Google Shape;2375;p29"/>
            <p:cNvSpPr/>
            <p:nvPr/>
          </p:nvSpPr>
          <p:spPr>
            <a:xfrm>
              <a:off x="1989746" y="1959667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6" name="Google Shape;2376;p29"/>
            <p:cNvSpPr/>
            <p:nvPr/>
          </p:nvSpPr>
          <p:spPr>
            <a:xfrm>
              <a:off x="1989746" y="2082652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7" name="Google Shape;2377;p29"/>
            <p:cNvSpPr/>
            <p:nvPr/>
          </p:nvSpPr>
          <p:spPr>
            <a:xfrm>
              <a:off x="1989746" y="1227675"/>
              <a:ext cx="1468184" cy="1468184"/>
            </a:xfrm>
            <a:custGeom>
              <a:avLst/>
              <a:gdLst/>
              <a:ahLst/>
              <a:cxnLst/>
              <a:rect l="l" t="t" r="r" b="b"/>
              <a:pathLst>
                <a:path w="129498" h="129498" fill="none" extrusionOk="0">
                  <a:moveTo>
                    <a:pt x="43444" y="129498"/>
                  </a:moveTo>
                  <a:lnTo>
                    <a:pt x="0" y="86054"/>
                  </a:lnTo>
                  <a:lnTo>
                    <a:pt x="0" y="1"/>
                  </a:lnTo>
                  <a:lnTo>
                    <a:pt x="86054" y="1"/>
                  </a:lnTo>
                  <a:lnTo>
                    <a:pt x="129498" y="43445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378" name="Google Shape;2378;p29"/>
          <p:cNvGrpSpPr/>
          <p:nvPr/>
        </p:nvGrpSpPr>
        <p:grpSpPr>
          <a:xfrm>
            <a:off x="-740040" y="3116242"/>
            <a:ext cx="1460035" cy="733569"/>
            <a:chOff x="3333360" y="4608492"/>
            <a:chExt cx="1460035" cy="733569"/>
          </a:xfrm>
        </p:grpSpPr>
        <p:sp>
          <p:nvSpPr>
            <p:cNvPr id="2379" name="Google Shape;2379;p29"/>
            <p:cNvSpPr/>
            <p:nvPr/>
          </p:nvSpPr>
          <p:spPr>
            <a:xfrm rot="-5400000">
              <a:off x="3333351" y="4608500"/>
              <a:ext cx="733569" cy="733552"/>
            </a:xfrm>
            <a:custGeom>
              <a:avLst/>
              <a:gdLst/>
              <a:ahLst/>
              <a:cxnLst/>
              <a:rect l="l" t="t" r="r" b="b"/>
              <a:pathLst>
                <a:path w="43445" h="43444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0" name="Google Shape;2380;p29"/>
            <p:cNvSpPr/>
            <p:nvPr/>
          </p:nvSpPr>
          <p:spPr>
            <a:xfrm rot="-5400000">
              <a:off x="3512992" y="4608492"/>
              <a:ext cx="733569" cy="733569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1" name="Google Shape;2381;p29"/>
            <p:cNvSpPr/>
            <p:nvPr/>
          </p:nvSpPr>
          <p:spPr>
            <a:xfrm rot="-5400000">
              <a:off x="3696593" y="4608053"/>
              <a:ext cx="733569" cy="734447"/>
            </a:xfrm>
            <a:custGeom>
              <a:avLst/>
              <a:gdLst/>
              <a:ahLst/>
              <a:cxnLst/>
              <a:rect l="l" t="t" r="r" b="b"/>
              <a:pathLst>
                <a:path w="43445" h="43497" fill="none" extrusionOk="0">
                  <a:moveTo>
                    <a:pt x="43444" y="43496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2" name="Google Shape;2382;p29"/>
            <p:cNvSpPr/>
            <p:nvPr/>
          </p:nvSpPr>
          <p:spPr>
            <a:xfrm rot="-5400000">
              <a:off x="3876665" y="4608492"/>
              <a:ext cx="733569" cy="733569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3" name="Google Shape;2383;p29"/>
            <p:cNvSpPr/>
            <p:nvPr/>
          </p:nvSpPr>
          <p:spPr>
            <a:xfrm rot="-5400000">
              <a:off x="4059826" y="4608492"/>
              <a:ext cx="733569" cy="733569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384" name="Google Shape;2384;p29"/>
          <p:cNvGrpSpPr/>
          <p:nvPr/>
        </p:nvGrpSpPr>
        <p:grpSpPr>
          <a:xfrm>
            <a:off x="1325049" y="4608493"/>
            <a:ext cx="1095412" cy="1095412"/>
            <a:chOff x="1989746" y="1227675"/>
            <a:chExt cx="1468184" cy="1468184"/>
          </a:xfrm>
        </p:grpSpPr>
        <p:sp>
          <p:nvSpPr>
            <p:cNvPr id="2385" name="Google Shape;2385;p29"/>
            <p:cNvSpPr/>
            <p:nvPr/>
          </p:nvSpPr>
          <p:spPr>
            <a:xfrm>
              <a:off x="2482274" y="1720204"/>
              <a:ext cx="975637" cy="975637"/>
            </a:xfrm>
            <a:custGeom>
              <a:avLst/>
              <a:gdLst/>
              <a:ahLst/>
              <a:cxnLst/>
              <a:rect l="l" t="t" r="r" b="b"/>
              <a:pathLst>
                <a:path w="86054" h="86054" fill="none" extrusionOk="0">
                  <a:moveTo>
                    <a:pt x="0" y="1"/>
                  </a:moveTo>
                  <a:lnTo>
                    <a:pt x="86054" y="1"/>
                  </a:lnTo>
                  <a:lnTo>
                    <a:pt x="86054" y="86054"/>
                  </a:lnTo>
                  <a:lnTo>
                    <a:pt x="0" y="86054"/>
                  </a:lnTo>
                  <a:close/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6" name="Google Shape;2386;p29"/>
            <p:cNvSpPr/>
            <p:nvPr/>
          </p:nvSpPr>
          <p:spPr>
            <a:xfrm>
              <a:off x="2965336" y="2203267"/>
              <a:ext cx="11" cy="11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7" name="Google Shape;2387;p29"/>
            <p:cNvSpPr/>
            <p:nvPr/>
          </p:nvSpPr>
          <p:spPr>
            <a:xfrm>
              <a:off x="2844721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8" name="Google Shape;2388;p29"/>
            <p:cNvSpPr/>
            <p:nvPr/>
          </p:nvSpPr>
          <p:spPr>
            <a:xfrm>
              <a:off x="2721146" y="1227675"/>
              <a:ext cx="493147" cy="492558"/>
            </a:xfrm>
            <a:custGeom>
              <a:avLst/>
              <a:gdLst/>
              <a:ahLst/>
              <a:cxnLst/>
              <a:rect l="l" t="t" r="r" b="b"/>
              <a:pathLst>
                <a:path w="43497" h="43445" fill="none" extrusionOk="0">
                  <a:moveTo>
                    <a:pt x="43496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9" name="Google Shape;2389;p29"/>
            <p:cNvSpPr/>
            <p:nvPr/>
          </p:nvSpPr>
          <p:spPr>
            <a:xfrm>
              <a:off x="2600520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5" y="43445"/>
                  </a:moveTo>
                  <a:lnTo>
                    <a:pt x="1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0" name="Google Shape;2390;p29"/>
            <p:cNvSpPr/>
            <p:nvPr/>
          </p:nvSpPr>
          <p:spPr>
            <a:xfrm>
              <a:off x="2477535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5" y="43445"/>
                  </a:moveTo>
                  <a:lnTo>
                    <a:pt x="1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1" name="Google Shape;2391;p29"/>
            <p:cNvSpPr/>
            <p:nvPr/>
          </p:nvSpPr>
          <p:spPr>
            <a:xfrm>
              <a:off x="2356920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5" y="43445"/>
                  </a:moveTo>
                  <a:lnTo>
                    <a:pt x="1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2" name="Google Shape;2392;p29"/>
            <p:cNvSpPr/>
            <p:nvPr/>
          </p:nvSpPr>
          <p:spPr>
            <a:xfrm>
              <a:off x="2233346" y="1227675"/>
              <a:ext cx="493147" cy="492558"/>
            </a:xfrm>
            <a:custGeom>
              <a:avLst/>
              <a:gdLst/>
              <a:ahLst/>
              <a:cxnLst/>
              <a:rect l="l" t="t" r="r" b="b"/>
              <a:pathLst>
                <a:path w="43497" h="43445" fill="none" extrusionOk="0">
                  <a:moveTo>
                    <a:pt x="43497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3" name="Google Shape;2393;p29"/>
            <p:cNvSpPr/>
            <p:nvPr/>
          </p:nvSpPr>
          <p:spPr>
            <a:xfrm>
              <a:off x="2112731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4" name="Google Shape;2394;p29"/>
            <p:cNvSpPr/>
            <p:nvPr/>
          </p:nvSpPr>
          <p:spPr>
            <a:xfrm>
              <a:off x="1989746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5" name="Google Shape;2395;p29"/>
            <p:cNvSpPr/>
            <p:nvPr/>
          </p:nvSpPr>
          <p:spPr>
            <a:xfrm>
              <a:off x="1989746" y="1350660"/>
              <a:ext cx="492558" cy="493147"/>
            </a:xfrm>
            <a:custGeom>
              <a:avLst/>
              <a:gdLst/>
              <a:ahLst/>
              <a:cxnLst/>
              <a:rect l="l" t="t" r="r" b="b"/>
              <a:pathLst>
                <a:path w="43445" h="43497" fill="none" extrusionOk="0">
                  <a:moveTo>
                    <a:pt x="43444" y="43497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6" name="Google Shape;2396;p29"/>
            <p:cNvSpPr/>
            <p:nvPr/>
          </p:nvSpPr>
          <p:spPr>
            <a:xfrm>
              <a:off x="1989746" y="1471876"/>
              <a:ext cx="492558" cy="492546"/>
            </a:xfrm>
            <a:custGeom>
              <a:avLst/>
              <a:gdLst/>
              <a:ahLst/>
              <a:cxnLst/>
              <a:rect l="l" t="t" r="r" b="b"/>
              <a:pathLst>
                <a:path w="43445" h="43444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7" name="Google Shape;2397;p29"/>
            <p:cNvSpPr/>
            <p:nvPr/>
          </p:nvSpPr>
          <p:spPr>
            <a:xfrm>
              <a:off x="1989746" y="1594861"/>
              <a:ext cx="492558" cy="492546"/>
            </a:xfrm>
            <a:custGeom>
              <a:avLst/>
              <a:gdLst/>
              <a:ahLst/>
              <a:cxnLst/>
              <a:rect l="l" t="t" r="r" b="b"/>
              <a:pathLst>
                <a:path w="43445" h="43444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8" name="Google Shape;2398;p29"/>
            <p:cNvSpPr/>
            <p:nvPr/>
          </p:nvSpPr>
          <p:spPr>
            <a:xfrm>
              <a:off x="1989746" y="1715477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9" name="Google Shape;2399;p29"/>
            <p:cNvSpPr/>
            <p:nvPr/>
          </p:nvSpPr>
          <p:spPr>
            <a:xfrm>
              <a:off x="1989746" y="1838462"/>
              <a:ext cx="492558" cy="493147"/>
            </a:xfrm>
            <a:custGeom>
              <a:avLst/>
              <a:gdLst/>
              <a:ahLst/>
              <a:cxnLst/>
              <a:rect l="l" t="t" r="r" b="b"/>
              <a:pathLst>
                <a:path w="43445" h="43497" fill="none" extrusionOk="0">
                  <a:moveTo>
                    <a:pt x="43444" y="43496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0" name="Google Shape;2400;p29"/>
            <p:cNvSpPr/>
            <p:nvPr/>
          </p:nvSpPr>
          <p:spPr>
            <a:xfrm>
              <a:off x="1989746" y="1959667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1" name="Google Shape;2401;p29"/>
            <p:cNvSpPr/>
            <p:nvPr/>
          </p:nvSpPr>
          <p:spPr>
            <a:xfrm>
              <a:off x="1989746" y="2082652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2" name="Google Shape;2402;p29"/>
            <p:cNvSpPr/>
            <p:nvPr/>
          </p:nvSpPr>
          <p:spPr>
            <a:xfrm>
              <a:off x="1989746" y="1227675"/>
              <a:ext cx="1468184" cy="1468184"/>
            </a:xfrm>
            <a:custGeom>
              <a:avLst/>
              <a:gdLst/>
              <a:ahLst/>
              <a:cxnLst/>
              <a:rect l="l" t="t" r="r" b="b"/>
              <a:pathLst>
                <a:path w="129498" h="129498" fill="none" extrusionOk="0">
                  <a:moveTo>
                    <a:pt x="43444" y="129498"/>
                  </a:moveTo>
                  <a:lnTo>
                    <a:pt x="0" y="86054"/>
                  </a:lnTo>
                  <a:lnTo>
                    <a:pt x="0" y="1"/>
                  </a:lnTo>
                  <a:lnTo>
                    <a:pt x="86054" y="1"/>
                  </a:lnTo>
                  <a:lnTo>
                    <a:pt x="129498" y="43445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403" name="Google Shape;2403;p29"/>
          <p:cNvGrpSpPr/>
          <p:nvPr/>
        </p:nvGrpSpPr>
        <p:grpSpPr>
          <a:xfrm>
            <a:off x="8428896" y="3313252"/>
            <a:ext cx="733566" cy="3469376"/>
            <a:chOff x="-1092529" y="1167363"/>
            <a:chExt cx="492558" cy="2329534"/>
          </a:xfrm>
        </p:grpSpPr>
        <p:sp>
          <p:nvSpPr>
            <p:cNvPr id="2404" name="Google Shape;2404;p29"/>
            <p:cNvSpPr/>
            <p:nvPr/>
          </p:nvSpPr>
          <p:spPr>
            <a:xfrm>
              <a:off x="-1092529" y="1167363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5" name="Google Shape;2405;p29"/>
            <p:cNvSpPr/>
            <p:nvPr/>
          </p:nvSpPr>
          <p:spPr>
            <a:xfrm>
              <a:off x="-1092529" y="1290347"/>
              <a:ext cx="492558" cy="493147"/>
            </a:xfrm>
            <a:custGeom>
              <a:avLst/>
              <a:gdLst/>
              <a:ahLst/>
              <a:cxnLst/>
              <a:rect l="l" t="t" r="r" b="b"/>
              <a:pathLst>
                <a:path w="43445" h="43497" fill="none" extrusionOk="0">
                  <a:moveTo>
                    <a:pt x="43444" y="43497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6" name="Google Shape;2406;p29"/>
            <p:cNvSpPr/>
            <p:nvPr/>
          </p:nvSpPr>
          <p:spPr>
            <a:xfrm>
              <a:off x="-1092529" y="1411564"/>
              <a:ext cx="492558" cy="492546"/>
            </a:xfrm>
            <a:custGeom>
              <a:avLst/>
              <a:gdLst/>
              <a:ahLst/>
              <a:cxnLst/>
              <a:rect l="l" t="t" r="r" b="b"/>
              <a:pathLst>
                <a:path w="43445" h="43444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7" name="Google Shape;2407;p29"/>
            <p:cNvSpPr/>
            <p:nvPr/>
          </p:nvSpPr>
          <p:spPr>
            <a:xfrm>
              <a:off x="-1092529" y="1534549"/>
              <a:ext cx="492558" cy="492546"/>
            </a:xfrm>
            <a:custGeom>
              <a:avLst/>
              <a:gdLst/>
              <a:ahLst/>
              <a:cxnLst/>
              <a:rect l="l" t="t" r="r" b="b"/>
              <a:pathLst>
                <a:path w="43445" h="43444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8" name="Google Shape;2408;p29"/>
            <p:cNvSpPr/>
            <p:nvPr/>
          </p:nvSpPr>
          <p:spPr>
            <a:xfrm>
              <a:off x="-1092529" y="1655164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9" name="Google Shape;2409;p29"/>
            <p:cNvSpPr/>
            <p:nvPr/>
          </p:nvSpPr>
          <p:spPr>
            <a:xfrm>
              <a:off x="-1092529" y="1778149"/>
              <a:ext cx="492558" cy="493147"/>
            </a:xfrm>
            <a:custGeom>
              <a:avLst/>
              <a:gdLst/>
              <a:ahLst/>
              <a:cxnLst/>
              <a:rect l="l" t="t" r="r" b="b"/>
              <a:pathLst>
                <a:path w="43445" h="43497" fill="none" extrusionOk="0">
                  <a:moveTo>
                    <a:pt x="43444" y="43496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0" name="Google Shape;2410;p29"/>
            <p:cNvSpPr/>
            <p:nvPr/>
          </p:nvSpPr>
          <p:spPr>
            <a:xfrm>
              <a:off x="-1092529" y="1899354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1" name="Google Shape;2411;p29"/>
            <p:cNvSpPr/>
            <p:nvPr/>
          </p:nvSpPr>
          <p:spPr>
            <a:xfrm>
              <a:off x="-1092529" y="2022339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2" name="Google Shape;2412;p29"/>
            <p:cNvSpPr/>
            <p:nvPr/>
          </p:nvSpPr>
          <p:spPr>
            <a:xfrm>
              <a:off x="-1092529" y="2149363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3" name="Google Shape;2413;p29"/>
            <p:cNvSpPr/>
            <p:nvPr/>
          </p:nvSpPr>
          <p:spPr>
            <a:xfrm>
              <a:off x="-1092529" y="2272347"/>
              <a:ext cx="492558" cy="493147"/>
            </a:xfrm>
            <a:custGeom>
              <a:avLst/>
              <a:gdLst/>
              <a:ahLst/>
              <a:cxnLst/>
              <a:rect l="l" t="t" r="r" b="b"/>
              <a:pathLst>
                <a:path w="43445" h="43497" fill="none" extrusionOk="0">
                  <a:moveTo>
                    <a:pt x="43444" y="43497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4" name="Google Shape;2414;p29"/>
            <p:cNvSpPr/>
            <p:nvPr/>
          </p:nvSpPr>
          <p:spPr>
            <a:xfrm>
              <a:off x="-1092529" y="2393564"/>
              <a:ext cx="492558" cy="492546"/>
            </a:xfrm>
            <a:custGeom>
              <a:avLst/>
              <a:gdLst/>
              <a:ahLst/>
              <a:cxnLst/>
              <a:rect l="l" t="t" r="r" b="b"/>
              <a:pathLst>
                <a:path w="43445" h="43444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5" name="Google Shape;2415;p29"/>
            <p:cNvSpPr/>
            <p:nvPr/>
          </p:nvSpPr>
          <p:spPr>
            <a:xfrm>
              <a:off x="-1092529" y="2516549"/>
              <a:ext cx="492558" cy="492546"/>
            </a:xfrm>
            <a:custGeom>
              <a:avLst/>
              <a:gdLst/>
              <a:ahLst/>
              <a:cxnLst/>
              <a:rect l="l" t="t" r="r" b="b"/>
              <a:pathLst>
                <a:path w="43445" h="43444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6" name="Google Shape;2416;p29"/>
            <p:cNvSpPr/>
            <p:nvPr/>
          </p:nvSpPr>
          <p:spPr>
            <a:xfrm>
              <a:off x="-1092529" y="2637164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7" name="Google Shape;2417;p29"/>
            <p:cNvSpPr/>
            <p:nvPr/>
          </p:nvSpPr>
          <p:spPr>
            <a:xfrm>
              <a:off x="-1092529" y="2760149"/>
              <a:ext cx="492558" cy="493147"/>
            </a:xfrm>
            <a:custGeom>
              <a:avLst/>
              <a:gdLst/>
              <a:ahLst/>
              <a:cxnLst/>
              <a:rect l="l" t="t" r="r" b="b"/>
              <a:pathLst>
                <a:path w="43445" h="43497" fill="none" extrusionOk="0">
                  <a:moveTo>
                    <a:pt x="43444" y="43496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8" name="Google Shape;2418;p29"/>
            <p:cNvSpPr/>
            <p:nvPr/>
          </p:nvSpPr>
          <p:spPr>
            <a:xfrm>
              <a:off x="-1092529" y="2881354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9" name="Google Shape;2419;p29"/>
            <p:cNvSpPr/>
            <p:nvPr/>
          </p:nvSpPr>
          <p:spPr>
            <a:xfrm>
              <a:off x="-1092529" y="3004339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420" name="Google Shape;2420;p29"/>
          <p:cNvGrpSpPr/>
          <p:nvPr/>
        </p:nvGrpSpPr>
        <p:grpSpPr>
          <a:xfrm rot="5400000">
            <a:off x="-381690" y="363242"/>
            <a:ext cx="1460035" cy="733569"/>
            <a:chOff x="3333360" y="4608492"/>
            <a:chExt cx="1460035" cy="733569"/>
          </a:xfrm>
        </p:grpSpPr>
        <p:sp>
          <p:nvSpPr>
            <p:cNvPr id="2421" name="Google Shape;2421;p29"/>
            <p:cNvSpPr/>
            <p:nvPr/>
          </p:nvSpPr>
          <p:spPr>
            <a:xfrm rot="-5400000">
              <a:off x="3333351" y="4608500"/>
              <a:ext cx="733569" cy="733552"/>
            </a:xfrm>
            <a:custGeom>
              <a:avLst/>
              <a:gdLst/>
              <a:ahLst/>
              <a:cxnLst/>
              <a:rect l="l" t="t" r="r" b="b"/>
              <a:pathLst>
                <a:path w="43445" h="43444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2" name="Google Shape;2422;p29"/>
            <p:cNvSpPr/>
            <p:nvPr/>
          </p:nvSpPr>
          <p:spPr>
            <a:xfrm rot="-5400000">
              <a:off x="3512992" y="4608492"/>
              <a:ext cx="733569" cy="733569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3" name="Google Shape;2423;p29"/>
            <p:cNvSpPr/>
            <p:nvPr/>
          </p:nvSpPr>
          <p:spPr>
            <a:xfrm rot="-5400000">
              <a:off x="3696593" y="4608053"/>
              <a:ext cx="733569" cy="734447"/>
            </a:xfrm>
            <a:custGeom>
              <a:avLst/>
              <a:gdLst/>
              <a:ahLst/>
              <a:cxnLst/>
              <a:rect l="l" t="t" r="r" b="b"/>
              <a:pathLst>
                <a:path w="43445" h="43497" fill="none" extrusionOk="0">
                  <a:moveTo>
                    <a:pt x="43444" y="43496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4" name="Google Shape;2424;p29"/>
            <p:cNvSpPr/>
            <p:nvPr/>
          </p:nvSpPr>
          <p:spPr>
            <a:xfrm rot="-5400000">
              <a:off x="3876665" y="4608492"/>
              <a:ext cx="733569" cy="733569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5" name="Google Shape;2425;p29"/>
            <p:cNvSpPr/>
            <p:nvPr/>
          </p:nvSpPr>
          <p:spPr>
            <a:xfrm rot="-5400000">
              <a:off x="4059826" y="4608492"/>
              <a:ext cx="733569" cy="733569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426" name="Google Shape;2426;p29"/>
          <p:cNvSpPr txBox="1">
            <a:spLocks noGrp="1"/>
          </p:cNvSpPr>
          <p:nvPr>
            <p:ph type="title"/>
          </p:nvPr>
        </p:nvSpPr>
        <p:spPr>
          <a:xfrm>
            <a:off x="1039388" y="1643425"/>
            <a:ext cx="2114400" cy="52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170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2427" name="Google Shape;2427;p29"/>
          <p:cNvSpPr txBox="1">
            <a:spLocks noGrp="1"/>
          </p:cNvSpPr>
          <p:nvPr>
            <p:ph type="subTitle" idx="1"/>
          </p:nvPr>
        </p:nvSpPr>
        <p:spPr>
          <a:xfrm>
            <a:off x="1039388" y="2083623"/>
            <a:ext cx="21144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428" name="Google Shape;2428;p29"/>
          <p:cNvSpPr txBox="1">
            <a:spLocks noGrp="1"/>
          </p:cNvSpPr>
          <p:nvPr>
            <p:ph type="title" idx="2"/>
          </p:nvPr>
        </p:nvSpPr>
        <p:spPr>
          <a:xfrm>
            <a:off x="3514794" y="1643425"/>
            <a:ext cx="2114400" cy="52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170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2429" name="Google Shape;2429;p29"/>
          <p:cNvSpPr txBox="1">
            <a:spLocks noGrp="1"/>
          </p:cNvSpPr>
          <p:nvPr>
            <p:ph type="subTitle" idx="3"/>
          </p:nvPr>
        </p:nvSpPr>
        <p:spPr>
          <a:xfrm>
            <a:off x="3514794" y="2083623"/>
            <a:ext cx="21144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430" name="Google Shape;2430;p29"/>
          <p:cNvSpPr txBox="1">
            <a:spLocks noGrp="1"/>
          </p:cNvSpPr>
          <p:nvPr>
            <p:ph type="title" idx="4"/>
          </p:nvPr>
        </p:nvSpPr>
        <p:spPr>
          <a:xfrm>
            <a:off x="1039388" y="3076827"/>
            <a:ext cx="2114400" cy="52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170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2431" name="Google Shape;2431;p29"/>
          <p:cNvSpPr txBox="1">
            <a:spLocks noGrp="1"/>
          </p:cNvSpPr>
          <p:nvPr>
            <p:ph type="subTitle" idx="5"/>
          </p:nvPr>
        </p:nvSpPr>
        <p:spPr>
          <a:xfrm>
            <a:off x="1039388" y="3517025"/>
            <a:ext cx="21144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432" name="Google Shape;2432;p29"/>
          <p:cNvSpPr txBox="1">
            <a:spLocks noGrp="1"/>
          </p:cNvSpPr>
          <p:nvPr>
            <p:ph type="title" idx="6"/>
          </p:nvPr>
        </p:nvSpPr>
        <p:spPr>
          <a:xfrm>
            <a:off x="3514794" y="3076827"/>
            <a:ext cx="2114400" cy="52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170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2433" name="Google Shape;2433;p29"/>
          <p:cNvSpPr txBox="1">
            <a:spLocks noGrp="1"/>
          </p:cNvSpPr>
          <p:nvPr>
            <p:ph type="subTitle" idx="7"/>
          </p:nvPr>
        </p:nvSpPr>
        <p:spPr>
          <a:xfrm>
            <a:off x="3514794" y="3517025"/>
            <a:ext cx="21144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434" name="Google Shape;2434;p29"/>
          <p:cNvSpPr txBox="1">
            <a:spLocks noGrp="1"/>
          </p:cNvSpPr>
          <p:nvPr>
            <p:ph type="title" idx="8"/>
          </p:nvPr>
        </p:nvSpPr>
        <p:spPr>
          <a:xfrm>
            <a:off x="5990206" y="1643425"/>
            <a:ext cx="2114400" cy="52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170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2435" name="Google Shape;2435;p29"/>
          <p:cNvSpPr txBox="1">
            <a:spLocks noGrp="1"/>
          </p:cNvSpPr>
          <p:nvPr>
            <p:ph type="subTitle" idx="9"/>
          </p:nvPr>
        </p:nvSpPr>
        <p:spPr>
          <a:xfrm>
            <a:off x="5990206" y="2083623"/>
            <a:ext cx="21144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436" name="Google Shape;2436;p29"/>
          <p:cNvSpPr txBox="1">
            <a:spLocks noGrp="1"/>
          </p:cNvSpPr>
          <p:nvPr>
            <p:ph type="title" idx="13"/>
          </p:nvPr>
        </p:nvSpPr>
        <p:spPr>
          <a:xfrm>
            <a:off x="5990206" y="3076827"/>
            <a:ext cx="2114400" cy="52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170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2437" name="Google Shape;2437;p29"/>
          <p:cNvSpPr txBox="1">
            <a:spLocks noGrp="1"/>
          </p:cNvSpPr>
          <p:nvPr>
            <p:ph type="subTitle" idx="14"/>
          </p:nvPr>
        </p:nvSpPr>
        <p:spPr>
          <a:xfrm>
            <a:off x="5990206" y="3517025"/>
            <a:ext cx="21144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438" name="Google Shape;2438;p29"/>
          <p:cNvSpPr txBox="1">
            <a:spLocks noGrp="1"/>
          </p:cNvSpPr>
          <p:nvPr>
            <p:ph type="title" idx="15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">
  <p:cSld name="BLANK_1_1_1_1_1_1">
    <p:spTree>
      <p:nvGrpSpPr>
        <p:cNvPr id="1" name="Shape 24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440" name="Google Shape;2440;p30"/>
          <p:cNvPicPr preferRelativeResize="0"/>
          <p:nvPr/>
        </p:nvPicPr>
        <p:blipFill>
          <a:blip r:embed="rId2">
            <a:alphaModFix amt="45000"/>
          </a:blip>
          <a:stretch>
            <a:fillRect/>
          </a:stretch>
        </p:blipFill>
        <p:spPr>
          <a:xfrm>
            <a:off x="3697" y="0"/>
            <a:ext cx="9136604" cy="5143499"/>
          </a:xfrm>
          <a:prstGeom prst="rect">
            <a:avLst/>
          </a:prstGeom>
          <a:noFill/>
          <a:ln>
            <a:noFill/>
          </a:ln>
        </p:spPr>
      </p:pic>
      <p:sp>
        <p:nvSpPr>
          <p:cNvPr id="2441" name="Google Shape;2441;p30"/>
          <p:cNvSpPr/>
          <p:nvPr/>
        </p:nvSpPr>
        <p:spPr>
          <a:xfrm>
            <a:off x="0" y="304800"/>
            <a:ext cx="5648400" cy="4838700"/>
          </a:xfrm>
          <a:prstGeom prst="rtTriangle">
            <a:avLst/>
          </a:prstGeom>
          <a:solidFill>
            <a:srgbClr val="FFFFFF">
              <a:alpha val="726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v</a:t>
            </a:r>
            <a:endParaRPr/>
          </a:p>
        </p:txBody>
      </p:sp>
      <p:grpSp>
        <p:nvGrpSpPr>
          <p:cNvPr id="2442" name="Google Shape;2442;p30"/>
          <p:cNvGrpSpPr/>
          <p:nvPr/>
        </p:nvGrpSpPr>
        <p:grpSpPr>
          <a:xfrm>
            <a:off x="2455725" y="3067063"/>
            <a:ext cx="3390900" cy="3390900"/>
            <a:chOff x="-2714625" y="-3788412"/>
            <a:chExt cx="3390900" cy="3390900"/>
          </a:xfrm>
        </p:grpSpPr>
        <p:grpSp>
          <p:nvGrpSpPr>
            <p:cNvPr id="2443" name="Google Shape;2443;p30"/>
            <p:cNvGrpSpPr/>
            <p:nvPr/>
          </p:nvGrpSpPr>
          <p:grpSpPr>
            <a:xfrm>
              <a:off x="-2714625" y="-3385887"/>
              <a:ext cx="3390900" cy="2569275"/>
              <a:chOff x="-2714625" y="-3448050"/>
              <a:chExt cx="3390900" cy="2569275"/>
            </a:xfrm>
          </p:grpSpPr>
          <p:cxnSp>
            <p:nvCxnSpPr>
              <p:cNvPr id="2444" name="Google Shape;2444;p30"/>
              <p:cNvCxnSpPr/>
              <p:nvPr/>
            </p:nvCxnSpPr>
            <p:spPr>
              <a:xfrm>
                <a:off x="-2714625" y="-1724025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445" name="Google Shape;2445;p30"/>
              <p:cNvCxnSpPr/>
              <p:nvPr/>
            </p:nvCxnSpPr>
            <p:spPr>
              <a:xfrm>
                <a:off x="-2714625" y="-1304925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446" name="Google Shape;2446;p30"/>
              <p:cNvCxnSpPr/>
              <p:nvPr/>
            </p:nvCxnSpPr>
            <p:spPr>
              <a:xfrm>
                <a:off x="-2714625" y="-878775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447" name="Google Shape;2447;p30"/>
              <p:cNvCxnSpPr/>
              <p:nvPr/>
            </p:nvCxnSpPr>
            <p:spPr>
              <a:xfrm>
                <a:off x="-2714625" y="-3448050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448" name="Google Shape;2448;p30"/>
              <p:cNvCxnSpPr/>
              <p:nvPr/>
            </p:nvCxnSpPr>
            <p:spPr>
              <a:xfrm>
                <a:off x="-2714625" y="-3028950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449" name="Google Shape;2449;p30"/>
              <p:cNvCxnSpPr/>
              <p:nvPr/>
            </p:nvCxnSpPr>
            <p:spPr>
              <a:xfrm>
                <a:off x="-2714625" y="-2602800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450" name="Google Shape;2450;p30"/>
              <p:cNvCxnSpPr/>
              <p:nvPr/>
            </p:nvCxnSpPr>
            <p:spPr>
              <a:xfrm>
                <a:off x="-2714625" y="-2183700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2451" name="Google Shape;2451;p30"/>
            <p:cNvGrpSpPr/>
            <p:nvPr/>
          </p:nvGrpSpPr>
          <p:grpSpPr>
            <a:xfrm rot="-5400000">
              <a:off x="-2732212" y="-3377600"/>
              <a:ext cx="3390900" cy="2569275"/>
              <a:chOff x="-2714625" y="-3448050"/>
              <a:chExt cx="3390900" cy="2569275"/>
            </a:xfrm>
          </p:grpSpPr>
          <p:cxnSp>
            <p:nvCxnSpPr>
              <p:cNvPr id="2452" name="Google Shape;2452;p30"/>
              <p:cNvCxnSpPr/>
              <p:nvPr/>
            </p:nvCxnSpPr>
            <p:spPr>
              <a:xfrm>
                <a:off x="-2714625" y="-1724025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453" name="Google Shape;2453;p30"/>
              <p:cNvCxnSpPr/>
              <p:nvPr/>
            </p:nvCxnSpPr>
            <p:spPr>
              <a:xfrm>
                <a:off x="-2714625" y="-1304925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454" name="Google Shape;2454;p30"/>
              <p:cNvCxnSpPr/>
              <p:nvPr/>
            </p:nvCxnSpPr>
            <p:spPr>
              <a:xfrm>
                <a:off x="-2714625" y="-878775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455" name="Google Shape;2455;p30"/>
              <p:cNvCxnSpPr/>
              <p:nvPr/>
            </p:nvCxnSpPr>
            <p:spPr>
              <a:xfrm>
                <a:off x="-2714625" y="-3448050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456" name="Google Shape;2456;p30"/>
              <p:cNvCxnSpPr/>
              <p:nvPr/>
            </p:nvCxnSpPr>
            <p:spPr>
              <a:xfrm>
                <a:off x="-2714625" y="-3028950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457" name="Google Shape;2457;p30"/>
              <p:cNvCxnSpPr/>
              <p:nvPr/>
            </p:nvCxnSpPr>
            <p:spPr>
              <a:xfrm>
                <a:off x="-2714625" y="-2602800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458" name="Google Shape;2458;p30"/>
              <p:cNvCxnSpPr/>
              <p:nvPr/>
            </p:nvCxnSpPr>
            <p:spPr>
              <a:xfrm>
                <a:off x="-2714625" y="-2183700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sp>
        <p:nvSpPr>
          <p:cNvPr id="2459" name="Google Shape;2459;p30"/>
          <p:cNvSpPr/>
          <p:nvPr/>
        </p:nvSpPr>
        <p:spPr>
          <a:xfrm rot="10800000">
            <a:off x="6063675" y="-67250"/>
            <a:ext cx="3076500" cy="2891700"/>
          </a:xfrm>
          <a:prstGeom prst="rtTriangle">
            <a:avLst/>
          </a:prstGeom>
          <a:solidFill>
            <a:srgbClr val="FFFFFF">
              <a:alpha val="726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460" name="Google Shape;2460;p30"/>
          <p:cNvGrpSpPr/>
          <p:nvPr/>
        </p:nvGrpSpPr>
        <p:grpSpPr>
          <a:xfrm>
            <a:off x="7333499" y="539993"/>
            <a:ext cx="1095412" cy="1095412"/>
            <a:chOff x="1989746" y="1227675"/>
            <a:chExt cx="1468184" cy="1468184"/>
          </a:xfrm>
        </p:grpSpPr>
        <p:sp>
          <p:nvSpPr>
            <p:cNvPr id="2461" name="Google Shape;2461;p30"/>
            <p:cNvSpPr/>
            <p:nvPr/>
          </p:nvSpPr>
          <p:spPr>
            <a:xfrm>
              <a:off x="2482274" y="1720204"/>
              <a:ext cx="975637" cy="975637"/>
            </a:xfrm>
            <a:custGeom>
              <a:avLst/>
              <a:gdLst/>
              <a:ahLst/>
              <a:cxnLst/>
              <a:rect l="l" t="t" r="r" b="b"/>
              <a:pathLst>
                <a:path w="86054" h="86054" fill="none" extrusionOk="0">
                  <a:moveTo>
                    <a:pt x="0" y="1"/>
                  </a:moveTo>
                  <a:lnTo>
                    <a:pt x="86054" y="1"/>
                  </a:lnTo>
                  <a:lnTo>
                    <a:pt x="86054" y="86054"/>
                  </a:lnTo>
                  <a:lnTo>
                    <a:pt x="0" y="86054"/>
                  </a:lnTo>
                  <a:close/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2" name="Google Shape;2462;p30"/>
            <p:cNvSpPr/>
            <p:nvPr/>
          </p:nvSpPr>
          <p:spPr>
            <a:xfrm>
              <a:off x="2965336" y="2203267"/>
              <a:ext cx="11" cy="11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3" name="Google Shape;2463;p30"/>
            <p:cNvSpPr/>
            <p:nvPr/>
          </p:nvSpPr>
          <p:spPr>
            <a:xfrm>
              <a:off x="2844721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4" name="Google Shape;2464;p30"/>
            <p:cNvSpPr/>
            <p:nvPr/>
          </p:nvSpPr>
          <p:spPr>
            <a:xfrm>
              <a:off x="2721146" y="1227675"/>
              <a:ext cx="493147" cy="492558"/>
            </a:xfrm>
            <a:custGeom>
              <a:avLst/>
              <a:gdLst/>
              <a:ahLst/>
              <a:cxnLst/>
              <a:rect l="l" t="t" r="r" b="b"/>
              <a:pathLst>
                <a:path w="43497" h="43445" fill="none" extrusionOk="0">
                  <a:moveTo>
                    <a:pt x="43496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5" name="Google Shape;2465;p30"/>
            <p:cNvSpPr/>
            <p:nvPr/>
          </p:nvSpPr>
          <p:spPr>
            <a:xfrm>
              <a:off x="2600520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5" y="43445"/>
                  </a:moveTo>
                  <a:lnTo>
                    <a:pt x="1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6" name="Google Shape;2466;p30"/>
            <p:cNvSpPr/>
            <p:nvPr/>
          </p:nvSpPr>
          <p:spPr>
            <a:xfrm>
              <a:off x="2477535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5" y="43445"/>
                  </a:moveTo>
                  <a:lnTo>
                    <a:pt x="1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7" name="Google Shape;2467;p30"/>
            <p:cNvSpPr/>
            <p:nvPr/>
          </p:nvSpPr>
          <p:spPr>
            <a:xfrm>
              <a:off x="2356920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5" y="43445"/>
                  </a:moveTo>
                  <a:lnTo>
                    <a:pt x="1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8" name="Google Shape;2468;p30"/>
            <p:cNvSpPr/>
            <p:nvPr/>
          </p:nvSpPr>
          <p:spPr>
            <a:xfrm>
              <a:off x="2233346" y="1227675"/>
              <a:ext cx="493147" cy="492558"/>
            </a:xfrm>
            <a:custGeom>
              <a:avLst/>
              <a:gdLst/>
              <a:ahLst/>
              <a:cxnLst/>
              <a:rect l="l" t="t" r="r" b="b"/>
              <a:pathLst>
                <a:path w="43497" h="43445" fill="none" extrusionOk="0">
                  <a:moveTo>
                    <a:pt x="43497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9" name="Google Shape;2469;p30"/>
            <p:cNvSpPr/>
            <p:nvPr/>
          </p:nvSpPr>
          <p:spPr>
            <a:xfrm>
              <a:off x="2112731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0" name="Google Shape;2470;p30"/>
            <p:cNvSpPr/>
            <p:nvPr/>
          </p:nvSpPr>
          <p:spPr>
            <a:xfrm>
              <a:off x="1989746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1" name="Google Shape;2471;p30"/>
            <p:cNvSpPr/>
            <p:nvPr/>
          </p:nvSpPr>
          <p:spPr>
            <a:xfrm>
              <a:off x="1989746" y="1350660"/>
              <a:ext cx="492558" cy="493147"/>
            </a:xfrm>
            <a:custGeom>
              <a:avLst/>
              <a:gdLst/>
              <a:ahLst/>
              <a:cxnLst/>
              <a:rect l="l" t="t" r="r" b="b"/>
              <a:pathLst>
                <a:path w="43445" h="43497" fill="none" extrusionOk="0">
                  <a:moveTo>
                    <a:pt x="43444" y="43497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2" name="Google Shape;2472;p30"/>
            <p:cNvSpPr/>
            <p:nvPr/>
          </p:nvSpPr>
          <p:spPr>
            <a:xfrm>
              <a:off x="1989746" y="1471876"/>
              <a:ext cx="492558" cy="492546"/>
            </a:xfrm>
            <a:custGeom>
              <a:avLst/>
              <a:gdLst/>
              <a:ahLst/>
              <a:cxnLst/>
              <a:rect l="l" t="t" r="r" b="b"/>
              <a:pathLst>
                <a:path w="43445" h="43444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3" name="Google Shape;2473;p30"/>
            <p:cNvSpPr/>
            <p:nvPr/>
          </p:nvSpPr>
          <p:spPr>
            <a:xfrm>
              <a:off x="1989746" y="1594861"/>
              <a:ext cx="492558" cy="492546"/>
            </a:xfrm>
            <a:custGeom>
              <a:avLst/>
              <a:gdLst/>
              <a:ahLst/>
              <a:cxnLst/>
              <a:rect l="l" t="t" r="r" b="b"/>
              <a:pathLst>
                <a:path w="43445" h="43444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4" name="Google Shape;2474;p30"/>
            <p:cNvSpPr/>
            <p:nvPr/>
          </p:nvSpPr>
          <p:spPr>
            <a:xfrm>
              <a:off x="1989746" y="1715477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5" name="Google Shape;2475;p30"/>
            <p:cNvSpPr/>
            <p:nvPr/>
          </p:nvSpPr>
          <p:spPr>
            <a:xfrm>
              <a:off x="1989746" y="1838462"/>
              <a:ext cx="492558" cy="493147"/>
            </a:xfrm>
            <a:custGeom>
              <a:avLst/>
              <a:gdLst/>
              <a:ahLst/>
              <a:cxnLst/>
              <a:rect l="l" t="t" r="r" b="b"/>
              <a:pathLst>
                <a:path w="43445" h="43497" fill="none" extrusionOk="0">
                  <a:moveTo>
                    <a:pt x="43444" y="43496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6" name="Google Shape;2476;p30"/>
            <p:cNvSpPr/>
            <p:nvPr/>
          </p:nvSpPr>
          <p:spPr>
            <a:xfrm>
              <a:off x="1989746" y="1959667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7" name="Google Shape;2477;p30"/>
            <p:cNvSpPr/>
            <p:nvPr/>
          </p:nvSpPr>
          <p:spPr>
            <a:xfrm>
              <a:off x="1989746" y="2082652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8" name="Google Shape;2478;p30"/>
            <p:cNvSpPr/>
            <p:nvPr/>
          </p:nvSpPr>
          <p:spPr>
            <a:xfrm>
              <a:off x="1989746" y="1227675"/>
              <a:ext cx="1468184" cy="1468184"/>
            </a:xfrm>
            <a:custGeom>
              <a:avLst/>
              <a:gdLst/>
              <a:ahLst/>
              <a:cxnLst/>
              <a:rect l="l" t="t" r="r" b="b"/>
              <a:pathLst>
                <a:path w="129498" h="129498" fill="none" extrusionOk="0">
                  <a:moveTo>
                    <a:pt x="43444" y="129498"/>
                  </a:moveTo>
                  <a:lnTo>
                    <a:pt x="0" y="86054"/>
                  </a:lnTo>
                  <a:lnTo>
                    <a:pt x="0" y="1"/>
                  </a:lnTo>
                  <a:lnTo>
                    <a:pt x="86054" y="1"/>
                  </a:lnTo>
                  <a:lnTo>
                    <a:pt x="129498" y="43445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479" name="Google Shape;2479;p30"/>
          <p:cNvGrpSpPr/>
          <p:nvPr/>
        </p:nvGrpSpPr>
        <p:grpSpPr>
          <a:xfrm rot="-5400000">
            <a:off x="8782046" y="3240602"/>
            <a:ext cx="733566" cy="3469376"/>
            <a:chOff x="-1092529" y="1167363"/>
            <a:chExt cx="492558" cy="2329534"/>
          </a:xfrm>
        </p:grpSpPr>
        <p:sp>
          <p:nvSpPr>
            <p:cNvPr id="2480" name="Google Shape;2480;p30"/>
            <p:cNvSpPr/>
            <p:nvPr/>
          </p:nvSpPr>
          <p:spPr>
            <a:xfrm>
              <a:off x="-1092529" y="1167363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1" name="Google Shape;2481;p30"/>
            <p:cNvSpPr/>
            <p:nvPr/>
          </p:nvSpPr>
          <p:spPr>
            <a:xfrm>
              <a:off x="-1092529" y="1290347"/>
              <a:ext cx="492558" cy="493147"/>
            </a:xfrm>
            <a:custGeom>
              <a:avLst/>
              <a:gdLst/>
              <a:ahLst/>
              <a:cxnLst/>
              <a:rect l="l" t="t" r="r" b="b"/>
              <a:pathLst>
                <a:path w="43445" h="43497" fill="none" extrusionOk="0">
                  <a:moveTo>
                    <a:pt x="43444" y="43497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2" name="Google Shape;2482;p30"/>
            <p:cNvSpPr/>
            <p:nvPr/>
          </p:nvSpPr>
          <p:spPr>
            <a:xfrm>
              <a:off x="-1092529" y="1411564"/>
              <a:ext cx="492558" cy="492546"/>
            </a:xfrm>
            <a:custGeom>
              <a:avLst/>
              <a:gdLst/>
              <a:ahLst/>
              <a:cxnLst/>
              <a:rect l="l" t="t" r="r" b="b"/>
              <a:pathLst>
                <a:path w="43445" h="43444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3" name="Google Shape;2483;p30"/>
            <p:cNvSpPr/>
            <p:nvPr/>
          </p:nvSpPr>
          <p:spPr>
            <a:xfrm>
              <a:off x="-1092529" y="1534549"/>
              <a:ext cx="492558" cy="492546"/>
            </a:xfrm>
            <a:custGeom>
              <a:avLst/>
              <a:gdLst/>
              <a:ahLst/>
              <a:cxnLst/>
              <a:rect l="l" t="t" r="r" b="b"/>
              <a:pathLst>
                <a:path w="43445" h="43444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4" name="Google Shape;2484;p30"/>
            <p:cNvSpPr/>
            <p:nvPr/>
          </p:nvSpPr>
          <p:spPr>
            <a:xfrm>
              <a:off x="-1092529" y="1655164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5" name="Google Shape;2485;p30"/>
            <p:cNvSpPr/>
            <p:nvPr/>
          </p:nvSpPr>
          <p:spPr>
            <a:xfrm>
              <a:off x="-1092529" y="1778149"/>
              <a:ext cx="492558" cy="493147"/>
            </a:xfrm>
            <a:custGeom>
              <a:avLst/>
              <a:gdLst/>
              <a:ahLst/>
              <a:cxnLst/>
              <a:rect l="l" t="t" r="r" b="b"/>
              <a:pathLst>
                <a:path w="43445" h="43497" fill="none" extrusionOk="0">
                  <a:moveTo>
                    <a:pt x="43444" y="43496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6" name="Google Shape;2486;p30"/>
            <p:cNvSpPr/>
            <p:nvPr/>
          </p:nvSpPr>
          <p:spPr>
            <a:xfrm>
              <a:off x="-1092529" y="1899354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7" name="Google Shape;2487;p30"/>
            <p:cNvSpPr/>
            <p:nvPr/>
          </p:nvSpPr>
          <p:spPr>
            <a:xfrm>
              <a:off x="-1092529" y="2022339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8" name="Google Shape;2488;p30"/>
            <p:cNvSpPr/>
            <p:nvPr/>
          </p:nvSpPr>
          <p:spPr>
            <a:xfrm>
              <a:off x="-1092529" y="2149363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9" name="Google Shape;2489;p30"/>
            <p:cNvSpPr/>
            <p:nvPr/>
          </p:nvSpPr>
          <p:spPr>
            <a:xfrm>
              <a:off x="-1092529" y="2272347"/>
              <a:ext cx="492558" cy="493147"/>
            </a:xfrm>
            <a:custGeom>
              <a:avLst/>
              <a:gdLst/>
              <a:ahLst/>
              <a:cxnLst/>
              <a:rect l="l" t="t" r="r" b="b"/>
              <a:pathLst>
                <a:path w="43445" h="43497" fill="none" extrusionOk="0">
                  <a:moveTo>
                    <a:pt x="43444" y="43497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0" name="Google Shape;2490;p30"/>
            <p:cNvSpPr/>
            <p:nvPr/>
          </p:nvSpPr>
          <p:spPr>
            <a:xfrm>
              <a:off x="-1092529" y="2393564"/>
              <a:ext cx="492558" cy="492546"/>
            </a:xfrm>
            <a:custGeom>
              <a:avLst/>
              <a:gdLst/>
              <a:ahLst/>
              <a:cxnLst/>
              <a:rect l="l" t="t" r="r" b="b"/>
              <a:pathLst>
                <a:path w="43445" h="43444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1" name="Google Shape;2491;p30"/>
            <p:cNvSpPr/>
            <p:nvPr/>
          </p:nvSpPr>
          <p:spPr>
            <a:xfrm>
              <a:off x="-1092529" y="2516549"/>
              <a:ext cx="492558" cy="492546"/>
            </a:xfrm>
            <a:custGeom>
              <a:avLst/>
              <a:gdLst/>
              <a:ahLst/>
              <a:cxnLst/>
              <a:rect l="l" t="t" r="r" b="b"/>
              <a:pathLst>
                <a:path w="43445" h="43444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2" name="Google Shape;2492;p30"/>
            <p:cNvSpPr/>
            <p:nvPr/>
          </p:nvSpPr>
          <p:spPr>
            <a:xfrm>
              <a:off x="-1092529" y="2637164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3" name="Google Shape;2493;p30"/>
            <p:cNvSpPr/>
            <p:nvPr/>
          </p:nvSpPr>
          <p:spPr>
            <a:xfrm>
              <a:off x="-1092529" y="2760149"/>
              <a:ext cx="492558" cy="493147"/>
            </a:xfrm>
            <a:custGeom>
              <a:avLst/>
              <a:gdLst/>
              <a:ahLst/>
              <a:cxnLst/>
              <a:rect l="l" t="t" r="r" b="b"/>
              <a:pathLst>
                <a:path w="43445" h="43497" fill="none" extrusionOk="0">
                  <a:moveTo>
                    <a:pt x="43444" y="43496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4" name="Google Shape;2494;p30"/>
            <p:cNvSpPr/>
            <p:nvPr/>
          </p:nvSpPr>
          <p:spPr>
            <a:xfrm>
              <a:off x="-1092529" y="2881354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5" name="Google Shape;2495;p30"/>
            <p:cNvSpPr/>
            <p:nvPr/>
          </p:nvSpPr>
          <p:spPr>
            <a:xfrm>
              <a:off x="-1092529" y="3004339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496" name="Google Shape;2496;p30"/>
          <p:cNvGrpSpPr/>
          <p:nvPr/>
        </p:nvGrpSpPr>
        <p:grpSpPr>
          <a:xfrm>
            <a:off x="715099" y="3513093"/>
            <a:ext cx="1095412" cy="1095412"/>
            <a:chOff x="1989746" y="1227675"/>
            <a:chExt cx="1468184" cy="1468184"/>
          </a:xfrm>
        </p:grpSpPr>
        <p:sp>
          <p:nvSpPr>
            <p:cNvPr id="2497" name="Google Shape;2497;p30"/>
            <p:cNvSpPr/>
            <p:nvPr/>
          </p:nvSpPr>
          <p:spPr>
            <a:xfrm>
              <a:off x="2482274" y="1720204"/>
              <a:ext cx="975637" cy="975637"/>
            </a:xfrm>
            <a:custGeom>
              <a:avLst/>
              <a:gdLst/>
              <a:ahLst/>
              <a:cxnLst/>
              <a:rect l="l" t="t" r="r" b="b"/>
              <a:pathLst>
                <a:path w="86054" h="86054" fill="none" extrusionOk="0">
                  <a:moveTo>
                    <a:pt x="0" y="1"/>
                  </a:moveTo>
                  <a:lnTo>
                    <a:pt x="86054" y="1"/>
                  </a:lnTo>
                  <a:lnTo>
                    <a:pt x="86054" y="86054"/>
                  </a:lnTo>
                  <a:lnTo>
                    <a:pt x="0" y="86054"/>
                  </a:lnTo>
                  <a:close/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8" name="Google Shape;2498;p30"/>
            <p:cNvSpPr/>
            <p:nvPr/>
          </p:nvSpPr>
          <p:spPr>
            <a:xfrm>
              <a:off x="2965336" y="2203267"/>
              <a:ext cx="11" cy="11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9" name="Google Shape;2499;p30"/>
            <p:cNvSpPr/>
            <p:nvPr/>
          </p:nvSpPr>
          <p:spPr>
            <a:xfrm>
              <a:off x="2844721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0" name="Google Shape;2500;p30"/>
            <p:cNvSpPr/>
            <p:nvPr/>
          </p:nvSpPr>
          <p:spPr>
            <a:xfrm>
              <a:off x="2721146" y="1227675"/>
              <a:ext cx="493147" cy="492558"/>
            </a:xfrm>
            <a:custGeom>
              <a:avLst/>
              <a:gdLst/>
              <a:ahLst/>
              <a:cxnLst/>
              <a:rect l="l" t="t" r="r" b="b"/>
              <a:pathLst>
                <a:path w="43497" h="43445" fill="none" extrusionOk="0">
                  <a:moveTo>
                    <a:pt x="43496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1" name="Google Shape;2501;p30"/>
            <p:cNvSpPr/>
            <p:nvPr/>
          </p:nvSpPr>
          <p:spPr>
            <a:xfrm>
              <a:off x="2600520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5" y="43445"/>
                  </a:moveTo>
                  <a:lnTo>
                    <a:pt x="1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2" name="Google Shape;2502;p30"/>
            <p:cNvSpPr/>
            <p:nvPr/>
          </p:nvSpPr>
          <p:spPr>
            <a:xfrm>
              <a:off x="2477535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5" y="43445"/>
                  </a:moveTo>
                  <a:lnTo>
                    <a:pt x="1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3" name="Google Shape;2503;p30"/>
            <p:cNvSpPr/>
            <p:nvPr/>
          </p:nvSpPr>
          <p:spPr>
            <a:xfrm>
              <a:off x="2356920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5" y="43445"/>
                  </a:moveTo>
                  <a:lnTo>
                    <a:pt x="1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4" name="Google Shape;2504;p30"/>
            <p:cNvSpPr/>
            <p:nvPr/>
          </p:nvSpPr>
          <p:spPr>
            <a:xfrm>
              <a:off x="2233346" y="1227675"/>
              <a:ext cx="493147" cy="492558"/>
            </a:xfrm>
            <a:custGeom>
              <a:avLst/>
              <a:gdLst/>
              <a:ahLst/>
              <a:cxnLst/>
              <a:rect l="l" t="t" r="r" b="b"/>
              <a:pathLst>
                <a:path w="43497" h="43445" fill="none" extrusionOk="0">
                  <a:moveTo>
                    <a:pt x="43497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5" name="Google Shape;2505;p30"/>
            <p:cNvSpPr/>
            <p:nvPr/>
          </p:nvSpPr>
          <p:spPr>
            <a:xfrm>
              <a:off x="2112731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6" name="Google Shape;2506;p30"/>
            <p:cNvSpPr/>
            <p:nvPr/>
          </p:nvSpPr>
          <p:spPr>
            <a:xfrm>
              <a:off x="1989746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7" name="Google Shape;2507;p30"/>
            <p:cNvSpPr/>
            <p:nvPr/>
          </p:nvSpPr>
          <p:spPr>
            <a:xfrm>
              <a:off x="1989746" y="1350660"/>
              <a:ext cx="492558" cy="493147"/>
            </a:xfrm>
            <a:custGeom>
              <a:avLst/>
              <a:gdLst/>
              <a:ahLst/>
              <a:cxnLst/>
              <a:rect l="l" t="t" r="r" b="b"/>
              <a:pathLst>
                <a:path w="43445" h="43497" fill="none" extrusionOk="0">
                  <a:moveTo>
                    <a:pt x="43444" y="43497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8" name="Google Shape;2508;p30"/>
            <p:cNvSpPr/>
            <p:nvPr/>
          </p:nvSpPr>
          <p:spPr>
            <a:xfrm>
              <a:off x="1989746" y="1471876"/>
              <a:ext cx="492558" cy="492546"/>
            </a:xfrm>
            <a:custGeom>
              <a:avLst/>
              <a:gdLst/>
              <a:ahLst/>
              <a:cxnLst/>
              <a:rect l="l" t="t" r="r" b="b"/>
              <a:pathLst>
                <a:path w="43445" h="43444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9" name="Google Shape;2509;p30"/>
            <p:cNvSpPr/>
            <p:nvPr/>
          </p:nvSpPr>
          <p:spPr>
            <a:xfrm>
              <a:off x="1989746" y="1594861"/>
              <a:ext cx="492558" cy="492546"/>
            </a:xfrm>
            <a:custGeom>
              <a:avLst/>
              <a:gdLst/>
              <a:ahLst/>
              <a:cxnLst/>
              <a:rect l="l" t="t" r="r" b="b"/>
              <a:pathLst>
                <a:path w="43445" h="43444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0" name="Google Shape;2510;p30"/>
            <p:cNvSpPr/>
            <p:nvPr/>
          </p:nvSpPr>
          <p:spPr>
            <a:xfrm>
              <a:off x="1989746" y="1715477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1" name="Google Shape;2511;p30"/>
            <p:cNvSpPr/>
            <p:nvPr/>
          </p:nvSpPr>
          <p:spPr>
            <a:xfrm>
              <a:off x="1989746" y="1838462"/>
              <a:ext cx="492558" cy="493147"/>
            </a:xfrm>
            <a:custGeom>
              <a:avLst/>
              <a:gdLst/>
              <a:ahLst/>
              <a:cxnLst/>
              <a:rect l="l" t="t" r="r" b="b"/>
              <a:pathLst>
                <a:path w="43445" h="43497" fill="none" extrusionOk="0">
                  <a:moveTo>
                    <a:pt x="43444" y="43496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2" name="Google Shape;2512;p30"/>
            <p:cNvSpPr/>
            <p:nvPr/>
          </p:nvSpPr>
          <p:spPr>
            <a:xfrm>
              <a:off x="1989746" y="1959667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3" name="Google Shape;2513;p30"/>
            <p:cNvSpPr/>
            <p:nvPr/>
          </p:nvSpPr>
          <p:spPr>
            <a:xfrm>
              <a:off x="1989746" y="2082652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4" name="Google Shape;2514;p30"/>
            <p:cNvSpPr/>
            <p:nvPr/>
          </p:nvSpPr>
          <p:spPr>
            <a:xfrm>
              <a:off x="1989746" y="1227675"/>
              <a:ext cx="1468184" cy="1468184"/>
            </a:xfrm>
            <a:custGeom>
              <a:avLst/>
              <a:gdLst/>
              <a:ahLst/>
              <a:cxnLst/>
              <a:rect l="l" t="t" r="r" b="b"/>
              <a:pathLst>
                <a:path w="129498" h="129498" fill="none" extrusionOk="0">
                  <a:moveTo>
                    <a:pt x="43444" y="129498"/>
                  </a:moveTo>
                  <a:lnTo>
                    <a:pt x="0" y="86054"/>
                  </a:lnTo>
                  <a:lnTo>
                    <a:pt x="0" y="1"/>
                  </a:lnTo>
                  <a:lnTo>
                    <a:pt x="86054" y="1"/>
                  </a:lnTo>
                  <a:lnTo>
                    <a:pt x="129498" y="43445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515" name="Google Shape;2515;p30"/>
          <p:cNvGrpSpPr/>
          <p:nvPr/>
        </p:nvGrpSpPr>
        <p:grpSpPr>
          <a:xfrm rot="10800000" flipH="1">
            <a:off x="-18479" y="171452"/>
            <a:ext cx="733566" cy="3469376"/>
            <a:chOff x="-1092529" y="1167363"/>
            <a:chExt cx="492558" cy="2329534"/>
          </a:xfrm>
        </p:grpSpPr>
        <p:sp>
          <p:nvSpPr>
            <p:cNvPr id="2516" name="Google Shape;2516;p30"/>
            <p:cNvSpPr/>
            <p:nvPr/>
          </p:nvSpPr>
          <p:spPr>
            <a:xfrm>
              <a:off x="-1092529" y="1167363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7" name="Google Shape;2517;p30"/>
            <p:cNvSpPr/>
            <p:nvPr/>
          </p:nvSpPr>
          <p:spPr>
            <a:xfrm>
              <a:off x="-1092529" y="1290347"/>
              <a:ext cx="492558" cy="493147"/>
            </a:xfrm>
            <a:custGeom>
              <a:avLst/>
              <a:gdLst/>
              <a:ahLst/>
              <a:cxnLst/>
              <a:rect l="l" t="t" r="r" b="b"/>
              <a:pathLst>
                <a:path w="43445" h="43497" fill="none" extrusionOk="0">
                  <a:moveTo>
                    <a:pt x="43444" y="43497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8" name="Google Shape;2518;p30"/>
            <p:cNvSpPr/>
            <p:nvPr/>
          </p:nvSpPr>
          <p:spPr>
            <a:xfrm>
              <a:off x="-1092529" y="1411564"/>
              <a:ext cx="492558" cy="492546"/>
            </a:xfrm>
            <a:custGeom>
              <a:avLst/>
              <a:gdLst/>
              <a:ahLst/>
              <a:cxnLst/>
              <a:rect l="l" t="t" r="r" b="b"/>
              <a:pathLst>
                <a:path w="43445" h="43444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9" name="Google Shape;2519;p30"/>
            <p:cNvSpPr/>
            <p:nvPr/>
          </p:nvSpPr>
          <p:spPr>
            <a:xfrm>
              <a:off x="-1092529" y="1534549"/>
              <a:ext cx="492558" cy="492546"/>
            </a:xfrm>
            <a:custGeom>
              <a:avLst/>
              <a:gdLst/>
              <a:ahLst/>
              <a:cxnLst/>
              <a:rect l="l" t="t" r="r" b="b"/>
              <a:pathLst>
                <a:path w="43445" h="43444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0" name="Google Shape;2520;p30"/>
            <p:cNvSpPr/>
            <p:nvPr/>
          </p:nvSpPr>
          <p:spPr>
            <a:xfrm>
              <a:off x="-1092529" y="1655164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1" name="Google Shape;2521;p30"/>
            <p:cNvSpPr/>
            <p:nvPr/>
          </p:nvSpPr>
          <p:spPr>
            <a:xfrm>
              <a:off x="-1092529" y="1778149"/>
              <a:ext cx="492558" cy="493147"/>
            </a:xfrm>
            <a:custGeom>
              <a:avLst/>
              <a:gdLst/>
              <a:ahLst/>
              <a:cxnLst/>
              <a:rect l="l" t="t" r="r" b="b"/>
              <a:pathLst>
                <a:path w="43445" h="43497" fill="none" extrusionOk="0">
                  <a:moveTo>
                    <a:pt x="43444" y="43496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2" name="Google Shape;2522;p30"/>
            <p:cNvSpPr/>
            <p:nvPr/>
          </p:nvSpPr>
          <p:spPr>
            <a:xfrm>
              <a:off x="-1092529" y="1899354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3" name="Google Shape;2523;p30"/>
            <p:cNvSpPr/>
            <p:nvPr/>
          </p:nvSpPr>
          <p:spPr>
            <a:xfrm>
              <a:off x="-1092529" y="2022339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4" name="Google Shape;2524;p30"/>
            <p:cNvSpPr/>
            <p:nvPr/>
          </p:nvSpPr>
          <p:spPr>
            <a:xfrm>
              <a:off x="-1092529" y="2149363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5" name="Google Shape;2525;p30"/>
            <p:cNvSpPr/>
            <p:nvPr/>
          </p:nvSpPr>
          <p:spPr>
            <a:xfrm>
              <a:off x="-1092529" y="2272347"/>
              <a:ext cx="492558" cy="493147"/>
            </a:xfrm>
            <a:custGeom>
              <a:avLst/>
              <a:gdLst/>
              <a:ahLst/>
              <a:cxnLst/>
              <a:rect l="l" t="t" r="r" b="b"/>
              <a:pathLst>
                <a:path w="43445" h="43497" fill="none" extrusionOk="0">
                  <a:moveTo>
                    <a:pt x="43444" y="43497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6" name="Google Shape;2526;p30"/>
            <p:cNvSpPr/>
            <p:nvPr/>
          </p:nvSpPr>
          <p:spPr>
            <a:xfrm>
              <a:off x="-1092529" y="2393564"/>
              <a:ext cx="492558" cy="492546"/>
            </a:xfrm>
            <a:custGeom>
              <a:avLst/>
              <a:gdLst/>
              <a:ahLst/>
              <a:cxnLst/>
              <a:rect l="l" t="t" r="r" b="b"/>
              <a:pathLst>
                <a:path w="43445" h="43444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7" name="Google Shape;2527;p30"/>
            <p:cNvSpPr/>
            <p:nvPr/>
          </p:nvSpPr>
          <p:spPr>
            <a:xfrm>
              <a:off x="-1092529" y="2516549"/>
              <a:ext cx="492558" cy="492546"/>
            </a:xfrm>
            <a:custGeom>
              <a:avLst/>
              <a:gdLst/>
              <a:ahLst/>
              <a:cxnLst/>
              <a:rect l="l" t="t" r="r" b="b"/>
              <a:pathLst>
                <a:path w="43445" h="43444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8" name="Google Shape;2528;p30"/>
            <p:cNvSpPr/>
            <p:nvPr/>
          </p:nvSpPr>
          <p:spPr>
            <a:xfrm>
              <a:off x="-1092529" y="2637164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9" name="Google Shape;2529;p30"/>
            <p:cNvSpPr/>
            <p:nvPr/>
          </p:nvSpPr>
          <p:spPr>
            <a:xfrm>
              <a:off x="-1092529" y="2760149"/>
              <a:ext cx="492558" cy="493147"/>
            </a:xfrm>
            <a:custGeom>
              <a:avLst/>
              <a:gdLst/>
              <a:ahLst/>
              <a:cxnLst/>
              <a:rect l="l" t="t" r="r" b="b"/>
              <a:pathLst>
                <a:path w="43445" h="43497" fill="none" extrusionOk="0">
                  <a:moveTo>
                    <a:pt x="43444" y="43496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0" name="Google Shape;2530;p30"/>
            <p:cNvSpPr/>
            <p:nvPr/>
          </p:nvSpPr>
          <p:spPr>
            <a:xfrm>
              <a:off x="-1092529" y="2881354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1" name="Google Shape;2531;p30"/>
            <p:cNvSpPr/>
            <p:nvPr/>
          </p:nvSpPr>
          <p:spPr>
            <a:xfrm>
              <a:off x="-1092529" y="3004339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532" name="Google Shape;2532;p30"/>
          <p:cNvSpPr txBox="1">
            <a:spLocks noGrp="1"/>
          </p:cNvSpPr>
          <p:nvPr>
            <p:ph type="title" hasCustomPrompt="1"/>
          </p:nvPr>
        </p:nvSpPr>
        <p:spPr>
          <a:xfrm>
            <a:off x="979500" y="814675"/>
            <a:ext cx="4289400" cy="583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360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9pPr>
          </a:lstStyle>
          <a:p>
            <a:r>
              <a:t>xx%</a:t>
            </a:r>
          </a:p>
        </p:txBody>
      </p:sp>
      <p:sp>
        <p:nvSpPr>
          <p:cNvPr id="2533" name="Google Shape;2533;p30"/>
          <p:cNvSpPr txBox="1">
            <a:spLocks noGrp="1"/>
          </p:cNvSpPr>
          <p:nvPr>
            <p:ph type="subTitle" idx="1"/>
          </p:nvPr>
        </p:nvSpPr>
        <p:spPr>
          <a:xfrm>
            <a:off x="979500" y="1462202"/>
            <a:ext cx="4289400" cy="31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534" name="Google Shape;2534;p30"/>
          <p:cNvSpPr txBox="1">
            <a:spLocks noGrp="1"/>
          </p:cNvSpPr>
          <p:nvPr>
            <p:ph type="title" idx="2" hasCustomPrompt="1"/>
          </p:nvPr>
        </p:nvSpPr>
        <p:spPr>
          <a:xfrm>
            <a:off x="2427300" y="2118393"/>
            <a:ext cx="4289400" cy="583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36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9pPr>
          </a:lstStyle>
          <a:p>
            <a:r>
              <a:t>xx%</a:t>
            </a:r>
          </a:p>
        </p:txBody>
      </p:sp>
      <p:sp>
        <p:nvSpPr>
          <p:cNvPr id="2535" name="Google Shape;2535;p30"/>
          <p:cNvSpPr txBox="1">
            <a:spLocks noGrp="1"/>
          </p:cNvSpPr>
          <p:nvPr>
            <p:ph type="subTitle" idx="3"/>
          </p:nvPr>
        </p:nvSpPr>
        <p:spPr>
          <a:xfrm>
            <a:off x="2427300" y="2765920"/>
            <a:ext cx="4289400" cy="31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536" name="Google Shape;2536;p30"/>
          <p:cNvSpPr txBox="1">
            <a:spLocks noGrp="1"/>
          </p:cNvSpPr>
          <p:nvPr>
            <p:ph type="title" idx="4" hasCustomPrompt="1"/>
          </p:nvPr>
        </p:nvSpPr>
        <p:spPr>
          <a:xfrm>
            <a:off x="3875100" y="3345948"/>
            <a:ext cx="4289400" cy="583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360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9pPr>
          </a:lstStyle>
          <a:p>
            <a:r>
              <a:t>xx%</a:t>
            </a:r>
          </a:p>
        </p:txBody>
      </p:sp>
      <p:sp>
        <p:nvSpPr>
          <p:cNvPr id="2537" name="Google Shape;2537;p30"/>
          <p:cNvSpPr txBox="1">
            <a:spLocks noGrp="1"/>
          </p:cNvSpPr>
          <p:nvPr>
            <p:ph type="subTitle" idx="5"/>
          </p:nvPr>
        </p:nvSpPr>
        <p:spPr>
          <a:xfrm>
            <a:off x="3875100" y="3993475"/>
            <a:ext cx="4289400" cy="31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 1">
  <p:cSld name="BLANK_1_1_1_1_1_1_3">
    <p:spTree>
      <p:nvGrpSpPr>
        <p:cNvPr id="1" name="Shape 25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539" name="Google Shape;2539;p31"/>
          <p:cNvPicPr preferRelativeResize="0"/>
          <p:nvPr/>
        </p:nvPicPr>
        <p:blipFill>
          <a:blip r:embed="rId2">
            <a:alphaModFix amt="45000"/>
          </a:blip>
          <a:stretch>
            <a:fillRect/>
          </a:stretch>
        </p:blipFill>
        <p:spPr>
          <a:xfrm>
            <a:off x="3697" y="0"/>
            <a:ext cx="9136604" cy="5143499"/>
          </a:xfrm>
          <a:prstGeom prst="rect">
            <a:avLst/>
          </a:prstGeom>
          <a:noFill/>
          <a:ln>
            <a:noFill/>
          </a:ln>
        </p:spPr>
      </p:pic>
      <p:sp>
        <p:nvSpPr>
          <p:cNvPr id="2540" name="Google Shape;2540;p31"/>
          <p:cNvSpPr/>
          <p:nvPr/>
        </p:nvSpPr>
        <p:spPr>
          <a:xfrm rot="5400000">
            <a:off x="1346650" y="-1342950"/>
            <a:ext cx="2152800" cy="4838700"/>
          </a:xfrm>
          <a:prstGeom prst="rtTriangle">
            <a:avLst/>
          </a:prstGeom>
          <a:solidFill>
            <a:srgbClr val="FFFFFF">
              <a:alpha val="726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v</a:t>
            </a:r>
            <a:endParaRPr/>
          </a:p>
        </p:txBody>
      </p:sp>
      <p:grpSp>
        <p:nvGrpSpPr>
          <p:cNvPr id="2541" name="Google Shape;2541;p31"/>
          <p:cNvGrpSpPr/>
          <p:nvPr/>
        </p:nvGrpSpPr>
        <p:grpSpPr>
          <a:xfrm>
            <a:off x="4937750" y="-1104887"/>
            <a:ext cx="3390900" cy="3390900"/>
            <a:chOff x="-2714625" y="-3788412"/>
            <a:chExt cx="3390900" cy="3390900"/>
          </a:xfrm>
        </p:grpSpPr>
        <p:grpSp>
          <p:nvGrpSpPr>
            <p:cNvPr id="2542" name="Google Shape;2542;p31"/>
            <p:cNvGrpSpPr/>
            <p:nvPr/>
          </p:nvGrpSpPr>
          <p:grpSpPr>
            <a:xfrm>
              <a:off x="-2714625" y="-3385887"/>
              <a:ext cx="3390900" cy="2569275"/>
              <a:chOff x="-2714625" y="-3448050"/>
              <a:chExt cx="3390900" cy="2569275"/>
            </a:xfrm>
          </p:grpSpPr>
          <p:cxnSp>
            <p:nvCxnSpPr>
              <p:cNvPr id="2543" name="Google Shape;2543;p31"/>
              <p:cNvCxnSpPr/>
              <p:nvPr/>
            </p:nvCxnSpPr>
            <p:spPr>
              <a:xfrm>
                <a:off x="-2714625" y="-1724025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544" name="Google Shape;2544;p31"/>
              <p:cNvCxnSpPr/>
              <p:nvPr/>
            </p:nvCxnSpPr>
            <p:spPr>
              <a:xfrm>
                <a:off x="-2714625" y="-1304925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545" name="Google Shape;2545;p31"/>
              <p:cNvCxnSpPr/>
              <p:nvPr/>
            </p:nvCxnSpPr>
            <p:spPr>
              <a:xfrm>
                <a:off x="-2714625" y="-878775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546" name="Google Shape;2546;p31"/>
              <p:cNvCxnSpPr/>
              <p:nvPr/>
            </p:nvCxnSpPr>
            <p:spPr>
              <a:xfrm>
                <a:off x="-2714625" y="-3448050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547" name="Google Shape;2547;p31"/>
              <p:cNvCxnSpPr/>
              <p:nvPr/>
            </p:nvCxnSpPr>
            <p:spPr>
              <a:xfrm>
                <a:off x="-2714625" y="-3028950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548" name="Google Shape;2548;p31"/>
              <p:cNvCxnSpPr/>
              <p:nvPr/>
            </p:nvCxnSpPr>
            <p:spPr>
              <a:xfrm>
                <a:off x="-2714625" y="-2602800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549" name="Google Shape;2549;p31"/>
              <p:cNvCxnSpPr/>
              <p:nvPr/>
            </p:nvCxnSpPr>
            <p:spPr>
              <a:xfrm>
                <a:off x="-2714625" y="-2183700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2550" name="Google Shape;2550;p31"/>
            <p:cNvGrpSpPr/>
            <p:nvPr/>
          </p:nvGrpSpPr>
          <p:grpSpPr>
            <a:xfrm rot="-5400000">
              <a:off x="-2732212" y="-3377600"/>
              <a:ext cx="3390900" cy="2569275"/>
              <a:chOff x="-2714625" y="-3448050"/>
              <a:chExt cx="3390900" cy="2569275"/>
            </a:xfrm>
          </p:grpSpPr>
          <p:cxnSp>
            <p:nvCxnSpPr>
              <p:cNvPr id="2551" name="Google Shape;2551;p31"/>
              <p:cNvCxnSpPr/>
              <p:nvPr/>
            </p:nvCxnSpPr>
            <p:spPr>
              <a:xfrm>
                <a:off x="-2714625" y="-1724025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552" name="Google Shape;2552;p31"/>
              <p:cNvCxnSpPr/>
              <p:nvPr/>
            </p:nvCxnSpPr>
            <p:spPr>
              <a:xfrm>
                <a:off x="-2714625" y="-1304925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553" name="Google Shape;2553;p31"/>
              <p:cNvCxnSpPr/>
              <p:nvPr/>
            </p:nvCxnSpPr>
            <p:spPr>
              <a:xfrm>
                <a:off x="-2714625" y="-878775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554" name="Google Shape;2554;p31"/>
              <p:cNvCxnSpPr/>
              <p:nvPr/>
            </p:nvCxnSpPr>
            <p:spPr>
              <a:xfrm>
                <a:off x="-2714625" y="-3448050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555" name="Google Shape;2555;p31"/>
              <p:cNvCxnSpPr/>
              <p:nvPr/>
            </p:nvCxnSpPr>
            <p:spPr>
              <a:xfrm>
                <a:off x="-2714625" y="-3028950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556" name="Google Shape;2556;p31"/>
              <p:cNvCxnSpPr/>
              <p:nvPr/>
            </p:nvCxnSpPr>
            <p:spPr>
              <a:xfrm>
                <a:off x="-2714625" y="-2602800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557" name="Google Shape;2557;p31"/>
              <p:cNvCxnSpPr/>
              <p:nvPr/>
            </p:nvCxnSpPr>
            <p:spPr>
              <a:xfrm>
                <a:off x="-2714625" y="-2183700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sp>
        <p:nvSpPr>
          <p:cNvPr id="2558" name="Google Shape;2558;p31"/>
          <p:cNvSpPr/>
          <p:nvPr/>
        </p:nvSpPr>
        <p:spPr>
          <a:xfrm rot="10800000">
            <a:off x="6063675" y="-67250"/>
            <a:ext cx="3076500" cy="2891700"/>
          </a:xfrm>
          <a:prstGeom prst="rtTriangle">
            <a:avLst/>
          </a:prstGeom>
          <a:solidFill>
            <a:srgbClr val="FFFFFF">
              <a:alpha val="726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559" name="Google Shape;2559;p31"/>
          <p:cNvGrpSpPr/>
          <p:nvPr/>
        </p:nvGrpSpPr>
        <p:grpSpPr>
          <a:xfrm flipH="1">
            <a:off x="8423999" y="2024043"/>
            <a:ext cx="1095412" cy="1095412"/>
            <a:chOff x="1989746" y="1227675"/>
            <a:chExt cx="1468184" cy="1468184"/>
          </a:xfrm>
        </p:grpSpPr>
        <p:sp>
          <p:nvSpPr>
            <p:cNvPr id="2560" name="Google Shape;2560;p31"/>
            <p:cNvSpPr/>
            <p:nvPr/>
          </p:nvSpPr>
          <p:spPr>
            <a:xfrm>
              <a:off x="2482274" y="1720204"/>
              <a:ext cx="975637" cy="975637"/>
            </a:xfrm>
            <a:custGeom>
              <a:avLst/>
              <a:gdLst/>
              <a:ahLst/>
              <a:cxnLst/>
              <a:rect l="l" t="t" r="r" b="b"/>
              <a:pathLst>
                <a:path w="86054" h="86054" fill="none" extrusionOk="0">
                  <a:moveTo>
                    <a:pt x="0" y="1"/>
                  </a:moveTo>
                  <a:lnTo>
                    <a:pt x="86054" y="1"/>
                  </a:lnTo>
                  <a:lnTo>
                    <a:pt x="86054" y="86054"/>
                  </a:lnTo>
                  <a:lnTo>
                    <a:pt x="0" y="86054"/>
                  </a:lnTo>
                  <a:close/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1" name="Google Shape;2561;p31"/>
            <p:cNvSpPr/>
            <p:nvPr/>
          </p:nvSpPr>
          <p:spPr>
            <a:xfrm>
              <a:off x="2965336" y="2203267"/>
              <a:ext cx="11" cy="11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2" name="Google Shape;2562;p31"/>
            <p:cNvSpPr/>
            <p:nvPr/>
          </p:nvSpPr>
          <p:spPr>
            <a:xfrm>
              <a:off x="2844721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3" name="Google Shape;2563;p31"/>
            <p:cNvSpPr/>
            <p:nvPr/>
          </p:nvSpPr>
          <p:spPr>
            <a:xfrm>
              <a:off x="2721146" y="1227675"/>
              <a:ext cx="493147" cy="492558"/>
            </a:xfrm>
            <a:custGeom>
              <a:avLst/>
              <a:gdLst/>
              <a:ahLst/>
              <a:cxnLst/>
              <a:rect l="l" t="t" r="r" b="b"/>
              <a:pathLst>
                <a:path w="43497" h="43445" fill="none" extrusionOk="0">
                  <a:moveTo>
                    <a:pt x="43496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4" name="Google Shape;2564;p31"/>
            <p:cNvSpPr/>
            <p:nvPr/>
          </p:nvSpPr>
          <p:spPr>
            <a:xfrm>
              <a:off x="2600520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5" y="43445"/>
                  </a:moveTo>
                  <a:lnTo>
                    <a:pt x="1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5" name="Google Shape;2565;p31"/>
            <p:cNvSpPr/>
            <p:nvPr/>
          </p:nvSpPr>
          <p:spPr>
            <a:xfrm>
              <a:off x="2477535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5" y="43445"/>
                  </a:moveTo>
                  <a:lnTo>
                    <a:pt x="1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6" name="Google Shape;2566;p31"/>
            <p:cNvSpPr/>
            <p:nvPr/>
          </p:nvSpPr>
          <p:spPr>
            <a:xfrm>
              <a:off x="2356920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5" y="43445"/>
                  </a:moveTo>
                  <a:lnTo>
                    <a:pt x="1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7" name="Google Shape;2567;p31"/>
            <p:cNvSpPr/>
            <p:nvPr/>
          </p:nvSpPr>
          <p:spPr>
            <a:xfrm>
              <a:off x="2233346" y="1227675"/>
              <a:ext cx="493147" cy="492558"/>
            </a:xfrm>
            <a:custGeom>
              <a:avLst/>
              <a:gdLst/>
              <a:ahLst/>
              <a:cxnLst/>
              <a:rect l="l" t="t" r="r" b="b"/>
              <a:pathLst>
                <a:path w="43497" h="43445" fill="none" extrusionOk="0">
                  <a:moveTo>
                    <a:pt x="43497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8" name="Google Shape;2568;p31"/>
            <p:cNvSpPr/>
            <p:nvPr/>
          </p:nvSpPr>
          <p:spPr>
            <a:xfrm>
              <a:off x="2112731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9" name="Google Shape;2569;p31"/>
            <p:cNvSpPr/>
            <p:nvPr/>
          </p:nvSpPr>
          <p:spPr>
            <a:xfrm>
              <a:off x="1989746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0" name="Google Shape;2570;p31"/>
            <p:cNvSpPr/>
            <p:nvPr/>
          </p:nvSpPr>
          <p:spPr>
            <a:xfrm>
              <a:off x="1989746" y="1350660"/>
              <a:ext cx="492558" cy="493147"/>
            </a:xfrm>
            <a:custGeom>
              <a:avLst/>
              <a:gdLst/>
              <a:ahLst/>
              <a:cxnLst/>
              <a:rect l="l" t="t" r="r" b="b"/>
              <a:pathLst>
                <a:path w="43445" h="43497" fill="none" extrusionOk="0">
                  <a:moveTo>
                    <a:pt x="43444" y="43497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1" name="Google Shape;2571;p31"/>
            <p:cNvSpPr/>
            <p:nvPr/>
          </p:nvSpPr>
          <p:spPr>
            <a:xfrm>
              <a:off x="1989746" y="1471876"/>
              <a:ext cx="492558" cy="492546"/>
            </a:xfrm>
            <a:custGeom>
              <a:avLst/>
              <a:gdLst/>
              <a:ahLst/>
              <a:cxnLst/>
              <a:rect l="l" t="t" r="r" b="b"/>
              <a:pathLst>
                <a:path w="43445" h="43444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2" name="Google Shape;2572;p31"/>
            <p:cNvSpPr/>
            <p:nvPr/>
          </p:nvSpPr>
          <p:spPr>
            <a:xfrm>
              <a:off x="1989746" y="1594861"/>
              <a:ext cx="492558" cy="492546"/>
            </a:xfrm>
            <a:custGeom>
              <a:avLst/>
              <a:gdLst/>
              <a:ahLst/>
              <a:cxnLst/>
              <a:rect l="l" t="t" r="r" b="b"/>
              <a:pathLst>
                <a:path w="43445" h="43444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3" name="Google Shape;2573;p31"/>
            <p:cNvSpPr/>
            <p:nvPr/>
          </p:nvSpPr>
          <p:spPr>
            <a:xfrm>
              <a:off x="1989746" y="1715477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4" name="Google Shape;2574;p31"/>
            <p:cNvSpPr/>
            <p:nvPr/>
          </p:nvSpPr>
          <p:spPr>
            <a:xfrm>
              <a:off x="1989746" y="1838462"/>
              <a:ext cx="492558" cy="493147"/>
            </a:xfrm>
            <a:custGeom>
              <a:avLst/>
              <a:gdLst/>
              <a:ahLst/>
              <a:cxnLst/>
              <a:rect l="l" t="t" r="r" b="b"/>
              <a:pathLst>
                <a:path w="43445" h="43497" fill="none" extrusionOk="0">
                  <a:moveTo>
                    <a:pt x="43444" y="43496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5" name="Google Shape;2575;p31"/>
            <p:cNvSpPr/>
            <p:nvPr/>
          </p:nvSpPr>
          <p:spPr>
            <a:xfrm>
              <a:off x="1989746" y="1959667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6" name="Google Shape;2576;p31"/>
            <p:cNvSpPr/>
            <p:nvPr/>
          </p:nvSpPr>
          <p:spPr>
            <a:xfrm>
              <a:off x="1989746" y="2082652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7" name="Google Shape;2577;p31"/>
            <p:cNvSpPr/>
            <p:nvPr/>
          </p:nvSpPr>
          <p:spPr>
            <a:xfrm>
              <a:off x="1989746" y="1227675"/>
              <a:ext cx="1468184" cy="1468184"/>
            </a:xfrm>
            <a:custGeom>
              <a:avLst/>
              <a:gdLst/>
              <a:ahLst/>
              <a:cxnLst/>
              <a:rect l="l" t="t" r="r" b="b"/>
              <a:pathLst>
                <a:path w="129498" h="129498" fill="none" extrusionOk="0">
                  <a:moveTo>
                    <a:pt x="43444" y="129498"/>
                  </a:moveTo>
                  <a:lnTo>
                    <a:pt x="0" y="86054"/>
                  </a:lnTo>
                  <a:lnTo>
                    <a:pt x="0" y="1"/>
                  </a:lnTo>
                  <a:lnTo>
                    <a:pt x="86054" y="1"/>
                  </a:lnTo>
                  <a:lnTo>
                    <a:pt x="129498" y="43445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578" name="Google Shape;2578;p31"/>
          <p:cNvGrpSpPr/>
          <p:nvPr/>
        </p:nvGrpSpPr>
        <p:grpSpPr>
          <a:xfrm>
            <a:off x="8430771" y="4116902"/>
            <a:ext cx="733566" cy="3469376"/>
            <a:chOff x="-1092529" y="1167363"/>
            <a:chExt cx="492558" cy="2329534"/>
          </a:xfrm>
        </p:grpSpPr>
        <p:sp>
          <p:nvSpPr>
            <p:cNvPr id="2579" name="Google Shape;2579;p31"/>
            <p:cNvSpPr/>
            <p:nvPr/>
          </p:nvSpPr>
          <p:spPr>
            <a:xfrm>
              <a:off x="-1092529" y="1167363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0" name="Google Shape;2580;p31"/>
            <p:cNvSpPr/>
            <p:nvPr/>
          </p:nvSpPr>
          <p:spPr>
            <a:xfrm>
              <a:off x="-1092529" y="1290347"/>
              <a:ext cx="492558" cy="493147"/>
            </a:xfrm>
            <a:custGeom>
              <a:avLst/>
              <a:gdLst/>
              <a:ahLst/>
              <a:cxnLst/>
              <a:rect l="l" t="t" r="r" b="b"/>
              <a:pathLst>
                <a:path w="43445" h="43497" fill="none" extrusionOk="0">
                  <a:moveTo>
                    <a:pt x="43444" y="43497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1" name="Google Shape;2581;p31"/>
            <p:cNvSpPr/>
            <p:nvPr/>
          </p:nvSpPr>
          <p:spPr>
            <a:xfrm>
              <a:off x="-1092529" y="1411564"/>
              <a:ext cx="492558" cy="492546"/>
            </a:xfrm>
            <a:custGeom>
              <a:avLst/>
              <a:gdLst/>
              <a:ahLst/>
              <a:cxnLst/>
              <a:rect l="l" t="t" r="r" b="b"/>
              <a:pathLst>
                <a:path w="43445" h="43444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2" name="Google Shape;2582;p31"/>
            <p:cNvSpPr/>
            <p:nvPr/>
          </p:nvSpPr>
          <p:spPr>
            <a:xfrm>
              <a:off x="-1092529" y="1534549"/>
              <a:ext cx="492558" cy="492546"/>
            </a:xfrm>
            <a:custGeom>
              <a:avLst/>
              <a:gdLst/>
              <a:ahLst/>
              <a:cxnLst/>
              <a:rect l="l" t="t" r="r" b="b"/>
              <a:pathLst>
                <a:path w="43445" h="43444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3" name="Google Shape;2583;p31"/>
            <p:cNvSpPr/>
            <p:nvPr/>
          </p:nvSpPr>
          <p:spPr>
            <a:xfrm>
              <a:off x="-1092529" y="1655164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4" name="Google Shape;2584;p31"/>
            <p:cNvSpPr/>
            <p:nvPr/>
          </p:nvSpPr>
          <p:spPr>
            <a:xfrm>
              <a:off x="-1092529" y="1778149"/>
              <a:ext cx="492558" cy="493147"/>
            </a:xfrm>
            <a:custGeom>
              <a:avLst/>
              <a:gdLst/>
              <a:ahLst/>
              <a:cxnLst/>
              <a:rect l="l" t="t" r="r" b="b"/>
              <a:pathLst>
                <a:path w="43445" h="43497" fill="none" extrusionOk="0">
                  <a:moveTo>
                    <a:pt x="43444" y="43496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5" name="Google Shape;2585;p31"/>
            <p:cNvSpPr/>
            <p:nvPr/>
          </p:nvSpPr>
          <p:spPr>
            <a:xfrm>
              <a:off x="-1092529" y="1899354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6" name="Google Shape;2586;p31"/>
            <p:cNvSpPr/>
            <p:nvPr/>
          </p:nvSpPr>
          <p:spPr>
            <a:xfrm>
              <a:off x="-1092529" y="2022339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7" name="Google Shape;2587;p31"/>
            <p:cNvSpPr/>
            <p:nvPr/>
          </p:nvSpPr>
          <p:spPr>
            <a:xfrm>
              <a:off x="-1092529" y="2149363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8" name="Google Shape;2588;p31"/>
            <p:cNvSpPr/>
            <p:nvPr/>
          </p:nvSpPr>
          <p:spPr>
            <a:xfrm>
              <a:off x="-1092529" y="2272347"/>
              <a:ext cx="492558" cy="493147"/>
            </a:xfrm>
            <a:custGeom>
              <a:avLst/>
              <a:gdLst/>
              <a:ahLst/>
              <a:cxnLst/>
              <a:rect l="l" t="t" r="r" b="b"/>
              <a:pathLst>
                <a:path w="43445" h="43497" fill="none" extrusionOk="0">
                  <a:moveTo>
                    <a:pt x="43444" y="43497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9" name="Google Shape;2589;p31"/>
            <p:cNvSpPr/>
            <p:nvPr/>
          </p:nvSpPr>
          <p:spPr>
            <a:xfrm>
              <a:off x="-1092529" y="2393564"/>
              <a:ext cx="492558" cy="492546"/>
            </a:xfrm>
            <a:custGeom>
              <a:avLst/>
              <a:gdLst/>
              <a:ahLst/>
              <a:cxnLst/>
              <a:rect l="l" t="t" r="r" b="b"/>
              <a:pathLst>
                <a:path w="43445" h="43444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0" name="Google Shape;2590;p31"/>
            <p:cNvSpPr/>
            <p:nvPr/>
          </p:nvSpPr>
          <p:spPr>
            <a:xfrm>
              <a:off x="-1092529" y="2516549"/>
              <a:ext cx="492558" cy="492546"/>
            </a:xfrm>
            <a:custGeom>
              <a:avLst/>
              <a:gdLst/>
              <a:ahLst/>
              <a:cxnLst/>
              <a:rect l="l" t="t" r="r" b="b"/>
              <a:pathLst>
                <a:path w="43445" h="43444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1" name="Google Shape;2591;p31"/>
            <p:cNvSpPr/>
            <p:nvPr/>
          </p:nvSpPr>
          <p:spPr>
            <a:xfrm>
              <a:off x="-1092529" y="2637164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2" name="Google Shape;2592;p31"/>
            <p:cNvSpPr/>
            <p:nvPr/>
          </p:nvSpPr>
          <p:spPr>
            <a:xfrm>
              <a:off x="-1092529" y="2760149"/>
              <a:ext cx="492558" cy="493147"/>
            </a:xfrm>
            <a:custGeom>
              <a:avLst/>
              <a:gdLst/>
              <a:ahLst/>
              <a:cxnLst/>
              <a:rect l="l" t="t" r="r" b="b"/>
              <a:pathLst>
                <a:path w="43445" h="43497" fill="none" extrusionOk="0">
                  <a:moveTo>
                    <a:pt x="43444" y="43496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3" name="Google Shape;2593;p31"/>
            <p:cNvSpPr/>
            <p:nvPr/>
          </p:nvSpPr>
          <p:spPr>
            <a:xfrm>
              <a:off x="-1092529" y="2881354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4" name="Google Shape;2594;p31"/>
            <p:cNvSpPr/>
            <p:nvPr/>
          </p:nvSpPr>
          <p:spPr>
            <a:xfrm>
              <a:off x="-1092529" y="3004339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595" name="Google Shape;2595;p31"/>
          <p:cNvGrpSpPr/>
          <p:nvPr/>
        </p:nvGrpSpPr>
        <p:grpSpPr>
          <a:xfrm>
            <a:off x="-375401" y="2024043"/>
            <a:ext cx="1095412" cy="1095412"/>
            <a:chOff x="1989746" y="1227675"/>
            <a:chExt cx="1468184" cy="1468184"/>
          </a:xfrm>
        </p:grpSpPr>
        <p:sp>
          <p:nvSpPr>
            <p:cNvPr id="2596" name="Google Shape;2596;p31"/>
            <p:cNvSpPr/>
            <p:nvPr/>
          </p:nvSpPr>
          <p:spPr>
            <a:xfrm>
              <a:off x="2482274" y="1720204"/>
              <a:ext cx="975637" cy="975637"/>
            </a:xfrm>
            <a:custGeom>
              <a:avLst/>
              <a:gdLst/>
              <a:ahLst/>
              <a:cxnLst/>
              <a:rect l="l" t="t" r="r" b="b"/>
              <a:pathLst>
                <a:path w="86054" h="86054" fill="none" extrusionOk="0">
                  <a:moveTo>
                    <a:pt x="0" y="1"/>
                  </a:moveTo>
                  <a:lnTo>
                    <a:pt x="86054" y="1"/>
                  </a:lnTo>
                  <a:lnTo>
                    <a:pt x="86054" y="86054"/>
                  </a:lnTo>
                  <a:lnTo>
                    <a:pt x="0" y="86054"/>
                  </a:lnTo>
                  <a:close/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7" name="Google Shape;2597;p31"/>
            <p:cNvSpPr/>
            <p:nvPr/>
          </p:nvSpPr>
          <p:spPr>
            <a:xfrm>
              <a:off x="2965336" y="2203267"/>
              <a:ext cx="11" cy="11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8" name="Google Shape;2598;p31"/>
            <p:cNvSpPr/>
            <p:nvPr/>
          </p:nvSpPr>
          <p:spPr>
            <a:xfrm>
              <a:off x="2844721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9" name="Google Shape;2599;p31"/>
            <p:cNvSpPr/>
            <p:nvPr/>
          </p:nvSpPr>
          <p:spPr>
            <a:xfrm>
              <a:off x="2721146" y="1227675"/>
              <a:ext cx="493147" cy="492558"/>
            </a:xfrm>
            <a:custGeom>
              <a:avLst/>
              <a:gdLst/>
              <a:ahLst/>
              <a:cxnLst/>
              <a:rect l="l" t="t" r="r" b="b"/>
              <a:pathLst>
                <a:path w="43497" h="43445" fill="none" extrusionOk="0">
                  <a:moveTo>
                    <a:pt x="43496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0" name="Google Shape;2600;p31"/>
            <p:cNvSpPr/>
            <p:nvPr/>
          </p:nvSpPr>
          <p:spPr>
            <a:xfrm>
              <a:off x="2600520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5" y="43445"/>
                  </a:moveTo>
                  <a:lnTo>
                    <a:pt x="1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1" name="Google Shape;2601;p31"/>
            <p:cNvSpPr/>
            <p:nvPr/>
          </p:nvSpPr>
          <p:spPr>
            <a:xfrm>
              <a:off x="2477535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5" y="43445"/>
                  </a:moveTo>
                  <a:lnTo>
                    <a:pt x="1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2" name="Google Shape;2602;p31"/>
            <p:cNvSpPr/>
            <p:nvPr/>
          </p:nvSpPr>
          <p:spPr>
            <a:xfrm>
              <a:off x="2356920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5" y="43445"/>
                  </a:moveTo>
                  <a:lnTo>
                    <a:pt x="1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3" name="Google Shape;2603;p31"/>
            <p:cNvSpPr/>
            <p:nvPr/>
          </p:nvSpPr>
          <p:spPr>
            <a:xfrm>
              <a:off x="2233346" y="1227675"/>
              <a:ext cx="493147" cy="492558"/>
            </a:xfrm>
            <a:custGeom>
              <a:avLst/>
              <a:gdLst/>
              <a:ahLst/>
              <a:cxnLst/>
              <a:rect l="l" t="t" r="r" b="b"/>
              <a:pathLst>
                <a:path w="43497" h="43445" fill="none" extrusionOk="0">
                  <a:moveTo>
                    <a:pt x="43497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4" name="Google Shape;2604;p31"/>
            <p:cNvSpPr/>
            <p:nvPr/>
          </p:nvSpPr>
          <p:spPr>
            <a:xfrm>
              <a:off x="2112731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5" name="Google Shape;2605;p31"/>
            <p:cNvSpPr/>
            <p:nvPr/>
          </p:nvSpPr>
          <p:spPr>
            <a:xfrm>
              <a:off x="1989746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6" name="Google Shape;2606;p31"/>
            <p:cNvSpPr/>
            <p:nvPr/>
          </p:nvSpPr>
          <p:spPr>
            <a:xfrm>
              <a:off x="1989746" y="1350660"/>
              <a:ext cx="492558" cy="493147"/>
            </a:xfrm>
            <a:custGeom>
              <a:avLst/>
              <a:gdLst/>
              <a:ahLst/>
              <a:cxnLst/>
              <a:rect l="l" t="t" r="r" b="b"/>
              <a:pathLst>
                <a:path w="43445" h="43497" fill="none" extrusionOk="0">
                  <a:moveTo>
                    <a:pt x="43444" y="43497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7" name="Google Shape;2607;p31"/>
            <p:cNvSpPr/>
            <p:nvPr/>
          </p:nvSpPr>
          <p:spPr>
            <a:xfrm>
              <a:off x="1989746" y="1471876"/>
              <a:ext cx="492558" cy="492546"/>
            </a:xfrm>
            <a:custGeom>
              <a:avLst/>
              <a:gdLst/>
              <a:ahLst/>
              <a:cxnLst/>
              <a:rect l="l" t="t" r="r" b="b"/>
              <a:pathLst>
                <a:path w="43445" h="43444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8" name="Google Shape;2608;p31"/>
            <p:cNvSpPr/>
            <p:nvPr/>
          </p:nvSpPr>
          <p:spPr>
            <a:xfrm>
              <a:off x="1989746" y="1594861"/>
              <a:ext cx="492558" cy="492546"/>
            </a:xfrm>
            <a:custGeom>
              <a:avLst/>
              <a:gdLst/>
              <a:ahLst/>
              <a:cxnLst/>
              <a:rect l="l" t="t" r="r" b="b"/>
              <a:pathLst>
                <a:path w="43445" h="43444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9" name="Google Shape;2609;p31"/>
            <p:cNvSpPr/>
            <p:nvPr/>
          </p:nvSpPr>
          <p:spPr>
            <a:xfrm>
              <a:off x="1989746" y="1715477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0" name="Google Shape;2610;p31"/>
            <p:cNvSpPr/>
            <p:nvPr/>
          </p:nvSpPr>
          <p:spPr>
            <a:xfrm>
              <a:off x="1989746" y="1838462"/>
              <a:ext cx="492558" cy="493147"/>
            </a:xfrm>
            <a:custGeom>
              <a:avLst/>
              <a:gdLst/>
              <a:ahLst/>
              <a:cxnLst/>
              <a:rect l="l" t="t" r="r" b="b"/>
              <a:pathLst>
                <a:path w="43445" h="43497" fill="none" extrusionOk="0">
                  <a:moveTo>
                    <a:pt x="43444" y="43496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1" name="Google Shape;2611;p31"/>
            <p:cNvSpPr/>
            <p:nvPr/>
          </p:nvSpPr>
          <p:spPr>
            <a:xfrm>
              <a:off x="1989746" y="1959667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2" name="Google Shape;2612;p31"/>
            <p:cNvSpPr/>
            <p:nvPr/>
          </p:nvSpPr>
          <p:spPr>
            <a:xfrm>
              <a:off x="1989746" y="2082652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3" name="Google Shape;2613;p31"/>
            <p:cNvSpPr/>
            <p:nvPr/>
          </p:nvSpPr>
          <p:spPr>
            <a:xfrm>
              <a:off x="1989746" y="1227675"/>
              <a:ext cx="1468184" cy="1468184"/>
            </a:xfrm>
            <a:custGeom>
              <a:avLst/>
              <a:gdLst/>
              <a:ahLst/>
              <a:cxnLst/>
              <a:rect l="l" t="t" r="r" b="b"/>
              <a:pathLst>
                <a:path w="129498" h="129498" fill="none" extrusionOk="0">
                  <a:moveTo>
                    <a:pt x="43444" y="129498"/>
                  </a:moveTo>
                  <a:lnTo>
                    <a:pt x="0" y="86054"/>
                  </a:lnTo>
                  <a:lnTo>
                    <a:pt x="0" y="1"/>
                  </a:lnTo>
                  <a:lnTo>
                    <a:pt x="86054" y="1"/>
                  </a:lnTo>
                  <a:lnTo>
                    <a:pt x="129498" y="43445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614" name="Google Shape;2614;p31"/>
          <p:cNvGrpSpPr/>
          <p:nvPr/>
        </p:nvGrpSpPr>
        <p:grpSpPr>
          <a:xfrm rot="10800000" flipH="1">
            <a:off x="-18479" y="-2050923"/>
            <a:ext cx="733566" cy="3469376"/>
            <a:chOff x="-1092529" y="1167363"/>
            <a:chExt cx="492558" cy="2329534"/>
          </a:xfrm>
        </p:grpSpPr>
        <p:sp>
          <p:nvSpPr>
            <p:cNvPr id="2615" name="Google Shape;2615;p31"/>
            <p:cNvSpPr/>
            <p:nvPr/>
          </p:nvSpPr>
          <p:spPr>
            <a:xfrm>
              <a:off x="-1092529" y="1167363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6" name="Google Shape;2616;p31"/>
            <p:cNvSpPr/>
            <p:nvPr/>
          </p:nvSpPr>
          <p:spPr>
            <a:xfrm>
              <a:off x="-1092529" y="1290347"/>
              <a:ext cx="492558" cy="493147"/>
            </a:xfrm>
            <a:custGeom>
              <a:avLst/>
              <a:gdLst/>
              <a:ahLst/>
              <a:cxnLst/>
              <a:rect l="l" t="t" r="r" b="b"/>
              <a:pathLst>
                <a:path w="43445" h="43497" fill="none" extrusionOk="0">
                  <a:moveTo>
                    <a:pt x="43444" y="43497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7" name="Google Shape;2617;p31"/>
            <p:cNvSpPr/>
            <p:nvPr/>
          </p:nvSpPr>
          <p:spPr>
            <a:xfrm>
              <a:off x="-1092529" y="1411564"/>
              <a:ext cx="492558" cy="492546"/>
            </a:xfrm>
            <a:custGeom>
              <a:avLst/>
              <a:gdLst/>
              <a:ahLst/>
              <a:cxnLst/>
              <a:rect l="l" t="t" r="r" b="b"/>
              <a:pathLst>
                <a:path w="43445" h="43444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8" name="Google Shape;2618;p31"/>
            <p:cNvSpPr/>
            <p:nvPr/>
          </p:nvSpPr>
          <p:spPr>
            <a:xfrm>
              <a:off x="-1092529" y="1534549"/>
              <a:ext cx="492558" cy="492546"/>
            </a:xfrm>
            <a:custGeom>
              <a:avLst/>
              <a:gdLst/>
              <a:ahLst/>
              <a:cxnLst/>
              <a:rect l="l" t="t" r="r" b="b"/>
              <a:pathLst>
                <a:path w="43445" h="43444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9" name="Google Shape;2619;p31"/>
            <p:cNvSpPr/>
            <p:nvPr/>
          </p:nvSpPr>
          <p:spPr>
            <a:xfrm>
              <a:off x="-1092529" y="1655164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0" name="Google Shape;2620;p31"/>
            <p:cNvSpPr/>
            <p:nvPr/>
          </p:nvSpPr>
          <p:spPr>
            <a:xfrm>
              <a:off x="-1092529" y="1778149"/>
              <a:ext cx="492558" cy="493147"/>
            </a:xfrm>
            <a:custGeom>
              <a:avLst/>
              <a:gdLst/>
              <a:ahLst/>
              <a:cxnLst/>
              <a:rect l="l" t="t" r="r" b="b"/>
              <a:pathLst>
                <a:path w="43445" h="43497" fill="none" extrusionOk="0">
                  <a:moveTo>
                    <a:pt x="43444" y="43496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1" name="Google Shape;2621;p31"/>
            <p:cNvSpPr/>
            <p:nvPr/>
          </p:nvSpPr>
          <p:spPr>
            <a:xfrm>
              <a:off x="-1092529" y="1899354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2" name="Google Shape;2622;p31"/>
            <p:cNvSpPr/>
            <p:nvPr/>
          </p:nvSpPr>
          <p:spPr>
            <a:xfrm>
              <a:off x="-1092529" y="2022339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3" name="Google Shape;2623;p31"/>
            <p:cNvSpPr/>
            <p:nvPr/>
          </p:nvSpPr>
          <p:spPr>
            <a:xfrm>
              <a:off x="-1092529" y="2149363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4" name="Google Shape;2624;p31"/>
            <p:cNvSpPr/>
            <p:nvPr/>
          </p:nvSpPr>
          <p:spPr>
            <a:xfrm>
              <a:off x="-1092529" y="2272347"/>
              <a:ext cx="492558" cy="493147"/>
            </a:xfrm>
            <a:custGeom>
              <a:avLst/>
              <a:gdLst/>
              <a:ahLst/>
              <a:cxnLst/>
              <a:rect l="l" t="t" r="r" b="b"/>
              <a:pathLst>
                <a:path w="43445" h="43497" fill="none" extrusionOk="0">
                  <a:moveTo>
                    <a:pt x="43444" y="43497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5" name="Google Shape;2625;p31"/>
            <p:cNvSpPr/>
            <p:nvPr/>
          </p:nvSpPr>
          <p:spPr>
            <a:xfrm>
              <a:off x="-1092529" y="2393564"/>
              <a:ext cx="492558" cy="492546"/>
            </a:xfrm>
            <a:custGeom>
              <a:avLst/>
              <a:gdLst/>
              <a:ahLst/>
              <a:cxnLst/>
              <a:rect l="l" t="t" r="r" b="b"/>
              <a:pathLst>
                <a:path w="43445" h="43444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6" name="Google Shape;2626;p31"/>
            <p:cNvSpPr/>
            <p:nvPr/>
          </p:nvSpPr>
          <p:spPr>
            <a:xfrm>
              <a:off x="-1092529" y="2516549"/>
              <a:ext cx="492558" cy="492546"/>
            </a:xfrm>
            <a:custGeom>
              <a:avLst/>
              <a:gdLst/>
              <a:ahLst/>
              <a:cxnLst/>
              <a:rect l="l" t="t" r="r" b="b"/>
              <a:pathLst>
                <a:path w="43445" h="43444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7" name="Google Shape;2627;p31"/>
            <p:cNvSpPr/>
            <p:nvPr/>
          </p:nvSpPr>
          <p:spPr>
            <a:xfrm>
              <a:off x="-1092529" y="2637164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8" name="Google Shape;2628;p31"/>
            <p:cNvSpPr/>
            <p:nvPr/>
          </p:nvSpPr>
          <p:spPr>
            <a:xfrm>
              <a:off x="-1092529" y="2760149"/>
              <a:ext cx="492558" cy="493147"/>
            </a:xfrm>
            <a:custGeom>
              <a:avLst/>
              <a:gdLst/>
              <a:ahLst/>
              <a:cxnLst/>
              <a:rect l="l" t="t" r="r" b="b"/>
              <a:pathLst>
                <a:path w="43445" h="43497" fill="none" extrusionOk="0">
                  <a:moveTo>
                    <a:pt x="43444" y="43496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9" name="Google Shape;2629;p31"/>
            <p:cNvSpPr/>
            <p:nvPr/>
          </p:nvSpPr>
          <p:spPr>
            <a:xfrm>
              <a:off x="-1092529" y="2881354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0" name="Google Shape;2630;p31"/>
            <p:cNvSpPr/>
            <p:nvPr/>
          </p:nvSpPr>
          <p:spPr>
            <a:xfrm>
              <a:off x="-1092529" y="3004339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631" name="Google Shape;2631;p31"/>
          <p:cNvSpPr txBox="1">
            <a:spLocks noGrp="1"/>
          </p:cNvSpPr>
          <p:nvPr>
            <p:ph type="title" hasCustomPrompt="1"/>
          </p:nvPr>
        </p:nvSpPr>
        <p:spPr>
          <a:xfrm>
            <a:off x="2252100" y="3607077"/>
            <a:ext cx="2179500" cy="337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180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9pPr>
          </a:lstStyle>
          <a:p>
            <a:r>
              <a:t>xx%</a:t>
            </a:r>
          </a:p>
        </p:txBody>
      </p:sp>
      <p:sp>
        <p:nvSpPr>
          <p:cNvPr id="2632" name="Google Shape;2632;p31"/>
          <p:cNvSpPr txBox="1">
            <a:spLocks noGrp="1"/>
          </p:cNvSpPr>
          <p:nvPr>
            <p:ph type="subTitle" idx="1"/>
          </p:nvPr>
        </p:nvSpPr>
        <p:spPr>
          <a:xfrm>
            <a:off x="2252100" y="4026802"/>
            <a:ext cx="2179500" cy="42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633" name="Google Shape;2633;p31"/>
          <p:cNvSpPr txBox="1">
            <a:spLocks noGrp="1"/>
          </p:cNvSpPr>
          <p:nvPr>
            <p:ph type="title" idx="2" hasCustomPrompt="1"/>
          </p:nvPr>
        </p:nvSpPr>
        <p:spPr>
          <a:xfrm>
            <a:off x="4712402" y="3607075"/>
            <a:ext cx="2179500" cy="337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1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9pPr>
          </a:lstStyle>
          <a:p>
            <a:r>
              <a:t>xx%</a:t>
            </a:r>
          </a:p>
        </p:txBody>
      </p:sp>
      <p:sp>
        <p:nvSpPr>
          <p:cNvPr id="2634" name="Google Shape;2634;p31"/>
          <p:cNvSpPr txBox="1">
            <a:spLocks noGrp="1"/>
          </p:cNvSpPr>
          <p:nvPr>
            <p:ph type="subTitle" idx="3"/>
          </p:nvPr>
        </p:nvSpPr>
        <p:spPr>
          <a:xfrm>
            <a:off x="4712402" y="4026797"/>
            <a:ext cx="2179500" cy="42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635" name="Google Shape;2635;p31"/>
          <p:cNvSpPr txBox="1">
            <a:spLocks noGrp="1"/>
          </p:cNvSpPr>
          <p:nvPr>
            <p:ph type="title" idx="4"/>
          </p:nvPr>
        </p:nvSpPr>
        <p:spPr>
          <a:xfrm>
            <a:off x="2252100" y="1223534"/>
            <a:ext cx="2179500" cy="337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170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2636" name="Google Shape;2636;p31"/>
          <p:cNvSpPr txBox="1">
            <a:spLocks noGrp="1"/>
          </p:cNvSpPr>
          <p:nvPr>
            <p:ph type="title" idx="5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2637" name="Google Shape;2637;p31"/>
          <p:cNvSpPr txBox="1">
            <a:spLocks noGrp="1"/>
          </p:cNvSpPr>
          <p:nvPr>
            <p:ph type="title" idx="6"/>
          </p:nvPr>
        </p:nvSpPr>
        <p:spPr>
          <a:xfrm>
            <a:off x="4679850" y="1223534"/>
            <a:ext cx="2179500" cy="337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17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BLANK_1_1_1_1_1_1_2">
    <p:spTree>
      <p:nvGrpSpPr>
        <p:cNvPr id="1" name="Shape 26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639" name="Google Shape;2639;p32"/>
          <p:cNvPicPr preferRelativeResize="0"/>
          <p:nvPr/>
        </p:nvPicPr>
        <p:blipFill>
          <a:blip r:embed="rId2">
            <a:alphaModFix amt="45000"/>
          </a:blip>
          <a:stretch>
            <a:fillRect/>
          </a:stretch>
        </p:blipFill>
        <p:spPr>
          <a:xfrm>
            <a:off x="3697" y="0"/>
            <a:ext cx="9136604" cy="5143499"/>
          </a:xfrm>
          <a:prstGeom prst="rect">
            <a:avLst/>
          </a:prstGeom>
          <a:noFill/>
          <a:ln>
            <a:noFill/>
          </a:ln>
        </p:spPr>
      </p:pic>
      <p:sp>
        <p:nvSpPr>
          <p:cNvPr id="2640" name="Google Shape;2640;p32"/>
          <p:cNvSpPr/>
          <p:nvPr/>
        </p:nvSpPr>
        <p:spPr>
          <a:xfrm>
            <a:off x="0" y="3190875"/>
            <a:ext cx="2019300" cy="1952700"/>
          </a:xfrm>
          <a:prstGeom prst="rtTriangle">
            <a:avLst/>
          </a:prstGeom>
          <a:solidFill>
            <a:srgbClr val="FFFFFF">
              <a:alpha val="726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v</a:t>
            </a:r>
            <a:endParaRPr/>
          </a:p>
        </p:txBody>
      </p:sp>
      <p:grpSp>
        <p:nvGrpSpPr>
          <p:cNvPr id="2641" name="Google Shape;2641;p32"/>
          <p:cNvGrpSpPr/>
          <p:nvPr/>
        </p:nvGrpSpPr>
        <p:grpSpPr>
          <a:xfrm>
            <a:off x="4522650" y="-1085837"/>
            <a:ext cx="3390900" cy="3390900"/>
            <a:chOff x="-2714625" y="-3788412"/>
            <a:chExt cx="3390900" cy="3390900"/>
          </a:xfrm>
        </p:grpSpPr>
        <p:grpSp>
          <p:nvGrpSpPr>
            <p:cNvPr id="2642" name="Google Shape;2642;p32"/>
            <p:cNvGrpSpPr/>
            <p:nvPr/>
          </p:nvGrpSpPr>
          <p:grpSpPr>
            <a:xfrm>
              <a:off x="-2714625" y="-3385887"/>
              <a:ext cx="3390900" cy="2569275"/>
              <a:chOff x="-2714625" y="-3448050"/>
              <a:chExt cx="3390900" cy="2569275"/>
            </a:xfrm>
          </p:grpSpPr>
          <p:cxnSp>
            <p:nvCxnSpPr>
              <p:cNvPr id="2643" name="Google Shape;2643;p32"/>
              <p:cNvCxnSpPr/>
              <p:nvPr/>
            </p:nvCxnSpPr>
            <p:spPr>
              <a:xfrm>
                <a:off x="-2714625" y="-1724025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644" name="Google Shape;2644;p32"/>
              <p:cNvCxnSpPr/>
              <p:nvPr/>
            </p:nvCxnSpPr>
            <p:spPr>
              <a:xfrm>
                <a:off x="-2714625" y="-1304925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645" name="Google Shape;2645;p32"/>
              <p:cNvCxnSpPr/>
              <p:nvPr/>
            </p:nvCxnSpPr>
            <p:spPr>
              <a:xfrm>
                <a:off x="-2714625" y="-878775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646" name="Google Shape;2646;p32"/>
              <p:cNvCxnSpPr/>
              <p:nvPr/>
            </p:nvCxnSpPr>
            <p:spPr>
              <a:xfrm>
                <a:off x="-2714625" y="-3448050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647" name="Google Shape;2647;p32"/>
              <p:cNvCxnSpPr/>
              <p:nvPr/>
            </p:nvCxnSpPr>
            <p:spPr>
              <a:xfrm>
                <a:off x="-2714625" y="-3028950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648" name="Google Shape;2648;p32"/>
              <p:cNvCxnSpPr/>
              <p:nvPr/>
            </p:nvCxnSpPr>
            <p:spPr>
              <a:xfrm>
                <a:off x="-2714625" y="-2602800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649" name="Google Shape;2649;p32"/>
              <p:cNvCxnSpPr/>
              <p:nvPr/>
            </p:nvCxnSpPr>
            <p:spPr>
              <a:xfrm>
                <a:off x="-2714625" y="-2183700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2650" name="Google Shape;2650;p32"/>
            <p:cNvGrpSpPr/>
            <p:nvPr/>
          </p:nvGrpSpPr>
          <p:grpSpPr>
            <a:xfrm rot="-5400000">
              <a:off x="-2732212" y="-3377600"/>
              <a:ext cx="3390900" cy="2569275"/>
              <a:chOff x="-2714625" y="-3448050"/>
              <a:chExt cx="3390900" cy="2569275"/>
            </a:xfrm>
          </p:grpSpPr>
          <p:cxnSp>
            <p:nvCxnSpPr>
              <p:cNvPr id="2651" name="Google Shape;2651;p32"/>
              <p:cNvCxnSpPr/>
              <p:nvPr/>
            </p:nvCxnSpPr>
            <p:spPr>
              <a:xfrm>
                <a:off x="-2714625" y="-1724025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652" name="Google Shape;2652;p32"/>
              <p:cNvCxnSpPr/>
              <p:nvPr/>
            </p:nvCxnSpPr>
            <p:spPr>
              <a:xfrm>
                <a:off x="-2714625" y="-1304925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653" name="Google Shape;2653;p32"/>
              <p:cNvCxnSpPr/>
              <p:nvPr/>
            </p:nvCxnSpPr>
            <p:spPr>
              <a:xfrm>
                <a:off x="-2714625" y="-878775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654" name="Google Shape;2654;p32"/>
              <p:cNvCxnSpPr/>
              <p:nvPr/>
            </p:nvCxnSpPr>
            <p:spPr>
              <a:xfrm>
                <a:off x="-2714625" y="-3448050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655" name="Google Shape;2655;p32"/>
              <p:cNvCxnSpPr/>
              <p:nvPr/>
            </p:nvCxnSpPr>
            <p:spPr>
              <a:xfrm>
                <a:off x="-2714625" y="-3028950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656" name="Google Shape;2656;p32"/>
              <p:cNvCxnSpPr/>
              <p:nvPr/>
            </p:nvCxnSpPr>
            <p:spPr>
              <a:xfrm>
                <a:off x="-2714625" y="-2602800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657" name="Google Shape;2657;p32"/>
              <p:cNvCxnSpPr/>
              <p:nvPr/>
            </p:nvCxnSpPr>
            <p:spPr>
              <a:xfrm>
                <a:off x="-2714625" y="-2183700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sp>
        <p:nvSpPr>
          <p:cNvPr id="2658" name="Google Shape;2658;p32"/>
          <p:cNvSpPr/>
          <p:nvPr/>
        </p:nvSpPr>
        <p:spPr>
          <a:xfrm rot="-5400000">
            <a:off x="3517575" y="-479025"/>
            <a:ext cx="5181600" cy="6063600"/>
          </a:xfrm>
          <a:prstGeom prst="rtTriangle">
            <a:avLst/>
          </a:prstGeom>
          <a:solidFill>
            <a:srgbClr val="FFFFFF">
              <a:alpha val="726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659" name="Google Shape;2659;p32"/>
          <p:cNvGrpSpPr/>
          <p:nvPr/>
        </p:nvGrpSpPr>
        <p:grpSpPr>
          <a:xfrm>
            <a:off x="715099" y="1812418"/>
            <a:ext cx="1095412" cy="1095412"/>
            <a:chOff x="1989746" y="1227675"/>
            <a:chExt cx="1468184" cy="1468184"/>
          </a:xfrm>
        </p:grpSpPr>
        <p:sp>
          <p:nvSpPr>
            <p:cNvPr id="2660" name="Google Shape;2660;p32"/>
            <p:cNvSpPr/>
            <p:nvPr/>
          </p:nvSpPr>
          <p:spPr>
            <a:xfrm>
              <a:off x="2482274" y="1720204"/>
              <a:ext cx="975637" cy="975637"/>
            </a:xfrm>
            <a:custGeom>
              <a:avLst/>
              <a:gdLst/>
              <a:ahLst/>
              <a:cxnLst/>
              <a:rect l="l" t="t" r="r" b="b"/>
              <a:pathLst>
                <a:path w="86054" h="86054" fill="none" extrusionOk="0">
                  <a:moveTo>
                    <a:pt x="0" y="1"/>
                  </a:moveTo>
                  <a:lnTo>
                    <a:pt x="86054" y="1"/>
                  </a:lnTo>
                  <a:lnTo>
                    <a:pt x="86054" y="86054"/>
                  </a:lnTo>
                  <a:lnTo>
                    <a:pt x="0" y="86054"/>
                  </a:lnTo>
                  <a:close/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1" name="Google Shape;2661;p32"/>
            <p:cNvSpPr/>
            <p:nvPr/>
          </p:nvSpPr>
          <p:spPr>
            <a:xfrm>
              <a:off x="2965336" y="2203267"/>
              <a:ext cx="11" cy="11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2" name="Google Shape;2662;p32"/>
            <p:cNvSpPr/>
            <p:nvPr/>
          </p:nvSpPr>
          <p:spPr>
            <a:xfrm>
              <a:off x="2844721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3" name="Google Shape;2663;p32"/>
            <p:cNvSpPr/>
            <p:nvPr/>
          </p:nvSpPr>
          <p:spPr>
            <a:xfrm>
              <a:off x="2721146" y="1227675"/>
              <a:ext cx="493147" cy="492558"/>
            </a:xfrm>
            <a:custGeom>
              <a:avLst/>
              <a:gdLst/>
              <a:ahLst/>
              <a:cxnLst/>
              <a:rect l="l" t="t" r="r" b="b"/>
              <a:pathLst>
                <a:path w="43497" h="43445" fill="none" extrusionOk="0">
                  <a:moveTo>
                    <a:pt x="43496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4" name="Google Shape;2664;p32"/>
            <p:cNvSpPr/>
            <p:nvPr/>
          </p:nvSpPr>
          <p:spPr>
            <a:xfrm>
              <a:off x="2600520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5" y="43445"/>
                  </a:moveTo>
                  <a:lnTo>
                    <a:pt x="1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5" name="Google Shape;2665;p32"/>
            <p:cNvSpPr/>
            <p:nvPr/>
          </p:nvSpPr>
          <p:spPr>
            <a:xfrm>
              <a:off x="2477535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5" y="43445"/>
                  </a:moveTo>
                  <a:lnTo>
                    <a:pt x="1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6" name="Google Shape;2666;p32"/>
            <p:cNvSpPr/>
            <p:nvPr/>
          </p:nvSpPr>
          <p:spPr>
            <a:xfrm>
              <a:off x="2356920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5" y="43445"/>
                  </a:moveTo>
                  <a:lnTo>
                    <a:pt x="1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7" name="Google Shape;2667;p32"/>
            <p:cNvSpPr/>
            <p:nvPr/>
          </p:nvSpPr>
          <p:spPr>
            <a:xfrm>
              <a:off x="2233346" y="1227675"/>
              <a:ext cx="493147" cy="492558"/>
            </a:xfrm>
            <a:custGeom>
              <a:avLst/>
              <a:gdLst/>
              <a:ahLst/>
              <a:cxnLst/>
              <a:rect l="l" t="t" r="r" b="b"/>
              <a:pathLst>
                <a:path w="43497" h="43445" fill="none" extrusionOk="0">
                  <a:moveTo>
                    <a:pt x="43497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8" name="Google Shape;2668;p32"/>
            <p:cNvSpPr/>
            <p:nvPr/>
          </p:nvSpPr>
          <p:spPr>
            <a:xfrm>
              <a:off x="2112731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9" name="Google Shape;2669;p32"/>
            <p:cNvSpPr/>
            <p:nvPr/>
          </p:nvSpPr>
          <p:spPr>
            <a:xfrm>
              <a:off x="1989746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0" name="Google Shape;2670;p32"/>
            <p:cNvSpPr/>
            <p:nvPr/>
          </p:nvSpPr>
          <p:spPr>
            <a:xfrm>
              <a:off x="1989746" y="1350660"/>
              <a:ext cx="492558" cy="493147"/>
            </a:xfrm>
            <a:custGeom>
              <a:avLst/>
              <a:gdLst/>
              <a:ahLst/>
              <a:cxnLst/>
              <a:rect l="l" t="t" r="r" b="b"/>
              <a:pathLst>
                <a:path w="43445" h="43497" fill="none" extrusionOk="0">
                  <a:moveTo>
                    <a:pt x="43444" y="43497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1" name="Google Shape;2671;p32"/>
            <p:cNvSpPr/>
            <p:nvPr/>
          </p:nvSpPr>
          <p:spPr>
            <a:xfrm>
              <a:off x="1989746" y="1471876"/>
              <a:ext cx="492558" cy="492546"/>
            </a:xfrm>
            <a:custGeom>
              <a:avLst/>
              <a:gdLst/>
              <a:ahLst/>
              <a:cxnLst/>
              <a:rect l="l" t="t" r="r" b="b"/>
              <a:pathLst>
                <a:path w="43445" h="43444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2" name="Google Shape;2672;p32"/>
            <p:cNvSpPr/>
            <p:nvPr/>
          </p:nvSpPr>
          <p:spPr>
            <a:xfrm>
              <a:off x="1989746" y="1594861"/>
              <a:ext cx="492558" cy="492546"/>
            </a:xfrm>
            <a:custGeom>
              <a:avLst/>
              <a:gdLst/>
              <a:ahLst/>
              <a:cxnLst/>
              <a:rect l="l" t="t" r="r" b="b"/>
              <a:pathLst>
                <a:path w="43445" h="43444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3" name="Google Shape;2673;p32"/>
            <p:cNvSpPr/>
            <p:nvPr/>
          </p:nvSpPr>
          <p:spPr>
            <a:xfrm>
              <a:off x="1989746" y="1715477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4" name="Google Shape;2674;p32"/>
            <p:cNvSpPr/>
            <p:nvPr/>
          </p:nvSpPr>
          <p:spPr>
            <a:xfrm>
              <a:off x="1989746" y="1838462"/>
              <a:ext cx="492558" cy="493147"/>
            </a:xfrm>
            <a:custGeom>
              <a:avLst/>
              <a:gdLst/>
              <a:ahLst/>
              <a:cxnLst/>
              <a:rect l="l" t="t" r="r" b="b"/>
              <a:pathLst>
                <a:path w="43445" h="43497" fill="none" extrusionOk="0">
                  <a:moveTo>
                    <a:pt x="43444" y="43496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5" name="Google Shape;2675;p32"/>
            <p:cNvSpPr/>
            <p:nvPr/>
          </p:nvSpPr>
          <p:spPr>
            <a:xfrm>
              <a:off x="1989746" y="1959667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6" name="Google Shape;2676;p32"/>
            <p:cNvSpPr/>
            <p:nvPr/>
          </p:nvSpPr>
          <p:spPr>
            <a:xfrm>
              <a:off x="1989746" y="2082652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7" name="Google Shape;2677;p32"/>
            <p:cNvSpPr/>
            <p:nvPr/>
          </p:nvSpPr>
          <p:spPr>
            <a:xfrm>
              <a:off x="1989746" y="1227675"/>
              <a:ext cx="1468184" cy="1468184"/>
            </a:xfrm>
            <a:custGeom>
              <a:avLst/>
              <a:gdLst/>
              <a:ahLst/>
              <a:cxnLst/>
              <a:rect l="l" t="t" r="r" b="b"/>
              <a:pathLst>
                <a:path w="129498" h="129498" fill="none" extrusionOk="0">
                  <a:moveTo>
                    <a:pt x="43444" y="129498"/>
                  </a:moveTo>
                  <a:lnTo>
                    <a:pt x="0" y="86054"/>
                  </a:lnTo>
                  <a:lnTo>
                    <a:pt x="0" y="1"/>
                  </a:lnTo>
                  <a:lnTo>
                    <a:pt x="86054" y="1"/>
                  </a:lnTo>
                  <a:lnTo>
                    <a:pt x="129498" y="43445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678" name="Google Shape;2678;p32"/>
          <p:cNvGrpSpPr/>
          <p:nvPr/>
        </p:nvGrpSpPr>
        <p:grpSpPr>
          <a:xfrm rot="-5400000">
            <a:off x="5800721" y="3240602"/>
            <a:ext cx="733566" cy="3469376"/>
            <a:chOff x="-1092529" y="1167363"/>
            <a:chExt cx="492558" cy="2329534"/>
          </a:xfrm>
        </p:grpSpPr>
        <p:sp>
          <p:nvSpPr>
            <p:cNvPr id="2679" name="Google Shape;2679;p32"/>
            <p:cNvSpPr/>
            <p:nvPr/>
          </p:nvSpPr>
          <p:spPr>
            <a:xfrm>
              <a:off x="-1092529" y="1167363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0" name="Google Shape;2680;p32"/>
            <p:cNvSpPr/>
            <p:nvPr/>
          </p:nvSpPr>
          <p:spPr>
            <a:xfrm>
              <a:off x="-1092529" y="1290347"/>
              <a:ext cx="492558" cy="493147"/>
            </a:xfrm>
            <a:custGeom>
              <a:avLst/>
              <a:gdLst/>
              <a:ahLst/>
              <a:cxnLst/>
              <a:rect l="l" t="t" r="r" b="b"/>
              <a:pathLst>
                <a:path w="43445" h="43497" fill="none" extrusionOk="0">
                  <a:moveTo>
                    <a:pt x="43444" y="43497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1" name="Google Shape;2681;p32"/>
            <p:cNvSpPr/>
            <p:nvPr/>
          </p:nvSpPr>
          <p:spPr>
            <a:xfrm>
              <a:off x="-1092529" y="1411564"/>
              <a:ext cx="492558" cy="492546"/>
            </a:xfrm>
            <a:custGeom>
              <a:avLst/>
              <a:gdLst/>
              <a:ahLst/>
              <a:cxnLst/>
              <a:rect l="l" t="t" r="r" b="b"/>
              <a:pathLst>
                <a:path w="43445" h="43444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2" name="Google Shape;2682;p32"/>
            <p:cNvSpPr/>
            <p:nvPr/>
          </p:nvSpPr>
          <p:spPr>
            <a:xfrm>
              <a:off x="-1092529" y="1534549"/>
              <a:ext cx="492558" cy="492546"/>
            </a:xfrm>
            <a:custGeom>
              <a:avLst/>
              <a:gdLst/>
              <a:ahLst/>
              <a:cxnLst/>
              <a:rect l="l" t="t" r="r" b="b"/>
              <a:pathLst>
                <a:path w="43445" h="43444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3" name="Google Shape;2683;p32"/>
            <p:cNvSpPr/>
            <p:nvPr/>
          </p:nvSpPr>
          <p:spPr>
            <a:xfrm>
              <a:off x="-1092529" y="1655164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4" name="Google Shape;2684;p32"/>
            <p:cNvSpPr/>
            <p:nvPr/>
          </p:nvSpPr>
          <p:spPr>
            <a:xfrm>
              <a:off x="-1092529" y="1778149"/>
              <a:ext cx="492558" cy="493147"/>
            </a:xfrm>
            <a:custGeom>
              <a:avLst/>
              <a:gdLst/>
              <a:ahLst/>
              <a:cxnLst/>
              <a:rect l="l" t="t" r="r" b="b"/>
              <a:pathLst>
                <a:path w="43445" h="43497" fill="none" extrusionOk="0">
                  <a:moveTo>
                    <a:pt x="43444" y="43496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5" name="Google Shape;2685;p32"/>
            <p:cNvSpPr/>
            <p:nvPr/>
          </p:nvSpPr>
          <p:spPr>
            <a:xfrm>
              <a:off x="-1092529" y="1899354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6" name="Google Shape;2686;p32"/>
            <p:cNvSpPr/>
            <p:nvPr/>
          </p:nvSpPr>
          <p:spPr>
            <a:xfrm>
              <a:off x="-1092529" y="2022339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7" name="Google Shape;2687;p32"/>
            <p:cNvSpPr/>
            <p:nvPr/>
          </p:nvSpPr>
          <p:spPr>
            <a:xfrm>
              <a:off x="-1092529" y="2149363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8" name="Google Shape;2688;p32"/>
            <p:cNvSpPr/>
            <p:nvPr/>
          </p:nvSpPr>
          <p:spPr>
            <a:xfrm>
              <a:off x="-1092529" y="2272347"/>
              <a:ext cx="492558" cy="493147"/>
            </a:xfrm>
            <a:custGeom>
              <a:avLst/>
              <a:gdLst/>
              <a:ahLst/>
              <a:cxnLst/>
              <a:rect l="l" t="t" r="r" b="b"/>
              <a:pathLst>
                <a:path w="43445" h="43497" fill="none" extrusionOk="0">
                  <a:moveTo>
                    <a:pt x="43444" y="43497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9" name="Google Shape;2689;p32"/>
            <p:cNvSpPr/>
            <p:nvPr/>
          </p:nvSpPr>
          <p:spPr>
            <a:xfrm>
              <a:off x="-1092529" y="2393564"/>
              <a:ext cx="492558" cy="492546"/>
            </a:xfrm>
            <a:custGeom>
              <a:avLst/>
              <a:gdLst/>
              <a:ahLst/>
              <a:cxnLst/>
              <a:rect l="l" t="t" r="r" b="b"/>
              <a:pathLst>
                <a:path w="43445" h="43444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0" name="Google Shape;2690;p32"/>
            <p:cNvSpPr/>
            <p:nvPr/>
          </p:nvSpPr>
          <p:spPr>
            <a:xfrm>
              <a:off x="-1092529" y="2516549"/>
              <a:ext cx="492558" cy="492546"/>
            </a:xfrm>
            <a:custGeom>
              <a:avLst/>
              <a:gdLst/>
              <a:ahLst/>
              <a:cxnLst/>
              <a:rect l="l" t="t" r="r" b="b"/>
              <a:pathLst>
                <a:path w="43445" h="43444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1" name="Google Shape;2691;p32"/>
            <p:cNvSpPr/>
            <p:nvPr/>
          </p:nvSpPr>
          <p:spPr>
            <a:xfrm>
              <a:off x="-1092529" y="2637164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2" name="Google Shape;2692;p32"/>
            <p:cNvSpPr/>
            <p:nvPr/>
          </p:nvSpPr>
          <p:spPr>
            <a:xfrm>
              <a:off x="-1092529" y="2760149"/>
              <a:ext cx="492558" cy="493147"/>
            </a:xfrm>
            <a:custGeom>
              <a:avLst/>
              <a:gdLst/>
              <a:ahLst/>
              <a:cxnLst/>
              <a:rect l="l" t="t" r="r" b="b"/>
              <a:pathLst>
                <a:path w="43445" h="43497" fill="none" extrusionOk="0">
                  <a:moveTo>
                    <a:pt x="43444" y="43496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3" name="Google Shape;2693;p32"/>
            <p:cNvSpPr/>
            <p:nvPr/>
          </p:nvSpPr>
          <p:spPr>
            <a:xfrm>
              <a:off x="-1092529" y="2881354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4" name="Google Shape;2694;p32"/>
            <p:cNvSpPr/>
            <p:nvPr/>
          </p:nvSpPr>
          <p:spPr>
            <a:xfrm>
              <a:off x="-1092529" y="3004339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695" name="Google Shape;2695;p32"/>
          <p:cNvGrpSpPr/>
          <p:nvPr/>
        </p:nvGrpSpPr>
        <p:grpSpPr>
          <a:xfrm>
            <a:off x="7315024" y="534993"/>
            <a:ext cx="1095412" cy="1095412"/>
            <a:chOff x="1989746" y="1227675"/>
            <a:chExt cx="1468184" cy="1468184"/>
          </a:xfrm>
        </p:grpSpPr>
        <p:sp>
          <p:nvSpPr>
            <p:cNvPr id="2696" name="Google Shape;2696;p32"/>
            <p:cNvSpPr/>
            <p:nvPr/>
          </p:nvSpPr>
          <p:spPr>
            <a:xfrm>
              <a:off x="2482274" y="1720204"/>
              <a:ext cx="975637" cy="975637"/>
            </a:xfrm>
            <a:custGeom>
              <a:avLst/>
              <a:gdLst/>
              <a:ahLst/>
              <a:cxnLst/>
              <a:rect l="l" t="t" r="r" b="b"/>
              <a:pathLst>
                <a:path w="86054" h="86054" fill="none" extrusionOk="0">
                  <a:moveTo>
                    <a:pt x="0" y="1"/>
                  </a:moveTo>
                  <a:lnTo>
                    <a:pt x="86054" y="1"/>
                  </a:lnTo>
                  <a:lnTo>
                    <a:pt x="86054" y="86054"/>
                  </a:lnTo>
                  <a:lnTo>
                    <a:pt x="0" y="86054"/>
                  </a:lnTo>
                  <a:close/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7" name="Google Shape;2697;p32"/>
            <p:cNvSpPr/>
            <p:nvPr/>
          </p:nvSpPr>
          <p:spPr>
            <a:xfrm>
              <a:off x="2965336" y="2203267"/>
              <a:ext cx="11" cy="11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8" name="Google Shape;2698;p32"/>
            <p:cNvSpPr/>
            <p:nvPr/>
          </p:nvSpPr>
          <p:spPr>
            <a:xfrm>
              <a:off x="2844721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9" name="Google Shape;2699;p32"/>
            <p:cNvSpPr/>
            <p:nvPr/>
          </p:nvSpPr>
          <p:spPr>
            <a:xfrm>
              <a:off x="2721146" y="1227675"/>
              <a:ext cx="493147" cy="492558"/>
            </a:xfrm>
            <a:custGeom>
              <a:avLst/>
              <a:gdLst/>
              <a:ahLst/>
              <a:cxnLst/>
              <a:rect l="l" t="t" r="r" b="b"/>
              <a:pathLst>
                <a:path w="43497" h="43445" fill="none" extrusionOk="0">
                  <a:moveTo>
                    <a:pt x="43496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0" name="Google Shape;2700;p32"/>
            <p:cNvSpPr/>
            <p:nvPr/>
          </p:nvSpPr>
          <p:spPr>
            <a:xfrm>
              <a:off x="2600520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5" y="43445"/>
                  </a:moveTo>
                  <a:lnTo>
                    <a:pt x="1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1" name="Google Shape;2701;p32"/>
            <p:cNvSpPr/>
            <p:nvPr/>
          </p:nvSpPr>
          <p:spPr>
            <a:xfrm>
              <a:off x="2477535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5" y="43445"/>
                  </a:moveTo>
                  <a:lnTo>
                    <a:pt x="1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2" name="Google Shape;2702;p32"/>
            <p:cNvSpPr/>
            <p:nvPr/>
          </p:nvSpPr>
          <p:spPr>
            <a:xfrm>
              <a:off x="2356920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5" y="43445"/>
                  </a:moveTo>
                  <a:lnTo>
                    <a:pt x="1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3" name="Google Shape;2703;p32"/>
            <p:cNvSpPr/>
            <p:nvPr/>
          </p:nvSpPr>
          <p:spPr>
            <a:xfrm>
              <a:off x="2233346" y="1227675"/>
              <a:ext cx="493147" cy="492558"/>
            </a:xfrm>
            <a:custGeom>
              <a:avLst/>
              <a:gdLst/>
              <a:ahLst/>
              <a:cxnLst/>
              <a:rect l="l" t="t" r="r" b="b"/>
              <a:pathLst>
                <a:path w="43497" h="43445" fill="none" extrusionOk="0">
                  <a:moveTo>
                    <a:pt x="43497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4" name="Google Shape;2704;p32"/>
            <p:cNvSpPr/>
            <p:nvPr/>
          </p:nvSpPr>
          <p:spPr>
            <a:xfrm>
              <a:off x="2112731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5" name="Google Shape;2705;p32"/>
            <p:cNvSpPr/>
            <p:nvPr/>
          </p:nvSpPr>
          <p:spPr>
            <a:xfrm>
              <a:off x="1989746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6" name="Google Shape;2706;p32"/>
            <p:cNvSpPr/>
            <p:nvPr/>
          </p:nvSpPr>
          <p:spPr>
            <a:xfrm>
              <a:off x="1989746" y="1350660"/>
              <a:ext cx="492558" cy="493147"/>
            </a:xfrm>
            <a:custGeom>
              <a:avLst/>
              <a:gdLst/>
              <a:ahLst/>
              <a:cxnLst/>
              <a:rect l="l" t="t" r="r" b="b"/>
              <a:pathLst>
                <a:path w="43445" h="43497" fill="none" extrusionOk="0">
                  <a:moveTo>
                    <a:pt x="43444" y="43497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7" name="Google Shape;2707;p32"/>
            <p:cNvSpPr/>
            <p:nvPr/>
          </p:nvSpPr>
          <p:spPr>
            <a:xfrm>
              <a:off x="1989746" y="1471876"/>
              <a:ext cx="492558" cy="492546"/>
            </a:xfrm>
            <a:custGeom>
              <a:avLst/>
              <a:gdLst/>
              <a:ahLst/>
              <a:cxnLst/>
              <a:rect l="l" t="t" r="r" b="b"/>
              <a:pathLst>
                <a:path w="43445" h="43444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8" name="Google Shape;2708;p32"/>
            <p:cNvSpPr/>
            <p:nvPr/>
          </p:nvSpPr>
          <p:spPr>
            <a:xfrm>
              <a:off x="1989746" y="1594861"/>
              <a:ext cx="492558" cy="492546"/>
            </a:xfrm>
            <a:custGeom>
              <a:avLst/>
              <a:gdLst/>
              <a:ahLst/>
              <a:cxnLst/>
              <a:rect l="l" t="t" r="r" b="b"/>
              <a:pathLst>
                <a:path w="43445" h="43444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9" name="Google Shape;2709;p32"/>
            <p:cNvSpPr/>
            <p:nvPr/>
          </p:nvSpPr>
          <p:spPr>
            <a:xfrm>
              <a:off x="1989746" y="1715477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0" name="Google Shape;2710;p32"/>
            <p:cNvSpPr/>
            <p:nvPr/>
          </p:nvSpPr>
          <p:spPr>
            <a:xfrm>
              <a:off x="1989746" y="1838462"/>
              <a:ext cx="492558" cy="493147"/>
            </a:xfrm>
            <a:custGeom>
              <a:avLst/>
              <a:gdLst/>
              <a:ahLst/>
              <a:cxnLst/>
              <a:rect l="l" t="t" r="r" b="b"/>
              <a:pathLst>
                <a:path w="43445" h="43497" fill="none" extrusionOk="0">
                  <a:moveTo>
                    <a:pt x="43444" y="43496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1" name="Google Shape;2711;p32"/>
            <p:cNvSpPr/>
            <p:nvPr/>
          </p:nvSpPr>
          <p:spPr>
            <a:xfrm>
              <a:off x="1989746" y="1959667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2" name="Google Shape;2712;p32"/>
            <p:cNvSpPr/>
            <p:nvPr/>
          </p:nvSpPr>
          <p:spPr>
            <a:xfrm>
              <a:off x="1989746" y="2082652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3" name="Google Shape;2713;p32"/>
            <p:cNvSpPr/>
            <p:nvPr/>
          </p:nvSpPr>
          <p:spPr>
            <a:xfrm>
              <a:off x="1989746" y="1227675"/>
              <a:ext cx="1468184" cy="1468184"/>
            </a:xfrm>
            <a:custGeom>
              <a:avLst/>
              <a:gdLst/>
              <a:ahLst/>
              <a:cxnLst/>
              <a:rect l="l" t="t" r="r" b="b"/>
              <a:pathLst>
                <a:path w="129498" h="129498" fill="none" extrusionOk="0">
                  <a:moveTo>
                    <a:pt x="43444" y="129498"/>
                  </a:moveTo>
                  <a:lnTo>
                    <a:pt x="0" y="86054"/>
                  </a:lnTo>
                  <a:lnTo>
                    <a:pt x="0" y="1"/>
                  </a:lnTo>
                  <a:lnTo>
                    <a:pt x="86054" y="1"/>
                  </a:lnTo>
                  <a:lnTo>
                    <a:pt x="129498" y="43445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14" name="Google Shape;2714;p32"/>
          <p:cNvGrpSpPr/>
          <p:nvPr/>
        </p:nvGrpSpPr>
        <p:grpSpPr>
          <a:xfrm rot="-5400000" flipH="1">
            <a:off x="542771" y="-1566473"/>
            <a:ext cx="733566" cy="3469376"/>
            <a:chOff x="-1092529" y="1167363"/>
            <a:chExt cx="492558" cy="2329534"/>
          </a:xfrm>
        </p:grpSpPr>
        <p:sp>
          <p:nvSpPr>
            <p:cNvPr id="2715" name="Google Shape;2715;p32"/>
            <p:cNvSpPr/>
            <p:nvPr/>
          </p:nvSpPr>
          <p:spPr>
            <a:xfrm>
              <a:off x="-1092529" y="1167363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6" name="Google Shape;2716;p32"/>
            <p:cNvSpPr/>
            <p:nvPr/>
          </p:nvSpPr>
          <p:spPr>
            <a:xfrm>
              <a:off x="-1092529" y="1290347"/>
              <a:ext cx="492558" cy="493147"/>
            </a:xfrm>
            <a:custGeom>
              <a:avLst/>
              <a:gdLst/>
              <a:ahLst/>
              <a:cxnLst/>
              <a:rect l="l" t="t" r="r" b="b"/>
              <a:pathLst>
                <a:path w="43445" h="43497" fill="none" extrusionOk="0">
                  <a:moveTo>
                    <a:pt x="43444" y="43497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7" name="Google Shape;2717;p32"/>
            <p:cNvSpPr/>
            <p:nvPr/>
          </p:nvSpPr>
          <p:spPr>
            <a:xfrm>
              <a:off x="-1092529" y="1411564"/>
              <a:ext cx="492558" cy="492546"/>
            </a:xfrm>
            <a:custGeom>
              <a:avLst/>
              <a:gdLst/>
              <a:ahLst/>
              <a:cxnLst/>
              <a:rect l="l" t="t" r="r" b="b"/>
              <a:pathLst>
                <a:path w="43445" h="43444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8" name="Google Shape;2718;p32"/>
            <p:cNvSpPr/>
            <p:nvPr/>
          </p:nvSpPr>
          <p:spPr>
            <a:xfrm>
              <a:off x="-1092529" y="1534549"/>
              <a:ext cx="492558" cy="492546"/>
            </a:xfrm>
            <a:custGeom>
              <a:avLst/>
              <a:gdLst/>
              <a:ahLst/>
              <a:cxnLst/>
              <a:rect l="l" t="t" r="r" b="b"/>
              <a:pathLst>
                <a:path w="43445" h="43444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9" name="Google Shape;2719;p32"/>
            <p:cNvSpPr/>
            <p:nvPr/>
          </p:nvSpPr>
          <p:spPr>
            <a:xfrm>
              <a:off x="-1092529" y="1655164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0" name="Google Shape;2720;p32"/>
            <p:cNvSpPr/>
            <p:nvPr/>
          </p:nvSpPr>
          <p:spPr>
            <a:xfrm>
              <a:off x="-1092529" y="1778149"/>
              <a:ext cx="492558" cy="493147"/>
            </a:xfrm>
            <a:custGeom>
              <a:avLst/>
              <a:gdLst/>
              <a:ahLst/>
              <a:cxnLst/>
              <a:rect l="l" t="t" r="r" b="b"/>
              <a:pathLst>
                <a:path w="43445" h="43497" fill="none" extrusionOk="0">
                  <a:moveTo>
                    <a:pt x="43444" y="43496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1" name="Google Shape;2721;p32"/>
            <p:cNvSpPr/>
            <p:nvPr/>
          </p:nvSpPr>
          <p:spPr>
            <a:xfrm>
              <a:off x="-1092529" y="1899354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2" name="Google Shape;2722;p32"/>
            <p:cNvSpPr/>
            <p:nvPr/>
          </p:nvSpPr>
          <p:spPr>
            <a:xfrm>
              <a:off x="-1092529" y="2022339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3" name="Google Shape;2723;p32"/>
            <p:cNvSpPr/>
            <p:nvPr/>
          </p:nvSpPr>
          <p:spPr>
            <a:xfrm>
              <a:off x="-1092529" y="2149363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4" name="Google Shape;2724;p32"/>
            <p:cNvSpPr/>
            <p:nvPr/>
          </p:nvSpPr>
          <p:spPr>
            <a:xfrm>
              <a:off x="-1092529" y="2272347"/>
              <a:ext cx="492558" cy="493147"/>
            </a:xfrm>
            <a:custGeom>
              <a:avLst/>
              <a:gdLst/>
              <a:ahLst/>
              <a:cxnLst/>
              <a:rect l="l" t="t" r="r" b="b"/>
              <a:pathLst>
                <a:path w="43445" h="43497" fill="none" extrusionOk="0">
                  <a:moveTo>
                    <a:pt x="43444" y="43497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5" name="Google Shape;2725;p32"/>
            <p:cNvSpPr/>
            <p:nvPr/>
          </p:nvSpPr>
          <p:spPr>
            <a:xfrm>
              <a:off x="-1092529" y="2393564"/>
              <a:ext cx="492558" cy="492546"/>
            </a:xfrm>
            <a:custGeom>
              <a:avLst/>
              <a:gdLst/>
              <a:ahLst/>
              <a:cxnLst/>
              <a:rect l="l" t="t" r="r" b="b"/>
              <a:pathLst>
                <a:path w="43445" h="43444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6" name="Google Shape;2726;p32"/>
            <p:cNvSpPr/>
            <p:nvPr/>
          </p:nvSpPr>
          <p:spPr>
            <a:xfrm>
              <a:off x="-1092529" y="2516549"/>
              <a:ext cx="492558" cy="492546"/>
            </a:xfrm>
            <a:custGeom>
              <a:avLst/>
              <a:gdLst/>
              <a:ahLst/>
              <a:cxnLst/>
              <a:rect l="l" t="t" r="r" b="b"/>
              <a:pathLst>
                <a:path w="43445" h="43444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7" name="Google Shape;2727;p32"/>
            <p:cNvSpPr/>
            <p:nvPr/>
          </p:nvSpPr>
          <p:spPr>
            <a:xfrm>
              <a:off x="-1092529" y="2637164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8" name="Google Shape;2728;p32"/>
            <p:cNvSpPr/>
            <p:nvPr/>
          </p:nvSpPr>
          <p:spPr>
            <a:xfrm>
              <a:off x="-1092529" y="2760149"/>
              <a:ext cx="492558" cy="493147"/>
            </a:xfrm>
            <a:custGeom>
              <a:avLst/>
              <a:gdLst/>
              <a:ahLst/>
              <a:cxnLst/>
              <a:rect l="l" t="t" r="r" b="b"/>
              <a:pathLst>
                <a:path w="43445" h="43497" fill="none" extrusionOk="0">
                  <a:moveTo>
                    <a:pt x="43444" y="43496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9" name="Google Shape;2729;p32"/>
            <p:cNvSpPr/>
            <p:nvPr/>
          </p:nvSpPr>
          <p:spPr>
            <a:xfrm>
              <a:off x="-1092529" y="2881354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0" name="Google Shape;2730;p32"/>
            <p:cNvSpPr/>
            <p:nvPr/>
          </p:nvSpPr>
          <p:spPr>
            <a:xfrm>
              <a:off x="-1092529" y="3004339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731" name="Google Shape;2731;p32"/>
          <p:cNvSpPr txBox="1">
            <a:spLocks noGrp="1"/>
          </p:cNvSpPr>
          <p:nvPr>
            <p:ph type="ctrTitle"/>
          </p:nvPr>
        </p:nvSpPr>
        <p:spPr>
          <a:xfrm>
            <a:off x="1950100" y="584100"/>
            <a:ext cx="5243700" cy="997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3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>
            <a:endParaRPr/>
          </a:p>
        </p:txBody>
      </p:sp>
      <p:sp>
        <p:nvSpPr>
          <p:cNvPr id="2732" name="Google Shape;2732;p32"/>
          <p:cNvSpPr txBox="1">
            <a:spLocks noGrp="1"/>
          </p:cNvSpPr>
          <p:nvPr>
            <p:ph type="subTitle" idx="1"/>
          </p:nvPr>
        </p:nvSpPr>
        <p:spPr>
          <a:xfrm>
            <a:off x="2425050" y="1645072"/>
            <a:ext cx="4293900" cy="997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  <p:sp>
        <p:nvSpPr>
          <p:cNvPr id="2733" name="Google Shape;2733;p32"/>
          <p:cNvSpPr txBox="1"/>
          <p:nvPr/>
        </p:nvSpPr>
        <p:spPr>
          <a:xfrm>
            <a:off x="2164700" y="3878061"/>
            <a:ext cx="4814700" cy="445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100">
                <a:solidFill>
                  <a:schemeClr val="lt1"/>
                </a:solidFill>
                <a:latin typeface="Poppins"/>
                <a:ea typeface="Poppins"/>
                <a:cs typeface="Poppins"/>
                <a:sym typeface="Poppins"/>
              </a:rPr>
              <a:t>CREDITS: This presentation template was created by </a:t>
            </a:r>
            <a:r>
              <a:rPr lang="en" sz="1100" b="1">
                <a:solidFill>
                  <a:schemeClr val="lt2"/>
                </a:solidFill>
                <a:uFill>
                  <a:noFill/>
                </a:uFill>
                <a:latin typeface="Poppins"/>
                <a:ea typeface="Poppins"/>
                <a:cs typeface="Poppins"/>
                <a:sym typeface="Poppins"/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Slidesgo</a:t>
            </a:r>
            <a:r>
              <a:rPr lang="en" sz="1100">
                <a:solidFill>
                  <a:schemeClr val="lt1"/>
                </a:solidFill>
                <a:latin typeface="Poppins"/>
                <a:ea typeface="Poppins"/>
                <a:cs typeface="Poppins"/>
                <a:sym typeface="Poppins"/>
              </a:rPr>
              <a:t>, including icons by </a:t>
            </a:r>
            <a:r>
              <a:rPr lang="en" sz="1100" b="1">
                <a:solidFill>
                  <a:schemeClr val="lt2"/>
                </a:solidFill>
                <a:uFill>
                  <a:noFill/>
                </a:uFill>
                <a:latin typeface="Poppins"/>
                <a:ea typeface="Poppins"/>
                <a:cs typeface="Poppins"/>
                <a:sym typeface="Poppins"/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Flaticon </a:t>
            </a:r>
            <a:r>
              <a:rPr lang="en" sz="1100">
                <a:solidFill>
                  <a:schemeClr val="lt1"/>
                </a:solidFill>
                <a:latin typeface="Poppins"/>
                <a:ea typeface="Poppins"/>
                <a:cs typeface="Poppins"/>
                <a:sym typeface="Poppins"/>
              </a:rPr>
              <a:t>and infographics &amp; images by </a:t>
            </a:r>
            <a:r>
              <a:rPr lang="en" sz="1100" b="1">
                <a:solidFill>
                  <a:schemeClr val="lt2"/>
                </a:solidFill>
                <a:uFill>
                  <a:noFill/>
                </a:uFill>
                <a:latin typeface="Poppins"/>
                <a:ea typeface="Poppins"/>
                <a:cs typeface="Poppins"/>
                <a:sym typeface="Poppins"/>
                <a:hlinkClick r:id="rId5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Freepik</a:t>
            </a:r>
            <a:endParaRPr sz="1100" b="1">
              <a:solidFill>
                <a:schemeClr val="lt2"/>
              </a:solidFill>
              <a:latin typeface="Poppins"/>
              <a:ea typeface="Poppins"/>
              <a:cs typeface="Poppins"/>
              <a:sym typeface="Poppins"/>
            </a:endParaRPr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_AND_TWO_COLUMNS">
    <p:spTree>
      <p:nvGrpSpPr>
        <p:cNvPr id="1" name="Shape 2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79" name="Google Shape;279;p5"/>
          <p:cNvPicPr preferRelativeResize="0"/>
          <p:nvPr/>
        </p:nvPicPr>
        <p:blipFill>
          <a:blip r:embed="rId2">
            <a:alphaModFix amt="45000"/>
          </a:blip>
          <a:stretch>
            <a:fillRect/>
          </a:stretch>
        </p:blipFill>
        <p:spPr>
          <a:xfrm rot="10800000">
            <a:off x="22860" y="-7230"/>
            <a:ext cx="9136604" cy="5143499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280" name="Google Shape;280;p5"/>
          <p:cNvGrpSpPr/>
          <p:nvPr/>
        </p:nvGrpSpPr>
        <p:grpSpPr>
          <a:xfrm rot="10800000">
            <a:off x="1602636" y="-333943"/>
            <a:ext cx="3390900" cy="3390900"/>
            <a:chOff x="-2714625" y="-3788412"/>
            <a:chExt cx="3390900" cy="3390900"/>
          </a:xfrm>
        </p:grpSpPr>
        <p:grpSp>
          <p:nvGrpSpPr>
            <p:cNvPr id="281" name="Google Shape;281;p5"/>
            <p:cNvGrpSpPr/>
            <p:nvPr/>
          </p:nvGrpSpPr>
          <p:grpSpPr>
            <a:xfrm>
              <a:off x="-2714625" y="-3385887"/>
              <a:ext cx="3390900" cy="2569275"/>
              <a:chOff x="-2714625" y="-3448050"/>
              <a:chExt cx="3390900" cy="2569275"/>
            </a:xfrm>
          </p:grpSpPr>
          <p:cxnSp>
            <p:nvCxnSpPr>
              <p:cNvPr id="282" name="Google Shape;282;p5"/>
              <p:cNvCxnSpPr/>
              <p:nvPr/>
            </p:nvCxnSpPr>
            <p:spPr>
              <a:xfrm>
                <a:off x="-2714625" y="-1724025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83" name="Google Shape;283;p5"/>
              <p:cNvCxnSpPr/>
              <p:nvPr/>
            </p:nvCxnSpPr>
            <p:spPr>
              <a:xfrm>
                <a:off x="-2714625" y="-1304925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84" name="Google Shape;284;p5"/>
              <p:cNvCxnSpPr/>
              <p:nvPr/>
            </p:nvCxnSpPr>
            <p:spPr>
              <a:xfrm>
                <a:off x="-2714625" y="-878775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85" name="Google Shape;285;p5"/>
              <p:cNvCxnSpPr/>
              <p:nvPr/>
            </p:nvCxnSpPr>
            <p:spPr>
              <a:xfrm>
                <a:off x="-2714625" y="-3448050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86" name="Google Shape;286;p5"/>
              <p:cNvCxnSpPr/>
              <p:nvPr/>
            </p:nvCxnSpPr>
            <p:spPr>
              <a:xfrm>
                <a:off x="-2714625" y="-3028950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87" name="Google Shape;287;p5"/>
              <p:cNvCxnSpPr/>
              <p:nvPr/>
            </p:nvCxnSpPr>
            <p:spPr>
              <a:xfrm>
                <a:off x="-2714625" y="-2602800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88" name="Google Shape;288;p5"/>
              <p:cNvCxnSpPr/>
              <p:nvPr/>
            </p:nvCxnSpPr>
            <p:spPr>
              <a:xfrm>
                <a:off x="-2714625" y="-2183700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289" name="Google Shape;289;p5"/>
            <p:cNvGrpSpPr/>
            <p:nvPr/>
          </p:nvGrpSpPr>
          <p:grpSpPr>
            <a:xfrm rot="-5400000">
              <a:off x="-2732212" y="-3377600"/>
              <a:ext cx="3390900" cy="2569275"/>
              <a:chOff x="-2714625" y="-3448050"/>
              <a:chExt cx="3390900" cy="2569275"/>
            </a:xfrm>
          </p:grpSpPr>
          <p:cxnSp>
            <p:nvCxnSpPr>
              <p:cNvPr id="290" name="Google Shape;290;p5"/>
              <p:cNvCxnSpPr/>
              <p:nvPr/>
            </p:nvCxnSpPr>
            <p:spPr>
              <a:xfrm>
                <a:off x="-2714625" y="-1724025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91" name="Google Shape;291;p5"/>
              <p:cNvCxnSpPr/>
              <p:nvPr/>
            </p:nvCxnSpPr>
            <p:spPr>
              <a:xfrm>
                <a:off x="-2714625" y="-1304925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92" name="Google Shape;292;p5"/>
              <p:cNvCxnSpPr/>
              <p:nvPr/>
            </p:nvCxnSpPr>
            <p:spPr>
              <a:xfrm>
                <a:off x="-2714625" y="-878775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93" name="Google Shape;293;p5"/>
              <p:cNvCxnSpPr/>
              <p:nvPr/>
            </p:nvCxnSpPr>
            <p:spPr>
              <a:xfrm>
                <a:off x="-2714625" y="-3448050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94" name="Google Shape;294;p5"/>
              <p:cNvCxnSpPr/>
              <p:nvPr/>
            </p:nvCxnSpPr>
            <p:spPr>
              <a:xfrm>
                <a:off x="-2714625" y="-3028950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95" name="Google Shape;295;p5"/>
              <p:cNvCxnSpPr/>
              <p:nvPr/>
            </p:nvCxnSpPr>
            <p:spPr>
              <a:xfrm>
                <a:off x="-2714625" y="-2602800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96" name="Google Shape;296;p5"/>
              <p:cNvCxnSpPr/>
              <p:nvPr/>
            </p:nvCxnSpPr>
            <p:spPr>
              <a:xfrm>
                <a:off x="-2714625" y="-2183700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sp>
        <p:nvSpPr>
          <p:cNvPr id="297" name="Google Shape;297;p5"/>
          <p:cNvSpPr/>
          <p:nvPr/>
        </p:nvSpPr>
        <p:spPr>
          <a:xfrm rot="5400000" flipH="1">
            <a:off x="971561" y="1038144"/>
            <a:ext cx="3133800" cy="5076900"/>
          </a:xfrm>
          <a:prstGeom prst="rtTriangle">
            <a:avLst/>
          </a:prstGeom>
          <a:solidFill>
            <a:srgbClr val="FFFFFF">
              <a:alpha val="726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8" name="Google Shape;298;p5"/>
          <p:cNvSpPr/>
          <p:nvPr/>
        </p:nvSpPr>
        <p:spPr>
          <a:xfrm rot="10800000">
            <a:off x="5953211" y="-6"/>
            <a:ext cx="3190800" cy="2076300"/>
          </a:xfrm>
          <a:prstGeom prst="rtTriangle">
            <a:avLst/>
          </a:prstGeom>
          <a:solidFill>
            <a:srgbClr val="FFFFFF">
              <a:alpha val="726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99" name="Google Shape;299;p5"/>
          <p:cNvGrpSpPr/>
          <p:nvPr/>
        </p:nvGrpSpPr>
        <p:grpSpPr>
          <a:xfrm>
            <a:off x="1" y="4053564"/>
            <a:ext cx="1095412" cy="1095412"/>
            <a:chOff x="1989746" y="1227675"/>
            <a:chExt cx="1468184" cy="1468184"/>
          </a:xfrm>
        </p:grpSpPr>
        <p:sp>
          <p:nvSpPr>
            <p:cNvPr id="300" name="Google Shape;300;p5"/>
            <p:cNvSpPr/>
            <p:nvPr/>
          </p:nvSpPr>
          <p:spPr>
            <a:xfrm>
              <a:off x="2482274" y="1720204"/>
              <a:ext cx="975637" cy="975637"/>
            </a:xfrm>
            <a:custGeom>
              <a:avLst/>
              <a:gdLst/>
              <a:ahLst/>
              <a:cxnLst/>
              <a:rect l="l" t="t" r="r" b="b"/>
              <a:pathLst>
                <a:path w="86054" h="86054" fill="none" extrusionOk="0">
                  <a:moveTo>
                    <a:pt x="0" y="1"/>
                  </a:moveTo>
                  <a:lnTo>
                    <a:pt x="86054" y="1"/>
                  </a:lnTo>
                  <a:lnTo>
                    <a:pt x="86054" y="86054"/>
                  </a:lnTo>
                  <a:lnTo>
                    <a:pt x="0" y="86054"/>
                  </a:lnTo>
                  <a:close/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" name="Google Shape;301;p5"/>
            <p:cNvSpPr/>
            <p:nvPr/>
          </p:nvSpPr>
          <p:spPr>
            <a:xfrm>
              <a:off x="2965336" y="2203267"/>
              <a:ext cx="11" cy="11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" name="Google Shape;302;p5"/>
            <p:cNvSpPr/>
            <p:nvPr/>
          </p:nvSpPr>
          <p:spPr>
            <a:xfrm>
              <a:off x="2844721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" name="Google Shape;303;p5"/>
            <p:cNvSpPr/>
            <p:nvPr/>
          </p:nvSpPr>
          <p:spPr>
            <a:xfrm>
              <a:off x="2721146" y="1227675"/>
              <a:ext cx="493147" cy="492558"/>
            </a:xfrm>
            <a:custGeom>
              <a:avLst/>
              <a:gdLst/>
              <a:ahLst/>
              <a:cxnLst/>
              <a:rect l="l" t="t" r="r" b="b"/>
              <a:pathLst>
                <a:path w="43497" h="43445" fill="none" extrusionOk="0">
                  <a:moveTo>
                    <a:pt x="43496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" name="Google Shape;304;p5"/>
            <p:cNvSpPr/>
            <p:nvPr/>
          </p:nvSpPr>
          <p:spPr>
            <a:xfrm>
              <a:off x="2600520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5" y="43445"/>
                  </a:moveTo>
                  <a:lnTo>
                    <a:pt x="1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" name="Google Shape;305;p5"/>
            <p:cNvSpPr/>
            <p:nvPr/>
          </p:nvSpPr>
          <p:spPr>
            <a:xfrm>
              <a:off x="2477535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5" y="43445"/>
                  </a:moveTo>
                  <a:lnTo>
                    <a:pt x="1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" name="Google Shape;306;p5"/>
            <p:cNvSpPr/>
            <p:nvPr/>
          </p:nvSpPr>
          <p:spPr>
            <a:xfrm>
              <a:off x="2356920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5" y="43445"/>
                  </a:moveTo>
                  <a:lnTo>
                    <a:pt x="1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" name="Google Shape;307;p5"/>
            <p:cNvSpPr/>
            <p:nvPr/>
          </p:nvSpPr>
          <p:spPr>
            <a:xfrm>
              <a:off x="2233346" y="1227675"/>
              <a:ext cx="493147" cy="492558"/>
            </a:xfrm>
            <a:custGeom>
              <a:avLst/>
              <a:gdLst/>
              <a:ahLst/>
              <a:cxnLst/>
              <a:rect l="l" t="t" r="r" b="b"/>
              <a:pathLst>
                <a:path w="43497" h="43445" fill="none" extrusionOk="0">
                  <a:moveTo>
                    <a:pt x="43497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" name="Google Shape;308;p5"/>
            <p:cNvSpPr/>
            <p:nvPr/>
          </p:nvSpPr>
          <p:spPr>
            <a:xfrm>
              <a:off x="2112731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" name="Google Shape;309;p5"/>
            <p:cNvSpPr/>
            <p:nvPr/>
          </p:nvSpPr>
          <p:spPr>
            <a:xfrm>
              <a:off x="1989746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" name="Google Shape;310;p5"/>
            <p:cNvSpPr/>
            <p:nvPr/>
          </p:nvSpPr>
          <p:spPr>
            <a:xfrm>
              <a:off x="1989746" y="1350660"/>
              <a:ext cx="492558" cy="493147"/>
            </a:xfrm>
            <a:custGeom>
              <a:avLst/>
              <a:gdLst/>
              <a:ahLst/>
              <a:cxnLst/>
              <a:rect l="l" t="t" r="r" b="b"/>
              <a:pathLst>
                <a:path w="43445" h="43497" fill="none" extrusionOk="0">
                  <a:moveTo>
                    <a:pt x="43444" y="43497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" name="Google Shape;311;p5"/>
            <p:cNvSpPr/>
            <p:nvPr/>
          </p:nvSpPr>
          <p:spPr>
            <a:xfrm>
              <a:off x="1989746" y="1471876"/>
              <a:ext cx="492558" cy="492546"/>
            </a:xfrm>
            <a:custGeom>
              <a:avLst/>
              <a:gdLst/>
              <a:ahLst/>
              <a:cxnLst/>
              <a:rect l="l" t="t" r="r" b="b"/>
              <a:pathLst>
                <a:path w="43445" h="43444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" name="Google Shape;312;p5"/>
            <p:cNvSpPr/>
            <p:nvPr/>
          </p:nvSpPr>
          <p:spPr>
            <a:xfrm>
              <a:off x="1989746" y="1594861"/>
              <a:ext cx="492558" cy="492546"/>
            </a:xfrm>
            <a:custGeom>
              <a:avLst/>
              <a:gdLst/>
              <a:ahLst/>
              <a:cxnLst/>
              <a:rect l="l" t="t" r="r" b="b"/>
              <a:pathLst>
                <a:path w="43445" h="43444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" name="Google Shape;313;p5"/>
            <p:cNvSpPr/>
            <p:nvPr/>
          </p:nvSpPr>
          <p:spPr>
            <a:xfrm>
              <a:off x="1989746" y="1715477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" name="Google Shape;314;p5"/>
            <p:cNvSpPr/>
            <p:nvPr/>
          </p:nvSpPr>
          <p:spPr>
            <a:xfrm>
              <a:off x="1989746" y="1838462"/>
              <a:ext cx="492558" cy="493147"/>
            </a:xfrm>
            <a:custGeom>
              <a:avLst/>
              <a:gdLst/>
              <a:ahLst/>
              <a:cxnLst/>
              <a:rect l="l" t="t" r="r" b="b"/>
              <a:pathLst>
                <a:path w="43445" h="43497" fill="none" extrusionOk="0">
                  <a:moveTo>
                    <a:pt x="43444" y="43496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" name="Google Shape;315;p5"/>
            <p:cNvSpPr/>
            <p:nvPr/>
          </p:nvSpPr>
          <p:spPr>
            <a:xfrm>
              <a:off x="1989746" y="1959667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" name="Google Shape;316;p5"/>
            <p:cNvSpPr/>
            <p:nvPr/>
          </p:nvSpPr>
          <p:spPr>
            <a:xfrm>
              <a:off x="1989746" y="2082652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" name="Google Shape;317;p5"/>
            <p:cNvSpPr/>
            <p:nvPr/>
          </p:nvSpPr>
          <p:spPr>
            <a:xfrm>
              <a:off x="1989746" y="1227675"/>
              <a:ext cx="1468184" cy="1468184"/>
            </a:xfrm>
            <a:custGeom>
              <a:avLst/>
              <a:gdLst/>
              <a:ahLst/>
              <a:cxnLst/>
              <a:rect l="l" t="t" r="r" b="b"/>
              <a:pathLst>
                <a:path w="129498" h="129498" fill="none" extrusionOk="0">
                  <a:moveTo>
                    <a:pt x="43444" y="129498"/>
                  </a:moveTo>
                  <a:lnTo>
                    <a:pt x="0" y="86054"/>
                  </a:lnTo>
                  <a:lnTo>
                    <a:pt x="0" y="1"/>
                  </a:lnTo>
                  <a:lnTo>
                    <a:pt x="86054" y="1"/>
                  </a:lnTo>
                  <a:lnTo>
                    <a:pt x="129498" y="43445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18" name="Google Shape;318;p5"/>
          <p:cNvGrpSpPr/>
          <p:nvPr/>
        </p:nvGrpSpPr>
        <p:grpSpPr>
          <a:xfrm rot="10800000">
            <a:off x="5403391" y="4601259"/>
            <a:ext cx="1460035" cy="733569"/>
            <a:chOff x="3333360" y="4608492"/>
            <a:chExt cx="1460035" cy="733569"/>
          </a:xfrm>
        </p:grpSpPr>
        <p:sp>
          <p:nvSpPr>
            <p:cNvPr id="319" name="Google Shape;319;p5"/>
            <p:cNvSpPr/>
            <p:nvPr/>
          </p:nvSpPr>
          <p:spPr>
            <a:xfrm rot="-5400000">
              <a:off x="3333351" y="4608500"/>
              <a:ext cx="733569" cy="733552"/>
            </a:xfrm>
            <a:custGeom>
              <a:avLst/>
              <a:gdLst/>
              <a:ahLst/>
              <a:cxnLst/>
              <a:rect l="l" t="t" r="r" b="b"/>
              <a:pathLst>
                <a:path w="43445" h="43444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" name="Google Shape;320;p5"/>
            <p:cNvSpPr/>
            <p:nvPr/>
          </p:nvSpPr>
          <p:spPr>
            <a:xfrm rot="-5400000">
              <a:off x="3512992" y="4608492"/>
              <a:ext cx="733569" cy="733569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" name="Google Shape;321;p5"/>
            <p:cNvSpPr/>
            <p:nvPr/>
          </p:nvSpPr>
          <p:spPr>
            <a:xfrm rot="-5400000">
              <a:off x="3696593" y="4608053"/>
              <a:ext cx="733569" cy="734447"/>
            </a:xfrm>
            <a:custGeom>
              <a:avLst/>
              <a:gdLst/>
              <a:ahLst/>
              <a:cxnLst/>
              <a:rect l="l" t="t" r="r" b="b"/>
              <a:pathLst>
                <a:path w="43445" h="43497" fill="none" extrusionOk="0">
                  <a:moveTo>
                    <a:pt x="43444" y="43496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" name="Google Shape;322;p5"/>
            <p:cNvSpPr/>
            <p:nvPr/>
          </p:nvSpPr>
          <p:spPr>
            <a:xfrm rot="-5400000">
              <a:off x="3876665" y="4608492"/>
              <a:ext cx="733569" cy="733569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" name="Google Shape;323;p5"/>
            <p:cNvSpPr/>
            <p:nvPr/>
          </p:nvSpPr>
          <p:spPr>
            <a:xfrm rot="-5400000">
              <a:off x="4059826" y="4608492"/>
              <a:ext cx="733569" cy="733569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24" name="Google Shape;324;p5"/>
          <p:cNvGrpSpPr/>
          <p:nvPr/>
        </p:nvGrpSpPr>
        <p:grpSpPr>
          <a:xfrm>
            <a:off x="8048576" y="-12711"/>
            <a:ext cx="1095412" cy="1095412"/>
            <a:chOff x="1989746" y="1227675"/>
            <a:chExt cx="1468184" cy="1468184"/>
          </a:xfrm>
        </p:grpSpPr>
        <p:sp>
          <p:nvSpPr>
            <p:cNvPr id="325" name="Google Shape;325;p5"/>
            <p:cNvSpPr/>
            <p:nvPr/>
          </p:nvSpPr>
          <p:spPr>
            <a:xfrm>
              <a:off x="2482274" y="1720204"/>
              <a:ext cx="975637" cy="975637"/>
            </a:xfrm>
            <a:custGeom>
              <a:avLst/>
              <a:gdLst/>
              <a:ahLst/>
              <a:cxnLst/>
              <a:rect l="l" t="t" r="r" b="b"/>
              <a:pathLst>
                <a:path w="86054" h="86054" fill="none" extrusionOk="0">
                  <a:moveTo>
                    <a:pt x="0" y="1"/>
                  </a:moveTo>
                  <a:lnTo>
                    <a:pt x="86054" y="1"/>
                  </a:lnTo>
                  <a:lnTo>
                    <a:pt x="86054" y="86054"/>
                  </a:lnTo>
                  <a:lnTo>
                    <a:pt x="0" y="86054"/>
                  </a:lnTo>
                  <a:close/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" name="Google Shape;326;p5"/>
            <p:cNvSpPr/>
            <p:nvPr/>
          </p:nvSpPr>
          <p:spPr>
            <a:xfrm>
              <a:off x="2965336" y="2203267"/>
              <a:ext cx="11" cy="11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" name="Google Shape;327;p5"/>
            <p:cNvSpPr/>
            <p:nvPr/>
          </p:nvSpPr>
          <p:spPr>
            <a:xfrm>
              <a:off x="2844721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" name="Google Shape;328;p5"/>
            <p:cNvSpPr/>
            <p:nvPr/>
          </p:nvSpPr>
          <p:spPr>
            <a:xfrm>
              <a:off x="2721146" y="1227675"/>
              <a:ext cx="493147" cy="492558"/>
            </a:xfrm>
            <a:custGeom>
              <a:avLst/>
              <a:gdLst/>
              <a:ahLst/>
              <a:cxnLst/>
              <a:rect l="l" t="t" r="r" b="b"/>
              <a:pathLst>
                <a:path w="43497" h="43445" fill="none" extrusionOk="0">
                  <a:moveTo>
                    <a:pt x="43496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" name="Google Shape;329;p5"/>
            <p:cNvSpPr/>
            <p:nvPr/>
          </p:nvSpPr>
          <p:spPr>
            <a:xfrm>
              <a:off x="2600520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5" y="43445"/>
                  </a:moveTo>
                  <a:lnTo>
                    <a:pt x="1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" name="Google Shape;330;p5"/>
            <p:cNvSpPr/>
            <p:nvPr/>
          </p:nvSpPr>
          <p:spPr>
            <a:xfrm>
              <a:off x="2477535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5" y="43445"/>
                  </a:moveTo>
                  <a:lnTo>
                    <a:pt x="1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" name="Google Shape;331;p5"/>
            <p:cNvSpPr/>
            <p:nvPr/>
          </p:nvSpPr>
          <p:spPr>
            <a:xfrm>
              <a:off x="2356920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5" y="43445"/>
                  </a:moveTo>
                  <a:lnTo>
                    <a:pt x="1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" name="Google Shape;332;p5"/>
            <p:cNvSpPr/>
            <p:nvPr/>
          </p:nvSpPr>
          <p:spPr>
            <a:xfrm>
              <a:off x="2233346" y="1227675"/>
              <a:ext cx="493147" cy="492558"/>
            </a:xfrm>
            <a:custGeom>
              <a:avLst/>
              <a:gdLst/>
              <a:ahLst/>
              <a:cxnLst/>
              <a:rect l="l" t="t" r="r" b="b"/>
              <a:pathLst>
                <a:path w="43497" h="43445" fill="none" extrusionOk="0">
                  <a:moveTo>
                    <a:pt x="43497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" name="Google Shape;333;p5"/>
            <p:cNvSpPr/>
            <p:nvPr/>
          </p:nvSpPr>
          <p:spPr>
            <a:xfrm>
              <a:off x="2112731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" name="Google Shape;334;p5"/>
            <p:cNvSpPr/>
            <p:nvPr/>
          </p:nvSpPr>
          <p:spPr>
            <a:xfrm>
              <a:off x="1989746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" name="Google Shape;335;p5"/>
            <p:cNvSpPr/>
            <p:nvPr/>
          </p:nvSpPr>
          <p:spPr>
            <a:xfrm>
              <a:off x="1989746" y="1350660"/>
              <a:ext cx="492558" cy="493147"/>
            </a:xfrm>
            <a:custGeom>
              <a:avLst/>
              <a:gdLst/>
              <a:ahLst/>
              <a:cxnLst/>
              <a:rect l="l" t="t" r="r" b="b"/>
              <a:pathLst>
                <a:path w="43445" h="43497" fill="none" extrusionOk="0">
                  <a:moveTo>
                    <a:pt x="43444" y="43497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" name="Google Shape;336;p5"/>
            <p:cNvSpPr/>
            <p:nvPr/>
          </p:nvSpPr>
          <p:spPr>
            <a:xfrm>
              <a:off x="1989746" y="1471876"/>
              <a:ext cx="492558" cy="492546"/>
            </a:xfrm>
            <a:custGeom>
              <a:avLst/>
              <a:gdLst/>
              <a:ahLst/>
              <a:cxnLst/>
              <a:rect l="l" t="t" r="r" b="b"/>
              <a:pathLst>
                <a:path w="43445" h="43444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" name="Google Shape;337;p5"/>
            <p:cNvSpPr/>
            <p:nvPr/>
          </p:nvSpPr>
          <p:spPr>
            <a:xfrm>
              <a:off x="1989746" y="1594861"/>
              <a:ext cx="492558" cy="492546"/>
            </a:xfrm>
            <a:custGeom>
              <a:avLst/>
              <a:gdLst/>
              <a:ahLst/>
              <a:cxnLst/>
              <a:rect l="l" t="t" r="r" b="b"/>
              <a:pathLst>
                <a:path w="43445" h="43444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" name="Google Shape;338;p5"/>
            <p:cNvSpPr/>
            <p:nvPr/>
          </p:nvSpPr>
          <p:spPr>
            <a:xfrm>
              <a:off x="1989746" y="1715477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" name="Google Shape;339;p5"/>
            <p:cNvSpPr/>
            <p:nvPr/>
          </p:nvSpPr>
          <p:spPr>
            <a:xfrm>
              <a:off x="1989746" y="1838462"/>
              <a:ext cx="492558" cy="493147"/>
            </a:xfrm>
            <a:custGeom>
              <a:avLst/>
              <a:gdLst/>
              <a:ahLst/>
              <a:cxnLst/>
              <a:rect l="l" t="t" r="r" b="b"/>
              <a:pathLst>
                <a:path w="43445" h="43497" fill="none" extrusionOk="0">
                  <a:moveTo>
                    <a:pt x="43444" y="43496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" name="Google Shape;340;p5"/>
            <p:cNvSpPr/>
            <p:nvPr/>
          </p:nvSpPr>
          <p:spPr>
            <a:xfrm>
              <a:off x="1989746" y="1959667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" name="Google Shape;341;p5"/>
            <p:cNvSpPr/>
            <p:nvPr/>
          </p:nvSpPr>
          <p:spPr>
            <a:xfrm>
              <a:off x="1989746" y="2082652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" name="Google Shape;342;p5"/>
            <p:cNvSpPr/>
            <p:nvPr/>
          </p:nvSpPr>
          <p:spPr>
            <a:xfrm>
              <a:off x="1989746" y="1227675"/>
              <a:ext cx="1468184" cy="1468184"/>
            </a:xfrm>
            <a:custGeom>
              <a:avLst/>
              <a:gdLst/>
              <a:ahLst/>
              <a:cxnLst/>
              <a:rect l="l" t="t" r="r" b="b"/>
              <a:pathLst>
                <a:path w="129498" h="129498" fill="none" extrusionOk="0">
                  <a:moveTo>
                    <a:pt x="43444" y="129498"/>
                  </a:moveTo>
                  <a:lnTo>
                    <a:pt x="0" y="86054"/>
                  </a:lnTo>
                  <a:lnTo>
                    <a:pt x="0" y="1"/>
                  </a:lnTo>
                  <a:lnTo>
                    <a:pt x="86054" y="1"/>
                  </a:lnTo>
                  <a:lnTo>
                    <a:pt x="129498" y="43445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43" name="Google Shape;343;p5"/>
          <p:cNvGrpSpPr/>
          <p:nvPr/>
        </p:nvGrpSpPr>
        <p:grpSpPr>
          <a:xfrm rot="10800000">
            <a:off x="699" y="-1646358"/>
            <a:ext cx="733566" cy="3469376"/>
            <a:chOff x="-1092529" y="1167363"/>
            <a:chExt cx="492558" cy="2329534"/>
          </a:xfrm>
        </p:grpSpPr>
        <p:sp>
          <p:nvSpPr>
            <p:cNvPr id="344" name="Google Shape;344;p5"/>
            <p:cNvSpPr/>
            <p:nvPr/>
          </p:nvSpPr>
          <p:spPr>
            <a:xfrm>
              <a:off x="-1092529" y="1167363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" name="Google Shape;345;p5"/>
            <p:cNvSpPr/>
            <p:nvPr/>
          </p:nvSpPr>
          <p:spPr>
            <a:xfrm>
              <a:off x="-1092529" y="1290347"/>
              <a:ext cx="492558" cy="493147"/>
            </a:xfrm>
            <a:custGeom>
              <a:avLst/>
              <a:gdLst/>
              <a:ahLst/>
              <a:cxnLst/>
              <a:rect l="l" t="t" r="r" b="b"/>
              <a:pathLst>
                <a:path w="43445" h="43497" fill="none" extrusionOk="0">
                  <a:moveTo>
                    <a:pt x="43444" y="43497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" name="Google Shape;346;p5"/>
            <p:cNvSpPr/>
            <p:nvPr/>
          </p:nvSpPr>
          <p:spPr>
            <a:xfrm>
              <a:off x="-1092529" y="1411564"/>
              <a:ext cx="492558" cy="492546"/>
            </a:xfrm>
            <a:custGeom>
              <a:avLst/>
              <a:gdLst/>
              <a:ahLst/>
              <a:cxnLst/>
              <a:rect l="l" t="t" r="r" b="b"/>
              <a:pathLst>
                <a:path w="43445" h="43444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" name="Google Shape;347;p5"/>
            <p:cNvSpPr/>
            <p:nvPr/>
          </p:nvSpPr>
          <p:spPr>
            <a:xfrm>
              <a:off x="-1092529" y="1534549"/>
              <a:ext cx="492558" cy="492546"/>
            </a:xfrm>
            <a:custGeom>
              <a:avLst/>
              <a:gdLst/>
              <a:ahLst/>
              <a:cxnLst/>
              <a:rect l="l" t="t" r="r" b="b"/>
              <a:pathLst>
                <a:path w="43445" h="43444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" name="Google Shape;348;p5"/>
            <p:cNvSpPr/>
            <p:nvPr/>
          </p:nvSpPr>
          <p:spPr>
            <a:xfrm>
              <a:off x="-1092529" y="1655164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" name="Google Shape;349;p5"/>
            <p:cNvSpPr/>
            <p:nvPr/>
          </p:nvSpPr>
          <p:spPr>
            <a:xfrm>
              <a:off x="-1092529" y="1778149"/>
              <a:ext cx="492558" cy="493147"/>
            </a:xfrm>
            <a:custGeom>
              <a:avLst/>
              <a:gdLst/>
              <a:ahLst/>
              <a:cxnLst/>
              <a:rect l="l" t="t" r="r" b="b"/>
              <a:pathLst>
                <a:path w="43445" h="43497" fill="none" extrusionOk="0">
                  <a:moveTo>
                    <a:pt x="43444" y="43496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" name="Google Shape;350;p5"/>
            <p:cNvSpPr/>
            <p:nvPr/>
          </p:nvSpPr>
          <p:spPr>
            <a:xfrm>
              <a:off x="-1092529" y="1899354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" name="Google Shape;351;p5"/>
            <p:cNvSpPr/>
            <p:nvPr/>
          </p:nvSpPr>
          <p:spPr>
            <a:xfrm>
              <a:off x="-1092529" y="2022339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" name="Google Shape;352;p5"/>
            <p:cNvSpPr/>
            <p:nvPr/>
          </p:nvSpPr>
          <p:spPr>
            <a:xfrm>
              <a:off x="-1092529" y="2149363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" name="Google Shape;353;p5"/>
            <p:cNvSpPr/>
            <p:nvPr/>
          </p:nvSpPr>
          <p:spPr>
            <a:xfrm>
              <a:off x="-1092529" y="2272347"/>
              <a:ext cx="492558" cy="493147"/>
            </a:xfrm>
            <a:custGeom>
              <a:avLst/>
              <a:gdLst/>
              <a:ahLst/>
              <a:cxnLst/>
              <a:rect l="l" t="t" r="r" b="b"/>
              <a:pathLst>
                <a:path w="43445" h="43497" fill="none" extrusionOk="0">
                  <a:moveTo>
                    <a:pt x="43444" y="43497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" name="Google Shape;354;p5"/>
            <p:cNvSpPr/>
            <p:nvPr/>
          </p:nvSpPr>
          <p:spPr>
            <a:xfrm>
              <a:off x="-1092529" y="2393564"/>
              <a:ext cx="492558" cy="492546"/>
            </a:xfrm>
            <a:custGeom>
              <a:avLst/>
              <a:gdLst/>
              <a:ahLst/>
              <a:cxnLst/>
              <a:rect l="l" t="t" r="r" b="b"/>
              <a:pathLst>
                <a:path w="43445" h="43444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" name="Google Shape;355;p5"/>
            <p:cNvSpPr/>
            <p:nvPr/>
          </p:nvSpPr>
          <p:spPr>
            <a:xfrm>
              <a:off x="-1092529" y="2516549"/>
              <a:ext cx="492558" cy="492546"/>
            </a:xfrm>
            <a:custGeom>
              <a:avLst/>
              <a:gdLst/>
              <a:ahLst/>
              <a:cxnLst/>
              <a:rect l="l" t="t" r="r" b="b"/>
              <a:pathLst>
                <a:path w="43445" h="43444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" name="Google Shape;356;p5"/>
            <p:cNvSpPr/>
            <p:nvPr/>
          </p:nvSpPr>
          <p:spPr>
            <a:xfrm>
              <a:off x="-1092529" y="2637164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" name="Google Shape;357;p5"/>
            <p:cNvSpPr/>
            <p:nvPr/>
          </p:nvSpPr>
          <p:spPr>
            <a:xfrm>
              <a:off x="-1092529" y="2760149"/>
              <a:ext cx="492558" cy="493147"/>
            </a:xfrm>
            <a:custGeom>
              <a:avLst/>
              <a:gdLst/>
              <a:ahLst/>
              <a:cxnLst/>
              <a:rect l="l" t="t" r="r" b="b"/>
              <a:pathLst>
                <a:path w="43445" h="43497" fill="none" extrusionOk="0">
                  <a:moveTo>
                    <a:pt x="43444" y="43496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" name="Google Shape;358;p5"/>
            <p:cNvSpPr/>
            <p:nvPr/>
          </p:nvSpPr>
          <p:spPr>
            <a:xfrm>
              <a:off x="-1092529" y="2881354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" name="Google Shape;359;p5"/>
            <p:cNvSpPr/>
            <p:nvPr/>
          </p:nvSpPr>
          <p:spPr>
            <a:xfrm>
              <a:off x="-1092529" y="3004339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60" name="Google Shape;360;p5"/>
          <p:cNvGrpSpPr/>
          <p:nvPr/>
        </p:nvGrpSpPr>
        <p:grpSpPr>
          <a:xfrm>
            <a:off x="7683966" y="4601259"/>
            <a:ext cx="1460035" cy="733569"/>
            <a:chOff x="3333360" y="4608492"/>
            <a:chExt cx="1460035" cy="733569"/>
          </a:xfrm>
        </p:grpSpPr>
        <p:sp>
          <p:nvSpPr>
            <p:cNvPr id="361" name="Google Shape;361;p5"/>
            <p:cNvSpPr/>
            <p:nvPr/>
          </p:nvSpPr>
          <p:spPr>
            <a:xfrm rot="-5400000">
              <a:off x="3333351" y="4608500"/>
              <a:ext cx="733569" cy="733552"/>
            </a:xfrm>
            <a:custGeom>
              <a:avLst/>
              <a:gdLst/>
              <a:ahLst/>
              <a:cxnLst/>
              <a:rect l="l" t="t" r="r" b="b"/>
              <a:pathLst>
                <a:path w="43445" h="43444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" name="Google Shape;362;p5"/>
            <p:cNvSpPr/>
            <p:nvPr/>
          </p:nvSpPr>
          <p:spPr>
            <a:xfrm rot="-5400000">
              <a:off x="3512992" y="4608492"/>
              <a:ext cx="733569" cy="733569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" name="Google Shape;363;p5"/>
            <p:cNvSpPr/>
            <p:nvPr/>
          </p:nvSpPr>
          <p:spPr>
            <a:xfrm rot="-5400000">
              <a:off x="3696593" y="4608053"/>
              <a:ext cx="733569" cy="734447"/>
            </a:xfrm>
            <a:custGeom>
              <a:avLst/>
              <a:gdLst/>
              <a:ahLst/>
              <a:cxnLst/>
              <a:rect l="l" t="t" r="r" b="b"/>
              <a:pathLst>
                <a:path w="43445" h="43497" fill="none" extrusionOk="0">
                  <a:moveTo>
                    <a:pt x="43444" y="43496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" name="Google Shape;364;p5"/>
            <p:cNvSpPr/>
            <p:nvPr/>
          </p:nvSpPr>
          <p:spPr>
            <a:xfrm rot="-5400000">
              <a:off x="3876665" y="4608492"/>
              <a:ext cx="733569" cy="733569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" name="Google Shape;365;p5"/>
            <p:cNvSpPr/>
            <p:nvPr/>
          </p:nvSpPr>
          <p:spPr>
            <a:xfrm rot="-5400000">
              <a:off x="4059826" y="4608492"/>
              <a:ext cx="733569" cy="733569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66" name="Google Shape;366;p5"/>
          <p:cNvSpPr txBox="1">
            <a:spLocks noGrp="1"/>
          </p:cNvSpPr>
          <p:nvPr>
            <p:ph type="subTitle" idx="1"/>
          </p:nvPr>
        </p:nvSpPr>
        <p:spPr>
          <a:xfrm>
            <a:off x="1765775" y="2547350"/>
            <a:ext cx="2486700" cy="40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1700">
                <a:solidFill>
                  <a:schemeClr val="lt2"/>
                </a:solidFill>
                <a:latin typeface="Goblin One"/>
                <a:ea typeface="Goblin One"/>
                <a:cs typeface="Goblin One"/>
                <a:sym typeface="Goblin One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367" name="Google Shape;367;p5"/>
          <p:cNvSpPr txBox="1">
            <a:spLocks noGrp="1"/>
          </p:cNvSpPr>
          <p:nvPr>
            <p:ph type="subTitle" idx="2"/>
          </p:nvPr>
        </p:nvSpPr>
        <p:spPr>
          <a:xfrm>
            <a:off x="4891531" y="2547350"/>
            <a:ext cx="2486700" cy="40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1700">
                <a:solidFill>
                  <a:schemeClr val="lt2"/>
                </a:solidFill>
                <a:latin typeface="Goblin One"/>
                <a:ea typeface="Goblin One"/>
                <a:cs typeface="Goblin One"/>
                <a:sym typeface="Goblin One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368" name="Google Shape;368;p5"/>
          <p:cNvSpPr txBox="1">
            <a:spLocks noGrp="1"/>
          </p:cNvSpPr>
          <p:nvPr>
            <p:ph type="subTitle" idx="3"/>
          </p:nvPr>
        </p:nvSpPr>
        <p:spPr>
          <a:xfrm>
            <a:off x="1765775" y="2980754"/>
            <a:ext cx="2486700" cy="713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69" name="Google Shape;369;p5"/>
          <p:cNvSpPr txBox="1">
            <a:spLocks noGrp="1"/>
          </p:cNvSpPr>
          <p:nvPr>
            <p:ph type="subTitle" idx="4"/>
          </p:nvPr>
        </p:nvSpPr>
        <p:spPr>
          <a:xfrm>
            <a:off x="4891531" y="2980754"/>
            <a:ext cx="2486700" cy="713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70" name="Google Shape;370;p5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>
  <p:cSld name="TITLE_ONLY_1">
    <p:spTree>
      <p:nvGrpSpPr>
        <p:cNvPr id="1" name="Shape 27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735" name="Google Shape;2735;p33"/>
          <p:cNvPicPr preferRelativeResize="0"/>
          <p:nvPr/>
        </p:nvPicPr>
        <p:blipFill>
          <a:blip r:embed="rId2">
            <a:alphaModFix amt="45000"/>
          </a:blip>
          <a:stretch>
            <a:fillRect/>
          </a:stretch>
        </p:blipFill>
        <p:spPr>
          <a:xfrm>
            <a:off x="3697" y="0"/>
            <a:ext cx="9136604" cy="5143499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2736" name="Google Shape;2736;p33"/>
          <p:cNvGrpSpPr/>
          <p:nvPr/>
        </p:nvGrpSpPr>
        <p:grpSpPr>
          <a:xfrm>
            <a:off x="4971300" y="2092363"/>
            <a:ext cx="3390900" cy="3390900"/>
            <a:chOff x="-2714625" y="-3788412"/>
            <a:chExt cx="3390900" cy="3390900"/>
          </a:xfrm>
        </p:grpSpPr>
        <p:grpSp>
          <p:nvGrpSpPr>
            <p:cNvPr id="2737" name="Google Shape;2737;p33"/>
            <p:cNvGrpSpPr/>
            <p:nvPr/>
          </p:nvGrpSpPr>
          <p:grpSpPr>
            <a:xfrm>
              <a:off x="-2714625" y="-3385887"/>
              <a:ext cx="3390900" cy="2569275"/>
              <a:chOff x="-2714625" y="-3448050"/>
              <a:chExt cx="3390900" cy="2569275"/>
            </a:xfrm>
          </p:grpSpPr>
          <p:cxnSp>
            <p:nvCxnSpPr>
              <p:cNvPr id="2738" name="Google Shape;2738;p33"/>
              <p:cNvCxnSpPr/>
              <p:nvPr/>
            </p:nvCxnSpPr>
            <p:spPr>
              <a:xfrm>
                <a:off x="-2714625" y="-1724025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739" name="Google Shape;2739;p33"/>
              <p:cNvCxnSpPr/>
              <p:nvPr/>
            </p:nvCxnSpPr>
            <p:spPr>
              <a:xfrm>
                <a:off x="-2714625" y="-1304925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740" name="Google Shape;2740;p33"/>
              <p:cNvCxnSpPr/>
              <p:nvPr/>
            </p:nvCxnSpPr>
            <p:spPr>
              <a:xfrm>
                <a:off x="-2714625" y="-878775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741" name="Google Shape;2741;p33"/>
              <p:cNvCxnSpPr/>
              <p:nvPr/>
            </p:nvCxnSpPr>
            <p:spPr>
              <a:xfrm>
                <a:off x="-2714625" y="-3448050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742" name="Google Shape;2742;p33"/>
              <p:cNvCxnSpPr/>
              <p:nvPr/>
            </p:nvCxnSpPr>
            <p:spPr>
              <a:xfrm>
                <a:off x="-2714625" y="-3028950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743" name="Google Shape;2743;p33"/>
              <p:cNvCxnSpPr/>
              <p:nvPr/>
            </p:nvCxnSpPr>
            <p:spPr>
              <a:xfrm>
                <a:off x="-2714625" y="-2602800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744" name="Google Shape;2744;p33"/>
              <p:cNvCxnSpPr/>
              <p:nvPr/>
            </p:nvCxnSpPr>
            <p:spPr>
              <a:xfrm>
                <a:off x="-2714625" y="-2183700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2745" name="Google Shape;2745;p33"/>
            <p:cNvGrpSpPr/>
            <p:nvPr/>
          </p:nvGrpSpPr>
          <p:grpSpPr>
            <a:xfrm rot="-5400000">
              <a:off x="-2732212" y="-3377600"/>
              <a:ext cx="3390900" cy="2569275"/>
              <a:chOff x="-2714625" y="-3448050"/>
              <a:chExt cx="3390900" cy="2569275"/>
            </a:xfrm>
          </p:grpSpPr>
          <p:cxnSp>
            <p:nvCxnSpPr>
              <p:cNvPr id="2746" name="Google Shape;2746;p33"/>
              <p:cNvCxnSpPr/>
              <p:nvPr/>
            </p:nvCxnSpPr>
            <p:spPr>
              <a:xfrm>
                <a:off x="-2714625" y="-1724025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747" name="Google Shape;2747;p33"/>
              <p:cNvCxnSpPr/>
              <p:nvPr/>
            </p:nvCxnSpPr>
            <p:spPr>
              <a:xfrm>
                <a:off x="-2714625" y="-1304925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748" name="Google Shape;2748;p33"/>
              <p:cNvCxnSpPr/>
              <p:nvPr/>
            </p:nvCxnSpPr>
            <p:spPr>
              <a:xfrm>
                <a:off x="-2714625" y="-878775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749" name="Google Shape;2749;p33"/>
              <p:cNvCxnSpPr/>
              <p:nvPr/>
            </p:nvCxnSpPr>
            <p:spPr>
              <a:xfrm>
                <a:off x="-2714625" y="-3448050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750" name="Google Shape;2750;p33"/>
              <p:cNvCxnSpPr/>
              <p:nvPr/>
            </p:nvCxnSpPr>
            <p:spPr>
              <a:xfrm>
                <a:off x="-2714625" y="-3028950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751" name="Google Shape;2751;p33"/>
              <p:cNvCxnSpPr/>
              <p:nvPr/>
            </p:nvCxnSpPr>
            <p:spPr>
              <a:xfrm>
                <a:off x="-2714625" y="-2602800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752" name="Google Shape;2752;p33"/>
              <p:cNvCxnSpPr/>
              <p:nvPr/>
            </p:nvCxnSpPr>
            <p:spPr>
              <a:xfrm>
                <a:off x="-2714625" y="-2183700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sp>
        <p:nvSpPr>
          <p:cNvPr id="2753" name="Google Shape;2753;p33"/>
          <p:cNvSpPr/>
          <p:nvPr/>
        </p:nvSpPr>
        <p:spPr>
          <a:xfrm rot="-5400000" flipH="1">
            <a:off x="4038675" y="-3819600"/>
            <a:ext cx="1285800" cy="8925000"/>
          </a:xfrm>
          <a:prstGeom prst="rtTriangle">
            <a:avLst/>
          </a:prstGeom>
          <a:solidFill>
            <a:srgbClr val="FFFFFF">
              <a:alpha val="726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754" name="Google Shape;2754;p33"/>
          <p:cNvSpPr/>
          <p:nvPr/>
        </p:nvSpPr>
        <p:spPr>
          <a:xfrm>
            <a:off x="0" y="1200150"/>
            <a:ext cx="5210100" cy="3943200"/>
          </a:xfrm>
          <a:prstGeom prst="rtTriangle">
            <a:avLst/>
          </a:prstGeom>
          <a:solidFill>
            <a:srgbClr val="FFFFFF">
              <a:alpha val="726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755" name="Google Shape;2755;p33"/>
          <p:cNvGrpSpPr/>
          <p:nvPr/>
        </p:nvGrpSpPr>
        <p:grpSpPr>
          <a:xfrm>
            <a:off x="-380301" y="2024043"/>
            <a:ext cx="1095412" cy="1095412"/>
            <a:chOff x="1989746" y="1227675"/>
            <a:chExt cx="1468184" cy="1468184"/>
          </a:xfrm>
        </p:grpSpPr>
        <p:sp>
          <p:nvSpPr>
            <p:cNvPr id="2756" name="Google Shape;2756;p33"/>
            <p:cNvSpPr/>
            <p:nvPr/>
          </p:nvSpPr>
          <p:spPr>
            <a:xfrm>
              <a:off x="2482274" y="1720204"/>
              <a:ext cx="975637" cy="975637"/>
            </a:xfrm>
            <a:custGeom>
              <a:avLst/>
              <a:gdLst/>
              <a:ahLst/>
              <a:cxnLst/>
              <a:rect l="l" t="t" r="r" b="b"/>
              <a:pathLst>
                <a:path w="86054" h="86054" fill="none" extrusionOk="0">
                  <a:moveTo>
                    <a:pt x="0" y="1"/>
                  </a:moveTo>
                  <a:lnTo>
                    <a:pt x="86054" y="1"/>
                  </a:lnTo>
                  <a:lnTo>
                    <a:pt x="86054" y="86054"/>
                  </a:lnTo>
                  <a:lnTo>
                    <a:pt x="0" y="86054"/>
                  </a:lnTo>
                  <a:close/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7" name="Google Shape;2757;p33"/>
            <p:cNvSpPr/>
            <p:nvPr/>
          </p:nvSpPr>
          <p:spPr>
            <a:xfrm>
              <a:off x="2965336" y="2203267"/>
              <a:ext cx="11" cy="11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8" name="Google Shape;2758;p33"/>
            <p:cNvSpPr/>
            <p:nvPr/>
          </p:nvSpPr>
          <p:spPr>
            <a:xfrm>
              <a:off x="2844721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9" name="Google Shape;2759;p33"/>
            <p:cNvSpPr/>
            <p:nvPr/>
          </p:nvSpPr>
          <p:spPr>
            <a:xfrm>
              <a:off x="2721146" y="1227675"/>
              <a:ext cx="493147" cy="492558"/>
            </a:xfrm>
            <a:custGeom>
              <a:avLst/>
              <a:gdLst/>
              <a:ahLst/>
              <a:cxnLst/>
              <a:rect l="l" t="t" r="r" b="b"/>
              <a:pathLst>
                <a:path w="43497" h="43445" fill="none" extrusionOk="0">
                  <a:moveTo>
                    <a:pt x="43496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0" name="Google Shape;2760;p33"/>
            <p:cNvSpPr/>
            <p:nvPr/>
          </p:nvSpPr>
          <p:spPr>
            <a:xfrm>
              <a:off x="2600520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5" y="43445"/>
                  </a:moveTo>
                  <a:lnTo>
                    <a:pt x="1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1" name="Google Shape;2761;p33"/>
            <p:cNvSpPr/>
            <p:nvPr/>
          </p:nvSpPr>
          <p:spPr>
            <a:xfrm>
              <a:off x="2477535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5" y="43445"/>
                  </a:moveTo>
                  <a:lnTo>
                    <a:pt x="1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2" name="Google Shape;2762;p33"/>
            <p:cNvSpPr/>
            <p:nvPr/>
          </p:nvSpPr>
          <p:spPr>
            <a:xfrm>
              <a:off x="2356920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5" y="43445"/>
                  </a:moveTo>
                  <a:lnTo>
                    <a:pt x="1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3" name="Google Shape;2763;p33"/>
            <p:cNvSpPr/>
            <p:nvPr/>
          </p:nvSpPr>
          <p:spPr>
            <a:xfrm>
              <a:off x="2233346" y="1227675"/>
              <a:ext cx="493147" cy="492558"/>
            </a:xfrm>
            <a:custGeom>
              <a:avLst/>
              <a:gdLst/>
              <a:ahLst/>
              <a:cxnLst/>
              <a:rect l="l" t="t" r="r" b="b"/>
              <a:pathLst>
                <a:path w="43497" h="43445" fill="none" extrusionOk="0">
                  <a:moveTo>
                    <a:pt x="43497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4" name="Google Shape;2764;p33"/>
            <p:cNvSpPr/>
            <p:nvPr/>
          </p:nvSpPr>
          <p:spPr>
            <a:xfrm>
              <a:off x="2112731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5" name="Google Shape;2765;p33"/>
            <p:cNvSpPr/>
            <p:nvPr/>
          </p:nvSpPr>
          <p:spPr>
            <a:xfrm>
              <a:off x="1989746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6" name="Google Shape;2766;p33"/>
            <p:cNvSpPr/>
            <p:nvPr/>
          </p:nvSpPr>
          <p:spPr>
            <a:xfrm>
              <a:off x="1989746" y="1350660"/>
              <a:ext cx="492558" cy="493147"/>
            </a:xfrm>
            <a:custGeom>
              <a:avLst/>
              <a:gdLst/>
              <a:ahLst/>
              <a:cxnLst/>
              <a:rect l="l" t="t" r="r" b="b"/>
              <a:pathLst>
                <a:path w="43445" h="43497" fill="none" extrusionOk="0">
                  <a:moveTo>
                    <a:pt x="43444" y="43497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7" name="Google Shape;2767;p33"/>
            <p:cNvSpPr/>
            <p:nvPr/>
          </p:nvSpPr>
          <p:spPr>
            <a:xfrm>
              <a:off x="1989746" y="1471876"/>
              <a:ext cx="492558" cy="492546"/>
            </a:xfrm>
            <a:custGeom>
              <a:avLst/>
              <a:gdLst/>
              <a:ahLst/>
              <a:cxnLst/>
              <a:rect l="l" t="t" r="r" b="b"/>
              <a:pathLst>
                <a:path w="43445" h="43444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8" name="Google Shape;2768;p33"/>
            <p:cNvSpPr/>
            <p:nvPr/>
          </p:nvSpPr>
          <p:spPr>
            <a:xfrm>
              <a:off x="1989746" y="1594861"/>
              <a:ext cx="492558" cy="492546"/>
            </a:xfrm>
            <a:custGeom>
              <a:avLst/>
              <a:gdLst/>
              <a:ahLst/>
              <a:cxnLst/>
              <a:rect l="l" t="t" r="r" b="b"/>
              <a:pathLst>
                <a:path w="43445" h="43444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9" name="Google Shape;2769;p33"/>
            <p:cNvSpPr/>
            <p:nvPr/>
          </p:nvSpPr>
          <p:spPr>
            <a:xfrm>
              <a:off x="1989746" y="1715477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0" name="Google Shape;2770;p33"/>
            <p:cNvSpPr/>
            <p:nvPr/>
          </p:nvSpPr>
          <p:spPr>
            <a:xfrm>
              <a:off x="1989746" y="1838462"/>
              <a:ext cx="492558" cy="493147"/>
            </a:xfrm>
            <a:custGeom>
              <a:avLst/>
              <a:gdLst/>
              <a:ahLst/>
              <a:cxnLst/>
              <a:rect l="l" t="t" r="r" b="b"/>
              <a:pathLst>
                <a:path w="43445" h="43497" fill="none" extrusionOk="0">
                  <a:moveTo>
                    <a:pt x="43444" y="43496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1" name="Google Shape;2771;p33"/>
            <p:cNvSpPr/>
            <p:nvPr/>
          </p:nvSpPr>
          <p:spPr>
            <a:xfrm>
              <a:off x="1989746" y="1959667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2" name="Google Shape;2772;p33"/>
            <p:cNvSpPr/>
            <p:nvPr/>
          </p:nvSpPr>
          <p:spPr>
            <a:xfrm>
              <a:off x="1989746" y="2082652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3" name="Google Shape;2773;p33"/>
            <p:cNvSpPr/>
            <p:nvPr/>
          </p:nvSpPr>
          <p:spPr>
            <a:xfrm>
              <a:off x="1989746" y="1227675"/>
              <a:ext cx="1468184" cy="1468184"/>
            </a:xfrm>
            <a:custGeom>
              <a:avLst/>
              <a:gdLst/>
              <a:ahLst/>
              <a:cxnLst/>
              <a:rect l="l" t="t" r="r" b="b"/>
              <a:pathLst>
                <a:path w="129498" h="129498" fill="none" extrusionOk="0">
                  <a:moveTo>
                    <a:pt x="43444" y="129498"/>
                  </a:moveTo>
                  <a:lnTo>
                    <a:pt x="0" y="86054"/>
                  </a:lnTo>
                  <a:lnTo>
                    <a:pt x="0" y="1"/>
                  </a:lnTo>
                  <a:lnTo>
                    <a:pt x="86054" y="1"/>
                  </a:lnTo>
                  <a:lnTo>
                    <a:pt x="129498" y="43445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74" name="Google Shape;2774;p33"/>
          <p:cNvGrpSpPr/>
          <p:nvPr/>
        </p:nvGrpSpPr>
        <p:grpSpPr>
          <a:xfrm rot="5400000">
            <a:off x="8060760" y="808267"/>
            <a:ext cx="1460035" cy="733569"/>
            <a:chOff x="3333360" y="4608492"/>
            <a:chExt cx="1460035" cy="733569"/>
          </a:xfrm>
        </p:grpSpPr>
        <p:sp>
          <p:nvSpPr>
            <p:cNvPr id="2775" name="Google Shape;2775;p33"/>
            <p:cNvSpPr/>
            <p:nvPr/>
          </p:nvSpPr>
          <p:spPr>
            <a:xfrm rot="-5400000">
              <a:off x="3333351" y="4608500"/>
              <a:ext cx="733569" cy="733552"/>
            </a:xfrm>
            <a:custGeom>
              <a:avLst/>
              <a:gdLst/>
              <a:ahLst/>
              <a:cxnLst/>
              <a:rect l="l" t="t" r="r" b="b"/>
              <a:pathLst>
                <a:path w="43445" h="43444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6" name="Google Shape;2776;p33"/>
            <p:cNvSpPr/>
            <p:nvPr/>
          </p:nvSpPr>
          <p:spPr>
            <a:xfrm rot="-5400000">
              <a:off x="3512992" y="4608492"/>
              <a:ext cx="733569" cy="733569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7" name="Google Shape;2777;p33"/>
            <p:cNvSpPr/>
            <p:nvPr/>
          </p:nvSpPr>
          <p:spPr>
            <a:xfrm rot="-5400000">
              <a:off x="3696593" y="4608053"/>
              <a:ext cx="733569" cy="734447"/>
            </a:xfrm>
            <a:custGeom>
              <a:avLst/>
              <a:gdLst/>
              <a:ahLst/>
              <a:cxnLst/>
              <a:rect l="l" t="t" r="r" b="b"/>
              <a:pathLst>
                <a:path w="43445" h="43497" fill="none" extrusionOk="0">
                  <a:moveTo>
                    <a:pt x="43444" y="43496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8" name="Google Shape;2778;p33"/>
            <p:cNvSpPr/>
            <p:nvPr/>
          </p:nvSpPr>
          <p:spPr>
            <a:xfrm rot="-5400000">
              <a:off x="3876665" y="4608492"/>
              <a:ext cx="733569" cy="733569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9" name="Google Shape;2779;p33"/>
            <p:cNvSpPr/>
            <p:nvPr/>
          </p:nvSpPr>
          <p:spPr>
            <a:xfrm rot="-5400000">
              <a:off x="4059826" y="4608492"/>
              <a:ext cx="733569" cy="733569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80" name="Google Shape;2780;p33"/>
          <p:cNvGrpSpPr/>
          <p:nvPr/>
        </p:nvGrpSpPr>
        <p:grpSpPr>
          <a:xfrm>
            <a:off x="8423999" y="2298668"/>
            <a:ext cx="1095412" cy="1095412"/>
            <a:chOff x="1989746" y="1227675"/>
            <a:chExt cx="1468184" cy="1468184"/>
          </a:xfrm>
        </p:grpSpPr>
        <p:sp>
          <p:nvSpPr>
            <p:cNvPr id="2781" name="Google Shape;2781;p33"/>
            <p:cNvSpPr/>
            <p:nvPr/>
          </p:nvSpPr>
          <p:spPr>
            <a:xfrm>
              <a:off x="2482274" y="1720204"/>
              <a:ext cx="975637" cy="975637"/>
            </a:xfrm>
            <a:custGeom>
              <a:avLst/>
              <a:gdLst/>
              <a:ahLst/>
              <a:cxnLst/>
              <a:rect l="l" t="t" r="r" b="b"/>
              <a:pathLst>
                <a:path w="86054" h="86054" fill="none" extrusionOk="0">
                  <a:moveTo>
                    <a:pt x="0" y="1"/>
                  </a:moveTo>
                  <a:lnTo>
                    <a:pt x="86054" y="1"/>
                  </a:lnTo>
                  <a:lnTo>
                    <a:pt x="86054" y="86054"/>
                  </a:lnTo>
                  <a:lnTo>
                    <a:pt x="0" y="86054"/>
                  </a:lnTo>
                  <a:close/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2" name="Google Shape;2782;p33"/>
            <p:cNvSpPr/>
            <p:nvPr/>
          </p:nvSpPr>
          <p:spPr>
            <a:xfrm>
              <a:off x="2965336" y="2203267"/>
              <a:ext cx="11" cy="11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3" name="Google Shape;2783;p33"/>
            <p:cNvSpPr/>
            <p:nvPr/>
          </p:nvSpPr>
          <p:spPr>
            <a:xfrm>
              <a:off x="2844721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4" name="Google Shape;2784;p33"/>
            <p:cNvSpPr/>
            <p:nvPr/>
          </p:nvSpPr>
          <p:spPr>
            <a:xfrm>
              <a:off x="2721146" y="1227675"/>
              <a:ext cx="493147" cy="492558"/>
            </a:xfrm>
            <a:custGeom>
              <a:avLst/>
              <a:gdLst/>
              <a:ahLst/>
              <a:cxnLst/>
              <a:rect l="l" t="t" r="r" b="b"/>
              <a:pathLst>
                <a:path w="43497" h="43445" fill="none" extrusionOk="0">
                  <a:moveTo>
                    <a:pt x="43496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5" name="Google Shape;2785;p33"/>
            <p:cNvSpPr/>
            <p:nvPr/>
          </p:nvSpPr>
          <p:spPr>
            <a:xfrm>
              <a:off x="2600520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5" y="43445"/>
                  </a:moveTo>
                  <a:lnTo>
                    <a:pt x="1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6" name="Google Shape;2786;p33"/>
            <p:cNvSpPr/>
            <p:nvPr/>
          </p:nvSpPr>
          <p:spPr>
            <a:xfrm>
              <a:off x="2477535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5" y="43445"/>
                  </a:moveTo>
                  <a:lnTo>
                    <a:pt x="1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7" name="Google Shape;2787;p33"/>
            <p:cNvSpPr/>
            <p:nvPr/>
          </p:nvSpPr>
          <p:spPr>
            <a:xfrm>
              <a:off x="2356920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5" y="43445"/>
                  </a:moveTo>
                  <a:lnTo>
                    <a:pt x="1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8" name="Google Shape;2788;p33"/>
            <p:cNvSpPr/>
            <p:nvPr/>
          </p:nvSpPr>
          <p:spPr>
            <a:xfrm>
              <a:off x="2233346" y="1227675"/>
              <a:ext cx="493147" cy="492558"/>
            </a:xfrm>
            <a:custGeom>
              <a:avLst/>
              <a:gdLst/>
              <a:ahLst/>
              <a:cxnLst/>
              <a:rect l="l" t="t" r="r" b="b"/>
              <a:pathLst>
                <a:path w="43497" h="43445" fill="none" extrusionOk="0">
                  <a:moveTo>
                    <a:pt x="43497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9" name="Google Shape;2789;p33"/>
            <p:cNvSpPr/>
            <p:nvPr/>
          </p:nvSpPr>
          <p:spPr>
            <a:xfrm>
              <a:off x="2112731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0" name="Google Shape;2790;p33"/>
            <p:cNvSpPr/>
            <p:nvPr/>
          </p:nvSpPr>
          <p:spPr>
            <a:xfrm>
              <a:off x="1989746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1" name="Google Shape;2791;p33"/>
            <p:cNvSpPr/>
            <p:nvPr/>
          </p:nvSpPr>
          <p:spPr>
            <a:xfrm>
              <a:off x="1989746" y="1350660"/>
              <a:ext cx="492558" cy="493147"/>
            </a:xfrm>
            <a:custGeom>
              <a:avLst/>
              <a:gdLst/>
              <a:ahLst/>
              <a:cxnLst/>
              <a:rect l="l" t="t" r="r" b="b"/>
              <a:pathLst>
                <a:path w="43445" h="43497" fill="none" extrusionOk="0">
                  <a:moveTo>
                    <a:pt x="43444" y="43497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2" name="Google Shape;2792;p33"/>
            <p:cNvSpPr/>
            <p:nvPr/>
          </p:nvSpPr>
          <p:spPr>
            <a:xfrm>
              <a:off x="1989746" y="1471876"/>
              <a:ext cx="492558" cy="492546"/>
            </a:xfrm>
            <a:custGeom>
              <a:avLst/>
              <a:gdLst/>
              <a:ahLst/>
              <a:cxnLst/>
              <a:rect l="l" t="t" r="r" b="b"/>
              <a:pathLst>
                <a:path w="43445" h="43444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3" name="Google Shape;2793;p33"/>
            <p:cNvSpPr/>
            <p:nvPr/>
          </p:nvSpPr>
          <p:spPr>
            <a:xfrm>
              <a:off x="1989746" y="1594861"/>
              <a:ext cx="492558" cy="492546"/>
            </a:xfrm>
            <a:custGeom>
              <a:avLst/>
              <a:gdLst/>
              <a:ahLst/>
              <a:cxnLst/>
              <a:rect l="l" t="t" r="r" b="b"/>
              <a:pathLst>
                <a:path w="43445" h="43444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4" name="Google Shape;2794;p33"/>
            <p:cNvSpPr/>
            <p:nvPr/>
          </p:nvSpPr>
          <p:spPr>
            <a:xfrm>
              <a:off x="1989746" y="1715477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5" name="Google Shape;2795;p33"/>
            <p:cNvSpPr/>
            <p:nvPr/>
          </p:nvSpPr>
          <p:spPr>
            <a:xfrm>
              <a:off x="1989746" y="1838462"/>
              <a:ext cx="492558" cy="493147"/>
            </a:xfrm>
            <a:custGeom>
              <a:avLst/>
              <a:gdLst/>
              <a:ahLst/>
              <a:cxnLst/>
              <a:rect l="l" t="t" r="r" b="b"/>
              <a:pathLst>
                <a:path w="43445" h="43497" fill="none" extrusionOk="0">
                  <a:moveTo>
                    <a:pt x="43444" y="43496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6" name="Google Shape;2796;p33"/>
            <p:cNvSpPr/>
            <p:nvPr/>
          </p:nvSpPr>
          <p:spPr>
            <a:xfrm>
              <a:off x="1989746" y="1959667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7" name="Google Shape;2797;p33"/>
            <p:cNvSpPr/>
            <p:nvPr/>
          </p:nvSpPr>
          <p:spPr>
            <a:xfrm>
              <a:off x="1989746" y="2082652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8" name="Google Shape;2798;p33"/>
            <p:cNvSpPr/>
            <p:nvPr/>
          </p:nvSpPr>
          <p:spPr>
            <a:xfrm>
              <a:off x="1989746" y="1227675"/>
              <a:ext cx="1468184" cy="1468184"/>
            </a:xfrm>
            <a:custGeom>
              <a:avLst/>
              <a:gdLst/>
              <a:ahLst/>
              <a:cxnLst/>
              <a:rect l="l" t="t" r="r" b="b"/>
              <a:pathLst>
                <a:path w="129498" h="129498" fill="none" extrusionOk="0">
                  <a:moveTo>
                    <a:pt x="43444" y="129498"/>
                  </a:moveTo>
                  <a:lnTo>
                    <a:pt x="0" y="86054"/>
                  </a:lnTo>
                  <a:lnTo>
                    <a:pt x="0" y="1"/>
                  </a:lnTo>
                  <a:lnTo>
                    <a:pt x="86054" y="1"/>
                  </a:lnTo>
                  <a:lnTo>
                    <a:pt x="129498" y="43445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99" name="Google Shape;2799;p33"/>
          <p:cNvGrpSpPr/>
          <p:nvPr/>
        </p:nvGrpSpPr>
        <p:grpSpPr>
          <a:xfrm rot="-5400000">
            <a:off x="1876996" y="3240590"/>
            <a:ext cx="733566" cy="3469376"/>
            <a:chOff x="-1092529" y="1167363"/>
            <a:chExt cx="492558" cy="2329534"/>
          </a:xfrm>
        </p:grpSpPr>
        <p:sp>
          <p:nvSpPr>
            <p:cNvPr id="2800" name="Google Shape;2800;p33"/>
            <p:cNvSpPr/>
            <p:nvPr/>
          </p:nvSpPr>
          <p:spPr>
            <a:xfrm>
              <a:off x="-1092529" y="1167363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1" name="Google Shape;2801;p33"/>
            <p:cNvSpPr/>
            <p:nvPr/>
          </p:nvSpPr>
          <p:spPr>
            <a:xfrm>
              <a:off x="-1092529" y="1290347"/>
              <a:ext cx="492558" cy="493147"/>
            </a:xfrm>
            <a:custGeom>
              <a:avLst/>
              <a:gdLst/>
              <a:ahLst/>
              <a:cxnLst/>
              <a:rect l="l" t="t" r="r" b="b"/>
              <a:pathLst>
                <a:path w="43445" h="43497" fill="none" extrusionOk="0">
                  <a:moveTo>
                    <a:pt x="43444" y="43497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2" name="Google Shape;2802;p33"/>
            <p:cNvSpPr/>
            <p:nvPr/>
          </p:nvSpPr>
          <p:spPr>
            <a:xfrm>
              <a:off x="-1092529" y="1411564"/>
              <a:ext cx="492558" cy="492546"/>
            </a:xfrm>
            <a:custGeom>
              <a:avLst/>
              <a:gdLst/>
              <a:ahLst/>
              <a:cxnLst/>
              <a:rect l="l" t="t" r="r" b="b"/>
              <a:pathLst>
                <a:path w="43445" h="43444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3" name="Google Shape;2803;p33"/>
            <p:cNvSpPr/>
            <p:nvPr/>
          </p:nvSpPr>
          <p:spPr>
            <a:xfrm>
              <a:off x="-1092529" y="1534549"/>
              <a:ext cx="492558" cy="492546"/>
            </a:xfrm>
            <a:custGeom>
              <a:avLst/>
              <a:gdLst/>
              <a:ahLst/>
              <a:cxnLst/>
              <a:rect l="l" t="t" r="r" b="b"/>
              <a:pathLst>
                <a:path w="43445" h="43444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4" name="Google Shape;2804;p33"/>
            <p:cNvSpPr/>
            <p:nvPr/>
          </p:nvSpPr>
          <p:spPr>
            <a:xfrm>
              <a:off x="-1092529" y="1655164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5" name="Google Shape;2805;p33"/>
            <p:cNvSpPr/>
            <p:nvPr/>
          </p:nvSpPr>
          <p:spPr>
            <a:xfrm>
              <a:off x="-1092529" y="1778149"/>
              <a:ext cx="492558" cy="493147"/>
            </a:xfrm>
            <a:custGeom>
              <a:avLst/>
              <a:gdLst/>
              <a:ahLst/>
              <a:cxnLst/>
              <a:rect l="l" t="t" r="r" b="b"/>
              <a:pathLst>
                <a:path w="43445" h="43497" fill="none" extrusionOk="0">
                  <a:moveTo>
                    <a:pt x="43444" y="43496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6" name="Google Shape;2806;p33"/>
            <p:cNvSpPr/>
            <p:nvPr/>
          </p:nvSpPr>
          <p:spPr>
            <a:xfrm>
              <a:off x="-1092529" y="1899354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7" name="Google Shape;2807;p33"/>
            <p:cNvSpPr/>
            <p:nvPr/>
          </p:nvSpPr>
          <p:spPr>
            <a:xfrm>
              <a:off x="-1092529" y="2022339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8" name="Google Shape;2808;p33"/>
            <p:cNvSpPr/>
            <p:nvPr/>
          </p:nvSpPr>
          <p:spPr>
            <a:xfrm>
              <a:off x="-1092529" y="2149363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9" name="Google Shape;2809;p33"/>
            <p:cNvSpPr/>
            <p:nvPr/>
          </p:nvSpPr>
          <p:spPr>
            <a:xfrm>
              <a:off x="-1092529" y="2272347"/>
              <a:ext cx="492558" cy="493147"/>
            </a:xfrm>
            <a:custGeom>
              <a:avLst/>
              <a:gdLst/>
              <a:ahLst/>
              <a:cxnLst/>
              <a:rect l="l" t="t" r="r" b="b"/>
              <a:pathLst>
                <a:path w="43445" h="43497" fill="none" extrusionOk="0">
                  <a:moveTo>
                    <a:pt x="43444" y="43497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0" name="Google Shape;2810;p33"/>
            <p:cNvSpPr/>
            <p:nvPr/>
          </p:nvSpPr>
          <p:spPr>
            <a:xfrm>
              <a:off x="-1092529" y="2393564"/>
              <a:ext cx="492558" cy="492546"/>
            </a:xfrm>
            <a:custGeom>
              <a:avLst/>
              <a:gdLst/>
              <a:ahLst/>
              <a:cxnLst/>
              <a:rect l="l" t="t" r="r" b="b"/>
              <a:pathLst>
                <a:path w="43445" h="43444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1" name="Google Shape;2811;p33"/>
            <p:cNvSpPr/>
            <p:nvPr/>
          </p:nvSpPr>
          <p:spPr>
            <a:xfrm>
              <a:off x="-1092529" y="2516549"/>
              <a:ext cx="492558" cy="492546"/>
            </a:xfrm>
            <a:custGeom>
              <a:avLst/>
              <a:gdLst/>
              <a:ahLst/>
              <a:cxnLst/>
              <a:rect l="l" t="t" r="r" b="b"/>
              <a:pathLst>
                <a:path w="43445" h="43444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2" name="Google Shape;2812;p33"/>
            <p:cNvSpPr/>
            <p:nvPr/>
          </p:nvSpPr>
          <p:spPr>
            <a:xfrm>
              <a:off x="-1092529" y="2637164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3" name="Google Shape;2813;p33"/>
            <p:cNvSpPr/>
            <p:nvPr/>
          </p:nvSpPr>
          <p:spPr>
            <a:xfrm>
              <a:off x="-1092529" y="2760149"/>
              <a:ext cx="492558" cy="493147"/>
            </a:xfrm>
            <a:custGeom>
              <a:avLst/>
              <a:gdLst/>
              <a:ahLst/>
              <a:cxnLst/>
              <a:rect l="l" t="t" r="r" b="b"/>
              <a:pathLst>
                <a:path w="43445" h="43497" fill="none" extrusionOk="0">
                  <a:moveTo>
                    <a:pt x="43444" y="43496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4" name="Google Shape;2814;p33"/>
            <p:cNvSpPr/>
            <p:nvPr/>
          </p:nvSpPr>
          <p:spPr>
            <a:xfrm>
              <a:off x="-1092529" y="2881354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5" name="Google Shape;2815;p33"/>
            <p:cNvSpPr/>
            <p:nvPr/>
          </p:nvSpPr>
          <p:spPr>
            <a:xfrm>
              <a:off x="-1092529" y="3004339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816" name="Google Shape;2816;p33"/>
          <p:cNvSpPr txBox="1">
            <a:spLocks noGrp="1"/>
          </p:cNvSpPr>
          <p:nvPr>
            <p:ph type="title"/>
          </p:nvPr>
        </p:nvSpPr>
        <p:spPr>
          <a:xfrm>
            <a:off x="720000" y="444762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2">
  <p:cSld name="TITLE_ONLY_1_1">
    <p:spTree>
      <p:nvGrpSpPr>
        <p:cNvPr id="1" name="Shape 28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818" name="Google Shape;2818;p34"/>
          <p:cNvPicPr preferRelativeResize="0"/>
          <p:nvPr/>
        </p:nvPicPr>
        <p:blipFill>
          <a:blip r:embed="rId2">
            <a:alphaModFix amt="45000"/>
          </a:blip>
          <a:stretch>
            <a:fillRect/>
          </a:stretch>
        </p:blipFill>
        <p:spPr>
          <a:xfrm>
            <a:off x="3697" y="0"/>
            <a:ext cx="9136604" cy="5143499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2819" name="Google Shape;2819;p34"/>
          <p:cNvGrpSpPr/>
          <p:nvPr/>
        </p:nvGrpSpPr>
        <p:grpSpPr>
          <a:xfrm>
            <a:off x="4751250" y="-904887"/>
            <a:ext cx="3390900" cy="3390900"/>
            <a:chOff x="-2714625" y="-3788412"/>
            <a:chExt cx="3390900" cy="3390900"/>
          </a:xfrm>
        </p:grpSpPr>
        <p:grpSp>
          <p:nvGrpSpPr>
            <p:cNvPr id="2820" name="Google Shape;2820;p34"/>
            <p:cNvGrpSpPr/>
            <p:nvPr/>
          </p:nvGrpSpPr>
          <p:grpSpPr>
            <a:xfrm>
              <a:off x="-2714625" y="-3385887"/>
              <a:ext cx="3390900" cy="2569275"/>
              <a:chOff x="-2714625" y="-3448050"/>
              <a:chExt cx="3390900" cy="2569275"/>
            </a:xfrm>
          </p:grpSpPr>
          <p:cxnSp>
            <p:nvCxnSpPr>
              <p:cNvPr id="2821" name="Google Shape;2821;p34"/>
              <p:cNvCxnSpPr/>
              <p:nvPr/>
            </p:nvCxnSpPr>
            <p:spPr>
              <a:xfrm>
                <a:off x="-2714625" y="-1724025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822" name="Google Shape;2822;p34"/>
              <p:cNvCxnSpPr/>
              <p:nvPr/>
            </p:nvCxnSpPr>
            <p:spPr>
              <a:xfrm>
                <a:off x="-2714625" y="-1304925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823" name="Google Shape;2823;p34"/>
              <p:cNvCxnSpPr/>
              <p:nvPr/>
            </p:nvCxnSpPr>
            <p:spPr>
              <a:xfrm>
                <a:off x="-2714625" y="-878775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824" name="Google Shape;2824;p34"/>
              <p:cNvCxnSpPr/>
              <p:nvPr/>
            </p:nvCxnSpPr>
            <p:spPr>
              <a:xfrm>
                <a:off x="-2714625" y="-3448050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825" name="Google Shape;2825;p34"/>
              <p:cNvCxnSpPr/>
              <p:nvPr/>
            </p:nvCxnSpPr>
            <p:spPr>
              <a:xfrm>
                <a:off x="-2714625" y="-3028950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826" name="Google Shape;2826;p34"/>
              <p:cNvCxnSpPr/>
              <p:nvPr/>
            </p:nvCxnSpPr>
            <p:spPr>
              <a:xfrm>
                <a:off x="-2714625" y="-2602800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827" name="Google Shape;2827;p34"/>
              <p:cNvCxnSpPr/>
              <p:nvPr/>
            </p:nvCxnSpPr>
            <p:spPr>
              <a:xfrm>
                <a:off x="-2714625" y="-2183700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2828" name="Google Shape;2828;p34"/>
            <p:cNvGrpSpPr/>
            <p:nvPr/>
          </p:nvGrpSpPr>
          <p:grpSpPr>
            <a:xfrm rot="-5400000">
              <a:off x="-2732212" y="-3377600"/>
              <a:ext cx="3390900" cy="2569275"/>
              <a:chOff x="-2714625" y="-3448050"/>
              <a:chExt cx="3390900" cy="2569275"/>
            </a:xfrm>
          </p:grpSpPr>
          <p:cxnSp>
            <p:nvCxnSpPr>
              <p:cNvPr id="2829" name="Google Shape;2829;p34"/>
              <p:cNvCxnSpPr/>
              <p:nvPr/>
            </p:nvCxnSpPr>
            <p:spPr>
              <a:xfrm>
                <a:off x="-2714625" y="-1724025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830" name="Google Shape;2830;p34"/>
              <p:cNvCxnSpPr/>
              <p:nvPr/>
            </p:nvCxnSpPr>
            <p:spPr>
              <a:xfrm>
                <a:off x="-2714625" y="-1304925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831" name="Google Shape;2831;p34"/>
              <p:cNvCxnSpPr/>
              <p:nvPr/>
            </p:nvCxnSpPr>
            <p:spPr>
              <a:xfrm>
                <a:off x="-2714625" y="-878775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832" name="Google Shape;2832;p34"/>
              <p:cNvCxnSpPr/>
              <p:nvPr/>
            </p:nvCxnSpPr>
            <p:spPr>
              <a:xfrm>
                <a:off x="-2714625" y="-3448050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833" name="Google Shape;2833;p34"/>
              <p:cNvCxnSpPr/>
              <p:nvPr/>
            </p:nvCxnSpPr>
            <p:spPr>
              <a:xfrm>
                <a:off x="-2714625" y="-3028950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834" name="Google Shape;2834;p34"/>
              <p:cNvCxnSpPr/>
              <p:nvPr/>
            </p:nvCxnSpPr>
            <p:spPr>
              <a:xfrm>
                <a:off x="-2714625" y="-2602800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835" name="Google Shape;2835;p34"/>
              <p:cNvCxnSpPr/>
              <p:nvPr/>
            </p:nvCxnSpPr>
            <p:spPr>
              <a:xfrm>
                <a:off x="-2714625" y="-2183700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sp>
        <p:nvSpPr>
          <p:cNvPr id="2836" name="Google Shape;2836;p34"/>
          <p:cNvSpPr/>
          <p:nvPr/>
        </p:nvSpPr>
        <p:spPr>
          <a:xfrm rot="5400000">
            <a:off x="1266900" y="-1266900"/>
            <a:ext cx="1285800" cy="3819600"/>
          </a:xfrm>
          <a:prstGeom prst="rtTriangle">
            <a:avLst/>
          </a:prstGeom>
          <a:solidFill>
            <a:srgbClr val="FFFFFF">
              <a:alpha val="726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37" name="Google Shape;2837;p34"/>
          <p:cNvSpPr/>
          <p:nvPr/>
        </p:nvSpPr>
        <p:spPr>
          <a:xfrm flipH="1">
            <a:off x="1038300" y="4095750"/>
            <a:ext cx="8105700" cy="1047600"/>
          </a:xfrm>
          <a:prstGeom prst="rtTriangle">
            <a:avLst/>
          </a:prstGeom>
          <a:solidFill>
            <a:srgbClr val="FFFFFF">
              <a:alpha val="726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838" name="Google Shape;2838;p34"/>
          <p:cNvGrpSpPr/>
          <p:nvPr/>
        </p:nvGrpSpPr>
        <p:grpSpPr>
          <a:xfrm>
            <a:off x="-380301" y="2547918"/>
            <a:ext cx="1095412" cy="1095412"/>
            <a:chOff x="1989746" y="1227675"/>
            <a:chExt cx="1468184" cy="1468184"/>
          </a:xfrm>
        </p:grpSpPr>
        <p:sp>
          <p:nvSpPr>
            <p:cNvPr id="2839" name="Google Shape;2839;p34"/>
            <p:cNvSpPr/>
            <p:nvPr/>
          </p:nvSpPr>
          <p:spPr>
            <a:xfrm>
              <a:off x="2482274" y="1720204"/>
              <a:ext cx="975637" cy="975637"/>
            </a:xfrm>
            <a:custGeom>
              <a:avLst/>
              <a:gdLst/>
              <a:ahLst/>
              <a:cxnLst/>
              <a:rect l="l" t="t" r="r" b="b"/>
              <a:pathLst>
                <a:path w="86054" h="86054" fill="none" extrusionOk="0">
                  <a:moveTo>
                    <a:pt x="0" y="1"/>
                  </a:moveTo>
                  <a:lnTo>
                    <a:pt x="86054" y="1"/>
                  </a:lnTo>
                  <a:lnTo>
                    <a:pt x="86054" y="86054"/>
                  </a:lnTo>
                  <a:lnTo>
                    <a:pt x="0" y="86054"/>
                  </a:lnTo>
                  <a:close/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0" name="Google Shape;2840;p34"/>
            <p:cNvSpPr/>
            <p:nvPr/>
          </p:nvSpPr>
          <p:spPr>
            <a:xfrm>
              <a:off x="2965336" y="2203267"/>
              <a:ext cx="11" cy="11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1" name="Google Shape;2841;p34"/>
            <p:cNvSpPr/>
            <p:nvPr/>
          </p:nvSpPr>
          <p:spPr>
            <a:xfrm>
              <a:off x="2844721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2" name="Google Shape;2842;p34"/>
            <p:cNvSpPr/>
            <p:nvPr/>
          </p:nvSpPr>
          <p:spPr>
            <a:xfrm>
              <a:off x="2721146" y="1227675"/>
              <a:ext cx="493147" cy="492558"/>
            </a:xfrm>
            <a:custGeom>
              <a:avLst/>
              <a:gdLst/>
              <a:ahLst/>
              <a:cxnLst/>
              <a:rect l="l" t="t" r="r" b="b"/>
              <a:pathLst>
                <a:path w="43497" h="43445" fill="none" extrusionOk="0">
                  <a:moveTo>
                    <a:pt x="43496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3" name="Google Shape;2843;p34"/>
            <p:cNvSpPr/>
            <p:nvPr/>
          </p:nvSpPr>
          <p:spPr>
            <a:xfrm>
              <a:off x="2600520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5" y="43445"/>
                  </a:moveTo>
                  <a:lnTo>
                    <a:pt x="1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4" name="Google Shape;2844;p34"/>
            <p:cNvSpPr/>
            <p:nvPr/>
          </p:nvSpPr>
          <p:spPr>
            <a:xfrm>
              <a:off x="2477535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5" y="43445"/>
                  </a:moveTo>
                  <a:lnTo>
                    <a:pt x="1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5" name="Google Shape;2845;p34"/>
            <p:cNvSpPr/>
            <p:nvPr/>
          </p:nvSpPr>
          <p:spPr>
            <a:xfrm>
              <a:off x="2356920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5" y="43445"/>
                  </a:moveTo>
                  <a:lnTo>
                    <a:pt x="1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6" name="Google Shape;2846;p34"/>
            <p:cNvSpPr/>
            <p:nvPr/>
          </p:nvSpPr>
          <p:spPr>
            <a:xfrm>
              <a:off x="2233346" y="1227675"/>
              <a:ext cx="493147" cy="492558"/>
            </a:xfrm>
            <a:custGeom>
              <a:avLst/>
              <a:gdLst/>
              <a:ahLst/>
              <a:cxnLst/>
              <a:rect l="l" t="t" r="r" b="b"/>
              <a:pathLst>
                <a:path w="43497" h="43445" fill="none" extrusionOk="0">
                  <a:moveTo>
                    <a:pt x="43497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7" name="Google Shape;2847;p34"/>
            <p:cNvSpPr/>
            <p:nvPr/>
          </p:nvSpPr>
          <p:spPr>
            <a:xfrm>
              <a:off x="2112731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8" name="Google Shape;2848;p34"/>
            <p:cNvSpPr/>
            <p:nvPr/>
          </p:nvSpPr>
          <p:spPr>
            <a:xfrm>
              <a:off x="1989746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9" name="Google Shape;2849;p34"/>
            <p:cNvSpPr/>
            <p:nvPr/>
          </p:nvSpPr>
          <p:spPr>
            <a:xfrm>
              <a:off x="1989746" y="1350660"/>
              <a:ext cx="492558" cy="493147"/>
            </a:xfrm>
            <a:custGeom>
              <a:avLst/>
              <a:gdLst/>
              <a:ahLst/>
              <a:cxnLst/>
              <a:rect l="l" t="t" r="r" b="b"/>
              <a:pathLst>
                <a:path w="43445" h="43497" fill="none" extrusionOk="0">
                  <a:moveTo>
                    <a:pt x="43444" y="43497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0" name="Google Shape;2850;p34"/>
            <p:cNvSpPr/>
            <p:nvPr/>
          </p:nvSpPr>
          <p:spPr>
            <a:xfrm>
              <a:off x="1989746" y="1471876"/>
              <a:ext cx="492558" cy="492546"/>
            </a:xfrm>
            <a:custGeom>
              <a:avLst/>
              <a:gdLst/>
              <a:ahLst/>
              <a:cxnLst/>
              <a:rect l="l" t="t" r="r" b="b"/>
              <a:pathLst>
                <a:path w="43445" h="43444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1" name="Google Shape;2851;p34"/>
            <p:cNvSpPr/>
            <p:nvPr/>
          </p:nvSpPr>
          <p:spPr>
            <a:xfrm>
              <a:off x="1989746" y="1594861"/>
              <a:ext cx="492558" cy="492546"/>
            </a:xfrm>
            <a:custGeom>
              <a:avLst/>
              <a:gdLst/>
              <a:ahLst/>
              <a:cxnLst/>
              <a:rect l="l" t="t" r="r" b="b"/>
              <a:pathLst>
                <a:path w="43445" h="43444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2" name="Google Shape;2852;p34"/>
            <p:cNvSpPr/>
            <p:nvPr/>
          </p:nvSpPr>
          <p:spPr>
            <a:xfrm>
              <a:off x="1989746" y="1715477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3" name="Google Shape;2853;p34"/>
            <p:cNvSpPr/>
            <p:nvPr/>
          </p:nvSpPr>
          <p:spPr>
            <a:xfrm>
              <a:off x="1989746" y="1838462"/>
              <a:ext cx="492558" cy="493147"/>
            </a:xfrm>
            <a:custGeom>
              <a:avLst/>
              <a:gdLst/>
              <a:ahLst/>
              <a:cxnLst/>
              <a:rect l="l" t="t" r="r" b="b"/>
              <a:pathLst>
                <a:path w="43445" h="43497" fill="none" extrusionOk="0">
                  <a:moveTo>
                    <a:pt x="43444" y="43496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4" name="Google Shape;2854;p34"/>
            <p:cNvSpPr/>
            <p:nvPr/>
          </p:nvSpPr>
          <p:spPr>
            <a:xfrm>
              <a:off x="1989746" y="1959667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5" name="Google Shape;2855;p34"/>
            <p:cNvSpPr/>
            <p:nvPr/>
          </p:nvSpPr>
          <p:spPr>
            <a:xfrm>
              <a:off x="1989746" y="2082652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6" name="Google Shape;2856;p34"/>
            <p:cNvSpPr/>
            <p:nvPr/>
          </p:nvSpPr>
          <p:spPr>
            <a:xfrm>
              <a:off x="1989746" y="1227675"/>
              <a:ext cx="1468184" cy="1468184"/>
            </a:xfrm>
            <a:custGeom>
              <a:avLst/>
              <a:gdLst/>
              <a:ahLst/>
              <a:cxnLst/>
              <a:rect l="l" t="t" r="r" b="b"/>
              <a:pathLst>
                <a:path w="129498" h="129498" fill="none" extrusionOk="0">
                  <a:moveTo>
                    <a:pt x="43444" y="129498"/>
                  </a:moveTo>
                  <a:lnTo>
                    <a:pt x="0" y="86054"/>
                  </a:lnTo>
                  <a:lnTo>
                    <a:pt x="0" y="1"/>
                  </a:lnTo>
                  <a:lnTo>
                    <a:pt x="86054" y="1"/>
                  </a:lnTo>
                  <a:lnTo>
                    <a:pt x="129498" y="43445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857" name="Google Shape;2857;p34"/>
          <p:cNvGrpSpPr/>
          <p:nvPr/>
        </p:nvGrpSpPr>
        <p:grpSpPr>
          <a:xfrm rot="10800000">
            <a:off x="-744940" y="1017717"/>
            <a:ext cx="1460035" cy="733569"/>
            <a:chOff x="3333360" y="4608492"/>
            <a:chExt cx="1460035" cy="733569"/>
          </a:xfrm>
        </p:grpSpPr>
        <p:sp>
          <p:nvSpPr>
            <p:cNvPr id="2858" name="Google Shape;2858;p34"/>
            <p:cNvSpPr/>
            <p:nvPr/>
          </p:nvSpPr>
          <p:spPr>
            <a:xfrm rot="-5400000">
              <a:off x="3333351" y="4608500"/>
              <a:ext cx="733569" cy="733552"/>
            </a:xfrm>
            <a:custGeom>
              <a:avLst/>
              <a:gdLst/>
              <a:ahLst/>
              <a:cxnLst/>
              <a:rect l="l" t="t" r="r" b="b"/>
              <a:pathLst>
                <a:path w="43445" h="43444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9" name="Google Shape;2859;p34"/>
            <p:cNvSpPr/>
            <p:nvPr/>
          </p:nvSpPr>
          <p:spPr>
            <a:xfrm rot="-5400000">
              <a:off x="3512992" y="4608492"/>
              <a:ext cx="733569" cy="733569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0" name="Google Shape;2860;p34"/>
            <p:cNvSpPr/>
            <p:nvPr/>
          </p:nvSpPr>
          <p:spPr>
            <a:xfrm rot="-5400000">
              <a:off x="3696593" y="4608053"/>
              <a:ext cx="733569" cy="734447"/>
            </a:xfrm>
            <a:custGeom>
              <a:avLst/>
              <a:gdLst/>
              <a:ahLst/>
              <a:cxnLst/>
              <a:rect l="l" t="t" r="r" b="b"/>
              <a:pathLst>
                <a:path w="43445" h="43497" fill="none" extrusionOk="0">
                  <a:moveTo>
                    <a:pt x="43444" y="43496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1" name="Google Shape;2861;p34"/>
            <p:cNvSpPr/>
            <p:nvPr/>
          </p:nvSpPr>
          <p:spPr>
            <a:xfrm rot="-5400000">
              <a:off x="3876665" y="4608492"/>
              <a:ext cx="733569" cy="733569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2" name="Google Shape;2862;p34"/>
            <p:cNvSpPr/>
            <p:nvPr/>
          </p:nvSpPr>
          <p:spPr>
            <a:xfrm rot="-5400000">
              <a:off x="4059826" y="4608492"/>
              <a:ext cx="733569" cy="733569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863" name="Google Shape;2863;p34"/>
          <p:cNvGrpSpPr/>
          <p:nvPr/>
        </p:nvGrpSpPr>
        <p:grpSpPr>
          <a:xfrm>
            <a:off x="8423999" y="2879693"/>
            <a:ext cx="1095412" cy="1095412"/>
            <a:chOff x="1989746" y="1227675"/>
            <a:chExt cx="1468184" cy="1468184"/>
          </a:xfrm>
        </p:grpSpPr>
        <p:sp>
          <p:nvSpPr>
            <p:cNvPr id="2864" name="Google Shape;2864;p34"/>
            <p:cNvSpPr/>
            <p:nvPr/>
          </p:nvSpPr>
          <p:spPr>
            <a:xfrm>
              <a:off x="2482274" y="1720204"/>
              <a:ext cx="975637" cy="975637"/>
            </a:xfrm>
            <a:custGeom>
              <a:avLst/>
              <a:gdLst/>
              <a:ahLst/>
              <a:cxnLst/>
              <a:rect l="l" t="t" r="r" b="b"/>
              <a:pathLst>
                <a:path w="86054" h="86054" fill="none" extrusionOk="0">
                  <a:moveTo>
                    <a:pt x="0" y="1"/>
                  </a:moveTo>
                  <a:lnTo>
                    <a:pt x="86054" y="1"/>
                  </a:lnTo>
                  <a:lnTo>
                    <a:pt x="86054" y="86054"/>
                  </a:lnTo>
                  <a:lnTo>
                    <a:pt x="0" y="86054"/>
                  </a:lnTo>
                  <a:close/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5" name="Google Shape;2865;p34"/>
            <p:cNvSpPr/>
            <p:nvPr/>
          </p:nvSpPr>
          <p:spPr>
            <a:xfrm>
              <a:off x="2965336" y="2203267"/>
              <a:ext cx="11" cy="11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6" name="Google Shape;2866;p34"/>
            <p:cNvSpPr/>
            <p:nvPr/>
          </p:nvSpPr>
          <p:spPr>
            <a:xfrm>
              <a:off x="2844721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7" name="Google Shape;2867;p34"/>
            <p:cNvSpPr/>
            <p:nvPr/>
          </p:nvSpPr>
          <p:spPr>
            <a:xfrm>
              <a:off x="2721146" y="1227675"/>
              <a:ext cx="493147" cy="492558"/>
            </a:xfrm>
            <a:custGeom>
              <a:avLst/>
              <a:gdLst/>
              <a:ahLst/>
              <a:cxnLst/>
              <a:rect l="l" t="t" r="r" b="b"/>
              <a:pathLst>
                <a:path w="43497" h="43445" fill="none" extrusionOk="0">
                  <a:moveTo>
                    <a:pt x="43496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8" name="Google Shape;2868;p34"/>
            <p:cNvSpPr/>
            <p:nvPr/>
          </p:nvSpPr>
          <p:spPr>
            <a:xfrm>
              <a:off x="2600520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5" y="43445"/>
                  </a:moveTo>
                  <a:lnTo>
                    <a:pt x="1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9" name="Google Shape;2869;p34"/>
            <p:cNvSpPr/>
            <p:nvPr/>
          </p:nvSpPr>
          <p:spPr>
            <a:xfrm>
              <a:off x="2477535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5" y="43445"/>
                  </a:moveTo>
                  <a:lnTo>
                    <a:pt x="1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0" name="Google Shape;2870;p34"/>
            <p:cNvSpPr/>
            <p:nvPr/>
          </p:nvSpPr>
          <p:spPr>
            <a:xfrm>
              <a:off x="2356920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5" y="43445"/>
                  </a:moveTo>
                  <a:lnTo>
                    <a:pt x="1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1" name="Google Shape;2871;p34"/>
            <p:cNvSpPr/>
            <p:nvPr/>
          </p:nvSpPr>
          <p:spPr>
            <a:xfrm>
              <a:off x="2233346" y="1227675"/>
              <a:ext cx="493147" cy="492558"/>
            </a:xfrm>
            <a:custGeom>
              <a:avLst/>
              <a:gdLst/>
              <a:ahLst/>
              <a:cxnLst/>
              <a:rect l="l" t="t" r="r" b="b"/>
              <a:pathLst>
                <a:path w="43497" h="43445" fill="none" extrusionOk="0">
                  <a:moveTo>
                    <a:pt x="43497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2" name="Google Shape;2872;p34"/>
            <p:cNvSpPr/>
            <p:nvPr/>
          </p:nvSpPr>
          <p:spPr>
            <a:xfrm>
              <a:off x="2112731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3" name="Google Shape;2873;p34"/>
            <p:cNvSpPr/>
            <p:nvPr/>
          </p:nvSpPr>
          <p:spPr>
            <a:xfrm>
              <a:off x="1989746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4" name="Google Shape;2874;p34"/>
            <p:cNvSpPr/>
            <p:nvPr/>
          </p:nvSpPr>
          <p:spPr>
            <a:xfrm>
              <a:off x="1989746" y="1350660"/>
              <a:ext cx="492558" cy="493147"/>
            </a:xfrm>
            <a:custGeom>
              <a:avLst/>
              <a:gdLst/>
              <a:ahLst/>
              <a:cxnLst/>
              <a:rect l="l" t="t" r="r" b="b"/>
              <a:pathLst>
                <a:path w="43445" h="43497" fill="none" extrusionOk="0">
                  <a:moveTo>
                    <a:pt x="43444" y="43497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5" name="Google Shape;2875;p34"/>
            <p:cNvSpPr/>
            <p:nvPr/>
          </p:nvSpPr>
          <p:spPr>
            <a:xfrm>
              <a:off x="1989746" y="1471876"/>
              <a:ext cx="492558" cy="492546"/>
            </a:xfrm>
            <a:custGeom>
              <a:avLst/>
              <a:gdLst/>
              <a:ahLst/>
              <a:cxnLst/>
              <a:rect l="l" t="t" r="r" b="b"/>
              <a:pathLst>
                <a:path w="43445" h="43444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6" name="Google Shape;2876;p34"/>
            <p:cNvSpPr/>
            <p:nvPr/>
          </p:nvSpPr>
          <p:spPr>
            <a:xfrm>
              <a:off x="1989746" y="1594861"/>
              <a:ext cx="492558" cy="492546"/>
            </a:xfrm>
            <a:custGeom>
              <a:avLst/>
              <a:gdLst/>
              <a:ahLst/>
              <a:cxnLst/>
              <a:rect l="l" t="t" r="r" b="b"/>
              <a:pathLst>
                <a:path w="43445" h="43444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7" name="Google Shape;2877;p34"/>
            <p:cNvSpPr/>
            <p:nvPr/>
          </p:nvSpPr>
          <p:spPr>
            <a:xfrm>
              <a:off x="1989746" y="1715477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8" name="Google Shape;2878;p34"/>
            <p:cNvSpPr/>
            <p:nvPr/>
          </p:nvSpPr>
          <p:spPr>
            <a:xfrm>
              <a:off x="1989746" y="1838462"/>
              <a:ext cx="492558" cy="493147"/>
            </a:xfrm>
            <a:custGeom>
              <a:avLst/>
              <a:gdLst/>
              <a:ahLst/>
              <a:cxnLst/>
              <a:rect l="l" t="t" r="r" b="b"/>
              <a:pathLst>
                <a:path w="43445" h="43497" fill="none" extrusionOk="0">
                  <a:moveTo>
                    <a:pt x="43444" y="43496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9" name="Google Shape;2879;p34"/>
            <p:cNvSpPr/>
            <p:nvPr/>
          </p:nvSpPr>
          <p:spPr>
            <a:xfrm>
              <a:off x="1989746" y="1959667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0" name="Google Shape;2880;p34"/>
            <p:cNvSpPr/>
            <p:nvPr/>
          </p:nvSpPr>
          <p:spPr>
            <a:xfrm>
              <a:off x="1989746" y="2082652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1" name="Google Shape;2881;p34"/>
            <p:cNvSpPr/>
            <p:nvPr/>
          </p:nvSpPr>
          <p:spPr>
            <a:xfrm>
              <a:off x="1989746" y="1227675"/>
              <a:ext cx="1468184" cy="1468184"/>
            </a:xfrm>
            <a:custGeom>
              <a:avLst/>
              <a:gdLst/>
              <a:ahLst/>
              <a:cxnLst/>
              <a:rect l="l" t="t" r="r" b="b"/>
              <a:pathLst>
                <a:path w="129498" h="129498" fill="none" extrusionOk="0">
                  <a:moveTo>
                    <a:pt x="43444" y="129498"/>
                  </a:moveTo>
                  <a:lnTo>
                    <a:pt x="0" y="86054"/>
                  </a:lnTo>
                  <a:lnTo>
                    <a:pt x="0" y="1"/>
                  </a:lnTo>
                  <a:lnTo>
                    <a:pt x="86054" y="1"/>
                  </a:lnTo>
                  <a:lnTo>
                    <a:pt x="129498" y="43445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882" name="Google Shape;2882;p34"/>
          <p:cNvGrpSpPr/>
          <p:nvPr/>
        </p:nvGrpSpPr>
        <p:grpSpPr>
          <a:xfrm rot="-5400000">
            <a:off x="6079909" y="3240590"/>
            <a:ext cx="733566" cy="3469376"/>
            <a:chOff x="-1092529" y="1167363"/>
            <a:chExt cx="492558" cy="2329534"/>
          </a:xfrm>
        </p:grpSpPr>
        <p:sp>
          <p:nvSpPr>
            <p:cNvPr id="2883" name="Google Shape;2883;p34"/>
            <p:cNvSpPr/>
            <p:nvPr/>
          </p:nvSpPr>
          <p:spPr>
            <a:xfrm>
              <a:off x="-1092529" y="1167363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4" name="Google Shape;2884;p34"/>
            <p:cNvSpPr/>
            <p:nvPr/>
          </p:nvSpPr>
          <p:spPr>
            <a:xfrm>
              <a:off x="-1092529" y="1290347"/>
              <a:ext cx="492558" cy="493147"/>
            </a:xfrm>
            <a:custGeom>
              <a:avLst/>
              <a:gdLst/>
              <a:ahLst/>
              <a:cxnLst/>
              <a:rect l="l" t="t" r="r" b="b"/>
              <a:pathLst>
                <a:path w="43445" h="43497" fill="none" extrusionOk="0">
                  <a:moveTo>
                    <a:pt x="43444" y="43497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5" name="Google Shape;2885;p34"/>
            <p:cNvSpPr/>
            <p:nvPr/>
          </p:nvSpPr>
          <p:spPr>
            <a:xfrm>
              <a:off x="-1092529" y="1411564"/>
              <a:ext cx="492558" cy="492546"/>
            </a:xfrm>
            <a:custGeom>
              <a:avLst/>
              <a:gdLst/>
              <a:ahLst/>
              <a:cxnLst/>
              <a:rect l="l" t="t" r="r" b="b"/>
              <a:pathLst>
                <a:path w="43445" h="43444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6" name="Google Shape;2886;p34"/>
            <p:cNvSpPr/>
            <p:nvPr/>
          </p:nvSpPr>
          <p:spPr>
            <a:xfrm>
              <a:off x="-1092529" y="1534549"/>
              <a:ext cx="492558" cy="492546"/>
            </a:xfrm>
            <a:custGeom>
              <a:avLst/>
              <a:gdLst/>
              <a:ahLst/>
              <a:cxnLst/>
              <a:rect l="l" t="t" r="r" b="b"/>
              <a:pathLst>
                <a:path w="43445" h="43444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7" name="Google Shape;2887;p34"/>
            <p:cNvSpPr/>
            <p:nvPr/>
          </p:nvSpPr>
          <p:spPr>
            <a:xfrm>
              <a:off x="-1092529" y="1655164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8" name="Google Shape;2888;p34"/>
            <p:cNvSpPr/>
            <p:nvPr/>
          </p:nvSpPr>
          <p:spPr>
            <a:xfrm>
              <a:off x="-1092529" y="1778149"/>
              <a:ext cx="492558" cy="493147"/>
            </a:xfrm>
            <a:custGeom>
              <a:avLst/>
              <a:gdLst/>
              <a:ahLst/>
              <a:cxnLst/>
              <a:rect l="l" t="t" r="r" b="b"/>
              <a:pathLst>
                <a:path w="43445" h="43497" fill="none" extrusionOk="0">
                  <a:moveTo>
                    <a:pt x="43444" y="43496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9" name="Google Shape;2889;p34"/>
            <p:cNvSpPr/>
            <p:nvPr/>
          </p:nvSpPr>
          <p:spPr>
            <a:xfrm>
              <a:off x="-1092529" y="1899354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0" name="Google Shape;2890;p34"/>
            <p:cNvSpPr/>
            <p:nvPr/>
          </p:nvSpPr>
          <p:spPr>
            <a:xfrm>
              <a:off x="-1092529" y="2022339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1" name="Google Shape;2891;p34"/>
            <p:cNvSpPr/>
            <p:nvPr/>
          </p:nvSpPr>
          <p:spPr>
            <a:xfrm>
              <a:off x="-1092529" y="2149363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2" name="Google Shape;2892;p34"/>
            <p:cNvSpPr/>
            <p:nvPr/>
          </p:nvSpPr>
          <p:spPr>
            <a:xfrm>
              <a:off x="-1092529" y="2272347"/>
              <a:ext cx="492558" cy="493147"/>
            </a:xfrm>
            <a:custGeom>
              <a:avLst/>
              <a:gdLst/>
              <a:ahLst/>
              <a:cxnLst/>
              <a:rect l="l" t="t" r="r" b="b"/>
              <a:pathLst>
                <a:path w="43445" h="43497" fill="none" extrusionOk="0">
                  <a:moveTo>
                    <a:pt x="43444" y="43497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3" name="Google Shape;2893;p34"/>
            <p:cNvSpPr/>
            <p:nvPr/>
          </p:nvSpPr>
          <p:spPr>
            <a:xfrm>
              <a:off x="-1092529" y="2393564"/>
              <a:ext cx="492558" cy="492546"/>
            </a:xfrm>
            <a:custGeom>
              <a:avLst/>
              <a:gdLst/>
              <a:ahLst/>
              <a:cxnLst/>
              <a:rect l="l" t="t" r="r" b="b"/>
              <a:pathLst>
                <a:path w="43445" h="43444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4" name="Google Shape;2894;p34"/>
            <p:cNvSpPr/>
            <p:nvPr/>
          </p:nvSpPr>
          <p:spPr>
            <a:xfrm>
              <a:off x="-1092529" y="2516549"/>
              <a:ext cx="492558" cy="492546"/>
            </a:xfrm>
            <a:custGeom>
              <a:avLst/>
              <a:gdLst/>
              <a:ahLst/>
              <a:cxnLst/>
              <a:rect l="l" t="t" r="r" b="b"/>
              <a:pathLst>
                <a:path w="43445" h="43444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5" name="Google Shape;2895;p34"/>
            <p:cNvSpPr/>
            <p:nvPr/>
          </p:nvSpPr>
          <p:spPr>
            <a:xfrm>
              <a:off x="-1092529" y="2637164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6" name="Google Shape;2896;p34"/>
            <p:cNvSpPr/>
            <p:nvPr/>
          </p:nvSpPr>
          <p:spPr>
            <a:xfrm>
              <a:off x="-1092529" y="2760149"/>
              <a:ext cx="492558" cy="493147"/>
            </a:xfrm>
            <a:custGeom>
              <a:avLst/>
              <a:gdLst/>
              <a:ahLst/>
              <a:cxnLst/>
              <a:rect l="l" t="t" r="r" b="b"/>
              <a:pathLst>
                <a:path w="43445" h="43497" fill="none" extrusionOk="0">
                  <a:moveTo>
                    <a:pt x="43444" y="43496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7" name="Google Shape;2897;p34"/>
            <p:cNvSpPr/>
            <p:nvPr/>
          </p:nvSpPr>
          <p:spPr>
            <a:xfrm>
              <a:off x="-1092529" y="2881354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8" name="Google Shape;2898;p34"/>
            <p:cNvSpPr/>
            <p:nvPr/>
          </p:nvSpPr>
          <p:spPr>
            <a:xfrm>
              <a:off x="-1092529" y="3004339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899" name="Google Shape;2899;p34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3">
  <p:cSld name="TITLE_ONLY_1_1_1">
    <p:spTree>
      <p:nvGrpSpPr>
        <p:cNvPr id="1" name="Shape 29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901" name="Google Shape;2901;p35"/>
          <p:cNvPicPr preferRelativeResize="0"/>
          <p:nvPr/>
        </p:nvPicPr>
        <p:blipFill>
          <a:blip r:embed="rId2">
            <a:alphaModFix amt="45000"/>
          </a:blip>
          <a:stretch>
            <a:fillRect/>
          </a:stretch>
        </p:blipFill>
        <p:spPr>
          <a:xfrm>
            <a:off x="3697" y="0"/>
            <a:ext cx="9136604" cy="5143499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2902" name="Google Shape;2902;p35"/>
          <p:cNvGrpSpPr/>
          <p:nvPr/>
        </p:nvGrpSpPr>
        <p:grpSpPr>
          <a:xfrm>
            <a:off x="2655750" y="-520737"/>
            <a:ext cx="3390900" cy="3390900"/>
            <a:chOff x="-2714625" y="-3788412"/>
            <a:chExt cx="3390900" cy="3390900"/>
          </a:xfrm>
        </p:grpSpPr>
        <p:grpSp>
          <p:nvGrpSpPr>
            <p:cNvPr id="2903" name="Google Shape;2903;p35"/>
            <p:cNvGrpSpPr/>
            <p:nvPr/>
          </p:nvGrpSpPr>
          <p:grpSpPr>
            <a:xfrm>
              <a:off x="-2714625" y="-3385887"/>
              <a:ext cx="3390900" cy="2569275"/>
              <a:chOff x="-2714625" y="-3448050"/>
              <a:chExt cx="3390900" cy="2569275"/>
            </a:xfrm>
          </p:grpSpPr>
          <p:cxnSp>
            <p:nvCxnSpPr>
              <p:cNvPr id="2904" name="Google Shape;2904;p35"/>
              <p:cNvCxnSpPr/>
              <p:nvPr/>
            </p:nvCxnSpPr>
            <p:spPr>
              <a:xfrm>
                <a:off x="-2714625" y="-1724025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905" name="Google Shape;2905;p35"/>
              <p:cNvCxnSpPr/>
              <p:nvPr/>
            </p:nvCxnSpPr>
            <p:spPr>
              <a:xfrm>
                <a:off x="-2714625" y="-1304925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906" name="Google Shape;2906;p35"/>
              <p:cNvCxnSpPr/>
              <p:nvPr/>
            </p:nvCxnSpPr>
            <p:spPr>
              <a:xfrm>
                <a:off x="-2714625" y="-878775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907" name="Google Shape;2907;p35"/>
              <p:cNvCxnSpPr/>
              <p:nvPr/>
            </p:nvCxnSpPr>
            <p:spPr>
              <a:xfrm>
                <a:off x="-2714625" y="-3448050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908" name="Google Shape;2908;p35"/>
              <p:cNvCxnSpPr/>
              <p:nvPr/>
            </p:nvCxnSpPr>
            <p:spPr>
              <a:xfrm>
                <a:off x="-2714625" y="-3028950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909" name="Google Shape;2909;p35"/>
              <p:cNvCxnSpPr/>
              <p:nvPr/>
            </p:nvCxnSpPr>
            <p:spPr>
              <a:xfrm>
                <a:off x="-2714625" y="-2602800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910" name="Google Shape;2910;p35"/>
              <p:cNvCxnSpPr/>
              <p:nvPr/>
            </p:nvCxnSpPr>
            <p:spPr>
              <a:xfrm>
                <a:off x="-2714625" y="-2183700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2911" name="Google Shape;2911;p35"/>
            <p:cNvGrpSpPr/>
            <p:nvPr/>
          </p:nvGrpSpPr>
          <p:grpSpPr>
            <a:xfrm rot="-5400000">
              <a:off x="-2732212" y="-3377600"/>
              <a:ext cx="3390900" cy="2569275"/>
              <a:chOff x="-2714625" y="-3448050"/>
              <a:chExt cx="3390900" cy="2569275"/>
            </a:xfrm>
          </p:grpSpPr>
          <p:cxnSp>
            <p:nvCxnSpPr>
              <p:cNvPr id="2912" name="Google Shape;2912;p35"/>
              <p:cNvCxnSpPr/>
              <p:nvPr/>
            </p:nvCxnSpPr>
            <p:spPr>
              <a:xfrm>
                <a:off x="-2714625" y="-1724025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913" name="Google Shape;2913;p35"/>
              <p:cNvCxnSpPr/>
              <p:nvPr/>
            </p:nvCxnSpPr>
            <p:spPr>
              <a:xfrm>
                <a:off x="-2714625" y="-1304925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914" name="Google Shape;2914;p35"/>
              <p:cNvCxnSpPr/>
              <p:nvPr/>
            </p:nvCxnSpPr>
            <p:spPr>
              <a:xfrm>
                <a:off x="-2714625" y="-878775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915" name="Google Shape;2915;p35"/>
              <p:cNvCxnSpPr/>
              <p:nvPr/>
            </p:nvCxnSpPr>
            <p:spPr>
              <a:xfrm>
                <a:off x="-2714625" y="-3448050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916" name="Google Shape;2916;p35"/>
              <p:cNvCxnSpPr/>
              <p:nvPr/>
            </p:nvCxnSpPr>
            <p:spPr>
              <a:xfrm>
                <a:off x="-2714625" y="-3028950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917" name="Google Shape;2917;p35"/>
              <p:cNvCxnSpPr/>
              <p:nvPr/>
            </p:nvCxnSpPr>
            <p:spPr>
              <a:xfrm>
                <a:off x="-2714625" y="-2602800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918" name="Google Shape;2918;p35"/>
              <p:cNvCxnSpPr/>
              <p:nvPr/>
            </p:nvCxnSpPr>
            <p:spPr>
              <a:xfrm>
                <a:off x="-2714625" y="-2183700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sp>
        <p:nvSpPr>
          <p:cNvPr id="2919" name="Google Shape;2919;p35"/>
          <p:cNvSpPr/>
          <p:nvPr/>
        </p:nvSpPr>
        <p:spPr>
          <a:xfrm rot="5400000">
            <a:off x="-509550" y="509550"/>
            <a:ext cx="4838700" cy="3819600"/>
          </a:xfrm>
          <a:prstGeom prst="rtTriangle">
            <a:avLst/>
          </a:prstGeom>
          <a:solidFill>
            <a:srgbClr val="FFFFFF">
              <a:alpha val="726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20" name="Google Shape;2920;p35"/>
          <p:cNvSpPr/>
          <p:nvPr/>
        </p:nvSpPr>
        <p:spPr>
          <a:xfrm flipH="1">
            <a:off x="5115000" y="342900"/>
            <a:ext cx="4029000" cy="4800300"/>
          </a:xfrm>
          <a:prstGeom prst="rtTriangle">
            <a:avLst/>
          </a:prstGeom>
          <a:solidFill>
            <a:srgbClr val="FFFFFF">
              <a:alpha val="726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921" name="Google Shape;2921;p35"/>
          <p:cNvGrpSpPr/>
          <p:nvPr/>
        </p:nvGrpSpPr>
        <p:grpSpPr>
          <a:xfrm>
            <a:off x="6953949" y="4608493"/>
            <a:ext cx="1095412" cy="1095412"/>
            <a:chOff x="1989746" y="1227675"/>
            <a:chExt cx="1468184" cy="1468184"/>
          </a:xfrm>
        </p:grpSpPr>
        <p:sp>
          <p:nvSpPr>
            <p:cNvPr id="2922" name="Google Shape;2922;p35"/>
            <p:cNvSpPr/>
            <p:nvPr/>
          </p:nvSpPr>
          <p:spPr>
            <a:xfrm>
              <a:off x="2482274" y="1720204"/>
              <a:ext cx="975637" cy="975637"/>
            </a:xfrm>
            <a:custGeom>
              <a:avLst/>
              <a:gdLst/>
              <a:ahLst/>
              <a:cxnLst/>
              <a:rect l="l" t="t" r="r" b="b"/>
              <a:pathLst>
                <a:path w="86054" h="86054" fill="none" extrusionOk="0">
                  <a:moveTo>
                    <a:pt x="0" y="1"/>
                  </a:moveTo>
                  <a:lnTo>
                    <a:pt x="86054" y="1"/>
                  </a:lnTo>
                  <a:lnTo>
                    <a:pt x="86054" y="86054"/>
                  </a:lnTo>
                  <a:lnTo>
                    <a:pt x="0" y="86054"/>
                  </a:lnTo>
                  <a:close/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3" name="Google Shape;2923;p35"/>
            <p:cNvSpPr/>
            <p:nvPr/>
          </p:nvSpPr>
          <p:spPr>
            <a:xfrm>
              <a:off x="2965336" y="2203267"/>
              <a:ext cx="11" cy="11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4" name="Google Shape;2924;p35"/>
            <p:cNvSpPr/>
            <p:nvPr/>
          </p:nvSpPr>
          <p:spPr>
            <a:xfrm>
              <a:off x="2844721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5" name="Google Shape;2925;p35"/>
            <p:cNvSpPr/>
            <p:nvPr/>
          </p:nvSpPr>
          <p:spPr>
            <a:xfrm>
              <a:off x="2721146" y="1227675"/>
              <a:ext cx="493147" cy="492558"/>
            </a:xfrm>
            <a:custGeom>
              <a:avLst/>
              <a:gdLst/>
              <a:ahLst/>
              <a:cxnLst/>
              <a:rect l="l" t="t" r="r" b="b"/>
              <a:pathLst>
                <a:path w="43497" h="43445" fill="none" extrusionOk="0">
                  <a:moveTo>
                    <a:pt x="43496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6" name="Google Shape;2926;p35"/>
            <p:cNvSpPr/>
            <p:nvPr/>
          </p:nvSpPr>
          <p:spPr>
            <a:xfrm>
              <a:off x="2600520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5" y="43445"/>
                  </a:moveTo>
                  <a:lnTo>
                    <a:pt x="1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7" name="Google Shape;2927;p35"/>
            <p:cNvSpPr/>
            <p:nvPr/>
          </p:nvSpPr>
          <p:spPr>
            <a:xfrm>
              <a:off x="2477535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5" y="43445"/>
                  </a:moveTo>
                  <a:lnTo>
                    <a:pt x="1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8" name="Google Shape;2928;p35"/>
            <p:cNvSpPr/>
            <p:nvPr/>
          </p:nvSpPr>
          <p:spPr>
            <a:xfrm>
              <a:off x="2356920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5" y="43445"/>
                  </a:moveTo>
                  <a:lnTo>
                    <a:pt x="1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9" name="Google Shape;2929;p35"/>
            <p:cNvSpPr/>
            <p:nvPr/>
          </p:nvSpPr>
          <p:spPr>
            <a:xfrm>
              <a:off x="2233346" y="1227675"/>
              <a:ext cx="493147" cy="492558"/>
            </a:xfrm>
            <a:custGeom>
              <a:avLst/>
              <a:gdLst/>
              <a:ahLst/>
              <a:cxnLst/>
              <a:rect l="l" t="t" r="r" b="b"/>
              <a:pathLst>
                <a:path w="43497" h="43445" fill="none" extrusionOk="0">
                  <a:moveTo>
                    <a:pt x="43497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0" name="Google Shape;2930;p35"/>
            <p:cNvSpPr/>
            <p:nvPr/>
          </p:nvSpPr>
          <p:spPr>
            <a:xfrm>
              <a:off x="2112731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1" name="Google Shape;2931;p35"/>
            <p:cNvSpPr/>
            <p:nvPr/>
          </p:nvSpPr>
          <p:spPr>
            <a:xfrm>
              <a:off x="1989746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2" name="Google Shape;2932;p35"/>
            <p:cNvSpPr/>
            <p:nvPr/>
          </p:nvSpPr>
          <p:spPr>
            <a:xfrm>
              <a:off x="1989746" y="1350660"/>
              <a:ext cx="492558" cy="493147"/>
            </a:xfrm>
            <a:custGeom>
              <a:avLst/>
              <a:gdLst/>
              <a:ahLst/>
              <a:cxnLst/>
              <a:rect l="l" t="t" r="r" b="b"/>
              <a:pathLst>
                <a:path w="43445" h="43497" fill="none" extrusionOk="0">
                  <a:moveTo>
                    <a:pt x="43444" y="43497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3" name="Google Shape;2933;p35"/>
            <p:cNvSpPr/>
            <p:nvPr/>
          </p:nvSpPr>
          <p:spPr>
            <a:xfrm>
              <a:off x="1989746" y="1471876"/>
              <a:ext cx="492558" cy="492546"/>
            </a:xfrm>
            <a:custGeom>
              <a:avLst/>
              <a:gdLst/>
              <a:ahLst/>
              <a:cxnLst/>
              <a:rect l="l" t="t" r="r" b="b"/>
              <a:pathLst>
                <a:path w="43445" h="43444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4" name="Google Shape;2934;p35"/>
            <p:cNvSpPr/>
            <p:nvPr/>
          </p:nvSpPr>
          <p:spPr>
            <a:xfrm>
              <a:off x="1989746" y="1594861"/>
              <a:ext cx="492558" cy="492546"/>
            </a:xfrm>
            <a:custGeom>
              <a:avLst/>
              <a:gdLst/>
              <a:ahLst/>
              <a:cxnLst/>
              <a:rect l="l" t="t" r="r" b="b"/>
              <a:pathLst>
                <a:path w="43445" h="43444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5" name="Google Shape;2935;p35"/>
            <p:cNvSpPr/>
            <p:nvPr/>
          </p:nvSpPr>
          <p:spPr>
            <a:xfrm>
              <a:off x="1989746" y="1715477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6" name="Google Shape;2936;p35"/>
            <p:cNvSpPr/>
            <p:nvPr/>
          </p:nvSpPr>
          <p:spPr>
            <a:xfrm>
              <a:off x="1989746" y="1838462"/>
              <a:ext cx="492558" cy="493147"/>
            </a:xfrm>
            <a:custGeom>
              <a:avLst/>
              <a:gdLst/>
              <a:ahLst/>
              <a:cxnLst/>
              <a:rect l="l" t="t" r="r" b="b"/>
              <a:pathLst>
                <a:path w="43445" h="43497" fill="none" extrusionOk="0">
                  <a:moveTo>
                    <a:pt x="43444" y="43496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7" name="Google Shape;2937;p35"/>
            <p:cNvSpPr/>
            <p:nvPr/>
          </p:nvSpPr>
          <p:spPr>
            <a:xfrm>
              <a:off x="1989746" y="1959667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8" name="Google Shape;2938;p35"/>
            <p:cNvSpPr/>
            <p:nvPr/>
          </p:nvSpPr>
          <p:spPr>
            <a:xfrm>
              <a:off x="1989746" y="2082652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9" name="Google Shape;2939;p35"/>
            <p:cNvSpPr/>
            <p:nvPr/>
          </p:nvSpPr>
          <p:spPr>
            <a:xfrm>
              <a:off x="1989746" y="1227675"/>
              <a:ext cx="1468184" cy="1468184"/>
            </a:xfrm>
            <a:custGeom>
              <a:avLst/>
              <a:gdLst/>
              <a:ahLst/>
              <a:cxnLst/>
              <a:rect l="l" t="t" r="r" b="b"/>
              <a:pathLst>
                <a:path w="129498" h="129498" fill="none" extrusionOk="0">
                  <a:moveTo>
                    <a:pt x="43444" y="129498"/>
                  </a:moveTo>
                  <a:lnTo>
                    <a:pt x="0" y="86054"/>
                  </a:lnTo>
                  <a:lnTo>
                    <a:pt x="0" y="1"/>
                  </a:lnTo>
                  <a:lnTo>
                    <a:pt x="86054" y="1"/>
                  </a:lnTo>
                  <a:lnTo>
                    <a:pt x="129498" y="43445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40" name="Google Shape;2940;p35"/>
          <p:cNvGrpSpPr/>
          <p:nvPr/>
        </p:nvGrpSpPr>
        <p:grpSpPr>
          <a:xfrm rot="10800000">
            <a:off x="-744940" y="1017717"/>
            <a:ext cx="1460035" cy="733569"/>
            <a:chOff x="3333360" y="4608492"/>
            <a:chExt cx="1460035" cy="733569"/>
          </a:xfrm>
        </p:grpSpPr>
        <p:sp>
          <p:nvSpPr>
            <p:cNvPr id="2941" name="Google Shape;2941;p35"/>
            <p:cNvSpPr/>
            <p:nvPr/>
          </p:nvSpPr>
          <p:spPr>
            <a:xfrm rot="-5400000">
              <a:off x="3333351" y="4608500"/>
              <a:ext cx="733569" cy="733552"/>
            </a:xfrm>
            <a:custGeom>
              <a:avLst/>
              <a:gdLst/>
              <a:ahLst/>
              <a:cxnLst/>
              <a:rect l="l" t="t" r="r" b="b"/>
              <a:pathLst>
                <a:path w="43445" h="43444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2" name="Google Shape;2942;p35"/>
            <p:cNvSpPr/>
            <p:nvPr/>
          </p:nvSpPr>
          <p:spPr>
            <a:xfrm rot="-5400000">
              <a:off x="3512992" y="4608492"/>
              <a:ext cx="733569" cy="733569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3" name="Google Shape;2943;p35"/>
            <p:cNvSpPr/>
            <p:nvPr/>
          </p:nvSpPr>
          <p:spPr>
            <a:xfrm rot="-5400000">
              <a:off x="3696593" y="4608053"/>
              <a:ext cx="733569" cy="734447"/>
            </a:xfrm>
            <a:custGeom>
              <a:avLst/>
              <a:gdLst/>
              <a:ahLst/>
              <a:cxnLst/>
              <a:rect l="l" t="t" r="r" b="b"/>
              <a:pathLst>
                <a:path w="43445" h="43497" fill="none" extrusionOk="0">
                  <a:moveTo>
                    <a:pt x="43444" y="43496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4" name="Google Shape;2944;p35"/>
            <p:cNvSpPr/>
            <p:nvPr/>
          </p:nvSpPr>
          <p:spPr>
            <a:xfrm rot="-5400000">
              <a:off x="3876665" y="4608492"/>
              <a:ext cx="733569" cy="733569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5" name="Google Shape;2945;p35"/>
            <p:cNvSpPr/>
            <p:nvPr/>
          </p:nvSpPr>
          <p:spPr>
            <a:xfrm rot="-5400000">
              <a:off x="4059826" y="4608492"/>
              <a:ext cx="733569" cy="733569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46" name="Google Shape;2946;p35"/>
          <p:cNvGrpSpPr/>
          <p:nvPr/>
        </p:nvGrpSpPr>
        <p:grpSpPr>
          <a:xfrm>
            <a:off x="-380301" y="2870168"/>
            <a:ext cx="1095412" cy="1095412"/>
            <a:chOff x="1989746" y="1227675"/>
            <a:chExt cx="1468184" cy="1468184"/>
          </a:xfrm>
        </p:grpSpPr>
        <p:sp>
          <p:nvSpPr>
            <p:cNvPr id="2947" name="Google Shape;2947;p35"/>
            <p:cNvSpPr/>
            <p:nvPr/>
          </p:nvSpPr>
          <p:spPr>
            <a:xfrm>
              <a:off x="2482274" y="1720204"/>
              <a:ext cx="975637" cy="975637"/>
            </a:xfrm>
            <a:custGeom>
              <a:avLst/>
              <a:gdLst/>
              <a:ahLst/>
              <a:cxnLst/>
              <a:rect l="l" t="t" r="r" b="b"/>
              <a:pathLst>
                <a:path w="86054" h="86054" fill="none" extrusionOk="0">
                  <a:moveTo>
                    <a:pt x="0" y="1"/>
                  </a:moveTo>
                  <a:lnTo>
                    <a:pt x="86054" y="1"/>
                  </a:lnTo>
                  <a:lnTo>
                    <a:pt x="86054" y="86054"/>
                  </a:lnTo>
                  <a:lnTo>
                    <a:pt x="0" y="86054"/>
                  </a:lnTo>
                  <a:close/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8" name="Google Shape;2948;p35"/>
            <p:cNvSpPr/>
            <p:nvPr/>
          </p:nvSpPr>
          <p:spPr>
            <a:xfrm>
              <a:off x="2965336" y="2203267"/>
              <a:ext cx="11" cy="11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9" name="Google Shape;2949;p35"/>
            <p:cNvSpPr/>
            <p:nvPr/>
          </p:nvSpPr>
          <p:spPr>
            <a:xfrm>
              <a:off x="2844721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0" name="Google Shape;2950;p35"/>
            <p:cNvSpPr/>
            <p:nvPr/>
          </p:nvSpPr>
          <p:spPr>
            <a:xfrm>
              <a:off x="2721146" y="1227675"/>
              <a:ext cx="493147" cy="492558"/>
            </a:xfrm>
            <a:custGeom>
              <a:avLst/>
              <a:gdLst/>
              <a:ahLst/>
              <a:cxnLst/>
              <a:rect l="l" t="t" r="r" b="b"/>
              <a:pathLst>
                <a:path w="43497" h="43445" fill="none" extrusionOk="0">
                  <a:moveTo>
                    <a:pt x="43496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1" name="Google Shape;2951;p35"/>
            <p:cNvSpPr/>
            <p:nvPr/>
          </p:nvSpPr>
          <p:spPr>
            <a:xfrm>
              <a:off x="2600520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5" y="43445"/>
                  </a:moveTo>
                  <a:lnTo>
                    <a:pt x="1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2" name="Google Shape;2952;p35"/>
            <p:cNvSpPr/>
            <p:nvPr/>
          </p:nvSpPr>
          <p:spPr>
            <a:xfrm>
              <a:off x="2477535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5" y="43445"/>
                  </a:moveTo>
                  <a:lnTo>
                    <a:pt x="1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3" name="Google Shape;2953;p35"/>
            <p:cNvSpPr/>
            <p:nvPr/>
          </p:nvSpPr>
          <p:spPr>
            <a:xfrm>
              <a:off x="2356920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5" y="43445"/>
                  </a:moveTo>
                  <a:lnTo>
                    <a:pt x="1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4" name="Google Shape;2954;p35"/>
            <p:cNvSpPr/>
            <p:nvPr/>
          </p:nvSpPr>
          <p:spPr>
            <a:xfrm>
              <a:off x="2233346" y="1227675"/>
              <a:ext cx="493147" cy="492558"/>
            </a:xfrm>
            <a:custGeom>
              <a:avLst/>
              <a:gdLst/>
              <a:ahLst/>
              <a:cxnLst/>
              <a:rect l="l" t="t" r="r" b="b"/>
              <a:pathLst>
                <a:path w="43497" h="43445" fill="none" extrusionOk="0">
                  <a:moveTo>
                    <a:pt x="43497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5" name="Google Shape;2955;p35"/>
            <p:cNvSpPr/>
            <p:nvPr/>
          </p:nvSpPr>
          <p:spPr>
            <a:xfrm>
              <a:off x="2112731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6" name="Google Shape;2956;p35"/>
            <p:cNvSpPr/>
            <p:nvPr/>
          </p:nvSpPr>
          <p:spPr>
            <a:xfrm>
              <a:off x="1989746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7" name="Google Shape;2957;p35"/>
            <p:cNvSpPr/>
            <p:nvPr/>
          </p:nvSpPr>
          <p:spPr>
            <a:xfrm>
              <a:off x="1989746" y="1350660"/>
              <a:ext cx="492558" cy="493147"/>
            </a:xfrm>
            <a:custGeom>
              <a:avLst/>
              <a:gdLst/>
              <a:ahLst/>
              <a:cxnLst/>
              <a:rect l="l" t="t" r="r" b="b"/>
              <a:pathLst>
                <a:path w="43445" h="43497" fill="none" extrusionOk="0">
                  <a:moveTo>
                    <a:pt x="43444" y="43497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8" name="Google Shape;2958;p35"/>
            <p:cNvSpPr/>
            <p:nvPr/>
          </p:nvSpPr>
          <p:spPr>
            <a:xfrm>
              <a:off x="1989746" y="1471876"/>
              <a:ext cx="492558" cy="492546"/>
            </a:xfrm>
            <a:custGeom>
              <a:avLst/>
              <a:gdLst/>
              <a:ahLst/>
              <a:cxnLst/>
              <a:rect l="l" t="t" r="r" b="b"/>
              <a:pathLst>
                <a:path w="43445" h="43444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9" name="Google Shape;2959;p35"/>
            <p:cNvSpPr/>
            <p:nvPr/>
          </p:nvSpPr>
          <p:spPr>
            <a:xfrm>
              <a:off x="1989746" y="1594861"/>
              <a:ext cx="492558" cy="492546"/>
            </a:xfrm>
            <a:custGeom>
              <a:avLst/>
              <a:gdLst/>
              <a:ahLst/>
              <a:cxnLst/>
              <a:rect l="l" t="t" r="r" b="b"/>
              <a:pathLst>
                <a:path w="43445" h="43444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0" name="Google Shape;2960;p35"/>
            <p:cNvSpPr/>
            <p:nvPr/>
          </p:nvSpPr>
          <p:spPr>
            <a:xfrm>
              <a:off x="1989746" y="1715477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1" name="Google Shape;2961;p35"/>
            <p:cNvSpPr/>
            <p:nvPr/>
          </p:nvSpPr>
          <p:spPr>
            <a:xfrm>
              <a:off x="1989746" y="1838462"/>
              <a:ext cx="492558" cy="493147"/>
            </a:xfrm>
            <a:custGeom>
              <a:avLst/>
              <a:gdLst/>
              <a:ahLst/>
              <a:cxnLst/>
              <a:rect l="l" t="t" r="r" b="b"/>
              <a:pathLst>
                <a:path w="43445" h="43497" fill="none" extrusionOk="0">
                  <a:moveTo>
                    <a:pt x="43444" y="43496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2" name="Google Shape;2962;p35"/>
            <p:cNvSpPr/>
            <p:nvPr/>
          </p:nvSpPr>
          <p:spPr>
            <a:xfrm>
              <a:off x="1989746" y="1959667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3" name="Google Shape;2963;p35"/>
            <p:cNvSpPr/>
            <p:nvPr/>
          </p:nvSpPr>
          <p:spPr>
            <a:xfrm>
              <a:off x="1989746" y="2082652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4" name="Google Shape;2964;p35"/>
            <p:cNvSpPr/>
            <p:nvPr/>
          </p:nvSpPr>
          <p:spPr>
            <a:xfrm>
              <a:off x="1989746" y="1227675"/>
              <a:ext cx="1468184" cy="1468184"/>
            </a:xfrm>
            <a:custGeom>
              <a:avLst/>
              <a:gdLst/>
              <a:ahLst/>
              <a:cxnLst/>
              <a:rect l="l" t="t" r="r" b="b"/>
              <a:pathLst>
                <a:path w="129498" h="129498" fill="none" extrusionOk="0">
                  <a:moveTo>
                    <a:pt x="43444" y="129498"/>
                  </a:moveTo>
                  <a:lnTo>
                    <a:pt x="0" y="86054"/>
                  </a:lnTo>
                  <a:lnTo>
                    <a:pt x="0" y="1"/>
                  </a:lnTo>
                  <a:lnTo>
                    <a:pt x="86054" y="1"/>
                  </a:lnTo>
                  <a:lnTo>
                    <a:pt x="129498" y="43445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65" name="Google Shape;2965;p35"/>
          <p:cNvGrpSpPr/>
          <p:nvPr/>
        </p:nvGrpSpPr>
        <p:grpSpPr>
          <a:xfrm rot="10800000">
            <a:off x="8428909" y="-1817185"/>
            <a:ext cx="733566" cy="3469376"/>
            <a:chOff x="-1092529" y="1167363"/>
            <a:chExt cx="492558" cy="2329534"/>
          </a:xfrm>
        </p:grpSpPr>
        <p:sp>
          <p:nvSpPr>
            <p:cNvPr id="2966" name="Google Shape;2966;p35"/>
            <p:cNvSpPr/>
            <p:nvPr/>
          </p:nvSpPr>
          <p:spPr>
            <a:xfrm>
              <a:off x="-1092529" y="1167363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7" name="Google Shape;2967;p35"/>
            <p:cNvSpPr/>
            <p:nvPr/>
          </p:nvSpPr>
          <p:spPr>
            <a:xfrm>
              <a:off x="-1092529" y="1290347"/>
              <a:ext cx="492558" cy="493147"/>
            </a:xfrm>
            <a:custGeom>
              <a:avLst/>
              <a:gdLst/>
              <a:ahLst/>
              <a:cxnLst/>
              <a:rect l="l" t="t" r="r" b="b"/>
              <a:pathLst>
                <a:path w="43445" h="43497" fill="none" extrusionOk="0">
                  <a:moveTo>
                    <a:pt x="43444" y="43497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8" name="Google Shape;2968;p35"/>
            <p:cNvSpPr/>
            <p:nvPr/>
          </p:nvSpPr>
          <p:spPr>
            <a:xfrm>
              <a:off x="-1092529" y="1411564"/>
              <a:ext cx="492558" cy="492546"/>
            </a:xfrm>
            <a:custGeom>
              <a:avLst/>
              <a:gdLst/>
              <a:ahLst/>
              <a:cxnLst/>
              <a:rect l="l" t="t" r="r" b="b"/>
              <a:pathLst>
                <a:path w="43445" h="43444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9" name="Google Shape;2969;p35"/>
            <p:cNvSpPr/>
            <p:nvPr/>
          </p:nvSpPr>
          <p:spPr>
            <a:xfrm>
              <a:off x="-1092529" y="1534549"/>
              <a:ext cx="492558" cy="492546"/>
            </a:xfrm>
            <a:custGeom>
              <a:avLst/>
              <a:gdLst/>
              <a:ahLst/>
              <a:cxnLst/>
              <a:rect l="l" t="t" r="r" b="b"/>
              <a:pathLst>
                <a:path w="43445" h="43444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0" name="Google Shape;2970;p35"/>
            <p:cNvSpPr/>
            <p:nvPr/>
          </p:nvSpPr>
          <p:spPr>
            <a:xfrm>
              <a:off x="-1092529" y="1655164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1" name="Google Shape;2971;p35"/>
            <p:cNvSpPr/>
            <p:nvPr/>
          </p:nvSpPr>
          <p:spPr>
            <a:xfrm>
              <a:off x="-1092529" y="1778149"/>
              <a:ext cx="492558" cy="493147"/>
            </a:xfrm>
            <a:custGeom>
              <a:avLst/>
              <a:gdLst/>
              <a:ahLst/>
              <a:cxnLst/>
              <a:rect l="l" t="t" r="r" b="b"/>
              <a:pathLst>
                <a:path w="43445" h="43497" fill="none" extrusionOk="0">
                  <a:moveTo>
                    <a:pt x="43444" y="43496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2" name="Google Shape;2972;p35"/>
            <p:cNvSpPr/>
            <p:nvPr/>
          </p:nvSpPr>
          <p:spPr>
            <a:xfrm>
              <a:off x="-1092529" y="1899354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3" name="Google Shape;2973;p35"/>
            <p:cNvSpPr/>
            <p:nvPr/>
          </p:nvSpPr>
          <p:spPr>
            <a:xfrm>
              <a:off x="-1092529" y="2022339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4" name="Google Shape;2974;p35"/>
            <p:cNvSpPr/>
            <p:nvPr/>
          </p:nvSpPr>
          <p:spPr>
            <a:xfrm>
              <a:off x="-1092529" y="2149363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5" name="Google Shape;2975;p35"/>
            <p:cNvSpPr/>
            <p:nvPr/>
          </p:nvSpPr>
          <p:spPr>
            <a:xfrm>
              <a:off x="-1092529" y="2272347"/>
              <a:ext cx="492558" cy="493147"/>
            </a:xfrm>
            <a:custGeom>
              <a:avLst/>
              <a:gdLst/>
              <a:ahLst/>
              <a:cxnLst/>
              <a:rect l="l" t="t" r="r" b="b"/>
              <a:pathLst>
                <a:path w="43445" h="43497" fill="none" extrusionOk="0">
                  <a:moveTo>
                    <a:pt x="43444" y="43497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6" name="Google Shape;2976;p35"/>
            <p:cNvSpPr/>
            <p:nvPr/>
          </p:nvSpPr>
          <p:spPr>
            <a:xfrm>
              <a:off x="-1092529" y="2393564"/>
              <a:ext cx="492558" cy="492546"/>
            </a:xfrm>
            <a:custGeom>
              <a:avLst/>
              <a:gdLst/>
              <a:ahLst/>
              <a:cxnLst/>
              <a:rect l="l" t="t" r="r" b="b"/>
              <a:pathLst>
                <a:path w="43445" h="43444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7" name="Google Shape;2977;p35"/>
            <p:cNvSpPr/>
            <p:nvPr/>
          </p:nvSpPr>
          <p:spPr>
            <a:xfrm>
              <a:off x="-1092529" y="2516549"/>
              <a:ext cx="492558" cy="492546"/>
            </a:xfrm>
            <a:custGeom>
              <a:avLst/>
              <a:gdLst/>
              <a:ahLst/>
              <a:cxnLst/>
              <a:rect l="l" t="t" r="r" b="b"/>
              <a:pathLst>
                <a:path w="43445" h="43444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8" name="Google Shape;2978;p35"/>
            <p:cNvSpPr/>
            <p:nvPr/>
          </p:nvSpPr>
          <p:spPr>
            <a:xfrm>
              <a:off x="-1092529" y="2637164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9" name="Google Shape;2979;p35"/>
            <p:cNvSpPr/>
            <p:nvPr/>
          </p:nvSpPr>
          <p:spPr>
            <a:xfrm>
              <a:off x="-1092529" y="2760149"/>
              <a:ext cx="492558" cy="493147"/>
            </a:xfrm>
            <a:custGeom>
              <a:avLst/>
              <a:gdLst/>
              <a:ahLst/>
              <a:cxnLst/>
              <a:rect l="l" t="t" r="r" b="b"/>
              <a:pathLst>
                <a:path w="43445" h="43497" fill="none" extrusionOk="0">
                  <a:moveTo>
                    <a:pt x="43444" y="43496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0" name="Google Shape;2980;p35"/>
            <p:cNvSpPr/>
            <p:nvPr/>
          </p:nvSpPr>
          <p:spPr>
            <a:xfrm>
              <a:off x="-1092529" y="2881354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1" name="Google Shape;2981;p35"/>
            <p:cNvSpPr/>
            <p:nvPr/>
          </p:nvSpPr>
          <p:spPr>
            <a:xfrm>
              <a:off x="-1092529" y="3004339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982" name="Google Shape;2982;p35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grpSp>
        <p:nvGrpSpPr>
          <p:cNvPr id="2983" name="Google Shape;2983;p35"/>
          <p:cNvGrpSpPr/>
          <p:nvPr/>
        </p:nvGrpSpPr>
        <p:grpSpPr>
          <a:xfrm rot="10800000">
            <a:off x="1807760" y="4608492"/>
            <a:ext cx="1460035" cy="733569"/>
            <a:chOff x="3333360" y="4608492"/>
            <a:chExt cx="1460035" cy="733569"/>
          </a:xfrm>
        </p:grpSpPr>
        <p:sp>
          <p:nvSpPr>
            <p:cNvPr id="2984" name="Google Shape;2984;p35"/>
            <p:cNvSpPr/>
            <p:nvPr/>
          </p:nvSpPr>
          <p:spPr>
            <a:xfrm rot="-5400000">
              <a:off x="3333351" y="4608500"/>
              <a:ext cx="733569" cy="733552"/>
            </a:xfrm>
            <a:custGeom>
              <a:avLst/>
              <a:gdLst/>
              <a:ahLst/>
              <a:cxnLst/>
              <a:rect l="l" t="t" r="r" b="b"/>
              <a:pathLst>
                <a:path w="43445" h="43444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5" name="Google Shape;2985;p35"/>
            <p:cNvSpPr/>
            <p:nvPr/>
          </p:nvSpPr>
          <p:spPr>
            <a:xfrm rot="-5400000">
              <a:off x="3512992" y="4608492"/>
              <a:ext cx="733569" cy="733569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6" name="Google Shape;2986;p35"/>
            <p:cNvSpPr/>
            <p:nvPr/>
          </p:nvSpPr>
          <p:spPr>
            <a:xfrm rot="-5400000">
              <a:off x="3696593" y="4608053"/>
              <a:ext cx="733569" cy="734447"/>
            </a:xfrm>
            <a:custGeom>
              <a:avLst/>
              <a:gdLst/>
              <a:ahLst/>
              <a:cxnLst/>
              <a:rect l="l" t="t" r="r" b="b"/>
              <a:pathLst>
                <a:path w="43445" h="43497" fill="none" extrusionOk="0">
                  <a:moveTo>
                    <a:pt x="43444" y="43496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7" name="Google Shape;2987;p35"/>
            <p:cNvSpPr/>
            <p:nvPr/>
          </p:nvSpPr>
          <p:spPr>
            <a:xfrm rot="-5400000">
              <a:off x="3876665" y="4608492"/>
              <a:ext cx="733569" cy="733569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8" name="Google Shape;2988;p35"/>
            <p:cNvSpPr/>
            <p:nvPr/>
          </p:nvSpPr>
          <p:spPr>
            <a:xfrm rot="-5400000">
              <a:off x="4059826" y="4608492"/>
              <a:ext cx="733569" cy="733569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4">
  <p:cSld name="TITLE_ONLY_1_1_1_1">
    <p:spTree>
      <p:nvGrpSpPr>
        <p:cNvPr id="1" name="Shape 29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990" name="Google Shape;2990;p36"/>
          <p:cNvPicPr preferRelativeResize="0"/>
          <p:nvPr/>
        </p:nvPicPr>
        <p:blipFill>
          <a:blip r:embed="rId2">
            <a:alphaModFix amt="45000"/>
          </a:blip>
          <a:stretch>
            <a:fillRect/>
          </a:stretch>
        </p:blipFill>
        <p:spPr>
          <a:xfrm>
            <a:off x="3697" y="0"/>
            <a:ext cx="9136604" cy="5143499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2991" name="Google Shape;2991;p36"/>
          <p:cNvGrpSpPr/>
          <p:nvPr/>
        </p:nvGrpSpPr>
        <p:grpSpPr>
          <a:xfrm>
            <a:off x="2118450" y="3885788"/>
            <a:ext cx="3390900" cy="3390900"/>
            <a:chOff x="-2714625" y="-3788412"/>
            <a:chExt cx="3390900" cy="3390900"/>
          </a:xfrm>
        </p:grpSpPr>
        <p:grpSp>
          <p:nvGrpSpPr>
            <p:cNvPr id="2992" name="Google Shape;2992;p36"/>
            <p:cNvGrpSpPr/>
            <p:nvPr/>
          </p:nvGrpSpPr>
          <p:grpSpPr>
            <a:xfrm>
              <a:off x="-2714625" y="-3385887"/>
              <a:ext cx="3390900" cy="2569275"/>
              <a:chOff x="-2714625" y="-3448050"/>
              <a:chExt cx="3390900" cy="2569275"/>
            </a:xfrm>
          </p:grpSpPr>
          <p:cxnSp>
            <p:nvCxnSpPr>
              <p:cNvPr id="2993" name="Google Shape;2993;p36"/>
              <p:cNvCxnSpPr/>
              <p:nvPr/>
            </p:nvCxnSpPr>
            <p:spPr>
              <a:xfrm>
                <a:off x="-2714625" y="-1724025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994" name="Google Shape;2994;p36"/>
              <p:cNvCxnSpPr/>
              <p:nvPr/>
            </p:nvCxnSpPr>
            <p:spPr>
              <a:xfrm>
                <a:off x="-2714625" y="-1304925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995" name="Google Shape;2995;p36"/>
              <p:cNvCxnSpPr/>
              <p:nvPr/>
            </p:nvCxnSpPr>
            <p:spPr>
              <a:xfrm>
                <a:off x="-2714625" y="-878775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996" name="Google Shape;2996;p36"/>
              <p:cNvCxnSpPr/>
              <p:nvPr/>
            </p:nvCxnSpPr>
            <p:spPr>
              <a:xfrm>
                <a:off x="-2714625" y="-3448050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997" name="Google Shape;2997;p36"/>
              <p:cNvCxnSpPr/>
              <p:nvPr/>
            </p:nvCxnSpPr>
            <p:spPr>
              <a:xfrm>
                <a:off x="-2714625" y="-3028950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998" name="Google Shape;2998;p36"/>
              <p:cNvCxnSpPr/>
              <p:nvPr/>
            </p:nvCxnSpPr>
            <p:spPr>
              <a:xfrm>
                <a:off x="-2714625" y="-2602800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999" name="Google Shape;2999;p36"/>
              <p:cNvCxnSpPr/>
              <p:nvPr/>
            </p:nvCxnSpPr>
            <p:spPr>
              <a:xfrm>
                <a:off x="-2714625" y="-2183700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3000" name="Google Shape;3000;p36"/>
            <p:cNvGrpSpPr/>
            <p:nvPr/>
          </p:nvGrpSpPr>
          <p:grpSpPr>
            <a:xfrm rot="-5400000">
              <a:off x="-2732212" y="-3377600"/>
              <a:ext cx="3390900" cy="2569275"/>
              <a:chOff x="-2714625" y="-3448050"/>
              <a:chExt cx="3390900" cy="2569275"/>
            </a:xfrm>
          </p:grpSpPr>
          <p:cxnSp>
            <p:nvCxnSpPr>
              <p:cNvPr id="3001" name="Google Shape;3001;p36"/>
              <p:cNvCxnSpPr/>
              <p:nvPr/>
            </p:nvCxnSpPr>
            <p:spPr>
              <a:xfrm>
                <a:off x="-2714625" y="-1724025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002" name="Google Shape;3002;p36"/>
              <p:cNvCxnSpPr/>
              <p:nvPr/>
            </p:nvCxnSpPr>
            <p:spPr>
              <a:xfrm>
                <a:off x="-2714625" y="-1304925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003" name="Google Shape;3003;p36"/>
              <p:cNvCxnSpPr/>
              <p:nvPr/>
            </p:nvCxnSpPr>
            <p:spPr>
              <a:xfrm>
                <a:off x="-2714625" y="-878775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004" name="Google Shape;3004;p36"/>
              <p:cNvCxnSpPr/>
              <p:nvPr/>
            </p:nvCxnSpPr>
            <p:spPr>
              <a:xfrm>
                <a:off x="-2714625" y="-3448050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005" name="Google Shape;3005;p36"/>
              <p:cNvCxnSpPr/>
              <p:nvPr/>
            </p:nvCxnSpPr>
            <p:spPr>
              <a:xfrm>
                <a:off x="-2714625" y="-3028950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006" name="Google Shape;3006;p36"/>
              <p:cNvCxnSpPr/>
              <p:nvPr/>
            </p:nvCxnSpPr>
            <p:spPr>
              <a:xfrm>
                <a:off x="-2714625" y="-2602800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007" name="Google Shape;3007;p36"/>
              <p:cNvCxnSpPr/>
              <p:nvPr/>
            </p:nvCxnSpPr>
            <p:spPr>
              <a:xfrm>
                <a:off x="-2714625" y="-2183700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sp>
        <p:nvSpPr>
          <p:cNvPr id="3008" name="Google Shape;3008;p36"/>
          <p:cNvSpPr/>
          <p:nvPr/>
        </p:nvSpPr>
        <p:spPr>
          <a:xfrm rot="5400000">
            <a:off x="-495300" y="495300"/>
            <a:ext cx="2667000" cy="1676400"/>
          </a:xfrm>
          <a:prstGeom prst="rtTriangle">
            <a:avLst/>
          </a:prstGeom>
          <a:solidFill>
            <a:srgbClr val="FFFFFF">
              <a:alpha val="726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09" name="Google Shape;3009;p36"/>
          <p:cNvSpPr/>
          <p:nvPr/>
        </p:nvSpPr>
        <p:spPr>
          <a:xfrm flipH="1">
            <a:off x="4629300" y="3076575"/>
            <a:ext cx="4514700" cy="2066700"/>
          </a:xfrm>
          <a:prstGeom prst="rtTriangle">
            <a:avLst/>
          </a:prstGeom>
          <a:solidFill>
            <a:srgbClr val="FFFFFF">
              <a:alpha val="726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010" name="Google Shape;3010;p36"/>
          <p:cNvGrpSpPr/>
          <p:nvPr/>
        </p:nvGrpSpPr>
        <p:grpSpPr>
          <a:xfrm>
            <a:off x="-380301" y="893743"/>
            <a:ext cx="1095412" cy="1095412"/>
            <a:chOff x="1989746" y="1227675"/>
            <a:chExt cx="1468184" cy="1468184"/>
          </a:xfrm>
        </p:grpSpPr>
        <p:sp>
          <p:nvSpPr>
            <p:cNvPr id="3011" name="Google Shape;3011;p36"/>
            <p:cNvSpPr/>
            <p:nvPr/>
          </p:nvSpPr>
          <p:spPr>
            <a:xfrm>
              <a:off x="2482274" y="1720204"/>
              <a:ext cx="975637" cy="975637"/>
            </a:xfrm>
            <a:custGeom>
              <a:avLst/>
              <a:gdLst/>
              <a:ahLst/>
              <a:cxnLst/>
              <a:rect l="l" t="t" r="r" b="b"/>
              <a:pathLst>
                <a:path w="86054" h="86054" fill="none" extrusionOk="0">
                  <a:moveTo>
                    <a:pt x="0" y="1"/>
                  </a:moveTo>
                  <a:lnTo>
                    <a:pt x="86054" y="1"/>
                  </a:lnTo>
                  <a:lnTo>
                    <a:pt x="86054" y="86054"/>
                  </a:lnTo>
                  <a:lnTo>
                    <a:pt x="0" y="86054"/>
                  </a:lnTo>
                  <a:close/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2" name="Google Shape;3012;p36"/>
            <p:cNvSpPr/>
            <p:nvPr/>
          </p:nvSpPr>
          <p:spPr>
            <a:xfrm>
              <a:off x="2965336" y="2203267"/>
              <a:ext cx="11" cy="11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3" name="Google Shape;3013;p36"/>
            <p:cNvSpPr/>
            <p:nvPr/>
          </p:nvSpPr>
          <p:spPr>
            <a:xfrm>
              <a:off x="2844721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4" name="Google Shape;3014;p36"/>
            <p:cNvSpPr/>
            <p:nvPr/>
          </p:nvSpPr>
          <p:spPr>
            <a:xfrm>
              <a:off x="2721146" y="1227675"/>
              <a:ext cx="493147" cy="492558"/>
            </a:xfrm>
            <a:custGeom>
              <a:avLst/>
              <a:gdLst/>
              <a:ahLst/>
              <a:cxnLst/>
              <a:rect l="l" t="t" r="r" b="b"/>
              <a:pathLst>
                <a:path w="43497" h="43445" fill="none" extrusionOk="0">
                  <a:moveTo>
                    <a:pt x="43496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5" name="Google Shape;3015;p36"/>
            <p:cNvSpPr/>
            <p:nvPr/>
          </p:nvSpPr>
          <p:spPr>
            <a:xfrm>
              <a:off x="2600520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5" y="43445"/>
                  </a:moveTo>
                  <a:lnTo>
                    <a:pt x="1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6" name="Google Shape;3016;p36"/>
            <p:cNvSpPr/>
            <p:nvPr/>
          </p:nvSpPr>
          <p:spPr>
            <a:xfrm>
              <a:off x="2477535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5" y="43445"/>
                  </a:moveTo>
                  <a:lnTo>
                    <a:pt x="1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7" name="Google Shape;3017;p36"/>
            <p:cNvSpPr/>
            <p:nvPr/>
          </p:nvSpPr>
          <p:spPr>
            <a:xfrm>
              <a:off x="2356920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5" y="43445"/>
                  </a:moveTo>
                  <a:lnTo>
                    <a:pt x="1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8" name="Google Shape;3018;p36"/>
            <p:cNvSpPr/>
            <p:nvPr/>
          </p:nvSpPr>
          <p:spPr>
            <a:xfrm>
              <a:off x="2233346" y="1227675"/>
              <a:ext cx="493147" cy="492558"/>
            </a:xfrm>
            <a:custGeom>
              <a:avLst/>
              <a:gdLst/>
              <a:ahLst/>
              <a:cxnLst/>
              <a:rect l="l" t="t" r="r" b="b"/>
              <a:pathLst>
                <a:path w="43497" h="43445" fill="none" extrusionOk="0">
                  <a:moveTo>
                    <a:pt x="43497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9" name="Google Shape;3019;p36"/>
            <p:cNvSpPr/>
            <p:nvPr/>
          </p:nvSpPr>
          <p:spPr>
            <a:xfrm>
              <a:off x="2112731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0" name="Google Shape;3020;p36"/>
            <p:cNvSpPr/>
            <p:nvPr/>
          </p:nvSpPr>
          <p:spPr>
            <a:xfrm>
              <a:off x="1989746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1" name="Google Shape;3021;p36"/>
            <p:cNvSpPr/>
            <p:nvPr/>
          </p:nvSpPr>
          <p:spPr>
            <a:xfrm>
              <a:off x="1989746" y="1350660"/>
              <a:ext cx="492558" cy="493147"/>
            </a:xfrm>
            <a:custGeom>
              <a:avLst/>
              <a:gdLst/>
              <a:ahLst/>
              <a:cxnLst/>
              <a:rect l="l" t="t" r="r" b="b"/>
              <a:pathLst>
                <a:path w="43445" h="43497" fill="none" extrusionOk="0">
                  <a:moveTo>
                    <a:pt x="43444" y="43497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2" name="Google Shape;3022;p36"/>
            <p:cNvSpPr/>
            <p:nvPr/>
          </p:nvSpPr>
          <p:spPr>
            <a:xfrm>
              <a:off x="1989746" y="1471876"/>
              <a:ext cx="492558" cy="492546"/>
            </a:xfrm>
            <a:custGeom>
              <a:avLst/>
              <a:gdLst/>
              <a:ahLst/>
              <a:cxnLst/>
              <a:rect l="l" t="t" r="r" b="b"/>
              <a:pathLst>
                <a:path w="43445" h="43444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3" name="Google Shape;3023;p36"/>
            <p:cNvSpPr/>
            <p:nvPr/>
          </p:nvSpPr>
          <p:spPr>
            <a:xfrm>
              <a:off x="1989746" y="1594861"/>
              <a:ext cx="492558" cy="492546"/>
            </a:xfrm>
            <a:custGeom>
              <a:avLst/>
              <a:gdLst/>
              <a:ahLst/>
              <a:cxnLst/>
              <a:rect l="l" t="t" r="r" b="b"/>
              <a:pathLst>
                <a:path w="43445" h="43444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4" name="Google Shape;3024;p36"/>
            <p:cNvSpPr/>
            <p:nvPr/>
          </p:nvSpPr>
          <p:spPr>
            <a:xfrm>
              <a:off x="1989746" y="1715477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5" name="Google Shape;3025;p36"/>
            <p:cNvSpPr/>
            <p:nvPr/>
          </p:nvSpPr>
          <p:spPr>
            <a:xfrm>
              <a:off x="1989746" y="1838462"/>
              <a:ext cx="492558" cy="493147"/>
            </a:xfrm>
            <a:custGeom>
              <a:avLst/>
              <a:gdLst/>
              <a:ahLst/>
              <a:cxnLst/>
              <a:rect l="l" t="t" r="r" b="b"/>
              <a:pathLst>
                <a:path w="43445" h="43497" fill="none" extrusionOk="0">
                  <a:moveTo>
                    <a:pt x="43444" y="43496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6" name="Google Shape;3026;p36"/>
            <p:cNvSpPr/>
            <p:nvPr/>
          </p:nvSpPr>
          <p:spPr>
            <a:xfrm>
              <a:off x="1989746" y="1959667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7" name="Google Shape;3027;p36"/>
            <p:cNvSpPr/>
            <p:nvPr/>
          </p:nvSpPr>
          <p:spPr>
            <a:xfrm>
              <a:off x="1989746" y="2082652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8" name="Google Shape;3028;p36"/>
            <p:cNvSpPr/>
            <p:nvPr/>
          </p:nvSpPr>
          <p:spPr>
            <a:xfrm>
              <a:off x="1989746" y="1227675"/>
              <a:ext cx="1468184" cy="1468184"/>
            </a:xfrm>
            <a:custGeom>
              <a:avLst/>
              <a:gdLst/>
              <a:ahLst/>
              <a:cxnLst/>
              <a:rect l="l" t="t" r="r" b="b"/>
              <a:pathLst>
                <a:path w="129498" h="129498" fill="none" extrusionOk="0">
                  <a:moveTo>
                    <a:pt x="43444" y="129498"/>
                  </a:moveTo>
                  <a:lnTo>
                    <a:pt x="0" y="86054"/>
                  </a:lnTo>
                  <a:lnTo>
                    <a:pt x="0" y="1"/>
                  </a:lnTo>
                  <a:lnTo>
                    <a:pt x="86054" y="1"/>
                  </a:lnTo>
                  <a:lnTo>
                    <a:pt x="129498" y="43445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029" name="Google Shape;3029;p36"/>
          <p:cNvGrpSpPr/>
          <p:nvPr/>
        </p:nvGrpSpPr>
        <p:grpSpPr>
          <a:xfrm rot="10800000">
            <a:off x="5046260" y="4608492"/>
            <a:ext cx="1460035" cy="733569"/>
            <a:chOff x="3333360" y="4608492"/>
            <a:chExt cx="1460035" cy="733569"/>
          </a:xfrm>
        </p:grpSpPr>
        <p:sp>
          <p:nvSpPr>
            <p:cNvPr id="3030" name="Google Shape;3030;p36"/>
            <p:cNvSpPr/>
            <p:nvPr/>
          </p:nvSpPr>
          <p:spPr>
            <a:xfrm rot="-5400000">
              <a:off x="3333351" y="4608500"/>
              <a:ext cx="733569" cy="733552"/>
            </a:xfrm>
            <a:custGeom>
              <a:avLst/>
              <a:gdLst/>
              <a:ahLst/>
              <a:cxnLst/>
              <a:rect l="l" t="t" r="r" b="b"/>
              <a:pathLst>
                <a:path w="43445" h="43444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1" name="Google Shape;3031;p36"/>
            <p:cNvSpPr/>
            <p:nvPr/>
          </p:nvSpPr>
          <p:spPr>
            <a:xfrm rot="-5400000">
              <a:off x="3512992" y="4608492"/>
              <a:ext cx="733569" cy="733569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2" name="Google Shape;3032;p36"/>
            <p:cNvSpPr/>
            <p:nvPr/>
          </p:nvSpPr>
          <p:spPr>
            <a:xfrm rot="-5400000">
              <a:off x="3696593" y="4608053"/>
              <a:ext cx="733569" cy="734447"/>
            </a:xfrm>
            <a:custGeom>
              <a:avLst/>
              <a:gdLst/>
              <a:ahLst/>
              <a:cxnLst/>
              <a:rect l="l" t="t" r="r" b="b"/>
              <a:pathLst>
                <a:path w="43445" h="43497" fill="none" extrusionOk="0">
                  <a:moveTo>
                    <a:pt x="43444" y="43496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3" name="Google Shape;3033;p36"/>
            <p:cNvSpPr/>
            <p:nvPr/>
          </p:nvSpPr>
          <p:spPr>
            <a:xfrm rot="-5400000">
              <a:off x="3876665" y="4608492"/>
              <a:ext cx="733569" cy="733569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4" name="Google Shape;3034;p36"/>
            <p:cNvSpPr/>
            <p:nvPr/>
          </p:nvSpPr>
          <p:spPr>
            <a:xfrm rot="-5400000">
              <a:off x="4059826" y="4608492"/>
              <a:ext cx="733569" cy="733569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035" name="Google Shape;3035;p36"/>
          <p:cNvGrpSpPr/>
          <p:nvPr/>
        </p:nvGrpSpPr>
        <p:grpSpPr>
          <a:xfrm>
            <a:off x="8423999" y="2666993"/>
            <a:ext cx="1095412" cy="1095412"/>
            <a:chOff x="1989746" y="1227675"/>
            <a:chExt cx="1468184" cy="1468184"/>
          </a:xfrm>
        </p:grpSpPr>
        <p:sp>
          <p:nvSpPr>
            <p:cNvPr id="3036" name="Google Shape;3036;p36"/>
            <p:cNvSpPr/>
            <p:nvPr/>
          </p:nvSpPr>
          <p:spPr>
            <a:xfrm>
              <a:off x="2482274" y="1720204"/>
              <a:ext cx="975637" cy="975637"/>
            </a:xfrm>
            <a:custGeom>
              <a:avLst/>
              <a:gdLst/>
              <a:ahLst/>
              <a:cxnLst/>
              <a:rect l="l" t="t" r="r" b="b"/>
              <a:pathLst>
                <a:path w="86054" h="86054" fill="none" extrusionOk="0">
                  <a:moveTo>
                    <a:pt x="0" y="1"/>
                  </a:moveTo>
                  <a:lnTo>
                    <a:pt x="86054" y="1"/>
                  </a:lnTo>
                  <a:lnTo>
                    <a:pt x="86054" y="86054"/>
                  </a:lnTo>
                  <a:lnTo>
                    <a:pt x="0" y="86054"/>
                  </a:lnTo>
                  <a:close/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7" name="Google Shape;3037;p36"/>
            <p:cNvSpPr/>
            <p:nvPr/>
          </p:nvSpPr>
          <p:spPr>
            <a:xfrm>
              <a:off x="2965336" y="2203267"/>
              <a:ext cx="11" cy="11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8" name="Google Shape;3038;p36"/>
            <p:cNvSpPr/>
            <p:nvPr/>
          </p:nvSpPr>
          <p:spPr>
            <a:xfrm>
              <a:off x="2844721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9" name="Google Shape;3039;p36"/>
            <p:cNvSpPr/>
            <p:nvPr/>
          </p:nvSpPr>
          <p:spPr>
            <a:xfrm>
              <a:off x="2721146" y="1227675"/>
              <a:ext cx="493147" cy="492558"/>
            </a:xfrm>
            <a:custGeom>
              <a:avLst/>
              <a:gdLst/>
              <a:ahLst/>
              <a:cxnLst/>
              <a:rect l="l" t="t" r="r" b="b"/>
              <a:pathLst>
                <a:path w="43497" h="43445" fill="none" extrusionOk="0">
                  <a:moveTo>
                    <a:pt x="43496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0" name="Google Shape;3040;p36"/>
            <p:cNvSpPr/>
            <p:nvPr/>
          </p:nvSpPr>
          <p:spPr>
            <a:xfrm>
              <a:off x="2600520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5" y="43445"/>
                  </a:moveTo>
                  <a:lnTo>
                    <a:pt x="1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1" name="Google Shape;3041;p36"/>
            <p:cNvSpPr/>
            <p:nvPr/>
          </p:nvSpPr>
          <p:spPr>
            <a:xfrm>
              <a:off x="2477535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5" y="43445"/>
                  </a:moveTo>
                  <a:lnTo>
                    <a:pt x="1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2" name="Google Shape;3042;p36"/>
            <p:cNvSpPr/>
            <p:nvPr/>
          </p:nvSpPr>
          <p:spPr>
            <a:xfrm>
              <a:off x="2356920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5" y="43445"/>
                  </a:moveTo>
                  <a:lnTo>
                    <a:pt x="1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3" name="Google Shape;3043;p36"/>
            <p:cNvSpPr/>
            <p:nvPr/>
          </p:nvSpPr>
          <p:spPr>
            <a:xfrm>
              <a:off x="2233346" y="1227675"/>
              <a:ext cx="493147" cy="492558"/>
            </a:xfrm>
            <a:custGeom>
              <a:avLst/>
              <a:gdLst/>
              <a:ahLst/>
              <a:cxnLst/>
              <a:rect l="l" t="t" r="r" b="b"/>
              <a:pathLst>
                <a:path w="43497" h="43445" fill="none" extrusionOk="0">
                  <a:moveTo>
                    <a:pt x="43497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4" name="Google Shape;3044;p36"/>
            <p:cNvSpPr/>
            <p:nvPr/>
          </p:nvSpPr>
          <p:spPr>
            <a:xfrm>
              <a:off x="2112731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5" name="Google Shape;3045;p36"/>
            <p:cNvSpPr/>
            <p:nvPr/>
          </p:nvSpPr>
          <p:spPr>
            <a:xfrm>
              <a:off x="1989746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6" name="Google Shape;3046;p36"/>
            <p:cNvSpPr/>
            <p:nvPr/>
          </p:nvSpPr>
          <p:spPr>
            <a:xfrm>
              <a:off x="1989746" y="1350660"/>
              <a:ext cx="492558" cy="493147"/>
            </a:xfrm>
            <a:custGeom>
              <a:avLst/>
              <a:gdLst/>
              <a:ahLst/>
              <a:cxnLst/>
              <a:rect l="l" t="t" r="r" b="b"/>
              <a:pathLst>
                <a:path w="43445" h="43497" fill="none" extrusionOk="0">
                  <a:moveTo>
                    <a:pt x="43444" y="43497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7" name="Google Shape;3047;p36"/>
            <p:cNvSpPr/>
            <p:nvPr/>
          </p:nvSpPr>
          <p:spPr>
            <a:xfrm>
              <a:off x="1989746" y="1471876"/>
              <a:ext cx="492558" cy="492546"/>
            </a:xfrm>
            <a:custGeom>
              <a:avLst/>
              <a:gdLst/>
              <a:ahLst/>
              <a:cxnLst/>
              <a:rect l="l" t="t" r="r" b="b"/>
              <a:pathLst>
                <a:path w="43445" h="43444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8" name="Google Shape;3048;p36"/>
            <p:cNvSpPr/>
            <p:nvPr/>
          </p:nvSpPr>
          <p:spPr>
            <a:xfrm>
              <a:off x="1989746" y="1594861"/>
              <a:ext cx="492558" cy="492546"/>
            </a:xfrm>
            <a:custGeom>
              <a:avLst/>
              <a:gdLst/>
              <a:ahLst/>
              <a:cxnLst/>
              <a:rect l="l" t="t" r="r" b="b"/>
              <a:pathLst>
                <a:path w="43445" h="43444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9" name="Google Shape;3049;p36"/>
            <p:cNvSpPr/>
            <p:nvPr/>
          </p:nvSpPr>
          <p:spPr>
            <a:xfrm>
              <a:off x="1989746" y="1715477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0" name="Google Shape;3050;p36"/>
            <p:cNvSpPr/>
            <p:nvPr/>
          </p:nvSpPr>
          <p:spPr>
            <a:xfrm>
              <a:off x="1989746" y="1838462"/>
              <a:ext cx="492558" cy="493147"/>
            </a:xfrm>
            <a:custGeom>
              <a:avLst/>
              <a:gdLst/>
              <a:ahLst/>
              <a:cxnLst/>
              <a:rect l="l" t="t" r="r" b="b"/>
              <a:pathLst>
                <a:path w="43445" h="43497" fill="none" extrusionOk="0">
                  <a:moveTo>
                    <a:pt x="43444" y="43496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1" name="Google Shape;3051;p36"/>
            <p:cNvSpPr/>
            <p:nvPr/>
          </p:nvSpPr>
          <p:spPr>
            <a:xfrm>
              <a:off x="1989746" y="1959667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2" name="Google Shape;3052;p36"/>
            <p:cNvSpPr/>
            <p:nvPr/>
          </p:nvSpPr>
          <p:spPr>
            <a:xfrm>
              <a:off x="1989746" y="2082652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3" name="Google Shape;3053;p36"/>
            <p:cNvSpPr/>
            <p:nvPr/>
          </p:nvSpPr>
          <p:spPr>
            <a:xfrm>
              <a:off x="1989746" y="1227675"/>
              <a:ext cx="1468184" cy="1468184"/>
            </a:xfrm>
            <a:custGeom>
              <a:avLst/>
              <a:gdLst/>
              <a:ahLst/>
              <a:cxnLst/>
              <a:rect l="l" t="t" r="r" b="b"/>
              <a:pathLst>
                <a:path w="129498" h="129498" fill="none" extrusionOk="0">
                  <a:moveTo>
                    <a:pt x="43444" y="129498"/>
                  </a:moveTo>
                  <a:lnTo>
                    <a:pt x="0" y="86054"/>
                  </a:lnTo>
                  <a:lnTo>
                    <a:pt x="0" y="1"/>
                  </a:lnTo>
                  <a:lnTo>
                    <a:pt x="86054" y="1"/>
                  </a:lnTo>
                  <a:lnTo>
                    <a:pt x="129498" y="43445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054" name="Google Shape;3054;p36"/>
          <p:cNvGrpSpPr/>
          <p:nvPr/>
        </p:nvGrpSpPr>
        <p:grpSpPr>
          <a:xfrm rot="-5400000">
            <a:off x="8781334" y="-1566460"/>
            <a:ext cx="733566" cy="3469376"/>
            <a:chOff x="-1092529" y="1167363"/>
            <a:chExt cx="492558" cy="2329534"/>
          </a:xfrm>
        </p:grpSpPr>
        <p:sp>
          <p:nvSpPr>
            <p:cNvPr id="3055" name="Google Shape;3055;p36"/>
            <p:cNvSpPr/>
            <p:nvPr/>
          </p:nvSpPr>
          <p:spPr>
            <a:xfrm>
              <a:off x="-1092529" y="1167363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6" name="Google Shape;3056;p36"/>
            <p:cNvSpPr/>
            <p:nvPr/>
          </p:nvSpPr>
          <p:spPr>
            <a:xfrm>
              <a:off x="-1092529" y="1290347"/>
              <a:ext cx="492558" cy="493147"/>
            </a:xfrm>
            <a:custGeom>
              <a:avLst/>
              <a:gdLst/>
              <a:ahLst/>
              <a:cxnLst/>
              <a:rect l="l" t="t" r="r" b="b"/>
              <a:pathLst>
                <a:path w="43445" h="43497" fill="none" extrusionOk="0">
                  <a:moveTo>
                    <a:pt x="43444" y="43497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7" name="Google Shape;3057;p36"/>
            <p:cNvSpPr/>
            <p:nvPr/>
          </p:nvSpPr>
          <p:spPr>
            <a:xfrm>
              <a:off x="-1092529" y="1411564"/>
              <a:ext cx="492558" cy="492546"/>
            </a:xfrm>
            <a:custGeom>
              <a:avLst/>
              <a:gdLst/>
              <a:ahLst/>
              <a:cxnLst/>
              <a:rect l="l" t="t" r="r" b="b"/>
              <a:pathLst>
                <a:path w="43445" h="43444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8" name="Google Shape;3058;p36"/>
            <p:cNvSpPr/>
            <p:nvPr/>
          </p:nvSpPr>
          <p:spPr>
            <a:xfrm>
              <a:off x="-1092529" y="1534549"/>
              <a:ext cx="492558" cy="492546"/>
            </a:xfrm>
            <a:custGeom>
              <a:avLst/>
              <a:gdLst/>
              <a:ahLst/>
              <a:cxnLst/>
              <a:rect l="l" t="t" r="r" b="b"/>
              <a:pathLst>
                <a:path w="43445" h="43444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9" name="Google Shape;3059;p36"/>
            <p:cNvSpPr/>
            <p:nvPr/>
          </p:nvSpPr>
          <p:spPr>
            <a:xfrm>
              <a:off x="-1092529" y="1655164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0" name="Google Shape;3060;p36"/>
            <p:cNvSpPr/>
            <p:nvPr/>
          </p:nvSpPr>
          <p:spPr>
            <a:xfrm>
              <a:off x="-1092529" y="1778149"/>
              <a:ext cx="492558" cy="493147"/>
            </a:xfrm>
            <a:custGeom>
              <a:avLst/>
              <a:gdLst/>
              <a:ahLst/>
              <a:cxnLst/>
              <a:rect l="l" t="t" r="r" b="b"/>
              <a:pathLst>
                <a:path w="43445" h="43497" fill="none" extrusionOk="0">
                  <a:moveTo>
                    <a:pt x="43444" y="43496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1" name="Google Shape;3061;p36"/>
            <p:cNvSpPr/>
            <p:nvPr/>
          </p:nvSpPr>
          <p:spPr>
            <a:xfrm>
              <a:off x="-1092529" y="1899354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2" name="Google Shape;3062;p36"/>
            <p:cNvSpPr/>
            <p:nvPr/>
          </p:nvSpPr>
          <p:spPr>
            <a:xfrm>
              <a:off x="-1092529" y="2022339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3" name="Google Shape;3063;p36"/>
            <p:cNvSpPr/>
            <p:nvPr/>
          </p:nvSpPr>
          <p:spPr>
            <a:xfrm>
              <a:off x="-1092529" y="2149363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4" name="Google Shape;3064;p36"/>
            <p:cNvSpPr/>
            <p:nvPr/>
          </p:nvSpPr>
          <p:spPr>
            <a:xfrm>
              <a:off x="-1092529" y="2272347"/>
              <a:ext cx="492558" cy="493147"/>
            </a:xfrm>
            <a:custGeom>
              <a:avLst/>
              <a:gdLst/>
              <a:ahLst/>
              <a:cxnLst/>
              <a:rect l="l" t="t" r="r" b="b"/>
              <a:pathLst>
                <a:path w="43445" h="43497" fill="none" extrusionOk="0">
                  <a:moveTo>
                    <a:pt x="43444" y="43497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5" name="Google Shape;3065;p36"/>
            <p:cNvSpPr/>
            <p:nvPr/>
          </p:nvSpPr>
          <p:spPr>
            <a:xfrm>
              <a:off x="-1092529" y="2393564"/>
              <a:ext cx="492558" cy="492546"/>
            </a:xfrm>
            <a:custGeom>
              <a:avLst/>
              <a:gdLst/>
              <a:ahLst/>
              <a:cxnLst/>
              <a:rect l="l" t="t" r="r" b="b"/>
              <a:pathLst>
                <a:path w="43445" h="43444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6" name="Google Shape;3066;p36"/>
            <p:cNvSpPr/>
            <p:nvPr/>
          </p:nvSpPr>
          <p:spPr>
            <a:xfrm>
              <a:off x="-1092529" y="2516549"/>
              <a:ext cx="492558" cy="492546"/>
            </a:xfrm>
            <a:custGeom>
              <a:avLst/>
              <a:gdLst/>
              <a:ahLst/>
              <a:cxnLst/>
              <a:rect l="l" t="t" r="r" b="b"/>
              <a:pathLst>
                <a:path w="43445" h="43444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7" name="Google Shape;3067;p36"/>
            <p:cNvSpPr/>
            <p:nvPr/>
          </p:nvSpPr>
          <p:spPr>
            <a:xfrm>
              <a:off x="-1092529" y="2637164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8" name="Google Shape;3068;p36"/>
            <p:cNvSpPr/>
            <p:nvPr/>
          </p:nvSpPr>
          <p:spPr>
            <a:xfrm>
              <a:off x="-1092529" y="2760149"/>
              <a:ext cx="492558" cy="493147"/>
            </a:xfrm>
            <a:custGeom>
              <a:avLst/>
              <a:gdLst/>
              <a:ahLst/>
              <a:cxnLst/>
              <a:rect l="l" t="t" r="r" b="b"/>
              <a:pathLst>
                <a:path w="43445" h="43497" fill="none" extrusionOk="0">
                  <a:moveTo>
                    <a:pt x="43444" y="43496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9" name="Google Shape;3069;p36"/>
            <p:cNvSpPr/>
            <p:nvPr/>
          </p:nvSpPr>
          <p:spPr>
            <a:xfrm>
              <a:off x="-1092529" y="2881354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0" name="Google Shape;3070;p36"/>
            <p:cNvSpPr/>
            <p:nvPr/>
          </p:nvSpPr>
          <p:spPr>
            <a:xfrm>
              <a:off x="-1092529" y="3004339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071" name="Google Shape;3071;p36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grpSp>
        <p:nvGrpSpPr>
          <p:cNvPr id="3072" name="Google Shape;3072;p36"/>
          <p:cNvGrpSpPr/>
          <p:nvPr/>
        </p:nvGrpSpPr>
        <p:grpSpPr>
          <a:xfrm rot="-5400000">
            <a:off x="-363240" y="4370367"/>
            <a:ext cx="1460035" cy="733569"/>
            <a:chOff x="3333360" y="4608492"/>
            <a:chExt cx="1460035" cy="733569"/>
          </a:xfrm>
        </p:grpSpPr>
        <p:sp>
          <p:nvSpPr>
            <p:cNvPr id="3073" name="Google Shape;3073;p36"/>
            <p:cNvSpPr/>
            <p:nvPr/>
          </p:nvSpPr>
          <p:spPr>
            <a:xfrm rot="-5400000">
              <a:off x="3333351" y="4608500"/>
              <a:ext cx="733569" cy="733552"/>
            </a:xfrm>
            <a:custGeom>
              <a:avLst/>
              <a:gdLst/>
              <a:ahLst/>
              <a:cxnLst/>
              <a:rect l="l" t="t" r="r" b="b"/>
              <a:pathLst>
                <a:path w="43445" h="43444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4" name="Google Shape;3074;p36"/>
            <p:cNvSpPr/>
            <p:nvPr/>
          </p:nvSpPr>
          <p:spPr>
            <a:xfrm rot="-5400000">
              <a:off x="3512992" y="4608492"/>
              <a:ext cx="733569" cy="733569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5" name="Google Shape;3075;p36"/>
            <p:cNvSpPr/>
            <p:nvPr/>
          </p:nvSpPr>
          <p:spPr>
            <a:xfrm rot="-5400000">
              <a:off x="3696593" y="4608053"/>
              <a:ext cx="733569" cy="734447"/>
            </a:xfrm>
            <a:custGeom>
              <a:avLst/>
              <a:gdLst/>
              <a:ahLst/>
              <a:cxnLst/>
              <a:rect l="l" t="t" r="r" b="b"/>
              <a:pathLst>
                <a:path w="43445" h="43497" fill="none" extrusionOk="0">
                  <a:moveTo>
                    <a:pt x="43444" y="43496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6" name="Google Shape;3076;p36"/>
            <p:cNvSpPr/>
            <p:nvPr/>
          </p:nvSpPr>
          <p:spPr>
            <a:xfrm rot="-5400000">
              <a:off x="3876665" y="4608492"/>
              <a:ext cx="733569" cy="733569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7" name="Google Shape;3077;p36"/>
            <p:cNvSpPr/>
            <p:nvPr/>
          </p:nvSpPr>
          <p:spPr>
            <a:xfrm rot="-5400000">
              <a:off x="4059826" y="4608492"/>
              <a:ext cx="733569" cy="733569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5">
  <p:cSld name="TITLE_ONLY_1_1_1_1_1">
    <p:spTree>
      <p:nvGrpSpPr>
        <p:cNvPr id="1" name="Shape 30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79" name="Google Shape;3079;p37"/>
          <p:cNvPicPr preferRelativeResize="0"/>
          <p:nvPr/>
        </p:nvPicPr>
        <p:blipFill>
          <a:blip r:embed="rId2">
            <a:alphaModFix amt="45000"/>
          </a:blip>
          <a:stretch>
            <a:fillRect/>
          </a:stretch>
        </p:blipFill>
        <p:spPr>
          <a:xfrm>
            <a:off x="3697" y="0"/>
            <a:ext cx="9136604" cy="5143499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3080" name="Google Shape;3080;p37"/>
          <p:cNvGrpSpPr/>
          <p:nvPr/>
        </p:nvGrpSpPr>
        <p:grpSpPr>
          <a:xfrm>
            <a:off x="2594700" y="-1527237"/>
            <a:ext cx="3390900" cy="3390900"/>
            <a:chOff x="-2714625" y="-3788412"/>
            <a:chExt cx="3390900" cy="3390900"/>
          </a:xfrm>
        </p:grpSpPr>
        <p:grpSp>
          <p:nvGrpSpPr>
            <p:cNvPr id="3081" name="Google Shape;3081;p37"/>
            <p:cNvGrpSpPr/>
            <p:nvPr/>
          </p:nvGrpSpPr>
          <p:grpSpPr>
            <a:xfrm>
              <a:off x="-2714625" y="-3385887"/>
              <a:ext cx="3390900" cy="2569275"/>
              <a:chOff x="-2714625" y="-3448050"/>
              <a:chExt cx="3390900" cy="2569275"/>
            </a:xfrm>
          </p:grpSpPr>
          <p:cxnSp>
            <p:nvCxnSpPr>
              <p:cNvPr id="3082" name="Google Shape;3082;p37"/>
              <p:cNvCxnSpPr/>
              <p:nvPr/>
            </p:nvCxnSpPr>
            <p:spPr>
              <a:xfrm>
                <a:off x="-2714625" y="-1724025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083" name="Google Shape;3083;p37"/>
              <p:cNvCxnSpPr/>
              <p:nvPr/>
            </p:nvCxnSpPr>
            <p:spPr>
              <a:xfrm>
                <a:off x="-2714625" y="-1304925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084" name="Google Shape;3084;p37"/>
              <p:cNvCxnSpPr/>
              <p:nvPr/>
            </p:nvCxnSpPr>
            <p:spPr>
              <a:xfrm>
                <a:off x="-2714625" y="-878775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085" name="Google Shape;3085;p37"/>
              <p:cNvCxnSpPr/>
              <p:nvPr/>
            </p:nvCxnSpPr>
            <p:spPr>
              <a:xfrm>
                <a:off x="-2714625" y="-3448050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086" name="Google Shape;3086;p37"/>
              <p:cNvCxnSpPr/>
              <p:nvPr/>
            </p:nvCxnSpPr>
            <p:spPr>
              <a:xfrm>
                <a:off x="-2714625" y="-3028950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087" name="Google Shape;3087;p37"/>
              <p:cNvCxnSpPr/>
              <p:nvPr/>
            </p:nvCxnSpPr>
            <p:spPr>
              <a:xfrm>
                <a:off x="-2714625" y="-2602800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088" name="Google Shape;3088;p37"/>
              <p:cNvCxnSpPr/>
              <p:nvPr/>
            </p:nvCxnSpPr>
            <p:spPr>
              <a:xfrm>
                <a:off x="-2714625" y="-2183700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3089" name="Google Shape;3089;p37"/>
            <p:cNvGrpSpPr/>
            <p:nvPr/>
          </p:nvGrpSpPr>
          <p:grpSpPr>
            <a:xfrm rot="-5400000">
              <a:off x="-2732212" y="-3377600"/>
              <a:ext cx="3390900" cy="2569275"/>
              <a:chOff x="-2714625" y="-3448050"/>
              <a:chExt cx="3390900" cy="2569275"/>
            </a:xfrm>
          </p:grpSpPr>
          <p:cxnSp>
            <p:nvCxnSpPr>
              <p:cNvPr id="3090" name="Google Shape;3090;p37"/>
              <p:cNvCxnSpPr/>
              <p:nvPr/>
            </p:nvCxnSpPr>
            <p:spPr>
              <a:xfrm>
                <a:off x="-2714625" y="-1724025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091" name="Google Shape;3091;p37"/>
              <p:cNvCxnSpPr/>
              <p:nvPr/>
            </p:nvCxnSpPr>
            <p:spPr>
              <a:xfrm>
                <a:off x="-2714625" y="-1304925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092" name="Google Shape;3092;p37"/>
              <p:cNvCxnSpPr/>
              <p:nvPr/>
            </p:nvCxnSpPr>
            <p:spPr>
              <a:xfrm>
                <a:off x="-2714625" y="-878775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093" name="Google Shape;3093;p37"/>
              <p:cNvCxnSpPr/>
              <p:nvPr/>
            </p:nvCxnSpPr>
            <p:spPr>
              <a:xfrm>
                <a:off x="-2714625" y="-3448050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094" name="Google Shape;3094;p37"/>
              <p:cNvCxnSpPr/>
              <p:nvPr/>
            </p:nvCxnSpPr>
            <p:spPr>
              <a:xfrm>
                <a:off x="-2714625" y="-3028950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095" name="Google Shape;3095;p37"/>
              <p:cNvCxnSpPr/>
              <p:nvPr/>
            </p:nvCxnSpPr>
            <p:spPr>
              <a:xfrm>
                <a:off x="-2714625" y="-2602800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096" name="Google Shape;3096;p37"/>
              <p:cNvCxnSpPr/>
              <p:nvPr/>
            </p:nvCxnSpPr>
            <p:spPr>
              <a:xfrm>
                <a:off x="-2714625" y="-2183700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sp>
        <p:nvSpPr>
          <p:cNvPr id="3097" name="Google Shape;3097;p37"/>
          <p:cNvSpPr/>
          <p:nvPr/>
        </p:nvSpPr>
        <p:spPr>
          <a:xfrm rot="5400000">
            <a:off x="-495300" y="495300"/>
            <a:ext cx="2667000" cy="1676400"/>
          </a:xfrm>
          <a:prstGeom prst="rtTriangle">
            <a:avLst/>
          </a:prstGeom>
          <a:solidFill>
            <a:srgbClr val="FFFFFF">
              <a:alpha val="726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98" name="Google Shape;3098;p37"/>
          <p:cNvSpPr/>
          <p:nvPr/>
        </p:nvSpPr>
        <p:spPr>
          <a:xfrm rot="-5400000" flipH="1">
            <a:off x="4872075" y="242850"/>
            <a:ext cx="4514700" cy="4029000"/>
          </a:xfrm>
          <a:prstGeom prst="rtTriangle">
            <a:avLst/>
          </a:prstGeom>
          <a:solidFill>
            <a:srgbClr val="FFFFFF">
              <a:alpha val="726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099" name="Google Shape;3099;p37"/>
          <p:cNvGrpSpPr/>
          <p:nvPr/>
        </p:nvGrpSpPr>
        <p:grpSpPr>
          <a:xfrm>
            <a:off x="7658799" y="4603993"/>
            <a:ext cx="1095412" cy="1095412"/>
            <a:chOff x="1989746" y="1227675"/>
            <a:chExt cx="1468184" cy="1468184"/>
          </a:xfrm>
        </p:grpSpPr>
        <p:sp>
          <p:nvSpPr>
            <p:cNvPr id="3100" name="Google Shape;3100;p37"/>
            <p:cNvSpPr/>
            <p:nvPr/>
          </p:nvSpPr>
          <p:spPr>
            <a:xfrm>
              <a:off x="2482274" y="1720204"/>
              <a:ext cx="975637" cy="975637"/>
            </a:xfrm>
            <a:custGeom>
              <a:avLst/>
              <a:gdLst/>
              <a:ahLst/>
              <a:cxnLst/>
              <a:rect l="l" t="t" r="r" b="b"/>
              <a:pathLst>
                <a:path w="86054" h="86054" fill="none" extrusionOk="0">
                  <a:moveTo>
                    <a:pt x="0" y="1"/>
                  </a:moveTo>
                  <a:lnTo>
                    <a:pt x="86054" y="1"/>
                  </a:lnTo>
                  <a:lnTo>
                    <a:pt x="86054" y="86054"/>
                  </a:lnTo>
                  <a:lnTo>
                    <a:pt x="0" y="86054"/>
                  </a:lnTo>
                  <a:close/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1" name="Google Shape;3101;p37"/>
            <p:cNvSpPr/>
            <p:nvPr/>
          </p:nvSpPr>
          <p:spPr>
            <a:xfrm>
              <a:off x="2965336" y="2203267"/>
              <a:ext cx="11" cy="11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2" name="Google Shape;3102;p37"/>
            <p:cNvSpPr/>
            <p:nvPr/>
          </p:nvSpPr>
          <p:spPr>
            <a:xfrm>
              <a:off x="2844721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3" name="Google Shape;3103;p37"/>
            <p:cNvSpPr/>
            <p:nvPr/>
          </p:nvSpPr>
          <p:spPr>
            <a:xfrm>
              <a:off x="2721146" y="1227675"/>
              <a:ext cx="493147" cy="492558"/>
            </a:xfrm>
            <a:custGeom>
              <a:avLst/>
              <a:gdLst/>
              <a:ahLst/>
              <a:cxnLst/>
              <a:rect l="l" t="t" r="r" b="b"/>
              <a:pathLst>
                <a:path w="43497" h="43445" fill="none" extrusionOk="0">
                  <a:moveTo>
                    <a:pt x="43496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4" name="Google Shape;3104;p37"/>
            <p:cNvSpPr/>
            <p:nvPr/>
          </p:nvSpPr>
          <p:spPr>
            <a:xfrm>
              <a:off x="2600520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5" y="43445"/>
                  </a:moveTo>
                  <a:lnTo>
                    <a:pt x="1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5" name="Google Shape;3105;p37"/>
            <p:cNvSpPr/>
            <p:nvPr/>
          </p:nvSpPr>
          <p:spPr>
            <a:xfrm>
              <a:off x="2477535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5" y="43445"/>
                  </a:moveTo>
                  <a:lnTo>
                    <a:pt x="1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6" name="Google Shape;3106;p37"/>
            <p:cNvSpPr/>
            <p:nvPr/>
          </p:nvSpPr>
          <p:spPr>
            <a:xfrm>
              <a:off x="2356920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5" y="43445"/>
                  </a:moveTo>
                  <a:lnTo>
                    <a:pt x="1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7" name="Google Shape;3107;p37"/>
            <p:cNvSpPr/>
            <p:nvPr/>
          </p:nvSpPr>
          <p:spPr>
            <a:xfrm>
              <a:off x="2233346" y="1227675"/>
              <a:ext cx="493147" cy="492558"/>
            </a:xfrm>
            <a:custGeom>
              <a:avLst/>
              <a:gdLst/>
              <a:ahLst/>
              <a:cxnLst/>
              <a:rect l="l" t="t" r="r" b="b"/>
              <a:pathLst>
                <a:path w="43497" h="43445" fill="none" extrusionOk="0">
                  <a:moveTo>
                    <a:pt x="43497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8" name="Google Shape;3108;p37"/>
            <p:cNvSpPr/>
            <p:nvPr/>
          </p:nvSpPr>
          <p:spPr>
            <a:xfrm>
              <a:off x="2112731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9" name="Google Shape;3109;p37"/>
            <p:cNvSpPr/>
            <p:nvPr/>
          </p:nvSpPr>
          <p:spPr>
            <a:xfrm>
              <a:off x="1989746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0" name="Google Shape;3110;p37"/>
            <p:cNvSpPr/>
            <p:nvPr/>
          </p:nvSpPr>
          <p:spPr>
            <a:xfrm>
              <a:off x="1989746" y="1350660"/>
              <a:ext cx="492558" cy="493147"/>
            </a:xfrm>
            <a:custGeom>
              <a:avLst/>
              <a:gdLst/>
              <a:ahLst/>
              <a:cxnLst/>
              <a:rect l="l" t="t" r="r" b="b"/>
              <a:pathLst>
                <a:path w="43445" h="43497" fill="none" extrusionOk="0">
                  <a:moveTo>
                    <a:pt x="43444" y="43497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1" name="Google Shape;3111;p37"/>
            <p:cNvSpPr/>
            <p:nvPr/>
          </p:nvSpPr>
          <p:spPr>
            <a:xfrm>
              <a:off x="1989746" y="1471876"/>
              <a:ext cx="492558" cy="492546"/>
            </a:xfrm>
            <a:custGeom>
              <a:avLst/>
              <a:gdLst/>
              <a:ahLst/>
              <a:cxnLst/>
              <a:rect l="l" t="t" r="r" b="b"/>
              <a:pathLst>
                <a:path w="43445" h="43444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2" name="Google Shape;3112;p37"/>
            <p:cNvSpPr/>
            <p:nvPr/>
          </p:nvSpPr>
          <p:spPr>
            <a:xfrm>
              <a:off x="1989746" y="1594861"/>
              <a:ext cx="492558" cy="492546"/>
            </a:xfrm>
            <a:custGeom>
              <a:avLst/>
              <a:gdLst/>
              <a:ahLst/>
              <a:cxnLst/>
              <a:rect l="l" t="t" r="r" b="b"/>
              <a:pathLst>
                <a:path w="43445" h="43444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3" name="Google Shape;3113;p37"/>
            <p:cNvSpPr/>
            <p:nvPr/>
          </p:nvSpPr>
          <p:spPr>
            <a:xfrm>
              <a:off x="1989746" y="1715477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4" name="Google Shape;3114;p37"/>
            <p:cNvSpPr/>
            <p:nvPr/>
          </p:nvSpPr>
          <p:spPr>
            <a:xfrm>
              <a:off x="1989746" y="1838462"/>
              <a:ext cx="492558" cy="493147"/>
            </a:xfrm>
            <a:custGeom>
              <a:avLst/>
              <a:gdLst/>
              <a:ahLst/>
              <a:cxnLst/>
              <a:rect l="l" t="t" r="r" b="b"/>
              <a:pathLst>
                <a:path w="43445" h="43497" fill="none" extrusionOk="0">
                  <a:moveTo>
                    <a:pt x="43444" y="43496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5" name="Google Shape;3115;p37"/>
            <p:cNvSpPr/>
            <p:nvPr/>
          </p:nvSpPr>
          <p:spPr>
            <a:xfrm>
              <a:off x="1989746" y="1959667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6" name="Google Shape;3116;p37"/>
            <p:cNvSpPr/>
            <p:nvPr/>
          </p:nvSpPr>
          <p:spPr>
            <a:xfrm>
              <a:off x="1989746" y="2082652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7" name="Google Shape;3117;p37"/>
            <p:cNvSpPr/>
            <p:nvPr/>
          </p:nvSpPr>
          <p:spPr>
            <a:xfrm>
              <a:off x="1989746" y="1227675"/>
              <a:ext cx="1468184" cy="1468184"/>
            </a:xfrm>
            <a:custGeom>
              <a:avLst/>
              <a:gdLst/>
              <a:ahLst/>
              <a:cxnLst/>
              <a:rect l="l" t="t" r="r" b="b"/>
              <a:pathLst>
                <a:path w="129498" h="129498" fill="none" extrusionOk="0">
                  <a:moveTo>
                    <a:pt x="43444" y="129498"/>
                  </a:moveTo>
                  <a:lnTo>
                    <a:pt x="0" y="86054"/>
                  </a:lnTo>
                  <a:lnTo>
                    <a:pt x="0" y="1"/>
                  </a:lnTo>
                  <a:lnTo>
                    <a:pt x="86054" y="1"/>
                  </a:lnTo>
                  <a:lnTo>
                    <a:pt x="129498" y="43445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118" name="Google Shape;3118;p37"/>
          <p:cNvGrpSpPr/>
          <p:nvPr/>
        </p:nvGrpSpPr>
        <p:grpSpPr>
          <a:xfrm rot="10800000">
            <a:off x="5046260" y="4608492"/>
            <a:ext cx="1460035" cy="733569"/>
            <a:chOff x="3333360" y="4608492"/>
            <a:chExt cx="1460035" cy="733569"/>
          </a:xfrm>
        </p:grpSpPr>
        <p:sp>
          <p:nvSpPr>
            <p:cNvPr id="3119" name="Google Shape;3119;p37"/>
            <p:cNvSpPr/>
            <p:nvPr/>
          </p:nvSpPr>
          <p:spPr>
            <a:xfrm rot="-5400000">
              <a:off x="3333351" y="4608500"/>
              <a:ext cx="733569" cy="733552"/>
            </a:xfrm>
            <a:custGeom>
              <a:avLst/>
              <a:gdLst/>
              <a:ahLst/>
              <a:cxnLst/>
              <a:rect l="l" t="t" r="r" b="b"/>
              <a:pathLst>
                <a:path w="43445" h="43444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0" name="Google Shape;3120;p37"/>
            <p:cNvSpPr/>
            <p:nvPr/>
          </p:nvSpPr>
          <p:spPr>
            <a:xfrm rot="-5400000">
              <a:off x="3512992" y="4608492"/>
              <a:ext cx="733569" cy="733569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1" name="Google Shape;3121;p37"/>
            <p:cNvSpPr/>
            <p:nvPr/>
          </p:nvSpPr>
          <p:spPr>
            <a:xfrm rot="-5400000">
              <a:off x="3696593" y="4608053"/>
              <a:ext cx="733569" cy="734447"/>
            </a:xfrm>
            <a:custGeom>
              <a:avLst/>
              <a:gdLst/>
              <a:ahLst/>
              <a:cxnLst/>
              <a:rect l="l" t="t" r="r" b="b"/>
              <a:pathLst>
                <a:path w="43445" h="43497" fill="none" extrusionOk="0">
                  <a:moveTo>
                    <a:pt x="43444" y="43496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2" name="Google Shape;3122;p37"/>
            <p:cNvSpPr/>
            <p:nvPr/>
          </p:nvSpPr>
          <p:spPr>
            <a:xfrm rot="-5400000">
              <a:off x="3876665" y="4608492"/>
              <a:ext cx="733569" cy="733569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3" name="Google Shape;3123;p37"/>
            <p:cNvSpPr/>
            <p:nvPr/>
          </p:nvSpPr>
          <p:spPr>
            <a:xfrm rot="-5400000">
              <a:off x="4059826" y="4608492"/>
              <a:ext cx="733569" cy="733569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124" name="Google Shape;3124;p37"/>
          <p:cNvGrpSpPr/>
          <p:nvPr/>
        </p:nvGrpSpPr>
        <p:grpSpPr>
          <a:xfrm>
            <a:off x="8423999" y="1066793"/>
            <a:ext cx="1095412" cy="1095412"/>
            <a:chOff x="1989746" y="1227675"/>
            <a:chExt cx="1468184" cy="1468184"/>
          </a:xfrm>
        </p:grpSpPr>
        <p:sp>
          <p:nvSpPr>
            <p:cNvPr id="3125" name="Google Shape;3125;p37"/>
            <p:cNvSpPr/>
            <p:nvPr/>
          </p:nvSpPr>
          <p:spPr>
            <a:xfrm>
              <a:off x="2482274" y="1720204"/>
              <a:ext cx="975637" cy="975637"/>
            </a:xfrm>
            <a:custGeom>
              <a:avLst/>
              <a:gdLst/>
              <a:ahLst/>
              <a:cxnLst/>
              <a:rect l="l" t="t" r="r" b="b"/>
              <a:pathLst>
                <a:path w="86054" h="86054" fill="none" extrusionOk="0">
                  <a:moveTo>
                    <a:pt x="0" y="1"/>
                  </a:moveTo>
                  <a:lnTo>
                    <a:pt x="86054" y="1"/>
                  </a:lnTo>
                  <a:lnTo>
                    <a:pt x="86054" y="86054"/>
                  </a:lnTo>
                  <a:lnTo>
                    <a:pt x="0" y="86054"/>
                  </a:lnTo>
                  <a:close/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6" name="Google Shape;3126;p37"/>
            <p:cNvSpPr/>
            <p:nvPr/>
          </p:nvSpPr>
          <p:spPr>
            <a:xfrm>
              <a:off x="2965336" y="2203267"/>
              <a:ext cx="11" cy="11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7" name="Google Shape;3127;p37"/>
            <p:cNvSpPr/>
            <p:nvPr/>
          </p:nvSpPr>
          <p:spPr>
            <a:xfrm>
              <a:off x="2844721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8" name="Google Shape;3128;p37"/>
            <p:cNvSpPr/>
            <p:nvPr/>
          </p:nvSpPr>
          <p:spPr>
            <a:xfrm>
              <a:off x="2721146" y="1227675"/>
              <a:ext cx="493147" cy="492558"/>
            </a:xfrm>
            <a:custGeom>
              <a:avLst/>
              <a:gdLst/>
              <a:ahLst/>
              <a:cxnLst/>
              <a:rect l="l" t="t" r="r" b="b"/>
              <a:pathLst>
                <a:path w="43497" h="43445" fill="none" extrusionOk="0">
                  <a:moveTo>
                    <a:pt x="43496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9" name="Google Shape;3129;p37"/>
            <p:cNvSpPr/>
            <p:nvPr/>
          </p:nvSpPr>
          <p:spPr>
            <a:xfrm>
              <a:off x="2600520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5" y="43445"/>
                  </a:moveTo>
                  <a:lnTo>
                    <a:pt x="1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0" name="Google Shape;3130;p37"/>
            <p:cNvSpPr/>
            <p:nvPr/>
          </p:nvSpPr>
          <p:spPr>
            <a:xfrm>
              <a:off x="2477535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5" y="43445"/>
                  </a:moveTo>
                  <a:lnTo>
                    <a:pt x="1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1" name="Google Shape;3131;p37"/>
            <p:cNvSpPr/>
            <p:nvPr/>
          </p:nvSpPr>
          <p:spPr>
            <a:xfrm>
              <a:off x="2356920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5" y="43445"/>
                  </a:moveTo>
                  <a:lnTo>
                    <a:pt x="1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2" name="Google Shape;3132;p37"/>
            <p:cNvSpPr/>
            <p:nvPr/>
          </p:nvSpPr>
          <p:spPr>
            <a:xfrm>
              <a:off x="2233346" y="1227675"/>
              <a:ext cx="493147" cy="492558"/>
            </a:xfrm>
            <a:custGeom>
              <a:avLst/>
              <a:gdLst/>
              <a:ahLst/>
              <a:cxnLst/>
              <a:rect l="l" t="t" r="r" b="b"/>
              <a:pathLst>
                <a:path w="43497" h="43445" fill="none" extrusionOk="0">
                  <a:moveTo>
                    <a:pt x="43497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3" name="Google Shape;3133;p37"/>
            <p:cNvSpPr/>
            <p:nvPr/>
          </p:nvSpPr>
          <p:spPr>
            <a:xfrm>
              <a:off x="2112731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4" name="Google Shape;3134;p37"/>
            <p:cNvSpPr/>
            <p:nvPr/>
          </p:nvSpPr>
          <p:spPr>
            <a:xfrm>
              <a:off x="1989746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5" name="Google Shape;3135;p37"/>
            <p:cNvSpPr/>
            <p:nvPr/>
          </p:nvSpPr>
          <p:spPr>
            <a:xfrm>
              <a:off x="1989746" y="1350660"/>
              <a:ext cx="492558" cy="493147"/>
            </a:xfrm>
            <a:custGeom>
              <a:avLst/>
              <a:gdLst/>
              <a:ahLst/>
              <a:cxnLst/>
              <a:rect l="l" t="t" r="r" b="b"/>
              <a:pathLst>
                <a:path w="43445" h="43497" fill="none" extrusionOk="0">
                  <a:moveTo>
                    <a:pt x="43444" y="43497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6" name="Google Shape;3136;p37"/>
            <p:cNvSpPr/>
            <p:nvPr/>
          </p:nvSpPr>
          <p:spPr>
            <a:xfrm>
              <a:off x="1989746" y="1471876"/>
              <a:ext cx="492558" cy="492546"/>
            </a:xfrm>
            <a:custGeom>
              <a:avLst/>
              <a:gdLst/>
              <a:ahLst/>
              <a:cxnLst/>
              <a:rect l="l" t="t" r="r" b="b"/>
              <a:pathLst>
                <a:path w="43445" h="43444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7" name="Google Shape;3137;p37"/>
            <p:cNvSpPr/>
            <p:nvPr/>
          </p:nvSpPr>
          <p:spPr>
            <a:xfrm>
              <a:off x="1989746" y="1594861"/>
              <a:ext cx="492558" cy="492546"/>
            </a:xfrm>
            <a:custGeom>
              <a:avLst/>
              <a:gdLst/>
              <a:ahLst/>
              <a:cxnLst/>
              <a:rect l="l" t="t" r="r" b="b"/>
              <a:pathLst>
                <a:path w="43445" h="43444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8" name="Google Shape;3138;p37"/>
            <p:cNvSpPr/>
            <p:nvPr/>
          </p:nvSpPr>
          <p:spPr>
            <a:xfrm>
              <a:off x="1989746" y="1715477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9" name="Google Shape;3139;p37"/>
            <p:cNvSpPr/>
            <p:nvPr/>
          </p:nvSpPr>
          <p:spPr>
            <a:xfrm>
              <a:off x="1989746" y="1838462"/>
              <a:ext cx="492558" cy="493147"/>
            </a:xfrm>
            <a:custGeom>
              <a:avLst/>
              <a:gdLst/>
              <a:ahLst/>
              <a:cxnLst/>
              <a:rect l="l" t="t" r="r" b="b"/>
              <a:pathLst>
                <a:path w="43445" h="43497" fill="none" extrusionOk="0">
                  <a:moveTo>
                    <a:pt x="43444" y="43496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0" name="Google Shape;3140;p37"/>
            <p:cNvSpPr/>
            <p:nvPr/>
          </p:nvSpPr>
          <p:spPr>
            <a:xfrm>
              <a:off x="1989746" y="1959667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1" name="Google Shape;3141;p37"/>
            <p:cNvSpPr/>
            <p:nvPr/>
          </p:nvSpPr>
          <p:spPr>
            <a:xfrm>
              <a:off x="1989746" y="2082652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2" name="Google Shape;3142;p37"/>
            <p:cNvSpPr/>
            <p:nvPr/>
          </p:nvSpPr>
          <p:spPr>
            <a:xfrm>
              <a:off x="1989746" y="1227675"/>
              <a:ext cx="1468184" cy="1468184"/>
            </a:xfrm>
            <a:custGeom>
              <a:avLst/>
              <a:gdLst/>
              <a:ahLst/>
              <a:cxnLst/>
              <a:rect l="l" t="t" r="r" b="b"/>
              <a:pathLst>
                <a:path w="129498" h="129498" fill="none" extrusionOk="0">
                  <a:moveTo>
                    <a:pt x="43444" y="129498"/>
                  </a:moveTo>
                  <a:lnTo>
                    <a:pt x="0" y="86054"/>
                  </a:lnTo>
                  <a:lnTo>
                    <a:pt x="0" y="1"/>
                  </a:lnTo>
                  <a:lnTo>
                    <a:pt x="86054" y="1"/>
                  </a:lnTo>
                  <a:lnTo>
                    <a:pt x="129498" y="43445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143" name="Google Shape;3143;p37"/>
          <p:cNvGrpSpPr/>
          <p:nvPr/>
        </p:nvGrpSpPr>
        <p:grpSpPr>
          <a:xfrm rot="-5400000">
            <a:off x="9791909" y="-1566460"/>
            <a:ext cx="733566" cy="3469376"/>
            <a:chOff x="-1092529" y="1167363"/>
            <a:chExt cx="492558" cy="2329534"/>
          </a:xfrm>
        </p:grpSpPr>
        <p:sp>
          <p:nvSpPr>
            <p:cNvPr id="3144" name="Google Shape;3144;p37"/>
            <p:cNvSpPr/>
            <p:nvPr/>
          </p:nvSpPr>
          <p:spPr>
            <a:xfrm>
              <a:off x="-1092529" y="1167363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5" name="Google Shape;3145;p37"/>
            <p:cNvSpPr/>
            <p:nvPr/>
          </p:nvSpPr>
          <p:spPr>
            <a:xfrm>
              <a:off x="-1092529" y="1290347"/>
              <a:ext cx="492558" cy="493147"/>
            </a:xfrm>
            <a:custGeom>
              <a:avLst/>
              <a:gdLst/>
              <a:ahLst/>
              <a:cxnLst/>
              <a:rect l="l" t="t" r="r" b="b"/>
              <a:pathLst>
                <a:path w="43445" h="43497" fill="none" extrusionOk="0">
                  <a:moveTo>
                    <a:pt x="43444" y="43497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6" name="Google Shape;3146;p37"/>
            <p:cNvSpPr/>
            <p:nvPr/>
          </p:nvSpPr>
          <p:spPr>
            <a:xfrm>
              <a:off x="-1092529" y="1411564"/>
              <a:ext cx="492558" cy="492546"/>
            </a:xfrm>
            <a:custGeom>
              <a:avLst/>
              <a:gdLst/>
              <a:ahLst/>
              <a:cxnLst/>
              <a:rect l="l" t="t" r="r" b="b"/>
              <a:pathLst>
                <a:path w="43445" h="43444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7" name="Google Shape;3147;p37"/>
            <p:cNvSpPr/>
            <p:nvPr/>
          </p:nvSpPr>
          <p:spPr>
            <a:xfrm>
              <a:off x="-1092529" y="1534549"/>
              <a:ext cx="492558" cy="492546"/>
            </a:xfrm>
            <a:custGeom>
              <a:avLst/>
              <a:gdLst/>
              <a:ahLst/>
              <a:cxnLst/>
              <a:rect l="l" t="t" r="r" b="b"/>
              <a:pathLst>
                <a:path w="43445" h="43444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8" name="Google Shape;3148;p37"/>
            <p:cNvSpPr/>
            <p:nvPr/>
          </p:nvSpPr>
          <p:spPr>
            <a:xfrm>
              <a:off x="-1092529" y="1655164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9" name="Google Shape;3149;p37"/>
            <p:cNvSpPr/>
            <p:nvPr/>
          </p:nvSpPr>
          <p:spPr>
            <a:xfrm>
              <a:off x="-1092529" y="1778149"/>
              <a:ext cx="492558" cy="493147"/>
            </a:xfrm>
            <a:custGeom>
              <a:avLst/>
              <a:gdLst/>
              <a:ahLst/>
              <a:cxnLst/>
              <a:rect l="l" t="t" r="r" b="b"/>
              <a:pathLst>
                <a:path w="43445" h="43497" fill="none" extrusionOk="0">
                  <a:moveTo>
                    <a:pt x="43444" y="43496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0" name="Google Shape;3150;p37"/>
            <p:cNvSpPr/>
            <p:nvPr/>
          </p:nvSpPr>
          <p:spPr>
            <a:xfrm>
              <a:off x="-1092529" y="1899354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1" name="Google Shape;3151;p37"/>
            <p:cNvSpPr/>
            <p:nvPr/>
          </p:nvSpPr>
          <p:spPr>
            <a:xfrm>
              <a:off x="-1092529" y="2022339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2" name="Google Shape;3152;p37"/>
            <p:cNvSpPr/>
            <p:nvPr/>
          </p:nvSpPr>
          <p:spPr>
            <a:xfrm>
              <a:off x="-1092529" y="2149363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3" name="Google Shape;3153;p37"/>
            <p:cNvSpPr/>
            <p:nvPr/>
          </p:nvSpPr>
          <p:spPr>
            <a:xfrm>
              <a:off x="-1092529" y="2272347"/>
              <a:ext cx="492558" cy="493147"/>
            </a:xfrm>
            <a:custGeom>
              <a:avLst/>
              <a:gdLst/>
              <a:ahLst/>
              <a:cxnLst/>
              <a:rect l="l" t="t" r="r" b="b"/>
              <a:pathLst>
                <a:path w="43445" h="43497" fill="none" extrusionOk="0">
                  <a:moveTo>
                    <a:pt x="43444" y="43497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4" name="Google Shape;3154;p37"/>
            <p:cNvSpPr/>
            <p:nvPr/>
          </p:nvSpPr>
          <p:spPr>
            <a:xfrm>
              <a:off x="-1092529" y="2393564"/>
              <a:ext cx="492558" cy="492546"/>
            </a:xfrm>
            <a:custGeom>
              <a:avLst/>
              <a:gdLst/>
              <a:ahLst/>
              <a:cxnLst/>
              <a:rect l="l" t="t" r="r" b="b"/>
              <a:pathLst>
                <a:path w="43445" h="43444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5" name="Google Shape;3155;p37"/>
            <p:cNvSpPr/>
            <p:nvPr/>
          </p:nvSpPr>
          <p:spPr>
            <a:xfrm>
              <a:off x="-1092529" y="2516549"/>
              <a:ext cx="492558" cy="492546"/>
            </a:xfrm>
            <a:custGeom>
              <a:avLst/>
              <a:gdLst/>
              <a:ahLst/>
              <a:cxnLst/>
              <a:rect l="l" t="t" r="r" b="b"/>
              <a:pathLst>
                <a:path w="43445" h="43444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6" name="Google Shape;3156;p37"/>
            <p:cNvSpPr/>
            <p:nvPr/>
          </p:nvSpPr>
          <p:spPr>
            <a:xfrm>
              <a:off x="-1092529" y="2637164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7" name="Google Shape;3157;p37"/>
            <p:cNvSpPr/>
            <p:nvPr/>
          </p:nvSpPr>
          <p:spPr>
            <a:xfrm>
              <a:off x="-1092529" y="2760149"/>
              <a:ext cx="492558" cy="493147"/>
            </a:xfrm>
            <a:custGeom>
              <a:avLst/>
              <a:gdLst/>
              <a:ahLst/>
              <a:cxnLst/>
              <a:rect l="l" t="t" r="r" b="b"/>
              <a:pathLst>
                <a:path w="43445" h="43497" fill="none" extrusionOk="0">
                  <a:moveTo>
                    <a:pt x="43444" y="43496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8" name="Google Shape;3158;p37"/>
            <p:cNvSpPr/>
            <p:nvPr/>
          </p:nvSpPr>
          <p:spPr>
            <a:xfrm>
              <a:off x="-1092529" y="2881354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9" name="Google Shape;3159;p37"/>
            <p:cNvSpPr/>
            <p:nvPr/>
          </p:nvSpPr>
          <p:spPr>
            <a:xfrm>
              <a:off x="-1092529" y="3004339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160" name="Google Shape;3160;p37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grpSp>
        <p:nvGrpSpPr>
          <p:cNvPr id="3161" name="Google Shape;3161;p37"/>
          <p:cNvGrpSpPr/>
          <p:nvPr/>
        </p:nvGrpSpPr>
        <p:grpSpPr>
          <a:xfrm rot="-5400000">
            <a:off x="-363240" y="4370367"/>
            <a:ext cx="1460035" cy="733569"/>
            <a:chOff x="3333360" y="4608492"/>
            <a:chExt cx="1460035" cy="733569"/>
          </a:xfrm>
        </p:grpSpPr>
        <p:sp>
          <p:nvSpPr>
            <p:cNvPr id="3162" name="Google Shape;3162;p37"/>
            <p:cNvSpPr/>
            <p:nvPr/>
          </p:nvSpPr>
          <p:spPr>
            <a:xfrm rot="-5400000">
              <a:off x="3333351" y="4608500"/>
              <a:ext cx="733569" cy="733552"/>
            </a:xfrm>
            <a:custGeom>
              <a:avLst/>
              <a:gdLst/>
              <a:ahLst/>
              <a:cxnLst/>
              <a:rect l="l" t="t" r="r" b="b"/>
              <a:pathLst>
                <a:path w="43445" h="43444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3" name="Google Shape;3163;p37"/>
            <p:cNvSpPr/>
            <p:nvPr/>
          </p:nvSpPr>
          <p:spPr>
            <a:xfrm rot="-5400000">
              <a:off x="3512992" y="4608492"/>
              <a:ext cx="733569" cy="733569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4" name="Google Shape;3164;p37"/>
            <p:cNvSpPr/>
            <p:nvPr/>
          </p:nvSpPr>
          <p:spPr>
            <a:xfrm rot="-5400000">
              <a:off x="3696593" y="4608053"/>
              <a:ext cx="733569" cy="734447"/>
            </a:xfrm>
            <a:custGeom>
              <a:avLst/>
              <a:gdLst/>
              <a:ahLst/>
              <a:cxnLst/>
              <a:rect l="l" t="t" r="r" b="b"/>
              <a:pathLst>
                <a:path w="43445" h="43497" fill="none" extrusionOk="0">
                  <a:moveTo>
                    <a:pt x="43444" y="43496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5" name="Google Shape;3165;p37"/>
            <p:cNvSpPr/>
            <p:nvPr/>
          </p:nvSpPr>
          <p:spPr>
            <a:xfrm rot="-5400000">
              <a:off x="3876665" y="4608492"/>
              <a:ext cx="733569" cy="733569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6" name="Google Shape;3166;p37"/>
            <p:cNvSpPr/>
            <p:nvPr/>
          </p:nvSpPr>
          <p:spPr>
            <a:xfrm rot="-5400000">
              <a:off x="4059826" y="4608492"/>
              <a:ext cx="733569" cy="733569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167" name="Google Shape;3167;p37"/>
          <p:cNvGrpSpPr/>
          <p:nvPr/>
        </p:nvGrpSpPr>
        <p:grpSpPr>
          <a:xfrm rot="-5400000">
            <a:off x="-363240" y="2788992"/>
            <a:ext cx="1460035" cy="733569"/>
            <a:chOff x="3333360" y="4608492"/>
            <a:chExt cx="1460035" cy="733569"/>
          </a:xfrm>
        </p:grpSpPr>
        <p:sp>
          <p:nvSpPr>
            <p:cNvPr id="3168" name="Google Shape;3168;p37"/>
            <p:cNvSpPr/>
            <p:nvPr/>
          </p:nvSpPr>
          <p:spPr>
            <a:xfrm rot="-5400000">
              <a:off x="3333351" y="4608500"/>
              <a:ext cx="733569" cy="733552"/>
            </a:xfrm>
            <a:custGeom>
              <a:avLst/>
              <a:gdLst/>
              <a:ahLst/>
              <a:cxnLst/>
              <a:rect l="l" t="t" r="r" b="b"/>
              <a:pathLst>
                <a:path w="43445" h="43444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9" name="Google Shape;3169;p37"/>
            <p:cNvSpPr/>
            <p:nvPr/>
          </p:nvSpPr>
          <p:spPr>
            <a:xfrm rot="-5400000">
              <a:off x="3512992" y="4608492"/>
              <a:ext cx="733569" cy="733569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0" name="Google Shape;3170;p37"/>
            <p:cNvSpPr/>
            <p:nvPr/>
          </p:nvSpPr>
          <p:spPr>
            <a:xfrm rot="-5400000">
              <a:off x="3696593" y="4608053"/>
              <a:ext cx="733569" cy="734447"/>
            </a:xfrm>
            <a:custGeom>
              <a:avLst/>
              <a:gdLst/>
              <a:ahLst/>
              <a:cxnLst/>
              <a:rect l="l" t="t" r="r" b="b"/>
              <a:pathLst>
                <a:path w="43445" h="43497" fill="none" extrusionOk="0">
                  <a:moveTo>
                    <a:pt x="43444" y="43496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1" name="Google Shape;3171;p37"/>
            <p:cNvSpPr/>
            <p:nvPr/>
          </p:nvSpPr>
          <p:spPr>
            <a:xfrm rot="-5400000">
              <a:off x="3876665" y="4608492"/>
              <a:ext cx="733569" cy="733569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2" name="Google Shape;3172;p37"/>
            <p:cNvSpPr/>
            <p:nvPr/>
          </p:nvSpPr>
          <p:spPr>
            <a:xfrm rot="-5400000">
              <a:off x="4059826" y="4608492"/>
              <a:ext cx="733569" cy="733569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6">
  <p:cSld name="TITLE_ONLY_1_1_2">
    <p:spTree>
      <p:nvGrpSpPr>
        <p:cNvPr id="1" name="Shape 31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174" name="Google Shape;3174;p38"/>
          <p:cNvPicPr preferRelativeResize="0"/>
          <p:nvPr/>
        </p:nvPicPr>
        <p:blipFill>
          <a:blip r:embed="rId2">
            <a:alphaModFix amt="45000"/>
          </a:blip>
          <a:stretch>
            <a:fillRect/>
          </a:stretch>
        </p:blipFill>
        <p:spPr>
          <a:xfrm>
            <a:off x="3697" y="0"/>
            <a:ext cx="9136604" cy="5143499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3175" name="Google Shape;3175;p38"/>
          <p:cNvGrpSpPr/>
          <p:nvPr/>
        </p:nvGrpSpPr>
        <p:grpSpPr>
          <a:xfrm>
            <a:off x="1961075" y="4220288"/>
            <a:ext cx="3390900" cy="3390900"/>
            <a:chOff x="-2714625" y="-3788412"/>
            <a:chExt cx="3390900" cy="3390900"/>
          </a:xfrm>
        </p:grpSpPr>
        <p:grpSp>
          <p:nvGrpSpPr>
            <p:cNvPr id="3176" name="Google Shape;3176;p38"/>
            <p:cNvGrpSpPr/>
            <p:nvPr/>
          </p:nvGrpSpPr>
          <p:grpSpPr>
            <a:xfrm>
              <a:off x="-2714625" y="-3385887"/>
              <a:ext cx="3390900" cy="2569275"/>
              <a:chOff x="-2714625" y="-3448050"/>
              <a:chExt cx="3390900" cy="2569275"/>
            </a:xfrm>
          </p:grpSpPr>
          <p:cxnSp>
            <p:nvCxnSpPr>
              <p:cNvPr id="3177" name="Google Shape;3177;p38"/>
              <p:cNvCxnSpPr/>
              <p:nvPr/>
            </p:nvCxnSpPr>
            <p:spPr>
              <a:xfrm>
                <a:off x="-2714625" y="-1724025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178" name="Google Shape;3178;p38"/>
              <p:cNvCxnSpPr/>
              <p:nvPr/>
            </p:nvCxnSpPr>
            <p:spPr>
              <a:xfrm>
                <a:off x="-2714625" y="-1304925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179" name="Google Shape;3179;p38"/>
              <p:cNvCxnSpPr/>
              <p:nvPr/>
            </p:nvCxnSpPr>
            <p:spPr>
              <a:xfrm>
                <a:off x="-2714625" y="-878775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180" name="Google Shape;3180;p38"/>
              <p:cNvCxnSpPr/>
              <p:nvPr/>
            </p:nvCxnSpPr>
            <p:spPr>
              <a:xfrm>
                <a:off x="-2714625" y="-3448050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181" name="Google Shape;3181;p38"/>
              <p:cNvCxnSpPr/>
              <p:nvPr/>
            </p:nvCxnSpPr>
            <p:spPr>
              <a:xfrm>
                <a:off x="-2714625" y="-3028950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182" name="Google Shape;3182;p38"/>
              <p:cNvCxnSpPr/>
              <p:nvPr/>
            </p:nvCxnSpPr>
            <p:spPr>
              <a:xfrm>
                <a:off x="-2714625" y="-2602800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183" name="Google Shape;3183;p38"/>
              <p:cNvCxnSpPr/>
              <p:nvPr/>
            </p:nvCxnSpPr>
            <p:spPr>
              <a:xfrm>
                <a:off x="-2714625" y="-2183700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3184" name="Google Shape;3184;p38"/>
            <p:cNvGrpSpPr/>
            <p:nvPr/>
          </p:nvGrpSpPr>
          <p:grpSpPr>
            <a:xfrm rot="-5400000">
              <a:off x="-2732212" y="-3377600"/>
              <a:ext cx="3390900" cy="2569275"/>
              <a:chOff x="-2714625" y="-3448050"/>
              <a:chExt cx="3390900" cy="2569275"/>
            </a:xfrm>
          </p:grpSpPr>
          <p:cxnSp>
            <p:nvCxnSpPr>
              <p:cNvPr id="3185" name="Google Shape;3185;p38"/>
              <p:cNvCxnSpPr/>
              <p:nvPr/>
            </p:nvCxnSpPr>
            <p:spPr>
              <a:xfrm>
                <a:off x="-2714625" y="-1724025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186" name="Google Shape;3186;p38"/>
              <p:cNvCxnSpPr/>
              <p:nvPr/>
            </p:nvCxnSpPr>
            <p:spPr>
              <a:xfrm>
                <a:off x="-2714625" y="-1304925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187" name="Google Shape;3187;p38"/>
              <p:cNvCxnSpPr/>
              <p:nvPr/>
            </p:nvCxnSpPr>
            <p:spPr>
              <a:xfrm>
                <a:off x="-2714625" y="-878775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188" name="Google Shape;3188;p38"/>
              <p:cNvCxnSpPr/>
              <p:nvPr/>
            </p:nvCxnSpPr>
            <p:spPr>
              <a:xfrm>
                <a:off x="-2714625" y="-3448050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189" name="Google Shape;3189;p38"/>
              <p:cNvCxnSpPr/>
              <p:nvPr/>
            </p:nvCxnSpPr>
            <p:spPr>
              <a:xfrm>
                <a:off x="-2714625" y="-3028950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190" name="Google Shape;3190;p38"/>
              <p:cNvCxnSpPr/>
              <p:nvPr/>
            </p:nvCxnSpPr>
            <p:spPr>
              <a:xfrm>
                <a:off x="-2714625" y="-2602800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191" name="Google Shape;3191;p38"/>
              <p:cNvCxnSpPr/>
              <p:nvPr/>
            </p:nvCxnSpPr>
            <p:spPr>
              <a:xfrm>
                <a:off x="-2714625" y="-2183700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sp>
        <p:nvSpPr>
          <p:cNvPr id="3192" name="Google Shape;3192;p38"/>
          <p:cNvSpPr/>
          <p:nvPr/>
        </p:nvSpPr>
        <p:spPr>
          <a:xfrm rot="5400000">
            <a:off x="1266900" y="-1266900"/>
            <a:ext cx="1285800" cy="3819600"/>
          </a:xfrm>
          <a:prstGeom prst="rtTriangle">
            <a:avLst/>
          </a:prstGeom>
          <a:solidFill>
            <a:srgbClr val="FFFFFF">
              <a:alpha val="726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193" name="Google Shape;3193;p38"/>
          <p:cNvSpPr/>
          <p:nvPr/>
        </p:nvSpPr>
        <p:spPr>
          <a:xfrm flipH="1">
            <a:off x="1038300" y="-150"/>
            <a:ext cx="8105700" cy="5143500"/>
          </a:xfrm>
          <a:prstGeom prst="rtTriangle">
            <a:avLst/>
          </a:prstGeom>
          <a:solidFill>
            <a:srgbClr val="FFFFFF">
              <a:alpha val="726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194" name="Google Shape;3194;p38"/>
          <p:cNvGrpSpPr/>
          <p:nvPr/>
        </p:nvGrpSpPr>
        <p:grpSpPr>
          <a:xfrm>
            <a:off x="-380301" y="2547918"/>
            <a:ext cx="1095412" cy="1095412"/>
            <a:chOff x="1989746" y="1227675"/>
            <a:chExt cx="1468184" cy="1468184"/>
          </a:xfrm>
        </p:grpSpPr>
        <p:sp>
          <p:nvSpPr>
            <p:cNvPr id="3195" name="Google Shape;3195;p38"/>
            <p:cNvSpPr/>
            <p:nvPr/>
          </p:nvSpPr>
          <p:spPr>
            <a:xfrm>
              <a:off x="2482274" y="1720204"/>
              <a:ext cx="975637" cy="975637"/>
            </a:xfrm>
            <a:custGeom>
              <a:avLst/>
              <a:gdLst/>
              <a:ahLst/>
              <a:cxnLst/>
              <a:rect l="l" t="t" r="r" b="b"/>
              <a:pathLst>
                <a:path w="86054" h="86054" fill="none" extrusionOk="0">
                  <a:moveTo>
                    <a:pt x="0" y="1"/>
                  </a:moveTo>
                  <a:lnTo>
                    <a:pt x="86054" y="1"/>
                  </a:lnTo>
                  <a:lnTo>
                    <a:pt x="86054" y="86054"/>
                  </a:lnTo>
                  <a:lnTo>
                    <a:pt x="0" y="86054"/>
                  </a:lnTo>
                  <a:close/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6" name="Google Shape;3196;p38"/>
            <p:cNvSpPr/>
            <p:nvPr/>
          </p:nvSpPr>
          <p:spPr>
            <a:xfrm>
              <a:off x="2965336" y="2203267"/>
              <a:ext cx="11" cy="11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7" name="Google Shape;3197;p38"/>
            <p:cNvSpPr/>
            <p:nvPr/>
          </p:nvSpPr>
          <p:spPr>
            <a:xfrm>
              <a:off x="2844721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8" name="Google Shape;3198;p38"/>
            <p:cNvSpPr/>
            <p:nvPr/>
          </p:nvSpPr>
          <p:spPr>
            <a:xfrm>
              <a:off x="2721146" y="1227675"/>
              <a:ext cx="493147" cy="492558"/>
            </a:xfrm>
            <a:custGeom>
              <a:avLst/>
              <a:gdLst/>
              <a:ahLst/>
              <a:cxnLst/>
              <a:rect l="l" t="t" r="r" b="b"/>
              <a:pathLst>
                <a:path w="43497" h="43445" fill="none" extrusionOk="0">
                  <a:moveTo>
                    <a:pt x="43496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9" name="Google Shape;3199;p38"/>
            <p:cNvSpPr/>
            <p:nvPr/>
          </p:nvSpPr>
          <p:spPr>
            <a:xfrm>
              <a:off x="2600520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5" y="43445"/>
                  </a:moveTo>
                  <a:lnTo>
                    <a:pt x="1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0" name="Google Shape;3200;p38"/>
            <p:cNvSpPr/>
            <p:nvPr/>
          </p:nvSpPr>
          <p:spPr>
            <a:xfrm>
              <a:off x="2477535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5" y="43445"/>
                  </a:moveTo>
                  <a:lnTo>
                    <a:pt x="1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1" name="Google Shape;3201;p38"/>
            <p:cNvSpPr/>
            <p:nvPr/>
          </p:nvSpPr>
          <p:spPr>
            <a:xfrm>
              <a:off x="2356920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5" y="43445"/>
                  </a:moveTo>
                  <a:lnTo>
                    <a:pt x="1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2" name="Google Shape;3202;p38"/>
            <p:cNvSpPr/>
            <p:nvPr/>
          </p:nvSpPr>
          <p:spPr>
            <a:xfrm>
              <a:off x="2233346" y="1227675"/>
              <a:ext cx="493147" cy="492558"/>
            </a:xfrm>
            <a:custGeom>
              <a:avLst/>
              <a:gdLst/>
              <a:ahLst/>
              <a:cxnLst/>
              <a:rect l="l" t="t" r="r" b="b"/>
              <a:pathLst>
                <a:path w="43497" h="43445" fill="none" extrusionOk="0">
                  <a:moveTo>
                    <a:pt x="43497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3" name="Google Shape;3203;p38"/>
            <p:cNvSpPr/>
            <p:nvPr/>
          </p:nvSpPr>
          <p:spPr>
            <a:xfrm>
              <a:off x="2112731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4" name="Google Shape;3204;p38"/>
            <p:cNvSpPr/>
            <p:nvPr/>
          </p:nvSpPr>
          <p:spPr>
            <a:xfrm>
              <a:off x="1989746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5" name="Google Shape;3205;p38"/>
            <p:cNvSpPr/>
            <p:nvPr/>
          </p:nvSpPr>
          <p:spPr>
            <a:xfrm>
              <a:off x="1989746" y="1350660"/>
              <a:ext cx="492558" cy="493147"/>
            </a:xfrm>
            <a:custGeom>
              <a:avLst/>
              <a:gdLst/>
              <a:ahLst/>
              <a:cxnLst/>
              <a:rect l="l" t="t" r="r" b="b"/>
              <a:pathLst>
                <a:path w="43445" h="43497" fill="none" extrusionOk="0">
                  <a:moveTo>
                    <a:pt x="43444" y="43497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6" name="Google Shape;3206;p38"/>
            <p:cNvSpPr/>
            <p:nvPr/>
          </p:nvSpPr>
          <p:spPr>
            <a:xfrm>
              <a:off x="1989746" y="1471876"/>
              <a:ext cx="492558" cy="492546"/>
            </a:xfrm>
            <a:custGeom>
              <a:avLst/>
              <a:gdLst/>
              <a:ahLst/>
              <a:cxnLst/>
              <a:rect l="l" t="t" r="r" b="b"/>
              <a:pathLst>
                <a:path w="43445" h="43444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7" name="Google Shape;3207;p38"/>
            <p:cNvSpPr/>
            <p:nvPr/>
          </p:nvSpPr>
          <p:spPr>
            <a:xfrm>
              <a:off x="1989746" y="1594861"/>
              <a:ext cx="492558" cy="492546"/>
            </a:xfrm>
            <a:custGeom>
              <a:avLst/>
              <a:gdLst/>
              <a:ahLst/>
              <a:cxnLst/>
              <a:rect l="l" t="t" r="r" b="b"/>
              <a:pathLst>
                <a:path w="43445" h="43444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8" name="Google Shape;3208;p38"/>
            <p:cNvSpPr/>
            <p:nvPr/>
          </p:nvSpPr>
          <p:spPr>
            <a:xfrm>
              <a:off x="1989746" y="1715477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9" name="Google Shape;3209;p38"/>
            <p:cNvSpPr/>
            <p:nvPr/>
          </p:nvSpPr>
          <p:spPr>
            <a:xfrm>
              <a:off x="1989746" y="1838462"/>
              <a:ext cx="492558" cy="493147"/>
            </a:xfrm>
            <a:custGeom>
              <a:avLst/>
              <a:gdLst/>
              <a:ahLst/>
              <a:cxnLst/>
              <a:rect l="l" t="t" r="r" b="b"/>
              <a:pathLst>
                <a:path w="43445" h="43497" fill="none" extrusionOk="0">
                  <a:moveTo>
                    <a:pt x="43444" y="43496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0" name="Google Shape;3210;p38"/>
            <p:cNvSpPr/>
            <p:nvPr/>
          </p:nvSpPr>
          <p:spPr>
            <a:xfrm>
              <a:off x="1989746" y="1959667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1" name="Google Shape;3211;p38"/>
            <p:cNvSpPr/>
            <p:nvPr/>
          </p:nvSpPr>
          <p:spPr>
            <a:xfrm>
              <a:off x="1989746" y="2082652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2" name="Google Shape;3212;p38"/>
            <p:cNvSpPr/>
            <p:nvPr/>
          </p:nvSpPr>
          <p:spPr>
            <a:xfrm>
              <a:off x="1989746" y="1227675"/>
              <a:ext cx="1468184" cy="1468184"/>
            </a:xfrm>
            <a:custGeom>
              <a:avLst/>
              <a:gdLst/>
              <a:ahLst/>
              <a:cxnLst/>
              <a:rect l="l" t="t" r="r" b="b"/>
              <a:pathLst>
                <a:path w="129498" h="129498" fill="none" extrusionOk="0">
                  <a:moveTo>
                    <a:pt x="43444" y="129498"/>
                  </a:moveTo>
                  <a:lnTo>
                    <a:pt x="0" y="86054"/>
                  </a:lnTo>
                  <a:lnTo>
                    <a:pt x="0" y="1"/>
                  </a:lnTo>
                  <a:lnTo>
                    <a:pt x="86054" y="1"/>
                  </a:lnTo>
                  <a:lnTo>
                    <a:pt x="129498" y="43445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213" name="Google Shape;3213;p38"/>
          <p:cNvGrpSpPr/>
          <p:nvPr/>
        </p:nvGrpSpPr>
        <p:grpSpPr>
          <a:xfrm rot="10800000">
            <a:off x="-744940" y="1017717"/>
            <a:ext cx="1460035" cy="733569"/>
            <a:chOff x="3333360" y="4608492"/>
            <a:chExt cx="1460035" cy="733569"/>
          </a:xfrm>
        </p:grpSpPr>
        <p:sp>
          <p:nvSpPr>
            <p:cNvPr id="3214" name="Google Shape;3214;p38"/>
            <p:cNvSpPr/>
            <p:nvPr/>
          </p:nvSpPr>
          <p:spPr>
            <a:xfrm rot="-5400000">
              <a:off x="3333351" y="4608500"/>
              <a:ext cx="733569" cy="733552"/>
            </a:xfrm>
            <a:custGeom>
              <a:avLst/>
              <a:gdLst/>
              <a:ahLst/>
              <a:cxnLst/>
              <a:rect l="l" t="t" r="r" b="b"/>
              <a:pathLst>
                <a:path w="43445" h="43444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5" name="Google Shape;3215;p38"/>
            <p:cNvSpPr/>
            <p:nvPr/>
          </p:nvSpPr>
          <p:spPr>
            <a:xfrm rot="-5400000">
              <a:off x="3512992" y="4608492"/>
              <a:ext cx="733569" cy="733569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6" name="Google Shape;3216;p38"/>
            <p:cNvSpPr/>
            <p:nvPr/>
          </p:nvSpPr>
          <p:spPr>
            <a:xfrm rot="-5400000">
              <a:off x="3696593" y="4608053"/>
              <a:ext cx="733569" cy="734447"/>
            </a:xfrm>
            <a:custGeom>
              <a:avLst/>
              <a:gdLst/>
              <a:ahLst/>
              <a:cxnLst/>
              <a:rect l="l" t="t" r="r" b="b"/>
              <a:pathLst>
                <a:path w="43445" h="43497" fill="none" extrusionOk="0">
                  <a:moveTo>
                    <a:pt x="43444" y="43496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7" name="Google Shape;3217;p38"/>
            <p:cNvSpPr/>
            <p:nvPr/>
          </p:nvSpPr>
          <p:spPr>
            <a:xfrm rot="-5400000">
              <a:off x="3876665" y="4608492"/>
              <a:ext cx="733569" cy="733569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8" name="Google Shape;3218;p38"/>
            <p:cNvSpPr/>
            <p:nvPr/>
          </p:nvSpPr>
          <p:spPr>
            <a:xfrm rot="-5400000">
              <a:off x="4059826" y="4608492"/>
              <a:ext cx="733569" cy="733569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219" name="Google Shape;3219;p38"/>
          <p:cNvGrpSpPr/>
          <p:nvPr/>
        </p:nvGrpSpPr>
        <p:grpSpPr>
          <a:xfrm>
            <a:off x="8423999" y="584168"/>
            <a:ext cx="1095412" cy="1095412"/>
            <a:chOff x="1989746" y="1227675"/>
            <a:chExt cx="1468184" cy="1468184"/>
          </a:xfrm>
        </p:grpSpPr>
        <p:sp>
          <p:nvSpPr>
            <p:cNvPr id="3220" name="Google Shape;3220;p38"/>
            <p:cNvSpPr/>
            <p:nvPr/>
          </p:nvSpPr>
          <p:spPr>
            <a:xfrm>
              <a:off x="2482274" y="1720204"/>
              <a:ext cx="975637" cy="975637"/>
            </a:xfrm>
            <a:custGeom>
              <a:avLst/>
              <a:gdLst/>
              <a:ahLst/>
              <a:cxnLst/>
              <a:rect l="l" t="t" r="r" b="b"/>
              <a:pathLst>
                <a:path w="86054" h="86054" fill="none" extrusionOk="0">
                  <a:moveTo>
                    <a:pt x="0" y="1"/>
                  </a:moveTo>
                  <a:lnTo>
                    <a:pt x="86054" y="1"/>
                  </a:lnTo>
                  <a:lnTo>
                    <a:pt x="86054" y="86054"/>
                  </a:lnTo>
                  <a:lnTo>
                    <a:pt x="0" y="86054"/>
                  </a:lnTo>
                  <a:close/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1" name="Google Shape;3221;p38"/>
            <p:cNvSpPr/>
            <p:nvPr/>
          </p:nvSpPr>
          <p:spPr>
            <a:xfrm>
              <a:off x="2965336" y="2203267"/>
              <a:ext cx="11" cy="11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2" name="Google Shape;3222;p38"/>
            <p:cNvSpPr/>
            <p:nvPr/>
          </p:nvSpPr>
          <p:spPr>
            <a:xfrm>
              <a:off x="2844721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3" name="Google Shape;3223;p38"/>
            <p:cNvSpPr/>
            <p:nvPr/>
          </p:nvSpPr>
          <p:spPr>
            <a:xfrm>
              <a:off x="2721146" y="1227675"/>
              <a:ext cx="493147" cy="492558"/>
            </a:xfrm>
            <a:custGeom>
              <a:avLst/>
              <a:gdLst/>
              <a:ahLst/>
              <a:cxnLst/>
              <a:rect l="l" t="t" r="r" b="b"/>
              <a:pathLst>
                <a:path w="43497" h="43445" fill="none" extrusionOk="0">
                  <a:moveTo>
                    <a:pt x="43496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4" name="Google Shape;3224;p38"/>
            <p:cNvSpPr/>
            <p:nvPr/>
          </p:nvSpPr>
          <p:spPr>
            <a:xfrm>
              <a:off x="2600520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5" y="43445"/>
                  </a:moveTo>
                  <a:lnTo>
                    <a:pt x="1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5" name="Google Shape;3225;p38"/>
            <p:cNvSpPr/>
            <p:nvPr/>
          </p:nvSpPr>
          <p:spPr>
            <a:xfrm>
              <a:off x="2477535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5" y="43445"/>
                  </a:moveTo>
                  <a:lnTo>
                    <a:pt x="1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6" name="Google Shape;3226;p38"/>
            <p:cNvSpPr/>
            <p:nvPr/>
          </p:nvSpPr>
          <p:spPr>
            <a:xfrm>
              <a:off x="2356920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5" y="43445"/>
                  </a:moveTo>
                  <a:lnTo>
                    <a:pt x="1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7" name="Google Shape;3227;p38"/>
            <p:cNvSpPr/>
            <p:nvPr/>
          </p:nvSpPr>
          <p:spPr>
            <a:xfrm>
              <a:off x="2233346" y="1227675"/>
              <a:ext cx="493147" cy="492558"/>
            </a:xfrm>
            <a:custGeom>
              <a:avLst/>
              <a:gdLst/>
              <a:ahLst/>
              <a:cxnLst/>
              <a:rect l="l" t="t" r="r" b="b"/>
              <a:pathLst>
                <a:path w="43497" h="43445" fill="none" extrusionOk="0">
                  <a:moveTo>
                    <a:pt x="43497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8" name="Google Shape;3228;p38"/>
            <p:cNvSpPr/>
            <p:nvPr/>
          </p:nvSpPr>
          <p:spPr>
            <a:xfrm>
              <a:off x="2112731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9" name="Google Shape;3229;p38"/>
            <p:cNvSpPr/>
            <p:nvPr/>
          </p:nvSpPr>
          <p:spPr>
            <a:xfrm>
              <a:off x="1989746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0" name="Google Shape;3230;p38"/>
            <p:cNvSpPr/>
            <p:nvPr/>
          </p:nvSpPr>
          <p:spPr>
            <a:xfrm>
              <a:off x="1989746" y="1350660"/>
              <a:ext cx="492558" cy="493147"/>
            </a:xfrm>
            <a:custGeom>
              <a:avLst/>
              <a:gdLst/>
              <a:ahLst/>
              <a:cxnLst/>
              <a:rect l="l" t="t" r="r" b="b"/>
              <a:pathLst>
                <a:path w="43445" h="43497" fill="none" extrusionOk="0">
                  <a:moveTo>
                    <a:pt x="43444" y="43497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1" name="Google Shape;3231;p38"/>
            <p:cNvSpPr/>
            <p:nvPr/>
          </p:nvSpPr>
          <p:spPr>
            <a:xfrm>
              <a:off x="1989746" y="1471876"/>
              <a:ext cx="492558" cy="492546"/>
            </a:xfrm>
            <a:custGeom>
              <a:avLst/>
              <a:gdLst/>
              <a:ahLst/>
              <a:cxnLst/>
              <a:rect l="l" t="t" r="r" b="b"/>
              <a:pathLst>
                <a:path w="43445" h="43444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2" name="Google Shape;3232;p38"/>
            <p:cNvSpPr/>
            <p:nvPr/>
          </p:nvSpPr>
          <p:spPr>
            <a:xfrm>
              <a:off x="1989746" y="1594861"/>
              <a:ext cx="492558" cy="492546"/>
            </a:xfrm>
            <a:custGeom>
              <a:avLst/>
              <a:gdLst/>
              <a:ahLst/>
              <a:cxnLst/>
              <a:rect l="l" t="t" r="r" b="b"/>
              <a:pathLst>
                <a:path w="43445" h="43444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3" name="Google Shape;3233;p38"/>
            <p:cNvSpPr/>
            <p:nvPr/>
          </p:nvSpPr>
          <p:spPr>
            <a:xfrm>
              <a:off x="1989746" y="1715477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4" name="Google Shape;3234;p38"/>
            <p:cNvSpPr/>
            <p:nvPr/>
          </p:nvSpPr>
          <p:spPr>
            <a:xfrm>
              <a:off x="1989746" y="1838462"/>
              <a:ext cx="492558" cy="493147"/>
            </a:xfrm>
            <a:custGeom>
              <a:avLst/>
              <a:gdLst/>
              <a:ahLst/>
              <a:cxnLst/>
              <a:rect l="l" t="t" r="r" b="b"/>
              <a:pathLst>
                <a:path w="43445" h="43497" fill="none" extrusionOk="0">
                  <a:moveTo>
                    <a:pt x="43444" y="43496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5" name="Google Shape;3235;p38"/>
            <p:cNvSpPr/>
            <p:nvPr/>
          </p:nvSpPr>
          <p:spPr>
            <a:xfrm>
              <a:off x="1989746" y="1959667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6" name="Google Shape;3236;p38"/>
            <p:cNvSpPr/>
            <p:nvPr/>
          </p:nvSpPr>
          <p:spPr>
            <a:xfrm>
              <a:off x="1989746" y="2082652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7" name="Google Shape;3237;p38"/>
            <p:cNvSpPr/>
            <p:nvPr/>
          </p:nvSpPr>
          <p:spPr>
            <a:xfrm>
              <a:off x="1989746" y="1227675"/>
              <a:ext cx="1468184" cy="1468184"/>
            </a:xfrm>
            <a:custGeom>
              <a:avLst/>
              <a:gdLst/>
              <a:ahLst/>
              <a:cxnLst/>
              <a:rect l="l" t="t" r="r" b="b"/>
              <a:pathLst>
                <a:path w="129498" h="129498" fill="none" extrusionOk="0">
                  <a:moveTo>
                    <a:pt x="43444" y="129498"/>
                  </a:moveTo>
                  <a:lnTo>
                    <a:pt x="0" y="86054"/>
                  </a:lnTo>
                  <a:lnTo>
                    <a:pt x="0" y="1"/>
                  </a:lnTo>
                  <a:lnTo>
                    <a:pt x="86054" y="1"/>
                  </a:lnTo>
                  <a:lnTo>
                    <a:pt x="129498" y="43445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238" name="Google Shape;3238;p38"/>
          <p:cNvGrpSpPr/>
          <p:nvPr/>
        </p:nvGrpSpPr>
        <p:grpSpPr>
          <a:xfrm rot="-5400000">
            <a:off x="7329200" y="3877248"/>
            <a:ext cx="733566" cy="2196059"/>
            <a:chOff x="-1092529" y="1167363"/>
            <a:chExt cx="492558" cy="1474558"/>
          </a:xfrm>
        </p:grpSpPr>
        <p:sp>
          <p:nvSpPr>
            <p:cNvPr id="3239" name="Google Shape;3239;p38"/>
            <p:cNvSpPr/>
            <p:nvPr/>
          </p:nvSpPr>
          <p:spPr>
            <a:xfrm>
              <a:off x="-1092529" y="1167363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0" name="Google Shape;3240;p38"/>
            <p:cNvSpPr/>
            <p:nvPr/>
          </p:nvSpPr>
          <p:spPr>
            <a:xfrm>
              <a:off x="-1092529" y="1290347"/>
              <a:ext cx="492558" cy="493147"/>
            </a:xfrm>
            <a:custGeom>
              <a:avLst/>
              <a:gdLst/>
              <a:ahLst/>
              <a:cxnLst/>
              <a:rect l="l" t="t" r="r" b="b"/>
              <a:pathLst>
                <a:path w="43445" h="43497" fill="none" extrusionOk="0">
                  <a:moveTo>
                    <a:pt x="43444" y="43497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1" name="Google Shape;3241;p38"/>
            <p:cNvSpPr/>
            <p:nvPr/>
          </p:nvSpPr>
          <p:spPr>
            <a:xfrm>
              <a:off x="-1092529" y="1411564"/>
              <a:ext cx="492558" cy="492546"/>
            </a:xfrm>
            <a:custGeom>
              <a:avLst/>
              <a:gdLst/>
              <a:ahLst/>
              <a:cxnLst/>
              <a:rect l="l" t="t" r="r" b="b"/>
              <a:pathLst>
                <a:path w="43445" h="43444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2" name="Google Shape;3242;p38"/>
            <p:cNvSpPr/>
            <p:nvPr/>
          </p:nvSpPr>
          <p:spPr>
            <a:xfrm>
              <a:off x="-1092529" y="1534549"/>
              <a:ext cx="492558" cy="492546"/>
            </a:xfrm>
            <a:custGeom>
              <a:avLst/>
              <a:gdLst/>
              <a:ahLst/>
              <a:cxnLst/>
              <a:rect l="l" t="t" r="r" b="b"/>
              <a:pathLst>
                <a:path w="43445" h="43444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3" name="Google Shape;3243;p38"/>
            <p:cNvSpPr/>
            <p:nvPr/>
          </p:nvSpPr>
          <p:spPr>
            <a:xfrm>
              <a:off x="-1092529" y="1655164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4" name="Google Shape;3244;p38"/>
            <p:cNvSpPr/>
            <p:nvPr/>
          </p:nvSpPr>
          <p:spPr>
            <a:xfrm>
              <a:off x="-1092529" y="1778149"/>
              <a:ext cx="492558" cy="493147"/>
            </a:xfrm>
            <a:custGeom>
              <a:avLst/>
              <a:gdLst/>
              <a:ahLst/>
              <a:cxnLst/>
              <a:rect l="l" t="t" r="r" b="b"/>
              <a:pathLst>
                <a:path w="43445" h="43497" fill="none" extrusionOk="0">
                  <a:moveTo>
                    <a:pt x="43444" y="43496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5" name="Google Shape;3245;p38"/>
            <p:cNvSpPr/>
            <p:nvPr/>
          </p:nvSpPr>
          <p:spPr>
            <a:xfrm>
              <a:off x="-1092529" y="1899354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6" name="Google Shape;3246;p38"/>
            <p:cNvSpPr/>
            <p:nvPr/>
          </p:nvSpPr>
          <p:spPr>
            <a:xfrm>
              <a:off x="-1092529" y="2022339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7" name="Google Shape;3247;p38"/>
            <p:cNvSpPr/>
            <p:nvPr/>
          </p:nvSpPr>
          <p:spPr>
            <a:xfrm>
              <a:off x="-1092529" y="2149363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248" name="Google Shape;3248;p38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grpSp>
        <p:nvGrpSpPr>
          <p:cNvPr id="3249" name="Google Shape;3249;p38"/>
          <p:cNvGrpSpPr/>
          <p:nvPr/>
        </p:nvGrpSpPr>
        <p:grpSpPr>
          <a:xfrm rot="-5400000">
            <a:off x="8060760" y="2849267"/>
            <a:ext cx="1460035" cy="733569"/>
            <a:chOff x="3333360" y="4608492"/>
            <a:chExt cx="1460035" cy="733569"/>
          </a:xfrm>
        </p:grpSpPr>
        <p:sp>
          <p:nvSpPr>
            <p:cNvPr id="3250" name="Google Shape;3250;p38"/>
            <p:cNvSpPr/>
            <p:nvPr/>
          </p:nvSpPr>
          <p:spPr>
            <a:xfrm rot="-5400000">
              <a:off x="3333351" y="4608500"/>
              <a:ext cx="733569" cy="733552"/>
            </a:xfrm>
            <a:custGeom>
              <a:avLst/>
              <a:gdLst/>
              <a:ahLst/>
              <a:cxnLst/>
              <a:rect l="l" t="t" r="r" b="b"/>
              <a:pathLst>
                <a:path w="43445" h="43444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1" name="Google Shape;3251;p38"/>
            <p:cNvSpPr/>
            <p:nvPr/>
          </p:nvSpPr>
          <p:spPr>
            <a:xfrm rot="-5400000">
              <a:off x="3512992" y="4608492"/>
              <a:ext cx="733569" cy="733569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2" name="Google Shape;3252;p38"/>
            <p:cNvSpPr/>
            <p:nvPr/>
          </p:nvSpPr>
          <p:spPr>
            <a:xfrm rot="-5400000">
              <a:off x="3696593" y="4608053"/>
              <a:ext cx="733569" cy="734447"/>
            </a:xfrm>
            <a:custGeom>
              <a:avLst/>
              <a:gdLst/>
              <a:ahLst/>
              <a:cxnLst/>
              <a:rect l="l" t="t" r="r" b="b"/>
              <a:pathLst>
                <a:path w="43445" h="43497" fill="none" extrusionOk="0">
                  <a:moveTo>
                    <a:pt x="43444" y="43496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3" name="Google Shape;3253;p38"/>
            <p:cNvSpPr/>
            <p:nvPr/>
          </p:nvSpPr>
          <p:spPr>
            <a:xfrm rot="-5400000">
              <a:off x="3876665" y="4608492"/>
              <a:ext cx="733569" cy="733569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4" name="Google Shape;3254;p38"/>
            <p:cNvSpPr/>
            <p:nvPr/>
          </p:nvSpPr>
          <p:spPr>
            <a:xfrm rot="-5400000">
              <a:off x="4059826" y="4608492"/>
              <a:ext cx="733569" cy="733569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255" name="Google Shape;3255;p38"/>
          <p:cNvGrpSpPr/>
          <p:nvPr/>
        </p:nvGrpSpPr>
        <p:grpSpPr>
          <a:xfrm rot="-5400000">
            <a:off x="-901916" y="3240590"/>
            <a:ext cx="733566" cy="3469376"/>
            <a:chOff x="-1092529" y="1167363"/>
            <a:chExt cx="492558" cy="2329534"/>
          </a:xfrm>
        </p:grpSpPr>
        <p:sp>
          <p:nvSpPr>
            <p:cNvPr id="3256" name="Google Shape;3256;p38"/>
            <p:cNvSpPr/>
            <p:nvPr/>
          </p:nvSpPr>
          <p:spPr>
            <a:xfrm>
              <a:off x="-1092529" y="1167363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7" name="Google Shape;3257;p38"/>
            <p:cNvSpPr/>
            <p:nvPr/>
          </p:nvSpPr>
          <p:spPr>
            <a:xfrm>
              <a:off x="-1092529" y="1290347"/>
              <a:ext cx="492558" cy="493147"/>
            </a:xfrm>
            <a:custGeom>
              <a:avLst/>
              <a:gdLst/>
              <a:ahLst/>
              <a:cxnLst/>
              <a:rect l="l" t="t" r="r" b="b"/>
              <a:pathLst>
                <a:path w="43445" h="43497" fill="none" extrusionOk="0">
                  <a:moveTo>
                    <a:pt x="43444" y="43497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8" name="Google Shape;3258;p38"/>
            <p:cNvSpPr/>
            <p:nvPr/>
          </p:nvSpPr>
          <p:spPr>
            <a:xfrm>
              <a:off x="-1092529" y="1411564"/>
              <a:ext cx="492558" cy="492546"/>
            </a:xfrm>
            <a:custGeom>
              <a:avLst/>
              <a:gdLst/>
              <a:ahLst/>
              <a:cxnLst/>
              <a:rect l="l" t="t" r="r" b="b"/>
              <a:pathLst>
                <a:path w="43445" h="43444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9" name="Google Shape;3259;p38"/>
            <p:cNvSpPr/>
            <p:nvPr/>
          </p:nvSpPr>
          <p:spPr>
            <a:xfrm>
              <a:off x="-1092529" y="1534549"/>
              <a:ext cx="492558" cy="492546"/>
            </a:xfrm>
            <a:custGeom>
              <a:avLst/>
              <a:gdLst/>
              <a:ahLst/>
              <a:cxnLst/>
              <a:rect l="l" t="t" r="r" b="b"/>
              <a:pathLst>
                <a:path w="43445" h="43444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0" name="Google Shape;3260;p38"/>
            <p:cNvSpPr/>
            <p:nvPr/>
          </p:nvSpPr>
          <p:spPr>
            <a:xfrm>
              <a:off x="-1092529" y="1655164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1" name="Google Shape;3261;p38"/>
            <p:cNvSpPr/>
            <p:nvPr/>
          </p:nvSpPr>
          <p:spPr>
            <a:xfrm>
              <a:off x="-1092529" y="1778149"/>
              <a:ext cx="492558" cy="493147"/>
            </a:xfrm>
            <a:custGeom>
              <a:avLst/>
              <a:gdLst/>
              <a:ahLst/>
              <a:cxnLst/>
              <a:rect l="l" t="t" r="r" b="b"/>
              <a:pathLst>
                <a:path w="43445" h="43497" fill="none" extrusionOk="0">
                  <a:moveTo>
                    <a:pt x="43444" y="43496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2" name="Google Shape;3262;p38"/>
            <p:cNvSpPr/>
            <p:nvPr/>
          </p:nvSpPr>
          <p:spPr>
            <a:xfrm>
              <a:off x="-1092529" y="1899354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3" name="Google Shape;3263;p38"/>
            <p:cNvSpPr/>
            <p:nvPr/>
          </p:nvSpPr>
          <p:spPr>
            <a:xfrm>
              <a:off x="-1092529" y="2022339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4" name="Google Shape;3264;p38"/>
            <p:cNvSpPr/>
            <p:nvPr/>
          </p:nvSpPr>
          <p:spPr>
            <a:xfrm>
              <a:off x="-1092529" y="2149363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5" name="Google Shape;3265;p38"/>
            <p:cNvSpPr/>
            <p:nvPr/>
          </p:nvSpPr>
          <p:spPr>
            <a:xfrm>
              <a:off x="-1092529" y="2272347"/>
              <a:ext cx="492558" cy="493147"/>
            </a:xfrm>
            <a:custGeom>
              <a:avLst/>
              <a:gdLst/>
              <a:ahLst/>
              <a:cxnLst/>
              <a:rect l="l" t="t" r="r" b="b"/>
              <a:pathLst>
                <a:path w="43445" h="43497" fill="none" extrusionOk="0">
                  <a:moveTo>
                    <a:pt x="43444" y="43497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6" name="Google Shape;3266;p38"/>
            <p:cNvSpPr/>
            <p:nvPr/>
          </p:nvSpPr>
          <p:spPr>
            <a:xfrm>
              <a:off x="-1092529" y="2393564"/>
              <a:ext cx="492558" cy="492546"/>
            </a:xfrm>
            <a:custGeom>
              <a:avLst/>
              <a:gdLst/>
              <a:ahLst/>
              <a:cxnLst/>
              <a:rect l="l" t="t" r="r" b="b"/>
              <a:pathLst>
                <a:path w="43445" h="43444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7" name="Google Shape;3267;p38"/>
            <p:cNvSpPr/>
            <p:nvPr/>
          </p:nvSpPr>
          <p:spPr>
            <a:xfrm>
              <a:off x="-1092529" y="2516549"/>
              <a:ext cx="492558" cy="492546"/>
            </a:xfrm>
            <a:custGeom>
              <a:avLst/>
              <a:gdLst/>
              <a:ahLst/>
              <a:cxnLst/>
              <a:rect l="l" t="t" r="r" b="b"/>
              <a:pathLst>
                <a:path w="43445" h="43444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8" name="Google Shape;3268;p38"/>
            <p:cNvSpPr/>
            <p:nvPr/>
          </p:nvSpPr>
          <p:spPr>
            <a:xfrm>
              <a:off x="-1092529" y="2637164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9" name="Google Shape;3269;p38"/>
            <p:cNvSpPr/>
            <p:nvPr/>
          </p:nvSpPr>
          <p:spPr>
            <a:xfrm>
              <a:off x="-1092529" y="2760149"/>
              <a:ext cx="492558" cy="493147"/>
            </a:xfrm>
            <a:custGeom>
              <a:avLst/>
              <a:gdLst/>
              <a:ahLst/>
              <a:cxnLst/>
              <a:rect l="l" t="t" r="r" b="b"/>
              <a:pathLst>
                <a:path w="43445" h="43497" fill="none" extrusionOk="0">
                  <a:moveTo>
                    <a:pt x="43444" y="43496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0" name="Google Shape;3270;p38"/>
            <p:cNvSpPr/>
            <p:nvPr/>
          </p:nvSpPr>
          <p:spPr>
            <a:xfrm>
              <a:off x="-1092529" y="2881354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1" name="Google Shape;3271;p38"/>
            <p:cNvSpPr/>
            <p:nvPr/>
          </p:nvSpPr>
          <p:spPr>
            <a:xfrm>
              <a:off x="-1092529" y="3004339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1620">
          <p15:clr>
            <a:srgbClr val="FA7B17"/>
          </p15:clr>
        </p15:guide>
        <p15:guide id="2" pos="2880">
          <p15:clr>
            <a:srgbClr val="FA7B17"/>
          </p15:clr>
        </p15:guide>
      </p15:sldGuideLst>
    </p:ext>
  </p:extLst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7">
  <p:cSld name="TITLE_ONLY_1_1_3">
    <p:spTree>
      <p:nvGrpSpPr>
        <p:cNvPr id="1" name="Shape 32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273" name="Google Shape;3273;p39"/>
          <p:cNvPicPr preferRelativeResize="0"/>
          <p:nvPr/>
        </p:nvPicPr>
        <p:blipFill>
          <a:blip r:embed="rId2">
            <a:alphaModFix amt="45000"/>
          </a:blip>
          <a:stretch>
            <a:fillRect/>
          </a:stretch>
        </p:blipFill>
        <p:spPr>
          <a:xfrm>
            <a:off x="3697" y="0"/>
            <a:ext cx="9136604" cy="5143499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3274" name="Google Shape;3274;p39"/>
          <p:cNvGrpSpPr/>
          <p:nvPr/>
        </p:nvGrpSpPr>
        <p:grpSpPr>
          <a:xfrm>
            <a:off x="4675050" y="3270300"/>
            <a:ext cx="3390900" cy="3390900"/>
            <a:chOff x="-2714625" y="-3788412"/>
            <a:chExt cx="3390900" cy="3390900"/>
          </a:xfrm>
        </p:grpSpPr>
        <p:grpSp>
          <p:nvGrpSpPr>
            <p:cNvPr id="3275" name="Google Shape;3275;p39"/>
            <p:cNvGrpSpPr/>
            <p:nvPr/>
          </p:nvGrpSpPr>
          <p:grpSpPr>
            <a:xfrm>
              <a:off x="-2714625" y="-3385887"/>
              <a:ext cx="3390900" cy="2569275"/>
              <a:chOff x="-2714625" y="-3448050"/>
              <a:chExt cx="3390900" cy="2569275"/>
            </a:xfrm>
          </p:grpSpPr>
          <p:cxnSp>
            <p:nvCxnSpPr>
              <p:cNvPr id="3276" name="Google Shape;3276;p39"/>
              <p:cNvCxnSpPr/>
              <p:nvPr/>
            </p:nvCxnSpPr>
            <p:spPr>
              <a:xfrm>
                <a:off x="-2714625" y="-1724025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277" name="Google Shape;3277;p39"/>
              <p:cNvCxnSpPr/>
              <p:nvPr/>
            </p:nvCxnSpPr>
            <p:spPr>
              <a:xfrm>
                <a:off x="-2714625" y="-1304925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278" name="Google Shape;3278;p39"/>
              <p:cNvCxnSpPr/>
              <p:nvPr/>
            </p:nvCxnSpPr>
            <p:spPr>
              <a:xfrm>
                <a:off x="-2714625" y="-878775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279" name="Google Shape;3279;p39"/>
              <p:cNvCxnSpPr/>
              <p:nvPr/>
            </p:nvCxnSpPr>
            <p:spPr>
              <a:xfrm>
                <a:off x="-2714625" y="-3448050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280" name="Google Shape;3280;p39"/>
              <p:cNvCxnSpPr/>
              <p:nvPr/>
            </p:nvCxnSpPr>
            <p:spPr>
              <a:xfrm>
                <a:off x="-2714625" y="-3028950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281" name="Google Shape;3281;p39"/>
              <p:cNvCxnSpPr/>
              <p:nvPr/>
            </p:nvCxnSpPr>
            <p:spPr>
              <a:xfrm>
                <a:off x="-2714625" y="-2602800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282" name="Google Shape;3282;p39"/>
              <p:cNvCxnSpPr/>
              <p:nvPr/>
            </p:nvCxnSpPr>
            <p:spPr>
              <a:xfrm>
                <a:off x="-2714625" y="-2183700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3283" name="Google Shape;3283;p39"/>
            <p:cNvGrpSpPr/>
            <p:nvPr/>
          </p:nvGrpSpPr>
          <p:grpSpPr>
            <a:xfrm rot="-5400000">
              <a:off x="-2732212" y="-3377600"/>
              <a:ext cx="3390900" cy="2569275"/>
              <a:chOff x="-2714625" y="-3448050"/>
              <a:chExt cx="3390900" cy="2569275"/>
            </a:xfrm>
          </p:grpSpPr>
          <p:cxnSp>
            <p:nvCxnSpPr>
              <p:cNvPr id="3284" name="Google Shape;3284;p39"/>
              <p:cNvCxnSpPr/>
              <p:nvPr/>
            </p:nvCxnSpPr>
            <p:spPr>
              <a:xfrm>
                <a:off x="-2714625" y="-1724025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285" name="Google Shape;3285;p39"/>
              <p:cNvCxnSpPr/>
              <p:nvPr/>
            </p:nvCxnSpPr>
            <p:spPr>
              <a:xfrm>
                <a:off x="-2714625" y="-1304925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286" name="Google Shape;3286;p39"/>
              <p:cNvCxnSpPr/>
              <p:nvPr/>
            </p:nvCxnSpPr>
            <p:spPr>
              <a:xfrm>
                <a:off x="-2714625" y="-878775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287" name="Google Shape;3287;p39"/>
              <p:cNvCxnSpPr/>
              <p:nvPr/>
            </p:nvCxnSpPr>
            <p:spPr>
              <a:xfrm>
                <a:off x="-2714625" y="-3448050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288" name="Google Shape;3288;p39"/>
              <p:cNvCxnSpPr/>
              <p:nvPr/>
            </p:nvCxnSpPr>
            <p:spPr>
              <a:xfrm>
                <a:off x="-2714625" y="-3028950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289" name="Google Shape;3289;p39"/>
              <p:cNvCxnSpPr/>
              <p:nvPr/>
            </p:nvCxnSpPr>
            <p:spPr>
              <a:xfrm>
                <a:off x="-2714625" y="-2602800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290" name="Google Shape;3290;p39"/>
              <p:cNvCxnSpPr/>
              <p:nvPr/>
            </p:nvCxnSpPr>
            <p:spPr>
              <a:xfrm>
                <a:off x="-2714625" y="-2183700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sp>
        <p:nvSpPr>
          <p:cNvPr id="3291" name="Google Shape;3291;p39"/>
          <p:cNvSpPr/>
          <p:nvPr/>
        </p:nvSpPr>
        <p:spPr>
          <a:xfrm rot="10800000" flipH="1">
            <a:off x="0" y="75"/>
            <a:ext cx="6915000" cy="2085900"/>
          </a:xfrm>
          <a:prstGeom prst="rtTriangle">
            <a:avLst/>
          </a:prstGeom>
          <a:solidFill>
            <a:srgbClr val="FFFFFF">
              <a:alpha val="726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292" name="Google Shape;3292;p39"/>
          <p:cNvSpPr/>
          <p:nvPr/>
        </p:nvSpPr>
        <p:spPr>
          <a:xfrm flipH="1">
            <a:off x="5753100" y="3231075"/>
            <a:ext cx="3390900" cy="1912200"/>
          </a:xfrm>
          <a:prstGeom prst="rtTriangle">
            <a:avLst/>
          </a:prstGeom>
          <a:solidFill>
            <a:srgbClr val="FFFFFF">
              <a:alpha val="726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293" name="Google Shape;3293;p39"/>
          <p:cNvGrpSpPr/>
          <p:nvPr/>
        </p:nvGrpSpPr>
        <p:grpSpPr>
          <a:xfrm flipH="1">
            <a:off x="8424011" y="1462068"/>
            <a:ext cx="1095412" cy="1095412"/>
            <a:chOff x="1989746" y="1227675"/>
            <a:chExt cx="1468184" cy="1468184"/>
          </a:xfrm>
        </p:grpSpPr>
        <p:sp>
          <p:nvSpPr>
            <p:cNvPr id="3294" name="Google Shape;3294;p39"/>
            <p:cNvSpPr/>
            <p:nvPr/>
          </p:nvSpPr>
          <p:spPr>
            <a:xfrm>
              <a:off x="2482274" y="1720204"/>
              <a:ext cx="975637" cy="975637"/>
            </a:xfrm>
            <a:custGeom>
              <a:avLst/>
              <a:gdLst/>
              <a:ahLst/>
              <a:cxnLst/>
              <a:rect l="l" t="t" r="r" b="b"/>
              <a:pathLst>
                <a:path w="86054" h="86054" fill="none" extrusionOk="0">
                  <a:moveTo>
                    <a:pt x="0" y="1"/>
                  </a:moveTo>
                  <a:lnTo>
                    <a:pt x="86054" y="1"/>
                  </a:lnTo>
                  <a:lnTo>
                    <a:pt x="86054" y="86054"/>
                  </a:lnTo>
                  <a:lnTo>
                    <a:pt x="0" y="86054"/>
                  </a:lnTo>
                  <a:close/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5" name="Google Shape;3295;p39"/>
            <p:cNvSpPr/>
            <p:nvPr/>
          </p:nvSpPr>
          <p:spPr>
            <a:xfrm>
              <a:off x="2965336" y="2203267"/>
              <a:ext cx="11" cy="11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6" name="Google Shape;3296;p39"/>
            <p:cNvSpPr/>
            <p:nvPr/>
          </p:nvSpPr>
          <p:spPr>
            <a:xfrm>
              <a:off x="2844721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7" name="Google Shape;3297;p39"/>
            <p:cNvSpPr/>
            <p:nvPr/>
          </p:nvSpPr>
          <p:spPr>
            <a:xfrm>
              <a:off x="2721146" y="1227675"/>
              <a:ext cx="493147" cy="492558"/>
            </a:xfrm>
            <a:custGeom>
              <a:avLst/>
              <a:gdLst/>
              <a:ahLst/>
              <a:cxnLst/>
              <a:rect l="l" t="t" r="r" b="b"/>
              <a:pathLst>
                <a:path w="43497" h="43445" fill="none" extrusionOk="0">
                  <a:moveTo>
                    <a:pt x="43496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8" name="Google Shape;3298;p39"/>
            <p:cNvSpPr/>
            <p:nvPr/>
          </p:nvSpPr>
          <p:spPr>
            <a:xfrm>
              <a:off x="2600520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5" y="43445"/>
                  </a:moveTo>
                  <a:lnTo>
                    <a:pt x="1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9" name="Google Shape;3299;p39"/>
            <p:cNvSpPr/>
            <p:nvPr/>
          </p:nvSpPr>
          <p:spPr>
            <a:xfrm>
              <a:off x="2477535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5" y="43445"/>
                  </a:moveTo>
                  <a:lnTo>
                    <a:pt x="1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0" name="Google Shape;3300;p39"/>
            <p:cNvSpPr/>
            <p:nvPr/>
          </p:nvSpPr>
          <p:spPr>
            <a:xfrm>
              <a:off x="2356920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5" y="43445"/>
                  </a:moveTo>
                  <a:lnTo>
                    <a:pt x="1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1" name="Google Shape;3301;p39"/>
            <p:cNvSpPr/>
            <p:nvPr/>
          </p:nvSpPr>
          <p:spPr>
            <a:xfrm>
              <a:off x="2233346" y="1227675"/>
              <a:ext cx="493147" cy="492558"/>
            </a:xfrm>
            <a:custGeom>
              <a:avLst/>
              <a:gdLst/>
              <a:ahLst/>
              <a:cxnLst/>
              <a:rect l="l" t="t" r="r" b="b"/>
              <a:pathLst>
                <a:path w="43497" h="43445" fill="none" extrusionOk="0">
                  <a:moveTo>
                    <a:pt x="43497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2" name="Google Shape;3302;p39"/>
            <p:cNvSpPr/>
            <p:nvPr/>
          </p:nvSpPr>
          <p:spPr>
            <a:xfrm>
              <a:off x="2112731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3" name="Google Shape;3303;p39"/>
            <p:cNvSpPr/>
            <p:nvPr/>
          </p:nvSpPr>
          <p:spPr>
            <a:xfrm>
              <a:off x="1989746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4" name="Google Shape;3304;p39"/>
            <p:cNvSpPr/>
            <p:nvPr/>
          </p:nvSpPr>
          <p:spPr>
            <a:xfrm>
              <a:off x="1989746" y="1350660"/>
              <a:ext cx="492558" cy="493147"/>
            </a:xfrm>
            <a:custGeom>
              <a:avLst/>
              <a:gdLst/>
              <a:ahLst/>
              <a:cxnLst/>
              <a:rect l="l" t="t" r="r" b="b"/>
              <a:pathLst>
                <a:path w="43445" h="43497" fill="none" extrusionOk="0">
                  <a:moveTo>
                    <a:pt x="43444" y="43497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5" name="Google Shape;3305;p39"/>
            <p:cNvSpPr/>
            <p:nvPr/>
          </p:nvSpPr>
          <p:spPr>
            <a:xfrm>
              <a:off x="1989746" y="1471876"/>
              <a:ext cx="492558" cy="492546"/>
            </a:xfrm>
            <a:custGeom>
              <a:avLst/>
              <a:gdLst/>
              <a:ahLst/>
              <a:cxnLst/>
              <a:rect l="l" t="t" r="r" b="b"/>
              <a:pathLst>
                <a:path w="43445" h="43444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6" name="Google Shape;3306;p39"/>
            <p:cNvSpPr/>
            <p:nvPr/>
          </p:nvSpPr>
          <p:spPr>
            <a:xfrm>
              <a:off x="1989746" y="1594861"/>
              <a:ext cx="492558" cy="492546"/>
            </a:xfrm>
            <a:custGeom>
              <a:avLst/>
              <a:gdLst/>
              <a:ahLst/>
              <a:cxnLst/>
              <a:rect l="l" t="t" r="r" b="b"/>
              <a:pathLst>
                <a:path w="43445" h="43444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7" name="Google Shape;3307;p39"/>
            <p:cNvSpPr/>
            <p:nvPr/>
          </p:nvSpPr>
          <p:spPr>
            <a:xfrm>
              <a:off x="1989746" y="1715477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8" name="Google Shape;3308;p39"/>
            <p:cNvSpPr/>
            <p:nvPr/>
          </p:nvSpPr>
          <p:spPr>
            <a:xfrm>
              <a:off x="1989746" y="1838462"/>
              <a:ext cx="492558" cy="493147"/>
            </a:xfrm>
            <a:custGeom>
              <a:avLst/>
              <a:gdLst/>
              <a:ahLst/>
              <a:cxnLst/>
              <a:rect l="l" t="t" r="r" b="b"/>
              <a:pathLst>
                <a:path w="43445" h="43497" fill="none" extrusionOk="0">
                  <a:moveTo>
                    <a:pt x="43444" y="43496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9" name="Google Shape;3309;p39"/>
            <p:cNvSpPr/>
            <p:nvPr/>
          </p:nvSpPr>
          <p:spPr>
            <a:xfrm>
              <a:off x="1989746" y="1959667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0" name="Google Shape;3310;p39"/>
            <p:cNvSpPr/>
            <p:nvPr/>
          </p:nvSpPr>
          <p:spPr>
            <a:xfrm>
              <a:off x="1989746" y="2082652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1" name="Google Shape;3311;p39"/>
            <p:cNvSpPr/>
            <p:nvPr/>
          </p:nvSpPr>
          <p:spPr>
            <a:xfrm>
              <a:off x="1989746" y="1227675"/>
              <a:ext cx="1468184" cy="1468184"/>
            </a:xfrm>
            <a:custGeom>
              <a:avLst/>
              <a:gdLst/>
              <a:ahLst/>
              <a:cxnLst/>
              <a:rect l="l" t="t" r="r" b="b"/>
              <a:pathLst>
                <a:path w="129498" h="129498" fill="none" extrusionOk="0">
                  <a:moveTo>
                    <a:pt x="43444" y="129498"/>
                  </a:moveTo>
                  <a:lnTo>
                    <a:pt x="0" y="86054"/>
                  </a:lnTo>
                  <a:lnTo>
                    <a:pt x="0" y="1"/>
                  </a:lnTo>
                  <a:lnTo>
                    <a:pt x="86054" y="1"/>
                  </a:lnTo>
                  <a:lnTo>
                    <a:pt x="129498" y="43445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12" name="Google Shape;3312;p39"/>
          <p:cNvGrpSpPr/>
          <p:nvPr/>
        </p:nvGrpSpPr>
        <p:grpSpPr>
          <a:xfrm rot="10800000">
            <a:off x="-744940" y="3379917"/>
            <a:ext cx="1460035" cy="733569"/>
            <a:chOff x="3333360" y="4608492"/>
            <a:chExt cx="1460035" cy="733569"/>
          </a:xfrm>
        </p:grpSpPr>
        <p:sp>
          <p:nvSpPr>
            <p:cNvPr id="3313" name="Google Shape;3313;p39"/>
            <p:cNvSpPr/>
            <p:nvPr/>
          </p:nvSpPr>
          <p:spPr>
            <a:xfrm rot="-5400000">
              <a:off x="3333351" y="4608500"/>
              <a:ext cx="733569" cy="733552"/>
            </a:xfrm>
            <a:custGeom>
              <a:avLst/>
              <a:gdLst/>
              <a:ahLst/>
              <a:cxnLst/>
              <a:rect l="l" t="t" r="r" b="b"/>
              <a:pathLst>
                <a:path w="43445" h="43444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4" name="Google Shape;3314;p39"/>
            <p:cNvSpPr/>
            <p:nvPr/>
          </p:nvSpPr>
          <p:spPr>
            <a:xfrm rot="-5400000">
              <a:off x="3512992" y="4608492"/>
              <a:ext cx="733569" cy="733569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5" name="Google Shape;3315;p39"/>
            <p:cNvSpPr/>
            <p:nvPr/>
          </p:nvSpPr>
          <p:spPr>
            <a:xfrm rot="-5400000">
              <a:off x="3696593" y="4608053"/>
              <a:ext cx="733569" cy="734447"/>
            </a:xfrm>
            <a:custGeom>
              <a:avLst/>
              <a:gdLst/>
              <a:ahLst/>
              <a:cxnLst/>
              <a:rect l="l" t="t" r="r" b="b"/>
              <a:pathLst>
                <a:path w="43445" h="43497" fill="none" extrusionOk="0">
                  <a:moveTo>
                    <a:pt x="43444" y="43496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6" name="Google Shape;3316;p39"/>
            <p:cNvSpPr/>
            <p:nvPr/>
          </p:nvSpPr>
          <p:spPr>
            <a:xfrm rot="-5400000">
              <a:off x="3876665" y="4608492"/>
              <a:ext cx="733569" cy="733569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7" name="Google Shape;3317;p39"/>
            <p:cNvSpPr/>
            <p:nvPr/>
          </p:nvSpPr>
          <p:spPr>
            <a:xfrm rot="-5400000">
              <a:off x="4059826" y="4608492"/>
              <a:ext cx="733569" cy="733569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18" name="Google Shape;3318;p39"/>
          <p:cNvGrpSpPr/>
          <p:nvPr/>
        </p:nvGrpSpPr>
        <p:grpSpPr>
          <a:xfrm>
            <a:off x="-380301" y="242868"/>
            <a:ext cx="1095412" cy="1095412"/>
            <a:chOff x="1989746" y="1227675"/>
            <a:chExt cx="1468184" cy="1468184"/>
          </a:xfrm>
        </p:grpSpPr>
        <p:sp>
          <p:nvSpPr>
            <p:cNvPr id="3319" name="Google Shape;3319;p39"/>
            <p:cNvSpPr/>
            <p:nvPr/>
          </p:nvSpPr>
          <p:spPr>
            <a:xfrm>
              <a:off x="2482274" y="1720204"/>
              <a:ext cx="975637" cy="975637"/>
            </a:xfrm>
            <a:custGeom>
              <a:avLst/>
              <a:gdLst/>
              <a:ahLst/>
              <a:cxnLst/>
              <a:rect l="l" t="t" r="r" b="b"/>
              <a:pathLst>
                <a:path w="86054" h="86054" fill="none" extrusionOk="0">
                  <a:moveTo>
                    <a:pt x="0" y="1"/>
                  </a:moveTo>
                  <a:lnTo>
                    <a:pt x="86054" y="1"/>
                  </a:lnTo>
                  <a:lnTo>
                    <a:pt x="86054" y="86054"/>
                  </a:lnTo>
                  <a:lnTo>
                    <a:pt x="0" y="86054"/>
                  </a:lnTo>
                  <a:close/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0" name="Google Shape;3320;p39"/>
            <p:cNvSpPr/>
            <p:nvPr/>
          </p:nvSpPr>
          <p:spPr>
            <a:xfrm>
              <a:off x="2965336" y="2203267"/>
              <a:ext cx="11" cy="11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1" name="Google Shape;3321;p39"/>
            <p:cNvSpPr/>
            <p:nvPr/>
          </p:nvSpPr>
          <p:spPr>
            <a:xfrm>
              <a:off x="2844721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2" name="Google Shape;3322;p39"/>
            <p:cNvSpPr/>
            <p:nvPr/>
          </p:nvSpPr>
          <p:spPr>
            <a:xfrm>
              <a:off x="2721146" y="1227675"/>
              <a:ext cx="493147" cy="492558"/>
            </a:xfrm>
            <a:custGeom>
              <a:avLst/>
              <a:gdLst/>
              <a:ahLst/>
              <a:cxnLst/>
              <a:rect l="l" t="t" r="r" b="b"/>
              <a:pathLst>
                <a:path w="43497" h="43445" fill="none" extrusionOk="0">
                  <a:moveTo>
                    <a:pt x="43496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3" name="Google Shape;3323;p39"/>
            <p:cNvSpPr/>
            <p:nvPr/>
          </p:nvSpPr>
          <p:spPr>
            <a:xfrm>
              <a:off x="2600520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5" y="43445"/>
                  </a:moveTo>
                  <a:lnTo>
                    <a:pt x="1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4" name="Google Shape;3324;p39"/>
            <p:cNvSpPr/>
            <p:nvPr/>
          </p:nvSpPr>
          <p:spPr>
            <a:xfrm>
              <a:off x="2477535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5" y="43445"/>
                  </a:moveTo>
                  <a:lnTo>
                    <a:pt x="1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5" name="Google Shape;3325;p39"/>
            <p:cNvSpPr/>
            <p:nvPr/>
          </p:nvSpPr>
          <p:spPr>
            <a:xfrm>
              <a:off x="2356920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5" y="43445"/>
                  </a:moveTo>
                  <a:lnTo>
                    <a:pt x="1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6" name="Google Shape;3326;p39"/>
            <p:cNvSpPr/>
            <p:nvPr/>
          </p:nvSpPr>
          <p:spPr>
            <a:xfrm>
              <a:off x="2233346" y="1227675"/>
              <a:ext cx="493147" cy="492558"/>
            </a:xfrm>
            <a:custGeom>
              <a:avLst/>
              <a:gdLst/>
              <a:ahLst/>
              <a:cxnLst/>
              <a:rect l="l" t="t" r="r" b="b"/>
              <a:pathLst>
                <a:path w="43497" h="43445" fill="none" extrusionOk="0">
                  <a:moveTo>
                    <a:pt x="43497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7" name="Google Shape;3327;p39"/>
            <p:cNvSpPr/>
            <p:nvPr/>
          </p:nvSpPr>
          <p:spPr>
            <a:xfrm>
              <a:off x="2112731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8" name="Google Shape;3328;p39"/>
            <p:cNvSpPr/>
            <p:nvPr/>
          </p:nvSpPr>
          <p:spPr>
            <a:xfrm>
              <a:off x="1989746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9" name="Google Shape;3329;p39"/>
            <p:cNvSpPr/>
            <p:nvPr/>
          </p:nvSpPr>
          <p:spPr>
            <a:xfrm>
              <a:off x="1989746" y="1350660"/>
              <a:ext cx="492558" cy="493147"/>
            </a:xfrm>
            <a:custGeom>
              <a:avLst/>
              <a:gdLst/>
              <a:ahLst/>
              <a:cxnLst/>
              <a:rect l="l" t="t" r="r" b="b"/>
              <a:pathLst>
                <a:path w="43445" h="43497" fill="none" extrusionOk="0">
                  <a:moveTo>
                    <a:pt x="43444" y="43497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0" name="Google Shape;3330;p39"/>
            <p:cNvSpPr/>
            <p:nvPr/>
          </p:nvSpPr>
          <p:spPr>
            <a:xfrm>
              <a:off x="1989746" y="1471876"/>
              <a:ext cx="492558" cy="492546"/>
            </a:xfrm>
            <a:custGeom>
              <a:avLst/>
              <a:gdLst/>
              <a:ahLst/>
              <a:cxnLst/>
              <a:rect l="l" t="t" r="r" b="b"/>
              <a:pathLst>
                <a:path w="43445" h="43444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1" name="Google Shape;3331;p39"/>
            <p:cNvSpPr/>
            <p:nvPr/>
          </p:nvSpPr>
          <p:spPr>
            <a:xfrm>
              <a:off x="1989746" y="1594861"/>
              <a:ext cx="492558" cy="492546"/>
            </a:xfrm>
            <a:custGeom>
              <a:avLst/>
              <a:gdLst/>
              <a:ahLst/>
              <a:cxnLst/>
              <a:rect l="l" t="t" r="r" b="b"/>
              <a:pathLst>
                <a:path w="43445" h="43444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2" name="Google Shape;3332;p39"/>
            <p:cNvSpPr/>
            <p:nvPr/>
          </p:nvSpPr>
          <p:spPr>
            <a:xfrm>
              <a:off x="1989746" y="1715477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3" name="Google Shape;3333;p39"/>
            <p:cNvSpPr/>
            <p:nvPr/>
          </p:nvSpPr>
          <p:spPr>
            <a:xfrm>
              <a:off x="1989746" y="1838462"/>
              <a:ext cx="492558" cy="493147"/>
            </a:xfrm>
            <a:custGeom>
              <a:avLst/>
              <a:gdLst/>
              <a:ahLst/>
              <a:cxnLst/>
              <a:rect l="l" t="t" r="r" b="b"/>
              <a:pathLst>
                <a:path w="43445" h="43497" fill="none" extrusionOk="0">
                  <a:moveTo>
                    <a:pt x="43444" y="43496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4" name="Google Shape;3334;p39"/>
            <p:cNvSpPr/>
            <p:nvPr/>
          </p:nvSpPr>
          <p:spPr>
            <a:xfrm>
              <a:off x="1989746" y="1959667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5" name="Google Shape;3335;p39"/>
            <p:cNvSpPr/>
            <p:nvPr/>
          </p:nvSpPr>
          <p:spPr>
            <a:xfrm>
              <a:off x="1989746" y="2082652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6" name="Google Shape;3336;p39"/>
            <p:cNvSpPr/>
            <p:nvPr/>
          </p:nvSpPr>
          <p:spPr>
            <a:xfrm>
              <a:off x="1989746" y="1227675"/>
              <a:ext cx="1468184" cy="1468184"/>
            </a:xfrm>
            <a:custGeom>
              <a:avLst/>
              <a:gdLst/>
              <a:ahLst/>
              <a:cxnLst/>
              <a:rect l="l" t="t" r="r" b="b"/>
              <a:pathLst>
                <a:path w="129498" h="129498" fill="none" extrusionOk="0">
                  <a:moveTo>
                    <a:pt x="43444" y="129498"/>
                  </a:moveTo>
                  <a:lnTo>
                    <a:pt x="0" y="86054"/>
                  </a:lnTo>
                  <a:lnTo>
                    <a:pt x="0" y="1"/>
                  </a:lnTo>
                  <a:lnTo>
                    <a:pt x="86054" y="1"/>
                  </a:lnTo>
                  <a:lnTo>
                    <a:pt x="129498" y="43445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37" name="Google Shape;3337;p39"/>
          <p:cNvGrpSpPr/>
          <p:nvPr/>
        </p:nvGrpSpPr>
        <p:grpSpPr>
          <a:xfrm>
            <a:off x="8430771" y="3231065"/>
            <a:ext cx="733566" cy="3469376"/>
            <a:chOff x="-1092529" y="1167363"/>
            <a:chExt cx="492558" cy="2329534"/>
          </a:xfrm>
        </p:grpSpPr>
        <p:sp>
          <p:nvSpPr>
            <p:cNvPr id="3338" name="Google Shape;3338;p39"/>
            <p:cNvSpPr/>
            <p:nvPr/>
          </p:nvSpPr>
          <p:spPr>
            <a:xfrm>
              <a:off x="-1092529" y="1167363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9" name="Google Shape;3339;p39"/>
            <p:cNvSpPr/>
            <p:nvPr/>
          </p:nvSpPr>
          <p:spPr>
            <a:xfrm>
              <a:off x="-1092529" y="1290347"/>
              <a:ext cx="492558" cy="493147"/>
            </a:xfrm>
            <a:custGeom>
              <a:avLst/>
              <a:gdLst/>
              <a:ahLst/>
              <a:cxnLst/>
              <a:rect l="l" t="t" r="r" b="b"/>
              <a:pathLst>
                <a:path w="43445" h="43497" fill="none" extrusionOk="0">
                  <a:moveTo>
                    <a:pt x="43444" y="43497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0" name="Google Shape;3340;p39"/>
            <p:cNvSpPr/>
            <p:nvPr/>
          </p:nvSpPr>
          <p:spPr>
            <a:xfrm>
              <a:off x="-1092529" y="1411564"/>
              <a:ext cx="492558" cy="492546"/>
            </a:xfrm>
            <a:custGeom>
              <a:avLst/>
              <a:gdLst/>
              <a:ahLst/>
              <a:cxnLst/>
              <a:rect l="l" t="t" r="r" b="b"/>
              <a:pathLst>
                <a:path w="43445" h="43444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1" name="Google Shape;3341;p39"/>
            <p:cNvSpPr/>
            <p:nvPr/>
          </p:nvSpPr>
          <p:spPr>
            <a:xfrm>
              <a:off x="-1092529" y="1534549"/>
              <a:ext cx="492558" cy="492546"/>
            </a:xfrm>
            <a:custGeom>
              <a:avLst/>
              <a:gdLst/>
              <a:ahLst/>
              <a:cxnLst/>
              <a:rect l="l" t="t" r="r" b="b"/>
              <a:pathLst>
                <a:path w="43445" h="43444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2" name="Google Shape;3342;p39"/>
            <p:cNvSpPr/>
            <p:nvPr/>
          </p:nvSpPr>
          <p:spPr>
            <a:xfrm>
              <a:off x="-1092529" y="1655164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3" name="Google Shape;3343;p39"/>
            <p:cNvSpPr/>
            <p:nvPr/>
          </p:nvSpPr>
          <p:spPr>
            <a:xfrm>
              <a:off x="-1092529" y="1778149"/>
              <a:ext cx="492558" cy="493147"/>
            </a:xfrm>
            <a:custGeom>
              <a:avLst/>
              <a:gdLst/>
              <a:ahLst/>
              <a:cxnLst/>
              <a:rect l="l" t="t" r="r" b="b"/>
              <a:pathLst>
                <a:path w="43445" h="43497" fill="none" extrusionOk="0">
                  <a:moveTo>
                    <a:pt x="43444" y="43496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4" name="Google Shape;3344;p39"/>
            <p:cNvSpPr/>
            <p:nvPr/>
          </p:nvSpPr>
          <p:spPr>
            <a:xfrm>
              <a:off x="-1092529" y="1899354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5" name="Google Shape;3345;p39"/>
            <p:cNvSpPr/>
            <p:nvPr/>
          </p:nvSpPr>
          <p:spPr>
            <a:xfrm>
              <a:off x="-1092529" y="2022339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6" name="Google Shape;3346;p39"/>
            <p:cNvSpPr/>
            <p:nvPr/>
          </p:nvSpPr>
          <p:spPr>
            <a:xfrm>
              <a:off x="-1092529" y="2149363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7" name="Google Shape;3347;p39"/>
            <p:cNvSpPr/>
            <p:nvPr/>
          </p:nvSpPr>
          <p:spPr>
            <a:xfrm>
              <a:off x="-1092529" y="2272347"/>
              <a:ext cx="492558" cy="493147"/>
            </a:xfrm>
            <a:custGeom>
              <a:avLst/>
              <a:gdLst/>
              <a:ahLst/>
              <a:cxnLst/>
              <a:rect l="l" t="t" r="r" b="b"/>
              <a:pathLst>
                <a:path w="43445" h="43497" fill="none" extrusionOk="0">
                  <a:moveTo>
                    <a:pt x="43444" y="43497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8" name="Google Shape;3348;p39"/>
            <p:cNvSpPr/>
            <p:nvPr/>
          </p:nvSpPr>
          <p:spPr>
            <a:xfrm>
              <a:off x="-1092529" y="2393564"/>
              <a:ext cx="492558" cy="492546"/>
            </a:xfrm>
            <a:custGeom>
              <a:avLst/>
              <a:gdLst/>
              <a:ahLst/>
              <a:cxnLst/>
              <a:rect l="l" t="t" r="r" b="b"/>
              <a:pathLst>
                <a:path w="43445" h="43444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9" name="Google Shape;3349;p39"/>
            <p:cNvSpPr/>
            <p:nvPr/>
          </p:nvSpPr>
          <p:spPr>
            <a:xfrm>
              <a:off x="-1092529" y="2516549"/>
              <a:ext cx="492558" cy="492546"/>
            </a:xfrm>
            <a:custGeom>
              <a:avLst/>
              <a:gdLst/>
              <a:ahLst/>
              <a:cxnLst/>
              <a:rect l="l" t="t" r="r" b="b"/>
              <a:pathLst>
                <a:path w="43445" h="43444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0" name="Google Shape;3350;p39"/>
            <p:cNvSpPr/>
            <p:nvPr/>
          </p:nvSpPr>
          <p:spPr>
            <a:xfrm>
              <a:off x="-1092529" y="2637164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1" name="Google Shape;3351;p39"/>
            <p:cNvSpPr/>
            <p:nvPr/>
          </p:nvSpPr>
          <p:spPr>
            <a:xfrm>
              <a:off x="-1092529" y="2760149"/>
              <a:ext cx="492558" cy="493147"/>
            </a:xfrm>
            <a:custGeom>
              <a:avLst/>
              <a:gdLst/>
              <a:ahLst/>
              <a:cxnLst/>
              <a:rect l="l" t="t" r="r" b="b"/>
              <a:pathLst>
                <a:path w="43445" h="43497" fill="none" extrusionOk="0">
                  <a:moveTo>
                    <a:pt x="43444" y="43496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2" name="Google Shape;3352;p39"/>
            <p:cNvSpPr/>
            <p:nvPr/>
          </p:nvSpPr>
          <p:spPr>
            <a:xfrm>
              <a:off x="-1092529" y="2881354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3" name="Google Shape;3353;p39"/>
            <p:cNvSpPr/>
            <p:nvPr/>
          </p:nvSpPr>
          <p:spPr>
            <a:xfrm>
              <a:off x="-1092529" y="3004339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354" name="Google Shape;3354;p39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grpSp>
        <p:nvGrpSpPr>
          <p:cNvPr id="3355" name="Google Shape;3355;p39"/>
          <p:cNvGrpSpPr/>
          <p:nvPr/>
        </p:nvGrpSpPr>
        <p:grpSpPr>
          <a:xfrm rot="10800000">
            <a:off x="-744940" y="4427667"/>
            <a:ext cx="1460035" cy="733569"/>
            <a:chOff x="3333360" y="4608492"/>
            <a:chExt cx="1460035" cy="733569"/>
          </a:xfrm>
        </p:grpSpPr>
        <p:sp>
          <p:nvSpPr>
            <p:cNvPr id="3356" name="Google Shape;3356;p39"/>
            <p:cNvSpPr/>
            <p:nvPr/>
          </p:nvSpPr>
          <p:spPr>
            <a:xfrm rot="-5400000">
              <a:off x="3333351" y="4608500"/>
              <a:ext cx="733569" cy="733552"/>
            </a:xfrm>
            <a:custGeom>
              <a:avLst/>
              <a:gdLst/>
              <a:ahLst/>
              <a:cxnLst/>
              <a:rect l="l" t="t" r="r" b="b"/>
              <a:pathLst>
                <a:path w="43445" h="43444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7" name="Google Shape;3357;p39"/>
            <p:cNvSpPr/>
            <p:nvPr/>
          </p:nvSpPr>
          <p:spPr>
            <a:xfrm rot="-5400000">
              <a:off x="3512992" y="4608492"/>
              <a:ext cx="733569" cy="733569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8" name="Google Shape;3358;p39"/>
            <p:cNvSpPr/>
            <p:nvPr/>
          </p:nvSpPr>
          <p:spPr>
            <a:xfrm rot="-5400000">
              <a:off x="3696593" y="4608053"/>
              <a:ext cx="733569" cy="734447"/>
            </a:xfrm>
            <a:custGeom>
              <a:avLst/>
              <a:gdLst/>
              <a:ahLst/>
              <a:cxnLst/>
              <a:rect l="l" t="t" r="r" b="b"/>
              <a:pathLst>
                <a:path w="43445" h="43497" fill="none" extrusionOk="0">
                  <a:moveTo>
                    <a:pt x="43444" y="43496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9" name="Google Shape;3359;p39"/>
            <p:cNvSpPr/>
            <p:nvPr/>
          </p:nvSpPr>
          <p:spPr>
            <a:xfrm rot="-5400000">
              <a:off x="3876665" y="4608492"/>
              <a:ext cx="733569" cy="733569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0" name="Google Shape;3360;p39"/>
            <p:cNvSpPr/>
            <p:nvPr/>
          </p:nvSpPr>
          <p:spPr>
            <a:xfrm rot="-5400000">
              <a:off x="4059826" y="4608492"/>
              <a:ext cx="733569" cy="733569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8">
  <p:cSld name="TITLE_ONLY_1_1_1_1_2">
    <p:spTree>
      <p:nvGrpSpPr>
        <p:cNvPr id="1" name="Shape 33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362" name="Google Shape;3362;p40"/>
          <p:cNvPicPr preferRelativeResize="0"/>
          <p:nvPr/>
        </p:nvPicPr>
        <p:blipFill>
          <a:blip r:embed="rId2">
            <a:alphaModFix amt="45000"/>
          </a:blip>
          <a:stretch>
            <a:fillRect/>
          </a:stretch>
        </p:blipFill>
        <p:spPr>
          <a:xfrm>
            <a:off x="3697" y="0"/>
            <a:ext cx="9136604" cy="5143499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3363" name="Google Shape;3363;p40"/>
          <p:cNvGrpSpPr/>
          <p:nvPr/>
        </p:nvGrpSpPr>
        <p:grpSpPr>
          <a:xfrm>
            <a:off x="2118450" y="3885788"/>
            <a:ext cx="3390900" cy="3390900"/>
            <a:chOff x="-2714625" y="-3788412"/>
            <a:chExt cx="3390900" cy="3390900"/>
          </a:xfrm>
        </p:grpSpPr>
        <p:grpSp>
          <p:nvGrpSpPr>
            <p:cNvPr id="3364" name="Google Shape;3364;p40"/>
            <p:cNvGrpSpPr/>
            <p:nvPr/>
          </p:nvGrpSpPr>
          <p:grpSpPr>
            <a:xfrm>
              <a:off x="-2714625" y="-3385887"/>
              <a:ext cx="3390900" cy="2569275"/>
              <a:chOff x="-2714625" y="-3448050"/>
              <a:chExt cx="3390900" cy="2569275"/>
            </a:xfrm>
          </p:grpSpPr>
          <p:cxnSp>
            <p:nvCxnSpPr>
              <p:cNvPr id="3365" name="Google Shape;3365;p40"/>
              <p:cNvCxnSpPr/>
              <p:nvPr/>
            </p:nvCxnSpPr>
            <p:spPr>
              <a:xfrm>
                <a:off x="-2714625" y="-1724025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366" name="Google Shape;3366;p40"/>
              <p:cNvCxnSpPr/>
              <p:nvPr/>
            </p:nvCxnSpPr>
            <p:spPr>
              <a:xfrm>
                <a:off x="-2714625" y="-1304925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367" name="Google Shape;3367;p40"/>
              <p:cNvCxnSpPr/>
              <p:nvPr/>
            </p:nvCxnSpPr>
            <p:spPr>
              <a:xfrm>
                <a:off x="-2714625" y="-878775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368" name="Google Shape;3368;p40"/>
              <p:cNvCxnSpPr/>
              <p:nvPr/>
            </p:nvCxnSpPr>
            <p:spPr>
              <a:xfrm>
                <a:off x="-2714625" y="-3448050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369" name="Google Shape;3369;p40"/>
              <p:cNvCxnSpPr/>
              <p:nvPr/>
            </p:nvCxnSpPr>
            <p:spPr>
              <a:xfrm>
                <a:off x="-2714625" y="-3028950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370" name="Google Shape;3370;p40"/>
              <p:cNvCxnSpPr/>
              <p:nvPr/>
            </p:nvCxnSpPr>
            <p:spPr>
              <a:xfrm>
                <a:off x="-2714625" y="-2602800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371" name="Google Shape;3371;p40"/>
              <p:cNvCxnSpPr/>
              <p:nvPr/>
            </p:nvCxnSpPr>
            <p:spPr>
              <a:xfrm>
                <a:off x="-2714625" y="-2183700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3372" name="Google Shape;3372;p40"/>
            <p:cNvGrpSpPr/>
            <p:nvPr/>
          </p:nvGrpSpPr>
          <p:grpSpPr>
            <a:xfrm rot="-5400000">
              <a:off x="-2732212" y="-3377600"/>
              <a:ext cx="3390900" cy="2569275"/>
              <a:chOff x="-2714625" y="-3448050"/>
              <a:chExt cx="3390900" cy="2569275"/>
            </a:xfrm>
          </p:grpSpPr>
          <p:cxnSp>
            <p:nvCxnSpPr>
              <p:cNvPr id="3373" name="Google Shape;3373;p40"/>
              <p:cNvCxnSpPr/>
              <p:nvPr/>
            </p:nvCxnSpPr>
            <p:spPr>
              <a:xfrm>
                <a:off x="-2714625" y="-1724025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374" name="Google Shape;3374;p40"/>
              <p:cNvCxnSpPr/>
              <p:nvPr/>
            </p:nvCxnSpPr>
            <p:spPr>
              <a:xfrm>
                <a:off x="-2714625" y="-1304925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375" name="Google Shape;3375;p40"/>
              <p:cNvCxnSpPr/>
              <p:nvPr/>
            </p:nvCxnSpPr>
            <p:spPr>
              <a:xfrm>
                <a:off x="-2714625" y="-878775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376" name="Google Shape;3376;p40"/>
              <p:cNvCxnSpPr/>
              <p:nvPr/>
            </p:nvCxnSpPr>
            <p:spPr>
              <a:xfrm>
                <a:off x="-2714625" y="-3448050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377" name="Google Shape;3377;p40"/>
              <p:cNvCxnSpPr/>
              <p:nvPr/>
            </p:nvCxnSpPr>
            <p:spPr>
              <a:xfrm>
                <a:off x="-2714625" y="-3028950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378" name="Google Shape;3378;p40"/>
              <p:cNvCxnSpPr/>
              <p:nvPr/>
            </p:nvCxnSpPr>
            <p:spPr>
              <a:xfrm>
                <a:off x="-2714625" y="-2602800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379" name="Google Shape;3379;p40"/>
              <p:cNvCxnSpPr/>
              <p:nvPr/>
            </p:nvCxnSpPr>
            <p:spPr>
              <a:xfrm>
                <a:off x="-2714625" y="-2183700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sp>
        <p:nvSpPr>
          <p:cNvPr id="3380" name="Google Shape;3380;p40"/>
          <p:cNvSpPr/>
          <p:nvPr/>
        </p:nvSpPr>
        <p:spPr>
          <a:xfrm rot="5400000" flipH="1">
            <a:off x="-733350" y="1190700"/>
            <a:ext cx="4686300" cy="3219300"/>
          </a:xfrm>
          <a:prstGeom prst="rtTriangle">
            <a:avLst/>
          </a:prstGeom>
          <a:solidFill>
            <a:srgbClr val="FFFFFF">
              <a:alpha val="726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381" name="Google Shape;3381;p40"/>
          <p:cNvSpPr/>
          <p:nvPr/>
        </p:nvSpPr>
        <p:spPr>
          <a:xfrm rot="-5400000">
            <a:off x="6878300" y="2881500"/>
            <a:ext cx="2457300" cy="2066700"/>
          </a:xfrm>
          <a:prstGeom prst="rtTriangle">
            <a:avLst/>
          </a:prstGeom>
          <a:solidFill>
            <a:srgbClr val="FFFFFF">
              <a:alpha val="726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382" name="Google Shape;3382;p40"/>
          <p:cNvGrpSpPr/>
          <p:nvPr/>
        </p:nvGrpSpPr>
        <p:grpSpPr>
          <a:xfrm>
            <a:off x="8430774" y="183668"/>
            <a:ext cx="1095412" cy="1095412"/>
            <a:chOff x="1989746" y="1227675"/>
            <a:chExt cx="1468184" cy="1468184"/>
          </a:xfrm>
        </p:grpSpPr>
        <p:sp>
          <p:nvSpPr>
            <p:cNvPr id="3383" name="Google Shape;3383;p40"/>
            <p:cNvSpPr/>
            <p:nvPr/>
          </p:nvSpPr>
          <p:spPr>
            <a:xfrm>
              <a:off x="2482274" y="1720204"/>
              <a:ext cx="975637" cy="975637"/>
            </a:xfrm>
            <a:custGeom>
              <a:avLst/>
              <a:gdLst/>
              <a:ahLst/>
              <a:cxnLst/>
              <a:rect l="l" t="t" r="r" b="b"/>
              <a:pathLst>
                <a:path w="86054" h="86054" fill="none" extrusionOk="0">
                  <a:moveTo>
                    <a:pt x="0" y="1"/>
                  </a:moveTo>
                  <a:lnTo>
                    <a:pt x="86054" y="1"/>
                  </a:lnTo>
                  <a:lnTo>
                    <a:pt x="86054" y="86054"/>
                  </a:lnTo>
                  <a:lnTo>
                    <a:pt x="0" y="86054"/>
                  </a:lnTo>
                  <a:close/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4" name="Google Shape;3384;p40"/>
            <p:cNvSpPr/>
            <p:nvPr/>
          </p:nvSpPr>
          <p:spPr>
            <a:xfrm>
              <a:off x="2965336" y="2203267"/>
              <a:ext cx="11" cy="11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5" name="Google Shape;3385;p40"/>
            <p:cNvSpPr/>
            <p:nvPr/>
          </p:nvSpPr>
          <p:spPr>
            <a:xfrm>
              <a:off x="2844721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6" name="Google Shape;3386;p40"/>
            <p:cNvSpPr/>
            <p:nvPr/>
          </p:nvSpPr>
          <p:spPr>
            <a:xfrm>
              <a:off x="2721146" y="1227675"/>
              <a:ext cx="493147" cy="492558"/>
            </a:xfrm>
            <a:custGeom>
              <a:avLst/>
              <a:gdLst/>
              <a:ahLst/>
              <a:cxnLst/>
              <a:rect l="l" t="t" r="r" b="b"/>
              <a:pathLst>
                <a:path w="43497" h="43445" fill="none" extrusionOk="0">
                  <a:moveTo>
                    <a:pt x="43496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7" name="Google Shape;3387;p40"/>
            <p:cNvSpPr/>
            <p:nvPr/>
          </p:nvSpPr>
          <p:spPr>
            <a:xfrm>
              <a:off x="2600520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5" y="43445"/>
                  </a:moveTo>
                  <a:lnTo>
                    <a:pt x="1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8" name="Google Shape;3388;p40"/>
            <p:cNvSpPr/>
            <p:nvPr/>
          </p:nvSpPr>
          <p:spPr>
            <a:xfrm>
              <a:off x="2477535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5" y="43445"/>
                  </a:moveTo>
                  <a:lnTo>
                    <a:pt x="1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9" name="Google Shape;3389;p40"/>
            <p:cNvSpPr/>
            <p:nvPr/>
          </p:nvSpPr>
          <p:spPr>
            <a:xfrm>
              <a:off x="2356920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5" y="43445"/>
                  </a:moveTo>
                  <a:lnTo>
                    <a:pt x="1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0" name="Google Shape;3390;p40"/>
            <p:cNvSpPr/>
            <p:nvPr/>
          </p:nvSpPr>
          <p:spPr>
            <a:xfrm>
              <a:off x="2233346" y="1227675"/>
              <a:ext cx="493147" cy="492558"/>
            </a:xfrm>
            <a:custGeom>
              <a:avLst/>
              <a:gdLst/>
              <a:ahLst/>
              <a:cxnLst/>
              <a:rect l="l" t="t" r="r" b="b"/>
              <a:pathLst>
                <a:path w="43497" h="43445" fill="none" extrusionOk="0">
                  <a:moveTo>
                    <a:pt x="43497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1" name="Google Shape;3391;p40"/>
            <p:cNvSpPr/>
            <p:nvPr/>
          </p:nvSpPr>
          <p:spPr>
            <a:xfrm>
              <a:off x="2112731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2" name="Google Shape;3392;p40"/>
            <p:cNvSpPr/>
            <p:nvPr/>
          </p:nvSpPr>
          <p:spPr>
            <a:xfrm>
              <a:off x="1989746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3" name="Google Shape;3393;p40"/>
            <p:cNvSpPr/>
            <p:nvPr/>
          </p:nvSpPr>
          <p:spPr>
            <a:xfrm>
              <a:off x="1989746" y="1350660"/>
              <a:ext cx="492558" cy="493147"/>
            </a:xfrm>
            <a:custGeom>
              <a:avLst/>
              <a:gdLst/>
              <a:ahLst/>
              <a:cxnLst/>
              <a:rect l="l" t="t" r="r" b="b"/>
              <a:pathLst>
                <a:path w="43445" h="43497" fill="none" extrusionOk="0">
                  <a:moveTo>
                    <a:pt x="43444" y="43497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4" name="Google Shape;3394;p40"/>
            <p:cNvSpPr/>
            <p:nvPr/>
          </p:nvSpPr>
          <p:spPr>
            <a:xfrm>
              <a:off x="1989746" y="1471876"/>
              <a:ext cx="492558" cy="492546"/>
            </a:xfrm>
            <a:custGeom>
              <a:avLst/>
              <a:gdLst/>
              <a:ahLst/>
              <a:cxnLst/>
              <a:rect l="l" t="t" r="r" b="b"/>
              <a:pathLst>
                <a:path w="43445" h="43444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5" name="Google Shape;3395;p40"/>
            <p:cNvSpPr/>
            <p:nvPr/>
          </p:nvSpPr>
          <p:spPr>
            <a:xfrm>
              <a:off x="1989746" y="1594861"/>
              <a:ext cx="492558" cy="492546"/>
            </a:xfrm>
            <a:custGeom>
              <a:avLst/>
              <a:gdLst/>
              <a:ahLst/>
              <a:cxnLst/>
              <a:rect l="l" t="t" r="r" b="b"/>
              <a:pathLst>
                <a:path w="43445" h="43444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6" name="Google Shape;3396;p40"/>
            <p:cNvSpPr/>
            <p:nvPr/>
          </p:nvSpPr>
          <p:spPr>
            <a:xfrm>
              <a:off x="1989746" y="1715477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7" name="Google Shape;3397;p40"/>
            <p:cNvSpPr/>
            <p:nvPr/>
          </p:nvSpPr>
          <p:spPr>
            <a:xfrm>
              <a:off x="1989746" y="1838462"/>
              <a:ext cx="492558" cy="493147"/>
            </a:xfrm>
            <a:custGeom>
              <a:avLst/>
              <a:gdLst/>
              <a:ahLst/>
              <a:cxnLst/>
              <a:rect l="l" t="t" r="r" b="b"/>
              <a:pathLst>
                <a:path w="43445" h="43497" fill="none" extrusionOk="0">
                  <a:moveTo>
                    <a:pt x="43444" y="43496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8" name="Google Shape;3398;p40"/>
            <p:cNvSpPr/>
            <p:nvPr/>
          </p:nvSpPr>
          <p:spPr>
            <a:xfrm>
              <a:off x="1989746" y="1959667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9" name="Google Shape;3399;p40"/>
            <p:cNvSpPr/>
            <p:nvPr/>
          </p:nvSpPr>
          <p:spPr>
            <a:xfrm>
              <a:off x="1989746" y="2082652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0" name="Google Shape;3400;p40"/>
            <p:cNvSpPr/>
            <p:nvPr/>
          </p:nvSpPr>
          <p:spPr>
            <a:xfrm>
              <a:off x="1989746" y="1227675"/>
              <a:ext cx="1468184" cy="1468184"/>
            </a:xfrm>
            <a:custGeom>
              <a:avLst/>
              <a:gdLst/>
              <a:ahLst/>
              <a:cxnLst/>
              <a:rect l="l" t="t" r="r" b="b"/>
              <a:pathLst>
                <a:path w="129498" h="129498" fill="none" extrusionOk="0">
                  <a:moveTo>
                    <a:pt x="43444" y="129498"/>
                  </a:moveTo>
                  <a:lnTo>
                    <a:pt x="0" y="86054"/>
                  </a:lnTo>
                  <a:lnTo>
                    <a:pt x="0" y="1"/>
                  </a:lnTo>
                  <a:lnTo>
                    <a:pt x="86054" y="1"/>
                  </a:lnTo>
                  <a:lnTo>
                    <a:pt x="129498" y="43445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401" name="Google Shape;3401;p40"/>
          <p:cNvGrpSpPr/>
          <p:nvPr/>
        </p:nvGrpSpPr>
        <p:grpSpPr>
          <a:xfrm rot="10800000">
            <a:off x="807635" y="4603992"/>
            <a:ext cx="1460035" cy="733569"/>
            <a:chOff x="3333360" y="4608492"/>
            <a:chExt cx="1460035" cy="733569"/>
          </a:xfrm>
        </p:grpSpPr>
        <p:sp>
          <p:nvSpPr>
            <p:cNvPr id="3402" name="Google Shape;3402;p40"/>
            <p:cNvSpPr/>
            <p:nvPr/>
          </p:nvSpPr>
          <p:spPr>
            <a:xfrm rot="-5400000">
              <a:off x="3333351" y="4608500"/>
              <a:ext cx="733569" cy="733552"/>
            </a:xfrm>
            <a:custGeom>
              <a:avLst/>
              <a:gdLst/>
              <a:ahLst/>
              <a:cxnLst/>
              <a:rect l="l" t="t" r="r" b="b"/>
              <a:pathLst>
                <a:path w="43445" h="43444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3" name="Google Shape;3403;p40"/>
            <p:cNvSpPr/>
            <p:nvPr/>
          </p:nvSpPr>
          <p:spPr>
            <a:xfrm rot="-5400000">
              <a:off x="3512992" y="4608492"/>
              <a:ext cx="733569" cy="733569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4" name="Google Shape;3404;p40"/>
            <p:cNvSpPr/>
            <p:nvPr/>
          </p:nvSpPr>
          <p:spPr>
            <a:xfrm rot="-5400000">
              <a:off x="3696593" y="4608053"/>
              <a:ext cx="733569" cy="734447"/>
            </a:xfrm>
            <a:custGeom>
              <a:avLst/>
              <a:gdLst/>
              <a:ahLst/>
              <a:cxnLst/>
              <a:rect l="l" t="t" r="r" b="b"/>
              <a:pathLst>
                <a:path w="43445" h="43497" fill="none" extrusionOk="0">
                  <a:moveTo>
                    <a:pt x="43444" y="43496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5" name="Google Shape;3405;p40"/>
            <p:cNvSpPr/>
            <p:nvPr/>
          </p:nvSpPr>
          <p:spPr>
            <a:xfrm rot="-5400000">
              <a:off x="3876665" y="4608492"/>
              <a:ext cx="733569" cy="733569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6" name="Google Shape;3406;p40"/>
            <p:cNvSpPr/>
            <p:nvPr/>
          </p:nvSpPr>
          <p:spPr>
            <a:xfrm rot="-5400000">
              <a:off x="4059826" y="4608492"/>
              <a:ext cx="733569" cy="733569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407" name="Google Shape;3407;p40"/>
          <p:cNvGrpSpPr/>
          <p:nvPr/>
        </p:nvGrpSpPr>
        <p:grpSpPr>
          <a:xfrm>
            <a:off x="-375401" y="3200393"/>
            <a:ext cx="1095412" cy="1095412"/>
            <a:chOff x="1989746" y="1227675"/>
            <a:chExt cx="1468184" cy="1468184"/>
          </a:xfrm>
        </p:grpSpPr>
        <p:sp>
          <p:nvSpPr>
            <p:cNvPr id="3408" name="Google Shape;3408;p40"/>
            <p:cNvSpPr/>
            <p:nvPr/>
          </p:nvSpPr>
          <p:spPr>
            <a:xfrm>
              <a:off x="2482274" y="1720204"/>
              <a:ext cx="975637" cy="975637"/>
            </a:xfrm>
            <a:custGeom>
              <a:avLst/>
              <a:gdLst/>
              <a:ahLst/>
              <a:cxnLst/>
              <a:rect l="l" t="t" r="r" b="b"/>
              <a:pathLst>
                <a:path w="86054" h="86054" fill="none" extrusionOk="0">
                  <a:moveTo>
                    <a:pt x="0" y="1"/>
                  </a:moveTo>
                  <a:lnTo>
                    <a:pt x="86054" y="1"/>
                  </a:lnTo>
                  <a:lnTo>
                    <a:pt x="86054" y="86054"/>
                  </a:lnTo>
                  <a:lnTo>
                    <a:pt x="0" y="86054"/>
                  </a:lnTo>
                  <a:close/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9" name="Google Shape;3409;p40"/>
            <p:cNvSpPr/>
            <p:nvPr/>
          </p:nvSpPr>
          <p:spPr>
            <a:xfrm>
              <a:off x="2965336" y="2203267"/>
              <a:ext cx="11" cy="11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0" name="Google Shape;3410;p40"/>
            <p:cNvSpPr/>
            <p:nvPr/>
          </p:nvSpPr>
          <p:spPr>
            <a:xfrm>
              <a:off x="2844721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1" name="Google Shape;3411;p40"/>
            <p:cNvSpPr/>
            <p:nvPr/>
          </p:nvSpPr>
          <p:spPr>
            <a:xfrm>
              <a:off x="2721146" y="1227675"/>
              <a:ext cx="493147" cy="492558"/>
            </a:xfrm>
            <a:custGeom>
              <a:avLst/>
              <a:gdLst/>
              <a:ahLst/>
              <a:cxnLst/>
              <a:rect l="l" t="t" r="r" b="b"/>
              <a:pathLst>
                <a:path w="43497" h="43445" fill="none" extrusionOk="0">
                  <a:moveTo>
                    <a:pt x="43496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2" name="Google Shape;3412;p40"/>
            <p:cNvSpPr/>
            <p:nvPr/>
          </p:nvSpPr>
          <p:spPr>
            <a:xfrm>
              <a:off x="2600520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5" y="43445"/>
                  </a:moveTo>
                  <a:lnTo>
                    <a:pt x="1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3" name="Google Shape;3413;p40"/>
            <p:cNvSpPr/>
            <p:nvPr/>
          </p:nvSpPr>
          <p:spPr>
            <a:xfrm>
              <a:off x="2477535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5" y="43445"/>
                  </a:moveTo>
                  <a:lnTo>
                    <a:pt x="1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4" name="Google Shape;3414;p40"/>
            <p:cNvSpPr/>
            <p:nvPr/>
          </p:nvSpPr>
          <p:spPr>
            <a:xfrm>
              <a:off x="2356920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5" y="43445"/>
                  </a:moveTo>
                  <a:lnTo>
                    <a:pt x="1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5" name="Google Shape;3415;p40"/>
            <p:cNvSpPr/>
            <p:nvPr/>
          </p:nvSpPr>
          <p:spPr>
            <a:xfrm>
              <a:off x="2233346" y="1227675"/>
              <a:ext cx="493147" cy="492558"/>
            </a:xfrm>
            <a:custGeom>
              <a:avLst/>
              <a:gdLst/>
              <a:ahLst/>
              <a:cxnLst/>
              <a:rect l="l" t="t" r="r" b="b"/>
              <a:pathLst>
                <a:path w="43497" h="43445" fill="none" extrusionOk="0">
                  <a:moveTo>
                    <a:pt x="43497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6" name="Google Shape;3416;p40"/>
            <p:cNvSpPr/>
            <p:nvPr/>
          </p:nvSpPr>
          <p:spPr>
            <a:xfrm>
              <a:off x="2112731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7" name="Google Shape;3417;p40"/>
            <p:cNvSpPr/>
            <p:nvPr/>
          </p:nvSpPr>
          <p:spPr>
            <a:xfrm>
              <a:off x="1989746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8" name="Google Shape;3418;p40"/>
            <p:cNvSpPr/>
            <p:nvPr/>
          </p:nvSpPr>
          <p:spPr>
            <a:xfrm>
              <a:off x="1989746" y="1350660"/>
              <a:ext cx="492558" cy="493147"/>
            </a:xfrm>
            <a:custGeom>
              <a:avLst/>
              <a:gdLst/>
              <a:ahLst/>
              <a:cxnLst/>
              <a:rect l="l" t="t" r="r" b="b"/>
              <a:pathLst>
                <a:path w="43445" h="43497" fill="none" extrusionOk="0">
                  <a:moveTo>
                    <a:pt x="43444" y="43497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9" name="Google Shape;3419;p40"/>
            <p:cNvSpPr/>
            <p:nvPr/>
          </p:nvSpPr>
          <p:spPr>
            <a:xfrm>
              <a:off x="1989746" y="1471876"/>
              <a:ext cx="492558" cy="492546"/>
            </a:xfrm>
            <a:custGeom>
              <a:avLst/>
              <a:gdLst/>
              <a:ahLst/>
              <a:cxnLst/>
              <a:rect l="l" t="t" r="r" b="b"/>
              <a:pathLst>
                <a:path w="43445" h="43444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0" name="Google Shape;3420;p40"/>
            <p:cNvSpPr/>
            <p:nvPr/>
          </p:nvSpPr>
          <p:spPr>
            <a:xfrm>
              <a:off x="1989746" y="1594861"/>
              <a:ext cx="492558" cy="492546"/>
            </a:xfrm>
            <a:custGeom>
              <a:avLst/>
              <a:gdLst/>
              <a:ahLst/>
              <a:cxnLst/>
              <a:rect l="l" t="t" r="r" b="b"/>
              <a:pathLst>
                <a:path w="43445" h="43444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1" name="Google Shape;3421;p40"/>
            <p:cNvSpPr/>
            <p:nvPr/>
          </p:nvSpPr>
          <p:spPr>
            <a:xfrm>
              <a:off x="1989746" y="1715477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2" name="Google Shape;3422;p40"/>
            <p:cNvSpPr/>
            <p:nvPr/>
          </p:nvSpPr>
          <p:spPr>
            <a:xfrm>
              <a:off x="1989746" y="1838462"/>
              <a:ext cx="492558" cy="493147"/>
            </a:xfrm>
            <a:custGeom>
              <a:avLst/>
              <a:gdLst/>
              <a:ahLst/>
              <a:cxnLst/>
              <a:rect l="l" t="t" r="r" b="b"/>
              <a:pathLst>
                <a:path w="43445" h="43497" fill="none" extrusionOk="0">
                  <a:moveTo>
                    <a:pt x="43444" y="43496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3" name="Google Shape;3423;p40"/>
            <p:cNvSpPr/>
            <p:nvPr/>
          </p:nvSpPr>
          <p:spPr>
            <a:xfrm>
              <a:off x="1989746" y="1959667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4" name="Google Shape;3424;p40"/>
            <p:cNvSpPr/>
            <p:nvPr/>
          </p:nvSpPr>
          <p:spPr>
            <a:xfrm>
              <a:off x="1989746" y="2082652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5" name="Google Shape;3425;p40"/>
            <p:cNvSpPr/>
            <p:nvPr/>
          </p:nvSpPr>
          <p:spPr>
            <a:xfrm>
              <a:off x="1989746" y="1227675"/>
              <a:ext cx="1468184" cy="1468184"/>
            </a:xfrm>
            <a:custGeom>
              <a:avLst/>
              <a:gdLst/>
              <a:ahLst/>
              <a:cxnLst/>
              <a:rect l="l" t="t" r="r" b="b"/>
              <a:pathLst>
                <a:path w="129498" h="129498" fill="none" extrusionOk="0">
                  <a:moveTo>
                    <a:pt x="43444" y="129498"/>
                  </a:moveTo>
                  <a:lnTo>
                    <a:pt x="0" y="86054"/>
                  </a:lnTo>
                  <a:lnTo>
                    <a:pt x="0" y="1"/>
                  </a:lnTo>
                  <a:lnTo>
                    <a:pt x="86054" y="1"/>
                  </a:lnTo>
                  <a:lnTo>
                    <a:pt x="129498" y="43445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426" name="Google Shape;3426;p40"/>
          <p:cNvGrpSpPr/>
          <p:nvPr/>
        </p:nvGrpSpPr>
        <p:grpSpPr>
          <a:xfrm>
            <a:off x="-18466" y="-1726985"/>
            <a:ext cx="733566" cy="3469376"/>
            <a:chOff x="-1092529" y="1167363"/>
            <a:chExt cx="492558" cy="2329534"/>
          </a:xfrm>
        </p:grpSpPr>
        <p:sp>
          <p:nvSpPr>
            <p:cNvPr id="3427" name="Google Shape;3427;p40"/>
            <p:cNvSpPr/>
            <p:nvPr/>
          </p:nvSpPr>
          <p:spPr>
            <a:xfrm>
              <a:off x="-1092529" y="1167363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8" name="Google Shape;3428;p40"/>
            <p:cNvSpPr/>
            <p:nvPr/>
          </p:nvSpPr>
          <p:spPr>
            <a:xfrm>
              <a:off x="-1092529" y="1290347"/>
              <a:ext cx="492558" cy="493147"/>
            </a:xfrm>
            <a:custGeom>
              <a:avLst/>
              <a:gdLst/>
              <a:ahLst/>
              <a:cxnLst/>
              <a:rect l="l" t="t" r="r" b="b"/>
              <a:pathLst>
                <a:path w="43445" h="43497" fill="none" extrusionOk="0">
                  <a:moveTo>
                    <a:pt x="43444" y="43497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9" name="Google Shape;3429;p40"/>
            <p:cNvSpPr/>
            <p:nvPr/>
          </p:nvSpPr>
          <p:spPr>
            <a:xfrm>
              <a:off x="-1092529" y="1411564"/>
              <a:ext cx="492558" cy="492546"/>
            </a:xfrm>
            <a:custGeom>
              <a:avLst/>
              <a:gdLst/>
              <a:ahLst/>
              <a:cxnLst/>
              <a:rect l="l" t="t" r="r" b="b"/>
              <a:pathLst>
                <a:path w="43445" h="43444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0" name="Google Shape;3430;p40"/>
            <p:cNvSpPr/>
            <p:nvPr/>
          </p:nvSpPr>
          <p:spPr>
            <a:xfrm>
              <a:off x="-1092529" y="1534549"/>
              <a:ext cx="492558" cy="492546"/>
            </a:xfrm>
            <a:custGeom>
              <a:avLst/>
              <a:gdLst/>
              <a:ahLst/>
              <a:cxnLst/>
              <a:rect l="l" t="t" r="r" b="b"/>
              <a:pathLst>
                <a:path w="43445" h="43444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1" name="Google Shape;3431;p40"/>
            <p:cNvSpPr/>
            <p:nvPr/>
          </p:nvSpPr>
          <p:spPr>
            <a:xfrm>
              <a:off x="-1092529" y="1655164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2" name="Google Shape;3432;p40"/>
            <p:cNvSpPr/>
            <p:nvPr/>
          </p:nvSpPr>
          <p:spPr>
            <a:xfrm>
              <a:off x="-1092529" y="1778149"/>
              <a:ext cx="492558" cy="493147"/>
            </a:xfrm>
            <a:custGeom>
              <a:avLst/>
              <a:gdLst/>
              <a:ahLst/>
              <a:cxnLst/>
              <a:rect l="l" t="t" r="r" b="b"/>
              <a:pathLst>
                <a:path w="43445" h="43497" fill="none" extrusionOk="0">
                  <a:moveTo>
                    <a:pt x="43444" y="43496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3" name="Google Shape;3433;p40"/>
            <p:cNvSpPr/>
            <p:nvPr/>
          </p:nvSpPr>
          <p:spPr>
            <a:xfrm>
              <a:off x="-1092529" y="1899354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4" name="Google Shape;3434;p40"/>
            <p:cNvSpPr/>
            <p:nvPr/>
          </p:nvSpPr>
          <p:spPr>
            <a:xfrm>
              <a:off x="-1092529" y="2022339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5" name="Google Shape;3435;p40"/>
            <p:cNvSpPr/>
            <p:nvPr/>
          </p:nvSpPr>
          <p:spPr>
            <a:xfrm>
              <a:off x="-1092529" y="2149363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6" name="Google Shape;3436;p40"/>
            <p:cNvSpPr/>
            <p:nvPr/>
          </p:nvSpPr>
          <p:spPr>
            <a:xfrm>
              <a:off x="-1092529" y="2272347"/>
              <a:ext cx="492558" cy="493147"/>
            </a:xfrm>
            <a:custGeom>
              <a:avLst/>
              <a:gdLst/>
              <a:ahLst/>
              <a:cxnLst/>
              <a:rect l="l" t="t" r="r" b="b"/>
              <a:pathLst>
                <a:path w="43445" h="43497" fill="none" extrusionOk="0">
                  <a:moveTo>
                    <a:pt x="43444" y="43497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7" name="Google Shape;3437;p40"/>
            <p:cNvSpPr/>
            <p:nvPr/>
          </p:nvSpPr>
          <p:spPr>
            <a:xfrm>
              <a:off x="-1092529" y="2393564"/>
              <a:ext cx="492558" cy="492546"/>
            </a:xfrm>
            <a:custGeom>
              <a:avLst/>
              <a:gdLst/>
              <a:ahLst/>
              <a:cxnLst/>
              <a:rect l="l" t="t" r="r" b="b"/>
              <a:pathLst>
                <a:path w="43445" h="43444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8" name="Google Shape;3438;p40"/>
            <p:cNvSpPr/>
            <p:nvPr/>
          </p:nvSpPr>
          <p:spPr>
            <a:xfrm>
              <a:off x="-1092529" y="2516549"/>
              <a:ext cx="492558" cy="492546"/>
            </a:xfrm>
            <a:custGeom>
              <a:avLst/>
              <a:gdLst/>
              <a:ahLst/>
              <a:cxnLst/>
              <a:rect l="l" t="t" r="r" b="b"/>
              <a:pathLst>
                <a:path w="43445" h="43444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9" name="Google Shape;3439;p40"/>
            <p:cNvSpPr/>
            <p:nvPr/>
          </p:nvSpPr>
          <p:spPr>
            <a:xfrm>
              <a:off x="-1092529" y="2637164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0" name="Google Shape;3440;p40"/>
            <p:cNvSpPr/>
            <p:nvPr/>
          </p:nvSpPr>
          <p:spPr>
            <a:xfrm>
              <a:off x="-1092529" y="2760149"/>
              <a:ext cx="492558" cy="493147"/>
            </a:xfrm>
            <a:custGeom>
              <a:avLst/>
              <a:gdLst/>
              <a:ahLst/>
              <a:cxnLst/>
              <a:rect l="l" t="t" r="r" b="b"/>
              <a:pathLst>
                <a:path w="43445" h="43497" fill="none" extrusionOk="0">
                  <a:moveTo>
                    <a:pt x="43444" y="43496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1" name="Google Shape;3441;p40"/>
            <p:cNvSpPr/>
            <p:nvPr/>
          </p:nvSpPr>
          <p:spPr>
            <a:xfrm>
              <a:off x="-1092529" y="2881354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2" name="Google Shape;3442;p40"/>
            <p:cNvSpPr/>
            <p:nvPr/>
          </p:nvSpPr>
          <p:spPr>
            <a:xfrm>
              <a:off x="-1092529" y="3004339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443" name="Google Shape;3443;p40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grpSp>
        <p:nvGrpSpPr>
          <p:cNvPr id="3444" name="Google Shape;3444;p40"/>
          <p:cNvGrpSpPr/>
          <p:nvPr/>
        </p:nvGrpSpPr>
        <p:grpSpPr>
          <a:xfrm rot="-5400000">
            <a:off x="8065660" y="3381317"/>
            <a:ext cx="1460035" cy="733569"/>
            <a:chOff x="3333360" y="4608492"/>
            <a:chExt cx="1460035" cy="733569"/>
          </a:xfrm>
        </p:grpSpPr>
        <p:sp>
          <p:nvSpPr>
            <p:cNvPr id="3445" name="Google Shape;3445;p40"/>
            <p:cNvSpPr/>
            <p:nvPr/>
          </p:nvSpPr>
          <p:spPr>
            <a:xfrm rot="-5400000">
              <a:off x="3333351" y="4608500"/>
              <a:ext cx="733569" cy="733552"/>
            </a:xfrm>
            <a:custGeom>
              <a:avLst/>
              <a:gdLst/>
              <a:ahLst/>
              <a:cxnLst/>
              <a:rect l="l" t="t" r="r" b="b"/>
              <a:pathLst>
                <a:path w="43445" h="43444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6" name="Google Shape;3446;p40"/>
            <p:cNvSpPr/>
            <p:nvPr/>
          </p:nvSpPr>
          <p:spPr>
            <a:xfrm rot="-5400000">
              <a:off x="3512992" y="4608492"/>
              <a:ext cx="733569" cy="733569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7" name="Google Shape;3447;p40"/>
            <p:cNvSpPr/>
            <p:nvPr/>
          </p:nvSpPr>
          <p:spPr>
            <a:xfrm rot="-5400000">
              <a:off x="3696593" y="4608053"/>
              <a:ext cx="733569" cy="734447"/>
            </a:xfrm>
            <a:custGeom>
              <a:avLst/>
              <a:gdLst/>
              <a:ahLst/>
              <a:cxnLst/>
              <a:rect l="l" t="t" r="r" b="b"/>
              <a:pathLst>
                <a:path w="43445" h="43497" fill="none" extrusionOk="0">
                  <a:moveTo>
                    <a:pt x="43444" y="43496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8" name="Google Shape;3448;p40"/>
            <p:cNvSpPr/>
            <p:nvPr/>
          </p:nvSpPr>
          <p:spPr>
            <a:xfrm rot="-5400000">
              <a:off x="3876665" y="4608492"/>
              <a:ext cx="733569" cy="733569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9" name="Google Shape;3449;p40"/>
            <p:cNvSpPr/>
            <p:nvPr/>
          </p:nvSpPr>
          <p:spPr>
            <a:xfrm rot="-5400000">
              <a:off x="4059826" y="4608492"/>
              <a:ext cx="733569" cy="733569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9">
  <p:cSld name="TITLE_ONLY_1_1_1_1_3">
    <p:spTree>
      <p:nvGrpSpPr>
        <p:cNvPr id="1" name="Shape 34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451" name="Google Shape;3451;p41"/>
          <p:cNvPicPr preferRelativeResize="0"/>
          <p:nvPr/>
        </p:nvPicPr>
        <p:blipFill>
          <a:blip r:embed="rId2">
            <a:alphaModFix amt="45000"/>
          </a:blip>
          <a:stretch>
            <a:fillRect/>
          </a:stretch>
        </p:blipFill>
        <p:spPr>
          <a:xfrm>
            <a:off x="3697" y="0"/>
            <a:ext cx="9136604" cy="5143499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3452" name="Google Shape;3452;p41"/>
          <p:cNvGrpSpPr/>
          <p:nvPr/>
        </p:nvGrpSpPr>
        <p:grpSpPr>
          <a:xfrm>
            <a:off x="-1177200" y="218663"/>
            <a:ext cx="3390900" cy="3390900"/>
            <a:chOff x="-2714625" y="-3788412"/>
            <a:chExt cx="3390900" cy="3390900"/>
          </a:xfrm>
        </p:grpSpPr>
        <p:grpSp>
          <p:nvGrpSpPr>
            <p:cNvPr id="3453" name="Google Shape;3453;p41"/>
            <p:cNvGrpSpPr/>
            <p:nvPr/>
          </p:nvGrpSpPr>
          <p:grpSpPr>
            <a:xfrm>
              <a:off x="-2714625" y="-3385887"/>
              <a:ext cx="3390900" cy="2569275"/>
              <a:chOff x="-2714625" y="-3448050"/>
              <a:chExt cx="3390900" cy="2569275"/>
            </a:xfrm>
          </p:grpSpPr>
          <p:cxnSp>
            <p:nvCxnSpPr>
              <p:cNvPr id="3454" name="Google Shape;3454;p41"/>
              <p:cNvCxnSpPr/>
              <p:nvPr/>
            </p:nvCxnSpPr>
            <p:spPr>
              <a:xfrm>
                <a:off x="-2714625" y="-1724025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455" name="Google Shape;3455;p41"/>
              <p:cNvCxnSpPr/>
              <p:nvPr/>
            </p:nvCxnSpPr>
            <p:spPr>
              <a:xfrm>
                <a:off x="-2714625" y="-1304925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456" name="Google Shape;3456;p41"/>
              <p:cNvCxnSpPr/>
              <p:nvPr/>
            </p:nvCxnSpPr>
            <p:spPr>
              <a:xfrm>
                <a:off x="-2714625" y="-878775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457" name="Google Shape;3457;p41"/>
              <p:cNvCxnSpPr/>
              <p:nvPr/>
            </p:nvCxnSpPr>
            <p:spPr>
              <a:xfrm>
                <a:off x="-2714625" y="-3448050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458" name="Google Shape;3458;p41"/>
              <p:cNvCxnSpPr/>
              <p:nvPr/>
            </p:nvCxnSpPr>
            <p:spPr>
              <a:xfrm>
                <a:off x="-2714625" y="-3028950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459" name="Google Shape;3459;p41"/>
              <p:cNvCxnSpPr/>
              <p:nvPr/>
            </p:nvCxnSpPr>
            <p:spPr>
              <a:xfrm>
                <a:off x="-2714625" y="-2602800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460" name="Google Shape;3460;p41"/>
              <p:cNvCxnSpPr/>
              <p:nvPr/>
            </p:nvCxnSpPr>
            <p:spPr>
              <a:xfrm>
                <a:off x="-2714625" y="-2183700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3461" name="Google Shape;3461;p41"/>
            <p:cNvGrpSpPr/>
            <p:nvPr/>
          </p:nvGrpSpPr>
          <p:grpSpPr>
            <a:xfrm rot="-5400000">
              <a:off x="-2732212" y="-3377600"/>
              <a:ext cx="3390900" cy="2569275"/>
              <a:chOff x="-2714625" y="-3448050"/>
              <a:chExt cx="3390900" cy="2569275"/>
            </a:xfrm>
          </p:grpSpPr>
          <p:cxnSp>
            <p:nvCxnSpPr>
              <p:cNvPr id="3462" name="Google Shape;3462;p41"/>
              <p:cNvCxnSpPr/>
              <p:nvPr/>
            </p:nvCxnSpPr>
            <p:spPr>
              <a:xfrm>
                <a:off x="-2714625" y="-1724025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463" name="Google Shape;3463;p41"/>
              <p:cNvCxnSpPr/>
              <p:nvPr/>
            </p:nvCxnSpPr>
            <p:spPr>
              <a:xfrm>
                <a:off x="-2714625" y="-1304925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464" name="Google Shape;3464;p41"/>
              <p:cNvCxnSpPr/>
              <p:nvPr/>
            </p:nvCxnSpPr>
            <p:spPr>
              <a:xfrm>
                <a:off x="-2714625" y="-878775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465" name="Google Shape;3465;p41"/>
              <p:cNvCxnSpPr/>
              <p:nvPr/>
            </p:nvCxnSpPr>
            <p:spPr>
              <a:xfrm>
                <a:off x="-2714625" y="-3448050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466" name="Google Shape;3466;p41"/>
              <p:cNvCxnSpPr/>
              <p:nvPr/>
            </p:nvCxnSpPr>
            <p:spPr>
              <a:xfrm>
                <a:off x="-2714625" y="-3028950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467" name="Google Shape;3467;p41"/>
              <p:cNvCxnSpPr/>
              <p:nvPr/>
            </p:nvCxnSpPr>
            <p:spPr>
              <a:xfrm>
                <a:off x="-2714625" y="-2602800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468" name="Google Shape;3468;p41"/>
              <p:cNvCxnSpPr/>
              <p:nvPr/>
            </p:nvCxnSpPr>
            <p:spPr>
              <a:xfrm>
                <a:off x="-2714625" y="-2183700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sp>
        <p:nvSpPr>
          <p:cNvPr id="3469" name="Google Shape;3469;p41"/>
          <p:cNvSpPr/>
          <p:nvPr/>
        </p:nvSpPr>
        <p:spPr>
          <a:xfrm rot="5400000">
            <a:off x="885900" y="-885750"/>
            <a:ext cx="2667000" cy="4438500"/>
          </a:xfrm>
          <a:prstGeom prst="rtTriangle">
            <a:avLst/>
          </a:prstGeom>
          <a:solidFill>
            <a:srgbClr val="FFFFFF">
              <a:alpha val="726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470" name="Google Shape;3470;p41"/>
          <p:cNvSpPr/>
          <p:nvPr/>
        </p:nvSpPr>
        <p:spPr>
          <a:xfrm flipH="1">
            <a:off x="7500" y="3848100"/>
            <a:ext cx="9136500" cy="1295100"/>
          </a:xfrm>
          <a:prstGeom prst="rtTriangle">
            <a:avLst/>
          </a:prstGeom>
          <a:solidFill>
            <a:srgbClr val="FFFFFF">
              <a:alpha val="726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471" name="Google Shape;3471;p41"/>
          <p:cNvGrpSpPr/>
          <p:nvPr/>
        </p:nvGrpSpPr>
        <p:grpSpPr>
          <a:xfrm>
            <a:off x="-380301" y="2709843"/>
            <a:ext cx="1095412" cy="1095412"/>
            <a:chOff x="1989746" y="1227675"/>
            <a:chExt cx="1468184" cy="1468184"/>
          </a:xfrm>
        </p:grpSpPr>
        <p:sp>
          <p:nvSpPr>
            <p:cNvPr id="3472" name="Google Shape;3472;p41"/>
            <p:cNvSpPr/>
            <p:nvPr/>
          </p:nvSpPr>
          <p:spPr>
            <a:xfrm>
              <a:off x="2482274" y="1720204"/>
              <a:ext cx="975637" cy="975637"/>
            </a:xfrm>
            <a:custGeom>
              <a:avLst/>
              <a:gdLst/>
              <a:ahLst/>
              <a:cxnLst/>
              <a:rect l="l" t="t" r="r" b="b"/>
              <a:pathLst>
                <a:path w="86054" h="86054" fill="none" extrusionOk="0">
                  <a:moveTo>
                    <a:pt x="0" y="1"/>
                  </a:moveTo>
                  <a:lnTo>
                    <a:pt x="86054" y="1"/>
                  </a:lnTo>
                  <a:lnTo>
                    <a:pt x="86054" y="86054"/>
                  </a:lnTo>
                  <a:lnTo>
                    <a:pt x="0" y="86054"/>
                  </a:lnTo>
                  <a:close/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3" name="Google Shape;3473;p41"/>
            <p:cNvSpPr/>
            <p:nvPr/>
          </p:nvSpPr>
          <p:spPr>
            <a:xfrm>
              <a:off x="2965336" y="2203267"/>
              <a:ext cx="11" cy="11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4" name="Google Shape;3474;p41"/>
            <p:cNvSpPr/>
            <p:nvPr/>
          </p:nvSpPr>
          <p:spPr>
            <a:xfrm>
              <a:off x="2844721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5" name="Google Shape;3475;p41"/>
            <p:cNvSpPr/>
            <p:nvPr/>
          </p:nvSpPr>
          <p:spPr>
            <a:xfrm>
              <a:off x="2721146" y="1227675"/>
              <a:ext cx="493147" cy="492558"/>
            </a:xfrm>
            <a:custGeom>
              <a:avLst/>
              <a:gdLst/>
              <a:ahLst/>
              <a:cxnLst/>
              <a:rect l="l" t="t" r="r" b="b"/>
              <a:pathLst>
                <a:path w="43497" h="43445" fill="none" extrusionOk="0">
                  <a:moveTo>
                    <a:pt x="43496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6" name="Google Shape;3476;p41"/>
            <p:cNvSpPr/>
            <p:nvPr/>
          </p:nvSpPr>
          <p:spPr>
            <a:xfrm>
              <a:off x="2600520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5" y="43445"/>
                  </a:moveTo>
                  <a:lnTo>
                    <a:pt x="1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7" name="Google Shape;3477;p41"/>
            <p:cNvSpPr/>
            <p:nvPr/>
          </p:nvSpPr>
          <p:spPr>
            <a:xfrm>
              <a:off x="2477535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5" y="43445"/>
                  </a:moveTo>
                  <a:lnTo>
                    <a:pt x="1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8" name="Google Shape;3478;p41"/>
            <p:cNvSpPr/>
            <p:nvPr/>
          </p:nvSpPr>
          <p:spPr>
            <a:xfrm>
              <a:off x="2356920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5" y="43445"/>
                  </a:moveTo>
                  <a:lnTo>
                    <a:pt x="1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9" name="Google Shape;3479;p41"/>
            <p:cNvSpPr/>
            <p:nvPr/>
          </p:nvSpPr>
          <p:spPr>
            <a:xfrm>
              <a:off x="2233346" y="1227675"/>
              <a:ext cx="493147" cy="492558"/>
            </a:xfrm>
            <a:custGeom>
              <a:avLst/>
              <a:gdLst/>
              <a:ahLst/>
              <a:cxnLst/>
              <a:rect l="l" t="t" r="r" b="b"/>
              <a:pathLst>
                <a:path w="43497" h="43445" fill="none" extrusionOk="0">
                  <a:moveTo>
                    <a:pt x="43497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0" name="Google Shape;3480;p41"/>
            <p:cNvSpPr/>
            <p:nvPr/>
          </p:nvSpPr>
          <p:spPr>
            <a:xfrm>
              <a:off x="2112731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1" name="Google Shape;3481;p41"/>
            <p:cNvSpPr/>
            <p:nvPr/>
          </p:nvSpPr>
          <p:spPr>
            <a:xfrm>
              <a:off x="1989746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2" name="Google Shape;3482;p41"/>
            <p:cNvSpPr/>
            <p:nvPr/>
          </p:nvSpPr>
          <p:spPr>
            <a:xfrm>
              <a:off x="1989746" y="1350660"/>
              <a:ext cx="492558" cy="493147"/>
            </a:xfrm>
            <a:custGeom>
              <a:avLst/>
              <a:gdLst/>
              <a:ahLst/>
              <a:cxnLst/>
              <a:rect l="l" t="t" r="r" b="b"/>
              <a:pathLst>
                <a:path w="43445" h="43497" fill="none" extrusionOk="0">
                  <a:moveTo>
                    <a:pt x="43444" y="43497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3" name="Google Shape;3483;p41"/>
            <p:cNvSpPr/>
            <p:nvPr/>
          </p:nvSpPr>
          <p:spPr>
            <a:xfrm>
              <a:off x="1989746" y="1471876"/>
              <a:ext cx="492558" cy="492546"/>
            </a:xfrm>
            <a:custGeom>
              <a:avLst/>
              <a:gdLst/>
              <a:ahLst/>
              <a:cxnLst/>
              <a:rect l="l" t="t" r="r" b="b"/>
              <a:pathLst>
                <a:path w="43445" h="43444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4" name="Google Shape;3484;p41"/>
            <p:cNvSpPr/>
            <p:nvPr/>
          </p:nvSpPr>
          <p:spPr>
            <a:xfrm>
              <a:off x="1989746" y="1594861"/>
              <a:ext cx="492558" cy="492546"/>
            </a:xfrm>
            <a:custGeom>
              <a:avLst/>
              <a:gdLst/>
              <a:ahLst/>
              <a:cxnLst/>
              <a:rect l="l" t="t" r="r" b="b"/>
              <a:pathLst>
                <a:path w="43445" h="43444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5" name="Google Shape;3485;p41"/>
            <p:cNvSpPr/>
            <p:nvPr/>
          </p:nvSpPr>
          <p:spPr>
            <a:xfrm>
              <a:off x="1989746" y="1715477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6" name="Google Shape;3486;p41"/>
            <p:cNvSpPr/>
            <p:nvPr/>
          </p:nvSpPr>
          <p:spPr>
            <a:xfrm>
              <a:off x="1989746" y="1838462"/>
              <a:ext cx="492558" cy="493147"/>
            </a:xfrm>
            <a:custGeom>
              <a:avLst/>
              <a:gdLst/>
              <a:ahLst/>
              <a:cxnLst/>
              <a:rect l="l" t="t" r="r" b="b"/>
              <a:pathLst>
                <a:path w="43445" h="43497" fill="none" extrusionOk="0">
                  <a:moveTo>
                    <a:pt x="43444" y="43496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7" name="Google Shape;3487;p41"/>
            <p:cNvSpPr/>
            <p:nvPr/>
          </p:nvSpPr>
          <p:spPr>
            <a:xfrm>
              <a:off x="1989746" y="1959667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8" name="Google Shape;3488;p41"/>
            <p:cNvSpPr/>
            <p:nvPr/>
          </p:nvSpPr>
          <p:spPr>
            <a:xfrm>
              <a:off x="1989746" y="2082652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9" name="Google Shape;3489;p41"/>
            <p:cNvSpPr/>
            <p:nvPr/>
          </p:nvSpPr>
          <p:spPr>
            <a:xfrm>
              <a:off x="1989746" y="1227675"/>
              <a:ext cx="1468184" cy="1468184"/>
            </a:xfrm>
            <a:custGeom>
              <a:avLst/>
              <a:gdLst/>
              <a:ahLst/>
              <a:cxnLst/>
              <a:rect l="l" t="t" r="r" b="b"/>
              <a:pathLst>
                <a:path w="129498" h="129498" fill="none" extrusionOk="0">
                  <a:moveTo>
                    <a:pt x="43444" y="129498"/>
                  </a:moveTo>
                  <a:lnTo>
                    <a:pt x="0" y="86054"/>
                  </a:lnTo>
                  <a:lnTo>
                    <a:pt x="0" y="1"/>
                  </a:lnTo>
                  <a:lnTo>
                    <a:pt x="86054" y="1"/>
                  </a:lnTo>
                  <a:lnTo>
                    <a:pt x="129498" y="43445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490" name="Google Shape;3490;p41"/>
          <p:cNvGrpSpPr/>
          <p:nvPr/>
        </p:nvGrpSpPr>
        <p:grpSpPr>
          <a:xfrm rot="10800000">
            <a:off x="979085" y="4603992"/>
            <a:ext cx="1460035" cy="733569"/>
            <a:chOff x="3333360" y="4608492"/>
            <a:chExt cx="1460035" cy="733569"/>
          </a:xfrm>
        </p:grpSpPr>
        <p:sp>
          <p:nvSpPr>
            <p:cNvPr id="3491" name="Google Shape;3491;p41"/>
            <p:cNvSpPr/>
            <p:nvPr/>
          </p:nvSpPr>
          <p:spPr>
            <a:xfrm rot="-5400000">
              <a:off x="3333351" y="4608500"/>
              <a:ext cx="733569" cy="733552"/>
            </a:xfrm>
            <a:custGeom>
              <a:avLst/>
              <a:gdLst/>
              <a:ahLst/>
              <a:cxnLst/>
              <a:rect l="l" t="t" r="r" b="b"/>
              <a:pathLst>
                <a:path w="43445" h="43444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2" name="Google Shape;3492;p41"/>
            <p:cNvSpPr/>
            <p:nvPr/>
          </p:nvSpPr>
          <p:spPr>
            <a:xfrm rot="-5400000">
              <a:off x="3512992" y="4608492"/>
              <a:ext cx="733569" cy="733569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3" name="Google Shape;3493;p41"/>
            <p:cNvSpPr/>
            <p:nvPr/>
          </p:nvSpPr>
          <p:spPr>
            <a:xfrm rot="-5400000">
              <a:off x="3696593" y="4608053"/>
              <a:ext cx="733569" cy="734447"/>
            </a:xfrm>
            <a:custGeom>
              <a:avLst/>
              <a:gdLst/>
              <a:ahLst/>
              <a:cxnLst/>
              <a:rect l="l" t="t" r="r" b="b"/>
              <a:pathLst>
                <a:path w="43445" h="43497" fill="none" extrusionOk="0">
                  <a:moveTo>
                    <a:pt x="43444" y="43496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4" name="Google Shape;3494;p41"/>
            <p:cNvSpPr/>
            <p:nvPr/>
          </p:nvSpPr>
          <p:spPr>
            <a:xfrm rot="-5400000">
              <a:off x="3876665" y="4608492"/>
              <a:ext cx="733569" cy="733569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5" name="Google Shape;3495;p41"/>
            <p:cNvSpPr/>
            <p:nvPr/>
          </p:nvSpPr>
          <p:spPr>
            <a:xfrm rot="-5400000">
              <a:off x="4059826" y="4608492"/>
              <a:ext cx="733569" cy="733569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496" name="Google Shape;3496;p41"/>
          <p:cNvGrpSpPr/>
          <p:nvPr/>
        </p:nvGrpSpPr>
        <p:grpSpPr>
          <a:xfrm rot="10800000">
            <a:off x="6861899" y="4603993"/>
            <a:ext cx="1095412" cy="1095412"/>
            <a:chOff x="1989746" y="1227675"/>
            <a:chExt cx="1468184" cy="1468184"/>
          </a:xfrm>
        </p:grpSpPr>
        <p:sp>
          <p:nvSpPr>
            <p:cNvPr id="3497" name="Google Shape;3497;p41"/>
            <p:cNvSpPr/>
            <p:nvPr/>
          </p:nvSpPr>
          <p:spPr>
            <a:xfrm>
              <a:off x="2482274" y="1720204"/>
              <a:ext cx="975637" cy="975637"/>
            </a:xfrm>
            <a:custGeom>
              <a:avLst/>
              <a:gdLst/>
              <a:ahLst/>
              <a:cxnLst/>
              <a:rect l="l" t="t" r="r" b="b"/>
              <a:pathLst>
                <a:path w="86054" h="86054" fill="none" extrusionOk="0">
                  <a:moveTo>
                    <a:pt x="0" y="1"/>
                  </a:moveTo>
                  <a:lnTo>
                    <a:pt x="86054" y="1"/>
                  </a:lnTo>
                  <a:lnTo>
                    <a:pt x="86054" y="86054"/>
                  </a:lnTo>
                  <a:lnTo>
                    <a:pt x="0" y="86054"/>
                  </a:lnTo>
                  <a:close/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8" name="Google Shape;3498;p41"/>
            <p:cNvSpPr/>
            <p:nvPr/>
          </p:nvSpPr>
          <p:spPr>
            <a:xfrm>
              <a:off x="2965336" y="2203267"/>
              <a:ext cx="11" cy="11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9" name="Google Shape;3499;p41"/>
            <p:cNvSpPr/>
            <p:nvPr/>
          </p:nvSpPr>
          <p:spPr>
            <a:xfrm>
              <a:off x="2844721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0" name="Google Shape;3500;p41"/>
            <p:cNvSpPr/>
            <p:nvPr/>
          </p:nvSpPr>
          <p:spPr>
            <a:xfrm>
              <a:off x="2721146" y="1227675"/>
              <a:ext cx="493147" cy="492558"/>
            </a:xfrm>
            <a:custGeom>
              <a:avLst/>
              <a:gdLst/>
              <a:ahLst/>
              <a:cxnLst/>
              <a:rect l="l" t="t" r="r" b="b"/>
              <a:pathLst>
                <a:path w="43497" h="43445" fill="none" extrusionOk="0">
                  <a:moveTo>
                    <a:pt x="43496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1" name="Google Shape;3501;p41"/>
            <p:cNvSpPr/>
            <p:nvPr/>
          </p:nvSpPr>
          <p:spPr>
            <a:xfrm>
              <a:off x="2600520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5" y="43445"/>
                  </a:moveTo>
                  <a:lnTo>
                    <a:pt x="1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2" name="Google Shape;3502;p41"/>
            <p:cNvSpPr/>
            <p:nvPr/>
          </p:nvSpPr>
          <p:spPr>
            <a:xfrm>
              <a:off x="2477535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5" y="43445"/>
                  </a:moveTo>
                  <a:lnTo>
                    <a:pt x="1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3" name="Google Shape;3503;p41"/>
            <p:cNvSpPr/>
            <p:nvPr/>
          </p:nvSpPr>
          <p:spPr>
            <a:xfrm>
              <a:off x="2356920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5" y="43445"/>
                  </a:moveTo>
                  <a:lnTo>
                    <a:pt x="1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4" name="Google Shape;3504;p41"/>
            <p:cNvSpPr/>
            <p:nvPr/>
          </p:nvSpPr>
          <p:spPr>
            <a:xfrm>
              <a:off x="2233346" y="1227675"/>
              <a:ext cx="493147" cy="492558"/>
            </a:xfrm>
            <a:custGeom>
              <a:avLst/>
              <a:gdLst/>
              <a:ahLst/>
              <a:cxnLst/>
              <a:rect l="l" t="t" r="r" b="b"/>
              <a:pathLst>
                <a:path w="43497" h="43445" fill="none" extrusionOk="0">
                  <a:moveTo>
                    <a:pt x="43497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5" name="Google Shape;3505;p41"/>
            <p:cNvSpPr/>
            <p:nvPr/>
          </p:nvSpPr>
          <p:spPr>
            <a:xfrm>
              <a:off x="2112731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6" name="Google Shape;3506;p41"/>
            <p:cNvSpPr/>
            <p:nvPr/>
          </p:nvSpPr>
          <p:spPr>
            <a:xfrm>
              <a:off x="1989746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7" name="Google Shape;3507;p41"/>
            <p:cNvSpPr/>
            <p:nvPr/>
          </p:nvSpPr>
          <p:spPr>
            <a:xfrm>
              <a:off x="1989746" y="1350660"/>
              <a:ext cx="492558" cy="493147"/>
            </a:xfrm>
            <a:custGeom>
              <a:avLst/>
              <a:gdLst/>
              <a:ahLst/>
              <a:cxnLst/>
              <a:rect l="l" t="t" r="r" b="b"/>
              <a:pathLst>
                <a:path w="43445" h="43497" fill="none" extrusionOk="0">
                  <a:moveTo>
                    <a:pt x="43444" y="43497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8" name="Google Shape;3508;p41"/>
            <p:cNvSpPr/>
            <p:nvPr/>
          </p:nvSpPr>
          <p:spPr>
            <a:xfrm>
              <a:off x="1989746" y="1471876"/>
              <a:ext cx="492558" cy="492546"/>
            </a:xfrm>
            <a:custGeom>
              <a:avLst/>
              <a:gdLst/>
              <a:ahLst/>
              <a:cxnLst/>
              <a:rect l="l" t="t" r="r" b="b"/>
              <a:pathLst>
                <a:path w="43445" h="43444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9" name="Google Shape;3509;p41"/>
            <p:cNvSpPr/>
            <p:nvPr/>
          </p:nvSpPr>
          <p:spPr>
            <a:xfrm>
              <a:off x="1989746" y="1594861"/>
              <a:ext cx="492558" cy="492546"/>
            </a:xfrm>
            <a:custGeom>
              <a:avLst/>
              <a:gdLst/>
              <a:ahLst/>
              <a:cxnLst/>
              <a:rect l="l" t="t" r="r" b="b"/>
              <a:pathLst>
                <a:path w="43445" h="43444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0" name="Google Shape;3510;p41"/>
            <p:cNvSpPr/>
            <p:nvPr/>
          </p:nvSpPr>
          <p:spPr>
            <a:xfrm>
              <a:off x="1989746" y="1715477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1" name="Google Shape;3511;p41"/>
            <p:cNvSpPr/>
            <p:nvPr/>
          </p:nvSpPr>
          <p:spPr>
            <a:xfrm>
              <a:off x="1989746" y="1838462"/>
              <a:ext cx="492558" cy="493147"/>
            </a:xfrm>
            <a:custGeom>
              <a:avLst/>
              <a:gdLst/>
              <a:ahLst/>
              <a:cxnLst/>
              <a:rect l="l" t="t" r="r" b="b"/>
              <a:pathLst>
                <a:path w="43445" h="43497" fill="none" extrusionOk="0">
                  <a:moveTo>
                    <a:pt x="43444" y="43496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2" name="Google Shape;3512;p41"/>
            <p:cNvSpPr/>
            <p:nvPr/>
          </p:nvSpPr>
          <p:spPr>
            <a:xfrm>
              <a:off x="1989746" y="1959667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3" name="Google Shape;3513;p41"/>
            <p:cNvSpPr/>
            <p:nvPr/>
          </p:nvSpPr>
          <p:spPr>
            <a:xfrm>
              <a:off x="1989746" y="2082652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4" name="Google Shape;3514;p41"/>
            <p:cNvSpPr/>
            <p:nvPr/>
          </p:nvSpPr>
          <p:spPr>
            <a:xfrm>
              <a:off x="1989746" y="1227675"/>
              <a:ext cx="1468184" cy="1468184"/>
            </a:xfrm>
            <a:custGeom>
              <a:avLst/>
              <a:gdLst/>
              <a:ahLst/>
              <a:cxnLst/>
              <a:rect l="l" t="t" r="r" b="b"/>
              <a:pathLst>
                <a:path w="129498" h="129498" fill="none" extrusionOk="0">
                  <a:moveTo>
                    <a:pt x="43444" y="129498"/>
                  </a:moveTo>
                  <a:lnTo>
                    <a:pt x="0" y="86054"/>
                  </a:lnTo>
                  <a:lnTo>
                    <a:pt x="0" y="1"/>
                  </a:lnTo>
                  <a:lnTo>
                    <a:pt x="86054" y="1"/>
                  </a:lnTo>
                  <a:lnTo>
                    <a:pt x="129498" y="43445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515" name="Google Shape;3515;p41"/>
          <p:cNvGrpSpPr/>
          <p:nvPr/>
        </p:nvGrpSpPr>
        <p:grpSpPr>
          <a:xfrm rot="-5400000">
            <a:off x="9543334" y="-1566460"/>
            <a:ext cx="733566" cy="3469376"/>
            <a:chOff x="-1092529" y="1167363"/>
            <a:chExt cx="492558" cy="2329534"/>
          </a:xfrm>
        </p:grpSpPr>
        <p:sp>
          <p:nvSpPr>
            <p:cNvPr id="3516" name="Google Shape;3516;p41"/>
            <p:cNvSpPr/>
            <p:nvPr/>
          </p:nvSpPr>
          <p:spPr>
            <a:xfrm>
              <a:off x="-1092529" y="1167363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7" name="Google Shape;3517;p41"/>
            <p:cNvSpPr/>
            <p:nvPr/>
          </p:nvSpPr>
          <p:spPr>
            <a:xfrm>
              <a:off x="-1092529" y="1290347"/>
              <a:ext cx="492558" cy="493147"/>
            </a:xfrm>
            <a:custGeom>
              <a:avLst/>
              <a:gdLst/>
              <a:ahLst/>
              <a:cxnLst/>
              <a:rect l="l" t="t" r="r" b="b"/>
              <a:pathLst>
                <a:path w="43445" h="43497" fill="none" extrusionOk="0">
                  <a:moveTo>
                    <a:pt x="43444" y="43497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8" name="Google Shape;3518;p41"/>
            <p:cNvSpPr/>
            <p:nvPr/>
          </p:nvSpPr>
          <p:spPr>
            <a:xfrm>
              <a:off x="-1092529" y="1411564"/>
              <a:ext cx="492558" cy="492546"/>
            </a:xfrm>
            <a:custGeom>
              <a:avLst/>
              <a:gdLst/>
              <a:ahLst/>
              <a:cxnLst/>
              <a:rect l="l" t="t" r="r" b="b"/>
              <a:pathLst>
                <a:path w="43445" h="43444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9" name="Google Shape;3519;p41"/>
            <p:cNvSpPr/>
            <p:nvPr/>
          </p:nvSpPr>
          <p:spPr>
            <a:xfrm>
              <a:off x="-1092529" y="1534549"/>
              <a:ext cx="492558" cy="492546"/>
            </a:xfrm>
            <a:custGeom>
              <a:avLst/>
              <a:gdLst/>
              <a:ahLst/>
              <a:cxnLst/>
              <a:rect l="l" t="t" r="r" b="b"/>
              <a:pathLst>
                <a:path w="43445" h="43444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0" name="Google Shape;3520;p41"/>
            <p:cNvSpPr/>
            <p:nvPr/>
          </p:nvSpPr>
          <p:spPr>
            <a:xfrm>
              <a:off x="-1092529" y="1655164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1" name="Google Shape;3521;p41"/>
            <p:cNvSpPr/>
            <p:nvPr/>
          </p:nvSpPr>
          <p:spPr>
            <a:xfrm>
              <a:off x="-1092529" y="1778149"/>
              <a:ext cx="492558" cy="493147"/>
            </a:xfrm>
            <a:custGeom>
              <a:avLst/>
              <a:gdLst/>
              <a:ahLst/>
              <a:cxnLst/>
              <a:rect l="l" t="t" r="r" b="b"/>
              <a:pathLst>
                <a:path w="43445" h="43497" fill="none" extrusionOk="0">
                  <a:moveTo>
                    <a:pt x="43444" y="43496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2" name="Google Shape;3522;p41"/>
            <p:cNvSpPr/>
            <p:nvPr/>
          </p:nvSpPr>
          <p:spPr>
            <a:xfrm>
              <a:off x="-1092529" y="1899354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3" name="Google Shape;3523;p41"/>
            <p:cNvSpPr/>
            <p:nvPr/>
          </p:nvSpPr>
          <p:spPr>
            <a:xfrm>
              <a:off x="-1092529" y="2022339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4" name="Google Shape;3524;p41"/>
            <p:cNvSpPr/>
            <p:nvPr/>
          </p:nvSpPr>
          <p:spPr>
            <a:xfrm>
              <a:off x="-1092529" y="2149363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5" name="Google Shape;3525;p41"/>
            <p:cNvSpPr/>
            <p:nvPr/>
          </p:nvSpPr>
          <p:spPr>
            <a:xfrm>
              <a:off x="-1092529" y="2272347"/>
              <a:ext cx="492558" cy="493147"/>
            </a:xfrm>
            <a:custGeom>
              <a:avLst/>
              <a:gdLst/>
              <a:ahLst/>
              <a:cxnLst/>
              <a:rect l="l" t="t" r="r" b="b"/>
              <a:pathLst>
                <a:path w="43445" h="43497" fill="none" extrusionOk="0">
                  <a:moveTo>
                    <a:pt x="43444" y="43497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6" name="Google Shape;3526;p41"/>
            <p:cNvSpPr/>
            <p:nvPr/>
          </p:nvSpPr>
          <p:spPr>
            <a:xfrm>
              <a:off x="-1092529" y="2393564"/>
              <a:ext cx="492558" cy="492546"/>
            </a:xfrm>
            <a:custGeom>
              <a:avLst/>
              <a:gdLst/>
              <a:ahLst/>
              <a:cxnLst/>
              <a:rect l="l" t="t" r="r" b="b"/>
              <a:pathLst>
                <a:path w="43445" h="43444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7" name="Google Shape;3527;p41"/>
            <p:cNvSpPr/>
            <p:nvPr/>
          </p:nvSpPr>
          <p:spPr>
            <a:xfrm>
              <a:off x="-1092529" y="2516549"/>
              <a:ext cx="492558" cy="492546"/>
            </a:xfrm>
            <a:custGeom>
              <a:avLst/>
              <a:gdLst/>
              <a:ahLst/>
              <a:cxnLst/>
              <a:rect l="l" t="t" r="r" b="b"/>
              <a:pathLst>
                <a:path w="43445" h="43444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8" name="Google Shape;3528;p41"/>
            <p:cNvSpPr/>
            <p:nvPr/>
          </p:nvSpPr>
          <p:spPr>
            <a:xfrm>
              <a:off x="-1092529" y="2637164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9" name="Google Shape;3529;p41"/>
            <p:cNvSpPr/>
            <p:nvPr/>
          </p:nvSpPr>
          <p:spPr>
            <a:xfrm>
              <a:off x="-1092529" y="2760149"/>
              <a:ext cx="492558" cy="493147"/>
            </a:xfrm>
            <a:custGeom>
              <a:avLst/>
              <a:gdLst/>
              <a:ahLst/>
              <a:cxnLst/>
              <a:rect l="l" t="t" r="r" b="b"/>
              <a:pathLst>
                <a:path w="43445" h="43497" fill="none" extrusionOk="0">
                  <a:moveTo>
                    <a:pt x="43444" y="43496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0" name="Google Shape;3530;p41"/>
            <p:cNvSpPr/>
            <p:nvPr/>
          </p:nvSpPr>
          <p:spPr>
            <a:xfrm>
              <a:off x="-1092529" y="2881354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1" name="Google Shape;3531;p41"/>
            <p:cNvSpPr/>
            <p:nvPr/>
          </p:nvSpPr>
          <p:spPr>
            <a:xfrm>
              <a:off x="-1092529" y="3004339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532" name="Google Shape;3532;p41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grpSp>
        <p:nvGrpSpPr>
          <p:cNvPr id="3533" name="Google Shape;3533;p41"/>
          <p:cNvGrpSpPr/>
          <p:nvPr/>
        </p:nvGrpSpPr>
        <p:grpSpPr>
          <a:xfrm rot="-5400000">
            <a:off x="8065660" y="4046392"/>
            <a:ext cx="1460035" cy="733569"/>
            <a:chOff x="3333360" y="4608492"/>
            <a:chExt cx="1460035" cy="733569"/>
          </a:xfrm>
        </p:grpSpPr>
        <p:sp>
          <p:nvSpPr>
            <p:cNvPr id="3534" name="Google Shape;3534;p41"/>
            <p:cNvSpPr/>
            <p:nvPr/>
          </p:nvSpPr>
          <p:spPr>
            <a:xfrm rot="-5400000">
              <a:off x="3333351" y="4608500"/>
              <a:ext cx="733569" cy="733552"/>
            </a:xfrm>
            <a:custGeom>
              <a:avLst/>
              <a:gdLst/>
              <a:ahLst/>
              <a:cxnLst/>
              <a:rect l="l" t="t" r="r" b="b"/>
              <a:pathLst>
                <a:path w="43445" h="43444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5" name="Google Shape;3535;p41"/>
            <p:cNvSpPr/>
            <p:nvPr/>
          </p:nvSpPr>
          <p:spPr>
            <a:xfrm rot="-5400000">
              <a:off x="3512992" y="4608492"/>
              <a:ext cx="733569" cy="733569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6" name="Google Shape;3536;p41"/>
            <p:cNvSpPr/>
            <p:nvPr/>
          </p:nvSpPr>
          <p:spPr>
            <a:xfrm rot="-5400000">
              <a:off x="3696593" y="4608053"/>
              <a:ext cx="733569" cy="734447"/>
            </a:xfrm>
            <a:custGeom>
              <a:avLst/>
              <a:gdLst/>
              <a:ahLst/>
              <a:cxnLst/>
              <a:rect l="l" t="t" r="r" b="b"/>
              <a:pathLst>
                <a:path w="43445" h="43497" fill="none" extrusionOk="0">
                  <a:moveTo>
                    <a:pt x="43444" y="43496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7" name="Google Shape;3537;p41"/>
            <p:cNvSpPr/>
            <p:nvPr/>
          </p:nvSpPr>
          <p:spPr>
            <a:xfrm rot="-5400000">
              <a:off x="3876665" y="4608492"/>
              <a:ext cx="733569" cy="733569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8" name="Google Shape;3538;p41"/>
            <p:cNvSpPr/>
            <p:nvPr/>
          </p:nvSpPr>
          <p:spPr>
            <a:xfrm rot="-5400000">
              <a:off x="4059826" y="4608492"/>
              <a:ext cx="733569" cy="733569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539" name="Google Shape;3539;p41"/>
          <p:cNvGrpSpPr/>
          <p:nvPr/>
        </p:nvGrpSpPr>
        <p:grpSpPr>
          <a:xfrm rot="-5400000">
            <a:off x="8065660" y="2512767"/>
            <a:ext cx="1460035" cy="733569"/>
            <a:chOff x="3333360" y="4608492"/>
            <a:chExt cx="1460035" cy="733569"/>
          </a:xfrm>
        </p:grpSpPr>
        <p:sp>
          <p:nvSpPr>
            <p:cNvPr id="3540" name="Google Shape;3540;p41"/>
            <p:cNvSpPr/>
            <p:nvPr/>
          </p:nvSpPr>
          <p:spPr>
            <a:xfrm rot="-5400000">
              <a:off x="3333351" y="4608500"/>
              <a:ext cx="733569" cy="733552"/>
            </a:xfrm>
            <a:custGeom>
              <a:avLst/>
              <a:gdLst/>
              <a:ahLst/>
              <a:cxnLst/>
              <a:rect l="l" t="t" r="r" b="b"/>
              <a:pathLst>
                <a:path w="43445" h="43444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1" name="Google Shape;3541;p41"/>
            <p:cNvSpPr/>
            <p:nvPr/>
          </p:nvSpPr>
          <p:spPr>
            <a:xfrm rot="-5400000">
              <a:off x="3512992" y="4608492"/>
              <a:ext cx="733569" cy="733569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2" name="Google Shape;3542;p41"/>
            <p:cNvSpPr/>
            <p:nvPr/>
          </p:nvSpPr>
          <p:spPr>
            <a:xfrm rot="-5400000">
              <a:off x="3696593" y="4608053"/>
              <a:ext cx="733569" cy="734447"/>
            </a:xfrm>
            <a:custGeom>
              <a:avLst/>
              <a:gdLst/>
              <a:ahLst/>
              <a:cxnLst/>
              <a:rect l="l" t="t" r="r" b="b"/>
              <a:pathLst>
                <a:path w="43445" h="43497" fill="none" extrusionOk="0">
                  <a:moveTo>
                    <a:pt x="43444" y="43496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3" name="Google Shape;3543;p41"/>
            <p:cNvSpPr/>
            <p:nvPr/>
          </p:nvSpPr>
          <p:spPr>
            <a:xfrm rot="-5400000">
              <a:off x="3876665" y="4608492"/>
              <a:ext cx="733569" cy="733569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4" name="Google Shape;3544;p41"/>
            <p:cNvSpPr/>
            <p:nvPr/>
          </p:nvSpPr>
          <p:spPr>
            <a:xfrm rot="-5400000">
              <a:off x="4059826" y="4608492"/>
              <a:ext cx="733569" cy="733569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0">
  <p:cSld name="TITLE_ONLY_1_1_1_1_4">
    <p:spTree>
      <p:nvGrpSpPr>
        <p:cNvPr id="1" name="Shape 35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546" name="Google Shape;3546;p42"/>
          <p:cNvPicPr preferRelativeResize="0"/>
          <p:nvPr/>
        </p:nvPicPr>
        <p:blipFill>
          <a:blip r:embed="rId2">
            <a:alphaModFix amt="45000"/>
          </a:blip>
          <a:stretch>
            <a:fillRect/>
          </a:stretch>
        </p:blipFill>
        <p:spPr>
          <a:xfrm>
            <a:off x="3697" y="0"/>
            <a:ext cx="9136604" cy="5143499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3547" name="Google Shape;3547;p42"/>
          <p:cNvGrpSpPr/>
          <p:nvPr/>
        </p:nvGrpSpPr>
        <p:grpSpPr>
          <a:xfrm>
            <a:off x="6936625" y="-361962"/>
            <a:ext cx="3390900" cy="3390900"/>
            <a:chOff x="-2714625" y="-3788412"/>
            <a:chExt cx="3390900" cy="3390900"/>
          </a:xfrm>
        </p:grpSpPr>
        <p:grpSp>
          <p:nvGrpSpPr>
            <p:cNvPr id="3548" name="Google Shape;3548;p42"/>
            <p:cNvGrpSpPr/>
            <p:nvPr/>
          </p:nvGrpSpPr>
          <p:grpSpPr>
            <a:xfrm>
              <a:off x="-2714625" y="-3385887"/>
              <a:ext cx="3390900" cy="2569275"/>
              <a:chOff x="-2714625" y="-3448050"/>
              <a:chExt cx="3390900" cy="2569275"/>
            </a:xfrm>
          </p:grpSpPr>
          <p:cxnSp>
            <p:nvCxnSpPr>
              <p:cNvPr id="3549" name="Google Shape;3549;p42"/>
              <p:cNvCxnSpPr/>
              <p:nvPr/>
            </p:nvCxnSpPr>
            <p:spPr>
              <a:xfrm>
                <a:off x="-2714625" y="-1724025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550" name="Google Shape;3550;p42"/>
              <p:cNvCxnSpPr/>
              <p:nvPr/>
            </p:nvCxnSpPr>
            <p:spPr>
              <a:xfrm>
                <a:off x="-2714625" y="-1304925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551" name="Google Shape;3551;p42"/>
              <p:cNvCxnSpPr/>
              <p:nvPr/>
            </p:nvCxnSpPr>
            <p:spPr>
              <a:xfrm>
                <a:off x="-2714625" y="-878775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552" name="Google Shape;3552;p42"/>
              <p:cNvCxnSpPr/>
              <p:nvPr/>
            </p:nvCxnSpPr>
            <p:spPr>
              <a:xfrm>
                <a:off x="-2714625" y="-3448050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553" name="Google Shape;3553;p42"/>
              <p:cNvCxnSpPr/>
              <p:nvPr/>
            </p:nvCxnSpPr>
            <p:spPr>
              <a:xfrm>
                <a:off x="-2714625" y="-3028950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554" name="Google Shape;3554;p42"/>
              <p:cNvCxnSpPr/>
              <p:nvPr/>
            </p:nvCxnSpPr>
            <p:spPr>
              <a:xfrm>
                <a:off x="-2714625" y="-2602800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555" name="Google Shape;3555;p42"/>
              <p:cNvCxnSpPr/>
              <p:nvPr/>
            </p:nvCxnSpPr>
            <p:spPr>
              <a:xfrm>
                <a:off x="-2714625" y="-2183700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3556" name="Google Shape;3556;p42"/>
            <p:cNvGrpSpPr/>
            <p:nvPr/>
          </p:nvGrpSpPr>
          <p:grpSpPr>
            <a:xfrm rot="-5400000">
              <a:off x="-2732212" y="-3377600"/>
              <a:ext cx="3390900" cy="2569275"/>
              <a:chOff x="-2714625" y="-3448050"/>
              <a:chExt cx="3390900" cy="2569275"/>
            </a:xfrm>
          </p:grpSpPr>
          <p:cxnSp>
            <p:nvCxnSpPr>
              <p:cNvPr id="3557" name="Google Shape;3557;p42"/>
              <p:cNvCxnSpPr/>
              <p:nvPr/>
            </p:nvCxnSpPr>
            <p:spPr>
              <a:xfrm>
                <a:off x="-2714625" y="-1724025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558" name="Google Shape;3558;p42"/>
              <p:cNvCxnSpPr/>
              <p:nvPr/>
            </p:nvCxnSpPr>
            <p:spPr>
              <a:xfrm>
                <a:off x="-2714625" y="-1304925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559" name="Google Shape;3559;p42"/>
              <p:cNvCxnSpPr/>
              <p:nvPr/>
            </p:nvCxnSpPr>
            <p:spPr>
              <a:xfrm>
                <a:off x="-2714625" y="-878775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560" name="Google Shape;3560;p42"/>
              <p:cNvCxnSpPr/>
              <p:nvPr/>
            </p:nvCxnSpPr>
            <p:spPr>
              <a:xfrm>
                <a:off x="-2714625" y="-3448050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561" name="Google Shape;3561;p42"/>
              <p:cNvCxnSpPr/>
              <p:nvPr/>
            </p:nvCxnSpPr>
            <p:spPr>
              <a:xfrm>
                <a:off x="-2714625" y="-3028950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562" name="Google Shape;3562;p42"/>
              <p:cNvCxnSpPr/>
              <p:nvPr/>
            </p:nvCxnSpPr>
            <p:spPr>
              <a:xfrm>
                <a:off x="-2714625" y="-2602800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563" name="Google Shape;3563;p42"/>
              <p:cNvCxnSpPr/>
              <p:nvPr/>
            </p:nvCxnSpPr>
            <p:spPr>
              <a:xfrm>
                <a:off x="-2714625" y="-2183700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sp>
        <p:nvSpPr>
          <p:cNvPr id="3564" name="Google Shape;3564;p42"/>
          <p:cNvSpPr/>
          <p:nvPr/>
        </p:nvSpPr>
        <p:spPr>
          <a:xfrm rot="5400000">
            <a:off x="-1301025" y="1301100"/>
            <a:ext cx="4791000" cy="2188800"/>
          </a:xfrm>
          <a:prstGeom prst="rtTriangle">
            <a:avLst/>
          </a:prstGeom>
          <a:solidFill>
            <a:srgbClr val="FFFFFF">
              <a:alpha val="726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565" name="Google Shape;3565;p42"/>
          <p:cNvSpPr/>
          <p:nvPr/>
        </p:nvSpPr>
        <p:spPr>
          <a:xfrm flipH="1">
            <a:off x="670800" y="1124925"/>
            <a:ext cx="8473200" cy="4018500"/>
          </a:xfrm>
          <a:prstGeom prst="rtTriangle">
            <a:avLst/>
          </a:prstGeom>
          <a:solidFill>
            <a:srgbClr val="FFFFFF">
              <a:alpha val="726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566" name="Google Shape;3566;p42"/>
          <p:cNvGrpSpPr/>
          <p:nvPr/>
        </p:nvGrpSpPr>
        <p:grpSpPr>
          <a:xfrm>
            <a:off x="-380301" y="893743"/>
            <a:ext cx="1095412" cy="1095412"/>
            <a:chOff x="1989746" y="1227675"/>
            <a:chExt cx="1468184" cy="1468184"/>
          </a:xfrm>
        </p:grpSpPr>
        <p:sp>
          <p:nvSpPr>
            <p:cNvPr id="3567" name="Google Shape;3567;p42"/>
            <p:cNvSpPr/>
            <p:nvPr/>
          </p:nvSpPr>
          <p:spPr>
            <a:xfrm>
              <a:off x="2482274" y="1720204"/>
              <a:ext cx="975637" cy="975637"/>
            </a:xfrm>
            <a:custGeom>
              <a:avLst/>
              <a:gdLst/>
              <a:ahLst/>
              <a:cxnLst/>
              <a:rect l="l" t="t" r="r" b="b"/>
              <a:pathLst>
                <a:path w="86054" h="86054" fill="none" extrusionOk="0">
                  <a:moveTo>
                    <a:pt x="0" y="1"/>
                  </a:moveTo>
                  <a:lnTo>
                    <a:pt x="86054" y="1"/>
                  </a:lnTo>
                  <a:lnTo>
                    <a:pt x="86054" y="86054"/>
                  </a:lnTo>
                  <a:lnTo>
                    <a:pt x="0" y="86054"/>
                  </a:lnTo>
                  <a:close/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8" name="Google Shape;3568;p42"/>
            <p:cNvSpPr/>
            <p:nvPr/>
          </p:nvSpPr>
          <p:spPr>
            <a:xfrm>
              <a:off x="2965336" y="2203267"/>
              <a:ext cx="11" cy="11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" name="Google Shape;3569;p42"/>
            <p:cNvSpPr/>
            <p:nvPr/>
          </p:nvSpPr>
          <p:spPr>
            <a:xfrm>
              <a:off x="2844721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" name="Google Shape;3570;p42"/>
            <p:cNvSpPr/>
            <p:nvPr/>
          </p:nvSpPr>
          <p:spPr>
            <a:xfrm>
              <a:off x="2721146" y="1227675"/>
              <a:ext cx="493147" cy="492558"/>
            </a:xfrm>
            <a:custGeom>
              <a:avLst/>
              <a:gdLst/>
              <a:ahLst/>
              <a:cxnLst/>
              <a:rect l="l" t="t" r="r" b="b"/>
              <a:pathLst>
                <a:path w="43497" h="43445" fill="none" extrusionOk="0">
                  <a:moveTo>
                    <a:pt x="43496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" name="Google Shape;3571;p42"/>
            <p:cNvSpPr/>
            <p:nvPr/>
          </p:nvSpPr>
          <p:spPr>
            <a:xfrm>
              <a:off x="2600520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5" y="43445"/>
                  </a:moveTo>
                  <a:lnTo>
                    <a:pt x="1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" name="Google Shape;3572;p42"/>
            <p:cNvSpPr/>
            <p:nvPr/>
          </p:nvSpPr>
          <p:spPr>
            <a:xfrm>
              <a:off x="2477535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5" y="43445"/>
                  </a:moveTo>
                  <a:lnTo>
                    <a:pt x="1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" name="Google Shape;3573;p42"/>
            <p:cNvSpPr/>
            <p:nvPr/>
          </p:nvSpPr>
          <p:spPr>
            <a:xfrm>
              <a:off x="2356920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5" y="43445"/>
                  </a:moveTo>
                  <a:lnTo>
                    <a:pt x="1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" name="Google Shape;3574;p42"/>
            <p:cNvSpPr/>
            <p:nvPr/>
          </p:nvSpPr>
          <p:spPr>
            <a:xfrm>
              <a:off x="2233346" y="1227675"/>
              <a:ext cx="493147" cy="492558"/>
            </a:xfrm>
            <a:custGeom>
              <a:avLst/>
              <a:gdLst/>
              <a:ahLst/>
              <a:cxnLst/>
              <a:rect l="l" t="t" r="r" b="b"/>
              <a:pathLst>
                <a:path w="43497" h="43445" fill="none" extrusionOk="0">
                  <a:moveTo>
                    <a:pt x="43497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" name="Google Shape;3575;p42"/>
            <p:cNvSpPr/>
            <p:nvPr/>
          </p:nvSpPr>
          <p:spPr>
            <a:xfrm>
              <a:off x="2112731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" name="Google Shape;3576;p42"/>
            <p:cNvSpPr/>
            <p:nvPr/>
          </p:nvSpPr>
          <p:spPr>
            <a:xfrm>
              <a:off x="1989746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" name="Google Shape;3577;p42"/>
            <p:cNvSpPr/>
            <p:nvPr/>
          </p:nvSpPr>
          <p:spPr>
            <a:xfrm>
              <a:off x="1989746" y="1350660"/>
              <a:ext cx="492558" cy="493147"/>
            </a:xfrm>
            <a:custGeom>
              <a:avLst/>
              <a:gdLst/>
              <a:ahLst/>
              <a:cxnLst/>
              <a:rect l="l" t="t" r="r" b="b"/>
              <a:pathLst>
                <a:path w="43445" h="43497" fill="none" extrusionOk="0">
                  <a:moveTo>
                    <a:pt x="43444" y="43497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" name="Google Shape;3578;p42"/>
            <p:cNvSpPr/>
            <p:nvPr/>
          </p:nvSpPr>
          <p:spPr>
            <a:xfrm>
              <a:off x="1989746" y="1471876"/>
              <a:ext cx="492558" cy="492546"/>
            </a:xfrm>
            <a:custGeom>
              <a:avLst/>
              <a:gdLst/>
              <a:ahLst/>
              <a:cxnLst/>
              <a:rect l="l" t="t" r="r" b="b"/>
              <a:pathLst>
                <a:path w="43445" h="43444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" name="Google Shape;3579;p42"/>
            <p:cNvSpPr/>
            <p:nvPr/>
          </p:nvSpPr>
          <p:spPr>
            <a:xfrm>
              <a:off x="1989746" y="1594861"/>
              <a:ext cx="492558" cy="492546"/>
            </a:xfrm>
            <a:custGeom>
              <a:avLst/>
              <a:gdLst/>
              <a:ahLst/>
              <a:cxnLst/>
              <a:rect l="l" t="t" r="r" b="b"/>
              <a:pathLst>
                <a:path w="43445" h="43444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" name="Google Shape;3580;p42"/>
            <p:cNvSpPr/>
            <p:nvPr/>
          </p:nvSpPr>
          <p:spPr>
            <a:xfrm>
              <a:off x="1989746" y="1715477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" name="Google Shape;3581;p42"/>
            <p:cNvSpPr/>
            <p:nvPr/>
          </p:nvSpPr>
          <p:spPr>
            <a:xfrm>
              <a:off x="1989746" y="1838462"/>
              <a:ext cx="492558" cy="493147"/>
            </a:xfrm>
            <a:custGeom>
              <a:avLst/>
              <a:gdLst/>
              <a:ahLst/>
              <a:cxnLst/>
              <a:rect l="l" t="t" r="r" b="b"/>
              <a:pathLst>
                <a:path w="43445" h="43497" fill="none" extrusionOk="0">
                  <a:moveTo>
                    <a:pt x="43444" y="43496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" name="Google Shape;3582;p42"/>
            <p:cNvSpPr/>
            <p:nvPr/>
          </p:nvSpPr>
          <p:spPr>
            <a:xfrm>
              <a:off x="1989746" y="1959667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" name="Google Shape;3583;p42"/>
            <p:cNvSpPr/>
            <p:nvPr/>
          </p:nvSpPr>
          <p:spPr>
            <a:xfrm>
              <a:off x="1989746" y="2082652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" name="Google Shape;3584;p42"/>
            <p:cNvSpPr/>
            <p:nvPr/>
          </p:nvSpPr>
          <p:spPr>
            <a:xfrm>
              <a:off x="1989746" y="1227675"/>
              <a:ext cx="1468184" cy="1468184"/>
            </a:xfrm>
            <a:custGeom>
              <a:avLst/>
              <a:gdLst/>
              <a:ahLst/>
              <a:cxnLst/>
              <a:rect l="l" t="t" r="r" b="b"/>
              <a:pathLst>
                <a:path w="129498" h="129498" fill="none" extrusionOk="0">
                  <a:moveTo>
                    <a:pt x="43444" y="129498"/>
                  </a:moveTo>
                  <a:lnTo>
                    <a:pt x="0" y="86054"/>
                  </a:lnTo>
                  <a:lnTo>
                    <a:pt x="0" y="1"/>
                  </a:lnTo>
                  <a:lnTo>
                    <a:pt x="86054" y="1"/>
                  </a:lnTo>
                  <a:lnTo>
                    <a:pt x="129498" y="43445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585" name="Google Shape;3585;p42"/>
          <p:cNvGrpSpPr/>
          <p:nvPr/>
        </p:nvGrpSpPr>
        <p:grpSpPr>
          <a:xfrm rot="10800000">
            <a:off x="5046260" y="4608492"/>
            <a:ext cx="1460035" cy="733569"/>
            <a:chOff x="3333360" y="4608492"/>
            <a:chExt cx="1460035" cy="733569"/>
          </a:xfrm>
        </p:grpSpPr>
        <p:sp>
          <p:nvSpPr>
            <p:cNvPr id="3586" name="Google Shape;3586;p42"/>
            <p:cNvSpPr/>
            <p:nvPr/>
          </p:nvSpPr>
          <p:spPr>
            <a:xfrm rot="-5400000">
              <a:off x="3333351" y="4608500"/>
              <a:ext cx="733569" cy="733552"/>
            </a:xfrm>
            <a:custGeom>
              <a:avLst/>
              <a:gdLst/>
              <a:ahLst/>
              <a:cxnLst/>
              <a:rect l="l" t="t" r="r" b="b"/>
              <a:pathLst>
                <a:path w="43445" h="43444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" name="Google Shape;3587;p42"/>
            <p:cNvSpPr/>
            <p:nvPr/>
          </p:nvSpPr>
          <p:spPr>
            <a:xfrm rot="-5400000">
              <a:off x="3512992" y="4608492"/>
              <a:ext cx="733569" cy="733569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" name="Google Shape;3588;p42"/>
            <p:cNvSpPr/>
            <p:nvPr/>
          </p:nvSpPr>
          <p:spPr>
            <a:xfrm rot="-5400000">
              <a:off x="3696593" y="4608053"/>
              <a:ext cx="733569" cy="734447"/>
            </a:xfrm>
            <a:custGeom>
              <a:avLst/>
              <a:gdLst/>
              <a:ahLst/>
              <a:cxnLst/>
              <a:rect l="l" t="t" r="r" b="b"/>
              <a:pathLst>
                <a:path w="43445" h="43497" fill="none" extrusionOk="0">
                  <a:moveTo>
                    <a:pt x="43444" y="43496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" name="Google Shape;3589;p42"/>
            <p:cNvSpPr/>
            <p:nvPr/>
          </p:nvSpPr>
          <p:spPr>
            <a:xfrm rot="-5400000">
              <a:off x="3876665" y="4608492"/>
              <a:ext cx="733569" cy="733569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" name="Google Shape;3590;p42"/>
            <p:cNvSpPr/>
            <p:nvPr/>
          </p:nvSpPr>
          <p:spPr>
            <a:xfrm rot="-5400000">
              <a:off x="4059826" y="4608492"/>
              <a:ext cx="733569" cy="733569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591" name="Google Shape;3591;p42"/>
          <p:cNvGrpSpPr/>
          <p:nvPr/>
        </p:nvGrpSpPr>
        <p:grpSpPr>
          <a:xfrm>
            <a:off x="-380301" y="4047868"/>
            <a:ext cx="1095412" cy="1095412"/>
            <a:chOff x="1989746" y="1227675"/>
            <a:chExt cx="1468184" cy="1468184"/>
          </a:xfrm>
        </p:grpSpPr>
        <p:sp>
          <p:nvSpPr>
            <p:cNvPr id="3592" name="Google Shape;3592;p42"/>
            <p:cNvSpPr/>
            <p:nvPr/>
          </p:nvSpPr>
          <p:spPr>
            <a:xfrm>
              <a:off x="2482274" y="1720204"/>
              <a:ext cx="975637" cy="975637"/>
            </a:xfrm>
            <a:custGeom>
              <a:avLst/>
              <a:gdLst/>
              <a:ahLst/>
              <a:cxnLst/>
              <a:rect l="l" t="t" r="r" b="b"/>
              <a:pathLst>
                <a:path w="86054" h="86054" fill="none" extrusionOk="0">
                  <a:moveTo>
                    <a:pt x="0" y="1"/>
                  </a:moveTo>
                  <a:lnTo>
                    <a:pt x="86054" y="1"/>
                  </a:lnTo>
                  <a:lnTo>
                    <a:pt x="86054" y="86054"/>
                  </a:lnTo>
                  <a:lnTo>
                    <a:pt x="0" y="86054"/>
                  </a:lnTo>
                  <a:close/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" name="Google Shape;3593;p42"/>
            <p:cNvSpPr/>
            <p:nvPr/>
          </p:nvSpPr>
          <p:spPr>
            <a:xfrm>
              <a:off x="2965336" y="2203267"/>
              <a:ext cx="11" cy="11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" name="Google Shape;3594;p42"/>
            <p:cNvSpPr/>
            <p:nvPr/>
          </p:nvSpPr>
          <p:spPr>
            <a:xfrm>
              <a:off x="2844721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" name="Google Shape;3595;p42"/>
            <p:cNvSpPr/>
            <p:nvPr/>
          </p:nvSpPr>
          <p:spPr>
            <a:xfrm>
              <a:off x="2721146" y="1227675"/>
              <a:ext cx="493147" cy="492558"/>
            </a:xfrm>
            <a:custGeom>
              <a:avLst/>
              <a:gdLst/>
              <a:ahLst/>
              <a:cxnLst/>
              <a:rect l="l" t="t" r="r" b="b"/>
              <a:pathLst>
                <a:path w="43497" h="43445" fill="none" extrusionOk="0">
                  <a:moveTo>
                    <a:pt x="43496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" name="Google Shape;3596;p42"/>
            <p:cNvSpPr/>
            <p:nvPr/>
          </p:nvSpPr>
          <p:spPr>
            <a:xfrm>
              <a:off x="2600520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5" y="43445"/>
                  </a:moveTo>
                  <a:lnTo>
                    <a:pt x="1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" name="Google Shape;3597;p42"/>
            <p:cNvSpPr/>
            <p:nvPr/>
          </p:nvSpPr>
          <p:spPr>
            <a:xfrm>
              <a:off x="2477535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5" y="43445"/>
                  </a:moveTo>
                  <a:lnTo>
                    <a:pt x="1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" name="Google Shape;3598;p42"/>
            <p:cNvSpPr/>
            <p:nvPr/>
          </p:nvSpPr>
          <p:spPr>
            <a:xfrm>
              <a:off x="2356920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5" y="43445"/>
                  </a:moveTo>
                  <a:lnTo>
                    <a:pt x="1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" name="Google Shape;3599;p42"/>
            <p:cNvSpPr/>
            <p:nvPr/>
          </p:nvSpPr>
          <p:spPr>
            <a:xfrm>
              <a:off x="2233346" y="1227675"/>
              <a:ext cx="493147" cy="492558"/>
            </a:xfrm>
            <a:custGeom>
              <a:avLst/>
              <a:gdLst/>
              <a:ahLst/>
              <a:cxnLst/>
              <a:rect l="l" t="t" r="r" b="b"/>
              <a:pathLst>
                <a:path w="43497" h="43445" fill="none" extrusionOk="0">
                  <a:moveTo>
                    <a:pt x="43497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" name="Google Shape;3600;p42"/>
            <p:cNvSpPr/>
            <p:nvPr/>
          </p:nvSpPr>
          <p:spPr>
            <a:xfrm>
              <a:off x="2112731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" name="Google Shape;3601;p42"/>
            <p:cNvSpPr/>
            <p:nvPr/>
          </p:nvSpPr>
          <p:spPr>
            <a:xfrm>
              <a:off x="1989746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" name="Google Shape;3602;p42"/>
            <p:cNvSpPr/>
            <p:nvPr/>
          </p:nvSpPr>
          <p:spPr>
            <a:xfrm>
              <a:off x="1989746" y="1350660"/>
              <a:ext cx="492558" cy="493147"/>
            </a:xfrm>
            <a:custGeom>
              <a:avLst/>
              <a:gdLst/>
              <a:ahLst/>
              <a:cxnLst/>
              <a:rect l="l" t="t" r="r" b="b"/>
              <a:pathLst>
                <a:path w="43445" h="43497" fill="none" extrusionOk="0">
                  <a:moveTo>
                    <a:pt x="43444" y="43497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" name="Google Shape;3603;p42"/>
            <p:cNvSpPr/>
            <p:nvPr/>
          </p:nvSpPr>
          <p:spPr>
            <a:xfrm>
              <a:off x="1989746" y="1471876"/>
              <a:ext cx="492558" cy="492546"/>
            </a:xfrm>
            <a:custGeom>
              <a:avLst/>
              <a:gdLst/>
              <a:ahLst/>
              <a:cxnLst/>
              <a:rect l="l" t="t" r="r" b="b"/>
              <a:pathLst>
                <a:path w="43445" h="43444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" name="Google Shape;3604;p42"/>
            <p:cNvSpPr/>
            <p:nvPr/>
          </p:nvSpPr>
          <p:spPr>
            <a:xfrm>
              <a:off x="1989746" y="1594861"/>
              <a:ext cx="492558" cy="492546"/>
            </a:xfrm>
            <a:custGeom>
              <a:avLst/>
              <a:gdLst/>
              <a:ahLst/>
              <a:cxnLst/>
              <a:rect l="l" t="t" r="r" b="b"/>
              <a:pathLst>
                <a:path w="43445" h="43444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" name="Google Shape;3605;p42"/>
            <p:cNvSpPr/>
            <p:nvPr/>
          </p:nvSpPr>
          <p:spPr>
            <a:xfrm>
              <a:off x="1989746" y="1715477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" name="Google Shape;3606;p42"/>
            <p:cNvSpPr/>
            <p:nvPr/>
          </p:nvSpPr>
          <p:spPr>
            <a:xfrm>
              <a:off x="1989746" y="1838462"/>
              <a:ext cx="492558" cy="493147"/>
            </a:xfrm>
            <a:custGeom>
              <a:avLst/>
              <a:gdLst/>
              <a:ahLst/>
              <a:cxnLst/>
              <a:rect l="l" t="t" r="r" b="b"/>
              <a:pathLst>
                <a:path w="43445" h="43497" fill="none" extrusionOk="0">
                  <a:moveTo>
                    <a:pt x="43444" y="43496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" name="Google Shape;3607;p42"/>
            <p:cNvSpPr/>
            <p:nvPr/>
          </p:nvSpPr>
          <p:spPr>
            <a:xfrm>
              <a:off x="1989746" y="1959667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" name="Google Shape;3608;p42"/>
            <p:cNvSpPr/>
            <p:nvPr/>
          </p:nvSpPr>
          <p:spPr>
            <a:xfrm>
              <a:off x="1989746" y="2082652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" name="Google Shape;3609;p42"/>
            <p:cNvSpPr/>
            <p:nvPr/>
          </p:nvSpPr>
          <p:spPr>
            <a:xfrm>
              <a:off x="1989746" y="1227675"/>
              <a:ext cx="1468184" cy="1468184"/>
            </a:xfrm>
            <a:custGeom>
              <a:avLst/>
              <a:gdLst/>
              <a:ahLst/>
              <a:cxnLst/>
              <a:rect l="l" t="t" r="r" b="b"/>
              <a:pathLst>
                <a:path w="129498" h="129498" fill="none" extrusionOk="0">
                  <a:moveTo>
                    <a:pt x="43444" y="129498"/>
                  </a:moveTo>
                  <a:lnTo>
                    <a:pt x="0" y="86054"/>
                  </a:lnTo>
                  <a:lnTo>
                    <a:pt x="0" y="1"/>
                  </a:lnTo>
                  <a:lnTo>
                    <a:pt x="86054" y="1"/>
                  </a:lnTo>
                  <a:lnTo>
                    <a:pt x="129498" y="43445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610" name="Google Shape;3610;p42"/>
          <p:cNvGrpSpPr/>
          <p:nvPr/>
        </p:nvGrpSpPr>
        <p:grpSpPr>
          <a:xfrm rot="-5400000">
            <a:off x="7934259" y="3240590"/>
            <a:ext cx="733566" cy="3469376"/>
            <a:chOff x="-1092529" y="1167363"/>
            <a:chExt cx="492558" cy="2329534"/>
          </a:xfrm>
        </p:grpSpPr>
        <p:sp>
          <p:nvSpPr>
            <p:cNvPr id="3611" name="Google Shape;3611;p42"/>
            <p:cNvSpPr/>
            <p:nvPr/>
          </p:nvSpPr>
          <p:spPr>
            <a:xfrm>
              <a:off x="-1092529" y="1167363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" name="Google Shape;3612;p42"/>
            <p:cNvSpPr/>
            <p:nvPr/>
          </p:nvSpPr>
          <p:spPr>
            <a:xfrm>
              <a:off x="-1092529" y="1290347"/>
              <a:ext cx="492558" cy="493147"/>
            </a:xfrm>
            <a:custGeom>
              <a:avLst/>
              <a:gdLst/>
              <a:ahLst/>
              <a:cxnLst/>
              <a:rect l="l" t="t" r="r" b="b"/>
              <a:pathLst>
                <a:path w="43445" h="43497" fill="none" extrusionOk="0">
                  <a:moveTo>
                    <a:pt x="43444" y="43497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" name="Google Shape;3613;p42"/>
            <p:cNvSpPr/>
            <p:nvPr/>
          </p:nvSpPr>
          <p:spPr>
            <a:xfrm>
              <a:off x="-1092529" y="1411564"/>
              <a:ext cx="492558" cy="492546"/>
            </a:xfrm>
            <a:custGeom>
              <a:avLst/>
              <a:gdLst/>
              <a:ahLst/>
              <a:cxnLst/>
              <a:rect l="l" t="t" r="r" b="b"/>
              <a:pathLst>
                <a:path w="43445" h="43444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" name="Google Shape;3614;p42"/>
            <p:cNvSpPr/>
            <p:nvPr/>
          </p:nvSpPr>
          <p:spPr>
            <a:xfrm>
              <a:off x="-1092529" y="1534549"/>
              <a:ext cx="492558" cy="492546"/>
            </a:xfrm>
            <a:custGeom>
              <a:avLst/>
              <a:gdLst/>
              <a:ahLst/>
              <a:cxnLst/>
              <a:rect l="l" t="t" r="r" b="b"/>
              <a:pathLst>
                <a:path w="43445" h="43444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" name="Google Shape;3615;p42"/>
            <p:cNvSpPr/>
            <p:nvPr/>
          </p:nvSpPr>
          <p:spPr>
            <a:xfrm>
              <a:off x="-1092529" y="1655164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" name="Google Shape;3616;p42"/>
            <p:cNvSpPr/>
            <p:nvPr/>
          </p:nvSpPr>
          <p:spPr>
            <a:xfrm>
              <a:off x="-1092529" y="1778149"/>
              <a:ext cx="492558" cy="493147"/>
            </a:xfrm>
            <a:custGeom>
              <a:avLst/>
              <a:gdLst/>
              <a:ahLst/>
              <a:cxnLst/>
              <a:rect l="l" t="t" r="r" b="b"/>
              <a:pathLst>
                <a:path w="43445" h="43497" fill="none" extrusionOk="0">
                  <a:moveTo>
                    <a:pt x="43444" y="43496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7" name="Google Shape;3617;p42"/>
            <p:cNvSpPr/>
            <p:nvPr/>
          </p:nvSpPr>
          <p:spPr>
            <a:xfrm>
              <a:off x="-1092529" y="1899354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8" name="Google Shape;3618;p42"/>
            <p:cNvSpPr/>
            <p:nvPr/>
          </p:nvSpPr>
          <p:spPr>
            <a:xfrm>
              <a:off x="-1092529" y="2022339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" name="Google Shape;3619;p42"/>
            <p:cNvSpPr/>
            <p:nvPr/>
          </p:nvSpPr>
          <p:spPr>
            <a:xfrm>
              <a:off x="-1092529" y="2149363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" name="Google Shape;3620;p42"/>
            <p:cNvSpPr/>
            <p:nvPr/>
          </p:nvSpPr>
          <p:spPr>
            <a:xfrm>
              <a:off x="-1092529" y="2272347"/>
              <a:ext cx="492558" cy="493147"/>
            </a:xfrm>
            <a:custGeom>
              <a:avLst/>
              <a:gdLst/>
              <a:ahLst/>
              <a:cxnLst/>
              <a:rect l="l" t="t" r="r" b="b"/>
              <a:pathLst>
                <a:path w="43445" h="43497" fill="none" extrusionOk="0">
                  <a:moveTo>
                    <a:pt x="43444" y="43497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" name="Google Shape;3621;p42"/>
            <p:cNvSpPr/>
            <p:nvPr/>
          </p:nvSpPr>
          <p:spPr>
            <a:xfrm>
              <a:off x="-1092529" y="2393564"/>
              <a:ext cx="492558" cy="492546"/>
            </a:xfrm>
            <a:custGeom>
              <a:avLst/>
              <a:gdLst/>
              <a:ahLst/>
              <a:cxnLst/>
              <a:rect l="l" t="t" r="r" b="b"/>
              <a:pathLst>
                <a:path w="43445" h="43444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" name="Google Shape;3622;p42"/>
            <p:cNvSpPr/>
            <p:nvPr/>
          </p:nvSpPr>
          <p:spPr>
            <a:xfrm>
              <a:off x="-1092529" y="2516549"/>
              <a:ext cx="492558" cy="492546"/>
            </a:xfrm>
            <a:custGeom>
              <a:avLst/>
              <a:gdLst/>
              <a:ahLst/>
              <a:cxnLst/>
              <a:rect l="l" t="t" r="r" b="b"/>
              <a:pathLst>
                <a:path w="43445" h="43444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" name="Google Shape;3623;p42"/>
            <p:cNvSpPr/>
            <p:nvPr/>
          </p:nvSpPr>
          <p:spPr>
            <a:xfrm>
              <a:off x="-1092529" y="2637164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" name="Google Shape;3624;p42"/>
            <p:cNvSpPr/>
            <p:nvPr/>
          </p:nvSpPr>
          <p:spPr>
            <a:xfrm>
              <a:off x="-1092529" y="2760149"/>
              <a:ext cx="492558" cy="493147"/>
            </a:xfrm>
            <a:custGeom>
              <a:avLst/>
              <a:gdLst/>
              <a:ahLst/>
              <a:cxnLst/>
              <a:rect l="l" t="t" r="r" b="b"/>
              <a:pathLst>
                <a:path w="43445" h="43497" fill="none" extrusionOk="0">
                  <a:moveTo>
                    <a:pt x="43444" y="43496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" name="Google Shape;3625;p42"/>
            <p:cNvSpPr/>
            <p:nvPr/>
          </p:nvSpPr>
          <p:spPr>
            <a:xfrm>
              <a:off x="-1092529" y="2881354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" name="Google Shape;3626;p42"/>
            <p:cNvSpPr/>
            <p:nvPr/>
          </p:nvSpPr>
          <p:spPr>
            <a:xfrm>
              <a:off x="-1092529" y="3004339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627" name="Google Shape;3627;p42"/>
          <p:cNvSpPr txBox="1">
            <a:spLocks noGrp="1"/>
          </p:cNvSpPr>
          <p:nvPr>
            <p:ph type="title"/>
          </p:nvPr>
        </p:nvSpPr>
        <p:spPr>
          <a:xfrm>
            <a:off x="720000" y="428693"/>
            <a:ext cx="7704000" cy="917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grpSp>
        <p:nvGrpSpPr>
          <p:cNvPr id="3628" name="Google Shape;3628;p42"/>
          <p:cNvGrpSpPr/>
          <p:nvPr/>
        </p:nvGrpSpPr>
        <p:grpSpPr>
          <a:xfrm rot="-5400000">
            <a:off x="8060760" y="966717"/>
            <a:ext cx="1460035" cy="733569"/>
            <a:chOff x="3333360" y="4608492"/>
            <a:chExt cx="1460035" cy="733569"/>
          </a:xfrm>
        </p:grpSpPr>
        <p:sp>
          <p:nvSpPr>
            <p:cNvPr id="3629" name="Google Shape;3629;p42"/>
            <p:cNvSpPr/>
            <p:nvPr/>
          </p:nvSpPr>
          <p:spPr>
            <a:xfrm rot="-5400000">
              <a:off x="3333351" y="4608500"/>
              <a:ext cx="733569" cy="733552"/>
            </a:xfrm>
            <a:custGeom>
              <a:avLst/>
              <a:gdLst/>
              <a:ahLst/>
              <a:cxnLst/>
              <a:rect l="l" t="t" r="r" b="b"/>
              <a:pathLst>
                <a:path w="43445" h="43444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" name="Google Shape;3630;p42"/>
            <p:cNvSpPr/>
            <p:nvPr/>
          </p:nvSpPr>
          <p:spPr>
            <a:xfrm rot="-5400000">
              <a:off x="3512992" y="4608492"/>
              <a:ext cx="733569" cy="733569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" name="Google Shape;3631;p42"/>
            <p:cNvSpPr/>
            <p:nvPr/>
          </p:nvSpPr>
          <p:spPr>
            <a:xfrm rot="-5400000">
              <a:off x="3696593" y="4608053"/>
              <a:ext cx="733569" cy="734447"/>
            </a:xfrm>
            <a:custGeom>
              <a:avLst/>
              <a:gdLst/>
              <a:ahLst/>
              <a:cxnLst/>
              <a:rect l="l" t="t" r="r" b="b"/>
              <a:pathLst>
                <a:path w="43445" h="43497" fill="none" extrusionOk="0">
                  <a:moveTo>
                    <a:pt x="43444" y="43496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" name="Google Shape;3632;p42"/>
            <p:cNvSpPr/>
            <p:nvPr/>
          </p:nvSpPr>
          <p:spPr>
            <a:xfrm rot="-5400000">
              <a:off x="3876665" y="4608492"/>
              <a:ext cx="733569" cy="733569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" name="Google Shape;3633;p42"/>
            <p:cNvSpPr/>
            <p:nvPr/>
          </p:nvSpPr>
          <p:spPr>
            <a:xfrm rot="-5400000">
              <a:off x="4059826" y="4608492"/>
              <a:ext cx="733569" cy="733569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_ONLY">
    <p:spTree>
      <p:nvGrpSpPr>
        <p:cNvPr id="1" name="Shape 3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72" name="Google Shape;372;p6"/>
          <p:cNvPicPr preferRelativeResize="0"/>
          <p:nvPr/>
        </p:nvPicPr>
        <p:blipFill>
          <a:blip r:embed="rId2">
            <a:alphaModFix amt="45000"/>
          </a:blip>
          <a:stretch>
            <a:fillRect/>
          </a:stretch>
        </p:blipFill>
        <p:spPr>
          <a:xfrm>
            <a:off x="3697" y="0"/>
            <a:ext cx="9136604" cy="5143499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373" name="Google Shape;373;p6"/>
          <p:cNvGrpSpPr/>
          <p:nvPr/>
        </p:nvGrpSpPr>
        <p:grpSpPr>
          <a:xfrm>
            <a:off x="4856025" y="3059913"/>
            <a:ext cx="3390900" cy="3390900"/>
            <a:chOff x="-2714625" y="-3788412"/>
            <a:chExt cx="3390900" cy="3390900"/>
          </a:xfrm>
        </p:grpSpPr>
        <p:grpSp>
          <p:nvGrpSpPr>
            <p:cNvPr id="374" name="Google Shape;374;p6"/>
            <p:cNvGrpSpPr/>
            <p:nvPr/>
          </p:nvGrpSpPr>
          <p:grpSpPr>
            <a:xfrm>
              <a:off x="-2714625" y="-3385887"/>
              <a:ext cx="3390900" cy="2569275"/>
              <a:chOff x="-2714625" y="-3448050"/>
              <a:chExt cx="3390900" cy="2569275"/>
            </a:xfrm>
          </p:grpSpPr>
          <p:cxnSp>
            <p:nvCxnSpPr>
              <p:cNvPr id="375" name="Google Shape;375;p6"/>
              <p:cNvCxnSpPr/>
              <p:nvPr/>
            </p:nvCxnSpPr>
            <p:spPr>
              <a:xfrm>
                <a:off x="-2714625" y="-1724025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76" name="Google Shape;376;p6"/>
              <p:cNvCxnSpPr/>
              <p:nvPr/>
            </p:nvCxnSpPr>
            <p:spPr>
              <a:xfrm>
                <a:off x="-2714625" y="-1304925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77" name="Google Shape;377;p6"/>
              <p:cNvCxnSpPr/>
              <p:nvPr/>
            </p:nvCxnSpPr>
            <p:spPr>
              <a:xfrm>
                <a:off x="-2714625" y="-878775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78" name="Google Shape;378;p6"/>
              <p:cNvCxnSpPr/>
              <p:nvPr/>
            </p:nvCxnSpPr>
            <p:spPr>
              <a:xfrm>
                <a:off x="-2714625" y="-3448050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79" name="Google Shape;379;p6"/>
              <p:cNvCxnSpPr/>
              <p:nvPr/>
            </p:nvCxnSpPr>
            <p:spPr>
              <a:xfrm>
                <a:off x="-2714625" y="-3028950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80" name="Google Shape;380;p6"/>
              <p:cNvCxnSpPr/>
              <p:nvPr/>
            </p:nvCxnSpPr>
            <p:spPr>
              <a:xfrm>
                <a:off x="-2714625" y="-2602800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81" name="Google Shape;381;p6"/>
              <p:cNvCxnSpPr/>
              <p:nvPr/>
            </p:nvCxnSpPr>
            <p:spPr>
              <a:xfrm>
                <a:off x="-2714625" y="-2183700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382" name="Google Shape;382;p6"/>
            <p:cNvGrpSpPr/>
            <p:nvPr/>
          </p:nvGrpSpPr>
          <p:grpSpPr>
            <a:xfrm rot="-5400000">
              <a:off x="-2732212" y="-3377600"/>
              <a:ext cx="3390900" cy="2569275"/>
              <a:chOff x="-2714625" y="-3448050"/>
              <a:chExt cx="3390900" cy="2569275"/>
            </a:xfrm>
          </p:grpSpPr>
          <p:cxnSp>
            <p:nvCxnSpPr>
              <p:cNvPr id="383" name="Google Shape;383;p6"/>
              <p:cNvCxnSpPr/>
              <p:nvPr/>
            </p:nvCxnSpPr>
            <p:spPr>
              <a:xfrm>
                <a:off x="-2714625" y="-1724025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84" name="Google Shape;384;p6"/>
              <p:cNvCxnSpPr/>
              <p:nvPr/>
            </p:nvCxnSpPr>
            <p:spPr>
              <a:xfrm>
                <a:off x="-2714625" y="-1304925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85" name="Google Shape;385;p6"/>
              <p:cNvCxnSpPr/>
              <p:nvPr/>
            </p:nvCxnSpPr>
            <p:spPr>
              <a:xfrm>
                <a:off x="-2714625" y="-878775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86" name="Google Shape;386;p6"/>
              <p:cNvCxnSpPr/>
              <p:nvPr/>
            </p:nvCxnSpPr>
            <p:spPr>
              <a:xfrm>
                <a:off x="-2714625" y="-3448050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87" name="Google Shape;387;p6"/>
              <p:cNvCxnSpPr/>
              <p:nvPr/>
            </p:nvCxnSpPr>
            <p:spPr>
              <a:xfrm>
                <a:off x="-2714625" y="-3028950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88" name="Google Shape;388;p6"/>
              <p:cNvCxnSpPr/>
              <p:nvPr/>
            </p:nvCxnSpPr>
            <p:spPr>
              <a:xfrm>
                <a:off x="-2714625" y="-2602800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89" name="Google Shape;389;p6"/>
              <p:cNvCxnSpPr/>
              <p:nvPr/>
            </p:nvCxnSpPr>
            <p:spPr>
              <a:xfrm>
                <a:off x="-2714625" y="-2183700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sp>
        <p:nvSpPr>
          <p:cNvPr id="390" name="Google Shape;390;p6"/>
          <p:cNvSpPr/>
          <p:nvPr/>
        </p:nvSpPr>
        <p:spPr>
          <a:xfrm rot="-5400000" flipH="1">
            <a:off x="6991425" y="923850"/>
            <a:ext cx="3076500" cy="1228800"/>
          </a:xfrm>
          <a:prstGeom prst="rtTriangle">
            <a:avLst/>
          </a:prstGeom>
          <a:solidFill>
            <a:srgbClr val="FFFFFF">
              <a:alpha val="726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91" name="Google Shape;391;p6"/>
          <p:cNvSpPr/>
          <p:nvPr/>
        </p:nvSpPr>
        <p:spPr>
          <a:xfrm>
            <a:off x="0" y="1200150"/>
            <a:ext cx="1666800" cy="3943200"/>
          </a:xfrm>
          <a:prstGeom prst="rtTriangle">
            <a:avLst/>
          </a:prstGeom>
          <a:solidFill>
            <a:srgbClr val="FFFFFF">
              <a:alpha val="726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92" name="Google Shape;392;p6"/>
          <p:cNvGrpSpPr/>
          <p:nvPr/>
        </p:nvGrpSpPr>
        <p:grpSpPr>
          <a:xfrm>
            <a:off x="-18476" y="4670131"/>
            <a:ext cx="1095412" cy="1095412"/>
            <a:chOff x="1989746" y="1227675"/>
            <a:chExt cx="1468184" cy="1468184"/>
          </a:xfrm>
        </p:grpSpPr>
        <p:sp>
          <p:nvSpPr>
            <p:cNvPr id="393" name="Google Shape;393;p6"/>
            <p:cNvSpPr/>
            <p:nvPr/>
          </p:nvSpPr>
          <p:spPr>
            <a:xfrm>
              <a:off x="2482274" y="1720204"/>
              <a:ext cx="975637" cy="975637"/>
            </a:xfrm>
            <a:custGeom>
              <a:avLst/>
              <a:gdLst/>
              <a:ahLst/>
              <a:cxnLst/>
              <a:rect l="l" t="t" r="r" b="b"/>
              <a:pathLst>
                <a:path w="86054" h="86054" fill="none" extrusionOk="0">
                  <a:moveTo>
                    <a:pt x="0" y="1"/>
                  </a:moveTo>
                  <a:lnTo>
                    <a:pt x="86054" y="1"/>
                  </a:lnTo>
                  <a:lnTo>
                    <a:pt x="86054" y="86054"/>
                  </a:lnTo>
                  <a:lnTo>
                    <a:pt x="0" y="86054"/>
                  </a:lnTo>
                  <a:close/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" name="Google Shape;394;p6"/>
            <p:cNvSpPr/>
            <p:nvPr/>
          </p:nvSpPr>
          <p:spPr>
            <a:xfrm>
              <a:off x="2965336" y="2203267"/>
              <a:ext cx="11" cy="11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" name="Google Shape;395;p6"/>
            <p:cNvSpPr/>
            <p:nvPr/>
          </p:nvSpPr>
          <p:spPr>
            <a:xfrm>
              <a:off x="2844721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" name="Google Shape;396;p6"/>
            <p:cNvSpPr/>
            <p:nvPr/>
          </p:nvSpPr>
          <p:spPr>
            <a:xfrm>
              <a:off x="2721146" y="1227675"/>
              <a:ext cx="493147" cy="492558"/>
            </a:xfrm>
            <a:custGeom>
              <a:avLst/>
              <a:gdLst/>
              <a:ahLst/>
              <a:cxnLst/>
              <a:rect l="l" t="t" r="r" b="b"/>
              <a:pathLst>
                <a:path w="43497" h="43445" fill="none" extrusionOk="0">
                  <a:moveTo>
                    <a:pt x="43496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" name="Google Shape;397;p6"/>
            <p:cNvSpPr/>
            <p:nvPr/>
          </p:nvSpPr>
          <p:spPr>
            <a:xfrm>
              <a:off x="2600520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5" y="43445"/>
                  </a:moveTo>
                  <a:lnTo>
                    <a:pt x="1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" name="Google Shape;398;p6"/>
            <p:cNvSpPr/>
            <p:nvPr/>
          </p:nvSpPr>
          <p:spPr>
            <a:xfrm>
              <a:off x="2477535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5" y="43445"/>
                  </a:moveTo>
                  <a:lnTo>
                    <a:pt x="1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" name="Google Shape;399;p6"/>
            <p:cNvSpPr/>
            <p:nvPr/>
          </p:nvSpPr>
          <p:spPr>
            <a:xfrm>
              <a:off x="2356920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5" y="43445"/>
                  </a:moveTo>
                  <a:lnTo>
                    <a:pt x="1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" name="Google Shape;400;p6"/>
            <p:cNvSpPr/>
            <p:nvPr/>
          </p:nvSpPr>
          <p:spPr>
            <a:xfrm>
              <a:off x="2233346" y="1227675"/>
              <a:ext cx="493147" cy="492558"/>
            </a:xfrm>
            <a:custGeom>
              <a:avLst/>
              <a:gdLst/>
              <a:ahLst/>
              <a:cxnLst/>
              <a:rect l="l" t="t" r="r" b="b"/>
              <a:pathLst>
                <a:path w="43497" h="43445" fill="none" extrusionOk="0">
                  <a:moveTo>
                    <a:pt x="43497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" name="Google Shape;401;p6"/>
            <p:cNvSpPr/>
            <p:nvPr/>
          </p:nvSpPr>
          <p:spPr>
            <a:xfrm>
              <a:off x="2112731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" name="Google Shape;402;p6"/>
            <p:cNvSpPr/>
            <p:nvPr/>
          </p:nvSpPr>
          <p:spPr>
            <a:xfrm>
              <a:off x="1989746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" name="Google Shape;403;p6"/>
            <p:cNvSpPr/>
            <p:nvPr/>
          </p:nvSpPr>
          <p:spPr>
            <a:xfrm>
              <a:off x="1989746" y="1350660"/>
              <a:ext cx="492558" cy="493147"/>
            </a:xfrm>
            <a:custGeom>
              <a:avLst/>
              <a:gdLst/>
              <a:ahLst/>
              <a:cxnLst/>
              <a:rect l="l" t="t" r="r" b="b"/>
              <a:pathLst>
                <a:path w="43445" h="43497" fill="none" extrusionOk="0">
                  <a:moveTo>
                    <a:pt x="43444" y="43497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" name="Google Shape;404;p6"/>
            <p:cNvSpPr/>
            <p:nvPr/>
          </p:nvSpPr>
          <p:spPr>
            <a:xfrm>
              <a:off x="1989746" y="1471876"/>
              <a:ext cx="492558" cy="492546"/>
            </a:xfrm>
            <a:custGeom>
              <a:avLst/>
              <a:gdLst/>
              <a:ahLst/>
              <a:cxnLst/>
              <a:rect l="l" t="t" r="r" b="b"/>
              <a:pathLst>
                <a:path w="43445" h="43444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" name="Google Shape;405;p6"/>
            <p:cNvSpPr/>
            <p:nvPr/>
          </p:nvSpPr>
          <p:spPr>
            <a:xfrm>
              <a:off x="1989746" y="1594861"/>
              <a:ext cx="492558" cy="492546"/>
            </a:xfrm>
            <a:custGeom>
              <a:avLst/>
              <a:gdLst/>
              <a:ahLst/>
              <a:cxnLst/>
              <a:rect l="l" t="t" r="r" b="b"/>
              <a:pathLst>
                <a:path w="43445" h="43444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" name="Google Shape;406;p6"/>
            <p:cNvSpPr/>
            <p:nvPr/>
          </p:nvSpPr>
          <p:spPr>
            <a:xfrm>
              <a:off x="1989746" y="1715477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" name="Google Shape;407;p6"/>
            <p:cNvSpPr/>
            <p:nvPr/>
          </p:nvSpPr>
          <p:spPr>
            <a:xfrm>
              <a:off x="1989746" y="1838462"/>
              <a:ext cx="492558" cy="493147"/>
            </a:xfrm>
            <a:custGeom>
              <a:avLst/>
              <a:gdLst/>
              <a:ahLst/>
              <a:cxnLst/>
              <a:rect l="l" t="t" r="r" b="b"/>
              <a:pathLst>
                <a:path w="43445" h="43497" fill="none" extrusionOk="0">
                  <a:moveTo>
                    <a:pt x="43444" y="43496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" name="Google Shape;408;p6"/>
            <p:cNvSpPr/>
            <p:nvPr/>
          </p:nvSpPr>
          <p:spPr>
            <a:xfrm>
              <a:off x="1989746" y="1959667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" name="Google Shape;409;p6"/>
            <p:cNvSpPr/>
            <p:nvPr/>
          </p:nvSpPr>
          <p:spPr>
            <a:xfrm>
              <a:off x="1989746" y="2082652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" name="Google Shape;410;p6"/>
            <p:cNvSpPr/>
            <p:nvPr/>
          </p:nvSpPr>
          <p:spPr>
            <a:xfrm>
              <a:off x="1989746" y="1227675"/>
              <a:ext cx="1468184" cy="1468184"/>
            </a:xfrm>
            <a:custGeom>
              <a:avLst/>
              <a:gdLst/>
              <a:ahLst/>
              <a:cxnLst/>
              <a:rect l="l" t="t" r="r" b="b"/>
              <a:pathLst>
                <a:path w="129498" h="129498" fill="none" extrusionOk="0">
                  <a:moveTo>
                    <a:pt x="43444" y="129498"/>
                  </a:moveTo>
                  <a:lnTo>
                    <a:pt x="0" y="86054"/>
                  </a:lnTo>
                  <a:lnTo>
                    <a:pt x="0" y="1"/>
                  </a:lnTo>
                  <a:lnTo>
                    <a:pt x="86054" y="1"/>
                  </a:lnTo>
                  <a:lnTo>
                    <a:pt x="129498" y="43445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11" name="Google Shape;411;p6"/>
          <p:cNvGrpSpPr/>
          <p:nvPr/>
        </p:nvGrpSpPr>
        <p:grpSpPr>
          <a:xfrm>
            <a:off x="8097410" y="-198558"/>
            <a:ext cx="1460035" cy="733569"/>
            <a:chOff x="3333360" y="4608492"/>
            <a:chExt cx="1460035" cy="733569"/>
          </a:xfrm>
        </p:grpSpPr>
        <p:sp>
          <p:nvSpPr>
            <p:cNvPr id="412" name="Google Shape;412;p6"/>
            <p:cNvSpPr/>
            <p:nvPr/>
          </p:nvSpPr>
          <p:spPr>
            <a:xfrm rot="-5400000">
              <a:off x="3333351" y="4608500"/>
              <a:ext cx="733569" cy="733552"/>
            </a:xfrm>
            <a:custGeom>
              <a:avLst/>
              <a:gdLst/>
              <a:ahLst/>
              <a:cxnLst/>
              <a:rect l="l" t="t" r="r" b="b"/>
              <a:pathLst>
                <a:path w="43445" h="43444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" name="Google Shape;413;p6"/>
            <p:cNvSpPr/>
            <p:nvPr/>
          </p:nvSpPr>
          <p:spPr>
            <a:xfrm rot="-5400000">
              <a:off x="3512992" y="4608492"/>
              <a:ext cx="733569" cy="733569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" name="Google Shape;414;p6"/>
            <p:cNvSpPr/>
            <p:nvPr/>
          </p:nvSpPr>
          <p:spPr>
            <a:xfrm rot="-5400000">
              <a:off x="3696593" y="4608053"/>
              <a:ext cx="733569" cy="734447"/>
            </a:xfrm>
            <a:custGeom>
              <a:avLst/>
              <a:gdLst/>
              <a:ahLst/>
              <a:cxnLst/>
              <a:rect l="l" t="t" r="r" b="b"/>
              <a:pathLst>
                <a:path w="43445" h="43497" fill="none" extrusionOk="0">
                  <a:moveTo>
                    <a:pt x="43444" y="43496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" name="Google Shape;415;p6"/>
            <p:cNvSpPr/>
            <p:nvPr/>
          </p:nvSpPr>
          <p:spPr>
            <a:xfrm rot="-5400000">
              <a:off x="3876665" y="4608492"/>
              <a:ext cx="733569" cy="733569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" name="Google Shape;416;p6"/>
            <p:cNvSpPr/>
            <p:nvPr/>
          </p:nvSpPr>
          <p:spPr>
            <a:xfrm rot="-5400000">
              <a:off x="4059826" y="4608492"/>
              <a:ext cx="733569" cy="733569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17" name="Google Shape;417;p6"/>
          <p:cNvGrpSpPr/>
          <p:nvPr/>
        </p:nvGrpSpPr>
        <p:grpSpPr>
          <a:xfrm>
            <a:off x="8604974" y="4060793"/>
            <a:ext cx="1095412" cy="1095412"/>
            <a:chOff x="1989746" y="1227675"/>
            <a:chExt cx="1468184" cy="1468184"/>
          </a:xfrm>
        </p:grpSpPr>
        <p:sp>
          <p:nvSpPr>
            <p:cNvPr id="418" name="Google Shape;418;p6"/>
            <p:cNvSpPr/>
            <p:nvPr/>
          </p:nvSpPr>
          <p:spPr>
            <a:xfrm>
              <a:off x="2482274" y="1720204"/>
              <a:ext cx="975637" cy="975637"/>
            </a:xfrm>
            <a:custGeom>
              <a:avLst/>
              <a:gdLst/>
              <a:ahLst/>
              <a:cxnLst/>
              <a:rect l="l" t="t" r="r" b="b"/>
              <a:pathLst>
                <a:path w="86054" h="86054" fill="none" extrusionOk="0">
                  <a:moveTo>
                    <a:pt x="0" y="1"/>
                  </a:moveTo>
                  <a:lnTo>
                    <a:pt x="86054" y="1"/>
                  </a:lnTo>
                  <a:lnTo>
                    <a:pt x="86054" y="86054"/>
                  </a:lnTo>
                  <a:lnTo>
                    <a:pt x="0" y="86054"/>
                  </a:lnTo>
                  <a:close/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" name="Google Shape;419;p6"/>
            <p:cNvSpPr/>
            <p:nvPr/>
          </p:nvSpPr>
          <p:spPr>
            <a:xfrm>
              <a:off x="2965336" y="2203267"/>
              <a:ext cx="11" cy="11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" name="Google Shape;420;p6"/>
            <p:cNvSpPr/>
            <p:nvPr/>
          </p:nvSpPr>
          <p:spPr>
            <a:xfrm>
              <a:off x="2844721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" name="Google Shape;421;p6"/>
            <p:cNvSpPr/>
            <p:nvPr/>
          </p:nvSpPr>
          <p:spPr>
            <a:xfrm>
              <a:off x="2721146" y="1227675"/>
              <a:ext cx="493147" cy="492558"/>
            </a:xfrm>
            <a:custGeom>
              <a:avLst/>
              <a:gdLst/>
              <a:ahLst/>
              <a:cxnLst/>
              <a:rect l="l" t="t" r="r" b="b"/>
              <a:pathLst>
                <a:path w="43497" h="43445" fill="none" extrusionOk="0">
                  <a:moveTo>
                    <a:pt x="43496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" name="Google Shape;422;p6"/>
            <p:cNvSpPr/>
            <p:nvPr/>
          </p:nvSpPr>
          <p:spPr>
            <a:xfrm>
              <a:off x="2600520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5" y="43445"/>
                  </a:moveTo>
                  <a:lnTo>
                    <a:pt x="1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" name="Google Shape;423;p6"/>
            <p:cNvSpPr/>
            <p:nvPr/>
          </p:nvSpPr>
          <p:spPr>
            <a:xfrm>
              <a:off x="2477535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5" y="43445"/>
                  </a:moveTo>
                  <a:lnTo>
                    <a:pt x="1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" name="Google Shape;424;p6"/>
            <p:cNvSpPr/>
            <p:nvPr/>
          </p:nvSpPr>
          <p:spPr>
            <a:xfrm>
              <a:off x="2356920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5" y="43445"/>
                  </a:moveTo>
                  <a:lnTo>
                    <a:pt x="1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" name="Google Shape;425;p6"/>
            <p:cNvSpPr/>
            <p:nvPr/>
          </p:nvSpPr>
          <p:spPr>
            <a:xfrm>
              <a:off x="2233346" y="1227675"/>
              <a:ext cx="493147" cy="492558"/>
            </a:xfrm>
            <a:custGeom>
              <a:avLst/>
              <a:gdLst/>
              <a:ahLst/>
              <a:cxnLst/>
              <a:rect l="l" t="t" r="r" b="b"/>
              <a:pathLst>
                <a:path w="43497" h="43445" fill="none" extrusionOk="0">
                  <a:moveTo>
                    <a:pt x="43497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" name="Google Shape;426;p6"/>
            <p:cNvSpPr/>
            <p:nvPr/>
          </p:nvSpPr>
          <p:spPr>
            <a:xfrm>
              <a:off x="2112731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" name="Google Shape;427;p6"/>
            <p:cNvSpPr/>
            <p:nvPr/>
          </p:nvSpPr>
          <p:spPr>
            <a:xfrm>
              <a:off x="1989746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" name="Google Shape;428;p6"/>
            <p:cNvSpPr/>
            <p:nvPr/>
          </p:nvSpPr>
          <p:spPr>
            <a:xfrm>
              <a:off x="1989746" y="1350660"/>
              <a:ext cx="492558" cy="493147"/>
            </a:xfrm>
            <a:custGeom>
              <a:avLst/>
              <a:gdLst/>
              <a:ahLst/>
              <a:cxnLst/>
              <a:rect l="l" t="t" r="r" b="b"/>
              <a:pathLst>
                <a:path w="43445" h="43497" fill="none" extrusionOk="0">
                  <a:moveTo>
                    <a:pt x="43444" y="43497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" name="Google Shape;429;p6"/>
            <p:cNvSpPr/>
            <p:nvPr/>
          </p:nvSpPr>
          <p:spPr>
            <a:xfrm>
              <a:off x="1989746" y="1471876"/>
              <a:ext cx="492558" cy="492546"/>
            </a:xfrm>
            <a:custGeom>
              <a:avLst/>
              <a:gdLst/>
              <a:ahLst/>
              <a:cxnLst/>
              <a:rect l="l" t="t" r="r" b="b"/>
              <a:pathLst>
                <a:path w="43445" h="43444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" name="Google Shape;430;p6"/>
            <p:cNvSpPr/>
            <p:nvPr/>
          </p:nvSpPr>
          <p:spPr>
            <a:xfrm>
              <a:off x="1989746" y="1594861"/>
              <a:ext cx="492558" cy="492546"/>
            </a:xfrm>
            <a:custGeom>
              <a:avLst/>
              <a:gdLst/>
              <a:ahLst/>
              <a:cxnLst/>
              <a:rect l="l" t="t" r="r" b="b"/>
              <a:pathLst>
                <a:path w="43445" h="43444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" name="Google Shape;431;p6"/>
            <p:cNvSpPr/>
            <p:nvPr/>
          </p:nvSpPr>
          <p:spPr>
            <a:xfrm>
              <a:off x="1989746" y="1715477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" name="Google Shape;432;p6"/>
            <p:cNvSpPr/>
            <p:nvPr/>
          </p:nvSpPr>
          <p:spPr>
            <a:xfrm>
              <a:off x="1989746" y="1838462"/>
              <a:ext cx="492558" cy="493147"/>
            </a:xfrm>
            <a:custGeom>
              <a:avLst/>
              <a:gdLst/>
              <a:ahLst/>
              <a:cxnLst/>
              <a:rect l="l" t="t" r="r" b="b"/>
              <a:pathLst>
                <a:path w="43445" h="43497" fill="none" extrusionOk="0">
                  <a:moveTo>
                    <a:pt x="43444" y="43496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" name="Google Shape;433;p6"/>
            <p:cNvSpPr/>
            <p:nvPr/>
          </p:nvSpPr>
          <p:spPr>
            <a:xfrm>
              <a:off x="1989746" y="1959667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" name="Google Shape;434;p6"/>
            <p:cNvSpPr/>
            <p:nvPr/>
          </p:nvSpPr>
          <p:spPr>
            <a:xfrm>
              <a:off x="1989746" y="2082652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" name="Google Shape;435;p6"/>
            <p:cNvSpPr/>
            <p:nvPr/>
          </p:nvSpPr>
          <p:spPr>
            <a:xfrm>
              <a:off x="1989746" y="1227675"/>
              <a:ext cx="1468184" cy="1468184"/>
            </a:xfrm>
            <a:custGeom>
              <a:avLst/>
              <a:gdLst/>
              <a:ahLst/>
              <a:cxnLst/>
              <a:rect l="l" t="t" r="r" b="b"/>
              <a:pathLst>
                <a:path w="129498" h="129498" fill="none" extrusionOk="0">
                  <a:moveTo>
                    <a:pt x="43444" y="129498"/>
                  </a:moveTo>
                  <a:lnTo>
                    <a:pt x="0" y="86054"/>
                  </a:lnTo>
                  <a:lnTo>
                    <a:pt x="0" y="1"/>
                  </a:lnTo>
                  <a:lnTo>
                    <a:pt x="86054" y="1"/>
                  </a:lnTo>
                  <a:lnTo>
                    <a:pt x="129498" y="43445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36" name="Google Shape;436;p6"/>
          <p:cNvGrpSpPr/>
          <p:nvPr/>
        </p:nvGrpSpPr>
        <p:grpSpPr>
          <a:xfrm rot="10800000">
            <a:off x="-18479" y="-2363810"/>
            <a:ext cx="733566" cy="3469376"/>
            <a:chOff x="-1092529" y="1167363"/>
            <a:chExt cx="492558" cy="2329534"/>
          </a:xfrm>
        </p:grpSpPr>
        <p:sp>
          <p:nvSpPr>
            <p:cNvPr id="437" name="Google Shape;437;p6"/>
            <p:cNvSpPr/>
            <p:nvPr/>
          </p:nvSpPr>
          <p:spPr>
            <a:xfrm>
              <a:off x="-1092529" y="1167363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" name="Google Shape;438;p6"/>
            <p:cNvSpPr/>
            <p:nvPr/>
          </p:nvSpPr>
          <p:spPr>
            <a:xfrm>
              <a:off x="-1092529" y="1290347"/>
              <a:ext cx="492558" cy="493147"/>
            </a:xfrm>
            <a:custGeom>
              <a:avLst/>
              <a:gdLst/>
              <a:ahLst/>
              <a:cxnLst/>
              <a:rect l="l" t="t" r="r" b="b"/>
              <a:pathLst>
                <a:path w="43445" h="43497" fill="none" extrusionOk="0">
                  <a:moveTo>
                    <a:pt x="43444" y="43497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" name="Google Shape;439;p6"/>
            <p:cNvSpPr/>
            <p:nvPr/>
          </p:nvSpPr>
          <p:spPr>
            <a:xfrm>
              <a:off x="-1092529" y="1411564"/>
              <a:ext cx="492558" cy="492546"/>
            </a:xfrm>
            <a:custGeom>
              <a:avLst/>
              <a:gdLst/>
              <a:ahLst/>
              <a:cxnLst/>
              <a:rect l="l" t="t" r="r" b="b"/>
              <a:pathLst>
                <a:path w="43445" h="43444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" name="Google Shape;440;p6"/>
            <p:cNvSpPr/>
            <p:nvPr/>
          </p:nvSpPr>
          <p:spPr>
            <a:xfrm>
              <a:off x="-1092529" y="1534549"/>
              <a:ext cx="492558" cy="492546"/>
            </a:xfrm>
            <a:custGeom>
              <a:avLst/>
              <a:gdLst/>
              <a:ahLst/>
              <a:cxnLst/>
              <a:rect l="l" t="t" r="r" b="b"/>
              <a:pathLst>
                <a:path w="43445" h="43444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" name="Google Shape;441;p6"/>
            <p:cNvSpPr/>
            <p:nvPr/>
          </p:nvSpPr>
          <p:spPr>
            <a:xfrm>
              <a:off x="-1092529" y="1655164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" name="Google Shape;442;p6"/>
            <p:cNvSpPr/>
            <p:nvPr/>
          </p:nvSpPr>
          <p:spPr>
            <a:xfrm>
              <a:off x="-1092529" y="1778149"/>
              <a:ext cx="492558" cy="493147"/>
            </a:xfrm>
            <a:custGeom>
              <a:avLst/>
              <a:gdLst/>
              <a:ahLst/>
              <a:cxnLst/>
              <a:rect l="l" t="t" r="r" b="b"/>
              <a:pathLst>
                <a:path w="43445" h="43497" fill="none" extrusionOk="0">
                  <a:moveTo>
                    <a:pt x="43444" y="43496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" name="Google Shape;443;p6"/>
            <p:cNvSpPr/>
            <p:nvPr/>
          </p:nvSpPr>
          <p:spPr>
            <a:xfrm>
              <a:off x="-1092529" y="1899354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" name="Google Shape;444;p6"/>
            <p:cNvSpPr/>
            <p:nvPr/>
          </p:nvSpPr>
          <p:spPr>
            <a:xfrm>
              <a:off x="-1092529" y="2022339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" name="Google Shape;445;p6"/>
            <p:cNvSpPr/>
            <p:nvPr/>
          </p:nvSpPr>
          <p:spPr>
            <a:xfrm>
              <a:off x="-1092529" y="2149363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" name="Google Shape;446;p6"/>
            <p:cNvSpPr/>
            <p:nvPr/>
          </p:nvSpPr>
          <p:spPr>
            <a:xfrm>
              <a:off x="-1092529" y="2272347"/>
              <a:ext cx="492558" cy="493147"/>
            </a:xfrm>
            <a:custGeom>
              <a:avLst/>
              <a:gdLst/>
              <a:ahLst/>
              <a:cxnLst/>
              <a:rect l="l" t="t" r="r" b="b"/>
              <a:pathLst>
                <a:path w="43445" h="43497" fill="none" extrusionOk="0">
                  <a:moveTo>
                    <a:pt x="43444" y="43497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" name="Google Shape;447;p6"/>
            <p:cNvSpPr/>
            <p:nvPr/>
          </p:nvSpPr>
          <p:spPr>
            <a:xfrm>
              <a:off x="-1092529" y="2393564"/>
              <a:ext cx="492558" cy="492546"/>
            </a:xfrm>
            <a:custGeom>
              <a:avLst/>
              <a:gdLst/>
              <a:ahLst/>
              <a:cxnLst/>
              <a:rect l="l" t="t" r="r" b="b"/>
              <a:pathLst>
                <a:path w="43445" h="43444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" name="Google Shape;448;p6"/>
            <p:cNvSpPr/>
            <p:nvPr/>
          </p:nvSpPr>
          <p:spPr>
            <a:xfrm>
              <a:off x="-1092529" y="2516549"/>
              <a:ext cx="492558" cy="492546"/>
            </a:xfrm>
            <a:custGeom>
              <a:avLst/>
              <a:gdLst/>
              <a:ahLst/>
              <a:cxnLst/>
              <a:rect l="l" t="t" r="r" b="b"/>
              <a:pathLst>
                <a:path w="43445" h="43444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" name="Google Shape;449;p6"/>
            <p:cNvSpPr/>
            <p:nvPr/>
          </p:nvSpPr>
          <p:spPr>
            <a:xfrm>
              <a:off x="-1092529" y="2637164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" name="Google Shape;450;p6"/>
            <p:cNvSpPr/>
            <p:nvPr/>
          </p:nvSpPr>
          <p:spPr>
            <a:xfrm>
              <a:off x="-1092529" y="2760149"/>
              <a:ext cx="492558" cy="493147"/>
            </a:xfrm>
            <a:custGeom>
              <a:avLst/>
              <a:gdLst/>
              <a:ahLst/>
              <a:cxnLst/>
              <a:rect l="l" t="t" r="r" b="b"/>
              <a:pathLst>
                <a:path w="43445" h="43497" fill="none" extrusionOk="0">
                  <a:moveTo>
                    <a:pt x="43444" y="43496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" name="Google Shape;451;p6"/>
            <p:cNvSpPr/>
            <p:nvPr/>
          </p:nvSpPr>
          <p:spPr>
            <a:xfrm>
              <a:off x="-1092529" y="2881354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" name="Google Shape;452;p6"/>
            <p:cNvSpPr/>
            <p:nvPr/>
          </p:nvSpPr>
          <p:spPr>
            <a:xfrm>
              <a:off x="-1092529" y="3004339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53" name="Google Shape;453;p6"/>
          <p:cNvSpPr txBox="1">
            <a:spLocks noGrp="1"/>
          </p:cNvSpPr>
          <p:nvPr>
            <p:ph type="title"/>
          </p:nvPr>
        </p:nvSpPr>
        <p:spPr>
          <a:xfrm>
            <a:off x="720000" y="446088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LANK_1_1_1_1_1_1_1">
    <p:spTree>
      <p:nvGrpSpPr>
        <p:cNvPr id="1" name="Shape 36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635" name="Google Shape;3635;p43"/>
          <p:cNvPicPr preferRelativeResize="0"/>
          <p:nvPr/>
        </p:nvPicPr>
        <p:blipFill>
          <a:blip r:embed="rId2">
            <a:alphaModFix amt="45000"/>
          </a:blip>
          <a:stretch>
            <a:fillRect/>
          </a:stretch>
        </p:blipFill>
        <p:spPr>
          <a:xfrm>
            <a:off x="3697" y="0"/>
            <a:ext cx="9136604" cy="5143499"/>
          </a:xfrm>
          <a:prstGeom prst="rect">
            <a:avLst/>
          </a:prstGeom>
          <a:noFill/>
          <a:ln>
            <a:noFill/>
          </a:ln>
        </p:spPr>
      </p:pic>
      <p:sp>
        <p:nvSpPr>
          <p:cNvPr id="3636" name="Google Shape;3636;p43"/>
          <p:cNvSpPr/>
          <p:nvPr/>
        </p:nvSpPr>
        <p:spPr>
          <a:xfrm>
            <a:off x="0" y="2314425"/>
            <a:ext cx="4381500" cy="2829000"/>
          </a:xfrm>
          <a:prstGeom prst="rtTriangle">
            <a:avLst/>
          </a:prstGeom>
          <a:solidFill>
            <a:srgbClr val="FFFFFF">
              <a:alpha val="726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v</a:t>
            </a:r>
            <a:endParaRPr/>
          </a:p>
        </p:txBody>
      </p:sp>
      <p:grpSp>
        <p:nvGrpSpPr>
          <p:cNvPr id="3637" name="Google Shape;3637;p43"/>
          <p:cNvGrpSpPr/>
          <p:nvPr/>
        </p:nvGrpSpPr>
        <p:grpSpPr>
          <a:xfrm>
            <a:off x="2617650" y="2724163"/>
            <a:ext cx="3390900" cy="3390900"/>
            <a:chOff x="-2714625" y="-3788412"/>
            <a:chExt cx="3390900" cy="3390900"/>
          </a:xfrm>
        </p:grpSpPr>
        <p:grpSp>
          <p:nvGrpSpPr>
            <p:cNvPr id="3638" name="Google Shape;3638;p43"/>
            <p:cNvGrpSpPr/>
            <p:nvPr/>
          </p:nvGrpSpPr>
          <p:grpSpPr>
            <a:xfrm>
              <a:off x="-2714625" y="-3385887"/>
              <a:ext cx="3390900" cy="2569275"/>
              <a:chOff x="-2714625" y="-3448050"/>
              <a:chExt cx="3390900" cy="2569275"/>
            </a:xfrm>
          </p:grpSpPr>
          <p:cxnSp>
            <p:nvCxnSpPr>
              <p:cNvPr id="3639" name="Google Shape;3639;p43"/>
              <p:cNvCxnSpPr/>
              <p:nvPr/>
            </p:nvCxnSpPr>
            <p:spPr>
              <a:xfrm>
                <a:off x="-2714625" y="-1724025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640" name="Google Shape;3640;p43"/>
              <p:cNvCxnSpPr/>
              <p:nvPr/>
            </p:nvCxnSpPr>
            <p:spPr>
              <a:xfrm>
                <a:off x="-2714625" y="-1304925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641" name="Google Shape;3641;p43"/>
              <p:cNvCxnSpPr/>
              <p:nvPr/>
            </p:nvCxnSpPr>
            <p:spPr>
              <a:xfrm>
                <a:off x="-2714625" y="-878775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642" name="Google Shape;3642;p43"/>
              <p:cNvCxnSpPr/>
              <p:nvPr/>
            </p:nvCxnSpPr>
            <p:spPr>
              <a:xfrm>
                <a:off x="-2714625" y="-3448050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643" name="Google Shape;3643;p43"/>
              <p:cNvCxnSpPr/>
              <p:nvPr/>
            </p:nvCxnSpPr>
            <p:spPr>
              <a:xfrm>
                <a:off x="-2714625" y="-3028950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644" name="Google Shape;3644;p43"/>
              <p:cNvCxnSpPr/>
              <p:nvPr/>
            </p:nvCxnSpPr>
            <p:spPr>
              <a:xfrm>
                <a:off x="-2714625" y="-2602800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645" name="Google Shape;3645;p43"/>
              <p:cNvCxnSpPr/>
              <p:nvPr/>
            </p:nvCxnSpPr>
            <p:spPr>
              <a:xfrm>
                <a:off x="-2714625" y="-2183700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3646" name="Google Shape;3646;p43"/>
            <p:cNvGrpSpPr/>
            <p:nvPr/>
          </p:nvGrpSpPr>
          <p:grpSpPr>
            <a:xfrm rot="-5400000">
              <a:off x="-2732212" y="-3377600"/>
              <a:ext cx="3390900" cy="2569275"/>
              <a:chOff x="-2714625" y="-3448050"/>
              <a:chExt cx="3390900" cy="2569275"/>
            </a:xfrm>
          </p:grpSpPr>
          <p:cxnSp>
            <p:nvCxnSpPr>
              <p:cNvPr id="3647" name="Google Shape;3647;p43"/>
              <p:cNvCxnSpPr/>
              <p:nvPr/>
            </p:nvCxnSpPr>
            <p:spPr>
              <a:xfrm>
                <a:off x="-2714625" y="-1724025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648" name="Google Shape;3648;p43"/>
              <p:cNvCxnSpPr/>
              <p:nvPr/>
            </p:nvCxnSpPr>
            <p:spPr>
              <a:xfrm>
                <a:off x="-2714625" y="-1304925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649" name="Google Shape;3649;p43"/>
              <p:cNvCxnSpPr/>
              <p:nvPr/>
            </p:nvCxnSpPr>
            <p:spPr>
              <a:xfrm>
                <a:off x="-2714625" y="-878775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650" name="Google Shape;3650;p43"/>
              <p:cNvCxnSpPr/>
              <p:nvPr/>
            </p:nvCxnSpPr>
            <p:spPr>
              <a:xfrm>
                <a:off x="-2714625" y="-3448050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651" name="Google Shape;3651;p43"/>
              <p:cNvCxnSpPr/>
              <p:nvPr/>
            </p:nvCxnSpPr>
            <p:spPr>
              <a:xfrm>
                <a:off x="-2714625" y="-3028950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652" name="Google Shape;3652;p43"/>
              <p:cNvCxnSpPr/>
              <p:nvPr/>
            </p:nvCxnSpPr>
            <p:spPr>
              <a:xfrm>
                <a:off x="-2714625" y="-2602800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653" name="Google Shape;3653;p43"/>
              <p:cNvCxnSpPr/>
              <p:nvPr/>
            </p:nvCxnSpPr>
            <p:spPr>
              <a:xfrm>
                <a:off x="-2714625" y="-2183700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sp>
        <p:nvSpPr>
          <p:cNvPr id="3654" name="Google Shape;3654;p43"/>
          <p:cNvSpPr/>
          <p:nvPr/>
        </p:nvSpPr>
        <p:spPr>
          <a:xfrm rot="10800000">
            <a:off x="1686000" y="-75"/>
            <a:ext cx="7458000" cy="4217100"/>
          </a:xfrm>
          <a:prstGeom prst="rtTriangle">
            <a:avLst/>
          </a:prstGeom>
          <a:solidFill>
            <a:srgbClr val="FFFFFF">
              <a:alpha val="726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655" name="Google Shape;3655;p43"/>
          <p:cNvGrpSpPr/>
          <p:nvPr/>
        </p:nvGrpSpPr>
        <p:grpSpPr>
          <a:xfrm>
            <a:off x="715099" y="534993"/>
            <a:ext cx="1095412" cy="1095412"/>
            <a:chOff x="1989746" y="1227675"/>
            <a:chExt cx="1468184" cy="1468184"/>
          </a:xfrm>
        </p:grpSpPr>
        <p:sp>
          <p:nvSpPr>
            <p:cNvPr id="3656" name="Google Shape;3656;p43"/>
            <p:cNvSpPr/>
            <p:nvPr/>
          </p:nvSpPr>
          <p:spPr>
            <a:xfrm>
              <a:off x="2482274" y="1720204"/>
              <a:ext cx="975637" cy="975637"/>
            </a:xfrm>
            <a:custGeom>
              <a:avLst/>
              <a:gdLst/>
              <a:ahLst/>
              <a:cxnLst/>
              <a:rect l="l" t="t" r="r" b="b"/>
              <a:pathLst>
                <a:path w="86054" h="86054" fill="none" extrusionOk="0">
                  <a:moveTo>
                    <a:pt x="0" y="1"/>
                  </a:moveTo>
                  <a:lnTo>
                    <a:pt x="86054" y="1"/>
                  </a:lnTo>
                  <a:lnTo>
                    <a:pt x="86054" y="86054"/>
                  </a:lnTo>
                  <a:lnTo>
                    <a:pt x="0" y="86054"/>
                  </a:lnTo>
                  <a:close/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" name="Google Shape;3657;p43"/>
            <p:cNvSpPr/>
            <p:nvPr/>
          </p:nvSpPr>
          <p:spPr>
            <a:xfrm>
              <a:off x="2965336" y="2203267"/>
              <a:ext cx="11" cy="11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" name="Google Shape;3658;p43"/>
            <p:cNvSpPr/>
            <p:nvPr/>
          </p:nvSpPr>
          <p:spPr>
            <a:xfrm>
              <a:off x="2844721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" name="Google Shape;3659;p43"/>
            <p:cNvSpPr/>
            <p:nvPr/>
          </p:nvSpPr>
          <p:spPr>
            <a:xfrm>
              <a:off x="2721146" y="1227675"/>
              <a:ext cx="493147" cy="492558"/>
            </a:xfrm>
            <a:custGeom>
              <a:avLst/>
              <a:gdLst/>
              <a:ahLst/>
              <a:cxnLst/>
              <a:rect l="l" t="t" r="r" b="b"/>
              <a:pathLst>
                <a:path w="43497" h="43445" fill="none" extrusionOk="0">
                  <a:moveTo>
                    <a:pt x="43496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" name="Google Shape;3660;p43"/>
            <p:cNvSpPr/>
            <p:nvPr/>
          </p:nvSpPr>
          <p:spPr>
            <a:xfrm>
              <a:off x="2600520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5" y="43445"/>
                  </a:moveTo>
                  <a:lnTo>
                    <a:pt x="1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" name="Google Shape;3661;p43"/>
            <p:cNvSpPr/>
            <p:nvPr/>
          </p:nvSpPr>
          <p:spPr>
            <a:xfrm>
              <a:off x="2477535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5" y="43445"/>
                  </a:moveTo>
                  <a:lnTo>
                    <a:pt x="1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" name="Google Shape;3662;p43"/>
            <p:cNvSpPr/>
            <p:nvPr/>
          </p:nvSpPr>
          <p:spPr>
            <a:xfrm>
              <a:off x="2356920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5" y="43445"/>
                  </a:moveTo>
                  <a:lnTo>
                    <a:pt x="1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" name="Google Shape;3663;p43"/>
            <p:cNvSpPr/>
            <p:nvPr/>
          </p:nvSpPr>
          <p:spPr>
            <a:xfrm>
              <a:off x="2233346" y="1227675"/>
              <a:ext cx="493147" cy="492558"/>
            </a:xfrm>
            <a:custGeom>
              <a:avLst/>
              <a:gdLst/>
              <a:ahLst/>
              <a:cxnLst/>
              <a:rect l="l" t="t" r="r" b="b"/>
              <a:pathLst>
                <a:path w="43497" h="43445" fill="none" extrusionOk="0">
                  <a:moveTo>
                    <a:pt x="43497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" name="Google Shape;3664;p43"/>
            <p:cNvSpPr/>
            <p:nvPr/>
          </p:nvSpPr>
          <p:spPr>
            <a:xfrm>
              <a:off x="2112731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" name="Google Shape;3665;p43"/>
            <p:cNvSpPr/>
            <p:nvPr/>
          </p:nvSpPr>
          <p:spPr>
            <a:xfrm>
              <a:off x="1989746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" name="Google Shape;3666;p43"/>
            <p:cNvSpPr/>
            <p:nvPr/>
          </p:nvSpPr>
          <p:spPr>
            <a:xfrm>
              <a:off x="1989746" y="1350660"/>
              <a:ext cx="492558" cy="493147"/>
            </a:xfrm>
            <a:custGeom>
              <a:avLst/>
              <a:gdLst/>
              <a:ahLst/>
              <a:cxnLst/>
              <a:rect l="l" t="t" r="r" b="b"/>
              <a:pathLst>
                <a:path w="43445" h="43497" fill="none" extrusionOk="0">
                  <a:moveTo>
                    <a:pt x="43444" y="43497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" name="Google Shape;3667;p43"/>
            <p:cNvSpPr/>
            <p:nvPr/>
          </p:nvSpPr>
          <p:spPr>
            <a:xfrm>
              <a:off x="1989746" y="1471876"/>
              <a:ext cx="492558" cy="492546"/>
            </a:xfrm>
            <a:custGeom>
              <a:avLst/>
              <a:gdLst/>
              <a:ahLst/>
              <a:cxnLst/>
              <a:rect l="l" t="t" r="r" b="b"/>
              <a:pathLst>
                <a:path w="43445" h="43444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" name="Google Shape;3668;p43"/>
            <p:cNvSpPr/>
            <p:nvPr/>
          </p:nvSpPr>
          <p:spPr>
            <a:xfrm>
              <a:off x="1989746" y="1594861"/>
              <a:ext cx="492558" cy="492546"/>
            </a:xfrm>
            <a:custGeom>
              <a:avLst/>
              <a:gdLst/>
              <a:ahLst/>
              <a:cxnLst/>
              <a:rect l="l" t="t" r="r" b="b"/>
              <a:pathLst>
                <a:path w="43445" h="43444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" name="Google Shape;3669;p43"/>
            <p:cNvSpPr/>
            <p:nvPr/>
          </p:nvSpPr>
          <p:spPr>
            <a:xfrm>
              <a:off x="1989746" y="1715477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" name="Google Shape;3670;p43"/>
            <p:cNvSpPr/>
            <p:nvPr/>
          </p:nvSpPr>
          <p:spPr>
            <a:xfrm>
              <a:off x="1989746" y="1838462"/>
              <a:ext cx="492558" cy="493147"/>
            </a:xfrm>
            <a:custGeom>
              <a:avLst/>
              <a:gdLst/>
              <a:ahLst/>
              <a:cxnLst/>
              <a:rect l="l" t="t" r="r" b="b"/>
              <a:pathLst>
                <a:path w="43445" h="43497" fill="none" extrusionOk="0">
                  <a:moveTo>
                    <a:pt x="43444" y="43496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" name="Google Shape;3671;p43"/>
            <p:cNvSpPr/>
            <p:nvPr/>
          </p:nvSpPr>
          <p:spPr>
            <a:xfrm>
              <a:off x="1989746" y="1959667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" name="Google Shape;3672;p43"/>
            <p:cNvSpPr/>
            <p:nvPr/>
          </p:nvSpPr>
          <p:spPr>
            <a:xfrm>
              <a:off x="1989746" y="2082652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" name="Google Shape;3673;p43"/>
            <p:cNvSpPr/>
            <p:nvPr/>
          </p:nvSpPr>
          <p:spPr>
            <a:xfrm>
              <a:off x="1989746" y="1227675"/>
              <a:ext cx="1468184" cy="1468184"/>
            </a:xfrm>
            <a:custGeom>
              <a:avLst/>
              <a:gdLst/>
              <a:ahLst/>
              <a:cxnLst/>
              <a:rect l="l" t="t" r="r" b="b"/>
              <a:pathLst>
                <a:path w="129498" h="129498" fill="none" extrusionOk="0">
                  <a:moveTo>
                    <a:pt x="43444" y="129498"/>
                  </a:moveTo>
                  <a:lnTo>
                    <a:pt x="0" y="86054"/>
                  </a:lnTo>
                  <a:lnTo>
                    <a:pt x="0" y="1"/>
                  </a:lnTo>
                  <a:lnTo>
                    <a:pt x="86054" y="1"/>
                  </a:lnTo>
                  <a:lnTo>
                    <a:pt x="129498" y="43445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674" name="Google Shape;3674;p43"/>
          <p:cNvGrpSpPr/>
          <p:nvPr/>
        </p:nvGrpSpPr>
        <p:grpSpPr>
          <a:xfrm>
            <a:off x="-4" y="3523102"/>
            <a:ext cx="733566" cy="3469376"/>
            <a:chOff x="-1092529" y="1167363"/>
            <a:chExt cx="492558" cy="2329534"/>
          </a:xfrm>
        </p:grpSpPr>
        <p:sp>
          <p:nvSpPr>
            <p:cNvPr id="3675" name="Google Shape;3675;p43"/>
            <p:cNvSpPr/>
            <p:nvPr/>
          </p:nvSpPr>
          <p:spPr>
            <a:xfrm>
              <a:off x="-1092529" y="1167363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" name="Google Shape;3676;p43"/>
            <p:cNvSpPr/>
            <p:nvPr/>
          </p:nvSpPr>
          <p:spPr>
            <a:xfrm>
              <a:off x="-1092529" y="1290347"/>
              <a:ext cx="492558" cy="493147"/>
            </a:xfrm>
            <a:custGeom>
              <a:avLst/>
              <a:gdLst/>
              <a:ahLst/>
              <a:cxnLst/>
              <a:rect l="l" t="t" r="r" b="b"/>
              <a:pathLst>
                <a:path w="43445" h="43497" fill="none" extrusionOk="0">
                  <a:moveTo>
                    <a:pt x="43444" y="43497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" name="Google Shape;3677;p43"/>
            <p:cNvSpPr/>
            <p:nvPr/>
          </p:nvSpPr>
          <p:spPr>
            <a:xfrm>
              <a:off x="-1092529" y="1411564"/>
              <a:ext cx="492558" cy="492546"/>
            </a:xfrm>
            <a:custGeom>
              <a:avLst/>
              <a:gdLst/>
              <a:ahLst/>
              <a:cxnLst/>
              <a:rect l="l" t="t" r="r" b="b"/>
              <a:pathLst>
                <a:path w="43445" h="43444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" name="Google Shape;3678;p43"/>
            <p:cNvSpPr/>
            <p:nvPr/>
          </p:nvSpPr>
          <p:spPr>
            <a:xfrm>
              <a:off x="-1092529" y="1534549"/>
              <a:ext cx="492558" cy="492546"/>
            </a:xfrm>
            <a:custGeom>
              <a:avLst/>
              <a:gdLst/>
              <a:ahLst/>
              <a:cxnLst/>
              <a:rect l="l" t="t" r="r" b="b"/>
              <a:pathLst>
                <a:path w="43445" h="43444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" name="Google Shape;3679;p43"/>
            <p:cNvSpPr/>
            <p:nvPr/>
          </p:nvSpPr>
          <p:spPr>
            <a:xfrm>
              <a:off x="-1092529" y="1655164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" name="Google Shape;3680;p43"/>
            <p:cNvSpPr/>
            <p:nvPr/>
          </p:nvSpPr>
          <p:spPr>
            <a:xfrm>
              <a:off x="-1092529" y="1778149"/>
              <a:ext cx="492558" cy="493147"/>
            </a:xfrm>
            <a:custGeom>
              <a:avLst/>
              <a:gdLst/>
              <a:ahLst/>
              <a:cxnLst/>
              <a:rect l="l" t="t" r="r" b="b"/>
              <a:pathLst>
                <a:path w="43445" h="43497" fill="none" extrusionOk="0">
                  <a:moveTo>
                    <a:pt x="43444" y="43496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" name="Google Shape;3681;p43"/>
            <p:cNvSpPr/>
            <p:nvPr/>
          </p:nvSpPr>
          <p:spPr>
            <a:xfrm>
              <a:off x="-1092529" y="1899354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" name="Google Shape;3682;p43"/>
            <p:cNvSpPr/>
            <p:nvPr/>
          </p:nvSpPr>
          <p:spPr>
            <a:xfrm>
              <a:off x="-1092529" y="2022339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" name="Google Shape;3683;p43"/>
            <p:cNvSpPr/>
            <p:nvPr/>
          </p:nvSpPr>
          <p:spPr>
            <a:xfrm>
              <a:off x="-1092529" y="2149363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" name="Google Shape;3684;p43"/>
            <p:cNvSpPr/>
            <p:nvPr/>
          </p:nvSpPr>
          <p:spPr>
            <a:xfrm>
              <a:off x="-1092529" y="2272347"/>
              <a:ext cx="492558" cy="493147"/>
            </a:xfrm>
            <a:custGeom>
              <a:avLst/>
              <a:gdLst/>
              <a:ahLst/>
              <a:cxnLst/>
              <a:rect l="l" t="t" r="r" b="b"/>
              <a:pathLst>
                <a:path w="43445" h="43497" fill="none" extrusionOk="0">
                  <a:moveTo>
                    <a:pt x="43444" y="43497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" name="Google Shape;3685;p43"/>
            <p:cNvSpPr/>
            <p:nvPr/>
          </p:nvSpPr>
          <p:spPr>
            <a:xfrm>
              <a:off x="-1092529" y="2393564"/>
              <a:ext cx="492558" cy="492546"/>
            </a:xfrm>
            <a:custGeom>
              <a:avLst/>
              <a:gdLst/>
              <a:ahLst/>
              <a:cxnLst/>
              <a:rect l="l" t="t" r="r" b="b"/>
              <a:pathLst>
                <a:path w="43445" h="43444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" name="Google Shape;3686;p43"/>
            <p:cNvSpPr/>
            <p:nvPr/>
          </p:nvSpPr>
          <p:spPr>
            <a:xfrm>
              <a:off x="-1092529" y="2516549"/>
              <a:ext cx="492558" cy="492546"/>
            </a:xfrm>
            <a:custGeom>
              <a:avLst/>
              <a:gdLst/>
              <a:ahLst/>
              <a:cxnLst/>
              <a:rect l="l" t="t" r="r" b="b"/>
              <a:pathLst>
                <a:path w="43445" h="43444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" name="Google Shape;3687;p43"/>
            <p:cNvSpPr/>
            <p:nvPr/>
          </p:nvSpPr>
          <p:spPr>
            <a:xfrm>
              <a:off x="-1092529" y="2637164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" name="Google Shape;3688;p43"/>
            <p:cNvSpPr/>
            <p:nvPr/>
          </p:nvSpPr>
          <p:spPr>
            <a:xfrm>
              <a:off x="-1092529" y="2760149"/>
              <a:ext cx="492558" cy="493147"/>
            </a:xfrm>
            <a:custGeom>
              <a:avLst/>
              <a:gdLst/>
              <a:ahLst/>
              <a:cxnLst/>
              <a:rect l="l" t="t" r="r" b="b"/>
              <a:pathLst>
                <a:path w="43445" h="43497" fill="none" extrusionOk="0">
                  <a:moveTo>
                    <a:pt x="43444" y="43496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" name="Google Shape;3689;p43"/>
            <p:cNvSpPr/>
            <p:nvPr/>
          </p:nvSpPr>
          <p:spPr>
            <a:xfrm>
              <a:off x="-1092529" y="2881354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" name="Google Shape;3690;p43"/>
            <p:cNvSpPr/>
            <p:nvPr/>
          </p:nvSpPr>
          <p:spPr>
            <a:xfrm>
              <a:off x="-1092529" y="3004339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691" name="Google Shape;3691;p43"/>
          <p:cNvGrpSpPr/>
          <p:nvPr/>
        </p:nvGrpSpPr>
        <p:grpSpPr>
          <a:xfrm>
            <a:off x="7315024" y="534993"/>
            <a:ext cx="1095412" cy="1095412"/>
            <a:chOff x="1989746" y="1227675"/>
            <a:chExt cx="1468184" cy="1468184"/>
          </a:xfrm>
        </p:grpSpPr>
        <p:sp>
          <p:nvSpPr>
            <p:cNvPr id="3692" name="Google Shape;3692;p43"/>
            <p:cNvSpPr/>
            <p:nvPr/>
          </p:nvSpPr>
          <p:spPr>
            <a:xfrm>
              <a:off x="2482274" y="1720204"/>
              <a:ext cx="975637" cy="975637"/>
            </a:xfrm>
            <a:custGeom>
              <a:avLst/>
              <a:gdLst/>
              <a:ahLst/>
              <a:cxnLst/>
              <a:rect l="l" t="t" r="r" b="b"/>
              <a:pathLst>
                <a:path w="86054" h="86054" fill="none" extrusionOk="0">
                  <a:moveTo>
                    <a:pt x="0" y="1"/>
                  </a:moveTo>
                  <a:lnTo>
                    <a:pt x="86054" y="1"/>
                  </a:lnTo>
                  <a:lnTo>
                    <a:pt x="86054" y="86054"/>
                  </a:lnTo>
                  <a:lnTo>
                    <a:pt x="0" y="86054"/>
                  </a:lnTo>
                  <a:close/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" name="Google Shape;3693;p43"/>
            <p:cNvSpPr/>
            <p:nvPr/>
          </p:nvSpPr>
          <p:spPr>
            <a:xfrm>
              <a:off x="2965336" y="2203267"/>
              <a:ext cx="11" cy="11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" name="Google Shape;3694;p43"/>
            <p:cNvSpPr/>
            <p:nvPr/>
          </p:nvSpPr>
          <p:spPr>
            <a:xfrm>
              <a:off x="2844721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" name="Google Shape;3695;p43"/>
            <p:cNvSpPr/>
            <p:nvPr/>
          </p:nvSpPr>
          <p:spPr>
            <a:xfrm>
              <a:off x="2721146" y="1227675"/>
              <a:ext cx="493147" cy="492558"/>
            </a:xfrm>
            <a:custGeom>
              <a:avLst/>
              <a:gdLst/>
              <a:ahLst/>
              <a:cxnLst/>
              <a:rect l="l" t="t" r="r" b="b"/>
              <a:pathLst>
                <a:path w="43497" h="43445" fill="none" extrusionOk="0">
                  <a:moveTo>
                    <a:pt x="43496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" name="Google Shape;3696;p43"/>
            <p:cNvSpPr/>
            <p:nvPr/>
          </p:nvSpPr>
          <p:spPr>
            <a:xfrm>
              <a:off x="2600520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5" y="43445"/>
                  </a:moveTo>
                  <a:lnTo>
                    <a:pt x="1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" name="Google Shape;3697;p43"/>
            <p:cNvSpPr/>
            <p:nvPr/>
          </p:nvSpPr>
          <p:spPr>
            <a:xfrm>
              <a:off x="2477535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5" y="43445"/>
                  </a:moveTo>
                  <a:lnTo>
                    <a:pt x="1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" name="Google Shape;3698;p43"/>
            <p:cNvSpPr/>
            <p:nvPr/>
          </p:nvSpPr>
          <p:spPr>
            <a:xfrm>
              <a:off x="2356920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5" y="43445"/>
                  </a:moveTo>
                  <a:lnTo>
                    <a:pt x="1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" name="Google Shape;3699;p43"/>
            <p:cNvSpPr/>
            <p:nvPr/>
          </p:nvSpPr>
          <p:spPr>
            <a:xfrm>
              <a:off x="2233346" y="1227675"/>
              <a:ext cx="493147" cy="492558"/>
            </a:xfrm>
            <a:custGeom>
              <a:avLst/>
              <a:gdLst/>
              <a:ahLst/>
              <a:cxnLst/>
              <a:rect l="l" t="t" r="r" b="b"/>
              <a:pathLst>
                <a:path w="43497" h="43445" fill="none" extrusionOk="0">
                  <a:moveTo>
                    <a:pt x="43497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" name="Google Shape;3700;p43"/>
            <p:cNvSpPr/>
            <p:nvPr/>
          </p:nvSpPr>
          <p:spPr>
            <a:xfrm>
              <a:off x="2112731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" name="Google Shape;3701;p43"/>
            <p:cNvSpPr/>
            <p:nvPr/>
          </p:nvSpPr>
          <p:spPr>
            <a:xfrm>
              <a:off x="1989746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" name="Google Shape;3702;p43"/>
            <p:cNvSpPr/>
            <p:nvPr/>
          </p:nvSpPr>
          <p:spPr>
            <a:xfrm>
              <a:off x="1989746" y="1350660"/>
              <a:ext cx="492558" cy="493147"/>
            </a:xfrm>
            <a:custGeom>
              <a:avLst/>
              <a:gdLst/>
              <a:ahLst/>
              <a:cxnLst/>
              <a:rect l="l" t="t" r="r" b="b"/>
              <a:pathLst>
                <a:path w="43445" h="43497" fill="none" extrusionOk="0">
                  <a:moveTo>
                    <a:pt x="43444" y="43497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" name="Google Shape;3703;p43"/>
            <p:cNvSpPr/>
            <p:nvPr/>
          </p:nvSpPr>
          <p:spPr>
            <a:xfrm>
              <a:off x="1989746" y="1471876"/>
              <a:ext cx="492558" cy="492546"/>
            </a:xfrm>
            <a:custGeom>
              <a:avLst/>
              <a:gdLst/>
              <a:ahLst/>
              <a:cxnLst/>
              <a:rect l="l" t="t" r="r" b="b"/>
              <a:pathLst>
                <a:path w="43445" h="43444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" name="Google Shape;3704;p43"/>
            <p:cNvSpPr/>
            <p:nvPr/>
          </p:nvSpPr>
          <p:spPr>
            <a:xfrm>
              <a:off x="1989746" y="1594861"/>
              <a:ext cx="492558" cy="492546"/>
            </a:xfrm>
            <a:custGeom>
              <a:avLst/>
              <a:gdLst/>
              <a:ahLst/>
              <a:cxnLst/>
              <a:rect l="l" t="t" r="r" b="b"/>
              <a:pathLst>
                <a:path w="43445" h="43444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" name="Google Shape;3705;p43"/>
            <p:cNvSpPr/>
            <p:nvPr/>
          </p:nvSpPr>
          <p:spPr>
            <a:xfrm>
              <a:off x="1989746" y="1715477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" name="Google Shape;3706;p43"/>
            <p:cNvSpPr/>
            <p:nvPr/>
          </p:nvSpPr>
          <p:spPr>
            <a:xfrm>
              <a:off x="1989746" y="1838462"/>
              <a:ext cx="492558" cy="493147"/>
            </a:xfrm>
            <a:custGeom>
              <a:avLst/>
              <a:gdLst/>
              <a:ahLst/>
              <a:cxnLst/>
              <a:rect l="l" t="t" r="r" b="b"/>
              <a:pathLst>
                <a:path w="43445" h="43497" fill="none" extrusionOk="0">
                  <a:moveTo>
                    <a:pt x="43444" y="43496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" name="Google Shape;3707;p43"/>
            <p:cNvSpPr/>
            <p:nvPr/>
          </p:nvSpPr>
          <p:spPr>
            <a:xfrm>
              <a:off x="1989746" y="1959667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" name="Google Shape;3708;p43"/>
            <p:cNvSpPr/>
            <p:nvPr/>
          </p:nvSpPr>
          <p:spPr>
            <a:xfrm>
              <a:off x="1989746" y="2082652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" name="Google Shape;3709;p43"/>
            <p:cNvSpPr/>
            <p:nvPr/>
          </p:nvSpPr>
          <p:spPr>
            <a:xfrm>
              <a:off x="1989746" y="1227675"/>
              <a:ext cx="1468184" cy="1468184"/>
            </a:xfrm>
            <a:custGeom>
              <a:avLst/>
              <a:gdLst/>
              <a:ahLst/>
              <a:cxnLst/>
              <a:rect l="l" t="t" r="r" b="b"/>
              <a:pathLst>
                <a:path w="129498" h="129498" fill="none" extrusionOk="0">
                  <a:moveTo>
                    <a:pt x="43444" y="129498"/>
                  </a:moveTo>
                  <a:lnTo>
                    <a:pt x="0" y="86054"/>
                  </a:lnTo>
                  <a:lnTo>
                    <a:pt x="0" y="1"/>
                  </a:lnTo>
                  <a:lnTo>
                    <a:pt x="86054" y="1"/>
                  </a:lnTo>
                  <a:lnTo>
                    <a:pt x="129498" y="43445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710" name="Google Shape;3710;p43"/>
          <p:cNvGrpSpPr/>
          <p:nvPr/>
        </p:nvGrpSpPr>
        <p:grpSpPr>
          <a:xfrm rot="10800000" flipH="1">
            <a:off x="8410421" y="-1239823"/>
            <a:ext cx="733566" cy="3469376"/>
            <a:chOff x="-1092529" y="1167363"/>
            <a:chExt cx="492558" cy="2329534"/>
          </a:xfrm>
        </p:grpSpPr>
        <p:sp>
          <p:nvSpPr>
            <p:cNvPr id="3711" name="Google Shape;3711;p43"/>
            <p:cNvSpPr/>
            <p:nvPr/>
          </p:nvSpPr>
          <p:spPr>
            <a:xfrm>
              <a:off x="-1092529" y="1167363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" name="Google Shape;3712;p43"/>
            <p:cNvSpPr/>
            <p:nvPr/>
          </p:nvSpPr>
          <p:spPr>
            <a:xfrm>
              <a:off x="-1092529" y="1290347"/>
              <a:ext cx="492558" cy="493147"/>
            </a:xfrm>
            <a:custGeom>
              <a:avLst/>
              <a:gdLst/>
              <a:ahLst/>
              <a:cxnLst/>
              <a:rect l="l" t="t" r="r" b="b"/>
              <a:pathLst>
                <a:path w="43445" h="43497" fill="none" extrusionOk="0">
                  <a:moveTo>
                    <a:pt x="43444" y="43497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" name="Google Shape;3713;p43"/>
            <p:cNvSpPr/>
            <p:nvPr/>
          </p:nvSpPr>
          <p:spPr>
            <a:xfrm>
              <a:off x="-1092529" y="1411564"/>
              <a:ext cx="492558" cy="492546"/>
            </a:xfrm>
            <a:custGeom>
              <a:avLst/>
              <a:gdLst/>
              <a:ahLst/>
              <a:cxnLst/>
              <a:rect l="l" t="t" r="r" b="b"/>
              <a:pathLst>
                <a:path w="43445" h="43444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" name="Google Shape;3714;p43"/>
            <p:cNvSpPr/>
            <p:nvPr/>
          </p:nvSpPr>
          <p:spPr>
            <a:xfrm>
              <a:off x="-1092529" y="1534549"/>
              <a:ext cx="492558" cy="492546"/>
            </a:xfrm>
            <a:custGeom>
              <a:avLst/>
              <a:gdLst/>
              <a:ahLst/>
              <a:cxnLst/>
              <a:rect l="l" t="t" r="r" b="b"/>
              <a:pathLst>
                <a:path w="43445" h="43444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" name="Google Shape;3715;p43"/>
            <p:cNvSpPr/>
            <p:nvPr/>
          </p:nvSpPr>
          <p:spPr>
            <a:xfrm>
              <a:off x="-1092529" y="1655164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" name="Google Shape;3716;p43"/>
            <p:cNvSpPr/>
            <p:nvPr/>
          </p:nvSpPr>
          <p:spPr>
            <a:xfrm>
              <a:off x="-1092529" y="1778149"/>
              <a:ext cx="492558" cy="493147"/>
            </a:xfrm>
            <a:custGeom>
              <a:avLst/>
              <a:gdLst/>
              <a:ahLst/>
              <a:cxnLst/>
              <a:rect l="l" t="t" r="r" b="b"/>
              <a:pathLst>
                <a:path w="43445" h="43497" fill="none" extrusionOk="0">
                  <a:moveTo>
                    <a:pt x="43444" y="43496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" name="Google Shape;3717;p43"/>
            <p:cNvSpPr/>
            <p:nvPr/>
          </p:nvSpPr>
          <p:spPr>
            <a:xfrm>
              <a:off x="-1092529" y="1899354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" name="Google Shape;3718;p43"/>
            <p:cNvSpPr/>
            <p:nvPr/>
          </p:nvSpPr>
          <p:spPr>
            <a:xfrm>
              <a:off x="-1092529" y="2022339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" name="Google Shape;3719;p43"/>
            <p:cNvSpPr/>
            <p:nvPr/>
          </p:nvSpPr>
          <p:spPr>
            <a:xfrm>
              <a:off x="-1092529" y="2149363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" name="Google Shape;3720;p43"/>
            <p:cNvSpPr/>
            <p:nvPr/>
          </p:nvSpPr>
          <p:spPr>
            <a:xfrm>
              <a:off x="-1092529" y="2272347"/>
              <a:ext cx="492558" cy="493147"/>
            </a:xfrm>
            <a:custGeom>
              <a:avLst/>
              <a:gdLst/>
              <a:ahLst/>
              <a:cxnLst/>
              <a:rect l="l" t="t" r="r" b="b"/>
              <a:pathLst>
                <a:path w="43445" h="43497" fill="none" extrusionOk="0">
                  <a:moveTo>
                    <a:pt x="43444" y="43497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" name="Google Shape;3721;p43"/>
            <p:cNvSpPr/>
            <p:nvPr/>
          </p:nvSpPr>
          <p:spPr>
            <a:xfrm>
              <a:off x="-1092529" y="2393564"/>
              <a:ext cx="492558" cy="492546"/>
            </a:xfrm>
            <a:custGeom>
              <a:avLst/>
              <a:gdLst/>
              <a:ahLst/>
              <a:cxnLst/>
              <a:rect l="l" t="t" r="r" b="b"/>
              <a:pathLst>
                <a:path w="43445" h="43444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" name="Google Shape;3722;p43"/>
            <p:cNvSpPr/>
            <p:nvPr/>
          </p:nvSpPr>
          <p:spPr>
            <a:xfrm>
              <a:off x="-1092529" y="2516549"/>
              <a:ext cx="492558" cy="492546"/>
            </a:xfrm>
            <a:custGeom>
              <a:avLst/>
              <a:gdLst/>
              <a:ahLst/>
              <a:cxnLst/>
              <a:rect l="l" t="t" r="r" b="b"/>
              <a:pathLst>
                <a:path w="43445" h="43444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" name="Google Shape;3723;p43"/>
            <p:cNvSpPr/>
            <p:nvPr/>
          </p:nvSpPr>
          <p:spPr>
            <a:xfrm>
              <a:off x="-1092529" y="2637164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" name="Google Shape;3724;p43"/>
            <p:cNvSpPr/>
            <p:nvPr/>
          </p:nvSpPr>
          <p:spPr>
            <a:xfrm>
              <a:off x="-1092529" y="2760149"/>
              <a:ext cx="492558" cy="493147"/>
            </a:xfrm>
            <a:custGeom>
              <a:avLst/>
              <a:gdLst/>
              <a:ahLst/>
              <a:cxnLst/>
              <a:rect l="l" t="t" r="r" b="b"/>
              <a:pathLst>
                <a:path w="43445" h="43497" fill="none" extrusionOk="0">
                  <a:moveTo>
                    <a:pt x="43444" y="43496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" name="Google Shape;3725;p43"/>
            <p:cNvSpPr/>
            <p:nvPr/>
          </p:nvSpPr>
          <p:spPr>
            <a:xfrm>
              <a:off x="-1092529" y="2881354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" name="Google Shape;3726;p43"/>
            <p:cNvSpPr/>
            <p:nvPr/>
          </p:nvSpPr>
          <p:spPr>
            <a:xfrm>
              <a:off x="-1092529" y="3004339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LANK_1_1_1_1_1_1_1_1">
    <p:spTree>
      <p:nvGrpSpPr>
        <p:cNvPr id="1" name="Shape 37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728" name="Google Shape;3728;p44"/>
          <p:cNvPicPr preferRelativeResize="0"/>
          <p:nvPr/>
        </p:nvPicPr>
        <p:blipFill>
          <a:blip r:embed="rId2">
            <a:alphaModFix amt="45000"/>
          </a:blip>
          <a:stretch>
            <a:fillRect/>
          </a:stretch>
        </p:blipFill>
        <p:spPr>
          <a:xfrm>
            <a:off x="3697" y="0"/>
            <a:ext cx="9136604" cy="5143499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3729" name="Google Shape;3729;p44"/>
          <p:cNvGrpSpPr/>
          <p:nvPr/>
        </p:nvGrpSpPr>
        <p:grpSpPr>
          <a:xfrm>
            <a:off x="3389175" y="2259813"/>
            <a:ext cx="3390900" cy="3390900"/>
            <a:chOff x="-2714625" y="-3788412"/>
            <a:chExt cx="3390900" cy="3390900"/>
          </a:xfrm>
        </p:grpSpPr>
        <p:grpSp>
          <p:nvGrpSpPr>
            <p:cNvPr id="3730" name="Google Shape;3730;p44"/>
            <p:cNvGrpSpPr/>
            <p:nvPr/>
          </p:nvGrpSpPr>
          <p:grpSpPr>
            <a:xfrm>
              <a:off x="-2714625" y="-3385887"/>
              <a:ext cx="3390900" cy="2569275"/>
              <a:chOff x="-2714625" y="-3448050"/>
              <a:chExt cx="3390900" cy="2569275"/>
            </a:xfrm>
          </p:grpSpPr>
          <p:cxnSp>
            <p:nvCxnSpPr>
              <p:cNvPr id="3731" name="Google Shape;3731;p44"/>
              <p:cNvCxnSpPr/>
              <p:nvPr/>
            </p:nvCxnSpPr>
            <p:spPr>
              <a:xfrm>
                <a:off x="-2714625" y="-1724025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732" name="Google Shape;3732;p44"/>
              <p:cNvCxnSpPr/>
              <p:nvPr/>
            </p:nvCxnSpPr>
            <p:spPr>
              <a:xfrm>
                <a:off x="-2714625" y="-1304925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733" name="Google Shape;3733;p44"/>
              <p:cNvCxnSpPr/>
              <p:nvPr/>
            </p:nvCxnSpPr>
            <p:spPr>
              <a:xfrm>
                <a:off x="-2714625" y="-878775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734" name="Google Shape;3734;p44"/>
              <p:cNvCxnSpPr/>
              <p:nvPr/>
            </p:nvCxnSpPr>
            <p:spPr>
              <a:xfrm>
                <a:off x="-2714625" y="-3448050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735" name="Google Shape;3735;p44"/>
              <p:cNvCxnSpPr/>
              <p:nvPr/>
            </p:nvCxnSpPr>
            <p:spPr>
              <a:xfrm>
                <a:off x="-2714625" y="-3028950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736" name="Google Shape;3736;p44"/>
              <p:cNvCxnSpPr/>
              <p:nvPr/>
            </p:nvCxnSpPr>
            <p:spPr>
              <a:xfrm>
                <a:off x="-2714625" y="-2602800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737" name="Google Shape;3737;p44"/>
              <p:cNvCxnSpPr/>
              <p:nvPr/>
            </p:nvCxnSpPr>
            <p:spPr>
              <a:xfrm>
                <a:off x="-2714625" y="-2183700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3738" name="Google Shape;3738;p44"/>
            <p:cNvGrpSpPr/>
            <p:nvPr/>
          </p:nvGrpSpPr>
          <p:grpSpPr>
            <a:xfrm rot="-5400000">
              <a:off x="-2732212" y="-3377600"/>
              <a:ext cx="3390900" cy="2569275"/>
              <a:chOff x="-2714625" y="-3448050"/>
              <a:chExt cx="3390900" cy="2569275"/>
            </a:xfrm>
          </p:grpSpPr>
          <p:cxnSp>
            <p:nvCxnSpPr>
              <p:cNvPr id="3739" name="Google Shape;3739;p44"/>
              <p:cNvCxnSpPr/>
              <p:nvPr/>
            </p:nvCxnSpPr>
            <p:spPr>
              <a:xfrm>
                <a:off x="-2714625" y="-1724025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740" name="Google Shape;3740;p44"/>
              <p:cNvCxnSpPr/>
              <p:nvPr/>
            </p:nvCxnSpPr>
            <p:spPr>
              <a:xfrm>
                <a:off x="-2714625" y="-1304925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741" name="Google Shape;3741;p44"/>
              <p:cNvCxnSpPr/>
              <p:nvPr/>
            </p:nvCxnSpPr>
            <p:spPr>
              <a:xfrm>
                <a:off x="-2714625" y="-878775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742" name="Google Shape;3742;p44"/>
              <p:cNvCxnSpPr/>
              <p:nvPr/>
            </p:nvCxnSpPr>
            <p:spPr>
              <a:xfrm>
                <a:off x="-2714625" y="-3448050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743" name="Google Shape;3743;p44"/>
              <p:cNvCxnSpPr/>
              <p:nvPr/>
            </p:nvCxnSpPr>
            <p:spPr>
              <a:xfrm>
                <a:off x="-2714625" y="-3028950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744" name="Google Shape;3744;p44"/>
              <p:cNvCxnSpPr/>
              <p:nvPr/>
            </p:nvCxnSpPr>
            <p:spPr>
              <a:xfrm>
                <a:off x="-2714625" y="-2602800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745" name="Google Shape;3745;p44"/>
              <p:cNvCxnSpPr/>
              <p:nvPr/>
            </p:nvCxnSpPr>
            <p:spPr>
              <a:xfrm>
                <a:off x="-2714625" y="-2183700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sp>
        <p:nvSpPr>
          <p:cNvPr id="3746" name="Google Shape;3746;p44"/>
          <p:cNvSpPr/>
          <p:nvPr/>
        </p:nvSpPr>
        <p:spPr>
          <a:xfrm rot="-5400000" flipH="1">
            <a:off x="5038725" y="-971550"/>
            <a:ext cx="3133800" cy="5076900"/>
          </a:xfrm>
          <a:prstGeom prst="rtTriangle">
            <a:avLst/>
          </a:prstGeom>
          <a:solidFill>
            <a:srgbClr val="FFFFFF">
              <a:alpha val="726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747" name="Google Shape;3747;p44"/>
          <p:cNvSpPr/>
          <p:nvPr/>
        </p:nvSpPr>
        <p:spPr>
          <a:xfrm>
            <a:off x="0" y="3067050"/>
            <a:ext cx="3190800" cy="2076300"/>
          </a:xfrm>
          <a:prstGeom prst="rtTriangle">
            <a:avLst/>
          </a:prstGeom>
          <a:solidFill>
            <a:srgbClr val="FFFFFF">
              <a:alpha val="726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748" name="Google Shape;3748;p44"/>
          <p:cNvGrpSpPr/>
          <p:nvPr/>
        </p:nvGrpSpPr>
        <p:grpSpPr>
          <a:xfrm>
            <a:off x="8044899" y="1955031"/>
            <a:ext cx="1095412" cy="1095412"/>
            <a:chOff x="1989746" y="1227675"/>
            <a:chExt cx="1468184" cy="1468184"/>
          </a:xfrm>
        </p:grpSpPr>
        <p:sp>
          <p:nvSpPr>
            <p:cNvPr id="3749" name="Google Shape;3749;p44"/>
            <p:cNvSpPr/>
            <p:nvPr/>
          </p:nvSpPr>
          <p:spPr>
            <a:xfrm>
              <a:off x="2482274" y="1720204"/>
              <a:ext cx="975637" cy="975637"/>
            </a:xfrm>
            <a:custGeom>
              <a:avLst/>
              <a:gdLst/>
              <a:ahLst/>
              <a:cxnLst/>
              <a:rect l="l" t="t" r="r" b="b"/>
              <a:pathLst>
                <a:path w="86054" h="86054" fill="none" extrusionOk="0">
                  <a:moveTo>
                    <a:pt x="0" y="1"/>
                  </a:moveTo>
                  <a:lnTo>
                    <a:pt x="86054" y="1"/>
                  </a:lnTo>
                  <a:lnTo>
                    <a:pt x="86054" y="86054"/>
                  </a:lnTo>
                  <a:lnTo>
                    <a:pt x="0" y="86054"/>
                  </a:lnTo>
                  <a:close/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0" name="Google Shape;3750;p44"/>
            <p:cNvSpPr/>
            <p:nvPr/>
          </p:nvSpPr>
          <p:spPr>
            <a:xfrm>
              <a:off x="2965336" y="2203267"/>
              <a:ext cx="11" cy="11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1" name="Google Shape;3751;p44"/>
            <p:cNvSpPr/>
            <p:nvPr/>
          </p:nvSpPr>
          <p:spPr>
            <a:xfrm>
              <a:off x="2844721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2" name="Google Shape;3752;p44"/>
            <p:cNvSpPr/>
            <p:nvPr/>
          </p:nvSpPr>
          <p:spPr>
            <a:xfrm>
              <a:off x="2721146" y="1227675"/>
              <a:ext cx="493147" cy="492558"/>
            </a:xfrm>
            <a:custGeom>
              <a:avLst/>
              <a:gdLst/>
              <a:ahLst/>
              <a:cxnLst/>
              <a:rect l="l" t="t" r="r" b="b"/>
              <a:pathLst>
                <a:path w="43497" h="43445" fill="none" extrusionOk="0">
                  <a:moveTo>
                    <a:pt x="43496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3" name="Google Shape;3753;p44"/>
            <p:cNvSpPr/>
            <p:nvPr/>
          </p:nvSpPr>
          <p:spPr>
            <a:xfrm>
              <a:off x="2600520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5" y="43445"/>
                  </a:moveTo>
                  <a:lnTo>
                    <a:pt x="1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4" name="Google Shape;3754;p44"/>
            <p:cNvSpPr/>
            <p:nvPr/>
          </p:nvSpPr>
          <p:spPr>
            <a:xfrm>
              <a:off x="2477535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5" y="43445"/>
                  </a:moveTo>
                  <a:lnTo>
                    <a:pt x="1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5" name="Google Shape;3755;p44"/>
            <p:cNvSpPr/>
            <p:nvPr/>
          </p:nvSpPr>
          <p:spPr>
            <a:xfrm>
              <a:off x="2356920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5" y="43445"/>
                  </a:moveTo>
                  <a:lnTo>
                    <a:pt x="1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6" name="Google Shape;3756;p44"/>
            <p:cNvSpPr/>
            <p:nvPr/>
          </p:nvSpPr>
          <p:spPr>
            <a:xfrm>
              <a:off x="2233346" y="1227675"/>
              <a:ext cx="493147" cy="492558"/>
            </a:xfrm>
            <a:custGeom>
              <a:avLst/>
              <a:gdLst/>
              <a:ahLst/>
              <a:cxnLst/>
              <a:rect l="l" t="t" r="r" b="b"/>
              <a:pathLst>
                <a:path w="43497" h="43445" fill="none" extrusionOk="0">
                  <a:moveTo>
                    <a:pt x="43497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7" name="Google Shape;3757;p44"/>
            <p:cNvSpPr/>
            <p:nvPr/>
          </p:nvSpPr>
          <p:spPr>
            <a:xfrm>
              <a:off x="2112731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8" name="Google Shape;3758;p44"/>
            <p:cNvSpPr/>
            <p:nvPr/>
          </p:nvSpPr>
          <p:spPr>
            <a:xfrm>
              <a:off x="1989746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9" name="Google Shape;3759;p44"/>
            <p:cNvSpPr/>
            <p:nvPr/>
          </p:nvSpPr>
          <p:spPr>
            <a:xfrm>
              <a:off x="1989746" y="1350660"/>
              <a:ext cx="492558" cy="493147"/>
            </a:xfrm>
            <a:custGeom>
              <a:avLst/>
              <a:gdLst/>
              <a:ahLst/>
              <a:cxnLst/>
              <a:rect l="l" t="t" r="r" b="b"/>
              <a:pathLst>
                <a:path w="43445" h="43497" fill="none" extrusionOk="0">
                  <a:moveTo>
                    <a:pt x="43444" y="43497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0" name="Google Shape;3760;p44"/>
            <p:cNvSpPr/>
            <p:nvPr/>
          </p:nvSpPr>
          <p:spPr>
            <a:xfrm>
              <a:off x="1989746" y="1471876"/>
              <a:ext cx="492558" cy="492546"/>
            </a:xfrm>
            <a:custGeom>
              <a:avLst/>
              <a:gdLst/>
              <a:ahLst/>
              <a:cxnLst/>
              <a:rect l="l" t="t" r="r" b="b"/>
              <a:pathLst>
                <a:path w="43445" h="43444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1" name="Google Shape;3761;p44"/>
            <p:cNvSpPr/>
            <p:nvPr/>
          </p:nvSpPr>
          <p:spPr>
            <a:xfrm>
              <a:off x="1989746" y="1594861"/>
              <a:ext cx="492558" cy="492546"/>
            </a:xfrm>
            <a:custGeom>
              <a:avLst/>
              <a:gdLst/>
              <a:ahLst/>
              <a:cxnLst/>
              <a:rect l="l" t="t" r="r" b="b"/>
              <a:pathLst>
                <a:path w="43445" h="43444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2" name="Google Shape;3762;p44"/>
            <p:cNvSpPr/>
            <p:nvPr/>
          </p:nvSpPr>
          <p:spPr>
            <a:xfrm>
              <a:off x="1989746" y="1715477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3" name="Google Shape;3763;p44"/>
            <p:cNvSpPr/>
            <p:nvPr/>
          </p:nvSpPr>
          <p:spPr>
            <a:xfrm>
              <a:off x="1989746" y="1838462"/>
              <a:ext cx="492558" cy="493147"/>
            </a:xfrm>
            <a:custGeom>
              <a:avLst/>
              <a:gdLst/>
              <a:ahLst/>
              <a:cxnLst/>
              <a:rect l="l" t="t" r="r" b="b"/>
              <a:pathLst>
                <a:path w="43445" h="43497" fill="none" extrusionOk="0">
                  <a:moveTo>
                    <a:pt x="43444" y="43496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4" name="Google Shape;3764;p44"/>
            <p:cNvSpPr/>
            <p:nvPr/>
          </p:nvSpPr>
          <p:spPr>
            <a:xfrm>
              <a:off x="1989746" y="1959667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5" name="Google Shape;3765;p44"/>
            <p:cNvSpPr/>
            <p:nvPr/>
          </p:nvSpPr>
          <p:spPr>
            <a:xfrm>
              <a:off x="1989746" y="2082652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6" name="Google Shape;3766;p44"/>
            <p:cNvSpPr/>
            <p:nvPr/>
          </p:nvSpPr>
          <p:spPr>
            <a:xfrm>
              <a:off x="1989746" y="1227675"/>
              <a:ext cx="1468184" cy="1468184"/>
            </a:xfrm>
            <a:custGeom>
              <a:avLst/>
              <a:gdLst/>
              <a:ahLst/>
              <a:cxnLst/>
              <a:rect l="l" t="t" r="r" b="b"/>
              <a:pathLst>
                <a:path w="129498" h="129498" fill="none" extrusionOk="0">
                  <a:moveTo>
                    <a:pt x="43444" y="129498"/>
                  </a:moveTo>
                  <a:lnTo>
                    <a:pt x="0" y="86054"/>
                  </a:lnTo>
                  <a:lnTo>
                    <a:pt x="0" y="1"/>
                  </a:lnTo>
                  <a:lnTo>
                    <a:pt x="86054" y="1"/>
                  </a:lnTo>
                  <a:lnTo>
                    <a:pt x="129498" y="43445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767" name="Google Shape;3767;p44"/>
          <p:cNvGrpSpPr/>
          <p:nvPr/>
        </p:nvGrpSpPr>
        <p:grpSpPr>
          <a:xfrm>
            <a:off x="6737085" y="4608492"/>
            <a:ext cx="1460035" cy="733569"/>
            <a:chOff x="3333360" y="4608492"/>
            <a:chExt cx="1460035" cy="733569"/>
          </a:xfrm>
        </p:grpSpPr>
        <p:sp>
          <p:nvSpPr>
            <p:cNvPr id="3768" name="Google Shape;3768;p44"/>
            <p:cNvSpPr/>
            <p:nvPr/>
          </p:nvSpPr>
          <p:spPr>
            <a:xfrm rot="-5400000">
              <a:off x="3333351" y="4608500"/>
              <a:ext cx="733569" cy="733552"/>
            </a:xfrm>
            <a:custGeom>
              <a:avLst/>
              <a:gdLst/>
              <a:ahLst/>
              <a:cxnLst/>
              <a:rect l="l" t="t" r="r" b="b"/>
              <a:pathLst>
                <a:path w="43445" h="43444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9" name="Google Shape;3769;p44"/>
            <p:cNvSpPr/>
            <p:nvPr/>
          </p:nvSpPr>
          <p:spPr>
            <a:xfrm rot="-5400000">
              <a:off x="3512992" y="4608492"/>
              <a:ext cx="733569" cy="733569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0" name="Google Shape;3770;p44"/>
            <p:cNvSpPr/>
            <p:nvPr/>
          </p:nvSpPr>
          <p:spPr>
            <a:xfrm rot="-5400000">
              <a:off x="3696593" y="4608053"/>
              <a:ext cx="733569" cy="734447"/>
            </a:xfrm>
            <a:custGeom>
              <a:avLst/>
              <a:gdLst/>
              <a:ahLst/>
              <a:cxnLst/>
              <a:rect l="l" t="t" r="r" b="b"/>
              <a:pathLst>
                <a:path w="43445" h="43497" fill="none" extrusionOk="0">
                  <a:moveTo>
                    <a:pt x="43444" y="43496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1" name="Google Shape;3771;p44"/>
            <p:cNvSpPr/>
            <p:nvPr/>
          </p:nvSpPr>
          <p:spPr>
            <a:xfrm rot="-5400000">
              <a:off x="3876665" y="4608492"/>
              <a:ext cx="733569" cy="733569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2" name="Google Shape;3772;p44"/>
            <p:cNvSpPr/>
            <p:nvPr/>
          </p:nvSpPr>
          <p:spPr>
            <a:xfrm rot="-5400000">
              <a:off x="4059826" y="4608492"/>
              <a:ext cx="733569" cy="733569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773" name="Google Shape;3773;p44"/>
          <p:cNvGrpSpPr/>
          <p:nvPr/>
        </p:nvGrpSpPr>
        <p:grpSpPr>
          <a:xfrm>
            <a:off x="-380301" y="-12707"/>
            <a:ext cx="1095412" cy="1095412"/>
            <a:chOff x="1989746" y="1227675"/>
            <a:chExt cx="1468184" cy="1468184"/>
          </a:xfrm>
        </p:grpSpPr>
        <p:sp>
          <p:nvSpPr>
            <p:cNvPr id="3774" name="Google Shape;3774;p44"/>
            <p:cNvSpPr/>
            <p:nvPr/>
          </p:nvSpPr>
          <p:spPr>
            <a:xfrm>
              <a:off x="2482274" y="1720204"/>
              <a:ext cx="975637" cy="975637"/>
            </a:xfrm>
            <a:custGeom>
              <a:avLst/>
              <a:gdLst/>
              <a:ahLst/>
              <a:cxnLst/>
              <a:rect l="l" t="t" r="r" b="b"/>
              <a:pathLst>
                <a:path w="86054" h="86054" fill="none" extrusionOk="0">
                  <a:moveTo>
                    <a:pt x="0" y="1"/>
                  </a:moveTo>
                  <a:lnTo>
                    <a:pt x="86054" y="1"/>
                  </a:lnTo>
                  <a:lnTo>
                    <a:pt x="86054" y="86054"/>
                  </a:lnTo>
                  <a:lnTo>
                    <a:pt x="0" y="86054"/>
                  </a:lnTo>
                  <a:close/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5" name="Google Shape;3775;p44"/>
            <p:cNvSpPr/>
            <p:nvPr/>
          </p:nvSpPr>
          <p:spPr>
            <a:xfrm>
              <a:off x="2965336" y="2203267"/>
              <a:ext cx="11" cy="11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6" name="Google Shape;3776;p44"/>
            <p:cNvSpPr/>
            <p:nvPr/>
          </p:nvSpPr>
          <p:spPr>
            <a:xfrm>
              <a:off x="2844721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7" name="Google Shape;3777;p44"/>
            <p:cNvSpPr/>
            <p:nvPr/>
          </p:nvSpPr>
          <p:spPr>
            <a:xfrm>
              <a:off x="2721146" y="1227675"/>
              <a:ext cx="493147" cy="492558"/>
            </a:xfrm>
            <a:custGeom>
              <a:avLst/>
              <a:gdLst/>
              <a:ahLst/>
              <a:cxnLst/>
              <a:rect l="l" t="t" r="r" b="b"/>
              <a:pathLst>
                <a:path w="43497" h="43445" fill="none" extrusionOk="0">
                  <a:moveTo>
                    <a:pt x="43496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8" name="Google Shape;3778;p44"/>
            <p:cNvSpPr/>
            <p:nvPr/>
          </p:nvSpPr>
          <p:spPr>
            <a:xfrm>
              <a:off x="2600520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5" y="43445"/>
                  </a:moveTo>
                  <a:lnTo>
                    <a:pt x="1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9" name="Google Shape;3779;p44"/>
            <p:cNvSpPr/>
            <p:nvPr/>
          </p:nvSpPr>
          <p:spPr>
            <a:xfrm>
              <a:off x="2477535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5" y="43445"/>
                  </a:moveTo>
                  <a:lnTo>
                    <a:pt x="1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0" name="Google Shape;3780;p44"/>
            <p:cNvSpPr/>
            <p:nvPr/>
          </p:nvSpPr>
          <p:spPr>
            <a:xfrm>
              <a:off x="2356920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5" y="43445"/>
                  </a:moveTo>
                  <a:lnTo>
                    <a:pt x="1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1" name="Google Shape;3781;p44"/>
            <p:cNvSpPr/>
            <p:nvPr/>
          </p:nvSpPr>
          <p:spPr>
            <a:xfrm>
              <a:off x="2233346" y="1227675"/>
              <a:ext cx="493147" cy="492558"/>
            </a:xfrm>
            <a:custGeom>
              <a:avLst/>
              <a:gdLst/>
              <a:ahLst/>
              <a:cxnLst/>
              <a:rect l="l" t="t" r="r" b="b"/>
              <a:pathLst>
                <a:path w="43497" h="43445" fill="none" extrusionOk="0">
                  <a:moveTo>
                    <a:pt x="43497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2" name="Google Shape;3782;p44"/>
            <p:cNvSpPr/>
            <p:nvPr/>
          </p:nvSpPr>
          <p:spPr>
            <a:xfrm>
              <a:off x="2112731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3" name="Google Shape;3783;p44"/>
            <p:cNvSpPr/>
            <p:nvPr/>
          </p:nvSpPr>
          <p:spPr>
            <a:xfrm>
              <a:off x="1989746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4" name="Google Shape;3784;p44"/>
            <p:cNvSpPr/>
            <p:nvPr/>
          </p:nvSpPr>
          <p:spPr>
            <a:xfrm>
              <a:off x="1989746" y="1350660"/>
              <a:ext cx="492558" cy="493147"/>
            </a:xfrm>
            <a:custGeom>
              <a:avLst/>
              <a:gdLst/>
              <a:ahLst/>
              <a:cxnLst/>
              <a:rect l="l" t="t" r="r" b="b"/>
              <a:pathLst>
                <a:path w="43445" h="43497" fill="none" extrusionOk="0">
                  <a:moveTo>
                    <a:pt x="43444" y="43497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5" name="Google Shape;3785;p44"/>
            <p:cNvSpPr/>
            <p:nvPr/>
          </p:nvSpPr>
          <p:spPr>
            <a:xfrm>
              <a:off x="1989746" y="1471876"/>
              <a:ext cx="492558" cy="492546"/>
            </a:xfrm>
            <a:custGeom>
              <a:avLst/>
              <a:gdLst/>
              <a:ahLst/>
              <a:cxnLst/>
              <a:rect l="l" t="t" r="r" b="b"/>
              <a:pathLst>
                <a:path w="43445" h="43444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6" name="Google Shape;3786;p44"/>
            <p:cNvSpPr/>
            <p:nvPr/>
          </p:nvSpPr>
          <p:spPr>
            <a:xfrm>
              <a:off x="1989746" y="1594861"/>
              <a:ext cx="492558" cy="492546"/>
            </a:xfrm>
            <a:custGeom>
              <a:avLst/>
              <a:gdLst/>
              <a:ahLst/>
              <a:cxnLst/>
              <a:rect l="l" t="t" r="r" b="b"/>
              <a:pathLst>
                <a:path w="43445" h="43444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7" name="Google Shape;3787;p44"/>
            <p:cNvSpPr/>
            <p:nvPr/>
          </p:nvSpPr>
          <p:spPr>
            <a:xfrm>
              <a:off x="1989746" y="1715477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8" name="Google Shape;3788;p44"/>
            <p:cNvSpPr/>
            <p:nvPr/>
          </p:nvSpPr>
          <p:spPr>
            <a:xfrm>
              <a:off x="1989746" y="1838462"/>
              <a:ext cx="492558" cy="493147"/>
            </a:xfrm>
            <a:custGeom>
              <a:avLst/>
              <a:gdLst/>
              <a:ahLst/>
              <a:cxnLst/>
              <a:rect l="l" t="t" r="r" b="b"/>
              <a:pathLst>
                <a:path w="43445" h="43497" fill="none" extrusionOk="0">
                  <a:moveTo>
                    <a:pt x="43444" y="43496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9" name="Google Shape;3789;p44"/>
            <p:cNvSpPr/>
            <p:nvPr/>
          </p:nvSpPr>
          <p:spPr>
            <a:xfrm>
              <a:off x="1989746" y="1959667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0" name="Google Shape;3790;p44"/>
            <p:cNvSpPr/>
            <p:nvPr/>
          </p:nvSpPr>
          <p:spPr>
            <a:xfrm>
              <a:off x="1989746" y="2082652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1" name="Google Shape;3791;p44"/>
            <p:cNvSpPr/>
            <p:nvPr/>
          </p:nvSpPr>
          <p:spPr>
            <a:xfrm>
              <a:off x="1989746" y="1227675"/>
              <a:ext cx="1468184" cy="1468184"/>
            </a:xfrm>
            <a:custGeom>
              <a:avLst/>
              <a:gdLst/>
              <a:ahLst/>
              <a:cxnLst/>
              <a:rect l="l" t="t" r="r" b="b"/>
              <a:pathLst>
                <a:path w="129498" h="129498" fill="none" extrusionOk="0">
                  <a:moveTo>
                    <a:pt x="43444" y="129498"/>
                  </a:moveTo>
                  <a:lnTo>
                    <a:pt x="0" y="86054"/>
                  </a:lnTo>
                  <a:lnTo>
                    <a:pt x="0" y="1"/>
                  </a:lnTo>
                  <a:lnTo>
                    <a:pt x="86054" y="1"/>
                  </a:lnTo>
                  <a:lnTo>
                    <a:pt x="129498" y="43445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792" name="Google Shape;3792;p44"/>
          <p:cNvGrpSpPr/>
          <p:nvPr/>
        </p:nvGrpSpPr>
        <p:grpSpPr>
          <a:xfrm>
            <a:off x="8428896" y="3313252"/>
            <a:ext cx="733566" cy="3469376"/>
            <a:chOff x="-1092529" y="1167363"/>
            <a:chExt cx="492558" cy="2329534"/>
          </a:xfrm>
        </p:grpSpPr>
        <p:sp>
          <p:nvSpPr>
            <p:cNvPr id="3793" name="Google Shape;3793;p44"/>
            <p:cNvSpPr/>
            <p:nvPr/>
          </p:nvSpPr>
          <p:spPr>
            <a:xfrm>
              <a:off x="-1092529" y="1167363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4" name="Google Shape;3794;p44"/>
            <p:cNvSpPr/>
            <p:nvPr/>
          </p:nvSpPr>
          <p:spPr>
            <a:xfrm>
              <a:off x="-1092529" y="1290347"/>
              <a:ext cx="492558" cy="493147"/>
            </a:xfrm>
            <a:custGeom>
              <a:avLst/>
              <a:gdLst/>
              <a:ahLst/>
              <a:cxnLst/>
              <a:rect l="l" t="t" r="r" b="b"/>
              <a:pathLst>
                <a:path w="43445" h="43497" fill="none" extrusionOk="0">
                  <a:moveTo>
                    <a:pt x="43444" y="43497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5" name="Google Shape;3795;p44"/>
            <p:cNvSpPr/>
            <p:nvPr/>
          </p:nvSpPr>
          <p:spPr>
            <a:xfrm>
              <a:off x="-1092529" y="1411564"/>
              <a:ext cx="492558" cy="492546"/>
            </a:xfrm>
            <a:custGeom>
              <a:avLst/>
              <a:gdLst/>
              <a:ahLst/>
              <a:cxnLst/>
              <a:rect l="l" t="t" r="r" b="b"/>
              <a:pathLst>
                <a:path w="43445" h="43444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6" name="Google Shape;3796;p44"/>
            <p:cNvSpPr/>
            <p:nvPr/>
          </p:nvSpPr>
          <p:spPr>
            <a:xfrm>
              <a:off x="-1092529" y="1534549"/>
              <a:ext cx="492558" cy="492546"/>
            </a:xfrm>
            <a:custGeom>
              <a:avLst/>
              <a:gdLst/>
              <a:ahLst/>
              <a:cxnLst/>
              <a:rect l="l" t="t" r="r" b="b"/>
              <a:pathLst>
                <a:path w="43445" h="43444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7" name="Google Shape;3797;p44"/>
            <p:cNvSpPr/>
            <p:nvPr/>
          </p:nvSpPr>
          <p:spPr>
            <a:xfrm>
              <a:off x="-1092529" y="1655164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8" name="Google Shape;3798;p44"/>
            <p:cNvSpPr/>
            <p:nvPr/>
          </p:nvSpPr>
          <p:spPr>
            <a:xfrm>
              <a:off x="-1092529" y="1778149"/>
              <a:ext cx="492558" cy="493147"/>
            </a:xfrm>
            <a:custGeom>
              <a:avLst/>
              <a:gdLst/>
              <a:ahLst/>
              <a:cxnLst/>
              <a:rect l="l" t="t" r="r" b="b"/>
              <a:pathLst>
                <a:path w="43445" h="43497" fill="none" extrusionOk="0">
                  <a:moveTo>
                    <a:pt x="43444" y="43496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9" name="Google Shape;3799;p44"/>
            <p:cNvSpPr/>
            <p:nvPr/>
          </p:nvSpPr>
          <p:spPr>
            <a:xfrm>
              <a:off x="-1092529" y="1899354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0" name="Google Shape;3800;p44"/>
            <p:cNvSpPr/>
            <p:nvPr/>
          </p:nvSpPr>
          <p:spPr>
            <a:xfrm>
              <a:off x="-1092529" y="2022339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1" name="Google Shape;3801;p44"/>
            <p:cNvSpPr/>
            <p:nvPr/>
          </p:nvSpPr>
          <p:spPr>
            <a:xfrm>
              <a:off x="-1092529" y="2149363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2" name="Google Shape;3802;p44"/>
            <p:cNvSpPr/>
            <p:nvPr/>
          </p:nvSpPr>
          <p:spPr>
            <a:xfrm>
              <a:off x="-1092529" y="2272347"/>
              <a:ext cx="492558" cy="493147"/>
            </a:xfrm>
            <a:custGeom>
              <a:avLst/>
              <a:gdLst/>
              <a:ahLst/>
              <a:cxnLst/>
              <a:rect l="l" t="t" r="r" b="b"/>
              <a:pathLst>
                <a:path w="43445" h="43497" fill="none" extrusionOk="0">
                  <a:moveTo>
                    <a:pt x="43444" y="43497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3" name="Google Shape;3803;p44"/>
            <p:cNvSpPr/>
            <p:nvPr/>
          </p:nvSpPr>
          <p:spPr>
            <a:xfrm>
              <a:off x="-1092529" y="2393564"/>
              <a:ext cx="492558" cy="492546"/>
            </a:xfrm>
            <a:custGeom>
              <a:avLst/>
              <a:gdLst/>
              <a:ahLst/>
              <a:cxnLst/>
              <a:rect l="l" t="t" r="r" b="b"/>
              <a:pathLst>
                <a:path w="43445" h="43444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4" name="Google Shape;3804;p44"/>
            <p:cNvSpPr/>
            <p:nvPr/>
          </p:nvSpPr>
          <p:spPr>
            <a:xfrm>
              <a:off x="-1092529" y="2516549"/>
              <a:ext cx="492558" cy="492546"/>
            </a:xfrm>
            <a:custGeom>
              <a:avLst/>
              <a:gdLst/>
              <a:ahLst/>
              <a:cxnLst/>
              <a:rect l="l" t="t" r="r" b="b"/>
              <a:pathLst>
                <a:path w="43445" h="43444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5" name="Google Shape;3805;p44"/>
            <p:cNvSpPr/>
            <p:nvPr/>
          </p:nvSpPr>
          <p:spPr>
            <a:xfrm>
              <a:off x="-1092529" y="2637164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6" name="Google Shape;3806;p44"/>
            <p:cNvSpPr/>
            <p:nvPr/>
          </p:nvSpPr>
          <p:spPr>
            <a:xfrm>
              <a:off x="-1092529" y="2760149"/>
              <a:ext cx="492558" cy="493147"/>
            </a:xfrm>
            <a:custGeom>
              <a:avLst/>
              <a:gdLst/>
              <a:ahLst/>
              <a:cxnLst/>
              <a:rect l="l" t="t" r="r" b="b"/>
              <a:pathLst>
                <a:path w="43445" h="43497" fill="none" extrusionOk="0">
                  <a:moveTo>
                    <a:pt x="43444" y="43496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7" name="Google Shape;3807;p44"/>
            <p:cNvSpPr/>
            <p:nvPr/>
          </p:nvSpPr>
          <p:spPr>
            <a:xfrm>
              <a:off x="-1092529" y="2881354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8" name="Google Shape;3808;p44"/>
            <p:cNvSpPr/>
            <p:nvPr/>
          </p:nvSpPr>
          <p:spPr>
            <a:xfrm>
              <a:off x="-1092529" y="3004339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809" name="Google Shape;3809;p44"/>
          <p:cNvGrpSpPr/>
          <p:nvPr/>
        </p:nvGrpSpPr>
        <p:grpSpPr>
          <a:xfrm rot="10800000">
            <a:off x="1561410" y="-198558"/>
            <a:ext cx="1460035" cy="733569"/>
            <a:chOff x="3333360" y="4608492"/>
            <a:chExt cx="1460035" cy="733569"/>
          </a:xfrm>
        </p:grpSpPr>
        <p:sp>
          <p:nvSpPr>
            <p:cNvPr id="3810" name="Google Shape;3810;p44"/>
            <p:cNvSpPr/>
            <p:nvPr/>
          </p:nvSpPr>
          <p:spPr>
            <a:xfrm rot="-5400000">
              <a:off x="3333351" y="4608500"/>
              <a:ext cx="733569" cy="733552"/>
            </a:xfrm>
            <a:custGeom>
              <a:avLst/>
              <a:gdLst/>
              <a:ahLst/>
              <a:cxnLst/>
              <a:rect l="l" t="t" r="r" b="b"/>
              <a:pathLst>
                <a:path w="43445" h="43444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1" name="Google Shape;3811;p44"/>
            <p:cNvSpPr/>
            <p:nvPr/>
          </p:nvSpPr>
          <p:spPr>
            <a:xfrm rot="-5400000">
              <a:off x="3512992" y="4608492"/>
              <a:ext cx="733569" cy="733569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2" name="Google Shape;3812;p44"/>
            <p:cNvSpPr/>
            <p:nvPr/>
          </p:nvSpPr>
          <p:spPr>
            <a:xfrm rot="-5400000">
              <a:off x="3696593" y="4608053"/>
              <a:ext cx="733569" cy="734447"/>
            </a:xfrm>
            <a:custGeom>
              <a:avLst/>
              <a:gdLst/>
              <a:ahLst/>
              <a:cxnLst/>
              <a:rect l="l" t="t" r="r" b="b"/>
              <a:pathLst>
                <a:path w="43445" h="43497" fill="none" extrusionOk="0">
                  <a:moveTo>
                    <a:pt x="43444" y="43496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3" name="Google Shape;3813;p44"/>
            <p:cNvSpPr/>
            <p:nvPr/>
          </p:nvSpPr>
          <p:spPr>
            <a:xfrm rot="-5400000">
              <a:off x="3876665" y="4608492"/>
              <a:ext cx="733569" cy="733569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4" name="Google Shape;3814;p44"/>
            <p:cNvSpPr/>
            <p:nvPr/>
          </p:nvSpPr>
          <p:spPr>
            <a:xfrm rot="-5400000">
              <a:off x="4059826" y="4608492"/>
              <a:ext cx="733569" cy="733569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2">
  <p:cSld name="BLANK_1_1_1_1_1_1_1_1_1">
    <p:spTree>
      <p:nvGrpSpPr>
        <p:cNvPr id="1" name="Shape 38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816" name="Google Shape;3816;p45"/>
          <p:cNvPicPr preferRelativeResize="0"/>
          <p:nvPr/>
        </p:nvPicPr>
        <p:blipFill>
          <a:blip r:embed="rId2">
            <a:alphaModFix amt="45000"/>
          </a:blip>
          <a:stretch>
            <a:fillRect/>
          </a:stretch>
        </p:blipFill>
        <p:spPr>
          <a:xfrm>
            <a:off x="3697" y="0"/>
            <a:ext cx="9136604" cy="5143499"/>
          </a:xfrm>
          <a:prstGeom prst="rect">
            <a:avLst/>
          </a:prstGeom>
          <a:noFill/>
          <a:ln>
            <a:noFill/>
          </a:ln>
        </p:spPr>
      </p:pic>
      <p:sp>
        <p:nvSpPr>
          <p:cNvPr id="3817" name="Google Shape;3817;p45"/>
          <p:cNvSpPr/>
          <p:nvPr/>
        </p:nvSpPr>
        <p:spPr>
          <a:xfrm>
            <a:off x="0" y="75"/>
            <a:ext cx="2019300" cy="5143500"/>
          </a:xfrm>
          <a:prstGeom prst="rtTriangle">
            <a:avLst/>
          </a:prstGeom>
          <a:solidFill>
            <a:srgbClr val="FFFFFF">
              <a:alpha val="726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v</a:t>
            </a:r>
            <a:endParaRPr/>
          </a:p>
        </p:txBody>
      </p:sp>
      <p:grpSp>
        <p:nvGrpSpPr>
          <p:cNvPr id="3818" name="Google Shape;3818;p45"/>
          <p:cNvGrpSpPr/>
          <p:nvPr/>
        </p:nvGrpSpPr>
        <p:grpSpPr>
          <a:xfrm>
            <a:off x="1455600" y="1878013"/>
            <a:ext cx="3390900" cy="3390900"/>
            <a:chOff x="-2714625" y="-3788412"/>
            <a:chExt cx="3390900" cy="3390900"/>
          </a:xfrm>
        </p:grpSpPr>
        <p:grpSp>
          <p:nvGrpSpPr>
            <p:cNvPr id="3819" name="Google Shape;3819;p45"/>
            <p:cNvGrpSpPr/>
            <p:nvPr/>
          </p:nvGrpSpPr>
          <p:grpSpPr>
            <a:xfrm>
              <a:off x="-2714625" y="-3385887"/>
              <a:ext cx="3390900" cy="2569275"/>
              <a:chOff x="-2714625" y="-3448050"/>
              <a:chExt cx="3390900" cy="2569275"/>
            </a:xfrm>
          </p:grpSpPr>
          <p:cxnSp>
            <p:nvCxnSpPr>
              <p:cNvPr id="3820" name="Google Shape;3820;p45"/>
              <p:cNvCxnSpPr/>
              <p:nvPr/>
            </p:nvCxnSpPr>
            <p:spPr>
              <a:xfrm>
                <a:off x="-2714625" y="-1724025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821" name="Google Shape;3821;p45"/>
              <p:cNvCxnSpPr/>
              <p:nvPr/>
            </p:nvCxnSpPr>
            <p:spPr>
              <a:xfrm>
                <a:off x="-2714625" y="-1304925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822" name="Google Shape;3822;p45"/>
              <p:cNvCxnSpPr/>
              <p:nvPr/>
            </p:nvCxnSpPr>
            <p:spPr>
              <a:xfrm>
                <a:off x="-2714625" y="-878775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823" name="Google Shape;3823;p45"/>
              <p:cNvCxnSpPr/>
              <p:nvPr/>
            </p:nvCxnSpPr>
            <p:spPr>
              <a:xfrm>
                <a:off x="-2714625" y="-3448050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824" name="Google Shape;3824;p45"/>
              <p:cNvCxnSpPr/>
              <p:nvPr/>
            </p:nvCxnSpPr>
            <p:spPr>
              <a:xfrm>
                <a:off x="-2714625" y="-3028950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825" name="Google Shape;3825;p45"/>
              <p:cNvCxnSpPr/>
              <p:nvPr/>
            </p:nvCxnSpPr>
            <p:spPr>
              <a:xfrm>
                <a:off x="-2714625" y="-2602800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826" name="Google Shape;3826;p45"/>
              <p:cNvCxnSpPr/>
              <p:nvPr/>
            </p:nvCxnSpPr>
            <p:spPr>
              <a:xfrm>
                <a:off x="-2714625" y="-2183700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3827" name="Google Shape;3827;p45"/>
            <p:cNvGrpSpPr/>
            <p:nvPr/>
          </p:nvGrpSpPr>
          <p:grpSpPr>
            <a:xfrm rot="-5400000">
              <a:off x="-2732212" y="-3377600"/>
              <a:ext cx="3390900" cy="2569275"/>
              <a:chOff x="-2714625" y="-3448050"/>
              <a:chExt cx="3390900" cy="2569275"/>
            </a:xfrm>
          </p:grpSpPr>
          <p:cxnSp>
            <p:nvCxnSpPr>
              <p:cNvPr id="3828" name="Google Shape;3828;p45"/>
              <p:cNvCxnSpPr/>
              <p:nvPr/>
            </p:nvCxnSpPr>
            <p:spPr>
              <a:xfrm>
                <a:off x="-2714625" y="-1724025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829" name="Google Shape;3829;p45"/>
              <p:cNvCxnSpPr/>
              <p:nvPr/>
            </p:nvCxnSpPr>
            <p:spPr>
              <a:xfrm>
                <a:off x="-2714625" y="-1304925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830" name="Google Shape;3830;p45"/>
              <p:cNvCxnSpPr/>
              <p:nvPr/>
            </p:nvCxnSpPr>
            <p:spPr>
              <a:xfrm>
                <a:off x="-2714625" y="-878775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831" name="Google Shape;3831;p45"/>
              <p:cNvCxnSpPr/>
              <p:nvPr/>
            </p:nvCxnSpPr>
            <p:spPr>
              <a:xfrm>
                <a:off x="-2714625" y="-3448050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832" name="Google Shape;3832;p45"/>
              <p:cNvCxnSpPr/>
              <p:nvPr/>
            </p:nvCxnSpPr>
            <p:spPr>
              <a:xfrm>
                <a:off x="-2714625" y="-3028950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833" name="Google Shape;3833;p45"/>
              <p:cNvCxnSpPr/>
              <p:nvPr/>
            </p:nvCxnSpPr>
            <p:spPr>
              <a:xfrm>
                <a:off x="-2714625" y="-2602800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834" name="Google Shape;3834;p45"/>
              <p:cNvCxnSpPr/>
              <p:nvPr/>
            </p:nvCxnSpPr>
            <p:spPr>
              <a:xfrm>
                <a:off x="-2714625" y="-2183700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sp>
        <p:nvSpPr>
          <p:cNvPr id="3835" name="Google Shape;3835;p45"/>
          <p:cNvSpPr/>
          <p:nvPr/>
        </p:nvSpPr>
        <p:spPr>
          <a:xfrm rot="-5400000">
            <a:off x="5994075" y="1997475"/>
            <a:ext cx="5181600" cy="1110600"/>
          </a:xfrm>
          <a:prstGeom prst="rtTriangle">
            <a:avLst/>
          </a:prstGeom>
          <a:solidFill>
            <a:srgbClr val="FFFFFF">
              <a:alpha val="726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836" name="Google Shape;3836;p45"/>
          <p:cNvGrpSpPr/>
          <p:nvPr/>
        </p:nvGrpSpPr>
        <p:grpSpPr>
          <a:xfrm>
            <a:off x="4024299" y="3469768"/>
            <a:ext cx="1095412" cy="1095412"/>
            <a:chOff x="1989746" y="1227675"/>
            <a:chExt cx="1468184" cy="1468184"/>
          </a:xfrm>
        </p:grpSpPr>
        <p:sp>
          <p:nvSpPr>
            <p:cNvPr id="3837" name="Google Shape;3837;p45"/>
            <p:cNvSpPr/>
            <p:nvPr/>
          </p:nvSpPr>
          <p:spPr>
            <a:xfrm>
              <a:off x="2482274" y="1720204"/>
              <a:ext cx="975637" cy="975637"/>
            </a:xfrm>
            <a:custGeom>
              <a:avLst/>
              <a:gdLst/>
              <a:ahLst/>
              <a:cxnLst/>
              <a:rect l="l" t="t" r="r" b="b"/>
              <a:pathLst>
                <a:path w="86054" h="86054" fill="none" extrusionOk="0">
                  <a:moveTo>
                    <a:pt x="0" y="1"/>
                  </a:moveTo>
                  <a:lnTo>
                    <a:pt x="86054" y="1"/>
                  </a:lnTo>
                  <a:lnTo>
                    <a:pt x="86054" y="86054"/>
                  </a:lnTo>
                  <a:lnTo>
                    <a:pt x="0" y="86054"/>
                  </a:lnTo>
                  <a:close/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8" name="Google Shape;3838;p45"/>
            <p:cNvSpPr/>
            <p:nvPr/>
          </p:nvSpPr>
          <p:spPr>
            <a:xfrm>
              <a:off x="2965336" y="2203267"/>
              <a:ext cx="11" cy="11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9" name="Google Shape;3839;p45"/>
            <p:cNvSpPr/>
            <p:nvPr/>
          </p:nvSpPr>
          <p:spPr>
            <a:xfrm>
              <a:off x="2844721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0" name="Google Shape;3840;p45"/>
            <p:cNvSpPr/>
            <p:nvPr/>
          </p:nvSpPr>
          <p:spPr>
            <a:xfrm>
              <a:off x="2721146" y="1227675"/>
              <a:ext cx="493147" cy="492558"/>
            </a:xfrm>
            <a:custGeom>
              <a:avLst/>
              <a:gdLst/>
              <a:ahLst/>
              <a:cxnLst/>
              <a:rect l="l" t="t" r="r" b="b"/>
              <a:pathLst>
                <a:path w="43497" h="43445" fill="none" extrusionOk="0">
                  <a:moveTo>
                    <a:pt x="43496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1" name="Google Shape;3841;p45"/>
            <p:cNvSpPr/>
            <p:nvPr/>
          </p:nvSpPr>
          <p:spPr>
            <a:xfrm>
              <a:off x="2600520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5" y="43445"/>
                  </a:moveTo>
                  <a:lnTo>
                    <a:pt x="1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2" name="Google Shape;3842;p45"/>
            <p:cNvSpPr/>
            <p:nvPr/>
          </p:nvSpPr>
          <p:spPr>
            <a:xfrm>
              <a:off x="2477535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5" y="43445"/>
                  </a:moveTo>
                  <a:lnTo>
                    <a:pt x="1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3" name="Google Shape;3843;p45"/>
            <p:cNvSpPr/>
            <p:nvPr/>
          </p:nvSpPr>
          <p:spPr>
            <a:xfrm>
              <a:off x="2356920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5" y="43445"/>
                  </a:moveTo>
                  <a:lnTo>
                    <a:pt x="1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4" name="Google Shape;3844;p45"/>
            <p:cNvSpPr/>
            <p:nvPr/>
          </p:nvSpPr>
          <p:spPr>
            <a:xfrm>
              <a:off x="2233346" y="1227675"/>
              <a:ext cx="493147" cy="492558"/>
            </a:xfrm>
            <a:custGeom>
              <a:avLst/>
              <a:gdLst/>
              <a:ahLst/>
              <a:cxnLst/>
              <a:rect l="l" t="t" r="r" b="b"/>
              <a:pathLst>
                <a:path w="43497" h="43445" fill="none" extrusionOk="0">
                  <a:moveTo>
                    <a:pt x="43497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5" name="Google Shape;3845;p45"/>
            <p:cNvSpPr/>
            <p:nvPr/>
          </p:nvSpPr>
          <p:spPr>
            <a:xfrm>
              <a:off x="2112731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6" name="Google Shape;3846;p45"/>
            <p:cNvSpPr/>
            <p:nvPr/>
          </p:nvSpPr>
          <p:spPr>
            <a:xfrm>
              <a:off x="1989746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7" name="Google Shape;3847;p45"/>
            <p:cNvSpPr/>
            <p:nvPr/>
          </p:nvSpPr>
          <p:spPr>
            <a:xfrm>
              <a:off x="1989746" y="1350660"/>
              <a:ext cx="492558" cy="493147"/>
            </a:xfrm>
            <a:custGeom>
              <a:avLst/>
              <a:gdLst/>
              <a:ahLst/>
              <a:cxnLst/>
              <a:rect l="l" t="t" r="r" b="b"/>
              <a:pathLst>
                <a:path w="43445" h="43497" fill="none" extrusionOk="0">
                  <a:moveTo>
                    <a:pt x="43444" y="43497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8" name="Google Shape;3848;p45"/>
            <p:cNvSpPr/>
            <p:nvPr/>
          </p:nvSpPr>
          <p:spPr>
            <a:xfrm>
              <a:off x="1989746" y="1471876"/>
              <a:ext cx="492558" cy="492546"/>
            </a:xfrm>
            <a:custGeom>
              <a:avLst/>
              <a:gdLst/>
              <a:ahLst/>
              <a:cxnLst/>
              <a:rect l="l" t="t" r="r" b="b"/>
              <a:pathLst>
                <a:path w="43445" h="43444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9" name="Google Shape;3849;p45"/>
            <p:cNvSpPr/>
            <p:nvPr/>
          </p:nvSpPr>
          <p:spPr>
            <a:xfrm>
              <a:off x="1989746" y="1594861"/>
              <a:ext cx="492558" cy="492546"/>
            </a:xfrm>
            <a:custGeom>
              <a:avLst/>
              <a:gdLst/>
              <a:ahLst/>
              <a:cxnLst/>
              <a:rect l="l" t="t" r="r" b="b"/>
              <a:pathLst>
                <a:path w="43445" h="43444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0" name="Google Shape;3850;p45"/>
            <p:cNvSpPr/>
            <p:nvPr/>
          </p:nvSpPr>
          <p:spPr>
            <a:xfrm>
              <a:off x="1989746" y="1715477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1" name="Google Shape;3851;p45"/>
            <p:cNvSpPr/>
            <p:nvPr/>
          </p:nvSpPr>
          <p:spPr>
            <a:xfrm>
              <a:off x="1989746" y="1838462"/>
              <a:ext cx="492558" cy="493147"/>
            </a:xfrm>
            <a:custGeom>
              <a:avLst/>
              <a:gdLst/>
              <a:ahLst/>
              <a:cxnLst/>
              <a:rect l="l" t="t" r="r" b="b"/>
              <a:pathLst>
                <a:path w="43445" h="43497" fill="none" extrusionOk="0">
                  <a:moveTo>
                    <a:pt x="43444" y="43496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2" name="Google Shape;3852;p45"/>
            <p:cNvSpPr/>
            <p:nvPr/>
          </p:nvSpPr>
          <p:spPr>
            <a:xfrm>
              <a:off x="1989746" y="1959667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3" name="Google Shape;3853;p45"/>
            <p:cNvSpPr/>
            <p:nvPr/>
          </p:nvSpPr>
          <p:spPr>
            <a:xfrm>
              <a:off x="1989746" y="2082652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4" name="Google Shape;3854;p45"/>
            <p:cNvSpPr/>
            <p:nvPr/>
          </p:nvSpPr>
          <p:spPr>
            <a:xfrm>
              <a:off x="1989746" y="1227675"/>
              <a:ext cx="1468184" cy="1468184"/>
            </a:xfrm>
            <a:custGeom>
              <a:avLst/>
              <a:gdLst/>
              <a:ahLst/>
              <a:cxnLst/>
              <a:rect l="l" t="t" r="r" b="b"/>
              <a:pathLst>
                <a:path w="129498" h="129498" fill="none" extrusionOk="0">
                  <a:moveTo>
                    <a:pt x="43444" y="129498"/>
                  </a:moveTo>
                  <a:lnTo>
                    <a:pt x="0" y="86054"/>
                  </a:lnTo>
                  <a:lnTo>
                    <a:pt x="0" y="1"/>
                  </a:lnTo>
                  <a:lnTo>
                    <a:pt x="86054" y="1"/>
                  </a:lnTo>
                  <a:lnTo>
                    <a:pt x="129498" y="43445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855" name="Google Shape;3855;p45"/>
          <p:cNvGrpSpPr/>
          <p:nvPr/>
        </p:nvGrpSpPr>
        <p:grpSpPr>
          <a:xfrm>
            <a:off x="8428896" y="1674127"/>
            <a:ext cx="733566" cy="3469376"/>
            <a:chOff x="-1092529" y="1167363"/>
            <a:chExt cx="492558" cy="2329534"/>
          </a:xfrm>
        </p:grpSpPr>
        <p:sp>
          <p:nvSpPr>
            <p:cNvPr id="3856" name="Google Shape;3856;p45"/>
            <p:cNvSpPr/>
            <p:nvPr/>
          </p:nvSpPr>
          <p:spPr>
            <a:xfrm>
              <a:off x="-1092529" y="1167363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7" name="Google Shape;3857;p45"/>
            <p:cNvSpPr/>
            <p:nvPr/>
          </p:nvSpPr>
          <p:spPr>
            <a:xfrm>
              <a:off x="-1092529" y="1290347"/>
              <a:ext cx="492558" cy="493147"/>
            </a:xfrm>
            <a:custGeom>
              <a:avLst/>
              <a:gdLst/>
              <a:ahLst/>
              <a:cxnLst/>
              <a:rect l="l" t="t" r="r" b="b"/>
              <a:pathLst>
                <a:path w="43445" h="43497" fill="none" extrusionOk="0">
                  <a:moveTo>
                    <a:pt x="43444" y="43497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8" name="Google Shape;3858;p45"/>
            <p:cNvSpPr/>
            <p:nvPr/>
          </p:nvSpPr>
          <p:spPr>
            <a:xfrm>
              <a:off x="-1092529" y="1411564"/>
              <a:ext cx="492558" cy="492546"/>
            </a:xfrm>
            <a:custGeom>
              <a:avLst/>
              <a:gdLst/>
              <a:ahLst/>
              <a:cxnLst/>
              <a:rect l="l" t="t" r="r" b="b"/>
              <a:pathLst>
                <a:path w="43445" h="43444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9" name="Google Shape;3859;p45"/>
            <p:cNvSpPr/>
            <p:nvPr/>
          </p:nvSpPr>
          <p:spPr>
            <a:xfrm>
              <a:off x="-1092529" y="1534549"/>
              <a:ext cx="492558" cy="492546"/>
            </a:xfrm>
            <a:custGeom>
              <a:avLst/>
              <a:gdLst/>
              <a:ahLst/>
              <a:cxnLst/>
              <a:rect l="l" t="t" r="r" b="b"/>
              <a:pathLst>
                <a:path w="43445" h="43444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0" name="Google Shape;3860;p45"/>
            <p:cNvSpPr/>
            <p:nvPr/>
          </p:nvSpPr>
          <p:spPr>
            <a:xfrm>
              <a:off x="-1092529" y="1655164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1" name="Google Shape;3861;p45"/>
            <p:cNvSpPr/>
            <p:nvPr/>
          </p:nvSpPr>
          <p:spPr>
            <a:xfrm>
              <a:off x="-1092529" y="1778149"/>
              <a:ext cx="492558" cy="493147"/>
            </a:xfrm>
            <a:custGeom>
              <a:avLst/>
              <a:gdLst/>
              <a:ahLst/>
              <a:cxnLst/>
              <a:rect l="l" t="t" r="r" b="b"/>
              <a:pathLst>
                <a:path w="43445" h="43497" fill="none" extrusionOk="0">
                  <a:moveTo>
                    <a:pt x="43444" y="43496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2" name="Google Shape;3862;p45"/>
            <p:cNvSpPr/>
            <p:nvPr/>
          </p:nvSpPr>
          <p:spPr>
            <a:xfrm>
              <a:off x="-1092529" y="1899354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3" name="Google Shape;3863;p45"/>
            <p:cNvSpPr/>
            <p:nvPr/>
          </p:nvSpPr>
          <p:spPr>
            <a:xfrm>
              <a:off x="-1092529" y="2022339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4" name="Google Shape;3864;p45"/>
            <p:cNvSpPr/>
            <p:nvPr/>
          </p:nvSpPr>
          <p:spPr>
            <a:xfrm>
              <a:off x="-1092529" y="2149363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5" name="Google Shape;3865;p45"/>
            <p:cNvSpPr/>
            <p:nvPr/>
          </p:nvSpPr>
          <p:spPr>
            <a:xfrm>
              <a:off x="-1092529" y="2272347"/>
              <a:ext cx="492558" cy="493147"/>
            </a:xfrm>
            <a:custGeom>
              <a:avLst/>
              <a:gdLst/>
              <a:ahLst/>
              <a:cxnLst/>
              <a:rect l="l" t="t" r="r" b="b"/>
              <a:pathLst>
                <a:path w="43445" h="43497" fill="none" extrusionOk="0">
                  <a:moveTo>
                    <a:pt x="43444" y="43497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6" name="Google Shape;3866;p45"/>
            <p:cNvSpPr/>
            <p:nvPr/>
          </p:nvSpPr>
          <p:spPr>
            <a:xfrm>
              <a:off x="-1092529" y="2393564"/>
              <a:ext cx="492558" cy="492546"/>
            </a:xfrm>
            <a:custGeom>
              <a:avLst/>
              <a:gdLst/>
              <a:ahLst/>
              <a:cxnLst/>
              <a:rect l="l" t="t" r="r" b="b"/>
              <a:pathLst>
                <a:path w="43445" h="43444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7" name="Google Shape;3867;p45"/>
            <p:cNvSpPr/>
            <p:nvPr/>
          </p:nvSpPr>
          <p:spPr>
            <a:xfrm>
              <a:off x="-1092529" y="2516549"/>
              <a:ext cx="492558" cy="492546"/>
            </a:xfrm>
            <a:custGeom>
              <a:avLst/>
              <a:gdLst/>
              <a:ahLst/>
              <a:cxnLst/>
              <a:rect l="l" t="t" r="r" b="b"/>
              <a:pathLst>
                <a:path w="43445" h="43444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8" name="Google Shape;3868;p45"/>
            <p:cNvSpPr/>
            <p:nvPr/>
          </p:nvSpPr>
          <p:spPr>
            <a:xfrm>
              <a:off x="-1092529" y="2637164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9" name="Google Shape;3869;p45"/>
            <p:cNvSpPr/>
            <p:nvPr/>
          </p:nvSpPr>
          <p:spPr>
            <a:xfrm>
              <a:off x="-1092529" y="2760149"/>
              <a:ext cx="492558" cy="493147"/>
            </a:xfrm>
            <a:custGeom>
              <a:avLst/>
              <a:gdLst/>
              <a:ahLst/>
              <a:cxnLst/>
              <a:rect l="l" t="t" r="r" b="b"/>
              <a:pathLst>
                <a:path w="43445" h="43497" fill="none" extrusionOk="0">
                  <a:moveTo>
                    <a:pt x="43444" y="43496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0" name="Google Shape;3870;p45"/>
            <p:cNvSpPr/>
            <p:nvPr/>
          </p:nvSpPr>
          <p:spPr>
            <a:xfrm>
              <a:off x="-1092529" y="2881354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1" name="Google Shape;3871;p45"/>
            <p:cNvSpPr/>
            <p:nvPr/>
          </p:nvSpPr>
          <p:spPr>
            <a:xfrm>
              <a:off x="-1092529" y="3004339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872" name="Google Shape;3872;p45"/>
          <p:cNvGrpSpPr/>
          <p:nvPr/>
        </p:nvGrpSpPr>
        <p:grpSpPr>
          <a:xfrm>
            <a:off x="715099" y="1878018"/>
            <a:ext cx="1095412" cy="1095412"/>
            <a:chOff x="1989746" y="1227675"/>
            <a:chExt cx="1468184" cy="1468184"/>
          </a:xfrm>
        </p:grpSpPr>
        <p:sp>
          <p:nvSpPr>
            <p:cNvPr id="3873" name="Google Shape;3873;p45"/>
            <p:cNvSpPr/>
            <p:nvPr/>
          </p:nvSpPr>
          <p:spPr>
            <a:xfrm>
              <a:off x="2482274" y="1720204"/>
              <a:ext cx="975637" cy="975637"/>
            </a:xfrm>
            <a:custGeom>
              <a:avLst/>
              <a:gdLst/>
              <a:ahLst/>
              <a:cxnLst/>
              <a:rect l="l" t="t" r="r" b="b"/>
              <a:pathLst>
                <a:path w="86054" h="86054" fill="none" extrusionOk="0">
                  <a:moveTo>
                    <a:pt x="0" y="1"/>
                  </a:moveTo>
                  <a:lnTo>
                    <a:pt x="86054" y="1"/>
                  </a:lnTo>
                  <a:lnTo>
                    <a:pt x="86054" y="86054"/>
                  </a:lnTo>
                  <a:lnTo>
                    <a:pt x="0" y="86054"/>
                  </a:lnTo>
                  <a:close/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4" name="Google Shape;3874;p45"/>
            <p:cNvSpPr/>
            <p:nvPr/>
          </p:nvSpPr>
          <p:spPr>
            <a:xfrm>
              <a:off x="2965336" y="2203267"/>
              <a:ext cx="11" cy="11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5" name="Google Shape;3875;p45"/>
            <p:cNvSpPr/>
            <p:nvPr/>
          </p:nvSpPr>
          <p:spPr>
            <a:xfrm>
              <a:off x="2844721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6" name="Google Shape;3876;p45"/>
            <p:cNvSpPr/>
            <p:nvPr/>
          </p:nvSpPr>
          <p:spPr>
            <a:xfrm>
              <a:off x="2721146" y="1227675"/>
              <a:ext cx="493147" cy="492558"/>
            </a:xfrm>
            <a:custGeom>
              <a:avLst/>
              <a:gdLst/>
              <a:ahLst/>
              <a:cxnLst/>
              <a:rect l="l" t="t" r="r" b="b"/>
              <a:pathLst>
                <a:path w="43497" h="43445" fill="none" extrusionOk="0">
                  <a:moveTo>
                    <a:pt x="43496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7" name="Google Shape;3877;p45"/>
            <p:cNvSpPr/>
            <p:nvPr/>
          </p:nvSpPr>
          <p:spPr>
            <a:xfrm>
              <a:off x="2600520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5" y="43445"/>
                  </a:moveTo>
                  <a:lnTo>
                    <a:pt x="1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8" name="Google Shape;3878;p45"/>
            <p:cNvSpPr/>
            <p:nvPr/>
          </p:nvSpPr>
          <p:spPr>
            <a:xfrm>
              <a:off x="2477535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5" y="43445"/>
                  </a:moveTo>
                  <a:lnTo>
                    <a:pt x="1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9" name="Google Shape;3879;p45"/>
            <p:cNvSpPr/>
            <p:nvPr/>
          </p:nvSpPr>
          <p:spPr>
            <a:xfrm>
              <a:off x="2356920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5" y="43445"/>
                  </a:moveTo>
                  <a:lnTo>
                    <a:pt x="1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0" name="Google Shape;3880;p45"/>
            <p:cNvSpPr/>
            <p:nvPr/>
          </p:nvSpPr>
          <p:spPr>
            <a:xfrm>
              <a:off x="2233346" y="1227675"/>
              <a:ext cx="493147" cy="492558"/>
            </a:xfrm>
            <a:custGeom>
              <a:avLst/>
              <a:gdLst/>
              <a:ahLst/>
              <a:cxnLst/>
              <a:rect l="l" t="t" r="r" b="b"/>
              <a:pathLst>
                <a:path w="43497" h="43445" fill="none" extrusionOk="0">
                  <a:moveTo>
                    <a:pt x="43497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1" name="Google Shape;3881;p45"/>
            <p:cNvSpPr/>
            <p:nvPr/>
          </p:nvSpPr>
          <p:spPr>
            <a:xfrm>
              <a:off x="2112731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2" name="Google Shape;3882;p45"/>
            <p:cNvSpPr/>
            <p:nvPr/>
          </p:nvSpPr>
          <p:spPr>
            <a:xfrm>
              <a:off x="1989746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3" name="Google Shape;3883;p45"/>
            <p:cNvSpPr/>
            <p:nvPr/>
          </p:nvSpPr>
          <p:spPr>
            <a:xfrm>
              <a:off x="1989746" y="1350660"/>
              <a:ext cx="492558" cy="493147"/>
            </a:xfrm>
            <a:custGeom>
              <a:avLst/>
              <a:gdLst/>
              <a:ahLst/>
              <a:cxnLst/>
              <a:rect l="l" t="t" r="r" b="b"/>
              <a:pathLst>
                <a:path w="43445" h="43497" fill="none" extrusionOk="0">
                  <a:moveTo>
                    <a:pt x="43444" y="43497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4" name="Google Shape;3884;p45"/>
            <p:cNvSpPr/>
            <p:nvPr/>
          </p:nvSpPr>
          <p:spPr>
            <a:xfrm>
              <a:off x="1989746" y="1471876"/>
              <a:ext cx="492558" cy="492546"/>
            </a:xfrm>
            <a:custGeom>
              <a:avLst/>
              <a:gdLst/>
              <a:ahLst/>
              <a:cxnLst/>
              <a:rect l="l" t="t" r="r" b="b"/>
              <a:pathLst>
                <a:path w="43445" h="43444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5" name="Google Shape;3885;p45"/>
            <p:cNvSpPr/>
            <p:nvPr/>
          </p:nvSpPr>
          <p:spPr>
            <a:xfrm>
              <a:off x="1989746" y="1594861"/>
              <a:ext cx="492558" cy="492546"/>
            </a:xfrm>
            <a:custGeom>
              <a:avLst/>
              <a:gdLst/>
              <a:ahLst/>
              <a:cxnLst/>
              <a:rect l="l" t="t" r="r" b="b"/>
              <a:pathLst>
                <a:path w="43445" h="43444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6" name="Google Shape;3886;p45"/>
            <p:cNvSpPr/>
            <p:nvPr/>
          </p:nvSpPr>
          <p:spPr>
            <a:xfrm>
              <a:off x="1989746" y="1715477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7" name="Google Shape;3887;p45"/>
            <p:cNvSpPr/>
            <p:nvPr/>
          </p:nvSpPr>
          <p:spPr>
            <a:xfrm>
              <a:off x="1989746" y="1838462"/>
              <a:ext cx="492558" cy="493147"/>
            </a:xfrm>
            <a:custGeom>
              <a:avLst/>
              <a:gdLst/>
              <a:ahLst/>
              <a:cxnLst/>
              <a:rect l="l" t="t" r="r" b="b"/>
              <a:pathLst>
                <a:path w="43445" h="43497" fill="none" extrusionOk="0">
                  <a:moveTo>
                    <a:pt x="43444" y="43496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8" name="Google Shape;3888;p45"/>
            <p:cNvSpPr/>
            <p:nvPr/>
          </p:nvSpPr>
          <p:spPr>
            <a:xfrm>
              <a:off x="1989746" y="1959667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9" name="Google Shape;3889;p45"/>
            <p:cNvSpPr/>
            <p:nvPr/>
          </p:nvSpPr>
          <p:spPr>
            <a:xfrm>
              <a:off x="1989746" y="2082652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0" name="Google Shape;3890;p45"/>
            <p:cNvSpPr/>
            <p:nvPr/>
          </p:nvSpPr>
          <p:spPr>
            <a:xfrm>
              <a:off x="1989746" y="1227675"/>
              <a:ext cx="1468184" cy="1468184"/>
            </a:xfrm>
            <a:custGeom>
              <a:avLst/>
              <a:gdLst/>
              <a:ahLst/>
              <a:cxnLst/>
              <a:rect l="l" t="t" r="r" b="b"/>
              <a:pathLst>
                <a:path w="129498" h="129498" fill="none" extrusionOk="0">
                  <a:moveTo>
                    <a:pt x="43444" y="129498"/>
                  </a:moveTo>
                  <a:lnTo>
                    <a:pt x="0" y="86054"/>
                  </a:lnTo>
                  <a:lnTo>
                    <a:pt x="0" y="1"/>
                  </a:lnTo>
                  <a:lnTo>
                    <a:pt x="86054" y="1"/>
                  </a:lnTo>
                  <a:lnTo>
                    <a:pt x="129498" y="43445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891" name="Google Shape;3891;p45"/>
          <p:cNvGrpSpPr/>
          <p:nvPr/>
        </p:nvGrpSpPr>
        <p:grpSpPr>
          <a:xfrm rot="-5400000" flipH="1">
            <a:off x="3905096" y="-1566473"/>
            <a:ext cx="733566" cy="3469376"/>
            <a:chOff x="-1092529" y="1167363"/>
            <a:chExt cx="492558" cy="2329534"/>
          </a:xfrm>
        </p:grpSpPr>
        <p:sp>
          <p:nvSpPr>
            <p:cNvPr id="3892" name="Google Shape;3892;p45"/>
            <p:cNvSpPr/>
            <p:nvPr/>
          </p:nvSpPr>
          <p:spPr>
            <a:xfrm>
              <a:off x="-1092529" y="1167363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3" name="Google Shape;3893;p45"/>
            <p:cNvSpPr/>
            <p:nvPr/>
          </p:nvSpPr>
          <p:spPr>
            <a:xfrm>
              <a:off x="-1092529" y="1290347"/>
              <a:ext cx="492558" cy="493147"/>
            </a:xfrm>
            <a:custGeom>
              <a:avLst/>
              <a:gdLst/>
              <a:ahLst/>
              <a:cxnLst/>
              <a:rect l="l" t="t" r="r" b="b"/>
              <a:pathLst>
                <a:path w="43445" h="43497" fill="none" extrusionOk="0">
                  <a:moveTo>
                    <a:pt x="43444" y="43497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4" name="Google Shape;3894;p45"/>
            <p:cNvSpPr/>
            <p:nvPr/>
          </p:nvSpPr>
          <p:spPr>
            <a:xfrm>
              <a:off x="-1092529" y="1411564"/>
              <a:ext cx="492558" cy="492546"/>
            </a:xfrm>
            <a:custGeom>
              <a:avLst/>
              <a:gdLst/>
              <a:ahLst/>
              <a:cxnLst/>
              <a:rect l="l" t="t" r="r" b="b"/>
              <a:pathLst>
                <a:path w="43445" h="43444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5" name="Google Shape;3895;p45"/>
            <p:cNvSpPr/>
            <p:nvPr/>
          </p:nvSpPr>
          <p:spPr>
            <a:xfrm>
              <a:off x="-1092529" y="1534549"/>
              <a:ext cx="492558" cy="492546"/>
            </a:xfrm>
            <a:custGeom>
              <a:avLst/>
              <a:gdLst/>
              <a:ahLst/>
              <a:cxnLst/>
              <a:rect l="l" t="t" r="r" b="b"/>
              <a:pathLst>
                <a:path w="43445" h="43444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6" name="Google Shape;3896;p45"/>
            <p:cNvSpPr/>
            <p:nvPr/>
          </p:nvSpPr>
          <p:spPr>
            <a:xfrm>
              <a:off x="-1092529" y="1655164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7" name="Google Shape;3897;p45"/>
            <p:cNvSpPr/>
            <p:nvPr/>
          </p:nvSpPr>
          <p:spPr>
            <a:xfrm>
              <a:off x="-1092529" y="1778149"/>
              <a:ext cx="492558" cy="493147"/>
            </a:xfrm>
            <a:custGeom>
              <a:avLst/>
              <a:gdLst/>
              <a:ahLst/>
              <a:cxnLst/>
              <a:rect l="l" t="t" r="r" b="b"/>
              <a:pathLst>
                <a:path w="43445" h="43497" fill="none" extrusionOk="0">
                  <a:moveTo>
                    <a:pt x="43444" y="43496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8" name="Google Shape;3898;p45"/>
            <p:cNvSpPr/>
            <p:nvPr/>
          </p:nvSpPr>
          <p:spPr>
            <a:xfrm>
              <a:off x="-1092529" y="1899354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9" name="Google Shape;3899;p45"/>
            <p:cNvSpPr/>
            <p:nvPr/>
          </p:nvSpPr>
          <p:spPr>
            <a:xfrm>
              <a:off x="-1092529" y="2022339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0" name="Google Shape;3900;p45"/>
            <p:cNvSpPr/>
            <p:nvPr/>
          </p:nvSpPr>
          <p:spPr>
            <a:xfrm>
              <a:off x="-1092529" y="2149363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1" name="Google Shape;3901;p45"/>
            <p:cNvSpPr/>
            <p:nvPr/>
          </p:nvSpPr>
          <p:spPr>
            <a:xfrm>
              <a:off x="-1092529" y="2272347"/>
              <a:ext cx="492558" cy="493147"/>
            </a:xfrm>
            <a:custGeom>
              <a:avLst/>
              <a:gdLst/>
              <a:ahLst/>
              <a:cxnLst/>
              <a:rect l="l" t="t" r="r" b="b"/>
              <a:pathLst>
                <a:path w="43445" h="43497" fill="none" extrusionOk="0">
                  <a:moveTo>
                    <a:pt x="43444" y="43497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2" name="Google Shape;3902;p45"/>
            <p:cNvSpPr/>
            <p:nvPr/>
          </p:nvSpPr>
          <p:spPr>
            <a:xfrm>
              <a:off x="-1092529" y="2393564"/>
              <a:ext cx="492558" cy="492546"/>
            </a:xfrm>
            <a:custGeom>
              <a:avLst/>
              <a:gdLst/>
              <a:ahLst/>
              <a:cxnLst/>
              <a:rect l="l" t="t" r="r" b="b"/>
              <a:pathLst>
                <a:path w="43445" h="43444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3" name="Google Shape;3903;p45"/>
            <p:cNvSpPr/>
            <p:nvPr/>
          </p:nvSpPr>
          <p:spPr>
            <a:xfrm>
              <a:off x="-1092529" y="2516549"/>
              <a:ext cx="492558" cy="492546"/>
            </a:xfrm>
            <a:custGeom>
              <a:avLst/>
              <a:gdLst/>
              <a:ahLst/>
              <a:cxnLst/>
              <a:rect l="l" t="t" r="r" b="b"/>
              <a:pathLst>
                <a:path w="43445" h="43444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4" name="Google Shape;3904;p45"/>
            <p:cNvSpPr/>
            <p:nvPr/>
          </p:nvSpPr>
          <p:spPr>
            <a:xfrm>
              <a:off x="-1092529" y="2637164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5" name="Google Shape;3905;p45"/>
            <p:cNvSpPr/>
            <p:nvPr/>
          </p:nvSpPr>
          <p:spPr>
            <a:xfrm>
              <a:off x="-1092529" y="2760149"/>
              <a:ext cx="492558" cy="493147"/>
            </a:xfrm>
            <a:custGeom>
              <a:avLst/>
              <a:gdLst/>
              <a:ahLst/>
              <a:cxnLst/>
              <a:rect l="l" t="t" r="r" b="b"/>
              <a:pathLst>
                <a:path w="43445" h="43497" fill="none" extrusionOk="0">
                  <a:moveTo>
                    <a:pt x="43444" y="43496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6" name="Google Shape;3906;p45"/>
            <p:cNvSpPr/>
            <p:nvPr/>
          </p:nvSpPr>
          <p:spPr>
            <a:xfrm>
              <a:off x="-1092529" y="2881354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7" name="Google Shape;3907;p45"/>
            <p:cNvSpPr/>
            <p:nvPr/>
          </p:nvSpPr>
          <p:spPr>
            <a:xfrm>
              <a:off x="-1092529" y="3004339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矩形 2">
            <a:extLst>
              <a:ext uri="{FF2B5EF4-FFF2-40B4-BE49-F238E27FC236}">
                <a16:creationId xmlns:a16="http://schemas.microsoft.com/office/drawing/2014/main" id="{D484F524-4B0E-4385-9989-FADD09666B1A}"/>
              </a:ext>
            </a:extLst>
          </p:cNvPr>
          <p:cNvSpPr/>
          <p:nvPr userDrawn="1"/>
        </p:nvSpPr>
        <p:spPr>
          <a:xfrm flipV="1">
            <a:off x="1411" y="4679949"/>
            <a:ext cx="9141179" cy="273043"/>
          </a:xfrm>
          <a:prstGeom prst="rect">
            <a:avLst/>
          </a:prstGeom>
          <a:solidFill>
            <a:srgbClr val="0072BF">
              <a:alpha val="69804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" name="矩形 9">
            <a:extLst>
              <a:ext uri="{FF2B5EF4-FFF2-40B4-BE49-F238E27FC236}">
                <a16:creationId xmlns:a16="http://schemas.microsoft.com/office/drawing/2014/main" id="{734B76DE-208D-428A-BDA4-5E06935EAEB5}"/>
              </a:ext>
            </a:extLst>
          </p:cNvPr>
          <p:cNvSpPr/>
          <p:nvPr userDrawn="1"/>
        </p:nvSpPr>
        <p:spPr>
          <a:xfrm>
            <a:off x="8779749" y="511821"/>
            <a:ext cx="111397" cy="4631679"/>
          </a:xfrm>
          <a:prstGeom prst="rect">
            <a:avLst/>
          </a:prstGeom>
          <a:solidFill>
            <a:srgbClr val="0072BF">
              <a:alpha val="54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43579674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75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75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750"/>
                            </p:stCondLst>
                            <p:childTnLst>
                              <p:par>
                                <p:cTn id="10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7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3" grpId="0" animBg="1"/>
    </p:bldLst>
  </p:timing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矩形 2">
            <a:extLst>
              <a:ext uri="{FF2B5EF4-FFF2-40B4-BE49-F238E27FC236}">
                <a16:creationId xmlns:a16="http://schemas.microsoft.com/office/drawing/2014/main" id="{79359772-BBD4-46BC-9F43-A408CD129252}"/>
              </a:ext>
            </a:extLst>
          </p:cNvPr>
          <p:cNvSpPr/>
          <p:nvPr userDrawn="1"/>
        </p:nvSpPr>
        <p:spPr>
          <a:xfrm flipV="1">
            <a:off x="1411" y="4679949"/>
            <a:ext cx="9141179" cy="273043"/>
          </a:xfrm>
          <a:prstGeom prst="rect">
            <a:avLst/>
          </a:prstGeom>
          <a:solidFill>
            <a:srgbClr val="0072BF">
              <a:alpha val="69804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" name="矩形 9">
            <a:extLst>
              <a:ext uri="{FF2B5EF4-FFF2-40B4-BE49-F238E27FC236}">
                <a16:creationId xmlns:a16="http://schemas.microsoft.com/office/drawing/2014/main" id="{8BF5BAB4-7724-475A-B20B-FF67B80B65A9}"/>
              </a:ext>
            </a:extLst>
          </p:cNvPr>
          <p:cNvSpPr/>
          <p:nvPr userDrawn="1"/>
        </p:nvSpPr>
        <p:spPr>
          <a:xfrm>
            <a:off x="8779749" y="511821"/>
            <a:ext cx="111397" cy="4631679"/>
          </a:xfrm>
          <a:prstGeom prst="rect">
            <a:avLst/>
          </a:prstGeom>
          <a:solidFill>
            <a:srgbClr val="0072BF">
              <a:alpha val="54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78872135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75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75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750"/>
                            </p:stCondLst>
                            <p:childTnLst>
                              <p:par>
                                <p:cTn id="10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7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3" grpId="0" animBg="1"/>
    </p:bldLst>
  </p:timing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_COLUMN_TEXT">
    <p:spTree>
      <p:nvGrpSpPr>
        <p:cNvPr id="1" name="Shape 4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55" name="Google Shape;455;p7"/>
          <p:cNvPicPr preferRelativeResize="0"/>
          <p:nvPr/>
        </p:nvPicPr>
        <p:blipFill>
          <a:blip r:embed="rId2">
            <a:alphaModFix amt="45000"/>
          </a:blip>
          <a:stretch>
            <a:fillRect/>
          </a:stretch>
        </p:blipFill>
        <p:spPr>
          <a:xfrm>
            <a:off x="3697" y="0"/>
            <a:ext cx="9136604" cy="5143499"/>
          </a:xfrm>
          <a:prstGeom prst="rect">
            <a:avLst/>
          </a:prstGeom>
          <a:noFill/>
          <a:ln>
            <a:noFill/>
          </a:ln>
        </p:spPr>
      </p:pic>
      <p:sp>
        <p:nvSpPr>
          <p:cNvPr id="456" name="Google Shape;456;p7"/>
          <p:cNvSpPr/>
          <p:nvPr/>
        </p:nvSpPr>
        <p:spPr>
          <a:xfrm>
            <a:off x="0" y="1847850"/>
            <a:ext cx="1600200" cy="3295500"/>
          </a:xfrm>
          <a:prstGeom prst="rtTriangle">
            <a:avLst/>
          </a:prstGeom>
          <a:solidFill>
            <a:srgbClr val="FFFFFF">
              <a:alpha val="726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v</a:t>
            </a:r>
            <a:endParaRPr/>
          </a:p>
        </p:txBody>
      </p:sp>
      <p:grpSp>
        <p:nvGrpSpPr>
          <p:cNvPr id="457" name="Google Shape;457;p7"/>
          <p:cNvGrpSpPr/>
          <p:nvPr/>
        </p:nvGrpSpPr>
        <p:grpSpPr>
          <a:xfrm>
            <a:off x="5019525" y="217913"/>
            <a:ext cx="3390900" cy="3390900"/>
            <a:chOff x="-2714625" y="-3788412"/>
            <a:chExt cx="3390900" cy="3390900"/>
          </a:xfrm>
        </p:grpSpPr>
        <p:grpSp>
          <p:nvGrpSpPr>
            <p:cNvPr id="458" name="Google Shape;458;p7"/>
            <p:cNvGrpSpPr/>
            <p:nvPr/>
          </p:nvGrpSpPr>
          <p:grpSpPr>
            <a:xfrm>
              <a:off x="-2714625" y="-3385887"/>
              <a:ext cx="3390900" cy="2569275"/>
              <a:chOff x="-2714625" y="-3448050"/>
              <a:chExt cx="3390900" cy="2569275"/>
            </a:xfrm>
          </p:grpSpPr>
          <p:cxnSp>
            <p:nvCxnSpPr>
              <p:cNvPr id="459" name="Google Shape;459;p7"/>
              <p:cNvCxnSpPr/>
              <p:nvPr/>
            </p:nvCxnSpPr>
            <p:spPr>
              <a:xfrm>
                <a:off x="-2714625" y="-1724025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460" name="Google Shape;460;p7"/>
              <p:cNvCxnSpPr/>
              <p:nvPr/>
            </p:nvCxnSpPr>
            <p:spPr>
              <a:xfrm>
                <a:off x="-2714625" y="-1304925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461" name="Google Shape;461;p7"/>
              <p:cNvCxnSpPr/>
              <p:nvPr/>
            </p:nvCxnSpPr>
            <p:spPr>
              <a:xfrm>
                <a:off x="-2714625" y="-878775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462" name="Google Shape;462;p7"/>
              <p:cNvCxnSpPr/>
              <p:nvPr/>
            </p:nvCxnSpPr>
            <p:spPr>
              <a:xfrm>
                <a:off x="-2714625" y="-3448050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463" name="Google Shape;463;p7"/>
              <p:cNvCxnSpPr/>
              <p:nvPr/>
            </p:nvCxnSpPr>
            <p:spPr>
              <a:xfrm>
                <a:off x="-2714625" y="-3028950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464" name="Google Shape;464;p7"/>
              <p:cNvCxnSpPr/>
              <p:nvPr/>
            </p:nvCxnSpPr>
            <p:spPr>
              <a:xfrm>
                <a:off x="-2714625" y="-2602800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465" name="Google Shape;465;p7"/>
              <p:cNvCxnSpPr/>
              <p:nvPr/>
            </p:nvCxnSpPr>
            <p:spPr>
              <a:xfrm>
                <a:off x="-2714625" y="-2183700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466" name="Google Shape;466;p7"/>
            <p:cNvGrpSpPr/>
            <p:nvPr/>
          </p:nvGrpSpPr>
          <p:grpSpPr>
            <a:xfrm rot="-5400000">
              <a:off x="-2732212" y="-3377600"/>
              <a:ext cx="3390900" cy="2569275"/>
              <a:chOff x="-2714625" y="-3448050"/>
              <a:chExt cx="3390900" cy="2569275"/>
            </a:xfrm>
          </p:grpSpPr>
          <p:cxnSp>
            <p:nvCxnSpPr>
              <p:cNvPr id="467" name="Google Shape;467;p7"/>
              <p:cNvCxnSpPr/>
              <p:nvPr/>
            </p:nvCxnSpPr>
            <p:spPr>
              <a:xfrm>
                <a:off x="-2714625" y="-1724025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468" name="Google Shape;468;p7"/>
              <p:cNvCxnSpPr/>
              <p:nvPr/>
            </p:nvCxnSpPr>
            <p:spPr>
              <a:xfrm>
                <a:off x="-2714625" y="-1304925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469" name="Google Shape;469;p7"/>
              <p:cNvCxnSpPr/>
              <p:nvPr/>
            </p:nvCxnSpPr>
            <p:spPr>
              <a:xfrm>
                <a:off x="-2714625" y="-878775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470" name="Google Shape;470;p7"/>
              <p:cNvCxnSpPr/>
              <p:nvPr/>
            </p:nvCxnSpPr>
            <p:spPr>
              <a:xfrm>
                <a:off x="-2714625" y="-3448050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471" name="Google Shape;471;p7"/>
              <p:cNvCxnSpPr/>
              <p:nvPr/>
            </p:nvCxnSpPr>
            <p:spPr>
              <a:xfrm>
                <a:off x="-2714625" y="-3028950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472" name="Google Shape;472;p7"/>
              <p:cNvCxnSpPr/>
              <p:nvPr/>
            </p:nvCxnSpPr>
            <p:spPr>
              <a:xfrm>
                <a:off x="-2714625" y="-2602800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473" name="Google Shape;473;p7"/>
              <p:cNvCxnSpPr/>
              <p:nvPr/>
            </p:nvCxnSpPr>
            <p:spPr>
              <a:xfrm>
                <a:off x="-2714625" y="-2183700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sp>
        <p:nvSpPr>
          <p:cNvPr id="474" name="Google Shape;474;p7"/>
          <p:cNvSpPr/>
          <p:nvPr/>
        </p:nvSpPr>
        <p:spPr>
          <a:xfrm rot="10800000">
            <a:off x="1686000" y="-150"/>
            <a:ext cx="7458000" cy="1886100"/>
          </a:xfrm>
          <a:prstGeom prst="rtTriangle">
            <a:avLst/>
          </a:prstGeom>
          <a:solidFill>
            <a:srgbClr val="FFFFFF">
              <a:alpha val="726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75" name="Google Shape;475;p7"/>
          <p:cNvGrpSpPr/>
          <p:nvPr/>
        </p:nvGrpSpPr>
        <p:grpSpPr>
          <a:xfrm rot="-5400000">
            <a:off x="9146971" y="-1367898"/>
            <a:ext cx="733566" cy="3469376"/>
            <a:chOff x="-1092529" y="1167363"/>
            <a:chExt cx="492558" cy="2329534"/>
          </a:xfrm>
        </p:grpSpPr>
        <p:sp>
          <p:nvSpPr>
            <p:cNvPr id="476" name="Google Shape;476;p7"/>
            <p:cNvSpPr/>
            <p:nvPr/>
          </p:nvSpPr>
          <p:spPr>
            <a:xfrm>
              <a:off x="-1092529" y="1167363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" name="Google Shape;477;p7"/>
            <p:cNvSpPr/>
            <p:nvPr/>
          </p:nvSpPr>
          <p:spPr>
            <a:xfrm>
              <a:off x="-1092529" y="1290347"/>
              <a:ext cx="492558" cy="493147"/>
            </a:xfrm>
            <a:custGeom>
              <a:avLst/>
              <a:gdLst/>
              <a:ahLst/>
              <a:cxnLst/>
              <a:rect l="l" t="t" r="r" b="b"/>
              <a:pathLst>
                <a:path w="43445" h="43497" fill="none" extrusionOk="0">
                  <a:moveTo>
                    <a:pt x="43444" y="43497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" name="Google Shape;478;p7"/>
            <p:cNvSpPr/>
            <p:nvPr/>
          </p:nvSpPr>
          <p:spPr>
            <a:xfrm>
              <a:off x="-1092529" y="1411564"/>
              <a:ext cx="492558" cy="492546"/>
            </a:xfrm>
            <a:custGeom>
              <a:avLst/>
              <a:gdLst/>
              <a:ahLst/>
              <a:cxnLst/>
              <a:rect l="l" t="t" r="r" b="b"/>
              <a:pathLst>
                <a:path w="43445" h="43444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" name="Google Shape;479;p7"/>
            <p:cNvSpPr/>
            <p:nvPr/>
          </p:nvSpPr>
          <p:spPr>
            <a:xfrm>
              <a:off x="-1092529" y="1534549"/>
              <a:ext cx="492558" cy="492546"/>
            </a:xfrm>
            <a:custGeom>
              <a:avLst/>
              <a:gdLst/>
              <a:ahLst/>
              <a:cxnLst/>
              <a:rect l="l" t="t" r="r" b="b"/>
              <a:pathLst>
                <a:path w="43445" h="43444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" name="Google Shape;480;p7"/>
            <p:cNvSpPr/>
            <p:nvPr/>
          </p:nvSpPr>
          <p:spPr>
            <a:xfrm>
              <a:off x="-1092529" y="1655164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" name="Google Shape;481;p7"/>
            <p:cNvSpPr/>
            <p:nvPr/>
          </p:nvSpPr>
          <p:spPr>
            <a:xfrm>
              <a:off x="-1092529" y="1778149"/>
              <a:ext cx="492558" cy="493147"/>
            </a:xfrm>
            <a:custGeom>
              <a:avLst/>
              <a:gdLst/>
              <a:ahLst/>
              <a:cxnLst/>
              <a:rect l="l" t="t" r="r" b="b"/>
              <a:pathLst>
                <a:path w="43445" h="43497" fill="none" extrusionOk="0">
                  <a:moveTo>
                    <a:pt x="43444" y="43496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" name="Google Shape;482;p7"/>
            <p:cNvSpPr/>
            <p:nvPr/>
          </p:nvSpPr>
          <p:spPr>
            <a:xfrm>
              <a:off x="-1092529" y="1899354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" name="Google Shape;483;p7"/>
            <p:cNvSpPr/>
            <p:nvPr/>
          </p:nvSpPr>
          <p:spPr>
            <a:xfrm>
              <a:off x="-1092529" y="2022339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" name="Google Shape;484;p7"/>
            <p:cNvSpPr/>
            <p:nvPr/>
          </p:nvSpPr>
          <p:spPr>
            <a:xfrm>
              <a:off x="-1092529" y="2149363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" name="Google Shape;485;p7"/>
            <p:cNvSpPr/>
            <p:nvPr/>
          </p:nvSpPr>
          <p:spPr>
            <a:xfrm>
              <a:off x="-1092529" y="2272347"/>
              <a:ext cx="492558" cy="493147"/>
            </a:xfrm>
            <a:custGeom>
              <a:avLst/>
              <a:gdLst/>
              <a:ahLst/>
              <a:cxnLst/>
              <a:rect l="l" t="t" r="r" b="b"/>
              <a:pathLst>
                <a:path w="43445" h="43497" fill="none" extrusionOk="0">
                  <a:moveTo>
                    <a:pt x="43444" y="43497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" name="Google Shape;486;p7"/>
            <p:cNvSpPr/>
            <p:nvPr/>
          </p:nvSpPr>
          <p:spPr>
            <a:xfrm>
              <a:off x="-1092529" y="2393564"/>
              <a:ext cx="492558" cy="492546"/>
            </a:xfrm>
            <a:custGeom>
              <a:avLst/>
              <a:gdLst/>
              <a:ahLst/>
              <a:cxnLst/>
              <a:rect l="l" t="t" r="r" b="b"/>
              <a:pathLst>
                <a:path w="43445" h="43444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" name="Google Shape;487;p7"/>
            <p:cNvSpPr/>
            <p:nvPr/>
          </p:nvSpPr>
          <p:spPr>
            <a:xfrm>
              <a:off x="-1092529" y="2516549"/>
              <a:ext cx="492558" cy="492546"/>
            </a:xfrm>
            <a:custGeom>
              <a:avLst/>
              <a:gdLst/>
              <a:ahLst/>
              <a:cxnLst/>
              <a:rect l="l" t="t" r="r" b="b"/>
              <a:pathLst>
                <a:path w="43445" h="43444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" name="Google Shape;488;p7"/>
            <p:cNvSpPr/>
            <p:nvPr/>
          </p:nvSpPr>
          <p:spPr>
            <a:xfrm>
              <a:off x="-1092529" y="2637164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" name="Google Shape;489;p7"/>
            <p:cNvSpPr/>
            <p:nvPr/>
          </p:nvSpPr>
          <p:spPr>
            <a:xfrm>
              <a:off x="-1092529" y="2760149"/>
              <a:ext cx="492558" cy="493147"/>
            </a:xfrm>
            <a:custGeom>
              <a:avLst/>
              <a:gdLst/>
              <a:ahLst/>
              <a:cxnLst/>
              <a:rect l="l" t="t" r="r" b="b"/>
              <a:pathLst>
                <a:path w="43445" h="43497" fill="none" extrusionOk="0">
                  <a:moveTo>
                    <a:pt x="43444" y="43496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" name="Google Shape;490;p7"/>
            <p:cNvSpPr/>
            <p:nvPr/>
          </p:nvSpPr>
          <p:spPr>
            <a:xfrm>
              <a:off x="-1092529" y="2881354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" name="Google Shape;491;p7"/>
            <p:cNvSpPr/>
            <p:nvPr/>
          </p:nvSpPr>
          <p:spPr>
            <a:xfrm>
              <a:off x="-1092529" y="3004339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92" name="Google Shape;492;p7"/>
          <p:cNvGrpSpPr/>
          <p:nvPr/>
        </p:nvGrpSpPr>
        <p:grpSpPr>
          <a:xfrm>
            <a:off x="8039061" y="4051268"/>
            <a:ext cx="1095412" cy="1095412"/>
            <a:chOff x="1989746" y="1227675"/>
            <a:chExt cx="1468184" cy="1468184"/>
          </a:xfrm>
        </p:grpSpPr>
        <p:sp>
          <p:nvSpPr>
            <p:cNvPr id="493" name="Google Shape;493;p7"/>
            <p:cNvSpPr/>
            <p:nvPr/>
          </p:nvSpPr>
          <p:spPr>
            <a:xfrm>
              <a:off x="2482274" y="1720204"/>
              <a:ext cx="975637" cy="975637"/>
            </a:xfrm>
            <a:custGeom>
              <a:avLst/>
              <a:gdLst/>
              <a:ahLst/>
              <a:cxnLst/>
              <a:rect l="l" t="t" r="r" b="b"/>
              <a:pathLst>
                <a:path w="86054" h="86054" fill="none" extrusionOk="0">
                  <a:moveTo>
                    <a:pt x="0" y="1"/>
                  </a:moveTo>
                  <a:lnTo>
                    <a:pt x="86054" y="1"/>
                  </a:lnTo>
                  <a:lnTo>
                    <a:pt x="86054" y="86054"/>
                  </a:lnTo>
                  <a:lnTo>
                    <a:pt x="0" y="86054"/>
                  </a:lnTo>
                  <a:close/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" name="Google Shape;494;p7"/>
            <p:cNvSpPr/>
            <p:nvPr/>
          </p:nvSpPr>
          <p:spPr>
            <a:xfrm>
              <a:off x="2965336" y="2203267"/>
              <a:ext cx="11" cy="11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" name="Google Shape;495;p7"/>
            <p:cNvSpPr/>
            <p:nvPr/>
          </p:nvSpPr>
          <p:spPr>
            <a:xfrm>
              <a:off x="2844721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" name="Google Shape;496;p7"/>
            <p:cNvSpPr/>
            <p:nvPr/>
          </p:nvSpPr>
          <p:spPr>
            <a:xfrm>
              <a:off x="2721146" y="1227675"/>
              <a:ext cx="493147" cy="492558"/>
            </a:xfrm>
            <a:custGeom>
              <a:avLst/>
              <a:gdLst/>
              <a:ahLst/>
              <a:cxnLst/>
              <a:rect l="l" t="t" r="r" b="b"/>
              <a:pathLst>
                <a:path w="43497" h="43445" fill="none" extrusionOk="0">
                  <a:moveTo>
                    <a:pt x="43496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" name="Google Shape;497;p7"/>
            <p:cNvSpPr/>
            <p:nvPr/>
          </p:nvSpPr>
          <p:spPr>
            <a:xfrm>
              <a:off x="2600520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5" y="43445"/>
                  </a:moveTo>
                  <a:lnTo>
                    <a:pt x="1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" name="Google Shape;498;p7"/>
            <p:cNvSpPr/>
            <p:nvPr/>
          </p:nvSpPr>
          <p:spPr>
            <a:xfrm>
              <a:off x="2477535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5" y="43445"/>
                  </a:moveTo>
                  <a:lnTo>
                    <a:pt x="1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" name="Google Shape;499;p7"/>
            <p:cNvSpPr/>
            <p:nvPr/>
          </p:nvSpPr>
          <p:spPr>
            <a:xfrm>
              <a:off x="2356920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5" y="43445"/>
                  </a:moveTo>
                  <a:lnTo>
                    <a:pt x="1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" name="Google Shape;500;p7"/>
            <p:cNvSpPr/>
            <p:nvPr/>
          </p:nvSpPr>
          <p:spPr>
            <a:xfrm>
              <a:off x="2233346" y="1227675"/>
              <a:ext cx="493147" cy="492558"/>
            </a:xfrm>
            <a:custGeom>
              <a:avLst/>
              <a:gdLst/>
              <a:ahLst/>
              <a:cxnLst/>
              <a:rect l="l" t="t" r="r" b="b"/>
              <a:pathLst>
                <a:path w="43497" h="43445" fill="none" extrusionOk="0">
                  <a:moveTo>
                    <a:pt x="43497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" name="Google Shape;501;p7"/>
            <p:cNvSpPr/>
            <p:nvPr/>
          </p:nvSpPr>
          <p:spPr>
            <a:xfrm>
              <a:off x="2112731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" name="Google Shape;502;p7"/>
            <p:cNvSpPr/>
            <p:nvPr/>
          </p:nvSpPr>
          <p:spPr>
            <a:xfrm>
              <a:off x="1989746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" name="Google Shape;503;p7"/>
            <p:cNvSpPr/>
            <p:nvPr/>
          </p:nvSpPr>
          <p:spPr>
            <a:xfrm>
              <a:off x="1989746" y="1350660"/>
              <a:ext cx="492558" cy="493147"/>
            </a:xfrm>
            <a:custGeom>
              <a:avLst/>
              <a:gdLst/>
              <a:ahLst/>
              <a:cxnLst/>
              <a:rect l="l" t="t" r="r" b="b"/>
              <a:pathLst>
                <a:path w="43445" h="43497" fill="none" extrusionOk="0">
                  <a:moveTo>
                    <a:pt x="43444" y="43497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" name="Google Shape;504;p7"/>
            <p:cNvSpPr/>
            <p:nvPr/>
          </p:nvSpPr>
          <p:spPr>
            <a:xfrm>
              <a:off x="1989746" y="1471876"/>
              <a:ext cx="492558" cy="492546"/>
            </a:xfrm>
            <a:custGeom>
              <a:avLst/>
              <a:gdLst/>
              <a:ahLst/>
              <a:cxnLst/>
              <a:rect l="l" t="t" r="r" b="b"/>
              <a:pathLst>
                <a:path w="43445" h="43444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" name="Google Shape;505;p7"/>
            <p:cNvSpPr/>
            <p:nvPr/>
          </p:nvSpPr>
          <p:spPr>
            <a:xfrm>
              <a:off x="1989746" y="1594861"/>
              <a:ext cx="492558" cy="492546"/>
            </a:xfrm>
            <a:custGeom>
              <a:avLst/>
              <a:gdLst/>
              <a:ahLst/>
              <a:cxnLst/>
              <a:rect l="l" t="t" r="r" b="b"/>
              <a:pathLst>
                <a:path w="43445" h="43444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" name="Google Shape;506;p7"/>
            <p:cNvSpPr/>
            <p:nvPr/>
          </p:nvSpPr>
          <p:spPr>
            <a:xfrm>
              <a:off x="1989746" y="1715477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" name="Google Shape;507;p7"/>
            <p:cNvSpPr/>
            <p:nvPr/>
          </p:nvSpPr>
          <p:spPr>
            <a:xfrm>
              <a:off x="1989746" y="1838462"/>
              <a:ext cx="492558" cy="493147"/>
            </a:xfrm>
            <a:custGeom>
              <a:avLst/>
              <a:gdLst/>
              <a:ahLst/>
              <a:cxnLst/>
              <a:rect l="l" t="t" r="r" b="b"/>
              <a:pathLst>
                <a:path w="43445" h="43497" fill="none" extrusionOk="0">
                  <a:moveTo>
                    <a:pt x="43444" y="43496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" name="Google Shape;508;p7"/>
            <p:cNvSpPr/>
            <p:nvPr/>
          </p:nvSpPr>
          <p:spPr>
            <a:xfrm>
              <a:off x="1989746" y="1959667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" name="Google Shape;509;p7"/>
            <p:cNvSpPr/>
            <p:nvPr/>
          </p:nvSpPr>
          <p:spPr>
            <a:xfrm>
              <a:off x="1989746" y="2082652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" name="Google Shape;510;p7"/>
            <p:cNvSpPr/>
            <p:nvPr/>
          </p:nvSpPr>
          <p:spPr>
            <a:xfrm>
              <a:off x="1989746" y="1227675"/>
              <a:ext cx="1468184" cy="1468184"/>
            </a:xfrm>
            <a:custGeom>
              <a:avLst/>
              <a:gdLst/>
              <a:ahLst/>
              <a:cxnLst/>
              <a:rect l="l" t="t" r="r" b="b"/>
              <a:pathLst>
                <a:path w="129498" h="129498" fill="none" extrusionOk="0">
                  <a:moveTo>
                    <a:pt x="43444" y="129498"/>
                  </a:moveTo>
                  <a:lnTo>
                    <a:pt x="0" y="86054"/>
                  </a:lnTo>
                  <a:lnTo>
                    <a:pt x="0" y="1"/>
                  </a:lnTo>
                  <a:lnTo>
                    <a:pt x="86054" y="1"/>
                  </a:lnTo>
                  <a:lnTo>
                    <a:pt x="129498" y="43445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11" name="Google Shape;511;p7"/>
          <p:cNvSpPr txBox="1">
            <a:spLocks noGrp="1"/>
          </p:cNvSpPr>
          <p:nvPr>
            <p:ph type="title"/>
          </p:nvPr>
        </p:nvSpPr>
        <p:spPr>
          <a:xfrm>
            <a:off x="4432366" y="1268859"/>
            <a:ext cx="3675600" cy="1731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grpSp>
        <p:nvGrpSpPr>
          <p:cNvPr id="512" name="Google Shape;512;p7"/>
          <p:cNvGrpSpPr/>
          <p:nvPr/>
        </p:nvGrpSpPr>
        <p:grpSpPr>
          <a:xfrm>
            <a:off x="3841985" y="4608492"/>
            <a:ext cx="1460035" cy="733569"/>
            <a:chOff x="3333360" y="4608492"/>
            <a:chExt cx="1460035" cy="733569"/>
          </a:xfrm>
        </p:grpSpPr>
        <p:sp>
          <p:nvSpPr>
            <p:cNvPr id="513" name="Google Shape;513;p7"/>
            <p:cNvSpPr/>
            <p:nvPr/>
          </p:nvSpPr>
          <p:spPr>
            <a:xfrm rot="-5400000">
              <a:off x="3333351" y="4608500"/>
              <a:ext cx="733569" cy="733552"/>
            </a:xfrm>
            <a:custGeom>
              <a:avLst/>
              <a:gdLst/>
              <a:ahLst/>
              <a:cxnLst/>
              <a:rect l="l" t="t" r="r" b="b"/>
              <a:pathLst>
                <a:path w="43445" h="43444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" name="Google Shape;514;p7"/>
            <p:cNvSpPr/>
            <p:nvPr/>
          </p:nvSpPr>
          <p:spPr>
            <a:xfrm rot="-5400000">
              <a:off x="3512992" y="4608492"/>
              <a:ext cx="733569" cy="733569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" name="Google Shape;515;p7"/>
            <p:cNvSpPr/>
            <p:nvPr/>
          </p:nvSpPr>
          <p:spPr>
            <a:xfrm rot="-5400000">
              <a:off x="3696593" y="4608053"/>
              <a:ext cx="733569" cy="734447"/>
            </a:xfrm>
            <a:custGeom>
              <a:avLst/>
              <a:gdLst/>
              <a:ahLst/>
              <a:cxnLst/>
              <a:rect l="l" t="t" r="r" b="b"/>
              <a:pathLst>
                <a:path w="43445" h="43497" fill="none" extrusionOk="0">
                  <a:moveTo>
                    <a:pt x="43444" y="43496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" name="Google Shape;516;p7"/>
            <p:cNvSpPr/>
            <p:nvPr/>
          </p:nvSpPr>
          <p:spPr>
            <a:xfrm rot="-5400000">
              <a:off x="3876665" y="4608492"/>
              <a:ext cx="733569" cy="733569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" name="Google Shape;517;p7"/>
            <p:cNvSpPr/>
            <p:nvPr/>
          </p:nvSpPr>
          <p:spPr>
            <a:xfrm rot="-5400000">
              <a:off x="4059826" y="4608492"/>
              <a:ext cx="733569" cy="733569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18" name="Google Shape;518;p7"/>
          <p:cNvSpPr txBox="1">
            <a:spLocks noGrp="1"/>
          </p:cNvSpPr>
          <p:nvPr>
            <p:ph type="subTitle" idx="1"/>
          </p:nvPr>
        </p:nvSpPr>
        <p:spPr>
          <a:xfrm>
            <a:off x="4432366" y="2988784"/>
            <a:ext cx="3675600" cy="1042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_POINT">
    <p:spTree>
      <p:nvGrpSpPr>
        <p:cNvPr id="1" name="Shape 5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20" name="Google Shape;520;p8"/>
          <p:cNvPicPr preferRelativeResize="0"/>
          <p:nvPr/>
        </p:nvPicPr>
        <p:blipFill>
          <a:blip r:embed="rId2">
            <a:alphaModFix amt="45000"/>
          </a:blip>
          <a:stretch>
            <a:fillRect/>
          </a:stretch>
        </p:blipFill>
        <p:spPr>
          <a:xfrm>
            <a:off x="3697" y="0"/>
            <a:ext cx="9136604" cy="5143499"/>
          </a:xfrm>
          <a:prstGeom prst="rect">
            <a:avLst/>
          </a:prstGeom>
          <a:noFill/>
          <a:ln>
            <a:noFill/>
          </a:ln>
        </p:spPr>
      </p:pic>
      <p:sp>
        <p:nvSpPr>
          <p:cNvPr id="521" name="Google Shape;521;p8"/>
          <p:cNvSpPr/>
          <p:nvPr/>
        </p:nvSpPr>
        <p:spPr>
          <a:xfrm>
            <a:off x="0" y="2314425"/>
            <a:ext cx="4381500" cy="2829000"/>
          </a:xfrm>
          <a:prstGeom prst="rtTriangle">
            <a:avLst/>
          </a:prstGeom>
          <a:solidFill>
            <a:srgbClr val="FFFFFF">
              <a:alpha val="726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v</a:t>
            </a:r>
            <a:endParaRPr/>
          </a:p>
        </p:txBody>
      </p:sp>
      <p:grpSp>
        <p:nvGrpSpPr>
          <p:cNvPr id="522" name="Google Shape;522;p8"/>
          <p:cNvGrpSpPr/>
          <p:nvPr/>
        </p:nvGrpSpPr>
        <p:grpSpPr>
          <a:xfrm>
            <a:off x="1169850" y="361963"/>
            <a:ext cx="3390900" cy="3390900"/>
            <a:chOff x="-2714625" y="-3788412"/>
            <a:chExt cx="3390900" cy="3390900"/>
          </a:xfrm>
        </p:grpSpPr>
        <p:grpSp>
          <p:nvGrpSpPr>
            <p:cNvPr id="523" name="Google Shape;523;p8"/>
            <p:cNvGrpSpPr/>
            <p:nvPr/>
          </p:nvGrpSpPr>
          <p:grpSpPr>
            <a:xfrm>
              <a:off x="-2714625" y="-3385887"/>
              <a:ext cx="3390900" cy="2569275"/>
              <a:chOff x="-2714625" y="-3448050"/>
              <a:chExt cx="3390900" cy="2569275"/>
            </a:xfrm>
          </p:grpSpPr>
          <p:cxnSp>
            <p:nvCxnSpPr>
              <p:cNvPr id="524" name="Google Shape;524;p8"/>
              <p:cNvCxnSpPr/>
              <p:nvPr/>
            </p:nvCxnSpPr>
            <p:spPr>
              <a:xfrm>
                <a:off x="-2714625" y="-1724025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25" name="Google Shape;525;p8"/>
              <p:cNvCxnSpPr/>
              <p:nvPr/>
            </p:nvCxnSpPr>
            <p:spPr>
              <a:xfrm>
                <a:off x="-2714625" y="-1304925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26" name="Google Shape;526;p8"/>
              <p:cNvCxnSpPr/>
              <p:nvPr/>
            </p:nvCxnSpPr>
            <p:spPr>
              <a:xfrm>
                <a:off x="-2714625" y="-878775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27" name="Google Shape;527;p8"/>
              <p:cNvCxnSpPr/>
              <p:nvPr/>
            </p:nvCxnSpPr>
            <p:spPr>
              <a:xfrm>
                <a:off x="-2714625" y="-3448050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28" name="Google Shape;528;p8"/>
              <p:cNvCxnSpPr/>
              <p:nvPr/>
            </p:nvCxnSpPr>
            <p:spPr>
              <a:xfrm>
                <a:off x="-2714625" y="-3028950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29" name="Google Shape;529;p8"/>
              <p:cNvCxnSpPr/>
              <p:nvPr/>
            </p:nvCxnSpPr>
            <p:spPr>
              <a:xfrm>
                <a:off x="-2714625" y="-2602800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30" name="Google Shape;530;p8"/>
              <p:cNvCxnSpPr/>
              <p:nvPr/>
            </p:nvCxnSpPr>
            <p:spPr>
              <a:xfrm>
                <a:off x="-2714625" y="-2183700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531" name="Google Shape;531;p8"/>
            <p:cNvGrpSpPr/>
            <p:nvPr/>
          </p:nvGrpSpPr>
          <p:grpSpPr>
            <a:xfrm rot="-5400000">
              <a:off x="-2732212" y="-3377600"/>
              <a:ext cx="3390900" cy="2569275"/>
              <a:chOff x="-2714625" y="-3448050"/>
              <a:chExt cx="3390900" cy="2569275"/>
            </a:xfrm>
          </p:grpSpPr>
          <p:cxnSp>
            <p:nvCxnSpPr>
              <p:cNvPr id="532" name="Google Shape;532;p8"/>
              <p:cNvCxnSpPr/>
              <p:nvPr/>
            </p:nvCxnSpPr>
            <p:spPr>
              <a:xfrm>
                <a:off x="-2714625" y="-1724025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33" name="Google Shape;533;p8"/>
              <p:cNvCxnSpPr/>
              <p:nvPr/>
            </p:nvCxnSpPr>
            <p:spPr>
              <a:xfrm>
                <a:off x="-2714625" y="-1304925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34" name="Google Shape;534;p8"/>
              <p:cNvCxnSpPr/>
              <p:nvPr/>
            </p:nvCxnSpPr>
            <p:spPr>
              <a:xfrm>
                <a:off x="-2714625" y="-878775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35" name="Google Shape;535;p8"/>
              <p:cNvCxnSpPr/>
              <p:nvPr/>
            </p:nvCxnSpPr>
            <p:spPr>
              <a:xfrm>
                <a:off x="-2714625" y="-3448050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36" name="Google Shape;536;p8"/>
              <p:cNvCxnSpPr/>
              <p:nvPr/>
            </p:nvCxnSpPr>
            <p:spPr>
              <a:xfrm>
                <a:off x="-2714625" y="-3028950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37" name="Google Shape;537;p8"/>
              <p:cNvCxnSpPr/>
              <p:nvPr/>
            </p:nvCxnSpPr>
            <p:spPr>
              <a:xfrm>
                <a:off x="-2714625" y="-2602800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38" name="Google Shape;538;p8"/>
              <p:cNvCxnSpPr/>
              <p:nvPr/>
            </p:nvCxnSpPr>
            <p:spPr>
              <a:xfrm>
                <a:off x="-2714625" y="-2183700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sp>
        <p:nvSpPr>
          <p:cNvPr id="539" name="Google Shape;539;p8"/>
          <p:cNvSpPr/>
          <p:nvPr/>
        </p:nvSpPr>
        <p:spPr>
          <a:xfrm rot="10800000">
            <a:off x="1686000" y="-75"/>
            <a:ext cx="7458000" cy="4217100"/>
          </a:xfrm>
          <a:prstGeom prst="rtTriangle">
            <a:avLst/>
          </a:prstGeom>
          <a:solidFill>
            <a:srgbClr val="FFFFFF">
              <a:alpha val="726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40" name="Google Shape;540;p8"/>
          <p:cNvGrpSpPr/>
          <p:nvPr/>
        </p:nvGrpSpPr>
        <p:grpSpPr>
          <a:xfrm>
            <a:off x="1017449" y="3513093"/>
            <a:ext cx="1095412" cy="1095412"/>
            <a:chOff x="1989746" y="1227675"/>
            <a:chExt cx="1468184" cy="1468184"/>
          </a:xfrm>
        </p:grpSpPr>
        <p:sp>
          <p:nvSpPr>
            <p:cNvPr id="541" name="Google Shape;541;p8"/>
            <p:cNvSpPr/>
            <p:nvPr/>
          </p:nvSpPr>
          <p:spPr>
            <a:xfrm>
              <a:off x="2482274" y="1720204"/>
              <a:ext cx="975637" cy="975637"/>
            </a:xfrm>
            <a:custGeom>
              <a:avLst/>
              <a:gdLst/>
              <a:ahLst/>
              <a:cxnLst/>
              <a:rect l="l" t="t" r="r" b="b"/>
              <a:pathLst>
                <a:path w="86054" h="86054" fill="none" extrusionOk="0">
                  <a:moveTo>
                    <a:pt x="0" y="1"/>
                  </a:moveTo>
                  <a:lnTo>
                    <a:pt x="86054" y="1"/>
                  </a:lnTo>
                  <a:lnTo>
                    <a:pt x="86054" y="86054"/>
                  </a:lnTo>
                  <a:lnTo>
                    <a:pt x="0" y="86054"/>
                  </a:lnTo>
                  <a:close/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" name="Google Shape;542;p8"/>
            <p:cNvSpPr/>
            <p:nvPr/>
          </p:nvSpPr>
          <p:spPr>
            <a:xfrm>
              <a:off x="2965336" y="2203267"/>
              <a:ext cx="11" cy="11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" name="Google Shape;543;p8"/>
            <p:cNvSpPr/>
            <p:nvPr/>
          </p:nvSpPr>
          <p:spPr>
            <a:xfrm>
              <a:off x="2844721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" name="Google Shape;544;p8"/>
            <p:cNvSpPr/>
            <p:nvPr/>
          </p:nvSpPr>
          <p:spPr>
            <a:xfrm>
              <a:off x="2721146" y="1227675"/>
              <a:ext cx="493147" cy="492558"/>
            </a:xfrm>
            <a:custGeom>
              <a:avLst/>
              <a:gdLst/>
              <a:ahLst/>
              <a:cxnLst/>
              <a:rect l="l" t="t" r="r" b="b"/>
              <a:pathLst>
                <a:path w="43497" h="43445" fill="none" extrusionOk="0">
                  <a:moveTo>
                    <a:pt x="43496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" name="Google Shape;545;p8"/>
            <p:cNvSpPr/>
            <p:nvPr/>
          </p:nvSpPr>
          <p:spPr>
            <a:xfrm>
              <a:off x="2600520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5" y="43445"/>
                  </a:moveTo>
                  <a:lnTo>
                    <a:pt x="1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" name="Google Shape;546;p8"/>
            <p:cNvSpPr/>
            <p:nvPr/>
          </p:nvSpPr>
          <p:spPr>
            <a:xfrm>
              <a:off x="2477535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5" y="43445"/>
                  </a:moveTo>
                  <a:lnTo>
                    <a:pt x="1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" name="Google Shape;547;p8"/>
            <p:cNvSpPr/>
            <p:nvPr/>
          </p:nvSpPr>
          <p:spPr>
            <a:xfrm>
              <a:off x="2356920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5" y="43445"/>
                  </a:moveTo>
                  <a:lnTo>
                    <a:pt x="1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" name="Google Shape;548;p8"/>
            <p:cNvSpPr/>
            <p:nvPr/>
          </p:nvSpPr>
          <p:spPr>
            <a:xfrm>
              <a:off x="2233346" y="1227675"/>
              <a:ext cx="493147" cy="492558"/>
            </a:xfrm>
            <a:custGeom>
              <a:avLst/>
              <a:gdLst/>
              <a:ahLst/>
              <a:cxnLst/>
              <a:rect l="l" t="t" r="r" b="b"/>
              <a:pathLst>
                <a:path w="43497" h="43445" fill="none" extrusionOk="0">
                  <a:moveTo>
                    <a:pt x="43497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" name="Google Shape;549;p8"/>
            <p:cNvSpPr/>
            <p:nvPr/>
          </p:nvSpPr>
          <p:spPr>
            <a:xfrm>
              <a:off x="2112731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" name="Google Shape;550;p8"/>
            <p:cNvSpPr/>
            <p:nvPr/>
          </p:nvSpPr>
          <p:spPr>
            <a:xfrm>
              <a:off x="1989746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" name="Google Shape;551;p8"/>
            <p:cNvSpPr/>
            <p:nvPr/>
          </p:nvSpPr>
          <p:spPr>
            <a:xfrm>
              <a:off x="1989746" y="1350660"/>
              <a:ext cx="492558" cy="493147"/>
            </a:xfrm>
            <a:custGeom>
              <a:avLst/>
              <a:gdLst/>
              <a:ahLst/>
              <a:cxnLst/>
              <a:rect l="l" t="t" r="r" b="b"/>
              <a:pathLst>
                <a:path w="43445" h="43497" fill="none" extrusionOk="0">
                  <a:moveTo>
                    <a:pt x="43444" y="43497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" name="Google Shape;552;p8"/>
            <p:cNvSpPr/>
            <p:nvPr/>
          </p:nvSpPr>
          <p:spPr>
            <a:xfrm>
              <a:off x="1989746" y="1471876"/>
              <a:ext cx="492558" cy="492546"/>
            </a:xfrm>
            <a:custGeom>
              <a:avLst/>
              <a:gdLst/>
              <a:ahLst/>
              <a:cxnLst/>
              <a:rect l="l" t="t" r="r" b="b"/>
              <a:pathLst>
                <a:path w="43445" h="43444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" name="Google Shape;553;p8"/>
            <p:cNvSpPr/>
            <p:nvPr/>
          </p:nvSpPr>
          <p:spPr>
            <a:xfrm>
              <a:off x="1989746" y="1594861"/>
              <a:ext cx="492558" cy="492546"/>
            </a:xfrm>
            <a:custGeom>
              <a:avLst/>
              <a:gdLst/>
              <a:ahLst/>
              <a:cxnLst/>
              <a:rect l="l" t="t" r="r" b="b"/>
              <a:pathLst>
                <a:path w="43445" h="43444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" name="Google Shape;554;p8"/>
            <p:cNvSpPr/>
            <p:nvPr/>
          </p:nvSpPr>
          <p:spPr>
            <a:xfrm>
              <a:off x="1989746" y="1715477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" name="Google Shape;555;p8"/>
            <p:cNvSpPr/>
            <p:nvPr/>
          </p:nvSpPr>
          <p:spPr>
            <a:xfrm>
              <a:off x="1989746" y="1838462"/>
              <a:ext cx="492558" cy="493147"/>
            </a:xfrm>
            <a:custGeom>
              <a:avLst/>
              <a:gdLst/>
              <a:ahLst/>
              <a:cxnLst/>
              <a:rect l="l" t="t" r="r" b="b"/>
              <a:pathLst>
                <a:path w="43445" h="43497" fill="none" extrusionOk="0">
                  <a:moveTo>
                    <a:pt x="43444" y="43496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" name="Google Shape;556;p8"/>
            <p:cNvSpPr/>
            <p:nvPr/>
          </p:nvSpPr>
          <p:spPr>
            <a:xfrm>
              <a:off x="1989746" y="1959667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" name="Google Shape;557;p8"/>
            <p:cNvSpPr/>
            <p:nvPr/>
          </p:nvSpPr>
          <p:spPr>
            <a:xfrm>
              <a:off x="1989746" y="2082652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" name="Google Shape;558;p8"/>
            <p:cNvSpPr/>
            <p:nvPr/>
          </p:nvSpPr>
          <p:spPr>
            <a:xfrm>
              <a:off x="1989746" y="1227675"/>
              <a:ext cx="1468184" cy="1468184"/>
            </a:xfrm>
            <a:custGeom>
              <a:avLst/>
              <a:gdLst/>
              <a:ahLst/>
              <a:cxnLst/>
              <a:rect l="l" t="t" r="r" b="b"/>
              <a:pathLst>
                <a:path w="129498" h="129498" fill="none" extrusionOk="0">
                  <a:moveTo>
                    <a:pt x="43444" y="129498"/>
                  </a:moveTo>
                  <a:lnTo>
                    <a:pt x="0" y="86054"/>
                  </a:lnTo>
                  <a:lnTo>
                    <a:pt x="0" y="1"/>
                  </a:lnTo>
                  <a:lnTo>
                    <a:pt x="86054" y="1"/>
                  </a:lnTo>
                  <a:lnTo>
                    <a:pt x="129498" y="43445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59" name="Google Shape;559;p8"/>
          <p:cNvGrpSpPr/>
          <p:nvPr/>
        </p:nvGrpSpPr>
        <p:grpSpPr>
          <a:xfrm>
            <a:off x="-4" y="217927"/>
            <a:ext cx="733566" cy="3469376"/>
            <a:chOff x="-1092529" y="1167363"/>
            <a:chExt cx="492558" cy="2329534"/>
          </a:xfrm>
        </p:grpSpPr>
        <p:sp>
          <p:nvSpPr>
            <p:cNvPr id="560" name="Google Shape;560;p8"/>
            <p:cNvSpPr/>
            <p:nvPr/>
          </p:nvSpPr>
          <p:spPr>
            <a:xfrm>
              <a:off x="-1092529" y="1167363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" name="Google Shape;561;p8"/>
            <p:cNvSpPr/>
            <p:nvPr/>
          </p:nvSpPr>
          <p:spPr>
            <a:xfrm>
              <a:off x="-1092529" y="1290347"/>
              <a:ext cx="492558" cy="493147"/>
            </a:xfrm>
            <a:custGeom>
              <a:avLst/>
              <a:gdLst/>
              <a:ahLst/>
              <a:cxnLst/>
              <a:rect l="l" t="t" r="r" b="b"/>
              <a:pathLst>
                <a:path w="43445" h="43497" fill="none" extrusionOk="0">
                  <a:moveTo>
                    <a:pt x="43444" y="43497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" name="Google Shape;562;p8"/>
            <p:cNvSpPr/>
            <p:nvPr/>
          </p:nvSpPr>
          <p:spPr>
            <a:xfrm>
              <a:off x="-1092529" y="1411564"/>
              <a:ext cx="492558" cy="492546"/>
            </a:xfrm>
            <a:custGeom>
              <a:avLst/>
              <a:gdLst/>
              <a:ahLst/>
              <a:cxnLst/>
              <a:rect l="l" t="t" r="r" b="b"/>
              <a:pathLst>
                <a:path w="43445" h="43444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" name="Google Shape;563;p8"/>
            <p:cNvSpPr/>
            <p:nvPr/>
          </p:nvSpPr>
          <p:spPr>
            <a:xfrm>
              <a:off x="-1092529" y="1534549"/>
              <a:ext cx="492558" cy="492546"/>
            </a:xfrm>
            <a:custGeom>
              <a:avLst/>
              <a:gdLst/>
              <a:ahLst/>
              <a:cxnLst/>
              <a:rect l="l" t="t" r="r" b="b"/>
              <a:pathLst>
                <a:path w="43445" h="43444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" name="Google Shape;564;p8"/>
            <p:cNvSpPr/>
            <p:nvPr/>
          </p:nvSpPr>
          <p:spPr>
            <a:xfrm>
              <a:off x="-1092529" y="1655164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" name="Google Shape;565;p8"/>
            <p:cNvSpPr/>
            <p:nvPr/>
          </p:nvSpPr>
          <p:spPr>
            <a:xfrm>
              <a:off x="-1092529" y="1778149"/>
              <a:ext cx="492558" cy="493147"/>
            </a:xfrm>
            <a:custGeom>
              <a:avLst/>
              <a:gdLst/>
              <a:ahLst/>
              <a:cxnLst/>
              <a:rect l="l" t="t" r="r" b="b"/>
              <a:pathLst>
                <a:path w="43445" h="43497" fill="none" extrusionOk="0">
                  <a:moveTo>
                    <a:pt x="43444" y="43496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" name="Google Shape;566;p8"/>
            <p:cNvSpPr/>
            <p:nvPr/>
          </p:nvSpPr>
          <p:spPr>
            <a:xfrm>
              <a:off x="-1092529" y="1899354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" name="Google Shape;567;p8"/>
            <p:cNvSpPr/>
            <p:nvPr/>
          </p:nvSpPr>
          <p:spPr>
            <a:xfrm>
              <a:off x="-1092529" y="2022339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" name="Google Shape;568;p8"/>
            <p:cNvSpPr/>
            <p:nvPr/>
          </p:nvSpPr>
          <p:spPr>
            <a:xfrm>
              <a:off x="-1092529" y="2149363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" name="Google Shape;569;p8"/>
            <p:cNvSpPr/>
            <p:nvPr/>
          </p:nvSpPr>
          <p:spPr>
            <a:xfrm>
              <a:off x="-1092529" y="2272347"/>
              <a:ext cx="492558" cy="493147"/>
            </a:xfrm>
            <a:custGeom>
              <a:avLst/>
              <a:gdLst/>
              <a:ahLst/>
              <a:cxnLst/>
              <a:rect l="l" t="t" r="r" b="b"/>
              <a:pathLst>
                <a:path w="43445" h="43497" fill="none" extrusionOk="0">
                  <a:moveTo>
                    <a:pt x="43444" y="43497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" name="Google Shape;570;p8"/>
            <p:cNvSpPr/>
            <p:nvPr/>
          </p:nvSpPr>
          <p:spPr>
            <a:xfrm>
              <a:off x="-1092529" y="2393564"/>
              <a:ext cx="492558" cy="492546"/>
            </a:xfrm>
            <a:custGeom>
              <a:avLst/>
              <a:gdLst/>
              <a:ahLst/>
              <a:cxnLst/>
              <a:rect l="l" t="t" r="r" b="b"/>
              <a:pathLst>
                <a:path w="43445" h="43444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" name="Google Shape;571;p8"/>
            <p:cNvSpPr/>
            <p:nvPr/>
          </p:nvSpPr>
          <p:spPr>
            <a:xfrm>
              <a:off x="-1092529" y="2516549"/>
              <a:ext cx="492558" cy="492546"/>
            </a:xfrm>
            <a:custGeom>
              <a:avLst/>
              <a:gdLst/>
              <a:ahLst/>
              <a:cxnLst/>
              <a:rect l="l" t="t" r="r" b="b"/>
              <a:pathLst>
                <a:path w="43445" h="43444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" name="Google Shape;572;p8"/>
            <p:cNvSpPr/>
            <p:nvPr/>
          </p:nvSpPr>
          <p:spPr>
            <a:xfrm>
              <a:off x="-1092529" y="2637164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" name="Google Shape;573;p8"/>
            <p:cNvSpPr/>
            <p:nvPr/>
          </p:nvSpPr>
          <p:spPr>
            <a:xfrm>
              <a:off x="-1092529" y="2760149"/>
              <a:ext cx="492558" cy="493147"/>
            </a:xfrm>
            <a:custGeom>
              <a:avLst/>
              <a:gdLst/>
              <a:ahLst/>
              <a:cxnLst/>
              <a:rect l="l" t="t" r="r" b="b"/>
              <a:pathLst>
                <a:path w="43445" h="43497" fill="none" extrusionOk="0">
                  <a:moveTo>
                    <a:pt x="43444" y="43496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" name="Google Shape;574;p8"/>
            <p:cNvSpPr/>
            <p:nvPr/>
          </p:nvSpPr>
          <p:spPr>
            <a:xfrm>
              <a:off x="-1092529" y="2881354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" name="Google Shape;575;p8"/>
            <p:cNvSpPr/>
            <p:nvPr/>
          </p:nvSpPr>
          <p:spPr>
            <a:xfrm>
              <a:off x="-1092529" y="3004339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76" name="Google Shape;576;p8"/>
          <p:cNvGrpSpPr/>
          <p:nvPr/>
        </p:nvGrpSpPr>
        <p:grpSpPr>
          <a:xfrm>
            <a:off x="7315024" y="534993"/>
            <a:ext cx="1095412" cy="1095412"/>
            <a:chOff x="1989746" y="1227675"/>
            <a:chExt cx="1468184" cy="1468184"/>
          </a:xfrm>
        </p:grpSpPr>
        <p:sp>
          <p:nvSpPr>
            <p:cNvPr id="577" name="Google Shape;577;p8"/>
            <p:cNvSpPr/>
            <p:nvPr/>
          </p:nvSpPr>
          <p:spPr>
            <a:xfrm>
              <a:off x="2482274" y="1720204"/>
              <a:ext cx="975637" cy="975637"/>
            </a:xfrm>
            <a:custGeom>
              <a:avLst/>
              <a:gdLst/>
              <a:ahLst/>
              <a:cxnLst/>
              <a:rect l="l" t="t" r="r" b="b"/>
              <a:pathLst>
                <a:path w="86054" h="86054" fill="none" extrusionOk="0">
                  <a:moveTo>
                    <a:pt x="0" y="1"/>
                  </a:moveTo>
                  <a:lnTo>
                    <a:pt x="86054" y="1"/>
                  </a:lnTo>
                  <a:lnTo>
                    <a:pt x="86054" y="86054"/>
                  </a:lnTo>
                  <a:lnTo>
                    <a:pt x="0" y="86054"/>
                  </a:lnTo>
                  <a:close/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" name="Google Shape;578;p8"/>
            <p:cNvSpPr/>
            <p:nvPr/>
          </p:nvSpPr>
          <p:spPr>
            <a:xfrm>
              <a:off x="2965336" y="2203267"/>
              <a:ext cx="11" cy="11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" name="Google Shape;579;p8"/>
            <p:cNvSpPr/>
            <p:nvPr/>
          </p:nvSpPr>
          <p:spPr>
            <a:xfrm>
              <a:off x="2844721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" name="Google Shape;580;p8"/>
            <p:cNvSpPr/>
            <p:nvPr/>
          </p:nvSpPr>
          <p:spPr>
            <a:xfrm>
              <a:off x="2721146" y="1227675"/>
              <a:ext cx="493147" cy="492558"/>
            </a:xfrm>
            <a:custGeom>
              <a:avLst/>
              <a:gdLst/>
              <a:ahLst/>
              <a:cxnLst/>
              <a:rect l="l" t="t" r="r" b="b"/>
              <a:pathLst>
                <a:path w="43497" h="43445" fill="none" extrusionOk="0">
                  <a:moveTo>
                    <a:pt x="43496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" name="Google Shape;581;p8"/>
            <p:cNvSpPr/>
            <p:nvPr/>
          </p:nvSpPr>
          <p:spPr>
            <a:xfrm>
              <a:off x="2600520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5" y="43445"/>
                  </a:moveTo>
                  <a:lnTo>
                    <a:pt x="1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" name="Google Shape;582;p8"/>
            <p:cNvSpPr/>
            <p:nvPr/>
          </p:nvSpPr>
          <p:spPr>
            <a:xfrm>
              <a:off x="2477535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5" y="43445"/>
                  </a:moveTo>
                  <a:lnTo>
                    <a:pt x="1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" name="Google Shape;583;p8"/>
            <p:cNvSpPr/>
            <p:nvPr/>
          </p:nvSpPr>
          <p:spPr>
            <a:xfrm>
              <a:off x="2356920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5" y="43445"/>
                  </a:moveTo>
                  <a:lnTo>
                    <a:pt x="1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" name="Google Shape;584;p8"/>
            <p:cNvSpPr/>
            <p:nvPr/>
          </p:nvSpPr>
          <p:spPr>
            <a:xfrm>
              <a:off x="2233346" y="1227675"/>
              <a:ext cx="493147" cy="492558"/>
            </a:xfrm>
            <a:custGeom>
              <a:avLst/>
              <a:gdLst/>
              <a:ahLst/>
              <a:cxnLst/>
              <a:rect l="l" t="t" r="r" b="b"/>
              <a:pathLst>
                <a:path w="43497" h="43445" fill="none" extrusionOk="0">
                  <a:moveTo>
                    <a:pt x="43497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" name="Google Shape;585;p8"/>
            <p:cNvSpPr/>
            <p:nvPr/>
          </p:nvSpPr>
          <p:spPr>
            <a:xfrm>
              <a:off x="2112731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" name="Google Shape;586;p8"/>
            <p:cNvSpPr/>
            <p:nvPr/>
          </p:nvSpPr>
          <p:spPr>
            <a:xfrm>
              <a:off x="1989746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" name="Google Shape;587;p8"/>
            <p:cNvSpPr/>
            <p:nvPr/>
          </p:nvSpPr>
          <p:spPr>
            <a:xfrm>
              <a:off x="1989746" y="1350660"/>
              <a:ext cx="492558" cy="493147"/>
            </a:xfrm>
            <a:custGeom>
              <a:avLst/>
              <a:gdLst/>
              <a:ahLst/>
              <a:cxnLst/>
              <a:rect l="l" t="t" r="r" b="b"/>
              <a:pathLst>
                <a:path w="43445" h="43497" fill="none" extrusionOk="0">
                  <a:moveTo>
                    <a:pt x="43444" y="43497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" name="Google Shape;588;p8"/>
            <p:cNvSpPr/>
            <p:nvPr/>
          </p:nvSpPr>
          <p:spPr>
            <a:xfrm>
              <a:off x="1989746" y="1471876"/>
              <a:ext cx="492558" cy="492546"/>
            </a:xfrm>
            <a:custGeom>
              <a:avLst/>
              <a:gdLst/>
              <a:ahLst/>
              <a:cxnLst/>
              <a:rect l="l" t="t" r="r" b="b"/>
              <a:pathLst>
                <a:path w="43445" h="43444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" name="Google Shape;589;p8"/>
            <p:cNvSpPr/>
            <p:nvPr/>
          </p:nvSpPr>
          <p:spPr>
            <a:xfrm>
              <a:off x="1989746" y="1594861"/>
              <a:ext cx="492558" cy="492546"/>
            </a:xfrm>
            <a:custGeom>
              <a:avLst/>
              <a:gdLst/>
              <a:ahLst/>
              <a:cxnLst/>
              <a:rect l="l" t="t" r="r" b="b"/>
              <a:pathLst>
                <a:path w="43445" h="43444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" name="Google Shape;590;p8"/>
            <p:cNvSpPr/>
            <p:nvPr/>
          </p:nvSpPr>
          <p:spPr>
            <a:xfrm>
              <a:off x="1989746" y="1715477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" name="Google Shape;591;p8"/>
            <p:cNvSpPr/>
            <p:nvPr/>
          </p:nvSpPr>
          <p:spPr>
            <a:xfrm>
              <a:off x="1989746" y="1838462"/>
              <a:ext cx="492558" cy="493147"/>
            </a:xfrm>
            <a:custGeom>
              <a:avLst/>
              <a:gdLst/>
              <a:ahLst/>
              <a:cxnLst/>
              <a:rect l="l" t="t" r="r" b="b"/>
              <a:pathLst>
                <a:path w="43445" h="43497" fill="none" extrusionOk="0">
                  <a:moveTo>
                    <a:pt x="43444" y="43496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" name="Google Shape;592;p8"/>
            <p:cNvSpPr/>
            <p:nvPr/>
          </p:nvSpPr>
          <p:spPr>
            <a:xfrm>
              <a:off x="1989746" y="1959667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" name="Google Shape;593;p8"/>
            <p:cNvSpPr/>
            <p:nvPr/>
          </p:nvSpPr>
          <p:spPr>
            <a:xfrm>
              <a:off x="1989746" y="2082652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" name="Google Shape;594;p8"/>
            <p:cNvSpPr/>
            <p:nvPr/>
          </p:nvSpPr>
          <p:spPr>
            <a:xfrm>
              <a:off x="1989746" y="1227675"/>
              <a:ext cx="1468184" cy="1468184"/>
            </a:xfrm>
            <a:custGeom>
              <a:avLst/>
              <a:gdLst/>
              <a:ahLst/>
              <a:cxnLst/>
              <a:rect l="l" t="t" r="r" b="b"/>
              <a:pathLst>
                <a:path w="129498" h="129498" fill="none" extrusionOk="0">
                  <a:moveTo>
                    <a:pt x="43444" y="129498"/>
                  </a:moveTo>
                  <a:lnTo>
                    <a:pt x="0" y="86054"/>
                  </a:lnTo>
                  <a:lnTo>
                    <a:pt x="0" y="1"/>
                  </a:lnTo>
                  <a:lnTo>
                    <a:pt x="86054" y="1"/>
                  </a:lnTo>
                  <a:lnTo>
                    <a:pt x="129498" y="43445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95" name="Google Shape;595;p8"/>
          <p:cNvGrpSpPr/>
          <p:nvPr/>
        </p:nvGrpSpPr>
        <p:grpSpPr>
          <a:xfrm rot="10800000" flipH="1">
            <a:off x="8410421" y="1417652"/>
            <a:ext cx="733566" cy="3469376"/>
            <a:chOff x="-1092529" y="1167363"/>
            <a:chExt cx="492558" cy="2329534"/>
          </a:xfrm>
        </p:grpSpPr>
        <p:sp>
          <p:nvSpPr>
            <p:cNvPr id="596" name="Google Shape;596;p8"/>
            <p:cNvSpPr/>
            <p:nvPr/>
          </p:nvSpPr>
          <p:spPr>
            <a:xfrm>
              <a:off x="-1092529" y="1167363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" name="Google Shape;597;p8"/>
            <p:cNvSpPr/>
            <p:nvPr/>
          </p:nvSpPr>
          <p:spPr>
            <a:xfrm>
              <a:off x="-1092529" y="1290347"/>
              <a:ext cx="492558" cy="493147"/>
            </a:xfrm>
            <a:custGeom>
              <a:avLst/>
              <a:gdLst/>
              <a:ahLst/>
              <a:cxnLst/>
              <a:rect l="l" t="t" r="r" b="b"/>
              <a:pathLst>
                <a:path w="43445" h="43497" fill="none" extrusionOk="0">
                  <a:moveTo>
                    <a:pt x="43444" y="43497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" name="Google Shape;598;p8"/>
            <p:cNvSpPr/>
            <p:nvPr/>
          </p:nvSpPr>
          <p:spPr>
            <a:xfrm>
              <a:off x="-1092529" y="1411564"/>
              <a:ext cx="492558" cy="492546"/>
            </a:xfrm>
            <a:custGeom>
              <a:avLst/>
              <a:gdLst/>
              <a:ahLst/>
              <a:cxnLst/>
              <a:rect l="l" t="t" r="r" b="b"/>
              <a:pathLst>
                <a:path w="43445" h="43444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" name="Google Shape;599;p8"/>
            <p:cNvSpPr/>
            <p:nvPr/>
          </p:nvSpPr>
          <p:spPr>
            <a:xfrm>
              <a:off x="-1092529" y="1534549"/>
              <a:ext cx="492558" cy="492546"/>
            </a:xfrm>
            <a:custGeom>
              <a:avLst/>
              <a:gdLst/>
              <a:ahLst/>
              <a:cxnLst/>
              <a:rect l="l" t="t" r="r" b="b"/>
              <a:pathLst>
                <a:path w="43445" h="43444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" name="Google Shape;600;p8"/>
            <p:cNvSpPr/>
            <p:nvPr/>
          </p:nvSpPr>
          <p:spPr>
            <a:xfrm>
              <a:off x="-1092529" y="1655164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" name="Google Shape;601;p8"/>
            <p:cNvSpPr/>
            <p:nvPr/>
          </p:nvSpPr>
          <p:spPr>
            <a:xfrm>
              <a:off x="-1092529" y="1778149"/>
              <a:ext cx="492558" cy="493147"/>
            </a:xfrm>
            <a:custGeom>
              <a:avLst/>
              <a:gdLst/>
              <a:ahLst/>
              <a:cxnLst/>
              <a:rect l="l" t="t" r="r" b="b"/>
              <a:pathLst>
                <a:path w="43445" h="43497" fill="none" extrusionOk="0">
                  <a:moveTo>
                    <a:pt x="43444" y="43496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" name="Google Shape;602;p8"/>
            <p:cNvSpPr/>
            <p:nvPr/>
          </p:nvSpPr>
          <p:spPr>
            <a:xfrm>
              <a:off x="-1092529" y="1899354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" name="Google Shape;603;p8"/>
            <p:cNvSpPr/>
            <p:nvPr/>
          </p:nvSpPr>
          <p:spPr>
            <a:xfrm>
              <a:off x="-1092529" y="2022339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" name="Google Shape;604;p8"/>
            <p:cNvSpPr/>
            <p:nvPr/>
          </p:nvSpPr>
          <p:spPr>
            <a:xfrm>
              <a:off x="-1092529" y="2149363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" name="Google Shape;605;p8"/>
            <p:cNvSpPr/>
            <p:nvPr/>
          </p:nvSpPr>
          <p:spPr>
            <a:xfrm>
              <a:off x="-1092529" y="2272347"/>
              <a:ext cx="492558" cy="493147"/>
            </a:xfrm>
            <a:custGeom>
              <a:avLst/>
              <a:gdLst/>
              <a:ahLst/>
              <a:cxnLst/>
              <a:rect l="l" t="t" r="r" b="b"/>
              <a:pathLst>
                <a:path w="43445" h="43497" fill="none" extrusionOk="0">
                  <a:moveTo>
                    <a:pt x="43444" y="43497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" name="Google Shape;606;p8"/>
            <p:cNvSpPr/>
            <p:nvPr/>
          </p:nvSpPr>
          <p:spPr>
            <a:xfrm>
              <a:off x="-1092529" y="2393564"/>
              <a:ext cx="492558" cy="492546"/>
            </a:xfrm>
            <a:custGeom>
              <a:avLst/>
              <a:gdLst/>
              <a:ahLst/>
              <a:cxnLst/>
              <a:rect l="l" t="t" r="r" b="b"/>
              <a:pathLst>
                <a:path w="43445" h="43444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" name="Google Shape;607;p8"/>
            <p:cNvSpPr/>
            <p:nvPr/>
          </p:nvSpPr>
          <p:spPr>
            <a:xfrm>
              <a:off x="-1092529" y="2516549"/>
              <a:ext cx="492558" cy="492546"/>
            </a:xfrm>
            <a:custGeom>
              <a:avLst/>
              <a:gdLst/>
              <a:ahLst/>
              <a:cxnLst/>
              <a:rect l="l" t="t" r="r" b="b"/>
              <a:pathLst>
                <a:path w="43445" h="43444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" name="Google Shape;608;p8"/>
            <p:cNvSpPr/>
            <p:nvPr/>
          </p:nvSpPr>
          <p:spPr>
            <a:xfrm>
              <a:off x="-1092529" y="2637164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" name="Google Shape;609;p8"/>
            <p:cNvSpPr/>
            <p:nvPr/>
          </p:nvSpPr>
          <p:spPr>
            <a:xfrm>
              <a:off x="-1092529" y="2760149"/>
              <a:ext cx="492558" cy="493147"/>
            </a:xfrm>
            <a:custGeom>
              <a:avLst/>
              <a:gdLst/>
              <a:ahLst/>
              <a:cxnLst/>
              <a:rect l="l" t="t" r="r" b="b"/>
              <a:pathLst>
                <a:path w="43445" h="43497" fill="none" extrusionOk="0">
                  <a:moveTo>
                    <a:pt x="43444" y="43496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" name="Google Shape;610;p8"/>
            <p:cNvSpPr/>
            <p:nvPr/>
          </p:nvSpPr>
          <p:spPr>
            <a:xfrm>
              <a:off x="-1092529" y="2881354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" name="Google Shape;611;p8"/>
            <p:cNvSpPr/>
            <p:nvPr/>
          </p:nvSpPr>
          <p:spPr>
            <a:xfrm>
              <a:off x="-1092529" y="3004339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12" name="Google Shape;612;p8"/>
          <p:cNvSpPr txBox="1">
            <a:spLocks noGrp="1"/>
          </p:cNvSpPr>
          <p:nvPr>
            <p:ph type="title"/>
          </p:nvPr>
        </p:nvSpPr>
        <p:spPr>
          <a:xfrm>
            <a:off x="1514475" y="1630400"/>
            <a:ext cx="6115200" cy="1882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500"/>
            </a:lvl1pPr>
            <a:lvl2pPr lvl="1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_TITLE_AND_DESCRIPTION">
    <p:spTree>
      <p:nvGrpSpPr>
        <p:cNvPr id="1" name="Shape 6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14" name="Google Shape;614;p9"/>
          <p:cNvPicPr preferRelativeResize="0"/>
          <p:nvPr/>
        </p:nvPicPr>
        <p:blipFill>
          <a:blip r:embed="rId2">
            <a:alphaModFix amt="45000"/>
          </a:blip>
          <a:stretch>
            <a:fillRect/>
          </a:stretch>
        </p:blipFill>
        <p:spPr>
          <a:xfrm>
            <a:off x="3697" y="0"/>
            <a:ext cx="9136604" cy="5143499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615" name="Google Shape;615;p9"/>
          <p:cNvGrpSpPr/>
          <p:nvPr/>
        </p:nvGrpSpPr>
        <p:grpSpPr>
          <a:xfrm>
            <a:off x="1381825" y="367413"/>
            <a:ext cx="3390900" cy="3390900"/>
            <a:chOff x="-2714625" y="-3788412"/>
            <a:chExt cx="3390900" cy="3390900"/>
          </a:xfrm>
        </p:grpSpPr>
        <p:grpSp>
          <p:nvGrpSpPr>
            <p:cNvPr id="616" name="Google Shape;616;p9"/>
            <p:cNvGrpSpPr/>
            <p:nvPr/>
          </p:nvGrpSpPr>
          <p:grpSpPr>
            <a:xfrm>
              <a:off x="-2714625" y="-3385887"/>
              <a:ext cx="3390900" cy="2569275"/>
              <a:chOff x="-2714625" y="-3448050"/>
              <a:chExt cx="3390900" cy="2569275"/>
            </a:xfrm>
          </p:grpSpPr>
          <p:cxnSp>
            <p:nvCxnSpPr>
              <p:cNvPr id="617" name="Google Shape;617;p9"/>
              <p:cNvCxnSpPr/>
              <p:nvPr/>
            </p:nvCxnSpPr>
            <p:spPr>
              <a:xfrm>
                <a:off x="-2714625" y="-1724025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18" name="Google Shape;618;p9"/>
              <p:cNvCxnSpPr/>
              <p:nvPr/>
            </p:nvCxnSpPr>
            <p:spPr>
              <a:xfrm>
                <a:off x="-2714625" y="-1304925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19" name="Google Shape;619;p9"/>
              <p:cNvCxnSpPr/>
              <p:nvPr/>
            </p:nvCxnSpPr>
            <p:spPr>
              <a:xfrm>
                <a:off x="-2714625" y="-878775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20" name="Google Shape;620;p9"/>
              <p:cNvCxnSpPr/>
              <p:nvPr/>
            </p:nvCxnSpPr>
            <p:spPr>
              <a:xfrm>
                <a:off x="-2714625" y="-3448050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21" name="Google Shape;621;p9"/>
              <p:cNvCxnSpPr/>
              <p:nvPr/>
            </p:nvCxnSpPr>
            <p:spPr>
              <a:xfrm>
                <a:off x="-2714625" y="-3028950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22" name="Google Shape;622;p9"/>
              <p:cNvCxnSpPr/>
              <p:nvPr/>
            </p:nvCxnSpPr>
            <p:spPr>
              <a:xfrm>
                <a:off x="-2714625" y="-2602800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23" name="Google Shape;623;p9"/>
              <p:cNvCxnSpPr/>
              <p:nvPr/>
            </p:nvCxnSpPr>
            <p:spPr>
              <a:xfrm>
                <a:off x="-2714625" y="-2183700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624" name="Google Shape;624;p9"/>
            <p:cNvGrpSpPr/>
            <p:nvPr/>
          </p:nvGrpSpPr>
          <p:grpSpPr>
            <a:xfrm rot="-5400000">
              <a:off x="-2732212" y="-3377600"/>
              <a:ext cx="3390900" cy="2569275"/>
              <a:chOff x="-2714625" y="-3448050"/>
              <a:chExt cx="3390900" cy="2569275"/>
            </a:xfrm>
          </p:grpSpPr>
          <p:cxnSp>
            <p:nvCxnSpPr>
              <p:cNvPr id="625" name="Google Shape;625;p9"/>
              <p:cNvCxnSpPr/>
              <p:nvPr/>
            </p:nvCxnSpPr>
            <p:spPr>
              <a:xfrm>
                <a:off x="-2714625" y="-1724025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26" name="Google Shape;626;p9"/>
              <p:cNvCxnSpPr/>
              <p:nvPr/>
            </p:nvCxnSpPr>
            <p:spPr>
              <a:xfrm>
                <a:off x="-2714625" y="-1304925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27" name="Google Shape;627;p9"/>
              <p:cNvCxnSpPr/>
              <p:nvPr/>
            </p:nvCxnSpPr>
            <p:spPr>
              <a:xfrm>
                <a:off x="-2714625" y="-878775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28" name="Google Shape;628;p9"/>
              <p:cNvCxnSpPr/>
              <p:nvPr/>
            </p:nvCxnSpPr>
            <p:spPr>
              <a:xfrm>
                <a:off x="-2714625" y="-3448050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29" name="Google Shape;629;p9"/>
              <p:cNvCxnSpPr/>
              <p:nvPr/>
            </p:nvCxnSpPr>
            <p:spPr>
              <a:xfrm>
                <a:off x="-2714625" y="-3028950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30" name="Google Shape;630;p9"/>
              <p:cNvCxnSpPr/>
              <p:nvPr/>
            </p:nvCxnSpPr>
            <p:spPr>
              <a:xfrm>
                <a:off x="-2714625" y="-2602800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31" name="Google Shape;631;p9"/>
              <p:cNvCxnSpPr/>
              <p:nvPr/>
            </p:nvCxnSpPr>
            <p:spPr>
              <a:xfrm>
                <a:off x="-2714625" y="-2183700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sp>
        <p:nvSpPr>
          <p:cNvPr id="632" name="Google Shape;632;p9"/>
          <p:cNvSpPr/>
          <p:nvPr/>
        </p:nvSpPr>
        <p:spPr>
          <a:xfrm rot="-5400000" flipH="1">
            <a:off x="5838975" y="1485750"/>
            <a:ext cx="4791000" cy="1819500"/>
          </a:xfrm>
          <a:prstGeom prst="rtTriangle">
            <a:avLst/>
          </a:prstGeom>
          <a:solidFill>
            <a:srgbClr val="FFFFFF">
              <a:alpha val="726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3" name="Google Shape;633;p9"/>
          <p:cNvSpPr/>
          <p:nvPr/>
        </p:nvSpPr>
        <p:spPr>
          <a:xfrm>
            <a:off x="0" y="628650"/>
            <a:ext cx="2143200" cy="4514700"/>
          </a:xfrm>
          <a:prstGeom prst="rtTriangle">
            <a:avLst/>
          </a:prstGeom>
          <a:solidFill>
            <a:srgbClr val="FFFFFF">
              <a:alpha val="726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34" name="Google Shape;634;p9"/>
          <p:cNvGrpSpPr/>
          <p:nvPr/>
        </p:nvGrpSpPr>
        <p:grpSpPr>
          <a:xfrm>
            <a:off x="-375401" y="812031"/>
            <a:ext cx="1095412" cy="1095412"/>
            <a:chOff x="1989746" y="1227675"/>
            <a:chExt cx="1468184" cy="1468184"/>
          </a:xfrm>
        </p:grpSpPr>
        <p:sp>
          <p:nvSpPr>
            <p:cNvPr id="635" name="Google Shape;635;p9"/>
            <p:cNvSpPr/>
            <p:nvPr/>
          </p:nvSpPr>
          <p:spPr>
            <a:xfrm>
              <a:off x="2482274" y="1720204"/>
              <a:ext cx="975637" cy="975637"/>
            </a:xfrm>
            <a:custGeom>
              <a:avLst/>
              <a:gdLst/>
              <a:ahLst/>
              <a:cxnLst/>
              <a:rect l="l" t="t" r="r" b="b"/>
              <a:pathLst>
                <a:path w="86054" h="86054" fill="none" extrusionOk="0">
                  <a:moveTo>
                    <a:pt x="0" y="1"/>
                  </a:moveTo>
                  <a:lnTo>
                    <a:pt x="86054" y="1"/>
                  </a:lnTo>
                  <a:lnTo>
                    <a:pt x="86054" y="86054"/>
                  </a:lnTo>
                  <a:lnTo>
                    <a:pt x="0" y="86054"/>
                  </a:lnTo>
                  <a:close/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" name="Google Shape;636;p9"/>
            <p:cNvSpPr/>
            <p:nvPr/>
          </p:nvSpPr>
          <p:spPr>
            <a:xfrm>
              <a:off x="2965336" y="2203267"/>
              <a:ext cx="11" cy="11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" name="Google Shape;637;p9"/>
            <p:cNvSpPr/>
            <p:nvPr/>
          </p:nvSpPr>
          <p:spPr>
            <a:xfrm>
              <a:off x="2844721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" name="Google Shape;638;p9"/>
            <p:cNvSpPr/>
            <p:nvPr/>
          </p:nvSpPr>
          <p:spPr>
            <a:xfrm>
              <a:off x="2721146" y="1227675"/>
              <a:ext cx="493147" cy="492558"/>
            </a:xfrm>
            <a:custGeom>
              <a:avLst/>
              <a:gdLst/>
              <a:ahLst/>
              <a:cxnLst/>
              <a:rect l="l" t="t" r="r" b="b"/>
              <a:pathLst>
                <a:path w="43497" h="43445" fill="none" extrusionOk="0">
                  <a:moveTo>
                    <a:pt x="43496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" name="Google Shape;639;p9"/>
            <p:cNvSpPr/>
            <p:nvPr/>
          </p:nvSpPr>
          <p:spPr>
            <a:xfrm>
              <a:off x="2600520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5" y="43445"/>
                  </a:moveTo>
                  <a:lnTo>
                    <a:pt x="1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" name="Google Shape;640;p9"/>
            <p:cNvSpPr/>
            <p:nvPr/>
          </p:nvSpPr>
          <p:spPr>
            <a:xfrm>
              <a:off x="2477535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5" y="43445"/>
                  </a:moveTo>
                  <a:lnTo>
                    <a:pt x="1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" name="Google Shape;641;p9"/>
            <p:cNvSpPr/>
            <p:nvPr/>
          </p:nvSpPr>
          <p:spPr>
            <a:xfrm>
              <a:off x="2356920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5" y="43445"/>
                  </a:moveTo>
                  <a:lnTo>
                    <a:pt x="1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" name="Google Shape;642;p9"/>
            <p:cNvSpPr/>
            <p:nvPr/>
          </p:nvSpPr>
          <p:spPr>
            <a:xfrm>
              <a:off x="2233346" y="1227675"/>
              <a:ext cx="493147" cy="492558"/>
            </a:xfrm>
            <a:custGeom>
              <a:avLst/>
              <a:gdLst/>
              <a:ahLst/>
              <a:cxnLst/>
              <a:rect l="l" t="t" r="r" b="b"/>
              <a:pathLst>
                <a:path w="43497" h="43445" fill="none" extrusionOk="0">
                  <a:moveTo>
                    <a:pt x="43497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" name="Google Shape;643;p9"/>
            <p:cNvSpPr/>
            <p:nvPr/>
          </p:nvSpPr>
          <p:spPr>
            <a:xfrm>
              <a:off x="2112731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" name="Google Shape;644;p9"/>
            <p:cNvSpPr/>
            <p:nvPr/>
          </p:nvSpPr>
          <p:spPr>
            <a:xfrm>
              <a:off x="1989746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" name="Google Shape;645;p9"/>
            <p:cNvSpPr/>
            <p:nvPr/>
          </p:nvSpPr>
          <p:spPr>
            <a:xfrm>
              <a:off x="1989746" y="1350660"/>
              <a:ext cx="492558" cy="493147"/>
            </a:xfrm>
            <a:custGeom>
              <a:avLst/>
              <a:gdLst/>
              <a:ahLst/>
              <a:cxnLst/>
              <a:rect l="l" t="t" r="r" b="b"/>
              <a:pathLst>
                <a:path w="43445" h="43497" fill="none" extrusionOk="0">
                  <a:moveTo>
                    <a:pt x="43444" y="43497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" name="Google Shape;646;p9"/>
            <p:cNvSpPr/>
            <p:nvPr/>
          </p:nvSpPr>
          <p:spPr>
            <a:xfrm>
              <a:off x="1989746" y="1471876"/>
              <a:ext cx="492558" cy="492546"/>
            </a:xfrm>
            <a:custGeom>
              <a:avLst/>
              <a:gdLst/>
              <a:ahLst/>
              <a:cxnLst/>
              <a:rect l="l" t="t" r="r" b="b"/>
              <a:pathLst>
                <a:path w="43445" h="43444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" name="Google Shape;647;p9"/>
            <p:cNvSpPr/>
            <p:nvPr/>
          </p:nvSpPr>
          <p:spPr>
            <a:xfrm>
              <a:off x="1989746" y="1594861"/>
              <a:ext cx="492558" cy="492546"/>
            </a:xfrm>
            <a:custGeom>
              <a:avLst/>
              <a:gdLst/>
              <a:ahLst/>
              <a:cxnLst/>
              <a:rect l="l" t="t" r="r" b="b"/>
              <a:pathLst>
                <a:path w="43445" h="43444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" name="Google Shape;648;p9"/>
            <p:cNvSpPr/>
            <p:nvPr/>
          </p:nvSpPr>
          <p:spPr>
            <a:xfrm>
              <a:off x="1989746" y="1715477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" name="Google Shape;649;p9"/>
            <p:cNvSpPr/>
            <p:nvPr/>
          </p:nvSpPr>
          <p:spPr>
            <a:xfrm>
              <a:off x="1989746" y="1838462"/>
              <a:ext cx="492558" cy="493147"/>
            </a:xfrm>
            <a:custGeom>
              <a:avLst/>
              <a:gdLst/>
              <a:ahLst/>
              <a:cxnLst/>
              <a:rect l="l" t="t" r="r" b="b"/>
              <a:pathLst>
                <a:path w="43445" h="43497" fill="none" extrusionOk="0">
                  <a:moveTo>
                    <a:pt x="43444" y="43496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" name="Google Shape;650;p9"/>
            <p:cNvSpPr/>
            <p:nvPr/>
          </p:nvSpPr>
          <p:spPr>
            <a:xfrm>
              <a:off x="1989746" y="1959667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" name="Google Shape;651;p9"/>
            <p:cNvSpPr/>
            <p:nvPr/>
          </p:nvSpPr>
          <p:spPr>
            <a:xfrm>
              <a:off x="1989746" y="2082652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" name="Google Shape;652;p9"/>
            <p:cNvSpPr/>
            <p:nvPr/>
          </p:nvSpPr>
          <p:spPr>
            <a:xfrm>
              <a:off x="1989746" y="1227675"/>
              <a:ext cx="1468184" cy="1468184"/>
            </a:xfrm>
            <a:custGeom>
              <a:avLst/>
              <a:gdLst/>
              <a:ahLst/>
              <a:cxnLst/>
              <a:rect l="l" t="t" r="r" b="b"/>
              <a:pathLst>
                <a:path w="129498" h="129498" fill="none" extrusionOk="0">
                  <a:moveTo>
                    <a:pt x="43444" y="129498"/>
                  </a:moveTo>
                  <a:lnTo>
                    <a:pt x="0" y="86054"/>
                  </a:lnTo>
                  <a:lnTo>
                    <a:pt x="0" y="1"/>
                  </a:lnTo>
                  <a:lnTo>
                    <a:pt x="86054" y="1"/>
                  </a:lnTo>
                  <a:lnTo>
                    <a:pt x="129498" y="43445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53" name="Google Shape;653;p9"/>
          <p:cNvGrpSpPr/>
          <p:nvPr/>
        </p:nvGrpSpPr>
        <p:grpSpPr>
          <a:xfrm>
            <a:off x="6737085" y="4608492"/>
            <a:ext cx="1460035" cy="733569"/>
            <a:chOff x="3333360" y="4608492"/>
            <a:chExt cx="1460035" cy="733569"/>
          </a:xfrm>
        </p:grpSpPr>
        <p:sp>
          <p:nvSpPr>
            <p:cNvPr id="654" name="Google Shape;654;p9"/>
            <p:cNvSpPr/>
            <p:nvPr/>
          </p:nvSpPr>
          <p:spPr>
            <a:xfrm rot="-5400000">
              <a:off x="3333351" y="4608500"/>
              <a:ext cx="733569" cy="733552"/>
            </a:xfrm>
            <a:custGeom>
              <a:avLst/>
              <a:gdLst/>
              <a:ahLst/>
              <a:cxnLst/>
              <a:rect l="l" t="t" r="r" b="b"/>
              <a:pathLst>
                <a:path w="43445" h="43444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" name="Google Shape;655;p9"/>
            <p:cNvSpPr/>
            <p:nvPr/>
          </p:nvSpPr>
          <p:spPr>
            <a:xfrm rot="-5400000">
              <a:off x="3512992" y="4608492"/>
              <a:ext cx="733569" cy="733569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" name="Google Shape;656;p9"/>
            <p:cNvSpPr/>
            <p:nvPr/>
          </p:nvSpPr>
          <p:spPr>
            <a:xfrm rot="-5400000">
              <a:off x="3696593" y="4608053"/>
              <a:ext cx="733569" cy="734447"/>
            </a:xfrm>
            <a:custGeom>
              <a:avLst/>
              <a:gdLst/>
              <a:ahLst/>
              <a:cxnLst/>
              <a:rect l="l" t="t" r="r" b="b"/>
              <a:pathLst>
                <a:path w="43445" h="43497" fill="none" extrusionOk="0">
                  <a:moveTo>
                    <a:pt x="43444" y="43496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" name="Google Shape;657;p9"/>
            <p:cNvSpPr/>
            <p:nvPr/>
          </p:nvSpPr>
          <p:spPr>
            <a:xfrm rot="-5400000">
              <a:off x="3876665" y="4608492"/>
              <a:ext cx="733569" cy="733569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" name="Google Shape;658;p9"/>
            <p:cNvSpPr/>
            <p:nvPr/>
          </p:nvSpPr>
          <p:spPr>
            <a:xfrm rot="-5400000">
              <a:off x="4059826" y="4608492"/>
              <a:ext cx="733569" cy="733569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59" name="Google Shape;659;p9"/>
          <p:cNvGrpSpPr/>
          <p:nvPr/>
        </p:nvGrpSpPr>
        <p:grpSpPr>
          <a:xfrm>
            <a:off x="1381824" y="4608493"/>
            <a:ext cx="1095412" cy="1095412"/>
            <a:chOff x="1989746" y="1227675"/>
            <a:chExt cx="1468184" cy="1468184"/>
          </a:xfrm>
        </p:grpSpPr>
        <p:sp>
          <p:nvSpPr>
            <p:cNvPr id="660" name="Google Shape;660;p9"/>
            <p:cNvSpPr/>
            <p:nvPr/>
          </p:nvSpPr>
          <p:spPr>
            <a:xfrm>
              <a:off x="2482274" y="1720204"/>
              <a:ext cx="975637" cy="975637"/>
            </a:xfrm>
            <a:custGeom>
              <a:avLst/>
              <a:gdLst/>
              <a:ahLst/>
              <a:cxnLst/>
              <a:rect l="l" t="t" r="r" b="b"/>
              <a:pathLst>
                <a:path w="86054" h="86054" fill="none" extrusionOk="0">
                  <a:moveTo>
                    <a:pt x="0" y="1"/>
                  </a:moveTo>
                  <a:lnTo>
                    <a:pt x="86054" y="1"/>
                  </a:lnTo>
                  <a:lnTo>
                    <a:pt x="86054" y="86054"/>
                  </a:lnTo>
                  <a:lnTo>
                    <a:pt x="0" y="86054"/>
                  </a:lnTo>
                  <a:close/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" name="Google Shape;661;p9"/>
            <p:cNvSpPr/>
            <p:nvPr/>
          </p:nvSpPr>
          <p:spPr>
            <a:xfrm>
              <a:off x="2965336" y="2203267"/>
              <a:ext cx="11" cy="11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" name="Google Shape;662;p9"/>
            <p:cNvSpPr/>
            <p:nvPr/>
          </p:nvSpPr>
          <p:spPr>
            <a:xfrm>
              <a:off x="2844721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" name="Google Shape;663;p9"/>
            <p:cNvSpPr/>
            <p:nvPr/>
          </p:nvSpPr>
          <p:spPr>
            <a:xfrm>
              <a:off x="2721146" y="1227675"/>
              <a:ext cx="493147" cy="492558"/>
            </a:xfrm>
            <a:custGeom>
              <a:avLst/>
              <a:gdLst/>
              <a:ahLst/>
              <a:cxnLst/>
              <a:rect l="l" t="t" r="r" b="b"/>
              <a:pathLst>
                <a:path w="43497" h="43445" fill="none" extrusionOk="0">
                  <a:moveTo>
                    <a:pt x="43496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" name="Google Shape;664;p9"/>
            <p:cNvSpPr/>
            <p:nvPr/>
          </p:nvSpPr>
          <p:spPr>
            <a:xfrm>
              <a:off x="2600520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5" y="43445"/>
                  </a:moveTo>
                  <a:lnTo>
                    <a:pt x="1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" name="Google Shape;665;p9"/>
            <p:cNvSpPr/>
            <p:nvPr/>
          </p:nvSpPr>
          <p:spPr>
            <a:xfrm>
              <a:off x="2477535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5" y="43445"/>
                  </a:moveTo>
                  <a:lnTo>
                    <a:pt x="1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" name="Google Shape;666;p9"/>
            <p:cNvSpPr/>
            <p:nvPr/>
          </p:nvSpPr>
          <p:spPr>
            <a:xfrm>
              <a:off x="2356920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5" y="43445"/>
                  </a:moveTo>
                  <a:lnTo>
                    <a:pt x="1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" name="Google Shape;667;p9"/>
            <p:cNvSpPr/>
            <p:nvPr/>
          </p:nvSpPr>
          <p:spPr>
            <a:xfrm>
              <a:off x="2233346" y="1227675"/>
              <a:ext cx="493147" cy="492558"/>
            </a:xfrm>
            <a:custGeom>
              <a:avLst/>
              <a:gdLst/>
              <a:ahLst/>
              <a:cxnLst/>
              <a:rect l="l" t="t" r="r" b="b"/>
              <a:pathLst>
                <a:path w="43497" h="43445" fill="none" extrusionOk="0">
                  <a:moveTo>
                    <a:pt x="43497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" name="Google Shape;668;p9"/>
            <p:cNvSpPr/>
            <p:nvPr/>
          </p:nvSpPr>
          <p:spPr>
            <a:xfrm>
              <a:off x="2112731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" name="Google Shape;669;p9"/>
            <p:cNvSpPr/>
            <p:nvPr/>
          </p:nvSpPr>
          <p:spPr>
            <a:xfrm>
              <a:off x="1989746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" name="Google Shape;670;p9"/>
            <p:cNvSpPr/>
            <p:nvPr/>
          </p:nvSpPr>
          <p:spPr>
            <a:xfrm>
              <a:off x="1989746" y="1350660"/>
              <a:ext cx="492558" cy="493147"/>
            </a:xfrm>
            <a:custGeom>
              <a:avLst/>
              <a:gdLst/>
              <a:ahLst/>
              <a:cxnLst/>
              <a:rect l="l" t="t" r="r" b="b"/>
              <a:pathLst>
                <a:path w="43445" h="43497" fill="none" extrusionOk="0">
                  <a:moveTo>
                    <a:pt x="43444" y="43497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" name="Google Shape;671;p9"/>
            <p:cNvSpPr/>
            <p:nvPr/>
          </p:nvSpPr>
          <p:spPr>
            <a:xfrm>
              <a:off x="1989746" y="1471876"/>
              <a:ext cx="492558" cy="492546"/>
            </a:xfrm>
            <a:custGeom>
              <a:avLst/>
              <a:gdLst/>
              <a:ahLst/>
              <a:cxnLst/>
              <a:rect l="l" t="t" r="r" b="b"/>
              <a:pathLst>
                <a:path w="43445" h="43444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" name="Google Shape;672;p9"/>
            <p:cNvSpPr/>
            <p:nvPr/>
          </p:nvSpPr>
          <p:spPr>
            <a:xfrm>
              <a:off x="1989746" y="1594861"/>
              <a:ext cx="492558" cy="492546"/>
            </a:xfrm>
            <a:custGeom>
              <a:avLst/>
              <a:gdLst/>
              <a:ahLst/>
              <a:cxnLst/>
              <a:rect l="l" t="t" r="r" b="b"/>
              <a:pathLst>
                <a:path w="43445" h="43444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" name="Google Shape;673;p9"/>
            <p:cNvSpPr/>
            <p:nvPr/>
          </p:nvSpPr>
          <p:spPr>
            <a:xfrm>
              <a:off x="1989746" y="1715477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" name="Google Shape;674;p9"/>
            <p:cNvSpPr/>
            <p:nvPr/>
          </p:nvSpPr>
          <p:spPr>
            <a:xfrm>
              <a:off x="1989746" y="1838462"/>
              <a:ext cx="492558" cy="493147"/>
            </a:xfrm>
            <a:custGeom>
              <a:avLst/>
              <a:gdLst/>
              <a:ahLst/>
              <a:cxnLst/>
              <a:rect l="l" t="t" r="r" b="b"/>
              <a:pathLst>
                <a:path w="43445" h="43497" fill="none" extrusionOk="0">
                  <a:moveTo>
                    <a:pt x="43444" y="43496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" name="Google Shape;675;p9"/>
            <p:cNvSpPr/>
            <p:nvPr/>
          </p:nvSpPr>
          <p:spPr>
            <a:xfrm>
              <a:off x="1989746" y="1959667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" name="Google Shape;676;p9"/>
            <p:cNvSpPr/>
            <p:nvPr/>
          </p:nvSpPr>
          <p:spPr>
            <a:xfrm>
              <a:off x="1989746" y="2082652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" name="Google Shape;677;p9"/>
            <p:cNvSpPr/>
            <p:nvPr/>
          </p:nvSpPr>
          <p:spPr>
            <a:xfrm>
              <a:off x="1989746" y="1227675"/>
              <a:ext cx="1468184" cy="1468184"/>
            </a:xfrm>
            <a:custGeom>
              <a:avLst/>
              <a:gdLst/>
              <a:ahLst/>
              <a:cxnLst/>
              <a:rect l="l" t="t" r="r" b="b"/>
              <a:pathLst>
                <a:path w="129498" h="129498" fill="none" extrusionOk="0">
                  <a:moveTo>
                    <a:pt x="43444" y="129498"/>
                  </a:moveTo>
                  <a:lnTo>
                    <a:pt x="0" y="86054"/>
                  </a:lnTo>
                  <a:lnTo>
                    <a:pt x="0" y="1"/>
                  </a:lnTo>
                  <a:lnTo>
                    <a:pt x="86054" y="1"/>
                  </a:lnTo>
                  <a:lnTo>
                    <a:pt x="129498" y="43445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78" name="Google Shape;678;p9"/>
          <p:cNvGrpSpPr/>
          <p:nvPr/>
        </p:nvGrpSpPr>
        <p:grpSpPr>
          <a:xfrm>
            <a:off x="8428896" y="328190"/>
            <a:ext cx="733566" cy="3469376"/>
            <a:chOff x="-1092529" y="1167363"/>
            <a:chExt cx="492558" cy="2329534"/>
          </a:xfrm>
        </p:grpSpPr>
        <p:sp>
          <p:nvSpPr>
            <p:cNvPr id="679" name="Google Shape;679;p9"/>
            <p:cNvSpPr/>
            <p:nvPr/>
          </p:nvSpPr>
          <p:spPr>
            <a:xfrm>
              <a:off x="-1092529" y="1167363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" name="Google Shape;680;p9"/>
            <p:cNvSpPr/>
            <p:nvPr/>
          </p:nvSpPr>
          <p:spPr>
            <a:xfrm>
              <a:off x="-1092529" y="1290347"/>
              <a:ext cx="492558" cy="493147"/>
            </a:xfrm>
            <a:custGeom>
              <a:avLst/>
              <a:gdLst/>
              <a:ahLst/>
              <a:cxnLst/>
              <a:rect l="l" t="t" r="r" b="b"/>
              <a:pathLst>
                <a:path w="43445" h="43497" fill="none" extrusionOk="0">
                  <a:moveTo>
                    <a:pt x="43444" y="43497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" name="Google Shape;681;p9"/>
            <p:cNvSpPr/>
            <p:nvPr/>
          </p:nvSpPr>
          <p:spPr>
            <a:xfrm>
              <a:off x="-1092529" y="1411564"/>
              <a:ext cx="492558" cy="492546"/>
            </a:xfrm>
            <a:custGeom>
              <a:avLst/>
              <a:gdLst/>
              <a:ahLst/>
              <a:cxnLst/>
              <a:rect l="l" t="t" r="r" b="b"/>
              <a:pathLst>
                <a:path w="43445" h="43444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" name="Google Shape;682;p9"/>
            <p:cNvSpPr/>
            <p:nvPr/>
          </p:nvSpPr>
          <p:spPr>
            <a:xfrm>
              <a:off x="-1092529" y="1534549"/>
              <a:ext cx="492558" cy="492546"/>
            </a:xfrm>
            <a:custGeom>
              <a:avLst/>
              <a:gdLst/>
              <a:ahLst/>
              <a:cxnLst/>
              <a:rect l="l" t="t" r="r" b="b"/>
              <a:pathLst>
                <a:path w="43445" h="43444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" name="Google Shape;683;p9"/>
            <p:cNvSpPr/>
            <p:nvPr/>
          </p:nvSpPr>
          <p:spPr>
            <a:xfrm>
              <a:off x="-1092529" y="1655164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" name="Google Shape;684;p9"/>
            <p:cNvSpPr/>
            <p:nvPr/>
          </p:nvSpPr>
          <p:spPr>
            <a:xfrm>
              <a:off x="-1092529" y="1778149"/>
              <a:ext cx="492558" cy="493147"/>
            </a:xfrm>
            <a:custGeom>
              <a:avLst/>
              <a:gdLst/>
              <a:ahLst/>
              <a:cxnLst/>
              <a:rect l="l" t="t" r="r" b="b"/>
              <a:pathLst>
                <a:path w="43445" h="43497" fill="none" extrusionOk="0">
                  <a:moveTo>
                    <a:pt x="43444" y="43496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" name="Google Shape;685;p9"/>
            <p:cNvSpPr/>
            <p:nvPr/>
          </p:nvSpPr>
          <p:spPr>
            <a:xfrm>
              <a:off x="-1092529" y="1899354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" name="Google Shape;686;p9"/>
            <p:cNvSpPr/>
            <p:nvPr/>
          </p:nvSpPr>
          <p:spPr>
            <a:xfrm>
              <a:off x="-1092529" y="2022339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" name="Google Shape;687;p9"/>
            <p:cNvSpPr/>
            <p:nvPr/>
          </p:nvSpPr>
          <p:spPr>
            <a:xfrm>
              <a:off x="-1092529" y="2149363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" name="Google Shape;688;p9"/>
            <p:cNvSpPr/>
            <p:nvPr/>
          </p:nvSpPr>
          <p:spPr>
            <a:xfrm>
              <a:off x="-1092529" y="2272347"/>
              <a:ext cx="492558" cy="493147"/>
            </a:xfrm>
            <a:custGeom>
              <a:avLst/>
              <a:gdLst/>
              <a:ahLst/>
              <a:cxnLst/>
              <a:rect l="l" t="t" r="r" b="b"/>
              <a:pathLst>
                <a:path w="43445" h="43497" fill="none" extrusionOk="0">
                  <a:moveTo>
                    <a:pt x="43444" y="43497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" name="Google Shape;689;p9"/>
            <p:cNvSpPr/>
            <p:nvPr/>
          </p:nvSpPr>
          <p:spPr>
            <a:xfrm>
              <a:off x="-1092529" y="2393564"/>
              <a:ext cx="492558" cy="492546"/>
            </a:xfrm>
            <a:custGeom>
              <a:avLst/>
              <a:gdLst/>
              <a:ahLst/>
              <a:cxnLst/>
              <a:rect l="l" t="t" r="r" b="b"/>
              <a:pathLst>
                <a:path w="43445" h="43444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" name="Google Shape;690;p9"/>
            <p:cNvSpPr/>
            <p:nvPr/>
          </p:nvSpPr>
          <p:spPr>
            <a:xfrm>
              <a:off x="-1092529" y="2516549"/>
              <a:ext cx="492558" cy="492546"/>
            </a:xfrm>
            <a:custGeom>
              <a:avLst/>
              <a:gdLst/>
              <a:ahLst/>
              <a:cxnLst/>
              <a:rect l="l" t="t" r="r" b="b"/>
              <a:pathLst>
                <a:path w="43445" h="43444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" name="Google Shape;691;p9"/>
            <p:cNvSpPr/>
            <p:nvPr/>
          </p:nvSpPr>
          <p:spPr>
            <a:xfrm>
              <a:off x="-1092529" y="2637164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" name="Google Shape;692;p9"/>
            <p:cNvSpPr/>
            <p:nvPr/>
          </p:nvSpPr>
          <p:spPr>
            <a:xfrm>
              <a:off x="-1092529" y="2760149"/>
              <a:ext cx="492558" cy="493147"/>
            </a:xfrm>
            <a:custGeom>
              <a:avLst/>
              <a:gdLst/>
              <a:ahLst/>
              <a:cxnLst/>
              <a:rect l="l" t="t" r="r" b="b"/>
              <a:pathLst>
                <a:path w="43445" h="43497" fill="none" extrusionOk="0">
                  <a:moveTo>
                    <a:pt x="43444" y="43496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" name="Google Shape;693;p9"/>
            <p:cNvSpPr/>
            <p:nvPr/>
          </p:nvSpPr>
          <p:spPr>
            <a:xfrm>
              <a:off x="-1092529" y="2881354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" name="Google Shape;694;p9"/>
            <p:cNvSpPr/>
            <p:nvPr/>
          </p:nvSpPr>
          <p:spPr>
            <a:xfrm>
              <a:off x="-1092529" y="3004339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95" name="Google Shape;695;p9"/>
          <p:cNvGrpSpPr/>
          <p:nvPr/>
        </p:nvGrpSpPr>
        <p:grpSpPr>
          <a:xfrm rot="10800000">
            <a:off x="5318710" y="-198558"/>
            <a:ext cx="1460035" cy="733569"/>
            <a:chOff x="3333360" y="4608492"/>
            <a:chExt cx="1460035" cy="733569"/>
          </a:xfrm>
        </p:grpSpPr>
        <p:sp>
          <p:nvSpPr>
            <p:cNvPr id="696" name="Google Shape;696;p9"/>
            <p:cNvSpPr/>
            <p:nvPr/>
          </p:nvSpPr>
          <p:spPr>
            <a:xfrm rot="-5400000">
              <a:off x="3333351" y="4608500"/>
              <a:ext cx="733569" cy="733552"/>
            </a:xfrm>
            <a:custGeom>
              <a:avLst/>
              <a:gdLst/>
              <a:ahLst/>
              <a:cxnLst/>
              <a:rect l="l" t="t" r="r" b="b"/>
              <a:pathLst>
                <a:path w="43445" h="43444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" name="Google Shape;697;p9"/>
            <p:cNvSpPr/>
            <p:nvPr/>
          </p:nvSpPr>
          <p:spPr>
            <a:xfrm rot="-5400000">
              <a:off x="3512992" y="4608492"/>
              <a:ext cx="733569" cy="733569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" name="Google Shape;698;p9"/>
            <p:cNvSpPr/>
            <p:nvPr/>
          </p:nvSpPr>
          <p:spPr>
            <a:xfrm rot="-5400000">
              <a:off x="3696593" y="4608053"/>
              <a:ext cx="733569" cy="734447"/>
            </a:xfrm>
            <a:custGeom>
              <a:avLst/>
              <a:gdLst/>
              <a:ahLst/>
              <a:cxnLst/>
              <a:rect l="l" t="t" r="r" b="b"/>
              <a:pathLst>
                <a:path w="43445" h="43497" fill="none" extrusionOk="0">
                  <a:moveTo>
                    <a:pt x="43444" y="43496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" name="Google Shape;699;p9"/>
            <p:cNvSpPr/>
            <p:nvPr/>
          </p:nvSpPr>
          <p:spPr>
            <a:xfrm rot="-5400000">
              <a:off x="3876665" y="4608492"/>
              <a:ext cx="733569" cy="733569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" name="Google Shape;700;p9"/>
            <p:cNvSpPr/>
            <p:nvPr/>
          </p:nvSpPr>
          <p:spPr>
            <a:xfrm rot="-5400000">
              <a:off x="4059826" y="4608492"/>
              <a:ext cx="733569" cy="733569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01" name="Google Shape;701;p9"/>
          <p:cNvSpPr txBox="1">
            <a:spLocks noGrp="1"/>
          </p:cNvSpPr>
          <p:nvPr>
            <p:ph type="title"/>
          </p:nvPr>
        </p:nvSpPr>
        <p:spPr>
          <a:xfrm>
            <a:off x="984338" y="1684800"/>
            <a:ext cx="3251400" cy="1621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702" name="Google Shape;702;p9"/>
          <p:cNvSpPr txBox="1">
            <a:spLocks noGrp="1"/>
          </p:cNvSpPr>
          <p:nvPr>
            <p:ph type="subTitle" idx="1"/>
          </p:nvPr>
        </p:nvSpPr>
        <p:spPr>
          <a:xfrm>
            <a:off x="4467050" y="827925"/>
            <a:ext cx="3536700" cy="3516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400"/>
              <a:buChar char="●"/>
              <a:defRPr sz="1700"/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_ONLY">
    <p:spTree>
      <p:nvGrpSpPr>
        <p:cNvPr id="1" name="Shape 7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04" name="Google Shape;704;p10"/>
          <p:cNvGrpSpPr/>
          <p:nvPr/>
        </p:nvGrpSpPr>
        <p:grpSpPr>
          <a:xfrm>
            <a:off x="4789350" y="-1988337"/>
            <a:ext cx="3390900" cy="3390900"/>
            <a:chOff x="-2714625" y="-3788412"/>
            <a:chExt cx="3390900" cy="3390900"/>
          </a:xfrm>
        </p:grpSpPr>
        <p:grpSp>
          <p:nvGrpSpPr>
            <p:cNvPr id="705" name="Google Shape;705;p10"/>
            <p:cNvGrpSpPr/>
            <p:nvPr/>
          </p:nvGrpSpPr>
          <p:grpSpPr>
            <a:xfrm>
              <a:off x="-2714625" y="-3385887"/>
              <a:ext cx="3390900" cy="2569275"/>
              <a:chOff x="-2714625" y="-3448050"/>
              <a:chExt cx="3390900" cy="2569275"/>
            </a:xfrm>
          </p:grpSpPr>
          <p:cxnSp>
            <p:nvCxnSpPr>
              <p:cNvPr id="706" name="Google Shape;706;p10"/>
              <p:cNvCxnSpPr/>
              <p:nvPr/>
            </p:nvCxnSpPr>
            <p:spPr>
              <a:xfrm>
                <a:off x="-2714625" y="-1724025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07" name="Google Shape;707;p10"/>
              <p:cNvCxnSpPr/>
              <p:nvPr/>
            </p:nvCxnSpPr>
            <p:spPr>
              <a:xfrm>
                <a:off x="-2714625" y="-1304925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08" name="Google Shape;708;p10"/>
              <p:cNvCxnSpPr/>
              <p:nvPr/>
            </p:nvCxnSpPr>
            <p:spPr>
              <a:xfrm>
                <a:off x="-2714625" y="-878775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09" name="Google Shape;709;p10"/>
              <p:cNvCxnSpPr/>
              <p:nvPr/>
            </p:nvCxnSpPr>
            <p:spPr>
              <a:xfrm>
                <a:off x="-2714625" y="-3448050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10" name="Google Shape;710;p10"/>
              <p:cNvCxnSpPr/>
              <p:nvPr/>
            </p:nvCxnSpPr>
            <p:spPr>
              <a:xfrm>
                <a:off x="-2714625" y="-3028950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11" name="Google Shape;711;p10"/>
              <p:cNvCxnSpPr/>
              <p:nvPr/>
            </p:nvCxnSpPr>
            <p:spPr>
              <a:xfrm>
                <a:off x="-2714625" y="-2602800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12" name="Google Shape;712;p10"/>
              <p:cNvCxnSpPr/>
              <p:nvPr/>
            </p:nvCxnSpPr>
            <p:spPr>
              <a:xfrm>
                <a:off x="-2714625" y="-2183700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713" name="Google Shape;713;p10"/>
            <p:cNvGrpSpPr/>
            <p:nvPr/>
          </p:nvGrpSpPr>
          <p:grpSpPr>
            <a:xfrm rot="-5400000">
              <a:off x="-2732212" y="-3377600"/>
              <a:ext cx="3390900" cy="2569275"/>
              <a:chOff x="-2714625" y="-3448050"/>
              <a:chExt cx="3390900" cy="2569275"/>
            </a:xfrm>
          </p:grpSpPr>
          <p:cxnSp>
            <p:nvCxnSpPr>
              <p:cNvPr id="714" name="Google Shape;714;p10"/>
              <p:cNvCxnSpPr/>
              <p:nvPr/>
            </p:nvCxnSpPr>
            <p:spPr>
              <a:xfrm>
                <a:off x="-2714625" y="-1724025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15" name="Google Shape;715;p10"/>
              <p:cNvCxnSpPr/>
              <p:nvPr/>
            </p:nvCxnSpPr>
            <p:spPr>
              <a:xfrm>
                <a:off x="-2714625" y="-1304925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16" name="Google Shape;716;p10"/>
              <p:cNvCxnSpPr/>
              <p:nvPr/>
            </p:nvCxnSpPr>
            <p:spPr>
              <a:xfrm>
                <a:off x="-2714625" y="-878775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17" name="Google Shape;717;p10"/>
              <p:cNvCxnSpPr/>
              <p:nvPr/>
            </p:nvCxnSpPr>
            <p:spPr>
              <a:xfrm>
                <a:off x="-2714625" y="-3448050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18" name="Google Shape;718;p10"/>
              <p:cNvCxnSpPr/>
              <p:nvPr/>
            </p:nvCxnSpPr>
            <p:spPr>
              <a:xfrm>
                <a:off x="-2714625" y="-3028950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19" name="Google Shape;719;p10"/>
              <p:cNvCxnSpPr/>
              <p:nvPr/>
            </p:nvCxnSpPr>
            <p:spPr>
              <a:xfrm>
                <a:off x="-2714625" y="-2602800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20" name="Google Shape;720;p10"/>
              <p:cNvCxnSpPr/>
              <p:nvPr/>
            </p:nvCxnSpPr>
            <p:spPr>
              <a:xfrm>
                <a:off x="-2714625" y="-2183700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sp>
        <p:nvSpPr>
          <p:cNvPr id="721" name="Google Shape;721;p10"/>
          <p:cNvSpPr/>
          <p:nvPr/>
        </p:nvSpPr>
        <p:spPr>
          <a:xfrm rot="-5400000" flipH="1">
            <a:off x="5038725" y="-971550"/>
            <a:ext cx="3133800" cy="5076900"/>
          </a:xfrm>
          <a:prstGeom prst="rtTriangle">
            <a:avLst/>
          </a:prstGeom>
          <a:solidFill>
            <a:srgbClr val="FFFFFF">
              <a:alpha val="726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2" name="Google Shape;722;p10"/>
          <p:cNvSpPr/>
          <p:nvPr/>
        </p:nvSpPr>
        <p:spPr>
          <a:xfrm>
            <a:off x="0" y="3067050"/>
            <a:ext cx="8343900" cy="2076300"/>
          </a:xfrm>
          <a:prstGeom prst="rtTriangle">
            <a:avLst/>
          </a:prstGeom>
          <a:solidFill>
            <a:srgbClr val="FFFFFF">
              <a:alpha val="726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23" name="Google Shape;723;p10"/>
          <p:cNvGrpSpPr/>
          <p:nvPr/>
        </p:nvGrpSpPr>
        <p:grpSpPr>
          <a:xfrm>
            <a:off x="8428896" y="-2154098"/>
            <a:ext cx="733566" cy="3469376"/>
            <a:chOff x="-1092529" y="1167363"/>
            <a:chExt cx="492558" cy="2329534"/>
          </a:xfrm>
        </p:grpSpPr>
        <p:sp>
          <p:nvSpPr>
            <p:cNvPr id="724" name="Google Shape;724;p10"/>
            <p:cNvSpPr/>
            <p:nvPr/>
          </p:nvSpPr>
          <p:spPr>
            <a:xfrm>
              <a:off x="-1092529" y="1167363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" name="Google Shape;725;p10"/>
            <p:cNvSpPr/>
            <p:nvPr/>
          </p:nvSpPr>
          <p:spPr>
            <a:xfrm>
              <a:off x="-1092529" y="1290347"/>
              <a:ext cx="492558" cy="493147"/>
            </a:xfrm>
            <a:custGeom>
              <a:avLst/>
              <a:gdLst/>
              <a:ahLst/>
              <a:cxnLst/>
              <a:rect l="l" t="t" r="r" b="b"/>
              <a:pathLst>
                <a:path w="43445" h="43497" fill="none" extrusionOk="0">
                  <a:moveTo>
                    <a:pt x="43444" y="43497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" name="Google Shape;726;p10"/>
            <p:cNvSpPr/>
            <p:nvPr/>
          </p:nvSpPr>
          <p:spPr>
            <a:xfrm>
              <a:off x="-1092529" y="1411564"/>
              <a:ext cx="492558" cy="492546"/>
            </a:xfrm>
            <a:custGeom>
              <a:avLst/>
              <a:gdLst/>
              <a:ahLst/>
              <a:cxnLst/>
              <a:rect l="l" t="t" r="r" b="b"/>
              <a:pathLst>
                <a:path w="43445" h="43444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" name="Google Shape;727;p10"/>
            <p:cNvSpPr/>
            <p:nvPr/>
          </p:nvSpPr>
          <p:spPr>
            <a:xfrm>
              <a:off x="-1092529" y="1534549"/>
              <a:ext cx="492558" cy="492546"/>
            </a:xfrm>
            <a:custGeom>
              <a:avLst/>
              <a:gdLst/>
              <a:ahLst/>
              <a:cxnLst/>
              <a:rect l="l" t="t" r="r" b="b"/>
              <a:pathLst>
                <a:path w="43445" h="43444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" name="Google Shape;728;p10"/>
            <p:cNvSpPr/>
            <p:nvPr/>
          </p:nvSpPr>
          <p:spPr>
            <a:xfrm>
              <a:off x="-1092529" y="1655164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" name="Google Shape;729;p10"/>
            <p:cNvSpPr/>
            <p:nvPr/>
          </p:nvSpPr>
          <p:spPr>
            <a:xfrm>
              <a:off x="-1092529" y="1778149"/>
              <a:ext cx="492558" cy="493147"/>
            </a:xfrm>
            <a:custGeom>
              <a:avLst/>
              <a:gdLst/>
              <a:ahLst/>
              <a:cxnLst/>
              <a:rect l="l" t="t" r="r" b="b"/>
              <a:pathLst>
                <a:path w="43445" h="43497" fill="none" extrusionOk="0">
                  <a:moveTo>
                    <a:pt x="43444" y="43496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" name="Google Shape;730;p10"/>
            <p:cNvSpPr/>
            <p:nvPr/>
          </p:nvSpPr>
          <p:spPr>
            <a:xfrm>
              <a:off x="-1092529" y="1899354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" name="Google Shape;731;p10"/>
            <p:cNvSpPr/>
            <p:nvPr/>
          </p:nvSpPr>
          <p:spPr>
            <a:xfrm>
              <a:off x="-1092529" y="2022339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" name="Google Shape;732;p10"/>
            <p:cNvSpPr/>
            <p:nvPr/>
          </p:nvSpPr>
          <p:spPr>
            <a:xfrm>
              <a:off x="-1092529" y="2149363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" name="Google Shape;733;p10"/>
            <p:cNvSpPr/>
            <p:nvPr/>
          </p:nvSpPr>
          <p:spPr>
            <a:xfrm>
              <a:off x="-1092529" y="2272347"/>
              <a:ext cx="492558" cy="493147"/>
            </a:xfrm>
            <a:custGeom>
              <a:avLst/>
              <a:gdLst/>
              <a:ahLst/>
              <a:cxnLst/>
              <a:rect l="l" t="t" r="r" b="b"/>
              <a:pathLst>
                <a:path w="43445" h="43497" fill="none" extrusionOk="0">
                  <a:moveTo>
                    <a:pt x="43444" y="43497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" name="Google Shape;734;p10"/>
            <p:cNvSpPr/>
            <p:nvPr/>
          </p:nvSpPr>
          <p:spPr>
            <a:xfrm>
              <a:off x="-1092529" y="2393564"/>
              <a:ext cx="492558" cy="492546"/>
            </a:xfrm>
            <a:custGeom>
              <a:avLst/>
              <a:gdLst/>
              <a:ahLst/>
              <a:cxnLst/>
              <a:rect l="l" t="t" r="r" b="b"/>
              <a:pathLst>
                <a:path w="43445" h="43444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" name="Google Shape;735;p10"/>
            <p:cNvSpPr/>
            <p:nvPr/>
          </p:nvSpPr>
          <p:spPr>
            <a:xfrm>
              <a:off x="-1092529" y="2516549"/>
              <a:ext cx="492558" cy="492546"/>
            </a:xfrm>
            <a:custGeom>
              <a:avLst/>
              <a:gdLst/>
              <a:ahLst/>
              <a:cxnLst/>
              <a:rect l="l" t="t" r="r" b="b"/>
              <a:pathLst>
                <a:path w="43445" h="43444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" name="Google Shape;736;p10"/>
            <p:cNvSpPr/>
            <p:nvPr/>
          </p:nvSpPr>
          <p:spPr>
            <a:xfrm>
              <a:off x="-1092529" y="2637164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" name="Google Shape;737;p10"/>
            <p:cNvSpPr/>
            <p:nvPr/>
          </p:nvSpPr>
          <p:spPr>
            <a:xfrm>
              <a:off x="-1092529" y="2760149"/>
              <a:ext cx="492558" cy="493147"/>
            </a:xfrm>
            <a:custGeom>
              <a:avLst/>
              <a:gdLst/>
              <a:ahLst/>
              <a:cxnLst/>
              <a:rect l="l" t="t" r="r" b="b"/>
              <a:pathLst>
                <a:path w="43445" h="43497" fill="none" extrusionOk="0">
                  <a:moveTo>
                    <a:pt x="43444" y="43496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" name="Google Shape;738;p10"/>
            <p:cNvSpPr/>
            <p:nvPr/>
          </p:nvSpPr>
          <p:spPr>
            <a:xfrm>
              <a:off x="-1092529" y="2881354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" name="Google Shape;739;p10"/>
            <p:cNvSpPr/>
            <p:nvPr/>
          </p:nvSpPr>
          <p:spPr>
            <a:xfrm>
              <a:off x="-1092529" y="3004339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40" name="Google Shape;740;p10"/>
          <p:cNvSpPr txBox="1">
            <a:spLocks noGrp="1"/>
          </p:cNvSpPr>
          <p:nvPr>
            <p:ph type="title"/>
          </p:nvPr>
        </p:nvSpPr>
        <p:spPr>
          <a:xfrm>
            <a:off x="4954175" y="1294675"/>
            <a:ext cx="3469800" cy="180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grpSp>
        <p:nvGrpSpPr>
          <p:cNvPr id="741" name="Google Shape;741;p10"/>
          <p:cNvGrpSpPr/>
          <p:nvPr/>
        </p:nvGrpSpPr>
        <p:grpSpPr>
          <a:xfrm>
            <a:off x="715099" y="3513093"/>
            <a:ext cx="1095412" cy="1095412"/>
            <a:chOff x="1989746" y="1227675"/>
            <a:chExt cx="1468184" cy="1468184"/>
          </a:xfrm>
        </p:grpSpPr>
        <p:sp>
          <p:nvSpPr>
            <p:cNvPr id="742" name="Google Shape;742;p10"/>
            <p:cNvSpPr/>
            <p:nvPr/>
          </p:nvSpPr>
          <p:spPr>
            <a:xfrm>
              <a:off x="2482274" y="1720204"/>
              <a:ext cx="975637" cy="975637"/>
            </a:xfrm>
            <a:custGeom>
              <a:avLst/>
              <a:gdLst/>
              <a:ahLst/>
              <a:cxnLst/>
              <a:rect l="l" t="t" r="r" b="b"/>
              <a:pathLst>
                <a:path w="86054" h="86054" fill="none" extrusionOk="0">
                  <a:moveTo>
                    <a:pt x="0" y="1"/>
                  </a:moveTo>
                  <a:lnTo>
                    <a:pt x="86054" y="1"/>
                  </a:lnTo>
                  <a:lnTo>
                    <a:pt x="86054" y="86054"/>
                  </a:lnTo>
                  <a:lnTo>
                    <a:pt x="0" y="86054"/>
                  </a:lnTo>
                  <a:close/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" name="Google Shape;743;p10"/>
            <p:cNvSpPr/>
            <p:nvPr/>
          </p:nvSpPr>
          <p:spPr>
            <a:xfrm>
              <a:off x="2965336" y="2203267"/>
              <a:ext cx="11" cy="11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" name="Google Shape;744;p10"/>
            <p:cNvSpPr/>
            <p:nvPr/>
          </p:nvSpPr>
          <p:spPr>
            <a:xfrm>
              <a:off x="2844721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" name="Google Shape;745;p10"/>
            <p:cNvSpPr/>
            <p:nvPr/>
          </p:nvSpPr>
          <p:spPr>
            <a:xfrm>
              <a:off x="2721146" y="1227675"/>
              <a:ext cx="493147" cy="492558"/>
            </a:xfrm>
            <a:custGeom>
              <a:avLst/>
              <a:gdLst/>
              <a:ahLst/>
              <a:cxnLst/>
              <a:rect l="l" t="t" r="r" b="b"/>
              <a:pathLst>
                <a:path w="43497" h="43445" fill="none" extrusionOk="0">
                  <a:moveTo>
                    <a:pt x="43496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" name="Google Shape;746;p10"/>
            <p:cNvSpPr/>
            <p:nvPr/>
          </p:nvSpPr>
          <p:spPr>
            <a:xfrm>
              <a:off x="2600520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5" y="43445"/>
                  </a:moveTo>
                  <a:lnTo>
                    <a:pt x="1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" name="Google Shape;747;p10"/>
            <p:cNvSpPr/>
            <p:nvPr/>
          </p:nvSpPr>
          <p:spPr>
            <a:xfrm>
              <a:off x="2477535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5" y="43445"/>
                  </a:moveTo>
                  <a:lnTo>
                    <a:pt x="1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" name="Google Shape;748;p10"/>
            <p:cNvSpPr/>
            <p:nvPr/>
          </p:nvSpPr>
          <p:spPr>
            <a:xfrm>
              <a:off x="2356920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5" y="43445"/>
                  </a:moveTo>
                  <a:lnTo>
                    <a:pt x="1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" name="Google Shape;749;p10"/>
            <p:cNvSpPr/>
            <p:nvPr/>
          </p:nvSpPr>
          <p:spPr>
            <a:xfrm>
              <a:off x="2233346" y="1227675"/>
              <a:ext cx="493147" cy="492558"/>
            </a:xfrm>
            <a:custGeom>
              <a:avLst/>
              <a:gdLst/>
              <a:ahLst/>
              <a:cxnLst/>
              <a:rect l="l" t="t" r="r" b="b"/>
              <a:pathLst>
                <a:path w="43497" h="43445" fill="none" extrusionOk="0">
                  <a:moveTo>
                    <a:pt x="43497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" name="Google Shape;750;p10"/>
            <p:cNvSpPr/>
            <p:nvPr/>
          </p:nvSpPr>
          <p:spPr>
            <a:xfrm>
              <a:off x="2112731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" name="Google Shape;751;p10"/>
            <p:cNvSpPr/>
            <p:nvPr/>
          </p:nvSpPr>
          <p:spPr>
            <a:xfrm>
              <a:off x="1989746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" name="Google Shape;752;p10"/>
            <p:cNvSpPr/>
            <p:nvPr/>
          </p:nvSpPr>
          <p:spPr>
            <a:xfrm>
              <a:off x="1989746" y="1350660"/>
              <a:ext cx="492558" cy="493147"/>
            </a:xfrm>
            <a:custGeom>
              <a:avLst/>
              <a:gdLst/>
              <a:ahLst/>
              <a:cxnLst/>
              <a:rect l="l" t="t" r="r" b="b"/>
              <a:pathLst>
                <a:path w="43445" h="43497" fill="none" extrusionOk="0">
                  <a:moveTo>
                    <a:pt x="43444" y="43497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" name="Google Shape;753;p10"/>
            <p:cNvSpPr/>
            <p:nvPr/>
          </p:nvSpPr>
          <p:spPr>
            <a:xfrm>
              <a:off x="1989746" y="1471876"/>
              <a:ext cx="492558" cy="492546"/>
            </a:xfrm>
            <a:custGeom>
              <a:avLst/>
              <a:gdLst/>
              <a:ahLst/>
              <a:cxnLst/>
              <a:rect l="l" t="t" r="r" b="b"/>
              <a:pathLst>
                <a:path w="43445" h="43444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" name="Google Shape;754;p10"/>
            <p:cNvSpPr/>
            <p:nvPr/>
          </p:nvSpPr>
          <p:spPr>
            <a:xfrm>
              <a:off x="1989746" y="1594861"/>
              <a:ext cx="492558" cy="492546"/>
            </a:xfrm>
            <a:custGeom>
              <a:avLst/>
              <a:gdLst/>
              <a:ahLst/>
              <a:cxnLst/>
              <a:rect l="l" t="t" r="r" b="b"/>
              <a:pathLst>
                <a:path w="43445" h="43444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" name="Google Shape;755;p10"/>
            <p:cNvSpPr/>
            <p:nvPr/>
          </p:nvSpPr>
          <p:spPr>
            <a:xfrm>
              <a:off x="1989746" y="1715477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" name="Google Shape;756;p10"/>
            <p:cNvSpPr/>
            <p:nvPr/>
          </p:nvSpPr>
          <p:spPr>
            <a:xfrm>
              <a:off x="1989746" y="1838462"/>
              <a:ext cx="492558" cy="493147"/>
            </a:xfrm>
            <a:custGeom>
              <a:avLst/>
              <a:gdLst/>
              <a:ahLst/>
              <a:cxnLst/>
              <a:rect l="l" t="t" r="r" b="b"/>
              <a:pathLst>
                <a:path w="43445" h="43497" fill="none" extrusionOk="0">
                  <a:moveTo>
                    <a:pt x="43444" y="43496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" name="Google Shape;757;p10"/>
            <p:cNvSpPr/>
            <p:nvPr/>
          </p:nvSpPr>
          <p:spPr>
            <a:xfrm>
              <a:off x="1989746" y="1959667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" name="Google Shape;758;p10"/>
            <p:cNvSpPr/>
            <p:nvPr/>
          </p:nvSpPr>
          <p:spPr>
            <a:xfrm>
              <a:off x="1989746" y="2082652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" name="Google Shape;759;p10"/>
            <p:cNvSpPr/>
            <p:nvPr/>
          </p:nvSpPr>
          <p:spPr>
            <a:xfrm>
              <a:off x="1989746" y="1227675"/>
              <a:ext cx="1468184" cy="1468184"/>
            </a:xfrm>
            <a:custGeom>
              <a:avLst/>
              <a:gdLst/>
              <a:ahLst/>
              <a:cxnLst/>
              <a:rect l="l" t="t" r="r" b="b"/>
              <a:pathLst>
                <a:path w="129498" h="129498" fill="none" extrusionOk="0">
                  <a:moveTo>
                    <a:pt x="43444" y="129498"/>
                  </a:moveTo>
                  <a:lnTo>
                    <a:pt x="0" y="86054"/>
                  </a:lnTo>
                  <a:lnTo>
                    <a:pt x="0" y="1"/>
                  </a:lnTo>
                  <a:lnTo>
                    <a:pt x="86054" y="1"/>
                  </a:lnTo>
                  <a:lnTo>
                    <a:pt x="129498" y="43445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60" name="Google Shape;760;p10"/>
          <p:cNvGrpSpPr/>
          <p:nvPr/>
        </p:nvGrpSpPr>
        <p:grpSpPr>
          <a:xfrm>
            <a:off x="4891410" y="4608492"/>
            <a:ext cx="1460035" cy="733569"/>
            <a:chOff x="3333360" y="4608492"/>
            <a:chExt cx="1460035" cy="733569"/>
          </a:xfrm>
        </p:grpSpPr>
        <p:sp>
          <p:nvSpPr>
            <p:cNvPr id="761" name="Google Shape;761;p10"/>
            <p:cNvSpPr/>
            <p:nvPr/>
          </p:nvSpPr>
          <p:spPr>
            <a:xfrm rot="-5400000">
              <a:off x="3333351" y="4608500"/>
              <a:ext cx="733569" cy="733552"/>
            </a:xfrm>
            <a:custGeom>
              <a:avLst/>
              <a:gdLst/>
              <a:ahLst/>
              <a:cxnLst/>
              <a:rect l="l" t="t" r="r" b="b"/>
              <a:pathLst>
                <a:path w="43445" h="43444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" name="Google Shape;762;p10"/>
            <p:cNvSpPr/>
            <p:nvPr/>
          </p:nvSpPr>
          <p:spPr>
            <a:xfrm rot="-5400000">
              <a:off x="3512992" y="4608492"/>
              <a:ext cx="733569" cy="733569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" name="Google Shape;763;p10"/>
            <p:cNvSpPr/>
            <p:nvPr/>
          </p:nvSpPr>
          <p:spPr>
            <a:xfrm rot="-5400000">
              <a:off x="3696593" y="4608053"/>
              <a:ext cx="733569" cy="734447"/>
            </a:xfrm>
            <a:custGeom>
              <a:avLst/>
              <a:gdLst/>
              <a:ahLst/>
              <a:cxnLst/>
              <a:rect l="l" t="t" r="r" b="b"/>
              <a:pathLst>
                <a:path w="43445" h="43497" fill="none" extrusionOk="0">
                  <a:moveTo>
                    <a:pt x="43444" y="43496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" name="Google Shape;764;p10"/>
            <p:cNvSpPr/>
            <p:nvPr/>
          </p:nvSpPr>
          <p:spPr>
            <a:xfrm rot="-5400000">
              <a:off x="3876665" y="4608492"/>
              <a:ext cx="733569" cy="733569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" name="Google Shape;765;p10"/>
            <p:cNvSpPr/>
            <p:nvPr/>
          </p:nvSpPr>
          <p:spPr>
            <a:xfrm rot="-5400000">
              <a:off x="4059826" y="4608492"/>
              <a:ext cx="733569" cy="733569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66" name="Google Shape;766;p10"/>
          <p:cNvGrpSpPr/>
          <p:nvPr/>
        </p:nvGrpSpPr>
        <p:grpSpPr>
          <a:xfrm>
            <a:off x="7333499" y="3513093"/>
            <a:ext cx="1095412" cy="1095412"/>
            <a:chOff x="1989746" y="1227675"/>
            <a:chExt cx="1468184" cy="1468184"/>
          </a:xfrm>
        </p:grpSpPr>
        <p:sp>
          <p:nvSpPr>
            <p:cNvPr id="767" name="Google Shape;767;p10"/>
            <p:cNvSpPr/>
            <p:nvPr/>
          </p:nvSpPr>
          <p:spPr>
            <a:xfrm>
              <a:off x="2482274" y="1720204"/>
              <a:ext cx="975637" cy="975637"/>
            </a:xfrm>
            <a:custGeom>
              <a:avLst/>
              <a:gdLst/>
              <a:ahLst/>
              <a:cxnLst/>
              <a:rect l="l" t="t" r="r" b="b"/>
              <a:pathLst>
                <a:path w="86054" h="86054" fill="none" extrusionOk="0">
                  <a:moveTo>
                    <a:pt x="0" y="1"/>
                  </a:moveTo>
                  <a:lnTo>
                    <a:pt x="86054" y="1"/>
                  </a:lnTo>
                  <a:lnTo>
                    <a:pt x="86054" y="86054"/>
                  </a:lnTo>
                  <a:lnTo>
                    <a:pt x="0" y="86054"/>
                  </a:lnTo>
                  <a:close/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" name="Google Shape;768;p10"/>
            <p:cNvSpPr/>
            <p:nvPr/>
          </p:nvSpPr>
          <p:spPr>
            <a:xfrm>
              <a:off x="2965336" y="2203267"/>
              <a:ext cx="11" cy="11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" name="Google Shape;769;p10"/>
            <p:cNvSpPr/>
            <p:nvPr/>
          </p:nvSpPr>
          <p:spPr>
            <a:xfrm>
              <a:off x="2844721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" name="Google Shape;770;p10"/>
            <p:cNvSpPr/>
            <p:nvPr/>
          </p:nvSpPr>
          <p:spPr>
            <a:xfrm>
              <a:off x="2721146" y="1227675"/>
              <a:ext cx="493147" cy="492558"/>
            </a:xfrm>
            <a:custGeom>
              <a:avLst/>
              <a:gdLst/>
              <a:ahLst/>
              <a:cxnLst/>
              <a:rect l="l" t="t" r="r" b="b"/>
              <a:pathLst>
                <a:path w="43497" h="43445" fill="none" extrusionOk="0">
                  <a:moveTo>
                    <a:pt x="43496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" name="Google Shape;771;p10"/>
            <p:cNvSpPr/>
            <p:nvPr/>
          </p:nvSpPr>
          <p:spPr>
            <a:xfrm>
              <a:off x="2600520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5" y="43445"/>
                  </a:moveTo>
                  <a:lnTo>
                    <a:pt x="1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" name="Google Shape;772;p10"/>
            <p:cNvSpPr/>
            <p:nvPr/>
          </p:nvSpPr>
          <p:spPr>
            <a:xfrm>
              <a:off x="2477535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5" y="43445"/>
                  </a:moveTo>
                  <a:lnTo>
                    <a:pt x="1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" name="Google Shape;773;p10"/>
            <p:cNvSpPr/>
            <p:nvPr/>
          </p:nvSpPr>
          <p:spPr>
            <a:xfrm>
              <a:off x="2356920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5" y="43445"/>
                  </a:moveTo>
                  <a:lnTo>
                    <a:pt x="1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" name="Google Shape;774;p10"/>
            <p:cNvSpPr/>
            <p:nvPr/>
          </p:nvSpPr>
          <p:spPr>
            <a:xfrm>
              <a:off x="2233346" y="1227675"/>
              <a:ext cx="493147" cy="492558"/>
            </a:xfrm>
            <a:custGeom>
              <a:avLst/>
              <a:gdLst/>
              <a:ahLst/>
              <a:cxnLst/>
              <a:rect l="l" t="t" r="r" b="b"/>
              <a:pathLst>
                <a:path w="43497" h="43445" fill="none" extrusionOk="0">
                  <a:moveTo>
                    <a:pt x="43497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" name="Google Shape;775;p10"/>
            <p:cNvSpPr/>
            <p:nvPr/>
          </p:nvSpPr>
          <p:spPr>
            <a:xfrm>
              <a:off x="2112731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" name="Google Shape;776;p10"/>
            <p:cNvSpPr/>
            <p:nvPr/>
          </p:nvSpPr>
          <p:spPr>
            <a:xfrm>
              <a:off x="1989746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" name="Google Shape;777;p10"/>
            <p:cNvSpPr/>
            <p:nvPr/>
          </p:nvSpPr>
          <p:spPr>
            <a:xfrm>
              <a:off x="1989746" y="1350660"/>
              <a:ext cx="492558" cy="493147"/>
            </a:xfrm>
            <a:custGeom>
              <a:avLst/>
              <a:gdLst/>
              <a:ahLst/>
              <a:cxnLst/>
              <a:rect l="l" t="t" r="r" b="b"/>
              <a:pathLst>
                <a:path w="43445" h="43497" fill="none" extrusionOk="0">
                  <a:moveTo>
                    <a:pt x="43444" y="43497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" name="Google Shape;778;p10"/>
            <p:cNvSpPr/>
            <p:nvPr/>
          </p:nvSpPr>
          <p:spPr>
            <a:xfrm>
              <a:off x="1989746" y="1471876"/>
              <a:ext cx="492558" cy="492546"/>
            </a:xfrm>
            <a:custGeom>
              <a:avLst/>
              <a:gdLst/>
              <a:ahLst/>
              <a:cxnLst/>
              <a:rect l="l" t="t" r="r" b="b"/>
              <a:pathLst>
                <a:path w="43445" h="43444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" name="Google Shape;779;p10"/>
            <p:cNvSpPr/>
            <p:nvPr/>
          </p:nvSpPr>
          <p:spPr>
            <a:xfrm>
              <a:off x="1989746" y="1594861"/>
              <a:ext cx="492558" cy="492546"/>
            </a:xfrm>
            <a:custGeom>
              <a:avLst/>
              <a:gdLst/>
              <a:ahLst/>
              <a:cxnLst/>
              <a:rect l="l" t="t" r="r" b="b"/>
              <a:pathLst>
                <a:path w="43445" h="43444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" name="Google Shape;780;p10"/>
            <p:cNvSpPr/>
            <p:nvPr/>
          </p:nvSpPr>
          <p:spPr>
            <a:xfrm>
              <a:off x="1989746" y="1715477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" name="Google Shape;781;p10"/>
            <p:cNvSpPr/>
            <p:nvPr/>
          </p:nvSpPr>
          <p:spPr>
            <a:xfrm>
              <a:off x="1989746" y="1838462"/>
              <a:ext cx="492558" cy="493147"/>
            </a:xfrm>
            <a:custGeom>
              <a:avLst/>
              <a:gdLst/>
              <a:ahLst/>
              <a:cxnLst/>
              <a:rect l="l" t="t" r="r" b="b"/>
              <a:pathLst>
                <a:path w="43445" h="43497" fill="none" extrusionOk="0">
                  <a:moveTo>
                    <a:pt x="43444" y="43496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" name="Google Shape;782;p10"/>
            <p:cNvSpPr/>
            <p:nvPr/>
          </p:nvSpPr>
          <p:spPr>
            <a:xfrm>
              <a:off x="1989746" y="1959667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" name="Google Shape;783;p10"/>
            <p:cNvSpPr/>
            <p:nvPr/>
          </p:nvSpPr>
          <p:spPr>
            <a:xfrm>
              <a:off x="1989746" y="2082652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" name="Google Shape;784;p10"/>
            <p:cNvSpPr/>
            <p:nvPr/>
          </p:nvSpPr>
          <p:spPr>
            <a:xfrm>
              <a:off x="1989746" y="1227675"/>
              <a:ext cx="1468184" cy="1468184"/>
            </a:xfrm>
            <a:custGeom>
              <a:avLst/>
              <a:gdLst/>
              <a:ahLst/>
              <a:cxnLst/>
              <a:rect l="l" t="t" r="r" b="b"/>
              <a:pathLst>
                <a:path w="129498" h="129498" fill="none" extrusionOk="0">
                  <a:moveTo>
                    <a:pt x="43444" y="129498"/>
                  </a:moveTo>
                  <a:lnTo>
                    <a:pt x="0" y="86054"/>
                  </a:lnTo>
                  <a:lnTo>
                    <a:pt x="0" y="1"/>
                  </a:lnTo>
                  <a:lnTo>
                    <a:pt x="86054" y="1"/>
                  </a:lnTo>
                  <a:lnTo>
                    <a:pt x="129498" y="43445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85" name="Google Shape;785;p10"/>
          <p:cNvGrpSpPr/>
          <p:nvPr/>
        </p:nvGrpSpPr>
        <p:grpSpPr>
          <a:xfrm rot="-5400000">
            <a:off x="-381690" y="721867"/>
            <a:ext cx="1460035" cy="733569"/>
            <a:chOff x="3333360" y="4608492"/>
            <a:chExt cx="1460035" cy="733569"/>
          </a:xfrm>
        </p:grpSpPr>
        <p:sp>
          <p:nvSpPr>
            <p:cNvPr id="786" name="Google Shape;786;p10"/>
            <p:cNvSpPr/>
            <p:nvPr/>
          </p:nvSpPr>
          <p:spPr>
            <a:xfrm rot="-5400000">
              <a:off x="3333351" y="4608500"/>
              <a:ext cx="733569" cy="733552"/>
            </a:xfrm>
            <a:custGeom>
              <a:avLst/>
              <a:gdLst/>
              <a:ahLst/>
              <a:cxnLst/>
              <a:rect l="l" t="t" r="r" b="b"/>
              <a:pathLst>
                <a:path w="43445" h="43444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" name="Google Shape;787;p10"/>
            <p:cNvSpPr/>
            <p:nvPr/>
          </p:nvSpPr>
          <p:spPr>
            <a:xfrm rot="-5400000">
              <a:off x="3512992" y="4608492"/>
              <a:ext cx="733569" cy="733569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" name="Google Shape;788;p10"/>
            <p:cNvSpPr/>
            <p:nvPr/>
          </p:nvSpPr>
          <p:spPr>
            <a:xfrm rot="-5400000">
              <a:off x="3696593" y="4608053"/>
              <a:ext cx="733569" cy="734447"/>
            </a:xfrm>
            <a:custGeom>
              <a:avLst/>
              <a:gdLst/>
              <a:ahLst/>
              <a:cxnLst/>
              <a:rect l="l" t="t" r="r" b="b"/>
              <a:pathLst>
                <a:path w="43445" h="43497" fill="none" extrusionOk="0">
                  <a:moveTo>
                    <a:pt x="43444" y="43496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" name="Google Shape;789;p10"/>
            <p:cNvSpPr/>
            <p:nvPr/>
          </p:nvSpPr>
          <p:spPr>
            <a:xfrm rot="-5400000">
              <a:off x="3876665" y="4608492"/>
              <a:ext cx="733569" cy="733569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" name="Google Shape;790;p10"/>
            <p:cNvSpPr/>
            <p:nvPr/>
          </p:nvSpPr>
          <p:spPr>
            <a:xfrm rot="-5400000">
              <a:off x="4059826" y="4608492"/>
              <a:ext cx="733569" cy="733569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_NUMBER">
    <p:spTree>
      <p:nvGrpSpPr>
        <p:cNvPr id="1" name="Shape 7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92" name="Google Shape;792;p11"/>
          <p:cNvPicPr preferRelativeResize="0"/>
          <p:nvPr/>
        </p:nvPicPr>
        <p:blipFill>
          <a:blip r:embed="rId2">
            <a:alphaModFix amt="45000"/>
          </a:blip>
          <a:stretch>
            <a:fillRect/>
          </a:stretch>
        </p:blipFill>
        <p:spPr>
          <a:xfrm>
            <a:off x="3697" y="0"/>
            <a:ext cx="9136604" cy="5143499"/>
          </a:xfrm>
          <a:prstGeom prst="rect">
            <a:avLst/>
          </a:prstGeom>
          <a:noFill/>
          <a:ln>
            <a:noFill/>
          </a:ln>
        </p:spPr>
      </p:pic>
      <p:sp>
        <p:nvSpPr>
          <p:cNvPr id="793" name="Google Shape;793;p11"/>
          <p:cNvSpPr/>
          <p:nvPr/>
        </p:nvSpPr>
        <p:spPr>
          <a:xfrm>
            <a:off x="0" y="885825"/>
            <a:ext cx="3248100" cy="4257600"/>
          </a:xfrm>
          <a:prstGeom prst="rtTriangle">
            <a:avLst/>
          </a:prstGeom>
          <a:solidFill>
            <a:srgbClr val="FFFFFF">
              <a:alpha val="726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v</a:t>
            </a:r>
            <a:endParaRPr/>
          </a:p>
        </p:txBody>
      </p:sp>
      <p:grpSp>
        <p:nvGrpSpPr>
          <p:cNvPr id="794" name="Google Shape;794;p11"/>
          <p:cNvGrpSpPr/>
          <p:nvPr/>
        </p:nvGrpSpPr>
        <p:grpSpPr>
          <a:xfrm>
            <a:off x="4124400" y="-47612"/>
            <a:ext cx="3390900" cy="3390900"/>
            <a:chOff x="-2714625" y="-3788412"/>
            <a:chExt cx="3390900" cy="3390900"/>
          </a:xfrm>
        </p:grpSpPr>
        <p:grpSp>
          <p:nvGrpSpPr>
            <p:cNvPr id="795" name="Google Shape;795;p11"/>
            <p:cNvGrpSpPr/>
            <p:nvPr/>
          </p:nvGrpSpPr>
          <p:grpSpPr>
            <a:xfrm>
              <a:off x="-2714625" y="-3385887"/>
              <a:ext cx="3390900" cy="2569275"/>
              <a:chOff x="-2714625" y="-3448050"/>
              <a:chExt cx="3390900" cy="2569275"/>
            </a:xfrm>
          </p:grpSpPr>
          <p:cxnSp>
            <p:nvCxnSpPr>
              <p:cNvPr id="796" name="Google Shape;796;p11"/>
              <p:cNvCxnSpPr/>
              <p:nvPr/>
            </p:nvCxnSpPr>
            <p:spPr>
              <a:xfrm>
                <a:off x="-2714625" y="-1724025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97" name="Google Shape;797;p11"/>
              <p:cNvCxnSpPr/>
              <p:nvPr/>
            </p:nvCxnSpPr>
            <p:spPr>
              <a:xfrm>
                <a:off x="-2714625" y="-1304925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98" name="Google Shape;798;p11"/>
              <p:cNvCxnSpPr/>
              <p:nvPr/>
            </p:nvCxnSpPr>
            <p:spPr>
              <a:xfrm>
                <a:off x="-2714625" y="-878775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99" name="Google Shape;799;p11"/>
              <p:cNvCxnSpPr/>
              <p:nvPr/>
            </p:nvCxnSpPr>
            <p:spPr>
              <a:xfrm>
                <a:off x="-2714625" y="-3448050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00" name="Google Shape;800;p11"/>
              <p:cNvCxnSpPr/>
              <p:nvPr/>
            </p:nvCxnSpPr>
            <p:spPr>
              <a:xfrm>
                <a:off x="-2714625" y="-3028950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01" name="Google Shape;801;p11"/>
              <p:cNvCxnSpPr/>
              <p:nvPr/>
            </p:nvCxnSpPr>
            <p:spPr>
              <a:xfrm>
                <a:off x="-2714625" y="-2602800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02" name="Google Shape;802;p11"/>
              <p:cNvCxnSpPr/>
              <p:nvPr/>
            </p:nvCxnSpPr>
            <p:spPr>
              <a:xfrm>
                <a:off x="-2714625" y="-2183700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03" name="Google Shape;803;p11"/>
            <p:cNvGrpSpPr/>
            <p:nvPr/>
          </p:nvGrpSpPr>
          <p:grpSpPr>
            <a:xfrm rot="-5400000">
              <a:off x="-2732212" y="-3377600"/>
              <a:ext cx="3390900" cy="2569275"/>
              <a:chOff x="-2714625" y="-3448050"/>
              <a:chExt cx="3390900" cy="2569275"/>
            </a:xfrm>
          </p:grpSpPr>
          <p:cxnSp>
            <p:nvCxnSpPr>
              <p:cNvPr id="804" name="Google Shape;804;p11"/>
              <p:cNvCxnSpPr/>
              <p:nvPr/>
            </p:nvCxnSpPr>
            <p:spPr>
              <a:xfrm>
                <a:off x="-2714625" y="-1724025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05" name="Google Shape;805;p11"/>
              <p:cNvCxnSpPr/>
              <p:nvPr/>
            </p:nvCxnSpPr>
            <p:spPr>
              <a:xfrm>
                <a:off x="-2714625" y="-1304925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06" name="Google Shape;806;p11"/>
              <p:cNvCxnSpPr/>
              <p:nvPr/>
            </p:nvCxnSpPr>
            <p:spPr>
              <a:xfrm>
                <a:off x="-2714625" y="-878775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07" name="Google Shape;807;p11"/>
              <p:cNvCxnSpPr/>
              <p:nvPr/>
            </p:nvCxnSpPr>
            <p:spPr>
              <a:xfrm>
                <a:off x="-2714625" y="-3448050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08" name="Google Shape;808;p11"/>
              <p:cNvCxnSpPr/>
              <p:nvPr/>
            </p:nvCxnSpPr>
            <p:spPr>
              <a:xfrm>
                <a:off x="-2714625" y="-3028950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09" name="Google Shape;809;p11"/>
              <p:cNvCxnSpPr/>
              <p:nvPr/>
            </p:nvCxnSpPr>
            <p:spPr>
              <a:xfrm>
                <a:off x="-2714625" y="-2602800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10" name="Google Shape;810;p11"/>
              <p:cNvCxnSpPr/>
              <p:nvPr/>
            </p:nvCxnSpPr>
            <p:spPr>
              <a:xfrm>
                <a:off x="-2714625" y="-2183700"/>
                <a:ext cx="33909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sp>
        <p:nvSpPr>
          <p:cNvPr id="811" name="Google Shape;811;p11"/>
          <p:cNvSpPr/>
          <p:nvPr/>
        </p:nvSpPr>
        <p:spPr>
          <a:xfrm rot="10800000">
            <a:off x="4543500" y="-75"/>
            <a:ext cx="4600500" cy="4810200"/>
          </a:xfrm>
          <a:prstGeom prst="rtTriangle">
            <a:avLst/>
          </a:prstGeom>
          <a:solidFill>
            <a:srgbClr val="FFFFFF">
              <a:alpha val="726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12" name="Google Shape;812;p11"/>
          <p:cNvGrpSpPr/>
          <p:nvPr/>
        </p:nvGrpSpPr>
        <p:grpSpPr>
          <a:xfrm>
            <a:off x="715099" y="534993"/>
            <a:ext cx="1095412" cy="1095412"/>
            <a:chOff x="1989746" y="1227675"/>
            <a:chExt cx="1468184" cy="1468184"/>
          </a:xfrm>
        </p:grpSpPr>
        <p:sp>
          <p:nvSpPr>
            <p:cNvPr id="813" name="Google Shape;813;p11"/>
            <p:cNvSpPr/>
            <p:nvPr/>
          </p:nvSpPr>
          <p:spPr>
            <a:xfrm>
              <a:off x="2482274" y="1720204"/>
              <a:ext cx="975637" cy="975637"/>
            </a:xfrm>
            <a:custGeom>
              <a:avLst/>
              <a:gdLst/>
              <a:ahLst/>
              <a:cxnLst/>
              <a:rect l="l" t="t" r="r" b="b"/>
              <a:pathLst>
                <a:path w="86054" h="86054" fill="none" extrusionOk="0">
                  <a:moveTo>
                    <a:pt x="0" y="1"/>
                  </a:moveTo>
                  <a:lnTo>
                    <a:pt x="86054" y="1"/>
                  </a:lnTo>
                  <a:lnTo>
                    <a:pt x="86054" y="86054"/>
                  </a:lnTo>
                  <a:lnTo>
                    <a:pt x="0" y="86054"/>
                  </a:lnTo>
                  <a:close/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" name="Google Shape;814;p11"/>
            <p:cNvSpPr/>
            <p:nvPr/>
          </p:nvSpPr>
          <p:spPr>
            <a:xfrm>
              <a:off x="2965336" y="2203267"/>
              <a:ext cx="11" cy="11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" name="Google Shape;815;p11"/>
            <p:cNvSpPr/>
            <p:nvPr/>
          </p:nvSpPr>
          <p:spPr>
            <a:xfrm>
              <a:off x="2844721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" name="Google Shape;816;p11"/>
            <p:cNvSpPr/>
            <p:nvPr/>
          </p:nvSpPr>
          <p:spPr>
            <a:xfrm>
              <a:off x="2721146" y="1227675"/>
              <a:ext cx="493147" cy="492558"/>
            </a:xfrm>
            <a:custGeom>
              <a:avLst/>
              <a:gdLst/>
              <a:ahLst/>
              <a:cxnLst/>
              <a:rect l="l" t="t" r="r" b="b"/>
              <a:pathLst>
                <a:path w="43497" h="43445" fill="none" extrusionOk="0">
                  <a:moveTo>
                    <a:pt x="43496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" name="Google Shape;817;p11"/>
            <p:cNvSpPr/>
            <p:nvPr/>
          </p:nvSpPr>
          <p:spPr>
            <a:xfrm>
              <a:off x="2600520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5" y="43445"/>
                  </a:moveTo>
                  <a:lnTo>
                    <a:pt x="1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" name="Google Shape;818;p11"/>
            <p:cNvSpPr/>
            <p:nvPr/>
          </p:nvSpPr>
          <p:spPr>
            <a:xfrm>
              <a:off x="2477535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5" y="43445"/>
                  </a:moveTo>
                  <a:lnTo>
                    <a:pt x="1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" name="Google Shape;819;p11"/>
            <p:cNvSpPr/>
            <p:nvPr/>
          </p:nvSpPr>
          <p:spPr>
            <a:xfrm>
              <a:off x="2356920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5" y="43445"/>
                  </a:moveTo>
                  <a:lnTo>
                    <a:pt x="1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" name="Google Shape;820;p11"/>
            <p:cNvSpPr/>
            <p:nvPr/>
          </p:nvSpPr>
          <p:spPr>
            <a:xfrm>
              <a:off x="2233346" y="1227675"/>
              <a:ext cx="493147" cy="492558"/>
            </a:xfrm>
            <a:custGeom>
              <a:avLst/>
              <a:gdLst/>
              <a:ahLst/>
              <a:cxnLst/>
              <a:rect l="l" t="t" r="r" b="b"/>
              <a:pathLst>
                <a:path w="43497" h="43445" fill="none" extrusionOk="0">
                  <a:moveTo>
                    <a:pt x="43497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" name="Google Shape;821;p11"/>
            <p:cNvSpPr/>
            <p:nvPr/>
          </p:nvSpPr>
          <p:spPr>
            <a:xfrm>
              <a:off x="2112731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" name="Google Shape;822;p11"/>
            <p:cNvSpPr/>
            <p:nvPr/>
          </p:nvSpPr>
          <p:spPr>
            <a:xfrm>
              <a:off x="1989746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" name="Google Shape;823;p11"/>
            <p:cNvSpPr/>
            <p:nvPr/>
          </p:nvSpPr>
          <p:spPr>
            <a:xfrm>
              <a:off x="1989746" y="1350660"/>
              <a:ext cx="492558" cy="493147"/>
            </a:xfrm>
            <a:custGeom>
              <a:avLst/>
              <a:gdLst/>
              <a:ahLst/>
              <a:cxnLst/>
              <a:rect l="l" t="t" r="r" b="b"/>
              <a:pathLst>
                <a:path w="43445" h="43497" fill="none" extrusionOk="0">
                  <a:moveTo>
                    <a:pt x="43444" y="43497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" name="Google Shape;824;p11"/>
            <p:cNvSpPr/>
            <p:nvPr/>
          </p:nvSpPr>
          <p:spPr>
            <a:xfrm>
              <a:off x="1989746" y="1471876"/>
              <a:ext cx="492558" cy="492546"/>
            </a:xfrm>
            <a:custGeom>
              <a:avLst/>
              <a:gdLst/>
              <a:ahLst/>
              <a:cxnLst/>
              <a:rect l="l" t="t" r="r" b="b"/>
              <a:pathLst>
                <a:path w="43445" h="43444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" name="Google Shape;825;p11"/>
            <p:cNvSpPr/>
            <p:nvPr/>
          </p:nvSpPr>
          <p:spPr>
            <a:xfrm>
              <a:off x="1989746" y="1594861"/>
              <a:ext cx="492558" cy="492546"/>
            </a:xfrm>
            <a:custGeom>
              <a:avLst/>
              <a:gdLst/>
              <a:ahLst/>
              <a:cxnLst/>
              <a:rect l="l" t="t" r="r" b="b"/>
              <a:pathLst>
                <a:path w="43445" h="43444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" name="Google Shape;826;p11"/>
            <p:cNvSpPr/>
            <p:nvPr/>
          </p:nvSpPr>
          <p:spPr>
            <a:xfrm>
              <a:off x="1989746" y="1715477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" name="Google Shape;827;p11"/>
            <p:cNvSpPr/>
            <p:nvPr/>
          </p:nvSpPr>
          <p:spPr>
            <a:xfrm>
              <a:off x="1989746" y="1838462"/>
              <a:ext cx="492558" cy="493147"/>
            </a:xfrm>
            <a:custGeom>
              <a:avLst/>
              <a:gdLst/>
              <a:ahLst/>
              <a:cxnLst/>
              <a:rect l="l" t="t" r="r" b="b"/>
              <a:pathLst>
                <a:path w="43445" h="43497" fill="none" extrusionOk="0">
                  <a:moveTo>
                    <a:pt x="43444" y="43496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" name="Google Shape;828;p11"/>
            <p:cNvSpPr/>
            <p:nvPr/>
          </p:nvSpPr>
          <p:spPr>
            <a:xfrm>
              <a:off x="1989746" y="1959667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" name="Google Shape;829;p11"/>
            <p:cNvSpPr/>
            <p:nvPr/>
          </p:nvSpPr>
          <p:spPr>
            <a:xfrm>
              <a:off x="1989746" y="2082652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" name="Google Shape;830;p11"/>
            <p:cNvSpPr/>
            <p:nvPr/>
          </p:nvSpPr>
          <p:spPr>
            <a:xfrm>
              <a:off x="1989746" y="1227675"/>
              <a:ext cx="1468184" cy="1468184"/>
            </a:xfrm>
            <a:custGeom>
              <a:avLst/>
              <a:gdLst/>
              <a:ahLst/>
              <a:cxnLst/>
              <a:rect l="l" t="t" r="r" b="b"/>
              <a:pathLst>
                <a:path w="129498" h="129498" fill="none" extrusionOk="0">
                  <a:moveTo>
                    <a:pt x="43444" y="129498"/>
                  </a:moveTo>
                  <a:lnTo>
                    <a:pt x="0" y="86054"/>
                  </a:lnTo>
                  <a:lnTo>
                    <a:pt x="0" y="1"/>
                  </a:lnTo>
                  <a:lnTo>
                    <a:pt x="86054" y="1"/>
                  </a:lnTo>
                  <a:lnTo>
                    <a:pt x="129498" y="43445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31" name="Google Shape;831;p11"/>
          <p:cNvGrpSpPr/>
          <p:nvPr/>
        </p:nvGrpSpPr>
        <p:grpSpPr>
          <a:xfrm>
            <a:off x="-4" y="1691640"/>
            <a:ext cx="733566" cy="3469376"/>
            <a:chOff x="-1092529" y="1167363"/>
            <a:chExt cx="492558" cy="2329534"/>
          </a:xfrm>
        </p:grpSpPr>
        <p:sp>
          <p:nvSpPr>
            <p:cNvPr id="832" name="Google Shape;832;p11"/>
            <p:cNvSpPr/>
            <p:nvPr/>
          </p:nvSpPr>
          <p:spPr>
            <a:xfrm>
              <a:off x="-1092529" y="1167363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" name="Google Shape;833;p11"/>
            <p:cNvSpPr/>
            <p:nvPr/>
          </p:nvSpPr>
          <p:spPr>
            <a:xfrm>
              <a:off x="-1092529" y="1290347"/>
              <a:ext cx="492558" cy="493147"/>
            </a:xfrm>
            <a:custGeom>
              <a:avLst/>
              <a:gdLst/>
              <a:ahLst/>
              <a:cxnLst/>
              <a:rect l="l" t="t" r="r" b="b"/>
              <a:pathLst>
                <a:path w="43445" h="43497" fill="none" extrusionOk="0">
                  <a:moveTo>
                    <a:pt x="43444" y="43497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" name="Google Shape;834;p11"/>
            <p:cNvSpPr/>
            <p:nvPr/>
          </p:nvSpPr>
          <p:spPr>
            <a:xfrm>
              <a:off x="-1092529" y="1411564"/>
              <a:ext cx="492558" cy="492546"/>
            </a:xfrm>
            <a:custGeom>
              <a:avLst/>
              <a:gdLst/>
              <a:ahLst/>
              <a:cxnLst/>
              <a:rect l="l" t="t" r="r" b="b"/>
              <a:pathLst>
                <a:path w="43445" h="43444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" name="Google Shape;835;p11"/>
            <p:cNvSpPr/>
            <p:nvPr/>
          </p:nvSpPr>
          <p:spPr>
            <a:xfrm>
              <a:off x="-1092529" y="1534549"/>
              <a:ext cx="492558" cy="492546"/>
            </a:xfrm>
            <a:custGeom>
              <a:avLst/>
              <a:gdLst/>
              <a:ahLst/>
              <a:cxnLst/>
              <a:rect l="l" t="t" r="r" b="b"/>
              <a:pathLst>
                <a:path w="43445" h="43444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" name="Google Shape;836;p11"/>
            <p:cNvSpPr/>
            <p:nvPr/>
          </p:nvSpPr>
          <p:spPr>
            <a:xfrm>
              <a:off x="-1092529" y="1655164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" name="Google Shape;837;p11"/>
            <p:cNvSpPr/>
            <p:nvPr/>
          </p:nvSpPr>
          <p:spPr>
            <a:xfrm>
              <a:off x="-1092529" y="1778149"/>
              <a:ext cx="492558" cy="493147"/>
            </a:xfrm>
            <a:custGeom>
              <a:avLst/>
              <a:gdLst/>
              <a:ahLst/>
              <a:cxnLst/>
              <a:rect l="l" t="t" r="r" b="b"/>
              <a:pathLst>
                <a:path w="43445" h="43497" fill="none" extrusionOk="0">
                  <a:moveTo>
                    <a:pt x="43444" y="43496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" name="Google Shape;838;p11"/>
            <p:cNvSpPr/>
            <p:nvPr/>
          </p:nvSpPr>
          <p:spPr>
            <a:xfrm>
              <a:off x="-1092529" y="1899354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" name="Google Shape;839;p11"/>
            <p:cNvSpPr/>
            <p:nvPr/>
          </p:nvSpPr>
          <p:spPr>
            <a:xfrm>
              <a:off x="-1092529" y="2022339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" name="Google Shape;840;p11"/>
            <p:cNvSpPr/>
            <p:nvPr/>
          </p:nvSpPr>
          <p:spPr>
            <a:xfrm>
              <a:off x="-1092529" y="2149363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" name="Google Shape;841;p11"/>
            <p:cNvSpPr/>
            <p:nvPr/>
          </p:nvSpPr>
          <p:spPr>
            <a:xfrm>
              <a:off x="-1092529" y="2272347"/>
              <a:ext cx="492558" cy="493147"/>
            </a:xfrm>
            <a:custGeom>
              <a:avLst/>
              <a:gdLst/>
              <a:ahLst/>
              <a:cxnLst/>
              <a:rect l="l" t="t" r="r" b="b"/>
              <a:pathLst>
                <a:path w="43445" h="43497" fill="none" extrusionOk="0">
                  <a:moveTo>
                    <a:pt x="43444" y="43497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" name="Google Shape;842;p11"/>
            <p:cNvSpPr/>
            <p:nvPr/>
          </p:nvSpPr>
          <p:spPr>
            <a:xfrm>
              <a:off x="-1092529" y="2393564"/>
              <a:ext cx="492558" cy="492546"/>
            </a:xfrm>
            <a:custGeom>
              <a:avLst/>
              <a:gdLst/>
              <a:ahLst/>
              <a:cxnLst/>
              <a:rect l="l" t="t" r="r" b="b"/>
              <a:pathLst>
                <a:path w="43445" h="43444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" name="Google Shape;843;p11"/>
            <p:cNvSpPr/>
            <p:nvPr/>
          </p:nvSpPr>
          <p:spPr>
            <a:xfrm>
              <a:off x="-1092529" y="2516549"/>
              <a:ext cx="492558" cy="492546"/>
            </a:xfrm>
            <a:custGeom>
              <a:avLst/>
              <a:gdLst/>
              <a:ahLst/>
              <a:cxnLst/>
              <a:rect l="l" t="t" r="r" b="b"/>
              <a:pathLst>
                <a:path w="43445" h="43444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" name="Google Shape;844;p11"/>
            <p:cNvSpPr/>
            <p:nvPr/>
          </p:nvSpPr>
          <p:spPr>
            <a:xfrm>
              <a:off x="-1092529" y="2637164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" name="Google Shape;845;p11"/>
            <p:cNvSpPr/>
            <p:nvPr/>
          </p:nvSpPr>
          <p:spPr>
            <a:xfrm>
              <a:off x="-1092529" y="2760149"/>
              <a:ext cx="492558" cy="493147"/>
            </a:xfrm>
            <a:custGeom>
              <a:avLst/>
              <a:gdLst/>
              <a:ahLst/>
              <a:cxnLst/>
              <a:rect l="l" t="t" r="r" b="b"/>
              <a:pathLst>
                <a:path w="43445" h="43497" fill="none" extrusionOk="0">
                  <a:moveTo>
                    <a:pt x="43444" y="43496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" name="Google Shape;846;p11"/>
            <p:cNvSpPr/>
            <p:nvPr/>
          </p:nvSpPr>
          <p:spPr>
            <a:xfrm>
              <a:off x="-1092529" y="2881354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" name="Google Shape;847;p11"/>
            <p:cNvSpPr/>
            <p:nvPr/>
          </p:nvSpPr>
          <p:spPr>
            <a:xfrm>
              <a:off x="-1092529" y="3004339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8" name="Google Shape;848;p11"/>
          <p:cNvGrpSpPr/>
          <p:nvPr/>
        </p:nvGrpSpPr>
        <p:grpSpPr>
          <a:xfrm>
            <a:off x="7315024" y="3513093"/>
            <a:ext cx="1095412" cy="1095412"/>
            <a:chOff x="1989746" y="1227675"/>
            <a:chExt cx="1468184" cy="1468184"/>
          </a:xfrm>
        </p:grpSpPr>
        <p:sp>
          <p:nvSpPr>
            <p:cNvPr id="849" name="Google Shape;849;p11"/>
            <p:cNvSpPr/>
            <p:nvPr/>
          </p:nvSpPr>
          <p:spPr>
            <a:xfrm>
              <a:off x="2482274" y="1720204"/>
              <a:ext cx="975637" cy="975637"/>
            </a:xfrm>
            <a:custGeom>
              <a:avLst/>
              <a:gdLst/>
              <a:ahLst/>
              <a:cxnLst/>
              <a:rect l="l" t="t" r="r" b="b"/>
              <a:pathLst>
                <a:path w="86054" h="86054" fill="none" extrusionOk="0">
                  <a:moveTo>
                    <a:pt x="0" y="1"/>
                  </a:moveTo>
                  <a:lnTo>
                    <a:pt x="86054" y="1"/>
                  </a:lnTo>
                  <a:lnTo>
                    <a:pt x="86054" y="86054"/>
                  </a:lnTo>
                  <a:lnTo>
                    <a:pt x="0" y="86054"/>
                  </a:lnTo>
                  <a:close/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" name="Google Shape;850;p11"/>
            <p:cNvSpPr/>
            <p:nvPr/>
          </p:nvSpPr>
          <p:spPr>
            <a:xfrm>
              <a:off x="2965336" y="2203267"/>
              <a:ext cx="11" cy="11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" name="Google Shape;851;p11"/>
            <p:cNvSpPr/>
            <p:nvPr/>
          </p:nvSpPr>
          <p:spPr>
            <a:xfrm>
              <a:off x="2844721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" name="Google Shape;852;p11"/>
            <p:cNvSpPr/>
            <p:nvPr/>
          </p:nvSpPr>
          <p:spPr>
            <a:xfrm>
              <a:off x="2721146" y="1227675"/>
              <a:ext cx="493147" cy="492558"/>
            </a:xfrm>
            <a:custGeom>
              <a:avLst/>
              <a:gdLst/>
              <a:ahLst/>
              <a:cxnLst/>
              <a:rect l="l" t="t" r="r" b="b"/>
              <a:pathLst>
                <a:path w="43497" h="43445" fill="none" extrusionOk="0">
                  <a:moveTo>
                    <a:pt x="43496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" name="Google Shape;853;p11"/>
            <p:cNvSpPr/>
            <p:nvPr/>
          </p:nvSpPr>
          <p:spPr>
            <a:xfrm>
              <a:off x="2600520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5" y="43445"/>
                  </a:moveTo>
                  <a:lnTo>
                    <a:pt x="1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" name="Google Shape;854;p11"/>
            <p:cNvSpPr/>
            <p:nvPr/>
          </p:nvSpPr>
          <p:spPr>
            <a:xfrm>
              <a:off x="2477535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5" y="43445"/>
                  </a:moveTo>
                  <a:lnTo>
                    <a:pt x="1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" name="Google Shape;855;p11"/>
            <p:cNvSpPr/>
            <p:nvPr/>
          </p:nvSpPr>
          <p:spPr>
            <a:xfrm>
              <a:off x="2356920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5" y="43445"/>
                  </a:moveTo>
                  <a:lnTo>
                    <a:pt x="1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" name="Google Shape;856;p11"/>
            <p:cNvSpPr/>
            <p:nvPr/>
          </p:nvSpPr>
          <p:spPr>
            <a:xfrm>
              <a:off x="2233346" y="1227675"/>
              <a:ext cx="493147" cy="492558"/>
            </a:xfrm>
            <a:custGeom>
              <a:avLst/>
              <a:gdLst/>
              <a:ahLst/>
              <a:cxnLst/>
              <a:rect l="l" t="t" r="r" b="b"/>
              <a:pathLst>
                <a:path w="43497" h="43445" fill="none" extrusionOk="0">
                  <a:moveTo>
                    <a:pt x="43497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" name="Google Shape;857;p11"/>
            <p:cNvSpPr/>
            <p:nvPr/>
          </p:nvSpPr>
          <p:spPr>
            <a:xfrm>
              <a:off x="2112731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" name="Google Shape;858;p11"/>
            <p:cNvSpPr/>
            <p:nvPr/>
          </p:nvSpPr>
          <p:spPr>
            <a:xfrm>
              <a:off x="1989746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" name="Google Shape;859;p11"/>
            <p:cNvSpPr/>
            <p:nvPr/>
          </p:nvSpPr>
          <p:spPr>
            <a:xfrm>
              <a:off x="1989746" y="1350660"/>
              <a:ext cx="492558" cy="493147"/>
            </a:xfrm>
            <a:custGeom>
              <a:avLst/>
              <a:gdLst/>
              <a:ahLst/>
              <a:cxnLst/>
              <a:rect l="l" t="t" r="r" b="b"/>
              <a:pathLst>
                <a:path w="43445" h="43497" fill="none" extrusionOk="0">
                  <a:moveTo>
                    <a:pt x="43444" y="43497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" name="Google Shape;860;p11"/>
            <p:cNvSpPr/>
            <p:nvPr/>
          </p:nvSpPr>
          <p:spPr>
            <a:xfrm>
              <a:off x="1989746" y="1471876"/>
              <a:ext cx="492558" cy="492546"/>
            </a:xfrm>
            <a:custGeom>
              <a:avLst/>
              <a:gdLst/>
              <a:ahLst/>
              <a:cxnLst/>
              <a:rect l="l" t="t" r="r" b="b"/>
              <a:pathLst>
                <a:path w="43445" h="43444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" name="Google Shape;861;p11"/>
            <p:cNvSpPr/>
            <p:nvPr/>
          </p:nvSpPr>
          <p:spPr>
            <a:xfrm>
              <a:off x="1989746" y="1594861"/>
              <a:ext cx="492558" cy="492546"/>
            </a:xfrm>
            <a:custGeom>
              <a:avLst/>
              <a:gdLst/>
              <a:ahLst/>
              <a:cxnLst/>
              <a:rect l="l" t="t" r="r" b="b"/>
              <a:pathLst>
                <a:path w="43445" h="43444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" name="Google Shape;862;p11"/>
            <p:cNvSpPr/>
            <p:nvPr/>
          </p:nvSpPr>
          <p:spPr>
            <a:xfrm>
              <a:off x="1989746" y="1715477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" name="Google Shape;863;p11"/>
            <p:cNvSpPr/>
            <p:nvPr/>
          </p:nvSpPr>
          <p:spPr>
            <a:xfrm>
              <a:off x="1989746" y="1838462"/>
              <a:ext cx="492558" cy="493147"/>
            </a:xfrm>
            <a:custGeom>
              <a:avLst/>
              <a:gdLst/>
              <a:ahLst/>
              <a:cxnLst/>
              <a:rect l="l" t="t" r="r" b="b"/>
              <a:pathLst>
                <a:path w="43445" h="43497" fill="none" extrusionOk="0">
                  <a:moveTo>
                    <a:pt x="43444" y="43496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" name="Google Shape;864;p11"/>
            <p:cNvSpPr/>
            <p:nvPr/>
          </p:nvSpPr>
          <p:spPr>
            <a:xfrm>
              <a:off x="1989746" y="1959667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" name="Google Shape;865;p11"/>
            <p:cNvSpPr/>
            <p:nvPr/>
          </p:nvSpPr>
          <p:spPr>
            <a:xfrm>
              <a:off x="1989746" y="2082652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" name="Google Shape;866;p11"/>
            <p:cNvSpPr/>
            <p:nvPr/>
          </p:nvSpPr>
          <p:spPr>
            <a:xfrm>
              <a:off x="1989746" y="1227675"/>
              <a:ext cx="1468184" cy="1468184"/>
            </a:xfrm>
            <a:custGeom>
              <a:avLst/>
              <a:gdLst/>
              <a:ahLst/>
              <a:cxnLst/>
              <a:rect l="l" t="t" r="r" b="b"/>
              <a:pathLst>
                <a:path w="129498" h="129498" fill="none" extrusionOk="0">
                  <a:moveTo>
                    <a:pt x="43444" y="129498"/>
                  </a:moveTo>
                  <a:lnTo>
                    <a:pt x="0" y="86054"/>
                  </a:lnTo>
                  <a:lnTo>
                    <a:pt x="0" y="1"/>
                  </a:lnTo>
                  <a:lnTo>
                    <a:pt x="86054" y="1"/>
                  </a:lnTo>
                  <a:lnTo>
                    <a:pt x="129498" y="43445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7" name="Google Shape;867;p11"/>
          <p:cNvGrpSpPr/>
          <p:nvPr/>
        </p:nvGrpSpPr>
        <p:grpSpPr>
          <a:xfrm rot="10800000" flipH="1">
            <a:off x="8410421" y="1417652"/>
            <a:ext cx="733566" cy="3469376"/>
            <a:chOff x="-1092529" y="1167363"/>
            <a:chExt cx="492558" cy="2329534"/>
          </a:xfrm>
        </p:grpSpPr>
        <p:sp>
          <p:nvSpPr>
            <p:cNvPr id="868" name="Google Shape;868;p11"/>
            <p:cNvSpPr/>
            <p:nvPr/>
          </p:nvSpPr>
          <p:spPr>
            <a:xfrm>
              <a:off x="-1092529" y="1167363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" name="Google Shape;869;p11"/>
            <p:cNvSpPr/>
            <p:nvPr/>
          </p:nvSpPr>
          <p:spPr>
            <a:xfrm>
              <a:off x="-1092529" y="1290347"/>
              <a:ext cx="492558" cy="493147"/>
            </a:xfrm>
            <a:custGeom>
              <a:avLst/>
              <a:gdLst/>
              <a:ahLst/>
              <a:cxnLst/>
              <a:rect l="l" t="t" r="r" b="b"/>
              <a:pathLst>
                <a:path w="43445" h="43497" fill="none" extrusionOk="0">
                  <a:moveTo>
                    <a:pt x="43444" y="43497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" name="Google Shape;870;p11"/>
            <p:cNvSpPr/>
            <p:nvPr/>
          </p:nvSpPr>
          <p:spPr>
            <a:xfrm>
              <a:off x="-1092529" y="1411564"/>
              <a:ext cx="492558" cy="492546"/>
            </a:xfrm>
            <a:custGeom>
              <a:avLst/>
              <a:gdLst/>
              <a:ahLst/>
              <a:cxnLst/>
              <a:rect l="l" t="t" r="r" b="b"/>
              <a:pathLst>
                <a:path w="43445" h="43444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" name="Google Shape;871;p11"/>
            <p:cNvSpPr/>
            <p:nvPr/>
          </p:nvSpPr>
          <p:spPr>
            <a:xfrm>
              <a:off x="-1092529" y="1534549"/>
              <a:ext cx="492558" cy="492546"/>
            </a:xfrm>
            <a:custGeom>
              <a:avLst/>
              <a:gdLst/>
              <a:ahLst/>
              <a:cxnLst/>
              <a:rect l="l" t="t" r="r" b="b"/>
              <a:pathLst>
                <a:path w="43445" h="43444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" name="Google Shape;872;p11"/>
            <p:cNvSpPr/>
            <p:nvPr/>
          </p:nvSpPr>
          <p:spPr>
            <a:xfrm>
              <a:off x="-1092529" y="1655164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" name="Google Shape;873;p11"/>
            <p:cNvSpPr/>
            <p:nvPr/>
          </p:nvSpPr>
          <p:spPr>
            <a:xfrm>
              <a:off x="-1092529" y="1778149"/>
              <a:ext cx="492558" cy="493147"/>
            </a:xfrm>
            <a:custGeom>
              <a:avLst/>
              <a:gdLst/>
              <a:ahLst/>
              <a:cxnLst/>
              <a:rect l="l" t="t" r="r" b="b"/>
              <a:pathLst>
                <a:path w="43445" h="43497" fill="none" extrusionOk="0">
                  <a:moveTo>
                    <a:pt x="43444" y="43496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" name="Google Shape;874;p11"/>
            <p:cNvSpPr/>
            <p:nvPr/>
          </p:nvSpPr>
          <p:spPr>
            <a:xfrm>
              <a:off x="-1092529" y="1899354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" name="Google Shape;875;p11"/>
            <p:cNvSpPr/>
            <p:nvPr/>
          </p:nvSpPr>
          <p:spPr>
            <a:xfrm>
              <a:off x="-1092529" y="2022339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" name="Google Shape;876;p11"/>
            <p:cNvSpPr/>
            <p:nvPr/>
          </p:nvSpPr>
          <p:spPr>
            <a:xfrm>
              <a:off x="-1092529" y="2149363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" name="Google Shape;877;p11"/>
            <p:cNvSpPr/>
            <p:nvPr/>
          </p:nvSpPr>
          <p:spPr>
            <a:xfrm>
              <a:off x="-1092529" y="2272347"/>
              <a:ext cx="492558" cy="493147"/>
            </a:xfrm>
            <a:custGeom>
              <a:avLst/>
              <a:gdLst/>
              <a:ahLst/>
              <a:cxnLst/>
              <a:rect l="l" t="t" r="r" b="b"/>
              <a:pathLst>
                <a:path w="43445" h="43497" fill="none" extrusionOk="0">
                  <a:moveTo>
                    <a:pt x="43444" y="43497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" name="Google Shape;878;p11"/>
            <p:cNvSpPr/>
            <p:nvPr/>
          </p:nvSpPr>
          <p:spPr>
            <a:xfrm>
              <a:off x="-1092529" y="2393564"/>
              <a:ext cx="492558" cy="492546"/>
            </a:xfrm>
            <a:custGeom>
              <a:avLst/>
              <a:gdLst/>
              <a:ahLst/>
              <a:cxnLst/>
              <a:rect l="l" t="t" r="r" b="b"/>
              <a:pathLst>
                <a:path w="43445" h="43444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" name="Google Shape;879;p11"/>
            <p:cNvSpPr/>
            <p:nvPr/>
          </p:nvSpPr>
          <p:spPr>
            <a:xfrm>
              <a:off x="-1092529" y="2516549"/>
              <a:ext cx="492558" cy="492546"/>
            </a:xfrm>
            <a:custGeom>
              <a:avLst/>
              <a:gdLst/>
              <a:ahLst/>
              <a:cxnLst/>
              <a:rect l="l" t="t" r="r" b="b"/>
              <a:pathLst>
                <a:path w="43445" h="43444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" name="Google Shape;880;p11"/>
            <p:cNvSpPr/>
            <p:nvPr/>
          </p:nvSpPr>
          <p:spPr>
            <a:xfrm>
              <a:off x="-1092529" y="2637164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" name="Google Shape;881;p11"/>
            <p:cNvSpPr/>
            <p:nvPr/>
          </p:nvSpPr>
          <p:spPr>
            <a:xfrm>
              <a:off x="-1092529" y="2760149"/>
              <a:ext cx="492558" cy="493147"/>
            </a:xfrm>
            <a:custGeom>
              <a:avLst/>
              <a:gdLst/>
              <a:ahLst/>
              <a:cxnLst/>
              <a:rect l="l" t="t" r="r" b="b"/>
              <a:pathLst>
                <a:path w="43445" h="43497" fill="none" extrusionOk="0">
                  <a:moveTo>
                    <a:pt x="43444" y="43496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" name="Google Shape;882;p11"/>
            <p:cNvSpPr/>
            <p:nvPr/>
          </p:nvSpPr>
          <p:spPr>
            <a:xfrm>
              <a:off x="-1092529" y="2881354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" name="Google Shape;883;p11"/>
            <p:cNvSpPr/>
            <p:nvPr/>
          </p:nvSpPr>
          <p:spPr>
            <a:xfrm>
              <a:off x="-1092529" y="3004339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84" name="Google Shape;884;p11"/>
          <p:cNvSpPr txBox="1">
            <a:spLocks noGrp="1"/>
          </p:cNvSpPr>
          <p:nvPr>
            <p:ph type="title" hasCustomPrompt="1"/>
          </p:nvPr>
        </p:nvSpPr>
        <p:spPr>
          <a:xfrm>
            <a:off x="1284000" y="1558475"/>
            <a:ext cx="6576000" cy="15111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7900">
                <a:solidFill>
                  <a:schemeClr val="lt2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2pPr>
            <a:lvl3pPr lvl="2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3pPr>
            <a:lvl4pPr lvl="3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4pPr>
            <a:lvl5pPr lvl="4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5pPr>
            <a:lvl6pPr lvl="5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6pPr>
            <a:lvl7pPr lvl="6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7pPr>
            <a:lvl8pPr lvl="7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8pPr>
            <a:lvl9pPr lvl="8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9pPr>
          </a:lstStyle>
          <a:p>
            <a:r>
              <a:t>xx%</a:t>
            </a:r>
          </a:p>
        </p:txBody>
      </p:sp>
      <p:sp>
        <p:nvSpPr>
          <p:cNvPr id="885" name="Google Shape;885;p11"/>
          <p:cNvSpPr txBox="1">
            <a:spLocks noGrp="1"/>
          </p:cNvSpPr>
          <p:nvPr>
            <p:ph type="subTitle" idx="1"/>
          </p:nvPr>
        </p:nvSpPr>
        <p:spPr>
          <a:xfrm>
            <a:off x="1284000" y="3069625"/>
            <a:ext cx="6576000" cy="43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26" Type="http://schemas.openxmlformats.org/officeDocument/2006/relationships/slideLayout" Target="../slideLayouts/slideLayout26.xml"/><Relationship Id="rId39" Type="http://schemas.openxmlformats.org/officeDocument/2006/relationships/slideLayout" Target="../slideLayouts/slideLayout39.xml"/><Relationship Id="rId21" Type="http://schemas.openxmlformats.org/officeDocument/2006/relationships/slideLayout" Target="../slideLayouts/slideLayout21.xml"/><Relationship Id="rId34" Type="http://schemas.openxmlformats.org/officeDocument/2006/relationships/slideLayout" Target="../slideLayouts/slideLayout34.xml"/><Relationship Id="rId42" Type="http://schemas.openxmlformats.org/officeDocument/2006/relationships/slideLayout" Target="../slideLayouts/slideLayout42.xml"/><Relationship Id="rId7" Type="http://schemas.openxmlformats.org/officeDocument/2006/relationships/slideLayout" Target="../slideLayouts/slideLayout7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9" Type="http://schemas.openxmlformats.org/officeDocument/2006/relationships/slideLayout" Target="../slideLayouts/slideLayout29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24" Type="http://schemas.openxmlformats.org/officeDocument/2006/relationships/slideLayout" Target="../slideLayouts/slideLayout24.xml"/><Relationship Id="rId32" Type="http://schemas.openxmlformats.org/officeDocument/2006/relationships/slideLayout" Target="../slideLayouts/slideLayout32.xml"/><Relationship Id="rId37" Type="http://schemas.openxmlformats.org/officeDocument/2006/relationships/slideLayout" Target="../slideLayouts/slideLayout37.xml"/><Relationship Id="rId40" Type="http://schemas.openxmlformats.org/officeDocument/2006/relationships/slideLayout" Target="../slideLayouts/slideLayout40.xml"/><Relationship Id="rId45" Type="http://schemas.openxmlformats.org/officeDocument/2006/relationships/theme" Target="../theme/theme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28" Type="http://schemas.openxmlformats.org/officeDocument/2006/relationships/slideLayout" Target="../slideLayouts/slideLayout28.xml"/><Relationship Id="rId36" Type="http://schemas.openxmlformats.org/officeDocument/2006/relationships/slideLayout" Target="../slideLayouts/slideLayout36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31" Type="http://schemas.openxmlformats.org/officeDocument/2006/relationships/slideLayout" Target="../slideLayouts/slideLayout31.xml"/><Relationship Id="rId44" Type="http://schemas.openxmlformats.org/officeDocument/2006/relationships/slideLayout" Target="../slideLayouts/slideLayout44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Relationship Id="rId27" Type="http://schemas.openxmlformats.org/officeDocument/2006/relationships/slideLayout" Target="../slideLayouts/slideLayout27.xml"/><Relationship Id="rId30" Type="http://schemas.openxmlformats.org/officeDocument/2006/relationships/slideLayout" Target="../slideLayouts/slideLayout30.xml"/><Relationship Id="rId35" Type="http://schemas.openxmlformats.org/officeDocument/2006/relationships/slideLayout" Target="../slideLayouts/slideLayout35.xml"/><Relationship Id="rId43" Type="http://schemas.openxmlformats.org/officeDocument/2006/relationships/slideLayout" Target="../slideLayouts/slideLayout43.xml"/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5" Type="http://schemas.openxmlformats.org/officeDocument/2006/relationships/slideLayout" Target="../slideLayouts/slideLayout25.xml"/><Relationship Id="rId33" Type="http://schemas.openxmlformats.org/officeDocument/2006/relationships/slideLayout" Target="../slideLayouts/slideLayout33.xml"/><Relationship Id="rId38" Type="http://schemas.openxmlformats.org/officeDocument/2006/relationships/slideLayout" Target="../slideLayouts/slideLayout38.xml"/><Relationship Id="rId20" Type="http://schemas.openxmlformats.org/officeDocument/2006/relationships/slideLayout" Target="../slideLayouts/slideLayout20.xml"/><Relationship Id="rId41" Type="http://schemas.openxmlformats.org/officeDocument/2006/relationships/slideLayout" Target="../slideLayouts/slideLayout4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-2">
    <p:bg>
      <p:bgPr>
        <a:solidFill>
          <a:srgbClr val="000000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Goblin One"/>
              <a:buNone/>
              <a:defRPr sz="2800">
                <a:solidFill>
                  <a:schemeClr val="lt1"/>
                </a:solidFill>
                <a:latin typeface="Goblin One"/>
                <a:ea typeface="Goblin One"/>
                <a:cs typeface="Goblin One"/>
                <a:sym typeface="Goblin One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500"/>
              <a:buFont typeface="Bebas Neue"/>
              <a:buNone/>
              <a:defRPr sz="3500">
                <a:solidFill>
                  <a:schemeClr val="lt1"/>
                </a:solidFill>
                <a:latin typeface="Bebas Neue"/>
                <a:ea typeface="Bebas Neue"/>
                <a:cs typeface="Bebas Neue"/>
                <a:sym typeface="Bebas Neue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500"/>
              <a:buFont typeface="Bebas Neue"/>
              <a:buNone/>
              <a:defRPr sz="3500">
                <a:solidFill>
                  <a:schemeClr val="lt1"/>
                </a:solidFill>
                <a:latin typeface="Bebas Neue"/>
                <a:ea typeface="Bebas Neue"/>
                <a:cs typeface="Bebas Neue"/>
                <a:sym typeface="Bebas Neue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500"/>
              <a:buFont typeface="Bebas Neue"/>
              <a:buNone/>
              <a:defRPr sz="3500">
                <a:solidFill>
                  <a:schemeClr val="lt1"/>
                </a:solidFill>
                <a:latin typeface="Bebas Neue"/>
                <a:ea typeface="Bebas Neue"/>
                <a:cs typeface="Bebas Neue"/>
                <a:sym typeface="Bebas Neue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500"/>
              <a:buFont typeface="Bebas Neue"/>
              <a:buNone/>
              <a:defRPr sz="3500">
                <a:solidFill>
                  <a:schemeClr val="lt1"/>
                </a:solidFill>
                <a:latin typeface="Bebas Neue"/>
                <a:ea typeface="Bebas Neue"/>
                <a:cs typeface="Bebas Neue"/>
                <a:sym typeface="Bebas Neue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500"/>
              <a:buFont typeface="Bebas Neue"/>
              <a:buNone/>
              <a:defRPr sz="3500">
                <a:solidFill>
                  <a:schemeClr val="lt1"/>
                </a:solidFill>
                <a:latin typeface="Bebas Neue"/>
                <a:ea typeface="Bebas Neue"/>
                <a:cs typeface="Bebas Neue"/>
                <a:sym typeface="Bebas Neue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500"/>
              <a:buFont typeface="Bebas Neue"/>
              <a:buNone/>
              <a:defRPr sz="3500">
                <a:solidFill>
                  <a:schemeClr val="lt1"/>
                </a:solidFill>
                <a:latin typeface="Bebas Neue"/>
                <a:ea typeface="Bebas Neue"/>
                <a:cs typeface="Bebas Neue"/>
                <a:sym typeface="Bebas Neue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500"/>
              <a:buFont typeface="Bebas Neue"/>
              <a:buNone/>
              <a:defRPr sz="3500">
                <a:solidFill>
                  <a:schemeClr val="lt1"/>
                </a:solidFill>
                <a:latin typeface="Bebas Neue"/>
                <a:ea typeface="Bebas Neue"/>
                <a:cs typeface="Bebas Neue"/>
                <a:sym typeface="Bebas Neue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500"/>
              <a:buFont typeface="Bebas Neue"/>
              <a:buNone/>
              <a:defRPr sz="3500">
                <a:solidFill>
                  <a:schemeClr val="lt1"/>
                </a:solidFill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720000" y="1152475"/>
            <a:ext cx="7704000" cy="34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Poppins"/>
              <a:buChar char="●"/>
              <a:defRPr>
                <a:solidFill>
                  <a:schemeClr val="lt1"/>
                </a:solidFill>
                <a:latin typeface="Poppins"/>
                <a:ea typeface="Poppins"/>
                <a:cs typeface="Poppins"/>
                <a:sym typeface="Poppins"/>
              </a:defRPr>
            </a:lvl1pPr>
            <a:lvl2pPr marL="914400" lvl="1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Poppins"/>
              <a:buChar char="○"/>
              <a:defRPr>
                <a:solidFill>
                  <a:schemeClr val="lt1"/>
                </a:solidFill>
                <a:latin typeface="Poppins"/>
                <a:ea typeface="Poppins"/>
                <a:cs typeface="Poppins"/>
                <a:sym typeface="Poppins"/>
              </a:defRPr>
            </a:lvl2pPr>
            <a:lvl3pPr marL="1371600" lvl="2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Poppins"/>
              <a:buChar char="■"/>
              <a:defRPr>
                <a:solidFill>
                  <a:schemeClr val="lt1"/>
                </a:solidFill>
                <a:latin typeface="Poppins"/>
                <a:ea typeface="Poppins"/>
                <a:cs typeface="Poppins"/>
                <a:sym typeface="Poppins"/>
              </a:defRPr>
            </a:lvl3pPr>
            <a:lvl4pPr marL="1828800" lvl="3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Poppins"/>
              <a:buChar char="●"/>
              <a:defRPr>
                <a:solidFill>
                  <a:schemeClr val="lt1"/>
                </a:solidFill>
                <a:latin typeface="Poppins"/>
                <a:ea typeface="Poppins"/>
                <a:cs typeface="Poppins"/>
                <a:sym typeface="Poppins"/>
              </a:defRPr>
            </a:lvl4pPr>
            <a:lvl5pPr marL="2286000" lvl="4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Poppins"/>
              <a:buChar char="○"/>
              <a:defRPr>
                <a:solidFill>
                  <a:schemeClr val="lt1"/>
                </a:solidFill>
                <a:latin typeface="Poppins"/>
                <a:ea typeface="Poppins"/>
                <a:cs typeface="Poppins"/>
                <a:sym typeface="Poppins"/>
              </a:defRPr>
            </a:lvl5pPr>
            <a:lvl6pPr marL="2743200" lvl="5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Poppins"/>
              <a:buChar char="■"/>
              <a:defRPr>
                <a:solidFill>
                  <a:schemeClr val="lt1"/>
                </a:solidFill>
                <a:latin typeface="Poppins"/>
                <a:ea typeface="Poppins"/>
                <a:cs typeface="Poppins"/>
                <a:sym typeface="Poppins"/>
              </a:defRPr>
            </a:lvl6pPr>
            <a:lvl7pPr marL="3200400" lvl="6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Poppins"/>
              <a:buChar char="●"/>
              <a:defRPr>
                <a:solidFill>
                  <a:schemeClr val="lt1"/>
                </a:solidFill>
                <a:latin typeface="Poppins"/>
                <a:ea typeface="Poppins"/>
                <a:cs typeface="Poppins"/>
                <a:sym typeface="Poppins"/>
              </a:defRPr>
            </a:lvl7pPr>
            <a:lvl8pPr marL="3657600" lvl="7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Poppins"/>
              <a:buChar char="○"/>
              <a:defRPr>
                <a:solidFill>
                  <a:schemeClr val="lt1"/>
                </a:solidFill>
                <a:latin typeface="Poppins"/>
                <a:ea typeface="Poppins"/>
                <a:cs typeface="Poppins"/>
                <a:sym typeface="Poppins"/>
              </a:defRPr>
            </a:lvl8pPr>
            <a:lvl9pPr marL="4114800" lvl="8" indent="-31750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lt1"/>
              </a:buClr>
              <a:buSzPts val="1400"/>
              <a:buFont typeface="Poppins"/>
              <a:buChar char="■"/>
              <a:defRPr>
                <a:solidFill>
                  <a:schemeClr val="lt1"/>
                </a:solidFill>
                <a:latin typeface="Poppins"/>
                <a:ea typeface="Poppins"/>
                <a:cs typeface="Poppins"/>
                <a:sym typeface="Poppins"/>
              </a:defRPr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48" r:id="rId1"/>
    <p:sldLayoutId id="2147483649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9" r:id="rId10"/>
    <p:sldLayoutId id="2147483660" r:id="rId11"/>
    <p:sldLayoutId id="2147483661" r:id="rId12"/>
    <p:sldLayoutId id="2147483662" r:id="rId13"/>
    <p:sldLayoutId id="2147483663" r:id="rId14"/>
    <p:sldLayoutId id="2147483664" r:id="rId15"/>
    <p:sldLayoutId id="2147483665" r:id="rId16"/>
    <p:sldLayoutId id="2147483666" r:id="rId17"/>
    <p:sldLayoutId id="2147483667" r:id="rId18"/>
    <p:sldLayoutId id="2147483668" r:id="rId19"/>
    <p:sldLayoutId id="2147483669" r:id="rId20"/>
    <p:sldLayoutId id="2147483670" r:id="rId21"/>
    <p:sldLayoutId id="2147483671" r:id="rId22"/>
    <p:sldLayoutId id="2147483672" r:id="rId23"/>
    <p:sldLayoutId id="2147483673" r:id="rId24"/>
    <p:sldLayoutId id="2147483674" r:id="rId25"/>
    <p:sldLayoutId id="2147483675" r:id="rId26"/>
    <p:sldLayoutId id="2147483676" r:id="rId27"/>
    <p:sldLayoutId id="2147483677" r:id="rId28"/>
    <p:sldLayoutId id="2147483678" r:id="rId29"/>
    <p:sldLayoutId id="2147483679" r:id="rId30"/>
    <p:sldLayoutId id="2147483680" r:id="rId31"/>
    <p:sldLayoutId id="2147483681" r:id="rId32"/>
    <p:sldLayoutId id="2147483682" r:id="rId33"/>
    <p:sldLayoutId id="2147483683" r:id="rId34"/>
    <p:sldLayoutId id="2147483684" r:id="rId35"/>
    <p:sldLayoutId id="2147483685" r:id="rId36"/>
    <p:sldLayoutId id="2147483686" r:id="rId37"/>
    <p:sldLayoutId id="2147483687" r:id="rId38"/>
    <p:sldLayoutId id="2147483688" r:id="rId39"/>
    <p:sldLayoutId id="2147483689" r:id="rId40"/>
    <p:sldLayoutId id="2147483690" r:id="rId41"/>
    <p:sldLayoutId id="2147483691" r:id="rId42"/>
    <p:sldLayoutId id="2147483696" r:id="rId43"/>
    <p:sldLayoutId id="2147483697" r:id="rId44"/>
  </p:sldLayoutIdLs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slide" Target="slide4.xml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38.xml"/><Relationship Id="rId6" Type="http://schemas.openxmlformats.org/officeDocument/2006/relationships/hyperlink" Target="https://slidesgo.com/slidesgo-school/presentation-tips/how-to-modify-a-graph-in-our-templates?utm_source=slidesgo_template&amp;utm_medium=referral-link&amp;utm_campaign=how-to-modify-a-graph-in-our-templates&amp;utm_term=slidesgo-school&amp;utm_content=how-to-modify-a-graph-in-our-templates" TargetMode="External"/><Relationship Id="rId5" Type="http://schemas.openxmlformats.org/officeDocument/2006/relationships/image" Target="../media/image2.png"/><Relationship Id="rId4" Type="http://schemas.openxmlformats.org/officeDocument/2006/relationships/hyperlink" Target="https://docs.google.com/spreadsheets/d/1abS4HM1JicTsJYHrW-k200Yj6XY5u8ZQDi2Ow-BXiH8/copy#gid=1158590598" TargetMode="Externa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12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25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26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6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17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8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5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13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9.xml"/></Relationships>
</file>

<file path=ppt/slides/_rels/slide2.xml.rels><?xml version="1.0" encoding="UTF-8" standalone="yes"?>
<Relationships xmlns="http://schemas.openxmlformats.org/package/2006/relationships"><Relationship Id="rId8" Type="http://schemas.openxmlformats.org/officeDocument/2006/relationships/slide" Target="slide42.xml"/><Relationship Id="rId3" Type="http://schemas.openxmlformats.org/officeDocument/2006/relationships/slide" Target="slide4.xml"/><Relationship Id="rId7" Type="http://schemas.openxmlformats.org/officeDocument/2006/relationships/slide" Target="slide26.xml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6.xml"/><Relationship Id="rId6" Type="http://schemas.openxmlformats.org/officeDocument/2006/relationships/slide" Target="slide18.xml"/><Relationship Id="rId5" Type="http://schemas.openxmlformats.org/officeDocument/2006/relationships/slide" Target="slide11.xml"/><Relationship Id="rId4" Type="http://schemas.openxmlformats.org/officeDocument/2006/relationships/slide" Target="slide8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27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28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32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31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30.xml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35.xml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14.xml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hyperlink" Target="https://docs.google.com/spreadsheets/d/1abS4HM1JicTsJYHrW-k200Yj6XY5u8ZQDi2Ow-BXiH8/copy" TargetMode="External"/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31.xml"/><Relationship Id="rId5" Type="http://schemas.openxmlformats.org/officeDocument/2006/relationships/hyperlink" Target="https://slidesgo.com/slidesgo-school/presentation-tips/how-to-modify-a-graph-in-our-templates?utm_source=slidesgo_template&amp;utm_medium=referral-link&amp;utm_campaign=how-to-modify-a-graph-in-our-templates&amp;utm_term=slidesgo-school&amp;utm_content=how-to-modify-a-graph-in-our-templates" TargetMode="External"/><Relationship Id="rId4" Type="http://schemas.openxmlformats.org/officeDocument/2006/relationships/image" Target="../media/image6.png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34.xml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36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1.xml"/></Relationships>
</file>

<file path=ppt/slides/_rels/slide3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37.xml"/></Relationships>
</file>

<file path=ppt/slides/_rels/slide3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4.xml"/></Relationships>
</file>

<file path=ppt/slides/_rels/slide3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37.xml"/></Relationships>
</file>

<file path=ppt/slides/_rels/slide3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38.xml"/></Relationships>
</file>

<file path=ppt/slides/_rels/slide3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33.xml"/></Relationships>
</file>

<file path=ppt/slides/_rels/slide3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5.xml"/><Relationship Id="rId1" Type="http://schemas.openxmlformats.org/officeDocument/2006/relationships/slideLayout" Target="../slideLayouts/slideLayout30.xml"/></Relationships>
</file>

<file path=ppt/slides/_rels/slide3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6.xml"/><Relationship Id="rId1" Type="http://schemas.openxmlformats.org/officeDocument/2006/relationships/slideLayout" Target="../slideLayouts/slideLayout32.xml"/></Relationships>
</file>

<file path=ppt/slides/_rels/slide3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7.xml"/><Relationship Id="rId1" Type="http://schemas.openxmlformats.org/officeDocument/2006/relationships/slideLayout" Target="../slideLayouts/slideLayout36.xml"/></Relationships>
</file>

<file path=ppt/slides/_rels/slide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jpg"/><Relationship Id="rId2" Type="http://schemas.openxmlformats.org/officeDocument/2006/relationships/notesSlide" Target="../notesSlides/notesSlide38.xml"/><Relationship Id="rId1" Type="http://schemas.openxmlformats.org/officeDocument/2006/relationships/slideLayout" Target="../slideLayouts/slideLayout10.xml"/></Relationships>
</file>

<file path=ppt/slides/_rels/slide3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9.xml"/><Relationship Id="rId1" Type="http://schemas.openxmlformats.org/officeDocument/2006/relationships/slideLayout" Target="../slideLayouts/slideLayout38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2.xml"/></Relationships>
</file>

<file path=ppt/slides/_rels/slide4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0.xml"/><Relationship Id="rId1" Type="http://schemas.openxmlformats.org/officeDocument/2006/relationships/slideLayout" Target="../slideLayouts/slideLayout36.xml"/></Relationships>
</file>

<file path=ppt/slides/_rels/slide41.xml.rels><?xml version="1.0" encoding="UTF-8" standalone="yes"?>
<Relationships xmlns="http://schemas.openxmlformats.org/package/2006/relationships"><Relationship Id="rId3" Type="http://schemas.openxmlformats.org/officeDocument/2006/relationships/hyperlink" Target="https://docs.google.com/spreadsheets/d/1abS4HM1JicTsJYHrW-k200Yj6XY5u8ZQDi2Ow-BXiH8/copy#gid=283215515" TargetMode="External"/><Relationship Id="rId7" Type="http://schemas.openxmlformats.org/officeDocument/2006/relationships/hyperlink" Target="https://slidesgo.com/slidesgo-school/presentation-tips/how-to-modify-a-graph-in-our-templates?utm_source=slidesgo_template&amp;utm_medium=referral-link&amp;utm_campaign=how-to-modify-a-graph-in-our-templates&amp;utm_term=slidesgo-school&amp;utm_content=how-to-modify-a-graph-in-our-templates" TargetMode="External"/><Relationship Id="rId2" Type="http://schemas.openxmlformats.org/officeDocument/2006/relationships/notesSlide" Target="../notesSlides/notesSlide41.xml"/><Relationship Id="rId1" Type="http://schemas.openxmlformats.org/officeDocument/2006/relationships/slideLayout" Target="../slideLayouts/slideLayout35.xml"/><Relationship Id="rId6" Type="http://schemas.openxmlformats.org/officeDocument/2006/relationships/image" Target="../media/image9.png"/><Relationship Id="rId5" Type="http://schemas.openxmlformats.org/officeDocument/2006/relationships/hyperlink" Target="https://docs.google.com/spreadsheets/d/1abS4HM1JicTsJYHrW-k200Yj6XY5u8ZQDi2Ow-BXiH8/copy#gid=385355085" TargetMode="External"/><Relationship Id="rId4" Type="http://schemas.openxmlformats.org/officeDocument/2006/relationships/image" Target="../media/image8.png"/></Relationships>
</file>

<file path=ppt/slides/_rels/slide4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2.xml"/><Relationship Id="rId1" Type="http://schemas.openxmlformats.org/officeDocument/2006/relationships/slideLayout" Target="../slideLayouts/slideLayout15.xml"/></Relationships>
</file>

<file path=ppt/slides/_rels/slide4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3.xml"/><Relationship Id="rId1" Type="http://schemas.openxmlformats.org/officeDocument/2006/relationships/slideLayout" Target="../slideLayouts/slideLayout34.xml"/></Relationships>
</file>

<file path=ppt/slides/_rels/slide4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4.xml"/><Relationship Id="rId1" Type="http://schemas.openxmlformats.org/officeDocument/2006/relationships/slideLayout" Target="../slideLayouts/slideLayout32.xml"/></Relationships>
</file>

<file path=ppt/slides/_rels/slide4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5.xml"/><Relationship Id="rId1" Type="http://schemas.openxmlformats.org/officeDocument/2006/relationships/slideLayout" Target="../slideLayouts/slideLayout37.xml"/></Relationships>
</file>

<file path=ppt/slides/_rels/slide4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6.xml"/><Relationship Id="rId1" Type="http://schemas.openxmlformats.org/officeDocument/2006/relationships/slideLayout" Target="../slideLayouts/slideLayout34.xml"/></Relationships>
</file>

<file path=ppt/slides/_rels/slide4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7.xml"/><Relationship Id="rId1" Type="http://schemas.openxmlformats.org/officeDocument/2006/relationships/slideLayout" Target="../slideLayouts/slideLayout30.xml"/></Relationships>
</file>

<file path=ppt/slides/_rels/slide4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8.xml"/><Relationship Id="rId1" Type="http://schemas.openxmlformats.org/officeDocument/2006/relationships/slideLayout" Target="../slideLayouts/slideLayout35.xml"/></Relationships>
</file>

<file path=ppt/slides/_rels/slide4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9.xml"/><Relationship Id="rId1" Type="http://schemas.openxmlformats.org/officeDocument/2006/relationships/slideLayout" Target="../slideLayouts/slideLayout33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7.xml"/></Relationships>
</file>

<file path=ppt/slides/_rels/slide5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0.xml"/><Relationship Id="rId1" Type="http://schemas.openxmlformats.org/officeDocument/2006/relationships/slideLayout" Target="../slideLayouts/slideLayout36.xml"/></Relationships>
</file>

<file path=ppt/slides/_rels/slide5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1.xml"/><Relationship Id="rId1" Type="http://schemas.openxmlformats.org/officeDocument/2006/relationships/slideLayout" Target="../slideLayouts/slideLayout31.xml"/></Relationships>
</file>

<file path=ppt/slides/_rels/slide5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2.xml"/><Relationship Id="rId1" Type="http://schemas.openxmlformats.org/officeDocument/2006/relationships/slideLayout" Target="../slideLayouts/slideLayout35.xml"/></Relationships>
</file>

<file path=ppt/slides/_rels/slide5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3.xml"/><Relationship Id="rId1" Type="http://schemas.openxmlformats.org/officeDocument/2006/relationships/slideLayout" Target="../slideLayouts/slideLayout30.xml"/></Relationships>
</file>

<file path=ppt/slides/_rels/slide5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4.xml"/><Relationship Id="rId1" Type="http://schemas.openxmlformats.org/officeDocument/2006/relationships/slideLayout" Target="../slideLayouts/slideLayout34.xml"/></Relationships>
</file>

<file path=ppt/slides/_rels/slide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jpg"/><Relationship Id="rId2" Type="http://schemas.openxmlformats.org/officeDocument/2006/relationships/notesSlide" Target="../notesSlides/notesSlide55.xml"/><Relationship Id="rId1" Type="http://schemas.openxmlformats.org/officeDocument/2006/relationships/slideLayout" Target="../slideLayouts/slideLayout18.xml"/></Relationships>
</file>

<file path=ppt/slides/_rels/slide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notesSlide" Target="../notesSlides/notesSlide56.xml"/><Relationship Id="rId1" Type="http://schemas.openxmlformats.org/officeDocument/2006/relationships/slideLayout" Target="../slideLayouts/slideLayout20.xml"/></Relationships>
</file>

<file path=ppt/slides/_rels/slide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notesSlide" Target="../notesSlides/notesSlide57.xml"/><Relationship Id="rId1" Type="http://schemas.openxmlformats.org/officeDocument/2006/relationships/slideLayout" Target="../slideLayouts/slideLayout19.xml"/></Relationships>
</file>

<file path=ppt/slides/_rels/slide5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2" Type="http://schemas.openxmlformats.org/officeDocument/2006/relationships/notesSlide" Target="../notesSlides/notesSlide58.xml"/><Relationship Id="rId1" Type="http://schemas.openxmlformats.org/officeDocument/2006/relationships/slideLayout" Target="../slideLayouts/slideLayout22.xml"/></Relationships>
</file>

<file path=ppt/slides/_rels/slide5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notesSlide" Target="../notesSlides/notesSlide59.xml"/><Relationship Id="rId1" Type="http://schemas.openxmlformats.org/officeDocument/2006/relationships/slideLayout" Target="../slideLayouts/slideLayout24.xml"/><Relationship Id="rId5" Type="http://schemas.openxmlformats.org/officeDocument/2006/relationships/image" Target="../media/image16.png"/><Relationship Id="rId4" Type="http://schemas.openxmlformats.org/officeDocument/2006/relationships/image" Target="../media/image15.png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3.xml"/></Relationships>
</file>

<file path=ppt/slides/_rels/slide6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0.xml"/><Relationship Id="rId1" Type="http://schemas.openxmlformats.org/officeDocument/2006/relationships/slideLayout" Target="../slideLayouts/slideLayout29.xml"/></Relationships>
</file>

<file path=ppt/slides/_rels/slide6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1.xml"/><Relationship Id="rId1" Type="http://schemas.openxmlformats.org/officeDocument/2006/relationships/slideLayout" Target="../slideLayouts/slideLayout4.xml"/></Relationships>
</file>

<file path=ppt/slides/_rels/slide6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2.xml"/><Relationship Id="rId1" Type="http://schemas.openxmlformats.org/officeDocument/2006/relationships/slideLayout" Target="../slideLayouts/slideLayout33.xml"/></Relationships>
</file>

<file path=ppt/slides/_rels/slide6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3.xml"/><Relationship Id="rId1" Type="http://schemas.openxmlformats.org/officeDocument/2006/relationships/slideLayout" Target="../slideLayouts/slideLayout39.xml"/></Relationships>
</file>

<file path=ppt/slides/_rels/slide6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4.xml"/><Relationship Id="rId1" Type="http://schemas.openxmlformats.org/officeDocument/2006/relationships/slideLayout" Target="../slideLayouts/slideLayout4.xml"/></Relationships>
</file>

<file path=ppt/slides/_rels/slide6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5.xml"/><Relationship Id="rId1" Type="http://schemas.openxmlformats.org/officeDocument/2006/relationships/slideLayout" Target="../slideLayouts/slideLayout39.xml"/></Relationships>
</file>

<file path=ppt/slides/_rels/slide6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6.xml"/><Relationship Id="rId1" Type="http://schemas.openxmlformats.org/officeDocument/2006/relationships/slideLayout" Target="../slideLayouts/slideLayout39.xml"/></Relationships>
</file>

<file path=ppt/slides/_rels/slide6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7.xml"/><Relationship Id="rId1" Type="http://schemas.openxmlformats.org/officeDocument/2006/relationships/slideLayout" Target="../slideLayouts/slideLayout33.xml"/></Relationships>
</file>

<file path=ppt/slides/_rels/slide6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8.xml"/><Relationship Id="rId1" Type="http://schemas.openxmlformats.org/officeDocument/2006/relationships/slideLayout" Target="../slideLayouts/slideLayout43.xml"/></Relationships>
</file>

<file path=ppt/slides/_rels/slide6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9.xml"/><Relationship Id="rId1" Type="http://schemas.openxmlformats.org/officeDocument/2006/relationships/slideLayout" Target="../slideLayouts/slideLayout5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37.xml"/></Relationships>
</file>

<file path=ppt/slides/_rels/slide7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0.xml"/><Relationship Id="rId1" Type="http://schemas.openxmlformats.org/officeDocument/2006/relationships/slideLayout" Target="../slideLayouts/slideLayout40.xml"/></Relationships>
</file>

<file path=ppt/slides/_rels/slide7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1.xml"/><Relationship Id="rId1" Type="http://schemas.openxmlformats.org/officeDocument/2006/relationships/slideLayout" Target="../slideLayouts/slideLayout43.xml"/></Relationships>
</file>

<file path=ppt/slides/_rels/slide7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2.xml"/><Relationship Id="rId1" Type="http://schemas.openxmlformats.org/officeDocument/2006/relationships/slideLayout" Target="../slideLayouts/slideLayout43.xml"/></Relationships>
</file>

<file path=ppt/slides/_rels/slide7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3.xml"/><Relationship Id="rId1" Type="http://schemas.openxmlformats.org/officeDocument/2006/relationships/slideLayout" Target="../slideLayouts/slideLayout43.xml"/></Relationships>
</file>

<file path=ppt/slides/_rels/slide7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4.xml"/><Relationship Id="rId1" Type="http://schemas.openxmlformats.org/officeDocument/2006/relationships/slideLayout" Target="../slideLayouts/slideLayout43.xml"/></Relationships>
</file>

<file path=ppt/slides/_rels/slide7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5.xml"/><Relationship Id="rId1" Type="http://schemas.openxmlformats.org/officeDocument/2006/relationships/slideLayout" Target="../slideLayouts/slideLayout37.xml"/></Relationships>
</file>

<file path=ppt/slides/_rels/slide7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6.xml"/><Relationship Id="rId1" Type="http://schemas.openxmlformats.org/officeDocument/2006/relationships/slideLayout" Target="../slideLayouts/slideLayout43.xml"/></Relationships>
</file>

<file path=ppt/slides/_rels/slide7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7.xml"/><Relationship Id="rId1" Type="http://schemas.openxmlformats.org/officeDocument/2006/relationships/slideLayout" Target="../slideLayouts/slideLayout43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11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23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9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22" name="Google Shape;3922;p51"/>
          <p:cNvSpPr txBox="1">
            <a:spLocks noGrp="1"/>
          </p:cNvSpPr>
          <p:nvPr>
            <p:ph type="subTitle" idx="1"/>
          </p:nvPr>
        </p:nvSpPr>
        <p:spPr>
          <a:xfrm>
            <a:off x="2152650" y="3571350"/>
            <a:ext cx="4838700" cy="409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000" dirty="0">
                <a:cs typeface="B Nazanin" panose="00000700000000000000" pitchFamily="2" charset="-78"/>
              </a:rPr>
              <a:t>قالب پاورپوینت مدیریت پروژه</a:t>
            </a:r>
            <a:endParaRPr sz="2000" dirty="0">
              <a:cs typeface="B Nazanin" panose="00000700000000000000" pitchFamily="2" charset="-78"/>
            </a:endParaRPr>
          </a:p>
        </p:txBody>
      </p:sp>
      <p:sp>
        <p:nvSpPr>
          <p:cNvPr id="3923" name="Google Shape;3923;p51"/>
          <p:cNvSpPr txBox="1">
            <a:spLocks noGrp="1"/>
          </p:cNvSpPr>
          <p:nvPr>
            <p:ph type="ctrTitle"/>
          </p:nvPr>
        </p:nvSpPr>
        <p:spPr>
          <a:xfrm>
            <a:off x="1324025" y="1315050"/>
            <a:ext cx="6178744" cy="2180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/>
            <a:r>
              <a:rPr lang="fa-IR" dirty="0">
                <a:solidFill>
                  <a:schemeClr val="tx2"/>
                </a:solidFill>
                <a:cs typeface="B Nazanin" panose="00000700000000000000" pitchFamily="2" charset="-78"/>
              </a:rPr>
              <a:t>تم: جعبه ابزار </a:t>
            </a:r>
            <a:r>
              <a:rPr lang="fa-IR" dirty="0">
                <a:cs typeface="B Nazanin" panose="00000700000000000000" pitchFamily="2" charset="-78"/>
              </a:rPr>
              <a:t>مدیریت پروژه</a:t>
            </a:r>
            <a:endParaRPr dirty="0">
              <a:solidFill>
                <a:schemeClr val="lt2"/>
              </a:solidFill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3400">
        <p14:reveal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9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1000"/>
                                        <p:tgtEl>
                                          <p:spTgt spid="39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0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78" name="Google Shape;4078;p61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400000000000000" pitchFamily="2" charset="-78"/>
              </a:rPr>
              <a:t>مزایای اصلی</a:t>
            </a:r>
          </a:p>
        </p:txBody>
      </p:sp>
      <p:sp>
        <p:nvSpPr>
          <p:cNvPr id="4079" name="Google Shape;4079;p61"/>
          <p:cNvSpPr txBox="1"/>
          <p:nvPr/>
        </p:nvSpPr>
        <p:spPr>
          <a:xfrm>
            <a:off x="5116370" y="1913833"/>
            <a:ext cx="1509300" cy="338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700" dirty="0">
                <a:solidFill>
                  <a:schemeClr val="accent2"/>
                </a:solidFill>
                <a:latin typeface="Goblin One"/>
                <a:ea typeface="Goblin One"/>
                <a:cs typeface="B Nazanin" panose="00000400000000000000" pitchFamily="2" charset="-78"/>
                <a:sym typeface="Goblin One"/>
              </a:rPr>
              <a:t>دو</a:t>
            </a:r>
            <a:endParaRPr sz="1700" dirty="0">
              <a:solidFill>
                <a:schemeClr val="accent2"/>
              </a:solidFill>
              <a:latin typeface="Goblin One"/>
              <a:ea typeface="Goblin One"/>
              <a:cs typeface="B Nazanin" panose="00000400000000000000" pitchFamily="2" charset="-78"/>
              <a:sym typeface="Goblin One"/>
            </a:endParaRPr>
          </a:p>
        </p:txBody>
      </p:sp>
      <p:sp>
        <p:nvSpPr>
          <p:cNvPr id="4080" name="Google Shape;4080;p61"/>
          <p:cNvSpPr txBox="1"/>
          <p:nvPr/>
        </p:nvSpPr>
        <p:spPr>
          <a:xfrm>
            <a:off x="5116375" y="2250722"/>
            <a:ext cx="1509300" cy="531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457200" lvl="8" indent="-320040" algn="r" rtl="1">
              <a:buFont typeface="Arial" panose="020B0604020202020204" pitchFamily="34" charset="0"/>
              <a:buChar char="•"/>
            </a:pPr>
            <a:r>
              <a:rPr lang="fa-IR" sz="900" b="0" i="0" dirty="0">
                <a:solidFill>
                  <a:srgbClr val="FFFFFF"/>
                </a:solidFill>
                <a:effectLst/>
                <a:latin typeface="Poppins" panose="020B0502040204020203" pitchFamily="2" charset="0"/>
                <a:ea typeface="Poppins" panose="020B0502040204020203" pitchFamily="2" charset="0"/>
                <a:cs typeface="B Nazanin" panose="00000400000000000000" pitchFamily="2" charset="-78"/>
              </a:rPr>
              <a:t>قالب پاورپوینت مدیریت پروژه قابل ویرایش می باشد</a:t>
            </a:r>
            <a:endParaRPr lang="fa-IR" sz="700" dirty="0">
              <a:effectLst/>
              <a:cs typeface="B Nazanin" panose="00000400000000000000" pitchFamily="2" charset="-78"/>
            </a:endParaRPr>
          </a:p>
        </p:txBody>
      </p:sp>
      <p:sp>
        <p:nvSpPr>
          <p:cNvPr id="4081" name="Google Shape;4081;p61"/>
          <p:cNvSpPr txBox="1"/>
          <p:nvPr/>
        </p:nvSpPr>
        <p:spPr>
          <a:xfrm>
            <a:off x="5116370" y="3535381"/>
            <a:ext cx="1509300" cy="338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700" dirty="0">
                <a:solidFill>
                  <a:schemeClr val="accent1"/>
                </a:solidFill>
                <a:latin typeface="Goblin One"/>
                <a:ea typeface="Goblin One"/>
                <a:cs typeface="B Nazanin" panose="00000400000000000000" pitchFamily="2" charset="-78"/>
                <a:sym typeface="Goblin One"/>
              </a:rPr>
              <a:t>چهار</a:t>
            </a:r>
            <a:endParaRPr sz="1700" dirty="0">
              <a:solidFill>
                <a:schemeClr val="accent1"/>
              </a:solidFill>
              <a:latin typeface="Goblin One"/>
              <a:ea typeface="Goblin One"/>
              <a:cs typeface="B Nazanin" panose="00000400000000000000" pitchFamily="2" charset="-78"/>
              <a:sym typeface="Goblin One"/>
            </a:endParaRPr>
          </a:p>
        </p:txBody>
      </p:sp>
      <p:sp>
        <p:nvSpPr>
          <p:cNvPr id="4082" name="Google Shape;4082;p61"/>
          <p:cNvSpPr txBox="1"/>
          <p:nvPr/>
        </p:nvSpPr>
        <p:spPr>
          <a:xfrm>
            <a:off x="5116375" y="3872253"/>
            <a:ext cx="1509300" cy="531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457200" lvl="8" indent="-320040" algn="r" rtl="1">
              <a:buFont typeface="Arial" panose="020B0604020202020204" pitchFamily="34" charset="0"/>
              <a:buChar char="•"/>
            </a:pPr>
            <a:r>
              <a:rPr lang="fa-IR" sz="900" b="0" i="0" dirty="0">
                <a:solidFill>
                  <a:srgbClr val="FFFFFF"/>
                </a:solidFill>
                <a:effectLst/>
                <a:latin typeface="Poppins" panose="020B0502040204020203" pitchFamily="2" charset="0"/>
                <a:ea typeface="Poppins" panose="020B0502040204020203" pitchFamily="2" charset="0"/>
                <a:cs typeface="B Nazanin" panose="00000400000000000000" pitchFamily="2" charset="-78"/>
              </a:rPr>
              <a:t>قالب پاورپوینت مدیریت پروژه قابل ویرایش می باشد</a:t>
            </a:r>
            <a:endParaRPr lang="fa-IR" sz="700" dirty="0">
              <a:effectLst/>
              <a:cs typeface="B Nazanin" panose="00000400000000000000" pitchFamily="2" charset="-78"/>
            </a:endParaRPr>
          </a:p>
        </p:txBody>
      </p:sp>
      <p:sp>
        <p:nvSpPr>
          <p:cNvPr id="4083" name="Google Shape;4083;p61"/>
          <p:cNvSpPr txBox="1"/>
          <p:nvPr/>
        </p:nvSpPr>
        <p:spPr>
          <a:xfrm>
            <a:off x="6914699" y="1913833"/>
            <a:ext cx="1509300" cy="338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700" dirty="0">
                <a:solidFill>
                  <a:schemeClr val="lt1"/>
                </a:solidFill>
                <a:latin typeface="Goblin One"/>
                <a:ea typeface="Goblin One"/>
                <a:cs typeface="B Nazanin" panose="00000400000000000000" pitchFamily="2" charset="-78"/>
                <a:sym typeface="Goblin One"/>
              </a:rPr>
              <a:t>یک</a:t>
            </a:r>
            <a:endParaRPr sz="1700" dirty="0">
              <a:solidFill>
                <a:schemeClr val="lt1"/>
              </a:solidFill>
              <a:latin typeface="Goblin One"/>
              <a:ea typeface="Goblin One"/>
              <a:cs typeface="B Nazanin" panose="00000400000000000000" pitchFamily="2" charset="-78"/>
              <a:sym typeface="Goblin One"/>
            </a:endParaRPr>
          </a:p>
        </p:txBody>
      </p:sp>
      <p:sp>
        <p:nvSpPr>
          <p:cNvPr id="4084" name="Google Shape;4084;p61"/>
          <p:cNvSpPr txBox="1"/>
          <p:nvPr/>
        </p:nvSpPr>
        <p:spPr>
          <a:xfrm>
            <a:off x="6914701" y="2250722"/>
            <a:ext cx="1509300" cy="531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457200" lvl="8" indent="-320040" algn="r" rtl="1">
              <a:buFont typeface="Arial" panose="020B0604020202020204" pitchFamily="34" charset="0"/>
              <a:buChar char="•"/>
            </a:pPr>
            <a:r>
              <a:rPr lang="fa-IR" sz="900" b="0" i="0" dirty="0">
                <a:solidFill>
                  <a:srgbClr val="FFFFFF"/>
                </a:solidFill>
                <a:effectLst/>
                <a:latin typeface="Poppins" panose="020B0502040204020203" pitchFamily="2" charset="0"/>
                <a:ea typeface="Poppins" panose="020B0502040204020203" pitchFamily="2" charset="0"/>
                <a:cs typeface="B Nazanin" panose="00000400000000000000" pitchFamily="2" charset="-78"/>
              </a:rPr>
              <a:t>قالب پاورپوینت مدیریت پروژه قابل ویرایش می باشد</a:t>
            </a:r>
            <a:endParaRPr lang="fa-IR" sz="700" dirty="0">
              <a:effectLst/>
              <a:cs typeface="B Nazanin" panose="00000400000000000000" pitchFamily="2" charset="-78"/>
            </a:endParaRPr>
          </a:p>
        </p:txBody>
      </p:sp>
      <p:sp>
        <p:nvSpPr>
          <p:cNvPr id="4085" name="Google Shape;4085;p61"/>
          <p:cNvSpPr txBox="1"/>
          <p:nvPr/>
        </p:nvSpPr>
        <p:spPr>
          <a:xfrm>
            <a:off x="6914699" y="3535381"/>
            <a:ext cx="1509300" cy="338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700" dirty="0">
                <a:solidFill>
                  <a:schemeClr val="lt2"/>
                </a:solidFill>
                <a:latin typeface="Goblin One"/>
                <a:ea typeface="Goblin One"/>
                <a:cs typeface="B Nazanin" panose="00000400000000000000" pitchFamily="2" charset="-78"/>
                <a:sym typeface="Goblin One"/>
              </a:rPr>
              <a:t>سه</a:t>
            </a:r>
            <a:endParaRPr sz="1700" dirty="0">
              <a:solidFill>
                <a:schemeClr val="lt2"/>
              </a:solidFill>
              <a:latin typeface="Goblin One"/>
              <a:ea typeface="Goblin One"/>
              <a:cs typeface="B Nazanin" panose="00000400000000000000" pitchFamily="2" charset="-78"/>
              <a:sym typeface="Goblin One"/>
            </a:endParaRPr>
          </a:p>
        </p:txBody>
      </p:sp>
      <p:sp>
        <p:nvSpPr>
          <p:cNvPr id="4086" name="Google Shape;4086;p61"/>
          <p:cNvSpPr txBox="1"/>
          <p:nvPr/>
        </p:nvSpPr>
        <p:spPr>
          <a:xfrm>
            <a:off x="6914700" y="3872253"/>
            <a:ext cx="1509300" cy="531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457200" lvl="8" indent="-320040" algn="r" rtl="1">
              <a:buFont typeface="Arial" panose="020B0604020202020204" pitchFamily="34" charset="0"/>
              <a:buChar char="•"/>
            </a:pPr>
            <a:r>
              <a:rPr lang="fa-IR" sz="900" b="0" i="0" dirty="0">
                <a:solidFill>
                  <a:srgbClr val="FFFFFF"/>
                </a:solidFill>
                <a:effectLst/>
                <a:latin typeface="Poppins" panose="020B0502040204020203" pitchFamily="2" charset="0"/>
                <a:ea typeface="Poppins" panose="020B0502040204020203" pitchFamily="2" charset="0"/>
                <a:cs typeface="B Nazanin" panose="00000400000000000000" pitchFamily="2" charset="-78"/>
              </a:rPr>
              <a:t>قالب پاورپوینت مدیریت پروژه قابل ویرایش می باشد</a:t>
            </a:r>
            <a:endParaRPr lang="fa-IR" sz="700" dirty="0">
              <a:effectLst/>
              <a:cs typeface="B Nazanin" panose="00000400000000000000" pitchFamily="2" charset="-78"/>
            </a:endParaRPr>
          </a:p>
        </p:txBody>
      </p:sp>
      <p:sp>
        <p:nvSpPr>
          <p:cNvPr id="4087" name="Google Shape;4087;p61">
            <a:hlinkClick r:id="rId3" action="ppaction://hlinksldjump"/>
          </p:cNvPr>
          <p:cNvSpPr txBox="1"/>
          <p:nvPr/>
        </p:nvSpPr>
        <p:spPr>
          <a:xfrm>
            <a:off x="5504270" y="1320423"/>
            <a:ext cx="733500" cy="593400"/>
          </a:xfrm>
          <a:prstGeom prst="rect">
            <a:avLst/>
          </a:prstGeom>
          <a:noFill/>
          <a:ln w="1905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accent2"/>
                </a:solidFill>
                <a:latin typeface="Goblin One"/>
                <a:ea typeface="Goblin One"/>
                <a:cs typeface="B Nazanin" panose="00000400000000000000" pitchFamily="2" charset="-78"/>
                <a:sym typeface="Goblin One"/>
              </a:rPr>
              <a:t>25%</a:t>
            </a:r>
            <a:endParaRPr>
              <a:solidFill>
                <a:schemeClr val="accent2"/>
              </a:solidFill>
              <a:latin typeface="Goblin One"/>
              <a:ea typeface="Goblin One"/>
              <a:cs typeface="B Nazanin" panose="00000400000000000000" pitchFamily="2" charset="-78"/>
              <a:sym typeface="Goblin One"/>
            </a:endParaRPr>
          </a:p>
        </p:txBody>
      </p:sp>
      <p:sp>
        <p:nvSpPr>
          <p:cNvPr id="4088" name="Google Shape;4088;p61">
            <a:hlinkClick r:id="rId3" action="ppaction://hlinksldjump"/>
          </p:cNvPr>
          <p:cNvSpPr txBox="1"/>
          <p:nvPr/>
        </p:nvSpPr>
        <p:spPr>
          <a:xfrm>
            <a:off x="7302599" y="1320423"/>
            <a:ext cx="733500" cy="593400"/>
          </a:xfrm>
          <a:prstGeom prst="rect">
            <a:avLst/>
          </a:prstGeom>
          <a:noFill/>
          <a:ln w="1905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lt1"/>
                </a:solidFill>
                <a:latin typeface="Goblin One"/>
                <a:ea typeface="Goblin One"/>
                <a:cs typeface="B Nazanin" panose="00000400000000000000" pitchFamily="2" charset="-78"/>
                <a:sym typeface="Goblin One"/>
              </a:rPr>
              <a:t>25%</a:t>
            </a:r>
            <a:endParaRPr>
              <a:solidFill>
                <a:schemeClr val="lt1"/>
              </a:solidFill>
              <a:latin typeface="Goblin One"/>
              <a:ea typeface="Goblin One"/>
              <a:cs typeface="B Nazanin" panose="00000400000000000000" pitchFamily="2" charset="-78"/>
              <a:sym typeface="Goblin One"/>
            </a:endParaRPr>
          </a:p>
        </p:txBody>
      </p:sp>
      <p:sp>
        <p:nvSpPr>
          <p:cNvPr id="4089" name="Google Shape;4089;p61">
            <a:hlinkClick r:id="rId3" action="ppaction://hlinksldjump"/>
          </p:cNvPr>
          <p:cNvSpPr txBox="1"/>
          <p:nvPr/>
        </p:nvSpPr>
        <p:spPr>
          <a:xfrm>
            <a:off x="5504270" y="2942246"/>
            <a:ext cx="733500" cy="593400"/>
          </a:xfrm>
          <a:prstGeom prst="rect">
            <a:avLst/>
          </a:prstGeom>
          <a:noFill/>
          <a:ln w="1905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>
                <a:solidFill>
                  <a:schemeClr val="accent1"/>
                </a:solidFill>
                <a:latin typeface="Goblin One"/>
                <a:ea typeface="Goblin One"/>
                <a:cs typeface="B Nazanin" panose="00000400000000000000" pitchFamily="2" charset="-78"/>
                <a:sym typeface="Goblin One"/>
              </a:rPr>
              <a:t>40%</a:t>
            </a:r>
            <a:endParaRPr dirty="0">
              <a:solidFill>
                <a:schemeClr val="accent1"/>
              </a:solidFill>
              <a:latin typeface="Goblin One"/>
              <a:ea typeface="Goblin One"/>
              <a:cs typeface="B Nazanin" panose="00000400000000000000" pitchFamily="2" charset="-78"/>
              <a:sym typeface="Goblin One"/>
            </a:endParaRPr>
          </a:p>
        </p:txBody>
      </p:sp>
      <p:sp>
        <p:nvSpPr>
          <p:cNvPr id="4090" name="Google Shape;4090;p61">
            <a:hlinkClick r:id="rId3" action="ppaction://hlinksldjump"/>
          </p:cNvPr>
          <p:cNvSpPr txBox="1"/>
          <p:nvPr/>
        </p:nvSpPr>
        <p:spPr>
          <a:xfrm>
            <a:off x="7302599" y="2942246"/>
            <a:ext cx="733500" cy="593400"/>
          </a:xfrm>
          <a:prstGeom prst="rect">
            <a:avLst/>
          </a:prstGeom>
          <a:noFill/>
          <a:ln w="1905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lt2"/>
                </a:solidFill>
                <a:latin typeface="Goblin One"/>
                <a:ea typeface="Goblin One"/>
                <a:cs typeface="B Nazanin" panose="00000400000000000000" pitchFamily="2" charset="-78"/>
                <a:sym typeface="Goblin One"/>
              </a:rPr>
              <a:t>10%</a:t>
            </a:r>
            <a:endParaRPr>
              <a:solidFill>
                <a:schemeClr val="lt2"/>
              </a:solidFill>
              <a:latin typeface="Goblin One"/>
              <a:ea typeface="Goblin One"/>
              <a:cs typeface="B Nazanin" panose="00000400000000000000" pitchFamily="2" charset="-78"/>
              <a:sym typeface="Goblin One"/>
            </a:endParaRPr>
          </a:p>
        </p:txBody>
      </p:sp>
      <p:pic>
        <p:nvPicPr>
          <p:cNvPr id="4091" name="Google Shape;4091;p61" title="Chart">
            <a:hlinkClick r:id="rId4"/>
          </p:cNvPr>
          <p:cNvPicPr preferRelativeResize="0"/>
          <p:nvPr/>
        </p:nvPicPr>
        <p:blipFill>
          <a:blip r:embed="rId5">
            <a:alphaModFix/>
          </a:blip>
          <a:stretch>
            <a:fillRect/>
          </a:stretch>
        </p:blipFill>
        <p:spPr>
          <a:xfrm>
            <a:off x="720000" y="1216972"/>
            <a:ext cx="4184700" cy="2587525"/>
          </a:xfrm>
          <a:prstGeom prst="rect">
            <a:avLst/>
          </a:prstGeom>
          <a:noFill/>
          <a:ln>
            <a:noFill/>
          </a:ln>
        </p:spPr>
      </p:pic>
      <p:sp>
        <p:nvSpPr>
          <p:cNvPr id="4092" name="Google Shape;4092;p61"/>
          <p:cNvSpPr txBox="1"/>
          <p:nvPr/>
        </p:nvSpPr>
        <p:spPr>
          <a:xfrm>
            <a:off x="862200" y="3973820"/>
            <a:ext cx="4042500" cy="413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171450" marR="0" lvl="0" indent="-171450" algn="ct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•"/>
            </a:pPr>
            <a:r>
              <a:rPr lang="fa-IR" sz="1100" dirty="0">
                <a:solidFill>
                  <a:schemeClr val="lt1"/>
                </a:solidFill>
                <a:latin typeface="Poppins"/>
                <a:ea typeface="Poppins"/>
                <a:cs typeface="B Nazanin" panose="00000400000000000000" pitchFamily="2" charset="-78"/>
                <a:sym typeface="Poppins"/>
              </a:rPr>
              <a:t>پیوند موجود در نمودار را دنبال کنید تا داده های ان را تغییر دهید و سپس پیوند جدید ر در اینجا بچسبانید </a:t>
            </a:r>
            <a:r>
              <a:rPr lang="en" sz="1100" dirty="0">
                <a:solidFill>
                  <a:schemeClr val="lt1"/>
                </a:solidFill>
                <a:latin typeface="Poppins"/>
                <a:ea typeface="Poppins"/>
                <a:cs typeface="B Nazanin" panose="00000400000000000000" pitchFamily="2" charset="-78"/>
                <a:sym typeface="Poppins"/>
              </a:rPr>
              <a:t> </a:t>
            </a:r>
            <a:r>
              <a:rPr lang="en" sz="1100" b="1" dirty="0">
                <a:solidFill>
                  <a:schemeClr val="lt2"/>
                </a:solidFill>
                <a:uFill>
                  <a:noFill/>
                </a:uFill>
                <a:latin typeface="Poppins"/>
                <a:ea typeface="Poppins"/>
                <a:cs typeface="B Nazanin" panose="00000400000000000000" pitchFamily="2" charset="-78"/>
                <a:sym typeface="Poppins"/>
                <a:hlinkClick r:id="rId6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For more info, click here</a:t>
            </a:r>
            <a:endParaRPr sz="1100" dirty="0">
              <a:solidFill>
                <a:schemeClr val="lt1"/>
              </a:solidFill>
              <a:latin typeface="Poppins"/>
              <a:ea typeface="Poppins"/>
              <a:cs typeface="B Nazanin" panose="00000400000000000000" pitchFamily="2" charset="-78"/>
              <a:sym typeface="Poppins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0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7" name="Google Shape;4097;p62"/>
          <p:cNvSpPr txBox="1">
            <a:spLocks noGrp="1"/>
          </p:cNvSpPr>
          <p:nvPr>
            <p:ph type="title"/>
          </p:nvPr>
        </p:nvSpPr>
        <p:spPr>
          <a:xfrm>
            <a:off x="3638550" y="2639200"/>
            <a:ext cx="4792200" cy="824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uFill>
                  <a:noFill/>
                </a:uFill>
                <a:cs typeface="B Nazanin" panose="00000400000000000000" pitchFamily="2" charset="-78"/>
              </a:rPr>
              <a:t>گزینه ها</a:t>
            </a:r>
            <a:endParaRPr dirty="0">
              <a:cs typeface="B Nazanin" panose="00000400000000000000" pitchFamily="2" charset="-78"/>
            </a:endParaRPr>
          </a:p>
        </p:txBody>
      </p:sp>
      <p:sp>
        <p:nvSpPr>
          <p:cNvPr id="4098" name="Google Shape;4098;p62"/>
          <p:cNvSpPr txBox="1">
            <a:spLocks noGrp="1"/>
          </p:cNvSpPr>
          <p:nvPr>
            <p:ph type="title" idx="2"/>
          </p:nvPr>
        </p:nvSpPr>
        <p:spPr>
          <a:xfrm>
            <a:off x="6642000" y="1318975"/>
            <a:ext cx="1663800" cy="1229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>
                <a:cs typeface="B Nazanin" panose="00000400000000000000" pitchFamily="2" charset="-78"/>
              </a:rPr>
              <a:t>03</a:t>
            </a:r>
            <a:endParaRPr dirty="0">
              <a:cs typeface="B Nazanin" panose="00000400000000000000" pitchFamily="2" charset="-78"/>
            </a:endParaRPr>
          </a:p>
        </p:txBody>
      </p:sp>
      <p:sp>
        <p:nvSpPr>
          <p:cNvPr id="4099" name="Google Shape;4099;p62"/>
          <p:cNvSpPr txBox="1">
            <a:spLocks noGrp="1"/>
          </p:cNvSpPr>
          <p:nvPr>
            <p:ph type="subTitle" idx="1"/>
          </p:nvPr>
        </p:nvSpPr>
        <p:spPr>
          <a:xfrm>
            <a:off x="3638550" y="3554125"/>
            <a:ext cx="4792200" cy="408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rtl="1"/>
            <a:r>
              <a:rPr lang="fa-IR" dirty="0">
                <a:cs typeface="B Nazanin" panose="00000400000000000000" pitchFamily="2" charset="-78"/>
              </a:rPr>
              <a:t>در صورت نیاز می توانید زیرنویسی را در اینجا وارد کنید</a:t>
            </a:r>
            <a:endParaRPr lang="fa-IR" dirty="0">
              <a:effectLst/>
              <a:cs typeface="B Nazanin" panose="000004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40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1000"/>
                                        <p:tgtEl>
                                          <p:spTgt spid="40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2000"/>
                            </p:stCondLst>
                            <p:childTnLst>
                              <p:par>
                                <p:cTn id="1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1000"/>
                                        <p:tgtEl>
                                          <p:spTgt spid="40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1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04" name="Google Shape;4104;p63"/>
          <p:cNvSpPr txBox="1">
            <a:spLocks noGrp="1"/>
          </p:cNvSpPr>
          <p:nvPr>
            <p:ph type="title"/>
          </p:nvPr>
        </p:nvSpPr>
        <p:spPr>
          <a:xfrm>
            <a:off x="2105725" y="1544950"/>
            <a:ext cx="2336400" cy="52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400000000000000" pitchFamily="2" charset="-78"/>
              </a:rPr>
              <a:t>سه</a:t>
            </a:r>
            <a:endParaRPr dirty="0">
              <a:cs typeface="B Nazanin" panose="00000400000000000000" pitchFamily="2" charset="-78"/>
            </a:endParaRPr>
          </a:p>
        </p:txBody>
      </p:sp>
      <p:sp>
        <p:nvSpPr>
          <p:cNvPr id="4105" name="Google Shape;4105;p63"/>
          <p:cNvSpPr txBox="1">
            <a:spLocks noGrp="1"/>
          </p:cNvSpPr>
          <p:nvPr>
            <p:ph type="subTitle" idx="1"/>
          </p:nvPr>
        </p:nvSpPr>
        <p:spPr>
          <a:xfrm>
            <a:off x="2105725" y="1985148"/>
            <a:ext cx="23364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indent="0" algn="r" rtl="1">
              <a:spcBef>
                <a:spcPts val="0"/>
              </a:spcBef>
              <a:spcAft>
                <a:spcPts val="0"/>
              </a:spcAft>
            </a:pPr>
            <a:r>
              <a:rPr lang="fa-IR" b="0" i="0" dirty="0">
                <a:solidFill>
                  <a:srgbClr val="FFFFFF"/>
                </a:solidFill>
                <a:effectLst/>
                <a:latin typeface="Libre Franklin" panose="020B0604020202020204" pitchFamily="2" charset="0"/>
                <a:ea typeface="Libre Franklin" panose="020B0604020202020204" pitchFamily="2" charset="0"/>
                <a:cs typeface="B Nazanin" panose="00000400000000000000" pitchFamily="2" charset="-78"/>
              </a:rPr>
              <a:t>قالب پاورپوینت مدیریت پروژه قابل ویرایش می باشد</a:t>
            </a:r>
            <a:endParaRPr lang="fa-IR" dirty="0">
              <a:effectLst/>
              <a:cs typeface="B Nazanin" panose="00000400000000000000" pitchFamily="2" charset="-78"/>
            </a:endParaRPr>
          </a:p>
        </p:txBody>
      </p:sp>
      <p:sp>
        <p:nvSpPr>
          <p:cNvPr id="4106" name="Google Shape;4106;p63"/>
          <p:cNvSpPr txBox="1">
            <a:spLocks noGrp="1"/>
          </p:cNvSpPr>
          <p:nvPr>
            <p:ph type="title" idx="2"/>
          </p:nvPr>
        </p:nvSpPr>
        <p:spPr>
          <a:xfrm>
            <a:off x="5544290" y="1544950"/>
            <a:ext cx="2336400" cy="52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400000000000000" pitchFamily="2" charset="-78"/>
              </a:rPr>
              <a:t>یک</a:t>
            </a:r>
            <a:endParaRPr dirty="0">
              <a:cs typeface="B Nazanin" panose="00000400000000000000" pitchFamily="2" charset="-78"/>
            </a:endParaRPr>
          </a:p>
        </p:txBody>
      </p:sp>
      <p:sp>
        <p:nvSpPr>
          <p:cNvPr id="4107" name="Google Shape;4107;p63"/>
          <p:cNvSpPr txBox="1">
            <a:spLocks noGrp="1"/>
          </p:cNvSpPr>
          <p:nvPr>
            <p:ph type="subTitle" idx="3"/>
          </p:nvPr>
        </p:nvSpPr>
        <p:spPr>
          <a:xfrm>
            <a:off x="5544290" y="1985148"/>
            <a:ext cx="23364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indent="0" algn="r" rtl="1">
              <a:spcBef>
                <a:spcPts val="0"/>
              </a:spcBef>
              <a:spcAft>
                <a:spcPts val="0"/>
              </a:spcAft>
            </a:pPr>
            <a:r>
              <a:rPr lang="fa-IR" b="0" i="0" dirty="0">
                <a:solidFill>
                  <a:srgbClr val="FFFFFF"/>
                </a:solidFill>
                <a:effectLst/>
                <a:latin typeface="Libre Franklin" panose="020B0604020202020204" pitchFamily="2" charset="0"/>
                <a:ea typeface="Libre Franklin" panose="020B0604020202020204" pitchFamily="2" charset="0"/>
                <a:cs typeface="B Nazanin" panose="00000400000000000000" pitchFamily="2" charset="-78"/>
              </a:rPr>
              <a:t>قالب پاورپوینت مدیریت پروژه قابل ویرایش می باشد</a:t>
            </a:r>
            <a:endParaRPr lang="fa-IR" dirty="0">
              <a:effectLst/>
              <a:cs typeface="B Nazanin" panose="00000400000000000000" pitchFamily="2" charset="-78"/>
            </a:endParaRPr>
          </a:p>
        </p:txBody>
      </p:sp>
      <p:sp>
        <p:nvSpPr>
          <p:cNvPr id="4108" name="Google Shape;4108;p63"/>
          <p:cNvSpPr txBox="1">
            <a:spLocks noGrp="1"/>
          </p:cNvSpPr>
          <p:nvPr>
            <p:ph type="title" idx="4"/>
          </p:nvPr>
        </p:nvSpPr>
        <p:spPr>
          <a:xfrm>
            <a:off x="2105725" y="2978352"/>
            <a:ext cx="2336400" cy="52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400000000000000" pitchFamily="2" charset="-78"/>
              </a:rPr>
              <a:t>چهار</a:t>
            </a:r>
            <a:endParaRPr dirty="0">
              <a:cs typeface="B Nazanin" panose="00000400000000000000" pitchFamily="2" charset="-78"/>
            </a:endParaRPr>
          </a:p>
        </p:txBody>
      </p:sp>
      <p:sp>
        <p:nvSpPr>
          <p:cNvPr id="4109" name="Google Shape;4109;p63"/>
          <p:cNvSpPr txBox="1">
            <a:spLocks noGrp="1"/>
          </p:cNvSpPr>
          <p:nvPr>
            <p:ph type="subTitle" idx="5"/>
          </p:nvPr>
        </p:nvSpPr>
        <p:spPr>
          <a:xfrm>
            <a:off x="2105725" y="3418550"/>
            <a:ext cx="23364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indent="0" algn="r" rtl="1">
              <a:spcBef>
                <a:spcPts val="0"/>
              </a:spcBef>
              <a:spcAft>
                <a:spcPts val="0"/>
              </a:spcAft>
            </a:pPr>
            <a:r>
              <a:rPr lang="fa-IR" b="0" i="0" dirty="0">
                <a:solidFill>
                  <a:srgbClr val="FFFFFF"/>
                </a:solidFill>
                <a:effectLst/>
                <a:latin typeface="Libre Franklin" panose="020B0604020202020204" pitchFamily="2" charset="0"/>
                <a:ea typeface="Libre Franklin" panose="020B0604020202020204" pitchFamily="2" charset="0"/>
                <a:cs typeface="B Nazanin" panose="00000400000000000000" pitchFamily="2" charset="-78"/>
              </a:rPr>
              <a:t>قالب پاورپوینت مدیریت پروژه قابل ویرایش می باشد</a:t>
            </a:r>
            <a:endParaRPr lang="fa-IR" dirty="0">
              <a:effectLst/>
              <a:cs typeface="B Nazanin" panose="00000400000000000000" pitchFamily="2" charset="-78"/>
            </a:endParaRPr>
          </a:p>
        </p:txBody>
      </p:sp>
      <p:sp>
        <p:nvSpPr>
          <p:cNvPr id="4110" name="Google Shape;4110;p63"/>
          <p:cNvSpPr txBox="1">
            <a:spLocks noGrp="1"/>
          </p:cNvSpPr>
          <p:nvPr>
            <p:ph type="title" idx="6"/>
          </p:nvPr>
        </p:nvSpPr>
        <p:spPr>
          <a:xfrm>
            <a:off x="5544290" y="2978352"/>
            <a:ext cx="2336400" cy="52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400000000000000" pitchFamily="2" charset="-78"/>
              </a:rPr>
              <a:t>دو</a:t>
            </a:r>
            <a:endParaRPr dirty="0">
              <a:cs typeface="B Nazanin" panose="00000400000000000000" pitchFamily="2" charset="-78"/>
            </a:endParaRPr>
          </a:p>
        </p:txBody>
      </p:sp>
      <p:sp>
        <p:nvSpPr>
          <p:cNvPr id="4111" name="Google Shape;4111;p63"/>
          <p:cNvSpPr txBox="1">
            <a:spLocks noGrp="1"/>
          </p:cNvSpPr>
          <p:nvPr>
            <p:ph type="subTitle" idx="7"/>
          </p:nvPr>
        </p:nvSpPr>
        <p:spPr>
          <a:xfrm>
            <a:off x="5544290" y="3418550"/>
            <a:ext cx="23364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indent="0" algn="r" rtl="1">
              <a:spcBef>
                <a:spcPts val="0"/>
              </a:spcBef>
              <a:spcAft>
                <a:spcPts val="0"/>
              </a:spcAft>
            </a:pPr>
            <a:r>
              <a:rPr lang="fa-IR" b="0" i="0" dirty="0">
                <a:solidFill>
                  <a:srgbClr val="FFFFFF"/>
                </a:solidFill>
                <a:effectLst/>
                <a:latin typeface="Libre Franklin" panose="020B0604020202020204" pitchFamily="2" charset="0"/>
                <a:ea typeface="Libre Franklin" panose="020B0604020202020204" pitchFamily="2" charset="0"/>
                <a:cs typeface="B Nazanin" panose="00000400000000000000" pitchFamily="2" charset="-78"/>
              </a:rPr>
              <a:t>قالب پاورپوینت مدیریت پروژه قابل ویرایش می باشد</a:t>
            </a:r>
            <a:endParaRPr lang="fa-IR" dirty="0">
              <a:effectLst/>
              <a:cs typeface="B Nazanin" panose="00000400000000000000" pitchFamily="2" charset="-78"/>
            </a:endParaRPr>
          </a:p>
        </p:txBody>
      </p:sp>
      <p:sp>
        <p:nvSpPr>
          <p:cNvPr id="4112" name="Google Shape;4112;p63"/>
          <p:cNvSpPr txBox="1">
            <a:spLocks noGrp="1"/>
          </p:cNvSpPr>
          <p:nvPr>
            <p:ph type="title" idx="8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400000000000000" pitchFamily="2" charset="-78"/>
              </a:rPr>
              <a:t>سایر گزینه های استراتژی</a:t>
            </a:r>
            <a:endParaRPr dirty="0">
              <a:cs typeface="B Nazanin" panose="00000400000000000000" pitchFamily="2" charset="-78"/>
            </a:endParaRPr>
          </a:p>
        </p:txBody>
      </p:sp>
      <p:sp>
        <p:nvSpPr>
          <p:cNvPr id="4113" name="Google Shape;4113;p63"/>
          <p:cNvSpPr/>
          <p:nvPr/>
        </p:nvSpPr>
        <p:spPr>
          <a:xfrm>
            <a:off x="1263300" y="1733600"/>
            <a:ext cx="732000" cy="664200"/>
          </a:xfrm>
          <a:prstGeom prst="rect">
            <a:avLst/>
          </a:prstGeom>
          <a:noFill/>
          <a:ln w="1905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400000000000000" pitchFamily="2" charset="-78"/>
            </a:endParaRPr>
          </a:p>
        </p:txBody>
      </p:sp>
      <p:sp>
        <p:nvSpPr>
          <p:cNvPr id="4114" name="Google Shape;4114;p63"/>
          <p:cNvSpPr/>
          <p:nvPr/>
        </p:nvSpPr>
        <p:spPr>
          <a:xfrm>
            <a:off x="4711975" y="1733600"/>
            <a:ext cx="732000" cy="664200"/>
          </a:xfrm>
          <a:prstGeom prst="rect">
            <a:avLst/>
          </a:prstGeom>
          <a:noFill/>
          <a:ln w="1905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400000000000000" pitchFamily="2" charset="-78"/>
            </a:endParaRPr>
          </a:p>
        </p:txBody>
      </p:sp>
      <p:sp>
        <p:nvSpPr>
          <p:cNvPr id="4115" name="Google Shape;4115;p63"/>
          <p:cNvSpPr/>
          <p:nvPr/>
        </p:nvSpPr>
        <p:spPr>
          <a:xfrm>
            <a:off x="1263300" y="3172838"/>
            <a:ext cx="732000" cy="664200"/>
          </a:xfrm>
          <a:prstGeom prst="rect">
            <a:avLst/>
          </a:prstGeom>
          <a:noFill/>
          <a:ln w="1905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400000000000000" pitchFamily="2" charset="-78"/>
            </a:endParaRPr>
          </a:p>
        </p:txBody>
      </p:sp>
      <p:sp>
        <p:nvSpPr>
          <p:cNvPr id="4116" name="Google Shape;4116;p63"/>
          <p:cNvSpPr/>
          <p:nvPr/>
        </p:nvSpPr>
        <p:spPr>
          <a:xfrm>
            <a:off x="4711975" y="3172838"/>
            <a:ext cx="732000" cy="664200"/>
          </a:xfrm>
          <a:prstGeom prst="rect">
            <a:avLst/>
          </a:prstGeom>
          <a:noFill/>
          <a:ln w="1905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400000000000000" pitchFamily="2" charset="-78"/>
            </a:endParaRPr>
          </a:p>
        </p:txBody>
      </p:sp>
      <p:grpSp>
        <p:nvGrpSpPr>
          <p:cNvPr id="4117" name="Google Shape;4117;p63"/>
          <p:cNvGrpSpPr/>
          <p:nvPr/>
        </p:nvGrpSpPr>
        <p:grpSpPr>
          <a:xfrm>
            <a:off x="1419961" y="3296074"/>
            <a:ext cx="418624" cy="417748"/>
            <a:chOff x="3541011" y="1508594"/>
            <a:chExt cx="350166" cy="349434"/>
          </a:xfrm>
        </p:grpSpPr>
        <p:sp>
          <p:nvSpPr>
            <p:cNvPr id="4118" name="Google Shape;4118;p63"/>
            <p:cNvSpPr/>
            <p:nvPr/>
          </p:nvSpPr>
          <p:spPr>
            <a:xfrm>
              <a:off x="3600879" y="1568270"/>
              <a:ext cx="230049" cy="289758"/>
            </a:xfrm>
            <a:custGeom>
              <a:avLst/>
              <a:gdLst/>
              <a:ahLst/>
              <a:cxnLst/>
              <a:rect l="l" t="t" r="r" b="b"/>
              <a:pathLst>
                <a:path w="7228" h="9104" extrusionOk="0">
                  <a:moveTo>
                    <a:pt x="3810" y="3781"/>
                  </a:moveTo>
                  <a:cubicBezTo>
                    <a:pt x="4001" y="3781"/>
                    <a:pt x="4156" y="3936"/>
                    <a:pt x="4156" y="4138"/>
                  </a:cubicBezTo>
                  <a:lnTo>
                    <a:pt x="4156" y="4472"/>
                  </a:lnTo>
                  <a:cubicBezTo>
                    <a:pt x="4144" y="4757"/>
                    <a:pt x="3906" y="4995"/>
                    <a:pt x="3632" y="4995"/>
                  </a:cubicBezTo>
                  <a:cubicBezTo>
                    <a:pt x="3334" y="4995"/>
                    <a:pt x="3108" y="4757"/>
                    <a:pt x="3108" y="4472"/>
                  </a:cubicBezTo>
                  <a:lnTo>
                    <a:pt x="3108" y="4138"/>
                  </a:lnTo>
                  <a:cubicBezTo>
                    <a:pt x="3108" y="3936"/>
                    <a:pt x="3275" y="3781"/>
                    <a:pt x="3465" y="3781"/>
                  </a:cubicBezTo>
                  <a:close/>
                  <a:moveTo>
                    <a:pt x="3787" y="5329"/>
                  </a:moveTo>
                  <a:lnTo>
                    <a:pt x="3787" y="5400"/>
                  </a:lnTo>
                  <a:cubicBezTo>
                    <a:pt x="3810" y="5460"/>
                    <a:pt x="3822" y="5519"/>
                    <a:pt x="3846" y="5567"/>
                  </a:cubicBezTo>
                  <a:lnTo>
                    <a:pt x="3632" y="5781"/>
                  </a:lnTo>
                  <a:lnTo>
                    <a:pt x="3596" y="5781"/>
                  </a:lnTo>
                  <a:lnTo>
                    <a:pt x="3370" y="5567"/>
                  </a:lnTo>
                  <a:cubicBezTo>
                    <a:pt x="3406" y="5519"/>
                    <a:pt x="3417" y="5460"/>
                    <a:pt x="3417" y="5400"/>
                  </a:cubicBezTo>
                  <a:lnTo>
                    <a:pt x="3417" y="5329"/>
                  </a:lnTo>
                  <a:close/>
                  <a:moveTo>
                    <a:pt x="3617" y="361"/>
                  </a:moveTo>
                  <a:cubicBezTo>
                    <a:pt x="4471" y="361"/>
                    <a:pt x="5286" y="670"/>
                    <a:pt x="5918" y="1257"/>
                  </a:cubicBezTo>
                  <a:cubicBezTo>
                    <a:pt x="6573" y="1888"/>
                    <a:pt x="6942" y="2733"/>
                    <a:pt x="6942" y="3638"/>
                  </a:cubicBezTo>
                  <a:cubicBezTo>
                    <a:pt x="6906" y="4281"/>
                    <a:pt x="6692" y="4936"/>
                    <a:pt x="6323" y="5484"/>
                  </a:cubicBezTo>
                  <a:cubicBezTo>
                    <a:pt x="5953" y="6019"/>
                    <a:pt x="5430" y="6436"/>
                    <a:pt x="4822" y="6674"/>
                  </a:cubicBezTo>
                  <a:cubicBezTo>
                    <a:pt x="4620" y="6758"/>
                    <a:pt x="4501" y="6948"/>
                    <a:pt x="4501" y="7139"/>
                  </a:cubicBezTo>
                  <a:lnTo>
                    <a:pt x="4501" y="7591"/>
                  </a:lnTo>
                  <a:cubicBezTo>
                    <a:pt x="4501" y="7662"/>
                    <a:pt x="4489" y="7722"/>
                    <a:pt x="4441" y="7781"/>
                  </a:cubicBezTo>
                  <a:lnTo>
                    <a:pt x="4287" y="8032"/>
                  </a:lnTo>
                  <a:cubicBezTo>
                    <a:pt x="4263" y="8043"/>
                    <a:pt x="4251" y="8079"/>
                    <a:pt x="4251" y="8091"/>
                  </a:cubicBezTo>
                  <a:lnTo>
                    <a:pt x="3025" y="8091"/>
                  </a:lnTo>
                  <a:cubicBezTo>
                    <a:pt x="3013" y="8079"/>
                    <a:pt x="3013" y="8043"/>
                    <a:pt x="3001" y="8032"/>
                  </a:cubicBezTo>
                  <a:lnTo>
                    <a:pt x="2834" y="7781"/>
                  </a:lnTo>
                  <a:cubicBezTo>
                    <a:pt x="2786" y="7722"/>
                    <a:pt x="2775" y="7651"/>
                    <a:pt x="2775" y="7591"/>
                  </a:cubicBezTo>
                  <a:lnTo>
                    <a:pt x="2775" y="6067"/>
                  </a:lnTo>
                  <a:cubicBezTo>
                    <a:pt x="2775" y="5996"/>
                    <a:pt x="2822" y="5936"/>
                    <a:pt x="2882" y="5900"/>
                  </a:cubicBezTo>
                  <a:lnTo>
                    <a:pt x="3167" y="5769"/>
                  </a:lnTo>
                  <a:lnTo>
                    <a:pt x="3417" y="6019"/>
                  </a:lnTo>
                  <a:cubicBezTo>
                    <a:pt x="3477" y="6079"/>
                    <a:pt x="3560" y="6127"/>
                    <a:pt x="3656" y="6127"/>
                  </a:cubicBezTo>
                  <a:cubicBezTo>
                    <a:pt x="3751" y="6127"/>
                    <a:pt x="3834" y="6103"/>
                    <a:pt x="3894" y="6019"/>
                  </a:cubicBezTo>
                  <a:lnTo>
                    <a:pt x="4144" y="5769"/>
                  </a:lnTo>
                  <a:lnTo>
                    <a:pt x="4429" y="5900"/>
                  </a:lnTo>
                  <a:cubicBezTo>
                    <a:pt x="4489" y="5936"/>
                    <a:pt x="4537" y="5996"/>
                    <a:pt x="4537" y="6067"/>
                  </a:cubicBezTo>
                  <a:lnTo>
                    <a:pt x="4537" y="6198"/>
                  </a:lnTo>
                  <a:cubicBezTo>
                    <a:pt x="4537" y="6293"/>
                    <a:pt x="4608" y="6365"/>
                    <a:pt x="4703" y="6365"/>
                  </a:cubicBezTo>
                  <a:cubicBezTo>
                    <a:pt x="4787" y="6365"/>
                    <a:pt x="4858" y="6293"/>
                    <a:pt x="4858" y="6198"/>
                  </a:cubicBezTo>
                  <a:lnTo>
                    <a:pt x="4858" y="6067"/>
                  </a:lnTo>
                  <a:cubicBezTo>
                    <a:pt x="4858" y="5877"/>
                    <a:pt x="4763" y="5698"/>
                    <a:pt x="4584" y="5626"/>
                  </a:cubicBezTo>
                  <a:lnTo>
                    <a:pt x="4179" y="5412"/>
                  </a:lnTo>
                  <a:lnTo>
                    <a:pt x="4179" y="5400"/>
                  </a:lnTo>
                  <a:lnTo>
                    <a:pt x="4179" y="5162"/>
                  </a:lnTo>
                  <a:cubicBezTo>
                    <a:pt x="4382" y="5007"/>
                    <a:pt x="4525" y="4757"/>
                    <a:pt x="4525" y="4472"/>
                  </a:cubicBezTo>
                  <a:lnTo>
                    <a:pt x="4525" y="4138"/>
                  </a:lnTo>
                  <a:cubicBezTo>
                    <a:pt x="4525" y="3757"/>
                    <a:pt x="4227" y="3448"/>
                    <a:pt x="3834" y="3448"/>
                  </a:cubicBezTo>
                  <a:lnTo>
                    <a:pt x="3489" y="3448"/>
                  </a:lnTo>
                  <a:cubicBezTo>
                    <a:pt x="3120" y="3448"/>
                    <a:pt x="2810" y="3745"/>
                    <a:pt x="2810" y="4138"/>
                  </a:cubicBezTo>
                  <a:lnTo>
                    <a:pt x="2810" y="4472"/>
                  </a:lnTo>
                  <a:cubicBezTo>
                    <a:pt x="2810" y="4757"/>
                    <a:pt x="2941" y="4995"/>
                    <a:pt x="3156" y="5162"/>
                  </a:cubicBezTo>
                  <a:lnTo>
                    <a:pt x="3156" y="5400"/>
                  </a:lnTo>
                  <a:lnTo>
                    <a:pt x="3156" y="5412"/>
                  </a:lnTo>
                  <a:lnTo>
                    <a:pt x="2751" y="5626"/>
                  </a:lnTo>
                  <a:cubicBezTo>
                    <a:pt x="2572" y="5710"/>
                    <a:pt x="2465" y="5877"/>
                    <a:pt x="2465" y="6067"/>
                  </a:cubicBezTo>
                  <a:lnTo>
                    <a:pt x="2465" y="6674"/>
                  </a:lnTo>
                  <a:cubicBezTo>
                    <a:pt x="1882" y="6460"/>
                    <a:pt x="1381" y="6055"/>
                    <a:pt x="1012" y="5567"/>
                  </a:cubicBezTo>
                  <a:cubicBezTo>
                    <a:pt x="572" y="4984"/>
                    <a:pt x="369" y="4281"/>
                    <a:pt x="381" y="3567"/>
                  </a:cubicBezTo>
                  <a:cubicBezTo>
                    <a:pt x="393" y="2745"/>
                    <a:pt x="727" y="1959"/>
                    <a:pt x="1310" y="1364"/>
                  </a:cubicBezTo>
                  <a:cubicBezTo>
                    <a:pt x="1882" y="769"/>
                    <a:pt x="2655" y="412"/>
                    <a:pt x="3477" y="364"/>
                  </a:cubicBezTo>
                  <a:cubicBezTo>
                    <a:pt x="3524" y="362"/>
                    <a:pt x="3571" y="361"/>
                    <a:pt x="3617" y="361"/>
                  </a:cubicBezTo>
                  <a:close/>
                  <a:moveTo>
                    <a:pt x="4144" y="8424"/>
                  </a:moveTo>
                  <a:lnTo>
                    <a:pt x="4144" y="8782"/>
                  </a:lnTo>
                  <a:lnTo>
                    <a:pt x="3108" y="8794"/>
                  </a:lnTo>
                  <a:cubicBezTo>
                    <a:pt x="3108" y="8794"/>
                    <a:pt x="3096" y="8794"/>
                    <a:pt x="3096" y="8782"/>
                  </a:cubicBezTo>
                  <a:lnTo>
                    <a:pt x="3096" y="8424"/>
                  </a:lnTo>
                  <a:close/>
                  <a:moveTo>
                    <a:pt x="3635" y="0"/>
                  </a:moveTo>
                  <a:cubicBezTo>
                    <a:pt x="3563" y="0"/>
                    <a:pt x="3490" y="2"/>
                    <a:pt x="3417" y="7"/>
                  </a:cubicBezTo>
                  <a:cubicBezTo>
                    <a:pt x="2513" y="54"/>
                    <a:pt x="1667" y="435"/>
                    <a:pt x="1024" y="1114"/>
                  </a:cubicBezTo>
                  <a:cubicBezTo>
                    <a:pt x="381" y="1769"/>
                    <a:pt x="24" y="2626"/>
                    <a:pt x="12" y="3531"/>
                  </a:cubicBezTo>
                  <a:cubicBezTo>
                    <a:pt x="0" y="4341"/>
                    <a:pt x="238" y="5103"/>
                    <a:pt x="691" y="5734"/>
                  </a:cubicBezTo>
                  <a:cubicBezTo>
                    <a:pt x="1131" y="6317"/>
                    <a:pt x="1739" y="6781"/>
                    <a:pt x="2405" y="7019"/>
                  </a:cubicBezTo>
                  <a:lnTo>
                    <a:pt x="2405" y="7603"/>
                  </a:lnTo>
                  <a:cubicBezTo>
                    <a:pt x="2405" y="7734"/>
                    <a:pt x="2453" y="7865"/>
                    <a:pt x="2524" y="7972"/>
                  </a:cubicBezTo>
                  <a:lnTo>
                    <a:pt x="2691" y="8222"/>
                  </a:lnTo>
                  <a:cubicBezTo>
                    <a:pt x="2739" y="8282"/>
                    <a:pt x="2751" y="8353"/>
                    <a:pt x="2751" y="8413"/>
                  </a:cubicBezTo>
                  <a:lnTo>
                    <a:pt x="2751" y="8770"/>
                  </a:lnTo>
                  <a:cubicBezTo>
                    <a:pt x="2751" y="8948"/>
                    <a:pt x="2894" y="9103"/>
                    <a:pt x="3072" y="9103"/>
                  </a:cubicBezTo>
                  <a:lnTo>
                    <a:pt x="4108" y="9103"/>
                  </a:lnTo>
                  <a:cubicBezTo>
                    <a:pt x="4287" y="9103"/>
                    <a:pt x="4429" y="8948"/>
                    <a:pt x="4429" y="8770"/>
                  </a:cubicBezTo>
                  <a:lnTo>
                    <a:pt x="4429" y="8413"/>
                  </a:lnTo>
                  <a:cubicBezTo>
                    <a:pt x="4429" y="8341"/>
                    <a:pt x="4441" y="8282"/>
                    <a:pt x="4489" y="8222"/>
                  </a:cubicBezTo>
                  <a:lnTo>
                    <a:pt x="4656" y="7972"/>
                  </a:lnTo>
                  <a:cubicBezTo>
                    <a:pt x="4727" y="7865"/>
                    <a:pt x="4775" y="7734"/>
                    <a:pt x="4775" y="7603"/>
                  </a:cubicBezTo>
                  <a:lnTo>
                    <a:pt x="4775" y="7150"/>
                  </a:lnTo>
                  <a:cubicBezTo>
                    <a:pt x="4775" y="7079"/>
                    <a:pt x="4822" y="7008"/>
                    <a:pt x="4894" y="6984"/>
                  </a:cubicBezTo>
                  <a:cubicBezTo>
                    <a:pt x="5561" y="6734"/>
                    <a:pt x="6132" y="6269"/>
                    <a:pt x="6549" y="5698"/>
                  </a:cubicBezTo>
                  <a:cubicBezTo>
                    <a:pt x="6966" y="5079"/>
                    <a:pt x="7180" y="4388"/>
                    <a:pt x="7180" y="3638"/>
                  </a:cubicBezTo>
                  <a:cubicBezTo>
                    <a:pt x="7227" y="2614"/>
                    <a:pt x="6823" y="1674"/>
                    <a:pt x="6096" y="995"/>
                  </a:cubicBezTo>
                  <a:cubicBezTo>
                    <a:pt x="5422" y="354"/>
                    <a:pt x="4564" y="0"/>
                    <a:pt x="363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4119" name="Google Shape;4119;p63"/>
            <p:cNvSpPr/>
            <p:nvPr/>
          </p:nvSpPr>
          <p:spPr>
            <a:xfrm>
              <a:off x="3541011" y="1677980"/>
              <a:ext cx="48919" cy="10630"/>
            </a:xfrm>
            <a:custGeom>
              <a:avLst/>
              <a:gdLst/>
              <a:ahLst/>
              <a:cxnLst/>
              <a:rect l="l" t="t" r="r" b="b"/>
              <a:pathLst>
                <a:path w="1537" h="334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1369" y="334"/>
                  </a:lnTo>
                  <a:cubicBezTo>
                    <a:pt x="1465" y="334"/>
                    <a:pt x="1536" y="251"/>
                    <a:pt x="1536" y="167"/>
                  </a:cubicBezTo>
                  <a:cubicBezTo>
                    <a:pt x="1536" y="72"/>
                    <a:pt x="1465" y="1"/>
                    <a:pt x="13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4120" name="Google Shape;4120;p63"/>
            <p:cNvSpPr/>
            <p:nvPr/>
          </p:nvSpPr>
          <p:spPr>
            <a:xfrm>
              <a:off x="3842259" y="1677980"/>
              <a:ext cx="48919" cy="10630"/>
            </a:xfrm>
            <a:custGeom>
              <a:avLst/>
              <a:gdLst/>
              <a:ahLst/>
              <a:cxnLst/>
              <a:rect l="l" t="t" r="r" b="b"/>
              <a:pathLst>
                <a:path w="1537" h="334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7" y="334"/>
                  </a:cubicBezTo>
                  <a:lnTo>
                    <a:pt x="1370" y="334"/>
                  </a:lnTo>
                  <a:cubicBezTo>
                    <a:pt x="1465" y="334"/>
                    <a:pt x="1537" y="251"/>
                    <a:pt x="1537" y="167"/>
                  </a:cubicBezTo>
                  <a:cubicBezTo>
                    <a:pt x="1537" y="72"/>
                    <a:pt x="1465" y="1"/>
                    <a:pt x="13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4121" name="Google Shape;4121;p63"/>
            <p:cNvSpPr/>
            <p:nvPr/>
          </p:nvSpPr>
          <p:spPr>
            <a:xfrm>
              <a:off x="3711161" y="1508594"/>
              <a:ext cx="10248" cy="48537"/>
            </a:xfrm>
            <a:custGeom>
              <a:avLst/>
              <a:gdLst/>
              <a:ahLst/>
              <a:cxnLst/>
              <a:rect l="l" t="t" r="r" b="b"/>
              <a:pathLst>
                <a:path w="322" h="1525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1370"/>
                  </a:lnTo>
                  <a:cubicBezTo>
                    <a:pt x="0" y="1453"/>
                    <a:pt x="72" y="1525"/>
                    <a:pt x="167" y="1525"/>
                  </a:cubicBezTo>
                  <a:cubicBezTo>
                    <a:pt x="250" y="1525"/>
                    <a:pt x="322" y="1453"/>
                    <a:pt x="322" y="1370"/>
                  </a:cubicBezTo>
                  <a:lnTo>
                    <a:pt x="322" y="155"/>
                  </a:lnTo>
                  <a:cubicBezTo>
                    <a:pt x="310" y="60"/>
                    <a:pt x="250" y="1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4122" name="Google Shape;4122;p63"/>
            <p:cNvSpPr/>
            <p:nvPr/>
          </p:nvSpPr>
          <p:spPr>
            <a:xfrm>
              <a:off x="3633470" y="1792018"/>
              <a:ext cx="22757" cy="29249"/>
            </a:xfrm>
            <a:custGeom>
              <a:avLst/>
              <a:gdLst/>
              <a:ahLst/>
              <a:cxnLst/>
              <a:rect l="l" t="t" r="r" b="b"/>
              <a:pathLst>
                <a:path w="715" h="919" extrusionOk="0">
                  <a:moveTo>
                    <a:pt x="525" y="1"/>
                  </a:moveTo>
                  <a:cubicBezTo>
                    <a:pt x="470" y="1"/>
                    <a:pt x="413" y="30"/>
                    <a:pt x="381" y="85"/>
                  </a:cubicBezTo>
                  <a:lnTo>
                    <a:pt x="48" y="680"/>
                  </a:lnTo>
                  <a:cubicBezTo>
                    <a:pt x="0" y="751"/>
                    <a:pt x="24" y="859"/>
                    <a:pt x="107" y="894"/>
                  </a:cubicBezTo>
                  <a:cubicBezTo>
                    <a:pt x="131" y="918"/>
                    <a:pt x="167" y="918"/>
                    <a:pt x="179" y="918"/>
                  </a:cubicBezTo>
                  <a:cubicBezTo>
                    <a:pt x="238" y="918"/>
                    <a:pt x="286" y="882"/>
                    <a:pt x="310" y="835"/>
                  </a:cubicBezTo>
                  <a:lnTo>
                    <a:pt x="655" y="240"/>
                  </a:lnTo>
                  <a:cubicBezTo>
                    <a:pt x="715" y="156"/>
                    <a:pt x="679" y="61"/>
                    <a:pt x="608" y="25"/>
                  </a:cubicBezTo>
                  <a:cubicBezTo>
                    <a:pt x="583" y="9"/>
                    <a:pt x="554" y="1"/>
                    <a:pt x="5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4123" name="Google Shape;4123;p63"/>
            <p:cNvSpPr/>
            <p:nvPr/>
          </p:nvSpPr>
          <p:spPr>
            <a:xfrm>
              <a:off x="3775962" y="1545195"/>
              <a:ext cx="22757" cy="28995"/>
            </a:xfrm>
            <a:custGeom>
              <a:avLst/>
              <a:gdLst/>
              <a:ahLst/>
              <a:cxnLst/>
              <a:rect l="l" t="t" r="r" b="b"/>
              <a:pathLst>
                <a:path w="715" h="911" extrusionOk="0">
                  <a:moveTo>
                    <a:pt x="534" y="1"/>
                  </a:moveTo>
                  <a:cubicBezTo>
                    <a:pt x="476" y="1"/>
                    <a:pt x="418" y="28"/>
                    <a:pt x="393" y="77"/>
                  </a:cubicBezTo>
                  <a:lnTo>
                    <a:pt x="48" y="672"/>
                  </a:lnTo>
                  <a:cubicBezTo>
                    <a:pt x="0" y="744"/>
                    <a:pt x="36" y="851"/>
                    <a:pt x="107" y="898"/>
                  </a:cubicBezTo>
                  <a:cubicBezTo>
                    <a:pt x="131" y="910"/>
                    <a:pt x="167" y="910"/>
                    <a:pt x="179" y="910"/>
                  </a:cubicBezTo>
                  <a:cubicBezTo>
                    <a:pt x="238" y="910"/>
                    <a:pt x="286" y="887"/>
                    <a:pt x="310" y="839"/>
                  </a:cubicBezTo>
                  <a:lnTo>
                    <a:pt x="655" y="244"/>
                  </a:lnTo>
                  <a:cubicBezTo>
                    <a:pt x="714" y="172"/>
                    <a:pt x="691" y="65"/>
                    <a:pt x="607" y="17"/>
                  </a:cubicBezTo>
                  <a:cubicBezTo>
                    <a:pt x="585" y="6"/>
                    <a:pt x="560" y="1"/>
                    <a:pt x="5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4124" name="Google Shape;4124;p63"/>
            <p:cNvSpPr/>
            <p:nvPr/>
          </p:nvSpPr>
          <p:spPr>
            <a:xfrm>
              <a:off x="3577390" y="1601498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199" y="1"/>
                  </a:moveTo>
                  <a:cubicBezTo>
                    <a:pt x="141" y="1"/>
                    <a:pt x="80" y="33"/>
                    <a:pt x="48" y="82"/>
                  </a:cubicBezTo>
                  <a:cubicBezTo>
                    <a:pt x="0" y="153"/>
                    <a:pt x="36" y="261"/>
                    <a:pt x="107" y="308"/>
                  </a:cubicBezTo>
                  <a:lnTo>
                    <a:pt x="703" y="642"/>
                  </a:lnTo>
                  <a:cubicBezTo>
                    <a:pt x="738" y="665"/>
                    <a:pt x="762" y="665"/>
                    <a:pt x="774" y="665"/>
                  </a:cubicBezTo>
                  <a:cubicBezTo>
                    <a:pt x="834" y="665"/>
                    <a:pt x="881" y="630"/>
                    <a:pt x="917" y="594"/>
                  </a:cubicBezTo>
                  <a:cubicBezTo>
                    <a:pt x="976" y="499"/>
                    <a:pt x="941" y="415"/>
                    <a:pt x="869" y="368"/>
                  </a:cubicBezTo>
                  <a:lnTo>
                    <a:pt x="274" y="22"/>
                  </a:lnTo>
                  <a:cubicBezTo>
                    <a:pt x="252" y="7"/>
                    <a:pt x="226" y="1"/>
                    <a:pt x="19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4125" name="Google Shape;4125;p63"/>
            <p:cNvSpPr/>
            <p:nvPr/>
          </p:nvSpPr>
          <p:spPr>
            <a:xfrm>
              <a:off x="3823703" y="1743608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199" y="1"/>
                  </a:moveTo>
                  <a:cubicBezTo>
                    <a:pt x="141" y="1"/>
                    <a:pt x="81" y="33"/>
                    <a:pt x="48" y="82"/>
                  </a:cubicBezTo>
                  <a:cubicBezTo>
                    <a:pt x="0" y="153"/>
                    <a:pt x="36" y="260"/>
                    <a:pt x="107" y="308"/>
                  </a:cubicBezTo>
                  <a:lnTo>
                    <a:pt x="703" y="641"/>
                  </a:lnTo>
                  <a:cubicBezTo>
                    <a:pt x="738" y="665"/>
                    <a:pt x="762" y="665"/>
                    <a:pt x="774" y="665"/>
                  </a:cubicBezTo>
                  <a:cubicBezTo>
                    <a:pt x="834" y="665"/>
                    <a:pt x="881" y="629"/>
                    <a:pt x="917" y="594"/>
                  </a:cubicBezTo>
                  <a:cubicBezTo>
                    <a:pt x="977" y="510"/>
                    <a:pt x="953" y="415"/>
                    <a:pt x="869" y="368"/>
                  </a:cubicBezTo>
                  <a:lnTo>
                    <a:pt x="274" y="22"/>
                  </a:lnTo>
                  <a:cubicBezTo>
                    <a:pt x="252" y="7"/>
                    <a:pt x="226" y="1"/>
                    <a:pt x="19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4126" name="Google Shape;4126;p63"/>
            <p:cNvSpPr/>
            <p:nvPr/>
          </p:nvSpPr>
          <p:spPr>
            <a:xfrm>
              <a:off x="3775962" y="1792018"/>
              <a:ext cx="22757" cy="29249"/>
            </a:xfrm>
            <a:custGeom>
              <a:avLst/>
              <a:gdLst/>
              <a:ahLst/>
              <a:cxnLst/>
              <a:rect l="l" t="t" r="r" b="b"/>
              <a:pathLst>
                <a:path w="715" h="919" extrusionOk="0">
                  <a:moveTo>
                    <a:pt x="190" y="1"/>
                  </a:moveTo>
                  <a:cubicBezTo>
                    <a:pt x="160" y="1"/>
                    <a:pt x="132" y="9"/>
                    <a:pt x="107" y="25"/>
                  </a:cubicBezTo>
                  <a:cubicBezTo>
                    <a:pt x="36" y="61"/>
                    <a:pt x="0" y="168"/>
                    <a:pt x="48" y="240"/>
                  </a:cubicBezTo>
                  <a:lnTo>
                    <a:pt x="393" y="835"/>
                  </a:lnTo>
                  <a:cubicBezTo>
                    <a:pt x="417" y="882"/>
                    <a:pt x="476" y="918"/>
                    <a:pt x="524" y="918"/>
                  </a:cubicBezTo>
                  <a:cubicBezTo>
                    <a:pt x="548" y="918"/>
                    <a:pt x="583" y="918"/>
                    <a:pt x="595" y="894"/>
                  </a:cubicBezTo>
                  <a:cubicBezTo>
                    <a:pt x="691" y="859"/>
                    <a:pt x="714" y="751"/>
                    <a:pt x="667" y="680"/>
                  </a:cubicBezTo>
                  <a:lnTo>
                    <a:pt x="333" y="85"/>
                  </a:lnTo>
                  <a:cubicBezTo>
                    <a:pt x="302" y="30"/>
                    <a:pt x="245" y="1"/>
                    <a:pt x="19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4127" name="Google Shape;4127;p63"/>
            <p:cNvSpPr/>
            <p:nvPr/>
          </p:nvSpPr>
          <p:spPr>
            <a:xfrm>
              <a:off x="3633470" y="1545195"/>
              <a:ext cx="22757" cy="28995"/>
            </a:xfrm>
            <a:custGeom>
              <a:avLst/>
              <a:gdLst/>
              <a:ahLst/>
              <a:cxnLst/>
              <a:rect l="l" t="t" r="r" b="b"/>
              <a:pathLst>
                <a:path w="715" h="911" extrusionOk="0">
                  <a:moveTo>
                    <a:pt x="181" y="1"/>
                  </a:moveTo>
                  <a:cubicBezTo>
                    <a:pt x="155" y="1"/>
                    <a:pt x="130" y="6"/>
                    <a:pt x="107" y="17"/>
                  </a:cubicBezTo>
                  <a:cubicBezTo>
                    <a:pt x="24" y="65"/>
                    <a:pt x="0" y="172"/>
                    <a:pt x="48" y="244"/>
                  </a:cubicBezTo>
                  <a:lnTo>
                    <a:pt x="381" y="839"/>
                  </a:lnTo>
                  <a:cubicBezTo>
                    <a:pt x="417" y="887"/>
                    <a:pt x="477" y="910"/>
                    <a:pt x="524" y="910"/>
                  </a:cubicBezTo>
                  <a:cubicBezTo>
                    <a:pt x="548" y="910"/>
                    <a:pt x="584" y="910"/>
                    <a:pt x="596" y="898"/>
                  </a:cubicBezTo>
                  <a:cubicBezTo>
                    <a:pt x="679" y="851"/>
                    <a:pt x="715" y="744"/>
                    <a:pt x="667" y="672"/>
                  </a:cubicBezTo>
                  <a:lnTo>
                    <a:pt x="322" y="77"/>
                  </a:lnTo>
                  <a:cubicBezTo>
                    <a:pt x="297" y="28"/>
                    <a:pt x="238" y="1"/>
                    <a:pt x="18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4128" name="Google Shape;4128;p63"/>
            <p:cNvSpPr/>
            <p:nvPr/>
          </p:nvSpPr>
          <p:spPr>
            <a:xfrm>
              <a:off x="3823703" y="1601498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778" y="1"/>
                  </a:moveTo>
                  <a:cubicBezTo>
                    <a:pt x="751" y="1"/>
                    <a:pt x="725" y="7"/>
                    <a:pt x="703" y="22"/>
                  </a:cubicBezTo>
                  <a:lnTo>
                    <a:pt x="107" y="368"/>
                  </a:lnTo>
                  <a:cubicBezTo>
                    <a:pt x="36" y="415"/>
                    <a:pt x="0" y="511"/>
                    <a:pt x="48" y="594"/>
                  </a:cubicBezTo>
                  <a:cubicBezTo>
                    <a:pt x="84" y="630"/>
                    <a:pt x="143" y="665"/>
                    <a:pt x="179" y="665"/>
                  </a:cubicBezTo>
                  <a:cubicBezTo>
                    <a:pt x="215" y="665"/>
                    <a:pt x="238" y="665"/>
                    <a:pt x="262" y="653"/>
                  </a:cubicBezTo>
                  <a:lnTo>
                    <a:pt x="857" y="308"/>
                  </a:lnTo>
                  <a:cubicBezTo>
                    <a:pt x="953" y="249"/>
                    <a:pt x="977" y="153"/>
                    <a:pt x="929" y="82"/>
                  </a:cubicBezTo>
                  <a:cubicBezTo>
                    <a:pt x="896" y="33"/>
                    <a:pt x="836" y="1"/>
                    <a:pt x="7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4129" name="Google Shape;4129;p63"/>
            <p:cNvSpPr/>
            <p:nvPr/>
          </p:nvSpPr>
          <p:spPr>
            <a:xfrm>
              <a:off x="3577390" y="1743608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778" y="1"/>
                  </a:moveTo>
                  <a:cubicBezTo>
                    <a:pt x="751" y="1"/>
                    <a:pt x="725" y="7"/>
                    <a:pt x="703" y="22"/>
                  </a:cubicBezTo>
                  <a:lnTo>
                    <a:pt x="107" y="368"/>
                  </a:lnTo>
                  <a:cubicBezTo>
                    <a:pt x="36" y="415"/>
                    <a:pt x="0" y="510"/>
                    <a:pt x="48" y="594"/>
                  </a:cubicBezTo>
                  <a:cubicBezTo>
                    <a:pt x="84" y="629"/>
                    <a:pt x="143" y="665"/>
                    <a:pt x="179" y="665"/>
                  </a:cubicBezTo>
                  <a:cubicBezTo>
                    <a:pt x="214" y="665"/>
                    <a:pt x="238" y="665"/>
                    <a:pt x="262" y="653"/>
                  </a:cubicBezTo>
                  <a:lnTo>
                    <a:pt x="857" y="308"/>
                  </a:lnTo>
                  <a:cubicBezTo>
                    <a:pt x="941" y="260"/>
                    <a:pt x="976" y="153"/>
                    <a:pt x="929" y="82"/>
                  </a:cubicBezTo>
                  <a:cubicBezTo>
                    <a:pt x="896" y="33"/>
                    <a:pt x="835" y="1"/>
                    <a:pt x="7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4130" name="Google Shape;4130;p63"/>
            <p:cNvSpPr/>
            <p:nvPr/>
          </p:nvSpPr>
          <p:spPr>
            <a:xfrm>
              <a:off x="3732358" y="1593032"/>
              <a:ext cx="71294" cy="62255"/>
            </a:xfrm>
            <a:custGeom>
              <a:avLst/>
              <a:gdLst/>
              <a:ahLst/>
              <a:cxnLst/>
              <a:rect l="l" t="t" r="r" b="b"/>
              <a:pathLst>
                <a:path w="2240" h="1956" extrusionOk="0">
                  <a:moveTo>
                    <a:pt x="186" y="1"/>
                  </a:moveTo>
                  <a:cubicBezTo>
                    <a:pt x="103" y="1"/>
                    <a:pt x="34" y="47"/>
                    <a:pt x="13" y="122"/>
                  </a:cubicBezTo>
                  <a:cubicBezTo>
                    <a:pt x="1" y="217"/>
                    <a:pt x="48" y="300"/>
                    <a:pt x="132" y="324"/>
                  </a:cubicBezTo>
                  <a:cubicBezTo>
                    <a:pt x="930" y="527"/>
                    <a:pt x="1584" y="1098"/>
                    <a:pt x="1894" y="1848"/>
                  </a:cubicBezTo>
                  <a:cubicBezTo>
                    <a:pt x="1918" y="1908"/>
                    <a:pt x="1977" y="1955"/>
                    <a:pt x="2037" y="1955"/>
                  </a:cubicBezTo>
                  <a:cubicBezTo>
                    <a:pt x="2061" y="1955"/>
                    <a:pt x="2084" y="1955"/>
                    <a:pt x="2096" y="1943"/>
                  </a:cubicBezTo>
                  <a:cubicBezTo>
                    <a:pt x="2192" y="1908"/>
                    <a:pt x="2239" y="1824"/>
                    <a:pt x="2192" y="1729"/>
                  </a:cubicBezTo>
                  <a:cubicBezTo>
                    <a:pt x="1846" y="884"/>
                    <a:pt x="1108" y="229"/>
                    <a:pt x="215" y="3"/>
                  </a:cubicBezTo>
                  <a:cubicBezTo>
                    <a:pt x="205" y="1"/>
                    <a:pt x="196" y="1"/>
                    <a:pt x="1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</p:grpSp>
      <p:grpSp>
        <p:nvGrpSpPr>
          <p:cNvPr id="4131" name="Google Shape;4131;p63"/>
          <p:cNvGrpSpPr/>
          <p:nvPr/>
        </p:nvGrpSpPr>
        <p:grpSpPr>
          <a:xfrm>
            <a:off x="1422491" y="1858879"/>
            <a:ext cx="413639" cy="413639"/>
            <a:chOff x="1756921" y="1509739"/>
            <a:chExt cx="345997" cy="345997"/>
          </a:xfrm>
        </p:grpSpPr>
        <p:sp>
          <p:nvSpPr>
            <p:cNvPr id="4132" name="Google Shape;4132;p63"/>
            <p:cNvSpPr/>
            <p:nvPr/>
          </p:nvSpPr>
          <p:spPr>
            <a:xfrm>
              <a:off x="1756921" y="1509739"/>
              <a:ext cx="345997" cy="345997"/>
            </a:xfrm>
            <a:custGeom>
              <a:avLst/>
              <a:gdLst/>
              <a:ahLst/>
              <a:cxnLst/>
              <a:rect l="l" t="t" r="r" b="b"/>
              <a:pathLst>
                <a:path w="10871" h="10871" extrusionOk="0">
                  <a:moveTo>
                    <a:pt x="5442" y="0"/>
                  </a:moveTo>
                  <a:cubicBezTo>
                    <a:pt x="3977" y="0"/>
                    <a:pt x="2620" y="572"/>
                    <a:pt x="1596" y="1596"/>
                  </a:cubicBezTo>
                  <a:cubicBezTo>
                    <a:pt x="572" y="2620"/>
                    <a:pt x="1" y="3989"/>
                    <a:pt x="1" y="5441"/>
                  </a:cubicBezTo>
                  <a:cubicBezTo>
                    <a:pt x="1" y="6882"/>
                    <a:pt x="572" y="8251"/>
                    <a:pt x="1596" y="9275"/>
                  </a:cubicBezTo>
                  <a:cubicBezTo>
                    <a:pt x="2620" y="10299"/>
                    <a:pt x="3989" y="10871"/>
                    <a:pt x="5442" y="10871"/>
                  </a:cubicBezTo>
                  <a:cubicBezTo>
                    <a:pt x="6882" y="10871"/>
                    <a:pt x="8252" y="10299"/>
                    <a:pt x="9276" y="9275"/>
                  </a:cubicBezTo>
                  <a:cubicBezTo>
                    <a:pt x="10299" y="8251"/>
                    <a:pt x="10871" y="6882"/>
                    <a:pt x="10871" y="5441"/>
                  </a:cubicBezTo>
                  <a:cubicBezTo>
                    <a:pt x="10871" y="5346"/>
                    <a:pt x="10871" y="5263"/>
                    <a:pt x="10859" y="5156"/>
                  </a:cubicBezTo>
                  <a:cubicBezTo>
                    <a:pt x="10859" y="5060"/>
                    <a:pt x="10788" y="5001"/>
                    <a:pt x="10692" y="5001"/>
                  </a:cubicBezTo>
                  <a:cubicBezTo>
                    <a:pt x="10609" y="5001"/>
                    <a:pt x="10549" y="5084"/>
                    <a:pt x="10549" y="5168"/>
                  </a:cubicBezTo>
                  <a:lnTo>
                    <a:pt x="10549" y="5441"/>
                  </a:lnTo>
                  <a:cubicBezTo>
                    <a:pt x="10549" y="6811"/>
                    <a:pt x="10014" y="8085"/>
                    <a:pt x="9037" y="9049"/>
                  </a:cubicBezTo>
                  <a:cubicBezTo>
                    <a:pt x="8073" y="10025"/>
                    <a:pt x="6787" y="10561"/>
                    <a:pt x="5418" y="10561"/>
                  </a:cubicBezTo>
                  <a:cubicBezTo>
                    <a:pt x="4061" y="10561"/>
                    <a:pt x="2775" y="10025"/>
                    <a:pt x="1810" y="9049"/>
                  </a:cubicBezTo>
                  <a:cubicBezTo>
                    <a:pt x="834" y="8085"/>
                    <a:pt x="298" y="6811"/>
                    <a:pt x="298" y="5441"/>
                  </a:cubicBezTo>
                  <a:cubicBezTo>
                    <a:pt x="298" y="4072"/>
                    <a:pt x="834" y="2786"/>
                    <a:pt x="1810" y="1822"/>
                  </a:cubicBezTo>
                  <a:cubicBezTo>
                    <a:pt x="2775" y="858"/>
                    <a:pt x="4061" y="322"/>
                    <a:pt x="5418" y="322"/>
                  </a:cubicBezTo>
                  <a:cubicBezTo>
                    <a:pt x="6632" y="322"/>
                    <a:pt x="7799" y="750"/>
                    <a:pt x="8728" y="1524"/>
                  </a:cubicBezTo>
                  <a:cubicBezTo>
                    <a:pt x="9633" y="2298"/>
                    <a:pt x="10264" y="3358"/>
                    <a:pt x="10466" y="4513"/>
                  </a:cubicBezTo>
                  <a:cubicBezTo>
                    <a:pt x="10476" y="4594"/>
                    <a:pt x="10547" y="4649"/>
                    <a:pt x="10612" y="4649"/>
                  </a:cubicBezTo>
                  <a:cubicBezTo>
                    <a:pt x="10623" y="4649"/>
                    <a:pt x="10634" y="4647"/>
                    <a:pt x="10645" y="4644"/>
                  </a:cubicBezTo>
                  <a:cubicBezTo>
                    <a:pt x="10740" y="4632"/>
                    <a:pt x="10800" y="4548"/>
                    <a:pt x="10776" y="4465"/>
                  </a:cubicBezTo>
                  <a:cubicBezTo>
                    <a:pt x="10561" y="3239"/>
                    <a:pt x="9907" y="2108"/>
                    <a:pt x="8930" y="1286"/>
                  </a:cubicBezTo>
                  <a:cubicBezTo>
                    <a:pt x="7954" y="465"/>
                    <a:pt x="6716" y="0"/>
                    <a:pt x="54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4133" name="Google Shape;4133;p63"/>
            <p:cNvSpPr/>
            <p:nvPr/>
          </p:nvSpPr>
          <p:spPr>
            <a:xfrm>
              <a:off x="1781937" y="1535488"/>
              <a:ext cx="295614" cy="295614"/>
            </a:xfrm>
            <a:custGeom>
              <a:avLst/>
              <a:gdLst/>
              <a:ahLst/>
              <a:cxnLst/>
              <a:rect l="l" t="t" r="r" b="b"/>
              <a:pathLst>
                <a:path w="9288" h="9288" extrusionOk="0">
                  <a:moveTo>
                    <a:pt x="4644" y="1"/>
                  </a:moveTo>
                  <a:cubicBezTo>
                    <a:pt x="3989" y="1"/>
                    <a:pt x="3346" y="132"/>
                    <a:pt x="2751" y="406"/>
                  </a:cubicBezTo>
                  <a:cubicBezTo>
                    <a:pt x="2167" y="656"/>
                    <a:pt x="1667" y="1025"/>
                    <a:pt x="1227" y="1489"/>
                  </a:cubicBezTo>
                  <a:cubicBezTo>
                    <a:pt x="1167" y="1549"/>
                    <a:pt x="1167" y="1656"/>
                    <a:pt x="1251" y="1715"/>
                  </a:cubicBezTo>
                  <a:cubicBezTo>
                    <a:pt x="1278" y="1743"/>
                    <a:pt x="1313" y="1757"/>
                    <a:pt x="1348" y="1757"/>
                  </a:cubicBezTo>
                  <a:cubicBezTo>
                    <a:pt x="1390" y="1757"/>
                    <a:pt x="1433" y="1737"/>
                    <a:pt x="1465" y="1692"/>
                  </a:cubicBezTo>
                  <a:cubicBezTo>
                    <a:pt x="1870" y="1263"/>
                    <a:pt x="2346" y="918"/>
                    <a:pt x="2882" y="680"/>
                  </a:cubicBezTo>
                  <a:cubicBezTo>
                    <a:pt x="3429" y="430"/>
                    <a:pt x="4025" y="310"/>
                    <a:pt x="4644" y="310"/>
                  </a:cubicBezTo>
                  <a:cubicBezTo>
                    <a:pt x="7025" y="310"/>
                    <a:pt x="8966" y="2239"/>
                    <a:pt x="8966" y="4644"/>
                  </a:cubicBezTo>
                  <a:cubicBezTo>
                    <a:pt x="8966" y="7037"/>
                    <a:pt x="7037" y="8978"/>
                    <a:pt x="4644" y="8978"/>
                  </a:cubicBezTo>
                  <a:cubicBezTo>
                    <a:pt x="2263" y="8978"/>
                    <a:pt x="310" y="7037"/>
                    <a:pt x="310" y="4644"/>
                  </a:cubicBezTo>
                  <a:cubicBezTo>
                    <a:pt x="310" y="3799"/>
                    <a:pt x="560" y="2966"/>
                    <a:pt x="1024" y="2263"/>
                  </a:cubicBezTo>
                  <a:cubicBezTo>
                    <a:pt x="1084" y="2192"/>
                    <a:pt x="1072" y="2084"/>
                    <a:pt x="989" y="2037"/>
                  </a:cubicBezTo>
                  <a:cubicBezTo>
                    <a:pt x="963" y="2020"/>
                    <a:pt x="933" y="2012"/>
                    <a:pt x="904" y="2012"/>
                  </a:cubicBezTo>
                  <a:cubicBezTo>
                    <a:pt x="850" y="2012"/>
                    <a:pt x="797" y="2038"/>
                    <a:pt x="774" y="2084"/>
                  </a:cubicBezTo>
                  <a:cubicBezTo>
                    <a:pt x="262" y="2846"/>
                    <a:pt x="0" y="3716"/>
                    <a:pt x="0" y="4644"/>
                  </a:cubicBezTo>
                  <a:cubicBezTo>
                    <a:pt x="0" y="5883"/>
                    <a:pt x="477" y="7049"/>
                    <a:pt x="1346" y="7930"/>
                  </a:cubicBezTo>
                  <a:cubicBezTo>
                    <a:pt x="2227" y="8811"/>
                    <a:pt x="3394" y="9288"/>
                    <a:pt x="4644" y="9288"/>
                  </a:cubicBezTo>
                  <a:cubicBezTo>
                    <a:pt x="5894" y="9288"/>
                    <a:pt x="7049" y="8811"/>
                    <a:pt x="7930" y="7930"/>
                  </a:cubicBezTo>
                  <a:cubicBezTo>
                    <a:pt x="8811" y="7049"/>
                    <a:pt x="9287" y="5894"/>
                    <a:pt x="9287" y="4644"/>
                  </a:cubicBezTo>
                  <a:cubicBezTo>
                    <a:pt x="9287" y="3394"/>
                    <a:pt x="8811" y="2227"/>
                    <a:pt x="7930" y="1346"/>
                  </a:cubicBezTo>
                  <a:cubicBezTo>
                    <a:pt x="7049" y="477"/>
                    <a:pt x="5894" y="1"/>
                    <a:pt x="46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4134" name="Google Shape;4134;p63"/>
            <p:cNvSpPr/>
            <p:nvPr/>
          </p:nvSpPr>
          <p:spPr>
            <a:xfrm>
              <a:off x="1806954" y="1677980"/>
              <a:ext cx="17441" cy="10630"/>
            </a:xfrm>
            <a:custGeom>
              <a:avLst/>
              <a:gdLst/>
              <a:ahLst/>
              <a:cxnLst/>
              <a:rect l="l" t="t" r="r" b="b"/>
              <a:pathLst>
                <a:path w="548" h="334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381" y="334"/>
                  </a:lnTo>
                  <a:cubicBezTo>
                    <a:pt x="476" y="334"/>
                    <a:pt x="548" y="251"/>
                    <a:pt x="548" y="167"/>
                  </a:cubicBezTo>
                  <a:cubicBezTo>
                    <a:pt x="548" y="72"/>
                    <a:pt x="476" y="1"/>
                    <a:pt x="38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4135" name="Google Shape;4135;p63"/>
            <p:cNvSpPr/>
            <p:nvPr/>
          </p:nvSpPr>
          <p:spPr>
            <a:xfrm>
              <a:off x="1924429" y="1560122"/>
              <a:ext cx="128106" cy="128488"/>
            </a:xfrm>
            <a:custGeom>
              <a:avLst/>
              <a:gdLst/>
              <a:ahLst/>
              <a:cxnLst/>
              <a:rect l="l" t="t" r="r" b="b"/>
              <a:pathLst>
                <a:path w="4025" h="4037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870"/>
                  </a:lnTo>
                  <a:cubicBezTo>
                    <a:pt x="0" y="3954"/>
                    <a:pt x="72" y="4037"/>
                    <a:pt x="155" y="4037"/>
                  </a:cubicBezTo>
                  <a:lnTo>
                    <a:pt x="3870" y="4037"/>
                  </a:lnTo>
                  <a:cubicBezTo>
                    <a:pt x="3953" y="4037"/>
                    <a:pt x="4024" y="3954"/>
                    <a:pt x="4024" y="3870"/>
                  </a:cubicBezTo>
                  <a:cubicBezTo>
                    <a:pt x="4024" y="3775"/>
                    <a:pt x="3953" y="3704"/>
                    <a:pt x="3870" y="3704"/>
                  </a:cubicBezTo>
                  <a:lnTo>
                    <a:pt x="322" y="3704"/>
                  </a:lnTo>
                  <a:lnTo>
                    <a:pt x="322" y="167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4136" name="Google Shape;4136;p63"/>
            <p:cNvSpPr/>
            <p:nvPr/>
          </p:nvSpPr>
          <p:spPr>
            <a:xfrm>
              <a:off x="1924811" y="1788644"/>
              <a:ext cx="10630" cy="17823"/>
            </a:xfrm>
            <a:custGeom>
              <a:avLst/>
              <a:gdLst/>
              <a:ahLst/>
              <a:cxnLst/>
              <a:rect l="l" t="t" r="r" b="b"/>
              <a:pathLst>
                <a:path w="334" h="560" extrusionOk="0">
                  <a:moveTo>
                    <a:pt x="167" y="0"/>
                  </a:moveTo>
                  <a:cubicBezTo>
                    <a:pt x="71" y="0"/>
                    <a:pt x="0" y="84"/>
                    <a:pt x="0" y="167"/>
                  </a:cubicBezTo>
                  <a:lnTo>
                    <a:pt x="0" y="393"/>
                  </a:lnTo>
                  <a:cubicBezTo>
                    <a:pt x="0" y="488"/>
                    <a:pt x="71" y="560"/>
                    <a:pt x="167" y="560"/>
                  </a:cubicBezTo>
                  <a:cubicBezTo>
                    <a:pt x="250" y="560"/>
                    <a:pt x="333" y="488"/>
                    <a:pt x="333" y="393"/>
                  </a:cubicBezTo>
                  <a:lnTo>
                    <a:pt x="333" y="167"/>
                  </a:lnTo>
                  <a:cubicBezTo>
                    <a:pt x="333" y="84"/>
                    <a:pt x="250" y="0"/>
                    <a:pt x="1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4137" name="Google Shape;4137;p63"/>
            <p:cNvSpPr/>
            <p:nvPr/>
          </p:nvSpPr>
          <p:spPr>
            <a:xfrm>
              <a:off x="1841423" y="1594719"/>
              <a:ext cx="16328" cy="15086"/>
            </a:xfrm>
            <a:custGeom>
              <a:avLst/>
              <a:gdLst/>
              <a:ahLst/>
              <a:cxnLst/>
              <a:rect l="l" t="t" r="r" b="b"/>
              <a:pathLst>
                <a:path w="513" h="474" extrusionOk="0">
                  <a:moveTo>
                    <a:pt x="173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04"/>
                    <a:pt x="1" y="212"/>
                    <a:pt x="60" y="259"/>
                  </a:cubicBezTo>
                  <a:lnTo>
                    <a:pt x="215" y="426"/>
                  </a:lnTo>
                  <a:cubicBezTo>
                    <a:pt x="239" y="462"/>
                    <a:pt x="286" y="474"/>
                    <a:pt x="334" y="474"/>
                  </a:cubicBezTo>
                  <a:cubicBezTo>
                    <a:pt x="370" y="474"/>
                    <a:pt x="405" y="462"/>
                    <a:pt x="453" y="426"/>
                  </a:cubicBezTo>
                  <a:cubicBezTo>
                    <a:pt x="513" y="366"/>
                    <a:pt x="513" y="259"/>
                    <a:pt x="453" y="212"/>
                  </a:cubicBezTo>
                  <a:lnTo>
                    <a:pt x="286" y="45"/>
                  </a:lnTo>
                  <a:cubicBezTo>
                    <a:pt x="257" y="15"/>
                    <a:pt x="215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4138" name="Google Shape;4138;p63"/>
            <p:cNvSpPr/>
            <p:nvPr/>
          </p:nvSpPr>
          <p:spPr>
            <a:xfrm>
              <a:off x="2002470" y="1756243"/>
              <a:ext cx="16709" cy="15755"/>
            </a:xfrm>
            <a:custGeom>
              <a:avLst/>
              <a:gdLst/>
              <a:ahLst/>
              <a:cxnLst/>
              <a:rect l="l" t="t" r="r" b="b"/>
              <a:pathLst>
                <a:path w="525" h="495" extrusionOk="0">
                  <a:moveTo>
                    <a:pt x="175" y="0"/>
                  </a:moveTo>
                  <a:cubicBezTo>
                    <a:pt x="132" y="0"/>
                    <a:pt x="90" y="18"/>
                    <a:pt x="60" y="54"/>
                  </a:cubicBezTo>
                  <a:cubicBezTo>
                    <a:pt x="1" y="113"/>
                    <a:pt x="1" y="221"/>
                    <a:pt x="60" y="280"/>
                  </a:cubicBezTo>
                  <a:lnTo>
                    <a:pt x="227" y="447"/>
                  </a:lnTo>
                  <a:cubicBezTo>
                    <a:pt x="251" y="471"/>
                    <a:pt x="298" y="494"/>
                    <a:pt x="346" y="494"/>
                  </a:cubicBezTo>
                  <a:cubicBezTo>
                    <a:pt x="394" y="494"/>
                    <a:pt x="418" y="471"/>
                    <a:pt x="465" y="447"/>
                  </a:cubicBezTo>
                  <a:cubicBezTo>
                    <a:pt x="525" y="387"/>
                    <a:pt x="525" y="280"/>
                    <a:pt x="465" y="221"/>
                  </a:cubicBezTo>
                  <a:lnTo>
                    <a:pt x="298" y="54"/>
                  </a:lnTo>
                  <a:cubicBezTo>
                    <a:pt x="263" y="18"/>
                    <a:pt x="218" y="0"/>
                    <a:pt x="1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4139" name="Google Shape;4139;p63"/>
            <p:cNvSpPr/>
            <p:nvPr/>
          </p:nvSpPr>
          <p:spPr>
            <a:xfrm>
              <a:off x="2002470" y="1594719"/>
              <a:ext cx="16328" cy="15086"/>
            </a:xfrm>
            <a:custGeom>
              <a:avLst/>
              <a:gdLst/>
              <a:ahLst/>
              <a:cxnLst/>
              <a:rect l="l" t="t" r="r" b="b"/>
              <a:pathLst>
                <a:path w="513" h="474" extrusionOk="0">
                  <a:moveTo>
                    <a:pt x="340" y="0"/>
                  </a:moveTo>
                  <a:cubicBezTo>
                    <a:pt x="298" y="0"/>
                    <a:pt x="257" y="15"/>
                    <a:pt x="227" y="45"/>
                  </a:cubicBezTo>
                  <a:lnTo>
                    <a:pt x="60" y="212"/>
                  </a:lnTo>
                  <a:cubicBezTo>
                    <a:pt x="1" y="259"/>
                    <a:pt x="1" y="366"/>
                    <a:pt x="60" y="426"/>
                  </a:cubicBezTo>
                  <a:cubicBezTo>
                    <a:pt x="96" y="462"/>
                    <a:pt x="132" y="474"/>
                    <a:pt x="179" y="474"/>
                  </a:cubicBezTo>
                  <a:cubicBezTo>
                    <a:pt x="227" y="474"/>
                    <a:pt x="251" y="462"/>
                    <a:pt x="287" y="426"/>
                  </a:cubicBezTo>
                  <a:lnTo>
                    <a:pt x="453" y="259"/>
                  </a:lnTo>
                  <a:cubicBezTo>
                    <a:pt x="513" y="212"/>
                    <a:pt x="513" y="104"/>
                    <a:pt x="453" y="45"/>
                  </a:cubicBezTo>
                  <a:cubicBezTo>
                    <a:pt x="423" y="15"/>
                    <a:pt x="382" y="0"/>
                    <a:pt x="3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4140" name="Google Shape;4140;p63"/>
            <p:cNvSpPr/>
            <p:nvPr/>
          </p:nvSpPr>
          <p:spPr>
            <a:xfrm>
              <a:off x="1841041" y="1756530"/>
              <a:ext cx="16709" cy="15468"/>
            </a:xfrm>
            <a:custGeom>
              <a:avLst/>
              <a:gdLst/>
              <a:ahLst/>
              <a:cxnLst/>
              <a:rect l="l" t="t" r="r" b="b"/>
              <a:pathLst>
                <a:path w="525" h="486" extrusionOk="0">
                  <a:moveTo>
                    <a:pt x="352" y="0"/>
                  </a:moveTo>
                  <a:cubicBezTo>
                    <a:pt x="310" y="0"/>
                    <a:pt x="269" y="15"/>
                    <a:pt x="239" y="45"/>
                  </a:cubicBezTo>
                  <a:lnTo>
                    <a:pt x="72" y="212"/>
                  </a:lnTo>
                  <a:cubicBezTo>
                    <a:pt x="1" y="271"/>
                    <a:pt x="1" y="354"/>
                    <a:pt x="60" y="438"/>
                  </a:cubicBezTo>
                  <a:cubicBezTo>
                    <a:pt x="84" y="462"/>
                    <a:pt x="132" y="485"/>
                    <a:pt x="179" y="485"/>
                  </a:cubicBezTo>
                  <a:cubicBezTo>
                    <a:pt x="227" y="485"/>
                    <a:pt x="251" y="462"/>
                    <a:pt x="298" y="438"/>
                  </a:cubicBezTo>
                  <a:lnTo>
                    <a:pt x="465" y="271"/>
                  </a:lnTo>
                  <a:cubicBezTo>
                    <a:pt x="525" y="212"/>
                    <a:pt x="525" y="104"/>
                    <a:pt x="465" y="45"/>
                  </a:cubicBezTo>
                  <a:cubicBezTo>
                    <a:pt x="435" y="15"/>
                    <a:pt x="394" y="0"/>
                    <a:pt x="3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4141" name="Google Shape;4141;p63"/>
            <p:cNvSpPr/>
            <p:nvPr/>
          </p:nvSpPr>
          <p:spPr>
            <a:xfrm>
              <a:off x="1816025" y="1632084"/>
              <a:ext cx="17855" cy="13336"/>
            </a:xfrm>
            <a:custGeom>
              <a:avLst/>
              <a:gdLst/>
              <a:ahLst/>
              <a:cxnLst/>
              <a:rect l="l" t="t" r="r" b="b"/>
              <a:pathLst>
                <a:path w="561" h="419" extrusionOk="0">
                  <a:moveTo>
                    <a:pt x="173" y="0"/>
                  </a:moveTo>
                  <a:cubicBezTo>
                    <a:pt x="110" y="0"/>
                    <a:pt x="51" y="36"/>
                    <a:pt x="25" y="97"/>
                  </a:cubicBezTo>
                  <a:cubicBezTo>
                    <a:pt x="1" y="181"/>
                    <a:pt x="25" y="276"/>
                    <a:pt x="120" y="312"/>
                  </a:cubicBezTo>
                  <a:lnTo>
                    <a:pt x="322" y="395"/>
                  </a:lnTo>
                  <a:cubicBezTo>
                    <a:pt x="334" y="419"/>
                    <a:pt x="370" y="419"/>
                    <a:pt x="382" y="419"/>
                  </a:cubicBezTo>
                  <a:cubicBezTo>
                    <a:pt x="441" y="419"/>
                    <a:pt x="501" y="383"/>
                    <a:pt x="537" y="312"/>
                  </a:cubicBezTo>
                  <a:cubicBezTo>
                    <a:pt x="561" y="228"/>
                    <a:pt x="513" y="133"/>
                    <a:pt x="441" y="97"/>
                  </a:cubicBezTo>
                  <a:lnTo>
                    <a:pt x="239" y="14"/>
                  </a:lnTo>
                  <a:cubicBezTo>
                    <a:pt x="217" y="5"/>
                    <a:pt x="195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4142" name="Google Shape;4142;p63"/>
            <p:cNvSpPr/>
            <p:nvPr/>
          </p:nvSpPr>
          <p:spPr>
            <a:xfrm>
              <a:off x="2026341" y="1721297"/>
              <a:ext cx="17855" cy="13177"/>
            </a:xfrm>
            <a:custGeom>
              <a:avLst/>
              <a:gdLst/>
              <a:ahLst/>
              <a:cxnLst/>
              <a:rect l="l" t="t" r="r" b="b"/>
              <a:pathLst>
                <a:path w="561" h="414" extrusionOk="0">
                  <a:moveTo>
                    <a:pt x="179" y="0"/>
                  </a:moveTo>
                  <a:cubicBezTo>
                    <a:pt x="114" y="0"/>
                    <a:pt x="52" y="31"/>
                    <a:pt x="25" y="104"/>
                  </a:cubicBezTo>
                  <a:cubicBezTo>
                    <a:pt x="1" y="176"/>
                    <a:pt x="25" y="283"/>
                    <a:pt x="120" y="307"/>
                  </a:cubicBezTo>
                  <a:lnTo>
                    <a:pt x="322" y="402"/>
                  </a:lnTo>
                  <a:cubicBezTo>
                    <a:pt x="334" y="414"/>
                    <a:pt x="370" y="414"/>
                    <a:pt x="382" y="414"/>
                  </a:cubicBezTo>
                  <a:cubicBezTo>
                    <a:pt x="441" y="414"/>
                    <a:pt x="501" y="378"/>
                    <a:pt x="537" y="307"/>
                  </a:cubicBezTo>
                  <a:cubicBezTo>
                    <a:pt x="560" y="235"/>
                    <a:pt x="537" y="128"/>
                    <a:pt x="441" y="104"/>
                  </a:cubicBezTo>
                  <a:lnTo>
                    <a:pt x="239" y="9"/>
                  </a:lnTo>
                  <a:cubicBezTo>
                    <a:pt x="219" y="3"/>
                    <a:pt x="199" y="0"/>
                    <a:pt x="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4143" name="Google Shape;4143;p63"/>
            <p:cNvSpPr/>
            <p:nvPr/>
          </p:nvSpPr>
          <p:spPr>
            <a:xfrm>
              <a:off x="1967619" y="1569702"/>
              <a:ext cx="14036" cy="16996"/>
            </a:xfrm>
            <a:custGeom>
              <a:avLst/>
              <a:gdLst/>
              <a:ahLst/>
              <a:cxnLst/>
              <a:rect l="l" t="t" r="r" b="b"/>
              <a:pathLst>
                <a:path w="441" h="534" extrusionOk="0">
                  <a:moveTo>
                    <a:pt x="267" y="1"/>
                  </a:moveTo>
                  <a:cubicBezTo>
                    <a:pt x="204" y="1"/>
                    <a:pt x="138" y="32"/>
                    <a:pt x="119" y="105"/>
                  </a:cubicBezTo>
                  <a:lnTo>
                    <a:pt x="24" y="307"/>
                  </a:lnTo>
                  <a:cubicBezTo>
                    <a:pt x="0" y="378"/>
                    <a:pt x="24" y="486"/>
                    <a:pt x="119" y="521"/>
                  </a:cubicBezTo>
                  <a:cubicBezTo>
                    <a:pt x="131" y="521"/>
                    <a:pt x="155" y="533"/>
                    <a:pt x="179" y="533"/>
                  </a:cubicBezTo>
                  <a:cubicBezTo>
                    <a:pt x="239" y="533"/>
                    <a:pt x="298" y="498"/>
                    <a:pt x="322" y="426"/>
                  </a:cubicBezTo>
                  <a:lnTo>
                    <a:pt x="417" y="224"/>
                  </a:lnTo>
                  <a:cubicBezTo>
                    <a:pt x="441" y="140"/>
                    <a:pt x="417" y="45"/>
                    <a:pt x="322" y="9"/>
                  </a:cubicBezTo>
                  <a:cubicBezTo>
                    <a:pt x="305" y="4"/>
                    <a:pt x="286" y="1"/>
                    <a:pt x="2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4144" name="Google Shape;4144;p63"/>
            <p:cNvSpPr/>
            <p:nvPr/>
          </p:nvSpPr>
          <p:spPr>
            <a:xfrm>
              <a:off x="1877802" y="1780019"/>
              <a:ext cx="14450" cy="16996"/>
            </a:xfrm>
            <a:custGeom>
              <a:avLst/>
              <a:gdLst/>
              <a:ahLst/>
              <a:cxnLst/>
              <a:rect l="l" t="t" r="r" b="b"/>
              <a:pathLst>
                <a:path w="454" h="534" extrusionOk="0">
                  <a:moveTo>
                    <a:pt x="279" y="1"/>
                  </a:moveTo>
                  <a:cubicBezTo>
                    <a:pt x="216" y="1"/>
                    <a:pt x="147" y="32"/>
                    <a:pt x="120" y="105"/>
                  </a:cubicBezTo>
                  <a:lnTo>
                    <a:pt x="36" y="307"/>
                  </a:lnTo>
                  <a:cubicBezTo>
                    <a:pt x="1" y="378"/>
                    <a:pt x="48" y="486"/>
                    <a:pt x="120" y="509"/>
                  </a:cubicBezTo>
                  <a:cubicBezTo>
                    <a:pt x="144" y="533"/>
                    <a:pt x="167" y="533"/>
                    <a:pt x="179" y="533"/>
                  </a:cubicBezTo>
                  <a:cubicBezTo>
                    <a:pt x="239" y="533"/>
                    <a:pt x="298" y="497"/>
                    <a:pt x="334" y="426"/>
                  </a:cubicBezTo>
                  <a:lnTo>
                    <a:pt x="417" y="224"/>
                  </a:lnTo>
                  <a:cubicBezTo>
                    <a:pt x="453" y="140"/>
                    <a:pt x="417" y="45"/>
                    <a:pt x="334" y="9"/>
                  </a:cubicBezTo>
                  <a:cubicBezTo>
                    <a:pt x="317" y="4"/>
                    <a:pt x="298" y="1"/>
                    <a:pt x="2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4145" name="Google Shape;4145;p63"/>
            <p:cNvSpPr/>
            <p:nvPr/>
          </p:nvSpPr>
          <p:spPr>
            <a:xfrm>
              <a:off x="1879711" y="1568652"/>
              <a:ext cx="14418" cy="16900"/>
            </a:xfrm>
            <a:custGeom>
              <a:avLst/>
              <a:gdLst/>
              <a:ahLst/>
              <a:cxnLst/>
              <a:rect l="l" t="t" r="r" b="b"/>
              <a:pathLst>
                <a:path w="453" h="531" extrusionOk="0">
                  <a:moveTo>
                    <a:pt x="169" y="0"/>
                  </a:moveTo>
                  <a:cubicBezTo>
                    <a:pt x="153" y="0"/>
                    <a:pt x="136" y="2"/>
                    <a:pt x="119" y="7"/>
                  </a:cubicBezTo>
                  <a:cubicBezTo>
                    <a:pt x="48" y="42"/>
                    <a:pt x="0" y="138"/>
                    <a:pt x="36" y="221"/>
                  </a:cubicBezTo>
                  <a:lnTo>
                    <a:pt x="119" y="423"/>
                  </a:lnTo>
                  <a:cubicBezTo>
                    <a:pt x="155" y="495"/>
                    <a:pt x="214" y="531"/>
                    <a:pt x="274" y="531"/>
                  </a:cubicBezTo>
                  <a:cubicBezTo>
                    <a:pt x="286" y="531"/>
                    <a:pt x="322" y="531"/>
                    <a:pt x="334" y="519"/>
                  </a:cubicBezTo>
                  <a:cubicBezTo>
                    <a:pt x="405" y="483"/>
                    <a:pt x="453" y="400"/>
                    <a:pt x="417" y="304"/>
                  </a:cubicBezTo>
                  <a:lnTo>
                    <a:pt x="334" y="102"/>
                  </a:lnTo>
                  <a:cubicBezTo>
                    <a:pt x="304" y="43"/>
                    <a:pt x="243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4146" name="Google Shape;4146;p63"/>
            <p:cNvSpPr/>
            <p:nvPr/>
          </p:nvSpPr>
          <p:spPr>
            <a:xfrm>
              <a:off x="1965709" y="1780846"/>
              <a:ext cx="14068" cy="16900"/>
            </a:xfrm>
            <a:custGeom>
              <a:avLst/>
              <a:gdLst/>
              <a:ahLst/>
              <a:cxnLst/>
              <a:rect l="l" t="t" r="r" b="b"/>
              <a:pathLst>
                <a:path w="442" h="531" extrusionOk="0">
                  <a:moveTo>
                    <a:pt x="189" y="0"/>
                  </a:moveTo>
                  <a:cubicBezTo>
                    <a:pt x="166" y="0"/>
                    <a:pt x="143" y="6"/>
                    <a:pt x="120" y="19"/>
                  </a:cubicBezTo>
                  <a:cubicBezTo>
                    <a:pt x="37" y="43"/>
                    <a:pt x="1" y="138"/>
                    <a:pt x="25" y="221"/>
                  </a:cubicBezTo>
                  <a:lnTo>
                    <a:pt x="120" y="424"/>
                  </a:lnTo>
                  <a:cubicBezTo>
                    <a:pt x="144" y="483"/>
                    <a:pt x="203" y="531"/>
                    <a:pt x="263" y="531"/>
                  </a:cubicBezTo>
                  <a:cubicBezTo>
                    <a:pt x="275" y="531"/>
                    <a:pt x="310" y="531"/>
                    <a:pt x="322" y="519"/>
                  </a:cubicBezTo>
                  <a:cubicBezTo>
                    <a:pt x="394" y="483"/>
                    <a:pt x="441" y="400"/>
                    <a:pt x="418" y="305"/>
                  </a:cubicBezTo>
                  <a:lnTo>
                    <a:pt x="322" y="102"/>
                  </a:lnTo>
                  <a:cubicBezTo>
                    <a:pt x="305" y="42"/>
                    <a:pt x="250" y="0"/>
                    <a:pt x="1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4147" name="Google Shape;4147;p63"/>
            <p:cNvSpPr/>
            <p:nvPr/>
          </p:nvSpPr>
          <p:spPr>
            <a:xfrm>
              <a:off x="2026723" y="1633644"/>
              <a:ext cx="17855" cy="13304"/>
            </a:xfrm>
            <a:custGeom>
              <a:avLst/>
              <a:gdLst/>
              <a:ahLst/>
              <a:cxnLst/>
              <a:rect l="l" t="t" r="r" b="b"/>
              <a:pathLst>
                <a:path w="561" h="418" extrusionOk="0">
                  <a:moveTo>
                    <a:pt x="387" y="0"/>
                  </a:moveTo>
                  <a:cubicBezTo>
                    <a:pt x="366" y="0"/>
                    <a:pt x="345" y="4"/>
                    <a:pt x="322" y="13"/>
                  </a:cubicBezTo>
                  <a:lnTo>
                    <a:pt x="120" y="96"/>
                  </a:lnTo>
                  <a:cubicBezTo>
                    <a:pt x="48" y="132"/>
                    <a:pt x="1" y="215"/>
                    <a:pt x="25" y="310"/>
                  </a:cubicBezTo>
                  <a:cubicBezTo>
                    <a:pt x="60" y="382"/>
                    <a:pt x="120" y="417"/>
                    <a:pt x="179" y="417"/>
                  </a:cubicBezTo>
                  <a:cubicBezTo>
                    <a:pt x="191" y="417"/>
                    <a:pt x="227" y="417"/>
                    <a:pt x="239" y="394"/>
                  </a:cubicBezTo>
                  <a:lnTo>
                    <a:pt x="441" y="310"/>
                  </a:lnTo>
                  <a:cubicBezTo>
                    <a:pt x="513" y="274"/>
                    <a:pt x="560" y="191"/>
                    <a:pt x="537" y="96"/>
                  </a:cubicBezTo>
                  <a:cubicBezTo>
                    <a:pt x="509" y="41"/>
                    <a:pt x="454" y="0"/>
                    <a:pt x="3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4148" name="Google Shape;4148;p63"/>
            <p:cNvSpPr/>
            <p:nvPr/>
          </p:nvSpPr>
          <p:spPr>
            <a:xfrm>
              <a:off x="1814911" y="1719419"/>
              <a:ext cx="18205" cy="13177"/>
            </a:xfrm>
            <a:custGeom>
              <a:avLst/>
              <a:gdLst/>
              <a:ahLst/>
              <a:cxnLst/>
              <a:rect l="l" t="t" r="r" b="b"/>
              <a:pathLst>
                <a:path w="572" h="414" extrusionOk="0">
                  <a:moveTo>
                    <a:pt x="382" y="1"/>
                  </a:moveTo>
                  <a:cubicBezTo>
                    <a:pt x="365" y="1"/>
                    <a:pt x="348" y="3"/>
                    <a:pt x="334" y="8"/>
                  </a:cubicBezTo>
                  <a:lnTo>
                    <a:pt x="119" y="104"/>
                  </a:lnTo>
                  <a:cubicBezTo>
                    <a:pt x="48" y="127"/>
                    <a:pt x="0" y="223"/>
                    <a:pt x="36" y="306"/>
                  </a:cubicBezTo>
                  <a:cubicBezTo>
                    <a:pt x="60" y="366"/>
                    <a:pt x="119" y="413"/>
                    <a:pt x="179" y="413"/>
                  </a:cubicBezTo>
                  <a:cubicBezTo>
                    <a:pt x="191" y="413"/>
                    <a:pt x="226" y="413"/>
                    <a:pt x="238" y="389"/>
                  </a:cubicBezTo>
                  <a:lnTo>
                    <a:pt x="453" y="306"/>
                  </a:lnTo>
                  <a:cubicBezTo>
                    <a:pt x="524" y="270"/>
                    <a:pt x="572" y="187"/>
                    <a:pt x="536" y="92"/>
                  </a:cubicBezTo>
                  <a:cubicBezTo>
                    <a:pt x="517" y="35"/>
                    <a:pt x="446" y="1"/>
                    <a:pt x="38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</p:grpSp>
      <p:grpSp>
        <p:nvGrpSpPr>
          <p:cNvPr id="4149" name="Google Shape;4149;p63"/>
          <p:cNvGrpSpPr/>
          <p:nvPr/>
        </p:nvGrpSpPr>
        <p:grpSpPr>
          <a:xfrm>
            <a:off x="4879302" y="3295676"/>
            <a:ext cx="397354" cy="418509"/>
            <a:chOff x="870939" y="1975821"/>
            <a:chExt cx="332375" cy="350071"/>
          </a:xfrm>
        </p:grpSpPr>
        <p:sp>
          <p:nvSpPr>
            <p:cNvPr id="4150" name="Google Shape;4150;p63"/>
            <p:cNvSpPr/>
            <p:nvPr/>
          </p:nvSpPr>
          <p:spPr>
            <a:xfrm>
              <a:off x="870939" y="1975821"/>
              <a:ext cx="332375" cy="350071"/>
            </a:xfrm>
            <a:custGeom>
              <a:avLst/>
              <a:gdLst/>
              <a:ahLst/>
              <a:cxnLst/>
              <a:rect l="l" t="t" r="r" b="b"/>
              <a:pathLst>
                <a:path w="10443" h="10999" extrusionOk="0">
                  <a:moveTo>
                    <a:pt x="8049" y="334"/>
                  </a:moveTo>
                  <a:lnTo>
                    <a:pt x="5728" y="3573"/>
                  </a:lnTo>
                  <a:lnTo>
                    <a:pt x="5406" y="3120"/>
                  </a:lnTo>
                  <a:lnTo>
                    <a:pt x="7395" y="334"/>
                  </a:lnTo>
                  <a:close/>
                  <a:moveTo>
                    <a:pt x="9109" y="334"/>
                  </a:moveTo>
                  <a:lnTo>
                    <a:pt x="6263" y="4311"/>
                  </a:lnTo>
                  <a:lnTo>
                    <a:pt x="5942" y="3847"/>
                  </a:lnTo>
                  <a:lnTo>
                    <a:pt x="8454" y="334"/>
                  </a:lnTo>
                  <a:close/>
                  <a:moveTo>
                    <a:pt x="3025" y="334"/>
                  </a:moveTo>
                  <a:lnTo>
                    <a:pt x="6025" y="4525"/>
                  </a:lnTo>
                  <a:cubicBezTo>
                    <a:pt x="5998" y="4533"/>
                    <a:pt x="5970" y="4537"/>
                    <a:pt x="5942" y="4537"/>
                  </a:cubicBezTo>
                  <a:cubicBezTo>
                    <a:pt x="5849" y="4537"/>
                    <a:pt x="5759" y="4494"/>
                    <a:pt x="5704" y="4430"/>
                  </a:cubicBezTo>
                  <a:cubicBezTo>
                    <a:pt x="5561" y="4287"/>
                    <a:pt x="5382" y="4228"/>
                    <a:pt x="5228" y="4228"/>
                  </a:cubicBezTo>
                  <a:lnTo>
                    <a:pt x="2430" y="334"/>
                  </a:lnTo>
                  <a:close/>
                  <a:moveTo>
                    <a:pt x="2025" y="334"/>
                  </a:moveTo>
                  <a:lnTo>
                    <a:pt x="4882" y="4323"/>
                  </a:lnTo>
                  <a:cubicBezTo>
                    <a:pt x="4823" y="4347"/>
                    <a:pt x="4775" y="4394"/>
                    <a:pt x="4728" y="4442"/>
                  </a:cubicBezTo>
                  <a:cubicBezTo>
                    <a:pt x="4667" y="4503"/>
                    <a:pt x="4569" y="4544"/>
                    <a:pt x="4474" y="4544"/>
                  </a:cubicBezTo>
                  <a:cubicBezTo>
                    <a:pt x="4438" y="4544"/>
                    <a:pt x="4403" y="4538"/>
                    <a:pt x="4370" y="4525"/>
                  </a:cubicBezTo>
                  <a:lnTo>
                    <a:pt x="1370" y="334"/>
                  </a:lnTo>
                  <a:close/>
                  <a:moveTo>
                    <a:pt x="965" y="334"/>
                  </a:moveTo>
                  <a:lnTo>
                    <a:pt x="3942" y="4490"/>
                  </a:lnTo>
                  <a:cubicBezTo>
                    <a:pt x="3775" y="4525"/>
                    <a:pt x="3632" y="4621"/>
                    <a:pt x="3525" y="4763"/>
                  </a:cubicBezTo>
                  <a:lnTo>
                    <a:pt x="358" y="334"/>
                  </a:lnTo>
                  <a:close/>
                  <a:moveTo>
                    <a:pt x="10062" y="334"/>
                  </a:moveTo>
                  <a:lnTo>
                    <a:pt x="6894" y="4763"/>
                  </a:lnTo>
                  <a:cubicBezTo>
                    <a:pt x="6799" y="4632"/>
                    <a:pt x="6668" y="4549"/>
                    <a:pt x="6513" y="4501"/>
                  </a:cubicBezTo>
                  <a:lnTo>
                    <a:pt x="9514" y="334"/>
                  </a:lnTo>
                  <a:close/>
                  <a:moveTo>
                    <a:pt x="5192" y="4582"/>
                  </a:moveTo>
                  <a:cubicBezTo>
                    <a:pt x="5284" y="4582"/>
                    <a:pt x="5376" y="4615"/>
                    <a:pt x="5442" y="4680"/>
                  </a:cubicBezTo>
                  <a:cubicBezTo>
                    <a:pt x="5577" y="4807"/>
                    <a:pt x="5744" y="4876"/>
                    <a:pt x="5917" y="4876"/>
                  </a:cubicBezTo>
                  <a:cubicBezTo>
                    <a:pt x="6004" y="4876"/>
                    <a:pt x="6093" y="4859"/>
                    <a:pt x="6180" y="4823"/>
                  </a:cubicBezTo>
                  <a:cubicBezTo>
                    <a:pt x="6216" y="4808"/>
                    <a:pt x="6254" y="4801"/>
                    <a:pt x="6293" y="4801"/>
                  </a:cubicBezTo>
                  <a:cubicBezTo>
                    <a:pt x="6436" y="4801"/>
                    <a:pt x="6586" y="4897"/>
                    <a:pt x="6633" y="5037"/>
                  </a:cubicBezTo>
                  <a:cubicBezTo>
                    <a:pt x="6633" y="5049"/>
                    <a:pt x="6644" y="5061"/>
                    <a:pt x="6644" y="5061"/>
                  </a:cubicBezTo>
                  <a:cubicBezTo>
                    <a:pt x="6728" y="5263"/>
                    <a:pt x="6859" y="5335"/>
                    <a:pt x="6859" y="5335"/>
                  </a:cubicBezTo>
                  <a:cubicBezTo>
                    <a:pt x="6990" y="5406"/>
                    <a:pt x="7133" y="5454"/>
                    <a:pt x="7264" y="5466"/>
                  </a:cubicBezTo>
                  <a:cubicBezTo>
                    <a:pt x="7454" y="5478"/>
                    <a:pt x="7621" y="5644"/>
                    <a:pt x="7609" y="5859"/>
                  </a:cubicBezTo>
                  <a:cubicBezTo>
                    <a:pt x="7585" y="6121"/>
                    <a:pt x="7740" y="6371"/>
                    <a:pt x="7978" y="6490"/>
                  </a:cubicBezTo>
                  <a:cubicBezTo>
                    <a:pt x="8157" y="6585"/>
                    <a:pt x="8228" y="6811"/>
                    <a:pt x="8145" y="6990"/>
                  </a:cubicBezTo>
                  <a:cubicBezTo>
                    <a:pt x="8026" y="7228"/>
                    <a:pt x="8049" y="7526"/>
                    <a:pt x="8216" y="7728"/>
                  </a:cubicBezTo>
                  <a:cubicBezTo>
                    <a:pt x="8335" y="7883"/>
                    <a:pt x="8323" y="8121"/>
                    <a:pt x="8157" y="8240"/>
                  </a:cubicBezTo>
                  <a:cubicBezTo>
                    <a:pt x="7942" y="8395"/>
                    <a:pt x="7859" y="8681"/>
                    <a:pt x="7930" y="8931"/>
                  </a:cubicBezTo>
                  <a:cubicBezTo>
                    <a:pt x="7978" y="9133"/>
                    <a:pt x="7871" y="9323"/>
                    <a:pt x="7680" y="9383"/>
                  </a:cubicBezTo>
                  <a:cubicBezTo>
                    <a:pt x="7430" y="9454"/>
                    <a:pt x="7228" y="9669"/>
                    <a:pt x="7192" y="9931"/>
                  </a:cubicBezTo>
                  <a:cubicBezTo>
                    <a:pt x="7160" y="10101"/>
                    <a:pt x="7004" y="10234"/>
                    <a:pt x="6835" y="10234"/>
                  </a:cubicBezTo>
                  <a:cubicBezTo>
                    <a:pt x="6815" y="10234"/>
                    <a:pt x="6795" y="10232"/>
                    <a:pt x="6775" y="10228"/>
                  </a:cubicBezTo>
                  <a:cubicBezTo>
                    <a:pt x="6735" y="10221"/>
                    <a:pt x="6695" y="10218"/>
                    <a:pt x="6656" y="10218"/>
                  </a:cubicBezTo>
                  <a:cubicBezTo>
                    <a:pt x="6427" y="10218"/>
                    <a:pt x="6217" y="10333"/>
                    <a:pt x="6085" y="10526"/>
                  </a:cubicBezTo>
                  <a:cubicBezTo>
                    <a:pt x="6016" y="10633"/>
                    <a:pt x="5904" y="10690"/>
                    <a:pt x="5786" y="10690"/>
                  </a:cubicBezTo>
                  <a:cubicBezTo>
                    <a:pt x="5718" y="10690"/>
                    <a:pt x="5649" y="10672"/>
                    <a:pt x="5585" y="10633"/>
                  </a:cubicBezTo>
                  <a:cubicBezTo>
                    <a:pt x="5454" y="10562"/>
                    <a:pt x="5347" y="10526"/>
                    <a:pt x="5204" y="10526"/>
                  </a:cubicBezTo>
                  <a:cubicBezTo>
                    <a:pt x="5073" y="10526"/>
                    <a:pt x="4954" y="10562"/>
                    <a:pt x="4835" y="10633"/>
                  </a:cubicBezTo>
                  <a:cubicBezTo>
                    <a:pt x="4774" y="10672"/>
                    <a:pt x="4708" y="10690"/>
                    <a:pt x="4642" y="10690"/>
                  </a:cubicBezTo>
                  <a:cubicBezTo>
                    <a:pt x="4524" y="10690"/>
                    <a:pt x="4406" y="10633"/>
                    <a:pt x="4323" y="10526"/>
                  </a:cubicBezTo>
                  <a:cubicBezTo>
                    <a:pt x="4201" y="10333"/>
                    <a:pt x="3983" y="10218"/>
                    <a:pt x="3760" y="10218"/>
                  </a:cubicBezTo>
                  <a:cubicBezTo>
                    <a:pt x="3721" y="10218"/>
                    <a:pt x="3682" y="10221"/>
                    <a:pt x="3644" y="10228"/>
                  </a:cubicBezTo>
                  <a:cubicBezTo>
                    <a:pt x="3624" y="10232"/>
                    <a:pt x="3604" y="10234"/>
                    <a:pt x="3585" y="10234"/>
                  </a:cubicBezTo>
                  <a:cubicBezTo>
                    <a:pt x="3416" y="10234"/>
                    <a:pt x="3259" y="10101"/>
                    <a:pt x="3227" y="9931"/>
                  </a:cubicBezTo>
                  <a:cubicBezTo>
                    <a:pt x="3180" y="9669"/>
                    <a:pt x="2989" y="9454"/>
                    <a:pt x="2739" y="9383"/>
                  </a:cubicBezTo>
                  <a:cubicBezTo>
                    <a:pt x="2537" y="9323"/>
                    <a:pt x="2418" y="9133"/>
                    <a:pt x="2477" y="8931"/>
                  </a:cubicBezTo>
                  <a:cubicBezTo>
                    <a:pt x="2561" y="8681"/>
                    <a:pt x="2465" y="8395"/>
                    <a:pt x="2263" y="8240"/>
                  </a:cubicBezTo>
                  <a:cubicBezTo>
                    <a:pt x="2108" y="8121"/>
                    <a:pt x="2084" y="7883"/>
                    <a:pt x="2203" y="7728"/>
                  </a:cubicBezTo>
                  <a:cubicBezTo>
                    <a:pt x="2358" y="7526"/>
                    <a:pt x="2394" y="7228"/>
                    <a:pt x="2275" y="6990"/>
                  </a:cubicBezTo>
                  <a:cubicBezTo>
                    <a:pt x="2180" y="6811"/>
                    <a:pt x="2263" y="6585"/>
                    <a:pt x="2442" y="6490"/>
                  </a:cubicBezTo>
                  <a:cubicBezTo>
                    <a:pt x="2680" y="6371"/>
                    <a:pt x="2823" y="6121"/>
                    <a:pt x="2811" y="5859"/>
                  </a:cubicBezTo>
                  <a:cubicBezTo>
                    <a:pt x="2799" y="5656"/>
                    <a:pt x="2953" y="5478"/>
                    <a:pt x="3156" y="5466"/>
                  </a:cubicBezTo>
                  <a:cubicBezTo>
                    <a:pt x="3358" y="5454"/>
                    <a:pt x="3549" y="5347"/>
                    <a:pt x="3668" y="5180"/>
                  </a:cubicBezTo>
                  <a:lnTo>
                    <a:pt x="3668" y="5168"/>
                  </a:lnTo>
                  <a:cubicBezTo>
                    <a:pt x="3704" y="5121"/>
                    <a:pt x="3727" y="5085"/>
                    <a:pt x="3751" y="5037"/>
                  </a:cubicBezTo>
                  <a:cubicBezTo>
                    <a:pt x="3807" y="4897"/>
                    <a:pt x="3945" y="4801"/>
                    <a:pt x="4087" y="4801"/>
                  </a:cubicBezTo>
                  <a:cubicBezTo>
                    <a:pt x="4126" y="4801"/>
                    <a:pt x="4165" y="4808"/>
                    <a:pt x="4204" y="4823"/>
                  </a:cubicBezTo>
                  <a:cubicBezTo>
                    <a:pt x="4287" y="4853"/>
                    <a:pt x="4372" y="4868"/>
                    <a:pt x="4456" y="4868"/>
                  </a:cubicBezTo>
                  <a:cubicBezTo>
                    <a:pt x="4633" y="4868"/>
                    <a:pt x="4804" y="4802"/>
                    <a:pt x="4942" y="4680"/>
                  </a:cubicBezTo>
                  <a:cubicBezTo>
                    <a:pt x="5007" y="4615"/>
                    <a:pt x="5100" y="4582"/>
                    <a:pt x="5192" y="4582"/>
                  </a:cubicBezTo>
                  <a:close/>
                  <a:moveTo>
                    <a:pt x="286" y="1"/>
                  </a:moveTo>
                  <a:cubicBezTo>
                    <a:pt x="179" y="1"/>
                    <a:pt x="84" y="60"/>
                    <a:pt x="48" y="156"/>
                  </a:cubicBezTo>
                  <a:cubicBezTo>
                    <a:pt x="1" y="239"/>
                    <a:pt x="1" y="346"/>
                    <a:pt x="60" y="441"/>
                  </a:cubicBezTo>
                  <a:lnTo>
                    <a:pt x="3358" y="5049"/>
                  </a:lnTo>
                  <a:cubicBezTo>
                    <a:pt x="3299" y="5097"/>
                    <a:pt x="3227" y="5121"/>
                    <a:pt x="3156" y="5121"/>
                  </a:cubicBezTo>
                  <a:cubicBezTo>
                    <a:pt x="2787" y="5144"/>
                    <a:pt x="2489" y="5466"/>
                    <a:pt x="2513" y="5835"/>
                  </a:cubicBezTo>
                  <a:cubicBezTo>
                    <a:pt x="2513" y="5990"/>
                    <a:pt x="2442" y="6121"/>
                    <a:pt x="2322" y="6180"/>
                  </a:cubicBezTo>
                  <a:cubicBezTo>
                    <a:pt x="1989" y="6359"/>
                    <a:pt x="1858" y="6764"/>
                    <a:pt x="2025" y="7109"/>
                  </a:cubicBezTo>
                  <a:cubicBezTo>
                    <a:pt x="2084" y="7240"/>
                    <a:pt x="2072" y="7383"/>
                    <a:pt x="1977" y="7490"/>
                  </a:cubicBezTo>
                  <a:cubicBezTo>
                    <a:pt x="1739" y="7788"/>
                    <a:pt x="1787" y="8216"/>
                    <a:pt x="2084" y="8454"/>
                  </a:cubicBezTo>
                  <a:cubicBezTo>
                    <a:pt x="2180" y="8550"/>
                    <a:pt x="2239" y="8692"/>
                    <a:pt x="2203" y="8835"/>
                  </a:cubicBezTo>
                  <a:cubicBezTo>
                    <a:pt x="2108" y="9193"/>
                    <a:pt x="2322" y="9574"/>
                    <a:pt x="2680" y="9669"/>
                  </a:cubicBezTo>
                  <a:cubicBezTo>
                    <a:pt x="2811" y="9704"/>
                    <a:pt x="2918" y="9812"/>
                    <a:pt x="2942" y="9966"/>
                  </a:cubicBezTo>
                  <a:cubicBezTo>
                    <a:pt x="2995" y="10299"/>
                    <a:pt x="3290" y="10535"/>
                    <a:pt x="3609" y="10535"/>
                  </a:cubicBezTo>
                  <a:cubicBezTo>
                    <a:pt x="3645" y="10535"/>
                    <a:pt x="3680" y="10532"/>
                    <a:pt x="3715" y="10526"/>
                  </a:cubicBezTo>
                  <a:cubicBezTo>
                    <a:pt x="3726" y="10525"/>
                    <a:pt x="3738" y="10525"/>
                    <a:pt x="3749" y="10525"/>
                  </a:cubicBezTo>
                  <a:cubicBezTo>
                    <a:pt x="3872" y="10525"/>
                    <a:pt x="4007" y="10584"/>
                    <a:pt x="4073" y="10693"/>
                  </a:cubicBezTo>
                  <a:cubicBezTo>
                    <a:pt x="4208" y="10889"/>
                    <a:pt x="4425" y="10999"/>
                    <a:pt x="4645" y="10999"/>
                  </a:cubicBezTo>
                  <a:cubicBezTo>
                    <a:pt x="4772" y="10999"/>
                    <a:pt x="4900" y="10962"/>
                    <a:pt x="5013" y="10883"/>
                  </a:cubicBezTo>
                  <a:cubicBezTo>
                    <a:pt x="5073" y="10847"/>
                    <a:pt x="5141" y="10830"/>
                    <a:pt x="5208" y="10830"/>
                  </a:cubicBezTo>
                  <a:cubicBezTo>
                    <a:pt x="5275" y="10830"/>
                    <a:pt x="5341" y="10847"/>
                    <a:pt x="5394" y="10883"/>
                  </a:cubicBezTo>
                  <a:cubicBezTo>
                    <a:pt x="5513" y="10955"/>
                    <a:pt x="5632" y="10990"/>
                    <a:pt x="5775" y="10990"/>
                  </a:cubicBezTo>
                  <a:cubicBezTo>
                    <a:pt x="5990" y="10990"/>
                    <a:pt x="6216" y="10883"/>
                    <a:pt x="6347" y="10681"/>
                  </a:cubicBezTo>
                  <a:cubicBezTo>
                    <a:pt x="6423" y="10572"/>
                    <a:pt x="6549" y="10513"/>
                    <a:pt x="6671" y="10513"/>
                  </a:cubicBezTo>
                  <a:cubicBezTo>
                    <a:pt x="6682" y="10513"/>
                    <a:pt x="6693" y="10513"/>
                    <a:pt x="6704" y="10514"/>
                  </a:cubicBezTo>
                  <a:cubicBezTo>
                    <a:pt x="6742" y="10520"/>
                    <a:pt x="6779" y="10523"/>
                    <a:pt x="6816" y="10523"/>
                  </a:cubicBezTo>
                  <a:cubicBezTo>
                    <a:pt x="7150" y="10523"/>
                    <a:pt x="7435" y="10286"/>
                    <a:pt x="7478" y="9943"/>
                  </a:cubicBezTo>
                  <a:cubicBezTo>
                    <a:pt x="7514" y="9812"/>
                    <a:pt x="7597" y="9693"/>
                    <a:pt x="7752" y="9645"/>
                  </a:cubicBezTo>
                  <a:cubicBezTo>
                    <a:pt x="8109" y="9550"/>
                    <a:pt x="8335" y="9169"/>
                    <a:pt x="8228" y="8812"/>
                  </a:cubicBezTo>
                  <a:cubicBezTo>
                    <a:pt x="8192" y="8681"/>
                    <a:pt x="8240" y="8538"/>
                    <a:pt x="8347" y="8442"/>
                  </a:cubicBezTo>
                  <a:cubicBezTo>
                    <a:pt x="8645" y="8204"/>
                    <a:pt x="8692" y="7776"/>
                    <a:pt x="8454" y="7478"/>
                  </a:cubicBezTo>
                  <a:cubicBezTo>
                    <a:pt x="8359" y="7371"/>
                    <a:pt x="8347" y="7204"/>
                    <a:pt x="8407" y="7085"/>
                  </a:cubicBezTo>
                  <a:cubicBezTo>
                    <a:pt x="8573" y="6764"/>
                    <a:pt x="8430" y="6347"/>
                    <a:pt x="8109" y="6168"/>
                  </a:cubicBezTo>
                  <a:cubicBezTo>
                    <a:pt x="7990" y="6109"/>
                    <a:pt x="7895" y="5978"/>
                    <a:pt x="7918" y="5823"/>
                  </a:cubicBezTo>
                  <a:cubicBezTo>
                    <a:pt x="7930" y="5454"/>
                    <a:pt x="7645" y="5121"/>
                    <a:pt x="7275" y="5109"/>
                  </a:cubicBezTo>
                  <a:cubicBezTo>
                    <a:pt x="7204" y="5109"/>
                    <a:pt x="7121" y="5085"/>
                    <a:pt x="7061" y="5037"/>
                  </a:cubicBezTo>
                  <a:lnTo>
                    <a:pt x="10371" y="418"/>
                  </a:lnTo>
                  <a:cubicBezTo>
                    <a:pt x="10431" y="358"/>
                    <a:pt x="10443" y="263"/>
                    <a:pt x="10407" y="156"/>
                  </a:cubicBezTo>
                  <a:cubicBezTo>
                    <a:pt x="10359" y="60"/>
                    <a:pt x="10264" y="1"/>
                    <a:pt x="10169" y="1"/>
                  </a:cubicBezTo>
                  <a:lnTo>
                    <a:pt x="7383" y="1"/>
                  </a:lnTo>
                  <a:cubicBezTo>
                    <a:pt x="7287" y="1"/>
                    <a:pt x="7216" y="49"/>
                    <a:pt x="7156" y="120"/>
                  </a:cubicBezTo>
                  <a:lnTo>
                    <a:pt x="5228" y="2835"/>
                  </a:lnTo>
                  <a:lnTo>
                    <a:pt x="3287" y="120"/>
                  </a:lnTo>
                  <a:cubicBezTo>
                    <a:pt x="3239" y="49"/>
                    <a:pt x="3156" y="1"/>
                    <a:pt x="30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4151" name="Google Shape;4151;p63"/>
            <p:cNvSpPr/>
            <p:nvPr/>
          </p:nvSpPr>
          <p:spPr>
            <a:xfrm>
              <a:off x="955059" y="2135755"/>
              <a:ext cx="164134" cy="75877"/>
            </a:xfrm>
            <a:custGeom>
              <a:avLst/>
              <a:gdLst/>
              <a:ahLst/>
              <a:cxnLst/>
              <a:rect l="l" t="t" r="r" b="b"/>
              <a:pathLst>
                <a:path w="5157" h="2384" extrusionOk="0">
                  <a:moveTo>
                    <a:pt x="2573" y="0"/>
                  </a:moveTo>
                  <a:cubicBezTo>
                    <a:pt x="1954" y="0"/>
                    <a:pt x="1346" y="215"/>
                    <a:pt x="882" y="631"/>
                  </a:cubicBezTo>
                  <a:cubicBezTo>
                    <a:pt x="418" y="1036"/>
                    <a:pt x="108" y="1608"/>
                    <a:pt x="13" y="2203"/>
                  </a:cubicBezTo>
                  <a:cubicBezTo>
                    <a:pt x="1" y="2286"/>
                    <a:pt x="60" y="2358"/>
                    <a:pt x="156" y="2382"/>
                  </a:cubicBezTo>
                  <a:lnTo>
                    <a:pt x="180" y="2382"/>
                  </a:lnTo>
                  <a:cubicBezTo>
                    <a:pt x="251" y="2382"/>
                    <a:pt x="334" y="2322"/>
                    <a:pt x="346" y="2239"/>
                  </a:cubicBezTo>
                  <a:cubicBezTo>
                    <a:pt x="418" y="1703"/>
                    <a:pt x="703" y="1215"/>
                    <a:pt x="1108" y="870"/>
                  </a:cubicBezTo>
                  <a:cubicBezTo>
                    <a:pt x="1525" y="512"/>
                    <a:pt x="2037" y="322"/>
                    <a:pt x="2596" y="322"/>
                  </a:cubicBezTo>
                  <a:cubicBezTo>
                    <a:pt x="3144" y="322"/>
                    <a:pt x="3668" y="512"/>
                    <a:pt x="4085" y="870"/>
                  </a:cubicBezTo>
                  <a:cubicBezTo>
                    <a:pt x="4478" y="1227"/>
                    <a:pt x="4763" y="1727"/>
                    <a:pt x="4835" y="2239"/>
                  </a:cubicBezTo>
                  <a:cubicBezTo>
                    <a:pt x="4857" y="2326"/>
                    <a:pt x="4918" y="2383"/>
                    <a:pt x="4992" y="2383"/>
                  </a:cubicBezTo>
                  <a:cubicBezTo>
                    <a:pt x="4999" y="2383"/>
                    <a:pt x="5006" y="2383"/>
                    <a:pt x="5013" y="2382"/>
                  </a:cubicBezTo>
                  <a:cubicBezTo>
                    <a:pt x="5085" y="2382"/>
                    <a:pt x="5156" y="2286"/>
                    <a:pt x="5144" y="2203"/>
                  </a:cubicBezTo>
                  <a:cubicBezTo>
                    <a:pt x="5049" y="1584"/>
                    <a:pt x="4740" y="1036"/>
                    <a:pt x="4275" y="631"/>
                  </a:cubicBezTo>
                  <a:cubicBezTo>
                    <a:pt x="3799" y="238"/>
                    <a:pt x="3204" y="0"/>
                    <a:pt x="25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4152" name="Google Shape;4152;p63"/>
            <p:cNvSpPr/>
            <p:nvPr/>
          </p:nvSpPr>
          <p:spPr>
            <a:xfrm>
              <a:off x="955059" y="2224999"/>
              <a:ext cx="164134" cy="75240"/>
            </a:xfrm>
            <a:custGeom>
              <a:avLst/>
              <a:gdLst/>
              <a:ahLst/>
              <a:cxnLst/>
              <a:rect l="l" t="t" r="r" b="b"/>
              <a:pathLst>
                <a:path w="5157" h="2364" extrusionOk="0">
                  <a:moveTo>
                    <a:pt x="193" y="1"/>
                  </a:moveTo>
                  <a:cubicBezTo>
                    <a:pt x="181" y="1"/>
                    <a:pt x="168" y="3"/>
                    <a:pt x="156" y="6"/>
                  </a:cubicBezTo>
                  <a:cubicBezTo>
                    <a:pt x="60" y="18"/>
                    <a:pt x="1" y="90"/>
                    <a:pt x="25" y="185"/>
                  </a:cubicBezTo>
                  <a:cubicBezTo>
                    <a:pt x="108" y="792"/>
                    <a:pt x="418" y="1340"/>
                    <a:pt x="882" y="1745"/>
                  </a:cubicBezTo>
                  <a:cubicBezTo>
                    <a:pt x="1358" y="2149"/>
                    <a:pt x="1954" y="2364"/>
                    <a:pt x="2585" y="2364"/>
                  </a:cubicBezTo>
                  <a:cubicBezTo>
                    <a:pt x="3204" y="2364"/>
                    <a:pt x="3811" y="2149"/>
                    <a:pt x="4275" y="1733"/>
                  </a:cubicBezTo>
                  <a:cubicBezTo>
                    <a:pt x="4740" y="1328"/>
                    <a:pt x="5049" y="756"/>
                    <a:pt x="5144" y="161"/>
                  </a:cubicBezTo>
                  <a:cubicBezTo>
                    <a:pt x="5156" y="90"/>
                    <a:pt x="5085" y="18"/>
                    <a:pt x="5002" y="6"/>
                  </a:cubicBezTo>
                  <a:cubicBezTo>
                    <a:pt x="4990" y="3"/>
                    <a:pt x="4980" y="2"/>
                    <a:pt x="4969" y="2"/>
                  </a:cubicBezTo>
                  <a:cubicBezTo>
                    <a:pt x="4900" y="2"/>
                    <a:pt x="4844" y="65"/>
                    <a:pt x="4823" y="137"/>
                  </a:cubicBezTo>
                  <a:cubicBezTo>
                    <a:pt x="4752" y="673"/>
                    <a:pt x="4466" y="1161"/>
                    <a:pt x="4073" y="1506"/>
                  </a:cubicBezTo>
                  <a:cubicBezTo>
                    <a:pt x="3656" y="1864"/>
                    <a:pt x="3132" y="2054"/>
                    <a:pt x="2585" y="2054"/>
                  </a:cubicBezTo>
                  <a:cubicBezTo>
                    <a:pt x="2025" y="2054"/>
                    <a:pt x="1513" y="1864"/>
                    <a:pt x="1096" y="1506"/>
                  </a:cubicBezTo>
                  <a:cubicBezTo>
                    <a:pt x="691" y="1149"/>
                    <a:pt x="406" y="673"/>
                    <a:pt x="334" y="137"/>
                  </a:cubicBezTo>
                  <a:cubicBezTo>
                    <a:pt x="324" y="56"/>
                    <a:pt x="262" y="1"/>
                    <a:pt x="1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4153" name="Google Shape;4153;p63"/>
            <p:cNvSpPr/>
            <p:nvPr/>
          </p:nvSpPr>
          <p:spPr>
            <a:xfrm>
              <a:off x="1021387" y="2183496"/>
              <a:ext cx="18969" cy="69766"/>
            </a:xfrm>
            <a:custGeom>
              <a:avLst/>
              <a:gdLst/>
              <a:ahLst/>
              <a:cxnLst/>
              <a:rect l="l" t="t" r="r" b="b"/>
              <a:pathLst>
                <a:path w="596" h="2192" extrusionOk="0">
                  <a:moveTo>
                    <a:pt x="453" y="1"/>
                  </a:moveTo>
                  <a:cubicBezTo>
                    <a:pt x="417" y="1"/>
                    <a:pt x="393" y="12"/>
                    <a:pt x="382" y="24"/>
                  </a:cubicBezTo>
                  <a:lnTo>
                    <a:pt x="60" y="322"/>
                  </a:lnTo>
                  <a:cubicBezTo>
                    <a:pt x="24" y="358"/>
                    <a:pt x="1" y="405"/>
                    <a:pt x="1" y="441"/>
                  </a:cubicBezTo>
                  <a:cubicBezTo>
                    <a:pt x="1" y="501"/>
                    <a:pt x="48" y="584"/>
                    <a:pt x="108" y="584"/>
                  </a:cubicBezTo>
                  <a:cubicBezTo>
                    <a:pt x="120" y="584"/>
                    <a:pt x="155" y="560"/>
                    <a:pt x="167" y="548"/>
                  </a:cubicBezTo>
                  <a:lnTo>
                    <a:pt x="274" y="417"/>
                  </a:lnTo>
                  <a:lnTo>
                    <a:pt x="274" y="2084"/>
                  </a:lnTo>
                  <a:cubicBezTo>
                    <a:pt x="274" y="2156"/>
                    <a:pt x="346" y="2191"/>
                    <a:pt x="429" y="2191"/>
                  </a:cubicBezTo>
                  <a:cubicBezTo>
                    <a:pt x="512" y="2191"/>
                    <a:pt x="596" y="2156"/>
                    <a:pt x="596" y="2084"/>
                  </a:cubicBezTo>
                  <a:lnTo>
                    <a:pt x="596" y="108"/>
                  </a:lnTo>
                  <a:cubicBezTo>
                    <a:pt x="596" y="48"/>
                    <a:pt x="524" y="1"/>
                    <a:pt x="4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</p:grpSp>
      <p:grpSp>
        <p:nvGrpSpPr>
          <p:cNvPr id="4154" name="Google Shape;4154;p63"/>
          <p:cNvGrpSpPr/>
          <p:nvPr/>
        </p:nvGrpSpPr>
        <p:grpSpPr>
          <a:xfrm>
            <a:off x="4840355" y="1857278"/>
            <a:ext cx="475242" cy="416835"/>
            <a:chOff x="2179081" y="4285511"/>
            <a:chExt cx="397525" cy="348670"/>
          </a:xfrm>
        </p:grpSpPr>
        <p:sp>
          <p:nvSpPr>
            <p:cNvPr id="4155" name="Google Shape;4155;p63"/>
            <p:cNvSpPr/>
            <p:nvPr/>
          </p:nvSpPr>
          <p:spPr>
            <a:xfrm>
              <a:off x="2262437" y="4354322"/>
              <a:ext cx="230813" cy="210507"/>
            </a:xfrm>
            <a:custGeom>
              <a:avLst/>
              <a:gdLst/>
              <a:ahLst/>
              <a:cxnLst/>
              <a:rect l="l" t="t" r="r" b="b"/>
              <a:pathLst>
                <a:path w="7252" h="6614" extrusionOk="0">
                  <a:moveTo>
                    <a:pt x="3627" y="376"/>
                  </a:moveTo>
                  <a:cubicBezTo>
                    <a:pt x="4070" y="376"/>
                    <a:pt x="4516" y="477"/>
                    <a:pt x="4930" y="684"/>
                  </a:cubicBezTo>
                  <a:lnTo>
                    <a:pt x="4132" y="2065"/>
                  </a:lnTo>
                  <a:cubicBezTo>
                    <a:pt x="3965" y="2006"/>
                    <a:pt x="3799" y="1958"/>
                    <a:pt x="3620" y="1958"/>
                  </a:cubicBezTo>
                  <a:cubicBezTo>
                    <a:pt x="3441" y="1958"/>
                    <a:pt x="3263" y="1994"/>
                    <a:pt x="3120" y="2065"/>
                  </a:cubicBezTo>
                  <a:lnTo>
                    <a:pt x="2322" y="684"/>
                  </a:lnTo>
                  <a:cubicBezTo>
                    <a:pt x="2730" y="480"/>
                    <a:pt x="3177" y="376"/>
                    <a:pt x="3627" y="376"/>
                  </a:cubicBezTo>
                  <a:close/>
                  <a:moveTo>
                    <a:pt x="1989" y="863"/>
                  </a:moveTo>
                  <a:lnTo>
                    <a:pt x="2787" y="2244"/>
                  </a:lnTo>
                  <a:cubicBezTo>
                    <a:pt x="2513" y="2458"/>
                    <a:pt x="2322" y="2768"/>
                    <a:pt x="2286" y="3137"/>
                  </a:cubicBezTo>
                  <a:lnTo>
                    <a:pt x="691" y="3137"/>
                  </a:lnTo>
                  <a:lnTo>
                    <a:pt x="691" y="3125"/>
                  </a:lnTo>
                  <a:cubicBezTo>
                    <a:pt x="739" y="2422"/>
                    <a:pt x="1013" y="1756"/>
                    <a:pt x="1536" y="1232"/>
                  </a:cubicBezTo>
                  <a:cubicBezTo>
                    <a:pt x="1667" y="1101"/>
                    <a:pt x="1834" y="970"/>
                    <a:pt x="1989" y="863"/>
                  </a:cubicBezTo>
                  <a:close/>
                  <a:moveTo>
                    <a:pt x="3620" y="2339"/>
                  </a:moveTo>
                  <a:cubicBezTo>
                    <a:pt x="4156" y="2339"/>
                    <a:pt x="4608" y="2779"/>
                    <a:pt x="4608" y="3315"/>
                  </a:cubicBezTo>
                  <a:cubicBezTo>
                    <a:pt x="4608" y="3851"/>
                    <a:pt x="4156" y="4303"/>
                    <a:pt x="3620" y="4303"/>
                  </a:cubicBezTo>
                  <a:cubicBezTo>
                    <a:pt x="3072" y="4303"/>
                    <a:pt x="2644" y="3851"/>
                    <a:pt x="2644" y="3315"/>
                  </a:cubicBezTo>
                  <a:cubicBezTo>
                    <a:pt x="2644" y="2768"/>
                    <a:pt x="3084" y="2339"/>
                    <a:pt x="3620" y="2339"/>
                  </a:cubicBezTo>
                  <a:close/>
                  <a:moveTo>
                    <a:pt x="6549" y="3482"/>
                  </a:moveTo>
                  <a:cubicBezTo>
                    <a:pt x="6513" y="4184"/>
                    <a:pt x="6227" y="4863"/>
                    <a:pt x="5704" y="5387"/>
                  </a:cubicBezTo>
                  <a:cubicBezTo>
                    <a:pt x="5573" y="5518"/>
                    <a:pt x="5406" y="5661"/>
                    <a:pt x="5263" y="5756"/>
                  </a:cubicBezTo>
                  <a:lnTo>
                    <a:pt x="4453" y="4375"/>
                  </a:lnTo>
                  <a:cubicBezTo>
                    <a:pt x="4727" y="4172"/>
                    <a:pt x="4918" y="3851"/>
                    <a:pt x="4965" y="3482"/>
                  </a:cubicBezTo>
                  <a:close/>
                  <a:moveTo>
                    <a:pt x="4120" y="4553"/>
                  </a:moveTo>
                  <a:lnTo>
                    <a:pt x="4918" y="5935"/>
                  </a:lnTo>
                  <a:cubicBezTo>
                    <a:pt x="4510" y="6138"/>
                    <a:pt x="4063" y="6243"/>
                    <a:pt x="3613" y="6243"/>
                  </a:cubicBezTo>
                  <a:cubicBezTo>
                    <a:pt x="3170" y="6243"/>
                    <a:pt x="2724" y="6141"/>
                    <a:pt x="2310" y="5935"/>
                  </a:cubicBezTo>
                  <a:lnTo>
                    <a:pt x="3120" y="4553"/>
                  </a:lnTo>
                  <a:cubicBezTo>
                    <a:pt x="3275" y="4613"/>
                    <a:pt x="3441" y="4661"/>
                    <a:pt x="3620" y="4661"/>
                  </a:cubicBezTo>
                  <a:cubicBezTo>
                    <a:pt x="3799" y="4661"/>
                    <a:pt x="3977" y="4625"/>
                    <a:pt x="4120" y="4553"/>
                  </a:cubicBezTo>
                  <a:close/>
                  <a:moveTo>
                    <a:pt x="3636" y="0"/>
                  </a:moveTo>
                  <a:cubicBezTo>
                    <a:pt x="2787" y="0"/>
                    <a:pt x="1940" y="328"/>
                    <a:pt x="1298" y="970"/>
                  </a:cubicBezTo>
                  <a:cubicBezTo>
                    <a:pt x="120" y="2137"/>
                    <a:pt x="0" y="4018"/>
                    <a:pt x="1036" y="5327"/>
                  </a:cubicBezTo>
                  <a:cubicBezTo>
                    <a:pt x="1060" y="5375"/>
                    <a:pt x="1120" y="5399"/>
                    <a:pt x="1179" y="5399"/>
                  </a:cubicBezTo>
                  <a:cubicBezTo>
                    <a:pt x="1227" y="5399"/>
                    <a:pt x="1251" y="5387"/>
                    <a:pt x="1298" y="5351"/>
                  </a:cubicBezTo>
                  <a:cubicBezTo>
                    <a:pt x="1370" y="5292"/>
                    <a:pt x="1394" y="5173"/>
                    <a:pt x="1334" y="5101"/>
                  </a:cubicBezTo>
                  <a:cubicBezTo>
                    <a:pt x="953" y="4625"/>
                    <a:pt x="751" y="4065"/>
                    <a:pt x="715" y="3482"/>
                  </a:cubicBezTo>
                  <a:lnTo>
                    <a:pt x="2310" y="3482"/>
                  </a:lnTo>
                  <a:cubicBezTo>
                    <a:pt x="2358" y="3839"/>
                    <a:pt x="2548" y="4149"/>
                    <a:pt x="2810" y="4375"/>
                  </a:cubicBezTo>
                  <a:lnTo>
                    <a:pt x="2013" y="5756"/>
                  </a:lnTo>
                  <a:lnTo>
                    <a:pt x="1834" y="5625"/>
                  </a:lnTo>
                  <a:cubicBezTo>
                    <a:pt x="1803" y="5599"/>
                    <a:pt x="1763" y="5587"/>
                    <a:pt x="1723" y="5587"/>
                  </a:cubicBezTo>
                  <a:cubicBezTo>
                    <a:pt x="1671" y="5587"/>
                    <a:pt x="1618" y="5608"/>
                    <a:pt x="1584" y="5649"/>
                  </a:cubicBezTo>
                  <a:cubicBezTo>
                    <a:pt x="1524" y="5732"/>
                    <a:pt x="1536" y="5851"/>
                    <a:pt x="1608" y="5911"/>
                  </a:cubicBezTo>
                  <a:cubicBezTo>
                    <a:pt x="2203" y="6375"/>
                    <a:pt x="2918" y="6613"/>
                    <a:pt x="3632" y="6613"/>
                  </a:cubicBezTo>
                  <a:cubicBezTo>
                    <a:pt x="4489" y="6613"/>
                    <a:pt x="5334" y="6280"/>
                    <a:pt x="5977" y="5637"/>
                  </a:cubicBezTo>
                  <a:cubicBezTo>
                    <a:pt x="7132" y="4470"/>
                    <a:pt x="7251" y="2589"/>
                    <a:pt x="6227" y="1279"/>
                  </a:cubicBezTo>
                  <a:cubicBezTo>
                    <a:pt x="6194" y="1239"/>
                    <a:pt x="6141" y="1217"/>
                    <a:pt x="6088" y="1217"/>
                  </a:cubicBezTo>
                  <a:cubicBezTo>
                    <a:pt x="6048" y="1217"/>
                    <a:pt x="6008" y="1230"/>
                    <a:pt x="5977" y="1255"/>
                  </a:cubicBezTo>
                  <a:cubicBezTo>
                    <a:pt x="5894" y="1315"/>
                    <a:pt x="5882" y="1434"/>
                    <a:pt x="5942" y="1505"/>
                  </a:cubicBezTo>
                  <a:cubicBezTo>
                    <a:pt x="6311" y="1982"/>
                    <a:pt x="6525" y="2541"/>
                    <a:pt x="6549" y="3125"/>
                  </a:cubicBezTo>
                  <a:lnTo>
                    <a:pt x="4965" y="3125"/>
                  </a:lnTo>
                  <a:cubicBezTo>
                    <a:pt x="4918" y="2768"/>
                    <a:pt x="4727" y="2458"/>
                    <a:pt x="4453" y="2232"/>
                  </a:cubicBezTo>
                  <a:lnTo>
                    <a:pt x="5263" y="851"/>
                  </a:lnTo>
                  <a:lnTo>
                    <a:pt x="5442" y="982"/>
                  </a:lnTo>
                  <a:cubicBezTo>
                    <a:pt x="5473" y="1007"/>
                    <a:pt x="5512" y="1020"/>
                    <a:pt x="5552" y="1020"/>
                  </a:cubicBezTo>
                  <a:cubicBezTo>
                    <a:pt x="5605" y="1020"/>
                    <a:pt x="5658" y="998"/>
                    <a:pt x="5692" y="958"/>
                  </a:cubicBezTo>
                  <a:cubicBezTo>
                    <a:pt x="5751" y="874"/>
                    <a:pt x="5739" y="755"/>
                    <a:pt x="5656" y="696"/>
                  </a:cubicBezTo>
                  <a:cubicBezTo>
                    <a:pt x="5059" y="229"/>
                    <a:pt x="4347" y="0"/>
                    <a:pt x="36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4156" name="Google Shape;4156;p63"/>
            <p:cNvSpPr/>
            <p:nvPr/>
          </p:nvSpPr>
          <p:spPr>
            <a:xfrm>
              <a:off x="2179081" y="4285511"/>
              <a:ext cx="397525" cy="348670"/>
            </a:xfrm>
            <a:custGeom>
              <a:avLst/>
              <a:gdLst/>
              <a:ahLst/>
              <a:cxnLst/>
              <a:rect l="l" t="t" r="r" b="b"/>
              <a:pathLst>
                <a:path w="12490" h="10955" extrusionOk="0">
                  <a:moveTo>
                    <a:pt x="3493" y="346"/>
                  </a:moveTo>
                  <a:cubicBezTo>
                    <a:pt x="3526" y="346"/>
                    <a:pt x="3560" y="350"/>
                    <a:pt x="3596" y="358"/>
                  </a:cubicBezTo>
                  <a:cubicBezTo>
                    <a:pt x="3679" y="393"/>
                    <a:pt x="3751" y="465"/>
                    <a:pt x="3798" y="548"/>
                  </a:cubicBezTo>
                  <a:lnTo>
                    <a:pt x="4310" y="1655"/>
                  </a:lnTo>
                  <a:cubicBezTo>
                    <a:pt x="4167" y="1727"/>
                    <a:pt x="4036" y="1798"/>
                    <a:pt x="3917" y="1882"/>
                  </a:cubicBezTo>
                  <a:lnTo>
                    <a:pt x="3203" y="893"/>
                  </a:lnTo>
                  <a:cubicBezTo>
                    <a:pt x="3143" y="822"/>
                    <a:pt x="3131" y="715"/>
                    <a:pt x="3143" y="619"/>
                  </a:cubicBezTo>
                  <a:cubicBezTo>
                    <a:pt x="3155" y="512"/>
                    <a:pt x="3215" y="441"/>
                    <a:pt x="3310" y="393"/>
                  </a:cubicBezTo>
                  <a:cubicBezTo>
                    <a:pt x="3366" y="362"/>
                    <a:pt x="3426" y="346"/>
                    <a:pt x="3493" y="346"/>
                  </a:cubicBezTo>
                  <a:close/>
                  <a:moveTo>
                    <a:pt x="8984" y="346"/>
                  </a:moveTo>
                  <a:cubicBezTo>
                    <a:pt x="9046" y="346"/>
                    <a:pt x="9112" y="362"/>
                    <a:pt x="9168" y="393"/>
                  </a:cubicBezTo>
                  <a:cubicBezTo>
                    <a:pt x="9263" y="441"/>
                    <a:pt x="9323" y="524"/>
                    <a:pt x="9335" y="619"/>
                  </a:cubicBezTo>
                  <a:cubicBezTo>
                    <a:pt x="9347" y="715"/>
                    <a:pt x="9335" y="810"/>
                    <a:pt x="9275" y="893"/>
                  </a:cubicBezTo>
                  <a:lnTo>
                    <a:pt x="8561" y="1882"/>
                  </a:lnTo>
                  <a:cubicBezTo>
                    <a:pt x="8442" y="1810"/>
                    <a:pt x="8311" y="1715"/>
                    <a:pt x="8180" y="1655"/>
                  </a:cubicBezTo>
                  <a:lnTo>
                    <a:pt x="8680" y="560"/>
                  </a:lnTo>
                  <a:cubicBezTo>
                    <a:pt x="8727" y="465"/>
                    <a:pt x="8799" y="393"/>
                    <a:pt x="8894" y="358"/>
                  </a:cubicBezTo>
                  <a:cubicBezTo>
                    <a:pt x="8922" y="350"/>
                    <a:pt x="8952" y="346"/>
                    <a:pt x="8984" y="346"/>
                  </a:cubicBezTo>
                  <a:close/>
                  <a:moveTo>
                    <a:pt x="11780" y="5137"/>
                  </a:moveTo>
                  <a:cubicBezTo>
                    <a:pt x="11858" y="5137"/>
                    <a:pt x="11924" y="5171"/>
                    <a:pt x="11990" y="5227"/>
                  </a:cubicBezTo>
                  <a:cubicBezTo>
                    <a:pt x="12061" y="5287"/>
                    <a:pt x="12097" y="5394"/>
                    <a:pt x="12097" y="5477"/>
                  </a:cubicBezTo>
                  <a:cubicBezTo>
                    <a:pt x="12097" y="5572"/>
                    <a:pt x="12061" y="5656"/>
                    <a:pt x="11990" y="5739"/>
                  </a:cubicBezTo>
                  <a:cubicBezTo>
                    <a:pt x="11917" y="5791"/>
                    <a:pt x="11845" y="5825"/>
                    <a:pt x="11756" y="5825"/>
                  </a:cubicBezTo>
                  <a:cubicBezTo>
                    <a:pt x="11743" y="5825"/>
                    <a:pt x="11730" y="5824"/>
                    <a:pt x="11716" y="5823"/>
                  </a:cubicBezTo>
                  <a:lnTo>
                    <a:pt x="10513" y="5703"/>
                  </a:lnTo>
                  <a:lnTo>
                    <a:pt x="10513" y="5477"/>
                  </a:lnTo>
                  <a:lnTo>
                    <a:pt x="10513" y="5263"/>
                  </a:lnTo>
                  <a:lnTo>
                    <a:pt x="11716" y="5144"/>
                  </a:lnTo>
                  <a:cubicBezTo>
                    <a:pt x="11738" y="5139"/>
                    <a:pt x="11760" y="5137"/>
                    <a:pt x="11780" y="5137"/>
                  </a:cubicBezTo>
                  <a:close/>
                  <a:moveTo>
                    <a:pt x="729" y="5130"/>
                  </a:moveTo>
                  <a:cubicBezTo>
                    <a:pt x="740" y="5130"/>
                    <a:pt x="751" y="5131"/>
                    <a:pt x="762" y="5132"/>
                  </a:cubicBezTo>
                  <a:lnTo>
                    <a:pt x="1965" y="5251"/>
                  </a:lnTo>
                  <a:lnTo>
                    <a:pt x="1965" y="5477"/>
                  </a:lnTo>
                  <a:lnTo>
                    <a:pt x="1965" y="5703"/>
                  </a:lnTo>
                  <a:lnTo>
                    <a:pt x="762" y="5823"/>
                  </a:lnTo>
                  <a:cubicBezTo>
                    <a:pt x="745" y="5824"/>
                    <a:pt x="728" y="5825"/>
                    <a:pt x="712" y="5825"/>
                  </a:cubicBezTo>
                  <a:cubicBezTo>
                    <a:pt x="628" y="5825"/>
                    <a:pt x="558" y="5799"/>
                    <a:pt x="488" y="5739"/>
                  </a:cubicBezTo>
                  <a:cubicBezTo>
                    <a:pt x="417" y="5680"/>
                    <a:pt x="369" y="5572"/>
                    <a:pt x="369" y="5477"/>
                  </a:cubicBezTo>
                  <a:cubicBezTo>
                    <a:pt x="369" y="5370"/>
                    <a:pt x="417" y="5287"/>
                    <a:pt x="488" y="5227"/>
                  </a:cubicBezTo>
                  <a:cubicBezTo>
                    <a:pt x="563" y="5174"/>
                    <a:pt x="638" y="5130"/>
                    <a:pt x="729" y="5130"/>
                  </a:cubicBezTo>
                  <a:close/>
                  <a:moveTo>
                    <a:pt x="6239" y="1548"/>
                  </a:moveTo>
                  <a:cubicBezTo>
                    <a:pt x="8394" y="1548"/>
                    <a:pt x="10156" y="3310"/>
                    <a:pt x="10156" y="5465"/>
                  </a:cubicBezTo>
                  <a:cubicBezTo>
                    <a:pt x="10156" y="7620"/>
                    <a:pt x="8394" y="9382"/>
                    <a:pt x="6239" y="9382"/>
                  </a:cubicBezTo>
                  <a:cubicBezTo>
                    <a:pt x="4084" y="9382"/>
                    <a:pt x="2322" y="7620"/>
                    <a:pt x="2322" y="5465"/>
                  </a:cubicBezTo>
                  <a:cubicBezTo>
                    <a:pt x="2322" y="3310"/>
                    <a:pt x="4084" y="1548"/>
                    <a:pt x="6239" y="1548"/>
                  </a:cubicBezTo>
                  <a:close/>
                  <a:moveTo>
                    <a:pt x="3917" y="9073"/>
                  </a:moveTo>
                  <a:cubicBezTo>
                    <a:pt x="4036" y="9144"/>
                    <a:pt x="4167" y="9228"/>
                    <a:pt x="4310" y="9287"/>
                  </a:cubicBezTo>
                  <a:lnTo>
                    <a:pt x="3798" y="10395"/>
                  </a:lnTo>
                  <a:cubicBezTo>
                    <a:pt x="3751" y="10478"/>
                    <a:pt x="3679" y="10561"/>
                    <a:pt x="3596" y="10585"/>
                  </a:cubicBezTo>
                  <a:cubicBezTo>
                    <a:pt x="3563" y="10597"/>
                    <a:pt x="3528" y="10603"/>
                    <a:pt x="3493" y="10603"/>
                  </a:cubicBezTo>
                  <a:cubicBezTo>
                    <a:pt x="3429" y="10603"/>
                    <a:pt x="3364" y="10584"/>
                    <a:pt x="3310" y="10561"/>
                  </a:cubicBezTo>
                  <a:cubicBezTo>
                    <a:pt x="3215" y="10514"/>
                    <a:pt x="3155" y="10418"/>
                    <a:pt x="3143" y="10335"/>
                  </a:cubicBezTo>
                  <a:cubicBezTo>
                    <a:pt x="3131" y="10228"/>
                    <a:pt x="3143" y="10144"/>
                    <a:pt x="3203" y="10049"/>
                  </a:cubicBezTo>
                  <a:lnTo>
                    <a:pt x="3917" y="9073"/>
                  </a:lnTo>
                  <a:close/>
                  <a:moveTo>
                    <a:pt x="8561" y="9073"/>
                  </a:moveTo>
                  <a:lnTo>
                    <a:pt x="9275" y="10049"/>
                  </a:lnTo>
                  <a:cubicBezTo>
                    <a:pt x="9335" y="10121"/>
                    <a:pt x="9347" y="10228"/>
                    <a:pt x="9335" y="10335"/>
                  </a:cubicBezTo>
                  <a:cubicBezTo>
                    <a:pt x="9323" y="10442"/>
                    <a:pt x="9263" y="10514"/>
                    <a:pt x="9168" y="10561"/>
                  </a:cubicBezTo>
                  <a:cubicBezTo>
                    <a:pt x="9114" y="10584"/>
                    <a:pt x="9054" y="10603"/>
                    <a:pt x="8990" y="10603"/>
                  </a:cubicBezTo>
                  <a:cubicBezTo>
                    <a:pt x="8955" y="10603"/>
                    <a:pt x="8920" y="10597"/>
                    <a:pt x="8882" y="10585"/>
                  </a:cubicBezTo>
                  <a:cubicBezTo>
                    <a:pt x="8799" y="10561"/>
                    <a:pt x="8727" y="10478"/>
                    <a:pt x="8680" y="10395"/>
                  </a:cubicBezTo>
                  <a:lnTo>
                    <a:pt x="8180" y="9287"/>
                  </a:lnTo>
                  <a:cubicBezTo>
                    <a:pt x="8311" y="9216"/>
                    <a:pt x="8442" y="9144"/>
                    <a:pt x="8561" y="9073"/>
                  </a:cubicBezTo>
                  <a:close/>
                  <a:moveTo>
                    <a:pt x="3464" y="0"/>
                  </a:moveTo>
                  <a:cubicBezTo>
                    <a:pt x="3346" y="0"/>
                    <a:pt x="3228" y="30"/>
                    <a:pt x="3120" y="96"/>
                  </a:cubicBezTo>
                  <a:cubicBezTo>
                    <a:pt x="2941" y="203"/>
                    <a:pt x="2822" y="358"/>
                    <a:pt x="2774" y="548"/>
                  </a:cubicBezTo>
                  <a:cubicBezTo>
                    <a:pt x="2727" y="750"/>
                    <a:pt x="2774" y="953"/>
                    <a:pt x="2893" y="1120"/>
                  </a:cubicBezTo>
                  <a:lnTo>
                    <a:pt x="3608" y="2096"/>
                  </a:lnTo>
                  <a:cubicBezTo>
                    <a:pt x="2739" y="2775"/>
                    <a:pt x="2143" y="3751"/>
                    <a:pt x="2000" y="4882"/>
                  </a:cubicBezTo>
                  <a:lnTo>
                    <a:pt x="798" y="4763"/>
                  </a:lnTo>
                  <a:cubicBezTo>
                    <a:pt x="781" y="4762"/>
                    <a:pt x="764" y="4761"/>
                    <a:pt x="747" y="4761"/>
                  </a:cubicBezTo>
                  <a:cubicBezTo>
                    <a:pt x="562" y="4761"/>
                    <a:pt x="380" y="4821"/>
                    <a:pt x="238" y="4941"/>
                  </a:cubicBezTo>
                  <a:cubicBezTo>
                    <a:pt x="95" y="5084"/>
                    <a:pt x="0" y="5275"/>
                    <a:pt x="0" y="5465"/>
                  </a:cubicBezTo>
                  <a:cubicBezTo>
                    <a:pt x="0" y="5656"/>
                    <a:pt x="95" y="5858"/>
                    <a:pt x="238" y="5989"/>
                  </a:cubicBezTo>
                  <a:cubicBezTo>
                    <a:pt x="381" y="6108"/>
                    <a:pt x="536" y="6168"/>
                    <a:pt x="714" y="6168"/>
                  </a:cubicBezTo>
                  <a:lnTo>
                    <a:pt x="798" y="6168"/>
                  </a:lnTo>
                  <a:lnTo>
                    <a:pt x="2000" y="6049"/>
                  </a:lnTo>
                  <a:cubicBezTo>
                    <a:pt x="2143" y="7180"/>
                    <a:pt x="2762" y="8156"/>
                    <a:pt x="3608" y="8835"/>
                  </a:cubicBezTo>
                  <a:lnTo>
                    <a:pt x="2905" y="9847"/>
                  </a:lnTo>
                  <a:cubicBezTo>
                    <a:pt x="2786" y="10002"/>
                    <a:pt x="2739" y="10216"/>
                    <a:pt x="2786" y="10406"/>
                  </a:cubicBezTo>
                  <a:cubicBezTo>
                    <a:pt x="2834" y="10597"/>
                    <a:pt x="2953" y="10776"/>
                    <a:pt x="3131" y="10871"/>
                  </a:cubicBezTo>
                  <a:cubicBezTo>
                    <a:pt x="3239" y="10930"/>
                    <a:pt x="3370" y="10954"/>
                    <a:pt x="3489" y="10954"/>
                  </a:cubicBezTo>
                  <a:cubicBezTo>
                    <a:pt x="3560" y="10954"/>
                    <a:pt x="3632" y="10942"/>
                    <a:pt x="3715" y="10930"/>
                  </a:cubicBezTo>
                  <a:cubicBezTo>
                    <a:pt x="3905" y="10871"/>
                    <a:pt x="4048" y="10716"/>
                    <a:pt x="4143" y="10537"/>
                  </a:cubicBezTo>
                  <a:lnTo>
                    <a:pt x="4644" y="9442"/>
                  </a:lnTo>
                  <a:cubicBezTo>
                    <a:pt x="5132" y="9644"/>
                    <a:pt x="5691" y="9752"/>
                    <a:pt x="6251" y="9752"/>
                  </a:cubicBezTo>
                  <a:cubicBezTo>
                    <a:pt x="6822" y="9752"/>
                    <a:pt x="7370" y="9633"/>
                    <a:pt x="7858" y="9442"/>
                  </a:cubicBezTo>
                  <a:lnTo>
                    <a:pt x="8370" y="10537"/>
                  </a:lnTo>
                  <a:cubicBezTo>
                    <a:pt x="8454" y="10716"/>
                    <a:pt x="8608" y="10871"/>
                    <a:pt x="8799" y="10930"/>
                  </a:cubicBezTo>
                  <a:cubicBezTo>
                    <a:pt x="8870" y="10954"/>
                    <a:pt x="8942" y="10954"/>
                    <a:pt x="9025" y="10954"/>
                  </a:cubicBezTo>
                  <a:cubicBezTo>
                    <a:pt x="9144" y="10954"/>
                    <a:pt x="9275" y="10930"/>
                    <a:pt x="9382" y="10871"/>
                  </a:cubicBezTo>
                  <a:cubicBezTo>
                    <a:pt x="9561" y="10764"/>
                    <a:pt x="9680" y="10597"/>
                    <a:pt x="9716" y="10406"/>
                  </a:cubicBezTo>
                  <a:cubicBezTo>
                    <a:pt x="9763" y="10216"/>
                    <a:pt x="9716" y="10002"/>
                    <a:pt x="9597" y="9847"/>
                  </a:cubicBezTo>
                  <a:lnTo>
                    <a:pt x="8882" y="8859"/>
                  </a:lnTo>
                  <a:cubicBezTo>
                    <a:pt x="9751" y="8192"/>
                    <a:pt x="10347" y="7204"/>
                    <a:pt x="10490" y="6073"/>
                  </a:cubicBezTo>
                  <a:lnTo>
                    <a:pt x="11704" y="6192"/>
                  </a:lnTo>
                  <a:lnTo>
                    <a:pt x="11775" y="6192"/>
                  </a:lnTo>
                  <a:cubicBezTo>
                    <a:pt x="11954" y="6192"/>
                    <a:pt x="12121" y="6132"/>
                    <a:pt x="12252" y="6013"/>
                  </a:cubicBezTo>
                  <a:cubicBezTo>
                    <a:pt x="12395" y="5882"/>
                    <a:pt x="12490" y="5692"/>
                    <a:pt x="12490" y="5489"/>
                  </a:cubicBezTo>
                  <a:cubicBezTo>
                    <a:pt x="12490" y="5299"/>
                    <a:pt x="12383" y="5084"/>
                    <a:pt x="12240" y="4941"/>
                  </a:cubicBezTo>
                  <a:cubicBezTo>
                    <a:pt x="12098" y="4821"/>
                    <a:pt x="11926" y="4761"/>
                    <a:pt x="11742" y="4761"/>
                  </a:cubicBezTo>
                  <a:cubicBezTo>
                    <a:pt x="11726" y="4761"/>
                    <a:pt x="11709" y="4762"/>
                    <a:pt x="11692" y="4763"/>
                  </a:cubicBezTo>
                  <a:lnTo>
                    <a:pt x="10478" y="4882"/>
                  </a:lnTo>
                  <a:cubicBezTo>
                    <a:pt x="10335" y="3751"/>
                    <a:pt x="9716" y="2775"/>
                    <a:pt x="8870" y="2096"/>
                  </a:cubicBezTo>
                  <a:lnTo>
                    <a:pt x="9585" y="1120"/>
                  </a:lnTo>
                  <a:cubicBezTo>
                    <a:pt x="9704" y="953"/>
                    <a:pt x="9751" y="750"/>
                    <a:pt x="9704" y="548"/>
                  </a:cubicBezTo>
                  <a:cubicBezTo>
                    <a:pt x="9668" y="358"/>
                    <a:pt x="9537" y="179"/>
                    <a:pt x="9370" y="96"/>
                  </a:cubicBezTo>
                  <a:cubicBezTo>
                    <a:pt x="9254" y="30"/>
                    <a:pt x="9134" y="0"/>
                    <a:pt x="9015" y="0"/>
                  </a:cubicBezTo>
                  <a:cubicBezTo>
                    <a:pt x="8938" y="0"/>
                    <a:pt x="8861" y="13"/>
                    <a:pt x="8787" y="36"/>
                  </a:cubicBezTo>
                  <a:cubicBezTo>
                    <a:pt x="8596" y="96"/>
                    <a:pt x="8442" y="238"/>
                    <a:pt x="8358" y="417"/>
                  </a:cubicBezTo>
                  <a:lnTo>
                    <a:pt x="7846" y="1524"/>
                  </a:lnTo>
                  <a:cubicBezTo>
                    <a:pt x="7358" y="1310"/>
                    <a:pt x="6810" y="1203"/>
                    <a:pt x="6239" y="1203"/>
                  </a:cubicBezTo>
                  <a:cubicBezTo>
                    <a:pt x="5679" y="1203"/>
                    <a:pt x="5120" y="1322"/>
                    <a:pt x="4632" y="1524"/>
                  </a:cubicBezTo>
                  <a:lnTo>
                    <a:pt x="4132" y="417"/>
                  </a:lnTo>
                  <a:cubicBezTo>
                    <a:pt x="4036" y="238"/>
                    <a:pt x="3893" y="96"/>
                    <a:pt x="3691" y="36"/>
                  </a:cubicBezTo>
                  <a:cubicBezTo>
                    <a:pt x="3617" y="13"/>
                    <a:pt x="3540" y="0"/>
                    <a:pt x="346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1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61" name="Google Shape;4161;p64"/>
          <p:cNvSpPr txBox="1">
            <a:spLocks noGrp="1"/>
          </p:cNvSpPr>
          <p:nvPr>
            <p:ph type="title"/>
          </p:nvPr>
        </p:nvSpPr>
        <p:spPr>
          <a:xfrm>
            <a:off x="1039388" y="1643425"/>
            <a:ext cx="2114400" cy="52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400000000000000" pitchFamily="2" charset="-78"/>
              </a:rPr>
              <a:t>سه</a:t>
            </a:r>
            <a:endParaRPr dirty="0">
              <a:cs typeface="B Nazanin" panose="00000400000000000000" pitchFamily="2" charset="-78"/>
            </a:endParaRPr>
          </a:p>
        </p:txBody>
      </p:sp>
      <p:sp>
        <p:nvSpPr>
          <p:cNvPr id="4162" name="Google Shape;4162;p64"/>
          <p:cNvSpPr txBox="1">
            <a:spLocks noGrp="1"/>
          </p:cNvSpPr>
          <p:nvPr>
            <p:ph type="subTitle" idx="1"/>
          </p:nvPr>
        </p:nvSpPr>
        <p:spPr>
          <a:xfrm>
            <a:off x="1039388" y="2083623"/>
            <a:ext cx="21144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indent="0" algn="ctr" rtl="1">
              <a:spcBef>
                <a:spcPts val="0"/>
              </a:spcBef>
              <a:spcAft>
                <a:spcPts val="0"/>
              </a:spcAft>
            </a:pPr>
            <a:r>
              <a:rPr lang="fa-IR" b="0" i="0" dirty="0">
                <a:solidFill>
                  <a:srgbClr val="FFFFFF"/>
                </a:solidFill>
                <a:effectLst/>
                <a:latin typeface="Libre Franklin" panose="020B0604020202020204" pitchFamily="2" charset="0"/>
                <a:ea typeface="Libre Franklin" panose="020B0604020202020204" pitchFamily="2" charset="0"/>
                <a:cs typeface="B Nazanin" panose="00000400000000000000" pitchFamily="2" charset="-78"/>
              </a:rPr>
              <a:t>قالب پاورپوینت مدیریت پروژه قابل ویرایش می باشد</a:t>
            </a:r>
            <a:endParaRPr lang="fa-IR" dirty="0">
              <a:effectLst/>
              <a:cs typeface="B Nazanin" panose="00000400000000000000" pitchFamily="2" charset="-78"/>
            </a:endParaRPr>
          </a:p>
        </p:txBody>
      </p:sp>
      <p:sp>
        <p:nvSpPr>
          <p:cNvPr id="4163" name="Google Shape;4163;p64"/>
          <p:cNvSpPr txBox="1">
            <a:spLocks noGrp="1"/>
          </p:cNvSpPr>
          <p:nvPr>
            <p:ph type="title" idx="2"/>
          </p:nvPr>
        </p:nvSpPr>
        <p:spPr>
          <a:xfrm>
            <a:off x="3514794" y="1643425"/>
            <a:ext cx="2114400" cy="52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400000000000000" pitchFamily="2" charset="-78"/>
              </a:rPr>
              <a:t>دو</a:t>
            </a:r>
            <a:endParaRPr dirty="0">
              <a:cs typeface="B Nazanin" panose="00000400000000000000" pitchFamily="2" charset="-78"/>
            </a:endParaRPr>
          </a:p>
        </p:txBody>
      </p:sp>
      <p:sp>
        <p:nvSpPr>
          <p:cNvPr id="4164" name="Google Shape;4164;p64"/>
          <p:cNvSpPr txBox="1">
            <a:spLocks noGrp="1"/>
          </p:cNvSpPr>
          <p:nvPr>
            <p:ph type="subTitle" idx="3"/>
          </p:nvPr>
        </p:nvSpPr>
        <p:spPr>
          <a:xfrm>
            <a:off x="3514794" y="2083623"/>
            <a:ext cx="21144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indent="0" algn="ctr" rtl="1">
              <a:spcBef>
                <a:spcPts val="0"/>
              </a:spcBef>
              <a:spcAft>
                <a:spcPts val="0"/>
              </a:spcAft>
            </a:pPr>
            <a:r>
              <a:rPr lang="fa-IR" b="0" i="0" dirty="0">
                <a:solidFill>
                  <a:srgbClr val="FFFFFF"/>
                </a:solidFill>
                <a:effectLst/>
                <a:latin typeface="Libre Franklin" panose="020B0604020202020204" pitchFamily="2" charset="0"/>
                <a:ea typeface="Libre Franklin" panose="020B0604020202020204" pitchFamily="2" charset="0"/>
                <a:cs typeface="B Nazanin" panose="00000400000000000000" pitchFamily="2" charset="-78"/>
              </a:rPr>
              <a:t>قالب پاورپوینت مدیریت پروژه قابل ویرایش می باشد</a:t>
            </a:r>
            <a:endParaRPr lang="fa-IR" dirty="0">
              <a:effectLst/>
              <a:cs typeface="B Nazanin" panose="00000400000000000000" pitchFamily="2" charset="-78"/>
            </a:endParaRPr>
          </a:p>
        </p:txBody>
      </p:sp>
      <p:sp>
        <p:nvSpPr>
          <p:cNvPr id="4165" name="Google Shape;4165;p64"/>
          <p:cNvSpPr txBox="1">
            <a:spLocks noGrp="1"/>
          </p:cNvSpPr>
          <p:nvPr>
            <p:ph type="title" idx="4"/>
          </p:nvPr>
        </p:nvSpPr>
        <p:spPr>
          <a:xfrm>
            <a:off x="1039388" y="3076827"/>
            <a:ext cx="2114400" cy="52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400000000000000" pitchFamily="2" charset="-78"/>
              </a:rPr>
              <a:t>شش</a:t>
            </a:r>
            <a:endParaRPr dirty="0">
              <a:cs typeface="B Nazanin" panose="00000400000000000000" pitchFamily="2" charset="-78"/>
            </a:endParaRPr>
          </a:p>
        </p:txBody>
      </p:sp>
      <p:sp>
        <p:nvSpPr>
          <p:cNvPr id="4166" name="Google Shape;4166;p64"/>
          <p:cNvSpPr txBox="1">
            <a:spLocks noGrp="1"/>
          </p:cNvSpPr>
          <p:nvPr>
            <p:ph type="subTitle" idx="5"/>
          </p:nvPr>
        </p:nvSpPr>
        <p:spPr>
          <a:xfrm>
            <a:off x="1039388" y="3517025"/>
            <a:ext cx="21144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indent="0" algn="ctr" rtl="1">
              <a:spcBef>
                <a:spcPts val="0"/>
              </a:spcBef>
              <a:spcAft>
                <a:spcPts val="0"/>
              </a:spcAft>
            </a:pPr>
            <a:r>
              <a:rPr lang="fa-IR" b="0" i="0" dirty="0">
                <a:solidFill>
                  <a:srgbClr val="FFFFFF"/>
                </a:solidFill>
                <a:effectLst/>
                <a:latin typeface="Libre Franklin" panose="020B0604020202020204" pitchFamily="2" charset="0"/>
                <a:ea typeface="Libre Franklin" panose="020B0604020202020204" pitchFamily="2" charset="0"/>
                <a:cs typeface="B Nazanin" panose="00000400000000000000" pitchFamily="2" charset="-78"/>
              </a:rPr>
              <a:t>قالب پاورپوینت مدیریت پروژه قابل ویرایش می باشد</a:t>
            </a:r>
            <a:endParaRPr lang="fa-IR" dirty="0">
              <a:effectLst/>
              <a:cs typeface="B Nazanin" panose="00000400000000000000" pitchFamily="2" charset="-78"/>
            </a:endParaRPr>
          </a:p>
        </p:txBody>
      </p:sp>
      <p:sp>
        <p:nvSpPr>
          <p:cNvPr id="4167" name="Google Shape;4167;p64"/>
          <p:cNvSpPr txBox="1">
            <a:spLocks noGrp="1"/>
          </p:cNvSpPr>
          <p:nvPr>
            <p:ph type="title" idx="6"/>
          </p:nvPr>
        </p:nvSpPr>
        <p:spPr>
          <a:xfrm>
            <a:off x="3514794" y="3076827"/>
            <a:ext cx="2114400" cy="52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400000000000000" pitchFamily="2" charset="-78"/>
              </a:rPr>
              <a:t>پنج</a:t>
            </a:r>
            <a:endParaRPr dirty="0">
              <a:cs typeface="B Nazanin" panose="00000400000000000000" pitchFamily="2" charset="-78"/>
            </a:endParaRPr>
          </a:p>
        </p:txBody>
      </p:sp>
      <p:sp>
        <p:nvSpPr>
          <p:cNvPr id="4168" name="Google Shape;4168;p64"/>
          <p:cNvSpPr txBox="1">
            <a:spLocks noGrp="1"/>
          </p:cNvSpPr>
          <p:nvPr>
            <p:ph type="subTitle" idx="7"/>
          </p:nvPr>
        </p:nvSpPr>
        <p:spPr>
          <a:xfrm>
            <a:off x="3514794" y="3517025"/>
            <a:ext cx="21144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indent="0" algn="ctr" rtl="1">
              <a:spcBef>
                <a:spcPts val="0"/>
              </a:spcBef>
              <a:spcAft>
                <a:spcPts val="0"/>
              </a:spcAft>
            </a:pPr>
            <a:r>
              <a:rPr lang="fa-IR" b="0" i="0" dirty="0">
                <a:solidFill>
                  <a:srgbClr val="FFFFFF"/>
                </a:solidFill>
                <a:effectLst/>
                <a:latin typeface="Libre Franklin" panose="020B0604020202020204" pitchFamily="2" charset="0"/>
                <a:ea typeface="Libre Franklin" panose="020B0604020202020204" pitchFamily="2" charset="0"/>
                <a:cs typeface="B Nazanin" panose="00000400000000000000" pitchFamily="2" charset="-78"/>
              </a:rPr>
              <a:t>قالب پاورپوینت مدیریت پروژه قابل ویرایش می باشد</a:t>
            </a:r>
            <a:endParaRPr lang="fa-IR" dirty="0">
              <a:effectLst/>
              <a:cs typeface="B Nazanin" panose="00000400000000000000" pitchFamily="2" charset="-78"/>
            </a:endParaRPr>
          </a:p>
        </p:txBody>
      </p:sp>
      <p:sp>
        <p:nvSpPr>
          <p:cNvPr id="4169" name="Google Shape;4169;p64"/>
          <p:cNvSpPr txBox="1">
            <a:spLocks noGrp="1"/>
          </p:cNvSpPr>
          <p:nvPr>
            <p:ph type="title" idx="8"/>
          </p:nvPr>
        </p:nvSpPr>
        <p:spPr>
          <a:xfrm>
            <a:off x="5990206" y="1643425"/>
            <a:ext cx="2114400" cy="52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400000000000000" pitchFamily="2" charset="-78"/>
              </a:rPr>
              <a:t>یک</a:t>
            </a:r>
            <a:endParaRPr dirty="0">
              <a:cs typeface="B Nazanin" panose="00000400000000000000" pitchFamily="2" charset="-78"/>
            </a:endParaRPr>
          </a:p>
        </p:txBody>
      </p:sp>
      <p:sp>
        <p:nvSpPr>
          <p:cNvPr id="4170" name="Google Shape;4170;p64"/>
          <p:cNvSpPr txBox="1">
            <a:spLocks noGrp="1"/>
          </p:cNvSpPr>
          <p:nvPr>
            <p:ph type="subTitle" idx="9"/>
          </p:nvPr>
        </p:nvSpPr>
        <p:spPr>
          <a:xfrm>
            <a:off x="5990206" y="2083623"/>
            <a:ext cx="21144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indent="0" algn="ctr" rtl="1">
              <a:spcBef>
                <a:spcPts val="0"/>
              </a:spcBef>
              <a:spcAft>
                <a:spcPts val="0"/>
              </a:spcAft>
            </a:pPr>
            <a:r>
              <a:rPr lang="fa-IR" b="0" i="0" dirty="0">
                <a:solidFill>
                  <a:srgbClr val="FFFFFF"/>
                </a:solidFill>
                <a:effectLst/>
                <a:latin typeface="Libre Franklin" panose="020B0604020202020204" pitchFamily="2" charset="0"/>
                <a:ea typeface="Libre Franklin" panose="020B0604020202020204" pitchFamily="2" charset="0"/>
                <a:cs typeface="B Nazanin" panose="00000400000000000000" pitchFamily="2" charset="-78"/>
              </a:rPr>
              <a:t>قالب پاورپوینت مدیریت پروژه قابل ویرایش می باشد</a:t>
            </a:r>
            <a:endParaRPr lang="fa-IR" dirty="0">
              <a:effectLst/>
              <a:cs typeface="B Nazanin" panose="00000400000000000000" pitchFamily="2" charset="-78"/>
            </a:endParaRPr>
          </a:p>
        </p:txBody>
      </p:sp>
      <p:sp>
        <p:nvSpPr>
          <p:cNvPr id="4171" name="Google Shape;4171;p64"/>
          <p:cNvSpPr txBox="1">
            <a:spLocks noGrp="1"/>
          </p:cNvSpPr>
          <p:nvPr>
            <p:ph type="title" idx="13"/>
          </p:nvPr>
        </p:nvSpPr>
        <p:spPr>
          <a:xfrm>
            <a:off x="5990206" y="3076827"/>
            <a:ext cx="2114400" cy="52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400000000000000" pitchFamily="2" charset="-78"/>
              </a:rPr>
              <a:t>چهار</a:t>
            </a:r>
            <a:endParaRPr dirty="0">
              <a:cs typeface="B Nazanin" panose="00000400000000000000" pitchFamily="2" charset="-78"/>
            </a:endParaRPr>
          </a:p>
        </p:txBody>
      </p:sp>
      <p:sp>
        <p:nvSpPr>
          <p:cNvPr id="4172" name="Google Shape;4172;p64"/>
          <p:cNvSpPr txBox="1">
            <a:spLocks noGrp="1"/>
          </p:cNvSpPr>
          <p:nvPr>
            <p:ph type="subTitle" idx="14"/>
          </p:nvPr>
        </p:nvSpPr>
        <p:spPr>
          <a:xfrm>
            <a:off x="5990206" y="3517025"/>
            <a:ext cx="21144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indent="0" algn="ctr" rtl="1">
              <a:spcBef>
                <a:spcPts val="0"/>
              </a:spcBef>
              <a:spcAft>
                <a:spcPts val="0"/>
              </a:spcAft>
            </a:pPr>
            <a:r>
              <a:rPr lang="fa-IR" b="0" i="0" dirty="0">
                <a:solidFill>
                  <a:srgbClr val="FFFFFF"/>
                </a:solidFill>
                <a:effectLst/>
                <a:latin typeface="Libre Franklin" panose="020B0604020202020204" pitchFamily="2" charset="0"/>
                <a:ea typeface="Libre Franklin" panose="020B0604020202020204" pitchFamily="2" charset="0"/>
                <a:cs typeface="B Nazanin" panose="00000400000000000000" pitchFamily="2" charset="-78"/>
              </a:rPr>
              <a:t>قالب پاورپوینت مدیریت پروژه قابل ویرایش می باشد</a:t>
            </a:r>
            <a:endParaRPr lang="fa-IR" dirty="0">
              <a:effectLst/>
              <a:cs typeface="B Nazanin" panose="00000400000000000000" pitchFamily="2" charset="-78"/>
            </a:endParaRPr>
          </a:p>
        </p:txBody>
      </p:sp>
      <p:sp>
        <p:nvSpPr>
          <p:cNvPr id="4173" name="Google Shape;4173;p64"/>
          <p:cNvSpPr txBox="1">
            <a:spLocks noGrp="1"/>
          </p:cNvSpPr>
          <p:nvPr>
            <p:ph type="title" idx="15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400000000000000" pitchFamily="2" charset="-78"/>
              </a:rPr>
              <a:t>توسعه</a:t>
            </a:r>
            <a:endParaRPr dirty="0">
              <a:cs typeface="B Nazanin" panose="000004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1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78" name="Google Shape;4178;p65"/>
          <p:cNvSpPr txBox="1">
            <a:spLocks noGrp="1"/>
          </p:cNvSpPr>
          <p:nvPr>
            <p:ph type="title"/>
          </p:nvPr>
        </p:nvSpPr>
        <p:spPr>
          <a:xfrm>
            <a:off x="1514475" y="1630400"/>
            <a:ext cx="6115200" cy="1882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400000000000000" pitchFamily="2" charset="-78"/>
              </a:rPr>
              <a:t>کلمات</a:t>
            </a:r>
            <a:r>
              <a:rPr lang="en" dirty="0">
                <a:cs typeface="B Nazanin" panose="00000400000000000000" pitchFamily="2" charset="-78"/>
              </a:rPr>
              <a:t> </a:t>
            </a:r>
            <a:r>
              <a:rPr lang="fa-IR" dirty="0">
                <a:solidFill>
                  <a:schemeClr val="lt2"/>
                </a:solidFill>
                <a:cs typeface="B Nazanin" panose="00000400000000000000" pitchFamily="2" charset="-78"/>
              </a:rPr>
              <a:t>فوق العاده</a:t>
            </a:r>
            <a:endParaRPr dirty="0">
              <a:solidFill>
                <a:schemeClr val="lt2"/>
              </a:solidFill>
              <a:cs typeface="B Nazanin" panose="000004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41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1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83" name="Google Shape;4183;p66"/>
          <p:cNvSpPr txBox="1">
            <a:spLocks noGrp="1"/>
          </p:cNvSpPr>
          <p:nvPr>
            <p:ph type="title"/>
          </p:nvPr>
        </p:nvSpPr>
        <p:spPr>
          <a:xfrm>
            <a:off x="2216550" y="3051363"/>
            <a:ext cx="4710900" cy="443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>
                <a:cs typeface="B Nazanin" panose="00000400000000000000" pitchFamily="2" charset="-78"/>
              </a:rPr>
              <a:t>—</a:t>
            </a:r>
            <a:r>
              <a:rPr lang="fa-IR" dirty="0">
                <a:cs typeface="B Nazanin" panose="00000400000000000000" pitchFamily="2" charset="-78"/>
              </a:rPr>
              <a:t>یک آدم معروف</a:t>
            </a:r>
            <a:endParaRPr dirty="0">
              <a:cs typeface="B Nazanin" panose="00000400000000000000" pitchFamily="2" charset="-78"/>
            </a:endParaRPr>
          </a:p>
        </p:txBody>
      </p:sp>
      <p:sp>
        <p:nvSpPr>
          <p:cNvPr id="4184" name="Google Shape;4184;p66"/>
          <p:cNvSpPr txBox="1">
            <a:spLocks noGrp="1"/>
          </p:cNvSpPr>
          <p:nvPr>
            <p:ph type="subTitle" idx="1"/>
          </p:nvPr>
        </p:nvSpPr>
        <p:spPr>
          <a:xfrm>
            <a:off x="1458150" y="1653375"/>
            <a:ext cx="6227700" cy="1257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effectLst/>
                <a:cs typeface="B Nazanin" panose="00000400000000000000" pitchFamily="2" charset="-78"/>
              </a:rPr>
              <a:t>"این یک نقل قول است، کلماتی پر از حکمت که یکی از افراد مهم گفته و می تواند خواننده را وادار به الهام کند."</a:t>
            </a:r>
            <a:endParaRPr lang="fa-IR" dirty="0">
              <a:cs typeface="B Nazanin" panose="000004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3">
            <a:alphaModFix/>
          </a:blip>
          <a:stretch>
            <a:fillRect/>
          </a:stretch>
        </a:blipFill>
        <a:effectLst/>
      </p:bgPr>
    </p:bg>
    <p:spTree>
      <p:nvGrpSpPr>
        <p:cNvPr id="1" name="Shape 41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89" name="Google Shape;4189;p67"/>
          <p:cNvSpPr txBox="1">
            <a:spLocks noGrp="1"/>
          </p:cNvSpPr>
          <p:nvPr>
            <p:ph type="title"/>
          </p:nvPr>
        </p:nvSpPr>
        <p:spPr>
          <a:xfrm>
            <a:off x="4954175" y="1294675"/>
            <a:ext cx="3469800" cy="180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400000000000000" pitchFamily="2" charset="-78"/>
              </a:rPr>
              <a:t>یک تصویر به اندازه هزار کلمه ارزشمند است</a:t>
            </a:r>
            <a:endParaRPr dirty="0">
              <a:cs typeface="B Nazanin" panose="000004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1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94" name="Google Shape;4194;p68"/>
          <p:cNvSpPr txBox="1">
            <a:spLocks noGrp="1"/>
          </p:cNvSpPr>
          <p:nvPr>
            <p:ph type="title"/>
          </p:nvPr>
        </p:nvSpPr>
        <p:spPr>
          <a:xfrm>
            <a:off x="4432366" y="1268859"/>
            <a:ext cx="3675600" cy="1731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 algn="r" rtl="1"/>
            <a:r>
              <a:rPr lang="fa-IR" dirty="0">
                <a:cs typeface="B Nazanin" panose="00000400000000000000" pitchFamily="2" charset="-78"/>
              </a:rPr>
              <a:t>یک تصویر همیشه </a:t>
            </a:r>
            <a:r>
              <a:rPr lang="fa-IR" dirty="0">
                <a:solidFill>
                  <a:schemeClr val="tx2"/>
                </a:solidFill>
                <a:cs typeface="B Nazanin" panose="00000400000000000000" pitchFamily="2" charset="-78"/>
              </a:rPr>
              <a:t>مفهوم</a:t>
            </a:r>
            <a:r>
              <a:rPr lang="fa-IR" dirty="0">
                <a:cs typeface="B Nazanin" panose="00000400000000000000" pitchFamily="2" charset="-78"/>
              </a:rPr>
              <a:t> را تقویت می کند</a:t>
            </a:r>
            <a:endParaRPr dirty="0">
              <a:solidFill>
                <a:schemeClr val="lt2"/>
              </a:solidFill>
            </a:endParaRPr>
          </a:p>
        </p:txBody>
      </p:sp>
      <p:pic>
        <p:nvPicPr>
          <p:cNvPr id="4195" name="Google Shape;4195;p68"/>
          <p:cNvPicPr preferRelativeResize="0"/>
          <p:nvPr/>
        </p:nvPicPr>
        <p:blipFill rotWithShape="1">
          <a:blip r:embed="rId3">
            <a:alphaModFix/>
          </a:blip>
          <a:srcRect l="23992" t="2332" r="12752" b="2853"/>
          <a:stretch/>
        </p:blipFill>
        <p:spPr>
          <a:xfrm>
            <a:off x="1184711" y="1228514"/>
            <a:ext cx="2668929" cy="2668919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4196" name="Google Shape;4196;p68"/>
          <p:cNvGrpSpPr/>
          <p:nvPr/>
        </p:nvGrpSpPr>
        <p:grpSpPr>
          <a:xfrm>
            <a:off x="-188233" y="-144405"/>
            <a:ext cx="4041909" cy="4041909"/>
            <a:chOff x="1989746" y="1227675"/>
            <a:chExt cx="1468184" cy="1468184"/>
          </a:xfrm>
        </p:grpSpPr>
        <p:sp>
          <p:nvSpPr>
            <p:cNvPr id="4197" name="Google Shape;4197;p68"/>
            <p:cNvSpPr/>
            <p:nvPr/>
          </p:nvSpPr>
          <p:spPr>
            <a:xfrm>
              <a:off x="2482274" y="1720204"/>
              <a:ext cx="975637" cy="975637"/>
            </a:xfrm>
            <a:custGeom>
              <a:avLst/>
              <a:gdLst/>
              <a:ahLst/>
              <a:cxnLst/>
              <a:rect l="l" t="t" r="r" b="b"/>
              <a:pathLst>
                <a:path w="86054" h="86054" fill="none" extrusionOk="0">
                  <a:moveTo>
                    <a:pt x="0" y="1"/>
                  </a:moveTo>
                  <a:lnTo>
                    <a:pt x="86054" y="1"/>
                  </a:lnTo>
                  <a:lnTo>
                    <a:pt x="86054" y="86054"/>
                  </a:lnTo>
                  <a:lnTo>
                    <a:pt x="0" y="86054"/>
                  </a:lnTo>
                  <a:close/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8" name="Google Shape;4198;p68"/>
            <p:cNvSpPr/>
            <p:nvPr/>
          </p:nvSpPr>
          <p:spPr>
            <a:xfrm>
              <a:off x="2965336" y="2203267"/>
              <a:ext cx="11" cy="11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9" name="Google Shape;4199;p68"/>
            <p:cNvSpPr/>
            <p:nvPr/>
          </p:nvSpPr>
          <p:spPr>
            <a:xfrm>
              <a:off x="2844721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0" name="Google Shape;4200;p68"/>
            <p:cNvSpPr/>
            <p:nvPr/>
          </p:nvSpPr>
          <p:spPr>
            <a:xfrm>
              <a:off x="2721146" y="1227675"/>
              <a:ext cx="493147" cy="492558"/>
            </a:xfrm>
            <a:custGeom>
              <a:avLst/>
              <a:gdLst/>
              <a:ahLst/>
              <a:cxnLst/>
              <a:rect l="l" t="t" r="r" b="b"/>
              <a:pathLst>
                <a:path w="43497" h="43445" fill="none" extrusionOk="0">
                  <a:moveTo>
                    <a:pt x="43496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1" name="Google Shape;4201;p68"/>
            <p:cNvSpPr/>
            <p:nvPr/>
          </p:nvSpPr>
          <p:spPr>
            <a:xfrm>
              <a:off x="2600520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5" y="43445"/>
                  </a:moveTo>
                  <a:lnTo>
                    <a:pt x="1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2" name="Google Shape;4202;p68"/>
            <p:cNvSpPr/>
            <p:nvPr/>
          </p:nvSpPr>
          <p:spPr>
            <a:xfrm>
              <a:off x="2477535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5" y="43445"/>
                  </a:moveTo>
                  <a:lnTo>
                    <a:pt x="1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3" name="Google Shape;4203;p68"/>
            <p:cNvSpPr/>
            <p:nvPr/>
          </p:nvSpPr>
          <p:spPr>
            <a:xfrm>
              <a:off x="2356920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5" y="43445"/>
                  </a:moveTo>
                  <a:lnTo>
                    <a:pt x="1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4" name="Google Shape;4204;p68"/>
            <p:cNvSpPr/>
            <p:nvPr/>
          </p:nvSpPr>
          <p:spPr>
            <a:xfrm>
              <a:off x="2233346" y="1227675"/>
              <a:ext cx="493147" cy="492558"/>
            </a:xfrm>
            <a:custGeom>
              <a:avLst/>
              <a:gdLst/>
              <a:ahLst/>
              <a:cxnLst/>
              <a:rect l="l" t="t" r="r" b="b"/>
              <a:pathLst>
                <a:path w="43497" h="43445" fill="none" extrusionOk="0">
                  <a:moveTo>
                    <a:pt x="43497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5" name="Google Shape;4205;p68"/>
            <p:cNvSpPr/>
            <p:nvPr/>
          </p:nvSpPr>
          <p:spPr>
            <a:xfrm>
              <a:off x="2112731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6" name="Google Shape;4206;p68"/>
            <p:cNvSpPr/>
            <p:nvPr/>
          </p:nvSpPr>
          <p:spPr>
            <a:xfrm>
              <a:off x="1989746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7" name="Google Shape;4207;p68"/>
            <p:cNvSpPr/>
            <p:nvPr/>
          </p:nvSpPr>
          <p:spPr>
            <a:xfrm>
              <a:off x="1989746" y="1350660"/>
              <a:ext cx="492558" cy="493147"/>
            </a:xfrm>
            <a:custGeom>
              <a:avLst/>
              <a:gdLst/>
              <a:ahLst/>
              <a:cxnLst/>
              <a:rect l="l" t="t" r="r" b="b"/>
              <a:pathLst>
                <a:path w="43445" h="43497" fill="none" extrusionOk="0">
                  <a:moveTo>
                    <a:pt x="43444" y="43497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8" name="Google Shape;4208;p68"/>
            <p:cNvSpPr/>
            <p:nvPr/>
          </p:nvSpPr>
          <p:spPr>
            <a:xfrm>
              <a:off x="1989746" y="1471876"/>
              <a:ext cx="492558" cy="492546"/>
            </a:xfrm>
            <a:custGeom>
              <a:avLst/>
              <a:gdLst/>
              <a:ahLst/>
              <a:cxnLst/>
              <a:rect l="l" t="t" r="r" b="b"/>
              <a:pathLst>
                <a:path w="43445" h="43444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9" name="Google Shape;4209;p68"/>
            <p:cNvSpPr/>
            <p:nvPr/>
          </p:nvSpPr>
          <p:spPr>
            <a:xfrm>
              <a:off x="1989746" y="1594861"/>
              <a:ext cx="492558" cy="492546"/>
            </a:xfrm>
            <a:custGeom>
              <a:avLst/>
              <a:gdLst/>
              <a:ahLst/>
              <a:cxnLst/>
              <a:rect l="l" t="t" r="r" b="b"/>
              <a:pathLst>
                <a:path w="43445" h="43444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0" name="Google Shape;4210;p68"/>
            <p:cNvSpPr/>
            <p:nvPr/>
          </p:nvSpPr>
          <p:spPr>
            <a:xfrm>
              <a:off x="1989746" y="1715477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1" name="Google Shape;4211;p68"/>
            <p:cNvSpPr/>
            <p:nvPr/>
          </p:nvSpPr>
          <p:spPr>
            <a:xfrm>
              <a:off x="1989746" y="1838462"/>
              <a:ext cx="492558" cy="493147"/>
            </a:xfrm>
            <a:custGeom>
              <a:avLst/>
              <a:gdLst/>
              <a:ahLst/>
              <a:cxnLst/>
              <a:rect l="l" t="t" r="r" b="b"/>
              <a:pathLst>
                <a:path w="43445" h="43497" fill="none" extrusionOk="0">
                  <a:moveTo>
                    <a:pt x="43444" y="43496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2" name="Google Shape;4212;p68"/>
            <p:cNvSpPr/>
            <p:nvPr/>
          </p:nvSpPr>
          <p:spPr>
            <a:xfrm>
              <a:off x="1989746" y="1959667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3" name="Google Shape;4213;p68"/>
            <p:cNvSpPr/>
            <p:nvPr/>
          </p:nvSpPr>
          <p:spPr>
            <a:xfrm>
              <a:off x="1989746" y="2082652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4" name="Google Shape;4214;p68"/>
            <p:cNvSpPr/>
            <p:nvPr/>
          </p:nvSpPr>
          <p:spPr>
            <a:xfrm>
              <a:off x="1989746" y="1227675"/>
              <a:ext cx="1468184" cy="1468184"/>
            </a:xfrm>
            <a:custGeom>
              <a:avLst/>
              <a:gdLst/>
              <a:ahLst/>
              <a:cxnLst/>
              <a:rect l="l" t="t" r="r" b="b"/>
              <a:pathLst>
                <a:path w="129498" h="129498" fill="none" extrusionOk="0">
                  <a:moveTo>
                    <a:pt x="43444" y="129498"/>
                  </a:moveTo>
                  <a:lnTo>
                    <a:pt x="0" y="86054"/>
                  </a:lnTo>
                  <a:lnTo>
                    <a:pt x="0" y="1"/>
                  </a:lnTo>
                  <a:lnTo>
                    <a:pt x="86054" y="1"/>
                  </a:lnTo>
                  <a:lnTo>
                    <a:pt x="129498" y="43445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215" name="Google Shape;4215;p68"/>
          <p:cNvSpPr txBox="1">
            <a:spLocks noGrp="1"/>
          </p:cNvSpPr>
          <p:nvPr>
            <p:ph type="subTitle" idx="1"/>
          </p:nvPr>
        </p:nvSpPr>
        <p:spPr>
          <a:xfrm>
            <a:off x="4432366" y="2988784"/>
            <a:ext cx="3675600" cy="1042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buClr>
                <a:schemeClr val="dk1"/>
              </a:buClr>
              <a:buSzPts val="1100"/>
            </a:pPr>
            <a:r>
              <a:rPr lang="fa-IR" dirty="0">
                <a:cs typeface="B Nazanin" panose="00000400000000000000" pitchFamily="2" charset="-78"/>
              </a:rPr>
              <a:t>تصویر مقادیر زیادی داده را نشان می دهد، بنابراین به یاد داشته باشید: از یک تصویر به جای متن طولانی استفاده کنید.</a:t>
            </a:r>
          </a:p>
        </p:txBody>
      </p: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/>
                                        <p:tgtEl>
                                          <p:spTgt spid="419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" dur="1000"/>
                                        <p:tgtEl>
                                          <p:spTgt spid="42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2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20" name="Google Shape;4220;p69"/>
          <p:cNvSpPr txBox="1">
            <a:spLocks noGrp="1"/>
          </p:cNvSpPr>
          <p:nvPr>
            <p:ph type="title"/>
          </p:nvPr>
        </p:nvSpPr>
        <p:spPr>
          <a:xfrm>
            <a:off x="433754" y="2639200"/>
            <a:ext cx="1943271" cy="824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uFill>
                  <a:noFill/>
                </a:uFill>
                <a:cs typeface="B Nazanin" panose="00000400000000000000" pitchFamily="2" charset="-78"/>
              </a:rPr>
              <a:t>هزینه ها</a:t>
            </a:r>
            <a:endParaRPr dirty="0">
              <a:cs typeface="B Nazanin" panose="00000400000000000000" pitchFamily="2" charset="-78"/>
            </a:endParaRPr>
          </a:p>
        </p:txBody>
      </p:sp>
      <p:sp>
        <p:nvSpPr>
          <p:cNvPr id="4221" name="Google Shape;4221;p69"/>
          <p:cNvSpPr txBox="1">
            <a:spLocks noGrp="1"/>
          </p:cNvSpPr>
          <p:nvPr>
            <p:ph type="title" idx="2"/>
          </p:nvPr>
        </p:nvSpPr>
        <p:spPr>
          <a:xfrm>
            <a:off x="713225" y="1318975"/>
            <a:ext cx="1663800" cy="1229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04</a:t>
            </a:r>
            <a:endParaRPr/>
          </a:p>
        </p:txBody>
      </p:sp>
      <p:sp>
        <p:nvSpPr>
          <p:cNvPr id="4222" name="Google Shape;4222;p69"/>
          <p:cNvSpPr txBox="1">
            <a:spLocks noGrp="1"/>
          </p:cNvSpPr>
          <p:nvPr>
            <p:ph type="subTitle" idx="1"/>
          </p:nvPr>
        </p:nvSpPr>
        <p:spPr>
          <a:xfrm>
            <a:off x="713225" y="3554125"/>
            <a:ext cx="4792200" cy="408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algn="ctr" rtl="1"/>
            <a:r>
              <a:rPr lang="fa-IR" dirty="0">
                <a:cs typeface="B Nazanin" panose="00000400000000000000" pitchFamily="2" charset="-78"/>
              </a:rPr>
              <a:t>در صورت نیاز می توانید زیرنویسی را در اینجا وارد کنید</a:t>
            </a:r>
            <a:endParaRPr lang="fa-IR" dirty="0">
              <a:effectLst/>
              <a:cs typeface="B Nazanin" panose="000004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42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1000"/>
                                        <p:tgtEl>
                                          <p:spTgt spid="42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2000"/>
                            </p:stCondLst>
                            <p:childTnLst>
                              <p:par>
                                <p:cTn id="1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1000"/>
                                        <p:tgtEl>
                                          <p:spTgt spid="42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2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27" name="Google Shape;4227;p70"/>
          <p:cNvSpPr txBox="1">
            <a:spLocks noGrp="1"/>
          </p:cNvSpPr>
          <p:nvPr>
            <p:ph type="title"/>
          </p:nvPr>
        </p:nvSpPr>
        <p:spPr>
          <a:xfrm>
            <a:off x="1284000" y="1558475"/>
            <a:ext cx="6576000" cy="15111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150,000</a:t>
            </a:r>
            <a:endParaRPr dirty="0"/>
          </a:p>
        </p:txBody>
      </p:sp>
      <p:sp>
        <p:nvSpPr>
          <p:cNvPr id="4228" name="Google Shape;4228;p70"/>
          <p:cNvSpPr txBox="1">
            <a:spLocks noGrp="1"/>
          </p:cNvSpPr>
          <p:nvPr>
            <p:ph type="subTitle" idx="1"/>
          </p:nvPr>
        </p:nvSpPr>
        <p:spPr>
          <a:xfrm>
            <a:off x="1284000" y="3069625"/>
            <a:ext cx="6576000" cy="43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700" dirty="0">
                <a:cs typeface="B Nazanin" panose="00000400000000000000" pitchFamily="2" charset="-78"/>
              </a:rPr>
              <a:t>اعداد بزرگ توجه مخاطب شما را جلب می کند</a:t>
            </a:r>
            <a:endParaRPr sz="1700" dirty="0">
              <a:cs typeface="B Nazanin" panose="000004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9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34" name="Google Shape;3934;p53">
            <a:hlinkClick r:id="rId3" action="ppaction://hlinksldjump"/>
          </p:cNvPr>
          <p:cNvSpPr txBox="1">
            <a:spLocks noGrp="1"/>
          </p:cNvSpPr>
          <p:nvPr>
            <p:ph type="title"/>
          </p:nvPr>
        </p:nvSpPr>
        <p:spPr>
          <a:xfrm>
            <a:off x="796200" y="1895175"/>
            <a:ext cx="2336400" cy="52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400000000000000" pitchFamily="2" charset="-78"/>
              </a:rPr>
              <a:t>استراتژی</a:t>
            </a:r>
            <a:endParaRPr dirty="0">
              <a:cs typeface="B Nazanin" panose="00000400000000000000" pitchFamily="2" charset="-78"/>
            </a:endParaRPr>
          </a:p>
        </p:txBody>
      </p:sp>
      <p:sp>
        <p:nvSpPr>
          <p:cNvPr id="3935" name="Google Shape;3935;p53">
            <a:hlinkClick r:id="rId3" action="ppaction://hlinksldjump"/>
          </p:cNvPr>
          <p:cNvSpPr txBox="1">
            <a:spLocks noGrp="1"/>
          </p:cNvSpPr>
          <p:nvPr>
            <p:ph type="title" idx="2"/>
          </p:nvPr>
        </p:nvSpPr>
        <p:spPr>
          <a:xfrm>
            <a:off x="1597613" y="1307698"/>
            <a:ext cx="733500" cy="593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cs typeface="B Nazanin" panose="00000400000000000000" pitchFamily="2" charset="-78"/>
              </a:rPr>
              <a:t>01</a:t>
            </a:r>
            <a:endParaRPr>
              <a:cs typeface="B Nazanin" panose="00000400000000000000" pitchFamily="2" charset="-78"/>
            </a:endParaRPr>
          </a:p>
        </p:txBody>
      </p:sp>
      <p:sp>
        <p:nvSpPr>
          <p:cNvPr id="3936" name="Google Shape;3936;p53"/>
          <p:cNvSpPr txBox="1">
            <a:spLocks noGrp="1"/>
          </p:cNvSpPr>
          <p:nvPr>
            <p:ph type="subTitle" idx="1"/>
          </p:nvPr>
        </p:nvSpPr>
        <p:spPr>
          <a:xfrm>
            <a:off x="796200" y="2329300"/>
            <a:ext cx="23364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400000000000000" pitchFamily="2" charset="-78"/>
              </a:rPr>
              <a:t>می توانید موضوع بخش را در اینجا شرح دهید</a:t>
            </a:r>
          </a:p>
        </p:txBody>
      </p:sp>
      <p:sp>
        <p:nvSpPr>
          <p:cNvPr id="3937" name="Google Shape;3937;p53">
            <a:hlinkClick r:id="rId4" action="ppaction://hlinksldjump"/>
          </p:cNvPr>
          <p:cNvSpPr txBox="1">
            <a:spLocks noGrp="1"/>
          </p:cNvSpPr>
          <p:nvPr>
            <p:ph type="title" idx="3"/>
          </p:nvPr>
        </p:nvSpPr>
        <p:spPr>
          <a:xfrm>
            <a:off x="3403800" y="1895175"/>
            <a:ext cx="2336400" cy="52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400000000000000" pitchFamily="2" charset="-78"/>
              </a:rPr>
              <a:t>منافع</a:t>
            </a:r>
            <a:endParaRPr dirty="0">
              <a:cs typeface="B Nazanin" panose="00000400000000000000" pitchFamily="2" charset="-78"/>
            </a:endParaRPr>
          </a:p>
        </p:txBody>
      </p:sp>
      <p:sp>
        <p:nvSpPr>
          <p:cNvPr id="3938" name="Google Shape;3938;p53">
            <a:hlinkClick r:id="rId4" action="ppaction://hlinksldjump"/>
          </p:cNvPr>
          <p:cNvSpPr txBox="1">
            <a:spLocks noGrp="1"/>
          </p:cNvSpPr>
          <p:nvPr>
            <p:ph type="title" idx="4"/>
          </p:nvPr>
        </p:nvSpPr>
        <p:spPr>
          <a:xfrm>
            <a:off x="4236900" y="1307698"/>
            <a:ext cx="670200" cy="593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cs typeface="B Nazanin" panose="00000400000000000000" pitchFamily="2" charset="-78"/>
              </a:rPr>
              <a:t>02</a:t>
            </a:r>
            <a:endParaRPr>
              <a:cs typeface="B Nazanin" panose="00000400000000000000" pitchFamily="2" charset="-78"/>
            </a:endParaRPr>
          </a:p>
        </p:txBody>
      </p:sp>
      <p:sp>
        <p:nvSpPr>
          <p:cNvPr id="3939" name="Google Shape;3939;p53"/>
          <p:cNvSpPr txBox="1">
            <a:spLocks noGrp="1"/>
          </p:cNvSpPr>
          <p:nvPr>
            <p:ph type="subTitle" idx="5"/>
          </p:nvPr>
        </p:nvSpPr>
        <p:spPr>
          <a:xfrm>
            <a:off x="3403800" y="2329300"/>
            <a:ext cx="23364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400000000000000" pitchFamily="2" charset="-78"/>
              </a:rPr>
              <a:t>می توانید موضوع بخش را در اینجا شرح دهید</a:t>
            </a:r>
          </a:p>
        </p:txBody>
      </p:sp>
      <p:sp>
        <p:nvSpPr>
          <p:cNvPr id="3940" name="Google Shape;3940;p53">
            <a:hlinkClick r:id="rId5" action="ppaction://hlinksldjump"/>
          </p:cNvPr>
          <p:cNvSpPr txBox="1">
            <a:spLocks noGrp="1"/>
          </p:cNvSpPr>
          <p:nvPr>
            <p:ph type="title" idx="6"/>
          </p:nvPr>
        </p:nvSpPr>
        <p:spPr>
          <a:xfrm>
            <a:off x="6011400" y="1895175"/>
            <a:ext cx="2336400" cy="52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400000000000000" pitchFamily="2" charset="-78"/>
              </a:rPr>
              <a:t>گزینه ها</a:t>
            </a:r>
            <a:r>
              <a:rPr lang="en" dirty="0">
                <a:cs typeface="B Nazanin" panose="00000400000000000000" pitchFamily="2" charset="-78"/>
              </a:rPr>
              <a:t> </a:t>
            </a:r>
            <a:endParaRPr dirty="0">
              <a:cs typeface="B Nazanin" panose="00000400000000000000" pitchFamily="2" charset="-78"/>
            </a:endParaRPr>
          </a:p>
        </p:txBody>
      </p:sp>
      <p:sp>
        <p:nvSpPr>
          <p:cNvPr id="3941" name="Google Shape;3941;p53">
            <a:hlinkClick r:id="rId5" action="ppaction://hlinksldjump"/>
          </p:cNvPr>
          <p:cNvSpPr txBox="1">
            <a:spLocks noGrp="1"/>
          </p:cNvSpPr>
          <p:nvPr>
            <p:ph type="title" idx="7"/>
          </p:nvPr>
        </p:nvSpPr>
        <p:spPr>
          <a:xfrm>
            <a:off x="6844463" y="1307698"/>
            <a:ext cx="670200" cy="593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cs typeface="B Nazanin" panose="00000400000000000000" pitchFamily="2" charset="-78"/>
              </a:rPr>
              <a:t>03</a:t>
            </a:r>
            <a:endParaRPr>
              <a:cs typeface="B Nazanin" panose="00000400000000000000" pitchFamily="2" charset="-78"/>
            </a:endParaRPr>
          </a:p>
        </p:txBody>
      </p:sp>
      <p:sp>
        <p:nvSpPr>
          <p:cNvPr id="3942" name="Google Shape;3942;p53"/>
          <p:cNvSpPr txBox="1">
            <a:spLocks noGrp="1"/>
          </p:cNvSpPr>
          <p:nvPr>
            <p:ph type="subTitle" idx="8"/>
          </p:nvPr>
        </p:nvSpPr>
        <p:spPr>
          <a:xfrm>
            <a:off x="6011400" y="2329300"/>
            <a:ext cx="23364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400000000000000" pitchFamily="2" charset="-78"/>
              </a:rPr>
              <a:t>می توانید موضوع بخش را در اینجا شرح دهید</a:t>
            </a:r>
            <a:endParaRPr dirty="0">
              <a:cs typeface="B Nazanin" panose="00000400000000000000" pitchFamily="2" charset="-78"/>
            </a:endParaRPr>
          </a:p>
        </p:txBody>
      </p:sp>
      <p:sp>
        <p:nvSpPr>
          <p:cNvPr id="3943" name="Google Shape;3943;p53">
            <a:hlinkClick r:id="rId6" action="ppaction://hlinksldjump"/>
          </p:cNvPr>
          <p:cNvSpPr txBox="1">
            <a:spLocks noGrp="1"/>
          </p:cNvSpPr>
          <p:nvPr>
            <p:ph type="title" idx="9"/>
          </p:nvPr>
        </p:nvSpPr>
        <p:spPr>
          <a:xfrm>
            <a:off x="796200" y="3684575"/>
            <a:ext cx="2336400" cy="52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400000000000000" pitchFamily="2" charset="-78"/>
              </a:rPr>
              <a:t>هزینه ها</a:t>
            </a:r>
            <a:endParaRPr dirty="0">
              <a:cs typeface="B Nazanin" panose="00000400000000000000" pitchFamily="2" charset="-78"/>
            </a:endParaRPr>
          </a:p>
        </p:txBody>
      </p:sp>
      <p:sp>
        <p:nvSpPr>
          <p:cNvPr id="3944" name="Google Shape;3944;p53">
            <a:hlinkClick r:id="rId6" action="ppaction://hlinksldjump"/>
          </p:cNvPr>
          <p:cNvSpPr txBox="1">
            <a:spLocks noGrp="1"/>
          </p:cNvSpPr>
          <p:nvPr>
            <p:ph type="title" idx="13"/>
          </p:nvPr>
        </p:nvSpPr>
        <p:spPr>
          <a:xfrm>
            <a:off x="1597613" y="3106348"/>
            <a:ext cx="733500" cy="593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cs typeface="B Nazanin" panose="00000400000000000000" pitchFamily="2" charset="-78"/>
              </a:rPr>
              <a:t>04</a:t>
            </a:r>
            <a:endParaRPr>
              <a:cs typeface="B Nazanin" panose="00000400000000000000" pitchFamily="2" charset="-78"/>
            </a:endParaRPr>
          </a:p>
        </p:txBody>
      </p:sp>
      <p:sp>
        <p:nvSpPr>
          <p:cNvPr id="3945" name="Google Shape;3945;p53"/>
          <p:cNvSpPr txBox="1">
            <a:spLocks noGrp="1"/>
          </p:cNvSpPr>
          <p:nvPr>
            <p:ph type="subTitle" idx="14"/>
          </p:nvPr>
        </p:nvSpPr>
        <p:spPr>
          <a:xfrm>
            <a:off x="796200" y="4118700"/>
            <a:ext cx="23364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400000000000000" pitchFamily="2" charset="-78"/>
              </a:rPr>
              <a:t>می توانید موضوع بخش را در اینجا شرح دهید</a:t>
            </a:r>
          </a:p>
        </p:txBody>
      </p:sp>
      <p:sp>
        <p:nvSpPr>
          <p:cNvPr id="3946" name="Google Shape;3946;p53">
            <a:hlinkClick r:id="rId7" action="ppaction://hlinksldjump"/>
          </p:cNvPr>
          <p:cNvSpPr txBox="1">
            <a:spLocks noGrp="1"/>
          </p:cNvSpPr>
          <p:nvPr>
            <p:ph type="title" idx="15"/>
          </p:nvPr>
        </p:nvSpPr>
        <p:spPr>
          <a:xfrm>
            <a:off x="3403800" y="3684575"/>
            <a:ext cx="2336400" cy="52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400000000000000" pitchFamily="2" charset="-78"/>
              </a:rPr>
              <a:t>تجزیه و تحلیل</a:t>
            </a:r>
            <a:endParaRPr dirty="0">
              <a:cs typeface="B Nazanin" panose="00000400000000000000" pitchFamily="2" charset="-78"/>
            </a:endParaRPr>
          </a:p>
        </p:txBody>
      </p:sp>
      <p:sp>
        <p:nvSpPr>
          <p:cNvPr id="3947" name="Google Shape;3947;p53">
            <a:hlinkClick r:id="rId7" action="ppaction://hlinksldjump"/>
          </p:cNvPr>
          <p:cNvSpPr txBox="1">
            <a:spLocks noGrp="1"/>
          </p:cNvSpPr>
          <p:nvPr>
            <p:ph type="title" idx="16"/>
          </p:nvPr>
        </p:nvSpPr>
        <p:spPr>
          <a:xfrm>
            <a:off x="4236900" y="3106348"/>
            <a:ext cx="670200" cy="593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cs typeface="B Nazanin" panose="00000400000000000000" pitchFamily="2" charset="-78"/>
              </a:rPr>
              <a:t>05</a:t>
            </a:r>
            <a:endParaRPr>
              <a:cs typeface="B Nazanin" panose="00000400000000000000" pitchFamily="2" charset="-78"/>
            </a:endParaRPr>
          </a:p>
        </p:txBody>
      </p:sp>
      <p:sp>
        <p:nvSpPr>
          <p:cNvPr id="3948" name="Google Shape;3948;p53"/>
          <p:cNvSpPr txBox="1">
            <a:spLocks noGrp="1"/>
          </p:cNvSpPr>
          <p:nvPr>
            <p:ph type="subTitle" idx="17"/>
          </p:nvPr>
        </p:nvSpPr>
        <p:spPr>
          <a:xfrm>
            <a:off x="3403800" y="4118700"/>
            <a:ext cx="23364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400000000000000" pitchFamily="2" charset="-78"/>
              </a:rPr>
              <a:t>می توانید موضوع بخش را در اینجا شرح دهید</a:t>
            </a:r>
          </a:p>
        </p:txBody>
      </p:sp>
      <p:sp>
        <p:nvSpPr>
          <p:cNvPr id="3949" name="Google Shape;3949;p53">
            <a:hlinkClick r:id="rId8" action="ppaction://hlinksldjump"/>
          </p:cNvPr>
          <p:cNvSpPr txBox="1">
            <a:spLocks noGrp="1"/>
          </p:cNvSpPr>
          <p:nvPr>
            <p:ph type="title" idx="18"/>
          </p:nvPr>
        </p:nvSpPr>
        <p:spPr>
          <a:xfrm>
            <a:off x="6011400" y="3684575"/>
            <a:ext cx="2336400" cy="52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400000000000000" pitchFamily="2" charset="-78"/>
              </a:rPr>
              <a:t>توسعه</a:t>
            </a:r>
            <a:endParaRPr dirty="0">
              <a:cs typeface="B Nazanin" panose="00000400000000000000" pitchFamily="2" charset="-78"/>
            </a:endParaRPr>
          </a:p>
        </p:txBody>
      </p:sp>
      <p:sp>
        <p:nvSpPr>
          <p:cNvPr id="3950" name="Google Shape;3950;p53">
            <a:hlinkClick r:id="rId8" action="ppaction://hlinksldjump"/>
          </p:cNvPr>
          <p:cNvSpPr txBox="1">
            <a:spLocks noGrp="1"/>
          </p:cNvSpPr>
          <p:nvPr>
            <p:ph type="title" idx="19"/>
          </p:nvPr>
        </p:nvSpPr>
        <p:spPr>
          <a:xfrm>
            <a:off x="6844463" y="3106348"/>
            <a:ext cx="670200" cy="593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cs typeface="B Nazanin" panose="00000400000000000000" pitchFamily="2" charset="-78"/>
              </a:rPr>
              <a:t>06</a:t>
            </a:r>
            <a:endParaRPr>
              <a:cs typeface="B Nazanin" panose="00000400000000000000" pitchFamily="2" charset="-78"/>
            </a:endParaRPr>
          </a:p>
        </p:txBody>
      </p:sp>
      <p:sp>
        <p:nvSpPr>
          <p:cNvPr id="3951" name="Google Shape;3951;p53"/>
          <p:cNvSpPr txBox="1">
            <a:spLocks noGrp="1"/>
          </p:cNvSpPr>
          <p:nvPr>
            <p:ph type="subTitle" idx="20"/>
          </p:nvPr>
        </p:nvSpPr>
        <p:spPr>
          <a:xfrm>
            <a:off x="6011400" y="4118700"/>
            <a:ext cx="23364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400000000000000" pitchFamily="2" charset="-78"/>
              </a:rPr>
              <a:t>می توانید موضوع بخش را در اینجا شرح دهید</a:t>
            </a:r>
          </a:p>
        </p:txBody>
      </p:sp>
      <p:sp>
        <p:nvSpPr>
          <p:cNvPr id="3952" name="Google Shape;3952;p53"/>
          <p:cNvSpPr txBox="1">
            <a:spLocks noGrp="1"/>
          </p:cNvSpPr>
          <p:nvPr>
            <p:ph type="title" idx="21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400000000000000" pitchFamily="2" charset="-78"/>
              </a:rPr>
              <a:t>فهرست مطالب</a:t>
            </a:r>
            <a:endParaRPr dirty="0">
              <a:cs typeface="B Nazanin" panose="000004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2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33" name="Google Shape;4233;p71"/>
          <p:cNvSpPr txBox="1">
            <a:spLocks noGrp="1"/>
          </p:cNvSpPr>
          <p:nvPr>
            <p:ph type="title"/>
          </p:nvPr>
        </p:nvSpPr>
        <p:spPr>
          <a:xfrm>
            <a:off x="979500" y="814675"/>
            <a:ext cx="4289400" cy="583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rtl="1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cs typeface="B Nazanin" panose="00000400000000000000" pitchFamily="2" charset="-78"/>
              </a:rPr>
              <a:t>9h 55m 23s</a:t>
            </a:r>
            <a:endParaRPr>
              <a:cs typeface="B Nazanin" panose="00000400000000000000" pitchFamily="2" charset="-78"/>
            </a:endParaRPr>
          </a:p>
        </p:txBody>
      </p:sp>
      <p:sp>
        <p:nvSpPr>
          <p:cNvPr id="4234" name="Google Shape;4234;p71"/>
          <p:cNvSpPr txBox="1">
            <a:spLocks noGrp="1"/>
          </p:cNvSpPr>
          <p:nvPr>
            <p:ph type="subTitle" idx="1"/>
          </p:nvPr>
        </p:nvSpPr>
        <p:spPr>
          <a:xfrm>
            <a:off x="979500" y="1462202"/>
            <a:ext cx="4289400" cy="31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133350" lvl="0" indent="0" rtl="1">
              <a:buSzPts val="1500"/>
            </a:pPr>
            <a:r>
              <a:rPr lang="fa-IR" dirty="0">
                <a:cs typeface="B Nazanin" panose="00000400000000000000" pitchFamily="2" charset="-78"/>
              </a:rPr>
              <a:t>این قالب شامل اسلاید هایی با طراحی زیبا و جذاببه شما کمک می کند تا مفاهیم خود را به طور روان و قابل درک رائه دهید.</a:t>
            </a:r>
          </a:p>
        </p:txBody>
      </p:sp>
      <p:sp>
        <p:nvSpPr>
          <p:cNvPr id="4235" name="Google Shape;4235;p71"/>
          <p:cNvSpPr txBox="1">
            <a:spLocks noGrp="1"/>
          </p:cNvSpPr>
          <p:nvPr>
            <p:ph type="title" idx="2"/>
          </p:nvPr>
        </p:nvSpPr>
        <p:spPr>
          <a:xfrm>
            <a:off x="2427300" y="2118393"/>
            <a:ext cx="4289400" cy="583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rtl="1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cs typeface="B Nazanin" panose="00000400000000000000" pitchFamily="2" charset="-78"/>
              </a:rPr>
              <a:t>333,000</a:t>
            </a:r>
            <a:endParaRPr>
              <a:cs typeface="B Nazanin" panose="00000400000000000000" pitchFamily="2" charset="-78"/>
            </a:endParaRPr>
          </a:p>
        </p:txBody>
      </p:sp>
      <p:sp>
        <p:nvSpPr>
          <p:cNvPr id="4236" name="Google Shape;4236;p71"/>
          <p:cNvSpPr txBox="1">
            <a:spLocks noGrp="1"/>
          </p:cNvSpPr>
          <p:nvPr>
            <p:ph type="subTitle" idx="3"/>
          </p:nvPr>
        </p:nvSpPr>
        <p:spPr>
          <a:xfrm>
            <a:off x="2427300" y="2765920"/>
            <a:ext cx="4289400" cy="31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indent="-323850" rtl="1"/>
            <a:r>
              <a:rPr lang="fa-IR" dirty="0">
                <a:cs typeface="B Nazanin" panose="00000400000000000000" pitchFamily="2" charset="-78"/>
              </a:rPr>
              <a:t>همچنین این قالب حاوی گزینه های ویرایش پذیری است و شما می توانید آن را به صورتی که می خواهید ویرایش کنید.</a:t>
            </a:r>
          </a:p>
        </p:txBody>
      </p:sp>
      <p:sp>
        <p:nvSpPr>
          <p:cNvPr id="4237" name="Google Shape;4237;p71"/>
          <p:cNvSpPr txBox="1">
            <a:spLocks noGrp="1"/>
          </p:cNvSpPr>
          <p:nvPr>
            <p:ph type="title" idx="4"/>
          </p:nvPr>
        </p:nvSpPr>
        <p:spPr>
          <a:xfrm>
            <a:off x="3875100" y="3345948"/>
            <a:ext cx="4289400" cy="583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rtl="1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cs typeface="B Nazanin" panose="00000400000000000000" pitchFamily="2" charset="-78"/>
              </a:rPr>
              <a:t>386,000 km</a:t>
            </a:r>
            <a:endParaRPr>
              <a:cs typeface="B Nazanin" panose="00000400000000000000" pitchFamily="2" charset="-78"/>
            </a:endParaRPr>
          </a:p>
        </p:txBody>
      </p:sp>
      <p:sp>
        <p:nvSpPr>
          <p:cNvPr id="4238" name="Google Shape;4238;p71"/>
          <p:cNvSpPr txBox="1">
            <a:spLocks noGrp="1"/>
          </p:cNvSpPr>
          <p:nvPr>
            <p:ph type="subTitle" idx="5"/>
          </p:nvPr>
        </p:nvSpPr>
        <p:spPr>
          <a:xfrm>
            <a:off x="3875100" y="3993475"/>
            <a:ext cx="4289400" cy="31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133350" lvl="0" indent="0" rtl="1">
              <a:buSzPts val="1500"/>
            </a:pPr>
            <a:r>
              <a:rPr lang="fa-IR" dirty="0">
                <a:cs typeface="B Nazanin" panose="00000400000000000000" pitchFamily="2" charset="-78"/>
              </a:rPr>
              <a:t>این قالب با طراحی به صورت حرفه ای، برای مخاطب شما جذاب بوده و می توانید مفاهیم خود را به شکل بهتری ارائه دهید.</a:t>
            </a:r>
            <a:endParaRPr lang="en-GB" dirty="0">
              <a:cs typeface="B Nazanin" panose="000004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42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1000"/>
                                        <p:tgtEl>
                                          <p:spTgt spid="42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2000"/>
                            </p:stCondLst>
                            <p:childTnLst>
                              <p:par>
                                <p:cTn id="1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1000"/>
                                        <p:tgtEl>
                                          <p:spTgt spid="4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3000"/>
                            </p:stCondLst>
                            <p:childTnLst>
                              <p:par>
                                <p:cTn id="1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4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4000"/>
                            </p:stCondLst>
                            <p:childTnLst>
                              <p:par>
                                <p:cTn id="2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1000"/>
                                        <p:tgtEl>
                                          <p:spTgt spid="42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5000"/>
                            </p:stCondLst>
                            <p:childTnLst>
                              <p:par>
                                <p:cTn id="2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1000"/>
                                        <p:tgtEl>
                                          <p:spTgt spid="42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2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43" name="Google Shape;4243;p72"/>
          <p:cNvSpPr txBox="1">
            <a:spLocks noGrp="1"/>
          </p:cNvSpPr>
          <p:nvPr>
            <p:ph type="title"/>
          </p:nvPr>
        </p:nvSpPr>
        <p:spPr>
          <a:xfrm>
            <a:off x="2252100" y="3607077"/>
            <a:ext cx="2179500" cy="337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rtl="1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cs typeface="B Nazanin" panose="00000400000000000000" pitchFamily="2" charset="-78"/>
              </a:rPr>
              <a:t>80%</a:t>
            </a:r>
            <a:endParaRPr>
              <a:cs typeface="B Nazanin" panose="00000400000000000000" pitchFamily="2" charset="-78"/>
            </a:endParaRPr>
          </a:p>
        </p:txBody>
      </p:sp>
      <p:sp>
        <p:nvSpPr>
          <p:cNvPr id="4244" name="Google Shape;4244;p72"/>
          <p:cNvSpPr txBox="1">
            <a:spLocks noGrp="1"/>
          </p:cNvSpPr>
          <p:nvPr>
            <p:ph type="subTitle" idx="1"/>
          </p:nvPr>
        </p:nvSpPr>
        <p:spPr>
          <a:xfrm>
            <a:off x="2252100" y="4026802"/>
            <a:ext cx="2179500" cy="42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137160" marR="0" indent="0" rtl="1">
              <a:spcBef>
                <a:spcPts val="0"/>
              </a:spcBef>
              <a:spcAft>
                <a:spcPts val="0"/>
              </a:spcAft>
            </a:pPr>
            <a:r>
              <a:rPr lang="fa-IR" b="0" i="0" dirty="0">
                <a:solidFill>
                  <a:srgbClr val="FFFFFF"/>
                </a:solidFill>
                <a:effectLst/>
                <a:latin typeface="Poppins" panose="020B0502040204020203" pitchFamily="2" charset="0"/>
                <a:ea typeface="Poppins" panose="020B0502040204020203" pitchFamily="2" charset="0"/>
                <a:cs typeface="B Nazanin" panose="00000400000000000000" pitchFamily="2" charset="-78"/>
              </a:rPr>
              <a:t>قالب پاورپوینت مدیریت پروژه قابل ویرایش می باشد</a:t>
            </a:r>
            <a:endParaRPr lang="fa-IR" sz="1100" dirty="0">
              <a:effectLst/>
              <a:cs typeface="B Nazanin" panose="00000400000000000000" pitchFamily="2" charset="-78"/>
            </a:endParaRPr>
          </a:p>
        </p:txBody>
      </p:sp>
      <p:sp>
        <p:nvSpPr>
          <p:cNvPr id="4245" name="Google Shape;4245;p72"/>
          <p:cNvSpPr txBox="1">
            <a:spLocks noGrp="1"/>
          </p:cNvSpPr>
          <p:nvPr>
            <p:ph type="title" idx="2"/>
          </p:nvPr>
        </p:nvSpPr>
        <p:spPr>
          <a:xfrm>
            <a:off x="4712402" y="3607075"/>
            <a:ext cx="2179500" cy="337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rtl="1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cs typeface="B Nazanin" panose="00000400000000000000" pitchFamily="2" charset="-78"/>
              </a:rPr>
              <a:t>20%</a:t>
            </a:r>
            <a:endParaRPr>
              <a:cs typeface="B Nazanin" panose="00000400000000000000" pitchFamily="2" charset="-78"/>
            </a:endParaRPr>
          </a:p>
        </p:txBody>
      </p:sp>
      <p:sp>
        <p:nvSpPr>
          <p:cNvPr id="4246" name="Google Shape;4246;p72"/>
          <p:cNvSpPr txBox="1">
            <a:spLocks noGrp="1"/>
          </p:cNvSpPr>
          <p:nvPr>
            <p:ph type="subTitle" idx="3"/>
          </p:nvPr>
        </p:nvSpPr>
        <p:spPr>
          <a:xfrm>
            <a:off x="4712402" y="4026797"/>
            <a:ext cx="2179500" cy="42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137160" marR="0" indent="0" rtl="1">
              <a:spcBef>
                <a:spcPts val="0"/>
              </a:spcBef>
              <a:spcAft>
                <a:spcPts val="0"/>
              </a:spcAft>
            </a:pPr>
            <a:r>
              <a:rPr lang="fa-IR" b="0" i="0" dirty="0">
                <a:solidFill>
                  <a:srgbClr val="FFFFFF"/>
                </a:solidFill>
                <a:effectLst/>
                <a:latin typeface="Poppins" panose="020B0502040204020203" pitchFamily="2" charset="0"/>
                <a:ea typeface="Poppins" panose="020B0502040204020203" pitchFamily="2" charset="0"/>
                <a:cs typeface="B Nazanin" panose="00000400000000000000" pitchFamily="2" charset="-78"/>
              </a:rPr>
              <a:t>قالب پاورپوینت مدیریت پروژه قابل ویرایش می باشد</a:t>
            </a:r>
            <a:endParaRPr lang="fa-IR" sz="1100" dirty="0">
              <a:effectLst/>
              <a:cs typeface="B Nazanin" panose="00000400000000000000" pitchFamily="2" charset="-78"/>
            </a:endParaRPr>
          </a:p>
        </p:txBody>
      </p:sp>
      <p:grpSp>
        <p:nvGrpSpPr>
          <p:cNvPr id="4247" name="Google Shape;4247;p72"/>
          <p:cNvGrpSpPr/>
          <p:nvPr/>
        </p:nvGrpSpPr>
        <p:grpSpPr>
          <a:xfrm>
            <a:off x="5436097" y="1685625"/>
            <a:ext cx="732117" cy="1787644"/>
            <a:chOff x="5436097" y="1685625"/>
            <a:chExt cx="732117" cy="1787644"/>
          </a:xfrm>
        </p:grpSpPr>
        <p:grpSp>
          <p:nvGrpSpPr>
            <p:cNvPr id="4248" name="Google Shape;4248;p72"/>
            <p:cNvGrpSpPr/>
            <p:nvPr/>
          </p:nvGrpSpPr>
          <p:grpSpPr>
            <a:xfrm>
              <a:off x="5436097" y="1685625"/>
              <a:ext cx="732117" cy="1787644"/>
              <a:chOff x="5436097" y="1685625"/>
              <a:chExt cx="732117" cy="1787644"/>
            </a:xfrm>
          </p:grpSpPr>
          <p:sp>
            <p:nvSpPr>
              <p:cNvPr id="4249" name="Google Shape;4249;p72"/>
              <p:cNvSpPr/>
              <p:nvPr/>
            </p:nvSpPr>
            <p:spPr>
              <a:xfrm>
                <a:off x="5436150" y="1685637"/>
                <a:ext cx="732000" cy="1787100"/>
              </a:xfrm>
              <a:prstGeom prst="rect">
                <a:avLst/>
              </a:prstGeom>
              <a:noFill/>
              <a:ln w="19050" cap="flat" cmpd="sng">
                <a:solidFill>
                  <a:schemeClr val="l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4250" name="Google Shape;4250;p72"/>
              <p:cNvSpPr/>
              <p:nvPr/>
            </p:nvSpPr>
            <p:spPr>
              <a:xfrm>
                <a:off x="6004092" y="1685633"/>
                <a:ext cx="164113" cy="145972"/>
              </a:xfrm>
              <a:custGeom>
                <a:avLst/>
                <a:gdLst/>
                <a:ahLst/>
                <a:cxnLst/>
                <a:rect l="l" t="t" r="r" b="b"/>
                <a:pathLst>
                  <a:path w="43445" h="43444" fill="none" extrusionOk="0">
                    <a:moveTo>
                      <a:pt x="43444" y="43444"/>
                    </a:moveTo>
                    <a:lnTo>
                      <a:pt x="0" y="0"/>
                    </a:lnTo>
                  </a:path>
                </a:pathLst>
              </a:custGeom>
              <a:noFill/>
              <a:ln w="19050" cap="flat" cmpd="sng">
                <a:solidFill>
                  <a:schemeClr val="lt1"/>
                </a:solidFill>
                <a:prstDash val="solid"/>
                <a:miter lim="5215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4251" name="Google Shape;4251;p72"/>
              <p:cNvSpPr/>
              <p:nvPr/>
            </p:nvSpPr>
            <p:spPr>
              <a:xfrm>
                <a:off x="5838379" y="1685625"/>
                <a:ext cx="329748" cy="328762"/>
              </a:xfrm>
              <a:custGeom>
                <a:avLst/>
                <a:gdLst/>
                <a:ahLst/>
                <a:cxnLst/>
                <a:rect l="l" t="t" r="r" b="b"/>
                <a:pathLst>
                  <a:path w="43445" h="43444" fill="none" extrusionOk="0">
                    <a:moveTo>
                      <a:pt x="43444" y="43444"/>
                    </a:moveTo>
                    <a:lnTo>
                      <a:pt x="0" y="0"/>
                    </a:lnTo>
                  </a:path>
                </a:pathLst>
              </a:custGeom>
              <a:noFill/>
              <a:ln w="19050" cap="flat" cmpd="sng">
                <a:solidFill>
                  <a:schemeClr val="lt1"/>
                </a:solidFill>
                <a:prstDash val="solid"/>
                <a:miter lim="5215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4252" name="Google Shape;4252;p72"/>
              <p:cNvSpPr/>
              <p:nvPr/>
            </p:nvSpPr>
            <p:spPr>
              <a:xfrm>
                <a:off x="5660125" y="1685625"/>
                <a:ext cx="508089" cy="508089"/>
              </a:xfrm>
              <a:custGeom>
                <a:avLst/>
                <a:gdLst/>
                <a:ahLst/>
                <a:cxnLst/>
                <a:rect l="l" t="t" r="r" b="b"/>
                <a:pathLst>
                  <a:path w="43445" h="43445" fill="none" extrusionOk="0">
                    <a:moveTo>
                      <a:pt x="43444" y="43444"/>
                    </a:moveTo>
                    <a:lnTo>
                      <a:pt x="0" y="0"/>
                    </a:lnTo>
                  </a:path>
                </a:pathLst>
              </a:custGeom>
              <a:noFill/>
              <a:ln w="19050" cap="flat" cmpd="sng">
                <a:solidFill>
                  <a:schemeClr val="lt1"/>
                </a:solidFill>
                <a:prstDash val="solid"/>
                <a:miter lim="5215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4253" name="Google Shape;4253;p72"/>
              <p:cNvSpPr/>
              <p:nvPr/>
            </p:nvSpPr>
            <p:spPr>
              <a:xfrm>
                <a:off x="5477303" y="1685625"/>
                <a:ext cx="690884" cy="691602"/>
              </a:xfrm>
              <a:custGeom>
                <a:avLst/>
                <a:gdLst/>
                <a:ahLst/>
                <a:cxnLst/>
                <a:rect l="l" t="t" r="r" b="b"/>
                <a:pathLst>
                  <a:path w="43445" h="43497" fill="none" extrusionOk="0">
                    <a:moveTo>
                      <a:pt x="43444" y="43496"/>
                    </a:moveTo>
                    <a:lnTo>
                      <a:pt x="0" y="0"/>
                    </a:lnTo>
                  </a:path>
                </a:pathLst>
              </a:custGeom>
              <a:noFill/>
              <a:ln w="19050" cap="flat" cmpd="sng">
                <a:solidFill>
                  <a:schemeClr val="lt1"/>
                </a:solidFill>
                <a:prstDash val="solid"/>
                <a:miter lim="5215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4254" name="Google Shape;4254;p72"/>
              <p:cNvSpPr/>
              <p:nvPr/>
            </p:nvSpPr>
            <p:spPr>
              <a:xfrm>
                <a:off x="5436147" y="1824543"/>
                <a:ext cx="732018" cy="731981"/>
              </a:xfrm>
              <a:custGeom>
                <a:avLst/>
                <a:gdLst/>
                <a:ahLst/>
                <a:cxnLst/>
                <a:rect l="l" t="t" r="r" b="b"/>
                <a:pathLst>
                  <a:path w="43445" h="43445" fill="none" extrusionOk="0">
                    <a:moveTo>
                      <a:pt x="43444" y="43444"/>
                    </a:moveTo>
                    <a:lnTo>
                      <a:pt x="0" y="1"/>
                    </a:lnTo>
                  </a:path>
                </a:pathLst>
              </a:custGeom>
              <a:noFill/>
              <a:ln w="19050" cap="flat" cmpd="sng">
                <a:solidFill>
                  <a:schemeClr val="lt1"/>
                </a:solidFill>
                <a:prstDash val="solid"/>
                <a:miter lim="5215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4255" name="Google Shape;4255;p72"/>
              <p:cNvSpPr/>
              <p:nvPr/>
            </p:nvSpPr>
            <p:spPr>
              <a:xfrm>
                <a:off x="5436147" y="2007309"/>
                <a:ext cx="732018" cy="731981"/>
              </a:xfrm>
              <a:custGeom>
                <a:avLst/>
                <a:gdLst/>
                <a:ahLst/>
                <a:cxnLst/>
                <a:rect l="l" t="t" r="r" b="b"/>
                <a:pathLst>
                  <a:path w="43445" h="43445" fill="none" extrusionOk="0">
                    <a:moveTo>
                      <a:pt x="43444" y="43444"/>
                    </a:moveTo>
                    <a:lnTo>
                      <a:pt x="0" y="1"/>
                    </a:lnTo>
                  </a:path>
                </a:pathLst>
              </a:custGeom>
              <a:noFill/>
              <a:ln w="19050" cap="flat" cmpd="sng">
                <a:solidFill>
                  <a:schemeClr val="lt1"/>
                </a:solidFill>
                <a:prstDash val="solid"/>
                <a:miter lim="5215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4256" name="Google Shape;4256;p72"/>
              <p:cNvSpPr/>
              <p:nvPr/>
            </p:nvSpPr>
            <p:spPr>
              <a:xfrm>
                <a:off x="5436097" y="2195541"/>
                <a:ext cx="732112" cy="732059"/>
              </a:xfrm>
              <a:custGeom>
                <a:avLst/>
                <a:gdLst/>
                <a:ahLst/>
                <a:cxnLst/>
                <a:rect l="l" t="t" r="r" b="b"/>
                <a:pathLst>
                  <a:path w="43445" h="43444" fill="none" extrusionOk="0">
                    <a:moveTo>
                      <a:pt x="43444" y="43444"/>
                    </a:moveTo>
                    <a:lnTo>
                      <a:pt x="0" y="0"/>
                    </a:lnTo>
                  </a:path>
                </a:pathLst>
              </a:custGeom>
              <a:noFill/>
              <a:ln w="19050" cap="flat" cmpd="sng">
                <a:solidFill>
                  <a:schemeClr val="lt1"/>
                </a:solidFill>
                <a:prstDash val="solid"/>
                <a:miter lim="5215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4257" name="Google Shape;4257;p72"/>
              <p:cNvSpPr/>
              <p:nvPr/>
            </p:nvSpPr>
            <p:spPr>
              <a:xfrm>
                <a:off x="5436097" y="2378307"/>
                <a:ext cx="732112" cy="732059"/>
              </a:xfrm>
              <a:custGeom>
                <a:avLst/>
                <a:gdLst/>
                <a:ahLst/>
                <a:cxnLst/>
                <a:rect l="l" t="t" r="r" b="b"/>
                <a:pathLst>
                  <a:path w="43445" h="43444" fill="none" extrusionOk="0">
                    <a:moveTo>
                      <a:pt x="43444" y="43444"/>
                    </a:moveTo>
                    <a:lnTo>
                      <a:pt x="0" y="0"/>
                    </a:lnTo>
                  </a:path>
                </a:pathLst>
              </a:custGeom>
              <a:noFill/>
              <a:ln w="19050" cap="flat" cmpd="sng">
                <a:solidFill>
                  <a:schemeClr val="lt1"/>
                </a:solidFill>
                <a:prstDash val="solid"/>
                <a:miter lim="5215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4258" name="Google Shape;4258;p72"/>
              <p:cNvSpPr/>
              <p:nvPr/>
            </p:nvSpPr>
            <p:spPr>
              <a:xfrm>
                <a:off x="5436097" y="2557552"/>
                <a:ext cx="732112" cy="732076"/>
              </a:xfrm>
              <a:custGeom>
                <a:avLst/>
                <a:gdLst/>
                <a:ahLst/>
                <a:cxnLst/>
                <a:rect l="l" t="t" r="r" b="b"/>
                <a:pathLst>
                  <a:path w="43445" h="43445" fill="none" extrusionOk="0">
                    <a:moveTo>
                      <a:pt x="43444" y="43444"/>
                    </a:moveTo>
                    <a:lnTo>
                      <a:pt x="0" y="0"/>
                    </a:lnTo>
                  </a:path>
                </a:pathLst>
              </a:custGeom>
              <a:noFill/>
              <a:ln w="19050" cap="flat" cmpd="sng">
                <a:solidFill>
                  <a:schemeClr val="lt1"/>
                </a:solidFill>
                <a:prstDash val="solid"/>
                <a:miter lim="5215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4259" name="Google Shape;4259;p72"/>
              <p:cNvSpPr/>
              <p:nvPr/>
            </p:nvSpPr>
            <p:spPr>
              <a:xfrm>
                <a:off x="5436097" y="2740317"/>
                <a:ext cx="732112" cy="732952"/>
              </a:xfrm>
              <a:custGeom>
                <a:avLst/>
                <a:gdLst/>
                <a:ahLst/>
                <a:cxnLst/>
                <a:rect l="l" t="t" r="r" b="b"/>
                <a:pathLst>
                  <a:path w="43445" h="43497" fill="none" extrusionOk="0">
                    <a:moveTo>
                      <a:pt x="43444" y="43496"/>
                    </a:moveTo>
                    <a:lnTo>
                      <a:pt x="0" y="0"/>
                    </a:lnTo>
                  </a:path>
                </a:pathLst>
              </a:custGeom>
              <a:noFill/>
              <a:ln w="19050" cap="flat" cmpd="sng">
                <a:solidFill>
                  <a:schemeClr val="lt1"/>
                </a:solidFill>
                <a:prstDash val="solid"/>
                <a:miter lim="5215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4260" name="Google Shape;4260;p72"/>
              <p:cNvSpPr/>
              <p:nvPr/>
            </p:nvSpPr>
            <p:spPr>
              <a:xfrm>
                <a:off x="5436099" y="2920447"/>
                <a:ext cx="552295" cy="552295"/>
              </a:xfrm>
              <a:custGeom>
                <a:avLst/>
                <a:gdLst/>
                <a:ahLst/>
                <a:cxnLst/>
                <a:rect l="l" t="t" r="r" b="b"/>
                <a:pathLst>
                  <a:path w="43445" h="43445" fill="none" extrusionOk="0">
                    <a:moveTo>
                      <a:pt x="43444" y="43444"/>
                    </a:moveTo>
                    <a:lnTo>
                      <a:pt x="0" y="1"/>
                    </a:lnTo>
                  </a:path>
                </a:pathLst>
              </a:custGeom>
              <a:noFill/>
              <a:ln w="19050" cap="flat" cmpd="sng">
                <a:solidFill>
                  <a:schemeClr val="lt1"/>
                </a:solidFill>
                <a:prstDash val="solid"/>
                <a:miter lim="5215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4261" name="Google Shape;4261;p72"/>
              <p:cNvSpPr/>
              <p:nvPr/>
            </p:nvSpPr>
            <p:spPr>
              <a:xfrm>
                <a:off x="5436098" y="3103202"/>
                <a:ext cx="370151" cy="370043"/>
              </a:xfrm>
              <a:custGeom>
                <a:avLst/>
                <a:gdLst/>
                <a:ahLst/>
                <a:cxnLst/>
                <a:rect l="l" t="t" r="r" b="b"/>
                <a:pathLst>
                  <a:path w="43445" h="43445" fill="none" extrusionOk="0">
                    <a:moveTo>
                      <a:pt x="43444" y="43444"/>
                    </a:moveTo>
                    <a:lnTo>
                      <a:pt x="0" y="1"/>
                    </a:lnTo>
                  </a:path>
                </a:pathLst>
              </a:custGeom>
              <a:noFill/>
              <a:ln w="19050" cap="flat" cmpd="sng">
                <a:solidFill>
                  <a:schemeClr val="lt1"/>
                </a:solidFill>
                <a:prstDash val="solid"/>
                <a:miter lim="5215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</p:grpSp>
        <p:sp>
          <p:nvSpPr>
            <p:cNvPr id="4262" name="Google Shape;4262;p72"/>
            <p:cNvSpPr/>
            <p:nvPr/>
          </p:nvSpPr>
          <p:spPr>
            <a:xfrm>
              <a:off x="5436150" y="2975723"/>
              <a:ext cx="732000" cy="497100"/>
            </a:xfrm>
            <a:prstGeom prst="rect">
              <a:avLst/>
            </a:pr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</p:grpSp>
      <p:sp>
        <p:nvSpPr>
          <p:cNvPr id="4263" name="Google Shape;4263;p72"/>
          <p:cNvSpPr txBox="1">
            <a:spLocks noGrp="1"/>
          </p:cNvSpPr>
          <p:nvPr>
            <p:ph type="title" idx="4"/>
          </p:nvPr>
        </p:nvSpPr>
        <p:spPr>
          <a:xfrm>
            <a:off x="2252100" y="1223534"/>
            <a:ext cx="2179500" cy="337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400000000000000" pitchFamily="2" charset="-78"/>
              </a:rPr>
              <a:t>دو</a:t>
            </a:r>
            <a:endParaRPr dirty="0">
              <a:cs typeface="B Nazanin" panose="00000400000000000000" pitchFamily="2" charset="-78"/>
            </a:endParaRPr>
          </a:p>
        </p:txBody>
      </p:sp>
      <p:sp>
        <p:nvSpPr>
          <p:cNvPr id="4264" name="Google Shape;4264;p72"/>
          <p:cNvSpPr txBox="1">
            <a:spLocks noGrp="1"/>
          </p:cNvSpPr>
          <p:nvPr>
            <p:ph type="title" idx="5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400000000000000" pitchFamily="2" charset="-78"/>
              </a:rPr>
              <a:t>هزینه ها</a:t>
            </a:r>
            <a:endParaRPr dirty="0">
              <a:cs typeface="B Nazanin" panose="00000400000000000000" pitchFamily="2" charset="-78"/>
            </a:endParaRPr>
          </a:p>
        </p:txBody>
      </p:sp>
      <p:sp>
        <p:nvSpPr>
          <p:cNvPr id="4265" name="Google Shape;4265;p72"/>
          <p:cNvSpPr txBox="1">
            <a:spLocks noGrp="1"/>
          </p:cNvSpPr>
          <p:nvPr>
            <p:ph type="title" idx="6"/>
          </p:nvPr>
        </p:nvSpPr>
        <p:spPr>
          <a:xfrm>
            <a:off x="4679850" y="1223534"/>
            <a:ext cx="2179500" cy="337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400000000000000" pitchFamily="2" charset="-78"/>
              </a:rPr>
              <a:t>یک</a:t>
            </a:r>
            <a:endParaRPr dirty="0">
              <a:cs typeface="B Nazanin" panose="00000400000000000000" pitchFamily="2" charset="-78"/>
            </a:endParaRPr>
          </a:p>
        </p:txBody>
      </p:sp>
      <p:sp>
        <p:nvSpPr>
          <p:cNvPr id="4266" name="Google Shape;4266;p72"/>
          <p:cNvSpPr/>
          <p:nvPr/>
        </p:nvSpPr>
        <p:spPr>
          <a:xfrm>
            <a:off x="8101711" y="3049608"/>
            <a:ext cx="8" cy="8"/>
          </a:xfrm>
          <a:custGeom>
            <a:avLst/>
            <a:gdLst/>
            <a:ahLst/>
            <a:cxnLst/>
            <a:rect l="l" t="t" r="r" b="b"/>
            <a:pathLst>
              <a:path w="1" h="1" fill="none" extrusionOk="0"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noFill/>
          <a:ln w="19050" cap="flat" cmpd="sng">
            <a:solidFill>
              <a:schemeClr val="lt1"/>
            </a:solidFill>
            <a:prstDash val="solid"/>
            <a:miter lim="52153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400000000000000" pitchFamily="2" charset="-78"/>
            </a:endParaRPr>
          </a:p>
        </p:txBody>
      </p:sp>
      <p:grpSp>
        <p:nvGrpSpPr>
          <p:cNvPr id="4267" name="Google Shape;4267;p72"/>
          <p:cNvGrpSpPr/>
          <p:nvPr/>
        </p:nvGrpSpPr>
        <p:grpSpPr>
          <a:xfrm>
            <a:off x="2975772" y="1677938"/>
            <a:ext cx="732157" cy="1787619"/>
            <a:chOff x="2975772" y="1677938"/>
            <a:chExt cx="732157" cy="1787619"/>
          </a:xfrm>
        </p:grpSpPr>
        <p:grpSp>
          <p:nvGrpSpPr>
            <p:cNvPr id="4268" name="Google Shape;4268;p72"/>
            <p:cNvGrpSpPr/>
            <p:nvPr/>
          </p:nvGrpSpPr>
          <p:grpSpPr>
            <a:xfrm>
              <a:off x="2975772" y="1677938"/>
              <a:ext cx="732157" cy="1787619"/>
              <a:chOff x="5436097" y="1685625"/>
              <a:chExt cx="732157" cy="1787619"/>
            </a:xfrm>
          </p:grpSpPr>
          <p:sp>
            <p:nvSpPr>
              <p:cNvPr id="4269" name="Google Shape;4269;p72"/>
              <p:cNvSpPr/>
              <p:nvPr/>
            </p:nvSpPr>
            <p:spPr>
              <a:xfrm>
                <a:off x="5436150" y="1685637"/>
                <a:ext cx="732000" cy="1787100"/>
              </a:xfrm>
              <a:prstGeom prst="rect">
                <a:avLst/>
              </a:prstGeom>
              <a:noFill/>
              <a:ln w="19050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4270" name="Google Shape;4270;p72"/>
              <p:cNvSpPr/>
              <p:nvPr/>
            </p:nvSpPr>
            <p:spPr>
              <a:xfrm>
                <a:off x="6004092" y="1685633"/>
                <a:ext cx="164113" cy="145972"/>
              </a:xfrm>
              <a:custGeom>
                <a:avLst/>
                <a:gdLst/>
                <a:ahLst/>
                <a:cxnLst/>
                <a:rect l="l" t="t" r="r" b="b"/>
                <a:pathLst>
                  <a:path w="43445" h="43444" fill="none" extrusionOk="0">
                    <a:moveTo>
                      <a:pt x="43444" y="43444"/>
                    </a:moveTo>
                    <a:lnTo>
                      <a:pt x="0" y="0"/>
                    </a:lnTo>
                  </a:path>
                </a:pathLst>
              </a:custGeom>
              <a:noFill/>
              <a:ln w="19050" cap="flat" cmpd="sng">
                <a:solidFill>
                  <a:schemeClr val="lt2"/>
                </a:solidFill>
                <a:prstDash val="solid"/>
                <a:miter lim="5215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4271" name="Google Shape;4271;p72"/>
              <p:cNvSpPr/>
              <p:nvPr/>
            </p:nvSpPr>
            <p:spPr>
              <a:xfrm>
                <a:off x="5838379" y="1685625"/>
                <a:ext cx="329748" cy="328762"/>
              </a:xfrm>
              <a:custGeom>
                <a:avLst/>
                <a:gdLst/>
                <a:ahLst/>
                <a:cxnLst/>
                <a:rect l="l" t="t" r="r" b="b"/>
                <a:pathLst>
                  <a:path w="43445" h="43444" fill="none" extrusionOk="0">
                    <a:moveTo>
                      <a:pt x="43444" y="43444"/>
                    </a:moveTo>
                    <a:lnTo>
                      <a:pt x="0" y="0"/>
                    </a:lnTo>
                  </a:path>
                </a:pathLst>
              </a:custGeom>
              <a:noFill/>
              <a:ln w="19050" cap="flat" cmpd="sng">
                <a:solidFill>
                  <a:schemeClr val="lt2"/>
                </a:solidFill>
                <a:prstDash val="solid"/>
                <a:miter lim="5215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4272" name="Google Shape;4272;p72"/>
              <p:cNvSpPr/>
              <p:nvPr/>
            </p:nvSpPr>
            <p:spPr>
              <a:xfrm>
                <a:off x="5660125" y="1685625"/>
                <a:ext cx="508089" cy="508089"/>
              </a:xfrm>
              <a:custGeom>
                <a:avLst/>
                <a:gdLst/>
                <a:ahLst/>
                <a:cxnLst/>
                <a:rect l="l" t="t" r="r" b="b"/>
                <a:pathLst>
                  <a:path w="43445" h="43445" fill="none" extrusionOk="0">
                    <a:moveTo>
                      <a:pt x="43444" y="43444"/>
                    </a:moveTo>
                    <a:lnTo>
                      <a:pt x="0" y="0"/>
                    </a:lnTo>
                  </a:path>
                </a:pathLst>
              </a:custGeom>
              <a:noFill/>
              <a:ln w="19050" cap="flat" cmpd="sng">
                <a:solidFill>
                  <a:schemeClr val="lt2"/>
                </a:solidFill>
                <a:prstDash val="solid"/>
                <a:miter lim="5215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4273" name="Google Shape;4273;p72"/>
              <p:cNvSpPr/>
              <p:nvPr/>
            </p:nvSpPr>
            <p:spPr>
              <a:xfrm>
                <a:off x="5477303" y="1685625"/>
                <a:ext cx="690884" cy="691602"/>
              </a:xfrm>
              <a:custGeom>
                <a:avLst/>
                <a:gdLst/>
                <a:ahLst/>
                <a:cxnLst/>
                <a:rect l="l" t="t" r="r" b="b"/>
                <a:pathLst>
                  <a:path w="43445" h="43497" fill="none" extrusionOk="0">
                    <a:moveTo>
                      <a:pt x="43444" y="43496"/>
                    </a:moveTo>
                    <a:lnTo>
                      <a:pt x="0" y="0"/>
                    </a:lnTo>
                  </a:path>
                </a:pathLst>
              </a:custGeom>
              <a:noFill/>
              <a:ln w="19050" cap="flat" cmpd="sng">
                <a:solidFill>
                  <a:schemeClr val="lt2"/>
                </a:solidFill>
                <a:prstDash val="solid"/>
                <a:miter lim="5215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4274" name="Google Shape;4274;p72"/>
              <p:cNvSpPr/>
              <p:nvPr/>
            </p:nvSpPr>
            <p:spPr>
              <a:xfrm>
                <a:off x="5436147" y="1824543"/>
                <a:ext cx="732048" cy="731940"/>
              </a:xfrm>
              <a:custGeom>
                <a:avLst/>
                <a:gdLst/>
                <a:ahLst/>
                <a:cxnLst/>
                <a:rect l="l" t="t" r="r" b="b"/>
                <a:pathLst>
                  <a:path w="43445" h="43445" fill="none" extrusionOk="0">
                    <a:moveTo>
                      <a:pt x="43444" y="43444"/>
                    </a:moveTo>
                    <a:lnTo>
                      <a:pt x="0" y="1"/>
                    </a:lnTo>
                  </a:path>
                </a:pathLst>
              </a:custGeom>
              <a:noFill/>
              <a:ln w="19050" cap="flat" cmpd="sng">
                <a:solidFill>
                  <a:schemeClr val="lt2"/>
                </a:solidFill>
                <a:prstDash val="solid"/>
                <a:miter lim="5215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4275" name="Google Shape;4275;p72"/>
              <p:cNvSpPr/>
              <p:nvPr/>
            </p:nvSpPr>
            <p:spPr>
              <a:xfrm>
                <a:off x="5436147" y="2007309"/>
                <a:ext cx="732048" cy="731940"/>
              </a:xfrm>
              <a:custGeom>
                <a:avLst/>
                <a:gdLst/>
                <a:ahLst/>
                <a:cxnLst/>
                <a:rect l="l" t="t" r="r" b="b"/>
                <a:pathLst>
                  <a:path w="43445" h="43445" fill="none" extrusionOk="0">
                    <a:moveTo>
                      <a:pt x="43444" y="43444"/>
                    </a:moveTo>
                    <a:lnTo>
                      <a:pt x="0" y="1"/>
                    </a:lnTo>
                  </a:path>
                </a:pathLst>
              </a:custGeom>
              <a:noFill/>
              <a:ln w="19050" cap="flat" cmpd="sng">
                <a:solidFill>
                  <a:schemeClr val="lt2"/>
                </a:solidFill>
                <a:prstDash val="solid"/>
                <a:miter lim="5215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4276" name="Google Shape;4276;p72"/>
              <p:cNvSpPr/>
              <p:nvPr/>
            </p:nvSpPr>
            <p:spPr>
              <a:xfrm>
                <a:off x="5436097" y="2195541"/>
                <a:ext cx="732157" cy="732031"/>
              </a:xfrm>
              <a:custGeom>
                <a:avLst/>
                <a:gdLst/>
                <a:ahLst/>
                <a:cxnLst/>
                <a:rect l="l" t="t" r="r" b="b"/>
                <a:pathLst>
                  <a:path w="43445" h="43444" fill="none" extrusionOk="0">
                    <a:moveTo>
                      <a:pt x="43444" y="43444"/>
                    </a:moveTo>
                    <a:lnTo>
                      <a:pt x="0" y="0"/>
                    </a:lnTo>
                  </a:path>
                </a:pathLst>
              </a:custGeom>
              <a:noFill/>
              <a:ln w="19050" cap="flat" cmpd="sng">
                <a:solidFill>
                  <a:schemeClr val="lt2"/>
                </a:solidFill>
                <a:prstDash val="solid"/>
                <a:miter lim="5215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4277" name="Google Shape;4277;p72"/>
              <p:cNvSpPr/>
              <p:nvPr/>
            </p:nvSpPr>
            <p:spPr>
              <a:xfrm>
                <a:off x="5436097" y="2378307"/>
                <a:ext cx="732157" cy="732031"/>
              </a:xfrm>
              <a:custGeom>
                <a:avLst/>
                <a:gdLst/>
                <a:ahLst/>
                <a:cxnLst/>
                <a:rect l="l" t="t" r="r" b="b"/>
                <a:pathLst>
                  <a:path w="43445" h="43444" fill="none" extrusionOk="0">
                    <a:moveTo>
                      <a:pt x="43444" y="43444"/>
                    </a:moveTo>
                    <a:lnTo>
                      <a:pt x="0" y="0"/>
                    </a:lnTo>
                  </a:path>
                </a:pathLst>
              </a:custGeom>
              <a:noFill/>
              <a:ln w="19050" cap="flat" cmpd="sng">
                <a:solidFill>
                  <a:schemeClr val="lt2"/>
                </a:solidFill>
                <a:prstDash val="solid"/>
                <a:miter lim="5215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4278" name="Google Shape;4278;p72"/>
              <p:cNvSpPr/>
              <p:nvPr/>
            </p:nvSpPr>
            <p:spPr>
              <a:xfrm>
                <a:off x="5436097" y="2557552"/>
                <a:ext cx="732157" cy="732048"/>
              </a:xfrm>
              <a:custGeom>
                <a:avLst/>
                <a:gdLst/>
                <a:ahLst/>
                <a:cxnLst/>
                <a:rect l="l" t="t" r="r" b="b"/>
                <a:pathLst>
                  <a:path w="43445" h="43445" fill="none" extrusionOk="0">
                    <a:moveTo>
                      <a:pt x="43444" y="43444"/>
                    </a:moveTo>
                    <a:lnTo>
                      <a:pt x="0" y="0"/>
                    </a:lnTo>
                  </a:path>
                </a:pathLst>
              </a:custGeom>
              <a:noFill/>
              <a:ln w="19050" cap="flat" cmpd="sng">
                <a:solidFill>
                  <a:schemeClr val="lt2"/>
                </a:solidFill>
                <a:prstDash val="solid"/>
                <a:miter lim="5215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4279" name="Google Shape;4279;p72"/>
              <p:cNvSpPr/>
              <p:nvPr/>
            </p:nvSpPr>
            <p:spPr>
              <a:xfrm>
                <a:off x="5436097" y="2740317"/>
                <a:ext cx="732157" cy="732924"/>
              </a:xfrm>
              <a:custGeom>
                <a:avLst/>
                <a:gdLst/>
                <a:ahLst/>
                <a:cxnLst/>
                <a:rect l="l" t="t" r="r" b="b"/>
                <a:pathLst>
                  <a:path w="43445" h="43497" fill="none" extrusionOk="0">
                    <a:moveTo>
                      <a:pt x="43444" y="43496"/>
                    </a:moveTo>
                    <a:lnTo>
                      <a:pt x="0" y="0"/>
                    </a:lnTo>
                  </a:path>
                </a:pathLst>
              </a:custGeom>
              <a:noFill/>
              <a:ln w="19050" cap="flat" cmpd="sng">
                <a:solidFill>
                  <a:schemeClr val="lt2"/>
                </a:solidFill>
                <a:prstDash val="solid"/>
                <a:miter lim="5215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4280" name="Google Shape;4280;p72"/>
              <p:cNvSpPr/>
              <p:nvPr/>
            </p:nvSpPr>
            <p:spPr>
              <a:xfrm>
                <a:off x="5436099" y="2920447"/>
                <a:ext cx="552295" cy="552295"/>
              </a:xfrm>
              <a:custGeom>
                <a:avLst/>
                <a:gdLst/>
                <a:ahLst/>
                <a:cxnLst/>
                <a:rect l="l" t="t" r="r" b="b"/>
                <a:pathLst>
                  <a:path w="43445" h="43445" fill="none" extrusionOk="0">
                    <a:moveTo>
                      <a:pt x="43444" y="43444"/>
                    </a:moveTo>
                    <a:lnTo>
                      <a:pt x="0" y="1"/>
                    </a:lnTo>
                  </a:path>
                </a:pathLst>
              </a:custGeom>
              <a:noFill/>
              <a:ln w="19050" cap="flat" cmpd="sng">
                <a:solidFill>
                  <a:schemeClr val="lt2"/>
                </a:solidFill>
                <a:prstDash val="solid"/>
                <a:miter lim="5215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4281" name="Google Shape;4281;p72"/>
              <p:cNvSpPr/>
              <p:nvPr/>
            </p:nvSpPr>
            <p:spPr>
              <a:xfrm>
                <a:off x="5436098" y="3103202"/>
                <a:ext cx="370151" cy="370043"/>
              </a:xfrm>
              <a:custGeom>
                <a:avLst/>
                <a:gdLst/>
                <a:ahLst/>
                <a:cxnLst/>
                <a:rect l="l" t="t" r="r" b="b"/>
                <a:pathLst>
                  <a:path w="43445" h="43445" fill="none" extrusionOk="0">
                    <a:moveTo>
                      <a:pt x="43444" y="43444"/>
                    </a:moveTo>
                    <a:lnTo>
                      <a:pt x="0" y="1"/>
                    </a:lnTo>
                  </a:path>
                </a:pathLst>
              </a:custGeom>
              <a:noFill/>
              <a:ln w="19050" cap="flat" cmpd="sng">
                <a:solidFill>
                  <a:schemeClr val="lt2"/>
                </a:solidFill>
                <a:prstDash val="solid"/>
                <a:miter lim="5215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</p:grpSp>
        <p:sp>
          <p:nvSpPr>
            <p:cNvPr id="4282" name="Google Shape;4282;p72"/>
            <p:cNvSpPr/>
            <p:nvPr/>
          </p:nvSpPr>
          <p:spPr>
            <a:xfrm>
              <a:off x="2975825" y="2103707"/>
              <a:ext cx="732000" cy="1361400"/>
            </a:xfrm>
            <a:prstGeom prst="rect">
              <a:avLst/>
            </a:pr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2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87" name="Google Shape;4287;p73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400000000000000" pitchFamily="2" charset="-78"/>
              </a:rPr>
              <a:t>روند ما</a:t>
            </a:r>
            <a:endParaRPr dirty="0">
              <a:cs typeface="B Nazanin" panose="00000400000000000000" pitchFamily="2" charset="-78"/>
            </a:endParaRPr>
          </a:p>
        </p:txBody>
      </p:sp>
      <p:sp>
        <p:nvSpPr>
          <p:cNvPr id="4288" name="Google Shape;4288;p73"/>
          <p:cNvSpPr txBox="1">
            <a:spLocks noGrp="1"/>
          </p:cNvSpPr>
          <p:nvPr>
            <p:ph type="title" idx="4294967295"/>
          </p:nvPr>
        </p:nvSpPr>
        <p:spPr>
          <a:xfrm>
            <a:off x="834321" y="2600650"/>
            <a:ext cx="1708800" cy="368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lvl="0" algn="ctr" rtl="1"/>
            <a:r>
              <a:rPr lang="fa-IR" sz="1700" dirty="0">
                <a:solidFill>
                  <a:schemeClr val="lt2"/>
                </a:solidFill>
                <a:cs typeface="B Nazanin" panose="00000400000000000000" pitchFamily="2" charset="-78"/>
              </a:rPr>
              <a:t>گام</a:t>
            </a:r>
            <a:r>
              <a:rPr lang="en-US" sz="1700" dirty="0">
                <a:solidFill>
                  <a:schemeClr val="lt2"/>
                </a:solidFill>
                <a:cs typeface="B Nazanin" panose="00000400000000000000" pitchFamily="2" charset="-78"/>
              </a:rPr>
              <a:t> 1</a:t>
            </a:r>
            <a:endParaRPr sz="1700" dirty="0">
              <a:solidFill>
                <a:schemeClr val="lt2"/>
              </a:solidFill>
              <a:cs typeface="B Nazanin" panose="00000400000000000000" pitchFamily="2" charset="-78"/>
            </a:endParaRPr>
          </a:p>
        </p:txBody>
      </p:sp>
      <p:sp>
        <p:nvSpPr>
          <p:cNvPr id="4289" name="Google Shape;4289;p73"/>
          <p:cNvSpPr txBox="1">
            <a:spLocks noGrp="1"/>
          </p:cNvSpPr>
          <p:nvPr>
            <p:ph type="subTitle" idx="4294967295"/>
          </p:nvPr>
        </p:nvSpPr>
        <p:spPr>
          <a:xfrm>
            <a:off x="834300" y="3029500"/>
            <a:ext cx="1708800" cy="79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137160" indent="0" algn="ctr" rtl="1">
              <a:buNone/>
            </a:pPr>
            <a:r>
              <a:rPr lang="fa-IR" dirty="0">
                <a:solidFill>
                  <a:srgbClr val="FFFFFF"/>
                </a:solidFill>
                <a:latin typeface="Poppins" panose="020B0502040204020203" pitchFamily="2" charset="0"/>
                <a:ea typeface="Poppins" panose="020B0502040204020203" pitchFamily="2" charset="0"/>
                <a:cs typeface="B Nazanin" panose="00000400000000000000" pitchFamily="2" charset="-78"/>
              </a:rPr>
              <a:t>قالب پاورپوینت مدیریت پروژه قابل ویرایش می باشد</a:t>
            </a:r>
            <a:endParaRPr lang="fa-IR" sz="1100" dirty="0">
              <a:cs typeface="B Nazanin" panose="00000400000000000000" pitchFamily="2" charset="-78"/>
            </a:endParaRPr>
          </a:p>
        </p:txBody>
      </p:sp>
      <p:sp>
        <p:nvSpPr>
          <p:cNvPr id="4290" name="Google Shape;4290;p73"/>
          <p:cNvSpPr txBox="1">
            <a:spLocks noGrp="1"/>
          </p:cNvSpPr>
          <p:nvPr>
            <p:ph type="title" idx="4294967295"/>
          </p:nvPr>
        </p:nvSpPr>
        <p:spPr>
          <a:xfrm>
            <a:off x="2756512" y="2600650"/>
            <a:ext cx="1708800" cy="368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lvl="0" algn="ctr" rtl="1"/>
            <a:r>
              <a:rPr lang="fa-IR" sz="1700" dirty="0">
                <a:solidFill>
                  <a:schemeClr val="lt2"/>
                </a:solidFill>
                <a:cs typeface="B Nazanin" panose="00000400000000000000" pitchFamily="2" charset="-78"/>
              </a:rPr>
              <a:t>گام</a:t>
            </a:r>
            <a:r>
              <a:rPr lang="en-US" sz="1700" dirty="0">
                <a:solidFill>
                  <a:schemeClr val="lt2"/>
                </a:solidFill>
                <a:cs typeface="B Nazanin" panose="00000400000000000000" pitchFamily="2" charset="-78"/>
              </a:rPr>
              <a:t> 2</a:t>
            </a:r>
            <a:endParaRPr sz="1700" dirty="0">
              <a:solidFill>
                <a:schemeClr val="lt2"/>
              </a:solidFill>
              <a:cs typeface="B Nazanin" panose="00000400000000000000" pitchFamily="2" charset="-78"/>
            </a:endParaRPr>
          </a:p>
        </p:txBody>
      </p:sp>
      <p:sp>
        <p:nvSpPr>
          <p:cNvPr id="4291" name="Google Shape;4291;p73"/>
          <p:cNvSpPr txBox="1">
            <a:spLocks noGrp="1"/>
          </p:cNvSpPr>
          <p:nvPr>
            <p:ph type="subTitle" idx="4294967295"/>
          </p:nvPr>
        </p:nvSpPr>
        <p:spPr>
          <a:xfrm>
            <a:off x="2756500" y="3029500"/>
            <a:ext cx="1708800" cy="79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137160" indent="0" algn="ctr" rtl="1">
              <a:buNone/>
            </a:pPr>
            <a:r>
              <a:rPr lang="fa-IR" dirty="0">
                <a:solidFill>
                  <a:srgbClr val="FFFFFF"/>
                </a:solidFill>
                <a:latin typeface="Poppins" panose="020B0502040204020203" pitchFamily="2" charset="0"/>
                <a:ea typeface="Poppins" panose="020B0502040204020203" pitchFamily="2" charset="0"/>
                <a:cs typeface="B Nazanin" panose="00000400000000000000" pitchFamily="2" charset="-78"/>
              </a:rPr>
              <a:t>قالب پاورپوینت مدیریت پروژه قابل ویرایش می باشد</a:t>
            </a:r>
            <a:endParaRPr lang="fa-IR" sz="1100" dirty="0">
              <a:cs typeface="B Nazanin" panose="00000400000000000000" pitchFamily="2" charset="-78"/>
            </a:endParaRPr>
          </a:p>
        </p:txBody>
      </p:sp>
      <p:sp>
        <p:nvSpPr>
          <p:cNvPr id="4292" name="Google Shape;4292;p73"/>
          <p:cNvSpPr txBox="1">
            <a:spLocks noGrp="1"/>
          </p:cNvSpPr>
          <p:nvPr>
            <p:ph type="title" idx="4294967295"/>
          </p:nvPr>
        </p:nvSpPr>
        <p:spPr>
          <a:xfrm>
            <a:off x="4678703" y="2600650"/>
            <a:ext cx="1708800" cy="368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lvl="0" algn="ctr" rtl="1"/>
            <a:r>
              <a:rPr lang="fa-IR" sz="1700" dirty="0">
                <a:solidFill>
                  <a:schemeClr val="lt2"/>
                </a:solidFill>
                <a:cs typeface="B Nazanin" panose="00000400000000000000" pitchFamily="2" charset="-78"/>
              </a:rPr>
              <a:t>گام</a:t>
            </a:r>
            <a:r>
              <a:rPr lang="en-US" sz="1700" dirty="0">
                <a:solidFill>
                  <a:schemeClr val="lt2"/>
                </a:solidFill>
                <a:cs typeface="B Nazanin" panose="00000400000000000000" pitchFamily="2" charset="-78"/>
              </a:rPr>
              <a:t> 3</a:t>
            </a:r>
            <a:endParaRPr sz="1700" dirty="0">
              <a:solidFill>
                <a:schemeClr val="lt2"/>
              </a:solidFill>
              <a:cs typeface="B Nazanin" panose="00000400000000000000" pitchFamily="2" charset="-78"/>
            </a:endParaRPr>
          </a:p>
        </p:txBody>
      </p:sp>
      <p:sp>
        <p:nvSpPr>
          <p:cNvPr id="4293" name="Google Shape;4293;p73"/>
          <p:cNvSpPr txBox="1">
            <a:spLocks noGrp="1"/>
          </p:cNvSpPr>
          <p:nvPr>
            <p:ph type="subTitle" idx="4294967295"/>
          </p:nvPr>
        </p:nvSpPr>
        <p:spPr>
          <a:xfrm>
            <a:off x="4678700" y="3029500"/>
            <a:ext cx="1708800" cy="79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137160" indent="0" algn="ctr" rtl="1">
              <a:buNone/>
            </a:pPr>
            <a:r>
              <a:rPr lang="fa-IR" dirty="0">
                <a:solidFill>
                  <a:srgbClr val="FFFFFF"/>
                </a:solidFill>
                <a:latin typeface="Poppins" panose="020B0502040204020203" pitchFamily="2" charset="0"/>
                <a:ea typeface="Poppins" panose="020B0502040204020203" pitchFamily="2" charset="0"/>
                <a:cs typeface="B Nazanin" panose="00000400000000000000" pitchFamily="2" charset="-78"/>
              </a:rPr>
              <a:t>قالب پاورپوینت مدیریت پروژه قابل ویرایش می باشد</a:t>
            </a:r>
            <a:endParaRPr lang="fa-IR" sz="1100" dirty="0">
              <a:cs typeface="B Nazanin" panose="00000400000000000000" pitchFamily="2" charset="-78"/>
            </a:endParaRPr>
          </a:p>
        </p:txBody>
      </p:sp>
      <p:sp>
        <p:nvSpPr>
          <p:cNvPr id="4294" name="Google Shape;4294;p73"/>
          <p:cNvSpPr/>
          <p:nvPr/>
        </p:nvSpPr>
        <p:spPr>
          <a:xfrm>
            <a:off x="1322700" y="1873775"/>
            <a:ext cx="732000" cy="599700"/>
          </a:xfrm>
          <a:prstGeom prst="rect">
            <a:avLst/>
          </a:prstGeom>
          <a:noFill/>
          <a:ln w="1905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400000000000000" pitchFamily="2" charset="-78"/>
            </a:endParaRPr>
          </a:p>
        </p:txBody>
      </p:sp>
      <p:sp>
        <p:nvSpPr>
          <p:cNvPr id="4295" name="Google Shape;4295;p73"/>
          <p:cNvSpPr/>
          <p:nvPr/>
        </p:nvSpPr>
        <p:spPr>
          <a:xfrm>
            <a:off x="3244900" y="1873775"/>
            <a:ext cx="732000" cy="599700"/>
          </a:xfrm>
          <a:prstGeom prst="rect">
            <a:avLst/>
          </a:prstGeom>
          <a:noFill/>
          <a:ln w="1905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400000000000000" pitchFamily="2" charset="-78"/>
            </a:endParaRPr>
          </a:p>
        </p:txBody>
      </p:sp>
      <p:sp>
        <p:nvSpPr>
          <p:cNvPr id="4296" name="Google Shape;4296;p73"/>
          <p:cNvSpPr/>
          <p:nvPr/>
        </p:nvSpPr>
        <p:spPr>
          <a:xfrm>
            <a:off x="5167100" y="1873775"/>
            <a:ext cx="732000" cy="599700"/>
          </a:xfrm>
          <a:prstGeom prst="rect">
            <a:avLst/>
          </a:prstGeom>
          <a:noFill/>
          <a:ln w="1905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400000000000000" pitchFamily="2" charset="-78"/>
            </a:endParaRPr>
          </a:p>
        </p:txBody>
      </p:sp>
      <p:sp>
        <p:nvSpPr>
          <p:cNvPr id="4297" name="Google Shape;4297;p73"/>
          <p:cNvSpPr txBox="1">
            <a:spLocks noGrp="1"/>
          </p:cNvSpPr>
          <p:nvPr>
            <p:ph type="title" idx="4294967295"/>
          </p:nvPr>
        </p:nvSpPr>
        <p:spPr>
          <a:xfrm>
            <a:off x="6600894" y="2600650"/>
            <a:ext cx="1708800" cy="368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lvl="0" algn="ctr" rtl="1"/>
            <a:r>
              <a:rPr lang="fa-IR" sz="1700" dirty="0">
                <a:solidFill>
                  <a:schemeClr val="lt2"/>
                </a:solidFill>
                <a:cs typeface="B Nazanin" panose="00000400000000000000" pitchFamily="2" charset="-78"/>
              </a:rPr>
              <a:t>گام</a:t>
            </a:r>
            <a:r>
              <a:rPr lang="en-US" sz="1700" dirty="0">
                <a:solidFill>
                  <a:schemeClr val="lt2"/>
                </a:solidFill>
                <a:cs typeface="B Nazanin" panose="00000400000000000000" pitchFamily="2" charset="-78"/>
              </a:rPr>
              <a:t> 4</a:t>
            </a:r>
            <a:endParaRPr sz="1700" dirty="0">
              <a:solidFill>
                <a:schemeClr val="lt2"/>
              </a:solidFill>
              <a:cs typeface="B Nazanin" panose="00000400000000000000" pitchFamily="2" charset="-78"/>
            </a:endParaRPr>
          </a:p>
        </p:txBody>
      </p:sp>
      <p:sp>
        <p:nvSpPr>
          <p:cNvPr id="4298" name="Google Shape;4298;p73"/>
          <p:cNvSpPr txBox="1">
            <a:spLocks noGrp="1"/>
          </p:cNvSpPr>
          <p:nvPr>
            <p:ph type="subTitle" idx="4294967295"/>
          </p:nvPr>
        </p:nvSpPr>
        <p:spPr>
          <a:xfrm>
            <a:off x="6600900" y="3029500"/>
            <a:ext cx="1708800" cy="79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137160" indent="0" algn="ctr" rtl="1">
              <a:buNone/>
            </a:pPr>
            <a:r>
              <a:rPr lang="fa-IR" dirty="0">
                <a:solidFill>
                  <a:srgbClr val="FFFFFF"/>
                </a:solidFill>
                <a:latin typeface="Poppins" panose="020B0502040204020203" pitchFamily="2" charset="0"/>
                <a:ea typeface="Poppins" panose="020B0502040204020203" pitchFamily="2" charset="0"/>
                <a:cs typeface="B Nazanin" panose="00000400000000000000" pitchFamily="2" charset="-78"/>
              </a:rPr>
              <a:t>قالب پاورپوینت مدیریت پروژه قابل ویرایش می باشد</a:t>
            </a:r>
            <a:endParaRPr lang="fa-IR" sz="1100" dirty="0">
              <a:cs typeface="B Nazanin" panose="00000400000000000000" pitchFamily="2" charset="-78"/>
            </a:endParaRPr>
          </a:p>
        </p:txBody>
      </p:sp>
      <p:sp>
        <p:nvSpPr>
          <p:cNvPr id="4299" name="Google Shape;4299;p73"/>
          <p:cNvSpPr/>
          <p:nvPr/>
        </p:nvSpPr>
        <p:spPr>
          <a:xfrm>
            <a:off x="7089300" y="1873775"/>
            <a:ext cx="732000" cy="599700"/>
          </a:xfrm>
          <a:prstGeom prst="rect">
            <a:avLst/>
          </a:prstGeom>
          <a:noFill/>
          <a:ln w="1905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400000000000000" pitchFamily="2" charset="-78"/>
            </a:endParaRPr>
          </a:p>
        </p:txBody>
      </p:sp>
      <p:cxnSp>
        <p:nvCxnSpPr>
          <p:cNvPr id="4300" name="Google Shape;4300;p73"/>
          <p:cNvCxnSpPr>
            <a:stCxn id="4294" idx="3"/>
            <a:endCxn id="4295" idx="1"/>
          </p:cNvCxnSpPr>
          <p:nvPr/>
        </p:nvCxnSpPr>
        <p:spPr>
          <a:xfrm>
            <a:off x="2054700" y="2173625"/>
            <a:ext cx="1190100" cy="0"/>
          </a:xfrm>
          <a:prstGeom prst="straightConnector1">
            <a:avLst/>
          </a:prstGeom>
          <a:noFill/>
          <a:ln w="19050" cap="flat" cmpd="sng">
            <a:solidFill>
              <a:schemeClr val="lt2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4301" name="Google Shape;4301;p73"/>
          <p:cNvCxnSpPr>
            <a:stCxn id="4295" idx="3"/>
            <a:endCxn id="4296" idx="1"/>
          </p:cNvCxnSpPr>
          <p:nvPr/>
        </p:nvCxnSpPr>
        <p:spPr>
          <a:xfrm>
            <a:off x="3976900" y="2173625"/>
            <a:ext cx="1190100" cy="0"/>
          </a:xfrm>
          <a:prstGeom prst="straightConnector1">
            <a:avLst/>
          </a:prstGeom>
          <a:noFill/>
          <a:ln w="19050" cap="flat" cmpd="sng">
            <a:solidFill>
              <a:schemeClr val="lt2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4302" name="Google Shape;4302;p73"/>
          <p:cNvCxnSpPr>
            <a:stCxn id="4296" idx="3"/>
            <a:endCxn id="4299" idx="1"/>
          </p:cNvCxnSpPr>
          <p:nvPr/>
        </p:nvCxnSpPr>
        <p:spPr>
          <a:xfrm>
            <a:off x="5899100" y="2173625"/>
            <a:ext cx="1190100" cy="0"/>
          </a:xfrm>
          <a:prstGeom prst="straightConnector1">
            <a:avLst/>
          </a:prstGeom>
          <a:noFill/>
          <a:ln w="19050" cap="flat" cmpd="sng">
            <a:solidFill>
              <a:schemeClr val="lt2"/>
            </a:solidFill>
            <a:prstDash val="solid"/>
            <a:round/>
            <a:headEnd type="none" w="med" len="med"/>
            <a:tailEnd type="none" w="med" len="med"/>
          </a:ln>
        </p:spPr>
      </p:cxnSp>
      <p:grpSp>
        <p:nvGrpSpPr>
          <p:cNvPr id="4303" name="Google Shape;4303;p73"/>
          <p:cNvGrpSpPr/>
          <p:nvPr/>
        </p:nvGrpSpPr>
        <p:grpSpPr>
          <a:xfrm>
            <a:off x="1460406" y="1980531"/>
            <a:ext cx="456575" cy="386731"/>
            <a:chOff x="6671087" y="2009304"/>
            <a:chExt cx="332757" cy="281833"/>
          </a:xfrm>
        </p:grpSpPr>
        <p:sp>
          <p:nvSpPr>
            <p:cNvPr id="4304" name="Google Shape;4304;p73"/>
            <p:cNvSpPr/>
            <p:nvPr/>
          </p:nvSpPr>
          <p:spPr>
            <a:xfrm>
              <a:off x="6671087" y="2023658"/>
              <a:ext cx="331993" cy="267478"/>
            </a:xfrm>
            <a:custGeom>
              <a:avLst/>
              <a:gdLst/>
              <a:ahLst/>
              <a:cxnLst/>
              <a:rect l="l" t="t" r="r" b="b"/>
              <a:pathLst>
                <a:path w="10431" h="8404" extrusionOk="0">
                  <a:moveTo>
                    <a:pt x="6359" y="2272"/>
                  </a:moveTo>
                  <a:lnTo>
                    <a:pt x="7192" y="2546"/>
                  </a:lnTo>
                  <a:cubicBezTo>
                    <a:pt x="7203" y="2553"/>
                    <a:pt x="7215" y="2556"/>
                    <a:pt x="7228" y="2556"/>
                  </a:cubicBezTo>
                  <a:cubicBezTo>
                    <a:pt x="7261" y="2556"/>
                    <a:pt x="7298" y="2539"/>
                    <a:pt x="7323" y="2522"/>
                  </a:cubicBezTo>
                  <a:lnTo>
                    <a:pt x="7585" y="2332"/>
                  </a:lnTo>
                  <a:lnTo>
                    <a:pt x="9419" y="4725"/>
                  </a:lnTo>
                  <a:lnTo>
                    <a:pt x="9109" y="4951"/>
                  </a:lnTo>
                  <a:cubicBezTo>
                    <a:pt x="9097" y="4927"/>
                    <a:pt x="9061" y="4915"/>
                    <a:pt x="9050" y="4903"/>
                  </a:cubicBezTo>
                  <a:lnTo>
                    <a:pt x="5882" y="3177"/>
                  </a:lnTo>
                  <a:lnTo>
                    <a:pt x="6002" y="2987"/>
                  </a:lnTo>
                  <a:cubicBezTo>
                    <a:pt x="6049" y="2903"/>
                    <a:pt x="6025" y="2820"/>
                    <a:pt x="5954" y="2772"/>
                  </a:cubicBezTo>
                  <a:cubicBezTo>
                    <a:pt x="5929" y="2755"/>
                    <a:pt x="5900" y="2747"/>
                    <a:pt x="5873" y="2747"/>
                  </a:cubicBezTo>
                  <a:cubicBezTo>
                    <a:pt x="5822" y="2747"/>
                    <a:pt x="5775" y="2774"/>
                    <a:pt x="5752" y="2820"/>
                  </a:cubicBezTo>
                  <a:lnTo>
                    <a:pt x="5418" y="3356"/>
                  </a:lnTo>
                  <a:cubicBezTo>
                    <a:pt x="5406" y="3379"/>
                    <a:pt x="5382" y="3415"/>
                    <a:pt x="5382" y="3427"/>
                  </a:cubicBezTo>
                  <a:lnTo>
                    <a:pt x="5382" y="4725"/>
                  </a:lnTo>
                  <a:cubicBezTo>
                    <a:pt x="5382" y="4987"/>
                    <a:pt x="5168" y="5213"/>
                    <a:pt x="4894" y="5213"/>
                  </a:cubicBezTo>
                  <a:cubicBezTo>
                    <a:pt x="4632" y="5213"/>
                    <a:pt x="4406" y="4987"/>
                    <a:pt x="4406" y="4725"/>
                  </a:cubicBezTo>
                  <a:lnTo>
                    <a:pt x="4406" y="3439"/>
                  </a:lnTo>
                  <a:lnTo>
                    <a:pt x="4704" y="2272"/>
                  </a:lnTo>
                  <a:close/>
                  <a:moveTo>
                    <a:pt x="2692" y="1796"/>
                  </a:moveTo>
                  <a:lnTo>
                    <a:pt x="2930" y="1927"/>
                  </a:lnTo>
                  <a:lnTo>
                    <a:pt x="929" y="5392"/>
                  </a:lnTo>
                  <a:lnTo>
                    <a:pt x="691" y="5261"/>
                  </a:lnTo>
                  <a:lnTo>
                    <a:pt x="2692" y="1796"/>
                  </a:lnTo>
                  <a:close/>
                  <a:moveTo>
                    <a:pt x="3215" y="4844"/>
                  </a:moveTo>
                  <a:cubicBezTo>
                    <a:pt x="3323" y="4844"/>
                    <a:pt x="3406" y="4892"/>
                    <a:pt x="3489" y="4975"/>
                  </a:cubicBezTo>
                  <a:cubicBezTo>
                    <a:pt x="3608" y="5130"/>
                    <a:pt x="3561" y="5344"/>
                    <a:pt x="3406" y="5451"/>
                  </a:cubicBezTo>
                  <a:lnTo>
                    <a:pt x="2323" y="6213"/>
                  </a:lnTo>
                  <a:cubicBezTo>
                    <a:pt x="2266" y="6255"/>
                    <a:pt x="2199" y="6275"/>
                    <a:pt x="2131" y="6275"/>
                  </a:cubicBezTo>
                  <a:cubicBezTo>
                    <a:pt x="2027" y="6275"/>
                    <a:pt x="1923" y="6228"/>
                    <a:pt x="1858" y="6142"/>
                  </a:cubicBezTo>
                  <a:cubicBezTo>
                    <a:pt x="1763" y="5987"/>
                    <a:pt x="1787" y="5785"/>
                    <a:pt x="1942" y="5677"/>
                  </a:cubicBezTo>
                  <a:lnTo>
                    <a:pt x="3025" y="4903"/>
                  </a:lnTo>
                  <a:cubicBezTo>
                    <a:pt x="3085" y="4856"/>
                    <a:pt x="3156" y="4844"/>
                    <a:pt x="3215" y="4844"/>
                  </a:cubicBezTo>
                  <a:close/>
                  <a:moveTo>
                    <a:pt x="3811" y="5606"/>
                  </a:moveTo>
                  <a:cubicBezTo>
                    <a:pt x="3918" y="5606"/>
                    <a:pt x="4001" y="5665"/>
                    <a:pt x="4061" y="5737"/>
                  </a:cubicBezTo>
                  <a:cubicBezTo>
                    <a:pt x="4180" y="5880"/>
                    <a:pt x="4144" y="6106"/>
                    <a:pt x="3989" y="6213"/>
                  </a:cubicBezTo>
                  <a:lnTo>
                    <a:pt x="3156" y="6820"/>
                  </a:lnTo>
                  <a:cubicBezTo>
                    <a:pt x="3100" y="6863"/>
                    <a:pt x="3032" y="6883"/>
                    <a:pt x="2964" y="6883"/>
                  </a:cubicBezTo>
                  <a:cubicBezTo>
                    <a:pt x="2861" y="6883"/>
                    <a:pt x="2756" y="6835"/>
                    <a:pt x="2692" y="6749"/>
                  </a:cubicBezTo>
                  <a:cubicBezTo>
                    <a:pt x="2573" y="6594"/>
                    <a:pt x="2620" y="6380"/>
                    <a:pt x="2775" y="6273"/>
                  </a:cubicBezTo>
                  <a:lnTo>
                    <a:pt x="3573" y="5689"/>
                  </a:lnTo>
                  <a:cubicBezTo>
                    <a:pt x="3608" y="5677"/>
                    <a:pt x="3632" y="5642"/>
                    <a:pt x="3668" y="5630"/>
                  </a:cubicBezTo>
                  <a:cubicBezTo>
                    <a:pt x="3704" y="5618"/>
                    <a:pt x="3763" y="5606"/>
                    <a:pt x="3811" y="5606"/>
                  </a:cubicBezTo>
                  <a:close/>
                  <a:moveTo>
                    <a:pt x="4415" y="6386"/>
                  </a:moveTo>
                  <a:cubicBezTo>
                    <a:pt x="4516" y="6386"/>
                    <a:pt x="4617" y="6431"/>
                    <a:pt x="4680" y="6523"/>
                  </a:cubicBezTo>
                  <a:cubicBezTo>
                    <a:pt x="4799" y="6666"/>
                    <a:pt x="4751" y="6892"/>
                    <a:pt x="4597" y="6999"/>
                  </a:cubicBezTo>
                  <a:lnTo>
                    <a:pt x="4001" y="7416"/>
                  </a:lnTo>
                  <a:cubicBezTo>
                    <a:pt x="3946" y="7462"/>
                    <a:pt x="3883" y="7479"/>
                    <a:pt x="3814" y="7479"/>
                  </a:cubicBezTo>
                  <a:cubicBezTo>
                    <a:pt x="3793" y="7479"/>
                    <a:pt x="3773" y="7478"/>
                    <a:pt x="3751" y="7475"/>
                  </a:cubicBezTo>
                  <a:cubicBezTo>
                    <a:pt x="3668" y="7463"/>
                    <a:pt x="3585" y="7416"/>
                    <a:pt x="3525" y="7344"/>
                  </a:cubicBezTo>
                  <a:cubicBezTo>
                    <a:pt x="3430" y="7189"/>
                    <a:pt x="3454" y="6987"/>
                    <a:pt x="3608" y="6880"/>
                  </a:cubicBezTo>
                  <a:lnTo>
                    <a:pt x="4180" y="6463"/>
                  </a:lnTo>
                  <a:lnTo>
                    <a:pt x="4216" y="6451"/>
                  </a:lnTo>
                  <a:cubicBezTo>
                    <a:pt x="4274" y="6407"/>
                    <a:pt x="4344" y="6386"/>
                    <a:pt x="4415" y="6386"/>
                  </a:cubicBezTo>
                  <a:close/>
                  <a:moveTo>
                    <a:pt x="2894" y="2594"/>
                  </a:moveTo>
                  <a:lnTo>
                    <a:pt x="3168" y="2760"/>
                  </a:lnTo>
                  <a:cubicBezTo>
                    <a:pt x="3193" y="2769"/>
                    <a:pt x="3212" y="2777"/>
                    <a:pt x="3234" y="2777"/>
                  </a:cubicBezTo>
                  <a:cubicBezTo>
                    <a:pt x="3243" y="2777"/>
                    <a:pt x="3253" y="2776"/>
                    <a:pt x="3263" y="2772"/>
                  </a:cubicBezTo>
                  <a:lnTo>
                    <a:pt x="3977" y="2677"/>
                  </a:lnTo>
                  <a:lnTo>
                    <a:pt x="4239" y="2784"/>
                  </a:lnTo>
                  <a:lnTo>
                    <a:pt x="4097" y="3379"/>
                  </a:lnTo>
                  <a:lnTo>
                    <a:pt x="4097" y="3415"/>
                  </a:lnTo>
                  <a:lnTo>
                    <a:pt x="4097" y="4701"/>
                  </a:lnTo>
                  <a:cubicBezTo>
                    <a:pt x="4097" y="5154"/>
                    <a:pt x="4454" y="5511"/>
                    <a:pt x="4894" y="5511"/>
                  </a:cubicBezTo>
                  <a:cubicBezTo>
                    <a:pt x="5347" y="5511"/>
                    <a:pt x="5704" y="5154"/>
                    <a:pt x="5704" y="4701"/>
                  </a:cubicBezTo>
                  <a:lnTo>
                    <a:pt x="5704" y="3439"/>
                  </a:lnTo>
                  <a:lnTo>
                    <a:pt x="5728" y="3391"/>
                  </a:lnTo>
                  <a:lnTo>
                    <a:pt x="8919" y="5118"/>
                  </a:lnTo>
                  <a:cubicBezTo>
                    <a:pt x="9061" y="5261"/>
                    <a:pt x="9121" y="5463"/>
                    <a:pt x="9038" y="5630"/>
                  </a:cubicBezTo>
                  <a:cubicBezTo>
                    <a:pt x="8973" y="5742"/>
                    <a:pt x="8860" y="5806"/>
                    <a:pt x="8742" y="5806"/>
                  </a:cubicBezTo>
                  <a:cubicBezTo>
                    <a:pt x="8685" y="5806"/>
                    <a:pt x="8627" y="5792"/>
                    <a:pt x="8573" y="5761"/>
                  </a:cubicBezTo>
                  <a:lnTo>
                    <a:pt x="6799" y="4796"/>
                  </a:lnTo>
                  <a:cubicBezTo>
                    <a:pt x="6777" y="4781"/>
                    <a:pt x="6753" y="4775"/>
                    <a:pt x="6730" y="4775"/>
                  </a:cubicBezTo>
                  <a:cubicBezTo>
                    <a:pt x="6679" y="4775"/>
                    <a:pt x="6630" y="4807"/>
                    <a:pt x="6597" y="4856"/>
                  </a:cubicBezTo>
                  <a:cubicBezTo>
                    <a:pt x="6549" y="4927"/>
                    <a:pt x="6585" y="5023"/>
                    <a:pt x="6656" y="5058"/>
                  </a:cubicBezTo>
                  <a:lnTo>
                    <a:pt x="8133" y="5868"/>
                  </a:lnTo>
                  <a:cubicBezTo>
                    <a:pt x="8288" y="5951"/>
                    <a:pt x="8347" y="6166"/>
                    <a:pt x="8264" y="6332"/>
                  </a:cubicBezTo>
                  <a:cubicBezTo>
                    <a:pt x="8198" y="6439"/>
                    <a:pt x="8080" y="6501"/>
                    <a:pt x="7959" y="6501"/>
                  </a:cubicBezTo>
                  <a:cubicBezTo>
                    <a:pt x="7905" y="6501"/>
                    <a:pt x="7851" y="6489"/>
                    <a:pt x="7799" y="6463"/>
                  </a:cubicBezTo>
                  <a:lnTo>
                    <a:pt x="6299" y="5642"/>
                  </a:lnTo>
                  <a:cubicBezTo>
                    <a:pt x="6277" y="5627"/>
                    <a:pt x="6252" y="5620"/>
                    <a:pt x="6227" y="5620"/>
                  </a:cubicBezTo>
                  <a:cubicBezTo>
                    <a:pt x="6173" y="5620"/>
                    <a:pt x="6118" y="5652"/>
                    <a:pt x="6085" y="5701"/>
                  </a:cubicBezTo>
                  <a:cubicBezTo>
                    <a:pt x="6049" y="5773"/>
                    <a:pt x="6073" y="5868"/>
                    <a:pt x="6144" y="5916"/>
                  </a:cubicBezTo>
                  <a:lnTo>
                    <a:pt x="7371" y="6570"/>
                  </a:lnTo>
                  <a:cubicBezTo>
                    <a:pt x="7537" y="6654"/>
                    <a:pt x="7597" y="6868"/>
                    <a:pt x="7502" y="7023"/>
                  </a:cubicBezTo>
                  <a:cubicBezTo>
                    <a:pt x="7444" y="7139"/>
                    <a:pt x="7322" y="7203"/>
                    <a:pt x="7197" y="7203"/>
                  </a:cubicBezTo>
                  <a:cubicBezTo>
                    <a:pt x="7143" y="7203"/>
                    <a:pt x="7088" y="7191"/>
                    <a:pt x="7037" y="7166"/>
                  </a:cubicBezTo>
                  <a:lnTo>
                    <a:pt x="5775" y="6463"/>
                  </a:lnTo>
                  <a:cubicBezTo>
                    <a:pt x="5753" y="6448"/>
                    <a:pt x="5728" y="6442"/>
                    <a:pt x="5704" y="6442"/>
                  </a:cubicBezTo>
                  <a:cubicBezTo>
                    <a:pt x="5650" y="6442"/>
                    <a:pt x="5597" y="6474"/>
                    <a:pt x="5573" y="6523"/>
                  </a:cubicBezTo>
                  <a:cubicBezTo>
                    <a:pt x="5525" y="6594"/>
                    <a:pt x="5549" y="6689"/>
                    <a:pt x="5632" y="6725"/>
                  </a:cubicBezTo>
                  <a:lnTo>
                    <a:pt x="6609" y="7261"/>
                  </a:lnTo>
                  <a:cubicBezTo>
                    <a:pt x="6775" y="7356"/>
                    <a:pt x="6835" y="7559"/>
                    <a:pt x="6740" y="7725"/>
                  </a:cubicBezTo>
                  <a:cubicBezTo>
                    <a:pt x="6683" y="7838"/>
                    <a:pt x="6567" y="7902"/>
                    <a:pt x="6450" y="7902"/>
                  </a:cubicBezTo>
                  <a:cubicBezTo>
                    <a:pt x="6394" y="7902"/>
                    <a:pt x="6337" y="7887"/>
                    <a:pt x="6287" y="7856"/>
                  </a:cubicBezTo>
                  <a:lnTo>
                    <a:pt x="5597" y="7487"/>
                  </a:lnTo>
                  <a:cubicBezTo>
                    <a:pt x="5597" y="7344"/>
                    <a:pt x="5549" y="7201"/>
                    <a:pt x="5466" y="7082"/>
                  </a:cubicBezTo>
                  <a:cubicBezTo>
                    <a:pt x="5347" y="6939"/>
                    <a:pt x="5168" y="6844"/>
                    <a:pt x="4990" y="6832"/>
                  </a:cubicBezTo>
                  <a:cubicBezTo>
                    <a:pt x="4990" y="6820"/>
                    <a:pt x="4990" y="6808"/>
                    <a:pt x="5001" y="6785"/>
                  </a:cubicBezTo>
                  <a:cubicBezTo>
                    <a:pt x="5037" y="6606"/>
                    <a:pt x="4990" y="6451"/>
                    <a:pt x="4882" y="6308"/>
                  </a:cubicBezTo>
                  <a:cubicBezTo>
                    <a:pt x="4763" y="6166"/>
                    <a:pt x="4585" y="6070"/>
                    <a:pt x="4406" y="6058"/>
                  </a:cubicBezTo>
                  <a:cubicBezTo>
                    <a:pt x="4406" y="6046"/>
                    <a:pt x="4406" y="6035"/>
                    <a:pt x="4418" y="6011"/>
                  </a:cubicBezTo>
                  <a:cubicBezTo>
                    <a:pt x="4454" y="5832"/>
                    <a:pt x="4406" y="5677"/>
                    <a:pt x="4299" y="5535"/>
                  </a:cubicBezTo>
                  <a:cubicBezTo>
                    <a:pt x="4180" y="5392"/>
                    <a:pt x="4001" y="5296"/>
                    <a:pt x="3823" y="5284"/>
                  </a:cubicBezTo>
                  <a:cubicBezTo>
                    <a:pt x="3823" y="5273"/>
                    <a:pt x="3823" y="5261"/>
                    <a:pt x="3847" y="5237"/>
                  </a:cubicBezTo>
                  <a:cubicBezTo>
                    <a:pt x="3870" y="5058"/>
                    <a:pt x="3823" y="4903"/>
                    <a:pt x="3727" y="4761"/>
                  </a:cubicBezTo>
                  <a:cubicBezTo>
                    <a:pt x="3600" y="4597"/>
                    <a:pt x="3413" y="4515"/>
                    <a:pt x="3222" y="4515"/>
                  </a:cubicBezTo>
                  <a:cubicBezTo>
                    <a:pt x="3093" y="4515"/>
                    <a:pt x="2962" y="4553"/>
                    <a:pt x="2846" y="4630"/>
                  </a:cubicBezTo>
                  <a:lnTo>
                    <a:pt x="1775" y="5404"/>
                  </a:lnTo>
                  <a:lnTo>
                    <a:pt x="1382" y="5201"/>
                  </a:lnTo>
                  <a:lnTo>
                    <a:pt x="2894" y="2594"/>
                  </a:lnTo>
                  <a:close/>
                  <a:moveTo>
                    <a:pt x="5009" y="7159"/>
                  </a:moveTo>
                  <a:cubicBezTo>
                    <a:pt x="5109" y="7159"/>
                    <a:pt x="5207" y="7205"/>
                    <a:pt x="5263" y="7297"/>
                  </a:cubicBezTo>
                  <a:cubicBezTo>
                    <a:pt x="5311" y="7356"/>
                    <a:pt x="5347" y="7451"/>
                    <a:pt x="5335" y="7535"/>
                  </a:cubicBezTo>
                  <a:cubicBezTo>
                    <a:pt x="5311" y="7630"/>
                    <a:pt x="5263" y="7701"/>
                    <a:pt x="5192" y="7761"/>
                  </a:cubicBezTo>
                  <a:lnTo>
                    <a:pt x="4835" y="8011"/>
                  </a:lnTo>
                  <a:cubicBezTo>
                    <a:pt x="4778" y="8053"/>
                    <a:pt x="4711" y="8073"/>
                    <a:pt x="4643" y="8073"/>
                  </a:cubicBezTo>
                  <a:cubicBezTo>
                    <a:pt x="4539" y="8073"/>
                    <a:pt x="4435" y="8026"/>
                    <a:pt x="4370" y="7940"/>
                  </a:cubicBezTo>
                  <a:cubicBezTo>
                    <a:pt x="4275" y="7785"/>
                    <a:pt x="4299" y="7582"/>
                    <a:pt x="4454" y="7475"/>
                  </a:cubicBezTo>
                  <a:lnTo>
                    <a:pt x="4775" y="7237"/>
                  </a:lnTo>
                  <a:lnTo>
                    <a:pt x="4811" y="7225"/>
                  </a:lnTo>
                  <a:cubicBezTo>
                    <a:pt x="4869" y="7181"/>
                    <a:pt x="4940" y="7159"/>
                    <a:pt x="5009" y="7159"/>
                  </a:cubicBezTo>
                  <a:close/>
                  <a:moveTo>
                    <a:pt x="182" y="0"/>
                  </a:moveTo>
                  <a:cubicBezTo>
                    <a:pt x="131" y="0"/>
                    <a:pt x="81" y="32"/>
                    <a:pt x="48" y="81"/>
                  </a:cubicBezTo>
                  <a:cubicBezTo>
                    <a:pt x="1" y="153"/>
                    <a:pt x="25" y="248"/>
                    <a:pt x="108" y="284"/>
                  </a:cubicBezTo>
                  <a:lnTo>
                    <a:pt x="2430" y="1629"/>
                  </a:lnTo>
                  <a:lnTo>
                    <a:pt x="418" y="5094"/>
                  </a:lnTo>
                  <a:lnTo>
                    <a:pt x="251" y="5011"/>
                  </a:lnTo>
                  <a:cubicBezTo>
                    <a:pt x="226" y="4994"/>
                    <a:pt x="200" y="4986"/>
                    <a:pt x="175" y="4986"/>
                  </a:cubicBezTo>
                  <a:cubicBezTo>
                    <a:pt x="126" y="4986"/>
                    <a:pt x="80" y="5015"/>
                    <a:pt x="48" y="5070"/>
                  </a:cubicBezTo>
                  <a:cubicBezTo>
                    <a:pt x="1" y="5142"/>
                    <a:pt x="25" y="5225"/>
                    <a:pt x="108" y="5273"/>
                  </a:cubicBezTo>
                  <a:lnTo>
                    <a:pt x="906" y="5737"/>
                  </a:lnTo>
                  <a:cubicBezTo>
                    <a:pt x="932" y="5752"/>
                    <a:pt x="958" y="5759"/>
                    <a:pt x="983" y="5759"/>
                  </a:cubicBezTo>
                  <a:cubicBezTo>
                    <a:pt x="1038" y="5759"/>
                    <a:pt x="1087" y="5726"/>
                    <a:pt x="1120" y="5677"/>
                  </a:cubicBezTo>
                  <a:lnTo>
                    <a:pt x="1239" y="5463"/>
                  </a:lnTo>
                  <a:lnTo>
                    <a:pt x="1561" y="5642"/>
                  </a:lnTo>
                  <a:cubicBezTo>
                    <a:pt x="1465" y="5856"/>
                    <a:pt x="1465" y="6106"/>
                    <a:pt x="1608" y="6320"/>
                  </a:cubicBezTo>
                  <a:cubicBezTo>
                    <a:pt x="1727" y="6499"/>
                    <a:pt x="1942" y="6582"/>
                    <a:pt x="2132" y="6582"/>
                  </a:cubicBezTo>
                  <a:cubicBezTo>
                    <a:pt x="2192" y="6582"/>
                    <a:pt x="2263" y="6570"/>
                    <a:pt x="2323" y="6558"/>
                  </a:cubicBezTo>
                  <a:cubicBezTo>
                    <a:pt x="2323" y="6689"/>
                    <a:pt x="2370" y="6820"/>
                    <a:pt x="2442" y="6928"/>
                  </a:cubicBezTo>
                  <a:cubicBezTo>
                    <a:pt x="2561" y="7094"/>
                    <a:pt x="2751" y="7178"/>
                    <a:pt x="2965" y="7178"/>
                  </a:cubicBezTo>
                  <a:cubicBezTo>
                    <a:pt x="3025" y="7178"/>
                    <a:pt x="3096" y="7166"/>
                    <a:pt x="3156" y="7154"/>
                  </a:cubicBezTo>
                  <a:cubicBezTo>
                    <a:pt x="3156" y="7285"/>
                    <a:pt x="3204" y="7404"/>
                    <a:pt x="3275" y="7523"/>
                  </a:cubicBezTo>
                  <a:cubicBezTo>
                    <a:pt x="3382" y="7654"/>
                    <a:pt x="3525" y="7749"/>
                    <a:pt x="3692" y="7773"/>
                  </a:cubicBezTo>
                  <a:cubicBezTo>
                    <a:pt x="3716" y="7773"/>
                    <a:pt x="3763" y="7785"/>
                    <a:pt x="3799" y="7785"/>
                  </a:cubicBezTo>
                  <a:cubicBezTo>
                    <a:pt x="3858" y="7785"/>
                    <a:pt x="3930" y="7773"/>
                    <a:pt x="3989" y="7761"/>
                  </a:cubicBezTo>
                  <a:cubicBezTo>
                    <a:pt x="3989" y="7892"/>
                    <a:pt x="4037" y="8011"/>
                    <a:pt x="4108" y="8130"/>
                  </a:cubicBezTo>
                  <a:cubicBezTo>
                    <a:pt x="4216" y="8261"/>
                    <a:pt x="4358" y="8356"/>
                    <a:pt x="4525" y="8380"/>
                  </a:cubicBezTo>
                  <a:cubicBezTo>
                    <a:pt x="4549" y="8380"/>
                    <a:pt x="4597" y="8404"/>
                    <a:pt x="4632" y="8404"/>
                  </a:cubicBezTo>
                  <a:cubicBezTo>
                    <a:pt x="4763" y="8404"/>
                    <a:pt x="4894" y="8356"/>
                    <a:pt x="5001" y="8285"/>
                  </a:cubicBezTo>
                  <a:lnTo>
                    <a:pt x="5359" y="8023"/>
                  </a:lnTo>
                  <a:cubicBezTo>
                    <a:pt x="5430" y="7963"/>
                    <a:pt x="5490" y="7904"/>
                    <a:pt x="5537" y="7820"/>
                  </a:cubicBezTo>
                  <a:lnTo>
                    <a:pt x="6156" y="8166"/>
                  </a:lnTo>
                  <a:cubicBezTo>
                    <a:pt x="6252" y="8201"/>
                    <a:pt x="6359" y="8237"/>
                    <a:pt x="6478" y="8237"/>
                  </a:cubicBezTo>
                  <a:cubicBezTo>
                    <a:pt x="6537" y="8237"/>
                    <a:pt x="6597" y="8225"/>
                    <a:pt x="6656" y="8201"/>
                  </a:cubicBezTo>
                  <a:cubicBezTo>
                    <a:pt x="6811" y="8166"/>
                    <a:pt x="6954" y="8047"/>
                    <a:pt x="7037" y="7892"/>
                  </a:cubicBezTo>
                  <a:cubicBezTo>
                    <a:pt x="7097" y="7773"/>
                    <a:pt x="7133" y="7642"/>
                    <a:pt x="7109" y="7523"/>
                  </a:cubicBezTo>
                  <a:cubicBezTo>
                    <a:pt x="7156" y="7523"/>
                    <a:pt x="7192" y="7535"/>
                    <a:pt x="7228" y="7535"/>
                  </a:cubicBezTo>
                  <a:cubicBezTo>
                    <a:pt x="7454" y="7535"/>
                    <a:pt x="7680" y="7416"/>
                    <a:pt x="7799" y="7213"/>
                  </a:cubicBezTo>
                  <a:cubicBezTo>
                    <a:pt x="7859" y="7094"/>
                    <a:pt x="7883" y="6951"/>
                    <a:pt x="7871" y="6832"/>
                  </a:cubicBezTo>
                  <a:cubicBezTo>
                    <a:pt x="7918" y="6832"/>
                    <a:pt x="7942" y="6856"/>
                    <a:pt x="7990" y="6856"/>
                  </a:cubicBezTo>
                  <a:cubicBezTo>
                    <a:pt x="8216" y="6856"/>
                    <a:pt x="8442" y="6737"/>
                    <a:pt x="8561" y="6523"/>
                  </a:cubicBezTo>
                  <a:cubicBezTo>
                    <a:pt x="8621" y="6404"/>
                    <a:pt x="8645" y="6273"/>
                    <a:pt x="8633" y="6154"/>
                  </a:cubicBezTo>
                  <a:cubicBezTo>
                    <a:pt x="8680" y="6154"/>
                    <a:pt x="8704" y="6166"/>
                    <a:pt x="8752" y="6166"/>
                  </a:cubicBezTo>
                  <a:cubicBezTo>
                    <a:pt x="8811" y="6166"/>
                    <a:pt x="8871" y="6154"/>
                    <a:pt x="8930" y="6142"/>
                  </a:cubicBezTo>
                  <a:cubicBezTo>
                    <a:pt x="9097" y="6094"/>
                    <a:pt x="9228" y="5975"/>
                    <a:pt x="9311" y="5820"/>
                  </a:cubicBezTo>
                  <a:cubicBezTo>
                    <a:pt x="9407" y="5677"/>
                    <a:pt x="9419" y="5499"/>
                    <a:pt x="9359" y="5332"/>
                  </a:cubicBezTo>
                  <a:cubicBezTo>
                    <a:pt x="9347" y="5284"/>
                    <a:pt x="9335" y="5261"/>
                    <a:pt x="9311" y="5213"/>
                  </a:cubicBezTo>
                  <a:lnTo>
                    <a:pt x="9585" y="5023"/>
                  </a:lnTo>
                  <a:lnTo>
                    <a:pt x="9728" y="5201"/>
                  </a:lnTo>
                  <a:cubicBezTo>
                    <a:pt x="9756" y="5236"/>
                    <a:pt x="9804" y="5254"/>
                    <a:pt x="9853" y="5254"/>
                  </a:cubicBezTo>
                  <a:cubicBezTo>
                    <a:pt x="9889" y="5254"/>
                    <a:pt x="9925" y="5245"/>
                    <a:pt x="9954" y="5225"/>
                  </a:cubicBezTo>
                  <a:lnTo>
                    <a:pt x="10371" y="4903"/>
                  </a:lnTo>
                  <a:cubicBezTo>
                    <a:pt x="10431" y="4808"/>
                    <a:pt x="10431" y="4725"/>
                    <a:pt x="10395" y="4653"/>
                  </a:cubicBezTo>
                  <a:cubicBezTo>
                    <a:pt x="10350" y="4616"/>
                    <a:pt x="10300" y="4592"/>
                    <a:pt x="10254" y="4592"/>
                  </a:cubicBezTo>
                  <a:cubicBezTo>
                    <a:pt x="10228" y="4592"/>
                    <a:pt x="10202" y="4600"/>
                    <a:pt x="10181" y="4618"/>
                  </a:cubicBezTo>
                  <a:lnTo>
                    <a:pt x="9883" y="4856"/>
                  </a:lnTo>
                  <a:lnTo>
                    <a:pt x="7454" y="1689"/>
                  </a:lnTo>
                  <a:lnTo>
                    <a:pt x="8835" y="796"/>
                  </a:lnTo>
                  <a:cubicBezTo>
                    <a:pt x="8919" y="748"/>
                    <a:pt x="8930" y="665"/>
                    <a:pt x="8883" y="582"/>
                  </a:cubicBezTo>
                  <a:cubicBezTo>
                    <a:pt x="8854" y="539"/>
                    <a:pt x="8813" y="517"/>
                    <a:pt x="8769" y="517"/>
                  </a:cubicBezTo>
                  <a:cubicBezTo>
                    <a:pt x="8740" y="517"/>
                    <a:pt x="8709" y="527"/>
                    <a:pt x="8680" y="546"/>
                  </a:cubicBezTo>
                  <a:lnTo>
                    <a:pt x="7156" y="1522"/>
                  </a:lnTo>
                  <a:cubicBezTo>
                    <a:pt x="7085" y="1570"/>
                    <a:pt x="7073" y="1677"/>
                    <a:pt x="7109" y="1748"/>
                  </a:cubicBezTo>
                  <a:lnTo>
                    <a:pt x="7395" y="2106"/>
                  </a:lnTo>
                  <a:lnTo>
                    <a:pt x="7204" y="2248"/>
                  </a:lnTo>
                  <a:lnTo>
                    <a:pt x="6418" y="1998"/>
                  </a:lnTo>
                  <a:cubicBezTo>
                    <a:pt x="6406" y="1998"/>
                    <a:pt x="6383" y="1986"/>
                    <a:pt x="6371" y="1986"/>
                  </a:cubicBezTo>
                  <a:lnTo>
                    <a:pt x="4585" y="1986"/>
                  </a:lnTo>
                  <a:cubicBezTo>
                    <a:pt x="4513" y="1986"/>
                    <a:pt x="4454" y="2034"/>
                    <a:pt x="4442" y="2106"/>
                  </a:cubicBezTo>
                  <a:lnTo>
                    <a:pt x="4335" y="2510"/>
                  </a:lnTo>
                  <a:lnTo>
                    <a:pt x="4073" y="2403"/>
                  </a:lnTo>
                  <a:cubicBezTo>
                    <a:pt x="4049" y="2391"/>
                    <a:pt x="4037" y="2391"/>
                    <a:pt x="4001" y="2391"/>
                  </a:cubicBezTo>
                  <a:lnTo>
                    <a:pt x="3287" y="2475"/>
                  </a:lnTo>
                  <a:lnTo>
                    <a:pt x="3049" y="2344"/>
                  </a:lnTo>
                  <a:lnTo>
                    <a:pt x="3275" y="1939"/>
                  </a:lnTo>
                  <a:cubicBezTo>
                    <a:pt x="3323" y="1867"/>
                    <a:pt x="3287" y="1772"/>
                    <a:pt x="3215" y="1736"/>
                  </a:cubicBezTo>
                  <a:lnTo>
                    <a:pt x="251" y="22"/>
                  </a:lnTo>
                  <a:cubicBezTo>
                    <a:pt x="228" y="7"/>
                    <a:pt x="205" y="0"/>
                    <a:pt x="18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4305" name="Google Shape;4305;p73"/>
            <p:cNvSpPr/>
            <p:nvPr/>
          </p:nvSpPr>
          <p:spPr>
            <a:xfrm>
              <a:off x="6965173" y="2009304"/>
              <a:ext cx="38670" cy="27181"/>
            </a:xfrm>
            <a:custGeom>
              <a:avLst/>
              <a:gdLst/>
              <a:ahLst/>
              <a:cxnLst/>
              <a:rect l="l" t="t" r="r" b="b"/>
              <a:pathLst>
                <a:path w="1215" h="854" extrusionOk="0">
                  <a:moveTo>
                    <a:pt x="1023" y="1"/>
                  </a:moveTo>
                  <a:cubicBezTo>
                    <a:pt x="995" y="1"/>
                    <a:pt x="966" y="8"/>
                    <a:pt x="941" y="20"/>
                  </a:cubicBezTo>
                  <a:lnTo>
                    <a:pt x="95" y="580"/>
                  </a:lnTo>
                  <a:cubicBezTo>
                    <a:pt x="12" y="616"/>
                    <a:pt x="0" y="711"/>
                    <a:pt x="48" y="782"/>
                  </a:cubicBezTo>
                  <a:cubicBezTo>
                    <a:pt x="83" y="830"/>
                    <a:pt x="119" y="854"/>
                    <a:pt x="179" y="854"/>
                  </a:cubicBezTo>
                  <a:cubicBezTo>
                    <a:pt x="214" y="854"/>
                    <a:pt x="238" y="842"/>
                    <a:pt x="274" y="830"/>
                  </a:cubicBezTo>
                  <a:lnTo>
                    <a:pt x="1119" y="282"/>
                  </a:lnTo>
                  <a:cubicBezTo>
                    <a:pt x="1179" y="235"/>
                    <a:pt x="1214" y="140"/>
                    <a:pt x="1155" y="68"/>
                  </a:cubicBezTo>
                  <a:cubicBezTo>
                    <a:pt x="1124" y="22"/>
                    <a:pt x="1074" y="1"/>
                    <a:pt x="10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</p:grpSp>
      <p:grpSp>
        <p:nvGrpSpPr>
          <p:cNvPr id="4306" name="Google Shape;4306;p73"/>
          <p:cNvGrpSpPr/>
          <p:nvPr/>
        </p:nvGrpSpPr>
        <p:grpSpPr>
          <a:xfrm>
            <a:off x="7217613" y="1952624"/>
            <a:ext cx="448802" cy="442546"/>
            <a:chOff x="5352728" y="1990239"/>
            <a:chExt cx="327091" cy="322508"/>
          </a:xfrm>
        </p:grpSpPr>
        <p:sp>
          <p:nvSpPr>
            <p:cNvPr id="4307" name="Google Shape;4307;p73"/>
            <p:cNvSpPr/>
            <p:nvPr/>
          </p:nvSpPr>
          <p:spPr>
            <a:xfrm>
              <a:off x="5575935" y="2093297"/>
              <a:ext cx="103885" cy="217923"/>
            </a:xfrm>
            <a:custGeom>
              <a:avLst/>
              <a:gdLst/>
              <a:ahLst/>
              <a:cxnLst/>
              <a:rect l="l" t="t" r="r" b="b"/>
              <a:pathLst>
                <a:path w="3264" h="6847" extrusionOk="0">
                  <a:moveTo>
                    <a:pt x="1084" y="322"/>
                  </a:moveTo>
                  <a:cubicBezTo>
                    <a:pt x="1144" y="322"/>
                    <a:pt x="1203" y="358"/>
                    <a:pt x="1203" y="441"/>
                  </a:cubicBezTo>
                  <a:lnTo>
                    <a:pt x="1203" y="513"/>
                  </a:lnTo>
                  <a:lnTo>
                    <a:pt x="1203" y="1061"/>
                  </a:lnTo>
                  <a:cubicBezTo>
                    <a:pt x="1203" y="1156"/>
                    <a:pt x="1275" y="1227"/>
                    <a:pt x="1370" y="1227"/>
                  </a:cubicBezTo>
                  <a:cubicBezTo>
                    <a:pt x="1453" y="1227"/>
                    <a:pt x="1537" y="1156"/>
                    <a:pt x="1537" y="1061"/>
                  </a:cubicBezTo>
                  <a:lnTo>
                    <a:pt x="1537" y="537"/>
                  </a:lnTo>
                  <a:cubicBezTo>
                    <a:pt x="1549" y="513"/>
                    <a:pt x="1596" y="477"/>
                    <a:pt x="1632" y="477"/>
                  </a:cubicBezTo>
                  <a:lnTo>
                    <a:pt x="1656" y="477"/>
                  </a:lnTo>
                  <a:cubicBezTo>
                    <a:pt x="1715" y="477"/>
                    <a:pt x="1775" y="525"/>
                    <a:pt x="1775" y="596"/>
                  </a:cubicBezTo>
                  <a:lnTo>
                    <a:pt x="1775" y="632"/>
                  </a:lnTo>
                  <a:lnTo>
                    <a:pt x="1775" y="1061"/>
                  </a:lnTo>
                  <a:cubicBezTo>
                    <a:pt x="1775" y="1156"/>
                    <a:pt x="1846" y="1227"/>
                    <a:pt x="1930" y="1227"/>
                  </a:cubicBezTo>
                  <a:cubicBezTo>
                    <a:pt x="2025" y="1227"/>
                    <a:pt x="2096" y="1156"/>
                    <a:pt x="2096" y="1061"/>
                  </a:cubicBezTo>
                  <a:lnTo>
                    <a:pt x="2096" y="656"/>
                  </a:lnTo>
                  <a:cubicBezTo>
                    <a:pt x="2108" y="620"/>
                    <a:pt x="2156" y="596"/>
                    <a:pt x="2203" y="596"/>
                  </a:cubicBezTo>
                  <a:lnTo>
                    <a:pt x="2215" y="596"/>
                  </a:lnTo>
                  <a:cubicBezTo>
                    <a:pt x="2275" y="596"/>
                    <a:pt x="2334" y="644"/>
                    <a:pt x="2334" y="715"/>
                  </a:cubicBezTo>
                  <a:lnTo>
                    <a:pt x="2334" y="822"/>
                  </a:lnTo>
                  <a:lnTo>
                    <a:pt x="2334" y="1156"/>
                  </a:lnTo>
                  <a:cubicBezTo>
                    <a:pt x="2334" y="1239"/>
                    <a:pt x="2406" y="1311"/>
                    <a:pt x="2501" y="1311"/>
                  </a:cubicBezTo>
                  <a:cubicBezTo>
                    <a:pt x="2584" y="1311"/>
                    <a:pt x="2668" y="1239"/>
                    <a:pt x="2668" y="1156"/>
                  </a:cubicBezTo>
                  <a:lnTo>
                    <a:pt x="2668" y="822"/>
                  </a:lnTo>
                  <a:cubicBezTo>
                    <a:pt x="2668" y="763"/>
                    <a:pt x="2703" y="703"/>
                    <a:pt x="2787" y="703"/>
                  </a:cubicBezTo>
                  <a:lnTo>
                    <a:pt x="2799" y="703"/>
                  </a:lnTo>
                  <a:cubicBezTo>
                    <a:pt x="2858" y="703"/>
                    <a:pt x="2918" y="751"/>
                    <a:pt x="2918" y="822"/>
                  </a:cubicBezTo>
                  <a:lnTo>
                    <a:pt x="2918" y="1584"/>
                  </a:lnTo>
                  <a:lnTo>
                    <a:pt x="2918" y="1596"/>
                  </a:lnTo>
                  <a:cubicBezTo>
                    <a:pt x="2930" y="1787"/>
                    <a:pt x="2918" y="2346"/>
                    <a:pt x="2632" y="2596"/>
                  </a:cubicBezTo>
                  <a:cubicBezTo>
                    <a:pt x="2608" y="2620"/>
                    <a:pt x="2572" y="2668"/>
                    <a:pt x="2572" y="2715"/>
                  </a:cubicBezTo>
                  <a:lnTo>
                    <a:pt x="2572" y="3216"/>
                  </a:lnTo>
                  <a:lnTo>
                    <a:pt x="1025" y="3216"/>
                  </a:lnTo>
                  <a:lnTo>
                    <a:pt x="1025" y="2858"/>
                  </a:lnTo>
                  <a:cubicBezTo>
                    <a:pt x="1025" y="2823"/>
                    <a:pt x="1001" y="2763"/>
                    <a:pt x="965" y="2727"/>
                  </a:cubicBezTo>
                  <a:cubicBezTo>
                    <a:pt x="929" y="2727"/>
                    <a:pt x="394" y="2311"/>
                    <a:pt x="358" y="1870"/>
                  </a:cubicBezTo>
                  <a:cubicBezTo>
                    <a:pt x="346" y="1608"/>
                    <a:pt x="334" y="1287"/>
                    <a:pt x="417" y="1215"/>
                  </a:cubicBezTo>
                  <a:cubicBezTo>
                    <a:pt x="453" y="1189"/>
                    <a:pt x="496" y="1175"/>
                    <a:pt x="560" y="1175"/>
                  </a:cubicBezTo>
                  <a:cubicBezTo>
                    <a:pt x="581" y="1175"/>
                    <a:pt x="605" y="1177"/>
                    <a:pt x="632" y="1180"/>
                  </a:cubicBezTo>
                  <a:lnTo>
                    <a:pt x="632" y="1406"/>
                  </a:lnTo>
                  <a:cubicBezTo>
                    <a:pt x="632" y="1489"/>
                    <a:pt x="703" y="1572"/>
                    <a:pt x="787" y="1572"/>
                  </a:cubicBezTo>
                  <a:cubicBezTo>
                    <a:pt x="882" y="1572"/>
                    <a:pt x="953" y="1489"/>
                    <a:pt x="953" y="1406"/>
                  </a:cubicBezTo>
                  <a:lnTo>
                    <a:pt x="953" y="441"/>
                  </a:lnTo>
                  <a:cubicBezTo>
                    <a:pt x="953" y="382"/>
                    <a:pt x="1001" y="322"/>
                    <a:pt x="1072" y="322"/>
                  </a:cubicBezTo>
                  <a:close/>
                  <a:moveTo>
                    <a:pt x="2799" y="3537"/>
                  </a:moveTo>
                  <a:lnTo>
                    <a:pt x="2799" y="4037"/>
                  </a:lnTo>
                  <a:lnTo>
                    <a:pt x="751" y="4037"/>
                  </a:lnTo>
                  <a:lnTo>
                    <a:pt x="751" y="3537"/>
                  </a:lnTo>
                  <a:close/>
                  <a:moveTo>
                    <a:pt x="2799" y="4370"/>
                  </a:moveTo>
                  <a:lnTo>
                    <a:pt x="2799" y="6525"/>
                  </a:lnTo>
                  <a:lnTo>
                    <a:pt x="751" y="6525"/>
                  </a:lnTo>
                  <a:lnTo>
                    <a:pt x="751" y="4370"/>
                  </a:lnTo>
                  <a:close/>
                  <a:moveTo>
                    <a:pt x="1072" y="1"/>
                  </a:moveTo>
                  <a:cubicBezTo>
                    <a:pt x="834" y="1"/>
                    <a:pt x="644" y="203"/>
                    <a:pt x="644" y="429"/>
                  </a:cubicBezTo>
                  <a:lnTo>
                    <a:pt x="644" y="846"/>
                  </a:lnTo>
                  <a:cubicBezTo>
                    <a:pt x="621" y="845"/>
                    <a:pt x="600" y="844"/>
                    <a:pt x="579" y="844"/>
                  </a:cubicBezTo>
                  <a:cubicBezTo>
                    <a:pt x="433" y="844"/>
                    <a:pt x="321" y="880"/>
                    <a:pt x="227" y="953"/>
                  </a:cubicBezTo>
                  <a:cubicBezTo>
                    <a:pt x="1" y="1144"/>
                    <a:pt x="13" y="1525"/>
                    <a:pt x="48" y="1882"/>
                  </a:cubicBezTo>
                  <a:cubicBezTo>
                    <a:pt x="72" y="2370"/>
                    <a:pt x="525" y="2787"/>
                    <a:pt x="679" y="2930"/>
                  </a:cubicBezTo>
                  <a:lnTo>
                    <a:pt x="679" y="3216"/>
                  </a:lnTo>
                  <a:lnTo>
                    <a:pt x="596" y="3216"/>
                  </a:lnTo>
                  <a:cubicBezTo>
                    <a:pt x="513" y="3216"/>
                    <a:pt x="429" y="3287"/>
                    <a:pt x="429" y="3382"/>
                  </a:cubicBezTo>
                  <a:lnTo>
                    <a:pt x="429" y="4216"/>
                  </a:lnTo>
                  <a:lnTo>
                    <a:pt x="429" y="6692"/>
                  </a:lnTo>
                  <a:cubicBezTo>
                    <a:pt x="429" y="6775"/>
                    <a:pt x="513" y="6847"/>
                    <a:pt x="596" y="6847"/>
                  </a:cubicBezTo>
                  <a:lnTo>
                    <a:pt x="2977" y="6847"/>
                  </a:lnTo>
                  <a:cubicBezTo>
                    <a:pt x="3061" y="6847"/>
                    <a:pt x="3144" y="6775"/>
                    <a:pt x="3144" y="6692"/>
                  </a:cubicBezTo>
                  <a:lnTo>
                    <a:pt x="3144" y="4204"/>
                  </a:lnTo>
                  <a:lnTo>
                    <a:pt x="3144" y="3370"/>
                  </a:lnTo>
                  <a:cubicBezTo>
                    <a:pt x="3120" y="3275"/>
                    <a:pt x="3049" y="3204"/>
                    <a:pt x="2965" y="3204"/>
                  </a:cubicBezTo>
                  <a:lnTo>
                    <a:pt x="2858" y="3204"/>
                  </a:lnTo>
                  <a:lnTo>
                    <a:pt x="2858" y="2763"/>
                  </a:lnTo>
                  <a:cubicBezTo>
                    <a:pt x="3263" y="2358"/>
                    <a:pt x="3215" y="1644"/>
                    <a:pt x="3204" y="1549"/>
                  </a:cubicBezTo>
                  <a:lnTo>
                    <a:pt x="3204" y="810"/>
                  </a:lnTo>
                  <a:cubicBezTo>
                    <a:pt x="3204" y="572"/>
                    <a:pt x="3013" y="382"/>
                    <a:pt x="2763" y="382"/>
                  </a:cubicBezTo>
                  <a:lnTo>
                    <a:pt x="2751" y="382"/>
                  </a:lnTo>
                  <a:cubicBezTo>
                    <a:pt x="2680" y="382"/>
                    <a:pt x="2608" y="394"/>
                    <a:pt x="2549" y="441"/>
                  </a:cubicBezTo>
                  <a:cubicBezTo>
                    <a:pt x="2465" y="334"/>
                    <a:pt x="2334" y="275"/>
                    <a:pt x="2203" y="275"/>
                  </a:cubicBezTo>
                  <a:lnTo>
                    <a:pt x="2191" y="275"/>
                  </a:lnTo>
                  <a:cubicBezTo>
                    <a:pt x="2120" y="275"/>
                    <a:pt x="2037" y="287"/>
                    <a:pt x="1977" y="322"/>
                  </a:cubicBezTo>
                  <a:cubicBezTo>
                    <a:pt x="1906" y="227"/>
                    <a:pt x="1787" y="168"/>
                    <a:pt x="1656" y="168"/>
                  </a:cubicBezTo>
                  <a:lnTo>
                    <a:pt x="1632" y="168"/>
                  </a:lnTo>
                  <a:cubicBezTo>
                    <a:pt x="1572" y="168"/>
                    <a:pt x="1525" y="179"/>
                    <a:pt x="1453" y="203"/>
                  </a:cubicBezTo>
                  <a:cubicBezTo>
                    <a:pt x="1382" y="84"/>
                    <a:pt x="1251" y="1"/>
                    <a:pt x="10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4308" name="Google Shape;4308;p73"/>
            <p:cNvSpPr/>
            <p:nvPr/>
          </p:nvSpPr>
          <p:spPr>
            <a:xfrm>
              <a:off x="5426250" y="1990239"/>
              <a:ext cx="191029" cy="322508"/>
            </a:xfrm>
            <a:custGeom>
              <a:avLst/>
              <a:gdLst/>
              <a:ahLst/>
              <a:cxnLst/>
              <a:rect l="l" t="t" r="r" b="b"/>
              <a:pathLst>
                <a:path w="6002" h="10133" extrusionOk="0">
                  <a:moveTo>
                    <a:pt x="584" y="298"/>
                  </a:moveTo>
                  <a:lnTo>
                    <a:pt x="977" y="322"/>
                  </a:lnTo>
                  <a:lnTo>
                    <a:pt x="870" y="584"/>
                  </a:lnTo>
                  <a:lnTo>
                    <a:pt x="584" y="298"/>
                  </a:lnTo>
                  <a:close/>
                  <a:moveTo>
                    <a:pt x="1299" y="381"/>
                  </a:moveTo>
                  <a:lnTo>
                    <a:pt x="2322" y="810"/>
                  </a:lnTo>
                  <a:lnTo>
                    <a:pt x="2203" y="1239"/>
                  </a:lnTo>
                  <a:lnTo>
                    <a:pt x="1120" y="774"/>
                  </a:lnTo>
                  <a:lnTo>
                    <a:pt x="1299" y="381"/>
                  </a:lnTo>
                  <a:close/>
                  <a:moveTo>
                    <a:pt x="4739" y="1834"/>
                  </a:moveTo>
                  <a:lnTo>
                    <a:pt x="5097" y="1977"/>
                  </a:lnTo>
                  <a:lnTo>
                    <a:pt x="4918" y="2382"/>
                  </a:lnTo>
                  <a:lnTo>
                    <a:pt x="4620" y="2263"/>
                  </a:lnTo>
                  <a:cubicBezTo>
                    <a:pt x="4632" y="2251"/>
                    <a:pt x="4632" y="2227"/>
                    <a:pt x="4632" y="2227"/>
                  </a:cubicBezTo>
                  <a:lnTo>
                    <a:pt x="4739" y="1834"/>
                  </a:lnTo>
                  <a:close/>
                  <a:moveTo>
                    <a:pt x="5406" y="2108"/>
                  </a:moveTo>
                  <a:lnTo>
                    <a:pt x="5585" y="2191"/>
                  </a:lnTo>
                  <a:cubicBezTo>
                    <a:pt x="5609" y="2203"/>
                    <a:pt x="5632" y="2215"/>
                    <a:pt x="5644" y="2251"/>
                  </a:cubicBezTo>
                  <a:cubicBezTo>
                    <a:pt x="5656" y="2274"/>
                    <a:pt x="5656" y="2298"/>
                    <a:pt x="5644" y="2322"/>
                  </a:cubicBezTo>
                  <a:lnTo>
                    <a:pt x="5549" y="2524"/>
                  </a:lnTo>
                  <a:cubicBezTo>
                    <a:pt x="5537" y="2560"/>
                    <a:pt x="5525" y="2572"/>
                    <a:pt x="5490" y="2584"/>
                  </a:cubicBezTo>
                  <a:cubicBezTo>
                    <a:pt x="5478" y="2590"/>
                    <a:pt x="5463" y="2593"/>
                    <a:pt x="5449" y="2593"/>
                  </a:cubicBezTo>
                  <a:cubicBezTo>
                    <a:pt x="5436" y="2593"/>
                    <a:pt x="5424" y="2590"/>
                    <a:pt x="5418" y="2584"/>
                  </a:cubicBezTo>
                  <a:lnTo>
                    <a:pt x="5228" y="2513"/>
                  </a:lnTo>
                  <a:lnTo>
                    <a:pt x="5406" y="2108"/>
                  </a:lnTo>
                  <a:close/>
                  <a:moveTo>
                    <a:pt x="2906" y="405"/>
                  </a:moveTo>
                  <a:cubicBezTo>
                    <a:pt x="2930" y="405"/>
                    <a:pt x="2965" y="429"/>
                    <a:pt x="2977" y="441"/>
                  </a:cubicBezTo>
                  <a:cubicBezTo>
                    <a:pt x="2989" y="477"/>
                    <a:pt x="2989" y="500"/>
                    <a:pt x="2989" y="536"/>
                  </a:cubicBezTo>
                  <a:lnTo>
                    <a:pt x="2977" y="608"/>
                  </a:lnTo>
                  <a:lnTo>
                    <a:pt x="2787" y="1262"/>
                  </a:lnTo>
                  <a:cubicBezTo>
                    <a:pt x="2751" y="1358"/>
                    <a:pt x="2811" y="1441"/>
                    <a:pt x="2882" y="1453"/>
                  </a:cubicBezTo>
                  <a:lnTo>
                    <a:pt x="2930" y="1453"/>
                  </a:lnTo>
                  <a:cubicBezTo>
                    <a:pt x="3001" y="1453"/>
                    <a:pt x="3061" y="1417"/>
                    <a:pt x="3084" y="1334"/>
                  </a:cubicBezTo>
                  <a:lnTo>
                    <a:pt x="3263" y="703"/>
                  </a:lnTo>
                  <a:cubicBezTo>
                    <a:pt x="3287" y="667"/>
                    <a:pt x="3335" y="655"/>
                    <a:pt x="3382" y="655"/>
                  </a:cubicBezTo>
                  <a:lnTo>
                    <a:pt x="3394" y="655"/>
                  </a:lnTo>
                  <a:cubicBezTo>
                    <a:pt x="3418" y="655"/>
                    <a:pt x="3454" y="679"/>
                    <a:pt x="3465" y="703"/>
                  </a:cubicBezTo>
                  <a:cubicBezTo>
                    <a:pt x="3477" y="727"/>
                    <a:pt x="3477" y="762"/>
                    <a:pt x="3477" y="786"/>
                  </a:cubicBezTo>
                  <a:lnTo>
                    <a:pt x="3323" y="1358"/>
                  </a:lnTo>
                  <a:cubicBezTo>
                    <a:pt x="3287" y="1441"/>
                    <a:pt x="3346" y="1536"/>
                    <a:pt x="3418" y="1548"/>
                  </a:cubicBezTo>
                  <a:lnTo>
                    <a:pt x="3465" y="1548"/>
                  </a:lnTo>
                  <a:cubicBezTo>
                    <a:pt x="3537" y="1548"/>
                    <a:pt x="3596" y="1501"/>
                    <a:pt x="3620" y="1429"/>
                  </a:cubicBezTo>
                  <a:lnTo>
                    <a:pt x="3763" y="905"/>
                  </a:lnTo>
                  <a:cubicBezTo>
                    <a:pt x="3794" y="885"/>
                    <a:pt x="3825" y="855"/>
                    <a:pt x="3863" y="855"/>
                  </a:cubicBezTo>
                  <a:cubicBezTo>
                    <a:pt x="3869" y="855"/>
                    <a:pt x="3876" y="856"/>
                    <a:pt x="3882" y="858"/>
                  </a:cubicBezTo>
                  <a:lnTo>
                    <a:pt x="3894" y="858"/>
                  </a:lnTo>
                  <a:cubicBezTo>
                    <a:pt x="3954" y="881"/>
                    <a:pt x="4001" y="941"/>
                    <a:pt x="3989" y="1000"/>
                  </a:cubicBezTo>
                  <a:lnTo>
                    <a:pt x="3954" y="1096"/>
                  </a:lnTo>
                  <a:lnTo>
                    <a:pt x="3823" y="1536"/>
                  </a:lnTo>
                  <a:cubicBezTo>
                    <a:pt x="3799" y="1620"/>
                    <a:pt x="3835" y="1703"/>
                    <a:pt x="3930" y="1739"/>
                  </a:cubicBezTo>
                  <a:lnTo>
                    <a:pt x="3977" y="1739"/>
                  </a:lnTo>
                  <a:cubicBezTo>
                    <a:pt x="4049" y="1739"/>
                    <a:pt x="4108" y="1691"/>
                    <a:pt x="4120" y="1620"/>
                  </a:cubicBezTo>
                  <a:lnTo>
                    <a:pt x="4251" y="1167"/>
                  </a:lnTo>
                  <a:cubicBezTo>
                    <a:pt x="4272" y="1115"/>
                    <a:pt x="4320" y="1082"/>
                    <a:pt x="4371" y="1082"/>
                  </a:cubicBezTo>
                  <a:cubicBezTo>
                    <a:pt x="4379" y="1082"/>
                    <a:pt x="4386" y="1082"/>
                    <a:pt x="4394" y="1084"/>
                  </a:cubicBezTo>
                  <a:lnTo>
                    <a:pt x="4406" y="1084"/>
                  </a:lnTo>
                  <a:cubicBezTo>
                    <a:pt x="4466" y="1096"/>
                    <a:pt x="4513" y="1155"/>
                    <a:pt x="4489" y="1215"/>
                  </a:cubicBezTo>
                  <a:lnTo>
                    <a:pt x="4251" y="2084"/>
                  </a:lnTo>
                  <a:lnTo>
                    <a:pt x="4251" y="2096"/>
                  </a:lnTo>
                  <a:cubicBezTo>
                    <a:pt x="4323" y="2191"/>
                    <a:pt x="4216" y="2870"/>
                    <a:pt x="3811" y="3084"/>
                  </a:cubicBezTo>
                  <a:cubicBezTo>
                    <a:pt x="3751" y="3108"/>
                    <a:pt x="3727" y="3167"/>
                    <a:pt x="3727" y="3227"/>
                  </a:cubicBezTo>
                  <a:lnTo>
                    <a:pt x="3727" y="3715"/>
                  </a:lnTo>
                  <a:lnTo>
                    <a:pt x="2192" y="3715"/>
                  </a:lnTo>
                  <a:lnTo>
                    <a:pt x="2192" y="2941"/>
                  </a:lnTo>
                  <a:cubicBezTo>
                    <a:pt x="2192" y="2905"/>
                    <a:pt x="2180" y="2870"/>
                    <a:pt x="2144" y="2846"/>
                  </a:cubicBezTo>
                  <a:cubicBezTo>
                    <a:pt x="2144" y="2846"/>
                    <a:pt x="1715" y="2310"/>
                    <a:pt x="1787" y="1870"/>
                  </a:cubicBezTo>
                  <a:cubicBezTo>
                    <a:pt x="1822" y="1739"/>
                    <a:pt x="1834" y="1572"/>
                    <a:pt x="1870" y="1453"/>
                  </a:cubicBezTo>
                  <a:lnTo>
                    <a:pt x="2168" y="1572"/>
                  </a:lnTo>
                  <a:cubicBezTo>
                    <a:pt x="2192" y="1620"/>
                    <a:pt x="2239" y="1667"/>
                    <a:pt x="2275" y="1679"/>
                  </a:cubicBezTo>
                  <a:cubicBezTo>
                    <a:pt x="2294" y="1686"/>
                    <a:pt x="2312" y="1690"/>
                    <a:pt x="2330" y="1690"/>
                  </a:cubicBezTo>
                  <a:cubicBezTo>
                    <a:pt x="2401" y="1690"/>
                    <a:pt x="2456" y="1636"/>
                    <a:pt x="2465" y="1560"/>
                  </a:cubicBezTo>
                  <a:lnTo>
                    <a:pt x="2751" y="489"/>
                  </a:lnTo>
                  <a:cubicBezTo>
                    <a:pt x="2751" y="465"/>
                    <a:pt x="2787" y="429"/>
                    <a:pt x="2799" y="417"/>
                  </a:cubicBezTo>
                  <a:cubicBezTo>
                    <a:pt x="2834" y="405"/>
                    <a:pt x="2858" y="405"/>
                    <a:pt x="2882" y="405"/>
                  </a:cubicBezTo>
                  <a:close/>
                  <a:moveTo>
                    <a:pt x="3942" y="4048"/>
                  </a:moveTo>
                  <a:lnTo>
                    <a:pt x="3942" y="4549"/>
                  </a:lnTo>
                  <a:lnTo>
                    <a:pt x="1894" y="4549"/>
                  </a:lnTo>
                  <a:lnTo>
                    <a:pt x="1894" y="4048"/>
                  </a:lnTo>
                  <a:close/>
                  <a:moveTo>
                    <a:pt x="191" y="0"/>
                  </a:moveTo>
                  <a:cubicBezTo>
                    <a:pt x="120" y="0"/>
                    <a:pt x="60" y="24"/>
                    <a:pt x="36" y="84"/>
                  </a:cubicBezTo>
                  <a:cubicBezTo>
                    <a:pt x="1" y="143"/>
                    <a:pt x="13" y="227"/>
                    <a:pt x="60" y="262"/>
                  </a:cubicBezTo>
                  <a:lnTo>
                    <a:pt x="822" y="1012"/>
                  </a:lnTo>
                  <a:lnTo>
                    <a:pt x="834" y="1024"/>
                  </a:lnTo>
                  <a:lnTo>
                    <a:pt x="846" y="1024"/>
                  </a:lnTo>
                  <a:cubicBezTo>
                    <a:pt x="870" y="1036"/>
                    <a:pt x="894" y="1060"/>
                    <a:pt x="906" y="1060"/>
                  </a:cubicBezTo>
                  <a:lnTo>
                    <a:pt x="1596" y="1358"/>
                  </a:lnTo>
                  <a:cubicBezTo>
                    <a:pt x="1549" y="1501"/>
                    <a:pt x="1501" y="1679"/>
                    <a:pt x="1489" y="1846"/>
                  </a:cubicBezTo>
                  <a:cubicBezTo>
                    <a:pt x="1406" y="2346"/>
                    <a:pt x="1763" y="2870"/>
                    <a:pt x="1870" y="3036"/>
                  </a:cubicBezTo>
                  <a:lnTo>
                    <a:pt x="1870" y="3763"/>
                  </a:lnTo>
                  <a:lnTo>
                    <a:pt x="1739" y="3763"/>
                  </a:lnTo>
                  <a:cubicBezTo>
                    <a:pt x="1656" y="3763"/>
                    <a:pt x="1572" y="3834"/>
                    <a:pt x="1572" y="3929"/>
                  </a:cubicBezTo>
                  <a:lnTo>
                    <a:pt x="1572" y="4763"/>
                  </a:lnTo>
                  <a:lnTo>
                    <a:pt x="1572" y="9966"/>
                  </a:lnTo>
                  <a:cubicBezTo>
                    <a:pt x="1572" y="10061"/>
                    <a:pt x="1656" y="10133"/>
                    <a:pt x="1739" y="10133"/>
                  </a:cubicBezTo>
                  <a:lnTo>
                    <a:pt x="4120" y="10133"/>
                  </a:lnTo>
                  <a:cubicBezTo>
                    <a:pt x="4216" y="10133"/>
                    <a:pt x="4287" y="10061"/>
                    <a:pt x="4287" y="9966"/>
                  </a:cubicBezTo>
                  <a:lnTo>
                    <a:pt x="4287" y="5942"/>
                  </a:lnTo>
                  <a:cubicBezTo>
                    <a:pt x="4287" y="5846"/>
                    <a:pt x="4216" y="5775"/>
                    <a:pt x="4120" y="5775"/>
                  </a:cubicBezTo>
                  <a:cubicBezTo>
                    <a:pt x="4037" y="5775"/>
                    <a:pt x="3954" y="5846"/>
                    <a:pt x="3954" y="5942"/>
                  </a:cubicBezTo>
                  <a:lnTo>
                    <a:pt x="3954" y="9811"/>
                  </a:lnTo>
                  <a:lnTo>
                    <a:pt x="1906" y="9811"/>
                  </a:lnTo>
                  <a:lnTo>
                    <a:pt x="1906" y="4930"/>
                  </a:lnTo>
                  <a:lnTo>
                    <a:pt x="3954" y="4930"/>
                  </a:lnTo>
                  <a:lnTo>
                    <a:pt x="3954" y="5191"/>
                  </a:lnTo>
                  <a:lnTo>
                    <a:pt x="3954" y="5370"/>
                  </a:lnTo>
                  <a:cubicBezTo>
                    <a:pt x="3954" y="5465"/>
                    <a:pt x="4037" y="5537"/>
                    <a:pt x="4120" y="5537"/>
                  </a:cubicBezTo>
                  <a:cubicBezTo>
                    <a:pt x="4216" y="5537"/>
                    <a:pt x="4287" y="5465"/>
                    <a:pt x="4287" y="5370"/>
                  </a:cubicBezTo>
                  <a:lnTo>
                    <a:pt x="4287" y="5191"/>
                  </a:lnTo>
                  <a:lnTo>
                    <a:pt x="4287" y="4715"/>
                  </a:lnTo>
                  <a:lnTo>
                    <a:pt x="4287" y="3882"/>
                  </a:lnTo>
                  <a:cubicBezTo>
                    <a:pt x="4287" y="3787"/>
                    <a:pt x="4216" y="3715"/>
                    <a:pt x="4120" y="3715"/>
                  </a:cubicBezTo>
                  <a:lnTo>
                    <a:pt x="4049" y="3715"/>
                  </a:lnTo>
                  <a:lnTo>
                    <a:pt x="4049" y="3298"/>
                  </a:lnTo>
                  <a:cubicBezTo>
                    <a:pt x="4323" y="3120"/>
                    <a:pt x="4466" y="2810"/>
                    <a:pt x="4549" y="2572"/>
                  </a:cubicBezTo>
                  <a:lnTo>
                    <a:pt x="5299" y="2882"/>
                  </a:lnTo>
                  <a:cubicBezTo>
                    <a:pt x="5359" y="2917"/>
                    <a:pt x="5406" y="2917"/>
                    <a:pt x="5466" y="2917"/>
                  </a:cubicBezTo>
                  <a:cubicBezTo>
                    <a:pt x="5525" y="2917"/>
                    <a:pt x="5561" y="2905"/>
                    <a:pt x="5621" y="2882"/>
                  </a:cubicBezTo>
                  <a:cubicBezTo>
                    <a:pt x="5728" y="2846"/>
                    <a:pt x="5823" y="2763"/>
                    <a:pt x="5859" y="2667"/>
                  </a:cubicBezTo>
                  <a:lnTo>
                    <a:pt x="5954" y="2453"/>
                  </a:lnTo>
                  <a:cubicBezTo>
                    <a:pt x="6002" y="2346"/>
                    <a:pt x="6002" y="2227"/>
                    <a:pt x="5954" y="2132"/>
                  </a:cubicBezTo>
                  <a:cubicBezTo>
                    <a:pt x="5906" y="2024"/>
                    <a:pt x="5835" y="1929"/>
                    <a:pt x="5728" y="1893"/>
                  </a:cubicBezTo>
                  <a:lnTo>
                    <a:pt x="4847" y="1512"/>
                  </a:lnTo>
                  <a:lnTo>
                    <a:pt x="4894" y="1370"/>
                  </a:lnTo>
                  <a:cubicBezTo>
                    <a:pt x="4930" y="1251"/>
                    <a:pt x="4906" y="1131"/>
                    <a:pt x="4835" y="1036"/>
                  </a:cubicBezTo>
                  <a:cubicBezTo>
                    <a:pt x="4775" y="941"/>
                    <a:pt x="4668" y="881"/>
                    <a:pt x="4573" y="846"/>
                  </a:cubicBezTo>
                  <a:lnTo>
                    <a:pt x="4549" y="846"/>
                  </a:lnTo>
                  <a:cubicBezTo>
                    <a:pt x="4513" y="840"/>
                    <a:pt x="4478" y="837"/>
                    <a:pt x="4442" y="837"/>
                  </a:cubicBezTo>
                  <a:cubicBezTo>
                    <a:pt x="4406" y="837"/>
                    <a:pt x="4370" y="840"/>
                    <a:pt x="4335" y="846"/>
                  </a:cubicBezTo>
                  <a:cubicBezTo>
                    <a:pt x="4275" y="727"/>
                    <a:pt x="4168" y="643"/>
                    <a:pt x="4037" y="608"/>
                  </a:cubicBezTo>
                  <a:lnTo>
                    <a:pt x="4013" y="608"/>
                  </a:lnTo>
                  <a:cubicBezTo>
                    <a:pt x="3977" y="602"/>
                    <a:pt x="3942" y="599"/>
                    <a:pt x="3907" y="599"/>
                  </a:cubicBezTo>
                  <a:cubicBezTo>
                    <a:pt x="3873" y="599"/>
                    <a:pt x="3841" y="602"/>
                    <a:pt x="3811" y="608"/>
                  </a:cubicBezTo>
                  <a:cubicBezTo>
                    <a:pt x="3811" y="596"/>
                    <a:pt x="3799" y="596"/>
                    <a:pt x="3799" y="584"/>
                  </a:cubicBezTo>
                  <a:cubicBezTo>
                    <a:pt x="3739" y="477"/>
                    <a:pt x="3632" y="417"/>
                    <a:pt x="3525" y="381"/>
                  </a:cubicBezTo>
                  <a:lnTo>
                    <a:pt x="3513" y="381"/>
                  </a:lnTo>
                  <a:cubicBezTo>
                    <a:pt x="3483" y="375"/>
                    <a:pt x="3454" y="372"/>
                    <a:pt x="3424" y="372"/>
                  </a:cubicBezTo>
                  <a:cubicBezTo>
                    <a:pt x="3394" y="372"/>
                    <a:pt x="3364" y="375"/>
                    <a:pt x="3335" y="381"/>
                  </a:cubicBezTo>
                  <a:cubicBezTo>
                    <a:pt x="3323" y="358"/>
                    <a:pt x="3299" y="322"/>
                    <a:pt x="3287" y="310"/>
                  </a:cubicBezTo>
                  <a:cubicBezTo>
                    <a:pt x="3227" y="203"/>
                    <a:pt x="3120" y="143"/>
                    <a:pt x="3025" y="119"/>
                  </a:cubicBezTo>
                  <a:lnTo>
                    <a:pt x="3001" y="119"/>
                  </a:lnTo>
                  <a:cubicBezTo>
                    <a:pt x="2964" y="108"/>
                    <a:pt x="2927" y="103"/>
                    <a:pt x="2892" y="103"/>
                  </a:cubicBezTo>
                  <a:cubicBezTo>
                    <a:pt x="2812" y="103"/>
                    <a:pt x="2737" y="130"/>
                    <a:pt x="2680" y="179"/>
                  </a:cubicBezTo>
                  <a:cubicBezTo>
                    <a:pt x="2573" y="238"/>
                    <a:pt x="2513" y="346"/>
                    <a:pt x="2489" y="441"/>
                  </a:cubicBezTo>
                  <a:lnTo>
                    <a:pt x="2453" y="548"/>
                  </a:lnTo>
                  <a:lnTo>
                    <a:pt x="1322" y="72"/>
                  </a:lnTo>
                  <a:lnTo>
                    <a:pt x="1263" y="72"/>
                  </a:lnTo>
                  <a:lnTo>
                    <a:pt x="19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4309" name="Google Shape;4309;p73"/>
            <p:cNvSpPr/>
            <p:nvPr/>
          </p:nvSpPr>
          <p:spPr>
            <a:xfrm>
              <a:off x="5352728" y="2121719"/>
              <a:ext cx="103503" cy="189501"/>
            </a:xfrm>
            <a:custGeom>
              <a:avLst/>
              <a:gdLst/>
              <a:ahLst/>
              <a:cxnLst/>
              <a:rect l="l" t="t" r="r" b="b"/>
              <a:pathLst>
                <a:path w="3252" h="5954" extrusionOk="0">
                  <a:moveTo>
                    <a:pt x="1073" y="322"/>
                  </a:moveTo>
                  <a:cubicBezTo>
                    <a:pt x="1132" y="322"/>
                    <a:pt x="1192" y="358"/>
                    <a:pt x="1192" y="441"/>
                  </a:cubicBezTo>
                  <a:lnTo>
                    <a:pt x="1192" y="513"/>
                  </a:lnTo>
                  <a:lnTo>
                    <a:pt x="1192" y="1060"/>
                  </a:lnTo>
                  <a:cubicBezTo>
                    <a:pt x="1192" y="1156"/>
                    <a:pt x="1263" y="1227"/>
                    <a:pt x="1358" y="1227"/>
                  </a:cubicBezTo>
                  <a:cubicBezTo>
                    <a:pt x="1442" y="1227"/>
                    <a:pt x="1525" y="1156"/>
                    <a:pt x="1525" y="1060"/>
                  </a:cubicBezTo>
                  <a:lnTo>
                    <a:pt x="1525" y="537"/>
                  </a:lnTo>
                  <a:cubicBezTo>
                    <a:pt x="1537" y="513"/>
                    <a:pt x="1584" y="477"/>
                    <a:pt x="1620" y="477"/>
                  </a:cubicBezTo>
                  <a:lnTo>
                    <a:pt x="1644" y="477"/>
                  </a:lnTo>
                  <a:cubicBezTo>
                    <a:pt x="1704" y="477"/>
                    <a:pt x="1763" y="525"/>
                    <a:pt x="1763" y="596"/>
                  </a:cubicBezTo>
                  <a:lnTo>
                    <a:pt x="1763" y="632"/>
                  </a:lnTo>
                  <a:lnTo>
                    <a:pt x="1763" y="1060"/>
                  </a:lnTo>
                  <a:cubicBezTo>
                    <a:pt x="1763" y="1156"/>
                    <a:pt x="1835" y="1227"/>
                    <a:pt x="1918" y="1227"/>
                  </a:cubicBezTo>
                  <a:cubicBezTo>
                    <a:pt x="2013" y="1227"/>
                    <a:pt x="2085" y="1156"/>
                    <a:pt x="2085" y="1060"/>
                  </a:cubicBezTo>
                  <a:lnTo>
                    <a:pt x="2085" y="656"/>
                  </a:lnTo>
                  <a:cubicBezTo>
                    <a:pt x="2096" y="620"/>
                    <a:pt x="2144" y="596"/>
                    <a:pt x="2192" y="596"/>
                  </a:cubicBezTo>
                  <a:lnTo>
                    <a:pt x="2204" y="596"/>
                  </a:lnTo>
                  <a:cubicBezTo>
                    <a:pt x="2263" y="596"/>
                    <a:pt x="2323" y="644"/>
                    <a:pt x="2323" y="715"/>
                  </a:cubicBezTo>
                  <a:lnTo>
                    <a:pt x="2323" y="822"/>
                  </a:lnTo>
                  <a:lnTo>
                    <a:pt x="2323" y="1156"/>
                  </a:lnTo>
                  <a:cubicBezTo>
                    <a:pt x="2323" y="1239"/>
                    <a:pt x="2394" y="1311"/>
                    <a:pt x="2489" y="1311"/>
                  </a:cubicBezTo>
                  <a:cubicBezTo>
                    <a:pt x="2573" y="1311"/>
                    <a:pt x="2656" y="1239"/>
                    <a:pt x="2656" y="1156"/>
                  </a:cubicBezTo>
                  <a:lnTo>
                    <a:pt x="2656" y="822"/>
                  </a:lnTo>
                  <a:cubicBezTo>
                    <a:pt x="2656" y="763"/>
                    <a:pt x="2692" y="703"/>
                    <a:pt x="2775" y="703"/>
                  </a:cubicBezTo>
                  <a:lnTo>
                    <a:pt x="2787" y="703"/>
                  </a:lnTo>
                  <a:cubicBezTo>
                    <a:pt x="2847" y="703"/>
                    <a:pt x="2906" y="751"/>
                    <a:pt x="2906" y="822"/>
                  </a:cubicBezTo>
                  <a:lnTo>
                    <a:pt x="2906" y="1584"/>
                  </a:lnTo>
                  <a:lnTo>
                    <a:pt x="2906" y="1596"/>
                  </a:lnTo>
                  <a:cubicBezTo>
                    <a:pt x="2894" y="1775"/>
                    <a:pt x="2882" y="2323"/>
                    <a:pt x="2597" y="2584"/>
                  </a:cubicBezTo>
                  <a:cubicBezTo>
                    <a:pt x="2561" y="2608"/>
                    <a:pt x="2537" y="2656"/>
                    <a:pt x="2537" y="2704"/>
                  </a:cubicBezTo>
                  <a:lnTo>
                    <a:pt x="2537" y="3204"/>
                  </a:lnTo>
                  <a:lnTo>
                    <a:pt x="989" y="3204"/>
                  </a:lnTo>
                  <a:lnTo>
                    <a:pt x="989" y="2846"/>
                  </a:lnTo>
                  <a:cubicBezTo>
                    <a:pt x="989" y="2799"/>
                    <a:pt x="953" y="2739"/>
                    <a:pt x="930" y="2715"/>
                  </a:cubicBezTo>
                  <a:cubicBezTo>
                    <a:pt x="775" y="2596"/>
                    <a:pt x="370" y="2227"/>
                    <a:pt x="346" y="1846"/>
                  </a:cubicBezTo>
                  <a:cubicBezTo>
                    <a:pt x="334" y="1596"/>
                    <a:pt x="311" y="1275"/>
                    <a:pt x="406" y="1191"/>
                  </a:cubicBezTo>
                  <a:cubicBezTo>
                    <a:pt x="441" y="1174"/>
                    <a:pt x="482" y="1163"/>
                    <a:pt x="539" y="1163"/>
                  </a:cubicBezTo>
                  <a:cubicBezTo>
                    <a:pt x="560" y="1163"/>
                    <a:pt x="583" y="1164"/>
                    <a:pt x="608" y="1168"/>
                  </a:cubicBezTo>
                  <a:lnTo>
                    <a:pt x="608" y="1394"/>
                  </a:lnTo>
                  <a:cubicBezTo>
                    <a:pt x="608" y="1477"/>
                    <a:pt x="692" y="1549"/>
                    <a:pt x="775" y="1549"/>
                  </a:cubicBezTo>
                  <a:cubicBezTo>
                    <a:pt x="870" y="1549"/>
                    <a:pt x="942" y="1477"/>
                    <a:pt x="942" y="1394"/>
                  </a:cubicBezTo>
                  <a:lnTo>
                    <a:pt x="942" y="441"/>
                  </a:lnTo>
                  <a:cubicBezTo>
                    <a:pt x="942" y="382"/>
                    <a:pt x="989" y="322"/>
                    <a:pt x="1061" y="322"/>
                  </a:cubicBezTo>
                  <a:close/>
                  <a:moveTo>
                    <a:pt x="2799" y="3537"/>
                  </a:moveTo>
                  <a:lnTo>
                    <a:pt x="2799" y="4037"/>
                  </a:lnTo>
                  <a:lnTo>
                    <a:pt x="751" y="4037"/>
                  </a:lnTo>
                  <a:lnTo>
                    <a:pt x="751" y="3537"/>
                  </a:lnTo>
                  <a:close/>
                  <a:moveTo>
                    <a:pt x="2799" y="4347"/>
                  </a:moveTo>
                  <a:lnTo>
                    <a:pt x="2799" y="5632"/>
                  </a:lnTo>
                  <a:lnTo>
                    <a:pt x="751" y="5632"/>
                  </a:lnTo>
                  <a:lnTo>
                    <a:pt x="751" y="4347"/>
                  </a:lnTo>
                  <a:close/>
                  <a:moveTo>
                    <a:pt x="1073" y="1"/>
                  </a:moveTo>
                  <a:cubicBezTo>
                    <a:pt x="834" y="1"/>
                    <a:pt x="644" y="203"/>
                    <a:pt x="644" y="429"/>
                  </a:cubicBezTo>
                  <a:lnTo>
                    <a:pt x="644" y="846"/>
                  </a:lnTo>
                  <a:cubicBezTo>
                    <a:pt x="622" y="845"/>
                    <a:pt x="600" y="844"/>
                    <a:pt x="579" y="844"/>
                  </a:cubicBezTo>
                  <a:cubicBezTo>
                    <a:pt x="433" y="844"/>
                    <a:pt x="321" y="880"/>
                    <a:pt x="227" y="953"/>
                  </a:cubicBezTo>
                  <a:cubicBezTo>
                    <a:pt x="1" y="1144"/>
                    <a:pt x="13" y="1525"/>
                    <a:pt x="49" y="1882"/>
                  </a:cubicBezTo>
                  <a:cubicBezTo>
                    <a:pt x="84" y="2370"/>
                    <a:pt x="525" y="2787"/>
                    <a:pt x="692" y="2930"/>
                  </a:cubicBezTo>
                  <a:lnTo>
                    <a:pt x="692" y="3216"/>
                  </a:lnTo>
                  <a:lnTo>
                    <a:pt x="596" y="3216"/>
                  </a:lnTo>
                  <a:cubicBezTo>
                    <a:pt x="513" y="3216"/>
                    <a:pt x="441" y="3287"/>
                    <a:pt x="441" y="3382"/>
                  </a:cubicBezTo>
                  <a:lnTo>
                    <a:pt x="441" y="4216"/>
                  </a:lnTo>
                  <a:lnTo>
                    <a:pt x="441" y="5799"/>
                  </a:lnTo>
                  <a:cubicBezTo>
                    <a:pt x="441" y="5882"/>
                    <a:pt x="513" y="5954"/>
                    <a:pt x="596" y="5954"/>
                  </a:cubicBezTo>
                  <a:lnTo>
                    <a:pt x="2978" y="5954"/>
                  </a:lnTo>
                  <a:cubicBezTo>
                    <a:pt x="3073" y="5954"/>
                    <a:pt x="3144" y="5882"/>
                    <a:pt x="3144" y="5799"/>
                  </a:cubicBezTo>
                  <a:lnTo>
                    <a:pt x="3144" y="4204"/>
                  </a:lnTo>
                  <a:lnTo>
                    <a:pt x="3144" y="3370"/>
                  </a:lnTo>
                  <a:cubicBezTo>
                    <a:pt x="3144" y="3275"/>
                    <a:pt x="3073" y="3204"/>
                    <a:pt x="2978" y="3204"/>
                  </a:cubicBezTo>
                  <a:lnTo>
                    <a:pt x="2882" y="3204"/>
                  </a:lnTo>
                  <a:lnTo>
                    <a:pt x="2882" y="2763"/>
                  </a:lnTo>
                  <a:cubicBezTo>
                    <a:pt x="3251" y="2370"/>
                    <a:pt x="3204" y="1644"/>
                    <a:pt x="3204" y="1549"/>
                  </a:cubicBezTo>
                  <a:lnTo>
                    <a:pt x="3204" y="810"/>
                  </a:lnTo>
                  <a:cubicBezTo>
                    <a:pt x="3204" y="572"/>
                    <a:pt x="3013" y="382"/>
                    <a:pt x="2775" y="382"/>
                  </a:cubicBezTo>
                  <a:lnTo>
                    <a:pt x="2763" y="382"/>
                  </a:lnTo>
                  <a:cubicBezTo>
                    <a:pt x="2680" y="382"/>
                    <a:pt x="2608" y="394"/>
                    <a:pt x="2549" y="441"/>
                  </a:cubicBezTo>
                  <a:cubicBezTo>
                    <a:pt x="2477" y="334"/>
                    <a:pt x="2335" y="275"/>
                    <a:pt x="2204" y="275"/>
                  </a:cubicBezTo>
                  <a:lnTo>
                    <a:pt x="2192" y="275"/>
                  </a:lnTo>
                  <a:cubicBezTo>
                    <a:pt x="2120" y="275"/>
                    <a:pt x="2049" y="287"/>
                    <a:pt x="1989" y="322"/>
                  </a:cubicBezTo>
                  <a:cubicBezTo>
                    <a:pt x="1906" y="227"/>
                    <a:pt x="1787" y="168"/>
                    <a:pt x="1656" y="168"/>
                  </a:cubicBezTo>
                  <a:lnTo>
                    <a:pt x="1644" y="168"/>
                  </a:lnTo>
                  <a:cubicBezTo>
                    <a:pt x="1584" y="168"/>
                    <a:pt x="1525" y="179"/>
                    <a:pt x="1465" y="203"/>
                  </a:cubicBezTo>
                  <a:cubicBezTo>
                    <a:pt x="1394" y="84"/>
                    <a:pt x="1251" y="1"/>
                    <a:pt x="10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</p:grpSp>
      <p:grpSp>
        <p:nvGrpSpPr>
          <p:cNvPr id="4310" name="Google Shape;4310;p73"/>
          <p:cNvGrpSpPr/>
          <p:nvPr/>
        </p:nvGrpSpPr>
        <p:grpSpPr>
          <a:xfrm>
            <a:off x="5295412" y="1992254"/>
            <a:ext cx="475266" cy="362972"/>
            <a:chOff x="5776798" y="3409778"/>
            <a:chExt cx="346379" cy="264518"/>
          </a:xfrm>
        </p:grpSpPr>
        <p:sp>
          <p:nvSpPr>
            <p:cNvPr id="4311" name="Google Shape;4311;p73"/>
            <p:cNvSpPr/>
            <p:nvPr/>
          </p:nvSpPr>
          <p:spPr>
            <a:xfrm>
              <a:off x="5890104" y="3642055"/>
              <a:ext cx="10248" cy="32241"/>
            </a:xfrm>
            <a:custGeom>
              <a:avLst/>
              <a:gdLst/>
              <a:ahLst/>
              <a:cxnLst/>
              <a:rect l="l" t="t" r="r" b="b"/>
              <a:pathLst>
                <a:path w="322" h="1013" extrusionOk="0">
                  <a:moveTo>
                    <a:pt x="167" y="1"/>
                  </a:moveTo>
                  <a:cubicBezTo>
                    <a:pt x="71" y="1"/>
                    <a:pt x="0" y="72"/>
                    <a:pt x="0" y="155"/>
                  </a:cubicBezTo>
                  <a:lnTo>
                    <a:pt x="0" y="846"/>
                  </a:lnTo>
                  <a:cubicBezTo>
                    <a:pt x="0" y="929"/>
                    <a:pt x="71" y="1013"/>
                    <a:pt x="167" y="1013"/>
                  </a:cubicBezTo>
                  <a:cubicBezTo>
                    <a:pt x="250" y="1013"/>
                    <a:pt x="321" y="929"/>
                    <a:pt x="321" y="846"/>
                  </a:cubicBezTo>
                  <a:lnTo>
                    <a:pt x="321" y="143"/>
                  </a:lnTo>
                  <a:cubicBezTo>
                    <a:pt x="321" y="60"/>
                    <a:pt x="250" y="1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4312" name="Google Shape;4312;p73"/>
            <p:cNvSpPr/>
            <p:nvPr/>
          </p:nvSpPr>
          <p:spPr>
            <a:xfrm>
              <a:off x="5998094" y="3642055"/>
              <a:ext cx="10248" cy="32241"/>
            </a:xfrm>
            <a:custGeom>
              <a:avLst/>
              <a:gdLst/>
              <a:ahLst/>
              <a:cxnLst/>
              <a:rect l="l" t="t" r="r" b="b"/>
              <a:pathLst>
                <a:path w="322" h="1013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846"/>
                  </a:lnTo>
                  <a:cubicBezTo>
                    <a:pt x="0" y="929"/>
                    <a:pt x="72" y="1013"/>
                    <a:pt x="167" y="1013"/>
                  </a:cubicBezTo>
                  <a:cubicBezTo>
                    <a:pt x="250" y="1013"/>
                    <a:pt x="322" y="929"/>
                    <a:pt x="322" y="846"/>
                  </a:cubicBezTo>
                  <a:lnTo>
                    <a:pt x="322" y="143"/>
                  </a:lnTo>
                  <a:cubicBezTo>
                    <a:pt x="310" y="60"/>
                    <a:pt x="250" y="1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4313" name="Google Shape;4313;p73"/>
            <p:cNvSpPr/>
            <p:nvPr/>
          </p:nvSpPr>
          <p:spPr>
            <a:xfrm>
              <a:off x="5814673" y="3528367"/>
              <a:ext cx="43222" cy="15564"/>
            </a:xfrm>
            <a:custGeom>
              <a:avLst/>
              <a:gdLst/>
              <a:ahLst/>
              <a:cxnLst/>
              <a:rect l="l" t="t" r="r" b="b"/>
              <a:pathLst>
                <a:path w="1358" h="489" extrusionOk="0">
                  <a:moveTo>
                    <a:pt x="167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67" y="322"/>
                  </a:cubicBezTo>
                  <a:cubicBezTo>
                    <a:pt x="346" y="322"/>
                    <a:pt x="870" y="358"/>
                    <a:pt x="1120" y="477"/>
                  </a:cubicBezTo>
                  <a:cubicBezTo>
                    <a:pt x="1144" y="489"/>
                    <a:pt x="1167" y="489"/>
                    <a:pt x="1191" y="489"/>
                  </a:cubicBezTo>
                  <a:cubicBezTo>
                    <a:pt x="1251" y="489"/>
                    <a:pt x="1310" y="453"/>
                    <a:pt x="1346" y="394"/>
                  </a:cubicBezTo>
                  <a:cubicBezTo>
                    <a:pt x="1358" y="322"/>
                    <a:pt x="1322" y="239"/>
                    <a:pt x="1251" y="191"/>
                  </a:cubicBezTo>
                  <a:cubicBezTo>
                    <a:pt x="882" y="13"/>
                    <a:pt x="191" y="1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4314" name="Google Shape;4314;p73"/>
            <p:cNvSpPr/>
            <p:nvPr/>
          </p:nvSpPr>
          <p:spPr>
            <a:xfrm>
              <a:off x="5797995" y="3631074"/>
              <a:ext cx="10662" cy="42458"/>
            </a:xfrm>
            <a:custGeom>
              <a:avLst/>
              <a:gdLst/>
              <a:ahLst/>
              <a:cxnLst/>
              <a:rect l="l" t="t" r="r" b="b"/>
              <a:pathLst>
                <a:path w="335" h="1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1179"/>
                  </a:lnTo>
                  <a:cubicBezTo>
                    <a:pt x="1" y="1262"/>
                    <a:pt x="84" y="1334"/>
                    <a:pt x="167" y="1334"/>
                  </a:cubicBezTo>
                  <a:cubicBezTo>
                    <a:pt x="251" y="1334"/>
                    <a:pt x="334" y="1262"/>
                    <a:pt x="334" y="1179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4315" name="Google Shape;4315;p73"/>
            <p:cNvSpPr/>
            <p:nvPr/>
          </p:nvSpPr>
          <p:spPr>
            <a:xfrm>
              <a:off x="5776798" y="3409778"/>
              <a:ext cx="346379" cy="264136"/>
            </a:xfrm>
            <a:custGeom>
              <a:avLst/>
              <a:gdLst/>
              <a:ahLst/>
              <a:cxnLst/>
              <a:rect l="l" t="t" r="r" b="b"/>
              <a:pathLst>
                <a:path w="10883" h="8299" extrusionOk="0">
                  <a:moveTo>
                    <a:pt x="9144" y="2512"/>
                  </a:moveTo>
                  <a:cubicBezTo>
                    <a:pt x="9418" y="2512"/>
                    <a:pt x="9656" y="2715"/>
                    <a:pt x="9656" y="2953"/>
                  </a:cubicBezTo>
                  <a:lnTo>
                    <a:pt x="9656" y="2977"/>
                  </a:lnTo>
                  <a:cubicBezTo>
                    <a:pt x="9501" y="2917"/>
                    <a:pt x="9335" y="2869"/>
                    <a:pt x="9144" y="2869"/>
                  </a:cubicBezTo>
                  <a:cubicBezTo>
                    <a:pt x="8965" y="2869"/>
                    <a:pt x="8787" y="2905"/>
                    <a:pt x="8620" y="2977"/>
                  </a:cubicBezTo>
                  <a:lnTo>
                    <a:pt x="8620" y="2953"/>
                  </a:lnTo>
                  <a:cubicBezTo>
                    <a:pt x="8620" y="2727"/>
                    <a:pt x="8858" y="2512"/>
                    <a:pt x="9144" y="2512"/>
                  </a:cubicBezTo>
                  <a:close/>
                  <a:moveTo>
                    <a:pt x="2869" y="3203"/>
                  </a:moveTo>
                  <a:lnTo>
                    <a:pt x="2869" y="3858"/>
                  </a:lnTo>
                  <a:cubicBezTo>
                    <a:pt x="2869" y="3965"/>
                    <a:pt x="2846" y="4060"/>
                    <a:pt x="2798" y="4167"/>
                  </a:cubicBezTo>
                  <a:lnTo>
                    <a:pt x="2727" y="4334"/>
                  </a:lnTo>
                  <a:cubicBezTo>
                    <a:pt x="2715" y="4346"/>
                    <a:pt x="2715" y="4382"/>
                    <a:pt x="2715" y="4405"/>
                  </a:cubicBezTo>
                  <a:lnTo>
                    <a:pt x="2715" y="4751"/>
                  </a:lnTo>
                  <a:cubicBezTo>
                    <a:pt x="2715" y="4989"/>
                    <a:pt x="2619" y="5191"/>
                    <a:pt x="2441" y="5358"/>
                  </a:cubicBezTo>
                  <a:cubicBezTo>
                    <a:pt x="2298" y="5525"/>
                    <a:pt x="2072" y="5596"/>
                    <a:pt x="1834" y="5596"/>
                  </a:cubicBezTo>
                  <a:cubicBezTo>
                    <a:pt x="1369" y="5584"/>
                    <a:pt x="1000" y="5179"/>
                    <a:pt x="1000" y="4703"/>
                  </a:cubicBezTo>
                  <a:lnTo>
                    <a:pt x="1000" y="4405"/>
                  </a:lnTo>
                  <a:cubicBezTo>
                    <a:pt x="1000" y="4382"/>
                    <a:pt x="1000" y="4358"/>
                    <a:pt x="988" y="4334"/>
                  </a:cubicBezTo>
                  <a:lnTo>
                    <a:pt x="881" y="4143"/>
                  </a:lnTo>
                  <a:cubicBezTo>
                    <a:pt x="845" y="4060"/>
                    <a:pt x="822" y="3989"/>
                    <a:pt x="822" y="3905"/>
                  </a:cubicBezTo>
                  <a:lnTo>
                    <a:pt x="822" y="3882"/>
                  </a:lnTo>
                  <a:cubicBezTo>
                    <a:pt x="822" y="3501"/>
                    <a:pt x="1131" y="3203"/>
                    <a:pt x="1500" y="3203"/>
                  </a:cubicBezTo>
                  <a:close/>
                  <a:moveTo>
                    <a:pt x="9144" y="3215"/>
                  </a:moveTo>
                  <a:cubicBezTo>
                    <a:pt x="9704" y="3215"/>
                    <a:pt x="10168" y="3679"/>
                    <a:pt x="10168" y="4239"/>
                  </a:cubicBezTo>
                  <a:cubicBezTo>
                    <a:pt x="10168" y="4346"/>
                    <a:pt x="10156" y="4465"/>
                    <a:pt x="10108" y="4572"/>
                  </a:cubicBezTo>
                  <a:cubicBezTo>
                    <a:pt x="9656" y="4108"/>
                    <a:pt x="8870" y="3929"/>
                    <a:pt x="8823" y="3929"/>
                  </a:cubicBezTo>
                  <a:cubicBezTo>
                    <a:pt x="8814" y="3926"/>
                    <a:pt x="8804" y="3925"/>
                    <a:pt x="8794" y="3925"/>
                  </a:cubicBezTo>
                  <a:cubicBezTo>
                    <a:pt x="8763" y="3925"/>
                    <a:pt x="8727" y="3938"/>
                    <a:pt x="8692" y="3965"/>
                  </a:cubicBezTo>
                  <a:cubicBezTo>
                    <a:pt x="8644" y="3989"/>
                    <a:pt x="8632" y="4036"/>
                    <a:pt x="8632" y="4084"/>
                  </a:cubicBezTo>
                  <a:cubicBezTo>
                    <a:pt x="8632" y="4084"/>
                    <a:pt x="8632" y="4179"/>
                    <a:pt x="8513" y="4298"/>
                  </a:cubicBezTo>
                  <a:cubicBezTo>
                    <a:pt x="8453" y="4358"/>
                    <a:pt x="8453" y="4465"/>
                    <a:pt x="8513" y="4524"/>
                  </a:cubicBezTo>
                  <a:cubicBezTo>
                    <a:pt x="8543" y="4554"/>
                    <a:pt x="8584" y="4569"/>
                    <a:pt x="8626" y="4569"/>
                  </a:cubicBezTo>
                  <a:cubicBezTo>
                    <a:pt x="8668" y="4569"/>
                    <a:pt x="8709" y="4554"/>
                    <a:pt x="8739" y="4524"/>
                  </a:cubicBezTo>
                  <a:cubicBezTo>
                    <a:pt x="8823" y="4441"/>
                    <a:pt x="8882" y="4346"/>
                    <a:pt x="8918" y="4274"/>
                  </a:cubicBezTo>
                  <a:cubicBezTo>
                    <a:pt x="9180" y="4346"/>
                    <a:pt x="9739" y="4560"/>
                    <a:pt x="9989" y="4894"/>
                  </a:cubicBezTo>
                  <a:cubicBezTo>
                    <a:pt x="9906" y="5298"/>
                    <a:pt x="9573" y="5596"/>
                    <a:pt x="9144" y="5596"/>
                  </a:cubicBezTo>
                  <a:cubicBezTo>
                    <a:pt x="8704" y="5596"/>
                    <a:pt x="8334" y="5275"/>
                    <a:pt x="8287" y="4834"/>
                  </a:cubicBezTo>
                  <a:cubicBezTo>
                    <a:pt x="8287" y="4810"/>
                    <a:pt x="8275" y="4798"/>
                    <a:pt x="8263" y="4774"/>
                  </a:cubicBezTo>
                  <a:cubicBezTo>
                    <a:pt x="8156" y="4620"/>
                    <a:pt x="8108" y="4441"/>
                    <a:pt x="8108" y="4239"/>
                  </a:cubicBezTo>
                  <a:cubicBezTo>
                    <a:pt x="8108" y="3679"/>
                    <a:pt x="8573" y="3215"/>
                    <a:pt x="9144" y="3215"/>
                  </a:cubicBezTo>
                  <a:close/>
                  <a:moveTo>
                    <a:pt x="5441" y="298"/>
                  </a:moveTo>
                  <a:cubicBezTo>
                    <a:pt x="6013" y="298"/>
                    <a:pt x="6489" y="488"/>
                    <a:pt x="6858" y="845"/>
                  </a:cubicBezTo>
                  <a:cubicBezTo>
                    <a:pt x="7227" y="1226"/>
                    <a:pt x="7453" y="1738"/>
                    <a:pt x="7501" y="2369"/>
                  </a:cubicBezTo>
                  <a:cubicBezTo>
                    <a:pt x="7620" y="4060"/>
                    <a:pt x="7763" y="5001"/>
                    <a:pt x="7822" y="5334"/>
                  </a:cubicBezTo>
                  <a:lnTo>
                    <a:pt x="7822" y="5346"/>
                  </a:lnTo>
                  <a:cubicBezTo>
                    <a:pt x="7632" y="5453"/>
                    <a:pt x="7310" y="5632"/>
                    <a:pt x="6787" y="5763"/>
                  </a:cubicBezTo>
                  <a:lnTo>
                    <a:pt x="6525" y="5644"/>
                  </a:lnTo>
                  <a:cubicBezTo>
                    <a:pt x="6453" y="5608"/>
                    <a:pt x="6418" y="5548"/>
                    <a:pt x="6418" y="5477"/>
                  </a:cubicBezTo>
                  <a:lnTo>
                    <a:pt x="6418" y="4929"/>
                  </a:lnTo>
                  <a:cubicBezTo>
                    <a:pt x="6918" y="4596"/>
                    <a:pt x="7263" y="4024"/>
                    <a:pt x="7263" y="3370"/>
                  </a:cubicBezTo>
                  <a:lnTo>
                    <a:pt x="7263" y="3072"/>
                  </a:lnTo>
                  <a:cubicBezTo>
                    <a:pt x="7263" y="2869"/>
                    <a:pt x="7180" y="2691"/>
                    <a:pt x="7037" y="2560"/>
                  </a:cubicBezTo>
                  <a:cubicBezTo>
                    <a:pt x="6727" y="2274"/>
                    <a:pt x="6001" y="1798"/>
                    <a:pt x="4751" y="1667"/>
                  </a:cubicBezTo>
                  <a:cubicBezTo>
                    <a:pt x="4744" y="1666"/>
                    <a:pt x="4737" y="1666"/>
                    <a:pt x="4730" y="1666"/>
                  </a:cubicBezTo>
                  <a:cubicBezTo>
                    <a:pt x="4645" y="1666"/>
                    <a:pt x="4583" y="1733"/>
                    <a:pt x="4572" y="1822"/>
                  </a:cubicBezTo>
                  <a:cubicBezTo>
                    <a:pt x="4548" y="1905"/>
                    <a:pt x="4632" y="1977"/>
                    <a:pt x="4715" y="2000"/>
                  </a:cubicBezTo>
                  <a:cubicBezTo>
                    <a:pt x="5882" y="2119"/>
                    <a:pt x="6537" y="2548"/>
                    <a:pt x="6834" y="2798"/>
                  </a:cubicBezTo>
                  <a:cubicBezTo>
                    <a:pt x="6906" y="2858"/>
                    <a:pt x="6953" y="2965"/>
                    <a:pt x="6953" y="3072"/>
                  </a:cubicBezTo>
                  <a:lnTo>
                    <a:pt x="6953" y="3370"/>
                  </a:lnTo>
                  <a:cubicBezTo>
                    <a:pt x="6953" y="4215"/>
                    <a:pt x="6263" y="4894"/>
                    <a:pt x="5417" y="4894"/>
                  </a:cubicBezTo>
                  <a:cubicBezTo>
                    <a:pt x="4572" y="4894"/>
                    <a:pt x="3881" y="4215"/>
                    <a:pt x="3881" y="3370"/>
                  </a:cubicBezTo>
                  <a:lnTo>
                    <a:pt x="3881" y="3227"/>
                  </a:lnTo>
                  <a:cubicBezTo>
                    <a:pt x="3881" y="3167"/>
                    <a:pt x="3917" y="3108"/>
                    <a:pt x="3977" y="3084"/>
                  </a:cubicBezTo>
                  <a:cubicBezTo>
                    <a:pt x="4167" y="2965"/>
                    <a:pt x="4429" y="2750"/>
                    <a:pt x="4548" y="2393"/>
                  </a:cubicBezTo>
                  <a:cubicBezTo>
                    <a:pt x="4584" y="2310"/>
                    <a:pt x="4536" y="2215"/>
                    <a:pt x="4453" y="2203"/>
                  </a:cubicBezTo>
                  <a:cubicBezTo>
                    <a:pt x="4434" y="2198"/>
                    <a:pt x="4415" y="2196"/>
                    <a:pt x="4398" y="2196"/>
                  </a:cubicBezTo>
                  <a:cubicBezTo>
                    <a:pt x="4327" y="2196"/>
                    <a:pt x="4270" y="2234"/>
                    <a:pt x="4251" y="2310"/>
                  </a:cubicBezTo>
                  <a:cubicBezTo>
                    <a:pt x="4167" y="2572"/>
                    <a:pt x="3977" y="2727"/>
                    <a:pt x="3822" y="2810"/>
                  </a:cubicBezTo>
                  <a:cubicBezTo>
                    <a:pt x="3679" y="2905"/>
                    <a:pt x="3572" y="3072"/>
                    <a:pt x="3572" y="3227"/>
                  </a:cubicBezTo>
                  <a:lnTo>
                    <a:pt x="3572" y="3370"/>
                  </a:lnTo>
                  <a:cubicBezTo>
                    <a:pt x="3572" y="4024"/>
                    <a:pt x="3917" y="4584"/>
                    <a:pt x="4417" y="4929"/>
                  </a:cubicBezTo>
                  <a:lnTo>
                    <a:pt x="4417" y="5477"/>
                  </a:lnTo>
                  <a:cubicBezTo>
                    <a:pt x="4417" y="5548"/>
                    <a:pt x="4370" y="5608"/>
                    <a:pt x="4310" y="5644"/>
                  </a:cubicBezTo>
                  <a:lnTo>
                    <a:pt x="4048" y="5763"/>
                  </a:lnTo>
                  <a:cubicBezTo>
                    <a:pt x="3536" y="5632"/>
                    <a:pt x="3215" y="5453"/>
                    <a:pt x="3060" y="5346"/>
                  </a:cubicBezTo>
                  <a:lnTo>
                    <a:pt x="3060" y="5334"/>
                  </a:lnTo>
                  <a:cubicBezTo>
                    <a:pt x="3131" y="5001"/>
                    <a:pt x="3262" y="4060"/>
                    <a:pt x="3393" y="2369"/>
                  </a:cubicBezTo>
                  <a:cubicBezTo>
                    <a:pt x="3441" y="1738"/>
                    <a:pt x="3655" y="1226"/>
                    <a:pt x="4036" y="845"/>
                  </a:cubicBezTo>
                  <a:cubicBezTo>
                    <a:pt x="4393" y="488"/>
                    <a:pt x="4882" y="298"/>
                    <a:pt x="5441" y="298"/>
                  </a:cubicBezTo>
                  <a:close/>
                  <a:moveTo>
                    <a:pt x="2750" y="5465"/>
                  </a:moveTo>
                  <a:cubicBezTo>
                    <a:pt x="2786" y="5501"/>
                    <a:pt x="2810" y="5572"/>
                    <a:pt x="2869" y="5596"/>
                  </a:cubicBezTo>
                  <a:cubicBezTo>
                    <a:pt x="3000" y="5691"/>
                    <a:pt x="3239" y="5822"/>
                    <a:pt x="3584" y="5941"/>
                  </a:cubicBezTo>
                  <a:lnTo>
                    <a:pt x="3155" y="6144"/>
                  </a:lnTo>
                  <a:lnTo>
                    <a:pt x="2655" y="6001"/>
                  </a:lnTo>
                  <a:cubicBezTo>
                    <a:pt x="2512" y="5953"/>
                    <a:pt x="2512" y="5953"/>
                    <a:pt x="2512" y="5906"/>
                  </a:cubicBezTo>
                  <a:lnTo>
                    <a:pt x="2512" y="5691"/>
                  </a:lnTo>
                  <a:cubicBezTo>
                    <a:pt x="2572" y="5656"/>
                    <a:pt x="2619" y="5608"/>
                    <a:pt x="2667" y="5572"/>
                  </a:cubicBezTo>
                  <a:cubicBezTo>
                    <a:pt x="2691" y="5536"/>
                    <a:pt x="2727" y="5513"/>
                    <a:pt x="2750" y="5465"/>
                  </a:cubicBezTo>
                  <a:close/>
                  <a:moveTo>
                    <a:pt x="8096" y="5239"/>
                  </a:moveTo>
                  <a:cubicBezTo>
                    <a:pt x="8180" y="5417"/>
                    <a:pt x="8323" y="5572"/>
                    <a:pt x="8477" y="5691"/>
                  </a:cubicBezTo>
                  <a:lnTo>
                    <a:pt x="8477" y="6025"/>
                  </a:lnTo>
                  <a:lnTo>
                    <a:pt x="8489" y="6025"/>
                  </a:lnTo>
                  <a:lnTo>
                    <a:pt x="7977" y="6287"/>
                  </a:lnTo>
                  <a:cubicBezTo>
                    <a:pt x="7977" y="6287"/>
                    <a:pt x="7965" y="6287"/>
                    <a:pt x="7965" y="6263"/>
                  </a:cubicBezTo>
                  <a:lnTo>
                    <a:pt x="7227" y="5941"/>
                  </a:lnTo>
                  <a:cubicBezTo>
                    <a:pt x="7596" y="5822"/>
                    <a:pt x="7822" y="5667"/>
                    <a:pt x="7942" y="5596"/>
                  </a:cubicBezTo>
                  <a:cubicBezTo>
                    <a:pt x="8049" y="5525"/>
                    <a:pt x="8108" y="5406"/>
                    <a:pt x="8096" y="5275"/>
                  </a:cubicBezTo>
                  <a:lnTo>
                    <a:pt x="8096" y="5239"/>
                  </a:lnTo>
                  <a:close/>
                  <a:moveTo>
                    <a:pt x="2203" y="5870"/>
                  </a:moveTo>
                  <a:lnTo>
                    <a:pt x="2203" y="5929"/>
                  </a:lnTo>
                  <a:cubicBezTo>
                    <a:pt x="2203" y="5953"/>
                    <a:pt x="2203" y="5989"/>
                    <a:pt x="2215" y="6013"/>
                  </a:cubicBezTo>
                  <a:lnTo>
                    <a:pt x="1857" y="6370"/>
                  </a:lnTo>
                  <a:lnTo>
                    <a:pt x="1500" y="6013"/>
                  </a:lnTo>
                  <a:cubicBezTo>
                    <a:pt x="1512" y="5989"/>
                    <a:pt x="1512" y="5953"/>
                    <a:pt x="1512" y="5929"/>
                  </a:cubicBezTo>
                  <a:lnTo>
                    <a:pt x="1512" y="5870"/>
                  </a:lnTo>
                  <a:cubicBezTo>
                    <a:pt x="1619" y="5894"/>
                    <a:pt x="1726" y="5929"/>
                    <a:pt x="1834" y="5929"/>
                  </a:cubicBezTo>
                  <a:lnTo>
                    <a:pt x="1857" y="5929"/>
                  </a:lnTo>
                  <a:cubicBezTo>
                    <a:pt x="1976" y="5929"/>
                    <a:pt x="2096" y="5906"/>
                    <a:pt x="2203" y="5870"/>
                  </a:cubicBezTo>
                  <a:close/>
                  <a:moveTo>
                    <a:pt x="9525" y="5882"/>
                  </a:moveTo>
                  <a:lnTo>
                    <a:pt x="9525" y="6048"/>
                  </a:lnTo>
                  <a:cubicBezTo>
                    <a:pt x="9525" y="6108"/>
                    <a:pt x="9537" y="6144"/>
                    <a:pt x="9573" y="6191"/>
                  </a:cubicBezTo>
                  <a:lnTo>
                    <a:pt x="9394" y="6322"/>
                  </a:lnTo>
                  <a:cubicBezTo>
                    <a:pt x="9323" y="6394"/>
                    <a:pt x="9236" y="6429"/>
                    <a:pt x="9151" y="6429"/>
                  </a:cubicBezTo>
                  <a:cubicBezTo>
                    <a:pt x="9067" y="6429"/>
                    <a:pt x="8983" y="6394"/>
                    <a:pt x="8918" y="6322"/>
                  </a:cubicBezTo>
                  <a:lnTo>
                    <a:pt x="8763" y="6191"/>
                  </a:lnTo>
                  <a:cubicBezTo>
                    <a:pt x="8799" y="6144"/>
                    <a:pt x="8811" y="6084"/>
                    <a:pt x="8811" y="6048"/>
                  </a:cubicBezTo>
                  <a:lnTo>
                    <a:pt x="8811" y="5882"/>
                  </a:lnTo>
                  <a:cubicBezTo>
                    <a:pt x="8918" y="5906"/>
                    <a:pt x="9037" y="5941"/>
                    <a:pt x="9168" y="5941"/>
                  </a:cubicBezTo>
                  <a:cubicBezTo>
                    <a:pt x="9287" y="5941"/>
                    <a:pt x="9406" y="5929"/>
                    <a:pt x="9525" y="5882"/>
                  </a:cubicBezTo>
                  <a:close/>
                  <a:moveTo>
                    <a:pt x="6096" y="5096"/>
                  </a:moveTo>
                  <a:lnTo>
                    <a:pt x="6096" y="5477"/>
                  </a:lnTo>
                  <a:cubicBezTo>
                    <a:pt x="6096" y="5667"/>
                    <a:pt x="6215" y="5846"/>
                    <a:pt x="6394" y="5941"/>
                  </a:cubicBezTo>
                  <a:lnTo>
                    <a:pt x="6632" y="6048"/>
                  </a:lnTo>
                  <a:cubicBezTo>
                    <a:pt x="6406" y="6489"/>
                    <a:pt x="5941" y="6787"/>
                    <a:pt x="5417" y="6787"/>
                  </a:cubicBezTo>
                  <a:cubicBezTo>
                    <a:pt x="4894" y="6787"/>
                    <a:pt x="4441" y="6501"/>
                    <a:pt x="4203" y="6048"/>
                  </a:cubicBezTo>
                  <a:lnTo>
                    <a:pt x="4441" y="5941"/>
                  </a:lnTo>
                  <a:cubicBezTo>
                    <a:pt x="4620" y="5870"/>
                    <a:pt x="4739" y="5691"/>
                    <a:pt x="4739" y="5477"/>
                  </a:cubicBezTo>
                  <a:lnTo>
                    <a:pt x="4739" y="5096"/>
                  </a:lnTo>
                  <a:cubicBezTo>
                    <a:pt x="4941" y="5179"/>
                    <a:pt x="5179" y="5227"/>
                    <a:pt x="5417" y="5227"/>
                  </a:cubicBezTo>
                  <a:cubicBezTo>
                    <a:pt x="5656" y="5227"/>
                    <a:pt x="5894" y="5179"/>
                    <a:pt x="6096" y="5096"/>
                  </a:cubicBezTo>
                  <a:close/>
                  <a:moveTo>
                    <a:pt x="5417" y="0"/>
                  </a:moveTo>
                  <a:cubicBezTo>
                    <a:pt x="4763" y="0"/>
                    <a:pt x="4215" y="226"/>
                    <a:pt x="3786" y="643"/>
                  </a:cubicBezTo>
                  <a:cubicBezTo>
                    <a:pt x="3346" y="1060"/>
                    <a:pt x="3096" y="1655"/>
                    <a:pt x="3048" y="2346"/>
                  </a:cubicBezTo>
                  <a:cubicBezTo>
                    <a:pt x="3036" y="2548"/>
                    <a:pt x="3024" y="2703"/>
                    <a:pt x="3012" y="2881"/>
                  </a:cubicBezTo>
                  <a:lnTo>
                    <a:pt x="1524" y="2881"/>
                  </a:lnTo>
                  <a:cubicBezTo>
                    <a:pt x="964" y="2881"/>
                    <a:pt x="512" y="3334"/>
                    <a:pt x="512" y="3893"/>
                  </a:cubicBezTo>
                  <a:lnTo>
                    <a:pt x="512" y="3917"/>
                  </a:lnTo>
                  <a:cubicBezTo>
                    <a:pt x="512" y="4048"/>
                    <a:pt x="536" y="4167"/>
                    <a:pt x="595" y="4286"/>
                  </a:cubicBezTo>
                  <a:lnTo>
                    <a:pt x="667" y="4453"/>
                  </a:lnTo>
                  <a:lnTo>
                    <a:pt x="667" y="4703"/>
                  </a:lnTo>
                  <a:cubicBezTo>
                    <a:pt x="667" y="5120"/>
                    <a:pt x="881" y="5477"/>
                    <a:pt x="1179" y="5703"/>
                  </a:cubicBezTo>
                  <a:lnTo>
                    <a:pt x="1179" y="5929"/>
                  </a:lnTo>
                  <a:cubicBezTo>
                    <a:pt x="1179" y="5953"/>
                    <a:pt x="1167" y="5989"/>
                    <a:pt x="1131" y="5989"/>
                  </a:cubicBezTo>
                  <a:lnTo>
                    <a:pt x="476" y="6179"/>
                  </a:lnTo>
                  <a:cubicBezTo>
                    <a:pt x="191" y="6251"/>
                    <a:pt x="0" y="6513"/>
                    <a:pt x="0" y="6810"/>
                  </a:cubicBezTo>
                  <a:lnTo>
                    <a:pt x="0" y="8120"/>
                  </a:lnTo>
                  <a:cubicBezTo>
                    <a:pt x="0" y="8215"/>
                    <a:pt x="71" y="8287"/>
                    <a:pt x="167" y="8287"/>
                  </a:cubicBezTo>
                  <a:cubicBezTo>
                    <a:pt x="250" y="8287"/>
                    <a:pt x="333" y="8215"/>
                    <a:pt x="333" y="8120"/>
                  </a:cubicBezTo>
                  <a:lnTo>
                    <a:pt x="333" y="6810"/>
                  </a:lnTo>
                  <a:cubicBezTo>
                    <a:pt x="333" y="6668"/>
                    <a:pt x="429" y="6513"/>
                    <a:pt x="583" y="6477"/>
                  </a:cubicBezTo>
                  <a:lnTo>
                    <a:pt x="1238" y="6287"/>
                  </a:lnTo>
                  <a:cubicBezTo>
                    <a:pt x="1262" y="6287"/>
                    <a:pt x="1286" y="6263"/>
                    <a:pt x="1310" y="6251"/>
                  </a:cubicBezTo>
                  <a:lnTo>
                    <a:pt x="1715" y="6656"/>
                  </a:lnTo>
                  <a:lnTo>
                    <a:pt x="1715" y="8108"/>
                  </a:lnTo>
                  <a:cubicBezTo>
                    <a:pt x="1715" y="8203"/>
                    <a:pt x="1786" y="8275"/>
                    <a:pt x="1881" y="8275"/>
                  </a:cubicBezTo>
                  <a:cubicBezTo>
                    <a:pt x="1965" y="8275"/>
                    <a:pt x="2036" y="8203"/>
                    <a:pt x="2036" y="8108"/>
                  </a:cubicBezTo>
                  <a:lnTo>
                    <a:pt x="2036" y="6656"/>
                  </a:lnTo>
                  <a:lnTo>
                    <a:pt x="2441" y="6251"/>
                  </a:lnTo>
                  <a:cubicBezTo>
                    <a:pt x="2500" y="6287"/>
                    <a:pt x="2548" y="6298"/>
                    <a:pt x="2596" y="6310"/>
                  </a:cubicBezTo>
                  <a:lnTo>
                    <a:pt x="2750" y="6358"/>
                  </a:lnTo>
                  <a:cubicBezTo>
                    <a:pt x="2536" y="6501"/>
                    <a:pt x="2393" y="6751"/>
                    <a:pt x="2393" y="7037"/>
                  </a:cubicBezTo>
                  <a:lnTo>
                    <a:pt x="2393" y="8120"/>
                  </a:lnTo>
                  <a:cubicBezTo>
                    <a:pt x="2393" y="8215"/>
                    <a:pt x="2465" y="8287"/>
                    <a:pt x="2560" y="8287"/>
                  </a:cubicBezTo>
                  <a:cubicBezTo>
                    <a:pt x="2643" y="8287"/>
                    <a:pt x="2727" y="8215"/>
                    <a:pt x="2727" y="8120"/>
                  </a:cubicBezTo>
                  <a:lnTo>
                    <a:pt x="2727" y="7037"/>
                  </a:lnTo>
                  <a:cubicBezTo>
                    <a:pt x="2727" y="6834"/>
                    <a:pt x="2846" y="6656"/>
                    <a:pt x="3036" y="6560"/>
                  </a:cubicBezTo>
                  <a:lnTo>
                    <a:pt x="3941" y="6156"/>
                  </a:lnTo>
                  <a:cubicBezTo>
                    <a:pt x="4227" y="6727"/>
                    <a:pt x="4810" y="7096"/>
                    <a:pt x="5441" y="7096"/>
                  </a:cubicBezTo>
                  <a:cubicBezTo>
                    <a:pt x="6084" y="7096"/>
                    <a:pt x="6668" y="6739"/>
                    <a:pt x="6953" y="6156"/>
                  </a:cubicBezTo>
                  <a:lnTo>
                    <a:pt x="7858" y="6560"/>
                  </a:lnTo>
                  <a:cubicBezTo>
                    <a:pt x="8049" y="6656"/>
                    <a:pt x="8168" y="6834"/>
                    <a:pt x="8168" y="7037"/>
                  </a:cubicBezTo>
                  <a:lnTo>
                    <a:pt x="8168" y="8120"/>
                  </a:lnTo>
                  <a:cubicBezTo>
                    <a:pt x="8168" y="8215"/>
                    <a:pt x="8239" y="8287"/>
                    <a:pt x="8334" y="8287"/>
                  </a:cubicBezTo>
                  <a:cubicBezTo>
                    <a:pt x="8418" y="8287"/>
                    <a:pt x="8501" y="8215"/>
                    <a:pt x="8501" y="8120"/>
                  </a:cubicBezTo>
                  <a:lnTo>
                    <a:pt x="8501" y="7037"/>
                  </a:lnTo>
                  <a:cubicBezTo>
                    <a:pt x="8501" y="6834"/>
                    <a:pt x="8418" y="6656"/>
                    <a:pt x="8299" y="6501"/>
                  </a:cubicBezTo>
                  <a:lnTo>
                    <a:pt x="8537" y="6382"/>
                  </a:lnTo>
                  <a:lnTo>
                    <a:pt x="8715" y="6560"/>
                  </a:lnTo>
                  <a:cubicBezTo>
                    <a:pt x="8858" y="6679"/>
                    <a:pt x="9013" y="6739"/>
                    <a:pt x="9180" y="6739"/>
                  </a:cubicBezTo>
                  <a:cubicBezTo>
                    <a:pt x="9346" y="6739"/>
                    <a:pt x="9513" y="6679"/>
                    <a:pt x="9644" y="6560"/>
                  </a:cubicBezTo>
                  <a:lnTo>
                    <a:pt x="9823" y="6382"/>
                  </a:lnTo>
                  <a:lnTo>
                    <a:pt x="10358" y="6656"/>
                  </a:lnTo>
                  <a:cubicBezTo>
                    <a:pt x="10478" y="6715"/>
                    <a:pt x="10549" y="6834"/>
                    <a:pt x="10549" y="6965"/>
                  </a:cubicBezTo>
                  <a:lnTo>
                    <a:pt x="10549" y="8144"/>
                  </a:lnTo>
                  <a:cubicBezTo>
                    <a:pt x="10549" y="8227"/>
                    <a:pt x="10620" y="8299"/>
                    <a:pt x="10716" y="8299"/>
                  </a:cubicBezTo>
                  <a:cubicBezTo>
                    <a:pt x="10799" y="8299"/>
                    <a:pt x="10882" y="8227"/>
                    <a:pt x="10882" y="8144"/>
                  </a:cubicBezTo>
                  <a:lnTo>
                    <a:pt x="10882" y="6965"/>
                  </a:lnTo>
                  <a:cubicBezTo>
                    <a:pt x="10823" y="6703"/>
                    <a:pt x="10692" y="6477"/>
                    <a:pt x="10466" y="6358"/>
                  </a:cubicBezTo>
                  <a:lnTo>
                    <a:pt x="9823" y="6025"/>
                  </a:lnTo>
                  <a:lnTo>
                    <a:pt x="9823" y="6013"/>
                  </a:lnTo>
                  <a:lnTo>
                    <a:pt x="9823" y="5691"/>
                  </a:lnTo>
                  <a:cubicBezTo>
                    <a:pt x="10097" y="5501"/>
                    <a:pt x="10275" y="5227"/>
                    <a:pt x="10311" y="4882"/>
                  </a:cubicBezTo>
                  <a:cubicBezTo>
                    <a:pt x="10430" y="4679"/>
                    <a:pt x="10489" y="4453"/>
                    <a:pt x="10489" y="4215"/>
                  </a:cubicBezTo>
                  <a:cubicBezTo>
                    <a:pt x="10489" y="3786"/>
                    <a:pt x="10287" y="3381"/>
                    <a:pt x="9954" y="3143"/>
                  </a:cubicBezTo>
                  <a:cubicBezTo>
                    <a:pt x="9977" y="3084"/>
                    <a:pt x="9989" y="3012"/>
                    <a:pt x="9989" y="2953"/>
                  </a:cubicBezTo>
                  <a:cubicBezTo>
                    <a:pt x="9989" y="2536"/>
                    <a:pt x="9620" y="2191"/>
                    <a:pt x="9156" y="2191"/>
                  </a:cubicBezTo>
                  <a:cubicBezTo>
                    <a:pt x="8692" y="2191"/>
                    <a:pt x="8323" y="2524"/>
                    <a:pt x="8323" y="2953"/>
                  </a:cubicBezTo>
                  <a:cubicBezTo>
                    <a:pt x="8323" y="3024"/>
                    <a:pt x="8334" y="3084"/>
                    <a:pt x="8346" y="3143"/>
                  </a:cubicBezTo>
                  <a:cubicBezTo>
                    <a:pt x="8156" y="3286"/>
                    <a:pt x="8013" y="3477"/>
                    <a:pt x="7906" y="3715"/>
                  </a:cubicBezTo>
                  <a:cubicBezTo>
                    <a:pt x="7858" y="3334"/>
                    <a:pt x="7834" y="2869"/>
                    <a:pt x="7787" y="2346"/>
                  </a:cubicBezTo>
                  <a:cubicBezTo>
                    <a:pt x="7739" y="1655"/>
                    <a:pt x="7489" y="1060"/>
                    <a:pt x="7060" y="643"/>
                  </a:cubicBezTo>
                  <a:cubicBezTo>
                    <a:pt x="6644" y="226"/>
                    <a:pt x="6072" y="0"/>
                    <a:pt x="54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4316" name="Google Shape;4316;p73"/>
            <p:cNvSpPr/>
            <p:nvPr/>
          </p:nvSpPr>
          <p:spPr>
            <a:xfrm>
              <a:off x="6089408" y="3637503"/>
              <a:ext cx="10662" cy="36029"/>
            </a:xfrm>
            <a:custGeom>
              <a:avLst/>
              <a:gdLst/>
              <a:ahLst/>
              <a:cxnLst/>
              <a:rect l="l" t="t" r="r" b="b"/>
              <a:pathLst>
                <a:path w="335" h="1132" extrusionOk="0"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977"/>
                  </a:lnTo>
                  <a:cubicBezTo>
                    <a:pt x="1" y="1060"/>
                    <a:pt x="72" y="1132"/>
                    <a:pt x="167" y="1132"/>
                  </a:cubicBezTo>
                  <a:cubicBezTo>
                    <a:pt x="251" y="1132"/>
                    <a:pt x="322" y="1060"/>
                    <a:pt x="322" y="977"/>
                  </a:cubicBezTo>
                  <a:lnTo>
                    <a:pt x="322" y="167"/>
                  </a:lnTo>
                  <a:cubicBezTo>
                    <a:pt x="334" y="84"/>
                    <a:pt x="251" y="1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</p:grpSp>
      <p:grpSp>
        <p:nvGrpSpPr>
          <p:cNvPr id="4317" name="Google Shape;4317;p73"/>
          <p:cNvGrpSpPr/>
          <p:nvPr/>
        </p:nvGrpSpPr>
        <p:grpSpPr>
          <a:xfrm>
            <a:off x="3383356" y="1946075"/>
            <a:ext cx="455003" cy="455124"/>
            <a:chOff x="5774124" y="4294550"/>
            <a:chExt cx="331611" cy="331674"/>
          </a:xfrm>
        </p:grpSpPr>
        <p:sp>
          <p:nvSpPr>
            <p:cNvPr id="4318" name="Google Shape;4318;p73"/>
            <p:cNvSpPr/>
            <p:nvPr/>
          </p:nvSpPr>
          <p:spPr>
            <a:xfrm>
              <a:off x="5774124" y="4419664"/>
              <a:ext cx="331611" cy="206560"/>
            </a:xfrm>
            <a:custGeom>
              <a:avLst/>
              <a:gdLst/>
              <a:ahLst/>
              <a:cxnLst/>
              <a:rect l="l" t="t" r="r" b="b"/>
              <a:pathLst>
                <a:path w="10419" h="6490" extrusionOk="0">
                  <a:moveTo>
                    <a:pt x="2751" y="2905"/>
                  </a:moveTo>
                  <a:lnTo>
                    <a:pt x="2751" y="6191"/>
                  </a:lnTo>
                  <a:lnTo>
                    <a:pt x="1429" y="6191"/>
                  </a:lnTo>
                  <a:lnTo>
                    <a:pt x="1429" y="2905"/>
                  </a:lnTo>
                  <a:close/>
                  <a:moveTo>
                    <a:pt x="5847" y="2084"/>
                  </a:moveTo>
                  <a:lnTo>
                    <a:pt x="5847" y="6191"/>
                  </a:lnTo>
                  <a:lnTo>
                    <a:pt x="4525" y="6191"/>
                  </a:lnTo>
                  <a:lnTo>
                    <a:pt x="4525" y="2084"/>
                  </a:lnTo>
                  <a:close/>
                  <a:moveTo>
                    <a:pt x="8942" y="298"/>
                  </a:moveTo>
                  <a:lnTo>
                    <a:pt x="8942" y="6191"/>
                  </a:lnTo>
                  <a:lnTo>
                    <a:pt x="7609" y="6191"/>
                  </a:lnTo>
                  <a:lnTo>
                    <a:pt x="7609" y="298"/>
                  </a:lnTo>
                  <a:close/>
                  <a:moveTo>
                    <a:pt x="7466" y="0"/>
                  </a:moveTo>
                  <a:cubicBezTo>
                    <a:pt x="7383" y="0"/>
                    <a:pt x="7323" y="72"/>
                    <a:pt x="7323" y="155"/>
                  </a:cubicBezTo>
                  <a:lnTo>
                    <a:pt x="7323" y="6191"/>
                  </a:lnTo>
                  <a:lnTo>
                    <a:pt x="6156" y="6191"/>
                  </a:lnTo>
                  <a:lnTo>
                    <a:pt x="6156" y="1941"/>
                  </a:lnTo>
                  <a:cubicBezTo>
                    <a:pt x="6156" y="1846"/>
                    <a:pt x="6085" y="1786"/>
                    <a:pt x="6013" y="1786"/>
                  </a:cubicBezTo>
                  <a:lnTo>
                    <a:pt x="4370" y="1786"/>
                  </a:lnTo>
                  <a:cubicBezTo>
                    <a:pt x="4287" y="1786"/>
                    <a:pt x="4227" y="1858"/>
                    <a:pt x="4227" y="1941"/>
                  </a:cubicBezTo>
                  <a:lnTo>
                    <a:pt x="4227" y="6191"/>
                  </a:lnTo>
                  <a:lnTo>
                    <a:pt x="3061" y="6191"/>
                  </a:lnTo>
                  <a:lnTo>
                    <a:pt x="3061" y="2751"/>
                  </a:lnTo>
                  <a:cubicBezTo>
                    <a:pt x="3061" y="2667"/>
                    <a:pt x="2989" y="2608"/>
                    <a:pt x="2918" y="2608"/>
                  </a:cubicBezTo>
                  <a:lnTo>
                    <a:pt x="1275" y="2608"/>
                  </a:lnTo>
                  <a:cubicBezTo>
                    <a:pt x="1191" y="2608"/>
                    <a:pt x="1132" y="2679"/>
                    <a:pt x="1132" y="2751"/>
                  </a:cubicBezTo>
                  <a:lnTo>
                    <a:pt x="1132" y="6191"/>
                  </a:lnTo>
                  <a:lnTo>
                    <a:pt x="144" y="6191"/>
                  </a:lnTo>
                  <a:cubicBezTo>
                    <a:pt x="60" y="6191"/>
                    <a:pt x="1" y="6263"/>
                    <a:pt x="1" y="6346"/>
                  </a:cubicBezTo>
                  <a:cubicBezTo>
                    <a:pt x="1" y="6430"/>
                    <a:pt x="72" y="6489"/>
                    <a:pt x="144" y="6489"/>
                  </a:cubicBezTo>
                  <a:lnTo>
                    <a:pt x="10264" y="6489"/>
                  </a:lnTo>
                  <a:cubicBezTo>
                    <a:pt x="10359" y="6489"/>
                    <a:pt x="10419" y="6418"/>
                    <a:pt x="10419" y="6346"/>
                  </a:cubicBezTo>
                  <a:cubicBezTo>
                    <a:pt x="10395" y="6251"/>
                    <a:pt x="10323" y="6191"/>
                    <a:pt x="10240" y="6191"/>
                  </a:cubicBezTo>
                  <a:lnTo>
                    <a:pt x="9252" y="6191"/>
                  </a:lnTo>
                  <a:lnTo>
                    <a:pt x="9252" y="155"/>
                  </a:lnTo>
                  <a:cubicBezTo>
                    <a:pt x="9252" y="60"/>
                    <a:pt x="9180" y="0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4319" name="Google Shape;4319;p73"/>
            <p:cNvSpPr/>
            <p:nvPr/>
          </p:nvSpPr>
          <p:spPr>
            <a:xfrm>
              <a:off x="5778294" y="4294550"/>
              <a:ext cx="316461" cy="191442"/>
            </a:xfrm>
            <a:custGeom>
              <a:avLst/>
              <a:gdLst/>
              <a:ahLst/>
              <a:cxnLst/>
              <a:rect l="l" t="t" r="r" b="b"/>
              <a:pathLst>
                <a:path w="9943" h="6015" extrusionOk="0">
                  <a:moveTo>
                    <a:pt x="9447" y="0"/>
                  </a:moveTo>
                  <a:cubicBezTo>
                    <a:pt x="9433" y="0"/>
                    <a:pt x="9420" y="1"/>
                    <a:pt x="9407" y="2"/>
                  </a:cubicBezTo>
                  <a:lnTo>
                    <a:pt x="8097" y="169"/>
                  </a:lnTo>
                  <a:cubicBezTo>
                    <a:pt x="7847" y="193"/>
                    <a:pt x="7644" y="455"/>
                    <a:pt x="7680" y="705"/>
                  </a:cubicBezTo>
                  <a:cubicBezTo>
                    <a:pt x="7703" y="951"/>
                    <a:pt x="7914" y="1123"/>
                    <a:pt x="8167" y="1123"/>
                  </a:cubicBezTo>
                  <a:cubicBezTo>
                    <a:pt x="8183" y="1123"/>
                    <a:pt x="8200" y="1123"/>
                    <a:pt x="8216" y="1121"/>
                  </a:cubicBezTo>
                  <a:lnTo>
                    <a:pt x="8323" y="1109"/>
                  </a:lnTo>
                  <a:lnTo>
                    <a:pt x="8323" y="1109"/>
                  </a:lnTo>
                  <a:cubicBezTo>
                    <a:pt x="6716" y="2967"/>
                    <a:pt x="4811" y="3919"/>
                    <a:pt x="3465" y="4407"/>
                  </a:cubicBezTo>
                  <a:cubicBezTo>
                    <a:pt x="1787" y="5003"/>
                    <a:pt x="477" y="5062"/>
                    <a:pt x="477" y="5062"/>
                  </a:cubicBezTo>
                  <a:cubicBezTo>
                    <a:pt x="203" y="5074"/>
                    <a:pt x="1" y="5288"/>
                    <a:pt x="13" y="5550"/>
                  </a:cubicBezTo>
                  <a:cubicBezTo>
                    <a:pt x="24" y="5824"/>
                    <a:pt x="239" y="6015"/>
                    <a:pt x="489" y="6015"/>
                  </a:cubicBezTo>
                  <a:lnTo>
                    <a:pt x="501" y="6015"/>
                  </a:lnTo>
                  <a:cubicBezTo>
                    <a:pt x="560" y="6015"/>
                    <a:pt x="1953" y="5967"/>
                    <a:pt x="3775" y="5312"/>
                  </a:cubicBezTo>
                  <a:cubicBezTo>
                    <a:pt x="4811" y="4943"/>
                    <a:pt x="5775" y="4467"/>
                    <a:pt x="6656" y="3872"/>
                  </a:cubicBezTo>
                  <a:cubicBezTo>
                    <a:pt x="6728" y="3824"/>
                    <a:pt x="6740" y="3729"/>
                    <a:pt x="6692" y="3669"/>
                  </a:cubicBezTo>
                  <a:cubicBezTo>
                    <a:pt x="6670" y="3618"/>
                    <a:pt x="6621" y="3594"/>
                    <a:pt x="6573" y="3594"/>
                  </a:cubicBezTo>
                  <a:cubicBezTo>
                    <a:pt x="6542" y="3594"/>
                    <a:pt x="6512" y="3603"/>
                    <a:pt x="6490" y="3622"/>
                  </a:cubicBezTo>
                  <a:cubicBezTo>
                    <a:pt x="5620" y="4205"/>
                    <a:pt x="4692" y="4681"/>
                    <a:pt x="3692" y="5038"/>
                  </a:cubicBezTo>
                  <a:cubicBezTo>
                    <a:pt x="1906" y="5669"/>
                    <a:pt x="560" y="5717"/>
                    <a:pt x="525" y="5717"/>
                  </a:cubicBezTo>
                  <a:cubicBezTo>
                    <a:pt x="429" y="5717"/>
                    <a:pt x="358" y="5646"/>
                    <a:pt x="346" y="5550"/>
                  </a:cubicBezTo>
                  <a:cubicBezTo>
                    <a:pt x="346" y="5467"/>
                    <a:pt x="417" y="5372"/>
                    <a:pt x="501" y="5372"/>
                  </a:cubicBezTo>
                  <a:cubicBezTo>
                    <a:pt x="525" y="5372"/>
                    <a:pt x="1858" y="5336"/>
                    <a:pt x="3596" y="4705"/>
                  </a:cubicBezTo>
                  <a:cubicBezTo>
                    <a:pt x="5061" y="4181"/>
                    <a:pt x="7144" y="3133"/>
                    <a:pt x="8835" y="1014"/>
                  </a:cubicBezTo>
                  <a:cubicBezTo>
                    <a:pt x="8927" y="911"/>
                    <a:pt x="8842" y="763"/>
                    <a:pt x="8718" y="763"/>
                  </a:cubicBezTo>
                  <a:cubicBezTo>
                    <a:pt x="8714" y="763"/>
                    <a:pt x="8709" y="764"/>
                    <a:pt x="8704" y="764"/>
                  </a:cubicBezTo>
                  <a:lnTo>
                    <a:pt x="8216" y="824"/>
                  </a:lnTo>
                  <a:cubicBezTo>
                    <a:pt x="8208" y="825"/>
                    <a:pt x="8200" y="825"/>
                    <a:pt x="8192" y="825"/>
                  </a:cubicBezTo>
                  <a:cubicBezTo>
                    <a:pt x="8109" y="825"/>
                    <a:pt x="8047" y="769"/>
                    <a:pt x="8025" y="693"/>
                  </a:cubicBezTo>
                  <a:cubicBezTo>
                    <a:pt x="7990" y="586"/>
                    <a:pt x="8061" y="478"/>
                    <a:pt x="8168" y="478"/>
                  </a:cubicBezTo>
                  <a:lnTo>
                    <a:pt x="9478" y="312"/>
                  </a:lnTo>
                  <a:cubicBezTo>
                    <a:pt x="9484" y="311"/>
                    <a:pt x="9490" y="311"/>
                    <a:pt x="9496" y="311"/>
                  </a:cubicBezTo>
                  <a:cubicBezTo>
                    <a:pt x="9594" y="311"/>
                    <a:pt x="9669" y="400"/>
                    <a:pt x="9669" y="490"/>
                  </a:cubicBezTo>
                  <a:lnTo>
                    <a:pt x="9669" y="1800"/>
                  </a:lnTo>
                  <a:cubicBezTo>
                    <a:pt x="9669" y="1895"/>
                    <a:pt x="9597" y="1979"/>
                    <a:pt x="9490" y="1979"/>
                  </a:cubicBezTo>
                  <a:cubicBezTo>
                    <a:pt x="9407" y="1979"/>
                    <a:pt x="9311" y="1907"/>
                    <a:pt x="9311" y="1800"/>
                  </a:cubicBezTo>
                  <a:lnTo>
                    <a:pt x="9311" y="1407"/>
                  </a:lnTo>
                  <a:cubicBezTo>
                    <a:pt x="9311" y="1348"/>
                    <a:pt x="9264" y="1288"/>
                    <a:pt x="9204" y="1252"/>
                  </a:cubicBezTo>
                  <a:cubicBezTo>
                    <a:pt x="9187" y="1242"/>
                    <a:pt x="9169" y="1238"/>
                    <a:pt x="9152" y="1238"/>
                  </a:cubicBezTo>
                  <a:cubicBezTo>
                    <a:pt x="9106" y="1238"/>
                    <a:pt x="9060" y="1266"/>
                    <a:pt x="9026" y="1300"/>
                  </a:cubicBezTo>
                  <a:cubicBezTo>
                    <a:pt x="8466" y="2002"/>
                    <a:pt x="7811" y="2633"/>
                    <a:pt x="7097" y="3193"/>
                  </a:cubicBezTo>
                  <a:cubicBezTo>
                    <a:pt x="7037" y="3229"/>
                    <a:pt x="7025" y="3336"/>
                    <a:pt x="7061" y="3395"/>
                  </a:cubicBezTo>
                  <a:cubicBezTo>
                    <a:pt x="7091" y="3433"/>
                    <a:pt x="7144" y="3451"/>
                    <a:pt x="7194" y="3451"/>
                  </a:cubicBezTo>
                  <a:cubicBezTo>
                    <a:pt x="7224" y="3451"/>
                    <a:pt x="7253" y="3445"/>
                    <a:pt x="7275" y="3431"/>
                  </a:cubicBezTo>
                  <a:cubicBezTo>
                    <a:pt x="7895" y="2943"/>
                    <a:pt x="8466" y="2419"/>
                    <a:pt x="8990" y="1824"/>
                  </a:cubicBezTo>
                  <a:cubicBezTo>
                    <a:pt x="9002" y="2074"/>
                    <a:pt x="9204" y="2276"/>
                    <a:pt x="9466" y="2276"/>
                  </a:cubicBezTo>
                  <a:cubicBezTo>
                    <a:pt x="9728" y="2276"/>
                    <a:pt x="9942" y="2074"/>
                    <a:pt x="9942" y="1800"/>
                  </a:cubicBezTo>
                  <a:lnTo>
                    <a:pt x="9942" y="478"/>
                  </a:lnTo>
                  <a:cubicBezTo>
                    <a:pt x="9942" y="347"/>
                    <a:pt x="9883" y="216"/>
                    <a:pt x="9776" y="121"/>
                  </a:cubicBezTo>
                  <a:cubicBezTo>
                    <a:pt x="9679" y="46"/>
                    <a:pt x="9564" y="0"/>
                    <a:pt x="94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42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1000"/>
                                        <p:tgtEl>
                                          <p:spTgt spid="42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2000"/>
                            </p:stCondLst>
                            <p:childTnLst>
                              <p:par>
                                <p:cTn id="1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1000"/>
                                        <p:tgtEl>
                                          <p:spTgt spid="43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3000"/>
                            </p:stCondLst>
                            <p:childTnLst>
                              <p:par>
                                <p:cTn id="1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42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4000"/>
                            </p:stCondLst>
                            <p:childTnLst>
                              <p:par>
                                <p:cTn id="2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1000"/>
                                        <p:tgtEl>
                                          <p:spTgt spid="42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5000"/>
                            </p:stCondLst>
                            <p:childTnLst>
                              <p:par>
                                <p:cTn id="2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1000"/>
                                        <p:tgtEl>
                                          <p:spTgt spid="43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6000"/>
                            </p:stCondLst>
                            <p:childTnLst>
                              <p:par>
                                <p:cTn id="2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1000"/>
                                        <p:tgtEl>
                                          <p:spTgt spid="42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7000"/>
                            </p:stCondLst>
                            <p:childTnLst>
                              <p:par>
                                <p:cTn id="3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1000"/>
                                        <p:tgtEl>
                                          <p:spTgt spid="42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8000"/>
                            </p:stCondLst>
                            <p:childTnLst>
                              <p:par>
                                <p:cTn id="3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1000"/>
                                        <p:tgtEl>
                                          <p:spTgt spid="43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9000"/>
                            </p:stCondLst>
                            <p:childTnLst>
                              <p:par>
                                <p:cTn id="4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1000"/>
                                        <p:tgtEl>
                                          <p:spTgt spid="42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10000"/>
                            </p:stCondLst>
                            <p:childTnLst>
                              <p:par>
                                <p:cTn id="4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1000"/>
                                        <p:tgtEl>
                                          <p:spTgt spid="42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3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24" name="Google Shape;4324;p74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400000000000000" pitchFamily="2" charset="-78"/>
              </a:rPr>
              <a:t>تیم پشتیبانی</a:t>
            </a:r>
            <a:endParaRPr dirty="0">
              <a:cs typeface="B Nazanin" panose="00000400000000000000" pitchFamily="2" charset="-78"/>
            </a:endParaRPr>
          </a:p>
        </p:txBody>
      </p:sp>
      <p:sp>
        <p:nvSpPr>
          <p:cNvPr id="4325" name="Google Shape;4325;p74"/>
          <p:cNvSpPr/>
          <p:nvPr/>
        </p:nvSpPr>
        <p:spPr>
          <a:xfrm>
            <a:off x="3477250" y="1654800"/>
            <a:ext cx="732000" cy="656400"/>
          </a:xfrm>
          <a:prstGeom prst="rect">
            <a:avLst/>
          </a:prstGeom>
          <a:noFill/>
          <a:ln w="1905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400000000000000" pitchFamily="2" charset="-78"/>
            </a:endParaRPr>
          </a:p>
        </p:txBody>
      </p:sp>
      <p:sp>
        <p:nvSpPr>
          <p:cNvPr id="4326" name="Google Shape;4326;p74"/>
          <p:cNvSpPr/>
          <p:nvPr/>
        </p:nvSpPr>
        <p:spPr>
          <a:xfrm>
            <a:off x="4934575" y="1654800"/>
            <a:ext cx="732000" cy="656400"/>
          </a:xfrm>
          <a:prstGeom prst="rect">
            <a:avLst/>
          </a:prstGeom>
          <a:noFill/>
          <a:ln w="1905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400000000000000" pitchFamily="2" charset="-78"/>
            </a:endParaRPr>
          </a:p>
        </p:txBody>
      </p:sp>
      <p:sp>
        <p:nvSpPr>
          <p:cNvPr id="4327" name="Google Shape;4327;p74"/>
          <p:cNvSpPr/>
          <p:nvPr/>
        </p:nvSpPr>
        <p:spPr>
          <a:xfrm>
            <a:off x="4934575" y="3177200"/>
            <a:ext cx="732000" cy="656400"/>
          </a:xfrm>
          <a:prstGeom prst="rect">
            <a:avLst/>
          </a:prstGeom>
          <a:noFill/>
          <a:ln w="1905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400000000000000" pitchFamily="2" charset="-78"/>
            </a:endParaRPr>
          </a:p>
        </p:txBody>
      </p:sp>
      <p:sp>
        <p:nvSpPr>
          <p:cNvPr id="4328" name="Google Shape;4328;p74"/>
          <p:cNvSpPr/>
          <p:nvPr/>
        </p:nvSpPr>
        <p:spPr>
          <a:xfrm>
            <a:off x="3477250" y="3177200"/>
            <a:ext cx="732000" cy="656400"/>
          </a:xfrm>
          <a:prstGeom prst="rect">
            <a:avLst/>
          </a:prstGeom>
          <a:noFill/>
          <a:ln w="1905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400000000000000" pitchFamily="2" charset="-78"/>
            </a:endParaRPr>
          </a:p>
        </p:txBody>
      </p:sp>
      <p:cxnSp>
        <p:nvCxnSpPr>
          <p:cNvPr id="4329" name="Google Shape;4329;p74"/>
          <p:cNvCxnSpPr>
            <a:stCxn id="4325" idx="3"/>
            <a:endCxn id="4326" idx="1"/>
          </p:cNvCxnSpPr>
          <p:nvPr/>
        </p:nvCxnSpPr>
        <p:spPr>
          <a:xfrm>
            <a:off x="4209250" y="1983000"/>
            <a:ext cx="725400" cy="0"/>
          </a:xfrm>
          <a:prstGeom prst="straightConnector1">
            <a:avLst/>
          </a:prstGeom>
          <a:noFill/>
          <a:ln w="19050" cap="flat" cmpd="sng">
            <a:solidFill>
              <a:schemeClr val="lt2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4330" name="Google Shape;4330;p74"/>
          <p:cNvCxnSpPr>
            <a:stCxn id="4326" idx="2"/>
            <a:endCxn id="4327" idx="0"/>
          </p:cNvCxnSpPr>
          <p:nvPr/>
        </p:nvCxnSpPr>
        <p:spPr>
          <a:xfrm>
            <a:off x="5300575" y="2311200"/>
            <a:ext cx="0" cy="866100"/>
          </a:xfrm>
          <a:prstGeom prst="straightConnector1">
            <a:avLst/>
          </a:prstGeom>
          <a:noFill/>
          <a:ln w="19050" cap="flat" cmpd="sng">
            <a:solidFill>
              <a:schemeClr val="lt2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4331" name="Google Shape;4331;p74"/>
          <p:cNvCxnSpPr>
            <a:stCxn id="4327" idx="1"/>
            <a:endCxn id="4328" idx="3"/>
          </p:cNvCxnSpPr>
          <p:nvPr/>
        </p:nvCxnSpPr>
        <p:spPr>
          <a:xfrm rot="10800000">
            <a:off x="4209175" y="3505400"/>
            <a:ext cx="725400" cy="0"/>
          </a:xfrm>
          <a:prstGeom prst="straightConnector1">
            <a:avLst/>
          </a:prstGeom>
          <a:noFill/>
          <a:ln w="19050" cap="flat" cmpd="sng">
            <a:solidFill>
              <a:schemeClr val="lt2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4332" name="Google Shape;4332;p74"/>
          <p:cNvCxnSpPr>
            <a:stCxn id="4328" idx="0"/>
            <a:endCxn id="4325" idx="2"/>
          </p:cNvCxnSpPr>
          <p:nvPr/>
        </p:nvCxnSpPr>
        <p:spPr>
          <a:xfrm rot="10800000">
            <a:off x="3843250" y="2311100"/>
            <a:ext cx="0" cy="866100"/>
          </a:xfrm>
          <a:prstGeom prst="straightConnector1">
            <a:avLst/>
          </a:prstGeom>
          <a:noFill/>
          <a:ln w="19050" cap="flat" cmpd="sng">
            <a:solidFill>
              <a:schemeClr val="lt2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4333" name="Google Shape;4333;p74"/>
          <p:cNvSpPr txBox="1">
            <a:spLocks noGrp="1"/>
          </p:cNvSpPr>
          <p:nvPr>
            <p:ph type="title" idx="4294967295"/>
          </p:nvPr>
        </p:nvSpPr>
        <p:spPr>
          <a:xfrm>
            <a:off x="1143015" y="3021319"/>
            <a:ext cx="2152500" cy="368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marR="0" lvl="0" indent="0" algn="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700" dirty="0">
                <a:solidFill>
                  <a:schemeClr val="lt2"/>
                </a:solidFill>
                <a:cs typeface="B Nazanin" panose="00000400000000000000" pitchFamily="2" charset="-78"/>
              </a:rPr>
              <a:t>چهار</a:t>
            </a:r>
            <a:endParaRPr sz="1700" dirty="0">
              <a:solidFill>
                <a:schemeClr val="lt2"/>
              </a:solidFill>
              <a:cs typeface="B Nazanin" panose="00000400000000000000" pitchFamily="2" charset="-78"/>
            </a:endParaRPr>
          </a:p>
        </p:txBody>
      </p:sp>
      <p:sp>
        <p:nvSpPr>
          <p:cNvPr id="4334" name="Google Shape;4334;p74"/>
          <p:cNvSpPr txBox="1">
            <a:spLocks noGrp="1"/>
          </p:cNvSpPr>
          <p:nvPr>
            <p:ph type="subTitle" idx="4294967295"/>
          </p:nvPr>
        </p:nvSpPr>
        <p:spPr>
          <a:xfrm>
            <a:off x="1142987" y="3373969"/>
            <a:ext cx="21525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137160" indent="0" algn="r" rtl="1">
              <a:buNone/>
            </a:pPr>
            <a:r>
              <a:rPr lang="fa-IR" dirty="0">
                <a:solidFill>
                  <a:srgbClr val="FFFFFF"/>
                </a:solidFill>
                <a:latin typeface="Poppins" panose="020B0502040204020203" pitchFamily="2" charset="0"/>
                <a:ea typeface="Poppins" panose="020B0502040204020203" pitchFamily="2" charset="0"/>
                <a:cs typeface="B Nazanin" panose="00000400000000000000" pitchFamily="2" charset="-78"/>
              </a:rPr>
              <a:t>قالب پاورپوینت مدیریت پروژه قابل ویرایش می باشد</a:t>
            </a:r>
            <a:endParaRPr lang="fa-IR" sz="1100" dirty="0">
              <a:cs typeface="B Nazanin" panose="00000400000000000000" pitchFamily="2" charset="-78"/>
            </a:endParaRPr>
          </a:p>
        </p:txBody>
      </p:sp>
      <p:sp>
        <p:nvSpPr>
          <p:cNvPr id="4335" name="Google Shape;4335;p74"/>
          <p:cNvSpPr txBox="1">
            <a:spLocks noGrp="1"/>
          </p:cNvSpPr>
          <p:nvPr>
            <p:ph type="title" idx="4294967295"/>
          </p:nvPr>
        </p:nvSpPr>
        <p:spPr>
          <a:xfrm>
            <a:off x="1143015" y="1494588"/>
            <a:ext cx="2152500" cy="368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marR="0" lvl="0" indent="0" algn="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700" dirty="0">
                <a:solidFill>
                  <a:schemeClr val="lt2"/>
                </a:solidFill>
                <a:cs typeface="B Nazanin" panose="00000400000000000000" pitchFamily="2" charset="-78"/>
              </a:rPr>
              <a:t>دو</a:t>
            </a:r>
            <a:endParaRPr sz="1700" dirty="0">
              <a:solidFill>
                <a:schemeClr val="lt2"/>
              </a:solidFill>
              <a:cs typeface="B Nazanin" panose="00000400000000000000" pitchFamily="2" charset="-78"/>
            </a:endParaRPr>
          </a:p>
        </p:txBody>
      </p:sp>
      <p:sp>
        <p:nvSpPr>
          <p:cNvPr id="4336" name="Google Shape;4336;p74"/>
          <p:cNvSpPr txBox="1">
            <a:spLocks noGrp="1"/>
          </p:cNvSpPr>
          <p:nvPr>
            <p:ph type="subTitle" idx="4294967295"/>
          </p:nvPr>
        </p:nvSpPr>
        <p:spPr>
          <a:xfrm>
            <a:off x="1142987" y="1847238"/>
            <a:ext cx="21525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137160" indent="0" algn="r" rtl="1">
              <a:buNone/>
            </a:pPr>
            <a:r>
              <a:rPr lang="fa-IR" dirty="0">
                <a:solidFill>
                  <a:srgbClr val="FFFFFF"/>
                </a:solidFill>
                <a:latin typeface="Poppins" panose="020B0502040204020203" pitchFamily="2" charset="0"/>
                <a:ea typeface="Poppins" panose="020B0502040204020203" pitchFamily="2" charset="0"/>
                <a:cs typeface="B Nazanin" panose="00000400000000000000" pitchFamily="2" charset="-78"/>
              </a:rPr>
              <a:t>قالب پاورپوینت مدیریت پروژه قابل ویرایش می باشد</a:t>
            </a:r>
            <a:endParaRPr lang="fa-IR" sz="1100" dirty="0">
              <a:cs typeface="B Nazanin" panose="00000400000000000000" pitchFamily="2" charset="-78"/>
            </a:endParaRPr>
          </a:p>
        </p:txBody>
      </p:sp>
      <p:sp>
        <p:nvSpPr>
          <p:cNvPr id="4337" name="Google Shape;4337;p74"/>
          <p:cNvSpPr txBox="1">
            <a:spLocks noGrp="1"/>
          </p:cNvSpPr>
          <p:nvPr>
            <p:ph type="title" idx="4294967295"/>
          </p:nvPr>
        </p:nvSpPr>
        <p:spPr>
          <a:xfrm>
            <a:off x="5848516" y="3021319"/>
            <a:ext cx="2152500" cy="368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marR="0" lvl="0" indent="0" algn="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700" dirty="0">
                <a:solidFill>
                  <a:schemeClr val="lt2"/>
                </a:solidFill>
                <a:cs typeface="B Nazanin" panose="00000400000000000000" pitchFamily="2" charset="-78"/>
              </a:rPr>
              <a:t>سه</a:t>
            </a:r>
            <a:endParaRPr sz="1700" dirty="0">
              <a:solidFill>
                <a:schemeClr val="lt2"/>
              </a:solidFill>
              <a:cs typeface="B Nazanin" panose="00000400000000000000" pitchFamily="2" charset="-78"/>
            </a:endParaRPr>
          </a:p>
        </p:txBody>
      </p:sp>
      <p:sp>
        <p:nvSpPr>
          <p:cNvPr id="4338" name="Google Shape;4338;p74"/>
          <p:cNvSpPr txBox="1">
            <a:spLocks noGrp="1"/>
          </p:cNvSpPr>
          <p:nvPr>
            <p:ph type="subTitle" idx="4294967295"/>
          </p:nvPr>
        </p:nvSpPr>
        <p:spPr>
          <a:xfrm>
            <a:off x="5848488" y="3373969"/>
            <a:ext cx="21525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137160" indent="0" algn="r" rtl="1">
              <a:buNone/>
            </a:pPr>
            <a:r>
              <a:rPr lang="fa-IR" dirty="0">
                <a:solidFill>
                  <a:srgbClr val="FFFFFF"/>
                </a:solidFill>
                <a:latin typeface="Poppins" panose="020B0502040204020203" pitchFamily="2" charset="0"/>
                <a:ea typeface="Poppins" panose="020B0502040204020203" pitchFamily="2" charset="0"/>
                <a:cs typeface="B Nazanin" panose="00000400000000000000" pitchFamily="2" charset="-78"/>
              </a:rPr>
              <a:t>قالب پاورپوینت مدیریت پروژه قابل ویرایش می باشد</a:t>
            </a:r>
            <a:endParaRPr lang="fa-IR" sz="1100" dirty="0">
              <a:cs typeface="B Nazanin" panose="00000400000000000000" pitchFamily="2" charset="-78"/>
            </a:endParaRPr>
          </a:p>
        </p:txBody>
      </p:sp>
      <p:sp>
        <p:nvSpPr>
          <p:cNvPr id="4339" name="Google Shape;4339;p74"/>
          <p:cNvSpPr txBox="1">
            <a:spLocks noGrp="1"/>
          </p:cNvSpPr>
          <p:nvPr>
            <p:ph type="title" idx="4294967295"/>
          </p:nvPr>
        </p:nvSpPr>
        <p:spPr>
          <a:xfrm>
            <a:off x="5848516" y="1494588"/>
            <a:ext cx="2152500" cy="368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marR="0" lvl="0" indent="0" algn="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700" dirty="0">
                <a:solidFill>
                  <a:schemeClr val="lt2"/>
                </a:solidFill>
                <a:cs typeface="B Nazanin" panose="00000400000000000000" pitchFamily="2" charset="-78"/>
              </a:rPr>
              <a:t>یک</a:t>
            </a:r>
            <a:endParaRPr sz="1700" dirty="0">
              <a:solidFill>
                <a:schemeClr val="lt2"/>
              </a:solidFill>
              <a:cs typeface="B Nazanin" panose="00000400000000000000" pitchFamily="2" charset="-78"/>
            </a:endParaRPr>
          </a:p>
        </p:txBody>
      </p:sp>
      <p:sp>
        <p:nvSpPr>
          <p:cNvPr id="4340" name="Google Shape;4340;p74"/>
          <p:cNvSpPr txBox="1">
            <a:spLocks noGrp="1"/>
          </p:cNvSpPr>
          <p:nvPr>
            <p:ph type="subTitle" idx="4294967295"/>
          </p:nvPr>
        </p:nvSpPr>
        <p:spPr>
          <a:xfrm>
            <a:off x="5848488" y="1847238"/>
            <a:ext cx="21525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137160" indent="0" algn="r" rtl="1">
              <a:buNone/>
            </a:pPr>
            <a:r>
              <a:rPr lang="fa-IR" dirty="0">
                <a:solidFill>
                  <a:srgbClr val="FFFFFF"/>
                </a:solidFill>
                <a:latin typeface="Poppins" panose="020B0502040204020203" pitchFamily="2" charset="0"/>
                <a:ea typeface="Poppins" panose="020B0502040204020203" pitchFamily="2" charset="0"/>
                <a:cs typeface="B Nazanin" panose="00000400000000000000" pitchFamily="2" charset="-78"/>
              </a:rPr>
              <a:t>قالب پاورپوینت مدیریت پروژه قابل ویرایش می باشد</a:t>
            </a:r>
            <a:endParaRPr lang="fa-IR" sz="1100" dirty="0">
              <a:cs typeface="B Nazanin" panose="00000400000000000000" pitchFamily="2" charset="-78"/>
            </a:endParaRPr>
          </a:p>
        </p:txBody>
      </p:sp>
      <p:grpSp>
        <p:nvGrpSpPr>
          <p:cNvPr id="4341" name="Google Shape;4341;p74"/>
          <p:cNvGrpSpPr/>
          <p:nvPr/>
        </p:nvGrpSpPr>
        <p:grpSpPr>
          <a:xfrm>
            <a:off x="3622079" y="1749259"/>
            <a:ext cx="442262" cy="467416"/>
            <a:chOff x="4010963" y="3763781"/>
            <a:chExt cx="343665" cy="363211"/>
          </a:xfrm>
        </p:grpSpPr>
        <p:sp>
          <p:nvSpPr>
            <p:cNvPr id="4342" name="Google Shape;4342;p74"/>
            <p:cNvSpPr/>
            <p:nvPr/>
          </p:nvSpPr>
          <p:spPr>
            <a:xfrm>
              <a:off x="4152415" y="3763781"/>
              <a:ext cx="202213" cy="221760"/>
            </a:xfrm>
            <a:custGeom>
              <a:avLst/>
              <a:gdLst/>
              <a:ahLst/>
              <a:cxnLst/>
              <a:rect l="l" t="t" r="r" b="b"/>
              <a:pathLst>
                <a:path w="6383" h="7000" extrusionOk="0">
                  <a:moveTo>
                    <a:pt x="3206" y="0"/>
                  </a:moveTo>
                  <a:cubicBezTo>
                    <a:pt x="3000" y="0"/>
                    <a:pt x="2792" y="20"/>
                    <a:pt x="2584" y="58"/>
                  </a:cubicBezTo>
                  <a:cubicBezTo>
                    <a:pt x="1751" y="225"/>
                    <a:pt x="1036" y="701"/>
                    <a:pt x="560" y="1416"/>
                  </a:cubicBezTo>
                  <a:cubicBezTo>
                    <a:pt x="179" y="1987"/>
                    <a:pt x="1" y="2654"/>
                    <a:pt x="24" y="3332"/>
                  </a:cubicBezTo>
                  <a:cubicBezTo>
                    <a:pt x="60" y="3987"/>
                    <a:pt x="274" y="4606"/>
                    <a:pt x="667" y="5107"/>
                  </a:cubicBezTo>
                  <a:lnTo>
                    <a:pt x="596" y="6821"/>
                  </a:lnTo>
                  <a:cubicBezTo>
                    <a:pt x="596" y="6881"/>
                    <a:pt x="620" y="6940"/>
                    <a:pt x="667" y="6964"/>
                  </a:cubicBezTo>
                  <a:cubicBezTo>
                    <a:pt x="691" y="6988"/>
                    <a:pt x="727" y="7000"/>
                    <a:pt x="751" y="7000"/>
                  </a:cubicBezTo>
                  <a:cubicBezTo>
                    <a:pt x="786" y="7000"/>
                    <a:pt x="798" y="7000"/>
                    <a:pt x="834" y="6988"/>
                  </a:cubicBezTo>
                  <a:lnTo>
                    <a:pt x="2382" y="6250"/>
                  </a:lnTo>
                  <a:cubicBezTo>
                    <a:pt x="2653" y="6322"/>
                    <a:pt x="2928" y="6359"/>
                    <a:pt x="3203" y="6359"/>
                  </a:cubicBezTo>
                  <a:cubicBezTo>
                    <a:pt x="3557" y="6359"/>
                    <a:pt x="3910" y="6299"/>
                    <a:pt x="4251" y="6178"/>
                  </a:cubicBezTo>
                  <a:cubicBezTo>
                    <a:pt x="4894" y="5952"/>
                    <a:pt x="5442" y="5523"/>
                    <a:pt x="5811" y="4964"/>
                  </a:cubicBezTo>
                  <a:cubicBezTo>
                    <a:pt x="6132" y="4487"/>
                    <a:pt x="6323" y="3952"/>
                    <a:pt x="6347" y="3380"/>
                  </a:cubicBezTo>
                  <a:cubicBezTo>
                    <a:pt x="6382" y="3249"/>
                    <a:pt x="6311" y="3178"/>
                    <a:pt x="6216" y="3178"/>
                  </a:cubicBezTo>
                  <a:cubicBezTo>
                    <a:pt x="6132" y="3178"/>
                    <a:pt x="6037" y="3237"/>
                    <a:pt x="6037" y="3332"/>
                  </a:cubicBezTo>
                  <a:cubicBezTo>
                    <a:pt x="6013" y="3844"/>
                    <a:pt x="5847" y="4333"/>
                    <a:pt x="5561" y="4749"/>
                  </a:cubicBezTo>
                  <a:cubicBezTo>
                    <a:pt x="5032" y="5547"/>
                    <a:pt x="4142" y="6005"/>
                    <a:pt x="3211" y="6005"/>
                  </a:cubicBezTo>
                  <a:cubicBezTo>
                    <a:pt x="2947" y="6005"/>
                    <a:pt x="2680" y="5969"/>
                    <a:pt x="2418" y="5892"/>
                  </a:cubicBezTo>
                  <a:cubicBezTo>
                    <a:pt x="2404" y="5888"/>
                    <a:pt x="2391" y="5885"/>
                    <a:pt x="2378" y="5885"/>
                  </a:cubicBezTo>
                  <a:cubicBezTo>
                    <a:pt x="2354" y="5885"/>
                    <a:pt x="2329" y="5893"/>
                    <a:pt x="2298" y="5916"/>
                  </a:cubicBezTo>
                  <a:lnTo>
                    <a:pt x="953" y="6547"/>
                  </a:lnTo>
                  <a:lnTo>
                    <a:pt x="1024" y="5047"/>
                  </a:lnTo>
                  <a:cubicBezTo>
                    <a:pt x="1024" y="4999"/>
                    <a:pt x="1013" y="4976"/>
                    <a:pt x="989" y="4928"/>
                  </a:cubicBezTo>
                  <a:cubicBezTo>
                    <a:pt x="215" y="3964"/>
                    <a:pt x="179" y="2618"/>
                    <a:pt x="858" y="1594"/>
                  </a:cubicBezTo>
                  <a:cubicBezTo>
                    <a:pt x="1275" y="975"/>
                    <a:pt x="1917" y="535"/>
                    <a:pt x="2656" y="392"/>
                  </a:cubicBezTo>
                  <a:cubicBezTo>
                    <a:pt x="2846" y="352"/>
                    <a:pt x="3037" y="333"/>
                    <a:pt x="3226" y="333"/>
                  </a:cubicBezTo>
                  <a:cubicBezTo>
                    <a:pt x="3783" y="333"/>
                    <a:pt x="4325" y="500"/>
                    <a:pt x="4787" y="820"/>
                  </a:cubicBezTo>
                  <a:cubicBezTo>
                    <a:pt x="5442" y="1273"/>
                    <a:pt x="5870" y="1939"/>
                    <a:pt x="6013" y="2713"/>
                  </a:cubicBezTo>
                  <a:cubicBezTo>
                    <a:pt x="6024" y="2790"/>
                    <a:pt x="6105" y="2846"/>
                    <a:pt x="6182" y="2846"/>
                  </a:cubicBezTo>
                  <a:cubicBezTo>
                    <a:pt x="6189" y="2846"/>
                    <a:pt x="6197" y="2845"/>
                    <a:pt x="6204" y="2844"/>
                  </a:cubicBezTo>
                  <a:cubicBezTo>
                    <a:pt x="6287" y="2832"/>
                    <a:pt x="6347" y="2737"/>
                    <a:pt x="6335" y="2654"/>
                  </a:cubicBezTo>
                  <a:cubicBezTo>
                    <a:pt x="6192" y="1785"/>
                    <a:pt x="5692" y="1011"/>
                    <a:pt x="4965" y="535"/>
                  </a:cubicBezTo>
                  <a:cubicBezTo>
                    <a:pt x="4438" y="177"/>
                    <a:pt x="3829" y="0"/>
                    <a:pt x="320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4343" name="Google Shape;4343;p74"/>
            <p:cNvSpPr/>
            <p:nvPr/>
          </p:nvSpPr>
          <p:spPr>
            <a:xfrm>
              <a:off x="4010963" y="3828662"/>
              <a:ext cx="299154" cy="298331"/>
            </a:xfrm>
            <a:custGeom>
              <a:avLst/>
              <a:gdLst/>
              <a:ahLst/>
              <a:cxnLst/>
              <a:rect l="l" t="t" r="r" b="b"/>
              <a:pathLst>
                <a:path w="9443" h="9417" extrusionOk="0">
                  <a:moveTo>
                    <a:pt x="6752" y="5654"/>
                  </a:moveTo>
                  <a:lnTo>
                    <a:pt x="9038" y="6988"/>
                  </a:lnTo>
                  <a:lnTo>
                    <a:pt x="8597" y="7714"/>
                  </a:lnTo>
                  <a:lnTo>
                    <a:pt x="6323" y="6380"/>
                  </a:lnTo>
                  <a:lnTo>
                    <a:pt x="6752" y="5654"/>
                  </a:lnTo>
                  <a:close/>
                  <a:moveTo>
                    <a:pt x="2516" y="1"/>
                  </a:moveTo>
                  <a:cubicBezTo>
                    <a:pt x="2490" y="1"/>
                    <a:pt x="2464" y="7"/>
                    <a:pt x="2441" y="22"/>
                  </a:cubicBezTo>
                  <a:lnTo>
                    <a:pt x="1429" y="618"/>
                  </a:lnTo>
                  <a:cubicBezTo>
                    <a:pt x="1358" y="665"/>
                    <a:pt x="1322" y="773"/>
                    <a:pt x="1370" y="844"/>
                  </a:cubicBezTo>
                  <a:lnTo>
                    <a:pt x="1477" y="1023"/>
                  </a:lnTo>
                  <a:lnTo>
                    <a:pt x="1060" y="1249"/>
                  </a:lnTo>
                  <a:cubicBezTo>
                    <a:pt x="620" y="1463"/>
                    <a:pt x="298" y="1856"/>
                    <a:pt x="144" y="2320"/>
                  </a:cubicBezTo>
                  <a:cubicBezTo>
                    <a:pt x="1" y="2773"/>
                    <a:pt x="25" y="3273"/>
                    <a:pt x="251" y="3713"/>
                  </a:cubicBezTo>
                  <a:cubicBezTo>
                    <a:pt x="548" y="4297"/>
                    <a:pt x="1668" y="5547"/>
                    <a:pt x="2620" y="6511"/>
                  </a:cubicBezTo>
                  <a:cubicBezTo>
                    <a:pt x="2644" y="6547"/>
                    <a:pt x="2692" y="6559"/>
                    <a:pt x="2739" y="6559"/>
                  </a:cubicBezTo>
                  <a:cubicBezTo>
                    <a:pt x="2787" y="6559"/>
                    <a:pt x="2822" y="6547"/>
                    <a:pt x="2858" y="6511"/>
                  </a:cubicBezTo>
                  <a:cubicBezTo>
                    <a:pt x="2918" y="6452"/>
                    <a:pt x="2918" y="6333"/>
                    <a:pt x="2858" y="6273"/>
                  </a:cubicBezTo>
                  <a:cubicBezTo>
                    <a:pt x="1679" y="5083"/>
                    <a:pt x="775" y="4011"/>
                    <a:pt x="548" y="3570"/>
                  </a:cubicBezTo>
                  <a:cubicBezTo>
                    <a:pt x="191" y="2832"/>
                    <a:pt x="477" y="1927"/>
                    <a:pt x="1203" y="1546"/>
                  </a:cubicBezTo>
                  <a:lnTo>
                    <a:pt x="1632" y="1320"/>
                  </a:lnTo>
                  <a:lnTo>
                    <a:pt x="2572" y="2916"/>
                  </a:lnTo>
                  <a:cubicBezTo>
                    <a:pt x="2477" y="2951"/>
                    <a:pt x="2394" y="2999"/>
                    <a:pt x="2322" y="3070"/>
                  </a:cubicBezTo>
                  <a:cubicBezTo>
                    <a:pt x="1941" y="3404"/>
                    <a:pt x="1882" y="3951"/>
                    <a:pt x="2168" y="4356"/>
                  </a:cubicBezTo>
                  <a:cubicBezTo>
                    <a:pt x="2322" y="4559"/>
                    <a:pt x="4906" y="7154"/>
                    <a:pt x="5120" y="7297"/>
                  </a:cubicBezTo>
                  <a:cubicBezTo>
                    <a:pt x="5275" y="7416"/>
                    <a:pt x="5489" y="7476"/>
                    <a:pt x="5680" y="7476"/>
                  </a:cubicBezTo>
                  <a:cubicBezTo>
                    <a:pt x="5954" y="7476"/>
                    <a:pt x="6204" y="7380"/>
                    <a:pt x="6394" y="7154"/>
                  </a:cubicBezTo>
                  <a:cubicBezTo>
                    <a:pt x="6466" y="7083"/>
                    <a:pt x="6513" y="6988"/>
                    <a:pt x="6561" y="6904"/>
                  </a:cubicBezTo>
                  <a:lnTo>
                    <a:pt x="8156" y="7833"/>
                  </a:lnTo>
                  <a:lnTo>
                    <a:pt x="7930" y="8262"/>
                  </a:lnTo>
                  <a:cubicBezTo>
                    <a:pt x="7654" y="8781"/>
                    <a:pt x="7123" y="9083"/>
                    <a:pt x="6580" y="9083"/>
                  </a:cubicBezTo>
                  <a:cubicBezTo>
                    <a:pt x="6352" y="9083"/>
                    <a:pt x="6121" y="9029"/>
                    <a:pt x="5906" y="8916"/>
                  </a:cubicBezTo>
                  <a:cubicBezTo>
                    <a:pt x="5478" y="8702"/>
                    <a:pt x="4477" y="7869"/>
                    <a:pt x="3334" y="6749"/>
                  </a:cubicBezTo>
                  <a:cubicBezTo>
                    <a:pt x="3305" y="6720"/>
                    <a:pt x="3260" y="6705"/>
                    <a:pt x="3215" y="6705"/>
                  </a:cubicBezTo>
                  <a:cubicBezTo>
                    <a:pt x="3171" y="6705"/>
                    <a:pt x="3126" y="6720"/>
                    <a:pt x="3096" y="6749"/>
                  </a:cubicBezTo>
                  <a:cubicBezTo>
                    <a:pt x="3037" y="6809"/>
                    <a:pt x="3037" y="6928"/>
                    <a:pt x="3096" y="6988"/>
                  </a:cubicBezTo>
                  <a:cubicBezTo>
                    <a:pt x="4287" y="8142"/>
                    <a:pt x="5275" y="8976"/>
                    <a:pt x="5740" y="9214"/>
                  </a:cubicBezTo>
                  <a:cubicBezTo>
                    <a:pt x="5990" y="9357"/>
                    <a:pt x="6275" y="9416"/>
                    <a:pt x="6561" y="9416"/>
                  </a:cubicBezTo>
                  <a:cubicBezTo>
                    <a:pt x="6752" y="9416"/>
                    <a:pt x="6942" y="9381"/>
                    <a:pt x="7144" y="9321"/>
                  </a:cubicBezTo>
                  <a:cubicBezTo>
                    <a:pt x="7597" y="9178"/>
                    <a:pt x="7990" y="8845"/>
                    <a:pt x="8216" y="8416"/>
                  </a:cubicBezTo>
                  <a:lnTo>
                    <a:pt x="8430" y="8000"/>
                  </a:lnTo>
                  <a:lnTo>
                    <a:pt x="8609" y="8107"/>
                  </a:lnTo>
                  <a:cubicBezTo>
                    <a:pt x="8645" y="8119"/>
                    <a:pt x="8668" y="8131"/>
                    <a:pt x="8704" y="8131"/>
                  </a:cubicBezTo>
                  <a:cubicBezTo>
                    <a:pt x="8764" y="8131"/>
                    <a:pt x="8823" y="8107"/>
                    <a:pt x="8847" y="8047"/>
                  </a:cubicBezTo>
                  <a:lnTo>
                    <a:pt x="9442" y="7035"/>
                  </a:lnTo>
                  <a:cubicBezTo>
                    <a:pt x="9419" y="6976"/>
                    <a:pt x="9419" y="6928"/>
                    <a:pt x="9419" y="6880"/>
                  </a:cubicBezTo>
                  <a:cubicBezTo>
                    <a:pt x="9407" y="6845"/>
                    <a:pt x="9371" y="6809"/>
                    <a:pt x="9347" y="6785"/>
                  </a:cubicBezTo>
                  <a:lnTo>
                    <a:pt x="6787" y="5273"/>
                  </a:lnTo>
                  <a:cubicBezTo>
                    <a:pt x="6765" y="5262"/>
                    <a:pt x="6740" y="5257"/>
                    <a:pt x="6713" y="5257"/>
                  </a:cubicBezTo>
                  <a:cubicBezTo>
                    <a:pt x="6655" y="5257"/>
                    <a:pt x="6594" y="5283"/>
                    <a:pt x="6561" y="5333"/>
                  </a:cubicBezTo>
                  <a:lnTo>
                    <a:pt x="5966" y="6345"/>
                  </a:lnTo>
                  <a:cubicBezTo>
                    <a:pt x="5930" y="6392"/>
                    <a:pt x="5930" y="6440"/>
                    <a:pt x="5954" y="6476"/>
                  </a:cubicBezTo>
                  <a:cubicBezTo>
                    <a:pt x="5966" y="6523"/>
                    <a:pt x="5990" y="6559"/>
                    <a:pt x="6025" y="6583"/>
                  </a:cubicBezTo>
                  <a:lnTo>
                    <a:pt x="6251" y="6714"/>
                  </a:lnTo>
                  <a:lnTo>
                    <a:pt x="6228" y="6749"/>
                  </a:lnTo>
                  <a:cubicBezTo>
                    <a:pt x="6204" y="6809"/>
                    <a:pt x="6168" y="6869"/>
                    <a:pt x="6132" y="6928"/>
                  </a:cubicBezTo>
                  <a:cubicBezTo>
                    <a:pt x="6008" y="7067"/>
                    <a:pt x="5834" y="7141"/>
                    <a:pt x="5659" y="7141"/>
                  </a:cubicBezTo>
                  <a:cubicBezTo>
                    <a:pt x="5534" y="7141"/>
                    <a:pt x="5408" y="7103"/>
                    <a:pt x="5299" y="7023"/>
                  </a:cubicBezTo>
                  <a:cubicBezTo>
                    <a:pt x="5120" y="6880"/>
                    <a:pt x="2561" y="4321"/>
                    <a:pt x="2418" y="4142"/>
                  </a:cubicBezTo>
                  <a:cubicBezTo>
                    <a:pt x="2227" y="3892"/>
                    <a:pt x="2275" y="3535"/>
                    <a:pt x="2513" y="3309"/>
                  </a:cubicBezTo>
                  <a:cubicBezTo>
                    <a:pt x="2561" y="3273"/>
                    <a:pt x="2620" y="3237"/>
                    <a:pt x="2692" y="3213"/>
                  </a:cubicBezTo>
                  <a:lnTo>
                    <a:pt x="2727" y="3189"/>
                  </a:lnTo>
                  <a:lnTo>
                    <a:pt x="2858" y="3416"/>
                  </a:lnTo>
                  <a:cubicBezTo>
                    <a:pt x="2882" y="3475"/>
                    <a:pt x="2942" y="3511"/>
                    <a:pt x="3001" y="3511"/>
                  </a:cubicBezTo>
                  <a:cubicBezTo>
                    <a:pt x="3037" y="3511"/>
                    <a:pt x="3061" y="3487"/>
                    <a:pt x="3096" y="3475"/>
                  </a:cubicBezTo>
                  <a:lnTo>
                    <a:pt x="4108" y="2880"/>
                  </a:lnTo>
                  <a:cubicBezTo>
                    <a:pt x="4144" y="2844"/>
                    <a:pt x="4168" y="2820"/>
                    <a:pt x="4180" y="2773"/>
                  </a:cubicBezTo>
                  <a:cubicBezTo>
                    <a:pt x="4192" y="2737"/>
                    <a:pt x="4180" y="2689"/>
                    <a:pt x="4168" y="2642"/>
                  </a:cubicBezTo>
                  <a:lnTo>
                    <a:pt x="3442" y="1404"/>
                  </a:lnTo>
                  <a:cubicBezTo>
                    <a:pt x="3409" y="1355"/>
                    <a:pt x="3348" y="1322"/>
                    <a:pt x="3290" y="1322"/>
                  </a:cubicBezTo>
                  <a:cubicBezTo>
                    <a:pt x="3264" y="1322"/>
                    <a:pt x="3238" y="1329"/>
                    <a:pt x="3215" y="1344"/>
                  </a:cubicBezTo>
                  <a:cubicBezTo>
                    <a:pt x="3144" y="1392"/>
                    <a:pt x="3108" y="1499"/>
                    <a:pt x="3156" y="1570"/>
                  </a:cubicBezTo>
                  <a:lnTo>
                    <a:pt x="3787" y="2654"/>
                  </a:lnTo>
                  <a:lnTo>
                    <a:pt x="3061" y="3082"/>
                  </a:lnTo>
                  <a:lnTo>
                    <a:pt x="1727" y="808"/>
                  </a:lnTo>
                  <a:lnTo>
                    <a:pt x="2453" y="380"/>
                  </a:lnTo>
                  <a:lnTo>
                    <a:pt x="2822" y="1011"/>
                  </a:lnTo>
                  <a:cubicBezTo>
                    <a:pt x="2855" y="1060"/>
                    <a:pt x="2917" y="1087"/>
                    <a:pt x="2975" y="1087"/>
                  </a:cubicBezTo>
                  <a:cubicBezTo>
                    <a:pt x="3001" y="1087"/>
                    <a:pt x="3027" y="1081"/>
                    <a:pt x="3049" y="1070"/>
                  </a:cubicBezTo>
                  <a:cubicBezTo>
                    <a:pt x="3120" y="1023"/>
                    <a:pt x="3156" y="915"/>
                    <a:pt x="3108" y="844"/>
                  </a:cubicBezTo>
                  <a:lnTo>
                    <a:pt x="2656" y="82"/>
                  </a:lnTo>
                  <a:cubicBezTo>
                    <a:pt x="2631" y="33"/>
                    <a:pt x="2573" y="1"/>
                    <a:pt x="25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4344" name="Google Shape;4344;p74"/>
            <p:cNvSpPr/>
            <p:nvPr/>
          </p:nvSpPr>
          <p:spPr>
            <a:xfrm>
              <a:off x="4187104" y="3787731"/>
              <a:ext cx="133943" cy="146520"/>
            </a:xfrm>
            <a:custGeom>
              <a:avLst/>
              <a:gdLst/>
              <a:ahLst/>
              <a:cxnLst/>
              <a:rect l="l" t="t" r="r" b="b"/>
              <a:pathLst>
                <a:path w="4228" h="4625" extrusionOk="0">
                  <a:moveTo>
                    <a:pt x="2742" y="0"/>
                  </a:moveTo>
                  <a:cubicBezTo>
                    <a:pt x="2716" y="0"/>
                    <a:pt x="2690" y="6"/>
                    <a:pt x="2668" y="17"/>
                  </a:cubicBezTo>
                  <a:cubicBezTo>
                    <a:pt x="2596" y="64"/>
                    <a:pt x="2561" y="171"/>
                    <a:pt x="2608" y="243"/>
                  </a:cubicBezTo>
                  <a:lnTo>
                    <a:pt x="2763" y="493"/>
                  </a:lnTo>
                  <a:cubicBezTo>
                    <a:pt x="2549" y="433"/>
                    <a:pt x="2346" y="398"/>
                    <a:pt x="2120" y="398"/>
                  </a:cubicBezTo>
                  <a:cubicBezTo>
                    <a:pt x="953" y="398"/>
                    <a:pt x="1" y="1350"/>
                    <a:pt x="1" y="2505"/>
                  </a:cubicBezTo>
                  <a:cubicBezTo>
                    <a:pt x="1" y="3672"/>
                    <a:pt x="953" y="4624"/>
                    <a:pt x="2120" y="4624"/>
                  </a:cubicBezTo>
                  <a:cubicBezTo>
                    <a:pt x="3275" y="4624"/>
                    <a:pt x="4228" y="3672"/>
                    <a:pt x="4228" y="2505"/>
                  </a:cubicBezTo>
                  <a:cubicBezTo>
                    <a:pt x="4228" y="2362"/>
                    <a:pt x="4204" y="2195"/>
                    <a:pt x="4168" y="2029"/>
                  </a:cubicBezTo>
                  <a:cubicBezTo>
                    <a:pt x="4158" y="1958"/>
                    <a:pt x="4096" y="1904"/>
                    <a:pt x="4012" y="1904"/>
                  </a:cubicBezTo>
                  <a:cubicBezTo>
                    <a:pt x="3998" y="1904"/>
                    <a:pt x="3982" y="1906"/>
                    <a:pt x="3966" y="1910"/>
                  </a:cubicBezTo>
                  <a:cubicBezTo>
                    <a:pt x="3870" y="1922"/>
                    <a:pt x="3811" y="2017"/>
                    <a:pt x="3847" y="2124"/>
                  </a:cubicBezTo>
                  <a:cubicBezTo>
                    <a:pt x="3870" y="2255"/>
                    <a:pt x="3894" y="2386"/>
                    <a:pt x="3894" y="2517"/>
                  </a:cubicBezTo>
                  <a:cubicBezTo>
                    <a:pt x="3894" y="3505"/>
                    <a:pt x="3085" y="4303"/>
                    <a:pt x="2108" y="4303"/>
                  </a:cubicBezTo>
                  <a:cubicBezTo>
                    <a:pt x="1120" y="4303"/>
                    <a:pt x="322" y="3505"/>
                    <a:pt x="322" y="2517"/>
                  </a:cubicBezTo>
                  <a:cubicBezTo>
                    <a:pt x="322" y="1541"/>
                    <a:pt x="1120" y="731"/>
                    <a:pt x="2108" y="731"/>
                  </a:cubicBezTo>
                  <a:cubicBezTo>
                    <a:pt x="2299" y="731"/>
                    <a:pt x="2477" y="767"/>
                    <a:pt x="2656" y="826"/>
                  </a:cubicBezTo>
                  <a:lnTo>
                    <a:pt x="2299" y="910"/>
                  </a:lnTo>
                  <a:cubicBezTo>
                    <a:pt x="2204" y="933"/>
                    <a:pt x="2144" y="1017"/>
                    <a:pt x="2180" y="1124"/>
                  </a:cubicBezTo>
                  <a:cubicBezTo>
                    <a:pt x="2190" y="1195"/>
                    <a:pt x="2260" y="1248"/>
                    <a:pt x="2339" y="1248"/>
                  </a:cubicBezTo>
                  <a:cubicBezTo>
                    <a:pt x="2353" y="1248"/>
                    <a:pt x="2368" y="1247"/>
                    <a:pt x="2382" y="1243"/>
                  </a:cubicBezTo>
                  <a:lnTo>
                    <a:pt x="3204" y="1052"/>
                  </a:lnTo>
                  <a:cubicBezTo>
                    <a:pt x="3311" y="1017"/>
                    <a:pt x="3370" y="898"/>
                    <a:pt x="3311" y="791"/>
                  </a:cubicBezTo>
                  <a:lnTo>
                    <a:pt x="2894" y="76"/>
                  </a:lnTo>
                  <a:cubicBezTo>
                    <a:pt x="2861" y="27"/>
                    <a:pt x="2800" y="0"/>
                    <a:pt x="27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4345" name="Google Shape;4345;p74"/>
            <p:cNvSpPr/>
            <p:nvPr/>
          </p:nvSpPr>
          <p:spPr>
            <a:xfrm>
              <a:off x="4220685" y="3840669"/>
              <a:ext cx="39632" cy="52462"/>
            </a:xfrm>
            <a:custGeom>
              <a:avLst/>
              <a:gdLst/>
              <a:ahLst/>
              <a:cxnLst/>
              <a:rect l="l" t="t" r="r" b="b"/>
              <a:pathLst>
                <a:path w="1251" h="1656" extrusionOk="0">
                  <a:moveTo>
                    <a:pt x="572" y="1"/>
                  </a:moveTo>
                  <a:cubicBezTo>
                    <a:pt x="274" y="1"/>
                    <a:pt x="12" y="239"/>
                    <a:pt x="12" y="524"/>
                  </a:cubicBezTo>
                  <a:cubicBezTo>
                    <a:pt x="12" y="608"/>
                    <a:pt x="96" y="679"/>
                    <a:pt x="179" y="679"/>
                  </a:cubicBezTo>
                  <a:cubicBezTo>
                    <a:pt x="274" y="679"/>
                    <a:pt x="346" y="608"/>
                    <a:pt x="346" y="524"/>
                  </a:cubicBezTo>
                  <a:cubicBezTo>
                    <a:pt x="346" y="417"/>
                    <a:pt x="429" y="322"/>
                    <a:pt x="548" y="322"/>
                  </a:cubicBezTo>
                  <a:lnTo>
                    <a:pt x="608" y="322"/>
                  </a:lnTo>
                  <a:cubicBezTo>
                    <a:pt x="655" y="322"/>
                    <a:pt x="667" y="358"/>
                    <a:pt x="691" y="370"/>
                  </a:cubicBezTo>
                  <a:cubicBezTo>
                    <a:pt x="703" y="382"/>
                    <a:pt x="703" y="417"/>
                    <a:pt x="691" y="429"/>
                  </a:cubicBezTo>
                  <a:lnTo>
                    <a:pt x="48" y="1382"/>
                  </a:lnTo>
                  <a:cubicBezTo>
                    <a:pt x="12" y="1429"/>
                    <a:pt x="1" y="1501"/>
                    <a:pt x="36" y="1560"/>
                  </a:cubicBezTo>
                  <a:cubicBezTo>
                    <a:pt x="60" y="1620"/>
                    <a:pt x="120" y="1656"/>
                    <a:pt x="179" y="1656"/>
                  </a:cubicBezTo>
                  <a:lnTo>
                    <a:pt x="1072" y="1656"/>
                  </a:lnTo>
                  <a:cubicBezTo>
                    <a:pt x="1167" y="1656"/>
                    <a:pt x="1239" y="1572"/>
                    <a:pt x="1239" y="1489"/>
                  </a:cubicBezTo>
                  <a:cubicBezTo>
                    <a:pt x="1251" y="1406"/>
                    <a:pt x="1179" y="1322"/>
                    <a:pt x="1084" y="1322"/>
                  </a:cubicBezTo>
                  <a:lnTo>
                    <a:pt x="513" y="1322"/>
                  </a:lnTo>
                  <a:lnTo>
                    <a:pt x="989" y="620"/>
                  </a:lnTo>
                  <a:cubicBezTo>
                    <a:pt x="1072" y="513"/>
                    <a:pt x="1072" y="358"/>
                    <a:pt x="1001" y="227"/>
                  </a:cubicBezTo>
                  <a:cubicBezTo>
                    <a:pt x="929" y="84"/>
                    <a:pt x="786" y="1"/>
                    <a:pt x="6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4346" name="Google Shape;4346;p74"/>
            <p:cNvSpPr/>
            <p:nvPr/>
          </p:nvSpPr>
          <p:spPr>
            <a:xfrm>
              <a:off x="4259905" y="3840669"/>
              <a:ext cx="29082" cy="52082"/>
            </a:xfrm>
            <a:custGeom>
              <a:avLst/>
              <a:gdLst/>
              <a:ahLst/>
              <a:cxnLst/>
              <a:rect l="l" t="t" r="r" b="b"/>
              <a:pathLst>
                <a:path w="918" h="1644" extrusionOk="0"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870"/>
                  </a:lnTo>
                  <a:cubicBezTo>
                    <a:pt x="1" y="953"/>
                    <a:pt x="72" y="1025"/>
                    <a:pt x="156" y="1025"/>
                  </a:cubicBezTo>
                  <a:lnTo>
                    <a:pt x="596" y="1025"/>
                  </a:lnTo>
                  <a:lnTo>
                    <a:pt x="596" y="1477"/>
                  </a:lnTo>
                  <a:cubicBezTo>
                    <a:pt x="596" y="1560"/>
                    <a:pt x="668" y="1644"/>
                    <a:pt x="751" y="1644"/>
                  </a:cubicBezTo>
                  <a:cubicBezTo>
                    <a:pt x="846" y="1644"/>
                    <a:pt x="918" y="1560"/>
                    <a:pt x="918" y="1477"/>
                  </a:cubicBezTo>
                  <a:lnTo>
                    <a:pt x="918" y="846"/>
                  </a:lnTo>
                  <a:lnTo>
                    <a:pt x="918" y="155"/>
                  </a:lnTo>
                  <a:cubicBezTo>
                    <a:pt x="918" y="72"/>
                    <a:pt x="846" y="1"/>
                    <a:pt x="739" y="1"/>
                  </a:cubicBezTo>
                  <a:cubicBezTo>
                    <a:pt x="656" y="1"/>
                    <a:pt x="584" y="72"/>
                    <a:pt x="584" y="167"/>
                  </a:cubicBezTo>
                  <a:lnTo>
                    <a:pt x="584" y="703"/>
                  </a:lnTo>
                  <a:lnTo>
                    <a:pt x="322" y="703"/>
                  </a:lnTo>
                  <a:lnTo>
                    <a:pt x="322" y="167"/>
                  </a:ln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</p:grpSp>
      <p:grpSp>
        <p:nvGrpSpPr>
          <p:cNvPr id="4347" name="Google Shape;4347;p74"/>
          <p:cNvGrpSpPr/>
          <p:nvPr/>
        </p:nvGrpSpPr>
        <p:grpSpPr>
          <a:xfrm>
            <a:off x="5067702" y="3362720"/>
            <a:ext cx="468966" cy="284323"/>
            <a:chOff x="3961923" y="2486317"/>
            <a:chExt cx="364415" cy="220936"/>
          </a:xfrm>
        </p:grpSpPr>
        <p:sp>
          <p:nvSpPr>
            <p:cNvPr id="4348" name="Google Shape;4348;p74"/>
            <p:cNvSpPr/>
            <p:nvPr/>
          </p:nvSpPr>
          <p:spPr>
            <a:xfrm>
              <a:off x="4106764" y="2486507"/>
              <a:ext cx="219574" cy="220746"/>
            </a:xfrm>
            <a:custGeom>
              <a:avLst/>
              <a:gdLst/>
              <a:ahLst/>
              <a:cxnLst/>
              <a:rect l="l" t="t" r="r" b="b"/>
              <a:pathLst>
                <a:path w="6931" h="6968" extrusionOk="0">
                  <a:moveTo>
                    <a:pt x="4114" y="1"/>
                  </a:moveTo>
                  <a:cubicBezTo>
                    <a:pt x="4035" y="1"/>
                    <a:pt x="3953" y="69"/>
                    <a:pt x="3942" y="157"/>
                  </a:cubicBezTo>
                  <a:cubicBezTo>
                    <a:pt x="3930" y="240"/>
                    <a:pt x="4001" y="336"/>
                    <a:pt x="4085" y="348"/>
                  </a:cubicBezTo>
                  <a:cubicBezTo>
                    <a:pt x="4906" y="455"/>
                    <a:pt x="5633" y="895"/>
                    <a:pt x="6085" y="1574"/>
                  </a:cubicBezTo>
                  <a:cubicBezTo>
                    <a:pt x="6764" y="2610"/>
                    <a:pt x="6728" y="3943"/>
                    <a:pt x="5954" y="4908"/>
                  </a:cubicBezTo>
                  <a:cubicBezTo>
                    <a:pt x="5918" y="4943"/>
                    <a:pt x="5906" y="4991"/>
                    <a:pt x="5918" y="5027"/>
                  </a:cubicBezTo>
                  <a:lnTo>
                    <a:pt x="5990" y="6539"/>
                  </a:lnTo>
                  <a:lnTo>
                    <a:pt x="5990" y="6539"/>
                  </a:lnTo>
                  <a:lnTo>
                    <a:pt x="4644" y="5896"/>
                  </a:lnTo>
                  <a:cubicBezTo>
                    <a:pt x="4609" y="5884"/>
                    <a:pt x="4561" y="5884"/>
                    <a:pt x="4525" y="5884"/>
                  </a:cubicBezTo>
                  <a:cubicBezTo>
                    <a:pt x="4272" y="5957"/>
                    <a:pt x="4014" y="5992"/>
                    <a:pt x="3758" y="5992"/>
                  </a:cubicBezTo>
                  <a:cubicBezTo>
                    <a:pt x="2969" y="5992"/>
                    <a:pt x="2201" y="5659"/>
                    <a:pt x="1644" y="5074"/>
                  </a:cubicBezTo>
                  <a:cubicBezTo>
                    <a:pt x="1584" y="5015"/>
                    <a:pt x="1549" y="4955"/>
                    <a:pt x="1501" y="4896"/>
                  </a:cubicBezTo>
                  <a:cubicBezTo>
                    <a:pt x="1453" y="4836"/>
                    <a:pt x="1430" y="4789"/>
                    <a:pt x="1382" y="4729"/>
                  </a:cubicBezTo>
                  <a:lnTo>
                    <a:pt x="1382" y="4717"/>
                  </a:lnTo>
                  <a:cubicBezTo>
                    <a:pt x="1620" y="4300"/>
                    <a:pt x="1751" y="3836"/>
                    <a:pt x="1787" y="3384"/>
                  </a:cubicBezTo>
                  <a:cubicBezTo>
                    <a:pt x="1787" y="3288"/>
                    <a:pt x="1727" y="3205"/>
                    <a:pt x="1632" y="3205"/>
                  </a:cubicBezTo>
                  <a:cubicBezTo>
                    <a:pt x="1549" y="3205"/>
                    <a:pt x="1453" y="3265"/>
                    <a:pt x="1453" y="3348"/>
                  </a:cubicBezTo>
                  <a:cubicBezTo>
                    <a:pt x="1430" y="3836"/>
                    <a:pt x="1263" y="4312"/>
                    <a:pt x="977" y="4729"/>
                  </a:cubicBezTo>
                  <a:cubicBezTo>
                    <a:pt x="739" y="5074"/>
                    <a:pt x="441" y="5360"/>
                    <a:pt x="96" y="5586"/>
                  </a:cubicBezTo>
                  <a:cubicBezTo>
                    <a:pt x="25" y="5622"/>
                    <a:pt x="1" y="5729"/>
                    <a:pt x="37" y="5801"/>
                  </a:cubicBezTo>
                  <a:cubicBezTo>
                    <a:pt x="72" y="5848"/>
                    <a:pt x="132" y="5884"/>
                    <a:pt x="191" y="5884"/>
                  </a:cubicBezTo>
                  <a:cubicBezTo>
                    <a:pt x="215" y="5884"/>
                    <a:pt x="251" y="5860"/>
                    <a:pt x="275" y="5848"/>
                  </a:cubicBezTo>
                  <a:cubicBezTo>
                    <a:pt x="632" y="5622"/>
                    <a:pt x="953" y="5348"/>
                    <a:pt x="1192" y="5015"/>
                  </a:cubicBezTo>
                  <a:cubicBezTo>
                    <a:pt x="1203" y="5051"/>
                    <a:pt x="1215" y="5062"/>
                    <a:pt x="1251" y="5086"/>
                  </a:cubicBezTo>
                  <a:cubicBezTo>
                    <a:pt x="1311" y="5170"/>
                    <a:pt x="1370" y="5229"/>
                    <a:pt x="1406" y="5301"/>
                  </a:cubicBezTo>
                  <a:cubicBezTo>
                    <a:pt x="1811" y="5729"/>
                    <a:pt x="2323" y="6039"/>
                    <a:pt x="2894" y="6205"/>
                  </a:cubicBezTo>
                  <a:cubicBezTo>
                    <a:pt x="3179" y="6284"/>
                    <a:pt x="3465" y="6323"/>
                    <a:pt x="3749" y="6323"/>
                  </a:cubicBezTo>
                  <a:cubicBezTo>
                    <a:pt x="4021" y="6323"/>
                    <a:pt x="4293" y="6287"/>
                    <a:pt x="4561" y="6217"/>
                  </a:cubicBezTo>
                  <a:lnTo>
                    <a:pt x="6109" y="6956"/>
                  </a:lnTo>
                  <a:cubicBezTo>
                    <a:pt x="6145" y="6967"/>
                    <a:pt x="6156" y="6967"/>
                    <a:pt x="6192" y="6967"/>
                  </a:cubicBezTo>
                  <a:cubicBezTo>
                    <a:pt x="6216" y="6967"/>
                    <a:pt x="6252" y="6956"/>
                    <a:pt x="6275" y="6932"/>
                  </a:cubicBezTo>
                  <a:cubicBezTo>
                    <a:pt x="6323" y="6908"/>
                    <a:pt x="6347" y="6848"/>
                    <a:pt x="6347" y="6789"/>
                  </a:cubicBezTo>
                  <a:lnTo>
                    <a:pt x="6275" y="5074"/>
                  </a:lnTo>
                  <a:cubicBezTo>
                    <a:pt x="6668" y="4574"/>
                    <a:pt x="6883" y="3955"/>
                    <a:pt x="6918" y="3300"/>
                  </a:cubicBezTo>
                  <a:cubicBezTo>
                    <a:pt x="6930" y="2622"/>
                    <a:pt x="6752" y="1967"/>
                    <a:pt x="6371" y="1383"/>
                  </a:cubicBezTo>
                  <a:cubicBezTo>
                    <a:pt x="5859" y="633"/>
                    <a:pt x="5037" y="121"/>
                    <a:pt x="4132" y="2"/>
                  </a:cubicBezTo>
                  <a:cubicBezTo>
                    <a:pt x="4126" y="1"/>
                    <a:pt x="4120" y="1"/>
                    <a:pt x="41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4349" name="Google Shape;4349;p74"/>
            <p:cNvSpPr/>
            <p:nvPr/>
          </p:nvSpPr>
          <p:spPr>
            <a:xfrm>
              <a:off x="3961923" y="2486317"/>
              <a:ext cx="259839" cy="220936"/>
            </a:xfrm>
            <a:custGeom>
              <a:avLst/>
              <a:gdLst/>
              <a:ahLst/>
              <a:cxnLst/>
              <a:rect l="l" t="t" r="r" b="b"/>
              <a:pathLst>
                <a:path w="8202" h="6974" extrusionOk="0">
                  <a:moveTo>
                    <a:pt x="3198" y="1"/>
                  </a:moveTo>
                  <a:cubicBezTo>
                    <a:pt x="2177" y="1"/>
                    <a:pt x="1174" y="493"/>
                    <a:pt x="560" y="1413"/>
                  </a:cubicBezTo>
                  <a:cubicBezTo>
                    <a:pt x="179" y="1973"/>
                    <a:pt x="1" y="2640"/>
                    <a:pt x="25" y="3318"/>
                  </a:cubicBezTo>
                  <a:cubicBezTo>
                    <a:pt x="60" y="3949"/>
                    <a:pt x="287" y="4556"/>
                    <a:pt x="668" y="5080"/>
                  </a:cubicBezTo>
                  <a:lnTo>
                    <a:pt x="596" y="6795"/>
                  </a:lnTo>
                  <a:cubicBezTo>
                    <a:pt x="596" y="6854"/>
                    <a:pt x="620" y="6914"/>
                    <a:pt x="668" y="6938"/>
                  </a:cubicBezTo>
                  <a:cubicBezTo>
                    <a:pt x="703" y="6962"/>
                    <a:pt x="727" y="6973"/>
                    <a:pt x="763" y="6973"/>
                  </a:cubicBezTo>
                  <a:cubicBezTo>
                    <a:pt x="787" y="6973"/>
                    <a:pt x="799" y="6973"/>
                    <a:pt x="834" y="6962"/>
                  </a:cubicBezTo>
                  <a:lnTo>
                    <a:pt x="2382" y="6235"/>
                  </a:lnTo>
                  <a:cubicBezTo>
                    <a:pt x="2647" y="6300"/>
                    <a:pt x="2916" y="6333"/>
                    <a:pt x="3186" y="6333"/>
                  </a:cubicBezTo>
                  <a:cubicBezTo>
                    <a:pt x="3512" y="6333"/>
                    <a:pt x="3837" y="6285"/>
                    <a:pt x="4156" y="6188"/>
                  </a:cubicBezTo>
                  <a:cubicBezTo>
                    <a:pt x="4240" y="6152"/>
                    <a:pt x="4287" y="6069"/>
                    <a:pt x="4251" y="5973"/>
                  </a:cubicBezTo>
                  <a:cubicBezTo>
                    <a:pt x="4233" y="5909"/>
                    <a:pt x="4172" y="5866"/>
                    <a:pt x="4107" y="5866"/>
                  </a:cubicBezTo>
                  <a:cubicBezTo>
                    <a:pt x="4088" y="5866"/>
                    <a:pt x="4068" y="5870"/>
                    <a:pt x="4049" y="5878"/>
                  </a:cubicBezTo>
                  <a:cubicBezTo>
                    <a:pt x="3772" y="5971"/>
                    <a:pt x="3484" y="6015"/>
                    <a:pt x="3198" y="6015"/>
                  </a:cubicBezTo>
                  <a:cubicBezTo>
                    <a:pt x="2931" y="6015"/>
                    <a:pt x="2664" y="5976"/>
                    <a:pt x="2406" y="5902"/>
                  </a:cubicBezTo>
                  <a:cubicBezTo>
                    <a:pt x="2391" y="5897"/>
                    <a:pt x="2376" y="5894"/>
                    <a:pt x="2361" y="5894"/>
                  </a:cubicBezTo>
                  <a:cubicBezTo>
                    <a:pt x="2339" y="5894"/>
                    <a:pt x="2315" y="5900"/>
                    <a:pt x="2287" y="5914"/>
                  </a:cubicBezTo>
                  <a:lnTo>
                    <a:pt x="941" y="6533"/>
                  </a:lnTo>
                  <a:lnTo>
                    <a:pt x="941" y="6533"/>
                  </a:lnTo>
                  <a:lnTo>
                    <a:pt x="1013" y="5021"/>
                  </a:lnTo>
                  <a:cubicBezTo>
                    <a:pt x="1013" y="4985"/>
                    <a:pt x="1001" y="4949"/>
                    <a:pt x="977" y="4902"/>
                  </a:cubicBezTo>
                  <a:cubicBezTo>
                    <a:pt x="203" y="3937"/>
                    <a:pt x="168" y="2604"/>
                    <a:pt x="846" y="1568"/>
                  </a:cubicBezTo>
                  <a:cubicBezTo>
                    <a:pt x="1393" y="759"/>
                    <a:pt x="2293" y="318"/>
                    <a:pt x="3208" y="318"/>
                  </a:cubicBezTo>
                  <a:cubicBezTo>
                    <a:pt x="3748" y="318"/>
                    <a:pt x="4294" y="472"/>
                    <a:pt x="4775" y="794"/>
                  </a:cubicBezTo>
                  <a:cubicBezTo>
                    <a:pt x="5430" y="1247"/>
                    <a:pt x="5883" y="1949"/>
                    <a:pt x="6002" y="2735"/>
                  </a:cubicBezTo>
                  <a:cubicBezTo>
                    <a:pt x="6013" y="2811"/>
                    <a:pt x="6083" y="2867"/>
                    <a:pt x="6168" y="2867"/>
                  </a:cubicBezTo>
                  <a:cubicBezTo>
                    <a:pt x="6176" y="2867"/>
                    <a:pt x="6184" y="2867"/>
                    <a:pt x="6192" y="2866"/>
                  </a:cubicBezTo>
                  <a:cubicBezTo>
                    <a:pt x="6275" y="2854"/>
                    <a:pt x="6335" y="2759"/>
                    <a:pt x="6323" y="2675"/>
                  </a:cubicBezTo>
                  <a:cubicBezTo>
                    <a:pt x="6264" y="2282"/>
                    <a:pt x="6133" y="1913"/>
                    <a:pt x="5954" y="1592"/>
                  </a:cubicBezTo>
                  <a:cubicBezTo>
                    <a:pt x="5990" y="1532"/>
                    <a:pt x="6025" y="1473"/>
                    <a:pt x="6073" y="1413"/>
                  </a:cubicBezTo>
                  <a:cubicBezTo>
                    <a:pt x="6133" y="1330"/>
                    <a:pt x="6192" y="1270"/>
                    <a:pt x="6252" y="1199"/>
                  </a:cubicBezTo>
                  <a:cubicBezTo>
                    <a:pt x="6395" y="1056"/>
                    <a:pt x="6561" y="901"/>
                    <a:pt x="6740" y="782"/>
                  </a:cubicBezTo>
                  <a:cubicBezTo>
                    <a:pt x="7121" y="520"/>
                    <a:pt x="7585" y="365"/>
                    <a:pt x="8050" y="318"/>
                  </a:cubicBezTo>
                  <a:cubicBezTo>
                    <a:pt x="8057" y="320"/>
                    <a:pt x="8065" y="322"/>
                    <a:pt x="8073" y="322"/>
                  </a:cubicBezTo>
                  <a:cubicBezTo>
                    <a:pt x="8137" y="322"/>
                    <a:pt x="8202" y="238"/>
                    <a:pt x="8180" y="163"/>
                  </a:cubicBezTo>
                  <a:cubicBezTo>
                    <a:pt x="8169" y="75"/>
                    <a:pt x="8107" y="7"/>
                    <a:pt x="8022" y="7"/>
                  </a:cubicBezTo>
                  <a:cubicBezTo>
                    <a:pt x="8016" y="7"/>
                    <a:pt x="8009" y="7"/>
                    <a:pt x="8002" y="8"/>
                  </a:cubicBezTo>
                  <a:cubicBezTo>
                    <a:pt x="7490" y="56"/>
                    <a:pt x="6978" y="234"/>
                    <a:pt x="6549" y="532"/>
                  </a:cubicBezTo>
                  <a:cubicBezTo>
                    <a:pt x="6359" y="663"/>
                    <a:pt x="6156" y="818"/>
                    <a:pt x="6002" y="996"/>
                  </a:cubicBezTo>
                  <a:cubicBezTo>
                    <a:pt x="5918" y="1068"/>
                    <a:pt x="5859" y="1139"/>
                    <a:pt x="5799" y="1211"/>
                  </a:cubicBezTo>
                  <a:cubicBezTo>
                    <a:pt x="5787" y="1247"/>
                    <a:pt x="5764" y="1258"/>
                    <a:pt x="5740" y="1294"/>
                  </a:cubicBezTo>
                  <a:cubicBezTo>
                    <a:pt x="5525" y="996"/>
                    <a:pt x="5252" y="735"/>
                    <a:pt x="4954" y="532"/>
                  </a:cubicBezTo>
                  <a:cubicBezTo>
                    <a:pt x="4414" y="174"/>
                    <a:pt x="3803" y="1"/>
                    <a:pt x="31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4350" name="Google Shape;4350;p74"/>
            <p:cNvSpPr/>
            <p:nvPr/>
          </p:nvSpPr>
          <p:spPr>
            <a:xfrm>
              <a:off x="4015113" y="2540870"/>
              <a:ext cx="96212" cy="95832"/>
            </a:xfrm>
            <a:custGeom>
              <a:avLst/>
              <a:gdLst/>
              <a:ahLst/>
              <a:cxnLst/>
              <a:rect l="l" t="t" r="r" b="b"/>
              <a:pathLst>
                <a:path w="3037" h="3025" extrusionOk="0">
                  <a:moveTo>
                    <a:pt x="1418" y="346"/>
                  </a:moveTo>
                  <a:cubicBezTo>
                    <a:pt x="2013" y="346"/>
                    <a:pt x="2501" y="834"/>
                    <a:pt x="2501" y="1430"/>
                  </a:cubicBezTo>
                  <a:cubicBezTo>
                    <a:pt x="2501" y="1668"/>
                    <a:pt x="2430" y="1894"/>
                    <a:pt x="2299" y="2072"/>
                  </a:cubicBezTo>
                  <a:lnTo>
                    <a:pt x="1537" y="1310"/>
                  </a:lnTo>
                  <a:cubicBezTo>
                    <a:pt x="1507" y="1281"/>
                    <a:pt x="1462" y="1266"/>
                    <a:pt x="1418" y="1266"/>
                  </a:cubicBezTo>
                  <a:cubicBezTo>
                    <a:pt x="1373" y="1266"/>
                    <a:pt x="1328" y="1281"/>
                    <a:pt x="1298" y="1310"/>
                  </a:cubicBezTo>
                  <a:cubicBezTo>
                    <a:pt x="1239" y="1370"/>
                    <a:pt x="1239" y="1489"/>
                    <a:pt x="1298" y="1549"/>
                  </a:cubicBezTo>
                  <a:lnTo>
                    <a:pt x="2060" y="2311"/>
                  </a:lnTo>
                  <a:cubicBezTo>
                    <a:pt x="1870" y="2442"/>
                    <a:pt x="1656" y="2513"/>
                    <a:pt x="1418" y="2513"/>
                  </a:cubicBezTo>
                  <a:cubicBezTo>
                    <a:pt x="822" y="2513"/>
                    <a:pt x="334" y="2025"/>
                    <a:pt x="334" y="1430"/>
                  </a:cubicBezTo>
                  <a:cubicBezTo>
                    <a:pt x="334" y="834"/>
                    <a:pt x="822" y="346"/>
                    <a:pt x="1418" y="346"/>
                  </a:cubicBezTo>
                  <a:close/>
                  <a:moveTo>
                    <a:pt x="1429" y="1"/>
                  </a:moveTo>
                  <a:cubicBezTo>
                    <a:pt x="644" y="1"/>
                    <a:pt x="1" y="644"/>
                    <a:pt x="1" y="1430"/>
                  </a:cubicBezTo>
                  <a:cubicBezTo>
                    <a:pt x="1" y="2215"/>
                    <a:pt x="644" y="2858"/>
                    <a:pt x="1429" y="2858"/>
                  </a:cubicBezTo>
                  <a:cubicBezTo>
                    <a:pt x="1763" y="2858"/>
                    <a:pt x="2072" y="2739"/>
                    <a:pt x="2310" y="2549"/>
                  </a:cubicBezTo>
                  <a:lnTo>
                    <a:pt x="2739" y="2977"/>
                  </a:lnTo>
                  <a:cubicBezTo>
                    <a:pt x="2775" y="3001"/>
                    <a:pt x="2811" y="3025"/>
                    <a:pt x="2858" y="3025"/>
                  </a:cubicBezTo>
                  <a:cubicBezTo>
                    <a:pt x="2906" y="3025"/>
                    <a:pt x="2953" y="3001"/>
                    <a:pt x="2977" y="2977"/>
                  </a:cubicBezTo>
                  <a:cubicBezTo>
                    <a:pt x="3037" y="2918"/>
                    <a:pt x="3037" y="2811"/>
                    <a:pt x="2977" y="2739"/>
                  </a:cubicBezTo>
                  <a:lnTo>
                    <a:pt x="2549" y="2311"/>
                  </a:lnTo>
                  <a:cubicBezTo>
                    <a:pt x="2739" y="2072"/>
                    <a:pt x="2858" y="1751"/>
                    <a:pt x="2858" y="1430"/>
                  </a:cubicBezTo>
                  <a:cubicBezTo>
                    <a:pt x="2858" y="644"/>
                    <a:pt x="2215" y="1"/>
                    <a:pt x="14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4351" name="Google Shape;4351;p74"/>
            <p:cNvSpPr/>
            <p:nvPr/>
          </p:nvSpPr>
          <p:spPr>
            <a:xfrm>
              <a:off x="4186375" y="2539381"/>
              <a:ext cx="77331" cy="90541"/>
            </a:xfrm>
            <a:custGeom>
              <a:avLst/>
              <a:gdLst/>
              <a:ahLst/>
              <a:cxnLst/>
              <a:rect l="l" t="t" r="r" b="b"/>
              <a:pathLst>
                <a:path w="2441" h="2858" extrusionOk="0">
                  <a:moveTo>
                    <a:pt x="1203" y="607"/>
                  </a:moveTo>
                  <a:lnTo>
                    <a:pt x="1572" y="1524"/>
                  </a:lnTo>
                  <a:lnTo>
                    <a:pt x="834" y="1524"/>
                  </a:lnTo>
                  <a:lnTo>
                    <a:pt x="1203" y="607"/>
                  </a:lnTo>
                  <a:close/>
                  <a:moveTo>
                    <a:pt x="1215" y="0"/>
                  </a:moveTo>
                  <a:cubicBezTo>
                    <a:pt x="1155" y="0"/>
                    <a:pt x="1084" y="48"/>
                    <a:pt x="1072" y="107"/>
                  </a:cubicBezTo>
                  <a:lnTo>
                    <a:pt x="441" y="1619"/>
                  </a:lnTo>
                  <a:lnTo>
                    <a:pt x="24" y="2620"/>
                  </a:lnTo>
                  <a:cubicBezTo>
                    <a:pt x="0" y="2715"/>
                    <a:pt x="24" y="2798"/>
                    <a:pt x="119" y="2846"/>
                  </a:cubicBezTo>
                  <a:cubicBezTo>
                    <a:pt x="139" y="2851"/>
                    <a:pt x="159" y="2854"/>
                    <a:pt x="179" y="2854"/>
                  </a:cubicBezTo>
                  <a:cubicBezTo>
                    <a:pt x="245" y="2854"/>
                    <a:pt x="309" y="2823"/>
                    <a:pt x="345" y="2750"/>
                  </a:cubicBezTo>
                  <a:lnTo>
                    <a:pt x="714" y="1858"/>
                  </a:lnTo>
                  <a:lnTo>
                    <a:pt x="1750" y="1858"/>
                  </a:lnTo>
                  <a:lnTo>
                    <a:pt x="2131" y="2750"/>
                  </a:lnTo>
                  <a:cubicBezTo>
                    <a:pt x="2155" y="2810"/>
                    <a:pt x="2215" y="2858"/>
                    <a:pt x="2274" y="2858"/>
                  </a:cubicBezTo>
                  <a:cubicBezTo>
                    <a:pt x="2286" y="2858"/>
                    <a:pt x="2322" y="2858"/>
                    <a:pt x="2334" y="2846"/>
                  </a:cubicBezTo>
                  <a:cubicBezTo>
                    <a:pt x="2405" y="2798"/>
                    <a:pt x="2441" y="2715"/>
                    <a:pt x="2405" y="2620"/>
                  </a:cubicBezTo>
                  <a:lnTo>
                    <a:pt x="1988" y="1619"/>
                  </a:lnTo>
                  <a:lnTo>
                    <a:pt x="1369" y="107"/>
                  </a:lnTo>
                  <a:cubicBezTo>
                    <a:pt x="1334" y="48"/>
                    <a:pt x="1274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</p:grpSp>
      <p:sp>
        <p:nvSpPr>
          <p:cNvPr id="4352" name="Google Shape;4352;p74"/>
          <p:cNvSpPr/>
          <p:nvPr/>
        </p:nvSpPr>
        <p:spPr>
          <a:xfrm>
            <a:off x="3610503" y="3271636"/>
            <a:ext cx="465553" cy="466503"/>
          </a:xfrm>
          <a:custGeom>
            <a:avLst/>
            <a:gdLst/>
            <a:ahLst/>
            <a:cxnLst/>
            <a:rect l="l" t="t" r="r" b="b"/>
            <a:pathLst>
              <a:path w="11419" h="11443" extrusionOk="0">
                <a:moveTo>
                  <a:pt x="4644" y="3560"/>
                </a:moveTo>
                <a:lnTo>
                  <a:pt x="4727" y="3655"/>
                </a:lnTo>
                <a:lnTo>
                  <a:pt x="4132" y="4263"/>
                </a:lnTo>
                <a:cubicBezTo>
                  <a:pt x="3989" y="4084"/>
                  <a:pt x="3965" y="3834"/>
                  <a:pt x="4108" y="3655"/>
                </a:cubicBezTo>
                <a:lnTo>
                  <a:pt x="4120" y="3655"/>
                </a:lnTo>
                <a:cubicBezTo>
                  <a:pt x="4298" y="3655"/>
                  <a:pt x="4465" y="3620"/>
                  <a:pt x="4644" y="3560"/>
                </a:cubicBezTo>
                <a:close/>
                <a:moveTo>
                  <a:pt x="8751" y="5739"/>
                </a:moveTo>
                <a:lnTo>
                  <a:pt x="8918" y="5906"/>
                </a:lnTo>
                <a:cubicBezTo>
                  <a:pt x="8944" y="5932"/>
                  <a:pt x="8994" y="5951"/>
                  <a:pt x="9043" y="5951"/>
                </a:cubicBezTo>
                <a:cubicBezTo>
                  <a:pt x="9061" y="5951"/>
                  <a:pt x="9080" y="5948"/>
                  <a:pt x="9097" y="5941"/>
                </a:cubicBezTo>
                <a:cubicBezTo>
                  <a:pt x="9275" y="5894"/>
                  <a:pt x="9430" y="5858"/>
                  <a:pt x="9597" y="5846"/>
                </a:cubicBezTo>
                <a:lnTo>
                  <a:pt x="9704" y="5858"/>
                </a:lnTo>
                <a:cubicBezTo>
                  <a:pt x="10478" y="5918"/>
                  <a:pt x="11073" y="6561"/>
                  <a:pt x="11073" y="7335"/>
                </a:cubicBezTo>
                <a:cubicBezTo>
                  <a:pt x="11085" y="7454"/>
                  <a:pt x="11073" y="7585"/>
                  <a:pt x="11025" y="7716"/>
                </a:cubicBezTo>
                <a:lnTo>
                  <a:pt x="10121" y="6811"/>
                </a:lnTo>
                <a:cubicBezTo>
                  <a:pt x="10061" y="6739"/>
                  <a:pt x="9966" y="6692"/>
                  <a:pt x="9870" y="6644"/>
                </a:cubicBezTo>
                <a:cubicBezTo>
                  <a:pt x="9787" y="6620"/>
                  <a:pt x="9704" y="6608"/>
                  <a:pt x="9609" y="6608"/>
                </a:cubicBezTo>
                <a:cubicBezTo>
                  <a:pt x="9418" y="6608"/>
                  <a:pt x="9239" y="6680"/>
                  <a:pt x="9108" y="6811"/>
                </a:cubicBezTo>
                <a:cubicBezTo>
                  <a:pt x="8918" y="7001"/>
                  <a:pt x="8858" y="7299"/>
                  <a:pt x="8942" y="7573"/>
                </a:cubicBezTo>
                <a:cubicBezTo>
                  <a:pt x="8978" y="7680"/>
                  <a:pt x="9037" y="7763"/>
                  <a:pt x="9108" y="7823"/>
                </a:cubicBezTo>
                <a:lnTo>
                  <a:pt x="10013" y="8728"/>
                </a:lnTo>
                <a:cubicBezTo>
                  <a:pt x="9882" y="8775"/>
                  <a:pt x="9751" y="8787"/>
                  <a:pt x="9609" y="8787"/>
                </a:cubicBezTo>
                <a:cubicBezTo>
                  <a:pt x="8835" y="8787"/>
                  <a:pt x="8204" y="8180"/>
                  <a:pt x="8156" y="7418"/>
                </a:cubicBezTo>
                <a:lnTo>
                  <a:pt x="8144" y="7323"/>
                </a:lnTo>
                <a:cubicBezTo>
                  <a:pt x="8144" y="7156"/>
                  <a:pt x="8168" y="6977"/>
                  <a:pt x="8227" y="6811"/>
                </a:cubicBezTo>
                <a:cubicBezTo>
                  <a:pt x="8263" y="6751"/>
                  <a:pt x="8239" y="6680"/>
                  <a:pt x="8180" y="6632"/>
                </a:cubicBezTo>
                <a:lnTo>
                  <a:pt x="8025" y="6465"/>
                </a:lnTo>
                <a:lnTo>
                  <a:pt x="8751" y="5739"/>
                </a:lnTo>
                <a:close/>
                <a:moveTo>
                  <a:pt x="2393" y="6537"/>
                </a:moveTo>
                <a:lnTo>
                  <a:pt x="2751" y="6894"/>
                </a:lnTo>
                <a:lnTo>
                  <a:pt x="4632" y="8775"/>
                </a:lnTo>
                <a:lnTo>
                  <a:pt x="4894" y="9037"/>
                </a:lnTo>
                <a:lnTo>
                  <a:pt x="4358" y="9573"/>
                </a:lnTo>
                <a:lnTo>
                  <a:pt x="1858" y="7084"/>
                </a:lnTo>
                <a:lnTo>
                  <a:pt x="2393" y="6537"/>
                </a:lnTo>
                <a:close/>
                <a:moveTo>
                  <a:pt x="4155" y="0"/>
                </a:moveTo>
                <a:cubicBezTo>
                  <a:pt x="3882" y="0"/>
                  <a:pt x="3632" y="60"/>
                  <a:pt x="3382" y="179"/>
                </a:cubicBezTo>
                <a:cubicBezTo>
                  <a:pt x="3334" y="203"/>
                  <a:pt x="3286" y="250"/>
                  <a:pt x="3286" y="298"/>
                </a:cubicBezTo>
                <a:cubicBezTo>
                  <a:pt x="3274" y="357"/>
                  <a:pt x="3298" y="393"/>
                  <a:pt x="3334" y="441"/>
                </a:cubicBezTo>
                <a:lnTo>
                  <a:pt x="4417" y="1524"/>
                </a:lnTo>
                <a:cubicBezTo>
                  <a:pt x="4453" y="1560"/>
                  <a:pt x="4477" y="1608"/>
                  <a:pt x="4513" y="1667"/>
                </a:cubicBezTo>
                <a:cubicBezTo>
                  <a:pt x="4548" y="1810"/>
                  <a:pt x="4525" y="1965"/>
                  <a:pt x="4417" y="2060"/>
                </a:cubicBezTo>
                <a:cubicBezTo>
                  <a:pt x="4346" y="2143"/>
                  <a:pt x="4251" y="2167"/>
                  <a:pt x="4155" y="2167"/>
                </a:cubicBezTo>
                <a:cubicBezTo>
                  <a:pt x="4108" y="2167"/>
                  <a:pt x="4060" y="2155"/>
                  <a:pt x="4013" y="2143"/>
                </a:cubicBezTo>
                <a:cubicBezTo>
                  <a:pt x="3953" y="2108"/>
                  <a:pt x="3917" y="2096"/>
                  <a:pt x="3882" y="2048"/>
                </a:cubicBezTo>
                <a:lnTo>
                  <a:pt x="2798" y="965"/>
                </a:lnTo>
                <a:cubicBezTo>
                  <a:pt x="2762" y="928"/>
                  <a:pt x="2725" y="913"/>
                  <a:pt x="2684" y="913"/>
                </a:cubicBezTo>
                <a:cubicBezTo>
                  <a:pt x="2671" y="913"/>
                  <a:pt x="2657" y="914"/>
                  <a:pt x="2643" y="917"/>
                </a:cubicBezTo>
                <a:cubicBezTo>
                  <a:pt x="2584" y="929"/>
                  <a:pt x="2548" y="965"/>
                  <a:pt x="2524" y="1012"/>
                </a:cubicBezTo>
                <a:cubicBezTo>
                  <a:pt x="2405" y="1262"/>
                  <a:pt x="2346" y="1512"/>
                  <a:pt x="2346" y="1786"/>
                </a:cubicBezTo>
                <a:cubicBezTo>
                  <a:pt x="2346" y="2239"/>
                  <a:pt x="2524" y="2679"/>
                  <a:pt x="2846" y="3013"/>
                </a:cubicBezTo>
                <a:cubicBezTo>
                  <a:pt x="3096" y="3286"/>
                  <a:pt x="3417" y="3465"/>
                  <a:pt x="3798" y="3548"/>
                </a:cubicBezTo>
                <a:cubicBezTo>
                  <a:pt x="3655" y="3846"/>
                  <a:pt x="3715" y="4203"/>
                  <a:pt x="3941" y="4465"/>
                </a:cubicBezTo>
                <a:lnTo>
                  <a:pt x="3560" y="4846"/>
                </a:lnTo>
                <a:cubicBezTo>
                  <a:pt x="3405" y="5001"/>
                  <a:pt x="3334" y="5191"/>
                  <a:pt x="3334" y="5394"/>
                </a:cubicBezTo>
                <a:cubicBezTo>
                  <a:pt x="3334" y="5596"/>
                  <a:pt x="3405" y="5775"/>
                  <a:pt x="3524" y="5906"/>
                </a:cubicBezTo>
                <a:lnTo>
                  <a:pt x="2917" y="6513"/>
                </a:lnTo>
                <a:lnTo>
                  <a:pt x="2560" y="6156"/>
                </a:lnTo>
                <a:cubicBezTo>
                  <a:pt x="2530" y="6126"/>
                  <a:pt x="2486" y="6111"/>
                  <a:pt x="2441" y="6111"/>
                </a:cubicBezTo>
                <a:cubicBezTo>
                  <a:pt x="2396" y="6111"/>
                  <a:pt x="2352" y="6126"/>
                  <a:pt x="2322" y="6156"/>
                </a:cubicBezTo>
                <a:lnTo>
                  <a:pt x="1417" y="7061"/>
                </a:lnTo>
                <a:lnTo>
                  <a:pt x="60" y="8418"/>
                </a:lnTo>
                <a:cubicBezTo>
                  <a:pt x="0" y="8478"/>
                  <a:pt x="0" y="8597"/>
                  <a:pt x="60" y="8656"/>
                </a:cubicBezTo>
                <a:lnTo>
                  <a:pt x="1096" y="9704"/>
                </a:lnTo>
                <a:cubicBezTo>
                  <a:pt x="1125" y="9734"/>
                  <a:pt x="1170" y="9748"/>
                  <a:pt x="1215" y="9748"/>
                </a:cubicBezTo>
                <a:cubicBezTo>
                  <a:pt x="1259" y="9748"/>
                  <a:pt x="1304" y="9734"/>
                  <a:pt x="1334" y="9704"/>
                </a:cubicBezTo>
                <a:cubicBezTo>
                  <a:pt x="1393" y="9644"/>
                  <a:pt x="1393" y="9525"/>
                  <a:pt x="1334" y="9466"/>
                </a:cubicBezTo>
                <a:lnTo>
                  <a:pt x="417" y="8537"/>
                </a:lnTo>
                <a:lnTo>
                  <a:pt x="1667" y="7287"/>
                </a:lnTo>
                <a:lnTo>
                  <a:pt x="4167" y="9787"/>
                </a:lnTo>
                <a:lnTo>
                  <a:pt x="2917" y="11037"/>
                </a:lnTo>
                <a:lnTo>
                  <a:pt x="1810" y="9942"/>
                </a:lnTo>
                <a:cubicBezTo>
                  <a:pt x="1780" y="9912"/>
                  <a:pt x="1736" y="9897"/>
                  <a:pt x="1691" y="9897"/>
                </a:cubicBezTo>
                <a:cubicBezTo>
                  <a:pt x="1646" y="9897"/>
                  <a:pt x="1602" y="9912"/>
                  <a:pt x="1572" y="9942"/>
                </a:cubicBezTo>
                <a:cubicBezTo>
                  <a:pt x="1512" y="10002"/>
                  <a:pt x="1512" y="10121"/>
                  <a:pt x="1572" y="10180"/>
                </a:cubicBezTo>
                <a:lnTo>
                  <a:pt x="2798" y="11395"/>
                </a:lnTo>
                <a:cubicBezTo>
                  <a:pt x="2822" y="11430"/>
                  <a:pt x="2870" y="11442"/>
                  <a:pt x="2917" y="11442"/>
                </a:cubicBezTo>
                <a:cubicBezTo>
                  <a:pt x="2965" y="11442"/>
                  <a:pt x="3001" y="11430"/>
                  <a:pt x="3036" y="11395"/>
                </a:cubicBezTo>
                <a:lnTo>
                  <a:pt x="4394" y="10037"/>
                </a:lnTo>
                <a:lnTo>
                  <a:pt x="5298" y="9132"/>
                </a:lnTo>
                <a:cubicBezTo>
                  <a:pt x="5322" y="9109"/>
                  <a:pt x="5346" y="9061"/>
                  <a:pt x="5346" y="9013"/>
                </a:cubicBezTo>
                <a:cubicBezTo>
                  <a:pt x="5346" y="8966"/>
                  <a:pt x="5322" y="8930"/>
                  <a:pt x="5298" y="8894"/>
                </a:cubicBezTo>
                <a:lnTo>
                  <a:pt x="5025" y="8632"/>
                </a:lnTo>
                <a:lnTo>
                  <a:pt x="5644" y="8013"/>
                </a:lnTo>
                <a:cubicBezTo>
                  <a:pt x="5770" y="8094"/>
                  <a:pt x="5916" y="8135"/>
                  <a:pt x="6062" y="8135"/>
                </a:cubicBezTo>
                <a:cubicBezTo>
                  <a:pt x="6217" y="8135"/>
                  <a:pt x="6372" y="8088"/>
                  <a:pt x="6501" y="7989"/>
                </a:cubicBezTo>
                <a:cubicBezTo>
                  <a:pt x="6572" y="7930"/>
                  <a:pt x="6596" y="7823"/>
                  <a:pt x="6537" y="7751"/>
                </a:cubicBezTo>
                <a:cubicBezTo>
                  <a:pt x="6500" y="7708"/>
                  <a:pt x="6446" y="7682"/>
                  <a:pt x="6393" y="7682"/>
                </a:cubicBezTo>
                <a:cubicBezTo>
                  <a:pt x="6360" y="7682"/>
                  <a:pt x="6326" y="7692"/>
                  <a:pt x="6299" y="7716"/>
                </a:cubicBezTo>
                <a:cubicBezTo>
                  <a:pt x="6220" y="7778"/>
                  <a:pt x="6131" y="7806"/>
                  <a:pt x="6041" y="7806"/>
                </a:cubicBezTo>
                <a:cubicBezTo>
                  <a:pt x="5927" y="7806"/>
                  <a:pt x="5814" y="7760"/>
                  <a:pt x="5727" y="7680"/>
                </a:cubicBezTo>
                <a:cubicBezTo>
                  <a:pt x="5703" y="7644"/>
                  <a:pt x="5656" y="7632"/>
                  <a:pt x="5608" y="7632"/>
                </a:cubicBezTo>
                <a:cubicBezTo>
                  <a:pt x="5560" y="7632"/>
                  <a:pt x="5525" y="7644"/>
                  <a:pt x="5489" y="7680"/>
                </a:cubicBezTo>
                <a:lnTo>
                  <a:pt x="4763" y="8406"/>
                </a:lnTo>
                <a:lnTo>
                  <a:pt x="3108" y="6799"/>
                </a:lnTo>
                <a:lnTo>
                  <a:pt x="3834" y="6072"/>
                </a:lnTo>
                <a:cubicBezTo>
                  <a:pt x="3894" y="6013"/>
                  <a:pt x="3894" y="5894"/>
                  <a:pt x="3834" y="5834"/>
                </a:cubicBezTo>
                <a:lnTo>
                  <a:pt x="3751" y="5739"/>
                </a:lnTo>
                <a:cubicBezTo>
                  <a:pt x="3655" y="5644"/>
                  <a:pt x="3620" y="5549"/>
                  <a:pt x="3620" y="5430"/>
                </a:cubicBezTo>
                <a:cubicBezTo>
                  <a:pt x="3620" y="5310"/>
                  <a:pt x="3655" y="5203"/>
                  <a:pt x="3751" y="5108"/>
                </a:cubicBezTo>
                <a:lnTo>
                  <a:pt x="4251" y="4608"/>
                </a:lnTo>
                <a:lnTo>
                  <a:pt x="5096" y="3763"/>
                </a:lnTo>
                <a:lnTo>
                  <a:pt x="6013" y="2846"/>
                </a:lnTo>
                <a:cubicBezTo>
                  <a:pt x="6025" y="2834"/>
                  <a:pt x="6037" y="2822"/>
                  <a:pt x="6049" y="2822"/>
                </a:cubicBezTo>
                <a:cubicBezTo>
                  <a:pt x="6106" y="2780"/>
                  <a:pt x="6170" y="2761"/>
                  <a:pt x="6233" y="2761"/>
                </a:cubicBezTo>
                <a:cubicBezTo>
                  <a:pt x="6314" y="2761"/>
                  <a:pt x="6393" y="2792"/>
                  <a:pt x="6453" y="2846"/>
                </a:cubicBezTo>
                <a:lnTo>
                  <a:pt x="6477" y="2870"/>
                </a:lnTo>
                <a:cubicBezTo>
                  <a:pt x="6572" y="2965"/>
                  <a:pt x="6596" y="3132"/>
                  <a:pt x="6501" y="3263"/>
                </a:cubicBezTo>
                <a:cubicBezTo>
                  <a:pt x="6489" y="3286"/>
                  <a:pt x="6477" y="3298"/>
                  <a:pt x="6477" y="3310"/>
                </a:cubicBezTo>
                <a:lnTo>
                  <a:pt x="5477" y="4310"/>
                </a:lnTo>
                <a:cubicBezTo>
                  <a:pt x="5418" y="4370"/>
                  <a:pt x="5418" y="4489"/>
                  <a:pt x="5477" y="4548"/>
                </a:cubicBezTo>
                <a:cubicBezTo>
                  <a:pt x="5501" y="4584"/>
                  <a:pt x="5549" y="4596"/>
                  <a:pt x="5596" y="4596"/>
                </a:cubicBezTo>
                <a:cubicBezTo>
                  <a:pt x="5644" y="4596"/>
                  <a:pt x="5679" y="4572"/>
                  <a:pt x="5715" y="4548"/>
                </a:cubicBezTo>
                <a:lnTo>
                  <a:pt x="6715" y="3548"/>
                </a:lnTo>
                <a:cubicBezTo>
                  <a:pt x="6727" y="3536"/>
                  <a:pt x="6739" y="3525"/>
                  <a:pt x="6751" y="3525"/>
                </a:cubicBezTo>
                <a:cubicBezTo>
                  <a:pt x="6805" y="3481"/>
                  <a:pt x="6872" y="3460"/>
                  <a:pt x="6939" y="3460"/>
                </a:cubicBezTo>
                <a:cubicBezTo>
                  <a:pt x="7018" y="3460"/>
                  <a:pt x="7098" y="3490"/>
                  <a:pt x="7156" y="3548"/>
                </a:cubicBezTo>
                <a:lnTo>
                  <a:pt x="7168" y="3560"/>
                </a:lnTo>
                <a:cubicBezTo>
                  <a:pt x="7275" y="3667"/>
                  <a:pt x="7287" y="3834"/>
                  <a:pt x="7203" y="3965"/>
                </a:cubicBezTo>
                <a:cubicBezTo>
                  <a:pt x="7192" y="3989"/>
                  <a:pt x="7192" y="4001"/>
                  <a:pt x="7168" y="4013"/>
                </a:cubicBezTo>
                <a:lnTo>
                  <a:pt x="6180" y="5013"/>
                </a:lnTo>
                <a:cubicBezTo>
                  <a:pt x="6120" y="5072"/>
                  <a:pt x="6120" y="5191"/>
                  <a:pt x="6180" y="5251"/>
                </a:cubicBezTo>
                <a:cubicBezTo>
                  <a:pt x="6203" y="5275"/>
                  <a:pt x="6251" y="5299"/>
                  <a:pt x="6299" y="5299"/>
                </a:cubicBezTo>
                <a:cubicBezTo>
                  <a:pt x="6334" y="5299"/>
                  <a:pt x="6382" y="5275"/>
                  <a:pt x="6418" y="5251"/>
                </a:cubicBezTo>
                <a:lnTo>
                  <a:pt x="7406" y="4251"/>
                </a:lnTo>
                <a:cubicBezTo>
                  <a:pt x="7430" y="4239"/>
                  <a:pt x="7442" y="4215"/>
                  <a:pt x="7454" y="4215"/>
                </a:cubicBezTo>
                <a:cubicBezTo>
                  <a:pt x="7506" y="4179"/>
                  <a:pt x="7569" y="4160"/>
                  <a:pt x="7633" y="4160"/>
                </a:cubicBezTo>
                <a:cubicBezTo>
                  <a:pt x="7715" y="4160"/>
                  <a:pt x="7798" y="4191"/>
                  <a:pt x="7858" y="4251"/>
                </a:cubicBezTo>
                <a:lnTo>
                  <a:pt x="7870" y="4263"/>
                </a:lnTo>
                <a:cubicBezTo>
                  <a:pt x="7977" y="4370"/>
                  <a:pt x="7989" y="4537"/>
                  <a:pt x="7906" y="4668"/>
                </a:cubicBezTo>
                <a:cubicBezTo>
                  <a:pt x="7882" y="4679"/>
                  <a:pt x="7882" y="4703"/>
                  <a:pt x="7870" y="4715"/>
                </a:cubicBezTo>
                <a:lnTo>
                  <a:pt x="6870" y="5715"/>
                </a:lnTo>
                <a:cubicBezTo>
                  <a:pt x="6811" y="5775"/>
                  <a:pt x="6811" y="5894"/>
                  <a:pt x="6870" y="5953"/>
                </a:cubicBezTo>
                <a:cubicBezTo>
                  <a:pt x="6906" y="5977"/>
                  <a:pt x="6953" y="5989"/>
                  <a:pt x="6989" y="5989"/>
                </a:cubicBezTo>
                <a:cubicBezTo>
                  <a:pt x="7037" y="5989"/>
                  <a:pt x="7084" y="5977"/>
                  <a:pt x="7108" y="5953"/>
                </a:cubicBezTo>
                <a:lnTo>
                  <a:pt x="8108" y="4953"/>
                </a:lnTo>
                <a:cubicBezTo>
                  <a:pt x="8120" y="4941"/>
                  <a:pt x="8144" y="4918"/>
                  <a:pt x="8156" y="4918"/>
                </a:cubicBezTo>
                <a:cubicBezTo>
                  <a:pt x="8208" y="4881"/>
                  <a:pt x="8272" y="4863"/>
                  <a:pt x="8335" y="4863"/>
                </a:cubicBezTo>
                <a:cubicBezTo>
                  <a:pt x="8418" y="4863"/>
                  <a:pt x="8501" y="4893"/>
                  <a:pt x="8561" y="4953"/>
                </a:cubicBezTo>
                <a:lnTo>
                  <a:pt x="8573" y="4965"/>
                </a:lnTo>
                <a:cubicBezTo>
                  <a:pt x="8680" y="5072"/>
                  <a:pt x="8692" y="5239"/>
                  <a:pt x="8597" y="5370"/>
                </a:cubicBezTo>
                <a:cubicBezTo>
                  <a:pt x="8585" y="5382"/>
                  <a:pt x="8573" y="5394"/>
                  <a:pt x="8573" y="5418"/>
                </a:cubicBezTo>
                <a:lnTo>
                  <a:pt x="6715" y="7275"/>
                </a:lnTo>
                <a:cubicBezTo>
                  <a:pt x="6656" y="7335"/>
                  <a:pt x="6656" y="7454"/>
                  <a:pt x="6715" y="7513"/>
                </a:cubicBezTo>
                <a:cubicBezTo>
                  <a:pt x="6739" y="7537"/>
                  <a:pt x="6787" y="7561"/>
                  <a:pt x="6834" y="7561"/>
                </a:cubicBezTo>
                <a:cubicBezTo>
                  <a:pt x="6870" y="7561"/>
                  <a:pt x="6918" y="7537"/>
                  <a:pt x="6953" y="7513"/>
                </a:cubicBezTo>
                <a:lnTo>
                  <a:pt x="7787" y="6680"/>
                </a:lnTo>
                <a:lnTo>
                  <a:pt x="7870" y="6763"/>
                </a:lnTo>
                <a:cubicBezTo>
                  <a:pt x="7811" y="6942"/>
                  <a:pt x="7787" y="7120"/>
                  <a:pt x="7787" y="7287"/>
                </a:cubicBezTo>
                <a:lnTo>
                  <a:pt x="7787" y="7299"/>
                </a:lnTo>
                <a:lnTo>
                  <a:pt x="7799" y="7406"/>
                </a:lnTo>
                <a:cubicBezTo>
                  <a:pt x="7823" y="7870"/>
                  <a:pt x="8037" y="8287"/>
                  <a:pt x="8358" y="8597"/>
                </a:cubicBezTo>
                <a:cubicBezTo>
                  <a:pt x="8692" y="8906"/>
                  <a:pt x="9132" y="9085"/>
                  <a:pt x="9597" y="9085"/>
                </a:cubicBezTo>
                <a:cubicBezTo>
                  <a:pt x="9870" y="9085"/>
                  <a:pt x="10121" y="9025"/>
                  <a:pt x="10371" y="8906"/>
                </a:cubicBezTo>
                <a:cubicBezTo>
                  <a:pt x="10418" y="8882"/>
                  <a:pt x="10466" y="8835"/>
                  <a:pt x="10466" y="8787"/>
                </a:cubicBezTo>
                <a:cubicBezTo>
                  <a:pt x="10478" y="8728"/>
                  <a:pt x="10442" y="8692"/>
                  <a:pt x="10418" y="8644"/>
                </a:cubicBezTo>
                <a:lnTo>
                  <a:pt x="9335" y="7537"/>
                </a:lnTo>
                <a:cubicBezTo>
                  <a:pt x="9287" y="7501"/>
                  <a:pt x="9251" y="7454"/>
                  <a:pt x="9251" y="7406"/>
                </a:cubicBezTo>
                <a:cubicBezTo>
                  <a:pt x="9192" y="7263"/>
                  <a:pt x="9239" y="7108"/>
                  <a:pt x="9347" y="7001"/>
                </a:cubicBezTo>
                <a:cubicBezTo>
                  <a:pt x="9418" y="6930"/>
                  <a:pt x="9513" y="6882"/>
                  <a:pt x="9609" y="6882"/>
                </a:cubicBezTo>
                <a:cubicBezTo>
                  <a:pt x="9656" y="6882"/>
                  <a:pt x="9704" y="6906"/>
                  <a:pt x="9751" y="6918"/>
                </a:cubicBezTo>
                <a:cubicBezTo>
                  <a:pt x="9811" y="6942"/>
                  <a:pt x="9847" y="6965"/>
                  <a:pt x="9882" y="7001"/>
                </a:cubicBezTo>
                <a:lnTo>
                  <a:pt x="10966" y="8097"/>
                </a:lnTo>
                <a:cubicBezTo>
                  <a:pt x="11000" y="8122"/>
                  <a:pt x="11034" y="8142"/>
                  <a:pt x="11073" y="8142"/>
                </a:cubicBezTo>
                <a:cubicBezTo>
                  <a:pt x="11088" y="8142"/>
                  <a:pt x="11104" y="8139"/>
                  <a:pt x="11121" y="8132"/>
                </a:cubicBezTo>
                <a:cubicBezTo>
                  <a:pt x="11180" y="8120"/>
                  <a:pt x="11216" y="8097"/>
                  <a:pt x="11240" y="8049"/>
                </a:cubicBezTo>
                <a:cubicBezTo>
                  <a:pt x="11359" y="7799"/>
                  <a:pt x="11418" y="7537"/>
                  <a:pt x="11418" y="7275"/>
                </a:cubicBezTo>
                <a:cubicBezTo>
                  <a:pt x="11418" y="6858"/>
                  <a:pt x="11252" y="6430"/>
                  <a:pt x="10918" y="6084"/>
                </a:cubicBezTo>
                <a:cubicBezTo>
                  <a:pt x="10609" y="5751"/>
                  <a:pt x="10180" y="5549"/>
                  <a:pt x="9728" y="5513"/>
                </a:cubicBezTo>
                <a:lnTo>
                  <a:pt x="9632" y="5501"/>
                </a:lnTo>
                <a:lnTo>
                  <a:pt x="9609" y="5501"/>
                </a:lnTo>
                <a:cubicBezTo>
                  <a:pt x="9454" y="5501"/>
                  <a:pt x="9275" y="5537"/>
                  <a:pt x="9097" y="5596"/>
                </a:cubicBezTo>
                <a:lnTo>
                  <a:pt x="8954" y="5453"/>
                </a:lnTo>
                <a:cubicBezTo>
                  <a:pt x="9049" y="5215"/>
                  <a:pt x="9001" y="4953"/>
                  <a:pt x="8811" y="4763"/>
                </a:cubicBezTo>
                <a:lnTo>
                  <a:pt x="8799" y="4739"/>
                </a:lnTo>
                <a:cubicBezTo>
                  <a:pt x="8656" y="4608"/>
                  <a:pt x="8477" y="4548"/>
                  <a:pt x="8299" y="4548"/>
                </a:cubicBezTo>
                <a:cubicBezTo>
                  <a:pt x="8323" y="4370"/>
                  <a:pt x="8239" y="4191"/>
                  <a:pt x="8108" y="4060"/>
                </a:cubicBezTo>
                <a:lnTo>
                  <a:pt x="8096" y="4048"/>
                </a:lnTo>
                <a:cubicBezTo>
                  <a:pt x="7965" y="3906"/>
                  <a:pt x="7775" y="3846"/>
                  <a:pt x="7596" y="3846"/>
                </a:cubicBezTo>
                <a:cubicBezTo>
                  <a:pt x="7620" y="3667"/>
                  <a:pt x="7537" y="3489"/>
                  <a:pt x="7406" y="3358"/>
                </a:cubicBezTo>
                <a:lnTo>
                  <a:pt x="7394" y="3346"/>
                </a:lnTo>
                <a:cubicBezTo>
                  <a:pt x="7263" y="3215"/>
                  <a:pt x="7084" y="3155"/>
                  <a:pt x="6906" y="3155"/>
                </a:cubicBezTo>
                <a:cubicBezTo>
                  <a:pt x="6918" y="2977"/>
                  <a:pt x="6846" y="2798"/>
                  <a:pt x="6703" y="2655"/>
                </a:cubicBezTo>
                <a:lnTo>
                  <a:pt x="6692" y="2643"/>
                </a:lnTo>
                <a:cubicBezTo>
                  <a:pt x="6565" y="2516"/>
                  <a:pt x="6400" y="2453"/>
                  <a:pt x="6235" y="2453"/>
                </a:cubicBezTo>
                <a:cubicBezTo>
                  <a:pt x="6152" y="2453"/>
                  <a:pt x="6068" y="2469"/>
                  <a:pt x="5989" y="2501"/>
                </a:cubicBezTo>
                <a:lnTo>
                  <a:pt x="5858" y="2358"/>
                </a:lnTo>
                <a:cubicBezTo>
                  <a:pt x="5918" y="2179"/>
                  <a:pt x="5953" y="2001"/>
                  <a:pt x="5953" y="1846"/>
                </a:cubicBezTo>
                <a:lnTo>
                  <a:pt x="5953" y="1822"/>
                </a:lnTo>
                <a:lnTo>
                  <a:pt x="5930" y="1727"/>
                </a:lnTo>
                <a:cubicBezTo>
                  <a:pt x="5918" y="1465"/>
                  <a:pt x="5846" y="1215"/>
                  <a:pt x="5727" y="988"/>
                </a:cubicBezTo>
                <a:cubicBezTo>
                  <a:pt x="5693" y="937"/>
                  <a:pt x="5628" y="898"/>
                  <a:pt x="5567" y="898"/>
                </a:cubicBezTo>
                <a:cubicBezTo>
                  <a:pt x="5544" y="898"/>
                  <a:pt x="5521" y="904"/>
                  <a:pt x="5501" y="917"/>
                </a:cubicBezTo>
                <a:cubicBezTo>
                  <a:pt x="5429" y="965"/>
                  <a:pt x="5382" y="1072"/>
                  <a:pt x="5429" y="1143"/>
                </a:cubicBezTo>
                <a:cubicBezTo>
                  <a:pt x="5537" y="1334"/>
                  <a:pt x="5596" y="1524"/>
                  <a:pt x="5608" y="1739"/>
                </a:cubicBezTo>
                <a:lnTo>
                  <a:pt x="5620" y="1846"/>
                </a:lnTo>
                <a:cubicBezTo>
                  <a:pt x="5620" y="2001"/>
                  <a:pt x="5596" y="2167"/>
                  <a:pt x="5513" y="2346"/>
                </a:cubicBezTo>
                <a:cubicBezTo>
                  <a:pt x="5489" y="2405"/>
                  <a:pt x="5513" y="2477"/>
                  <a:pt x="5560" y="2524"/>
                </a:cubicBezTo>
                <a:lnTo>
                  <a:pt x="5727" y="2691"/>
                </a:lnTo>
                <a:lnTo>
                  <a:pt x="5001" y="3417"/>
                </a:lnTo>
                <a:lnTo>
                  <a:pt x="4834" y="3251"/>
                </a:lnTo>
                <a:cubicBezTo>
                  <a:pt x="4800" y="3225"/>
                  <a:pt x="4753" y="3205"/>
                  <a:pt x="4707" y="3205"/>
                </a:cubicBezTo>
                <a:cubicBezTo>
                  <a:pt x="4690" y="3205"/>
                  <a:pt x="4672" y="3208"/>
                  <a:pt x="4656" y="3215"/>
                </a:cubicBezTo>
                <a:cubicBezTo>
                  <a:pt x="4477" y="3274"/>
                  <a:pt x="4310" y="3298"/>
                  <a:pt x="4155" y="3298"/>
                </a:cubicBezTo>
                <a:lnTo>
                  <a:pt x="4048" y="3286"/>
                </a:lnTo>
                <a:cubicBezTo>
                  <a:pt x="3274" y="3227"/>
                  <a:pt x="2679" y="2584"/>
                  <a:pt x="2679" y="1822"/>
                </a:cubicBezTo>
                <a:cubicBezTo>
                  <a:pt x="2679" y="1691"/>
                  <a:pt x="2691" y="1560"/>
                  <a:pt x="2739" y="1429"/>
                </a:cubicBezTo>
                <a:lnTo>
                  <a:pt x="3644" y="2334"/>
                </a:lnTo>
                <a:cubicBezTo>
                  <a:pt x="3703" y="2405"/>
                  <a:pt x="3798" y="2453"/>
                  <a:pt x="3894" y="2501"/>
                </a:cubicBezTo>
                <a:cubicBezTo>
                  <a:pt x="3989" y="2524"/>
                  <a:pt x="4060" y="2536"/>
                  <a:pt x="4155" y="2536"/>
                </a:cubicBezTo>
                <a:cubicBezTo>
                  <a:pt x="4346" y="2536"/>
                  <a:pt x="4525" y="2465"/>
                  <a:pt x="4656" y="2334"/>
                </a:cubicBezTo>
                <a:cubicBezTo>
                  <a:pt x="4846" y="2143"/>
                  <a:pt x="4929" y="1846"/>
                  <a:pt x="4822" y="1572"/>
                </a:cubicBezTo>
                <a:lnTo>
                  <a:pt x="4822" y="1560"/>
                </a:lnTo>
                <a:cubicBezTo>
                  <a:pt x="4787" y="1489"/>
                  <a:pt x="4751" y="1393"/>
                  <a:pt x="4656" y="1310"/>
                </a:cubicBezTo>
                <a:lnTo>
                  <a:pt x="3751" y="393"/>
                </a:lnTo>
                <a:cubicBezTo>
                  <a:pt x="3882" y="357"/>
                  <a:pt x="4013" y="334"/>
                  <a:pt x="4144" y="334"/>
                </a:cubicBezTo>
                <a:cubicBezTo>
                  <a:pt x="4489" y="334"/>
                  <a:pt x="4798" y="441"/>
                  <a:pt x="5060" y="655"/>
                </a:cubicBezTo>
                <a:cubicBezTo>
                  <a:pt x="5088" y="678"/>
                  <a:pt x="5121" y="689"/>
                  <a:pt x="5155" y="689"/>
                </a:cubicBezTo>
                <a:cubicBezTo>
                  <a:pt x="5208" y="689"/>
                  <a:pt x="5262" y="663"/>
                  <a:pt x="5298" y="619"/>
                </a:cubicBezTo>
                <a:cubicBezTo>
                  <a:pt x="5358" y="548"/>
                  <a:pt x="5346" y="441"/>
                  <a:pt x="5263" y="381"/>
                </a:cubicBezTo>
                <a:cubicBezTo>
                  <a:pt x="4941" y="131"/>
                  <a:pt x="4548" y="0"/>
                  <a:pt x="415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400000000000000" pitchFamily="2" charset="-78"/>
            </a:endParaRPr>
          </a:p>
        </p:txBody>
      </p:sp>
      <p:grpSp>
        <p:nvGrpSpPr>
          <p:cNvPr id="4353" name="Google Shape;4353;p74"/>
          <p:cNvGrpSpPr/>
          <p:nvPr/>
        </p:nvGrpSpPr>
        <p:grpSpPr>
          <a:xfrm>
            <a:off x="5066206" y="1757392"/>
            <a:ext cx="475244" cy="450987"/>
            <a:chOff x="1293706" y="1966416"/>
            <a:chExt cx="369294" cy="350444"/>
          </a:xfrm>
        </p:grpSpPr>
        <p:sp>
          <p:nvSpPr>
            <p:cNvPr id="4354" name="Google Shape;4354;p74"/>
            <p:cNvSpPr/>
            <p:nvPr/>
          </p:nvSpPr>
          <p:spPr>
            <a:xfrm>
              <a:off x="1509067" y="1966416"/>
              <a:ext cx="153933" cy="162994"/>
            </a:xfrm>
            <a:custGeom>
              <a:avLst/>
              <a:gdLst/>
              <a:ahLst/>
              <a:cxnLst/>
              <a:rect l="l" t="t" r="r" b="b"/>
              <a:pathLst>
                <a:path w="4859" h="5145" extrusionOk="0">
                  <a:moveTo>
                    <a:pt x="2514" y="0"/>
                  </a:moveTo>
                  <a:cubicBezTo>
                    <a:pt x="1759" y="0"/>
                    <a:pt x="1016" y="363"/>
                    <a:pt x="560" y="1036"/>
                  </a:cubicBezTo>
                  <a:cubicBezTo>
                    <a:pt x="1" y="1870"/>
                    <a:pt x="36" y="2953"/>
                    <a:pt x="632" y="3739"/>
                  </a:cubicBezTo>
                  <a:lnTo>
                    <a:pt x="572" y="4965"/>
                  </a:lnTo>
                  <a:cubicBezTo>
                    <a:pt x="572" y="5025"/>
                    <a:pt x="596" y="5085"/>
                    <a:pt x="643" y="5108"/>
                  </a:cubicBezTo>
                  <a:cubicBezTo>
                    <a:pt x="679" y="5120"/>
                    <a:pt x="703" y="5144"/>
                    <a:pt x="739" y="5144"/>
                  </a:cubicBezTo>
                  <a:cubicBezTo>
                    <a:pt x="763" y="5144"/>
                    <a:pt x="774" y="5144"/>
                    <a:pt x="810" y="5120"/>
                  </a:cubicBezTo>
                  <a:lnTo>
                    <a:pt x="1929" y="4608"/>
                  </a:lnTo>
                  <a:cubicBezTo>
                    <a:pt x="2120" y="4644"/>
                    <a:pt x="2310" y="4680"/>
                    <a:pt x="2501" y="4680"/>
                  </a:cubicBezTo>
                  <a:cubicBezTo>
                    <a:pt x="3275" y="4680"/>
                    <a:pt x="4013" y="4311"/>
                    <a:pt x="4453" y="3632"/>
                  </a:cubicBezTo>
                  <a:cubicBezTo>
                    <a:pt x="4692" y="3275"/>
                    <a:pt x="4823" y="2858"/>
                    <a:pt x="4846" y="2441"/>
                  </a:cubicBezTo>
                  <a:cubicBezTo>
                    <a:pt x="4858" y="2370"/>
                    <a:pt x="4787" y="2287"/>
                    <a:pt x="4692" y="2287"/>
                  </a:cubicBezTo>
                  <a:cubicBezTo>
                    <a:pt x="4608" y="2287"/>
                    <a:pt x="4513" y="2358"/>
                    <a:pt x="4513" y="2441"/>
                  </a:cubicBezTo>
                  <a:cubicBezTo>
                    <a:pt x="4501" y="2799"/>
                    <a:pt x="4382" y="3156"/>
                    <a:pt x="4168" y="3453"/>
                  </a:cubicBezTo>
                  <a:cubicBezTo>
                    <a:pt x="3786" y="4030"/>
                    <a:pt x="3158" y="4352"/>
                    <a:pt x="2504" y="4352"/>
                  </a:cubicBezTo>
                  <a:cubicBezTo>
                    <a:pt x="2321" y="4352"/>
                    <a:pt x="2136" y="4327"/>
                    <a:pt x="1953" y="4275"/>
                  </a:cubicBezTo>
                  <a:cubicBezTo>
                    <a:pt x="1933" y="4270"/>
                    <a:pt x="1918" y="4267"/>
                    <a:pt x="1903" y="4267"/>
                  </a:cubicBezTo>
                  <a:cubicBezTo>
                    <a:pt x="1882" y="4267"/>
                    <a:pt x="1862" y="4273"/>
                    <a:pt x="1834" y="4287"/>
                  </a:cubicBezTo>
                  <a:lnTo>
                    <a:pt x="929" y="4727"/>
                  </a:lnTo>
                  <a:lnTo>
                    <a:pt x="977" y="3715"/>
                  </a:lnTo>
                  <a:cubicBezTo>
                    <a:pt x="977" y="3668"/>
                    <a:pt x="953" y="3632"/>
                    <a:pt x="941" y="3596"/>
                  </a:cubicBezTo>
                  <a:cubicBezTo>
                    <a:pt x="393" y="2906"/>
                    <a:pt x="358" y="1953"/>
                    <a:pt x="858" y="1227"/>
                  </a:cubicBezTo>
                  <a:cubicBezTo>
                    <a:pt x="1237" y="646"/>
                    <a:pt x="1868" y="336"/>
                    <a:pt x="2512" y="336"/>
                  </a:cubicBezTo>
                  <a:cubicBezTo>
                    <a:pt x="2898" y="336"/>
                    <a:pt x="3288" y="447"/>
                    <a:pt x="3632" y="679"/>
                  </a:cubicBezTo>
                  <a:cubicBezTo>
                    <a:pt x="4037" y="941"/>
                    <a:pt x="4334" y="1358"/>
                    <a:pt x="4453" y="1822"/>
                  </a:cubicBezTo>
                  <a:cubicBezTo>
                    <a:pt x="4484" y="1893"/>
                    <a:pt x="4548" y="1947"/>
                    <a:pt x="4618" y="1947"/>
                  </a:cubicBezTo>
                  <a:cubicBezTo>
                    <a:pt x="4631" y="1947"/>
                    <a:pt x="4643" y="1945"/>
                    <a:pt x="4656" y="1941"/>
                  </a:cubicBezTo>
                  <a:cubicBezTo>
                    <a:pt x="4751" y="1906"/>
                    <a:pt x="4811" y="1822"/>
                    <a:pt x="4787" y="1727"/>
                  </a:cubicBezTo>
                  <a:cubicBezTo>
                    <a:pt x="4632" y="1179"/>
                    <a:pt x="4287" y="703"/>
                    <a:pt x="3811" y="393"/>
                  </a:cubicBezTo>
                  <a:cubicBezTo>
                    <a:pt x="3412" y="128"/>
                    <a:pt x="2961" y="0"/>
                    <a:pt x="25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4355" name="Google Shape;4355;p74"/>
            <p:cNvSpPr/>
            <p:nvPr/>
          </p:nvSpPr>
          <p:spPr>
            <a:xfrm>
              <a:off x="1574328" y="2021096"/>
              <a:ext cx="28702" cy="54363"/>
            </a:xfrm>
            <a:custGeom>
              <a:avLst/>
              <a:gdLst/>
              <a:ahLst/>
              <a:cxnLst/>
              <a:rect l="l" t="t" r="r" b="b"/>
              <a:pathLst>
                <a:path w="906" h="1716" extrusionOk="0">
                  <a:moveTo>
                    <a:pt x="179" y="1"/>
                  </a:moveTo>
                  <a:cubicBezTo>
                    <a:pt x="84" y="1"/>
                    <a:pt x="12" y="84"/>
                    <a:pt x="12" y="168"/>
                  </a:cubicBezTo>
                  <a:cubicBezTo>
                    <a:pt x="12" y="263"/>
                    <a:pt x="84" y="334"/>
                    <a:pt x="179" y="334"/>
                  </a:cubicBezTo>
                  <a:lnTo>
                    <a:pt x="262" y="334"/>
                  </a:lnTo>
                  <a:lnTo>
                    <a:pt x="262" y="1394"/>
                  </a:lnTo>
                  <a:lnTo>
                    <a:pt x="155" y="1394"/>
                  </a:lnTo>
                  <a:cubicBezTo>
                    <a:pt x="72" y="1394"/>
                    <a:pt x="0" y="1465"/>
                    <a:pt x="0" y="1549"/>
                  </a:cubicBezTo>
                  <a:cubicBezTo>
                    <a:pt x="0" y="1644"/>
                    <a:pt x="72" y="1715"/>
                    <a:pt x="155" y="1715"/>
                  </a:cubicBezTo>
                  <a:lnTo>
                    <a:pt x="727" y="1715"/>
                  </a:lnTo>
                  <a:cubicBezTo>
                    <a:pt x="822" y="1715"/>
                    <a:pt x="893" y="1644"/>
                    <a:pt x="893" y="1549"/>
                  </a:cubicBezTo>
                  <a:cubicBezTo>
                    <a:pt x="905" y="1465"/>
                    <a:pt x="834" y="1394"/>
                    <a:pt x="727" y="1394"/>
                  </a:cubicBezTo>
                  <a:lnTo>
                    <a:pt x="608" y="1394"/>
                  </a:lnTo>
                  <a:lnTo>
                    <a:pt x="608" y="168"/>
                  </a:lnTo>
                  <a:cubicBezTo>
                    <a:pt x="608" y="84"/>
                    <a:pt x="536" y="1"/>
                    <a:pt x="4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4356" name="Google Shape;4356;p74"/>
            <p:cNvSpPr/>
            <p:nvPr/>
          </p:nvSpPr>
          <p:spPr>
            <a:xfrm>
              <a:off x="1578098" y="2004147"/>
              <a:ext cx="15872" cy="16252"/>
            </a:xfrm>
            <a:custGeom>
              <a:avLst/>
              <a:gdLst/>
              <a:ahLst/>
              <a:cxnLst/>
              <a:rect l="l" t="t" r="r" b="b"/>
              <a:pathLst>
                <a:path w="501" h="513" extrusionOk="0">
                  <a:moveTo>
                    <a:pt x="250" y="0"/>
                  </a:moveTo>
                  <a:cubicBezTo>
                    <a:pt x="119" y="0"/>
                    <a:pt x="0" y="119"/>
                    <a:pt x="0" y="262"/>
                  </a:cubicBezTo>
                  <a:cubicBezTo>
                    <a:pt x="0" y="393"/>
                    <a:pt x="119" y="512"/>
                    <a:pt x="250" y="512"/>
                  </a:cubicBezTo>
                  <a:cubicBezTo>
                    <a:pt x="381" y="512"/>
                    <a:pt x="500" y="393"/>
                    <a:pt x="500" y="262"/>
                  </a:cubicBezTo>
                  <a:cubicBezTo>
                    <a:pt x="489" y="107"/>
                    <a:pt x="381" y="0"/>
                    <a:pt x="2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4357" name="Google Shape;4357;p74"/>
            <p:cNvSpPr/>
            <p:nvPr/>
          </p:nvSpPr>
          <p:spPr>
            <a:xfrm>
              <a:off x="1293706" y="1999997"/>
              <a:ext cx="274982" cy="316863"/>
            </a:xfrm>
            <a:custGeom>
              <a:avLst/>
              <a:gdLst/>
              <a:ahLst/>
              <a:cxnLst/>
              <a:rect l="l" t="t" r="r" b="b"/>
              <a:pathLst>
                <a:path w="8680" h="10002" extrusionOk="0">
                  <a:moveTo>
                    <a:pt x="2096" y="2655"/>
                  </a:moveTo>
                  <a:lnTo>
                    <a:pt x="2096" y="3727"/>
                  </a:lnTo>
                  <a:cubicBezTo>
                    <a:pt x="1905" y="3644"/>
                    <a:pt x="1762" y="3465"/>
                    <a:pt x="1762" y="3251"/>
                  </a:cubicBezTo>
                  <a:lnTo>
                    <a:pt x="1762" y="3132"/>
                  </a:lnTo>
                  <a:cubicBezTo>
                    <a:pt x="1762" y="2905"/>
                    <a:pt x="1893" y="2727"/>
                    <a:pt x="2096" y="2655"/>
                  </a:cubicBezTo>
                  <a:close/>
                  <a:moveTo>
                    <a:pt x="6620" y="2655"/>
                  </a:moveTo>
                  <a:cubicBezTo>
                    <a:pt x="6822" y="2727"/>
                    <a:pt x="6965" y="2905"/>
                    <a:pt x="6965" y="3132"/>
                  </a:cubicBezTo>
                  <a:lnTo>
                    <a:pt x="6965" y="3251"/>
                  </a:lnTo>
                  <a:cubicBezTo>
                    <a:pt x="6965" y="3465"/>
                    <a:pt x="6834" y="3644"/>
                    <a:pt x="6620" y="3727"/>
                  </a:cubicBezTo>
                  <a:lnTo>
                    <a:pt x="6620" y="2655"/>
                  </a:lnTo>
                  <a:close/>
                  <a:moveTo>
                    <a:pt x="6703" y="4060"/>
                  </a:moveTo>
                  <a:lnTo>
                    <a:pt x="6858" y="5394"/>
                  </a:lnTo>
                  <a:lnTo>
                    <a:pt x="6346" y="5394"/>
                  </a:lnTo>
                  <a:cubicBezTo>
                    <a:pt x="6525" y="5108"/>
                    <a:pt x="6620" y="4763"/>
                    <a:pt x="6620" y="4406"/>
                  </a:cubicBezTo>
                  <a:lnTo>
                    <a:pt x="6620" y="4084"/>
                  </a:lnTo>
                  <a:cubicBezTo>
                    <a:pt x="6656" y="4084"/>
                    <a:pt x="6668" y="4060"/>
                    <a:pt x="6703" y="4060"/>
                  </a:cubicBezTo>
                  <a:close/>
                  <a:moveTo>
                    <a:pt x="3739" y="1405"/>
                  </a:moveTo>
                  <a:cubicBezTo>
                    <a:pt x="3810" y="1643"/>
                    <a:pt x="3941" y="1953"/>
                    <a:pt x="4132" y="2251"/>
                  </a:cubicBezTo>
                  <a:cubicBezTo>
                    <a:pt x="4572" y="2870"/>
                    <a:pt x="5179" y="3227"/>
                    <a:pt x="5917" y="3274"/>
                  </a:cubicBezTo>
                  <a:lnTo>
                    <a:pt x="5917" y="3572"/>
                  </a:lnTo>
                  <a:cubicBezTo>
                    <a:pt x="5906" y="4215"/>
                    <a:pt x="5572" y="4822"/>
                    <a:pt x="5001" y="5168"/>
                  </a:cubicBezTo>
                  <a:lnTo>
                    <a:pt x="4751" y="5310"/>
                  </a:lnTo>
                  <a:cubicBezTo>
                    <a:pt x="4632" y="5382"/>
                    <a:pt x="4498" y="5418"/>
                    <a:pt x="4364" y="5418"/>
                  </a:cubicBezTo>
                  <a:cubicBezTo>
                    <a:pt x="4230" y="5418"/>
                    <a:pt x="4096" y="5382"/>
                    <a:pt x="3977" y="5310"/>
                  </a:cubicBezTo>
                  <a:lnTo>
                    <a:pt x="3727" y="5168"/>
                  </a:lnTo>
                  <a:cubicBezTo>
                    <a:pt x="3155" y="4834"/>
                    <a:pt x="2810" y="4227"/>
                    <a:pt x="2810" y="3572"/>
                  </a:cubicBezTo>
                  <a:lnTo>
                    <a:pt x="2810" y="2322"/>
                  </a:lnTo>
                  <a:cubicBezTo>
                    <a:pt x="3024" y="2239"/>
                    <a:pt x="3429" y="1977"/>
                    <a:pt x="3739" y="1405"/>
                  </a:cubicBezTo>
                  <a:close/>
                  <a:moveTo>
                    <a:pt x="5477" y="5715"/>
                  </a:moveTo>
                  <a:cubicBezTo>
                    <a:pt x="5429" y="5727"/>
                    <a:pt x="5394" y="5763"/>
                    <a:pt x="5346" y="5775"/>
                  </a:cubicBezTo>
                  <a:lnTo>
                    <a:pt x="5346" y="5715"/>
                  </a:lnTo>
                  <a:close/>
                  <a:moveTo>
                    <a:pt x="5001" y="5549"/>
                  </a:moveTo>
                  <a:lnTo>
                    <a:pt x="5001" y="5870"/>
                  </a:lnTo>
                  <a:cubicBezTo>
                    <a:pt x="4953" y="5882"/>
                    <a:pt x="4894" y="5882"/>
                    <a:pt x="4846" y="5882"/>
                  </a:cubicBezTo>
                  <a:cubicBezTo>
                    <a:pt x="4822" y="5810"/>
                    <a:pt x="4798" y="5751"/>
                    <a:pt x="4727" y="5691"/>
                  </a:cubicBezTo>
                  <a:cubicBezTo>
                    <a:pt x="4786" y="5656"/>
                    <a:pt x="4846" y="5644"/>
                    <a:pt x="4905" y="5596"/>
                  </a:cubicBezTo>
                  <a:lnTo>
                    <a:pt x="5001" y="5549"/>
                  </a:lnTo>
                  <a:close/>
                  <a:moveTo>
                    <a:pt x="4378" y="5881"/>
                  </a:moveTo>
                  <a:cubicBezTo>
                    <a:pt x="4474" y="5881"/>
                    <a:pt x="4536" y="5960"/>
                    <a:pt x="4536" y="6061"/>
                  </a:cubicBezTo>
                  <a:cubicBezTo>
                    <a:pt x="4536" y="6168"/>
                    <a:pt x="4465" y="6239"/>
                    <a:pt x="4358" y="6239"/>
                  </a:cubicBezTo>
                  <a:cubicBezTo>
                    <a:pt x="4263" y="6239"/>
                    <a:pt x="4179" y="6168"/>
                    <a:pt x="4179" y="6061"/>
                  </a:cubicBezTo>
                  <a:cubicBezTo>
                    <a:pt x="4179" y="5953"/>
                    <a:pt x="4263" y="5882"/>
                    <a:pt x="4358" y="5882"/>
                  </a:cubicBezTo>
                  <a:cubicBezTo>
                    <a:pt x="4365" y="5881"/>
                    <a:pt x="4371" y="5881"/>
                    <a:pt x="4378" y="5881"/>
                  </a:cubicBezTo>
                  <a:close/>
                  <a:moveTo>
                    <a:pt x="3703" y="5537"/>
                  </a:moveTo>
                  <a:lnTo>
                    <a:pt x="3798" y="5584"/>
                  </a:lnTo>
                  <a:lnTo>
                    <a:pt x="3977" y="5668"/>
                  </a:lnTo>
                  <a:cubicBezTo>
                    <a:pt x="3882" y="5763"/>
                    <a:pt x="3822" y="5894"/>
                    <a:pt x="3822" y="6025"/>
                  </a:cubicBezTo>
                  <a:cubicBezTo>
                    <a:pt x="3846" y="6144"/>
                    <a:pt x="3870" y="6251"/>
                    <a:pt x="3917" y="6322"/>
                  </a:cubicBezTo>
                  <a:lnTo>
                    <a:pt x="3703" y="6180"/>
                  </a:lnTo>
                  <a:lnTo>
                    <a:pt x="3703" y="5537"/>
                  </a:lnTo>
                  <a:close/>
                  <a:moveTo>
                    <a:pt x="4870" y="6203"/>
                  </a:moveTo>
                  <a:cubicBezTo>
                    <a:pt x="4882" y="6215"/>
                    <a:pt x="4897" y="6221"/>
                    <a:pt x="4914" y="6221"/>
                  </a:cubicBezTo>
                  <a:cubicBezTo>
                    <a:pt x="4932" y="6221"/>
                    <a:pt x="4953" y="6215"/>
                    <a:pt x="4977" y="6203"/>
                  </a:cubicBezTo>
                  <a:lnTo>
                    <a:pt x="4977" y="6203"/>
                  </a:lnTo>
                  <a:lnTo>
                    <a:pt x="4810" y="6322"/>
                  </a:lnTo>
                  <a:cubicBezTo>
                    <a:pt x="4834" y="6299"/>
                    <a:pt x="4846" y="6251"/>
                    <a:pt x="4870" y="6203"/>
                  </a:cubicBezTo>
                  <a:close/>
                  <a:moveTo>
                    <a:pt x="4465" y="6561"/>
                  </a:moveTo>
                  <a:lnTo>
                    <a:pt x="4358" y="6644"/>
                  </a:lnTo>
                  <a:lnTo>
                    <a:pt x="4239" y="6561"/>
                  </a:lnTo>
                  <a:lnTo>
                    <a:pt x="4239" y="6561"/>
                  </a:lnTo>
                  <a:cubicBezTo>
                    <a:pt x="4274" y="6584"/>
                    <a:pt x="4322" y="6584"/>
                    <a:pt x="4346" y="6584"/>
                  </a:cubicBezTo>
                  <a:cubicBezTo>
                    <a:pt x="4393" y="6584"/>
                    <a:pt x="4417" y="6584"/>
                    <a:pt x="4465" y="6561"/>
                  </a:cubicBezTo>
                  <a:close/>
                  <a:moveTo>
                    <a:pt x="5013" y="6596"/>
                  </a:moveTo>
                  <a:lnTo>
                    <a:pt x="5013" y="7334"/>
                  </a:lnTo>
                  <a:lnTo>
                    <a:pt x="4620" y="6882"/>
                  </a:lnTo>
                  <a:lnTo>
                    <a:pt x="5013" y="6596"/>
                  </a:lnTo>
                  <a:close/>
                  <a:moveTo>
                    <a:pt x="3727" y="6608"/>
                  </a:moveTo>
                  <a:lnTo>
                    <a:pt x="4120" y="6894"/>
                  </a:lnTo>
                  <a:lnTo>
                    <a:pt x="3727" y="7358"/>
                  </a:lnTo>
                  <a:lnTo>
                    <a:pt x="3727" y="6608"/>
                  </a:lnTo>
                  <a:close/>
                  <a:moveTo>
                    <a:pt x="4334" y="0"/>
                  </a:moveTo>
                  <a:cubicBezTo>
                    <a:pt x="3715" y="0"/>
                    <a:pt x="3143" y="226"/>
                    <a:pt x="2691" y="631"/>
                  </a:cubicBezTo>
                  <a:cubicBezTo>
                    <a:pt x="2250" y="1024"/>
                    <a:pt x="1953" y="1584"/>
                    <a:pt x="1869" y="2179"/>
                  </a:cubicBezTo>
                  <a:lnTo>
                    <a:pt x="1846" y="2370"/>
                  </a:lnTo>
                  <a:cubicBezTo>
                    <a:pt x="1560" y="2501"/>
                    <a:pt x="1369" y="2798"/>
                    <a:pt x="1369" y="3132"/>
                  </a:cubicBezTo>
                  <a:lnTo>
                    <a:pt x="1369" y="3251"/>
                  </a:lnTo>
                  <a:cubicBezTo>
                    <a:pt x="1369" y="3501"/>
                    <a:pt x="1488" y="3727"/>
                    <a:pt x="1655" y="3882"/>
                  </a:cubicBezTo>
                  <a:lnTo>
                    <a:pt x="1453" y="5537"/>
                  </a:lnTo>
                  <a:cubicBezTo>
                    <a:pt x="1453" y="5584"/>
                    <a:pt x="1476" y="5644"/>
                    <a:pt x="1500" y="5668"/>
                  </a:cubicBezTo>
                  <a:cubicBezTo>
                    <a:pt x="1536" y="5703"/>
                    <a:pt x="1572" y="5727"/>
                    <a:pt x="1631" y="5727"/>
                  </a:cubicBezTo>
                  <a:lnTo>
                    <a:pt x="3334" y="5727"/>
                  </a:lnTo>
                  <a:lnTo>
                    <a:pt x="3334" y="6168"/>
                  </a:lnTo>
                  <a:lnTo>
                    <a:pt x="1607" y="6715"/>
                  </a:lnTo>
                  <a:cubicBezTo>
                    <a:pt x="655" y="7025"/>
                    <a:pt x="0" y="7906"/>
                    <a:pt x="0" y="8918"/>
                  </a:cubicBezTo>
                  <a:lnTo>
                    <a:pt x="0" y="9835"/>
                  </a:lnTo>
                  <a:cubicBezTo>
                    <a:pt x="0" y="9930"/>
                    <a:pt x="72" y="10001"/>
                    <a:pt x="167" y="10001"/>
                  </a:cubicBezTo>
                  <a:lnTo>
                    <a:pt x="2262" y="10001"/>
                  </a:lnTo>
                  <a:cubicBezTo>
                    <a:pt x="2346" y="10001"/>
                    <a:pt x="2429" y="9930"/>
                    <a:pt x="2429" y="9835"/>
                  </a:cubicBezTo>
                  <a:cubicBezTo>
                    <a:pt x="2429" y="9751"/>
                    <a:pt x="2346" y="9680"/>
                    <a:pt x="2262" y="9680"/>
                  </a:cubicBezTo>
                  <a:lnTo>
                    <a:pt x="322" y="9680"/>
                  </a:lnTo>
                  <a:lnTo>
                    <a:pt x="322" y="8930"/>
                  </a:lnTo>
                  <a:cubicBezTo>
                    <a:pt x="322" y="8073"/>
                    <a:pt x="881" y="7323"/>
                    <a:pt x="1691" y="7061"/>
                  </a:cubicBezTo>
                  <a:lnTo>
                    <a:pt x="3322" y="6537"/>
                  </a:lnTo>
                  <a:lnTo>
                    <a:pt x="3322" y="7835"/>
                  </a:lnTo>
                  <a:cubicBezTo>
                    <a:pt x="3322" y="7906"/>
                    <a:pt x="3358" y="7966"/>
                    <a:pt x="3417" y="7989"/>
                  </a:cubicBezTo>
                  <a:cubicBezTo>
                    <a:pt x="3441" y="7989"/>
                    <a:pt x="3465" y="8013"/>
                    <a:pt x="3477" y="8013"/>
                  </a:cubicBezTo>
                  <a:cubicBezTo>
                    <a:pt x="3524" y="8013"/>
                    <a:pt x="3584" y="7989"/>
                    <a:pt x="3620" y="7954"/>
                  </a:cubicBezTo>
                  <a:lnTo>
                    <a:pt x="4298" y="7144"/>
                  </a:lnTo>
                  <a:lnTo>
                    <a:pt x="4989" y="7954"/>
                  </a:lnTo>
                  <a:cubicBezTo>
                    <a:pt x="5013" y="7989"/>
                    <a:pt x="5060" y="8013"/>
                    <a:pt x="5120" y="8013"/>
                  </a:cubicBezTo>
                  <a:cubicBezTo>
                    <a:pt x="5132" y="8013"/>
                    <a:pt x="5167" y="8013"/>
                    <a:pt x="5179" y="7989"/>
                  </a:cubicBezTo>
                  <a:cubicBezTo>
                    <a:pt x="5251" y="7966"/>
                    <a:pt x="5286" y="7906"/>
                    <a:pt x="5286" y="7835"/>
                  </a:cubicBezTo>
                  <a:lnTo>
                    <a:pt x="5286" y="6537"/>
                  </a:lnTo>
                  <a:lnTo>
                    <a:pt x="6906" y="7061"/>
                  </a:lnTo>
                  <a:cubicBezTo>
                    <a:pt x="7727" y="7323"/>
                    <a:pt x="8275" y="8073"/>
                    <a:pt x="8275" y="8930"/>
                  </a:cubicBezTo>
                  <a:lnTo>
                    <a:pt x="8275" y="9680"/>
                  </a:lnTo>
                  <a:lnTo>
                    <a:pt x="2917" y="9680"/>
                  </a:lnTo>
                  <a:cubicBezTo>
                    <a:pt x="2822" y="9680"/>
                    <a:pt x="2750" y="9751"/>
                    <a:pt x="2750" y="9835"/>
                  </a:cubicBezTo>
                  <a:cubicBezTo>
                    <a:pt x="2750" y="9930"/>
                    <a:pt x="2822" y="10001"/>
                    <a:pt x="2917" y="10001"/>
                  </a:cubicBezTo>
                  <a:lnTo>
                    <a:pt x="8513" y="10001"/>
                  </a:lnTo>
                  <a:cubicBezTo>
                    <a:pt x="8608" y="10001"/>
                    <a:pt x="8680" y="9930"/>
                    <a:pt x="8680" y="9835"/>
                  </a:cubicBezTo>
                  <a:lnTo>
                    <a:pt x="8680" y="8918"/>
                  </a:lnTo>
                  <a:cubicBezTo>
                    <a:pt x="8680" y="7906"/>
                    <a:pt x="8037" y="7013"/>
                    <a:pt x="7072" y="6715"/>
                  </a:cubicBezTo>
                  <a:lnTo>
                    <a:pt x="5346" y="6168"/>
                  </a:lnTo>
                  <a:lnTo>
                    <a:pt x="5346" y="6144"/>
                  </a:lnTo>
                  <a:cubicBezTo>
                    <a:pt x="5608" y="6061"/>
                    <a:pt x="5846" y="5930"/>
                    <a:pt x="6060" y="5727"/>
                  </a:cubicBezTo>
                  <a:lnTo>
                    <a:pt x="7037" y="5727"/>
                  </a:lnTo>
                  <a:cubicBezTo>
                    <a:pt x="7084" y="5727"/>
                    <a:pt x="7132" y="5715"/>
                    <a:pt x="7180" y="5668"/>
                  </a:cubicBezTo>
                  <a:cubicBezTo>
                    <a:pt x="7203" y="5644"/>
                    <a:pt x="7215" y="5584"/>
                    <a:pt x="7215" y="5537"/>
                  </a:cubicBezTo>
                  <a:lnTo>
                    <a:pt x="7025" y="3882"/>
                  </a:lnTo>
                  <a:cubicBezTo>
                    <a:pt x="7203" y="3739"/>
                    <a:pt x="7311" y="3501"/>
                    <a:pt x="7311" y="3251"/>
                  </a:cubicBezTo>
                  <a:lnTo>
                    <a:pt x="7311" y="3132"/>
                  </a:lnTo>
                  <a:cubicBezTo>
                    <a:pt x="7311" y="2798"/>
                    <a:pt x="7108" y="2501"/>
                    <a:pt x="6834" y="2370"/>
                  </a:cubicBezTo>
                  <a:lnTo>
                    <a:pt x="6799" y="2179"/>
                  </a:lnTo>
                  <a:cubicBezTo>
                    <a:pt x="6727" y="1548"/>
                    <a:pt x="6418" y="988"/>
                    <a:pt x="5941" y="584"/>
                  </a:cubicBezTo>
                  <a:cubicBezTo>
                    <a:pt x="5909" y="557"/>
                    <a:pt x="5870" y="545"/>
                    <a:pt x="5831" y="545"/>
                  </a:cubicBezTo>
                  <a:cubicBezTo>
                    <a:pt x="5783" y="545"/>
                    <a:pt x="5736" y="563"/>
                    <a:pt x="5703" y="596"/>
                  </a:cubicBezTo>
                  <a:cubicBezTo>
                    <a:pt x="5644" y="667"/>
                    <a:pt x="5656" y="774"/>
                    <a:pt x="5715" y="834"/>
                  </a:cubicBezTo>
                  <a:cubicBezTo>
                    <a:pt x="6132" y="1179"/>
                    <a:pt x="6382" y="1667"/>
                    <a:pt x="6465" y="2203"/>
                  </a:cubicBezTo>
                  <a:lnTo>
                    <a:pt x="6465" y="2262"/>
                  </a:lnTo>
                  <a:lnTo>
                    <a:pt x="6429" y="2262"/>
                  </a:lnTo>
                  <a:cubicBezTo>
                    <a:pt x="6334" y="2262"/>
                    <a:pt x="6263" y="2334"/>
                    <a:pt x="6263" y="2429"/>
                  </a:cubicBezTo>
                  <a:lnTo>
                    <a:pt x="6263" y="3905"/>
                  </a:lnTo>
                  <a:lnTo>
                    <a:pt x="6263" y="3917"/>
                  </a:lnTo>
                  <a:lnTo>
                    <a:pt x="6263" y="3929"/>
                  </a:lnTo>
                  <a:lnTo>
                    <a:pt x="6263" y="4382"/>
                  </a:lnTo>
                  <a:cubicBezTo>
                    <a:pt x="6263" y="4751"/>
                    <a:pt x="6132" y="5096"/>
                    <a:pt x="5894" y="5358"/>
                  </a:cubicBezTo>
                  <a:lnTo>
                    <a:pt x="5322" y="5358"/>
                  </a:lnTo>
                  <a:lnTo>
                    <a:pt x="5322" y="5310"/>
                  </a:lnTo>
                  <a:cubicBezTo>
                    <a:pt x="5894" y="4894"/>
                    <a:pt x="6239" y="4239"/>
                    <a:pt x="6239" y="3524"/>
                  </a:cubicBezTo>
                  <a:lnTo>
                    <a:pt x="6239" y="3072"/>
                  </a:lnTo>
                  <a:cubicBezTo>
                    <a:pt x="6239" y="2977"/>
                    <a:pt x="6168" y="2905"/>
                    <a:pt x="6072" y="2905"/>
                  </a:cubicBezTo>
                  <a:cubicBezTo>
                    <a:pt x="4596" y="2905"/>
                    <a:pt x="4096" y="1619"/>
                    <a:pt x="3929" y="869"/>
                  </a:cubicBezTo>
                  <a:cubicBezTo>
                    <a:pt x="3929" y="846"/>
                    <a:pt x="3917" y="834"/>
                    <a:pt x="3917" y="822"/>
                  </a:cubicBezTo>
                  <a:cubicBezTo>
                    <a:pt x="3889" y="720"/>
                    <a:pt x="3811" y="683"/>
                    <a:pt x="3755" y="683"/>
                  </a:cubicBezTo>
                  <a:cubicBezTo>
                    <a:pt x="3739" y="683"/>
                    <a:pt x="3725" y="686"/>
                    <a:pt x="3715" y="691"/>
                  </a:cubicBezTo>
                  <a:cubicBezTo>
                    <a:pt x="3655" y="703"/>
                    <a:pt x="3596" y="750"/>
                    <a:pt x="3584" y="810"/>
                  </a:cubicBezTo>
                  <a:cubicBezTo>
                    <a:pt x="3310" y="1679"/>
                    <a:pt x="2750" y="1953"/>
                    <a:pt x="2608" y="2012"/>
                  </a:cubicBezTo>
                  <a:cubicBezTo>
                    <a:pt x="2512" y="2012"/>
                    <a:pt x="2441" y="2084"/>
                    <a:pt x="2441" y="2179"/>
                  </a:cubicBezTo>
                  <a:lnTo>
                    <a:pt x="2441" y="3548"/>
                  </a:lnTo>
                  <a:cubicBezTo>
                    <a:pt x="2441" y="4239"/>
                    <a:pt x="2786" y="4918"/>
                    <a:pt x="3346" y="5334"/>
                  </a:cubicBezTo>
                  <a:lnTo>
                    <a:pt x="3346" y="5370"/>
                  </a:lnTo>
                  <a:lnTo>
                    <a:pt x="1846" y="5370"/>
                  </a:lnTo>
                  <a:lnTo>
                    <a:pt x="2012" y="4048"/>
                  </a:lnTo>
                  <a:cubicBezTo>
                    <a:pt x="2084" y="4060"/>
                    <a:pt x="2155" y="4084"/>
                    <a:pt x="2250" y="4084"/>
                  </a:cubicBezTo>
                  <a:cubicBezTo>
                    <a:pt x="2334" y="4084"/>
                    <a:pt x="2417" y="4001"/>
                    <a:pt x="2417" y="3917"/>
                  </a:cubicBezTo>
                  <a:lnTo>
                    <a:pt x="2417" y="2441"/>
                  </a:lnTo>
                  <a:cubicBezTo>
                    <a:pt x="2417" y="2358"/>
                    <a:pt x="2334" y="2274"/>
                    <a:pt x="2250" y="2274"/>
                  </a:cubicBezTo>
                  <a:lnTo>
                    <a:pt x="2215" y="2274"/>
                  </a:lnTo>
                  <a:lnTo>
                    <a:pt x="2215" y="2215"/>
                  </a:lnTo>
                  <a:cubicBezTo>
                    <a:pt x="2274" y="1703"/>
                    <a:pt x="2536" y="1227"/>
                    <a:pt x="2917" y="881"/>
                  </a:cubicBezTo>
                  <a:cubicBezTo>
                    <a:pt x="3310" y="536"/>
                    <a:pt x="3810" y="346"/>
                    <a:pt x="4334" y="346"/>
                  </a:cubicBezTo>
                  <a:cubicBezTo>
                    <a:pt x="4608" y="346"/>
                    <a:pt x="4894" y="405"/>
                    <a:pt x="5167" y="512"/>
                  </a:cubicBezTo>
                  <a:cubicBezTo>
                    <a:pt x="5187" y="518"/>
                    <a:pt x="5208" y="521"/>
                    <a:pt x="5229" y="521"/>
                  </a:cubicBezTo>
                  <a:cubicBezTo>
                    <a:pt x="5297" y="521"/>
                    <a:pt x="5366" y="490"/>
                    <a:pt x="5394" y="417"/>
                  </a:cubicBezTo>
                  <a:cubicBezTo>
                    <a:pt x="5417" y="334"/>
                    <a:pt x="5394" y="226"/>
                    <a:pt x="5298" y="191"/>
                  </a:cubicBezTo>
                  <a:cubicBezTo>
                    <a:pt x="4989" y="60"/>
                    <a:pt x="4679" y="0"/>
                    <a:pt x="43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4358" name="Google Shape;4358;p74"/>
            <p:cNvSpPr/>
            <p:nvPr/>
          </p:nvSpPr>
          <p:spPr>
            <a:xfrm>
              <a:off x="1426826" y="2243648"/>
              <a:ext cx="10233" cy="11341"/>
            </a:xfrm>
            <a:custGeom>
              <a:avLst/>
              <a:gdLst/>
              <a:ahLst/>
              <a:cxnLst/>
              <a:rect l="l" t="t" r="r" b="b"/>
              <a:pathLst>
                <a:path w="323" h="358" extrusionOk="0">
                  <a:moveTo>
                    <a:pt x="156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203"/>
                  </a:lnTo>
                  <a:cubicBezTo>
                    <a:pt x="1" y="286"/>
                    <a:pt x="72" y="358"/>
                    <a:pt x="156" y="358"/>
                  </a:cubicBezTo>
                  <a:cubicBezTo>
                    <a:pt x="251" y="358"/>
                    <a:pt x="322" y="286"/>
                    <a:pt x="322" y="203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4359" name="Google Shape;4359;p74"/>
            <p:cNvSpPr/>
            <p:nvPr/>
          </p:nvSpPr>
          <p:spPr>
            <a:xfrm>
              <a:off x="1426826" y="2262149"/>
              <a:ext cx="10233" cy="11341"/>
            </a:xfrm>
            <a:custGeom>
              <a:avLst/>
              <a:gdLst/>
              <a:ahLst/>
              <a:cxnLst/>
              <a:rect l="l" t="t" r="r" b="b"/>
              <a:pathLst>
                <a:path w="323" h="358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191"/>
                  </a:lnTo>
                  <a:cubicBezTo>
                    <a:pt x="1" y="286"/>
                    <a:pt x="72" y="357"/>
                    <a:pt x="156" y="357"/>
                  </a:cubicBezTo>
                  <a:cubicBezTo>
                    <a:pt x="251" y="357"/>
                    <a:pt x="322" y="286"/>
                    <a:pt x="322" y="191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4360" name="Google Shape;4360;p74"/>
            <p:cNvSpPr/>
            <p:nvPr/>
          </p:nvSpPr>
          <p:spPr>
            <a:xfrm>
              <a:off x="1471336" y="2261389"/>
              <a:ext cx="63804" cy="30571"/>
            </a:xfrm>
            <a:custGeom>
              <a:avLst/>
              <a:gdLst/>
              <a:ahLst/>
              <a:cxnLst/>
              <a:rect l="l" t="t" r="r" b="b"/>
              <a:pathLst>
                <a:path w="2014" h="965" extrusionOk="0">
                  <a:moveTo>
                    <a:pt x="1596" y="322"/>
                  </a:moveTo>
                  <a:cubicBezTo>
                    <a:pt x="1644" y="322"/>
                    <a:pt x="1668" y="346"/>
                    <a:pt x="1668" y="393"/>
                  </a:cubicBezTo>
                  <a:lnTo>
                    <a:pt x="1668" y="560"/>
                  </a:lnTo>
                  <a:cubicBezTo>
                    <a:pt x="1668" y="607"/>
                    <a:pt x="1644" y="631"/>
                    <a:pt x="1596" y="631"/>
                  </a:cubicBezTo>
                  <a:lnTo>
                    <a:pt x="394" y="631"/>
                  </a:lnTo>
                  <a:cubicBezTo>
                    <a:pt x="346" y="631"/>
                    <a:pt x="310" y="607"/>
                    <a:pt x="310" y="560"/>
                  </a:cubicBezTo>
                  <a:lnTo>
                    <a:pt x="310" y="393"/>
                  </a:lnTo>
                  <a:cubicBezTo>
                    <a:pt x="310" y="346"/>
                    <a:pt x="346" y="322"/>
                    <a:pt x="394" y="322"/>
                  </a:cubicBezTo>
                  <a:close/>
                  <a:moveTo>
                    <a:pt x="406" y="0"/>
                  </a:moveTo>
                  <a:cubicBezTo>
                    <a:pt x="180" y="0"/>
                    <a:pt x="1" y="179"/>
                    <a:pt x="1" y="393"/>
                  </a:cubicBezTo>
                  <a:lnTo>
                    <a:pt x="1" y="560"/>
                  </a:lnTo>
                  <a:cubicBezTo>
                    <a:pt x="1" y="786"/>
                    <a:pt x="180" y="965"/>
                    <a:pt x="406" y="965"/>
                  </a:cubicBezTo>
                  <a:lnTo>
                    <a:pt x="1608" y="965"/>
                  </a:lnTo>
                  <a:cubicBezTo>
                    <a:pt x="1834" y="965"/>
                    <a:pt x="2013" y="786"/>
                    <a:pt x="2013" y="560"/>
                  </a:cubicBezTo>
                  <a:lnTo>
                    <a:pt x="2013" y="393"/>
                  </a:lnTo>
                  <a:cubicBezTo>
                    <a:pt x="2013" y="179"/>
                    <a:pt x="1834" y="0"/>
                    <a:pt x="16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4361" name="Google Shape;4361;p74"/>
            <p:cNvSpPr/>
            <p:nvPr/>
          </p:nvSpPr>
          <p:spPr>
            <a:xfrm>
              <a:off x="1420807" y="2092788"/>
              <a:ext cx="22271" cy="36971"/>
            </a:xfrm>
            <a:custGeom>
              <a:avLst/>
              <a:gdLst/>
              <a:ahLst/>
              <a:cxnLst/>
              <a:rect l="l" t="t" r="r" b="b"/>
              <a:pathLst>
                <a:path w="703" h="1167" extrusionOk="0">
                  <a:moveTo>
                    <a:pt x="167" y="0"/>
                  </a:moveTo>
                  <a:cubicBezTo>
                    <a:pt x="84" y="0"/>
                    <a:pt x="0" y="84"/>
                    <a:pt x="0" y="167"/>
                  </a:cubicBezTo>
                  <a:lnTo>
                    <a:pt x="0" y="1000"/>
                  </a:lnTo>
                  <a:cubicBezTo>
                    <a:pt x="0" y="1096"/>
                    <a:pt x="84" y="1167"/>
                    <a:pt x="167" y="1167"/>
                  </a:cubicBezTo>
                  <a:lnTo>
                    <a:pt x="536" y="1167"/>
                  </a:lnTo>
                  <a:cubicBezTo>
                    <a:pt x="632" y="1167"/>
                    <a:pt x="703" y="1096"/>
                    <a:pt x="703" y="1000"/>
                  </a:cubicBezTo>
                  <a:cubicBezTo>
                    <a:pt x="703" y="893"/>
                    <a:pt x="620" y="822"/>
                    <a:pt x="524" y="822"/>
                  </a:cubicBezTo>
                  <a:lnTo>
                    <a:pt x="334" y="822"/>
                  </a:lnTo>
                  <a:lnTo>
                    <a:pt x="334" y="167"/>
                  </a:lnTo>
                  <a:cubicBezTo>
                    <a:pt x="334" y="84"/>
                    <a:pt x="262" y="0"/>
                    <a:pt x="1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43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1000"/>
                                        <p:tgtEl>
                                          <p:spTgt spid="43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2000"/>
                            </p:stCondLst>
                            <p:childTnLst>
                              <p:par>
                                <p:cTn id="1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1000"/>
                                        <p:tgtEl>
                                          <p:spTgt spid="43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3000"/>
                            </p:stCondLst>
                            <p:childTnLst>
                              <p:par>
                                <p:cTn id="1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43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3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66" name="Google Shape;4366;p75"/>
          <p:cNvSpPr txBox="1">
            <a:spLocks noGrp="1"/>
          </p:cNvSpPr>
          <p:nvPr>
            <p:ph type="title"/>
          </p:nvPr>
        </p:nvSpPr>
        <p:spPr>
          <a:xfrm>
            <a:off x="720000" y="444762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400000000000000" pitchFamily="2" charset="-78"/>
              </a:rPr>
              <a:t>رهبران کلیدی</a:t>
            </a:r>
            <a:endParaRPr dirty="0">
              <a:cs typeface="B Nazanin" panose="00000400000000000000" pitchFamily="2" charset="-78"/>
            </a:endParaRPr>
          </a:p>
        </p:txBody>
      </p:sp>
      <p:graphicFrame>
        <p:nvGraphicFramePr>
          <p:cNvPr id="4367" name="Google Shape;4367;p75"/>
          <p:cNvGraphicFramePr/>
          <p:nvPr>
            <p:extLst>
              <p:ext uri="{D42A27DB-BD31-4B8C-83A1-F6EECF244321}">
                <p14:modId xmlns:p14="http://schemas.microsoft.com/office/powerpoint/2010/main" val="1822807738"/>
              </p:ext>
            </p:extLst>
          </p:nvPr>
        </p:nvGraphicFramePr>
        <p:xfrm>
          <a:off x="2912700" y="1200249"/>
          <a:ext cx="4274450" cy="3074000"/>
        </p:xfrm>
        <a:graphic>
          <a:graphicData uri="http://schemas.openxmlformats.org/drawingml/2006/table">
            <a:tbl>
              <a:tblPr>
                <a:noFill/>
                <a:tableStyleId>{7FFAC829-CC28-45D2-A8C5-45823D6F4568}</a:tableStyleId>
              </a:tblPr>
              <a:tblGrid>
                <a:gridCol w="160707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66737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768500">
                <a:tc>
                  <a:txBody>
                    <a:bodyPr/>
                    <a:lstStyle/>
                    <a:p>
                      <a:pPr marL="0" marR="0" lvl="0" indent="0" algn="r" rtl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sz="1700" dirty="0">
                          <a:solidFill>
                            <a:schemeClr val="lt2"/>
                          </a:solidFill>
                          <a:latin typeface="Goblin One"/>
                          <a:ea typeface="Goblin One"/>
                          <a:cs typeface="B Nazanin" panose="00000400000000000000" pitchFamily="2" charset="-78"/>
                          <a:sym typeface="Goblin One"/>
                        </a:rPr>
                        <a:t>یک</a:t>
                      </a:r>
                      <a:endParaRPr sz="1700" dirty="0">
                        <a:solidFill>
                          <a:schemeClr val="lt2"/>
                        </a:solidFill>
                        <a:latin typeface="Goblin One"/>
                        <a:ea typeface="Goblin One"/>
                        <a:cs typeface="B Nazanin" panose="00000400000000000000" pitchFamily="2" charset="-78"/>
                        <a:sym typeface="Goblin One"/>
                      </a:endParaRPr>
                    </a:p>
                  </a:txBody>
                  <a:tcPr marL="91425" marR="91425" marT="91425" marB="91425" anchor="ctr">
                    <a:lnL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137160" marR="0" lvl="0" indent="0" algn="r" defTabSz="914400" rtl="1" eaLnBrk="1" fontAlgn="auto" latinLnBrk="0" hangingPunct="1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FFFFFF"/>
                        </a:buClr>
                        <a:buSzPts val="1400"/>
                        <a:buFont typeface="Poppins"/>
                        <a:buNone/>
                        <a:tabLst/>
                        <a:defRPr/>
                      </a:pPr>
                      <a:r>
                        <a:rPr kumimoji="0" lang="fa-IR" sz="14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Poppins" panose="020B0502040204020203" pitchFamily="2" charset="0"/>
                          <a:ea typeface="Poppins" panose="020B0502040204020203" pitchFamily="2" charset="0"/>
                          <a:cs typeface="B Nazanin" panose="00000400000000000000" pitchFamily="2" charset="-78"/>
                          <a:sym typeface="Poppins"/>
                        </a:rPr>
                        <a:t>قالب پاورپوینت مدیریت پروژه قابل ویرایش می باشد</a:t>
                      </a:r>
                      <a:endParaRPr kumimoji="0" lang="fa-IR" sz="11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Poppins"/>
                        <a:cs typeface="B Nazanin" panose="00000400000000000000" pitchFamily="2" charset="-78"/>
                        <a:sym typeface="Poppins"/>
                      </a:endParaRPr>
                    </a:p>
                  </a:txBody>
                  <a:tcPr marL="91425" marR="91425" marT="91425" marB="91425" anchor="ctr">
                    <a:lnL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768500">
                <a:tc>
                  <a:txBody>
                    <a:bodyPr/>
                    <a:lstStyle/>
                    <a:p>
                      <a:pPr marL="0" lvl="0" indent="0" algn="r" rtl="1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sz="1700" dirty="0">
                          <a:solidFill>
                            <a:schemeClr val="lt2"/>
                          </a:solidFill>
                          <a:latin typeface="Goblin One"/>
                          <a:ea typeface="Goblin One"/>
                          <a:cs typeface="B Nazanin" panose="00000400000000000000" pitchFamily="2" charset="-78"/>
                          <a:sym typeface="Goblin One"/>
                        </a:rPr>
                        <a:t>دو</a:t>
                      </a:r>
                      <a:endParaRPr sz="1700" dirty="0">
                        <a:solidFill>
                          <a:schemeClr val="lt2"/>
                        </a:solidFill>
                        <a:latin typeface="Goblin One"/>
                        <a:ea typeface="Goblin One"/>
                        <a:cs typeface="B Nazanin" panose="00000400000000000000" pitchFamily="2" charset="-78"/>
                        <a:sym typeface="Goblin One"/>
                      </a:endParaRPr>
                    </a:p>
                  </a:txBody>
                  <a:tcPr marL="91425" marR="91425" marT="91425" marB="91425" anchor="ctr">
                    <a:lnL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137160" marR="0" lvl="0" indent="0" algn="r" defTabSz="914400" rtl="1" eaLnBrk="1" fontAlgn="auto" latinLnBrk="0" hangingPunct="1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FFFFFF"/>
                        </a:buClr>
                        <a:buSzPts val="1400"/>
                        <a:buFont typeface="Poppins"/>
                        <a:buNone/>
                        <a:tabLst/>
                        <a:defRPr/>
                      </a:pPr>
                      <a:r>
                        <a:rPr kumimoji="0" lang="fa-IR" sz="14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Poppins" panose="020B0502040204020203" pitchFamily="2" charset="0"/>
                          <a:ea typeface="Poppins" panose="020B0502040204020203" pitchFamily="2" charset="0"/>
                          <a:cs typeface="B Nazanin" panose="00000400000000000000" pitchFamily="2" charset="-78"/>
                          <a:sym typeface="Poppins"/>
                        </a:rPr>
                        <a:t>قالب پاورپوینت مدیریت پروژه قابل ویرایش می باشد</a:t>
                      </a:r>
                      <a:endParaRPr kumimoji="0" lang="fa-IR" sz="11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Poppins"/>
                        <a:cs typeface="B Nazanin" panose="00000400000000000000" pitchFamily="2" charset="-78"/>
                        <a:sym typeface="Poppins"/>
                      </a:endParaRPr>
                    </a:p>
                  </a:txBody>
                  <a:tcPr marL="91425" marR="91425" marT="91425" marB="91425" anchor="ctr">
                    <a:lnL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768500">
                <a:tc>
                  <a:txBody>
                    <a:bodyPr/>
                    <a:lstStyle/>
                    <a:p>
                      <a:pPr marL="0" lvl="0" indent="0" algn="r" rtl="1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sz="1700" dirty="0">
                          <a:solidFill>
                            <a:schemeClr val="lt2"/>
                          </a:solidFill>
                          <a:latin typeface="Goblin One"/>
                          <a:ea typeface="Goblin One"/>
                          <a:cs typeface="B Nazanin" panose="00000400000000000000" pitchFamily="2" charset="-78"/>
                          <a:sym typeface="Goblin One"/>
                        </a:rPr>
                        <a:t>سه</a:t>
                      </a:r>
                      <a:endParaRPr sz="1700" dirty="0">
                        <a:solidFill>
                          <a:schemeClr val="lt2"/>
                        </a:solidFill>
                        <a:latin typeface="Goblin One"/>
                        <a:ea typeface="Goblin One"/>
                        <a:cs typeface="B Nazanin" panose="00000400000000000000" pitchFamily="2" charset="-78"/>
                        <a:sym typeface="Goblin One"/>
                      </a:endParaRPr>
                    </a:p>
                  </a:txBody>
                  <a:tcPr marL="91425" marR="91425" marT="91425" marB="91425" anchor="ctr">
                    <a:lnL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137160" marR="0" lvl="0" indent="0" algn="r" defTabSz="914400" rtl="1" eaLnBrk="1" fontAlgn="auto" latinLnBrk="0" hangingPunct="1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FFFFFF"/>
                        </a:buClr>
                        <a:buSzPts val="1400"/>
                        <a:buFont typeface="Poppins"/>
                        <a:buNone/>
                        <a:tabLst/>
                        <a:defRPr/>
                      </a:pPr>
                      <a:r>
                        <a:rPr kumimoji="0" lang="fa-IR" sz="14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Poppins" panose="020B0502040204020203" pitchFamily="2" charset="0"/>
                          <a:ea typeface="Poppins" panose="020B0502040204020203" pitchFamily="2" charset="0"/>
                          <a:cs typeface="B Nazanin" panose="00000400000000000000" pitchFamily="2" charset="-78"/>
                          <a:sym typeface="Poppins"/>
                        </a:rPr>
                        <a:t>قالب پاورپوینت مدیریت پروژه قابل ویرایش می باشد</a:t>
                      </a:r>
                      <a:endParaRPr kumimoji="0" lang="fa-IR" sz="11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Poppins"/>
                        <a:cs typeface="B Nazanin" panose="00000400000000000000" pitchFamily="2" charset="-78"/>
                        <a:sym typeface="Poppins"/>
                      </a:endParaRPr>
                    </a:p>
                  </a:txBody>
                  <a:tcPr marL="91425" marR="91425" marT="91425" marB="91425" anchor="ctr">
                    <a:lnL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768500">
                <a:tc>
                  <a:txBody>
                    <a:bodyPr/>
                    <a:lstStyle/>
                    <a:p>
                      <a:pPr marL="0" lvl="0" indent="0" algn="r" rtl="1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sz="1700" dirty="0">
                          <a:solidFill>
                            <a:schemeClr val="lt2"/>
                          </a:solidFill>
                          <a:latin typeface="Goblin One"/>
                          <a:ea typeface="Goblin One"/>
                          <a:cs typeface="B Nazanin" panose="00000400000000000000" pitchFamily="2" charset="-78"/>
                          <a:sym typeface="Goblin One"/>
                        </a:rPr>
                        <a:t>چهار</a:t>
                      </a:r>
                      <a:endParaRPr sz="1700" dirty="0">
                        <a:solidFill>
                          <a:schemeClr val="lt2"/>
                        </a:solidFill>
                        <a:latin typeface="Goblin One"/>
                        <a:ea typeface="Goblin One"/>
                        <a:cs typeface="B Nazanin" panose="00000400000000000000" pitchFamily="2" charset="-78"/>
                        <a:sym typeface="Goblin One"/>
                      </a:endParaRPr>
                    </a:p>
                  </a:txBody>
                  <a:tcPr marL="91425" marR="91425" marT="91425" marB="91425" anchor="ctr">
                    <a:lnL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137160" marR="0" lvl="0" indent="0" algn="r" defTabSz="914400" rtl="1" eaLnBrk="1" fontAlgn="auto" latinLnBrk="0" hangingPunct="1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FFFFFF"/>
                        </a:buClr>
                        <a:buSzPts val="1400"/>
                        <a:buFont typeface="Poppins"/>
                        <a:buNone/>
                        <a:tabLst/>
                        <a:defRPr/>
                      </a:pPr>
                      <a:r>
                        <a:rPr kumimoji="0" lang="fa-IR" sz="14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Poppins" panose="020B0502040204020203" pitchFamily="2" charset="0"/>
                          <a:ea typeface="Poppins" panose="020B0502040204020203" pitchFamily="2" charset="0"/>
                          <a:cs typeface="B Nazanin" panose="00000400000000000000" pitchFamily="2" charset="-78"/>
                          <a:sym typeface="Poppins"/>
                        </a:rPr>
                        <a:t>قالب پاورپوینت مدیریت پروژه قابل ویرایش می باشد</a:t>
                      </a:r>
                      <a:endParaRPr kumimoji="0" lang="fa-IR" sz="11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Poppins"/>
                        <a:cs typeface="B Nazanin" panose="00000400000000000000" pitchFamily="2" charset="-78"/>
                        <a:sym typeface="Poppins"/>
                      </a:endParaRPr>
                    </a:p>
                  </a:txBody>
                  <a:tcPr marL="91425" marR="91425" marT="91425" marB="91425" anchor="ctr">
                    <a:lnL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sp>
        <p:nvSpPr>
          <p:cNvPr id="4368" name="Google Shape;4368;p75"/>
          <p:cNvSpPr/>
          <p:nvPr/>
        </p:nvSpPr>
        <p:spPr>
          <a:xfrm>
            <a:off x="1956850" y="1284696"/>
            <a:ext cx="732000" cy="599700"/>
          </a:xfrm>
          <a:prstGeom prst="rect">
            <a:avLst/>
          </a:prstGeom>
          <a:noFill/>
          <a:ln w="1905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400000000000000" pitchFamily="2" charset="-78"/>
            </a:endParaRPr>
          </a:p>
        </p:txBody>
      </p:sp>
      <p:sp>
        <p:nvSpPr>
          <p:cNvPr id="4369" name="Google Shape;4369;p75"/>
          <p:cNvSpPr/>
          <p:nvPr/>
        </p:nvSpPr>
        <p:spPr>
          <a:xfrm>
            <a:off x="1956850" y="2047646"/>
            <a:ext cx="732000" cy="599700"/>
          </a:xfrm>
          <a:prstGeom prst="rect">
            <a:avLst/>
          </a:prstGeom>
          <a:noFill/>
          <a:ln w="1905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400000000000000" pitchFamily="2" charset="-78"/>
            </a:endParaRPr>
          </a:p>
        </p:txBody>
      </p:sp>
      <p:sp>
        <p:nvSpPr>
          <p:cNvPr id="4370" name="Google Shape;4370;p75"/>
          <p:cNvSpPr/>
          <p:nvPr/>
        </p:nvSpPr>
        <p:spPr>
          <a:xfrm>
            <a:off x="1956875" y="2810596"/>
            <a:ext cx="732000" cy="599700"/>
          </a:xfrm>
          <a:prstGeom prst="rect">
            <a:avLst/>
          </a:prstGeom>
          <a:noFill/>
          <a:ln w="1905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400000000000000" pitchFamily="2" charset="-78"/>
            </a:endParaRPr>
          </a:p>
        </p:txBody>
      </p:sp>
      <p:grpSp>
        <p:nvGrpSpPr>
          <p:cNvPr id="4371" name="Google Shape;4371;p75"/>
          <p:cNvGrpSpPr/>
          <p:nvPr/>
        </p:nvGrpSpPr>
        <p:grpSpPr>
          <a:xfrm>
            <a:off x="2122911" y="1330195"/>
            <a:ext cx="399675" cy="508701"/>
            <a:chOff x="7594288" y="2415259"/>
            <a:chExt cx="279513" cy="355735"/>
          </a:xfrm>
        </p:grpSpPr>
        <p:sp>
          <p:nvSpPr>
            <p:cNvPr id="4372" name="Google Shape;4372;p75"/>
            <p:cNvSpPr/>
            <p:nvPr/>
          </p:nvSpPr>
          <p:spPr>
            <a:xfrm>
              <a:off x="7696108" y="2531841"/>
              <a:ext cx="10233" cy="16220"/>
            </a:xfrm>
            <a:custGeom>
              <a:avLst/>
              <a:gdLst/>
              <a:ahLst/>
              <a:cxnLst/>
              <a:rect l="l" t="t" r="r" b="b"/>
              <a:pathLst>
                <a:path w="323" h="512" extrusionOk="0">
                  <a:moveTo>
                    <a:pt x="167" y="0"/>
                  </a:moveTo>
                  <a:cubicBezTo>
                    <a:pt x="72" y="0"/>
                    <a:pt x="1" y="71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72" y="512"/>
                    <a:pt x="167" y="512"/>
                  </a:cubicBezTo>
                  <a:cubicBezTo>
                    <a:pt x="251" y="512"/>
                    <a:pt x="322" y="429"/>
                    <a:pt x="322" y="345"/>
                  </a:cubicBezTo>
                  <a:lnTo>
                    <a:pt x="322" y="167"/>
                  </a:lnTo>
                  <a:cubicBezTo>
                    <a:pt x="322" y="71"/>
                    <a:pt x="251" y="0"/>
                    <a:pt x="1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4373" name="Google Shape;4373;p75"/>
            <p:cNvSpPr/>
            <p:nvPr/>
          </p:nvSpPr>
          <p:spPr>
            <a:xfrm>
              <a:off x="7762889" y="2531841"/>
              <a:ext cx="10581" cy="16220"/>
            </a:xfrm>
            <a:custGeom>
              <a:avLst/>
              <a:gdLst/>
              <a:ahLst/>
              <a:cxnLst/>
              <a:rect l="l" t="t" r="r" b="b"/>
              <a:pathLst>
                <a:path w="334" h="512" extrusionOk="0">
                  <a:moveTo>
                    <a:pt x="167" y="0"/>
                  </a:moveTo>
                  <a:cubicBezTo>
                    <a:pt x="84" y="0"/>
                    <a:pt x="0" y="71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84" y="512"/>
                    <a:pt x="167" y="512"/>
                  </a:cubicBezTo>
                  <a:cubicBezTo>
                    <a:pt x="262" y="512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1"/>
                    <a:pt x="262" y="0"/>
                    <a:pt x="1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4374" name="Google Shape;4374;p75"/>
            <p:cNvSpPr/>
            <p:nvPr/>
          </p:nvSpPr>
          <p:spPr>
            <a:xfrm>
              <a:off x="7711948" y="2571156"/>
              <a:ext cx="45302" cy="15777"/>
            </a:xfrm>
            <a:custGeom>
              <a:avLst/>
              <a:gdLst/>
              <a:ahLst/>
              <a:cxnLst/>
              <a:rect l="l" t="t" r="r" b="b"/>
              <a:pathLst>
                <a:path w="1430" h="498" extrusionOk="0">
                  <a:moveTo>
                    <a:pt x="188" y="0"/>
                  </a:moveTo>
                  <a:cubicBezTo>
                    <a:pt x="147" y="0"/>
                    <a:pt x="102" y="15"/>
                    <a:pt x="60" y="45"/>
                  </a:cubicBezTo>
                  <a:cubicBezTo>
                    <a:pt x="1" y="93"/>
                    <a:pt x="1" y="200"/>
                    <a:pt x="60" y="283"/>
                  </a:cubicBezTo>
                  <a:cubicBezTo>
                    <a:pt x="215" y="414"/>
                    <a:pt x="453" y="497"/>
                    <a:pt x="703" y="497"/>
                  </a:cubicBezTo>
                  <a:cubicBezTo>
                    <a:pt x="977" y="497"/>
                    <a:pt x="1215" y="414"/>
                    <a:pt x="1346" y="283"/>
                  </a:cubicBezTo>
                  <a:cubicBezTo>
                    <a:pt x="1430" y="223"/>
                    <a:pt x="1430" y="116"/>
                    <a:pt x="1370" y="45"/>
                  </a:cubicBezTo>
                  <a:cubicBezTo>
                    <a:pt x="1340" y="15"/>
                    <a:pt x="1302" y="0"/>
                    <a:pt x="1260" y="0"/>
                  </a:cubicBezTo>
                  <a:cubicBezTo>
                    <a:pt x="1218" y="0"/>
                    <a:pt x="1174" y="15"/>
                    <a:pt x="1132" y="45"/>
                  </a:cubicBezTo>
                  <a:cubicBezTo>
                    <a:pt x="1072" y="93"/>
                    <a:pt x="930" y="176"/>
                    <a:pt x="715" y="176"/>
                  </a:cubicBezTo>
                  <a:cubicBezTo>
                    <a:pt x="513" y="176"/>
                    <a:pt x="358" y="93"/>
                    <a:pt x="298" y="45"/>
                  </a:cubicBezTo>
                  <a:cubicBezTo>
                    <a:pt x="269" y="15"/>
                    <a:pt x="230" y="0"/>
                    <a:pt x="18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4375" name="Google Shape;4375;p75"/>
            <p:cNvSpPr/>
            <p:nvPr/>
          </p:nvSpPr>
          <p:spPr>
            <a:xfrm>
              <a:off x="7594288" y="2415259"/>
              <a:ext cx="279513" cy="355735"/>
            </a:xfrm>
            <a:custGeom>
              <a:avLst/>
              <a:gdLst/>
              <a:ahLst/>
              <a:cxnLst/>
              <a:rect l="l" t="t" r="r" b="b"/>
              <a:pathLst>
                <a:path w="8823" h="11229" extrusionOk="0">
                  <a:moveTo>
                    <a:pt x="6846" y="2323"/>
                  </a:moveTo>
                  <a:lnTo>
                    <a:pt x="6751" y="3501"/>
                  </a:lnTo>
                  <a:lnTo>
                    <a:pt x="6727" y="3501"/>
                  </a:lnTo>
                  <a:cubicBezTo>
                    <a:pt x="6620" y="3501"/>
                    <a:pt x="6537" y="3418"/>
                    <a:pt x="6537" y="3311"/>
                  </a:cubicBezTo>
                  <a:lnTo>
                    <a:pt x="6537" y="2406"/>
                  </a:lnTo>
                  <a:cubicBezTo>
                    <a:pt x="6632" y="2406"/>
                    <a:pt x="6739" y="2370"/>
                    <a:pt x="6846" y="2323"/>
                  </a:cubicBezTo>
                  <a:close/>
                  <a:moveTo>
                    <a:pt x="6358" y="346"/>
                  </a:moveTo>
                  <a:cubicBezTo>
                    <a:pt x="6846" y="346"/>
                    <a:pt x="7251" y="751"/>
                    <a:pt x="7251" y="1239"/>
                  </a:cubicBezTo>
                  <a:cubicBezTo>
                    <a:pt x="7251" y="1727"/>
                    <a:pt x="6846" y="2132"/>
                    <a:pt x="6358" y="2132"/>
                  </a:cubicBezTo>
                  <a:cubicBezTo>
                    <a:pt x="6037" y="2132"/>
                    <a:pt x="5739" y="1954"/>
                    <a:pt x="5584" y="1680"/>
                  </a:cubicBezTo>
                  <a:cubicBezTo>
                    <a:pt x="5551" y="1630"/>
                    <a:pt x="5490" y="1604"/>
                    <a:pt x="5432" y="1604"/>
                  </a:cubicBezTo>
                  <a:cubicBezTo>
                    <a:pt x="5406" y="1604"/>
                    <a:pt x="5380" y="1609"/>
                    <a:pt x="5358" y="1620"/>
                  </a:cubicBezTo>
                  <a:cubicBezTo>
                    <a:pt x="5286" y="1668"/>
                    <a:pt x="5251" y="1775"/>
                    <a:pt x="5298" y="1846"/>
                  </a:cubicBezTo>
                  <a:cubicBezTo>
                    <a:pt x="5310" y="1858"/>
                    <a:pt x="5310" y="1882"/>
                    <a:pt x="5322" y="1894"/>
                  </a:cubicBezTo>
                  <a:cubicBezTo>
                    <a:pt x="5263" y="1942"/>
                    <a:pt x="5191" y="1954"/>
                    <a:pt x="5120" y="1954"/>
                  </a:cubicBezTo>
                  <a:cubicBezTo>
                    <a:pt x="4917" y="1954"/>
                    <a:pt x="4763" y="1787"/>
                    <a:pt x="4763" y="1596"/>
                  </a:cubicBezTo>
                  <a:cubicBezTo>
                    <a:pt x="4763" y="1501"/>
                    <a:pt x="4679" y="1430"/>
                    <a:pt x="4596" y="1430"/>
                  </a:cubicBezTo>
                  <a:cubicBezTo>
                    <a:pt x="4513" y="1430"/>
                    <a:pt x="4429" y="1501"/>
                    <a:pt x="4429" y="1596"/>
                  </a:cubicBezTo>
                  <a:cubicBezTo>
                    <a:pt x="4429" y="1977"/>
                    <a:pt x="4739" y="2299"/>
                    <a:pt x="5132" y="2299"/>
                  </a:cubicBezTo>
                  <a:cubicBezTo>
                    <a:pt x="5286" y="2299"/>
                    <a:pt x="5429" y="2251"/>
                    <a:pt x="5548" y="2156"/>
                  </a:cubicBezTo>
                  <a:cubicBezTo>
                    <a:pt x="5727" y="2323"/>
                    <a:pt x="5965" y="2430"/>
                    <a:pt x="6215" y="2454"/>
                  </a:cubicBezTo>
                  <a:lnTo>
                    <a:pt x="6215" y="3347"/>
                  </a:lnTo>
                  <a:cubicBezTo>
                    <a:pt x="6215" y="3632"/>
                    <a:pt x="6453" y="3871"/>
                    <a:pt x="6739" y="3871"/>
                  </a:cubicBezTo>
                  <a:lnTo>
                    <a:pt x="7001" y="3871"/>
                  </a:lnTo>
                  <a:cubicBezTo>
                    <a:pt x="7084" y="3871"/>
                    <a:pt x="7156" y="3906"/>
                    <a:pt x="7215" y="3966"/>
                  </a:cubicBezTo>
                  <a:cubicBezTo>
                    <a:pt x="7275" y="4025"/>
                    <a:pt x="7287" y="4097"/>
                    <a:pt x="7287" y="4168"/>
                  </a:cubicBezTo>
                  <a:cubicBezTo>
                    <a:pt x="7275" y="4299"/>
                    <a:pt x="7144" y="4418"/>
                    <a:pt x="6989" y="4418"/>
                  </a:cubicBezTo>
                  <a:lnTo>
                    <a:pt x="6918" y="4418"/>
                  </a:lnTo>
                  <a:lnTo>
                    <a:pt x="6918" y="4406"/>
                  </a:lnTo>
                  <a:cubicBezTo>
                    <a:pt x="6918" y="4323"/>
                    <a:pt x="6846" y="4240"/>
                    <a:pt x="6751" y="4240"/>
                  </a:cubicBezTo>
                  <a:cubicBezTo>
                    <a:pt x="6668" y="4240"/>
                    <a:pt x="6596" y="4323"/>
                    <a:pt x="6596" y="4406"/>
                  </a:cubicBezTo>
                  <a:cubicBezTo>
                    <a:pt x="6596" y="5585"/>
                    <a:pt x="5644" y="6526"/>
                    <a:pt x="4465" y="6526"/>
                  </a:cubicBezTo>
                  <a:cubicBezTo>
                    <a:pt x="3274" y="6490"/>
                    <a:pt x="2322" y="5561"/>
                    <a:pt x="2322" y="4382"/>
                  </a:cubicBezTo>
                  <a:cubicBezTo>
                    <a:pt x="2322" y="4287"/>
                    <a:pt x="2250" y="4216"/>
                    <a:pt x="2155" y="4216"/>
                  </a:cubicBezTo>
                  <a:cubicBezTo>
                    <a:pt x="2072" y="4216"/>
                    <a:pt x="1988" y="4287"/>
                    <a:pt x="1988" y="4382"/>
                  </a:cubicBezTo>
                  <a:lnTo>
                    <a:pt x="1988" y="4394"/>
                  </a:lnTo>
                  <a:lnTo>
                    <a:pt x="1893" y="4394"/>
                  </a:lnTo>
                  <a:cubicBezTo>
                    <a:pt x="1810" y="4394"/>
                    <a:pt x="1738" y="4371"/>
                    <a:pt x="1679" y="4311"/>
                  </a:cubicBezTo>
                  <a:cubicBezTo>
                    <a:pt x="1619" y="4252"/>
                    <a:pt x="1607" y="4168"/>
                    <a:pt x="1607" y="4097"/>
                  </a:cubicBezTo>
                  <a:cubicBezTo>
                    <a:pt x="1619" y="3966"/>
                    <a:pt x="1750" y="3847"/>
                    <a:pt x="1905" y="3847"/>
                  </a:cubicBezTo>
                  <a:lnTo>
                    <a:pt x="2143" y="3847"/>
                  </a:lnTo>
                  <a:cubicBezTo>
                    <a:pt x="2429" y="3847"/>
                    <a:pt x="2667" y="3609"/>
                    <a:pt x="2667" y="3323"/>
                  </a:cubicBezTo>
                  <a:lnTo>
                    <a:pt x="2667" y="2549"/>
                  </a:lnTo>
                  <a:cubicBezTo>
                    <a:pt x="2667" y="2251"/>
                    <a:pt x="2905" y="2013"/>
                    <a:pt x="3203" y="2013"/>
                  </a:cubicBezTo>
                  <a:lnTo>
                    <a:pt x="3882" y="2013"/>
                  </a:lnTo>
                  <a:cubicBezTo>
                    <a:pt x="3965" y="2013"/>
                    <a:pt x="4048" y="1942"/>
                    <a:pt x="4048" y="1846"/>
                  </a:cubicBezTo>
                  <a:cubicBezTo>
                    <a:pt x="4048" y="1763"/>
                    <a:pt x="3965" y="1680"/>
                    <a:pt x="3882" y="1680"/>
                  </a:cubicBezTo>
                  <a:lnTo>
                    <a:pt x="3203" y="1680"/>
                  </a:lnTo>
                  <a:cubicBezTo>
                    <a:pt x="2727" y="1680"/>
                    <a:pt x="2334" y="2073"/>
                    <a:pt x="2334" y="2549"/>
                  </a:cubicBezTo>
                  <a:lnTo>
                    <a:pt x="2334" y="3323"/>
                  </a:lnTo>
                  <a:cubicBezTo>
                    <a:pt x="2334" y="3430"/>
                    <a:pt x="2250" y="3513"/>
                    <a:pt x="2143" y="3513"/>
                  </a:cubicBezTo>
                  <a:lnTo>
                    <a:pt x="2107" y="3513"/>
                  </a:lnTo>
                  <a:lnTo>
                    <a:pt x="1929" y="1704"/>
                  </a:lnTo>
                  <a:cubicBezTo>
                    <a:pt x="1905" y="1358"/>
                    <a:pt x="2012" y="1001"/>
                    <a:pt x="2238" y="751"/>
                  </a:cubicBezTo>
                  <a:cubicBezTo>
                    <a:pt x="2477" y="489"/>
                    <a:pt x="2810" y="346"/>
                    <a:pt x="3167" y="346"/>
                  </a:cubicBezTo>
                  <a:close/>
                  <a:moveTo>
                    <a:pt x="5525" y="6597"/>
                  </a:moveTo>
                  <a:lnTo>
                    <a:pt x="5525" y="7169"/>
                  </a:lnTo>
                  <a:cubicBezTo>
                    <a:pt x="5525" y="7466"/>
                    <a:pt x="5727" y="7740"/>
                    <a:pt x="6013" y="7835"/>
                  </a:cubicBezTo>
                  <a:lnTo>
                    <a:pt x="6310" y="7919"/>
                  </a:lnTo>
                  <a:cubicBezTo>
                    <a:pt x="6239" y="8204"/>
                    <a:pt x="6084" y="8454"/>
                    <a:pt x="5894" y="8681"/>
                  </a:cubicBezTo>
                  <a:cubicBezTo>
                    <a:pt x="5834" y="8752"/>
                    <a:pt x="5834" y="8859"/>
                    <a:pt x="5906" y="8919"/>
                  </a:cubicBezTo>
                  <a:cubicBezTo>
                    <a:pt x="5941" y="8954"/>
                    <a:pt x="5977" y="8966"/>
                    <a:pt x="6013" y="8966"/>
                  </a:cubicBezTo>
                  <a:cubicBezTo>
                    <a:pt x="6060" y="8966"/>
                    <a:pt x="6096" y="8954"/>
                    <a:pt x="6132" y="8907"/>
                  </a:cubicBezTo>
                  <a:cubicBezTo>
                    <a:pt x="6358" y="8657"/>
                    <a:pt x="6513" y="8359"/>
                    <a:pt x="6608" y="8026"/>
                  </a:cubicBezTo>
                  <a:lnTo>
                    <a:pt x="6965" y="8133"/>
                  </a:lnTo>
                  <a:cubicBezTo>
                    <a:pt x="6810" y="8621"/>
                    <a:pt x="6501" y="9097"/>
                    <a:pt x="6084" y="9443"/>
                  </a:cubicBezTo>
                  <a:cubicBezTo>
                    <a:pt x="5608" y="9824"/>
                    <a:pt x="5048" y="10026"/>
                    <a:pt x="4429" y="10026"/>
                  </a:cubicBezTo>
                  <a:cubicBezTo>
                    <a:pt x="3822" y="10026"/>
                    <a:pt x="3262" y="9812"/>
                    <a:pt x="2786" y="9443"/>
                  </a:cubicBezTo>
                  <a:cubicBezTo>
                    <a:pt x="2346" y="9097"/>
                    <a:pt x="2036" y="8633"/>
                    <a:pt x="1893" y="8121"/>
                  </a:cubicBezTo>
                  <a:lnTo>
                    <a:pt x="2250" y="8014"/>
                  </a:lnTo>
                  <a:cubicBezTo>
                    <a:pt x="2381" y="8454"/>
                    <a:pt x="2631" y="8847"/>
                    <a:pt x="2989" y="9145"/>
                  </a:cubicBezTo>
                  <a:cubicBezTo>
                    <a:pt x="3393" y="9466"/>
                    <a:pt x="3917" y="9669"/>
                    <a:pt x="4429" y="9669"/>
                  </a:cubicBezTo>
                  <a:cubicBezTo>
                    <a:pt x="4834" y="9669"/>
                    <a:pt x="5227" y="9562"/>
                    <a:pt x="5560" y="9371"/>
                  </a:cubicBezTo>
                  <a:cubicBezTo>
                    <a:pt x="5644" y="9324"/>
                    <a:pt x="5667" y="9216"/>
                    <a:pt x="5620" y="9145"/>
                  </a:cubicBezTo>
                  <a:cubicBezTo>
                    <a:pt x="5595" y="9096"/>
                    <a:pt x="5537" y="9064"/>
                    <a:pt x="5480" y="9064"/>
                  </a:cubicBezTo>
                  <a:cubicBezTo>
                    <a:pt x="5454" y="9064"/>
                    <a:pt x="5428" y="9070"/>
                    <a:pt x="5406" y="9085"/>
                  </a:cubicBezTo>
                  <a:cubicBezTo>
                    <a:pt x="5108" y="9252"/>
                    <a:pt x="4774" y="9335"/>
                    <a:pt x="4429" y="9335"/>
                  </a:cubicBezTo>
                  <a:cubicBezTo>
                    <a:pt x="3572" y="9335"/>
                    <a:pt x="2798" y="8752"/>
                    <a:pt x="2560" y="7919"/>
                  </a:cubicBezTo>
                  <a:lnTo>
                    <a:pt x="2881" y="7835"/>
                  </a:lnTo>
                  <a:cubicBezTo>
                    <a:pt x="3179" y="7740"/>
                    <a:pt x="3381" y="7478"/>
                    <a:pt x="3381" y="7169"/>
                  </a:cubicBezTo>
                  <a:lnTo>
                    <a:pt x="3381" y="6597"/>
                  </a:lnTo>
                  <a:cubicBezTo>
                    <a:pt x="3703" y="6764"/>
                    <a:pt x="4060" y="6835"/>
                    <a:pt x="4453" y="6835"/>
                  </a:cubicBezTo>
                  <a:cubicBezTo>
                    <a:pt x="4834" y="6835"/>
                    <a:pt x="5191" y="6752"/>
                    <a:pt x="5525" y="6597"/>
                  </a:cubicBezTo>
                  <a:close/>
                  <a:moveTo>
                    <a:pt x="3155" y="1"/>
                  </a:moveTo>
                  <a:cubicBezTo>
                    <a:pt x="2703" y="1"/>
                    <a:pt x="2286" y="191"/>
                    <a:pt x="1988" y="525"/>
                  </a:cubicBezTo>
                  <a:cubicBezTo>
                    <a:pt x="1691" y="846"/>
                    <a:pt x="1548" y="1299"/>
                    <a:pt x="1596" y="1727"/>
                  </a:cubicBezTo>
                  <a:lnTo>
                    <a:pt x="1774" y="3525"/>
                  </a:lnTo>
                  <a:cubicBezTo>
                    <a:pt x="1500" y="3573"/>
                    <a:pt x="1298" y="3799"/>
                    <a:pt x="1262" y="4073"/>
                  </a:cubicBezTo>
                  <a:cubicBezTo>
                    <a:pt x="1250" y="4228"/>
                    <a:pt x="1310" y="4406"/>
                    <a:pt x="1417" y="4525"/>
                  </a:cubicBezTo>
                  <a:cubicBezTo>
                    <a:pt x="1536" y="4644"/>
                    <a:pt x="1691" y="4716"/>
                    <a:pt x="1857" y="4716"/>
                  </a:cubicBezTo>
                  <a:lnTo>
                    <a:pt x="1977" y="4716"/>
                  </a:lnTo>
                  <a:cubicBezTo>
                    <a:pt x="2060" y="5406"/>
                    <a:pt x="2453" y="6014"/>
                    <a:pt x="3000" y="6395"/>
                  </a:cubicBezTo>
                  <a:lnTo>
                    <a:pt x="3000" y="7145"/>
                  </a:lnTo>
                  <a:cubicBezTo>
                    <a:pt x="3000" y="7311"/>
                    <a:pt x="2905" y="7442"/>
                    <a:pt x="2739" y="7490"/>
                  </a:cubicBezTo>
                  <a:lnTo>
                    <a:pt x="881" y="8038"/>
                  </a:lnTo>
                  <a:cubicBezTo>
                    <a:pt x="357" y="8192"/>
                    <a:pt x="0" y="8681"/>
                    <a:pt x="0" y="9216"/>
                  </a:cubicBezTo>
                  <a:lnTo>
                    <a:pt x="0" y="11062"/>
                  </a:lnTo>
                  <a:cubicBezTo>
                    <a:pt x="0" y="11157"/>
                    <a:pt x="72" y="11229"/>
                    <a:pt x="155" y="11229"/>
                  </a:cubicBezTo>
                  <a:cubicBezTo>
                    <a:pt x="250" y="11229"/>
                    <a:pt x="322" y="11157"/>
                    <a:pt x="322" y="11062"/>
                  </a:cubicBezTo>
                  <a:lnTo>
                    <a:pt x="322" y="9216"/>
                  </a:lnTo>
                  <a:cubicBezTo>
                    <a:pt x="322" y="8835"/>
                    <a:pt x="595" y="8478"/>
                    <a:pt x="964" y="8371"/>
                  </a:cubicBezTo>
                  <a:lnTo>
                    <a:pt x="1500" y="8204"/>
                  </a:lnTo>
                  <a:cubicBezTo>
                    <a:pt x="1667" y="8788"/>
                    <a:pt x="2024" y="9324"/>
                    <a:pt x="2500" y="9693"/>
                  </a:cubicBezTo>
                  <a:cubicBezTo>
                    <a:pt x="3012" y="10109"/>
                    <a:pt x="3691" y="10348"/>
                    <a:pt x="4358" y="10348"/>
                  </a:cubicBezTo>
                  <a:cubicBezTo>
                    <a:pt x="5025" y="10348"/>
                    <a:pt x="5691" y="10109"/>
                    <a:pt x="6215" y="9693"/>
                  </a:cubicBezTo>
                  <a:cubicBezTo>
                    <a:pt x="6691" y="9300"/>
                    <a:pt x="7049" y="8788"/>
                    <a:pt x="7215" y="8192"/>
                  </a:cubicBezTo>
                  <a:lnTo>
                    <a:pt x="7775" y="8347"/>
                  </a:lnTo>
                  <a:cubicBezTo>
                    <a:pt x="8156" y="8454"/>
                    <a:pt x="8418" y="8812"/>
                    <a:pt x="8418" y="9205"/>
                  </a:cubicBezTo>
                  <a:lnTo>
                    <a:pt x="8418" y="11050"/>
                  </a:lnTo>
                  <a:cubicBezTo>
                    <a:pt x="8418" y="11133"/>
                    <a:pt x="8489" y="11217"/>
                    <a:pt x="8584" y="11217"/>
                  </a:cubicBezTo>
                  <a:cubicBezTo>
                    <a:pt x="8668" y="11217"/>
                    <a:pt x="8751" y="11133"/>
                    <a:pt x="8751" y="11050"/>
                  </a:cubicBezTo>
                  <a:lnTo>
                    <a:pt x="8751" y="9216"/>
                  </a:lnTo>
                  <a:cubicBezTo>
                    <a:pt x="8823" y="8681"/>
                    <a:pt x="8465" y="8192"/>
                    <a:pt x="7942" y="8038"/>
                  </a:cubicBezTo>
                  <a:lnTo>
                    <a:pt x="6084" y="7490"/>
                  </a:lnTo>
                  <a:cubicBezTo>
                    <a:pt x="5941" y="7442"/>
                    <a:pt x="5822" y="7300"/>
                    <a:pt x="5822" y="7145"/>
                  </a:cubicBezTo>
                  <a:lnTo>
                    <a:pt x="5822" y="6395"/>
                  </a:lnTo>
                  <a:cubicBezTo>
                    <a:pt x="6370" y="6002"/>
                    <a:pt x="6751" y="5406"/>
                    <a:pt x="6846" y="4716"/>
                  </a:cubicBezTo>
                  <a:lnTo>
                    <a:pt x="6953" y="4716"/>
                  </a:lnTo>
                  <a:cubicBezTo>
                    <a:pt x="7275" y="4716"/>
                    <a:pt x="7549" y="4478"/>
                    <a:pt x="7572" y="4180"/>
                  </a:cubicBezTo>
                  <a:cubicBezTo>
                    <a:pt x="7584" y="4025"/>
                    <a:pt x="7525" y="3847"/>
                    <a:pt x="7430" y="3728"/>
                  </a:cubicBezTo>
                  <a:cubicBezTo>
                    <a:pt x="7334" y="3620"/>
                    <a:pt x="7203" y="3549"/>
                    <a:pt x="7072" y="3525"/>
                  </a:cubicBezTo>
                  <a:lnTo>
                    <a:pt x="7168" y="2120"/>
                  </a:lnTo>
                  <a:cubicBezTo>
                    <a:pt x="7406" y="1894"/>
                    <a:pt x="7561" y="1585"/>
                    <a:pt x="7561" y="1227"/>
                  </a:cubicBezTo>
                  <a:cubicBezTo>
                    <a:pt x="7561" y="549"/>
                    <a:pt x="7013" y="1"/>
                    <a:pt x="63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4376" name="Google Shape;4376;p75"/>
            <p:cNvSpPr/>
            <p:nvPr/>
          </p:nvSpPr>
          <p:spPr>
            <a:xfrm>
              <a:off x="7690469" y="2515241"/>
              <a:ext cx="21511" cy="10581"/>
            </a:xfrm>
            <a:custGeom>
              <a:avLst/>
              <a:gdLst/>
              <a:ahLst/>
              <a:cxnLst/>
              <a:rect l="l" t="t" r="r" b="b"/>
              <a:pathLst>
                <a:path w="679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524" y="334"/>
                  </a:lnTo>
                  <a:cubicBezTo>
                    <a:pt x="607" y="334"/>
                    <a:pt x="679" y="262"/>
                    <a:pt x="679" y="167"/>
                  </a:cubicBezTo>
                  <a:cubicBezTo>
                    <a:pt x="679" y="72"/>
                    <a:pt x="607" y="0"/>
                    <a:pt x="5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4377" name="Google Shape;4377;p75"/>
            <p:cNvSpPr/>
            <p:nvPr/>
          </p:nvSpPr>
          <p:spPr>
            <a:xfrm>
              <a:off x="7757218" y="2515241"/>
              <a:ext cx="21923" cy="10581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62"/>
                    <a:pt x="84" y="334"/>
                    <a:pt x="167" y="334"/>
                  </a:cubicBezTo>
                  <a:lnTo>
                    <a:pt x="524" y="334"/>
                  </a:lnTo>
                  <a:cubicBezTo>
                    <a:pt x="620" y="334"/>
                    <a:pt x="691" y="262"/>
                    <a:pt x="691" y="167"/>
                  </a:cubicBezTo>
                  <a:cubicBezTo>
                    <a:pt x="691" y="72"/>
                    <a:pt x="620" y="0"/>
                    <a:pt x="5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</p:grpSp>
      <p:sp>
        <p:nvSpPr>
          <p:cNvPr id="4378" name="Google Shape;4378;p75"/>
          <p:cNvSpPr/>
          <p:nvPr/>
        </p:nvSpPr>
        <p:spPr>
          <a:xfrm>
            <a:off x="1956738" y="3590199"/>
            <a:ext cx="732000" cy="599700"/>
          </a:xfrm>
          <a:prstGeom prst="rect">
            <a:avLst/>
          </a:prstGeom>
          <a:noFill/>
          <a:ln w="1905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400000000000000" pitchFamily="2" charset="-78"/>
            </a:endParaRPr>
          </a:p>
        </p:txBody>
      </p:sp>
      <p:grpSp>
        <p:nvGrpSpPr>
          <p:cNvPr id="4379" name="Google Shape;4379;p75"/>
          <p:cNvGrpSpPr/>
          <p:nvPr/>
        </p:nvGrpSpPr>
        <p:grpSpPr>
          <a:xfrm>
            <a:off x="2122776" y="3633976"/>
            <a:ext cx="399720" cy="512144"/>
            <a:chOff x="7596157" y="1968159"/>
            <a:chExt cx="279544" cy="358142"/>
          </a:xfrm>
        </p:grpSpPr>
        <p:sp>
          <p:nvSpPr>
            <p:cNvPr id="4380" name="Google Shape;4380;p75"/>
            <p:cNvSpPr/>
            <p:nvPr/>
          </p:nvSpPr>
          <p:spPr>
            <a:xfrm>
              <a:off x="7696868" y="2092408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84" y="512"/>
                    <a:pt x="167" y="512"/>
                  </a:cubicBezTo>
                  <a:cubicBezTo>
                    <a:pt x="263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4381" name="Google Shape;4381;p75"/>
            <p:cNvSpPr/>
            <p:nvPr/>
          </p:nvSpPr>
          <p:spPr>
            <a:xfrm>
              <a:off x="7764378" y="2092408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67" y="512"/>
                  </a:cubicBezTo>
                  <a:cubicBezTo>
                    <a:pt x="251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4382" name="Google Shape;4382;p75"/>
            <p:cNvSpPr/>
            <p:nvPr/>
          </p:nvSpPr>
          <p:spPr>
            <a:xfrm>
              <a:off x="7713088" y="2143032"/>
              <a:ext cx="45302" cy="15777"/>
            </a:xfrm>
            <a:custGeom>
              <a:avLst/>
              <a:gdLst/>
              <a:ahLst/>
              <a:cxnLst/>
              <a:rect l="l" t="t" r="r" b="b"/>
              <a:pathLst>
                <a:path w="1430" h="498" extrusionOk="0">
                  <a:moveTo>
                    <a:pt x="184" y="1"/>
                  </a:moveTo>
                  <a:cubicBezTo>
                    <a:pt x="140" y="1"/>
                    <a:pt x="96" y="16"/>
                    <a:pt x="60" y="45"/>
                  </a:cubicBezTo>
                  <a:cubicBezTo>
                    <a:pt x="1" y="105"/>
                    <a:pt x="1" y="200"/>
                    <a:pt x="60" y="283"/>
                  </a:cubicBezTo>
                  <a:cubicBezTo>
                    <a:pt x="203" y="414"/>
                    <a:pt x="441" y="498"/>
                    <a:pt x="703" y="498"/>
                  </a:cubicBezTo>
                  <a:cubicBezTo>
                    <a:pt x="953" y="498"/>
                    <a:pt x="1203" y="414"/>
                    <a:pt x="1334" y="283"/>
                  </a:cubicBezTo>
                  <a:cubicBezTo>
                    <a:pt x="1429" y="200"/>
                    <a:pt x="1429" y="105"/>
                    <a:pt x="1370" y="45"/>
                  </a:cubicBezTo>
                  <a:cubicBezTo>
                    <a:pt x="1340" y="16"/>
                    <a:pt x="1298" y="1"/>
                    <a:pt x="1255" y="1"/>
                  </a:cubicBezTo>
                  <a:cubicBezTo>
                    <a:pt x="1212" y="1"/>
                    <a:pt x="1167" y="16"/>
                    <a:pt x="1132" y="45"/>
                  </a:cubicBezTo>
                  <a:cubicBezTo>
                    <a:pt x="1072" y="105"/>
                    <a:pt x="917" y="176"/>
                    <a:pt x="715" y="176"/>
                  </a:cubicBezTo>
                  <a:cubicBezTo>
                    <a:pt x="501" y="176"/>
                    <a:pt x="358" y="105"/>
                    <a:pt x="298" y="45"/>
                  </a:cubicBezTo>
                  <a:cubicBezTo>
                    <a:pt x="268" y="16"/>
                    <a:pt x="227" y="1"/>
                    <a:pt x="1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4383" name="Google Shape;4383;p75"/>
            <p:cNvSpPr/>
            <p:nvPr/>
          </p:nvSpPr>
          <p:spPr>
            <a:xfrm>
              <a:off x="7691197" y="2075427"/>
              <a:ext cx="21923" cy="10581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1"/>
                    <a:pt x="84" y="334"/>
                    <a:pt x="168" y="334"/>
                  </a:cubicBezTo>
                  <a:lnTo>
                    <a:pt x="525" y="334"/>
                  </a:lnTo>
                  <a:cubicBezTo>
                    <a:pt x="620" y="334"/>
                    <a:pt x="692" y="251"/>
                    <a:pt x="692" y="167"/>
                  </a:cubicBezTo>
                  <a:cubicBezTo>
                    <a:pt x="692" y="72"/>
                    <a:pt x="620" y="0"/>
                    <a:pt x="5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4384" name="Google Shape;4384;p75"/>
            <p:cNvSpPr/>
            <p:nvPr/>
          </p:nvSpPr>
          <p:spPr>
            <a:xfrm>
              <a:off x="7758739" y="2075427"/>
              <a:ext cx="21891" cy="10581"/>
            </a:xfrm>
            <a:custGeom>
              <a:avLst/>
              <a:gdLst/>
              <a:ahLst/>
              <a:cxnLst/>
              <a:rect l="l" t="t" r="r" b="b"/>
              <a:pathLst>
                <a:path w="691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524" y="334"/>
                  </a:lnTo>
                  <a:cubicBezTo>
                    <a:pt x="607" y="334"/>
                    <a:pt x="691" y="251"/>
                    <a:pt x="691" y="167"/>
                  </a:cubicBezTo>
                  <a:cubicBezTo>
                    <a:pt x="691" y="72"/>
                    <a:pt x="607" y="0"/>
                    <a:pt x="5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4385" name="Google Shape;4385;p75"/>
            <p:cNvSpPr/>
            <p:nvPr/>
          </p:nvSpPr>
          <p:spPr>
            <a:xfrm>
              <a:off x="7596157" y="1968159"/>
              <a:ext cx="279544" cy="358142"/>
            </a:xfrm>
            <a:custGeom>
              <a:avLst/>
              <a:gdLst/>
              <a:ahLst/>
              <a:cxnLst/>
              <a:rect l="l" t="t" r="r" b="b"/>
              <a:pathLst>
                <a:path w="8824" h="11305" extrusionOk="0">
                  <a:moveTo>
                    <a:pt x="2287" y="481"/>
                  </a:moveTo>
                  <a:cubicBezTo>
                    <a:pt x="2394" y="565"/>
                    <a:pt x="2525" y="600"/>
                    <a:pt x="2691" y="636"/>
                  </a:cubicBezTo>
                  <a:cubicBezTo>
                    <a:pt x="3001" y="708"/>
                    <a:pt x="3322" y="708"/>
                    <a:pt x="3537" y="708"/>
                  </a:cubicBezTo>
                  <a:lnTo>
                    <a:pt x="5299" y="708"/>
                  </a:lnTo>
                  <a:cubicBezTo>
                    <a:pt x="5739" y="708"/>
                    <a:pt x="6192" y="898"/>
                    <a:pt x="6490" y="1243"/>
                  </a:cubicBezTo>
                  <a:cubicBezTo>
                    <a:pt x="6787" y="1589"/>
                    <a:pt x="6930" y="2029"/>
                    <a:pt x="6894" y="2482"/>
                  </a:cubicBezTo>
                  <a:lnTo>
                    <a:pt x="6751" y="3744"/>
                  </a:lnTo>
                  <a:lnTo>
                    <a:pt x="6728" y="3744"/>
                  </a:lnTo>
                  <a:cubicBezTo>
                    <a:pt x="6620" y="3744"/>
                    <a:pt x="6537" y="3660"/>
                    <a:pt x="6537" y="3553"/>
                  </a:cubicBezTo>
                  <a:lnTo>
                    <a:pt x="6537" y="2839"/>
                  </a:lnTo>
                  <a:cubicBezTo>
                    <a:pt x="6537" y="2446"/>
                    <a:pt x="6216" y="2136"/>
                    <a:pt x="5835" y="2136"/>
                  </a:cubicBezTo>
                  <a:lnTo>
                    <a:pt x="4954" y="2136"/>
                  </a:lnTo>
                  <a:cubicBezTo>
                    <a:pt x="3846" y="2136"/>
                    <a:pt x="3072" y="1886"/>
                    <a:pt x="2644" y="1374"/>
                  </a:cubicBezTo>
                  <a:cubicBezTo>
                    <a:pt x="2382" y="1065"/>
                    <a:pt x="2299" y="719"/>
                    <a:pt x="2287" y="481"/>
                  </a:cubicBezTo>
                  <a:close/>
                  <a:moveTo>
                    <a:pt x="2215" y="1398"/>
                  </a:moveTo>
                  <a:cubicBezTo>
                    <a:pt x="2263" y="1458"/>
                    <a:pt x="2310" y="1529"/>
                    <a:pt x="2370" y="1589"/>
                  </a:cubicBezTo>
                  <a:cubicBezTo>
                    <a:pt x="2858" y="2172"/>
                    <a:pt x="3715" y="2470"/>
                    <a:pt x="4942" y="2470"/>
                  </a:cubicBezTo>
                  <a:lnTo>
                    <a:pt x="5823" y="2470"/>
                  </a:lnTo>
                  <a:cubicBezTo>
                    <a:pt x="6025" y="2470"/>
                    <a:pt x="6192" y="2624"/>
                    <a:pt x="6192" y="2839"/>
                  </a:cubicBezTo>
                  <a:lnTo>
                    <a:pt x="6192" y="3553"/>
                  </a:lnTo>
                  <a:cubicBezTo>
                    <a:pt x="6192" y="3839"/>
                    <a:pt x="6430" y="4077"/>
                    <a:pt x="6716" y="4077"/>
                  </a:cubicBezTo>
                  <a:lnTo>
                    <a:pt x="6978" y="4077"/>
                  </a:lnTo>
                  <a:cubicBezTo>
                    <a:pt x="7049" y="4077"/>
                    <a:pt x="7132" y="4101"/>
                    <a:pt x="7192" y="4160"/>
                  </a:cubicBezTo>
                  <a:cubicBezTo>
                    <a:pt x="7252" y="4220"/>
                    <a:pt x="7263" y="4291"/>
                    <a:pt x="7263" y="4375"/>
                  </a:cubicBezTo>
                  <a:cubicBezTo>
                    <a:pt x="7252" y="4506"/>
                    <a:pt x="7109" y="4625"/>
                    <a:pt x="6966" y="4625"/>
                  </a:cubicBezTo>
                  <a:lnTo>
                    <a:pt x="6894" y="4625"/>
                  </a:lnTo>
                  <a:lnTo>
                    <a:pt x="6894" y="4613"/>
                  </a:lnTo>
                  <a:cubicBezTo>
                    <a:pt x="6894" y="4518"/>
                    <a:pt x="6811" y="4446"/>
                    <a:pt x="6728" y="4446"/>
                  </a:cubicBezTo>
                  <a:cubicBezTo>
                    <a:pt x="6632" y="4446"/>
                    <a:pt x="6561" y="4518"/>
                    <a:pt x="6561" y="4613"/>
                  </a:cubicBezTo>
                  <a:cubicBezTo>
                    <a:pt x="6561" y="4815"/>
                    <a:pt x="6537" y="5006"/>
                    <a:pt x="6478" y="5208"/>
                  </a:cubicBezTo>
                  <a:cubicBezTo>
                    <a:pt x="6359" y="4982"/>
                    <a:pt x="6120" y="4803"/>
                    <a:pt x="5835" y="4803"/>
                  </a:cubicBezTo>
                  <a:lnTo>
                    <a:pt x="3001" y="4803"/>
                  </a:lnTo>
                  <a:cubicBezTo>
                    <a:pt x="2727" y="4803"/>
                    <a:pt x="2489" y="4970"/>
                    <a:pt x="2370" y="5208"/>
                  </a:cubicBezTo>
                  <a:cubicBezTo>
                    <a:pt x="2310" y="5006"/>
                    <a:pt x="2275" y="4815"/>
                    <a:pt x="2275" y="4613"/>
                  </a:cubicBezTo>
                  <a:cubicBezTo>
                    <a:pt x="2275" y="4518"/>
                    <a:pt x="2203" y="4446"/>
                    <a:pt x="2108" y="4446"/>
                  </a:cubicBezTo>
                  <a:cubicBezTo>
                    <a:pt x="2025" y="4446"/>
                    <a:pt x="1953" y="4518"/>
                    <a:pt x="1953" y="4613"/>
                  </a:cubicBezTo>
                  <a:lnTo>
                    <a:pt x="1953" y="4625"/>
                  </a:lnTo>
                  <a:lnTo>
                    <a:pt x="1846" y="4625"/>
                  </a:lnTo>
                  <a:cubicBezTo>
                    <a:pt x="1775" y="4625"/>
                    <a:pt x="1691" y="4589"/>
                    <a:pt x="1632" y="4529"/>
                  </a:cubicBezTo>
                  <a:cubicBezTo>
                    <a:pt x="1572" y="4470"/>
                    <a:pt x="1560" y="4399"/>
                    <a:pt x="1560" y="4327"/>
                  </a:cubicBezTo>
                  <a:cubicBezTo>
                    <a:pt x="1572" y="4196"/>
                    <a:pt x="1715" y="4077"/>
                    <a:pt x="1858" y="4077"/>
                  </a:cubicBezTo>
                  <a:lnTo>
                    <a:pt x="2096" y="4077"/>
                  </a:lnTo>
                  <a:cubicBezTo>
                    <a:pt x="2382" y="4077"/>
                    <a:pt x="2620" y="3839"/>
                    <a:pt x="2620" y="3553"/>
                  </a:cubicBezTo>
                  <a:lnTo>
                    <a:pt x="2620" y="2672"/>
                  </a:lnTo>
                  <a:cubicBezTo>
                    <a:pt x="2620" y="2601"/>
                    <a:pt x="2644" y="2541"/>
                    <a:pt x="2703" y="2505"/>
                  </a:cubicBezTo>
                  <a:cubicBezTo>
                    <a:pt x="2787" y="2470"/>
                    <a:pt x="2810" y="2363"/>
                    <a:pt x="2763" y="2291"/>
                  </a:cubicBezTo>
                  <a:cubicBezTo>
                    <a:pt x="2739" y="2236"/>
                    <a:pt x="2685" y="2207"/>
                    <a:pt x="2630" y="2207"/>
                  </a:cubicBezTo>
                  <a:cubicBezTo>
                    <a:pt x="2602" y="2207"/>
                    <a:pt x="2573" y="2215"/>
                    <a:pt x="2549" y="2232"/>
                  </a:cubicBezTo>
                  <a:cubicBezTo>
                    <a:pt x="2382" y="2315"/>
                    <a:pt x="2287" y="2494"/>
                    <a:pt x="2287" y="2672"/>
                  </a:cubicBezTo>
                  <a:lnTo>
                    <a:pt x="2287" y="3553"/>
                  </a:lnTo>
                  <a:cubicBezTo>
                    <a:pt x="2287" y="3660"/>
                    <a:pt x="2203" y="3744"/>
                    <a:pt x="2096" y="3744"/>
                  </a:cubicBezTo>
                  <a:lnTo>
                    <a:pt x="2072" y="3744"/>
                  </a:lnTo>
                  <a:lnTo>
                    <a:pt x="1929" y="2482"/>
                  </a:lnTo>
                  <a:cubicBezTo>
                    <a:pt x="1894" y="2089"/>
                    <a:pt x="1989" y="1708"/>
                    <a:pt x="2215" y="1398"/>
                  </a:cubicBezTo>
                  <a:close/>
                  <a:moveTo>
                    <a:pt x="5823" y="5125"/>
                  </a:moveTo>
                  <a:cubicBezTo>
                    <a:pt x="6025" y="5125"/>
                    <a:pt x="6192" y="5291"/>
                    <a:pt x="6192" y="5506"/>
                  </a:cubicBezTo>
                  <a:lnTo>
                    <a:pt x="6192" y="5684"/>
                  </a:lnTo>
                  <a:cubicBezTo>
                    <a:pt x="6192" y="6661"/>
                    <a:pt x="5382" y="7470"/>
                    <a:pt x="4406" y="7470"/>
                  </a:cubicBezTo>
                  <a:cubicBezTo>
                    <a:pt x="3418" y="7470"/>
                    <a:pt x="2620" y="6661"/>
                    <a:pt x="2620" y="5684"/>
                  </a:cubicBezTo>
                  <a:lnTo>
                    <a:pt x="2620" y="5506"/>
                  </a:lnTo>
                  <a:cubicBezTo>
                    <a:pt x="2620" y="5291"/>
                    <a:pt x="2775" y="5125"/>
                    <a:pt x="2989" y="5125"/>
                  </a:cubicBezTo>
                  <a:close/>
                  <a:moveTo>
                    <a:pt x="2114" y="1"/>
                  </a:moveTo>
                  <a:cubicBezTo>
                    <a:pt x="2100" y="1"/>
                    <a:pt x="2086" y="2"/>
                    <a:pt x="2072" y="5"/>
                  </a:cubicBezTo>
                  <a:cubicBezTo>
                    <a:pt x="2013" y="29"/>
                    <a:pt x="1965" y="77"/>
                    <a:pt x="1953" y="136"/>
                  </a:cubicBezTo>
                  <a:cubicBezTo>
                    <a:pt x="1953" y="172"/>
                    <a:pt x="1870" y="577"/>
                    <a:pt x="2072" y="1053"/>
                  </a:cubicBezTo>
                  <a:cubicBezTo>
                    <a:pt x="1727" y="1446"/>
                    <a:pt x="1572" y="1970"/>
                    <a:pt x="1620" y="2494"/>
                  </a:cubicBezTo>
                  <a:lnTo>
                    <a:pt x="1751" y="3732"/>
                  </a:lnTo>
                  <a:cubicBezTo>
                    <a:pt x="1489" y="3779"/>
                    <a:pt x="1275" y="3994"/>
                    <a:pt x="1251" y="4268"/>
                  </a:cubicBezTo>
                  <a:cubicBezTo>
                    <a:pt x="1239" y="4446"/>
                    <a:pt x="1298" y="4613"/>
                    <a:pt x="1394" y="4744"/>
                  </a:cubicBezTo>
                  <a:cubicBezTo>
                    <a:pt x="1513" y="4875"/>
                    <a:pt x="1679" y="4934"/>
                    <a:pt x="1846" y="4934"/>
                  </a:cubicBezTo>
                  <a:lnTo>
                    <a:pt x="1965" y="4934"/>
                  </a:lnTo>
                  <a:cubicBezTo>
                    <a:pt x="2013" y="5280"/>
                    <a:pt x="2132" y="5589"/>
                    <a:pt x="2310" y="5887"/>
                  </a:cubicBezTo>
                  <a:cubicBezTo>
                    <a:pt x="2334" y="6196"/>
                    <a:pt x="2441" y="6482"/>
                    <a:pt x="2584" y="6732"/>
                  </a:cubicBezTo>
                  <a:cubicBezTo>
                    <a:pt x="2429" y="6768"/>
                    <a:pt x="2287" y="6899"/>
                    <a:pt x="2287" y="7077"/>
                  </a:cubicBezTo>
                  <a:lnTo>
                    <a:pt x="2287" y="7923"/>
                  </a:lnTo>
                  <a:cubicBezTo>
                    <a:pt x="2287" y="8089"/>
                    <a:pt x="2191" y="8220"/>
                    <a:pt x="2037" y="8268"/>
                  </a:cubicBezTo>
                  <a:lnTo>
                    <a:pt x="858" y="8625"/>
                  </a:lnTo>
                  <a:cubicBezTo>
                    <a:pt x="346" y="8792"/>
                    <a:pt x="1" y="9244"/>
                    <a:pt x="1" y="9804"/>
                  </a:cubicBezTo>
                  <a:lnTo>
                    <a:pt x="1" y="11137"/>
                  </a:lnTo>
                  <a:cubicBezTo>
                    <a:pt x="1" y="11233"/>
                    <a:pt x="72" y="11304"/>
                    <a:pt x="167" y="11304"/>
                  </a:cubicBezTo>
                  <a:cubicBezTo>
                    <a:pt x="251" y="11304"/>
                    <a:pt x="322" y="11233"/>
                    <a:pt x="322" y="11137"/>
                  </a:cubicBezTo>
                  <a:lnTo>
                    <a:pt x="322" y="9804"/>
                  </a:lnTo>
                  <a:cubicBezTo>
                    <a:pt x="322" y="9399"/>
                    <a:pt x="584" y="9054"/>
                    <a:pt x="953" y="8935"/>
                  </a:cubicBezTo>
                  <a:lnTo>
                    <a:pt x="2025" y="8613"/>
                  </a:lnTo>
                  <a:cubicBezTo>
                    <a:pt x="2322" y="9352"/>
                    <a:pt x="3287" y="9887"/>
                    <a:pt x="4394" y="9887"/>
                  </a:cubicBezTo>
                  <a:cubicBezTo>
                    <a:pt x="4775" y="9887"/>
                    <a:pt x="5168" y="9828"/>
                    <a:pt x="5501" y="9697"/>
                  </a:cubicBezTo>
                  <a:cubicBezTo>
                    <a:pt x="5597" y="9661"/>
                    <a:pt x="5644" y="9578"/>
                    <a:pt x="5608" y="9482"/>
                  </a:cubicBezTo>
                  <a:cubicBezTo>
                    <a:pt x="5590" y="9418"/>
                    <a:pt x="5529" y="9375"/>
                    <a:pt x="5464" y="9375"/>
                  </a:cubicBezTo>
                  <a:cubicBezTo>
                    <a:pt x="5445" y="9375"/>
                    <a:pt x="5425" y="9379"/>
                    <a:pt x="5406" y="9387"/>
                  </a:cubicBezTo>
                  <a:cubicBezTo>
                    <a:pt x="5085" y="9482"/>
                    <a:pt x="4751" y="9554"/>
                    <a:pt x="4394" y="9554"/>
                  </a:cubicBezTo>
                  <a:cubicBezTo>
                    <a:pt x="3870" y="9554"/>
                    <a:pt x="3382" y="9435"/>
                    <a:pt x="2989" y="9197"/>
                  </a:cubicBezTo>
                  <a:cubicBezTo>
                    <a:pt x="2668" y="8994"/>
                    <a:pt x="2429" y="8744"/>
                    <a:pt x="2322" y="8459"/>
                  </a:cubicBezTo>
                  <a:cubicBezTo>
                    <a:pt x="2501" y="8328"/>
                    <a:pt x="2608" y="8125"/>
                    <a:pt x="2608" y="7899"/>
                  </a:cubicBezTo>
                  <a:lnTo>
                    <a:pt x="2608" y="7054"/>
                  </a:lnTo>
                  <a:cubicBezTo>
                    <a:pt x="2608" y="7054"/>
                    <a:pt x="2608" y="7030"/>
                    <a:pt x="2620" y="7030"/>
                  </a:cubicBezTo>
                  <a:lnTo>
                    <a:pt x="2810" y="7030"/>
                  </a:lnTo>
                  <a:cubicBezTo>
                    <a:pt x="3191" y="7470"/>
                    <a:pt x="3763" y="7744"/>
                    <a:pt x="4382" y="7744"/>
                  </a:cubicBezTo>
                  <a:cubicBezTo>
                    <a:pt x="5013" y="7744"/>
                    <a:pt x="5573" y="7482"/>
                    <a:pt x="5966" y="7030"/>
                  </a:cubicBezTo>
                  <a:lnTo>
                    <a:pt x="6156" y="7030"/>
                  </a:lnTo>
                  <a:cubicBezTo>
                    <a:pt x="6156" y="7030"/>
                    <a:pt x="6168" y="7030"/>
                    <a:pt x="6168" y="7054"/>
                  </a:cubicBezTo>
                  <a:lnTo>
                    <a:pt x="6168" y="7899"/>
                  </a:lnTo>
                  <a:cubicBezTo>
                    <a:pt x="6168" y="8125"/>
                    <a:pt x="6275" y="8328"/>
                    <a:pt x="6454" y="8459"/>
                  </a:cubicBezTo>
                  <a:cubicBezTo>
                    <a:pt x="6382" y="8673"/>
                    <a:pt x="6216" y="8875"/>
                    <a:pt x="5989" y="9042"/>
                  </a:cubicBezTo>
                  <a:cubicBezTo>
                    <a:pt x="5918" y="9101"/>
                    <a:pt x="5906" y="9209"/>
                    <a:pt x="5966" y="9280"/>
                  </a:cubicBezTo>
                  <a:cubicBezTo>
                    <a:pt x="5989" y="9328"/>
                    <a:pt x="6037" y="9340"/>
                    <a:pt x="6097" y="9340"/>
                  </a:cubicBezTo>
                  <a:cubicBezTo>
                    <a:pt x="6132" y="9340"/>
                    <a:pt x="6168" y="9328"/>
                    <a:pt x="6204" y="9316"/>
                  </a:cubicBezTo>
                  <a:cubicBezTo>
                    <a:pt x="6466" y="9101"/>
                    <a:pt x="6644" y="8863"/>
                    <a:pt x="6751" y="8601"/>
                  </a:cubicBezTo>
                  <a:lnTo>
                    <a:pt x="7823" y="8923"/>
                  </a:lnTo>
                  <a:cubicBezTo>
                    <a:pt x="8204" y="9042"/>
                    <a:pt x="8454" y="9387"/>
                    <a:pt x="8454" y="9792"/>
                  </a:cubicBezTo>
                  <a:lnTo>
                    <a:pt x="8454" y="11126"/>
                  </a:lnTo>
                  <a:cubicBezTo>
                    <a:pt x="8454" y="11221"/>
                    <a:pt x="8525" y="11292"/>
                    <a:pt x="8621" y="11292"/>
                  </a:cubicBezTo>
                  <a:cubicBezTo>
                    <a:pt x="8704" y="11292"/>
                    <a:pt x="8776" y="11221"/>
                    <a:pt x="8776" y="11126"/>
                  </a:cubicBezTo>
                  <a:lnTo>
                    <a:pt x="8776" y="9792"/>
                  </a:lnTo>
                  <a:cubicBezTo>
                    <a:pt x="8823" y="9280"/>
                    <a:pt x="8478" y="8804"/>
                    <a:pt x="7966" y="8661"/>
                  </a:cubicBezTo>
                  <a:lnTo>
                    <a:pt x="6787" y="8304"/>
                  </a:lnTo>
                  <a:cubicBezTo>
                    <a:pt x="6632" y="8256"/>
                    <a:pt x="6537" y="8101"/>
                    <a:pt x="6537" y="7958"/>
                  </a:cubicBezTo>
                  <a:lnTo>
                    <a:pt x="6537" y="7113"/>
                  </a:lnTo>
                  <a:cubicBezTo>
                    <a:pt x="6537" y="6935"/>
                    <a:pt x="6394" y="6792"/>
                    <a:pt x="6239" y="6768"/>
                  </a:cubicBezTo>
                  <a:cubicBezTo>
                    <a:pt x="6382" y="6518"/>
                    <a:pt x="6490" y="6232"/>
                    <a:pt x="6513" y="5923"/>
                  </a:cubicBezTo>
                  <a:cubicBezTo>
                    <a:pt x="6692" y="5625"/>
                    <a:pt x="6811" y="5303"/>
                    <a:pt x="6859" y="4970"/>
                  </a:cubicBezTo>
                  <a:lnTo>
                    <a:pt x="6966" y="4970"/>
                  </a:lnTo>
                  <a:cubicBezTo>
                    <a:pt x="7287" y="4970"/>
                    <a:pt x="7561" y="4732"/>
                    <a:pt x="7585" y="4410"/>
                  </a:cubicBezTo>
                  <a:cubicBezTo>
                    <a:pt x="7609" y="4232"/>
                    <a:pt x="7549" y="4077"/>
                    <a:pt x="7442" y="3934"/>
                  </a:cubicBezTo>
                  <a:cubicBezTo>
                    <a:pt x="7347" y="3839"/>
                    <a:pt x="7216" y="3779"/>
                    <a:pt x="7085" y="3744"/>
                  </a:cubicBezTo>
                  <a:lnTo>
                    <a:pt x="7216" y="2505"/>
                  </a:lnTo>
                  <a:cubicBezTo>
                    <a:pt x="7275" y="1958"/>
                    <a:pt x="7097" y="1422"/>
                    <a:pt x="6728" y="1005"/>
                  </a:cubicBezTo>
                  <a:cubicBezTo>
                    <a:pt x="6359" y="600"/>
                    <a:pt x="5835" y="362"/>
                    <a:pt x="5287" y="362"/>
                  </a:cubicBezTo>
                  <a:lnTo>
                    <a:pt x="3525" y="362"/>
                  </a:lnTo>
                  <a:cubicBezTo>
                    <a:pt x="2918" y="362"/>
                    <a:pt x="2406" y="243"/>
                    <a:pt x="2227" y="53"/>
                  </a:cubicBezTo>
                  <a:cubicBezTo>
                    <a:pt x="2200" y="16"/>
                    <a:pt x="2159" y="1"/>
                    <a:pt x="21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</p:grpSp>
      <p:grpSp>
        <p:nvGrpSpPr>
          <p:cNvPr id="4386" name="Google Shape;4386;p75"/>
          <p:cNvGrpSpPr/>
          <p:nvPr/>
        </p:nvGrpSpPr>
        <p:grpSpPr>
          <a:xfrm>
            <a:off x="2085265" y="2847350"/>
            <a:ext cx="475234" cy="507613"/>
            <a:chOff x="5289631" y="1500214"/>
            <a:chExt cx="332355" cy="354974"/>
          </a:xfrm>
        </p:grpSpPr>
        <p:sp>
          <p:nvSpPr>
            <p:cNvPr id="4387" name="Google Shape;4387;p75"/>
            <p:cNvSpPr/>
            <p:nvPr/>
          </p:nvSpPr>
          <p:spPr>
            <a:xfrm>
              <a:off x="5432603" y="1667040"/>
              <a:ext cx="45651" cy="16157"/>
            </a:xfrm>
            <a:custGeom>
              <a:avLst/>
              <a:gdLst/>
              <a:ahLst/>
              <a:cxnLst/>
              <a:rect l="l" t="t" r="r" b="b"/>
              <a:pathLst>
                <a:path w="1441" h="510" extrusionOk="0">
                  <a:moveTo>
                    <a:pt x="183" y="0"/>
                  </a:moveTo>
                  <a:cubicBezTo>
                    <a:pt x="140" y="0"/>
                    <a:pt x="96" y="15"/>
                    <a:pt x="60" y="45"/>
                  </a:cubicBezTo>
                  <a:cubicBezTo>
                    <a:pt x="0" y="104"/>
                    <a:pt x="0" y="211"/>
                    <a:pt x="60" y="283"/>
                  </a:cubicBezTo>
                  <a:cubicBezTo>
                    <a:pt x="203" y="426"/>
                    <a:pt x="441" y="509"/>
                    <a:pt x="691" y="509"/>
                  </a:cubicBezTo>
                  <a:cubicBezTo>
                    <a:pt x="965" y="509"/>
                    <a:pt x="1203" y="426"/>
                    <a:pt x="1334" y="283"/>
                  </a:cubicBezTo>
                  <a:cubicBezTo>
                    <a:pt x="1441" y="223"/>
                    <a:pt x="1441" y="128"/>
                    <a:pt x="1370" y="45"/>
                  </a:cubicBezTo>
                  <a:cubicBezTo>
                    <a:pt x="1334" y="15"/>
                    <a:pt x="1292" y="0"/>
                    <a:pt x="1251" y="0"/>
                  </a:cubicBezTo>
                  <a:cubicBezTo>
                    <a:pt x="1209" y="0"/>
                    <a:pt x="1167" y="15"/>
                    <a:pt x="1131" y="45"/>
                  </a:cubicBezTo>
                  <a:cubicBezTo>
                    <a:pt x="1072" y="104"/>
                    <a:pt x="917" y="188"/>
                    <a:pt x="715" y="188"/>
                  </a:cubicBezTo>
                  <a:cubicBezTo>
                    <a:pt x="500" y="188"/>
                    <a:pt x="358" y="104"/>
                    <a:pt x="298" y="45"/>
                  </a:cubicBezTo>
                  <a:cubicBezTo>
                    <a:pt x="268" y="15"/>
                    <a:pt x="227" y="0"/>
                    <a:pt x="1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4388" name="Google Shape;4388;p75"/>
            <p:cNvSpPr/>
            <p:nvPr/>
          </p:nvSpPr>
          <p:spPr>
            <a:xfrm>
              <a:off x="5416763" y="1628074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01"/>
                    <a:pt x="167" y="501"/>
                  </a:cubicBezTo>
                  <a:cubicBezTo>
                    <a:pt x="262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4389" name="Google Shape;4389;p75"/>
            <p:cNvSpPr/>
            <p:nvPr/>
          </p:nvSpPr>
          <p:spPr>
            <a:xfrm>
              <a:off x="5483893" y="1628074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5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55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4390" name="Google Shape;4390;p75"/>
            <p:cNvSpPr/>
            <p:nvPr/>
          </p:nvSpPr>
          <p:spPr>
            <a:xfrm>
              <a:off x="5411093" y="1611474"/>
              <a:ext cx="21923" cy="10613"/>
            </a:xfrm>
            <a:custGeom>
              <a:avLst/>
              <a:gdLst/>
              <a:ahLst/>
              <a:cxnLst/>
              <a:rect l="l" t="t" r="r" b="b"/>
              <a:pathLst>
                <a:path w="692" h="335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7" y="334"/>
                  </a:cubicBezTo>
                  <a:lnTo>
                    <a:pt x="525" y="334"/>
                  </a:lnTo>
                  <a:cubicBezTo>
                    <a:pt x="608" y="334"/>
                    <a:pt x="691" y="251"/>
                    <a:pt x="691" y="168"/>
                  </a:cubicBezTo>
                  <a:cubicBezTo>
                    <a:pt x="691" y="72"/>
                    <a:pt x="620" y="1"/>
                    <a:pt x="5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4391" name="Google Shape;4391;p75"/>
            <p:cNvSpPr/>
            <p:nvPr/>
          </p:nvSpPr>
          <p:spPr>
            <a:xfrm>
              <a:off x="5478254" y="1611474"/>
              <a:ext cx="21511" cy="10613"/>
            </a:xfrm>
            <a:custGeom>
              <a:avLst/>
              <a:gdLst/>
              <a:ahLst/>
              <a:cxnLst/>
              <a:rect l="l" t="t" r="r" b="b"/>
              <a:pathLst>
                <a:path w="679" h="335" extrusionOk="0">
                  <a:moveTo>
                    <a:pt x="155" y="1"/>
                  </a:moveTo>
                  <a:cubicBezTo>
                    <a:pt x="71" y="1"/>
                    <a:pt x="0" y="72"/>
                    <a:pt x="0" y="168"/>
                  </a:cubicBezTo>
                  <a:cubicBezTo>
                    <a:pt x="0" y="251"/>
                    <a:pt x="71" y="334"/>
                    <a:pt x="155" y="334"/>
                  </a:cubicBezTo>
                  <a:lnTo>
                    <a:pt x="524" y="334"/>
                  </a:lnTo>
                  <a:cubicBezTo>
                    <a:pt x="607" y="334"/>
                    <a:pt x="679" y="251"/>
                    <a:pt x="679" y="168"/>
                  </a:cubicBezTo>
                  <a:cubicBezTo>
                    <a:pt x="679" y="72"/>
                    <a:pt x="607" y="1"/>
                    <a:pt x="5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4392" name="Google Shape;4392;p75"/>
            <p:cNvSpPr/>
            <p:nvPr/>
          </p:nvSpPr>
          <p:spPr>
            <a:xfrm>
              <a:off x="5289631" y="1500214"/>
              <a:ext cx="332355" cy="354974"/>
            </a:xfrm>
            <a:custGeom>
              <a:avLst/>
              <a:gdLst/>
              <a:ahLst/>
              <a:cxnLst/>
              <a:rect l="l" t="t" r="r" b="b"/>
              <a:pathLst>
                <a:path w="10491" h="11205" extrusionOk="0">
                  <a:moveTo>
                    <a:pt x="5930" y="322"/>
                  </a:moveTo>
                  <a:cubicBezTo>
                    <a:pt x="6395" y="322"/>
                    <a:pt x="6978" y="596"/>
                    <a:pt x="7347" y="858"/>
                  </a:cubicBezTo>
                  <a:cubicBezTo>
                    <a:pt x="7752" y="1143"/>
                    <a:pt x="8240" y="1655"/>
                    <a:pt x="8335" y="2429"/>
                  </a:cubicBezTo>
                  <a:cubicBezTo>
                    <a:pt x="8395" y="2989"/>
                    <a:pt x="8550" y="3263"/>
                    <a:pt x="8716" y="3513"/>
                  </a:cubicBezTo>
                  <a:cubicBezTo>
                    <a:pt x="8812" y="3680"/>
                    <a:pt x="8895" y="3822"/>
                    <a:pt x="8966" y="4049"/>
                  </a:cubicBezTo>
                  <a:cubicBezTo>
                    <a:pt x="9073" y="4370"/>
                    <a:pt x="9073" y="4632"/>
                    <a:pt x="9073" y="4894"/>
                  </a:cubicBezTo>
                  <a:cubicBezTo>
                    <a:pt x="9073" y="5144"/>
                    <a:pt x="9073" y="5406"/>
                    <a:pt x="9169" y="5715"/>
                  </a:cubicBezTo>
                  <a:cubicBezTo>
                    <a:pt x="9228" y="5918"/>
                    <a:pt x="9300" y="6085"/>
                    <a:pt x="9371" y="6239"/>
                  </a:cubicBezTo>
                  <a:cubicBezTo>
                    <a:pt x="9526" y="6537"/>
                    <a:pt x="9657" y="6799"/>
                    <a:pt x="9645" y="7442"/>
                  </a:cubicBezTo>
                  <a:cubicBezTo>
                    <a:pt x="9621" y="8037"/>
                    <a:pt x="9800" y="8430"/>
                    <a:pt x="9919" y="8740"/>
                  </a:cubicBezTo>
                  <a:cubicBezTo>
                    <a:pt x="10062" y="9049"/>
                    <a:pt x="10145" y="9264"/>
                    <a:pt x="10026" y="9597"/>
                  </a:cubicBezTo>
                  <a:cubicBezTo>
                    <a:pt x="9931" y="9918"/>
                    <a:pt x="9645" y="10133"/>
                    <a:pt x="9454" y="10252"/>
                  </a:cubicBezTo>
                  <a:lnTo>
                    <a:pt x="9454" y="9692"/>
                  </a:lnTo>
                  <a:cubicBezTo>
                    <a:pt x="9454" y="9168"/>
                    <a:pt x="9121" y="8704"/>
                    <a:pt x="8633" y="8549"/>
                  </a:cubicBezTo>
                  <a:lnTo>
                    <a:pt x="6811" y="7906"/>
                  </a:lnTo>
                  <a:cubicBezTo>
                    <a:pt x="6609" y="7835"/>
                    <a:pt x="6454" y="7620"/>
                    <a:pt x="6454" y="7394"/>
                  </a:cubicBezTo>
                  <a:lnTo>
                    <a:pt x="6454" y="6680"/>
                  </a:lnTo>
                  <a:cubicBezTo>
                    <a:pt x="7180" y="6263"/>
                    <a:pt x="7692" y="5465"/>
                    <a:pt x="7692" y="4561"/>
                  </a:cubicBezTo>
                  <a:lnTo>
                    <a:pt x="7692" y="3977"/>
                  </a:lnTo>
                  <a:cubicBezTo>
                    <a:pt x="7704" y="3989"/>
                    <a:pt x="7716" y="3989"/>
                    <a:pt x="7716" y="4001"/>
                  </a:cubicBezTo>
                  <a:cubicBezTo>
                    <a:pt x="8073" y="4263"/>
                    <a:pt x="8300" y="4418"/>
                    <a:pt x="8347" y="4989"/>
                  </a:cubicBezTo>
                  <a:cubicBezTo>
                    <a:pt x="8347" y="5073"/>
                    <a:pt x="8419" y="5132"/>
                    <a:pt x="8514" y="5132"/>
                  </a:cubicBezTo>
                  <a:lnTo>
                    <a:pt x="8526" y="5132"/>
                  </a:lnTo>
                  <a:cubicBezTo>
                    <a:pt x="8609" y="5132"/>
                    <a:pt x="8692" y="5049"/>
                    <a:pt x="8669" y="4953"/>
                  </a:cubicBezTo>
                  <a:cubicBezTo>
                    <a:pt x="8609" y="4239"/>
                    <a:pt x="8276" y="3989"/>
                    <a:pt x="7895" y="3739"/>
                  </a:cubicBezTo>
                  <a:cubicBezTo>
                    <a:pt x="7633" y="3560"/>
                    <a:pt x="7359" y="3370"/>
                    <a:pt x="7121" y="2965"/>
                  </a:cubicBezTo>
                  <a:cubicBezTo>
                    <a:pt x="6728" y="2322"/>
                    <a:pt x="6287" y="2215"/>
                    <a:pt x="5954" y="2132"/>
                  </a:cubicBezTo>
                  <a:cubicBezTo>
                    <a:pt x="5787" y="2084"/>
                    <a:pt x="5633" y="2060"/>
                    <a:pt x="5513" y="1965"/>
                  </a:cubicBezTo>
                  <a:cubicBezTo>
                    <a:pt x="5442" y="1917"/>
                    <a:pt x="5418" y="1834"/>
                    <a:pt x="5418" y="1763"/>
                  </a:cubicBezTo>
                  <a:lnTo>
                    <a:pt x="5418" y="1417"/>
                  </a:lnTo>
                  <a:cubicBezTo>
                    <a:pt x="5418" y="1322"/>
                    <a:pt x="5335" y="1251"/>
                    <a:pt x="5252" y="1251"/>
                  </a:cubicBezTo>
                  <a:cubicBezTo>
                    <a:pt x="5156" y="1251"/>
                    <a:pt x="5085" y="1322"/>
                    <a:pt x="5085" y="1417"/>
                  </a:cubicBezTo>
                  <a:lnTo>
                    <a:pt x="5085" y="1763"/>
                  </a:lnTo>
                  <a:cubicBezTo>
                    <a:pt x="5085" y="1846"/>
                    <a:pt x="5037" y="1917"/>
                    <a:pt x="4978" y="1965"/>
                  </a:cubicBezTo>
                  <a:cubicBezTo>
                    <a:pt x="4859" y="2060"/>
                    <a:pt x="4716" y="2084"/>
                    <a:pt x="4549" y="2132"/>
                  </a:cubicBezTo>
                  <a:cubicBezTo>
                    <a:pt x="4204" y="2215"/>
                    <a:pt x="3763" y="2322"/>
                    <a:pt x="3370" y="2965"/>
                  </a:cubicBezTo>
                  <a:cubicBezTo>
                    <a:pt x="3120" y="3370"/>
                    <a:pt x="2858" y="3549"/>
                    <a:pt x="2596" y="3739"/>
                  </a:cubicBezTo>
                  <a:cubicBezTo>
                    <a:pt x="2227" y="3989"/>
                    <a:pt x="1882" y="4239"/>
                    <a:pt x="1823" y="4953"/>
                  </a:cubicBezTo>
                  <a:cubicBezTo>
                    <a:pt x="1823" y="5049"/>
                    <a:pt x="1882" y="5120"/>
                    <a:pt x="1977" y="5132"/>
                  </a:cubicBezTo>
                  <a:cubicBezTo>
                    <a:pt x="2061" y="5132"/>
                    <a:pt x="2144" y="5073"/>
                    <a:pt x="2156" y="4989"/>
                  </a:cubicBezTo>
                  <a:cubicBezTo>
                    <a:pt x="2204" y="4418"/>
                    <a:pt x="2442" y="4263"/>
                    <a:pt x="2775" y="4001"/>
                  </a:cubicBezTo>
                  <a:cubicBezTo>
                    <a:pt x="3049" y="3822"/>
                    <a:pt x="3358" y="3584"/>
                    <a:pt x="3644" y="3144"/>
                  </a:cubicBezTo>
                  <a:cubicBezTo>
                    <a:pt x="3966" y="2620"/>
                    <a:pt x="4287" y="2525"/>
                    <a:pt x="4621" y="2453"/>
                  </a:cubicBezTo>
                  <a:cubicBezTo>
                    <a:pt x="4835" y="2394"/>
                    <a:pt x="5061" y="2346"/>
                    <a:pt x="5263" y="2179"/>
                  </a:cubicBezTo>
                  <a:cubicBezTo>
                    <a:pt x="5454" y="2346"/>
                    <a:pt x="5680" y="2394"/>
                    <a:pt x="5906" y="2453"/>
                  </a:cubicBezTo>
                  <a:cubicBezTo>
                    <a:pt x="6252" y="2548"/>
                    <a:pt x="6561" y="2620"/>
                    <a:pt x="6883" y="3144"/>
                  </a:cubicBezTo>
                  <a:cubicBezTo>
                    <a:pt x="7049" y="3394"/>
                    <a:pt x="7216" y="3584"/>
                    <a:pt x="7395" y="3715"/>
                  </a:cubicBezTo>
                  <a:lnTo>
                    <a:pt x="7395" y="4525"/>
                  </a:lnTo>
                  <a:cubicBezTo>
                    <a:pt x="7395" y="5680"/>
                    <a:pt x="6454" y="6656"/>
                    <a:pt x="5299" y="6668"/>
                  </a:cubicBezTo>
                  <a:cubicBezTo>
                    <a:pt x="5292" y="6668"/>
                    <a:pt x="5285" y="6668"/>
                    <a:pt x="5277" y="6668"/>
                  </a:cubicBezTo>
                  <a:cubicBezTo>
                    <a:pt x="4109" y="6668"/>
                    <a:pt x="3156" y="5720"/>
                    <a:pt x="3156" y="4549"/>
                  </a:cubicBezTo>
                  <a:lnTo>
                    <a:pt x="3156" y="4489"/>
                  </a:lnTo>
                  <a:cubicBezTo>
                    <a:pt x="3156" y="4406"/>
                    <a:pt x="3073" y="4334"/>
                    <a:pt x="2989" y="4334"/>
                  </a:cubicBezTo>
                  <a:cubicBezTo>
                    <a:pt x="2894" y="4334"/>
                    <a:pt x="2823" y="4406"/>
                    <a:pt x="2823" y="4489"/>
                  </a:cubicBezTo>
                  <a:lnTo>
                    <a:pt x="2823" y="4549"/>
                  </a:lnTo>
                  <a:cubicBezTo>
                    <a:pt x="2823" y="5465"/>
                    <a:pt x="3311" y="6251"/>
                    <a:pt x="4061" y="6680"/>
                  </a:cubicBezTo>
                  <a:lnTo>
                    <a:pt x="4061" y="7394"/>
                  </a:lnTo>
                  <a:cubicBezTo>
                    <a:pt x="4061" y="7620"/>
                    <a:pt x="3906" y="7823"/>
                    <a:pt x="3704" y="7906"/>
                  </a:cubicBezTo>
                  <a:lnTo>
                    <a:pt x="1882" y="8537"/>
                  </a:lnTo>
                  <a:cubicBezTo>
                    <a:pt x="1394" y="8716"/>
                    <a:pt x="1072" y="9180"/>
                    <a:pt x="1072" y="9692"/>
                  </a:cubicBezTo>
                  <a:lnTo>
                    <a:pt x="1072" y="10252"/>
                  </a:lnTo>
                  <a:cubicBezTo>
                    <a:pt x="858" y="10133"/>
                    <a:pt x="596" y="9906"/>
                    <a:pt x="489" y="9597"/>
                  </a:cubicBezTo>
                  <a:cubicBezTo>
                    <a:pt x="370" y="9252"/>
                    <a:pt x="453" y="9049"/>
                    <a:pt x="608" y="8740"/>
                  </a:cubicBezTo>
                  <a:cubicBezTo>
                    <a:pt x="739" y="8418"/>
                    <a:pt x="906" y="8049"/>
                    <a:pt x="894" y="7442"/>
                  </a:cubicBezTo>
                  <a:cubicBezTo>
                    <a:pt x="870" y="6799"/>
                    <a:pt x="1025" y="6513"/>
                    <a:pt x="1156" y="6239"/>
                  </a:cubicBezTo>
                  <a:cubicBezTo>
                    <a:pt x="1227" y="6085"/>
                    <a:pt x="1311" y="5918"/>
                    <a:pt x="1370" y="5715"/>
                  </a:cubicBezTo>
                  <a:cubicBezTo>
                    <a:pt x="1453" y="5406"/>
                    <a:pt x="1453" y="5144"/>
                    <a:pt x="1453" y="4894"/>
                  </a:cubicBezTo>
                  <a:cubicBezTo>
                    <a:pt x="1453" y="4632"/>
                    <a:pt x="1453" y="4370"/>
                    <a:pt x="1561" y="4049"/>
                  </a:cubicBezTo>
                  <a:cubicBezTo>
                    <a:pt x="1632" y="3822"/>
                    <a:pt x="1727" y="3680"/>
                    <a:pt x="1811" y="3513"/>
                  </a:cubicBezTo>
                  <a:cubicBezTo>
                    <a:pt x="1965" y="3263"/>
                    <a:pt x="2120" y="2989"/>
                    <a:pt x="2204" y="2429"/>
                  </a:cubicBezTo>
                  <a:cubicBezTo>
                    <a:pt x="2287" y="1655"/>
                    <a:pt x="2775" y="1155"/>
                    <a:pt x="3180" y="858"/>
                  </a:cubicBezTo>
                  <a:cubicBezTo>
                    <a:pt x="3692" y="489"/>
                    <a:pt x="4251" y="322"/>
                    <a:pt x="4597" y="322"/>
                  </a:cubicBezTo>
                  <a:cubicBezTo>
                    <a:pt x="4763" y="322"/>
                    <a:pt x="4894" y="358"/>
                    <a:pt x="4978" y="429"/>
                  </a:cubicBezTo>
                  <a:cubicBezTo>
                    <a:pt x="5067" y="489"/>
                    <a:pt x="5168" y="518"/>
                    <a:pt x="5268" y="518"/>
                  </a:cubicBezTo>
                  <a:cubicBezTo>
                    <a:pt x="5368" y="518"/>
                    <a:pt x="5466" y="489"/>
                    <a:pt x="5549" y="429"/>
                  </a:cubicBezTo>
                  <a:cubicBezTo>
                    <a:pt x="5656" y="370"/>
                    <a:pt x="5775" y="322"/>
                    <a:pt x="5930" y="322"/>
                  </a:cubicBezTo>
                  <a:close/>
                  <a:moveTo>
                    <a:pt x="4585" y="0"/>
                  </a:moveTo>
                  <a:cubicBezTo>
                    <a:pt x="4109" y="0"/>
                    <a:pt x="3478" y="239"/>
                    <a:pt x="2977" y="596"/>
                  </a:cubicBezTo>
                  <a:cubicBezTo>
                    <a:pt x="2525" y="917"/>
                    <a:pt x="1965" y="1489"/>
                    <a:pt x="1858" y="2382"/>
                  </a:cubicBezTo>
                  <a:cubicBezTo>
                    <a:pt x="1799" y="2870"/>
                    <a:pt x="1668" y="3096"/>
                    <a:pt x="1513" y="3334"/>
                  </a:cubicBezTo>
                  <a:cubicBezTo>
                    <a:pt x="1418" y="3501"/>
                    <a:pt x="1311" y="3680"/>
                    <a:pt x="1239" y="3941"/>
                  </a:cubicBezTo>
                  <a:cubicBezTo>
                    <a:pt x="1132" y="4311"/>
                    <a:pt x="1120" y="4596"/>
                    <a:pt x="1120" y="4882"/>
                  </a:cubicBezTo>
                  <a:cubicBezTo>
                    <a:pt x="1120" y="5120"/>
                    <a:pt x="1120" y="5346"/>
                    <a:pt x="1037" y="5608"/>
                  </a:cubicBezTo>
                  <a:cubicBezTo>
                    <a:pt x="1001" y="5787"/>
                    <a:pt x="918" y="5918"/>
                    <a:pt x="846" y="6073"/>
                  </a:cubicBezTo>
                  <a:cubicBezTo>
                    <a:pt x="703" y="6382"/>
                    <a:pt x="537" y="6716"/>
                    <a:pt x="549" y="7430"/>
                  </a:cubicBezTo>
                  <a:cubicBezTo>
                    <a:pt x="560" y="7966"/>
                    <a:pt x="418" y="8287"/>
                    <a:pt x="287" y="8585"/>
                  </a:cubicBezTo>
                  <a:cubicBezTo>
                    <a:pt x="132" y="8918"/>
                    <a:pt x="1" y="9228"/>
                    <a:pt x="168" y="9692"/>
                  </a:cubicBezTo>
                  <a:cubicBezTo>
                    <a:pt x="346" y="10192"/>
                    <a:pt x="846" y="10514"/>
                    <a:pt x="1061" y="10609"/>
                  </a:cubicBezTo>
                  <a:lnTo>
                    <a:pt x="1061" y="11026"/>
                  </a:lnTo>
                  <a:cubicBezTo>
                    <a:pt x="1061" y="11121"/>
                    <a:pt x="1132" y="11192"/>
                    <a:pt x="1215" y="11192"/>
                  </a:cubicBezTo>
                  <a:cubicBezTo>
                    <a:pt x="1311" y="11192"/>
                    <a:pt x="1382" y="11121"/>
                    <a:pt x="1382" y="11026"/>
                  </a:cubicBezTo>
                  <a:lnTo>
                    <a:pt x="1382" y="9668"/>
                  </a:lnTo>
                  <a:cubicBezTo>
                    <a:pt x="1382" y="9514"/>
                    <a:pt x="1430" y="9359"/>
                    <a:pt x="1501" y="9228"/>
                  </a:cubicBezTo>
                  <a:lnTo>
                    <a:pt x="2275" y="9895"/>
                  </a:lnTo>
                  <a:cubicBezTo>
                    <a:pt x="2394" y="10002"/>
                    <a:pt x="2465" y="10145"/>
                    <a:pt x="2465" y="10299"/>
                  </a:cubicBezTo>
                  <a:lnTo>
                    <a:pt x="2465" y="11026"/>
                  </a:lnTo>
                  <a:cubicBezTo>
                    <a:pt x="2465" y="11121"/>
                    <a:pt x="2549" y="11192"/>
                    <a:pt x="2632" y="11192"/>
                  </a:cubicBezTo>
                  <a:cubicBezTo>
                    <a:pt x="2716" y="11192"/>
                    <a:pt x="2799" y="11121"/>
                    <a:pt x="2799" y="11026"/>
                  </a:cubicBezTo>
                  <a:lnTo>
                    <a:pt x="2799" y="10299"/>
                  </a:lnTo>
                  <a:cubicBezTo>
                    <a:pt x="2799" y="10049"/>
                    <a:pt x="2692" y="9811"/>
                    <a:pt x="2501" y="9645"/>
                  </a:cubicBezTo>
                  <a:lnTo>
                    <a:pt x="1727" y="8978"/>
                  </a:lnTo>
                  <a:cubicBezTo>
                    <a:pt x="1799" y="8918"/>
                    <a:pt x="1882" y="8871"/>
                    <a:pt x="1977" y="8823"/>
                  </a:cubicBezTo>
                  <a:lnTo>
                    <a:pt x="3013" y="8454"/>
                  </a:lnTo>
                  <a:cubicBezTo>
                    <a:pt x="3728" y="9371"/>
                    <a:pt x="4466" y="10002"/>
                    <a:pt x="5192" y="10299"/>
                  </a:cubicBezTo>
                  <a:cubicBezTo>
                    <a:pt x="5204" y="10311"/>
                    <a:pt x="5240" y="10311"/>
                    <a:pt x="5252" y="10311"/>
                  </a:cubicBezTo>
                  <a:cubicBezTo>
                    <a:pt x="5263" y="10311"/>
                    <a:pt x="5299" y="10311"/>
                    <a:pt x="5311" y="10299"/>
                  </a:cubicBezTo>
                  <a:cubicBezTo>
                    <a:pt x="5764" y="10121"/>
                    <a:pt x="6216" y="9811"/>
                    <a:pt x="6668" y="9395"/>
                  </a:cubicBezTo>
                  <a:cubicBezTo>
                    <a:pt x="6728" y="9335"/>
                    <a:pt x="6740" y="9228"/>
                    <a:pt x="6668" y="9156"/>
                  </a:cubicBezTo>
                  <a:cubicBezTo>
                    <a:pt x="6636" y="9124"/>
                    <a:pt x="6590" y="9102"/>
                    <a:pt x="6543" y="9102"/>
                  </a:cubicBezTo>
                  <a:cubicBezTo>
                    <a:pt x="6503" y="9102"/>
                    <a:pt x="6463" y="9118"/>
                    <a:pt x="6430" y="9156"/>
                  </a:cubicBezTo>
                  <a:cubicBezTo>
                    <a:pt x="6025" y="9525"/>
                    <a:pt x="5644" y="9811"/>
                    <a:pt x="5252" y="9966"/>
                  </a:cubicBezTo>
                  <a:cubicBezTo>
                    <a:pt x="4478" y="9633"/>
                    <a:pt x="3811" y="8930"/>
                    <a:pt x="3347" y="8347"/>
                  </a:cubicBezTo>
                  <a:lnTo>
                    <a:pt x="3799" y="8204"/>
                  </a:lnTo>
                  <a:cubicBezTo>
                    <a:pt x="4132" y="8085"/>
                    <a:pt x="4370" y="7751"/>
                    <a:pt x="4370" y="7382"/>
                  </a:cubicBezTo>
                  <a:lnTo>
                    <a:pt x="4370" y="6811"/>
                  </a:lnTo>
                  <a:cubicBezTo>
                    <a:pt x="4656" y="6918"/>
                    <a:pt x="4954" y="6978"/>
                    <a:pt x="5263" y="6978"/>
                  </a:cubicBezTo>
                  <a:cubicBezTo>
                    <a:pt x="5585" y="6978"/>
                    <a:pt x="5883" y="6918"/>
                    <a:pt x="6156" y="6811"/>
                  </a:cubicBezTo>
                  <a:lnTo>
                    <a:pt x="6156" y="7382"/>
                  </a:lnTo>
                  <a:cubicBezTo>
                    <a:pt x="6156" y="7751"/>
                    <a:pt x="6395" y="8085"/>
                    <a:pt x="6740" y="8204"/>
                  </a:cubicBezTo>
                  <a:lnTo>
                    <a:pt x="7192" y="8347"/>
                  </a:lnTo>
                  <a:cubicBezTo>
                    <a:pt x="7097" y="8466"/>
                    <a:pt x="7014" y="8573"/>
                    <a:pt x="6907" y="8692"/>
                  </a:cubicBezTo>
                  <a:cubicBezTo>
                    <a:pt x="6847" y="8763"/>
                    <a:pt x="6847" y="8871"/>
                    <a:pt x="6918" y="8930"/>
                  </a:cubicBezTo>
                  <a:cubicBezTo>
                    <a:pt x="6954" y="8954"/>
                    <a:pt x="6990" y="8978"/>
                    <a:pt x="7026" y="8978"/>
                  </a:cubicBezTo>
                  <a:cubicBezTo>
                    <a:pt x="7073" y="8978"/>
                    <a:pt x="7109" y="8954"/>
                    <a:pt x="7145" y="8918"/>
                  </a:cubicBezTo>
                  <a:cubicBezTo>
                    <a:pt x="7264" y="8787"/>
                    <a:pt x="7383" y="8633"/>
                    <a:pt x="7502" y="8490"/>
                  </a:cubicBezTo>
                  <a:lnTo>
                    <a:pt x="8538" y="8859"/>
                  </a:lnTo>
                  <a:cubicBezTo>
                    <a:pt x="8645" y="8883"/>
                    <a:pt x="8740" y="8942"/>
                    <a:pt x="8812" y="9002"/>
                  </a:cubicBezTo>
                  <a:lnTo>
                    <a:pt x="8038" y="9656"/>
                  </a:lnTo>
                  <a:cubicBezTo>
                    <a:pt x="7847" y="9823"/>
                    <a:pt x="7740" y="10061"/>
                    <a:pt x="7740" y="10311"/>
                  </a:cubicBezTo>
                  <a:lnTo>
                    <a:pt x="7740" y="11038"/>
                  </a:lnTo>
                  <a:cubicBezTo>
                    <a:pt x="7740" y="11133"/>
                    <a:pt x="7811" y="11204"/>
                    <a:pt x="7895" y="11204"/>
                  </a:cubicBezTo>
                  <a:cubicBezTo>
                    <a:pt x="7990" y="11204"/>
                    <a:pt x="8061" y="11133"/>
                    <a:pt x="8061" y="11038"/>
                  </a:cubicBezTo>
                  <a:lnTo>
                    <a:pt x="8061" y="10311"/>
                  </a:lnTo>
                  <a:cubicBezTo>
                    <a:pt x="8061" y="10145"/>
                    <a:pt x="8133" y="10002"/>
                    <a:pt x="8252" y="9918"/>
                  </a:cubicBezTo>
                  <a:lnTo>
                    <a:pt x="9014" y="9264"/>
                  </a:lnTo>
                  <a:cubicBezTo>
                    <a:pt x="9085" y="9395"/>
                    <a:pt x="9133" y="9537"/>
                    <a:pt x="9133" y="9692"/>
                  </a:cubicBezTo>
                  <a:lnTo>
                    <a:pt x="9133" y="11049"/>
                  </a:lnTo>
                  <a:cubicBezTo>
                    <a:pt x="9133" y="11133"/>
                    <a:pt x="9204" y="11204"/>
                    <a:pt x="9300" y="11204"/>
                  </a:cubicBezTo>
                  <a:cubicBezTo>
                    <a:pt x="9383" y="11204"/>
                    <a:pt x="9466" y="11133"/>
                    <a:pt x="9466" y="11049"/>
                  </a:cubicBezTo>
                  <a:lnTo>
                    <a:pt x="9466" y="10633"/>
                  </a:lnTo>
                  <a:cubicBezTo>
                    <a:pt x="9681" y="10514"/>
                    <a:pt x="10193" y="10216"/>
                    <a:pt x="10359" y="9704"/>
                  </a:cubicBezTo>
                  <a:cubicBezTo>
                    <a:pt x="10490" y="9240"/>
                    <a:pt x="10359" y="8930"/>
                    <a:pt x="10228" y="8585"/>
                  </a:cubicBezTo>
                  <a:cubicBezTo>
                    <a:pt x="10085" y="8287"/>
                    <a:pt x="9955" y="7966"/>
                    <a:pt x="9955" y="7430"/>
                  </a:cubicBezTo>
                  <a:cubicBezTo>
                    <a:pt x="9966" y="6716"/>
                    <a:pt x="9812" y="6382"/>
                    <a:pt x="9657" y="6073"/>
                  </a:cubicBezTo>
                  <a:cubicBezTo>
                    <a:pt x="9585" y="5918"/>
                    <a:pt x="9526" y="5787"/>
                    <a:pt x="9466" y="5608"/>
                  </a:cubicBezTo>
                  <a:cubicBezTo>
                    <a:pt x="9395" y="5346"/>
                    <a:pt x="9395" y="5120"/>
                    <a:pt x="9395" y="4882"/>
                  </a:cubicBezTo>
                  <a:cubicBezTo>
                    <a:pt x="9395" y="4596"/>
                    <a:pt x="9395" y="4311"/>
                    <a:pt x="9276" y="3941"/>
                  </a:cubicBezTo>
                  <a:cubicBezTo>
                    <a:pt x="9193" y="3680"/>
                    <a:pt x="9097" y="3513"/>
                    <a:pt x="8990" y="3334"/>
                  </a:cubicBezTo>
                  <a:cubicBezTo>
                    <a:pt x="8835" y="3096"/>
                    <a:pt x="8704" y="2870"/>
                    <a:pt x="8645" y="2382"/>
                  </a:cubicBezTo>
                  <a:cubicBezTo>
                    <a:pt x="8538" y="1489"/>
                    <a:pt x="7978" y="917"/>
                    <a:pt x="7526" y="596"/>
                  </a:cubicBezTo>
                  <a:cubicBezTo>
                    <a:pt x="7026" y="239"/>
                    <a:pt x="6395" y="0"/>
                    <a:pt x="5918" y="0"/>
                  </a:cubicBezTo>
                  <a:cubicBezTo>
                    <a:pt x="5704" y="0"/>
                    <a:pt x="5502" y="48"/>
                    <a:pt x="5359" y="143"/>
                  </a:cubicBezTo>
                  <a:cubicBezTo>
                    <a:pt x="5329" y="167"/>
                    <a:pt x="5290" y="179"/>
                    <a:pt x="5252" y="179"/>
                  </a:cubicBezTo>
                  <a:cubicBezTo>
                    <a:pt x="5213" y="179"/>
                    <a:pt x="5174" y="167"/>
                    <a:pt x="5144" y="143"/>
                  </a:cubicBezTo>
                  <a:cubicBezTo>
                    <a:pt x="5002" y="48"/>
                    <a:pt x="4811" y="0"/>
                    <a:pt x="458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</p:grpSp>
      <p:grpSp>
        <p:nvGrpSpPr>
          <p:cNvPr id="4393" name="Google Shape;4393;p75"/>
          <p:cNvGrpSpPr/>
          <p:nvPr/>
        </p:nvGrpSpPr>
        <p:grpSpPr>
          <a:xfrm>
            <a:off x="2131374" y="2094456"/>
            <a:ext cx="383005" cy="508701"/>
            <a:chOff x="4903389" y="1500214"/>
            <a:chExt cx="267854" cy="355735"/>
          </a:xfrm>
        </p:grpSpPr>
        <p:sp>
          <p:nvSpPr>
            <p:cNvPr id="4394" name="Google Shape;4394;p75"/>
            <p:cNvSpPr/>
            <p:nvPr/>
          </p:nvSpPr>
          <p:spPr>
            <a:xfrm>
              <a:off x="4997700" y="1611854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2" y="513"/>
                    <a:pt x="167" y="513"/>
                  </a:cubicBezTo>
                  <a:cubicBezTo>
                    <a:pt x="250" y="513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4395" name="Google Shape;4395;p75"/>
            <p:cNvSpPr/>
            <p:nvPr/>
          </p:nvSpPr>
          <p:spPr>
            <a:xfrm>
              <a:off x="5064830" y="1611854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56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72" y="513"/>
                    <a:pt x="156" y="513"/>
                  </a:cubicBezTo>
                  <a:cubicBezTo>
                    <a:pt x="251" y="513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4396" name="Google Shape;4396;p75"/>
            <p:cNvSpPr/>
            <p:nvPr/>
          </p:nvSpPr>
          <p:spPr>
            <a:xfrm>
              <a:off x="5013160" y="1650820"/>
              <a:ext cx="45302" cy="15777"/>
            </a:xfrm>
            <a:custGeom>
              <a:avLst/>
              <a:gdLst/>
              <a:ahLst/>
              <a:cxnLst/>
              <a:rect l="l" t="t" r="r" b="b"/>
              <a:pathLst>
                <a:path w="1430" h="498" extrusionOk="0">
                  <a:moveTo>
                    <a:pt x="188" y="0"/>
                  </a:moveTo>
                  <a:cubicBezTo>
                    <a:pt x="146" y="0"/>
                    <a:pt x="102" y="15"/>
                    <a:pt x="60" y="45"/>
                  </a:cubicBezTo>
                  <a:cubicBezTo>
                    <a:pt x="1" y="104"/>
                    <a:pt x="1" y="199"/>
                    <a:pt x="60" y="283"/>
                  </a:cubicBezTo>
                  <a:cubicBezTo>
                    <a:pt x="203" y="414"/>
                    <a:pt x="453" y="497"/>
                    <a:pt x="703" y="497"/>
                  </a:cubicBezTo>
                  <a:cubicBezTo>
                    <a:pt x="953" y="497"/>
                    <a:pt x="1215" y="414"/>
                    <a:pt x="1346" y="283"/>
                  </a:cubicBezTo>
                  <a:cubicBezTo>
                    <a:pt x="1429" y="223"/>
                    <a:pt x="1429" y="116"/>
                    <a:pt x="1370" y="45"/>
                  </a:cubicBezTo>
                  <a:cubicBezTo>
                    <a:pt x="1340" y="15"/>
                    <a:pt x="1301" y="0"/>
                    <a:pt x="1260" y="0"/>
                  </a:cubicBezTo>
                  <a:cubicBezTo>
                    <a:pt x="1218" y="0"/>
                    <a:pt x="1173" y="15"/>
                    <a:pt x="1132" y="45"/>
                  </a:cubicBezTo>
                  <a:cubicBezTo>
                    <a:pt x="1072" y="104"/>
                    <a:pt x="929" y="176"/>
                    <a:pt x="715" y="176"/>
                  </a:cubicBezTo>
                  <a:cubicBezTo>
                    <a:pt x="513" y="176"/>
                    <a:pt x="358" y="104"/>
                    <a:pt x="298" y="45"/>
                  </a:cubicBezTo>
                  <a:cubicBezTo>
                    <a:pt x="268" y="15"/>
                    <a:pt x="230" y="0"/>
                    <a:pt x="18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4397" name="Google Shape;4397;p75"/>
            <p:cNvSpPr/>
            <p:nvPr/>
          </p:nvSpPr>
          <p:spPr>
            <a:xfrm>
              <a:off x="4903389" y="1500214"/>
              <a:ext cx="267854" cy="355735"/>
            </a:xfrm>
            <a:custGeom>
              <a:avLst/>
              <a:gdLst/>
              <a:ahLst/>
              <a:cxnLst/>
              <a:rect l="l" t="t" r="r" b="b"/>
              <a:pathLst>
                <a:path w="8455" h="11229" extrusionOk="0">
                  <a:moveTo>
                    <a:pt x="1382" y="3144"/>
                  </a:moveTo>
                  <a:lnTo>
                    <a:pt x="1382" y="3394"/>
                  </a:lnTo>
                  <a:cubicBezTo>
                    <a:pt x="1180" y="3489"/>
                    <a:pt x="1025" y="3691"/>
                    <a:pt x="1025" y="3941"/>
                  </a:cubicBezTo>
                  <a:cubicBezTo>
                    <a:pt x="1025" y="4275"/>
                    <a:pt x="1299" y="4537"/>
                    <a:pt x="1620" y="4537"/>
                  </a:cubicBezTo>
                  <a:lnTo>
                    <a:pt x="1739" y="4537"/>
                  </a:lnTo>
                  <a:cubicBezTo>
                    <a:pt x="1811" y="5073"/>
                    <a:pt x="2073" y="5549"/>
                    <a:pt x="2430" y="5930"/>
                  </a:cubicBezTo>
                  <a:cubicBezTo>
                    <a:pt x="2362" y="5952"/>
                    <a:pt x="2270" y="5961"/>
                    <a:pt x="2172" y="5961"/>
                  </a:cubicBezTo>
                  <a:cubicBezTo>
                    <a:pt x="2116" y="5961"/>
                    <a:pt x="2058" y="5958"/>
                    <a:pt x="2001" y="5954"/>
                  </a:cubicBezTo>
                  <a:cubicBezTo>
                    <a:pt x="1656" y="5894"/>
                    <a:pt x="1370" y="5644"/>
                    <a:pt x="1251" y="5299"/>
                  </a:cubicBezTo>
                  <a:cubicBezTo>
                    <a:pt x="1203" y="5168"/>
                    <a:pt x="1192" y="5037"/>
                    <a:pt x="1203" y="4894"/>
                  </a:cubicBezTo>
                  <a:cubicBezTo>
                    <a:pt x="1215" y="4715"/>
                    <a:pt x="1144" y="4537"/>
                    <a:pt x="989" y="4442"/>
                  </a:cubicBezTo>
                  <a:cubicBezTo>
                    <a:pt x="751" y="4275"/>
                    <a:pt x="620" y="3989"/>
                    <a:pt x="691" y="3703"/>
                  </a:cubicBezTo>
                  <a:cubicBezTo>
                    <a:pt x="751" y="3429"/>
                    <a:pt x="965" y="3203"/>
                    <a:pt x="1251" y="3156"/>
                  </a:cubicBezTo>
                  <a:cubicBezTo>
                    <a:pt x="1299" y="3144"/>
                    <a:pt x="1334" y="3144"/>
                    <a:pt x="1382" y="3144"/>
                  </a:cubicBezTo>
                  <a:close/>
                  <a:moveTo>
                    <a:pt x="7002" y="3144"/>
                  </a:moveTo>
                  <a:cubicBezTo>
                    <a:pt x="7037" y="3144"/>
                    <a:pt x="7085" y="3144"/>
                    <a:pt x="7145" y="3156"/>
                  </a:cubicBezTo>
                  <a:cubicBezTo>
                    <a:pt x="7430" y="3203"/>
                    <a:pt x="7669" y="3441"/>
                    <a:pt x="7716" y="3703"/>
                  </a:cubicBezTo>
                  <a:cubicBezTo>
                    <a:pt x="7776" y="3989"/>
                    <a:pt x="7657" y="4275"/>
                    <a:pt x="7418" y="4442"/>
                  </a:cubicBezTo>
                  <a:cubicBezTo>
                    <a:pt x="7264" y="4537"/>
                    <a:pt x="7180" y="4715"/>
                    <a:pt x="7192" y="4894"/>
                  </a:cubicBezTo>
                  <a:cubicBezTo>
                    <a:pt x="7204" y="5037"/>
                    <a:pt x="7192" y="5168"/>
                    <a:pt x="7145" y="5299"/>
                  </a:cubicBezTo>
                  <a:cubicBezTo>
                    <a:pt x="7037" y="5632"/>
                    <a:pt x="6740" y="5894"/>
                    <a:pt x="6406" y="5954"/>
                  </a:cubicBezTo>
                  <a:cubicBezTo>
                    <a:pt x="6348" y="5966"/>
                    <a:pt x="6290" y="5971"/>
                    <a:pt x="6233" y="5971"/>
                  </a:cubicBezTo>
                  <a:cubicBezTo>
                    <a:pt x="6126" y="5971"/>
                    <a:pt x="6023" y="5953"/>
                    <a:pt x="5930" y="5930"/>
                  </a:cubicBezTo>
                  <a:cubicBezTo>
                    <a:pt x="6287" y="5549"/>
                    <a:pt x="6537" y="5073"/>
                    <a:pt x="6609" y="4537"/>
                  </a:cubicBezTo>
                  <a:lnTo>
                    <a:pt x="6728" y="4537"/>
                  </a:lnTo>
                  <a:cubicBezTo>
                    <a:pt x="7061" y="4537"/>
                    <a:pt x="7323" y="4275"/>
                    <a:pt x="7323" y="3941"/>
                  </a:cubicBezTo>
                  <a:cubicBezTo>
                    <a:pt x="7323" y="3703"/>
                    <a:pt x="7168" y="3501"/>
                    <a:pt x="6966" y="3394"/>
                  </a:cubicBezTo>
                  <a:lnTo>
                    <a:pt x="6966" y="3144"/>
                  </a:lnTo>
                  <a:close/>
                  <a:moveTo>
                    <a:pt x="4216" y="346"/>
                  </a:moveTo>
                  <a:cubicBezTo>
                    <a:pt x="5585" y="346"/>
                    <a:pt x="6680" y="1441"/>
                    <a:pt x="6680" y="2810"/>
                  </a:cubicBezTo>
                  <a:lnTo>
                    <a:pt x="6680" y="3346"/>
                  </a:lnTo>
                  <a:lnTo>
                    <a:pt x="6668" y="3346"/>
                  </a:lnTo>
                  <a:cubicBezTo>
                    <a:pt x="6502" y="3346"/>
                    <a:pt x="6347" y="3322"/>
                    <a:pt x="6192" y="3287"/>
                  </a:cubicBezTo>
                  <a:cubicBezTo>
                    <a:pt x="6180" y="3283"/>
                    <a:pt x="6167" y="3281"/>
                    <a:pt x="6154" y="3281"/>
                  </a:cubicBezTo>
                  <a:cubicBezTo>
                    <a:pt x="6081" y="3281"/>
                    <a:pt x="6008" y="3335"/>
                    <a:pt x="5978" y="3406"/>
                  </a:cubicBezTo>
                  <a:cubicBezTo>
                    <a:pt x="5954" y="3501"/>
                    <a:pt x="6014" y="3584"/>
                    <a:pt x="6097" y="3620"/>
                  </a:cubicBezTo>
                  <a:cubicBezTo>
                    <a:pt x="6299" y="3680"/>
                    <a:pt x="6490" y="3691"/>
                    <a:pt x="6668" y="3691"/>
                  </a:cubicBezTo>
                  <a:lnTo>
                    <a:pt x="6752" y="3691"/>
                  </a:lnTo>
                  <a:cubicBezTo>
                    <a:pt x="6907" y="3691"/>
                    <a:pt x="7026" y="3810"/>
                    <a:pt x="7026" y="3965"/>
                  </a:cubicBezTo>
                  <a:cubicBezTo>
                    <a:pt x="7026" y="4108"/>
                    <a:pt x="6907" y="4227"/>
                    <a:pt x="6752" y="4227"/>
                  </a:cubicBezTo>
                  <a:lnTo>
                    <a:pt x="6656" y="4227"/>
                  </a:lnTo>
                  <a:lnTo>
                    <a:pt x="6656" y="4215"/>
                  </a:lnTo>
                  <a:cubicBezTo>
                    <a:pt x="6656" y="4120"/>
                    <a:pt x="6573" y="4049"/>
                    <a:pt x="6490" y="4049"/>
                  </a:cubicBezTo>
                  <a:cubicBezTo>
                    <a:pt x="6395" y="4049"/>
                    <a:pt x="6323" y="4120"/>
                    <a:pt x="6323" y="4215"/>
                  </a:cubicBezTo>
                  <a:cubicBezTo>
                    <a:pt x="6323" y="5370"/>
                    <a:pt x="5371" y="6323"/>
                    <a:pt x="4216" y="6323"/>
                  </a:cubicBezTo>
                  <a:cubicBezTo>
                    <a:pt x="3037" y="6311"/>
                    <a:pt x="2084" y="5358"/>
                    <a:pt x="2084" y="4203"/>
                  </a:cubicBezTo>
                  <a:cubicBezTo>
                    <a:pt x="2084" y="4108"/>
                    <a:pt x="2013" y="4037"/>
                    <a:pt x="1918" y="4037"/>
                  </a:cubicBezTo>
                  <a:cubicBezTo>
                    <a:pt x="1834" y="4037"/>
                    <a:pt x="1763" y="4108"/>
                    <a:pt x="1763" y="4203"/>
                  </a:cubicBezTo>
                  <a:lnTo>
                    <a:pt x="1763" y="4215"/>
                  </a:lnTo>
                  <a:lnTo>
                    <a:pt x="1656" y="4215"/>
                  </a:lnTo>
                  <a:cubicBezTo>
                    <a:pt x="1501" y="4215"/>
                    <a:pt x="1382" y="4096"/>
                    <a:pt x="1382" y="3941"/>
                  </a:cubicBezTo>
                  <a:cubicBezTo>
                    <a:pt x="1382" y="3799"/>
                    <a:pt x="1501" y="3680"/>
                    <a:pt x="1656" y="3680"/>
                  </a:cubicBezTo>
                  <a:lnTo>
                    <a:pt x="1739" y="3680"/>
                  </a:lnTo>
                  <a:cubicBezTo>
                    <a:pt x="2918" y="3680"/>
                    <a:pt x="3847" y="2667"/>
                    <a:pt x="4180" y="2215"/>
                  </a:cubicBezTo>
                  <a:lnTo>
                    <a:pt x="4216" y="2215"/>
                  </a:lnTo>
                  <a:cubicBezTo>
                    <a:pt x="4418" y="2489"/>
                    <a:pt x="4871" y="2977"/>
                    <a:pt x="5454" y="3322"/>
                  </a:cubicBezTo>
                  <a:cubicBezTo>
                    <a:pt x="5476" y="3337"/>
                    <a:pt x="5502" y="3344"/>
                    <a:pt x="5528" y="3344"/>
                  </a:cubicBezTo>
                  <a:cubicBezTo>
                    <a:pt x="5586" y="3344"/>
                    <a:pt x="5644" y="3312"/>
                    <a:pt x="5668" y="3263"/>
                  </a:cubicBezTo>
                  <a:cubicBezTo>
                    <a:pt x="5716" y="3191"/>
                    <a:pt x="5680" y="3084"/>
                    <a:pt x="5609" y="3037"/>
                  </a:cubicBezTo>
                  <a:cubicBezTo>
                    <a:pt x="5073" y="2727"/>
                    <a:pt x="4680" y="2263"/>
                    <a:pt x="4478" y="2025"/>
                  </a:cubicBezTo>
                  <a:cubicBezTo>
                    <a:pt x="4418" y="1929"/>
                    <a:pt x="4323" y="1894"/>
                    <a:pt x="4216" y="1894"/>
                  </a:cubicBezTo>
                  <a:cubicBezTo>
                    <a:pt x="4109" y="1894"/>
                    <a:pt x="4001" y="1941"/>
                    <a:pt x="3942" y="2025"/>
                  </a:cubicBezTo>
                  <a:cubicBezTo>
                    <a:pt x="2989" y="3227"/>
                    <a:pt x="2096" y="3346"/>
                    <a:pt x="1763" y="3346"/>
                  </a:cubicBezTo>
                  <a:lnTo>
                    <a:pt x="1739" y="3346"/>
                  </a:lnTo>
                  <a:lnTo>
                    <a:pt x="1739" y="2810"/>
                  </a:lnTo>
                  <a:cubicBezTo>
                    <a:pt x="1739" y="1453"/>
                    <a:pt x="2846" y="346"/>
                    <a:pt x="4216" y="346"/>
                  </a:cubicBezTo>
                  <a:close/>
                  <a:moveTo>
                    <a:pt x="5085" y="6477"/>
                  </a:moveTo>
                  <a:lnTo>
                    <a:pt x="5085" y="7359"/>
                  </a:lnTo>
                  <a:cubicBezTo>
                    <a:pt x="5085" y="7847"/>
                    <a:pt x="4692" y="8252"/>
                    <a:pt x="4192" y="8252"/>
                  </a:cubicBezTo>
                  <a:cubicBezTo>
                    <a:pt x="3704" y="8252"/>
                    <a:pt x="3299" y="7847"/>
                    <a:pt x="3299" y="7359"/>
                  </a:cubicBezTo>
                  <a:lnTo>
                    <a:pt x="3299" y="6477"/>
                  </a:lnTo>
                  <a:cubicBezTo>
                    <a:pt x="3573" y="6585"/>
                    <a:pt x="3882" y="6644"/>
                    <a:pt x="4192" y="6644"/>
                  </a:cubicBezTo>
                  <a:cubicBezTo>
                    <a:pt x="4513" y="6644"/>
                    <a:pt x="4811" y="6585"/>
                    <a:pt x="5085" y="6477"/>
                  </a:cubicBezTo>
                  <a:close/>
                  <a:moveTo>
                    <a:pt x="5430" y="7061"/>
                  </a:moveTo>
                  <a:lnTo>
                    <a:pt x="5883" y="7204"/>
                  </a:lnTo>
                  <a:cubicBezTo>
                    <a:pt x="5954" y="7239"/>
                    <a:pt x="6002" y="7299"/>
                    <a:pt x="6002" y="7370"/>
                  </a:cubicBezTo>
                  <a:cubicBezTo>
                    <a:pt x="6014" y="7990"/>
                    <a:pt x="5883" y="8502"/>
                    <a:pt x="5752" y="8799"/>
                  </a:cubicBezTo>
                  <a:cubicBezTo>
                    <a:pt x="5664" y="9003"/>
                    <a:pt x="5465" y="9128"/>
                    <a:pt x="5259" y="9128"/>
                  </a:cubicBezTo>
                  <a:cubicBezTo>
                    <a:pt x="5213" y="9128"/>
                    <a:pt x="5166" y="9122"/>
                    <a:pt x="5121" y="9109"/>
                  </a:cubicBezTo>
                  <a:lnTo>
                    <a:pt x="4240" y="8883"/>
                  </a:lnTo>
                  <a:lnTo>
                    <a:pt x="4168" y="8883"/>
                  </a:lnTo>
                  <a:lnTo>
                    <a:pt x="3287" y="9109"/>
                  </a:lnTo>
                  <a:cubicBezTo>
                    <a:pt x="3247" y="9118"/>
                    <a:pt x="3205" y="9123"/>
                    <a:pt x="3164" y="9123"/>
                  </a:cubicBezTo>
                  <a:cubicBezTo>
                    <a:pt x="2953" y="9123"/>
                    <a:pt x="2748" y="8999"/>
                    <a:pt x="2668" y="8799"/>
                  </a:cubicBezTo>
                  <a:cubicBezTo>
                    <a:pt x="2525" y="8490"/>
                    <a:pt x="2394" y="7990"/>
                    <a:pt x="2430" y="7370"/>
                  </a:cubicBezTo>
                  <a:cubicBezTo>
                    <a:pt x="2430" y="7299"/>
                    <a:pt x="2489" y="7216"/>
                    <a:pt x="2549" y="7204"/>
                  </a:cubicBezTo>
                  <a:lnTo>
                    <a:pt x="2989" y="7061"/>
                  </a:lnTo>
                  <a:lnTo>
                    <a:pt x="2989" y="7359"/>
                  </a:lnTo>
                  <a:cubicBezTo>
                    <a:pt x="2989" y="8025"/>
                    <a:pt x="3537" y="8573"/>
                    <a:pt x="4216" y="8573"/>
                  </a:cubicBezTo>
                  <a:cubicBezTo>
                    <a:pt x="4882" y="8573"/>
                    <a:pt x="5430" y="8025"/>
                    <a:pt x="5430" y="7359"/>
                  </a:cubicBezTo>
                  <a:lnTo>
                    <a:pt x="5430" y="7061"/>
                  </a:lnTo>
                  <a:close/>
                  <a:moveTo>
                    <a:pt x="4204" y="0"/>
                  </a:moveTo>
                  <a:cubicBezTo>
                    <a:pt x="2656" y="0"/>
                    <a:pt x="1406" y="1251"/>
                    <a:pt x="1406" y="2798"/>
                  </a:cubicBezTo>
                  <a:lnTo>
                    <a:pt x="1406" y="2810"/>
                  </a:lnTo>
                  <a:cubicBezTo>
                    <a:pt x="1346" y="2810"/>
                    <a:pt x="1263" y="2810"/>
                    <a:pt x="1203" y="2822"/>
                  </a:cubicBezTo>
                  <a:cubicBezTo>
                    <a:pt x="787" y="2906"/>
                    <a:pt x="453" y="3227"/>
                    <a:pt x="370" y="3644"/>
                  </a:cubicBezTo>
                  <a:cubicBezTo>
                    <a:pt x="287" y="4061"/>
                    <a:pt x="465" y="4477"/>
                    <a:pt x="811" y="4715"/>
                  </a:cubicBezTo>
                  <a:cubicBezTo>
                    <a:pt x="870" y="4751"/>
                    <a:pt x="894" y="4823"/>
                    <a:pt x="882" y="4882"/>
                  </a:cubicBezTo>
                  <a:cubicBezTo>
                    <a:pt x="870" y="5061"/>
                    <a:pt x="882" y="5239"/>
                    <a:pt x="941" y="5418"/>
                  </a:cubicBezTo>
                  <a:cubicBezTo>
                    <a:pt x="1084" y="5858"/>
                    <a:pt x="1477" y="6204"/>
                    <a:pt x="1942" y="6299"/>
                  </a:cubicBezTo>
                  <a:cubicBezTo>
                    <a:pt x="2013" y="6311"/>
                    <a:pt x="2096" y="6311"/>
                    <a:pt x="2180" y="6311"/>
                  </a:cubicBezTo>
                  <a:cubicBezTo>
                    <a:pt x="2370" y="6311"/>
                    <a:pt x="2561" y="6263"/>
                    <a:pt x="2739" y="6180"/>
                  </a:cubicBezTo>
                  <a:cubicBezTo>
                    <a:pt x="2811" y="6239"/>
                    <a:pt x="2894" y="6275"/>
                    <a:pt x="2977" y="6323"/>
                  </a:cubicBezTo>
                  <a:lnTo>
                    <a:pt x="2977" y="6716"/>
                  </a:lnTo>
                  <a:lnTo>
                    <a:pt x="2430" y="6906"/>
                  </a:lnTo>
                  <a:cubicBezTo>
                    <a:pt x="2239" y="6978"/>
                    <a:pt x="2096" y="7156"/>
                    <a:pt x="2084" y="7370"/>
                  </a:cubicBezTo>
                  <a:lnTo>
                    <a:pt x="2084" y="7394"/>
                  </a:lnTo>
                  <a:lnTo>
                    <a:pt x="822" y="7847"/>
                  </a:lnTo>
                  <a:cubicBezTo>
                    <a:pt x="334" y="8025"/>
                    <a:pt x="1" y="8466"/>
                    <a:pt x="1" y="8990"/>
                  </a:cubicBezTo>
                  <a:lnTo>
                    <a:pt x="1" y="11061"/>
                  </a:lnTo>
                  <a:cubicBezTo>
                    <a:pt x="1" y="11145"/>
                    <a:pt x="72" y="11228"/>
                    <a:pt x="168" y="11228"/>
                  </a:cubicBezTo>
                  <a:cubicBezTo>
                    <a:pt x="251" y="11228"/>
                    <a:pt x="334" y="11145"/>
                    <a:pt x="334" y="11061"/>
                  </a:cubicBezTo>
                  <a:lnTo>
                    <a:pt x="334" y="8990"/>
                  </a:lnTo>
                  <a:cubicBezTo>
                    <a:pt x="334" y="8883"/>
                    <a:pt x="346" y="8787"/>
                    <a:pt x="394" y="8680"/>
                  </a:cubicBezTo>
                  <a:lnTo>
                    <a:pt x="1227" y="9395"/>
                  </a:lnTo>
                  <a:cubicBezTo>
                    <a:pt x="1346" y="9490"/>
                    <a:pt x="1418" y="9645"/>
                    <a:pt x="1418" y="9787"/>
                  </a:cubicBezTo>
                  <a:lnTo>
                    <a:pt x="1418" y="11061"/>
                  </a:lnTo>
                  <a:cubicBezTo>
                    <a:pt x="1418" y="11145"/>
                    <a:pt x="1489" y="11228"/>
                    <a:pt x="1584" y="11228"/>
                  </a:cubicBezTo>
                  <a:cubicBezTo>
                    <a:pt x="1668" y="11228"/>
                    <a:pt x="1739" y="11145"/>
                    <a:pt x="1739" y="11061"/>
                  </a:cubicBezTo>
                  <a:lnTo>
                    <a:pt x="1739" y="9787"/>
                  </a:lnTo>
                  <a:cubicBezTo>
                    <a:pt x="1739" y="9537"/>
                    <a:pt x="1644" y="9299"/>
                    <a:pt x="1442" y="9144"/>
                  </a:cubicBezTo>
                  <a:lnTo>
                    <a:pt x="584" y="8394"/>
                  </a:lnTo>
                  <a:cubicBezTo>
                    <a:pt x="668" y="8287"/>
                    <a:pt x="811" y="8204"/>
                    <a:pt x="941" y="8156"/>
                  </a:cubicBezTo>
                  <a:lnTo>
                    <a:pt x="2096" y="7751"/>
                  </a:lnTo>
                  <a:cubicBezTo>
                    <a:pt x="2132" y="8263"/>
                    <a:pt x="2251" y="8680"/>
                    <a:pt x="2370" y="8942"/>
                  </a:cubicBezTo>
                  <a:cubicBezTo>
                    <a:pt x="2508" y="9277"/>
                    <a:pt x="2825" y="9481"/>
                    <a:pt x="3167" y="9481"/>
                  </a:cubicBezTo>
                  <a:cubicBezTo>
                    <a:pt x="3238" y="9481"/>
                    <a:pt x="3310" y="9473"/>
                    <a:pt x="3382" y="9454"/>
                  </a:cubicBezTo>
                  <a:lnTo>
                    <a:pt x="4061" y="9287"/>
                  </a:lnTo>
                  <a:lnTo>
                    <a:pt x="4061" y="9823"/>
                  </a:lnTo>
                  <a:cubicBezTo>
                    <a:pt x="4061" y="9918"/>
                    <a:pt x="4144" y="9990"/>
                    <a:pt x="4228" y="9990"/>
                  </a:cubicBezTo>
                  <a:cubicBezTo>
                    <a:pt x="4311" y="9990"/>
                    <a:pt x="4394" y="9918"/>
                    <a:pt x="4394" y="9823"/>
                  </a:cubicBezTo>
                  <a:lnTo>
                    <a:pt x="4394" y="9287"/>
                  </a:lnTo>
                  <a:lnTo>
                    <a:pt x="5073" y="9454"/>
                  </a:lnTo>
                  <a:cubicBezTo>
                    <a:pt x="5144" y="9466"/>
                    <a:pt x="5228" y="9478"/>
                    <a:pt x="5287" y="9478"/>
                  </a:cubicBezTo>
                  <a:cubicBezTo>
                    <a:pt x="5621" y="9478"/>
                    <a:pt x="5942" y="9275"/>
                    <a:pt x="6085" y="8942"/>
                  </a:cubicBezTo>
                  <a:cubicBezTo>
                    <a:pt x="6204" y="8680"/>
                    <a:pt x="6323" y="8263"/>
                    <a:pt x="6359" y="7751"/>
                  </a:cubicBezTo>
                  <a:lnTo>
                    <a:pt x="7514" y="8156"/>
                  </a:lnTo>
                  <a:cubicBezTo>
                    <a:pt x="7669" y="8204"/>
                    <a:pt x="7788" y="8287"/>
                    <a:pt x="7871" y="8394"/>
                  </a:cubicBezTo>
                  <a:lnTo>
                    <a:pt x="7014" y="9133"/>
                  </a:lnTo>
                  <a:cubicBezTo>
                    <a:pt x="6823" y="9299"/>
                    <a:pt x="6716" y="9537"/>
                    <a:pt x="6716" y="9787"/>
                  </a:cubicBezTo>
                  <a:lnTo>
                    <a:pt x="6716" y="11061"/>
                  </a:lnTo>
                  <a:cubicBezTo>
                    <a:pt x="6716" y="11145"/>
                    <a:pt x="6787" y="11216"/>
                    <a:pt x="6871" y="11216"/>
                  </a:cubicBezTo>
                  <a:cubicBezTo>
                    <a:pt x="6966" y="11216"/>
                    <a:pt x="7037" y="11145"/>
                    <a:pt x="7037" y="11061"/>
                  </a:cubicBezTo>
                  <a:lnTo>
                    <a:pt x="7037" y="9787"/>
                  </a:lnTo>
                  <a:cubicBezTo>
                    <a:pt x="7037" y="9633"/>
                    <a:pt x="7109" y="9478"/>
                    <a:pt x="7228" y="9395"/>
                  </a:cubicBezTo>
                  <a:lnTo>
                    <a:pt x="8061" y="8680"/>
                  </a:lnTo>
                  <a:cubicBezTo>
                    <a:pt x="8097" y="8775"/>
                    <a:pt x="8121" y="8883"/>
                    <a:pt x="8121" y="8990"/>
                  </a:cubicBezTo>
                  <a:lnTo>
                    <a:pt x="8121" y="11061"/>
                  </a:lnTo>
                  <a:cubicBezTo>
                    <a:pt x="8121" y="11145"/>
                    <a:pt x="8204" y="11216"/>
                    <a:pt x="8288" y="11216"/>
                  </a:cubicBezTo>
                  <a:cubicBezTo>
                    <a:pt x="8383" y="11216"/>
                    <a:pt x="8454" y="11145"/>
                    <a:pt x="8454" y="11061"/>
                  </a:cubicBezTo>
                  <a:lnTo>
                    <a:pt x="8454" y="8990"/>
                  </a:lnTo>
                  <a:cubicBezTo>
                    <a:pt x="8395" y="8466"/>
                    <a:pt x="8061" y="8013"/>
                    <a:pt x="7573" y="7847"/>
                  </a:cubicBezTo>
                  <a:lnTo>
                    <a:pt x="6311" y="7394"/>
                  </a:lnTo>
                  <a:lnTo>
                    <a:pt x="6311" y="7370"/>
                  </a:lnTo>
                  <a:cubicBezTo>
                    <a:pt x="6299" y="7156"/>
                    <a:pt x="6168" y="6978"/>
                    <a:pt x="5966" y="6906"/>
                  </a:cubicBezTo>
                  <a:lnTo>
                    <a:pt x="5418" y="6716"/>
                  </a:lnTo>
                  <a:lnTo>
                    <a:pt x="5418" y="6323"/>
                  </a:lnTo>
                  <a:cubicBezTo>
                    <a:pt x="5502" y="6275"/>
                    <a:pt x="5585" y="6216"/>
                    <a:pt x="5656" y="6180"/>
                  </a:cubicBezTo>
                  <a:cubicBezTo>
                    <a:pt x="5835" y="6263"/>
                    <a:pt x="6025" y="6311"/>
                    <a:pt x="6216" y="6311"/>
                  </a:cubicBezTo>
                  <a:cubicBezTo>
                    <a:pt x="6299" y="6311"/>
                    <a:pt x="6383" y="6311"/>
                    <a:pt x="6454" y="6299"/>
                  </a:cubicBezTo>
                  <a:cubicBezTo>
                    <a:pt x="6918" y="6204"/>
                    <a:pt x="7311" y="5858"/>
                    <a:pt x="7454" y="5418"/>
                  </a:cubicBezTo>
                  <a:cubicBezTo>
                    <a:pt x="7514" y="5239"/>
                    <a:pt x="7526" y="5061"/>
                    <a:pt x="7514" y="4882"/>
                  </a:cubicBezTo>
                  <a:cubicBezTo>
                    <a:pt x="7514" y="4823"/>
                    <a:pt x="7549" y="4751"/>
                    <a:pt x="7585" y="4715"/>
                  </a:cubicBezTo>
                  <a:cubicBezTo>
                    <a:pt x="7954" y="4477"/>
                    <a:pt x="8109" y="4061"/>
                    <a:pt x="8026" y="3644"/>
                  </a:cubicBezTo>
                  <a:cubicBezTo>
                    <a:pt x="7930" y="3227"/>
                    <a:pt x="7609" y="2906"/>
                    <a:pt x="7192" y="2822"/>
                  </a:cubicBezTo>
                  <a:cubicBezTo>
                    <a:pt x="7133" y="2810"/>
                    <a:pt x="7061" y="2810"/>
                    <a:pt x="7002" y="2810"/>
                  </a:cubicBezTo>
                  <a:lnTo>
                    <a:pt x="7002" y="2798"/>
                  </a:lnTo>
                  <a:cubicBezTo>
                    <a:pt x="7002" y="1251"/>
                    <a:pt x="5752" y="0"/>
                    <a:pt x="42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4398" name="Google Shape;4398;p75"/>
            <p:cNvSpPr/>
            <p:nvPr/>
          </p:nvSpPr>
          <p:spPr>
            <a:xfrm>
              <a:off x="5031281" y="1828007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0"/>
                  </a:moveTo>
                  <a:cubicBezTo>
                    <a:pt x="72" y="0"/>
                    <a:pt x="0" y="71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72" y="500"/>
                    <a:pt x="155" y="500"/>
                  </a:cubicBezTo>
                  <a:cubicBezTo>
                    <a:pt x="250" y="500"/>
                    <a:pt x="322" y="429"/>
                    <a:pt x="322" y="345"/>
                  </a:cubicBezTo>
                  <a:lnTo>
                    <a:pt x="322" y="167"/>
                  </a:lnTo>
                  <a:cubicBezTo>
                    <a:pt x="322" y="71"/>
                    <a:pt x="250" y="0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4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03" name="Google Shape;4403;p76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400000000000000" pitchFamily="2" charset="-78"/>
              </a:rPr>
              <a:t>رهبر ایده آل</a:t>
            </a:r>
            <a:endParaRPr dirty="0">
              <a:cs typeface="B Nazanin" panose="00000400000000000000" pitchFamily="2" charset="-78"/>
            </a:endParaRPr>
          </a:p>
        </p:txBody>
      </p:sp>
      <p:grpSp>
        <p:nvGrpSpPr>
          <p:cNvPr id="4404" name="Google Shape;4404;p76"/>
          <p:cNvGrpSpPr/>
          <p:nvPr/>
        </p:nvGrpSpPr>
        <p:grpSpPr>
          <a:xfrm>
            <a:off x="720722" y="1765117"/>
            <a:ext cx="936909" cy="671148"/>
            <a:chOff x="720722" y="1385052"/>
            <a:chExt cx="936909" cy="671148"/>
          </a:xfrm>
        </p:grpSpPr>
        <p:sp>
          <p:nvSpPr>
            <p:cNvPr id="4405" name="Google Shape;4405;p76"/>
            <p:cNvSpPr/>
            <p:nvPr/>
          </p:nvSpPr>
          <p:spPr>
            <a:xfrm rot="5400000">
              <a:off x="853622" y="1252200"/>
              <a:ext cx="671100" cy="936900"/>
            </a:xfrm>
            <a:prstGeom prst="rect">
              <a:avLst/>
            </a:prstGeom>
            <a:noFill/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4406" name="Google Shape;4406;p76"/>
            <p:cNvSpPr/>
            <p:nvPr/>
          </p:nvSpPr>
          <p:spPr>
            <a:xfrm rot="5400000">
              <a:off x="1509422" y="1907907"/>
              <a:ext cx="150428" cy="145972"/>
            </a:xfrm>
            <a:custGeom>
              <a:avLst/>
              <a:gdLst/>
              <a:ahLst/>
              <a:cxnLst/>
              <a:rect l="l" t="t" r="r" b="b"/>
              <a:pathLst>
                <a:path w="43445" h="43444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4407" name="Google Shape;4407;p76"/>
            <p:cNvSpPr/>
            <p:nvPr/>
          </p:nvSpPr>
          <p:spPr>
            <a:xfrm rot="5400000">
              <a:off x="1342115" y="1740539"/>
              <a:ext cx="302269" cy="328762"/>
            </a:xfrm>
            <a:custGeom>
              <a:avLst/>
              <a:gdLst/>
              <a:ahLst/>
              <a:cxnLst/>
              <a:rect l="l" t="t" r="r" b="b"/>
              <a:pathLst>
                <a:path w="43445" h="43444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4408" name="Google Shape;4408;p76"/>
            <p:cNvSpPr/>
            <p:nvPr/>
          </p:nvSpPr>
          <p:spPr>
            <a:xfrm rot="5400000">
              <a:off x="1170720" y="1569219"/>
              <a:ext cx="465730" cy="508089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4409" name="Google Shape;4409;p76"/>
            <p:cNvSpPr/>
            <p:nvPr/>
          </p:nvSpPr>
          <p:spPr>
            <a:xfrm rot="5400000">
              <a:off x="995223" y="1393628"/>
              <a:ext cx="633211" cy="691602"/>
            </a:xfrm>
            <a:custGeom>
              <a:avLst/>
              <a:gdLst/>
              <a:ahLst/>
              <a:cxnLst/>
              <a:rect l="l" t="t" r="r" b="b"/>
              <a:pathLst>
                <a:path w="43445" h="43497" fill="none" extrusionOk="0">
                  <a:moveTo>
                    <a:pt x="43444" y="43496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4410" name="Google Shape;4410;p76"/>
            <p:cNvSpPr/>
            <p:nvPr/>
          </p:nvSpPr>
          <p:spPr>
            <a:xfrm rot="5400000">
              <a:off x="817238" y="1354634"/>
              <a:ext cx="671008" cy="731940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4411" name="Google Shape;4411;p76"/>
            <p:cNvSpPr/>
            <p:nvPr/>
          </p:nvSpPr>
          <p:spPr>
            <a:xfrm rot="5400000">
              <a:off x="750691" y="1359413"/>
              <a:ext cx="559572" cy="610945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4412" name="Google Shape;4412;p76"/>
            <p:cNvSpPr/>
            <p:nvPr/>
          </p:nvSpPr>
          <p:spPr>
            <a:xfrm rot="5400000">
              <a:off x="738962" y="1367733"/>
              <a:ext cx="391439" cy="426077"/>
            </a:xfrm>
            <a:custGeom>
              <a:avLst/>
              <a:gdLst/>
              <a:ahLst/>
              <a:cxnLst/>
              <a:rect l="l" t="t" r="r" b="b"/>
              <a:pathLst>
                <a:path w="43445" h="43444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4413" name="Google Shape;4413;p76"/>
            <p:cNvSpPr/>
            <p:nvPr/>
          </p:nvSpPr>
          <p:spPr>
            <a:xfrm rot="5400000">
              <a:off x="734965" y="1375009"/>
              <a:ext cx="219940" cy="240028"/>
            </a:xfrm>
            <a:custGeom>
              <a:avLst/>
              <a:gdLst/>
              <a:ahLst/>
              <a:cxnLst/>
              <a:rect l="l" t="t" r="r" b="b"/>
              <a:pathLst>
                <a:path w="43445" h="43444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</p:grpSp>
      <p:sp>
        <p:nvSpPr>
          <p:cNvPr id="4414" name="Google Shape;4414;p76"/>
          <p:cNvSpPr txBox="1">
            <a:spLocks noGrp="1"/>
          </p:cNvSpPr>
          <p:nvPr>
            <p:ph type="title" idx="4294967295"/>
          </p:nvPr>
        </p:nvSpPr>
        <p:spPr>
          <a:xfrm>
            <a:off x="1716823" y="1636363"/>
            <a:ext cx="1095000" cy="327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en" sz="1700">
                <a:solidFill>
                  <a:schemeClr val="lt2"/>
                </a:solidFill>
                <a:cs typeface="B Nazanin" panose="00000400000000000000" pitchFamily="2" charset="-78"/>
              </a:rPr>
              <a:t>40%</a:t>
            </a:r>
            <a:endParaRPr sz="1700">
              <a:solidFill>
                <a:schemeClr val="lt2"/>
              </a:solidFill>
              <a:cs typeface="B Nazanin" panose="00000400000000000000" pitchFamily="2" charset="-78"/>
            </a:endParaRPr>
          </a:p>
        </p:txBody>
      </p:sp>
      <p:sp>
        <p:nvSpPr>
          <p:cNvPr id="4415" name="Google Shape;4415;p76"/>
          <p:cNvSpPr txBox="1">
            <a:spLocks noGrp="1"/>
          </p:cNvSpPr>
          <p:nvPr>
            <p:ph type="subTitle" idx="4294967295"/>
          </p:nvPr>
        </p:nvSpPr>
        <p:spPr>
          <a:xfrm>
            <a:off x="1716800" y="1949161"/>
            <a:ext cx="1095000" cy="544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marR="0" lvl="0" indent="0" algn="ct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400000000000000" pitchFamily="2" charset="-78"/>
              </a:rPr>
              <a:t>کار فردی</a:t>
            </a:r>
            <a:endParaRPr dirty="0">
              <a:cs typeface="B Nazanin" panose="00000400000000000000" pitchFamily="2" charset="-78"/>
            </a:endParaRPr>
          </a:p>
        </p:txBody>
      </p:sp>
      <p:sp>
        <p:nvSpPr>
          <p:cNvPr id="4416" name="Google Shape;4416;p76"/>
          <p:cNvSpPr txBox="1"/>
          <p:nvPr/>
        </p:nvSpPr>
        <p:spPr>
          <a:xfrm>
            <a:off x="719988" y="3701665"/>
            <a:ext cx="1700400" cy="342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700" dirty="0">
                <a:solidFill>
                  <a:schemeClr val="lt2"/>
                </a:solidFill>
                <a:latin typeface="Goblin One"/>
                <a:ea typeface="Goblin One"/>
                <a:cs typeface="B Nazanin" panose="00000400000000000000" pitchFamily="2" charset="-78"/>
                <a:sym typeface="Goblin One"/>
              </a:rPr>
              <a:t>مهارت 1</a:t>
            </a:r>
            <a:endParaRPr sz="1700" dirty="0">
              <a:solidFill>
                <a:schemeClr val="lt2"/>
              </a:solidFill>
              <a:latin typeface="Goblin One"/>
              <a:ea typeface="Goblin One"/>
              <a:cs typeface="B Nazanin" panose="00000400000000000000" pitchFamily="2" charset="-78"/>
              <a:sym typeface="Goblin One"/>
            </a:endParaRPr>
          </a:p>
        </p:txBody>
      </p:sp>
      <p:sp>
        <p:nvSpPr>
          <p:cNvPr id="4417" name="Google Shape;4417;p76"/>
          <p:cNvSpPr/>
          <p:nvPr/>
        </p:nvSpPr>
        <p:spPr>
          <a:xfrm>
            <a:off x="1204188" y="3037463"/>
            <a:ext cx="732000" cy="664200"/>
          </a:xfrm>
          <a:prstGeom prst="rect">
            <a:avLst/>
          </a:prstGeom>
          <a:noFill/>
          <a:ln w="1905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400000000000000" pitchFamily="2" charset="-78"/>
            </a:endParaRPr>
          </a:p>
        </p:txBody>
      </p:sp>
      <p:grpSp>
        <p:nvGrpSpPr>
          <p:cNvPr id="4418" name="Google Shape;4418;p76"/>
          <p:cNvGrpSpPr/>
          <p:nvPr/>
        </p:nvGrpSpPr>
        <p:grpSpPr>
          <a:xfrm>
            <a:off x="817838" y="4143211"/>
            <a:ext cx="1504700" cy="242400"/>
            <a:chOff x="801650" y="4316648"/>
            <a:chExt cx="1504700" cy="242400"/>
          </a:xfrm>
        </p:grpSpPr>
        <p:sp>
          <p:nvSpPr>
            <p:cNvPr id="4419" name="Google Shape;4419;p76"/>
            <p:cNvSpPr/>
            <p:nvPr/>
          </p:nvSpPr>
          <p:spPr>
            <a:xfrm>
              <a:off x="801650" y="4316648"/>
              <a:ext cx="242400" cy="242400"/>
            </a:xfrm>
            <a:prstGeom prst="rect">
              <a:avLst/>
            </a:pr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4420" name="Google Shape;4420;p76"/>
            <p:cNvSpPr/>
            <p:nvPr/>
          </p:nvSpPr>
          <p:spPr>
            <a:xfrm>
              <a:off x="1117225" y="4316648"/>
              <a:ext cx="242400" cy="242400"/>
            </a:xfrm>
            <a:prstGeom prst="rect">
              <a:avLst/>
            </a:pr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4421" name="Google Shape;4421;p76"/>
            <p:cNvSpPr/>
            <p:nvPr/>
          </p:nvSpPr>
          <p:spPr>
            <a:xfrm>
              <a:off x="1432800" y="4316648"/>
              <a:ext cx="242400" cy="242400"/>
            </a:xfrm>
            <a:prstGeom prst="rect">
              <a:avLst/>
            </a:pr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4422" name="Google Shape;4422;p76"/>
            <p:cNvSpPr/>
            <p:nvPr/>
          </p:nvSpPr>
          <p:spPr>
            <a:xfrm>
              <a:off x="1748375" y="4316648"/>
              <a:ext cx="242400" cy="242400"/>
            </a:xfrm>
            <a:prstGeom prst="rect">
              <a:avLst/>
            </a:pr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4423" name="Google Shape;4423;p76"/>
            <p:cNvSpPr/>
            <p:nvPr/>
          </p:nvSpPr>
          <p:spPr>
            <a:xfrm>
              <a:off x="2063950" y="4316648"/>
              <a:ext cx="242400" cy="242400"/>
            </a:xfrm>
            <a:prstGeom prst="rect">
              <a:avLst/>
            </a:pr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</p:grpSp>
      <p:sp>
        <p:nvSpPr>
          <p:cNvPr id="4424" name="Google Shape;4424;p76"/>
          <p:cNvSpPr txBox="1"/>
          <p:nvPr/>
        </p:nvSpPr>
        <p:spPr>
          <a:xfrm>
            <a:off x="2507588" y="3701665"/>
            <a:ext cx="1700400" cy="342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700" dirty="0">
                <a:solidFill>
                  <a:schemeClr val="lt2"/>
                </a:solidFill>
                <a:latin typeface="Goblin One"/>
                <a:ea typeface="Goblin One"/>
                <a:cs typeface="B Nazanin" panose="00000400000000000000" pitchFamily="2" charset="-78"/>
                <a:sym typeface="Goblin One"/>
              </a:rPr>
              <a:t>مهارت 2</a:t>
            </a:r>
            <a:endParaRPr sz="1700" dirty="0">
              <a:solidFill>
                <a:schemeClr val="lt2"/>
              </a:solidFill>
              <a:latin typeface="Goblin One"/>
              <a:ea typeface="Goblin One"/>
              <a:cs typeface="B Nazanin" panose="00000400000000000000" pitchFamily="2" charset="-78"/>
              <a:sym typeface="Goblin One"/>
            </a:endParaRPr>
          </a:p>
        </p:txBody>
      </p:sp>
      <p:sp>
        <p:nvSpPr>
          <p:cNvPr id="4425" name="Google Shape;4425;p76"/>
          <p:cNvSpPr/>
          <p:nvPr/>
        </p:nvSpPr>
        <p:spPr>
          <a:xfrm>
            <a:off x="2991788" y="3037463"/>
            <a:ext cx="732000" cy="664200"/>
          </a:xfrm>
          <a:prstGeom prst="rect">
            <a:avLst/>
          </a:prstGeom>
          <a:noFill/>
          <a:ln w="1905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400000000000000" pitchFamily="2" charset="-78"/>
            </a:endParaRPr>
          </a:p>
        </p:txBody>
      </p:sp>
      <p:grpSp>
        <p:nvGrpSpPr>
          <p:cNvPr id="4426" name="Google Shape;4426;p76"/>
          <p:cNvGrpSpPr/>
          <p:nvPr/>
        </p:nvGrpSpPr>
        <p:grpSpPr>
          <a:xfrm>
            <a:off x="2605438" y="4143211"/>
            <a:ext cx="1504700" cy="242400"/>
            <a:chOff x="801650" y="4316648"/>
            <a:chExt cx="1504700" cy="242400"/>
          </a:xfrm>
        </p:grpSpPr>
        <p:sp>
          <p:nvSpPr>
            <p:cNvPr id="4427" name="Google Shape;4427;p76"/>
            <p:cNvSpPr/>
            <p:nvPr/>
          </p:nvSpPr>
          <p:spPr>
            <a:xfrm>
              <a:off x="801650" y="4316648"/>
              <a:ext cx="242400" cy="242400"/>
            </a:xfrm>
            <a:prstGeom prst="rect">
              <a:avLst/>
            </a:pr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4428" name="Google Shape;4428;p76"/>
            <p:cNvSpPr/>
            <p:nvPr/>
          </p:nvSpPr>
          <p:spPr>
            <a:xfrm>
              <a:off x="1117225" y="4316648"/>
              <a:ext cx="242400" cy="242400"/>
            </a:xfrm>
            <a:prstGeom prst="rect">
              <a:avLst/>
            </a:pr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4429" name="Google Shape;4429;p76"/>
            <p:cNvSpPr/>
            <p:nvPr/>
          </p:nvSpPr>
          <p:spPr>
            <a:xfrm>
              <a:off x="1432800" y="4316648"/>
              <a:ext cx="242400" cy="242400"/>
            </a:xfrm>
            <a:prstGeom prst="rect">
              <a:avLst/>
            </a:pr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4430" name="Google Shape;4430;p76"/>
            <p:cNvSpPr/>
            <p:nvPr/>
          </p:nvSpPr>
          <p:spPr>
            <a:xfrm>
              <a:off x="1748375" y="4316648"/>
              <a:ext cx="242400" cy="242400"/>
            </a:xfrm>
            <a:prstGeom prst="rect">
              <a:avLst/>
            </a:pr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4431" name="Google Shape;4431;p76"/>
            <p:cNvSpPr/>
            <p:nvPr/>
          </p:nvSpPr>
          <p:spPr>
            <a:xfrm>
              <a:off x="2063950" y="4316648"/>
              <a:ext cx="242400" cy="242400"/>
            </a:xfrm>
            <a:prstGeom prst="rect">
              <a:avLst/>
            </a:pr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4432" name="Google Shape;4432;p76"/>
          <p:cNvGrpSpPr/>
          <p:nvPr/>
        </p:nvGrpSpPr>
        <p:grpSpPr>
          <a:xfrm>
            <a:off x="1369519" y="3162747"/>
            <a:ext cx="401327" cy="377462"/>
            <a:chOff x="1816273" y="294539"/>
            <a:chExt cx="344486" cy="324001"/>
          </a:xfrm>
        </p:grpSpPr>
        <p:sp>
          <p:nvSpPr>
            <p:cNvPr id="4433" name="Google Shape;4433;p76"/>
            <p:cNvSpPr/>
            <p:nvPr/>
          </p:nvSpPr>
          <p:spPr>
            <a:xfrm>
              <a:off x="2032491" y="471906"/>
              <a:ext cx="30768" cy="30768"/>
            </a:xfrm>
            <a:custGeom>
              <a:avLst/>
              <a:gdLst/>
              <a:ahLst/>
              <a:cxnLst/>
              <a:rect l="l" t="t" r="r" b="b"/>
              <a:pathLst>
                <a:path w="769" h="769" extrusionOk="0">
                  <a:moveTo>
                    <a:pt x="384" y="252"/>
                  </a:moveTo>
                  <a:cubicBezTo>
                    <a:pt x="459" y="252"/>
                    <a:pt x="517" y="310"/>
                    <a:pt x="517" y="384"/>
                  </a:cubicBezTo>
                  <a:cubicBezTo>
                    <a:pt x="517" y="459"/>
                    <a:pt x="459" y="517"/>
                    <a:pt x="384" y="517"/>
                  </a:cubicBezTo>
                  <a:cubicBezTo>
                    <a:pt x="313" y="517"/>
                    <a:pt x="252" y="459"/>
                    <a:pt x="252" y="384"/>
                  </a:cubicBezTo>
                  <a:cubicBezTo>
                    <a:pt x="252" y="310"/>
                    <a:pt x="313" y="252"/>
                    <a:pt x="384" y="252"/>
                  </a:cubicBezTo>
                  <a:close/>
                  <a:moveTo>
                    <a:pt x="384" y="1"/>
                  </a:moveTo>
                  <a:cubicBezTo>
                    <a:pt x="174" y="1"/>
                    <a:pt x="1" y="174"/>
                    <a:pt x="1" y="384"/>
                  </a:cubicBezTo>
                  <a:cubicBezTo>
                    <a:pt x="1" y="595"/>
                    <a:pt x="174" y="768"/>
                    <a:pt x="384" y="768"/>
                  </a:cubicBezTo>
                  <a:cubicBezTo>
                    <a:pt x="599" y="768"/>
                    <a:pt x="768" y="595"/>
                    <a:pt x="768" y="384"/>
                  </a:cubicBezTo>
                  <a:cubicBezTo>
                    <a:pt x="768" y="174"/>
                    <a:pt x="599" y="1"/>
                    <a:pt x="3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4434" name="Google Shape;4434;p76"/>
            <p:cNvSpPr/>
            <p:nvPr/>
          </p:nvSpPr>
          <p:spPr>
            <a:xfrm>
              <a:off x="2088506" y="471906"/>
              <a:ext cx="30808" cy="30768"/>
            </a:xfrm>
            <a:custGeom>
              <a:avLst/>
              <a:gdLst/>
              <a:ahLst/>
              <a:cxnLst/>
              <a:rect l="l" t="t" r="r" b="b"/>
              <a:pathLst>
                <a:path w="770" h="769" extrusionOk="0">
                  <a:moveTo>
                    <a:pt x="385" y="252"/>
                  </a:moveTo>
                  <a:cubicBezTo>
                    <a:pt x="460" y="252"/>
                    <a:pt x="518" y="310"/>
                    <a:pt x="518" y="384"/>
                  </a:cubicBezTo>
                  <a:cubicBezTo>
                    <a:pt x="518" y="459"/>
                    <a:pt x="460" y="517"/>
                    <a:pt x="385" y="517"/>
                  </a:cubicBezTo>
                  <a:cubicBezTo>
                    <a:pt x="310" y="517"/>
                    <a:pt x="253" y="459"/>
                    <a:pt x="253" y="384"/>
                  </a:cubicBezTo>
                  <a:cubicBezTo>
                    <a:pt x="253" y="310"/>
                    <a:pt x="310" y="252"/>
                    <a:pt x="385" y="252"/>
                  </a:cubicBezTo>
                  <a:close/>
                  <a:moveTo>
                    <a:pt x="385" y="1"/>
                  </a:moveTo>
                  <a:cubicBezTo>
                    <a:pt x="174" y="1"/>
                    <a:pt x="1" y="174"/>
                    <a:pt x="1" y="384"/>
                  </a:cubicBezTo>
                  <a:cubicBezTo>
                    <a:pt x="1" y="595"/>
                    <a:pt x="174" y="768"/>
                    <a:pt x="385" y="768"/>
                  </a:cubicBezTo>
                  <a:cubicBezTo>
                    <a:pt x="595" y="768"/>
                    <a:pt x="769" y="595"/>
                    <a:pt x="769" y="384"/>
                  </a:cubicBezTo>
                  <a:cubicBezTo>
                    <a:pt x="769" y="174"/>
                    <a:pt x="595" y="1"/>
                    <a:pt x="38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4435" name="Google Shape;4435;p76"/>
            <p:cNvSpPr/>
            <p:nvPr/>
          </p:nvSpPr>
          <p:spPr>
            <a:xfrm>
              <a:off x="1834318" y="319225"/>
              <a:ext cx="326442" cy="299315"/>
            </a:xfrm>
            <a:custGeom>
              <a:avLst/>
              <a:gdLst/>
              <a:ahLst/>
              <a:cxnLst/>
              <a:rect l="l" t="t" r="r" b="b"/>
              <a:pathLst>
                <a:path w="8159" h="7481" extrusionOk="0">
                  <a:moveTo>
                    <a:pt x="4081" y="1"/>
                  </a:moveTo>
                  <a:cubicBezTo>
                    <a:pt x="4045" y="1"/>
                    <a:pt x="4009" y="16"/>
                    <a:pt x="3985" y="47"/>
                  </a:cubicBezTo>
                  <a:cubicBezTo>
                    <a:pt x="3940" y="97"/>
                    <a:pt x="3947" y="179"/>
                    <a:pt x="4002" y="223"/>
                  </a:cubicBezTo>
                  <a:cubicBezTo>
                    <a:pt x="4596" y="712"/>
                    <a:pt x="4937" y="1437"/>
                    <a:pt x="4937" y="2205"/>
                  </a:cubicBezTo>
                  <a:cubicBezTo>
                    <a:pt x="4937" y="3622"/>
                    <a:pt x="3784" y="4775"/>
                    <a:pt x="2370" y="4775"/>
                  </a:cubicBezTo>
                  <a:cubicBezTo>
                    <a:pt x="2200" y="4775"/>
                    <a:pt x="2033" y="4758"/>
                    <a:pt x="1867" y="4724"/>
                  </a:cubicBezTo>
                  <a:cubicBezTo>
                    <a:pt x="1860" y="4723"/>
                    <a:pt x="1853" y="4723"/>
                    <a:pt x="1846" y="4723"/>
                  </a:cubicBezTo>
                  <a:cubicBezTo>
                    <a:pt x="1822" y="4723"/>
                    <a:pt x="1800" y="4727"/>
                    <a:pt x="1782" y="4738"/>
                  </a:cubicBezTo>
                  <a:cubicBezTo>
                    <a:pt x="1459" y="4918"/>
                    <a:pt x="1109" y="5057"/>
                    <a:pt x="793" y="5128"/>
                  </a:cubicBezTo>
                  <a:cubicBezTo>
                    <a:pt x="639" y="5164"/>
                    <a:pt x="521" y="5175"/>
                    <a:pt x="438" y="5175"/>
                  </a:cubicBezTo>
                  <a:cubicBezTo>
                    <a:pt x="379" y="5175"/>
                    <a:pt x="338" y="5170"/>
                    <a:pt x="313" y="5163"/>
                  </a:cubicBezTo>
                  <a:cubicBezTo>
                    <a:pt x="324" y="5146"/>
                    <a:pt x="344" y="5115"/>
                    <a:pt x="388" y="5074"/>
                  </a:cubicBezTo>
                  <a:cubicBezTo>
                    <a:pt x="579" y="4890"/>
                    <a:pt x="725" y="4656"/>
                    <a:pt x="827" y="4371"/>
                  </a:cubicBezTo>
                  <a:cubicBezTo>
                    <a:pt x="844" y="4319"/>
                    <a:pt x="827" y="4261"/>
                    <a:pt x="786" y="4228"/>
                  </a:cubicBezTo>
                  <a:cubicBezTo>
                    <a:pt x="579" y="4065"/>
                    <a:pt x="398" y="3874"/>
                    <a:pt x="249" y="3657"/>
                  </a:cubicBezTo>
                  <a:cubicBezTo>
                    <a:pt x="223" y="3620"/>
                    <a:pt x="183" y="3600"/>
                    <a:pt x="142" y="3600"/>
                  </a:cubicBezTo>
                  <a:cubicBezTo>
                    <a:pt x="118" y="3600"/>
                    <a:pt x="94" y="3607"/>
                    <a:pt x="72" y="3622"/>
                  </a:cubicBezTo>
                  <a:cubicBezTo>
                    <a:pt x="14" y="3663"/>
                    <a:pt x="1" y="3742"/>
                    <a:pt x="42" y="3799"/>
                  </a:cubicBezTo>
                  <a:cubicBezTo>
                    <a:pt x="188" y="4010"/>
                    <a:pt x="361" y="4204"/>
                    <a:pt x="558" y="4367"/>
                  </a:cubicBezTo>
                  <a:cubicBezTo>
                    <a:pt x="470" y="4578"/>
                    <a:pt x="354" y="4755"/>
                    <a:pt x="211" y="4890"/>
                  </a:cubicBezTo>
                  <a:cubicBezTo>
                    <a:pt x="8" y="5091"/>
                    <a:pt x="34" y="5227"/>
                    <a:pt x="92" y="5309"/>
                  </a:cubicBezTo>
                  <a:cubicBezTo>
                    <a:pt x="154" y="5390"/>
                    <a:pt x="283" y="5428"/>
                    <a:pt x="446" y="5428"/>
                  </a:cubicBezTo>
                  <a:cubicBezTo>
                    <a:pt x="820" y="5428"/>
                    <a:pt x="1388" y="5240"/>
                    <a:pt x="1863" y="4982"/>
                  </a:cubicBezTo>
                  <a:cubicBezTo>
                    <a:pt x="2030" y="5013"/>
                    <a:pt x="2200" y="5026"/>
                    <a:pt x="2370" y="5026"/>
                  </a:cubicBezTo>
                  <a:cubicBezTo>
                    <a:pt x="2455" y="5026"/>
                    <a:pt x="2536" y="5023"/>
                    <a:pt x="2621" y="5016"/>
                  </a:cubicBezTo>
                  <a:cubicBezTo>
                    <a:pt x="2778" y="5580"/>
                    <a:pt x="3114" y="6090"/>
                    <a:pt x="3573" y="6461"/>
                  </a:cubicBezTo>
                  <a:cubicBezTo>
                    <a:pt x="4073" y="6859"/>
                    <a:pt x="4698" y="7080"/>
                    <a:pt x="5337" y="7080"/>
                  </a:cubicBezTo>
                  <a:cubicBezTo>
                    <a:pt x="5508" y="7080"/>
                    <a:pt x="5677" y="7063"/>
                    <a:pt x="5844" y="7035"/>
                  </a:cubicBezTo>
                  <a:cubicBezTo>
                    <a:pt x="6316" y="7294"/>
                    <a:pt x="6887" y="7480"/>
                    <a:pt x="7262" y="7480"/>
                  </a:cubicBezTo>
                  <a:cubicBezTo>
                    <a:pt x="7425" y="7480"/>
                    <a:pt x="7554" y="7443"/>
                    <a:pt x="7615" y="7358"/>
                  </a:cubicBezTo>
                  <a:cubicBezTo>
                    <a:pt x="7673" y="7280"/>
                    <a:pt x="7700" y="7144"/>
                    <a:pt x="7496" y="6944"/>
                  </a:cubicBezTo>
                  <a:cubicBezTo>
                    <a:pt x="7350" y="6807"/>
                    <a:pt x="7234" y="6631"/>
                    <a:pt x="7149" y="6420"/>
                  </a:cubicBezTo>
                  <a:cubicBezTo>
                    <a:pt x="7792" y="5883"/>
                    <a:pt x="8159" y="5102"/>
                    <a:pt x="8159" y="4258"/>
                  </a:cubicBezTo>
                  <a:cubicBezTo>
                    <a:pt x="8159" y="3520"/>
                    <a:pt x="7877" y="2824"/>
                    <a:pt x="7364" y="2294"/>
                  </a:cubicBezTo>
                  <a:cubicBezTo>
                    <a:pt x="7337" y="2267"/>
                    <a:pt x="7304" y="2255"/>
                    <a:pt x="7272" y="2255"/>
                  </a:cubicBezTo>
                  <a:cubicBezTo>
                    <a:pt x="7240" y="2255"/>
                    <a:pt x="7208" y="2267"/>
                    <a:pt x="7183" y="2290"/>
                  </a:cubicBezTo>
                  <a:cubicBezTo>
                    <a:pt x="7132" y="2341"/>
                    <a:pt x="7132" y="2419"/>
                    <a:pt x="7180" y="2471"/>
                  </a:cubicBezTo>
                  <a:cubicBezTo>
                    <a:pt x="7649" y="2953"/>
                    <a:pt x="7907" y="3585"/>
                    <a:pt x="7907" y="4258"/>
                  </a:cubicBezTo>
                  <a:cubicBezTo>
                    <a:pt x="7907" y="5053"/>
                    <a:pt x="7547" y="5791"/>
                    <a:pt x="6921" y="6280"/>
                  </a:cubicBezTo>
                  <a:cubicBezTo>
                    <a:pt x="6877" y="6315"/>
                    <a:pt x="6864" y="6373"/>
                    <a:pt x="6881" y="6423"/>
                  </a:cubicBezTo>
                  <a:cubicBezTo>
                    <a:pt x="6983" y="6705"/>
                    <a:pt x="7129" y="6944"/>
                    <a:pt x="7320" y="7127"/>
                  </a:cubicBezTo>
                  <a:cubicBezTo>
                    <a:pt x="7364" y="7168"/>
                    <a:pt x="7384" y="7198"/>
                    <a:pt x="7394" y="7215"/>
                  </a:cubicBezTo>
                  <a:cubicBezTo>
                    <a:pt x="7369" y="7222"/>
                    <a:pt x="7327" y="7229"/>
                    <a:pt x="7267" y="7229"/>
                  </a:cubicBezTo>
                  <a:cubicBezTo>
                    <a:pt x="7184" y="7229"/>
                    <a:pt x="7067" y="7217"/>
                    <a:pt x="6912" y="7182"/>
                  </a:cubicBezTo>
                  <a:cubicBezTo>
                    <a:pt x="6598" y="7110"/>
                    <a:pt x="6248" y="6971"/>
                    <a:pt x="5925" y="6790"/>
                  </a:cubicBezTo>
                  <a:cubicBezTo>
                    <a:pt x="5906" y="6781"/>
                    <a:pt x="5884" y="6774"/>
                    <a:pt x="5863" y="6774"/>
                  </a:cubicBezTo>
                  <a:cubicBezTo>
                    <a:pt x="5855" y="6774"/>
                    <a:pt x="5848" y="6775"/>
                    <a:pt x="5840" y="6777"/>
                  </a:cubicBezTo>
                  <a:cubicBezTo>
                    <a:pt x="5674" y="6811"/>
                    <a:pt x="5508" y="6828"/>
                    <a:pt x="5337" y="6828"/>
                  </a:cubicBezTo>
                  <a:cubicBezTo>
                    <a:pt x="4185" y="6828"/>
                    <a:pt x="3189" y="6073"/>
                    <a:pt x="2873" y="4982"/>
                  </a:cubicBezTo>
                  <a:cubicBezTo>
                    <a:pt x="4188" y="4744"/>
                    <a:pt x="5191" y="3588"/>
                    <a:pt x="5191" y="2205"/>
                  </a:cubicBezTo>
                  <a:cubicBezTo>
                    <a:pt x="5191" y="2035"/>
                    <a:pt x="5174" y="1865"/>
                    <a:pt x="5144" y="1699"/>
                  </a:cubicBezTo>
                  <a:cubicBezTo>
                    <a:pt x="5208" y="1691"/>
                    <a:pt x="5273" y="1688"/>
                    <a:pt x="5337" y="1688"/>
                  </a:cubicBezTo>
                  <a:cubicBezTo>
                    <a:pt x="5888" y="1688"/>
                    <a:pt x="6415" y="1862"/>
                    <a:pt x="6857" y="2188"/>
                  </a:cubicBezTo>
                  <a:cubicBezTo>
                    <a:pt x="6877" y="2201"/>
                    <a:pt x="6904" y="2212"/>
                    <a:pt x="6932" y="2212"/>
                  </a:cubicBezTo>
                  <a:cubicBezTo>
                    <a:pt x="6969" y="2212"/>
                    <a:pt x="7006" y="2195"/>
                    <a:pt x="7034" y="2161"/>
                  </a:cubicBezTo>
                  <a:cubicBezTo>
                    <a:pt x="7075" y="2103"/>
                    <a:pt x="7061" y="2025"/>
                    <a:pt x="7006" y="1984"/>
                  </a:cubicBezTo>
                  <a:cubicBezTo>
                    <a:pt x="6520" y="1627"/>
                    <a:pt x="5942" y="1437"/>
                    <a:pt x="5337" y="1437"/>
                  </a:cubicBezTo>
                  <a:cubicBezTo>
                    <a:pt x="5256" y="1437"/>
                    <a:pt x="5171" y="1440"/>
                    <a:pt x="5086" y="1451"/>
                  </a:cubicBezTo>
                  <a:cubicBezTo>
                    <a:pt x="4933" y="896"/>
                    <a:pt x="4614" y="403"/>
                    <a:pt x="4162" y="30"/>
                  </a:cubicBezTo>
                  <a:cubicBezTo>
                    <a:pt x="4138" y="10"/>
                    <a:pt x="4109" y="1"/>
                    <a:pt x="408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4436" name="Google Shape;4436;p76"/>
            <p:cNvSpPr/>
            <p:nvPr/>
          </p:nvSpPr>
          <p:spPr>
            <a:xfrm>
              <a:off x="1816273" y="294539"/>
              <a:ext cx="171643" cy="163681"/>
            </a:xfrm>
            <a:custGeom>
              <a:avLst/>
              <a:gdLst/>
              <a:ahLst/>
              <a:cxnLst/>
              <a:rect l="l" t="t" r="r" b="b"/>
              <a:pathLst>
                <a:path w="4290" h="4091" extrusionOk="0">
                  <a:moveTo>
                    <a:pt x="2821" y="1"/>
                  </a:moveTo>
                  <a:cubicBezTo>
                    <a:pt x="1265" y="1"/>
                    <a:pt x="0" y="1268"/>
                    <a:pt x="0" y="2822"/>
                  </a:cubicBezTo>
                  <a:cubicBezTo>
                    <a:pt x="0" y="3240"/>
                    <a:pt x="88" y="3645"/>
                    <a:pt x="265" y="4018"/>
                  </a:cubicBezTo>
                  <a:cubicBezTo>
                    <a:pt x="286" y="4067"/>
                    <a:pt x="333" y="4090"/>
                    <a:pt x="380" y="4090"/>
                  </a:cubicBezTo>
                  <a:cubicBezTo>
                    <a:pt x="397" y="4090"/>
                    <a:pt x="414" y="4087"/>
                    <a:pt x="432" y="4080"/>
                  </a:cubicBezTo>
                  <a:cubicBezTo>
                    <a:pt x="496" y="4049"/>
                    <a:pt x="523" y="3974"/>
                    <a:pt x="493" y="3913"/>
                  </a:cubicBezTo>
                  <a:cubicBezTo>
                    <a:pt x="333" y="3570"/>
                    <a:pt x="251" y="3203"/>
                    <a:pt x="251" y="2822"/>
                  </a:cubicBezTo>
                  <a:cubicBezTo>
                    <a:pt x="251" y="1408"/>
                    <a:pt x="1403" y="256"/>
                    <a:pt x="2821" y="256"/>
                  </a:cubicBezTo>
                  <a:cubicBezTo>
                    <a:pt x="3263" y="256"/>
                    <a:pt x="3698" y="368"/>
                    <a:pt x="4082" y="585"/>
                  </a:cubicBezTo>
                  <a:cubicBezTo>
                    <a:pt x="4102" y="597"/>
                    <a:pt x="4124" y="602"/>
                    <a:pt x="4146" y="602"/>
                  </a:cubicBezTo>
                  <a:cubicBezTo>
                    <a:pt x="4190" y="602"/>
                    <a:pt x="4233" y="579"/>
                    <a:pt x="4255" y="538"/>
                  </a:cubicBezTo>
                  <a:cubicBezTo>
                    <a:pt x="4290" y="477"/>
                    <a:pt x="4269" y="402"/>
                    <a:pt x="4208" y="364"/>
                  </a:cubicBezTo>
                  <a:cubicBezTo>
                    <a:pt x="3786" y="126"/>
                    <a:pt x="3307" y="1"/>
                    <a:pt x="28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4437" name="Google Shape;4437;p76"/>
            <p:cNvSpPr/>
            <p:nvPr/>
          </p:nvSpPr>
          <p:spPr>
            <a:xfrm>
              <a:off x="1857724" y="390684"/>
              <a:ext cx="30768" cy="30808"/>
            </a:xfrm>
            <a:custGeom>
              <a:avLst/>
              <a:gdLst/>
              <a:ahLst/>
              <a:cxnLst/>
              <a:rect l="l" t="t" r="r" b="b"/>
              <a:pathLst>
                <a:path w="769" h="770" extrusionOk="0">
                  <a:moveTo>
                    <a:pt x="384" y="252"/>
                  </a:moveTo>
                  <a:cubicBezTo>
                    <a:pt x="456" y="252"/>
                    <a:pt x="517" y="313"/>
                    <a:pt x="517" y="385"/>
                  </a:cubicBezTo>
                  <a:cubicBezTo>
                    <a:pt x="517" y="460"/>
                    <a:pt x="456" y="517"/>
                    <a:pt x="384" y="517"/>
                  </a:cubicBezTo>
                  <a:cubicBezTo>
                    <a:pt x="310" y="517"/>
                    <a:pt x="252" y="460"/>
                    <a:pt x="252" y="385"/>
                  </a:cubicBezTo>
                  <a:cubicBezTo>
                    <a:pt x="252" y="313"/>
                    <a:pt x="310" y="252"/>
                    <a:pt x="384" y="252"/>
                  </a:cubicBezTo>
                  <a:close/>
                  <a:moveTo>
                    <a:pt x="384" y="1"/>
                  </a:moveTo>
                  <a:cubicBezTo>
                    <a:pt x="171" y="1"/>
                    <a:pt x="0" y="175"/>
                    <a:pt x="0" y="385"/>
                  </a:cubicBezTo>
                  <a:cubicBezTo>
                    <a:pt x="0" y="599"/>
                    <a:pt x="171" y="769"/>
                    <a:pt x="384" y="769"/>
                  </a:cubicBezTo>
                  <a:cubicBezTo>
                    <a:pt x="596" y="769"/>
                    <a:pt x="769" y="599"/>
                    <a:pt x="769" y="385"/>
                  </a:cubicBezTo>
                  <a:cubicBezTo>
                    <a:pt x="769" y="175"/>
                    <a:pt x="596" y="1"/>
                    <a:pt x="3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4438" name="Google Shape;4438;p76"/>
            <p:cNvSpPr/>
            <p:nvPr/>
          </p:nvSpPr>
          <p:spPr>
            <a:xfrm>
              <a:off x="1913619" y="390684"/>
              <a:ext cx="30928" cy="30808"/>
            </a:xfrm>
            <a:custGeom>
              <a:avLst/>
              <a:gdLst/>
              <a:ahLst/>
              <a:cxnLst/>
              <a:rect l="l" t="t" r="r" b="b"/>
              <a:pathLst>
                <a:path w="773" h="770" extrusionOk="0">
                  <a:moveTo>
                    <a:pt x="388" y="252"/>
                  </a:moveTo>
                  <a:cubicBezTo>
                    <a:pt x="459" y="252"/>
                    <a:pt x="520" y="313"/>
                    <a:pt x="520" y="385"/>
                  </a:cubicBezTo>
                  <a:cubicBezTo>
                    <a:pt x="520" y="460"/>
                    <a:pt x="459" y="517"/>
                    <a:pt x="388" y="517"/>
                  </a:cubicBezTo>
                  <a:cubicBezTo>
                    <a:pt x="313" y="517"/>
                    <a:pt x="255" y="460"/>
                    <a:pt x="255" y="385"/>
                  </a:cubicBezTo>
                  <a:cubicBezTo>
                    <a:pt x="255" y="313"/>
                    <a:pt x="313" y="252"/>
                    <a:pt x="388" y="252"/>
                  </a:cubicBezTo>
                  <a:close/>
                  <a:moveTo>
                    <a:pt x="388" y="1"/>
                  </a:moveTo>
                  <a:cubicBezTo>
                    <a:pt x="174" y="1"/>
                    <a:pt x="1" y="175"/>
                    <a:pt x="1" y="385"/>
                  </a:cubicBezTo>
                  <a:cubicBezTo>
                    <a:pt x="1" y="599"/>
                    <a:pt x="174" y="769"/>
                    <a:pt x="388" y="769"/>
                  </a:cubicBezTo>
                  <a:cubicBezTo>
                    <a:pt x="599" y="769"/>
                    <a:pt x="772" y="599"/>
                    <a:pt x="772" y="385"/>
                  </a:cubicBezTo>
                  <a:cubicBezTo>
                    <a:pt x="772" y="175"/>
                    <a:pt x="599" y="1"/>
                    <a:pt x="3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4439" name="Google Shape;4439;p76"/>
            <p:cNvSpPr/>
            <p:nvPr/>
          </p:nvSpPr>
          <p:spPr>
            <a:xfrm>
              <a:off x="1969674" y="390684"/>
              <a:ext cx="30888" cy="30808"/>
            </a:xfrm>
            <a:custGeom>
              <a:avLst/>
              <a:gdLst/>
              <a:ahLst/>
              <a:cxnLst/>
              <a:rect l="l" t="t" r="r" b="b"/>
              <a:pathLst>
                <a:path w="772" h="770" extrusionOk="0">
                  <a:moveTo>
                    <a:pt x="388" y="252"/>
                  </a:moveTo>
                  <a:cubicBezTo>
                    <a:pt x="459" y="252"/>
                    <a:pt x="520" y="313"/>
                    <a:pt x="520" y="385"/>
                  </a:cubicBezTo>
                  <a:cubicBezTo>
                    <a:pt x="520" y="460"/>
                    <a:pt x="459" y="517"/>
                    <a:pt x="388" y="517"/>
                  </a:cubicBezTo>
                  <a:cubicBezTo>
                    <a:pt x="313" y="517"/>
                    <a:pt x="255" y="460"/>
                    <a:pt x="255" y="385"/>
                  </a:cubicBezTo>
                  <a:cubicBezTo>
                    <a:pt x="255" y="313"/>
                    <a:pt x="313" y="252"/>
                    <a:pt x="388" y="252"/>
                  </a:cubicBezTo>
                  <a:close/>
                  <a:moveTo>
                    <a:pt x="388" y="1"/>
                  </a:moveTo>
                  <a:cubicBezTo>
                    <a:pt x="173" y="1"/>
                    <a:pt x="0" y="175"/>
                    <a:pt x="0" y="385"/>
                  </a:cubicBezTo>
                  <a:cubicBezTo>
                    <a:pt x="0" y="599"/>
                    <a:pt x="173" y="769"/>
                    <a:pt x="388" y="769"/>
                  </a:cubicBezTo>
                  <a:cubicBezTo>
                    <a:pt x="598" y="769"/>
                    <a:pt x="771" y="599"/>
                    <a:pt x="771" y="385"/>
                  </a:cubicBezTo>
                  <a:cubicBezTo>
                    <a:pt x="771" y="175"/>
                    <a:pt x="598" y="1"/>
                    <a:pt x="3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</p:grpSp>
      <p:grpSp>
        <p:nvGrpSpPr>
          <p:cNvPr id="4440" name="Google Shape;4440;p76"/>
          <p:cNvGrpSpPr/>
          <p:nvPr/>
        </p:nvGrpSpPr>
        <p:grpSpPr>
          <a:xfrm>
            <a:off x="3149955" y="3169970"/>
            <a:ext cx="415704" cy="363017"/>
            <a:chOff x="8478166" y="786597"/>
            <a:chExt cx="356828" cy="311603"/>
          </a:xfrm>
        </p:grpSpPr>
        <p:sp>
          <p:nvSpPr>
            <p:cNvPr id="4441" name="Google Shape;4441;p76"/>
            <p:cNvSpPr/>
            <p:nvPr/>
          </p:nvSpPr>
          <p:spPr>
            <a:xfrm>
              <a:off x="8559300" y="913088"/>
              <a:ext cx="14255" cy="10456"/>
            </a:xfrm>
            <a:custGeom>
              <a:avLst/>
              <a:gdLst/>
              <a:ahLst/>
              <a:cxnLst/>
              <a:rect l="l" t="t" r="r" b="b"/>
              <a:pathLst>
                <a:path w="863" h="633" extrusionOk="0">
                  <a:moveTo>
                    <a:pt x="316" y="0"/>
                  </a:moveTo>
                  <a:cubicBezTo>
                    <a:pt x="146" y="0"/>
                    <a:pt x="1" y="146"/>
                    <a:pt x="1" y="318"/>
                  </a:cubicBezTo>
                  <a:cubicBezTo>
                    <a:pt x="1" y="496"/>
                    <a:pt x="146" y="633"/>
                    <a:pt x="316" y="633"/>
                  </a:cubicBezTo>
                  <a:lnTo>
                    <a:pt x="547" y="633"/>
                  </a:lnTo>
                  <a:cubicBezTo>
                    <a:pt x="726" y="633"/>
                    <a:pt x="863" y="496"/>
                    <a:pt x="863" y="318"/>
                  </a:cubicBezTo>
                  <a:cubicBezTo>
                    <a:pt x="863" y="146"/>
                    <a:pt x="726" y="0"/>
                    <a:pt x="5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4442" name="Google Shape;4442;p76"/>
            <p:cNvSpPr/>
            <p:nvPr/>
          </p:nvSpPr>
          <p:spPr>
            <a:xfrm>
              <a:off x="8589741" y="913088"/>
              <a:ext cx="14238" cy="10456"/>
            </a:xfrm>
            <a:custGeom>
              <a:avLst/>
              <a:gdLst/>
              <a:ahLst/>
              <a:cxnLst/>
              <a:rect l="l" t="t" r="r" b="b"/>
              <a:pathLst>
                <a:path w="862" h="633" extrusionOk="0">
                  <a:moveTo>
                    <a:pt x="315" y="0"/>
                  </a:moveTo>
                  <a:cubicBezTo>
                    <a:pt x="145" y="0"/>
                    <a:pt x="0" y="146"/>
                    <a:pt x="0" y="318"/>
                  </a:cubicBezTo>
                  <a:cubicBezTo>
                    <a:pt x="0" y="496"/>
                    <a:pt x="145" y="633"/>
                    <a:pt x="315" y="633"/>
                  </a:cubicBezTo>
                  <a:lnTo>
                    <a:pt x="547" y="633"/>
                  </a:lnTo>
                  <a:cubicBezTo>
                    <a:pt x="716" y="633"/>
                    <a:pt x="862" y="496"/>
                    <a:pt x="862" y="318"/>
                  </a:cubicBezTo>
                  <a:cubicBezTo>
                    <a:pt x="862" y="146"/>
                    <a:pt x="716" y="0"/>
                    <a:pt x="5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4443" name="Google Shape;4443;p76"/>
            <p:cNvSpPr/>
            <p:nvPr/>
          </p:nvSpPr>
          <p:spPr>
            <a:xfrm>
              <a:off x="8620167" y="913088"/>
              <a:ext cx="14238" cy="10456"/>
            </a:xfrm>
            <a:custGeom>
              <a:avLst/>
              <a:gdLst/>
              <a:ahLst/>
              <a:cxnLst/>
              <a:rect l="l" t="t" r="r" b="b"/>
              <a:pathLst>
                <a:path w="862" h="633" extrusionOk="0">
                  <a:moveTo>
                    <a:pt x="315" y="0"/>
                  </a:moveTo>
                  <a:cubicBezTo>
                    <a:pt x="137" y="0"/>
                    <a:pt x="0" y="146"/>
                    <a:pt x="0" y="318"/>
                  </a:cubicBezTo>
                  <a:cubicBezTo>
                    <a:pt x="0" y="496"/>
                    <a:pt x="137" y="633"/>
                    <a:pt x="315" y="633"/>
                  </a:cubicBezTo>
                  <a:lnTo>
                    <a:pt x="547" y="633"/>
                  </a:lnTo>
                  <a:cubicBezTo>
                    <a:pt x="717" y="633"/>
                    <a:pt x="862" y="496"/>
                    <a:pt x="862" y="318"/>
                  </a:cubicBezTo>
                  <a:cubicBezTo>
                    <a:pt x="862" y="146"/>
                    <a:pt x="717" y="0"/>
                    <a:pt x="5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4444" name="Google Shape;4444;p76"/>
            <p:cNvSpPr/>
            <p:nvPr/>
          </p:nvSpPr>
          <p:spPr>
            <a:xfrm>
              <a:off x="8478166" y="861256"/>
              <a:ext cx="356828" cy="236944"/>
            </a:xfrm>
            <a:custGeom>
              <a:avLst/>
              <a:gdLst/>
              <a:ahLst/>
              <a:cxnLst/>
              <a:rect l="l" t="t" r="r" b="b"/>
              <a:pathLst>
                <a:path w="21603" h="14345" extrusionOk="0">
                  <a:moveTo>
                    <a:pt x="19300" y="2799"/>
                  </a:moveTo>
                  <a:lnTo>
                    <a:pt x="19300" y="3138"/>
                  </a:lnTo>
                  <a:lnTo>
                    <a:pt x="15233" y="3138"/>
                  </a:lnTo>
                  <a:lnTo>
                    <a:pt x="15233" y="2799"/>
                  </a:lnTo>
                  <a:close/>
                  <a:moveTo>
                    <a:pt x="19300" y="3771"/>
                  </a:moveTo>
                  <a:lnTo>
                    <a:pt x="19300" y="5554"/>
                  </a:lnTo>
                  <a:lnTo>
                    <a:pt x="15233" y="5554"/>
                  </a:lnTo>
                  <a:lnTo>
                    <a:pt x="15233" y="3771"/>
                  </a:lnTo>
                  <a:close/>
                  <a:moveTo>
                    <a:pt x="18174" y="6184"/>
                  </a:moveTo>
                  <a:lnTo>
                    <a:pt x="18174" y="6346"/>
                  </a:lnTo>
                  <a:lnTo>
                    <a:pt x="16349" y="6346"/>
                  </a:lnTo>
                  <a:lnTo>
                    <a:pt x="16349" y="6184"/>
                  </a:lnTo>
                  <a:close/>
                  <a:moveTo>
                    <a:pt x="12306" y="6688"/>
                  </a:moveTo>
                  <a:lnTo>
                    <a:pt x="12306" y="7420"/>
                  </a:lnTo>
                  <a:lnTo>
                    <a:pt x="1826" y="7420"/>
                  </a:lnTo>
                  <a:lnTo>
                    <a:pt x="1826" y="6688"/>
                  </a:lnTo>
                  <a:close/>
                  <a:moveTo>
                    <a:pt x="7369" y="8051"/>
                  </a:moveTo>
                  <a:lnTo>
                    <a:pt x="7369" y="8794"/>
                  </a:lnTo>
                  <a:lnTo>
                    <a:pt x="6771" y="8794"/>
                  </a:lnTo>
                  <a:lnTo>
                    <a:pt x="6771" y="8051"/>
                  </a:lnTo>
                  <a:close/>
                  <a:moveTo>
                    <a:pt x="9645" y="9424"/>
                  </a:moveTo>
                  <a:lnTo>
                    <a:pt x="9645" y="9699"/>
                  </a:lnTo>
                  <a:lnTo>
                    <a:pt x="4495" y="9699"/>
                  </a:lnTo>
                  <a:lnTo>
                    <a:pt x="4495" y="9424"/>
                  </a:lnTo>
                  <a:close/>
                  <a:moveTo>
                    <a:pt x="19300" y="6184"/>
                  </a:moveTo>
                  <a:lnTo>
                    <a:pt x="19300" y="9699"/>
                  </a:lnTo>
                  <a:lnTo>
                    <a:pt x="15233" y="9699"/>
                  </a:lnTo>
                  <a:lnTo>
                    <a:pt x="15233" y="6184"/>
                  </a:lnTo>
                  <a:lnTo>
                    <a:pt x="15710" y="6184"/>
                  </a:lnTo>
                  <a:lnTo>
                    <a:pt x="15710" y="6661"/>
                  </a:lnTo>
                  <a:cubicBezTo>
                    <a:pt x="15710" y="6833"/>
                    <a:pt x="15855" y="6976"/>
                    <a:pt x="16025" y="6976"/>
                  </a:cubicBezTo>
                  <a:lnTo>
                    <a:pt x="18490" y="6976"/>
                  </a:lnTo>
                  <a:cubicBezTo>
                    <a:pt x="18661" y="6976"/>
                    <a:pt x="18805" y="6833"/>
                    <a:pt x="18805" y="6661"/>
                  </a:cubicBezTo>
                  <a:lnTo>
                    <a:pt x="18805" y="6184"/>
                  </a:lnTo>
                  <a:close/>
                  <a:moveTo>
                    <a:pt x="14916" y="0"/>
                  </a:moveTo>
                  <a:cubicBezTo>
                    <a:pt x="14746" y="0"/>
                    <a:pt x="14601" y="138"/>
                    <a:pt x="14601" y="316"/>
                  </a:cubicBezTo>
                  <a:lnTo>
                    <a:pt x="14601" y="9699"/>
                  </a:lnTo>
                  <a:lnTo>
                    <a:pt x="10278" y="9699"/>
                  </a:lnTo>
                  <a:lnTo>
                    <a:pt x="10278" y="9109"/>
                  </a:lnTo>
                  <a:cubicBezTo>
                    <a:pt x="10278" y="8931"/>
                    <a:pt x="10141" y="8794"/>
                    <a:pt x="9962" y="8794"/>
                  </a:cubicBezTo>
                  <a:lnTo>
                    <a:pt x="8000" y="8794"/>
                  </a:lnTo>
                  <a:lnTo>
                    <a:pt x="8000" y="8051"/>
                  </a:lnTo>
                  <a:lnTo>
                    <a:pt x="12623" y="8051"/>
                  </a:lnTo>
                  <a:cubicBezTo>
                    <a:pt x="12801" y="8051"/>
                    <a:pt x="12947" y="7916"/>
                    <a:pt x="12947" y="7736"/>
                  </a:cubicBezTo>
                  <a:lnTo>
                    <a:pt x="12947" y="539"/>
                  </a:lnTo>
                  <a:cubicBezTo>
                    <a:pt x="12947" y="367"/>
                    <a:pt x="12801" y="222"/>
                    <a:pt x="12623" y="222"/>
                  </a:cubicBezTo>
                  <a:lnTo>
                    <a:pt x="1509" y="222"/>
                  </a:lnTo>
                  <a:cubicBezTo>
                    <a:pt x="1339" y="222"/>
                    <a:pt x="1194" y="367"/>
                    <a:pt x="1194" y="539"/>
                  </a:cubicBezTo>
                  <a:lnTo>
                    <a:pt x="1194" y="2473"/>
                  </a:lnTo>
                  <a:cubicBezTo>
                    <a:pt x="1194" y="2653"/>
                    <a:pt x="1339" y="2799"/>
                    <a:pt x="1509" y="2799"/>
                  </a:cubicBezTo>
                  <a:cubicBezTo>
                    <a:pt x="1689" y="2799"/>
                    <a:pt x="1826" y="2653"/>
                    <a:pt x="1826" y="2473"/>
                  </a:cubicBezTo>
                  <a:lnTo>
                    <a:pt x="1826" y="862"/>
                  </a:lnTo>
                  <a:lnTo>
                    <a:pt x="12306" y="862"/>
                  </a:lnTo>
                  <a:lnTo>
                    <a:pt x="12306" y="6055"/>
                  </a:lnTo>
                  <a:lnTo>
                    <a:pt x="1826" y="6055"/>
                  </a:lnTo>
                  <a:lnTo>
                    <a:pt x="1826" y="3711"/>
                  </a:lnTo>
                  <a:cubicBezTo>
                    <a:pt x="1826" y="3531"/>
                    <a:pt x="1689" y="3394"/>
                    <a:pt x="1509" y="3394"/>
                  </a:cubicBezTo>
                  <a:cubicBezTo>
                    <a:pt x="1339" y="3394"/>
                    <a:pt x="1194" y="3531"/>
                    <a:pt x="1194" y="3711"/>
                  </a:cubicBezTo>
                  <a:lnTo>
                    <a:pt x="1194" y="7736"/>
                  </a:lnTo>
                  <a:cubicBezTo>
                    <a:pt x="1194" y="7916"/>
                    <a:pt x="1339" y="8051"/>
                    <a:pt x="1509" y="8051"/>
                  </a:cubicBezTo>
                  <a:lnTo>
                    <a:pt x="6141" y="8051"/>
                  </a:lnTo>
                  <a:lnTo>
                    <a:pt x="6141" y="8794"/>
                  </a:lnTo>
                  <a:lnTo>
                    <a:pt x="4180" y="8794"/>
                  </a:lnTo>
                  <a:cubicBezTo>
                    <a:pt x="4000" y="8794"/>
                    <a:pt x="3863" y="8931"/>
                    <a:pt x="3863" y="9109"/>
                  </a:cubicBezTo>
                  <a:lnTo>
                    <a:pt x="3863" y="9699"/>
                  </a:lnTo>
                  <a:lnTo>
                    <a:pt x="316" y="9699"/>
                  </a:lnTo>
                  <a:cubicBezTo>
                    <a:pt x="146" y="9699"/>
                    <a:pt x="1" y="9842"/>
                    <a:pt x="1" y="10014"/>
                  </a:cubicBezTo>
                  <a:lnTo>
                    <a:pt x="1" y="11404"/>
                  </a:lnTo>
                  <a:cubicBezTo>
                    <a:pt x="1" y="11582"/>
                    <a:pt x="146" y="11719"/>
                    <a:pt x="316" y="11719"/>
                  </a:cubicBezTo>
                  <a:lnTo>
                    <a:pt x="1296" y="11719"/>
                  </a:lnTo>
                  <a:lnTo>
                    <a:pt x="1296" y="14022"/>
                  </a:lnTo>
                  <a:cubicBezTo>
                    <a:pt x="1296" y="14202"/>
                    <a:pt x="1442" y="14345"/>
                    <a:pt x="1611" y="14345"/>
                  </a:cubicBezTo>
                  <a:cubicBezTo>
                    <a:pt x="1792" y="14345"/>
                    <a:pt x="1937" y="14202"/>
                    <a:pt x="1937" y="14022"/>
                  </a:cubicBezTo>
                  <a:lnTo>
                    <a:pt x="1937" y="11719"/>
                  </a:lnTo>
                  <a:lnTo>
                    <a:pt x="3335" y="11719"/>
                  </a:lnTo>
                  <a:cubicBezTo>
                    <a:pt x="3515" y="11719"/>
                    <a:pt x="3650" y="11582"/>
                    <a:pt x="3650" y="11404"/>
                  </a:cubicBezTo>
                  <a:cubicBezTo>
                    <a:pt x="3650" y="11234"/>
                    <a:pt x="3515" y="11088"/>
                    <a:pt x="3335" y="11088"/>
                  </a:cubicBezTo>
                  <a:lnTo>
                    <a:pt x="639" y="11088"/>
                  </a:lnTo>
                  <a:lnTo>
                    <a:pt x="639" y="10337"/>
                  </a:lnTo>
                  <a:lnTo>
                    <a:pt x="20972" y="10337"/>
                  </a:lnTo>
                  <a:lnTo>
                    <a:pt x="20972" y="11088"/>
                  </a:lnTo>
                  <a:lnTo>
                    <a:pt x="4708" y="11088"/>
                  </a:lnTo>
                  <a:cubicBezTo>
                    <a:pt x="4528" y="11088"/>
                    <a:pt x="4393" y="11234"/>
                    <a:pt x="4393" y="11404"/>
                  </a:cubicBezTo>
                  <a:cubicBezTo>
                    <a:pt x="4393" y="11582"/>
                    <a:pt x="4528" y="11719"/>
                    <a:pt x="4708" y="11719"/>
                  </a:cubicBezTo>
                  <a:lnTo>
                    <a:pt x="19675" y="11719"/>
                  </a:lnTo>
                  <a:lnTo>
                    <a:pt x="19675" y="14022"/>
                  </a:lnTo>
                  <a:cubicBezTo>
                    <a:pt x="19675" y="14202"/>
                    <a:pt x="19820" y="14345"/>
                    <a:pt x="19992" y="14345"/>
                  </a:cubicBezTo>
                  <a:cubicBezTo>
                    <a:pt x="20170" y="14345"/>
                    <a:pt x="20307" y="14202"/>
                    <a:pt x="20307" y="14022"/>
                  </a:cubicBezTo>
                  <a:lnTo>
                    <a:pt x="20307" y="11719"/>
                  </a:lnTo>
                  <a:lnTo>
                    <a:pt x="21288" y="11719"/>
                  </a:lnTo>
                  <a:cubicBezTo>
                    <a:pt x="21466" y="11719"/>
                    <a:pt x="21603" y="11582"/>
                    <a:pt x="21603" y="11404"/>
                  </a:cubicBezTo>
                  <a:lnTo>
                    <a:pt x="21603" y="10014"/>
                  </a:lnTo>
                  <a:cubicBezTo>
                    <a:pt x="21603" y="9842"/>
                    <a:pt x="21466" y="9699"/>
                    <a:pt x="21288" y="9699"/>
                  </a:cubicBezTo>
                  <a:lnTo>
                    <a:pt x="19930" y="9699"/>
                  </a:lnTo>
                  <a:lnTo>
                    <a:pt x="19930" y="316"/>
                  </a:lnTo>
                  <a:cubicBezTo>
                    <a:pt x="19930" y="138"/>
                    <a:pt x="19795" y="0"/>
                    <a:pt x="19615" y="0"/>
                  </a:cubicBezTo>
                  <a:lnTo>
                    <a:pt x="17032" y="0"/>
                  </a:lnTo>
                  <a:cubicBezTo>
                    <a:pt x="16852" y="0"/>
                    <a:pt x="16717" y="138"/>
                    <a:pt x="16717" y="316"/>
                  </a:cubicBezTo>
                  <a:cubicBezTo>
                    <a:pt x="16717" y="488"/>
                    <a:pt x="16852" y="631"/>
                    <a:pt x="17032" y="631"/>
                  </a:cubicBezTo>
                  <a:lnTo>
                    <a:pt x="19300" y="631"/>
                  </a:lnTo>
                  <a:lnTo>
                    <a:pt x="19300" y="2158"/>
                  </a:lnTo>
                  <a:lnTo>
                    <a:pt x="15233" y="2158"/>
                  </a:lnTo>
                  <a:lnTo>
                    <a:pt x="15233" y="631"/>
                  </a:lnTo>
                  <a:lnTo>
                    <a:pt x="15777" y="631"/>
                  </a:lnTo>
                  <a:cubicBezTo>
                    <a:pt x="15949" y="631"/>
                    <a:pt x="16093" y="488"/>
                    <a:pt x="16093" y="316"/>
                  </a:cubicBezTo>
                  <a:cubicBezTo>
                    <a:pt x="16093" y="138"/>
                    <a:pt x="15949" y="0"/>
                    <a:pt x="1577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4445" name="Google Shape;4445;p76"/>
            <p:cNvSpPr/>
            <p:nvPr/>
          </p:nvSpPr>
          <p:spPr>
            <a:xfrm>
              <a:off x="8750903" y="989597"/>
              <a:ext cx="25767" cy="25784"/>
            </a:xfrm>
            <a:custGeom>
              <a:avLst/>
              <a:gdLst/>
              <a:ahLst/>
              <a:cxnLst/>
              <a:rect l="l" t="t" r="r" b="b"/>
              <a:pathLst>
                <a:path w="1560" h="1561" extrusionOk="0">
                  <a:moveTo>
                    <a:pt x="776" y="631"/>
                  </a:moveTo>
                  <a:cubicBezTo>
                    <a:pt x="860" y="631"/>
                    <a:pt x="930" y="700"/>
                    <a:pt x="930" y="784"/>
                  </a:cubicBezTo>
                  <a:cubicBezTo>
                    <a:pt x="930" y="862"/>
                    <a:pt x="860" y="930"/>
                    <a:pt x="776" y="930"/>
                  </a:cubicBezTo>
                  <a:cubicBezTo>
                    <a:pt x="698" y="930"/>
                    <a:pt x="631" y="862"/>
                    <a:pt x="631" y="784"/>
                  </a:cubicBezTo>
                  <a:cubicBezTo>
                    <a:pt x="631" y="700"/>
                    <a:pt x="698" y="631"/>
                    <a:pt x="776" y="631"/>
                  </a:cubicBezTo>
                  <a:close/>
                  <a:moveTo>
                    <a:pt x="776" y="0"/>
                  </a:moveTo>
                  <a:cubicBezTo>
                    <a:pt x="348" y="0"/>
                    <a:pt x="0" y="350"/>
                    <a:pt x="0" y="784"/>
                  </a:cubicBezTo>
                  <a:cubicBezTo>
                    <a:pt x="0" y="1212"/>
                    <a:pt x="348" y="1560"/>
                    <a:pt x="776" y="1560"/>
                  </a:cubicBezTo>
                  <a:cubicBezTo>
                    <a:pt x="1210" y="1560"/>
                    <a:pt x="1560" y="1212"/>
                    <a:pt x="1560" y="784"/>
                  </a:cubicBezTo>
                  <a:cubicBezTo>
                    <a:pt x="1560" y="350"/>
                    <a:pt x="1210" y="0"/>
                    <a:pt x="7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4446" name="Google Shape;4446;p76"/>
            <p:cNvSpPr/>
            <p:nvPr/>
          </p:nvSpPr>
          <p:spPr>
            <a:xfrm>
              <a:off x="8734137" y="786597"/>
              <a:ext cx="58472" cy="58488"/>
            </a:xfrm>
            <a:custGeom>
              <a:avLst/>
              <a:gdLst/>
              <a:ahLst/>
              <a:cxnLst/>
              <a:rect l="l" t="t" r="r" b="b"/>
              <a:pathLst>
                <a:path w="3540" h="3541" extrusionOk="0">
                  <a:moveTo>
                    <a:pt x="2909" y="631"/>
                  </a:moveTo>
                  <a:lnTo>
                    <a:pt x="2909" y="1178"/>
                  </a:lnTo>
                  <a:cubicBezTo>
                    <a:pt x="2789" y="1167"/>
                    <a:pt x="2672" y="1161"/>
                    <a:pt x="2559" y="1161"/>
                  </a:cubicBezTo>
                  <a:cubicBezTo>
                    <a:pt x="1731" y="1161"/>
                    <a:pt x="1067" y="1441"/>
                    <a:pt x="639" y="1690"/>
                  </a:cubicBezTo>
                  <a:lnTo>
                    <a:pt x="639" y="631"/>
                  </a:lnTo>
                  <a:close/>
                  <a:moveTo>
                    <a:pt x="2569" y="1790"/>
                  </a:moveTo>
                  <a:cubicBezTo>
                    <a:pt x="2679" y="1790"/>
                    <a:pt x="2792" y="1796"/>
                    <a:pt x="2909" y="1808"/>
                  </a:cubicBezTo>
                  <a:lnTo>
                    <a:pt x="2909" y="2899"/>
                  </a:lnTo>
                  <a:lnTo>
                    <a:pt x="639" y="2899"/>
                  </a:lnTo>
                  <a:lnTo>
                    <a:pt x="639" y="2449"/>
                  </a:lnTo>
                  <a:cubicBezTo>
                    <a:pt x="893" y="2256"/>
                    <a:pt x="1593" y="1790"/>
                    <a:pt x="2569" y="1790"/>
                  </a:cubicBezTo>
                  <a:close/>
                  <a:moveTo>
                    <a:pt x="315" y="1"/>
                  </a:moveTo>
                  <a:cubicBezTo>
                    <a:pt x="145" y="1"/>
                    <a:pt x="0" y="136"/>
                    <a:pt x="0" y="316"/>
                  </a:cubicBezTo>
                  <a:lnTo>
                    <a:pt x="0" y="3217"/>
                  </a:lnTo>
                  <a:cubicBezTo>
                    <a:pt x="0" y="3395"/>
                    <a:pt x="145" y="3540"/>
                    <a:pt x="315" y="3540"/>
                  </a:cubicBezTo>
                  <a:lnTo>
                    <a:pt x="3224" y="3540"/>
                  </a:lnTo>
                  <a:cubicBezTo>
                    <a:pt x="3402" y="3540"/>
                    <a:pt x="3539" y="3395"/>
                    <a:pt x="3539" y="3217"/>
                  </a:cubicBezTo>
                  <a:lnTo>
                    <a:pt x="3539" y="316"/>
                  </a:lnTo>
                  <a:cubicBezTo>
                    <a:pt x="3539" y="136"/>
                    <a:pt x="3402" y="1"/>
                    <a:pt x="32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4447" name="Google Shape;4447;p76"/>
            <p:cNvSpPr/>
            <p:nvPr/>
          </p:nvSpPr>
          <p:spPr>
            <a:xfrm>
              <a:off x="8565361" y="786597"/>
              <a:ext cx="62998" cy="62981"/>
            </a:xfrm>
            <a:custGeom>
              <a:avLst/>
              <a:gdLst/>
              <a:ahLst/>
              <a:cxnLst/>
              <a:rect l="l" t="t" r="r" b="b"/>
              <a:pathLst>
                <a:path w="3814" h="3813" extrusionOk="0">
                  <a:moveTo>
                    <a:pt x="1910" y="631"/>
                  </a:moveTo>
                  <a:cubicBezTo>
                    <a:pt x="2610" y="631"/>
                    <a:pt x="3181" y="1203"/>
                    <a:pt x="3181" y="1903"/>
                  </a:cubicBezTo>
                  <a:cubicBezTo>
                    <a:pt x="3181" y="2611"/>
                    <a:pt x="2610" y="3182"/>
                    <a:pt x="1910" y="3182"/>
                  </a:cubicBezTo>
                  <a:cubicBezTo>
                    <a:pt x="1204" y="3182"/>
                    <a:pt x="631" y="2611"/>
                    <a:pt x="631" y="1903"/>
                  </a:cubicBezTo>
                  <a:cubicBezTo>
                    <a:pt x="631" y="1203"/>
                    <a:pt x="1204" y="631"/>
                    <a:pt x="1910" y="631"/>
                  </a:cubicBezTo>
                  <a:close/>
                  <a:moveTo>
                    <a:pt x="1910" y="1"/>
                  </a:moveTo>
                  <a:cubicBezTo>
                    <a:pt x="854" y="1"/>
                    <a:pt x="0" y="852"/>
                    <a:pt x="0" y="1903"/>
                  </a:cubicBezTo>
                  <a:cubicBezTo>
                    <a:pt x="0" y="2961"/>
                    <a:pt x="854" y="3812"/>
                    <a:pt x="1910" y="3812"/>
                  </a:cubicBezTo>
                  <a:cubicBezTo>
                    <a:pt x="2960" y="3812"/>
                    <a:pt x="3814" y="2961"/>
                    <a:pt x="3814" y="1903"/>
                  </a:cubicBezTo>
                  <a:cubicBezTo>
                    <a:pt x="3814" y="852"/>
                    <a:pt x="2960" y="1"/>
                    <a:pt x="19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4448" name="Google Shape;4448;p76"/>
            <p:cNvSpPr/>
            <p:nvPr/>
          </p:nvSpPr>
          <p:spPr>
            <a:xfrm>
              <a:off x="8591558" y="802222"/>
              <a:ext cx="17195" cy="21010"/>
            </a:xfrm>
            <a:custGeom>
              <a:avLst/>
              <a:gdLst/>
              <a:ahLst/>
              <a:cxnLst/>
              <a:rect l="l" t="t" r="r" b="b"/>
              <a:pathLst>
                <a:path w="1041" h="1272" extrusionOk="0">
                  <a:moveTo>
                    <a:pt x="324" y="1"/>
                  </a:moveTo>
                  <a:cubicBezTo>
                    <a:pt x="146" y="1"/>
                    <a:pt x="1" y="146"/>
                    <a:pt x="1" y="316"/>
                  </a:cubicBezTo>
                  <a:lnTo>
                    <a:pt x="1" y="957"/>
                  </a:lnTo>
                  <a:cubicBezTo>
                    <a:pt x="1" y="1135"/>
                    <a:pt x="146" y="1272"/>
                    <a:pt x="324" y="1272"/>
                  </a:cubicBezTo>
                  <a:lnTo>
                    <a:pt x="725" y="1272"/>
                  </a:lnTo>
                  <a:cubicBezTo>
                    <a:pt x="897" y="1272"/>
                    <a:pt x="1040" y="1135"/>
                    <a:pt x="1040" y="957"/>
                  </a:cubicBezTo>
                  <a:cubicBezTo>
                    <a:pt x="1040" y="787"/>
                    <a:pt x="897" y="641"/>
                    <a:pt x="725" y="641"/>
                  </a:cubicBezTo>
                  <a:lnTo>
                    <a:pt x="641" y="641"/>
                  </a:lnTo>
                  <a:lnTo>
                    <a:pt x="641" y="316"/>
                  </a:lnTo>
                  <a:cubicBezTo>
                    <a:pt x="641" y="146"/>
                    <a:pt x="496" y="1"/>
                    <a:pt x="3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</p:grpSp>
      <p:sp>
        <p:nvSpPr>
          <p:cNvPr id="4449" name="Google Shape;4449;p76"/>
          <p:cNvSpPr txBox="1"/>
          <p:nvPr/>
        </p:nvSpPr>
        <p:spPr>
          <a:xfrm>
            <a:off x="4837038" y="3787156"/>
            <a:ext cx="1700400" cy="342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700" dirty="0">
                <a:solidFill>
                  <a:schemeClr val="lt2"/>
                </a:solidFill>
                <a:latin typeface="Goblin One"/>
                <a:ea typeface="Goblin One"/>
                <a:cs typeface="B Nazanin" panose="00000400000000000000" pitchFamily="2" charset="-78"/>
                <a:sym typeface="Goblin One"/>
              </a:rPr>
              <a:t>ابتکار عمل</a:t>
            </a:r>
            <a:endParaRPr sz="1700" dirty="0">
              <a:solidFill>
                <a:schemeClr val="lt2"/>
              </a:solidFill>
              <a:latin typeface="Goblin One"/>
              <a:ea typeface="Goblin One"/>
              <a:cs typeface="B Nazanin" panose="00000400000000000000" pitchFamily="2" charset="-78"/>
              <a:sym typeface="Goblin One"/>
            </a:endParaRPr>
          </a:p>
        </p:txBody>
      </p:sp>
      <p:sp>
        <p:nvSpPr>
          <p:cNvPr id="4450" name="Google Shape;4450;p76"/>
          <p:cNvSpPr txBox="1"/>
          <p:nvPr/>
        </p:nvSpPr>
        <p:spPr>
          <a:xfrm>
            <a:off x="4627200" y="4112837"/>
            <a:ext cx="1910250" cy="28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137160" indent="0" algn="ctr" rtl="1">
              <a:buNone/>
            </a:pPr>
            <a:r>
              <a:rPr lang="fa-IR" sz="1200" dirty="0">
                <a:solidFill>
                  <a:srgbClr val="FFFFFF"/>
                </a:solidFill>
                <a:latin typeface="Poppins" panose="020B0502040204020203" pitchFamily="2" charset="0"/>
                <a:ea typeface="Poppins" panose="020B0502040204020203" pitchFamily="2" charset="0"/>
                <a:cs typeface="B Nazanin" panose="00000400000000000000" pitchFamily="2" charset="-78"/>
              </a:rPr>
              <a:t>قالب پاورپوینت مدیریت پروژه قابل ویرایش می باشد</a:t>
            </a:r>
            <a:endParaRPr lang="fa-IR" sz="1050" dirty="0">
              <a:cs typeface="B Nazanin" panose="00000400000000000000" pitchFamily="2" charset="-78"/>
            </a:endParaRPr>
          </a:p>
        </p:txBody>
      </p:sp>
      <p:sp>
        <p:nvSpPr>
          <p:cNvPr id="4451" name="Google Shape;4451;p76"/>
          <p:cNvSpPr txBox="1"/>
          <p:nvPr/>
        </p:nvSpPr>
        <p:spPr>
          <a:xfrm>
            <a:off x="6730363" y="3787156"/>
            <a:ext cx="1700400" cy="342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700" dirty="0">
                <a:solidFill>
                  <a:schemeClr val="lt2"/>
                </a:solidFill>
                <a:latin typeface="Goblin One"/>
                <a:ea typeface="Goblin One"/>
                <a:cs typeface="B Nazanin" panose="00000400000000000000" pitchFamily="2" charset="-78"/>
                <a:sym typeface="Goblin One"/>
              </a:rPr>
              <a:t>نگرش</a:t>
            </a:r>
            <a:endParaRPr sz="1700" dirty="0">
              <a:solidFill>
                <a:schemeClr val="lt2"/>
              </a:solidFill>
              <a:latin typeface="Goblin One"/>
              <a:ea typeface="Goblin One"/>
              <a:cs typeface="B Nazanin" panose="00000400000000000000" pitchFamily="2" charset="-78"/>
              <a:sym typeface="Goblin One"/>
            </a:endParaRPr>
          </a:p>
        </p:txBody>
      </p:sp>
      <p:sp>
        <p:nvSpPr>
          <p:cNvPr id="4452" name="Google Shape;4452;p76"/>
          <p:cNvSpPr txBox="1"/>
          <p:nvPr/>
        </p:nvSpPr>
        <p:spPr>
          <a:xfrm>
            <a:off x="6537438" y="4112837"/>
            <a:ext cx="1893337" cy="28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137160" indent="0" algn="ctr" rtl="1">
              <a:buNone/>
            </a:pPr>
            <a:r>
              <a:rPr lang="fa-IR" sz="1200" dirty="0">
                <a:solidFill>
                  <a:srgbClr val="FFFFFF"/>
                </a:solidFill>
                <a:latin typeface="Poppins" panose="020B0502040204020203" pitchFamily="2" charset="0"/>
                <a:ea typeface="Poppins" panose="020B0502040204020203" pitchFamily="2" charset="0"/>
                <a:cs typeface="B Nazanin" panose="00000400000000000000" pitchFamily="2" charset="-78"/>
              </a:rPr>
              <a:t>قالب پاورپوینت مدیریت پروژه قابل ویرایش می باشد</a:t>
            </a:r>
            <a:endParaRPr lang="fa-IR" sz="1050" dirty="0">
              <a:cs typeface="B Nazanin" panose="00000400000000000000" pitchFamily="2" charset="-78"/>
            </a:endParaRPr>
          </a:p>
        </p:txBody>
      </p:sp>
      <p:pic>
        <p:nvPicPr>
          <p:cNvPr id="4453" name="Google Shape;4453;p76"/>
          <p:cNvPicPr preferRelativeResize="0"/>
          <p:nvPr/>
        </p:nvPicPr>
        <p:blipFill rotWithShape="1">
          <a:blip r:embed="rId3">
            <a:alphaModFix/>
          </a:blip>
          <a:srcRect l="12960" t="465" r="17657" b="8302"/>
          <a:stretch/>
        </p:blipFill>
        <p:spPr>
          <a:xfrm>
            <a:off x="5546700" y="1354489"/>
            <a:ext cx="2117850" cy="1857300"/>
          </a:xfrm>
          <a:prstGeom prst="rect">
            <a:avLst/>
          </a:prstGeom>
          <a:noFill/>
          <a:ln w="19050" cap="flat" cmpd="sng">
            <a:solidFill>
              <a:schemeClr val="lt2"/>
            </a:solidFill>
            <a:prstDash val="solid"/>
            <a:round/>
            <a:headEnd type="none" w="sm" len="sm"/>
            <a:tailEnd type="none" w="sm" len="sm"/>
          </a:ln>
        </p:spPr>
      </p:pic>
      <p:cxnSp>
        <p:nvCxnSpPr>
          <p:cNvPr id="4454" name="Google Shape;4454;p76"/>
          <p:cNvCxnSpPr>
            <a:stCxn id="4449" idx="0"/>
          </p:cNvCxnSpPr>
          <p:nvPr/>
        </p:nvCxnSpPr>
        <p:spPr>
          <a:xfrm rot="-5400000">
            <a:off x="5449488" y="3178006"/>
            <a:ext cx="846900" cy="371400"/>
          </a:xfrm>
          <a:prstGeom prst="bentConnector3">
            <a:avLst>
              <a:gd name="adj1" fmla="val 50000"/>
            </a:avLst>
          </a:prstGeom>
          <a:noFill/>
          <a:ln w="19050" cap="flat" cmpd="sng">
            <a:solidFill>
              <a:schemeClr val="lt2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4455" name="Google Shape;4455;p76"/>
          <p:cNvCxnSpPr>
            <a:stCxn id="4451" idx="0"/>
          </p:cNvCxnSpPr>
          <p:nvPr/>
        </p:nvCxnSpPr>
        <p:spPr>
          <a:xfrm rot="5400000" flipH="1">
            <a:off x="6760813" y="2967406"/>
            <a:ext cx="1204500" cy="435000"/>
          </a:xfrm>
          <a:prstGeom prst="bentConnector3">
            <a:avLst>
              <a:gd name="adj1" fmla="val 50000"/>
            </a:avLst>
          </a:prstGeom>
          <a:noFill/>
          <a:ln w="19050" cap="flat" cmpd="sng">
            <a:solidFill>
              <a:schemeClr val="lt2"/>
            </a:solidFill>
            <a:prstDash val="solid"/>
            <a:round/>
            <a:headEnd type="none" w="med" len="med"/>
            <a:tailEnd type="none" w="med" len="med"/>
          </a:ln>
        </p:spPr>
      </p:cxnSp>
      <p:grpSp>
        <p:nvGrpSpPr>
          <p:cNvPr id="4456" name="Google Shape;4456;p76"/>
          <p:cNvGrpSpPr/>
          <p:nvPr/>
        </p:nvGrpSpPr>
        <p:grpSpPr>
          <a:xfrm>
            <a:off x="2991797" y="1765117"/>
            <a:ext cx="936909" cy="671148"/>
            <a:chOff x="720722" y="1385052"/>
            <a:chExt cx="936909" cy="671148"/>
          </a:xfrm>
        </p:grpSpPr>
        <p:sp>
          <p:nvSpPr>
            <p:cNvPr id="4457" name="Google Shape;4457;p76"/>
            <p:cNvSpPr/>
            <p:nvPr/>
          </p:nvSpPr>
          <p:spPr>
            <a:xfrm rot="5400000">
              <a:off x="853622" y="1252200"/>
              <a:ext cx="671100" cy="936900"/>
            </a:xfrm>
            <a:prstGeom prst="rect">
              <a:avLst/>
            </a:prstGeom>
            <a:noFill/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4458" name="Google Shape;4458;p76"/>
            <p:cNvSpPr/>
            <p:nvPr/>
          </p:nvSpPr>
          <p:spPr>
            <a:xfrm rot="5400000">
              <a:off x="1509422" y="1907907"/>
              <a:ext cx="150428" cy="145972"/>
            </a:xfrm>
            <a:custGeom>
              <a:avLst/>
              <a:gdLst/>
              <a:ahLst/>
              <a:cxnLst/>
              <a:rect l="l" t="t" r="r" b="b"/>
              <a:pathLst>
                <a:path w="43445" h="43444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4459" name="Google Shape;4459;p76"/>
            <p:cNvSpPr/>
            <p:nvPr/>
          </p:nvSpPr>
          <p:spPr>
            <a:xfrm rot="5400000">
              <a:off x="1342115" y="1740539"/>
              <a:ext cx="302269" cy="328762"/>
            </a:xfrm>
            <a:custGeom>
              <a:avLst/>
              <a:gdLst/>
              <a:ahLst/>
              <a:cxnLst/>
              <a:rect l="l" t="t" r="r" b="b"/>
              <a:pathLst>
                <a:path w="43445" h="43444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4460" name="Google Shape;4460;p76"/>
            <p:cNvSpPr/>
            <p:nvPr/>
          </p:nvSpPr>
          <p:spPr>
            <a:xfrm rot="5400000">
              <a:off x="1170720" y="1569219"/>
              <a:ext cx="465730" cy="508089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4461" name="Google Shape;4461;p76"/>
            <p:cNvSpPr/>
            <p:nvPr/>
          </p:nvSpPr>
          <p:spPr>
            <a:xfrm rot="5400000">
              <a:off x="995223" y="1393628"/>
              <a:ext cx="633211" cy="691602"/>
            </a:xfrm>
            <a:custGeom>
              <a:avLst/>
              <a:gdLst/>
              <a:ahLst/>
              <a:cxnLst/>
              <a:rect l="l" t="t" r="r" b="b"/>
              <a:pathLst>
                <a:path w="43445" h="43497" fill="none" extrusionOk="0">
                  <a:moveTo>
                    <a:pt x="43444" y="43496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4462" name="Google Shape;4462;p76"/>
            <p:cNvSpPr/>
            <p:nvPr/>
          </p:nvSpPr>
          <p:spPr>
            <a:xfrm rot="5400000">
              <a:off x="817238" y="1354634"/>
              <a:ext cx="671008" cy="731940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4463" name="Google Shape;4463;p76"/>
            <p:cNvSpPr/>
            <p:nvPr/>
          </p:nvSpPr>
          <p:spPr>
            <a:xfrm rot="5400000">
              <a:off x="750691" y="1359413"/>
              <a:ext cx="559572" cy="610945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4464" name="Google Shape;4464;p76"/>
            <p:cNvSpPr/>
            <p:nvPr/>
          </p:nvSpPr>
          <p:spPr>
            <a:xfrm rot="5400000">
              <a:off x="738962" y="1367733"/>
              <a:ext cx="391439" cy="426077"/>
            </a:xfrm>
            <a:custGeom>
              <a:avLst/>
              <a:gdLst/>
              <a:ahLst/>
              <a:cxnLst/>
              <a:rect l="l" t="t" r="r" b="b"/>
              <a:pathLst>
                <a:path w="43445" h="43444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4465" name="Google Shape;4465;p76"/>
            <p:cNvSpPr/>
            <p:nvPr/>
          </p:nvSpPr>
          <p:spPr>
            <a:xfrm rot="5400000">
              <a:off x="734965" y="1375009"/>
              <a:ext cx="219940" cy="240028"/>
            </a:xfrm>
            <a:custGeom>
              <a:avLst/>
              <a:gdLst/>
              <a:ahLst/>
              <a:cxnLst/>
              <a:rect l="l" t="t" r="r" b="b"/>
              <a:pathLst>
                <a:path w="43445" h="43444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</p:grpSp>
      <p:sp>
        <p:nvSpPr>
          <p:cNvPr id="4466" name="Google Shape;4466;p76"/>
          <p:cNvSpPr txBox="1">
            <a:spLocks noGrp="1"/>
          </p:cNvSpPr>
          <p:nvPr>
            <p:ph type="title" idx="4294967295"/>
          </p:nvPr>
        </p:nvSpPr>
        <p:spPr>
          <a:xfrm>
            <a:off x="3987898" y="1636363"/>
            <a:ext cx="1095000" cy="327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en" sz="1700">
                <a:cs typeface="B Nazanin" panose="00000400000000000000" pitchFamily="2" charset="-78"/>
              </a:rPr>
              <a:t>60%</a:t>
            </a:r>
            <a:endParaRPr sz="1700">
              <a:solidFill>
                <a:schemeClr val="lt2"/>
              </a:solidFill>
              <a:cs typeface="B Nazanin" panose="00000400000000000000" pitchFamily="2" charset="-78"/>
            </a:endParaRPr>
          </a:p>
        </p:txBody>
      </p:sp>
      <p:sp>
        <p:nvSpPr>
          <p:cNvPr id="4467" name="Google Shape;4467;p76"/>
          <p:cNvSpPr txBox="1">
            <a:spLocks noGrp="1"/>
          </p:cNvSpPr>
          <p:nvPr>
            <p:ph type="subTitle" idx="4294967295"/>
          </p:nvPr>
        </p:nvSpPr>
        <p:spPr>
          <a:xfrm>
            <a:off x="3987875" y="1949159"/>
            <a:ext cx="1095000" cy="544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marR="0" lvl="0" indent="0" algn="ct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400000000000000" pitchFamily="2" charset="-78"/>
              </a:rPr>
              <a:t>کار گروهی</a:t>
            </a:r>
            <a:endParaRPr dirty="0">
              <a:cs typeface="B Nazanin" panose="00000400000000000000" pitchFamily="2" charset="-78"/>
            </a:endParaRPr>
          </a:p>
        </p:txBody>
      </p:sp>
      <p:sp>
        <p:nvSpPr>
          <p:cNvPr id="4468" name="Google Shape;4468;p76"/>
          <p:cNvSpPr/>
          <p:nvPr/>
        </p:nvSpPr>
        <p:spPr>
          <a:xfrm rot="5400000">
            <a:off x="547278" y="1938690"/>
            <a:ext cx="671100" cy="324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400000000000000" pitchFamily="2" charset="-78"/>
            </a:endParaRPr>
          </a:p>
        </p:txBody>
      </p:sp>
      <p:sp>
        <p:nvSpPr>
          <p:cNvPr id="4469" name="Google Shape;4469;p76"/>
          <p:cNvSpPr/>
          <p:nvPr/>
        </p:nvSpPr>
        <p:spPr>
          <a:xfrm rot="5400000">
            <a:off x="2966023" y="1790940"/>
            <a:ext cx="671100" cy="619500"/>
          </a:xfrm>
          <a:prstGeom prst="rect">
            <a:avLst/>
          </a:prstGeom>
          <a:solidFill>
            <a:schemeClr val="lt1"/>
          </a:solidFill>
          <a:ln w="1905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400000000000000" pitchFamily="2" charset="-78"/>
            </a:endParaRPr>
          </a:p>
        </p:txBody>
      </p:sp>
      <p:sp>
        <p:nvSpPr>
          <p:cNvPr id="4470" name="Google Shape;4470;p76"/>
          <p:cNvSpPr txBox="1"/>
          <p:nvPr/>
        </p:nvSpPr>
        <p:spPr>
          <a:xfrm>
            <a:off x="720000" y="1215738"/>
            <a:ext cx="4362900" cy="342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700" dirty="0">
                <a:solidFill>
                  <a:schemeClr val="lt2"/>
                </a:solidFill>
                <a:latin typeface="Goblin One"/>
                <a:ea typeface="Goblin One"/>
                <a:cs typeface="B Nazanin" panose="00000400000000000000" pitchFamily="2" charset="-78"/>
                <a:sym typeface="Goblin One"/>
              </a:rPr>
              <a:t>تجربه</a:t>
            </a:r>
            <a:endParaRPr sz="1700" dirty="0">
              <a:solidFill>
                <a:schemeClr val="lt2"/>
              </a:solidFill>
              <a:latin typeface="Goblin One"/>
              <a:ea typeface="Goblin One"/>
              <a:cs typeface="B Nazanin" panose="00000400000000000000" pitchFamily="2" charset="-78"/>
              <a:sym typeface="Goblin One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4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75" name="Google Shape;4475;p77"/>
          <p:cNvSpPr txBox="1">
            <a:spLocks noGrp="1"/>
          </p:cNvSpPr>
          <p:nvPr>
            <p:ph type="title"/>
          </p:nvPr>
        </p:nvSpPr>
        <p:spPr>
          <a:xfrm>
            <a:off x="1643325" y="1758367"/>
            <a:ext cx="3838500" cy="824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uFill>
                  <a:noFill/>
                </a:uFill>
                <a:cs typeface="B Nazanin" panose="00000400000000000000" pitchFamily="2" charset="-78"/>
              </a:rPr>
              <a:t>تجزیه و تحلیل</a:t>
            </a:r>
            <a:endParaRPr dirty="0">
              <a:cs typeface="B Nazanin" panose="00000400000000000000" pitchFamily="2" charset="-78"/>
            </a:endParaRPr>
          </a:p>
        </p:txBody>
      </p:sp>
      <p:sp>
        <p:nvSpPr>
          <p:cNvPr id="4476" name="Google Shape;4476;p77"/>
          <p:cNvSpPr txBox="1">
            <a:spLocks noGrp="1"/>
          </p:cNvSpPr>
          <p:nvPr>
            <p:ph type="title" idx="2"/>
          </p:nvPr>
        </p:nvSpPr>
        <p:spPr>
          <a:xfrm>
            <a:off x="5747175" y="1955689"/>
            <a:ext cx="1663800" cy="1229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cs typeface="B Nazanin" panose="00000400000000000000" pitchFamily="2" charset="-78"/>
              </a:rPr>
              <a:t>05</a:t>
            </a:r>
            <a:endParaRPr>
              <a:cs typeface="B Nazanin" panose="00000400000000000000" pitchFamily="2" charset="-78"/>
            </a:endParaRPr>
          </a:p>
        </p:txBody>
      </p:sp>
      <p:sp>
        <p:nvSpPr>
          <p:cNvPr id="4477" name="Google Shape;4477;p77"/>
          <p:cNvSpPr txBox="1">
            <a:spLocks noGrp="1"/>
          </p:cNvSpPr>
          <p:nvPr>
            <p:ph type="subTitle" idx="1"/>
          </p:nvPr>
        </p:nvSpPr>
        <p:spPr>
          <a:xfrm>
            <a:off x="1024128" y="2673292"/>
            <a:ext cx="4457697" cy="655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rtl="1"/>
            <a:r>
              <a:rPr lang="fa-IR" dirty="0">
                <a:cs typeface="B Nazanin" panose="00000400000000000000" pitchFamily="2" charset="-78"/>
              </a:rPr>
              <a:t>در صورت نیاز می توانید زیرنویسی را در اینجا وارد کنید</a:t>
            </a:r>
          </a:p>
        </p:txBody>
      </p: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44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1000"/>
                                        <p:tgtEl>
                                          <p:spTgt spid="44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2000"/>
                            </p:stCondLst>
                            <p:childTnLst>
                              <p:par>
                                <p:cTn id="1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1000"/>
                                        <p:tgtEl>
                                          <p:spTgt spid="44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4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82" name="Google Shape;4482;p78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400000000000000" pitchFamily="2" charset="-78"/>
              </a:rPr>
              <a:t>شاخص های رشد</a:t>
            </a:r>
            <a:endParaRPr dirty="0">
              <a:cs typeface="B Nazanin" panose="00000400000000000000" pitchFamily="2" charset="-78"/>
            </a:endParaRPr>
          </a:p>
        </p:txBody>
      </p:sp>
      <p:pic>
        <p:nvPicPr>
          <p:cNvPr id="4483" name="Google Shape;4483;p78" title="Chart">
            <a:hlinkClick r:id="rId3"/>
          </p:cNvPr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4334825" y="1267793"/>
            <a:ext cx="3927375" cy="2428425"/>
          </a:xfrm>
          <a:prstGeom prst="rect">
            <a:avLst/>
          </a:prstGeom>
          <a:noFill/>
          <a:ln>
            <a:noFill/>
          </a:ln>
        </p:spPr>
      </p:pic>
      <p:sp>
        <p:nvSpPr>
          <p:cNvPr id="4484" name="Google Shape;4484;p78"/>
          <p:cNvSpPr txBox="1"/>
          <p:nvPr/>
        </p:nvSpPr>
        <p:spPr>
          <a:xfrm>
            <a:off x="1753400" y="1195209"/>
            <a:ext cx="2336400" cy="527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700" dirty="0">
                <a:solidFill>
                  <a:schemeClr val="lt2"/>
                </a:solidFill>
                <a:latin typeface="Goblin One"/>
                <a:ea typeface="Goblin One"/>
                <a:cs typeface="B Nazanin" panose="00000400000000000000" pitchFamily="2" charset="-78"/>
                <a:sym typeface="Goblin One"/>
              </a:rPr>
              <a:t>یک</a:t>
            </a:r>
            <a:endParaRPr sz="1700" dirty="0">
              <a:solidFill>
                <a:schemeClr val="lt2"/>
              </a:solidFill>
              <a:latin typeface="Goblin One"/>
              <a:ea typeface="Goblin One"/>
              <a:cs typeface="B Nazanin" panose="00000400000000000000" pitchFamily="2" charset="-78"/>
              <a:sym typeface="Goblin One"/>
            </a:endParaRPr>
          </a:p>
        </p:txBody>
      </p:sp>
      <p:sp>
        <p:nvSpPr>
          <p:cNvPr id="4485" name="Google Shape;4485;p78"/>
          <p:cNvSpPr txBox="1"/>
          <p:nvPr/>
        </p:nvSpPr>
        <p:spPr>
          <a:xfrm>
            <a:off x="943700" y="1391999"/>
            <a:ext cx="733500" cy="656700"/>
          </a:xfrm>
          <a:prstGeom prst="rect">
            <a:avLst/>
          </a:prstGeom>
          <a:noFill/>
          <a:ln w="19050" cap="flat" cmpd="sng">
            <a:solidFill>
              <a:schemeClr val="l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en" sz="1500" dirty="0">
                <a:solidFill>
                  <a:schemeClr val="lt2"/>
                </a:solidFill>
                <a:latin typeface="Goblin One"/>
                <a:ea typeface="Goblin One"/>
                <a:cs typeface="B Nazanin" panose="00000400000000000000" pitchFamily="2" charset="-78"/>
                <a:sym typeface="Goblin One"/>
              </a:rPr>
              <a:t>23%</a:t>
            </a:r>
            <a:endParaRPr sz="1500" dirty="0">
              <a:solidFill>
                <a:schemeClr val="lt2"/>
              </a:solidFill>
              <a:latin typeface="Goblin One"/>
              <a:ea typeface="Goblin One"/>
              <a:cs typeface="B Nazanin" panose="00000400000000000000" pitchFamily="2" charset="-78"/>
              <a:sym typeface="Goblin One"/>
            </a:endParaRPr>
          </a:p>
        </p:txBody>
      </p:sp>
      <p:sp>
        <p:nvSpPr>
          <p:cNvPr id="4486" name="Google Shape;4486;p78"/>
          <p:cNvSpPr txBox="1"/>
          <p:nvPr/>
        </p:nvSpPr>
        <p:spPr>
          <a:xfrm>
            <a:off x="1753400" y="1629334"/>
            <a:ext cx="2336400" cy="48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137160" marR="0" indent="0" algn="r" rtl="1">
              <a:spcBef>
                <a:spcPts val="0"/>
              </a:spcBef>
              <a:spcAft>
                <a:spcPts val="0"/>
              </a:spcAft>
            </a:pPr>
            <a:r>
              <a:rPr lang="fa-IR" b="0" i="0" dirty="0">
                <a:solidFill>
                  <a:srgbClr val="FFFFFF"/>
                </a:solidFill>
                <a:effectLst/>
                <a:latin typeface="Poppins" panose="020B0502040204020203" pitchFamily="2" charset="0"/>
                <a:ea typeface="Poppins" panose="020B0502040204020203" pitchFamily="2" charset="0"/>
                <a:cs typeface="B Nazanin" panose="00000400000000000000" pitchFamily="2" charset="-78"/>
              </a:rPr>
              <a:t>قالب پاورپوینت مدیریت پروژه قابل ویرایش می باشد</a:t>
            </a:r>
            <a:endParaRPr lang="fa-IR" sz="1100" dirty="0">
              <a:effectLst/>
              <a:cs typeface="B Nazanin" panose="00000400000000000000" pitchFamily="2" charset="-78"/>
            </a:endParaRPr>
          </a:p>
        </p:txBody>
      </p:sp>
      <p:sp>
        <p:nvSpPr>
          <p:cNvPr id="4487" name="Google Shape;4487;p78"/>
          <p:cNvSpPr txBox="1"/>
          <p:nvPr/>
        </p:nvSpPr>
        <p:spPr>
          <a:xfrm>
            <a:off x="1753400" y="2318584"/>
            <a:ext cx="2336400" cy="527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700" dirty="0">
                <a:solidFill>
                  <a:schemeClr val="accent2"/>
                </a:solidFill>
                <a:latin typeface="Goblin One"/>
                <a:ea typeface="Goblin One"/>
                <a:cs typeface="B Nazanin" panose="00000400000000000000" pitchFamily="2" charset="-78"/>
                <a:sym typeface="Goblin One"/>
              </a:rPr>
              <a:t>دو</a:t>
            </a:r>
            <a:endParaRPr sz="1700" dirty="0">
              <a:solidFill>
                <a:schemeClr val="accent2"/>
              </a:solidFill>
              <a:latin typeface="Goblin One"/>
              <a:ea typeface="Goblin One"/>
              <a:cs typeface="B Nazanin" panose="00000400000000000000" pitchFamily="2" charset="-78"/>
              <a:sym typeface="Goblin One"/>
            </a:endParaRPr>
          </a:p>
        </p:txBody>
      </p:sp>
      <p:sp>
        <p:nvSpPr>
          <p:cNvPr id="4488" name="Google Shape;4488;p78"/>
          <p:cNvSpPr txBox="1"/>
          <p:nvPr/>
        </p:nvSpPr>
        <p:spPr>
          <a:xfrm>
            <a:off x="943700" y="2515374"/>
            <a:ext cx="733500" cy="656700"/>
          </a:xfrm>
          <a:prstGeom prst="rect">
            <a:avLst/>
          </a:prstGeom>
          <a:noFill/>
          <a:ln w="19050" cap="flat" cmpd="sng">
            <a:solidFill>
              <a:schemeClr val="accen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en" sz="1500" dirty="0">
                <a:solidFill>
                  <a:schemeClr val="accent2"/>
                </a:solidFill>
                <a:latin typeface="Goblin One"/>
                <a:ea typeface="Goblin One"/>
                <a:cs typeface="B Nazanin" panose="00000400000000000000" pitchFamily="2" charset="-78"/>
                <a:sym typeface="Goblin One"/>
              </a:rPr>
              <a:t>12%</a:t>
            </a:r>
            <a:endParaRPr sz="1500" dirty="0">
              <a:solidFill>
                <a:schemeClr val="accent2"/>
              </a:solidFill>
              <a:latin typeface="Goblin One"/>
              <a:ea typeface="Goblin One"/>
              <a:cs typeface="B Nazanin" panose="00000400000000000000" pitchFamily="2" charset="-78"/>
              <a:sym typeface="Goblin One"/>
            </a:endParaRPr>
          </a:p>
        </p:txBody>
      </p:sp>
      <p:sp>
        <p:nvSpPr>
          <p:cNvPr id="4489" name="Google Shape;4489;p78"/>
          <p:cNvSpPr txBox="1"/>
          <p:nvPr/>
        </p:nvSpPr>
        <p:spPr>
          <a:xfrm>
            <a:off x="1753400" y="2752709"/>
            <a:ext cx="2336400" cy="48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137160" marR="0" indent="0" algn="r" rtl="1">
              <a:spcBef>
                <a:spcPts val="0"/>
              </a:spcBef>
              <a:spcAft>
                <a:spcPts val="0"/>
              </a:spcAft>
            </a:pPr>
            <a:r>
              <a:rPr lang="fa-IR" b="0" i="0" dirty="0">
                <a:solidFill>
                  <a:srgbClr val="FFFFFF"/>
                </a:solidFill>
                <a:effectLst/>
                <a:latin typeface="Poppins" panose="020B0502040204020203" pitchFamily="2" charset="0"/>
                <a:ea typeface="Poppins" panose="020B0502040204020203" pitchFamily="2" charset="0"/>
                <a:cs typeface="B Nazanin" panose="00000400000000000000" pitchFamily="2" charset="-78"/>
              </a:rPr>
              <a:t>قالب پاورپوینت مدیریت پروژه قابل ویرایش می باشد</a:t>
            </a:r>
            <a:endParaRPr lang="fa-IR" sz="1100" dirty="0">
              <a:effectLst/>
              <a:cs typeface="B Nazanin" panose="00000400000000000000" pitchFamily="2" charset="-78"/>
            </a:endParaRPr>
          </a:p>
        </p:txBody>
      </p:sp>
      <p:sp>
        <p:nvSpPr>
          <p:cNvPr id="4490" name="Google Shape;4490;p78"/>
          <p:cNvSpPr txBox="1"/>
          <p:nvPr/>
        </p:nvSpPr>
        <p:spPr>
          <a:xfrm>
            <a:off x="1753400" y="3441959"/>
            <a:ext cx="2336400" cy="527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700" dirty="0">
                <a:solidFill>
                  <a:schemeClr val="lt1"/>
                </a:solidFill>
                <a:latin typeface="Goblin One"/>
                <a:ea typeface="Goblin One"/>
                <a:cs typeface="B Nazanin" panose="00000400000000000000" pitchFamily="2" charset="-78"/>
                <a:sym typeface="Goblin One"/>
              </a:rPr>
              <a:t>سه</a:t>
            </a:r>
            <a:endParaRPr sz="1700" dirty="0">
              <a:solidFill>
                <a:schemeClr val="lt1"/>
              </a:solidFill>
              <a:latin typeface="Goblin One"/>
              <a:ea typeface="Goblin One"/>
              <a:cs typeface="B Nazanin" panose="00000400000000000000" pitchFamily="2" charset="-78"/>
              <a:sym typeface="Goblin One"/>
            </a:endParaRPr>
          </a:p>
        </p:txBody>
      </p:sp>
      <p:sp>
        <p:nvSpPr>
          <p:cNvPr id="4491" name="Google Shape;4491;p78"/>
          <p:cNvSpPr txBox="1"/>
          <p:nvPr/>
        </p:nvSpPr>
        <p:spPr>
          <a:xfrm>
            <a:off x="943700" y="3638749"/>
            <a:ext cx="733500" cy="656700"/>
          </a:xfrm>
          <a:prstGeom prst="rect">
            <a:avLst/>
          </a:prstGeom>
          <a:noFill/>
          <a:ln w="1905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en" sz="1500" dirty="0">
                <a:solidFill>
                  <a:schemeClr val="lt1"/>
                </a:solidFill>
                <a:latin typeface="Goblin One"/>
                <a:ea typeface="Goblin One"/>
                <a:cs typeface="B Nazanin" panose="00000400000000000000" pitchFamily="2" charset="-78"/>
                <a:sym typeface="Goblin One"/>
              </a:rPr>
              <a:t>64%</a:t>
            </a:r>
            <a:endParaRPr sz="1500" dirty="0">
              <a:solidFill>
                <a:schemeClr val="lt1"/>
              </a:solidFill>
              <a:latin typeface="Goblin One"/>
              <a:ea typeface="Goblin One"/>
              <a:cs typeface="B Nazanin" panose="00000400000000000000" pitchFamily="2" charset="-78"/>
              <a:sym typeface="Goblin One"/>
            </a:endParaRPr>
          </a:p>
        </p:txBody>
      </p:sp>
      <p:sp>
        <p:nvSpPr>
          <p:cNvPr id="4492" name="Google Shape;4492;p78"/>
          <p:cNvSpPr txBox="1"/>
          <p:nvPr/>
        </p:nvSpPr>
        <p:spPr>
          <a:xfrm>
            <a:off x="1753400" y="3876084"/>
            <a:ext cx="2336400" cy="48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137160" marR="0" indent="0" algn="r" rtl="1">
              <a:spcBef>
                <a:spcPts val="0"/>
              </a:spcBef>
              <a:spcAft>
                <a:spcPts val="0"/>
              </a:spcAft>
            </a:pPr>
            <a:r>
              <a:rPr lang="fa-IR" b="0" i="0" dirty="0">
                <a:solidFill>
                  <a:srgbClr val="FFFFFF"/>
                </a:solidFill>
                <a:effectLst/>
                <a:latin typeface="Poppins" panose="020B0502040204020203" pitchFamily="2" charset="0"/>
                <a:ea typeface="Poppins" panose="020B0502040204020203" pitchFamily="2" charset="0"/>
                <a:cs typeface="B Nazanin" panose="00000400000000000000" pitchFamily="2" charset="-78"/>
              </a:rPr>
              <a:t>قالب پاورپوینت مدیریت پروژه قابل ویرایش می باشد</a:t>
            </a:r>
            <a:endParaRPr lang="fa-IR" sz="1100" dirty="0">
              <a:effectLst/>
              <a:cs typeface="B Nazanin" panose="00000400000000000000" pitchFamily="2" charset="-78"/>
            </a:endParaRPr>
          </a:p>
        </p:txBody>
      </p:sp>
      <p:sp>
        <p:nvSpPr>
          <p:cNvPr id="4493" name="Google Shape;4493;p78"/>
          <p:cNvSpPr txBox="1"/>
          <p:nvPr/>
        </p:nvSpPr>
        <p:spPr>
          <a:xfrm>
            <a:off x="4301563" y="3898732"/>
            <a:ext cx="3993900" cy="454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marR="0" lvl="0" indent="0" algn="ct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100" dirty="0">
                <a:solidFill>
                  <a:schemeClr val="lt1"/>
                </a:solidFill>
                <a:latin typeface="Poppins"/>
                <a:ea typeface="Poppins"/>
                <a:cs typeface="B Nazanin" panose="00000400000000000000" pitchFamily="2" charset="-78"/>
                <a:sym typeface="Poppins"/>
              </a:rPr>
              <a:t>پیوند موجود در نمودار را دنبال کنید تا داده های ان را تغییر دهید و سپس پیوند جدید ر در اینجا بچسبانید</a:t>
            </a:r>
            <a:r>
              <a:rPr lang="en" sz="1100" dirty="0">
                <a:solidFill>
                  <a:schemeClr val="lt1"/>
                </a:solidFill>
                <a:latin typeface="Poppins"/>
                <a:ea typeface="Poppins"/>
                <a:cs typeface="B Nazanin" panose="00000400000000000000" pitchFamily="2" charset="-78"/>
                <a:sym typeface="Poppins"/>
              </a:rPr>
              <a:t>. </a:t>
            </a:r>
            <a:r>
              <a:rPr lang="en" sz="1100" b="1" dirty="0">
                <a:solidFill>
                  <a:schemeClr val="lt2"/>
                </a:solidFill>
                <a:uFill>
                  <a:noFill/>
                </a:uFill>
                <a:latin typeface="Poppins"/>
                <a:ea typeface="Poppins"/>
                <a:cs typeface="B Nazanin" panose="00000400000000000000" pitchFamily="2" charset="-78"/>
                <a:sym typeface="Poppins"/>
                <a:hlinkClick r:id="rId5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For more info, click here</a:t>
            </a:r>
            <a:endParaRPr sz="1100" dirty="0">
              <a:solidFill>
                <a:schemeClr val="lt1"/>
              </a:solidFill>
              <a:latin typeface="Poppins"/>
              <a:ea typeface="Poppins"/>
              <a:cs typeface="B Nazanin" panose="00000400000000000000" pitchFamily="2" charset="-78"/>
              <a:sym typeface="Poppins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44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1000"/>
                                        <p:tgtEl>
                                          <p:spTgt spid="44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2000"/>
                            </p:stCondLst>
                            <p:childTnLst>
                              <p:par>
                                <p:cTn id="1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1000"/>
                                        <p:tgtEl>
                                          <p:spTgt spid="44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4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98" name="Google Shape;4498;p79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400000000000000" pitchFamily="2" charset="-78"/>
              </a:rPr>
              <a:t>ارزیابی ذینفعان</a:t>
            </a:r>
            <a:endParaRPr dirty="0">
              <a:cs typeface="B Nazanin" panose="00000400000000000000" pitchFamily="2" charset="-78"/>
            </a:endParaRPr>
          </a:p>
        </p:txBody>
      </p:sp>
      <p:graphicFrame>
        <p:nvGraphicFramePr>
          <p:cNvPr id="4499" name="Google Shape;4499;p79"/>
          <p:cNvGraphicFramePr/>
          <p:nvPr>
            <p:extLst>
              <p:ext uri="{D42A27DB-BD31-4B8C-83A1-F6EECF244321}">
                <p14:modId xmlns:p14="http://schemas.microsoft.com/office/powerpoint/2010/main" val="2202092583"/>
              </p:ext>
            </p:extLst>
          </p:nvPr>
        </p:nvGraphicFramePr>
        <p:xfrm>
          <a:off x="2018725" y="1279680"/>
          <a:ext cx="5737750" cy="2598660"/>
        </p:xfrm>
        <a:graphic>
          <a:graphicData uri="http://schemas.openxmlformats.org/drawingml/2006/table">
            <a:tbl>
              <a:tblPr>
                <a:noFill/>
                <a:tableStyleId>{7FFAC829-CC28-45D2-A8C5-45823D6F4568}</a:tableStyleId>
              </a:tblPr>
              <a:tblGrid>
                <a:gridCol w="286887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86887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75150">
                <a:tc>
                  <a:txBody>
                    <a:bodyPr/>
                    <a:lstStyle/>
                    <a:p>
                      <a:pPr marL="0" lvl="0" indent="0" algn="r" rtl="1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sz="1700" dirty="0">
                          <a:solidFill>
                            <a:schemeClr val="lt2"/>
                          </a:solidFill>
                          <a:latin typeface="Goblin One"/>
                          <a:ea typeface="Goblin One"/>
                          <a:cs typeface="B Nazanin" panose="00000400000000000000" pitchFamily="2" charset="-78"/>
                          <a:sym typeface="Goblin One"/>
                        </a:rPr>
                        <a:t>راضی نگه دارید</a:t>
                      </a:r>
                      <a:endParaRPr dirty="0">
                        <a:solidFill>
                          <a:schemeClr val="lt1"/>
                        </a:solidFill>
                        <a:latin typeface="Poppins"/>
                        <a:ea typeface="Poppins"/>
                        <a:cs typeface="B Nazanin" panose="00000400000000000000" pitchFamily="2" charset="-78"/>
                        <a:sym typeface="Poppins"/>
                      </a:endParaRPr>
                    </a:p>
                  </a:txBody>
                  <a:tcPr marL="91425" marR="91425" marT="91425" marB="91425">
                    <a:lnL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r" rtl="1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sz="1700" dirty="0">
                          <a:solidFill>
                            <a:schemeClr val="lt2"/>
                          </a:solidFill>
                          <a:latin typeface="Goblin One"/>
                          <a:ea typeface="Goblin One"/>
                          <a:cs typeface="B Nazanin" panose="00000400000000000000" pitchFamily="2" charset="-78"/>
                          <a:sym typeface="Goblin One"/>
                        </a:rPr>
                        <a:t>از نزدیک مدیریت کنید</a:t>
                      </a:r>
                      <a:endParaRPr dirty="0">
                        <a:solidFill>
                          <a:schemeClr val="lt1"/>
                        </a:solidFill>
                        <a:latin typeface="Poppins"/>
                        <a:ea typeface="Poppins"/>
                        <a:cs typeface="B Nazanin" panose="00000400000000000000" pitchFamily="2" charset="-78"/>
                        <a:sym typeface="Poppins"/>
                      </a:endParaRPr>
                    </a:p>
                  </a:txBody>
                  <a:tcPr marL="91425" marR="91425" marT="91425" marB="91425">
                    <a:lnL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857400">
                <a:tc>
                  <a:txBody>
                    <a:bodyPr/>
                    <a:lstStyle/>
                    <a:p>
                      <a:pPr marL="457200" lvl="0" indent="-317500" algn="r" rtl="1"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lt1"/>
                        </a:buClr>
                        <a:buSzPts val="1400"/>
                        <a:buFont typeface="Poppins"/>
                        <a:buChar char="●"/>
                      </a:pPr>
                      <a:r>
                        <a:rPr lang="fa-IR" dirty="0">
                          <a:solidFill>
                            <a:schemeClr val="lt1"/>
                          </a:solidFill>
                          <a:latin typeface="Poppins"/>
                          <a:ea typeface="Poppins"/>
                          <a:cs typeface="B Nazanin" panose="00000400000000000000" pitchFamily="2" charset="-78"/>
                          <a:sym typeface="Poppins"/>
                        </a:rPr>
                        <a:t>تکلیف</a:t>
                      </a:r>
                      <a:r>
                        <a:rPr lang="en-US" dirty="0">
                          <a:solidFill>
                            <a:schemeClr val="lt1"/>
                          </a:solidFill>
                          <a:latin typeface="Poppins"/>
                          <a:ea typeface="Poppins"/>
                          <a:cs typeface="B Nazanin" panose="00000400000000000000" pitchFamily="2" charset="-78"/>
                          <a:sym typeface="Poppins"/>
                        </a:rPr>
                        <a:t> </a:t>
                      </a:r>
                      <a:r>
                        <a:rPr lang="en" dirty="0">
                          <a:solidFill>
                            <a:schemeClr val="lt1"/>
                          </a:solidFill>
                          <a:latin typeface="Poppins"/>
                          <a:ea typeface="Poppins"/>
                          <a:cs typeface="B Nazanin" panose="00000400000000000000" pitchFamily="2" charset="-78"/>
                          <a:sym typeface="Poppins"/>
                        </a:rPr>
                        <a:t>1</a:t>
                      </a:r>
                      <a:endParaRPr dirty="0">
                        <a:solidFill>
                          <a:schemeClr val="lt1"/>
                        </a:solidFill>
                        <a:latin typeface="Poppins"/>
                        <a:ea typeface="Poppins"/>
                        <a:cs typeface="B Nazanin" panose="00000400000000000000" pitchFamily="2" charset="-78"/>
                        <a:sym typeface="Poppins"/>
                      </a:endParaRPr>
                    </a:p>
                    <a:p>
                      <a:pPr marL="457200" lvl="0" indent="-317500" algn="r" rtl="1"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lt1"/>
                        </a:buClr>
                        <a:buSzPts val="1400"/>
                        <a:buFont typeface="Poppins"/>
                        <a:buChar char="●"/>
                      </a:pPr>
                      <a:r>
                        <a:rPr lang="fa-IR" dirty="0">
                          <a:solidFill>
                            <a:schemeClr val="lt1"/>
                          </a:solidFill>
                          <a:latin typeface="Poppins"/>
                          <a:ea typeface="Poppins"/>
                          <a:cs typeface="B Nazanin" panose="00000400000000000000" pitchFamily="2" charset="-78"/>
                          <a:sym typeface="Poppins"/>
                        </a:rPr>
                        <a:t>تکلیف</a:t>
                      </a:r>
                      <a:r>
                        <a:rPr lang="en" dirty="0">
                          <a:solidFill>
                            <a:schemeClr val="lt1"/>
                          </a:solidFill>
                          <a:latin typeface="Poppins"/>
                          <a:ea typeface="Poppins"/>
                          <a:cs typeface="B Nazanin" panose="00000400000000000000" pitchFamily="2" charset="-78"/>
                          <a:sym typeface="Poppins"/>
                        </a:rPr>
                        <a:t> 2</a:t>
                      </a:r>
                      <a:endParaRPr dirty="0">
                        <a:solidFill>
                          <a:schemeClr val="lt1"/>
                        </a:solidFill>
                        <a:latin typeface="Poppins"/>
                        <a:ea typeface="Poppins"/>
                        <a:cs typeface="B Nazanin" panose="00000400000000000000" pitchFamily="2" charset="-78"/>
                        <a:sym typeface="Poppins"/>
                      </a:endParaRPr>
                    </a:p>
                    <a:p>
                      <a:pPr marL="457200" lvl="0" indent="-317500" algn="r" rtl="1"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lt1"/>
                        </a:buClr>
                        <a:buSzPts val="1400"/>
                        <a:buFont typeface="Poppins"/>
                        <a:buChar char="●"/>
                      </a:pPr>
                      <a:r>
                        <a:rPr lang="fa-IR" dirty="0">
                          <a:solidFill>
                            <a:schemeClr val="lt1"/>
                          </a:solidFill>
                          <a:latin typeface="Poppins"/>
                          <a:ea typeface="Poppins"/>
                          <a:cs typeface="B Nazanin" panose="00000400000000000000" pitchFamily="2" charset="-78"/>
                          <a:sym typeface="Poppins"/>
                        </a:rPr>
                        <a:t>تکلیف</a:t>
                      </a:r>
                      <a:r>
                        <a:rPr lang="en" dirty="0">
                          <a:solidFill>
                            <a:schemeClr val="lt1"/>
                          </a:solidFill>
                          <a:latin typeface="Poppins"/>
                          <a:ea typeface="Poppins"/>
                          <a:cs typeface="B Nazanin" panose="00000400000000000000" pitchFamily="2" charset="-78"/>
                          <a:sym typeface="Poppins"/>
                        </a:rPr>
                        <a:t> 3</a:t>
                      </a:r>
                      <a:endParaRPr dirty="0">
                        <a:solidFill>
                          <a:schemeClr val="lt1"/>
                        </a:solidFill>
                        <a:latin typeface="Poppins"/>
                        <a:ea typeface="Poppins"/>
                        <a:cs typeface="B Nazanin" panose="00000400000000000000" pitchFamily="2" charset="-78"/>
                        <a:sym typeface="Poppins"/>
                      </a:endParaRPr>
                    </a:p>
                  </a:txBody>
                  <a:tcPr marL="91425" marR="91425" marT="91425" marB="91425">
                    <a:lnL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457200" lvl="0" indent="-317500" algn="r" rtl="1"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lt1"/>
                        </a:buClr>
                        <a:buSzPts val="1400"/>
                        <a:buFont typeface="Poppins"/>
                        <a:buChar char="●"/>
                      </a:pPr>
                      <a:r>
                        <a:rPr lang="fa-IR" dirty="0">
                          <a:solidFill>
                            <a:schemeClr val="lt1"/>
                          </a:solidFill>
                          <a:latin typeface="Poppins"/>
                          <a:ea typeface="Poppins"/>
                          <a:cs typeface="B Nazanin" panose="00000400000000000000" pitchFamily="2" charset="-78"/>
                          <a:sym typeface="Poppins"/>
                        </a:rPr>
                        <a:t>تکلیف</a:t>
                      </a:r>
                      <a:r>
                        <a:rPr lang="en" dirty="0">
                          <a:solidFill>
                            <a:schemeClr val="lt1"/>
                          </a:solidFill>
                          <a:latin typeface="Poppins"/>
                          <a:ea typeface="Poppins"/>
                          <a:cs typeface="B Nazanin" panose="00000400000000000000" pitchFamily="2" charset="-78"/>
                          <a:sym typeface="Poppins"/>
                        </a:rPr>
                        <a:t>1</a:t>
                      </a:r>
                      <a:endParaRPr dirty="0">
                        <a:solidFill>
                          <a:schemeClr val="lt1"/>
                        </a:solidFill>
                        <a:latin typeface="Poppins"/>
                        <a:ea typeface="Poppins"/>
                        <a:cs typeface="B Nazanin" panose="00000400000000000000" pitchFamily="2" charset="-78"/>
                        <a:sym typeface="Poppins"/>
                      </a:endParaRPr>
                    </a:p>
                    <a:p>
                      <a:pPr marL="457200" lvl="0" indent="-317500" algn="r" rtl="1"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lt1"/>
                        </a:buClr>
                        <a:buSzPts val="1400"/>
                        <a:buFont typeface="Poppins"/>
                        <a:buChar char="●"/>
                      </a:pPr>
                      <a:r>
                        <a:rPr lang="fa-IR" dirty="0">
                          <a:solidFill>
                            <a:schemeClr val="lt1"/>
                          </a:solidFill>
                          <a:latin typeface="Poppins"/>
                          <a:ea typeface="Poppins"/>
                          <a:cs typeface="B Nazanin" panose="00000400000000000000" pitchFamily="2" charset="-78"/>
                          <a:sym typeface="Poppins"/>
                        </a:rPr>
                        <a:t>تکلیف</a:t>
                      </a:r>
                      <a:r>
                        <a:rPr lang="en" dirty="0">
                          <a:solidFill>
                            <a:schemeClr val="lt1"/>
                          </a:solidFill>
                          <a:latin typeface="Poppins"/>
                          <a:ea typeface="Poppins"/>
                          <a:cs typeface="B Nazanin" panose="00000400000000000000" pitchFamily="2" charset="-78"/>
                          <a:sym typeface="Poppins"/>
                        </a:rPr>
                        <a:t> 2</a:t>
                      </a:r>
                      <a:endParaRPr dirty="0">
                        <a:solidFill>
                          <a:schemeClr val="lt1"/>
                        </a:solidFill>
                        <a:latin typeface="Poppins"/>
                        <a:ea typeface="Poppins"/>
                        <a:cs typeface="B Nazanin" panose="00000400000000000000" pitchFamily="2" charset="-78"/>
                        <a:sym typeface="Poppins"/>
                      </a:endParaRPr>
                    </a:p>
                    <a:p>
                      <a:pPr marL="457200" lvl="0" indent="-317500" algn="r" rtl="1"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lt1"/>
                        </a:buClr>
                        <a:buSzPts val="1400"/>
                        <a:buFont typeface="Poppins"/>
                        <a:buChar char="●"/>
                      </a:pPr>
                      <a:r>
                        <a:rPr lang="fa-IR" dirty="0">
                          <a:solidFill>
                            <a:schemeClr val="lt1"/>
                          </a:solidFill>
                          <a:latin typeface="Poppins"/>
                          <a:ea typeface="Poppins"/>
                          <a:cs typeface="B Nazanin" panose="00000400000000000000" pitchFamily="2" charset="-78"/>
                          <a:sym typeface="Poppins"/>
                        </a:rPr>
                        <a:t>تکلیف</a:t>
                      </a:r>
                      <a:r>
                        <a:rPr lang="en" dirty="0">
                          <a:solidFill>
                            <a:schemeClr val="lt1"/>
                          </a:solidFill>
                          <a:latin typeface="Poppins"/>
                          <a:ea typeface="Poppins"/>
                          <a:cs typeface="B Nazanin" panose="00000400000000000000" pitchFamily="2" charset="-78"/>
                          <a:sym typeface="Poppins"/>
                        </a:rPr>
                        <a:t> 3</a:t>
                      </a:r>
                      <a:endParaRPr dirty="0">
                        <a:solidFill>
                          <a:schemeClr val="lt1"/>
                        </a:solidFill>
                        <a:latin typeface="Poppins"/>
                        <a:ea typeface="Poppins"/>
                        <a:cs typeface="B Nazanin" panose="00000400000000000000" pitchFamily="2" charset="-78"/>
                        <a:sym typeface="Poppins"/>
                      </a:endParaRPr>
                    </a:p>
                  </a:txBody>
                  <a:tcPr marL="91425" marR="91425" marT="91425" marB="91425">
                    <a:lnL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89425">
                <a:tc>
                  <a:txBody>
                    <a:bodyPr/>
                    <a:lstStyle/>
                    <a:p>
                      <a:pPr marL="0" lvl="0" indent="0" algn="r" rtl="1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sz="1700" dirty="0">
                          <a:solidFill>
                            <a:schemeClr val="lt2"/>
                          </a:solidFill>
                          <a:latin typeface="Goblin One"/>
                          <a:ea typeface="Goblin One"/>
                          <a:cs typeface="B Nazanin" panose="00000400000000000000" pitchFamily="2" charset="-78"/>
                          <a:sym typeface="Goblin One"/>
                        </a:rPr>
                        <a:t>نظارت کنید</a:t>
                      </a:r>
                      <a:endParaRPr dirty="0">
                        <a:solidFill>
                          <a:schemeClr val="lt1"/>
                        </a:solidFill>
                        <a:latin typeface="Poppins"/>
                        <a:ea typeface="Poppins"/>
                        <a:cs typeface="B Nazanin" panose="00000400000000000000" pitchFamily="2" charset="-78"/>
                        <a:sym typeface="Poppins"/>
                      </a:endParaRPr>
                    </a:p>
                  </a:txBody>
                  <a:tcPr marL="91425" marR="91425" marT="91425" marB="91425">
                    <a:lnL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r" rtl="1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sz="1700" dirty="0">
                          <a:solidFill>
                            <a:schemeClr val="lt2"/>
                          </a:solidFill>
                          <a:latin typeface="Goblin One"/>
                          <a:ea typeface="Goblin One"/>
                          <a:cs typeface="B Nazanin" panose="00000400000000000000" pitchFamily="2" charset="-78"/>
                          <a:sym typeface="Goblin One"/>
                        </a:rPr>
                        <a:t>در جریان باشید</a:t>
                      </a:r>
                      <a:endParaRPr dirty="0">
                        <a:solidFill>
                          <a:schemeClr val="lt1"/>
                        </a:solidFill>
                        <a:latin typeface="Poppins"/>
                        <a:ea typeface="Poppins"/>
                        <a:cs typeface="B Nazanin" panose="00000400000000000000" pitchFamily="2" charset="-78"/>
                        <a:sym typeface="Poppins"/>
                      </a:endParaRPr>
                    </a:p>
                  </a:txBody>
                  <a:tcPr marL="91425" marR="91425" marT="91425" marB="91425">
                    <a:lnL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857400">
                <a:tc>
                  <a:txBody>
                    <a:bodyPr/>
                    <a:lstStyle/>
                    <a:p>
                      <a:pPr marL="457200" lvl="0" indent="-317500" algn="r" rtl="1"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lt1"/>
                        </a:buClr>
                        <a:buSzPts val="1400"/>
                        <a:buFont typeface="Poppins"/>
                        <a:buChar char="●"/>
                      </a:pPr>
                      <a:r>
                        <a:rPr lang="fa-IR" dirty="0">
                          <a:solidFill>
                            <a:schemeClr val="lt1"/>
                          </a:solidFill>
                          <a:latin typeface="Poppins"/>
                          <a:ea typeface="Poppins"/>
                          <a:cs typeface="B Nazanin" panose="00000400000000000000" pitchFamily="2" charset="-78"/>
                          <a:sym typeface="Poppins"/>
                        </a:rPr>
                        <a:t>تکلیف</a:t>
                      </a:r>
                      <a:r>
                        <a:rPr lang="en-US" dirty="0">
                          <a:solidFill>
                            <a:schemeClr val="lt1"/>
                          </a:solidFill>
                          <a:latin typeface="Poppins"/>
                          <a:ea typeface="Poppins"/>
                          <a:cs typeface="B Nazanin" panose="00000400000000000000" pitchFamily="2" charset="-78"/>
                          <a:sym typeface="Poppins"/>
                        </a:rPr>
                        <a:t> 1</a:t>
                      </a:r>
                    </a:p>
                    <a:p>
                      <a:pPr marL="457200" lvl="0" indent="-317500" algn="r" rtl="1"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lt1"/>
                        </a:buClr>
                        <a:buSzPts val="1400"/>
                        <a:buFont typeface="Poppins"/>
                        <a:buChar char="●"/>
                      </a:pPr>
                      <a:r>
                        <a:rPr lang="fa-IR" dirty="0">
                          <a:solidFill>
                            <a:schemeClr val="lt1"/>
                          </a:solidFill>
                          <a:latin typeface="Poppins"/>
                          <a:ea typeface="Poppins"/>
                          <a:cs typeface="B Nazanin" panose="00000400000000000000" pitchFamily="2" charset="-78"/>
                          <a:sym typeface="Poppins"/>
                        </a:rPr>
                        <a:t>تکلیف</a:t>
                      </a:r>
                      <a:r>
                        <a:rPr lang="en-US" dirty="0">
                          <a:solidFill>
                            <a:schemeClr val="lt1"/>
                          </a:solidFill>
                          <a:latin typeface="Poppins"/>
                          <a:ea typeface="Poppins"/>
                          <a:cs typeface="B Nazanin" panose="00000400000000000000" pitchFamily="2" charset="-78"/>
                          <a:sym typeface="Poppins"/>
                        </a:rPr>
                        <a:t> 2</a:t>
                      </a:r>
                    </a:p>
                    <a:p>
                      <a:pPr marL="457200" lvl="0" indent="-317500" algn="r" rtl="1"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lt1"/>
                        </a:buClr>
                        <a:buSzPts val="1400"/>
                        <a:buFont typeface="Poppins"/>
                        <a:buChar char="●"/>
                      </a:pPr>
                      <a:r>
                        <a:rPr lang="fa-IR" dirty="0">
                          <a:solidFill>
                            <a:schemeClr val="lt1"/>
                          </a:solidFill>
                          <a:latin typeface="Poppins"/>
                          <a:ea typeface="Poppins"/>
                          <a:cs typeface="B Nazanin" panose="00000400000000000000" pitchFamily="2" charset="-78"/>
                          <a:sym typeface="Poppins"/>
                        </a:rPr>
                        <a:t>تکلیف</a:t>
                      </a:r>
                      <a:r>
                        <a:rPr lang="en" dirty="0">
                          <a:solidFill>
                            <a:schemeClr val="lt1"/>
                          </a:solidFill>
                          <a:latin typeface="Poppins"/>
                          <a:ea typeface="Poppins"/>
                          <a:cs typeface="B Nazanin" panose="00000400000000000000" pitchFamily="2" charset="-78"/>
                          <a:sym typeface="Poppins"/>
                        </a:rPr>
                        <a:t> 3</a:t>
                      </a:r>
                      <a:endParaRPr dirty="0">
                        <a:solidFill>
                          <a:schemeClr val="lt1"/>
                        </a:solidFill>
                        <a:latin typeface="Poppins"/>
                        <a:ea typeface="Poppins"/>
                        <a:cs typeface="B Nazanin" panose="00000400000000000000" pitchFamily="2" charset="-78"/>
                        <a:sym typeface="Poppins"/>
                      </a:endParaRPr>
                    </a:p>
                  </a:txBody>
                  <a:tcPr marL="91425" marR="91425" marT="91425" marB="91425">
                    <a:lnL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457200" lvl="0" indent="-317500" algn="r" rtl="1"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lt1"/>
                        </a:buClr>
                        <a:buSzPts val="1400"/>
                        <a:buFont typeface="Poppins"/>
                        <a:buChar char="●"/>
                      </a:pPr>
                      <a:r>
                        <a:rPr lang="fa-IR" dirty="0">
                          <a:solidFill>
                            <a:schemeClr val="lt1"/>
                          </a:solidFill>
                          <a:latin typeface="Poppins"/>
                          <a:ea typeface="Poppins"/>
                          <a:cs typeface="B Nazanin" panose="00000400000000000000" pitchFamily="2" charset="-78"/>
                          <a:sym typeface="Poppins"/>
                        </a:rPr>
                        <a:t>تکلیف</a:t>
                      </a:r>
                      <a:r>
                        <a:rPr lang="en" dirty="0">
                          <a:solidFill>
                            <a:schemeClr val="lt1"/>
                          </a:solidFill>
                          <a:latin typeface="Poppins"/>
                          <a:ea typeface="Poppins"/>
                          <a:cs typeface="B Nazanin" panose="00000400000000000000" pitchFamily="2" charset="-78"/>
                          <a:sym typeface="Poppins"/>
                        </a:rPr>
                        <a:t> 1</a:t>
                      </a:r>
                      <a:endParaRPr dirty="0">
                        <a:solidFill>
                          <a:schemeClr val="lt1"/>
                        </a:solidFill>
                        <a:latin typeface="Poppins"/>
                        <a:ea typeface="Poppins"/>
                        <a:cs typeface="B Nazanin" panose="00000400000000000000" pitchFamily="2" charset="-78"/>
                        <a:sym typeface="Poppins"/>
                      </a:endParaRPr>
                    </a:p>
                    <a:p>
                      <a:pPr marL="457200" lvl="0" indent="-317500" algn="r" rtl="1"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lt1"/>
                        </a:buClr>
                        <a:buSzPts val="1400"/>
                        <a:buFont typeface="Poppins"/>
                        <a:buChar char="●"/>
                      </a:pPr>
                      <a:r>
                        <a:rPr lang="fa-IR" dirty="0">
                          <a:solidFill>
                            <a:schemeClr val="lt1"/>
                          </a:solidFill>
                          <a:latin typeface="Poppins"/>
                          <a:ea typeface="Poppins"/>
                          <a:cs typeface="B Nazanin" panose="00000400000000000000" pitchFamily="2" charset="-78"/>
                          <a:sym typeface="Poppins"/>
                        </a:rPr>
                        <a:t>تکلیف</a:t>
                      </a:r>
                      <a:r>
                        <a:rPr lang="en" dirty="0">
                          <a:solidFill>
                            <a:schemeClr val="lt1"/>
                          </a:solidFill>
                          <a:latin typeface="Poppins"/>
                          <a:ea typeface="Poppins"/>
                          <a:cs typeface="B Nazanin" panose="00000400000000000000" pitchFamily="2" charset="-78"/>
                          <a:sym typeface="Poppins"/>
                        </a:rPr>
                        <a:t> 2</a:t>
                      </a:r>
                      <a:endParaRPr dirty="0">
                        <a:solidFill>
                          <a:schemeClr val="lt1"/>
                        </a:solidFill>
                        <a:latin typeface="Poppins"/>
                        <a:ea typeface="Poppins"/>
                        <a:cs typeface="B Nazanin" panose="00000400000000000000" pitchFamily="2" charset="-78"/>
                        <a:sym typeface="Poppins"/>
                      </a:endParaRPr>
                    </a:p>
                    <a:p>
                      <a:pPr marL="457200" lvl="0" indent="-317500" algn="r" rtl="1"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lt1"/>
                        </a:buClr>
                        <a:buSzPts val="1400"/>
                        <a:buFont typeface="Poppins"/>
                        <a:buChar char="●"/>
                      </a:pPr>
                      <a:r>
                        <a:rPr lang="fa-IR" dirty="0">
                          <a:solidFill>
                            <a:schemeClr val="lt1"/>
                          </a:solidFill>
                          <a:latin typeface="Poppins"/>
                          <a:ea typeface="Poppins"/>
                          <a:cs typeface="B Nazanin" panose="00000400000000000000" pitchFamily="2" charset="-78"/>
                          <a:sym typeface="Poppins"/>
                        </a:rPr>
                        <a:t>تکلیف</a:t>
                      </a:r>
                      <a:r>
                        <a:rPr lang="en" dirty="0">
                          <a:solidFill>
                            <a:schemeClr val="lt1"/>
                          </a:solidFill>
                          <a:latin typeface="Poppins"/>
                          <a:ea typeface="Poppins"/>
                          <a:cs typeface="B Nazanin" panose="00000400000000000000" pitchFamily="2" charset="-78"/>
                          <a:sym typeface="Poppins"/>
                        </a:rPr>
                        <a:t> 3</a:t>
                      </a:r>
                      <a:endParaRPr dirty="0">
                        <a:solidFill>
                          <a:schemeClr val="lt1"/>
                        </a:solidFill>
                        <a:latin typeface="Poppins"/>
                        <a:ea typeface="Poppins"/>
                        <a:cs typeface="B Nazanin" panose="00000400000000000000" pitchFamily="2" charset="-78"/>
                        <a:sym typeface="Poppins"/>
                      </a:endParaRPr>
                    </a:p>
                  </a:txBody>
                  <a:tcPr marL="91425" marR="91425" marT="91425" marB="91425">
                    <a:lnL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cxnSp>
        <p:nvCxnSpPr>
          <p:cNvPr id="4500" name="Google Shape;4500;p79"/>
          <p:cNvCxnSpPr/>
          <p:nvPr/>
        </p:nvCxnSpPr>
        <p:spPr>
          <a:xfrm rot="10800000">
            <a:off x="1871625" y="1266900"/>
            <a:ext cx="0" cy="2619300"/>
          </a:xfrm>
          <a:prstGeom prst="straightConnector1">
            <a:avLst/>
          </a:prstGeom>
          <a:noFill/>
          <a:ln w="19050" cap="flat" cmpd="sng">
            <a:solidFill>
              <a:schemeClr val="lt2"/>
            </a:solidFill>
            <a:prstDash val="solid"/>
            <a:round/>
            <a:headEnd type="none" w="med" len="med"/>
            <a:tailEnd type="triangle" w="med" len="med"/>
          </a:ln>
        </p:spPr>
      </p:cxnSp>
      <p:cxnSp>
        <p:nvCxnSpPr>
          <p:cNvPr id="4501" name="Google Shape;4501;p79"/>
          <p:cNvCxnSpPr/>
          <p:nvPr/>
        </p:nvCxnSpPr>
        <p:spPr>
          <a:xfrm>
            <a:off x="1985925" y="4029075"/>
            <a:ext cx="5781600" cy="0"/>
          </a:xfrm>
          <a:prstGeom prst="straightConnector1">
            <a:avLst/>
          </a:prstGeom>
          <a:noFill/>
          <a:ln w="19050" cap="flat" cmpd="sng">
            <a:solidFill>
              <a:schemeClr val="lt2"/>
            </a:solidFill>
            <a:prstDash val="solid"/>
            <a:round/>
            <a:headEnd type="none" w="med" len="med"/>
            <a:tailEnd type="triangle" w="med" len="med"/>
          </a:ln>
        </p:spPr>
      </p:cxnSp>
      <p:sp>
        <p:nvSpPr>
          <p:cNvPr id="4502" name="Google Shape;4502;p79"/>
          <p:cNvSpPr txBox="1"/>
          <p:nvPr/>
        </p:nvSpPr>
        <p:spPr>
          <a:xfrm rot="-5400000">
            <a:off x="626675" y="2407350"/>
            <a:ext cx="1857300" cy="338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700" dirty="0">
                <a:solidFill>
                  <a:schemeClr val="lt2"/>
                </a:solidFill>
                <a:latin typeface="Goblin One"/>
                <a:ea typeface="Goblin One"/>
                <a:cs typeface="B Nazanin" panose="00000400000000000000" pitchFamily="2" charset="-78"/>
                <a:sym typeface="Goblin One"/>
              </a:rPr>
              <a:t>نفوذ</a:t>
            </a:r>
            <a:endParaRPr sz="1700" dirty="0">
              <a:solidFill>
                <a:schemeClr val="lt2"/>
              </a:solidFill>
              <a:latin typeface="Goblin One"/>
              <a:ea typeface="Goblin One"/>
              <a:cs typeface="B Nazanin" panose="00000400000000000000" pitchFamily="2" charset="-78"/>
              <a:sym typeface="Goblin One"/>
            </a:endParaRPr>
          </a:p>
        </p:txBody>
      </p:sp>
      <p:sp>
        <p:nvSpPr>
          <p:cNvPr id="4503" name="Google Shape;4503;p79"/>
          <p:cNvSpPr txBox="1"/>
          <p:nvPr/>
        </p:nvSpPr>
        <p:spPr>
          <a:xfrm>
            <a:off x="1985925" y="4029075"/>
            <a:ext cx="704700" cy="338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lt1"/>
                </a:solidFill>
                <a:latin typeface="Poppins"/>
                <a:ea typeface="Poppins"/>
                <a:cs typeface="B Nazanin" panose="00000400000000000000" pitchFamily="2" charset="-78"/>
                <a:sym typeface="Poppins"/>
              </a:rPr>
              <a:t>پایین</a:t>
            </a:r>
            <a:endParaRPr dirty="0">
              <a:solidFill>
                <a:schemeClr val="lt1"/>
              </a:solidFill>
              <a:latin typeface="Poppins"/>
              <a:ea typeface="Poppins"/>
              <a:cs typeface="B Nazanin" panose="00000400000000000000" pitchFamily="2" charset="-78"/>
              <a:sym typeface="Poppins"/>
            </a:endParaRPr>
          </a:p>
        </p:txBody>
      </p:sp>
      <p:sp>
        <p:nvSpPr>
          <p:cNvPr id="4504" name="Google Shape;4504;p79"/>
          <p:cNvSpPr txBox="1"/>
          <p:nvPr/>
        </p:nvSpPr>
        <p:spPr>
          <a:xfrm>
            <a:off x="3948075" y="4029075"/>
            <a:ext cx="1857300" cy="338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700" dirty="0">
                <a:solidFill>
                  <a:schemeClr val="lt2"/>
                </a:solidFill>
                <a:latin typeface="Goblin One"/>
                <a:ea typeface="Goblin One"/>
                <a:cs typeface="B Nazanin" panose="00000400000000000000" pitchFamily="2" charset="-78"/>
                <a:sym typeface="Goblin One"/>
              </a:rPr>
              <a:t>علاقه</a:t>
            </a:r>
            <a:endParaRPr sz="1700" dirty="0">
              <a:solidFill>
                <a:schemeClr val="lt2"/>
              </a:solidFill>
              <a:latin typeface="Goblin One"/>
              <a:ea typeface="Goblin One"/>
              <a:cs typeface="B Nazanin" panose="00000400000000000000" pitchFamily="2" charset="-78"/>
              <a:sym typeface="Goblin One"/>
            </a:endParaRPr>
          </a:p>
        </p:txBody>
      </p:sp>
      <p:sp>
        <p:nvSpPr>
          <p:cNvPr id="4505" name="Google Shape;4505;p79"/>
          <p:cNvSpPr txBox="1"/>
          <p:nvPr/>
        </p:nvSpPr>
        <p:spPr>
          <a:xfrm>
            <a:off x="7062825" y="4029075"/>
            <a:ext cx="704700" cy="338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lt1"/>
                </a:solidFill>
                <a:latin typeface="Poppins"/>
                <a:ea typeface="Poppins"/>
                <a:cs typeface="B Nazanin" panose="00000400000000000000" pitchFamily="2" charset="-78"/>
                <a:sym typeface="Poppins"/>
              </a:rPr>
              <a:t>بالا</a:t>
            </a:r>
            <a:endParaRPr dirty="0">
              <a:solidFill>
                <a:schemeClr val="lt1"/>
              </a:solidFill>
              <a:latin typeface="Poppins"/>
              <a:ea typeface="Poppins"/>
              <a:cs typeface="B Nazanin" panose="00000400000000000000" pitchFamily="2" charset="-78"/>
              <a:sym typeface="Poppins"/>
            </a:endParaRPr>
          </a:p>
        </p:txBody>
      </p:sp>
      <p:sp>
        <p:nvSpPr>
          <p:cNvPr id="4506" name="Google Shape;4506;p79"/>
          <p:cNvSpPr txBox="1"/>
          <p:nvPr/>
        </p:nvSpPr>
        <p:spPr>
          <a:xfrm>
            <a:off x="1166925" y="3544550"/>
            <a:ext cx="704700" cy="338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lt1"/>
                </a:solidFill>
                <a:latin typeface="Poppins"/>
                <a:ea typeface="Poppins"/>
                <a:cs typeface="B Nazanin" panose="00000400000000000000" pitchFamily="2" charset="-78"/>
                <a:sym typeface="Poppins"/>
              </a:rPr>
              <a:t>پایین</a:t>
            </a:r>
            <a:endParaRPr dirty="0">
              <a:solidFill>
                <a:schemeClr val="lt1"/>
              </a:solidFill>
              <a:latin typeface="Poppins"/>
              <a:ea typeface="Poppins"/>
              <a:cs typeface="B Nazanin" panose="00000400000000000000" pitchFamily="2" charset="-78"/>
              <a:sym typeface="Poppins"/>
            </a:endParaRPr>
          </a:p>
        </p:txBody>
      </p:sp>
      <p:sp>
        <p:nvSpPr>
          <p:cNvPr id="4507" name="Google Shape;4507;p79"/>
          <p:cNvSpPr txBox="1"/>
          <p:nvPr/>
        </p:nvSpPr>
        <p:spPr>
          <a:xfrm>
            <a:off x="1166925" y="1279675"/>
            <a:ext cx="704700" cy="338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lt1"/>
                </a:solidFill>
                <a:latin typeface="Poppins"/>
                <a:ea typeface="Poppins"/>
                <a:cs typeface="B Nazanin" panose="00000400000000000000" pitchFamily="2" charset="-78"/>
                <a:sym typeface="Poppins"/>
              </a:rPr>
              <a:t>بالا </a:t>
            </a:r>
            <a:endParaRPr dirty="0">
              <a:solidFill>
                <a:schemeClr val="lt1"/>
              </a:solidFill>
              <a:latin typeface="Poppins"/>
              <a:ea typeface="Poppins"/>
              <a:cs typeface="B Nazanin" panose="00000400000000000000" pitchFamily="2" charset="-78"/>
              <a:sym typeface="Poppins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/>
                                        <p:tgtEl>
                                          <p:spTgt spid="45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/>
                                        <p:tgtEl>
                                          <p:spTgt spid="450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5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12" name="Google Shape;4512;p80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400000000000000" pitchFamily="2" charset="-78"/>
              </a:rPr>
              <a:t>نمودار درخت تصمیم</a:t>
            </a:r>
            <a:endParaRPr dirty="0">
              <a:cs typeface="B Nazanin" panose="00000400000000000000" pitchFamily="2" charset="-78"/>
            </a:endParaRPr>
          </a:p>
        </p:txBody>
      </p:sp>
      <p:sp>
        <p:nvSpPr>
          <p:cNvPr id="4513" name="Google Shape;4513;p80"/>
          <p:cNvSpPr txBox="1"/>
          <p:nvPr/>
        </p:nvSpPr>
        <p:spPr>
          <a:xfrm>
            <a:off x="937660" y="2604850"/>
            <a:ext cx="1509600" cy="338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700" dirty="0">
                <a:solidFill>
                  <a:schemeClr val="lt2"/>
                </a:solidFill>
                <a:latin typeface="Goblin One"/>
                <a:ea typeface="Goblin One"/>
                <a:cs typeface="B Nazanin" panose="00000400000000000000" pitchFamily="2" charset="-78"/>
                <a:sym typeface="Goblin One"/>
              </a:rPr>
              <a:t>نمودار</a:t>
            </a:r>
            <a:endParaRPr sz="1700" dirty="0">
              <a:solidFill>
                <a:schemeClr val="lt2"/>
              </a:solidFill>
              <a:latin typeface="Goblin One"/>
              <a:ea typeface="Goblin One"/>
              <a:cs typeface="B Nazanin" panose="00000400000000000000" pitchFamily="2" charset="-78"/>
              <a:sym typeface="Goblin One"/>
            </a:endParaRPr>
          </a:p>
        </p:txBody>
      </p:sp>
      <p:sp>
        <p:nvSpPr>
          <p:cNvPr id="4514" name="Google Shape;4514;p80"/>
          <p:cNvSpPr txBox="1"/>
          <p:nvPr/>
        </p:nvSpPr>
        <p:spPr>
          <a:xfrm>
            <a:off x="937663" y="2962776"/>
            <a:ext cx="1509600" cy="752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marR="0" indent="0" algn="ctr" rtl="1">
              <a:spcBef>
                <a:spcPts val="0"/>
              </a:spcBef>
              <a:spcAft>
                <a:spcPts val="0"/>
              </a:spcAft>
            </a:pPr>
            <a:r>
              <a:rPr lang="fa-IR" b="0" i="0" dirty="0">
                <a:solidFill>
                  <a:srgbClr val="FFFFFF"/>
                </a:solidFill>
                <a:effectLst/>
                <a:latin typeface="Libre Franklin" panose="020B0604020202020204" pitchFamily="2" charset="0"/>
                <a:ea typeface="Libre Franklin" panose="020B0604020202020204" pitchFamily="2" charset="0"/>
                <a:cs typeface="B Nazanin" panose="00000400000000000000" pitchFamily="2" charset="-78"/>
              </a:rPr>
              <a:t>قالب پاورپوینت مدیریت پروژه قابل ویرایش می باشد</a:t>
            </a:r>
            <a:endParaRPr lang="fa-IR" sz="1100" dirty="0">
              <a:effectLst/>
              <a:cs typeface="B Nazanin" panose="00000400000000000000" pitchFamily="2" charset="-78"/>
            </a:endParaRPr>
          </a:p>
        </p:txBody>
      </p:sp>
      <p:sp>
        <p:nvSpPr>
          <p:cNvPr id="4515" name="Google Shape;4515;p80"/>
          <p:cNvSpPr/>
          <p:nvPr/>
        </p:nvSpPr>
        <p:spPr>
          <a:xfrm>
            <a:off x="1326379" y="1956330"/>
            <a:ext cx="732000" cy="599700"/>
          </a:xfrm>
          <a:prstGeom prst="rect">
            <a:avLst/>
          </a:prstGeom>
          <a:noFill/>
          <a:ln w="1905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400000000000000" pitchFamily="2" charset="-78"/>
            </a:endParaRPr>
          </a:p>
        </p:txBody>
      </p:sp>
      <p:grpSp>
        <p:nvGrpSpPr>
          <p:cNvPr id="4516" name="Google Shape;4516;p80"/>
          <p:cNvGrpSpPr/>
          <p:nvPr/>
        </p:nvGrpSpPr>
        <p:grpSpPr>
          <a:xfrm>
            <a:off x="1548838" y="2055505"/>
            <a:ext cx="287268" cy="401326"/>
            <a:chOff x="4692564" y="2778217"/>
            <a:chExt cx="246582" cy="344486"/>
          </a:xfrm>
        </p:grpSpPr>
        <p:sp>
          <p:nvSpPr>
            <p:cNvPr id="4517" name="Google Shape;4517;p80"/>
            <p:cNvSpPr/>
            <p:nvPr/>
          </p:nvSpPr>
          <p:spPr>
            <a:xfrm>
              <a:off x="4692564" y="2778217"/>
              <a:ext cx="246582" cy="344486"/>
            </a:xfrm>
            <a:custGeom>
              <a:avLst/>
              <a:gdLst/>
              <a:ahLst/>
              <a:cxnLst/>
              <a:rect l="l" t="t" r="r" b="b"/>
              <a:pathLst>
                <a:path w="6163" h="8610" extrusionOk="0">
                  <a:moveTo>
                    <a:pt x="3430" y="298"/>
                  </a:moveTo>
                  <a:lnTo>
                    <a:pt x="3643" y="559"/>
                  </a:lnTo>
                  <a:cubicBezTo>
                    <a:pt x="3667" y="590"/>
                    <a:pt x="3704" y="606"/>
                    <a:pt x="3742" y="606"/>
                  </a:cubicBezTo>
                  <a:cubicBezTo>
                    <a:pt x="3758" y="606"/>
                    <a:pt x="3774" y="603"/>
                    <a:pt x="3789" y="597"/>
                  </a:cubicBezTo>
                  <a:lnTo>
                    <a:pt x="4103" y="471"/>
                  </a:lnTo>
                  <a:lnTo>
                    <a:pt x="4246" y="777"/>
                  </a:lnTo>
                  <a:cubicBezTo>
                    <a:pt x="4267" y="823"/>
                    <a:pt x="4310" y="853"/>
                    <a:pt x="4358" y="853"/>
                  </a:cubicBezTo>
                  <a:cubicBezTo>
                    <a:pt x="4364" y="853"/>
                    <a:pt x="4369" y="852"/>
                    <a:pt x="4374" y="851"/>
                  </a:cubicBezTo>
                  <a:lnTo>
                    <a:pt x="4711" y="807"/>
                  </a:lnTo>
                  <a:lnTo>
                    <a:pt x="4773" y="1137"/>
                  </a:lnTo>
                  <a:cubicBezTo>
                    <a:pt x="4782" y="1192"/>
                    <a:pt x="4826" y="1236"/>
                    <a:pt x="4881" y="1242"/>
                  </a:cubicBezTo>
                  <a:lnTo>
                    <a:pt x="5217" y="1283"/>
                  </a:lnTo>
                  <a:lnTo>
                    <a:pt x="5197" y="1620"/>
                  </a:lnTo>
                  <a:cubicBezTo>
                    <a:pt x="5190" y="1675"/>
                    <a:pt x="5224" y="1725"/>
                    <a:pt x="5275" y="1746"/>
                  </a:cubicBezTo>
                  <a:lnTo>
                    <a:pt x="5592" y="1868"/>
                  </a:lnTo>
                  <a:lnTo>
                    <a:pt x="5486" y="2191"/>
                  </a:lnTo>
                  <a:cubicBezTo>
                    <a:pt x="5466" y="2242"/>
                    <a:pt x="5486" y="2300"/>
                    <a:pt x="5530" y="2334"/>
                  </a:cubicBezTo>
                  <a:lnTo>
                    <a:pt x="5805" y="2531"/>
                  </a:lnTo>
                  <a:lnTo>
                    <a:pt x="5622" y="2813"/>
                  </a:lnTo>
                  <a:cubicBezTo>
                    <a:pt x="5592" y="2861"/>
                    <a:pt x="5598" y="2922"/>
                    <a:pt x="5632" y="2963"/>
                  </a:cubicBezTo>
                  <a:lnTo>
                    <a:pt x="5849" y="3225"/>
                  </a:lnTo>
                  <a:lnTo>
                    <a:pt x="5601" y="3456"/>
                  </a:lnTo>
                  <a:cubicBezTo>
                    <a:pt x="5561" y="3493"/>
                    <a:pt x="5551" y="3551"/>
                    <a:pt x="5574" y="3602"/>
                  </a:cubicBezTo>
                  <a:lnTo>
                    <a:pt x="5720" y="3908"/>
                  </a:lnTo>
                  <a:lnTo>
                    <a:pt x="5421" y="4067"/>
                  </a:lnTo>
                  <a:cubicBezTo>
                    <a:pt x="5374" y="4094"/>
                    <a:pt x="5347" y="4149"/>
                    <a:pt x="5357" y="4204"/>
                  </a:cubicBezTo>
                  <a:lnTo>
                    <a:pt x="5425" y="4536"/>
                  </a:lnTo>
                  <a:lnTo>
                    <a:pt x="5095" y="4618"/>
                  </a:lnTo>
                  <a:cubicBezTo>
                    <a:pt x="5041" y="4632"/>
                    <a:pt x="5003" y="4679"/>
                    <a:pt x="5000" y="4734"/>
                  </a:cubicBezTo>
                  <a:lnTo>
                    <a:pt x="4980" y="5070"/>
                  </a:lnTo>
                  <a:lnTo>
                    <a:pt x="4640" y="5070"/>
                  </a:lnTo>
                  <a:cubicBezTo>
                    <a:pt x="4585" y="5070"/>
                    <a:pt x="4538" y="5104"/>
                    <a:pt x="4520" y="5155"/>
                  </a:cubicBezTo>
                  <a:lnTo>
                    <a:pt x="4418" y="5478"/>
                  </a:lnTo>
                  <a:lnTo>
                    <a:pt x="4089" y="5393"/>
                  </a:lnTo>
                  <a:cubicBezTo>
                    <a:pt x="4079" y="5390"/>
                    <a:pt x="4069" y="5389"/>
                    <a:pt x="4059" y="5389"/>
                  </a:cubicBezTo>
                  <a:cubicBezTo>
                    <a:pt x="4017" y="5389"/>
                    <a:pt x="3975" y="5412"/>
                    <a:pt x="3953" y="5448"/>
                  </a:cubicBezTo>
                  <a:lnTo>
                    <a:pt x="3773" y="5737"/>
                  </a:lnTo>
                  <a:lnTo>
                    <a:pt x="3477" y="5570"/>
                  </a:lnTo>
                  <a:cubicBezTo>
                    <a:pt x="3458" y="5559"/>
                    <a:pt x="3437" y="5554"/>
                    <a:pt x="3417" y="5554"/>
                  </a:cubicBezTo>
                  <a:cubicBezTo>
                    <a:pt x="3385" y="5554"/>
                    <a:pt x="3353" y="5567"/>
                    <a:pt x="3328" y="5591"/>
                  </a:cubicBezTo>
                  <a:lnTo>
                    <a:pt x="3083" y="5821"/>
                  </a:lnTo>
                  <a:lnTo>
                    <a:pt x="2838" y="5591"/>
                  </a:lnTo>
                  <a:cubicBezTo>
                    <a:pt x="2811" y="5566"/>
                    <a:pt x="2780" y="5553"/>
                    <a:pt x="2749" y="5553"/>
                  </a:cubicBezTo>
                  <a:cubicBezTo>
                    <a:pt x="2729" y="5553"/>
                    <a:pt x="2709" y="5560"/>
                    <a:pt x="2688" y="5570"/>
                  </a:cubicBezTo>
                  <a:lnTo>
                    <a:pt x="2420" y="5719"/>
                  </a:lnTo>
                  <a:lnTo>
                    <a:pt x="2393" y="5737"/>
                  </a:lnTo>
                  <a:lnTo>
                    <a:pt x="2213" y="5448"/>
                  </a:lnTo>
                  <a:cubicBezTo>
                    <a:pt x="2188" y="5412"/>
                    <a:pt x="2148" y="5389"/>
                    <a:pt x="2104" y="5389"/>
                  </a:cubicBezTo>
                  <a:cubicBezTo>
                    <a:pt x="2094" y="5389"/>
                    <a:pt x="2084" y="5390"/>
                    <a:pt x="2073" y="5393"/>
                  </a:cubicBezTo>
                  <a:lnTo>
                    <a:pt x="1747" y="5478"/>
                  </a:lnTo>
                  <a:lnTo>
                    <a:pt x="1645" y="5155"/>
                  </a:lnTo>
                  <a:cubicBezTo>
                    <a:pt x="1628" y="5104"/>
                    <a:pt x="1577" y="5070"/>
                    <a:pt x="1522" y="5070"/>
                  </a:cubicBezTo>
                  <a:lnTo>
                    <a:pt x="1183" y="5070"/>
                  </a:lnTo>
                  <a:lnTo>
                    <a:pt x="1166" y="4734"/>
                  </a:lnTo>
                  <a:cubicBezTo>
                    <a:pt x="1163" y="4679"/>
                    <a:pt x="1122" y="4632"/>
                    <a:pt x="1070" y="4618"/>
                  </a:cubicBezTo>
                  <a:lnTo>
                    <a:pt x="741" y="4536"/>
                  </a:lnTo>
                  <a:lnTo>
                    <a:pt x="805" y="4204"/>
                  </a:lnTo>
                  <a:cubicBezTo>
                    <a:pt x="816" y="4149"/>
                    <a:pt x="791" y="4094"/>
                    <a:pt x="741" y="4067"/>
                  </a:cubicBezTo>
                  <a:lnTo>
                    <a:pt x="445" y="3908"/>
                  </a:lnTo>
                  <a:lnTo>
                    <a:pt x="592" y="3602"/>
                  </a:lnTo>
                  <a:cubicBezTo>
                    <a:pt x="615" y="3551"/>
                    <a:pt x="601" y="3493"/>
                    <a:pt x="564" y="3452"/>
                  </a:cubicBezTo>
                  <a:lnTo>
                    <a:pt x="316" y="3225"/>
                  </a:lnTo>
                  <a:lnTo>
                    <a:pt x="534" y="2963"/>
                  </a:lnTo>
                  <a:cubicBezTo>
                    <a:pt x="567" y="2922"/>
                    <a:pt x="571" y="2861"/>
                    <a:pt x="540" y="2813"/>
                  </a:cubicBezTo>
                  <a:lnTo>
                    <a:pt x="357" y="2531"/>
                  </a:lnTo>
                  <a:lnTo>
                    <a:pt x="632" y="2334"/>
                  </a:lnTo>
                  <a:cubicBezTo>
                    <a:pt x="680" y="2300"/>
                    <a:pt x="697" y="2242"/>
                    <a:pt x="680" y="2191"/>
                  </a:cubicBezTo>
                  <a:lnTo>
                    <a:pt x="574" y="1868"/>
                  </a:lnTo>
                  <a:lnTo>
                    <a:pt x="887" y="1746"/>
                  </a:lnTo>
                  <a:cubicBezTo>
                    <a:pt x="942" y="1725"/>
                    <a:pt x="972" y="1675"/>
                    <a:pt x="968" y="1620"/>
                  </a:cubicBezTo>
                  <a:lnTo>
                    <a:pt x="945" y="1283"/>
                  </a:lnTo>
                  <a:lnTo>
                    <a:pt x="1281" y="1242"/>
                  </a:lnTo>
                  <a:cubicBezTo>
                    <a:pt x="1336" y="1236"/>
                    <a:pt x="1380" y="1192"/>
                    <a:pt x="1390" y="1137"/>
                  </a:cubicBezTo>
                  <a:lnTo>
                    <a:pt x="1451" y="807"/>
                  </a:lnTo>
                  <a:lnTo>
                    <a:pt x="1787" y="851"/>
                  </a:lnTo>
                  <a:cubicBezTo>
                    <a:pt x="1793" y="852"/>
                    <a:pt x="1798" y="853"/>
                    <a:pt x="1804" y="853"/>
                  </a:cubicBezTo>
                  <a:cubicBezTo>
                    <a:pt x="1853" y="853"/>
                    <a:pt x="1899" y="823"/>
                    <a:pt x="1920" y="777"/>
                  </a:cubicBezTo>
                  <a:lnTo>
                    <a:pt x="2060" y="471"/>
                  </a:lnTo>
                  <a:lnTo>
                    <a:pt x="2376" y="597"/>
                  </a:lnTo>
                  <a:cubicBezTo>
                    <a:pt x="2391" y="603"/>
                    <a:pt x="2407" y="606"/>
                    <a:pt x="2423" y="606"/>
                  </a:cubicBezTo>
                  <a:cubicBezTo>
                    <a:pt x="2460" y="606"/>
                    <a:pt x="2495" y="590"/>
                    <a:pt x="2518" y="559"/>
                  </a:cubicBezTo>
                  <a:lnTo>
                    <a:pt x="2736" y="298"/>
                  </a:lnTo>
                  <a:lnTo>
                    <a:pt x="3008" y="498"/>
                  </a:lnTo>
                  <a:cubicBezTo>
                    <a:pt x="3030" y="515"/>
                    <a:pt x="3056" y="524"/>
                    <a:pt x="3083" y="524"/>
                  </a:cubicBezTo>
                  <a:cubicBezTo>
                    <a:pt x="3109" y="524"/>
                    <a:pt x="3135" y="515"/>
                    <a:pt x="3157" y="498"/>
                  </a:cubicBezTo>
                  <a:lnTo>
                    <a:pt x="3430" y="298"/>
                  </a:lnTo>
                  <a:close/>
                  <a:moveTo>
                    <a:pt x="4922" y="5321"/>
                  </a:moveTo>
                  <a:cubicBezTo>
                    <a:pt x="5397" y="6300"/>
                    <a:pt x="5548" y="7092"/>
                    <a:pt x="5588" y="7589"/>
                  </a:cubicBezTo>
                  <a:cubicBezTo>
                    <a:pt x="5609" y="7800"/>
                    <a:pt x="5609" y="7977"/>
                    <a:pt x="5601" y="8112"/>
                  </a:cubicBezTo>
                  <a:cubicBezTo>
                    <a:pt x="5374" y="7820"/>
                    <a:pt x="5099" y="7623"/>
                    <a:pt x="5082" y="7613"/>
                  </a:cubicBezTo>
                  <a:cubicBezTo>
                    <a:pt x="5061" y="7597"/>
                    <a:pt x="5035" y="7589"/>
                    <a:pt x="5009" y="7589"/>
                  </a:cubicBezTo>
                  <a:cubicBezTo>
                    <a:pt x="4995" y="7589"/>
                    <a:pt x="4982" y="7591"/>
                    <a:pt x="4969" y="7596"/>
                  </a:cubicBezTo>
                  <a:cubicBezTo>
                    <a:pt x="4932" y="7606"/>
                    <a:pt x="4901" y="7637"/>
                    <a:pt x="4888" y="7677"/>
                  </a:cubicBezTo>
                  <a:cubicBezTo>
                    <a:pt x="4843" y="7827"/>
                    <a:pt x="4768" y="7973"/>
                    <a:pt x="4694" y="8095"/>
                  </a:cubicBezTo>
                  <a:cubicBezTo>
                    <a:pt x="4636" y="6940"/>
                    <a:pt x="4334" y="6110"/>
                    <a:pt x="4126" y="5665"/>
                  </a:cubicBezTo>
                  <a:lnTo>
                    <a:pt x="4126" y="5665"/>
                  </a:lnTo>
                  <a:lnTo>
                    <a:pt x="4470" y="5754"/>
                  </a:lnTo>
                  <a:cubicBezTo>
                    <a:pt x="4480" y="5756"/>
                    <a:pt x="4491" y="5758"/>
                    <a:pt x="4501" y="5758"/>
                  </a:cubicBezTo>
                  <a:cubicBezTo>
                    <a:pt x="4555" y="5758"/>
                    <a:pt x="4605" y="5723"/>
                    <a:pt x="4622" y="5668"/>
                  </a:cubicBezTo>
                  <a:lnTo>
                    <a:pt x="4732" y="5321"/>
                  </a:lnTo>
                  <a:close/>
                  <a:moveTo>
                    <a:pt x="2712" y="1"/>
                  </a:moveTo>
                  <a:cubicBezTo>
                    <a:pt x="2676" y="1"/>
                    <a:pt x="2640" y="16"/>
                    <a:pt x="2614" y="46"/>
                  </a:cubicBezTo>
                  <a:lnTo>
                    <a:pt x="2382" y="329"/>
                  </a:lnTo>
                  <a:lnTo>
                    <a:pt x="2043" y="192"/>
                  </a:lnTo>
                  <a:cubicBezTo>
                    <a:pt x="2028" y="187"/>
                    <a:pt x="2012" y="184"/>
                    <a:pt x="1997" y="184"/>
                  </a:cubicBezTo>
                  <a:cubicBezTo>
                    <a:pt x="1949" y="184"/>
                    <a:pt x="1903" y="210"/>
                    <a:pt x="1883" y="257"/>
                  </a:cubicBezTo>
                  <a:lnTo>
                    <a:pt x="1730" y="586"/>
                  </a:lnTo>
                  <a:lnTo>
                    <a:pt x="1367" y="539"/>
                  </a:lnTo>
                  <a:cubicBezTo>
                    <a:pt x="1362" y="539"/>
                    <a:pt x="1358" y="538"/>
                    <a:pt x="1353" y="538"/>
                  </a:cubicBezTo>
                  <a:cubicBezTo>
                    <a:pt x="1290" y="538"/>
                    <a:pt x="1236" y="581"/>
                    <a:pt x="1227" y="641"/>
                  </a:cubicBezTo>
                  <a:lnTo>
                    <a:pt x="1159" y="1002"/>
                  </a:lnTo>
                  <a:lnTo>
                    <a:pt x="795" y="1046"/>
                  </a:lnTo>
                  <a:cubicBezTo>
                    <a:pt x="730" y="1052"/>
                    <a:pt x="680" y="1113"/>
                    <a:pt x="686" y="1178"/>
                  </a:cubicBezTo>
                  <a:lnTo>
                    <a:pt x="710" y="1545"/>
                  </a:lnTo>
                  <a:lnTo>
                    <a:pt x="370" y="1678"/>
                  </a:lnTo>
                  <a:cubicBezTo>
                    <a:pt x="306" y="1702"/>
                    <a:pt x="275" y="1769"/>
                    <a:pt x="295" y="1834"/>
                  </a:cubicBezTo>
                  <a:lnTo>
                    <a:pt x="411" y="2180"/>
                  </a:lnTo>
                  <a:lnTo>
                    <a:pt x="115" y="2395"/>
                  </a:lnTo>
                  <a:cubicBezTo>
                    <a:pt x="61" y="2433"/>
                    <a:pt x="44" y="2507"/>
                    <a:pt x="82" y="2565"/>
                  </a:cubicBezTo>
                  <a:lnTo>
                    <a:pt x="278" y="2874"/>
                  </a:lnTo>
                  <a:lnTo>
                    <a:pt x="44" y="3153"/>
                  </a:lnTo>
                  <a:cubicBezTo>
                    <a:pt x="0" y="3204"/>
                    <a:pt x="7" y="3282"/>
                    <a:pt x="54" y="3327"/>
                  </a:cubicBezTo>
                  <a:lnTo>
                    <a:pt x="322" y="3575"/>
                  </a:lnTo>
                  <a:lnTo>
                    <a:pt x="166" y="3904"/>
                  </a:lnTo>
                  <a:cubicBezTo>
                    <a:pt x="135" y="3965"/>
                    <a:pt x="159" y="4040"/>
                    <a:pt x="220" y="4071"/>
                  </a:cubicBezTo>
                  <a:lnTo>
                    <a:pt x="540" y="4244"/>
                  </a:lnTo>
                  <a:lnTo>
                    <a:pt x="469" y="4604"/>
                  </a:lnTo>
                  <a:cubicBezTo>
                    <a:pt x="459" y="4669"/>
                    <a:pt x="499" y="4734"/>
                    <a:pt x="564" y="4750"/>
                  </a:cubicBezTo>
                  <a:lnTo>
                    <a:pt x="918" y="4839"/>
                  </a:lnTo>
                  <a:lnTo>
                    <a:pt x="938" y="5206"/>
                  </a:lnTo>
                  <a:cubicBezTo>
                    <a:pt x="942" y="5271"/>
                    <a:pt x="999" y="5325"/>
                    <a:pt x="1064" y="5325"/>
                  </a:cubicBezTo>
                  <a:lnTo>
                    <a:pt x="1067" y="5325"/>
                  </a:lnTo>
                  <a:lnTo>
                    <a:pt x="1339" y="5321"/>
                  </a:lnTo>
                  <a:lnTo>
                    <a:pt x="1339" y="5321"/>
                  </a:lnTo>
                  <a:cubicBezTo>
                    <a:pt x="1213" y="5591"/>
                    <a:pt x="1105" y="5859"/>
                    <a:pt x="1016" y="6124"/>
                  </a:cubicBezTo>
                  <a:cubicBezTo>
                    <a:pt x="992" y="6188"/>
                    <a:pt x="1026" y="6259"/>
                    <a:pt x="1094" y="6284"/>
                  </a:cubicBezTo>
                  <a:cubicBezTo>
                    <a:pt x="1108" y="6287"/>
                    <a:pt x="1122" y="6290"/>
                    <a:pt x="1135" y="6290"/>
                  </a:cubicBezTo>
                  <a:cubicBezTo>
                    <a:pt x="1186" y="6290"/>
                    <a:pt x="1237" y="6256"/>
                    <a:pt x="1254" y="6206"/>
                  </a:cubicBezTo>
                  <a:cubicBezTo>
                    <a:pt x="1326" y="5991"/>
                    <a:pt x="1411" y="5777"/>
                    <a:pt x="1509" y="5560"/>
                  </a:cubicBezTo>
                  <a:lnTo>
                    <a:pt x="1543" y="5668"/>
                  </a:lnTo>
                  <a:cubicBezTo>
                    <a:pt x="1560" y="5723"/>
                    <a:pt x="1608" y="5758"/>
                    <a:pt x="1664" y="5758"/>
                  </a:cubicBezTo>
                  <a:cubicBezTo>
                    <a:pt x="1674" y="5758"/>
                    <a:pt x="1685" y="5756"/>
                    <a:pt x="1696" y="5754"/>
                  </a:cubicBezTo>
                  <a:lnTo>
                    <a:pt x="2049" y="5661"/>
                  </a:lnTo>
                  <a:lnTo>
                    <a:pt x="2244" y="5971"/>
                  </a:lnTo>
                  <a:cubicBezTo>
                    <a:pt x="2250" y="5985"/>
                    <a:pt x="2260" y="5994"/>
                    <a:pt x="2270" y="6002"/>
                  </a:cubicBezTo>
                  <a:cubicBezTo>
                    <a:pt x="2084" y="6494"/>
                    <a:pt x="1889" y="7198"/>
                    <a:pt x="1845" y="8095"/>
                  </a:cubicBezTo>
                  <a:cubicBezTo>
                    <a:pt x="1774" y="7973"/>
                    <a:pt x="1699" y="7827"/>
                    <a:pt x="1652" y="7677"/>
                  </a:cubicBezTo>
                  <a:cubicBezTo>
                    <a:pt x="1641" y="7637"/>
                    <a:pt x="1611" y="7606"/>
                    <a:pt x="1574" y="7596"/>
                  </a:cubicBezTo>
                  <a:cubicBezTo>
                    <a:pt x="1560" y="7591"/>
                    <a:pt x="1546" y="7589"/>
                    <a:pt x="1532" y="7589"/>
                  </a:cubicBezTo>
                  <a:cubicBezTo>
                    <a:pt x="1506" y="7589"/>
                    <a:pt x="1481" y="7597"/>
                    <a:pt x="1458" y="7613"/>
                  </a:cubicBezTo>
                  <a:cubicBezTo>
                    <a:pt x="1444" y="7623"/>
                    <a:pt x="1169" y="7820"/>
                    <a:pt x="942" y="8112"/>
                  </a:cubicBezTo>
                  <a:cubicBezTo>
                    <a:pt x="928" y="7806"/>
                    <a:pt x="945" y="7304"/>
                    <a:pt x="1118" y="6651"/>
                  </a:cubicBezTo>
                  <a:cubicBezTo>
                    <a:pt x="1135" y="6586"/>
                    <a:pt x="1094" y="6515"/>
                    <a:pt x="1030" y="6498"/>
                  </a:cubicBezTo>
                  <a:cubicBezTo>
                    <a:pt x="1019" y="6495"/>
                    <a:pt x="1009" y="6494"/>
                    <a:pt x="998" y="6494"/>
                  </a:cubicBezTo>
                  <a:cubicBezTo>
                    <a:pt x="941" y="6494"/>
                    <a:pt x="887" y="6532"/>
                    <a:pt x="873" y="6590"/>
                  </a:cubicBezTo>
                  <a:cubicBezTo>
                    <a:pt x="561" y="7773"/>
                    <a:pt x="727" y="8483"/>
                    <a:pt x="734" y="8514"/>
                  </a:cubicBezTo>
                  <a:cubicBezTo>
                    <a:pt x="747" y="8564"/>
                    <a:pt x="791" y="8605"/>
                    <a:pt x="843" y="8609"/>
                  </a:cubicBezTo>
                  <a:cubicBezTo>
                    <a:pt x="848" y="8610"/>
                    <a:pt x="853" y="8610"/>
                    <a:pt x="857" y="8610"/>
                  </a:cubicBezTo>
                  <a:cubicBezTo>
                    <a:pt x="906" y="8610"/>
                    <a:pt x="950" y="8580"/>
                    <a:pt x="972" y="8537"/>
                  </a:cubicBezTo>
                  <a:cubicBezTo>
                    <a:pt x="1094" y="8275"/>
                    <a:pt x="1329" y="8048"/>
                    <a:pt x="1475" y="7922"/>
                  </a:cubicBezTo>
                  <a:cubicBezTo>
                    <a:pt x="1621" y="8266"/>
                    <a:pt x="1856" y="8551"/>
                    <a:pt x="1866" y="8564"/>
                  </a:cubicBezTo>
                  <a:cubicBezTo>
                    <a:pt x="1889" y="8595"/>
                    <a:pt x="1927" y="8609"/>
                    <a:pt x="1961" y="8609"/>
                  </a:cubicBezTo>
                  <a:cubicBezTo>
                    <a:pt x="1978" y="8609"/>
                    <a:pt x="1991" y="8609"/>
                    <a:pt x="2005" y="8602"/>
                  </a:cubicBezTo>
                  <a:cubicBezTo>
                    <a:pt x="2056" y="8585"/>
                    <a:pt x="2090" y="8537"/>
                    <a:pt x="2090" y="8483"/>
                  </a:cubicBezTo>
                  <a:cubicBezTo>
                    <a:pt x="2090" y="7317"/>
                    <a:pt x="2352" y="6454"/>
                    <a:pt x="2576" y="5920"/>
                  </a:cubicBezTo>
                  <a:lnTo>
                    <a:pt x="2729" y="5835"/>
                  </a:lnTo>
                  <a:lnTo>
                    <a:pt x="2994" y="6087"/>
                  </a:lnTo>
                  <a:cubicBezTo>
                    <a:pt x="3019" y="6110"/>
                    <a:pt x="3052" y="6124"/>
                    <a:pt x="3083" y="6124"/>
                  </a:cubicBezTo>
                  <a:cubicBezTo>
                    <a:pt x="3113" y="6124"/>
                    <a:pt x="3144" y="6110"/>
                    <a:pt x="3168" y="6087"/>
                  </a:cubicBezTo>
                  <a:lnTo>
                    <a:pt x="3433" y="5835"/>
                  </a:lnTo>
                  <a:lnTo>
                    <a:pt x="3753" y="6015"/>
                  </a:lnTo>
                  <a:cubicBezTo>
                    <a:pt x="3773" y="6025"/>
                    <a:pt x="3794" y="6030"/>
                    <a:pt x="3815" y="6030"/>
                  </a:cubicBezTo>
                  <a:cubicBezTo>
                    <a:pt x="3857" y="6030"/>
                    <a:pt x="3897" y="6009"/>
                    <a:pt x="3922" y="5971"/>
                  </a:cubicBezTo>
                  <a:lnTo>
                    <a:pt x="3960" y="5909"/>
                  </a:lnTo>
                  <a:cubicBezTo>
                    <a:pt x="4177" y="6416"/>
                    <a:pt x="4453" y="7293"/>
                    <a:pt x="4453" y="8483"/>
                  </a:cubicBezTo>
                  <a:cubicBezTo>
                    <a:pt x="4453" y="8537"/>
                    <a:pt x="4487" y="8585"/>
                    <a:pt x="4538" y="8602"/>
                  </a:cubicBezTo>
                  <a:cubicBezTo>
                    <a:pt x="4551" y="8609"/>
                    <a:pt x="4564" y="8609"/>
                    <a:pt x="4578" y="8609"/>
                  </a:cubicBezTo>
                  <a:cubicBezTo>
                    <a:pt x="4616" y="8609"/>
                    <a:pt x="4653" y="8595"/>
                    <a:pt x="4677" y="8564"/>
                  </a:cubicBezTo>
                  <a:cubicBezTo>
                    <a:pt x="4687" y="8551"/>
                    <a:pt x="4922" y="8266"/>
                    <a:pt x="5068" y="7922"/>
                  </a:cubicBezTo>
                  <a:cubicBezTo>
                    <a:pt x="5214" y="8048"/>
                    <a:pt x="5449" y="8275"/>
                    <a:pt x="5571" y="8537"/>
                  </a:cubicBezTo>
                  <a:cubicBezTo>
                    <a:pt x="5593" y="8580"/>
                    <a:pt x="5637" y="8610"/>
                    <a:pt x="5683" y="8610"/>
                  </a:cubicBezTo>
                  <a:cubicBezTo>
                    <a:pt x="5688" y="8610"/>
                    <a:pt x="5692" y="8610"/>
                    <a:pt x="5697" y="8609"/>
                  </a:cubicBezTo>
                  <a:cubicBezTo>
                    <a:pt x="5751" y="8605"/>
                    <a:pt x="5796" y="8564"/>
                    <a:pt x="5809" y="8514"/>
                  </a:cubicBezTo>
                  <a:cubicBezTo>
                    <a:pt x="5813" y="8500"/>
                    <a:pt x="5890" y="8167"/>
                    <a:pt x="5843" y="7582"/>
                  </a:cubicBezTo>
                  <a:cubicBezTo>
                    <a:pt x="5802" y="7075"/>
                    <a:pt x="5653" y="6273"/>
                    <a:pt x="5187" y="5288"/>
                  </a:cubicBezTo>
                  <a:cubicBezTo>
                    <a:pt x="5207" y="5267"/>
                    <a:pt x="5224" y="5236"/>
                    <a:pt x="5224" y="5206"/>
                  </a:cubicBezTo>
                  <a:lnTo>
                    <a:pt x="5245" y="4839"/>
                  </a:lnTo>
                  <a:lnTo>
                    <a:pt x="5601" y="4750"/>
                  </a:lnTo>
                  <a:cubicBezTo>
                    <a:pt x="5666" y="4734"/>
                    <a:pt x="5707" y="4669"/>
                    <a:pt x="5694" y="4604"/>
                  </a:cubicBezTo>
                  <a:lnTo>
                    <a:pt x="5622" y="4244"/>
                  </a:lnTo>
                  <a:lnTo>
                    <a:pt x="5945" y="4071"/>
                  </a:lnTo>
                  <a:cubicBezTo>
                    <a:pt x="6003" y="4040"/>
                    <a:pt x="6026" y="3965"/>
                    <a:pt x="5999" y="3904"/>
                  </a:cubicBezTo>
                  <a:lnTo>
                    <a:pt x="5840" y="3575"/>
                  </a:lnTo>
                  <a:lnTo>
                    <a:pt x="6108" y="3327"/>
                  </a:lnTo>
                  <a:cubicBezTo>
                    <a:pt x="6159" y="3282"/>
                    <a:pt x="6163" y="3204"/>
                    <a:pt x="6119" y="3153"/>
                  </a:cubicBezTo>
                  <a:lnTo>
                    <a:pt x="5884" y="2874"/>
                  </a:lnTo>
                  <a:lnTo>
                    <a:pt x="6084" y="2565"/>
                  </a:lnTo>
                  <a:cubicBezTo>
                    <a:pt x="6119" y="2507"/>
                    <a:pt x="6105" y="2433"/>
                    <a:pt x="6050" y="2395"/>
                  </a:cubicBezTo>
                  <a:lnTo>
                    <a:pt x="5755" y="2180"/>
                  </a:lnTo>
                  <a:lnTo>
                    <a:pt x="5867" y="1834"/>
                  </a:lnTo>
                  <a:cubicBezTo>
                    <a:pt x="5890" y="1769"/>
                    <a:pt x="5857" y="1702"/>
                    <a:pt x="5796" y="1678"/>
                  </a:cubicBezTo>
                  <a:lnTo>
                    <a:pt x="5452" y="1545"/>
                  </a:lnTo>
                  <a:lnTo>
                    <a:pt x="5479" y="1178"/>
                  </a:lnTo>
                  <a:cubicBezTo>
                    <a:pt x="5482" y="1113"/>
                    <a:pt x="5435" y="1052"/>
                    <a:pt x="5367" y="1046"/>
                  </a:cubicBezTo>
                  <a:lnTo>
                    <a:pt x="5003" y="1002"/>
                  </a:lnTo>
                  <a:lnTo>
                    <a:pt x="4939" y="641"/>
                  </a:lnTo>
                  <a:cubicBezTo>
                    <a:pt x="4926" y="581"/>
                    <a:pt x="4872" y="538"/>
                    <a:pt x="4809" y="538"/>
                  </a:cubicBezTo>
                  <a:cubicBezTo>
                    <a:pt x="4805" y="538"/>
                    <a:pt x="4801" y="539"/>
                    <a:pt x="4796" y="539"/>
                  </a:cubicBezTo>
                  <a:lnTo>
                    <a:pt x="4436" y="586"/>
                  </a:lnTo>
                  <a:lnTo>
                    <a:pt x="4283" y="257"/>
                  </a:lnTo>
                  <a:cubicBezTo>
                    <a:pt x="4260" y="210"/>
                    <a:pt x="4213" y="184"/>
                    <a:pt x="4166" y="184"/>
                  </a:cubicBezTo>
                  <a:cubicBezTo>
                    <a:pt x="4150" y="184"/>
                    <a:pt x="4135" y="187"/>
                    <a:pt x="4120" y="192"/>
                  </a:cubicBezTo>
                  <a:lnTo>
                    <a:pt x="3780" y="329"/>
                  </a:lnTo>
                  <a:lnTo>
                    <a:pt x="3549" y="46"/>
                  </a:lnTo>
                  <a:cubicBezTo>
                    <a:pt x="3525" y="16"/>
                    <a:pt x="3489" y="1"/>
                    <a:pt x="3452" y="1"/>
                  </a:cubicBezTo>
                  <a:cubicBezTo>
                    <a:pt x="3425" y="1"/>
                    <a:pt x="3398" y="9"/>
                    <a:pt x="3375" y="26"/>
                  </a:cubicBezTo>
                  <a:lnTo>
                    <a:pt x="3083" y="240"/>
                  </a:lnTo>
                  <a:lnTo>
                    <a:pt x="2787" y="26"/>
                  </a:lnTo>
                  <a:cubicBezTo>
                    <a:pt x="2764" y="9"/>
                    <a:pt x="2738" y="1"/>
                    <a:pt x="27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4518" name="Google Shape;4518;p80"/>
            <p:cNvSpPr/>
            <p:nvPr/>
          </p:nvSpPr>
          <p:spPr>
            <a:xfrm>
              <a:off x="4729414" y="2814187"/>
              <a:ext cx="161720" cy="138595"/>
            </a:xfrm>
            <a:custGeom>
              <a:avLst/>
              <a:gdLst/>
              <a:ahLst/>
              <a:cxnLst/>
              <a:rect l="l" t="t" r="r" b="b"/>
              <a:pathLst>
                <a:path w="4042" h="3464" extrusionOk="0">
                  <a:moveTo>
                    <a:pt x="2162" y="1"/>
                  </a:moveTo>
                  <a:cubicBezTo>
                    <a:pt x="968" y="1"/>
                    <a:pt x="0" y="969"/>
                    <a:pt x="0" y="2163"/>
                  </a:cubicBezTo>
                  <a:cubicBezTo>
                    <a:pt x="0" y="2614"/>
                    <a:pt x="136" y="3046"/>
                    <a:pt x="397" y="3413"/>
                  </a:cubicBezTo>
                  <a:cubicBezTo>
                    <a:pt x="421" y="3447"/>
                    <a:pt x="459" y="3464"/>
                    <a:pt x="499" y="3464"/>
                  </a:cubicBezTo>
                  <a:cubicBezTo>
                    <a:pt x="523" y="3464"/>
                    <a:pt x="551" y="3457"/>
                    <a:pt x="574" y="3443"/>
                  </a:cubicBezTo>
                  <a:cubicBezTo>
                    <a:pt x="629" y="3403"/>
                    <a:pt x="642" y="3325"/>
                    <a:pt x="601" y="3267"/>
                  </a:cubicBezTo>
                  <a:cubicBezTo>
                    <a:pt x="374" y="2944"/>
                    <a:pt x="251" y="2560"/>
                    <a:pt x="251" y="2163"/>
                  </a:cubicBezTo>
                  <a:cubicBezTo>
                    <a:pt x="251" y="1108"/>
                    <a:pt x="1108" y="252"/>
                    <a:pt x="2162" y="252"/>
                  </a:cubicBezTo>
                  <a:cubicBezTo>
                    <a:pt x="2832" y="252"/>
                    <a:pt x="3440" y="595"/>
                    <a:pt x="3790" y="1166"/>
                  </a:cubicBezTo>
                  <a:cubicBezTo>
                    <a:pt x="3814" y="1206"/>
                    <a:pt x="3855" y="1227"/>
                    <a:pt x="3897" y="1227"/>
                  </a:cubicBezTo>
                  <a:cubicBezTo>
                    <a:pt x="3920" y="1227"/>
                    <a:pt x="3943" y="1221"/>
                    <a:pt x="3963" y="1207"/>
                  </a:cubicBezTo>
                  <a:cubicBezTo>
                    <a:pt x="4024" y="1173"/>
                    <a:pt x="4042" y="1095"/>
                    <a:pt x="4007" y="1033"/>
                  </a:cubicBezTo>
                  <a:cubicBezTo>
                    <a:pt x="3817" y="724"/>
                    <a:pt x="3549" y="466"/>
                    <a:pt x="3236" y="286"/>
                  </a:cubicBezTo>
                  <a:cubicBezTo>
                    <a:pt x="2909" y="99"/>
                    <a:pt x="2539" y="1"/>
                    <a:pt x="21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4519" name="Google Shape;4519;p80"/>
            <p:cNvSpPr/>
            <p:nvPr/>
          </p:nvSpPr>
          <p:spPr>
            <a:xfrm>
              <a:off x="4758342" y="2871242"/>
              <a:ext cx="144076" cy="115989"/>
            </a:xfrm>
            <a:custGeom>
              <a:avLst/>
              <a:gdLst/>
              <a:ahLst/>
              <a:cxnLst/>
              <a:rect l="l" t="t" r="r" b="b"/>
              <a:pathLst>
                <a:path w="3601" h="2899" extrusionOk="0">
                  <a:moveTo>
                    <a:pt x="3380" y="0"/>
                  </a:moveTo>
                  <a:cubicBezTo>
                    <a:pt x="3367" y="0"/>
                    <a:pt x="3355" y="2"/>
                    <a:pt x="3342" y="6"/>
                  </a:cubicBezTo>
                  <a:cubicBezTo>
                    <a:pt x="3278" y="29"/>
                    <a:pt x="3240" y="97"/>
                    <a:pt x="3261" y="165"/>
                  </a:cubicBezTo>
                  <a:cubicBezTo>
                    <a:pt x="3319" y="349"/>
                    <a:pt x="3349" y="542"/>
                    <a:pt x="3349" y="737"/>
                  </a:cubicBezTo>
                  <a:cubicBezTo>
                    <a:pt x="3349" y="1790"/>
                    <a:pt x="2492" y="2646"/>
                    <a:pt x="1439" y="2646"/>
                  </a:cubicBezTo>
                  <a:cubicBezTo>
                    <a:pt x="997" y="2646"/>
                    <a:pt x="565" y="2490"/>
                    <a:pt x="222" y="2211"/>
                  </a:cubicBezTo>
                  <a:cubicBezTo>
                    <a:pt x="200" y="2191"/>
                    <a:pt x="172" y="2181"/>
                    <a:pt x="144" y="2181"/>
                  </a:cubicBezTo>
                  <a:cubicBezTo>
                    <a:pt x="107" y="2181"/>
                    <a:pt x="70" y="2198"/>
                    <a:pt x="45" y="2229"/>
                  </a:cubicBezTo>
                  <a:cubicBezTo>
                    <a:pt x="1" y="2279"/>
                    <a:pt x="8" y="2361"/>
                    <a:pt x="62" y="2405"/>
                  </a:cubicBezTo>
                  <a:cubicBezTo>
                    <a:pt x="449" y="2721"/>
                    <a:pt x="936" y="2898"/>
                    <a:pt x="1439" y="2898"/>
                  </a:cubicBezTo>
                  <a:cubicBezTo>
                    <a:pt x="2632" y="2898"/>
                    <a:pt x="3601" y="1929"/>
                    <a:pt x="3601" y="737"/>
                  </a:cubicBezTo>
                  <a:cubicBezTo>
                    <a:pt x="3601" y="515"/>
                    <a:pt x="3567" y="298"/>
                    <a:pt x="3502" y="90"/>
                  </a:cubicBezTo>
                  <a:cubicBezTo>
                    <a:pt x="3486" y="35"/>
                    <a:pt x="3435" y="0"/>
                    <a:pt x="33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4520" name="Google Shape;4520;p80"/>
            <p:cNvSpPr/>
            <p:nvPr/>
          </p:nvSpPr>
          <p:spPr>
            <a:xfrm>
              <a:off x="4750860" y="2835673"/>
              <a:ext cx="129912" cy="129912"/>
            </a:xfrm>
            <a:custGeom>
              <a:avLst/>
              <a:gdLst/>
              <a:ahLst/>
              <a:cxnLst/>
              <a:rect l="l" t="t" r="r" b="b"/>
              <a:pathLst>
                <a:path w="3247" h="3247" extrusionOk="0">
                  <a:moveTo>
                    <a:pt x="1626" y="255"/>
                  </a:moveTo>
                  <a:cubicBezTo>
                    <a:pt x="2381" y="255"/>
                    <a:pt x="2996" y="871"/>
                    <a:pt x="2996" y="1626"/>
                  </a:cubicBezTo>
                  <a:cubicBezTo>
                    <a:pt x="2996" y="2380"/>
                    <a:pt x="2381" y="2995"/>
                    <a:pt x="1626" y="2995"/>
                  </a:cubicBezTo>
                  <a:cubicBezTo>
                    <a:pt x="868" y="2995"/>
                    <a:pt x="252" y="2380"/>
                    <a:pt x="252" y="1626"/>
                  </a:cubicBezTo>
                  <a:cubicBezTo>
                    <a:pt x="252" y="871"/>
                    <a:pt x="868" y="255"/>
                    <a:pt x="1626" y="255"/>
                  </a:cubicBezTo>
                  <a:close/>
                  <a:moveTo>
                    <a:pt x="1626" y="0"/>
                  </a:moveTo>
                  <a:cubicBezTo>
                    <a:pt x="729" y="0"/>
                    <a:pt x="1" y="731"/>
                    <a:pt x="1" y="1626"/>
                  </a:cubicBezTo>
                  <a:cubicBezTo>
                    <a:pt x="1" y="2519"/>
                    <a:pt x="729" y="3247"/>
                    <a:pt x="1626" y="3247"/>
                  </a:cubicBezTo>
                  <a:cubicBezTo>
                    <a:pt x="2520" y="3247"/>
                    <a:pt x="3247" y="2519"/>
                    <a:pt x="3247" y="1626"/>
                  </a:cubicBezTo>
                  <a:cubicBezTo>
                    <a:pt x="3247" y="731"/>
                    <a:pt x="2520" y="0"/>
                    <a:pt x="16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4521" name="Google Shape;4521;p80"/>
            <p:cNvSpPr/>
            <p:nvPr/>
          </p:nvSpPr>
          <p:spPr>
            <a:xfrm>
              <a:off x="4790991" y="2854558"/>
              <a:ext cx="50093" cy="89142"/>
            </a:xfrm>
            <a:custGeom>
              <a:avLst/>
              <a:gdLst/>
              <a:ahLst/>
              <a:cxnLst/>
              <a:rect l="l" t="t" r="r" b="b"/>
              <a:pathLst>
                <a:path w="1252" h="2228" extrusionOk="0">
                  <a:moveTo>
                    <a:pt x="612" y="256"/>
                  </a:moveTo>
                  <a:cubicBezTo>
                    <a:pt x="647" y="256"/>
                    <a:pt x="677" y="283"/>
                    <a:pt x="677" y="317"/>
                  </a:cubicBezTo>
                  <a:lnTo>
                    <a:pt x="677" y="534"/>
                  </a:lnTo>
                  <a:lnTo>
                    <a:pt x="524" y="534"/>
                  </a:lnTo>
                  <a:lnTo>
                    <a:pt x="524" y="317"/>
                  </a:lnTo>
                  <a:cubicBezTo>
                    <a:pt x="524" y="283"/>
                    <a:pt x="551" y="256"/>
                    <a:pt x="585" y="256"/>
                  </a:cubicBezTo>
                  <a:close/>
                  <a:moveTo>
                    <a:pt x="901" y="786"/>
                  </a:moveTo>
                  <a:cubicBezTo>
                    <a:pt x="935" y="786"/>
                    <a:pt x="956" y="803"/>
                    <a:pt x="966" y="813"/>
                  </a:cubicBezTo>
                  <a:cubicBezTo>
                    <a:pt x="976" y="827"/>
                    <a:pt x="993" y="851"/>
                    <a:pt x="990" y="884"/>
                  </a:cubicBezTo>
                  <a:lnTo>
                    <a:pt x="987" y="915"/>
                  </a:lnTo>
                  <a:lnTo>
                    <a:pt x="691" y="915"/>
                  </a:lnTo>
                  <a:cubicBezTo>
                    <a:pt x="620" y="915"/>
                    <a:pt x="565" y="973"/>
                    <a:pt x="565" y="1044"/>
                  </a:cubicBezTo>
                  <a:cubicBezTo>
                    <a:pt x="565" y="1113"/>
                    <a:pt x="620" y="1170"/>
                    <a:pt x="691" y="1170"/>
                  </a:cubicBezTo>
                  <a:lnTo>
                    <a:pt x="962" y="1170"/>
                  </a:lnTo>
                  <a:lnTo>
                    <a:pt x="953" y="1272"/>
                  </a:lnTo>
                  <a:lnTo>
                    <a:pt x="694" y="1272"/>
                  </a:lnTo>
                  <a:cubicBezTo>
                    <a:pt x="626" y="1272"/>
                    <a:pt x="568" y="1330"/>
                    <a:pt x="568" y="1398"/>
                  </a:cubicBezTo>
                  <a:cubicBezTo>
                    <a:pt x="568" y="1469"/>
                    <a:pt x="626" y="1524"/>
                    <a:pt x="694" y="1524"/>
                  </a:cubicBezTo>
                  <a:lnTo>
                    <a:pt x="926" y="1524"/>
                  </a:lnTo>
                  <a:lnTo>
                    <a:pt x="918" y="1619"/>
                  </a:lnTo>
                  <a:lnTo>
                    <a:pt x="691" y="1619"/>
                  </a:lnTo>
                  <a:cubicBezTo>
                    <a:pt x="620" y="1619"/>
                    <a:pt x="565" y="1673"/>
                    <a:pt x="565" y="1745"/>
                  </a:cubicBezTo>
                  <a:cubicBezTo>
                    <a:pt x="565" y="1813"/>
                    <a:pt x="620" y="1871"/>
                    <a:pt x="691" y="1871"/>
                  </a:cubicBezTo>
                  <a:lnTo>
                    <a:pt x="891" y="1871"/>
                  </a:lnTo>
                  <a:lnTo>
                    <a:pt x="888" y="1894"/>
                  </a:lnTo>
                  <a:cubicBezTo>
                    <a:pt x="885" y="1938"/>
                    <a:pt x="847" y="1976"/>
                    <a:pt x="799" y="1976"/>
                  </a:cubicBezTo>
                  <a:lnTo>
                    <a:pt x="344" y="1976"/>
                  </a:lnTo>
                  <a:cubicBezTo>
                    <a:pt x="293" y="1976"/>
                    <a:pt x="253" y="1935"/>
                    <a:pt x="253" y="1884"/>
                  </a:cubicBezTo>
                  <a:lnTo>
                    <a:pt x="253" y="875"/>
                  </a:lnTo>
                  <a:cubicBezTo>
                    <a:pt x="253" y="827"/>
                    <a:pt x="293" y="786"/>
                    <a:pt x="344" y="786"/>
                  </a:cubicBezTo>
                  <a:close/>
                  <a:moveTo>
                    <a:pt x="585" y="1"/>
                  </a:moveTo>
                  <a:cubicBezTo>
                    <a:pt x="412" y="1"/>
                    <a:pt x="273" y="144"/>
                    <a:pt x="273" y="317"/>
                  </a:cubicBezTo>
                  <a:lnTo>
                    <a:pt x="273" y="542"/>
                  </a:lnTo>
                  <a:cubicBezTo>
                    <a:pt x="116" y="575"/>
                    <a:pt x="1" y="711"/>
                    <a:pt x="1" y="875"/>
                  </a:cubicBezTo>
                  <a:lnTo>
                    <a:pt x="1" y="1884"/>
                  </a:lnTo>
                  <a:cubicBezTo>
                    <a:pt x="1" y="2075"/>
                    <a:pt x="154" y="2227"/>
                    <a:pt x="344" y="2227"/>
                  </a:cubicBezTo>
                  <a:lnTo>
                    <a:pt x="799" y="2227"/>
                  </a:lnTo>
                  <a:cubicBezTo>
                    <a:pt x="976" y="2227"/>
                    <a:pt x="1122" y="2095"/>
                    <a:pt x="1139" y="1918"/>
                  </a:cubicBezTo>
                  <a:lnTo>
                    <a:pt x="1241" y="909"/>
                  </a:lnTo>
                  <a:cubicBezTo>
                    <a:pt x="1252" y="813"/>
                    <a:pt x="1218" y="718"/>
                    <a:pt x="1153" y="647"/>
                  </a:cubicBezTo>
                  <a:cubicBezTo>
                    <a:pt x="1095" y="582"/>
                    <a:pt x="1014" y="542"/>
                    <a:pt x="929" y="534"/>
                  </a:cubicBezTo>
                  <a:lnTo>
                    <a:pt x="929" y="317"/>
                  </a:lnTo>
                  <a:cubicBezTo>
                    <a:pt x="929" y="144"/>
                    <a:pt x="786" y="1"/>
                    <a:pt x="6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</p:grpSp>
      <p:sp>
        <p:nvSpPr>
          <p:cNvPr id="4522" name="Google Shape;4522;p80"/>
          <p:cNvSpPr/>
          <p:nvPr/>
        </p:nvSpPr>
        <p:spPr>
          <a:xfrm>
            <a:off x="2929900" y="1676400"/>
            <a:ext cx="881700" cy="609600"/>
          </a:xfrm>
          <a:prstGeom prst="rect">
            <a:avLst/>
          </a:prstGeom>
          <a:noFill/>
          <a:ln w="19050" cap="flat" cmpd="sng">
            <a:solidFill>
              <a:schemeClr val="l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700" dirty="0">
                <a:solidFill>
                  <a:schemeClr val="lt2"/>
                </a:solidFill>
                <a:latin typeface="Goblin One"/>
                <a:ea typeface="Goblin One"/>
                <a:cs typeface="B Nazanin" panose="00000400000000000000" pitchFamily="2" charset="-78"/>
                <a:sym typeface="Goblin One"/>
              </a:rPr>
              <a:t>بله</a:t>
            </a:r>
            <a:endParaRPr sz="1700" dirty="0">
              <a:solidFill>
                <a:schemeClr val="lt2"/>
              </a:solidFill>
              <a:latin typeface="Goblin One"/>
              <a:ea typeface="Goblin One"/>
              <a:cs typeface="B Nazanin" panose="00000400000000000000" pitchFamily="2" charset="-78"/>
              <a:sym typeface="Goblin One"/>
            </a:endParaRPr>
          </a:p>
        </p:txBody>
      </p:sp>
      <p:sp>
        <p:nvSpPr>
          <p:cNvPr id="4523" name="Google Shape;4523;p80"/>
          <p:cNvSpPr/>
          <p:nvPr/>
        </p:nvSpPr>
        <p:spPr>
          <a:xfrm>
            <a:off x="3811600" y="1676400"/>
            <a:ext cx="1338300" cy="609600"/>
          </a:xfrm>
          <a:prstGeom prst="rect">
            <a:avLst/>
          </a:prstGeom>
          <a:noFill/>
          <a:ln w="19050" cap="flat" cmpd="sng">
            <a:solidFill>
              <a:schemeClr val="l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lt1"/>
                </a:solidFill>
                <a:latin typeface="Poppins"/>
                <a:ea typeface="Poppins"/>
                <a:cs typeface="B Nazanin" panose="00000400000000000000" pitchFamily="2" charset="-78"/>
                <a:sym typeface="Poppins"/>
              </a:rPr>
              <a:t>متن خود را اینجا بنویسید</a:t>
            </a:r>
            <a:endParaRPr sz="1700" dirty="0">
              <a:solidFill>
                <a:schemeClr val="lt2"/>
              </a:solidFill>
              <a:latin typeface="Goblin One"/>
              <a:ea typeface="Goblin One"/>
              <a:cs typeface="B Nazanin" panose="00000400000000000000" pitchFamily="2" charset="-78"/>
              <a:sym typeface="Goblin One"/>
            </a:endParaRPr>
          </a:p>
        </p:txBody>
      </p:sp>
      <p:sp>
        <p:nvSpPr>
          <p:cNvPr id="4524" name="Google Shape;4524;p80"/>
          <p:cNvSpPr/>
          <p:nvPr/>
        </p:nvSpPr>
        <p:spPr>
          <a:xfrm>
            <a:off x="5985838" y="1252163"/>
            <a:ext cx="881700" cy="609600"/>
          </a:xfrm>
          <a:prstGeom prst="rect">
            <a:avLst/>
          </a:prstGeom>
          <a:noFill/>
          <a:ln w="19050" cap="flat" cmpd="sng">
            <a:solidFill>
              <a:schemeClr val="l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700" dirty="0">
                <a:solidFill>
                  <a:schemeClr val="lt2"/>
                </a:solidFill>
                <a:latin typeface="Goblin One"/>
                <a:ea typeface="Goblin One"/>
                <a:cs typeface="B Nazanin" panose="00000400000000000000" pitchFamily="2" charset="-78"/>
                <a:sym typeface="Goblin One"/>
              </a:rPr>
              <a:t>بله</a:t>
            </a:r>
            <a:endParaRPr sz="1700" dirty="0">
              <a:solidFill>
                <a:schemeClr val="lt2"/>
              </a:solidFill>
              <a:latin typeface="Goblin One"/>
              <a:ea typeface="Goblin One"/>
              <a:cs typeface="B Nazanin" panose="00000400000000000000" pitchFamily="2" charset="-78"/>
              <a:sym typeface="Goblin One"/>
            </a:endParaRPr>
          </a:p>
        </p:txBody>
      </p:sp>
      <p:sp>
        <p:nvSpPr>
          <p:cNvPr id="4525" name="Google Shape;4525;p80"/>
          <p:cNvSpPr/>
          <p:nvPr/>
        </p:nvSpPr>
        <p:spPr>
          <a:xfrm>
            <a:off x="6867538" y="1252163"/>
            <a:ext cx="1338300" cy="609600"/>
          </a:xfrm>
          <a:prstGeom prst="rect">
            <a:avLst/>
          </a:prstGeom>
          <a:noFill/>
          <a:ln w="19050" cap="flat" cmpd="sng">
            <a:solidFill>
              <a:schemeClr val="l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 algn="ctr" rtl="1"/>
            <a:r>
              <a:rPr lang="fa-IR" dirty="0">
                <a:solidFill>
                  <a:schemeClr val="lt1"/>
                </a:solidFill>
                <a:latin typeface="Poppins"/>
                <a:ea typeface="Poppins"/>
                <a:cs typeface="B Nazanin" panose="00000400000000000000" pitchFamily="2" charset="-78"/>
                <a:sym typeface="Poppins"/>
              </a:rPr>
              <a:t>متن خود را اینجا بنویسید</a:t>
            </a:r>
            <a:endParaRPr lang="fa-IR" sz="1700" dirty="0">
              <a:solidFill>
                <a:schemeClr val="lt2"/>
              </a:solidFill>
              <a:latin typeface="Goblin One"/>
              <a:ea typeface="Goblin One"/>
              <a:cs typeface="B Nazanin" panose="00000400000000000000" pitchFamily="2" charset="-78"/>
              <a:sym typeface="Goblin One"/>
            </a:endParaRPr>
          </a:p>
        </p:txBody>
      </p:sp>
      <p:sp>
        <p:nvSpPr>
          <p:cNvPr id="4526" name="Google Shape;4526;p80"/>
          <p:cNvSpPr/>
          <p:nvPr/>
        </p:nvSpPr>
        <p:spPr>
          <a:xfrm>
            <a:off x="5985838" y="2100638"/>
            <a:ext cx="881700" cy="609600"/>
          </a:xfrm>
          <a:prstGeom prst="rect">
            <a:avLst/>
          </a:prstGeom>
          <a:noFill/>
          <a:ln w="19050" cap="flat" cmpd="sng">
            <a:solidFill>
              <a:schemeClr val="l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700" dirty="0">
                <a:solidFill>
                  <a:schemeClr val="lt2"/>
                </a:solidFill>
                <a:latin typeface="Goblin One"/>
                <a:ea typeface="Goblin One"/>
                <a:cs typeface="B Nazanin" panose="00000400000000000000" pitchFamily="2" charset="-78"/>
                <a:sym typeface="Goblin One"/>
              </a:rPr>
              <a:t>خیر</a:t>
            </a:r>
            <a:endParaRPr sz="1700" dirty="0">
              <a:solidFill>
                <a:schemeClr val="lt2"/>
              </a:solidFill>
              <a:latin typeface="Goblin One"/>
              <a:ea typeface="Goblin One"/>
              <a:cs typeface="B Nazanin" panose="00000400000000000000" pitchFamily="2" charset="-78"/>
              <a:sym typeface="Goblin One"/>
            </a:endParaRPr>
          </a:p>
        </p:txBody>
      </p:sp>
      <p:sp>
        <p:nvSpPr>
          <p:cNvPr id="4527" name="Google Shape;4527;p80"/>
          <p:cNvSpPr/>
          <p:nvPr/>
        </p:nvSpPr>
        <p:spPr>
          <a:xfrm>
            <a:off x="6867538" y="2100638"/>
            <a:ext cx="1338300" cy="609600"/>
          </a:xfrm>
          <a:prstGeom prst="rect">
            <a:avLst/>
          </a:prstGeom>
          <a:noFill/>
          <a:ln w="19050" cap="flat" cmpd="sng">
            <a:solidFill>
              <a:schemeClr val="l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 algn="ctr" rtl="1"/>
            <a:r>
              <a:rPr lang="fa-IR" dirty="0">
                <a:solidFill>
                  <a:schemeClr val="lt1"/>
                </a:solidFill>
                <a:latin typeface="Poppins"/>
                <a:ea typeface="Poppins"/>
                <a:cs typeface="B Nazanin" panose="00000400000000000000" pitchFamily="2" charset="-78"/>
                <a:sym typeface="Poppins"/>
              </a:rPr>
              <a:t>متن خود را اینجا بنویسید</a:t>
            </a:r>
            <a:endParaRPr lang="fa-IR" sz="1700" dirty="0">
              <a:solidFill>
                <a:schemeClr val="lt2"/>
              </a:solidFill>
              <a:latin typeface="Goblin One"/>
              <a:ea typeface="Goblin One"/>
              <a:cs typeface="B Nazanin" panose="00000400000000000000" pitchFamily="2" charset="-78"/>
              <a:sym typeface="Goblin One"/>
            </a:endParaRPr>
          </a:p>
        </p:txBody>
      </p:sp>
      <p:sp>
        <p:nvSpPr>
          <p:cNvPr id="4528" name="Google Shape;4528;p80"/>
          <p:cNvSpPr/>
          <p:nvPr/>
        </p:nvSpPr>
        <p:spPr>
          <a:xfrm>
            <a:off x="2929900" y="3445125"/>
            <a:ext cx="881700" cy="609600"/>
          </a:xfrm>
          <a:prstGeom prst="rect">
            <a:avLst/>
          </a:prstGeom>
          <a:noFill/>
          <a:ln w="19050" cap="flat" cmpd="sng">
            <a:solidFill>
              <a:schemeClr val="l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700" dirty="0">
                <a:solidFill>
                  <a:schemeClr val="lt2"/>
                </a:solidFill>
                <a:latin typeface="Goblin One"/>
                <a:ea typeface="Goblin One"/>
                <a:cs typeface="B Nazanin" panose="00000400000000000000" pitchFamily="2" charset="-78"/>
                <a:sym typeface="Goblin One"/>
              </a:rPr>
              <a:t>خیر</a:t>
            </a:r>
            <a:endParaRPr sz="1700" dirty="0">
              <a:solidFill>
                <a:schemeClr val="lt2"/>
              </a:solidFill>
              <a:latin typeface="Goblin One"/>
              <a:ea typeface="Goblin One"/>
              <a:cs typeface="B Nazanin" panose="00000400000000000000" pitchFamily="2" charset="-78"/>
              <a:sym typeface="Goblin One"/>
            </a:endParaRPr>
          </a:p>
        </p:txBody>
      </p:sp>
      <p:sp>
        <p:nvSpPr>
          <p:cNvPr id="4529" name="Google Shape;4529;p80"/>
          <p:cNvSpPr/>
          <p:nvPr/>
        </p:nvSpPr>
        <p:spPr>
          <a:xfrm>
            <a:off x="3811600" y="3445125"/>
            <a:ext cx="1338300" cy="609600"/>
          </a:xfrm>
          <a:prstGeom prst="rect">
            <a:avLst/>
          </a:prstGeom>
          <a:noFill/>
          <a:ln w="19050" cap="flat" cmpd="sng">
            <a:solidFill>
              <a:schemeClr val="l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 algn="ctr" rtl="1"/>
            <a:r>
              <a:rPr lang="fa-IR" dirty="0">
                <a:solidFill>
                  <a:schemeClr val="lt1"/>
                </a:solidFill>
                <a:latin typeface="Poppins"/>
                <a:ea typeface="Poppins"/>
                <a:cs typeface="B Nazanin" panose="00000400000000000000" pitchFamily="2" charset="-78"/>
                <a:sym typeface="Poppins"/>
              </a:rPr>
              <a:t>متن خود را اینجا بنویسید</a:t>
            </a:r>
            <a:endParaRPr lang="fa-IR" sz="1700" dirty="0">
              <a:solidFill>
                <a:schemeClr val="lt2"/>
              </a:solidFill>
              <a:latin typeface="Goblin One"/>
              <a:ea typeface="Goblin One"/>
              <a:cs typeface="B Nazanin" panose="00000400000000000000" pitchFamily="2" charset="-78"/>
              <a:sym typeface="Goblin One"/>
            </a:endParaRPr>
          </a:p>
        </p:txBody>
      </p:sp>
      <p:sp>
        <p:nvSpPr>
          <p:cNvPr id="4530" name="Google Shape;4530;p80"/>
          <p:cNvSpPr/>
          <p:nvPr/>
        </p:nvSpPr>
        <p:spPr>
          <a:xfrm>
            <a:off x="5985838" y="3020888"/>
            <a:ext cx="881700" cy="609600"/>
          </a:xfrm>
          <a:prstGeom prst="rect">
            <a:avLst/>
          </a:prstGeom>
          <a:noFill/>
          <a:ln w="19050" cap="flat" cmpd="sng">
            <a:solidFill>
              <a:schemeClr val="l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700" dirty="0">
                <a:solidFill>
                  <a:schemeClr val="lt2"/>
                </a:solidFill>
                <a:latin typeface="Goblin One"/>
                <a:ea typeface="Goblin One"/>
                <a:cs typeface="B Nazanin" panose="00000400000000000000" pitchFamily="2" charset="-78"/>
                <a:sym typeface="Goblin One"/>
              </a:rPr>
              <a:t>بله</a:t>
            </a:r>
            <a:endParaRPr sz="1700" dirty="0">
              <a:solidFill>
                <a:schemeClr val="lt2"/>
              </a:solidFill>
              <a:latin typeface="Goblin One"/>
              <a:ea typeface="Goblin One"/>
              <a:cs typeface="B Nazanin" panose="00000400000000000000" pitchFamily="2" charset="-78"/>
              <a:sym typeface="Goblin One"/>
            </a:endParaRPr>
          </a:p>
        </p:txBody>
      </p:sp>
      <p:sp>
        <p:nvSpPr>
          <p:cNvPr id="4531" name="Google Shape;4531;p80"/>
          <p:cNvSpPr/>
          <p:nvPr/>
        </p:nvSpPr>
        <p:spPr>
          <a:xfrm>
            <a:off x="6867538" y="3020888"/>
            <a:ext cx="1338300" cy="609600"/>
          </a:xfrm>
          <a:prstGeom prst="rect">
            <a:avLst/>
          </a:prstGeom>
          <a:noFill/>
          <a:ln w="19050" cap="flat" cmpd="sng">
            <a:solidFill>
              <a:schemeClr val="l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 algn="ctr" rtl="1"/>
            <a:r>
              <a:rPr lang="fa-IR" dirty="0">
                <a:solidFill>
                  <a:schemeClr val="lt1"/>
                </a:solidFill>
                <a:latin typeface="Poppins"/>
                <a:ea typeface="Poppins"/>
                <a:cs typeface="B Nazanin" panose="00000400000000000000" pitchFamily="2" charset="-78"/>
                <a:sym typeface="Poppins"/>
              </a:rPr>
              <a:t>متن خود را اینجا بنویسید</a:t>
            </a:r>
            <a:endParaRPr lang="fa-IR" sz="1700" dirty="0">
              <a:solidFill>
                <a:schemeClr val="lt2"/>
              </a:solidFill>
              <a:latin typeface="Goblin One"/>
              <a:ea typeface="Goblin One"/>
              <a:cs typeface="B Nazanin" panose="00000400000000000000" pitchFamily="2" charset="-78"/>
              <a:sym typeface="Goblin One"/>
            </a:endParaRPr>
          </a:p>
        </p:txBody>
      </p:sp>
      <p:sp>
        <p:nvSpPr>
          <p:cNvPr id="4532" name="Google Shape;4532;p80"/>
          <p:cNvSpPr/>
          <p:nvPr/>
        </p:nvSpPr>
        <p:spPr>
          <a:xfrm>
            <a:off x="5985838" y="3869363"/>
            <a:ext cx="881700" cy="609600"/>
          </a:xfrm>
          <a:prstGeom prst="rect">
            <a:avLst/>
          </a:prstGeom>
          <a:noFill/>
          <a:ln w="19050" cap="flat" cmpd="sng">
            <a:solidFill>
              <a:schemeClr val="l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700" dirty="0">
                <a:solidFill>
                  <a:schemeClr val="lt2"/>
                </a:solidFill>
                <a:latin typeface="Goblin One"/>
                <a:ea typeface="Goblin One"/>
                <a:cs typeface="B Nazanin" panose="00000400000000000000" pitchFamily="2" charset="-78"/>
                <a:sym typeface="Goblin One"/>
              </a:rPr>
              <a:t>خیر</a:t>
            </a:r>
            <a:endParaRPr sz="1700" dirty="0">
              <a:solidFill>
                <a:schemeClr val="lt2"/>
              </a:solidFill>
              <a:latin typeface="Goblin One"/>
              <a:ea typeface="Goblin One"/>
              <a:cs typeface="B Nazanin" panose="00000400000000000000" pitchFamily="2" charset="-78"/>
              <a:sym typeface="Goblin One"/>
            </a:endParaRPr>
          </a:p>
        </p:txBody>
      </p:sp>
      <p:sp>
        <p:nvSpPr>
          <p:cNvPr id="4533" name="Google Shape;4533;p80"/>
          <p:cNvSpPr/>
          <p:nvPr/>
        </p:nvSpPr>
        <p:spPr>
          <a:xfrm>
            <a:off x="6867538" y="3869363"/>
            <a:ext cx="1338300" cy="609600"/>
          </a:xfrm>
          <a:prstGeom prst="rect">
            <a:avLst/>
          </a:prstGeom>
          <a:noFill/>
          <a:ln w="19050" cap="flat" cmpd="sng">
            <a:solidFill>
              <a:schemeClr val="l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 algn="ctr" rtl="1"/>
            <a:r>
              <a:rPr lang="fa-IR" dirty="0">
                <a:solidFill>
                  <a:schemeClr val="lt1"/>
                </a:solidFill>
                <a:latin typeface="Poppins"/>
                <a:ea typeface="Poppins"/>
                <a:cs typeface="B Nazanin" panose="00000400000000000000" pitchFamily="2" charset="-78"/>
                <a:sym typeface="Poppins"/>
              </a:rPr>
              <a:t>متن خود را اینجا بنویسید</a:t>
            </a:r>
            <a:endParaRPr lang="fa-IR" sz="1700" dirty="0">
              <a:solidFill>
                <a:schemeClr val="lt2"/>
              </a:solidFill>
              <a:latin typeface="Goblin One"/>
              <a:ea typeface="Goblin One"/>
              <a:cs typeface="B Nazanin" panose="00000400000000000000" pitchFamily="2" charset="-78"/>
              <a:sym typeface="Goblin One"/>
            </a:endParaRPr>
          </a:p>
        </p:txBody>
      </p:sp>
      <p:cxnSp>
        <p:nvCxnSpPr>
          <p:cNvPr id="4534" name="Google Shape;4534;p80"/>
          <p:cNvCxnSpPr>
            <a:stCxn id="4515" idx="3"/>
            <a:endCxn id="4522" idx="1"/>
          </p:cNvCxnSpPr>
          <p:nvPr/>
        </p:nvCxnSpPr>
        <p:spPr>
          <a:xfrm rot="10800000" flipH="1">
            <a:off x="2058379" y="1981080"/>
            <a:ext cx="871500" cy="275100"/>
          </a:xfrm>
          <a:prstGeom prst="bentConnector3">
            <a:avLst>
              <a:gd name="adj1" fmla="val 50001"/>
            </a:avLst>
          </a:prstGeom>
          <a:noFill/>
          <a:ln w="19050" cap="flat" cmpd="sng">
            <a:solidFill>
              <a:schemeClr val="lt2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4535" name="Google Shape;4535;p80"/>
          <p:cNvCxnSpPr>
            <a:stCxn id="4515" idx="3"/>
            <a:endCxn id="4528" idx="1"/>
          </p:cNvCxnSpPr>
          <p:nvPr/>
        </p:nvCxnSpPr>
        <p:spPr>
          <a:xfrm>
            <a:off x="2058379" y="2256180"/>
            <a:ext cx="871500" cy="1493700"/>
          </a:xfrm>
          <a:prstGeom prst="bentConnector3">
            <a:avLst>
              <a:gd name="adj1" fmla="val 50001"/>
            </a:avLst>
          </a:prstGeom>
          <a:noFill/>
          <a:ln w="19050" cap="flat" cmpd="sng">
            <a:solidFill>
              <a:schemeClr val="lt2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4536" name="Google Shape;4536;p80"/>
          <p:cNvCxnSpPr>
            <a:stCxn id="4523" idx="3"/>
            <a:endCxn id="4524" idx="1"/>
          </p:cNvCxnSpPr>
          <p:nvPr/>
        </p:nvCxnSpPr>
        <p:spPr>
          <a:xfrm rot="10800000" flipH="1">
            <a:off x="5149900" y="1557000"/>
            <a:ext cx="835800" cy="424200"/>
          </a:xfrm>
          <a:prstGeom prst="bentConnector3">
            <a:avLst>
              <a:gd name="adj1" fmla="val 50008"/>
            </a:avLst>
          </a:prstGeom>
          <a:noFill/>
          <a:ln w="19050" cap="flat" cmpd="sng">
            <a:solidFill>
              <a:schemeClr val="lt2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4537" name="Google Shape;4537;p80"/>
          <p:cNvCxnSpPr>
            <a:stCxn id="4523" idx="3"/>
            <a:endCxn id="4526" idx="1"/>
          </p:cNvCxnSpPr>
          <p:nvPr/>
        </p:nvCxnSpPr>
        <p:spPr>
          <a:xfrm>
            <a:off x="5149900" y="1981200"/>
            <a:ext cx="835800" cy="424200"/>
          </a:xfrm>
          <a:prstGeom prst="bentConnector3">
            <a:avLst>
              <a:gd name="adj1" fmla="val 50008"/>
            </a:avLst>
          </a:prstGeom>
          <a:noFill/>
          <a:ln w="19050" cap="flat" cmpd="sng">
            <a:solidFill>
              <a:schemeClr val="lt2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4538" name="Google Shape;4538;p80"/>
          <p:cNvCxnSpPr>
            <a:stCxn id="4529" idx="3"/>
            <a:endCxn id="4530" idx="1"/>
          </p:cNvCxnSpPr>
          <p:nvPr/>
        </p:nvCxnSpPr>
        <p:spPr>
          <a:xfrm rot="10800000" flipH="1">
            <a:off x="5149900" y="3325725"/>
            <a:ext cx="835800" cy="424200"/>
          </a:xfrm>
          <a:prstGeom prst="bentConnector3">
            <a:avLst>
              <a:gd name="adj1" fmla="val 50008"/>
            </a:avLst>
          </a:prstGeom>
          <a:noFill/>
          <a:ln w="19050" cap="flat" cmpd="sng">
            <a:solidFill>
              <a:schemeClr val="lt2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4539" name="Google Shape;4539;p80"/>
          <p:cNvCxnSpPr>
            <a:stCxn id="4529" idx="3"/>
            <a:endCxn id="4532" idx="1"/>
          </p:cNvCxnSpPr>
          <p:nvPr/>
        </p:nvCxnSpPr>
        <p:spPr>
          <a:xfrm>
            <a:off x="5149900" y="3749925"/>
            <a:ext cx="835800" cy="424200"/>
          </a:xfrm>
          <a:prstGeom prst="bentConnector3">
            <a:avLst>
              <a:gd name="adj1" fmla="val 50008"/>
            </a:avLst>
          </a:prstGeom>
          <a:noFill/>
          <a:ln w="19050" cap="flat" cmpd="sng">
            <a:solidFill>
              <a:schemeClr val="lt2"/>
            </a:solidFill>
            <a:prstDash val="solid"/>
            <a:round/>
            <a:headEnd type="none" w="med" len="med"/>
            <a:tailEnd type="none" w="med" len="med"/>
          </a:ln>
        </p:spPr>
      </p:cxn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45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1000"/>
                                        <p:tgtEl>
                                          <p:spTgt spid="45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45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2000"/>
                            </p:stCondLst>
                            <p:childTnLst>
                              <p:par>
                                <p:cTn id="16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1000"/>
                                        <p:tgtEl>
                                          <p:spTgt spid="45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3000"/>
                            </p:stCondLst>
                            <p:childTnLst>
                              <p:par>
                                <p:cTn id="20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45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1000"/>
                                        <p:tgtEl>
                                          <p:spTgt spid="45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4000"/>
                            </p:stCondLst>
                            <p:childTnLst>
                              <p:par>
                                <p:cTn id="2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1000"/>
                                        <p:tgtEl>
                                          <p:spTgt spid="45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5000"/>
                            </p:stCondLst>
                            <p:childTnLst>
                              <p:par>
                                <p:cTn id="3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45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1000"/>
                                        <p:tgtEl>
                                          <p:spTgt spid="45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6000"/>
                            </p:stCondLst>
                            <p:childTnLst>
                              <p:par>
                                <p:cTn id="38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1000"/>
                                        <p:tgtEl>
                                          <p:spTgt spid="45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7000"/>
                            </p:stCondLst>
                            <p:childTnLst>
                              <p:par>
                                <p:cTn id="4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1000"/>
                                        <p:tgtEl>
                                          <p:spTgt spid="45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1000"/>
                                        <p:tgtEl>
                                          <p:spTgt spid="45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8000"/>
                            </p:stCondLst>
                            <p:childTnLst>
                              <p:par>
                                <p:cTn id="4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1000"/>
                                        <p:tgtEl>
                                          <p:spTgt spid="45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9000"/>
                            </p:stCondLst>
                            <p:childTnLst>
                              <p:par>
                                <p:cTn id="5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1000"/>
                                        <p:tgtEl>
                                          <p:spTgt spid="45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8" dur="1000"/>
                                        <p:tgtEl>
                                          <p:spTgt spid="45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10000"/>
                            </p:stCondLst>
                            <p:childTnLst>
                              <p:par>
                                <p:cTn id="60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2" dur="1000"/>
                                        <p:tgtEl>
                                          <p:spTgt spid="45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11000"/>
                            </p:stCondLst>
                            <p:childTnLst>
                              <p:par>
                                <p:cTn id="64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" dur="1000"/>
                                        <p:tgtEl>
                                          <p:spTgt spid="45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9" dur="1000"/>
                                        <p:tgtEl>
                                          <p:spTgt spid="45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9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57" name="Google Shape;3957;p54"/>
          <p:cNvSpPr txBox="1">
            <a:spLocks noGrp="1"/>
          </p:cNvSpPr>
          <p:nvPr>
            <p:ph type="title"/>
          </p:nvPr>
        </p:nvSpPr>
        <p:spPr>
          <a:xfrm>
            <a:off x="1569375" y="1638663"/>
            <a:ext cx="6005400" cy="1214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400000000000000" pitchFamily="2" charset="-78"/>
              </a:rPr>
              <a:t>اوه!</a:t>
            </a:r>
            <a:endParaRPr dirty="0">
              <a:cs typeface="B Nazanin" panose="00000400000000000000" pitchFamily="2" charset="-78"/>
            </a:endParaRPr>
          </a:p>
        </p:txBody>
      </p:sp>
      <p:sp>
        <p:nvSpPr>
          <p:cNvPr id="3958" name="Google Shape;3958;p54"/>
          <p:cNvSpPr txBox="1">
            <a:spLocks noGrp="1"/>
          </p:cNvSpPr>
          <p:nvPr>
            <p:ph type="subTitle" idx="1"/>
          </p:nvPr>
        </p:nvSpPr>
        <p:spPr>
          <a:xfrm>
            <a:off x="1772450" y="2842375"/>
            <a:ext cx="5598900" cy="818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400000000000000" pitchFamily="2" charset="-78"/>
              </a:rPr>
              <a:t>این می تواند بخشی از ارائه باشد که در ان ایمیل خود را معرفی کنید </a:t>
            </a:r>
            <a:endParaRPr dirty="0">
              <a:cs typeface="B Nazanin" panose="000004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9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39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5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44" name="Google Shape;4544;p81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400000000000000" pitchFamily="2" charset="-78"/>
              </a:rPr>
              <a:t>درخت تصمیم گیری</a:t>
            </a:r>
            <a:endParaRPr dirty="0">
              <a:cs typeface="B Nazanin" panose="00000400000000000000" pitchFamily="2" charset="-78"/>
            </a:endParaRPr>
          </a:p>
        </p:txBody>
      </p:sp>
      <p:sp>
        <p:nvSpPr>
          <p:cNvPr id="4545" name="Google Shape;4545;p81"/>
          <p:cNvSpPr/>
          <p:nvPr/>
        </p:nvSpPr>
        <p:spPr>
          <a:xfrm>
            <a:off x="2785825" y="1273525"/>
            <a:ext cx="1661100" cy="599700"/>
          </a:xfrm>
          <a:prstGeom prst="rect">
            <a:avLst/>
          </a:prstGeom>
          <a:noFill/>
          <a:ln w="19050" cap="flat" cmpd="sng">
            <a:solidFill>
              <a:schemeClr val="accen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ctr" rtl="1"/>
            <a:r>
              <a:rPr lang="fa-IR" dirty="0">
                <a:solidFill>
                  <a:schemeClr val="bg1"/>
                </a:solidFill>
                <a:cs typeface="B Nazanin" panose="00000400000000000000" pitchFamily="2" charset="-78"/>
              </a:rPr>
              <a:t>متن خود را اینجا بنویسید</a:t>
            </a:r>
          </a:p>
        </p:txBody>
      </p:sp>
      <p:sp>
        <p:nvSpPr>
          <p:cNvPr id="4546" name="Google Shape;4546;p81"/>
          <p:cNvSpPr/>
          <p:nvPr/>
        </p:nvSpPr>
        <p:spPr>
          <a:xfrm>
            <a:off x="3701050" y="2239575"/>
            <a:ext cx="1572300" cy="1288200"/>
          </a:xfrm>
          <a:prstGeom prst="rect">
            <a:avLst/>
          </a:prstGeom>
          <a:noFill/>
          <a:ln w="19050" cap="flat" cmpd="sng">
            <a:solidFill>
              <a:schemeClr val="l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700" dirty="0">
                <a:solidFill>
                  <a:schemeClr val="lt2"/>
                </a:solidFill>
                <a:latin typeface="Goblin One"/>
                <a:ea typeface="Goblin One"/>
                <a:cs typeface="B Nazanin" panose="00000400000000000000" pitchFamily="2" charset="-78"/>
                <a:sym typeface="Goblin One"/>
              </a:rPr>
              <a:t>نمودار</a:t>
            </a:r>
            <a:endParaRPr dirty="0">
              <a:cs typeface="B Nazanin" panose="00000400000000000000" pitchFamily="2" charset="-78"/>
            </a:endParaRPr>
          </a:p>
        </p:txBody>
      </p:sp>
      <p:sp>
        <p:nvSpPr>
          <p:cNvPr id="4547" name="Google Shape;4547;p81"/>
          <p:cNvSpPr/>
          <p:nvPr/>
        </p:nvSpPr>
        <p:spPr>
          <a:xfrm>
            <a:off x="720224" y="1273525"/>
            <a:ext cx="1661100" cy="599700"/>
          </a:xfrm>
          <a:prstGeom prst="rect">
            <a:avLst/>
          </a:prstGeom>
          <a:noFill/>
          <a:ln w="19050" cap="flat" cmpd="sng">
            <a:solidFill>
              <a:schemeClr val="accen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ctr" rtl="1"/>
            <a:r>
              <a:rPr lang="fa-IR" dirty="0">
                <a:solidFill>
                  <a:schemeClr val="bg1"/>
                </a:solidFill>
                <a:cs typeface="B Nazanin" panose="00000400000000000000" pitchFamily="2" charset="-78"/>
              </a:rPr>
              <a:t>متن خود را اینجا بنویسید</a:t>
            </a:r>
            <a:endParaRPr lang="fa-IR" dirty="0">
              <a:solidFill>
                <a:schemeClr val="bg1"/>
              </a:solidFill>
              <a:effectLst/>
              <a:cs typeface="B Nazanin" panose="00000400000000000000" pitchFamily="2" charset="-78"/>
            </a:endParaRPr>
          </a:p>
        </p:txBody>
      </p:sp>
      <p:sp>
        <p:nvSpPr>
          <p:cNvPr id="4548" name="Google Shape;4548;p81"/>
          <p:cNvSpPr/>
          <p:nvPr/>
        </p:nvSpPr>
        <p:spPr>
          <a:xfrm>
            <a:off x="720224" y="2024525"/>
            <a:ext cx="1661100" cy="599700"/>
          </a:xfrm>
          <a:prstGeom prst="rect">
            <a:avLst/>
          </a:prstGeom>
          <a:noFill/>
          <a:ln w="19050" cap="flat" cmpd="sng">
            <a:solidFill>
              <a:schemeClr val="accen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ctr" rtl="1"/>
            <a:r>
              <a:rPr lang="fa-IR" dirty="0">
                <a:solidFill>
                  <a:schemeClr val="bg1"/>
                </a:solidFill>
                <a:cs typeface="B Nazanin" panose="00000400000000000000" pitchFamily="2" charset="-78"/>
              </a:rPr>
              <a:t>متن خود را اینجا بنویسید</a:t>
            </a:r>
          </a:p>
        </p:txBody>
      </p:sp>
      <p:sp>
        <p:nvSpPr>
          <p:cNvPr id="4549" name="Google Shape;4549;p81"/>
          <p:cNvSpPr/>
          <p:nvPr/>
        </p:nvSpPr>
        <p:spPr>
          <a:xfrm>
            <a:off x="4697175" y="1273525"/>
            <a:ext cx="1661100" cy="599700"/>
          </a:xfrm>
          <a:prstGeom prst="rect">
            <a:avLst/>
          </a:prstGeom>
          <a:noFill/>
          <a:ln w="1905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ctr" rtl="1"/>
            <a:r>
              <a:rPr lang="fa-IR" dirty="0">
                <a:solidFill>
                  <a:schemeClr val="bg1"/>
                </a:solidFill>
                <a:cs typeface="B Nazanin" panose="00000400000000000000" pitchFamily="2" charset="-78"/>
              </a:rPr>
              <a:t>متن خود را اینجا بنویسید</a:t>
            </a:r>
          </a:p>
        </p:txBody>
      </p:sp>
      <p:sp>
        <p:nvSpPr>
          <p:cNvPr id="4550" name="Google Shape;4550;p81"/>
          <p:cNvSpPr/>
          <p:nvPr/>
        </p:nvSpPr>
        <p:spPr>
          <a:xfrm>
            <a:off x="6762686" y="1273525"/>
            <a:ext cx="1661100" cy="599700"/>
          </a:xfrm>
          <a:prstGeom prst="rect">
            <a:avLst/>
          </a:prstGeom>
          <a:noFill/>
          <a:ln w="1905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ctr" rtl="1"/>
            <a:r>
              <a:rPr lang="fa-IR" dirty="0">
                <a:solidFill>
                  <a:schemeClr val="bg1"/>
                </a:solidFill>
                <a:cs typeface="B Nazanin" panose="00000400000000000000" pitchFamily="2" charset="-78"/>
              </a:rPr>
              <a:t>متن خود را اینجا بنویسید</a:t>
            </a:r>
          </a:p>
        </p:txBody>
      </p:sp>
      <p:sp>
        <p:nvSpPr>
          <p:cNvPr id="4551" name="Google Shape;4551;p81"/>
          <p:cNvSpPr/>
          <p:nvPr/>
        </p:nvSpPr>
        <p:spPr>
          <a:xfrm>
            <a:off x="6762686" y="2024525"/>
            <a:ext cx="1661100" cy="599700"/>
          </a:xfrm>
          <a:prstGeom prst="rect">
            <a:avLst/>
          </a:prstGeom>
          <a:noFill/>
          <a:ln w="1905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ctr" rtl="1"/>
            <a:r>
              <a:rPr lang="fa-IR" dirty="0">
                <a:solidFill>
                  <a:schemeClr val="bg1"/>
                </a:solidFill>
                <a:cs typeface="B Nazanin" panose="00000400000000000000" pitchFamily="2" charset="-78"/>
              </a:rPr>
              <a:t>متن خود را اینجا بنویسید</a:t>
            </a:r>
          </a:p>
        </p:txBody>
      </p:sp>
      <p:sp>
        <p:nvSpPr>
          <p:cNvPr id="4552" name="Google Shape;4552;p81"/>
          <p:cNvSpPr/>
          <p:nvPr/>
        </p:nvSpPr>
        <p:spPr>
          <a:xfrm>
            <a:off x="2785825" y="3894125"/>
            <a:ext cx="1661100" cy="599700"/>
          </a:xfrm>
          <a:prstGeom prst="rect">
            <a:avLst/>
          </a:prstGeom>
          <a:noFill/>
          <a:ln w="19050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ctr" rtl="1"/>
            <a:r>
              <a:rPr lang="fa-IR" dirty="0">
                <a:solidFill>
                  <a:schemeClr val="bg1"/>
                </a:solidFill>
                <a:cs typeface="B Nazanin" panose="00000400000000000000" pitchFamily="2" charset="-78"/>
              </a:rPr>
              <a:t>متن خود را اینجا بنویسید</a:t>
            </a:r>
          </a:p>
        </p:txBody>
      </p:sp>
      <p:sp>
        <p:nvSpPr>
          <p:cNvPr id="4553" name="Google Shape;4553;p81"/>
          <p:cNvSpPr/>
          <p:nvPr/>
        </p:nvSpPr>
        <p:spPr>
          <a:xfrm>
            <a:off x="4697175" y="3894125"/>
            <a:ext cx="1661100" cy="599700"/>
          </a:xfrm>
          <a:prstGeom prst="rect">
            <a:avLst/>
          </a:prstGeom>
          <a:noFill/>
          <a:ln w="19050" cap="flat" cmpd="sng">
            <a:solidFill>
              <a:schemeClr val="l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ctr" rtl="1"/>
            <a:r>
              <a:rPr lang="fa-IR" dirty="0">
                <a:solidFill>
                  <a:schemeClr val="bg1"/>
                </a:solidFill>
                <a:cs typeface="B Nazanin" panose="00000400000000000000" pitchFamily="2" charset="-78"/>
              </a:rPr>
              <a:t>متن خود را اینجا بنویسید</a:t>
            </a:r>
          </a:p>
        </p:txBody>
      </p:sp>
      <p:sp>
        <p:nvSpPr>
          <p:cNvPr id="4554" name="Google Shape;4554;p81"/>
          <p:cNvSpPr/>
          <p:nvPr/>
        </p:nvSpPr>
        <p:spPr>
          <a:xfrm>
            <a:off x="6762686" y="3143125"/>
            <a:ext cx="1661100" cy="599700"/>
          </a:xfrm>
          <a:prstGeom prst="rect">
            <a:avLst/>
          </a:prstGeom>
          <a:noFill/>
          <a:ln w="19050" cap="flat" cmpd="sng">
            <a:solidFill>
              <a:schemeClr val="l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ctr" rtl="1"/>
            <a:r>
              <a:rPr lang="fa-IR" dirty="0">
                <a:solidFill>
                  <a:schemeClr val="bg1"/>
                </a:solidFill>
                <a:cs typeface="B Nazanin" panose="00000400000000000000" pitchFamily="2" charset="-78"/>
              </a:rPr>
              <a:t>متن خود را اینجا بنویسید</a:t>
            </a:r>
          </a:p>
        </p:txBody>
      </p:sp>
      <p:sp>
        <p:nvSpPr>
          <p:cNvPr id="4555" name="Google Shape;4555;p81"/>
          <p:cNvSpPr/>
          <p:nvPr/>
        </p:nvSpPr>
        <p:spPr>
          <a:xfrm>
            <a:off x="6762686" y="3894125"/>
            <a:ext cx="1661100" cy="599700"/>
          </a:xfrm>
          <a:prstGeom prst="rect">
            <a:avLst/>
          </a:prstGeom>
          <a:noFill/>
          <a:ln w="19050" cap="flat" cmpd="sng">
            <a:solidFill>
              <a:schemeClr val="l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ctr" rtl="1"/>
            <a:r>
              <a:rPr lang="fa-IR" dirty="0">
                <a:solidFill>
                  <a:schemeClr val="bg1"/>
                </a:solidFill>
                <a:cs typeface="B Nazanin" panose="00000400000000000000" pitchFamily="2" charset="-78"/>
              </a:rPr>
              <a:t>متن خود را اینجا بنویسید</a:t>
            </a:r>
          </a:p>
        </p:txBody>
      </p:sp>
      <p:sp>
        <p:nvSpPr>
          <p:cNvPr id="4556" name="Google Shape;4556;p81"/>
          <p:cNvSpPr/>
          <p:nvPr/>
        </p:nvSpPr>
        <p:spPr>
          <a:xfrm>
            <a:off x="720224" y="3143125"/>
            <a:ext cx="1661100" cy="599700"/>
          </a:xfrm>
          <a:prstGeom prst="rect">
            <a:avLst/>
          </a:prstGeom>
          <a:noFill/>
          <a:ln w="19050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ctr" rtl="1"/>
            <a:r>
              <a:rPr lang="fa-IR" dirty="0">
                <a:solidFill>
                  <a:schemeClr val="bg1"/>
                </a:solidFill>
                <a:cs typeface="B Nazanin" panose="00000400000000000000" pitchFamily="2" charset="-78"/>
              </a:rPr>
              <a:t>متن خود را اینجا بنویسید</a:t>
            </a:r>
          </a:p>
        </p:txBody>
      </p:sp>
      <p:sp>
        <p:nvSpPr>
          <p:cNvPr id="4557" name="Google Shape;4557;p81"/>
          <p:cNvSpPr/>
          <p:nvPr/>
        </p:nvSpPr>
        <p:spPr>
          <a:xfrm>
            <a:off x="720224" y="3894125"/>
            <a:ext cx="1661100" cy="599700"/>
          </a:xfrm>
          <a:prstGeom prst="rect">
            <a:avLst/>
          </a:prstGeom>
          <a:noFill/>
          <a:ln w="19050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ctr" rtl="1"/>
            <a:r>
              <a:rPr lang="fa-IR" dirty="0">
                <a:solidFill>
                  <a:schemeClr val="bg1"/>
                </a:solidFill>
                <a:cs typeface="B Nazanin" panose="00000400000000000000" pitchFamily="2" charset="-78"/>
              </a:rPr>
              <a:t>متن خود را اینجا بنویسید</a:t>
            </a:r>
          </a:p>
        </p:txBody>
      </p:sp>
      <p:cxnSp>
        <p:nvCxnSpPr>
          <p:cNvPr id="4558" name="Google Shape;4558;p81"/>
          <p:cNvCxnSpPr>
            <a:stCxn id="4546" idx="0"/>
            <a:endCxn id="4549" idx="2"/>
          </p:cNvCxnSpPr>
          <p:nvPr/>
        </p:nvCxnSpPr>
        <p:spPr>
          <a:xfrm rot="-5400000">
            <a:off x="4824250" y="1536225"/>
            <a:ext cx="366300" cy="1040400"/>
          </a:xfrm>
          <a:prstGeom prst="bentConnector3">
            <a:avLst>
              <a:gd name="adj1" fmla="val 50007"/>
            </a:avLst>
          </a:prstGeom>
          <a:noFill/>
          <a:ln w="19050" cap="flat" cmpd="sng">
            <a:solidFill>
              <a:schemeClr val="lt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4559" name="Google Shape;4559;p81"/>
          <p:cNvCxnSpPr>
            <a:stCxn id="4546" idx="0"/>
            <a:endCxn id="4545" idx="2"/>
          </p:cNvCxnSpPr>
          <p:nvPr/>
        </p:nvCxnSpPr>
        <p:spPr>
          <a:xfrm rot="5400000" flipH="1">
            <a:off x="3868600" y="1620975"/>
            <a:ext cx="366300" cy="870900"/>
          </a:xfrm>
          <a:prstGeom prst="bentConnector3">
            <a:avLst>
              <a:gd name="adj1" fmla="val 50007"/>
            </a:avLst>
          </a:prstGeom>
          <a:noFill/>
          <a:ln w="19050" cap="flat" cmpd="sng">
            <a:solidFill>
              <a:schemeClr val="accent2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4560" name="Google Shape;4560;p81"/>
          <p:cNvCxnSpPr>
            <a:stCxn id="4546" idx="2"/>
            <a:endCxn id="4553" idx="0"/>
          </p:cNvCxnSpPr>
          <p:nvPr/>
        </p:nvCxnSpPr>
        <p:spPr>
          <a:xfrm rot="-5400000" flipH="1">
            <a:off x="4824250" y="3190725"/>
            <a:ext cx="366300" cy="1040400"/>
          </a:xfrm>
          <a:prstGeom prst="bentConnector3">
            <a:avLst>
              <a:gd name="adj1" fmla="val 50007"/>
            </a:avLst>
          </a:prstGeom>
          <a:noFill/>
          <a:ln w="19050" cap="flat" cmpd="sng">
            <a:solidFill>
              <a:schemeClr val="lt2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4561" name="Google Shape;4561;p81"/>
          <p:cNvCxnSpPr>
            <a:stCxn id="4546" idx="2"/>
            <a:endCxn id="4552" idx="0"/>
          </p:cNvCxnSpPr>
          <p:nvPr/>
        </p:nvCxnSpPr>
        <p:spPr>
          <a:xfrm rot="5400000">
            <a:off x="3868600" y="3275475"/>
            <a:ext cx="366300" cy="870900"/>
          </a:xfrm>
          <a:prstGeom prst="bentConnector3">
            <a:avLst>
              <a:gd name="adj1" fmla="val 50007"/>
            </a:avLst>
          </a:prstGeom>
          <a:noFill/>
          <a:ln w="19050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4562" name="Google Shape;4562;p81"/>
          <p:cNvCxnSpPr>
            <a:stCxn id="4545" idx="1"/>
            <a:endCxn id="4547" idx="3"/>
          </p:cNvCxnSpPr>
          <p:nvPr/>
        </p:nvCxnSpPr>
        <p:spPr>
          <a:xfrm flipH="1">
            <a:off x="2381425" y="1573375"/>
            <a:ext cx="404400" cy="600"/>
          </a:xfrm>
          <a:prstGeom prst="bentConnector3">
            <a:avLst>
              <a:gd name="adj1" fmla="val 50012"/>
            </a:avLst>
          </a:prstGeom>
          <a:noFill/>
          <a:ln w="19050" cap="flat" cmpd="sng">
            <a:solidFill>
              <a:schemeClr val="accent2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4563" name="Google Shape;4563;p81"/>
          <p:cNvCxnSpPr>
            <a:stCxn id="4545" idx="1"/>
            <a:endCxn id="4548" idx="3"/>
          </p:cNvCxnSpPr>
          <p:nvPr/>
        </p:nvCxnSpPr>
        <p:spPr>
          <a:xfrm flipH="1">
            <a:off x="2381425" y="1573375"/>
            <a:ext cx="404400" cy="750900"/>
          </a:xfrm>
          <a:prstGeom prst="bentConnector3">
            <a:avLst>
              <a:gd name="adj1" fmla="val 50012"/>
            </a:avLst>
          </a:prstGeom>
          <a:noFill/>
          <a:ln w="19050" cap="flat" cmpd="sng">
            <a:solidFill>
              <a:schemeClr val="accent2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4564" name="Google Shape;4564;p81"/>
          <p:cNvCxnSpPr>
            <a:stCxn id="4552" idx="1"/>
            <a:endCxn id="4557" idx="3"/>
          </p:cNvCxnSpPr>
          <p:nvPr/>
        </p:nvCxnSpPr>
        <p:spPr>
          <a:xfrm flipH="1">
            <a:off x="2381425" y="4193975"/>
            <a:ext cx="404400" cy="600"/>
          </a:xfrm>
          <a:prstGeom prst="bentConnector3">
            <a:avLst>
              <a:gd name="adj1" fmla="val 50012"/>
            </a:avLst>
          </a:prstGeom>
          <a:noFill/>
          <a:ln w="19050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4565" name="Google Shape;4565;p81"/>
          <p:cNvCxnSpPr>
            <a:stCxn id="4552" idx="1"/>
            <a:endCxn id="4556" idx="3"/>
          </p:cNvCxnSpPr>
          <p:nvPr/>
        </p:nvCxnSpPr>
        <p:spPr>
          <a:xfrm rot="10800000">
            <a:off x="2381425" y="3443075"/>
            <a:ext cx="404400" cy="750900"/>
          </a:xfrm>
          <a:prstGeom prst="bentConnector3">
            <a:avLst>
              <a:gd name="adj1" fmla="val 50012"/>
            </a:avLst>
          </a:prstGeom>
          <a:noFill/>
          <a:ln w="19050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4566" name="Google Shape;4566;p81"/>
          <p:cNvCxnSpPr>
            <a:stCxn id="4553" idx="3"/>
            <a:endCxn id="4555" idx="1"/>
          </p:cNvCxnSpPr>
          <p:nvPr/>
        </p:nvCxnSpPr>
        <p:spPr>
          <a:xfrm>
            <a:off x="6358275" y="4193975"/>
            <a:ext cx="404400" cy="600"/>
          </a:xfrm>
          <a:prstGeom prst="bentConnector3">
            <a:avLst>
              <a:gd name="adj1" fmla="val 50001"/>
            </a:avLst>
          </a:prstGeom>
          <a:noFill/>
          <a:ln w="19050" cap="flat" cmpd="sng">
            <a:solidFill>
              <a:schemeClr val="lt2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4567" name="Google Shape;4567;p81"/>
          <p:cNvCxnSpPr>
            <a:stCxn id="4553" idx="3"/>
            <a:endCxn id="4554" idx="1"/>
          </p:cNvCxnSpPr>
          <p:nvPr/>
        </p:nvCxnSpPr>
        <p:spPr>
          <a:xfrm rot="10800000" flipH="1">
            <a:off x="6358275" y="3443075"/>
            <a:ext cx="404400" cy="750900"/>
          </a:xfrm>
          <a:prstGeom prst="bentConnector3">
            <a:avLst>
              <a:gd name="adj1" fmla="val 50001"/>
            </a:avLst>
          </a:prstGeom>
          <a:noFill/>
          <a:ln w="19050" cap="flat" cmpd="sng">
            <a:solidFill>
              <a:schemeClr val="lt2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4568" name="Google Shape;4568;p81"/>
          <p:cNvCxnSpPr>
            <a:stCxn id="4549" idx="3"/>
            <a:endCxn id="4550" idx="1"/>
          </p:cNvCxnSpPr>
          <p:nvPr/>
        </p:nvCxnSpPr>
        <p:spPr>
          <a:xfrm>
            <a:off x="6358275" y="1573375"/>
            <a:ext cx="404400" cy="600"/>
          </a:xfrm>
          <a:prstGeom prst="bentConnector3">
            <a:avLst>
              <a:gd name="adj1" fmla="val 50001"/>
            </a:avLst>
          </a:prstGeom>
          <a:noFill/>
          <a:ln w="19050" cap="flat" cmpd="sng">
            <a:solidFill>
              <a:schemeClr val="lt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4569" name="Google Shape;4569;p81"/>
          <p:cNvCxnSpPr>
            <a:stCxn id="4549" idx="3"/>
            <a:endCxn id="4551" idx="1"/>
          </p:cNvCxnSpPr>
          <p:nvPr/>
        </p:nvCxnSpPr>
        <p:spPr>
          <a:xfrm>
            <a:off x="6358275" y="1573375"/>
            <a:ext cx="404400" cy="750900"/>
          </a:xfrm>
          <a:prstGeom prst="bentConnector3">
            <a:avLst>
              <a:gd name="adj1" fmla="val 50001"/>
            </a:avLst>
          </a:prstGeom>
          <a:noFill/>
          <a:ln w="19050" cap="flat" cmpd="sng">
            <a:solidFill>
              <a:schemeClr val="lt1"/>
            </a:solidFill>
            <a:prstDash val="solid"/>
            <a:round/>
            <a:headEnd type="none" w="med" len="med"/>
            <a:tailEnd type="none" w="med" len="med"/>
          </a:ln>
        </p:spPr>
      </p:cxn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45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1000"/>
                                        <p:tgtEl>
                                          <p:spTgt spid="45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2000"/>
                            </p:stCondLst>
                            <p:childTnLst>
                              <p:par>
                                <p:cTn id="1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1000"/>
                                        <p:tgtEl>
                                          <p:spTgt spid="45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3000"/>
                            </p:stCondLst>
                            <p:childTnLst>
                              <p:par>
                                <p:cTn id="1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45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4000"/>
                            </p:stCondLst>
                            <p:childTnLst>
                              <p:par>
                                <p:cTn id="2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1000"/>
                                        <p:tgtEl>
                                          <p:spTgt spid="45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5000"/>
                            </p:stCondLst>
                            <p:childTnLst>
                              <p:par>
                                <p:cTn id="2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1000"/>
                                        <p:tgtEl>
                                          <p:spTgt spid="45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6000"/>
                            </p:stCondLst>
                            <p:childTnLst>
                              <p:par>
                                <p:cTn id="2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1000"/>
                                        <p:tgtEl>
                                          <p:spTgt spid="45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7000"/>
                            </p:stCondLst>
                            <p:childTnLst>
                              <p:par>
                                <p:cTn id="3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1000"/>
                                        <p:tgtEl>
                                          <p:spTgt spid="45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8000"/>
                            </p:stCondLst>
                            <p:childTnLst>
                              <p:par>
                                <p:cTn id="3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1000"/>
                                        <p:tgtEl>
                                          <p:spTgt spid="45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9000"/>
                            </p:stCondLst>
                            <p:childTnLst>
                              <p:par>
                                <p:cTn id="4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1000"/>
                                        <p:tgtEl>
                                          <p:spTgt spid="45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10000"/>
                            </p:stCondLst>
                            <p:childTnLst>
                              <p:par>
                                <p:cTn id="4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1000"/>
                                        <p:tgtEl>
                                          <p:spTgt spid="45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11000"/>
                            </p:stCondLst>
                            <p:childTnLst>
                              <p:par>
                                <p:cTn id="4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1000"/>
                                        <p:tgtEl>
                                          <p:spTgt spid="45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5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74" name="Google Shape;4574;p82"/>
          <p:cNvSpPr txBox="1">
            <a:spLocks noGrp="1"/>
          </p:cNvSpPr>
          <p:nvPr>
            <p:ph type="title"/>
          </p:nvPr>
        </p:nvSpPr>
        <p:spPr>
          <a:xfrm>
            <a:off x="720000" y="446088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400000000000000" pitchFamily="2" charset="-78"/>
              </a:rPr>
              <a:t>تابلو کانبان</a:t>
            </a:r>
            <a:endParaRPr dirty="0">
              <a:cs typeface="B Nazanin" panose="00000400000000000000" pitchFamily="2" charset="-78"/>
            </a:endParaRPr>
          </a:p>
        </p:txBody>
      </p:sp>
      <p:graphicFrame>
        <p:nvGraphicFramePr>
          <p:cNvPr id="4575" name="Google Shape;4575;p82"/>
          <p:cNvGraphicFramePr/>
          <p:nvPr>
            <p:extLst>
              <p:ext uri="{D42A27DB-BD31-4B8C-83A1-F6EECF244321}">
                <p14:modId xmlns:p14="http://schemas.microsoft.com/office/powerpoint/2010/main" val="3653839050"/>
              </p:ext>
            </p:extLst>
          </p:nvPr>
        </p:nvGraphicFramePr>
        <p:xfrm>
          <a:off x="720000" y="1448825"/>
          <a:ext cx="7704000" cy="3159675"/>
        </p:xfrm>
        <a:graphic>
          <a:graphicData uri="http://schemas.openxmlformats.org/drawingml/2006/table">
            <a:tbl>
              <a:tblPr>
                <a:noFill/>
                <a:tableStyleId>{7FFAC829-CC28-45D2-A8C5-45823D6F4568}</a:tableStyleId>
              </a:tblPr>
              <a:tblGrid>
                <a:gridCol w="154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54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54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540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540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480725">
                <a:tc>
                  <a:txBody>
                    <a:bodyPr/>
                    <a:lstStyle/>
                    <a:p>
                      <a:pPr marL="0" marR="0" lvl="0" indent="0" algn="ctr" rtl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sz="1700" dirty="0">
                          <a:solidFill>
                            <a:schemeClr val="lt2"/>
                          </a:solidFill>
                          <a:latin typeface="Goblin One"/>
                          <a:ea typeface="Goblin One"/>
                          <a:cs typeface="B Nazanin" panose="00000400000000000000" pitchFamily="2" charset="-78"/>
                          <a:sym typeface="Goblin One"/>
                        </a:rPr>
                        <a:t>جمع شدن</a:t>
                      </a:r>
                      <a:endParaRPr sz="1700" dirty="0">
                        <a:solidFill>
                          <a:schemeClr val="lt2"/>
                        </a:solidFill>
                        <a:latin typeface="Goblin One"/>
                        <a:ea typeface="Goblin One"/>
                        <a:cs typeface="B Nazanin" panose="00000400000000000000" pitchFamily="2" charset="-78"/>
                        <a:sym typeface="Goblin One"/>
                      </a:endParaRPr>
                    </a:p>
                  </a:txBody>
                  <a:tcPr marL="91425" marR="91425" marT="91425" marB="91425">
                    <a:lnL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sz="1700" dirty="0">
                          <a:solidFill>
                            <a:schemeClr val="lt2"/>
                          </a:solidFill>
                          <a:latin typeface="Goblin One"/>
                          <a:ea typeface="Goblin One"/>
                          <a:cs typeface="B Nazanin" panose="00000400000000000000" pitchFamily="2" charset="-78"/>
                          <a:sym typeface="Goblin One"/>
                        </a:rPr>
                        <a:t>حسابرسی</a:t>
                      </a:r>
                      <a:endParaRPr sz="1700" dirty="0">
                        <a:solidFill>
                          <a:schemeClr val="lt2"/>
                        </a:solidFill>
                        <a:latin typeface="Goblin One"/>
                        <a:ea typeface="Goblin One"/>
                        <a:cs typeface="B Nazanin" panose="00000400000000000000" pitchFamily="2" charset="-78"/>
                        <a:sym typeface="Goblin One"/>
                      </a:endParaRPr>
                    </a:p>
                  </a:txBody>
                  <a:tcPr marL="91425" marR="91425" marT="91425" marB="91425">
                    <a:lnL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sz="1700" dirty="0">
                          <a:solidFill>
                            <a:schemeClr val="lt2"/>
                          </a:solidFill>
                          <a:latin typeface="Goblin One"/>
                          <a:ea typeface="Goblin One"/>
                          <a:cs typeface="B Nazanin" panose="00000400000000000000" pitchFamily="2" charset="-78"/>
                          <a:sym typeface="Goblin One"/>
                        </a:rPr>
                        <a:t>توسعه دهنده</a:t>
                      </a:r>
                      <a:endParaRPr sz="1700" dirty="0">
                        <a:solidFill>
                          <a:schemeClr val="lt2"/>
                        </a:solidFill>
                        <a:latin typeface="Goblin One"/>
                        <a:ea typeface="Goblin One"/>
                        <a:cs typeface="B Nazanin" panose="00000400000000000000" pitchFamily="2" charset="-78"/>
                        <a:sym typeface="Goblin One"/>
                      </a:endParaRPr>
                    </a:p>
                  </a:txBody>
                  <a:tcPr marL="91425" marR="91425" marT="91425" marB="91425">
                    <a:lnL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sz="1700" dirty="0">
                          <a:solidFill>
                            <a:schemeClr val="lt2"/>
                          </a:solidFill>
                          <a:latin typeface="Goblin One"/>
                          <a:ea typeface="Goblin One"/>
                          <a:cs typeface="B Nazanin" panose="00000400000000000000" pitchFamily="2" charset="-78"/>
                          <a:sym typeface="Goblin One"/>
                        </a:rPr>
                        <a:t>آزمایش کردن</a:t>
                      </a:r>
                      <a:r>
                        <a:rPr lang="en" sz="1700" dirty="0">
                          <a:solidFill>
                            <a:schemeClr val="lt2"/>
                          </a:solidFill>
                          <a:latin typeface="Goblin One"/>
                          <a:ea typeface="Goblin One"/>
                          <a:cs typeface="B Nazanin" panose="00000400000000000000" pitchFamily="2" charset="-78"/>
                          <a:sym typeface="Goblin One"/>
                        </a:rPr>
                        <a:t> </a:t>
                      </a:r>
                      <a:endParaRPr sz="1700" dirty="0">
                        <a:solidFill>
                          <a:schemeClr val="lt2"/>
                        </a:solidFill>
                        <a:latin typeface="Goblin One"/>
                        <a:ea typeface="Goblin One"/>
                        <a:cs typeface="B Nazanin" panose="00000400000000000000" pitchFamily="2" charset="-78"/>
                        <a:sym typeface="Goblin One"/>
                      </a:endParaRPr>
                    </a:p>
                  </a:txBody>
                  <a:tcPr marL="91425" marR="91425" marT="91425" marB="91425">
                    <a:lnL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sz="1700" dirty="0">
                          <a:solidFill>
                            <a:schemeClr val="lt2"/>
                          </a:solidFill>
                          <a:latin typeface="Goblin One"/>
                          <a:ea typeface="Goblin One"/>
                          <a:cs typeface="B Nazanin" panose="00000400000000000000" pitchFamily="2" charset="-78"/>
                          <a:sym typeface="Goblin One"/>
                        </a:rPr>
                        <a:t>استقرار</a:t>
                      </a:r>
                      <a:endParaRPr sz="1700" dirty="0">
                        <a:solidFill>
                          <a:schemeClr val="lt2"/>
                        </a:solidFill>
                        <a:latin typeface="Goblin One"/>
                        <a:ea typeface="Goblin One"/>
                        <a:cs typeface="B Nazanin" panose="00000400000000000000" pitchFamily="2" charset="-78"/>
                        <a:sym typeface="Goblin One"/>
                      </a:endParaRPr>
                    </a:p>
                  </a:txBody>
                  <a:tcPr marL="91425" marR="91425" marT="91425" marB="91425">
                    <a:lnL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678950">
                <a:tc>
                  <a:txBody>
                    <a:bodyPr/>
                    <a:lstStyle/>
                    <a:p>
                      <a:pPr marL="0" lvl="0" indent="0" algn="ctr" rtl="1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dirty="0">
                        <a:cs typeface="B Nazanin" panose="00000400000000000000" pitchFamily="2" charset="-78"/>
                      </a:endParaRPr>
                    </a:p>
                  </a:txBody>
                  <a:tcPr marL="91425" marR="91425" marT="91425" marB="91425">
                    <a:lnL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1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cs typeface="B Nazanin" panose="00000400000000000000" pitchFamily="2" charset="-78"/>
                      </a:endParaRPr>
                    </a:p>
                  </a:txBody>
                  <a:tcPr marL="91425" marR="91425" marT="91425" marB="91425">
                    <a:lnL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1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cs typeface="B Nazanin" panose="00000400000000000000" pitchFamily="2" charset="-78"/>
                      </a:endParaRPr>
                    </a:p>
                  </a:txBody>
                  <a:tcPr marL="91425" marR="91425" marT="91425" marB="91425">
                    <a:lnL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1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cs typeface="B Nazanin" panose="00000400000000000000" pitchFamily="2" charset="-78"/>
                      </a:endParaRPr>
                    </a:p>
                  </a:txBody>
                  <a:tcPr marL="91425" marR="91425" marT="91425" marB="91425">
                    <a:lnL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1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dirty="0">
                        <a:cs typeface="B Nazanin" panose="00000400000000000000" pitchFamily="2" charset="-78"/>
                      </a:endParaRPr>
                    </a:p>
                  </a:txBody>
                  <a:tcPr marL="91425" marR="91425" marT="91425" marB="91425">
                    <a:lnL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576" name="Google Shape;4576;p82"/>
          <p:cNvSpPr/>
          <p:nvPr/>
        </p:nvSpPr>
        <p:spPr>
          <a:xfrm>
            <a:off x="1438336" y="2634495"/>
            <a:ext cx="8" cy="8"/>
          </a:xfrm>
          <a:custGeom>
            <a:avLst/>
            <a:gdLst/>
            <a:ahLst/>
            <a:cxnLst/>
            <a:rect l="l" t="t" r="r" b="b"/>
            <a:pathLst>
              <a:path w="1" h="1" fill="none" extrusionOk="0"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noFill/>
          <a:ln w="19050" cap="flat" cmpd="sng">
            <a:solidFill>
              <a:schemeClr val="lt2"/>
            </a:solidFill>
            <a:prstDash val="solid"/>
            <a:miter lim="52153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400000000000000" pitchFamily="2" charset="-78"/>
            </a:endParaRPr>
          </a:p>
        </p:txBody>
      </p:sp>
      <p:sp>
        <p:nvSpPr>
          <p:cNvPr id="4577" name="Google Shape;4577;p82"/>
          <p:cNvSpPr/>
          <p:nvPr/>
        </p:nvSpPr>
        <p:spPr>
          <a:xfrm>
            <a:off x="898925" y="2064875"/>
            <a:ext cx="1196400" cy="1089900"/>
          </a:xfrm>
          <a:prstGeom prst="foldedCorner">
            <a:avLst>
              <a:gd name="adj" fmla="val 30482"/>
            </a:avLst>
          </a:prstGeom>
          <a:solidFill>
            <a:schemeClr val="lt2"/>
          </a:solidFill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37150" tIns="137150" rIns="137150" bIns="91425" anchor="t" anchorCtr="0">
            <a:noAutofit/>
          </a:bodyPr>
          <a:lstStyle/>
          <a:p>
            <a:pPr marL="137160" marR="0" indent="0" algn="ctr" rtl="1">
              <a:spcBef>
                <a:spcPts val="0"/>
              </a:spcBef>
              <a:spcAft>
                <a:spcPts val="0"/>
              </a:spcAft>
            </a:pPr>
            <a:r>
              <a:rPr lang="fa-IR" sz="1200" b="0" i="0" dirty="0">
                <a:solidFill>
                  <a:schemeClr val="tx1"/>
                </a:solidFill>
                <a:effectLst/>
                <a:latin typeface="Poppins" panose="020B0502040204020203" pitchFamily="2" charset="0"/>
                <a:ea typeface="Poppins" panose="020B0502040204020203" pitchFamily="2" charset="0"/>
                <a:cs typeface="B Nazanin" panose="00000400000000000000" pitchFamily="2" charset="-78"/>
              </a:rPr>
              <a:t>قالب پاورپوینت مدیریت پروژه قابل ویرایش می باشد</a:t>
            </a:r>
            <a:endParaRPr lang="fa-IR" sz="1100" dirty="0">
              <a:solidFill>
                <a:schemeClr val="tx1"/>
              </a:solidFill>
              <a:effectLst/>
              <a:cs typeface="B Nazanin" panose="00000400000000000000" pitchFamily="2" charset="-78"/>
            </a:endParaRPr>
          </a:p>
        </p:txBody>
      </p:sp>
      <p:sp>
        <p:nvSpPr>
          <p:cNvPr id="4578" name="Google Shape;4578;p82"/>
          <p:cNvSpPr txBox="1"/>
          <p:nvPr/>
        </p:nvSpPr>
        <p:spPr>
          <a:xfrm>
            <a:off x="1304925" y="996300"/>
            <a:ext cx="6534300" cy="29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indent="0" algn="ctr" rtl="1">
              <a:spcBef>
                <a:spcPts val="0"/>
              </a:spcBef>
              <a:spcAft>
                <a:spcPts val="0"/>
              </a:spcAft>
            </a:pPr>
            <a:r>
              <a:rPr lang="fa-IR" sz="1800" b="0" i="0" dirty="0">
                <a:solidFill>
                  <a:srgbClr val="FFFFFF"/>
                </a:solidFill>
                <a:effectLst/>
                <a:latin typeface="Poppins" panose="020B0502040204020203" pitchFamily="2" charset="0"/>
                <a:ea typeface="Poppins" panose="020B0502040204020203" pitchFamily="2" charset="0"/>
                <a:cs typeface="B Nazanin" panose="00000400000000000000" pitchFamily="2" charset="-78"/>
              </a:rPr>
              <a:t>در صورت نیاز می توانید نوشته ای را در اینجا وارد کنید</a:t>
            </a:r>
            <a:endParaRPr lang="fa-IR" dirty="0">
              <a:effectLst/>
              <a:cs typeface="B Nazanin" panose="00000400000000000000" pitchFamily="2" charset="-78"/>
            </a:endParaRPr>
          </a:p>
        </p:txBody>
      </p:sp>
      <p:sp>
        <p:nvSpPr>
          <p:cNvPr id="4579" name="Google Shape;4579;p82"/>
          <p:cNvSpPr/>
          <p:nvPr/>
        </p:nvSpPr>
        <p:spPr>
          <a:xfrm>
            <a:off x="3973875" y="2064875"/>
            <a:ext cx="1196400" cy="1089900"/>
          </a:xfrm>
          <a:prstGeom prst="foldedCorner">
            <a:avLst>
              <a:gd name="adj" fmla="val 30482"/>
            </a:avLst>
          </a:prstGeom>
          <a:solidFill>
            <a:schemeClr val="lt2"/>
          </a:solidFill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137150" rIns="91425" bIns="91425" anchor="t" anchorCtr="0">
            <a:noAutofit/>
          </a:bodyPr>
          <a:lstStyle/>
          <a:p>
            <a:pPr marL="137160" marR="0" indent="0" algn="ctr" rtl="1">
              <a:spcBef>
                <a:spcPts val="0"/>
              </a:spcBef>
              <a:spcAft>
                <a:spcPts val="0"/>
              </a:spcAft>
            </a:pPr>
            <a:r>
              <a:rPr lang="fa-IR" sz="1200" b="0" i="0" dirty="0">
                <a:solidFill>
                  <a:schemeClr val="tx1"/>
                </a:solidFill>
                <a:effectLst/>
                <a:latin typeface="Poppins" panose="020B0502040204020203" pitchFamily="2" charset="0"/>
                <a:ea typeface="Poppins" panose="020B0502040204020203" pitchFamily="2" charset="0"/>
                <a:cs typeface="B Nazanin" panose="00000400000000000000" pitchFamily="2" charset="-78"/>
              </a:rPr>
              <a:t>قالب پاورپوینت مدیریت پروژه قابل ویرایش می باشد</a:t>
            </a:r>
            <a:endParaRPr lang="fa-IR" sz="1100" dirty="0">
              <a:solidFill>
                <a:schemeClr val="tx1"/>
              </a:solidFill>
              <a:effectLst/>
              <a:cs typeface="B Nazanin" panose="00000400000000000000" pitchFamily="2" charset="-78"/>
            </a:endParaRPr>
          </a:p>
        </p:txBody>
      </p:sp>
      <p:sp>
        <p:nvSpPr>
          <p:cNvPr id="4580" name="Google Shape;4580;p82"/>
          <p:cNvSpPr/>
          <p:nvPr/>
        </p:nvSpPr>
        <p:spPr>
          <a:xfrm>
            <a:off x="5539000" y="2064875"/>
            <a:ext cx="1196400" cy="1089900"/>
          </a:xfrm>
          <a:prstGeom prst="foldedCorner">
            <a:avLst>
              <a:gd name="adj" fmla="val 30482"/>
            </a:avLst>
          </a:prstGeom>
          <a:solidFill>
            <a:schemeClr val="lt2"/>
          </a:solidFill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137150" rIns="91425" bIns="91425" anchor="t" anchorCtr="0">
            <a:noAutofit/>
          </a:bodyPr>
          <a:lstStyle/>
          <a:p>
            <a:pPr marL="137160" marR="0" indent="0" algn="ctr" rtl="1">
              <a:spcBef>
                <a:spcPts val="0"/>
              </a:spcBef>
              <a:spcAft>
                <a:spcPts val="0"/>
              </a:spcAft>
            </a:pPr>
            <a:r>
              <a:rPr lang="fa-IR" sz="1200" b="0" i="0" dirty="0">
                <a:solidFill>
                  <a:schemeClr val="tx1"/>
                </a:solidFill>
                <a:effectLst/>
                <a:latin typeface="Poppins" panose="020B0502040204020203" pitchFamily="2" charset="0"/>
                <a:ea typeface="Poppins" panose="020B0502040204020203" pitchFamily="2" charset="0"/>
                <a:cs typeface="B Nazanin" panose="00000400000000000000" pitchFamily="2" charset="-78"/>
              </a:rPr>
              <a:t>قالب پاورپوینت مدیریت پروژه قابل ویرایش می باشد</a:t>
            </a:r>
            <a:endParaRPr lang="fa-IR" sz="1100" dirty="0">
              <a:solidFill>
                <a:schemeClr val="tx1"/>
              </a:solidFill>
              <a:effectLst/>
              <a:cs typeface="B Nazanin" panose="00000400000000000000" pitchFamily="2" charset="-78"/>
            </a:endParaRPr>
          </a:p>
        </p:txBody>
      </p:sp>
      <p:sp>
        <p:nvSpPr>
          <p:cNvPr id="4581" name="Google Shape;4581;p82"/>
          <p:cNvSpPr/>
          <p:nvPr/>
        </p:nvSpPr>
        <p:spPr>
          <a:xfrm>
            <a:off x="5539000" y="3340850"/>
            <a:ext cx="1196400" cy="1089900"/>
          </a:xfrm>
          <a:prstGeom prst="foldedCorner">
            <a:avLst>
              <a:gd name="adj" fmla="val 30482"/>
            </a:avLst>
          </a:prstGeom>
          <a:solidFill>
            <a:schemeClr val="lt2"/>
          </a:solidFill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137150" rIns="91425" bIns="91425" anchor="t" anchorCtr="0">
            <a:noAutofit/>
          </a:bodyPr>
          <a:lstStyle/>
          <a:p>
            <a:pPr marL="137160" marR="0" indent="0" algn="ctr" rtl="1">
              <a:spcBef>
                <a:spcPts val="0"/>
              </a:spcBef>
              <a:spcAft>
                <a:spcPts val="0"/>
              </a:spcAft>
            </a:pPr>
            <a:r>
              <a:rPr lang="fa-IR" sz="1200" b="0" i="0" dirty="0">
                <a:solidFill>
                  <a:schemeClr val="tx1"/>
                </a:solidFill>
                <a:effectLst/>
                <a:latin typeface="Poppins" panose="020B0502040204020203" pitchFamily="2" charset="0"/>
                <a:ea typeface="Poppins" panose="020B0502040204020203" pitchFamily="2" charset="0"/>
                <a:cs typeface="B Nazanin" panose="00000400000000000000" pitchFamily="2" charset="-78"/>
              </a:rPr>
              <a:t>قالب پاورپوینت مدیریت پروژه قابل ویرایش می باشد</a:t>
            </a:r>
            <a:endParaRPr lang="fa-IR" sz="1100" dirty="0">
              <a:solidFill>
                <a:schemeClr val="tx1"/>
              </a:solidFill>
              <a:effectLst/>
              <a:cs typeface="B Nazanin" panose="00000400000000000000" pitchFamily="2" charset="-78"/>
            </a:endParaRPr>
          </a:p>
        </p:txBody>
      </p:sp>
      <p:sp>
        <p:nvSpPr>
          <p:cNvPr id="4582" name="Google Shape;4582;p82"/>
          <p:cNvSpPr/>
          <p:nvPr/>
        </p:nvSpPr>
        <p:spPr>
          <a:xfrm>
            <a:off x="7048825" y="2064875"/>
            <a:ext cx="1196400" cy="1089900"/>
          </a:xfrm>
          <a:prstGeom prst="foldedCorner">
            <a:avLst>
              <a:gd name="adj" fmla="val 30482"/>
            </a:avLst>
          </a:prstGeom>
          <a:solidFill>
            <a:schemeClr val="lt2"/>
          </a:solidFill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137150" rIns="91425" bIns="91425" anchor="t" anchorCtr="0">
            <a:noAutofit/>
          </a:bodyPr>
          <a:lstStyle/>
          <a:p>
            <a:pPr marL="137160" marR="0" indent="0" algn="ctr" rtl="1">
              <a:spcBef>
                <a:spcPts val="0"/>
              </a:spcBef>
              <a:spcAft>
                <a:spcPts val="0"/>
              </a:spcAft>
            </a:pPr>
            <a:r>
              <a:rPr lang="fa-IR" sz="1200" b="0" i="0" dirty="0">
                <a:solidFill>
                  <a:schemeClr val="tx1"/>
                </a:solidFill>
                <a:effectLst/>
                <a:latin typeface="Poppins" panose="020B0502040204020203" pitchFamily="2" charset="0"/>
                <a:ea typeface="Poppins" panose="020B0502040204020203" pitchFamily="2" charset="0"/>
                <a:cs typeface="B Nazanin" panose="00000400000000000000" pitchFamily="2" charset="-78"/>
              </a:rPr>
              <a:t>قالب پاورپوینت مدیریت پروژه قابل ویرایش می باشد</a:t>
            </a:r>
            <a:endParaRPr lang="fa-IR" sz="1100" dirty="0">
              <a:solidFill>
                <a:schemeClr val="tx1"/>
              </a:solidFill>
              <a:effectLst/>
              <a:cs typeface="B Nazanin" panose="00000400000000000000" pitchFamily="2" charset="-78"/>
            </a:endParaRPr>
          </a:p>
        </p:txBody>
      </p:sp>
      <p:sp>
        <p:nvSpPr>
          <p:cNvPr id="4583" name="Google Shape;4583;p82"/>
          <p:cNvSpPr/>
          <p:nvPr/>
        </p:nvSpPr>
        <p:spPr>
          <a:xfrm>
            <a:off x="3973875" y="3340850"/>
            <a:ext cx="1196400" cy="1089900"/>
          </a:xfrm>
          <a:prstGeom prst="foldedCorner">
            <a:avLst>
              <a:gd name="adj" fmla="val 30482"/>
            </a:avLst>
          </a:prstGeom>
          <a:solidFill>
            <a:schemeClr val="lt2"/>
          </a:solidFill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137150" rIns="91425" bIns="91425" anchor="t" anchorCtr="0">
            <a:noAutofit/>
          </a:bodyPr>
          <a:lstStyle/>
          <a:p>
            <a:pPr marL="137160" marR="0" indent="0" algn="ctr" rtl="1">
              <a:spcBef>
                <a:spcPts val="0"/>
              </a:spcBef>
              <a:spcAft>
                <a:spcPts val="0"/>
              </a:spcAft>
            </a:pPr>
            <a:r>
              <a:rPr lang="fa-IR" sz="1200" b="0" i="0" dirty="0">
                <a:solidFill>
                  <a:schemeClr val="tx1"/>
                </a:solidFill>
                <a:effectLst/>
                <a:latin typeface="Poppins" panose="020B0502040204020203" pitchFamily="2" charset="0"/>
                <a:ea typeface="Poppins" panose="020B0502040204020203" pitchFamily="2" charset="0"/>
                <a:cs typeface="B Nazanin" panose="00000400000000000000" pitchFamily="2" charset="-78"/>
              </a:rPr>
              <a:t>قالب پاورپوینت مدیریت پروژه قابل ویرایش می باشد</a:t>
            </a:r>
            <a:endParaRPr lang="fa-IR" sz="1100" dirty="0">
              <a:solidFill>
                <a:schemeClr val="tx1"/>
              </a:solidFill>
              <a:effectLst/>
              <a:cs typeface="B Nazanin" panose="000004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5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588" name="Google Shape;4588;p83"/>
          <p:cNvGraphicFramePr/>
          <p:nvPr>
            <p:extLst>
              <p:ext uri="{D42A27DB-BD31-4B8C-83A1-F6EECF244321}">
                <p14:modId xmlns:p14="http://schemas.microsoft.com/office/powerpoint/2010/main" val="3663054840"/>
              </p:ext>
            </p:extLst>
          </p:nvPr>
        </p:nvGraphicFramePr>
        <p:xfrm>
          <a:off x="720000" y="1239775"/>
          <a:ext cx="7704000" cy="2843580"/>
        </p:xfrm>
        <a:graphic>
          <a:graphicData uri="http://schemas.openxmlformats.org/drawingml/2006/table">
            <a:tbl>
              <a:tblPr>
                <a:noFill/>
                <a:tableStyleId>{7FFAC829-CC28-45D2-A8C5-45823D6F4568}</a:tableStyleId>
              </a:tblPr>
              <a:tblGrid>
                <a:gridCol w="25680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5680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568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marL="0" marR="0" lvl="0" indent="0" algn="ctr" rtl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sz="1700" dirty="0">
                          <a:solidFill>
                            <a:schemeClr val="lt2"/>
                          </a:solidFill>
                          <a:latin typeface="Goblin One"/>
                          <a:ea typeface="Goblin One"/>
                          <a:cs typeface="B Nazanin" panose="00000400000000000000" pitchFamily="2" charset="-78"/>
                          <a:sym typeface="Goblin One"/>
                        </a:rPr>
                        <a:t>جمع شدن</a:t>
                      </a:r>
                      <a:endParaRPr b="1" dirty="0">
                        <a:solidFill>
                          <a:schemeClr val="lt2"/>
                        </a:solidFill>
                        <a:latin typeface="Poppins"/>
                        <a:ea typeface="Poppins"/>
                        <a:cs typeface="B Nazanin" panose="00000400000000000000" pitchFamily="2" charset="-78"/>
                        <a:sym typeface="Poppins"/>
                      </a:endParaRPr>
                    </a:p>
                  </a:txBody>
                  <a:tcPr marL="91425" marR="91425" marT="91425" marB="91425" anchor="ctr">
                    <a:lnL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1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sz="1700" dirty="0">
                          <a:solidFill>
                            <a:schemeClr val="lt2"/>
                          </a:solidFill>
                          <a:latin typeface="Goblin One"/>
                          <a:ea typeface="Goblin One"/>
                          <a:cs typeface="B Nazanin" panose="00000400000000000000" pitchFamily="2" charset="-78"/>
                          <a:sym typeface="Goblin One"/>
                        </a:rPr>
                        <a:t>کاردر حال پردازش</a:t>
                      </a:r>
                      <a:endParaRPr dirty="0">
                        <a:solidFill>
                          <a:schemeClr val="lt1"/>
                        </a:solidFill>
                        <a:latin typeface="Poppins"/>
                        <a:ea typeface="Poppins"/>
                        <a:cs typeface="B Nazanin" panose="00000400000000000000" pitchFamily="2" charset="-78"/>
                        <a:sym typeface="Poppins"/>
                      </a:endParaRPr>
                    </a:p>
                  </a:txBody>
                  <a:tcPr marL="91425" marR="91425" marT="91425" marB="91425" anchor="ctr">
                    <a:lnL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1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sz="1700" dirty="0">
                          <a:solidFill>
                            <a:schemeClr val="lt2"/>
                          </a:solidFill>
                          <a:latin typeface="Goblin One"/>
                          <a:ea typeface="Goblin One"/>
                          <a:cs typeface="B Nazanin" panose="00000400000000000000" pitchFamily="2" charset="-78"/>
                          <a:sym typeface="Goblin One"/>
                        </a:rPr>
                        <a:t>انجام شده</a:t>
                      </a:r>
                      <a:endParaRPr sz="1700" dirty="0">
                        <a:solidFill>
                          <a:schemeClr val="lt2"/>
                        </a:solidFill>
                        <a:latin typeface="Goblin One"/>
                        <a:ea typeface="Goblin One"/>
                        <a:cs typeface="B Nazanin" panose="00000400000000000000" pitchFamily="2" charset="-78"/>
                        <a:sym typeface="Goblin One"/>
                      </a:endParaRPr>
                    </a:p>
                  </a:txBody>
                  <a:tcPr marL="91425" marR="91425" marT="91425" marB="91425" anchor="ctr">
                    <a:lnL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401650">
                <a:tc>
                  <a:txBody>
                    <a:bodyPr/>
                    <a:lstStyle/>
                    <a:p>
                      <a:pPr marL="0" lvl="0" indent="0" algn="ctr" rtl="1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dirty="0">
                        <a:cs typeface="B Nazanin" panose="00000400000000000000" pitchFamily="2" charset="-78"/>
                      </a:endParaRPr>
                    </a:p>
                  </a:txBody>
                  <a:tcPr marL="91425" marR="91425" marT="91425" marB="91425" anchor="ctr">
                    <a:lnL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1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dirty="0">
                        <a:cs typeface="B Nazanin" panose="00000400000000000000" pitchFamily="2" charset="-78"/>
                      </a:endParaRPr>
                    </a:p>
                  </a:txBody>
                  <a:tcPr marL="91425" marR="91425" marT="91425" marB="91425" anchor="ctr">
                    <a:lnL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1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dirty="0">
                        <a:solidFill>
                          <a:schemeClr val="lt1"/>
                        </a:solidFill>
                        <a:latin typeface="Poppins"/>
                        <a:ea typeface="Poppins"/>
                        <a:cs typeface="B Nazanin" panose="00000400000000000000" pitchFamily="2" charset="-78"/>
                        <a:sym typeface="Poppins"/>
                      </a:endParaRPr>
                    </a:p>
                  </a:txBody>
                  <a:tcPr marL="91425" marR="91425" marT="91425" marB="91425" anchor="ctr">
                    <a:lnL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589" name="Google Shape;4589;p83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400000000000000" pitchFamily="2" charset="-78"/>
              </a:rPr>
              <a:t>کانبان با مسئولین</a:t>
            </a:r>
          </a:p>
        </p:txBody>
      </p:sp>
      <p:sp>
        <p:nvSpPr>
          <p:cNvPr id="4590" name="Google Shape;4590;p83"/>
          <p:cNvSpPr/>
          <p:nvPr/>
        </p:nvSpPr>
        <p:spPr>
          <a:xfrm>
            <a:off x="1505338" y="4214350"/>
            <a:ext cx="548400" cy="3714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0" tIns="91425" rIns="0" bIns="91425" anchor="ctr" anchorCtr="0">
            <a:noAutofit/>
          </a:bodyPr>
          <a:lstStyle/>
          <a:p>
            <a:pPr marL="0" marR="0" lvl="0" indent="0" algn="ct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700" dirty="0">
                <a:solidFill>
                  <a:schemeClr val="dk2"/>
                </a:solidFill>
                <a:latin typeface="Goblin One"/>
                <a:ea typeface="Goblin One"/>
                <a:cs typeface="B Nazanin" panose="00000400000000000000" pitchFamily="2" charset="-78"/>
                <a:sym typeface="Goblin One"/>
              </a:rPr>
              <a:t>ن ف</a:t>
            </a:r>
            <a:endParaRPr sz="1700" dirty="0">
              <a:solidFill>
                <a:schemeClr val="dk2"/>
              </a:solidFill>
              <a:latin typeface="Goblin One"/>
              <a:ea typeface="Goblin One"/>
              <a:cs typeface="B Nazanin" panose="00000400000000000000" pitchFamily="2" charset="-78"/>
              <a:sym typeface="Goblin One"/>
            </a:endParaRPr>
          </a:p>
        </p:txBody>
      </p:sp>
      <p:sp>
        <p:nvSpPr>
          <p:cNvPr id="4591" name="Google Shape;4591;p83"/>
          <p:cNvSpPr txBox="1"/>
          <p:nvPr/>
        </p:nvSpPr>
        <p:spPr>
          <a:xfrm>
            <a:off x="2151163" y="4214350"/>
            <a:ext cx="1530000" cy="371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lt1"/>
                </a:solidFill>
                <a:latin typeface="Poppins"/>
                <a:ea typeface="Poppins"/>
                <a:cs typeface="B Nazanin" panose="00000400000000000000" pitchFamily="2" charset="-78"/>
                <a:sym typeface="Poppins"/>
              </a:rPr>
              <a:t>نام فرد</a:t>
            </a:r>
          </a:p>
        </p:txBody>
      </p:sp>
      <p:sp>
        <p:nvSpPr>
          <p:cNvPr id="4592" name="Google Shape;4592;p83"/>
          <p:cNvSpPr/>
          <p:nvPr/>
        </p:nvSpPr>
        <p:spPr>
          <a:xfrm>
            <a:off x="3803564" y="4214350"/>
            <a:ext cx="548400" cy="3714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0" tIns="91425" rIns="0" bIns="91425" anchor="ctr" anchorCtr="0">
            <a:noAutofit/>
          </a:bodyPr>
          <a:lstStyle/>
          <a:p>
            <a:pPr marL="0" marR="0" lvl="0" indent="0" algn="ct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700" dirty="0">
                <a:solidFill>
                  <a:schemeClr val="dk2"/>
                </a:solidFill>
                <a:latin typeface="Goblin One"/>
                <a:ea typeface="Goblin One"/>
                <a:cs typeface="B Nazanin" panose="00000400000000000000" pitchFamily="2" charset="-78"/>
                <a:sym typeface="Goblin One"/>
              </a:rPr>
              <a:t>ن ف</a:t>
            </a:r>
            <a:endParaRPr sz="1700" dirty="0">
              <a:solidFill>
                <a:schemeClr val="dk2"/>
              </a:solidFill>
              <a:latin typeface="Goblin One"/>
              <a:ea typeface="Goblin One"/>
              <a:cs typeface="B Nazanin" panose="00000400000000000000" pitchFamily="2" charset="-78"/>
              <a:sym typeface="Goblin One"/>
            </a:endParaRPr>
          </a:p>
        </p:txBody>
      </p:sp>
      <p:sp>
        <p:nvSpPr>
          <p:cNvPr id="4593" name="Google Shape;4593;p83"/>
          <p:cNvSpPr txBox="1"/>
          <p:nvPr/>
        </p:nvSpPr>
        <p:spPr>
          <a:xfrm>
            <a:off x="4449263" y="4214350"/>
            <a:ext cx="1530000" cy="371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lt1"/>
                </a:solidFill>
                <a:latin typeface="Poppins"/>
                <a:ea typeface="Poppins"/>
                <a:cs typeface="B Nazanin" panose="00000400000000000000" pitchFamily="2" charset="-78"/>
                <a:sym typeface="Poppins"/>
              </a:rPr>
              <a:t>نام فرد</a:t>
            </a:r>
          </a:p>
        </p:txBody>
      </p:sp>
      <p:sp>
        <p:nvSpPr>
          <p:cNvPr id="4594" name="Google Shape;4594;p83"/>
          <p:cNvSpPr/>
          <p:nvPr/>
        </p:nvSpPr>
        <p:spPr>
          <a:xfrm>
            <a:off x="6101538" y="4214350"/>
            <a:ext cx="548400" cy="3714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0" tIns="91425" rIns="0" bIns="91425" anchor="ctr" anchorCtr="0">
            <a:noAutofit/>
          </a:bodyPr>
          <a:lstStyle/>
          <a:p>
            <a:pPr marL="0" marR="0" lvl="0" indent="0" algn="ct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700" dirty="0">
                <a:solidFill>
                  <a:schemeClr val="dk2"/>
                </a:solidFill>
                <a:latin typeface="Goblin One"/>
                <a:ea typeface="Goblin One"/>
                <a:cs typeface="B Nazanin" panose="00000400000000000000" pitchFamily="2" charset="-78"/>
                <a:sym typeface="Goblin One"/>
              </a:rPr>
              <a:t>ن ف</a:t>
            </a:r>
            <a:endParaRPr sz="1700" dirty="0">
              <a:solidFill>
                <a:schemeClr val="dk2"/>
              </a:solidFill>
              <a:latin typeface="Goblin One"/>
              <a:ea typeface="Goblin One"/>
              <a:cs typeface="B Nazanin" panose="00000400000000000000" pitchFamily="2" charset="-78"/>
              <a:sym typeface="Goblin One"/>
            </a:endParaRPr>
          </a:p>
        </p:txBody>
      </p:sp>
      <p:sp>
        <p:nvSpPr>
          <p:cNvPr id="4595" name="Google Shape;4595;p83"/>
          <p:cNvSpPr txBox="1"/>
          <p:nvPr/>
        </p:nvSpPr>
        <p:spPr>
          <a:xfrm>
            <a:off x="6747363" y="4214350"/>
            <a:ext cx="1530000" cy="371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lt1"/>
                </a:solidFill>
                <a:latin typeface="Poppins"/>
                <a:ea typeface="Poppins"/>
                <a:cs typeface="B Nazanin" panose="00000400000000000000" pitchFamily="2" charset="-78"/>
                <a:sym typeface="Poppins"/>
              </a:rPr>
              <a:t>نام فرد</a:t>
            </a:r>
            <a:endParaRPr dirty="0">
              <a:solidFill>
                <a:schemeClr val="lt1"/>
              </a:solidFill>
              <a:latin typeface="Poppins"/>
              <a:ea typeface="Poppins"/>
              <a:cs typeface="B Nazanin" panose="00000400000000000000" pitchFamily="2" charset="-78"/>
              <a:sym typeface="Poppins"/>
            </a:endParaRPr>
          </a:p>
        </p:txBody>
      </p:sp>
      <p:sp>
        <p:nvSpPr>
          <p:cNvPr id="4596" name="Google Shape;4596;p83"/>
          <p:cNvSpPr/>
          <p:nvPr/>
        </p:nvSpPr>
        <p:spPr>
          <a:xfrm>
            <a:off x="857350" y="1769400"/>
            <a:ext cx="1196400" cy="1089900"/>
          </a:xfrm>
          <a:prstGeom prst="foldedCorner">
            <a:avLst>
              <a:gd name="adj" fmla="val 30482"/>
            </a:avLst>
          </a:prstGeom>
          <a:solidFill>
            <a:schemeClr val="accent1"/>
          </a:solidFill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37150" tIns="137150" rIns="137150" bIns="91425" anchor="t" anchorCtr="0">
            <a:noAutofit/>
          </a:bodyPr>
          <a:lstStyle/>
          <a:p>
            <a:pPr marL="137160" marR="0" indent="0" algn="ctr" rtl="1">
              <a:spcBef>
                <a:spcPts val="0"/>
              </a:spcBef>
              <a:spcAft>
                <a:spcPts val="0"/>
              </a:spcAft>
            </a:pPr>
            <a:r>
              <a:rPr lang="fa-IR" sz="1200" b="0" i="0" dirty="0">
                <a:solidFill>
                  <a:schemeClr val="tx1"/>
                </a:solidFill>
                <a:effectLst/>
                <a:latin typeface="Poppins" panose="020B0502040204020203" pitchFamily="2" charset="0"/>
                <a:ea typeface="Poppins" panose="020B0502040204020203" pitchFamily="2" charset="0"/>
                <a:cs typeface="B Nazanin" panose="00000400000000000000" pitchFamily="2" charset="-78"/>
              </a:rPr>
              <a:t>قالب پاورپوینت مدیریت پروژه قابل ویرایش می باشد</a:t>
            </a:r>
            <a:endParaRPr lang="fa-IR" sz="1100" dirty="0">
              <a:solidFill>
                <a:schemeClr val="tx1"/>
              </a:solidFill>
              <a:effectLst/>
              <a:cs typeface="B Nazanin" panose="00000400000000000000" pitchFamily="2" charset="-78"/>
            </a:endParaRPr>
          </a:p>
        </p:txBody>
      </p:sp>
      <p:sp>
        <p:nvSpPr>
          <p:cNvPr id="4597" name="Google Shape;4597;p83"/>
          <p:cNvSpPr/>
          <p:nvPr/>
        </p:nvSpPr>
        <p:spPr>
          <a:xfrm>
            <a:off x="3511075" y="1769400"/>
            <a:ext cx="1196400" cy="1089900"/>
          </a:xfrm>
          <a:prstGeom prst="foldedCorner">
            <a:avLst>
              <a:gd name="adj" fmla="val 30482"/>
            </a:avLst>
          </a:prstGeom>
          <a:solidFill>
            <a:schemeClr val="lt2"/>
          </a:solidFill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137150" rIns="91425" bIns="91425" anchor="t" anchorCtr="0">
            <a:noAutofit/>
          </a:bodyPr>
          <a:lstStyle/>
          <a:p>
            <a:pPr marL="137160" marR="0" indent="0" algn="ctr" rtl="1">
              <a:spcBef>
                <a:spcPts val="0"/>
              </a:spcBef>
              <a:spcAft>
                <a:spcPts val="0"/>
              </a:spcAft>
            </a:pPr>
            <a:r>
              <a:rPr lang="fa-IR" sz="1200" b="0" i="0" dirty="0">
                <a:solidFill>
                  <a:schemeClr val="tx1"/>
                </a:solidFill>
                <a:effectLst/>
                <a:latin typeface="Poppins" panose="020B0502040204020203" pitchFamily="2" charset="0"/>
                <a:ea typeface="Poppins" panose="020B0502040204020203" pitchFamily="2" charset="0"/>
                <a:cs typeface="B Nazanin" panose="00000400000000000000" pitchFamily="2" charset="-78"/>
              </a:rPr>
              <a:t>قالب پاورپوینت مدیریت پروژه قابل ویرایش می باشد</a:t>
            </a:r>
            <a:endParaRPr lang="fa-IR" sz="1100" dirty="0">
              <a:solidFill>
                <a:schemeClr val="tx1"/>
              </a:solidFill>
              <a:effectLst/>
              <a:cs typeface="B Nazanin" panose="00000400000000000000" pitchFamily="2" charset="-78"/>
            </a:endParaRPr>
          </a:p>
        </p:txBody>
      </p:sp>
      <p:sp>
        <p:nvSpPr>
          <p:cNvPr id="4598" name="Google Shape;4598;p83"/>
          <p:cNvSpPr/>
          <p:nvPr/>
        </p:nvSpPr>
        <p:spPr>
          <a:xfrm>
            <a:off x="3511075" y="2898125"/>
            <a:ext cx="1196400" cy="1089900"/>
          </a:xfrm>
          <a:prstGeom prst="foldedCorner">
            <a:avLst>
              <a:gd name="adj" fmla="val 30482"/>
            </a:avLst>
          </a:prstGeom>
          <a:solidFill>
            <a:schemeClr val="lt1"/>
          </a:solidFill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137150" rIns="91425" bIns="91425" anchor="t" anchorCtr="0">
            <a:noAutofit/>
          </a:bodyPr>
          <a:lstStyle/>
          <a:p>
            <a:pPr marL="137160" marR="0" indent="0" algn="ctr" rtl="1">
              <a:spcBef>
                <a:spcPts val="0"/>
              </a:spcBef>
              <a:spcAft>
                <a:spcPts val="0"/>
              </a:spcAft>
            </a:pPr>
            <a:r>
              <a:rPr lang="fa-IR" sz="1200" b="0" i="0" dirty="0">
                <a:solidFill>
                  <a:schemeClr val="tx1"/>
                </a:solidFill>
                <a:effectLst/>
                <a:latin typeface="Poppins" panose="020B0502040204020203" pitchFamily="2" charset="0"/>
                <a:ea typeface="Poppins" panose="020B0502040204020203" pitchFamily="2" charset="0"/>
                <a:cs typeface="B Nazanin" panose="00000400000000000000" pitchFamily="2" charset="-78"/>
              </a:rPr>
              <a:t>قالب پاورپوینت مدیریت پروژه قابل ویرایش می باشد</a:t>
            </a:r>
            <a:endParaRPr lang="fa-IR" sz="1100" dirty="0">
              <a:solidFill>
                <a:schemeClr val="tx1"/>
              </a:solidFill>
              <a:effectLst/>
              <a:cs typeface="B Nazanin" panose="00000400000000000000" pitchFamily="2" charset="-78"/>
            </a:endParaRPr>
          </a:p>
        </p:txBody>
      </p:sp>
      <p:sp>
        <p:nvSpPr>
          <p:cNvPr id="4599" name="Google Shape;4599;p83"/>
          <p:cNvSpPr/>
          <p:nvPr/>
        </p:nvSpPr>
        <p:spPr>
          <a:xfrm>
            <a:off x="6028413" y="1769400"/>
            <a:ext cx="1196400" cy="1089900"/>
          </a:xfrm>
          <a:prstGeom prst="foldedCorner">
            <a:avLst>
              <a:gd name="adj" fmla="val 30482"/>
            </a:avLst>
          </a:prstGeom>
          <a:solidFill>
            <a:schemeClr val="lt2"/>
          </a:solidFill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137150" rIns="91425" bIns="91425" anchor="t" anchorCtr="0">
            <a:noAutofit/>
          </a:bodyPr>
          <a:lstStyle/>
          <a:p>
            <a:pPr marL="137160" marR="0" indent="0" algn="ctr" rtl="1">
              <a:spcBef>
                <a:spcPts val="0"/>
              </a:spcBef>
              <a:spcAft>
                <a:spcPts val="0"/>
              </a:spcAft>
            </a:pPr>
            <a:r>
              <a:rPr lang="fa-IR" sz="1200" b="0" i="0" dirty="0">
                <a:solidFill>
                  <a:schemeClr val="tx1"/>
                </a:solidFill>
                <a:effectLst/>
                <a:latin typeface="Poppins" panose="020B0502040204020203" pitchFamily="2" charset="0"/>
                <a:ea typeface="Poppins" panose="020B0502040204020203" pitchFamily="2" charset="0"/>
                <a:cs typeface="B Nazanin" panose="00000400000000000000" pitchFamily="2" charset="-78"/>
              </a:rPr>
              <a:t>قالب پاورپوینت مدیریت پروژه قابل ویرایش می باشد</a:t>
            </a:r>
            <a:endParaRPr lang="fa-IR" sz="1100" dirty="0">
              <a:solidFill>
                <a:schemeClr val="tx1"/>
              </a:solidFill>
              <a:effectLst/>
              <a:cs typeface="B Nazanin" panose="000004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6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04" name="Google Shape;4604;p84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400000000000000" pitchFamily="2" charset="-78"/>
              </a:rPr>
              <a:t>ماتریس طراحی پروژه</a:t>
            </a:r>
            <a:endParaRPr dirty="0">
              <a:cs typeface="B Nazanin" panose="00000400000000000000" pitchFamily="2" charset="-78"/>
            </a:endParaRPr>
          </a:p>
        </p:txBody>
      </p:sp>
      <p:graphicFrame>
        <p:nvGraphicFramePr>
          <p:cNvPr id="4605" name="Google Shape;4605;p84"/>
          <p:cNvGraphicFramePr/>
          <p:nvPr>
            <p:extLst>
              <p:ext uri="{D42A27DB-BD31-4B8C-83A1-F6EECF244321}">
                <p14:modId xmlns:p14="http://schemas.microsoft.com/office/powerpoint/2010/main" val="4071034522"/>
              </p:ext>
            </p:extLst>
          </p:nvPr>
        </p:nvGraphicFramePr>
        <p:xfrm>
          <a:off x="720000" y="1560650"/>
          <a:ext cx="7703950" cy="3047875"/>
        </p:xfrm>
        <a:graphic>
          <a:graphicData uri="http://schemas.openxmlformats.org/drawingml/2006/table">
            <a:tbl>
              <a:tblPr>
                <a:noFill/>
                <a:tableStyleId>{7FFAC829-CC28-45D2-A8C5-45823D6F4568}</a:tableStyleId>
              </a:tblPr>
              <a:tblGrid>
                <a:gridCol w="18366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46682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46682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46682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46682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609575">
                <a:tc>
                  <a:txBody>
                    <a:bodyPr/>
                    <a:lstStyle/>
                    <a:p>
                      <a:pPr marL="0" marR="0" lvl="0" indent="0" algn="ctr" rtl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sz="1700" dirty="0">
                          <a:solidFill>
                            <a:schemeClr val="lt2"/>
                          </a:solidFill>
                          <a:latin typeface="Goblin One"/>
                          <a:ea typeface="Goblin One"/>
                          <a:cs typeface="B Nazanin" panose="00000400000000000000" pitchFamily="2" charset="-78"/>
                          <a:sym typeface="Goblin One"/>
                        </a:rPr>
                        <a:t>فعالیت ها</a:t>
                      </a:r>
                      <a:endParaRPr b="1" dirty="0">
                        <a:solidFill>
                          <a:schemeClr val="lt2"/>
                        </a:solidFill>
                        <a:latin typeface="Poppins"/>
                        <a:ea typeface="Poppins"/>
                        <a:cs typeface="B Nazanin" panose="00000400000000000000" pitchFamily="2" charset="-78"/>
                        <a:sym typeface="Poppins"/>
                      </a:endParaRPr>
                    </a:p>
                  </a:txBody>
                  <a:tcPr marL="91425" marR="91425" marT="91425" marB="91425" anchor="ctr">
                    <a:lnL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dirty="0">
                          <a:solidFill>
                            <a:schemeClr val="lt1"/>
                          </a:solidFill>
                          <a:latin typeface="Poppins"/>
                          <a:ea typeface="Poppins"/>
                          <a:cs typeface="B Nazanin" panose="00000400000000000000" pitchFamily="2" charset="-78"/>
                          <a:sym typeface="Poppins"/>
                        </a:rPr>
                        <a:t>دنباله کار میدانی</a:t>
                      </a:r>
                      <a:endParaRPr dirty="0">
                        <a:solidFill>
                          <a:schemeClr val="lt1"/>
                        </a:solidFill>
                        <a:latin typeface="Poppins"/>
                        <a:ea typeface="Poppins"/>
                        <a:cs typeface="B Nazanin" panose="00000400000000000000" pitchFamily="2" charset="-78"/>
                        <a:sym typeface="Poppins"/>
                      </a:endParaRPr>
                    </a:p>
                  </a:txBody>
                  <a:tcPr marL="91425" marR="91425" marT="91425" marB="91425" anchor="ctr">
                    <a:lnL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dirty="0">
                          <a:solidFill>
                            <a:schemeClr val="lt1"/>
                          </a:solidFill>
                          <a:latin typeface="Poppins"/>
                          <a:ea typeface="Poppins"/>
                          <a:cs typeface="B Nazanin" panose="00000400000000000000" pitchFamily="2" charset="-78"/>
                          <a:sym typeface="Poppins"/>
                        </a:rPr>
                        <a:t>مواد موقت</a:t>
                      </a:r>
                      <a:endParaRPr dirty="0">
                        <a:solidFill>
                          <a:schemeClr val="lt1"/>
                        </a:solidFill>
                        <a:latin typeface="Poppins"/>
                        <a:ea typeface="Poppins"/>
                        <a:cs typeface="B Nazanin" panose="00000400000000000000" pitchFamily="2" charset="-78"/>
                        <a:sym typeface="Poppins"/>
                      </a:endParaRPr>
                    </a:p>
                  </a:txBody>
                  <a:tcPr marL="91425" marR="91425" marT="91425" marB="91425" anchor="ctr">
                    <a:lnL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dirty="0">
                          <a:solidFill>
                            <a:schemeClr val="lt1"/>
                          </a:solidFill>
                          <a:latin typeface="Poppins"/>
                          <a:ea typeface="Poppins"/>
                          <a:cs typeface="B Nazanin" panose="00000400000000000000" pitchFamily="2" charset="-78"/>
                          <a:sym typeface="Poppins"/>
                        </a:rPr>
                        <a:t>ورودی های فنی</a:t>
                      </a:r>
                      <a:endParaRPr dirty="0">
                        <a:solidFill>
                          <a:schemeClr val="lt1"/>
                        </a:solidFill>
                        <a:latin typeface="Poppins"/>
                        <a:ea typeface="Poppins"/>
                        <a:cs typeface="B Nazanin" panose="00000400000000000000" pitchFamily="2" charset="-78"/>
                        <a:sym typeface="Poppins"/>
                      </a:endParaRPr>
                    </a:p>
                  </a:txBody>
                  <a:tcPr marL="91425" marR="91425" marT="91425" marB="91425" anchor="ctr">
                    <a:lnL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dirty="0">
                          <a:solidFill>
                            <a:schemeClr val="lt1"/>
                          </a:solidFill>
                          <a:latin typeface="Poppins"/>
                          <a:ea typeface="Poppins"/>
                          <a:cs typeface="B Nazanin" panose="00000400000000000000" pitchFamily="2" charset="-78"/>
                          <a:sym typeface="Poppins"/>
                        </a:rPr>
                        <a:t>بازرسی منظم</a:t>
                      </a:r>
                      <a:endParaRPr dirty="0">
                        <a:solidFill>
                          <a:schemeClr val="lt1"/>
                        </a:solidFill>
                        <a:latin typeface="Poppins"/>
                        <a:ea typeface="Poppins"/>
                        <a:cs typeface="B Nazanin" panose="00000400000000000000" pitchFamily="2" charset="-78"/>
                        <a:sym typeface="Poppins"/>
                      </a:endParaRPr>
                    </a:p>
                  </a:txBody>
                  <a:tcPr marL="91425" marR="91425" marT="91425" marB="91425" anchor="ctr">
                    <a:lnL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09575">
                <a:tc>
                  <a:txBody>
                    <a:bodyPr/>
                    <a:lstStyle/>
                    <a:p>
                      <a:pPr marL="0" marR="0" lvl="0" indent="0" algn="ctr" rtl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dirty="0">
                          <a:solidFill>
                            <a:schemeClr val="lt1"/>
                          </a:solidFill>
                          <a:latin typeface="Poppins"/>
                          <a:ea typeface="Poppins"/>
                          <a:cs typeface="B Nazanin" panose="00000400000000000000" pitchFamily="2" charset="-78"/>
                          <a:sym typeface="Poppins"/>
                        </a:rPr>
                        <a:t>دنباله کار میدانی</a:t>
                      </a:r>
                      <a:endParaRPr dirty="0">
                        <a:solidFill>
                          <a:schemeClr val="lt1"/>
                        </a:solidFill>
                        <a:latin typeface="Poppins"/>
                        <a:ea typeface="Poppins"/>
                        <a:cs typeface="B Nazanin" panose="00000400000000000000" pitchFamily="2" charset="-78"/>
                        <a:sym typeface="Poppins"/>
                      </a:endParaRPr>
                    </a:p>
                  </a:txBody>
                  <a:tcPr marL="91425" marR="91425" marT="91425" marB="91425" anchor="ctr">
                    <a:lnL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r" rtl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solidFill>
                          <a:schemeClr val="lt1"/>
                        </a:solidFill>
                        <a:latin typeface="Poppins"/>
                        <a:ea typeface="Poppins"/>
                        <a:cs typeface="B Nazanin" panose="00000400000000000000" pitchFamily="2" charset="-78"/>
                        <a:sym typeface="Poppins"/>
                      </a:endParaRPr>
                    </a:p>
                    <a:p>
                      <a:pPr marL="0" marR="0" lvl="0" indent="0" algn="r" rtl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solidFill>
                          <a:schemeClr val="lt1"/>
                        </a:solidFill>
                        <a:latin typeface="Poppins"/>
                        <a:ea typeface="Poppins"/>
                        <a:cs typeface="B Nazanin" panose="00000400000000000000" pitchFamily="2" charset="-78"/>
                        <a:sym typeface="Poppins"/>
                      </a:endParaRPr>
                    </a:p>
                  </a:txBody>
                  <a:tcPr marL="91425" marR="91425" marT="91425" marB="91425" anchor="ctr">
                    <a:lnL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rtl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solidFill>
                          <a:schemeClr val="lt1"/>
                        </a:solidFill>
                        <a:latin typeface="Poppins"/>
                        <a:ea typeface="Poppins"/>
                        <a:cs typeface="B Nazanin" panose="00000400000000000000" pitchFamily="2" charset="-78"/>
                        <a:sym typeface="Poppins"/>
                      </a:endParaRPr>
                    </a:p>
                  </a:txBody>
                  <a:tcPr marL="91425" marR="91425" marT="91425" marB="91425" anchor="ctr">
                    <a:lnL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r" rtl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solidFill>
                          <a:schemeClr val="lt1"/>
                        </a:solidFill>
                        <a:latin typeface="Poppins"/>
                        <a:ea typeface="Poppins"/>
                        <a:cs typeface="B Nazanin" panose="00000400000000000000" pitchFamily="2" charset="-78"/>
                        <a:sym typeface="Poppins"/>
                      </a:endParaRPr>
                    </a:p>
                  </a:txBody>
                  <a:tcPr marL="91425" marR="91425" marT="91425" marB="91425" anchor="ctr">
                    <a:lnL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rtl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solidFill>
                          <a:schemeClr val="lt1"/>
                        </a:solidFill>
                        <a:latin typeface="Poppins"/>
                        <a:ea typeface="Poppins"/>
                        <a:cs typeface="B Nazanin" panose="00000400000000000000" pitchFamily="2" charset="-78"/>
                        <a:sym typeface="Poppins"/>
                      </a:endParaRPr>
                    </a:p>
                  </a:txBody>
                  <a:tcPr marL="91425" marR="91425" marT="91425" marB="91425" anchor="ctr">
                    <a:lnL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09575">
                <a:tc>
                  <a:txBody>
                    <a:bodyPr/>
                    <a:lstStyle/>
                    <a:p>
                      <a:pPr marL="0" marR="0" lvl="0" indent="0" algn="ctr" rtl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dirty="0">
                          <a:solidFill>
                            <a:schemeClr val="lt1"/>
                          </a:solidFill>
                          <a:latin typeface="Poppins"/>
                          <a:ea typeface="Poppins"/>
                          <a:cs typeface="B Nazanin" panose="00000400000000000000" pitchFamily="2" charset="-78"/>
                          <a:sym typeface="Poppins"/>
                        </a:rPr>
                        <a:t>مواد موقت</a:t>
                      </a:r>
                      <a:endParaRPr dirty="0">
                        <a:solidFill>
                          <a:schemeClr val="lt1"/>
                        </a:solidFill>
                        <a:latin typeface="Poppins"/>
                        <a:ea typeface="Poppins"/>
                        <a:cs typeface="B Nazanin" panose="00000400000000000000" pitchFamily="2" charset="-78"/>
                        <a:sym typeface="Poppins"/>
                      </a:endParaRPr>
                    </a:p>
                  </a:txBody>
                  <a:tcPr marL="91425" marR="91425" marT="91425" marB="91425" anchor="ctr">
                    <a:lnL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r" rtl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solidFill>
                          <a:schemeClr val="lt1"/>
                        </a:solidFill>
                        <a:latin typeface="Poppins"/>
                        <a:ea typeface="Poppins"/>
                        <a:cs typeface="B Nazanin" panose="00000400000000000000" pitchFamily="2" charset="-78"/>
                        <a:sym typeface="Poppins"/>
                      </a:endParaRPr>
                    </a:p>
                  </a:txBody>
                  <a:tcPr marL="91425" marR="91425" marT="91425" marB="91425" anchor="ctr">
                    <a:lnL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r" rtl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solidFill>
                          <a:schemeClr val="lt1"/>
                        </a:solidFill>
                        <a:latin typeface="Poppins"/>
                        <a:ea typeface="Poppins"/>
                        <a:cs typeface="B Nazanin" panose="00000400000000000000" pitchFamily="2" charset="-78"/>
                        <a:sym typeface="Poppins"/>
                      </a:endParaRPr>
                    </a:p>
                  </a:txBody>
                  <a:tcPr marL="91425" marR="91425" marT="91425" marB="91425" anchor="ctr">
                    <a:lnL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r" rtl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solidFill>
                          <a:schemeClr val="lt1"/>
                        </a:solidFill>
                        <a:latin typeface="Poppins"/>
                        <a:ea typeface="Poppins"/>
                        <a:cs typeface="B Nazanin" panose="00000400000000000000" pitchFamily="2" charset="-78"/>
                        <a:sym typeface="Poppins"/>
                      </a:endParaRPr>
                    </a:p>
                  </a:txBody>
                  <a:tcPr marL="91425" marR="91425" marT="91425" marB="91425" anchor="ctr">
                    <a:lnL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r" rtl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solidFill>
                          <a:schemeClr val="lt1"/>
                        </a:solidFill>
                        <a:latin typeface="Poppins"/>
                        <a:ea typeface="Poppins"/>
                        <a:cs typeface="B Nazanin" panose="00000400000000000000" pitchFamily="2" charset="-78"/>
                        <a:sym typeface="Poppins"/>
                      </a:endParaRPr>
                    </a:p>
                  </a:txBody>
                  <a:tcPr marL="91425" marR="91425" marT="91425" marB="91425" anchor="ctr">
                    <a:lnL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09575">
                <a:tc>
                  <a:txBody>
                    <a:bodyPr/>
                    <a:lstStyle/>
                    <a:p>
                      <a:pPr marL="0" marR="0" lvl="0" indent="0" algn="ctr" rtl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dirty="0">
                          <a:solidFill>
                            <a:schemeClr val="lt1"/>
                          </a:solidFill>
                          <a:latin typeface="Poppins"/>
                          <a:ea typeface="Poppins"/>
                          <a:cs typeface="B Nazanin" panose="00000400000000000000" pitchFamily="2" charset="-78"/>
                          <a:sym typeface="Poppins"/>
                        </a:rPr>
                        <a:t>ورودی های فنی</a:t>
                      </a:r>
                    </a:p>
                  </a:txBody>
                  <a:tcPr marL="91425" marR="91425" marT="91425" marB="91425" anchor="ctr">
                    <a:lnL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r" rtl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solidFill>
                          <a:schemeClr val="lt1"/>
                        </a:solidFill>
                        <a:latin typeface="Poppins"/>
                        <a:ea typeface="Poppins"/>
                        <a:cs typeface="B Nazanin" panose="00000400000000000000" pitchFamily="2" charset="-78"/>
                        <a:sym typeface="Poppins"/>
                      </a:endParaRPr>
                    </a:p>
                  </a:txBody>
                  <a:tcPr marL="91425" marR="91425" marT="91425" marB="91425" anchor="ctr">
                    <a:lnL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r" rtl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solidFill>
                          <a:schemeClr val="lt1"/>
                        </a:solidFill>
                        <a:latin typeface="Poppins"/>
                        <a:ea typeface="Poppins"/>
                        <a:cs typeface="B Nazanin" panose="00000400000000000000" pitchFamily="2" charset="-78"/>
                        <a:sym typeface="Poppins"/>
                      </a:endParaRPr>
                    </a:p>
                  </a:txBody>
                  <a:tcPr marL="91425" marR="91425" marT="91425" marB="91425" anchor="ctr">
                    <a:lnL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rtl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solidFill>
                          <a:schemeClr val="lt1"/>
                        </a:solidFill>
                        <a:latin typeface="Poppins"/>
                        <a:ea typeface="Poppins"/>
                        <a:cs typeface="B Nazanin" panose="00000400000000000000" pitchFamily="2" charset="-78"/>
                        <a:sym typeface="Poppins"/>
                      </a:endParaRPr>
                    </a:p>
                  </a:txBody>
                  <a:tcPr marL="91425" marR="91425" marT="91425" marB="91425" anchor="ctr">
                    <a:lnL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r" rtl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solidFill>
                          <a:schemeClr val="lt1"/>
                        </a:solidFill>
                        <a:latin typeface="Poppins"/>
                        <a:ea typeface="Poppins"/>
                        <a:cs typeface="B Nazanin" panose="00000400000000000000" pitchFamily="2" charset="-78"/>
                        <a:sym typeface="Poppins"/>
                      </a:endParaRPr>
                    </a:p>
                  </a:txBody>
                  <a:tcPr marL="91425" marR="91425" marT="91425" marB="91425" anchor="ctr">
                    <a:lnL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09575">
                <a:tc>
                  <a:txBody>
                    <a:bodyPr/>
                    <a:lstStyle/>
                    <a:p>
                      <a:pPr marL="0" marR="0" lvl="0" indent="0" algn="ctr" rtl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dirty="0">
                          <a:solidFill>
                            <a:schemeClr val="lt1"/>
                          </a:solidFill>
                          <a:latin typeface="Poppins"/>
                          <a:ea typeface="Poppins"/>
                          <a:cs typeface="B Nazanin" panose="00000400000000000000" pitchFamily="2" charset="-78"/>
                          <a:sym typeface="Poppins"/>
                        </a:rPr>
                        <a:t>بازرسی منظم</a:t>
                      </a:r>
                    </a:p>
                  </a:txBody>
                  <a:tcPr marL="91425" marR="91425" marT="91425" marB="91425" anchor="ctr">
                    <a:lnL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r" rtl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solidFill>
                          <a:schemeClr val="lt1"/>
                        </a:solidFill>
                        <a:latin typeface="Poppins"/>
                        <a:ea typeface="Poppins"/>
                        <a:cs typeface="B Nazanin" panose="00000400000000000000" pitchFamily="2" charset="-78"/>
                        <a:sym typeface="Poppins"/>
                      </a:endParaRPr>
                    </a:p>
                  </a:txBody>
                  <a:tcPr marL="91425" marR="91425" marT="91425" marB="91425" anchor="ctr">
                    <a:lnL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r" rtl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solidFill>
                          <a:schemeClr val="lt1"/>
                        </a:solidFill>
                        <a:latin typeface="Poppins"/>
                        <a:ea typeface="Poppins"/>
                        <a:cs typeface="B Nazanin" panose="00000400000000000000" pitchFamily="2" charset="-78"/>
                        <a:sym typeface="Poppins"/>
                      </a:endParaRPr>
                    </a:p>
                  </a:txBody>
                  <a:tcPr marL="91425" marR="91425" marT="91425" marB="91425" anchor="ctr">
                    <a:lnL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r" rtl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solidFill>
                          <a:schemeClr val="lt1"/>
                        </a:solidFill>
                        <a:latin typeface="Poppins"/>
                        <a:ea typeface="Poppins"/>
                        <a:cs typeface="B Nazanin" panose="00000400000000000000" pitchFamily="2" charset="-78"/>
                        <a:sym typeface="Poppins"/>
                      </a:endParaRPr>
                    </a:p>
                  </a:txBody>
                  <a:tcPr marL="91425" marR="91425" marT="91425" marB="91425" anchor="ctr">
                    <a:lnL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r" rtl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dirty="0">
                        <a:solidFill>
                          <a:schemeClr val="lt1"/>
                        </a:solidFill>
                        <a:latin typeface="Poppins"/>
                        <a:ea typeface="Poppins"/>
                        <a:cs typeface="B Nazanin" panose="00000400000000000000" pitchFamily="2" charset="-78"/>
                        <a:sym typeface="Poppins"/>
                      </a:endParaRPr>
                    </a:p>
                  </a:txBody>
                  <a:tcPr marL="91425" marR="91425" marT="91425" marB="91425" anchor="ctr">
                    <a:lnL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sp>
        <p:nvSpPr>
          <p:cNvPr id="4606" name="Google Shape;4606;p84"/>
          <p:cNvSpPr/>
          <p:nvPr/>
        </p:nvSpPr>
        <p:spPr>
          <a:xfrm>
            <a:off x="957963" y="1085475"/>
            <a:ext cx="189300" cy="1893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400000000000000" pitchFamily="2" charset="-78"/>
            </a:endParaRPr>
          </a:p>
        </p:txBody>
      </p:sp>
      <p:sp>
        <p:nvSpPr>
          <p:cNvPr id="4607" name="Google Shape;4607;p84"/>
          <p:cNvSpPr txBox="1"/>
          <p:nvPr/>
        </p:nvSpPr>
        <p:spPr>
          <a:xfrm>
            <a:off x="1153137" y="978250"/>
            <a:ext cx="1754400" cy="403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lt1"/>
                </a:solidFill>
                <a:latin typeface="Poppins"/>
                <a:ea typeface="Poppins"/>
                <a:cs typeface="B Nazanin" panose="00000400000000000000" pitchFamily="2" charset="-78"/>
                <a:sym typeface="Poppins"/>
              </a:rPr>
              <a:t>کمترین وابستگی</a:t>
            </a:r>
            <a:endParaRPr dirty="0">
              <a:solidFill>
                <a:schemeClr val="lt1"/>
              </a:solidFill>
              <a:latin typeface="Poppins"/>
              <a:ea typeface="Poppins"/>
              <a:cs typeface="B Nazanin" panose="00000400000000000000" pitchFamily="2" charset="-78"/>
              <a:sym typeface="Poppins"/>
            </a:endParaRPr>
          </a:p>
        </p:txBody>
      </p:sp>
      <p:sp>
        <p:nvSpPr>
          <p:cNvPr id="4608" name="Google Shape;4608;p84"/>
          <p:cNvSpPr/>
          <p:nvPr/>
        </p:nvSpPr>
        <p:spPr>
          <a:xfrm>
            <a:off x="3101175" y="1085500"/>
            <a:ext cx="189300" cy="1893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400000000000000" pitchFamily="2" charset="-78"/>
            </a:endParaRPr>
          </a:p>
        </p:txBody>
      </p:sp>
      <p:sp>
        <p:nvSpPr>
          <p:cNvPr id="4609" name="Google Shape;4609;p84"/>
          <p:cNvSpPr txBox="1"/>
          <p:nvPr/>
        </p:nvSpPr>
        <p:spPr>
          <a:xfrm>
            <a:off x="3296350" y="978275"/>
            <a:ext cx="2243700" cy="403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lt1"/>
                </a:solidFill>
                <a:latin typeface="Poppins"/>
                <a:ea typeface="Poppins"/>
                <a:cs typeface="B Nazanin" panose="00000400000000000000" pitchFamily="2" charset="-78"/>
                <a:sym typeface="Poppins"/>
              </a:rPr>
              <a:t>به طور متوسط ​​وابسته است</a:t>
            </a:r>
            <a:endParaRPr dirty="0">
              <a:solidFill>
                <a:schemeClr val="lt1"/>
              </a:solidFill>
              <a:latin typeface="Poppins"/>
              <a:ea typeface="Poppins"/>
              <a:cs typeface="B Nazanin" panose="00000400000000000000" pitchFamily="2" charset="-78"/>
              <a:sym typeface="Poppins"/>
            </a:endParaRPr>
          </a:p>
        </p:txBody>
      </p:sp>
      <p:sp>
        <p:nvSpPr>
          <p:cNvPr id="4610" name="Google Shape;4610;p84"/>
          <p:cNvSpPr/>
          <p:nvPr/>
        </p:nvSpPr>
        <p:spPr>
          <a:xfrm>
            <a:off x="5778357" y="1085500"/>
            <a:ext cx="189300" cy="1893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400000000000000" pitchFamily="2" charset="-78"/>
            </a:endParaRPr>
          </a:p>
        </p:txBody>
      </p:sp>
      <p:sp>
        <p:nvSpPr>
          <p:cNvPr id="4611" name="Google Shape;4611;p84"/>
          <p:cNvSpPr txBox="1"/>
          <p:nvPr/>
        </p:nvSpPr>
        <p:spPr>
          <a:xfrm>
            <a:off x="5973531" y="978275"/>
            <a:ext cx="2243700" cy="403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lt1"/>
                </a:solidFill>
                <a:latin typeface="Poppins"/>
                <a:ea typeface="Poppins"/>
                <a:cs typeface="B Nazanin" panose="00000400000000000000" pitchFamily="2" charset="-78"/>
                <a:sym typeface="Poppins"/>
              </a:rPr>
              <a:t>به شدت وابسته است</a:t>
            </a:r>
            <a:endParaRPr dirty="0">
              <a:solidFill>
                <a:schemeClr val="lt1"/>
              </a:solidFill>
              <a:latin typeface="Poppins"/>
              <a:ea typeface="Poppins"/>
              <a:cs typeface="B Nazanin" panose="00000400000000000000" pitchFamily="2" charset="-78"/>
              <a:sym typeface="Poppins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6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16" name="Google Shape;4616;p85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400000000000000" pitchFamily="2" charset="-78"/>
              </a:rPr>
              <a:t> تکلیف </a:t>
            </a:r>
            <a:r>
              <a:rPr lang="fa-IR" dirty="0">
                <a:solidFill>
                  <a:schemeClr val="bg1"/>
                </a:solidFill>
                <a:cs typeface="B Nazanin" panose="00000400000000000000" pitchFamily="2" charset="-78"/>
              </a:rPr>
              <a:t>(</a:t>
            </a:r>
            <a:r>
              <a:rPr lang="fa-IR" b="0" i="0" dirty="0">
                <a:solidFill>
                  <a:schemeClr val="bg1"/>
                </a:solidFill>
                <a:effectLst/>
                <a:latin typeface="Google Sans"/>
                <a:cs typeface="B Nazanin" panose="00000400000000000000" pitchFamily="2" charset="-78"/>
              </a:rPr>
              <a:t>مسئول، پاسخگو، مشاور و مطلع</a:t>
            </a:r>
            <a:r>
              <a:rPr lang="fa-IR" dirty="0">
                <a:cs typeface="B Nazanin" panose="00000400000000000000" pitchFamily="2" charset="-78"/>
              </a:rPr>
              <a:t>) </a:t>
            </a:r>
            <a:r>
              <a:rPr lang="en" dirty="0">
                <a:cs typeface="B Nazanin" panose="00000400000000000000" pitchFamily="2" charset="-78"/>
              </a:rPr>
              <a:t>RACI</a:t>
            </a:r>
            <a:endParaRPr dirty="0">
              <a:cs typeface="B Nazanin" panose="00000400000000000000" pitchFamily="2" charset="-78"/>
            </a:endParaRPr>
          </a:p>
        </p:txBody>
      </p:sp>
      <p:graphicFrame>
        <p:nvGraphicFramePr>
          <p:cNvPr id="4617" name="Google Shape;4617;p85"/>
          <p:cNvGraphicFramePr/>
          <p:nvPr>
            <p:extLst>
              <p:ext uri="{D42A27DB-BD31-4B8C-83A1-F6EECF244321}">
                <p14:modId xmlns:p14="http://schemas.microsoft.com/office/powerpoint/2010/main" val="3559319657"/>
              </p:ext>
            </p:extLst>
          </p:nvPr>
        </p:nvGraphicFramePr>
        <p:xfrm>
          <a:off x="2589550" y="1330638"/>
          <a:ext cx="5834375" cy="3088125"/>
        </p:xfrm>
        <a:graphic>
          <a:graphicData uri="http://schemas.openxmlformats.org/drawingml/2006/table">
            <a:tbl>
              <a:tblPr>
                <a:noFill/>
                <a:tableStyleId>{7FFAC829-CC28-45D2-A8C5-45823D6F4568}</a:tableStyleId>
              </a:tblPr>
              <a:tblGrid>
                <a:gridCol w="131547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12972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12972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12972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12972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617625">
                <a:tc>
                  <a:txBody>
                    <a:bodyPr/>
                    <a:lstStyle/>
                    <a:p>
                      <a:pPr marL="0" marR="0" lvl="0" indent="0" algn="ctr" rtl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b="1">
                        <a:solidFill>
                          <a:schemeClr val="lt2"/>
                        </a:solidFill>
                        <a:latin typeface="Poppins"/>
                        <a:ea typeface="Poppins"/>
                        <a:cs typeface="B Nazanin" panose="00000400000000000000" pitchFamily="2" charset="-78"/>
                        <a:sym typeface="Poppins"/>
                      </a:endParaRPr>
                    </a:p>
                  </a:txBody>
                  <a:tcPr marL="91425" marR="91425" marT="91425" marB="91425" anchor="ctr">
                    <a:lnL w="19050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b="1" dirty="0">
                          <a:solidFill>
                            <a:schemeClr val="lt1"/>
                          </a:solidFill>
                          <a:latin typeface="Poppins"/>
                          <a:ea typeface="Poppins"/>
                          <a:cs typeface="B Nazanin" panose="00000400000000000000" pitchFamily="2" charset="-78"/>
                          <a:sym typeface="Poppins"/>
                        </a:rPr>
                        <a:t>مدیر تولید</a:t>
                      </a:r>
                      <a:endParaRPr b="1" dirty="0">
                        <a:solidFill>
                          <a:schemeClr val="lt1"/>
                        </a:solidFill>
                        <a:latin typeface="Poppins"/>
                        <a:ea typeface="Poppins"/>
                        <a:cs typeface="B Nazanin" panose="00000400000000000000" pitchFamily="2" charset="-78"/>
                        <a:sym typeface="Poppins"/>
                      </a:endParaRPr>
                    </a:p>
                  </a:txBody>
                  <a:tcPr marL="91425" marR="91425" marT="91425" marB="91425" anchor="ctr">
                    <a:lnL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b="1" dirty="0">
                          <a:solidFill>
                            <a:schemeClr val="lt1"/>
                          </a:solidFill>
                          <a:latin typeface="Poppins"/>
                          <a:ea typeface="Poppins"/>
                          <a:cs typeface="B Nazanin" panose="00000400000000000000" pitchFamily="2" charset="-78"/>
                          <a:sym typeface="Poppins"/>
                        </a:rPr>
                        <a:t>طراح رابط کاربری</a:t>
                      </a:r>
                      <a:endParaRPr b="1" dirty="0">
                        <a:solidFill>
                          <a:schemeClr val="lt1"/>
                        </a:solidFill>
                        <a:latin typeface="Poppins"/>
                        <a:ea typeface="Poppins"/>
                        <a:cs typeface="B Nazanin" panose="00000400000000000000" pitchFamily="2" charset="-78"/>
                        <a:sym typeface="Poppins"/>
                      </a:endParaRPr>
                    </a:p>
                  </a:txBody>
                  <a:tcPr marL="91425" marR="91425" marT="91425" marB="91425" anchor="ctr">
                    <a:lnL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b="1" dirty="0">
                          <a:solidFill>
                            <a:schemeClr val="lt1"/>
                          </a:solidFill>
                          <a:latin typeface="Poppins"/>
                          <a:ea typeface="Poppins"/>
                          <a:cs typeface="B Nazanin" panose="00000400000000000000" pitchFamily="2" charset="-78"/>
                          <a:sym typeface="Poppins"/>
                        </a:rPr>
                        <a:t>نویسنده محتوا</a:t>
                      </a:r>
                      <a:endParaRPr b="1" dirty="0">
                        <a:solidFill>
                          <a:schemeClr val="lt1"/>
                        </a:solidFill>
                        <a:latin typeface="Poppins"/>
                        <a:ea typeface="Poppins"/>
                        <a:cs typeface="B Nazanin" panose="00000400000000000000" pitchFamily="2" charset="-78"/>
                        <a:sym typeface="Poppins"/>
                      </a:endParaRPr>
                    </a:p>
                  </a:txBody>
                  <a:tcPr marL="91425" marR="91425" marT="91425" marB="91425" anchor="ctr">
                    <a:lnL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b="1" dirty="0">
                          <a:solidFill>
                            <a:schemeClr val="lt1"/>
                          </a:solidFill>
                          <a:latin typeface="Poppins"/>
                          <a:ea typeface="Poppins"/>
                          <a:cs typeface="B Nazanin" panose="00000400000000000000" pitchFamily="2" charset="-78"/>
                          <a:sym typeface="Poppins"/>
                        </a:rPr>
                        <a:t>تحلیلگر مالی</a:t>
                      </a:r>
                      <a:endParaRPr b="1" dirty="0">
                        <a:solidFill>
                          <a:schemeClr val="lt1"/>
                        </a:solidFill>
                        <a:latin typeface="Poppins"/>
                        <a:ea typeface="Poppins"/>
                        <a:cs typeface="B Nazanin" panose="00000400000000000000" pitchFamily="2" charset="-78"/>
                        <a:sym typeface="Poppins"/>
                      </a:endParaRPr>
                    </a:p>
                  </a:txBody>
                  <a:tcPr marL="91425" marR="91425" marT="91425" marB="91425" anchor="ctr">
                    <a:lnL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17625">
                <a:tc>
                  <a:txBody>
                    <a:bodyPr/>
                    <a:lstStyle/>
                    <a:p>
                      <a:pPr marL="0" marR="0" lvl="0" indent="0" algn="ctr" rtl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b="1" dirty="0">
                          <a:solidFill>
                            <a:schemeClr val="lt1"/>
                          </a:solidFill>
                          <a:latin typeface="Poppins"/>
                          <a:ea typeface="Poppins"/>
                          <a:cs typeface="B Nazanin" panose="00000400000000000000" pitchFamily="2" charset="-78"/>
                          <a:sym typeface="Poppins"/>
                        </a:rPr>
                        <a:t>شروع</a:t>
                      </a:r>
                      <a:endParaRPr b="1" dirty="0">
                        <a:solidFill>
                          <a:schemeClr val="lt1"/>
                        </a:solidFill>
                        <a:latin typeface="Poppins"/>
                        <a:ea typeface="Poppins"/>
                        <a:cs typeface="B Nazanin" panose="00000400000000000000" pitchFamily="2" charset="-78"/>
                        <a:sym typeface="Poppins"/>
                      </a:endParaRPr>
                    </a:p>
                  </a:txBody>
                  <a:tcPr marL="91425" marR="91425" marT="91425" marB="91425" anchor="ctr">
                    <a:lnL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solidFill>
                          <a:schemeClr val="lt1"/>
                        </a:solidFill>
                        <a:latin typeface="Poppins"/>
                        <a:ea typeface="Poppins"/>
                        <a:cs typeface="B Nazanin" panose="00000400000000000000" pitchFamily="2" charset="-78"/>
                        <a:sym typeface="Poppins"/>
                      </a:endParaRPr>
                    </a:p>
                    <a:p>
                      <a:pPr marL="0" marR="0" lvl="0" indent="0" algn="ctr" rtl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solidFill>
                          <a:schemeClr val="lt1"/>
                        </a:solidFill>
                        <a:latin typeface="Poppins"/>
                        <a:ea typeface="Poppins"/>
                        <a:cs typeface="B Nazanin" panose="00000400000000000000" pitchFamily="2" charset="-78"/>
                        <a:sym typeface="Poppins"/>
                      </a:endParaRPr>
                    </a:p>
                  </a:txBody>
                  <a:tcPr marL="91425" marR="91425" marT="91425" marB="91425" anchor="ctr">
                    <a:lnL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solidFill>
                          <a:schemeClr val="lt1"/>
                        </a:solidFill>
                        <a:latin typeface="Poppins"/>
                        <a:ea typeface="Poppins"/>
                        <a:cs typeface="B Nazanin" panose="00000400000000000000" pitchFamily="2" charset="-78"/>
                        <a:sym typeface="Poppins"/>
                      </a:endParaRPr>
                    </a:p>
                  </a:txBody>
                  <a:tcPr marL="91425" marR="91425" marT="91425" marB="91425" anchor="ctr">
                    <a:lnL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dirty="0">
                        <a:solidFill>
                          <a:schemeClr val="lt1"/>
                        </a:solidFill>
                        <a:latin typeface="Poppins"/>
                        <a:ea typeface="Poppins"/>
                        <a:cs typeface="B Nazanin" panose="00000400000000000000" pitchFamily="2" charset="-78"/>
                        <a:sym typeface="Poppins"/>
                      </a:endParaRPr>
                    </a:p>
                  </a:txBody>
                  <a:tcPr marL="91425" marR="91425" marT="91425" marB="91425" anchor="ctr">
                    <a:lnL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solidFill>
                          <a:schemeClr val="lt1"/>
                        </a:solidFill>
                        <a:latin typeface="Poppins"/>
                        <a:ea typeface="Poppins"/>
                        <a:cs typeface="B Nazanin" panose="00000400000000000000" pitchFamily="2" charset="-78"/>
                        <a:sym typeface="Poppins"/>
                      </a:endParaRPr>
                    </a:p>
                  </a:txBody>
                  <a:tcPr marL="91425" marR="91425" marT="91425" marB="91425" anchor="ctr">
                    <a:lnL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17625">
                <a:tc>
                  <a:txBody>
                    <a:bodyPr/>
                    <a:lstStyle/>
                    <a:p>
                      <a:pPr marL="0" marR="0" lvl="0" indent="0" algn="ctr" rtl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b="1" dirty="0">
                          <a:solidFill>
                            <a:schemeClr val="lt1"/>
                          </a:solidFill>
                          <a:latin typeface="Poppins"/>
                          <a:ea typeface="Poppins"/>
                          <a:cs typeface="B Nazanin" panose="00000400000000000000" pitchFamily="2" charset="-78"/>
                          <a:sym typeface="Poppins"/>
                        </a:rPr>
                        <a:t>برنامه ریزی</a:t>
                      </a:r>
                      <a:endParaRPr b="1" dirty="0">
                        <a:solidFill>
                          <a:schemeClr val="lt1"/>
                        </a:solidFill>
                        <a:latin typeface="Poppins"/>
                        <a:ea typeface="Poppins"/>
                        <a:cs typeface="B Nazanin" panose="00000400000000000000" pitchFamily="2" charset="-78"/>
                        <a:sym typeface="Poppins"/>
                      </a:endParaRPr>
                    </a:p>
                  </a:txBody>
                  <a:tcPr marL="91425" marR="91425" marT="91425" marB="91425" anchor="ctr">
                    <a:lnL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solidFill>
                          <a:schemeClr val="lt1"/>
                        </a:solidFill>
                        <a:latin typeface="Poppins"/>
                        <a:ea typeface="Poppins"/>
                        <a:cs typeface="B Nazanin" panose="00000400000000000000" pitchFamily="2" charset="-78"/>
                        <a:sym typeface="Poppins"/>
                      </a:endParaRPr>
                    </a:p>
                  </a:txBody>
                  <a:tcPr marL="91425" marR="91425" marT="91425" marB="91425" anchor="ctr">
                    <a:lnL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solidFill>
                          <a:schemeClr val="lt1"/>
                        </a:solidFill>
                        <a:latin typeface="Poppins"/>
                        <a:ea typeface="Poppins"/>
                        <a:cs typeface="B Nazanin" panose="00000400000000000000" pitchFamily="2" charset="-78"/>
                        <a:sym typeface="Poppins"/>
                      </a:endParaRPr>
                    </a:p>
                  </a:txBody>
                  <a:tcPr marL="91425" marR="91425" marT="91425" marB="91425" anchor="ctr">
                    <a:lnL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solidFill>
                          <a:schemeClr val="lt1"/>
                        </a:solidFill>
                        <a:latin typeface="Poppins"/>
                        <a:ea typeface="Poppins"/>
                        <a:cs typeface="B Nazanin" panose="00000400000000000000" pitchFamily="2" charset="-78"/>
                        <a:sym typeface="Poppins"/>
                      </a:endParaRPr>
                    </a:p>
                  </a:txBody>
                  <a:tcPr marL="91425" marR="91425" marT="91425" marB="91425" anchor="ctr">
                    <a:lnL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solidFill>
                          <a:schemeClr val="lt1"/>
                        </a:solidFill>
                        <a:latin typeface="Poppins"/>
                        <a:ea typeface="Poppins"/>
                        <a:cs typeface="B Nazanin" panose="00000400000000000000" pitchFamily="2" charset="-78"/>
                        <a:sym typeface="Poppins"/>
                      </a:endParaRPr>
                    </a:p>
                  </a:txBody>
                  <a:tcPr marL="91425" marR="91425" marT="91425" marB="91425" anchor="ctr">
                    <a:lnL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17625">
                <a:tc>
                  <a:txBody>
                    <a:bodyPr/>
                    <a:lstStyle/>
                    <a:p>
                      <a:pPr marL="0" marR="0" lvl="0" indent="0" algn="ctr" rtl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b="1" dirty="0">
                          <a:solidFill>
                            <a:schemeClr val="lt1"/>
                          </a:solidFill>
                          <a:latin typeface="Poppins"/>
                          <a:ea typeface="Poppins"/>
                          <a:cs typeface="B Nazanin" panose="00000400000000000000" pitchFamily="2" charset="-78"/>
                          <a:sym typeface="Poppins"/>
                        </a:rPr>
                        <a:t>اجرا</a:t>
                      </a:r>
                      <a:endParaRPr b="1" dirty="0">
                        <a:solidFill>
                          <a:schemeClr val="lt1"/>
                        </a:solidFill>
                        <a:latin typeface="Poppins"/>
                        <a:ea typeface="Poppins"/>
                        <a:cs typeface="B Nazanin" panose="00000400000000000000" pitchFamily="2" charset="-78"/>
                        <a:sym typeface="Poppins"/>
                      </a:endParaRPr>
                    </a:p>
                  </a:txBody>
                  <a:tcPr marL="91425" marR="91425" marT="91425" marB="91425" anchor="ctr">
                    <a:lnL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solidFill>
                          <a:schemeClr val="lt1"/>
                        </a:solidFill>
                        <a:latin typeface="Poppins"/>
                        <a:ea typeface="Poppins"/>
                        <a:cs typeface="B Nazanin" panose="00000400000000000000" pitchFamily="2" charset="-78"/>
                        <a:sym typeface="Poppins"/>
                      </a:endParaRPr>
                    </a:p>
                  </a:txBody>
                  <a:tcPr marL="91425" marR="91425" marT="91425" marB="91425" anchor="ctr">
                    <a:lnL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solidFill>
                          <a:schemeClr val="lt1"/>
                        </a:solidFill>
                        <a:latin typeface="Poppins"/>
                        <a:ea typeface="Poppins"/>
                        <a:cs typeface="B Nazanin" panose="00000400000000000000" pitchFamily="2" charset="-78"/>
                        <a:sym typeface="Poppins"/>
                      </a:endParaRPr>
                    </a:p>
                  </a:txBody>
                  <a:tcPr marL="91425" marR="91425" marT="91425" marB="91425" anchor="ctr">
                    <a:lnL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solidFill>
                          <a:schemeClr val="lt1"/>
                        </a:solidFill>
                        <a:latin typeface="Poppins"/>
                        <a:ea typeface="Poppins"/>
                        <a:cs typeface="B Nazanin" panose="00000400000000000000" pitchFamily="2" charset="-78"/>
                        <a:sym typeface="Poppins"/>
                      </a:endParaRPr>
                    </a:p>
                  </a:txBody>
                  <a:tcPr marL="91425" marR="91425" marT="91425" marB="91425" anchor="ctr">
                    <a:lnL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solidFill>
                          <a:schemeClr val="lt1"/>
                        </a:solidFill>
                        <a:latin typeface="Poppins"/>
                        <a:ea typeface="Poppins"/>
                        <a:cs typeface="B Nazanin" panose="00000400000000000000" pitchFamily="2" charset="-78"/>
                        <a:sym typeface="Poppins"/>
                      </a:endParaRPr>
                    </a:p>
                  </a:txBody>
                  <a:tcPr marL="91425" marR="91425" marT="91425" marB="91425" anchor="ctr">
                    <a:lnL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17625">
                <a:tc>
                  <a:txBody>
                    <a:bodyPr/>
                    <a:lstStyle/>
                    <a:p>
                      <a:pPr marL="0" marR="0" lvl="0" indent="0" algn="ctr" rtl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b="1" dirty="0">
                          <a:solidFill>
                            <a:schemeClr val="lt1"/>
                          </a:solidFill>
                          <a:latin typeface="Poppins"/>
                          <a:ea typeface="Poppins"/>
                          <a:cs typeface="B Nazanin" panose="00000400000000000000" pitchFamily="2" charset="-78"/>
                          <a:sym typeface="Poppins"/>
                        </a:rPr>
                        <a:t>کنترل</a:t>
                      </a:r>
                      <a:endParaRPr b="1" dirty="0">
                        <a:solidFill>
                          <a:schemeClr val="lt1"/>
                        </a:solidFill>
                        <a:latin typeface="Poppins"/>
                        <a:ea typeface="Poppins"/>
                        <a:cs typeface="B Nazanin" panose="00000400000000000000" pitchFamily="2" charset="-78"/>
                        <a:sym typeface="Poppins"/>
                      </a:endParaRPr>
                    </a:p>
                  </a:txBody>
                  <a:tcPr marL="91425" marR="91425" marT="91425" marB="91425" anchor="ctr">
                    <a:lnL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solidFill>
                          <a:schemeClr val="lt1"/>
                        </a:solidFill>
                        <a:latin typeface="Poppins"/>
                        <a:ea typeface="Poppins"/>
                        <a:cs typeface="B Nazanin" panose="00000400000000000000" pitchFamily="2" charset="-78"/>
                        <a:sym typeface="Poppins"/>
                      </a:endParaRPr>
                    </a:p>
                  </a:txBody>
                  <a:tcPr marL="91425" marR="91425" marT="91425" marB="91425" anchor="ctr">
                    <a:lnL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solidFill>
                          <a:schemeClr val="lt1"/>
                        </a:solidFill>
                        <a:latin typeface="Poppins"/>
                        <a:ea typeface="Poppins"/>
                        <a:cs typeface="B Nazanin" panose="00000400000000000000" pitchFamily="2" charset="-78"/>
                        <a:sym typeface="Poppins"/>
                      </a:endParaRPr>
                    </a:p>
                  </a:txBody>
                  <a:tcPr marL="91425" marR="91425" marT="91425" marB="91425" anchor="ctr">
                    <a:lnL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solidFill>
                          <a:schemeClr val="lt1"/>
                        </a:solidFill>
                        <a:latin typeface="Poppins"/>
                        <a:ea typeface="Poppins"/>
                        <a:cs typeface="B Nazanin" panose="00000400000000000000" pitchFamily="2" charset="-78"/>
                        <a:sym typeface="Poppins"/>
                      </a:endParaRPr>
                    </a:p>
                  </a:txBody>
                  <a:tcPr marL="91425" marR="91425" marT="91425" marB="91425" anchor="ctr">
                    <a:lnL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dirty="0">
                        <a:solidFill>
                          <a:schemeClr val="lt1"/>
                        </a:solidFill>
                        <a:latin typeface="Poppins"/>
                        <a:ea typeface="Poppins"/>
                        <a:cs typeface="B Nazanin" panose="00000400000000000000" pitchFamily="2" charset="-78"/>
                        <a:sym typeface="Poppins"/>
                      </a:endParaRPr>
                    </a:p>
                  </a:txBody>
                  <a:tcPr marL="91425" marR="91425" marT="91425" marB="91425" anchor="ctr">
                    <a:lnL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sp>
        <p:nvSpPr>
          <p:cNvPr id="4618" name="Google Shape;4618;p85"/>
          <p:cNvSpPr/>
          <p:nvPr/>
        </p:nvSpPr>
        <p:spPr>
          <a:xfrm>
            <a:off x="720000" y="2059498"/>
            <a:ext cx="371400" cy="371400"/>
          </a:xfrm>
          <a:prstGeom prst="rect">
            <a:avLst/>
          </a:prstGeom>
          <a:solidFill>
            <a:schemeClr val="lt2"/>
          </a:solidFill>
          <a:ln w="9525" cap="flat" cmpd="sng">
            <a:solidFill>
              <a:schemeClr val="l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en" b="1">
                <a:solidFill>
                  <a:schemeClr val="dk1"/>
                </a:solidFill>
                <a:latin typeface="Poppins"/>
                <a:ea typeface="Poppins"/>
                <a:cs typeface="B Nazanin" panose="00000400000000000000" pitchFamily="2" charset="-78"/>
                <a:sym typeface="Poppins"/>
              </a:rPr>
              <a:t>R</a:t>
            </a:r>
            <a:endParaRPr b="1">
              <a:solidFill>
                <a:schemeClr val="dk1"/>
              </a:solidFill>
              <a:cs typeface="B Nazanin" panose="00000400000000000000" pitchFamily="2" charset="-78"/>
            </a:endParaRPr>
          </a:p>
        </p:txBody>
      </p:sp>
      <p:sp>
        <p:nvSpPr>
          <p:cNvPr id="4619" name="Google Shape;4619;p85"/>
          <p:cNvSpPr txBox="1"/>
          <p:nvPr/>
        </p:nvSpPr>
        <p:spPr>
          <a:xfrm>
            <a:off x="1091400" y="2059498"/>
            <a:ext cx="1333800" cy="371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lvl="0" algn="ctr" rtl="1"/>
            <a:r>
              <a:rPr lang="fa-IR" dirty="0">
                <a:solidFill>
                  <a:schemeClr val="lt1"/>
                </a:solidFill>
                <a:latin typeface="Poppins"/>
                <a:ea typeface="Poppins"/>
                <a:cs typeface="B Nazanin" panose="00000400000000000000" pitchFamily="2" charset="-78"/>
                <a:sym typeface="Poppins"/>
              </a:rPr>
              <a:t>مسئول</a:t>
            </a:r>
            <a:endParaRPr dirty="0">
              <a:solidFill>
                <a:schemeClr val="lt1"/>
              </a:solidFill>
              <a:latin typeface="Poppins"/>
              <a:ea typeface="Poppins"/>
              <a:cs typeface="B Nazanin" panose="00000400000000000000" pitchFamily="2" charset="-78"/>
              <a:sym typeface="Poppins"/>
            </a:endParaRPr>
          </a:p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endParaRPr dirty="0">
              <a:solidFill>
                <a:schemeClr val="lt1"/>
              </a:solidFill>
              <a:latin typeface="Poppins"/>
              <a:ea typeface="Poppins"/>
              <a:cs typeface="B Nazanin" panose="00000400000000000000" pitchFamily="2" charset="-78"/>
              <a:sym typeface="Poppins"/>
            </a:endParaRPr>
          </a:p>
        </p:txBody>
      </p:sp>
      <p:sp>
        <p:nvSpPr>
          <p:cNvPr id="4620" name="Google Shape;4620;p85"/>
          <p:cNvSpPr/>
          <p:nvPr/>
        </p:nvSpPr>
        <p:spPr>
          <a:xfrm>
            <a:off x="720000" y="2673375"/>
            <a:ext cx="371400" cy="371400"/>
          </a:xfrm>
          <a:prstGeom prst="rect">
            <a:avLst/>
          </a:prstGeom>
          <a:solidFill>
            <a:schemeClr val="lt2"/>
          </a:solidFill>
          <a:ln w="9525" cap="flat" cmpd="sng">
            <a:solidFill>
              <a:schemeClr val="l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en" b="1">
                <a:solidFill>
                  <a:schemeClr val="dk1"/>
                </a:solidFill>
                <a:latin typeface="Poppins"/>
                <a:ea typeface="Poppins"/>
                <a:cs typeface="B Nazanin" panose="00000400000000000000" pitchFamily="2" charset="-78"/>
                <a:sym typeface="Poppins"/>
              </a:rPr>
              <a:t>A</a:t>
            </a:r>
            <a:endParaRPr b="1">
              <a:solidFill>
                <a:schemeClr val="dk1"/>
              </a:solidFill>
              <a:cs typeface="B Nazanin" panose="00000400000000000000" pitchFamily="2" charset="-78"/>
            </a:endParaRPr>
          </a:p>
        </p:txBody>
      </p:sp>
      <p:sp>
        <p:nvSpPr>
          <p:cNvPr id="4621" name="Google Shape;4621;p85"/>
          <p:cNvSpPr txBox="1"/>
          <p:nvPr/>
        </p:nvSpPr>
        <p:spPr>
          <a:xfrm>
            <a:off x="1091400" y="2673375"/>
            <a:ext cx="1333800" cy="371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lvl="0" algn="ctr" rtl="1"/>
            <a:r>
              <a:rPr lang="fa-IR" dirty="0">
                <a:solidFill>
                  <a:schemeClr val="lt1"/>
                </a:solidFill>
                <a:latin typeface="Poppins"/>
                <a:ea typeface="Poppins"/>
                <a:cs typeface="B Nazanin" panose="00000400000000000000" pitchFamily="2" charset="-78"/>
                <a:sym typeface="Poppins"/>
              </a:rPr>
              <a:t>پاسخگو</a:t>
            </a:r>
            <a:endParaRPr dirty="0">
              <a:solidFill>
                <a:schemeClr val="lt1"/>
              </a:solidFill>
              <a:latin typeface="Poppins"/>
              <a:ea typeface="Poppins"/>
              <a:cs typeface="B Nazanin" panose="00000400000000000000" pitchFamily="2" charset="-78"/>
              <a:sym typeface="Poppins"/>
            </a:endParaRPr>
          </a:p>
        </p:txBody>
      </p:sp>
      <p:sp>
        <p:nvSpPr>
          <p:cNvPr id="4622" name="Google Shape;4622;p85"/>
          <p:cNvSpPr/>
          <p:nvPr/>
        </p:nvSpPr>
        <p:spPr>
          <a:xfrm>
            <a:off x="720000" y="3294416"/>
            <a:ext cx="371400" cy="371400"/>
          </a:xfrm>
          <a:prstGeom prst="rect">
            <a:avLst/>
          </a:prstGeom>
          <a:solidFill>
            <a:schemeClr val="lt2"/>
          </a:solidFill>
          <a:ln w="9525" cap="flat" cmpd="sng">
            <a:solidFill>
              <a:schemeClr val="l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en" b="1">
                <a:solidFill>
                  <a:schemeClr val="dk1"/>
                </a:solidFill>
                <a:latin typeface="Poppins"/>
                <a:ea typeface="Poppins"/>
                <a:cs typeface="B Nazanin" panose="00000400000000000000" pitchFamily="2" charset="-78"/>
                <a:sym typeface="Poppins"/>
              </a:rPr>
              <a:t>C</a:t>
            </a:r>
            <a:endParaRPr b="1">
              <a:solidFill>
                <a:schemeClr val="dk1"/>
              </a:solidFill>
              <a:cs typeface="B Nazanin" panose="00000400000000000000" pitchFamily="2" charset="-78"/>
            </a:endParaRPr>
          </a:p>
        </p:txBody>
      </p:sp>
      <p:sp>
        <p:nvSpPr>
          <p:cNvPr id="4623" name="Google Shape;4623;p85"/>
          <p:cNvSpPr txBox="1"/>
          <p:nvPr/>
        </p:nvSpPr>
        <p:spPr>
          <a:xfrm>
            <a:off x="1091400" y="3294416"/>
            <a:ext cx="1333800" cy="371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lvl="0" algn="ctr" rtl="1"/>
            <a:r>
              <a:rPr lang="fa-IR" dirty="0">
                <a:solidFill>
                  <a:schemeClr val="lt1"/>
                </a:solidFill>
                <a:latin typeface="Poppins"/>
                <a:ea typeface="Poppins"/>
                <a:cs typeface="B Nazanin" panose="00000400000000000000" pitchFamily="2" charset="-78"/>
                <a:sym typeface="Poppins"/>
              </a:rPr>
              <a:t>مشاور</a:t>
            </a:r>
            <a:endParaRPr dirty="0">
              <a:solidFill>
                <a:schemeClr val="lt1"/>
              </a:solidFill>
              <a:latin typeface="Poppins"/>
              <a:ea typeface="Poppins"/>
              <a:cs typeface="B Nazanin" panose="00000400000000000000" pitchFamily="2" charset="-78"/>
              <a:sym typeface="Poppins"/>
            </a:endParaRPr>
          </a:p>
        </p:txBody>
      </p:sp>
      <p:sp>
        <p:nvSpPr>
          <p:cNvPr id="4624" name="Google Shape;4624;p85"/>
          <p:cNvSpPr/>
          <p:nvPr/>
        </p:nvSpPr>
        <p:spPr>
          <a:xfrm>
            <a:off x="720000" y="3915457"/>
            <a:ext cx="371400" cy="371400"/>
          </a:xfrm>
          <a:prstGeom prst="rect">
            <a:avLst/>
          </a:prstGeom>
          <a:solidFill>
            <a:schemeClr val="lt2"/>
          </a:solidFill>
          <a:ln w="9525" cap="flat" cmpd="sng">
            <a:solidFill>
              <a:schemeClr val="l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en" b="1">
                <a:solidFill>
                  <a:schemeClr val="dk1"/>
                </a:solidFill>
                <a:latin typeface="Poppins"/>
                <a:ea typeface="Poppins"/>
                <a:cs typeface="B Nazanin" panose="00000400000000000000" pitchFamily="2" charset="-78"/>
                <a:sym typeface="Poppins"/>
              </a:rPr>
              <a:t>I</a:t>
            </a:r>
            <a:endParaRPr b="1">
              <a:solidFill>
                <a:schemeClr val="dk1"/>
              </a:solidFill>
              <a:cs typeface="B Nazanin" panose="00000400000000000000" pitchFamily="2" charset="-78"/>
            </a:endParaRPr>
          </a:p>
        </p:txBody>
      </p:sp>
      <p:sp>
        <p:nvSpPr>
          <p:cNvPr id="4625" name="Google Shape;4625;p85"/>
          <p:cNvSpPr txBox="1"/>
          <p:nvPr/>
        </p:nvSpPr>
        <p:spPr>
          <a:xfrm>
            <a:off x="1091400" y="3915457"/>
            <a:ext cx="1333800" cy="371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lvl="0" algn="ctr" rtl="1"/>
            <a:r>
              <a:rPr lang="fa-IR" dirty="0">
                <a:solidFill>
                  <a:schemeClr val="lt1"/>
                </a:solidFill>
                <a:latin typeface="Poppins"/>
                <a:ea typeface="Poppins"/>
                <a:cs typeface="B Nazanin" panose="00000400000000000000" pitchFamily="2" charset="-78"/>
                <a:sym typeface="Poppins"/>
              </a:rPr>
              <a:t>مطلع</a:t>
            </a:r>
            <a:endParaRPr dirty="0">
              <a:solidFill>
                <a:schemeClr val="lt1"/>
              </a:solidFill>
              <a:latin typeface="Poppins"/>
              <a:ea typeface="Poppins"/>
              <a:cs typeface="B Nazanin" panose="00000400000000000000" pitchFamily="2" charset="-78"/>
              <a:sym typeface="Poppins"/>
            </a:endParaRPr>
          </a:p>
        </p:txBody>
      </p:sp>
      <p:sp>
        <p:nvSpPr>
          <p:cNvPr id="4626" name="Google Shape;4626;p85"/>
          <p:cNvSpPr/>
          <p:nvPr/>
        </p:nvSpPr>
        <p:spPr>
          <a:xfrm>
            <a:off x="5158525" y="2073813"/>
            <a:ext cx="371400" cy="371400"/>
          </a:xfrm>
          <a:prstGeom prst="rect">
            <a:avLst/>
          </a:prstGeom>
          <a:solidFill>
            <a:schemeClr val="lt2"/>
          </a:solidFill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en" b="1">
                <a:solidFill>
                  <a:schemeClr val="dk1"/>
                </a:solidFill>
                <a:latin typeface="Poppins"/>
                <a:ea typeface="Poppins"/>
                <a:cs typeface="B Nazanin" panose="00000400000000000000" pitchFamily="2" charset="-78"/>
                <a:sym typeface="Poppins"/>
              </a:rPr>
              <a:t>R</a:t>
            </a:r>
            <a:endParaRPr b="1">
              <a:solidFill>
                <a:schemeClr val="dk1"/>
              </a:solidFill>
              <a:cs typeface="B Nazanin" panose="00000400000000000000" pitchFamily="2" charset="-78"/>
            </a:endParaRPr>
          </a:p>
        </p:txBody>
      </p:sp>
      <p:sp>
        <p:nvSpPr>
          <p:cNvPr id="4627" name="Google Shape;4627;p85"/>
          <p:cNvSpPr/>
          <p:nvPr/>
        </p:nvSpPr>
        <p:spPr>
          <a:xfrm>
            <a:off x="6798475" y="3923875"/>
            <a:ext cx="371400" cy="371400"/>
          </a:xfrm>
          <a:prstGeom prst="rect">
            <a:avLst/>
          </a:prstGeom>
          <a:solidFill>
            <a:schemeClr val="lt2"/>
          </a:solidFill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en" b="1">
                <a:solidFill>
                  <a:schemeClr val="dk1"/>
                </a:solidFill>
                <a:latin typeface="Poppins"/>
                <a:ea typeface="Poppins"/>
                <a:cs typeface="B Nazanin" panose="00000400000000000000" pitchFamily="2" charset="-78"/>
                <a:sym typeface="Poppins"/>
              </a:rPr>
              <a:t>A</a:t>
            </a:r>
            <a:endParaRPr b="1">
              <a:solidFill>
                <a:schemeClr val="dk1"/>
              </a:solidFill>
              <a:cs typeface="B Nazanin" panose="00000400000000000000" pitchFamily="2" charset="-78"/>
            </a:endParaRPr>
          </a:p>
        </p:txBody>
      </p:sp>
      <p:sp>
        <p:nvSpPr>
          <p:cNvPr id="4628" name="Google Shape;4628;p85"/>
          <p:cNvSpPr/>
          <p:nvPr/>
        </p:nvSpPr>
        <p:spPr>
          <a:xfrm>
            <a:off x="4003600" y="3923863"/>
            <a:ext cx="371400" cy="371400"/>
          </a:xfrm>
          <a:prstGeom prst="rect">
            <a:avLst/>
          </a:prstGeom>
          <a:solidFill>
            <a:schemeClr val="lt2"/>
          </a:solidFill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en" b="1">
                <a:solidFill>
                  <a:schemeClr val="dk1"/>
                </a:solidFill>
                <a:latin typeface="Poppins"/>
                <a:ea typeface="Poppins"/>
                <a:cs typeface="B Nazanin" panose="00000400000000000000" pitchFamily="2" charset="-78"/>
                <a:sym typeface="Poppins"/>
              </a:rPr>
              <a:t>C</a:t>
            </a:r>
            <a:endParaRPr b="1">
              <a:solidFill>
                <a:schemeClr val="dk1"/>
              </a:solidFill>
              <a:cs typeface="B Nazanin" panose="00000400000000000000" pitchFamily="2" charset="-78"/>
            </a:endParaRPr>
          </a:p>
        </p:txBody>
      </p:sp>
      <p:sp>
        <p:nvSpPr>
          <p:cNvPr id="4629" name="Google Shape;4629;p85"/>
          <p:cNvSpPr/>
          <p:nvPr/>
        </p:nvSpPr>
        <p:spPr>
          <a:xfrm>
            <a:off x="7404325" y="3295288"/>
            <a:ext cx="371400" cy="371400"/>
          </a:xfrm>
          <a:prstGeom prst="rect">
            <a:avLst/>
          </a:prstGeom>
          <a:solidFill>
            <a:schemeClr val="lt2"/>
          </a:solidFill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en" b="1">
                <a:solidFill>
                  <a:schemeClr val="dk1"/>
                </a:solidFill>
                <a:latin typeface="Poppins"/>
                <a:ea typeface="Poppins"/>
                <a:cs typeface="B Nazanin" panose="00000400000000000000" pitchFamily="2" charset="-78"/>
                <a:sym typeface="Poppins"/>
              </a:rPr>
              <a:t>I</a:t>
            </a:r>
            <a:endParaRPr b="1">
              <a:solidFill>
                <a:schemeClr val="dk1"/>
              </a:solidFill>
              <a:cs typeface="B Nazanin" panose="00000400000000000000" pitchFamily="2" charset="-78"/>
            </a:endParaRPr>
          </a:p>
        </p:txBody>
      </p:sp>
      <p:sp>
        <p:nvSpPr>
          <p:cNvPr id="4630" name="Google Shape;4630;p85"/>
          <p:cNvSpPr/>
          <p:nvPr/>
        </p:nvSpPr>
        <p:spPr>
          <a:xfrm>
            <a:off x="3984700" y="2689000"/>
            <a:ext cx="371400" cy="371400"/>
          </a:xfrm>
          <a:prstGeom prst="rect">
            <a:avLst/>
          </a:prstGeom>
          <a:solidFill>
            <a:schemeClr val="lt2"/>
          </a:solidFill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en" b="1">
                <a:solidFill>
                  <a:schemeClr val="dk1"/>
                </a:solidFill>
                <a:latin typeface="Poppins"/>
                <a:ea typeface="Poppins"/>
                <a:cs typeface="B Nazanin" panose="00000400000000000000" pitchFamily="2" charset="-78"/>
                <a:sym typeface="Poppins"/>
              </a:rPr>
              <a:t>R</a:t>
            </a:r>
            <a:endParaRPr b="1">
              <a:solidFill>
                <a:schemeClr val="dk1"/>
              </a:solidFill>
              <a:cs typeface="B Nazanin" panose="00000400000000000000" pitchFamily="2" charset="-78"/>
            </a:endParaRPr>
          </a:p>
        </p:txBody>
      </p:sp>
      <p:sp>
        <p:nvSpPr>
          <p:cNvPr id="4631" name="Google Shape;4631;p85"/>
          <p:cNvSpPr/>
          <p:nvPr/>
        </p:nvSpPr>
        <p:spPr>
          <a:xfrm>
            <a:off x="5158525" y="3923863"/>
            <a:ext cx="371400" cy="371400"/>
          </a:xfrm>
          <a:prstGeom prst="rect">
            <a:avLst/>
          </a:prstGeom>
          <a:solidFill>
            <a:schemeClr val="lt2"/>
          </a:solidFill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en" b="1">
                <a:solidFill>
                  <a:schemeClr val="dk1"/>
                </a:solidFill>
                <a:latin typeface="Poppins"/>
                <a:ea typeface="Poppins"/>
                <a:cs typeface="B Nazanin" panose="00000400000000000000" pitchFamily="2" charset="-78"/>
                <a:sym typeface="Poppins"/>
              </a:rPr>
              <a:t>A</a:t>
            </a:r>
            <a:endParaRPr b="1">
              <a:solidFill>
                <a:schemeClr val="dk1"/>
              </a:solidFill>
              <a:cs typeface="B Nazanin" panose="00000400000000000000" pitchFamily="2" charset="-78"/>
            </a:endParaRPr>
          </a:p>
        </p:txBody>
      </p:sp>
      <p:sp>
        <p:nvSpPr>
          <p:cNvPr id="4632" name="Google Shape;4632;p85"/>
          <p:cNvSpPr/>
          <p:nvPr/>
        </p:nvSpPr>
        <p:spPr>
          <a:xfrm>
            <a:off x="6313450" y="3923875"/>
            <a:ext cx="371400" cy="371400"/>
          </a:xfrm>
          <a:prstGeom prst="rect">
            <a:avLst/>
          </a:prstGeom>
          <a:solidFill>
            <a:schemeClr val="lt2"/>
          </a:solidFill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en" b="1">
                <a:solidFill>
                  <a:schemeClr val="dk1"/>
                </a:solidFill>
                <a:latin typeface="Poppins"/>
                <a:ea typeface="Poppins"/>
                <a:cs typeface="B Nazanin" panose="00000400000000000000" pitchFamily="2" charset="-78"/>
                <a:sym typeface="Poppins"/>
              </a:rPr>
              <a:t>C</a:t>
            </a:r>
            <a:endParaRPr b="1">
              <a:solidFill>
                <a:schemeClr val="dk1"/>
              </a:solidFill>
              <a:cs typeface="B Nazanin" panose="00000400000000000000" pitchFamily="2" charset="-78"/>
            </a:endParaRPr>
          </a:p>
        </p:txBody>
      </p:sp>
      <p:sp>
        <p:nvSpPr>
          <p:cNvPr id="4633" name="Google Shape;4633;p85"/>
          <p:cNvSpPr/>
          <p:nvPr/>
        </p:nvSpPr>
        <p:spPr>
          <a:xfrm>
            <a:off x="5158525" y="2689000"/>
            <a:ext cx="371400" cy="371400"/>
          </a:xfrm>
          <a:prstGeom prst="rect">
            <a:avLst/>
          </a:prstGeom>
          <a:solidFill>
            <a:schemeClr val="lt2"/>
          </a:solidFill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en" b="1">
                <a:solidFill>
                  <a:schemeClr val="dk1"/>
                </a:solidFill>
                <a:latin typeface="Poppins"/>
                <a:ea typeface="Poppins"/>
                <a:cs typeface="B Nazanin" panose="00000400000000000000" pitchFamily="2" charset="-78"/>
                <a:sym typeface="Poppins"/>
              </a:rPr>
              <a:t>I</a:t>
            </a:r>
            <a:endParaRPr b="1">
              <a:solidFill>
                <a:schemeClr val="dk1"/>
              </a:solidFill>
              <a:cs typeface="B Nazanin" panose="000004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46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46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1000"/>
                            </p:stCondLst>
                            <p:childTnLst>
                              <p:par>
                                <p:cTn id="1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46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46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2000"/>
                            </p:stCondLst>
                            <p:childTnLst>
                              <p:par>
                                <p:cTn id="1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46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1000"/>
                                        <p:tgtEl>
                                          <p:spTgt spid="46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3000"/>
                            </p:stCondLst>
                            <p:childTnLst>
                              <p:par>
                                <p:cTn id="26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1000"/>
                                        <p:tgtEl>
                                          <p:spTgt spid="46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1000"/>
                                        <p:tgtEl>
                                          <p:spTgt spid="46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6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38" name="Google Shape;4638;p86"/>
          <p:cNvSpPr txBox="1">
            <a:spLocks noGrp="1"/>
          </p:cNvSpPr>
          <p:nvPr>
            <p:ph type="title"/>
          </p:nvPr>
        </p:nvSpPr>
        <p:spPr>
          <a:xfrm>
            <a:off x="720000" y="444762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400000000000000" pitchFamily="2" charset="-78"/>
              </a:rPr>
              <a:t> ماتریس </a:t>
            </a:r>
            <a:r>
              <a:rPr lang="fa-IR" dirty="0">
                <a:solidFill>
                  <a:schemeClr val="bg1"/>
                </a:solidFill>
                <a:cs typeface="B Nazanin" panose="00000400000000000000" pitchFamily="2" charset="-78"/>
              </a:rPr>
              <a:t>(</a:t>
            </a:r>
            <a:r>
              <a:rPr lang="fa-IR" b="0" i="0" dirty="0">
                <a:solidFill>
                  <a:schemeClr val="bg1"/>
                </a:solidFill>
                <a:effectLst/>
                <a:latin typeface="Google Sans"/>
                <a:cs typeface="B Nazanin" panose="00000400000000000000" pitchFamily="2" charset="-78"/>
              </a:rPr>
              <a:t>مسئول، پاسخگو، مشاور و مطلع</a:t>
            </a:r>
            <a:r>
              <a:rPr lang="fa-IR" dirty="0">
                <a:cs typeface="B Nazanin" panose="00000400000000000000" pitchFamily="2" charset="-78"/>
              </a:rPr>
              <a:t>) </a:t>
            </a:r>
            <a:r>
              <a:rPr lang="en" dirty="0">
                <a:cs typeface="B Nazanin" panose="00000400000000000000" pitchFamily="2" charset="-78"/>
              </a:rPr>
              <a:t>RACI</a:t>
            </a:r>
            <a:r>
              <a:rPr lang="fa-IR" dirty="0">
                <a:cs typeface="B Nazanin" panose="00000400000000000000" pitchFamily="2" charset="-78"/>
              </a:rPr>
              <a:t> </a:t>
            </a:r>
            <a:endParaRPr dirty="0">
              <a:cs typeface="B Nazanin" panose="00000400000000000000" pitchFamily="2" charset="-78"/>
            </a:endParaRPr>
          </a:p>
        </p:txBody>
      </p:sp>
      <p:sp>
        <p:nvSpPr>
          <p:cNvPr id="4639" name="Google Shape;4639;p86"/>
          <p:cNvSpPr/>
          <p:nvPr/>
        </p:nvSpPr>
        <p:spPr>
          <a:xfrm>
            <a:off x="1386750" y="4214348"/>
            <a:ext cx="371400" cy="371400"/>
          </a:xfrm>
          <a:prstGeom prst="rect">
            <a:avLst/>
          </a:prstGeom>
          <a:solidFill>
            <a:schemeClr val="lt2"/>
          </a:solidFill>
          <a:ln w="9525" cap="flat" cmpd="sng">
            <a:solidFill>
              <a:schemeClr val="l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b="1">
                <a:solidFill>
                  <a:schemeClr val="dk1"/>
                </a:solidFill>
                <a:latin typeface="Poppins"/>
                <a:ea typeface="Poppins"/>
                <a:cs typeface="B Nazanin" panose="00000400000000000000" pitchFamily="2" charset="-78"/>
                <a:sym typeface="Poppins"/>
              </a:rPr>
              <a:t>R</a:t>
            </a:r>
            <a:endParaRPr b="1">
              <a:solidFill>
                <a:schemeClr val="dk1"/>
              </a:solidFill>
              <a:cs typeface="B Nazanin" panose="00000400000000000000" pitchFamily="2" charset="-78"/>
            </a:endParaRPr>
          </a:p>
        </p:txBody>
      </p:sp>
      <p:sp>
        <p:nvSpPr>
          <p:cNvPr id="4640" name="Google Shape;4640;p86"/>
          <p:cNvSpPr txBox="1"/>
          <p:nvPr/>
        </p:nvSpPr>
        <p:spPr>
          <a:xfrm>
            <a:off x="1758150" y="4214348"/>
            <a:ext cx="1333800" cy="371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b="0" i="0" dirty="0">
                <a:solidFill>
                  <a:schemeClr val="bg1"/>
                </a:solidFill>
                <a:effectLst/>
                <a:latin typeface="Google Sans"/>
                <a:cs typeface="B Nazanin" panose="00000400000000000000" pitchFamily="2" charset="-78"/>
              </a:rPr>
              <a:t>مسئول</a:t>
            </a:r>
            <a:endParaRPr dirty="0">
              <a:solidFill>
                <a:schemeClr val="lt1"/>
              </a:solidFill>
              <a:latin typeface="Poppins"/>
              <a:ea typeface="Poppins"/>
              <a:cs typeface="B Nazanin" panose="00000400000000000000" pitchFamily="2" charset="-78"/>
              <a:sym typeface="Poppins"/>
            </a:endParaRPr>
          </a:p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endParaRPr dirty="0">
              <a:solidFill>
                <a:schemeClr val="lt1"/>
              </a:solidFill>
              <a:latin typeface="Poppins"/>
              <a:ea typeface="Poppins"/>
              <a:cs typeface="B Nazanin" panose="00000400000000000000" pitchFamily="2" charset="-78"/>
              <a:sym typeface="Poppins"/>
            </a:endParaRPr>
          </a:p>
        </p:txBody>
      </p:sp>
      <p:sp>
        <p:nvSpPr>
          <p:cNvPr id="4641" name="Google Shape;4641;p86"/>
          <p:cNvSpPr/>
          <p:nvPr/>
        </p:nvSpPr>
        <p:spPr>
          <a:xfrm>
            <a:off x="3091950" y="4214350"/>
            <a:ext cx="371400" cy="371400"/>
          </a:xfrm>
          <a:prstGeom prst="rect">
            <a:avLst/>
          </a:prstGeom>
          <a:solidFill>
            <a:schemeClr val="lt2"/>
          </a:solidFill>
          <a:ln w="9525" cap="flat" cmpd="sng">
            <a:solidFill>
              <a:schemeClr val="l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b="1">
                <a:solidFill>
                  <a:schemeClr val="dk1"/>
                </a:solidFill>
                <a:latin typeface="Poppins"/>
                <a:ea typeface="Poppins"/>
                <a:cs typeface="B Nazanin" panose="00000400000000000000" pitchFamily="2" charset="-78"/>
                <a:sym typeface="Poppins"/>
              </a:rPr>
              <a:t>A</a:t>
            </a:r>
            <a:endParaRPr b="1">
              <a:solidFill>
                <a:schemeClr val="dk1"/>
              </a:solidFill>
              <a:cs typeface="B Nazanin" panose="00000400000000000000" pitchFamily="2" charset="-78"/>
            </a:endParaRPr>
          </a:p>
        </p:txBody>
      </p:sp>
      <p:sp>
        <p:nvSpPr>
          <p:cNvPr id="4642" name="Google Shape;4642;p86"/>
          <p:cNvSpPr txBox="1"/>
          <p:nvPr/>
        </p:nvSpPr>
        <p:spPr>
          <a:xfrm>
            <a:off x="3463350" y="4214350"/>
            <a:ext cx="1333800" cy="371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b="0" i="0" dirty="0">
                <a:solidFill>
                  <a:schemeClr val="bg1"/>
                </a:solidFill>
                <a:effectLst/>
                <a:latin typeface="Google Sans"/>
                <a:cs typeface="B Nazanin" panose="00000400000000000000" pitchFamily="2" charset="-78"/>
              </a:rPr>
              <a:t>مطلع</a:t>
            </a:r>
            <a:endParaRPr dirty="0">
              <a:solidFill>
                <a:schemeClr val="lt1"/>
              </a:solidFill>
              <a:latin typeface="Poppins"/>
              <a:ea typeface="Poppins"/>
              <a:cs typeface="B Nazanin" panose="00000400000000000000" pitchFamily="2" charset="-78"/>
              <a:sym typeface="Poppins"/>
            </a:endParaRPr>
          </a:p>
        </p:txBody>
      </p:sp>
      <p:sp>
        <p:nvSpPr>
          <p:cNvPr id="4643" name="Google Shape;4643;p86"/>
          <p:cNvSpPr/>
          <p:nvPr/>
        </p:nvSpPr>
        <p:spPr>
          <a:xfrm>
            <a:off x="4797150" y="4214341"/>
            <a:ext cx="371400" cy="371400"/>
          </a:xfrm>
          <a:prstGeom prst="rect">
            <a:avLst/>
          </a:prstGeom>
          <a:solidFill>
            <a:schemeClr val="lt2"/>
          </a:solidFill>
          <a:ln w="9525" cap="flat" cmpd="sng">
            <a:solidFill>
              <a:schemeClr val="l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b="1">
                <a:solidFill>
                  <a:schemeClr val="dk1"/>
                </a:solidFill>
                <a:latin typeface="Poppins"/>
                <a:ea typeface="Poppins"/>
                <a:cs typeface="B Nazanin" panose="00000400000000000000" pitchFamily="2" charset="-78"/>
                <a:sym typeface="Poppins"/>
              </a:rPr>
              <a:t>C</a:t>
            </a:r>
            <a:endParaRPr b="1">
              <a:solidFill>
                <a:schemeClr val="dk1"/>
              </a:solidFill>
              <a:cs typeface="B Nazanin" panose="00000400000000000000" pitchFamily="2" charset="-78"/>
            </a:endParaRPr>
          </a:p>
        </p:txBody>
      </p:sp>
      <p:sp>
        <p:nvSpPr>
          <p:cNvPr id="4644" name="Google Shape;4644;p86"/>
          <p:cNvSpPr txBox="1"/>
          <p:nvPr/>
        </p:nvSpPr>
        <p:spPr>
          <a:xfrm>
            <a:off x="5168550" y="4214341"/>
            <a:ext cx="1333800" cy="371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b="0" i="0" dirty="0">
                <a:solidFill>
                  <a:schemeClr val="bg1"/>
                </a:solidFill>
                <a:effectLst/>
                <a:latin typeface="Google Sans"/>
                <a:cs typeface="B Nazanin" panose="00000400000000000000" pitchFamily="2" charset="-78"/>
              </a:rPr>
              <a:t>مشاور</a:t>
            </a:r>
            <a:endParaRPr dirty="0">
              <a:solidFill>
                <a:schemeClr val="lt1"/>
              </a:solidFill>
              <a:latin typeface="Poppins"/>
              <a:ea typeface="Poppins"/>
              <a:cs typeface="B Nazanin" panose="00000400000000000000" pitchFamily="2" charset="-78"/>
              <a:sym typeface="Poppins"/>
            </a:endParaRPr>
          </a:p>
        </p:txBody>
      </p:sp>
      <p:sp>
        <p:nvSpPr>
          <p:cNvPr id="4645" name="Google Shape;4645;p86"/>
          <p:cNvSpPr/>
          <p:nvPr/>
        </p:nvSpPr>
        <p:spPr>
          <a:xfrm>
            <a:off x="6502350" y="4214357"/>
            <a:ext cx="371400" cy="371400"/>
          </a:xfrm>
          <a:prstGeom prst="rect">
            <a:avLst/>
          </a:prstGeom>
          <a:solidFill>
            <a:schemeClr val="lt2"/>
          </a:solidFill>
          <a:ln w="9525" cap="flat" cmpd="sng">
            <a:solidFill>
              <a:schemeClr val="l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b="1">
                <a:solidFill>
                  <a:schemeClr val="dk1"/>
                </a:solidFill>
                <a:latin typeface="Poppins"/>
                <a:ea typeface="Poppins"/>
                <a:cs typeface="B Nazanin" panose="00000400000000000000" pitchFamily="2" charset="-78"/>
                <a:sym typeface="Poppins"/>
              </a:rPr>
              <a:t>I</a:t>
            </a:r>
            <a:endParaRPr b="1">
              <a:solidFill>
                <a:schemeClr val="dk1"/>
              </a:solidFill>
              <a:cs typeface="B Nazanin" panose="00000400000000000000" pitchFamily="2" charset="-78"/>
            </a:endParaRPr>
          </a:p>
        </p:txBody>
      </p:sp>
      <p:sp>
        <p:nvSpPr>
          <p:cNvPr id="4646" name="Google Shape;4646;p86"/>
          <p:cNvSpPr txBox="1"/>
          <p:nvPr/>
        </p:nvSpPr>
        <p:spPr>
          <a:xfrm>
            <a:off x="6873750" y="4214357"/>
            <a:ext cx="1333800" cy="371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lt1"/>
                </a:solidFill>
                <a:latin typeface="Poppins"/>
                <a:ea typeface="Poppins"/>
                <a:cs typeface="B Nazanin" panose="00000400000000000000" pitchFamily="2" charset="-78"/>
                <a:sym typeface="Poppins"/>
              </a:rPr>
              <a:t>مطلع</a:t>
            </a:r>
            <a:endParaRPr dirty="0">
              <a:solidFill>
                <a:schemeClr val="lt1"/>
              </a:solidFill>
              <a:latin typeface="Poppins"/>
              <a:ea typeface="Poppins"/>
              <a:cs typeface="B Nazanin" panose="00000400000000000000" pitchFamily="2" charset="-78"/>
              <a:sym typeface="Poppins"/>
            </a:endParaRPr>
          </a:p>
        </p:txBody>
      </p:sp>
      <p:sp>
        <p:nvSpPr>
          <p:cNvPr id="4647" name="Google Shape;4647;p86"/>
          <p:cNvSpPr/>
          <p:nvPr/>
        </p:nvSpPr>
        <p:spPr>
          <a:xfrm>
            <a:off x="2901000" y="1642598"/>
            <a:ext cx="371400" cy="371400"/>
          </a:xfrm>
          <a:prstGeom prst="rect">
            <a:avLst/>
          </a:prstGeom>
          <a:noFill/>
          <a:ln w="19050" cap="flat" cmpd="sng">
            <a:solidFill>
              <a:schemeClr val="l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en" b="1">
                <a:solidFill>
                  <a:schemeClr val="lt1"/>
                </a:solidFill>
                <a:latin typeface="Poppins"/>
                <a:ea typeface="Poppins"/>
                <a:cs typeface="B Nazanin" panose="00000400000000000000" pitchFamily="2" charset="-78"/>
                <a:sym typeface="Poppins"/>
              </a:rPr>
              <a:t>R</a:t>
            </a:r>
            <a:endParaRPr b="1">
              <a:solidFill>
                <a:schemeClr val="lt1"/>
              </a:solidFill>
              <a:cs typeface="B Nazanin" panose="00000400000000000000" pitchFamily="2" charset="-78"/>
            </a:endParaRPr>
          </a:p>
        </p:txBody>
      </p:sp>
      <p:sp>
        <p:nvSpPr>
          <p:cNvPr id="4648" name="Google Shape;4648;p86"/>
          <p:cNvSpPr/>
          <p:nvPr/>
        </p:nvSpPr>
        <p:spPr>
          <a:xfrm>
            <a:off x="3310800" y="1642600"/>
            <a:ext cx="371400" cy="371400"/>
          </a:xfrm>
          <a:prstGeom prst="rect">
            <a:avLst/>
          </a:prstGeom>
          <a:solidFill>
            <a:schemeClr val="lt2"/>
          </a:solidFill>
          <a:ln w="9525" cap="flat" cmpd="sng">
            <a:solidFill>
              <a:schemeClr val="l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en" b="1">
                <a:solidFill>
                  <a:schemeClr val="dk1"/>
                </a:solidFill>
                <a:latin typeface="Poppins"/>
                <a:ea typeface="Poppins"/>
                <a:cs typeface="B Nazanin" panose="00000400000000000000" pitchFamily="2" charset="-78"/>
                <a:sym typeface="Poppins"/>
              </a:rPr>
              <a:t>A</a:t>
            </a:r>
            <a:endParaRPr b="1">
              <a:solidFill>
                <a:schemeClr val="dk1"/>
              </a:solidFill>
              <a:cs typeface="B Nazanin" panose="00000400000000000000" pitchFamily="2" charset="-78"/>
            </a:endParaRPr>
          </a:p>
        </p:txBody>
      </p:sp>
      <p:sp>
        <p:nvSpPr>
          <p:cNvPr id="4649" name="Google Shape;4649;p86"/>
          <p:cNvSpPr/>
          <p:nvPr/>
        </p:nvSpPr>
        <p:spPr>
          <a:xfrm>
            <a:off x="3720600" y="1642591"/>
            <a:ext cx="371400" cy="371400"/>
          </a:xfrm>
          <a:prstGeom prst="rect">
            <a:avLst/>
          </a:prstGeom>
          <a:solidFill>
            <a:schemeClr val="lt2"/>
          </a:solidFill>
          <a:ln w="9525" cap="flat" cmpd="sng">
            <a:solidFill>
              <a:schemeClr val="l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en" b="1">
                <a:solidFill>
                  <a:schemeClr val="dk1"/>
                </a:solidFill>
                <a:latin typeface="Poppins"/>
                <a:ea typeface="Poppins"/>
                <a:cs typeface="B Nazanin" panose="00000400000000000000" pitchFamily="2" charset="-78"/>
                <a:sym typeface="Poppins"/>
              </a:rPr>
              <a:t>C</a:t>
            </a:r>
            <a:endParaRPr b="1">
              <a:solidFill>
                <a:schemeClr val="dk1"/>
              </a:solidFill>
              <a:cs typeface="B Nazanin" panose="00000400000000000000" pitchFamily="2" charset="-78"/>
            </a:endParaRPr>
          </a:p>
        </p:txBody>
      </p:sp>
      <p:sp>
        <p:nvSpPr>
          <p:cNvPr id="4650" name="Google Shape;4650;p86"/>
          <p:cNvSpPr/>
          <p:nvPr/>
        </p:nvSpPr>
        <p:spPr>
          <a:xfrm>
            <a:off x="4130400" y="1642607"/>
            <a:ext cx="371400" cy="371400"/>
          </a:xfrm>
          <a:prstGeom prst="rect">
            <a:avLst/>
          </a:prstGeom>
          <a:noFill/>
          <a:ln w="19050" cap="flat" cmpd="sng">
            <a:solidFill>
              <a:schemeClr val="l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en" b="1">
                <a:solidFill>
                  <a:schemeClr val="lt1"/>
                </a:solidFill>
                <a:latin typeface="Poppins"/>
                <a:ea typeface="Poppins"/>
                <a:cs typeface="B Nazanin" panose="00000400000000000000" pitchFamily="2" charset="-78"/>
                <a:sym typeface="Poppins"/>
              </a:rPr>
              <a:t>I</a:t>
            </a:r>
            <a:endParaRPr b="1">
              <a:solidFill>
                <a:schemeClr val="lt1"/>
              </a:solidFill>
              <a:cs typeface="B Nazanin" panose="00000400000000000000" pitchFamily="2" charset="-78"/>
            </a:endParaRPr>
          </a:p>
        </p:txBody>
      </p:sp>
      <p:sp>
        <p:nvSpPr>
          <p:cNvPr id="4651" name="Google Shape;4651;p86"/>
          <p:cNvSpPr txBox="1"/>
          <p:nvPr/>
        </p:nvSpPr>
        <p:spPr>
          <a:xfrm>
            <a:off x="2901000" y="1206975"/>
            <a:ext cx="1600800" cy="310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700" dirty="0">
                <a:solidFill>
                  <a:schemeClr val="lt2"/>
                </a:solidFill>
                <a:latin typeface="Goblin One"/>
                <a:ea typeface="Goblin One"/>
                <a:cs typeface="B Nazanin" panose="00000400000000000000" pitchFamily="2" charset="-78"/>
                <a:sym typeface="Goblin One"/>
              </a:rPr>
              <a:t>نقش</a:t>
            </a:r>
            <a:r>
              <a:rPr lang="en" sz="1700" dirty="0">
                <a:solidFill>
                  <a:schemeClr val="lt2"/>
                </a:solidFill>
                <a:latin typeface="Goblin One"/>
                <a:ea typeface="Goblin One"/>
                <a:cs typeface="B Nazanin" panose="00000400000000000000" pitchFamily="2" charset="-78"/>
                <a:sym typeface="Goblin One"/>
              </a:rPr>
              <a:t> 1</a:t>
            </a:r>
            <a:endParaRPr sz="1700" dirty="0">
              <a:solidFill>
                <a:schemeClr val="lt2"/>
              </a:solidFill>
              <a:latin typeface="Goblin One"/>
              <a:ea typeface="Goblin One"/>
              <a:cs typeface="B Nazanin" panose="00000400000000000000" pitchFamily="2" charset="-78"/>
              <a:sym typeface="Goblin One"/>
            </a:endParaRPr>
          </a:p>
        </p:txBody>
      </p:sp>
      <p:sp>
        <p:nvSpPr>
          <p:cNvPr id="4652" name="Google Shape;4652;p86"/>
          <p:cNvSpPr txBox="1"/>
          <p:nvPr/>
        </p:nvSpPr>
        <p:spPr>
          <a:xfrm>
            <a:off x="713225" y="1673200"/>
            <a:ext cx="1858500" cy="310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700" dirty="0">
                <a:solidFill>
                  <a:schemeClr val="lt2"/>
                </a:solidFill>
                <a:latin typeface="Goblin One"/>
                <a:ea typeface="Goblin One"/>
                <a:cs typeface="B Nazanin" panose="00000400000000000000" pitchFamily="2" charset="-78"/>
                <a:sym typeface="Goblin One"/>
              </a:rPr>
              <a:t>فعالیت</a:t>
            </a:r>
            <a:r>
              <a:rPr lang="en" sz="1700" dirty="0">
                <a:solidFill>
                  <a:schemeClr val="lt2"/>
                </a:solidFill>
                <a:latin typeface="Goblin One"/>
                <a:ea typeface="Goblin One"/>
                <a:cs typeface="B Nazanin" panose="00000400000000000000" pitchFamily="2" charset="-78"/>
                <a:sym typeface="Goblin One"/>
              </a:rPr>
              <a:t> 1</a:t>
            </a:r>
            <a:endParaRPr sz="1700" dirty="0">
              <a:solidFill>
                <a:schemeClr val="lt2"/>
              </a:solidFill>
              <a:latin typeface="Goblin One"/>
              <a:ea typeface="Goblin One"/>
              <a:cs typeface="B Nazanin" panose="00000400000000000000" pitchFamily="2" charset="-78"/>
              <a:sym typeface="Goblin One"/>
            </a:endParaRPr>
          </a:p>
        </p:txBody>
      </p:sp>
      <p:sp>
        <p:nvSpPr>
          <p:cNvPr id="4653" name="Google Shape;4653;p86"/>
          <p:cNvSpPr/>
          <p:nvPr/>
        </p:nvSpPr>
        <p:spPr>
          <a:xfrm>
            <a:off x="4682400" y="1642598"/>
            <a:ext cx="371400" cy="371400"/>
          </a:xfrm>
          <a:prstGeom prst="rect">
            <a:avLst/>
          </a:prstGeom>
          <a:noFill/>
          <a:ln w="19050" cap="flat" cmpd="sng">
            <a:solidFill>
              <a:schemeClr val="l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b="1">
                <a:solidFill>
                  <a:schemeClr val="lt1"/>
                </a:solidFill>
                <a:latin typeface="Poppins"/>
                <a:ea typeface="Poppins"/>
                <a:cs typeface="B Nazanin" panose="00000400000000000000" pitchFamily="2" charset="-78"/>
                <a:sym typeface="Poppins"/>
              </a:rPr>
              <a:t>R</a:t>
            </a:r>
            <a:endParaRPr b="1">
              <a:solidFill>
                <a:schemeClr val="lt1"/>
              </a:solidFill>
              <a:latin typeface="Poppins"/>
              <a:ea typeface="Poppins"/>
              <a:cs typeface="B Nazanin" panose="00000400000000000000" pitchFamily="2" charset="-78"/>
              <a:sym typeface="Poppins"/>
            </a:endParaRPr>
          </a:p>
        </p:txBody>
      </p:sp>
      <p:sp>
        <p:nvSpPr>
          <p:cNvPr id="4654" name="Google Shape;4654;p86"/>
          <p:cNvSpPr/>
          <p:nvPr/>
        </p:nvSpPr>
        <p:spPr>
          <a:xfrm>
            <a:off x="5092200" y="1642600"/>
            <a:ext cx="371400" cy="371400"/>
          </a:xfrm>
          <a:prstGeom prst="rect">
            <a:avLst/>
          </a:prstGeom>
          <a:noFill/>
          <a:ln w="19050" cap="flat" cmpd="sng">
            <a:solidFill>
              <a:schemeClr val="l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b="1">
                <a:solidFill>
                  <a:schemeClr val="lt1"/>
                </a:solidFill>
                <a:latin typeface="Poppins"/>
                <a:ea typeface="Poppins"/>
                <a:cs typeface="B Nazanin" panose="00000400000000000000" pitchFamily="2" charset="-78"/>
                <a:sym typeface="Poppins"/>
              </a:rPr>
              <a:t>A</a:t>
            </a:r>
            <a:endParaRPr b="1">
              <a:solidFill>
                <a:schemeClr val="lt1"/>
              </a:solidFill>
              <a:latin typeface="Poppins"/>
              <a:ea typeface="Poppins"/>
              <a:cs typeface="B Nazanin" panose="00000400000000000000" pitchFamily="2" charset="-78"/>
              <a:sym typeface="Poppins"/>
            </a:endParaRPr>
          </a:p>
        </p:txBody>
      </p:sp>
      <p:sp>
        <p:nvSpPr>
          <p:cNvPr id="4655" name="Google Shape;4655;p86"/>
          <p:cNvSpPr/>
          <p:nvPr/>
        </p:nvSpPr>
        <p:spPr>
          <a:xfrm>
            <a:off x="5502000" y="1642591"/>
            <a:ext cx="371400" cy="371400"/>
          </a:xfrm>
          <a:prstGeom prst="rect">
            <a:avLst/>
          </a:prstGeom>
          <a:noFill/>
          <a:ln w="19050" cap="flat" cmpd="sng">
            <a:solidFill>
              <a:schemeClr val="l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b="1">
                <a:solidFill>
                  <a:schemeClr val="lt1"/>
                </a:solidFill>
                <a:latin typeface="Poppins"/>
                <a:ea typeface="Poppins"/>
                <a:cs typeface="B Nazanin" panose="00000400000000000000" pitchFamily="2" charset="-78"/>
                <a:sym typeface="Poppins"/>
              </a:rPr>
              <a:t>C</a:t>
            </a:r>
            <a:endParaRPr b="1">
              <a:solidFill>
                <a:schemeClr val="lt1"/>
              </a:solidFill>
              <a:latin typeface="Poppins"/>
              <a:ea typeface="Poppins"/>
              <a:cs typeface="B Nazanin" panose="00000400000000000000" pitchFamily="2" charset="-78"/>
              <a:sym typeface="Poppins"/>
            </a:endParaRPr>
          </a:p>
        </p:txBody>
      </p:sp>
      <p:sp>
        <p:nvSpPr>
          <p:cNvPr id="4656" name="Google Shape;4656;p86"/>
          <p:cNvSpPr/>
          <p:nvPr/>
        </p:nvSpPr>
        <p:spPr>
          <a:xfrm>
            <a:off x="5911800" y="1642607"/>
            <a:ext cx="371400" cy="371400"/>
          </a:xfrm>
          <a:prstGeom prst="rect">
            <a:avLst/>
          </a:prstGeom>
          <a:noFill/>
          <a:ln w="19050" cap="flat" cmpd="sng">
            <a:solidFill>
              <a:schemeClr val="l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b="1">
                <a:solidFill>
                  <a:schemeClr val="lt1"/>
                </a:solidFill>
                <a:latin typeface="Poppins"/>
                <a:ea typeface="Poppins"/>
                <a:cs typeface="B Nazanin" panose="00000400000000000000" pitchFamily="2" charset="-78"/>
                <a:sym typeface="Poppins"/>
              </a:rPr>
              <a:t>I</a:t>
            </a:r>
            <a:endParaRPr b="1">
              <a:solidFill>
                <a:schemeClr val="lt1"/>
              </a:solidFill>
              <a:latin typeface="Poppins"/>
              <a:ea typeface="Poppins"/>
              <a:cs typeface="B Nazanin" panose="00000400000000000000" pitchFamily="2" charset="-78"/>
              <a:sym typeface="Poppins"/>
            </a:endParaRPr>
          </a:p>
        </p:txBody>
      </p:sp>
      <p:sp>
        <p:nvSpPr>
          <p:cNvPr id="4657" name="Google Shape;4657;p86"/>
          <p:cNvSpPr txBox="1"/>
          <p:nvPr/>
        </p:nvSpPr>
        <p:spPr>
          <a:xfrm>
            <a:off x="4682400" y="1206975"/>
            <a:ext cx="1600800" cy="310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700" dirty="0">
                <a:solidFill>
                  <a:schemeClr val="lt2"/>
                </a:solidFill>
                <a:latin typeface="Goblin One"/>
                <a:ea typeface="Goblin One"/>
                <a:cs typeface="B Nazanin" panose="00000400000000000000" pitchFamily="2" charset="-78"/>
                <a:sym typeface="Goblin One"/>
              </a:rPr>
              <a:t>نقش</a:t>
            </a:r>
            <a:r>
              <a:rPr lang="en" sz="1700" dirty="0">
                <a:solidFill>
                  <a:schemeClr val="lt2"/>
                </a:solidFill>
                <a:latin typeface="Goblin One"/>
                <a:ea typeface="Goblin One"/>
                <a:cs typeface="B Nazanin" panose="00000400000000000000" pitchFamily="2" charset="-78"/>
                <a:sym typeface="Goblin One"/>
              </a:rPr>
              <a:t> 2</a:t>
            </a:r>
            <a:endParaRPr sz="1700" dirty="0">
              <a:solidFill>
                <a:schemeClr val="lt2"/>
              </a:solidFill>
              <a:latin typeface="Goblin One"/>
              <a:ea typeface="Goblin One"/>
              <a:cs typeface="B Nazanin" panose="00000400000000000000" pitchFamily="2" charset="-78"/>
              <a:sym typeface="Goblin One"/>
            </a:endParaRPr>
          </a:p>
        </p:txBody>
      </p:sp>
      <p:sp>
        <p:nvSpPr>
          <p:cNvPr id="4658" name="Google Shape;4658;p86"/>
          <p:cNvSpPr/>
          <p:nvPr/>
        </p:nvSpPr>
        <p:spPr>
          <a:xfrm>
            <a:off x="6463800" y="1642598"/>
            <a:ext cx="371400" cy="371400"/>
          </a:xfrm>
          <a:prstGeom prst="rect">
            <a:avLst/>
          </a:prstGeom>
          <a:solidFill>
            <a:schemeClr val="lt2"/>
          </a:solidFill>
          <a:ln w="9525" cap="flat" cmpd="sng">
            <a:solidFill>
              <a:schemeClr val="l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en" b="1">
                <a:solidFill>
                  <a:schemeClr val="dk1"/>
                </a:solidFill>
                <a:latin typeface="Poppins"/>
                <a:ea typeface="Poppins"/>
                <a:cs typeface="B Nazanin" panose="00000400000000000000" pitchFamily="2" charset="-78"/>
                <a:sym typeface="Poppins"/>
              </a:rPr>
              <a:t>R</a:t>
            </a:r>
            <a:endParaRPr b="1">
              <a:solidFill>
                <a:schemeClr val="dk1"/>
              </a:solidFill>
              <a:cs typeface="B Nazanin" panose="00000400000000000000" pitchFamily="2" charset="-78"/>
            </a:endParaRPr>
          </a:p>
        </p:txBody>
      </p:sp>
      <p:sp>
        <p:nvSpPr>
          <p:cNvPr id="4659" name="Google Shape;4659;p86"/>
          <p:cNvSpPr/>
          <p:nvPr/>
        </p:nvSpPr>
        <p:spPr>
          <a:xfrm>
            <a:off x="6873600" y="1642600"/>
            <a:ext cx="371400" cy="371400"/>
          </a:xfrm>
          <a:prstGeom prst="rect">
            <a:avLst/>
          </a:prstGeom>
          <a:noFill/>
          <a:ln w="19050" cap="flat" cmpd="sng">
            <a:solidFill>
              <a:schemeClr val="l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b="1">
                <a:solidFill>
                  <a:schemeClr val="lt1"/>
                </a:solidFill>
                <a:latin typeface="Poppins"/>
                <a:ea typeface="Poppins"/>
                <a:cs typeface="B Nazanin" panose="00000400000000000000" pitchFamily="2" charset="-78"/>
                <a:sym typeface="Poppins"/>
              </a:rPr>
              <a:t>A</a:t>
            </a:r>
            <a:endParaRPr b="1">
              <a:solidFill>
                <a:schemeClr val="lt1"/>
              </a:solidFill>
              <a:latin typeface="Poppins"/>
              <a:ea typeface="Poppins"/>
              <a:cs typeface="B Nazanin" panose="00000400000000000000" pitchFamily="2" charset="-78"/>
              <a:sym typeface="Poppins"/>
            </a:endParaRPr>
          </a:p>
        </p:txBody>
      </p:sp>
      <p:sp>
        <p:nvSpPr>
          <p:cNvPr id="4660" name="Google Shape;4660;p86"/>
          <p:cNvSpPr/>
          <p:nvPr/>
        </p:nvSpPr>
        <p:spPr>
          <a:xfrm>
            <a:off x="7283400" y="1642591"/>
            <a:ext cx="371400" cy="371400"/>
          </a:xfrm>
          <a:prstGeom prst="rect">
            <a:avLst/>
          </a:prstGeom>
          <a:noFill/>
          <a:ln w="19050" cap="flat" cmpd="sng">
            <a:solidFill>
              <a:schemeClr val="l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b="1">
                <a:solidFill>
                  <a:schemeClr val="lt1"/>
                </a:solidFill>
                <a:latin typeface="Poppins"/>
                <a:ea typeface="Poppins"/>
                <a:cs typeface="B Nazanin" panose="00000400000000000000" pitchFamily="2" charset="-78"/>
                <a:sym typeface="Poppins"/>
              </a:rPr>
              <a:t>C</a:t>
            </a:r>
            <a:endParaRPr b="1">
              <a:solidFill>
                <a:schemeClr val="lt1"/>
              </a:solidFill>
              <a:latin typeface="Poppins"/>
              <a:ea typeface="Poppins"/>
              <a:cs typeface="B Nazanin" panose="00000400000000000000" pitchFamily="2" charset="-78"/>
              <a:sym typeface="Poppins"/>
            </a:endParaRPr>
          </a:p>
        </p:txBody>
      </p:sp>
      <p:sp>
        <p:nvSpPr>
          <p:cNvPr id="4661" name="Google Shape;4661;p86"/>
          <p:cNvSpPr/>
          <p:nvPr/>
        </p:nvSpPr>
        <p:spPr>
          <a:xfrm>
            <a:off x="7693200" y="1642607"/>
            <a:ext cx="371400" cy="371400"/>
          </a:xfrm>
          <a:prstGeom prst="rect">
            <a:avLst/>
          </a:prstGeom>
          <a:solidFill>
            <a:schemeClr val="lt2"/>
          </a:solidFill>
          <a:ln w="9525" cap="flat" cmpd="sng">
            <a:solidFill>
              <a:schemeClr val="l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en" b="1">
                <a:solidFill>
                  <a:schemeClr val="dk1"/>
                </a:solidFill>
                <a:latin typeface="Poppins"/>
                <a:ea typeface="Poppins"/>
                <a:cs typeface="B Nazanin" panose="00000400000000000000" pitchFamily="2" charset="-78"/>
                <a:sym typeface="Poppins"/>
              </a:rPr>
              <a:t>I</a:t>
            </a:r>
            <a:endParaRPr b="1">
              <a:solidFill>
                <a:schemeClr val="dk1"/>
              </a:solidFill>
              <a:cs typeface="B Nazanin" panose="00000400000000000000" pitchFamily="2" charset="-78"/>
            </a:endParaRPr>
          </a:p>
        </p:txBody>
      </p:sp>
      <p:sp>
        <p:nvSpPr>
          <p:cNvPr id="4662" name="Google Shape;4662;p86"/>
          <p:cNvSpPr txBox="1"/>
          <p:nvPr/>
        </p:nvSpPr>
        <p:spPr>
          <a:xfrm>
            <a:off x="6463800" y="1206975"/>
            <a:ext cx="1600800" cy="310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700" dirty="0">
                <a:solidFill>
                  <a:schemeClr val="lt2"/>
                </a:solidFill>
                <a:latin typeface="Goblin One"/>
                <a:ea typeface="Goblin One"/>
                <a:cs typeface="B Nazanin" panose="00000400000000000000" pitchFamily="2" charset="-78"/>
                <a:sym typeface="Goblin One"/>
              </a:rPr>
              <a:t>نقش</a:t>
            </a:r>
            <a:r>
              <a:rPr lang="en" sz="1700" dirty="0">
                <a:solidFill>
                  <a:schemeClr val="lt2"/>
                </a:solidFill>
                <a:latin typeface="Goblin One"/>
                <a:ea typeface="Goblin One"/>
                <a:cs typeface="B Nazanin" panose="00000400000000000000" pitchFamily="2" charset="-78"/>
                <a:sym typeface="Goblin One"/>
              </a:rPr>
              <a:t> 3</a:t>
            </a:r>
            <a:endParaRPr sz="1700" dirty="0">
              <a:solidFill>
                <a:schemeClr val="lt2"/>
              </a:solidFill>
              <a:latin typeface="Goblin One"/>
              <a:ea typeface="Goblin One"/>
              <a:cs typeface="B Nazanin" panose="00000400000000000000" pitchFamily="2" charset="-78"/>
              <a:sym typeface="Goblin One"/>
            </a:endParaRPr>
          </a:p>
        </p:txBody>
      </p:sp>
      <p:sp>
        <p:nvSpPr>
          <p:cNvPr id="4663" name="Google Shape;4663;p86"/>
          <p:cNvSpPr/>
          <p:nvPr/>
        </p:nvSpPr>
        <p:spPr>
          <a:xfrm>
            <a:off x="2901000" y="2252198"/>
            <a:ext cx="371400" cy="371400"/>
          </a:xfrm>
          <a:prstGeom prst="rect">
            <a:avLst/>
          </a:prstGeom>
          <a:noFill/>
          <a:ln w="19050" cap="flat" cmpd="sng">
            <a:solidFill>
              <a:schemeClr val="l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b="1">
                <a:solidFill>
                  <a:schemeClr val="lt1"/>
                </a:solidFill>
                <a:latin typeface="Poppins"/>
                <a:ea typeface="Poppins"/>
                <a:cs typeface="B Nazanin" panose="00000400000000000000" pitchFamily="2" charset="-78"/>
                <a:sym typeface="Poppins"/>
              </a:rPr>
              <a:t>R</a:t>
            </a:r>
            <a:endParaRPr b="1">
              <a:solidFill>
                <a:schemeClr val="lt1"/>
              </a:solidFill>
              <a:latin typeface="Poppins"/>
              <a:ea typeface="Poppins"/>
              <a:cs typeface="B Nazanin" panose="00000400000000000000" pitchFamily="2" charset="-78"/>
              <a:sym typeface="Poppins"/>
            </a:endParaRPr>
          </a:p>
        </p:txBody>
      </p:sp>
      <p:sp>
        <p:nvSpPr>
          <p:cNvPr id="4664" name="Google Shape;4664;p86"/>
          <p:cNvSpPr/>
          <p:nvPr/>
        </p:nvSpPr>
        <p:spPr>
          <a:xfrm>
            <a:off x="3310800" y="2252200"/>
            <a:ext cx="371400" cy="371400"/>
          </a:xfrm>
          <a:prstGeom prst="rect">
            <a:avLst/>
          </a:prstGeom>
          <a:noFill/>
          <a:ln w="19050" cap="flat" cmpd="sng">
            <a:solidFill>
              <a:schemeClr val="l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b="1">
                <a:solidFill>
                  <a:schemeClr val="lt1"/>
                </a:solidFill>
                <a:latin typeface="Poppins"/>
                <a:ea typeface="Poppins"/>
                <a:cs typeface="B Nazanin" panose="00000400000000000000" pitchFamily="2" charset="-78"/>
                <a:sym typeface="Poppins"/>
              </a:rPr>
              <a:t>A</a:t>
            </a:r>
            <a:endParaRPr b="1">
              <a:solidFill>
                <a:schemeClr val="lt1"/>
              </a:solidFill>
              <a:latin typeface="Poppins"/>
              <a:ea typeface="Poppins"/>
              <a:cs typeface="B Nazanin" panose="00000400000000000000" pitchFamily="2" charset="-78"/>
              <a:sym typeface="Poppins"/>
            </a:endParaRPr>
          </a:p>
        </p:txBody>
      </p:sp>
      <p:sp>
        <p:nvSpPr>
          <p:cNvPr id="4665" name="Google Shape;4665;p86"/>
          <p:cNvSpPr/>
          <p:nvPr/>
        </p:nvSpPr>
        <p:spPr>
          <a:xfrm>
            <a:off x="3720600" y="2252191"/>
            <a:ext cx="371400" cy="371400"/>
          </a:xfrm>
          <a:prstGeom prst="rect">
            <a:avLst/>
          </a:prstGeom>
          <a:noFill/>
          <a:ln w="19050" cap="flat" cmpd="sng">
            <a:solidFill>
              <a:schemeClr val="l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b="1">
                <a:solidFill>
                  <a:schemeClr val="lt1"/>
                </a:solidFill>
                <a:latin typeface="Poppins"/>
                <a:ea typeface="Poppins"/>
                <a:cs typeface="B Nazanin" panose="00000400000000000000" pitchFamily="2" charset="-78"/>
                <a:sym typeface="Poppins"/>
              </a:rPr>
              <a:t>C</a:t>
            </a:r>
            <a:endParaRPr b="1">
              <a:solidFill>
                <a:schemeClr val="lt1"/>
              </a:solidFill>
              <a:latin typeface="Poppins"/>
              <a:ea typeface="Poppins"/>
              <a:cs typeface="B Nazanin" panose="00000400000000000000" pitchFamily="2" charset="-78"/>
              <a:sym typeface="Poppins"/>
            </a:endParaRPr>
          </a:p>
        </p:txBody>
      </p:sp>
      <p:sp>
        <p:nvSpPr>
          <p:cNvPr id="4666" name="Google Shape;4666;p86"/>
          <p:cNvSpPr/>
          <p:nvPr/>
        </p:nvSpPr>
        <p:spPr>
          <a:xfrm>
            <a:off x="4130400" y="2252207"/>
            <a:ext cx="371400" cy="371400"/>
          </a:xfrm>
          <a:prstGeom prst="rect">
            <a:avLst/>
          </a:prstGeom>
          <a:noFill/>
          <a:ln w="19050" cap="flat" cmpd="sng">
            <a:solidFill>
              <a:schemeClr val="l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b="1">
                <a:solidFill>
                  <a:schemeClr val="lt1"/>
                </a:solidFill>
                <a:latin typeface="Poppins"/>
                <a:ea typeface="Poppins"/>
                <a:cs typeface="B Nazanin" panose="00000400000000000000" pitchFamily="2" charset="-78"/>
                <a:sym typeface="Poppins"/>
              </a:rPr>
              <a:t>I</a:t>
            </a:r>
            <a:endParaRPr b="1">
              <a:solidFill>
                <a:schemeClr val="lt1"/>
              </a:solidFill>
              <a:latin typeface="Poppins"/>
              <a:ea typeface="Poppins"/>
              <a:cs typeface="B Nazanin" panose="00000400000000000000" pitchFamily="2" charset="-78"/>
              <a:sym typeface="Poppins"/>
            </a:endParaRPr>
          </a:p>
        </p:txBody>
      </p:sp>
      <p:sp>
        <p:nvSpPr>
          <p:cNvPr id="4667" name="Google Shape;4667;p86"/>
          <p:cNvSpPr txBox="1"/>
          <p:nvPr/>
        </p:nvSpPr>
        <p:spPr>
          <a:xfrm>
            <a:off x="713225" y="2282800"/>
            <a:ext cx="1858500" cy="310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700" dirty="0">
                <a:solidFill>
                  <a:schemeClr val="lt2"/>
                </a:solidFill>
                <a:latin typeface="Goblin One"/>
                <a:ea typeface="Goblin One"/>
                <a:cs typeface="B Nazanin" panose="00000400000000000000" pitchFamily="2" charset="-78"/>
                <a:sym typeface="Goblin One"/>
              </a:rPr>
              <a:t>فعالیت</a:t>
            </a:r>
            <a:r>
              <a:rPr lang="en" sz="1700" dirty="0">
                <a:solidFill>
                  <a:schemeClr val="lt2"/>
                </a:solidFill>
                <a:latin typeface="Goblin One"/>
                <a:ea typeface="Goblin One"/>
                <a:cs typeface="B Nazanin" panose="00000400000000000000" pitchFamily="2" charset="-78"/>
                <a:sym typeface="Goblin One"/>
              </a:rPr>
              <a:t> 2</a:t>
            </a:r>
            <a:endParaRPr sz="1700" dirty="0">
              <a:solidFill>
                <a:schemeClr val="lt2"/>
              </a:solidFill>
              <a:latin typeface="Goblin One"/>
              <a:ea typeface="Goblin One"/>
              <a:cs typeface="B Nazanin" panose="00000400000000000000" pitchFamily="2" charset="-78"/>
              <a:sym typeface="Goblin One"/>
            </a:endParaRPr>
          </a:p>
        </p:txBody>
      </p:sp>
      <p:sp>
        <p:nvSpPr>
          <p:cNvPr id="4668" name="Google Shape;4668;p86"/>
          <p:cNvSpPr/>
          <p:nvPr/>
        </p:nvSpPr>
        <p:spPr>
          <a:xfrm>
            <a:off x="4682400" y="2252198"/>
            <a:ext cx="371400" cy="371400"/>
          </a:xfrm>
          <a:prstGeom prst="rect">
            <a:avLst/>
          </a:prstGeom>
          <a:noFill/>
          <a:ln w="19050" cap="flat" cmpd="sng">
            <a:solidFill>
              <a:schemeClr val="l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b="1">
                <a:solidFill>
                  <a:schemeClr val="lt1"/>
                </a:solidFill>
                <a:latin typeface="Poppins"/>
                <a:ea typeface="Poppins"/>
                <a:cs typeface="B Nazanin" panose="00000400000000000000" pitchFamily="2" charset="-78"/>
                <a:sym typeface="Poppins"/>
              </a:rPr>
              <a:t>R</a:t>
            </a:r>
            <a:endParaRPr b="1">
              <a:solidFill>
                <a:schemeClr val="lt1"/>
              </a:solidFill>
              <a:latin typeface="Poppins"/>
              <a:ea typeface="Poppins"/>
              <a:cs typeface="B Nazanin" panose="00000400000000000000" pitchFamily="2" charset="-78"/>
              <a:sym typeface="Poppins"/>
            </a:endParaRPr>
          </a:p>
        </p:txBody>
      </p:sp>
      <p:sp>
        <p:nvSpPr>
          <p:cNvPr id="4669" name="Google Shape;4669;p86"/>
          <p:cNvSpPr/>
          <p:nvPr/>
        </p:nvSpPr>
        <p:spPr>
          <a:xfrm>
            <a:off x="5092200" y="2252200"/>
            <a:ext cx="371400" cy="371400"/>
          </a:xfrm>
          <a:prstGeom prst="rect">
            <a:avLst/>
          </a:prstGeom>
          <a:noFill/>
          <a:ln w="19050" cap="flat" cmpd="sng">
            <a:solidFill>
              <a:schemeClr val="l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b="1">
                <a:solidFill>
                  <a:schemeClr val="lt1"/>
                </a:solidFill>
                <a:latin typeface="Poppins"/>
                <a:ea typeface="Poppins"/>
                <a:cs typeface="B Nazanin" panose="00000400000000000000" pitchFamily="2" charset="-78"/>
                <a:sym typeface="Poppins"/>
              </a:rPr>
              <a:t>A</a:t>
            </a:r>
            <a:endParaRPr b="1">
              <a:solidFill>
                <a:schemeClr val="lt1"/>
              </a:solidFill>
              <a:latin typeface="Poppins"/>
              <a:ea typeface="Poppins"/>
              <a:cs typeface="B Nazanin" panose="00000400000000000000" pitchFamily="2" charset="-78"/>
              <a:sym typeface="Poppins"/>
            </a:endParaRPr>
          </a:p>
        </p:txBody>
      </p:sp>
      <p:sp>
        <p:nvSpPr>
          <p:cNvPr id="4670" name="Google Shape;4670;p86"/>
          <p:cNvSpPr/>
          <p:nvPr/>
        </p:nvSpPr>
        <p:spPr>
          <a:xfrm>
            <a:off x="5502000" y="2252191"/>
            <a:ext cx="371400" cy="371400"/>
          </a:xfrm>
          <a:prstGeom prst="rect">
            <a:avLst/>
          </a:prstGeom>
          <a:solidFill>
            <a:schemeClr val="lt2"/>
          </a:solidFill>
          <a:ln w="9525" cap="flat" cmpd="sng">
            <a:solidFill>
              <a:schemeClr val="l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en" b="1">
                <a:solidFill>
                  <a:schemeClr val="dk1"/>
                </a:solidFill>
                <a:latin typeface="Poppins"/>
                <a:ea typeface="Poppins"/>
                <a:cs typeface="B Nazanin" panose="00000400000000000000" pitchFamily="2" charset="-78"/>
                <a:sym typeface="Poppins"/>
              </a:rPr>
              <a:t>C</a:t>
            </a:r>
            <a:endParaRPr b="1">
              <a:solidFill>
                <a:schemeClr val="dk1"/>
              </a:solidFill>
              <a:cs typeface="B Nazanin" panose="00000400000000000000" pitchFamily="2" charset="-78"/>
            </a:endParaRPr>
          </a:p>
        </p:txBody>
      </p:sp>
      <p:sp>
        <p:nvSpPr>
          <p:cNvPr id="4671" name="Google Shape;4671;p86"/>
          <p:cNvSpPr/>
          <p:nvPr/>
        </p:nvSpPr>
        <p:spPr>
          <a:xfrm>
            <a:off x="5911800" y="2252207"/>
            <a:ext cx="371400" cy="371400"/>
          </a:xfrm>
          <a:prstGeom prst="rect">
            <a:avLst/>
          </a:prstGeom>
          <a:solidFill>
            <a:schemeClr val="lt2"/>
          </a:solidFill>
          <a:ln w="9525" cap="flat" cmpd="sng">
            <a:solidFill>
              <a:schemeClr val="l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en" b="1">
                <a:solidFill>
                  <a:schemeClr val="dk1"/>
                </a:solidFill>
                <a:latin typeface="Poppins"/>
                <a:ea typeface="Poppins"/>
                <a:cs typeface="B Nazanin" panose="00000400000000000000" pitchFamily="2" charset="-78"/>
                <a:sym typeface="Poppins"/>
              </a:rPr>
              <a:t>I</a:t>
            </a:r>
            <a:endParaRPr b="1">
              <a:solidFill>
                <a:schemeClr val="dk1"/>
              </a:solidFill>
              <a:cs typeface="B Nazanin" panose="00000400000000000000" pitchFamily="2" charset="-78"/>
            </a:endParaRPr>
          </a:p>
        </p:txBody>
      </p:sp>
      <p:sp>
        <p:nvSpPr>
          <p:cNvPr id="4672" name="Google Shape;4672;p86"/>
          <p:cNvSpPr/>
          <p:nvPr/>
        </p:nvSpPr>
        <p:spPr>
          <a:xfrm>
            <a:off x="6463800" y="2252198"/>
            <a:ext cx="371400" cy="371400"/>
          </a:xfrm>
          <a:prstGeom prst="rect">
            <a:avLst/>
          </a:prstGeom>
          <a:solidFill>
            <a:schemeClr val="lt2"/>
          </a:solidFill>
          <a:ln w="9525" cap="flat" cmpd="sng">
            <a:solidFill>
              <a:schemeClr val="l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en" b="1">
                <a:solidFill>
                  <a:schemeClr val="dk1"/>
                </a:solidFill>
                <a:latin typeface="Poppins"/>
                <a:ea typeface="Poppins"/>
                <a:cs typeface="B Nazanin" panose="00000400000000000000" pitchFamily="2" charset="-78"/>
                <a:sym typeface="Poppins"/>
              </a:rPr>
              <a:t>R</a:t>
            </a:r>
            <a:endParaRPr b="1">
              <a:solidFill>
                <a:schemeClr val="dk1"/>
              </a:solidFill>
              <a:cs typeface="B Nazanin" panose="00000400000000000000" pitchFamily="2" charset="-78"/>
            </a:endParaRPr>
          </a:p>
        </p:txBody>
      </p:sp>
      <p:sp>
        <p:nvSpPr>
          <p:cNvPr id="4673" name="Google Shape;4673;p86"/>
          <p:cNvSpPr/>
          <p:nvPr/>
        </p:nvSpPr>
        <p:spPr>
          <a:xfrm>
            <a:off x="6873600" y="2252200"/>
            <a:ext cx="371400" cy="371400"/>
          </a:xfrm>
          <a:prstGeom prst="rect">
            <a:avLst/>
          </a:prstGeom>
          <a:noFill/>
          <a:ln w="19050" cap="flat" cmpd="sng">
            <a:solidFill>
              <a:schemeClr val="l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b="1">
                <a:solidFill>
                  <a:schemeClr val="lt1"/>
                </a:solidFill>
                <a:latin typeface="Poppins"/>
                <a:ea typeface="Poppins"/>
                <a:cs typeface="B Nazanin" panose="00000400000000000000" pitchFamily="2" charset="-78"/>
                <a:sym typeface="Poppins"/>
              </a:rPr>
              <a:t>A</a:t>
            </a:r>
            <a:endParaRPr b="1">
              <a:solidFill>
                <a:schemeClr val="lt1"/>
              </a:solidFill>
              <a:latin typeface="Poppins"/>
              <a:ea typeface="Poppins"/>
              <a:cs typeface="B Nazanin" panose="00000400000000000000" pitchFamily="2" charset="-78"/>
              <a:sym typeface="Poppins"/>
            </a:endParaRPr>
          </a:p>
        </p:txBody>
      </p:sp>
      <p:sp>
        <p:nvSpPr>
          <p:cNvPr id="4674" name="Google Shape;4674;p86"/>
          <p:cNvSpPr/>
          <p:nvPr/>
        </p:nvSpPr>
        <p:spPr>
          <a:xfrm>
            <a:off x="7283400" y="2252191"/>
            <a:ext cx="371400" cy="371400"/>
          </a:xfrm>
          <a:prstGeom prst="rect">
            <a:avLst/>
          </a:prstGeom>
          <a:noFill/>
          <a:ln w="19050" cap="flat" cmpd="sng">
            <a:solidFill>
              <a:schemeClr val="l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b="1">
                <a:solidFill>
                  <a:schemeClr val="lt1"/>
                </a:solidFill>
                <a:latin typeface="Poppins"/>
                <a:ea typeface="Poppins"/>
                <a:cs typeface="B Nazanin" panose="00000400000000000000" pitchFamily="2" charset="-78"/>
                <a:sym typeface="Poppins"/>
              </a:rPr>
              <a:t>C</a:t>
            </a:r>
            <a:endParaRPr b="1">
              <a:solidFill>
                <a:schemeClr val="lt1"/>
              </a:solidFill>
              <a:latin typeface="Poppins"/>
              <a:ea typeface="Poppins"/>
              <a:cs typeface="B Nazanin" panose="00000400000000000000" pitchFamily="2" charset="-78"/>
              <a:sym typeface="Poppins"/>
            </a:endParaRPr>
          </a:p>
        </p:txBody>
      </p:sp>
      <p:sp>
        <p:nvSpPr>
          <p:cNvPr id="4675" name="Google Shape;4675;p86"/>
          <p:cNvSpPr/>
          <p:nvPr/>
        </p:nvSpPr>
        <p:spPr>
          <a:xfrm>
            <a:off x="7693200" y="2252207"/>
            <a:ext cx="371400" cy="371400"/>
          </a:xfrm>
          <a:prstGeom prst="rect">
            <a:avLst/>
          </a:prstGeom>
          <a:noFill/>
          <a:ln w="19050" cap="flat" cmpd="sng">
            <a:solidFill>
              <a:schemeClr val="l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b="1">
                <a:solidFill>
                  <a:schemeClr val="lt1"/>
                </a:solidFill>
                <a:latin typeface="Poppins"/>
                <a:ea typeface="Poppins"/>
                <a:cs typeface="B Nazanin" panose="00000400000000000000" pitchFamily="2" charset="-78"/>
                <a:sym typeface="Poppins"/>
              </a:rPr>
              <a:t>I</a:t>
            </a:r>
            <a:endParaRPr b="1">
              <a:solidFill>
                <a:schemeClr val="lt1"/>
              </a:solidFill>
              <a:latin typeface="Poppins"/>
              <a:ea typeface="Poppins"/>
              <a:cs typeface="B Nazanin" panose="00000400000000000000" pitchFamily="2" charset="-78"/>
              <a:sym typeface="Poppins"/>
            </a:endParaRPr>
          </a:p>
        </p:txBody>
      </p:sp>
      <p:sp>
        <p:nvSpPr>
          <p:cNvPr id="4676" name="Google Shape;4676;p86"/>
          <p:cNvSpPr/>
          <p:nvPr/>
        </p:nvSpPr>
        <p:spPr>
          <a:xfrm>
            <a:off x="2901000" y="2861798"/>
            <a:ext cx="371400" cy="371400"/>
          </a:xfrm>
          <a:prstGeom prst="rect">
            <a:avLst/>
          </a:prstGeom>
          <a:solidFill>
            <a:schemeClr val="lt2"/>
          </a:solidFill>
          <a:ln w="9525" cap="flat" cmpd="sng">
            <a:solidFill>
              <a:schemeClr val="l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en" b="1">
                <a:solidFill>
                  <a:schemeClr val="dk1"/>
                </a:solidFill>
                <a:latin typeface="Poppins"/>
                <a:ea typeface="Poppins"/>
                <a:cs typeface="B Nazanin" panose="00000400000000000000" pitchFamily="2" charset="-78"/>
                <a:sym typeface="Poppins"/>
              </a:rPr>
              <a:t>R</a:t>
            </a:r>
            <a:endParaRPr b="1">
              <a:solidFill>
                <a:schemeClr val="dk1"/>
              </a:solidFill>
              <a:cs typeface="B Nazanin" panose="00000400000000000000" pitchFamily="2" charset="-78"/>
            </a:endParaRPr>
          </a:p>
        </p:txBody>
      </p:sp>
      <p:sp>
        <p:nvSpPr>
          <p:cNvPr id="4677" name="Google Shape;4677;p86"/>
          <p:cNvSpPr/>
          <p:nvPr/>
        </p:nvSpPr>
        <p:spPr>
          <a:xfrm>
            <a:off x="3310800" y="2861800"/>
            <a:ext cx="371400" cy="371400"/>
          </a:xfrm>
          <a:prstGeom prst="rect">
            <a:avLst/>
          </a:prstGeom>
          <a:noFill/>
          <a:ln w="19050" cap="flat" cmpd="sng">
            <a:solidFill>
              <a:schemeClr val="l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b="1">
                <a:solidFill>
                  <a:schemeClr val="lt1"/>
                </a:solidFill>
                <a:latin typeface="Poppins"/>
                <a:ea typeface="Poppins"/>
                <a:cs typeface="B Nazanin" panose="00000400000000000000" pitchFamily="2" charset="-78"/>
                <a:sym typeface="Poppins"/>
              </a:rPr>
              <a:t>A</a:t>
            </a:r>
            <a:endParaRPr b="1">
              <a:solidFill>
                <a:schemeClr val="lt1"/>
              </a:solidFill>
              <a:latin typeface="Poppins"/>
              <a:ea typeface="Poppins"/>
              <a:cs typeface="B Nazanin" panose="00000400000000000000" pitchFamily="2" charset="-78"/>
              <a:sym typeface="Poppins"/>
            </a:endParaRPr>
          </a:p>
        </p:txBody>
      </p:sp>
      <p:sp>
        <p:nvSpPr>
          <p:cNvPr id="4678" name="Google Shape;4678;p86"/>
          <p:cNvSpPr/>
          <p:nvPr/>
        </p:nvSpPr>
        <p:spPr>
          <a:xfrm>
            <a:off x="3720600" y="2861791"/>
            <a:ext cx="371400" cy="371400"/>
          </a:xfrm>
          <a:prstGeom prst="rect">
            <a:avLst/>
          </a:prstGeom>
          <a:noFill/>
          <a:ln w="19050" cap="flat" cmpd="sng">
            <a:solidFill>
              <a:schemeClr val="l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b="1">
                <a:solidFill>
                  <a:schemeClr val="lt1"/>
                </a:solidFill>
                <a:latin typeface="Poppins"/>
                <a:ea typeface="Poppins"/>
                <a:cs typeface="B Nazanin" panose="00000400000000000000" pitchFamily="2" charset="-78"/>
                <a:sym typeface="Poppins"/>
              </a:rPr>
              <a:t>C</a:t>
            </a:r>
            <a:endParaRPr b="1">
              <a:solidFill>
                <a:schemeClr val="lt1"/>
              </a:solidFill>
              <a:latin typeface="Poppins"/>
              <a:ea typeface="Poppins"/>
              <a:cs typeface="B Nazanin" panose="00000400000000000000" pitchFamily="2" charset="-78"/>
              <a:sym typeface="Poppins"/>
            </a:endParaRPr>
          </a:p>
        </p:txBody>
      </p:sp>
      <p:sp>
        <p:nvSpPr>
          <p:cNvPr id="4679" name="Google Shape;4679;p86"/>
          <p:cNvSpPr/>
          <p:nvPr/>
        </p:nvSpPr>
        <p:spPr>
          <a:xfrm>
            <a:off x="4130400" y="2861807"/>
            <a:ext cx="371400" cy="371400"/>
          </a:xfrm>
          <a:prstGeom prst="rect">
            <a:avLst/>
          </a:prstGeom>
          <a:noFill/>
          <a:ln w="19050" cap="flat" cmpd="sng">
            <a:solidFill>
              <a:schemeClr val="l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b="1">
                <a:solidFill>
                  <a:schemeClr val="lt1"/>
                </a:solidFill>
                <a:latin typeface="Poppins"/>
                <a:ea typeface="Poppins"/>
                <a:cs typeface="B Nazanin" panose="00000400000000000000" pitchFamily="2" charset="-78"/>
                <a:sym typeface="Poppins"/>
              </a:rPr>
              <a:t>I</a:t>
            </a:r>
            <a:endParaRPr b="1">
              <a:solidFill>
                <a:schemeClr val="lt1"/>
              </a:solidFill>
              <a:latin typeface="Poppins"/>
              <a:ea typeface="Poppins"/>
              <a:cs typeface="B Nazanin" panose="00000400000000000000" pitchFamily="2" charset="-78"/>
              <a:sym typeface="Poppins"/>
            </a:endParaRPr>
          </a:p>
        </p:txBody>
      </p:sp>
      <p:sp>
        <p:nvSpPr>
          <p:cNvPr id="4680" name="Google Shape;4680;p86"/>
          <p:cNvSpPr txBox="1"/>
          <p:nvPr/>
        </p:nvSpPr>
        <p:spPr>
          <a:xfrm>
            <a:off x="713225" y="2892400"/>
            <a:ext cx="1858500" cy="310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700" dirty="0">
                <a:solidFill>
                  <a:schemeClr val="lt2"/>
                </a:solidFill>
                <a:latin typeface="Goblin One"/>
                <a:ea typeface="Goblin One"/>
                <a:cs typeface="B Nazanin" panose="00000400000000000000" pitchFamily="2" charset="-78"/>
                <a:sym typeface="Goblin One"/>
              </a:rPr>
              <a:t>فعالیت</a:t>
            </a:r>
            <a:r>
              <a:rPr lang="en" sz="1700" dirty="0">
                <a:solidFill>
                  <a:schemeClr val="lt2"/>
                </a:solidFill>
                <a:latin typeface="Goblin One"/>
                <a:ea typeface="Goblin One"/>
                <a:cs typeface="B Nazanin" panose="00000400000000000000" pitchFamily="2" charset="-78"/>
                <a:sym typeface="Goblin One"/>
              </a:rPr>
              <a:t> 3</a:t>
            </a:r>
            <a:endParaRPr sz="1700" dirty="0">
              <a:solidFill>
                <a:schemeClr val="lt2"/>
              </a:solidFill>
              <a:latin typeface="Goblin One"/>
              <a:ea typeface="Goblin One"/>
              <a:cs typeface="B Nazanin" panose="00000400000000000000" pitchFamily="2" charset="-78"/>
              <a:sym typeface="Goblin One"/>
            </a:endParaRPr>
          </a:p>
        </p:txBody>
      </p:sp>
      <p:sp>
        <p:nvSpPr>
          <p:cNvPr id="4681" name="Google Shape;4681;p86"/>
          <p:cNvSpPr/>
          <p:nvPr/>
        </p:nvSpPr>
        <p:spPr>
          <a:xfrm>
            <a:off x="4682400" y="2861798"/>
            <a:ext cx="371400" cy="371400"/>
          </a:xfrm>
          <a:prstGeom prst="rect">
            <a:avLst/>
          </a:prstGeom>
          <a:solidFill>
            <a:schemeClr val="lt2"/>
          </a:solidFill>
          <a:ln w="9525" cap="flat" cmpd="sng">
            <a:solidFill>
              <a:schemeClr val="l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en" b="1">
                <a:solidFill>
                  <a:schemeClr val="dk1"/>
                </a:solidFill>
                <a:latin typeface="Poppins"/>
                <a:ea typeface="Poppins"/>
                <a:cs typeface="B Nazanin" panose="00000400000000000000" pitchFamily="2" charset="-78"/>
                <a:sym typeface="Poppins"/>
              </a:rPr>
              <a:t>R</a:t>
            </a:r>
            <a:endParaRPr b="1">
              <a:solidFill>
                <a:schemeClr val="dk1"/>
              </a:solidFill>
              <a:cs typeface="B Nazanin" panose="00000400000000000000" pitchFamily="2" charset="-78"/>
            </a:endParaRPr>
          </a:p>
        </p:txBody>
      </p:sp>
      <p:sp>
        <p:nvSpPr>
          <p:cNvPr id="4682" name="Google Shape;4682;p86"/>
          <p:cNvSpPr/>
          <p:nvPr/>
        </p:nvSpPr>
        <p:spPr>
          <a:xfrm>
            <a:off x="5092200" y="2861800"/>
            <a:ext cx="371400" cy="371400"/>
          </a:xfrm>
          <a:prstGeom prst="rect">
            <a:avLst/>
          </a:prstGeom>
          <a:solidFill>
            <a:schemeClr val="lt2"/>
          </a:solidFill>
          <a:ln w="9525" cap="flat" cmpd="sng">
            <a:solidFill>
              <a:schemeClr val="l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en" b="1">
                <a:solidFill>
                  <a:schemeClr val="dk1"/>
                </a:solidFill>
                <a:latin typeface="Poppins"/>
                <a:ea typeface="Poppins"/>
                <a:cs typeface="B Nazanin" panose="00000400000000000000" pitchFamily="2" charset="-78"/>
                <a:sym typeface="Poppins"/>
              </a:rPr>
              <a:t>A</a:t>
            </a:r>
            <a:endParaRPr b="1">
              <a:solidFill>
                <a:schemeClr val="dk1"/>
              </a:solidFill>
              <a:cs typeface="B Nazanin" panose="00000400000000000000" pitchFamily="2" charset="-78"/>
            </a:endParaRPr>
          </a:p>
        </p:txBody>
      </p:sp>
      <p:sp>
        <p:nvSpPr>
          <p:cNvPr id="4683" name="Google Shape;4683;p86"/>
          <p:cNvSpPr/>
          <p:nvPr/>
        </p:nvSpPr>
        <p:spPr>
          <a:xfrm>
            <a:off x="5502000" y="2861791"/>
            <a:ext cx="371400" cy="371400"/>
          </a:xfrm>
          <a:prstGeom prst="rect">
            <a:avLst/>
          </a:prstGeom>
          <a:solidFill>
            <a:schemeClr val="lt2"/>
          </a:solidFill>
          <a:ln w="9525" cap="flat" cmpd="sng">
            <a:solidFill>
              <a:schemeClr val="l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en" b="1">
                <a:solidFill>
                  <a:schemeClr val="dk1"/>
                </a:solidFill>
                <a:latin typeface="Poppins"/>
                <a:ea typeface="Poppins"/>
                <a:cs typeface="B Nazanin" panose="00000400000000000000" pitchFamily="2" charset="-78"/>
                <a:sym typeface="Poppins"/>
              </a:rPr>
              <a:t>C</a:t>
            </a:r>
            <a:endParaRPr b="1">
              <a:solidFill>
                <a:schemeClr val="dk1"/>
              </a:solidFill>
              <a:cs typeface="B Nazanin" panose="00000400000000000000" pitchFamily="2" charset="-78"/>
            </a:endParaRPr>
          </a:p>
        </p:txBody>
      </p:sp>
      <p:sp>
        <p:nvSpPr>
          <p:cNvPr id="4684" name="Google Shape;4684;p86"/>
          <p:cNvSpPr/>
          <p:nvPr/>
        </p:nvSpPr>
        <p:spPr>
          <a:xfrm>
            <a:off x="5911800" y="2861807"/>
            <a:ext cx="371400" cy="371400"/>
          </a:xfrm>
          <a:prstGeom prst="rect">
            <a:avLst/>
          </a:prstGeom>
          <a:noFill/>
          <a:ln w="19050" cap="flat" cmpd="sng">
            <a:solidFill>
              <a:schemeClr val="l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b="1">
                <a:solidFill>
                  <a:schemeClr val="lt1"/>
                </a:solidFill>
                <a:latin typeface="Poppins"/>
                <a:ea typeface="Poppins"/>
                <a:cs typeface="B Nazanin" panose="00000400000000000000" pitchFamily="2" charset="-78"/>
                <a:sym typeface="Poppins"/>
              </a:rPr>
              <a:t>I</a:t>
            </a:r>
            <a:endParaRPr b="1">
              <a:solidFill>
                <a:schemeClr val="lt1"/>
              </a:solidFill>
              <a:latin typeface="Poppins"/>
              <a:ea typeface="Poppins"/>
              <a:cs typeface="B Nazanin" panose="00000400000000000000" pitchFamily="2" charset="-78"/>
              <a:sym typeface="Poppins"/>
            </a:endParaRPr>
          </a:p>
        </p:txBody>
      </p:sp>
      <p:sp>
        <p:nvSpPr>
          <p:cNvPr id="4685" name="Google Shape;4685;p86"/>
          <p:cNvSpPr/>
          <p:nvPr/>
        </p:nvSpPr>
        <p:spPr>
          <a:xfrm>
            <a:off x="6463800" y="2861798"/>
            <a:ext cx="371400" cy="371400"/>
          </a:xfrm>
          <a:prstGeom prst="rect">
            <a:avLst/>
          </a:prstGeom>
          <a:solidFill>
            <a:schemeClr val="lt2"/>
          </a:solidFill>
          <a:ln w="9525" cap="flat" cmpd="sng">
            <a:solidFill>
              <a:schemeClr val="l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en" b="1">
                <a:solidFill>
                  <a:schemeClr val="dk1"/>
                </a:solidFill>
                <a:latin typeface="Poppins"/>
                <a:ea typeface="Poppins"/>
                <a:cs typeface="B Nazanin" panose="00000400000000000000" pitchFamily="2" charset="-78"/>
                <a:sym typeface="Poppins"/>
              </a:rPr>
              <a:t>R</a:t>
            </a:r>
            <a:endParaRPr b="1">
              <a:solidFill>
                <a:schemeClr val="dk1"/>
              </a:solidFill>
              <a:cs typeface="B Nazanin" panose="00000400000000000000" pitchFamily="2" charset="-78"/>
            </a:endParaRPr>
          </a:p>
        </p:txBody>
      </p:sp>
      <p:sp>
        <p:nvSpPr>
          <p:cNvPr id="4686" name="Google Shape;4686;p86"/>
          <p:cNvSpPr/>
          <p:nvPr/>
        </p:nvSpPr>
        <p:spPr>
          <a:xfrm>
            <a:off x="6873600" y="2861800"/>
            <a:ext cx="371400" cy="371400"/>
          </a:xfrm>
          <a:prstGeom prst="rect">
            <a:avLst/>
          </a:prstGeom>
          <a:noFill/>
          <a:ln w="19050" cap="flat" cmpd="sng">
            <a:solidFill>
              <a:schemeClr val="l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b="1">
                <a:solidFill>
                  <a:schemeClr val="lt1"/>
                </a:solidFill>
                <a:latin typeface="Poppins"/>
                <a:ea typeface="Poppins"/>
                <a:cs typeface="B Nazanin" panose="00000400000000000000" pitchFamily="2" charset="-78"/>
                <a:sym typeface="Poppins"/>
              </a:rPr>
              <a:t>A</a:t>
            </a:r>
            <a:endParaRPr b="1">
              <a:solidFill>
                <a:schemeClr val="dk1"/>
              </a:solidFill>
              <a:cs typeface="B Nazanin" panose="00000400000000000000" pitchFamily="2" charset="-78"/>
            </a:endParaRPr>
          </a:p>
        </p:txBody>
      </p:sp>
      <p:sp>
        <p:nvSpPr>
          <p:cNvPr id="4687" name="Google Shape;4687;p86"/>
          <p:cNvSpPr/>
          <p:nvPr/>
        </p:nvSpPr>
        <p:spPr>
          <a:xfrm>
            <a:off x="7283400" y="2861791"/>
            <a:ext cx="371400" cy="371400"/>
          </a:xfrm>
          <a:prstGeom prst="rect">
            <a:avLst/>
          </a:prstGeom>
          <a:solidFill>
            <a:schemeClr val="lt2"/>
          </a:solidFill>
          <a:ln w="9525" cap="flat" cmpd="sng">
            <a:solidFill>
              <a:schemeClr val="l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en" b="1">
                <a:solidFill>
                  <a:schemeClr val="dk1"/>
                </a:solidFill>
                <a:latin typeface="Poppins"/>
                <a:ea typeface="Poppins"/>
                <a:cs typeface="B Nazanin" panose="00000400000000000000" pitchFamily="2" charset="-78"/>
                <a:sym typeface="Poppins"/>
              </a:rPr>
              <a:t>C</a:t>
            </a:r>
            <a:endParaRPr b="1">
              <a:solidFill>
                <a:schemeClr val="dk1"/>
              </a:solidFill>
              <a:cs typeface="B Nazanin" panose="00000400000000000000" pitchFamily="2" charset="-78"/>
            </a:endParaRPr>
          </a:p>
        </p:txBody>
      </p:sp>
      <p:sp>
        <p:nvSpPr>
          <p:cNvPr id="4688" name="Google Shape;4688;p86"/>
          <p:cNvSpPr/>
          <p:nvPr/>
        </p:nvSpPr>
        <p:spPr>
          <a:xfrm>
            <a:off x="7693200" y="2861807"/>
            <a:ext cx="371400" cy="371400"/>
          </a:xfrm>
          <a:prstGeom prst="rect">
            <a:avLst/>
          </a:prstGeom>
          <a:solidFill>
            <a:schemeClr val="lt2"/>
          </a:solidFill>
          <a:ln w="9525" cap="flat" cmpd="sng">
            <a:solidFill>
              <a:schemeClr val="l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en" b="1">
                <a:solidFill>
                  <a:schemeClr val="dk1"/>
                </a:solidFill>
                <a:latin typeface="Poppins"/>
                <a:ea typeface="Poppins"/>
                <a:cs typeface="B Nazanin" panose="00000400000000000000" pitchFamily="2" charset="-78"/>
                <a:sym typeface="Poppins"/>
              </a:rPr>
              <a:t>I</a:t>
            </a:r>
            <a:endParaRPr b="1">
              <a:solidFill>
                <a:schemeClr val="dk1"/>
              </a:solidFill>
              <a:cs typeface="B Nazanin" panose="00000400000000000000" pitchFamily="2" charset="-78"/>
            </a:endParaRPr>
          </a:p>
        </p:txBody>
      </p:sp>
      <p:sp>
        <p:nvSpPr>
          <p:cNvPr id="4689" name="Google Shape;4689;p86"/>
          <p:cNvSpPr/>
          <p:nvPr/>
        </p:nvSpPr>
        <p:spPr>
          <a:xfrm>
            <a:off x="2901000" y="3471398"/>
            <a:ext cx="371400" cy="371400"/>
          </a:xfrm>
          <a:prstGeom prst="rect">
            <a:avLst/>
          </a:prstGeom>
          <a:noFill/>
          <a:ln w="19050" cap="flat" cmpd="sng">
            <a:solidFill>
              <a:schemeClr val="l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b="1">
                <a:solidFill>
                  <a:schemeClr val="lt1"/>
                </a:solidFill>
                <a:latin typeface="Poppins"/>
                <a:ea typeface="Poppins"/>
                <a:cs typeface="B Nazanin" panose="00000400000000000000" pitchFamily="2" charset="-78"/>
                <a:sym typeface="Poppins"/>
              </a:rPr>
              <a:t>R</a:t>
            </a:r>
            <a:endParaRPr b="1">
              <a:solidFill>
                <a:schemeClr val="lt1"/>
              </a:solidFill>
              <a:latin typeface="Poppins"/>
              <a:ea typeface="Poppins"/>
              <a:cs typeface="B Nazanin" panose="00000400000000000000" pitchFamily="2" charset="-78"/>
              <a:sym typeface="Poppins"/>
            </a:endParaRPr>
          </a:p>
        </p:txBody>
      </p:sp>
      <p:sp>
        <p:nvSpPr>
          <p:cNvPr id="4690" name="Google Shape;4690;p86"/>
          <p:cNvSpPr/>
          <p:nvPr/>
        </p:nvSpPr>
        <p:spPr>
          <a:xfrm>
            <a:off x="3310800" y="3471400"/>
            <a:ext cx="371400" cy="371400"/>
          </a:xfrm>
          <a:prstGeom prst="rect">
            <a:avLst/>
          </a:prstGeom>
          <a:noFill/>
          <a:ln w="19050" cap="flat" cmpd="sng">
            <a:solidFill>
              <a:schemeClr val="l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b="1">
                <a:solidFill>
                  <a:schemeClr val="lt1"/>
                </a:solidFill>
                <a:latin typeface="Poppins"/>
                <a:ea typeface="Poppins"/>
                <a:cs typeface="B Nazanin" panose="00000400000000000000" pitchFamily="2" charset="-78"/>
                <a:sym typeface="Poppins"/>
              </a:rPr>
              <a:t>A</a:t>
            </a:r>
            <a:endParaRPr b="1">
              <a:solidFill>
                <a:schemeClr val="lt1"/>
              </a:solidFill>
              <a:latin typeface="Poppins"/>
              <a:ea typeface="Poppins"/>
              <a:cs typeface="B Nazanin" panose="00000400000000000000" pitchFamily="2" charset="-78"/>
              <a:sym typeface="Poppins"/>
            </a:endParaRPr>
          </a:p>
        </p:txBody>
      </p:sp>
      <p:sp>
        <p:nvSpPr>
          <p:cNvPr id="4691" name="Google Shape;4691;p86"/>
          <p:cNvSpPr/>
          <p:nvPr/>
        </p:nvSpPr>
        <p:spPr>
          <a:xfrm>
            <a:off x="3720600" y="3471391"/>
            <a:ext cx="371400" cy="371400"/>
          </a:xfrm>
          <a:prstGeom prst="rect">
            <a:avLst/>
          </a:prstGeom>
          <a:noFill/>
          <a:ln w="19050" cap="flat" cmpd="sng">
            <a:solidFill>
              <a:schemeClr val="l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b="1">
                <a:solidFill>
                  <a:schemeClr val="lt1"/>
                </a:solidFill>
                <a:latin typeface="Poppins"/>
                <a:ea typeface="Poppins"/>
                <a:cs typeface="B Nazanin" panose="00000400000000000000" pitchFamily="2" charset="-78"/>
                <a:sym typeface="Poppins"/>
              </a:rPr>
              <a:t>C</a:t>
            </a:r>
            <a:endParaRPr b="1">
              <a:solidFill>
                <a:schemeClr val="lt1"/>
              </a:solidFill>
              <a:latin typeface="Poppins"/>
              <a:ea typeface="Poppins"/>
              <a:cs typeface="B Nazanin" panose="00000400000000000000" pitchFamily="2" charset="-78"/>
              <a:sym typeface="Poppins"/>
            </a:endParaRPr>
          </a:p>
        </p:txBody>
      </p:sp>
      <p:sp>
        <p:nvSpPr>
          <p:cNvPr id="4692" name="Google Shape;4692;p86"/>
          <p:cNvSpPr/>
          <p:nvPr/>
        </p:nvSpPr>
        <p:spPr>
          <a:xfrm>
            <a:off x="4130400" y="3471407"/>
            <a:ext cx="371400" cy="371400"/>
          </a:xfrm>
          <a:prstGeom prst="rect">
            <a:avLst/>
          </a:prstGeom>
          <a:solidFill>
            <a:schemeClr val="lt2"/>
          </a:solidFill>
          <a:ln w="9525" cap="flat" cmpd="sng">
            <a:solidFill>
              <a:schemeClr val="l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en" b="1">
                <a:solidFill>
                  <a:schemeClr val="dk1"/>
                </a:solidFill>
                <a:latin typeface="Poppins"/>
                <a:ea typeface="Poppins"/>
                <a:cs typeface="B Nazanin" panose="00000400000000000000" pitchFamily="2" charset="-78"/>
                <a:sym typeface="Poppins"/>
              </a:rPr>
              <a:t>I</a:t>
            </a:r>
            <a:endParaRPr b="1">
              <a:solidFill>
                <a:schemeClr val="dk1"/>
              </a:solidFill>
              <a:cs typeface="B Nazanin" panose="00000400000000000000" pitchFamily="2" charset="-78"/>
            </a:endParaRPr>
          </a:p>
        </p:txBody>
      </p:sp>
      <p:sp>
        <p:nvSpPr>
          <p:cNvPr id="4693" name="Google Shape;4693;p86"/>
          <p:cNvSpPr txBox="1"/>
          <p:nvPr/>
        </p:nvSpPr>
        <p:spPr>
          <a:xfrm>
            <a:off x="713225" y="3502000"/>
            <a:ext cx="1858500" cy="310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700" dirty="0">
                <a:solidFill>
                  <a:schemeClr val="lt2"/>
                </a:solidFill>
                <a:latin typeface="Goblin One"/>
                <a:ea typeface="Goblin One"/>
                <a:cs typeface="B Nazanin" panose="00000400000000000000" pitchFamily="2" charset="-78"/>
                <a:sym typeface="Goblin One"/>
              </a:rPr>
              <a:t>فعالیت</a:t>
            </a:r>
            <a:r>
              <a:rPr lang="en" sz="1700" dirty="0">
                <a:solidFill>
                  <a:schemeClr val="lt2"/>
                </a:solidFill>
                <a:latin typeface="Goblin One"/>
                <a:ea typeface="Goblin One"/>
                <a:cs typeface="B Nazanin" panose="00000400000000000000" pitchFamily="2" charset="-78"/>
                <a:sym typeface="Goblin One"/>
              </a:rPr>
              <a:t> 4</a:t>
            </a:r>
            <a:endParaRPr sz="1700" dirty="0">
              <a:solidFill>
                <a:schemeClr val="lt2"/>
              </a:solidFill>
              <a:latin typeface="Goblin One"/>
              <a:ea typeface="Goblin One"/>
              <a:cs typeface="B Nazanin" panose="00000400000000000000" pitchFamily="2" charset="-78"/>
              <a:sym typeface="Goblin One"/>
            </a:endParaRPr>
          </a:p>
        </p:txBody>
      </p:sp>
      <p:sp>
        <p:nvSpPr>
          <p:cNvPr id="4694" name="Google Shape;4694;p86"/>
          <p:cNvSpPr/>
          <p:nvPr/>
        </p:nvSpPr>
        <p:spPr>
          <a:xfrm>
            <a:off x="4682400" y="3471398"/>
            <a:ext cx="371400" cy="371400"/>
          </a:xfrm>
          <a:prstGeom prst="rect">
            <a:avLst/>
          </a:prstGeom>
          <a:solidFill>
            <a:schemeClr val="lt2"/>
          </a:solidFill>
          <a:ln w="9525" cap="flat" cmpd="sng">
            <a:solidFill>
              <a:schemeClr val="l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en" b="1">
                <a:solidFill>
                  <a:schemeClr val="dk1"/>
                </a:solidFill>
                <a:latin typeface="Poppins"/>
                <a:ea typeface="Poppins"/>
                <a:cs typeface="B Nazanin" panose="00000400000000000000" pitchFamily="2" charset="-78"/>
                <a:sym typeface="Poppins"/>
              </a:rPr>
              <a:t>R</a:t>
            </a:r>
            <a:endParaRPr b="1">
              <a:solidFill>
                <a:schemeClr val="dk1"/>
              </a:solidFill>
              <a:cs typeface="B Nazanin" panose="00000400000000000000" pitchFamily="2" charset="-78"/>
            </a:endParaRPr>
          </a:p>
        </p:txBody>
      </p:sp>
      <p:sp>
        <p:nvSpPr>
          <p:cNvPr id="4695" name="Google Shape;4695;p86"/>
          <p:cNvSpPr/>
          <p:nvPr/>
        </p:nvSpPr>
        <p:spPr>
          <a:xfrm>
            <a:off x="5092200" y="3471400"/>
            <a:ext cx="371400" cy="371400"/>
          </a:xfrm>
          <a:prstGeom prst="rect">
            <a:avLst/>
          </a:prstGeom>
          <a:noFill/>
          <a:ln w="19050" cap="flat" cmpd="sng">
            <a:solidFill>
              <a:schemeClr val="l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b="1">
                <a:solidFill>
                  <a:schemeClr val="lt1"/>
                </a:solidFill>
                <a:latin typeface="Poppins"/>
                <a:ea typeface="Poppins"/>
                <a:cs typeface="B Nazanin" panose="00000400000000000000" pitchFamily="2" charset="-78"/>
                <a:sym typeface="Poppins"/>
              </a:rPr>
              <a:t>A</a:t>
            </a:r>
            <a:endParaRPr b="1">
              <a:solidFill>
                <a:schemeClr val="lt1"/>
              </a:solidFill>
              <a:latin typeface="Poppins"/>
              <a:ea typeface="Poppins"/>
              <a:cs typeface="B Nazanin" panose="00000400000000000000" pitchFamily="2" charset="-78"/>
              <a:sym typeface="Poppins"/>
            </a:endParaRPr>
          </a:p>
        </p:txBody>
      </p:sp>
      <p:sp>
        <p:nvSpPr>
          <p:cNvPr id="4696" name="Google Shape;4696;p86"/>
          <p:cNvSpPr/>
          <p:nvPr/>
        </p:nvSpPr>
        <p:spPr>
          <a:xfrm>
            <a:off x="5502000" y="3471391"/>
            <a:ext cx="371400" cy="371400"/>
          </a:xfrm>
          <a:prstGeom prst="rect">
            <a:avLst/>
          </a:prstGeom>
          <a:noFill/>
          <a:ln w="19050" cap="flat" cmpd="sng">
            <a:solidFill>
              <a:schemeClr val="l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b="1">
                <a:solidFill>
                  <a:schemeClr val="lt1"/>
                </a:solidFill>
                <a:latin typeface="Poppins"/>
                <a:ea typeface="Poppins"/>
                <a:cs typeface="B Nazanin" panose="00000400000000000000" pitchFamily="2" charset="-78"/>
                <a:sym typeface="Poppins"/>
              </a:rPr>
              <a:t>C</a:t>
            </a:r>
            <a:endParaRPr b="1">
              <a:solidFill>
                <a:schemeClr val="lt1"/>
              </a:solidFill>
              <a:latin typeface="Poppins"/>
              <a:ea typeface="Poppins"/>
              <a:cs typeface="B Nazanin" panose="00000400000000000000" pitchFamily="2" charset="-78"/>
              <a:sym typeface="Poppins"/>
            </a:endParaRPr>
          </a:p>
        </p:txBody>
      </p:sp>
      <p:sp>
        <p:nvSpPr>
          <p:cNvPr id="4697" name="Google Shape;4697;p86"/>
          <p:cNvSpPr/>
          <p:nvPr/>
        </p:nvSpPr>
        <p:spPr>
          <a:xfrm>
            <a:off x="5911800" y="3471407"/>
            <a:ext cx="371400" cy="371400"/>
          </a:xfrm>
          <a:prstGeom prst="rect">
            <a:avLst/>
          </a:prstGeom>
          <a:solidFill>
            <a:schemeClr val="lt2"/>
          </a:solidFill>
          <a:ln w="9525" cap="flat" cmpd="sng">
            <a:solidFill>
              <a:schemeClr val="l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en" b="1">
                <a:solidFill>
                  <a:schemeClr val="dk1"/>
                </a:solidFill>
                <a:latin typeface="Poppins"/>
                <a:ea typeface="Poppins"/>
                <a:cs typeface="B Nazanin" panose="00000400000000000000" pitchFamily="2" charset="-78"/>
                <a:sym typeface="Poppins"/>
              </a:rPr>
              <a:t>I</a:t>
            </a:r>
            <a:endParaRPr b="1">
              <a:solidFill>
                <a:schemeClr val="dk1"/>
              </a:solidFill>
              <a:cs typeface="B Nazanin" panose="00000400000000000000" pitchFamily="2" charset="-78"/>
            </a:endParaRPr>
          </a:p>
        </p:txBody>
      </p:sp>
      <p:sp>
        <p:nvSpPr>
          <p:cNvPr id="4698" name="Google Shape;4698;p86"/>
          <p:cNvSpPr/>
          <p:nvPr/>
        </p:nvSpPr>
        <p:spPr>
          <a:xfrm>
            <a:off x="6463800" y="3471398"/>
            <a:ext cx="371400" cy="371400"/>
          </a:xfrm>
          <a:prstGeom prst="rect">
            <a:avLst/>
          </a:prstGeom>
          <a:noFill/>
          <a:ln w="19050" cap="flat" cmpd="sng">
            <a:solidFill>
              <a:schemeClr val="l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b="1">
                <a:solidFill>
                  <a:schemeClr val="lt1"/>
                </a:solidFill>
                <a:latin typeface="Poppins"/>
                <a:ea typeface="Poppins"/>
                <a:cs typeface="B Nazanin" panose="00000400000000000000" pitchFamily="2" charset="-78"/>
                <a:sym typeface="Poppins"/>
              </a:rPr>
              <a:t>R</a:t>
            </a:r>
            <a:endParaRPr b="1">
              <a:solidFill>
                <a:schemeClr val="lt1"/>
              </a:solidFill>
              <a:latin typeface="Poppins"/>
              <a:ea typeface="Poppins"/>
              <a:cs typeface="B Nazanin" panose="00000400000000000000" pitchFamily="2" charset="-78"/>
              <a:sym typeface="Poppins"/>
            </a:endParaRPr>
          </a:p>
        </p:txBody>
      </p:sp>
      <p:sp>
        <p:nvSpPr>
          <p:cNvPr id="4699" name="Google Shape;4699;p86"/>
          <p:cNvSpPr/>
          <p:nvPr/>
        </p:nvSpPr>
        <p:spPr>
          <a:xfrm>
            <a:off x="6873600" y="3471400"/>
            <a:ext cx="371400" cy="371400"/>
          </a:xfrm>
          <a:prstGeom prst="rect">
            <a:avLst/>
          </a:prstGeom>
          <a:noFill/>
          <a:ln w="19050" cap="flat" cmpd="sng">
            <a:solidFill>
              <a:schemeClr val="l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b="1">
                <a:solidFill>
                  <a:schemeClr val="lt1"/>
                </a:solidFill>
                <a:latin typeface="Poppins"/>
                <a:ea typeface="Poppins"/>
                <a:cs typeface="B Nazanin" panose="00000400000000000000" pitchFamily="2" charset="-78"/>
                <a:sym typeface="Poppins"/>
              </a:rPr>
              <a:t>A</a:t>
            </a:r>
            <a:endParaRPr b="1">
              <a:solidFill>
                <a:schemeClr val="lt1"/>
              </a:solidFill>
              <a:latin typeface="Poppins"/>
              <a:ea typeface="Poppins"/>
              <a:cs typeface="B Nazanin" panose="00000400000000000000" pitchFamily="2" charset="-78"/>
              <a:sym typeface="Poppins"/>
            </a:endParaRPr>
          </a:p>
        </p:txBody>
      </p:sp>
      <p:sp>
        <p:nvSpPr>
          <p:cNvPr id="4700" name="Google Shape;4700;p86"/>
          <p:cNvSpPr/>
          <p:nvPr/>
        </p:nvSpPr>
        <p:spPr>
          <a:xfrm>
            <a:off x="7283400" y="3471391"/>
            <a:ext cx="371400" cy="371400"/>
          </a:xfrm>
          <a:prstGeom prst="rect">
            <a:avLst/>
          </a:prstGeom>
          <a:noFill/>
          <a:ln w="19050" cap="flat" cmpd="sng">
            <a:solidFill>
              <a:schemeClr val="l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b="1">
                <a:solidFill>
                  <a:schemeClr val="lt1"/>
                </a:solidFill>
                <a:latin typeface="Poppins"/>
                <a:ea typeface="Poppins"/>
                <a:cs typeface="B Nazanin" panose="00000400000000000000" pitchFamily="2" charset="-78"/>
                <a:sym typeface="Poppins"/>
              </a:rPr>
              <a:t>C</a:t>
            </a:r>
            <a:endParaRPr b="1">
              <a:solidFill>
                <a:schemeClr val="lt1"/>
              </a:solidFill>
              <a:latin typeface="Poppins"/>
              <a:ea typeface="Poppins"/>
              <a:cs typeface="B Nazanin" panose="00000400000000000000" pitchFamily="2" charset="-78"/>
              <a:sym typeface="Poppins"/>
            </a:endParaRPr>
          </a:p>
        </p:txBody>
      </p:sp>
      <p:sp>
        <p:nvSpPr>
          <p:cNvPr id="4701" name="Google Shape;4701;p86"/>
          <p:cNvSpPr/>
          <p:nvPr/>
        </p:nvSpPr>
        <p:spPr>
          <a:xfrm>
            <a:off x="7693200" y="3471407"/>
            <a:ext cx="371400" cy="371400"/>
          </a:xfrm>
          <a:prstGeom prst="rect">
            <a:avLst/>
          </a:prstGeom>
          <a:noFill/>
          <a:ln w="19050" cap="flat" cmpd="sng">
            <a:solidFill>
              <a:schemeClr val="l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b="1">
                <a:solidFill>
                  <a:schemeClr val="lt1"/>
                </a:solidFill>
                <a:latin typeface="Poppins"/>
                <a:ea typeface="Poppins"/>
                <a:cs typeface="B Nazanin" panose="00000400000000000000" pitchFamily="2" charset="-78"/>
                <a:sym typeface="Poppins"/>
              </a:rPr>
              <a:t>I</a:t>
            </a:r>
            <a:endParaRPr b="1">
              <a:solidFill>
                <a:schemeClr val="lt1"/>
              </a:solidFill>
              <a:latin typeface="Poppins"/>
              <a:ea typeface="Poppins"/>
              <a:cs typeface="B Nazanin" panose="00000400000000000000" pitchFamily="2" charset="-78"/>
              <a:sym typeface="Poppins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7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06" name="Google Shape;4706;p87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400000000000000" pitchFamily="2" charset="-78"/>
              </a:rPr>
              <a:t>پرونده تجاری پروژه</a:t>
            </a:r>
            <a:endParaRPr dirty="0">
              <a:cs typeface="B Nazanin" panose="00000400000000000000" pitchFamily="2" charset="-78"/>
            </a:endParaRPr>
          </a:p>
        </p:txBody>
      </p:sp>
      <p:graphicFrame>
        <p:nvGraphicFramePr>
          <p:cNvPr id="4707" name="Google Shape;4707;p87"/>
          <p:cNvGraphicFramePr/>
          <p:nvPr>
            <p:extLst>
              <p:ext uri="{D42A27DB-BD31-4B8C-83A1-F6EECF244321}">
                <p14:modId xmlns:p14="http://schemas.microsoft.com/office/powerpoint/2010/main" val="272124036"/>
              </p:ext>
            </p:extLst>
          </p:nvPr>
        </p:nvGraphicFramePr>
        <p:xfrm>
          <a:off x="715100" y="3146863"/>
          <a:ext cx="3791100" cy="1478220"/>
        </p:xfrm>
        <a:graphic>
          <a:graphicData uri="http://schemas.openxmlformats.org/drawingml/2006/table">
            <a:tbl>
              <a:tblPr>
                <a:noFill/>
                <a:tableStyleId>{7FFAC829-CC28-45D2-A8C5-45823D6F4568}</a:tableStyleId>
              </a:tblPr>
              <a:tblGrid>
                <a:gridCol w="37911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387200"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sz="1700" dirty="0">
                          <a:solidFill>
                            <a:schemeClr val="lt2"/>
                          </a:solidFill>
                          <a:latin typeface="Goblin One"/>
                          <a:ea typeface="Goblin One"/>
                          <a:cs typeface="Goblin One"/>
                          <a:sym typeface="Goblin One"/>
                        </a:rPr>
                        <a:t>استراتژی کسب و کار</a:t>
                      </a:r>
                      <a:endParaRPr b="1" dirty="0">
                        <a:solidFill>
                          <a:schemeClr val="lt2"/>
                        </a:solidFill>
                        <a:latin typeface="Poppins"/>
                        <a:ea typeface="Poppins"/>
                        <a:cs typeface="Poppins"/>
                        <a:sym typeface="Poppins"/>
                      </a:endParaRPr>
                    </a:p>
                  </a:txBody>
                  <a:tcPr marL="91425" marR="91425" marT="91425" marB="91425" anchor="ctr">
                    <a:lnL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020100">
                <a:tc>
                  <a:txBody>
                    <a:bodyPr/>
                    <a:lstStyle/>
                    <a:p>
                      <a:pPr marL="0" lvl="0" indent="0" algn="r" rtl="1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dirty="0">
                          <a:solidFill>
                            <a:schemeClr val="bg1"/>
                          </a:solidFill>
                          <a:cs typeface="B Nazanin" panose="00000400000000000000" pitchFamily="2" charset="-78"/>
                        </a:rPr>
                        <a:t>این قالب شامل اسلاید هایی با طراحی زیبا و جذاب، تصاویر بیانی، نمودارها، جداول و فهرست منابع است که به شما کمک می کند تا مفاهیم خود را به طور روان و قابل درک رائه دهید. </a:t>
                      </a:r>
                    </a:p>
                  </a:txBody>
                  <a:tcPr marL="91425" marR="91425" marT="91425" marB="91425" anchor="ctr">
                    <a:lnL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graphicFrame>
        <p:nvGraphicFramePr>
          <p:cNvPr id="4708" name="Google Shape;4708;p87"/>
          <p:cNvGraphicFramePr/>
          <p:nvPr>
            <p:extLst>
              <p:ext uri="{D42A27DB-BD31-4B8C-83A1-F6EECF244321}">
                <p14:modId xmlns:p14="http://schemas.microsoft.com/office/powerpoint/2010/main" val="3795642898"/>
              </p:ext>
            </p:extLst>
          </p:nvPr>
        </p:nvGraphicFramePr>
        <p:xfrm>
          <a:off x="4632900" y="3146863"/>
          <a:ext cx="3791100" cy="1487640"/>
        </p:xfrm>
        <a:graphic>
          <a:graphicData uri="http://schemas.openxmlformats.org/drawingml/2006/table">
            <a:tbl>
              <a:tblPr>
                <a:noFill/>
                <a:tableStyleId>{7FFAC829-CC28-45D2-A8C5-45823D6F4568}</a:tableStyleId>
              </a:tblPr>
              <a:tblGrid>
                <a:gridCol w="37911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451350"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sz="1700" dirty="0">
                          <a:solidFill>
                            <a:schemeClr val="lt2"/>
                          </a:solidFill>
                          <a:latin typeface="Goblin One"/>
                          <a:ea typeface="Goblin One"/>
                          <a:cs typeface="Goblin One"/>
                          <a:sym typeface="Goblin One"/>
                        </a:rPr>
                        <a:t>فواید</a:t>
                      </a:r>
                      <a:endParaRPr b="1" dirty="0">
                        <a:solidFill>
                          <a:schemeClr val="lt2"/>
                        </a:solidFill>
                        <a:latin typeface="Poppins"/>
                        <a:ea typeface="Poppins"/>
                        <a:cs typeface="Poppins"/>
                        <a:sym typeface="Poppins"/>
                      </a:endParaRPr>
                    </a:p>
                  </a:txBody>
                  <a:tcPr marL="91425" marR="91425" marT="91425" marB="91425" anchor="ctr">
                    <a:lnL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010675">
                <a:tc>
                  <a:txBody>
                    <a:bodyPr/>
                    <a:lstStyle/>
                    <a:p>
                      <a:pPr marL="457200" marR="0" lvl="0" indent="-317500" algn="r" rtl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lt2"/>
                        </a:buClr>
                        <a:buSzPts val="1400"/>
                        <a:buFont typeface="Poppins"/>
                        <a:buChar char="●"/>
                      </a:pPr>
                      <a:r>
                        <a:rPr lang="fa-IR" dirty="0">
                          <a:solidFill>
                            <a:schemeClr val="bg1"/>
                          </a:solidFill>
                          <a:cs typeface="B Nazanin" panose="00000400000000000000" pitchFamily="2" charset="-78"/>
                        </a:rPr>
                        <a:t>همچنین این قالب حاوی گزینه های ویرایش پذیری است </a:t>
                      </a:r>
                    </a:p>
                    <a:p>
                      <a:pPr marL="457200" marR="0" lvl="0" indent="-317500" algn="r" rtl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lt2"/>
                        </a:buClr>
                        <a:buSzPts val="1400"/>
                        <a:buFont typeface="Poppins"/>
                        <a:buChar char="●"/>
                      </a:pPr>
                      <a:r>
                        <a:rPr lang="fa-IR" dirty="0">
                          <a:solidFill>
                            <a:schemeClr val="bg1"/>
                          </a:solidFill>
                          <a:cs typeface="B Nazanin" panose="00000400000000000000" pitchFamily="2" charset="-78"/>
                        </a:rPr>
                        <a:t>شما می توانید آن را به صورتی که می خواهید ویرایش کنید.</a:t>
                      </a:r>
                      <a:endParaRPr dirty="0">
                        <a:solidFill>
                          <a:schemeClr val="lt1"/>
                        </a:solidFill>
                        <a:latin typeface="Poppins"/>
                        <a:ea typeface="Poppins"/>
                        <a:cs typeface="Poppins"/>
                        <a:sym typeface="Poppins"/>
                      </a:endParaRPr>
                    </a:p>
                  </a:txBody>
                  <a:tcPr marL="91425" marR="91425" marT="91425" marB="91425" anchor="ctr">
                    <a:lnL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709" name="Google Shape;4709;p87"/>
          <p:cNvSpPr txBox="1">
            <a:spLocks noGrp="1"/>
          </p:cNvSpPr>
          <p:nvPr>
            <p:ph type="title" idx="4294967295"/>
          </p:nvPr>
        </p:nvSpPr>
        <p:spPr>
          <a:xfrm>
            <a:off x="886588" y="2006762"/>
            <a:ext cx="2157900" cy="657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marR="0" lvl="0" indent="0" algn="ct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700" dirty="0">
                <a:solidFill>
                  <a:schemeClr val="lt2"/>
                </a:solidFill>
                <a:cs typeface="B Nazanin" panose="00000400000000000000" pitchFamily="2" charset="-78"/>
              </a:rPr>
              <a:t>نام پروژه</a:t>
            </a:r>
            <a:endParaRPr sz="1700" dirty="0">
              <a:solidFill>
                <a:schemeClr val="lt2"/>
              </a:solidFill>
              <a:cs typeface="B Nazanin" panose="00000400000000000000" pitchFamily="2" charset="-78"/>
            </a:endParaRPr>
          </a:p>
        </p:txBody>
      </p:sp>
      <p:sp>
        <p:nvSpPr>
          <p:cNvPr id="4710" name="Google Shape;4710;p87"/>
          <p:cNvSpPr txBox="1">
            <a:spLocks noGrp="1"/>
          </p:cNvSpPr>
          <p:nvPr>
            <p:ph type="subTitle" idx="4294967295"/>
          </p:nvPr>
        </p:nvSpPr>
        <p:spPr>
          <a:xfrm>
            <a:off x="886575" y="2602297"/>
            <a:ext cx="2157900" cy="350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marR="0" lvl="0" indent="0" algn="ct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400000000000000" pitchFamily="2" charset="-78"/>
              </a:rPr>
              <a:t>نام پروژه</a:t>
            </a:r>
            <a:endParaRPr dirty="0">
              <a:cs typeface="B Nazanin" panose="00000400000000000000" pitchFamily="2" charset="-78"/>
            </a:endParaRPr>
          </a:p>
        </p:txBody>
      </p:sp>
      <p:sp>
        <p:nvSpPr>
          <p:cNvPr id="4711" name="Google Shape;4711;p87"/>
          <p:cNvSpPr txBox="1">
            <a:spLocks noGrp="1"/>
          </p:cNvSpPr>
          <p:nvPr>
            <p:ph type="title" idx="4294967295"/>
          </p:nvPr>
        </p:nvSpPr>
        <p:spPr>
          <a:xfrm>
            <a:off x="3493063" y="2006762"/>
            <a:ext cx="2157900" cy="657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marR="0" lvl="0" indent="0" algn="ct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700" dirty="0">
                <a:solidFill>
                  <a:schemeClr val="lt2"/>
                </a:solidFill>
                <a:cs typeface="B Nazanin" panose="00000400000000000000" pitchFamily="2" charset="-78"/>
              </a:rPr>
              <a:t>مدیر پروژه</a:t>
            </a:r>
            <a:endParaRPr sz="1700" dirty="0">
              <a:solidFill>
                <a:schemeClr val="lt2"/>
              </a:solidFill>
              <a:cs typeface="B Nazanin" panose="00000400000000000000" pitchFamily="2" charset="-78"/>
            </a:endParaRPr>
          </a:p>
        </p:txBody>
      </p:sp>
      <p:sp>
        <p:nvSpPr>
          <p:cNvPr id="4712" name="Google Shape;4712;p87"/>
          <p:cNvSpPr txBox="1">
            <a:spLocks noGrp="1"/>
          </p:cNvSpPr>
          <p:nvPr>
            <p:ph type="subTitle" idx="4294967295"/>
          </p:nvPr>
        </p:nvSpPr>
        <p:spPr>
          <a:xfrm>
            <a:off x="3493050" y="2602297"/>
            <a:ext cx="2157900" cy="350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marR="0" lvl="0" indent="0" algn="ct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400000000000000" pitchFamily="2" charset="-78"/>
              </a:rPr>
              <a:t>نام فرد</a:t>
            </a:r>
            <a:endParaRPr dirty="0">
              <a:cs typeface="B Nazanin" panose="00000400000000000000" pitchFamily="2" charset="-78"/>
            </a:endParaRPr>
          </a:p>
        </p:txBody>
      </p:sp>
      <p:sp>
        <p:nvSpPr>
          <p:cNvPr id="4713" name="Google Shape;4713;p87"/>
          <p:cNvSpPr txBox="1">
            <a:spLocks noGrp="1"/>
          </p:cNvSpPr>
          <p:nvPr>
            <p:ph type="title" idx="4294967295"/>
          </p:nvPr>
        </p:nvSpPr>
        <p:spPr>
          <a:xfrm>
            <a:off x="6099538" y="2006762"/>
            <a:ext cx="2157900" cy="657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marR="0" lvl="0" indent="0" algn="ct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700" dirty="0">
                <a:solidFill>
                  <a:schemeClr val="lt2"/>
                </a:solidFill>
                <a:cs typeface="B Nazanin" panose="00000400000000000000" pitchFamily="2" charset="-78"/>
              </a:rPr>
              <a:t>تاریخ تایید</a:t>
            </a:r>
            <a:endParaRPr sz="1700" dirty="0">
              <a:solidFill>
                <a:schemeClr val="lt2"/>
              </a:solidFill>
              <a:cs typeface="B Nazanin" panose="00000400000000000000" pitchFamily="2" charset="-78"/>
            </a:endParaRPr>
          </a:p>
        </p:txBody>
      </p:sp>
      <p:sp>
        <p:nvSpPr>
          <p:cNvPr id="4714" name="Google Shape;4714;p87"/>
          <p:cNvSpPr txBox="1">
            <a:spLocks noGrp="1"/>
          </p:cNvSpPr>
          <p:nvPr>
            <p:ph type="subTitle" idx="4294967295"/>
          </p:nvPr>
        </p:nvSpPr>
        <p:spPr>
          <a:xfrm>
            <a:off x="6099525" y="2602297"/>
            <a:ext cx="2157900" cy="350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marR="0" lvl="0" indent="0" algn="ct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400000000000000" pitchFamily="2" charset="-78"/>
              </a:rPr>
              <a:t>تاریخ</a:t>
            </a:r>
            <a:endParaRPr dirty="0">
              <a:cs typeface="B Nazanin" panose="00000400000000000000" pitchFamily="2" charset="-78"/>
            </a:endParaRPr>
          </a:p>
        </p:txBody>
      </p:sp>
      <p:sp>
        <p:nvSpPr>
          <p:cNvPr id="4715" name="Google Shape;4715;p87"/>
          <p:cNvSpPr/>
          <p:nvPr/>
        </p:nvSpPr>
        <p:spPr>
          <a:xfrm>
            <a:off x="1599538" y="1379118"/>
            <a:ext cx="732000" cy="599700"/>
          </a:xfrm>
          <a:prstGeom prst="rect">
            <a:avLst/>
          </a:prstGeom>
          <a:noFill/>
          <a:ln w="1905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400000000000000" pitchFamily="2" charset="-78"/>
            </a:endParaRPr>
          </a:p>
        </p:txBody>
      </p:sp>
      <p:sp>
        <p:nvSpPr>
          <p:cNvPr id="4716" name="Google Shape;4716;p87"/>
          <p:cNvSpPr/>
          <p:nvPr/>
        </p:nvSpPr>
        <p:spPr>
          <a:xfrm>
            <a:off x="4205988" y="1379118"/>
            <a:ext cx="732000" cy="599700"/>
          </a:xfrm>
          <a:prstGeom prst="rect">
            <a:avLst/>
          </a:prstGeom>
          <a:noFill/>
          <a:ln w="1905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400000000000000" pitchFamily="2" charset="-78"/>
            </a:endParaRPr>
          </a:p>
        </p:txBody>
      </p:sp>
      <p:sp>
        <p:nvSpPr>
          <p:cNvPr id="4717" name="Google Shape;4717;p87"/>
          <p:cNvSpPr/>
          <p:nvPr/>
        </p:nvSpPr>
        <p:spPr>
          <a:xfrm>
            <a:off x="6812488" y="1379118"/>
            <a:ext cx="732000" cy="599700"/>
          </a:xfrm>
          <a:prstGeom prst="rect">
            <a:avLst/>
          </a:prstGeom>
          <a:noFill/>
          <a:ln w="1905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400000000000000" pitchFamily="2" charset="-78"/>
            </a:endParaRPr>
          </a:p>
        </p:txBody>
      </p:sp>
      <p:grpSp>
        <p:nvGrpSpPr>
          <p:cNvPr id="4718" name="Google Shape;4718;p87"/>
          <p:cNvGrpSpPr/>
          <p:nvPr/>
        </p:nvGrpSpPr>
        <p:grpSpPr>
          <a:xfrm>
            <a:off x="1753223" y="1490072"/>
            <a:ext cx="424545" cy="377650"/>
            <a:chOff x="854261" y="2908813"/>
            <a:chExt cx="377474" cy="335748"/>
          </a:xfrm>
        </p:grpSpPr>
        <p:sp>
          <p:nvSpPr>
            <p:cNvPr id="4719" name="Google Shape;4719;p87"/>
            <p:cNvSpPr/>
            <p:nvPr/>
          </p:nvSpPr>
          <p:spPr>
            <a:xfrm>
              <a:off x="896337" y="3079695"/>
              <a:ext cx="47391" cy="17091"/>
            </a:xfrm>
            <a:custGeom>
              <a:avLst/>
              <a:gdLst/>
              <a:ahLst/>
              <a:cxnLst/>
              <a:rect l="l" t="t" r="r" b="b"/>
              <a:pathLst>
                <a:path w="1489" h="537" extrusionOk="0">
                  <a:moveTo>
                    <a:pt x="179" y="1"/>
                  </a:moveTo>
                  <a:cubicBezTo>
                    <a:pt x="96" y="1"/>
                    <a:pt x="0" y="72"/>
                    <a:pt x="0" y="179"/>
                  </a:cubicBezTo>
                  <a:cubicBezTo>
                    <a:pt x="0" y="263"/>
                    <a:pt x="84" y="358"/>
                    <a:pt x="179" y="358"/>
                  </a:cubicBezTo>
                  <a:cubicBezTo>
                    <a:pt x="381" y="358"/>
                    <a:pt x="941" y="382"/>
                    <a:pt x="1227" y="525"/>
                  </a:cubicBezTo>
                  <a:cubicBezTo>
                    <a:pt x="1251" y="537"/>
                    <a:pt x="1274" y="537"/>
                    <a:pt x="1298" y="537"/>
                  </a:cubicBezTo>
                  <a:cubicBezTo>
                    <a:pt x="1358" y="537"/>
                    <a:pt x="1417" y="501"/>
                    <a:pt x="1453" y="441"/>
                  </a:cubicBezTo>
                  <a:cubicBezTo>
                    <a:pt x="1489" y="358"/>
                    <a:pt x="1465" y="251"/>
                    <a:pt x="1370" y="203"/>
                  </a:cubicBezTo>
                  <a:cubicBezTo>
                    <a:pt x="977" y="1"/>
                    <a:pt x="215" y="1"/>
                    <a:pt x="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4720" name="Google Shape;4720;p87"/>
            <p:cNvSpPr/>
            <p:nvPr/>
          </p:nvSpPr>
          <p:spPr>
            <a:xfrm>
              <a:off x="878514" y="3191855"/>
              <a:ext cx="11426" cy="52706"/>
            </a:xfrm>
            <a:custGeom>
              <a:avLst/>
              <a:gdLst/>
              <a:ahLst/>
              <a:cxnLst/>
              <a:rect l="l" t="t" r="r" b="b"/>
              <a:pathLst>
                <a:path w="359" h="1656" extrusionOk="0">
                  <a:moveTo>
                    <a:pt x="179" y="1"/>
                  </a:moveTo>
                  <a:cubicBezTo>
                    <a:pt x="84" y="1"/>
                    <a:pt x="1" y="72"/>
                    <a:pt x="1" y="180"/>
                  </a:cubicBezTo>
                  <a:lnTo>
                    <a:pt x="1" y="1477"/>
                  </a:lnTo>
                  <a:cubicBezTo>
                    <a:pt x="1" y="1561"/>
                    <a:pt x="72" y="1656"/>
                    <a:pt x="179" y="1656"/>
                  </a:cubicBezTo>
                  <a:cubicBezTo>
                    <a:pt x="287" y="1656"/>
                    <a:pt x="358" y="1585"/>
                    <a:pt x="358" y="1477"/>
                  </a:cubicBezTo>
                  <a:lnTo>
                    <a:pt x="358" y="180"/>
                  </a:lnTo>
                  <a:cubicBezTo>
                    <a:pt x="358" y="72"/>
                    <a:pt x="287" y="1"/>
                    <a:pt x="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4721" name="Google Shape;4721;p87"/>
            <p:cNvSpPr/>
            <p:nvPr/>
          </p:nvSpPr>
          <p:spPr>
            <a:xfrm>
              <a:off x="854261" y="3050159"/>
              <a:ext cx="219451" cy="194052"/>
            </a:xfrm>
            <a:custGeom>
              <a:avLst/>
              <a:gdLst/>
              <a:ahLst/>
              <a:cxnLst/>
              <a:rect l="l" t="t" r="r" b="b"/>
              <a:pathLst>
                <a:path w="6895" h="6097" extrusionOk="0">
                  <a:moveTo>
                    <a:pt x="6406" y="679"/>
                  </a:moveTo>
                  <a:lnTo>
                    <a:pt x="6466" y="929"/>
                  </a:lnTo>
                  <a:cubicBezTo>
                    <a:pt x="6490" y="1000"/>
                    <a:pt x="6478" y="1072"/>
                    <a:pt x="6418" y="1119"/>
                  </a:cubicBezTo>
                  <a:lnTo>
                    <a:pt x="6311" y="1226"/>
                  </a:lnTo>
                  <a:lnTo>
                    <a:pt x="6073" y="988"/>
                  </a:lnTo>
                  <a:lnTo>
                    <a:pt x="6406" y="679"/>
                  </a:lnTo>
                  <a:close/>
                  <a:moveTo>
                    <a:pt x="3192" y="345"/>
                  </a:moveTo>
                  <a:lnTo>
                    <a:pt x="3192" y="1060"/>
                  </a:lnTo>
                  <a:cubicBezTo>
                    <a:pt x="3192" y="1179"/>
                    <a:pt x="3156" y="1298"/>
                    <a:pt x="3108" y="1405"/>
                  </a:cubicBezTo>
                  <a:lnTo>
                    <a:pt x="3025" y="1584"/>
                  </a:lnTo>
                  <a:cubicBezTo>
                    <a:pt x="3013" y="1607"/>
                    <a:pt x="3013" y="1619"/>
                    <a:pt x="3013" y="1655"/>
                  </a:cubicBezTo>
                  <a:lnTo>
                    <a:pt x="3013" y="2024"/>
                  </a:lnTo>
                  <a:cubicBezTo>
                    <a:pt x="2989" y="2286"/>
                    <a:pt x="2894" y="2524"/>
                    <a:pt x="2715" y="2703"/>
                  </a:cubicBezTo>
                  <a:cubicBezTo>
                    <a:pt x="2537" y="2881"/>
                    <a:pt x="2275" y="2965"/>
                    <a:pt x="2025" y="2965"/>
                  </a:cubicBezTo>
                  <a:cubicBezTo>
                    <a:pt x="1525" y="2953"/>
                    <a:pt x="1120" y="2500"/>
                    <a:pt x="1120" y="1988"/>
                  </a:cubicBezTo>
                  <a:lnTo>
                    <a:pt x="1120" y="1655"/>
                  </a:lnTo>
                  <a:cubicBezTo>
                    <a:pt x="1120" y="1619"/>
                    <a:pt x="1120" y="1596"/>
                    <a:pt x="1108" y="1584"/>
                  </a:cubicBezTo>
                  <a:lnTo>
                    <a:pt x="1001" y="1369"/>
                  </a:lnTo>
                  <a:cubicBezTo>
                    <a:pt x="953" y="1298"/>
                    <a:pt x="941" y="1203"/>
                    <a:pt x="941" y="1119"/>
                  </a:cubicBezTo>
                  <a:lnTo>
                    <a:pt x="941" y="1107"/>
                  </a:lnTo>
                  <a:cubicBezTo>
                    <a:pt x="941" y="691"/>
                    <a:pt x="1287" y="345"/>
                    <a:pt x="1703" y="345"/>
                  </a:cubicBezTo>
                  <a:close/>
                  <a:moveTo>
                    <a:pt x="2442" y="3227"/>
                  </a:moveTo>
                  <a:cubicBezTo>
                    <a:pt x="2454" y="3298"/>
                    <a:pt x="2477" y="3334"/>
                    <a:pt x="2489" y="3381"/>
                  </a:cubicBezTo>
                  <a:lnTo>
                    <a:pt x="2323" y="3548"/>
                  </a:lnTo>
                  <a:cubicBezTo>
                    <a:pt x="2251" y="3620"/>
                    <a:pt x="2156" y="3655"/>
                    <a:pt x="2059" y="3655"/>
                  </a:cubicBezTo>
                  <a:cubicBezTo>
                    <a:pt x="1962" y="3655"/>
                    <a:pt x="1864" y="3620"/>
                    <a:pt x="1787" y="3548"/>
                  </a:cubicBezTo>
                  <a:lnTo>
                    <a:pt x="1644" y="3393"/>
                  </a:lnTo>
                  <a:cubicBezTo>
                    <a:pt x="1656" y="3358"/>
                    <a:pt x="1668" y="3286"/>
                    <a:pt x="1668" y="3227"/>
                  </a:cubicBezTo>
                  <a:cubicBezTo>
                    <a:pt x="1775" y="3262"/>
                    <a:pt x="1894" y="3286"/>
                    <a:pt x="2013" y="3286"/>
                  </a:cubicBezTo>
                  <a:lnTo>
                    <a:pt x="2061" y="3286"/>
                  </a:lnTo>
                  <a:cubicBezTo>
                    <a:pt x="2192" y="3286"/>
                    <a:pt x="2323" y="3274"/>
                    <a:pt x="2442" y="3227"/>
                  </a:cubicBezTo>
                  <a:close/>
                  <a:moveTo>
                    <a:pt x="1680" y="0"/>
                  </a:moveTo>
                  <a:cubicBezTo>
                    <a:pt x="1072" y="0"/>
                    <a:pt x="584" y="500"/>
                    <a:pt x="584" y="1107"/>
                  </a:cubicBezTo>
                  <a:lnTo>
                    <a:pt x="584" y="1119"/>
                  </a:lnTo>
                  <a:cubicBezTo>
                    <a:pt x="584" y="1250"/>
                    <a:pt x="608" y="1405"/>
                    <a:pt x="668" y="1524"/>
                  </a:cubicBezTo>
                  <a:lnTo>
                    <a:pt x="763" y="1703"/>
                  </a:lnTo>
                  <a:lnTo>
                    <a:pt x="763" y="1988"/>
                  </a:lnTo>
                  <a:cubicBezTo>
                    <a:pt x="763" y="2429"/>
                    <a:pt x="977" y="2834"/>
                    <a:pt x="1311" y="3072"/>
                  </a:cubicBezTo>
                  <a:lnTo>
                    <a:pt x="1311" y="3215"/>
                  </a:lnTo>
                  <a:cubicBezTo>
                    <a:pt x="1311" y="3310"/>
                    <a:pt x="1251" y="3381"/>
                    <a:pt x="1156" y="3417"/>
                  </a:cubicBezTo>
                  <a:lnTo>
                    <a:pt x="537" y="3596"/>
                  </a:lnTo>
                  <a:cubicBezTo>
                    <a:pt x="227" y="3679"/>
                    <a:pt x="1" y="3965"/>
                    <a:pt x="1" y="4286"/>
                  </a:cubicBezTo>
                  <a:lnTo>
                    <a:pt x="1" y="5917"/>
                  </a:lnTo>
                  <a:cubicBezTo>
                    <a:pt x="1" y="6001"/>
                    <a:pt x="72" y="6096"/>
                    <a:pt x="179" y="6096"/>
                  </a:cubicBezTo>
                  <a:cubicBezTo>
                    <a:pt x="287" y="6096"/>
                    <a:pt x="358" y="6013"/>
                    <a:pt x="358" y="5917"/>
                  </a:cubicBezTo>
                  <a:lnTo>
                    <a:pt x="358" y="4310"/>
                  </a:lnTo>
                  <a:cubicBezTo>
                    <a:pt x="358" y="4143"/>
                    <a:pt x="477" y="3977"/>
                    <a:pt x="644" y="3929"/>
                  </a:cubicBezTo>
                  <a:lnTo>
                    <a:pt x="1263" y="3751"/>
                  </a:lnTo>
                  <a:cubicBezTo>
                    <a:pt x="1322" y="3739"/>
                    <a:pt x="1370" y="3715"/>
                    <a:pt x="1418" y="3679"/>
                  </a:cubicBezTo>
                  <a:lnTo>
                    <a:pt x="1513" y="3786"/>
                  </a:lnTo>
                  <a:cubicBezTo>
                    <a:pt x="1668" y="3929"/>
                    <a:pt x="1846" y="3989"/>
                    <a:pt x="2037" y="3989"/>
                  </a:cubicBezTo>
                  <a:cubicBezTo>
                    <a:pt x="2227" y="3989"/>
                    <a:pt x="2406" y="3917"/>
                    <a:pt x="2561" y="3786"/>
                  </a:cubicBezTo>
                  <a:lnTo>
                    <a:pt x="2727" y="3620"/>
                  </a:lnTo>
                  <a:cubicBezTo>
                    <a:pt x="2799" y="3655"/>
                    <a:pt x="2870" y="3679"/>
                    <a:pt x="2966" y="3679"/>
                  </a:cubicBezTo>
                  <a:lnTo>
                    <a:pt x="3001" y="3679"/>
                  </a:lnTo>
                  <a:cubicBezTo>
                    <a:pt x="3144" y="3679"/>
                    <a:pt x="3275" y="3620"/>
                    <a:pt x="3382" y="3524"/>
                  </a:cubicBezTo>
                  <a:lnTo>
                    <a:pt x="5823" y="1226"/>
                  </a:lnTo>
                  <a:lnTo>
                    <a:pt x="6061" y="1465"/>
                  </a:lnTo>
                  <a:lnTo>
                    <a:pt x="3239" y="4274"/>
                  </a:lnTo>
                  <a:cubicBezTo>
                    <a:pt x="3061" y="4453"/>
                    <a:pt x="2977" y="4679"/>
                    <a:pt x="2977" y="4917"/>
                  </a:cubicBezTo>
                  <a:lnTo>
                    <a:pt x="2977" y="5906"/>
                  </a:lnTo>
                  <a:cubicBezTo>
                    <a:pt x="2977" y="6001"/>
                    <a:pt x="3049" y="6096"/>
                    <a:pt x="3156" y="6096"/>
                  </a:cubicBezTo>
                  <a:cubicBezTo>
                    <a:pt x="3239" y="6096"/>
                    <a:pt x="3335" y="6013"/>
                    <a:pt x="3335" y="5906"/>
                  </a:cubicBezTo>
                  <a:lnTo>
                    <a:pt x="3335" y="4917"/>
                  </a:lnTo>
                  <a:cubicBezTo>
                    <a:pt x="3335" y="4763"/>
                    <a:pt x="3394" y="4620"/>
                    <a:pt x="3501" y="4513"/>
                  </a:cubicBezTo>
                  <a:lnTo>
                    <a:pt x="6656" y="1357"/>
                  </a:lnTo>
                  <a:cubicBezTo>
                    <a:pt x="6787" y="1226"/>
                    <a:pt x="6847" y="1024"/>
                    <a:pt x="6799" y="834"/>
                  </a:cubicBezTo>
                  <a:lnTo>
                    <a:pt x="6704" y="405"/>
                  </a:lnTo>
                  <a:lnTo>
                    <a:pt x="6823" y="298"/>
                  </a:lnTo>
                  <a:cubicBezTo>
                    <a:pt x="6895" y="238"/>
                    <a:pt x="6895" y="119"/>
                    <a:pt x="6823" y="60"/>
                  </a:cubicBezTo>
                  <a:cubicBezTo>
                    <a:pt x="6793" y="24"/>
                    <a:pt x="6749" y="6"/>
                    <a:pt x="6704" y="6"/>
                  </a:cubicBezTo>
                  <a:cubicBezTo>
                    <a:pt x="6659" y="6"/>
                    <a:pt x="6615" y="24"/>
                    <a:pt x="6585" y="60"/>
                  </a:cubicBezTo>
                  <a:lnTo>
                    <a:pt x="3156" y="3274"/>
                  </a:lnTo>
                  <a:cubicBezTo>
                    <a:pt x="3132" y="3310"/>
                    <a:pt x="3073" y="3334"/>
                    <a:pt x="3025" y="3334"/>
                  </a:cubicBezTo>
                  <a:lnTo>
                    <a:pt x="2977" y="3334"/>
                  </a:lnTo>
                  <a:cubicBezTo>
                    <a:pt x="2870" y="3334"/>
                    <a:pt x="2787" y="3250"/>
                    <a:pt x="2787" y="3143"/>
                  </a:cubicBezTo>
                  <a:lnTo>
                    <a:pt x="2787" y="3084"/>
                  </a:lnTo>
                  <a:cubicBezTo>
                    <a:pt x="2846" y="3036"/>
                    <a:pt x="2906" y="3000"/>
                    <a:pt x="2942" y="2953"/>
                  </a:cubicBezTo>
                  <a:cubicBezTo>
                    <a:pt x="3204" y="2715"/>
                    <a:pt x="3335" y="2381"/>
                    <a:pt x="3335" y="2024"/>
                  </a:cubicBezTo>
                  <a:lnTo>
                    <a:pt x="3335" y="1703"/>
                  </a:lnTo>
                  <a:lnTo>
                    <a:pt x="3406" y="1572"/>
                  </a:lnTo>
                  <a:cubicBezTo>
                    <a:pt x="3477" y="1417"/>
                    <a:pt x="3525" y="1238"/>
                    <a:pt x="3525" y="1072"/>
                  </a:cubicBezTo>
                  <a:lnTo>
                    <a:pt x="3525" y="179"/>
                  </a:lnTo>
                  <a:cubicBezTo>
                    <a:pt x="3525" y="95"/>
                    <a:pt x="3454" y="0"/>
                    <a:pt x="33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4722" name="Google Shape;4722;p87"/>
            <p:cNvSpPr/>
            <p:nvPr/>
          </p:nvSpPr>
          <p:spPr>
            <a:xfrm>
              <a:off x="1008115" y="2908813"/>
              <a:ext cx="223620" cy="188355"/>
            </a:xfrm>
            <a:custGeom>
              <a:avLst/>
              <a:gdLst/>
              <a:ahLst/>
              <a:cxnLst/>
              <a:rect l="l" t="t" r="r" b="b"/>
              <a:pathLst>
                <a:path w="7026" h="5918" extrusionOk="0">
                  <a:moveTo>
                    <a:pt x="560" y="0"/>
                  </a:moveTo>
                  <a:cubicBezTo>
                    <a:pt x="263" y="0"/>
                    <a:pt x="1" y="238"/>
                    <a:pt x="1" y="548"/>
                  </a:cubicBezTo>
                  <a:lnTo>
                    <a:pt x="1" y="5251"/>
                  </a:lnTo>
                  <a:cubicBezTo>
                    <a:pt x="1" y="5334"/>
                    <a:pt x="84" y="5429"/>
                    <a:pt x="179" y="5429"/>
                  </a:cubicBezTo>
                  <a:cubicBezTo>
                    <a:pt x="287" y="5429"/>
                    <a:pt x="358" y="5358"/>
                    <a:pt x="358" y="5251"/>
                  </a:cubicBezTo>
                  <a:lnTo>
                    <a:pt x="358" y="548"/>
                  </a:lnTo>
                  <a:cubicBezTo>
                    <a:pt x="358" y="441"/>
                    <a:pt x="453" y="357"/>
                    <a:pt x="560" y="357"/>
                  </a:cubicBezTo>
                  <a:lnTo>
                    <a:pt x="6478" y="357"/>
                  </a:lnTo>
                  <a:cubicBezTo>
                    <a:pt x="6585" y="357"/>
                    <a:pt x="6668" y="441"/>
                    <a:pt x="6668" y="548"/>
                  </a:cubicBezTo>
                  <a:lnTo>
                    <a:pt x="6668" y="5370"/>
                  </a:lnTo>
                  <a:cubicBezTo>
                    <a:pt x="6668" y="5477"/>
                    <a:pt x="6585" y="5560"/>
                    <a:pt x="6478" y="5560"/>
                  </a:cubicBezTo>
                  <a:lnTo>
                    <a:pt x="2525" y="5560"/>
                  </a:lnTo>
                  <a:cubicBezTo>
                    <a:pt x="2430" y="5560"/>
                    <a:pt x="2346" y="5632"/>
                    <a:pt x="2346" y="5739"/>
                  </a:cubicBezTo>
                  <a:cubicBezTo>
                    <a:pt x="2346" y="5846"/>
                    <a:pt x="2418" y="5917"/>
                    <a:pt x="2525" y="5917"/>
                  </a:cubicBezTo>
                  <a:lnTo>
                    <a:pt x="6478" y="5917"/>
                  </a:lnTo>
                  <a:cubicBezTo>
                    <a:pt x="6775" y="5917"/>
                    <a:pt x="7025" y="5679"/>
                    <a:pt x="7025" y="5370"/>
                  </a:cubicBezTo>
                  <a:lnTo>
                    <a:pt x="7025" y="548"/>
                  </a:lnTo>
                  <a:cubicBezTo>
                    <a:pt x="7025" y="226"/>
                    <a:pt x="6787" y="0"/>
                    <a:pt x="64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4723" name="Google Shape;4723;p87"/>
            <p:cNvSpPr/>
            <p:nvPr/>
          </p:nvSpPr>
          <p:spPr>
            <a:xfrm>
              <a:off x="1037301" y="2944046"/>
              <a:ext cx="165248" cy="105763"/>
            </a:xfrm>
            <a:custGeom>
              <a:avLst/>
              <a:gdLst/>
              <a:ahLst/>
              <a:cxnLst/>
              <a:rect l="l" t="t" r="r" b="b"/>
              <a:pathLst>
                <a:path w="5192" h="3323" extrusionOk="0">
                  <a:moveTo>
                    <a:pt x="4084" y="0"/>
                  </a:moveTo>
                  <a:cubicBezTo>
                    <a:pt x="4001" y="0"/>
                    <a:pt x="3906" y="84"/>
                    <a:pt x="3906" y="179"/>
                  </a:cubicBezTo>
                  <a:cubicBezTo>
                    <a:pt x="3906" y="286"/>
                    <a:pt x="3989" y="358"/>
                    <a:pt x="4084" y="358"/>
                  </a:cubicBezTo>
                  <a:lnTo>
                    <a:pt x="4596" y="358"/>
                  </a:lnTo>
                  <a:lnTo>
                    <a:pt x="2691" y="2263"/>
                  </a:lnTo>
                  <a:lnTo>
                    <a:pt x="1882" y="1465"/>
                  </a:lnTo>
                  <a:cubicBezTo>
                    <a:pt x="1846" y="1429"/>
                    <a:pt x="1801" y="1411"/>
                    <a:pt x="1758" y="1411"/>
                  </a:cubicBezTo>
                  <a:cubicBezTo>
                    <a:pt x="1715" y="1411"/>
                    <a:pt x="1673" y="1429"/>
                    <a:pt x="1644" y="1465"/>
                  </a:cubicBezTo>
                  <a:lnTo>
                    <a:pt x="72" y="3036"/>
                  </a:lnTo>
                  <a:cubicBezTo>
                    <a:pt x="1" y="3120"/>
                    <a:pt x="1" y="3215"/>
                    <a:pt x="72" y="3275"/>
                  </a:cubicBezTo>
                  <a:cubicBezTo>
                    <a:pt x="96" y="3310"/>
                    <a:pt x="143" y="3322"/>
                    <a:pt x="191" y="3322"/>
                  </a:cubicBezTo>
                  <a:cubicBezTo>
                    <a:pt x="239" y="3322"/>
                    <a:pt x="274" y="3310"/>
                    <a:pt x="310" y="3275"/>
                  </a:cubicBezTo>
                  <a:lnTo>
                    <a:pt x="1763" y="1822"/>
                  </a:lnTo>
                  <a:lnTo>
                    <a:pt x="2572" y="2620"/>
                  </a:lnTo>
                  <a:cubicBezTo>
                    <a:pt x="2608" y="2661"/>
                    <a:pt x="2653" y="2682"/>
                    <a:pt x="2696" y="2682"/>
                  </a:cubicBezTo>
                  <a:cubicBezTo>
                    <a:pt x="2739" y="2682"/>
                    <a:pt x="2781" y="2661"/>
                    <a:pt x="2810" y="2620"/>
                  </a:cubicBezTo>
                  <a:lnTo>
                    <a:pt x="4835" y="596"/>
                  </a:lnTo>
                  <a:lnTo>
                    <a:pt x="4835" y="1108"/>
                  </a:lnTo>
                  <a:cubicBezTo>
                    <a:pt x="4835" y="1191"/>
                    <a:pt x="4906" y="1286"/>
                    <a:pt x="5013" y="1286"/>
                  </a:cubicBezTo>
                  <a:cubicBezTo>
                    <a:pt x="5120" y="1286"/>
                    <a:pt x="5192" y="1215"/>
                    <a:pt x="5192" y="1108"/>
                  </a:cubicBezTo>
                  <a:lnTo>
                    <a:pt x="5192" y="179"/>
                  </a:lnTo>
                  <a:cubicBezTo>
                    <a:pt x="5192" y="84"/>
                    <a:pt x="5120" y="0"/>
                    <a:pt x="50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</p:grpSp>
      <p:grpSp>
        <p:nvGrpSpPr>
          <p:cNvPr id="4724" name="Google Shape;4724;p87"/>
          <p:cNvGrpSpPr/>
          <p:nvPr/>
        </p:nvGrpSpPr>
        <p:grpSpPr>
          <a:xfrm>
            <a:off x="4432417" y="1475409"/>
            <a:ext cx="279212" cy="407113"/>
            <a:chOff x="7127716" y="4279432"/>
            <a:chExt cx="248254" cy="361942"/>
          </a:xfrm>
        </p:grpSpPr>
        <p:sp>
          <p:nvSpPr>
            <p:cNvPr id="4725" name="Google Shape;4725;p87"/>
            <p:cNvSpPr/>
            <p:nvPr/>
          </p:nvSpPr>
          <p:spPr>
            <a:xfrm>
              <a:off x="7167500" y="4279432"/>
              <a:ext cx="169068" cy="226644"/>
            </a:xfrm>
            <a:custGeom>
              <a:avLst/>
              <a:gdLst/>
              <a:ahLst/>
              <a:cxnLst/>
              <a:rect l="l" t="t" r="r" b="b"/>
              <a:pathLst>
                <a:path w="5312" h="7121" extrusionOk="0">
                  <a:moveTo>
                    <a:pt x="4085" y="310"/>
                  </a:moveTo>
                  <a:lnTo>
                    <a:pt x="4085" y="1715"/>
                  </a:lnTo>
                  <a:cubicBezTo>
                    <a:pt x="4085" y="1834"/>
                    <a:pt x="4049" y="1930"/>
                    <a:pt x="4001" y="2037"/>
                  </a:cubicBezTo>
                  <a:lnTo>
                    <a:pt x="3918" y="2204"/>
                  </a:lnTo>
                  <a:cubicBezTo>
                    <a:pt x="3906" y="2239"/>
                    <a:pt x="3906" y="2251"/>
                    <a:pt x="3906" y="2275"/>
                  </a:cubicBezTo>
                  <a:lnTo>
                    <a:pt x="3906" y="2632"/>
                  </a:lnTo>
                  <a:cubicBezTo>
                    <a:pt x="3906" y="2989"/>
                    <a:pt x="3763" y="3311"/>
                    <a:pt x="3501" y="3561"/>
                  </a:cubicBezTo>
                  <a:cubicBezTo>
                    <a:pt x="3283" y="3801"/>
                    <a:pt x="2975" y="3921"/>
                    <a:pt x="2650" y="3921"/>
                  </a:cubicBezTo>
                  <a:cubicBezTo>
                    <a:pt x="2620" y="3921"/>
                    <a:pt x="2591" y="3920"/>
                    <a:pt x="2561" y="3918"/>
                  </a:cubicBezTo>
                  <a:cubicBezTo>
                    <a:pt x="1906" y="3870"/>
                    <a:pt x="1382" y="3311"/>
                    <a:pt x="1382" y="2608"/>
                  </a:cubicBezTo>
                  <a:lnTo>
                    <a:pt x="1382" y="2299"/>
                  </a:lnTo>
                  <a:cubicBezTo>
                    <a:pt x="1382" y="2263"/>
                    <a:pt x="1382" y="2251"/>
                    <a:pt x="1370" y="2215"/>
                  </a:cubicBezTo>
                  <a:lnTo>
                    <a:pt x="1287" y="2061"/>
                  </a:lnTo>
                  <a:cubicBezTo>
                    <a:pt x="1239" y="1953"/>
                    <a:pt x="1204" y="1846"/>
                    <a:pt x="1204" y="1727"/>
                  </a:cubicBezTo>
                  <a:lnTo>
                    <a:pt x="1204" y="1227"/>
                  </a:lnTo>
                  <a:cubicBezTo>
                    <a:pt x="1204" y="727"/>
                    <a:pt x="1608" y="310"/>
                    <a:pt x="2120" y="310"/>
                  </a:cubicBezTo>
                  <a:close/>
                  <a:moveTo>
                    <a:pt x="3204" y="4168"/>
                  </a:moveTo>
                  <a:lnTo>
                    <a:pt x="3204" y="4359"/>
                  </a:lnTo>
                  <a:cubicBezTo>
                    <a:pt x="3204" y="4418"/>
                    <a:pt x="3216" y="4466"/>
                    <a:pt x="3228" y="4525"/>
                  </a:cubicBezTo>
                  <a:lnTo>
                    <a:pt x="2656" y="4942"/>
                  </a:lnTo>
                  <a:lnTo>
                    <a:pt x="2073" y="4525"/>
                  </a:lnTo>
                  <a:cubicBezTo>
                    <a:pt x="2085" y="4478"/>
                    <a:pt x="2096" y="4418"/>
                    <a:pt x="2096" y="4359"/>
                  </a:cubicBezTo>
                  <a:lnTo>
                    <a:pt x="2096" y="4168"/>
                  </a:lnTo>
                  <a:cubicBezTo>
                    <a:pt x="2239" y="4216"/>
                    <a:pt x="2382" y="4263"/>
                    <a:pt x="2549" y="4263"/>
                  </a:cubicBezTo>
                  <a:lnTo>
                    <a:pt x="2656" y="4263"/>
                  </a:lnTo>
                  <a:cubicBezTo>
                    <a:pt x="2847" y="4263"/>
                    <a:pt x="3025" y="4228"/>
                    <a:pt x="3204" y="4168"/>
                  </a:cubicBezTo>
                  <a:close/>
                  <a:moveTo>
                    <a:pt x="2132" y="1"/>
                  </a:moveTo>
                  <a:cubicBezTo>
                    <a:pt x="1442" y="1"/>
                    <a:pt x="894" y="549"/>
                    <a:pt x="894" y="1239"/>
                  </a:cubicBezTo>
                  <a:lnTo>
                    <a:pt x="894" y="1739"/>
                  </a:lnTo>
                  <a:cubicBezTo>
                    <a:pt x="894" y="1906"/>
                    <a:pt x="942" y="2073"/>
                    <a:pt x="1001" y="2215"/>
                  </a:cubicBezTo>
                  <a:lnTo>
                    <a:pt x="1061" y="2346"/>
                  </a:lnTo>
                  <a:lnTo>
                    <a:pt x="1061" y="2620"/>
                  </a:lnTo>
                  <a:cubicBezTo>
                    <a:pt x="1061" y="3180"/>
                    <a:pt x="1346" y="3692"/>
                    <a:pt x="1775" y="3989"/>
                  </a:cubicBezTo>
                  <a:lnTo>
                    <a:pt x="1775" y="4359"/>
                  </a:lnTo>
                  <a:cubicBezTo>
                    <a:pt x="1775" y="4454"/>
                    <a:pt x="1715" y="4525"/>
                    <a:pt x="1644" y="4537"/>
                  </a:cubicBezTo>
                  <a:lnTo>
                    <a:pt x="632" y="4859"/>
                  </a:lnTo>
                  <a:cubicBezTo>
                    <a:pt x="251" y="4966"/>
                    <a:pt x="1" y="5299"/>
                    <a:pt x="1" y="5704"/>
                  </a:cubicBezTo>
                  <a:lnTo>
                    <a:pt x="1" y="6954"/>
                  </a:lnTo>
                  <a:cubicBezTo>
                    <a:pt x="1" y="7037"/>
                    <a:pt x="72" y="7121"/>
                    <a:pt x="168" y="7121"/>
                  </a:cubicBezTo>
                  <a:cubicBezTo>
                    <a:pt x="251" y="7121"/>
                    <a:pt x="334" y="7037"/>
                    <a:pt x="334" y="6954"/>
                  </a:cubicBezTo>
                  <a:lnTo>
                    <a:pt x="334" y="5704"/>
                  </a:lnTo>
                  <a:cubicBezTo>
                    <a:pt x="334" y="5466"/>
                    <a:pt x="477" y="5252"/>
                    <a:pt x="715" y="5180"/>
                  </a:cubicBezTo>
                  <a:lnTo>
                    <a:pt x="1727" y="4871"/>
                  </a:lnTo>
                  <a:cubicBezTo>
                    <a:pt x="1787" y="4859"/>
                    <a:pt x="1835" y="4823"/>
                    <a:pt x="1882" y="4799"/>
                  </a:cubicBezTo>
                  <a:lnTo>
                    <a:pt x="2442" y="5204"/>
                  </a:lnTo>
                  <a:cubicBezTo>
                    <a:pt x="2501" y="5252"/>
                    <a:pt x="2573" y="5287"/>
                    <a:pt x="2656" y="5287"/>
                  </a:cubicBezTo>
                  <a:cubicBezTo>
                    <a:pt x="2728" y="5287"/>
                    <a:pt x="2799" y="5252"/>
                    <a:pt x="2858" y="5204"/>
                  </a:cubicBezTo>
                  <a:lnTo>
                    <a:pt x="3430" y="4799"/>
                  </a:lnTo>
                  <a:cubicBezTo>
                    <a:pt x="3466" y="4823"/>
                    <a:pt x="3513" y="4859"/>
                    <a:pt x="3573" y="4871"/>
                  </a:cubicBezTo>
                  <a:lnTo>
                    <a:pt x="4585" y="5180"/>
                  </a:lnTo>
                  <a:cubicBezTo>
                    <a:pt x="4823" y="5252"/>
                    <a:pt x="4978" y="5466"/>
                    <a:pt x="4978" y="5704"/>
                  </a:cubicBezTo>
                  <a:lnTo>
                    <a:pt x="4978" y="6954"/>
                  </a:lnTo>
                  <a:cubicBezTo>
                    <a:pt x="4978" y="7037"/>
                    <a:pt x="5049" y="7121"/>
                    <a:pt x="5133" y="7121"/>
                  </a:cubicBezTo>
                  <a:cubicBezTo>
                    <a:pt x="5228" y="7121"/>
                    <a:pt x="5299" y="7037"/>
                    <a:pt x="5299" y="6954"/>
                  </a:cubicBezTo>
                  <a:lnTo>
                    <a:pt x="5299" y="5704"/>
                  </a:lnTo>
                  <a:cubicBezTo>
                    <a:pt x="5311" y="5299"/>
                    <a:pt x="5061" y="4954"/>
                    <a:pt x="4692" y="4835"/>
                  </a:cubicBezTo>
                  <a:lnTo>
                    <a:pt x="3680" y="4525"/>
                  </a:lnTo>
                  <a:cubicBezTo>
                    <a:pt x="3609" y="4501"/>
                    <a:pt x="3549" y="4418"/>
                    <a:pt x="3549" y="4347"/>
                  </a:cubicBezTo>
                  <a:lnTo>
                    <a:pt x="3549" y="3978"/>
                  </a:lnTo>
                  <a:cubicBezTo>
                    <a:pt x="3620" y="3930"/>
                    <a:pt x="3692" y="3870"/>
                    <a:pt x="3751" y="3811"/>
                  </a:cubicBezTo>
                  <a:cubicBezTo>
                    <a:pt x="4061" y="3513"/>
                    <a:pt x="4263" y="3085"/>
                    <a:pt x="4263" y="2656"/>
                  </a:cubicBezTo>
                  <a:lnTo>
                    <a:pt x="4263" y="2334"/>
                  </a:lnTo>
                  <a:lnTo>
                    <a:pt x="4323" y="2204"/>
                  </a:lnTo>
                  <a:cubicBezTo>
                    <a:pt x="4394" y="2061"/>
                    <a:pt x="4418" y="1894"/>
                    <a:pt x="4418" y="1727"/>
                  </a:cubicBezTo>
                  <a:lnTo>
                    <a:pt x="4418" y="168"/>
                  </a:lnTo>
                  <a:cubicBezTo>
                    <a:pt x="4418" y="72"/>
                    <a:pt x="4347" y="1"/>
                    <a:pt x="42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4726" name="Google Shape;4726;p87"/>
            <p:cNvSpPr/>
            <p:nvPr/>
          </p:nvSpPr>
          <p:spPr>
            <a:xfrm>
              <a:off x="7246719" y="4455279"/>
              <a:ext cx="10248" cy="50033"/>
            </a:xfrm>
            <a:custGeom>
              <a:avLst/>
              <a:gdLst/>
              <a:ahLst/>
              <a:cxnLst/>
              <a:rect l="l" t="t" r="r" b="b"/>
              <a:pathLst>
                <a:path w="322" h="157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1417"/>
                  </a:lnTo>
                  <a:cubicBezTo>
                    <a:pt x="0" y="1501"/>
                    <a:pt x="72" y="1572"/>
                    <a:pt x="167" y="1572"/>
                  </a:cubicBezTo>
                  <a:cubicBezTo>
                    <a:pt x="250" y="1572"/>
                    <a:pt x="322" y="1501"/>
                    <a:pt x="322" y="1417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4727" name="Google Shape;4727;p87"/>
            <p:cNvSpPr/>
            <p:nvPr/>
          </p:nvSpPr>
          <p:spPr>
            <a:xfrm>
              <a:off x="7195572" y="4466642"/>
              <a:ext cx="11012" cy="38670"/>
            </a:xfrm>
            <a:custGeom>
              <a:avLst/>
              <a:gdLst/>
              <a:ahLst/>
              <a:cxnLst/>
              <a:rect l="l" t="t" r="r" b="b"/>
              <a:pathLst>
                <a:path w="346" h="1215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1060"/>
                  </a:lnTo>
                  <a:cubicBezTo>
                    <a:pt x="0" y="1144"/>
                    <a:pt x="71" y="1215"/>
                    <a:pt x="167" y="1215"/>
                  </a:cubicBezTo>
                  <a:cubicBezTo>
                    <a:pt x="250" y="1215"/>
                    <a:pt x="322" y="1144"/>
                    <a:pt x="322" y="1060"/>
                  </a:cubicBezTo>
                  <a:lnTo>
                    <a:pt x="322" y="167"/>
                  </a:lnTo>
                  <a:cubicBezTo>
                    <a:pt x="345" y="72"/>
                    <a:pt x="262" y="1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4728" name="Google Shape;4728;p87"/>
            <p:cNvSpPr/>
            <p:nvPr/>
          </p:nvSpPr>
          <p:spPr>
            <a:xfrm>
              <a:off x="7297866" y="4466642"/>
              <a:ext cx="10280" cy="38670"/>
            </a:xfrm>
            <a:custGeom>
              <a:avLst/>
              <a:gdLst/>
              <a:ahLst/>
              <a:cxnLst/>
              <a:rect l="l" t="t" r="r" b="b"/>
              <a:pathLst>
                <a:path w="323" h="1215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1060"/>
                  </a:lnTo>
                  <a:cubicBezTo>
                    <a:pt x="1" y="1144"/>
                    <a:pt x="72" y="1215"/>
                    <a:pt x="167" y="1215"/>
                  </a:cubicBezTo>
                  <a:cubicBezTo>
                    <a:pt x="251" y="1215"/>
                    <a:pt x="322" y="1144"/>
                    <a:pt x="322" y="1060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4729" name="Google Shape;4729;p87"/>
            <p:cNvSpPr/>
            <p:nvPr/>
          </p:nvSpPr>
          <p:spPr>
            <a:xfrm>
              <a:off x="7235357" y="4608369"/>
              <a:ext cx="33005" cy="33005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24" y="322"/>
                  </a:moveTo>
                  <a:cubicBezTo>
                    <a:pt x="619" y="322"/>
                    <a:pt x="715" y="417"/>
                    <a:pt x="715" y="512"/>
                  </a:cubicBezTo>
                  <a:cubicBezTo>
                    <a:pt x="715" y="620"/>
                    <a:pt x="619" y="715"/>
                    <a:pt x="524" y="715"/>
                  </a:cubicBezTo>
                  <a:cubicBezTo>
                    <a:pt x="417" y="715"/>
                    <a:pt x="322" y="620"/>
                    <a:pt x="322" y="512"/>
                  </a:cubicBezTo>
                  <a:cubicBezTo>
                    <a:pt x="322" y="417"/>
                    <a:pt x="417" y="322"/>
                    <a:pt x="524" y="322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9"/>
                    <a:pt x="0" y="512"/>
                  </a:cubicBezTo>
                  <a:cubicBezTo>
                    <a:pt x="0" y="798"/>
                    <a:pt x="238" y="1036"/>
                    <a:pt x="524" y="1036"/>
                  </a:cubicBezTo>
                  <a:cubicBezTo>
                    <a:pt x="798" y="1036"/>
                    <a:pt x="1036" y="798"/>
                    <a:pt x="1036" y="512"/>
                  </a:cubicBezTo>
                  <a:cubicBezTo>
                    <a:pt x="1036" y="239"/>
                    <a:pt x="798" y="0"/>
                    <a:pt x="5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4730" name="Google Shape;4730;p87"/>
            <p:cNvSpPr/>
            <p:nvPr/>
          </p:nvSpPr>
          <p:spPr>
            <a:xfrm>
              <a:off x="7127716" y="4608369"/>
              <a:ext cx="33387" cy="33005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5" y="322"/>
                  </a:moveTo>
                  <a:cubicBezTo>
                    <a:pt x="632" y="322"/>
                    <a:pt x="715" y="417"/>
                    <a:pt x="715" y="512"/>
                  </a:cubicBezTo>
                  <a:cubicBezTo>
                    <a:pt x="715" y="620"/>
                    <a:pt x="632" y="715"/>
                    <a:pt x="525" y="715"/>
                  </a:cubicBezTo>
                  <a:cubicBezTo>
                    <a:pt x="418" y="715"/>
                    <a:pt x="334" y="620"/>
                    <a:pt x="334" y="512"/>
                  </a:cubicBezTo>
                  <a:cubicBezTo>
                    <a:pt x="334" y="417"/>
                    <a:pt x="418" y="322"/>
                    <a:pt x="525" y="322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5" y="1036"/>
                  </a:cubicBezTo>
                  <a:cubicBezTo>
                    <a:pt x="810" y="1036"/>
                    <a:pt x="1049" y="798"/>
                    <a:pt x="1049" y="512"/>
                  </a:cubicBezTo>
                  <a:cubicBezTo>
                    <a:pt x="1049" y="239"/>
                    <a:pt x="810" y="0"/>
                    <a:pt x="5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4731" name="Google Shape;4731;p87"/>
            <p:cNvSpPr/>
            <p:nvPr/>
          </p:nvSpPr>
          <p:spPr>
            <a:xfrm>
              <a:off x="7342965" y="4608369"/>
              <a:ext cx="33005" cy="33005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3" y="322"/>
                  </a:moveTo>
                  <a:cubicBezTo>
                    <a:pt x="620" y="322"/>
                    <a:pt x="715" y="417"/>
                    <a:pt x="715" y="512"/>
                  </a:cubicBezTo>
                  <a:cubicBezTo>
                    <a:pt x="715" y="620"/>
                    <a:pt x="620" y="715"/>
                    <a:pt x="513" y="715"/>
                  </a:cubicBezTo>
                  <a:cubicBezTo>
                    <a:pt x="417" y="715"/>
                    <a:pt x="322" y="620"/>
                    <a:pt x="322" y="512"/>
                  </a:cubicBezTo>
                  <a:cubicBezTo>
                    <a:pt x="322" y="417"/>
                    <a:pt x="417" y="322"/>
                    <a:pt x="513" y="322"/>
                  </a:cubicBezTo>
                  <a:close/>
                  <a:moveTo>
                    <a:pt x="513" y="0"/>
                  </a:moveTo>
                  <a:cubicBezTo>
                    <a:pt x="227" y="0"/>
                    <a:pt x="1" y="239"/>
                    <a:pt x="1" y="512"/>
                  </a:cubicBezTo>
                  <a:cubicBezTo>
                    <a:pt x="1" y="798"/>
                    <a:pt x="227" y="1036"/>
                    <a:pt x="513" y="1036"/>
                  </a:cubicBezTo>
                  <a:cubicBezTo>
                    <a:pt x="798" y="1036"/>
                    <a:pt x="1036" y="798"/>
                    <a:pt x="1036" y="512"/>
                  </a:cubicBezTo>
                  <a:cubicBezTo>
                    <a:pt x="1036" y="239"/>
                    <a:pt x="810" y="0"/>
                    <a:pt x="5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4732" name="Google Shape;4732;p87"/>
            <p:cNvSpPr/>
            <p:nvPr/>
          </p:nvSpPr>
          <p:spPr>
            <a:xfrm>
              <a:off x="7159194" y="4517788"/>
              <a:ext cx="186064" cy="84916"/>
            </a:xfrm>
            <a:custGeom>
              <a:avLst/>
              <a:gdLst/>
              <a:ahLst/>
              <a:cxnLst/>
              <a:rect l="l" t="t" r="r" b="b"/>
              <a:pathLst>
                <a:path w="5846" h="2668" extrusionOk="0">
                  <a:moveTo>
                    <a:pt x="2929" y="1"/>
                  </a:moveTo>
                  <a:cubicBezTo>
                    <a:pt x="2834" y="1"/>
                    <a:pt x="2762" y="72"/>
                    <a:pt x="2762" y="168"/>
                  </a:cubicBezTo>
                  <a:lnTo>
                    <a:pt x="2762" y="715"/>
                  </a:lnTo>
                  <a:lnTo>
                    <a:pt x="1607" y="715"/>
                  </a:lnTo>
                  <a:cubicBezTo>
                    <a:pt x="1381" y="715"/>
                    <a:pt x="1167" y="822"/>
                    <a:pt x="1036" y="1013"/>
                  </a:cubicBezTo>
                  <a:lnTo>
                    <a:pt x="60" y="2394"/>
                  </a:lnTo>
                  <a:cubicBezTo>
                    <a:pt x="0" y="2465"/>
                    <a:pt x="24" y="2573"/>
                    <a:pt x="95" y="2632"/>
                  </a:cubicBezTo>
                  <a:cubicBezTo>
                    <a:pt x="127" y="2655"/>
                    <a:pt x="160" y="2665"/>
                    <a:pt x="192" y="2665"/>
                  </a:cubicBezTo>
                  <a:cubicBezTo>
                    <a:pt x="245" y="2665"/>
                    <a:pt x="296" y="2636"/>
                    <a:pt x="333" y="2585"/>
                  </a:cubicBezTo>
                  <a:lnTo>
                    <a:pt x="1322" y="1203"/>
                  </a:lnTo>
                  <a:cubicBezTo>
                    <a:pt x="1393" y="1120"/>
                    <a:pt x="1500" y="1061"/>
                    <a:pt x="1619" y="1061"/>
                  </a:cubicBezTo>
                  <a:lnTo>
                    <a:pt x="2774" y="1061"/>
                  </a:lnTo>
                  <a:lnTo>
                    <a:pt x="2774" y="2311"/>
                  </a:lnTo>
                  <a:cubicBezTo>
                    <a:pt x="2774" y="2394"/>
                    <a:pt x="2858" y="2465"/>
                    <a:pt x="2941" y="2465"/>
                  </a:cubicBezTo>
                  <a:cubicBezTo>
                    <a:pt x="3036" y="2465"/>
                    <a:pt x="3108" y="2394"/>
                    <a:pt x="3108" y="2311"/>
                  </a:cubicBezTo>
                  <a:lnTo>
                    <a:pt x="3108" y="1061"/>
                  </a:lnTo>
                  <a:lnTo>
                    <a:pt x="4262" y="1061"/>
                  </a:lnTo>
                  <a:cubicBezTo>
                    <a:pt x="4382" y="1061"/>
                    <a:pt x="4489" y="1120"/>
                    <a:pt x="4560" y="1203"/>
                  </a:cubicBezTo>
                  <a:lnTo>
                    <a:pt x="5548" y="2585"/>
                  </a:lnTo>
                  <a:cubicBezTo>
                    <a:pt x="5572" y="2632"/>
                    <a:pt x="5632" y="2668"/>
                    <a:pt x="5679" y="2668"/>
                  </a:cubicBezTo>
                  <a:cubicBezTo>
                    <a:pt x="5715" y="2668"/>
                    <a:pt x="5751" y="2644"/>
                    <a:pt x="5775" y="2632"/>
                  </a:cubicBezTo>
                  <a:cubicBezTo>
                    <a:pt x="5834" y="2561"/>
                    <a:pt x="5846" y="2454"/>
                    <a:pt x="5798" y="2382"/>
                  </a:cubicBezTo>
                  <a:lnTo>
                    <a:pt x="4822" y="1001"/>
                  </a:lnTo>
                  <a:cubicBezTo>
                    <a:pt x="4679" y="822"/>
                    <a:pt x="4477" y="703"/>
                    <a:pt x="4251" y="703"/>
                  </a:cubicBezTo>
                  <a:lnTo>
                    <a:pt x="3096" y="703"/>
                  </a:lnTo>
                  <a:lnTo>
                    <a:pt x="3096" y="168"/>
                  </a:lnTo>
                  <a:cubicBezTo>
                    <a:pt x="3096" y="72"/>
                    <a:pt x="3012" y="1"/>
                    <a:pt x="29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4733" name="Google Shape;4733;p87"/>
            <p:cNvSpPr/>
            <p:nvPr/>
          </p:nvSpPr>
          <p:spPr>
            <a:xfrm>
              <a:off x="7217915" y="4321126"/>
              <a:ext cx="68238" cy="25812"/>
            </a:xfrm>
            <a:custGeom>
              <a:avLst/>
              <a:gdLst/>
              <a:ahLst/>
              <a:cxnLst/>
              <a:rect l="l" t="t" r="r" b="b"/>
              <a:pathLst>
                <a:path w="2144" h="811" extrusionOk="0">
                  <a:moveTo>
                    <a:pt x="933" y="1"/>
                  </a:moveTo>
                  <a:cubicBezTo>
                    <a:pt x="491" y="1"/>
                    <a:pt x="139" y="113"/>
                    <a:pt x="120" y="120"/>
                  </a:cubicBezTo>
                  <a:cubicBezTo>
                    <a:pt x="36" y="155"/>
                    <a:pt x="1" y="215"/>
                    <a:pt x="1" y="286"/>
                  </a:cubicBezTo>
                  <a:lnTo>
                    <a:pt x="1" y="643"/>
                  </a:lnTo>
                  <a:cubicBezTo>
                    <a:pt x="1" y="727"/>
                    <a:pt x="72" y="810"/>
                    <a:pt x="155" y="810"/>
                  </a:cubicBezTo>
                  <a:cubicBezTo>
                    <a:pt x="251" y="810"/>
                    <a:pt x="322" y="727"/>
                    <a:pt x="322" y="643"/>
                  </a:cubicBezTo>
                  <a:lnTo>
                    <a:pt x="322" y="417"/>
                  </a:lnTo>
                  <a:cubicBezTo>
                    <a:pt x="455" y="384"/>
                    <a:pt x="683" y="341"/>
                    <a:pt x="940" y="341"/>
                  </a:cubicBezTo>
                  <a:cubicBezTo>
                    <a:pt x="1236" y="341"/>
                    <a:pt x="1572" y="398"/>
                    <a:pt x="1846" y="596"/>
                  </a:cubicBezTo>
                  <a:cubicBezTo>
                    <a:pt x="1877" y="622"/>
                    <a:pt x="1914" y="634"/>
                    <a:pt x="1951" y="634"/>
                  </a:cubicBezTo>
                  <a:cubicBezTo>
                    <a:pt x="1999" y="634"/>
                    <a:pt x="2045" y="613"/>
                    <a:pt x="2072" y="572"/>
                  </a:cubicBezTo>
                  <a:cubicBezTo>
                    <a:pt x="2144" y="489"/>
                    <a:pt x="2120" y="393"/>
                    <a:pt x="2048" y="334"/>
                  </a:cubicBezTo>
                  <a:cubicBezTo>
                    <a:pt x="1703" y="74"/>
                    <a:pt x="1289" y="1"/>
                    <a:pt x="93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</p:grpSp>
      <p:grpSp>
        <p:nvGrpSpPr>
          <p:cNvPr id="4734" name="Google Shape;4734;p87"/>
          <p:cNvGrpSpPr/>
          <p:nvPr/>
        </p:nvGrpSpPr>
        <p:grpSpPr>
          <a:xfrm>
            <a:off x="6940854" y="1486054"/>
            <a:ext cx="475233" cy="385776"/>
            <a:chOff x="2165809" y="3811059"/>
            <a:chExt cx="422542" cy="342973"/>
          </a:xfrm>
        </p:grpSpPr>
        <p:sp>
          <p:nvSpPr>
            <p:cNvPr id="4735" name="Google Shape;4735;p87"/>
            <p:cNvSpPr/>
            <p:nvPr/>
          </p:nvSpPr>
          <p:spPr>
            <a:xfrm>
              <a:off x="2165809" y="3811059"/>
              <a:ext cx="422542" cy="342973"/>
            </a:xfrm>
            <a:custGeom>
              <a:avLst/>
              <a:gdLst/>
              <a:ahLst/>
              <a:cxnLst/>
              <a:rect l="l" t="t" r="r" b="b"/>
              <a:pathLst>
                <a:path w="13276" h="10776" extrusionOk="0">
                  <a:moveTo>
                    <a:pt x="2084" y="382"/>
                  </a:moveTo>
                  <a:cubicBezTo>
                    <a:pt x="2084" y="382"/>
                    <a:pt x="2108" y="382"/>
                    <a:pt x="2108" y="406"/>
                  </a:cubicBezTo>
                  <a:lnTo>
                    <a:pt x="2108" y="1239"/>
                  </a:lnTo>
                  <a:cubicBezTo>
                    <a:pt x="2108" y="1239"/>
                    <a:pt x="2108" y="1251"/>
                    <a:pt x="2084" y="1251"/>
                  </a:cubicBezTo>
                  <a:lnTo>
                    <a:pt x="1667" y="1251"/>
                  </a:lnTo>
                  <a:cubicBezTo>
                    <a:pt x="1667" y="1251"/>
                    <a:pt x="1655" y="1251"/>
                    <a:pt x="1655" y="1239"/>
                  </a:cubicBezTo>
                  <a:lnTo>
                    <a:pt x="1655" y="406"/>
                  </a:lnTo>
                  <a:lnTo>
                    <a:pt x="2084" y="382"/>
                  </a:lnTo>
                  <a:close/>
                  <a:moveTo>
                    <a:pt x="11645" y="382"/>
                  </a:moveTo>
                  <a:cubicBezTo>
                    <a:pt x="11645" y="382"/>
                    <a:pt x="11657" y="382"/>
                    <a:pt x="11657" y="406"/>
                  </a:cubicBezTo>
                  <a:lnTo>
                    <a:pt x="11657" y="1239"/>
                  </a:lnTo>
                  <a:cubicBezTo>
                    <a:pt x="11657" y="1239"/>
                    <a:pt x="11657" y="1251"/>
                    <a:pt x="11645" y="1251"/>
                  </a:cubicBezTo>
                  <a:lnTo>
                    <a:pt x="11216" y="1251"/>
                  </a:lnTo>
                  <a:cubicBezTo>
                    <a:pt x="11216" y="1251"/>
                    <a:pt x="11192" y="1251"/>
                    <a:pt x="11192" y="1239"/>
                  </a:cubicBezTo>
                  <a:lnTo>
                    <a:pt x="11192" y="406"/>
                  </a:lnTo>
                  <a:lnTo>
                    <a:pt x="11216" y="406"/>
                  </a:lnTo>
                  <a:lnTo>
                    <a:pt x="11645" y="382"/>
                  </a:lnTo>
                  <a:close/>
                  <a:moveTo>
                    <a:pt x="12478" y="1215"/>
                  </a:moveTo>
                  <a:cubicBezTo>
                    <a:pt x="12716" y="1215"/>
                    <a:pt x="12907" y="1418"/>
                    <a:pt x="12907" y="1656"/>
                  </a:cubicBezTo>
                  <a:lnTo>
                    <a:pt x="12907" y="9954"/>
                  </a:lnTo>
                  <a:cubicBezTo>
                    <a:pt x="12895" y="10193"/>
                    <a:pt x="12704" y="10383"/>
                    <a:pt x="12466" y="10383"/>
                  </a:cubicBezTo>
                  <a:lnTo>
                    <a:pt x="834" y="10383"/>
                  </a:lnTo>
                  <a:cubicBezTo>
                    <a:pt x="596" y="10383"/>
                    <a:pt x="405" y="10193"/>
                    <a:pt x="405" y="9954"/>
                  </a:cubicBezTo>
                  <a:lnTo>
                    <a:pt x="405" y="1656"/>
                  </a:lnTo>
                  <a:cubicBezTo>
                    <a:pt x="405" y="1418"/>
                    <a:pt x="596" y="1215"/>
                    <a:pt x="834" y="1215"/>
                  </a:cubicBezTo>
                  <a:lnTo>
                    <a:pt x="1262" y="1215"/>
                  </a:lnTo>
                  <a:lnTo>
                    <a:pt x="1262" y="1239"/>
                  </a:lnTo>
                  <a:cubicBezTo>
                    <a:pt x="1262" y="1453"/>
                    <a:pt x="1441" y="1632"/>
                    <a:pt x="1667" y="1632"/>
                  </a:cubicBezTo>
                  <a:lnTo>
                    <a:pt x="2084" y="1632"/>
                  </a:lnTo>
                  <a:cubicBezTo>
                    <a:pt x="2310" y="1632"/>
                    <a:pt x="2489" y="1453"/>
                    <a:pt x="2489" y="1239"/>
                  </a:cubicBezTo>
                  <a:lnTo>
                    <a:pt x="2489" y="1215"/>
                  </a:lnTo>
                  <a:lnTo>
                    <a:pt x="10823" y="1215"/>
                  </a:lnTo>
                  <a:lnTo>
                    <a:pt x="10823" y="1239"/>
                  </a:lnTo>
                  <a:cubicBezTo>
                    <a:pt x="10823" y="1453"/>
                    <a:pt x="11002" y="1632"/>
                    <a:pt x="11228" y="1632"/>
                  </a:cubicBezTo>
                  <a:lnTo>
                    <a:pt x="11645" y="1632"/>
                  </a:lnTo>
                  <a:cubicBezTo>
                    <a:pt x="11859" y="1632"/>
                    <a:pt x="12038" y="1453"/>
                    <a:pt x="12038" y="1239"/>
                  </a:cubicBezTo>
                  <a:lnTo>
                    <a:pt x="12038" y="1215"/>
                  </a:lnTo>
                  <a:close/>
                  <a:moveTo>
                    <a:pt x="1655" y="1"/>
                  </a:moveTo>
                  <a:cubicBezTo>
                    <a:pt x="1429" y="1"/>
                    <a:pt x="1251" y="179"/>
                    <a:pt x="1251" y="406"/>
                  </a:cubicBezTo>
                  <a:lnTo>
                    <a:pt x="1251" y="834"/>
                  </a:lnTo>
                  <a:lnTo>
                    <a:pt x="822" y="834"/>
                  </a:lnTo>
                  <a:cubicBezTo>
                    <a:pt x="381" y="834"/>
                    <a:pt x="0" y="1203"/>
                    <a:pt x="0" y="1656"/>
                  </a:cubicBezTo>
                  <a:lnTo>
                    <a:pt x="0" y="9954"/>
                  </a:lnTo>
                  <a:cubicBezTo>
                    <a:pt x="0" y="10395"/>
                    <a:pt x="381" y="10776"/>
                    <a:pt x="822" y="10776"/>
                  </a:cubicBezTo>
                  <a:lnTo>
                    <a:pt x="12442" y="10776"/>
                  </a:lnTo>
                  <a:cubicBezTo>
                    <a:pt x="12895" y="10776"/>
                    <a:pt x="13264" y="10395"/>
                    <a:pt x="13264" y="9954"/>
                  </a:cubicBezTo>
                  <a:lnTo>
                    <a:pt x="13264" y="1656"/>
                  </a:lnTo>
                  <a:cubicBezTo>
                    <a:pt x="13276" y="1203"/>
                    <a:pt x="12907" y="834"/>
                    <a:pt x="12466" y="834"/>
                  </a:cubicBezTo>
                  <a:lnTo>
                    <a:pt x="12026" y="834"/>
                  </a:lnTo>
                  <a:lnTo>
                    <a:pt x="12026" y="406"/>
                  </a:lnTo>
                  <a:cubicBezTo>
                    <a:pt x="12026" y="179"/>
                    <a:pt x="11847" y="1"/>
                    <a:pt x="11621" y="1"/>
                  </a:cubicBezTo>
                  <a:lnTo>
                    <a:pt x="11216" y="1"/>
                  </a:lnTo>
                  <a:cubicBezTo>
                    <a:pt x="10990" y="1"/>
                    <a:pt x="10811" y="179"/>
                    <a:pt x="10811" y="406"/>
                  </a:cubicBezTo>
                  <a:lnTo>
                    <a:pt x="10811" y="834"/>
                  </a:lnTo>
                  <a:lnTo>
                    <a:pt x="2477" y="834"/>
                  </a:lnTo>
                  <a:lnTo>
                    <a:pt x="2477" y="406"/>
                  </a:lnTo>
                  <a:cubicBezTo>
                    <a:pt x="2477" y="179"/>
                    <a:pt x="2298" y="1"/>
                    <a:pt x="20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4736" name="Google Shape;4736;p87"/>
            <p:cNvSpPr/>
            <p:nvPr/>
          </p:nvSpPr>
          <p:spPr>
            <a:xfrm>
              <a:off x="2193085" y="3877387"/>
              <a:ext cx="368753" cy="12158"/>
            </a:xfrm>
            <a:custGeom>
              <a:avLst/>
              <a:gdLst/>
              <a:ahLst/>
              <a:cxnLst/>
              <a:rect l="l" t="t" r="r" b="b"/>
              <a:pathLst>
                <a:path w="11586" h="382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1395" y="381"/>
                  </a:lnTo>
                  <a:cubicBezTo>
                    <a:pt x="11502" y="381"/>
                    <a:pt x="11585" y="298"/>
                    <a:pt x="11585" y="191"/>
                  </a:cubicBezTo>
                  <a:cubicBezTo>
                    <a:pt x="11585" y="84"/>
                    <a:pt x="11502" y="0"/>
                    <a:pt x="113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4737" name="Google Shape;4737;p87"/>
            <p:cNvSpPr/>
            <p:nvPr/>
          </p:nvSpPr>
          <p:spPr>
            <a:xfrm>
              <a:off x="2212404" y="3930062"/>
              <a:ext cx="51942" cy="12158"/>
            </a:xfrm>
            <a:custGeom>
              <a:avLst/>
              <a:gdLst/>
              <a:ahLst/>
              <a:cxnLst/>
              <a:rect l="l" t="t" r="r" b="b"/>
              <a:pathLst>
                <a:path w="1632" h="382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442" y="381"/>
                  </a:lnTo>
                  <a:cubicBezTo>
                    <a:pt x="1549" y="381"/>
                    <a:pt x="1632" y="286"/>
                    <a:pt x="1632" y="191"/>
                  </a:cubicBezTo>
                  <a:cubicBezTo>
                    <a:pt x="1632" y="84"/>
                    <a:pt x="1561" y="0"/>
                    <a:pt x="14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4738" name="Google Shape;4738;p87"/>
            <p:cNvSpPr/>
            <p:nvPr/>
          </p:nvSpPr>
          <p:spPr>
            <a:xfrm>
              <a:off x="2305245" y="3930062"/>
              <a:ext cx="51974" cy="12158"/>
            </a:xfrm>
            <a:custGeom>
              <a:avLst/>
              <a:gdLst/>
              <a:ahLst/>
              <a:cxnLst/>
              <a:rect l="l" t="t" r="r" b="b"/>
              <a:pathLst>
                <a:path w="1633" h="382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442" y="381"/>
                  </a:lnTo>
                  <a:cubicBezTo>
                    <a:pt x="1549" y="381"/>
                    <a:pt x="1632" y="286"/>
                    <a:pt x="1632" y="191"/>
                  </a:cubicBezTo>
                  <a:cubicBezTo>
                    <a:pt x="1632" y="84"/>
                    <a:pt x="1549" y="0"/>
                    <a:pt x="14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4739" name="Google Shape;4739;p87"/>
            <p:cNvSpPr/>
            <p:nvPr/>
          </p:nvSpPr>
          <p:spPr>
            <a:xfrm>
              <a:off x="2489813" y="3930062"/>
              <a:ext cx="52324" cy="12158"/>
            </a:xfrm>
            <a:custGeom>
              <a:avLst/>
              <a:gdLst/>
              <a:ahLst/>
              <a:cxnLst/>
              <a:rect l="l" t="t" r="r" b="b"/>
              <a:pathLst>
                <a:path w="1644" h="382" extrusionOk="0">
                  <a:moveTo>
                    <a:pt x="203" y="0"/>
                  </a:moveTo>
                  <a:cubicBezTo>
                    <a:pt x="95" y="0"/>
                    <a:pt x="0" y="84"/>
                    <a:pt x="0" y="191"/>
                  </a:cubicBezTo>
                  <a:cubicBezTo>
                    <a:pt x="0" y="298"/>
                    <a:pt x="95" y="381"/>
                    <a:pt x="203" y="381"/>
                  </a:cubicBezTo>
                  <a:lnTo>
                    <a:pt x="1441" y="381"/>
                  </a:lnTo>
                  <a:cubicBezTo>
                    <a:pt x="1548" y="381"/>
                    <a:pt x="1643" y="286"/>
                    <a:pt x="1643" y="191"/>
                  </a:cubicBezTo>
                  <a:cubicBezTo>
                    <a:pt x="1643" y="84"/>
                    <a:pt x="1572" y="0"/>
                    <a:pt x="14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4740" name="Google Shape;4740;p87"/>
            <p:cNvSpPr/>
            <p:nvPr/>
          </p:nvSpPr>
          <p:spPr>
            <a:xfrm>
              <a:off x="2212404" y="3983118"/>
              <a:ext cx="51942" cy="12158"/>
            </a:xfrm>
            <a:custGeom>
              <a:avLst/>
              <a:gdLst/>
              <a:ahLst/>
              <a:cxnLst/>
              <a:rect l="l" t="t" r="r" b="b"/>
              <a:pathLst>
                <a:path w="1632" h="382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442" y="381"/>
                  </a:lnTo>
                  <a:cubicBezTo>
                    <a:pt x="1549" y="381"/>
                    <a:pt x="1632" y="286"/>
                    <a:pt x="1632" y="191"/>
                  </a:cubicBezTo>
                  <a:cubicBezTo>
                    <a:pt x="1632" y="84"/>
                    <a:pt x="1561" y="0"/>
                    <a:pt x="14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4741" name="Google Shape;4741;p87"/>
            <p:cNvSpPr/>
            <p:nvPr/>
          </p:nvSpPr>
          <p:spPr>
            <a:xfrm>
              <a:off x="2397736" y="3983118"/>
              <a:ext cx="51942" cy="12158"/>
            </a:xfrm>
            <a:custGeom>
              <a:avLst/>
              <a:gdLst/>
              <a:ahLst/>
              <a:cxnLst/>
              <a:rect l="l" t="t" r="r" b="b"/>
              <a:pathLst>
                <a:path w="1632" h="382" extrusionOk="0">
                  <a:moveTo>
                    <a:pt x="191" y="0"/>
                  </a:moveTo>
                  <a:cubicBezTo>
                    <a:pt x="83" y="0"/>
                    <a:pt x="0" y="84"/>
                    <a:pt x="0" y="191"/>
                  </a:cubicBezTo>
                  <a:cubicBezTo>
                    <a:pt x="0" y="298"/>
                    <a:pt x="83" y="381"/>
                    <a:pt x="191" y="381"/>
                  </a:cubicBezTo>
                  <a:lnTo>
                    <a:pt x="1441" y="381"/>
                  </a:lnTo>
                  <a:cubicBezTo>
                    <a:pt x="1548" y="381"/>
                    <a:pt x="1631" y="286"/>
                    <a:pt x="1631" y="191"/>
                  </a:cubicBezTo>
                  <a:cubicBezTo>
                    <a:pt x="1631" y="84"/>
                    <a:pt x="1548" y="0"/>
                    <a:pt x="14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4742" name="Google Shape;4742;p87"/>
            <p:cNvSpPr/>
            <p:nvPr/>
          </p:nvSpPr>
          <p:spPr>
            <a:xfrm>
              <a:off x="2212404" y="4036175"/>
              <a:ext cx="51942" cy="12158"/>
            </a:xfrm>
            <a:custGeom>
              <a:avLst/>
              <a:gdLst/>
              <a:ahLst/>
              <a:cxnLst/>
              <a:rect l="l" t="t" r="r" b="b"/>
              <a:pathLst>
                <a:path w="1632" h="382" extrusionOk="0">
                  <a:moveTo>
                    <a:pt x="191" y="0"/>
                  </a:moveTo>
                  <a:cubicBezTo>
                    <a:pt x="84" y="0"/>
                    <a:pt x="1" y="83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442" y="381"/>
                  </a:lnTo>
                  <a:cubicBezTo>
                    <a:pt x="1549" y="381"/>
                    <a:pt x="1632" y="298"/>
                    <a:pt x="1632" y="191"/>
                  </a:cubicBezTo>
                  <a:cubicBezTo>
                    <a:pt x="1632" y="83"/>
                    <a:pt x="1561" y="0"/>
                    <a:pt x="14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4743" name="Google Shape;4743;p87"/>
            <p:cNvSpPr/>
            <p:nvPr/>
          </p:nvSpPr>
          <p:spPr>
            <a:xfrm>
              <a:off x="2305245" y="4036175"/>
              <a:ext cx="51974" cy="12158"/>
            </a:xfrm>
            <a:custGeom>
              <a:avLst/>
              <a:gdLst/>
              <a:ahLst/>
              <a:cxnLst/>
              <a:rect l="l" t="t" r="r" b="b"/>
              <a:pathLst>
                <a:path w="1633" h="382" extrusionOk="0">
                  <a:moveTo>
                    <a:pt x="191" y="0"/>
                  </a:moveTo>
                  <a:cubicBezTo>
                    <a:pt x="84" y="0"/>
                    <a:pt x="1" y="83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442" y="381"/>
                  </a:lnTo>
                  <a:cubicBezTo>
                    <a:pt x="1549" y="381"/>
                    <a:pt x="1632" y="298"/>
                    <a:pt x="1632" y="191"/>
                  </a:cubicBezTo>
                  <a:cubicBezTo>
                    <a:pt x="1632" y="83"/>
                    <a:pt x="1549" y="0"/>
                    <a:pt x="14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4744" name="Google Shape;4744;p87"/>
            <p:cNvSpPr/>
            <p:nvPr/>
          </p:nvSpPr>
          <p:spPr>
            <a:xfrm>
              <a:off x="2489813" y="4036175"/>
              <a:ext cx="52324" cy="12158"/>
            </a:xfrm>
            <a:custGeom>
              <a:avLst/>
              <a:gdLst/>
              <a:ahLst/>
              <a:cxnLst/>
              <a:rect l="l" t="t" r="r" b="b"/>
              <a:pathLst>
                <a:path w="1644" h="382" extrusionOk="0">
                  <a:moveTo>
                    <a:pt x="203" y="0"/>
                  </a:moveTo>
                  <a:cubicBezTo>
                    <a:pt x="95" y="0"/>
                    <a:pt x="0" y="83"/>
                    <a:pt x="0" y="191"/>
                  </a:cubicBezTo>
                  <a:cubicBezTo>
                    <a:pt x="0" y="298"/>
                    <a:pt x="95" y="381"/>
                    <a:pt x="203" y="381"/>
                  </a:cubicBezTo>
                  <a:lnTo>
                    <a:pt x="1441" y="381"/>
                  </a:lnTo>
                  <a:cubicBezTo>
                    <a:pt x="1548" y="381"/>
                    <a:pt x="1643" y="298"/>
                    <a:pt x="1643" y="191"/>
                  </a:cubicBezTo>
                  <a:cubicBezTo>
                    <a:pt x="1643" y="83"/>
                    <a:pt x="1572" y="0"/>
                    <a:pt x="14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4745" name="Google Shape;4745;p87"/>
            <p:cNvSpPr/>
            <p:nvPr/>
          </p:nvSpPr>
          <p:spPr>
            <a:xfrm>
              <a:off x="2305245" y="4088467"/>
              <a:ext cx="51974" cy="12540"/>
            </a:xfrm>
            <a:custGeom>
              <a:avLst/>
              <a:gdLst/>
              <a:ahLst/>
              <a:cxnLst/>
              <a:rect l="l" t="t" r="r" b="b"/>
              <a:pathLst>
                <a:path w="1633" h="394" extrusionOk="0">
                  <a:moveTo>
                    <a:pt x="191" y="0"/>
                  </a:moveTo>
                  <a:cubicBezTo>
                    <a:pt x="84" y="0"/>
                    <a:pt x="1" y="95"/>
                    <a:pt x="1" y="191"/>
                  </a:cubicBezTo>
                  <a:cubicBezTo>
                    <a:pt x="1" y="298"/>
                    <a:pt x="84" y="393"/>
                    <a:pt x="191" y="393"/>
                  </a:cubicBezTo>
                  <a:lnTo>
                    <a:pt x="1442" y="393"/>
                  </a:lnTo>
                  <a:cubicBezTo>
                    <a:pt x="1549" y="393"/>
                    <a:pt x="1632" y="298"/>
                    <a:pt x="1632" y="191"/>
                  </a:cubicBezTo>
                  <a:cubicBezTo>
                    <a:pt x="1632" y="95"/>
                    <a:pt x="1549" y="0"/>
                    <a:pt x="14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4746" name="Google Shape;4746;p87"/>
            <p:cNvSpPr/>
            <p:nvPr/>
          </p:nvSpPr>
          <p:spPr>
            <a:xfrm>
              <a:off x="2397736" y="4088467"/>
              <a:ext cx="51942" cy="12540"/>
            </a:xfrm>
            <a:custGeom>
              <a:avLst/>
              <a:gdLst/>
              <a:ahLst/>
              <a:cxnLst/>
              <a:rect l="l" t="t" r="r" b="b"/>
              <a:pathLst>
                <a:path w="1632" h="394" extrusionOk="0">
                  <a:moveTo>
                    <a:pt x="191" y="0"/>
                  </a:moveTo>
                  <a:cubicBezTo>
                    <a:pt x="83" y="0"/>
                    <a:pt x="0" y="95"/>
                    <a:pt x="0" y="191"/>
                  </a:cubicBezTo>
                  <a:cubicBezTo>
                    <a:pt x="0" y="298"/>
                    <a:pt x="83" y="393"/>
                    <a:pt x="191" y="393"/>
                  </a:cubicBezTo>
                  <a:lnTo>
                    <a:pt x="1441" y="393"/>
                  </a:lnTo>
                  <a:cubicBezTo>
                    <a:pt x="1548" y="393"/>
                    <a:pt x="1631" y="298"/>
                    <a:pt x="1631" y="191"/>
                  </a:cubicBezTo>
                  <a:cubicBezTo>
                    <a:pt x="1631" y="95"/>
                    <a:pt x="1548" y="0"/>
                    <a:pt x="14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4747" name="Google Shape;4747;p87"/>
            <p:cNvSpPr/>
            <p:nvPr/>
          </p:nvSpPr>
          <p:spPr>
            <a:xfrm>
              <a:off x="2489813" y="4088467"/>
              <a:ext cx="52324" cy="12540"/>
            </a:xfrm>
            <a:custGeom>
              <a:avLst/>
              <a:gdLst/>
              <a:ahLst/>
              <a:cxnLst/>
              <a:rect l="l" t="t" r="r" b="b"/>
              <a:pathLst>
                <a:path w="1644" h="394" extrusionOk="0">
                  <a:moveTo>
                    <a:pt x="203" y="0"/>
                  </a:moveTo>
                  <a:cubicBezTo>
                    <a:pt x="95" y="0"/>
                    <a:pt x="0" y="95"/>
                    <a:pt x="0" y="191"/>
                  </a:cubicBezTo>
                  <a:cubicBezTo>
                    <a:pt x="0" y="298"/>
                    <a:pt x="95" y="393"/>
                    <a:pt x="203" y="393"/>
                  </a:cubicBezTo>
                  <a:lnTo>
                    <a:pt x="1441" y="393"/>
                  </a:lnTo>
                  <a:cubicBezTo>
                    <a:pt x="1548" y="393"/>
                    <a:pt x="1643" y="298"/>
                    <a:pt x="1643" y="191"/>
                  </a:cubicBezTo>
                  <a:cubicBezTo>
                    <a:pt x="1643" y="95"/>
                    <a:pt x="1572" y="0"/>
                    <a:pt x="14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4748" name="Google Shape;4748;p87"/>
            <p:cNvSpPr/>
            <p:nvPr/>
          </p:nvSpPr>
          <p:spPr>
            <a:xfrm>
              <a:off x="2304863" y="3969751"/>
              <a:ext cx="53088" cy="38766"/>
            </a:xfrm>
            <a:custGeom>
              <a:avLst/>
              <a:gdLst/>
              <a:ahLst/>
              <a:cxnLst/>
              <a:rect l="l" t="t" r="r" b="b"/>
              <a:pathLst>
                <a:path w="1668" h="1218" extrusionOk="0">
                  <a:moveTo>
                    <a:pt x="1454" y="1"/>
                  </a:moveTo>
                  <a:cubicBezTo>
                    <a:pt x="1406" y="1"/>
                    <a:pt x="1358" y="21"/>
                    <a:pt x="1323" y="63"/>
                  </a:cubicBezTo>
                  <a:lnTo>
                    <a:pt x="620" y="754"/>
                  </a:lnTo>
                  <a:lnTo>
                    <a:pt x="334" y="480"/>
                  </a:lnTo>
                  <a:cubicBezTo>
                    <a:pt x="299" y="438"/>
                    <a:pt x="251" y="417"/>
                    <a:pt x="203" y="417"/>
                  </a:cubicBezTo>
                  <a:cubicBezTo>
                    <a:pt x="156" y="417"/>
                    <a:pt x="108" y="438"/>
                    <a:pt x="72" y="480"/>
                  </a:cubicBezTo>
                  <a:cubicBezTo>
                    <a:pt x="1" y="551"/>
                    <a:pt x="1" y="670"/>
                    <a:pt x="72" y="742"/>
                  </a:cubicBezTo>
                  <a:lnTo>
                    <a:pt x="489" y="1158"/>
                  </a:lnTo>
                  <a:cubicBezTo>
                    <a:pt x="513" y="1194"/>
                    <a:pt x="572" y="1218"/>
                    <a:pt x="620" y="1218"/>
                  </a:cubicBezTo>
                  <a:cubicBezTo>
                    <a:pt x="668" y="1218"/>
                    <a:pt x="727" y="1206"/>
                    <a:pt x="751" y="1158"/>
                  </a:cubicBezTo>
                  <a:lnTo>
                    <a:pt x="1585" y="325"/>
                  </a:lnTo>
                  <a:cubicBezTo>
                    <a:pt x="1668" y="254"/>
                    <a:pt x="1668" y="134"/>
                    <a:pt x="1585" y="63"/>
                  </a:cubicBezTo>
                  <a:cubicBezTo>
                    <a:pt x="1549" y="21"/>
                    <a:pt x="1501" y="1"/>
                    <a:pt x="14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4749" name="Google Shape;4749;p87"/>
            <p:cNvSpPr/>
            <p:nvPr/>
          </p:nvSpPr>
          <p:spPr>
            <a:xfrm>
              <a:off x="2489813" y="3969751"/>
              <a:ext cx="53088" cy="38766"/>
            </a:xfrm>
            <a:custGeom>
              <a:avLst/>
              <a:gdLst/>
              <a:ahLst/>
              <a:cxnLst/>
              <a:rect l="l" t="t" r="r" b="b"/>
              <a:pathLst>
                <a:path w="1668" h="1218" extrusionOk="0">
                  <a:moveTo>
                    <a:pt x="1465" y="1"/>
                  </a:moveTo>
                  <a:cubicBezTo>
                    <a:pt x="1417" y="1"/>
                    <a:pt x="1369" y="21"/>
                    <a:pt x="1334" y="63"/>
                  </a:cubicBezTo>
                  <a:lnTo>
                    <a:pt x="631" y="754"/>
                  </a:lnTo>
                  <a:lnTo>
                    <a:pt x="346" y="480"/>
                  </a:lnTo>
                  <a:cubicBezTo>
                    <a:pt x="310" y="438"/>
                    <a:pt x="262" y="417"/>
                    <a:pt x="215" y="417"/>
                  </a:cubicBezTo>
                  <a:cubicBezTo>
                    <a:pt x="167" y="417"/>
                    <a:pt x="119" y="438"/>
                    <a:pt x="84" y="480"/>
                  </a:cubicBezTo>
                  <a:cubicBezTo>
                    <a:pt x="0" y="551"/>
                    <a:pt x="0" y="670"/>
                    <a:pt x="84" y="742"/>
                  </a:cubicBezTo>
                  <a:lnTo>
                    <a:pt x="500" y="1158"/>
                  </a:lnTo>
                  <a:cubicBezTo>
                    <a:pt x="524" y="1194"/>
                    <a:pt x="584" y="1218"/>
                    <a:pt x="631" y="1218"/>
                  </a:cubicBezTo>
                  <a:cubicBezTo>
                    <a:pt x="667" y="1218"/>
                    <a:pt x="738" y="1206"/>
                    <a:pt x="762" y="1158"/>
                  </a:cubicBezTo>
                  <a:lnTo>
                    <a:pt x="1596" y="325"/>
                  </a:lnTo>
                  <a:cubicBezTo>
                    <a:pt x="1667" y="254"/>
                    <a:pt x="1667" y="134"/>
                    <a:pt x="1596" y="63"/>
                  </a:cubicBezTo>
                  <a:cubicBezTo>
                    <a:pt x="1560" y="21"/>
                    <a:pt x="1512" y="1"/>
                    <a:pt x="14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4750" name="Google Shape;4750;p87"/>
            <p:cNvSpPr/>
            <p:nvPr/>
          </p:nvSpPr>
          <p:spPr>
            <a:xfrm>
              <a:off x="2396972" y="4022807"/>
              <a:ext cx="53088" cy="38766"/>
            </a:xfrm>
            <a:custGeom>
              <a:avLst/>
              <a:gdLst/>
              <a:ahLst/>
              <a:cxnLst/>
              <a:rect l="l" t="t" r="r" b="b"/>
              <a:pathLst>
                <a:path w="1668" h="1218" extrusionOk="0">
                  <a:moveTo>
                    <a:pt x="1465" y="0"/>
                  </a:moveTo>
                  <a:cubicBezTo>
                    <a:pt x="1417" y="0"/>
                    <a:pt x="1369" y="21"/>
                    <a:pt x="1334" y="63"/>
                  </a:cubicBezTo>
                  <a:lnTo>
                    <a:pt x="631" y="753"/>
                  </a:lnTo>
                  <a:lnTo>
                    <a:pt x="345" y="480"/>
                  </a:lnTo>
                  <a:cubicBezTo>
                    <a:pt x="310" y="438"/>
                    <a:pt x="262" y="417"/>
                    <a:pt x="215" y="417"/>
                  </a:cubicBezTo>
                  <a:cubicBezTo>
                    <a:pt x="167" y="417"/>
                    <a:pt x="119" y="438"/>
                    <a:pt x="84" y="480"/>
                  </a:cubicBezTo>
                  <a:cubicBezTo>
                    <a:pt x="0" y="551"/>
                    <a:pt x="0" y="670"/>
                    <a:pt x="84" y="742"/>
                  </a:cubicBezTo>
                  <a:lnTo>
                    <a:pt x="500" y="1158"/>
                  </a:lnTo>
                  <a:cubicBezTo>
                    <a:pt x="536" y="1206"/>
                    <a:pt x="584" y="1218"/>
                    <a:pt x="631" y="1218"/>
                  </a:cubicBezTo>
                  <a:cubicBezTo>
                    <a:pt x="667" y="1218"/>
                    <a:pt x="738" y="1206"/>
                    <a:pt x="762" y="1158"/>
                  </a:cubicBezTo>
                  <a:lnTo>
                    <a:pt x="1596" y="325"/>
                  </a:lnTo>
                  <a:cubicBezTo>
                    <a:pt x="1667" y="253"/>
                    <a:pt x="1667" y="134"/>
                    <a:pt x="1596" y="63"/>
                  </a:cubicBezTo>
                  <a:cubicBezTo>
                    <a:pt x="1560" y="21"/>
                    <a:pt x="1512" y="0"/>
                    <a:pt x="146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4751" name="Google Shape;4751;p87"/>
            <p:cNvSpPr/>
            <p:nvPr/>
          </p:nvSpPr>
          <p:spPr>
            <a:xfrm>
              <a:off x="2212404" y="4075386"/>
              <a:ext cx="53088" cy="38861"/>
            </a:xfrm>
            <a:custGeom>
              <a:avLst/>
              <a:gdLst/>
              <a:ahLst/>
              <a:cxnLst/>
              <a:rect l="l" t="t" r="r" b="b"/>
              <a:pathLst>
                <a:path w="1668" h="1221" extrusionOk="0">
                  <a:moveTo>
                    <a:pt x="1455" y="0"/>
                  </a:moveTo>
                  <a:cubicBezTo>
                    <a:pt x="1406" y="0"/>
                    <a:pt x="1358" y="18"/>
                    <a:pt x="1322" y="54"/>
                  </a:cubicBezTo>
                  <a:lnTo>
                    <a:pt x="620" y="756"/>
                  </a:lnTo>
                  <a:lnTo>
                    <a:pt x="346" y="471"/>
                  </a:lnTo>
                  <a:cubicBezTo>
                    <a:pt x="304" y="435"/>
                    <a:pt x="254" y="417"/>
                    <a:pt x="205" y="417"/>
                  </a:cubicBezTo>
                  <a:cubicBezTo>
                    <a:pt x="156" y="417"/>
                    <a:pt x="108" y="435"/>
                    <a:pt x="72" y="471"/>
                  </a:cubicBezTo>
                  <a:cubicBezTo>
                    <a:pt x="1" y="554"/>
                    <a:pt x="1" y="673"/>
                    <a:pt x="72" y="745"/>
                  </a:cubicBezTo>
                  <a:lnTo>
                    <a:pt x="489" y="1161"/>
                  </a:lnTo>
                  <a:cubicBezTo>
                    <a:pt x="537" y="1197"/>
                    <a:pt x="584" y="1221"/>
                    <a:pt x="620" y="1221"/>
                  </a:cubicBezTo>
                  <a:cubicBezTo>
                    <a:pt x="668" y="1221"/>
                    <a:pt x="727" y="1197"/>
                    <a:pt x="763" y="1161"/>
                  </a:cubicBezTo>
                  <a:lnTo>
                    <a:pt x="1596" y="328"/>
                  </a:lnTo>
                  <a:cubicBezTo>
                    <a:pt x="1668" y="268"/>
                    <a:pt x="1668" y="137"/>
                    <a:pt x="1596" y="54"/>
                  </a:cubicBezTo>
                  <a:cubicBezTo>
                    <a:pt x="1555" y="18"/>
                    <a:pt x="1504" y="0"/>
                    <a:pt x="14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4752" name="Google Shape;4752;p87"/>
            <p:cNvSpPr/>
            <p:nvPr/>
          </p:nvSpPr>
          <p:spPr>
            <a:xfrm>
              <a:off x="2396972" y="3916694"/>
              <a:ext cx="53088" cy="38798"/>
            </a:xfrm>
            <a:custGeom>
              <a:avLst/>
              <a:gdLst/>
              <a:ahLst/>
              <a:cxnLst/>
              <a:rect l="l" t="t" r="r" b="b"/>
              <a:pathLst>
                <a:path w="1668" h="1219" extrusionOk="0">
                  <a:moveTo>
                    <a:pt x="1465" y="1"/>
                  </a:moveTo>
                  <a:cubicBezTo>
                    <a:pt x="1417" y="1"/>
                    <a:pt x="1369" y="21"/>
                    <a:pt x="1334" y="63"/>
                  </a:cubicBezTo>
                  <a:lnTo>
                    <a:pt x="631" y="754"/>
                  </a:lnTo>
                  <a:lnTo>
                    <a:pt x="345" y="480"/>
                  </a:lnTo>
                  <a:cubicBezTo>
                    <a:pt x="310" y="438"/>
                    <a:pt x="262" y="417"/>
                    <a:pt x="215" y="417"/>
                  </a:cubicBezTo>
                  <a:cubicBezTo>
                    <a:pt x="167" y="417"/>
                    <a:pt x="119" y="438"/>
                    <a:pt x="84" y="480"/>
                  </a:cubicBezTo>
                  <a:cubicBezTo>
                    <a:pt x="0" y="551"/>
                    <a:pt x="0" y="670"/>
                    <a:pt x="84" y="742"/>
                  </a:cubicBezTo>
                  <a:lnTo>
                    <a:pt x="500" y="1159"/>
                  </a:lnTo>
                  <a:cubicBezTo>
                    <a:pt x="536" y="1206"/>
                    <a:pt x="584" y="1218"/>
                    <a:pt x="631" y="1218"/>
                  </a:cubicBezTo>
                  <a:cubicBezTo>
                    <a:pt x="667" y="1218"/>
                    <a:pt x="738" y="1206"/>
                    <a:pt x="762" y="1159"/>
                  </a:cubicBezTo>
                  <a:lnTo>
                    <a:pt x="1596" y="325"/>
                  </a:lnTo>
                  <a:cubicBezTo>
                    <a:pt x="1667" y="266"/>
                    <a:pt x="1667" y="135"/>
                    <a:pt x="1596" y="63"/>
                  </a:cubicBezTo>
                  <a:cubicBezTo>
                    <a:pt x="1560" y="21"/>
                    <a:pt x="1512" y="1"/>
                    <a:pt x="14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7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57" name="Google Shape;4757;p88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400000000000000" pitchFamily="2" charset="-78"/>
              </a:rPr>
              <a:t>پیشنهاد موردی</a:t>
            </a:r>
            <a:endParaRPr dirty="0">
              <a:cs typeface="B Nazanin" panose="00000400000000000000" pitchFamily="2" charset="-78"/>
            </a:endParaRPr>
          </a:p>
        </p:txBody>
      </p:sp>
      <p:sp>
        <p:nvSpPr>
          <p:cNvPr id="4758" name="Google Shape;4758;p88"/>
          <p:cNvSpPr txBox="1"/>
          <p:nvPr/>
        </p:nvSpPr>
        <p:spPr>
          <a:xfrm>
            <a:off x="2604727" y="2386200"/>
            <a:ext cx="2003400" cy="342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700" dirty="0">
                <a:solidFill>
                  <a:schemeClr val="lt2"/>
                </a:solidFill>
                <a:latin typeface="Goblin One"/>
                <a:ea typeface="Goblin One"/>
                <a:cs typeface="B Nazanin" panose="00000400000000000000" pitchFamily="2" charset="-78"/>
                <a:sym typeface="Goblin One"/>
              </a:rPr>
              <a:t>مشکل</a:t>
            </a:r>
            <a:endParaRPr sz="1700" dirty="0">
              <a:solidFill>
                <a:schemeClr val="lt2"/>
              </a:solidFill>
              <a:latin typeface="Goblin One"/>
              <a:ea typeface="Goblin One"/>
              <a:cs typeface="B Nazanin" panose="00000400000000000000" pitchFamily="2" charset="-78"/>
              <a:sym typeface="Goblin One"/>
            </a:endParaRPr>
          </a:p>
        </p:txBody>
      </p:sp>
      <p:sp>
        <p:nvSpPr>
          <p:cNvPr id="4759" name="Google Shape;4759;p88"/>
          <p:cNvSpPr txBox="1"/>
          <p:nvPr/>
        </p:nvSpPr>
        <p:spPr>
          <a:xfrm>
            <a:off x="2604725" y="2711864"/>
            <a:ext cx="2003400" cy="504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137160" indent="0" algn="r" rtl="1">
              <a:buNone/>
            </a:pPr>
            <a:r>
              <a:rPr lang="fa-IR" dirty="0">
                <a:solidFill>
                  <a:srgbClr val="FFFFFF"/>
                </a:solidFill>
                <a:latin typeface="Poppins" panose="020B0502040204020203" pitchFamily="2" charset="0"/>
                <a:ea typeface="Poppins" panose="020B0502040204020203" pitchFamily="2" charset="0"/>
                <a:cs typeface="B Nazanin" panose="00000400000000000000" pitchFamily="2" charset="-78"/>
              </a:rPr>
              <a:t>قالب پاورپوینت مدیریت پروژه قابل ویرایش می باشد</a:t>
            </a:r>
            <a:endParaRPr lang="fa-IR" sz="1100" dirty="0">
              <a:cs typeface="B Nazanin" panose="00000400000000000000" pitchFamily="2" charset="-78"/>
            </a:endParaRPr>
          </a:p>
        </p:txBody>
      </p:sp>
      <p:sp>
        <p:nvSpPr>
          <p:cNvPr id="4760" name="Google Shape;4760;p88"/>
          <p:cNvSpPr/>
          <p:nvPr/>
        </p:nvSpPr>
        <p:spPr>
          <a:xfrm>
            <a:off x="1762288" y="2521275"/>
            <a:ext cx="732000" cy="664200"/>
          </a:xfrm>
          <a:prstGeom prst="rect">
            <a:avLst/>
          </a:prstGeom>
          <a:noFill/>
          <a:ln w="1905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400000000000000" pitchFamily="2" charset="-78"/>
            </a:endParaRPr>
          </a:p>
        </p:txBody>
      </p:sp>
      <p:sp>
        <p:nvSpPr>
          <p:cNvPr id="4761" name="Google Shape;4761;p88"/>
          <p:cNvSpPr txBox="1"/>
          <p:nvPr/>
        </p:nvSpPr>
        <p:spPr>
          <a:xfrm>
            <a:off x="2604727" y="3481575"/>
            <a:ext cx="2003400" cy="342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700" dirty="0">
                <a:solidFill>
                  <a:schemeClr val="lt2"/>
                </a:solidFill>
                <a:latin typeface="Goblin One"/>
                <a:ea typeface="Goblin One"/>
                <a:cs typeface="B Nazanin" panose="00000400000000000000" pitchFamily="2" charset="-78"/>
                <a:sym typeface="Goblin One"/>
              </a:rPr>
              <a:t>محدوده</a:t>
            </a:r>
            <a:endParaRPr sz="1700" dirty="0">
              <a:solidFill>
                <a:schemeClr val="lt2"/>
              </a:solidFill>
              <a:latin typeface="Goblin One"/>
              <a:ea typeface="Goblin One"/>
              <a:cs typeface="B Nazanin" panose="00000400000000000000" pitchFamily="2" charset="-78"/>
              <a:sym typeface="Goblin One"/>
            </a:endParaRPr>
          </a:p>
        </p:txBody>
      </p:sp>
      <p:sp>
        <p:nvSpPr>
          <p:cNvPr id="4762" name="Google Shape;4762;p88"/>
          <p:cNvSpPr txBox="1"/>
          <p:nvPr/>
        </p:nvSpPr>
        <p:spPr>
          <a:xfrm>
            <a:off x="2604725" y="3807239"/>
            <a:ext cx="2003400" cy="504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137160" indent="0" algn="r" rtl="1">
              <a:buNone/>
            </a:pPr>
            <a:r>
              <a:rPr lang="fa-IR" dirty="0">
                <a:solidFill>
                  <a:srgbClr val="FFFFFF"/>
                </a:solidFill>
                <a:latin typeface="Poppins" panose="020B0502040204020203" pitchFamily="2" charset="0"/>
                <a:ea typeface="Poppins" panose="020B0502040204020203" pitchFamily="2" charset="0"/>
                <a:cs typeface="B Nazanin" panose="00000400000000000000" pitchFamily="2" charset="-78"/>
              </a:rPr>
              <a:t>قالب پاورپوینت مدیریت پروژه قابل ویرایش می باشد</a:t>
            </a:r>
            <a:endParaRPr lang="fa-IR" sz="1100" dirty="0">
              <a:cs typeface="B Nazanin" panose="00000400000000000000" pitchFamily="2" charset="-78"/>
            </a:endParaRPr>
          </a:p>
        </p:txBody>
      </p:sp>
      <p:sp>
        <p:nvSpPr>
          <p:cNvPr id="4763" name="Google Shape;4763;p88"/>
          <p:cNvSpPr/>
          <p:nvPr/>
        </p:nvSpPr>
        <p:spPr>
          <a:xfrm>
            <a:off x="1762288" y="3616650"/>
            <a:ext cx="732000" cy="664200"/>
          </a:xfrm>
          <a:prstGeom prst="rect">
            <a:avLst/>
          </a:prstGeom>
          <a:noFill/>
          <a:ln w="1905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400000000000000" pitchFamily="2" charset="-78"/>
            </a:endParaRPr>
          </a:p>
        </p:txBody>
      </p:sp>
      <p:sp>
        <p:nvSpPr>
          <p:cNvPr id="4764" name="Google Shape;4764;p88"/>
          <p:cNvSpPr txBox="1"/>
          <p:nvPr/>
        </p:nvSpPr>
        <p:spPr>
          <a:xfrm>
            <a:off x="5681302" y="2386200"/>
            <a:ext cx="2003400" cy="342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700" dirty="0">
                <a:solidFill>
                  <a:schemeClr val="lt2"/>
                </a:solidFill>
                <a:latin typeface="Goblin One"/>
                <a:ea typeface="Goblin One"/>
                <a:cs typeface="B Nazanin" panose="00000400000000000000" pitchFamily="2" charset="-78"/>
                <a:sym typeface="Goblin One"/>
              </a:rPr>
              <a:t>فواید</a:t>
            </a:r>
            <a:endParaRPr sz="1700" dirty="0">
              <a:solidFill>
                <a:schemeClr val="lt2"/>
              </a:solidFill>
              <a:latin typeface="Goblin One"/>
              <a:ea typeface="Goblin One"/>
              <a:cs typeface="B Nazanin" panose="00000400000000000000" pitchFamily="2" charset="-78"/>
              <a:sym typeface="Goblin One"/>
            </a:endParaRPr>
          </a:p>
        </p:txBody>
      </p:sp>
      <p:sp>
        <p:nvSpPr>
          <p:cNvPr id="4765" name="Google Shape;4765;p88"/>
          <p:cNvSpPr txBox="1"/>
          <p:nvPr/>
        </p:nvSpPr>
        <p:spPr>
          <a:xfrm>
            <a:off x="5681301" y="2711864"/>
            <a:ext cx="2003400" cy="504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137160" indent="0" algn="r" rtl="1">
              <a:buNone/>
            </a:pPr>
            <a:r>
              <a:rPr lang="fa-IR" dirty="0">
                <a:solidFill>
                  <a:srgbClr val="FFFFFF"/>
                </a:solidFill>
                <a:latin typeface="Poppins" panose="020B0502040204020203" pitchFamily="2" charset="0"/>
                <a:ea typeface="Poppins" panose="020B0502040204020203" pitchFamily="2" charset="0"/>
                <a:cs typeface="B Nazanin" panose="00000400000000000000" pitchFamily="2" charset="-78"/>
              </a:rPr>
              <a:t>قالب پاورپوینت مدیریت پروژه قابل ویرایش می باشد</a:t>
            </a:r>
            <a:endParaRPr lang="fa-IR" sz="1100" dirty="0">
              <a:cs typeface="B Nazanin" panose="00000400000000000000" pitchFamily="2" charset="-78"/>
            </a:endParaRPr>
          </a:p>
        </p:txBody>
      </p:sp>
      <p:sp>
        <p:nvSpPr>
          <p:cNvPr id="4766" name="Google Shape;4766;p88"/>
          <p:cNvSpPr/>
          <p:nvPr/>
        </p:nvSpPr>
        <p:spPr>
          <a:xfrm>
            <a:off x="4838863" y="2521275"/>
            <a:ext cx="732000" cy="664200"/>
          </a:xfrm>
          <a:prstGeom prst="rect">
            <a:avLst/>
          </a:prstGeom>
          <a:noFill/>
          <a:ln w="1905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400000000000000" pitchFamily="2" charset="-78"/>
            </a:endParaRPr>
          </a:p>
        </p:txBody>
      </p:sp>
      <p:sp>
        <p:nvSpPr>
          <p:cNvPr id="4767" name="Google Shape;4767;p88"/>
          <p:cNvSpPr txBox="1"/>
          <p:nvPr/>
        </p:nvSpPr>
        <p:spPr>
          <a:xfrm>
            <a:off x="5681302" y="3481575"/>
            <a:ext cx="2003400" cy="342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700" dirty="0">
                <a:solidFill>
                  <a:schemeClr val="lt2"/>
                </a:solidFill>
                <a:latin typeface="Goblin One"/>
                <a:ea typeface="Goblin One"/>
                <a:cs typeface="B Nazanin" panose="00000400000000000000" pitchFamily="2" charset="-78"/>
                <a:sym typeface="Goblin One"/>
              </a:rPr>
              <a:t>نتیجه</a:t>
            </a:r>
            <a:endParaRPr sz="1700" dirty="0">
              <a:solidFill>
                <a:schemeClr val="lt2"/>
              </a:solidFill>
              <a:latin typeface="Goblin One"/>
              <a:ea typeface="Goblin One"/>
              <a:cs typeface="B Nazanin" panose="00000400000000000000" pitchFamily="2" charset="-78"/>
              <a:sym typeface="Goblin One"/>
            </a:endParaRPr>
          </a:p>
        </p:txBody>
      </p:sp>
      <p:sp>
        <p:nvSpPr>
          <p:cNvPr id="4768" name="Google Shape;4768;p88"/>
          <p:cNvSpPr txBox="1"/>
          <p:nvPr/>
        </p:nvSpPr>
        <p:spPr>
          <a:xfrm>
            <a:off x="5681301" y="3807239"/>
            <a:ext cx="2003400" cy="504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137160" indent="0" algn="r" rtl="1">
              <a:buNone/>
            </a:pPr>
            <a:r>
              <a:rPr lang="fa-IR" dirty="0">
                <a:solidFill>
                  <a:srgbClr val="FFFFFF"/>
                </a:solidFill>
                <a:latin typeface="Poppins" panose="020B0502040204020203" pitchFamily="2" charset="0"/>
                <a:ea typeface="Poppins" panose="020B0502040204020203" pitchFamily="2" charset="0"/>
                <a:cs typeface="B Nazanin" panose="00000400000000000000" pitchFamily="2" charset="-78"/>
              </a:rPr>
              <a:t>قالب پاورپوینت مدیریت پروژه قابل ویرایش می باشد</a:t>
            </a:r>
            <a:endParaRPr lang="fa-IR" sz="1100" dirty="0">
              <a:cs typeface="B Nazanin" panose="00000400000000000000" pitchFamily="2" charset="-78"/>
            </a:endParaRPr>
          </a:p>
        </p:txBody>
      </p:sp>
      <p:sp>
        <p:nvSpPr>
          <p:cNvPr id="4769" name="Google Shape;4769;p88"/>
          <p:cNvSpPr/>
          <p:nvPr/>
        </p:nvSpPr>
        <p:spPr>
          <a:xfrm>
            <a:off x="4838863" y="3616650"/>
            <a:ext cx="732000" cy="664200"/>
          </a:xfrm>
          <a:prstGeom prst="rect">
            <a:avLst/>
          </a:prstGeom>
          <a:noFill/>
          <a:ln w="1905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400000000000000" pitchFamily="2" charset="-78"/>
            </a:endParaRPr>
          </a:p>
        </p:txBody>
      </p:sp>
      <p:sp>
        <p:nvSpPr>
          <p:cNvPr id="4770" name="Google Shape;4770;p88"/>
          <p:cNvSpPr txBox="1"/>
          <p:nvPr/>
        </p:nvSpPr>
        <p:spPr>
          <a:xfrm>
            <a:off x="2812163" y="1391204"/>
            <a:ext cx="1700400" cy="342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700" dirty="0">
                <a:solidFill>
                  <a:schemeClr val="lt2"/>
                </a:solidFill>
                <a:latin typeface="Goblin One"/>
                <a:ea typeface="Goblin One"/>
                <a:cs typeface="B Nazanin" panose="00000400000000000000" pitchFamily="2" charset="-78"/>
                <a:sym typeface="Goblin One"/>
              </a:rPr>
              <a:t>مدیر</a:t>
            </a:r>
            <a:endParaRPr sz="1700" dirty="0">
              <a:solidFill>
                <a:schemeClr val="lt2"/>
              </a:solidFill>
              <a:latin typeface="Goblin One"/>
              <a:ea typeface="Goblin One"/>
              <a:cs typeface="B Nazanin" panose="00000400000000000000" pitchFamily="2" charset="-78"/>
              <a:sym typeface="Goblin One"/>
            </a:endParaRPr>
          </a:p>
        </p:txBody>
      </p:sp>
      <p:sp>
        <p:nvSpPr>
          <p:cNvPr id="4771" name="Google Shape;4771;p88"/>
          <p:cNvSpPr txBox="1"/>
          <p:nvPr/>
        </p:nvSpPr>
        <p:spPr>
          <a:xfrm>
            <a:off x="2812163" y="1716878"/>
            <a:ext cx="1700400" cy="342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lt1"/>
                </a:solidFill>
                <a:latin typeface="Poppins"/>
                <a:ea typeface="Poppins"/>
                <a:cs typeface="B Nazanin" panose="00000400000000000000" pitchFamily="2" charset="-78"/>
                <a:sym typeface="Poppins"/>
              </a:rPr>
              <a:t>نام فرد</a:t>
            </a:r>
            <a:endParaRPr dirty="0">
              <a:solidFill>
                <a:schemeClr val="lt1"/>
              </a:solidFill>
              <a:latin typeface="Poppins"/>
              <a:ea typeface="Poppins"/>
              <a:cs typeface="B Nazanin" panose="00000400000000000000" pitchFamily="2" charset="-78"/>
              <a:sym typeface="Poppins"/>
            </a:endParaRPr>
          </a:p>
        </p:txBody>
      </p:sp>
      <p:sp>
        <p:nvSpPr>
          <p:cNvPr id="4772" name="Google Shape;4772;p88"/>
          <p:cNvSpPr txBox="1"/>
          <p:nvPr/>
        </p:nvSpPr>
        <p:spPr>
          <a:xfrm>
            <a:off x="992888" y="1391204"/>
            <a:ext cx="1700400" cy="342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700" dirty="0">
                <a:solidFill>
                  <a:schemeClr val="lt2"/>
                </a:solidFill>
                <a:latin typeface="Goblin One"/>
                <a:ea typeface="Goblin One"/>
                <a:cs typeface="B Nazanin" panose="00000400000000000000" pitchFamily="2" charset="-78"/>
                <a:sym typeface="Goblin One"/>
              </a:rPr>
              <a:t>عنوان</a:t>
            </a:r>
            <a:endParaRPr sz="1700" dirty="0">
              <a:solidFill>
                <a:schemeClr val="lt2"/>
              </a:solidFill>
              <a:latin typeface="Goblin One"/>
              <a:ea typeface="Goblin One"/>
              <a:cs typeface="B Nazanin" panose="00000400000000000000" pitchFamily="2" charset="-78"/>
              <a:sym typeface="Goblin One"/>
            </a:endParaRPr>
          </a:p>
        </p:txBody>
      </p:sp>
      <p:sp>
        <p:nvSpPr>
          <p:cNvPr id="4773" name="Google Shape;4773;p88"/>
          <p:cNvSpPr txBox="1"/>
          <p:nvPr/>
        </p:nvSpPr>
        <p:spPr>
          <a:xfrm>
            <a:off x="992888" y="1716878"/>
            <a:ext cx="1700400" cy="342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lt1"/>
                </a:solidFill>
                <a:latin typeface="Poppins"/>
                <a:ea typeface="Poppins"/>
                <a:cs typeface="B Nazanin" panose="00000400000000000000" pitchFamily="2" charset="-78"/>
                <a:sym typeface="Poppins"/>
              </a:rPr>
              <a:t>عنوان</a:t>
            </a:r>
            <a:endParaRPr dirty="0">
              <a:solidFill>
                <a:schemeClr val="lt1"/>
              </a:solidFill>
              <a:latin typeface="Poppins"/>
              <a:ea typeface="Poppins"/>
              <a:cs typeface="B Nazanin" panose="00000400000000000000" pitchFamily="2" charset="-78"/>
              <a:sym typeface="Poppins"/>
            </a:endParaRPr>
          </a:p>
        </p:txBody>
      </p:sp>
      <p:sp>
        <p:nvSpPr>
          <p:cNvPr id="4774" name="Google Shape;4774;p88"/>
          <p:cNvSpPr txBox="1"/>
          <p:nvPr/>
        </p:nvSpPr>
        <p:spPr>
          <a:xfrm>
            <a:off x="4631438" y="1391204"/>
            <a:ext cx="1700400" cy="342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700" dirty="0">
                <a:solidFill>
                  <a:schemeClr val="lt2"/>
                </a:solidFill>
                <a:latin typeface="Goblin One"/>
                <a:ea typeface="Goblin One"/>
                <a:cs typeface="B Nazanin" panose="00000400000000000000" pitchFamily="2" charset="-78"/>
                <a:sym typeface="Goblin One"/>
              </a:rPr>
              <a:t>حامی مالی</a:t>
            </a:r>
            <a:endParaRPr sz="1700" dirty="0">
              <a:solidFill>
                <a:schemeClr val="lt2"/>
              </a:solidFill>
              <a:latin typeface="Goblin One"/>
              <a:ea typeface="Goblin One"/>
              <a:cs typeface="B Nazanin" panose="00000400000000000000" pitchFamily="2" charset="-78"/>
              <a:sym typeface="Goblin One"/>
            </a:endParaRPr>
          </a:p>
        </p:txBody>
      </p:sp>
      <p:sp>
        <p:nvSpPr>
          <p:cNvPr id="4775" name="Google Shape;4775;p88"/>
          <p:cNvSpPr txBox="1"/>
          <p:nvPr/>
        </p:nvSpPr>
        <p:spPr>
          <a:xfrm>
            <a:off x="4631438" y="1716878"/>
            <a:ext cx="1700400" cy="342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lt1"/>
                </a:solidFill>
                <a:latin typeface="Poppins"/>
                <a:ea typeface="Poppins"/>
                <a:cs typeface="B Nazanin" panose="00000400000000000000" pitchFamily="2" charset="-78"/>
                <a:sym typeface="Poppins"/>
              </a:rPr>
              <a:t>نام فرد</a:t>
            </a:r>
          </a:p>
        </p:txBody>
      </p:sp>
      <p:sp>
        <p:nvSpPr>
          <p:cNvPr id="4776" name="Google Shape;4776;p88"/>
          <p:cNvSpPr txBox="1"/>
          <p:nvPr/>
        </p:nvSpPr>
        <p:spPr>
          <a:xfrm>
            <a:off x="6450713" y="1391204"/>
            <a:ext cx="1700400" cy="342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700" dirty="0">
                <a:solidFill>
                  <a:schemeClr val="lt2"/>
                </a:solidFill>
                <a:latin typeface="Goblin One"/>
                <a:ea typeface="Goblin One"/>
                <a:cs typeface="B Nazanin" panose="00000400000000000000" pitchFamily="2" charset="-78"/>
                <a:sym typeface="Goblin One"/>
              </a:rPr>
              <a:t>مالک</a:t>
            </a:r>
            <a:endParaRPr sz="1700" dirty="0">
              <a:solidFill>
                <a:schemeClr val="lt2"/>
              </a:solidFill>
              <a:latin typeface="Goblin One"/>
              <a:ea typeface="Goblin One"/>
              <a:cs typeface="B Nazanin" panose="00000400000000000000" pitchFamily="2" charset="-78"/>
              <a:sym typeface="Goblin One"/>
            </a:endParaRPr>
          </a:p>
        </p:txBody>
      </p:sp>
      <p:sp>
        <p:nvSpPr>
          <p:cNvPr id="4777" name="Google Shape;4777;p88"/>
          <p:cNvSpPr txBox="1"/>
          <p:nvPr/>
        </p:nvSpPr>
        <p:spPr>
          <a:xfrm>
            <a:off x="6450713" y="1716878"/>
            <a:ext cx="1700400" cy="342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lt1"/>
                </a:solidFill>
                <a:latin typeface="Poppins"/>
                <a:ea typeface="Poppins"/>
                <a:cs typeface="B Nazanin" panose="00000400000000000000" pitchFamily="2" charset="-78"/>
                <a:sym typeface="Poppins"/>
              </a:rPr>
              <a:t>نام فرد</a:t>
            </a:r>
          </a:p>
        </p:txBody>
      </p:sp>
      <p:grpSp>
        <p:nvGrpSpPr>
          <p:cNvPr id="4778" name="Google Shape;4778;p88"/>
          <p:cNvGrpSpPr/>
          <p:nvPr/>
        </p:nvGrpSpPr>
        <p:grpSpPr>
          <a:xfrm>
            <a:off x="1948913" y="2652637"/>
            <a:ext cx="358770" cy="401466"/>
            <a:chOff x="178753" y="284016"/>
            <a:chExt cx="307957" cy="344606"/>
          </a:xfrm>
        </p:grpSpPr>
        <p:sp>
          <p:nvSpPr>
            <p:cNvPr id="4779" name="Google Shape;4779;p88"/>
            <p:cNvSpPr/>
            <p:nvPr/>
          </p:nvSpPr>
          <p:spPr>
            <a:xfrm>
              <a:off x="402894" y="356035"/>
              <a:ext cx="12963" cy="10243"/>
            </a:xfrm>
            <a:custGeom>
              <a:avLst/>
              <a:gdLst/>
              <a:ahLst/>
              <a:cxnLst/>
              <a:rect l="l" t="t" r="r" b="b"/>
              <a:pathLst>
                <a:path w="324" h="256" extrusionOk="0">
                  <a:moveTo>
                    <a:pt x="126" y="1"/>
                  </a:moveTo>
                  <a:cubicBezTo>
                    <a:pt x="55" y="1"/>
                    <a:pt x="1" y="58"/>
                    <a:pt x="1" y="126"/>
                  </a:cubicBezTo>
                  <a:cubicBezTo>
                    <a:pt x="1" y="197"/>
                    <a:pt x="55" y="255"/>
                    <a:pt x="126" y="255"/>
                  </a:cubicBezTo>
                  <a:lnTo>
                    <a:pt x="197" y="255"/>
                  </a:lnTo>
                  <a:cubicBezTo>
                    <a:pt x="269" y="255"/>
                    <a:pt x="323" y="197"/>
                    <a:pt x="323" y="126"/>
                  </a:cubicBezTo>
                  <a:cubicBezTo>
                    <a:pt x="323" y="58"/>
                    <a:pt x="269" y="1"/>
                    <a:pt x="1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4780" name="Google Shape;4780;p88"/>
            <p:cNvSpPr/>
            <p:nvPr/>
          </p:nvSpPr>
          <p:spPr>
            <a:xfrm>
              <a:off x="402894" y="371559"/>
              <a:ext cx="12963" cy="10083"/>
            </a:xfrm>
            <a:custGeom>
              <a:avLst/>
              <a:gdLst/>
              <a:ahLst/>
              <a:cxnLst/>
              <a:rect l="l" t="t" r="r" b="b"/>
              <a:pathLst>
                <a:path w="324" h="252" extrusionOk="0">
                  <a:moveTo>
                    <a:pt x="126" y="0"/>
                  </a:moveTo>
                  <a:cubicBezTo>
                    <a:pt x="55" y="0"/>
                    <a:pt x="1" y="57"/>
                    <a:pt x="1" y="126"/>
                  </a:cubicBezTo>
                  <a:cubicBezTo>
                    <a:pt x="1" y="197"/>
                    <a:pt x="55" y="251"/>
                    <a:pt x="126" y="251"/>
                  </a:cubicBezTo>
                  <a:lnTo>
                    <a:pt x="197" y="251"/>
                  </a:lnTo>
                  <a:cubicBezTo>
                    <a:pt x="269" y="251"/>
                    <a:pt x="323" y="197"/>
                    <a:pt x="323" y="126"/>
                  </a:cubicBezTo>
                  <a:cubicBezTo>
                    <a:pt x="323" y="57"/>
                    <a:pt x="269" y="0"/>
                    <a:pt x="1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4781" name="Google Shape;4781;p88"/>
            <p:cNvSpPr/>
            <p:nvPr/>
          </p:nvSpPr>
          <p:spPr>
            <a:xfrm>
              <a:off x="301026" y="340871"/>
              <a:ext cx="34569" cy="32328"/>
            </a:xfrm>
            <a:custGeom>
              <a:avLst/>
              <a:gdLst/>
              <a:ahLst/>
              <a:cxnLst/>
              <a:rect l="l" t="t" r="r" b="b"/>
              <a:pathLst>
                <a:path w="864" h="808" extrusionOk="0">
                  <a:moveTo>
                    <a:pt x="432" y="253"/>
                  </a:moveTo>
                  <a:cubicBezTo>
                    <a:pt x="503" y="253"/>
                    <a:pt x="569" y="308"/>
                    <a:pt x="582" y="383"/>
                  </a:cubicBezTo>
                  <a:cubicBezTo>
                    <a:pt x="592" y="464"/>
                    <a:pt x="534" y="543"/>
                    <a:pt x="453" y="552"/>
                  </a:cubicBezTo>
                  <a:cubicBezTo>
                    <a:pt x="445" y="554"/>
                    <a:pt x="436" y="555"/>
                    <a:pt x="428" y="555"/>
                  </a:cubicBezTo>
                  <a:cubicBezTo>
                    <a:pt x="356" y="555"/>
                    <a:pt x="292" y="500"/>
                    <a:pt x="283" y="427"/>
                  </a:cubicBezTo>
                  <a:cubicBezTo>
                    <a:pt x="269" y="345"/>
                    <a:pt x="327" y="267"/>
                    <a:pt x="409" y="253"/>
                  </a:cubicBezTo>
                  <a:close/>
                  <a:moveTo>
                    <a:pt x="432" y="0"/>
                  </a:moveTo>
                  <a:cubicBezTo>
                    <a:pt x="412" y="0"/>
                    <a:pt x="392" y="2"/>
                    <a:pt x="371" y="5"/>
                  </a:cubicBezTo>
                  <a:cubicBezTo>
                    <a:pt x="153" y="39"/>
                    <a:pt x="1" y="243"/>
                    <a:pt x="31" y="464"/>
                  </a:cubicBezTo>
                  <a:cubicBezTo>
                    <a:pt x="62" y="665"/>
                    <a:pt x="235" y="808"/>
                    <a:pt x="432" y="808"/>
                  </a:cubicBezTo>
                  <a:cubicBezTo>
                    <a:pt x="449" y="808"/>
                    <a:pt x="470" y="804"/>
                    <a:pt x="490" y="804"/>
                  </a:cubicBezTo>
                  <a:cubicBezTo>
                    <a:pt x="711" y="770"/>
                    <a:pt x="864" y="566"/>
                    <a:pt x="830" y="345"/>
                  </a:cubicBezTo>
                  <a:cubicBezTo>
                    <a:pt x="799" y="145"/>
                    <a:pt x="628" y="0"/>
                    <a:pt x="4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4782" name="Google Shape;4782;p88"/>
            <p:cNvSpPr/>
            <p:nvPr/>
          </p:nvSpPr>
          <p:spPr>
            <a:xfrm>
              <a:off x="346318" y="338430"/>
              <a:ext cx="13763" cy="10563"/>
            </a:xfrm>
            <a:custGeom>
              <a:avLst/>
              <a:gdLst/>
              <a:ahLst/>
              <a:cxnLst/>
              <a:rect l="l" t="t" r="r" b="b"/>
              <a:pathLst>
                <a:path w="344" h="264" extrusionOk="0">
                  <a:moveTo>
                    <a:pt x="209" y="0"/>
                  </a:moveTo>
                  <a:cubicBezTo>
                    <a:pt x="203" y="0"/>
                    <a:pt x="197" y="1"/>
                    <a:pt x="191" y="2"/>
                  </a:cubicBezTo>
                  <a:lnTo>
                    <a:pt x="116" y="15"/>
                  </a:lnTo>
                  <a:cubicBezTo>
                    <a:pt x="48" y="25"/>
                    <a:pt x="0" y="86"/>
                    <a:pt x="11" y="158"/>
                  </a:cubicBezTo>
                  <a:cubicBezTo>
                    <a:pt x="21" y="219"/>
                    <a:pt x="75" y="263"/>
                    <a:pt x="136" y="263"/>
                  </a:cubicBezTo>
                  <a:lnTo>
                    <a:pt x="154" y="263"/>
                  </a:lnTo>
                  <a:lnTo>
                    <a:pt x="225" y="253"/>
                  </a:lnTo>
                  <a:cubicBezTo>
                    <a:pt x="296" y="243"/>
                    <a:pt x="344" y="179"/>
                    <a:pt x="334" y="110"/>
                  </a:cubicBezTo>
                  <a:cubicBezTo>
                    <a:pt x="324" y="45"/>
                    <a:pt x="270" y="0"/>
                    <a:pt x="2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4783" name="Google Shape;4783;p88"/>
            <p:cNvSpPr/>
            <p:nvPr/>
          </p:nvSpPr>
          <p:spPr>
            <a:xfrm>
              <a:off x="348639" y="353794"/>
              <a:ext cx="13643" cy="10563"/>
            </a:xfrm>
            <a:custGeom>
              <a:avLst/>
              <a:gdLst/>
              <a:ahLst/>
              <a:cxnLst/>
              <a:rect l="l" t="t" r="r" b="b"/>
              <a:pathLst>
                <a:path w="341" h="264" extrusionOk="0">
                  <a:moveTo>
                    <a:pt x="206" y="0"/>
                  </a:moveTo>
                  <a:cubicBezTo>
                    <a:pt x="200" y="0"/>
                    <a:pt x="193" y="1"/>
                    <a:pt x="187" y="2"/>
                  </a:cubicBezTo>
                  <a:lnTo>
                    <a:pt x="116" y="12"/>
                  </a:lnTo>
                  <a:cubicBezTo>
                    <a:pt x="47" y="22"/>
                    <a:pt x="0" y="87"/>
                    <a:pt x="11" y="154"/>
                  </a:cubicBezTo>
                  <a:cubicBezTo>
                    <a:pt x="17" y="220"/>
                    <a:pt x="72" y="264"/>
                    <a:pt x="133" y="264"/>
                  </a:cubicBezTo>
                  <a:lnTo>
                    <a:pt x="154" y="264"/>
                  </a:lnTo>
                  <a:lnTo>
                    <a:pt x="224" y="250"/>
                  </a:lnTo>
                  <a:cubicBezTo>
                    <a:pt x="292" y="240"/>
                    <a:pt x="340" y="175"/>
                    <a:pt x="330" y="107"/>
                  </a:cubicBezTo>
                  <a:cubicBezTo>
                    <a:pt x="321" y="46"/>
                    <a:pt x="267" y="0"/>
                    <a:pt x="20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4784" name="Google Shape;4784;p88"/>
            <p:cNvSpPr/>
            <p:nvPr/>
          </p:nvSpPr>
          <p:spPr>
            <a:xfrm>
              <a:off x="200359" y="504114"/>
              <a:ext cx="102866" cy="102866"/>
            </a:xfrm>
            <a:custGeom>
              <a:avLst/>
              <a:gdLst/>
              <a:ahLst/>
              <a:cxnLst/>
              <a:rect l="l" t="t" r="r" b="b"/>
              <a:pathLst>
                <a:path w="2571" h="2571" extrusionOk="0">
                  <a:moveTo>
                    <a:pt x="1286" y="252"/>
                  </a:moveTo>
                  <a:cubicBezTo>
                    <a:pt x="1857" y="252"/>
                    <a:pt x="2319" y="715"/>
                    <a:pt x="2319" y="1286"/>
                  </a:cubicBezTo>
                  <a:cubicBezTo>
                    <a:pt x="2319" y="1854"/>
                    <a:pt x="1857" y="2316"/>
                    <a:pt x="1286" y="2316"/>
                  </a:cubicBezTo>
                  <a:cubicBezTo>
                    <a:pt x="719" y="2316"/>
                    <a:pt x="256" y="1854"/>
                    <a:pt x="256" y="1286"/>
                  </a:cubicBezTo>
                  <a:cubicBezTo>
                    <a:pt x="256" y="715"/>
                    <a:pt x="719" y="252"/>
                    <a:pt x="1286" y="252"/>
                  </a:cubicBezTo>
                  <a:close/>
                  <a:moveTo>
                    <a:pt x="1286" y="1"/>
                  </a:moveTo>
                  <a:cubicBezTo>
                    <a:pt x="579" y="1"/>
                    <a:pt x="1" y="575"/>
                    <a:pt x="1" y="1286"/>
                  </a:cubicBezTo>
                  <a:cubicBezTo>
                    <a:pt x="1" y="1993"/>
                    <a:pt x="579" y="2571"/>
                    <a:pt x="1286" y="2571"/>
                  </a:cubicBezTo>
                  <a:cubicBezTo>
                    <a:pt x="1996" y="2571"/>
                    <a:pt x="2571" y="1993"/>
                    <a:pt x="2571" y="1286"/>
                  </a:cubicBezTo>
                  <a:cubicBezTo>
                    <a:pt x="2571" y="575"/>
                    <a:pt x="1996" y="1"/>
                    <a:pt x="12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4785" name="Google Shape;4785;p88"/>
            <p:cNvSpPr/>
            <p:nvPr/>
          </p:nvSpPr>
          <p:spPr>
            <a:xfrm>
              <a:off x="236289" y="526160"/>
              <a:ext cx="31728" cy="60295"/>
            </a:xfrm>
            <a:custGeom>
              <a:avLst/>
              <a:gdLst/>
              <a:ahLst/>
              <a:cxnLst/>
              <a:rect l="l" t="t" r="r" b="b"/>
              <a:pathLst>
                <a:path w="793" h="1507" extrusionOk="0">
                  <a:moveTo>
                    <a:pt x="395" y="0"/>
                  </a:moveTo>
                  <a:cubicBezTo>
                    <a:pt x="326" y="0"/>
                    <a:pt x="269" y="58"/>
                    <a:pt x="269" y="126"/>
                  </a:cubicBezTo>
                  <a:lnTo>
                    <a:pt x="269" y="239"/>
                  </a:lnTo>
                  <a:cubicBezTo>
                    <a:pt x="116" y="262"/>
                    <a:pt x="0" y="395"/>
                    <a:pt x="0" y="558"/>
                  </a:cubicBezTo>
                  <a:cubicBezTo>
                    <a:pt x="0" y="735"/>
                    <a:pt x="143" y="877"/>
                    <a:pt x="320" y="877"/>
                  </a:cubicBezTo>
                  <a:lnTo>
                    <a:pt x="469" y="877"/>
                  </a:lnTo>
                  <a:cubicBezTo>
                    <a:pt x="510" y="877"/>
                    <a:pt x="541" y="912"/>
                    <a:pt x="541" y="949"/>
                  </a:cubicBezTo>
                  <a:cubicBezTo>
                    <a:pt x="541" y="986"/>
                    <a:pt x="510" y="1020"/>
                    <a:pt x="469" y="1020"/>
                  </a:cubicBezTo>
                  <a:lnTo>
                    <a:pt x="249" y="1020"/>
                  </a:lnTo>
                  <a:cubicBezTo>
                    <a:pt x="238" y="959"/>
                    <a:pt x="188" y="915"/>
                    <a:pt x="127" y="915"/>
                  </a:cubicBezTo>
                  <a:cubicBezTo>
                    <a:pt x="55" y="915"/>
                    <a:pt x="0" y="973"/>
                    <a:pt x="0" y="1041"/>
                  </a:cubicBezTo>
                  <a:cubicBezTo>
                    <a:pt x="0" y="1166"/>
                    <a:pt x="102" y="1272"/>
                    <a:pt x="229" y="1272"/>
                  </a:cubicBezTo>
                  <a:lnTo>
                    <a:pt x="269" y="1272"/>
                  </a:lnTo>
                  <a:lnTo>
                    <a:pt x="269" y="1378"/>
                  </a:lnTo>
                  <a:cubicBezTo>
                    <a:pt x="269" y="1449"/>
                    <a:pt x="326" y="1506"/>
                    <a:pt x="395" y="1506"/>
                  </a:cubicBezTo>
                  <a:cubicBezTo>
                    <a:pt x="466" y="1506"/>
                    <a:pt x="521" y="1449"/>
                    <a:pt x="521" y="1378"/>
                  </a:cubicBezTo>
                  <a:lnTo>
                    <a:pt x="521" y="1265"/>
                  </a:lnTo>
                  <a:cubicBezTo>
                    <a:pt x="677" y="1241"/>
                    <a:pt x="792" y="1108"/>
                    <a:pt x="792" y="949"/>
                  </a:cubicBezTo>
                  <a:cubicBezTo>
                    <a:pt x="792" y="772"/>
                    <a:pt x="650" y="626"/>
                    <a:pt x="469" y="626"/>
                  </a:cubicBezTo>
                  <a:lnTo>
                    <a:pt x="320" y="626"/>
                  </a:lnTo>
                  <a:cubicBezTo>
                    <a:pt x="282" y="626"/>
                    <a:pt x="252" y="595"/>
                    <a:pt x="252" y="558"/>
                  </a:cubicBezTo>
                  <a:cubicBezTo>
                    <a:pt x="252" y="517"/>
                    <a:pt x="282" y="487"/>
                    <a:pt x="320" y="487"/>
                  </a:cubicBezTo>
                  <a:lnTo>
                    <a:pt x="544" y="487"/>
                  </a:lnTo>
                  <a:cubicBezTo>
                    <a:pt x="555" y="545"/>
                    <a:pt x="605" y="589"/>
                    <a:pt x="667" y="589"/>
                  </a:cubicBezTo>
                  <a:cubicBezTo>
                    <a:pt x="738" y="589"/>
                    <a:pt x="792" y="534"/>
                    <a:pt x="792" y="463"/>
                  </a:cubicBezTo>
                  <a:cubicBezTo>
                    <a:pt x="792" y="337"/>
                    <a:pt x="690" y="235"/>
                    <a:pt x="565" y="235"/>
                  </a:cubicBezTo>
                  <a:lnTo>
                    <a:pt x="521" y="235"/>
                  </a:lnTo>
                  <a:lnTo>
                    <a:pt x="521" y="126"/>
                  </a:lnTo>
                  <a:cubicBezTo>
                    <a:pt x="521" y="58"/>
                    <a:pt x="466" y="0"/>
                    <a:pt x="3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4786" name="Google Shape;4786;p88"/>
            <p:cNvSpPr/>
            <p:nvPr/>
          </p:nvSpPr>
          <p:spPr>
            <a:xfrm>
              <a:off x="178753" y="284016"/>
              <a:ext cx="307957" cy="344606"/>
            </a:xfrm>
            <a:custGeom>
              <a:avLst/>
              <a:gdLst/>
              <a:ahLst/>
              <a:cxnLst/>
              <a:rect l="l" t="t" r="r" b="b"/>
              <a:pathLst>
                <a:path w="7697" h="8613" extrusionOk="0">
                  <a:moveTo>
                    <a:pt x="4202" y="831"/>
                  </a:moveTo>
                  <a:cubicBezTo>
                    <a:pt x="4273" y="1001"/>
                    <a:pt x="4433" y="1120"/>
                    <a:pt x="4617" y="1137"/>
                  </a:cubicBezTo>
                  <a:lnTo>
                    <a:pt x="4828" y="2568"/>
                  </a:lnTo>
                  <a:lnTo>
                    <a:pt x="2367" y="2568"/>
                  </a:lnTo>
                  <a:lnTo>
                    <a:pt x="2210" y="1495"/>
                  </a:lnTo>
                  <a:cubicBezTo>
                    <a:pt x="2291" y="1460"/>
                    <a:pt x="2363" y="1406"/>
                    <a:pt x="2417" y="1331"/>
                  </a:cubicBezTo>
                  <a:cubicBezTo>
                    <a:pt x="2472" y="1256"/>
                    <a:pt x="2506" y="1172"/>
                    <a:pt x="2516" y="1083"/>
                  </a:cubicBezTo>
                  <a:lnTo>
                    <a:pt x="4202" y="831"/>
                  </a:lnTo>
                  <a:close/>
                  <a:moveTo>
                    <a:pt x="5708" y="1253"/>
                  </a:moveTo>
                  <a:cubicBezTo>
                    <a:pt x="5752" y="1429"/>
                    <a:pt x="5892" y="1569"/>
                    <a:pt x="6068" y="1613"/>
                  </a:cubicBezTo>
                  <a:lnTo>
                    <a:pt x="6068" y="2568"/>
                  </a:lnTo>
                  <a:lnTo>
                    <a:pt x="5517" y="2568"/>
                  </a:lnTo>
                  <a:lnTo>
                    <a:pt x="5324" y="1253"/>
                  </a:lnTo>
                  <a:close/>
                  <a:moveTo>
                    <a:pt x="6500" y="801"/>
                  </a:moveTo>
                  <a:lnTo>
                    <a:pt x="6500" y="2568"/>
                  </a:lnTo>
                  <a:lnTo>
                    <a:pt x="6320" y="2568"/>
                  </a:lnTo>
                  <a:lnTo>
                    <a:pt x="6320" y="1504"/>
                  </a:lnTo>
                  <a:cubicBezTo>
                    <a:pt x="6320" y="1433"/>
                    <a:pt x="6265" y="1379"/>
                    <a:pt x="6194" y="1379"/>
                  </a:cubicBezTo>
                  <a:cubicBezTo>
                    <a:pt x="6055" y="1379"/>
                    <a:pt x="5942" y="1263"/>
                    <a:pt x="5942" y="1123"/>
                  </a:cubicBezTo>
                  <a:cubicBezTo>
                    <a:pt x="5942" y="1056"/>
                    <a:pt x="5884" y="998"/>
                    <a:pt x="5817" y="998"/>
                  </a:cubicBezTo>
                  <a:lnTo>
                    <a:pt x="5286" y="998"/>
                  </a:lnTo>
                  <a:lnTo>
                    <a:pt x="5256" y="801"/>
                  </a:lnTo>
                  <a:close/>
                  <a:moveTo>
                    <a:pt x="7244" y="4733"/>
                  </a:moveTo>
                  <a:cubicBezTo>
                    <a:pt x="7353" y="4733"/>
                    <a:pt x="7442" y="4822"/>
                    <a:pt x="7442" y="4931"/>
                  </a:cubicBezTo>
                  <a:lnTo>
                    <a:pt x="7442" y="5546"/>
                  </a:lnTo>
                  <a:cubicBezTo>
                    <a:pt x="7442" y="5655"/>
                    <a:pt x="7353" y="5743"/>
                    <a:pt x="7244" y="5743"/>
                  </a:cubicBezTo>
                  <a:lnTo>
                    <a:pt x="6027" y="5743"/>
                  </a:lnTo>
                  <a:cubicBezTo>
                    <a:pt x="5919" y="5743"/>
                    <a:pt x="5827" y="5655"/>
                    <a:pt x="5827" y="5546"/>
                  </a:cubicBezTo>
                  <a:lnTo>
                    <a:pt x="5827" y="5362"/>
                  </a:lnTo>
                  <a:lnTo>
                    <a:pt x="6075" y="5362"/>
                  </a:lnTo>
                  <a:cubicBezTo>
                    <a:pt x="6143" y="5362"/>
                    <a:pt x="6201" y="5308"/>
                    <a:pt x="6201" y="5237"/>
                  </a:cubicBezTo>
                  <a:cubicBezTo>
                    <a:pt x="6201" y="5169"/>
                    <a:pt x="6143" y="5111"/>
                    <a:pt x="6075" y="5111"/>
                  </a:cubicBezTo>
                  <a:lnTo>
                    <a:pt x="5827" y="5111"/>
                  </a:lnTo>
                  <a:lnTo>
                    <a:pt x="5827" y="4931"/>
                  </a:lnTo>
                  <a:cubicBezTo>
                    <a:pt x="5827" y="4822"/>
                    <a:pt x="5919" y="4733"/>
                    <a:pt x="6027" y="4733"/>
                  </a:cubicBezTo>
                  <a:close/>
                  <a:moveTo>
                    <a:pt x="5029" y="0"/>
                  </a:moveTo>
                  <a:cubicBezTo>
                    <a:pt x="5023" y="0"/>
                    <a:pt x="5017" y="1"/>
                    <a:pt x="5011" y="2"/>
                  </a:cubicBezTo>
                  <a:lnTo>
                    <a:pt x="4053" y="144"/>
                  </a:lnTo>
                  <a:cubicBezTo>
                    <a:pt x="3984" y="155"/>
                    <a:pt x="3937" y="219"/>
                    <a:pt x="3947" y="287"/>
                  </a:cubicBezTo>
                  <a:cubicBezTo>
                    <a:pt x="3956" y="353"/>
                    <a:pt x="4011" y="398"/>
                    <a:pt x="4072" y="398"/>
                  </a:cubicBezTo>
                  <a:cubicBezTo>
                    <a:pt x="4078" y="398"/>
                    <a:pt x="4084" y="397"/>
                    <a:pt x="4090" y="397"/>
                  </a:cubicBezTo>
                  <a:lnTo>
                    <a:pt x="4922" y="271"/>
                  </a:lnTo>
                  <a:lnTo>
                    <a:pt x="5263" y="2568"/>
                  </a:lnTo>
                  <a:lnTo>
                    <a:pt x="5082" y="2568"/>
                  </a:lnTo>
                  <a:lnTo>
                    <a:pt x="4848" y="991"/>
                  </a:lnTo>
                  <a:cubicBezTo>
                    <a:pt x="4839" y="930"/>
                    <a:pt x="4785" y="885"/>
                    <a:pt x="4724" y="885"/>
                  </a:cubicBezTo>
                  <a:cubicBezTo>
                    <a:pt x="4718" y="885"/>
                    <a:pt x="4712" y="885"/>
                    <a:pt x="4705" y="886"/>
                  </a:cubicBezTo>
                  <a:cubicBezTo>
                    <a:pt x="4693" y="888"/>
                    <a:pt x="4681" y="889"/>
                    <a:pt x="4669" y="889"/>
                  </a:cubicBezTo>
                  <a:cubicBezTo>
                    <a:pt x="4547" y="889"/>
                    <a:pt x="4438" y="799"/>
                    <a:pt x="4420" y="675"/>
                  </a:cubicBezTo>
                  <a:cubicBezTo>
                    <a:pt x="4410" y="610"/>
                    <a:pt x="4356" y="565"/>
                    <a:pt x="4295" y="565"/>
                  </a:cubicBezTo>
                  <a:cubicBezTo>
                    <a:pt x="4289" y="565"/>
                    <a:pt x="4283" y="565"/>
                    <a:pt x="4277" y="566"/>
                  </a:cubicBezTo>
                  <a:lnTo>
                    <a:pt x="2367" y="848"/>
                  </a:lnTo>
                  <a:cubicBezTo>
                    <a:pt x="2299" y="858"/>
                    <a:pt x="2251" y="924"/>
                    <a:pt x="2261" y="995"/>
                  </a:cubicBezTo>
                  <a:cubicBezTo>
                    <a:pt x="2271" y="1059"/>
                    <a:pt x="2254" y="1127"/>
                    <a:pt x="2213" y="1181"/>
                  </a:cubicBezTo>
                  <a:cubicBezTo>
                    <a:pt x="2176" y="1236"/>
                    <a:pt x="2115" y="1270"/>
                    <a:pt x="2050" y="1280"/>
                  </a:cubicBezTo>
                  <a:cubicBezTo>
                    <a:pt x="2017" y="1283"/>
                    <a:pt x="1986" y="1304"/>
                    <a:pt x="1965" y="1331"/>
                  </a:cubicBezTo>
                  <a:cubicBezTo>
                    <a:pt x="1945" y="1355"/>
                    <a:pt x="1938" y="1389"/>
                    <a:pt x="1942" y="1423"/>
                  </a:cubicBezTo>
                  <a:lnTo>
                    <a:pt x="2111" y="2568"/>
                  </a:lnTo>
                  <a:lnTo>
                    <a:pt x="1932" y="2568"/>
                  </a:lnTo>
                  <a:lnTo>
                    <a:pt x="1663" y="753"/>
                  </a:lnTo>
                  <a:lnTo>
                    <a:pt x="3600" y="467"/>
                  </a:lnTo>
                  <a:cubicBezTo>
                    <a:pt x="3672" y="458"/>
                    <a:pt x="3719" y="393"/>
                    <a:pt x="3709" y="325"/>
                  </a:cubicBezTo>
                  <a:cubicBezTo>
                    <a:pt x="3700" y="260"/>
                    <a:pt x="3646" y="215"/>
                    <a:pt x="3585" y="215"/>
                  </a:cubicBezTo>
                  <a:cubicBezTo>
                    <a:pt x="3579" y="215"/>
                    <a:pt x="3573" y="215"/>
                    <a:pt x="3567" y="216"/>
                  </a:cubicBezTo>
                  <a:lnTo>
                    <a:pt x="1499" y="522"/>
                  </a:lnTo>
                  <a:cubicBezTo>
                    <a:pt x="1432" y="532"/>
                    <a:pt x="1384" y="597"/>
                    <a:pt x="1394" y="668"/>
                  </a:cubicBezTo>
                  <a:lnTo>
                    <a:pt x="1676" y="2568"/>
                  </a:lnTo>
                  <a:lnTo>
                    <a:pt x="1626" y="2568"/>
                  </a:lnTo>
                  <a:cubicBezTo>
                    <a:pt x="1320" y="2568"/>
                    <a:pt x="1071" y="2820"/>
                    <a:pt x="1071" y="3122"/>
                  </a:cubicBezTo>
                  <a:lnTo>
                    <a:pt x="1071" y="4003"/>
                  </a:lnTo>
                  <a:cubicBezTo>
                    <a:pt x="1071" y="4071"/>
                    <a:pt x="1126" y="4129"/>
                    <a:pt x="1197" y="4129"/>
                  </a:cubicBezTo>
                  <a:cubicBezTo>
                    <a:pt x="1265" y="4129"/>
                    <a:pt x="1323" y="4071"/>
                    <a:pt x="1323" y="4003"/>
                  </a:cubicBezTo>
                  <a:lnTo>
                    <a:pt x="1323" y="3122"/>
                  </a:lnTo>
                  <a:cubicBezTo>
                    <a:pt x="1323" y="2956"/>
                    <a:pt x="1459" y="2824"/>
                    <a:pt x="1626" y="2824"/>
                  </a:cubicBezTo>
                  <a:lnTo>
                    <a:pt x="6822" y="2824"/>
                  </a:lnTo>
                  <a:cubicBezTo>
                    <a:pt x="6990" y="2824"/>
                    <a:pt x="7125" y="2956"/>
                    <a:pt x="7125" y="3122"/>
                  </a:cubicBezTo>
                  <a:lnTo>
                    <a:pt x="7125" y="4479"/>
                  </a:lnTo>
                  <a:lnTo>
                    <a:pt x="6027" y="4479"/>
                  </a:lnTo>
                  <a:cubicBezTo>
                    <a:pt x="5779" y="4479"/>
                    <a:pt x="5575" y="4683"/>
                    <a:pt x="5575" y="4931"/>
                  </a:cubicBezTo>
                  <a:lnTo>
                    <a:pt x="5575" y="5546"/>
                  </a:lnTo>
                  <a:cubicBezTo>
                    <a:pt x="5575" y="5794"/>
                    <a:pt x="5779" y="5995"/>
                    <a:pt x="6027" y="5995"/>
                  </a:cubicBezTo>
                  <a:lnTo>
                    <a:pt x="7125" y="5995"/>
                  </a:lnTo>
                  <a:lnTo>
                    <a:pt x="7125" y="7351"/>
                  </a:lnTo>
                  <a:cubicBezTo>
                    <a:pt x="7125" y="7518"/>
                    <a:pt x="6990" y="7654"/>
                    <a:pt x="6822" y="7654"/>
                  </a:cubicBezTo>
                  <a:lnTo>
                    <a:pt x="3434" y="7654"/>
                  </a:lnTo>
                  <a:cubicBezTo>
                    <a:pt x="3573" y="7395"/>
                    <a:pt x="3655" y="7099"/>
                    <a:pt x="3655" y="6787"/>
                  </a:cubicBezTo>
                  <a:cubicBezTo>
                    <a:pt x="3655" y="6451"/>
                    <a:pt x="3563" y="6124"/>
                    <a:pt x="3390" y="5839"/>
                  </a:cubicBezTo>
                  <a:cubicBezTo>
                    <a:pt x="3365" y="5798"/>
                    <a:pt x="3322" y="5777"/>
                    <a:pt x="3279" y="5777"/>
                  </a:cubicBezTo>
                  <a:cubicBezTo>
                    <a:pt x="3258" y="5777"/>
                    <a:pt x="3236" y="5783"/>
                    <a:pt x="3217" y="5794"/>
                  </a:cubicBezTo>
                  <a:cubicBezTo>
                    <a:pt x="3155" y="5831"/>
                    <a:pt x="3138" y="5910"/>
                    <a:pt x="3172" y="5968"/>
                  </a:cubicBezTo>
                  <a:cubicBezTo>
                    <a:pt x="3322" y="6216"/>
                    <a:pt x="3400" y="6498"/>
                    <a:pt x="3400" y="6787"/>
                  </a:cubicBezTo>
                  <a:cubicBezTo>
                    <a:pt x="3400" y="7654"/>
                    <a:pt x="2696" y="8360"/>
                    <a:pt x="1826" y="8360"/>
                  </a:cubicBezTo>
                  <a:cubicBezTo>
                    <a:pt x="959" y="8360"/>
                    <a:pt x="252" y="7654"/>
                    <a:pt x="252" y="6787"/>
                  </a:cubicBezTo>
                  <a:cubicBezTo>
                    <a:pt x="252" y="5916"/>
                    <a:pt x="959" y="5213"/>
                    <a:pt x="1826" y="5213"/>
                  </a:cubicBezTo>
                  <a:cubicBezTo>
                    <a:pt x="2227" y="5213"/>
                    <a:pt x="2608" y="5362"/>
                    <a:pt x="2900" y="5635"/>
                  </a:cubicBezTo>
                  <a:cubicBezTo>
                    <a:pt x="2924" y="5657"/>
                    <a:pt x="2955" y="5668"/>
                    <a:pt x="2985" y="5668"/>
                  </a:cubicBezTo>
                  <a:cubicBezTo>
                    <a:pt x="3018" y="5668"/>
                    <a:pt x="3052" y="5655"/>
                    <a:pt x="3077" y="5627"/>
                  </a:cubicBezTo>
                  <a:cubicBezTo>
                    <a:pt x="3124" y="5577"/>
                    <a:pt x="3121" y="5495"/>
                    <a:pt x="3070" y="5451"/>
                  </a:cubicBezTo>
                  <a:cubicBezTo>
                    <a:pt x="2734" y="5135"/>
                    <a:pt x="2291" y="4958"/>
                    <a:pt x="1826" y="4958"/>
                  </a:cubicBezTo>
                  <a:cubicBezTo>
                    <a:pt x="1653" y="4958"/>
                    <a:pt x="1483" y="4985"/>
                    <a:pt x="1323" y="5029"/>
                  </a:cubicBezTo>
                  <a:lnTo>
                    <a:pt x="1323" y="4465"/>
                  </a:lnTo>
                  <a:cubicBezTo>
                    <a:pt x="1323" y="4397"/>
                    <a:pt x="1265" y="4339"/>
                    <a:pt x="1197" y="4339"/>
                  </a:cubicBezTo>
                  <a:cubicBezTo>
                    <a:pt x="1126" y="4339"/>
                    <a:pt x="1071" y="4397"/>
                    <a:pt x="1071" y="4465"/>
                  </a:cubicBezTo>
                  <a:lnTo>
                    <a:pt x="1071" y="5125"/>
                  </a:lnTo>
                  <a:cubicBezTo>
                    <a:pt x="439" y="5414"/>
                    <a:pt x="1" y="6049"/>
                    <a:pt x="1" y="6787"/>
                  </a:cubicBezTo>
                  <a:cubicBezTo>
                    <a:pt x="1" y="7793"/>
                    <a:pt x="820" y="8612"/>
                    <a:pt x="1826" y="8612"/>
                  </a:cubicBezTo>
                  <a:cubicBezTo>
                    <a:pt x="2414" y="8612"/>
                    <a:pt x="2934" y="8337"/>
                    <a:pt x="3267" y="7905"/>
                  </a:cubicBezTo>
                  <a:lnTo>
                    <a:pt x="6822" y="7905"/>
                  </a:lnTo>
                  <a:cubicBezTo>
                    <a:pt x="7128" y="7905"/>
                    <a:pt x="7377" y="7657"/>
                    <a:pt x="7377" y="7351"/>
                  </a:cubicBezTo>
                  <a:lnTo>
                    <a:pt x="7377" y="5974"/>
                  </a:lnTo>
                  <a:cubicBezTo>
                    <a:pt x="7561" y="5916"/>
                    <a:pt x="7696" y="5747"/>
                    <a:pt x="7696" y="5546"/>
                  </a:cubicBezTo>
                  <a:lnTo>
                    <a:pt x="7696" y="4931"/>
                  </a:lnTo>
                  <a:cubicBezTo>
                    <a:pt x="7696" y="4730"/>
                    <a:pt x="7561" y="4557"/>
                    <a:pt x="7377" y="4499"/>
                  </a:cubicBezTo>
                  <a:lnTo>
                    <a:pt x="7377" y="3122"/>
                  </a:lnTo>
                  <a:cubicBezTo>
                    <a:pt x="7377" y="2820"/>
                    <a:pt x="7128" y="2568"/>
                    <a:pt x="6822" y="2568"/>
                  </a:cubicBezTo>
                  <a:lnTo>
                    <a:pt x="6751" y="2568"/>
                  </a:lnTo>
                  <a:lnTo>
                    <a:pt x="6751" y="675"/>
                  </a:lnTo>
                  <a:cubicBezTo>
                    <a:pt x="6751" y="607"/>
                    <a:pt x="6697" y="549"/>
                    <a:pt x="6626" y="549"/>
                  </a:cubicBezTo>
                  <a:lnTo>
                    <a:pt x="5219" y="549"/>
                  </a:lnTo>
                  <a:lnTo>
                    <a:pt x="5154" y="111"/>
                  </a:lnTo>
                  <a:cubicBezTo>
                    <a:pt x="5144" y="46"/>
                    <a:pt x="5090" y="0"/>
                    <a:pt x="50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</p:grpSp>
      <p:grpSp>
        <p:nvGrpSpPr>
          <p:cNvPr id="4787" name="Google Shape;4787;p88"/>
          <p:cNvGrpSpPr/>
          <p:nvPr/>
        </p:nvGrpSpPr>
        <p:grpSpPr>
          <a:xfrm>
            <a:off x="1936654" y="3748093"/>
            <a:ext cx="383288" cy="401330"/>
            <a:chOff x="6581351" y="3342047"/>
            <a:chExt cx="329002" cy="344489"/>
          </a:xfrm>
        </p:grpSpPr>
        <p:sp>
          <p:nvSpPr>
            <p:cNvPr id="4788" name="Google Shape;4788;p88"/>
            <p:cNvSpPr/>
            <p:nvPr/>
          </p:nvSpPr>
          <p:spPr>
            <a:xfrm>
              <a:off x="6655611" y="3415586"/>
              <a:ext cx="31448" cy="30648"/>
            </a:xfrm>
            <a:custGeom>
              <a:avLst/>
              <a:gdLst/>
              <a:ahLst/>
              <a:cxnLst/>
              <a:rect l="l" t="t" r="r" b="b"/>
              <a:pathLst>
                <a:path w="786" h="766" extrusionOk="0">
                  <a:moveTo>
                    <a:pt x="395" y="252"/>
                  </a:moveTo>
                  <a:cubicBezTo>
                    <a:pt x="422" y="252"/>
                    <a:pt x="449" y="262"/>
                    <a:pt x="473" y="279"/>
                  </a:cubicBezTo>
                  <a:cubicBezTo>
                    <a:pt x="500" y="299"/>
                    <a:pt x="517" y="330"/>
                    <a:pt x="524" y="364"/>
                  </a:cubicBezTo>
                  <a:cubicBezTo>
                    <a:pt x="527" y="398"/>
                    <a:pt x="521" y="432"/>
                    <a:pt x="497" y="459"/>
                  </a:cubicBezTo>
                  <a:cubicBezTo>
                    <a:pt x="477" y="486"/>
                    <a:pt x="449" y="507"/>
                    <a:pt x="411" y="511"/>
                  </a:cubicBezTo>
                  <a:cubicBezTo>
                    <a:pt x="405" y="512"/>
                    <a:pt x="398" y="513"/>
                    <a:pt x="391" y="513"/>
                  </a:cubicBezTo>
                  <a:cubicBezTo>
                    <a:pt x="365" y="513"/>
                    <a:pt x="338" y="503"/>
                    <a:pt x="317" y="486"/>
                  </a:cubicBezTo>
                  <a:cubicBezTo>
                    <a:pt x="289" y="466"/>
                    <a:pt x="273" y="436"/>
                    <a:pt x="265" y="401"/>
                  </a:cubicBezTo>
                  <a:cubicBezTo>
                    <a:pt x="262" y="368"/>
                    <a:pt x="269" y="334"/>
                    <a:pt x="289" y="307"/>
                  </a:cubicBezTo>
                  <a:cubicBezTo>
                    <a:pt x="309" y="279"/>
                    <a:pt x="340" y="259"/>
                    <a:pt x="375" y="255"/>
                  </a:cubicBezTo>
                  <a:cubicBezTo>
                    <a:pt x="381" y="255"/>
                    <a:pt x="388" y="252"/>
                    <a:pt x="395" y="252"/>
                  </a:cubicBezTo>
                  <a:close/>
                  <a:moveTo>
                    <a:pt x="394" y="0"/>
                  </a:moveTo>
                  <a:cubicBezTo>
                    <a:pt x="375" y="0"/>
                    <a:pt x="356" y="2"/>
                    <a:pt x="337" y="4"/>
                  </a:cubicBezTo>
                  <a:cubicBezTo>
                    <a:pt x="238" y="21"/>
                    <a:pt x="146" y="75"/>
                    <a:pt x="89" y="157"/>
                  </a:cubicBezTo>
                  <a:cubicBezTo>
                    <a:pt x="28" y="238"/>
                    <a:pt x="0" y="337"/>
                    <a:pt x="17" y="439"/>
                  </a:cubicBezTo>
                  <a:cubicBezTo>
                    <a:pt x="31" y="541"/>
                    <a:pt x="85" y="629"/>
                    <a:pt x="167" y="690"/>
                  </a:cubicBezTo>
                  <a:cubicBezTo>
                    <a:pt x="232" y="738"/>
                    <a:pt x="313" y="765"/>
                    <a:pt x="395" y="765"/>
                  </a:cubicBezTo>
                  <a:cubicBezTo>
                    <a:pt x="411" y="765"/>
                    <a:pt x="432" y="765"/>
                    <a:pt x="449" y="762"/>
                  </a:cubicBezTo>
                  <a:cubicBezTo>
                    <a:pt x="551" y="745"/>
                    <a:pt x="640" y="694"/>
                    <a:pt x="701" y="609"/>
                  </a:cubicBezTo>
                  <a:cubicBezTo>
                    <a:pt x="762" y="527"/>
                    <a:pt x="786" y="429"/>
                    <a:pt x="772" y="327"/>
                  </a:cubicBezTo>
                  <a:cubicBezTo>
                    <a:pt x="758" y="225"/>
                    <a:pt x="704" y="136"/>
                    <a:pt x="623" y="75"/>
                  </a:cubicBezTo>
                  <a:cubicBezTo>
                    <a:pt x="556" y="25"/>
                    <a:pt x="476" y="0"/>
                    <a:pt x="39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4789" name="Google Shape;4789;p88"/>
            <p:cNvSpPr/>
            <p:nvPr/>
          </p:nvSpPr>
          <p:spPr>
            <a:xfrm>
              <a:off x="6696822" y="3413346"/>
              <a:ext cx="13483" cy="10603"/>
            </a:xfrm>
            <a:custGeom>
              <a:avLst/>
              <a:gdLst/>
              <a:ahLst/>
              <a:cxnLst/>
              <a:rect l="l" t="t" r="r" b="b"/>
              <a:pathLst>
                <a:path w="337" h="265" extrusionOk="0">
                  <a:moveTo>
                    <a:pt x="203" y="1"/>
                  </a:moveTo>
                  <a:cubicBezTo>
                    <a:pt x="197" y="1"/>
                    <a:pt x="190" y="1"/>
                    <a:pt x="184" y="2"/>
                  </a:cubicBezTo>
                  <a:lnTo>
                    <a:pt x="116" y="12"/>
                  </a:lnTo>
                  <a:cubicBezTo>
                    <a:pt x="48" y="23"/>
                    <a:pt x="1" y="87"/>
                    <a:pt x="10" y="155"/>
                  </a:cubicBezTo>
                  <a:cubicBezTo>
                    <a:pt x="21" y="220"/>
                    <a:pt x="75" y="264"/>
                    <a:pt x="136" y="264"/>
                  </a:cubicBezTo>
                  <a:lnTo>
                    <a:pt x="153" y="264"/>
                  </a:lnTo>
                  <a:lnTo>
                    <a:pt x="222" y="253"/>
                  </a:lnTo>
                  <a:cubicBezTo>
                    <a:pt x="289" y="244"/>
                    <a:pt x="337" y="179"/>
                    <a:pt x="327" y="111"/>
                  </a:cubicBezTo>
                  <a:cubicBezTo>
                    <a:pt x="317" y="46"/>
                    <a:pt x="263" y="1"/>
                    <a:pt x="2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4790" name="Google Shape;4790;p88"/>
            <p:cNvSpPr/>
            <p:nvPr/>
          </p:nvSpPr>
          <p:spPr>
            <a:xfrm>
              <a:off x="6698983" y="3427510"/>
              <a:ext cx="13523" cy="10563"/>
            </a:xfrm>
            <a:custGeom>
              <a:avLst/>
              <a:gdLst/>
              <a:ahLst/>
              <a:cxnLst/>
              <a:rect l="l" t="t" r="r" b="b"/>
              <a:pathLst>
                <a:path w="338" h="264" extrusionOk="0">
                  <a:moveTo>
                    <a:pt x="199" y="0"/>
                  </a:moveTo>
                  <a:cubicBezTo>
                    <a:pt x="193" y="0"/>
                    <a:pt x="187" y="1"/>
                    <a:pt x="181" y="1"/>
                  </a:cubicBezTo>
                  <a:lnTo>
                    <a:pt x="116" y="12"/>
                  </a:lnTo>
                  <a:cubicBezTo>
                    <a:pt x="49" y="22"/>
                    <a:pt x="0" y="86"/>
                    <a:pt x="11" y="155"/>
                  </a:cubicBezTo>
                  <a:cubicBezTo>
                    <a:pt x="18" y="219"/>
                    <a:pt x="72" y="263"/>
                    <a:pt x="133" y="263"/>
                  </a:cubicBezTo>
                  <a:lnTo>
                    <a:pt x="154" y="263"/>
                  </a:lnTo>
                  <a:lnTo>
                    <a:pt x="218" y="253"/>
                  </a:lnTo>
                  <a:cubicBezTo>
                    <a:pt x="290" y="243"/>
                    <a:pt x="337" y="178"/>
                    <a:pt x="327" y="107"/>
                  </a:cubicBezTo>
                  <a:cubicBezTo>
                    <a:pt x="318" y="45"/>
                    <a:pt x="263" y="0"/>
                    <a:pt x="1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4791" name="Google Shape;4791;p88"/>
            <p:cNvSpPr/>
            <p:nvPr/>
          </p:nvSpPr>
          <p:spPr>
            <a:xfrm>
              <a:off x="6581351" y="3532457"/>
              <a:ext cx="251663" cy="154079"/>
            </a:xfrm>
            <a:custGeom>
              <a:avLst/>
              <a:gdLst/>
              <a:ahLst/>
              <a:cxnLst/>
              <a:rect l="l" t="t" r="r" b="b"/>
              <a:pathLst>
                <a:path w="6290" h="3851" extrusionOk="0">
                  <a:moveTo>
                    <a:pt x="816" y="2243"/>
                  </a:moveTo>
                  <a:lnTo>
                    <a:pt x="816" y="2515"/>
                  </a:lnTo>
                  <a:lnTo>
                    <a:pt x="391" y="2515"/>
                  </a:lnTo>
                  <a:cubicBezTo>
                    <a:pt x="354" y="2515"/>
                    <a:pt x="320" y="2501"/>
                    <a:pt x="293" y="2474"/>
                  </a:cubicBezTo>
                  <a:cubicBezTo>
                    <a:pt x="265" y="2447"/>
                    <a:pt x="256" y="2413"/>
                    <a:pt x="256" y="2375"/>
                  </a:cubicBezTo>
                  <a:cubicBezTo>
                    <a:pt x="259" y="2301"/>
                    <a:pt x="323" y="2243"/>
                    <a:pt x="398" y="2243"/>
                  </a:cubicBezTo>
                  <a:close/>
                  <a:moveTo>
                    <a:pt x="5143" y="2243"/>
                  </a:moveTo>
                  <a:lnTo>
                    <a:pt x="5143" y="2515"/>
                  </a:lnTo>
                  <a:lnTo>
                    <a:pt x="1068" y="2515"/>
                  </a:lnTo>
                  <a:lnTo>
                    <a:pt x="1068" y="2243"/>
                  </a:lnTo>
                  <a:close/>
                  <a:moveTo>
                    <a:pt x="942" y="2770"/>
                  </a:moveTo>
                  <a:cubicBezTo>
                    <a:pt x="1173" y="2770"/>
                    <a:pt x="1357" y="2954"/>
                    <a:pt x="1357" y="3184"/>
                  </a:cubicBezTo>
                  <a:cubicBezTo>
                    <a:pt x="1357" y="3412"/>
                    <a:pt x="1173" y="3599"/>
                    <a:pt x="942" y="3599"/>
                  </a:cubicBezTo>
                  <a:cubicBezTo>
                    <a:pt x="714" y="3599"/>
                    <a:pt x="527" y="3412"/>
                    <a:pt x="527" y="3184"/>
                  </a:cubicBezTo>
                  <a:cubicBezTo>
                    <a:pt x="527" y="2954"/>
                    <a:pt x="714" y="2770"/>
                    <a:pt x="942" y="2770"/>
                  </a:cubicBezTo>
                  <a:close/>
                  <a:moveTo>
                    <a:pt x="5270" y="2770"/>
                  </a:moveTo>
                  <a:cubicBezTo>
                    <a:pt x="5500" y="2770"/>
                    <a:pt x="5687" y="2954"/>
                    <a:pt x="5687" y="3184"/>
                  </a:cubicBezTo>
                  <a:cubicBezTo>
                    <a:pt x="5687" y="3412"/>
                    <a:pt x="5500" y="3599"/>
                    <a:pt x="5270" y="3599"/>
                  </a:cubicBezTo>
                  <a:cubicBezTo>
                    <a:pt x="5041" y="3599"/>
                    <a:pt x="4854" y="3412"/>
                    <a:pt x="4854" y="3184"/>
                  </a:cubicBezTo>
                  <a:cubicBezTo>
                    <a:pt x="4854" y="2954"/>
                    <a:pt x="5041" y="2770"/>
                    <a:pt x="5270" y="2770"/>
                  </a:cubicBezTo>
                  <a:close/>
                  <a:moveTo>
                    <a:pt x="1180" y="1"/>
                  </a:moveTo>
                  <a:cubicBezTo>
                    <a:pt x="1138" y="1"/>
                    <a:pt x="1096" y="23"/>
                    <a:pt x="1071" y="61"/>
                  </a:cubicBezTo>
                  <a:cubicBezTo>
                    <a:pt x="1034" y="119"/>
                    <a:pt x="1051" y="196"/>
                    <a:pt x="1112" y="234"/>
                  </a:cubicBezTo>
                  <a:lnTo>
                    <a:pt x="2502" y="1111"/>
                  </a:lnTo>
                  <a:cubicBezTo>
                    <a:pt x="2927" y="1379"/>
                    <a:pt x="3420" y="1519"/>
                    <a:pt x="3923" y="1519"/>
                  </a:cubicBezTo>
                  <a:lnTo>
                    <a:pt x="5290" y="1519"/>
                  </a:lnTo>
                  <a:cubicBezTo>
                    <a:pt x="5412" y="1519"/>
                    <a:pt x="5510" y="1621"/>
                    <a:pt x="5510" y="1743"/>
                  </a:cubicBezTo>
                  <a:lnTo>
                    <a:pt x="5510" y="1906"/>
                  </a:lnTo>
                  <a:cubicBezTo>
                    <a:pt x="5510" y="1954"/>
                    <a:pt x="5473" y="1991"/>
                    <a:pt x="5425" y="1991"/>
                  </a:cubicBezTo>
                  <a:lnTo>
                    <a:pt x="5398" y="1991"/>
                  </a:lnTo>
                  <a:lnTo>
                    <a:pt x="5398" y="1984"/>
                  </a:lnTo>
                  <a:cubicBezTo>
                    <a:pt x="5398" y="1913"/>
                    <a:pt x="5340" y="1859"/>
                    <a:pt x="5270" y="1859"/>
                  </a:cubicBezTo>
                  <a:cubicBezTo>
                    <a:pt x="5201" y="1859"/>
                    <a:pt x="5143" y="1913"/>
                    <a:pt x="5143" y="1984"/>
                  </a:cubicBezTo>
                  <a:lnTo>
                    <a:pt x="5143" y="1991"/>
                  </a:lnTo>
                  <a:lnTo>
                    <a:pt x="1068" y="1991"/>
                  </a:lnTo>
                  <a:lnTo>
                    <a:pt x="1068" y="1984"/>
                  </a:lnTo>
                  <a:cubicBezTo>
                    <a:pt x="1068" y="1913"/>
                    <a:pt x="1013" y="1859"/>
                    <a:pt x="942" y="1859"/>
                  </a:cubicBezTo>
                  <a:cubicBezTo>
                    <a:pt x="874" y="1859"/>
                    <a:pt x="816" y="1913"/>
                    <a:pt x="816" y="1984"/>
                  </a:cubicBezTo>
                  <a:lnTo>
                    <a:pt x="816" y="1991"/>
                  </a:lnTo>
                  <a:lnTo>
                    <a:pt x="398" y="1991"/>
                  </a:lnTo>
                  <a:cubicBezTo>
                    <a:pt x="187" y="1991"/>
                    <a:pt x="14" y="2154"/>
                    <a:pt x="4" y="2362"/>
                  </a:cubicBezTo>
                  <a:cubicBezTo>
                    <a:pt x="0" y="2471"/>
                    <a:pt x="38" y="2573"/>
                    <a:pt x="113" y="2648"/>
                  </a:cubicBezTo>
                  <a:cubicBezTo>
                    <a:pt x="184" y="2725"/>
                    <a:pt x="286" y="2770"/>
                    <a:pt x="391" y="2770"/>
                  </a:cubicBezTo>
                  <a:lnTo>
                    <a:pt x="422" y="2770"/>
                  </a:lnTo>
                  <a:cubicBezTo>
                    <a:pt x="330" y="2882"/>
                    <a:pt x="276" y="3028"/>
                    <a:pt x="276" y="3184"/>
                  </a:cubicBezTo>
                  <a:cubicBezTo>
                    <a:pt x="276" y="3552"/>
                    <a:pt x="575" y="3851"/>
                    <a:pt x="942" y="3851"/>
                  </a:cubicBezTo>
                  <a:cubicBezTo>
                    <a:pt x="1313" y="3851"/>
                    <a:pt x="1611" y="3552"/>
                    <a:pt x="1611" y="3184"/>
                  </a:cubicBezTo>
                  <a:cubicBezTo>
                    <a:pt x="1611" y="3028"/>
                    <a:pt x="1558" y="2882"/>
                    <a:pt x="1465" y="2770"/>
                  </a:cubicBezTo>
                  <a:lnTo>
                    <a:pt x="4749" y="2770"/>
                  </a:lnTo>
                  <a:cubicBezTo>
                    <a:pt x="4658" y="2882"/>
                    <a:pt x="4603" y="3028"/>
                    <a:pt x="4603" y="3184"/>
                  </a:cubicBezTo>
                  <a:cubicBezTo>
                    <a:pt x="4603" y="3552"/>
                    <a:pt x="4902" y="3851"/>
                    <a:pt x="5270" y="3851"/>
                  </a:cubicBezTo>
                  <a:cubicBezTo>
                    <a:pt x="5640" y="3851"/>
                    <a:pt x="5938" y="3552"/>
                    <a:pt x="5938" y="3184"/>
                  </a:cubicBezTo>
                  <a:cubicBezTo>
                    <a:pt x="5938" y="3028"/>
                    <a:pt x="5885" y="2882"/>
                    <a:pt x="5792" y="2770"/>
                  </a:cubicBezTo>
                  <a:cubicBezTo>
                    <a:pt x="6068" y="2759"/>
                    <a:pt x="6289" y="2532"/>
                    <a:pt x="6289" y="2256"/>
                  </a:cubicBezTo>
                  <a:lnTo>
                    <a:pt x="6289" y="1492"/>
                  </a:lnTo>
                  <a:cubicBezTo>
                    <a:pt x="6289" y="1424"/>
                    <a:pt x="6231" y="1366"/>
                    <a:pt x="6163" y="1366"/>
                  </a:cubicBezTo>
                  <a:cubicBezTo>
                    <a:pt x="6092" y="1366"/>
                    <a:pt x="6037" y="1424"/>
                    <a:pt x="6037" y="1492"/>
                  </a:cubicBezTo>
                  <a:lnTo>
                    <a:pt x="6037" y="2256"/>
                  </a:lnTo>
                  <a:cubicBezTo>
                    <a:pt x="6037" y="2399"/>
                    <a:pt x="5918" y="2515"/>
                    <a:pt x="5775" y="2515"/>
                  </a:cubicBezTo>
                  <a:lnTo>
                    <a:pt x="5398" y="2515"/>
                  </a:lnTo>
                  <a:lnTo>
                    <a:pt x="5398" y="2243"/>
                  </a:lnTo>
                  <a:lnTo>
                    <a:pt x="5425" y="2243"/>
                  </a:lnTo>
                  <a:cubicBezTo>
                    <a:pt x="5612" y="2243"/>
                    <a:pt x="5762" y="2093"/>
                    <a:pt x="5762" y="1906"/>
                  </a:cubicBezTo>
                  <a:lnTo>
                    <a:pt x="5762" y="1743"/>
                  </a:lnTo>
                  <a:cubicBezTo>
                    <a:pt x="5762" y="1481"/>
                    <a:pt x="5551" y="1267"/>
                    <a:pt x="5290" y="1267"/>
                  </a:cubicBezTo>
                  <a:lnTo>
                    <a:pt x="3923" y="1267"/>
                  </a:lnTo>
                  <a:cubicBezTo>
                    <a:pt x="3467" y="1267"/>
                    <a:pt x="3022" y="1138"/>
                    <a:pt x="2634" y="897"/>
                  </a:cubicBezTo>
                  <a:lnTo>
                    <a:pt x="1244" y="20"/>
                  </a:lnTo>
                  <a:cubicBezTo>
                    <a:pt x="1224" y="7"/>
                    <a:pt x="1202" y="1"/>
                    <a:pt x="11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4792" name="Google Shape;4792;p88"/>
            <p:cNvSpPr/>
            <p:nvPr/>
          </p:nvSpPr>
          <p:spPr>
            <a:xfrm>
              <a:off x="6581471" y="3342047"/>
              <a:ext cx="328882" cy="236619"/>
            </a:xfrm>
            <a:custGeom>
              <a:avLst/>
              <a:gdLst/>
              <a:ahLst/>
              <a:cxnLst/>
              <a:rect l="l" t="t" r="r" b="b"/>
              <a:pathLst>
                <a:path w="8220" h="5914" extrusionOk="0">
                  <a:moveTo>
                    <a:pt x="3957" y="1737"/>
                  </a:moveTo>
                  <a:cubicBezTo>
                    <a:pt x="3978" y="1753"/>
                    <a:pt x="4002" y="1764"/>
                    <a:pt x="4026" y="1774"/>
                  </a:cubicBezTo>
                  <a:lnTo>
                    <a:pt x="4151" y="1825"/>
                  </a:lnTo>
                  <a:cubicBezTo>
                    <a:pt x="4175" y="1835"/>
                    <a:pt x="4186" y="1855"/>
                    <a:pt x="4186" y="1872"/>
                  </a:cubicBezTo>
                  <a:cubicBezTo>
                    <a:pt x="4186" y="1880"/>
                    <a:pt x="4181" y="1886"/>
                    <a:pt x="4181" y="1893"/>
                  </a:cubicBezTo>
                  <a:cubicBezTo>
                    <a:pt x="4175" y="1910"/>
                    <a:pt x="4161" y="1916"/>
                    <a:pt x="4155" y="1920"/>
                  </a:cubicBezTo>
                  <a:cubicBezTo>
                    <a:pt x="4149" y="1922"/>
                    <a:pt x="4142" y="1924"/>
                    <a:pt x="4134" y="1924"/>
                  </a:cubicBezTo>
                  <a:cubicBezTo>
                    <a:pt x="4128" y="1924"/>
                    <a:pt x="4121" y="1923"/>
                    <a:pt x="4114" y="1920"/>
                  </a:cubicBezTo>
                  <a:lnTo>
                    <a:pt x="4029" y="1886"/>
                  </a:lnTo>
                  <a:cubicBezTo>
                    <a:pt x="4019" y="1881"/>
                    <a:pt x="4005" y="1878"/>
                    <a:pt x="3992" y="1878"/>
                  </a:cubicBezTo>
                  <a:cubicBezTo>
                    <a:pt x="3987" y="1878"/>
                    <a:pt x="3982" y="1878"/>
                    <a:pt x="3978" y="1880"/>
                  </a:cubicBezTo>
                  <a:lnTo>
                    <a:pt x="3957" y="1737"/>
                  </a:lnTo>
                  <a:close/>
                  <a:moveTo>
                    <a:pt x="4137" y="744"/>
                  </a:moveTo>
                  <a:cubicBezTo>
                    <a:pt x="4255" y="744"/>
                    <a:pt x="4371" y="767"/>
                    <a:pt x="4481" y="812"/>
                  </a:cubicBezTo>
                  <a:cubicBezTo>
                    <a:pt x="4953" y="999"/>
                    <a:pt x="5181" y="1539"/>
                    <a:pt x="4991" y="2009"/>
                  </a:cubicBezTo>
                  <a:cubicBezTo>
                    <a:pt x="4850" y="2360"/>
                    <a:pt x="4509" y="2587"/>
                    <a:pt x="4134" y="2587"/>
                  </a:cubicBezTo>
                  <a:cubicBezTo>
                    <a:pt x="4121" y="2587"/>
                    <a:pt x="4107" y="2587"/>
                    <a:pt x="4093" y="2586"/>
                  </a:cubicBezTo>
                  <a:lnTo>
                    <a:pt x="4084" y="2586"/>
                  </a:lnTo>
                  <a:lnTo>
                    <a:pt x="4035" y="2267"/>
                  </a:lnTo>
                  <a:cubicBezTo>
                    <a:pt x="4039" y="2263"/>
                    <a:pt x="4039" y="2260"/>
                    <a:pt x="4043" y="2257"/>
                  </a:cubicBezTo>
                  <a:lnTo>
                    <a:pt x="4076" y="2172"/>
                  </a:lnTo>
                  <a:cubicBezTo>
                    <a:pt x="4093" y="2175"/>
                    <a:pt x="4114" y="2178"/>
                    <a:pt x="4134" y="2178"/>
                  </a:cubicBezTo>
                  <a:cubicBezTo>
                    <a:pt x="4175" y="2178"/>
                    <a:pt x="4212" y="2168"/>
                    <a:pt x="4253" y="2151"/>
                  </a:cubicBezTo>
                  <a:cubicBezTo>
                    <a:pt x="4328" y="2120"/>
                    <a:pt x="4385" y="2063"/>
                    <a:pt x="4416" y="1988"/>
                  </a:cubicBezTo>
                  <a:cubicBezTo>
                    <a:pt x="4430" y="1951"/>
                    <a:pt x="4437" y="1913"/>
                    <a:pt x="4437" y="1872"/>
                  </a:cubicBezTo>
                  <a:cubicBezTo>
                    <a:pt x="4437" y="1750"/>
                    <a:pt x="4362" y="1638"/>
                    <a:pt x="4247" y="1590"/>
                  </a:cubicBezTo>
                  <a:lnTo>
                    <a:pt x="4120" y="1543"/>
                  </a:lnTo>
                  <a:cubicBezTo>
                    <a:pt x="4104" y="1536"/>
                    <a:pt x="4097" y="1522"/>
                    <a:pt x="4093" y="1513"/>
                  </a:cubicBezTo>
                  <a:cubicBezTo>
                    <a:pt x="4090" y="1505"/>
                    <a:pt x="4087" y="1492"/>
                    <a:pt x="4093" y="1475"/>
                  </a:cubicBezTo>
                  <a:cubicBezTo>
                    <a:pt x="4101" y="1455"/>
                    <a:pt x="4120" y="1442"/>
                    <a:pt x="4138" y="1442"/>
                  </a:cubicBezTo>
                  <a:cubicBezTo>
                    <a:pt x="4145" y="1442"/>
                    <a:pt x="4152" y="1444"/>
                    <a:pt x="4158" y="1447"/>
                  </a:cubicBezTo>
                  <a:lnTo>
                    <a:pt x="4222" y="1472"/>
                  </a:lnTo>
                  <a:lnTo>
                    <a:pt x="4338" y="1519"/>
                  </a:lnTo>
                  <a:cubicBezTo>
                    <a:pt x="4332" y="1574"/>
                    <a:pt x="4362" y="1628"/>
                    <a:pt x="4416" y="1648"/>
                  </a:cubicBezTo>
                  <a:cubicBezTo>
                    <a:pt x="4432" y="1655"/>
                    <a:pt x="4448" y="1658"/>
                    <a:pt x="4464" y="1658"/>
                  </a:cubicBezTo>
                  <a:cubicBezTo>
                    <a:pt x="4512" y="1658"/>
                    <a:pt x="4559" y="1629"/>
                    <a:pt x="4580" y="1580"/>
                  </a:cubicBezTo>
                  <a:cubicBezTo>
                    <a:pt x="4624" y="1468"/>
                    <a:pt x="4569" y="1339"/>
                    <a:pt x="4457" y="1295"/>
                  </a:cubicBezTo>
                  <a:lnTo>
                    <a:pt x="4434" y="1284"/>
                  </a:lnTo>
                  <a:lnTo>
                    <a:pt x="4464" y="1207"/>
                  </a:lnTo>
                  <a:cubicBezTo>
                    <a:pt x="4491" y="1141"/>
                    <a:pt x="4460" y="1067"/>
                    <a:pt x="4396" y="1039"/>
                  </a:cubicBezTo>
                  <a:cubicBezTo>
                    <a:pt x="4381" y="1034"/>
                    <a:pt x="4366" y="1031"/>
                    <a:pt x="4351" y="1031"/>
                  </a:cubicBezTo>
                  <a:cubicBezTo>
                    <a:pt x="4300" y="1031"/>
                    <a:pt x="4251" y="1061"/>
                    <a:pt x="4233" y="1111"/>
                  </a:cubicBezTo>
                  <a:lnTo>
                    <a:pt x="4199" y="1196"/>
                  </a:lnTo>
                  <a:cubicBezTo>
                    <a:pt x="4178" y="1193"/>
                    <a:pt x="4158" y="1189"/>
                    <a:pt x="4141" y="1189"/>
                  </a:cubicBezTo>
                  <a:cubicBezTo>
                    <a:pt x="4043" y="1189"/>
                    <a:pt x="3951" y="1237"/>
                    <a:pt x="3896" y="1315"/>
                  </a:cubicBezTo>
                  <a:lnTo>
                    <a:pt x="3818" y="799"/>
                  </a:lnTo>
                  <a:lnTo>
                    <a:pt x="3828" y="799"/>
                  </a:lnTo>
                  <a:cubicBezTo>
                    <a:pt x="3929" y="762"/>
                    <a:pt x="4034" y="744"/>
                    <a:pt x="4137" y="744"/>
                  </a:cubicBezTo>
                  <a:close/>
                  <a:moveTo>
                    <a:pt x="7799" y="2260"/>
                  </a:moveTo>
                  <a:cubicBezTo>
                    <a:pt x="7890" y="2260"/>
                    <a:pt x="7968" y="2338"/>
                    <a:pt x="7968" y="2430"/>
                  </a:cubicBezTo>
                  <a:lnTo>
                    <a:pt x="7968" y="2474"/>
                  </a:lnTo>
                  <a:cubicBezTo>
                    <a:pt x="7968" y="2566"/>
                    <a:pt x="7890" y="2644"/>
                    <a:pt x="7799" y="2644"/>
                  </a:cubicBezTo>
                  <a:lnTo>
                    <a:pt x="6741" y="2644"/>
                  </a:lnTo>
                  <a:cubicBezTo>
                    <a:pt x="6649" y="2644"/>
                    <a:pt x="6572" y="2566"/>
                    <a:pt x="6572" y="2474"/>
                  </a:cubicBezTo>
                  <a:lnTo>
                    <a:pt x="6572" y="2430"/>
                  </a:lnTo>
                  <a:cubicBezTo>
                    <a:pt x="6572" y="2338"/>
                    <a:pt x="6649" y="2260"/>
                    <a:pt x="6741" y="2260"/>
                  </a:cubicBezTo>
                  <a:close/>
                  <a:moveTo>
                    <a:pt x="2904" y="1315"/>
                  </a:moveTo>
                  <a:cubicBezTo>
                    <a:pt x="2934" y="1390"/>
                    <a:pt x="2986" y="1458"/>
                    <a:pt x="3053" y="1505"/>
                  </a:cubicBezTo>
                  <a:cubicBezTo>
                    <a:pt x="3121" y="1557"/>
                    <a:pt x="3199" y="1587"/>
                    <a:pt x="3281" y="1597"/>
                  </a:cubicBezTo>
                  <a:lnTo>
                    <a:pt x="3472" y="2892"/>
                  </a:lnTo>
                  <a:lnTo>
                    <a:pt x="1221" y="2892"/>
                  </a:lnTo>
                  <a:lnTo>
                    <a:pt x="1078" y="1924"/>
                  </a:lnTo>
                  <a:cubicBezTo>
                    <a:pt x="1153" y="1889"/>
                    <a:pt x="1218" y="1839"/>
                    <a:pt x="1269" y="1770"/>
                  </a:cubicBezTo>
                  <a:cubicBezTo>
                    <a:pt x="1316" y="1703"/>
                    <a:pt x="1347" y="1624"/>
                    <a:pt x="1357" y="1546"/>
                  </a:cubicBezTo>
                  <a:lnTo>
                    <a:pt x="2904" y="1315"/>
                  </a:lnTo>
                  <a:close/>
                  <a:moveTo>
                    <a:pt x="3563" y="799"/>
                  </a:moveTo>
                  <a:lnTo>
                    <a:pt x="3876" y="2892"/>
                  </a:lnTo>
                  <a:lnTo>
                    <a:pt x="3726" y="2892"/>
                  </a:lnTo>
                  <a:lnTo>
                    <a:pt x="3513" y="1451"/>
                  </a:lnTo>
                  <a:cubicBezTo>
                    <a:pt x="3508" y="1417"/>
                    <a:pt x="3492" y="1390"/>
                    <a:pt x="3464" y="1370"/>
                  </a:cubicBezTo>
                  <a:cubicBezTo>
                    <a:pt x="3443" y="1353"/>
                    <a:pt x="3417" y="1343"/>
                    <a:pt x="3390" y="1343"/>
                  </a:cubicBezTo>
                  <a:cubicBezTo>
                    <a:pt x="3383" y="1343"/>
                    <a:pt x="3376" y="1344"/>
                    <a:pt x="3370" y="1345"/>
                  </a:cubicBezTo>
                  <a:cubicBezTo>
                    <a:pt x="3360" y="1347"/>
                    <a:pt x="3350" y="1347"/>
                    <a:pt x="3340" y="1347"/>
                  </a:cubicBezTo>
                  <a:cubicBezTo>
                    <a:pt x="3292" y="1347"/>
                    <a:pt x="3245" y="1333"/>
                    <a:pt x="3203" y="1304"/>
                  </a:cubicBezTo>
                  <a:cubicBezTo>
                    <a:pt x="3155" y="1268"/>
                    <a:pt x="3125" y="1216"/>
                    <a:pt x="3118" y="1155"/>
                  </a:cubicBezTo>
                  <a:cubicBezTo>
                    <a:pt x="3111" y="1125"/>
                    <a:pt x="3094" y="1094"/>
                    <a:pt x="3067" y="1074"/>
                  </a:cubicBezTo>
                  <a:cubicBezTo>
                    <a:pt x="3044" y="1056"/>
                    <a:pt x="3017" y="1049"/>
                    <a:pt x="2988" y="1049"/>
                  </a:cubicBezTo>
                  <a:cubicBezTo>
                    <a:pt x="2983" y="1049"/>
                    <a:pt x="2977" y="1049"/>
                    <a:pt x="2972" y="1050"/>
                  </a:cubicBezTo>
                  <a:lnTo>
                    <a:pt x="1214" y="1312"/>
                  </a:lnTo>
                  <a:cubicBezTo>
                    <a:pt x="1180" y="1315"/>
                    <a:pt x="1150" y="1335"/>
                    <a:pt x="1130" y="1362"/>
                  </a:cubicBezTo>
                  <a:cubicBezTo>
                    <a:pt x="1109" y="1386"/>
                    <a:pt x="1102" y="1420"/>
                    <a:pt x="1106" y="1455"/>
                  </a:cubicBezTo>
                  <a:cubicBezTo>
                    <a:pt x="1116" y="1513"/>
                    <a:pt x="1102" y="1574"/>
                    <a:pt x="1065" y="1621"/>
                  </a:cubicBezTo>
                  <a:cubicBezTo>
                    <a:pt x="1031" y="1668"/>
                    <a:pt x="976" y="1699"/>
                    <a:pt x="918" y="1709"/>
                  </a:cubicBezTo>
                  <a:cubicBezTo>
                    <a:pt x="885" y="1712"/>
                    <a:pt x="854" y="1730"/>
                    <a:pt x="837" y="1757"/>
                  </a:cubicBezTo>
                  <a:cubicBezTo>
                    <a:pt x="816" y="1784"/>
                    <a:pt x="807" y="1818"/>
                    <a:pt x="813" y="1852"/>
                  </a:cubicBezTo>
                  <a:lnTo>
                    <a:pt x="966" y="2892"/>
                  </a:lnTo>
                  <a:lnTo>
                    <a:pt x="820" y="2892"/>
                  </a:lnTo>
                  <a:lnTo>
                    <a:pt x="576" y="1240"/>
                  </a:lnTo>
                  <a:lnTo>
                    <a:pt x="2907" y="897"/>
                  </a:lnTo>
                  <a:lnTo>
                    <a:pt x="3563" y="799"/>
                  </a:lnTo>
                  <a:close/>
                  <a:moveTo>
                    <a:pt x="6034" y="3144"/>
                  </a:moveTo>
                  <a:lnTo>
                    <a:pt x="6034" y="3341"/>
                  </a:lnTo>
                  <a:lnTo>
                    <a:pt x="256" y="3341"/>
                  </a:lnTo>
                  <a:cubicBezTo>
                    <a:pt x="270" y="3229"/>
                    <a:pt x="361" y="3144"/>
                    <a:pt x="477" y="3144"/>
                  </a:cubicBezTo>
                  <a:close/>
                  <a:moveTo>
                    <a:pt x="6034" y="4660"/>
                  </a:moveTo>
                  <a:lnTo>
                    <a:pt x="6034" y="5122"/>
                  </a:lnTo>
                  <a:lnTo>
                    <a:pt x="3563" y="5122"/>
                  </a:lnTo>
                  <a:lnTo>
                    <a:pt x="3563" y="4660"/>
                  </a:lnTo>
                  <a:close/>
                  <a:moveTo>
                    <a:pt x="4136" y="0"/>
                  </a:moveTo>
                  <a:cubicBezTo>
                    <a:pt x="3628" y="0"/>
                    <a:pt x="3138" y="234"/>
                    <a:pt x="2815" y="656"/>
                  </a:cubicBezTo>
                  <a:lnTo>
                    <a:pt x="412" y="1009"/>
                  </a:lnTo>
                  <a:cubicBezTo>
                    <a:pt x="378" y="1016"/>
                    <a:pt x="351" y="1033"/>
                    <a:pt x="331" y="1060"/>
                  </a:cubicBezTo>
                  <a:cubicBezTo>
                    <a:pt x="311" y="1087"/>
                    <a:pt x="300" y="1121"/>
                    <a:pt x="306" y="1152"/>
                  </a:cubicBezTo>
                  <a:lnTo>
                    <a:pt x="565" y="2892"/>
                  </a:lnTo>
                  <a:lnTo>
                    <a:pt x="477" y="2892"/>
                  </a:lnTo>
                  <a:cubicBezTo>
                    <a:pt x="212" y="2892"/>
                    <a:pt x="1" y="3107"/>
                    <a:pt x="1" y="3368"/>
                  </a:cubicBezTo>
                  <a:lnTo>
                    <a:pt x="1" y="4034"/>
                  </a:lnTo>
                  <a:cubicBezTo>
                    <a:pt x="1" y="4197"/>
                    <a:pt x="82" y="4351"/>
                    <a:pt x="222" y="4436"/>
                  </a:cubicBezTo>
                  <a:lnTo>
                    <a:pt x="698" y="4735"/>
                  </a:lnTo>
                  <a:cubicBezTo>
                    <a:pt x="720" y="4748"/>
                    <a:pt x="744" y="4754"/>
                    <a:pt x="767" y="4754"/>
                  </a:cubicBezTo>
                  <a:cubicBezTo>
                    <a:pt x="808" y="4754"/>
                    <a:pt x="847" y="4734"/>
                    <a:pt x="871" y="4697"/>
                  </a:cubicBezTo>
                  <a:cubicBezTo>
                    <a:pt x="908" y="4639"/>
                    <a:pt x="891" y="4561"/>
                    <a:pt x="833" y="4524"/>
                  </a:cubicBezTo>
                  <a:lnTo>
                    <a:pt x="358" y="4225"/>
                  </a:lnTo>
                  <a:cubicBezTo>
                    <a:pt x="290" y="4180"/>
                    <a:pt x="253" y="4112"/>
                    <a:pt x="253" y="4034"/>
                  </a:cubicBezTo>
                  <a:lnTo>
                    <a:pt x="253" y="3593"/>
                  </a:lnTo>
                  <a:lnTo>
                    <a:pt x="6034" y="3593"/>
                  </a:lnTo>
                  <a:lnTo>
                    <a:pt x="6034" y="4409"/>
                  </a:lnTo>
                  <a:lnTo>
                    <a:pt x="3437" y="4409"/>
                  </a:lnTo>
                  <a:cubicBezTo>
                    <a:pt x="3370" y="4409"/>
                    <a:pt x="3312" y="4462"/>
                    <a:pt x="3312" y="4534"/>
                  </a:cubicBezTo>
                  <a:lnTo>
                    <a:pt x="3312" y="5248"/>
                  </a:lnTo>
                  <a:cubicBezTo>
                    <a:pt x="3312" y="5319"/>
                    <a:pt x="3370" y="5374"/>
                    <a:pt x="3437" y="5374"/>
                  </a:cubicBezTo>
                  <a:lnTo>
                    <a:pt x="6034" y="5374"/>
                  </a:lnTo>
                  <a:lnTo>
                    <a:pt x="6034" y="5788"/>
                  </a:lnTo>
                  <a:cubicBezTo>
                    <a:pt x="6034" y="5857"/>
                    <a:pt x="6089" y="5914"/>
                    <a:pt x="6160" y="5914"/>
                  </a:cubicBezTo>
                  <a:cubicBezTo>
                    <a:pt x="6228" y="5914"/>
                    <a:pt x="6286" y="5857"/>
                    <a:pt x="6286" y="5788"/>
                  </a:cubicBezTo>
                  <a:lnTo>
                    <a:pt x="6286" y="2580"/>
                  </a:lnTo>
                  <a:lnTo>
                    <a:pt x="6334" y="2580"/>
                  </a:lnTo>
                  <a:cubicBezTo>
                    <a:pt x="6381" y="2760"/>
                    <a:pt x="6544" y="2895"/>
                    <a:pt x="6741" y="2895"/>
                  </a:cubicBezTo>
                  <a:lnTo>
                    <a:pt x="7799" y="2895"/>
                  </a:lnTo>
                  <a:cubicBezTo>
                    <a:pt x="8030" y="2895"/>
                    <a:pt x="8220" y="2705"/>
                    <a:pt x="8220" y="2474"/>
                  </a:cubicBezTo>
                  <a:lnTo>
                    <a:pt x="8220" y="2430"/>
                  </a:lnTo>
                  <a:cubicBezTo>
                    <a:pt x="8220" y="2199"/>
                    <a:pt x="8030" y="2009"/>
                    <a:pt x="7799" y="2009"/>
                  </a:cubicBezTo>
                  <a:lnTo>
                    <a:pt x="6741" y="2009"/>
                  </a:lnTo>
                  <a:cubicBezTo>
                    <a:pt x="6544" y="2009"/>
                    <a:pt x="6381" y="2145"/>
                    <a:pt x="6334" y="2324"/>
                  </a:cubicBezTo>
                  <a:lnTo>
                    <a:pt x="6160" y="2324"/>
                  </a:lnTo>
                  <a:cubicBezTo>
                    <a:pt x="6089" y="2324"/>
                    <a:pt x="6034" y="2382"/>
                    <a:pt x="6034" y="2451"/>
                  </a:cubicBezTo>
                  <a:lnTo>
                    <a:pt x="6034" y="2892"/>
                  </a:lnTo>
                  <a:lnTo>
                    <a:pt x="5259" y="2892"/>
                  </a:lnTo>
                  <a:cubicBezTo>
                    <a:pt x="5443" y="2726"/>
                    <a:pt x="5589" y="2518"/>
                    <a:pt x="5681" y="2288"/>
                  </a:cubicBezTo>
                  <a:cubicBezTo>
                    <a:pt x="5786" y="2022"/>
                    <a:pt x="5824" y="1733"/>
                    <a:pt x="5786" y="1451"/>
                  </a:cubicBezTo>
                  <a:cubicBezTo>
                    <a:pt x="5780" y="1389"/>
                    <a:pt x="5726" y="1341"/>
                    <a:pt x="5664" y="1341"/>
                  </a:cubicBezTo>
                  <a:cubicBezTo>
                    <a:pt x="5658" y="1341"/>
                    <a:pt x="5652" y="1341"/>
                    <a:pt x="5647" y="1342"/>
                  </a:cubicBezTo>
                  <a:cubicBezTo>
                    <a:pt x="5579" y="1353"/>
                    <a:pt x="5528" y="1414"/>
                    <a:pt x="5538" y="1485"/>
                  </a:cubicBezTo>
                  <a:cubicBezTo>
                    <a:pt x="5568" y="1723"/>
                    <a:pt x="5538" y="1968"/>
                    <a:pt x="5446" y="2192"/>
                  </a:cubicBezTo>
                  <a:cubicBezTo>
                    <a:pt x="5328" y="2487"/>
                    <a:pt x="5110" y="2736"/>
                    <a:pt x="4834" y="2892"/>
                  </a:cubicBezTo>
                  <a:lnTo>
                    <a:pt x="4131" y="2892"/>
                  </a:lnTo>
                  <a:lnTo>
                    <a:pt x="4120" y="2838"/>
                  </a:lnTo>
                  <a:cubicBezTo>
                    <a:pt x="4128" y="2838"/>
                    <a:pt x="4131" y="2841"/>
                    <a:pt x="4137" y="2841"/>
                  </a:cubicBezTo>
                  <a:cubicBezTo>
                    <a:pt x="4614" y="2841"/>
                    <a:pt x="5045" y="2549"/>
                    <a:pt x="5226" y="2104"/>
                  </a:cubicBezTo>
                  <a:cubicBezTo>
                    <a:pt x="5466" y="1502"/>
                    <a:pt x="5178" y="819"/>
                    <a:pt x="4576" y="578"/>
                  </a:cubicBezTo>
                  <a:cubicBezTo>
                    <a:pt x="4435" y="519"/>
                    <a:pt x="4286" y="490"/>
                    <a:pt x="4137" y="490"/>
                  </a:cubicBezTo>
                  <a:cubicBezTo>
                    <a:pt x="4006" y="490"/>
                    <a:pt x="3875" y="513"/>
                    <a:pt x="3750" y="557"/>
                  </a:cubicBezTo>
                  <a:lnTo>
                    <a:pt x="3747" y="554"/>
                  </a:lnTo>
                  <a:cubicBezTo>
                    <a:pt x="3724" y="537"/>
                    <a:pt x="3696" y="529"/>
                    <a:pt x="3667" y="529"/>
                  </a:cubicBezTo>
                  <a:cubicBezTo>
                    <a:pt x="3662" y="529"/>
                    <a:pt x="3656" y="529"/>
                    <a:pt x="3651" y="529"/>
                  </a:cubicBezTo>
                  <a:lnTo>
                    <a:pt x="3216" y="595"/>
                  </a:lnTo>
                  <a:cubicBezTo>
                    <a:pt x="3472" y="373"/>
                    <a:pt x="3798" y="253"/>
                    <a:pt x="4133" y="253"/>
                  </a:cubicBezTo>
                  <a:cubicBezTo>
                    <a:pt x="4311" y="253"/>
                    <a:pt x="4491" y="287"/>
                    <a:pt x="4664" y="357"/>
                  </a:cubicBezTo>
                  <a:cubicBezTo>
                    <a:pt x="4974" y="482"/>
                    <a:pt x="5232" y="713"/>
                    <a:pt x="5385" y="1009"/>
                  </a:cubicBezTo>
                  <a:cubicBezTo>
                    <a:pt x="5409" y="1050"/>
                    <a:pt x="5453" y="1077"/>
                    <a:pt x="5497" y="1077"/>
                  </a:cubicBezTo>
                  <a:cubicBezTo>
                    <a:pt x="5518" y="1077"/>
                    <a:pt x="5538" y="1070"/>
                    <a:pt x="5559" y="1060"/>
                  </a:cubicBezTo>
                  <a:cubicBezTo>
                    <a:pt x="5620" y="1030"/>
                    <a:pt x="5643" y="951"/>
                    <a:pt x="5609" y="890"/>
                  </a:cubicBezTo>
                  <a:cubicBezTo>
                    <a:pt x="5426" y="543"/>
                    <a:pt x="5124" y="268"/>
                    <a:pt x="4760" y="122"/>
                  </a:cubicBezTo>
                  <a:cubicBezTo>
                    <a:pt x="4556" y="40"/>
                    <a:pt x="4344" y="0"/>
                    <a:pt x="4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4793" name="Google Shape;4793;p88"/>
            <p:cNvSpPr/>
            <p:nvPr/>
          </p:nvSpPr>
          <p:spPr>
            <a:xfrm>
              <a:off x="6606638" y="3647488"/>
              <a:ext cx="24806" cy="24766"/>
            </a:xfrm>
            <a:custGeom>
              <a:avLst/>
              <a:gdLst/>
              <a:ahLst/>
              <a:cxnLst/>
              <a:rect l="l" t="t" r="r" b="b"/>
              <a:pathLst>
                <a:path w="620" h="619" extrusionOk="0">
                  <a:moveTo>
                    <a:pt x="310" y="252"/>
                  </a:moveTo>
                  <a:cubicBezTo>
                    <a:pt x="341" y="252"/>
                    <a:pt x="368" y="278"/>
                    <a:pt x="368" y="309"/>
                  </a:cubicBezTo>
                  <a:cubicBezTo>
                    <a:pt x="368" y="340"/>
                    <a:pt x="341" y="364"/>
                    <a:pt x="310" y="364"/>
                  </a:cubicBezTo>
                  <a:cubicBezTo>
                    <a:pt x="279" y="364"/>
                    <a:pt x="256" y="340"/>
                    <a:pt x="256" y="309"/>
                  </a:cubicBezTo>
                  <a:cubicBezTo>
                    <a:pt x="256" y="278"/>
                    <a:pt x="279" y="252"/>
                    <a:pt x="310" y="252"/>
                  </a:cubicBezTo>
                  <a:close/>
                  <a:moveTo>
                    <a:pt x="310" y="0"/>
                  </a:moveTo>
                  <a:cubicBezTo>
                    <a:pt x="140" y="0"/>
                    <a:pt x="0" y="140"/>
                    <a:pt x="0" y="309"/>
                  </a:cubicBezTo>
                  <a:cubicBezTo>
                    <a:pt x="0" y="479"/>
                    <a:pt x="140" y="619"/>
                    <a:pt x="310" y="619"/>
                  </a:cubicBezTo>
                  <a:cubicBezTo>
                    <a:pt x="480" y="619"/>
                    <a:pt x="620" y="479"/>
                    <a:pt x="620" y="309"/>
                  </a:cubicBezTo>
                  <a:cubicBezTo>
                    <a:pt x="620" y="140"/>
                    <a:pt x="480" y="0"/>
                    <a:pt x="3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4794" name="Google Shape;4794;p88"/>
            <p:cNvSpPr/>
            <p:nvPr/>
          </p:nvSpPr>
          <p:spPr>
            <a:xfrm>
              <a:off x="6779925" y="3647488"/>
              <a:ext cx="24646" cy="24766"/>
            </a:xfrm>
            <a:custGeom>
              <a:avLst/>
              <a:gdLst/>
              <a:ahLst/>
              <a:cxnLst/>
              <a:rect l="l" t="t" r="r" b="b"/>
              <a:pathLst>
                <a:path w="616" h="619" extrusionOk="0">
                  <a:moveTo>
                    <a:pt x="307" y="252"/>
                  </a:moveTo>
                  <a:cubicBezTo>
                    <a:pt x="340" y="252"/>
                    <a:pt x="364" y="278"/>
                    <a:pt x="364" y="309"/>
                  </a:cubicBezTo>
                  <a:cubicBezTo>
                    <a:pt x="364" y="340"/>
                    <a:pt x="340" y="364"/>
                    <a:pt x="307" y="364"/>
                  </a:cubicBezTo>
                  <a:cubicBezTo>
                    <a:pt x="276" y="364"/>
                    <a:pt x="252" y="340"/>
                    <a:pt x="252" y="309"/>
                  </a:cubicBezTo>
                  <a:cubicBezTo>
                    <a:pt x="252" y="278"/>
                    <a:pt x="276" y="252"/>
                    <a:pt x="307" y="252"/>
                  </a:cubicBezTo>
                  <a:close/>
                  <a:moveTo>
                    <a:pt x="307" y="0"/>
                  </a:moveTo>
                  <a:cubicBezTo>
                    <a:pt x="136" y="0"/>
                    <a:pt x="1" y="140"/>
                    <a:pt x="1" y="309"/>
                  </a:cubicBezTo>
                  <a:cubicBezTo>
                    <a:pt x="1" y="479"/>
                    <a:pt x="136" y="619"/>
                    <a:pt x="307" y="619"/>
                  </a:cubicBezTo>
                  <a:cubicBezTo>
                    <a:pt x="476" y="619"/>
                    <a:pt x="616" y="479"/>
                    <a:pt x="616" y="309"/>
                  </a:cubicBezTo>
                  <a:cubicBezTo>
                    <a:pt x="616" y="140"/>
                    <a:pt x="476" y="0"/>
                    <a:pt x="3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4795" name="Google Shape;4795;p88"/>
            <p:cNvSpPr/>
            <p:nvPr/>
          </p:nvSpPr>
          <p:spPr>
            <a:xfrm>
              <a:off x="6829298" y="3399782"/>
              <a:ext cx="29127" cy="10283"/>
            </a:xfrm>
            <a:custGeom>
              <a:avLst/>
              <a:gdLst/>
              <a:ahLst/>
              <a:cxnLst/>
              <a:rect l="l" t="t" r="r" b="b"/>
              <a:pathLst>
                <a:path w="728" h="257" extrusionOk="0">
                  <a:moveTo>
                    <a:pt x="126" y="1"/>
                  </a:moveTo>
                  <a:cubicBezTo>
                    <a:pt x="58" y="1"/>
                    <a:pt x="0" y="59"/>
                    <a:pt x="0" y="127"/>
                  </a:cubicBezTo>
                  <a:cubicBezTo>
                    <a:pt x="0" y="198"/>
                    <a:pt x="58" y="256"/>
                    <a:pt x="126" y="256"/>
                  </a:cubicBezTo>
                  <a:lnTo>
                    <a:pt x="602" y="256"/>
                  </a:lnTo>
                  <a:cubicBezTo>
                    <a:pt x="673" y="256"/>
                    <a:pt x="728" y="198"/>
                    <a:pt x="728" y="127"/>
                  </a:cubicBezTo>
                  <a:cubicBezTo>
                    <a:pt x="728" y="59"/>
                    <a:pt x="673" y="1"/>
                    <a:pt x="6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4796" name="Google Shape;4796;p88"/>
            <p:cNvSpPr/>
            <p:nvPr/>
          </p:nvSpPr>
          <p:spPr>
            <a:xfrm>
              <a:off x="6844382" y="3493767"/>
              <a:ext cx="29127" cy="10123"/>
            </a:xfrm>
            <a:custGeom>
              <a:avLst/>
              <a:gdLst/>
              <a:ahLst/>
              <a:cxnLst/>
              <a:rect l="l" t="t" r="r" b="b"/>
              <a:pathLst>
                <a:path w="728" h="253" extrusionOk="0">
                  <a:moveTo>
                    <a:pt x="126" y="1"/>
                  </a:moveTo>
                  <a:cubicBezTo>
                    <a:pt x="55" y="1"/>
                    <a:pt x="1" y="59"/>
                    <a:pt x="1" y="127"/>
                  </a:cubicBezTo>
                  <a:cubicBezTo>
                    <a:pt x="1" y="198"/>
                    <a:pt x="55" y="253"/>
                    <a:pt x="126" y="253"/>
                  </a:cubicBezTo>
                  <a:lnTo>
                    <a:pt x="602" y="253"/>
                  </a:lnTo>
                  <a:cubicBezTo>
                    <a:pt x="670" y="253"/>
                    <a:pt x="728" y="198"/>
                    <a:pt x="728" y="127"/>
                  </a:cubicBezTo>
                  <a:cubicBezTo>
                    <a:pt x="728" y="59"/>
                    <a:pt x="670" y="1"/>
                    <a:pt x="6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4797" name="Google Shape;4797;p88"/>
            <p:cNvSpPr/>
            <p:nvPr/>
          </p:nvSpPr>
          <p:spPr>
            <a:xfrm>
              <a:off x="6857705" y="3374936"/>
              <a:ext cx="29287" cy="10203"/>
            </a:xfrm>
            <a:custGeom>
              <a:avLst/>
              <a:gdLst/>
              <a:ahLst/>
              <a:cxnLst/>
              <a:rect l="l" t="t" r="r" b="b"/>
              <a:pathLst>
                <a:path w="732" h="255" extrusionOk="0">
                  <a:moveTo>
                    <a:pt x="126" y="0"/>
                  </a:moveTo>
                  <a:cubicBezTo>
                    <a:pt x="59" y="0"/>
                    <a:pt x="1" y="58"/>
                    <a:pt x="1" y="126"/>
                  </a:cubicBezTo>
                  <a:cubicBezTo>
                    <a:pt x="1" y="197"/>
                    <a:pt x="59" y="255"/>
                    <a:pt x="126" y="255"/>
                  </a:cubicBezTo>
                  <a:lnTo>
                    <a:pt x="602" y="255"/>
                  </a:lnTo>
                  <a:cubicBezTo>
                    <a:pt x="674" y="255"/>
                    <a:pt x="732" y="197"/>
                    <a:pt x="732" y="126"/>
                  </a:cubicBezTo>
                  <a:cubicBezTo>
                    <a:pt x="732" y="58"/>
                    <a:pt x="674" y="0"/>
                    <a:pt x="6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4798" name="Google Shape;4798;p88"/>
            <p:cNvSpPr/>
            <p:nvPr/>
          </p:nvSpPr>
          <p:spPr>
            <a:xfrm>
              <a:off x="6604317" y="3358851"/>
              <a:ext cx="29167" cy="10123"/>
            </a:xfrm>
            <a:custGeom>
              <a:avLst/>
              <a:gdLst/>
              <a:ahLst/>
              <a:cxnLst/>
              <a:rect l="l" t="t" r="r" b="b"/>
              <a:pathLst>
                <a:path w="729" h="253" extrusionOk="0">
                  <a:moveTo>
                    <a:pt x="127" y="1"/>
                  </a:moveTo>
                  <a:cubicBezTo>
                    <a:pt x="58" y="1"/>
                    <a:pt x="1" y="56"/>
                    <a:pt x="1" y="127"/>
                  </a:cubicBezTo>
                  <a:cubicBezTo>
                    <a:pt x="1" y="195"/>
                    <a:pt x="58" y="252"/>
                    <a:pt x="127" y="252"/>
                  </a:cubicBezTo>
                  <a:lnTo>
                    <a:pt x="603" y="252"/>
                  </a:lnTo>
                  <a:cubicBezTo>
                    <a:pt x="674" y="252"/>
                    <a:pt x="728" y="195"/>
                    <a:pt x="728" y="127"/>
                  </a:cubicBezTo>
                  <a:cubicBezTo>
                    <a:pt x="728" y="56"/>
                    <a:pt x="674" y="1"/>
                    <a:pt x="6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</p:grpSp>
      <p:grpSp>
        <p:nvGrpSpPr>
          <p:cNvPr id="4799" name="Google Shape;4799;p88"/>
          <p:cNvGrpSpPr/>
          <p:nvPr/>
        </p:nvGrpSpPr>
        <p:grpSpPr>
          <a:xfrm>
            <a:off x="5032012" y="2652636"/>
            <a:ext cx="345771" cy="401468"/>
            <a:chOff x="7362681" y="3311879"/>
            <a:chExt cx="296799" cy="344608"/>
          </a:xfrm>
        </p:grpSpPr>
        <p:sp>
          <p:nvSpPr>
            <p:cNvPr id="4800" name="Google Shape;4800;p88"/>
            <p:cNvSpPr/>
            <p:nvPr/>
          </p:nvSpPr>
          <p:spPr>
            <a:xfrm>
              <a:off x="7377925" y="3311879"/>
              <a:ext cx="183926" cy="237299"/>
            </a:xfrm>
            <a:custGeom>
              <a:avLst/>
              <a:gdLst/>
              <a:ahLst/>
              <a:cxnLst/>
              <a:rect l="l" t="t" r="r" b="b"/>
              <a:pathLst>
                <a:path w="4597" h="5931" extrusionOk="0">
                  <a:moveTo>
                    <a:pt x="3741" y="252"/>
                  </a:moveTo>
                  <a:cubicBezTo>
                    <a:pt x="3828" y="252"/>
                    <a:pt x="3914" y="295"/>
                    <a:pt x="3991" y="376"/>
                  </a:cubicBezTo>
                  <a:cubicBezTo>
                    <a:pt x="4120" y="513"/>
                    <a:pt x="4195" y="743"/>
                    <a:pt x="4195" y="1002"/>
                  </a:cubicBezTo>
                  <a:cubicBezTo>
                    <a:pt x="4192" y="1280"/>
                    <a:pt x="4110" y="1586"/>
                    <a:pt x="3950" y="1903"/>
                  </a:cubicBezTo>
                  <a:lnTo>
                    <a:pt x="3804" y="1664"/>
                  </a:lnTo>
                  <a:cubicBezTo>
                    <a:pt x="3782" y="1625"/>
                    <a:pt x="3740" y="1604"/>
                    <a:pt x="3695" y="1604"/>
                  </a:cubicBezTo>
                  <a:cubicBezTo>
                    <a:pt x="3686" y="1604"/>
                    <a:pt x="3677" y="1605"/>
                    <a:pt x="3668" y="1607"/>
                  </a:cubicBezTo>
                  <a:lnTo>
                    <a:pt x="3267" y="1699"/>
                  </a:lnTo>
                  <a:cubicBezTo>
                    <a:pt x="3267" y="1610"/>
                    <a:pt x="3267" y="1515"/>
                    <a:pt x="3271" y="1420"/>
                  </a:cubicBezTo>
                  <a:cubicBezTo>
                    <a:pt x="3298" y="791"/>
                    <a:pt x="3417" y="386"/>
                    <a:pt x="3614" y="284"/>
                  </a:cubicBezTo>
                  <a:cubicBezTo>
                    <a:pt x="3656" y="263"/>
                    <a:pt x="3699" y="252"/>
                    <a:pt x="3741" y="252"/>
                  </a:cubicBezTo>
                  <a:close/>
                  <a:moveTo>
                    <a:pt x="3298" y="2535"/>
                  </a:moveTo>
                  <a:cubicBezTo>
                    <a:pt x="3318" y="2535"/>
                    <a:pt x="3335" y="2538"/>
                    <a:pt x="3355" y="2548"/>
                  </a:cubicBezTo>
                  <a:cubicBezTo>
                    <a:pt x="3393" y="2562"/>
                    <a:pt x="3420" y="2593"/>
                    <a:pt x="3437" y="2630"/>
                  </a:cubicBezTo>
                  <a:cubicBezTo>
                    <a:pt x="3451" y="2667"/>
                    <a:pt x="3451" y="2708"/>
                    <a:pt x="3437" y="2745"/>
                  </a:cubicBezTo>
                  <a:cubicBezTo>
                    <a:pt x="3411" y="2802"/>
                    <a:pt x="3354" y="2838"/>
                    <a:pt x="3295" y="2838"/>
                  </a:cubicBezTo>
                  <a:cubicBezTo>
                    <a:pt x="3276" y="2838"/>
                    <a:pt x="3258" y="2834"/>
                    <a:pt x="3240" y="2827"/>
                  </a:cubicBezTo>
                  <a:cubicBezTo>
                    <a:pt x="3202" y="2810"/>
                    <a:pt x="3172" y="2780"/>
                    <a:pt x="3158" y="2742"/>
                  </a:cubicBezTo>
                  <a:cubicBezTo>
                    <a:pt x="3141" y="2708"/>
                    <a:pt x="3141" y="2664"/>
                    <a:pt x="3158" y="2626"/>
                  </a:cubicBezTo>
                  <a:cubicBezTo>
                    <a:pt x="3172" y="2593"/>
                    <a:pt x="3202" y="2562"/>
                    <a:pt x="3240" y="2545"/>
                  </a:cubicBezTo>
                  <a:cubicBezTo>
                    <a:pt x="3257" y="2538"/>
                    <a:pt x="3277" y="2535"/>
                    <a:pt x="3298" y="2535"/>
                  </a:cubicBezTo>
                  <a:close/>
                  <a:moveTo>
                    <a:pt x="3740" y="0"/>
                  </a:moveTo>
                  <a:cubicBezTo>
                    <a:pt x="3658" y="0"/>
                    <a:pt x="3576" y="20"/>
                    <a:pt x="3498" y="60"/>
                  </a:cubicBezTo>
                  <a:cubicBezTo>
                    <a:pt x="3206" y="213"/>
                    <a:pt x="3050" y="655"/>
                    <a:pt x="3019" y="1413"/>
                  </a:cubicBezTo>
                  <a:cubicBezTo>
                    <a:pt x="3015" y="1532"/>
                    <a:pt x="3015" y="1647"/>
                    <a:pt x="3015" y="1757"/>
                  </a:cubicBezTo>
                  <a:lnTo>
                    <a:pt x="1625" y="2076"/>
                  </a:lnTo>
                  <a:cubicBezTo>
                    <a:pt x="1584" y="2083"/>
                    <a:pt x="1550" y="2110"/>
                    <a:pt x="1537" y="2151"/>
                  </a:cubicBezTo>
                  <a:lnTo>
                    <a:pt x="28" y="5754"/>
                  </a:lnTo>
                  <a:cubicBezTo>
                    <a:pt x="0" y="5819"/>
                    <a:pt x="31" y="5893"/>
                    <a:pt x="96" y="5920"/>
                  </a:cubicBezTo>
                  <a:cubicBezTo>
                    <a:pt x="109" y="5927"/>
                    <a:pt x="127" y="5930"/>
                    <a:pt x="143" y="5930"/>
                  </a:cubicBezTo>
                  <a:cubicBezTo>
                    <a:pt x="191" y="5930"/>
                    <a:pt x="238" y="5900"/>
                    <a:pt x="259" y="5852"/>
                  </a:cubicBezTo>
                  <a:lnTo>
                    <a:pt x="1744" y="2307"/>
                  </a:lnTo>
                  <a:lnTo>
                    <a:pt x="3023" y="2014"/>
                  </a:lnTo>
                  <a:cubicBezTo>
                    <a:pt x="3029" y="2171"/>
                    <a:pt x="3039" y="2297"/>
                    <a:pt x="3046" y="2372"/>
                  </a:cubicBezTo>
                  <a:cubicBezTo>
                    <a:pt x="2992" y="2413"/>
                    <a:pt x="2951" y="2466"/>
                    <a:pt x="2924" y="2532"/>
                  </a:cubicBezTo>
                  <a:cubicBezTo>
                    <a:pt x="2883" y="2630"/>
                    <a:pt x="2883" y="2739"/>
                    <a:pt x="2924" y="2841"/>
                  </a:cubicBezTo>
                  <a:cubicBezTo>
                    <a:pt x="2965" y="2940"/>
                    <a:pt x="3043" y="3017"/>
                    <a:pt x="3141" y="3058"/>
                  </a:cubicBezTo>
                  <a:cubicBezTo>
                    <a:pt x="3192" y="3078"/>
                    <a:pt x="3243" y="3089"/>
                    <a:pt x="3298" y="3089"/>
                  </a:cubicBezTo>
                  <a:cubicBezTo>
                    <a:pt x="3454" y="3089"/>
                    <a:pt x="3603" y="2997"/>
                    <a:pt x="3668" y="2841"/>
                  </a:cubicBezTo>
                  <a:cubicBezTo>
                    <a:pt x="3712" y="2742"/>
                    <a:pt x="3712" y="2634"/>
                    <a:pt x="3671" y="2535"/>
                  </a:cubicBezTo>
                  <a:cubicBezTo>
                    <a:pt x="3630" y="2433"/>
                    <a:pt x="3553" y="2355"/>
                    <a:pt x="3454" y="2314"/>
                  </a:cubicBezTo>
                  <a:cubicBezTo>
                    <a:pt x="3400" y="2293"/>
                    <a:pt x="3345" y="2283"/>
                    <a:pt x="3291" y="2283"/>
                  </a:cubicBezTo>
                  <a:cubicBezTo>
                    <a:pt x="3284" y="2201"/>
                    <a:pt x="3277" y="2089"/>
                    <a:pt x="3274" y="1957"/>
                  </a:cubicBezTo>
                  <a:lnTo>
                    <a:pt x="3638" y="1875"/>
                  </a:lnTo>
                  <a:lnTo>
                    <a:pt x="3851" y="2218"/>
                  </a:lnTo>
                  <a:lnTo>
                    <a:pt x="4290" y="2932"/>
                  </a:lnTo>
                  <a:cubicBezTo>
                    <a:pt x="4315" y="2970"/>
                    <a:pt x="4357" y="2992"/>
                    <a:pt x="4399" y="2992"/>
                  </a:cubicBezTo>
                  <a:cubicBezTo>
                    <a:pt x="4421" y="2992"/>
                    <a:pt x="4443" y="2986"/>
                    <a:pt x="4463" y="2973"/>
                  </a:cubicBezTo>
                  <a:cubicBezTo>
                    <a:pt x="4524" y="2935"/>
                    <a:pt x="4542" y="2858"/>
                    <a:pt x="4504" y="2800"/>
                  </a:cubicBezTo>
                  <a:lnTo>
                    <a:pt x="4107" y="2151"/>
                  </a:lnTo>
                  <a:cubicBezTo>
                    <a:pt x="4596" y="1274"/>
                    <a:pt x="4498" y="543"/>
                    <a:pt x="4175" y="203"/>
                  </a:cubicBezTo>
                  <a:cubicBezTo>
                    <a:pt x="4048" y="69"/>
                    <a:pt x="3894" y="0"/>
                    <a:pt x="37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4801" name="Google Shape;4801;p88"/>
            <p:cNvSpPr/>
            <p:nvPr/>
          </p:nvSpPr>
          <p:spPr>
            <a:xfrm>
              <a:off x="7445103" y="3475842"/>
              <a:ext cx="51333" cy="73738"/>
            </a:xfrm>
            <a:custGeom>
              <a:avLst/>
              <a:gdLst/>
              <a:ahLst/>
              <a:cxnLst/>
              <a:rect l="l" t="t" r="r" b="b"/>
              <a:pathLst>
                <a:path w="1283" h="1843" extrusionOk="0">
                  <a:moveTo>
                    <a:pt x="975" y="1"/>
                  </a:moveTo>
                  <a:cubicBezTo>
                    <a:pt x="925" y="1"/>
                    <a:pt x="878" y="30"/>
                    <a:pt x="857" y="78"/>
                  </a:cubicBezTo>
                  <a:lnTo>
                    <a:pt x="782" y="259"/>
                  </a:lnTo>
                  <a:cubicBezTo>
                    <a:pt x="739" y="244"/>
                    <a:pt x="694" y="237"/>
                    <a:pt x="648" y="237"/>
                  </a:cubicBezTo>
                  <a:cubicBezTo>
                    <a:pt x="599" y="237"/>
                    <a:pt x="548" y="246"/>
                    <a:pt x="500" y="265"/>
                  </a:cubicBezTo>
                  <a:cubicBezTo>
                    <a:pt x="401" y="306"/>
                    <a:pt x="327" y="381"/>
                    <a:pt x="286" y="480"/>
                  </a:cubicBezTo>
                  <a:cubicBezTo>
                    <a:pt x="246" y="578"/>
                    <a:pt x="246" y="687"/>
                    <a:pt x="283" y="782"/>
                  </a:cubicBezTo>
                  <a:cubicBezTo>
                    <a:pt x="324" y="881"/>
                    <a:pt x="398" y="959"/>
                    <a:pt x="497" y="999"/>
                  </a:cubicBezTo>
                  <a:lnTo>
                    <a:pt x="687" y="1078"/>
                  </a:lnTo>
                  <a:cubicBezTo>
                    <a:pt x="721" y="1092"/>
                    <a:pt x="752" y="1122"/>
                    <a:pt x="765" y="1156"/>
                  </a:cubicBezTo>
                  <a:cubicBezTo>
                    <a:pt x="779" y="1190"/>
                    <a:pt x="779" y="1231"/>
                    <a:pt x="765" y="1264"/>
                  </a:cubicBezTo>
                  <a:cubicBezTo>
                    <a:pt x="743" y="1321"/>
                    <a:pt x="689" y="1354"/>
                    <a:pt x="632" y="1354"/>
                  </a:cubicBezTo>
                  <a:cubicBezTo>
                    <a:pt x="613" y="1354"/>
                    <a:pt x="594" y="1351"/>
                    <a:pt x="575" y="1343"/>
                  </a:cubicBezTo>
                  <a:lnTo>
                    <a:pt x="480" y="1302"/>
                  </a:lnTo>
                  <a:lnTo>
                    <a:pt x="269" y="1214"/>
                  </a:lnTo>
                  <a:cubicBezTo>
                    <a:pt x="266" y="1214"/>
                    <a:pt x="263" y="1211"/>
                    <a:pt x="259" y="1207"/>
                  </a:cubicBezTo>
                  <a:lnTo>
                    <a:pt x="259" y="1194"/>
                  </a:lnTo>
                  <a:cubicBezTo>
                    <a:pt x="286" y="1129"/>
                    <a:pt x="255" y="1054"/>
                    <a:pt x="191" y="1027"/>
                  </a:cubicBezTo>
                  <a:cubicBezTo>
                    <a:pt x="175" y="1020"/>
                    <a:pt x="158" y="1017"/>
                    <a:pt x="142" y="1017"/>
                  </a:cubicBezTo>
                  <a:cubicBezTo>
                    <a:pt x="93" y="1017"/>
                    <a:pt x="48" y="1046"/>
                    <a:pt x="28" y="1095"/>
                  </a:cubicBezTo>
                  <a:cubicBezTo>
                    <a:pt x="1" y="1163"/>
                    <a:pt x="1" y="1234"/>
                    <a:pt x="28" y="1302"/>
                  </a:cubicBezTo>
                  <a:cubicBezTo>
                    <a:pt x="55" y="1366"/>
                    <a:pt x="106" y="1418"/>
                    <a:pt x="170" y="1448"/>
                  </a:cubicBezTo>
                  <a:lnTo>
                    <a:pt x="269" y="1486"/>
                  </a:lnTo>
                  <a:lnTo>
                    <a:pt x="191" y="1669"/>
                  </a:lnTo>
                  <a:cubicBezTo>
                    <a:pt x="164" y="1734"/>
                    <a:pt x="194" y="1805"/>
                    <a:pt x="259" y="1832"/>
                  </a:cubicBezTo>
                  <a:cubicBezTo>
                    <a:pt x="276" y="1840"/>
                    <a:pt x="293" y="1843"/>
                    <a:pt x="310" y="1843"/>
                  </a:cubicBezTo>
                  <a:cubicBezTo>
                    <a:pt x="357" y="1843"/>
                    <a:pt x="405" y="1812"/>
                    <a:pt x="426" y="1765"/>
                  </a:cubicBezTo>
                  <a:lnTo>
                    <a:pt x="500" y="1584"/>
                  </a:lnTo>
                  <a:cubicBezTo>
                    <a:pt x="544" y="1598"/>
                    <a:pt x="589" y="1608"/>
                    <a:pt x="633" y="1608"/>
                  </a:cubicBezTo>
                  <a:cubicBezTo>
                    <a:pt x="786" y="1608"/>
                    <a:pt x="936" y="1517"/>
                    <a:pt x="997" y="1363"/>
                  </a:cubicBezTo>
                  <a:cubicBezTo>
                    <a:pt x="1082" y="1163"/>
                    <a:pt x="986" y="928"/>
                    <a:pt x="786" y="847"/>
                  </a:cubicBezTo>
                  <a:lnTo>
                    <a:pt x="596" y="765"/>
                  </a:lnTo>
                  <a:cubicBezTo>
                    <a:pt x="558" y="751"/>
                    <a:pt x="531" y="724"/>
                    <a:pt x="517" y="687"/>
                  </a:cubicBezTo>
                  <a:cubicBezTo>
                    <a:pt x="503" y="653"/>
                    <a:pt x="503" y="612"/>
                    <a:pt x="517" y="578"/>
                  </a:cubicBezTo>
                  <a:cubicBezTo>
                    <a:pt x="531" y="541"/>
                    <a:pt x="561" y="514"/>
                    <a:pt x="596" y="500"/>
                  </a:cubicBezTo>
                  <a:cubicBezTo>
                    <a:pt x="614" y="493"/>
                    <a:pt x="633" y="490"/>
                    <a:pt x="651" y="490"/>
                  </a:cubicBezTo>
                  <a:cubicBezTo>
                    <a:pt x="670" y="490"/>
                    <a:pt x="687" y="493"/>
                    <a:pt x="704" y="500"/>
                  </a:cubicBezTo>
                  <a:lnTo>
                    <a:pt x="799" y="541"/>
                  </a:lnTo>
                  <a:lnTo>
                    <a:pt x="1013" y="629"/>
                  </a:lnTo>
                  <a:cubicBezTo>
                    <a:pt x="1017" y="632"/>
                    <a:pt x="1021" y="632"/>
                    <a:pt x="1024" y="640"/>
                  </a:cubicBezTo>
                  <a:lnTo>
                    <a:pt x="1024" y="649"/>
                  </a:lnTo>
                  <a:cubicBezTo>
                    <a:pt x="997" y="714"/>
                    <a:pt x="1027" y="789"/>
                    <a:pt x="1088" y="816"/>
                  </a:cubicBezTo>
                  <a:cubicBezTo>
                    <a:pt x="1104" y="823"/>
                    <a:pt x="1121" y="826"/>
                    <a:pt x="1138" y="826"/>
                  </a:cubicBezTo>
                  <a:cubicBezTo>
                    <a:pt x="1187" y="826"/>
                    <a:pt x="1234" y="796"/>
                    <a:pt x="1255" y="748"/>
                  </a:cubicBezTo>
                  <a:cubicBezTo>
                    <a:pt x="1282" y="680"/>
                    <a:pt x="1282" y="609"/>
                    <a:pt x="1255" y="541"/>
                  </a:cubicBezTo>
                  <a:cubicBezTo>
                    <a:pt x="1228" y="476"/>
                    <a:pt x="1176" y="425"/>
                    <a:pt x="1112" y="398"/>
                  </a:cubicBezTo>
                  <a:lnTo>
                    <a:pt x="1013" y="357"/>
                  </a:lnTo>
                  <a:lnTo>
                    <a:pt x="1092" y="177"/>
                  </a:lnTo>
                  <a:cubicBezTo>
                    <a:pt x="1115" y="113"/>
                    <a:pt x="1088" y="38"/>
                    <a:pt x="1024" y="11"/>
                  </a:cubicBezTo>
                  <a:cubicBezTo>
                    <a:pt x="1008" y="4"/>
                    <a:pt x="991" y="1"/>
                    <a:pt x="9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4802" name="Google Shape;4802;p88"/>
            <p:cNvSpPr/>
            <p:nvPr/>
          </p:nvSpPr>
          <p:spPr>
            <a:xfrm>
              <a:off x="7362681" y="3427790"/>
              <a:ext cx="290673" cy="228697"/>
            </a:xfrm>
            <a:custGeom>
              <a:avLst/>
              <a:gdLst/>
              <a:ahLst/>
              <a:cxnLst/>
              <a:rect l="l" t="t" r="r" b="b"/>
              <a:pathLst>
                <a:path w="7265" h="5716" extrusionOk="0">
                  <a:moveTo>
                    <a:pt x="2475" y="291"/>
                  </a:moveTo>
                  <a:lnTo>
                    <a:pt x="4165" y="997"/>
                  </a:lnTo>
                  <a:lnTo>
                    <a:pt x="3702" y="2102"/>
                  </a:lnTo>
                  <a:cubicBezTo>
                    <a:pt x="3308" y="2486"/>
                    <a:pt x="3060" y="3020"/>
                    <a:pt x="3060" y="3612"/>
                  </a:cubicBezTo>
                  <a:lnTo>
                    <a:pt x="3060" y="3635"/>
                  </a:lnTo>
                  <a:lnTo>
                    <a:pt x="2894" y="4029"/>
                  </a:lnTo>
                  <a:lnTo>
                    <a:pt x="1207" y="3322"/>
                  </a:lnTo>
                  <a:lnTo>
                    <a:pt x="2475" y="291"/>
                  </a:lnTo>
                  <a:close/>
                  <a:moveTo>
                    <a:pt x="5161" y="1762"/>
                  </a:moveTo>
                  <a:cubicBezTo>
                    <a:pt x="6181" y="1762"/>
                    <a:pt x="7014" y="2592"/>
                    <a:pt x="7014" y="3612"/>
                  </a:cubicBezTo>
                  <a:cubicBezTo>
                    <a:pt x="7014" y="4631"/>
                    <a:pt x="6181" y="5460"/>
                    <a:pt x="5161" y="5460"/>
                  </a:cubicBezTo>
                  <a:cubicBezTo>
                    <a:pt x="4158" y="5460"/>
                    <a:pt x="3338" y="4658"/>
                    <a:pt x="3315" y="3659"/>
                  </a:cubicBezTo>
                  <a:lnTo>
                    <a:pt x="3315" y="3656"/>
                  </a:lnTo>
                  <a:cubicBezTo>
                    <a:pt x="3311" y="3642"/>
                    <a:pt x="3311" y="3628"/>
                    <a:pt x="3311" y="3612"/>
                  </a:cubicBezTo>
                  <a:cubicBezTo>
                    <a:pt x="3311" y="2592"/>
                    <a:pt x="4141" y="1762"/>
                    <a:pt x="5161" y="1762"/>
                  </a:cubicBezTo>
                  <a:close/>
                  <a:moveTo>
                    <a:pt x="2407" y="0"/>
                  </a:moveTo>
                  <a:cubicBezTo>
                    <a:pt x="2391" y="0"/>
                    <a:pt x="2375" y="3"/>
                    <a:pt x="2359" y="8"/>
                  </a:cubicBezTo>
                  <a:cubicBezTo>
                    <a:pt x="2329" y="22"/>
                    <a:pt x="2306" y="46"/>
                    <a:pt x="2292" y="76"/>
                  </a:cubicBezTo>
                  <a:lnTo>
                    <a:pt x="925" y="3342"/>
                  </a:lnTo>
                  <a:cubicBezTo>
                    <a:pt x="898" y="3408"/>
                    <a:pt x="928" y="3479"/>
                    <a:pt x="993" y="3506"/>
                  </a:cubicBezTo>
                  <a:lnTo>
                    <a:pt x="2914" y="4312"/>
                  </a:lnTo>
                  <a:cubicBezTo>
                    <a:pt x="2930" y="4318"/>
                    <a:pt x="2948" y="4321"/>
                    <a:pt x="2961" y="4321"/>
                  </a:cubicBezTo>
                  <a:cubicBezTo>
                    <a:pt x="3012" y="4321"/>
                    <a:pt x="3060" y="4291"/>
                    <a:pt x="3081" y="4244"/>
                  </a:cubicBezTo>
                  <a:lnTo>
                    <a:pt x="3125" y="4131"/>
                  </a:lnTo>
                  <a:cubicBezTo>
                    <a:pt x="3175" y="4326"/>
                    <a:pt x="3250" y="4505"/>
                    <a:pt x="3346" y="4672"/>
                  </a:cubicBezTo>
                  <a:lnTo>
                    <a:pt x="3209" y="4999"/>
                  </a:lnTo>
                  <a:lnTo>
                    <a:pt x="296" y="3778"/>
                  </a:lnTo>
                  <a:lnTo>
                    <a:pt x="463" y="3377"/>
                  </a:lnTo>
                  <a:cubicBezTo>
                    <a:pt x="490" y="3312"/>
                    <a:pt x="459" y="3237"/>
                    <a:pt x="395" y="3210"/>
                  </a:cubicBezTo>
                  <a:cubicBezTo>
                    <a:pt x="379" y="3205"/>
                    <a:pt x="363" y="3202"/>
                    <a:pt x="348" y="3202"/>
                  </a:cubicBezTo>
                  <a:cubicBezTo>
                    <a:pt x="298" y="3202"/>
                    <a:pt x="252" y="3229"/>
                    <a:pt x="232" y="3278"/>
                  </a:cubicBezTo>
                  <a:lnTo>
                    <a:pt x="14" y="3799"/>
                  </a:lnTo>
                  <a:cubicBezTo>
                    <a:pt x="1" y="3829"/>
                    <a:pt x="1" y="3863"/>
                    <a:pt x="14" y="3893"/>
                  </a:cubicBezTo>
                  <a:cubicBezTo>
                    <a:pt x="28" y="3924"/>
                    <a:pt x="51" y="3951"/>
                    <a:pt x="82" y="3962"/>
                  </a:cubicBezTo>
                  <a:lnTo>
                    <a:pt x="3230" y="5280"/>
                  </a:lnTo>
                  <a:cubicBezTo>
                    <a:pt x="3244" y="5287"/>
                    <a:pt x="3261" y="5291"/>
                    <a:pt x="3277" y="5291"/>
                  </a:cubicBezTo>
                  <a:cubicBezTo>
                    <a:pt x="3325" y="5291"/>
                    <a:pt x="3373" y="5260"/>
                    <a:pt x="3393" y="5212"/>
                  </a:cubicBezTo>
                  <a:lnTo>
                    <a:pt x="3515" y="4917"/>
                  </a:lnTo>
                  <a:cubicBezTo>
                    <a:pt x="3903" y="5402"/>
                    <a:pt x="4498" y="5716"/>
                    <a:pt x="5161" y="5716"/>
                  </a:cubicBezTo>
                  <a:cubicBezTo>
                    <a:pt x="6320" y="5716"/>
                    <a:pt x="7265" y="4770"/>
                    <a:pt x="7265" y="3612"/>
                  </a:cubicBezTo>
                  <a:cubicBezTo>
                    <a:pt x="7265" y="2452"/>
                    <a:pt x="6320" y="1511"/>
                    <a:pt x="5161" y="1511"/>
                  </a:cubicBezTo>
                  <a:cubicBezTo>
                    <a:pt x="5086" y="1511"/>
                    <a:pt x="5011" y="1514"/>
                    <a:pt x="4936" y="1524"/>
                  </a:cubicBezTo>
                  <a:lnTo>
                    <a:pt x="5296" y="667"/>
                  </a:lnTo>
                  <a:cubicBezTo>
                    <a:pt x="5313" y="630"/>
                    <a:pt x="5310" y="586"/>
                    <a:pt x="5286" y="552"/>
                  </a:cubicBezTo>
                  <a:lnTo>
                    <a:pt x="5144" y="317"/>
                  </a:lnTo>
                  <a:cubicBezTo>
                    <a:pt x="5119" y="280"/>
                    <a:pt x="5077" y="258"/>
                    <a:pt x="5035" y="258"/>
                  </a:cubicBezTo>
                  <a:cubicBezTo>
                    <a:pt x="5012" y="258"/>
                    <a:pt x="4990" y="264"/>
                    <a:pt x="4970" y="277"/>
                  </a:cubicBezTo>
                  <a:cubicBezTo>
                    <a:pt x="4909" y="314"/>
                    <a:pt x="4892" y="393"/>
                    <a:pt x="4929" y="450"/>
                  </a:cubicBezTo>
                  <a:lnTo>
                    <a:pt x="5038" y="630"/>
                  </a:lnTo>
                  <a:lnTo>
                    <a:pt x="4640" y="1575"/>
                  </a:lnTo>
                  <a:cubicBezTo>
                    <a:pt x="4450" y="1626"/>
                    <a:pt x="4270" y="1701"/>
                    <a:pt x="4104" y="1800"/>
                  </a:cubicBezTo>
                  <a:lnTo>
                    <a:pt x="4447" y="981"/>
                  </a:lnTo>
                  <a:cubicBezTo>
                    <a:pt x="4474" y="915"/>
                    <a:pt x="4444" y="841"/>
                    <a:pt x="4378" y="813"/>
                  </a:cubicBezTo>
                  <a:lnTo>
                    <a:pt x="2455" y="8"/>
                  </a:lnTo>
                  <a:cubicBezTo>
                    <a:pt x="2440" y="3"/>
                    <a:pt x="2424" y="0"/>
                    <a:pt x="24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4803" name="Google Shape;4803;p88"/>
            <p:cNvSpPr/>
            <p:nvPr/>
          </p:nvSpPr>
          <p:spPr>
            <a:xfrm>
              <a:off x="7510280" y="3513372"/>
              <a:ext cx="117909" cy="117829"/>
            </a:xfrm>
            <a:custGeom>
              <a:avLst/>
              <a:gdLst/>
              <a:ahLst/>
              <a:cxnLst/>
              <a:rect l="l" t="t" r="r" b="b"/>
              <a:pathLst>
                <a:path w="2947" h="2945" extrusionOk="0">
                  <a:moveTo>
                    <a:pt x="1472" y="0"/>
                  </a:moveTo>
                  <a:cubicBezTo>
                    <a:pt x="663" y="0"/>
                    <a:pt x="0" y="663"/>
                    <a:pt x="0" y="1473"/>
                  </a:cubicBezTo>
                  <a:cubicBezTo>
                    <a:pt x="0" y="2284"/>
                    <a:pt x="663" y="2944"/>
                    <a:pt x="1472" y="2944"/>
                  </a:cubicBezTo>
                  <a:cubicBezTo>
                    <a:pt x="1880" y="2944"/>
                    <a:pt x="2260" y="2785"/>
                    <a:pt x="2542" y="2485"/>
                  </a:cubicBezTo>
                  <a:cubicBezTo>
                    <a:pt x="2590" y="2438"/>
                    <a:pt x="2586" y="2356"/>
                    <a:pt x="2536" y="2309"/>
                  </a:cubicBezTo>
                  <a:cubicBezTo>
                    <a:pt x="2511" y="2286"/>
                    <a:pt x="2480" y="2274"/>
                    <a:pt x="2449" y="2274"/>
                  </a:cubicBezTo>
                  <a:cubicBezTo>
                    <a:pt x="2416" y="2274"/>
                    <a:pt x="2383" y="2287"/>
                    <a:pt x="2359" y="2312"/>
                  </a:cubicBezTo>
                  <a:cubicBezTo>
                    <a:pt x="2124" y="2560"/>
                    <a:pt x="1811" y="2692"/>
                    <a:pt x="1472" y="2692"/>
                  </a:cubicBezTo>
                  <a:cubicBezTo>
                    <a:pt x="802" y="2692"/>
                    <a:pt x="255" y="2146"/>
                    <a:pt x="255" y="1473"/>
                  </a:cubicBezTo>
                  <a:cubicBezTo>
                    <a:pt x="255" y="803"/>
                    <a:pt x="802" y="256"/>
                    <a:pt x="1472" y="256"/>
                  </a:cubicBezTo>
                  <a:cubicBezTo>
                    <a:pt x="2145" y="256"/>
                    <a:pt x="2692" y="803"/>
                    <a:pt x="2692" y="1473"/>
                  </a:cubicBezTo>
                  <a:cubicBezTo>
                    <a:pt x="2692" y="1652"/>
                    <a:pt x="2655" y="1826"/>
                    <a:pt x="2580" y="1986"/>
                  </a:cubicBezTo>
                  <a:cubicBezTo>
                    <a:pt x="2553" y="2050"/>
                    <a:pt x="2580" y="2125"/>
                    <a:pt x="2641" y="2152"/>
                  </a:cubicBezTo>
                  <a:cubicBezTo>
                    <a:pt x="2659" y="2161"/>
                    <a:pt x="2677" y="2165"/>
                    <a:pt x="2696" y="2165"/>
                  </a:cubicBezTo>
                  <a:cubicBezTo>
                    <a:pt x="2744" y="2165"/>
                    <a:pt x="2789" y="2138"/>
                    <a:pt x="2811" y="2091"/>
                  </a:cubicBezTo>
                  <a:cubicBezTo>
                    <a:pt x="2899" y="1897"/>
                    <a:pt x="2947" y="1690"/>
                    <a:pt x="2947" y="1473"/>
                  </a:cubicBezTo>
                  <a:cubicBezTo>
                    <a:pt x="2947" y="663"/>
                    <a:pt x="2284" y="0"/>
                    <a:pt x="14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4804" name="Google Shape;4804;p88"/>
            <p:cNvSpPr/>
            <p:nvPr/>
          </p:nvSpPr>
          <p:spPr>
            <a:xfrm>
              <a:off x="7551892" y="3539099"/>
              <a:ext cx="35369" cy="68297"/>
            </a:xfrm>
            <a:custGeom>
              <a:avLst/>
              <a:gdLst/>
              <a:ahLst/>
              <a:cxnLst/>
              <a:rect l="l" t="t" r="r" b="b"/>
              <a:pathLst>
                <a:path w="884" h="1707" extrusionOk="0">
                  <a:moveTo>
                    <a:pt x="442" y="0"/>
                  </a:moveTo>
                  <a:cubicBezTo>
                    <a:pt x="371" y="0"/>
                    <a:pt x="316" y="55"/>
                    <a:pt x="316" y="126"/>
                  </a:cubicBezTo>
                  <a:lnTo>
                    <a:pt x="316" y="272"/>
                  </a:lnTo>
                  <a:cubicBezTo>
                    <a:pt x="139" y="292"/>
                    <a:pt x="0" y="442"/>
                    <a:pt x="0" y="626"/>
                  </a:cubicBezTo>
                  <a:cubicBezTo>
                    <a:pt x="0" y="819"/>
                    <a:pt x="159" y="979"/>
                    <a:pt x="354" y="979"/>
                  </a:cubicBezTo>
                  <a:lnTo>
                    <a:pt x="526" y="979"/>
                  </a:lnTo>
                  <a:cubicBezTo>
                    <a:pt x="584" y="979"/>
                    <a:pt x="628" y="1023"/>
                    <a:pt x="628" y="1081"/>
                  </a:cubicBezTo>
                  <a:cubicBezTo>
                    <a:pt x="628" y="1136"/>
                    <a:pt x="584" y="1183"/>
                    <a:pt x="526" y="1183"/>
                  </a:cubicBezTo>
                  <a:lnTo>
                    <a:pt x="252" y="1183"/>
                  </a:lnTo>
                  <a:cubicBezTo>
                    <a:pt x="248" y="1115"/>
                    <a:pt x="194" y="1061"/>
                    <a:pt x="126" y="1061"/>
                  </a:cubicBezTo>
                  <a:cubicBezTo>
                    <a:pt x="57" y="1061"/>
                    <a:pt x="0" y="1118"/>
                    <a:pt x="0" y="1189"/>
                  </a:cubicBezTo>
                  <a:cubicBezTo>
                    <a:pt x="0" y="1322"/>
                    <a:pt x="112" y="1434"/>
                    <a:pt x="245" y="1434"/>
                  </a:cubicBezTo>
                  <a:lnTo>
                    <a:pt x="316" y="1434"/>
                  </a:lnTo>
                  <a:lnTo>
                    <a:pt x="316" y="1580"/>
                  </a:lnTo>
                  <a:cubicBezTo>
                    <a:pt x="316" y="1649"/>
                    <a:pt x="371" y="1707"/>
                    <a:pt x="442" y="1707"/>
                  </a:cubicBezTo>
                  <a:cubicBezTo>
                    <a:pt x="510" y="1707"/>
                    <a:pt x="567" y="1649"/>
                    <a:pt x="567" y="1580"/>
                  </a:cubicBezTo>
                  <a:lnTo>
                    <a:pt x="567" y="1431"/>
                  </a:lnTo>
                  <a:cubicBezTo>
                    <a:pt x="744" y="1411"/>
                    <a:pt x="884" y="1261"/>
                    <a:pt x="884" y="1081"/>
                  </a:cubicBezTo>
                  <a:cubicBezTo>
                    <a:pt x="884" y="884"/>
                    <a:pt x="724" y="728"/>
                    <a:pt x="526" y="728"/>
                  </a:cubicBezTo>
                  <a:lnTo>
                    <a:pt x="354" y="728"/>
                  </a:lnTo>
                  <a:cubicBezTo>
                    <a:pt x="299" y="728"/>
                    <a:pt x="252" y="680"/>
                    <a:pt x="252" y="626"/>
                  </a:cubicBezTo>
                  <a:cubicBezTo>
                    <a:pt x="252" y="568"/>
                    <a:pt x="299" y="524"/>
                    <a:pt x="354" y="524"/>
                  </a:cubicBezTo>
                  <a:lnTo>
                    <a:pt x="628" y="524"/>
                  </a:lnTo>
                  <a:cubicBezTo>
                    <a:pt x="633" y="588"/>
                    <a:pt x="690" y="642"/>
                    <a:pt x="755" y="642"/>
                  </a:cubicBezTo>
                  <a:cubicBezTo>
                    <a:pt x="826" y="642"/>
                    <a:pt x="884" y="585"/>
                    <a:pt x="884" y="516"/>
                  </a:cubicBezTo>
                  <a:cubicBezTo>
                    <a:pt x="884" y="381"/>
                    <a:pt x="771" y="272"/>
                    <a:pt x="636" y="272"/>
                  </a:cubicBezTo>
                  <a:lnTo>
                    <a:pt x="567" y="272"/>
                  </a:lnTo>
                  <a:lnTo>
                    <a:pt x="567" y="126"/>
                  </a:lnTo>
                  <a:cubicBezTo>
                    <a:pt x="567" y="55"/>
                    <a:pt x="510" y="0"/>
                    <a:pt x="4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4805" name="Google Shape;4805;p88"/>
            <p:cNvSpPr/>
            <p:nvPr/>
          </p:nvSpPr>
          <p:spPr>
            <a:xfrm>
              <a:off x="7597984" y="3416547"/>
              <a:ext cx="29127" cy="10243"/>
            </a:xfrm>
            <a:custGeom>
              <a:avLst/>
              <a:gdLst/>
              <a:ahLst/>
              <a:cxnLst/>
              <a:rect l="l" t="t" r="r" b="b"/>
              <a:pathLst>
                <a:path w="728" h="256" extrusionOk="0">
                  <a:moveTo>
                    <a:pt x="126" y="0"/>
                  </a:moveTo>
                  <a:cubicBezTo>
                    <a:pt x="58" y="0"/>
                    <a:pt x="0" y="58"/>
                    <a:pt x="0" y="126"/>
                  </a:cubicBezTo>
                  <a:cubicBezTo>
                    <a:pt x="0" y="197"/>
                    <a:pt x="58" y="255"/>
                    <a:pt x="126" y="255"/>
                  </a:cubicBezTo>
                  <a:lnTo>
                    <a:pt x="602" y="255"/>
                  </a:lnTo>
                  <a:cubicBezTo>
                    <a:pt x="670" y="255"/>
                    <a:pt x="728" y="197"/>
                    <a:pt x="728" y="126"/>
                  </a:cubicBezTo>
                  <a:cubicBezTo>
                    <a:pt x="728" y="58"/>
                    <a:pt x="670" y="0"/>
                    <a:pt x="6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4806" name="Google Shape;4806;p88"/>
            <p:cNvSpPr/>
            <p:nvPr/>
          </p:nvSpPr>
          <p:spPr>
            <a:xfrm>
              <a:off x="7630353" y="3453797"/>
              <a:ext cx="29127" cy="10123"/>
            </a:xfrm>
            <a:custGeom>
              <a:avLst/>
              <a:gdLst/>
              <a:ahLst/>
              <a:cxnLst/>
              <a:rect l="l" t="t" r="r" b="b"/>
              <a:pathLst>
                <a:path w="728" h="253" extrusionOk="0">
                  <a:moveTo>
                    <a:pt x="126" y="0"/>
                  </a:moveTo>
                  <a:cubicBezTo>
                    <a:pt x="54" y="0"/>
                    <a:pt x="0" y="55"/>
                    <a:pt x="0" y="127"/>
                  </a:cubicBezTo>
                  <a:cubicBezTo>
                    <a:pt x="0" y="194"/>
                    <a:pt x="54" y="252"/>
                    <a:pt x="126" y="252"/>
                  </a:cubicBezTo>
                  <a:lnTo>
                    <a:pt x="602" y="252"/>
                  </a:lnTo>
                  <a:cubicBezTo>
                    <a:pt x="670" y="252"/>
                    <a:pt x="727" y="194"/>
                    <a:pt x="727" y="127"/>
                  </a:cubicBezTo>
                  <a:cubicBezTo>
                    <a:pt x="727" y="55"/>
                    <a:pt x="670" y="0"/>
                    <a:pt x="6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4807" name="Google Shape;4807;p88"/>
            <p:cNvSpPr/>
            <p:nvPr/>
          </p:nvSpPr>
          <p:spPr>
            <a:xfrm>
              <a:off x="7399291" y="3384738"/>
              <a:ext cx="29127" cy="10083"/>
            </a:xfrm>
            <a:custGeom>
              <a:avLst/>
              <a:gdLst/>
              <a:ahLst/>
              <a:cxnLst/>
              <a:rect l="l" t="t" r="r" b="b"/>
              <a:pathLst>
                <a:path w="728" h="252" extrusionOk="0">
                  <a:moveTo>
                    <a:pt x="126" y="0"/>
                  </a:moveTo>
                  <a:cubicBezTo>
                    <a:pt x="58" y="0"/>
                    <a:pt x="0" y="58"/>
                    <a:pt x="0" y="126"/>
                  </a:cubicBezTo>
                  <a:cubicBezTo>
                    <a:pt x="0" y="197"/>
                    <a:pt x="58" y="251"/>
                    <a:pt x="126" y="251"/>
                  </a:cubicBezTo>
                  <a:lnTo>
                    <a:pt x="602" y="251"/>
                  </a:lnTo>
                  <a:cubicBezTo>
                    <a:pt x="669" y="251"/>
                    <a:pt x="727" y="197"/>
                    <a:pt x="727" y="126"/>
                  </a:cubicBezTo>
                  <a:cubicBezTo>
                    <a:pt x="727" y="58"/>
                    <a:pt x="669" y="0"/>
                    <a:pt x="6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4808" name="Google Shape;4808;p88"/>
            <p:cNvSpPr/>
            <p:nvPr/>
          </p:nvSpPr>
          <p:spPr>
            <a:xfrm>
              <a:off x="7447824" y="3334525"/>
              <a:ext cx="29167" cy="10123"/>
            </a:xfrm>
            <a:custGeom>
              <a:avLst/>
              <a:gdLst/>
              <a:ahLst/>
              <a:cxnLst/>
              <a:rect l="l" t="t" r="r" b="b"/>
              <a:pathLst>
                <a:path w="729" h="253" extrusionOk="0">
                  <a:moveTo>
                    <a:pt x="126" y="0"/>
                  </a:moveTo>
                  <a:cubicBezTo>
                    <a:pt x="58" y="0"/>
                    <a:pt x="1" y="55"/>
                    <a:pt x="1" y="126"/>
                  </a:cubicBezTo>
                  <a:cubicBezTo>
                    <a:pt x="1" y="195"/>
                    <a:pt x="58" y="252"/>
                    <a:pt x="126" y="252"/>
                  </a:cubicBezTo>
                  <a:lnTo>
                    <a:pt x="603" y="252"/>
                  </a:lnTo>
                  <a:cubicBezTo>
                    <a:pt x="674" y="252"/>
                    <a:pt x="728" y="195"/>
                    <a:pt x="728" y="126"/>
                  </a:cubicBezTo>
                  <a:cubicBezTo>
                    <a:pt x="728" y="55"/>
                    <a:pt x="674" y="0"/>
                    <a:pt x="6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</p:grpSp>
      <p:grpSp>
        <p:nvGrpSpPr>
          <p:cNvPr id="4809" name="Google Shape;4809;p88"/>
          <p:cNvGrpSpPr/>
          <p:nvPr/>
        </p:nvGrpSpPr>
        <p:grpSpPr>
          <a:xfrm>
            <a:off x="5022472" y="3740896"/>
            <a:ext cx="364826" cy="415723"/>
            <a:chOff x="8383504" y="3263825"/>
            <a:chExt cx="313155" cy="356844"/>
          </a:xfrm>
        </p:grpSpPr>
        <p:sp>
          <p:nvSpPr>
            <p:cNvPr id="4810" name="Google Shape;4810;p88"/>
            <p:cNvSpPr/>
            <p:nvPr/>
          </p:nvSpPr>
          <p:spPr>
            <a:xfrm>
              <a:off x="8383504" y="3263825"/>
              <a:ext cx="311768" cy="356844"/>
            </a:xfrm>
            <a:custGeom>
              <a:avLst/>
              <a:gdLst/>
              <a:ahLst/>
              <a:cxnLst/>
              <a:rect l="l" t="t" r="r" b="b"/>
              <a:pathLst>
                <a:path w="18875" h="21604" extrusionOk="0">
                  <a:moveTo>
                    <a:pt x="13543" y="638"/>
                  </a:moveTo>
                  <a:cubicBezTo>
                    <a:pt x="13664" y="638"/>
                    <a:pt x="13794" y="667"/>
                    <a:pt x="13927" y="726"/>
                  </a:cubicBezTo>
                  <a:cubicBezTo>
                    <a:pt x="14336" y="904"/>
                    <a:pt x="14703" y="1331"/>
                    <a:pt x="14934" y="1894"/>
                  </a:cubicBezTo>
                  <a:cubicBezTo>
                    <a:pt x="15182" y="2490"/>
                    <a:pt x="15284" y="3215"/>
                    <a:pt x="15233" y="4033"/>
                  </a:cubicBezTo>
                  <a:lnTo>
                    <a:pt x="14721" y="3667"/>
                  </a:lnTo>
                  <a:cubicBezTo>
                    <a:pt x="14665" y="3629"/>
                    <a:pt x="14598" y="3610"/>
                    <a:pt x="14533" y="3610"/>
                  </a:cubicBezTo>
                  <a:cubicBezTo>
                    <a:pt x="14468" y="3610"/>
                    <a:pt x="14404" y="3629"/>
                    <a:pt x="14353" y="3667"/>
                  </a:cubicBezTo>
                  <a:lnTo>
                    <a:pt x="13577" y="4222"/>
                  </a:lnTo>
                  <a:cubicBezTo>
                    <a:pt x="13501" y="4033"/>
                    <a:pt x="13424" y="3839"/>
                    <a:pt x="13348" y="3642"/>
                  </a:cubicBezTo>
                  <a:cubicBezTo>
                    <a:pt x="12836" y="2261"/>
                    <a:pt x="12726" y="1254"/>
                    <a:pt x="13049" y="861"/>
                  </a:cubicBezTo>
                  <a:cubicBezTo>
                    <a:pt x="13176" y="714"/>
                    <a:pt x="13348" y="638"/>
                    <a:pt x="13543" y="638"/>
                  </a:cubicBezTo>
                  <a:close/>
                  <a:moveTo>
                    <a:pt x="14533" y="6029"/>
                  </a:moveTo>
                  <a:cubicBezTo>
                    <a:pt x="14721" y="6029"/>
                    <a:pt x="14875" y="6182"/>
                    <a:pt x="14875" y="6371"/>
                  </a:cubicBezTo>
                  <a:cubicBezTo>
                    <a:pt x="14875" y="6559"/>
                    <a:pt x="14721" y="6713"/>
                    <a:pt x="14533" y="6713"/>
                  </a:cubicBezTo>
                  <a:cubicBezTo>
                    <a:pt x="14345" y="6713"/>
                    <a:pt x="14191" y="6559"/>
                    <a:pt x="14191" y="6371"/>
                  </a:cubicBezTo>
                  <a:cubicBezTo>
                    <a:pt x="14191" y="6182"/>
                    <a:pt x="14345" y="6029"/>
                    <a:pt x="14533" y="6029"/>
                  </a:cubicBezTo>
                  <a:close/>
                  <a:moveTo>
                    <a:pt x="10192" y="10063"/>
                  </a:moveTo>
                  <a:lnTo>
                    <a:pt x="10192" y="12264"/>
                  </a:lnTo>
                  <a:lnTo>
                    <a:pt x="9195" y="11617"/>
                  </a:lnTo>
                  <a:lnTo>
                    <a:pt x="10192" y="10063"/>
                  </a:lnTo>
                  <a:close/>
                  <a:moveTo>
                    <a:pt x="7692" y="13944"/>
                  </a:moveTo>
                  <a:lnTo>
                    <a:pt x="8955" y="14763"/>
                  </a:lnTo>
                  <a:lnTo>
                    <a:pt x="8290" y="15803"/>
                  </a:lnTo>
                  <a:cubicBezTo>
                    <a:pt x="8034" y="15463"/>
                    <a:pt x="7727" y="15172"/>
                    <a:pt x="7361" y="14943"/>
                  </a:cubicBezTo>
                  <a:cubicBezTo>
                    <a:pt x="7283" y="14892"/>
                    <a:pt x="7216" y="14849"/>
                    <a:pt x="7138" y="14806"/>
                  </a:cubicBezTo>
                  <a:lnTo>
                    <a:pt x="7692" y="13944"/>
                  </a:lnTo>
                  <a:close/>
                  <a:moveTo>
                    <a:pt x="16674" y="8579"/>
                  </a:moveTo>
                  <a:lnTo>
                    <a:pt x="16674" y="16306"/>
                  </a:lnTo>
                  <a:lnTo>
                    <a:pt x="16461" y="16306"/>
                  </a:lnTo>
                  <a:cubicBezTo>
                    <a:pt x="16434" y="16282"/>
                    <a:pt x="16400" y="16263"/>
                    <a:pt x="16375" y="16247"/>
                  </a:cubicBezTo>
                  <a:lnTo>
                    <a:pt x="12392" y="13680"/>
                  </a:lnTo>
                  <a:lnTo>
                    <a:pt x="12392" y="8579"/>
                  </a:lnTo>
                  <a:close/>
                  <a:moveTo>
                    <a:pt x="7275" y="11138"/>
                  </a:moveTo>
                  <a:lnTo>
                    <a:pt x="11897" y="14114"/>
                  </a:lnTo>
                  <a:lnTo>
                    <a:pt x="16033" y="16775"/>
                  </a:lnTo>
                  <a:cubicBezTo>
                    <a:pt x="16060" y="16793"/>
                    <a:pt x="16076" y="16826"/>
                    <a:pt x="16076" y="16861"/>
                  </a:cubicBezTo>
                  <a:cubicBezTo>
                    <a:pt x="16076" y="16877"/>
                    <a:pt x="16076" y="16896"/>
                    <a:pt x="16060" y="16912"/>
                  </a:cubicBezTo>
                  <a:cubicBezTo>
                    <a:pt x="15863" y="17227"/>
                    <a:pt x="15548" y="17450"/>
                    <a:pt x="15182" y="17526"/>
                  </a:cubicBezTo>
                  <a:cubicBezTo>
                    <a:pt x="15083" y="17547"/>
                    <a:pt x="14983" y="17557"/>
                    <a:pt x="14884" y="17557"/>
                  </a:cubicBezTo>
                  <a:cubicBezTo>
                    <a:pt x="14616" y="17557"/>
                    <a:pt x="14354" y="17482"/>
                    <a:pt x="14124" y="17338"/>
                  </a:cubicBezTo>
                  <a:lnTo>
                    <a:pt x="12605" y="16357"/>
                  </a:lnTo>
                  <a:lnTo>
                    <a:pt x="10687" y="15121"/>
                  </a:lnTo>
                  <a:lnTo>
                    <a:pt x="10679" y="15121"/>
                  </a:lnTo>
                  <a:lnTo>
                    <a:pt x="7770" y="13244"/>
                  </a:lnTo>
                  <a:lnTo>
                    <a:pt x="6644" y="12520"/>
                  </a:lnTo>
                  <a:cubicBezTo>
                    <a:pt x="6696" y="12452"/>
                    <a:pt x="6739" y="12374"/>
                    <a:pt x="6790" y="12307"/>
                  </a:cubicBezTo>
                  <a:cubicBezTo>
                    <a:pt x="7019" y="11949"/>
                    <a:pt x="7181" y="11547"/>
                    <a:pt x="7275" y="11138"/>
                  </a:cubicBezTo>
                  <a:close/>
                  <a:moveTo>
                    <a:pt x="10822" y="15967"/>
                  </a:moveTo>
                  <a:lnTo>
                    <a:pt x="11762" y="16562"/>
                  </a:lnTo>
                  <a:lnTo>
                    <a:pt x="11762" y="16622"/>
                  </a:lnTo>
                  <a:cubicBezTo>
                    <a:pt x="11762" y="16793"/>
                    <a:pt x="11897" y="16939"/>
                    <a:pt x="12077" y="16939"/>
                  </a:cubicBezTo>
                  <a:lnTo>
                    <a:pt x="12333" y="16939"/>
                  </a:lnTo>
                  <a:lnTo>
                    <a:pt x="13782" y="17868"/>
                  </a:lnTo>
                  <a:cubicBezTo>
                    <a:pt x="13962" y="17987"/>
                    <a:pt x="14158" y="18073"/>
                    <a:pt x="14363" y="18124"/>
                  </a:cubicBezTo>
                  <a:lnTo>
                    <a:pt x="10822" y="18124"/>
                  </a:lnTo>
                  <a:lnTo>
                    <a:pt x="10822" y="15967"/>
                  </a:lnTo>
                  <a:close/>
                  <a:moveTo>
                    <a:pt x="5408" y="14994"/>
                  </a:moveTo>
                  <a:cubicBezTo>
                    <a:pt x="5799" y="14994"/>
                    <a:pt x="6184" y="15070"/>
                    <a:pt x="6542" y="15224"/>
                  </a:cubicBezTo>
                  <a:cubicBezTo>
                    <a:pt x="6550" y="15224"/>
                    <a:pt x="6550" y="15224"/>
                    <a:pt x="6558" y="15232"/>
                  </a:cubicBezTo>
                  <a:cubicBezTo>
                    <a:pt x="6712" y="15301"/>
                    <a:pt x="6866" y="15377"/>
                    <a:pt x="7019" y="15471"/>
                  </a:cubicBezTo>
                  <a:cubicBezTo>
                    <a:pt x="7437" y="15743"/>
                    <a:pt x="7770" y="16102"/>
                    <a:pt x="8008" y="16519"/>
                  </a:cubicBezTo>
                  <a:cubicBezTo>
                    <a:pt x="8008" y="16529"/>
                    <a:pt x="8018" y="16538"/>
                    <a:pt x="8018" y="16546"/>
                  </a:cubicBezTo>
                  <a:cubicBezTo>
                    <a:pt x="8153" y="16802"/>
                    <a:pt x="8255" y="17066"/>
                    <a:pt x="8325" y="17356"/>
                  </a:cubicBezTo>
                  <a:cubicBezTo>
                    <a:pt x="8487" y="18132"/>
                    <a:pt x="8341" y="18934"/>
                    <a:pt x="7916" y="19608"/>
                  </a:cubicBezTo>
                  <a:cubicBezTo>
                    <a:pt x="7342" y="20486"/>
                    <a:pt x="6380" y="20971"/>
                    <a:pt x="5398" y="20971"/>
                  </a:cubicBezTo>
                  <a:cubicBezTo>
                    <a:pt x="4845" y="20971"/>
                    <a:pt x="4282" y="20818"/>
                    <a:pt x="3779" y="20494"/>
                  </a:cubicBezTo>
                  <a:cubicBezTo>
                    <a:pt x="3114" y="20068"/>
                    <a:pt x="2653" y="19403"/>
                    <a:pt x="2481" y="18617"/>
                  </a:cubicBezTo>
                  <a:cubicBezTo>
                    <a:pt x="2311" y="17841"/>
                    <a:pt x="2457" y="17041"/>
                    <a:pt x="2891" y="16366"/>
                  </a:cubicBezTo>
                  <a:cubicBezTo>
                    <a:pt x="3318" y="15700"/>
                    <a:pt x="3984" y="15232"/>
                    <a:pt x="4768" y="15062"/>
                  </a:cubicBezTo>
                  <a:cubicBezTo>
                    <a:pt x="4980" y="15019"/>
                    <a:pt x="5193" y="14994"/>
                    <a:pt x="5408" y="14994"/>
                  </a:cubicBezTo>
                  <a:close/>
                  <a:moveTo>
                    <a:pt x="13543" y="0"/>
                  </a:moveTo>
                  <a:cubicBezTo>
                    <a:pt x="13165" y="0"/>
                    <a:pt x="12816" y="158"/>
                    <a:pt x="12562" y="462"/>
                  </a:cubicBezTo>
                  <a:cubicBezTo>
                    <a:pt x="12060" y="1057"/>
                    <a:pt x="12120" y="2175"/>
                    <a:pt x="12750" y="3863"/>
                  </a:cubicBezTo>
                  <a:cubicBezTo>
                    <a:pt x="12844" y="4119"/>
                    <a:pt x="12947" y="4367"/>
                    <a:pt x="13049" y="4596"/>
                  </a:cubicBezTo>
                  <a:lnTo>
                    <a:pt x="10321" y="6551"/>
                  </a:lnTo>
                  <a:cubicBezTo>
                    <a:pt x="10243" y="6610"/>
                    <a:pt x="10192" y="6704"/>
                    <a:pt x="10192" y="6807"/>
                  </a:cubicBezTo>
                  <a:lnTo>
                    <a:pt x="10192" y="8895"/>
                  </a:lnTo>
                  <a:lnTo>
                    <a:pt x="8656" y="11275"/>
                  </a:lnTo>
                  <a:lnTo>
                    <a:pt x="7361" y="10440"/>
                  </a:lnTo>
                  <a:cubicBezTo>
                    <a:pt x="7369" y="10276"/>
                    <a:pt x="7361" y="10115"/>
                    <a:pt x="7342" y="9961"/>
                  </a:cubicBezTo>
                  <a:cubicBezTo>
                    <a:pt x="7259" y="9150"/>
                    <a:pt x="6900" y="8383"/>
                    <a:pt x="6329" y="7812"/>
                  </a:cubicBezTo>
                  <a:cubicBezTo>
                    <a:pt x="6268" y="7747"/>
                    <a:pt x="6185" y="7716"/>
                    <a:pt x="6102" y="7716"/>
                  </a:cubicBezTo>
                  <a:cubicBezTo>
                    <a:pt x="6023" y="7716"/>
                    <a:pt x="5943" y="7745"/>
                    <a:pt x="5885" y="7804"/>
                  </a:cubicBezTo>
                  <a:cubicBezTo>
                    <a:pt x="5756" y="7933"/>
                    <a:pt x="5756" y="8127"/>
                    <a:pt x="5877" y="8256"/>
                  </a:cubicBezTo>
                  <a:cubicBezTo>
                    <a:pt x="6499" y="8878"/>
                    <a:pt x="6790" y="9713"/>
                    <a:pt x="6728" y="10542"/>
                  </a:cubicBezTo>
                  <a:cubicBezTo>
                    <a:pt x="6720" y="10567"/>
                    <a:pt x="6720" y="10602"/>
                    <a:pt x="6720" y="10626"/>
                  </a:cubicBezTo>
                  <a:cubicBezTo>
                    <a:pt x="6677" y="11087"/>
                    <a:pt x="6524" y="11547"/>
                    <a:pt x="6260" y="11965"/>
                  </a:cubicBezTo>
                  <a:cubicBezTo>
                    <a:pt x="5826" y="12630"/>
                    <a:pt x="5161" y="13101"/>
                    <a:pt x="4375" y="13263"/>
                  </a:cubicBezTo>
                  <a:cubicBezTo>
                    <a:pt x="4162" y="13309"/>
                    <a:pt x="3948" y="13332"/>
                    <a:pt x="3735" y="13332"/>
                  </a:cubicBezTo>
                  <a:cubicBezTo>
                    <a:pt x="3170" y="13332"/>
                    <a:pt x="2614" y="13171"/>
                    <a:pt x="2123" y="12861"/>
                  </a:cubicBezTo>
                  <a:cubicBezTo>
                    <a:pt x="1458" y="12425"/>
                    <a:pt x="989" y="11760"/>
                    <a:pt x="827" y="10976"/>
                  </a:cubicBezTo>
                  <a:cubicBezTo>
                    <a:pt x="658" y="10200"/>
                    <a:pt x="803" y="9398"/>
                    <a:pt x="1229" y="8725"/>
                  </a:cubicBezTo>
                  <a:cubicBezTo>
                    <a:pt x="1796" y="7854"/>
                    <a:pt x="2759" y="7363"/>
                    <a:pt x="3749" y="7363"/>
                  </a:cubicBezTo>
                  <a:cubicBezTo>
                    <a:pt x="4173" y="7363"/>
                    <a:pt x="4602" y="7453"/>
                    <a:pt x="5007" y="7642"/>
                  </a:cubicBezTo>
                  <a:cubicBezTo>
                    <a:pt x="5049" y="7660"/>
                    <a:pt x="5094" y="7668"/>
                    <a:pt x="5137" y="7668"/>
                  </a:cubicBezTo>
                  <a:cubicBezTo>
                    <a:pt x="5260" y="7668"/>
                    <a:pt x="5377" y="7602"/>
                    <a:pt x="5433" y="7488"/>
                  </a:cubicBezTo>
                  <a:cubicBezTo>
                    <a:pt x="5500" y="7327"/>
                    <a:pt x="5433" y="7138"/>
                    <a:pt x="5279" y="7063"/>
                  </a:cubicBezTo>
                  <a:cubicBezTo>
                    <a:pt x="4789" y="6835"/>
                    <a:pt x="4269" y="6726"/>
                    <a:pt x="3755" y="6726"/>
                  </a:cubicBezTo>
                  <a:cubicBezTo>
                    <a:pt x="2555" y="6726"/>
                    <a:pt x="1387" y="7321"/>
                    <a:pt x="700" y="8383"/>
                  </a:cubicBezTo>
                  <a:cubicBezTo>
                    <a:pt x="179" y="9202"/>
                    <a:pt x="0" y="10166"/>
                    <a:pt x="205" y="11113"/>
                  </a:cubicBezTo>
                  <a:cubicBezTo>
                    <a:pt x="410" y="12059"/>
                    <a:pt x="973" y="12870"/>
                    <a:pt x="1783" y="13390"/>
                  </a:cubicBezTo>
                  <a:cubicBezTo>
                    <a:pt x="2379" y="13774"/>
                    <a:pt x="3054" y="13971"/>
                    <a:pt x="3736" y="13971"/>
                  </a:cubicBezTo>
                  <a:cubicBezTo>
                    <a:pt x="3992" y="13971"/>
                    <a:pt x="4256" y="13944"/>
                    <a:pt x="4512" y="13885"/>
                  </a:cubicBezTo>
                  <a:cubicBezTo>
                    <a:pt x="5161" y="13748"/>
                    <a:pt x="5740" y="13441"/>
                    <a:pt x="6208" y="12999"/>
                  </a:cubicBezTo>
                  <a:lnTo>
                    <a:pt x="7156" y="13602"/>
                  </a:lnTo>
                  <a:lnTo>
                    <a:pt x="6550" y="14550"/>
                  </a:lnTo>
                  <a:cubicBezTo>
                    <a:pt x="6180" y="14427"/>
                    <a:pt x="5794" y="14362"/>
                    <a:pt x="5404" y="14362"/>
                  </a:cubicBezTo>
                  <a:cubicBezTo>
                    <a:pt x="5147" y="14362"/>
                    <a:pt x="4888" y="14390"/>
                    <a:pt x="4630" y="14448"/>
                  </a:cubicBezTo>
                  <a:cubicBezTo>
                    <a:pt x="3685" y="14652"/>
                    <a:pt x="2882" y="15215"/>
                    <a:pt x="2354" y="16026"/>
                  </a:cubicBezTo>
                  <a:cubicBezTo>
                    <a:pt x="1834" y="16836"/>
                    <a:pt x="1654" y="17809"/>
                    <a:pt x="1859" y="18754"/>
                  </a:cubicBezTo>
                  <a:cubicBezTo>
                    <a:pt x="2064" y="19702"/>
                    <a:pt x="2627" y="20511"/>
                    <a:pt x="3437" y="21033"/>
                  </a:cubicBezTo>
                  <a:cubicBezTo>
                    <a:pt x="4043" y="21423"/>
                    <a:pt x="4725" y="21604"/>
                    <a:pt x="5390" y="21604"/>
                  </a:cubicBezTo>
                  <a:cubicBezTo>
                    <a:pt x="6585" y="21604"/>
                    <a:pt x="7752" y="21022"/>
                    <a:pt x="8444" y="19948"/>
                  </a:cubicBezTo>
                  <a:cubicBezTo>
                    <a:pt x="8972" y="19129"/>
                    <a:pt x="9144" y="18167"/>
                    <a:pt x="8939" y="17219"/>
                  </a:cubicBezTo>
                  <a:cubicBezTo>
                    <a:pt x="8878" y="16929"/>
                    <a:pt x="8785" y="16656"/>
                    <a:pt x="8656" y="16400"/>
                  </a:cubicBezTo>
                  <a:lnTo>
                    <a:pt x="9492" y="15105"/>
                  </a:lnTo>
                  <a:lnTo>
                    <a:pt x="10192" y="15557"/>
                  </a:lnTo>
                  <a:lnTo>
                    <a:pt x="10192" y="18439"/>
                  </a:lnTo>
                  <a:cubicBezTo>
                    <a:pt x="10192" y="18617"/>
                    <a:pt x="10329" y="18763"/>
                    <a:pt x="10507" y="18763"/>
                  </a:cubicBezTo>
                  <a:lnTo>
                    <a:pt x="18559" y="18763"/>
                  </a:lnTo>
                  <a:cubicBezTo>
                    <a:pt x="18737" y="18763"/>
                    <a:pt x="18874" y="18617"/>
                    <a:pt x="18874" y="18439"/>
                  </a:cubicBezTo>
                  <a:lnTo>
                    <a:pt x="18874" y="9740"/>
                  </a:lnTo>
                  <a:cubicBezTo>
                    <a:pt x="18874" y="9560"/>
                    <a:pt x="18737" y="9425"/>
                    <a:pt x="18559" y="9425"/>
                  </a:cubicBezTo>
                  <a:cubicBezTo>
                    <a:pt x="18387" y="9425"/>
                    <a:pt x="18242" y="9560"/>
                    <a:pt x="18242" y="9740"/>
                  </a:cubicBezTo>
                  <a:lnTo>
                    <a:pt x="18242" y="18124"/>
                  </a:lnTo>
                  <a:lnTo>
                    <a:pt x="15395" y="18124"/>
                  </a:lnTo>
                  <a:cubicBezTo>
                    <a:pt x="15888" y="17995"/>
                    <a:pt x="16316" y="17688"/>
                    <a:pt x="16596" y="17262"/>
                  </a:cubicBezTo>
                  <a:cubicBezTo>
                    <a:pt x="16655" y="17160"/>
                    <a:pt x="16698" y="17049"/>
                    <a:pt x="16707" y="16939"/>
                  </a:cubicBezTo>
                  <a:lnTo>
                    <a:pt x="16997" y="16939"/>
                  </a:lnTo>
                  <a:cubicBezTo>
                    <a:pt x="17167" y="16939"/>
                    <a:pt x="17313" y="16793"/>
                    <a:pt x="17313" y="16622"/>
                  </a:cubicBezTo>
                  <a:lnTo>
                    <a:pt x="17313" y="8264"/>
                  </a:lnTo>
                  <a:cubicBezTo>
                    <a:pt x="17313" y="8086"/>
                    <a:pt x="17167" y="7949"/>
                    <a:pt x="16997" y="7949"/>
                  </a:cubicBezTo>
                  <a:lnTo>
                    <a:pt x="12077" y="7949"/>
                  </a:lnTo>
                  <a:cubicBezTo>
                    <a:pt x="11897" y="7949"/>
                    <a:pt x="11762" y="8086"/>
                    <a:pt x="11762" y="8264"/>
                  </a:cubicBezTo>
                  <a:lnTo>
                    <a:pt x="11762" y="13271"/>
                  </a:lnTo>
                  <a:lnTo>
                    <a:pt x="10822" y="12673"/>
                  </a:lnTo>
                  <a:lnTo>
                    <a:pt x="10822" y="8989"/>
                  </a:lnTo>
                  <a:lnTo>
                    <a:pt x="10822" y="8972"/>
                  </a:lnTo>
                  <a:lnTo>
                    <a:pt x="10822" y="6968"/>
                  </a:lnTo>
                  <a:lnTo>
                    <a:pt x="13313" y="5186"/>
                  </a:lnTo>
                  <a:cubicBezTo>
                    <a:pt x="13467" y="5501"/>
                    <a:pt x="13595" y="5757"/>
                    <a:pt x="13679" y="5918"/>
                  </a:cubicBezTo>
                  <a:cubicBezTo>
                    <a:pt x="13604" y="6047"/>
                    <a:pt x="13561" y="6209"/>
                    <a:pt x="13561" y="6371"/>
                  </a:cubicBezTo>
                  <a:cubicBezTo>
                    <a:pt x="13561" y="6909"/>
                    <a:pt x="13995" y="7343"/>
                    <a:pt x="14533" y="7343"/>
                  </a:cubicBezTo>
                  <a:cubicBezTo>
                    <a:pt x="15069" y="7343"/>
                    <a:pt x="15505" y="6909"/>
                    <a:pt x="15505" y="6371"/>
                  </a:cubicBezTo>
                  <a:cubicBezTo>
                    <a:pt x="15505" y="5835"/>
                    <a:pt x="15069" y="5399"/>
                    <a:pt x="14533" y="5399"/>
                  </a:cubicBezTo>
                  <a:cubicBezTo>
                    <a:pt x="14404" y="5399"/>
                    <a:pt x="14277" y="5425"/>
                    <a:pt x="14167" y="5476"/>
                  </a:cubicBezTo>
                  <a:cubicBezTo>
                    <a:pt x="14081" y="5304"/>
                    <a:pt x="13962" y="5083"/>
                    <a:pt x="13841" y="4811"/>
                  </a:cubicBezTo>
                  <a:lnTo>
                    <a:pt x="14533" y="4316"/>
                  </a:lnTo>
                  <a:lnTo>
                    <a:pt x="15300" y="4862"/>
                  </a:lnTo>
                  <a:lnTo>
                    <a:pt x="15309" y="4870"/>
                  </a:lnTo>
                  <a:lnTo>
                    <a:pt x="18242" y="6968"/>
                  </a:lnTo>
                  <a:lnTo>
                    <a:pt x="18242" y="8598"/>
                  </a:lnTo>
                  <a:cubicBezTo>
                    <a:pt x="18242" y="8768"/>
                    <a:pt x="18387" y="8913"/>
                    <a:pt x="18559" y="8913"/>
                  </a:cubicBezTo>
                  <a:cubicBezTo>
                    <a:pt x="18737" y="8913"/>
                    <a:pt x="18874" y="8768"/>
                    <a:pt x="18874" y="8598"/>
                  </a:cubicBezTo>
                  <a:lnTo>
                    <a:pt x="18874" y="6807"/>
                  </a:lnTo>
                  <a:cubicBezTo>
                    <a:pt x="18874" y="6704"/>
                    <a:pt x="18831" y="6610"/>
                    <a:pt x="18745" y="6551"/>
                  </a:cubicBezTo>
                  <a:lnTo>
                    <a:pt x="15829" y="4461"/>
                  </a:lnTo>
                  <a:cubicBezTo>
                    <a:pt x="16093" y="2099"/>
                    <a:pt x="15206" y="597"/>
                    <a:pt x="14183" y="144"/>
                  </a:cubicBezTo>
                  <a:cubicBezTo>
                    <a:pt x="13968" y="48"/>
                    <a:pt x="13751" y="0"/>
                    <a:pt x="135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4811" name="Google Shape;4811;p88"/>
            <p:cNvSpPr/>
            <p:nvPr/>
          </p:nvSpPr>
          <p:spPr>
            <a:xfrm>
              <a:off x="8603831" y="3428918"/>
              <a:ext cx="39576" cy="77649"/>
            </a:xfrm>
            <a:custGeom>
              <a:avLst/>
              <a:gdLst/>
              <a:ahLst/>
              <a:cxnLst/>
              <a:rect l="l" t="t" r="r" b="b"/>
              <a:pathLst>
                <a:path w="2396" h="4701" extrusionOk="0">
                  <a:moveTo>
                    <a:pt x="1194" y="1"/>
                  </a:moveTo>
                  <a:cubicBezTo>
                    <a:pt x="1024" y="1"/>
                    <a:pt x="879" y="138"/>
                    <a:pt x="879" y="316"/>
                  </a:cubicBezTo>
                  <a:lnTo>
                    <a:pt x="879" y="760"/>
                  </a:lnTo>
                  <a:cubicBezTo>
                    <a:pt x="383" y="803"/>
                    <a:pt x="1" y="1213"/>
                    <a:pt x="1" y="1714"/>
                  </a:cubicBezTo>
                  <a:cubicBezTo>
                    <a:pt x="1" y="2236"/>
                    <a:pt x="426" y="2670"/>
                    <a:pt x="954" y="2670"/>
                  </a:cubicBezTo>
                  <a:lnTo>
                    <a:pt x="1442" y="2670"/>
                  </a:lnTo>
                  <a:cubicBezTo>
                    <a:pt x="1611" y="2670"/>
                    <a:pt x="1757" y="2807"/>
                    <a:pt x="1757" y="2985"/>
                  </a:cubicBezTo>
                  <a:cubicBezTo>
                    <a:pt x="1757" y="3165"/>
                    <a:pt x="1611" y="3311"/>
                    <a:pt x="1442" y="3311"/>
                  </a:cubicBezTo>
                  <a:lnTo>
                    <a:pt x="647" y="3311"/>
                  </a:lnTo>
                  <a:cubicBezTo>
                    <a:pt x="639" y="3311"/>
                    <a:pt x="631" y="3300"/>
                    <a:pt x="631" y="3292"/>
                  </a:cubicBezTo>
                  <a:cubicBezTo>
                    <a:pt x="631" y="3114"/>
                    <a:pt x="486" y="2969"/>
                    <a:pt x="316" y="2969"/>
                  </a:cubicBezTo>
                  <a:cubicBezTo>
                    <a:pt x="136" y="2969"/>
                    <a:pt x="1" y="3114"/>
                    <a:pt x="1" y="3292"/>
                  </a:cubicBezTo>
                  <a:cubicBezTo>
                    <a:pt x="1" y="3650"/>
                    <a:pt x="289" y="3941"/>
                    <a:pt x="647" y="3941"/>
                  </a:cubicBezTo>
                  <a:lnTo>
                    <a:pt x="879" y="3941"/>
                  </a:lnTo>
                  <a:lnTo>
                    <a:pt x="879" y="4385"/>
                  </a:lnTo>
                  <a:cubicBezTo>
                    <a:pt x="879" y="4563"/>
                    <a:pt x="1024" y="4700"/>
                    <a:pt x="1194" y="4700"/>
                  </a:cubicBezTo>
                  <a:cubicBezTo>
                    <a:pt x="1372" y="4700"/>
                    <a:pt x="1509" y="4563"/>
                    <a:pt x="1509" y="4385"/>
                  </a:cubicBezTo>
                  <a:lnTo>
                    <a:pt x="1509" y="3941"/>
                  </a:lnTo>
                  <a:cubicBezTo>
                    <a:pt x="2004" y="3898"/>
                    <a:pt x="2395" y="3489"/>
                    <a:pt x="2395" y="2985"/>
                  </a:cubicBezTo>
                  <a:cubicBezTo>
                    <a:pt x="2395" y="2465"/>
                    <a:pt x="1961" y="2031"/>
                    <a:pt x="1442" y="2031"/>
                  </a:cubicBezTo>
                  <a:lnTo>
                    <a:pt x="954" y="2031"/>
                  </a:lnTo>
                  <a:cubicBezTo>
                    <a:pt x="776" y="2031"/>
                    <a:pt x="631" y="1886"/>
                    <a:pt x="631" y="1714"/>
                  </a:cubicBezTo>
                  <a:cubicBezTo>
                    <a:pt x="631" y="1536"/>
                    <a:pt x="776" y="1391"/>
                    <a:pt x="954" y="1391"/>
                  </a:cubicBezTo>
                  <a:lnTo>
                    <a:pt x="1740" y="1391"/>
                  </a:lnTo>
                  <a:cubicBezTo>
                    <a:pt x="1749" y="1391"/>
                    <a:pt x="1757" y="1399"/>
                    <a:pt x="1757" y="1407"/>
                  </a:cubicBezTo>
                  <a:cubicBezTo>
                    <a:pt x="1757" y="1587"/>
                    <a:pt x="1902" y="1724"/>
                    <a:pt x="2072" y="1724"/>
                  </a:cubicBezTo>
                  <a:cubicBezTo>
                    <a:pt x="2252" y="1724"/>
                    <a:pt x="2395" y="1587"/>
                    <a:pt x="2395" y="1407"/>
                  </a:cubicBezTo>
                  <a:cubicBezTo>
                    <a:pt x="2395" y="1049"/>
                    <a:pt x="2099" y="760"/>
                    <a:pt x="1740" y="760"/>
                  </a:cubicBezTo>
                  <a:lnTo>
                    <a:pt x="1509" y="760"/>
                  </a:lnTo>
                  <a:lnTo>
                    <a:pt x="1509" y="316"/>
                  </a:lnTo>
                  <a:cubicBezTo>
                    <a:pt x="1509" y="138"/>
                    <a:pt x="1372" y="1"/>
                    <a:pt x="11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4812" name="Google Shape;4812;p88"/>
            <p:cNvSpPr/>
            <p:nvPr/>
          </p:nvSpPr>
          <p:spPr>
            <a:xfrm>
              <a:off x="8437021" y="3529641"/>
              <a:ext cx="68069" cy="62568"/>
            </a:xfrm>
            <a:custGeom>
              <a:avLst/>
              <a:gdLst/>
              <a:ahLst/>
              <a:cxnLst/>
              <a:rect l="l" t="t" r="r" b="b"/>
              <a:pathLst>
                <a:path w="4121" h="3788" extrusionOk="0">
                  <a:moveTo>
                    <a:pt x="2164" y="1"/>
                  </a:moveTo>
                  <a:cubicBezTo>
                    <a:pt x="1541" y="1"/>
                    <a:pt x="929" y="308"/>
                    <a:pt x="563" y="870"/>
                  </a:cubicBezTo>
                  <a:cubicBezTo>
                    <a:pt x="1" y="1748"/>
                    <a:pt x="256" y="2917"/>
                    <a:pt x="1135" y="3488"/>
                  </a:cubicBezTo>
                  <a:cubicBezTo>
                    <a:pt x="1442" y="3685"/>
                    <a:pt x="1800" y="3787"/>
                    <a:pt x="2158" y="3787"/>
                  </a:cubicBezTo>
                  <a:cubicBezTo>
                    <a:pt x="2252" y="3787"/>
                    <a:pt x="2346" y="3779"/>
                    <a:pt x="2440" y="3763"/>
                  </a:cubicBezTo>
                  <a:cubicBezTo>
                    <a:pt x="2618" y="3736"/>
                    <a:pt x="2739" y="3574"/>
                    <a:pt x="2713" y="3404"/>
                  </a:cubicBezTo>
                  <a:cubicBezTo>
                    <a:pt x="2690" y="3248"/>
                    <a:pt x="2554" y="3135"/>
                    <a:pt x="2393" y="3135"/>
                  </a:cubicBezTo>
                  <a:cubicBezTo>
                    <a:pt x="2378" y="3135"/>
                    <a:pt x="2362" y="3136"/>
                    <a:pt x="2346" y="3138"/>
                  </a:cubicBezTo>
                  <a:cubicBezTo>
                    <a:pt x="2284" y="3147"/>
                    <a:pt x="2221" y="3152"/>
                    <a:pt x="2158" y="3152"/>
                  </a:cubicBezTo>
                  <a:cubicBezTo>
                    <a:pt x="1919" y="3152"/>
                    <a:pt x="1679" y="3087"/>
                    <a:pt x="1476" y="2952"/>
                  </a:cubicBezTo>
                  <a:cubicBezTo>
                    <a:pt x="1196" y="2772"/>
                    <a:pt x="999" y="2491"/>
                    <a:pt x="930" y="2158"/>
                  </a:cubicBezTo>
                  <a:cubicBezTo>
                    <a:pt x="854" y="1834"/>
                    <a:pt x="913" y="1493"/>
                    <a:pt x="1102" y="1212"/>
                  </a:cubicBezTo>
                  <a:cubicBezTo>
                    <a:pt x="1280" y="930"/>
                    <a:pt x="1562" y="733"/>
                    <a:pt x="1894" y="657"/>
                  </a:cubicBezTo>
                  <a:cubicBezTo>
                    <a:pt x="1981" y="639"/>
                    <a:pt x="2068" y="631"/>
                    <a:pt x="2155" y="631"/>
                  </a:cubicBezTo>
                  <a:cubicBezTo>
                    <a:pt x="2396" y="631"/>
                    <a:pt x="2634" y="699"/>
                    <a:pt x="2842" y="836"/>
                  </a:cubicBezTo>
                  <a:cubicBezTo>
                    <a:pt x="3122" y="1016"/>
                    <a:pt x="3318" y="1296"/>
                    <a:pt x="3396" y="1630"/>
                  </a:cubicBezTo>
                  <a:cubicBezTo>
                    <a:pt x="3464" y="1953"/>
                    <a:pt x="3404" y="2295"/>
                    <a:pt x="3216" y="2575"/>
                  </a:cubicBezTo>
                  <a:cubicBezTo>
                    <a:pt x="3122" y="2721"/>
                    <a:pt x="3165" y="2917"/>
                    <a:pt x="3318" y="3011"/>
                  </a:cubicBezTo>
                  <a:cubicBezTo>
                    <a:pt x="3371" y="3045"/>
                    <a:pt x="3430" y="3061"/>
                    <a:pt x="3488" y="3061"/>
                  </a:cubicBezTo>
                  <a:cubicBezTo>
                    <a:pt x="3592" y="3061"/>
                    <a:pt x="3694" y="3010"/>
                    <a:pt x="3754" y="2917"/>
                  </a:cubicBezTo>
                  <a:cubicBezTo>
                    <a:pt x="4027" y="2491"/>
                    <a:pt x="4121" y="1988"/>
                    <a:pt x="4010" y="1493"/>
                  </a:cubicBezTo>
                  <a:cubicBezTo>
                    <a:pt x="3908" y="999"/>
                    <a:pt x="3609" y="571"/>
                    <a:pt x="3181" y="299"/>
                  </a:cubicBezTo>
                  <a:cubicBezTo>
                    <a:pt x="2866" y="97"/>
                    <a:pt x="2513" y="1"/>
                    <a:pt x="21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4813" name="Google Shape;4813;p88"/>
            <p:cNvSpPr/>
            <p:nvPr/>
          </p:nvSpPr>
          <p:spPr>
            <a:xfrm>
              <a:off x="8409701" y="3403365"/>
              <a:ext cx="71290" cy="62634"/>
            </a:xfrm>
            <a:custGeom>
              <a:avLst/>
              <a:gdLst/>
              <a:ahLst/>
              <a:cxnLst/>
              <a:rect l="l" t="t" r="r" b="b"/>
              <a:pathLst>
                <a:path w="4316" h="3792" extrusionOk="0">
                  <a:moveTo>
                    <a:pt x="2158" y="635"/>
                  </a:moveTo>
                  <a:cubicBezTo>
                    <a:pt x="2398" y="635"/>
                    <a:pt x="2635" y="702"/>
                    <a:pt x="2840" y="840"/>
                  </a:cubicBezTo>
                  <a:cubicBezTo>
                    <a:pt x="3122" y="1020"/>
                    <a:pt x="3319" y="1300"/>
                    <a:pt x="3394" y="1634"/>
                  </a:cubicBezTo>
                  <a:cubicBezTo>
                    <a:pt x="3464" y="1957"/>
                    <a:pt x="3403" y="2299"/>
                    <a:pt x="3216" y="2579"/>
                  </a:cubicBezTo>
                  <a:cubicBezTo>
                    <a:pt x="2977" y="2955"/>
                    <a:pt x="2575" y="3157"/>
                    <a:pt x="2163" y="3157"/>
                  </a:cubicBezTo>
                  <a:cubicBezTo>
                    <a:pt x="1928" y="3157"/>
                    <a:pt x="1690" y="3091"/>
                    <a:pt x="1477" y="2954"/>
                  </a:cubicBezTo>
                  <a:cubicBezTo>
                    <a:pt x="887" y="2579"/>
                    <a:pt x="725" y="1804"/>
                    <a:pt x="1100" y="1214"/>
                  </a:cubicBezTo>
                  <a:cubicBezTo>
                    <a:pt x="1280" y="934"/>
                    <a:pt x="1560" y="737"/>
                    <a:pt x="1894" y="670"/>
                  </a:cubicBezTo>
                  <a:cubicBezTo>
                    <a:pt x="1980" y="643"/>
                    <a:pt x="2072" y="635"/>
                    <a:pt x="2158" y="635"/>
                  </a:cubicBezTo>
                  <a:close/>
                  <a:moveTo>
                    <a:pt x="2169" y="1"/>
                  </a:moveTo>
                  <a:cubicBezTo>
                    <a:pt x="2032" y="1"/>
                    <a:pt x="1894" y="16"/>
                    <a:pt x="1757" y="47"/>
                  </a:cubicBezTo>
                  <a:cubicBezTo>
                    <a:pt x="1264" y="158"/>
                    <a:pt x="836" y="447"/>
                    <a:pt x="564" y="874"/>
                  </a:cubicBezTo>
                  <a:cubicBezTo>
                    <a:pt x="1" y="1752"/>
                    <a:pt x="257" y="2921"/>
                    <a:pt x="1135" y="3492"/>
                  </a:cubicBezTo>
                  <a:cubicBezTo>
                    <a:pt x="1450" y="3697"/>
                    <a:pt x="1808" y="3791"/>
                    <a:pt x="2158" y="3791"/>
                  </a:cubicBezTo>
                  <a:cubicBezTo>
                    <a:pt x="2780" y="3791"/>
                    <a:pt x="3386" y="3484"/>
                    <a:pt x="3753" y="2921"/>
                  </a:cubicBezTo>
                  <a:cubicBezTo>
                    <a:pt x="4315" y="2043"/>
                    <a:pt x="4060" y="874"/>
                    <a:pt x="3182" y="303"/>
                  </a:cubicBezTo>
                  <a:cubicBezTo>
                    <a:pt x="2874" y="105"/>
                    <a:pt x="2525" y="1"/>
                    <a:pt x="21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4814" name="Google Shape;4814;p88"/>
            <p:cNvSpPr/>
            <p:nvPr/>
          </p:nvSpPr>
          <p:spPr>
            <a:xfrm>
              <a:off x="8524646" y="3474456"/>
              <a:ext cx="17063" cy="13643"/>
            </a:xfrm>
            <a:custGeom>
              <a:avLst/>
              <a:gdLst/>
              <a:ahLst/>
              <a:cxnLst/>
              <a:rect l="l" t="t" r="r" b="b"/>
              <a:pathLst>
                <a:path w="1033" h="826" extrusionOk="0">
                  <a:moveTo>
                    <a:pt x="364" y="0"/>
                  </a:moveTo>
                  <a:cubicBezTo>
                    <a:pt x="261" y="0"/>
                    <a:pt x="161" y="51"/>
                    <a:pt x="95" y="144"/>
                  </a:cubicBezTo>
                  <a:cubicBezTo>
                    <a:pt x="1" y="287"/>
                    <a:pt x="44" y="484"/>
                    <a:pt x="197" y="578"/>
                  </a:cubicBezTo>
                  <a:lnTo>
                    <a:pt x="496" y="775"/>
                  </a:lnTo>
                  <a:cubicBezTo>
                    <a:pt x="547" y="809"/>
                    <a:pt x="607" y="826"/>
                    <a:pt x="666" y="826"/>
                  </a:cubicBezTo>
                  <a:cubicBezTo>
                    <a:pt x="777" y="826"/>
                    <a:pt x="871" y="775"/>
                    <a:pt x="938" y="680"/>
                  </a:cubicBezTo>
                  <a:cubicBezTo>
                    <a:pt x="1033" y="535"/>
                    <a:pt x="990" y="339"/>
                    <a:pt x="836" y="247"/>
                  </a:cubicBezTo>
                  <a:lnTo>
                    <a:pt x="537" y="50"/>
                  </a:lnTo>
                  <a:cubicBezTo>
                    <a:pt x="482" y="16"/>
                    <a:pt x="423" y="0"/>
                    <a:pt x="36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4815" name="Google Shape;4815;p88"/>
            <p:cNvSpPr/>
            <p:nvPr/>
          </p:nvSpPr>
          <p:spPr>
            <a:xfrm>
              <a:off x="8493510" y="3349600"/>
              <a:ext cx="30442" cy="30458"/>
            </a:xfrm>
            <a:custGeom>
              <a:avLst/>
              <a:gdLst/>
              <a:ahLst/>
              <a:cxnLst/>
              <a:rect l="l" t="t" r="r" b="b"/>
              <a:pathLst>
                <a:path w="1843" h="1844" extrusionOk="0">
                  <a:moveTo>
                    <a:pt x="922" y="1"/>
                  </a:moveTo>
                  <a:cubicBezTo>
                    <a:pt x="744" y="1"/>
                    <a:pt x="607" y="138"/>
                    <a:pt x="607" y="316"/>
                  </a:cubicBezTo>
                  <a:lnTo>
                    <a:pt x="607" y="607"/>
                  </a:lnTo>
                  <a:lnTo>
                    <a:pt x="316" y="607"/>
                  </a:lnTo>
                  <a:cubicBezTo>
                    <a:pt x="146" y="607"/>
                    <a:pt x="1" y="744"/>
                    <a:pt x="1" y="922"/>
                  </a:cubicBezTo>
                  <a:cubicBezTo>
                    <a:pt x="1" y="1092"/>
                    <a:pt x="146" y="1237"/>
                    <a:pt x="316" y="1237"/>
                  </a:cubicBezTo>
                  <a:lnTo>
                    <a:pt x="607" y="1237"/>
                  </a:lnTo>
                  <a:lnTo>
                    <a:pt x="607" y="1520"/>
                  </a:lnTo>
                  <a:cubicBezTo>
                    <a:pt x="607" y="1698"/>
                    <a:pt x="744" y="1843"/>
                    <a:pt x="922" y="1843"/>
                  </a:cubicBezTo>
                  <a:cubicBezTo>
                    <a:pt x="1092" y="1843"/>
                    <a:pt x="1237" y="1698"/>
                    <a:pt x="1237" y="1520"/>
                  </a:cubicBezTo>
                  <a:lnTo>
                    <a:pt x="1237" y="1237"/>
                  </a:lnTo>
                  <a:lnTo>
                    <a:pt x="1528" y="1237"/>
                  </a:lnTo>
                  <a:cubicBezTo>
                    <a:pt x="1698" y="1237"/>
                    <a:pt x="1843" y="1092"/>
                    <a:pt x="1843" y="922"/>
                  </a:cubicBezTo>
                  <a:cubicBezTo>
                    <a:pt x="1843" y="744"/>
                    <a:pt x="1698" y="607"/>
                    <a:pt x="1528" y="607"/>
                  </a:cubicBezTo>
                  <a:lnTo>
                    <a:pt x="1237" y="607"/>
                  </a:lnTo>
                  <a:lnTo>
                    <a:pt x="1237" y="316"/>
                  </a:lnTo>
                  <a:cubicBezTo>
                    <a:pt x="1237" y="138"/>
                    <a:pt x="1092" y="1"/>
                    <a:pt x="9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4816" name="Google Shape;4816;p88"/>
            <p:cNvSpPr/>
            <p:nvPr/>
          </p:nvSpPr>
          <p:spPr>
            <a:xfrm>
              <a:off x="8530840" y="3318911"/>
              <a:ext cx="30442" cy="30442"/>
            </a:xfrm>
            <a:custGeom>
              <a:avLst/>
              <a:gdLst/>
              <a:ahLst/>
              <a:cxnLst/>
              <a:rect l="l" t="t" r="r" b="b"/>
              <a:pathLst>
                <a:path w="1843" h="1843" extrusionOk="0">
                  <a:moveTo>
                    <a:pt x="922" y="0"/>
                  </a:moveTo>
                  <a:cubicBezTo>
                    <a:pt x="744" y="0"/>
                    <a:pt x="606" y="146"/>
                    <a:pt x="606" y="316"/>
                  </a:cubicBezTo>
                  <a:lnTo>
                    <a:pt x="606" y="606"/>
                  </a:lnTo>
                  <a:lnTo>
                    <a:pt x="316" y="606"/>
                  </a:lnTo>
                  <a:cubicBezTo>
                    <a:pt x="146" y="606"/>
                    <a:pt x="1" y="749"/>
                    <a:pt x="1" y="921"/>
                  </a:cubicBezTo>
                  <a:cubicBezTo>
                    <a:pt x="1" y="1099"/>
                    <a:pt x="146" y="1237"/>
                    <a:pt x="316" y="1237"/>
                  </a:cubicBezTo>
                  <a:lnTo>
                    <a:pt x="606" y="1237"/>
                  </a:lnTo>
                  <a:lnTo>
                    <a:pt x="606" y="1527"/>
                  </a:lnTo>
                  <a:cubicBezTo>
                    <a:pt x="606" y="1705"/>
                    <a:pt x="744" y="1842"/>
                    <a:pt x="922" y="1842"/>
                  </a:cubicBezTo>
                  <a:cubicBezTo>
                    <a:pt x="1094" y="1842"/>
                    <a:pt x="1237" y="1705"/>
                    <a:pt x="1237" y="1527"/>
                  </a:cubicBezTo>
                  <a:lnTo>
                    <a:pt x="1237" y="1237"/>
                  </a:lnTo>
                  <a:lnTo>
                    <a:pt x="1527" y="1237"/>
                  </a:lnTo>
                  <a:cubicBezTo>
                    <a:pt x="1697" y="1237"/>
                    <a:pt x="1843" y="1099"/>
                    <a:pt x="1843" y="921"/>
                  </a:cubicBezTo>
                  <a:cubicBezTo>
                    <a:pt x="1843" y="749"/>
                    <a:pt x="1697" y="606"/>
                    <a:pt x="1527" y="606"/>
                  </a:cubicBezTo>
                  <a:lnTo>
                    <a:pt x="1237" y="606"/>
                  </a:lnTo>
                  <a:lnTo>
                    <a:pt x="1237" y="316"/>
                  </a:lnTo>
                  <a:cubicBezTo>
                    <a:pt x="1237" y="146"/>
                    <a:pt x="1094" y="0"/>
                    <a:pt x="9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4817" name="Google Shape;4817;p88"/>
            <p:cNvSpPr/>
            <p:nvPr/>
          </p:nvSpPr>
          <p:spPr>
            <a:xfrm>
              <a:off x="8666217" y="3310322"/>
              <a:ext cx="30442" cy="30277"/>
            </a:xfrm>
            <a:custGeom>
              <a:avLst/>
              <a:gdLst/>
              <a:ahLst/>
              <a:cxnLst/>
              <a:rect l="l" t="t" r="r" b="b"/>
              <a:pathLst>
                <a:path w="1843" h="1833" extrusionOk="0">
                  <a:moveTo>
                    <a:pt x="921" y="0"/>
                  </a:moveTo>
                  <a:cubicBezTo>
                    <a:pt x="751" y="0"/>
                    <a:pt x="606" y="135"/>
                    <a:pt x="606" y="316"/>
                  </a:cubicBezTo>
                  <a:lnTo>
                    <a:pt x="606" y="596"/>
                  </a:lnTo>
                  <a:lnTo>
                    <a:pt x="317" y="596"/>
                  </a:lnTo>
                  <a:cubicBezTo>
                    <a:pt x="145" y="596"/>
                    <a:pt x="0" y="741"/>
                    <a:pt x="0" y="921"/>
                  </a:cubicBezTo>
                  <a:cubicBezTo>
                    <a:pt x="0" y="1091"/>
                    <a:pt x="145" y="1237"/>
                    <a:pt x="317" y="1237"/>
                  </a:cubicBezTo>
                  <a:lnTo>
                    <a:pt x="606" y="1237"/>
                  </a:lnTo>
                  <a:lnTo>
                    <a:pt x="606" y="1517"/>
                  </a:lnTo>
                  <a:cubicBezTo>
                    <a:pt x="606" y="1697"/>
                    <a:pt x="751" y="1832"/>
                    <a:pt x="921" y="1832"/>
                  </a:cubicBezTo>
                  <a:cubicBezTo>
                    <a:pt x="1101" y="1832"/>
                    <a:pt x="1238" y="1697"/>
                    <a:pt x="1238" y="1517"/>
                  </a:cubicBezTo>
                  <a:lnTo>
                    <a:pt x="1238" y="1237"/>
                  </a:lnTo>
                  <a:lnTo>
                    <a:pt x="1527" y="1237"/>
                  </a:lnTo>
                  <a:cubicBezTo>
                    <a:pt x="1707" y="1237"/>
                    <a:pt x="1842" y="1091"/>
                    <a:pt x="1842" y="921"/>
                  </a:cubicBezTo>
                  <a:cubicBezTo>
                    <a:pt x="1842" y="741"/>
                    <a:pt x="1707" y="596"/>
                    <a:pt x="1527" y="596"/>
                  </a:cubicBezTo>
                  <a:lnTo>
                    <a:pt x="1238" y="596"/>
                  </a:lnTo>
                  <a:lnTo>
                    <a:pt x="1238" y="316"/>
                  </a:lnTo>
                  <a:cubicBezTo>
                    <a:pt x="1238" y="135"/>
                    <a:pt x="1101" y="0"/>
                    <a:pt x="9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3">
            <a:alphaModFix/>
          </a:blip>
          <a:stretch>
            <a:fillRect/>
          </a:stretch>
        </a:blipFill>
        <a:effectLst/>
      </p:bgPr>
    </p:bg>
    <p:spTree>
      <p:nvGrpSpPr>
        <p:cNvPr id="1" name="Shape 48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22" name="Google Shape;4822;p89"/>
          <p:cNvSpPr txBox="1">
            <a:spLocks noGrp="1"/>
          </p:cNvSpPr>
          <p:nvPr>
            <p:ph type="title"/>
          </p:nvPr>
        </p:nvSpPr>
        <p:spPr>
          <a:xfrm>
            <a:off x="105508" y="3449550"/>
            <a:ext cx="6348455" cy="942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lvl="0"/>
            <a:r>
              <a:rPr lang="fa-IR" sz="3200" dirty="0">
                <a:cs typeface="B Nazanin" panose="00000400000000000000" pitchFamily="2" charset="-78"/>
              </a:rPr>
              <a:t>یک تصویر به اندازه هزار کلمه ارزشمند است</a:t>
            </a:r>
            <a:endParaRPr sz="3200" dirty="0"/>
          </a:p>
        </p:txBody>
      </p: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/>
                                        <p:tgtEl>
                                          <p:spTgt spid="48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8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27" name="Google Shape;4827;p90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400000000000000" pitchFamily="2" charset="-78"/>
              </a:rPr>
              <a:t>چارت سازمانی</a:t>
            </a:r>
            <a:endParaRPr dirty="0">
              <a:cs typeface="B Nazanin" panose="00000400000000000000" pitchFamily="2" charset="-78"/>
            </a:endParaRPr>
          </a:p>
        </p:txBody>
      </p:sp>
      <p:sp>
        <p:nvSpPr>
          <p:cNvPr id="4828" name="Google Shape;4828;p90"/>
          <p:cNvSpPr txBox="1"/>
          <p:nvPr/>
        </p:nvSpPr>
        <p:spPr>
          <a:xfrm>
            <a:off x="3666937" y="1875825"/>
            <a:ext cx="1810200" cy="310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700" dirty="0">
                <a:solidFill>
                  <a:schemeClr val="lt2"/>
                </a:solidFill>
                <a:latin typeface="Goblin One"/>
                <a:ea typeface="Goblin One"/>
                <a:cs typeface="B Nazanin" panose="00000400000000000000" pitchFamily="2" charset="-78"/>
                <a:sym typeface="Goblin One"/>
              </a:rPr>
              <a:t>مدیر عامل</a:t>
            </a:r>
            <a:endParaRPr sz="1700" dirty="0">
              <a:solidFill>
                <a:schemeClr val="lt2"/>
              </a:solidFill>
              <a:latin typeface="Goblin One"/>
              <a:ea typeface="Goblin One"/>
              <a:cs typeface="B Nazanin" panose="00000400000000000000" pitchFamily="2" charset="-78"/>
              <a:sym typeface="Goblin One"/>
            </a:endParaRPr>
          </a:p>
        </p:txBody>
      </p:sp>
      <p:sp>
        <p:nvSpPr>
          <p:cNvPr id="4829" name="Google Shape;4829;p90"/>
          <p:cNvSpPr/>
          <p:nvPr/>
        </p:nvSpPr>
        <p:spPr>
          <a:xfrm>
            <a:off x="4206050" y="1173750"/>
            <a:ext cx="732000" cy="664200"/>
          </a:xfrm>
          <a:prstGeom prst="rect">
            <a:avLst/>
          </a:prstGeom>
          <a:noFill/>
          <a:ln w="1905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400000000000000" pitchFamily="2" charset="-78"/>
            </a:endParaRPr>
          </a:p>
        </p:txBody>
      </p:sp>
      <p:sp>
        <p:nvSpPr>
          <p:cNvPr id="4830" name="Google Shape;4830;p90"/>
          <p:cNvSpPr txBox="1"/>
          <p:nvPr/>
        </p:nvSpPr>
        <p:spPr>
          <a:xfrm>
            <a:off x="703350" y="2340450"/>
            <a:ext cx="2403300" cy="62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lvl="0" algn="ctr" rtl="1"/>
            <a:r>
              <a:rPr lang="fa-IR" sz="1700" dirty="0">
                <a:solidFill>
                  <a:schemeClr val="lt2"/>
                </a:solidFill>
                <a:latin typeface="Goblin One"/>
                <a:ea typeface="Goblin One"/>
                <a:cs typeface="B Nazanin" panose="00000400000000000000" pitchFamily="2" charset="-78"/>
                <a:sym typeface="Goblin One"/>
              </a:rPr>
              <a:t>مهندسی سیستم ها</a:t>
            </a:r>
            <a:endParaRPr sz="1700" dirty="0">
              <a:solidFill>
                <a:schemeClr val="lt2"/>
              </a:solidFill>
              <a:latin typeface="Goblin One"/>
              <a:ea typeface="Goblin One"/>
              <a:cs typeface="B Nazanin" panose="00000400000000000000" pitchFamily="2" charset="-78"/>
              <a:sym typeface="Goblin One"/>
            </a:endParaRPr>
          </a:p>
        </p:txBody>
      </p:sp>
      <p:sp>
        <p:nvSpPr>
          <p:cNvPr id="4831" name="Google Shape;4831;p90"/>
          <p:cNvSpPr txBox="1"/>
          <p:nvPr/>
        </p:nvSpPr>
        <p:spPr>
          <a:xfrm>
            <a:off x="2907608" y="2340450"/>
            <a:ext cx="3328791" cy="62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lvl="0" algn="ctr" rtl="1"/>
            <a:r>
              <a:rPr lang="fa-IR" sz="1700" dirty="0">
                <a:solidFill>
                  <a:schemeClr val="lt2"/>
                </a:solidFill>
                <a:latin typeface="Goblin One"/>
                <a:ea typeface="Goblin One"/>
                <a:cs typeface="B Nazanin" panose="00000400000000000000" pitchFamily="2" charset="-78"/>
                <a:sym typeface="Goblin One"/>
              </a:rPr>
              <a:t>پروژه رهبری فنی</a:t>
            </a:r>
            <a:endParaRPr sz="1700" dirty="0">
              <a:solidFill>
                <a:schemeClr val="lt2"/>
              </a:solidFill>
              <a:latin typeface="Goblin One"/>
              <a:ea typeface="Goblin One"/>
              <a:cs typeface="B Nazanin" panose="00000400000000000000" pitchFamily="2" charset="-78"/>
              <a:sym typeface="Goblin One"/>
            </a:endParaRPr>
          </a:p>
        </p:txBody>
      </p:sp>
      <p:sp>
        <p:nvSpPr>
          <p:cNvPr id="4832" name="Google Shape;4832;p90"/>
          <p:cNvSpPr txBox="1"/>
          <p:nvPr/>
        </p:nvSpPr>
        <p:spPr>
          <a:xfrm>
            <a:off x="6037571" y="2340450"/>
            <a:ext cx="2403300" cy="62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lvl="0" algn="ctr" rtl="1"/>
            <a:r>
              <a:rPr lang="fa-IR" sz="1700" dirty="0">
                <a:solidFill>
                  <a:schemeClr val="lt2"/>
                </a:solidFill>
                <a:latin typeface="Goblin One"/>
                <a:ea typeface="Goblin One"/>
                <a:cs typeface="B Nazanin" panose="00000400000000000000" pitchFamily="2" charset="-78"/>
                <a:sym typeface="Goblin One"/>
              </a:rPr>
              <a:t>تضمین کیفیت</a:t>
            </a:r>
            <a:endParaRPr sz="1700" dirty="0">
              <a:solidFill>
                <a:schemeClr val="lt2"/>
              </a:solidFill>
              <a:latin typeface="Goblin One"/>
              <a:ea typeface="Goblin One"/>
              <a:cs typeface="B Nazanin" panose="00000400000000000000" pitchFamily="2" charset="-78"/>
              <a:sym typeface="Goblin One"/>
            </a:endParaRPr>
          </a:p>
        </p:txBody>
      </p:sp>
      <p:cxnSp>
        <p:nvCxnSpPr>
          <p:cNvPr id="4833" name="Google Shape;4833;p90"/>
          <p:cNvCxnSpPr>
            <a:stCxn id="4829" idx="1"/>
            <a:endCxn id="4830" idx="0"/>
          </p:cNvCxnSpPr>
          <p:nvPr/>
        </p:nvCxnSpPr>
        <p:spPr>
          <a:xfrm flipH="1">
            <a:off x="1905050" y="1505850"/>
            <a:ext cx="2301000" cy="834600"/>
          </a:xfrm>
          <a:prstGeom prst="bentConnector2">
            <a:avLst/>
          </a:prstGeom>
          <a:noFill/>
          <a:ln w="19050" cap="flat" cmpd="sng">
            <a:solidFill>
              <a:schemeClr val="lt2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4834" name="Google Shape;4834;p90"/>
          <p:cNvCxnSpPr>
            <a:stCxn id="4829" idx="3"/>
            <a:endCxn id="4832" idx="0"/>
          </p:cNvCxnSpPr>
          <p:nvPr/>
        </p:nvCxnSpPr>
        <p:spPr>
          <a:xfrm>
            <a:off x="4938050" y="1505850"/>
            <a:ext cx="2301300" cy="834600"/>
          </a:xfrm>
          <a:prstGeom prst="bentConnector2">
            <a:avLst/>
          </a:prstGeom>
          <a:noFill/>
          <a:ln w="19050" cap="flat" cmpd="sng">
            <a:solidFill>
              <a:schemeClr val="lt2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4835" name="Google Shape;4835;p90"/>
          <p:cNvCxnSpPr>
            <a:cxnSpLocks/>
            <a:stCxn id="4828" idx="2"/>
            <a:endCxn id="4831" idx="0"/>
          </p:cNvCxnSpPr>
          <p:nvPr/>
        </p:nvCxnSpPr>
        <p:spPr>
          <a:xfrm rot="5400000">
            <a:off x="4494809" y="2263221"/>
            <a:ext cx="154425" cy="33"/>
          </a:xfrm>
          <a:prstGeom prst="bentConnector3">
            <a:avLst>
              <a:gd name="adj1" fmla="val 50000"/>
            </a:avLst>
          </a:prstGeom>
          <a:noFill/>
          <a:ln w="19050" cap="flat" cmpd="sng">
            <a:solidFill>
              <a:schemeClr val="lt2"/>
            </a:solidFill>
            <a:prstDash val="solid"/>
            <a:round/>
            <a:headEnd type="none" w="med" len="med"/>
            <a:tailEnd type="none" w="med" len="med"/>
          </a:ln>
        </p:spPr>
      </p:cxnSp>
      <p:grpSp>
        <p:nvGrpSpPr>
          <p:cNvPr id="4836" name="Google Shape;4836;p90"/>
          <p:cNvGrpSpPr/>
          <p:nvPr/>
        </p:nvGrpSpPr>
        <p:grpSpPr>
          <a:xfrm>
            <a:off x="4371271" y="1333725"/>
            <a:ext cx="401566" cy="344227"/>
            <a:chOff x="3934361" y="140978"/>
            <a:chExt cx="344692" cy="295474"/>
          </a:xfrm>
        </p:grpSpPr>
        <p:sp>
          <p:nvSpPr>
            <p:cNvPr id="4837" name="Google Shape;4837;p90"/>
            <p:cNvSpPr/>
            <p:nvPr/>
          </p:nvSpPr>
          <p:spPr>
            <a:xfrm>
              <a:off x="3934361" y="395485"/>
              <a:ext cx="14844" cy="10083"/>
            </a:xfrm>
            <a:custGeom>
              <a:avLst/>
              <a:gdLst/>
              <a:ahLst/>
              <a:cxnLst/>
              <a:rect l="l" t="t" r="r" b="b"/>
              <a:pathLst>
                <a:path w="371" h="252" extrusionOk="0">
                  <a:moveTo>
                    <a:pt x="130" y="0"/>
                  </a:moveTo>
                  <a:cubicBezTo>
                    <a:pt x="58" y="0"/>
                    <a:pt x="0" y="58"/>
                    <a:pt x="0" y="126"/>
                  </a:cubicBezTo>
                  <a:cubicBezTo>
                    <a:pt x="0" y="197"/>
                    <a:pt x="58" y="251"/>
                    <a:pt x="130" y="251"/>
                  </a:cubicBezTo>
                  <a:lnTo>
                    <a:pt x="245" y="251"/>
                  </a:lnTo>
                  <a:cubicBezTo>
                    <a:pt x="317" y="251"/>
                    <a:pt x="371" y="197"/>
                    <a:pt x="371" y="126"/>
                  </a:cubicBezTo>
                  <a:cubicBezTo>
                    <a:pt x="371" y="58"/>
                    <a:pt x="317" y="0"/>
                    <a:pt x="2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4838" name="Google Shape;4838;p90"/>
            <p:cNvSpPr/>
            <p:nvPr/>
          </p:nvSpPr>
          <p:spPr>
            <a:xfrm>
              <a:off x="3934361" y="377241"/>
              <a:ext cx="14844" cy="10123"/>
            </a:xfrm>
            <a:custGeom>
              <a:avLst/>
              <a:gdLst/>
              <a:ahLst/>
              <a:cxnLst/>
              <a:rect l="l" t="t" r="r" b="b"/>
              <a:pathLst>
                <a:path w="371" h="253" extrusionOk="0">
                  <a:moveTo>
                    <a:pt x="130" y="1"/>
                  </a:moveTo>
                  <a:cubicBezTo>
                    <a:pt x="58" y="1"/>
                    <a:pt x="0" y="55"/>
                    <a:pt x="0" y="126"/>
                  </a:cubicBezTo>
                  <a:cubicBezTo>
                    <a:pt x="0" y="194"/>
                    <a:pt x="58" y="252"/>
                    <a:pt x="130" y="252"/>
                  </a:cubicBezTo>
                  <a:lnTo>
                    <a:pt x="245" y="252"/>
                  </a:lnTo>
                  <a:cubicBezTo>
                    <a:pt x="317" y="252"/>
                    <a:pt x="371" y="194"/>
                    <a:pt x="371" y="126"/>
                  </a:cubicBezTo>
                  <a:cubicBezTo>
                    <a:pt x="371" y="55"/>
                    <a:pt x="317" y="1"/>
                    <a:pt x="2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4839" name="Google Shape;4839;p90"/>
            <p:cNvSpPr/>
            <p:nvPr/>
          </p:nvSpPr>
          <p:spPr>
            <a:xfrm>
              <a:off x="3934361" y="358876"/>
              <a:ext cx="14844" cy="10083"/>
            </a:xfrm>
            <a:custGeom>
              <a:avLst/>
              <a:gdLst/>
              <a:ahLst/>
              <a:cxnLst/>
              <a:rect l="l" t="t" r="r" b="b"/>
              <a:pathLst>
                <a:path w="371" h="252" extrusionOk="0">
                  <a:moveTo>
                    <a:pt x="130" y="0"/>
                  </a:moveTo>
                  <a:cubicBezTo>
                    <a:pt x="58" y="0"/>
                    <a:pt x="0" y="58"/>
                    <a:pt x="0" y="126"/>
                  </a:cubicBezTo>
                  <a:cubicBezTo>
                    <a:pt x="0" y="198"/>
                    <a:pt x="58" y="252"/>
                    <a:pt x="130" y="252"/>
                  </a:cubicBezTo>
                  <a:lnTo>
                    <a:pt x="245" y="252"/>
                  </a:lnTo>
                  <a:cubicBezTo>
                    <a:pt x="317" y="252"/>
                    <a:pt x="371" y="198"/>
                    <a:pt x="371" y="126"/>
                  </a:cubicBezTo>
                  <a:cubicBezTo>
                    <a:pt x="371" y="58"/>
                    <a:pt x="317" y="0"/>
                    <a:pt x="2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4840" name="Google Shape;4840;p90"/>
            <p:cNvSpPr/>
            <p:nvPr/>
          </p:nvSpPr>
          <p:spPr>
            <a:xfrm>
              <a:off x="3967690" y="140978"/>
              <a:ext cx="260185" cy="295474"/>
            </a:xfrm>
            <a:custGeom>
              <a:avLst/>
              <a:gdLst/>
              <a:ahLst/>
              <a:cxnLst/>
              <a:rect l="l" t="t" r="r" b="b"/>
              <a:pathLst>
                <a:path w="6503" h="7385" extrusionOk="0">
                  <a:moveTo>
                    <a:pt x="3050" y="254"/>
                  </a:moveTo>
                  <a:cubicBezTo>
                    <a:pt x="3114" y="254"/>
                    <a:pt x="3178" y="257"/>
                    <a:pt x="3243" y="263"/>
                  </a:cubicBezTo>
                  <a:cubicBezTo>
                    <a:pt x="3695" y="304"/>
                    <a:pt x="4029" y="497"/>
                    <a:pt x="4117" y="555"/>
                  </a:cubicBezTo>
                  <a:cubicBezTo>
                    <a:pt x="4126" y="583"/>
                    <a:pt x="4147" y="644"/>
                    <a:pt x="4147" y="735"/>
                  </a:cubicBezTo>
                  <a:cubicBezTo>
                    <a:pt x="4147" y="807"/>
                    <a:pt x="4202" y="864"/>
                    <a:pt x="4273" y="864"/>
                  </a:cubicBezTo>
                  <a:cubicBezTo>
                    <a:pt x="4341" y="864"/>
                    <a:pt x="4399" y="807"/>
                    <a:pt x="4399" y="735"/>
                  </a:cubicBezTo>
                  <a:cubicBezTo>
                    <a:pt x="4399" y="701"/>
                    <a:pt x="4396" y="671"/>
                    <a:pt x="4392" y="640"/>
                  </a:cubicBezTo>
                  <a:lnTo>
                    <a:pt x="4392" y="640"/>
                  </a:lnTo>
                  <a:cubicBezTo>
                    <a:pt x="4538" y="705"/>
                    <a:pt x="4715" y="861"/>
                    <a:pt x="4715" y="1235"/>
                  </a:cubicBezTo>
                  <a:cubicBezTo>
                    <a:pt x="4715" y="1609"/>
                    <a:pt x="4613" y="1891"/>
                    <a:pt x="4514" y="2072"/>
                  </a:cubicBezTo>
                  <a:cubicBezTo>
                    <a:pt x="4405" y="1704"/>
                    <a:pt x="4188" y="1480"/>
                    <a:pt x="4164" y="1456"/>
                  </a:cubicBezTo>
                  <a:cubicBezTo>
                    <a:pt x="4139" y="1430"/>
                    <a:pt x="4105" y="1417"/>
                    <a:pt x="4072" y="1417"/>
                  </a:cubicBezTo>
                  <a:cubicBezTo>
                    <a:pt x="4052" y="1417"/>
                    <a:pt x="4033" y="1422"/>
                    <a:pt x="4015" y="1432"/>
                  </a:cubicBezTo>
                  <a:cubicBezTo>
                    <a:pt x="3997" y="1441"/>
                    <a:pt x="3589" y="1650"/>
                    <a:pt x="3180" y="1650"/>
                  </a:cubicBezTo>
                  <a:cubicBezTo>
                    <a:pt x="3116" y="1650"/>
                    <a:pt x="3051" y="1645"/>
                    <a:pt x="2988" y="1633"/>
                  </a:cubicBezTo>
                  <a:cubicBezTo>
                    <a:pt x="2945" y="1624"/>
                    <a:pt x="2902" y="1621"/>
                    <a:pt x="2861" y="1621"/>
                  </a:cubicBezTo>
                  <a:cubicBezTo>
                    <a:pt x="2457" y="1621"/>
                    <a:pt x="2145" y="1982"/>
                    <a:pt x="2009" y="2169"/>
                  </a:cubicBezTo>
                  <a:cubicBezTo>
                    <a:pt x="1958" y="2122"/>
                    <a:pt x="1897" y="2034"/>
                    <a:pt x="1876" y="1888"/>
                  </a:cubicBezTo>
                  <a:cubicBezTo>
                    <a:pt x="1809" y="1408"/>
                    <a:pt x="1553" y="1170"/>
                    <a:pt x="1380" y="1058"/>
                  </a:cubicBezTo>
                  <a:cubicBezTo>
                    <a:pt x="1896" y="524"/>
                    <a:pt x="2456" y="254"/>
                    <a:pt x="3050" y="254"/>
                  </a:cubicBezTo>
                  <a:close/>
                  <a:moveTo>
                    <a:pt x="1778" y="2289"/>
                  </a:moveTo>
                  <a:cubicBezTo>
                    <a:pt x="1829" y="2357"/>
                    <a:pt x="1887" y="2401"/>
                    <a:pt x="1931" y="2428"/>
                  </a:cubicBezTo>
                  <a:lnTo>
                    <a:pt x="1958" y="2690"/>
                  </a:lnTo>
                  <a:cubicBezTo>
                    <a:pt x="1921" y="2717"/>
                    <a:pt x="1876" y="2731"/>
                    <a:pt x="1829" y="2731"/>
                  </a:cubicBezTo>
                  <a:cubicBezTo>
                    <a:pt x="1707" y="2731"/>
                    <a:pt x="1608" y="2629"/>
                    <a:pt x="1608" y="2506"/>
                  </a:cubicBezTo>
                  <a:cubicBezTo>
                    <a:pt x="1608" y="2401"/>
                    <a:pt x="1679" y="2312"/>
                    <a:pt x="1778" y="2289"/>
                  </a:cubicBezTo>
                  <a:close/>
                  <a:moveTo>
                    <a:pt x="4684" y="2282"/>
                  </a:moveTo>
                  <a:cubicBezTo>
                    <a:pt x="4799" y="2292"/>
                    <a:pt x="4895" y="2387"/>
                    <a:pt x="4895" y="2506"/>
                  </a:cubicBezTo>
                  <a:cubicBezTo>
                    <a:pt x="4895" y="2629"/>
                    <a:pt x="4793" y="2731"/>
                    <a:pt x="4671" y="2731"/>
                  </a:cubicBezTo>
                  <a:cubicBezTo>
                    <a:pt x="4623" y="2731"/>
                    <a:pt x="4579" y="2717"/>
                    <a:pt x="4542" y="2690"/>
                  </a:cubicBezTo>
                  <a:lnTo>
                    <a:pt x="4569" y="2445"/>
                  </a:lnTo>
                  <a:cubicBezTo>
                    <a:pt x="4596" y="2411"/>
                    <a:pt x="4636" y="2357"/>
                    <a:pt x="4684" y="2282"/>
                  </a:cubicBezTo>
                  <a:close/>
                  <a:moveTo>
                    <a:pt x="4042" y="1697"/>
                  </a:moveTo>
                  <a:cubicBezTo>
                    <a:pt x="4131" y="1810"/>
                    <a:pt x="4290" y="2051"/>
                    <a:pt x="4321" y="2390"/>
                  </a:cubicBezTo>
                  <a:lnTo>
                    <a:pt x="4195" y="3543"/>
                  </a:lnTo>
                  <a:cubicBezTo>
                    <a:pt x="4195" y="3570"/>
                    <a:pt x="4188" y="3597"/>
                    <a:pt x="4181" y="3625"/>
                  </a:cubicBezTo>
                  <a:cubicBezTo>
                    <a:pt x="4090" y="3948"/>
                    <a:pt x="3702" y="4182"/>
                    <a:pt x="3254" y="4182"/>
                  </a:cubicBezTo>
                  <a:lnTo>
                    <a:pt x="3246" y="4182"/>
                  </a:lnTo>
                  <a:cubicBezTo>
                    <a:pt x="2801" y="4182"/>
                    <a:pt x="2410" y="3948"/>
                    <a:pt x="2322" y="3628"/>
                  </a:cubicBezTo>
                  <a:cubicBezTo>
                    <a:pt x="2315" y="3597"/>
                    <a:pt x="2308" y="3570"/>
                    <a:pt x="2305" y="3543"/>
                  </a:cubicBezTo>
                  <a:lnTo>
                    <a:pt x="2217" y="2724"/>
                  </a:lnTo>
                  <a:lnTo>
                    <a:pt x="2217" y="2720"/>
                  </a:lnTo>
                  <a:lnTo>
                    <a:pt x="2179" y="2367"/>
                  </a:lnTo>
                  <a:cubicBezTo>
                    <a:pt x="2261" y="2241"/>
                    <a:pt x="2535" y="1873"/>
                    <a:pt x="2859" y="1873"/>
                  </a:cubicBezTo>
                  <a:cubicBezTo>
                    <a:pt x="2884" y="1873"/>
                    <a:pt x="2911" y="1876"/>
                    <a:pt x="2937" y="1881"/>
                  </a:cubicBezTo>
                  <a:cubicBezTo>
                    <a:pt x="3017" y="1896"/>
                    <a:pt x="3099" y="1903"/>
                    <a:pt x="3179" y="1903"/>
                  </a:cubicBezTo>
                  <a:cubicBezTo>
                    <a:pt x="3539" y="1903"/>
                    <a:pt x="3884" y="1770"/>
                    <a:pt x="4042" y="1697"/>
                  </a:cubicBezTo>
                  <a:close/>
                  <a:moveTo>
                    <a:pt x="2128" y="3821"/>
                  </a:moveTo>
                  <a:cubicBezTo>
                    <a:pt x="2220" y="4022"/>
                    <a:pt x="2393" y="4185"/>
                    <a:pt x="2611" y="4291"/>
                  </a:cubicBezTo>
                  <a:lnTo>
                    <a:pt x="2284" y="4648"/>
                  </a:lnTo>
                  <a:lnTo>
                    <a:pt x="1961" y="3896"/>
                  </a:lnTo>
                  <a:cubicBezTo>
                    <a:pt x="2016" y="3870"/>
                    <a:pt x="2071" y="3846"/>
                    <a:pt x="2128" y="3821"/>
                  </a:cubicBezTo>
                  <a:close/>
                  <a:moveTo>
                    <a:pt x="4375" y="3821"/>
                  </a:moveTo>
                  <a:cubicBezTo>
                    <a:pt x="4450" y="3852"/>
                    <a:pt x="4521" y="3887"/>
                    <a:pt x="4592" y="3920"/>
                  </a:cubicBezTo>
                  <a:lnTo>
                    <a:pt x="4280" y="4648"/>
                  </a:lnTo>
                  <a:lnTo>
                    <a:pt x="3933" y="4270"/>
                  </a:lnTo>
                  <a:cubicBezTo>
                    <a:pt x="4134" y="4162"/>
                    <a:pt x="4286" y="4009"/>
                    <a:pt x="4375" y="3821"/>
                  </a:cubicBezTo>
                  <a:close/>
                  <a:moveTo>
                    <a:pt x="3062" y="1"/>
                  </a:moveTo>
                  <a:cubicBezTo>
                    <a:pt x="2526" y="1"/>
                    <a:pt x="1802" y="200"/>
                    <a:pt x="1078" y="1014"/>
                  </a:cubicBezTo>
                  <a:cubicBezTo>
                    <a:pt x="1051" y="1044"/>
                    <a:pt x="1040" y="1088"/>
                    <a:pt x="1051" y="1129"/>
                  </a:cubicBezTo>
                  <a:cubicBezTo>
                    <a:pt x="1064" y="1174"/>
                    <a:pt x="1095" y="1204"/>
                    <a:pt x="1136" y="1218"/>
                  </a:cubicBezTo>
                  <a:cubicBezTo>
                    <a:pt x="1153" y="1221"/>
                    <a:pt x="1547" y="1354"/>
                    <a:pt x="1628" y="1925"/>
                  </a:cubicBezTo>
                  <a:cubicBezTo>
                    <a:pt x="1635" y="1976"/>
                    <a:pt x="1646" y="2020"/>
                    <a:pt x="1659" y="2061"/>
                  </a:cubicBezTo>
                  <a:cubicBezTo>
                    <a:pt x="1482" y="2133"/>
                    <a:pt x="1353" y="2306"/>
                    <a:pt x="1353" y="2506"/>
                  </a:cubicBezTo>
                  <a:cubicBezTo>
                    <a:pt x="1353" y="2768"/>
                    <a:pt x="1567" y="2982"/>
                    <a:pt x="1829" y="2982"/>
                  </a:cubicBezTo>
                  <a:cubicBezTo>
                    <a:pt x="1883" y="2982"/>
                    <a:pt x="1938" y="2972"/>
                    <a:pt x="1989" y="2955"/>
                  </a:cubicBezTo>
                  <a:lnTo>
                    <a:pt x="2054" y="3570"/>
                  </a:lnTo>
                  <a:cubicBezTo>
                    <a:pt x="2057" y="3573"/>
                    <a:pt x="2057" y="3577"/>
                    <a:pt x="2057" y="3581"/>
                  </a:cubicBezTo>
                  <a:cubicBezTo>
                    <a:pt x="1948" y="3622"/>
                    <a:pt x="1842" y="3672"/>
                    <a:pt x="1740" y="3724"/>
                  </a:cubicBezTo>
                  <a:lnTo>
                    <a:pt x="1737" y="3727"/>
                  </a:lnTo>
                  <a:cubicBezTo>
                    <a:pt x="680" y="4284"/>
                    <a:pt x="0" y="5389"/>
                    <a:pt x="0" y="6602"/>
                  </a:cubicBezTo>
                  <a:cubicBezTo>
                    <a:pt x="0" y="6673"/>
                    <a:pt x="58" y="6731"/>
                    <a:pt x="126" y="6731"/>
                  </a:cubicBezTo>
                  <a:lnTo>
                    <a:pt x="554" y="6731"/>
                  </a:lnTo>
                  <a:cubicBezTo>
                    <a:pt x="626" y="6731"/>
                    <a:pt x="680" y="6673"/>
                    <a:pt x="680" y="6602"/>
                  </a:cubicBezTo>
                  <a:cubicBezTo>
                    <a:pt x="680" y="6534"/>
                    <a:pt x="626" y="6477"/>
                    <a:pt x="554" y="6477"/>
                  </a:cubicBezTo>
                  <a:lnTo>
                    <a:pt x="255" y="6477"/>
                  </a:lnTo>
                  <a:cubicBezTo>
                    <a:pt x="300" y="5450"/>
                    <a:pt x="867" y="4525"/>
                    <a:pt x="1737" y="4016"/>
                  </a:cubicBezTo>
                  <a:lnTo>
                    <a:pt x="2128" y="4927"/>
                  </a:lnTo>
                  <a:cubicBezTo>
                    <a:pt x="2145" y="4964"/>
                    <a:pt x="2182" y="4991"/>
                    <a:pt x="2223" y="5001"/>
                  </a:cubicBezTo>
                  <a:lnTo>
                    <a:pt x="2244" y="5001"/>
                  </a:lnTo>
                  <a:cubicBezTo>
                    <a:pt x="2281" y="5001"/>
                    <a:pt x="2315" y="4988"/>
                    <a:pt x="2339" y="4960"/>
                  </a:cubicBezTo>
                  <a:lnTo>
                    <a:pt x="2866" y="4386"/>
                  </a:lnTo>
                  <a:cubicBezTo>
                    <a:pt x="2869" y="4386"/>
                    <a:pt x="2873" y="4389"/>
                    <a:pt x="2876" y="4389"/>
                  </a:cubicBezTo>
                  <a:cubicBezTo>
                    <a:pt x="2873" y="4400"/>
                    <a:pt x="2873" y="4406"/>
                    <a:pt x="2869" y="4417"/>
                  </a:cubicBezTo>
                  <a:lnTo>
                    <a:pt x="2750" y="5294"/>
                  </a:lnTo>
                  <a:cubicBezTo>
                    <a:pt x="2740" y="5365"/>
                    <a:pt x="2788" y="5426"/>
                    <a:pt x="2855" y="5437"/>
                  </a:cubicBezTo>
                  <a:cubicBezTo>
                    <a:pt x="2862" y="5438"/>
                    <a:pt x="2868" y="5438"/>
                    <a:pt x="2874" y="5438"/>
                  </a:cubicBezTo>
                  <a:cubicBezTo>
                    <a:pt x="2938" y="5438"/>
                    <a:pt x="2989" y="5393"/>
                    <a:pt x="2998" y="5331"/>
                  </a:cubicBezTo>
                  <a:lnTo>
                    <a:pt x="3121" y="4450"/>
                  </a:lnTo>
                  <a:cubicBezTo>
                    <a:pt x="3121" y="4444"/>
                    <a:pt x="3131" y="4433"/>
                    <a:pt x="3138" y="4433"/>
                  </a:cubicBezTo>
                  <a:lnTo>
                    <a:pt x="3362" y="4433"/>
                  </a:lnTo>
                  <a:cubicBezTo>
                    <a:pt x="3372" y="4433"/>
                    <a:pt x="3379" y="4444"/>
                    <a:pt x="3382" y="4450"/>
                  </a:cubicBezTo>
                  <a:lnTo>
                    <a:pt x="3675" y="6562"/>
                  </a:lnTo>
                  <a:lnTo>
                    <a:pt x="3675" y="6568"/>
                  </a:lnTo>
                  <a:cubicBezTo>
                    <a:pt x="3675" y="6571"/>
                    <a:pt x="3671" y="6575"/>
                    <a:pt x="3671" y="6575"/>
                  </a:cubicBezTo>
                  <a:lnTo>
                    <a:pt x="3267" y="7125"/>
                  </a:lnTo>
                  <a:cubicBezTo>
                    <a:pt x="3263" y="7131"/>
                    <a:pt x="3257" y="7133"/>
                    <a:pt x="3252" y="7133"/>
                  </a:cubicBezTo>
                  <a:cubicBezTo>
                    <a:pt x="3246" y="7133"/>
                    <a:pt x="3240" y="7131"/>
                    <a:pt x="3236" y="7125"/>
                  </a:cubicBezTo>
                  <a:lnTo>
                    <a:pt x="2832" y="6575"/>
                  </a:lnTo>
                  <a:cubicBezTo>
                    <a:pt x="2829" y="6571"/>
                    <a:pt x="2829" y="6568"/>
                    <a:pt x="2829" y="6562"/>
                  </a:cubicBezTo>
                  <a:lnTo>
                    <a:pt x="2934" y="5800"/>
                  </a:lnTo>
                  <a:cubicBezTo>
                    <a:pt x="2944" y="5732"/>
                    <a:pt x="2893" y="5668"/>
                    <a:pt x="2825" y="5657"/>
                  </a:cubicBezTo>
                  <a:cubicBezTo>
                    <a:pt x="2821" y="5657"/>
                    <a:pt x="2817" y="5656"/>
                    <a:pt x="2813" y="5656"/>
                  </a:cubicBezTo>
                  <a:cubicBezTo>
                    <a:pt x="2749" y="5656"/>
                    <a:pt x="2692" y="5702"/>
                    <a:pt x="2682" y="5766"/>
                  </a:cubicBezTo>
                  <a:lnTo>
                    <a:pt x="2584" y="6477"/>
                  </a:lnTo>
                  <a:lnTo>
                    <a:pt x="979" y="6477"/>
                  </a:lnTo>
                  <a:cubicBezTo>
                    <a:pt x="911" y="6477"/>
                    <a:pt x="853" y="6534"/>
                    <a:pt x="853" y="6602"/>
                  </a:cubicBezTo>
                  <a:cubicBezTo>
                    <a:pt x="853" y="6673"/>
                    <a:pt x="911" y="6731"/>
                    <a:pt x="979" y="6731"/>
                  </a:cubicBezTo>
                  <a:lnTo>
                    <a:pt x="2631" y="6731"/>
                  </a:lnTo>
                  <a:lnTo>
                    <a:pt x="3032" y="7276"/>
                  </a:lnTo>
                  <a:cubicBezTo>
                    <a:pt x="3083" y="7343"/>
                    <a:pt x="3165" y="7384"/>
                    <a:pt x="3249" y="7384"/>
                  </a:cubicBezTo>
                  <a:cubicBezTo>
                    <a:pt x="3338" y="7384"/>
                    <a:pt x="3417" y="7343"/>
                    <a:pt x="3471" y="7276"/>
                  </a:cubicBezTo>
                  <a:lnTo>
                    <a:pt x="3872" y="6731"/>
                  </a:lnTo>
                  <a:lnTo>
                    <a:pt x="6377" y="6731"/>
                  </a:lnTo>
                  <a:cubicBezTo>
                    <a:pt x="6445" y="6731"/>
                    <a:pt x="6503" y="6673"/>
                    <a:pt x="6503" y="6602"/>
                  </a:cubicBezTo>
                  <a:cubicBezTo>
                    <a:pt x="6503" y="6052"/>
                    <a:pt x="6360" y="5508"/>
                    <a:pt x="6095" y="5032"/>
                  </a:cubicBezTo>
                  <a:cubicBezTo>
                    <a:pt x="6074" y="4990"/>
                    <a:pt x="6030" y="4965"/>
                    <a:pt x="5985" y="4965"/>
                  </a:cubicBezTo>
                  <a:cubicBezTo>
                    <a:pt x="5965" y="4965"/>
                    <a:pt x="5944" y="4970"/>
                    <a:pt x="5925" y="4981"/>
                  </a:cubicBezTo>
                  <a:cubicBezTo>
                    <a:pt x="5864" y="5015"/>
                    <a:pt x="5844" y="5093"/>
                    <a:pt x="5877" y="5151"/>
                  </a:cubicBezTo>
                  <a:cubicBezTo>
                    <a:pt x="6102" y="5559"/>
                    <a:pt x="6227" y="6014"/>
                    <a:pt x="6248" y="6477"/>
                  </a:cubicBezTo>
                  <a:lnTo>
                    <a:pt x="3916" y="6477"/>
                  </a:lnTo>
                  <a:lnTo>
                    <a:pt x="3630" y="4417"/>
                  </a:lnTo>
                  <a:cubicBezTo>
                    <a:pt x="3630" y="4406"/>
                    <a:pt x="3627" y="4400"/>
                    <a:pt x="3627" y="4389"/>
                  </a:cubicBezTo>
                  <a:cubicBezTo>
                    <a:pt x="3648" y="4383"/>
                    <a:pt x="3665" y="4379"/>
                    <a:pt x="3685" y="4372"/>
                  </a:cubicBezTo>
                  <a:lnTo>
                    <a:pt x="4228" y="4960"/>
                  </a:lnTo>
                  <a:cubicBezTo>
                    <a:pt x="4253" y="4988"/>
                    <a:pt x="4286" y="5001"/>
                    <a:pt x="4321" y="5001"/>
                  </a:cubicBezTo>
                  <a:lnTo>
                    <a:pt x="4341" y="5001"/>
                  </a:lnTo>
                  <a:cubicBezTo>
                    <a:pt x="4385" y="4991"/>
                    <a:pt x="4419" y="4964"/>
                    <a:pt x="4436" y="4927"/>
                  </a:cubicBezTo>
                  <a:lnTo>
                    <a:pt x="4813" y="4046"/>
                  </a:lnTo>
                  <a:cubicBezTo>
                    <a:pt x="5133" y="4240"/>
                    <a:pt x="5415" y="4491"/>
                    <a:pt x="5643" y="4794"/>
                  </a:cubicBezTo>
                  <a:cubicBezTo>
                    <a:pt x="5667" y="4828"/>
                    <a:pt x="5704" y="4845"/>
                    <a:pt x="5745" y="4845"/>
                  </a:cubicBezTo>
                  <a:cubicBezTo>
                    <a:pt x="5769" y="4845"/>
                    <a:pt x="5796" y="4835"/>
                    <a:pt x="5819" y="4818"/>
                  </a:cubicBezTo>
                  <a:cubicBezTo>
                    <a:pt x="5874" y="4777"/>
                    <a:pt x="5885" y="4698"/>
                    <a:pt x="5844" y="4641"/>
                  </a:cubicBezTo>
                  <a:cubicBezTo>
                    <a:pt x="5483" y="4165"/>
                    <a:pt x="5000" y="3798"/>
                    <a:pt x="4446" y="3581"/>
                  </a:cubicBezTo>
                  <a:lnTo>
                    <a:pt x="4446" y="3570"/>
                  </a:lnTo>
                  <a:lnTo>
                    <a:pt x="4514" y="2955"/>
                  </a:lnTo>
                  <a:cubicBezTo>
                    <a:pt x="4562" y="2972"/>
                    <a:pt x="4616" y="2982"/>
                    <a:pt x="4671" y="2982"/>
                  </a:cubicBezTo>
                  <a:cubicBezTo>
                    <a:pt x="4932" y="2982"/>
                    <a:pt x="5146" y="2768"/>
                    <a:pt x="5146" y="2506"/>
                  </a:cubicBezTo>
                  <a:cubicBezTo>
                    <a:pt x="5146" y="2292"/>
                    <a:pt x="5003" y="2108"/>
                    <a:pt x="4807" y="2051"/>
                  </a:cubicBezTo>
                  <a:cubicBezTo>
                    <a:pt x="4892" y="1847"/>
                    <a:pt x="4970" y="1575"/>
                    <a:pt x="4970" y="1235"/>
                  </a:cubicBezTo>
                  <a:cubicBezTo>
                    <a:pt x="4970" y="793"/>
                    <a:pt x="4766" y="572"/>
                    <a:pt x="4596" y="464"/>
                  </a:cubicBezTo>
                  <a:cubicBezTo>
                    <a:pt x="4457" y="379"/>
                    <a:pt x="4321" y="351"/>
                    <a:pt x="4256" y="344"/>
                  </a:cubicBezTo>
                  <a:cubicBezTo>
                    <a:pt x="4151" y="277"/>
                    <a:pt x="3787" y="62"/>
                    <a:pt x="3277" y="12"/>
                  </a:cubicBezTo>
                  <a:cubicBezTo>
                    <a:pt x="3210" y="5"/>
                    <a:pt x="3138" y="1"/>
                    <a:pt x="30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4841" name="Google Shape;4841;p90"/>
            <p:cNvSpPr/>
            <p:nvPr/>
          </p:nvSpPr>
          <p:spPr>
            <a:xfrm>
              <a:off x="4183668" y="247326"/>
              <a:ext cx="42331" cy="42371"/>
            </a:xfrm>
            <a:custGeom>
              <a:avLst/>
              <a:gdLst/>
              <a:ahLst/>
              <a:cxnLst/>
              <a:rect l="l" t="t" r="r" b="b"/>
              <a:pathLst>
                <a:path w="1058" h="1059" extrusionOk="0">
                  <a:moveTo>
                    <a:pt x="805" y="253"/>
                  </a:moveTo>
                  <a:lnTo>
                    <a:pt x="805" y="807"/>
                  </a:lnTo>
                  <a:lnTo>
                    <a:pt x="252" y="807"/>
                  </a:lnTo>
                  <a:lnTo>
                    <a:pt x="252" y="253"/>
                  </a:lnTo>
                  <a:close/>
                  <a:moveTo>
                    <a:pt x="126" y="1"/>
                  </a:moveTo>
                  <a:cubicBezTo>
                    <a:pt x="54" y="1"/>
                    <a:pt x="0" y="56"/>
                    <a:pt x="0" y="127"/>
                  </a:cubicBezTo>
                  <a:lnTo>
                    <a:pt x="0" y="933"/>
                  </a:lnTo>
                  <a:cubicBezTo>
                    <a:pt x="0" y="1000"/>
                    <a:pt x="54" y="1058"/>
                    <a:pt x="126" y="1058"/>
                  </a:cubicBezTo>
                  <a:lnTo>
                    <a:pt x="931" y="1058"/>
                  </a:lnTo>
                  <a:cubicBezTo>
                    <a:pt x="1000" y="1058"/>
                    <a:pt x="1058" y="1000"/>
                    <a:pt x="1058" y="933"/>
                  </a:cubicBezTo>
                  <a:lnTo>
                    <a:pt x="1058" y="127"/>
                  </a:lnTo>
                  <a:cubicBezTo>
                    <a:pt x="1058" y="56"/>
                    <a:pt x="1000" y="1"/>
                    <a:pt x="9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4842" name="Google Shape;4842;p90"/>
            <p:cNvSpPr/>
            <p:nvPr/>
          </p:nvSpPr>
          <p:spPr>
            <a:xfrm>
              <a:off x="4236162" y="247326"/>
              <a:ext cx="42891" cy="10123"/>
            </a:xfrm>
            <a:custGeom>
              <a:avLst/>
              <a:gdLst/>
              <a:ahLst/>
              <a:cxnLst/>
              <a:rect l="l" t="t" r="r" b="b"/>
              <a:pathLst>
                <a:path w="1072" h="253" extrusionOk="0">
                  <a:moveTo>
                    <a:pt x="126" y="1"/>
                  </a:moveTo>
                  <a:cubicBezTo>
                    <a:pt x="58" y="1"/>
                    <a:pt x="0" y="56"/>
                    <a:pt x="0" y="127"/>
                  </a:cubicBezTo>
                  <a:cubicBezTo>
                    <a:pt x="0" y="195"/>
                    <a:pt x="58" y="253"/>
                    <a:pt x="126" y="253"/>
                  </a:cubicBezTo>
                  <a:lnTo>
                    <a:pt x="942" y="253"/>
                  </a:lnTo>
                  <a:cubicBezTo>
                    <a:pt x="1013" y="253"/>
                    <a:pt x="1071" y="195"/>
                    <a:pt x="1071" y="127"/>
                  </a:cubicBezTo>
                  <a:cubicBezTo>
                    <a:pt x="1071" y="56"/>
                    <a:pt x="1013" y="1"/>
                    <a:pt x="9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4843" name="Google Shape;4843;p90"/>
            <p:cNvSpPr/>
            <p:nvPr/>
          </p:nvSpPr>
          <p:spPr>
            <a:xfrm>
              <a:off x="4236162" y="263810"/>
              <a:ext cx="42891" cy="10123"/>
            </a:xfrm>
            <a:custGeom>
              <a:avLst/>
              <a:gdLst/>
              <a:ahLst/>
              <a:cxnLst/>
              <a:rect l="l" t="t" r="r" b="b"/>
              <a:pathLst>
                <a:path w="1072" h="253" extrusionOk="0">
                  <a:moveTo>
                    <a:pt x="126" y="1"/>
                  </a:moveTo>
                  <a:cubicBezTo>
                    <a:pt x="58" y="1"/>
                    <a:pt x="0" y="58"/>
                    <a:pt x="0" y="127"/>
                  </a:cubicBezTo>
                  <a:cubicBezTo>
                    <a:pt x="0" y="197"/>
                    <a:pt x="58" y="252"/>
                    <a:pt x="126" y="252"/>
                  </a:cubicBezTo>
                  <a:lnTo>
                    <a:pt x="942" y="252"/>
                  </a:lnTo>
                  <a:cubicBezTo>
                    <a:pt x="1013" y="252"/>
                    <a:pt x="1071" y="197"/>
                    <a:pt x="1071" y="127"/>
                  </a:cubicBezTo>
                  <a:cubicBezTo>
                    <a:pt x="1071" y="58"/>
                    <a:pt x="1013" y="1"/>
                    <a:pt x="9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4844" name="Google Shape;4844;p90"/>
            <p:cNvSpPr/>
            <p:nvPr/>
          </p:nvSpPr>
          <p:spPr>
            <a:xfrm>
              <a:off x="4236162" y="279575"/>
              <a:ext cx="42891" cy="10123"/>
            </a:xfrm>
            <a:custGeom>
              <a:avLst/>
              <a:gdLst/>
              <a:ahLst/>
              <a:cxnLst/>
              <a:rect l="l" t="t" r="r" b="b"/>
              <a:pathLst>
                <a:path w="1072" h="253" extrusionOk="0">
                  <a:moveTo>
                    <a:pt x="126" y="1"/>
                  </a:moveTo>
                  <a:cubicBezTo>
                    <a:pt x="58" y="1"/>
                    <a:pt x="0" y="56"/>
                    <a:pt x="0" y="127"/>
                  </a:cubicBezTo>
                  <a:cubicBezTo>
                    <a:pt x="0" y="194"/>
                    <a:pt x="58" y="252"/>
                    <a:pt x="126" y="252"/>
                  </a:cubicBezTo>
                  <a:lnTo>
                    <a:pt x="942" y="252"/>
                  </a:lnTo>
                  <a:cubicBezTo>
                    <a:pt x="1013" y="252"/>
                    <a:pt x="1071" y="194"/>
                    <a:pt x="1071" y="127"/>
                  </a:cubicBezTo>
                  <a:cubicBezTo>
                    <a:pt x="1071" y="56"/>
                    <a:pt x="1013" y="1"/>
                    <a:pt x="9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</p:grpSp>
      <p:sp>
        <p:nvSpPr>
          <p:cNvPr id="4845" name="Google Shape;4845;p90"/>
          <p:cNvSpPr txBox="1"/>
          <p:nvPr/>
        </p:nvSpPr>
        <p:spPr>
          <a:xfrm>
            <a:off x="6236400" y="3482825"/>
            <a:ext cx="2206200" cy="342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lt1"/>
                </a:solidFill>
                <a:latin typeface="Poppins"/>
                <a:ea typeface="Poppins"/>
                <a:cs typeface="B Nazanin" panose="00000400000000000000" pitchFamily="2" charset="-78"/>
                <a:sym typeface="Poppins"/>
              </a:rPr>
              <a:t>مدیر پروژه </a:t>
            </a:r>
            <a:r>
              <a:rPr lang="en-US" dirty="0">
                <a:solidFill>
                  <a:schemeClr val="lt1"/>
                </a:solidFill>
                <a:latin typeface="Poppins"/>
                <a:ea typeface="Poppins"/>
                <a:cs typeface="B Nazanin" panose="00000400000000000000" pitchFamily="2" charset="-78"/>
                <a:sym typeface="Poppins"/>
              </a:rPr>
              <a:t> </a:t>
            </a:r>
            <a:r>
              <a:rPr lang="en" dirty="0">
                <a:solidFill>
                  <a:schemeClr val="lt1"/>
                </a:solidFill>
                <a:latin typeface="Poppins"/>
                <a:ea typeface="Poppins"/>
                <a:cs typeface="B Nazanin" panose="00000400000000000000" pitchFamily="2" charset="-78"/>
                <a:sym typeface="Poppins"/>
              </a:rPr>
              <a:t>3</a:t>
            </a:r>
            <a:endParaRPr dirty="0">
              <a:solidFill>
                <a:schemeClr val="lt1"/>
              </a:solidFill>
              <a:latin typeface="Poppins"/>
              <a:ea typeface="Poppins"/>
              <a:cs typeface="B Nazanin" panose="00000400000000000000" pitchFamily="2" charset="-78"/>
              <a:sym typeface="Poppins"/>
            </a:endParaRPr>
          </a:p>
        </p:txBody>
      </p:sp>
      <p:sp>
        <p:nvSpPr>
          <p:cNvPr id="4846" name="Google Shape;4846;p90"/>
          <p:cNvSpPr txBox="1"/>
          <p:nvPr/>
        </p:nvSpPr>
        <p:spPr>
          <a:xfrm>
            <a:off x="6236401" y="4250425"/>
            <a:ext cx="1066200" cy="342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lt1"/>
                </a:solidFill>
                <a:latin typeface="Poppins"/>
                <a:ea typeface="Poppins"/>
                <a:cs typeface="B Nazanin" panose="00000400000000000000" pitchFamily="2" charset="-78"/>
                <a:sym typeface="Poppins"/>
              </a:rPr>
              <a:t>تیم</a:t>
            </a:r>
            <a:r>
              <a:rPr lang="en" dirty="0">
                <a:solidFill>
                  <a:schemeClr val="lt1"/>
                </a:solidFill>
                <a:latin typeface="Poppins"/>
                <a:ea typeface="Poppins"/>
                <a:cs typeface="B Nazanin" panose="00000400000000000000" pitchFamily="2" charset="-78"/>
                <a:sym typeface="Poppins"/>
              </a:rPr>
              <a:t> 1</a:t>
            </a:r>
            <a:endParaRPr dirty="0">
              <a:solidFill>
                <a:schemeClr val="lt1"/>
              </a:solidFill>
              <a:latin typeface="Poppins"/>
              <a:ea typeface="Poppins"/>
              <a:cs typeface="B Nazanin" panose="00000400000000000000" pitchFamily="2" charset="-78"/>
              <a:sym typeface="Poppins"/>
            </a:endParaRPr>
          </a:p>
        </p:txBody>
      </p:sp>
      <p:sp>
        <p:nvSpPr>
          <p:cNvPr id="4847" name="Google Shape;4847;p90"/>
          <p:cNvSpPr txBox="1"/>
          <p:nvPr/>
        </p:nvSpPr>
        <p:spPr>
          <a:xfrm>
            <a:off x="7376411" y="4250425"/>
            <a:ext cx="1066200" cy="342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lt1"/>
                </a:solidFill>
                <a:latin typeface="Poppins"/>
                <a:ea typeface="Poppins"/>
                <a:cs typeface="B Nazanin" panose="00000400000000000000" pitchFamily="2" charset="-78"/>
                <a:sym typeface="Poppins"/>
              </a:rPr>
              <a:t>تیم</a:t>
            </a:r>
            <a:r>
              <a:rPr lang="en" dirty="0">
                <a:solidFill>
                  <a:schemeClr val="lt1"/>
                </a:solidFill>
                <a:latin typeface="Poppins"/>
                <a:ea typeface="Poppins"/>
                <a:cs typeface="B Nazanin" panose="00000400000000000000" pitchFamily="2" charset="-78"/>
                <a:sym typeface="Poppins"/>
              </a:rPr>
              <a:t> 2</a:t>
            </a:r>
            <a:endParaRPr dirty="0">
              <a:solidFill>
                <a:schemeClr val="lt1"/>
              </a:solidFill>
              <a:latin typeface="Poppins"/>
              <a:ea typeface="Poppins"/>
              <a:cs typeface="B Nazanin" panose="00000400000000000000" pitchFamily="2" charset="-78"/>
              <a:sym typeface="Poppins"/>
            </a:endParaRPr>
          </a:p>
        </p:txBody>
      </p:sp>
      <p:cxnSp>
        <p:nvCxnSpPr>
          <p:cNvPr id="4848" name="Google Shape;4848;p90"/>
          <p:cNvCxnSpPr>
            <a:cxnSpLocks/>
            <a:stCxn id="4831" idx="2"/>
            <a:endCxn id="4845" idx="0"/>
          </p:cNvCxnSpPr>
          <p:nvPr/>
        </p:nvCxnSpPr>
        <p:spPr>
          <a:xfrm rot="16200000" flipH="1">
            <a:off x="5695365" y="1838689"/>
            <a:ext cx="520775" cy="2767496"/>
          </a:xfrm>
          <a:prstGeom prst="bentConnector3">
            <a:avLst>
              <a:gd name="adj1" fmla="val 50000"/>
            </a:avLst>
          </a:prstGeom>
          <a:noFill/>
          <a:ln w="19050" cap="flat" cmpd="sng">
            <a:solidFill>
              <a:schemeClr val="lt2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4849" name="Google Shape;4849;p90"/>
          <p:cNvCxnSpPr>
            <a:stCxn id="4845" idx="2"/>
            <a:endCxn id="4846" idx="0"/>
          </p:cNvCxnSpPr>
          <p:nvPr/>
        </p:nvCxnSpPr>
        <p:spPr>
          <a:xfrm rot="5400000">
            <a:off x="6841650" y="3752675"/>
            <a:ext cx="425700" cy="570000"/>
          </a:xfrm>
          <a:prstGeom prst="bentConnector3">
            <a:avLst>
              <a:gd name="adj1" fmla="val 49988"/>
            </a:avLst>
          </a:prstGeom>
          <a:noFill/>
          <a:ln w="19050" cap="flat" cmpd="sng">
            <a:solidFill>
              <a:schemeClr val="lt2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4850" name="Google Shape;4850;p90"/>
          <p:cNvCxnSpPr>
            <a:stCxn id="4845" idx="2"/>
            <a:endCxn id="4847" idx="0"/>
          </p:cNvCxnSpPr>
          <p:nvPr/>
        </p:nvCxnSpPr>
        <p:spPr>
          <a:xfrm rot="-5400000" flipH="1">
            <a:off x="7411650" y="3752675"/>
            <a:ext cx="425700" cy="570000"/>
          </a:xfrm>
          <a:prstGeom prst="bentConnector3">
            <a:avLst>
              <a:gd name="adj1" fmla="val 49988"/>
            </a:avLst>
          </a:prstGeom>
          <a:noFill/>
          <a:ln w="19050" cap="flat" cmpd="sng">
            <a:solidFill>
              <a:schemeClr val="lt2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4851" name="Google Shape;4851;p90"/>
          <p:cNvSpPr txBox="1"/>
          <p:nvPr/>
        </p:nvSpPr>
        <p:spPr>
          <a:xfrm>
            <a:off x="3468908" y="3482825"/>
            <a:ext cx="2206200" cy="342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lt1"/>
                </a:solidFill>
                <a:latin typeface="Poppins"/>
                <a:ea typeface="Poppins"/>
                <a:cs typeface="B Nazanin" panose="00000400000000000000" pitchFamily="2" charset="-78"/>
                <a:sym typeface="Poppins"/>
              </a:rPr>
              <a:t>مدیر پروژه </a:t>
            </a:r>
            <a:r>
              <a:rPr lang="en-US" dirty="0">
                <a:solidFill>
                  <a:schemeClr val="lt1"/>
                </a:solidFill>
                <a:latin typeface="Poppins"/>
                <a:ea typeface="Poppins"/>
                <a:cs typeface="B Nazanin" panose="00000400000000000000" pitchFamily="2" charset="-78"/>
                <a:sym typeface="Poppins"/>
              </a:rPr>
              <a:t> </a:t>
            </a:r>
            <a:r>
              <a:rPr lang="en" dirty="0">
                <a:solidFill>
                  <a:schemeClr val="lt1"/>
                </a:solidFill>
                <a:latin typeface="Poppins"/>
                <a:ea typeface="Poppins"/>
                <a:cs typeface="B Nazanin" panose="00000400000000000000" pitchFamily="2" charset="-78"/>
                <a:sym typeface="Poppins"/>
              </a:rPr>
              <a:t>2</a:t>
            </a:r>
            <a:endParaRPr dirty="0">
              <a:solidFill>
                <a:schemeClr val="lt1"/>
              </a:solidFill>
              <a:latin typeface="Poppins"/>
              <a:ea typeface="Poppins"/>
              <a:cs typeface="B Nazanin" panose="00000400000000000000" pitchFamily="2" charset="-78"/>
              <a:sym typeface="Poppins"/>
            </a:endParaRPr>
          </a:p>
        </p:txBody>
      </p:sp>
      <p:sp>
        <p:nvSpPr>
          <p:cNvPr id="4852" name="Google Shape;4852;p90"/>
          <p:cNvSpPr txBox="1"/>
          <p:nvPr/>
        </p:nvSpPr>
        <p:spPr>
          <a:xfrm>
            <a:off x="3468909" y="4250425"/>
            <a:ext cx="1066200" cy="342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lt1"/>
                </a:solidFill>
                <a:latin typeface="Poppins"/>
                <a:ea typeface="Poppins"/>
                <a:cs typeface="B Nazanin" panose="00000400000000000000" pitchFamily="2" charset="-78"/>
                <a:sym typeface="Poppins"/>
              </a:rPr>
              <a:t>تیم</a:t>
            </a:r>
            <a:r>
              <a:rPr lang="en" dirty="0">
                <a:solidFill>
                  <a:schemeClr val="lt1"/>
                </a:solidFill>
                <a:latin typeface="Poppins"/>
                <a:ea typeface="Poppins"/>
                <a:cs typeface="B Nazanin" panose="00000400000000000000" pitchFamily="2" charset="-78"/>
                <a:sym typeface="Poppins"/>
              </a:rPr>
              <a:t> 1</a:t>
            </a:r>
            <a:endParaRPr dirty="0">
              <a:solidFill>
                <a:schemeClr val="lt1"/>
              </a:solidFill>
              <a:latin typeface="Poppins"/>
              <a:ea typeface="Poppins"/>
              <a:cs typeface="B Nazanin" panose="00000400000000000000" pitchFamily="2" charset="-78"/>
              <a:sym typeface="Poppins"/>
            </a:endParaRPr>
          </a:p>
        </p:txBody>
      </p:sp>
      <p:sp>
        <p:nvSpPr>
          <p:cNvPr id="4853" name="Google Shape;4853;p90"/>
          <p:cNvSpPr txBox="1"/>
          <p:nvPr/>
        </p:nvSpPr>
        <p:spPr>
          <a:xfrm>
            <a:off x="4608919" y="4250425"/>
            <a:ext cx="1066200" cy="342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lt1"/>
                </a:solidFill>
                <a:latin typeface="Poppins"/>
                <a:ea typeface="Poppins"/>
                <a:cs typeface="B Nazanin" panose="00000400000000000000" pitchFamily="2" charset="-78"/>
                <a:sym typeface="Poppins"/>
              </a:rPr>
              <a:t>تیم</a:t>
            </a:r>
            <a:r>
              <a:rPr lang="en" dirty="0">
                <a:solidFill>
                  <a:schemeClr val="lt1"/>
                </a:solidFill>
                <a:latin typeface="Poppins"/>
                <a:ea typeface="Poppins"/>
                <a:cs typeface="B Nazanin" panose="00000400000000000000" pitchFamily="2" charset="-78"/>
                <a:sym typeface="Poppins"/>
              </a:rPr>
              <a:t> 2</a:t>
            </a:r>
            <a:endParaRPr dirty="0">
              <a:solidFill>
                <a:schemeClr val="lt1"/>
              </a:solidFill>
              <a:latin typeface="Poppins"/>
              <a:ea typeface="Poppins"/>
              <a:cs typeface="B Nazanin" panose="00000400000000000000" pitchFamily="2" charset="-78"/>
              <a:sym typeface="Poppins"/>
            </a:endParaRPr>
          </a:p>
        </p:txBody>
      </p:sp>
      <p:cxnSp>
        <p:nvCxnSpPr>
          <p:cNvPr id="4854" name="Google Shape;4854;p90"/>
          <p:cNvCxnSpPr>
            <a:stCxn id="4851" idx="2"/>
            <a:endCxn id="4852" idx="0"/>
          </p:cNvCxnSpPr>
          <p:nvPr/>
        </p:nvCxnSpPr>
        <p:spPr>
          <a:xfrm rot="5400000">
            <a:off x="4074158" y="3752675"/>
            <a:ext cx="425700" cy="570000"/>
          </a:xfrm>
          <a:prstGeom prst="bentConnector3">
            <a:avLst>
              <a:gd name="adj1" fmla="val 49988"/>
            </a:avLst>
          </a:prstGeom>
          <a:noFill/>
          <a:ln w="19050" cap="flat" cmpd="sng">
            <a:solidFill>
              <a:schemeClr val="lt2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4855" name="Google Shape;4855;p90"/>
          <p:cNvCxnSpPr>
            <a:stCxn id="4851" idx="2"/>
            <a:endCxn id="4853" idx="0"/>
          </p:cNvCxnSpPr>
          <p:nvPr/>
        </p:nvCxnSpPr>
        <p:spPr>
          <a:xfrm rot="-5400000" flipH="1">
            <a:off x="4644158" y="3752675"/>
            <a:ext cx="425700" cy="570000"/>
          </a:xfrm>
          <a:prstGeom prst="bentConnector3">
            <a:avLst>
              <a:gd name="adj1" fmla="val 49988"/>
            </a:avLst>
          </a:prstGeom>
          <a:noFill/>
          <a:ln w="19050" cap="flat" cmpd="sng">
            <a:solidFill>
              <a:schemeClr val="lt2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4856" name="Google Shape;4856;p90"/>
          <p:cNvCxnSpPr>
            <a:cxnSpLocks/>
            <a:stCxn id="4831" idx="2"/>
            <a:endCxn id="4851" idx="0"/>
          </p:cNvCxnSpPr>
          <p:nvPr/>
        </p:nvCxnSpPr>
        <p:spPr>
          <a:xfrm rot="16200000" flipH="1">
            <a:off x="4311619" y="3222435"/>
            <a:ext cx="520775" cy="4"/>
          </a:xfrm>
          <a:prstGeom prst="bentConnector3">
            <a:avLst>
              <a:gd name="adj1" fmla="val 50000"/>
            </a:avLst>
          </a:prstGeom>
          <a:noFill/>
          <a:ln w="19050" cap="flat" cmpd="sng">
            <a:solidFill>
              <a:schemeClr val="lt2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4857" name="Google Shape;4857;p90"/>
          <p:cNvSpPr txBox="1"/>
          <p:nvPr/>
        </p:nvSpPr>
        <p:spPr>
          <a:xfrm>
            <a:off x="701408" y="3482825"/>
            <a:ext cx="2206200" cy="342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lt1"/>
                </a:solidFill>
                <a:latin typeface="Poppins"/>
                <a:ea typeface="Poppins"/>
                <a:cs typeface="B Nazanin" panose="00000400000000000000" pitchFamily="2" charset="-78"/>
                <a:sym typeface="Poppins"/>
              </a:rPr>
              <a:t>مدیر پروژه </a:t>
            </a:r>
            <a:r>
              <a:rPr lang="en" dirty="0">
                <a:solidFill>
                  <a:schemeClr val="lt1"/>
                </a:solidFill>
                <a:latin typeface="Poppins"/>
                <a:ea typeface="Poppins"/>
                <a:cs typeface="B Nazanin" panose="00000400000000000000" pitchFamily="2" charset="-78"/>
                <a:sym typeface="Poppins"/>
              </a:rPr>
              <a:t>1</a:t>
            </a:r>
            <a:endParaRPr dirty="0">
              <a:solidFill>
                <a:schemeClr val="lt1"/>
              </a:solidFill>
              <a:latin typeface="Poppins"/>
              <a:ea typeface="Poppins"/>
              <a:cs typeface="B Nazanin" panose="00000400000000000000" pitchFamily="2" charset="-78"/>
              <a:sym typeface="Poppins"/>
            </a:endParaRPr>
          </a:p>
        </p:txBody>
      </p:sp>
      <p:sp>
        <p:nvSpPr>
          <p:cNvPr id="4858" name="Google Shape;4858;p90"/>
          <p:cNvSpPr txBox="1"/>
          <p:nvPr/>
        </p:nvSpPr>
        <p:spPr>
          <a:xfrm>
            <a:off x="701409" y="4250425"/>
            <a:ext cx="1066200" cy="342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lt1"/>
                </a:solidFill>
                <a:latin typeface="Poppins"/>
                <a:ea typeface="Poppins"/>
                <a:cs typeface="B Nazanin" panose="00000400000000000000" pitchFamily="2" charset="-78"/>
                <a:sym typeface="Poppins"/>
              </a:rPr>
              <a:t>تیم</a:t>
            </a:r>
            <a:r>
              <a:rPr lang="en" dirty="0">
                <a:solidFill>
                  <a:schemeClr val="lt1"/>
                </a:solidFill>
                <a:latin typeface="Poppins"/>
                <a:ea typeface="Poppins"/>
                <a:cs typeface="B Nazanin" panose="00000400000000000000" pitchFamily="2" charset="-78"/>
                <a:sym typeface="Poppins"/>
              </a:rPr>
              <a:t> 1</a:t>
            </a:r>
            <a:endParaRPr dirty="0">
              <a:solidFill>
                <a:schemeClr val="lt1"/>
              </a:solidFill>
              <a:latin typeface="Poppins"/>
              <a:ea typeface="Poppins"/>
              <a:cs typeface="B Nazanin" panose="00000400000000000000" pitchFamily="2" charset="-78"/>
              <a:sym typeface="Poppins"/>
            </a:endParaRPr>
          </a:p>
        </p:txBody>
      </p:sp>
      <p:sp>
        <p:nvSpPr>
          <p:cNvPr id="4859" name="Google Shape;4859;p90"/>
          <p:cNvSpPr txBox="1"/>
          <p:nvPr/>
        </p:nvSpPr>
        <p:spPr>
          <a:xfrm>
            <a:off x="1841419" y="4250425"/>
            <a:ext cx="1066200" cy="342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lt1"/>
                </a:solidFill>
                <a:latin typeface="Poppins"/>
                <a:ea typeface="Poppins"/>
                <a:cs typeface="B Nazanin" panose="00000400000000000000" pitchFamily="2" charset="-78"/>
                <a:sym typeface="Poppins"/>
              </a:rPr>
              <a:t>تیم</a:t>
            </a:r>
            <a:r>
              <a:rPr lang="en" dirty="0">
                <a:solidFill>
                  <a:schemeClr val="lt1"/>
                </a:solidFill>
                <a:latin typeface="Poppins"/>
                <a:ea typeface="Poppins"/>
                <a:cs typeface="B Nazanin" panose="00000400000000000000" pitchFamily="2" charset="-78"/>
                <a:sym typeface="Poppins"/>
              </a:rPr>
              <a:t> 2</a:t>
            </a:r>
            <a:endParaRPr dirty="0">
              <a:solidFill>
                <a:schemeClr val="lt1"/>
              </a:solidFill>
              <a:latin typeface="Poppins"/>
              <a:ea typeface="Poppins"/>
              <a:cs typeface="B Nazanin" panose="00000400000000000000" pitchFamily="2" charset="-78"/>
              <a:sym typeface="Poppins"/>
            </a:endParaRPr>
          </a:p>
        </p:txBody>
      </p:sp>
      <p:cxnSp>
        <p:nvCxnSpPr>
          <p:cNvPr id="4860" name="Google Shape;4860;p90"/>
          <p:cNvCxnSpPr>
            <a:stCxn id="4857" idx="2"/>
            <a:endCxn id="4858" idx="0"/>
          </p:cNvCxnSpPr>
          <p:nvPr/>
        </p:nvCxnSpPr>
        <p:spPr>
          <a:xfrm rot="5400000">
            <a:off x="1306658" y="3752675"/>
            <a:ext cx="425700" cy="570000"/>
          </a:xfrm>
          <a:prstGeom prst="bentConnector3">
            <a:avLst>
              <a:gd name="adj1" fmla="val 49988"/>
            </a:avLst>
          </a:prstGeom>
          <a:noFill/>
          <a:ln w="19050" cap="flat" cmpd="sng">
            <a:solidFill>
              <a:schemeClr val="lt2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4861" name="Google Shape;4861;p90"/>
          <p:cNvCxnSpPr>
            <a:stCxn id="4857" idx="2"/>
            <a:endCxn id="4859" idx="0"/>
          </p:cNvCxnSpPr>
          <p:nvPr/>
        </p:nvCxnSpPr>
        <p:spPr>
          <a:xfrm rot="-5400000" flipH="1">
            <a:off x="1876658" y="3752675"/>
            <a:ext cx="425700" cy="570000"/>
          </a:xfrm>
          <a:prstGeom prst="bentConnector3">
            <a:avLst>
              <a:gd name="adj1" fmla="val 49988"/>
            </a:avLst>
          </a:prstGeom>
          <a:noFill/>
          <a:ln w="19050" cap="flat" cmpd="sng">
            <a:solidFill>
              <a:schemeClr val="lt2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4862" name="Google Shape;4862;p90"/>
          <p:cNvCxnSpPr>
            <a:cxnSpLocks/>
            <a:stCxn id="4831" idx="2"/>
            <a:endCxn id="4857" idx="0"/>
          </p:cNvCxnSpPr>
          <p:nvPr/>
        </p:nvCxnSpPr>
        <p:spPr>
          <a:xfrm rot="5400000">
            <a:off x="2927869" y="1838689"/>
            <a:ext cx="520775" cy="2767496"/>
          </a:xfrm>
          <a:prstGeom prst="bentConnector3">
            <a:avLst>
              <a:gd name="adj1" fmla="val 50000"/>
            </a:avLst>
          </a:prstGeom>
          <a:noFill/>
          <a:ln w="19050" cap="flat" cmpd="sng">
            <a:solidFill>
              <a:schemeClr val="lt2"/>
            </a:solidFill>
            <a:prstDash val="solid"/>
            <a:round/>
            <a:headEnd type="none" w="med" len="med"/>
            <a:tailEnd type="none" w="med" len="med"/>
          </a:ln>
        </p:spPr>
      </p:cxn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48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1000"/>
                                        <p:tgtEl>
                                          <p:spTgt spid="48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2000"/>
                            </p:stCondLst>
                            <p:childTnLst>
                              <p:par>
                                <p:cTn id="1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1000"/>
                                        <p:tgtEl>
                                          <p:spTgt spid="48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3000"/>
                            </p:stCondLst>
                            <p:childTnLst>
                              <p:par>
                                <p:cTn id="1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48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4000"/>
                            </p:stCondLst>
                            <p:childTnLst>
                              <p:par>
                                <p:cTn id="2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1000"/>
                                        <p:tgtEl>
                                          <p:spTgt spid="48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5000"/>
                            </p:stCondLst>
                            <p:childTnLst>
                              <p:par>
                                <p:cTn id="2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1000"/>
                                        <p:tgtEl>
                                          <p:spTgt spid="48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9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63" name="Google Shape;3963;p55"/>
          <p:cNvSpPr txBox="1">
            <a:spLocks noGrp="1"/>
          </p:cNvSpPr>
          <p:nvPr>
            <p:ph type="title"/>
          </p:nvPr>
        </p:nvSpPr>
        <p:spPr>
          <a:xfrm>
            <a:off x="2034325" y="2477275"/>
            <a:ext cx="5075400" cy="824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400000000000000" pitchFamily="2" charset="-78"/>
              </a:rPr>
              <a:t>استراتژی</a:t>
            </a:r>
            <a:endParaRPr dirty="0">
              <a:cs typeface="B Nazanin" panose="00000400000000000000" pitchFamily="2" charset="-78"/>
            </a:endParaRPr>
          </a:p>
        </p:txBody>
      </p:sp>
      <p:sp>
        <p:nvSpPr>
          <p:cNvPr id="3964" name="Google Shape;3964;p55"/>
          <p:cNvSpPr txBox="1">
            <a:spLocks noGrp="1"/>
          </p:cNvSpPr>
          <p:nvPr>
            <p:ph type="title" idx="2"/>
          </p:nvPr>
        </p:nvSpPr>
        <p:spPr>
          <a:xfrm>
            <a:off x="3793975" y="1174875"/>
            <a:ext cx="1556100" cy="114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cs typeface="B Nazanin" panose="00000400000000000000" pitchFamily="2" charset="-78"/>
              </a:rPr>
              <a:t>01</a:t>
            </a:r>
            <a:endParaRPr>
              <a:cs typeface="B Nazanin" panose="00000400000000000000" pitchFamily="2" charset="-78"/>
            </a:endParaRPr>
          </a:p>
        </p:txBody>
      </p:sp>
      <p:sp>
        <p:nvSpPr>
          <p:cNvPr id="3965" name="Google Shape;3965;p55"/>
          <p:cNvSpPr txBox="1">
            <a:spLocks noGrp="1"/>
          </p:cNvSpPr>
          <p:nvPr>
            <p:ph type="subTitle" idx="1"/>
          </p:nvPr>
        </p:nvSpPr>
        <p:spPr>
          <a:xfrm>
            <a:off x="2034325" y="3316003"/>
            <a:ext cx="5075400" cy="443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400000000000000" pitchFamily="2" charset="-78"/>
              </a:rPr>
              <a:t>در صورت نیاز می توانید زیرنویسی را در اینجا وارد کنید</a:t>
            </a:r>
            <a:endParaRPr dirty="0">
              <a:cs typeface="B Nazanin" panose="000004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9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1000"/>
                                        <p:tgtEl>
                                          <p:spTgt spid="39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2000"/>
                            </p:stCondLst>
                            <p:childTnLst>
                              <p:par>
                                <p:cTn id="1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1000"/>
                                        <p:tgtEl>
                                          <p:spTgt spid="39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8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67" name="Google Shape;4867;p91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bg1"/>
                </a:solidFill>
                <a:cs typeface="B Nazanin" panose="00000400000000000000" pitchFamily="2" charset="-78"/>
              </a:rPr>
              <a:t>داشبورد </a:t>
            </a:r>
            <a:r>
              <a:rPr lang="fa-IR" b="0" i="0" dirty="0">
                <a:solidFill>
                  <a:schemeClr val="bg1"/>
                </a:solidFill>
                <a:effectLst/>
                <a:latin typeface="Google Sans"/>
                <a:cs typeface="B Nazanin" panose="00000400000000000000" pitchFamily="2" charset="-78"/>
              </a:rPr>
              <a:t> شاخص کلیدی عملکرد</a:t>
            </a:r>
            <a:r>
              <a:rPr lang="en-US" dirty="0">
                <a:solidFill>
                  <a:schemeClr val="bg1"/>
                </a:solidFill>
                <a:cs typeface="B Nazanin" panose="00000400000000000000" pitchFamily="2" charset="-78"/>
              </a:rPr>
              <a:t> </a:t>
            </a:r>
            <a:r>
              <a:rPr lang="fa-IR" dirty="0">
                <a:solidFill>
                  <a:schemeClr val="bg1"/>
                </a:solidFill>
                <a:cs typeface="B Nazanin" panose="00000400000000000000" pitchFamily="2" charset="-78"/>
              </a:rPr>
              <a:t>پروژه</a:t>
            </a:r>
            <a:endParaRPr dirty="0">
              <a:solidFill>
                <a:schemeClr val="bg1"/>
              </a:solidFill>
              <a:cs typeface="B Nazanin" panose="00000400000000000000" pitchFamily="2" charset="-78"/>
            </a:endParaRPr>
          </a:p>
        </p:txBody>
      </p:sp>
      <p:graphicFrame>
        <p:nvGraphicFramePr>
          <p:cNvPr id="4868" name="Google Shape;4868;p91"/>
          <p:cNvGraphicFramePr/>
          <p:nvPr>
            <p:extLst>
              <p:ext uri="{D42A27DB-BD31-4B8C-83A1-F6EECF244321}">
                <p14:modId xmlns:p14="http://schemas.microsoft.com/office/powerpoint/2010/main" val="552490045"/>
              </p:ext>
            </p:extLst>
          </p:nvPr>
        </p:nvGraphicFramePr>
        <p:xfrm>
          <a:off x="720000" y="2549863"/>
          <a:ext cx="7704000" cy="1728175"/>
        </p:xfrm>
        <a:graphic>
          <a:graphicData uri="http://schemas.openxmlformats.org/drawingml/2006/table">
            <a:tbl>
              <a:tblPr>
                <a:noFill/>
                <a:tableStyleId>{7FFAC829-CC28-45D2-A8C5-45823D6F4568}</a:tableStyleId>
              </a:tblPr>
              <a:tblGrid>
                <a:gridCol w="169227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38932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54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540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540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539500">
                <a:tc>
                  <a:txBody>
                    <a:bodyPr/>
                    <a:lstStyle/>
                    <a:p>
                      <a:pPr marL="0" marR="0" lvl="0" indent="0" algn="ctr" rtl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dirty="0">
                          <a:solidFill>
                            <a:schemeClr val="lt2"/>
                          </a:solidFill>
                          <a:latin typeface="Goblin One"/>
                          <a:ea typeface="Goblin One"/>
                          <a:cs typeface="B Nazanin" panose="00000400000000000000" pitchFamily="2" charset="-78"/>
                          <a:sym typeface="Goblin One"/>
                        </a:rPr>
                        <a:t>وظیفه</a:t>
                      </a:r>
                      <a:endParaRPr dirty="0">
                        <a:solidFill>
                          <a:schemeClr val="lt2"/>
                        </a:solidFill>
                        <a:latin typeface="Goblin One"/>
                        <a:ea typeface="Goblin One"/>
                        <a:cs typeface="B Nazanin" panose="00000400000000000000" pitchFamily="2" charset="-78"/>
                        <a:sym typeface="Goblin One"/>
                      </a:endParaRPr>
                    </a:p>
                  </a:txBody>
                  <a:tcPr marL="0" marR="0" marT="91425" marB="91425" anchor="ctr">
                    <a:lnL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dirty="0">
                          <a:solidFill>
                            <a:schemeClr val="lt2"/>
                          </a:solidFill>
                          <a:latin typeface="Goblin One"/>
                          <a:ea typeface="Goblin One"/>
                          <a:cs typeface="B Nazanin" panose="00000400000000000000" pitchFamily="2" charset="-78"/>
                          <a:sym typeface="Goblin One"/>
                        </a:rPr>
                        <a:t>مدیر</a:t>
                      </a:r>
                      <a:endParaRPr dirty="0">
                        <a:solidFill>
                          <a:schemeClr val="lt2"/>
                        </a:solidFill>
                        <a:latin typeface="Goblin One"/>
                        <a:ea typeface="Goblin One"/>
                        <a:cs typeface="B Nazanin" panose="00000400000000000000" pitchFamily="2" charset="-78"/>
                        <a:sym typeface="Goblin One"/>
                      </a:endParaRPr>
                    </a:p>
                  </a:txBody>
                  <a:tcPr marL="0" marR="0" marT="91425" marB="91425" anchor="ctr">
                    <a:lnL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dirty="0">
                          <a:solidFill>
                            <a:schemeClr val="lt2"/>
                          </a:solidFill>
                          <a:latin typeface="Goblin One"/>
                          <a:ea typeface="Goblin One"/>
                          <a:cs typeface="B Nazanin" panose="00000400000000000000" pitchFamily="2" charset="-78"/>
                          <a:sym typeface="Goblin One"/>
                        </a:rPr>
                        <a:t>بودجه</a:t>
                      </a:r>
                      <a:endParaRPr dirty="0">
                        <a:solidFill>
                          <a:schemeClr val="lt2"/>
                        </a:solidFill>
                        <a:latin typeface="Goblin One"/>
                        <a:ea typeface="Goblin One"/>
                        <a:cs typeface="B Nazanin" panose="00000400000000000000" pitchFamily="2" charset="-78"/>
                        <a:sym typeface="Goblin One"/>
                      </a:endParaRPr>
                    </a:p>
                  </a:txBody>
                  <a:tcPr marL="0" marR="0" marT="91425" marB="91425" anchor="ctr">
                    <a:lnL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dirty="0">
                          <a:solidFill>
                            <a:schemeClr val="lt2"/>
                          </a:solidFill>
                          <a:latin typeface="Goblin One"/>
                          <a:ea typeface="Goblin One"/>
                          <a:cs typeface="B Nazanin" panose="00000400000000000000" pitchFamily="2" charset="-78"/>
                          <a:sym typeface="Goblin One"/>
                        </a:rPr>
                        <a:t>استفاده شده</a:t>
                      </a:r>
                      <a:endParaRPr dirty="0">
                        <a:solidFill>
                          <a:schemeClr val="lt2"/>
                        </a:solidFill>
                        <a:latin typeface="Goblin One"/>
                        <a:ea typeface="Goblin One"/>
                        <a:cs typeface="B Nazanin" panose="00000400000000000000" pitchFamily="2" charset="-78"/>
                        <a:sym typeface="Goblin One"/>
                      </a:endParaRPr>
                    </a:p>
                  </a:txBody>
                  <a:tcPr marL="0" marR="0" marT="91425" marB="91425" anchor="ctr">
                    <a:lnL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dirty="0">
                          <a:solidFill>
                            <a:schemeClr val="lt2"/>
                          </a:solidFill>
                          <a:latin typeface="Goblin One"/>
                          <a:ea typeface="Goblin One"/>
                          <a:cs typeface="B Nazanin" panose="00000400000000000000" pitchFamily="2" charset="-78"/>
                          <a:sym typeface="Goblin One"/>
                        </a:rPr>
                        <a:t>باقی مانده است</a:t>
                      </a:r>
                      <a:endParaRPr dirty="0">
                        <a:solidFill>
                          <a:schemeClr val="lt2"/>
                        </a:solidFill>
                        <a:latin typeface="Goblin One"/>
                        <a:ea typeface="Goblin One"/>
                        <a:cs typeface="B Nazanin" panose="00000400000000000000" pitchFamily="2" charset="-78"/>
                        <a:sym typeface="Goblin One"/>
                      </a:endParaRPr>
                    </a:p>
                  </a:txBody>
                  <a:tcPr marL="0" marR="0" marT="91425" marB="91425" anchor="ctr">
                    <a:lnL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6225">
                <a:tc>
                  <a:txBody>
                    <a:bodyPr/>
                    <a:lstStyle/>
                    <a:p>
                      <a:pPr marL="0" marR="0" lvl="0" indent="0" algn="ctr" rtl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b="1" dirty="0">
                          <a:solidFill>
                            <a:schemeClr val="lt1"/>
                          </a:solidFill>
                          <a:latin typeface="Poppins"/>
                          <a:ea typeface="Poppins"/>
                          <a:cs typeface="B Nazanin" panose="00000400000000000000" pitchFamily="2" charset="-78"/>
                          <a:sym typeface="Poppins"/>
                        </a:rPr>
                        <a:t>نام پروژه </a:t>
                      </a:r>
                      <a:r>
                        <a:rPr lang="en-US" b="1" dirty="0">
                          <a:solidFill>
                            <a:schemeClr val="lt1"/>
                          </a:solidFill>
                          <a:latin typeface="Poppins"/>
                          <a:ea typeface="Poppins"/>
                          <a:cs typeface="B Nazanin" panose="00000400000000000000" pitchFamily="2" charset="-78"/>
                          <a:sym typeface="Poppins"/>
                        </a:rPr>
                        <a:t> </a:t>
                      </a:r>
                      <a:r>
                        <a:rPr lang="en" b="1" dirty="0">
                          <a:solidFill>
                            <a:schemeClr val="lt1"/>
                          </a:solidFill>
                          <a:latin typeface="Poppins"/>
                          <a:ea typeface="Poppins"/>
                          <a:cs typeface="B Nazanin" panose="00000400000000000000" pitchFamily="2" charset="-78"/>
                          <a:sym typeface="Poppins"/>
                        </a:rPr>
                        <a:t>1</a:t>
                      </a:r>
                      <a:endParaRPr b="1" dirty="0">
                        <a:solidFill>
                          <a:schemeClr val="lt1"/>
                        </a:solidFill>
                        <a:latin typeface="Poppins"/>
                        <a:ea typeface="Poppins"/>
                        <a:cs typeface="B Nazanin" panose="00000400000000000000" pitchFamily="2" charset="-78"/>
                        <a:sym typeface="Poppins"/>
                      </a:endParaRPr>
                    </a:p>
                  </a:txBody>
                  <a:tcPr marL="91425" marR="91425" marT="91425" marB="91425">
                    <a:lnL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dirty="0">
                          <a:solidFill>
                            <a:schemeClr val="lt1"/>
                          </a:solidFill>
                          <a:latin typeface="Poppins"/>
                          <a:ea typeface="Poppins"/>
                          <a:cs typeface="B Nazanin" panose="00000400000000000000" pitchFamily="2" charset="-78"/>
                          <a:sym typeface="Poppins"/>
                        </a:rPr>
                        <a:t>نام فرد</a:t>
                      </a:r>
                      <a:r>
                        <a:rPr lang="en" dirty="0">
                          <a:solidFill>
                            <a:schemeClr val="lt1"/>
                          </a:solidFill>
                          <a:latin typeface="Poppins"/>
                          <a:ea typeface="Poppins"/>
                          <a:cs typeface="B Nazanin" panose="00000400000000000000" pitchFamily="2" charset="-78"/>
                          <a:sym typeface="Poppins"/>
                        </a:rPr>
                        <a:t> </a:t>
                      </a:r>
                      <a:endParaRPr dirty="0">
                        <a:solidFill>
                          <a:schemeClr val="lt1"/>
                        </a:solidFill>
                        <a:latin typeface="Poppins"/>
                        <a:ea typeface="Poppins"/>
                        <a:cs typeface="B Nazanin" panose="00000400000000000000" pitchFamily="2" charset="-78"/>
                        <a:sym typeface="Poppins"/>
                      </a:endParaRPr>
                    </a:p>
                  </a:txBody>
                  <a:tcPr marL="91425" marR="91425" marT="91425" marB="91425">
                    <a:lnL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dirty="0">
                          <a:solidFill>
                            <a:schemeClr val="lt1"/>
                          </a:solidFill>
                          <a:latin typeface="Poppins"/>
                          <a:ea typeface="Poppins"/>
                          <a:cs typeface="B Nazanin" panose="00000400000000000000" pitchFamily="2" charset="-78"/>
                          <a:sym typeface="Poppins"/>
                        </a:rPr>
                        <a:t>$2,250,000</a:t>
                      </a:r>
                      <a:endParaRPr dirty="0">
                        <a:solidFill>
                          <a:schemeClr val="lt1"/>
                        </a:solidFill>
                        <a:latin typeface="Poppins"/>
                        <a:ea typeface="Poppins"/>
                        <a:cs typeface="B Nazanin" panose="00000400000000000000" pitchFamily="2" charset="-78"/>
                        <a:sym typeface="Poppins"/>
                      </a:endParaRPr>
                    </a:p>
                  </a:txBody>
                  <a:tcPr marL="91425" marR="91425" marT="91425" marB="91425">
                    <a:lnL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>
                          <a:solidFill>
                            <a:schemeClr val="lt1"/>
                          </a:solidFill>
                          <a:latin typeface="Poppins"/>
                          <a:ea typeface="Poppins"/>
                          <a:cs typeface="B Nazanin" panose="00000400000000000000" pitchFamily="2" charset="-78"/>
                          <a:sym typeface="Poppins"/>
                        </a:rPr>
                        <a:t>$1,800,000</a:t>
                      </a:r>
                      <a:endParaRPr>
                        <a:solidFill>
                          <a:schemeClr val="lt1"/>
                        </a:solidFill>
                        <a:latin typeface="Poppins"/>
                        <a:ea typeface="Poppins"/>
                        <a:cs typeface="B Nazanin" panose="00000400000000000000" pitchFamily="2" charset="-78"/>
                        <a:sym typeface="Poppins"/>
                      </a:endParaRPr>
                    </a:p>
                  </a:txBody>
                  <a:tcPr marL="91425" marR="91425" marT="91425" marB="91425">
                    <a:lnL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>
                          <a:solidFill>
                            <a:schemeClr val="lt1"/>
                          </a:solidFill>
                          <a:latin typeface="Poppins"/>
                          <a:ea typeface="Poppins"/>
                          <a:cs typeface="B Nazanin" panose="00000400000000000000" pitchFamily="2" charset="-78"/>
                          <a:sym typeface="Poppins"/>
                        </a:rPr>
                        <a:t>$450,000</a:t>
                      </a:r>
                      <a:endParaRPr>
                        <a:solidFill>
                          <a:schemeClr val="lt1"/>
                        </a:solidFill>
                        <a:latin typeface="Poppins"/>
                        <a:ea typeface="Poppins"/>
                        <a:cs typeface="B Nazanin" panose="00000400000000000000" pitchFamily="2" charset="-78"/>
                        <a:sym typeface="Poppins"/>
                      </a:endParaRPr>
                    </a:p>
                  </a:txBody>
                  <a:tcPr marL="91425" marR="91425" marT="91425" marB="91425">
                    <a:lnL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6225">
                <a:tc>
                  <a:txBody>
                    <a:bodyPr/>
                    <a:lstStyle/>
                    <a:p>
                      <a:pPr marL="0" marR="0" lvl="0" indent="0" algn="ctr" rtl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b="1" dirty="0">
                          <a:solidFill>
                            <a:schemeClr val="lt1"/>
                          </a:solidFill>
                          <a:latin typeface="Poppins"/>
                          <a:ea typeface="Poppins"/>
                          <a:cs typeface="B Nazanin" panose="00000400000000000000" pitchFamily="2" charset="-78"/>
                          <a:sym typeface="Poppins"/>
                        </a:rPr>
                        <a:t> </a:t>
                      </a:r>
                      <a:r>
                        <a:rPr lang="fa-IR" b="1" dirty="0">
                          <a:solidFill>
                            <a:schemeClr val="lt1"/>
                          </a:solidFill>
                          <a:latin typeface="Poppins"/>
                          <a:ea typeface="Poppins"/>
                          <a:cs typeface="B Nazanin" panose="00000400000000000000" pitchFamily="2" charset="-78"/>
                          <a:sym typeface="Poppins"/>
                        </a:rPr>
                        <a:t>نام پروژه </a:t>
                      </a:r>
                      <a:r>
                        <a:rPr lang="en-US" b="1" dirty="0">
                          <a:solidFill>
                            <a:schemeClr val="lt1"/>
                          </a:solidFill>
                          <a:latin typeface="Poppins"/>
                          <a:ea typeface="Poppins"/>
                          <a:cs typeface="B Nazanin" panose="00000400000000000000" pitchFamily="2" charset="-78"/>
                          <a:sym typeface="Poppins"/>
                        </a:rPr>
                        <a:t> </a:t>
                      </a:r>
                      <a:r>
                        <a:rPr lang="en" b="1" dirty="0">
                          <a:solidFill>
                            <a:schemeClr val="lt1"/>
                          </a:solidFill>
                          <a:latin typeface="Poppins"/>
                          <a:ea typeface="Poppins"/>
                          <a:cs typeface="B Nazanin" panose="00000400000000000000" pitchFamily="2" charset="-78"/>
                          <a:sym typeface="Poppins"/>
                        </a:rPr>
                        <a:t>2</a:t>
                      </a:r>
                      <a:endParaRPr b="1" dirty="0">
                        <a:solidFill>
                          <a:schemeClr val="lt1"/>
                        </a:solidFill>
                        <a:latin typeface="Poppins"/>
                        <a:ea typeface="Poppins"/>
                        <a:cs typeface="B Nazanin" panose="00000400000000000000" pitchFamily="2" charset="-78"/>
                        <a:sym typeface="Poppins"/>
                      </a:endParaRPr>
                    </a:p>
                  </a:txBody>
                  <a:tcPr marL="91425" marR="91425" marT="91425" marB="91425">
                    <a:lnL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fa-IR" dirty="0">
                          <a:solidFill>
                            <a:schemeClr val="lt1"/>
                          </a:solidFill>
                          <a:latin typeface="Poppins"/>
                          <a:ea typeface="Poppins"/>
                          <a:cs typeface="B Nazanin" panose="00000400000000000000" pitchFamily="2" charset="-78"/>
                          <a:sym typeface="Poppins"/>
                        </a:rPr>
                        <a:t>نام فرد </a:t>
                      </a:r>
                    </a:p>
                  </a:txBody>
                  <a:tcPr marL="91425" marR="91425" marT="91425" marB="91425">
                    <a:lnL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dirty="0">
                          <a:solidFill>
                            <a:schemeClr val="lt1"/>
                          </a:solidFill>
                          <a:latin typeface="Poppins"/>
                          <a:ea typeface="Poppins"/>
                          <a:cs typeface="B Nazanin" panose="00000400000000000000" pitchFamily="2" charset="-78"/>
                          <a:sym typeface="Poppins"/>
                        </a:rPr>
                        <a:t>$8,150,000</a:t>
                      </a:r>
                      <a:endParaRPr dirty="0">
                        <a:solidFill>
                          <a:schemeClr val="lt1"/>
                        </a:solidFill>
                        <a:latin typeface="Poppins"/>
                        <a:ea typeface="Poppins"/>
                        <a:cs typeface="B Nazanin" panose="00000400000000000000" pitchFamily="2" charset="-78"/>
                        <a:sym typeface="Poppins"/>
                      </a:endParaRPr>
                    </a:p>
                  </a:txBody>
                  <a:tcPr marL="91425" marR="91425" marT="91425" marB="91425">
                    <a:lnL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>
                          <a:solidFill>
                            <a:schemeClr val="lt1"/>
                          </a:solidFill>
                          <a:latin typeface="Poppins"/>
                          <a:ea typeface="Poppins"/>
                          <a:cs typeface="B Nazanin" panose="00000400000000000000" pitchFamily="2" charset="-78"/>
                          <a:sym typeface="Poppins"/>
                        </a:rPr>
                        <a:t>$2,600,000</a:t>
                      </a:r>
                      <a:endParaRPr>
                        <a:solidFill>
                          <a:schemeClr val="lt1"/>
                        </a:solidFill>
                        <a:latin typeface="Poppins"/>
                        <a:ea typeface="Poppins"/>
                        <a:cs typeface="B Nazanin" panose="00000400000000000000" pitchFamily="2" charset="-78"/>
                        <a:sym typeface="Poppins"/>
                      </a:endParaRPr>
                    </a:p>
                  </a:txBody>
                  <a:tcPr marL="91425" marR="91425" marT="91425" marB="91425">
                    <a:lnL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>
                          <a:solidFill>
                            <a:schemeClr val="lt1"/>
                          </a:solidFill>
                          <a:latin typeface="Poppins"/>
                          <a:ea typeface="Poppins"/>
                          <a:cs typeface="B Nazanin" panose="00000400000000000000" pitchFamily="2" charset="-78"/>
                          <a:sym typeface="Poppins"/>
                        </a:rPr>
                        <a:t>$5,550,000</a:t>
                      </a:r>
                      <a:endParaRPr>
                        <a:solidFill>
                          <a:schemeClr val="lt1"/>
                        </a:solidFill>
                        <a:latin typeface="Poppins"/>
                        <a:ea typeface="Poppins"/>
                        <a:cs typeface="B Nazanin" panose="00000400000000000000" pitchFamily="2" charset="-78"/>
                        <a:sym typeface="Poppins"/>
                      </a:endParaRPr>
                    </a:p>
                  </a:txBody>
                  <a:tcPr marL="91425" marR="91425" marT="91425" marB="91425">
                    <a:lnL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6225">
                <a:tc>
                  <a:txBody>
                    <a:bodyPr/>
                    <a:lstStyle/>
                    <a:p>
                      <a:pPr marL="0" marR="0" lvl="0" indent="0" algn="ctr" rtl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b="1" dirty="0">
                          <a:solidFill>
                            <a:schemeClr val="lt1"/>
                          </a:solidFill>
                          <a:latin typeface="Poppins"/>
                          <a:ea typeface="Poppins"/>
                          <a:cs typeface="B Nazanin" panose="00000400000000000000" pitchFamily="2" charset="-78"/>
                          <a:sym typeface="Poppins"/>
                        </a:rPr>
                        <a:t>نام پروژه </a:t>
                      </a:r>
                      <a:r>
                        <a:rPr lang="en-US" b="1" dirty="0">
                          <a:solidFill>
                            <a:schemeClr val="lt1"/>
                          </a:solidFill>
                          <a:latin typeface="Poppins"/>
                          <a:ea typeface="Poppins"/>
                          <a:cs typeface="B Nazanin" panose="00000400000000000000" pitchFamily="2" charset="-78"/>
                          <a:sym typeface="Poppins"/>
                        </a:rPr>
                        <a:t> </a:t>
                      </a:r>
                      <a:r>
                        <a:rPr lang="en" b="1" dirty="0">
                          <a:solidFill>
                            <a:schemeClr val="lt1"/>
                          </a:solidFill>
                          <a:latin typeface="Poppins"/>
                          <a:ea typeface="Poppins"/>
                          <a:cs typeface="B Nazanin" panose="00000400000000000000" pitchFamily="2" charset="-78"/>
                          <a:sym typeface="Poppins"/>
                        </a:rPr>
                        <a:t>3</a:t>
                      </a:r>
                      <a:r>
                        <a:rPr lang="fa-IR" b="1" dirty="0">
                          <a:solidFill>
                            <a:schemeClr val="lt1"/>
                          </a:solidFill>
                          <a:latin typeface="Poppins"/>
                          <a:ea typeface="Poppins"/>
                          <a:cs typeface="B Nazanin" panose="00000400000000000000" pitchFamily="2" charset="-78"/>
                          <a:sym typeface="Poppins"/>
                        </a:rPr>
                        <a:t> </a:t>
                      </a:r>
                      <a:endParaRPr b="1" dirty="0">
                        <a:solidFill>
                          <a:schemeClr val="lt1"/>
                        </a:solidFill>
                        <a:latin typeface="Poppins"/>
                        <a:ea typeface="Poppins"/>
                        <a:cs typeface="B Nazanin" panose="00000400000000000000" pitchFamily="2" charset="-78"/>
                        <a:sym typeface="Poppins"/>
                      </a:endParaRPr>
                    </a:p>
                  </a:txBody>
                  <a:tcPr marL="91425" marR="91425" marT="91425" marB="91425">
                    <a:lnL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fa-IR" dirty="0">
                          <a:solidFill>
                            <a:schemeClr val="lt1"/>
                          </a:solidFill>
                          <a:latin typeface="Poppins"/>
                          <a:ea typeface="Poppins"/>
                          <a:cs typeface="B Nazanin" panose="00000400000000000000" pitchFamily="2" charset="-78"/>
                          <a:sym typeface="Poppins"/>
                        </a:rPr>
                        <a:t>نام فرد </a:t>
                      </a:r>
                    </a:p>
                  </a:txBody>
                  <a:tcPr marL="91425" marR="91425" marT="91425" marB="91425">
                    <a:lnL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>
                          <a:solidFill>
                            <a:schemeClr val="lt1"/>
                          </a:solidFill>
                          <a:latin typeface="Poppins"/>
                          <a:ea typeface="Poppins"/>
                          <a:cs typeface="B Nazanin" panose="00000400000000000000" pitchFamily="2" charset="-78"/>
                          <a:sym typeface="Poppins"/>
                        </a:rPr>
                        <a:t>$6,650,000</a:t>
                      </a:r>
                      <a:endParaRPr>
                        <a:solidFill>
                          <a:schemeClr val="lt1"/>
                        </a:solidFill>
                        <a:latin typeface="Poppins"/>
                        <a:ea typeface="Poppins"/>
                        <a:cs typeface="B Nazanin" panose="00000400000000000000" pitchFamily="2" charset="-78"/>
                        <a:sym typeface="Poppins"/>
                      </a:endParaRPr>
                    </a:p>
                  </a:txBody>
                  <a:tcPr marL="91425" marR="91425" marT="91425" marB="91425">
                    <a:lnL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>
                          <a:solidFill>
                            <a:schemeClr val="lt1"/>
                          </a:solidFill>
                          <a:latin typeface="Poppins"/>
                          <a:ea typeface="Poppins"/>
                          <a:cs typeface="B Nazanin" panose="00000400000000000000" pitchFamily="2" charset="-78"/>
                          <a:sym typeface="Poppins"/>
                        </a:rPr>
                        <a:t>$5,700,000</a:t>
                      </a:r>
                      <a:endParaRPr>
                        <a:solidFill>
                          <a:schemeClr val="lt1"/>
                        </a:solidFill>
                        <a:latin typeface="Poppins"/>
                        <a:ea typeface="Poppins"/>
                        <a:cs typeface="B Nazanin" panose="00000400000000000000" pitchFamily="2" charset="-78"/>
                        <a:sym typeface="Poppins"/>
                      </a:endParaRPr>
                    </a:p>
                  </a:txBody>
                  <a:tcPr marL="91425" marR="91425" marT="91425" marB="91425">
                    <a:lnL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dirty="0">
                          <a:solidFill>
                            <a:schemeClr val="lt1"/>
                          </a:solidFill>
                          <a:latin typeface="Poppins"/>
                          <a:ea typeface="Poppins"/>
                          <a:cs typeface="B Nazanin" panose="00000400000000000000" pitchFamily="2" charset="-78"/>
                          <a:sym typeface="Poppins"/>
                        </a:rPr>
                        <a:t>$950,000</a:t>
                      </a:r>
                      <a:endParaRPr dirty="0">
                        <a:solidFill>
                          <a:schemeClr val="lt1"/>
                        </a:solidFill>
                        <a:latin typeface="Poppins"/>
                        <a:ea typeface="Poppins"/>
                        <a:cs typeface="B Nazanin" panose="00000400000000000000" pitchFamily="2" charset="-78"/>
                        <a:sym typeface="Poppins"/>
                      </a:endParaRPr>
                    </a:p>
                  </a:txBody>
                  <a:tcPr marL="91425" marR="91425" marT="91425" marB="91425">
                    <a:lnL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pSp>
        <p:nvGrpSpPr>
          <p:cNvPr id="4869" name="Google Shape;4869;p91"/>
          <p:cNvGrpSpPr/>
          <p:nvPr/>
        </p:nvGrpSpPr>
        <p:grpSpPr>
          <a:xfrm>
            <a:off x="601261" y="1336035"/>
            <a:ext cx="917990" cy="918107"/>
            <a:chOff x="3892603" y="483258"/>
            <a:chExt cx="1173000" cy="1173300"/>
          </a:xfrm>
        </p:grpSpPr>
        <p:sp>
          <p:nvSpPr>
            <p:cNvPr id="4870" name="Google Shape;4870;p91"/>
            <p:cNvSpPr/>
            <p:nvPr/>
          </p:nvSpPr>
          <p:spPr>
            <a:xfrm>
              <a:off x="4049800" y="640400"/>
              <a:ext cx="858900" cy="858900"/>
            </a:xfrm>
            <a:prstGeom prst="donut">
              <a:avLst>
                <a:gd name="adj" fmla="val 25000"/>
              </a:avLst>
            </a:prstGeom>
            <a:noFill/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4871" name="Google Shape;4871;p91"/>
            <p:cNvSpPr/>
            <p:nvPr/>
          </p:nvSpPr>
          <p:spPr>
            <a:xfrm rot="-1799739">
              <a:off x="4049746" y="640422"/>
              <a:ext cx="858713" cy="858973"/>
            </a:xfrm>
            <a:prstGeom prst="blockArc">
              <a:avLst>
                <a:gd name="adj1" fmla="val 17809176"/>
                <a:gd name="adj2" fmla="val 0"/>
                <a:gd name="adj3" fmla="val 25000"/>
              </a:avLst>
            </a:pr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</p:grpSp>
      <p:sp>
        <p:nvSpPr>
          <p:cNvPr id="4872" name="Google Shape;4872;p91"/>
          <p:cNvSpPr txBox="1">
            <a:spLocks noGrp="1"/>
          </p:cNvSpPr>
          <p:nvPr>
            <p:ph type="title" idx="4294967295"/>
          </p:nvPr>
        </p:nvSpPr>
        <p:spPr>
          <a:xfrm>
            <a:off x="2382520" y="1313525"/>
            <a:ext cx="1967700" cy="368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700" dirty="0">
                <a:solidFill>
                  <a:schemeClr val="lt2"/>
                </a:solidFill>
                <a:cs typeface="B Nazanin" panose="00000400000000000000" pitchFamily="2" charset="-78"/>
              </a:rPr>
              <a:t>شاخص دو</a:t>
            </a:r>
            <a:endParaRPr lang="en-US" sz="1700" dirty="0">
              <a:solidFill>
                <a:schemeClr val="lt2"/>
              </a:solidFill>
              <a:cs typeface="B Nazanin" panose="00000400000000000000" pitchFamily="2" charset="-78"/>
            </a:endParaRPr>
          </a:p>
        </p:txBody>
      </p:sp>
      <p:sp>
        <p:nvSpPr>
          <p:cNvPr id="4873" name="Google Shape;4873;p91"/>
          <p:cNvSpPr txBox="1">
            <a:spLocks noGrp="1"/>
          </p:cNvSpPr>
          <p:nvPr>
            <p:ph type="subTitle" idx="4294967295"/>
          </p:nvPr>
        </p:nvSpPr>
        <p:spPr>
          <a:xfrm>
            <a:off x="2382496" y="1666175"/>
            <a:ext cx="2069108" cy="533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137160" marR="0" indent="0" algn="r" rtl="1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b="0" i="0" dirty="0">
                <a:solidFill>
                  <a:srgbClr val="FFFFFF"/>
                </a:solidFill>
                <a:effectLst/>
                <a:latin typeface="Poppins" panose="020B0502040204020203" pitchFamily="2" charset="0"/>
                <a:ea typeface="Poppins" panose="020B0502040204020203" pitchFamily="2" charset="0"/>
                <a:cs typeface="B Nazanin" panose="00000400000000000000" pitchFamily="2" charset="-78"/>
              </a:rPr>
              <a:t>قالب پاورپوینت مدیریت پروژه قابل ویرایش می باشد</a:t>
            </a:r>
            <a:endParaRPr lang="fa-IR" sz="1100" dirty="0">
              <a:effectLst/>
              <a:cs typeface="B Nazanin" panose="00000400000000000000" pitchFamily="2" charset="-78"/>
            </a:endParaRPr>
          </a:p>
        </p:txBody>
      </p:sp>
      <p:grpSp>
        <p:nvGrpSpPr>
          <p:cNvPr id="4874" name="Google Shape;4874;p91"/>
          <p:cNvGrpSpPr/>
          <p:nvPr/>
        </p:nvGrpSpPr>
        <p:grpSpPr>
          <a:xfrm rot="5400000">
            <a:off x="4688202" y="1339811"/>
            <a:ext cx="918086" cy="917949"/>
            <a:chOff x="3872145" y="462611"/>
            <a:chExt cx="1214400" cy="1214700"/>
          </a:xfrm>
        </p:grpSpPr>
        <p:sp>
          <p:nvSpPr>
            <p:cNvPr id="4875" name="Google Shape;4875;p91"/>
            <p:cNvSpPr/>
            <p:nvPr/>
          </p:nvSpPr>
          <p:spPr>
            <a:xfrm>
              <a:off x="4049800" y="640400"/>
              <a:ext cx="858900" cy="858900"/>
            </a:xfrm>
            <a:prstGeom prst="donut">
              <a:avLst>
                <a:gd name="adj" fmla="val 25000"/>
              </a:avLst>
            </a:prstGeom>
            <a:noFill/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4876" name="Google Shape;4876;p91"/>
            <p:cNvSpPr/>
            <p:nvPr/>
          </p:nvSpPr>
          <p:spPr>
            <a:xfrm rot="8099151">
              <a:off x="4049884" y="640606"/>
              <a:ext cx="858923" cy="858710"/>
            </a:xfrm>
            <a:prstGeom prst="blockArc">
              <a:avLst>
                <a:gd name="adj1" fmla="val 3086286"/>
                <a:gd name="adj2" fmla="val 19880630"/>
                <a:gd name="adj3" fmla="val 25806"/>
              </a:avLst>
            </a:pr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</p:grpSp>
      <p:sp>
        <p:nvSpPr>
          <p:cNvPr id="4877" name="Google Shape;4877;p91"/>
          <p:cNvSpPr txBox="1">
            <a:spLocks noGrp="1"/>
          </p:cNvSpPr>
          <p:nvPr>
            <p:ph type="title" idx="4294967295"/>
          </p:nvPr>
        </p:nvSpPr>
        <p:spPr>
          <a:xfrm>
            <a:off x="6456299" y="1313525"/>
            <a:ext cx="1967700" cy="368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700" dirty="0">
                <a:cs typeface="B Nazanin" panose="00000400000000000000" pitchFamily="2" charset="-78"/>
              </a:rPr>
              <a:t>شاخص یک</a:t>
            </a:r>
            <a:endParaRPr sz="1700" dirty="0">
              <a:cs typeface="B Nazanin" panose="00000400000000000000" pitchFamily="2" charset="-78"/>
            </a:endParaRPr>
          </a:p>
        </p:txBody>
      </p:sp>
      <p:sp>
        <p:nvSpPr>
          <p:cNvPr id="4878" name="Google Shape;4878;p91"/>
          <p:cNvSpPr txBox="1">
            <a:spLocks noGrp="1"/>
          </p:cNvSpPr>
          <p:nvPr>
            <p:ph type="subTitle" idx="4294967295"/>
          </p:nvPr>
        </p:nvSpPr>
        <p:spPr>
          <a:xfrm>
            <a:off x="6456275" y="1666175"/>
            <a:ext cx="2086494" cy="533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137160" marR="0" indent="0" algn="r" rtl="1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b="0" i="0" dirty="0">
                <a:solidFill>
                  <a:srgbClr val="FFFFFF"/>
                </a:solidFill>
                <a:effectLst/>
                <a:latin typeface="Poppins" panose="020B0502040204020203" pitchFamily="2" charset="0"/>
                <a:ea typeface="Poppins" panose="020B0502040204020203" pitchFamily="2" charset="0"/>
                <a:cs typeface="B Nazanin" panose="00000400000000000000" pitchFamily="2" charset="-78"/>
              </a:rPr>
              <a:t>قالب پاورپوینت مدیریت پروژه قابل ویرایش می باشد</a:t>
            </a:r>
            <a:endParaRPr lang="fa-IR" sz="1100" dirty="0">
              <a:effectLst/>
              <a:cs typeface="B Nazanin" panose="00000400000000000000" pitchFamily="2" charset="-78"/>
            </a:endParaRPr>
          </a:p>
        </p:txBody>
      </p:sp>
      <p:sp>
        <p:nvSpPr>
          <p:cNvPr id="4879" name="Google Shape;4879;p91"/>
          <p:cNvSpPr txBox="1"/>
          <p:nvPr/>
        </p:nvSpPr>
        <p:spPr>
          <a:xfrm>
            <a:off x="1525325" y="1449000"/>
            <a:ext cx="820200" cy="693000"/>
          </a:xfrm>
          <a:prstGeom prst="rect">
            <a:avLst/>
          </a:prstGeom>
          <a:noFill/>
          <a:ln w="1905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en" sz="1700">
                <a:solidFill>
                  <a:schemeClr val="lt2"/>
                </a:solidFill>
                <a:latin typeface="Goblin One"/>
                <a:ea typeface="Goblin One"/>
                <a:cs typeface="B Nazanin" panose="00000400000000000000" pitchFamily="2" charset="-78"/>
                <a:sym typeface="Goblin One"/>
              </a:rPr>
              <a:t>20%</a:t>
            </a:r>
            <a:endParaRPr sz="1700">
              <a:solidFill>
                <a:schemeClr val="lt2"/>
              </a:solidFill>
              <a:latin typeface="Goblin One"/>
              <a:ea typeface="Goblin One"/>
              <a:cs typeface="B Nazanin" panose="00000400000000000000" pitchFamily="2" charset="-78"/>
              <a:sym typeface="Goblin One"/>
            </a:endParaRPr>
          </a:p>
        </p:txBody>
      </p:sp>
      <p:sp>
        <p:nvSpPr>
          <p:cNvPr id="4880" name="Google Shape;4880;p91"/>
          <p:cNvSpPr txBox="1"/>
          <p:nvPr/>
        </p:nvSpPr>
        <p:spPr>
          <a:xfrm>
            <a:off x="5599849" y="1449000"/>
            <a:ext cx="820200" cy="693000"/>
          </a:xfrm>
          <a:prstGeom prst="rect">
            <a:avLst/>
          </a:prstGeom>
          <a:noFill/>
          <a:ln w="1905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en" sz="1700">
                <a:solidFill>
                  <a:schemeClr val="lt1"/>
                </a:solidFill>
                <a:latin typeface="Goblin One"/>
                <a:ea typeface="Goblin One"/>
                <a:cs typeface="B Nazanin" panose="00000400000000000000" pitchFamily="2" charset="-78"/>
                <a:sym typeface="Goblin One"/>
              </a:rPr>
              <a:t>80%</a:t>
            </a:r>
            <a:endParaRPr sz="1700">
              <a:solidFill>
                <a:schemeClr val="lt1"/>
              </a:solidFill>
              <a:latin typeface="Goblin One"/>
              <a:ea typeface="Goblin One"/>
              <a:cs typeface="B Nazanin" panose="00000400000000000000" pitchFamily="2" charset="-78"/>
              <a:sym typeface="Goblin One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8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85" name="Google Shape;4885;p92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bg1"/>
                </a:solidFill>
                <a:cs typeface="B Nazanin" panose="00000400000000000000" pitchFamily="2" charset="-78"/>
              </a:rPr>
              <a:t>داشبورد </a:t>
            </a:r>
            <a:r>
              <a:rPr lang="fa-IR" b="0" i="0" dirty="0">
                <a:solidFill>
                  <a:schemeClr val="bg1"/>
                </a:solidFill>
                <a:effectLst/>
                <a:latin typeface="Google Sans"/>
                <a:cs typeface="B Nazanin" panose="00000400000000000000" pitchFamily="2" charset="-78"/>
              </a:rPr>
              <a:t> شاخص کلیدی عملکرد</a:t>
            </a:r>
            <a:r>
              <a:rPr lang="en-US" dirty="0">
                <a:solidFill>
                  <a:schemeClr val="bg1"/>
                </a:solidFill>
                <a:cs typeface="B Nazanin" panose="00000400000000000000" pitchFamily="2" charset="-78"/>
              </a:rPr>
              <a:t> </a:t>
            </a:r>
            <a:r>
              <a:rPr lang="fa-IR" dirty="0">
                <a:solidFill>
                  <a:schemeClr val="bg1"/>
                </a:solidFill>
                <a:cs typeface="B Nazanin" panose="00000400000000000000" pitchFamily="2" charset="-78"/>
              </a:rPr>
              <a:t>پروژه</a:t>
            </a:r>
            <a:endParaRPr dirty="0">
              <a:cs typeface="B Nazanin" panose="00000400000000000000" pitchFamily="2" charset="-78"/>
            </a:endParaRPr>
          </a:p>
        </p:txBody>
      </p:sp>
      <p:pic>
        <p:nvPicPr>
          <p:cNvPr id="4886" name="Google Shape;4886;p92" title="Chart">
            <a:hlinkClick r:id="rId3"/>
          </p:cNvPr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903375" y="1632052"/>
            <a:ext cx="3541200" cy="2189620"/>
          </a:xfrm>
          <a:prstGeom prst="rect">
            <a:avLst/>
          </a:prstGeom>
          <a:noFill/>
          <a:ln>
            <a:noFill/>
          </a:ln>
        </p:spPr>
      </p:pic>
      <p:sp>
        <p:nvSpPr>
          <p:cNvPr id="4887" name="Google Shape;4887;p92"/>
          <p:cNvSpPr txBox="1"/>
          <p:nvPr/>
        </p:nvSpPr>
        <p:spPr>
          <a:xfrm>
            <a:off x="933338" y="1181600"/>
            <a:ext cx="3541200" cy="342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700" dirty="0">
                <a:solidFill>
                  <a:schemeClr val="lt2"/>
                </a:solidFill>
                <a:latin typeface="Goblin One"/>
                <a:ea typeface="Goblin One"/>
                <a:cs typeface="B Nazanin" panose="00000400000000000000" pitchFamily="2" charset="-78"/>
                <a:sym typeface="Goblin One"/>
              </a:rPr>
              <a:t>بهره برداری از منابع</a:t>
            </a:r>
            <a:endParaRPr sz="1700" dirty="0">
              <a:solidFill>
                <a:schemeClr val="lt2"/>
              </a:solidFill>
              <a:latin typeface="Goblin One"/>
              <a:ea typeface="Goblin One"/>
              <a:cs typeface="B Nazanin" panose="00000400000000000000" pitchFamily="2" charset="-78"/>
              <a:sym typeface="Goblin One"/>
            </a:endParaRPr>
          </a:p>
        </p:txBody>
      </p:sp>
      <p:sp>
        <p:nvSpPr>
          <p:cNvPr id="4888" name="Google Shape;4888;p92"/>
          <p:cNvSpPr txBox="1"/>
          <p:nvPr/>
        </p:nvSpPr>
        <p:spPr>
          <a:xfrm>
            <a:off x="6540175" y="1636500"/>
            <a:ext cx="1662000" cy="342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700" dirty="0">
                <a:solidFill>
                  <a:schemeClr val="lt2"/>
                </a:solidFill>
                <a:latin typeface="Goblin One"/>
                <a:ea typeface="Goblin One"/>
                <a:cs typeface="B Nazanin" panose="00000400000000000000" pitchFamily="2" charset="-78"/>
                <a:sym typeface="Goblin One"/>
              </a:rPr>
              <a:t>یک</a:t>
            </a:r>
            <a:endParaRPr sz="1700" dirty="0">
              <a:solidFill>
                <a:schemeClr val="lt2"/>
              </a:solidFill>
              <a:latin typeface="Goblin One"/>
              <a:ea typeface="Goblin One"/>
              <a:cs typeface="B Nazanin" panose="00000400000000000000" pitchFamily="2" charset="-78"/>
              <a:sym typeface="Goblin One"/>
            </a:endParaRPr>
          </a:p>
        </p:txBody>
      </p:sp>
      <p:sp>
        <p:nvSpPr>
          <p:cNvPr id="4889" name="Google Shape;4889;p92"/>
          <p:cNvSpPr txBox="1"/>
          <p:nvPr/>
        </p:nvSpPr>
        <p:spPr>
          <a:xfrm>
            <a:off x="6345442" y="1962175"/>
            <a:ext cx="1856733" cy="342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137160" marR="0" indent="0" algn="r" rtl="1">
              <a:lnSpc>
                <a:spcPct val="115000"/>
              </a:lnSpc>
              <a:spcBef>
                <a:spcPts val="0"/>
              </a:spcBef>
              <a:spcAft>
                <a:spcPts val="0"/>
              </a:spcAft>
            </a:pPr>
            <a:r>
              <a:rPr lang="fa-IR" sz="1200" b="0" i="0" dirty="0">
                <a:solidFill>
                  <a:srgbClr val="FFFFFF"/>
                </a:solidFill>
                <a:effectLst/>
                <a:latin typeface="Poppins" panose="020B0502040204020203" pitchFamily="2" charset="0"/>
                <a:ea typeface="Poppins" panose="020B0502040204020203" pitchFamily="2" charset="0"/>
                <a:cs typeface="B Nazanin" panose="00000400000000000000" pitchFamily="2" charset="-78"/>
              </a:rPr>
              <a:t>قالب پاورپوینت مدیریت پروژه قابل ویرایش می باشد</a:t>
            </a:r>
            <a:endParaRPr lang="fa-IR" sz="1050" dirty="0">
              <a:effectLst/>
              <a:cs typeface="B Nazanin" panose="00000400000000000000" pitchFamily="2" charset="-78"/>
            </a:endParaRPr>
          </a:p>
        </p:txBody>
      </p:sp>
      <p:sp>
        <p:nvSpPr>
          <p:cNvPr id="4890" name="Google Shape;4890;p92"/>
          <p:cNvSpPr/>
          <p:nvPr/>
        </p:nvSpPr>
        <p:spPr>
          <a:xfrm>
            <a:off x="1509482" y="3881750"/>
            <a:ext cx="189300" cy="1893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400000000000000" pitchFamily="2" charset="-78"/>
            </a:endParaRPr>
          </a:p>
        </p:txBody>
      </p:sp>
      <p:sp>
        <p:nvSpPr>
          <p:cNvPr id="4891" name="Google Shape;4891;p92"/>
          <p:cNvSpPr txBox="1"/>
          <p:nvPr/>
        </p:nvSpPr>
        <p:spPr>
          <a:xfrm>
            <a:off x="1704644" y="3774525"/>
            <a:ext cx="1001400" cy="342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marR="0" lvl="0" indent="0" algn="ct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lt1"/>
                </a:solidFill>
                <a:latin typeface="Poppins"/>
                <a:ea typeface="Poppins"/>
                <a:cs typeface="B Nazanin" panose="00000400000000000000" pitchFamily="2" charset="-78"/>
                <a:sym typeface="Poppins"/>
              </a:rPr>
              <a:t>جاری</a:t>
            </a:r>
            <a:endParaRPr dirty="0">
              <a:solidFill>
                <a:schemeClr val="lt1"/>
              </a:solidFill>
              <a:latin typeface="Poppins"/>
              <a:ea typeface="Poppins"/>
              <a:cs typeface="B Nazanin" panose="00000400000000000000" pitchFamily="2" charset="-78"/>
              <a:sym typeface="Poppins"/>
            </a:endParaRPr>
          </a:p>
        </p:txBody>
      </p:sp>
      <p:sp>
        <p:nvSpPr>
          <p:cNvPr id="4892" name="Google Shape;4892;p92"/>
          <p:cNvSpPr/>
          <p:nvPr/>
        </p:nvSpPr>
        <p:spPr>
          <a:xfrm>
            <a:off x="2807019" y="3881775"/>
            <a:ext cx="189300" cy="1893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400000000000000" pitchFamily="2" charset="-78"/>
            </a:endParaRPr>
          </a:p>
        </p:txBody>
      </p:sp>
      <p:sp>
        <p:nvSpPr>
          <p:cNvPr id="4893" name="Google Shape;4893;p92"/>
          <p:cNvSpPr txBox="1"/>
          <p:nvPr/>
        </p:nvSpPr>
        <p:spPr>
          <a:xfrm>
            <a:off x="3002194" y="3774546"/>
            <a:ext cx="1001400" cy="342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marR="0" lvl="0" indent="0" algn="ct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lt1"/>
                </a:solidFill>
                <a:latin typeface="Poppins"/>
                <a:ea typeface="Poppins"/>
                <a:cs typeface="B Nazanin" panose="00000400000000000000" pitchFamily="2" charset="-78"/>
                <a:sym typeface="Poppins"/>
              </a:rPr>
              <a:t>ظرفیت</a:t>
            </a:r>
            <a:endParaRPr dirty="0">
              <a:solidFill>
                <a:schemeClr val="lt1"/>
              </a:solidFill>
              <a:latin typeface="Poppins"/>
              <a:ea typeface="Poppins"/>
              <a:cs typeface="B Nazanin" panose="00000400000000000000" pitchFamily="2" charset="-78"/>
              <a:sym typeface="Poppins"/>
            </a:endParaRPr>
          </a:p>
        </p:txBody>
      </p:sp>
      <p:pic>
        <p:nvPicPr>
          <p:cNvPr id="4894" name="Google Shape;4894;p92" title="Chart">
            <a:hlinkClick r:id="rId5"/>
          </p:cNvPr>
          <p:cNvPicPr preferRelativeResize="0"/>
          <p:nvPr/>
        </p:nvPicPr>
        <p:blipFill>
          <a:blip r:embed="rId6">
            <a:alphaModFix/>
          </a:blip>
          <a:stretch>
            <a:fillRect/>
          </a:stretch>
        </p:blipFill>
        <p:spPr>
          <a:xfrm>
            <a:off x="4782834" y="2114575"/>
            <a:ext cx="1562608" cy="1525624"/>
          </a:xfrm>
          <a:prstGeom prst="rect">
            <a:avLst/>
          </a:prstGeom>
          <a:noFill/>
          <a:ln>
            <a:noFill/>
          </a:ln>
        </p:spPr>
      </p:pic>
      <p:sp>
        <p:nvSpPr>
          <p:cNvPr id="4895" name="Google Shape;4895;p92"/>
          <p:cNvSpPr txBox="1"/>
          <p:nvPr/>
        </p:nvSpPr>
        <p:spPr>
          <a:xfrm>
            <a:off x="4669463" y="1181600"/>
            <a:ext cx="3541200" cy="342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700" dirty="0">
                <a:solidFill>
                  <a:schemeClr val="lt2"/>
                </a:solidFill>
                <a:latin typeface="Goblin One"/>
                <a:ea typeface="Goblin One"/>
                <a:cs typeface="B Nazanin" panose="00000400000000000000" pitchFamily="2" charset="-78"/>
                <a:sym typeface="Goblin One"/>
              </a:rPr>
              <a:t>کار در مقابل زمان صرف شده</a:t>
            </a:r>
            <a:endParaRPr sz="1700" dirty="0">
              <a:solidFill>
                <a:schemeClr val="lt2"/>
              </a:solidFill>
              <a:latin typeface="Goblin One"/>
              <a:ea typeface="Goblin One"/>
              <a:cs typeface="B Nazanin" panose="00000400000000000000" pitchFamily="2" charset="-78"/>
              <a:sym typeface="Goblin One"/>
            </a:endParaRPr>
          </a:p>
        </p:txBody>
      </p:sp>
      <p:sp>
        <p:nvSpPr>
          <p:cNvPr id="4896" name="Google Shape;4896;p92"/>
          <p:cNvSpPr txBox="1"/>
          <p:nvPr/>
        </p:nvSpPr>
        <p:spPr>
          <a:xfrm>
            <a:off x="6540175" y="2508375"/>
            <a:ext cx="1662000" cy="342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700" dirty="0">
                <a:solidFill>
                  <a:schemeClr val="accent2"/>
                </a:solidFill>
                <a:latin typeface="Goblin One"/>
                <a:ea typeface="Goblin One"/>
                <a:cs typeface="B Nazanin" panose="00000400000000000000" pitchFamily="2" charset="-78"/>
                <a:sym typeface="Goblin One"/>
              </a:rPr>
              <a:t>دو</a:t>
            </a:r>
            <a:endParaRPr sz="1700" dirty="0">
              <a:solidFill>
                <a:schemeClr val="accent2"/>
              </a:solidFill>
              <a:latin typeface="Goblin One"/>
              <a:ea typeface="Goblin One"/>
              <a:cs typeface="B Nazanin" panose="00000400000000000000" pitchFamily="2" charset="-78"/>
              <a:sym typeface="Goblin One"/>
            </a:endParaRPr>
          </a:p>
        </p:txBody>
      </p:sp>
      <p:sp>
        <p:nvSpPr>
          <p:cNvPr id="4897" name="Google Shape;4897;p92"/>
          <p:cNvSpPr txBox="1"/>
          <p:nvPr/>
        </p:nvSpPr>
        <p:spPr>
          <a:xfrm>
            <a:off x="6423238" y="2834050"/>
            <a:ext cx="1778937" cy="342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137160" marR="0" indent="0" algn="r" rtl="1">
              <a:lnSpc>
                <a:spcPct val="115000"/>
              </a:lnSpc>
              <a:spcBef>
                <a:spcPts val="0"/>
              </a:spcBef>
              <a:spcAft>
                <a:spcPts val="0"/>
              </a:spcAft>
            </a:pPr>
            <a:r>
              <a:rPr lang="fa-IR" sz="1200" b="0" i="0" dirty="0">
                <a:solidFill>
                  <a:srgbClr val="FFFFFF"/>
                </a:solidFill>
                <a:effectLst/>
                <a:latin typeface="Poppins" panose="020B0502040204020203" pitchFamily="2" charset="0"/>
                <a:ea typeface="Poppins" panose="020B0502040204020203" pitchFamily="2" charset="0"/>
                <a:cs typeface="B Nazanin" panose="00000400000000000000" pitchFamily="2" charset="-78"/>
              </a:rPr>
              <a:t>قالب پاورپوینت مدیریت پروژه قابل ویرایش می باشد</a:t>
            </a:r>
            <a:endParaRPr lang="fa-IR" sz="1050" dirty="0">
              <a:effectLst/>
              <a:cs typeface="B Nazanin" panose="00000400000000000000" pitchFamily="2" charset="-78"/>
            </a:endParaRPr>
          </a:p>
        </p:txBody>
      </p:sp>
      <p:sp>
        <p:nvSpPr>
          <p:cNvPr id="4898" name="Google Shape;4898;p92"/>
          <p:cNvSpPr txBox="1"/>
          <p:nvPr/>
        </p:nvSpPr>
        <p:spPr>
          <a:xfrm>
            <a:off x="6540175" y="3380250"/>
            <a:ext cx="1662000" cy="342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700" dirty="0">
                <a:solidFill>
                  <a:schemeClr val="lt1"/>
                </a:solidFill>
                <a:latin typeface="Goblin One"/>
                <a:ea typeface="Goblin One"/>
                <a:cs typeface="B Nazanin" panose="00000400000000000000" pitchFamily="2" charset="-78"/>
                <a:sym typeface="Goblin One"/>
              </a:rPr>
              <a:t>سه</a:t>
            </a:r>
            <a:endParaRPr sz="1700" dirty="0">
              <a:solidFill>
                <a:schemeClr val="lt1"/>
              </a:solidFill>
              <a:latin typeface="Goblin One"/>
              <a:ea typeface="Goblin One"/>
              <a:cs typeface="B Nazanin" panose="00000400000000000000" pitchFamily="2" charset="-78"/>
              <a:sym typeface="Goblin One"/>
            </a:endParaRPr>
          </a:p>
        </p:txBody>
      </p:sp>
      <p:sp>
        <p:nvSpPr>
          <p:cNvPr id="4899" name="Google Shape;4899;p92"/>
          <p:cNvSpPr txBox="1"/>
          <p:nvPr/>
        </p:nvSpPr>
        <p:spPr>
          <a:xfrm>
            <a:off x="6345442" y="3705925"/>
            <a:ext cx="1856733" cy="342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137160" marR="0" indent="0" algn="r" rtl="1">
              <a:lnSpc>
                <a:spcPct val="115000"/>
              </a:lnSpc>
              <a:spcBef>
                <a:spcPts val="0"/>
              </a:spcBef>
              <a:spcAft>
                <a:spcPts val="0"/>
              </a:spcAft>
            </a:pPr>
            <a:r>
              <a:rPr lang="fa-IR" sz="1200" b="0" i="0" dirty="0">
                <a:solidFill>
                  <a:srgbClr val="FFFFFF"/>
                </a:solidFill>
                <a:effectLst/>
                <a:latin typeface="Poppins" panose="020B0502040204020203" pitchFamily="2" charset="0"/>
                <a:ea typeface="Poppins" panose="020B0502040204020203" pitchFamily="2" charset="0"/>
                <a:cs typeface="B Nazanin" panose="00000400000000000000" pitchFamily="2" charset="-78"/>
              </a:rPr>
              <a:t>قالب پاورپوینت مدیریت پروژه قابل ویرایش می باشد</a:t>
            </a:r>
            <a:endParaRPr lang="fa-IR" sz="1050" dirty="0">
              <a:effectLst/>
              <a:cs typeface="B Nazanin" panose="00000400000000000000" pitchFamily="2" charset="-78"/>
            </a:endParaRPr>
          </a:p>
        </p:txBody>
      </p:sp>
      <p:sp>
        <p:nvSpPr>
          <p:cNvPr id="4900" name="Google Shape;4900;p92"/>
          <p:cNvSpPr txBox="1"/>
          <p:nvPr/>
        </p:nvSpPr>
        <p:spPr>
          <a:xfrm>
            <a:off x="713175" y="4290325"/>
            <a:ext cx="7704000" cy="413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marR="0" lvl="0" indent="0" algn="ct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100" dirty="0">
                <a:solidFill>
                  <a:schemeClr val="lt1"/>
                </a:solidFill>
                <a:latin typeface="Poppins"/>
                <a:ea typeface="Poppins"/>
                <a:cs typeface="B Nazanin" panose="00000400000000000000" pitchFamily="2" charset="-78"/>
                <a:sym typeface="Poppins"/>
              </a:rPr>
              <a:t>پیوند موجود در نمودار را دنبال کنید تا داده‌های آن را تغییر دهید و سپس پیوند جدید را در اینجا جای‌گذاری کنید. </a:t>
            </a:r>
            <a:r>
              <a:rPr lang="en" sz="1100" dirty="0">
                <a:solidFill>
                  <a:schemeClr val="lt1"/>
                </a:solidFill>
                <a:latin typeface="Poppins"/>
                <a:ea typeface="Poppins"/>
                <a:cs typeface="B Nazanin" panose="00000400000000000000" pitchFamily="2" charset="-78"/>
                <a:sym typeface="Poppins"/>
              </a:rPr>
              <a:t> </a:t>
            </a:r>
            <a:r>
              <a:rPr lang="en" sz="1100" b="1" dirty="0">
                <a:solidFill>
                  <a:schemeClr val="lt2"/>
                </a:solidFill>
                <a:uFill>
                  <a:noFill/>
                </a:uFill>
                <a:latin typeface="Poppins"/>
                <a:ea typeface="Poppins"/>
                <a:cs typeface="B Nazanin" panose="00000400000000000000" pitchFamily="2" charset="-78"/>
                <a:sym typeface="Poppins"/>
                <a:hlinkClick r:id="rId7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For more info, click here</a:t>
            </a:r>
            <a:endParaRPr sz="1100" dirty="0">
              <a:solidFill>
                <a:schemeClr val="lt1"/>
              </a:solidFill>
              <a:latin typeface="Poppins"/>
              <a:ea typeface="Poppins"/>
              <a:cs typeface="B Nazanin" panose="00000400000000000000" pitchFamily="2" charset="-78"/>
              <a:sym typeface="Poppins"/>
            </a:endParaRPr>
          </a:p>
        </p:txBody>
      </p:sp>
      <p:sp>
        <p:nvSpPr>
          <p:cNvPr id="4901" name="Google Shape;4901;p92"/>
          <p:cNvSpPr/>
          <p:nvPr/>
        </p:nvSpPr>
        <p:spPr>
          <a:xfrm>
            <a:off x="4715038" y="1762600"/>
            <a:ext cx="548400" cy="371400"/>
          </a:xfrm>
          <a:prstGeom prst="rect">
            <a:avLst/>
          </a:prstGeom>
          <a:solidFill>
            <a:schemeClr val="lt1"/>
          </a:solidFill>
          <a:ln w="9525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91425" rIns="0" bIns="91425" anchor="ctr" anchorCtr="0">
            <a:noAutofit/>
          </a:bodyPr>
          <a:lstStyle/>
          <a:p>
            <a:pPr marL="0" marR="0" lvl="0" indent="0" algn="ct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300">
                <a:solidFill>
                  <a:schemeClr val="dk1"/>
                </a:solidFill>
                <a:latin typeface="Goblin One"/>
                <a:ea typeface="Goblin One"/>
                <a:cs typeface="B Nazanin" panose="00000400000000000000" pitchFamily="2" charset="-78"/>
                <a:sym typeface="Goblin One"/>
              </a:rPr>
              <a:t>50h</a:t>
            </a:r>
            <a:endParaRPr sz="1300">
              <a:solidFill>
                <a:schemeClr val="dk1"/>
              </a:solidFill>
              <a:latin typeface="Goblin One"/>
              <a:ea typeface="Goblin One"/>
              <a:cs typeface="B Nazanin" panose="00000400000000000000" pitchFamily="2" charset="-78"/>
              <a:sym typeface="Goblin One"/>
            </a:endParaRPr>
          </a:p>
        </p:txBody>
      </p:sp>
      <p:sp>
        <p:nvSpPr>
          <p:cNvPr id="4902" name="Google Shape;4902;p92"/>
          <p:cNvSpPr/>
          <p:nvPr/>
        </p:nvSpPr>
        <p:spPr>
          <a:xfrm>
            <a:off x="5874838" y="1762600"/>
            <a:ext cx="548400" cy="371400"/>
          </a:xfrm>
          <a:prstGeom prst="rect">
            <a:avLst/>
          </a:prstGeom>
          <a:solidFill>
            <a:schemeClr val="lt2"/>
          </a:solidFill>
          <a:ln w="9525" cap="flat" cmpd="sng">
            <a:solidFill>
              <a:schemeClr val="l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91425" rIns="0" bIns="91425" anchor="ctr" anchorCtr="0">
            <a:noAutofit/>
          </a:bodyPr>
          <a:lstStyle/>
          <a:p>
            <a:pPr marL="0" marR="0" lvl="0" indent="0" algn="ct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300">
                <a:solidFill>
                  <a:schemeClr val="dk1"/>
                </a:solidFill>
                <a:latin typeface="Goblin One"/>
                <a:ea typeface="Goblin One"/>
                <a:cs typeface="B Nazanin" panose="00000400000000000000" pitchFamily="2" charset="-78"/>
                <a:sym typeface="Goblin One"/>
              </a:rPr>
              <a:t>20h</a:t>
            </a:r>
            <a:endParaRPr sz="1300">
              <a:solidFill>
                <a:schemeClr val="dk1"/>
              </a:solidFill>
              <a:latin typeface="Goblin One"/>
              <a:ea typeface="Goblin One"/>
              <a:cs typeface="B Nazanin" panose="00000400000000000000" pitchFamily="2" charset="-78"/>
              <a:sym typeface="Goblin One"/>
            </a:endParaRPr>
          </a:p>
        </p:txBody>
      </p:sp>
      <p:sp>
        <p:nvSpPr>
          <p:cNvPr id="4903" name="Google Shape;4903;p92"/>
          <p:cNvSpPr/>
          <p:nvPr/>
        </p:nvSpPr>
        <p:spPr>
          <a:xfrm>
            <a:off x="5289925" y="3662750"/>
            <a:ext cx="548400" cy="371400"/>
          </a:xfrm>
          <a:prstGeom prst="rect">
            <a:avLst/>
          </a:prstGeom>
          <a:solidFill>
            <a:schemeClr val="accent2"/>
          </a:solidFill>
          <a:ln w="9525" cap="flat" cmpd="sng">
            <a:solidFill>
              <a:schemeClr val="accen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91425" rIns="0" bIns="91425" anchor="ctr" anchorCtr="0">
            <a:noAutofit/>
          </a:bodyPr>
          <a:lstStyle/>
          <a:p>
            <a:pPr marL="0" marR="0" lvl="0" indent="0" algn="ct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300">
                <a:solidFill>
                  <a:schemeClr val="lt1"/>
                </a:solidFill>
                <a:latin typeface="Goblin One"/>
                <a:ea typeface="Goblin One"/>
                <a:cs typeface="B Nazanin" panose="00000400000000000000" pitchFamily="2" charset="-78"/>
                <a:sym typeface="Goblin One"/>
              </a:rPr>
              <a:t>30h</a:t>
            </a:r>
            <a:endParaRPr sz="1300">
              <a:solidFill>
                <a:schemeClr val="lt1"/>
              </a:solidFill>
              <a:latin typeface="Goblin One"/>
              <a:ea typeface="Goblin One"/>
              <a:cs typeface="B Nazanin" panose="00000400000000000000" pitchFamily="2" charset="-78"/>
              <a:sym typeface="Goblin One"/>
            </a:endParaRPr>
          </a:p>
        </p:txBody>
      </p:sp>
      <p:cxnSp>
        <p:nvCxnSpPr>
          <p:cNvPr id="4904" name="Google Shape;4904;p92"/>
          <p:cNvCxnSpPr>
            <a:stCxn id="4901" idx="2"/>
          </p:cNvCxnSpPr>
          <p:nvPr/>
        </p:nvCxnSpPr>
        <p:spPr>
          <a:xfrm rot="-5400000" flipH="1">
            <a:off x="4899238" y="2224000"/>
            <a:ext cx="438600" cy="258600"/>
          </a:xfrm>
          <a:prstGeom prst="bentConnector3">
            <a:avLst>
              <a:gd name="adj1" fmla="val 50000"/>
            </a:avLst>
          </a:prstGeom>
          <a:noFill/>
          <a:ln w="19050" cap="flat" cmpd="sng">
            <a:solidFill>
              <a:schemeClr val="lt2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4905" name="Google Shape;4905;p92"/>
          <p:cNvCxnSpPr>
            <a:stCxn id="4902" idx="2"/>
          </p:cNvCxnSpPr>
          <p:nvPr/>
        </p:nvCxnSpPr>
        <p:spPr>
          <a:xfrm rot="5400000">
            <a:off x="5805388" y="2179750"/>
            <a:ext cx="389400" cy="297900"/>
          </a:xfrm>
          <a:prstGeom prst="bentConnector3">
            <a:avLst>
              <a:gd name="adj1" fmla="val 50000"/>
            </a:avLst>
          </a:prstGeom>
          <a:noFill/>
          <a:ln w="19050" cap="flat" cmpd="sng">
            <a:solidFill>
              <a:schemeClr val="accent2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4906" name="Google Shape;4906;p92"/>
          <p:cNvCxnSpPr>
            <a:stCxn id="4903" idx="0"/>
          </p:cNvCxnSpPr>
          <p:nvPr/>
        </p:nvCxnSpPr>
        <p:spPr>
          <a:xfrm rot="-5400000">
            <a:off x="5529025" y="3277550"/>
            <a:ext cx="420300" cy="350100"/>
          </a:xfrm>
          <a:prstGeom prst="bentConnector3">
            <a:avLst>
              <a:gd name="adj1" fmla="val 50000"/>
            </a:avLst>
          </a:prstGeom>
          <a:noFill/>
          <a:ln w="19050" cap="flat" cmpd="sng">
            <a:solidFill>
              <a:schemeClr val="lt2"/>
            </a:solidFill>
            <a:prstDash val="solid"/>
            <a:round/>
            <a:headEnd type="none" w="med" len="med"/>
            <a:tailEnd type="none" w="med" len="med"/>
          </a:ln>
        </p:spPr>
      </p:cxn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9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11" name="Google Shape;4911;p93"/>
          <p:cNvSpPr txBox="1">
            <a:spLocks noGrp="1"/>
          </p:cNvSpPr>
          <p:nvPr>
            <p:ph type="title"/>
          </p:nvPr>
        </p:nvSpPr>
        <p:spPr>
          <a:xfrm>
            <a:off x="1654461" y="2684262"/>
            <a:ext cx="1854283" cy="824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lvl="0" algn="ctr" rtl="1"/>
            <a:r>
              <a:rPr lang="fa-IR" dirty="0">
                <a:uFill>
                  <a:noFill/>
                </a:uFill>
                <a:cs typeface="B Nazanin" panose="00000400000000000000" pitchFamily="2" charset="-78"/>
              </a:rPr>
              <a:t>توسعه</a:t>
            </a:r>
            <a:endParaRPr dirty="0">
              <a:cs typeface="B Nazanin" panose="00000400000000000000" pitchFamily="2" charset="-78"/>
            </a:endParaRPr>
          </a:p>
        </p:txBody>
      </p:sp>
      <p:sp>
        <p:nvSpPr>
          <p:cNvPr id="4912" name="Google Shape;4912;p93"/>
          <p:cNvSpPr txBox="1">
            <a:spLocks noGrp="1"/>
          </p:cNvSpPr>
          <p:nvPr>
            <p:ph type="title" idx="2"/>
          </p:nvPr>
        </p:nvSpPr>
        <p:spPr>
          <a:xfrm>
            <a:off x="1734711" y="1388237"/>
            <a:ext cx="1663800" cy="1229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06</a:t>
            </a:r>
            <a:endParaRPr/>
          </a:p>
        </p:txBody>
      </p:sp>
      <p:sp>
        <p:nvSpPr>
          <p:cNvPr id="4913" name="Google Shape;4913;p93"/>
          <p:cNvSpPr txBox="1">
            <a:spLocks noGrp="1"/>
          </p:cNvSpPr>
          <p:nvPr>
            <p:ph type="subTitle" idx="1"/>
          </p:nvPr>
        </p:nvSpPr>
        <p:spPr>
          <a:xfrm>
            <a:off x="1383323" y="3446787"/>
            <a:ext cx="4220035" cy="37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/>
            <a:r>
              <a:rPr lang="fa-IR" dirty="0">
                <a:cs typeface="B Nazanin" panose="00000400000000000000" pitchFamily="2" charset="-78"/>
              </a:rPr>
              <a:t>در صورت نیاز می توانید زیرنویس را در اینجا وارد کنید</a:t>
            </a:r>
            <a:endParaRPr dirty="0">
              <a:cs typeface="B Nazanin" panose="000004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49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1000"/>
                                        <p:tgtEl>
                                          <p:spTgt spid="49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2000"/>
                            </p:stCondLst>
                            <p:childTnLst>
                              <p:par>
                                <p:cTn id="1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1000"/>
                                        <p:tgtEl>
                                          <p:spTgt spid="49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9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18" name="Google Shape;4918;p94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400000000000000" pitchFamily="2" charset="-78"/>
              </a:rPr>
              <a:t>مراحل پروژه</a:t>
            </a:r>
            <a:endParaRPr dirty="0">
              <a:cs typeface="B Nazanin" panose="00000400000000000000" pitchFamily="2" charset="-78"/>
            </a:endParaRPr>
          </a:p>
        </p:txBody>
      </p:sp>
      <p:sp>
        <p:nvSpPr>
          <p:cNvPr id="4919" name="Google Shape;4919;p94"/>
          <p:cNvSpPr txBox="1">
            <a:spLocks noGrp="1"/>
          </p:cNvSpPr>
          <p:nvPr>
            <p:ph type="title" idx="4294967295"/>
          </p:nvPr>
        </p:nvSpPr>
        <p:spPr>
          <a:xfrm>
            <a:off x="720036" y="1669884"/>
            <a:ext cx="2469000" cy="368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700" dirty="0">
                <a:solidFill>
                  <a:schemeClr val="lt2"/>
                </a:solidFill>
                <a:cs typeface="B Nazanin" panose="00000400000000000000" pitchFamily="2" charset="-78"/>
              </a:rPr>
              <a:t>مرحله </a:t>
            </a:r>
            <a:r>
              <a:rPr lang="en" sz="1700" dirty="0">
                <a:solidFill>
                  <a:schemeClr val="lt2"/>
                </a:solidFill>
                <a:cs typeface="B Nazanin" panose="00000400000000000000" pitchFamily="2" charset="-78"/>
              </a:rPr>
              <a:t>1</a:t>
            </a:r>
            <a:endParaRPr sz="1700" dirty="0">
              <a:solidFill>
                <a:schemeClr val="lt2"/>
              </a:solidFill>
              <a:cs typeface="B Nazanin" panose="00000400000000000000" pitchFamily="2" charset="-78"/>
            </a:endParaRPr>
          </a:p>
        </p:txBody>
      </p:sp>
      <p:sp>
        <p:nvSpPr>
          <p:cNvPr id="4920" name="Google Shape;4920;p94"/>
          <p:cNvSpPr txBox="1">
            <a:spLocks noGrp="1"/>
          </p:cNvSpPr>
          <p:nvPr>
            <p:ph type="subTitle" idx="4294967295"/>
          </p:nvPr>
        </p:nvSpPr>
        <p:spPr>
          <a:xfrm>
            <a:off x="720000" y="2098734"/>
            <a:ext cx="2469000" cy="516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137160" marR="0" indent="0" algn="r" rtl="1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b="0" i="0" dirty="0">
                <a:solidFill>
                  <a:srgbClr val="FFFFFF"/>
                </a:solidFill>
                <a:effectLst/>
                <a:latin typeface="Poppins" panose="020B0502040204020203" pitchFamily="2" charset="0"/>
                <a:ea typeface="Poppins" panose="020B0502040204020203" pitchFamily="2" charset="0"/>
                <a:cs typeface="B Nazanin" panose="00000400000000000000" pitchFamily="2" charset="-78"/>
              </a:rPr>
              <a:t>قالب پاورپوینت مدیریت پروژه قابل ویرایش می باشد</a:t>
            </a:r>
            <a:endParaRPr lang="fa-IR" sz="1100" dirty="0">
              <a:effectLst/>
              <a:cs typeface="B Nazanin" panose="00000400000000000000" pitchFamily="2" charset="-78"/>
            </a:endParaRPr>
          </a:p>
        </p:txBody>
      </p:sp>
      <p:sp>
        <p:nvSpPr>
          <p:cNvPr id="4921" name="Google Shape;4921;p94"/>
          <p:cNvSpPr/>
          <p:nvPr/>
        </p:nvSpPr>
        <p:spPr>
          <a:xfrm>
            <a:off x="3564163" y="1873775"/>
            <a:ext cx="732000" cy="599700"/>
          </a:xfrm>
          <a:prstGeom prst="rect">
            <a:avLst/>
          </a:prstGeom>
          <a:noFill/>
          <a:ln w="1905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400000000000000" pitchFamily="2" charset="-78"/>
            </a:endParaRPr>
          </a:p>
        </p:txBody>
      </p:sp>
      <p:sp>
        <p:nvSpPr>
          <p:cNvPr id="4922" name="Google Shape;4922;p94"/>
          <p:cNvSpPr txBox="1">
            <a:spLocks noGrp="1"/>
          </p:cNvSpPr>
          <p:nvPr>
            <p:ph type="title" idx="4294967295"/>
          </p:nvPr>
        </p:nvSpPr>
        <p:spPr>
          <a:xfrm>
            <a:off x="720036" y="3121434"/>
            <a:ext cx="2469000" cy="368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700" dirty="0">
                <a:solidFill>
                  <a:schemeClr val="lt2"/>
                </a:solidFill>
                <a:cs typeface="B Nazanin" panose="00000400000000000000" pitchFamily="2" charset="-78"/>
              </a:rPr>
              <a:t>مرحله</a:t>
            </a:r>
            <a:r>
              <a:rPr lang="en" sz="1700" dirty="0">
                <a:solidFill>
                  <a:schemeClr val="lt2"/>
                </a:solidFill>
                <a:cs typeface="B Nazanin" panose="00000400000000000000" pitchFamily="2" charset="-78"/>
              </a:rPr>
              <a:t> 4</a:t>
            </a:r>
            <a:endParaRPr sz="1700" dirty="0">
              <a:solidFill>
                <a:schemeClr val="lt2"/>
              </a:solidFill>
              <a:cs typeface="B Nazanin" panose="00000400000000000000" pitchFamily="2" charset="-78"/>
            </a:endParaRPr>
          </a:p>
        </p:txBody>
      </p:sp>
      <p:sp>
        <p:nvSpPr>
          <p:cNvPr id="4923" name="Google Shape;4923;p94"/>
          <p:cNvSpPr txBox="1">
            <a:spLocks noGrp="1"/>
          </p:cNvSpPr>
          <p:nvPr>
            <p:ph type="subTitle" idx="4294967295"/>
          </p:nvPr>
        </p:nvSpPr>
        <p:spPr>
          <a:xfrm>
            <a:off x="720000" y="3550284"/>
            <a:ext cx="2469000" cy="516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137160" marR="0" indent="0" algn="r" rtl="1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b="0" i="0" dirty="0">
                <a:solidFill>
                  <a:srgbClr val="FFFFFF"/>
                </a:solidFill>
                <a:effectLst/>
                <a:latin typeface="Poppins" panose="020B0502040204020203" pitchFamily="2" charset="0"/>
                <a:ea typeface="Poppins" panose="020B0502040204020203" pitchFamily="2" charset="0"/>
                <a:cs typeface="B Nazanin" panose="00000400000000000000" pitchFamily="2" charset="-78"/>
              </a:rPr>
              <a:t>قالب پاورپوینت مدیریت پروژه قابل ویرایش می باشد</a:t>
            </a:r>
            <a:endParaRPr lang="fa-IR" sz="1100" dirty="0">
              <a:effectLst/>
              <a:cs typeface="B Nazanin" panose="00000400000000000000" pitchFamily="2" charset="-78"/>
            </a:endParaRPr>
          </a:p>
        </p:txBody>
      </p:sp>
      <p:sp>
        <p:nvSpPr>
          <p:cNvPr id="4924" name="Google Shape;4924;p94"/>
          <p:cNvSpPr/>
          <p:nvPr/>
        </p:nvSpPr>
        <p:spPr>
          <a:xfrm>
            <a:off x="3564163" y="3325325"/>
            <a:ext cx="732000" cy="599700"/>
          </a:xfrm>
          <a:prstGeom prst="rect">
            <a:avLst/>
          </a:prstGeom>
          <a:noFill/>
          <a:ln w="1905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400000000000000" pitchFamily="2" charset="-78"/>
            </a:endParaRPr>
          </a:p>
        </p:txBody>
      </p:sp>
      <p:sp>
        <p:nvSpPr>
          <p:cNvPr id="4925" name="Google Shape;4925;p94"/>
          <p:cNvSpPr txBox="1">
            <a:spLocks noGrp="1"/>
          </p:cNvSpPr>
          <p:nvPr>
            <p:ph type="title" idx="4294967295"/>
          </p:nvPr>
        </p:nvSpPr>
        <p:spPr>
          <a:xfrm>
            <a:off x="5954930" y="1669884"/>
            <a:ext cx="2469000" cy="368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700" dirty="0">
                <a:solidFill>
                  <a:schemeClr val="lt2"/>
                </a:solidFill>
                <a:cs typeface="B Nazanin" panose="00000400000000000000" pitchFamily="2" charset="-78"/>
              </a:rPr>
              <a:t>مرحله</a:t>
            </a:r>
            <a:r>
              <a:rPr lang="en" sz="1700" dirty="0">
                <a:solidFill>
                  <a:schemeClr val="lt2"/>
                </a:solidFill>
                <a:cs typeface="B Nazanin" panose="00000400000000000000" pitchFamily="2" charset="-78"/>
              </a:rPr>
              <a:t> 2</a:t>
            </a:r>
            <a:endParaRPr sz="1700" dirty="0">
              <a:solidFill>
                <a:schemeClr val="lt2"/>
              </a:solidFill>
              <a:cs typeface="B Nazanin" panose="00000400000000000000" pitchFamily="2" charset="-78"/>
            </a:endParaRPr>
          </a:p>
        </p:txBody>
      </p:sp>
      <p:sp>
        <p:nvSpPr>
          <p:cNvPr id="4926" name="Google Shape;4926;p94"/>
          <p:cNvSpPr txBox="1">
            <a:spLocks noGrp="1"/>
          </p:cNvSpPr>
          <p:nvPr>
            <p:ph type="subTitle" idx="4294967295"/>
          </p:nvPr>
        </p:nvSpPr>
        <p:spPr>
          <a:xfrm>
            <a:off x="5954900" y="2098734"/>
            <a:ext cx="2469000" cy="516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137160" marR="0" indent="0" algn="r" rtl="1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b="0" i="0" dirty="0">
                <a:solidFill>
                  <a:srgbClr val="FFFFFF"/>
                </a:solidFill>
                <a:effectLst/>
                <a:latin typeface="Poppins" panose="020B0502040204020203" pitchFamily="2" charset="0"/>
                <a:ea typeface="Poppins" panose="020B0502040204020203" pitchFamily="2" charset="0"/>
                <a:cs typeface="B Nazanin" panose="00000400000000000000" pitchFamily="2" charset="-78"/>
              </a:rPr>
              <a:t>قالب پاورپوینت مدیریت پروژه قابل ویرایش می باشد</a:t>
            </a:r>
            <a:endParaRPr lang="fa-IR" sz="1100" dirty="0">
              <a:effectLst/>
              <a:cs typeface="B Nazanin" panose="00000400000000000000" pitchFamily="2" charset="-78"/>
            </a:endParaRPr>
          </a:p>
        </p:txBody>
      </p:sp>
      <p:sp>
        <p:nvSpPr>
          <p:cNvPr id="4927" name="Google Shape;4927;p94"/>
          <p:cNvSpPr/>
          <p:nvPr/>
        </p:nvSpPr>
        <p:spPr>
          <a:xfrm>
            <a:off x="4845313" y="1873775"/>
            <a:ext cx="732000" cy="599700"/>
          </a:xfrm>
          <a:prstGeom prst="rect">
            <a:avLst/>
          </a:prstGeom>
          <a:noFill/>
          <a:ln w="1905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400000000000000" pitchFamily="2" charset="-78"/>
            </a:endParaRPr>
          </a:p>
        </p:txBody>
      </p:sp>
      <p:sp>
        <p:nvSpPr>
          <p:cNvPr id="4928" name="Google Shape;4928;p94"/>
          <p:cNvSpPr txBox="1">
            <a:spLocks noGrp="1"/>
          </p:cNvSpPr>
          <p:nvPr>
            <p:ph type="title" idx="4294967295"/>
          </p:nvPr>
        </p:nvSpPr>
        <p:spPr>
          <a:xfrm>
            <a:off x="5954930" y="3127484"/>
            <a:ext cx="2469000" cy="368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700" dirty="0">
                <a:solidFill>
                  <a:schemeClr val="lt2"/>
                </a:solidFill>
                <a:cs typeface="B Nazanin" panose="00000400000000000000" pitchFamily="2" charset="-78"/>
              </a:rPr>
              <a:t>مرحله</a:t>
            </a:r>
            <a:r>
              <a:rPr lang="en" sz="1700" dirty="0">
                <a:solidFill>
                  <a:schemeClr val="lt2"/>
                </a:solidFill>
                <a:cs typeface="B Nazanin" panose="00000400000000000000" pitchFamily="2" charset="-78"/>
              </a:rPr>
              <a:t> 3</a:t>
            </a:r>
            <a:endParaRPr sz="1700" dirty="0">
              <a:solidFill>
                <a:schemeClr val="lt2"/>
              </a:solidFill>
              <a:cs typeface="B Nazanin" panose="00000400000000000000" pitchFamily="2" charset="-78"/>
            </a:endParaRPr>
          </a:p>
        </p:txBody>
      </p:sp>
      <p:sp>
        <p:nvSpPr>
          <p:cNvPr id="4929" name="Google Shape;4929;p94"/>
          <p:cNvSpPr txBox="1">
            <a:spLocks noGrp="1"/>
          </p:cNvSpPr>
          <p:nvPr>
            <p:ph type="subTitle" idx="4294967295"/>
          </p:nvPr>
        </p:nvSpPr>
        <p:spPr>
          <a:xfrm>
            <a:off x="5954900" y="3556334"/>
            <a:ext cx="2469000" cy="516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137160" marR="0" indent="0" algn="r" rtl="1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b="0" i="0" dirty="0">
                <a:solidFill>
                  <a:srgbClr val="FFFFFF"/>
                </a:solidFill>
                <a:effectLst/>
                <a:latin typeface="Poppins" panose="020B0502040204020203" pitchFamily="2" charset="0"/>
                <a:ea typeface="Poppins" panose="020B0502040204020203" pitchFamily="2" charset="0"/>
                <a:cs typeface="B Nazanin" panose="00000400000000000000" pitchFamily="2" charset="-78"/>
              </a:rPr>
              <a:t>قالب پاورپوینت مدیریت پروژه قابل ویرایش می باشد</a:t>
            </a:r>
            <a:endParaRPr lang="fa-IR" sz="1100" dirty="0">
              <a:effectLst/>
              <a:cs typeface="B Nazanin" panose="00000400000000000000" pitchFamily="2" charset="-78"/>
            </a:endParaRPr>
          </a:p>
        </p:txBody>
      </p:sp>
      <p:sp>
        <p:nvSpPr>
          <p:cNvPr id="4930" name="Google Shape;4930;p94"/>
          <p:cNvSpPr/>
          <p:nvPr/>
        </p:nvSpPr>
        <p:spPr>
          <a:xfrm>
            <a:off x="4845313" y="3331375"/>
            <a:ext cx="732000" cy="599700"/>
          </a:xfrm>
          <a:prstGeom prst="rect">
            <a:avLst/>
          </a:prstGeom>
          <a:noFill/>
          <a:ln w="1905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400000000000000" pitchFamily="2" charset="-78"/>
            </a:endParaRPr>
          </a:p>
        </p:txBody>
      </p:sp>
      <p:cxnSp>
        <p:nvCxnSpPr>
          <p:cNvPr id="4931" name="Google Shape;4931;p94"/>
          <p:cNvCxnSpPr>
            <a:stCxn id="4921" idx="0"/>
            <a:endCxn id="4927" idx="0"/>
          </p:cNvCxnSpPr>
          <p:nvPr/>
        </p:nvCxnSpPr>
        <p:spPr>
          <a:xfrm rot="-5400000" flipH="1">
            <a:off x="4570513" y="1233425"/>
            <a:ext cx="600" cy="1281300"/>
          </a:xfrm>
          <a:prstGeom prst="bentConnector3">
            <a:avLst>
              <a:gd name="adj1" fmla="val -39687500"/>
            </a:avLst>
          </a:prstGeom>
          <a:noFill/>
          <a:ln w="19050" cap="flat" cmpd="sng">
            <a:solidFill>
              <a:schemeClr val="lt2"/>
            </a:solidFill>
            <a:prstDash val="solid"/>
            <a:round/>
            <a:headEnd type="none" w="med" len="med"/>
            <a:tailEnd type="triangle" w="med" len="med"/>
          </a:ln>
        </p:spPr>
      </p:cxnSp>
      <p:cxnSp>
        <p:nvCxnSpPr>
          <p:cNvPr id="4932" name="Google Shape;4932;p94"/>
          <p:cNvCxnSpPr>
            <a:stCxn id="4927" idx="3"/>
            <a:endCxn id="4930" idx="3"/>
          </p:cNvCxnSpPr>
          <p:nvPr/>
        </p:nvCxnSpPr>
        <p:spPr>
          <a:xfrm>
            <a:off x="5577313" y="2173625"/>
            <a:ext cx="600" cy="1457700"/>
          </a:xfrm>
          <a:prstGeom prst="bentConnector3">
            <a:avLst>
              <a:gd name="adj1" fmla="val 39687500"/>
            </a:avLst>
          </a:prstGeom>
          <a:noFill/>
          <a:ln w="19050" cap="flat" cmpd="sng">
            <a:solidFill>
              <a:schemeClr val="lt2"/>
            </a:solidFill>
            <a:prstDash val="solid"/>
            <a:round/>
            <a:headEnd type="none" w="med" len="med"/>
            <a:tailEnd type="triangle" w="med" len="med"/>
          </a:ln>
        </p:spPr>
      </p:cxnSp>
      <p:cxnSp>
        <p:nvCxnSpPr>
          <p:cNvPr id="4933" name="Google Shape;4933;p94"/>
          <p:cNvCxnSpPr>
            <a:stCxn id="4930" idx="2"/>
            <a:endCxn id="4924" idx="2"/>
          </p:cNvCxnSpPr>
          <p:nvPr/>
        </p:nvCxnSpPr>
        <p:spPr>
          <a:xfrm rot="5400000" flipH="1">
            <a:off x="4567813" y="3287575"/>
            <a:ext cx="6000" cy="1281000"/>
          </a:xfrm>
          <a:prstGeom prst="bentConnector3">
            <a:avLst>
              <a:gd name="adj1" fmla="val -3968750"/>
            </a:avLst>
          </a:prstGeom>
          <a:noFill/>
          <a:ln w="19050" cap="flat" cmpd="sng">
            <a:solidFill>
              <a:schemeClr val="lt2"/>
            </a:solidFill>
            <a:prstDash val="solid"/>
            <a:round/>
            <a:headEnd type="none" w="med" len="med"/>
            <a:tailEnd type="triangle" w="med" len="med"/>
          </a:ln>
        </p:spPr>
      </p:cxnSp>
      <p:grpSp>
        <p:nvGrpSpPr>
          <p:cNvPr id="4934" name="Google Shape;4934;p94"/>
          <p:cNvGrpSpPr/>
          <p:nvPr/>
        </p:nvGrpSpPr>
        <p:grpSpPr>
          <a:xfrm>
            <a:off x="5021673" y="3424488"/>
            <a:ext cx="379326" cy="401373"/>
            <a:chOff x="941878" y="298340"/>
            <a:chExt cx="325601" cy="344526"/>
          </a:xfrm>
        </p:grpSpPr>
        <p:sp>
          <p:nvSpPr>
            <p:cNvPr id="4935" name="Google Shape;4935;p94"/>
            <p:cNvSpPr/>
            <p:nvPr/>
          </p:nvSpPr>
          <p:spPr>
            <a:xfrm>
              <a:off x="941878" y="298340"/>
              <a:ext cx="325601" cy="344526"/>
            </a:xfrm>
            <a:custGeom>
              <a:avLst/>
              <a:gdLst/>
              <a:ahLst/>
              <a:cxnLst/>
              <a:rect l="l" t="t" r="r" b="b"/>
              <a:pathLst>
                <a:path w="8138" h="8611" extrusionOk="0">
                  <a:moveTo>
                    <a:pt x="863" y="1252"/>
                  </a:moveTo>
                  <a:lnTo>
                    <a:pt x="863" y="1785"/>
                  </a:lnTo>
                  <a:lnTo>
                    <a:pt x="333" y="1785"/>
                  </a:lnTo>
                  <a:lnTo>
                    <a:pt x="333" y="1252"/>
                  </a:lnTo>
                  <a:close/>
                  <a:moveTo>
                    <a:pt x="4070" y="252"/>
                  </a:moveTo>
                  <a:cubicBezTo>
                    <a:pt x="4083" y="252"/>
                    <a:pt x="4120" y="256"/>
                    <a:pt x="4144" y="293"/>
                  </a:cubicBezTo>
                  <a:lnTo>
                    <a:pt x="5072" y="1785"/>
                  </a:lnTo>
                  <a:lnTo>
                    <a:pt x="3066" y="1785"/>
                  </a:lnTo>
                  <a:lnTo>
                    <a:pt x="3995" y="293"/>
                  </a:lnTo>
                  <a:cubicBezTo>
                    <a:pt x="4018" y="256"/>
                    <a:pt x="4056" y="252"/>
                    <a:pt x="4070" y="252"/>
                  </a:cubicBezTo>
                  <a:close/>
                  <a:moveTo>
                    <a:pt x="6547" y="3584"/>
                  </a:moveTo>
                  <a:lnTo>
                    <a:pt x="6547" y="4118"/>
                  </a:lnTo>
                  <a:lnTo>
                    <a:pt x="6014" y="4118"/>
                  </a:lnTo>
                  <a:lnTo>
                    <a:pt x="6014" y="3584"/>
                  </a:lnTo>
                  <a:close/>
                  <a:moveTo>
                    <a:pt x="5174" y="6245"/>
                  </a:moveTo>
                  <a:lnTo>
                    <a:pt x="5174" y="6514"/>
                  </a:lnTo>
                  <a:lnTo>
                    <a:pt x="4950" y="6514"/>
                  </a:lnTo>
                  <a:cubicBezTo>
                    <a:pt x="4878" y="6514"/>
                    <a:pt x="4824" y="6571"/>
                    <a:pt x="4824" y="6639"/>
                  </a:cubicBezTo>
                  <a:cubicBezTo>
                    <a:pt x="4824" y="6711"/>
                    <a:pt x="4878" y="6766"/>
                    <a:pt x="4950" y="6766"/>
                  </a:cubicBezTo>
                  <a:lnTo>
                    <a:pt x="5174" y="6766"/>
                  </a:lnTo>
                  <a:lnTo>
                    <a:pt x="5174" y="7387"/>
                  </a:lnTo>
                  <a:lnTo>
                    <a:pt x="2964" y="7387"/>
                  </a:lnTo>
                  <a:lnTo>
                    <a:pt x="2964" y="6766"/>
                  </a:lnTo>
                  <a:lnTo>
                    <a:pt x="4518" y="6766"/>
                  </a:lnTo>
                  <a:cubicBezTo>
                    <a:pt x="4586" y="6766"/>
                    <a:pt x="4644" y="6711"/>
                    <a:pt x="4644" y="6639"/>
                  </a:cubicBezTo>
                  <a:cubicBezTo>
                    <a:pt x="4644" y="6571"/>
                    <a:pt x="4586" y="6514"/>
                    <a:pt x="4518" y="6514"/>
                  </a:cubicBezTo>
                  <a:lnTo>
                    <a:pt x="2964" y="6514"/>
                  </a:lnTo>
                  <a:lnTo>
                    <a:pt x="2964" y="6245"/>
                  </a:lnTo>
                  <a:close/>
                  <a:moveTo>
                    <a:pt x="1928" y="7758"/>
                  </a:moveTo>
                  <a:lnTo>
                    <a:pt x="1928" y="7900"/>
                  </a:lnTo>
                  <a:lnTo>
                    <a:pt x="252" y="7900"/>
                  </a:lnTo>
                  <a:lnTo>
                    <a:pt x="252" y="7758"/>
                  </a:lnTo>
                  <a:close/>
                  <a:moveTo>
                    <a:pt x="5174" y="7643"/>
                  </a:moveTo>
                  <a:lnTo>
                    <a:pt x="5174" y="7900"/>
                  </a:lnTo>
                  <a:lnTo>
                    <a:pt x="2964" y="7900"/>
                  </a:lnTo>
                  <a:lnTo>
                    <a:pt x="2964" y="7643"/>
                  </a:lnTo>
                  <a:close/>
                  <a:moveTo>
                    <a:pt x="5425" y="4919"/>
                  </a:moveTo>
                  <a:cubicBezTo>
                    <a:pt x="5620" y="5039"/>
                    <a:pt x="5929" y="5283"/>
                    <a:pt x="6133" y="5712"/>
                  </a:cubicBezTo>
                  <a:cubicBezTo>
                    <a:pt x="6139" y="5725"/>
                    <a:pt x="6146" y="5739"/>
                    <a:pt x="6156" y="5752"/>
                  </a:cubicBezTo>
                  <a:lnTo>
                    <a:pt x="6156" y="6925"/>
                  </a:lnTo>
                  <a:cubicBezTo>
                    <a:pt x="6156" y="6993"/>
                    <a:pt x="6211" y="7051"/>
                    <a:pt x="6282" y="7051"/>
                  </a:cubicBezTo>
                  <a:cubicBezTo>
                    <a:pt x="6350" y="7051"/>
                    <a:pt x="6408" y="6993"/>
                    <a:pt x="6408" y="6925"/>
                  </a:cubicBezTo>
                  <a:lnTo>
                    <a:pt x="6408" y="6052"/>
                  </a:lnTo>
                  <a:cubicBezTo>
                    <a:pt x="6782" y="6364"/>
                    <a:pt x="7366" y="6493"/>
                    <a:pt x="7737" y="6545"/>
                  </a:cubicBezTo>
                  <a:cubicBezTo>
                    <a:pt x="7822" y="6554"/>
                    <a:pt x="7887" y="6629"/>
                    <a:pt x="7887" y="6714"/>
                  </a:cubicBezTo>
                  <a:lnTo>
                    <a:pt x="7887" y="7506"/>
                  </a:lnTo>
                  <a:lnTo>
                    <a:pt x="6085" y="7506"/>
                  </a:lnTo>
                  <a:cubicBezTo>
                    <a:pt x="6017" y="7506"/>
                    <a:pt x="5959" y="7564"/>
                    <a:pt x="5959" y="7632"/>
                  </a:cubicBezTo>
                  <a:lnTo>
                    <a:pt x="5959" y="7900"/>
                  </a:lnTo>
                  <a:lnTo>
                    <a:pt x="5425" y="7900"/>
                  </a:lnTo>
                  <a:lnTo>
                    <a:pt x="5425" y="4919"/>
                  </a:lnTo>
                  <a:close/>
                  <a:moveTo>
                    <a:pt x="7887" y="7758"/>
                  </a:moveTo>
                  <a:lnTo>
                    <a:pt x="7887" y="7900"/>
                  </a:lnTo>
                  <a:lnTo>
                    <a:pt x="6211" y="7900"/>
                  </a:lnTo>
                  <a:lnTo>
                    <a:pt x="6211" y="7758"/>
                  </a:lnTo>
                  <a:close/>
                  <a:moveTo>
                    <a:pt x="5035" y="8153"/>
                  </a:moveTo>
                  <a:lnTo>
                    <a:pt x="5035" y="8360"/>
                  </a:lnTo>
                  <a:lnTo>
                    <a:pt x="3104" y="8360"/>
                  </a:lnTo>
                  <a:lnTo>
                    <a:pt x="3104" y="8153"/>
                  </a:lnTo>
                  <a:close/>
                  <a:moveTo>
                    <a:pt x="4070" y="1"/>
                  </a:moveTo>
                  <a:cubicBezTo>
                    <a:pt x="3950" y="1"/>
                    <a:pt x="3845" y="59"/>
                    <a:pt x="3780" y="161"/>
                  </a:cubicBezTo>
                  <a:lnTo>
                    <a:pt x="2730" y="1846"/>
                  </a:lnTo>
                  <a:cubicBezTo>
                    <a:pt x="2719" y="1863"/>
                    <a:pt x="2713" y="1887"/>
                    <a:pt x="2713" y="1912"/>
                  </a:cubicBezTo>
                  <a:lnTo>
                    <a:pt x="2713" y="2649"/>
                  </a:lnTo>
                  <a:lnTo>
                    <a:pt x="725" y="2649"/>
                  </a:lnTo>
                  <a:lnTo>
                    <a:pt x="725" y="2037"/>
                  </a:lnTo>
                  <a:lnTo>
                    <a:pt x="993" y="2037"/>
                  </a:lnTo>
                  <a:cubicBezTo>
                    <a:pt x="1061" y="2037"/>
                    <a:pt x="1119" y="1983"/>
                    <a:pt x="1119" y="1912"/>
                  </a:cubicBezTo>
                  <a:lnTo>
                    <a:pt x="1119" y="1126"/>
                  </a:lnTo>
                  <a:cubicBezTo>
                    <a:pt x="1119" y="1058"/>
                    <a:pt x="1061" y="1000"/>
                    <a:pt x="993" y="1000"/>
                  </a:cubicBezTo>
                  <a:lnTo>
                    <a:pt x="208" y="1000"/>
                  </a:lnTo>
                  <a:cubicBezTo>
                    <a:pt x="137" y="1000"/>
                    <a:pt x="79" y="1058"/>
                    <a:pt x="79" y="1126"/>
                  </a:cubicBezTo>
                  <a:lnTo>
                    <a:pt x="79" y="1912"/>
                  </a:lnTo>
                  <a:cubicBezTo>
                    <a:pt x="79" y="1983"/>
                    <a:pt x="137" y="2037"/>
                    <a:pt x="208" y="2037"/>
                  </a:cubicBezTo>
                  <a:lnTo>
                    <a:pt x="473" y="2037"/>
                  </a:lnTo>
                  <a:lnTo>
                    <a:pt x="473" y="2775"/>
                  </a:lnTo>
                  <a:cubicBezTo>
                    <a:pt x="473" y="2842"/>
                    <a:pt x="531" y="2900"/>
                    <a:pt x="598" y="2900"/>
                  </a:cubicBezTo>
                  <a:lnTo>
                    <a:pt x="2713" y="2900"/>
                  </a:lnTo>
                  <a:lnTo>
                    <a:pt x="2713" y="4631"/>
                  </a:lnTo>
                  <a:cubicBezTo>
                    <a:pt x="2526" y="4722"/>
                    <a:pt x="2063" y="5004"/>
                    <a:pt x="1778" y="5603"/>
                  </a:cubicBezTo>
                  <a:cubicBezTo>
                    <a:pt x="1720" y="5725"/>
                    <a:pt x="1618" y="5834"/>
                    <a:pt x="1479" y="5929"/>
                  </a:cubicBezTo>
                  <a:cubicBezTo>
                    <a:pt x="1421" y="5966"/>
                    <a:pt x="1404" y="6044"/>
                    <a:pt x="1445" y="6102"/>
                  </a:cubicBezTo>
                  <a:cubicBezTo>
                    <a:pt x="1469" y="6140"/>
                    <a:pt x="1510" y="6160"/>
                    <a:pt x="1550" y="6160"/>
                  </a:cubicBezTo>
                  <a:cubicBezTo>
                    <a:pt x="1574" y="6160"/>
                    <a:pt x="1598" y="6150"/>
                    <a:pt x="1618" y="6137"/>
                  </a:cubicBezTo>
                  <a:cubicBezTo>
                    <a:pt x="1798" y="6018"/>
                    <a:pt x="1928" y="5875"/>
                    <a:pt x="2006" y="5712"/>
                  </a:cubicBezTo>
                  <a:cubicBezTo>
                    <a:pt x="2210" y="5287"/>
                    <a:pt x="2520" y="5039"/>
                    <a:pt x="2713" y="4919"/>
                  </a:cubicBezTo>
                  <a:lnTo>
                    <a:pt x="2713" y="7900"/>
                  </a:lnTo>
                  <a:lnTo>
                    <a:pt x="2179" y="7900"/>
                  </a:lnTo>
                  <a:lnTo>
                    <a:pt x="2179" y="7632"/>
                  </a:lnTo>
                  <a:cubicBezTo>
                    <a:pt x="2179" y="7564"/>
                    <a:pt x="2125" y="7506"/>
                    <a:pt x="2054" y="7506"/>
                  </a:cubicBezTo>
                  <a:lnTo>
                    <a:pt x="252" y="7506"/>
                  </a:lnTo>
                  <a:lnTo>
                    <a:pt x="252" y="6714"/>
                  </a:lnTo>
                  <a:cubicBezTo>
                    <a:pt x="252" y="6629"/>
                    <a:pt x="317" y="6554"/>
                    <a:pt x="402" y="6545"/>
                  </a:cubicBezTo>
                  <a:cubicBezTo>
                    <a:pt x="598" y="6517"/>
                    <a:pt x="894" y="6463"/>
                    <a:pt x="1177" y="6358"/>
                  </a:cubicBezTo>
                  <a:cubicBezTo>
                    <a:pt x="1244" y="6333"/>
                    <a:pt x="1275" y="6259"/>
                    <a:pt x="1251" y="6195"/>
                  </a:cubicBezTo>
                  <a:cubicBezTo>
                    <a:pt x="1232" y="6144"/>
                    <a:pt x="1185" y="6112"/>
                    <a:pt x="1134" y="6112"/>
                  </a:cubicBezTo>
                  <a:cubicBezTo>
                    <a:pt x="1120" y="6112"/>
                    <a:pt x="1106" y="6114"/>
                    <a:pt x="1092" y="6120"/>
                  </a:cubicBezTo>
                  <a:cubicBezTo>
                    <a:pt x="827" y="6218"/>
                    <a:pt x="551" y="6269"/>
                    <a:pt x="367" y="6292"/>
                  </a:cubicBezTo>
                  <a:cubicBezTo>
                    <a:pt x="157" y="6323"/>
                    <a:pt x="0" y="6504"/>
                    <a:pt x="0" y="6714"/>
                  </a:cubicBezTo>
                  <a:lnTo>
                    <a:pt x="0" y="8026"/>
                  </a:lnTo>
                  <a:cubicBezTo>
                    <a:pt x="0" y="8098"/>
                    <a:pt x="58" y="8153"/>
                    <a:pt x="126" y="8153"/>
                  </a:cubicBezTo>
                  <a:lnTo>
                    <a:pt x="2852" y="8153"/>
                  </a:lnTo>
                  <a:lnTo>
                    <a:pt x="2852" y="8485"/>
                  </a:lnTo>
                  <a:cubicBezTo>
                    <a:pt x="2852" y="8553"/>
                    <a:pt x="2907" y="8611"/>
                    <a:pt x="2978" y="8611"/>
                  </a:cubicBezTo>
                  <a:lnTo>
                    <a:pt x="5160" y="8611"/>
                  </a:lnTo>
                  <a:cubicBezTo>
                    <a:pt x="5232" y="8611"/>
                    <a:pt x="5289" y="8553"/>
                    <a:pt x="5289" y="8485"/>
                  </a:cubicBezTo>
                  <a:lnTo>
                    <a:pt x="5289" y="8153"/>
                  </a:lnTo>
                  <a:lnTo>
                    <a:pt x="8012" y="8153"/>
                  </a:lnTo>
                  <a:cubicBezTo>
                    <a:pt x="8080" y="8153"/>
                    <a:pt x="8138" y="8098"/>
                    <a:pt x="8138" y="8026"/>
                  </a:cubicBezTo>
                  <a:lnTo>
                    <a:pt x="8138" y="6714"/>
                  </a:lnTo>
                  <a:cubicBezTo>
                    <a:pt x="8138" y="6510"/>
                    <a:pt x="7990" y="6334"/>
                    <a:pt x="7789" y="6295"/>
                  </a:cubicBezTo>
                  <a:lnTo>
                    <a:pt x="7789" y="6295"/>
                  </a:lnTo>
                  <a:cubicBezTo>
                    <a:pt x="7811" y="6299"/>
                    <a:pt x="7820" y="6301"/>
                    <a:pt x="7821" y="6301"/>
                  </a:cubicBezTo>
                  <a:cubicBezTo>
                    <a:pt x="7823" y="6301"/>
                    <a:pt x="7800" y="6297"/>
                    <a:pt x="7771" y="6292"/>
                  </a:cubicBezTo>
                  <a:lnTo>
                    <a:pt x="7771" y="6292"/>
                  </a:lnTo>
                  <a:cubicBezTo>
                    <a:pt x="7777" y="6293"/>
                    <a:pt x="7783" y="6294"/>
                    <a:pt x="7789" y="6295"/>
                  </a:cubicBezTo>
                  <a:lnTo>
                    <a:pt x="7789" y="6295"/>
                  </a:lnTo>
                  <a:cubicBezTo>
                    <a:pt x="7783" y="6295"/>
                    <a:pt x="7778" y="6294"/>
                    <a:pt x="7771" y="6292"/>
                  </a:cubicBezTo>
                  <a:lnTo>
                    <a:pt x="7771" y="6292"/>
                  </a:lnTo>
                  <a:cubicBezTo>
                    <a:pt x="7771" y="6292"/>
                    <a:pt x="7771" y="6292"/>
                    <a:pt x="7771" y="6292"/>
                  </a:cubicBezTo>
                  <a:cubicBezTo>
                    <a:pt x="7445" y="6248"/>
                    <a:pt x="6683" y="6099"/>
                    <a:pt x="6408" y="5685"/>
                  </a:cubicBezTo>
                  <a:lnTo>
                    <a:pt x="6408" y="4369"/>
                  </a:lnTo>
                  <a:lnTo>
                    <a:pt x="6673" y="4369"/>
                  </a:lnTo>
                  <a:cubicBezTo>
                    <a:pt x="6745" y="4369"/>
                    <a:pt x="6798" y="4311"/>
                    <a:pt x="6798" y="4243"/>
                  </a:cubicBezTo>
                  <a:lnTo>
                    <a:pt x="6798" y="3458"/>
                  </a:lnTo>
                  <a:cubicBezTo>
                    <a:pt x="6798" y="3387"/>
                    <a:pt x="6745" y="3332"/>
                    <a:pt x="6673" y="3332"/>
                  </a:cubicBezTo>
                  <a:lnTo>
                    <a:pt x="5888" y="3332"/>
                  </a:lnTo>
                  <a:cubicBezTo>
                    <a:pt x="5819" y="3332"/>
                    <a:pt x="5762" y="3387"/>
                    <a:pt x="5762" y="3458"/>
                  </a:cubicBezTo>
                  <a:lnTo>
                    <a:pt x="5762" y="4243"/>
                  </a:lnTo>
                  <a:cubicBezTo>
                    <a:pt x="5762" y="4311"/>
                    <a:pt x="5819" y="4369"/>
                    <a:pt x="5888" y="4369"/>
                  </a:cubicBezTo>
                  <a:lnTo>
                    <a:pt x="6156" y="4369"/>
                  </a:lnTo>
                  <a:lnTo>
                    <a:pt x="6156" y="5256"/>
                  </a:lnTo>
                  <a:cubicBezTo>
                    <a:pt x="5888" y="4893"/>
                    <a:pt x="5571" y="4702"/>
                    <a:pt x="5425" y="4631"/>
                  </a:cubicBezTo>
                  <a:lnTo>
                    <a:pt x="5425" y="3414"/>
                  </a:lnTo>
                  <a:cubicBezTo>
                    <a:pt x="5425" y="3346"/>
                    <a:pt x="5371" y="3288"/>
                    <a:pt x="5300" y="3288"/>
                  </a:cubicBezTo>
                  <a:cubicBezTo>
                    <a:pt x="5232" y="3288"/>
                    <a:pt x="5174" y="3346"/>
                    <a:pt x="5174" y="3414"/>
                  </a:cubicBezTo>
                  <a:lnTo>
                    <a:pt x="5174" y="5994"/>
                  </a:lnTo>
                  <a:lnTo>
                    <a:pt x="2964" y="5994"/>
                  </a:lnTo>
                  <a:lnTo>
                    <a:pt x="2964" y="2900"/>
                  </a:lnTo>
                  <a:lnTo>
                    <a:pt x="3814" y="2900"/>
                  </a:lnTo>
                  <a:cubicBezTo>
                    <a:pt x="3886" y="2900"/>
                    <a:pt x="3940" y="2842"/>
                    <a:pt x="3940" y="2775"/>
                  </a:cubicBezTo>
                  <a:cubicBezTo>
                    <a:pt x="3940" y="2703"/>
                    <a:pt x="3886" y="2649"/>
                    <a:pt x="3814" y="2649"/>
                  </a:cubicBezTo>
                  <a:lnTo>
                    <a:pt x="2964" y="2649"/>
                  </a:lnTo>
                  <a:lnTo>
                    <a:pt x="2964" y="2037"/>
                  </a:lnTo>
                  <a:lnTo>
                    <a:pt x="5174" y="2037"/>
                  </a:lnTo>
                  <a:lnTo>
                    <a:pt x="5174" y="2982"/>
                  </a:lnTo>
                  <a:cubicBezTo>
                    <a:pt x="5174" y="3054"/>
                    <a:pt x="5232" y="3108"/>
                    <a:pt x="5300" y="3108"/>
                  </a:cubicBezTo>
                  <a:cubicBezTo>
                    <a:pt x="5371" y="3108"/>
                    <a:pt x="5425" y="3054"/>
                    <a:pt x="5425" y="2982"/>
                  </a:cubicBezTo>
                  <a:lnTo>
                    <a:pt x="5425" y="1912"/>
                  </a:lnTo>
                  <a:cubicBezTo>
                    <a:pt x="5425" y="1887"/>
                    <a:pt x="5419" y="1863"/>
                    <a:pt x="5408" y="1846"/>
                  </a:cubicBezTo>
                  <a:lnTo>
                    <a:pt x="4358" y="161"/>
                  </a:lnTo>
                  <a:cubicBezTo>
                    <a:pt x="4294" y="59"/>
                    <a:pt x="4188" y="1"/>
                    <a:pt x="40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4936" name="Google Shape;4936;p94"/>
            <p:cNvSpPr/>
            <p:nvPr/>
          </p:nvSpPr>
          <p:spPr>
            <a:xfrm>
              <a:off x="1223674" y="431615"/>
              <a:ext cx="41930" cy="10163"/>
            </a:xfrm>
            <a:custGeom>
              <a:avLst/>
              <a:gdLst/>
              <a:ahLst/>
              <a:cxnLst/>
              <a:rect l="l" t="t" r="r" b="b"/>
              <a:pathLst>
                <a:path w="1048" h="254" extrusionOk="0">
                  <a:moveTo>
                    <a:pt x="127" y="1"/>
                  </a:moveTo>
                  <a:cubicBezTo>
                    <a:pt x="55" y="1"/>
                    <a:pt x="0" y="56"/>
                    <a:pt x="0" y="127"/>
                  </a:cubicBezTo>
                  <a:cubicBezTo>
                    <a:pt x="0" y="195"/>
                    <a:pt x="55" y="253"/>
                    <a:pt x="127" y="253"/>
                  </a:cubicBezTo>
                  <a:lnTo>
                    <a:pt x="922" y="253"/>
                  </a:lnTo>
                  <a:cubicBezTo>
                    <a:pt x="990" y="253"/>
                    <a:pt x="1048" y="195"/>
                    <a:pt x="1048" y="127"/>
                  </a:cubicBezTo>
                  <a:cubicBezTo>
                    <a:pt x="1048" y="56"/>
                    <a:pt x="990" y="1"/>
                    <a:pt x="9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4937" name="Google Shape;4937;p94"/>
            <p:cNvSpPr/>
            <p:nvPr/>
          </p:nvSpPr>
          <p:spPr>
            <a:xfrm>
              <a:off x="1223674" y="447699"/>
              <a:ext cx="41930" cy="10083"/>
            </a:xfrm>
            <a:custGeom>
              <a:avLst/>
              <a:gdLst/>
              <a:ahLst/>
              <a:cxnLst/>
              <a:rect l="l" t="t" r="r" b="b"/>
              <a:pathLst>
                <a:path w="1048" h="252" extrusionOk="0">
                  <a:moveTo>
                    <a:pt x="127" y="0"/>
                  </a:moveTo>
                  <a:cubicBezTo>
                    <a:pt x="55" y="0"/>
                    <a:pt x="0" y="55"/>
                    <a:pt x="0" y="126"/>
                  </a:cubicBezTo>
                  <a:cubicBezTo>
                    <a:pt x="0" y="194"/>
                    <a:pt x="55" y="252"/>
                    <a:pt x="127" y="252"/>
                  </a:cubicBezTo>
                  <a:lnTo>
                    <a:pt x="922" y="252"/>
                  </a:lnTo>
                  <a:cubicBezTo>
                    <a:pt x="990" y="252"/>
                    <a:pt x="1048" y="194"/>
                    <a:pt x="1048" y="126"/>
                  </a:cubicBezTo>
                  <a:cubicBezTo>
                    <a:pt x="1048" y="55"/>
                    <a:pt x="990" y="0"/>
                    <a:pt x="9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4938" name="Google Shape;4938;p94"/>
            <p:cNvSpPr/>
            <p:nvPr/>
          </p:nvSpPr>
          <p:spPr>
            <a:xfrm>
              <a:off x="1223674" y="463063"/>
              <a:ext cx="41930" cy="10083"/>
            </a:xfrm>
            <a:custGeom>
              <a:avLst/>
              <a:gdLst/>
              <a:ahLst/>
              <a:cxnLst/>
              <a:rect l="l" t="t" r="r" b="b"/>
              <a:pathLst>
                <a:path w="1048" h="252" extrusionOk="0">
                  <a:moveTo>
                    <a:pt x="127" y="1"/>
                  </a:moveTo>
                  <a:cubicBezTo>
                    <a:pt x="55" y="1"/>
                    <a:pt x="0" y="54"/>
                    <a:pt x="0" y="126"/>
                  </a:cubicBezTo>
                  <a:cubicBezTo>
                    <a:pt x="0" y="194"/>
                    <a:pt x="55" y="252"/>
                    <a:pt x="127" y="252"/>
                  </a:cubicBezTo>
                  <a:lnTo>
                    <a:pt x="922" y="252"/>
                  </a:lnTo>
                  <a:cubicBezTo>
                    <a:pt x="990" y="252"/>
                    <a:pt x="1048" y="194"/>
                    <a:pt x="1048" y="126"/>
                  </a:cubicBezTo>
                  <a:cubicBezTo>
                    <a:pt x="1048" y="54"/>
                    <a:pt x="990" y="1"/>
                    <a:pt x="9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4939" name="Google Shape;4939;p94"/>
            <p:cNvSpPr/>
            <p:nvPr/>
          </p:nvSpPr>
          <p:spPr>
            <a:xfrm>
              <a:off x="996293" y="338350"/>
              <a:ext cx="41890" cy="10083"/>
            </a:xfrm>
            <a:custGeom>
              <a:avLst/>
              <a:gdLst/>
              <a:ahLst/>
              <a:cxnLst/>
              <a:rect l="l" t="t" r="r" b="b"/>
              <a:pathLst>
                <a:path w="1047" h="252" extrusionOk="0">
                  <a:moveTo>
                    <a:pt x="126" y="0"/>
                  </a:moveTo>
                  <a:cubicBezTo>
                    <a:pt x="58" y="0"/>
                    <a:pt x="0" y="58"/>
                    <a:pt x="0" y="126"/>
                  </a:cubicBezTo>
                  <a:cubicBezTo>
                    <a:pt x="0" y="198"/>
                    <a:pt x="58" y="252"/>
                    <a:pt x="126" y="252"/>
                  </a:cubicBezTo>
                  <a:lnTo>
                    <a:pt x="921" y="252"/>
                  </a:lnTo>
                  <a:cubicBezTo>
                    <a:pt x="989" y="252"/>
                    <a:pt x="1047" y="198"/>
                    <a:pt x="1047" y="126"/>
                  </a:cubicBezTo>
                  <a:cubicBezTo>
                    <a:pt x="1047" y="58"/>
                    <a:pt x="989" y="0"/>
                    <a:pt x="9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4940" name="Google Shape;4940;p94"/>
            <p:cNvSpPr/>
            <p:nvPr/>
          </p:nvSpPr>
          <p:spPr>
            <a:xfrm>
              <a:off x="996293" y="354395"/>
              <a:ext cx="41890" cy="10243"/>
            </a:xfrm>
            <a:custGeom>
              <a:avLst/>
              <a:gdLst/>
              <a:ahLst/>
              <a:cxnLst/>
              <a:rect l="l" t="t" r="r" b="b"/>
              <a:pathLst>
                <a:path w="1047" h="256" extrusionOk="0">
                  <a:moveTo>
                    <a:pt x="126" y="1"/>
                  </a:moveTo>
                  <a:cubicBezTo>
                    <a:pt x="58" y="1"/>
                    <a:pt x="0" y="58"/>
                    <a:pt x="0" y="126"/>
                  </a:cubicBezTo>
                  <a:cubicBezTo>
                    <a:pt x="0" y="197"/>
                    <a:pt x="58" y="255"/>
                    <a:pt x="126" y="255"/>
                  </a:cubicBezTo>
                  <a:lnTo>
                    <a:pt x="921" y="255"/>
                  </a:lnTo>
                  <a:cubicBezTo>
                    <a:pt x="989" y="255"/>
                    <a:pt x="1047" y="197"/>
                    <a:pt x="1047" y="126"/>
                  </a:cubicBezTo>
                  <a:cubicBezTo>
                    <a:pt x="1047" y="58"/>
                    <a:pt x="989" y="1"/>
                    <a:pt x="9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4941" name="Google Shape;4941;p94"/>
            <p:cNvSpPr/>
            <p:nvPr/>
          </p:nvSpPr>
          <p:spPr>
            <a:xfrm>
              <a:off x="996293" y="369759"/>
              <a:ext cx="41890" cy="10123"/>
            </a:xfrm>
            <a:custGeom>
              <a:avLst/>
              <a:gdLst/>
              <a:ahLst/>
              <a:cxnLst/>
              <a:rect l="l" t="t" r="r" b="b"/>
              <a:pathLst>
                <a:path w="1047" h="253" extrusionOk="0">
                  <a:moveTo>
                    <a:pt x="126" y="0"/>
                  </a:moveTo>
                  <a:cubicBezTo>
                    <a:pt x="58" y="0"/>
                    <a:pt x="0" y="58"/>
                    <a:pt x="0" y="127"/>
                  </a:cubicBezTo>
                  <a:cubicBezTo>
                    <a:pt x="0" y="198"/>
                    <a:pt x="58" y="252"/>
                    <a:pt x="126" y="252"/>
                  </a:cubicBezTo>
                  <a:lnTo>
                    <a:pt x="921" y="252"/>
                  </a:lnTo>
                  <a:cubicBezTo>
                    <a:pt x="989" y="252"/>
                    <a:pt x="1047" y="198"/>
                    <a:pt x="1047" y="127"/>
                  </a:cubicBezTo>
                  <a:cubicBezTo>
                    <a:pt x="1047" y="58"/>
                    <a:pt x="989" y="0"/>
                    <a:pt x="9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4942" name="Google Shape;4942;p94"/>
            <p:cNvSpPr/>
            <p:nvPr/>
          </p:nvSpPr>
          <p:spPr>
            <a:xfrm>
              <a:off x="1070673" y="424973"/>
              <a:ext cx="68017" cy="68017"/>
            </a:xfrm>
            <a:custGeom>
              <a:avLst/>
              <a:gdLst/>
              <a:ahLst/>
              <a:cxnLst/>
              <a:rect l="l" t="t" r="r" b="b"/>
              <a:pathLst>
                <a:path w="1700" h="1700" extrusionOk="0">
                  <a:moveTo>
                    <a:pt x="851" y="252"/>
                  </a:moveTo>
                  <a:cubicBezTo>
                    <a:pt x="1180" y="252"/>
                    <a:pt x="1449" y="521"/>
                    <a:pt x="1449" y="851"/>
                  </a:cubicBezTo>
                  <a:cubicBezTo>
                    <a:pt x="1449" y="1180"/>
                    <a:pt x="1180" y="1449"/>
                    <a:pt x="851" y="1449"/>
                  </a:cubicBezTo>
                  <a:cubicBezTo>
                    <a:pt x="520" y="1449"/>
                    <a:pt x="252" y="1180"/>
                    <a:pt x="252" y="851"/>
                  </a:cubicBezTo>
                  <a:cubicBezTo>
                    <a:pt x="252" y="521"/>
                    <a:pt x="520" y="252"/>
                    <a:pt x="851" y="252"/>
                  </a:cubicBezTo>
                  <a:close/>
                  <a:moveTo>
                    <a:pt x="851" y="1"/>
                  </a:moveTo>
                  <a:cubicBezTo>
                    <a:pt x="381" y="1"/>
                    <a:pt x="0" y="381"/>
                    <a:pt x="0" y="851"/>
                  </a:cubicBezTo>
                  <a:cubicBezTo>
                    <a:pt x="0" y="1320"/>
                    <a:pt x="381" y="1700"/>
                    <a:pt x="851" y="1700"/>
                  </a:cubicBezTo>
                  <a:cubicBezTo>
                    <a:pt x="1320" y="1700"/>
                    <a:pt x="1700" y="1320"/>
                    <a:pt x="1700" y="851"/>
                  </a:cubicBezTo>
                  <a:cubicBezTo>
                    <a:pt x="1700" y="381"/>
                    <a:pt x="1320" y="1"/>
                    <a:pt x="8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</p:grpSp>
      <p:grpSp>
        <p:nvGrpSpPr>
          <p:cNvPr id="4943" name="Google Shape;4943;p94"/>
          <p:cNvGrpSpPr/>
          <p:nvPr/>
        </p:nvGrpSpPr>
        <p:grpSpPr>
          <a:xfrm>
            <a:off x="5010543" y="1981465"/>
            <a:ext cx="401561" cy="394568"/>
            <a:chOff x="1872248" y="1128920"/>
            <a:chExt cx="344688" cy="338685"/>
          </a:xfrm>
        </p:grpSpPr>
        <p:sp>
          <p:nvSpPr>
            <p:cNvPr id="4944" name="Google Shape;4944;p94"/>
            <p:cNvSpPr/>
            <p:nvPr/>
          </p:nvSpPr>
          <p:spPr>
            <a:xfrm>
              <a:off x="1955630" y="1128920"/>
              <a:ext cx="261305" cy="162161"/>
            </a:xfrm>
            <a:custGeom>
              <a:avLst/>
              <a:gdLst/>
              <a:ahLst/>
              <a:cxnLst/>
              <a:rect l="l" t="t" r="r" b="b"/>
              <a:pathLst>
                <a:path w="6531" h="4053" extrusionOk="0">
                  <a:moveTo>
                    <a:pt x="4097" y="1"/>
                  </a:moveTo>
                  <a:cubicBezTo>
                    <a:pt x="4029" y="1"/>
                    <a:pt x="3971" y="59"/>
                    <a:pt x="3971" y="127"/>
                  </a:cubicBezTo>
                  <a:cubicBezTo>
                    <a:pt x="3971" y="198"/>
                    <a:pt x="4029" y="252"/>
                    <a:pt x="4097" y="252"/>
                  </a:cubicBezTo>
                  <a:lnTo>
                    <a:pt x="5718" y="252"/>
                  </a:lnTo>
                  <a:cubicBezTo>
                    <a:pt x="6028" y="252"/>
                    <a:pt x="6276" y="503"/>
                    <a:pt x="6276" y="809"/>
                  </a:cubicBezTo>
                  <a:lnTo>
                    <a:pt x="6276" y="1907"/>
                  </a:lnTo>
                  <a:lnTo>
                    <a:pt x="127" y="1907"/>
                  </a:lnTo>
                  <a:cubicBezTo>
                    <a:pt x="58" y="1907"/>
                    <a:pt x="0" y="1965"/>
                    <a:pt x="0" y="2033"/>
                  </a:cubicBezTo>
                  <a:cubicBezTo>
                    <a:pt x="0" y="2105"/>
                    <a:pt x="58" y="2160"/>
                    <a:pt x="127" y="2160"/>
                  </a:cubicBezTo>
                  <a:lnTo>
                    <a:pt x="6276" y="2160"/>
                  </a:lnTo>
                  <a:lnTo>
                    <a:pt x="6276" y="3923"/>
                  </a:lnTo>
                  <a:cubicBezTo>
                    <a:pt x="6276" y="3995"/>
                    <a:pt x="6334" y="4052"/>
                    <a:pt x="6401" y="4052"/>
                  </a:cubicBezTo>
                  <a:cubicBezTo>
                    <a:pt x="6473" y="4052"/>
                    <a:pt x="6531" y="3995"/>
                    <a:pt x="6531" y="3923"/>
                  </a:cubicBezTo>
                  <a:lnTo>
                    <a:pt x="6531" y="809"/>
                  </a:lnTo>
                  <a:cubicBezTo>
                    <a:pt x="6531" y="365"/>
                    <a:pt x="6167" y="1"/>
                    <a:pt x="57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4945" name="Google Shape;4945;p94"/>
            <p:cNvSpPr/>
            <p:nvPr/>
          </p:nvSpPr>
          <p:spPr>
            <a:xfrm>
              <a:off x="1872248" y="1128920"/>
              <a:ext cx="344686" cy="338685"/>
            </a:xfrm>
            <a:custGeom>
              <a:avLst/>
              <a:gdLst/>
              <a:ahLst/>
              <a:cxnLst/>
              <a:rect l="l" t="t" r="r" b="b"/>
              <a:pathLst>
                <a:path w="8615" h="8465" extrusionOk="0">
                  <a:moveTo>
                    <a:pt x="813" y="1"/>
                  </a:moveTo>
                  <a:cubicBezTo>
                    <a:pt x="365" y="1"/>
                    <a:pt x="1" y="365"/>
                    <a:pt x="1" y="809"/>
                  </a:cubicBezTo>
                  <a:lnTo>
                    <a:pt x="1" y="7656"/>
                  </a:lnTo>
                  <a:cubicBezTo>
                    <a:pt x="1" y="8101"/>
                    <a:pt x="365" y="8465"/>
                    <a:pt x="813" y="8465"/>
                  </a:cubicBezTo>
                  <a:lnTo>
                    <a:pt x="7802" y="8465"/>
                  </a:lnTo>
                  <a:cubicBezTo>
                    <a:pt x="8251" y="8465"/>
                    <a:pt x="8615" y="8101"/>
                    <a:pt x="8615" y="7656"/>
                  </a:cubicBezTo>
                  <a:lnTo>
                    <a:pt x="8615" y="4430"/>
                  </a:lnTo>
                  <a:cubicBezTo>
                    <a:pt x="8615" y="4358"/>
                    <a:pt x="8557" y="4304"/>
                    <a:pt x="8485" y="4304"/>
                  </a:cubicBezTo>
                  <a:cubicBezTo>
                    <a:pt x="8418" y="4304"/>
                    <a:pt x="8360" y="4358"/>
                    <a:pt x="8360" y="4430"/>
                  </a:cubicBezTo>
                  <a:lnTo>
                    <a:pt x="8360" y="7656"/>
                  </a:lnTo>
                  <a:cubicBezTo>
                    <a:pt x="8360" y="7962"/>
                    <a:pt x="8112" y="8213"/>
                    <a:pt x="7802" y="8213"/>
                  </a:cubicBezTo>
                  <a:lnTo>
                    <a:pt x="813" y="8213"/>
                  </a:lnTo>
                  <a:cubicBezTo>
                    <a:pt x="504" y="8213"/>
                    <a:pt x="256" y="7962"/>
                    <a:pt x="256" y="7656"/>
                  </a:cubicBezTo>
                  <a:lnTo>
                    <a:pt x="256" y="2160"/>
                  </a:lnTo>
                  <a:lnTo>
                    <a:pt x="1701" y="2160"/>
                  </a:lnTo>
                  <a:cubicBezTo>
                    <a:pt x="1772" y="2160"/>
                    <a:pt x="1827" y="2105"/>
                    <a:pt x="1827" y="2033"/>
                  </a:cubicBezTo>
                  <a:cubicBezTo>
                    <a:pt x="1827" y="1965"/>
                    <a:pt x="1772" y="1907"/>
                    <a:pt x="1701" y="1907"/>
                  </a:cubicBezTo>
                  <a:lnTo>
                    <a:pt x="256" y="1907"/>
                  </a:lnTo>
                  <a:lnTo>
                    <a:pt x="256" y="809"/>
                  </a:lnTo>
                  <a:cubicBezTo>
                    <a:pt x="256" y="503"/>
                    <a:pt x="504" y="252"/>
                    <a:pt x="813" y="252"/>
                  </a:cubicBezTo>
                  <a:lnTo>
                    <a:pt x="5681" y="252"/>
                  </a:lnTo>
                  <a:cubicBezTo>
                    <a:pt x="5752" y="252"/>
                    <a:pt x="5807" y="198"/>
                    <a:pt x="5807" y="127"/>
                  </a:cubicBezTo>
                  <a:cubicBezTo>
                    <a:pt x="5807" y="59"/>
                    <a:pt x="5752" y="1"/>
                    <a:pt x="568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4946" name="Google Shape;4946;p94"/>
            <p:cNvSpPr/>
            <p:nvPr/>
          </p:nvSpPr>
          <p:spPr>
            <a:xfrm>
              <a:off x="1917140" y="1247351"/>
              <a:ext cx="72818" cy="71338"/>
            </a:xfrm>
            <a:custGeom>
              <a:avLst/>
              <a:gdLst/>
              <a:ahLst/>
              <a:cxnLst/>
              <a:rect l="l" t="t" r="r" b="b"/>
              <a:pathLst>
                <a:path w="1820" h="1783" extrusionOk="0">
                  <a:moveTo>
                    <a:pt x="1034" y="596"/>
                  </a:moveTo>
                  <a:lnTo>
                    <a:pt x="609" y="1021"/>
                  </a:lnTo>
                  <a:lnTo>
                    <a:pt x="256" y="668"/>
                  </a:lnTo>
                  <a:lnTo>
                    <a:pt x="256" y="596"/>
                  </a:lnTo>
                  <a:close/>
                  <a:moveTo>
                    <a:pt x="1187" y="800"/>
                  </a:moveTo>
                  <a:lnTo>
                    <a:pt x="1187" y="1528"/>
                  </a:lnTo>
                  <a:lnTo>
                    <a:pt x="256" y="1528"/>
                  </a:lnTo>
                  <a:lnTo>
                    <a:pt x="256" y="1025"/>
                  </a:lnTo>
                  <a:lnTo>
                    <a:pt x="521" y="1290"/>
                  </a:lnTo>
                  <a:cubicBezTo>
                    <a:pt x="545" y="1313"/>
                    <a:pt x="575" y="1327"/>
                    <a:pt x="609" y="1327"/>
                  </a:cubicBezTo>
                  <a:cubicBezTo>
                    <a:pt x="640" y="1327"/>
                    <a:pt x="674" y="1313"/>
                    <a:pt x="697" y="1290"/>
                  </a:cubicBezTo>
                  <a:lnTo>
                    <a:pt x="1187" y="800"/>
                  </a:lnTo>
                  <a:close/>
                  <a:moveTo>
                    <a:pt x="1682" y="0"/>
                  </a:moveTo>
                  <a:cubicBezTo>
                    <a:pt x="1650" y="0"/>
                    <a:pt x="1617" y="13"/>
                    <a:pt x="1591" y="39"/>
                  </a:cubicBezTo>
                  <a:lnTo>
                    <a:pt x="1286" y="345"/>
                  </a:lnTo>
                  <a:lnTo>
                    <a:pt x="126" y="345"/>
                  </a:lnTo>
                  <a:cubicBezTo>
                    <a:pt x="59" y="345"/>
                    <a:pt x="1" y="403"/>
                    <a:pt x="1" y="471"/>
                  </a:cubicBezTo>
                  <a:lnTo>
                    <a:pt x="1" y="1657"/>
                  </a:lnTo>
                  <a:cubicBezTo>
                    <a:pt x="1" y="1724"/>
                    <a:pt x="59" y="1782"/>
                    <a:pt x="126" y="1782"/>
                  </a:cubicBezTo>
                  <a:lnTo>
                    <a:pt x="1313" y="1782"/>
                  </a:lnTo>
                  <a:cubicBezTo>
                    <a:pt x="1381" y="1782"/>
                    <a:pt x="1439" y="1724"/>
                    <a:pt x="1439" y="1657"/>
                  </a:cubicBezTo>
                  <a:lnTo>
                    <a:pt x="1439" y="549"/>
                  </a:lnTo>
                  <a:lnTo>
                    <a:pt x="1772" y="215"/>
                  </a:lnTo>
                  <a:cubicBezTo>
                    <a:pt x="1819" y="168"/>
                    <a:pt x="1819" y="86"/>
                    <a:pt x="1772" y="39"/>
                  </a:cubicBezTo>
                  <a:cubicBezTo>
                    <a:pt x="1746" y="13"/>
                    <a:pt x="1714" y="0"/>
                    <a:pt x="168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4947" name="Google Shape;4947;p94"/>
            <p:cNvSpPr/>
            <p:nvPr/>
          </p:nvSpPr>
          <p:spPr>
            <a:xfrm>
              <a:off x="2015886" y="1261115"/>
              <a:ext cx="57454" cy="57574"/>
            </a:xfrm>
            <a:custGeom>
              <a:avLst/>
              <a:gdLst/>
              <a:ahLst/>
              <a:cxnLst/>
              <a:rect l="l" t="t" r="r" b="b"/>
              <a:pathLst>
                <a:path w="1436" h="1439" extrusionOk="0">
                  <a:moveTo>
                    <a:pt x="1183" y="252"/>
                  </a:moveTo>
                  <a:lnTo>
                    <a:pt x="1183" y="1184"/>
                  </a:lnTo>
                  <a:lnTo>
                    <a:pt x="253" y="1184"/>
                  </a:lnTo>
                  <a:lnTo>
                    <a:pt x="253" y="252"/>
                  </a:lnTo>
                  <a:close/>
                  <a:moveTo>
                    <a:pt x="126" y="1"/>
                  </a:moveTo>
                  <a:cubicBezTo>
                    <a:pt x="55" y="1"/>
                    <a:pt x="0" y="59"/>
                    <a:pt x="0" y="127"/>
                  </a:cubicBezTo>
                  <a:lnTo>
                    <a:pt x="0" y="1313"/>
                  </a:lnTo>
                  <a:cubicBezTo>
                    <a:pt x="0" y="1380"/>
                    <a:pt x="55" y="1438"/>
                    <a:pt x="126" y="1438"/>
                  </a:cubicBezTo>
                  <a:lnTo>
                    <a:pt x="1309" y="1438"/>
                  </a:lnTo>
                  <a:cubicBezTo>
                    <a:pt x="1381" y="1438"/>
                    <a:pt x="1435" y="1380"/>
                    <a:pt x="1435" y="1313"/>
                  </a:cubicBezTo>
                  <a:lnTo>
                    <a:pt x="1435" y="127"/>
                  </a:lnTo>
                  <a:cubicBezTo>
                    <a:pt x="1435" y="59"/>
                    <a:pt x="1381" y="1"/>
                    <a:pt x="130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4948" name="Google Shape;4948;p94"/>
            <p:cNvSpPr/>
            <p:nvPr/>
          </p:nvSpPr>
          <p:spPr>
            <a:xfrm>
              <a:off x="2114513" y="1261115"/>
              <a:ext cx="57574" cy="57574"/>
            </a:xfrm>
            <a:custGeom>
              <a:avLst/>
              <a:gdLst/>
              <a:ahLst/>
              <a:cxnLst/>
              <a:rect l="l" t="t" r="r" b="b"/>
              <a:pathLst>
                <a:path w="1439" h="1439" extrusionOk="0">
                  <a:moveTo>
                    <a:pt x="1183" y="252"/>
                  </a:moveTo>
                  <a:lnTo>
                    <a:pt x="1183" y="1184"/>
                  </a:lnTo>
                  <a:lnTo>
                    <a:pt x="251" y="1184"/>
                  </a:lnTo>
                  <a:lnTo>
                    <a:pt x="251" y="252"/>
                  </a:lnTo>
                  <a:close/>
                  <a:moveTo>
                    <a:pt x="126" y="1"/>
                  </a:moveTo>
                  <a:cubicBezTo>
                    <a:pt x="58" y="1"/>
                    <a:pt x="0" y="59"/>
                    <a:pt x="0" y="127"/>
                  </a:cubicBezTo>
                  <a:lnTo>
                    <a:pt x="0" y="1313"/>
                  </a:lnTo>
                  <a:cubicBezTo>
                    <a:pt x="0" y="1380"/>
                    <a:pt x="58" y="1438"/>
                    <a:pt x="126" y="1438"/>
                  </a:cubicBezTo>
                  <a:lnTo>
                    <a:pt x="1312" y="1438"/>
                  </a:lnTo>
                  <a:cubicBezTo>
                    <a:pt x="1380" y="1438"/>
                    <a:pt x="1438" y="1380"/>
                    <a:pt x="1438" y="1313"/>
                  </a:cubicBezTo>
                  <a:lnTo>
                    <a:pt x="1438" y="127"/>
                  </a:lnTo>
                  <a:cubicBezTo>
                    <a:pt x="1438" y="59"/>
                    <a:pt x="1380" y="1"/>
                    <a:pt x="13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4949" name="Google Shape;4949;p94"/>
            <p:cNvSpPr/>
            <p:nvPr/>
          </p:nvSpPr>
          <p:spPr>
            <a:xfrm>
              <a:off x="1917140" y="1340296"/>
              <a:ext cx="57574" cy="10083"/>
            </a:xfrm>
            <a:custGeom>
              <a:avLst/>
              <a:gdLst/>
              <a:ahLst/>
              <a:cxnLst/>
              <a:rect l="l" t="t" r="r" b="b"/>
              <a:pathLst>
                <a:path w="1439" h="252" extrusionOk="0">
                  <a:moveTo>
                    <a:pt x="126" y="0"/>
                  </a:moveTo>
                  <a:cubicBezTo>
                    <a:pt x="59" y="0"/>
                    <a:pt x="1" y="54"/>
                    <a:pt x="1" y="126"/>
                  </a:cubicBezTo>
                  <a:cubicBezTo>
                    <a:pt x="1" y="194"/>
                    <a:pt x="59" y="252"/>
                    <a:pt x="126" y="252"/>
                  </a:cubicBezTo>
                  <a:lnTo>
                    <a:pt x="1313" y="252"/>
                  </a:lnTo>
                  <a:cubicBezTo>
                    <a:pt x="1381" y="252"/>
                    <a:pt x="1439" y="194"/>
                    <a:pt x="1439" y="126"/>
                  </a:cubicBezTo>
                  <a:cubicBezTo>
                    <a:pt x="1439" y="54"/>
                    <a:pt x="1381" y="0"/>
                    <a:pt x="13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4950" name="Google Shape;4950;p94"/>
            <p:cNvSpPr/>
            <p:nvPr/>
          </p:nvSpPr>
          <p:spPr>
            <a:xfrm>
              <a:off x="1917140" y="1366103"/>
              <a:ext cx="57574" cy="10123"/>
            </a:xfrm>
            <a:custGeom>
              <a:avLst/>
              <a:gdLst/>
              <a:ahLst/>
              <a:cxnLst/>
              <a:rect l="l" t="t" r="r" b="b"/>
              <a:pathLst>
                <a:path w="1439" h="253" extrusionOk="0">
                  <a:moveTo>
                    <a:pt x="126" y="1"/>
                  </a:moveTo>
                  <a:cubicBezTo>
                    <a:pt x="59" y="1"/>
                    <a:pt x="1" y="55"/>
                    <a:pt x="1" y="127"/>
                  </a:cubicBezTo>
                  <a:cubicBezTo>
                    <a:pt x="1" y="195"/>
                    <a:pt x="59" y="253"/>
                    <a:pt x="126" y="253"/>
                  </a:cubicBezTo>
                  <a:lnTo>
                    <a:pt x="1313" y="253"/>
                  </a:lnTo>
                  <a:cubicBezTo>
                    <a:pt x="1381" y="253"/>
                    <a:pt x="1439" y="195"/>
                    <a:pt x="1439" y="127"/>
                  </a:cubicBezTo>
                  <a:cubicBezTo>
                    <a:pt x="1439" y="55"/>
                    <a:pt x="1381" y="1"/>
                    <a:pt x="13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4951" name="Google Shape;4951;p94"/>
            <p:cNvSpPr/>
            <p:nvPr/>
          </p:nvSpPr>
          <p:spPr>
            <a:xfrm>
              <a:off x="1917140" y="1391950"/>
              <a:ext cx="57574" cy="10083"/>
            </a:xfrm>
            <a:custGeom>
              <a:avLst/>
              <a:gdLst/>
              <a:ahLst/>
              <a:cxnLst/>
              <a:rect l="l" t="t" r="r" b="b"/>
              <a:pathLst>
                <a:path w="1439" h="252" extrusionOk="0">
                  <a:moveTo>
                    <a:pt x="126" y="1"/>
                  </a:moveTo>
                  <a:cubicBezTo>
                    <a:pt x="59" y="1"/>
                    <a:pt x="1" y="55"/>
                    <a:pt x="1" y="126"/>
                  </a:cubicBezTo>
                  <a:cubicBezTo>
                    <a:pt x="1" y="195"/>
                    <a:pt x="59" y="252"/>
                    <a:pt x="126" y="252"/>
                  </a:cubicBezTo>
                  <a:lnTo>
                    <a:pt x="1313" y="252"/>
                  </a:lnTo>
                  <a:cubicBezTo>
                    <a:pt x="1381" y="252"/>
                    <a:pt x="1439" y="195"/>
                    <a:pt x="1439" y="126"/>
                  </a:cubicBezTo>
                  <a:cubicBezTo>
                    <a:pt x="1439" y="55"/>
                    <a:pt x="1381" y="1"/>
                    <a:pt x="13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4952" name="Google Shape;4952;p94"/>
            <p:cNvSpPr/>
            <p:nvPr/>
          </p:nvSpPr>
          <p:spPr>
            <a:xfrm>
              <a:off x="2015886" y="1340296"/>
              <a:ext cx="57454" cy="10083"/>
            </a:xfrm>
            <a:custGeom>
              <a:avLst/>
              <a:gdLst/>
              <a:ahLst/>
              <a:cxnLst/>
              <a:rect l="l" t="t" r="r" b="b"/>
              <a:pathLst>
                <a:path w="1436" h="252" extrusionOk="0">
                  <a:moveTo>
                    <a:pt x="126" y="0"/>
                  </a:moveTo>
                  <a:cubicBezTo>
                    <a:pt x="55" y="0"/>
                    <a:pt x="0" y="54"/>
                    <a:pt x="0" y="126"/>
                  </a:cubicBezTo>
                  <a:cubicBezTo>
                    <a:pt x="0" y="194"/>
                    <a:pt x="55" y="252"/>
                    <a:pt x="126" y="252"/>
                  </a:cubicBezTo>
                  <a:lnTo>
                    <a:pt x="1309" y="252"/>
                  </a:lnTo>
                  <a:cubicBezTo>
                    <a:pt x="1381" y="252"/>
                    <a:pt x="1435" y="194"/>
                    <a:pt x="1435" y="126"/>
                  </a:cubicBezTo>
                  <a:cubicBezTo>
                    <a:pt x="1435" y="54"/>
                    <a:pt x="1381" y="0"/>
                    <a:pt x="13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4953" name="Google Shape;4953;p94"/>
            <p:cNvSpPr/>
            <p:nvPr/>
          </p:nvSpPr>
          <p:spPr>
            <a:xfrm>
              <a:off x="2015886" y="1366103"/>
              <a:ext cx="57454" cy="10123"/>
            </a:xfrm>
            <a:custGeom>
              <a:avLst/>
              <a:gdLst/>
              <a:ahLst/>
              <a:cxnLst/>
              <a:rect l="l" t="t" r="r" b="b"/>
              <a:pathLst>
                <a:path w="1436" h="253" extrusionOk="0">
                  <a:moveTo>
                    <a:pt x="126" y="1"/>
                  </a:moveTo>
                  <a:cubicBezTo>
                    <a:pt x="55" y="1"/>
                    <a:pt x="0" y="55"/>
                    <a:pt x="0" y="127"/>
                  </a:cubicBezTo>
                  <a:cubicBezTo>
                    <a:pt x="0" y="195"/>
                    <a:pt x="55" y="253"/>
                    <a:pt x="126" y="253"/>
                  </a:cubicBezTo>
                  <a:lnTo>
                    <a:pt x="1309" y="253"/>
                  </a:lnTo>
                  <a:cubicBezTo>
                    <a:pt x="1381" y="253"/>
                    <a:pt x="1435" y="195"/>
                    <a:pt x="1435" y="127"/>
                  </a:cubicBezTo>
                  <a:cubicBezTo>
                    <a:pt x="1435" y="55"/>
                    <a:pt x="1381" y="1"/>
                    <a:pt x="130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4954" name="Google Shape;4954;p94"/>
            <p:cNvSpPr/>
            <p:nvPr/>
          </p:nvSpPr>
          <p:spPr>
            <a:xfrm>
              <a:off x="2015886" y="1391950"/>
              <a:ext cx="57454" cy="10083"/>
            </a:xfrm>
            <a:custGeom>
              <a:avLst/>
              <a:gdLst/>
              <a:ahLst/>
              <a:cxnLst/>
              <a:rect l="l" t="t" r="r" b="b"/>
              <a:pathLst>
                <a:path w="1436" h="252" extrusionOk="0">
                  <a:moveTo>
                    <a:pt x="126" y="1"/>
                  </a:moveTo>
                  <a:cubicBezTo>
                    <a:pt x="55" y="1"/>
                    <a:pt x="0" y="55"/>
                    <a:pt x="0" y="126"/>
                  </a:cubicBezTo>
                  <a:cubicBezTo>
                    <a:pt x="0" y="195"/>
                    <a:pt x="55" y="252"/>
                    <a:pt x="126" y="252"/>
                  </a:cubicBezTo>
                  <a:lnTo>
                    <a:pt x="1309" y="252"/>
                  </a:lnTo>
                  <a:cubicBezTo>
                    <a:pt x="1381" y="252"/>
                    <a:pt x="1435" y="195"/>
                    <a:pt x="1435" y="126"/>
                  </a:cubicBezTo>
                  <a:cubicBezTo>
                    <a:pt x="1435" y="55"/>
                    <a:pt x="1381" y="1"/>
                    <a:pt x="130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4955" name="Google Shape;4955;p94"/>
            <p:cNvSpPr/>
            <p:nvPr/>
          </p:nvSpPr>
          <p:spPr>
            <a:xfrm>
              <a:off x="2114513" y="1340296"/>
              <a:ext cx="57574" cy="10083"/>
            </a:xfrm>
            <a:custGeom>
              <a:avLst/>
              <a:gdLst/>
              <a:ahLst/>
              <a:cxnLst/>
              <a:rect l="l" t="t" r="r" b="b"/>
              <a:pathLst>
                <a:path w="1439" h="252" extrusionOk="0">
                  <a:moveTo>
                    <a:pt x="126" y="0"/>
                  </a:moveTo>
                  <a:cubicBezTo>
                    <a:pt x="58" y="0"/>
                    <a:pt x="0" y="54"/>
                    <a:pt x="0" y="126"/>
                  </a:cubicBezTo>
                  <a:cubicBezTo>
                    <a:pt x="0" y="194"/>
                    <a:pt x="58" y="252"/>
                    <a:pt x="126" y="252"/>
                  </a:cubicBezTo>
                  <a:lnTo>
                    <a:pt x="1312" y="252"/>
                  </a:lnTo>
                  <a:cubicBezTo>
                    <a:pt x="1380" y="252"/>
                    <a:pt x="1438" y="194"/>
                    <a:pt x="1438" y="126"/>
                  </a:cubicBezTo>
                  <a:cubicBezTo>
                    <a:pt x="1438" y="54"/>
                    <a:pt x="1380" y="0"/>
                    <a:pt x="13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4956" name="Google Shape;4956;p94"/>
            <p:cNvSpPr/>
            <p:nvPr/>
          </p:nvSpPr>
          <p:spPr>
            <a:xfrm>
              <a:off x="2114513" y="1366103"/>
              <a:ext cx="57574" cy="10123"/>
            </a:xfrm>
            <a:custGeom>
              <a:avLst/>
              <a:gdLst/>
              <a:ahLst/>
              <a:cxnLst/>
              <a:rect l="l" t="t" r="r" b="b"/>
              <a:pathLst>
                <a:path w="1439" h="253" extrusionOk="0">
                  <a:moveTo>
                    <a:pt x="126" y="1"/>
                  </a:moveTo>
                  <a:cubicBezTo>
                    <a:pt x="58" y="1"/>
                    <a:pt x="0" y="55"/>
                    <a:pt x="0" y="127"/>
                  </a:cubicBezTo>
                  <a:cubicBezTo>
                    <a:pt x="0" y="195"/>
                    <a:pt x="58" y="253"/>
                    <a:pt x="126" y="253"/>
                  </a:cubicBezTo>
                  <a:lnTo>
                    <a:pt x="1312" y="253"/>
                  </a:lnTo>
                  <a:cubicBezTo>
                    <a:pt x="1380" y="253"/>
                    <a:pt x="1438" y="195"/>
                    <a:pt x="1438" y="127"/>
                  </a:cubicBezTo>
                  <a:cubicBezTo>
                    <a:pt x="1438" y="55"/>
                    <a:pt x="1380" y="1"/>
                    <a:pt x="13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4957" name="Google Shape;4957;p94"/>
            <p:cNvSpPr/>
            <p:nvPr/>
          </p:nvSpPr>
          <p:spPr>
            <a:xfrm>
              <a:off x="2114513" y="1391950"/>
              <a:ext cx="57574" cy="10083"/>
            </a:xfrm>
            <a:custGeom>
              <a:avLst/>
              <a:gdLst/>
              <a:ahLst/>
              <a:cxnLst/>
              <a:rect l="l" t="t" r="r" b="b"/>
              <a:pathLst>
                <a:path w="1439" h="252" extrusionOk="0">
                  <a:moveTo>
                    <a:pt x="126" y="1"/>
                  </a:moveTo>
                  <a:cubicBezTo>
                    <a:pt x="58" y="1"/>
                    <a:pt x="0" y="55"/>
                    <a:pt x="0" y="126"/>
                  </a:cubicBezTo>
                  <a:cubicBezTo>
                    <a:pt x="0" y="195"/>
                    <a:pt x="58" y="252"/>
                    <a:pt x="126" y="252"/>
                  </a:cubicBezTo>
                  <a:lnTo>
                    <a:pt x="1312" y="252"/>
                  </a:lnTo>
                  <a:cubicBezTo>
                    <a:pt x="1380" y="252"/>
                    <a:pt x="1438" y="195"/>
                    <a:pt x="1438" y="126"/>
                  </a:cubicBezTo>
                  <a:cubicBezTo>
                    <a:pt x="1438" y="55"/>
                    <a:pt x="1380" y="1"/>
                    <a:pt x="13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</p:grpSp>
      <p:grpSp>
        <p:nvGrpSpPr>
          <p:cNvPr id="4958" name="Google Shape;4958;p94"/>
          <p:cNvGrpSpPr/>
          <p:nvPr/>
        </p:nvGrpSpPr>
        <p:grpSpPr>
          <a:xfrm>
            <a:off x="3729463" y="3429332"/>
            <a:ext cx="401420" cy="391683"/>
            <a:chOff x="5817666" y="958575"/>
            <a:chExt cx="344566" cy="336209"/>
          </a:xfrm>
        </p:grpSpPr>
        <p:sp>
          <p:nvSpPr>
            <p:cNvPr id="4959" name="Google Shape;4959;p94"/>
            <p:cNvSpPr/>
            <p:nvPr/>
          </p:nvSpPr>
          <p:spPr>
            <a:xfrm>
              <a:off x="5817666" y="1094411"/>
              <a:ext cx="344566" cy="169202"/>
            </a:xfrm>
            <a:custGeom>
              <a:avLst/>
              <a:gdLst/>
              <a:ahLst/>
              <a:cxnLst/>
              <a:rect l="l" t="t" r="r" b="b"/>
              <a:pathLst>
                <a:path w="8612" h="4229" extrusionOk="0">
                  <a:moveTo>
                    <a:pt x="127" y="1"/>
                  </a:moveTo>
                  <a:cubicBezTo>
                    <a:pt x="59" y="1"/>
                    <a:pt x="1" y="55"/>
                    <a:pt x="1" y="126"/>
                  </a:cubicBezTo>
                  <a:lnTo>
                    <a:pt x="1" y="4103"/>
                  </a:lnTo>
                  <a:cubicBezTo>
                    <a:pt x="1" y="4172"/>
                    <a:pt x="59" y="4229"/>
                    <a:pt x="127" y="4229"/>
                  </a:cubicBezTo>
                  <a:lnTo>
                    <a:pt x="8485" y="4229"/>
                  </a:lnTo>
                  <a:cubicBezTo>
                    <a:pt x="8554" y="4229"/>
                    <a:pt x="8612" y="4172"/>
                    <a:pt x="8612" y="4103"/>
                  </a:cubicBezTo>
                  <a:lnTo>
                    <a:pt x="8612" y="643"/>
                  </a:lnTo>
                  <a:cubicBezTo>
                    <a:pt x="8612" y="572"/>
                    <a:pt x="8554" y="517"/>
                    <a:pt x="8485" y="517"/>
                  </a:cubicBezTo>
                  <a:cubicBezTo>
                    <a:pt x="8414" y="517"/>
                    <a:pt x="8359" y="572"/>
                    <a:pt x="8359" y="643"/>
                  </a:cubicBezTo>
                  <a:lnTo>
                    <a:pt x="8359" y="3974"/>
                  </a:lnTo>
                  <a:lnTo>
                    <a:pt x="7782" y="3974"/>
                  </a:lnTo>
                  <a:lnTo>
                    <a:pt x="7782" y="1585"/>
                  </a:lnTo>
                  <a:cubicBezTo>
                    <a:pt x="7782" y="1513"/>
                    <a:pt x="7724" y="1459"/>
                    <a:pt x="7656" y="1459"/>
                  </a:cubicBezTo>
                  <a:cubicBezTo>
                    <a:pt x="7584" y="1459"/>
                    <a:pt x="7531" y="1513"/>
                    <a:pt x="7531" y="1585"/>
                  </a:cubicBezTo>
                  <a:lnTo>
                    <a:pt x="7531" y="3974"/>
                  </a:lnTo>
                  <a:lnTo>
                    <a:pt x="2071" y="3974"/>
                  </a:lnTo>
                  <a:lnTo>
                    <a:pt x="2071" y="3438"/>
                  </a:lnTo>
                  <a:lnTo>
                    <a:pt x="5042" y="3438"/>
                  </a:lnTo>
                  <a:cubicBezTo>
                    <a:pt x="5110" y="3438"/>
                    <a:pt x="5168" y="3380"/>
                    <a:pt x="5168" y="3311"/>
                  </a:cubicBezTo>
                  <a:cubicBezTo>
                    <a:pt x="5168" y="3240"/>
                    <a:pt x="5110" y="3185"/>
                    <a:pt x="5042" y="3185"/>
                  </a:cubicBezTo>
                  <a:lnTo>
                    <a:pt x="1946" y="3185"/>
                  </a:lnTo>
                  <a:cubicBezTo>
                    <a:pt x="1874" y="3185"/>
                    <a:pt x="1820" y="3240"/>
                    <a:pt x="1820" y="3311"/>
                  </a:cubicBezTo>
                  <a:lnTo>
                    <a:pt x="1820" y="3974"/>
                  </a:lnTo>
                  <a:lnTo>
                    <a:pt x="253" y="3974"/>
                  </a:lnTo>
                  <a:lnTo>
                    <a:pt x="253" y="126"/>
                  </a:lnTo>
                  <a:cubicBezTo>
                    <a:pt x="253" y="55"/>
                    <a:pt x="198" y="1"/>
                    <a:pt x="1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4960" name="Google Shape;4960;p94"/>
            <p:cNvSpPr/>
            <p:nvPr/>
          </p:nvSpPr>
          <p:spPr>
            <a:xfrm>
              <a:off x="5817666" y="958575"/>
              <a:ext cx="344566" cy="273388"/>
            </a:xfrm>
            <a:custGeom>
              <a:avLst/>
              <a:gdLst/>
              <a:ahLst/>
              <a:cxnLst/>
              <a:rect l="l" t="t" r="r" b="b"/>
              <a:pathLst>
                <a:path w="8612" h="6833" extrusionOk="0">
                  <a:moveTo>
                    <a:pt x="127" y="0"/>
                  </a:moveTo>
                  <a:cubicBezTo>
                    <a:pt x="59" y="0"/>
                    <a:pt x="1" y="57"/>
                    <a:pt x="1" y="126"/>
                  </a:cubicBezTo>
                  <a:lnTo>
                    <a:pt x="1" y="2930"/>
                  </a:lnTo>
                  <a:cubicBezTo>
                    <a:pt x="1" y="2998"/>
                    <a:pt x="59" y="3055"/>
                    <a:pt x="127" y="3055"/>
                  </a:cubicBezTo>
                  <a:cubicBezTo>
                    <a:pt x="198" y="3055"/>
                    <a:pt x="253" y="2998"/>
                    <a:pt x="253" y="2930"/>
                  </a:cubicBezTo>
                  <a:lnTo>
                    <a:pt x="253" y="251"/>
                  </a:lnTo>
                  <a:lnTo>
                    <a:pt x="4784" y="251"/>
                  </a:lnTo>
                  <a:lnTo>
                    <a:pt x="4784" y="799"/>
                  </a:lnTo>
                  <a:lnTo>
                    <a:pt x="1034" y="799"/>
                  </a:lnTo>
                  <a:cubicBezTo>
                    <a:pt x="967" y="799"/>
                    <a:pt x="909" y="857"/>
                    <a:pt x="909" y="924"/>
                  </a:cubicBezTo>
                  <a:lnTo>
                    <a:pt x="909" y="6706"/>
                  </a:lnTo>
                  <a:cubicBezTo>
                    <a:pt x="909" y="6775"/>
                    <a:pt x="967" y="6833"/>
                    <a:pt x="1034" y="6833"/>
                  </a:cubicBezTo>
                  <a:cubicBezTo>
                    <a:pt x="1106" y="6833"/>
                    <a:pt x="1163" y="6775"/>
                    <a:pt x="1163" y="6706"/>
                  </a:cubicBezTo>
                  <a:lnTo>
                    <a:pt x="1163" y="1053"/>
                  </a:lnTo>
                  <a:lnTo>
                    <a:pt x="4909" y="1053"/>
                  </a:lnTo>
                  <a:cubicBezTo>
                    <a:pt x="4977" y="1053"/>
                    <a:pt x="5035" y="995"/>
                    <a:pt x="5035" y="924"/>
                  </a:cubicBezTo>
                  <a:lnTo>
                    <a:pt x="5035" y="251"/>
                  </a:lnTo>
                  <a:lnTo>
                    <a:pt x="8359" y="251"/>
                  </a:lnTo>
                  <a:lnTo>
                    <a:pt x="8359" y="829"/>
                  </a:lnTo>
                  <a:lnTo>
                    <a:pt x="6844" y="829"/>
                  </a:lnTo>
                  <a:cubicBezTo>
                    <a:pt x="6776" y="829"/>
                    <a:pt x="6718" y="887"/>
                    <a:pt x="6718" y="955"/>
                  </a:cubicBezTo>
                  <a:cubicBezTo>
                    <a:pt x="6718" y="1026"/>
                    <a:pt x="6776" y="1081"/>
                    <a:pt x="6844" y="1081"/>
                  </a:cubicBezTo>
                  <a:lnTo>
                    <a:pt x="7531" y="1081"/>
                  </a:lnTo>
                  <a:lnTo>
                    <a:pt x="7531" y="4136"/>
                  </a:lnTo>
                  <a:cubicBezTo>
                    <a:pt x="7531" y="4208"/>
                    <a:pt x="7584" y="4263"/>
                    <a:pt x="7656" y="4263"/>
                  </a:cubicBezTo>
                  <a:cubicBezTo>
                    <a:pt x="7724" y="4263"/>
                    <a:pt x="7782" y="4208"/>
                    <a:pt x="7782" y="4136"/>
                  </a:cubicBezTo>
                  <a:lnTo>
                    <a:pt x="7782" y="1081"/>
                  </a:lnTo>
                  <a:lnTo>
                    <a:pt x="8359" y="1081"/>
                  </a:lnTo>
                  <a:lnTo>
                    <a:pt x="8359" y="3538"/>
                  </a:lnTo>
                  <a:cubicBezTo>
                    <a:pt x="8359" y="3610"/>
                    <a:pt x="8414" y="3664"/>
                    <a:pt x="8485" y="3664"/>
                  </a:cubicBezTo>
                  <a:cubicBezTo>
                    <a:pt x="8554" y="3664"/>
                    <a:pt x="8612" y="3610"/>
                    <a:pt x="8612" y="3538"/>
                  </a:cubicBezTo>
                  <a:lnTo>
                    <a:pt x="8612" y="126"/>
                  </a:lnTo>
                  <a:cubicBezTo>
                    <a:pt x="8612" y="57"/>
                    <a:pt x="8554" y="0"/>
                    <a:pt x="848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4961" name="Google Shape;4961;p94"/>
            <p:cNvSpPr/>
            <p:nvPr/>
          </p:nvSpPr>
          <p:spPr>
            <a:xfrm>
              <a:off x="6034204" y="984662"/>
              <a:ext cx="62456" cy="247302"/>
            </a:xfrm>
            <a:custGeom>
              <a:avLst/>
              <a:gdLst/>
              <a:ahLst/>
              <a:cxnLst/>
              <a:rect l="l" t="t" r="r" b="b"/>
              <a:pathLst>
                <a:path w="1561" h="6181" extrusionOk="0">
                  <a:moveTo>
                    <a:pt x="524" y="1"/>
                  </a:moveTo>
                  <a:cubicBezTo>
                    <a:pt x="456" y="1"/>
                    <a:pt x="398" y="55"/>
                    <a:pt x="398" y="126"/>
                  </a:cubicBezTo>
                  <a:lnTo>
                    <a:pt x="398" y="1074"/>
                  </a:lnTo>
                  <a:cubicBezTo>
                    <a:pt x="398" y="1143"/>
                    <a:pt x="456" y="1200"/>
                    <a:pt x="524" y="1200"/>
                  </a:cubicBezTo>
                  <a:lnTo>
                    <a:pt x="1306" y="1200"/>
                  </a:lnTo>
                  <a:lnTo>
                    <a:pt x="1306" y="5928"/>
                  </a:lnTo>
                  <a:lnTo>
                    <a:pt x="126" y="5928"/>
                  </a:lnTo>
                  <a:cubicBezTo>
                    <a:pt x="59" y="5928"/>
                    <a:pt x="1" y="5983"/>
                    <a:pt x="1" y="6054"/>
                  </a:cubicBezTo>
                  <a:cubicBezTo>
                    <a:pt x="1" y="6123"/>
                    <a:pt x="59" y="6181"/>
                    <a:pt x="126" y="6181"/>
                  </a:cubicBezTo>
                  <a:lnTo>
                    <a:pt x="1432" y="6181"/>
                  </a:lnTo>
                  <a:cubicBezTo>
                    <a:pt x="1503" y="6181"/>
                    <a:pt x="1561" y="6123"/>
                    <a:pt x="1561" y="6054"/>
                  </a:cubicBezTo>
                  <a:lnTo>
                    <a:pt x="1561" y="1074"/>
                  </a:lnTo>
                  <a:cubicBezTo>
                    <a:pt x="1561" y="1003"/>
                    <a:pt x="1503" y="949"/>
                    <a:pt x="1432" y="949"/>
                  </a:cubicBezTo>
                  <a:lnTo>
                    <a:pt x="650" y="949"/>
                  </a:lnTo>
                  <a:lnTo>
                    <a:pt x="650" y="126"/>
                  </a:lnTo>
                  <a:cubicBezTo>
                    <a:pt x="650" y="55"/>
                    <a:pt x="595" y="1"/>
                    <a:pt x="5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4962" name="Google Shape;4962;p94"/>
            <p:cNvSpPr/>
            <p:nvPr/>
          </p:nvSpPr>
          <p:spPr>
            <a:xfrm>
              <a:off x="5890446" y="1022592"/>
              <a:ext cx="172243" cy="177684"/>
            </a:xfrm>
            <a:custGeom>
              <a:avLst/>
              <a:gdLst/>
              <a:ahLst/>
              <a:cxnLst/>
              <a:rect l="l" t="t" r="r" b="b"/>
              <a:pathLst>
                <a:path w="4305" h="4441" extrusionOk="0">
                  <a:moveTo>
                    <a:pt x="127" y="1"/>
                  </a:moveTo>
                  <a:cubicBezTo>
                    <a:pt x="55" y="1"/>
                    <a:pt x="1" y="55"/>
                    <a:pt x="1" y="126"/>
                  </a:cubicBezTo>
                  <a:lnTo>
                    <a:pt x="1" y="4315"/>
                  </a:lnTo>
                  <a:cubicBezTo>
                    <a:pt x="1" y="4386"/>
                    <a:pt x="55" y="4440"/>
                    <a:pt x="127" y="4440"/>
                  </a:cubicBezTo>
                  <a:lnTo>
                    <a:pt x="4175" y="4440"/>
                  </a:lnTo>
                  <a:cubicBezTo>
                    <a:pt x="4246" y="4440"/>
                    <a:pt x="4304" y="4386"/>
                    <a:pt x="4304" y="4315"/>
                  </a:cubicBezTo>
                  <a:cubicBezTo>
                    <a:pt x="4304" y="4246"/>
                    <a:pt x="4246" y="4188"/>
                    <a:pt x="4175" y="4188"/>
                  </a:cubicBezTo>
                  <a:lnTo>
                    <a:pt x="252" y="4188"/>
                  </a:lnTo>
                  <a:lnTo>
                    <a:pt x="252" y="2978"/>
                  </a:lnTo>
                  <a:lnTo>
                    <a:pt x="769" y="2978"/>
                  </a:lnTo>
                  <a:lnTo>
                    <a:pt x="769" y="3529"/>
                  </a:lnTo>
                  <a:cubicBezTo>
                    <a:pt x="769" y="3597"/>
                    <a:pt x="827" y="3655"/>
                    <a:pt x="898" y="3655"/>
                  </a:cubicBezTo>
                  <a:lnTo>
                    <a:pt x="4117" y="3655"/>
                  </a:lnTo>
                  <a:cubicBezTo>
                    <a:pt x="4188" y="3655"/>
                    <a:pt x="4243" y="3597"/>
                    <a:pt x="4243" y="3529"/>
                  </a:cubicBezTo>
                  <a:lnTo>
                    <a:pt x="4243" y="898"/>
                  </a:lnTo>
                  <a:cubicBezTo>
                    <a:pt x="4243" y="827"/>
                    <a:pt x="4188" y="769"/>
                    <a:pt x="4117" y="769"/>
                  </a:cubicBezTo>
                  <a:lnTo>
                    <a:pt x="898" y="769"/>
                  </a:lnTo>
                  <a:cubicBezTo>
                    <a:pt x="827" y="769"/>
                    <a:pt x="769" y="827"/>
                    <a:pt x="769" y="898"/>
                  </a:cubicBezTo>
                  <a:lnTo>
                    <a:pt x="769" y="2190"/>
                  </a:lnTo>
                  <a:cubicBezTo>
                    <a:pt x="769" y="2261"/>
                    <a:pt x="827" y="2316"/>
                    <a:pt x="898" y="2316"/>
                  </a:cubicBezTo>
                  <a:lnTo>
                    <a:pt x="1316" y="2316"/>
                  </a:lnTo>
                  <a:cubicBezTo>
                    <a:pt x="1388" y="2316"/>
                    <a:pt x="1442" y="2261"/>
                    <a:pt x="1442" y="2190"/>
                  </a:cubicBezTo>
                  <a:cubicBezTo>
                    <a:pt x="1442" y="2122"/>
                    <a:pt x="1388" y="2064"/>
                    <a:pt x="1316" y="2064"/>
                  </a:cubicBezTo>
                  <a:lnTo>
                    <a:pt x="1024" y="2064"/>
                  </a:lnTo>
                  <a:lnTo>
                    <a:pt x="1024" y="1024"/>
                  </a:lnTo>
                  <a:lnTo>
                    <a:pt x="3991" y="1024"/>
                  </a:lnTo>
                  <a:lnTo>
                    <a:pt x="3991" y="3400"/>
                  </a:lnTo>
                  <a:lnTo>
                    <a:pt x="1024" y="3400"/>
                  </a:lnTo>
                  <a:lnTo>
                    <a:pt x="1024" y="2978"/>
                  </a:lnTo>
                  <a:lnTo>
                    <a:pt x="2132" y="2978"/>
                  </a:lnTo>
                  <a:cubicBezTo>
                    <a:pt x="2200" y="2978"/>
                    <a:pt x="2257" y="2924"/>
                    <a:pt x="2257" y="2853"/>
                  </a:cubicBezTo>
                  <a:lnTo>
                    <a:pt x="2257" y="1728"/>
                  </a:lnTo>
                  <a:cubicBezTo>
                    <a:pt x="2257" y="1656"/>
                    <a:pt x="2200" y="1602"/>
                    <a:pt x="2132" y="1602"/>
                  </a:cubicBezTo>
                  <a:lnTo>
                    <a:pt x="1765" y="1602"/>
                  </a:lnTo>
                  <a:cubicBezTo>
                    <a:pt x="1697" y="1602"/>
                    <a:pt x="1639" y="1656"/>
                    <a:pt x="1639" y="1728"/>
                  </a:cubicBezTo>
                  <a:cubicBezTo>
                    <a:pt x="1639" y="1796"/>
                    <a:pt x="1697" y="1853"/>
                    <a:pt x="1765" y="1853"/>
                  </a:cubicBezTo>
                  <a:lnTo>
                    <a:pt x="2006" y="1853"/>
                  </a:lnTo>
                  <a:lnTo>
                    <a:pt x="2006" y="2727"/>
                  </a:lnTo>
                  <a:lnTo>
                    <a:pt x="252" y="2727"/>
                  </a:lnTo>
                  <a:lnTo>
                    <a:pt x="252" y="252"/>
                  </a:lnTo>
                  <a:lnTo>
                    <a:pt x="3298" y="252"/>
                  </a:lnTo>
                  <a:cubicBezTo>
                    <a:pt x="3366" y="252"/>
                    <a:pt x="3423" y="195"/>
                    <a:pt x="3423" y="126"/>
                  </a:cubicBezTo>
                  <a:cubicBezTo>
                    <a:pt x="3423" y="55"/>
                    <a:pt x="3366" y="1"/>
                    <a:pt x="32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4963" name="Google Shape;4963;p94"/>
            <p:cNvSpPr/>
            <p:nvPr/>
          </p:nvSpPr>
          <p:spPr>
            <a:xfrm>
              <a:off x="5988232" y="1086009"/>
              <a:ext cx="52813" cy="50213"/>
            </a:xfrm>
            <a:custGeom>
              <a:avLst/>
              <a:gdLst/>
              <a:ahLst/>
              <a:cxnLst/>
              <a:rect l="l" t="t" r="r" b="b"/>
              <a:pathLst>
                <a:path w="1320" h="1255" extrusionOk="0">
                  <a:moveTo>
                    <a:pt x="660" y="347"/>
                  </a:moveTo>
                  <a:lnTo>
                    <a:pt x="752" y="482"/>
                  </a:lnTo>
                  <a:cubicBezTo>
                    <a:pt x="769" y="507"/>
                    <a:pt x="792" y="523"/>
                    <a:pt x="820" y="530"/>
                  </a:cubicBezTo>
                  <a:lnTo>
                    <a:pt x="973" y="578"/>
                  </a:lnTo>
                  <a:lnTo>
                    <a:pt x="874" y="703"/>
                  </a:lnTo>
                  <a:cubicBezTo>
                    <a:pt x="857" y="727"/>
                    <a:pt x="850" y="758"/>
                    <a:pt x="850" y="785"/>
                  </a:cubicBezTo>
                  <a:lnTo>
                    <a:pt x="854" y="948"/>
                  </a:lnTo>
                  <a:lnTo>
                    <a:pt x="701" y="894"/>
                  </a:lnTo>
                  <a:cubicBezTo>
                    <a:pt x="687" y="889"/>
                    <a:pt x="673" y="886"/>
                    <a:pt x="658" y="886"/>
                  </a:cubicBezTo>
                  <a:cubicBezTo>
                    <a:pt x="644" y="886"/>
                    <a:pt x="630" y="889"/>
                    <a:pt x="616" y="894"/>
                  </a:cubicBezTo>
                  <a:lnTo>
                    <a:pt x="463" y="948"/>
                  </a:lnTo>
                  <a:lnTo>
                    <a:pt x="469" y="785"/>
                  </a:lnTo>
                  <a:cubicBezTo>
                    <a:pt x="469" y="758"/>
                    <a:pt x="460" y="727"/>
                    <a:pt x="442" y="703"/>
                  </a:cubicBezTo>
                  <a:lnTo>
                    <a:pt x="344" y="578"/>
                  </a:lnTo>
                  <a:lnTo>
                    <a:pt x="500" y="530"/>
                  </a:lnTo>
                  <a:cubicBezTo>
                    <a:pt x="527" y="523"/>
                    <a:pt x="551" y="507"/>
                    <a:pt x="568" y="482"/>
                  </a:cubicBezTo>
                  <a:lnTo>
                    <a:pt x="660" y="347"/>
                  </a:lnTo>
                  <a:close/>
                  <a:moveTo>
                    <a:pt x="660" y="0"/>
                  </a:moveTo>
                  <a:cubicBezTo>
                    <a:pt x="620" y="0"/>
                    <a:pt x="579" y="20"/>
                    <a:pt x="555" y="54"/>
                  </a:cubicBezTo>
                  <a:lnTo>
                    <a:pt x="385" y="303"/>
                  </a:lnTo>
                  <a:lnTo>
                    <a:pt x="96" y="388"/>
                  </a:lnTo>
                  <a:cubicBezTo>
                    <a:pt x="55" y="397"/>
                    <a:pt x="25" y="428"/>
                    <a:pt x="11" y="469"/>
                  </a:cubicBezTo>
                  <a:cubicBezTo>
                    <a:pt x="0" y="510"/>
                    <a:pt x="8" y="551"/>
                    <a:pt x="31" y="584"/>
                  </a:cubicBezTo>
                  <a:lnTo>
                    <a:pt x="215" y="822"/>
                  </a:lnTo>
                  <a:lnTo>
                    <a:pt x="208" y="1125"/>
                  </a:lnTo>
                  <a:cubicBezTo>
                    <a:pt x="204" y="1166"/>
                    <a:pt x="225" y="1207"/>
                    <a:pt x="259" y="1230"/>
                  </a:cubicBezTo>
                  <a:cubicBezTo>
                    <a:pt x="279" y="1247"/>
                    <a:pt x="306" y="1254"/>
                    <a:pt x="334" y="1254"/>
                  </a:cubicBezTo>
                  <a:cubicBezTo>
                    <a:pt x="347" y="1254"/>
                    <a:pt x="361" y="1251"/>
                    <a:pt x="375" y="1247"/>
                  </a:cubicBezTo>
                  <a:lnTo>
                    <a:pt x="660" y="1145"/>
                  </a:lnTo>
                  <a:lnTo>
                    <a:pt x="943" y="1247"/>
                  </a:lnTo>
                  <a:cubicBezTo>
                    <a:pt x="956" y="1252"/>
                    <a:pt x="971" y="1254"/>
                    <a:pt x="985" y="1254"/>
                  </a:cubicBezTo>
                  <a:cubicBezTo>
                    <a:pt x="1012" y="1254"/>
                    <a:pt x="1038" y="1246"/>
                    <a:pt x="1058" y="1230"/>
                  </a:cubicBezTo>
                  <a:cubicBezTo>
                    <a:pt x="1092" y="1207"/>
                    <a:pt x="1112" y="1166"/>
                    <a:pt x="1112" y="1125"/>
                  </a:cubicBezTo>
                  <a:lnTo>
                    <a:pt x="1102" y="822"/>
                  </a:lnTo>
                  <a:lnTo>
                    <a:pt x="1285" y="584"/>
                  </a:lnTo>
                  <a:cubicBezTo>
                    <a:pt x="1313" y="551"/>
                    <a:pt x="1319" y="510"/>
                    <a:pt x="1306" y="469"/>
                  </a:cubicBezTo>
                  <a:cubicBezTo>
                    <a:pt x="1293" y="428"/>
                    <a:pt x="1262" y="397"/>
                    <a:pt x="1221" y="388"/>
                  </a:cubicBezTo>
                  <a:lnTo>
                    <a:pt x="932" y="303"/>
                  </a:lnTo>
                  <a:lnTo>
                    <a:pt x="762" y="54"/>
                  </a:lnTo>
                  <a:cubicBezTo>
                    <a:pt x="739" y="20"/>
                    <a:pt x="701" y="0"/>
                    <a:pt x="6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4964" name="Google Shape;4964;p94"/>
            <p:cNvSpPr/>
            <p:nvPr/>
          </p:nvSpPr>
          <p:spPr>
            <a:xfrm>
              <a:off x="5855637" y="1279780"/>
              <a:ext cx="10083" cy="15004"/>
            </a:xfrm>
            <a:custGeom>
              <a:avLst/>
              <a:gdLst/>
              <a:ahLst/>
              <a:cxnLst/>
              <a:rect l="l" t="t" r="r" b="b"/>
              <a:pathLst>
                <a:path w="252" h="375" extrusionOk="0">
                  <a:moveTo>
                    <a:pt x="126" y="0"/>
                  </a:moveTo>
                  <a:cubicBezTo>
                    <a:pt x="58" y="0"/>
                    <a:pt x="1" y="55"/>
                    <a:pt x="1" y="126"/>
                  </a:cubicBezTo>
                  <a:lnTo>
                    <a:pt x="1" y="248"/>
                  </a:lnTo>
                  <a:cubicBezTo>
                    <a:pt x="1" y="317"/>
                    <a:pt x="58" y="375"/>
                    <a:pt x="126" y="375"/>
                  </a:cubicBezTo>
                  <a:cubicBezTo>
                    <a:pt x="198" y="375"/>
                    <a:pt x="252" y="317"/>
                    <a:pt x="252" y="248"/>
                  </a:cubicBezTo>
                  <a:lnTo>
                    <a:pt x="252" y="126"/>
                  </a:lnTo>
                  <a:cubicBezTo>
                    <a:pt x="252" y="55"/>
                    <a:pt x="198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4965" name="Google Shape;4965;p94"/>
            <p:cNvSpPr/>
            <p:nvPr/>
          </p:nvSpPr>
          <p:spPr>
            <a:xfrm>
              <a:off x="5836591" y="1279780"/>
              <a:ext cx="10243" cy="15004"/>
            </a:xfrm>
            <a:custGeom>
              <a:avLst/>
              <a:gdLst/>
              <a:ahLst/>
              <a:cxnLst/>
              <a:rect l="l" t="t" r="r" b="b"/>
              <a:pathLst>
                <a:path w="256" h="375" extrusionOk="0">
                  <a:moveTo>
                    <a:pt x="130" y="0"/>
                  </a:moveTo>
                  <a:cubicBezTo>
                    <a:pt x="58" y="0"/>
                    <a:pt x="1" y="55"/>
                    <a:pt x="1" y="126"/>
                  </a:cubicBezTo>
                  <a:lnTo>
                    <a:pt x="1" y="248"/>
                  </a:lnTo>
                  <a:cubicBezTo>
                    <a:pt x="1" y="317"/>
                    <a:pt x="58" y="375"/>
                    <a:pt x="130" y="375"/>
                  </a:cubicBezTo>
                  <a:cubicBezTo>
                    <a:pt x="198" y="375"/>
                    <a:pt x="255" y="317"/>
                    <a:pt x="255" y="248"/>
                  </a:cubicBezTo>
                  <a:lnTo>
                    <a:pt x="255" y="126"/>
                  </a:lnTo>
                  <a:cubicBezTo>
                    <a:pt x="255" y="55"/>
                    <a:pt x="198" y="0"/>
                    <a:pt x="1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4966" name="Google Shape;4966;p94"/>
            <p:cNvSpPr/>
            <p:nvPr/>
          </p:nvSpPr>
          <p:spPr>
            <a:xfrm>
              <a:off x="5817666" y="1279780"/>
              <a:ext cx="10123" cy="15004"/>
            </a:xfrm>
            <a:custGeom>
              <a:avLst/>
              <a:gdLst/>
              <a:ahLst/>
              <a:cxnLst/>
              <a:rect l="l" t="t" r="r" b="b"/>
              <a:pathLst>
                <a:path w="253" h="375" extrusionOk="0">
                  <a:moveTo>
                    <a:pt x="127" y="0"/>
                  </a:moveTo>
                  <a:cubicBezTo>
                    <a:pt x="59" y="0"/>
                    <a:pt x="1" y="55"/>
                    <a:pt x="1" y="126"/>
                  </a:cubicBezTo>
                  <a:lnTo>
                    <a:pt x="1" y="248"/>
                  </a:lnTo>
                  <a:cubicBezTo>
                    <a:pt x="1" y="317"/>
                    <a:pt x="59" y="375"/>
                    <a:pt x="127" y="375"/>
                  </a:cubicBezTo>
                  <a:cubicBezTo>
                    <a:pt x="198" y="375"/>
                    <a:pt x="253" y="317"/>
                    <a:pt x="253" y="248"/>
                  </a:cubicBezTo>
                  <a:lnTo>
                    <a:pt x="253" y="126"/>
                  </a:lnTo>
                  <a:cubicBezTo>
                    <a:pt x="253" y="55"/>
                    <a:pt x="198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</p:grpSp>
      <p:grpSp>
        <p:nvGrpSpPr>
          <p:cNvPr id="4967" name="Google Shape;4967;p94"/>
          <p:cNvGrpSpPr/>
          <p:nvPr/>
        </p:nvGrpSpPr>
        <p:grpSpPr>
          <a:xfrm>
            <a:off x="3816788" y="1975038"/>
            <a:ext cx="226770" cy="401373"/>
            <a:chOff x="6886953" y="926326"/>
            <a:chExt cx="194652" cy="344526"/>
          </a:xfrm>
        </p:grpSpPr>
        <p:sp>
          <p:nvSpPr>
            <p:cNvPr id="4968" name="Google Shape;4968;p94"/>
            <p:cNvSpPr/>
            <p:nvPr/>
          </p:nvSpPr>
          <p:spPr>
            <a:xfrm>
              <a:off x="6886953" y="969578"/>
              <a:ext cx="15404" cy="10083"/>
            </a:xfrm>
            <a:custGeom>
              <a:avLst/>
              <a:gdLst/>
              <a:ahLst/>
              <a:cxnLst/>
              <a:rect l="l" t="t" r="r" b="b"/>
              <a:pathLst>
                <a:path w="385" h="252" extrusionOk="0">
                  <a:moveTo>
                    <a:pt x="126" y="0"/>
                  </a:moveTo>
                  <a:cubicBezTo>
                    <a:pt x="59" y="0"/>
                    <a:pt x="1" y="55"/>
                    <a:pt x="1" y="126"/>
                  </a:cubicBezTo>
                  <a:cubicBezTo>
                    <a:pt x="1" y="194"/>
                    <a:pt x="59" y="251"/>
                    <a:pt x="126" y="251"/>
                  </a:cubicBezTo>
                  <a:lnTo>
                    <a:pt x="258" y="251"/>
                  </a:lnTo>
                  <a:cubicBezTo>
                    <a:pt x="327" y="251"/>
                    <a:pt x="385" y="194"/>
                    <a:pt x="385" y="126"/>
                  </a:cubicBezTo>
                  <a:cubicBezTo>
                    <a:pt x="385" y="55"/>
                    <a:pt x="327" y="0"/>
                    <a:pt x="2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4969" name="Google Shape;4969;p94"/>
            <p:cNvSpPr/>
            <p:nvPr/>
          </p:nvSpPr>
          <p:spPr>
            <a:xfrm>
              <a:off x="6886953" y="949012"/>
              <a:ext cx="15404" cy="10123"/>
            </a:xfrm>
            <a:custGeom>
              <a:avLst/>
              <a:gdLst/>
              <a:ahLst/>
              <a:cxnLst/>
              <a:rect l="l" t="t" r="r" b="b"/>
              <a:pathLst>
                <a:path w="385" h="253" extrusionOk="0">
                  <a:moveTo>
                    <a:pt x="126" y="1"/>
                  </a:moveTo>
                  <a:cubicBezTo>
                    <a:pt x="59" y="1"/>
                    <a:pt x="1" y="56"/>
                    <a:pt x="1" y="127"/>
                  </a:cubicBezTo>
                  <a:cubicBezTo>
                    <a:pt x="1" y="194"/>
                    <a:pt x="59" y="252"/>
                    <a:pt x="126" y="252"/>
                  </a:cubicBezTo>
                  <a:lnTo>
                    <a:pt x="258" y="252"/>
                  </a:lnTo>
                  <a:cubicBezTo>
                    <a:pt x="327" y="252"/>
                    <a:pt x="385" y="194"/>
                    <a:pt x="385" y="127"/>
                  </a:cubicBezTo>
                  <a:cubicBezTo>
                    <a:pt x="385" y="56"/>
                    <a:pt x="327" y="1"/>
                    <a:pt x="2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4970" name="Google Shape;4970;p94"/>
            <p:cNvSpPr/>
            <p:nvPr/>
          </p:nvSpPr>
          <p:spPr>
            <a:xfrm>
              <a:off x="6886953" y="928487"/>
              <a:ext cx="15404" cy="10123"/>
            </a:xfrm>
            <a:custGeom>
              <a:avLst/>
              <a:gdLst/>
              <a:ahLst/>
              <a:cxnLst/>
              <a:rect l="l" t="t" r="r" b="b"/>
              <a:pathLst>
                <a:path w="385" h="253" extrusionOk="0">
                  <a:moveTo>
                    <a:pt x="126" y="1"/>
                  </a:moveTo>
                  <a:cubicBezTo>
                    <a:pt x="59" y="1"/>
                    <a:pt x="1" y="55"/>
                    <a:pt x="1" y="126"/>
                  </a:cubicBezTo>
                  <a:cubicBezTo>
                    <a:pt x="1" y="194"/>
                    <a:pt x="59" y="252"/>
                    <a:pt x="126" y="252"/>
                  </a:cubicBezTo>
                  <a:lnTo>
                    <a:pt x="258" y="252"/>
                  </a:lnTo>
                  <a:cubicBezTo>
                    <a:pt x="327" y="252"/>
                    <a:pt x="385" y="194"/>
                    <a:pt x="385" y="126"/>
                  </a:cubicBezTo>
                  <a:cubicBezTo>
                    <a:pt x="385" y="55"/>
                    <a:pt x="327" y="1"/>
                    <a:pt x="2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4971" name="Google Shape;4971;p94"/>
            <p:cNvSpPr/>
            <p:nvPr/>
          </p:nvSpPr>
          <p:spPr>
            <a:xfrm>
              <a:off x="7066201" y="1156187"/>
              <a:ext cx="15404" cy="10083"/>
            </a:xfrm>
            <a:custGeom>
              <a:avLst/>
              <a:gdLst/>
              <a:ahLst/>
              <a:cxnLst/>
              <a:rect l="l" t="t" r="r" b="b"/>
              <a:pathLst>
                <a:path w="385" h="252" extrusionOk="0">
                  <a:moveTo>
                    <a:pt x="130" y="0"/>
                  </a:moveTo>
                  <a:cubicBezTo>
                    <a:pt x="58" y="0"/>
                    <a:pt x="0" y="58"/>
                    <a:pt x="0" y="126"/>
                  </a:cubicBezTo>
                  <a:cubicBezTo>
                    <a:pt x="0" y="197"/>
                    <a:pt x="58" y="251"/>
                    <a:pt x="130" y="251"/>
                  </a:cubicBezTo>
                  <a:lnTo>
                    <a:pt x="259" y="251"/>
                  </a:lnTo>
                  <a:cubicBezTo>
                    <a:pt x="331" y="251"/>
                    <a:pt x="384" y="197"/>
                    <a:pt x="384" y="126"/>
                  </a:cubicBezTo>
                  <a:cubicBezTo>
                    <a:pt x="384" y="58"/>
                    <a:pt x="331" y="0"/>
                    <a:pt x="2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4972" name="Google Shape;4972;p94"/>
            <p:cNvSpPr/>
            <p:nvPr/>
          </p:nvSpPr>
          <p:spPr>
            <a:xfrm>
              <a:off x="7066201" y="1135622"/>
              <a:ext cx="15404" cy="10123"/>
            </a:xfrm>
            <a:custGeom>
              <a:avLst/>
              <a:gdLst/>
              <a:ahLst/>
              <a:cxnLst/>
              <a:rect l="l" t="t" r="r" b="b"/>
              <a:pathLst>
                <a:path w="385" h="253" extrusionOk="0">
                  <a:moveTo>
                    <a:pt x="130" y="1"/>
                  </a:moveTo>
                  <a:cubicBezTo>
                    <a:pt x="58" y="1"/>
                    <a:pt x="0" y="58"/>
                    <a:pt x="0" y="127"/>
                  </a:cubicBezTo>
                  <a:cubicBezTo>
                    <a:pt x="0" y="197"/>
                    <a:pt x="58" y="252"/>
                    <a:pt x="130" y="252"/>
                  </a:cubicBezTo>
                  <a:lnTo>
                    <a:pt x="259" y="252"/>
                  </a:lnTo>
                  <a:cubicBezTo>
                    <a:pt x="331" y="252"/>
                    <a:pt x="384" y="197"/>
                    <a:pt x="384" y="127"/>
                  </a:cubicBezTo>
                  <a:cubicBezTo>
                    <a:pt x="384" y="58"/>
                    <a:pt x="331" y="1"/>
                    <a:pt x="25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4973" name="Google Shape;4973;p94"/>
            <p:cNvSpPr/>
            <p:nvPr/>
          </p:nvSpPr>
          <p:spPr>
            <a:xfrm>
              <a:off x="7066201" y="1115056"/>
              <a:ext cx="15404" cy="10283"/>
            </a:xfrm>
            <a:custGeom>
              <a:avLst/>
              <a:gdLst/>
              <a:ahLst/>
              <a:cxnLst/>
              <a:rect l="l" t="t" r="r" b="b"/>
              <a:pathLst>
                <a:path w="385" h="257" extrusionOk="0">
                  <a:moveTo>
                    <a:pt x="130" y="1"/>
                  </a:moveTo>
                  <a:cubicBezTo>
                    <a:pt x="58" y="1"/>
                    <a:pt x="0" y="59"/>
                    <a:pt x="0" y="127"/>
                  </a:cubicBezTo>
                  <a:cubicBezTo>
                    <a:pt x="0" y="198"/>
                    <a:pt x="58" y="256"/>
                    <a:pt x="130" y="256"/>
                  </a:cubicBezTo>
                  <a:lnTo>
                    <a:pt x="259" y="256"/>
                  </a:lnTo>
                  <a:cubicBezTo>
                    <a:pt x="331" y="256"/>
                    <a:pt x="384" y="198"/>
                    <a:pt x="384" y="127"/>
                  </a:cubicBezTo>
                  <a:cubicBezTo>
                    <a:pt x="384" y="59"/>
                    <a:pt x="331" y="1"/>
                    <a:pt x="25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4974" name="Google Shape;4974;p94"/>
            <p:cNvSpPr/>
            <p:nvPr/>
          </p:nvSpPr>
          <p:spPr>
            <a:xfrm>
              <a:off x="6889554" y="926326"/>
              <a:ext cx="189447" cy="344526"/>
            </a:xfrm>
            <a:custGeom>
              <a:avLst/>
              <a:gdLst/>
              <a:ahLst/>
              <a:cxnLst/>
              <a:rect l="l" t="t" r="r" b="b"/>
              <a:pathLst>
                <a:path w="4735" h="8611" extrusionOk="0">
                  <a:moveTo>
                    <a:pt x="2518" y="1387"/>
                  </a:moveTo>
                  <a:lnTo>
                    <a:pt x="2518" y="1547"/>
                  </a:lnTo>
                  <a:lnTo>
                    <a:pt x="2220" y="1547"/>
                  </a:lnTo>
                  <a:lnTo>
                    <a:pt x="2220" y="1387"/>
                  </a:lnTo>
                  <a:close/>
                  <a:moveTo>
                    <a:pt x="2518" y="2934"/>
                  </a:moveTo>
                  <a:lnTo>
                    <a:pt x="2518" y="3117"/>
                  </a:lnTo>
                  <a:lnTo>
                    <a:pt x="2220" y="3117"/>
                  </a:lnTo>
                  <a:lnTo>
                    <a:pt x="2220" y="2934"/>
                  </a:lnTo>
                  <a:close/>
                  <a:moveTo>
                    <a:pt x="3851" y="3372"/>
                  </a:moveTo>
                  <a:lnTo>
                    <a:pt x="4405" y="3811"/>
                  </a:lnTo>
                  <a:lnTo>
                    <a:pt x="3851" y="4253"/>
                  </a:lnTo>
                  <a:lnTo>
                    <a:pt x="1095" y="4253"/>
                  </a:lnTo>
                  <a:lnTo>
                    <a:pt x="1095" y="3372"/>
                  </a:lnTo>
                  <a:close/>
                  <a:moveTo>
                    <a:pt x="2518" y="4504"/>
                  </a:moveTo>
                  <a:lnTo>
                    <a:pt x="2518" y="4664"/>
                  </a:lnTo>
                  <a:lnTo>
                    <a:pt x="2220" y="4664"/>
                  </a:lnTo>
                  <a:lnTo>
                    <a:pt x="2220" y="4504"/>
                  </a:lnTo>
                  <a:close/>
                  <a:moveTo>
                    <a:pt x="3644" y="4919"/>
                  </a:moveTo>
                  <a:lnTo>
                    <a:pt x="3644" y="5799"/>
                  </a:lnTo>
                  <a:lnTo>
                    <a:pt x="887" y="5799"/>
                  </a:lnTo>
                  <a:lnTo>
                    <a:pt x="330" y="5358"/>
                  </a:lnTo>
                  <a:lnTo>
                    <a:pt x="887" y="4919"/>
                  </a:lnTo>
                  <a:close/>
                  <a:moveTo>
                    <a:pt x="3240" y="8121"/>
                  </a:moveTo>
                  <a:lnTo>
                    <a:pt x="3240" y="8359"/>
                  </a:lnTo>
                  <a:lnTo>
                    <a:pt x="1495" y="8359"/>
                  </a:lnTo>
                  <a:lnTo>
                    <a:pt x="1495" y="8121"/>
                  </a:lnTo>
                  <a:close/>
                  <a:moveTo>
                    <a:pt x="968" y="0"/>
                  </a:moveTo>
                  <a:cubicBezTo>
                    <a:pt x="897" y="0"/>
                    <a:pt x="843" y="58"/>
                    <a:pt x="843" y="126"/>
                  </a:cubicBezTo>
                  <a:lnTo>
                    <a:pt x="843" y="408"/>
                  </a:lnTo>
                  <a:cubicBezTo>
                    <a:pt x="843" y="480"/>
                    <a:pt x="897" y="534"/>
                    <a:pt x="968" y="534"/>
                  </a:cubicBezTo>
                  <a:cubicBezTo>
                    <a:pt x="1037" y="534"/>
                    <a:pt x="1095" y="480"/>
                    <a:pt x="1095" y="408"/>
                  </a:cubicBezTo>
                  <a:lnTo>
                    <a:pt x="1095" y="251"/>
                  </a:lnTo>
                  <a:lnTo>
                    <a:pt x="3851" y="251"/>
                  </a:lnTo>
                  <a:lnTo>
                    <a:pt x="4405" y="694"/>
                  </a:lnTo>
                  <a:lnTo>
                    <a:pt x="3851" y="1136"/>
                  </a:lnTo>
                  <a:lnTo>
                    <a:pt x="1095" y="1136"/>
                  </a:lnTo>
                  <a:lnTo>
                    <a:pt x="1095" y="884"/>
                  </a:lnTo>
                  <a:cubicBezTo>
                    <a:pt x="1095" y="813"/>
                    <a:pt x="1037" y="755"/>
                    <a:pt x="968" y="755"/>
                  </a:cubicBezTo>
                  <a:cubicBezTo>
                    <a:pt x="897" y="755"/>
                    <a:pt x="843" y="813"/>
                    <a:pt x="843" y="884"/>
                  </a:cubicBezTo>
                  <a:lnTo>
                    <a:pt x="843" y="1261"/>
                  </a:lnTo>
                  <a:cubicBezTo>
                    <a:pt x="843" y="1329"/>
                    <a:pt x="897" y="1387"/>
                    <a:pt x="968" y="1387"/>
                  </a:cubicBezTo>
                  <a:lnTo>
                    <a:pt x="1964" y="1387"/>
                  </a:lnTo>
                  <a:lnTo>
                    <a:pt x="1964" y="1547"/>
                  </a:lnTo>
                  <a:lnTo>
                    <a:pt x="843" y="1547"/>
                  </a:lnTo>
                  <a:cubicBezTo>
                    <a:pt x="813" y="1547"/>
                    <a:pt x="785" y="1557"/>
                    <a:pt x="764" y="1574"/>
                  </a:cubicBezTo>
                  <a:lnTo>
                    <a:pt x="47" y="2142"/>
                  </a:lnTo>
                  <a:cubicBezTo>
                    <a:pt x="20" y="2165"/>
                    <a:pt x="0" y="2203"/>
                    <a:pt x="0" y="2240"/>
                  </a:cubicBezTo>
                  <a:cubicBezTo>
                    <a:pt x="0" y="2278"/>
                    <a:pt x="20" y="2315"/>
                    <a:pt x="47" y="2339"/>
                  </a:cubicBezTo>
                  <a:lnTo>
                    <a:pt x="764" y="2907"/>
                  </a:lnTo>
                  <a:cubicBezTo>
                    <a:pt x="785" y="2923"/>
                    <a:pt x="813" y="2934"/>
                    <a:pt x="843" y="2934"/>
                  </a:cubicBezTo>
                  <a:lnTo>
                    <a:pt x="1964" y="2934"/>
                  </a:lnTo>
                  <a:lnTo>
                    <a:pt x="1964" y="3117"/>
                  </a:lnTo>
                  <a:lnTo>
                    <a:pt x="968" y="3117"/>
                  </a:lnTo>
                  <a:cubicBezTo>
                    <a:pt x="897" y="3117"/>
                    <a:pt x="843" y="3175"/>
                    <a:pt x="843" y="3246"/>
                  </a:cubicBezTo>
                  <a:lnTo>
                    <a:pt x="843" y="4379"/>
                  </a:lnTo>
                  <a:cubicBezTo>
                    <a:pt x="843" y="4450"/>
                    <a:pt x="897" y="4504"/>
                    <a:pt x="968" y="4504"/>
                  </a:cubicBezTo>
                  <a:lnTo>
                    <a:pt x="1964" y="4504"/>
                  </a:lnTo>
                  <a:lnTo>
                    <a:pt x="1964" y="4664"/>
                  </a:lnTo>
                  <a:lnTo>
                    <a:pt x="843" y="4664"/>
                  </a:lnTo>
                  <a:cubicBezTo>
                    <a:pt x="813" y="4664"/>
                    <a:pt x="785" y="4674"/>
                    <a:pt x="764" y="4691"/>
                  </a:cubicBezTo>
                  <a:lnTo>
                    <a:pt x="47" y="5259"/>
                  </a:lnTo>
                  <a:cubicBezTo>
                    <a:pt x="20" y="5282"/>
                    <a:pt x="0" y="5320"/>
                    <a:pt x="0" y="5358"/>
                  </a:cubicBezTo>
                  <a:cubicBezTo>
                    <a:pt x="0" y="5398"/>
                    <a:pt x="20" y="5432"/>
                    <a:pt x="47" y="5456"/>
                  </a:cubicBezTo>
                  <a:lnTo>
                    <a:pt x="764" y="6023"/>
                  </a:lnTo>
                  <a:cubicBezTo>
                    <a:pt x="785" y="6040"/>
                    <a:pt x="813" y="6051"/>
                    <a:pt x="843" y="6051"/>
                  </a:cubicBezTo>
                  <a:lnTo>
                    <a:pt x="1964" y="6051"/>
                  </a:lnTo>
                  <a:lnTo>
                    <a:pt x="1964" y="6666"/>
                  </a:lnTo>
                  <a:cubicBezTo>
                    <a:pt x="1964" y="6734"/>
                    <a:pt x="2022" y="6792"/>
                    <a:pt x="2094" y="6792"/>
                  </a:cubicBezTo>
                  <a:cubicBezTo>
                    <a:pt x="2162" y="6792"/>
                    <a:pt x="2220" y="6734"/>
                    <a:pt x="2220" y="6666"/>
                  </a:cubicBezTo>
                  <a:lnTo>
                    <a:pt x="2220" y="6051"/>
                  </a:lnTo>
                  <a:lnTo>
                    <a:pt x="2518" y="6051"/>
                  </a:lnTo>
                  <a:lnTo>
                    <a:pt x="2518" y="7869"/>
                  </a:lnTo>
                  <a:lnTo>
                    <a:pt x="2220" y="7869"/>
                  </a:lnTo>
                  <a:lnTo>
                    <a:pt x="2220" y="7149"/>
                  </a:lnTo>
                  <a:cubicBezTo>
                    <a:pt x="2220" y="7077"/>
                    <a:pt x="2162" y="7019"/>
                    <a:pt x="2094" y="7019"/>
                  </a:cubicBezTo>
                  <a:cubicBezTo>
                    <a:pt x="2022" y="7019"/>
                    <a:pt x="1964" y="7077"/>
                    <a:pt x="1964" y="7149"/>
                  </a:cubicBezTo>
                  <a:lnTo>
                    <a:pt x="1964" y="7869"/>
                  </a:lnTo>
                  <a:lnTo>
                    <a:pt x="1370" y="7869"/>
                  </a:lnTo>
                  <a:cubicBezTo>
                    <a:pt x="1302" y="7869"/>
                    <a:pt x="1244" y="7927"/>
                    <a:pt x="1244" y="7995"/>
                  </a:cubicBezTo>
                  <a:lnTo>
                    <a:pt x="1244" y="8484"/>
                  </a:lnTo>
                  <a:cubicBezTo>
                    <a:pt x="1244" y="8552"/>
                    <a:pt x="1302" y="8610"/>
                    <a:pt x="1370" y="8610"/>
                  </a:cubicBezTo>
                  <a:lnTo>
                    <a:pt x="3365" y="8610"/>
                  </a:lnTo>
                  <a:cubicBezTo>
                    <a:pt x="3436" y="8610"/>
                    <a:pt x="3491" y="8552"/>
                    <a:pt x="3491" y="8484"/>
                  </a:cubicBezTo>
                  <a:lnTo>
                    <a:pt x="3491" y="7995"/>
                  </a:lnTo>
                  <a:cubicBezTo>
                    <a:pt x="3491" y="7927"/>
                    <a:pt x="3436" y="7869"/>
                    <a:pt x="3365" y="7869"/>
                  </a:cubicBezTo>
                  <a:lnTo>
                    <a:pt x="2770" y="7869"/>
                  </a:lnTo>
                  <a:lnTo>
                    <a:pt x="2770" y="6051"/>
                  </a:lnTo>
                  <a:lnTo>
                    <a:pt x="3770" y="6051"/>
                  </a:lnTo>
                  <a:cubicBezTo>
                    <a:pt x="3838" y="6051"/>
                    <a:pt x="3895" y="5996"/>
                    <a:pt x="3895" y="5925"/>
                  </a:cubicBezTo>
                  <a:lnTo>
                    <a:pt x="3895" y="4793"/>
                  </a:lnTo>
                  <a:cubicBezTo>
                    <a:pt x="3895" y="4722"/>
                    <a:pt x="3838" y="4664"/>
                    <a:pt x="3770" y="4664"/>
                  </a:cubicBezTo>
                  <a:lnTo>
                    <a:pt x="2770" y="4664"/>
                  </a:lnTo>
                  <a:lnTo>
                    <a:pt x="2770" y="4504"/>
                  </a:lnTo>
                  <a:lnTo>
                    <a:pt x="3895" y="4504"/>
                  </a:lnTo>
                  <a:cubicBezTo>
                    <a:pt x="3922" y="4504"/>
                    <a:pt x="3950" y="4494"/>
                    <a:pt x="3974" y="4477"/>
                  </a:cubicBezTo>
                  <a:lnTo>
                    <a:pt x="4688" y="3909"/>
                  </a:lnTo>
                  <a:cubicBezTo>
                    <a:pt x="4718" y="3886"/>
                    <a:pt x="4735" y="3852"/>
                    <a:pt x="4735" y="3811"/>
                  </a:cubicBezTo>
                  <a:cubicBezTo>
                    <a:pt x="4735" y="3773"/>
                    <a:pt x="4718" y="3736"/>
                    <a:pt x="4688" y="3712"/>
                  </a:cubicBezTo>
                  <a:lnTo>
                    <a:pt x="3974" y="3144"/>
                  </a:lnTo>
                  <a:cubicBezTo>
                    <a:pt x="3950" y="3127"/>
                    <a:pt x="3922" y="3117"/>
                    <a:pt x="3895" y="3117"/>
                  </a:cubicBezTo>
                  <a:lnTo>
                    <a:pt x="2770" y="3117"/>
                  </a:lnTo>
                  <a:lnTo>
                    <a:pt x="2770" y="2934"/>
                  </a:lnTo>
                  <a:lnTo>
                    <a:pt x="3770" y="2934"/>
                  </a:lnTo>
                  <a:cubicBezTo>
                    <a:pt x="3838" y="2934"/>
                    <a:pt x="3895" y="2876"/>
                    <a:pt x="3895" y="2808"/>
                  </a:cubicBezTo>
                  <a:lnTo>
                    <a:pt x="3895" y="1673"/>
                  </a:lnTo>
                  <a:cubicBezTo>
                    <a:pt x="3895" y="1605"/>
                    <a:pt x="3838" y="1547"/>
                    <a:pt x="3770" y="1547"/>
                  </a:cubicBezTo>
                  <a:lnTo>
                    <a:pt x="3552" y="1547"/>
                  </a:lnTo>
                  <a:cubicBezTo>
                    <a:pt x="3481" y="1547"/>
                    <a:pt x="3426" y="1605"/>
                    <a:pt x="3426" y="1673"/>
                  </a:cubicBezTo>
                  <a:cubicBezTo>
                    <a:pt x="3426" y="1744"/>
                    <a:pt x="3481" y="1798"/>
                    <a:pt x="3552" y="1798"/>
                  </a:cubicBezTo>
                  <a:lnTo>
                    <a:pt x="3644" y="1798"/>
                  </a:lnTo>
                  <a:lnTo>
                    <a:pt x="3644" y="2682"/>
                  </a:lnTo>
                  <a:lnTo>
                    <a:pt x="887" y="2682"/>
                  </a:lnTo>
                  <a:lnTo>
                    <a:pt x="330" y="2240"/>
                  </a:lnTo>
                  <a:lnTo>
                    <a:pt x="887" y="1798"/>
                  </a:lnTo>
                  <a:lnTo>
                    <a:pt x="3053" y="1798"/>
                  </a:lnTo>
                  <a:cubicBezTo>
                    <a:pt x="3120" y="1798"/>
                    <a:pt x="3178" y="1744"/>
                    <a:pt x="3178" y="1673"/>
                  </a:cubicBezTo>
                  <a:cubicBezTo>
                    <a:pt x="3178" y="1605"/>
                    <a:pt x="3120" y="1547"/>
                    <a:pt x="3053" y="1547"/>
                  </a:cubicBezTo>
                  <a:lnTo>
                    <a:pt x="2770" y="1547"/>
                  </a:lnTo>
                  <a:lnTo>
                    <a:pt x="2770" y="1387"/>
                  </a:lnTo>
                  <a:lnTo>
                    <a:pt x="3895" y="1387"/>
                  </a:lnTo>
                  <a:cubicBezTo>
                    <a:pt x="3922" y="1387"/>
                    <a:pt x="3950" y="1377"/>
                    <a:pt x="3974" y="1360"/>
                  </a:cubicBezTo>
                  <a:lnTo>
                    <a:pt x="4688" y="792"/>
                  </a:lnTo>
                  <a:cubicBezTo>
                    <a:pt x="4718" y="769"/>
                    <a:pt x="4735" y="731"/>
                    <a:pt x="4735" y="694"/>
                  </a:cubicBezTo>
                  <a:cubicBezTo>
                    <a:pt x="4735" y="656"/>
                    <a:pt x="4718" y="619"/>
                    <a:pt x="4688" y="595"/>
                  </a:cubicBezTo>
                  <a:lnTo>
                    <a:pt x="3974" y="27"/>
                  </a:lnTo>
                  <a:cubicBezTo>
                    <a:pt x="3950" y="11"/>
                    <a:pt x="3922" y="0"/>
                    <a:pt x="38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49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1000"/>
                                        <p:tgtEl>
                                          <p:spTgt spid="49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2000"/>
                            </p:stCondLst>
                            <p:childTnLst>
                              <p:par>
                                <p:cTn id="1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1000"/>
                                        <p:tgtEl>
                                          <p:spTgt spid="49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3000"/>
                            </p:stCondLst>
                            <p:childTnLst>
                              <p:par>
                                <p:cTn id="1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49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4000"/>
                            </p:stCondLst>
                            <p:childTnLst>
                              <p:par>
                                <p:cTn id="2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1000"/>
                                        <p:tgtEl>
                                          <p:spTgt spid="49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5000"/>
                            </p:stCondLst>
                            <p:childTnLst>
                              <p:par>
                                <p:cTn id="2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1000"/>
                                        <p:tgtEl>
                                          <p:spTgt spid="49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6000"/>
                            </p:stCondLst>
                            <p:childTnLst>
                              <p:par>
                                <p:cTn id="2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1000"/>
                                        <p:tgtEl>
                                          <p:spTgt spid="49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9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79" name="Google Shape;4979;p95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400000000000000" pitchFamily="2" charset="-78"/>
              </a:rPr>
              <a:t>تقویم</a:t>
            </a:r>
            <a:endParaRPr dirty="0">
              <a:cs typeface="B Nazanin" panose="00000400000000000000" pitchFamily="2" charset="-78"/>
            </a:endParaRPr>
          </a:p>
        </p:txBody>
      </p:sp>
      <p:graphicFrame>
        <p:nvGraphicFramePr>
          <p:cNvPr id="4980" name="Google Shape;4980;p95"/>
          <p:cNvGraphicFramePr/>
          <p:nvPr>
            <p:extLst>
              <p:ext uri="{D42A27DB-BD31-4B8C-83A1-F6EECF244321}">
                <p14:modId xmlns:p14="http://schemas.microsoft.com/office/powerpoint/2010/main" val="2523648192"/>
              </p:ext>
            </p:extLst>
          </p:nvPr>
        </p:nvGraphicFramePr>
        <p:xfrm>
          <a:off x="796200" y="1171229"/>
          <a:ext cx="7471525" cy="2133450"/>
        </p:xfrm>
        <a:graphic>
          <a:graphicData uri="http://schemas.openxmlformats.org/drawingml/2006/table">
            <a:tbl>
              <a:tblPr>
                <a:noFill/>
                <a:tableStyleId>{7FFAC829-CC28-45D2-A8C5-45823D6F4568}</a:tableStyleId>
              </a:tblPr>
              <a:tblGrid>
                <a:gridCol w="78932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568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5685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55685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55685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55685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55685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55685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556850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556850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556850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556850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556850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</a:tblGrid>
              <a:tr h="381000">
                <a:tc>
                  <a:txBody>
                    <a:bodyPr/>
                    <a:lstStyle/>
                    <a:p>
                      <a:pPr marL="0" lvl="0" indent="0" algn="ctr" rtl="1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dirty="0">
                        <a:solidFill>
                          <a:schemeClr val="dk1"/>
                        </a:solidFill>
                        <a:latin typeface="Poppins"/>
                        <a:ea typeface="Poppins"/>
                        <a:cs typeface="B Nazanin" panose="00000400000000000000" pitchFamily="2" charset="-78"/>
                        <a:sym typeface="Poppins"/>
                      </a:endParaRPr>
                    </a:p>
                  </a:txBody>
                  <a:tcPr marL="91425" marR="91425" marT="91425" marB="91425">
                    <a:lnL w="19050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sz="1200" dirty="0">
                          <a:solidFill>
                            <a:schemeClr val="lt1"/>
                          </a:solidFill>
                          <a:latin typeface="Poppins"/>
                          <a:ea typeface="Poppins"/>
                          <a:cs typeface="B Nazanin" panose="00000400000000000000" pitchFamily="2" charset="-78"/>
                          <a:sym typeface="Poppins"/>
                        </a:rPr>
                        <a:t>فروردین</a:t>
                      </a:r>
                      <a:endParaRPr sz="1200" dirty="0">
                        <a:solidFill>
                          <a:schemeClr val="lt1"/>
                        </a:solidFill>
                        <a:latin typeface="Poppins"/>
                        <a:ea typeface="Poppins"/>
                        <a:cs typeface="B Nazanin" panose="00000400000000000000" pitchFamily="2" charset="-78"/>
                        <a:sym typeface="Poppins"/>
                      </a:endParaRPr>
                    </a:p>
                  </a:txBody>
                  <a:tcPr marL="91425" marR="91425" marT="91425" marB="91425">
                    <a:lnL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sz="1200" dirty="0">
                          <a:solidFill>
                            <a:schemeClr val="lt1"/>
                          </a:solidFill>
                          <a:latin typeface="Poppins"/>
                          <a:ea typeface="Poppins"/>
                          <a:cs typeface="B Nazanin" panose="00000400000000000000" pitchFamily="2" charset="-78"/>
                          <a:sym typeface="Poppins"/>
                        </a:rPr>
                        <a:t>اردیبهشت</a:t>
                      </a:r>
                      <a:endParaRPr sz="1200" dirty="0">
                        <a:solidFill>
                          <a:schemeClr val="lt1"/>
                        </a:solidFill>
                        <a:latin typeface="Poppins"/>
                        <a:ea typeface="Poppins"/>
                        <a:cs typeface="B Nazanin" panose="00000400000000000000" pitchFamily="2" charset="-78"/>
                        <a:sym typeface="Poppins"/>
                      </a:endParaRPr>
                    </a:p>
                  </a:txBody>
                  <a:tcPr marL="91425" marR="91425" marT="91425" marB="91425">
                    <a:lnL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sz="1200" dirty="0">
                          <a:solidFill>
                            <a:schemeClr val="lt1"/>
                          </a:solidFill>
                          <a:latin typeface="Poppins"/>
                          <a:ea typeface="Poppins"/>
                          <a:cs typeface="B Nazanin" panose="00000400000000000000" pitchFamily="2" charset="-78"/>
                          <a:sym typeface="Poppins"/>
                        </a:rPr>
                        <a:t>خرداد</a:t>
                      </a:r>
                      <a:endParaRPr sz="1200" dirty="0">
                        <a:solidFill>
                          <a:schemeClr val="lt1"/>
                        </a:solidFill>
                        <a:latin typeface="Poppins"/>
                        <a:ea typeface="Poppins"/>
                        <a:cs typeface="B Nazanin" panose="00000400000000000000" pitchFamily="2" charset="-78"/>
                        <a:sym typeface="Poppins"/>
                      </a:endParaRPr>
                    </a:p>
                  </a:txBody>
                  <a:tcPr marL="91425" marR="91425" marT="91425" marB="91425">
                    <a:lnL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sz="1200" dirty="0">
                          <a:solidFill>
                            <a:schemeClr val="lt1"/>
                          </a:solidFill>
                          <a:latin typeface="Poppins"/>
                          <a:ea typeface="Poppins"/>
                          <a:cs typeface="B Nazanin" panose="00000400000000000000" pitchFamily="2" charset="-78"/>
                          <a:sym typeface="Poppins"/>
                        </a:rPr>
                        <a:t>تیر</a:t>
                      </a:r>
                      <a:endParaRPr sz="1200" dirty="0">
                        <a:solidFill>
                          <a:schemeClr val="lt1"/>
                        </a:solidFill>
                        <a:latin typeface="Poppins"/>
                        <a:ea typeface="Poppins"/>
                        <a:cs typeface="B Nazanin" panose="00000400000000000000" pitchFamily="2" charset="-78"/>
                        <a:sym typeface="Poppins"/>
                      </a:endParaRPr>
                    </a:p>
                  </a:txBody>
                  <a:tcPr marL="91425" marR="91425" marT="91425" marB="91425">
                    <a:lnL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sz="1200" dirty="0">
                          <a:solidFill>
                            <a:schemeClr val="lt1"/>
                          </a:solidFill>
                          <a:latin typeface="Poppins"/>
                          <a:ea typeface="Poppins"/>
                          <a:cs typeface="B Nazanin" panose="00000400000000000000" pitchFamily="2" charset="-78"/>
                          <a:sym typeface="Poppins"/>
                        </a:rPr>
                        <a:t>مرداد</a:t>
                      </a:r>
                      <a:endParaRPr sz="1200" dirty="0">
                        <a:solidFill>
                          <a:schemeClr val="lt1"/>
                        </a:solidFill>
                        <a:latin typeface="Poppins"/>
                        <a:ea typeface="Poppins"/>
                        <a:cs typeface="B Nazanin" panose="00000400000000000000" pitchFamily="2" charset="-78"/>
                        <a:sym typeface="Poppins"/>
                      </a:endParaRPr>
                    </a:p>
                  </a:txBody>
                  <a:tcPr marL="91425" marR="91425" marT="91425" marB="91425">
                    <a:lnL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sz="1200" dirty="0">
                          <a:solidFill>
                            <a:schemeClr val="lt1"/>
                          </a:solidFill>
                          <a:latin typeface="Poppins"/>
                          <a:ea typeface="Poppins"/>
                          <a:cs typeface="B Nazanin" panose="00000400000000000000" pitchFamily="2" charset="-78"/>
                          <a:sym typeface="Poppins"/>
                        </a:rPr>
                        <a:t>شهریور</a:t>
                      </a:r>
                      <a:endParaRPr sz="1200" dirty="0">
                        <a:solidFill>
                          <a:schemeClr val="lt1"/>
                        </a:solidFill>
                        <a:latin typeface="Poppins"/>
                        <a:ea typeface="Poppins"/>
                        <a:cs typeface="B Nazanin" panose="00000400000000000000" pitchFamily="2" charset="-78"/>
                        <a:sym typeface="Poppins"/>
                      </a:endParaRPr>
                    </a:p>
                  </a:txBody>
                  <a:tcPr marL="91425" marR="91425" marT="91425" marB="91425">
                    <a:lnL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sz="1200" dirty="0">
                          <a:solidFill>
                            <a:schemeClr val="lt1"/>
                          </a:solidFill>
                          <a:latin typeface="Poppins"/>
                          <a:ea typeface="Poppins"/>
                          <a:cs typeface="B Nazanin" panose="00000400000000000000" pitchFamily="2" charset="-78"/>
                          <a:sym typeface="Poppins"/>
                        </a:rPr>
                        <a:t>مهر</a:t>
                      </a:r>
                      <a:endParaRPr sz="1200" dirty="0">
                        <a:solidFill>
                          <a:schemeClr val="lt1"/>
                        </a:solidFill>
                        <a:latin typeface="Poppins"/>
                        <a:ea typeface="Poppins"/>
                        <a:cs typeface="B Nazanin" panose="00000400000000000000" pitchFamily="2" charset="-78"/>
                        <a:sym typeface="Poppins"/>
                      </a:endParaRPr>
                    </a:p>
                  </a:txBody>
                  <a:tcPr marL="91425" marR="91425" marT="91425" marB="91425">
                    <a:lnL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sz="1200" dirty="0">
                          <a:solidFill>
                            <a:schemeClr val="lt1"/>
                          </a:solidFill>
                          <a:latin typeface="Poppins"/>
                          <a:ea typeface="Poppins"/>
                          <a:cs typeface="B Nazanin" panose="00000400000000000000" pitchFamily="2" charset="-78"/>
                          <a:sym typeface="Poppins"/>
                        </a:rPr>
                        <a:t>آبان</a:t>
                      </a:r>
                      <a:endParaRPr sz="1200" dirty="0">
                        <a:solidFill>
                          <a:schemeClr val="lt1"/>
                        </a:solidFill>
                        <a:latin typeface="Poppins"/>
                        <a:ea typeface="Poppins"/>
                        <a:cs typeface="B Nazanin" panose="00000400000000000000" pitchFamily="2" charset="-78"/>
                        <a:sym typeface="Poppins"/>
                      </a:endParaRPr>
                    </a:p>
                  </a:txBody>
                  <a:tcPr marL="91425" marR="91425" marT="91425" marB="91425">
                    <a:lnL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sz="1200" dirty="0">
                          <a:solidFill>
                            <a:schemeClr val="lt1"/>
                          </a:solidFill>
                          <a:latin typeface="Poppins"/>
                          <a:ea typeface="Poppins"/>
                          <a:cs typeface="B Nazanin" panose="00000400000000000000" pitchFamily="2" charset="-78"/>
                          <a:sym typeface="Poppins"/>
                        </a:rPr>
                        <a:t>آذر</a:t>
                      </a:r>
                      <a:endParaRPr sz="1200" dirty="0">
                        <a:solidFill>
                          <a:schemeClr val="lt1"/>
                        </a:solidFill>
                        <a:latin typeface="Poppins"/>
                        <a:ea typeface="Poppins"/>
                        <a:cs typeface="B Nazanin" panose="00000400000000000000" pitchFamily="2" charset="-78"/>
                        <a:sym typeface="Poppins"/>
                      </a:endParaRPr>
                    </a:p>
                  </a:txBody>
                  <a:tcPr marL="91425" marR="91425" marT="91425" marB="91425">
                    <a:lnL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sz="1200" dirty="0">
                          <a:solidFill>
                            <a:schemeClr val="lt1"/>
                          </a:solidFill>
                          <a:latin typeface="Poppins"/>
                          <a:ea typeface="Poppins"/>
                          <a:cs typeface="B Nazanin" panose="00000400000000000000" pitchFamily="2" charset="-78"/>
                          <a:sym typeface="Poppins"/>
                        </a:rPr>
                        <a:t>دی</a:t>
                      </a:r>
                      <a:endParaRPr sz="1200" dirty="0">
                        <a:solidFill>
                          <a:schemeClr val="lt1"/>
                        </a:solidFill>
                        <a:latin typeface="Poppins"/>
                        <a:ea typeface="Poppins"/>
                        <a:cs typeface="B Nazanin" panose="00000400000000000000" pitchFamily="2" charset="-78"/>
                        <a:sym typeface="Poppins"/>
                      </a:endParaRPr>
                    </a:p>
                  </a:txBody>
                  <a:tcPr marL="91425" marR="91425" marT="91425" marB="91425">
                    <a:lnL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sz="1200" dirty="0">
                          <a:solidFill>
                            <a:schemeClr val="lt1"/>
                          </a:solidFill>
                          <a:latin typeface="Poppins"/>
                          <a:ea typeface="Poppins"/>
                          <a:cs typeface="B Nazanin" panose="00000400000000000000" pitchFamily="2" charset="-78"/>
                          <a:sym typeface="Poppins"/>
                        </a:rPr>
                        <a:t>بهمن</a:t>
                      </a:r>
                      <a:endParaRPr sz="1200" dirty="0">
                        <a:solidFill>
                          <a:schemeClr val="lt1"/>
                        </a:solidFill>
                        <a:latin typeface="Poppins"/>
                        <a:ea typeface="Poppins"/>
                        <a:cs typeface="B Nazanin" panose="00000400000000000000" pitchFamily="2" charset="-78"/>
                        <a:sym typeface="Poppins"/>
                      </a:endParaRPr>
                    </a:p>
                  </a:txBody>
                  <a:tcPr marL="91425" marR="91425" marT="91425" marB="91425">
                    <a:lnL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sz="1200" dirty="0">
                          <a:solidFill>
                            <a:schemeClr val="lt1"/>
                          </a:solidFill>
                          <a:latin typeface="Poppins"/>
                          <a:ea typeface="Poppins"/>
                          <a:cs typeface="B Nazanin" panose="00000400000000000000" pitchFamily="2" charset="-78"/>
                          <a:sym typeface="Poppins"/>
                        </a:rPr>
                        <a:t>اسفند</a:t>
                      </a:r>
                      <a:endParaRPr sz="1200" dirty="0">
                        <a:solidFill>
                          <a:schemeClr val="lt1"/>
                        </a:solidFill>
                        <a:latin typeface="Poppins"/>
                        <a:ea typeface="Poppins"/>
                        <a:cs typeface="B Nazanin" panose="00000400000000000000" pitchFamily="2" charset="-78"/>
                        <a:sym typeface="Poppins"/>
                      </a:endParaRPr>
                    </a:p>
                  </a:txBody>
                  <a:tcPr marL="91425" marR="91425" marT="91425" marB="91425">
                    <a:lnL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81000">
                <a:tc>
                  <a:txBody>
                    <a:bodyPr/>
                    <a:lstStyle/>
                    <a:p>
                      <a:pPr marL="0" lvl="0" indent="0" algn="ctr" rtl="1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dirty="0">
                          <a:solidFill>
                            <a:schemeClr val="lt1"/>
                          </a:solidFill>
                          <a:latin typeface="Poppins"/>
                          <a:ea typeface="Poppins"/>
                          <a:cs typeface="B Nazanin" panose="00000400000000000000" pitchFamily="2" charset="-78"/>
                          <a:sym typeface="Poppins"/>
                        </a:rPr>
                        <a:t>وظیفه</a:t>
                      </a:r>
                      <a:r>
                        <a:rPr lang="en" dirty="0">
                          <a:solidFill>
                            <a:schemeClr val="lt1"/>
                          </a:solidFill>
                          <a:latin typeface="Poppins"/>
                          <a:ea typeface="Poppins"/>
                          <a:cs typeface="B Nazanin" panose="00000400000000000000" pitchFamily="2" charset="-78"/>
                          <a:sym typeface="Poppins"/>
                        </a:rPr>
                        <a:t> 1</a:t>
                      </a:r>
                      <a:endParaRPr dirty="0">
                        <a:solidFill>
                          <a:schemeClr val="lt1"/>
                        </a:solidFill>
                        <a:latin typeface="Poppins"/>
                        <a:ea typeface="Poppins"/>
                        <a:cs typeface="B Nazanin" panose="00000400000000000000" pitchFamily="2" charset="-78"/>
                        <a:sym typeface="Poppins"/>
                      </a:endParaRPr>
                    </a:p>
                  </a:txBody>
                  <a:tcPr marL="91425" marR="91425" marT="91425" marB="91425">
                    <a:lnL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1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dirty="0">
                        <a:cs typeface="B Nazanin" panose="00000400000000000000" pitchFamily="2" charset="-78"/>
                      </a:endParaRPr>
                    </a:p>
                  </a:txBody>
                  <a:tcPr marL="91425" marR="91425" marT="91425" marB="91425">
                    <a:lnL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1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cs typeface="B Nazanin" panose="00000400000000000000" pitchFamily="2" charset="-78"/>
                      </a:endParaRPr>
                    </a:p>
                  </a:txBody>
                  <a:tcPr marL="91425" marR="91425" marT="91425" marB="91425">
                    <a:lnL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1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cs typeface="B Nazanin" panose="00000400000000000000" pitchFamily="2" charset="-78"/>
                      </a:endParaRPr>
                    </a:p>
                  </a:txBody>
                  <a:tcPr marL="91425" marR="91425" marT="91425" marB="91425">
                    <a:lnL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1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cs typeface="B Nazanin" panose="00000400000000000000" pitchFamily="2" charset="-78"/>
                      </a:endParaRPr>
                    </a:p>
                  </a:txBody>
                  <a:tcPr marL="91425" marR="91425" marT="91425" marB="91425">
                    <a:lnL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1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cs typeface="B Nazanin" panose="00000400000000000000" pitchFamily="2" charset="-78"/>
                      </a:endParaRPr>
                    </a:p>
                  </a:txBody>
                  <a:tcPr marL="91425" marR="91425" marT="91425" marB="91425">
                    <a:lnL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1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cs typeface="B Nazanin" panose="00000400000000000000" pitchFamily="2" charset="-78"/>
                      </a:endParaRPr>
                    </a:p>
                  </a:txBody>
                  <a:tcPr marL="91425" marR="91425" marT="91425" marB="91425">
                    <a:lnL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1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cs typeface="B Nazanin" panose="00000400000000000000" pitchFamily="2" charset="-78"/>
                      </a:endParaRPr>
                    </a:p>
                  </a:txBody>
                  <a:tcPr marL="91425" marR="91425" marT="91425" marB="91425">
                    <a:lnL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1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cs typeface="B Nazanin" panose="00000400000000000000" pitchFamily="2" charset="-78"/>
                      </a:endParaRPr>
                    </a:p>
                  </a:txBody>
                  <a:tcPr marL="91425" marR="91425" marT="91425" marB="91425">
                    <a:lnL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1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cs typeface="B Nazanin" panose="00000400000000000000" pitchFamily="2" charset="-78"/>
                      </a:endParaRPr>
                    </a:p>
                  </a:txBody>
                  <a:tcPr marL="91425" marR="91425" marT="91425" marB="91425">
                    <a:lnL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1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cs typeface="B Nazanin" panose="00000400000000000000" pitchFamily="2" charset="-78"/>
                      </a:endParaRPr>
                    </a:p>
                  </a:txBody>
                  <a:tcPr marL="91425" marR="91425" marT="91425" marB="91425">
                    <a:lnL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1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cs typeface="B Nazanin" panose="00000400000000000000" pitchFamily="2" charset="-78"/>
                      </a:endParaRPr>
                    </a:p>
                  </a:txBody>
                  <a:tcPr marL="91425" marR="91425" marT="91425" marB="91425">
                    <a:lnL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1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cs typeface="B Nazanin" panose="00000400000000000000" pitchFamily="2" charset="-78"/>
                      </a:endParaRPr>
                    </a:p>
                  </a:txBody>
                  <a:tcPr marL="91425" marR="91425" marT="91425" marB="91425">
                    <a:lnL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81000">
                <a:tc>
                  <a:txBody>
                    <a:bodyPr/>
                    <a:lstStyle/>
                    <a:p>
                      <a:pPr marL="0" lvl="0" indent="0" algn="ctr" rtl="1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dirty="0">
                          <a:solidFill>
                            <a:schemeClr val="lt1"/>
                          </a:solidFill>
                          <a:latin typeface="Poppins"/>
                          <a:ea typeface="Poppins"/>
                          <a:cs typeface="B Nazanin" panose="00000400000000000000" pitchFamily="2" charset="-78"/>
                          <a:sym typeface="Poppins"/>
                        </a:rPr>
                        <a:t>وظیفه</a:t>
                      </a:r>
                      <a:r>
                        <a:rPr lang="en" dirty="0">
                          <a:solidFill>
                            <a:schemeClr val="lt1"/>
                          </a:solidFill>
                          <a:latin typeface="Poppins"/>
                          <a:ea typeface="Poppins"/>
                          <a:cs typeface="B Nazanin" panose="00000400000000000000" pitchFamily="2" charset="-78"/>
                          <a:sym typeface="Poppins"/>
                        </a:rPr>
                        <a:t> 2</a:t>
                      </a:r>
                      <a:endParaRPr dirty="0">
                        <a:solidFill>
                          <a:schemeClr val="dk1"/>
                        </a:solidFill>
                        <a:latin typeface="Poppins"/>
                        <a:ea typeface="Poppins"/>
                        <a:cs typeface="B Nazanin" panose="00000400000000000000" pitchFamily="2" charset="-78"/>
                        <a:sym typeface="Poppins"/>
                      </a:endParaRPr>
                    </a:p>
                  </a:txBody>
                  <a:tcPr marL="91425" marR="91425" marT="91425" marB="91425">
                    <a:lnL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1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dirty="0">
                        <a:cs typeface="B Nazanin" panose="00000400000000000000" pitchFamily="2" charset="-78"/>
                      </a:endParaRPr>
                    </a:p>
                  </a:txBody>
                  <a:tcPr marL="91425" marR="91425" marT="91425" marB="91425">
                    <a:lnL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1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dirty="0">
                        <a:cs typeface="B Nazanin" panose="00000400000000000000" pitchFamily="2" charset="-78"/>
                      </a:endParaRPr>
                    </a:p>
                  </a:txBody>
                  <a:tcPr marL="91425" marR="91425" marT="91425" marB="91425">
                    <a:lnL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1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cs typeface="B Nazanin" panose="00000400000000000000" pitchFamily="2" charset="-78"/>
                      </a:endParaRPr>
                    </a:p>
                  </a:txBody>
                  <a:tcPr marL="91425" marR="91425" marT="91425" marB="91425">
                    <a:lnL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1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dirty="0">
                        <a:cs typeface="B Nazanin" panose="00000400000000000000" pitchFamily="2" charset="-78"/>
                      </a:endParaRPr>
                    </a:p>
                  </a:txBody>
                  <a:tcPr marL="91425" marR="91425" marT="91425" marB="91425">
                    <a:lnL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1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cs typeface="B Nazanin" panose="00000400000000000000" pitchFamily="2" charset="-78"/>
                      </a:endParaRPr>
                    </a:p>
                  </a:txBody>
                  <a:tcPr marL="91425" marR="91425" marT="91425" marB="91425">
                    <a:lnL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1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cs typeface="B Nazanin" panose="00000400000000000000" pitchFamily="2" charset="-78"/>
                      </a:endParaRPr>
                    </a:p>
                  </a:txBody>
                  <a:tcPr marL="91425" marR="91425" marT="91425" marB="91425">
                    <a:lnL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1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cs typeface="B Nazanin" panose="00000400000000000000" pitchFamily="2" charset="-78"/>
                      </a:endParaRPr>
                    </a:p>
                  </a:txBody>
                  <a:tcPr marL="91425" marR="91425" marT="91425" marB="91425">
                    <a:lnL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1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cs typeface="B Nazanin" panose="00000400000000000000" pitchFamily="2" charset="-78"/>
                      </a:endParaRPr>
                    </a:p>
                  </a:txBody>
                  <a:tcPr marL="91425" marR="91425" marT="91425" marB="91425">
                    <a:lnL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1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cs typeface="B Nazanin" panose="00000400000000000000" pitchFamily="2" charset="-78"/>
                      </a:endParaRPr>
                    </a:p>
                  </a:txBody>
                  <a:tcPr marL="91425" marR="91425" marT="91425" marB="91425">
                    <a:lnL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1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cs typeface="B Nazanin" panose="00000400000000000000" pitchFamily="2" charset="-78"/>
                      </a:endParaRPr>
                    </a:p>
                  </a:txBody>
                  <a:tcPr marL="91425" marR="91425" marT="91425" marB="91425">
                    <a:lnL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1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cs typeface="B Nazanin" panose="00000400000000000000" pitchFamily="2" charset="-78"/>
                      </a:endParaRPr>
                    </a:p>
                  </a:txBody>
                  <a:tcPr marL="91425" marR="91425" marT="91425" marB="91425">
                    <a:lnL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1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cs typeface="B Nazanin" panose="00000400000000000000" pitchFamily="2" charset="-78"/>
                      </a:endParaRPr>
                    </a:p>
                  </a:txBody>
                  <a:tcPr marL="91425" marR="91425" marT="91425" marB="91425">
                    <a:lnL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81000">
                <a:tc>
                  <a:txBody>
                    <a:bodyPr/>
                    <a:lstStyle/>
                    <a:p>
                      <a:pPr marL="0" lvl="0" indent="0" algn="ctr" rtl="1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dirty="0">
                          <a:solidFill>
                            <a:schemeClr val="lt1"/>
                          </a:solidFill>
                          <a:latin typeface="Poppins"/>
                          <a:ea typeface="Poppins"/>
                          <a:cs typeface="B Nazanin" panose="00000400000000000000" pitchFamily="2" charset="-78"/>
                          <a:sym typeface="Poppins"/>
                        </a:rPr>
                        <a:t>وظیفه</a:t>
                      </a:r>
                      <a:r>
                        <a:rPr lang="en" dirty="0">
                          <a:solidFill>
                            <a:schemeClr val="lt1"/>
                          </a:solidFill>
                          <a:latin typeface="Poppins"/>
                          <a:ea typeface="Poppins"/>
                          <a:cs typeface="B Nazanin" panose="00000400000000000000" pitchFamily="2" charset="-78"/>
                          <a:sym typeface="Poppins"/>
                        </a:rPr>
                        <a:t> 3</a:t>
                      </a:r>
                      <a:endParaRPr dirty="0">
                        <a:solidFill>
                          <a:schemeClr val="dk1"/>
                        </a:solidFill>
                        <a:latin typeface="Poppins"/>
                        <a:ea typeface="Poppins"/>
                        <a:cs typeface="B Nazanin" panose="00000400000000000000" pitchFamily="2" charset="-78"/>
                        <a:sym typeface="Poppins"/>
                      </a:endParaRPr>
                    </a:p>
                  </a:txBody>
                  <a:tcPr marL="91425" marR="91425" marT="91425" marB="91425">
                    <a:lnL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1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cs typeface="B Nazanin" panose="00000400000000000000" pitchFamily="2" charset="-78"/>
                      </a:endParaRPr>
                    </a:p>
                  </a:txBody>
                  <a:tcPr marL="91425" marR="91425" marT="91425" marB="91425">
                    <a:lnL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1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dirty="0">
                        <a:cs typeface="B Nazanin" panose="00000400000000000000" pitchFamily="2" charset="-78"/>
                      </a:endParaRPr>
                    </a:p>
                  </a:txBody>
                  <a:tcPr marL="91425" marR="91425" marT="91425" marB="91425">
                    <a:lnL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1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cs typeface="B Nazanin" panose="00000400000000000000" pitchFamily="2" charset="-78"/>
                      </a:endParaRPr>
                    </a:p>
                  </a:txBody>
                  <a:tcPr marL="91425" marR="91425" marT="91425" marB="91425">
                    <a:lnL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1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cs typeface="B Nazanin" panose="00000400000000000000" pitchFamily="2" charset="-78"/>
                      </a:endParaRPr>
                    </a:p>
                  </a:txBody>
                  <a:tcPr marL="91425" marR="91425" marT="91425" marB="91425">
                    <a:lnL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1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cs typeface="B Nazanin" panose="00000400000000000000" pitchFamily="2" charset="-78"/>
                      </a:endParaRPr>
                    </a:p>
                  </a:txBody>
                  <a:tcPr marL="91425" marR="91425" marT="91425" marB="91425">
                    <a:lnL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1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cs typeface="B Nazanin" panose="00000400000000000000" pitchFamily="2" charset="-78"/>
                      </a:endParaRPr>
                    </a:p>
                  </a:txBody>
                  <a:tcPr marL="91425" marR="91425" marT="91425" marB="91425">
                    <a:lnL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1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dirty="0">
                        <a:cs typeface="B Nazanin" panose="00000400000000000000" pitchFamily="2" charset="-78"/>
                      </a:endParaRPr>
                    </a:p>
                  </a:txBody>
                  <a:tcPr marL="91425" marR="91425" marT="91425" marB="91425">
                    <a:lnL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1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cs typeface="B Nazanin" panose="00000400000000000000" pitchFamily="2" charset="-78"/>
                      </a:endParaRPr>
                    </a:p>
                  </a:txBody>
                  <a:tcPr marL="91425" marR="91425" marT="91425" marB="91425">
                    <a:lnL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1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cs typeface="B Nazanin" panose="00000400000000000000" pitchFamily="2" charset="-78"/>
                      </a:endParaRPr>
                    </a:p>
                  </a:txBody>
                  <a:tcPr marL="91425" marR="91425" marT="91425" marB="91425">
                    <a:lnL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1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cs typeface="B Nazanin" panose="00000400000000000000" pitchFamily="2" charset="-78"/>
                      </a:endParaRPr>
                    </a:p>
                  </a:txBody>
                  <a:tcPr marL="91425" marR="91425" marT="91425" marB="91425">
                    <a:lnL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1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cs typeface="B Nazanin" panose="00000400000000000000" pitchFamily="2" charset="-78"/>
                      </a:endParaRPr>
                    </a:p>
                  </a:txBody>
                  <a:tcPr marL="91425" marR="91425" marT="91425" marB="91425">
                    <a:lnL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1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cs typeface="B Nazanin" panose="00000400000000000000" pitchFamily="2" charset="-78"/>
                      </a:endParaRPr>
                    </a:p>
                  </a:txBody>
                  <a:tcPr marL="91425" marR="91425" marT="91425" marB="91425">
                    <a:lnL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81000">
                <a:tc>
                  <a:txBody>
                    <a:bodyPr/>
                    <a:lstStyle/>
                    <a:p>
                      <a:pPr marL="0" lvl="0" indent="0" algn="ctr" rtl="1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dirty="0">
                          <a:solidFill>
                            <a:schemeClr val="lt1"/>
                          </a:solidFill>
                          <a:latin typeface="Poppins"/>
                          <a:ea typeface="Poppins"/>
                          <a:cs typeface="B Nazanin" panose="00000400000000000000" pitchFamily="2" charset="-78"/>
                          <a:sym typeface="Poppins"/>
                        </a:rPr>
                        <a:t>وظیفه</a:t>
                      </a:r>
                      <a:r>
                        <a:rPr lang="en" dirty="0">
                          <a:solidFill>
                            <a:schemeClr val="lt1"/>
                          </a:solidFill>
                          <a:latin typeface="Poppins"/>
                          <a:ea typeface="Poppins"/>
                          <a:cs typeface="B Nazanin" panose="00000400000000000000" pitchFamily="2" charset="-78"/>
                          <a:sym typeface="Poppins"/>
                        </a:rPr>
                        <a:t> 4</a:t>
                      </a:r>
                      <a:endParaRPr dirty="0">
                        <a:solidFill>
                          <a:schemeClr val="dk1"/>
                        </a:solidFill>
                        <a:latin typeface="Poppins"/>
                        <a:ea typeface="Poppins"/>
                        <a:cs typeface="B Nazanin" panose="00000400000000000000" pitchFamily="2" charset="-78"/>
                        <a:sym typeface="Poppins"/>
                      </a:endParaRPr>
                    </a:p>
                  </a:txBody>
                  <a:tcPr marL="91425" marR="91425" marT="91425" marB="91425">
                    <a:lnL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1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cs typeface="B Nazanin" panose="00000400000000000000" pitchFamily="2" charset="-78"/>
                      </a:endParaRPr>
                    </a:p>
                  </a:txBody>
                  <a:tcPr marL="91425" marR="91425" marT="91425" marB="91425">
                    <a:lnL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1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cs typeface="B Nazanin" panose="00000400000000000000" pitchFamily="2" charset="-78"/>
                      </a:endParaRPr>
                    </a:p>
                  </a:txBody>
                  <a:tcPr marL="91425" marR="91425" marT="91425" marB="91425">
                    <a:lnL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1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dirty="0">
                        <a:cs typeface="B Nazanin" panose="00000400000000000000" pitchFamily="2" charset="-78"/>
                      </a:endParaRPr>
                    </a:p>
                  </a:txBody>
                  <a:tcPr marL="91425" marR="91425" marT="91425" marB="91425">
                    <a:lnL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1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dirty="0">
                        <a:cs typeface="B Nazanin" panose="00000400000000000000" pitchFamily="2" charset="-78"/>
                      </a:endParaRPr>
                    </a:p>
                  </a:txBody>
                  <a:tcPr marL="91425" marR="91425" marT="91425" marB="91425">
                    <a:lnL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1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dirty="0">
                        <a:cs typeface="B Nazanin" panose="00000400000000000000" pitchFamily="2" charset="-78"/>
                      </a:endParaRPr>
                    </a:p>
                  </a:txBody>
                  <a:tcPr marL="91425" marR="91425" marT="91425" marB="91425">
                    <a:lnL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1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dirty="0">
                        <a:cs typeface="B Nazanin" panose="00000400000000000000" pitchFamily="2" charset="-78"/>
                      </a:endParaRPr>
                    </a:p>
                  </a:txBody>
                  <a:tcPr marL="91425" marR="91425" marT="91425" marB="91425">
                    <a:lnL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1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dirty="0">
                        <a:cs typeface="B Nazanin" panose="00000400000000000000" pitchFamily="2" charset="-78"/>
                      </a:endParaRPr>
                    </a:p>
                  </a:txBody>
                  <a:tcPr marL="91425" marR="91425" marT="91425" marB="91425">
                    <a:lnL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1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cs typeface="B Nazanin" panose="00000400000000000000" pitchFamily="2" charset="-78"/>
                      </a:endParaRPr>
                    </a:p>
                  </a:txBody>
                  <a:tcPr marL="91425" marR="91425" marT="91425" marB="91425">
                    <a:lnL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1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dirty="0">
                        <a:cs typeface="B Nazanin" panose="00000400000000000000" pitchFamily="2" charset="-78"/>
                      </a:endParaRPr>
                    </a:p>
                  </a:txBody>
                  <a:tcPr marL="91425" marR="91425" marT="91425" marB="91425">
                    <a:lnL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1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dirty="0">
                        <a:cs typeface="B Nazanin" panose="00000400000000000000" pitchFamily="2" charset="-78"/>
                      </a:endParaRPr>
                    </a:p>
                  </a:txBody>
                  <a:tcPr marL="91425" marR="91425" marT="91425" marB="91425">
                    <a:lnL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1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dirty="0">
                        <a:cs typeface="B Nazanin" panose="00000400000000000000" pitchFamily="2" charset="-78"/>
                      </a:endParaRPr>
                    </a:p>
                  </a:txBody>
                  <a:tcPr marL="91425" marR="91425" marT="91425" marB="91425">
                    <a:lnL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1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dirty="0">
                        <a:cs typeface="B Nazanin" panose="00000400000000000000" pitchFamily="2" charset="-78"/>
                      </a:endParaRPr>
                    </a:p>
                  </a:txBody>
                  <a:tcPr marL="91425" marR="91425" marT="91425" marB="91425">
                    <a:lnL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sp>
        <p:nvSpPr>
          <p:cNvPr id="4981" name="Google Shape;4981;p95"/>
          <p:cNvSpPr txBox="1">
            <a:spLocks noGrp="1"/>
          </p:cNvSpPr>
          <p:nvPr>
            <p:ph type="title" idx="4294967295"/>
          </p:nvPr>
        </p:nvSpPr>
        <p:spPr>
          <a:xfrm>
            <a:off x="834321" y="3355395"/>
            <a:ext cx="1708800" cy="368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700" dirty="0">
                <a:cs typeface="B Nazanin" panose="00000400000000000000" pitchFamily="2" charset="-78"/>
              </a:rPr>
              <a:t>وظیفه</a:t>
            </a:r>
            <a:r>
              <a:rPr lang="en" sz="1700" dirty="0">
                <a:cs typeface="B Nazanin" panose="00000400000000000000" pitchFamily="2" charset="-78"/>
              </a:rPr>
              <a:t> 1</a:t>
            </a:r>
            <a:endParaRPr sz="1700" dirty="0">
              <a:cs typeface="B Nazanin" panose="00000400000000000000" pitchFamily="2" charset="-78"/>
            </a:endParaRPr>
          </a:p>
        </p:txBody>
      </p:sp>
      <p:sp>
        <p:nvSpPr>
          <p:cNvPr id="4982" name="Google Shape;4982;p95"/>
          <p:cNvSpPr txBox="1">
            <a:spLocks noGrp="1"/>
          </p:cNvSpPr>
          <p:nvPr>
            <p:ph type="subTitle" idx="4294967295"/>
          </p:nvPr>
        </p:nvSpPr>
        <p:spPr>
          <a:xfrm>
            <a:off x="834300" y="3708045"/>
            <a:ext cx="1708800" cy="79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137160" marR="0" indent="0" algn="r" rtl="1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b="0" i="0" dirty="0">
                <a:solidFill>
                  <a:srgbClr val="FFFFFF"/>
                </a:solidFill>
                <a:effectLst/>
                <a:latin typeface="Poppins" panose="020B0502040204020203" pitchFamily="2" charset="0"/>
                <a:ea typeface="Poppins" panose="020B0502040204020203" pitchFamily="2" charset="0"/>
                <a:cs typeface="B Nazanin" panose="00000400000000000000" pitchFamily="2" charset="-78"/>
              </a:rPr>
              <a:t>قالب پاورپوینت مدیریت پروژه قابل ویرایش می باشد</a:t>
            </a:r>
            <a:endParaRPr lang="fa-IR" sz="1100" dirty="0">
              <a:effectLst/>
              <a:cs typeface="B Nazanin" panose="00000400000000000000" pitchFamily="2" charset="-78"/>
            </a:endParaRPr>
          </a:p>
        </p:txBody>
      </p:sp>
      <p:sp>
        <p:nvSpPr>
          <p:cNvPr id="4983" name="Google Shape;4983;p95"/>
          <p:cNvSpPr txBox="1">
            <a:spLocks noGrp="1"/>
          </p:cNvSpPr>
          <p:nvPr>
            <p:ph type="title" idx="4294967295"/>
          </p:nvPr>
        </p:nvSpPr>
        <p:spPr>
          <a:xfrm>
            <a:off x="2756512" y="3355395"/>
            <a:ext cx="1708800" cy="368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marR="0" lvl="0" indent="0" algn="ct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700" dirty="0">
                <a:solidFill>
                  <a:schemeClr val="accent1"/>
                </a:solidFill>
                <a:cs typeface="B Nazanin" panose="00000400000000000000" pitchFamily="2" charset="-78"/>
              </a:rPr>
              <a:t>وظیفه</a:t>
            </a:r>
            <a:r>
              <a:rPr lang="en" sz="1700" dirty="0">
                <a:solidFill>
                  <a:schemeClr val="accent1"/>
                </a:solidFill>
                <a:cs typeface="B Nazanin" panose="00000400000000000000" pitchFamily="2" charset="-78"/>
              </a:rPr>
              <a:t> 2</a:t>
            </a:r>
            <a:endParaRPr sz="1700" dirty="0">
              <a:solidFill>
                <a:schemeClr val="accent1"/>
              </a:solidFill>
              <a:cs typeface="B Nazanin" panose="00000400000000000000" pitchFamily="2" charset="-78"/>
            </a:endParaRPr>
          </a:p>
        </p:txBody>
      </p:sp>
      <p:sp>
        <p:nvSpPr>
          <p:cNvPr id="4984" name="Google Shape;4984;p95"/>
          <p:cNvSpPr txBox="1">
            <a:spLocks noGrp="1"/>
          </p:cNvSpPr>
          <p:nvPr>
            <p:ph type="subTitle" idx="4294967295"/>
          </p:nvPr>
        </p:nvSpPr>
        <p:spPr>
          <a:xfrm>
            <a:off x="2756500" y="3708045"/>
            <a:ext cx="1708800" cy="79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137160" marR="0" indent="0" algn="r" rtl="1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b="0" i="0" dirty="0">
                <a:solidFill>
                  <a:srgbClr val="FFFFFF"/>
                </a:solidFill>
                <a:effectLst/>
                <a:latin typeface="Poppins" panose="020B0502040204020203" pitchFamily="2" charset="0"/>
                <a:ea typeface="Poppins" panose="020B0502040204020203" pitchFamily="2" charset="0"/>
                <a:cs typeface="B Nazanin" panose="00000400000000000000" pitchFamily="2" charset="-78"/>
              </a:rPr>
              <a:t>قالب پاورپوینت مدیریت پروژه قابل ویرایش می باشد</a:t>
            </a:r>
            <a:endParaRPr lang="fa-IR" sz="1100" dirty="0">
              <a:effectLst/>
              <a:cs typeface="B Nazanin" panose="00000400000000000000" pitchFamily="2" charset="-78"/>
            </a:endParaRPr>
          </a:p>
        </p:txBody>
      </p:sp>
      <p:sp>
        <p:nvSpPr>
          <p:cNvPr id="4985" name="Google Shape;4985;p95"/>
          <p:cNvSpPr txBox="1">
            <a:spLocks noGrp="1"/>
          </p:cNvSpPr>
          <p:nvPr>
            <p:ph type="title" idx="4294967295"/>
          </p:nvPr>
        </p:nvSpPr>
        <p:spPr>
          <a:xfrm>
            <a:off x="4678703" y="3355395"/>
            <a:ext cx="1708800" cy="368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marR="0" lvl="0" indent="0" algn="ct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700" dirty="0">
                <a:solidFill>
                  <a:schemeClr val="lt2"/>
                </a:solidFill>
                <a:cs typeface="B Nazanin" panose="00000400000000000000" pitchFamily="2" charset="-78"/>
              </a:rPr>
              <a:t>وظیفه</a:t>
            </a:r>
            <a:r>
              <a:rPr lang="en" sz="1700" dirty="0">
                <a:solidFill>
                  <a:schemeClr val="lt2"/>
                </a:solidFill>
                <a:cs typeface="B Nazanin" panose="00000400000000000000" pitchFamily="2" charset="-78"/>
              </a:rPr>
              <a:t> 3</a:t>
            </a:r>
            <a:endParaRPr sz="1700" dirty="0">
              <a:solidFill>
                <a:schemeClr val="lt2"/>
              </a:solidFill>
              <a:cs typeface="B Nazanin" panose="00000400000000000000" pitchFamily="2" charset="-78"/>
            </a:endParaRPr>
          </a:p>
        </p:txBody>
      </p:sp>
      <p:sp>
        <p:nvSpPr>
          <p:cNvPr id="4986" name="Google Shape;4986;p95"/>
          <p:cNvSpPr txBox="1">
            <a:spLocks noGrp="1"/>
          </p:cNvSpPr>
          <p:nvPr>
            <p:ph type="subTitle" idx="4294967295"/>
          </p:nvPr>
        </p:nvSpPr>
        <p:spPr>
          <a:xfrm>
            <a:off x="4678700" y="3708045"/>
            <a:ext cx="1708800" cy="79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137160" marR="0" indent="0" algn="r" rtl="1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b="0" i="0" dirty="0">
                <a:solidFill>
                  <a:srgbClr val="FFFFFF"/>
                </a:solidFill>
                <a:effectLst/>
                <a:latin typeface="Poppins" panose="020B0502040204020203" pitchFamily="2" charset="0"/>
                <a:ea typeface="Poppins" panose="020B0502040204020203" pitchFamily="2" charset="0"/>
                <a:cs typeface="B Nazanin" panose="00000400000000000000" pitchFamily="2" charset="-78"/>
              </a:rPr>
              <a:t>قالب پاورپوینت مدیریت پروژه قابل ویرایش می باشد</a:t>
            </a:r>
            <a:endParaRPr lang="fa-IR" sz="1100" dirty="0">
              <a:effectLst/>
              <a:cs typeface="B Nazanin" panose="00000400000000000000" pitchFamily="2" charset="-78"/>
            </a:endParaRPr>
          </a:p>
        </p:txBody>
      </p:sp>
      <p:sp>
        <p:nvSpPr>
          <p:cNvPr id="4987" name="Google Shape;4987;p95"/>
          <p:cNvSpPr txBox="1">
            <a:spLocks noGrp="1"/>
          </p:cNvSpPr>
          <p:nvPr>
            <p:ph type="title" idx="4294967295"/>
          </p:nvPr>
        </p:nvSpPr>
        <p:spPr>
          <a:xfrm>
            <a:off x="6600894" y="3355395"/>
            <a:ext cx="1708800" cy="368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marR="0" lvl="0" indent="0" algn="ct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700" dirty="0">
                <a:solidFill>
                  <a:schemeClr val="accent2"/>
                </a:solidFill>
                <a:cs typeface="B Nazanin" panose="00000400000000000000" pitchFamily="2" charset="-78"/>
              </a:rPr>
              <a:t>وظیفه</a:t>
            </a:r>
            <a:r>
              <a:rPr lang="en" sz="1700" dirty="0">
                <a:solidFill>
                  <a:schemeClr val="accent2"/>
                </a:solidFill>
                <a:cs typeface="B Nazanin" panose="00000400000000000000" pitchFamily="2" charset="-78"/>
              </a:rPr>
              <a:t> 4</a:t>
            </a:r>
            <a:endParaRPr sz="1700" dirty="0">
              <a:solidFill>
                <a:schemeClr val="accent2"/>
              </a:solidFill>
              <a:cs typeface="B Nazanin" panose="00000400000000000000" pitchFamily="2" charset="-78"/>
            </a:endParaRPr>
          </a:p>
        </p:txBody>
      </p:sp>
      <p:sp>
        <p:nvSpPr>
          <p:cNvPr id="4988" name="Google Shape;4988;p95"/>
          <p:cNvSpPr txBox="1">
            <a:spLocks noGrp="1"/>
          </p:cNvSpPr>
          <p:nvPr>
            <p:ph type="subTitle" idx="4294967295"/>
          </p:nvPr>
        </p:nvSpPr>
        <p:spPr>
          <a:xfrm>
            <a:off x="6600900" y="3708045"/>
            <a:ext cx="1708800" cy="79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137160" marR="0" indent="0" algn="r" rtl="1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b="0" i="0" dirty="0">
                <a:solidFill>
                  <a:srgbClr val="FFFFFF"/>
                </a:solidFill>
                <a:effectLst/>
                <a:latin typeface="Poppins" panose="020B0502040204020203" pitchFamily="2" charset="0"/>
                <a:ea typeface="Poppins" panose="020B0502040204020203" pitchFamily="2" charset="0"/>
                <a:cs typeface="B Nazanin" panose="00000400000000000000" pitchFamily="2" charset="-78"/>
              </a:rPr>
              <a:t>قالب پاورپوینت مدیریت پروژه قابل ویرایش می باشد</a:t>
            </a:r>
            <a:endParaRPr lang="fa-IR" sz="1100" dirty="0">
              <a:effectLst/>
              <a:cs typeface="B Nazanin" panose="000004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9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93" name="Google Shape;4993;p96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400000000000000" pitchFamily="2" charset="-78"/>
              </a:rPr>
              <a:t>گانت ماهانه</a:t>
            </a:r>
            <a:endParaRPr dirty="0">
              <a:cs typeface="B Nazanin" panose="00000400000000000000" pitchFamily="2" charset="-78"/>
            </a:endParaRPr>
          </a:p>
        </p:txBody>
      </p:sp>
      <p:graphicFrame>
        <p:nvGraphicFramePr>
          <p:cNvPr id="4994" name="Google Shape;4994;p96"/>
          <p:cNvGraphicFramePr/>
          <p:nvPr/>
        </p:nvGraphicFramePr>
        <p:xfrm>
          <a:off x="743500" y="3157275"/>
          <a:ext cx="7657000" cy="1389250"/>
        </p:xfrm>
        <a:graphic>
          <a:graphicData uri="http://schemas.openxmlformats.org/drawingml/2006/table">
            <a:tbl>
              <a:tblPr>
                <a:noFill/>
                <a:tableStyleId>{7FFAC829-CC28-45D2-A8C5-45823D6F4568}</a:tableStyleId>
              </a:tblPr>
              <a:tblGrid>
                <a:gridCol w="2470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470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7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2470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2470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2470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24700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24700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247000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247000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247000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247000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247000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  <a:gridCol w="247000">
                  <a:extLst>
                    <a:ext uri="{9D8B030D-6E8A-4147-A177-3AD203B41FA5}">
                      <a16:colId xmlns:a16="http://schemas.microsoft.com/office/drawing/2014/main" val="20013"/>
                    </a:ext>
                  </a:extLst>
                </a:gridCol>
                <a:gridCol w="247000">
                  <a:extLst>
                    <a:ext uri="{9D8B030D-6E8A-4147-A177-3AD203B41FA5}">
                      <a16:colId xmlns:a16="http://schemas.microsoft.com/office/drawing/2014/main" val="20014"/>
                    </a:ext>
                  </a:extLst>
                </a:gridCol>
                <a:gridCol w="247000">
                  <a:extLst>
                    <a:ext uri="{9D8B030D-6E8A-4147-A177-3AD203B41FA5}">
                      <a16:colId xmlns:a16="http://schemas.microsoft.com/office/drawing/2014/main" val="20015"/>
                    </a:ext>
                  </a:extLst>
                </a:gridCol>
                <a:gridCol w="247000">
                  <a:extLst>
                    <a:ext uri="{9D8B030D-6E8A-4147-A177-3AD203B41FA5}">
                      <a16:colId xmlns:a16="http://schemas.microsoft.com/office/drawing/2014/main" val="20016"/>
                    </a:ext>
                  </a:extLst>
                </a:gridCol>
                <a:gridCol w="247000">
                  <a:extLst>
                    <a:ext uri="{9D8B030D-6E8A-4147-A177-3AD203B41FA5}">
                      <a16:colId xmlns:a16="http://schemas.microsoft.com/office/drawing/2014/main" val="20017"/>
                    </a:ext>
                  </a:extLst>
                </a:gridCol>
                <a:gridCol w="247000">
                  <a:extLst>
                    <a:ext uri="{9D8B030D-6E8A-4147-A177-3AD203B41FA5}">
                      <a16:colId xmlns:a16="http://schemas.microsoft.com/office/drawing/2014/main" val="20018"/>
                    </a:ext>
                  </a:extLst>
                </a:gridCol>
                <a:gridCol w="247000">
                  <a:extLst>
                    <a:ext uri="{9D8B030D-6E8A-4147-A177-3AD203B41FA5}">
                      <a16:colId xmlns:a16="http://schemas.microsoft.com/office/drawing/2014/main" val="20019"/>
                    </a:ext>
                  </a:extLst>
                </a:gridCol>
                <a:gridCol w="247000">
                  <a:extLst>
                    <a:ext uri="{9D8B030D-6E8A-4147-A177-3AD203B41FA5}">
                      <a16:colId xmlns:a16="http://schemas.microsoft.com/office/drawing/2014/main" val="20020"/>
                    </a:ext>
                  </a:extLst>
                </a:gridCol>
                <a:gridCol w="247000">
                  <a:extLst>
                    <a:ext uri="{9D8B030D-6E8A-4147-A177-3AD203B41FA5}">
                      <a16:colId xmlns:a16="http://schemas.microsoft.com/office/drawing/2014/main" val="20021"/>
                    </a:ext>
                  </a:extLst>
                </a:gridCol>
                <a:gridCol w="247000">
                  <a:extLst>
                    <a:ext uri="{9D8B030D-6E8A-4147-A177-3AD203B41FA5}">
                      <a16:colId xmlns:a16="http://schemas.microsoft.com/office/drawing/2014/main" val="20022"/>
                    </a:ext>
                  </a:extLst>
                </a:gridCol>
                <a:gridCol w="247000">
                  <a:extLst>
                    <a:ext uri="{9D8B030D-6E8A-4147-A177-3AD203B41FA5}">
                      <a16:colId xmlns:a16="http://schemas.microsoft.com/office/drawing/2014/main" val="20023"/>
                    </a:ext>
                  </a:extLst>
                </a:gridCol>
                <a:gridCol w="247000">
                  <a:extLst>
                    <a:ext uri="{9D8B030D-6E8A-4147-A177-3AD203B41FA5}">
                      <a16:colId xmlns:a16="http://schemas.microsoft.com/office/drawing/2014/main" val="20024"/>
                    </a:ext>
                  </a:extLst>
                </a:gridCol>
                <a:gridCol w="247000">
                  <a:extLst>
                    <a:ext uri="{9D8B030D-6E8A-4147-A177-3AD203B41FA5}">
                      <a16:colId xmlns:a16="http://schemas.microsoft.com/office/drawing/2014/main" val="20025"/>
                    </a:ext>
                  </a:extLst>
                </a:gridCol>
                <a:gridCol w="247000">
                  <a:extLst>
                    <a:ext uri="{9D8B030D-6E8A-4147-A177-3AD203B41FA5}">
                      <a16:colId xmlns:a16="http://schemas.microsoft.com/office/drawing/2014/main" val="20026"/>
                    </a:ext>
                  </a:extLst>
                </a:gridCol>
                <a:gridCol w="247000">
                  <a:extLst>
                    <a:ext uri="{9D8B030D-6E8A-4147-A177-3AD203B41FA5}">
                      <a16:colId xmlns:a16="http://schemas.microsoft.com/office/drawing/2014/main" val="20027"/>
                    </a:ext>
                  </a:extLst>
                </a:gridCol>
                <a:gridCol w="247000">
                  <a:extLst>
                    <a:ext uri="{9D8B030D-6E8A-4147-A177-3AD203B41FA5}">
                      <a16:colId xmlns:a16="http://schemas.microsoft.com/office/drawing/2014/main" val="20028"/>
                    </a:ext>
                  </a:extLst>
                </a:gridCol>
                <a:gridCol w="247000">
                  <a:extLst>
                    <a:ext uri="{9D8B030D-6E8A-4147-A177-3AD203B41FA5}">
                      <a16:colId xmlns:a16="http://schemas.microsoft.com/office/drawing/2014/main" val="20029"/>
                    </a:ext>
                  </a:extLst>
                </a:gridCol>
                <a:gridCol w="247000">
                  <a:extLst>
                    <a:ext uri="{9D8B030D-6E8A-4147-A177-3AD203B41FA5}">
                      <a16:colId xmlns:a16="http://schemas.microsoft.com/office/drawing/2014/main" val="20030"/>
                    </a:ext>
                  </a:extLst>
                </a:gridCol>
              </a:tblGrid>
              <a:tr h="27785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200">
                          <a:solidFill>
                            <a:schemeClr val="lt2"/>
                          </a:solidFill>
                          <a:latin typeface="Poppins"/>
                          <a:ea typeface="Poppins"/>
                          <a:cs typeface="Poppins"/>
                          <a:sym typeface="Poppins"/>
                        </a:rPr>
                        <a:t>1</a:t>
                      </a:r>
                      <a:endParaRPr sz="1200">
                        <a:solidFill>
                          <a:schemeClr val="lt2"/>
                        </a:solidFill>
                        <a:latin typeface="Poppins"/>
                        <a:ea typeface="Poppins"/>
                        <a:cs typeface="Poppins"/>
                        <a:sym typeface="Poppins"/>
                      </a:endParaRPr>
                    </a:p>
                  </a:txBody>
                  <a:tcPr marL="0" marR="0" marT="0" marB="0" anchor="ctr">
                    <a:lnL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200">
                          <a:solidFill>
                            <a:schemeClr val="lt2"/>
                          </a:solidFill>
                          <a:latin typeface="Poppins"/>
                          <a:ea typeface="Poppins"/>
                          <a:cs typeface="Poppins"/>
                          <a:sym typeface="Poppins"/>
                        </a:rPr>
                        <a:t>2</a:t>
                      </a:r>
                      <a:endParaRPr sz="1200">
                        <a:solidFill>
                          <a:schemeClr val="lt2"/>
                        </a:solidFill>
                        <a:latin typeface="Poppins"/>
                        <a:ea typeface="Poppins"/>
                        <a:cs typeface="Poppins"/>
                        <a:sym typeface="Poppins"/>
                      </a:endParaRPr>
                    </a:p>
                  </a:txBody>
                  <a:tcPr marL="0" marR="0" marT="0" marB="0" anchor="ctr">
                    <a:lnL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200">
                          <a:solidFill>
                            <a:schemeClr val="lt2"/>
                          </a:solidFill>
                          <a:latin typeface="Poppins"/>
                          <a:ea typeface="Poppins"/>
                          <a:cs typeface="Poppins"/>
                          <a:sym typeface="Poppins"/>
                        </a:rPr>
                        <a:t>3</a:t>
                      </a:r>
                      <a:endParaRPr sz="1200">
                        <a:solidFill>
                          <a:schemeClr val="lt2"/>
                        </a:solidFill>
                        <a:latin typeface="Poppins"/>
                        <a:ea typeface="Poppins"/>
                        <a:cs typeface="Poppins"/>
                        <a:sym typeface="Poppins"/>
                      </a:endParaRPr>
                    </a:p>
                  </a:txBody>
                  <a:tcPr marL="0" marR="0" marT="0" marB="0" anchor="ctr">
                    <a:lnL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200">
                          <a:solidFill>
                            <a:schemeClr val="lt2"/>
                          </a:solidFill>
                          <a:latin typeface="Poppins"/>
                          <a:ea typeface="Poppins"/>
                          <a:cs typeface="Poppins"/>
                          <a:sym typeface="Poppins"/>
                        </a:rPr>
                        <a:t>4</a:t>
                      </a:r>
                      <a:endParaRPr sz="1200">
                        <a:solidFill>
                          <a:schemeClr val="lt2"/>
                        </a:solidFill>
                        <a:latin typeface="Poppins"/>
                        <a:ea typeface="Poppins"/>
                        <a:cs typeface="Poppins"/>
                        <a:sym typeface="Poppins"/>
                      </a:endParaRPr>
                    </a:p>
                  </a:txBody>
                  <a:tcPr marL="0" marR="0" marT="0" marB="0" anchor="ctr">
                    <a:lnL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200">
                          <a:solidFill>
                            <a:schemeClr val="lt2"/>
                          </a:solidFill>
                          <a:latin typeface="Poppins"/>
                          <a:ea typeface="Poppins"/>
                          <a:cs typeface="Poppins"/>
                          <a:sym typeface="Poppins"/>
                        </a:rPr>
                        <a:t>5</a:t>
                      </a:r>
                      <a:endParaRPr sz="1200">
                        <a:solidFill>
                          <a:schemeClr val="lt2"/>
                        </a:solidFill>
                        <a:latin typeface="Poppins"/>
                        <a:ea typeface="Poppins"/>
                        <a:cs typeface="Poppins"/>
                        <a:sym typeface="Poppins"/>
                      </a:endParaRPr>
                    </a:p>
                  </a:txBody>
                  <a:tcPr marL="0" marR="0" marT="0" marB="0" anchor="ctr">
                    <a:lnL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200">
                          <a:solidFill>
                            <a:schemeClr val="lt2"/>
                          </a:solidFill>
                          <a:latin typeface="Poppins"/>
                          <a:ea typeface="Poppins"/>
                          <a:cs typeface="Poppins"/>
                          <a:sym typeface="Poppins"/>
                        </a:rPr>
                        <a:t>6</a:t>
                      </a:r>
                      <a:endParaRPr sz="1200">
                        <a:solidFill>
                          <a:schemeClr val="lt2"/>
                        </a:solidFill>
                        <a:latin typeface="Poppins"/>
                        <a:ea typeface="Poppins"/>
                        <a:cs typeface="Poppins"/>
                        <a:sym typeface="Poppins"/>
                      </a:endParaRPr>
                    </a:p>
                  </a:txBody>
                  <a:tcPr marL="0" marR="0" marT="0" marB="0" anchor="ctr">
                    <a:lnL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200">
                          <a:solidFill>
                            <a:schemeClr val="lt2"/>
                          </a:solidFill>
                          <a:latin typeface="Poppins"/>
                          <a:ea typeface="Poppins"/>
                          <a:cs typeface="Poppins"/>
                          <a:sym typeface="Poppins"/>
                        </a:rPr>
                        <a:t>7</a:t>
                      </a:r>
                      <a:endParaRPr sz="1200">
                        <a:solidFill>
                          <a:schemeClr val="lt2"/>
                        </a:solidFill>
                        <a:latin typeface="Poppins"/>
                        <a:ea typeface="Poppins"/>
                        <a:cs typeface="Poppins"/>
                        <a:sym typeface="Poppins"/>
                      </a:endParaRPr>
                    </a:p>
                  </a:txBody>
                  <a:tcPr marL="0" marR="0" marT="0" marB="0" anchor="ctr">
                    <a:lnL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200">
                          <a:solidFill>
                            <a:schemeClr val="lt2"/>
                          </a:solidFill>
                          <a:latin typeface="Poppins"/>
                          <a:ea typeface="Poppins"/>
                          <a:cs typeface="Poppins"/>
                          <a:sym typeface="Poppins"/>
                        </a:rPr>
                        <a:t>8</a:t>
                      </a:r>
                      <a:endParaRPr sz="1200">
                        <a:solidFill>
                          <a:schemeClr val="lt2"/>
                        </a:solidFill>
                        <a:latin typeface="Poppins"/>
                        <a:ea typeface="Poppins"/>
                        <a:cs typeface="Poppins"/>
                        <a:sym typeface="Poppins"/>
                      </a:endParaRPr>
                    </a:p>
                  </a:txBody>
                  <a:tcPr marL="0" marR="0" marT="0" marB="0" anchor="ctr">
                    <a:lnL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200">
                          <a:solidFill>
                            <a:schemeClr val="lt2"/>
                          </a:solidFill>
                          <a:latin typeface="Poppins"/>
                          <a:ea typeface="Poppins"/>
                          <a:cs typeface="Poppins"/>
                          <a:sym typeface="Poppins"/>
                        </a:rPr>
                        <a:t>9</a:t>
                      </a:r>
                      <a:endParaRPr sz="1200">
                        <a:solidFill>
                          <a:schemeClr val="lt2"/>
                        </a:solidFill>
                        <a:latin typeface="Poppins"/>
                        <a:ea typeface="Poppins"/>
                        <a:cs typeface="Poppins"/>
                        <a:sym typeface="Poppins"/>
                      </a:endParaRPr>
                    </a:p>
                  </a:txBody>
                  <a:tcPr marL="0" marR="0" marT="0" marB="0" anchor="ctr">
                    <a:lnL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200">
                          <a:solidFill>
                            <a:schemeClr val="lt2"/>
                          </a:solidFill>
                          <a:latin typeface="Poppins"/>
                          <a:ea typeface="Poppins"/>
                          <a:cs typeface="Poppins"/>
                          <a:sym typeface="Poppins"/>
                        </a:rPr>
                        <a:t>10</a:t>
                      </a:r>
                      <a:endParaRPr sz="1200">
                        <a:solidFill>
                          <a:schemeClr val="lt2"/>
                        </a:solidFill>
                        <a:latin typeface="Poppins"/>
                        <a:ea typeface="Poppins"/>
                        <a:cs typeface="Poppins"/>
                        <a:sym typeface="Poppins"/>
                      </a:endParaRPr>
                    </a:p>
                  </a:txBody>
                  <a:tcPr marL="0" marR="0" marT="0" marB="0" anchor="ctr">
                    <a:lnL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200">
                          <a:solidFill>
                            <a:schemeClr val="lt2"/>
                          </a:solidFill>
                          <a:latin typeface="Poppins"/>
                          <a:ea typeface="Poppins"/>
                          <a:cs typeface="Poppins"/>
                          <a:sym typeface="Poppins"/>
                        </a:rPr>
                        <a:t>11</a:t>
                      </a:r>
                      <a:endParaRPr sz="1200">
                        <a:solidFill>
                          <a:schemeClr val="lt2"/>
                        </a:solidFill>
                        <a:latin typeface="Poppins"/>
                        <a:ea typeface="Poppins"/>
                        <a:cs typeface="Poppins"/>
                        <a:sym typeface="Poppins"/>
                      </a:endParaRPr>
                    </a:p>
                  </a:txBody>
                  <a:tcPr marL="0" marR="0" marT="0" marB="0" anchor="ctr">
                    <a:lnL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200">
                          <a:solidFill>
                            <a:schemeClr val="lt2"/>
                          </a:solidFill>
                          <a:latin typeface="Poppins"/>
                          <a:ea typeface="Poppins"/>
                          <a:cs typeface="Poppins"/>
                          <a:sym typeface="Poppins"/>
                        </a:rPr>
                        <a:t>12</a:t>
                      </a:r>
                      <a:endParaRPr sz="1200">
                        <a:solidFill>
                          <a:schemeClr val="lt2"/>
                        </a:solidFill>
                        <a:latin typeface="Poppins"/>
                        <a:ea typeface="Poppins"/>
                        <a:cs typeface="Poppins"/>
                        <a:sym typeface="Poppins"/>
                      </a:endParaRPr>
                    </a:p>
                  </a:txBody>
                  <a:tcPr marL="0" marR="0" marT="0" marB="0" anchor="ctr">
                    <a:lnL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200">
                          <a:solidFill>
                            <a:schemeClr val="lt2"/>
                          </a:solidFill>
                          <a:latin typeface="Poppins"/>
                          <a:ea typeface="Poppins"/>
                          <a:cs typeface="Poppins"/>
                          <a:sym typeface="Poppins"/>
                        </a:rPr>
                        <a:t>13</a:t>
                      </a:r>
                      <a:endParaRPr sz="1200">
                        <a:solidFill>
                          <a:schemeClr val="lt2"/>
                        </a:solidFill>
                        <a:latin typeface="Poppins"/>
                        <a:ea typeface="Poppins"/>
                        <a:cs typeface="Poppins"/>
                        <a:sym typeface="Poppins"/>
                      </a:endParaRPr>
                    </a:p>
                  </a:txBody>
                  <a:tcPr marL="0" marR="0" marT="0" marB="0" anchor="ctr">
                    <a:lnL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200">
                          <a:solidFill>
                            <a:schemeClr val="lt2"/>
                          </a:solidFill>
                          <a:latin typeface="Poppins"/>
                          <a:ea typeface="Poppins"/>
                          <a:cs typeface="Poppins"/>
                          <a:sym typeface="Poppins"/>
                        </a:rPr>
                        <a:t>14</a:t>
                      </a:r>
                      <a:endParaRPr sz="1200">
                        <a:solidFill>
                          <a:schemeClr val="lt2"/>
                        </a:solidFill>
                        <a:latin typeface="Poppins"/>
                        <a:ea typeface="Poppins"/>
                        <a:cs typeface="Poppins"/>
                        <a:sym typeface="Poppins"/>
                      </a:endParaRPr>
                    </a:p>
                  </a:txBody>
                  <a:tcPr marL="0" marR="0" marT="0" marB="0" anchor="ctr">
                    <a:lnL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200">
                          <a:solidFill>
                            <a:schemeClr val="lt2"/>
                          </a:solidFill>
                          <a:latin typeface="Poppins"/>
                          <a:ea typeface="Poppins"/>
                          <a:cs typeface="Poppins"/>
                          <a:sym typeface="Poppins"/>
                        </a:rPr>
                        <a:t>15</a:t>
                      </a:r>
                      <a:endParaRPr sz="1200">
                        <a:solidFill>
                          <a:schemeClr val="lt2"/>
                        </a:solidFill>
                        <a:latin typeface="Poppins"/>
                        <a:ea typeface="Poppins"/>
                        <a:cs typeface="Poppins"/>
                        <a:sym typeface="Poppins"/>
                      </a:endParaRPr>
                    </a:p>
                  </a:txBody>
                  <a:tcPr marL="0" marR="0" marT="0" marB="0" anchor="ctr">
                    <a:lnL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200">
                          <a:solidFill>
                            <a:schemeClr val="lt2"/>
                          </a:solidFill>
                          <a:latin typeface="Poppins"/>
                          <a:ea typeface="Poppins"/>
                          <a:cs typeface="Poppins"/>
                          <a:sym typeface="Poppins"/>
                        </a:rPr>
                        <a:t>16</a:t>
                      </a:r>
                      <a:endParaRPr sz="1200">
                        <a:solidFill>
                          <a:schemeClr val="lt2"/>
                        </a:solidFill>
                        <a:latin typeface="Poppins"/>
                        <a:ea typeface="Poppins"/>
                        <a:cs typeface="Poppins"/>
                        <a:sym typeface="Poppins"/>
                      </a:endParaRPr>
                    </a:p>
                  </a:txBody>
                  <a:tcPr marL="0" marR="0" marT="0" marB="0" anchor="ctr">
                    <a:lnL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200">
                          <a:solidFill>
                            <a:schemeClr val="lt2"/>
                          </a:solidFill>
                          <a:latin typeface="Poppins"/>
                          <a:ea typeface="Poppins"/>
                          <a:cs typeface="Poppins"/>
                          <a:sym typeface="Poppins"/>
                        </a:rPr>
                        <a:t>17</a:t>
                      </a:r>
                      <a:endParaRPr sz="1200">
                        <a:solidFill>
                          <a:schemeClr val="lt2"/>
                        </a:solidFill>
                        <a:latin typeface="Poppins"/>
                        <a:ea typeface="Poppins"/>
                        <a:cs typeface="Poppins"/>
                        <a:sym typeface="Poppins"/>
                      </a:endParaRPr>
                    </a:p>
                  </a:txBody>
                  <a:tcPr marL="0" marR="0" marT="0" marB="0" anchor="ctr">
                    <a:lnL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200">
                          <a:solidFill>
                            <a:schemeClr val="lt2"/>
                          </a:solidFill>
                          <a:latin typeface="Poppins"/>
                          <a:ea typeface="Poppins"/>
                          <a:cs typeface="Poppins"/>
                          <a:sym typeface="Poppins"/>
                        </a:rPr>
                        <a:t>18</a:t>
                      </a:r>
                      <a:endParaRPr sz="1200">
                        <a:solidFill>
                          <a:schemeClr val="lt2"/>
                        </a:solidFill>
                        <a:latin typeface="Poppins"/>
                        <a:ea typeface="Poppins"/>
                        <a:cs typeface="Poppins"/>
                        <a:sym typeface="Poppins"/>
                      </a:endParaRPr>
                    </a:p>
                  </a:txBody>
                  <a:tcPr marL="0" marR="0" marT="0" marB="0" anchor="ctr">
                    <a:lnL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200">
                          <a:solidFill>
                            <a:schemeClr val="lt2"/>
                          </a:solidFill>
                          <a:latin typeface="Poppins"/>
                          <a:ea typeface="Poppins"/>
                          <a:cs typeface="Poppins"/>
                          <a:sym typeface="Poppins"/>
                        </a:rPr>
                        <a:t>19</a:t>
                      </a:r>
                      <a:endParaRPr sz="1200">
                        <a:solidFill>
                          <a:schemeClr val="lt2"/>
                        </a:solidFill>
                        <a:latin typeface="Poppins"/>
                        <a:ea typeface="Poppins"/>
                        <a:cs typeface="Poppins"/>
                        <a:sym typeface="Poppins"/>
                      </a:endParaRPr>
                    </a:p>
                  </a:txBody>
                  <a:tcPr marL="0" marR="0" marT="0" marB="0" anchor="ctr">
                    <a:lnL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200">
                          <a:solidFill>
                            <a:schemeClr val="lt2"/>
                          </a:solidFill>
                          <a:latin typeface="Poppins"/>
                          <a:ea typeface="Poppins"/>
                          <a:cs typeface="Poppins"/>
                          <a:sym typeface="Poppins"/>
                        </a:rPr>
                        <a:t>20</a:t>
                      </a:r>
                      <a:endParaRPr sz="1200">
                        <a:solidFill>
                          <a:schemeClr val="lt2"/>
                        </a:solidFill>
                        <a:latin typeface="Poppins"/>
                        <a:ea typeface="Poppins"/>
                        <a:cs typeface="Poppins"/>
                        <a:sym typeface="Poppins"/>
                      </a:endParaRPr>
                    </a:p>
                  </a:txBody>
                  <a:tcPr marL="0" marR="0" marT="0" marB="0" anchor="ctr">
                    <a:lnL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200">
                          <a:solidFill>
                            <a:schemeClr val="lt2"/>
                          </a:solidFill>
                          <a:latin typeface="Poppins"/>
                          <a:ea typeface="Poppins"/>
                          <a:cs typeface="Poppins"/>
                          <a:sym typeface="Poppins"/>
                        </a:rPr>
                        <a:t>21</a:t>
                      </a:r>
                      <a:endParaRPr sz="1200">
                        <a:solidFill>
                          <a:schemeClr val="lt2"/>
                        </a:solidFill>
                        <a:latin typeface="Poppins"/>
                        <a:ea typeface="Poppins"/>
                        <a:cs typeface="Poppins"/>
                        <a:sym typeface="Poppins"/>
                      </a:endParaRPr>
                    </a:p>
                  </a:txBody>
                  <a:tcPr marL="0" marR="0" marT="0" marB="0" anchor="ctr">
                    <a:lnL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200">
                          <a:solidFill>
                            <a:schemeClr val="lt2"/>
                          </a:solidFill>
                          <a:latin typeface="Poppins"/>
                          <a:ea typeface="Poppins"/>
                          <a:cs typeface="Poppins"/>
                          <a:sym typeface="Poppins"/>
                        </a:rPr>
                        <a:t>22</a:t>
                      </a:r>
                      <a:endParaRPr sz="1200">
                        <a:solidFill>
                          <a:schemeClr val="lt2"/>
                        </a:solidFill>
                        <a:latin typeface="Poppins"/>
                        <a:ea typeface="Poppins"/>
                        <a:cs typeface="Poppins"/>
                        <a:sym typeface="Poppins"/>
                      </a:endParaRPr>
                    </a:p>
                  </a:txBody>
                  <a:tcPr marL="0" marR="0" marT="0" marB="0" anchor="ctr">
                    <a:lnL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200">
                          <a:solidFill>
                            <a:schemeClr val="lt2"/>
                          </a:solidFill>
                          <a:latin typeface="Poppins"/>
                          <a:ea typeface="Poppins"/>
                          <a:cs typeface="Poppins"/>
                          <a:sym typeface="Poppins"/>
                        </a:rPr>
                        <a:t>23</a:t>
                      </a:r>
                      <a:endParaRPr sz="1200">
                        <a:solidFill>
                          <a:schemeClr val="lt2"/>
                        </a:solidFill>
                        <a:latin typeface="Poppins"/>
                        <a:ea typeface="Poppins"/>
                        <a:cs typeface="Poppins"/>
                        <a:sym typeface="Poppins"/>
                      </a:endParaRPr>
                    </a:p>
                  </a:txBody>
                  <a:tcPr marL="0" marR="0" marT="0" marB="0" anchor="ctr">
                    <a:lnL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200">
                          <a:solidFill>
                            <a:schemeClr val="lt2"/>
                          </a:solidFill>
                          <a:latin typeface="Poppins"/>
                          <a:ea typeface="Poppins"/>
                          <a:cs typeface="Poppins"/>
                          <a:sym typeface="Poppins"/>
                        </a:rPr>
                        <a:t>24</a:t>
                      </a:r>
                      <a:endParaRPr sz="1200">
                        <a:solidFill>
                          <a:schemeClr val="lt2"/>
                        </a:solidFill>
                        <a:latin typeface="Poppins"/>
                        <a:ea typeface="Poppins"/>
                        <a:cs typeface="Poppins"/>
                        <a:sym typeface="Poppins"/>
                      </a:endParaRPr>
                    </a:p>
                  </a:txBody>
                  <a:tcPr marL="0" marR="0" marT="0" marB="0" anchor="ctr">
                    <a:lnL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200">
                          <a:solidFill>
                            <a:schemeClr val="lt2"/>
                          </a:solidFill>
                          <a:latin typeface="Poppins"/>
                          <a:ea typeface="Poppins"/>
                          <a:cs typeface="Poppins"/>
                          <a:sym typeface="Poppins"/>
                        </a:rPr>
                        <a:t>25</a:t>
                      </a:r>
                      <a:endParaRPr sz="1200">
                        <a:solidFill>
                          <a:schemeClr val="lt2"/>
                        </a:solidFill>
                        <a:latin typeface="Poppins"/>
                        <a:ea typeface="Poppins"/>
                        <a:cs typeface="Poppins"/>
                        <a:sym typeface="Poppins"/>
                      </a:endParaRPr>
                    </a:p>
                  </a:txBody>
                  <a:tcPr marL="0" marR="0" marT="0" marB="0" anchor="ctr">
                    <a:lnL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200">
                          <a:solidFill>
                            <a:schemeClr val="lt2"/>
                          </a:solidFill>
                          <a:latin typeface="Poppins"/>
                          <a:ea typeface="Poppins"/>
                          <a:cs typeface="Poppins"/>
                          <a:sym typeface="Poppins"/>
                        </a:rPr>
                        <a:t>26</a:t>
                      </a:r>
                      <a:endParaRPr sz="1200">
                        <a:solidFill>
                          <a:schemeClr val="lt2"/>
                        </a:solidFill>
                        <a:latin typeface="Poppins"/>
                        <a:ea typeface="Poppins"/>
                        <a:cs typeface="Poppins"/>
                        <a:sym typeface="Poppins"/>
                      </a:endParaRPr>
                    </a:p>
                  </a:txBody>
                  <a:tcPr marL="0" marR="0" marT="0" marB="0" anchor="ctr">
                    <a:lnL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200">
                          <a:solidFill>
                            <a:schemeClr val="lt2"/>
                          </a:solidFill>
                          <a:latin typeface="Poppins"/>
                          <a:ea typeface="Poppins"/>
                          <a:cs typeface="Poppins"/>
                          <a:sym typeface="Poppins"/>
                        </a:rPr>
                        <a:t>27</a:t>
                      </a:r>
                      <a:endParaRPr sz="1200">
                        <a:solidFill>
                          <a:schemeClr val="lt2"/>
                        </a:solidFill>
                        <a:latin typeface="Poppins"/>
                        <a:ea typeface="Poppins"/>
                        <a:cs typeface="Poppins"/>
                        <a:sym typeface="Poppins"/>
                      </a:endParaRPr>
                    </a:p>
                  </a:txBody>
                  <a:tcPr marL="0" marR="0" marT="0" marB="0" anchor="ctr">
                    <a:lnL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200">
                          <a:solidFill>
                            <a:schemeClr val="lt2"/>
                          </a:solidFill>
                          <a:latin typeface="Poppins"/>
                          <a:ea typeface="Poppins"/>
                          <a:cs typeface="Poppins"/>
                          <a:sym typeface="Poppins"/>
                        </a:rPr>
                        <a:t>28</a:t>
                      </a:r>
                      <a:endParaRPr sz="1200">
                        <a:solidFill>
                          <a:schemeClr val="lt2"/>
                        </a:solidFill>
                        <a:latin typeface="Poppins"/>
                        <a:ea typeface="Poppins"/>
                        <a:cs typeface="Poppins"/>
                        <a:sym typeface="Poppins"/>
                      </a:endParaRPr>
                    </a:p>
                  </a:txBody>
                  <a:tcPr marL="0" marR="0" marT="0" marB="0" anchor="ctr">
                    <a:lnL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200">
                          <a:solidFill>
                            <a:schemeClr val="lt2"/>
                          </a:solidFill>
                          <a:latin typeface="Poppins"/>
                          <a:ea typeface="Poppins"/>
                          <a:cs typeface="Poppins"/>
                          <a:sym typeface="Poppins"/>
                        </a:rPr>
                        <a:t>29</a:t>
                      </a:r>
                      <a:endParaRPr sz="1200">
                        <a:solidFill>
                          <a:schemeClr val="lt2"/>
                        </a:solidFill>
                        <a:latin typeface="Poppins"/>
                        <a:ea typeface="Poppins"/>
                        <a:cs typeface="Poppins"/>
                        <a:sym typeface="Poppins"/>
                      </a:endParaRPr>
                    </a:p>
                  </a:txBody>
                  <a:tcPr marL="0" marR="0" marT="0" marB="0" anchor="ctr">
                    <a:lnL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200">
                          <a:solidFill>
                            <a:schemeClr val="lt2"/>
                          </a:solidFill>
                          <a:latin typeface="Poppins"/>
                          <a:ea typeface="Poppins"/>
                          <a:cs typeface="Poppins"/>
                          <a:sym typeface="Poppins"/>
                        </a:rPr>
                        <a:t>30</a:t>
                      </a:r>
                      <a:endParaRPr sz="1200">
                        <a:solidFill>
                          <a:schemeClr val="lt2"/>
                        </a:solidFill>
                        <a:latin typeface="Poppins"/>
                        <a:ea typeface="Poppins"/>
                        <a:cs typeface="Poppins"/>
                        <a:sym typeface="Poppins"/>
                      </a:endParaRPr>
                    </a:p>
                  </a:txBody>
                  <a:tcPr marL="0" marR="0" marT="0" marB="0" anchor="ctr">
                    <a:lnL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200">
                          <a:solidFill>
                            <a:schemeClr val="lt2"/>
                          </a:solidFill>
                          <a:latin typeface="Poppins"/>
                          <a:ea typeface="Poppins"/>
                          <a:cs typeface="Poppins"/>
                          <a:sym typeface="Poppins"/>
                        </a:rPr>
                        <a:t>31</a:t>
                      </a:r>
                      <a:endParaRPr sz="1200">
                        <a:solidFill>
                          <a:schemeClr val="lt2"/>
                        </a:solidFill>
                        <a:latin typeface="Poppins"/>
                        <a:ea typeface="Poppins"/>
                        <a:cs typeface="Poppins"/>
                        <a:sym typeface="Poppins"/>
                      </a:endParaRPr>
                    </a:p>
                  </a:txBody>
                  <a:tcPr marL="0" marR="0" marT="0" marB="0" anchor="ctr">
                    <a:lnL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7785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solidFill>
                          <a:schemeClr val="lt1"/>
                        </a:solidFill>
                        <a:latin typeface="Poppins"/>
                        <a:ea typeface="Poppins"/>
                        <a:cs typeface="Poppins"/>
                        <a:sym typeface="Poppins"/>
                      </a:endParaRPr>
                    </a:p>
                  </a:txBody>
                  <a:tcPr marL="0" marR="0" marT="0" marB="0">
                    <a:lnL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solidFill>
                          <a:schemeClr val="lt1"/>
                        </a:solidFill>
                        <a:latin typeface="Poppins"/>
                        <a:ea typeface="Poppins"/>
                        <a:cs typeface="Poppins"/>
                        <a:sym typeface="Poppins"/>
                      </a:endParaRPr>
                    </a:p>
                  </a:txBody>
                  <a:tcPr marL="0" marR="0" marT="0" marB="0">
                    <a:lnL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solidFill>
                          <a:schemeClr val="lt1"/>
                        </a:solidFill>
                        <a:latin typeface="Poppins"/>
                        <a:ea typeface="Poppins"/>
                        <a:cs typeface="Poppins"/>
                        <a:sym typeface="Poppins"/>
                      </a:endParaRPr>
                    </a:p>
                  </a:txBody>
                  <a:tcPr marL="0" marR="0" marT="0" marB="0">
                    <a:lnL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solidFill>
                          <a:schemeClr val="lt1"/>
                        </a:solidFill>
                        <a:latin typeface="Poppins"/>
                        <a:ea typeface="Poppins"/>
                        <a:cs typeface="Poppins"/>
                        <a:sym typeface="Poppins"/>
                      </a:endParaRPr>
                    </a:p>
                  </a:txBody>
                  <a:tcPr marL="0" marR="0" marT="0" marB="0">
                    <a:lnL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solidFill>
                          <a:schemeClr val="lt1"/>
                        </a:solidFill>
                        <a:latin typeface="Poppins"/>
                        <a:ea typeface="Poppins"/>
                        <a:cs typeface="Poppins"/>
                        <a:sym typeface="Poppins"/>
                      </a:endParaRPr>
                    </a:p>
                  </a:txBody>
                  <a:tcPr marL="0" marR="0" marT="0" marB="0">
                    <a:lnL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solidFill>
                          <a:schemeClr val="lt1"/>
                        </a:solidFill>
                        <a:latin typeface="Poppins"/>
                        <a:ea typeface="Poppins"/>
                        <a:cs typeface="Poppins"/>
                        <a:sym typeface="Poppins"/>
                      </a:endParaRPr>
                    </a:p>
                  </a:txBody>
                  <a:tcPr marL="0" marR="0" marT="0" marB="0">
                    <a:lnL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solidFill>
                          <a:schemeClr val="lt1"/>
                        </a:solidFill>
                        <a:latin typeface="Poppins"/>
                        <a:ea typeface="Poppins"/>
                        <a:cs typeface="Poppins"/>
                        <a:sym typeface="Poppins"/>
                      </a:endParaRPr>
                    </a:p>
                  </a:txBody>
                  <a:tcPr marL="0" marR="0" marT="0" marB="0">
                    <a:lnL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solidFill>
                          <a:schemeClr val="lt1"/>
                        </a:solidFill>
                        <a:latin typeface="Poppins"/>
                        <a:ea typeface="Poppins"/>
                        <a:cs typeface="Poppins"/>
                        <a:sym typeface="Poppins"/>
                      </a:endParaRPr>
                    </a:p>
                  </a:txBody>
                  <a:tcPr marL="0" marR="0" marT="0" marB="0">
                    <a:lnL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solidFill>
                          <a:schemeClr val="lt1"/>
                        </a:solidFill>
                        <a:latin typeface="Poppins"/>
                        <a:ea typeface="Poppins"/>
                        <a:cs typeface="Poppins"/>
                        <a:sym typeface="Poppins"/>
                      </a:endParaRPr>
                    </a:p>
                  </a:txBody>
                  <a:tcPr marL="0" marR="0" marT="0" marB="0">
                    <a:lnL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solidFill>
                          <a:schemeClr val="lt1"/>
                        </a:solidFill>
                        <a:latin typeface="Poppins"/>
                        <a:ea typeface="Poppins"/>
                        <a:cs typeface="Poppins"/>
                        <a:sym typeface="Poppins"/>
                      </a:endParaRPr>
                    </a:p>
                  </a:txBody>
                  <a:tcPr marL="0" marR="0" marT="0" marB="0">
                    <a:lnL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solidFill>
                          <a:schemeClr val="lt1"/>
                        </a:solidFill>
                        <a:latin typeface="Poppins"/>
                        <a:ea typeface="Poppins"/>
                        <a:cs typeface="Poppins"/>
                        <a:sym typeface="Poppins"/>
                      </a:endParaRPr>
                    </a:p>
                  </a:txBody>
                  <a:tcPr marL="0" marR="0" marT="0" marB="0">
                    <a:lnL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solidFill>
                          <a:schemeClr val="lt1"/>
                        </a:solidFill>
                        <a:latin typeface="Poppins"/>
                        <a:ea typeface="Poppins"/>
                        <a:cs typeface="Poppins"/>
                        <a:sym typeface="Poppins"/>
                      </a:endParaRPr>
                    </a:p>
                  </a:txBody>
                  <a:tcPr marL="0" marR="0" marT="0" marB="0">
                    <a:lnL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solidFill>
                          <a:schemeClr val="lt1"/>
                        </a:solidFill>
                        <a:latin typeface="Poppins"/>
                        <a:ea typeface="Poppins"/>
                        <a:cs typeface="Poppins"/>
                        <a:sym typeface="Poppins"/>
                      </a:endParaRPr>
                    </a:p>
                  </a:txBody>
                  <a:tcPr marL="0" marR="0" marT="0" marB="0">
                    <a:lnL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solidFill>
                          <a:schemeClr val="lt1"/>
                        </a:solidFill>
                        <a:latin typeface="Poppins"/>
                        <a:ea typeface="Poppins"/>
                        <a:cs typeface="Poppins"/>
                        <a:sym typeface="Poppins"/>
                      </a:endParaRPr>
                    </a:p>
                  </a:txBody>
                  <a:tcPr marL="0" marR="0" marT="0" marB="0">
                    <a:lnL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solidFill>
                          <a:schemeClr val="lt1"/>
                        </a:solidFill>
                        <a:latin typeface="Poppins"/>
                        <a:ea typeface="Poppins"/>
                        <a:cs typeface="Poppins"/>
                        <a:sym typeface="Poppins"/>
                      </a:endParaRPr>
                    </a:p>
                  </a:txBody>
                  <a:tcPr marL="0" marR="0" marT="0" marB="0">
                    <a:lnL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solidFill>
                          <a:schemeClr val="lt1"/>
                        </a:solidFill>
                        <a:latin typeface="Poppins"/>
                        <a:ea typeface="Poppins"/>
                        <a:cs typeface="Poppins"/>
                        <a:sym typeface="Poppins"/>
                      </a:endParaRPr>
                    </a:p>
                  </a:txBody>
                  <a:tcPr marL="0" marR="0" marT="0" marB="0">
                    <a:lnL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solidFill>
                          <a:schemeClr val="lt1"/>
                        </a:solidFill>
                        <a:latin typeface="Poppins"/>
                        <a:ea typeface="Poppins"/>
                        <a:cs typeface="Poppins"/>
                        <a:sym typeface="Poppins"/>
                      </a:endParaRPr>
                    </a:p>
                  </a:txBody>
                  <a:tcPr marL="0" marR="0" marT="0" marB="0">
                    <a:lnL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solidFill>
                          <a:schemeClr val="lt1"/>
                        </a:solidFill>
                        <a:latin typeface="Poppins"/>
                        <a:ea typeface="Poppins"/>
                        <a:cs typeface="Poppins"/>
                        <a:sym typeface="Poppins"/>
                      </a:endParaRPr>
                    </a:p>
                  </a:txBody>
                  <a:tcPr marL="0" marR="0" marT="0" marB="0">
                    <a:lnL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solidFill>
                          <a:schemeClr val="lt1"/>
                        </a:solidFill>
                        <a:latin typeface="Poppins"/>
                        <a:ea typeface="Poppins"/>
                        <a:cs typeface="Poppins"/>
                        <a:sym typeface="Poppins"/>
                      </a:endParaRPr>
                    </a:p>
                  </a:txBody>
                  <a:tcPr marL="0" marR="0" marT="0" marB="0">
                    <a:lnL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solidFill>
                          <a:schemeClr val="lt1"/>
                        </a:solidFill>
                        <a:latin typeface="Poppins"/>
                        <a:ea typeface="Poppins"/>
                        <a:cs typeface="Poppins"/>
                        <a:sym typeface="Poppins"/>
                      </a:endParaRPr>
                    </a:p>
                  </a:txBody>
                  <a:tcPr marL="0" marR="0" marT="0" marB="0">
                    <a:lnL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solidFill>
                          <a:schemeClr val="lt1"/>
                        </a:solidFill>
                        <a:latin typeface="Poppins"/>
                        <a:ea typeface="Poppins"/>
                        <a:cs typeface="Poppins"/>
                        <a:sym typeface="Poppins"/>
                      </a:endParaRPr>
                    </a:p>
                  </a:txBody>
                  <a:tcPr marL="0" marR="0" marT="0" marB="0">
                    <a:lnL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solidFill>
                          <a:schemeClr val="lt1"/>
                        </a:solidFill>
                        <a:latin typeface="Poppins"/>
                        <a:ea typeface="Poppins"/>
                        <a:cs typeface="Poppins"/>
                        <a:sym typeface="Poppins"/>
                      </a:endParaRPr>
                    </a:p>
                  </a:txBody>
                  <a:tcPr marL="0" marR="0" marT="0" marB="0">
                    <a:lnL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solidFill>
                          <a:schemeClr val="lt1"/>
                        </a:solidFill>
                        <a:latin typeface="Poppins"/>
                        <a:ea typeface="Poppins"/>
                        <a:cs typeface="Poppins"/>
                        <a:sym typeface="Poppins"/>
                      </a:endParaRPr>
                    </a:p>
                  </a:txBody>
                  <a:tcPr marL="0" marR="0" marT="0" marB="0">
                    <a:lnL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solidFill>
                          <a:schemeClr val="lt1"/>
                        </a:solidFill>
                        <a:latin typeface="Poppins"/>
                        <a:ea typeface="Poppins"/>
                        <a:cs typeface="Poppins"/>
                        <a:sym typeface="Poppins"/>
                      </a:endParaRPr>
                    </a:p>
                  </a:txBody>
                  <a:tcPr marL="0" marR="0" marT="0" marB="0">
                    <a:lnL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solidFill>
                          <a:schemeClr val="lt1"/>
                        </a:solidFill>
                        <a:latin typeface="Poppins"/>
                        <a:ea typeface="Poppins"/>
                        <a:cs typeface="Poppins"/>
                        <a:sym typeface="Poppins"/>
                      </a:endParaRPr>
                    </a:p>
                  </a:txBody>
                  <a:tcPr marL="0" marR="0" marT="0" marB="0">
                    <a:lnL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solidFill>
                          <a:schemeClr val="lt1"/>
                        </a:solidFill>
                        <a:latin typeface="Poppins"/>
                        <a:ea typeface="Poppins"/>
                        <a:cs typeface="Poppins"/>
                        <a:sym typeface="Poppins"/>
                      </a:endParaRPr>
                    </a:p>
                  </a:txBody>
                  <a:tcPr marL="0" marR="0" marT="0" marB="0">
                    <a:lnL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solidFill>
                          <a:schemeClr val="lt1"/>
                        </a:solidFill>
                        <a:latin typeface="Poppins"/>
                        <a:ea typeface="Poppins"/>
                        <a:cs typeface="Poppins"/>
                        <a:sym typeface="Poppins"/>
                      </a:endParaRPr>
                    </a:p>
                  </a:txBody>
                  <a:tcPr marL="0" marR="0" marT="0" marB="0">
                    <a:lnL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solidFill>
                          <a:schemeClr val="lt1"/>
                        </a:solidFill>
                        <a:latin typeface="Poppins"/>
                        <a:ea typeface="Poppins"/>
                        <a:cs typeface="Poppins"/>
                        <a:sym typeface="Poppins"/>
                      </a:endParaRPr>
                    </a:p>
                  </a:txBody>
                  <a:tcPr marL="0" marR="0" marT="0" marB="0">
                    <a:lnL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solidFill>
                          <a:schemeClr val="lt1"/>
                        </a:solidFill>
                        <a:latin typeface="Poppins"/>
                        <a:ea typeface="Poppins"/>
                        <a:cs typeface="Poppins"/>
                        <a:sym typeface="Poppins"/>
                      </a:endParaRPr>
                    </a:p>
                  </a:txBody>
                  <a:tcPr marL="0" marR="0" marT="0" marB="0">
                    <a:lnL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solidFill>
                          <a:schemeClr val="lt1"/>
                        </a:solidFill>
                        <a:latin typeface="Poppins"/>
                        <a:ea typeface="Poppins"/>
                        <a:cs typeface="Poppins"/>
                        <a:sym typeface="Poppins"/>
                      </a:endParaRPr>
                    </a:p>
                  </a:txBody>
                  <a:tcPr marL="0" marR="0" marT="0" marB="0">
                    <a:lnL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solidFill>
                          <a:schemeClr val="lt1"/>
                        </a:solidFill>
                        <a:latin typeface="Poppins"/>
                        <a:ea typeface="Poppins"/>
                        <a:cs typeface="Poppins"/>
                        <a:sym typeface="Poppins"/>
                      </a:endParaRPr>
                    </a:p>
                  </a:txBody>
                  <a:tcPr marL="0" marR="0" marT="0" marB="0">
                    <a:lnL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7785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solidFill>
                          <a:schemeClr val="lt1"/>
                        </a:solidFill>
                        <a:latin typeface="Poppins"/>
                        <a:ea typeface="Poppins"/>
                        <a:cs typeface="Poppins"/>
                        <a:sym typeface="Poppins"/>
                      </a:endParaRPr>
                    </a:p>
                  </a:txBody>
                  <a:tcPr marL="0" marR="0" marT="0" marB="0">
                    <a:lnL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solidFill>
                          <a:schemeClr val="lt1"/>
                        </a:solidFill>
                        <a:latin typeface="Poppins"/>
                        <a:ea typeface="Poppins"/>
                        <a:cs typeface="Poppins"/>
                        <a:sym typeface="Poppins"/>
                      </a:endParaRPr>
                    </a:p>
                  </a:txBody>
                  <a:tcPr marL="0" marR="0" marT="0" marB="0">
                    <a:lnL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solidFill>
                          <a:schemeClr val="lt1"/>
                        </a:solidFill>
                        <a:latin typeface="Poppins"/>
                        <a:ea typeface="Poppins"/>
                        <a:cs typeface="Poppins"/>
                        <a:sym typeface="Poppins"/>
                      </a:endParaRPr>
                    </a:p>
                  </a:txBody>
                  <a:tcPr marL="0" marR="0" marT="0" marB="0">
                    <a:lnL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solidFill>
                          <a:schemeClr val="lt1"/>
                        </a:solidFill>
                        <a:latin typeface="Poppins"/>
                        <a:ea typeface="Poppins"/>
                        <a:cs typeface="Poppins"/>
                        <a:sym typeface="Poppins"/>
                      </a:endParaRPr>
                    </a:p>
                  </a:txBody>
                  <a:tcPr marL="0" marR="0" marT="0" marB="0">
                    <a:lnL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solidFill>
                          <a:schemeClr val="lt1"/>
                        </a:solidFill>
                        <a:latin typeface="Poppins"/>
                        <a:ea typeface="Poppins"/>
                        <a:cs typeface="Poppins"/>
                        <a:sym typeface="Poppins"/>
                      </a:endParaRPr>
                    </a:p>
                  </a:txBody>
                  <a:tcPr marL="0" marR="0" marT="0" marB="0">
                    <a:lnL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solidFill>
                          <a:schemeClr val="lt1"/>
                        </a:solidFill>
                        <a:latin typeface="Poppins"/>
                        <a:ea typeface="Poppins"/>
                        <a:cs typeface="Poppins"/>
                        <a:sym typeface="Poppins"/>
                      </a:endParaRPr>
                    </a:p>
                  </a:txBody>
                  <a:tcPr marL="0" marR="0" marT="0" marB="0">
                    <a:lnL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solidFill>
                          <a:schemeClr val="lt1"/>
                        </a:solidFill>
                        <a:latin typeface="Poppins"/>
                        <a:ea typeface="Poppins"/>
                        <a:cs typeface="Poppins"/>
                        <a:sym typeface="Poppins"/>
                      </a:endParaRPr>
                    </a:p>
                  </a:txBody>
                  <a:tcPr marL="0" marR="0" marT="0" marB="0">
                    <a:lnL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solidFill>
                          <a:schemeClr val="lt1"/>
                        </a:solidFill>
                        <a:latin typeface="Poppins"/>
                        <a:ea typeface="Poppins"/>
                        <a:cs typeface="Poppins"/>
                        <a:sym typeface="Poppins"/>
                      </a:endParaRPr>
                    </a:p>
                  </a:txBody>
                  <a:tcPr marL="0" marR="0" marT="0" marB="0">
                    <a:lnL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solidFill>
                          <a:schemeClr val="lt1"/>
                        </a:solidFill>
                        <a:latin typeface="Poppins"/>
                        <a:ea typeface="Poppins"/>
                        <a:cs typeface="Poppins"/>
                        <a:sym typeface="Poppins"/>
                      </a:endParaRPr>
                    </a:p>
                  </a:txBody>
                  <a:tcPr marL="0" marR="0" marT="0" marB="0">
                    <a:lnL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solidFill>
                          <a:schemeClr val="lt1"/>
                        </a:solidFill>
                        <a:latin typeface="Poppins"/>
                        <a:ea typeface="Poppins"/>
                        <a:cs typeface="Poppins"/>
                        <a:sym typeface="Poppins"/>
                      </a:endParaRPr>
                    </a:p>
                  </a:txBody>
                  <a:tcPr marL="0" marR="0" marT="0" marB="0">
                    <a:lnL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solidFill>
                          <a:schemeClr val="lt1"/>
                        </a:solidFill>
                        <a:latin typeface="Poppins"/>
                        <a:ea typeface="Poppins"/>
                        <a:cs typeface="Poppins"/>
                        <a:sym typeface="Poppins"/>
                      </a:endParaRPr>
                    </a:p>
                  </a:txBody>
                  <a:tcPr marL="0" marR="0" marT="0" marB="0">
                    <a:lnL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solidFill>
                          <a:schemeClr val="lt1"/>
                        </a:solidFill>
                        <a:latin typeface="Poppins"/>
                        <a:ea typeface="Poppins"/>
                        <a:cs typeface="Poppins"/>
                        <a:sym typeface="Poppins"/>
                      </a:endParaRPr>
                    </a:p>
                  </a:txBody>
                  <a:tcPr marL="0" marR="0" marT="0" marB="0">
                    <a:lnL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solidFill>
                          <a:schemeClr val="lt1"/>
                        </a:solidFill>
                        <a:latin typeface="Poppins"/>
                        <a:ea typeface="Poppins"/>
                        <a:cs typeface="Poppins"/>
                        <a:sym typeface="Poppins"/>
                      </a:endParaRPr>
                    </a:p>
                  </a:txBody>
                  <a:tcPr marL="0" marR="0" marT="0" marB="0">
                    <a:lnL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solidFill>
                          <a:schemeClr val="lt1"/>
                        </a:solidFill>
                        <a:latin typeface="Poppins"/>
                        <a:ea typeface="Poppins"/>
                        <a:cs typeface="Poppins"/>
                        <a:sym typeface="Poppins"/>
                      </a:endParaRPr>
                    </a:p>
                  </a:txBody>
                  <a:tcPr marL="0" marR="0" marT="0" marB="0">
                    <a:lnL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solidFill>
                          <a:schemeClr val="lt1"/>
                        </a:solidFill>
                        <a:latin typeface="Poppins"/>
                        <a:ea typeface="Poppins"/>
                        <a:cs typeface="Poppins"/>
                        <a:sym typeface="Poppins"/>
                      </a:endParaRPr>
                    </a:p>
                  </a:txBody>
                  <a:tcPr marL="0" marR="0" marT="0" marB="0">
                    <a:lnL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solidFill>
                          <a:schemeClr val="lt1"/>
                        </a:solidFill>
                        <a:latin typeface="Poppins"/>
                        <a:ea typeface="Poppins"/>
                        <a:cs typeface="Poppins"/>
                        <a:sym typeface="Poppins"/>
                      </a:endParaRPr>
                    </a:p>
                  </a:txBody>
                  <a:tcPr marL="0" marR="0" marT="0" marB="0">
                    <a:lnL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solidFill>
                          <a:schemeClr val="lt1"/>
                        </a:solidFill>
                        <a:latin typeface="Poppins"/>
                        <a:ea typeface="Poppins"/>
                        <a:cs typeface="Poppins"/>
                        <a:sym typeface="Poppins"/>
                      </a:endParaRPr>
                    </a:p>
                  </a:txBody>
                  <a:tcPr marL="0" marR="0" marT="0" marB="0">
                    <a:lnL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solidFill>
                          <a:schemeClr val="lt1"/>
                        </a:solidFill>
                        <a:latin typeface="Poppins"/>
                        <a:ea typeface="Poppins"/>
                        <a:cs typeface="Poppins"/>
                        <a:sym typeface="Poppins"/>
                      </a:endParaRPr>
                    </a:p>
                  </a:txBody>
                  <a:tcPr marL="0" marR="0" marT="0" marB="0">
                    <a:lnL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solidFill>
                          <a:schemeClr val="lt1"/>
                        </a:solidFill>
                        <a:latin typeface="Poppins"/>
                        <a:ea typeface="Poppins"/>
                        <a:cs typeface="Poppins"/>
                        <a:sym typeface="Poppins"/>
                      </a:endParaRPr>
                    </a:p>
                  </a:txBody>
                  <a:tcPr marL="0" marR="0" marT="0" marB="0">
                    <a:lnL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solidFill>
                          <a:schemeClr val="lt1"/>
                        </a:solidFill>
                        <a:latin typeface="Poppins"/>
                        <a:ea typeface="Poppins"/>
                        <a:cs typeface="Poppins"/>
                        <a:sym typeface="Poppins"/>
                      </a:endParaRPr>
                    </a:p>
                  </a:txBody>
                  <a:tcPr marL="0" marR="0" marT="0" marB="0">
                    <a:lnL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solidFill>
                          <a:schemeClr val="lt1"/>
                        </a:solidFill>
                        <a:latin typeface="Poppins"/>
                        <a:ea typeface="Poppins"/>
                        <a:cs typeface="Poppins"/>
                        <a:sym typeface="Poppins"/>
                      </a:endParaRPr>
                    </a:p>
                  </a:txBody>
                  <a:tcPr marL="0" marR="0" marT="0" marB="0">
                    <a:lnL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solidFill>
                          <a:schemeClr val="lt1"/>
                        </a:solidFill>
                        <a:latin typeface="Poppins"/>
                        <a:ea typeface="Poppins"/>
                        <a:cs typeface="Poppins"/>
                        <a:sym typeface="Poppins"/>
                      </a:endParaRPr>
                    </a:p>
                  </a:txBody>
                  <a:tcPr marL="0" marR="0" marT="0" marB="0">
                    <a:lnL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solidFill>
                          <a:schemeClr val="lt1"/>
                        </a:solidFill>
                        <a:latin typeface="Poppins"/>
                        <a:ea typeface="Poppins"/>
                        <a:cs typeface="Poppins"/>
                        <a:sym typeface="Poppins"/>
                      </a:endParaRPr>
                    </a:p>
                  </a:txBody>
                  <a:tcPr marL="0" marR="0" marT="0" marB="0">
                    <a:lnL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solidFill>
                          <a:schemeClr val="lt1"/>
                        </a:solidFill>
                        <a:latin typeface="Poppins"/>
                        <a:ea typeface="Poppins"/>
                        <a:cs typeface="Poppins"/>
                        <a:sym typeface="Poppins"/>
                      </a:endParaRPr>
                    </a:p>
                  </a:txBody>
                  <a:tcPr marL="0" marR="0" marT="0" marB="0">
                    <a:lnL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solidFill>
                          <a:schemeClr val="lt1"/>
                        </a:solidFill>
                        <a:latin typeface="Poppins"/>
                        <a:ea typeface="Poppins"/>
                        <a:cs typeface="Poppins"/>
                        <a:sym typeface="Poppins"/>
                      </a:endParaRPr>
                    </a:p>
                  </a:txBody>
                  <a:tcPr marL="0" marR="0" marT="0" marB="0">
                    <a:lnL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solidFill>
                          <a:schemeClr val="lt1"/>
                        </a:solidFill>
                        <a:latin typeface="Poppins"/>
                        <a:ea typeface="Poppins"/>
                        <a:cs typeface="Poppins"/>
                        <a:sym typeface="Poppins"/>
                      </a:endParaRPr>
                    </a:p>
                  </a:txBody>
                  <a:tcPr marL="0" marR="0" marT="0" marB="0">
                    <a:lnL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solidFill>
                          <a:schemeClr val="lt1"/>
                        </a:solidFill>
                        <a:latin typeface="Poppins"/>
                        <a:ea typeface="Poppins"/>
                        <a:cs typeface="Poppins"/>
                        <a:sym typeface="Poppins"/>
                      </a:endParaRPr>
                    </a:p>
                  </a:txBody>
                  <a:tcPr marL="0" marR="0" marT="0" marB="0">
                    <a:lnL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solidFill>
                          <a:schemeClr val="lt1"/>
                        </a:solidFill>
                        <a:latin typeface="Poppins"/>
                        <a:ea typeface="Poppins"/>
                        <a:cs typeface="Poppins"/>
                        <a:sym typeface="Poppins"/>
                      </a:endParaRPr>
                    </a:p>
                  </a:txBody>
                  <a:tcPr marL="0" marR="0" marT="0" marB="0">
                    <a:lnL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solidFill>
                          <a:schemeClr val="lt1"/>
                        </a:solidFill>
                        <a:latin typeface="Poppins"/>
                        <a:ea typeface="Poppins"/>
                        <a:cs typeface="Poppins"/>
                        <a:sym typeface="Poppins"/>
                      </a:endParaRPr>
                    </a:p>
                  </a:txBody>
                  <a:tcPr marL="0" marR="0" marT="0" marB="0">
                    <a:lnL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solidFill>
                          <a:schemeClr val="lt1"/>
                        </a:solidFill>
                        <a:latin typeface="Poppins"/>
                        <a:ea typeface="Poppins"/>
                        <a:cs typeface="Poppins"/>
                        <a:sym typeface="Poppins"/>
                      </a:endParaRPr>
                    </a:p>
                  </a:txBody>
                  <a:tcPr marL="0" marR="0" marT="0" marB="0">
                    <a:lnL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solidFill>
                          <a:schemeClr val="lt1"/>
                        </a:solidFill>
                        <a:latin typeface="Poppins"/>
                        <a:ea typeface="Poppins"/>
                        <a:cs typeface="Poppins"/>
                        <a:sym typeface="Poppins"/>
                      </a:endParaRPr>
                    </a:p>
                  </a:txBody>
                  <a:tcPr marL="0" marR="0" marT="0" marB="0">
                    <a:lnL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7785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solidFill>
                          <a:schemeClr val="lt1"/>
                        </a:solidFill>
                        <a:latin typeface="Poppins"/>
                        <a:ea typeface="Poppins"/>
                        <a:cs typeface="Poppins"/>
                        <a:sym typeface="Poppins"/>
                      </a:endParaRPr>
                    </a:p>
                  </a:txBody>
                  <a:tcPr marL="0" marR="0" marT="0" marB="0">
                    <a:lnL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solidFill>
                          <a:schemeClr val="lt1"/>
                        </a:solidFill>
                        <a:latin typeface="Poppins"/>
                        <a:ea typeface="Poppins"/>
                        <a:cs typeface="Poppins"/>
                        <a:sym typeface="Poppins"/>
                      </a:endParaRPr>
                    </a:p>
                  </a:txBody>
                  <a:tcPr marL="0" marR="0" marT="0" marB="0">
                    <a:lnL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solidFill>
                          <a:schemeClr val="lt1"/>
                        </a:solidFill>
                        <a:latin typeface="Poppins"/>
                        <a:ea typeface="Poppins"/>
                        <a:cs typeface="Poppins"/>
                        <a:sym typeface="Poppins"/>
                      </a:endParaRPr>
                    </a:p>
                  </a:txBody>
                  <a:tcPr marL="0" marR="0" marT="0" marB="0">
                    <a:lnL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solidFill>
                          <a:schemeClr val="lt1"/>
                        </a:solidFill>
                        <a:latin typeface="Poppins"/>
                        <a:ea typeface="Poppins"/>
                        <a:cs typeface="Poppins"/>
                        <a:sym typeface="Poppins"/>
                      </a:endParaRPr>
                    </a:p>
                  </a:txBody>
                  <a:tcPr marL="0" marR="0" marT="0" marB="0">
                    <a:lnL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solidFill>
                          <a:schemeClr val="lt1"/>
                        </a:solidFill>
                        <a:latin typeface="Poppins"/>
                        <a:ea typeface="Poppins"/>
                        <a:cs typeface="Poppins"/>
                        <a:sym typeface="Poppins"/>
                      </a:endParaRPr>
                    </a:p>
                  </a:txBody>
                  <a:tcPr marL="0" marR="0" marT="0" marB="0">
                    <a:lnL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solidFill>
                          <a:schemeClr val="lt1"/>
                        </a:solidFill>
                        <a:latin typeface="Poppins"/>
                        <a:ea typeface="Poppins"/>
                        <a:cs typeface="Poppins"/>
                        <a:sym typeface="Poppins"/>
                      </a:endParaRPr>
                    </a:p>
                  </a:txBody>
                  <a:tcPr marL="0" marR="0" marT="0" marB="0">
                    <a:lnL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solidFill>
                          <a:schemeClr val="lt1"/>
                        </a:solidFill>
                        <a:latin typeface="Poppins"/>
                        <a:ea typeface="Poppins"/>
                        <a:cs typeface="Poppins"/>
                        <a:sym typeface="Poppins"/>
                      </a:endParaRPr>
                    </a:p>
                  </a:txBody>
                  <a:tcPr marL="0" marR="0" marT="0" marB="0">
                    <a:lnL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solidFill>
                          <a:schemeClr val="lt1"/>
                        </a:solidFill>
                        <a:latin typeface="Poppins"/>
                        <a:ea typeface="Poppins"/>
                        <a:cs typeface="Poppins"/>
                        <a:sym typeface="Poppins"/>
                      </a:endParaRPr>
                    </a:p>
                  </a:txBody>
                  <a:tcPr marL="0" marR="0" marT="0" marB="0">
                    <a:lnL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solidFill>
                          <a:schemeClr val="lt1"/>
                        </a:solidFill>
                        <a:latin typeface="Poppins"/>
                        <a:ea typeface="Poppins"/>
                        <a:cs typeface="Poppins"/>
                        <a:sym typeface="Poppins"/>
                      </a:endParaRPr>
                    </a:p>
                  </a:txBody>
                  <a:tcPr marL="0" marR="0" marT="0" marB="0">
                    <a:lnL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solidFill>
                          <a:schemeClr val="lt1"/>
                        </a:solidFill>
                        <a:latin typeface="Poppins"/>
                        <a:ea typeface="Poppins"/>
                        <a:cs typeface="Poppins"/>
                        <a:sym typeface="Poppins"/>
                      </a:endParaRPr>
                    </a:p>
                  </a:txBody>
                  <a:tcPr marL="0" marR="0" marT="0" marB="0">
                    <a:lnL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solidFill>
                          <a:schemeClr val="lt1"/>
                        </a:solidFill>
                        <a:latin typeface="Poppins"/>
                        <a:ea typeface="Poppins"/>
                        <a:cs typeface="Poppins"/>
                        <a:sym typeface="Poppins"/>
                      </a:endParaRPr>
                    </a:p>
                  </a:txBody>
                  <a:tcPr marL="0" marR="0" marT="0" marB="0">
                    <a:lnL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solidFill>
                          <a:schemeClr val="lt1"/>
                        </a:solidFill>
                        <a:latin typeface="Poppins"/>
                        <a:ea typeface="Poppins"/>
                        <a:cs typeface="Poppins"/>
                        <a:sym typeface="Poppins"/>
                      </a:endParaRPr>
                    </a:p>
                  </a:txBody>
                  <a:tcPr marL="0" marR="0" marT="0" marB="0">
                    <a:lnL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solidFill>
                          <a:schemeClr val="lt1"/>
                        </a:solidFill>
                        <a:latin typeface="Poppins"/>
                        <a:ea typeface="Poppins"/>
                        <a:cs typeface="Poppins"/>
                        <a:sym typeface="Poppins"/>
                      </a:endParaRPr>
                    </a:p>
                  </a:txBody>
                  <a:tcPr marL="0" marR="0" marT="0" marB="0">
                    <a:lnL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solidFill>
                          <a:schemeClr val="lt1"/>
                        </a:solidFill>
                        <a:latin typeface="Poppins"/>
                        <a:ea typeface="Poppins"/>
                        <a:cs typeface="Poppins"/>
                        <a:sym typeface="Poppins"/>
                      </a:endParaRPr>
                    </a:p>
                  </a:txBody>
                  <a:tcPr marL="0" marR="0" marT="0" marB="0">
                    <a:lnL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solidFill>
                          <a:schemeClr val="lt1"/>
                        </a:solidFill>
                        <a:latin typeface="Poppins"/>
                        <a:ea typeface="Poppins"/>
                        <a:cs typeface="Poppins"/>
                        <a:sym typeface="Poppins"/>
                      </a:endParaRPr>
                    </a:p>
                  </a:txBody>
                  <a:tcPr marL="0" marR="0" marT="0" marB="0">
                    <a:lnL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solidFill>
                          <a:schemeClr val="lt1"/>
                        </a:solidFill>
                        <a:latin typeface="Poppins"/>
                        <a:ea typeface="Poppins"/>
                        <a:cs typeface="Poppins"/>
                        <a:sym typeface="Poppins"/>
                      </a:endParaRPr>
                    </a:p>
                  </a:txBody>
                  <a:tcPr marL="0" marR="0" marT="0" marB="0">
                    <a:lnL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solidFill>
                          <a:schemeClr val="lt1"/>
                        </a:solidFill>
                        <a:latin typeface="Poppins"/>
                        <a:ea typeface="Poppins"/>
                        <a:cs typeface="Poppins"/>
                        <a:sym typeface="Poppins"/>
                      </a:endParaRPr>
                    </a:p>
                  </a:txBody>
                  <a:tcPr marL="0" marR="0" marT="0" marB="0">
                    <a:lnL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solidFill>
                          <a:schemeClr val="lt1"/>
                        </a:solidFill>
                        <a:latin typeface="Poppins"/>
                        <a:ea typeface="Poppins"/>
                        <a:cs typeface="Poppins"/>
                        <a:sym typeface="Poppins"/>
                      </a:endParaRPr>
                    </a:p>
                  </a:txBody>
                  <a:tcPr marL="0" marR="0" marT="0" marB="0">
                    <a:lnL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solidFill>
                          <a:schemeClr val="lt1"/>
                        </a:solidFill>
                        <a:latin typeface="Poppins"/>
                        <a:ea typeface="Poppins"/>
                        <a:cs typeface="Poppins"/>
                        <a:sym typeface="Poppins"/>
                      </a:endParaRPr>
                    </a:p>
                  </a:txBody>
                  <a:tcPr marL="0" marR="0" marT="0" marB="0">
                    <a:lnL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solidFill>
                          <a:schemeClr val="lt1"/>
                        </a:solidFill>
                        <a:latin typeface="Poppins"/>
                        <a:ea typeface="Poppins"/>
                        <a:cs typeface="Poppins"/>
                        <a:sym typeface="Poppins"/>
                      </a:endParaRPr>
                    </a:p>
                  </a:txBody>
                  <a:tcPr marL="0" marR="0" marT="0" marB="0">
                    <a:lnL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solidFill>
                          <a:schemeClr val="lt1"/>
                        </a:solidFill>
                        <a:latin typeface="Poppins"/>
                        <a:ea typeface="Poppins"/>
                        <a:cs typeface="Poppins"/>
                        <a:sym typeface="Poppins"/>
                      </a:endParaRPr>
                    </a:p>
                  </a:txBody>
                  <a:tcPr marL="0" marR="0" marT="0" marB="0">
                    <a:lnL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solidFill>
                          <a:schemeClr val="lt1"/>
                        </a:solidFill>
                        <a:latin typeface="Poppins"/>
                        <a:ea typeface="Poppins"/>
                        <a:cs typeface="Poppins"/>
                        <a:sym typeface="Poppins"/>
                      </a:endParaRPr>
                    </a:p>
                  </a:txBody>
                  <a:tcPr marL="0" marR="0" marT="0" marB="0">
                    <a:lnL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solidFill>
                          <a:schemeClr val="lt1"/>
                        </a:solidFill>
                        <a:latin typeface="Poppins"/>
                        <a:ea typeface="Poppins"/>
                        <a:cs typeface="Poppins"/>
                        <a:sym typeface="Poppins"/>
                      </a:endParaRPr>
                    </a:p>
                  </a:txBody>
                  <a:tcPr marL="0" marR="0" marT="0" marB="0">
                    <a:lnL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solidFill>
                          <a:schemeClr val="lt1"/>
                        </a:solidFill>
                        <a:latin typeface="Poppins"/>
                        <a:ea typeface="Poppins"/>
                        <a:cs typeface="Poppins"/>
                        <a:sym typeface="Poppins"/>
                      </a:endParaRPr>
                    </a:p>
                  </a:txBody>
                  <a:tcPr marL="0" marR="0" marT="0" marB="0">
                    <a:lnL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solidFill>
                          <a:schemeClr val="lt1"/>
                        </a:solidFill>
                        <a:latin typeface="Poppins"/>
                        <a:ea typeface="Poppins"/>
                        <a:cs typeface="Poppins"/>
                        <a:sym typeface="Poppins"/>
                      </a:endParaRPr>
                    </a:p>
                  </a:txBody>
                  <a:tcPr marL="0" marR="0" marT="0" marB="0">
                    <a:lnL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solidFill>
                          <a:schemeClr val="lt1"/>
                        </a:solidFill>
                        <a:latin typeface="Poppins"/>
                        <a:ea typeface="Poppins"/>
                        <a:cs typeface="Poppins"/>
                        <a:sym typeface="Poppins"/>
                      </a:endParaRPr>
                    </a:p>
                  </a:txBody>
                  <a:tcPr marL="0" marR="0" marT="0" marB="0">
                    <a:lnL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solidFill>
                          <a:schemeClr val="lt1"/>
                        </a:solidFill>
                        <a:latin typeface="Poppins"/>
                        <a:ea typeface="Poppins"/>
                        <a:cs typeface="Poppins"/>
                        <a:sym typeface="Poppins"/>
                      </a:endParaRPr>
                    </a:p>
                  </a:txBody>
                  <a:tcPr marL="0" marR="0" marT="0" marB="0">
                    <a:lnL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solidFill>
                          <a:schemeClr val="lt1"/>
                        </a:solidFill>
                        <a:latin typeface="Poppins"/>
                        <a:ea typeface="Poppins"/>
                        <a:cs typeface="Poppins"/>
                        <a:sym typeface="Poppins"/>
                      </a:endParaRPr>
                    </a:p>
                  </a:txBody>
                  <a:tcPr marL="0" marR="0" marT="0" marB="0">
                    <a:lnL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solidFill>
                          <a:schemeClr val="lt1"/>
                        </a:solidFill>
                        <a:latin typeface="Poppins"/>
                        <a:ea typeface="Poppins"/>
                        <a:cs typeface="Poppins"/>
                        <a:sym typeface="Poppins"/>
                      </a:endParaRPr>
                    </a:p>
                  </a:txBody>
                  <a:tcPr marL="0" marR="0" marT="0" marB="0">
                    <a:lnL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solidFill>
                          <a:schemeClr val="lt1"/>
                        </a:solidFill>
                        <a:latin typeface="Poppins"/>
                        <a:ea typeface="Poppins"/>
                        <a:cs typeface="Poppins"/>
                        <a:sym typeface="Poppins"/>
                      </a:endParaRPr>
                    </a:p>
                  </a:txBody>
                  <a:tcPr marL="0" marR="0" marT="0" marB="0">
                    <a:lnL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solidFill>
                          <a:schemeClr val="lt1"/>
                        </a:solidFill>
                        <a:latin typeface="Poppins"/>
                        <a:ea typeface="Poppins"/>
                        <a:cs typeface="Poppins"/>
                        <a:sym typeface="Poppins"/>
                      </a:endParaRPr>
                    </a:p>
                  </a:txBody>
                  <a:tcPr marL="0" marR="0" marT="0" marB="0">
                    <a:lnL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7785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solidFill>
                          <a:schemeClr val="lt1"/>
                        </a:solidFill>
                        <a:latin typeface="Poppins"/>
                        <a:ea typeface="Poppins"/>
                        <a:cs typeface="Poppins"/>
                        <a:sym typeface="Poppins"/>
                      </a:endParaRPr>
                    </a:p>
                  </a:txBody>
                  <a:tcPr marL="0" marR="0" marT="0" marB="0">
                    <a:lnL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solidFill>
                          <a:schemeClr val="lt1"/>
                        </a:solidFill>
                        <a:latin typeface="Poppins"/>
                        <a:ea typeface="Poppins"/>
                        <a:cs typeface="Poppins"/>
                        <a:sym typeface="Poppins"/>
                      </a:endParaRPr>
                    </a:p>
                  </a:txBody>
                  <a:tcPr marL="0" marR="0" marT="0" marB="0">
                    <a:lnL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solidFill>
                          <a:schemeClr val="lt1"/>
                        </a:solidFill>
                        <a:latin typeface="Poppins"/>
                        <a:ea typeface="Poppins"/>
                        <a:cs typeface="Poppins"/>
                        <a:sym typeface="Poppins"/>
                      </a:endParaRPr>
                    </a:p>
                  </a:txBody>
                  <a:tcPr marL="0" marR="0" marT="0" marB="0">
                    <a:lnL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solidFill>
                          <a:schemeClr val="lt1"/>
                        </a:solidFill>
                        <a:latin typeface="Poppins"/>
                        <a:ea typeface="Poppins"/>
                        <a:cs typeface="Poppins"/>
                        <a:sym typeface="Poppins"/>
                      </a:endParaRPr>
                    </a:p>
                  </a:txBody>
                  <a:tcPr marL="0" marR="0" marT="0" marB="0">
                    <a:lnL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solidFill>
                          <a:schemeClr val="lt1"/>
                        </a:solidFill>
                        <a:latin typeface="Poppins"/>
                        <a:ea typeface="Poppins"/>
                        <a:cs typeface="Poppins"/>
                        <a:sym typeface="Poppins"/>
                      </a:endParaRPr>
                    </a:p>
                  </a:txBody>
                  <a:tcPr marL="0" marR="0" marT="0" marB="0">
                    <a:lnL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solidFill>
                          <a:schemeClr val="lt1"/>
                        </a:solidFill>
                        <a:latin typeface="Poppins"/>
                        <a:ea typeface="Poppins"/>
                        <a:cs typeface="Poppins"/>
                        <a:sym typeface="Poppins"/>
                      </a:endParaRPr>
                    </a:p>
                  </a:txBody>
                  <a:tcPr marL="0" marR="0" marT="0" marB="0">
                    <a:lnL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solidFill>
                          <a:schemeClr val="lt1"/>
                        </a:solidFill>
                        <a:latin typeface="Poppins"/>
                        <a:ea typeface="Poppins"/>
                        <a:cs typeface="Poppins"/>
                        <a:sym typeface="Poppins"/>
                      </a:endParaRPr>
                    </a:p>
                  </a:txBody>
                  <a:tcPr marL="0" marR="0" marT="0" marB="0">
                    <a:lnL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solidFill>
                          <a:schemeClr val="lt1"/>
                        </a:solidFill>
                        <a:latin typeface="Poppins"/>
                        <a:ea typeface="Poppins"/>
                        <a:cs typeface="Poppins"/>
                        <a:sym typeface="Poppins"/>
                      </a:endParaRPr>
                    </a:p>
                  </a:txBody>
                  <a:tcPr marL="0" marR="0" marT="0" marB="0">
                    <a:lnL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solidFill>
                          <a:schemeClr val="lt1"/>
                        </a:solidFill>
                        <a:latin typeface="Poppins"/>
                        <a:ea typeface="Poppins"/>
                        <a:cs typeface="Poppins"/>
                        <a:sym typeface="Poppins"/>
                      </a:endParaRPr>
                    </a:p>
                  </a:txBody>
                  <a:tcPr marL="0" marR="0" marT="0" marB="0">
                    <a:lnL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solidFill>
                          <a:schemeClr val="lt1"/>
                        </a:solidFill>
                        <a:latin typeface="Poppins"/>
                        <a:ea typeface="Poppins"/>
                        <a:cs typeface="Poppins"/>
                        <a:sym typeface="Poppins"/>
                      </a:endParaRPr>
                    </a:p>
                  </a:txBody>
                  <a:tcPr marL="0" marR="0" marT="0" marB="0">
                    <a:lnL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solidFill>
                          <a:schemeClr val="lt1"/>
                        </a:solidFill>
                        <a:latin typeface="Poppins"/>
                        <a:ea typeface="Poppins"/>
                        <a:cs typeface="Poppins"/>
                        <a:sym typeface="Poppins"/>
                      </a:endParaRPr>
                    </a:p>
                  </a:txBody>
                  <a:tcPr marL="0" marR="0" marT="0" marB="0">
                    <a:lnL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solidFill>
                          <a:schemeClr val="lt1"/>
                        </a:solidFill>
                        <a:latin typeface="Poppins"/>
                        <a:ea typeface="Poppins"/>
                        <a:cs typeface="Poppins"/>
                        <a:sym typeface="Poppins"/>
                      </a:endParaRPr>
                    </a:p>
                  </a:txBody>
                  <a:tcPr marL="0" marR="0" marT="0" marB="0">
                    <a:lnL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solidFill>
                          <a:schemeClr val="lt1"/>
                        </a:solidFill>
                        <a:latin typeface="Poppins"/>
                        <a:ea typeface="Poppins"/>
                        <a:cs typeface="Poppins"/>
                        <a:sym typeface="Poppins"/>
                      </a:endParaRPr>
                    </a:p>
                  </a:txBody>
                  <a:tcPr marL="0" marR="0" marT="0" marB="0">
                    <a:lnL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solidFill>
                          <a:schemeClr val="lt1"/>
                        </a:solidFill>
                        <a:latin typeface="Poppins"/>
                        <a:ea typeface="Poppins"/>
                        <a:cs typeface="Poppins"/>
                        <a:sym typeface="Poppins"/>
                      </a:endParaRPr>
                    </a:p>
                  </a:txBody>
                  <a:tcPr marL="0" marR="0" marT="0" marB="0">
                    <a:lnL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solidFill>
                          <a:schemeClr val="lt1"/>
                        </a:solidFill>
                        <a:latin typeface="Poppins"/>
                        <a:ea typeface="Poppins"/>
                        <a:cs typeface="Poppins"/>
                        <a:sym typeface="Poppins"/>
                      </a:endParaRPr>
                    </a:p>
                  </a:txBody>
                  <a:tcPr marL="0" marR="0" marT="0" marB="0">
                    <a:lnL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solidFill>
                          <a:schemeClr val="lt1"/>
                        </a:solidFill>
                        <a:latin typeface="Poppins"/>
                        <a:ea typeface="Poppins"/>
                        <a:cs typeface="Poppins"/>
                        <a:sym typeface="Poppins"/>
                      </a:endParaRPr>
                    </a:p>
                  </a:txBody>
                  <a:tcPr marL="0" marR="0" marT="0" marB="0">
                    <a:lnL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solidFill>
                          <a:schemeClr val="lt1"/>
                        </a:solidFill>
                        <a:latin typeface="Poppins"/>
                        <a:ea typeface="Poppins"/>
                        <a:cs typeface="Poppins"/>
                        <a:sym typeface="Poppins"/>
                      </a:endParaRPr>
                    </a:p>
                  </a:txBody>
                  <a:tcPr marL="0" marR="0" marT="0" marB="0">
                    <a:lnL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solidFill>
                          <a:schemeClr val="lt1"/>
                        </a:solidFill>
                        <a:latin typeface="Poppins"/>
                        <a:ea typeface="Poppins"/>
                        <a:cs typeface="Poppins"/>
                        <a:sym typeface="Poppins"/>
                      </a:endParaRPr>
                    </a:p>
                  </a:txBody>
                  <a:tcPr marL="0" marR="0" marT="0" marB="0">
                    <a:lnL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solidFill>
                          <a:schemeClr val="lt1"/>
                        </a:solidFill>
                        <a:latin typeface="Poppins"/>
                        <a:ea typeface="Poppins"/>
                        <a:cs typeface="Poppins"/>
                        <a:sym typeface="Poppins"/>
                      </a:endParaRPr>
                    </a:p>
                  </a:txBody>
                  <a:tcPr marL="0" marR="0" marT="0" marB="0">
                    <a:lnL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solidFill>
                          <a:schemeClr val="lt1"/>
                        </a:solidFill>
                        <a:latin typeface="Poppins"/>
                        <a:ea typeface="Poppins"/>
                        <a:cs typeface="Poppins"/>
                        <a:sym typeface="Poppins"/>
                      </a:endParaRPr>
                    </a:p>
                  </a:txBody>
                  <a:tcPr marL="0" marR="0" marT="0" marB="0">
                    <a:lnL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solidFill>
                          <a:schemeClr val="lt1"/>
                        </a:solidFill>
                        <a:latin typeface="Poppins"/>
                        <a:ea typeface="Poppins"/>
                        <a:cs typeface="Poppins"/>
                        <a:sym typeface="Poppins"/>
                      </a:endParaRPr>
                    </a:p>
                  </a:txBody>
                  <a:tcPr marL="0" marR="0" marT="0" marB="0">
                    <a:lnL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solidFill>
                          <a:schemeClr val="lt1"/>
                        </a:solidFill>
                        <a:latin typeface="Poppins"/>
                        <a:ea typeface="Poppins"/>
                        <a:cs typeface="Poppins"/>
                        <a:sym typeface="Poppins"/>
                      </a:endParaRPr>
                    </a:p>
                  </a:txBody>
                  <a:tcPr marL="0" marR="0" marT="0" marB="0">
                    <a:lnL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solidFill>
                          <a:schemeClr val="lt1"/>
                        </a:solidFill>
                        <a:latin typeface="Poppins"/>
                        <a:ea typeface="Poppins"/>
                        <a:cs typeface="Poppins"/>
                        <a:sym typeface="Poppins"/>
                      </a:endParaRPr>
                    </a:p>
                  </a:txBody>
                  <a:tcPr marL="0" marR="0" marT="0" marB="0">
                    <a:lnL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solidFill>
                          <a:schemeClr val="lt1"/>
                        </a:solidFill>
                        <a:latin typeface="Poppins"/>
                        <a:ea typeface="Poppins"/>
                        <a:cs typeface="Poppins"/>
                        <a:sym typeface="Poppins"/>
                      </a:endParaRPr>
                    </a:p>
                  </a:txBody>
                  <a:tcPr marL="0" marR="0" marT="0" marB="0">
                    <a:lnL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solidFill>
                          <a:schemeClr val="lt1"/>
                        </a:solidFill>
                        <a:latin typeface="Poppins"/>
                        <a:ea typeface="Poppins"/>
                        <a:cs typeface="Poppins"/>
                        <a:sym typeface="Poppins"/>
                      </a:endParaRPr>
                    </a:p>
                  </a:txBody>
                  <a:tcPr marL="0" marR="0" marT="0" marB="0">
                    <a:lnL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solidFill>
                          <a:schemeClr val="lt1"/>
                        </a:solidFill>
                        <a:latin typeface="Poppins"/>
                        <a:ea typeface="Poppins"/>
                        <a:cs typeface="Poppins"/>
                        <a:sym typeface="Poppins"/>
                      </a:endParaRPr>
                    </a:p>
                  </a:txBody>
                  <a:tcPr marL="0" marR="0" marT="0" marB="0">
                    <a:lnL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solidFill>
                          <a:schemeClr val="lt1"/>
                        </a:solidFill>
                        <a:latin typeface="Poppins"/>
                        <a:ea typeface="Poppins"/>
                        <a:cs typeface="Poppins"/>
                        <a:sym typeface="Poppins"/>
                      </a:endParaRPr>
                    </a:p>
                  </a:txBody>
                  <a:tcPr marL="0" marR="0" marT="0" marB="0">
                    <a:lnL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solidFill>
                          <a:schemeClr val="lt1"/>
                        </a:solidFill>
                        <a:latin typeface="Poppins"/>
                        <a:ea typeface="Poppins"/>
                        <a:cs typeface="Poppins"/>
                        <a:sym typeface="Poppins"/>
                      </a:endParaRPr>
                    </a:p>
                  </a:txBody>
                  <a:tcPr marL="0" marR="0" marT="0" marB="0">
                    <a:lnL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solidFill>
                          <a:schemeClr val="lt1"/>
                        </a:solidFill>
                        <a:latin typeface="Poppins"/>
                        <a:ea typeface="Poppins"/>
                        <a:cs typeface="Poppins"/>
                        <a:sym typeface="Poppins"/>
                      </a:endParaRPr>
                    </a:p>
                  </a:txBody>
                  <a:tcPr marL="0" marR="0" marT="0" marB="0">
                    <a:lnL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solidFill>
                          <a:schemeClr val="lt1"/>
                        </a:solidFill>
                        <a:latin typeface="Poppins"/>
                        <a:ea typeface="Poppins"/>
                        <a:cs typeface="Poppins"/>
                        <a:sym typeface="Poppins"/>
                      </a:endParaRPr>
                    </a:p>
                  </a:txBody>
                  <a:tcPr marL="0" marR="0" marT="0" marB="0">
                    <a:lnL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dirty="0">
                        <a:solidFill>
                          <a:schemeClr val="lt1"/>
                        </a:solidFill>
                        <a:latin typeface="Poppins"/>
                        <a:ea typeface="Poppins"/>
                        <a:cs typeface="Poppins"/>
                        <a:sym typeface="Poppins"/>
                      </a:endParaRPr>
                    </a:p>
                  </a:txBody>
                  <a:tcPr marL="0" marR="0" marT="0" marB="0">
                    <a:lnL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sp>
        <p:nvSpPr>
          <p:cNvPr id="4995" name="Google Shape;4995;p96"/>
          <p:cNvSpPr/>
          <p:nvPr/>
        </p:nvSpPr>
        <p:spPr>
          <a:xfrm>
            <a:off x="743500" y="3516538"/>
            <a:ext cx="2807400" cy="94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400000000000000" pitchFamily="2" charset="-78"/>
            </a:endParaRPr>
          </a:p>
        </p:txBody>
      </p:sp>
      <p:sp>
        <p:nvSpPr>
          <p:cNvPr id="4996" name="Google Shape;4996;p96"/>
          <p:cNvSpPr/>
          <p:nvPr/>
        </p:nvSpPr>
        <p:spPr>
          <a:xfrm>
            <a:off x="2530075" y="3804500"/>
            <a:ext cx="1786500" cy="948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400000000000000" pitchFamily="2" charset="-78"/>
            </a:endParaRPr>
          </a:p>
        </p:txBody>
      </p:sp>
      <p:sp>
        <p:nvSpPr>
          <p:cNvPr id="4997" name="Google Shape;4997;p96"/>
          <p:cNvSpPr/>
          <p:nvPr/>
        </p:nvSpPr>
        <p:spPr>
          <a:xfrm>
            <a:off x="4061425" y="4076100"/>
            <a:ext cx="3318000" cy="948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400000000000000" pitchFamily="2" charset="-78"/>
            </a:endParaRPr>
          </a:p>
        </p:txBody>
      </p:sp>
      <p:sp>
        <p:nvSpPr>
          <p:cNvPr id="4998" name="Google Shape;4998;p96"/>
          <p:cNvSpPr/>
          <p:nvPr/>
        </p:nvSpPr>
        <p:spPr>
          <a:xfrm>
            <a:off x="6613825" y="4361675"/>
            <a:ext cx="1786500" cy="948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400000000000000" pitchFamily="2" charset="-78"/>
            </a:endParaRPr>
          </a:p>
        </p:txBody>
      </p:sp>
      <p:sp>
        <p:nvSpPr>
          <p:cNvPr id="4999" name="Google Shape;4999;p96"/>
          <p:cNvSpPr txBox="1"/>
          <p:nvPr/>
        </p:nvSpPr>
        <p:spPr>
          <a:xfrm>
            <a:off x="2542238" y="1295954"/>
            <a:ext cx="1700400" cy="342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700" dirty="0">
                <a:solidFill>
                  <a:schemeClr val="lt2"/>
                </a:solidFill>
                <a:latin typeface="Goblin One"/>
                <a:ea typeface="Goblin One"/>
                <a:cs typeface="B Nazanin" panose="00000400000000000000" pitchFamily="2" charset="-78"/>
                <a:sym typeface="Goblin One"/>
              </a:rPr>
              <a:t>دو</a:t>
            </a:r>
            <a:endParaRPr sz="1700" dirty="0">
              <a:solidFill>
                <a:schemeClr val="lt2"/>
              </a:solidFill>
              <a:latin typeface="Goblin One"/>
              <a:ea typeface="Goblin One"/>
              <a:cs typeface="B Nazanin" panose="00000400000000000000" pitchFamily="2" charset="-78"/>
              <a:sym typeface="Goblin One"/>
            </a:endParaRPr>
          </a:p>
        </p:txBody>
      </p:sp>
      <p:sp>
        <p:nvSpPr>
          <p:cNvPr id="5000" name="Google Shape;5000;p96"/>
          <p:cNvSpPr txBox="1"/>
          <p:nvPr/>
        </p:nvSpPr>
        <p:spPr>
          <a:xfrm>
            <a:off x="2542237" y="1621628"/>
            <a:ext cx="1947041" cy="342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137160" marR="0" indent="0" algn="r" rtl="1">
              <a:lnSpc>
                <a:spcPct val="115000"/>
              </a:lnSpc>
              <a:spcBef>
                <a:spcPts val="0"/>
              </a:spcBef>
              <a:spcAft>
                <a:spcPts val="0"/>
              </a:spcAft>
            </a:pPr>
            <a:r>
              <a:rPr lang="fa-IR" sz="1200" b="0" i="0" dirty="0">
                <a:solidFill>
                  <a:srgbClr val="FFFFFF"/>
                </a:solidFill>
                <a:effectLst/>
                <a:latin typeface="Poppins" panose="020B0502040204020203" pitchFamily="2" charset="0"/>
                <a:ea typeface="Poppins" panose="020B0502040204020203" pitchFamily="2" charset="0"/>
                <a:cs typeface="B Nazanin" panose="00000400000000000000" pitchFamily="2" charset="-78"/>
              </a:rPr>
              <a:t>قالب پاورپوینت مدیریت پروژه قابل ویرایش می باشد</a:t>
            </a:r>
            <a:endParaRPr lang="fa-IR" sz="1200" dirty="0">
              <a:effectLst/>
              <a:cs typeface="B Nazanin" panose="00000400000000000000" pitchFamily="2" charset="-78"/>
            </a:endParaRPr>
          </a:p>
        </p:txBody>
      </p:sp>
      <p:sp>
        <p:nvSpPr>
          <p:cNvPr id="5001" name="Google Shape;5001;p96"/>
          <p:cNvSpPr/>
          <p:nvPr/>
        </p:nvSpPr>
        <p:spPr>
          <a:xfrm>
            <a:off x="1699813" y="1316625"/>
            <a:ext cx="732000" cy="664200"/>
          </a:xfrm>
          <a:prstGeom prst="rect">
            <a:avLst/>
          </a:prstGeom>
          <a:noFill/>
          <a:ln w="19050" cap="flat" cmpd="sng">
            <a:solidFill>
              <a:schemeClr val="l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400000000000000" pitchFamily="2" charset="-78"/>
            </a:endParaRPr>
          </a:p>
        </p:txBody>
      </p:sp>
      <p:sp>
        <p:nvSpPr>
          <p:cNvPr id="5002" name="Google Shape;5002;p96"/>
          <p:cNvSpPr txBox="1"/>
          <p:nvPr/>
        </p:nvSpPr>
        <p:spPr>
          <a:xfrm>
            <a:off x="5743788" y="1295954"/>
            <a:ext cx="1700400" cy="342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700" dirty="0">
                <a:solidFill>
                  <a:schemeClr val="accent2"/>
                </a:solidFill>
                <a:latin typeface="Goblin One"/>
                <a:ea typeface="Goblin One"/>
                <a:cs typeface="B Nazanin" panose="00000400000000000000" pitchFamily="2" charset="-78"/>
                <a:sym typeface="Goblin One"/>
              </a:rPr>
              <a:t>یک</a:t>
            </a:r>
            <a:endParaRPr sz="1700" dirty="0">
              <a:solidFill>
                <a:schemeClr val="accent2"/>
              </a:solidFill>
              <a:latin typeface="Goblin One"/>
              <a:ea typeface="Goblin One"/>
              <a:cs typeface="B Nazanin" panose="00000400000000000000" pitchFamily="2" charset="-78"/>
              <a:sym typeface="Goblin One"/>
            </a:endParaRPr>
          </a:p>
        </p:txBody>
      </p:sp>
      <p:sp>
        <p:nvSpPr>
          <p:cNvPr id="5003" name="Google Shape;5003;p96"/>
          <p:cNvSpPr txBox="1"/>
          <p:nvPr/>
        </p:nvSpPr>
        <p:spPr>
          <a:xfrm>
            <a:off x="5743788" y="1621628"/>
            <a:ext cx="1923104" cy="342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137160" marR="0" indent="0" algn="r" rtl="1">
              <a:lnSpc>
                <a:spcPct val="115000"/>
              </a:lnSpc>
              <a:spcBef>
                <a:spcPts val="0"/>
              </a:spcBef>
              <a:spcAft>
                <a:spcPts val="0"/>
              </a:spcAft>
            </a:pPr>
            <a:r>
              <a:rPr lang="fa-IR" sz="1200" b="0" i="0" dirty="0">
                <a:solidFill>
                  <a:srgbClr val="FFFFFF"/>
                </a:solidFill>
                <a:effectLst/>
                <a:latin typeface="Poppins" panose="020B0502040204020203" pitchFamily="2" charset="0"/>
                <a:ea typeface="Poppins" panose="020B0502040204020203" pitchFamily="2" charset="0"/>
                <a:cs typeface="B Nazanin" panose="00000400000000000000" pitchFamily="2" charset="-78"/>
              </a:rPr>
              <a:t>قالب پاورپوینت مدیریت پروژه قابل ویرایش می باشد</a:t>
            </a:r>
            <a:endParaRPr lang="fa-IR" sz="1200" dirty="0">
              <a:effectLst/>
              <a:cs typeface="B Nazanin" panose="00000400000000000000" pitchFamily="2" charset="-78"/>
            </a:endParaRPr>
          </a:p>
        </p:txBody>
      </p:sp>
      <p:sp>
        <p:nvSpPr>
          <p:cNvPr id="5004" name="Google Shape;5004;p96"/>
          <p:cNvSpPr/>
          <p:nvPr/>
        </p:nvSpPr>
        <p:spPr>
          <a:xfrm>
            <a:off x="4901363" y="1316625"/>
            <a:ext cx="732000" cy="664200"/>
          </a:xfrm>
          <a:prstGeom prst="rect">
            <a:avLst/>
          </a:prstGeom>
          <a:noFill/>
          <a:ln w="19050" cap="flat" cmpd="sng">
            <a:solidFill>
              <a:schemeClr val="accen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400000000000000" pitchFamily="2" charset="-78"/>
            </a:endParaRPr>
          </a:p>
        </p:txBody>
      </p:sp>
      <p:sp>
        <p:nvSpPr>
          <p:cNvPr id="5005" name="Google Shape;5005;p96"/>
          <p:cNvSpPr txBox="1"/>
          <p:nvPr/>
        </p:nvSpPr>
        <p:spPr>
          <a:xfrm>
            <a:off x="2542238" y="2106654"/>
            <a:ext cx="1700400" cy="342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700" dirty="0">
                <a:solidFill>
                  <a:schemeClr val="lt1"/>
                </a:solidFill>
                <a:latin typeface="Goblin One"/>
                <a:ea typeface="Goblin One"/>
                <a:cs typeface="B Nazanin" panose="00000400000000000000" pitchFamily="2" charset="-78"/>
                <a:sym typeface="Goblin One"/>
              </a:rPr>
              <a:t>چهار</a:t>
            </a:r>
            <a:endParaRPr sz="1700" dirty="0">
              <a:solidFill>
                <a:schemeClr val="lt1"/>
              </a:solidFill>
              <a:latin typeface="Goblin One"/>
              <a:ea typeface="Goblin One"/>
              <a:cs typeface="B Nazanin" panose="00000400000000000000" pitchFamily="2" charset="-78"/>
              <a:sym typeface="Goblin One"/>
            </a:endParaRPr>
          </a:p>
        </p:txBody>
      </p:sp>
      <p:sp>
        <p:nvSpPr>
          <p:cNvPr id="5006" name="Google Shape;5006;p96"/>
          <p:cNvSpPr txBox="1"/>
          <p:nvPr/>
        </p:nvSpPr>
        <p:spPr>
          <a:xfrm>
            <a:off x="2542237" y="2432328"/>
            <a:ext cx="1865723" cy="342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137160" marR="0" indent="0" algn="r" rtl="1">
              <a:lnSpc>
                <a:spcPct val="115000"/>
              </a:lnSpc>
              <a:spcBef>
                <a:spcPts val="0"/>
              </a:spcBef>
              <a:spcAft>
                <a:spcPts val="0"/>
              </a:spcAft>
            </a:pPr>
            <a:r>
              <a:rPr lang="fa-IR" sz="1200" b="0" i="0" dirty="0">
                <a:solidFill>
                  <a:srgbClr val="FFFFFF"/>
                </a:solidFill>
                <a:effectLst/>
                <a:latin typeface="Poppins" panose="020B0502040204020203" pitchFamily="2" charset="0"/>
                <a:ea typeface="Poppins" panose="020B0502040204020203" pitchFamily="2" charset="0"/>
                <a:cs typeface="B Nazanin" panose="00000400000000000000" pitchFamily="2" charset="-78"/>
              </a:rPr>
              <a:t>قالب پاورپوینت مدیریت پروژه قابل ویرایش می باشد</a:t>
            </a:r>
            <a:endParaRPr lang="fa-IR" sz="1200" dirty="0">
              <a:effectLst/>
              <a:cs typeface="B Nazanin" panose="00000400000000000000" pitchFamily="2" charset="-78"/>
            </a:endParaRPr>
          </a:p>
        </p:txBody>
      </p:sp>
      <p:sp>
        <p:nvSpPr>
          <p:cNvPr id="5007" name="Google Shape;5007;p96"/>
          <p:cNvSpPr/>
          <p:nvPr/>
        </p:nvSpPr>
        <p:spPr>
          <a:xfrm>
            <a:off x="1699813" y="2127325"/>
            <a:ext cx="732000" cy="664200"/>
          </a:xfrm>
          <a:prstGeom prst="rect">
            <a:avLst/>
          </a:prstGeom>
          <a:noFill/>
          <a:ln w="1905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400000000000000" pitchFamily="2" charset="-78"/>
            </a:endParaRPr>
          </a:p>
        </p:txBody>
      </p:sp>
      <p:sp>
        <p:nvSpPr>
          <p:cNvPr id="5008" name="Google Shape;5008;p96"/>
          <p:cNvSpPr txBox="1"/>
          <p:nvPr/>
        </p:nvSpPr>
        <p:spPr>
          <a:xfrm>
            <a:off x="5743788" y="2106654"/>
            <a:ext cx="1700400" cy="342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700" dirty="0">
                <a:solidFill>
                  <a:schemeClr val="accent1"/>
                </a:solidFill>
                <a:latin typeface="Goblin One"/>
                <a:ea typeface="Goblin One"/>
                <a:cs typeface="B Nazanin" panose="00000400000000000000" pitchFamily="2" charset="-78"/>
                <a:sym typeface="Goblin One"/>
              </a:rPr>
              <a:t>سه</a:t>
            </a:r>
            <a:endParaRPr sz="1700" dirty="0">
              <a:solidFill>
                <a:schemeClr val="accent1"/>
              </a:solidFill>
              <a:latin typeface="Goblin One"/>
              <a:ea typeface="Goblin One"/>
              <a:cs typeface="B Nazanin" panose="00000400000000000000" pitchFamily="2" charset="-78"/>
              <a:sym typeface="Goblin One"/>
            </a:endParaRPr>
          </a:p>
        </p:txBody>
      </p:sp>
      <p:sp>
        <p:nvSpPr>
          <p:cNvPr id="5009" name="Google Shape;5009;p96"/>
          <p:cNvSpPr txBox="1"/>
          <p:nvPr/>
        </p:nvSpPr>
        <p:spPr>
          <a:xfrm>
            <a:off x="5743787" y="2432328"/>
            <a:ext cx="1923103" cy="342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137160" marR="0" indent="0" algn="r" rtl="1">
              <a:lnSpc>
                <a:spcPct val="115000"/>
              </a:lnSpc>
              <a:spcBef>
                <a:spcPts val="0"/>
              </a:spcBef>
              <a:spcAft>
                <a:spcPts val="0"/>
              </a:spcAft>
            </a:pPr>
            <a:r>
              <a:rPr lang="fa-IR" sz="1200" b="0" i="0" dirty="0">
                <a:solidFill>
                  <a:srgbClr val="FFFFFF"/>
                </a:solidFill>
                <a:effectLst/>
                <a:latin typeface="Poppins" panose="020B0502040204020203" pitchFamily="2" charset="0"/>
                <a:ea typeface="Poppins" panose="020B0502040204020203" pitchFamily="2" charset="0"/>
                <a:cs typeface="B Nazanin" panose="00000400000000000000" pitchFamily="2" charset="-78"/>
              </a:rPr>
              <a:t>قالب پاورپوینت مدیریت پروژه قابل ویرایش می باشد</a:t>
            </a:r>
            <a:endParaRPr lang="fa-IR" sz="1200" dirty="0">
              <a:effectLst/>
              <a:cs typeface="B Nazanin" panose="00000400000000000000" pitchFamily="2" charset="-78"/>
            </a:endParaRPr>
          </a:p>
        </p:txBody>
      </p:sp>
      <p:sp>
        <p:nvSpPr>
          <p:cNvPr id="5010" name="Google Shape;5010;p96"/>
          <p:cNvSpPr/>
          <p:nvPr/>
        </p:nvSpPr>
        <p:spPr>
          <a:xfrm>
            <a:off x="4901363" y="2127325"/>
            <a:ext cx="732000" cy="664200"/>
          </a:xfrm>
          <a:prstGeom prst="rect">
            <a:avLst/>
          </a:prstGeom>
          <a:noFill/>
          <a:ln w="19050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400000000000000" pitchFamily="2" charset="-78"/>
            </a:endParaRPr>
          </a:p>
        </p:txBody>
      </p:sp>
      <p:grpSp>
        <p:nvGrpSpPr>
          <p:cNvPr id="5011" name="Google Shape;5011;p96"/>
          <p:cNvGrpSpPr/>
          <p:nvPr/>
        </p:nvGrpSpPr>
        <p:grpSpPr>
          <a:xfrm>
            <a:off x="1865068" y="1485057"/>
            <a:ext cx="401513" cy="327354"/>
            <a:chOff x="5775535" y="1827885"/>
            <a:chExt cx="344646" cy="280990"/>
          </a:xfrm>
        </p:grpSpPr>
        <p:sp>
          <p:nvSpPr>
            <p:cNvPr id="5012" name="Google Shape;5012;p96"/>
            <p:cNvSpPr/>
            <p:nvPr/>
          </p:nvSpPr>
          <p:spPr>
            <a:xfrm>
              <a:off x="5898088" y="1924991"/>
              <a:ext cx="10203" cy="88542"/>
            </a:xfrm>
            <a:custGeom>
              <a:avLst/>
              <a:gdLst/>
              <a:ahLst/>
              <a:cxnLst/>
              <a:rect l="l" t="t" r="r" b="b"/>
              <a:pathLst>
                <a:path w="255" h="2213" extrusionOk="0">
                  <a:moveTo>
                    <a:pt x="129" y="0"/>
                  </a:moveTo>
                  <a:cubicBezTo>
                    <a:pt x="58" y="0"/>
                    <a:pt x="0" y="58"/>
                    <a:pt x="0" y="126"/>
                  </a:cubicBezTo>
                  <a:lnTo>
                    <a:pt x="0" y="2087"/>
                  </a:lnTo>
                  <a:cubicBezTo>
                    <a:pt x="0" y="2159"/>
                    <a:pt x="58" y="2213"/>
                    <a:pt x="129" y="2213"/>
                  </a:cubicBezTo>
                  <a:cubicBezTo>
                    <a:pt x="197" y="2213"/>
                    <a:pt x="255" y="2159"/>
                    <a:pt x="255" y="2087"/>
                  </a:cubicBezTo>
                  <a:lnTo>
                    <a:pt x="255" y="126"/>
                  </a:lnTo>
                  <a:cubicBezTo>
                    <a:pt x="255" y="58"/>
                    <a:pt x="197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013" name="Google Shape;5013;p96"/>
            <p:cNvSpPr/>
            <p:nvPr/>
          </p:nvSpPr>
          <p:spPr>
            <a:xfrm>
              <a:off x="5919974" y="1924991"/>
              <a:ext cx="51853" cy="88542"/>
            </a:xfrm>
            <a:custGeom>
              <a:avLst/>
              <a:gdLst/>
              <a:ahLst/>
              <a:cxnLst/>
              <a:rect l="l" t="t" r="r" b="b"/>
              <a:pathLst>
                <a:path w="1296" h="2213" extrusionOk="0">
                  <a:moveTo>
                    <a:pt x="129" y="0"/>
                  </a:moveTo>
                  <a:cubicBezTo>
                    <a:pt x="58" y="0"/>
                    <a:pt x="0" y="58"/>
                    <a:pt x="0" y="126"/>
                  </a:cubicBezTo>
                  <a:cubicBezTo>
                    <a:pt x="0" y="198"/>
                    <a:pt x="58" y="252"/>
                    <a:pt x="129" y="252"/>
                  </a:cubicBezTo>
                  <a:lnTo>
                    <a:pt x="989" y="252"/>
                  </a:lnTo>
                  <a:lnTo>
                    <a:pt x="426" y="2050"/>
                  </a:lnTo>
                  <a:cubicBezTo>
                    <a:pt x="401" y="2118"/>
                    <a:pt x="439" y="2189"/>
                    <a:pt x="507" y="2210"/>
                  </a:cubicBezTo>
                  <a:cubicBezTo>
                    <a:pt x="517" y="2213"/>
                    <a:pt x="531" y="2213"/>
                    <a:pt x="544" y="2213"/>
                  </a:cubicBezTo>
                  <a:cubicBezTo>
                    <a:pt x="598" y="2213"/>
                    <a:pt x="646" y="2179"/>
                    <a:pt x="663" y="2125"/>
                  </a:cubicBezTo>
                  <a:lnTo>
                    <a:pt x="1282" y="164"/>
                  </a:lnTo>
                  <a:cubicBezTo>
                    <a:pt x="1295" y="126"/>
                    <a:pt x="1289" y="85"/>
                    <a:pt x="1265" y="51"/>
                  </a:cubicBezTo>
                  <a:cubicBezTo>
                    <a:pt x="1241" y="21"/>
                    <a:pt x="1201" y="0"/>
                    <a:pt x="11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014" name="Google Shape;5014;p96"/>
            <p:cNvSpPr/>
            <p:nvPr/>
          </p:nvSpPr>
          <p:spPr>
            <a:xfrm>
              <a:off x="5839192" y="2036541"/>
              <a:ext cx="37689" cy="37569"/>
            </a:xfrm>
            <a:custGeom>
              <a:avLst/>
              <a:gdLst/>
              <a:ahLst/>
              <a:cxnLst/>
              <a:rect l="l" t="t" r="r" b="b"/>
              <a:pathLst>
                <a:path w="942" h="939" extrusionOk="0">
                  <a:moveTo>
                    <a:pt x="686" y="251"/>
                  </a:moveTo>
                  <a:lnTo>
                    <a:pt x="686" y="686"/>
                  </a:lnTo>
                  <a:lnTo>
                    <a:pt x="252" y="686"/>
                  </a:lnTo>
                  <a:lnTo>
                    <a:pt x="252" y="251"/>
                  </a:lnTo>
                  <a:close/>
                  <a:moveTo>
                    <a:pt x="126" y="0"/>
                  </a:moveTo>
                  <a:cubicBezTo>
                    <a:pt x="58" y="0"/>
                    <a:pt x="0" y="57"/>
                    <a:pt x="0" y="126"/>
                  </a:cubicBezTo>
                  <a:lnTo>
                    <a:pt x="0" y="812"/>
                  </a:lnTo>
                  <a:cubicBezTo>
                    <a:pt x="0" y="884"/>
                    <a:pt x="58" y="938"/>
                    <a:pt x="126" y="938"/>
                  </a:cubicBezTo>
                  <a:lnTo>
                    <a:pt x="813" y="938"/>
                  </a:lnTo>
                  <a:cubicBezTo>
                    <a:pt x="884" y="938"/>
                    <a:pt x="942" y="884"/>
                    <a:pt x="942" y="812"/>
                  </a:cubicBezTo>
                  <a:lnTo>
                    <a:pt x="942" y="126"/>
                  </a:lnTo>
                  <a:cubicBezTo>
                    <a:pt x="942" y="57"/>
                    <a:pt x="884" y="0"/>
                    <a:pt x="8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015" name="Google Shape;5015;p96"/>
            <p:cNvSpPr/>
            <p:nvPr/>
          </p:nvSpPr>
          <p:spPr>
            <a:xfrm>
              <a:off x="5892486" y="2036541"/>
              <a:ext cx="37689" cy="37569"/>
            </a:xfrm>
            <a:custGeom>
              <a:avLst/>
              <a:gdLst/>
              <a:ahLst/>
              <a:cxnLst/>
              <a:rect l="l" t="t" r="r" b="b"/>
              <a:pathLst>
                <a:path w="942" h="939" extrusionOk="0">
                  <a:moveTo>
                    <a:pt x="687" y="251"/>
                  </a:moveTo>
                  <a:lnTo>
                    <a:pt x="687" y="686"/>
                  </a:lnTo>
                  <a:lnTo>
                    <a:pt x="256" y="686"/>
                  </a:lnTo>
                  <a:lnTo>
                    <a:pt x="256" y="251"/>
                  </a:lnTo>
                  <a:close/>
                  <a:moveTo>
                    <a:pt x="126" y="0"/>
                  </a:moveTo>
                  <a:cubicBezTo>
                    <a:pt x="58" y="0"/>
                    <a:pt x="1" y="57"/>
                    <a:pt x="1" y="126"/>
                  </a:cubicBezTo>
                  <a:lnTo>
                    <a:pt x="1" y="812"/>
                  </a:lnTo>
                  <a:cubicBezTo>
                    <a:pt x="1" y="884"/>
                    <a:pt x="58" y="938"/>
                    <a:pt x="126" y="938"/>
                  </a:cubicBezTo>
                  <a:lnTo>
                    <a:pt x="816" y="938"/>
                  </a:lnTo>
                  <a:cubicBezTo>
                    <a:pt x="884" y="938"/>
                    <a:pt x="942" y="884"/>
                    <a:pt x="942" y="812"/>
                  </a:cubicBezTo>
                  <a:lnTo>
                    <a:pt x="942" y="126"/>
                  </a:lnTo>
                  <a:cubicBezTo>
                    <a:pt x="942" y="57"/>
                    <a:pt x="884" y="0"/>
                    <a:pt x="8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016" name="Google Shape;5016;p96"/>
            <p:cNvSpPr/>
            <p:nvPr/>
          </p:nvSpPr>
          <p:spPr>
            <a:xfrm>
              <a:off x="5945781" y="2036541"/>
              <a:ext cx="37769" cy="37569"/>
            </a:xfrm>
            <a:custGeom>
              <a:avLst/>
              <a:gdLst/>
              <a:ahLst/>
              <a:cxnLst/>
              <a:rect l="l" t="t" r="r" b="b"/>
              <a:pathLst>
                <a:path w="944" h="939" extrusionOk="0">
                  <a:moveTo>
                    <a:pt x="691" y="251"/>
                  </a:moveTo>
                  <a:lnTo>
                    <a:pt x="691" y="686"/>
                  </a:lnTo>
                  <a:lnTo>
                    <a:pt x="256" y="686"/>
                  </a:lnTo>
                  <a:lnTo>
                    <a:pt x="256" y="251"/>
                  </a:lnTo>
                  <a:close/>
                  <a:moveTo>
                    <a:pt x="130" y="0"/>
                  </a:moveTo>
                  <a:cubicBezTo>
                    <a:pt x="59" y="0"/>
                    <a:pt x="1" y="57"/>
                    <a:pt x="1" y="126"/>
                  </a:cubicBezTo>
                  <a:lnTo>
                    <a:pt x="1" y="812"/>
                  </a:lnTo>
                  <a:cubicBezTo>
                    <a:pt x="1" y="884"/>
                    <a:pt x="59" y="938"/>
                    <a:pt x="130" y="938"/>
                  </a:cubicBezTo>
                  <a:lnTo>
                    <a:pt x="817" y="938"/>
                  </a:lnTo>
                  <a:cubicBezTo>
                    <a:pt x="885" y="938"/>
                    <a:pt x="943" y="884"/>
                    <a:pt x="943" y="812"/>
                  </a:cubicBezTo>
                  <a:lnTo>
                    <a:pt x="943" y="126"/>
                  </a:lnTo>
                  <a:cubicBezTo>
                    <a:pt x="943" y="57"/>
                    <a:pt x="885" y="0"/>
                    <a:pt x="8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017" name="Google Shape;5017;p96"/>
            <p:cNvSpPr/>
            <p:nvPr/>
          </p:nvSpPr>
          <p:spPr>
            <a:xfrm>
              <a:off x="5775535" y="1827885"/>
              <a:ext cx="344646" cy="280990"/>
            </a:xfrm>
            <a:custGeom>
              <a:avLst/>
              <a:gdLst/>
              <a:ahLst/>
              <a:cxnLst/>
              <a:rect l="l" t="t" r="r" b="b"/>
              <a:pathLst>
                <a:path w="8614" h="7023" extrusionOk="0">
                  <a:moveTo>
                    <a:pt x="6609" y="252"/>
                  </a:moveTo>
                  <a:cubicBezTo>
                    <a:pt x="6836" y="252"/>
                    <a:pt x="7023" y="439"/>
                    <a:pt x="7023" y="667"/>
                  </a:cubicBezTo>
                  <a:lnTo>
                    <a:pt x="7023" y="1044"/>
                  </a:lnTo>
                  <a:lnTo>
                    <a:pt x="6129" y="1044"/>
                  </a:lnTo>
                  <a:cubicBezTo>
                    <a:pt x="6058" y="1044"/>
                    <a:pt x="6003" y="1102"/>
                    <a:pt x="6003" y="1170"/>
                  </a:cubicBezTo>
                  <a:cubicBezTo>
                    <a:pt x="6003" y="1241"/>
                    <a:pt x="6058" y="1295"/>
                    <a:pt x="6129" y="1295"/>
                  </a:cubicBezTo>
                  <a:lnTo>
                    <a:pt x="7023" y="1295"/>
                  </a:lnTo>
                  <a:lnTo>
                    <a:pt x="7023" y="1506"/>
                  </a:lnTo>
                  <a:lnTo>
                    <a:pt x="674" y="1506"/>
                  </a:lnTo>
                  <a:lnTo>
                    <a:pt x="674" y="1295"/>
                  </a:lnTo>
                  <a:lnTo>
                    <a:pt x="5578" y="1295"/>
                  </a:lnTo>
                  <a:cubicBezTo>
                    <a:pt x="5650" y="1295"/>
                    <a:pt x="5704" y="1241"/>
                    <a:pt x="5704" y="1170"/>
                  </a:cubicBezTo>
                  <a:cubicBezTo>
                    <a:pt x="5704" y="1102"/>
                    <a:pt x="5650" y="1044"/>
                    <a:pt x="5578" y="1044"/>
                  </a:cubicBezTo>
                  <a:lnTo>
                    <a:pt x="674" y="1044"/>
                  </a:lnTo>
                  <a:lnTo>
                    <a:pt x="674" y="667"/>
                  </a:lnTo>
                  <a:cubicBezTo>
                    <a:pt x="674" y="439"/>
                    <a:pt x="857" y="252"/>
                    <a:pt x="1088" y="252"/>
                  </a:cubicBezTo>
                  <a:close/>
                  <a:moveTo>
                    <a:pt x="1044" y="2679"/>
                  </a:moveTo>
                  <a:cubicBezTo>
                    <a:pt x="1143" y="2679"/>
                    <a:pt x="1221" y="2760"/>
                    <a:pt x="1221" y="2856"/>
                  </a:cubicBezTo>
                  <a:lnTo>
                    <a:pt x="1221" y="3066"/>
                  </a:lnTo>
                  <a:cubicBezTo>
                    <a:pt x="1221" y="3165"/>
                    <a:pt x="1143" y="3243"/>
                    <a:pt x="1044" y="3243"/>
                  </a:cubicBezTo>
                  <a:lnTo>
                    <a:pt x="432" y="3243"/>
                  </a:lnTo>
                  <a:cubicBezTo>
                    <a:pt x="333" y="3243"/>
                    <a:pt x="255" y="3165"/>
                    <a:pt x="255" y="3066"/>
                  </a:cubicBezTo>
                  <a:lnTo>
                    <a:pt x="255" y="2856"/>
                  </a:lnTo>
                  <a:cubicBezTo>
                    <a:pt x="255" y="2760"/>
                    <a:pt x="333" y="2679"/>
                    <a:pt x="432" y="2679"/>
                  </a:cubicBezTo>
                  <a:close/>
                  <a:moveTo>
                    <a:pt x="1044" y="4345"/>
                  </a:moveTo>
                  <a:cubicBezTo>
                    <a:pt x="1143" y="4345"/>
                    <a:pt x="1221" y="4423"/>
                    <a:pt x="1221" y="4522"/>
                  </a:cubicBezTo>
                  <a:lnTo>
                    <a:pt x="1221" y="4732"/>
                  </a:lnTo>
                  <a:cubicBezTo>
                    <a:pt x="1221" y="4828"/>
                    <a:pt x="1143" y="4909"/>
                    <a:pt x="1044" y="4909"/>
                  </a:cubicBezTo>
                  <a:lnTo>
                    <a:pt x="432" y="4909"/>
                  </a:lnTo>
                  <a:cubicBezTo>
                    <a:pt x="333" y="4909"/>
                    <a:pt x="255" y="4828"/>
                    <a:pt x="255" y="4732"/>
                  </a:cubicBezTo>
                  <a:lnTo>
                    <a:pt x="255" y="4522"/>
                  </a:lnTo>
                  <a:cubicBezTo>
                    <a:pt x="255" y="4423"/>
                    <a:pt x="333" y="4345"/>
                    <a:pt x="432" y="4345"/>
                  </a:cubicBezTo>
                  <a:close/>
                  <a:moveTo>
                    <a:pt x="1088" y="0"/>
                  </a:moveTo>
                  <a:cubicBezTo>
                    <a:pt x="718" y="0"/>
                    <a:pt x="418" y="300"/>
                    <a:pt x="418" y="667"/>
                  </a:cubicBezTo>
                  <a:lnTo>
                    <a:pt x="418" y="2427"/>
                  </a:lnTo>
                  <a:cubicBezTo>
                    <a:pt x="187" y="2434"/>
                    <a:pt x="1" y="2625"/>
                    <a:pt x="1" y="2856"/>
                  </a:cubicBezTo>
                  <a:lnTo>
                    <a:pt x="1" y="3066"/>
                  </a:lnTo>
                  <a:cubicBezTo>
                    <a:pt x="1" y="3301"/>
                    <a:pt x="187" y="3491"/>
                    <a:pt x="418" y="3495"/>
                  </a:cubicBezTo>
                  <a:lnTo>
                    <a:pt x="418" y="4093"/>
                  </a:lnTo>
                  <a:cubicBezTo>
                    <a:pt x="187" y="4097"/>
                    <a:pt x="1" y="4287"/>
                    <a:pt x="1" y="4522"/>
                  </a:cubicBezTo>
                  <a:lnTo>
                    <a:pt x="1" y="4732"/>
                  </a:lnTo>
                  <a:cubicBezTo>
                    <a:pt x="1" y="4963"/>
                    <a:pt x="187" y="5154"/>
                    <a:pt x="418" y="5160"/>
                  </a:cubicBezTo>
                  <a:lnTo>
                    <a:pt x="418" y="6072"/>
                  </a:lnTo>
                  <a:cubicBezTo>
                    <a:pt x="418" y="6442"/>
                    <a:pt x="718" y="6737"/>
                    <a:pt x="1088" y="6737"/>
                  </a:cubicBezTo>
                  <a:lnTo>
                    <a:pt x="1466" y="6737"/>
                  </a:lnTo>
                  <a:cubicBezTo>
                    <a:pt x="1533" y="6737"/>
                    <a:pt x="1591" y="6684"/>
                    <a:pt x="1591" y="6612"/>
                  </a:cubicBezTo>
                  <a:cubicBezTo>
                    <a:pt x="1591" y="6544"/>
                    <a:pt x="1533" y="6486"/>
                    <a:pt x="1466" y="6486"/>
                  </a:cubicBezTo>
                  <a:lnTo>
                    <a:pt x="1088" y="6486"/>
                  </a:lnTo>
                  <a:cubicBezTo>
                    <a:pt x="857" y="6486"/>
                    <a:pt x="674" y="6303"/>
                    <a:pt x="674" y="6072"/>
                  </a:cubicBezTo>
                  <a:lnTo>
                    <a:pt x="674" y="5160"/>
                  </a:lnTo>
                  <a:lnTo>
                    <a:pt x="1044" y="5160"/>
                  </a:lnTo>
                  <a:cubicBezTo>
                    <a:pt x="1282" y="5160"/>
                    <a:pt x="1476" y="4966"/>
                    <a:pt x="1476" y="4732"/>
                  </a:cubicBezTo>
                  <a:lnTo>
                    <a:pt x="1476" y="4522"/>
                  </a:lnTo>
                  <a:cubicBezTo>
                    <a:pt x="1476" y="4283"/>
                    <a:pt x="1282" y="4093"/>
                    <a:pt x="1044" y="4093"/>
                  </a:cubicBezTo>
                  <a:lnTo>
                    <a:pt x="674" y="4093"/>
                  </a:lnTo>
                  <a:lnTo>
                    <a:pt x="674" y="3495"/>
                  </a:lnTo>
                  <a:lnTo>
                    <a:pt x="1044" y="3495"/>
                  </a:lnTo>
                  <a:cubicBezTo>
                    <a:pt x="1282" y="3495"/>
                    <a:pt x="1476" y="3304"/>
                    <a:pt x="1476" y="3066"/>
                  </a:cubicBezTo>
                  <a:lnTo>
                    <a:pt x="1476" y="2856"/>
                  </a:lnTo>
                  <a:cubicBezTo>
                    <a:pt x="1476" y="2621"/>
                    <a:pt x="1282" y="2427"/>
                    <a:pt x="1044" y="2427"/>
                  </a:cubicBezTo>
                  <a:lnTo>
                    <a:pt x="674" y="2427"/>
                  </a:lnTo>
                  <a:lnTo>
                    <a:pt x="674" y="1758"/>
                  </a:lnTo>
                  <a:lnTo>
                    <a:pt x="7023" y="1758"/>
                  </a:lnTo>
                  <a:lnTo>
                    <a:pt x="7023" y="4097"/>
                  </a:lnTo>
                  <a:cubicBezTo>
                    <a:pt x="6272" y="4161"/>
                    <a:pt x="5683" y="4790"/>
                    <a:pt x="5683" y="5558"/>
                  </a:cubicBezTo>
                  <a:cubicBezTo>
                    <a:pt x="5683" y="5909"/>
                    <a:pt x="5810" y="6235"/>
                    <a:pt x="6017" y="6486"/>
                  </a:cubicBezTo>
                  <a:lnTo>
                    <a:pt x="2020" y="6486"/>
                  </a:lnTo>
                  <a:cubicBezTo>
                    <a:pt x="1948" y="6486"/>
                    <a:pt x="1894" y="6544"/>
                    <a:pt x="1894" y="6612"/>
                  </a:cubicBezTo>
                  <a:cubicBezTo>
                    <a:pt x="1894" y="6684"/>
                    <a:pt x="1948" y="6737"/>
                    <a:pt x="2020" y="6737"/>
                  </a:cubicBezTo>
                  <a:lnTo>
                    <a:pt x="6285" y="6737"/>
                  </a:lnTo>
                  <a:cubicBezTo>
                    <a:pt x="6527" y="6918"/>
                    <a:pt x="6826" y="7023"/>
                    <a:pt x="7149" y="7023"/>
                  </a:cubicBezTo>
                  <a:cubicBezTo>
                    <a:pt x="7955" y="7023"/>
                    <a:pt x="8614" y="6364"/>
                    <a:pt x="8614" y="5558"/>
                  </a:cubicBezTo>
                  <a:cubicBezTo>
                    <a:pt x="8614" y="5123"/>
                    <a:pt x="8420" y="4712"/>
                    <a:pt x="8087" y="4433"/>
                  </a:cubicBezTo>
                  <a:cubicBezTo>
                    <a:pt x="8063" y="4413"/>
                    <a:pt x="8035" y="4404"/>
                    <a:pt x="8006" y="4404"/>
                  </a:cubicBezTo>
                  <a:cubicBezTo>
                    <a:pt x="7971" y="4404"/>
                    <a:pt x="7935" y="4419"/>
                    <a:pt x="7911" y="4450"/>
                  </a:cubicBezTo>
                  <a:cubicBezTo>
                    <a:pt x="7862" y="4501"/>
                    <a:pt x="7873" y="4583"/>
                    <a:pt x="7924" y="4627"/>
                  </a:cubicBezTo>
                  <a:cubicBezTo>
                    <a:pt x="8203" y="4858"/>
                    <a:pt x="8359" y="5198"/>
                    <a:pt x="8359" y="5558"/>
                  </a:cubicBezTo>
                  <a:cubicBezTo>
                    <a:pt x="8359" y="6224"/>
                    <a:pt x="7815" y="6768"/>
                    <a:pt x="7149" y="6768"/>
                  </a:cubicBezTo>
                  <a:cubicBezTo>
                    <a:pt x="6479" y="6768"/>
                    <a:pt x="5936" y="6224"/>
                    <a:pt x="5936" y="5558"/>
                  </a:cubicBezTo>
                  <a:cubicBezTo>
                    <a:pt x="5936" y="4889"/>
                    <a:pt x="6479" y="4345"/>
                    <a:pt x="7149" y="4345"/>
                  </a:cubicBezTo>
                  <a:cubicBezTo>
                    <a:pt x="7251" y="4345"/>
                    <a:pt x="7353" y="4358"/>
                    <a:pt x="7451" y="4382"/>
                  </a:cubicBezTo>
                  <a:cubicBezTo>
                    <a:pt x="7462" y="4385"/>
                    <a:pt x="7472" y="4386"/>
                    <a:pt x="7483" y="4386"/>
                  </a:cubicBezTo>
                  <a:cubicBezTo>
                    <a:pt x="7539" y="4386"/>
                    <a:pt x="7590" y="4348"/>
                    <a:pt x="7605" y="4293"/>
                  </a:cubicBezTo>
                  <a:cubicBezTo>
                    <a:pt x="7621" y="4226"/>
                    <a:pt x="7580" y="4155"/>
                    <a:pt x="7516" y="4137"/>
                  </a:cubicBezTo>
                  <a:cubicBezTo>
                    <a:pt x="7434" y="4117"/>
                    <a:pt x="7356" y="4103"/>
                    <a:pt x="7274" y="4097"/>
                  </a:cubicBezTo>
                  <a:lnTo>
                    <a:pt x="7274" y="667"/>
                  </a:lnTo>
                  <a:cubicBezTo>
                    <a:pt x="7274" y="300"/>
                    <a:pt x="6976" y="0"/>
                    <a:pt x="66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018" name="Google Shape;5018;p96"/>
            <p:cNvSpPr/>
            <p:nvPr/>
          </p:nvSpPr>
          <p:spPr>
            <a:xfrm>
              <a:off x="6043047" y="2010934"/>
              <a:ext cx="23566" cy="44411"/>
            </a:xfrm>
            <a:custGeom>
              <a:avLst/>
              <a:gdLst/>
              <a:ahLst/>
              <a:cxnLst/>
              <a:rect l="l" t="t" r="r" b="b"/>
              <a:pathLst>
                <a:path w="589" h="1110" extrusionOk="0">
                  <a:moveTo>
                    <a:pt x="463" y="0"/>
                  </a:moveTo>
                  <a:cubicBezTo>
                    <a:pt x="392" y="0"/>
                    <a:pt x="337" y="58"/>
                    <a:pt x="337" y="126"/>
                  </a:cubicBezTo>
                  <a:lnTo>
                    <a:pt x="337" y="677"/>
                  </a:lnTo>
                  <a:lnTo>
                    <a:pt x="228" y="568"/>
                  </a:lnTo>
                  <a:cubicBezTo>
                    <a:pt x="203" y="545"/>
                    <a:pt x="170" y="533"/>
                    <a:pt x="138" y="533"/>
                  </a:cubicBezTo>
                  <a:cubicBezTo>
                    <a:pt x="106" y="533"/>
                    <a:pt x="73" y="545"/>
                    <a:pt x="48" y="568"/>
                  </a:cubicBezTo>
                  <a:cubicBezTo>
                    <a:pt x="1" y="620"/>
                    <a:pt x="1" y="697"/>
                    <a:pt x="48" y="749"/>
                  </a:cubicBezTo>
                  <a:lnTo>
                    <a:pt x="371" y="1072"/>
                  </a:lnTo>
                  <a:cubicBezTo>
                    <a:pt x="395" y="1095"/>
                    <a:pt x="429" y="1109"/>
                    <a:pt x="463" y="1109"/>
                  </a:cubicBezTo>
                  <a:cubicBezTo>
                    <a:pt x="476" y="1109"/>
                    <a:pt x="494" y="1105"/>
                    <a:pt x="511" y="1099"/>
                  </a:cubicBezTo>
                  <a:cubicBezTo>
                    <a:pt x="558" y="1078"/>
                    <a:pt x="588" y="1034"/>
                    <a:pt x="588" y="983"/>
                  </a:cubicBezTo>
                  <a:lnTo>
                    <a:pt x="588" y="126"/>
                  </a:lnTo>
                  <a:cubicBezTo>
                    <a:pt x="588" y="58"/>
                    <a:pt x="531" y="0"/>
                    <a:pt x="4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</p:grpSp>
      <p:grpSp>
        <p:nvGrpSpPr>
          <p:cNvPr id="5019" name="Google Shape;5019;p96"/>
          <p:cNvGrpSpPr/>
          <p:nvPr/>
        </p:nvGrpSpPr>
        <p:grpSpPr>
          <a:xfrm>
            <a:off x="5066686" y="2279724"/>
            <a:ext cx="401376" cy="401420"/>
            <a:chOff x="7703652" y="1613789"/>
            <a:chExt cx="344529" cy="344567"/>
          </a:xfrm>
        </p:grpSpPr>
        <p:sp>
          <p:nvSpPr>
            <p:cNvPr id="5020" name="Google Shape;5020;p96"/>
            <p:cNvSpPr/>
            <p:nvPr/>
          </p:nvSpPr>
          <p:spPr>
            <a:xfrm>
              <a:off x="7782954" y="1788595"/>
              <a:ext cx="70218" cy="114789"/>
            </a:xfrm>
            <a:custGeom>
              <a:avLst/>
              <a:gdLst/>
              <a:ahLst/>
              <a:cxnLst/>
              <a:rect l="l" t="t" r="r" b="b"/>
              <a:pathLst>
                <a:path w="1755" h="2869" extrusionOk="0">
                  <a:moveTo>
                    <a:pt x="1502" y="252"/>
                  </a:moveTo>
                  <a:lnTo>
                    <a:pt x="1502" y="2617"/>
                  </a:lnTo>
                  <a:lnTo>
                    <a:pt x="255" y="2617"/>
                  </a:lnTo>
                  <a:lnTo>
                    <a:pt x="255" y="252"/>
                  </a:lnTo>
                  <a:close/>
                  <a:moveTo>
                    <a:pt x="129" y="0"/>
                  </a:moveTo>
                  <a:cubicBezTo>
                    <a:pt x="58" y="0"/>
                    <a:pt x="0" y="54"/>
                    <a:pt x="0" y="126"/>
                  </a:cubicBezTo>
                  <a:lnTo>
                    <a:pt x="0" y="2743"/>
                  </a:lnTo>
                  <a:cubicBezTo>
                    <a:pt x="0" y="2811"/>
                    <a:pt x="58" y="2869"/>
                    <a:pt x="129" y="2869"/>
                  </a:cubicBezTo>
                  <a:lnTo>
                    <a:pt x="1629" y="2869"/>
                  </a:lnTo>
                  <a:cubicBezTo>
                    <a:pt x="1700" y="2869"/>
                    <a:pt x="1754" y="2811"/>
                    <a:pt x="1754" y="2743"/>
                  </a:cubicBezTo>
                  <a:lnTo>
                    <a:pt x="1754" y="126"/>
                  </a:lnTo>
                  <a:cubicBezTo>
                    <a:pt x="1754" y="54"/>
                    <a:pt x="1700" y="0"/>
                    <a:pt x="16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021" name="Google Shape;5021;p96"/>
            <p:cNvSpPr/>
            <p:nvPr/>
          </p:nvSpPr>
          <p:spPr>
            <a:xfrm>
              <a:off x="7703652" y="1832767"/>
              <a:ext cx="70218" cy="70618"/>
            </a:xfrm>
            <a:custGeom>
              <a:avLst/>
              <a:gdLst/>
              <a:ahLst/>
              <a:cxnLst/>
              <a:rect l="l" t="t" r="r" b="b"/>
              <a:pathLst>
                <a:path w="1755" h="1765" extrusionOk="0">
                  <a:moveTo>
                    <a:pt x="1499" y="252"/>
                  </a:moveTo>
                  <a:lnTo>
                    <a:pt x="1499" y="1513"/>
                  </a:lnTo>
                  <a:lnTo>
                    <a:pt x="252" y="1513"/>
                  </a:lnTo>
                  <a:lnTo>
                    <a:pt x="252" y="252"/>
                  </a:lnTo>
                  <a:close/>
                  <a:moveTo>
                    <a:pt x="126" y="1"/>
                  </a:moveTo>
                  <a:cubicBezTo>
                    <a:pt x="58" y="1"/>
                    <a:pt x="1" y="55"/>
                    <a:pt x="1" y="126"/>
                  </a:cubicBezTo>
                  <a:lnTo>
                    <a:pt x="1" y="1639"/>
                  </a:lnTo>
                  <a:cubicBezTo>
                    <a:pt x="1" y="1707"/>
                    <a:pt x="58" y="1765"/>
                    <a:pt x="126" y="1765"/>
                  </a:cubicBezTo>
                  <a:lnTo>
                    <a:pt x="1628" y="1765"/>
                  </a:lnTo>
                  <a:cubicBezTo>
                    <a:pt x="1697" y="1765"/>
                    <a:pt x="1755" y="1707"/>
                    <a:pt x="1755" y="1639"/>
                  </a:cubicBezTo>
                  <a:lnTo>
                    <a:pt x="1755" y="126"/>
                  </a:lnTo>
                  <a:cubicBezTo>
                    <a:pt x="1755" y="55"/>
                    <a:pt x="1697" y="1"/>
                    <a:pt x="16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022" name="Google Shape;5022;p96"/>
            <p:cNvSpPr/>
            <p:nvPr/>
          </p:nvSpPr>
          <p:spPr>
            <a:xfrm>
              <a:off x="7860614" y="1664682"/>
              <a:ext cx="187567" cy="293673"/>
            </a:xfrm>
            <a:custGeom>
              <a:avLst/>
              <a:gdLst/>
              <a:ahLst/>
              <a:cxnLst/>
              <a:rect l="l" t="t" r="r" b="b"/>
              <a:pathLst>
                <a:path w="4688" h="7340" extrusionOk="0">
                  <a:moveTo>
                    <a:pt x="3497" y="252"/>
                  </a:moveTo>
                  <a:lnTo>
                    <a:pt x="3497" y="3818"/>
                  </a:lnTo>
                  <a:cubicBezTo>
                    <a:pt x="3298" y="3747"/>
                    <a:pt x="3086" y="3709"/>
                    <a:pt x="2873" y="3709"/>
                  </a:cubicBezTo>
                  <a:cubicBezTo>
                    <a:pt x="2651" y="3709"/>
                    <a:pt x="2444" y="3747"/>
                    <a:pt x="2247" y="3818"/>
                  </a:cubicBezTo>
                  <a:lnTo>
                    <a:pt x="2247" y="252"/>
                  </a:lnTo>
                  <a:close/>
                  <a:moveTo>
                    <a:pt x="2121" y="0"/>
                  </a:moveTo>
                  <a:cubicBezTo>
                    <a:pt x="2054" y="0"/>
                    <a:pt x="1996" y="55"/>
                    <a:pt x="1996" y="126"/>
                  </a:cubicBezTo>
                  <a:lnTo>
                    <a:pt x="1996" y="3933"/>
                  </a:lnTo>
                  <a:cubicBezTo>
                    <a:pt x="1911" y="3981"/>
                    <a:pt x="1829" y="4035"/>
                    <a:pt x="1754" y="4093"/>
                  </a:cubicBezTo>
                  <a:lnTo>
                    <a:pt x="1754" y="1679"/>
                  </a:lnTo>
                  <a:cubicBezTo>
                    <a:pt x="1754" y="1608"/>
                    <a:pt x="1696" y="1554"/>
                    <a:pt x="1628" y="1554"/>
                  </a:cubicBezTo>
                  <a:lnTo>
                    <a:pt x="126" y="1554"/>
                  </a:lnTo>
                  <a:cubicBezTo>
                    <a:pt x="58" y="1554"/>
                    <a:pt x="0" y="1608"/>
                    <a:pt x="0" y="1679"/>
                  </a:cubicBezTo>
                  <a:lnTo>
                    <a:pt x="0" y="3189"/>
                  </a:lnTo>
                  <a:cubicBezTo>
                    <a:pt x="0" y="3257"/>
                    <a:pt x="58" y="3314"/>
                    <a:pt x="126" y="3314"/>
                  </a:cubicBezTo>
                  <a:cubicBezTo>
                    <a:pt x="198" y="3314"/>
                    <a:pt x="251" y="3257"/>
                    <a:pt x="251" y="3189"/>
                  </a:cubicBezTo>
                  <a:lnTo>
                    <a:pt x="251" y="1805"/>
                  </a:lnTo>
                  <a:lnTo>
                    <a:pt x="1503" y="1805"/>
                  </a:lnTo>
                  <a:lnTo>
                    <a:pt x="1503" y="4334"/>
                  </a:lnTo>
                  <a:cubicBezTo>
                    <a:pt x="1224" y="4654"/>
                    <a:pt x="1057" y="5068"/>
                    <a:pt x="1057" y="5524"/>
                  </a:cubicBezTo>
                  <a:cubicBezTo>
                    <a:pt x="1057" y="5589"/>
                    <a:pt x="1061" y="5650"/>
                    <a:pt x="1067" y="5714"/>
                  </a:cubicBezTo>
                  <a:lnTo>
                    <a:pt x="251" y="5714"/>
                  </a:lnTo>
                  <a:lnTo>
                    <a:pt x="251" y="3637"/>
                  </a:lnTo>
                  <a:cubicBezTo>
                    <a:pt x="251" y="3570"/>
                    <a:pt x="198" y="3512"/>
                    <a:pt x="126" y="3512"/>
                  </a:cubicBezTo>
                  <a:cubicBezTo>
                    <a:pt x="58" y="3512"/>
                    <a:pt x="0" y="3570"/>
                    <a:pt x="0" y="3637"/>
                  </a:cubicBezTo>
                  <a:lnTo>
                    <a:pt x="0" y="5840"/>
                  </a:lnTo>
                  <a:cubicBezTo>
                    <a:pt x="0" y="5908"/>
                    <a:pt x="58" y="5966"/>
                    <a:pt x="126" y="5966"/>
                  </a:cubicBezTo>
                  <a:lnTo>
                    <a:pt x="1111" y="5966"/>
                  </a:lnTo>
                  <a:cubicBezTo>
                    <a:pt x="1309" y="6754"/>
                    <a:pt x="2023" y="7339"/>
                    <a:pt x="2873" y="7339"/>
                  </a:cubicBezTo>
                  <a:cubicBezTo>
                    <a:pt x="3872" y="7339"/>
                    <a:pt x="4688" y="6524"/>
                    <a:pt x="4688" y="5524"/>
                  </a:cubicBezTo>
                  <a:cubicBezTo>
                    <a:pt x="4688" y="5324"/>
                    <a:pt x="4653" y="5126"/>
                    <a:pt x="4592" y="4939"/>
                  </a:cubicBezTo>
                  <a:cubicBezTo>
                    <a:pt x="4573" y="4885"/>
                    <a:pt x="4523" y="4852"/>
                    <a:pt x="4470" y="4852"/>
                  </a:cubicBezTo>
                  <a:cubicBezTo>
                    <a:pt x="4458" y="4852"/>
                    <a:pt x="4445" y="4854"/>
                    <a:pt x="4432" y="4858"/>
                  </a:cubicBezTo>
                  <a:cubicBezTo>
                    <a:pt x="4365" y="4881"/>
                    <a:pt x="4330" y="4953"/>
                    <a:pt x="4351" y="5021"/>
                  </a:cubicBezTo>
                  <a:cubicBezTo>
                    <a:pt x="4409" y="5181"/>
                    <a:pt x="4436" y="5350"/>
                    <a:pt x="4436" y="5524"/>
                  </a:cubicBezTo>
                  <a:cubicBezTo>
                    <a:pt x="4436" y="6384"/>
                    <a:pt x="3732" y="7084"/>
                    <a:pt x="2873" y="7084"/>
                  </a:cubicBezTo>
                  <a:cubicBezTo>
                    <a:pt x="2009" y="7084"/>
                    <a:pt x="1309" y="6384"/>
                    <a:pt x="1309" y="5524"/>
                  </a:cubicBezTo>
                  <a:cubicBezTo>
                    <a:pt x="1309" y="4660"/>
                    <a:pt x="2009" y="3960"/>
                    <a:pt x="2873" y="3960"/>
                  </a:cubicBezTo>
                  <a:cubicBezTo>
                    <a:pt x="3372" y="3960"/>
                    <a:pt x="3844" y="4202"/>
                    <a:pt x="4137" y="4606"/>
                  </a:cubicBezTo>
                  <a:cubicBezTo>
                    <a:pt x="4162" y="4639"/>
                    <a:pt x="4201" y="4657"/>
                    <a:pt x="4241" y="4657"/>
                  </a:cubicBezTo>
                  <a:cubicBezTo>
                    <a:pt x="4267" y="4657"/>
                    <a:pt x="4292" y="4649"/>
                    <a:pt x="4313" y="4633"/>
                  </a:cubicBezTo>
                  <a:cubicBezTo>
                    <a:pt x="4371" y="4593"/>
                    <a:pt x="4382" y="4514"/>
                    <a:pt x="4341" y="4456"/>
                  </a:cubicBezTo>
                  <a:cubicBezTo>
                    <a:pt x="4184" y="4239"/>
                    <a:pt x="3980" y="4062"/>
                    <a:pt x="3750" y="3933"/>
                  </a:cubicBezTo>
                  <a:lnTo>
                    <a:pt x="3750" y="126"/>
                  </a:lnTo>
                  <a:cubicBezTo>
                    <a:pt x="3750" y="55"/>
                    <a:pt x="3692" y="0"/>
                    <a:pt x="36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023" name="Google Shape;5023;p96"/>
            <p:cNvSpPr/>
            <p:nvPr/>
          </p:nvSpPr>
          <p:spPr>
            <a:xfrm>
              <a:off x="7924392" y="1834527"/>
              <a:ext cx="102306" cy="102186"/>
            </a:xfrm>
            <a:custGeom>
              <a:avLst/>
              <a:gdLst/>
              <a:ahLst/>
              <a:cxnLst/>
              <a:rect l="l" t="t" r="r" b="b"/>
              <a:pathLst>
                <a:path w="2557" h="2554" extrusionOk="0">
                  <a:moveTo>
                    <a:pt x="1279" y="252"/>
                  </a:moveTo>
                  <a:cubicBezTo>
                    <a:pt x="1842" y="252"/>
                    <a:pt x="2302" y="711"/>
                    <a:pt x="2302" y="1279"/>
                  </a:cubicBezTo>
                  <a:cubicBezTo>
                    <a:pt x="2302" y="1843"/>
                    <a:pt x="1842" y="2302"/>
                    <a:pt x="1279" y="2302"/>
                  </a:cubicBezTo>
                  <a:cubicBezTo>
                    <a:pt x="714" y="2302"/>
                    <a:pt x="251" y="1843"/>
                    <a:pt x="251" y="1279"/>
                  </a:cubicBezTo>
                  <a:cubicBezTo>
                    <a:pt x="251" y="711"/>
                    <a:pt x="714" y="252"/>
                    <a:pt x="1279" y="252"/>
                  </a:cubicBezTo>
                  <a:close/>
                  <a:moveTo>
                    <a:pt x="1279" y="1"/>
                  </a:moveTo>
                  <a:cubicBezTo>
                    <a:pt x="575" y="1"/>
                    <a:pt x="0" y="572"/>
                    <a:pt x="0" y="1279"/>
                  </a:cubicBezTo>
                  <a:cubicBezTo>
                    <a:pt x="0" y="1982"/>
                    <a:pt x="575" y="2554"/>
                    <a:pt x="1279" y="2554"/>
                  </a:cubicBezTo>
                  <a:cubicBezTo>
                    <a:pt x="1982" y="2554"/>
                    <a:pt x="2556" y="1982"/>
                    <a:pt x="2556" y="1279"/>
                  </a:cubicBezTo>
                  <a:cubicBezTo>
                    <a:pt x="2556" y="572"/>
                    <a:pt x="1982" y="1"/>
                    <a:pt x="12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024" name="Google Shape;5024;p96"/>
            <p:cNvSpPr/>
            <p:nvPr/>
          </p:nvSpPr>
          <p:spPr>
            <a:xfrm>
              <a:off x="7960041" y="1856453"/>
              <a:ext cx="31568" cy="59855"/>
            </a:xfrm>
            <a:custGeom>
              <a:avLst/>
              <a:gdLst/>
              <a:ahLst/>
              <a:cxnLst/>
              <a:rect l="l" t="t" r="r" b="b"/>
              <a:pathLst>
                <a:path w="789" h="1496" extrusionOk="0">
                  <a:moveTo>
                    <a:pt x="394" y="0"/>
                  </a:moveTo>
                  <a:cubicBezTo>
                    <a:pt x="323" y="0"/>
                    <a:pt x="268" y="58"/>
                    <a:pt x="268" y="126"/>
                  </a:cubicBezTo>
                  <a:lnTo>
                    <a:pt x="268" y="239"/>
                  </a:lnTo>
                  <a:cubicBezTo>
                    <a:pt x="115" y="262"/>
                    <a:pt x="0" y="394"/>
                    <a:pt x="0" y="554"/>
                  </a:cubicBezTo>
                  <a:cubicBezTo>
                    <a:pt x="0" y="731"/>
                    <a:pt x="143" y="874"/>
                    <a:pt x="319" y="874"/>
                  </a:cubicBezTo>
                  <a:lnTo>
                    <a:pt x="469" y="874"/>
                  </a:lnTo>
                  <a:cubicBezTo>
                    <a:pt x="507" y="874"/>
                    <a:pt x="537" y="904"/>
                    <a:pt x="537" y="942"/>
                  </a:cubicBezTo>
                  <a:cubicBezTo>
                    <a:pt x="537" y="979"/>
                    <a:pt x="507" y="1014"/>
                    <a:pt x="469" y="1014"/>
                  </a:cubicBezTo>
                  <a:lnTo>
                    <a:pt x="248" y="1014"/>
                  </a:lnTo>
                  <a:cubicBezTo>
                    <a:pt x="237" y="952"/>
                    <a:pt x="187" y="907"/>
                    <a:pt x="126" y="907"/>
                  </a:cubicBezTo>
                  <a:cubicBezTo>
                    <a:pt x="54" y="907"/>
                    <a:pt x="0" y="965"/>
                    <a:pt x="0" y="1034"/>
                  </a:cubicBezTo>
                  <a:cubicBezTo>
                    <a:pt x="0" y="1163"/>
                    <a:pt x="102" y="1265"/>
                    <a:pt x="228" y="1265"/>
                  </a:cubicBezTo>
                  <a:lnTo>
                    <a:pt x="268" y="1265"/>
                  </a:lnTo>
                  <a:lnTo>
                    <a:pt x="268" y="1370"/>
                  </a:lnTo>
                  <a:cubicBezTo>
                    <a:pt x="268" y="1442"/>
                    <a:pt x="323" y="1496"/>
                    <a:pt x="394" y="1496"/>
                  </a:cubicBezTo>
                  <a:cubicBezTo>
                    <a:pt x="462" y="1496"/>
                    <a:pt x="520" y="1442"/>
                    <a:pt x="520" y="1370"/>
                  </a:cubicBezTo>
                  <a:lnTo>
                    <a:pt x="520" y="1258"/>
                  </a:lnTo>
                  <a:cubicBezTo>
                    <a:pt x="673" y="1234"/>
                    <a:pt x="788" y="1102"/>
                    <a:pt x="788" y="942"/>
                  </a:cubicBezTo>
                  <a:cubicBezTo>
                    <a:pt x="788" y="765"/>
                    <a:pt x="645" y="622"/>
                    <a:pt x="469" y="622"/>
                  </a:cubicBezTo>
                  <a:lnTo>
                    <a:pt x="319" y="622"/>
                  </a:lnTo>
                  <a:cubicBezTo>
                    <a:pt x="282" y="622"/>
                    <a:pt x="251" y="592"/>
                    <a:pt x="251" y="554"/>
                  </a:cubicBezTo>
                  <a:cubicBezTo>
                    <a:pt x="251" y="517"/>
                    <a:pt x="282" y="483"/>
                    <a:pt x="319" y="483"/>
                  </a:cubicBezTo>
                  <a:lnTo>
                    <a:pt x="540" y="483"/>
                  </a:lnTo>
                  <a:cubicBezTo>
                    <a:pt x="551" y="544"/>
                    <a:pt x="601" y="588"/>
                    <a:pt x="662" y="588"/>
                  </a:cubicBezTo>
                  <a:cubicBezTo>
                    <a:pt x="734" y="588"/>
                    <a:pt x="788" y="531"/>
                    <a:pt x="788" y="463"/>
                  </a:cubicBezTo>
                  <a:cubicBezTo>
                    <a:pt x="788" y="333"/>
                    <a:pt x="686" y="231"/>
                    <a:pt x="561" y="231"/>
                  </a:cubicBezTo>
                  <a:lnTo>
                    <a:pt x="520" y="231"/>
                  </a:lnTo>
                  <a:lnTo>
                    <a:pt x="520" y="126"/>
                  </a:lnTo>
                  <a:cubicBezTo>
                    <a:pt x="520" y="58"/>
                    <a:pt x="462" y="0"/>
                    <a:pt x="3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025" name="Google Shape;5025;p96"/>
            <p:cNvSpPr/>
            <p:nvPr/>
          </p:nvSpPr>
          <p:spPr>
            <a:xfrm>
              <a:off x="7795437" y="1613789"/>
              <a:ext cx="185286" cy="149237"/>
            </a:xfrm>
            <a:custGeom>
              <a:avLst/>
              <a:gdLst/>
              <a:ahLst/>
              <a:cxnLst/>
              <a:rect l="l" t="t" r="r" b="b"/>
              <a:pathLst>
                <a:path w="4631" h="3730" extrusionOk="0">
                  <a:moveTo>
                    <a:pt x="4335" y="270"/>
                  </a:moveTo>
                  <a:lnTo>
                    <a:pt x="4202" y="810"/>
                  </a:lnTo>
                  <a:lnTo>
                    <a:pt x="3780" y="320"/>
                  </a:lnTo>
                  <a:lnTo>
                    <a:pt x="4335" y="270"/>
                  </a:lnTo>
                  <a:close/>
                  <a:moveTo>
                    <a:pt x="4499" y="1"/>
                  </a:moveTo>
                  <a:cubicBezTo>
                    <a:pt x="4495" y="1"/>
                    <a:pt x="4491" y="1"/>
                    <a:pt x="4488" y="1"/>
                  </a:cubicBezTo>
                  <a:lnTo>
                    <a:pt x="3512" y="90"/>
                  </a:lnTo>
                  <a:cubicBezTo>
                    <a:pt x="3465" y="96"/>
                    <a:pt x="3424" y="127"/>
                    <a:pt x="3407" y="168"/>
                  </a:cubicBezTo>
                  <a:cubicBezTo>
                    <a:pt x="3390" y="212"/>
                    <a:pt x="3397" y="262"/>
                    <a:pt x="3427" y="300"/>
                  </a:cubicBezTo>
                  <a:lnTo>
                    <a:pt x="3709" y="623"/>
                  </a:lnTo>
                  <a:lnTo>
                    <a:pt x="65" y="3502"/>
                  </a:lnTo>
                  <a:cubicBezTo>
                    <a:pt x="11" y="3546"/>
                    <a:pt x="1" y="3624"/>
                    <a:pt x="45" y="3679"/>
                  </a:cubicBezTo>
                  <a:cubicBezTo>
                    <a:pt x="73" y="3713"/>
                    <a:pt x="106" y="3730"/>
                    <a:pt x="144" y="3730"/>
                  </a:cubicBezTo>
                  <a:cubicBezTo>
                    <a:pt x="170" y="3730"/>
                    <a:pt x="201" y="3720"/>
                    <a:pt x="222" y="3703"/>
                  </a:cubicBezTo>
                  <a:lnTo>
                    <a:pt x="3873" y="813"/>
                  </a:lnTo>
                  <a:lnTo>
                    <a:pt x="4172" y="1160"/>
                  </a:lnTo>
                  <a:cubicBezTo>
                    <a:pt x="4199" y="1188"/>
                    <a:pt x="4233" y="1205"/>
                    <a:pt x="4267" y="1205"/>
                  </a:cubicBezTo>
                  <a:cubicBezTo>
                    <a:pt x="4277" y="1205"/>
                    <a:pt x="4287" y="1201"/>
                    <a:pt x="4298" y="1201"/>
                  </a:cubicBezTo>
                  <a:cubicBezTo>
                    <a:pt x="4345" y="1191"/>
                    <a:pt x="4379" y="1153"/>
                    <a:pt x="4392" y="1106"/>
                  </a:cubicBezTo>
                  <a:lnTo>
                    <a:pt x="4621" y="157"/>
                  </a:lnTo>
                  <a:cubicBezTo>
                    <a:pt x="4630" y="116"/>
                    <a:pt x="4621" y="76"/>
                    <a:pt x="4593" y="45"/>
                  </a:cubicBezTo>
                  <a:cubicBezTo>
                    <a:pt x="4569" y="18"/>
                    <a:pt x="4533" y="1"/>
                    <a:pt x="44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026" name="Google Shape;5026;p96"/>
            <p:cNvSpPr/>
            <p:nvPr/>
          </p:nvSpPr>
          <p:spPr>
            <a:xfrm>
              <a:off x="7733020" y="1765149"/>
              <a:ext cx="58375" cy="47252"/>
            </a:xfrm>
            <a:custGeom>
              <a:avLst/>
              <a:gdLst/>
              <a:ahLst/>
              <a:cxnLst/>
              <a:rect l="l" t="t" r="r" b="b"/>
              <a:pathLst>
                <a:path w="1459" h="1181" extrusionOk="0">
                  <a:moveTo>
                    <a:pt x="1316" y="1"/>
                  </a:moveTo>
                  <a:cubicBezTo>
                    <a:pt x="1289" y="1"/>
                    <a:pt x="1261" y="10"/>
                    <a:pt x="1238" y="28"/>
                  </a:cubicBezTo>
                  <a:lnTo>
                    <a:pt x="65" y="957"/>
                  </a:lnTo>
                  <a:cubicBezTo>
                    <a:pt x="11" y="1001"/>
                    <a:pt x="1" y="1079"/>
                    <a:pt x="45" y="1134"/>
                  </a:cubicBezTo>
                  <a:cubicBezTo>
                    <a:pt x="69" y="1164"/>
                    <a:pt x="106" y="1181"/>
                    <a:pt x="144" y="1181"/>
                  </a:cubicBezTo>
                  <a:cubicBezTo>
                    <a:pt x="171" y="1181"/>
                    <a:pt x="198" y="1170"/>
                    <a:pt x="221" y="1154"/>
                  </a:cubicBezTo>
                  <a:lnTo>
                    <a:pt x="1394" y="226"/>
                  </a:lnTo>
                  <a:cubicBezTo>
                    <a:pt x="1449" y="182"/>
                    <a:pt x="1459" y="103"/>
                    <a:pt x="1415" y="49"/>
                  </a:cubicBezTo>
                  <a:cubicBezTo>
                    <a:pt x="1391" y="17"/>
                    <a:pt x="1354" y="1"/>
                    <a:pt x="131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027" name="Google Shape;5027;p96"/>
            <p:cNvSpPr/>
            <p:nvPr/>
          </p:nvSpPr>
          <p:spPr>
            <a:xfrm>
              <a:off x="7849051" y="1917509"/>
              <a:ext cx="10203" cy="15804"/>
            </a:xfrm>
            <a:custGeom>
              <a:avLst/>
              <a:gdLst/>
              <a:ahLst/>
              <a:cxnLst/>
              <a:rect l="l" t="t" r="r" b="b"/>
              <a:pathLst>
                <a:path w="255" h="395" extrusionOk="0">
                  <a:moveTo>
                    <a:pt x="126" y="1"/>
                  </a:moveTo>
                  <a:cubicBezTo>
                    <a:pt x="58" y="1"/>
                    <a:pt x="0" y="59"/>
                    <a:pt x="0" y="126"/>
                  </a:cubicBezTo>
                  <a:lnTo>
                    <a:pt x="0" y="266"/>
                  </a:lnTo>
                  <a:cubicBezTo>
                    <a:pt x="0" y="337"/>
                    <a:pt x="58" y="395"/>
                    <a:pt x="126" y="395"/>
                  </a:cubicBezTo>
                  <a:cubicBezTo>
                    <a:pt x="197" y="395"/>
                    <a:pt x="255" y="337"/>
                    <a:pt x="255" y="266"/>
                  </a:cubicBezTo>
                  <a:lnTo>
                    <a:pt x="255" y="126"/>
                  </a:lnTo>
                  <a:cubicBezTo>
                    <a:pt x="255" y="59"/>
                    <a:pt x="197" y="1"/>
                    <a:pt x="1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028" name="Google Shape;5028;p96"/>
            <p:cNvSpPr/>
            <p:nvPr/>
          </p:nvSpPr>
          <p:spPr>
            <a:xfrm>
              <a:off x="7870777" y="1917509"/>
              <a:ext cx="10243" cy="15804"/>
            </a:xfrm>
            <a:custGeom>
              <a:avLst/>
              <a:gdLst/>
              <a:ahLst/>
              <a:cxnLst/>
              <a:rect l="l" t="t" r="r" b="b"/>
              <a:pathLst>
                <a:path w="256" h="395" extrusionOk="0">
                  <a:moveTo>
                    <a:pt x="127" y="1"/>
                  </a:moveTo>
                  <a:cubicBezTo>
                    <a:pt x="59" y="1"/>
                    <a:pt x="1" y="59"/>
                    <a:pt x="1" y="126"/>
                  </a:cubicBezTo>
                  <a:lnTo>
                    <a:pt x="1" y="266"/>
                  </a:lnTo>
                  <a:cubicBezTo>
                    <a:pt x="1" y="337"/>
                    <a:pt x="59" y="395"/>
                    <a:pt x="127" y="395"/>
                  </a:cubicBezTo>
                  <a:cubicBezTo>
                    <a:pt x="198" y="395"/>
                    <a:pt x="256" y="337"/>
                    <a:pt x="256" y="266"/>
                  </a:cubicBezTo>
                  <a:lnTo>
                    <a:pt x="256" y="126"/>
                  </a:lnTo>
                  <a:cubicBezTo>
                    <a:pt x="256" y="59"/>
                    <a:pt x="198" y="1"/>
                    <a:pt x="12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029" name="Google Shape;5029;p96"/>
            <p:cNvSpPr/>
            <p:nvPr/>
          </p:nvSpPr>
          <p:spPr>
            <a:xfrm>
              <a:off x="7892543" y="1917509"/>
              <a:ext cx="10123" cy="15804"/>
            </a:xfrm>
            <a:custGeom>
              <a:avLst/>
              <a:gdLst/>
              <a:ahLst/>
              <a:cxnLst/>
              <a:rect l="l" t="t" r="r" b="b"/>
              <a:pathLst>
                <a:path w="253" h="395" extrusionOk="0">
                  <a:moveTo>
                    <a:pt x="126" y="1"/>
                  </a:moveTo>
                  <a:cubicBezTo>
                    <a:pt x="59" y="1"/>
                    <a:pt x="1" y="59"/>
                    <a:pt x="1" y="126"/>
                  </a:cubicBezTo>
                  <a:lnTo>
                    <a:pt x="1" y="266"/>
                  </a:lnTo>
                  <a:cubicBezTo>
                    <a:pt x="1" y="337"/>
                    <a:pt x="59" y="395"/>
                    <a:pt x="126" y="395"/>
                  </a:cubicBezTo>
                  <a:cubicBezTo>
                    <a:pt x="198" y="395"/>
                    <a:pt x="252" y="337"/>
                    <a:pt x="252" y="266"/>
                  </a:cubicBezTo>
                  <a:lnTo>
                    <a:pt x="252" y="126"/>
                  </a:lnTo>
                  <a:cubicBezTo>
                    <a:pt x="252" y="59"/>
                    <a:pt x="198" y="1"/>
                    <a:pt x="1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030" name="Google Shape;5030;p96"/>
            <p:cNvSpPr/>
            <p:nvPr/>
          </p:nvSpPr>
          <p:spPr>
            <a:xfrm>
              <a:off x="7803759" y="1664122"/>
              <a:ext cx="33088" cy="10243"/>
            </a:xfrm>
            <a:custGeom>
              <a:avLst/>
              <a:gdLst/>
              <a:ahLst/>
              <a:cxnLst/>
              <a:rect l="l" t="t" r="r" b="b"/>
              <a:pathLst>
                <a:path w="827" h="256" extrusionOk="0">
                  <a:moveTo>
                    <a:pt x="126" y="1"/>
                  </a:moveTo>
                  <a:cubicBezTo>
                    <a:pt x="55" y="1"/>
                    <a:pt x="0" y="58"/>
                    <a:pt x="0" y="130"/>
                  </a:cubicBezTo>
                  <a:cubicBezTo>
                    <a:pt x="0" y="198"/>
                    <a:pt x="55" y="256"/>
                    <a:pt x="126" y="256"/>
                  </a:cubicBezTo>
                  <a:lnTo>
                    <a:pt x="701" y="256"/>
                  </a:lnTo>
                  <a:cubicBezTo>
                    <a:pt x="768" y="256"/>
                    <a:pt x="826" y="198"/>
                    <a:pt x="826" y="130"/>
                  </a:cubicBezTo>
                  <a:cubicBezTo>
                    <a:pt x="826" y="58"/>
                    <a:pt x="768" y="1"/>
                    <a:pt x="7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031" name="Google Shape;5031;p96"/>
            <p:cNvSpPr/>
            <p:nvPr/>
          </p:nvSpPr>
          <p:spPr>
            <a:xfrm>
              <a:off x="7803759" y="1686168"/>
              <a:ext cx="33088" cy="10123"/>
            </a:xfrm>
            <a:custGeom>
              <a:avLst/>
              <a:gdLst/>
              <a:ahLst/>
              <a:cxnLst/>
              <a:rect l="l" t="t" r="r" b="b"/>
              <a:pathLst>
                <a:path w="827" h="253" extrusionOk="0">
                  <a:moveTo>
                    <a:pt x="126" y="0"/>
                  </a:moveTo>
                  <a:cubicBezTo>
                    <a:pt x="55" y="0"/>
                    <a:pt x="0" y="55"/>
                    <a:pt x="0" y="126"/>
                  </a:cubicBezTo>
                  <a:cubicBezTo>
                    <a:pt x="0" y="194"/>
                    <a:pt x="55" y="252"/>
                    <a:pt x="126" y="252"/>
                  </a:cubicBezTo>
                  <a:lnTo>
                    <a:pt x="701" y="252"/>
                  </a:lnTo>
                  <a:cubicBezTo>
                    <a:pt x="768" y="252"/>
                    <a:pt x="826" y="194"/>
                    <a:pt x="826" y="126"/>
                  </a:cubicBezTo>
                  <a:cubicBezTo>
                    <a:pt x="826" y="55"/>
                    <a:pt x="768" y="0"/>
                    <a:pt x="7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032" name="Google Shape;5032;p96"/>
            <p:cNvSpPr/>
            <p:nvPr/>
          </p:nvSpPr>
          <p:spPr>
            <a:xfrm>
              <a:off x="7734661" y="1638795"/>
              <a:ext cx="63416" cy="61975"/>
            </a:xfrm>
            <a:custGeom>
              <a:avLst/>
              <a:gdLst/>
              <a:ahLst/>
              <a:cxnLst/>
              <a:rect l="l" t="t" r="r" b="b"/>
              <a:pathLst>
                <a:path w="1585" h="1549" extrusionOk="0">
                  <a:moveTo>
                    <a:pt x="850" y="542"/>
                  </a:moveTo>
                  <a:lnTo>
                    <a:pt x="534" y="858"/>
                  </a:lnTo>
                  <a:lnTo>
                    <a:pt x="252" y="576"/>
                  </a:lnTo>
                  <a:lnTo>
                    <a:pt x="252" y="542"/>
                  </a:lnTo>
                  <a:close/>
                  <a:moveTo>
                    <a:pt x="1007" y="743"/>
                  </a:moveTo>
                  <a:lnTo>
                    <a:pt x="1007" y="1297"/>
                  </a:lnTo>
                  <a:lnTo>
                    <a:pt x="252" y="1297"/>
                  </a:lnTo>
                  <a:lnTo>
                    <a:pt x="252" y="933"/>
                  </a:lnTo>
                  <a:lnTo>
                    <a:pt x="445" y="1123"/>
                  </a:lnTo>
                  <a:cubicBezTo>
                    <a:pt x="470" y="1151"/>
                    <a:pt x="503" y="1161"/>
                    <a:pt x="534" y="1161"/>
                  </a:cubicBezTo>
                  <a:cubicBezTo>
                    <a:pt x="568" y="1161"/>
                    <a:pt x="599" y="1151"/>
                    <a:pt x="622" y="1123"/>
                  </a:cubicBezTo>
                  <a:lnTo>
                    <a:pt x="1007" y="743"/>
                  </a:lnTo>
                  <a:close/>
                  <a:moveTo>
                    <a:pt x="1445" y="0"/>
                  </a:moveTo>
                  <a:cubicBezTo>
                    <a:pt x="1413" y="0"/>
                    <a:pt x="1380" y="12"/>
                    <a:pt x="1357" y="36"/>
                  </a:cubicBezTo>
                  <a:lnTo>
                    <a:pt x="1102" y="290"/>
                  </a:lnTo>
                  <a:lnTo>
                    <a:pt x="126" y="290"/>
                  </a:lnTo>
                  <a:cubicBezTo>
                    <a:pt x="58" y="290"/>
                    <a:pt x="1" y="345"/>
                    <a:pt x="1" y="417"/>
                  </a:cubicBezTo>
                  <a:lnTo>
                    <a:pt x="1" y="1422"/>
                  </a:lnTo>
                  <a:cubicBezTo>
                    <a:pt x="1" y="1490"/>
                    <a:pt x="58" y="1548"/>
                    <a:pt x="126" y="1548"/>
                  </a:cubicBezTo>
                  <a:lnTo>
                    <a:pt x="1132" y="1548"/>
                  </a:lnTo>
                  <a:cubicBezTo>
                    <a:pt x="1200" y="1548"/>
                    <a:pt x="1258" y="1490"/>
                    <a:pt x="1258" y="1422"/>
                  </a:cubicBezTo>
                  <a:lnTo>
                    <a:pt x="1258" y="491"/>
                  </a:lnTo>
                  <a:lnTo>
                    <a:pt x="1534" y="213"/>
                  </a:lnTo>
                  <a:cubicBezTo>
                    <a:pt x="1584" y="164"/>
                    <a:pt x="1584" y="83"/>
                    <a:pt x="1534" y="36"/>
                  </a:cubicBezTo>
                  <a:cubicBezTo>
                    <a:pt x="1510" y="12"/>
                    <a:pt x="1477" y="0"/>
                    <a:pt x="14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</p:grpSp>
      <p:grpSp>
        <p:nvGrpSpPr>
          <p:cNvPr id="5033" name="Google Shape;5033;p96"/>
          <p:cNvGrpSpPr/>
          <p:nvPr/>
        </p:nvGrpSpPr>
        <p:grpSpPr>
          <a:xfrm>
            <a:off x="1872176" y="2258735"/>
            <a:ext cx="387296" cy="401373"/>
            <a:chOff x="7597424" y="2414601"/>
            <a:chExt cx="332443" cy="344526"/>
          </a:xfrm>
        </p:grpSpPr>
        <p:sp>
          <p:nvSpPr>
            <p:cNvPr id="5034" name="Google Shape;5034;p96"/>
            <p:cNvSpPr/>
            <p:nvPr/>
          </p:nvSpPr>
          <p:spPr>
            <a:xfrm>
              <a:off x="7597424" y="2414601"/>
              <a:ext cx="332443" cy="344526"/>
            </a:xfrm>
            <a:custGeom>
              <a:avLst/>
              <a:gdLst/>
              <a:ahLst/>
              <a:cxnLst/>
              <a:rect l="l" t="t" r="r" b="b"/>
              <a:pathLst>
                <a:path w="8309" h="8611" extrusionOk="0">
                  <a:moveTo>
                    <a:pt x="2013" y="871"/>
                  </a:moveTo>
                  <a:lnTo>
                    <a:pt x="2152" y="1017"/>
                  </a:lnTo>
                  <a:lnTo>
                    <a:pt x="2077" y="1081"/>
                  </a:lnTo>
                  <a:lnTo>
                    <a:pt x="1945" y="928"/>
                  </a:lnTo>
                  <a:lnTo>
                    <a:pt x="2013" y="871"/>
                  </a:lnTo>
                  <a:close/>
                  <a:moveTo>
                    <a:pt x="2316" y="449"/>
                  </a:moveTo>
                  <a:lnTo>
                    <a:pt x="4586" y="3053"/>
                  </a:lnTo>
                  <a:lnTo>
                    <a:pt x="4495" y="3135"/>
                  </a:lnTo>
                  <a:lnTo>
                    <a:pt x="2121" y="619"/>
                  </a:lnTo>
                  <a:lnTo>
                    <a:pt x="2316" y="449"/>
                  </a:lnTo>
                  <a:close/>
                  <a:moveTo>
                    <a:pt x="4831" y="4620"/>
                  </a:moveTo>
                  <a:lnTo>
                    <a:pt x="4964" y="4770"/>
                  </a:lnTo>
                  <a:lnTo>
                    <a:pt x="4606" y="5079"/>
                  </a:lnTo>
                  <a:lnTo>
                    <a:pt x="4253" y="5388"/>
                  </a:lnTo>
                  <a:lnTo>
                    <a:pt x="4120" y="5239"/>
                  </a:lnTo>
                  <a:lnTo>
                    <a:pt x="4477" y="4930"/>
                  </a:lnTo>
                  <a:lnTo>
                    <a:pt x="4831" y="4620"/>
                  </a:lnTo>
                  <a:close/>
                  <a:moveTo>
                    <a:pt x="7024" y="7136"/>
                  </a:moveTo>
                  <a:lnTo>
                    <a:pt x="7245" y="7387"/>
                  </a:lnTo>
                  <a:lnTo>
                    <a:pt x="7204" y="7431"/>
                  </a:lnTo>
                  <a:cubicBezTo>
                    <a:pt x="7152" y="7479"/>
                    <a:pt x="7152" y="7561"/>
                    <a:pt x="7204" y="7608"/>
                  </a:cubicBezTo>
                  <a:cubicBezTo>
                    <a:pt x="7228" y="7632"/>
                    <a:pt x="7261" y="7645"/>
                    <a:pt x="7292" y="7645"/>
                  </a:cubicBezTo>
                  <a:cubicBezTo>
                    <a:pt x="7326" y="7645"/>
                    <a:pt x="7356" y="7632"/>
                    <a:pt x="7380" y="7608"/>
                  </a:cubicBezTo>
                  <a:lnTo>
                    <a:pt x="7411" y="7577"/>
                  </a:lnTo>
                  <a:lnTo>
                    <a:pt x="7921" y="8162"/>
                  </a:lnTo>
                  <a:lnTo>
                    <a:pt x="7921" y="8162"/>
                  </a:lnTo>
                  <a:lnTo>
                    <a:pt x="7778" y="8077"/>
                  </a:lnTo>
                  <a:cubicBezTo>
                    <a:pt x="7706" y="8036"/>
                    <a:pt x="7628" y="8016"/>
                    <a:pt x="7546" y="8016"/>
                  </a:cubicBezTo>
                  <a:cubicBezTo>
                    <a:pt x="7499" y="8016"/>
                    <a:pt x="7452" y="8022"/>
                    <a:pt x="7408" y="8036"/>
                  </a:cubicBezTo>
                  <a:cubicBezTo>
                    <a:pt x="7386" y="8043"/>
                    <a:pt x="7365" y="8047"/>
                    <a:pt x="7343" y="8047"/>
                  </a:cubicBezTo>
                  <a:cubicBezTo>
                    <a:pt x="7293" y="8047"/>
                    <a:pt x="7245" y="8028"/>
                    <a:pt x="7207" y="7992"/>
                  </a:cubicBezTo>
                  <a:lnTo>
                    <a:pt x="7204" y="7989"/>
                  </a:lnTo>
                  <a:lnTo>
                    <a:pt x="6622" y="7486"/>
                  </a:lnTo>
                  <a:lnTo>
                    <a:pt x="6724" y="7397"/>
                  </a:lnTo>
                  <a:lnTo>
                    <a:pt x="7024" y="7136"/>
                  </a:lnTo>
                  <a:close/>
                  <a:moveTo>
                    <a:pt x="805" y="1"/>
                  </a:moveTo>
                  <a:cubicBezTo>
                    <a:pt x="637" y="1"/>
                    <a:pt x="469" y="59"/>
                    <a:pt x="334" y="178"/>
                  </a:cubicBezTo>
                  <a:cubicBezTo>
                    <a:pt x="31" y="439"/>
                    <a:pt x="0" y="898"/>
                    <a:pt x="262" y="1197"/>
                  </a:cubicBezTo>
                  <a:lnTo>
                    <a:pt x="1799" y="2958"/>
                  </a:lnTo>
                  <a:cubicBezTo>
                    <a:pt x="1824" y="2986"/>
                    <a:pt x="1860" y="3001"/>
                    <a:pt x="1896" y="3001"/>
                  </a:cubicBezTo>
                  <a:cubicBezTo>
                    <a:pt x="1924" y="3001"/>
                    <a:pt x="1953" y="2991"/>
                    <a:pt x="1975" y="2972"/>
                  </a:cubicBezTo>
                  <a:cubicBezTo>
                    <a:pt x="2030" y="2924"/>
                    <a:pt x="2033" y="2845"/>
                    <a:pt x="1989" y="2791"/>
                  </a:cubicBezTo>
                  <a:lnTo>
                    <a:pt x="453" y="1030"/>
                  </a:lnTo>
                  <a:cubicBezTo>
                    <a:pt x="283" y="837"/>
                    <a:pt x="303" y="537"/>
                    <a:pt x="497" y="368"/>
                  </a:cubicBezTo>
                  <a:cubicBezTo>
                    <a:pt x="586" y="291"/>
                    <a:pt x="696" y="253"/>
                    <a:pt x="805" y="253"/>
                  </a:cubicBezTo>
                  <a:cubicBezTo>
                    <a:pt x="937" y="253"/>
                    <a:pt x="1067" y="308"/>
                    <a:pt x="1160" y="415"/>
                  </a:cubicBezTo>
                  <a:lnTo>
                    <a:pt x="4664" y="4430"/>
                  </a:lnTo>
                  <a:lnTo>
                    <a:pt x="3957" y="5048"/>
                  </a:lnTo>
                  <a:lnTo>
                    <a:pt x="2295" y="3141"/>
                  </a:lnTo>
                  <a:cubicBezTo>
                    <a:pt x="2269" y="3113"/>
                    <a:pt x="2235" y="3099"/>
                    <a:pt x="2199" y="3099"/>
                  </a:cubicBezTo>
                  <a:cubicBezTo>
                    <a:pt x="2170" y="3099"/>
                    <a:pt x="2140" y="3109"/>
                    <a:pt x="2115" y="3131"/>
                  </a:cubicBezTo>
                  <a:cubicBezTo>
                    <a:pt x="2064" y="3176"/>
                    <a:pt x="2057" y="3257"/>
                    <a:pt x="2105" y="3308"/>
                  </a:cubicBezTo>
                  <a:lnTo>
                    <a:pt x="3848" y="5307"/>
                  </a:lnTo>
                  <a:lnTo>
                    <a:pt x="4148" y="5650"/>
                  </a:lnTo>
                  <a:cubicBezTo>
                    <a:pt x="4148" y="5653"/>
                    <a:pt x="4151" y="5653"/>
                    <a:pt x="4151" y="5653"/>
                  </a:cubicBezTo>
                  <a:cubicBezTo>
                    <a:pt x="4154" y="5657"/>
                    <a:pt x="4154" y="5660"/>
                    <a:pt x="4158" y="5660"/>
                  </a:cubicBezTo>
                  <a:lnTo>
                    <a:pt x="6347" y="7581"/>
                  </a:lnTo>
                  <a:lnTo>
                    <a:pt x="7033" y="8176"/>
                  </a:lnTo>
                  <a:cubicBezTo>
                    <a:pt x="7121" y="8256"/>
                    <a:pt x="7233" y="8299"/>
                    <a:pt x="7347" y="8299"/>
                  </a:cubicBezTo>
                  <a:cubicBezTo>
                    <a:pt x="7393" y="8299"/>
                    <a:pt x="7440" y="8292"/>
                    <a:pt x="7485" y="8278"/>
                  </a:cubicBezTo>
                  <a:cubicBezTo>
                    <a:pt x="7505" y="8271"/>
                    <a:pt x="7526" y="8268"/>
                    <a:pt x="7547" y="8268"/>
                  </a:cubicBezTo>
                  <a:cubicBezTo>
                    <a:pt x="7582" y="8268"/>
                    <a:pt x="7617" y="8277"/>
                    <a:pt x="7648" y="8295"/>
                  </a:cubicBezTo>
                  <a:cubicBezTo>
                    <a:pt x="7157" y="8342"/>
                    <a:pt x="6671" y="8359"/>
                    <a:pt x="6184" y="8359"/>
                  </a:cubicBezTo>
                  <a:cubicBezTo>
                    <a:pt x="5477" y="8359"/>
                    <a:pt x="4768" y="8322"/>
                    <a:pt x="4035" y="8284"/>
                  </a:cubicBezTo>
                  <a:lnTo>
                    <a:pt x="3839" y="8274"/>
                  </a:lnTo>
                  <a:cubicBezTo>
                    <a:pt x="3723" y="8270"/>
                    <a:pt x="3662" y="8240"/>
                    <a:pt x="3658" y="8220"/>
                  </a:cubicBezTo>
                  <a:cubicBezTo>
                    <a:pt x="3658" y="8213"/>
                    <a:pt x="3662" y="8182"/>
                    <a:pt x="3753" y="8104"/>
                  </a:cubicBezTo>
                  <a:lnTo>
                    <a:pt x="4165" y="7768"/>
                  </a:lnTo>
                  <a:cubicBezTo>
                    <a:pt x="4406" y="7567"/>
                    <a:pt x="4375" y="7404"/>
                    <a:pt x="4338" y="7322"/>
                  </a:cubicBezTo>
                  <a:cubicBezTo>
                    <a:pt x="4308" y="7258"/>
                    <a:pt x="4256" y="7217"/>
                    <a:pt x="4209" y="7183"/>
                  </a:cubicBezTo>
                  <a:cubicBezTo>
                    <a:pt x="4002" y="7040"/>
                    <a:pt x="3760" y="6972"/>
                    <a:pt x="3600" y="6935"/>
                  </a:cubicBezTo>
                  <a:cubicBezTo>
                    <a:pt x="3591" y="6932"/>
                    <a:pt x="3581" y="6931"/>
                    <a:pt x="3571" y="6931"/>
                  </a:cubicBezTo>
                  <a:cubicBezTo>
                    <a:pt x="3514" y="6931"/>
                    <a:pt x="3462" y="6972"/>
                    <a:pt x="3447" y="7030"/>
                  </a:cubicBezTo>
                  <a:cubicBezTo>
                    <a:pt x="3431" y="7098"/>
                    <a:pt x="3475" y="7166"/>
                    <a:pt x="3543" y="7180"/>
                  </a:cubicBezTo>
                  <a:cubicBezTo>
                    <a:pt x="3770" y="7234"/>
                    <a:pt x="3933" y="7302"/>
                    <a:pt x="4066" y="7393"/>
                  </a:cubicBezTo>
                  <a:cubicBezTo>
                    <a:pt x="4096" y="7414"/>
                    <a:pt x="4107" y="7424"/>
                    <a:pt x="4110" y="7431"/>
                  </a:cubicBezTo>
                  <a:cubicBezTo>
                    <a:pt x="4117" y="7442"/>
                    <a:pt x="4096" y="7495"/>
                    <a:pt x="4005" y="7570"/>
                  </a:cubicBezTo>
                  <a:lnTo>
                    <a:pt x="3594" y="7911"/>
                  </a:lnTo>
                  <a:cubicBezTo>
                    <a:pt x="3536" y="7958"/>
                    <a:pt x="3383" y="8084"/>
                    <a:pt x="3410" y="8261"/>
                  </a:cubicBezTo>
                  <a:cubicBezTo>
                    <a:pt x="3427" y="8352"/>
                    <a:pt x="3502" y="8512"/>
                    <a:pt x="3825" y="8529"/>
                  </a:cubicBezTo>
                  <a:lnTo>
                    <a:pt x="4022" y="8535"/>
                  </a:lnTo>
                  <a:cubicBezTo>
                    <a:pt x="4756" y="8576"/>
                    <a:pt x="5470" y="8611"/>
                    <a:pt x="6180" y="8611"/>
                  </a:cubicBezTo>
                  <a:cubicBezTo>
                    <a:pt x="6812" y="8611"/>
                    <a:pt x="7445" y="8584"/>
                    <a:pt x="8087" y="8499"/>
                  </a:cubicBezTo>
                  <a:cubicBezTo>
                    <a:pt x="8131" y="8495"/>
                    <a:pt x="8175" y="8474"/>
                    <a:pt x="8206" y="8447"/>
                  </a:cubicBezTo>
                  <a:cubicBezTo>
                    <a:pt x="8301" y="8366"/>
                    <a:pt x="8308" y="8223"/>
                    <a:pt x="8230" y="8132"/>
                  </a:cubicBezTo>
                  <a:lnTo>
                    <a:pt x="7132" y="6874"/>
                  </a:lnTo>
                  <a:lnTo>
                    <a:pt x="5980" y="5551"/>
                  </a:lnTo>
                  <a:cubicBezTo>
                    <a:pt x="5954" y="5524"/>
                    <a:pt x="5919" y="5509"/>
                    <a:pt x="5884" y="5509"/>
                  </a:cubicBezTo>
                  <a:cubicBezTo>
                    <a:pt x="5854" y="5509"/>
                    <a:pt x="5824" y="5520"/>
                    <a:pt x="5800" y="5541"/>
                  </a:cubicBezTo>
                  <a:cubicBezTo>
                    <a:pt x="5748" y="5586"/>
                    <a:pt x="5742" y="5667"/>
                    <a:pt x="5789" y="5718"/>
                  </a:cubicBezTo>
                  <a:lnTo>
                    <a:pt x="6860" y="6945"/>
                  </a:lnTo>
                  <a:lnTo>
                    <a:pt x="6429" y="7319"/>
                  </a:lnTo>
                  <a:lnTo>
                    <a:pt x="4433" y="5568"/>
                  </a:lnTo>
                  <a:lnTo>
                    <a:pt x="5127" y="4960"/>
                  </a:lnTo>
                  <a:lnTo>
                    <a:pt x="5480" y="5364"/>
                  </a:lnTo>
                  <a:cubicBezTo>
                    <a:pt x="5506" y="5394"/>
                    <a:pt x="5541" y="5409"/>
                    <a:pt x="5575" y="5409"/>
                  </a:cubicBezTo>
                  <a:cubicBezTo>
                    <a:pt x="5605" y="5409"/>
                    <a:pt x="5634" y="5398"/>
                    <a:pt x="5657" y="5378"/>
                  </a:cubicBezTo>
                  <a:cubicBezTo>
                    <a:pt x="5711" y="5330"/>
                    <a:pt x="5718" y="5252"/>
                    <a:pt x="5670" y="5198"/>
                  </a:cubicBezTo>
                  <a:lnTo>
                    <a:pt x="5235" y="4701"/>
                  </a:lnTo>
                  <a:lnTo>
                    <a:pt x="4936" y="4359"/>
                  </a:lnTo>
                  <a:lnTo>
                    <a:pt x="2244" y="1272"/>
                  </a:lnTo>
                  <a:lnTo>
                    <a:pt x="2325" y="1201"/>
                  </a:lnTo>
                  <a:lnTo>
                    <a:pt x="4396" y="3396"/>
                  </a:lnTo>
                  <a:cubicBezTo>
                    <a:pt x="4420" y="3420"/>
                    <a:pt x="4454" y="3433"/>
                    <a:pt x="4487" y="3433"/>
                  </a:cubicBezTo>
                  <a:cubicBezTo>
                    <a:pt x="4518" y="3433"/>
                    <a:pt x="4545" y="3424"/>
                    <a:pt x="4569" y="3403"/>
                  </a:cubicBezTo>
                  <a:lnTo>
                    <a:pt x="4848" y="3162"/>
                  </a:lnTo>
                  <a:cubicBezTo>
                    <a:pt x="4871" y="3141"/>
                    <a:pt x="4889" y="3107"/>
                    <a:pt x="4889" y="3077"/>
                  </a:cubicBezTo>
                  <a:cubicBezTo>
                    <a:pt x="4892" y="3043"/>
                    <a:pt x="4882" y="3008"/>
                    <a:pt x="4858" y="2985"/>
                  </a:cubicBezTo>
                  <a:lnTo>
                    <a:pt x="2421" y="187"/>
                  </a:lnTo>
                  <a:cubicBezTo>
                    <a:pt x="2400" y="164"/>
                    <a:pt x="2366" y="150"/>
                    <a:pt x="2336" y="147"/>
                  </a:cubicBezTo>
                  <a:cubicBezTo>
                    <a:pt x="2332" y="146"/>
                    <a:pt x="2327" y="146"/>
                    <a:pt x="2323" y="146"/>
                  </a:cubicBezTo>
                  <a:cubicBezTo>
                    <a:pt x="2294" y="146"/>
                    <a:pt x="2265" y="156"/>
                    <a:pt x="2244" y="178"/>
                  </a:cubicBezTo>
                  <a:lnTo>
                    <a:pt x="1856" y="514"/>
                  </a:lnTo>
                  <a:cubicBezTo>
                    <a:pt x="1829" y="537"/>
                    <a:pt x="1815" y="568"/>
                    <a:pt x="1812" y="602"/>
                  </a:cubicBezTo>
                  <a:cubicBezTo>
                    <a:pt x="1812" y="633"/>
                    <a:pt x="1820" y="663"/>
                    <a:pt x="1840" y="687"/>
                  </a:cubicBezTo>
                  <a:lnTo>
                    <a:pt x="1779" y="738"/>
                  </a:lnTo>
                  <a:lnTo>
                    <a:pt x="1350" y="249"/>
                  </a:lnTo>
                  <a:cubicBezTo>
                    <a:pt x="1207" y="85"/>
                    <a:pt x="1006" y="1"/>
                    <a:pt x="80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035" name="Google Shape;5035;p96"/>
            <p:cNvSpPr/>
            <p:nvPr/>
          </p:nvSpPr>
          <p:spPr>
            <a:xfrm>
              <a:off x="7636754" y="2449770"/>
              <a:ext cx="112348" cy="125871"/>
            </a:xfrm>
            <a:custGeom>
              <a:avLst/>
              <a:gdLst/>
              <a:ahLst/>
              <a:cxnLst/>
              <a:rect l="l" t="t" r="r" b="b"/>
              <a:pathLst>
                <a:path w="2808" h="3146" extrusionOk="0">
                  <a:moveTo>
                    <a:pt x="142" y="0"/>
                  </a:moveTo>
                  <a:cubicBezTo>
                    <a:pt x="112" y="0"/>
                    <a:pt x="82" y="11"/>
                    <a:pt x="57" y="33"/>
                  </a:cubicBezTo>
                  <a:cubicBezTo>
                    <a:pt x="7" y="77"/>
                    <a:pt x="0" y="158"/>
                    <a:pt x="48" y="209"/>
                  </a:cubicBezTo>
                  <a:lnTo>
                    <a:pt x="2570" y="3102"/>
                  </a:lnTo>
                  <a:cubicBezTo>
                    <a:pt x="2597" y="3133"/>
                    <a:pt x="2631" y="3146"/>
                    <a:pt x="2665" y="3146"/>
                  </a:cubicBezTo>
                  <a:cubicBezTo>
                    <a:pt x="2696" y="3146"/>
                    <a:pt x="2726" y="3136"/>
                    <a:pt x="2750" y="3116"/>
                  </a:cubicBezTo>
                  <a:cubicBezTo>
                    <a:pt x="2801" y="3068"/>
                    <a:pt x="2808" y="2990"/>
                    <a:pt x="2760" y="2935"/>
                  </a:cubicBezTo>
                  <a:lnTo>
                    <a:pt x="238" y="43"/>
                  </a:lnTo>
                  <a:cubicBezTo>
                    <a:pt x="212" y="15"/>
                    <a:pt x="177" y="0"/>
                    <a:pt x="14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036" name="Google Shape;5036;p96"/>
            <p:cNvSpPr/>
            <p:nvPr/>
          </p:nvSpPr>
          <p:spPr>
            <a:xfrm>
              <a:off x="7620950" y="2677751"/>
              <a:ext cx="103786" cy="20325"/>
            </a:xfrm>
            <a:custGeom>
              <a:avLst/>
              <a:gdLst/>
              <a:ahLst/>
              <a:cxnLst/>
              <a:rect l="l" t="t" r="r" b="b"/>
              <a:pathLst>
                <a:path w="2594" h="508" extrusionOk="0">
                  <a:moveTo>
                    <a:pt x="131" y="0"/>
                  </a:moveTo>
                  <a:cubicBezTo>
                    <a:pt x="66" y="0"/>
                    <a:pt x="8" y="54"/>
                    <a:pt x="4" y="123"/>
                  </a:cubicBezTo>
                  <a:cubicBezTo>
                    <a:pt x="1" y="191"/>
                    <a:pt x="55" y="249"/>
                    <a:pt x="126" y="253"/>
                  </a:cubicBezTo>
                  <a:cubicBezTo>
                    <a:pt x="898" y="290"/>
                    <a:pt x="1673" y="372"/>
                    <a:pt x="2435" y="504"/>
                  </a:cubicBezTo>
                  <a:cubicBezTo>
                    <a:pt x="2445" y="504"/>
                    <a:pt x="2451" y="507"/>
                    <a:pt x="2459" y="507"/>
                  </a:cubicBezTo>
                  <a:cubicBezTo>
                    <a:pt x="2516" y="507"/>
                    <a:pt x="2570" y="463"/>
                    <a:pt x="2581" y="402"/>
                  </a:cubicBezTo>
                  <a:cubicBezTo>
                    <a:pt x="2594" y="334"/>
                    <a:pt x="2547" y="266"/>
                    <a:pt x="2479" y="256"/>
                  </a:cubicBezTo>
                  <a:cubicBezTo>
                    <a:pt x="1707" y="123"/>
                    <a:pt x="918" y="38"/>
                    <a:pt x="137" y="1"/>
                  </a:cubicBezTo>
                  <a:cubicBezTo>
                    <a:pt x="135" y="0"/>
                    <a:pt x="133" y="0"/>
                    <a:pt x="1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037" name="Google Shape;5037;p96"/>
            <p:cNvSpPr/>
            <p:nvPr/>
          </p:nvSpPr>
          <p:spPr>
            <a:xfrm>
              <a:off x="7903986" y="2668108"/>
              <a:ext cx="14724" cy="10123"/>
            </a:xfrm>
            <a:custGeom>
              <a:avLst/>
              <a:gdLst/>
              <a:ahLst/>
              <a:cxnLst/>
              <a:rect l="l" t="t" r="r" b="b"/>
              <a:pathLst>
                <a:path w="368" h="253" extrusionOk="0">
                  <a:moveTo>
                    <a:pt x="129" y="1"/>
                  </a:moveTo>
                  <a:cubicBezTo>
                    <a:pt x="58" y="1"/>
                    <a:pt x="0" y="55"/>
                    <a:pt x="0" y="127"/>
                  </a:cubicBezTo>
                  <a:cubicBezTo>
                    <a:pt x="0" y="194"/>
                    <a:pt x="58" y="252"/>
                    <a:pt x="129" y="252"/>
                  </a:cubicBezTo>
                  <a:lnTo>
                    <a:pt x="242" y="252"/>
                  </a:lnTo>
                  <a:cubicBezTo>
                    <a:pt x="310" y="252"/>
                    <a:pt x="367" y="194"/>
                    <a:pt x="367" y="127"/>
                  </a:cubicBezTo>
                  <a:cubicBezTo>
                    <a:pt x="367" y="55"/>
                    <a:pt x="310" y="1"/>
                    <a:pt x="24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038" name="Google Shape;5038;p96"/>
            <p:cNvSpPr/>
            <p:nvPr/>
          </p:nvSpPr>
          <p:spPr>
            <a:xfrm>
              <a:off x="7903986" y="2650583"/>
              <a:ext cx="14724" cy="10083"/>
            </a:xfrm>
            <a:custGeom>
              <a:avLst/>
              <a:gdLst/>
              <a:ahLst/>
              <a:cxnLst/>
              <a:rect l="l" t="t" r="r" b="b"/>
              <a:pathLst>
                <a:path w="368" h="252" extrusionOk="0">
                  <a:moveTo>
                    <a:pt x="129" y="0"/>
                  </a:moveTo>
                  <a:cubicBezTo>
                    <a:pt x="58" y="0"/>
                    <a:pt x="0" y="58"/>
                    <a:pt x="0" y="126"/>
                  </a:cubicBezTo>
                  <a:cubicBezTo>
                    <a:pt x="0" y="197"/>
                    <a:pt x="58" y="251"/>
                    <a:pt x="129" y="251"/>
                  </a:cubicBezTo>
                  <a:lnTo>
                    <a:pt x="242" y="251"/>
                  </a:lnTo>
                  <a:cubicBezTo>
                    <a:pt x="310" y="251"/>
                    <a:pt x="367" y="197"/>
                    <a:pt x="367" y="126"/>
                  </a:cubicBezTo>
                  <a:cubicBezTo>
                    <a:pt x="367" y="58"/>
                    <a:pt x="310" y="0"/>
                    <a:pt x="24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039" name="Google Shape;5039;p96"/>
            <p:cNvSpPr/>
            <p:nvPr/>
          </p:nvSpPr>
          <p:spPr>
            <a:xfrm>
              <a:off x="7903986" y="2633179"/>
              <a:ext cx="14724" cy="10083"/>
            </a:xfrm>
            <a:custGeom>
              <a:avLst/>
              <a:gdLst/>
              <a:ahLst/>
              <a:cxnLst/>
              <a:rect l="l" t="t" r="r" b="b"/>
              <a:pathLst>
                <a:path w="368" h="252" extrusionOk="0">
                  <a:moveTo>
                    <a:pt x="129" y="0"/>
                  </a:moveTo>
                  <a:cubicBezTo>
                    <a:pt x="58" y="0"/>
                    <a:pt x="0" y="54"/>
                    <a:pt x="0" y="126"/>
                  </a:cubicBezTo>
                  <a:cubicBezTo>
                    <a:pt x="0" y="194"/>
                    <a:pt x="58" y="251"/>
                    <a:pt x="129" y="251"/>
                  </a:cubicBezTo>
                  <a:lnTo>
                    <a:pt x="242" y="251"/>
                  </a:lnTo>
                  <a:cubicBezTo>
                    <a:pt x="310" y="251"/>
                    <a:pt x="367" y="194"/>
                    <a:pt x="367" y="126"/>
                  </a:cubicBezTo>
                  <a:cubicBezTo>
                    <a:pt x="367" y="54"/>
                    <a:pt x="310" y="0"/>
                    <a:pt x="24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</p:grpSp>
      <p:grpSp>
        <p:nvGrpSpPr>
          <p:cNvPr id="5040" name="Google Shape;5040;p96"/>
          <p:cNvGrpSpPr/>
          <p:nvPr/>
        </p:nvGrpSpPr>
        <p:grpSpPr>
          <a:xfrm>
            <a:off x="5059523" y="1449667"/>
            <a:ext cx="415704" cy="398135"/>
            <a:chOff x="8638055" y="1585218"/>
            <a:chExt cx="356828" cy="341747"/>
          </a:xfrm>
        </p:grpSpPr>
        <p:sp>
          <p:nvSpPr>
            <p:cNvPr id="5041" name="Google Shape;5041;p96"/>
            <p:cNvSpPr/>
            <p:nvPr/>
          </p:nvSpPr>
          <p:spPr>
            <a:xfrm>
              <a:off x="8659049" y="1612306"/>
              <a:ext cx="305260" cy="314658"/>
            </a:xfrm>
            <a:custGeom>
              <a:avLst/>
              <a:gdLst/>
              <a:ahLst/>
              <a:cxnLst/>
              <a:rect l="l" t="t" r="r" b="b"/>
              <a:pathLst>
                <a:path w="18481" h="19050" extrusionOk="0">
                  <a:moveTo>
                    <a:pt x="6341" y="1"/>
                  </a:moveTo>
                  <a:cubicBezTo>
                    <a:pt x="6296" y="1"/>
                    <a:pt x="6251" y="10"/>
                    <a:pt x="6208" y="30"/>
                  </a:cubicBezTo>
                  <a:cubicBezTo>
                    <a:pt x="4188" y="927"/>
                    <a:pt x="2311" y="1840"/>
                    <a:pt x="631" y="2726"/>
                  </a:cubicBezTo>
                  <a:cubicBezTo>
                    <a:pt x="547" y="2769"/>
                    <a:pt x="485" y="2853"/>
                    <a:pt x="469" y="2955"/>
                  </a:cubicBezTo>
                  <a:cubicBezTo>
                    <a:pt x="452" y="3084"/>
                    <a:pt x="0" y="6197"/>
                    <a:pt x="843" y="9753"/>
                  </a:cubicBezTo>
                  <a:cubicBezTo>
                    <a:pt x="1347" y="11851"/>
                    <a:pt x="2200" y="13669"/>
                    <a:pt x="3386" y="15134"/>
                  </a:cubicBezTo>
                  <a:cubicBezTo>
                    <a:pt x="4869" y="16987"/>
                    <a:pt x="6873" y="18290"/>
                    <a:pt x="9338" y="19033"/>
                  </a:cubicBezTo>
                  <a:cubicBezTo>
                    <a:pt x="9372" y="19042"/>
                    <a:pt x="9399" y="19050"/>
                    <a:pt x="9432" y="19050"/>
                  </a:cubicBezTo>
                  <a:cubicBezTo>
                    <a:pt x="9458" y="19050"/>
                    <a:pt x="9491" y="19042"/>
                    <a:pt x="9518" y="19033"/>
                  </a:cubicBezTo>
                  <a:cubicBezTo>
                    <a:pt x="12631" y="18102"/>
                    <a:pt x="14985" y="16270"/>
                    <a:pt x="16520" y="13599"/>
                  </a:cubicBezTo>
                  <a:cubicBezTo>
                    <a:pt x="17619" y="11681"/>
                    <a:pt x="18276" y="9370"/>
                    <a:pt x="18473" y="6742"/>
                  </a:cubicBezTo>
                  <a:cubicBezTo>
                    <a:pt x="18481" y="6564"/>
                    <a:pt x="18354" y="6419"/>
                    <a:pt x="18182" y="6402"/>
                  </a:cubicBezTo>
                  <a:cubicBezTo>
                    <a:pt x="18177" y="6402"/>
                    <a:pt x="18171" y="6402"/>
                    <a:pt x="18166" y="6402"/>
                  </a:cubicBezTo>
                  <a:cubicBezTo>
                    <a:pt x="17995" y="6402"/>
                    <a:pt x="17850" y="6526"/>
                    <a:pt x="17842" y="6691"/>
                  </a:cubicBezTo>
                  <a:cubicBezTo>
                    <a:pt x="17535" y="10956"/>
                    <a:pt x="15820" y="16432"/>
                    <a:pt x="9432" y="18401"/>
                  </a:cubicBezTo>
                  <a:cubicBezTo>
                    <a:pt x="5236" y="17113"/>
                    <a:pt x="2559" y="14154"/>
                    <a:pt x="1468" y="9626"/>
                  </a:cubicBezTo>
                  <a:cubicBezTo>
                    <a:pt x="751" y="6623"/>
                    <a:pt x="997" y="3876"/>
                    <a:pt x="1075" y="3203"/>
                  </a:cubicBezTo>
                  <a:cubicBezTo>
                    <a:pt x="2704" y="2351"/>
                    <a:pt x="4519" y="1471"/>
                    <a:pt x="6464" y="601"/>
                  </a:cubicBezTo>
                  <a:cubicBezTo>
                    <a:pt x="6626" y="534"/>
                    <a:pt x="6695" y="345"/>
                    <a:pt x="6626" y="184"/>
                  </a:cubicBezTo>
                  <a:cubicBezTo>
                    <a:pt x="6576" y="71"/>
                    <a:pt x="6462" y="1"/>
                    <a:pt x="634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042" name="Google Shape;5042;p96"/>
            <p:cNvSpPr/>
            <p:nvPr/>
          </p:nvSpPr>
          <p:spPr>
            <a:xfrm>
              <a:off x="8777364" y="1590520"/>
              <a:ext cx="187936" cy="117539"/>
            </a:xfrm>
            <a:custGeom>
              <a:avLst/>
              <a:gdLst/>
              <a:ahLst/>
              <a:cxnLst/>
              <a:rect l="l" t="t" r="r" b="b"/>
              <a:pathLst>
                <a:path w="11378" h="7116" extrusionOk="0">
                  <a:moveTo>
                    <a:pt x="2269" y="0"/>
                  </a:moveTo>
                  <a:cubicBezTo>
                    <a:pt x="2228" y="0"/>
                    <a:pt x="2188" y="7"/>
                    <a:pt x="2150" y="19"/>
                  </a:cubicBezTo>
                  <a:cubicBezTo>
                    <a:pt x="2142" y="27"/>
                    <a:pt x="1399" y="326"/>
                    <a:pt x="240" y="821"/>
                  </a:cubicBezTo>
                  <a:cubicBezTo>
                    <a:pt x="77" y="897"/>
                    <a:pt x="1" y="1077"/>
                    <a:pt x="69" y="1239"/>
                  </a:cubicBezTo>
                  <a:cubicBezTo>
                    <a:pt x="121" y="1360"/>
                    <a:pt x="239" y="1434"/>
                    <a:pt x="363" y="1434"/>
                  </a:cubicBezTo>
                  <a:cubicBezTo>
                    <a:pt x="404" y="1434"/>
                    <a:pt x="446" y="1426"/>
                    <a:pt x="486" y="1409"/>
                  </a:cubicBezTo>
                  <a:cubicBezTo>
                    <a:pt x="1374" y="1026"/>
                    <a:pt x="2013" y="762"/>
                    <a:pt x="2269" y="659"/>
                  </a:cubicBezTo>
                  <a:cubicBezTo>
                    <a:pt x="2977" y="948"/>
                    <a:pt x="6815" y="2526"/>
                    <a:pt x="10628" y="4522"/>
                  </a:cubicBezTo>
                  <a:cubicBezTo>
                    <a:pt x="10661" y="4856"/>
                    <a:pt x="10747" y="5691"/>
                    <a:pt x="10730" y="6800"/>
                  </a:cubicBezTo>
                  <a:cubicBezTo>
                    <a:pt x="10730" y="6970"/>
                    <a:pt x="10865" y="7115"/>
                    <a:pt x="11046" y="7115"/>
                  </a:cubicBezTo>
                  <a:cubicBezTo>
                    <a:pt x="11215" y="7115"/>
                    <a:pt x="11361" y="6978"/>
                    <a:pt x="11361" y="6808"/>
                  </a:cubicBezTo>
                  <a:cubicBezTo>
                    <a:pt x="11377" y="5308"/>
                    <a:pt x="11232" y="4317"/>
                    <a:pt x="11232" y="4274"/>
                  </a:cubicBezTo>
                  <a:cubicBezTo>
                    <a:pt x="11215" y="4172"/>
                    <a:pt x="11156" y="4088"/>
                    <a:pt x="11062" y="4045"/>
                  </a:cubicBezTo>
                  <a:cubicBezTo>
                    <a:pt x="6790" y="1785"/>
                    <a:pt x="2431" y="37"/>
                    <a:pt x="2390" y="19"/>
                  </a:cubicBezTo>
                  <a:cubicBezTo>
                    <a:pt x="2351" y="7"/>
                    <a:pt x="2310" y="0"/>
                    <a:pt x="22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043" name="Google Shape;5043;p96"/>
            <p:cNvSpPr/>
            <p:nvPr/>
          </p:nvSpPr>
          <p:spPr>
            <a:xfrm>
              <a:off x="8688896" y="1624034"/>
              <a:ext cx="250769" cy="269400"/>
            </a:xfrm>
            <a:custGeom>
              <a:avLst/>
              <a:gdLst/>
              <a:ahLst/>
              <a:cxnLst/>
              <a:rect l="l" t="t" r="r" b="b"/>
              <a:pathLst>
                <a:path w="15182" h="16310" extrusionOk="0">
                  <a:moveTo>
                    <a:pt x="7625" y="0"/>
                  </a:moveTo>
                  <a:cubicBezTo>
                    <a:pt x="7584" y="0"/>
                    <a:pt x="7544" y="7"/>
                    <a:pt x="7506" y="20"/>
                  </a:cubicBezTo>
                  <a:cubicBezTo>
                    <a:pt x="7471" y="37"/>
                    <a:pt x="4000" y="1418"/>
                    <a:pt x="606" y="3218"/>
                  </a:cubicBezTo>
                  <a:cubicBezTo>
                    <a:pt x="512" y="3260"/>
                    <a:pt x="453" y="3355"/>
                    <a:pt x="436" y="3449"/>
                  </a:cubicBezTo>
                  <a:cubicBezTo>
                    <a:pt x="418" y="3568"/>
                    <a:pt x="0" y="6452"/>
                    <a:pt x="921" y="9546"/>
                  </a:cubicBezTo>
                  <a:cubicBezTo>
                    <a:pt x="963" y="9685"/>
                    <a:pt x="1085" y="9773"/>
                    <a:pt x="1221" y="9773"/>
                  </a:cubicBezTo>
                  <a:cubicBezTo>
                    <a:pt x="1252" y="9773"/>
                    <a:pt x="1283" y="9769"/>
                    <a:pt x="1314" y="9759"/>
                  </a:cubicBezTo>
                  <a:cubicBezTo>
                    <a:pt x="1484" y="9708"/>
                    <a:pt x="1579" y="9530"/>
                    <a:pt x="1527" y="9368"/>
                  </a:cubicBezTo>
                  <a:cubicBezTo>
                    <a:pt x="768" y="6810"/>
                    <a:pt x="973" y="4335"/>
                    <a:pt x="1042" y="3705"/>
                  </a:cubicBezTo>
                  <a:cubicBezTo>
                    <a:pt x="4018" y="2143"/>
                    <a:pt x="7003" y="907"/>
                    <a:pt x="7625" y="659"/>
                  </a:cubicBezTo>
                  <a:cubicBezTo>
                    <a:pt x="8247" y="907"/>
                    <a:pt x="11233" y="2143"/>
                    <a:pt x="14201" y="3705"/>
                  </a:cubicBezTo>
                  <a:cubicBezTo>
                    <a:pt x="14269" y="4284"/>
                    <a:pt x="14449" y="6409"/>
                    <a:pt x="13894" y="8728"/>
                  </a:cubicBezTo>
                  <a:cubicBezTo>
                    <a:pt x="13033" y="12310"/>
                    <a:pt x="10926" y="14639"/>
                    <a:pt x="7625" y="15662"/>
                  </a:cubicBezTo>
                  <a:cubicBezTo>
                    <a:pt x="4896" y="14817"/>
                    <a:pt x="2968" y="13053"/>
                    <a:pt x="1894" y="10425"/>
                  </a:cubicBezTo>
                  <a:cubicBezTo>
                    <a:pt x="1849" y="10303"/>
                    <a:pt x="1732" y="10230"/>
                    <a:pt x="1607" y="10230"/>
                  </a:cubicBezTo>
                  <a:cubicBezTo>
                    <a:pt x="1566" y="10230"/>
                    <a:pt x="1524" y="10238"/>
                    <a:pt x="1484" y="10255"/>
                  </a:cubicBezTo>
                  <a:cubicBezTo>
                    <a:pt x="1323" y="10314"/>
                    <a:pt x="1247" y="10502"/>
                    <a:pt x="1314" y="10664"/>
                  </a:cubicBezTo>
                  <a:cubicBezTo>
                    <a:pt x="2465" y="13513"/>
                    <a:pt x="4563" y="15407"/>
                    <a:pt x="7531" y="16293"/>
                  </a:cubicBezTo>
                  <a:cubicBezTo>
                    <a:pt x="7565" y="16301"/>
                    <a:pt x="7592" y="16309"/>
                    <a:pt x="7625" y="16309"/>
                  </a:cubicBezTo>
                  <a:cubicBezTo>
                    <a:pt x="7651" y="16309"/>
                    <a:pt x="7684" y="16301"/>
                    <a:pt x="7711" y="16293"/>
                  </a:cubicBezTo>
                  <a:cubicBezTo>
                    <a:pt x="9690" y="15703"/>
                    <a:pt x="11285" y="14655"/>
                    <a:pt x="12478" y="13180"/>
                  </a:cubicBezTo>
                  <a:cubicBezTo>
                    <a:pt x="13426" y="12003"/>
                    <a:pt x="14107" y="10553"/>
                    <a:pt x="14508" y="8873"/>
                  </a:cubicBezTo>
                  <a:cubicBezTo>
                    <a:pt x="15182" y="6042"/>
                    <a:pt x="14824" y="3551"/>
                    <a:pt x="14807" y="3449"/>
                  </a:cubicBezTo>
                  <a:cubicBezTo>
                    <a:pt x="14789" y="3355"/>
                    <a:pt x="14729" y="3260"/>
                    <a:pt x="14643" y="3218"/>
                  </a:cubicBezTo>
                  <a:cubicBezTo>
                    <a:pt x="11242" y="1418"/>
                    <a:pt x="7778" y="37"/>
                    <a:pt x="7746" y="20"/>
                  </a:cubicBezTo>
                  <a:cubicBezTo>
                    <a:pt x="7707" y="7"/>
                    <a:pt x="7666" y="0"/>
                    <a:pt x="762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044" name="Google Shape;5044;p96"/>
            <p:cNvSpPr/>
            <p:nvPr/>
          </p:nvSpPr>
          <p:spPr>
            <a:xfrm>
              <a:off x="8737507" y="1699618"/>
              <a:ext cx="154686" cy="118315"/>
            </a:xfrm>
            <a:custGeom>
              <a:avLst/>
              <a:gdLst/>
              <a:ahLst/>
              <a:cxnLst/>
              <a:rect l="l" t="t" r="r" b="b"/>
              <a:pathLst>
                <a:path w="9365" h="7163" extrusionOk="0">
                  <a:moveTo>
                    <a:pt x="7795" y="630"/>
                  </a:moveTo>
                  <a:cubicBezTo>
                    <a:pt x="8000" y="630"/>
                    <a:pt x="8204" y="707"/>
                    <a:pt x="8358" y="860"/>
                  </a:cubicBezTo>
                  <a:cubicBezTo>
                    <a:pt x="8673" y="1176"/>
                    <a:pt x="8673" y="1679"/>
                    <a:pt x="8358" y="1994"/>
                  </a:cubicBezTo>
                  <a:lnTo>
                    <a:pt x="4060" y="6293"/>
                  </a:lnTo>
                  <a:cubicBezTo>
                    <a:pt x="3906" y="6446"/>
                    <a:pt x="3710" y="6522"/>
                    <a:pt x="3497" y="6522"/>
                  </a:cubicBezTo>
                  <a:cubicBezTo>
                    <a:pt x="3284" y="6522"/>
                    <a:pt x="3079" y="6446"/>
                    <a:pt x="2934" y="6293"/>
                  </a:cubicBezTo>
                  <a:lnTo>
                    <a:pt x="998" y="4365"/>
                  </a:lnTo>
                  <a:cubicBezTo>
                    <a:pt x="691" y="4049"/>
                    <a:pt x="691" y="3546"/>
                    <a:pt x="998" y="3239"/>
                  </a:cubicBezTo>
                  <a:cubicBezTo>
                    <a:pt x="1159" y="3085"/>
                    <a:pt x="1364" y="3001"/>
                    <a:pt x="1560" y="3001"/>
                  </a:cubicBezTo>
                  <a:cubicBezTo>
                    <a:pt x="1765" y="3001"/>
                    <a:pt x="1970" y="3085"/>
                    <a:pt x="2123" y="3239"/>
                  </a:cubicBezTo>
                  <a:lnTo>
                    <a:pt x="3267" y="4383"/>
                  </a:lnTo>
                  <a:cubicBezTo>
                    <a:pt x="3331" y="4442"/>
                    <a:pt x="3412" y="4472"/>
                    <a:pt x="3493" y="4472"/>
                  </a:cubicBezTo>
                  <a:cubicBezTo>
                    <a:pt x="3573" y="4472"/>
                    <a:pt x="3654" y="4442"/>
                    <a:pt x="3718" y="4383"/>
                  </a:cubicBezTo>
                  <a:lnTo>
                    <a:pt x="7232" y="860"/>
                  </a:lnTo>
                  <a:cubicBezTo>
                    <a:pt x="7386" y="707"/>
                    <a:pt x="7590" y="630"/>
                    <a:pt x="7795" y="630"/>
                  </a:cubicBezTo>
                  <a:close/>
                  <a:moveTo>
                    <a:pt x="7796" y="0"/>
                  </a:moveTo>
                  <a:cubicBezTo>
                    <a:pt x="7430" y="0"/>
                    <a:pt x="7065" y="139"/>
                    <a:pt x="6788" y="416"/>
                  </a:cubicBezTo>
                  <a:lnTo>
                    <a:pt x="3497" y="3708"/>
                  </a:lnTo>
                  <a:lnTo>
                    <a:pt x="2576" y="2786"/>
                  </a:lnTo>
                  <a:cubicBezTo>
                    <a:pt x="2298" y="2510"/>
                    <a:pt x="1931" y="2372"/>
                    <a:pt x="1565" y="2372"/>
                  </a:cubicBezTo>
                  <a:cubicBezTo>
                    <a:pt x="1198" y="2372"/>
                    <a:pt x="832" y="2510"/>
                    <a:pt x="555" y="2786"/>
                  </a:cubicBezTo>
                  <a:cubicBezTo>
                    <a:pt x="1" y="3349"/>
                    <a:pt x="1" y="4254"/>
                    <a:pt x="555" y="4809"/>
                  </a:cubicBezTo>
                  <a:lnTo>
                    <a:pt x="2482" y="6737"/>
                  </a:lnTo>
                  <a:cubicBezTo>
                    <a:pt x="2756" y="7009"/>
                    <a:pt x="3114" y="7163"/>
                    <a:pt x="3497" y="7163"/>
                  </a:cubicBezTo>
                  <a:cubicBezTo>
                    <a:pt x="3871" y="7163"/>
                    <a:pt x="4229" y="7009"/>
                    <a:pt x="4504" y="6737"/>
                  </a:cubicBezTo>
                  <a:lnTo>
                    <a:pt x="8810" y="2438"/>
                  </a:lnTo>
                  <a:cubicBezTo>
                    <a:pt x="9365" y="1884"/>
                    <a:pt x="9365" y="971"/>
                    <a:pt x="8810" y="416"/>
                  </a:cubicBezTo>
                  <a:cubicBezTo>
                    <a:pt x="8529" y="139"/>
                    <a:pt x="8162" y="0"/>
                    <a:pt x="779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045" name="Google Shape;5045;p96"/>
            <p:cNvSpPr/>
            <p:nvPr/>
          </p:nvSpPr>
          <p:spPr>
            <a:xfrm>
              <a:off x="8661708" y="1892707"/>
              <a:ext cx="16088" cy="10456"/>
            </a:xfrm>
            <a:custGeom>
              <a:avLst/>
              <a:gdLst/>
              <a:ahLst/>
              <a:cxnLst/>
              <a:rect l="l" t="t" r="r" b="b"/>
              <a:pathLst>
                <a:path w="974" h="633" extrusionOk="0">
                  <a:moveTo>
                    <a:pt x="324" y="0"/>
                  </a:moveTo>
                  <a:cubicBezTo>
                    <a:pt x="146" y="0"/>
                    <a:pt x="1" y="146"/>
                    <a:pt x="1" y="318"/>
                  </a:cubicBezTo>
                  <a:cubicBezTo>
                    <a:pt x="1" y="496"/>
                    <a:pt x="146" y="633"/>
                    <a:pt x="324" y="633"/>
                  </a:cubicBezTo>
                  <a:lnTo>
                    <a:pt x="658" y="633"/>
                  </a:lnTo>
                  <a:cubicBezTo>
                    <a:pt x="828" y="633"/>
                    <a:pt x="973" y="496"/>
                    <a:pt x="973" y="318"/>
                  </a:cubicBezTo>
                  <a:cubicBezTo>
                    <a:pt x="973" y="146"/>
                    <a:pt x="828" y="0"/>
                    <a:pt x="65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046" name="Google Shape;5046;p96"/>
            <p:cNvSpPr/>
            <p:nvPr/>
          </p:nvSpPr>
          <p:spPr>
            <a:xfrm>
              <a:off x="8661708" y="1871169"/>
              <a:ext cx="16088" cy="10423"/>
            </a:xfrm>
            <a:custGeom>
              <a:avLst/>
              <a:gdLst/>
              <a:ahLst/>
              <a:cxnLst/>
              <a:rect l="l" t="t" r="r" b="b"/>
              <a:pathLst>
                <a:path w="974" h="631" extrusionOk="0">
                  <a:moveTo>
                    <a:pt x="324" y="0"/>
                  </a:moveTo>
                  <a:cubicBezTo>
                    <a:pt x="146" y="0"/>
                    <a:pt x="1" y="138"/>
                    <a:pt x="1" y="316"/>
                  </a:cubicBezTo>
                  <a:cubicBezTo>
                    <a:pt x="1" y="486"/>
                    <a:pt x="146" y="631"/>
                    <a:pt x="324" y="631"/>
                  </a:cubicBezTo>
                  <a:lnTo>
                    <a:pt x="658" y="631"/>
                  </a:lnTo>
                  <a:cubicBezTo>
                    <a:pt x="828" y="631"/>
                    <a:pt x="973" y="486"/>
                    <a:pt x="973" y="316"/>
                  </a:cubicBezTo>
                  <a:cubicBezTo>
                    <a:pt x="973" y="138"/>
                    <a:pt x="828" y="0"/>
                    <a:pt x="65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047" name="Google Shape;5047;p96"/>
            <p:cNvSpPr/>
            <p:nvPr/>
          </p:nvSpPr>
          <p:spPr>
            <a:xfrm>
              <a:off x="8661708" y="1849465"/>
              <a:ext cx="16088" cy="10456"/>
            </a:xfrm>
            <a:custGeom>
              <a:avLst/>
              <a:gdLst/>
              <a:ahLst/>
              <a:cxnLst/>
              <a:rect l="l" t="t" r="r" b="b"/>
              <a:pathLst>
                <a:path w="974" h="633" extrusionOk="0">
                  <a:moveTo>
                    <a:pt x="324" y="0"/>
                  </a:moveTo>
                  <a:cubicBezTo>
                    <a:pt x="146" y="0"/>
                    <a:pt x="1" y="146"/>
                    <a:pt x="1" y="316"/>
                  </a:cubicBezTo>
                  <a:cubicBezTo>
                    <a:pt x="1" y="496"/>
                    <a:pt x="146" y="633"/>
                    <a:pt x="324" y="633"/>
                  </a:cubicBezTo>
                  <a:lnTo>
                    <a:pt x="658" y="633"/>
                  </a:lnTo>
                  <a:cubicBezTo>
                    <a:pt x="828" y="633"/>
                    <a:pt x="973" y="496"/>
                    <a:pt x="973" y="316"/>
                  </a:cubicBezTo>
                  <a:cubicBezTo>
                    <a:pt x="973" y="146"/>
                    <a:pt x="828" y="0"/>
                    <a:pt x="65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048" name="Google Shape;5048;p96"/>
            <p:cNvSpPr/>
            <p:nvPr/>
          </p:nvSpPr>
          <p:spPr>
            <a:xfrm>
              <a:off x="8964441" y="1614933"/>
              <a:ext cx="30442" cy="30310"/>
            </a:xfrm>
            <a:custGeom>
              <a:avLst/>
              <a:gdLst/>
              <a:ahLst/>
              <a:cxnLst/>
              <a:rect l="l" t="t" r="r" b="b"/>
              <a:pathLst>
                <a:path w="1843" h="1835" extrusionOk="0">
                  <a:moveTo>
                    <a:pt x="921" y="0"/>
                  </a:moveTo>
                  <a:cubicBezTo>
                    <a:pt x="751" y="0"/>
                    <a:pt x="606" y="135"/>
                    <a:pt x="606" y="315"/>
                  </a:cubicBezTo>
                  <a:lnTo>
                    <a:pt x="606" y="606"/>
                  </a:lnTo>
                  <a:lnTo>
                    <a:pt x="315" y="606"/>
                  </a:lnTo>
                  <a:cubicBezTo>
                    <a:pt x="145" y="606"/>
                    <a:pt x="0" y="741"/>
                    <a:pt x="0" y="921"/>
                  </a:cubicBezTo>
                  <a:cubicBezTo>
                    <a:pt x="0" y="1091"/>
                    <a:pt x="145" y="1237"/>
                    <a:pt x="315" y="1237"/>
                  </a:cubicBezTo>
                  <a:lnTo>
                    <a:pt x="606" y="1237"/>
                  </a:lnTo>
                  <a:lnTo>
                    <a:pt x="606" y="1517"/>
                  </a:lnTo>
                  <a:cubicBezTo>
                    <a:pt x="606" y="1697"/>
                    <a:pt x="751" y="1834"/>
                    <a:pt x="921" y="1834"/>
                  </a:cubicBezTo>
                  <a:cubicBezTo>
                    <a:pt x="1101" y="1834"/>
                    <a:pt x="1236" y="1697"/>
                    <a:pt x="1236" y="1517"/>
                  </a:cubicBezTo>
                  <a:lnTo>
                    <a:pt x="1236" y="1237"/>
                  </a:lnTo>
                  <a:lnTo>
                    <a:pt x="1527" y="1237"/>
                  </a:lnTo>
                  <a:cubicBezTo>
                    <a:pt x="1697" y="1237"/>
                    <a:pt x="1842" y="1091"/>
                    <a:pt x="1842" y="921"/>
                  </a:cubicBezTo>
                  <a:cubicBezTo>
                    <a:pt x="1842" y="741"/>
                    <a:pt x="1697" y="606"/>
                    <a:pt x="1527" y="606"/>
                  </a:cubicBezTo>
                  <a:lnTo>
                    <a:pt x="1236" y="606"/>
                  </a:lnTo>
                  <a:lnTo>
                    <a:pt x="1236" y="315"/>
                  </a:lnTo>
                  <a:cubicBezTo>
                    <a:pt x="1236" y="135"/>
                    <a:pt x="1101" y="0"/>
                    <a:pt x="92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049" name="Google Shape;5049;p96"/>
            <p:cNvSpPr/>
            <p:nvPr/>
          </p:nvSpPr>
          <p:spPr>
            <a:xfrm>
              <a:off x="8638055" y="1620136"/>
              <a:ext cx="30442" cy="30442"/>
            </a:xfrm>
            <a:custGeom>
              <a:avLst/>
              <a:gdLst/>
              <a:ahLst/>
              <a:cxnLst/>
              <a:rect l="l" t="t" r="r" b="b"/>
              <a:pathLst>
                <a:path w="1843" h="1843" extrusionOk="0">
                  <a:moveTo>
                    <a:pt x="921" y="0"/>
                  </a:moveTo>
                  <a:cubicBezTo>
                    <a:pt x="743" y="0"/>
                    <a:pt x="606" y="146"/>
                    <a:pt x="606" y="316"/>
                  </a:cubicBezTo>
                  <a:lnTo>
                    <a:pt x="606" y="606"/>
                  </a:lnTo>
                  <a:lnTo>
                    <a:pt x="315" y="606"/>
                  </a:lnTo>
                  <a:cubicBezTo>
                    <a:pt x="145" y="606"/>
                    <a:pt x="0" y="741"/>
                    <a:pt x="0" y="922"/>
                  </a:cubicBezTo>
                  <a:cubicBezTo>
                    <a:pt x="0" y="1091"/>
                    <a:pt x="145" y="1237"/>
                    <a:pt x="315" y="1237"/>
                  </a:cubicBezTo>
                  <a:lnTo>
                    <a:pt x="606" y="1237"/>
                  </a:lnTo>
                  <a:lnTo>
                    <a:pt x="606" y="1527"/>
                  </a:lnTo>
                  <a:cubicBezTo>
                    <a:pt x="606" y="1697"/>
                    <a:pt x="743" y="1843"/>
                    <a:pt x="921" y="1843"/>
                  </a:cubicBezTo>
                  <a:cubicBezTo>
                    <a:pt x="1091" y="1843"/>
                    <a:pt x="1236" y="1697"/>
                    <a:pt x="1236" y="1527"/>
                  </a:cubicBezTo>
                  <a:lnTo>
                    <a:pt x="1236" y="1237"/>
                  </a:lnTo>
                  <a:lnTo>
                    <a:pt x="1519" y="1237"/>
                  </a:lnTo>
                  <a:cubicBezTo>
                    <a:pt x="1697" y="1237"/>
                    <a:pt x="1842" y="1091"/>
                    <a:pt x="1842" y="922"/>
                  </a:cubicBezTo>
                  <a:cubicBezTo>
                    <a:pt x="1842" y="741"/>
                    <a:pt x="1697" y="606"/>
                    <a:pt x="1519" y="606"/>
                  </a:cubicBezTo>
                  <a:lnTo>
                    <a:pt x="1236" y="606"/>
                  </a:lnTo>
                  <a:lnTo>
                    <a:pt x="1236" y="316"/>
                  </a:lnTo>
                  <a:cubicBezTo>
                    <a:pt x="1236" y="146"/>
                    <a:pt x="1091" y="0"/>
                    <a:pt x="92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050" name="Google Shape;5050;p96"/>
            <p:cNvSpPr/>
            <p:nvPr/>
          </p:nvSpPr>
          <p:spPr>
            <a:xfrm>
              <a:off x="8682850" y="1585218"/>
              <a:ext cx="30293" cy="30442"/>
            </a:xfrm>
            <a:custGeom>
              <a:avLst/>
              <a:gdLst/>
              <a:ahLst/>
              <a:cxnLst/>
              <a:rect l="l" t="t" r="r" b="b"/>
              <a:pathLst>
                <a:path w="1834" h="1843" extrusionOk="0">
                  <a:moveTo>
                    <a:pt x="921" y="0"/>
                  </a:moveTo>
                  <a:cubicBezTo>
                    <a:pt x="743" y="0"/>
                    <a:pt x="606" y="143"/>
                    <a:pt x="606" y="315"/>
                  </a:cubicBezTo>
                  <a:lnTo>
                    <a:pt x="606" y="604"/>
                  </a:lnTo>
                  <a:lnTo>
                    <a:pt x="315" y="604"/>
                  </a:lnTo>
                  <a:cubicBezTo>
                    <a:pt x="137" y="604"/>
                    <a:pt x="0" y="741"/>
                    <a:pt x="0" y="921"/>
                  </a:cubicBezTo>
                  <a:cubicBezTo>
                    <a:pt x="0" y="1091"/>
                    <a:pt x="137" y="1236"/>
                    <a:pt x="315" y="1236"/>
                  </a:cubicBezTo>
                  <a:lnTo>
                    <a:pt x="606" y="1236"/>
                  </a:lnTo>
                  <a:lnTo>
                    <a:pt x="606" y="1525"/>
                  </a:lnTo>
                  <a:cubicBezTo>
                    <a:pt x="606" y="1697"/>
                    <a:pt x="743" y="1842"/>
                    <a:pt x="921" y="1842"/>
                  </a:cubicBezTo>
                  <a:cubicBezTo>
                    <a:pt x="1091" y="1842"/>
                    <a:pt x="1236" y="1697"/>
                    <a:pt x="1236" y="1525"/>
                  </a:cubicBezTo>
                  <a:lnTo>
                    <a:pt x="1236" y="1236"/>
                  </a:lnTo>
                  <a:lnTo>
                    <a:pt x="1519" y="1236"/>
                  </a:lnTo>
                  <a:cubicBezTo>
                    <a:pt x="1697" y="1236"/>
                    <a:pt x="1834" y="1091"/>
                    <a:pt x="1834" y="921"/>
                  </a:cubicBezTo>
                  <a:cubicBezTo>
                    <a:pt x="1834" y="741"/>
                    <a:pt x="1697" y="604"/>
                    <a:pt x="1519" y="604"/>
                  </a:cubicBezTo>
                  <a:lnTo>
                    <a:pt x="1236" y="604"/>
                  </a:lnTo>
                  <a:lnTo>
                    <a:pt x="1236" y="315"/>
                  </a:lnTo>
                  <a:cubicBezTo>
                    <a:pt x="1236" y="143"/>
                    <a:pt x="1091" y="0"/>
                    <a:pt x="92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/>
                                        <p:tgtEl>
                                          <p:spTgt spid="499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/>
                                        <p:tgtEl>
                                          <p:spTgt spid="499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1000"/>
                            </p:stCondLst>
                            <p:childTnLst>
                              <p:par>
                                <p:cTn id="10" presetID="2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1000"/>
                                        <p:tgtEl>
                                          <p:spTgt spid="499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1000"/>
                                        <p:tgtEl>
                                          <p:spTgt spid="499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2000"/>
                            </p:stCondLst>
                            <p:childTnLst>
                              <p:par>
                                <p:cTn id="15" presetID="2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0"/>
                                        <p:tgtEl>
                                          <p:spTgt spid="499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0"/>
                                        <p:tgtEl>
                                          <p:spTgt spid="499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3000"/>
                            </p:stCondLst>
                            <p:childTnLst>
                              <p:par>
                                <p:cTn id="20" presetID="2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1000"/>
                                        <p:tgtEl>
                                          <p:spTgt spid="49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1000"/>
                                        <p:tgtEl>
                                          <p:spTgt spid="49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0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55" name="Google Shape;5055;p97"/>
          <p:cNvSpPr txBox="1">
            <a:spLocks noGrp="1"/>
          </p:cNvSpPr>
          <p:nvPr>
            <p:ph type="subTitle" idx="4294967295"/>
          </p:nvPr>
        </p:nvSpPr>
        <p:spPr>
          <a:xfrm>
            <a:off x="713225" y="2854675"/>
            <a:ext cx="1511700" cy="350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marR="0" lvl="0" indent="0" algn="ct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700" dirty="0">
                <a:latin typeface="Goblin One"/>
                <a:ea typeface="Goblin One"/>
                <a:cs typeface="B Nazanin" panose="00000400000000000000" pitchFamily="2" charset="-78"/>
                <a:sym typeface="Goblin One"/>
              </a:rPr>
              <a:t>نام فرد</a:t>
            </a:r>
            <a:endParaRPr sz="1700" dirty="0">
              <a:latin typeface="Goblin One"/>
              <a:ea typeface="Goblin One"/>
              <a:cs typeface="B Nazanin" panose="00000400000000000000" pitchFamily="2" charset="-78"/>
              <a:sym typeface="Goblin One"/>
            </a:endParaRPr>
          </a:p>
        </p:txBody>
      </p:sp>
      <p:sp>
        <p:nvSpPr>
          <p:cNvPr id="5056" name="Google Shape;5056;p97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400000000000000" pitchFamily="2" charset="-78"/>
              </a:rPr>
              <a:t>پروژه گانت</a:t>
            </a:r>
            <a:endParaRPr dirty="0">
              <a:cs typeface="B Nazanin" panose="00000400000000000000" pitchFamily="2" charset="-78"/>
            </a:endParaRPr>
          </a:p>
        </p:txBody>
      </p:sp>
      <p:sp>
        <p:nvSpPr>
          <p:cNvPr id="5057" name="Google Shape;5057;p97"/>
          <p:cNvSpPr txBox="1">
            <a:spLocks noGrp="1"/>
          </p:cNvSpPr>
          <p:nvPr>
            <p:ph type="subTitle" idx="4294967295"/>
          </p:nvPr>
        </p:nvSpPr>
        <p:spPr>
          <a:xfrm>
            <a:off x="713225" y="1997775"/>
            <a:ext cx="1511700" cy="350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marR="0" lvl="0" indent="0" algn="ct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700" dirty="0">
                <a:solidFill>
                  <a:schemeClr val="lt2"/>
                </a:solidFill>
                <a:latin typeface="Goblin One"/>
                <a:ea typeface="Goblin One"/>
                <a:cs typeface="B Nazanin" panose="00000400000000000000" pitchFamily="2" charset="-78"/>
                <a:sym typeface="Goblin One"/>
              </a:rPr>
              <a:t>نام فرد</a:t>
            </a:r>
            <a:endParaRPr sz="1700" dirty="0">
              <a:solidFill>
                <a:schemeClr val="lt2"/>
              </a:solidFill>
              <a:latin typeface="Goblin One"/>
              <a:ea typeface="Goblin One"/>
              <a:cs typeface="B Nazanin" panose="00000400000000000000" pitchFamily="2" charset="-78"/>
              <a:sym typeface="Goblin One"/>
            </a:endParaRPr>
          </a:p>
        </p:txBody>
      </p:sp>
      <p:sp>
        <p:nvSpPr>
          <p:cNvPr id="5058" name="Google Shape;5058;p97"/>
          <p:cNvSpPr txBox="1">
            <a:spLocks noGrp="1"/>
          </p:cNvSpPr>
          <p:nvPr>
            <p:ph type="subTitle" idx="4294967295"/>
          </p:nvPr>
        </p:nvSpPr>
        <p:spPr>
          <a:xfrm>
            <a:off x="713225" y="3711575"/>
            <a:ext cx="1511700" cy="350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marR="0" lvl="0" indent="0" algn="ct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700" dirty="0">
                <a:solidFill>
                  <a:schemeClr val="accent2"/>
                </a:solidFill>
                <a:latin typeface="Goblin One"/>
                <a:ea typeface="Goblin One"/>
                <a:cs typeface="B Nazanin" panose="00000400000000000000" pitchFamily="2" charset="-78"/>
                <a:sym typeface="Goblin One"/>
              </a:rPr>
              <a:t>نام فرد</a:t>
            </a:r>
            <a:endParaRPr sz="1700" dirty="0">
              <a:solidFill>
                <a:schemeClr val="accent2"/>
              </a:solidFill>
              <a:latin typeface="Goblin One"/>
              <a:ea typeface="Goblin One"/>
              <a:cs typeface="B Nazanin" panose="00000400000000000000" pitchFamily="2" charset="-78"/>
              <a:sym typeface="Goblin One"/>
            </a:endParaRPr>
          </a:p>
        </p:txBody>
      </p:sp>
      <p:graphicFrame>
        <p:nvGraphicFramePr>
          <p:cNvPr id="5059" name="Google Shape;5059;p97"/>
          <p:cNvGraphicFramePr/>
          <p:nvPr>
            <p:extLst>
              <p:ext uri="{D42A27DB-BD31-4B8C-83A1-F6EECF244321}">
                <p14:modId xmlns:p14="http://schemas.microsoft.com/office/powerpoint/2010/main" val="2882066174"/>
              </p:ext>
            </p:extLst>
          </p:nvPr>
        </p:nvGraphicFramePr>
        <p:xfrm>
          <a:off x="2486750" y="1398063"/>
          <a:ext cx="5937175" cy="3054890"/>
        </p:xfrm>
        <a:graphic>
          <a:graphicData uri="http://schemas.openxmlformats.org/drawingml/2006/table">
            <a:tbl>
              <a:tblPr>
                <a:noFill/>
                <a:tableStyleId>{7FFAC829-CC28-45D2-A8C5-45823D6F4568}</a:tableStyleId>
              </a:tblPr>
              <a:tblGrid>
                <a:gridCol w="109177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2113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21135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21135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21135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432275">
                <a:tc>
                  <a:txBody>
                    <a:bodyPr/>
                    <a:lstStyle/>
                    <a:p>
                      <a:pPr marL="0" marR="0" lvl="0" indent="0" algn="ctr" rtl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dirty="0">
                        <a:solidFill>
                          <a:schemeClr val="lt2"/>
                        </a:solidFill>
                        <a:latin typeface="Goblin One"/>
                        <a:ea typeface="Goblin One"/>
                        <a:cs typeface="B Nazanin" panose="00000400000000000000" pitchFamily="2" charset="-78"/>
                        <a:sym typeface="Goblin One"/>
                      </a:endParaRPr>
                    </a:p>
                  </a:txBody>
                  <a:tcPr marL="0" marR="0" marT="91425" marB="91425" anchor="ctr">
                    <a:lnL w="19050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sz="1700" dirty="0">
                          <a:solidFill>
                            <a:schemeClr val="lt2"/>
                          </a:solidFill>
                          <a:latin typeface="Goblin One"/>
                          <a:ea typeface="Goblin One"/>
                          <a:cs typeface="B Nazanin" panose="00000400000000000000" pitchFamily="2" charset="-78"/>
                          <a:sym typeface="Goblin One"/>
                        </a:rPr>
                        <a:t>هفته</a:t>
                      </a:r>
                      <a:r>
                        <a:rPr lang="en" sz="1700" dirty="0">
                          <a:solidFill>
                            <a:schemeClr val="lt2"/>
                          </a:solidFill>
                          <a:latin typeface="Goblin One"/>
                          <a:ea typeface="Goblin One"/>
                          <a:cs typeface="B Nazanin" panose="00000400000000000000" pitchFamily="2" charset="-78"/>
                          <a:sym typeface="Goblin One"/>
                        </a:rPr>
                        <a:t> 1</a:t>
                      </a:r>
                      <a:endParaRPr sz="1700" dirty="0">
                        <a:solidFill>
                          <a:schemeClr val="lt2"/>
                        </a:solidFill>
                        <a:latin typeface="Goblin One"/>
                        <a:ea typeface="Goblin One"/>
                        <a:cs typeface="B Nazanin" panose="00000400000000000000" pitchFamily="2" charset="-78"/>
                        <a:sym typeface="Goblin One"/>
                      </a:endParaRPr>
                    </a:p>
                  </a:txBody>
                  <a:tcPr marL="0" marR="0" marT="91425" marB="91425" anchor="ctr">
                    <a:lnL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1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sz="1700" dirty="0">
                          <a:solidFill>
                            <a:schemeClr val="lt2"/>
                          </a:solidFill>
                          <a:latin typeface="Goblin One"/>
                          <a:ea typeface="Goblin One"/>
                          <a:cs typeface="B Nazanin" panose="00000400000000000000" pitchFamily="2" charset="-78"/>
                          <a:sym typeface="Goblin One"/>
                        </a:rPr>
                        <a:t>هفته</a:t>
                      </a:r>
                      <a:r>
                        <a:rPr lang="en" sz="1700" dirty="0">
                          <a:solidFill>
                            <a:schemeClr val="lt2"/>
                          </a:solidFill>
                          <a:latin typeface="Goblin One"/>
                          <a:ea typeface="Goblin One"/>
                          <a:cs typeface="B Nazanin" panose="00000400000000000000" pitchFamily="2" charset="-78"/>
                          <a:sym typeface="Goblin One"/>
                        </a:rPr>
                        <a:t> 2</a:t>
                      </a:r>
                      <a:endParaRPr sz="1700" dirty="0">
                        <a:solidFill>
                          <a:schemeClr val="lt2"/>
                        </a:solidFill>
                        <a:latin typeface="Goblin One"/>
                        <a:ea typeface="Goblin One"/>
                        <a:cs typeface="B Nazanin" panose="00000400000000000000" pitchFamily="2" charset="-78"/>
                        <a:sym typeface="Goblin One"/>
                      </a:endParaRPr>
                    </a:p>
                  </a:txBody>
                  <a:tcPr marL="0" marR="0" marT="91425" marB="91425" anchor="ctr">
                    <a:lnL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1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sz="1700" dirty="0">
                          <a:solidFill>
                            <a:schemeClr val="lt2"/>
                          </a:solidFill>
                          <a:latin typeface="Goblin One"/>
                          <a:ea typeface="Goblin One"/>
                          <a:cs typeface="B Nazanin" panose="00000400000000000000" pitchFamily="2" charset="-78"/>
                          <a:sym typeface="Goblin One"/>
                        </a:rPr>
                        <a:t>هفته</a:t>
                      </a:r>
                      <a:r>
                        <a:rPr lang="en" sz="1700" dirty="0">
                          <a:solidFill>
                            <a:schemeClr val="lt2"/>
                          </a:solidFill>
                          <a:latin typeface="Goblin One"/>
                          <a:ea typeface="Goblin One"/>
                          <a:cs typeface="B Nazanin" panose="00000400000000000000" pitchFamily="2" charset="-78"/>
                          <a:sym typeface="Goblin One"/>
                        </a:rPr>
                        <a:t> 3</a:t>
                      </a:r>
                      <a:endParaRPr sz="1700" dirty="0">
                        <a:solidFill>
                          <a:schemeClr val="lt2"/>
                        </a:solidFill>
                        <a:latin typeface="Goblin One"/>
                        <a:ea typeface="Goblin One"/>
                        <a:cs typeface="B Nazanin" panose="00000400000000000000" pitchFamily="2" charset="-78"/>
                        <a:sym typeface="Goblin One"/>
                      </a:endParaRPr>
                    </a:p>
                  </a:txBody>
                  <a:tcPr marL="0" marR="0" marT="91425" marB="91425" anchor="ctr">
                    <a:lnL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1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sz="1700" dirty="0">
                          <a:solidFill>
                            <a:schemeClr val="lt2"/>
                          </a:solidFill>
                          <a:latin typeface="Goblin One"/>
                          <a:ea typeface="Goblin One"/>
                          <a:cs typeface="B Nazanin" panose="00000400000000000000" pitchFamily="2" charset="-78"/>
                          <a:sym typeface="Goblin One"/>
                        </a:rPr>
                        <a:t>هفته</a:t>
                      </a:r>
                      <a:r>
                        <a:rPr lang="en" sz="1700" dirty="0">
                          <a:solidFill>
                            <a:schemeClr val="lt2"/>
                          </a:solidFill>
                          <a:latin typeface="Goblin One"/>
                          <a:ea typeface="Goblin One"/>
                          <a:cs typeface="B Nazanin" panose="00000400000000000000" pitchFamily="2" charset="-78"/>
                          <a:sym typeface="Goblin One"/>
                        </a:rPr>
                        <a:t> 4</a:t>
                      </a:r>
                      <a:endParaRPr sz="1700" dirty="0">
                        <a:solidFill>
                          <a:schemeClr val="lt2"/>
                        </a:solidFill>
                        <a:latin typeface="Goblin One"/>
                        <a:ea typeface="Goblin One"/>
                        <a:cs typeface="B Nazanin" panose="00000400000000000000" pitchFamily="2" charset="-78"/>
                        <a:sym typeface="Goblin One"/>
                      </a:endParaRPr>
                    </a:p>
                  </a:txBody>
                  <a:tcPr marL="0" marR="0" marT="91425" marB="91425" anchor="ctr">
                    <a:lnL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32275">
                <a:tc gridSpan="5">
                  <a:txBody>
                    <a:bodyPr/>
                    <a:lstStyle/>
                    <a:p>
                      <a:pPr marL="0" lvl="0" indent="0" algn="ctr" rtl="1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sz="1700" dirty="0">
                          <a:solidFill>
                            <a:schemeClr val="lt2"/>
                          </a:solidFill>
                          <a:latin typeface="Goblin One"/>
                          <a:ea typeface="Goblin One"/>
                          <a:cs typeface="B Nazanin" panose="00000400000000000000" pitchFamily="2" charset="-78"/>
                          <a:sym typeface="Goblin One"/>
                        </a:rPr>
                        <a:t>پروژه</a:t>
                      </a:r>
                      <a:r>
                        <a:rPr lang="en" sz="1700" dirty="0">
                          <a:solidFill>
                            <a:schemeClr val="lt2"/>
                          </a:solidFill>
                          <a:latin typeface="Goblin One"/>
                          <a:ea typeface="Goblin One"/>
                          <a:cs typeface="B Nazanin" panose="00000400000000000000" pitchFamily="2" charset="-78"/>
                          <a:sym typeface="Goblin One"/>
                        </a:rPr>
                        <a:t> A</a:t>
                      </a:r>
                      <a:endParaRPr sz="1700" dirty="0">
                        <a:solidFill>
                          <a:schemeClr val="lt2"/>
                        </a:solidFill>
                        <a:latin typeface="Goblin One"/>
                        <a:ea typeface="Goblin One"/>
                        <a:cs typeface="B Nazanin" panose="00000400000000000000" pitchFamily="2" charset="-78"/>
                        <a:sym typeface="Goblin One"/>
                      </a:endParaRPr>
                    </a:p>
                  </a:txBody>
                  <a:tcPr marL="0" marR="0" marT="91425" marB="91425" anchor="ctr">
                    <a:lnL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32275">
                <a:tc>
                  <a:txBody>
                    <a:bodyPr/>
                    <a:lstStyle/>
                    <a:p>
                      <a:pPr marL="0" marR="0" lvl="0" indent="0" algn="ctr" rtl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b="1" dirty="0">
                          <a:solidFill>
                            <a:schemeClr val="lt1"/>
                          </a:solidFill>
                          <a:latin typeface="Poppins"/>
                          <a:ea typeface="Poppins"/>
                          <a:cs typeface="B Nazanin" panose="00000400000000000000" pitchFamily="2" charset="-78"/>
                          <a:sym typeface="Poppins"/>
                        </a:rPr>
                        <a:t>وظیفه</a:t>
                      </a:r>
                      <a:r>
                        <a:rPr lang="en" b="1" dirty="0">
                          <a:solidFill>
                            <a:schemeClr val="lt1"/>
                          </a:solidFill>
                          <a:latin typeface="Poppins"/>
                          <a:ea typeface="Poppins"/>
                          <a:cs typeface="B Nazanin" panose="00000400000000000000" pitchFamily="2" charset="-78"/>
                          <a:sym typeface="Poppins"/>
                        </a:rPr>
                        <a:t> 1</a:t>
                      </a:r>
                      <a:endParaRPr b="1" dirty="0">
                        <a:solidFill>
                          <a:schemeClr val="lt1"/>
                        </a:solidFill>
                        <a:latin typeface="Poppins"/>
                        <a:ea typeface="Poppins"/>
                        <a:cs typeface="B Nazanin" panose="00000400000000000000" pitchFamily="2" charset="-78"/>
                        <a:sym typeface="Poppins"/>
                      </a:endParaRPr>
                    </a:p>
                  </a:txBody>
                  <a:tcPr marL="91425" marR="91425" marT="91425" marB="91425">
                    <a:lnL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r" rtl="1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dirty="0">
                        <a:cs typeface="B Nazanin" panose="00000400000000000000" pitchFamily="2" charset="-78"/>
                      </a:endParaRPr>
                    </a:p>
                  </a:txBody>
                  <a:tcPr marL="91425" marR="91425" marT="91425" marB="91425">
                    <a:lnL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r" rtl="1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cs typeface="B Nazanin" panose="00000400000000000000" pitchFamily="2" charset="-78"/>
                      </a:endParaRPr>
                    </a:p>
                  </a:txBody>
                  <a:tcPr marL="91425" marR="91425" marT="91425" marB="91425">
                    <a:lnL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r" rtl="1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cs typeface="B Nazanin" panose="00000400000000000000" pitchFamily="2" charset="-78"/>
                      </a:endParaRPr>
                    </a:p>
                  </a:txBody>
                  <a:tcPr marL="91425" marR="91425" marT="91425" marB="91425">
                    <a:lnL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r" rtl="1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cs typeface="B Nazanin" panose="00000400000000000000" pitchFamily="2" charset="-78"/>
                      </a:endParaRPr>
                    </a:p>
                  </a:txBody>
                  <a:tcPr marL="91425" marR="91425" marT="91425" marB="91425">
                    <a:lnL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32275">
                <a:tc>
                  <a:txBody>
                    <a:bodyPr/>
                    <a:lstStyle/>
                    <a:p>
                      <a:pPr marL="0" lvl="0" indent="0" algn="ctr" rtl="1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b="1" dirty="0">
                          <a:solidFill>
                            <a:schemeClr val="lt1"/>
                          </a:solidFill>
                          <a:latin typeface="Poppins"/>
                          <a:ea typeface="Poppins"/>
                          <a:cs typeface="B Nazanin" panose="00000400000000000000" pitchFamily="2" charset="-78"/>
                          <a:sym typeface="Poppins"/>
                        </a:rPr>
                        <a:t>وظیفه</a:t>
                      </a:r>
                      <a:r>
                        <a:rPr lang="en" b="1" dirty="0">
                          <a:solidFill>
                            <a:schemeClr val="lt1"/>
                          </a:solidFill>
                          <a:latin typeface="Poppins"/>
                          <a:ea typeface="Poppins"/>
                          <a:cs typeface="B Nazanin" panose="00000400000000000000" pitchFamily="2" charset="-78"/>
                          <a:sym typeface="Poppins"/>
                        </a:rPr>
                        <a:t> 2</a:t>
                      </a:r>
                      <a:endParaRPr b="1" dirty="0">
                        <a:solidFill>
                          <a:schemeClr val="lt1"/>
                        </a:solidFill>
                        <a:latin typeface="Poppins"/>
                        <a:ea typeface="Poppins"/>
                        <a:cs typeface="B Nazanin" panose="00000400000000000000" pitchFamily="2" charset="-78"/>
                        <a:sym typeface="Poppins"/>
                      </a:endParaRPr>
                    </a:p>
                  </a:txBody>
                  <a:tcPr marL="91425" marR="91425" marT="91425" marB="91425">
                    <a:lnL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r" rtl="1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dirty="0">
                        <a:cs typeface="B Nazanin" panose="00000400000000000000" pitchFamily="2" charset="-78"/>
                      </a:endParaRPr>
                    </a:p>
                  </a:txBody>
                  <a:tcPr marL="91425" marR="91425" marT="91425" marB="91425">
                    <a:lnL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r" rtl="1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cs typeface="B Nazanin" panose="00000400000000000000" pitchFamily="2" charset="-78"/>
                      </a:endParaRPr>
                    </a:p>
                  </a:txBody>
                  <a:tcPr marL="91425" marR="91425" marT="91425" marB="91425">
                    <a:lnL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r" rtl="1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cs typeface="B Nazanin" panose="00000400000000000000" pitchFamily="2" charset="-78"/>
                      </a:endParaRPr>
                    </a:p>
                  </a:txBody>
                  <a:tcPr marL="91425" marR="91425" marT="91425" marB="91425">
                    <a:lnL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r" rtl="1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cs typeface="B Nazanin" panose="00000400000000000000" pitchFamily="2" charset="-78"/>
                      </a:endParaRPr>
                    </a:p>
                  </a:txBody>
                  <a:tcPr marL="91425" marR="91425" marT="91425" marB="91425">
                    <a:lnL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32275">
                <a:tc gridSpan="5">
                  <a:txBody>
                    <a:bodyPr/>
                    <a:lstStyle/>
                    <a:p>
                      <a:pPr marL="0" lvl="0" indent="0" algn="ctr" rtl="1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sz="1700" dirty="0">
                          <a:solidFill>
                            <a:schemeClr val="lt2"/>
                          </a:solidFill>
                          <a:latin typeface="Goblin One"/>
                          <a:ea typeface="Goblin One"/>
                          <a:cs typeface="B Nazanin" panose="00000400000000000000" pitchFamily="2" charset="-78"/>
                          <a:sym typeface="Goblin One"/>
                        </a:rPr>
                        <a:t>پروژه</a:t>
                      </a:r>
                      <a:r>
                        <a:rPr lang="en" sz="1700" dirty="0">
                          <a:solidFill>
                            <a:schemeClr val="lt2"/>
                          </a:solidFill>
                          <a:latin typeface="Goblin One"/>
                          <a:ea typeface="Goblin One"/>
                          <a:cs typeface="B Nazanin" panose="00000400000000000000" pitchFamily="2" charset="-78"/>
                          <a:sym typeface="Goblin One"/>
                        </a:rPr>
                        <a:t> B</a:t>
                      </a:r>
                      <a:endParaRPr sz="1700" b="1" dirty="0">
                        <a:solidFill>
                          <a:schemeClr val="lt1"/>
                        </a:solidFill>
                        <a:latin typeface="Poppins"/>
                        <a:ea typeface="Poppins"/>
                        <a:cs typeface="B Nazanin" panose="00000400000000000000" pitchFamily="2" charset="-78"/>
                        <a:sym typeface="Poppins"/>
                      </a:endParaRPr>
                    </a:p>
                  </a:txBody>
                  <a:tcPr marL="91425" marR="91425" marT="91425" marB="91425">
                    <a:lnL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432275">
                <a:tc>
                  <a:txBody>
                    <a:bodyPr/>
                    <a:lstStyle/>
                    <a:p>
                      <a:pPr marL="0" marR="0" lvl="0" indent="0" algn="ctr" rtl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b="1" dirty="0">
                          <a:solidFill>
                            <a:schemeClr val="lt1"/>
                          </a:solidFill>
                          <a:latin typeface="Poppins"/>
                          <a:ea typeface="Poppins"/>
                          <a:cs typeface="B Nazanin" panose="00000400000000000000" pitchFamily="2" charset="-78"/>
                          <a:sym typeface="Poppins"/>
                        </a:rPr>
                        <a:t>وظیفه</a:t>
                      </a:r>
                      <a:r>
                        <a:rPr lang="en" b="1" dirty="0">
                          <a:solidFill>
                            <a:schemeClr val="lt1"/>
                          </a:solidFill>
                          <a:latin typeface="Poppins"/>
                          <a:ea typeface="Poppins"/>
                          <a:cs typeface="B Nazanin" panose="00000400000000000000" pitchFamily="2" charset="-78"/>
                          <a:sym typeface="Poppins"/>
                        </a:rPr>
                        <a:t> 1</a:t>
                      </a:r>
                      <a:endParaRPr b="1" dirty="0">
                        <a:solidFill>
                          <a:schemeClr val="lt1"/>
                        </a:solidFill>
                        <a:latin typeface="Poppins"/>
                        <a:ea typeface="Poppins"/>
                        <a:cs typeface="B Nazanin" panose="00000400000000000000" pitchFamily="2" charset="-78"/>
                        <a:sym typeface="Poppins"/>
                      </a:endParaRPr>
                    </a:p>
                  </a:txBody>
                  <a:tcPr marL="91425" marR="91425" marT="91425" marB="91425">
                    <a:lnL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r" rtl="1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dirty="0">
                        <a:cs typeface="B Nazanin" panose="00000400000000000000" pitchFamily="2" charset="-78"/>
                      </a:endParaRPr>
                    </a:p>
                  </a:txBody>
                  <a:tcPr marL="91425" marR="91425" marT="91425" marB="91425">
                    <a:lnL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r" rtl="1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dirty="0">
                        <a:cs typeface="B Nazanin" panose="00000400000000000000" pitchFamily="2" charset="-78"/>
                      </a:endParaRPr>
                    </a:p>
                  </a:txBody>
                  <a:tcPr marL="91425" marR="91425" marT="91425" marB="91425">
                    <a:lnL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r" rtl="1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cs typeface="B Nazanin" panose="00000400000000000000" pitchFamily="2" charset="-78"/>
                      </a:endParaRPr>
                    </a:p>
                  </a:txBody>
                  <a:tcPr marL="91425" marR="91425" marT="91425" marB="91425">
                    <a:lnL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r" rtl="1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cs typeface="B Nazanin" panose="00000400000000000000" pitchFamily="2" charset="-78"/>
                      </a:endParaRPr>
                    </a:p>
                  </a:txBody>
                  <a:tcPr marL="91425" marR="91425" marT="91425" marB="91425">
                    <a:lnL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432275">
                <a:tc>
                  <a:txBody>
                    <a:bodyPr/>
                    <a:lstStyle/>
                    <a:p>
                      <a:pPr marL="0" lvl="0" indent="0" algn="ctr" rtl="1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b="1" dirty="0">
                          <a:solidFill>
                            <a:schemeClr val="lt1"/>
                          </a:solidFill>
                          <a:latin typeface="Poppins"/>
                          <a:ea typeface="Poppins"/>
                          <a:cs typeface="B Nazanin" panose="00000400000000000000" pitchFamily="2" charset="-78"/>
                          <a:sym typeface="Poppins"/>
                        </a:rPr>
                        <a:t>وظیفه</a:t>
                      </a:r>
                      <a:r>
                        <a:rPr lang="en" b="1" dirty="0">
                          <a:solidFill>
                            <a:schemeClr val="lt1"/>
                          </a:solidFill>
                          <a:latin typeface="Poppins"/>
                          <a:ea typeface="Poppins"/>
                          <a:cs typeface="B Nazanin" panose="00000400000000000000" pitchFamily="2" charset="-78"/>
                          <a:sym typeface="Poppins"/>
                        </a:rPr>
                        <a:t> 2</a:t>
                      </a:r>
                      <a:endParaRPr b="1" dirty="0">
                        <a:solidFill>
                          <a:schemeClr val="lt1"/>
                        </a:solidFill>
                        <a:latin typeface="Poppins"/>
                        <a:ea typeface="Poppins"/>
                        <a:cs typeface="B Nazanin" panose="00000400000000000000" pitchFamily="2" charset="-78"/>
                        <a:sym typeface="Poppins"/>
                      </a:endParaRPr>
                    </a:p>
                  </a:txBody>
                  <a:tcPr marL="91425" marR="91425" marT="91425" marB="91425">
                    <a:lnL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r" rtl="1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dirty="0">
                        <a:cs typeface="B Nazanin" panose="00000400000000000000" pitchFamily="2" charset="-78"/>
                      </a:endParaRPr>
                    </a:p>
                  </a:txBody>
                  <a:tcPr marL="91425" marR="91425" marT="91425" marB="91425">
                    <a:lnL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r" rtl="1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dirty="0">
                        <a:cs typeface="B Nazanin" panose="00000400000000000000" pitchFamily="2" charset="-78"/>
                      </a:endParaRPr>
                    </a:p>
                  </a:txBody>
                  <a:tcPr marL="91425" marR="91425" marT="91425" marB="91425">
                    <a:lnL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r" rtl="1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dirty="0">
                        <a:cs typeface="B Nazanin" panose="00000400000000000000" pitchFamily="2" charset="-78"/>
                      </a:endParaRPr>
                    </a:p>
                  </a:txBody>
                  <a:tcPr marL="91425" marR="91425" marT="91425" marB="91425">
                    <a:lnL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r" rtl="1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dirty="0">
                        <a:cs typeface="B Nazanin" panose="00000400000000000000" pitchFamily="2" charset="-78"/>
                      </a:endParaRPr>
                    </a:p>
                  </a:txBody>
                  <a:tcPr marL="91425" marR="91425" marT="91425" marB="91425">
                    <a:lnL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p:sp>
        <p:nvSpPr>
          <p:cNvPr id="5060" name="Google Shape;5060;p97"/>
          <p:cNvSpPr/>
          <p:nvPr/>
        </p:nvSpPr>
        <p:spPr>
          <a:xfrm>
            <a:off x="3744550" y="2411275"/>
            <a:ext cx="2082600" cy="1200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400000000000000" pitchFamily="2" charset="-78"/>
            </a:endParaRPr>
          </a:p>
        </p:txBody>
      </p:sp>
      <p:sp>
        <p:nvSpPr>
          <p:cNvPr id="5061" name="Google Shape;5061;p97"/>
          <p:cNvSpPr/>
          <p:nvPr/>
        </p:nvSpPr>
        <p:spPr>
          <a:xfrm>
            <a:off x="3744550" y="2837500"/>
            <a:ext cx="3267600" cy="120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400000000000000" pitchFamily="2" charset="-78"/>
            </a:endParaRPr>
          </a:p>
        </p:txBody>
      </p:sp>
      <p:sp>
        <p:nvSpPr>
          <p:cNvPr id="5062" name="Google Shape;5062;p97"/>
          <p:cNvSpPr/>
          <p:nvPr/>
        </p:nvSpPr>
        <p:spPr>
          <a:xfrm>
            <a:off x="4961900" y="3718575"/>
            <a:ext cx="3267600" cy="1200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400000000000000" pitchFamily="2" charset="-78"/>
            </a:endParaRPr>
          </a:p>
        </p:txBody>
      </p:sp>
      <p:sp>
        <p:nvSpPr>
          <p:cNvPr id="5063" name="Google Shape;5063;p97"/>
          <p:cNvSpPr/>
          <p:nvPr/>
        </p:nvSpPr>
        <p:spPr>
          <a:xfrm>
            <a:off x="6456200" y="4140726"/>
            <a:ext cx="1773300" cy="120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400000000000000" pitchFamily="2" charset="-78"/>
            </a:endParaRPr>
          </a:p>
        </p:txBody>
      </p:sp>
      <p:sp>
        <p:nvSpPr>
          <p:cNvPr id="5064" name="Google Shape;5064;p97"/>
          <p:cNvSpPr txBox="1"/>
          <p:nvPr/>
        </p:nvSpPr>
        <p:spPr>
          <a:xfrm>
            <a:off x="713225" y="2347875"/>
            <a:ext cx="1511700" cy="350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lt1"/>
                </a:solidFill>
                <a:latin typeface="Poppins"/>
                <a:ea typeface="Poppins"/>
                <a:cs typeface="B Nazanin" panose="00000400000000000000" pitchFamily="2" charset="-78"/>
                <a:sym typeface="Poppins"/>
              </a:rPr>
              <a:t>کارگردان</a:t>
            </a:r>
            <a:endParaRPr dirty="0">
              <a:solidFill>
                <a:schemeClr val="lt1"/>
              </a:solidFill>
              <a:latin typeface="Poppins"/>
              <a:ea typeface="Poppins"/>
              <a:cs typeface="B Nazanin" panose="00000400000000000000" pitchFamily="2" charset="-78"/>
              <a:sym typeface="Poppins"/>
            </a:endParaRPr>
          </a:p>
        </p:txBody>
      </p:sp>
      <p:sp>
        <p:nvSpPr>
          <p:cNvPr id="5065" name="Google Shape;5065;p97"/>
          <p:cNvSpPr txBox="1"/>
          <p:nvPr/>
        </p:nvSpPr>
        <p:spPr>
          <a:xfrm>
            <a:off x="713225" y="3204775"/>
            <a:ext cx="1511700" cy="350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lt1"/>
                </a:solidFill>
                <a:latin typeface="Poppins"/>
                <a:ea typeface="Poppins"/>
                <a:cs typeface="B Nazanin" panose="00000400000000000000" pitchFamily="2" charset="-78"/>
                <a:sym typeface="Poppins"/>
              </a:rPr>
              <a:t>طراح</a:t>
            </a:r>
            <a:endParaRPr dirty="0">
              <a:solidFill>
                <a:schemeClr val="lt1"/>
              </a:solidFill>
              <a:latin typeface="Poppins"/>
              <a:ea typeface="Poppins"/>
              <a:cs typeface="B Nazanin" panose="00000400000000000000" pitchFamily="2" charset="-78"/>
              <a:sym typeface="Poppins"/>
            </a:endParaRPr>
          </a:p>
        </p:txBody>
      </p:sp>
      <p:sp>
        <p:nvSpPr>
          <p:cNvPr id="5066" name="Google Shape;5066;p97"/>
          <p:cNvSpPr txBox="1"/>
          <p:nvPr/>
        </p:nvSpPr>
        <p:spPr>
          <a:xfrm>
            <a:off x="713225" y="4061675"/>
            <a:ext cx="1511700" cy="350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lt1"/>
                </a:solidFill>
                <a:latin typeface="Poppins"/>
                <a:ea typeface="Poppins"/>
                <a:cs typeface="B Nazanin" panose="00000400000000000000" pitchFamily="2" charset="-78"/>
                <a:sym typeface="Poppins"/>
              </a:rPr>
              <a:t>دستیار</a:t>
            </a:r>
            <a:endParaRPr dirty="0">
              <a:solidFill>
                <a:schemeClr val="lt1"/>
              </a:solidFill>
              <a:latin typeface="Poppins"/>
              <a:ea typeface="Poppins"/>
              <a:cs typeface="B Nazanin" panose="00000400000000000000" pitchFamily="2" charset="-78"/>
              <a:sym typeface="Poppins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/>
                                        <p:tgtEl>
                                          <p:spTgt spid="506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/>
                                        <p:tgtEl>
                                          <p:spTgt spid="506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/>
                                        <p:tgtEl>
                                          <p:spTgt spid="506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/>
                                        <p:tgtEl>
                                          <p:spTgt spid="506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/>
                                        <p:tgtEl>
                                          <p:spTgt spid="506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/>
                                        <p:tgtEl>
                                          <p:spTgt spid="506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000"/>
                                        <p:tgtEl>
                                          <p:spTgt spid="506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000"/>
                                        <p:tgtEl>
                                          <p:spTgt spid="506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0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71" name="Google Shape;5071;p98"/>
          <p:cNvSpPr txBox="1">
            <a:spLocks noGrp="1"/>
          </p:cNvSpPr>
          <p:nvPr>
            <p:ph type="title"/>
          </p:nvPr>
        </p:nvSpPr>
        <p:spPr>
          <a:xfrm>
            <a:off x="720000" y="444762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400000000000000" pitchFamily="2" charset="-78"/>
              </a:rPr>
              <a:t>ماتریس گزارش</a:t>
            </a:r>
            <a:endParaRPr dirty="0">
              <a:cs typeface="B Nazanin" panose="00000400000000000000" pitchFamily="2" charset="-78"/>
            </a:endParaRPr>
          </a:p>
        </p:txBody>
      </p:sp>
      <p:sp>
        <p:nvSpPr>
          <p:cNvPr id="5072" name="Google Shape;5072;p98"/>
          <p:cNvSpPr txBox="1"/>
          <p:nvPr/>
        </p:nvSpPr>
        <p:spPr>
          <a:xfrm>
            <a:off x="2234560" y="2247300"/>
            <a:ext cx="1307100" cy="310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lt2"/>
                </a:solidFill>
                <a:latin typeface="Goblin One"/>
                <a:ea typeface="Goblin One"/>
                <a:cs typeface="B Nazanin" panose="00000400000000000000" pitchFamily="2" charset="-78"/>
                <a:sym typeface="Goblin One"/>
              </a:rPr>
              <a:t>آی تی</a:t>
            </a:r>
            <a:endParaRPr dirty="0">
              <a:solidFill>
                <a:schemeClr val="lt2"/>
              </a:solidFill>
              <a:latin typeface="Goblin One"/>
              <a:ea typeface="Goblin One"/>
              <a:cs typeface="B Nazanin" panose="00000400000000000000" pitchFamily="2" charset="-78"/>
              <a:sym typeface="Goblin One"/>
            </a:endParaRPr>
          </a:p>
        </p:txBody>
      </p:sp>
      <p:sp>
        <p:nvSpPr>
          <p:cNvPr id="5073" name="Google Shape;5073;p98"/>
          <p:cNvSpPr/>
          <p:nvPr/>
        </p:nvSpPr>
        <p:spPr>
          <a:xfrm>
            <a:off x="2522100" y="1545225"/>
            <a:ext cx="732000" cy="664200"/>
          </a:xfrm>
          <a:prstGeom prst="rect">
            <a:avLst/>
          </a:prstGeom>
          <a:noFill/>
          <a:ln w="1905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400000000000000" pitchFamily="2" charset="-78"/>
            </a:endParaRPr>
          </a:p>
        </p:txBody>
      </p:sp>
      <p:sp>
        <p:nvSpPr>
          <p:cNvPr id="5074" name="Google Shape;5074;p98"/>
          <p:cNvSpPr txBox="1"/>
          <p:nvPr/>
        </p:nvSpPr>
        <p:spPr>
          <a:xfrm>
            <a:off x="3823960" y="2247300"/>
            <a:ext cx="1307100" cy="310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lt2"/>
                </a:solidFill>
                <a:latin typeface="Goblin One"/>
                <a:ea typeface="Goblin One"/>
                <a:cs typeface="B Nazanin" panose="00000400000000000000" pitchFamily="2" charset="-78"/>
                <a:sym typeface="Goblin One"/>
              </a:rPr>
              <a:t> سرمایه گذاری</a:t>
            </a:r>
            <a:endParaRPr dirty="0">
              <a:solidFill>
                <a:schemeClr val="lt2"/>
              </a:solidFill>
              <a:latin typeface="Goblin One"/>
              <a:ea typeface="Goblin One"/>
              <a:cs typeface="B Nazanin" panose="00000400000000000000" pitchFamily="2" charset="-78"/>
              <a:sym typeface="Goblin One"/>
            </a:endParaRPr>
          </a:p>
        </p:txBody>
      </p:sp>
      <p:sp>
        <p:nvSpPr>
          <p:cNvPr id="5075" name="Google Shape;5075;p98"/>
          <p:cNvSpPr/>
          <p:nvPr/>
        </p:nvSpPr>
        <p:spPr>
          <a:xfrm>
            <a:off x="4111550" y="1545225"/>
            <a:ext cx="732000" cy="664200"/>
          </a:xfrm>
          <a:prstGeom prst="rect">
            <a:avLst/>
          </a:prstGeom>
          <a:noFill/>
          <a:ln w="1905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400000000000000" pitchFamily="2" charset="-78"/>
            </a:endParaRPr>
          </a:p>
        </p:txBody>
      </p:sp>
      <p:sp>
        <p:nvSpPr>
          <p:cNvPr id="5076" name="Google Shape;5076;p98"/>
          <p:cNvSpPr txBox="1"/>
          <p:nvPr/>
        </p:nvSpPr>
        <p:spPr>
          <a:xfrm>
            <a:off x="5413460" y="2247300"/>
            <a:ext cx="1307100" cy="310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lt2"/>
                </a:solidFill>
                <a:latin typeface="Goblin One"/>
                <a:ea typeface="Goblin One"/>
                <a:cs typeface="B Nazanin" panose="00000400000000000000" pitchFamily="2" charset="-78"/>
                <a:sym typeface="Goblin One"/>
              </a:rPr>
              <a:t>منابع انسانی</a:t>
            </a:r>
            <a:endParaRPr dirty="0">
              <a:solidFill>
                <a:schemeClr val="lt2"/>
              </a:solidFill>
              <a:latin typeface="Goblin One"/>
              <a:ea typeface="Goblin One"/>
              <a:cs typeface="B Nazanin" panose="00000400000000000000" pitchFamily="2" charset="-78"/>
              <a:sym typeface="Goblin One"/>
            </a:endParaRPr>
          </a:p>
        </p:txBody>
      </p:sp>
      <p:sp>
        <p:nvSpPr>
          <p:cNvPr id="5077" name="Google Shape;5077;p98"/>
          <p:cNvSpPr/>
          <p:nvPr/>
        </p:nvSpPr>
        <p:spPr>
          <a:xfrm>
            <a:off x="5701000" y="1545225"/>
            <a:ext cx="732000" cy="664200"/>
          </a:xfrm>
          <a:prstGeom prst="rect">
            <a:avLst/>
          </a:prstGeom>
          <a:noFill/>
          <a:ln w="1905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400000000000000" pitchFamily="2" charset="-78"/>
            </a:endParaRPr>
          </a:p>
        </p:txBody>
      </p:sp>
      <p:sp>
        <p:nvSpPr>
          <p:cNvPr id="5078" name="Google Shape;5078;p98"/>
          <p:cNvSpPr txBox="1"/>
          <p:nvPr/>
        </p:nvSpPr>
        <p:spPr>
          <a:xfrm>
            <a:off x="7002862" y="2247300"/>
            <a:ext cx="1307100" cy="310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lt2"/>
                </a:solidFill>
                <a:latin typeface="Goblin One"/>
                <a:ea typeface="Goblin One"/>
                <a:cs typeface="B Nazanin" panose="00000400000000000000" pitchFamily="2" charset="-78"/>
                <a:sym typeface="Goblin One"/>
              </a:rPr>
              <a:t>ام کی</a:t>
            </a:r>
            <a:endParaRPr dirty="0">
              <a:solidFill>
                <a:schemeClr val="lt2"/>
              </a:solidFill>
              <a:latin typeface="Goblin One"/>
              <a:ea typeface="Goblin One"/>
              <a:cs typeface="B Nazanin" panose="00000400000000000000" pitchFamily="2" charset="-78"/>
              <a:sym typeface="Goblin One"/>
            </a:endParaRPr>
          </a:p>
        </p:txBody>
      </p:sp>
      <p:sp>
        <p:nvSpPr>
          <p:cNvPr id="5079" name="Google Shape;5079;p98"/>
          <p:cNvSpPr/>
          <p:nvPr/>
        </p:nvSpPr>
        <p:spPr>
          <a:xfrm>
            <a:off x="7290450" y="1545225"/>
            <a:ext cx="732000" cy="664200"/>
          </a:xfrm>
          <a:prstGeom prst="rect">
            <a:avLst/>
          </a:prstGeom>
          <a:noFill/>
          <a:ln w="1905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400000000000000" pitchFamily="2" charset="-78"/>
            </a:endParaRPr>
          </a:p>
        </p:txBody>
      </p:sp>
      <p:sp>
        <p:nvSpPr>
          <p:cNvPr id="5080" name="Google Shape;5080;p98"/>
          <p:cNvSpPr txBox="1"/>
          <p:nvPr/>
        </p:nvSpPr>
        <p:spPr>
          <a:xfrm>
            <a:off x="2234549" y="2929875"/>
            <a:ext cx="1307100" cy="342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lt1"/>
                </a:solidFill>
                <a:latin typeface="Poppins"/>
                <a:ea typeface="Poppins"/>
                <a:cs typeface="B Nazanin" panose="00000400000000000000" pitchFamily="2" charset="-78"/>
                <a:sym typeface="Poppins"/>
              </a:rPr>
              <a:t>تیم آی تی 1</a:t>
            </a:r>
            <a:endParaRPr dirty="0">
              <a:solidFill>
                <a:schemeClr val="lt1"/>
              </a:solidFill>
              <a:latin typeface="Poppins"/>
              <a:ea typeface="Poppins"/>
              <a:cs typeface="B Nazanin" panose="00000400000000000000" pitchFamily="2" charset="-78"/>
              <a:sym typeface="Poppins"/>
            </a:endParaRPr>
          </a:p>
        </p:txBody>
      </p:sp>
      <p:sp>
        <p:nvSpPr>
          <p:cNvPr id="5081" name="Google Shape;5081;p98"/>
          <p:cNvSpPr txBox="1"/>
          <p:nvPr/>
        </p:nvSpPr>
        <p:spPr>
          <a:xfrm>
            <a:off x="2234549" y="3701225"/>
            <a:ext cx="1307100" cy="342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lt1"/>
                </a:solidFill>
                <a:latin typeface="Poppins"/>
                <a:ea typeface="Poppins"/>
                <a:cs typeface="B Nazanin" panose="00000400000000000000" pitchFamily="2" charset="-78"/>
                <a:sym typeface="Poppins"/>
              </a:rPr>
              <a:t>تیم آی تی 2</a:t>
            </a:r>
            <a:endParaRPr dirty="0">
              <a:solidFill>
                <a:schemeClr val="lt1"/>
              </a:solidFill>
              <a:latin typeface="Poppins"/>
              <a:ea typeface="Poppins"/>
              <a:cs typeface="B Nazanin" panose="00000400000000000000" pitchFamily="2" charset="-78"/>
              <a:sym typeface="Poppins"/>
            </a:endParaRPr>
          </a:p>
        </p:txBody>
      </p:sp>
      <p:sp>
        <p:nvSpPr>
          <p:cNvPr id="5082" name="Google Shape;5082;p98"/>
          <p:cNvSpPr txBox="1"/>
          <p:nvPr/>
        </p:nvSpPr>
        <p:spPr>
          <a:xfrm>
            <a:off x="3823949" y="2929875"/>
            <a:ext cx="1307100" cy="342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lt1"/>
                </a:solidFill>
                <a:latin typeface="Poppins"/>
                <a:ea typeface="Poppins"/>
                <a:cs typeface="B Nazanin" panose="00000400000000000000" pitchFamily="2" charset="-78"/>
                <a:sym typeface="Poppins"/>
              </a:rPr>
              <a:t>تیم سرمایه گذاری 1</a:t>
            </a:r>
            <a:endParaRPr dirty="0">
              <a:solidFill>
                <a:schemeClr val="lt1"/>
              </a:solidFill>
              <a:latin typeface="Poppins"/>
              <a:ea typeface="Poppins"/>
              <a:cs typeface="B Nazanin" panose="00000400000000000000" pitchFamily="2" charset="-78"/>
              <a:sym typeface="Poppins"/>
            </a:endParaRPr>
          </a:p>
        </p:txBody>
      </p:sp>
      <p:sp>
        <p:nvSpPr>
          <p:cNvPr id="5083" name="Google Shape;5083;p98"/>
          <p:cNvSpPr txBox="1"/>
          <p:nvPr/>
        </p:nvSpPr>
        <p:spPr>
          <a:xfrm>
            <a:off x="3823949" y="3701225"/>
            <a:ext cx="1307100" cy="342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lt1"/>
                </a:solidFill>
                <a:latin typeface="Poppins"/>
                <a:ea typeface="Poppins"/>
                <a:cs typeface="B Nazanin" panose="00000400000000000000" pitchFamily="2" charset="-78"/>
                <a:sym typeface="Poppins"/>
              </a:rPr>
              <a:t>تیم سرمایه گذاری 2</a:t>
            </a:r>
          </a:p>
        </p:txBody>
      </p:sp>
      <p:sp>
        <p:nvSpPr>
          <p:cNvPr id="5084" name="Google Shape;5084;p98"/>
          <p:cNvSpPr txBox="1"/>
          <p:nvPr/>
        </p:nvSpPr>
        <p:spPr>
          <a:xfrm>
            <a:off x="5413449" y="2929875"/>
            <a:ext cx="1307100" cy="342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lt1"/>
                </a:solidFill>
                <a:latin typeface="Poppins"/>
                <a:ea typeface="Poppins"/>
                <a:cs typeface="B Nazanin" panose="00000400000000000000" pitchFamily="2" charset="-78"/>
                <a:sym typeface="Poppins"/>
              </a:rPr>
              <a:t>تیم منابع انسانی 1</a:t>
            </a:r>
            <a:endParaRPr dirty="0">
              <a:solidFill>
                <a:schemeClr val="lt1"/>
              </a:solidFill>
              <a:latin typeface="Poppins"/>
              <a:ea typeface="Poppins"/>
              <a:cs typeface="B Nazanin" panose="00000400000000000000" pitchFamily="2" charset="-78"/>
              <a:sym typeface="Poppins"/>
            </a:endParaRPr>
          </a:p>
        </p:txBody>
      </p:sp>
      <p:sp>
        <p:nvSpPr>
          <p:cNvPr id="5085" name="Google Shape;5085;p98"/>
          <p:cNvSpPr txBox="1"/>
          <p:nvPr/>
        </p:nvSpPr>
        <p:spPr>
          <a:xfrm>
            <a:off x="5413449" y="3701225"/>
            <a:ext cx="1307100" cy="342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lt1"/>
                </a:solidFill>
                <a:latin typeface="Poppins"/>
                <a:ea typeface="Poppins"/>
                <a:cs typeface="B Nazanin" panose="00000400000000000000" pitchFamily="2" charset="-78"/>
                <a:sym typeface="Poppins"/>
              </a:rPr>
              <a:t>تیم منابع انسانی 2</a:t>
            </a:r>
            <a:endParaRPr dirty="0">
              <a:solidFill>
                <a:schemeClr val="lt1"/>
              </a:solidFill>
              <a:latin typeface="Poppins"/>
              <a:ea typeface="Poppins"/>
              <a:cs typeface="B Nazanin" panose="00000400000000000000" pitchFamily="2" charset="-78"/>
              <a:sym typeface="Poppins"/>
            </a:endParaRPr>
          </a:p>
        </p:txBody>
      </p:sp>
      <p:sp>
        <p:nvSpPr>
          <p:cNvPr id="5086" name="Google Shape;5086;p98"/>
          <p:cNvSpPr txBox="1"/>
          <p:nvPr/>
        </p:nvSpPr>
        <p:spPr>
          <a:xfrm>
            <a:off x="7002915" y="2929875"/>
            <a:ext cx="1307100" cy="342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lt1"/>
                </a:solidFill>
                <a:latin typeface="Poppins"/>
                <a:ea typeface="Poppins"/>
                <a:cs typeface="B Nazanin" panose="00000400000000000000" pitchFamily="2" charset="-78"/>
                <a:sym typeface="Poppins"/>
              </a:rPr>
              <a:t>تیم ام کی 1</a:t>
            </a:r>
            <a:endParaRPr dirty="0">
              <a:solidFill>
                <a:schemeClr val="lt1"/>
              </a:solidFill>
              <a:latin typeface="Poppins"/>
              <a:ea typeface="Poppins"/>
              <a:cs typeface="B Nazanin" panose="00000400000000000000" pitchFamily="2" charset="-78"/>
              <a:sym typeface="Poppins"/>
            </a:endParaRPr>
          </a:p>
        </p:txBody>
      </p:sp>
      <p:sp>
        <p:nvSpPr>
          <p:cNvPr id="5087" name="Google Shape;5087;p98"/>
          <p:cNvSpPr txBox="1"/>
          <p:nvPr/>
        </p:nvSpPr>
        <p:spPr>
          <a:xfrm>
            <a:off x="7002915" y="3701225"/>
            <a:ext cx="1307100" cy="342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lt1"/>
                </a:solidFill>
                <a:latin typeface="Poppins"/>
                <a:ea typeface="Poppins"/>
                <a:cs typeface="B Nazanin" panose="00000400000000000000" pitchFamily="2" charset="-78"/>
                <a:sym typeface="Poppins"/>
              </a:rPr>
              <a:t>تیم ام کی 2</a:t>
            </a:r>
            <a:endParaRPr dirty="0">
              <a:solidFill>
                <a:schemeClr val="lt1"/>
              </a:solidFill>
              <a:latin typeface="Poppins"/>
              <a:ea typeface="Poppins"/>
              <a:cs typeface="B Nazanin" panose="00000400000000000000" pitchFamily="2" charset="-78"/>
              <a:sym typeface="Poppins"/>
            </a:endParaRPr>
          </a:p>
        </p:txBody>
      </p:sp>
      <p:sp>
        <p:nvSpPr>
          <p:cNvPr id="5088" name="Google Shape;5088;p98"/>
          <p:cNvSpPr txBox="1"/>
          <p:nvPr/>
        </p:nvSpPr>
        <p:spPr>
          <a:xfrm>
            <a:off x="987700" y="2855325"/>
            <a:ext cx="1001100" cy="491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lt2"/>
                </a:solidFill>
                <a:latin typeface="Goblin One"/>
                <a:ea typeface="Goblin One"/>
                <a:cs typeface="B Nazanin" panose="00000400000000000000" pitchFamily="2" charset="-78"/>
                <a:sym typeface="Goblin One"/>
              </a:rPr>
              <a:t>رهبری تیم </a:t>
            </a:r>
            <a:r>
              <a:rPr lang="en" dirty="0">
                <a:solidFill>
                  <a:schemeClr val="lt2"/>
                </a:solidFill>
                <a:latin typeface="Goblin One"/>
                <a:ea typeface="Goblin One"/>
                <a:cs typeface="B Nazanin" panose="00000400000000000000" pitchFamily="2" charset="-78"/>
                <a:sym typeface="Goblin One"/>
              </a:rPr>
              <a:t>A</a:t>
            </a:r>
            <a:endParaRPr dirty="0">
              <a:solidFill>
                <a:schemeClr val="lt2"/>
              </a:solidFill>
              <a:latin typeface="Goblin One"/>
              <a:ea typeface="Goblin One"/>
              <a:cs typeface="B Nazanin" panose="00000400000000000000" pitchFamily="2" charset="-78"/>
              <a:sym typeface="Goblin One"/>
            </a:endParaRPr>
          </a:p>
        </p:txBody>
      </p:sp>
      <p:sp>
        <p:nvSpPr>
          <p:cNvPr id="5089" name="Google Shape;5089;p98"/>
          <p:cNvSpPr txBox="1"/>
          <p:nvPr/>
        </p:nvSpPr>
        <p:spPr>
          <a:xfrm>
            <a:off x="987700" y="3626675"/>
            <a:ext cx="1001100" cy="491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lt2"/>
                </a:solidFill>
                <a:latin typeface="Goblin One"/>
                <a:ea typeface="Goblin One"/>
                <a:cs typeface="B Nazanin" panose="00000400000000000000" pitchFamily="2" charset="-78"/>
                <a:sym typeface="Goblin One"/>
              </a:rPr>
              <a:t>رهبری تیم </a:t>
            </a:r>
            <a:r>
              <a:rPr lang="en" dirty="0">
                <a:solidFill>
                  <a:schemeClr val="lt2"/>
                </a:solidFill>
                <a:latin typeface="Goblin One"/>
                <a:ea typeface="Goblin One"/>
                <a:cs typeface="B Nazanin" panose="00000400000000000000" pitchFamily="2" charset="-78"/>
                <a:sym typeface="Goblin One"/>
              </a:rPr>
              <a:t>B</a:t>
            </a:r>
            <a:endParaRPr dirty="0">
              <a:solidFill>
                <a:schemeClr val="lt2"/>
              </a:solidFill>
              <a:latin typeface="Goblin One"/>
              <a:ea typeface="Goblin One"/>
              <a:cs typeface="B Nazanin" panose="00000400000000000000" pitchFamily="2" charset="-78"/>
              <a:sym typeface="Goblin One"/>
            </a:endParaRPr>
          </a:p>
        </p:txBody>
      </p:sp>
      <p:cxnSp>
        <p:nvCxnSpPr>
          <p:cNvPr id="5090" name="Google Shape;5090;p98"/>
          <p:cNvCxnSpPr>
            <a:stCxn id="5073" idx="1"/>
            <a:endCxn id="5088" idx="0"/>
          </p:cNvCxnSpPr>
          <p:nvPr/>
        </p:nvCxnSpPr>
        <p:spPr>
          <a:xfrm flipH="1">
            <a:off x="1488300" y="1877325"/>
            <a:ext cx="1033800" cy="978000"/>
          </a:xfrm>
          <a:prstGeom prst="bentConnector2">
            <a:avLst/>
          </a:prstGeom>
          <a:noFill/>
          <a:ln w="19050" cap="flat" cmpd="sng">
            <a:solidFill>
              <a:schemeClr val="lt2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5091" name="Google Shape;5091;p98"/>
          <p:cNvCxnSpPr>
            <a:stCxn id="5073" idx="1"/>
            <a:endCxn id="5089" idx="1"/>
          </p:cNvCxnSpPr>
          <p:nvPr/>
        </p:nvCxnSpPr>
        <p:spPr>
          <a:xfrm flipH="1">
            <a:off x="987600" y="1877325"/>
            <a:ext cx="1534500" cy="1995000"/>
          </a:xfrm>
          <a:prstGeom prst="bentConnector3">
            <a:avLst>
              <a:gd name="adj1" fmla="val 109249"/>
            </a:avLst>
          </a:prstGeom>
          <a:noFill/>
          <a:ln w="19050" cap="flat" cmpd="sng">
            <a:solidFill>
              <a:schemeClr val="lt2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5092" name="Google Shape;5092;p98"/>
          <p:cNvCxnSpPr>
            <a:stCxn id="5072" idx="2"/>
            <a:endCxn id="5080" idx="0"/>
          </p:cNvCxnSpPr>
          <p:nvPr/>
        </p:nvCxnSpPr>
        <p:spPr>
          <a:xfrm>
            <a:off x="2888110" y="2557500"/>
            <a:ext cx="0" cy="372300"/>
          </a:xfrm>
          <a:prstGeom prst="straightConnector1">
            <a:avLst/>
          </a:prstGeom>
          <a:noFill/>
          <a:ln w="19050" cap="flat" cmpd="sng">
            <a:solidFill>
              <a:schemeClr val="lt2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5093" name="Google Shape;5093;p98"/>
          <p:cNvCxnSpPr>
            <a:stCxn id="5074" idx="2"/>
            <a:endCxn id="5082" idx="0"/>
          </p:cNvCxnSpPr>
          <p:nvPr/>
        </p:nvCxnSpPr>
        <p:spPr>
          <a:xfrm>
            <a:off x="4477510" y="2557500"/>
            <a:ext cx="0" cy="372300"/>
          </a:xfrm>
          <a:prstGeom prst="straightConnector1">
            <a:avLst/>
          </a:prstGeom>
          <a:noFill/>
          <a:ln w="19050" cap="flat" cmpd="sng">
            <a:solidFill>
              <a:schemeClr val="lt2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5094" name="Google Shape;5094;p98"/>
          <p:cNvCxnSpPr>
            <a:stCxn id="5076" idx="2"/>
            <a:endCxn id="5084" idx="0"/>
          </p:cNvCxnSpPr>
          <p:nvPr/>
        </p:nvCxnSpPr>
        <p:spPr>
          <a:xfrm>
            <a:off x="6067010" y="2557500"/>
            <a:ext cx="0" cy="372300"/>
          </a:xfrm>
          <a:prstGeom prst="straightConnector1">
            <a:avLst/>
          </a:prstGeom>
          <a:noFill/>
          <a:ln w="19050" cap="flat" cmpd="sng">
            <a:solidFill>
              <a:schemeClr val="lt2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5095" name="Google Shape;5095;p98"/>
          <p:cNvCxnSpPr>
            <a:stCxn id="5078" idx="2"/>
            <a:endCxn id="5086" idx="0"/>
          </p:cNvCxnSpPr>
          <p:nvPr/>
        </p:nvCxnSpPr>
        <p:spPr>
          <a:xfrm>
            <a:off x="7656412" y="2557500"/>
            <a:ext cx="0" cy="372300"/>
          </a:xfrm>
          <a:prstGeom prst="straightConnector1">
            <a:avLst/>
          </a:prstGeom>
          <a:noFill/>
          <a:ln w="19050" cap="flat" cmpd="sng">
            <a:solidFill>
              <a:schemeClr val="lt2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5096" name="Google Shape;5096;p98"/>
          <p:cNvCxnSpPr>
            <a:stCxn id="5080" idx="2"/>
            <a:endCxn id="5081" idx="0"/>
          </p:cNvCxnSpPr>
          <p:nvPr/>
        </p:nvCxnSpPr>
        <p:spPr>
          <a:xfrm>
            <a:off x="2888099" y="3271875"/>
            <a:ext cx="0" cy="429300"/>
          </a:xfrm>
          <a:prstGeom prst="straightConnector1">
            <a:avLst/>
          </a:prstGeom>
          <a:noFill/>
          <a:ln w="19050" cap="flat" cmpd="sng">
            <a:solidFill>
              <a:schemeClr val="lt2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5097" name="Google Shape;5097;p98"/>
          <p:cNvCxnSpPr>
            <a:stCxn id="5082" idx="2"/>
            <a:endCxn id="5083" idx="0"/>
          </p:cNvCxnSpPr>
          <p:nvPr/>
        </p:nvCxnSpPr>
        <p:spPr>
          <a:xfrm>
            <a:off x="4477499" y="3271875"/>
            <a:ext cx="0" cy="429300"/>
          </a:xfrm>
          <a:prstGeom prst="straightConnector1">
            <a:avLst/>
          </a:prstGeom>
          <a:noFill/>
          <a:ln w="19050" cap="flat" cmpd="sng">
            <a:solidFill>
              <a:schemeClr val="lt2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5098" name="Google Shape;5098;p98"/>
          <p:cNvCxnSpPr>
            <a:stCxn id="5084" idx="2"/>
            <a:endCxn id="5085" idx="0"/>
          </p:cNvCxnSpPr>
          <p:nvPr/>
        </p:nvCxnSpPr>
        <p:spPr>
          <a:xfrm>
            <a:off x="6066999" y="3271875"/>
            <a:ext cx="0" cy="429300"/>
          </a:xfrm>
          <a:prstGeom prst="straightConnector1">
            <a:avLst/>
          </a:prstGeom>
          <a:noFill/>
          <a:ln w="19050" cap="flat" cmpd="sng">
            <a:solidFill>
              <a:schemeClr val="lt2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5099" name="Google Shape;5099;p98"/>
          <p:cNvCxnSpPr>
            <a:endCxn id="5087" idx="0"/>
          </p:cNvCxnSpPr>
          <p:nvPr/>
        </p:nvCxnSpPr>
        <p:spPr>
          <a:xfrm>
            <a:off x="7656465" y="3271925"/>
            <a:ext cx="0" cy="429300"/>
          </a:xfrm>
          <a:prstGeom prst="straightConnector1">
            <a:avLst/>
          </a:prstGeom>
          <a:noFill/>
          <a:ln w="19050" cap="flat" cmpd="sng">
            <a:solidFill>
              <a:schemeClr val="lt2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5100" name="Google Shape;5100;p98"/>
          <p:cNvCxnSpPr>
            <a:stCxn id="5086" idx="1"/>
            <a:endCxn id="5084" idx="3"/>
          </p:cNvCxnSpPr>
          <p:nvPr/>
        </p:nvCxnSpPr>
        <p:spPr>
          <a:xfrm rot="10800000">
            <a:off x="6720615" y="3100875"/>
            <a:ext cx="282300" cy="0"/>
          </a:xfrm>
          <a:prstGeom prst="straightConnector1">
            <a:avLst/>
          </a:prstGeom>
          <a:noFill/>
          <a:ln w="19050" cap="flat" cmpd="sng">
            <a:solidFill>
              <a:schemeClr val="lt2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5101" name="Google Shape;5101;p98"/>
          <p:cNvCxnSpPr>
            <a:stCxn id="5087" idx="1"/>
            <a:endCxn id="5085" idx="3"/>
          </p:cNvCxnSpPr>
          <p:nvPr/>
        </p:nvCxnSpPr>
        <p:spPr>
          <a:xfrm rot="10800000">
            <a:off x="6720615" y="3872225"/>
            <a:ext cx="282300" cy="0"/>
          </a:xfrm>
          <a:prstGeom prst="straightConnector1">
            <a:avLst/>
          </a:prstGeom>
          <a:noFill/>
          <a:ln w="19050" cap="flat" cmpd="sng">
            <a:solidFill>
              <a:schemeClr val="lt2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5102" name="Google Shape;5102;p98"/>
          <p:cNvCxnSpPr>
            <a:stCxn id="5084" idx="1"/>
            <a:endCxn id="5082" idx="3"/>
          </p:cNvCxnSpPr>
          <p:nvPr/>
        </p:nvCxnSpPr>
        <p:spPr>
          <a:xfrm rot="10800000">
            <a:off x="5131149" y="3100875"/>
            <a:ext cx="282300" cy="0"/>
          </a:xfrm>
          <a:prstGeom prst="straightConnector1">
            <a:avLst/>
          </a:prstGeom>
          <a:noFill/>
          <a:ln w="19050" cap="flat" cmpd="sng">
            <a:solidFill>
              <a:schemeClr val="lt2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5103" name="Google Shape;5103;p98"/>
          <p:cNvCxnSpPr>
            <a:stCxn id="5085" idx="1"/>
            <a:endCxn id="5083" idx="3"/>
          </p:cNvCxnSpPr>
          <p:nvPr/>
        </p:nvCxnSpPr>
        <p:spPr>
          <a:xfrm rot="10800000">
            <a:off x="5131149" y="3872225"/>
            <a:ext cx="282300" cy="0"/>
          </a:xfrm>
          <a:prstGeom prst="straightConnector1">
            <a:avLst/>
          </a:prstGeom>
          <a:noFill/>
          <a:ln w="19050" cap="flat" cmpd="sng">
            <a:solidFill>
              <a:schemeClr val="lt2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5104" name="Google Shape;5104;p98"/>
          <p:cNvCxnSpPr>
            <a:stCxn id="5082" idx="1"/>
            <a:endCxn id="5080" idx="3"/>
          </p:cNvCxnSpPr>
          <p:nvPr/>
        </p:nvCxnSpPr>
        <p:spPr>
          <a:xfrm rot="10800000">
            <a:off x="3541649" y="3100875"/>
            <a:ext cx="282300" cy="0"/>
          </a:xfrm>
          <a:prstGeom prst="straightConnector1">
            <a:avLst/>
          </a:prstGeom>
          <a:noFill/>
          <a:ln w="19050" cap="flat" cmpd="sng">
            <a:solidFill>
              <a:schemeClr val="lt2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5105" name="Google Shape;5105;p98"/>
          <p:cNvCxnSpPr>
            <a:stCxn id="5083" idx="1"/>
            <a:endCxn id="5081" idx="3"/>
          </p:cNvCxnSpPr>
          <p:nvPr/>
        </p:nvCxnSpPr>
        <p:spPr>
          <a:xfrm rot="10800000">
            <a:off x="3541649" y="3872225"/>
            <a:ext cx="282300" cy="0"/>
          </a:xfrm>
          <a:prstGeom prst="straightConnector1">
            <a:avLst/>
          </a:prstGeom>
          <a:noFill/>
          <a:ln w="19050" cap="flat" cmpd="sng">
            <a:solidFill>
              <a:schemeClr val="lt2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5106" name="Google Shape;5106;p98"/>
          <p:cNvCxnSpPr>
            <a:stCxn id="5080" idx="1"/>
            <a:endCxn id="5088" idx="3"/>
          </p:cNvCxnSpPr>
          <p:nvPr/>
        </p:nvCxnSpPr>
        <p:spPr>
          <a:xfrm rot="10800000">
            <a:off x="1988849" y="3100875"/>
            <a:ext cx="245700" cy="0"/>
          </a:xfrm>
          <a:prstGeom prst="straightConnector1">
            <a:avLst/>
          </a:prstGeom>
          <a:noFill/>
          <a:ln w="28575" cap="flat" cmpd="sng">
            <a:solidFill>
              <a:schemeClr val="lt2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5107" name="Google Shape;5107;p98"/>
          <p:cNvCxnSpPr>
            <a:stCxn id="5081" idx="1"/>
            <a:endCxn id="5089" idx="3"/>
          </p:cNvCxnSpPr>
          <p:nvPr/>
        </p:nvCxnSpPr>
        <p:spPr>
          <a:xfrm rot="10800000">
            <a:off x="1988849" y="3872225"/>
            <a:ext cx="245700" cy="0"/>
          </a:xfrm>
          <a:prstGeom prst="straightConnector1">
            <a:avLst/>
          </a:prstGeom>
          <a:noFill/>
          <a:ln w="28575" cap="flat" cmpd="sng">
            <a:solidFill>
              <a:schemeClr val="lt2"/>
            </a:solidFill>
            <a:prstDash val="solid"/>
            <a:round/>
            <a:headEnd type="none" w="med" len="med"/>
            <a:tailEnd type="none" w="med" len="med"/>
          </a:ln>
        </p:spPr>
      </p:cxnSp>
      <p:grpSp>
        <p:nvGrpSpPr>
          <p:cNvPr id="5108" name="Google Shape;5108;p98"/>
          <p:cNvGrpSpPr/>
          <p:nvPr/>
        </p:nvGrpSpPr>
        <p:grpSpPr>
          <a:xfrm>
            <a:off x="5866242" y="1719493"/>
            <a:ext cx="401513" cy="315654"/>
            <a:chOff x="2812180" y="208876"/>
            <a:chExt cx="344646" cy="270948"/>
          </a:xfrm>
        </p:grpSpPr>
        <p:sp>
          <p:nvSpPr>
            <p:cNvPr id="5109" name="Google Shape;5109;p98"/>
            <p:cNvSpPr/>
            <p:nvPr/>
          </p:nvSpPr>
          <p:spPr>
            <a:xfrm>
              <a:off x="2823223" y="421972"/>
              <a:ext cx="10083" cy="15404"/>
            </a:xfrm>
            <a:custGeom>
              <a:avLst/>
              <a:gdLst/>
              <a:ahLst/>
              <a:cxnLst/>
              <a:rect l="l" t="t" r="r" b="b"/>
              <a:pathLst>
                <a:path w="252" h="385" extrusionOk="0">
                  <a:moveTo>
                    <a:pt x="126" y="0"/>
                  </a:moveTo>
                  <a:cubicBezTo>
                    <a:pt x="54" y="0"/>
                    <a:pt x="1" y="58"/>
                    <a:pt x="1" y="127"/>
                  </a:cubicBezTo>
                  <a:lnTo>
                    <a:pt x="1" y="259"/>
                  </a:lnTo>
                  <a:cubicBezTo>
                    <a:pt x="1" y="331"/>
                    <a:pt x="54" y="385"/>
                    <a:pt x="126" y="385"/>
                  </a:cubicBezTo>
                  <a:cubicBezTo>
                    <a:pt x="194" y="385"/>
                    <a:pt x="252" y="331"/>
                    <a:pt x="252" y="259"/>
                  </a:cubicBezTo>
                  <a:lnTo>
                    <a:pt x="252" y="127"/>
                  </a:lnTo>
                  <a:cubicBezTo>
                    <a:pt x="252" y="58"/>
                    <a:pt x="194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110" name="Google Shape;5110;p98"/>
            <p:cNvSpPr/>
            <p:nvPr/>
          </p:nvSpPr>
          <p:spPr>
            <a:xfrm>
              <a:off x="2843748" y="421972"/>
              <a:ext cx="10083" cy="15404"/>
            </a:xfrm>
            <a:custGeom>
              <a:avLst/>
              <a:gdLst/>
              <a:ahLst/>
              <a:cxnLst/>
              <a:rect l="l" t="t" r="r" b="b"/>
              <a:pathLst>
                <a:path w="252" h="385" extrusionOk="0">
                  <a:moveTo>
                    <a:pt x="126" y="0"/>
                  </a:moveTo>
                  <a:cubicBezTo>
                    <a:pt x="54" y="0"/>
                    <a:pt x="1" y="58"/>
                    <a:pt x="1" y="127"/>
                  </a:cubicBezTo>
                  <a:lnTo>
                    <a:pt x="1" y="259"/>
                  </a:lnTo>
                  <a:cubicBezTo>
                    <a:pt x="1" y="331"/>
                    <a:pt x="54" y="385"/>
                    <a:pt x="126" y="385"/>
                  </a:cubicBezTo>
                  <a:cubicBezTo>
                    <a:pt x="194" y="385"/>
                    <a:pt x="252" y="331"/>
                    <a:pt x="252" y="259"/>
                  </a:cubicBezTo>
                  <a:lnTo>
                    <a:pt x="252" y="127"/>
                  </a:lnTo>
                  <a:cubicBezTo>
                    <a:pt x="252" y="58"/>
                    <a:pt x="194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111" name="Google Shape;5111;p98"/>
            <p:cNvSpPr/>
            <p:nvPr/>
          </p:nvSpPr>
          <p:spPr>
            <a:xfrm>
              <a:off x="2864274" y="421972"/>
              <a:ext cx="10123" cy="15404"/>
            </a:xfrm>
            <a:custGeom>
              <a:avLst/>
              <a:gdLst/>
              <a:ahLst/>
              <a:cxnLst/>
              <a:rect l="l" t="t" r="r" b="b"/>
              <a:pathLst>
                <a:path w="253" h="385" extrusionOk="0">
                  <a:moveTo>
                    <a:pt x="126" y="0"/>
                  </a:moveTo>
                  <a:cubicBezTo>
                    <a:pt x="55" y="0"/>
                    <a:pt x="1" y="58"/>
                    <a:pt x="1" y="127"/>
                  </a:cubicBezTo>
                  <a:lnTo>
                    <a:pt x="1" y="259"/>
                  </a:lnTo>
                  <a:cubicBezTo>
                    <a:pt x="1" y="331"/>
                    <a:pt x="55" y="385"/>
                    <a:pt x="126" y="385"/>
                  </a:cubicBezTo>
                  <a:cubicBezTo>
                    <a:pt x="194" y="385"/>
                    <a:pt x="252" y="331"/>
                    <a:pt x="252" y="259"/>
                  </a:cubicBezTo>
                  <a:lnTo>
                    <a:pt x="252" y="127"/>
                  </a:lnTo>
                  <a:cubicBezTo>
                    <a:pt x="252" y="58"/>
                    <a:pt x="194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112" name="Google Shape;5112;p98"/>
            <p:cNvSpPr/>
            <p:nvPr/>
          </p:nvSpPr>
          <p:spPr>
            <a:xfrm>
              <a:off x="3093015" y="421972"/>
              <a:ext cx="10123" cy="15404"/>
            </a:xfrm>
            <a:custGeom>
              <a:avLst/>
              <a:gdLst/>
              <a:ahLst/>
              <a:cxnLst/>
              <a:rect l="l" t="t" r="r" b="b"/>
              <a:pathLst>
                <a:path w="253" h="385" extrusionOk="0">
                  <a:moveTo>
                    <a:pt x="127" y="0"/>
                  </a:moveTo>
                  <a:cubicBezTo>
                    <a:pt x="59" y="0"/>
                    <a:pt x="1" y="58"/>
                    <a:pt x="1" y="127"/>
                  </a:cubicBezTo>
                  <a:lnTo>
                    <a:pt x="1" y="259"/>
                  </a:lnTo>
                  <a:cubicBezTo>
                    <a:pt x="1" y="331"/>
                    <a:pt x="59" y="385"/>
                    <a:pt x="127" y="385"/>
                  </a:cubicBezTo>
                  <a:cubicBezTo>
                    <a:pt x="198" y="385"/>
                    <a:pt x="253" y="331"/>
                    <a:pt x="253" y="259"/>
                  </a:cubicBezTo>
                  <a:lnTo>
                    <a:pt x="253" y="127"/>
                  </a:lnTo>
                  <a:cubicBezTo>
                    <a:pt x="253" y="58"/>
                    <a:pt x="198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113" name="Google Shape;5113;p98"/>
            <p:cNvSpPr/>
            <p:nvPr/>
          </p:nvSpPr>
          <p:spPr>
            <a:xfrm>
              <a:off x="3113581" y="421972"/>
              <a:ext cx="10123" cy="15404"/>
            </a:xfrm>
            <a:custGeom>
              <a:avLst/>
              <a:gdLst/>
              <a:ahLst/>
              <a:cxnLst/>
              <a:rect l="l" t="t" r="r" b="b"/>
              <a:pathLst>
                <a:path w="253" h="385" extrusionOk="0">
                  <a:moveTo>
                    <a:pt x="127" y="0"/>
                  </a:moveTo>
                  <a:cubicBezTo>
                    <a:pt x="58" y="0"/>
                    <a:pt x="0" y="58"/>
                    <a:pt x="0" y="127"/>
                  </a:cubicBezTo>
                  <a:lnTo>
                    <a:pt x="0" y="259"/>
                  </a:lnTo>
                  <a:cubicBezTo>
                    <a:pt x="0" y="331"/>
                    <a:pt x="58" y="385"/>
                    <a:pt x="127" y="385"/>
                  </a:cubicBezTo>
                  <a:cubicBezTo>
                    <a:pt x="197" y="385"/>
                    <a:pt x="252" y="331"/>
                    <a:pt x="252" y="259"/>
                  </a:cubicBezTo>
                  <a:lnTo>
                    <a:pt x="252" y="127"/>
                  </a:lnTo>
                  <a:cubicBezTo>
                    <a:pt x="252" y="58"/>
                    <a:pt x="197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114" name="Google Shape;5114;p98"/>
            <p:cNvSpPr/>
            <p:nvPr/>
          </p:nvSpPr>
          <p:spPr>
            <a:xfrm>
              <a:off x="3134146" y="421972"/>
              <a:ext cx="10083" cy="15404"/>
            </a:xfrm>
            <a:custGeom>
              <a:avLst/>
              <a:gdLst/>
              <a:ahLst/>
              <a:cxnLst/>
              <a:rect l="l" t="t" r="r" b="b"/>
              <a:pathLst>
                <a:path w="252" h="385" extrusionOk="0">
                  <a:moveTo>
                    <a:pt x="126" y="0"/>
                  </a:moveTo>
                  <a:cubicBezTo>
                    <a:pt x="54" y="0"/>
                    <a:pt x="0" y="58"/>
                    <a:pt x="0" y="127"/>
                  </a:cubicBezTo>
                  <a:lnTo>
                    <a:pt x="0" y="259"/>
                  </a:lnTo>
                  <a:cubicBezTo>
                    <a:pt x="0" y="331"/>
                    <a:pt x="54" y="385"/>
                    <a:pt x="126" y="385"/>
                  </a:cubicBezTo>
                  <a:cubicBezTo>
                    <a:pt x="193" y="385"/>
                    <a:pt x="251" y="331"/>
                    <a:pt x="251" y="259"/>
                  </a:cubicBezTo>
                  <a:lnTo>
                    <a:pt x="251" y="127"/>
                  </a:lnTo>
                  <a:cubicBezTo>
                    <a:pt x="251" y="58"/>
                    <a:pt x="193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115" name="Google Shape;5115;p98"/>
            <p:cNvSpPr/>
            <p:nvPr/>
          </p:nvSpPr>
          <p:spPr>
            <a:xfrm>
              <a:off x="2812180" y="208876"/>
              <a:ext cx="344646" cy="270948"/>
            </a:xfrm>
            <a:custGeom>
              <a:avLst/>
              <a:gdLst/>
              <a:ahLst/>
              <a:cxnLst/>
              <a:rect l="l" t="t" r="r" b="b"/>
              <a:pathLst>
                <a:path w="8614" h="6772" extrusionOk="0">
                  <a:moveTo>
                    <a:pt x="6072" y="252"/>
                  </a:moveTo>
                  <a:cubicBezTo>
                    <a:pt x="6480" y="252"/>
                    <a:pt x="6772" y="364"/>
                    <a:pt x="6932" y="588"/>
                  </a:cubicBezTo>
                  <a:cubicBezTo>
                    <a:pt x="7166" y="911"/>
                    <a:pt x="7092" y="1394"/>
                    <a:pt x="7044" y="1605"/>
                  </a:cubicBezTo>
                  <a:cubicBezTo>
                    <a:pt x="6439" y="1479"/>
                    <a:pt x="6003" y="1078"/>
                    <a:pt x="5997" y="1074"/>
                  </a:cubicBezTo>
                  <a:cubicBezTo>
                    <a:pt x="5973" y="1051"/>
                    <a:pt x="5942" y="1037"/>
                    <a:pt x="5912" y="1037"/>
                  </a:cubicBezTo>
                  <a:cubicBezTo>
                    <a:pt x="5888" y="1037"/>
                    <a:pt x="5865" y="1048"/>
                    <a:pt x="5840" y="1061"/>
                  </a:cubicBezTo>
                  <a:lnTo>
                    <a:pt x="5144" y="1523"/>
                  </a:lnTo>
                  <a:lnTo>
                    <a:pt x="5110" y="1547"/>
                  </a:lnTo>
                  <a:cubicBezTo>
                    <a:pt x="5059" y="1313"/>
                    <a:pt x="5008" y="880"/>
                    <a:pt x="5219" y="585"/>
                  </a:cubicBezTo>
                  <a:cubicBezTo>
                    <a:pt x="5379" y="364"/>
                    <a:pt x="5664" y="252"/>
                    <a:pt x="6072" y="252"/>
                  </a:cubicBezTo>
                  <a:close/>
                  <a:moveTo>
                    <a:pt x="2768" y="1428"/>
                  </a:moveTo>
                  <a:lnTo>
                    <a:pt x="2907" y="1672"/>
                  </a:lnTo>
                  <a:cubicBezTo>
                    <a:pt x="2931" y="1713"/>
                    <a:pt x="2972" y="1737"/>
                    <a:pt x="3016" y="1737"/>
                  </a:cubicBezTo>
                  <a:lnTo>
                    <a:pt x="3057" y="1737"/>
                  </a:lnTo>
                  <a:cubicBezTo>
                    <a:pt x="3067" y="1802"/>
                    <a:pt x="3074" y="1867"/>
                    <a:pt x="3074" y="1934"/>
                  </a:cubicBezTo>
                  <a:cubicBezTo>
                    <a:pt x="3074" y="2173"/>
                    <a:pt x="2996" y="2390"/>
                    <a:pt x="2873" y="2546"/>
                  </a:cubicBezTo>
                  <a:cubicBezTo>
                    <a:pt x="2870" y="2549"/>
                    <a:pt x="2867" y="2553"/>
                    <a:pt x="2863" y="2560"/>
                  </a:cubicBezTo>
                  <a:cubicBezTo>
                    <a:pt x="2737" y="2709"/>
                    <a:pt x="2567" y="2805"/>
                    <a:pt x="2380" y="2805"/>
                  </a:cubicBezTo>
                  <a:cubicBezTo>
                    <a:pt x="2194" y="2805"/>
                    <a:pt x="2023" y="2709"/>
                    <a:pt x="1897" y="2557"/>
                  </a:cubicBezTo>
                  <a:cubicBezTo>
                    <a:pt x="1897" y="2553"/>
                    <a:pt x="1894" y="2549"/>
                    <a:pt x="1891" y="2546"/>
                  </a:cubicBezTo>
                  <a:cubicBezTo>
                    <a:pt x="1765" y="2390"/>
                    <a:pt x="1687" y="2173"/>
                    <a:pt x="1687" y="1934"/>
                  </a:cubicBezTo>
                  <a:cubicBezTo>
                    <a:pt x="1687" y="1867"/>
                    <a:pt x="1694" y="1802"/>
                    <a:pt x="1707" y="1737"/>
                  </a:cubicBezTo>
                  <a:lnTo>
                    <a:pt x="2550" y="1737"/>
                  </a:lnTo>
                  <a:cubicBezTo>
                    <a:pt x="2602" y="1737"/>
                    <a:pt x="2646" y="1707"/>
                    <a:pt x="2666" y="1663"/>
                  </a:cubicBezTo>
                  <a:lnTo>
                    <a:pt x="2768" y="1428"/>
                  </a:lnTo>
                  <a:close/>
                  <a:moveTo>
                    <a:pt x="5901" y="1322"/>
                  </a:moveTo>
                  <a:cubicBezTo>
                    <a:pt x="6041" y="1435"/>
                    <a:pt x="6361" y="1666"/>
                    <a:pt x="6783" y="1798"/>
                  </a:cubicBezTo>
                  <a:lnTo>
                    <a:pt x="6717" y="2397"/>
                  </a:lnTo>
                  <a:cubicBezTo>
                    <a:pt x="6711" y="2451"/>
                    <a:pt x="6694" y="2502"/>
                    <a:pt x="6660" y="2553"/>
                  </a:cubicBezTo>
                  <a:cubicBezTo>
                    <a:pt x="6554" y="2720"/>
                    <a:pt x="6323" y="2825"/>
                    <a:pt x="6072" y="2825"/>
                  </a:cubicBezTo>
                  <a:cubicBezTo>
                    <a:pt x="5898" y="2825"/>
                    <a:pt x="5732" y="2774"/>
                    <a:pt x="5613" y="2686"/>
                  </a:cubicBezTo>
                  <a:cubicBezTo>
                    <a:pt x="5653" y="2601"/>
                    <a:pt x="5698" y="2505"/>
                    <a:pt x="5738" y="2400"/>
                  </a:cubicBezTo>
                  <a:cubicBezTo>
                    <a:pt x="5783" y="2275"/>
                    <a:pt x="5759" y="2135"/>
                    <a:pt x="5674" y="2033"/>
                  </a:cubicBezTo>
                  <a:cubicBezTo>
                    <a:pt x="5605" y="1952"/>
                    <a:pt x="5513" y="1908"/>
                    <a:pt x="5413" y="1908"/>
                  </a:cubicBezTo>
                  <a:cubicBezTo>
                    <a:pt x="5399" y="1908"/>
                    <a:pt x="5385" y="1909"/>
                    <a:pt x="5371" y="1911"/>
                  </a:cubicBezTo>
                  <a:lnTo>
                    <a:pt x="5348" y="1690"/>
                  </a:lnTo>
                  <a:lnTo>
                    <a:pt x="5901" y="1322"/>
                  </a:lnTo>
                  <a:close/>
                  <a:moveTo>
                    <a:pt x="4205" y="2142"/>
                  </a:moveTo>
                  <a:cubicBezTo>
                    <a:pt x="4270" y="2142"/>
                    <a:pt x="4335" y="2149"/>
                    <a:pt x="4396" y="2165"/>
                  </a:cubicBezTo>
                  <a:cubicBezTo>
                    <a:pt x="4542" y="2201"/>
                    <a:pt x="4698" y="2215"/>
                    <a:pt x="4849" y="2215"/>
                  </a:cubicBezTo>
                  <a:cubicBezTo>
                    <a:pt x="4999" y="2215"/>
                    <a:pt x="5146" y="2201"/>
                    <a:pt x="5273" y="2182"/>
                  </a:cubicBezTo>
                  <a:lnTo>
                    <a:pt x="5280" y="2182"/>
                  </a:lnTo>
                  <a:cubicBezTo>
                    <a:pt x="5321" y="2176"/>
                    <a:pt x="5361" y="2169"/>
                    <a:pt x="5399" y="2162"/>
                  </a:cubicBezTo>
                  <a:cubicBezTo>
                    <a:pt x="5404" y="2161"/>
                    <a:pt x="5408" y="2161"/>
                    <a:pt x="5413" y="2161"/>
                  </a:cubicBezTo>
                  <a:cubicBezTo>
                    <a:pt x="5446" y="2161"/>
                    <a:pt x="5468" y="2181"/>
                    <a:pt x="5480" y="2196"/>
                  </a:cubicBezTo>
                  <a:cubicBezTo>
                    <a:pt x="5501" y="2220"/>
                    <a:pt x="5518" y="2264"/>
                    <a:pt x="5501" y="2312"/>
                  </a:cubicBezTo>
                  <a:cubicBezTo>
                    <a:pt x="5365" y="2682"/>
                    <a:pt x="5164" y="2913"/>
                    <a:pt x="5164" y="2917"/>
                  </a:cubicBezTo>
                  <a:cubicBezTo>
                    <a:pt x="5117" y="2968"/>
                    <a:pt x="5120" y="3046"/>
                    <a:pt x="5175" y="3094"/>
                  </a:cubicBezTo>
                  <a:lnTo>
                    <a:pt x="5338" y="3240"/>
                  </a:lnTo>
                  <a:cubicBezTo>
                    <a:pt x="5269" y="3260"/>
                    <a:pt x="5205" y="3280"/>
                    <a:pt x="5137" y="3294"/>
                  </a:cubicBezTo>
                  <a:cubicBezTo>
                    <a:pt x="5134" y="3298"/>
                    <a:pt x="5131" y="3298"/>
                    <a:pt x="5123" y="3298"/>
                  </a:cubicBezTo>
                  <a:cubicBezTo>
                    <a:pt x="4799" y="3376"/>
                    <a:pt x="4498" y="3400"/>
                    <a:pt x="4250" y="3400"/>
                  </a:cubicBezTo>
                  <a:cubicBezTo>
                    <a:pt x="3899" y="3400"/>
                    <a:pt x="3657" y="3352"/>
                    <a:pt x="3611" y="3342"/>
                  </a:cubicBezTo>
                  <a:cubicBezTo>
                    <a:pt x="3488" y="3315"/>
                    <a:pt x="3397" y="3199"/>
                    <a:pt x="3390" y="3063"/>
                  </a:cubicBezTo>
                  <a:cubicBezTo>
                    <a:pt x="3386" y="2954"/>
                    <a:pt x="3397" y="2859"/>
                    <a:pt x="3413" y="2777"/>
                  </a:cubicBezTo>
                  <a:lnTo>
                    <a:pt x="3413" y="2774"/>
                  </a:lnTo>
                  <a:cubicBezTo>
                    <a:pt x="3465" y="2549"/>
                    <a:pt x="3584" y="2407"/>
                    <a:pt x="3686" y="2322"/>
                  </a:cubicBezTo>
                  <a:cubicBezTo>
                    <a:pt x="3832" y="2206"/>
                    <a:pt x="4019" y="2142"/>
                    <a:pt x="4205" y="2142"/>
                  </a:cubicBezTo>
                  <a:close/>
                  <a:moveTo>
                    <a:pt x="3005" y="2774"/>
                  </a:moveTo>
                  <a:cubicBezTo>
                    <a:pt x="3053" y="2791"/>
                    <a:pt x="3101" y="2808"/>
                    <a:pt x="3152" y="2825"/>
                  </a:cubicBezTo>
                  <a:cubicBezTo>
                    <a:pt x="3138" y="2907"/>
                    <a:pt x="3135" y="2985"/>
                    <a:pt x="3138" y="3070"/>
                  </a:cubicBezTo>
                  <a:cubicBezTo>
                    <a:pt x="3142" y="3209"/>
                    <a:pt x="3196" y="3335"/>
                    <a:pt x="3284" y="3430"/>
                  </a:cubicBezTo>
                  <a:cubicBezTo>
                    <a:pt x="3281" y="3461"/>
                    <a:pt x="3284" y="3491"/>
                    <a:pt x="3288" y="3519"/>
                  </a:cubicBezTo>
                  <a:lnTo>
                    <a:pt x="3386" y="4443"/>
                  </a:lnTo>
                  <a:cubicBezTo>
                    <a:pt x="3230" y="4507"/>
                    <a:pt x="3080" y="4589"/>
                    <a:pt x="2944" y="4681"/>
                  </a:cubicBezTo>
                  <a:lnTo>
                    <a:pt x="973" y="4681"/>
                  </a:lnTo>
                  <a:lnTo>
                    <a:pt x="973" y="4436"/>
                  </a:lnTo>
                  <a:cubicBezTo>
                    <a:pt x="973" y="4365"/>
                    <a:pt x="915" y="4311"/>
                    <a:pt x="848" y="4311"/>
                  </a:cubicBezTo>
                  <a:cubicBezTo>
                    <a:pt x="776" y="4311"/>
                    <a:pt x="721" y="4365"/>
                    <a:pt x="721" y="4436"/>
                  </a:cubicBezTo>
                  <a:lnTo>
                    <a:pt x="721" y="4681"/>
                  </a:lnTo>
                  <a:lnTo>
                    <a:pt x="259" y="4681"/>
                  </a:lnTo>
                  <a:cubicBezTo>
                    <a:pt x="293" y="4076"/>
                    <a:pt x="582" y="3522"/>
                    <a:pt x="1061" y="3141"/>
                  </a:cubicBezTo>
                  <a:cubicBezTo>
                    <a:pt x="1272" y="2974"/>
                    <a:pt x="1503" y="2852"/>
                    <a:pt x="1758" y="2777"/>
                  </a:cubicBezTo>
                  <a:cubicBezTo>
                    <a:pt x="1924" y="2951"/>
                    <a:pt x="2142" y="3056"/>
                    <a:pt x="2380" y="3056"/>
                  </a:cubicBezTo>
                  <a:cubicBezTo>
                    <a:pt x="2618" y="3056"/>
                    <a:pt x="2839" y="2951"/>
                    <a:pt x="3005" y="2774"/>
                  </a:cubicBezTo>
                  <a:close/>
                  <a:moveTo>
                    <a:pt x="5024" y="3577"/>
                  </a:moveTo>
                  <a:lnTo>
                    <a:pt x="4933" y="4436"/>
                  </a:lnTo>
                  <a:cubicBezTo>
                    <a:pt x="4930" y="4454"/>
                    <a:pt x="4927" y="4474"/>
                    <a:pt x="4922" y="4490"/>
                  </a:cubicBezTo>
                  <a:cubicBezTo>
                    <a:pt x="4861" y="4708"/>
                    <a:pt x="4593" y="4868"/>
                    <a:pt x="4287" y="4868"/>
                  </a:cubicBezTo>
                  <a:cubicBezTo>
                    <a:pt x="3978" y="4868"/>
                    <a:pt x="3709" y="4708"/>
                    <a:pt x="3651" y="4490"/>
                  </a:cubicBezTo>
                  <a:cubicBezTo>
                    <a:pt x="3645" y="4474"/>
                    <a:pt x="3642" y="4454"/>
                    <a:pt x="3638" y="4436"/>
                  </a:cubicBezTo>
                  <a:lnTo>
                    <a:pt x="3546" y="3586"/>
                  </a:lnTo>
                  <a:lnTo>
                    <a:pt x="3546" y="3586"/>
                  </a:lnTo>
                  <a:cubicBezTo>
                    <a:pt x="3549" y="3586"/>
                    <a:pt x="3553" y="3590"/>
                    <a:pt x="3556" y="3590"/>
                  </a:cubicBezTo>
                  <a:cubicBezTo>
                    <a:pt x="3733" y="3627"/>
                    <a:pt x="3971" y="3654"/>
                    <a:pt x="4236" y="3654"/>
                  </a:cubicBezTo>
                  <a:cubicBezTo>
                    <a:pt x="4481" y="3654"/>
                    <a:pt x="4750" y="3630"/>
                    <a:pt x="5024" y="3577"/>
                  </a:cubicBezTo>
                  <a:close/>
                  <a:moveTo>
                    <a:pt x="2404" y="0"/>
                  </a:moveTo>
                  <a:cubicBezTo>
                    <a:pt x="1982" y="0"/>
                    <a:pt x="1585" y="163"/>
                    <a:pt x="1286" y="459"/>
                  </a:cubicBezTo>
                  <a:cubicBezTo>
                    <a:pt x="1235" y="510"/>
                    <a:pt x="1235" y="588"/>
                    <a:pt x="1286" y="640"/>
                  </a:cubicBezTo>
                  <a:cubicBezTo>
                    <a:pt x="1310" y="664"/>
                    <a:pt x="1343" y="676"/>
                    <a:pt x="1375" y="676"/>
                  </a:cubicBezTo>
                  <a:cubicBezTo>
                    <a:pt x="1407" y="676"/>
                    <a:pt x="1439" y="665"/>
                    <a:pt x="1463" y="640"/>
                  </a:cubicBezTo>
                  <a:cubicBezTo>
                    <a:pt x="1714" y="388"/>
                    <a:pt x="2051" y="252"/>
                    <a:pt x="2404" y="252"/>
                  </a:cubicBezTo>
                  <a:cubicBezTo>
                    <a:pt x="2761" y="252"/>
                    <a:pt x="3098" y="391"/>
                    <a:pt x="3349" y="643"/>
                  </a:cubicBezTo>
                  <a:cubicBezTo>
                    <a:pt x="3601" y="894"/>
                    <a:pt x="3740" y="1231"/>
                    <a:pt x="3740" y="1588"/>
                  </a:cubicBezTo>
                  <a:lnTo>
                    <a:pt x="3740" y="1996"/>
                  </a:lnTo>
                  <a:cubicBezTo>
                    <a:pt x="3665" y="2030"/>
                    <a:pt x="3594" y="2074"/>
                    <a:pt x="3529" y="2128"/>
                  </a:cubicBezTo>
                  <a:cubicBezTo>
                    <a:pt x="3383" y="2247"/>
                    <a:pt x="3275" y="2400"/>
                    <a:pt x="3209" y="2580"/>
                  </a:cubicBezTo>
                  <a:cubicBezTo>
                    <a:pt x="3196" y="2573"/>
                    <a:pt x="3179" y="2567"/>
                    <a:pt x="3162" y="2563"/>
                  </a:cubicBezTo>
                  <a:cubicBezTo>
                    <a:pt x="3264" y="2383"/>
                    <a:pt x="3325" y="2165"/>
                    <a:pt x="3325" y="1934"/>
                  </a:cubicBezTo>
                  <a:cubicBezTo>
                    <a:pt x="3325" y="1867"/>
                    <a:pt x="3322" y="1802"/>
                    <a:pt x="3311" y="1737"/>
                  </a:cubicBezTo>
                  <a:lnTo>
                    <a:pt x="3512" y="1737"/>
                  </a:lnTo>
                  <a:cubicBezTo>
                    <a:pt x="3580" y="1737"/>
                    <a:pt x="3638" y="1683"/>
                    <a:pt x="3638" y="1611"/>
                  </a:cubicBezTo>
                  <a:cubicBezTo>
                    <a:pt x="3638" y="1544"/>
                    <a:pt x="3580" y="1486"/>
                    <a:pt x="3512" y="1486"/>
                  </a:cubicBezTo>
                  <a:lnTo>
                    <a:pt x="3091" y="1486"/>
                  </a:lnTo>
                  <a:lnTo>
                    <a:pt x="2859" y="1081"/>
                  </a:lnTo>
                  <a:cubicBezTo>
                    <a:pt x="2837" y="1043"/>
                    <a:pt x="2797" y="1020"/>
                    <a:pt x="2753" y="1020"/>
                  </a:cubicBezTo>
                  <a:cubicBezTo>
                    <a:pt x="2750" y="1020"/>
                    <a:pt x="2747" y="1020"/>
                    <a:pt x="2744" y="1020"/>
                  </a:cubicBezTo>
                  <a:cubicBezTo>
                    <a:pt x="2696" y="1020"/>
                    <a:pt x="2655" y="1051"/>
                    <a:pt x="2635" y="1095"/>
                  </a:cubicBezTo>
                  <a:lnTo>
                    <a:pt x="2469" y="1486"/>
                  </a:lnTo>
                  <a:lnTo>
                    <a:pt x="1300" y="1486"/>
                  </a:lnTo>
                  <a:cubicBezTo>
                    <a:pt x="1228" y="1486"/>
                    <a:pt x="1174" y="1544"/>
                    <a:pt x="1174" y="1611"/>
                  </a:cubicBezTo>
                  <a:cubicBezTo>
                    <a:pt x="1174" y="1683"/>
                    <a:pt x="1228" y="1737"/>
                    <a:pt x="1300" y="1737"/>
                  </a:cubicBezTo>
                  <a:lnTo>
                    <a:pt x="1449" y="1737"/>
                  </a:lnTo>
                  <a:cubicBezTo>
                    <a:pt x="1442" y="1802"/>
                    <a:pt x="1435" y="1867"/>
                    <a:pt x="1435" y="1934"/>
                  </a:cubicBezTo>
                  <a:cubicBezTo>
                    <a:pt x="1435" y="2165"/>
                    <a:pt x="1496" y="2383"/>
                    <a:pt x="1598" y="2563"/>
                  </a:cubicBezTo>
                  <a:cubicBezTo>
                    <a:pt x="1411" y="2628"/>
                    <a:pt x="1235" y="2716"/>
                    <a:pt x="1068" y="2825"/>
                  </a:cubicBezTo>
                  <a:lnTo>
                    <a:pt x="1068" y="1588"/>
                  </a:lnTo>
                  <a:cubicBezTo>
                    <a:pt x="1068" y="1374"/>
                    <a:pt x="1119" y="1166"/>
                    <a:pt x="1218" y="976"/>
                  </a:cubicBezTo>
                  <a:cubicBezTo>
                    <a:pt x="1248" y="915"/>
                    <a:pt x="1224" y="836"/>
                    <a:pt x="1163" y="806"/>
                  </a:cubicBezTo>
                  <a:cubicBezTo>
                    <a:pt x="1144" y="797"/>
                    <a:pt x="1124" y="792"/>
                    <a:pt x="1104" y="792"/>
                  </a:cubicBezTo>
                  <a:cubicBezTo>
                    <a:pt x="1058" y="792"/>
                    <a:pt x="1015" y="817"/>
                    <a:pt x="994" y="860"/>
                  </a:cubicBezTo>
                  <a:cubicBezTo>
                    <a:pt x="878" y="1084"/>
                    <a:pt x="817" y="1336"/>
                    <a:pt x="817" y="1588"/>
                  </a:cubicBezTo>
                  <a:lnTo>
                    <a:pt x="817" y="3019"/>
                  </a:lnTo>
                  <a:cubicBezTo>
                    <a:pt x="297" y="3470"/>
                    <a:pt x="1" y="4117"/>
                    <a:pt x="1" y="4810"/>
                  </a:cubicBezTo>
                  <a:cubicBezTo>
                    <a:pt x="1" y="4878"/>
                    <a:pt x="59" y="4936"/>
                    <a:pt x="130" y="4936"/>
                  </a:cubicBezTo>
                  <a:lnTo>
                    <a:pt x="2635" y="4936"/>
                  </a:lnTo>
                  <a:cubicBezTo>
                    <a:pt x="2180" y="5375"/>
                    <a:pt x="1908" y="5990"/>
                    <a:pt x="1908" y="6646"/>
                  </a:cubicBezTo>
                  <a:cubicBezTo>
                    <a:pt x="1908" y="6717"/>
                    <a:pt x="1965" y="6771"/>
                    <a:pt x="2034" y="6771"/>
                  </a:cubicBezTo>
                  <a:lnTo>
                    <a:pt x="3264" y="6771"/>
                  </a:lnTo>
                  <a:cubicBezTo>
                    <a:pt x="3332" y="6771"/>
                    <a:pt x="3390" y="6717"/>
                    <a:pt x="3390" y="6646"/>
                  </a:cubicBezTo>
                  <a:cubicBezTo>
                    <a:pt x="3390" y="6578"/>
                    <a:pt x="3332" y="6520"/>
                    <a:pt x="3264" y="6520"/>
                  </a:cubicBezTo>
                  <a:lnTo>
                    <a:pt x="2876" y="6520"/>
                  </a:lnTo>
                  <a:lnTo>
                    <a:pt x="2876" y="6272"/>
                  </a:lnTo>
                  <a:cubicBezTo>
                    <a:pt x="2876" y="6203"/>
                    <a:pt x="2822" y="6146"/>
                    <a:pt x="2751" y="6146"/>
                  </a:cubicBezTo>
                  <a:cubicBezTo>
                    <a:pt x="2683" y="6146"/>
                    <a:pt x="2625" y="6203"/>
                    <a:pt x="2625" y="6272"/>
                  </a:cubicBezTo>
                  <a:lnTo>
                    <a:pt x="2625" y="6520"/>
                  </a:lnTo>
                  <a:lnTo>
                    <a:pt x="2163" y="6520"/>
                  </a:lnTo>
                  <a:cubicBezTo>
                    <a:pt x="2210" y="5714"/>
                    <a:pt x="2717" y="5000"/>
                    <a:pt x="3458" y="4688"/>
                  </a:cubicBezTo>
                  <a:cubicBezTo>
                    <a:pt x="3601" y="4946"/>
                    <a:pt x="3920" y="5119"/>
                    <a:pt x="4287" y="5119"/>
                  </a:cubicBezTo>
                  <a:cubicBezTo>
                    <a:pt x="4654" y="5119"/>
                    <a:pt x="4974" y="4946"/>
                    <a:pt x="5113" y="4688"/>
                  </a:cubicBezTo>
                  <a:cubicBezTo>
                    <a:pt x="5857" y="5000"/>
                    <a:pt x="6361" y="5714"/>
                    <a:pt x="6408" y="6520"/>
                  </a:cubicBezTo>
                  <a:lnTo>
                    <a:pt x="5946" y="6520"/>
                  </a:lnTo>
                  <a:lnTo>
                    <a:pt x="5946" y="6272"/>
                  </a:lnTo>
                  <a:cubicBezTo>
                    <a:pt x="5946" y="6203"/>
                    <a:pt x="5892" y="6146"/>
                    <a:pt x="5820" y="6146"/>
                  </a:cubicBezTo>
                  <a:cubicBezTo>
                    <a:pt x="5752" y="6146"/>
                    <a:pt x="5694" y="6203"/>
                    <a:pt x="5694" y="6272"/>
                  </a:cubicBezTo>
                  <a:lnTo>
                    <a:pt x="5694" y="6520"/>
                  </a:lnTo>
                  <a:lnTo>
                    <a:pt x="3744" y="6520"/>
                  </a:lnTo>
                  <a:cubicBezTo>
                    <a:pt x="3672" y="6520"/>
                    <a:pt x="3617" y="6578"/>
                    <a:pt x="3617" y="6646"/>
                  </a:cubicBezTo>
                  <a:cubicBezTo>
                    <a:pt x="3617" y="6717"/>
                    <a:pt x="3672" y="6771"/>
                    <a:pt x="3744" y="6771"/>
                  </a:cubicBezTo>
                  <a:lnTo>
                    <a:pt x="6538" y="6771"/>
                  </a:lnTo>
                  <a:cubicBezTo>
                    <a:pt x="6609" y="6771"/>
                    <a:pt x="6663" y="6717"/>
                    <a:pt x="6663" y="6646"/>
                  </a:cubicBezTo>
                  <a:cubicBezTo>
                    <a:pt x="6663" y="5990"/>
                    <a:pt x="6391" y="5375"/>
                    <a:pt x="5936" y="4936"/>
                  </a:cubicBezTo>
                  <a:lnTo>
                    <a:pt x="8485" y="4936"/>
                  </a:lnTo>
                  <a:cubicBezTo>
                    <a:pt x="8557" y="4936"/>
                    <a:pt x="8614" y="4878"/>
                    <a:pt x="8614" y="4810"/>
                  </a:cubicBezTo>
                  <a:cubicBezTo>
                    <a:pt x="8614" y="4294"/>
                    <a:pt x="8451" y="3804"/>
                    <a:pt x="8142" y="3389"/>
                  </a:cubicBezTo>
                  <a:cubicBezTo>
                    <a:pt x="8117" y="3357"/>
                    <a:pt x="8080" y="3339"/>
                    <a:pt x="8042" y="3339"/>
                  </a:cubicBezTo>
                  <a:cubicBezTo>
                    <a:pt x="8016" y="3339"/>
                    <a:pt x="7991" y="3347"/>
                    <a:pt x="7969" y="3365"/>
                  </a:cubicBezTo>
                  <a:cubicBezTo>
                    <a:pt x="7911" y="3406"/>
                    <a:pt x="7900" y="3484"/>
                    <a:pt x="7941" y="3539"/>
                  </a:cubicBezTo>
                  <a:cubicBezTo>
                    <a:pt x="8190" y="3875"/>
                    <a:pt x="8333" y="4266"/>
                    <a:pt x="8356" y="4681"/>
                  </a:cubicBezTo>
                  <a:lnTo>
                    <a:pt x="7897" y="4681"/>
                  </a:lnTo>
                  <a:lnTo>
                    <a:pt x="7897" y="4436"/>
                  </a:lnTo>
                  <a:cubicBezTo>
                    <a:pt x="7897" y="4365"/>
                    <a:pt x="7839" y="4311"/>
                    <a:pt x="7768" y="4311"/>
                  </a:cubicBezTo>
                  <a:cubicBezTo>
                    <a:pt x="7700" y="4311"/>
                    <a:pt x="7642" y="4365"/>
                    <a:pt x="7642" y="4436"/>
                  </a:cubicBezTo>
                  <a:lnTo>
                    <a:pt x="7642" y="4681"/>
                  </a:lnTo>
                  <a:lnTo>
                    <a:pt x="5627" y="4681"/>
                  </a:lnTo>
                  <a:cubicBezTo>
                    <a:pt x="5490" y="4589"/>
                    <a:pt x="5341" y="4507"/>
                    <a:pt x="5184" y="4443"/>
                  </a:cubicBezTo>
                  <a:lnTo>
                    <a:pt x="5286" y="3519"/>
                  </a:lnTo>
                  <a:cubicBezTo>
                    <a:pt x="5351" y="3501"/>
                    <a:pt x="5416" y="3481"/>
                    <a:pt x="5480" y="3461"/>
                  </a:cubicBezTo>
                  <a:cubicBezTo>
                    <a:pt x="5551" y="3437"/>
                    <a:pt x="5603" y="3376"/>
                    <a:pt x="5620" y="3301"/>
                  </a:cubicBezTo>
                  <a:cubicBezTo>
                    <a:pt x="5636" y="3226"/>
                    <a:pt x="5609" y="3144"/>
                    <a:pt x="5551" y="3094"/>
                  </a:cubicBezTo>
                  <a:lnTo>
                    <a:pt x="5429" y="2985"/>
                  </a:lnTo>
                  <a:cubicBezTo>
                    <a:pt x="5446" y="2961"/>
                    <a:pt x="5463" y="2934"/>
                    <a:pt x="5484" y="2907"/>
                  </a:cubicBezTo>
                  <a:cubicBezTo>
                    <a:pt x="5647" y="3015"/>
                    <a:pt x="5854" y="3076"/>
                    <a:pt x="6072" y="3076"/>
                  </a:cubicBezTo>
                  <a:cubicBezTo>
                    <a:pt x="6375" y="3076"/>
                    <a:pt x="6650" y="2961"/>
                    <a:pt x="6816" y="2764"/>
                  </a:cubicBezTo>
                  <a:cubicBezTo>
                    <a:pt x="7115" y="2849"/>
                    <a:pt x="7394" y="2998"/>
                    <a:pt x="7629" y="3205"/>
                  </a:cubicBezTo>
                  <a:cubicBezTo>
                    <a:pt x="7652" y="3226"/>
                    <a:pt x="7683" y="3236"/>
                    <a:pt x="7713" y="3236"/>
                  </a:cubicBezTo>
                  <a:cubicBezTo>
                    <a:pt x="7748" y="3236"/>
                    <a:pt x="7782" y="3219"/>
                    <a:pt x="7809" y="3192"/>
                  </a:cubicBezTo>
                  <a:cubicBezTo>
                    <a:pt x="7853" y="3141"/>
                    <a:pt x="7850" y="3059"/>
                    <a:pt x="7795" y="3015"/>
                  </a:cubicBezTo>
                  <a:cubicBezTo>
                    <a:pt x="7547" y="2797"/>
                    <a:pt x="7255" y="2634"/>
                    <a:pt x="6946" y="2540"/>
                  </a:cubicBezTo>
                  <a:cubicBezTo>
                    <a:pt x="6955" y="2502"/>
                    <a:pt x="6966" y="2461"/>
                    <a:pt x="6969" y="2424"/>
                  </a:cubicBezTo>
                  <a:lnTo>
                    <a:pt x="7031" y="1859"/>
                  </a:lnTo>
                  <a:cubicBezTo>
                    <a:pt x="7057" y="1863"/>
                    <a:pt x="7088" y="1870"/>
                    <a:pt x="7119" y="1873"/>
                  </a:cubicBezTo>
                  <a:cubicBezTo>
                    <a:pt x="7125" y="1873"/>
                    <a:pt x="7132" y="1876"/>
                    <a:pt x="7136" y="1876"/>
                  </a:cubicBezTo>
                  <a:cubicBezTo>
                    <a:pt x="7190" y="1876"/>
                    <a:pt x="7238" y="1839"/>
                    <a:pt x="7255" y="1788"/>
                  </a:cubicBezTo>
                  <a:cubicBezTo>
                    <a:pt x="7268" y="1754"/>
                    <a:pt x="7520" y="966"/>
                    <a:pt x="7136" y="439"/>
                  </a:cubicBezTo>
                  <a:cubicBezTo>
                    <a:pt x="6925" y="146"/>
                    <a:pt x="6568" y="0"/>
                    <a:pt x="6072" y="0"/>
                  </a:cubicBezTo>
                  <a:cubicBezTo>
                    <a:pt x="5579" y="0"/>
                    <a:pt x="5222" y="146"/>
                    <a:pt x="5015" y="439"/>
                  </a:cubicBezTo>
                  <a:cubicBezTo>
                    <a:pt x="4637" y="966"/>
                    <a:pt x="4902" y="1757"/>
                    <a:pt x="4913" y="1788"/>
                  </a:cubicBezTo>
                  <a:cubicBezTo>
                    <a:pt x="4927" y="1826"/>
                    <a:pt x="4957" y="1856"/>
                    <a:pt x="4994" y="1870"/>
                  </a:cubicBezTo>
                  <a:cubicBezTo>
                    <a:pt x="5006" y="1873"/>
                    <a:pt x="5018" y="1875"/>
                    <a:pt x="5031" y="1875"/>
                  </a:cubicBezTo>
                  <a:cubicBezTo>
                    <a:pt x="5056" y="1875"/>
                    <a:pt x="5081" y="1868"/>
                    <a:pt x="5103" y="1853"/>
                  </a:cubicBezTo>
                  <a:lnTo>
                    <a:pt x="5113" y="1846"/>
                  </a:lnTo>
                  <a:lnTo>
                    <a:pt x="5123" y="1948"/>
                  </a:lnTo>
                  <a:cubicBezTo>
                    <a:pt x="5037" y="1957"/>
                    <a:pt x="4945" y="1962"/>
                    <a:pt x="4852" y="1962"/>
                  </a:cubicBezTo>
                  <a:cubicBezTo>
                    <a:pt x="4719" y="1962"/>
                    <a:pt x="4583" y="1951"/>
                    <a:pt x="4457" y="1920"/>
                  </a:cubicBezTo>
                  <a:cubicBezTo>
                    <a:pt x="4373" y="1900"/>
                    <a:pt x="4286" y="1890"/>
                    <a:pt x="4200" y="1890"/>
                  </a:cubicBezTo>
                  <a:cubicBezTo>
                    <a:pt x="4130" y="1890"/>
                    <a:pt x="4060" y="1897"/>
                    <a:pt x="3992" y="1911"/>
                  </a:cubicBezTo>
                  <a:lnTo>
                    <a:pt x="3992" y="1588"/>
                  </a:lnTo>
                  <a:cubicBezTo>
                    <a:pt x="3992" y="1163"/>
                    <a:pt x="3828" y="765"/>
                    <a:pt x="3529" y="466"/>
                  </a:cubicBezTo>
                  <a:cubicBezTo>
                    <a:pt x="3226" y="163"/>
                    <a:pt x="2829" y="0"/>
                    <a:pt x="24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</p:grpSp>
      <p:grpSp>
        <p:nvGrpSpPr>
          <p:cNvPr id="5116" name="Google Shape;5116;p98"/>
          <p:cNvGrpSpPr/>
          <p:nvPr/>
        </p:nvGrpSpPr>
        <p:grpSpPr>
          <a:xfrm>
            <a:off x="4276769" y="1683531"/>
            <a:ext cx="401559" cy="387579"/>
            <a:chOff x="7759667" y="160603"/>
            <a:chExt cx="344686" cy="332686"/>
          </a:xfrm>
        </p:grpSpPr>
        <p:sp>
          <p:nvSpPr>
            <p:cNvPr id="5117" name="Google Shape;5117;p98"/>
            <p:cNvSpPr/>
            <p:nvPr/>
          </p:nvSpPr>
          <p:spPr>
            <a:xfrm>
              <a:off x="7759667" y="315924"/>
              <a:ext cx="304436" cy="177364"/>
            </a:xfrm>
            <a:custGeom>
              <a:avLst/>
              <a:gdLst/>
              <a:ahLst/>
              <a:cxnLst/>
              <a:rect l="l" t="t" r="r" b="b"/>
              <a:pathLst>
                <a:path w="7609" h="4433" extrusionOk="0">
                  <a:moveTo>
                    <a:pt x="130" y="1"/>
                  </a:moveTo>
                  <a:cubicBezTo>
                    <a:pt x="59" y="1"/>
                    <a:pt x="1" y="59"/>
                    <a:pt x="1" y="126"/>
                  </a:cubicBezTo>
                  <a:lnTo>
                    <a:pt x="1" y="4307"/>
                  </a:lnTo>
                  <a:cubicBezTo>
                    <a:pt x="1" y="4379"/>
                    <a:pt x="59" y="4433"/>
                    <a:pt x="130" y="4433"/>
                  </a:cubicBezTo>
                  <a:lnTo>
                    <a:pt x="7482" y="4433"/>
                  </a:lnTo>
                  <a:cubicBezTo>
                    <a:pt x="7554" y="4433"/>
                    <a:pt x="7608" y="4379"/>
                    <a:pt x="7608" y="4307"/>
                  </a:cubicBezTo>
                  <a:cubicBezTo>
                    <a:pt x="7608" y="4240"/>
                    <a:pt x="7554" y="4182"/>
                    <a:pt x="7482" y="4182"/>
                  </a:cubicBezTo>
                  <a:lnTo>
                    <a:pt x="256" y="4182"/>
                  </a:lnTo>
                  <a:lnTo>
                    <a:pt x="256" y="126"/>
                  </a:lnTo>
                  <a:cubicBezTo>
                    <a:pt x="256" y="59"/>
                    <a:pt x="198" y="1"/>
                    <a:pt x="1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118" name="Google Shape;5118;p98"/>
            <p:cNvSpPr/>
            <p:nvPr/>
          </p:nvSpPr>
          <p:spPr>
            <a:xfrm>
              <a:off x="7759667" y="167525"/>
              <a:ext cx="344686" cy="325761"/>
            </a:xfrm>
            <a:custGeom>
              <a:avLst/>
              <a:gdLst/>
              <a:ahLst/>
              <a:cxnLst/>
              <a:rect l="l" t="t" r="r" b="b"/>
              <a:pathLst>
                <a:path w="8615" h="8142" extrusionOk="0">
                  <a:moveTo>
                    <a:pt x="1748" y="1728"/>
                  </a:moveTo>
                  <a:lnTo>
                    <a:pt x="1748" y="2112"/>
                  </a:lnTo>
                  <a:lnTo>
                    <a:pt x="514" y="2112"/>
                  </a:lnTo>
                  <a:lnTo>
                    <a:pt x="514" y="1728"/>
                  </a:lnTo>
                  <a:close/>
                  <a:moveTo>
                    <a:pt x="8101" y="2367"/>
                  </a:moveTo>
                  <a:lnTo>
                    <a:pt x="8101" y="2751"/>
                  </a:lnTo>
                  <a:lnTo>
                    <a:pt x="6867" y="2751"/>
                  </a:lnTo>
                  <a:lnTo>
                    <a:pt x="6867" y="2367"/>
                  </a:lnTo>
                  <a:close/>
                  <a:moveTo>
                    <a:pt x="1874" y="1"/>
                  </a:moveTo>
                  <a:cubicBezTo>
                    <a:pt x="1806" y="1"/>
                    <a:pt x="1748" y="59"/>
                    <a:pt x="1748" y="127"/>
                  </a:cubicBezTo>
                  <a:lnTo>
                    <a:pt x="1748" y="1473"/>
                  </a:lnTo>
                  <a:lnTo>
                    <a:pt x="388" y="1473"/>
                  </a:lnTo>
                  <a:cubicBezTo>
                    <a:pt x="320" y="1473"/>
                    <a:pt x="263" y="1531"/>
                    <a:pt x="263" y="1602"/>
                  </a:cubicBezTo>
                  <a:lnTo>
                    <a:pt x="263" y="2112"/>
                  </a:lnTo>
                  <a:lnTo>
                    <a:pt x="130" y="2112"/>
                  </a:lnTo>
                  <a:cubicBezTo>
                    <a:pt x="59" y="2112"/>
                    <a:pt x="1" y="2166"/>
                    <a:pt x="1" y="2238"/>
                  </a:cubicBezTo>
                  <a:lnTo>
                    <a:pt x="1" y="3319"/>
                  </a:lnTo>
                  <a:cubicBezTo>
                    <a:pt x="1" y="3390"/>
                    <a:pt x="59" y="3444"/>
                    <a:pt x="130" y="3444"/>
                  </a:cubicBezTo>
                  <a:cubicBezTo>
                    <a:pt x="198" y="3444"/>
                    <a:pt x="256" y="3390"/>
                    <a:pt x="256" y="3319"/>
                  </a:cubicBezTo>
                  <a:lnTo>
                    <a:pt x="256" y="2364"/>
                  </a:lnTo>
                  <a:lnTo>
                    <a:pt x="1915" y="2364"/>
                  </a:lnTo>
                  <a:lnTo>
                    <a:pt x="2520" y="2966"/>
                  </a:lnTo>
                  <a:cubicBezTo>
                    <a:pt x="2544" y="2989"/>
                    <a:pt x="2574" y="3002"/>
                    <a:pt x="2608" y="3002"/>
                  </a:cubicBezTo>
                  <a:lnTo>
                    <a:pt x="8359" y="3002"/>
                  </a:lnTo>
                  <a:lnTo>
                    <a:pt x="8359" y="7891"/>
                  </a:lnTo>
                  <a:lnTo>
                    <a:pt x="7975" y="7891"/>
                  </a:lnTo>
                  <a:cubicBezTo>
                    <a:pt x="7904" y="7891"/>
                    <a:pt x="7849" y="7949"/>
                    <a:pt x="7849" y="8016"/>
                  </a:cubicBezTo>
                  <a:cubicBezTo>
                    <a:pt x="7849" y="8088"/>
                    <a:pt x="7904" y="8142"/>
                    <a:pt x="7975" y="8142"/>
                  </a:cubicBezTo>
                  <a:lnTo>
                    <a:pt x="8485" y="8142"/>
                  </a:lnTo>
                  <a:cubicBezTo>
                    <a:pt x="8557" y="8142"/>
                    <a:pt x="8615" y="8088"/>
                    <a:pt x="8615" y="8016"/>
                  </a:cubicBezTo>
                  <a:lnTo>
                    <a:pt x="8615" y="2877"/>
                  </a:lnTo>
                  <a:cubicBezTo>
                    <a:pt x="8615" y="2806"/>
                    <a:pt x="8557" y="2751"/>
                    <a:pt x="8485" y="2751"/>
                  </a:cubicBezTo>
                  <a:lnTo>
                    <a:pt x="8353" y="2751"/>
                  </a:lnTo>
                  <a:lnTo>
                    <a:pt x="8353" y="2241"/>
                  </a:lnTo>
                  <a:cubicBezTo>
                    <a:pt x="8353" y="2170"/>
                    <a:pt x="8295" y="2115"/>
                    <a:pt x="8227" y="2115"/>
                  </a:cubicBezTo>
                  <a:lnTo>
                    <a:pt x="6867" y="2115"/>
                  </a:lnTo>
                  <a:lnTo>
                    <a:pt x="6867" y="127"/>
                  </a:lnTo>
                  <a:cubicBezTo>
                    <a:pt x="6867" y="59"/>
                    <a:pt x="6809" y="1"/>
                    <a:pt x="6742" y="1"/>
                  </a:cubicBezTo>
                  <a:lnTo>
                    <a:pt x="4953" y="1"/>
                  </a:lnTo>
                  <a:cubicBezTo>
                    <a:pt x="4882" y="1"/>
                    <a:pt x="4828" y="59"/>
                    <a:pt x="4828" y="127"/>
                  </a:cubicBezTo>
                  <a:cubicBezTo>
                    <a:pt x="4828" y="198"/>
                    <a:pt x="4882" y="253"/>
                    <a:pt x="4953" y="253"/>
                  </a:cubicBezTo>
                  <a:lnTo>
                    <a:pt x="6616" y="253"/>
                  </a:lnTo>
                  <a:lnTo>
                    <a:pt x="6616" y="2751"/>
                  </a:lnTo>
                  <a:lnTo>
                    <a:pt x="2659" y="2751"/>
                  </a:lnTo>
                  <a:lnTo>
                    <a:pt x="2057" y="2150"/>
                  </a:lnTo>
                  <a:cubicBezTo>
                    <a:pt x="2040" y="2133"/>
                    <a:pt x="2023" y="2122"/>
                    <a:pt x="1999" y="2115"/>
                  </a:cubicBezTo>
                  <a:lnTo>
                    <a:pt x="1999" y="253"/>
                  </a:lnTo>
                  <a:lnTo>
                    <a:pt x="4447" y="253"/>
                  </a:lnTo>
                  <a:cubicBezTo>
                    <a:pt x="4519" y="253"/>
                    <a:pt x="4572" y="198"/>
                    <a:pt x="4572" y="127"/>
                  </a:cubicBezTo>
                  <a:cubicBezTo>
                    <a:pt x="4572" y="59"/>
                    <a:pt x="4519" y="1"/>
                    <a:pt x="44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119" name="Google Shape;5119;p98"/>
            <p:cNvSpPr/>
            <p:nvPr/>
          </p:nvSpPr>
          <p:spPr>
            <a:xfrm>
              <a:off x="7863855" y="199253"/>
              <a:ext cx="136314" cy="10083"/>
            </a:xfrm>
            <a:custGeom>
              <a:avLst/>
              <a:gdLst/>
              <a:ahLst/>
              <a:cxnLst/>
              <a:rect l="l" t="t" r="r" b="b"/>
              <a:pathLst>
                <a:path w="3407" h="252" extrusionOk="0">
                  <a:moveTo>
                    <a:pt x="130" y="0"/>
                  </a:moveTo>
                  <a:cubicBezTo>
                    <a:pt x="59" y="0"/>
                    <a:pt x="1" y="58"/>
                    <a:pt x="1" y="126"/>
                  </a:cubicBezTo>
                  <a:cubicBezTo>
                    <a:pt x="1" y="194"/>
                    <a:pt x="59" y="251"/>
                    <a:pt x="130" y="251"/>
                  </a:cubicBezTo>
                  <a:lnTo>
                    <a:pt x="3278" y="251"/>
                  </a:lnTo>
                  <a:cubicBezTo>
                    <a:pt x="3349" y="251"/>
                    <a:pt x="3407" y="194"/>
                    <a:pt x="3407" y="126"/>
                  </a:cubicBezTo>
                  <a:cubicBezTo>
                    <a:pt x="3407" y="58"/>
                    <a:pt x="3349" y="0"/>
                    <a:pt x="32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120" name="Google Shape;5120;p98"/>
            <p:cNvSpPr/>
            <p:nvPr/>
          </p:nvSpPr>
          <p:spPr>
            <a:xfrm>
              <a:off x="7863855" y="226421"/>
              <a:ext cx="136314" cy="10243"/>
            </a:xfrm>
            <a:custGeom>
              <a:avLst/>
              <a:gdLst/>
              <a:ahLst/>
              <a:cxnLst/>
              <a:rect l="l" t="t" r="r" b="b"/>
              <a:pathLst>
                <a:path w="3407" h="256" extrusionOk="0">
                  <a:moveTo>
                    <a:pt x="130" y="1"/>
                  </a:moveTo>
                  <a:cubicBezTo>
                    <a:pt x="59" y="1"/>
                    <a:pt x="1" y="59"/>
                    <a:pt x="1" y="130"/>
                  </a:cubicBezTo>
                  <a:cubicBezTo>
                    <a:pt x="1" y="198"/>
                    <a:pt x="59" y="256"/>
                    <a:pt x="130" y="256"/>
                  </a:cubicBezTo>
                  <a:lnTo>
                    <a:pt x="3278" y="256"/>
                  </a:lnTo>
                  <a:cubicBezTo>
                    <a:pt x="3349" y="256"/>
                    <a:pt x="3407" y="198"/>
                    <a:pt x="3407" y="130"/>
                  </a:cubicBezTo>
                  <a:cubicBezTo>
                    <a:pt x="3407" y="59"/>
                    <a:pt x="3349" y="1"/>
                    <a:pt x="32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121" name="Google Shape;5121;p98"/>
            <p:cNvSpPr/>
            <p:nvPr/>
          </p:nvSpPr>
          <p:spPr>
            <a:xfrm>
              <a:off x="7863855" y="253788"/>
              <a:ext cx="136314" cy="10083"/>
            </a:xfrm>
            <a:custGeom>
              <a:avLst/>
              <a:gdLst/>
              <a:ahLst/>
              <a:cxnLst/>
              <a:rect l="l" t="t" r="r" b="b"/>
              <a:pathLst>
                <a:path w="3407" h="252" extrusionOk="0">
                  <a:moveTo>
                    <a:pt x="130" y="0"/>
                  </a:moveTo>
                  <a:cubicBezTo>
                    <a:pt x="59" y="0"/>
                    <a:pt x="1" y="58"/>
                    <a:pt x="1" y="126"/>
                  </a:cubicBezTo>
                  <a:cubicBezTo>
                    <a:pt x="1" y="198"/>
                    <a:pt x="59" y="252"/>
                    <a:pt x="130" y="252"/>
                  </a:cubicBezTo>
                  <a:lnTo>
                    <a:pt x="3278" y="252"/>
                  </a:lnTo>
                  <a:cubicBezTo>
                    <a:pt x="3349" y="252"/>
                    <a:pt x="3407" y="198"/>
                    <a:pt x="3407" y="126"/>
                  </a:cubicBezTo>
                  <a:cubicBezTo>
                    <a:pt x="3407" y="58"/>
                    <a:pt x="3349" y="0"/>
                    <a:pt x="32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122" name="Google Shape;5122;p98"/>
            <p:cNvSpPr/>
            <p:nvPr/>
          </p:nvSpPr>
          <p:spPr>
            <a:xfrm>
              <a:off x="7864696" y="320005"/>
              <a:ext cx="134674" cy="134794"/>
            </a:xfrm>
            <a:custGeom>
              <a:avLst/>
              <a:gdLst/>
              <a:ahLst/>
              <a:cxnLst/>
              <a:rect l="l" t="t" r="r" b="b"/>
              <a:pathLst>
                <a:path w="3366" h="3369" extrusionOk="0">
                  <a:moveTo>
                    <a:pt x="1682" y="252"/>
                  </a:moveTo>
                  <a:cubicBezTo>
                    <a:pt x="2471" y="252"/>
                    <a:pt x="3114" y="895"/>
                    <a:pt x="3114" y="1684"/>
                  </a:cubicBezTo>
                  <a:cubicBezTo>
                    <a:pt x="3114" y="2472"/>
                    <a:pt x="2471" y="3114"/>
                    <a:pt x="1682" y="3114"/>
                  </a:cubicBezTo>
                  <a:cubicBezTo>
                    <a:pt x="894" y="3114"/>
                    <a:pt x="251" y="2472"/>
                    <a:pt x="251" y="1684"/>
                  </a:cubicBezTo>
                  <a:cubicBezTo>
                    <a:pt x="251" y="895"/>
                    <a:pt x="894" y="252"/>
                    <a:pt x="1682" y="252"/>
                  </a:cubicBezTo>
                  <a:close/>
                  <a:moveTo>
                    <a:pt x="1682" y="1"/>
                  </a:moveTo>
                  <a:cubicBezTo>
                    <a:pt x="755" y="1"/>
                    <a:pt x="0" y="755"/>
                    <a:pt x="0" y="1684"/>
                  </a:cubicBezTo>
                  <a:cubicBezTo>
                    <a:pt x="0" y="2611"/>
                    <a:pt x="755" y="3369"/>
                    <a:pt x="1682" y="3369"/>
                  </a:cubicBezTo>
                  <a:cubicBezTo>
                    <a:pt x="2611" y="3369"/>
                    <a:pt x="3365" y="2611"/>
                    <a:pt x="3365" y="1684"/>
                  </a:cubicBezTo>
                  <a:cubicBezTo>
                    <a:pt x="3365" y="755"/>
                    <a:pt x="2611" y="1"/>
                    <a:pt x="168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123" name="Google Shape;5123;p98"/>
            <p:cNvSpPr/>
            <p:nvPr/>
          </p:nvSpPr>
          <p:spPr>
            <a:xfrm>
              <a:off x="7912949" y="350053"/>
              <a:ext cx="38130" cy="74699"/>
            </a:xfrm>
            <a:custGeom>
              <a:avLst/>
              <a:gdLst/>
              <a:ahLst/>
              <a:cxnLst/>
              <a:rect l="l" t="t" r="r" b="b"/>
              <a:pathLst>
                <a:path w="953" h="1867" extrusionOk="0">
                  <a:moveTo>
                    <a:pt x="476" y="1"/>
                  </a:moveTo>
                  <a:cubicBezTo>
                    <a:pt x="409" y="1"/>
                    <a:pt x="351" y="56"/>
                    <a:pt x="351" y="127"/>
                  </a:cubicBezTo>
                  <a:lnTo>
                    <a:pt x="351" y="304"/>
                  </a:lnTo>
                  <a:cubicBezTo>
                    <a:pt x="157" y="317"/>
                    <a:pt x="1" y="480"/>
                    <a:pt x="1" y="680"/>
                  </a:cubicBezTo>
                  <a:cubicBezTo>
                    <a:pt x="1" y="888"/>
                    <a:pt x="170" y="1058"/>
                    <a:pt x="382" y="1058"/>
                  </a:cubicBezTo>
                  <a:lnTo>
                    <a:pt x="572" y="1058"/>
                  </a:lnTo>
                  <a:cubicBezTo>
                    <a:pt x="644" y="1058"/>
                    <a:pt x="701" y="1116"/>
                    <a:pt x="701" y="1184"/>
                  </a:cubicBezTo>
                  <a:cubicBezTo>
                    <a:pt x="701" y="1255"/>
                    <a:pt x="644" y="1313"/>
                    <a:pt x="572" y="1313"/>
                  </a:cubicBezTo>
                  <a:lnTo>
                    <a:pt x="259" y="1313"/>
                  </a:lnTo>
                  <a:cubicBezTo>
                    <a:pt x="256" y="1313"/>
                    <a:pt x="252" y="1309"/>
                    <a:pt x="252" y="1306"/>
                  </a:cubicBezTo>
                  <a:cubicBezTo>
                    <a:pt x="252" y="1234"/>
                    <a:pt x="198" y="1181"/>
                    <a:pt x="126" y="1181"/>
                  </a:cubicBezTo>
                  <a:cubicBezTo>
                    <a:pt x="59" y="1181"/>
                    <a:pt x="1" y="1234"/>
                    <a:pt x="1" y="1306"/>
                  </a:cubicBezTo>
                  <a:cubicBezTo>
                    <a:pt x="1" y="1449"/>
                    <a:pt x="117" y="1565"/>
                    <a:pt x="259" y="1565"/>
                  </a:cubicBezTo>
                  <a:lnTo>
                    <a:pt x="351" y="1565"/>
                  </a:lnTo>
                  <a:lnTo>
                    <a:pt x="351" y="1738"/>
                  </a:lnTo>
                  <a:cubicBezTo>
                    <a:pt x="351" y="1810"/>
                    <a:pt x="409" y="1867"/>
                    <a:pt x="476" y="1867"/>
                  </a:cubicBezTo>
                  <a:cubicBezTo>
                    <a:pt x="548" y="1867"/>
                    <a:pt x="603" y="1810"/>
                    <a:pt x="603" y="1738"/>
                  </a:cubicBezTo>
                  <a:lnTo>
                    <a:pt x="603" y="1565"/>
                  </a:lnTo>
                  <a:cubicBezTo>
                    <a:pt x="799" y="1548"/>
                    <a:pt x="953" y="1385"/>
                    <a:pt x="953" y="1184"/>
                  </a:cubicBezTo>
                  <a:cubicBezTo>
                    <a:pt x="953" y="977"/>
                    <a:pt x="782" y="806"/>
                    <a:pt x="572" y="806"/>
                  </a:cubicBezTo>
                  <a:lnTo>
                    <a:pt x="382" y="806"/>
                  </a:lnTo>
                  <a:cubicBezTo>
                    <a:pt x="310" y="806"/>
                    <a:pt x="252" y="749"/>
                    <a:pt x="252" y="680"/>
                  </a:cubicBezTo>
                  <a:cubicBezTo>
                    <a:pt x="252" y="609"/>
                    <a:pt x="310" y="552"/>
                    <a:pt x="382" y="552"/>
                  </a:cubicBezTo>
                  <a:lnTo>
                    <a:pt x="694" y="552"/>
                  </a:lnTo>
                  <a:cubicBezTo>
                    <a:pt x="697" y="552"/>
                    <a:pt x="701" y="555"/>
                    <a:pt x="701" y="558"/>
                  </a:cubicBezTo>
                  <a:cubicBezTo>
                    <a:pt x="701" y="630"/>
                    <a:pt x="755" y="688"/>
                    <a:pt x="827" y="688"/>
                  </a:cubicBezTo>
                  <a:cubicBezTo>
                    <a:pt x="895" y="688"/>
                    <a:pt x="953" y="630"/>
                    <a:pt x="953" y="558"/>
                  </a:cubicBezTo>
                  <a:cubicBezTo>
                    <a:pt x="953" y="415"/>
                    <a:pt x="837" y="300"/>
                    <a:pt x="694" y="300"/>
                  </a:cubicBezTo>
                  <a:lnTo>
                    <a:pt x="603" y="300"/>
                  </a:lnTo>
                  <a:lnTo>
                    <a:pt x="603" y="127"/>
                  </a:lnTo>
                  <a:cubicBezTo>
                    <a:pt x="603" y="56"/>
                    <a:pt x="548" y="1"/>
                    <a:pt x="47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124" name="Google Shape;5124;p98"/>
            <p:cNvSpPr/>
            <p:nvPr/>
          </p:nvSpPr>
          <p:spPr>
            <a:xfrm>
              <a:off x="7783194" y="160603"/>
              <a:ext cx="29447" cy="29447"/>
            </a:xfrm>
            <a:custGeom>
              <a:avLst/>
              <a:gdLst/>
              <a:ahLst/>
              <a:cxnLst/>
              <a:rect l="l" t="t" r="r" b="b"/>
              <a:pathLst>
                <a:path w="736" h="736" extrusionOk="0">
                  <a:moveTo>
                    <a:pt x="368" y="1"/>
                  </a:moveTo>
                  <a:cubicBezTo>
                    <a:pt x="297" y="1"/>
                    <a:pt x="242" y="59"/>
                    <a:pt x="242" y="127"/>
                  </a:cubicBezTo>
                  <a:lnTo>
                    <a:pt x="242" y="242"/>
                  </a:lnTo>
                  <a:lnTo>
                    <a:pt x="126" y="242"/>
                  </a:lnTo>
                  <a:cubicBezTo>
                    <a:pt x="56" y="242"/>
                    <a:pt x="1" y="300"/>
                    <a:pt x="1" y="368"/>
                  </a:cubicBezTo>
                  <a:cubicBezTo>
                    <a:pt x="1" y="439"/>
                    <a:pt x="56" y="494"/>
                    <a:pt x="126" y="494"/>
                  </a:cubicBezTo>
                  <a:lnTo>
                    <a:pt x="242" y="494"/>
                  </a:lnTo>
                  <a:lnTo>
                    <a:pt x="242" y="610"/>
                  </a:lnTo>
                  <a:cubicBezTo>
                    <a:pt x="242" y="677"/>
                    <a:pt x="297" y="735"/>
                    <a:pt x="368" y="735"/>
                  </a:cubicBezTo>
                  <a:cubicBezTo>
                    <a:pt x="436" y="735"/>
                    <a:pt x="494" y="677"/>
                    <a:pt x="494" y="610"/>
                  </a:cubicBezTo>
                  <a:lnTo>
                    <a:pt x="494" y="494"/>
                  </a:lnTo>
                  <a:lnTo>
                    <a:pt x="609" y="494"/>
                  </a:lnTo>
                  <a:cubicBezTo>
                    <a:pt x="677" y="494"/>
                    <a:pt x="735" y="439"/>
                    <a:pt x="735" y="368"/>
                  </a:cubicBezTo>
                  <a:cubicBezTo>
                    <a:pt x="735" y="300"/>
                    <a:pt x="677" y="242"/>
                    <a:pt x="609" y="242"/>
                  </a:cubicBezTo>
                  <a:lnTo>
                    <a:pt x="494" y="242"/>
                  </a:lnTo>
                  <a:lnTo>
                    <a:pt x="494" y="127"/>
                  </a:lnTo>
                  <a:cubicBezTo>
                    <a:pt x="494" y="59"/>
                    <a:pt x="436" y="1"/>
                    <a:pt x="3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125" name="Google Shape;5125;p98"/>
            <p:cNvSpPr/>
            <p:nvPr/>
          </p:nvSpPr>
          <p:spPr>
            <a:xfrm>
              <a:off x="8054386" y="204695"/>
              <a:ext cx="29407" cy="29407"/>
            </a:xfrm>
            <a:custGeom>
              <a:avLst/>
              <a:gdLst/>
              <a:ahLst/>
              <a:cxnLst/>
              <a:rect l="l" t="t" r="r" b="b"/>
              <a:pathLst>
                <a:path w="735" h="735" extrusionOk="0">
                  <a:moveTo>
                    <a:pt x="368" y="0"/>
                  </a:moveTo>
                  <a:cubicBezTo>
                    <a:pt x="297" y="0"/>
                    <a:pt x="242" y="54"/>
                    <a:pt x="242" y="126"/>
                  </a:cubicBezTo>
                  <a:lnTo>
                    <a:pt x="242" y="242"/>
                  </a:lnTo>
                  <a:lnTo>
                    <a:pt x="127" y="242"/>
                  </a:lnTo>
                  <a:cubicBezTo>
                    <a:pt x="55" y="242"/>
                    <a:pt x="1" y="296"/>
                    <a:pt x="1" y="367"/>
                  </a:cubicBezTo>
                  <a:cubicBezTo>
                    <a:pt x="1" y="435"/>
                    <a:pt x="55" y="493"/>
                    <a:pt x="127" y="493"/>
                  </a:cubicBezTo>
                  <a:lnTo>
                    <a:pt x="242" y="493"/>
                  </a:lnTo>
                  <a:lnTo>
                    <a:pt x="242" y="609"/>
                  </a:lnTo>
                  <a:cubicBezTo>
                    <a:pt x="242" y="677"/>
                    <a:pt x="297" y="735"/>
                    <a:pt x="368" y="735"/>
                  </a:cubicBezTo>
                  <a:cubicBezTo>
                    <a:pt x="436" y="735"/>
                    <a:pt x="494" y="677"/>
                    <a:pt x="494" y="609"/>
                  </a:cubicBezTo>
                  <a:lnTo>
                    <a:pt x="494" y="493"/>
                  </a:lnTo>
                  <a:lnTo>
                    <a:pt x="609" y="493"/>
                  </a:lnTo>
                  <a:cubicBezTo>
                    <a:pt x="678" y="493"/>
                    <a:pt x="735" y="435"/>
                    <a:pt x="735" y="367"/>
                  </a:cubicBezTo>
                  <a:cubicBezTo>
                    <a:pt x="735" y="296"/>
                    <a:pt x="678" y="242"/>
                    <a:pt x="609" y="242"/>
                  </a:cubicBezTo>
                  <a:lnTo>
                    <a:pt x="494" y="242"/>
                  </a:lnTo>
                  <a:lnTo>
                    <a:pt x="494" y="126"/>
                  </a:lnTo>
                  <a:cubicBezTo>
                    <a:pt x="494" y="54"/>
                    <a:pt x="436" y="0"/>
                    <a:pt x="3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126" name="Google Shape;5126;p98"/>
            <p:cNvSpPr/>
            <p:nvPr/>
          </p:nvSpPr>
          <p:spPr>
            <a:xfrm>
              <a:off x="8034301" y="446479"/>
              <a:ext cx="39890" cy="10283"/>
            </a:xfrm>
            <a:custGeom>
              <a:avLst/>
              <a:gdLst/>
              <a:ahLst/>
              <a:cxnLst/>
              <a:rect l="l" t="t" r="r" b="b"/>
              <a:pathLst>
                <a:path w="997" h="257" extrusionOk="0">
                  <a:moveTo>
                    <a:pt x="126" y="1"/>
                  </a:moveTo>
                  <a:cubicBezTo>
                    <a:pt x="58" y="1"/>
                    <a:pt x="0" y="59"/>
                    <a:pt x="0" y="126"/>
                  </a:cubicBezTo>
                  <a:cubicBezTo>
                    <a:pt x="0" y="198"/>
                    <a:pt x="58" y="256"/>
                    <a:pt x="126" y="256"/>
                  </a:cubicBezTo>
                  <a:lnTo>
                    <a:pt x="870" y="256"/>
                  </a:lnTo>
                  <a:cubicBezTo>
                    <a:pt x="938" y="256"/>
                    <a:pt x="996" y="198"/>
                    <a:pt x="996" y="126"/>
                  </a:cubicBezTo>
                  <a:cubicBezTo>
                    <a:pt x="996" y="59"/>
                    <a:pt x="938" y="1"/>
                    <a:pt x="8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127" name="Google Shape;5127;p98"/>
            <p:cNvSpPr/>
            <p:nvPr/>
          </p:nvSpPr>
          <p:spPr>
            <a:xfrm>
              <a:off x="8034301" y="460483"/>
              <a:ext cx="39890" cy="10283"/>
            </a:xfrm>
            <a:custGeom>
              <a:avLst/>
              <a:gdLst/>
              <a:ahLst/>
              <a:cxnLst/>
              <a:rect l="l" t="t" r="r" b="b"/>
              <a:pathLst>
                <a:path w="997" h="257" extrusionOk="0">
                  <a:moveTo>
                    <a:pt x="126" y="1"/>
                  </a:moveTo>
                  <a:cubicBezTo>
                    <a:pt x="58" y="1"/>
                    <a:pt x="0" y="59"/>
                    <a:pt x="0" y="126"/>
                  </a:cubicBezTo>
                  <a:cubicBezTo>
                    <a:pt x="0" y="198"/>
                    <a:pt x="58" y="256"/>
                    <a:pt x="126" y="256"/>
                  </a:cubicBezTo>
                  <a:lnTo>
                    <a:pt x="870" y="256"/>
                  </a:lnTo>
                  <a:cubicBezTo>
                    <a:pt x="938" y="256"/>
                    <a:pt x="996" y="198"/>
                    <a:pt x="996" y="126"/>
                  </a:cubicBezTo>
                  <a:cubicBezTo>
                    <a:pt x="996" y="59"/>
                    <a:pt x="938" y="1"/>
                    <a:pt x="8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</p:grpSp>
      <p:grpSp>
        <p:nvGrpSpPr>
          <p:cNvPr id="5128" name="Google Shape;5128;p98"/>
          <p:cNvGrpSpPr/>
          <p:nvPr/>
        </p:nvGrpSpPr>
        <p:grpSpPr>
          <a:xfrm>
            <a:off x="2687487" y="1697330"/>
            <a:ext cx="401374" cy="359982"/>
            <a:chOff x="203000" y="2069689"/>
            <a:chExt cx="344527" cy="308997"/>
          </a:xfrm>
        </p:grpSpPr>
        <p:sp>
          <p:nvSpPr>
            <p:cNvPr id="5129" name="Google Shape;5129;p98"/>
            <p:cNvSpPr/>
            <p:nvPr/>
          </p:nvSpPr>
          <p:spPr>
            <a:xfrm>
              <a:off x="269898" y="2069689"/>
              <a:ext cx="277629" cy="253503"/>
            </a:xfrm>
            <a:custGeom>
              <a:avLst/>
              <a:gdLst/>
              <a:ahLst/>
              <a:cxnLst/>
              <a:rect l="l" t="t" r="r" b="b"/>
              <a:pathLst>
                <a:path w="6939" h="6336" extrusionOk="0">
                  <a:moveTo>
                    <a:pt x="126" y="0"/>
                  </a:moveTo>
                  <a:cubicBezTo>
                    <a:pt x="58" y="0"/>
                    <a:pt x="0" y="57"/>
                    <a:pt x="0" y="126"/>
                  </a:cubicBezTo>
                  <a:cubicBezTo>
                    <a:pt x="0" y="197"/>
                    <a:pt x="58" y="252"/>
                    <a:pt x="126" y="252"/>
                  </a:cubicBezTo>
                  <a:lnTo>
                    <a:pt x="6557" y="252"/>
                  </a:lnTo>
                  <a:cubicBezTo>
                    <a:pt x="6629" y="252"/>
                    <a:pt x="6686" y="309"/>
                    <a:pt x="6686" y="377"/>
                  </a:cubicBezTo>
                  <a:lnTo>
                    <a:pt x="6686" y="4963"/>
                  </a:lnTo>
                  <a:lnTo>
                    <a:pt x="2795" y="4963"/>
                  </a:lnTo>
                  <a:cubicBezTo>
                    <a:pt x="2726" y="4963"/>
                    <a:pt x="2668" y="5017"/>
                    <a:pt x="2668" y="5088"/>
                  </a:cubicBezTo>
                  <a:cubicBezTo>
                    <a:pt x="2668" y="5156"/>
                    <a:pt x="2726" y="5214"/>
                    <a:pt x="2795" y="5214"/>
                  </a:cubicBezTo>
                  <a:lnTo>
                    <a:pt x="6686" y="5214"/>
                  </a:lnTo>
                  <a:lnTo>
                    <a:pt x="6686" y="5959"/>
                  </a:lnTo>
                  <a:cubicBezTo>
                    <a:pt x="6686" y="6027"/>
                    <a:pt x="6629" y="6085"/>
                    <a:pt x="6557" y="6085"/>
                  </a:cubicBezTo>
                  <a:lnTo>
                    <a:pt x="5160" y="6085"/>
                  </a:lnTo>
                  <a:cubicBezTo>
                    <a:pt x="5092" y="6085"/>
                    <a:pt x="5034" y="6142"/>
                    <a:pt x="5034" y="6210"/>
                  </a:cubicBezTo>
                  <a:cubicBezTo>
                    <a:pt x="5034" y="6282"/>
                    <a:pt x="5092" y="6336"/>
                    <a:pt x="5160" y="6336"/>
                  </a:cubicBezTo>
                  <a:lnTo>
                    <a:pt x="6557" y="6336"/>
                  </a:lnTo>
                  <a:cubicBezTo>
                    <a:pt x="6768" y="6336"/>
                    <a:pt x="6938" y="6166"/>
                    <a:pt x="6938" y="5959"/>
                  </a:cubicBezTo>
                  <a:lnTo>
                    <a:pt x="6938" y="377"/>
                  </a:lnTo>
                  <a:cubicBezTo>
                    <a:pt x="6938" y="170"/>
                    <a:pt x="6768" y="0"/>
                    <a:pt x="65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130" name="Google Shape;5130;p98"/>
            <p:cNvSpPr/>
            <p:nvPr/>
          </p:nvSpPr>
          <p:spPr>
            <a:xfrm>
              <a:off x="203000" y="2069689"/>
              <a:ext cx="256264" cy="308997"/>
            </a:xfrm>
            <a:custGeom>
              <a:avLst/>
              <a:gdLst/>
              <a:ahLst/>
              <a:cxnLst/>
              <a:rect l="l" t="t" r="r" b="b"/>
              <a:pathLst>
                <a:path w="6405" h="7723" extrusionOk="0">
                  <a:moveTo>
                    <a:pt x="5153" y="6336"/>
                  </a:moveTo>
                  <a:lnTo>
                    <a:pt x="5153" y="6547"/>
                  </a:lnTo>
                  <a:lnTo>
                    <a:pt x="3453" y="6547"/>
                  </a:lnTo>
                  <a:lnTo>
                    <a:pt x="3453" y="6336"/>
                  </a:lnTo>
                  <a:close/>
                  <a:moveTo>
                    <a:pt x="5176" y="6802"/>
                  </a:moveTo>
                  <a:cubicBezTo>
                    <a:pt x="5255" y="7077"/>
                    <a:pt x="5507" y="7281"/>
                    <a:pt x="5809" y="7281"/>
                  </a:cubicBezTo>
                  <a:lnTo>
                    <a:pt x="5833" y="7281"/>
                  </a:lnTo>
                  <a:cubicBezTo>
                    <a:pt x="5884" y="7281"/>
                    <a:pt x="5928" y="7325"/>
                    <a:pt x="5928" y="7376"/>
                  </a:cubicBezTo>
                  <a:lnTo>
                    <a:pt x="5928" y="7471"/>
                  </a:lnTo>
                  <a:lnTo>
                    <a:pt x="2682" y="7471"/>
                  </a:lnTo>
                  <a:lnTo>
                    <a:pt x="2682" y="7376"/>
                  </a:lnTo>
                  <a:cubicBezTo>
                    <a:pt x="2682" y="7325"/>
                    <a:pt x="2722" y="7281"/>
                    <a:pt x="2774" y="7281"/>
                  </a:cubicBezTo>
                  <a:lnTo>
                    <a:pt x="2797" y="7281"/>
                  </a:lnTo>
                  <a:cubicBezTo>
                    <a:pt x="3100" y="7281"/>
                    <a:pt x="3355" y="7077"/>
                    <a:pt x="3430" y="6802"/>
                  </a:cubicBezTo>
                  <a:close/>
                  <a:moveTo>
                    <a:pt x="377" y="0"/>
                  </a:moveTo>
                  <a:cubicBezTo>
                    <a:pt x="170" y="0"/>
                    <a:pt x="0" y="170"/>
                    <a:pt x="0" y="377"/>
                  </a:cubicBezTo>
                  <a:lnTo>
                    <a:pt x="0" y="5959"/>
                  </a:lnTo>
                  <a:cubicBezTo>
                    <a:pt x="0" y="6166"/>
                    <a:pt x="170" y="6336"/>
                    <a:pt x="377" y="6336"/>
                  </a:cubicBezTo>
                  <a:lnTo>
                    <a:pt x="3202" y="6336"/>
                  </a:lnTo>
                  <a:lnTo>
                    <a:pt x="3202" y="6629"/>
                  </a:lnTo>
                  <a:cubicBezTo>
                    <a:pt x="3202" y="6849"/>
                    <a:pt x="3022" y="7029"/>
                    <a:pt x="2797" y="7029"/>
                  </a:cubicBezTo>
                  <a:lnTo>
                    <a:pt x="2774" y="7029"/>
                  </a:lnTo>
                  <a:cubicBezTo>
                    <a:pt x="2583" y="7029"/>
                    <a:pt x="2430" y="7186"/>
                    <a:pt x="2430" y="7376"/>
                  </a:cubicBezTo>
                  <a:lnTo>
                    <a:pt x="2430" y="7597"/>
                  </a:lnTo>
                  <a:cubicBezTo>
                    <a:pt x="2430" y="7665"/>
                    <a:pt x="2484" y="7723"/>
                    <a:pt x="2556" y="7723"/>
                  </a:cubicBezTo>
                  <a:lnTo>
                    <a:pt x="6053" y="7723"/>
                  </a:lnTo>
                  <a:cubicBezTo>
                    <a:pt x="6122" y="7723"/>
                    <a:pt x="6180" y="7665"/>
                    <a:pt x="6180" y="7597"/>
                  </a:cubicBezTo>
                  <a:lnTo>
                    <a:pt x="6180" y="7376"/>
                  </a:lnTo>
                  <a:cubicBezTo>
                    <a:pt x="6180" y="7186"/>
                    <a:pt x="6023" y="7029"/>
                    <a:pt x="5833" y="7029"/>
                  </a:cubicBezTo>
                  <a:lnTo>
                    <a:pt x="5809" y="7029"/>
                  </a:lnTo>
                  <a:cubicBezTo>
                    <a:pt x="5588" y="7029"/>
                    <a:pt x="5405" y="6849"/>
                    <a:pt x="5405" y="6629"/>
                  </a:cubicBezTo>
                  <a:lnTo>
                    <a:pt x="5405" y="6336"/>
                  </a:lnTo>
                  <a:lnTo>
                    <a:pt x="6278" y="6336"/>
                  </a:lnTo>
                  <a:cubicBezTo>
                    <a:pt x="6346" y="6336"/>
                    <a:pt x="6404" y="6282"/>
                    <a:pt x="6404" y="6210"/>
                  </a:cubicBezTo>
                  <a:cubicBezTo>
                    <a:pt x="6404" y="6142"/>
                    <a:pt x="6346" y="6085"/>
                    <a:pt x="6278" y="6085"/>
                  </a:cubicBezTo>
                  <a:lnTo>
                    <a:pt x="377" y="6085"/>
                  </a:lnTo>
                  <a:cubicBezTo>
                    <a:pt x="309" y="6085"/>
                    <a:pt x="251" y="6027"/>
                    <a:pt x="251" y="5959"/>
                  </a:cubicBezTo>
                  <a:lnTo>
                    <a:pt x="251" y="5214"/>
                  </a:lnTo>
                  <a:lnTo>
                    <a:pt x="3929" y="5214"/>
                  </a:lnTo>
                  <a:cubicBezTo>
                    <a:pt x="3997" y="5214"/>
                    <a:pt x="4055" y="5156"/>
                    <a:pt x="4055" y="5088"/>
                  </a:cubicBezTo>
                  <a:cubicBezTo>
                    <a:pt x="4055" y="5017"/>
                    <a:pt x="3997" y="4963"/>
                    <a:pt x="3929" y="4963"/>
                  </a:cubicBezTo>
                  <a:lnTo>
                    <a:pt x="251" y="4963"/>
                  </a:lnTo>
                  <a:lnTo>
                    <a:pt x="251" y="377"/>
                  </a:lnTo>
                  <a:cubicBezTo>
                    <a:pt x="251" y="309"/>
                    <a:pt x="309" y="252"/>
                    <a:pt x="377" y="252"/>
                  </a:cubicBezTo>
                  <a:lnTo>
                    <a:pt x="1305" y="252"/>
                  </a:lnTo>
                  <a:cubicBezTo>
                    <a:pt x="1373" y="252"/>
                    <a:pt x="1431" y="197"/>
                    <a:pt x="1431" y="126"/>
                  </a:cubicBezTo>
                  <a:cubicBezTo>
                    <a:pt x="1431" y="57"/>
                    <a:pt x="1373" y="0"/>
                    <a:pt x="13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131" name="Google Shape;5131;p98"/>
            <p:cNvSpPr/>
            <p:nvPr/>
          </p:nvSpPr>
          <p:spPr>
            <a:xfrm>
              <a:off x="341277" y="2174637"/>
              <a:ext cx="13523" cy="10123"/>
            </a:xfrm>
            <a:custGeom>
              <a:avLst/>
              <a:gdLst/>
              <a:ahLst/>
              <a:cxnLst/>
              <a:rect l="l" t="t" r="r" b="b"/>
              <a:pathLst>
                <a:path w="338" h="253" extrusionOk="0">
                  <a:moveTo>
                    <a:pt x="126" y="1"/>
                  </a:moveTo>
                  <a:cubicBezTo>
                    <a:pt x="59" y="1"/>
                    <a:pt x="1" y="59"/>
                    <a:pt x="1" y="127"/>
                  </a:cubicBezTo>
                  <a:cubicBezTo>
                    <a:pt x="1" y="198"/>
                    <a:pt x="59" y="253"/>
                    <a:pt x="126" y="253"/>
                  </a:cubicBezTo>
                  <a:lnTo>
                    <a:pt x="211" y="253"/>
                  </a:lnTo>
                  <a:cubicBezTo>
                    <a:pt x="280" y="253"/>
                    <a:pt x="338" y="198"/>
                    <a:pt x="338" y="127"/>
                  </a:cubicBezTo>
                  <a:cubicBezTo>
                    <a:pt x="338" y="59"/>
                    <a:pt x="280" y="1"/>
                    <a:pt x="2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132" name="Google Shape;5132;p98"/>
            <p:cNvSpPr/>
            <p:nvPr/>
          </p:nvSpPr>
          <p:spPr>
            <a:xfrm>
              <a:off x="368484" y="2174637"/>
              <a:ext cx="13523" cy="10123"/>
            </a:xfrm>
            <a:custGeom>
              <a:avLst/>
              <a:gdLst/>
              <a:ahLst/>
              <a:cxnLst/>
              <a:rect l="l" t="t" r="r" b="b"/>
              <a:pathLst>
                <a:path w="338" h="253" extrusionOk="0">
                  <a:moveTo>
                    <a:pt x="127" y="1"/>
                  </a:moveTo>
                  <a:cubicBezTo>
                    <a:pt x="55" y="1"/>
                    <a:pt x="0" y="59"/>
                    <a:pt x="0" y="127"/>
                  </a:cubicBezTo>
                  <a:cubicBezTo>
                    <a:pt x="0" y="198"/>
                    <a:pt x="55" y="253"/>
                    <a:pt x="127" y="253"/>
                  </a:cubicBezTo>
                  <a:lnTo>
                    <a:pt x="211" y="253"/>
                  </a:lnTo>
                  <a:cubicBezTo>
                    <a:pt x="279" y="253"/>
                    <a:pt x="337" y="198"/>
                    <a:pt x="337" y="127"/>
                  </a:cubicBezTo>
                  <a:cubicBezTo>
                    <a:pt x="337" y="59"/>
                    <a:pt x="279" y="1"/>
                    <a:pt x="2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133" name="Google Shape;5133;p98"/>
            <p:cNvSpPr/>
            <p:nvPr/>
          </p:nvSpPr>
          <p:spPr>
            <a:xfrm>
              <a:off x="395572" y="2174637"/>
              <a:ext cx="13603" cy="10123"/>
            </a:xfrm>
            <a:custGeom>
              <a:avLst/>
              <a:gdLst/>
              <a:ahLst/>
              <a:cxnLst/>
              <a:rect l="l" t="t" r="r" b="b"/>
              <a:pathLst>
                <a:path w="340" h="253" extrusionOk="0">
                  <a:moveTo>
                    <a:pt x="126" y="1"/>
                  </a:moveTo>
                  <a:cubicBezTo>
                    <a:pt x="57" y="1"/>
                    <a:pt x="0" y="59"/>
                    <a:pt x="0" y="127"/>
                  </a:cubicBezTo>
                  <a:cubicBezTo>
                    <a:pt x="0" y="198"/>
                    <a:pt x="57" y="253"/>
                    <a:pt x="126" y="253"/>
                  </a:cubicBezTo>
                  <a:lnTo>
                    <a:pt x="211" y="253"/>
                  </a:lnTo>
                  <a:cubicBezTo>
                    <a:pt x="282" y="253"/>
                    <a:pt x="340" y="198"/>
                    <a:pt x="340" y="127"/>
                  </a:cubicBezTo>
                  <a:cubicBezTo>
                    <a:pt x="340" y="59"/>
                    <a:pt x="282" y="1"/>
                    <a:pt x="2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</p:grpSp>
      <p:grpSp>
        <p:nvGrpSpPr>
          <p:cNvPr id="5134" name="Google Shape;5134;p98"/>
          <p:cNvGrpSpPr/>
          <p:nvPr/>
        </p:nvGrpSpPr>
        <p:grpSpPr>
          <a:xfrm>
            <a:off x="7455666" y="1682983"/>
            <a:ext cx="402165" cy="388650"/>
            <a:chOff x="1872008" y="2814727"/>
            <a:chExt cx="345206" cy="333605"/>
          </a:xfrm>
        </p:grpSpPr>
        <p:sp>
          <p:nvSpPr>
            <p:cNvPr id="5135" name="Google Shape;5135;p98"/>
            <p:cNvSpPr/>
            <p:nvPr/>
          </p:nvSpPr>
          <p:spPr>
            <a:xfrm>
              <a:off x="1872008" y="2943401"/>
              <a:ext cx="345206" cy="204931"/>
            </a:xfrm>
            <a:custGeom>
              <a:avLst/>
              <a:gdLst/>
              <a:ahLst/>
              <a:cxnLst/>
              <a:rect l="l" t="t" r="r" b="b"/>
              <a:pathLst>
                <a:path w="8628" h="5122" extrusionOk="0">
                  <a:moveTo>
                    <a:pt x="4128" y="253"/>
                  </a:moveTo>
                  <a:cubicBezTo>
                    <a:pt x="4456" y="253"/>
                    <a:pt x="4682" y="409"/>
                    <a:pt x="4698" y="421"/>
                  </a:cubicBezTo>
                  <a:cubicBezTo>
                    <a:pt x="4718" y="435"/>
                    <a:pt x="4742" y="445"/>
                    <a:pt x="4770" y="445"/>
                  </a:cubicBezTo>
                  <a:cubicBezTo>
                    <a:pt x="4770" y="445"/>
                    <a:pt x="4828" y="448"/>
                    <a:pt x="4881" y="482"/>
                  </a:cubicBezTo>
                  <a:cubicBezTo>
                    <a:pt x="4960" y="533"/>
                    <a:pt x="5000" y="622"/>
                    <a:pt x="5000" y="750"/>
                  </a:cubicBezTo>
                  <a:cubicBezTo>
                    <a:pt x="5000" y="879"/>
                    <a:pt x="4977" y="985"/>
                    <a:pt x="4946" y="1070"/>
                  </a:cubicBezTo>
                  <a:cubicBezTo>
                    <a:pt x="4875" y="924"/>
                    <a:pt x="4790" y="835"/>
                    <a:pt x="4783" y="829"/>
                  </a:cubicBezTo>
                  <a:cubicBezTo>
                    <a:pt x="4758" y="806"/>
                    <a:pt x="4727" y="795"/>
                    <a:pt x="4695" y="795"/>
                  </a:cubicBezTo>
                  <a:cubicBezTo>
                    <a:pt x="4676" y="795"/>
                    <a:pt x="4655" y="799"/>
                    <a:pt x="4637" y="808"/>
                  </a:cubicBezTo>
                  <a:cubicBezTo>
                    <a:pt x="4567" y="846"/>
                    <a:pt x="4373" y="925"/>
                    <a:pt x="4191" y="925"/>
                  </a:cubicBezTo>
                  <a:cubicBezTo>
                    <a:pt x="4159" y="925"/>
                    <a:pt x="4127" y="923"/>
                    <a:pt x="4097" y="917"/>
                  </a:cubicBezTo>
                  <a:cubicBezTo>
                    <a:pt x="4068" y="912"/>
                    <a:pt x="4041" y="909"/>
                    <a:pt x="4014" y="909"/>
                  </a:cubicBezTo>
                  <a:cubicBezTo>
                    <a:pt x="3805" y="909"/>
                    <a:pt x="3638" y="1062"/>
                    <a:pt x="3539" y="1179"/>
                  </a:cubicBezTo>
                  <a:cubicBezTo>
                    <a:pt x="3532" y="1158"/>
                    <a:pt x="3525" y="1135"/>
                    <a:pt x="3522" y="1108"/>
                  </a:cubicBezTo>
                  <a:cubicBezTo>
                    <a:pt x="3488" y="866"/>
                    <a:pt x="3372" y="724"/>
                    <a:pt x="3270" y="642"/>
                  </a:cubicBezTo>
                  <a:cubicBezTo>
                    <a:pt x="3582" y="341"/>
                    <a:pt x="3883" y="253"/>
                    <a:pt x="4128" y="253"/>
                  </a:cubicBezTo>
                  <a:close/>
                  <a:moveTo>
                    <a:pt x="4657" y="1077"/>
                  </a:moveTo>
                  <a:cubicBezTo>
                    <a:pt x="4705" y="1141"/>
                    <a:pt x="4762" y="1251"/>
                    <a:pt x="4779" y="1393"/>
                  </a:cubicBezTo>
                  <a:lnTo>
                    <a:pt x="4708" y="2035"/>
                  </a:lnTo>
                  <a:cubicBezTo>
                    <a:pt x="4691" y="2209"/>
                    <a:pt x="4481" y="2345"/>
                    <a:pt x="4236" y="2345"/>
                  </a:cubicBezTo>
                  <a:cubicBezTo>
                    <a:pt x="3987" y="2345"/>
                    <a:pt x="3780" y="2209"/>
                    <a:pt x="3760" y="2035"/>
                  </a:cubicBezTo>
                  <a:lnTo>
                    <a:pt x="3692" y="1397"/>
                  </a:lnTo>
                  <a:cubicBezTo>
                    <a:pt x="3751" y="1309"/>
                    <a:pt x="3882" y="1161"/>
                    <a:pt x="4014" y="1161"/>
                  </a:cubicBezTo>
                  <a:cubicBezTo>
                    <a:pt x="4025" y="1161"/>
                    <a:pt x="4037" y="1162"/>
                    <a:pt x="4048" y="1165"/>
                  </a:cubicBezTo>
                  <a:cubicBezTo>
                    <a:pt x="4097" y="1174"/>
                    <a:pt x="4145" y="1178"/>
                    <a:pt x="4194" y="1178"/>
                  </a:cubicBezTo>
                  <a:cubicBezTo>
                    <a:pt x="4378" y="1178"/>
                    <a:pt x="4555" y="1120"/>
                    <a:pt x="4657" y="1077"/>
                  </a:cubicBezTo>
                  <a:close/>
                  <a:moveTo>
                    <a:pt x="1748" y="1502"/>
                  </a:moveTo>
                  <a:cubicBezTo>
                    <a:pt x="1751" y="1505"/>
                    <a:pt x="1761" y="1512"/>
                    <a:pt x="1758" y="1525"/>
                  </a:cubicBezTo>
                  <a:cubicBezTo>
                    <a:pt x="1737" y="1747"/>
                    <a:pt x="1662" y="1906"/>
                    <a:pt x="1662" y="1906"/>
                  </a:cubicBezTo>
                  <a:cubicBezTo>
                    <a:pt x="1632" y="1968"/>
                    <a:pt x="1656" y="2046"/>
                    <a:pt x="1717" y="2076"/>
                  </a:cubicBezTo>
                  <a:lnTo>
                    <a:pt x="1754" y="2093"/>
                  </a:lnTo>
                  <a:cubicBezTo>
                    <a:pt x="1404" y="2291"/>
                    <a:pt x="1044" y="2358"/>
                    <a:pt x="874" y="2365"/>
                  </a:cubicBezTo>
                  <a:cubicBezTo>
                    <a:pt x="857" y="2365"/>
                    <a:pt x="840" y="2362"/>
                    <a:pt x="826" y="2358"/>
                  </a:cubicBezTo>
                  <a:cubicBezTo>
                    <a:pt x="823" y="2355"/>
                    <a:pt x="819" y="2355"/>
                    <a:pt x="816" y="2352"/>
                  </a:cubicBezTo>
                  <a:cubicBezTo>
                    <a:pt x="785" y="2335"/>
                    <a:pt x="762" y="2307"/>
                    <a:pt x="752" y="2274"/>
                  </a:cubicBezTo>
                  <a:cubicBezTo>
                    <a:pt x="700" y="2107"/>
                    <a:pt x="718" y="1960"/>
                    <a:pt x="802" y="1845"/>
                  </a:cubicBezTo>
                  <a:cubicBezTo>
                    <a:pt x="881" y="1736"/>
                    <a:pt x="1014" y="1665"/>
                    <a:pt x="1149" y="1665"/>
                  </a:cubicBezTo>
                  <a:cubicBezTo>
                    <a:pt x="1367" y="1658"/>
                    <a:pt x="1594" y="1573"/>
                    <a:pt x="1748" y="1502"/>
                  </a:cubicBezTo>
                  <a:close/>
                  <a:moveTo>
                    <a:pt x="7181" y="1589"/>
                  </a:moveTo>
                  <a:cubicBezTo>
                    <a:pt x="7248" y="1589"/>
                    <a:pt x="7323" y="1599"/>
                    <a:pt x="7404" y="1621"/>
                  </a:cubicBezTo>
                  <a:cubicBezTo>
                    <a:pt x="7625" y="1675"/>
                    <a:pt x="7764" y="1773"/>
                    <a:pt x="7822" y="1910"/>
                  </a:cubicBezTo>
                  <a:cubicBezTo>
                    <a:pt x="7893" y="2090"/>
                    <a:pt x="7818" y="2307"/>
                    <a:pt x="7760" y="2429"/>
                  </a:cubicBezTo>
                  <a:cubicBezTo>
                    <a:pt x="7468" y="2274"/>
                    <a:pt x="7299" y="2012"/>
                    <a:pt x="7299" y="2008"/>
                  </a:cubicBezTo>
                  <a:cubicBezTo>
                    <a:pt x="7275" y="1971"/>
                    <a:pt x="7234" y="1950"/>
                    <a:pt x="7189" y="1950"/>
                  </a:cubicBezTo>
                  <a:cubicBezTo>
                    <a:pt x="7176" y="1950"/>
                    <a:pt x="7162" y="1954"/>
                    <a:pt x="7148" y="1957"/>
                  </a:cubicBezTo>
                  <a:lnTo>
                    <a:pt x="6724" y="2107"/>
                  </a:lnTo>
                  <a:cubicBezTo>
                    <a:pt x="6737" y="1971"/>
                    <a:pt x="6778" y="1784"/>
                    <a:pt x="6908" y="1679"/>
                  </a:cubicBezTo>
                  <a:cubicBezTo>
                    <a:pt x="6976" y="1619"/>
                    <a:pt x="7068" y="1589"/>
                    <a:pt x="7181" y="1589"/>
                  </a:cubicBezTo>
                  <a:close/>
                  <a:moveTo>
                    <a:pt x="3596" y="2294"/>
                  </a:moveTo>
                  <a:lnTo>
                    <a:pt x="3596" y="2294"/>
                  </a:lnTo>
                  <a:cubicBezTo>
                    <a:pt x="3645" y="2365"/>
                    <a:pt x="3709" y="2426"/>
                    <a:pt x="3787" y="2474"/>
                  </a:cubicBezTo>
                  <a:lnTo>
                    <a:pt x="3709" y="2559"/>
                  </a:lnTo>
                  <a:lnTo>
                    <a:pt x="3596" y="2294"/>
                  </a:lnTo>
                  <a:close/>
                  <a:moveTo>
                    <a:pt x="4889" y="2266"/>
                  </a:moveTo>
                  <a:cubicBezTo>
                    <a:pt x="4898" y="2274"/>
                    <a:pt x="4905" y="2277"/>
                    <a:pt x="4916" y="2280"/>
                  </a:cubicBezTo>
                  <a:lnTo>
                    <a:pt x="4793" y="2559"/>
                  </a:lnTo>
                  <a:lnTo>
                    <a:pt x="4705" y="2460"/>
                  </a:lnTo>
                  <a:cubicBezTo>
                    <a:pt x="4779" y="2406"/>
                    <a:pt x="4844" y="2341"/>
                    <a:pt x="4889" y="2266"/>
                  </a:cubicBezTo>
                  <a:close/>
                  <a:moveTo>
                    <a:pt x="7145" y="2229"/>
                  </a:moveTo>
                  <a:cubicBezTo>
                    <a:pt x="7217" y="2318"/>
                    <a:pt x="7349" y="2470"/>
                    <a:pt x="7543" y="2593"/>
                  </a:cubicBezTo>
                  <a:lnTo>
                    <a:pt x="7431" y="2892"/>
                  </a:lnTo>
                  <a:cubicBezTo>
                    <a:pt x="7421" y="2916"/>
                    <a:pt x="7407" y="2936"/>
                    <a:pt x="7387" y="2956"/>
                  </a:cubicBezTo>
                  <a:cubicBezTo>
                    <a:pt x="7333" y="3005"/>
                    <a:pt x="7253" y="3031"/>
                    <a:pt x="7165" y="3031"/>
                  </a:cubicBezTo>
                  <a:cubicBezTo>
                    <a:pt x="7129" y="3031"/>
                    <a:pt x="7091" y="3027"/>
                    <a:pt x="7054" y="3018"/>
                  </a:cubicBezTo>
                  <a:cubicBezTo>
                    <a:pt x="6941" y="2987"/>
                    <a:pt x="6847" y="2923"/>
                    <a:pt x="6802" y="2841"/>
                  </a:cubicBezTo>
                  <a:cubicBezTo>
                    <a:pt x="6781" y="2801"/>
                    <a:pt x="6772" y="2763"/>
                    <a:pt x="6778" y="2729"/>
                  </a:cubicBezTo>
                  <a:lnTo>
                    <a:pt x="6833" y="2338"/>
                  </a:lnTo>
                  <a:lnTo>
                    <a:pt x="7145" y="2229"/>
                  </a:lnTo>
                  <a:close/>
                  <a:moveTo>
                    <a:pt x="1690" y="2409"/>
                  </a:moveTo>
                  <a:lnTo>
                    <a:pt x="1758" y="2851"/>
                  </a:lnTo>
                  <a:cubicBezTo>
                    <a:pt x="1775" y="2970"/>
                    <a:pt x="1656" y="3099"/>
                    <a:pt x="1489" y="3143"/>
                  </a:cubicBezTo>
                  <a:cubicBezTo>
                    <a:pt x="1448" y="3154"/>
                    <a:pt x="1406" y="3159"/>
                    <a:pt x="1367" y="3159"/>
                  </a:cubicBezTo>
                  <a:cubicBezTo>
                    <a:pt x="1244" y="3159"/>
                    <a:pt x="1139" y="3109"/>
                    <a:pt x="1108" y="3025"/>
                  </a:cubicBezTo>
                  <a:lnTo>
                    <a:pt x="948" y="2613"/>
                  </a:lnTo>
                  <a:cubicBezTo>
                    <a:pt x="1146" y="2597"/>
                    <a:pt x="1414" y="2531"/>
                    <a:pt x="1690" y="2409"/>
                  </a:cubicBezTo>
                  <a:close/>
                  <a:moveTo>
                    <a:pt x="4260" y="2597"/>
                  </a:moveTo>
                  <a:lnTo>
                    <a:pt x="4365" y="3361"/>
                  </a:lnTo>
                  <a:lnTo>
                    <a:pt x="4314" y="3361"/>
                  </a:lnTo>
                  <a:cubicBezTo>
                    <a:pt x="4243" y="3361"/>
                    <a:pt x="4175" y="3364"/>
                    <a:pt x="4103" y="3364"/>
                  </a:cubicBezTo>
                  <a:lnTo>
                    <a:pt x="4212" y="2597"/>
                  </a:lnTo>
                  <a:close/>
                  <a:moveTo>
                    <a:pt x="3362" y="2385"/>
                  </a:moveTo>
                  <a:lnTo>
                    <a:pt x="3556" y="2837"/>
                  </a:lnTo>
                  <a:cubicBezTo>
                    <a:pt x="3573" y="2875"/>
                    <a:pt x="3607" y="2903"/>
                    <a:pt x="3651" y="2912"/>
                  </a:cubicBezTo>
                  <a:lnTo>
                    <a:pt x="3672" y="2912"/>
                  </a:lnTo>
                  <a:cubicBezTo>
                    <a:pt x="3706" y="2912"/>
                    <a:pt x="3739" y="2898"/>
                    <a:pt x="3763" y="2872"/>
                  </a:cubicBezTo>
                  <a:lnTo>
                    <a:pt x="3946" y="2674"/>
                  </a:lnTo>
                  <a:lnTo>
                    <a:pt x="3849" y="3375"/>
                  </a:lnTo>
                  <a:cubicBezTo>
                    <a:pt x="3573" y="3388"/>
                    <a:pt x="3301" y="3419"/>
                    <a:pt x="3036" y="3460"/>
                  </a:cubicBezTo>
                  <a:cubicBezTo>
                    <a:pt x="2958" y="3327"/>
                    <a:pt x="2859" y="3212"/>
                    <a:pt x="2743" y="3110"/>
                  </a:cubicBezTo>
                  <a:cubicBezTo>
                    <a:pt x="2873" y="2814"/>
                    <a:pt x="3087" y="2559"/>
                    <a:pt x="3362" y="2385"/>
                  </a:cubicBezTo>
                  <a:close/>
                  <a:moveTo>
                    <a:pt x="5137" y="2402"/>
                  </a:moveTo>
                  <a:cubicBezTo>
                    <a:pt x="5429" y="2600"/>
                    <a:pt x="5653" y="2889"/>
                    <a:pt x="5772" y="3229"/>
                  </a:cubicBezTo>
                  <a:cubicBezTo>
                    <a:pt x="5704" y="3300"/>
                    <a:pt x="5643" y="3375"/>
                    <a:pt x="5592" y="3460"/>
                  </a:cubicBezTo>
                  <a:cubicBezTo>
                    <a:pt x="5276" y="3408"/>
                    <a:pt x="4953" y="3378"/>
                    <a:pt x="4619" y="3368"/>
                  </a:cubicBezTo>
                  <a:lnTo>
                    <a:pt x="4518" y="2630"/>
                  </a:lnTo>
                  <a:lnTo>
                    <a:pt x="4742" y="2872"/>
                  </a:lnTo>
                  <a:cubicBezTo>
                    <a:pt x="4766" y="2898"/>
                    <a:pt x="4800" y="2912"/>
                    <a:pt x="4834" y="2912"/>
                  </a:cubicBezTo>
                  <a:lnTo>
                    <a:pt x="4854" y="2912"/>
                  </a:lnTo>
                  <a:cubicBezTo>
                    <a:pt x="4895" y="2906"/>
                    <a:pt x="4933" y="2875"/>
                    <a:pt x="4950" y="2837"/>
                  </a:cubicBezTo>
                  <a:lnTo>
                    <a:pt x="5137" y="2402"/>
                  </a:lnTo>
                  <a:close/>
                  <a:moveTo>
                    <a:pt x="1989" y="3018"/>
                  </a:moveTo>
                  <a:cubicBezTo>
                    <a:pt x="2179" y="3052"/>
                    <a:pt x="2360" y="3130"/>
                    <a:pt x="2516" y="3249"/>
                  </a:cubicBezTo>
                  <a:cubicBezTo>
                    <a:pt x="2611" y="3323"/>
                    <a:pt x="2696" y="3408"/>
                    <a:pt x="2764" y="3504"/>
                  </a:cubicBezTo>
                  <a:cubicBezTo>
                    <a:pt x="2396" y="3576"/>
                    <a:pt x="2043" y="3670"/>
                    <a:pt x="1717" y="3793"/>
                  </a:cubicBezTo>
                  <a:cubicBezTo>
                    <a:pt x="1265" y="3956"/>
                    <a:pt x="877" y="4160"/>
                    <a:pt x="565" y="4395"/>
                  </a:cubicBezTo>
                  <a:cubicBezTo>
                    <a:pt x="507" y="3979"/>
                    <a:pt x="667" y="3555"/>
                    <a:pt x="993" y="3283"/>
                  </a:cubicBezTo>
                  <a:cubicBezTo>
                    <a:pt x="1088" y="3368"/>
                    <a:pt x="1221" y="3412"/>
                    <a:pt x="1367" y="3412"/>
                  </a:cubicBezTo>
                  <a:cubicBezTo>
                    <a:pt x="1428" y="3412"/>
                    <a:pt x="1489" y="3405"/>
                    <a:pt x="1554" y="3388"/>
                  </a:cubicBezTo>
                  <a:cubicBezTo>
                    <a:pt x="1768" y="3331"/>
                    <a:pt x="1927" y="3188"/>
                    <a:pt x="1989" y="3018"/>
                  </a:cubicBezTo>
                  <a:close/>
                  <a:moveTo>
                    <a:pt x="4133" y="0"/>
                  </a:moveTo>
                  <a:cubicBezTo>
                    <a:pt x="3819" y="0"/>
                    <a:pt x="3396" y="116"/>
                    <a:pt x="2978" y="587"/>
                  </a:cubicBezTo>
                  <a:cubicBezTo>
                    <a:pt x="2947" y="618"/>
                    <a:pt x="2937" y="666"/>
                    <a:pt x="2947" y="706"/>
                  </a:cubicBezTo>
                  <a:cubicBezTo>
                    <a:pt x="2961" y="747"/>
                    <a:pt x="2992" y="781"/>
                    <a:pt x="3033" y="791"/>
                  </a:cubicBezTo>
                  <a:cubicBezTo>
                    <a:pt x="3049" y="798"/>
                    <a:pt x="3233" y="866"/>
                    <a:pt x="3270" y="1141"/>
                  </a:cubicBezTo>
                  <a:cubicBezTo>
                    <a:pt x="3294" y="1298"/>
                    <a:pt x="3372" y="1397"/>
                    <a:pt x="3444" y="1447"/>
                  </a:cubicBezTo>
                  <a:lnTo>
                    <a:pt x="3505" y="2026"/>
                  </a:lnTo>
                  <a:cubicBezTo>
                    <a:pt x="3457" y="2046"/>
                    <a:pt x="3410" y="2070"/>
                    <a:pt x="3362" y="2093"/>
                  </a:cubicBezTo>
                  <a:cubicBezTo>
                    <a:pt x="3359" y="2093"/>
                    <a:pt x="3359" y="2093"/>
                    <a:pt x="3359" y="2097"/>
                  </a:cubicBezTo>
                  <a:cubicBezTo>
                    <a:pt x="2995" y="2287"/>
                    <a:pt x="2706" y="2589"/>
                    <a:pt x="2536" y="2960"/>
                  </a:cubicBezTo>
                  <a:cubicBezTo>
                    <a:pt x="2370" y="2862"/>
                    <a:pt x="2189" y="2793"/>
                    <a:pt x="1999" y="2766"/>
                  </a:cubicBezTo>
                  <a:lnTo>
                    <a:pt x="1927" y="2283"/>
                  </a:lnTo>
                  <a:cubicBezTo>
                    <a:pt x="1952" y="2270"/>
                    <a:pt x="1979" y="2253"/>
                    <a:pt x="2002" y="2236"/>
                  </a:cubicBezTo>
                  <a:cubicBezTo>
                    <a:pt x="2057" y="2202"/>
                    <a:pt x="2084" y="2144"/>
                    <a:pt x="2081" y="2079"/>
                  </a:cubicBezTo>
                  <a:cubicBezTo>
                    <a:pt x="2077" y="2015"/>
                    <a:pt x="2040" y="1957"/>
                    <a:pt x="1982" y="1927"/>
                  </a:cubicBezTo>
                  <a:lnTo>
                    <a:pt x="1935" y="1903"/>
                  </a:lnTo>
                  <a:cubicBezTo>
                    <a:pt x="1962" y="1818"/>
                    <a:pt x="1996" y="1695"/>
                    <a:pt x="2009" y="1546"/>
                  </a:cubicBezTo>
                  <a:cubicBezTo>
                    <a:pt x="2020" y="1450"/>
                    <a:pt x="1975" y="1356"/>
                    <a:pt x="1894" y="1298"/>
                  </a:cubicBezTo>
                  <a:cubicBezTo>
                    <a:pt x="1850" y="1266"/>
                    <a:pt x="1800" y="1251"/>
                    <a:pt x="1749" y="1251"/>
                  </a:cubicBezTo>
                  <a:cubicBezTo>
                    <a:pt x="1712" y="1251"/>
                    <a:pt x="1676" y="1259"/>
                    <a:pt x="1642" y="1274"/>
                  </a:cubicBezTo>
                  <a:cubicBezTo>
                    <a:pt x="1513" y="1335"/>
                    <a:pt x="1320" y="1406"/>
                    <a:pt x="1143" y="1410"/>
                  </a:cubicBezTo>
                  <a:cubicBezTo>
                    <a:pt x="932" y="1417"/>
                    <a:pt x="721" y="1525"/>
                    <a:pt x="598" y="1695"/>
                  </a:cubicBezTo>
                  <a:cubicBezTo>
                    <a:pt x="470" y="1875"/>
                    <a:pt x="439" y="2107"/>
                    <a:pt x="510" y="2345"/>
                  </a:cubicBezTo>
                  <a:cubicBezTo>
                    <a:pt x="537" y="2429"/>
                    <a:pt x="589" y="2501"/>
                    <a:pt x="656" y="2548"/>
                  </a:cubicBezTo>
                  <a:cubicBezTo>
                    <a:pt x="660" y="2562"/>
                    <a:pt x="663" y="2572"/>
                    <a:pt x="667" y="2586"/>
                  </a:cubicBezTo>
                  <a:lnTo>
                    <a:pt x="854" y="3072"/>
                  </a:lnTo>
                  <a:cubicBezTo>
                    <a:pt x="408" y="3429"/>
                    <a:pt x="204" y="4017"/>
                    <a:pt x="344" y="4578"/>
                  </a:cubicBezTo>
                  <a:cubicBezTo>
                    <a:pt x="225" y="4687"/>
                    <a:pt x="123" y="4799"/>
                    <a:pt x="35" y="4918"/>
                  </a:cubicBezTo>
                  <a:cubicBezTo>
                    <a:pt x="4" y="4958"/>
                    <a:pt x="0" y="5010"/>
                    <a:pt x="21" y="5051"/>
                  </a:cubicBezTo>
                  <a:cubicBezTo>
                    <a:pt x="44" y="5095"/>
                    <a:pt x="89" y="5122"/>
                    <a:pt x="137" y="5122"/>
                  </a:cubicBezTo>
                  <a:lnTo>
                    <a:pt x="2067" y="5122"/>
                  </a:lnTo>
                  <a:cubicBezTo>
                    <a:pt x="2139" y="5122"/>
                    <a:pt x="2197" y="5064"/>
                    <a:pt x="2197" y="4993"/>
                  </a:cubicBezTo>
                  <a:cubicBezTo>
                    <a:pt x="2197" y="4925"/>
                    <a:pt x="2139" y="4867"/>
                    <a:pt x="2067" y="4867"/>
                  </a:cubicBezTo>
                  <a:lnTo>
                    <a:pt x="408" y="4867"/>
                  </a:lnTo>
                  <a:cubicBezTo>
                    <a:pt x="483" y="4792"/>
                    <a:pt x="565" y="4718"/>
                    <a:pt x="656" y="4646"/>
                  </a:cubicBezTo>
                  <a:cubicBezTo>
                    <a:pt x="663" y="4639"/>
                    <a:pt x="667" y="4636"/>
                    <a:pt x="673" y="4632"/>
                  </a:cubicBezTo>
                  <a:cubicBezTo>
                    <a:pt x="973" y="4398"/>
                    <a:pt x="1353" y="4194"/>
                    <a:pt x="1802" y="4028"/>
                  </a:cubicBezTo>
                  <a:cubicBezTo>
                    <a:pt x="2539" y="3759"/>
                    <a:pt x="3410" y="3612"/>
                    <a:pt x="4314" y="3612"/>
                  </a:cubicBezTo>
                  <a:cubicBezTo>
                    <a:pt x="5218" y="3612"/>
                    <a:pt x="6088" y="3759"/>
                    <a:pt x="6826" y="4028"/>
                  </a:cubicBezTo>
                  <a:cubicBezTo>
                    <a:pt x="7421" y="4249"/>
                    <a:pt x="7897" y="4534"/>
                    <a:pt x="8220" y="4867"/>
                  </a:cubicBezTo>
                  <a:lnTo>
                    <a:pt x="2600" y="4867"/>
                  </a:lnTo>
                  <a:cubicBezTo>
                    <a:pt x="2533" y="4867"/>
                    <a:pt x="2475" y="4925"/>
                    <a:pt x="2475" y="4993"/>
                  </a:cubicBezTo>
                  <a:cubicBezTo>
                    <a:pt x="2475" y="5064"/>
                    <a:pt x="2533" y="5122"/>
                    <a:pt x="2600" y="5122"/>
                  </a:cubicBezTo>
                  <a:lnTo>
                    <a:pt x="8491" y="5122"/>
                  </a:lnTo>
                  <a:cubicBezTo>
                    <a:pt x="8539" y="5122"/>
                    <a:pt x="8583" y="5095"/>
                    <a:pt x="8607" y="5051"/>
                  </a:cubicBezTo>
                  <a:cubicBezTo>
                    <a:pt x="8628" y="5010"/>
                    <a:pt x="8624" y="4958"/>
                    <a:pt x="8593" y="4918"/>
                  </a:cubicBezTo>
                  <a:cubicBezTo>
                    <a:pt x="8505" y="4799"/>
                    <a:pt x="8400" y="4683"/>
                    <a:pt x="8281" y="4575"/>
                  </a:cubicBezTo>
                  <a:cubicBezTo>
                    <a:pt x="8339" y="4320"/>
                    <a:pt x="8328" y="4054"/>
                    <a:pt x="8254" y="3806"/>
                  </a:cubicBezTo>
                  <a:cubicBezTo>
                    <a:pt x="8237" y="3751"/>
                    <a:pt x="8186" y="3716"/>
                    <a:pt x="8131" y="3716"/>
                  </a:cubicBezTo>
                  <a:cubicBezTo>
                    <a:pt x="8119" y="3716"/>
                    <a:pt x="8106" y="3718"/>
                    <a:pt x="8094" y="3722"/>
                  </a:cubicBezTo>
                  <a:cubicBezTo>
                    <a:pt x="8030" y="3742"/>
                    <a:pt x="7992" y="3813"/>
                    <a:pt x="8012" y="3882"/>
                  </a:cubicBezTo>
                  <a:cubicBezTo>
                    <a:pt x="8063" y="4045"/>
                    <a:pt x="8077" y="4221"/>
                    <a:pt x="8056" y="4391"/>
                  </a:cubicBezTo>
                  <a:cubicBezTo>
                    <a:pt x="7744" y="4160"/>
                    <a:pt x="7360" y="3956"/>
                    <a:pt x="6914" y="3793"/>
                  </a:cubicBezTo>
                  <a:cubicBezTo>
                    <a:pt x="6585" y="3670"/>
                    <a:pt x="6235" y="3576"/>
                    <a:pt x="5868" y="3504"/>
                  </a:cubicBezTo>
                  <a:cubicBezTo>
                    <a:pt x="5908" y="3453"/>
                    <a:pt x="5953" y="3402"/>
                    <a:pt x="6000" y="3354"/>
                  </a:cubicBezTo>
                  <a:cubicBezTo>
                    <a:pt x="6174" y="3191"/>
                    <a:pt x="6398" y="3079"/>
                    <a:pt x="6632" y="3038"/>
                  </a:cubicBezTo>
                  <a:cubicBezTo>
                    <a:pt x="6717" y="3143"/>
                    <a:pt x="6843" y="3225"/>
                    <a:pt x="6989" y="3259"/>
                  </a:cubicBezTo>
                  <a:cubicBezTo>
                    <a:pt x="7051" y="3276"/>
                    <a:pt x="7108" y="3283"/>
                    <a:pt x="7166" y="3283"/>
                  </a:cubicBezTo>
                  <a:cubicBezTo>
                    <a:pt x="7285" y="3283"/>
                    <a:pt x="7393" y="3253"/>
                    <a:pt x="7482" y="3198"/>
                  </a:cubicBezTo>
                  <a:cubicBezTo>
                    <a:pt x="7614" y="3279"/>
                    <a:pt x="7730" y="3385"/>
                    <a:pt x="7822" y="3507"/>
                  </a:cubicBezTo>
                  <a:cubicBezTo>
                    <a:pt x="7846" y="3541"/>
                    <a:pt x="7883" y="3558"/>
                    <a:pt x="7923" y="3558"/>
                  </a:cubicBezTo>
                  <a:cubicBezTo>
                    <a:pt x="7948" y="3558"/>
                    <a:pt x="7975" y="3548"/>
                    <a:pt x="7999" y="3531"/>
                  </a:cubicBezTo>
                  <a:cubicBezTo>
                    <a:pt x="8053" y="3490"/>
                    <a:pt x="8063" y="3412"/>
                    <a:pt x="8022" y="3354"/>
                  </a:cubicBezTo>
                  <a:cubicBezTo>
                    <a:pt x="7920" y="3218"/>
                    <a:pt x="7795" y="3102"/>
                    <a:pt x="7655" y="3008"/>
                  </a:cubicBezTo>
                  <a:cubicBezTo>
                    <a:pt x="7658" y="3000"/>
                    <a:pt x="7662" y="2991"/>
                    <a:pt x="7666" y="2980"/>
                  </a:cubicBezTo>
                  <a:lnTo>
                    <a:pt x="7768" y="2712"/>
                  </a:lnTo>
                  <a:cubicBezTo>
                    <a:pt x="7785" y="2719"/>
                    <a:pt x="7801" y="2722"/>
                    <a:pt x="7815" y="2722"/>
                  </a:cubicBezTo>
                  <a:cubicBezTo>
                    <a:pt x="7859" y="2722"/>
                    <a:pt x="7900" y="2702"/>
                    <a:pt x="7923" y="2664"/>
                  </a:cubicBezTo>
                  <a:cubicBezTo>
                    <a:pt x="7934" y="2644"/>
                    <a:pt x="8209" y="2202"/>
                    <a:pt x="8056" y="1818"/>
                  </a:cubicBezTo>
                  <a:cubicBezTo>
                    <a:pt x="7968" y="1601"/>
                    <a:pt x="7771" y="1450"/>
                    <a:pt x="7468" y="1376"/>
                  </a:cubicBezTo>
                  <a:cubicBezTo>
                    <a:pt x="7364" y="1350"/>
                    <a:pt x="7268" y="1336"/>
                    <a:pt x="7179" y="1336"/>
                  </a:cubicBezTo>
                  <a:cubicBezTo>
                    <a:pt x="7006" y="1336"/>
                    <a:pt x="6861" y="1386"/>
                    <a:pt x="6745" y="1485"/>
                  </a:cubicBezTo>
                  <a:cubicBezTo>
                    <a:pt x="6428" y="1753"/>
                    <a:pt x="6466" y="2277"/>
                    <a:pt x="6469" y="2297"/>
                  </a:cubicBezTo>
                  <a:cubicBezTo>
                    <a:pt x="6472" y="2338"/>
                    <a:pt x="6493" y="2372"/>
                    <a:pt x="6527" y="2393"/>
                  </a:cubicBezTo>
                  <a:cubicBezTo>
                    <a:pt x="6541" y="2402"/>
                    <a:pt x="6554" y="2406"/>
                    <a:pt x="6568" y="2409"/>
                  </a:cubicBezTo>
                  <a:lnTo>
                    <a:pt x="6527" y="2691"/>
                  </a:lnTo>
                  <a:cubicBezTo>
                    <a:pt x="6524" y="2729"/>
                    <a:pt x="6524" y="2763"/>
                    <a:pt x="6527" y="2801"/>
                  </a:cubicBezTo>
                  <a:cubicBezTo>
                    <a:pt x="6329" y="2845"/>
                    <a:pt x="6139" y="2929"/>
                    <a:pt x="5973" y="3049"/>
                  </a:cubicBezTo>
                  <a:cubicBezTo>
                    <a:pt x="5786" y="2589"/>
                    <a:pt x="5422" y="2219"/>
                    <a:pt x="4963" y="2026"/>
                  </a:cubicBezTo>
                  <a:lnTo>
                    <a:pt x="5027" y="1447"/>
                  </a:lnTo>
                  <a:cubicBezTo>
                    <a:pt x="5096" y="1362"/>
                    <a:pt x="5252" y="1121"/>
                    <a:pt x="5252" y="750"/>
                  </a:cubicBezTo>
                  <a:cubicBezTo>
                    <a:pt x="5252" y="353"/>
                    <a:pt x="4983" y="217"/>
                    <a:pt x="4817" y="197"/>
                  </a:cubicBezTo>
                  <a:cubicBezTo>
                    <a:pt x="4739" y="149"/>
                    <a:pt x="4535" y="37"/>
                    <a:pt x="4256" y="6"/>
                  </a:cubicBezTo>
                  <a:cubicBezTo>
                    <a:pt x="4218" y="3"/>
                    <a:pt x="4176" y="0"/>
                    <a:pt x="41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136" name="Google Shape;5136;p98"/>
            <p:cNvSpPr/>
            <p:nvPr/>
          </p:nvSpPr>
          <p:spPr>
            <a:xfrm>
              <a:off x="1956190" y="2814727"/>
              <a:ext cx="184566" cy="134354"/>
            </a:xfrm>
            <a:custGeom>
              <a:avLst/>
              <a:gdLst/>
              <a:ahLst/>
              <a:cxnLst/>
              <a:rect l="l" t="t" r="r" b="b"/>
              <a:pathLst>
                <a:path w="4613" h="3358" extrusionOk="0">
                  <a:moveTo>
                    <a:pt x="3260" y="720"/>
                  </a:moveTo>
                  <a:cubicBezTo>
                    <a:pt x="3869" y="720"/>
                    <a:pt x="4362" y="1213"/>
                    <a:pt x="4362" y="1822"/>
                  </a:cubicBezTo>
                  <a:cubicBezTo>
                    <a:pt x="4362" y="2162"/>
                    <a:pt x="4208" y="2478"/>
                    <a:pt x="3940" y="2688"/>
                  </a:cubicBezTo>
                  <a:cubicBezTo>
                    <a:pt x="3896" y="2722"/>
                    <a:pt x="3882" y="2780"/>
                    <a:pt x="3899" y="2831"/>
                  </a:cubicBezTo>
                  <a:cubicBezTo>
                    <a:pt x="3933" y="2933"/>
                    <a:pt x="3984" y="3022"/>
                    <a:pt x="4042" y="3096"/>
                  </a:cubicBezTo>
                  <a:cubicBezTo>
                    <a:pt x="3927" y="3076"/>
                    <a:pt x="3753" y="3025"/>
                    <a:pt x="3563" y="2917"/>
                  </a:cubicBezTo>
                  <a:cubicBezTo>
                    <a:pt x="3543" y="2906"/>
                    <a:pt x="3521" y="2900"/>
                    <a:pt x="3499" y="2900"/>
                  </a:cubicBezTo>
                  <a:cubicBezTo>
                    <a:pt x="3490" y="2900"/>
                    <a:pt x="3482" y="2901"/>
                    <a:pt x="3474" y="2903"/>
                  </a:cubicBezTo>
                  <a:cubicBezTo>
                    <a:pt x="3403" y="2917"/>
                    <a:pt x="3331" y="2923"/>
                    <a:pt x="3260" y="2923"/>
                  </a:cubicBezTo>
                  <a:cubicBezTo>
                    <a:pt x="2849" y="2923"/>
                    <a:pt x="2475" y="2695"/>
                    <a:pt x="2285" y="2338"/>
                  </a:cubicBezTo>
                  <a:cubicBezTo>
                    <a:pt x="2546" y="2090"/>
                    <a:pt x="2710" y="1740"/>
                    <a:pt x="2710" y="1353"/>
                  </a:cubicBezTo>
                  <a:cubicBezTo>
                    <a:pt x="2710" y="1199"/>
                    <a:pt x="2683" y="1050"/>
                    <a:pt x="2635" y="914"/>
                  </a:cubicBezTo>
                  <a:cubicBezTo>
                    <a:pt x="2818" y="788"/>
                    <a:pt x="3036" y="720"/>
                    <a:pt x="3260" y="720"/>
                  </a:cubicBezTo>
                  <a:close/>
                  <a:moveTo>
                    <a:pt x="1357" y="0"/>
                  </a:moveTo>
                  <a:cubicBezTo>
                    <a:pt x="1282" y="0"/>
                    <a:pt x="1210" y="7"/>
                    <a:pt x="1139" y="16"/>
                  </a:cubicBezTo>
                  <a:cubicBezTo>
                    <a:pt x="1072" y="27"/>
                    <a:pt x="1023" y="91"/>
                    <a:pt x="1034" y="159"/>
                  </a:cubicBezTo>
                  <a:cubicBezTo>
                    <a:pt x="1046" y="224"/>
                    <a:pt x="1101" y="266"/>
                    <a:pt x="1161" y="266"/>
                  </a:cubicBezTo>
                  <a:cubicBezTo>
                    <a:pt x="1167" y="266"/>
                    <a:pt x="1174" y="266"/>
                    <a:pt x="1180" y="265"/>
                  </a:cubicBezTo>
                  <a:cubicBezTo>
                    <a:pt x="1238" y="255"/>
                    <a:pt x="1296" y="251"/>
                    <a:pt x="1357" y="251"/>
                  </a:cubicBezTo>
                  <a:cubicBezTo>
                    <a:pt x="1962" y="251"/>
                    <a:pt x="2458" y="747"/>
                    <a:pt x="2458" y="1353"/>
                  </a:cubicBezTo>
                  <a:cubicBezTo>
                    <a:pt x="2458" y="1961"/>
                    <a:pt x="1962" y="2457"/>
                    <a:pt x="1357" y="2457"/>
                  </a:cubicBezTo>
                  <a:cubicBezTo>
                    <a:pt x="1282" y="2457"/>
                    <a:pt x="1210" y="2451"/>
                    <a:pt x="1139" y="2434"/>
                  </a:cubicBezTo>
                  <a:cubicBezTo>
                    <a:pt x="1132" y="2433"/>
                    <a:pt x="1125" y="2432"/>
                    <a:pt x="1118" y="2432"/>
                  </a:cubicBezTo>
                  <a:cubicBezTo>
                    <a:pt x="1095" y="2432"/>
                    <a:pt x="1073" y="2437"/>
                    <a:pt x="1054" y="2447"/>
                  </a:cubicBezTo>
                  <a:cubicBezTo>
                    <a:pt x="863" y="2556"/>
                    <a:pt x="687" y="2606"/>
                    <a:pt x="571" y="2627"/>
                  </a:cubicBezTo>
                  <a:cubicBezTo>
                    <a:pt x="633" y="2553"/>
                    <a:pt x="680" y="2464"/>
                    <a:pt x="717" y="2362"/>
                  </a:cubicBezTo>
                  <a:cubicBezTo>
                    <a:pt x="735" y="2311"/>
                    <a:pt x="717" y="2257"/>
                    <a:pt x="677" y="2223"/>
                  </a:cubicBezTo>
                  <a:cubicBezTo>
                    <a:pt x="408" y="2012"/>
                    <a:pt x="252" y="1696"/>
                    <a:pt x="252" y="1353"/>
                  </a:cubicBezTo>
                  <a:cubicBezTo>
                    <a:pt x="252" y="985"/>
                    <a:pt x="435" y="645"/>
                    <a:pt x="738" y="438"/>
                  </a:cubicBezTo>
                  <a:cubicBezTo>
                    <a:pt x="796" y="401"/>
                    <a:pt x="813" y="322"/>
                    <a:pt x="772" y="265"/>
                  </a:cubicBezTo>
                  <a:cubicBezTo>
                    <a:pt x="749" y="229"/>
                    <a:pt x="709" y="209"/>
                    <a:pt x="668" y="209"/>
                  </a:cubicBezTo>
                  <a:cubicBezTo>
                    <a:pt x="644" y="209"/>
                    <a:pt x="620" y="216"/>
                    <a:pt x="598" y="231"/>
                  </a:cubicBezTo>
                  <a:cubicBezTo>
                    <a:pt x="225" y="482"/>
                    <a:pt x="0" y="904"/>
                    <a:pt x="0" y="1353"/>
                  </a:cubicBezTo>
                  <a:cubicBezTo>
                    <a:pt x="0" y="1740"/>
                    <a:pt x="160" y="2101"/>
                    <a:pt x="446" y="2358"/>
                  </a:cubicBezTo>
                  <a:cubicBezTo>
                    <a:pt x="412" y="2427"/>
                    <a:pt x="371" y="2481"/>
                    <a:pt x="323" y="2529"/>
                  </a:cubicBezTo>
                  <a:cubicBezTo>
                    <a:pt x="181" y="2664"/>
                    <a:pt x="235" y="2770"/>
                    <a:pt x="262" y="2807"/>
                  </a:cubicBezTo>
                  <a:cubicBezTo>
                    <a:pt x="306" y="2865"/>
                    <a:pt x="385" y="2889"/>
                    <a:pt x="480" y="2889"/>
                  </a:cubicBezTo>
                  <a:cubicBezTo>
                    <a:pt x="673" y="2889"/>
                    <a:pt x="939" y="2797"/>
                    <a:pt x="1136" y="2692"/>
                  </a:cubicBezTo>
                  <a:cubicBezTo>
                    <a:pt x="1207" y="2702"/>
                    <a:pt x="1282" y="2708"/>
                    <a:pt x="1357" y="2708"/>
                  </a:cubicBezTo>
                  <a:cubicBezTo>
                    <a:pt x="1622" y="2708"/>
                    <a:pt x="1873" y="2631"/>
                    <a:pt x="2084" y="2495"/>
                  </a:cubicBezTo>
                  <a:cubicBezTo>
                    <a:pt x="2322" y="2912"/>
                    <a:pt x="2771" y="3174"/>
                    <a:pt x="3260" y="3174"/>
                  </a:cubicBezTo>
                  <a:cubicBezTo>
                    <a:pt x="3331" y="3174"/>
                    <a:pt x="3406" y="3171"/>
                    <a:pt x="3478" y="3157"/>
                  </a:cubicBezTo>
                  <a:cubicBezTo>
                    <a:pt x="3678" y="3263"/>
                    <a:pt x="3943" y="3358"/>
                    <a:pt x="4134" y="3358"/>
                  </a:cubicBezTo>
                  <a:cubicBezTo>
                    <a:pt x="4233" y="3358"/>
                    <a:pt x="4310" y="3334"/>
                    <a:pt x="4355" y="3276"/>
                  </a:cubicBezTo>
                  <a:cubicBezTo>
                    <a:pt x="4382" y="3239"/>
                    <a:pt x="4433" y="3134"/>
                    <a:pt x="4290" y="2998"/>
                  </a:cubicBezTo>
                  <a:cubicBezTo>
                    <a:pt x="4243" y="2950"/>
                    <a:pt x="4202" y="2892"/>
                    <a:pt x="4167" y="2824"/>
                  </a:cubicBezTo>
                  <a:cubicBezTo>
                    <a:pt x="4453" y="2570"/>
                    <a:pt x="4613" y="2209"/>
                    <a:pt x="4613" y="1822"/>
                  </a:cubicBezTo>
                  <a:cubicBezTo>
                    <a:pt x="4613" y="1074"/>
                    <a:pt x="4008" y="465"/>
                    <a:pt x="3260" y="465"/>
                  </a:cubicBezTo>
                  <a:cubicBezTo>
                    <a:pt x="3002" y="465"/>
                    <a:pt x="2747" y="543"/>
                    <a:pt x="2529" y="680"/>
                  </a:cubicBezTo>
                  <a:cubicBezTo>
                    <a:pt x="2295" y="275"/>
                    <a:pt x="1856" y="0"/>
                    <a:pt x="13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137" name="Google Shape;5137;p98"/>
            <p:cNvSpPr/>
            <p:nvPr/>
          </p:nvSpPr>
          <p:spPr>
            <a:xfrm>
              <a:off x="1929503" y="2946482"/>
              <a:ext cx="29447" cy="29407"/>
            </a:xfrm>
            <a:custGeom>
              <a:avLst/>
              <a:gdLst/>
              <a:ahLst/>
              <a:cxnLst/>
              <a:rect l="l" t="t" r="r" b="b"/>
              <a:pathLst>
                <a:path w="736" h="735" extrusionOk="0">
                  <a:moveTo>
                    <a:pt x="368" y="0"/>
                  </a:moveTo>
                  <a:cubicBezTo>
                    <a:pt x="300" y="0"/>
                    <a:pt x="242" y="58"/>
                    <a:pt x="242" y="129"/>
                  </a:cubicBezTo>
                  <a:lnTo>
                    <a:pt x="242" y="242"/>
                  </a:lnTo>
                  <a:lnTo>
                    <a:pt x="127" y="242"/>
                  </a:lnTo>
                  <a:cubicBezTo>
                    <a:pt x="59" y="242"/>
                    <a:pt x="1" y="300"/>
                    <a:pt x="1" y="368"/>
                  </a:cubicBezTo>
                  <a:cubicBezTo>
                    <a:pt x="1" y="439"/>
                    <a:pt x="59" y="493"/>
                    <a:pt x="127" y="493"/>
                  </a:cubicBezTo>
                  <a:lnTo>
                    <a:pt x="242" y="493"/>
                  </a:lnTo>
                  <a:lnTo>
                    <a:pt x="242" y="609"/>
                  </a:lnTo>
                  <a:cubicBezTo>
                    <a:pt x="242" y="680"/>
                    <a:pt x="300" y="735"/>
                    <a:pt x="368" y="735"/>
                  </a:cubicBezTo>
                  <a:cubicBezTo>
                    <a:pt x="440" y="735"/>
                    <a:pt x="494" y="680"/>
                    <a:pt x="494" y="609"/>
                  </a:cubicBezTo>
                  <a:lnTo>
                    <a:pt x="494" y="493"/>
                  </a:lnTo>
                  <a:lnTo>
                    <a:pt x="609" y="493"/>
                  </a:lnTo>
                  <a:cubicBezTo>
                    <a:pt x="678" y="493"/>
                    <a:pt x="735" y="439"/>
                    <a:pt x="735" y="368"/>
                  </a:cubicBezTo>
                  <a:cubicBezTo>
                    <a:pt x="735" y="300"/>
                    <a:pt x="678" y="242"/>
                    <a:pt x="609" y="242"/>
                  </a:cubicBezTo>
                  <a:lnTo>
                    <a:pt x="494" y="242"/>
                  </a:lnTo>
                  <a:lnTo>
                    <a:pt x="494" y="129"/>
                  </a:lnTo>
                  <a:cubicBezTo>
                    <a:pt x="494" y="58"/>
                    <a:pt x="440" y="0"/>
                    <a:pt x="3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138" name="Google Shape;5138;p98"/>
            <p:cNvSpPr/>
            <p:nvPr/>
          </p:nvSpPr>
          <p:spPr>
            <a:xfrm>
              <a:off x="1900575" y="2910712"/>
              <a:ext cx="29407" cy="29407"/>
            </a:xfrm>
            <a:custGeom>
              <a:avLst/>
              <a:gdLst/>
              <a:ahLst/>
              <a:cxnLst/>
              <a:rect l="l" t="t" r="r" b="b"/>
              <a:pathLst>
                <a:path w="735" h="735" extrusionOk="0">
                  <a:moveTo>
                    <a:pt x="367" y="0"/>
                  </a:moveTo>
                  <a:cubicBezTo>
                    <a:pt x="300" y="0"/>
                    <a:pt x="242" y="55"/>
                    <a:pt x="242" y="126"/>
                  </a:cubicBezTo>
                  <a:lnTo>
                    <a:pt x="242" y="238"/>
                  </a:lnTo>
                  <a:lnTo>
                    <a:pt x="129" y="238"/>
                  </a:lnTo>
                  <a:cubicBezTo>
                    <a:pt x="58" y="238"/>
                    <a:pt x="0" y="296"/>
                    <a:pt x="0" y="367"/>
                  </a:cubicBezTo>
                  <a:cubicBezTo>
                    <a:pt x="0" y="436"/>
                    <a:pt x="58" y="493"/>
                    <a:pt x="129" y="493"/>
                  </a:cubicBezTo>
                  <a:lnTo>
                    <a:pt x="242" y="493"/>
                  </a:lnTo>
                  <a:lnTo>
                    <a:pt x="242" y="606"/>
                  </a:lnTo>
                  <a:cubicBezTo>
                    <a:pt x="242" y="677"/>
                    <a:pt x="300" y="735"/>
                    <a:pt x="367" y="735"/>
                  </a:cubicBezTo>
                  <a:cubicBezTo>
                    <a:pt x="438" y="735"/>
                    <a:pt x="493" y="677"/>
                    <a:pt x="493" y="606"/>
                  </a:cubicBezTo>
                  <a:lnTo>
                    <a:pt x="493" y="493"/>
                  </a:lnTo>
                  <a:lnTo>
                    <a:pt x="609" y="493"/>
                  </a:lnTo>
                  <a:cubicBezTo>
                    <a:pt x="680" y="493"/>
                    <a:pt x="734" y="436"/>
                    <a:pt x="734" y="367"/>
                  </a:cubicBezTo>
                  <a:cubicBezTo>
                    <a:pt x="734" y="296"/>
                    <a:pt x="680" y="238"/>
                    <a:pt x="609" y="238"/>
                  </a:cubicBezTo>
                  <a:lnTo>
                    <a:pt x="493" y="238"/>
                  </a:lnTo>
                  <a:lnTo>
                    <a:pt x="493" y="126"/>
                  </a:lnTo>
                  <a:cubicBezTo>
                    <a:pt x="493" y="55"/>
                    <a:pt x="438" y="0"/>
                    <a:pt x="3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139" name="Google Shape;5139;p98"/>
            <p:cNvSpPr/>
            <p:nvPr/>
          </p:nvSpPr>
          <p:spPr>
            <a:xfrm>
              <a:off x="2112992" y="2961446"/>
              <a:ext cx="29407" cy="29407"/>
            </a:xfrm>
            <a:custGeom>
              <a:avLst/>
              <a:gdLst/>
              <a:ahLst/>
              <a:cxnLst/>
              <a:rect l="l" t="t" r="r" b="b"/>
              <a:pathLst>
                <a:path w="735" h="735" extrusionOk="0">
                  <a:moveTo>
                    <a:pt x="368" y="0"/>
                  </a:moveTo>
                  <a:cubicBezTo>
                    <a:pt x="297" y="0"/>
                    <a:pt x="242" y="55"/>
                    <a:pt x="242" y="126"/>
                  </a:cubicBezTo>
                  <a:lnTo>
                    <a:pt x="242" y="242"/>
                  </a:lnTo>
                  <a:lnTo>
                    <a:pt x="126" y="242"/>
                  </a:lnTo>
                  <a:cubicBezTo>
                    <a:pt x="55" y="242"/>
                    <a:pt x="0" y="296"/>
                    <a:pt x="0" y="367"/>
                  </a:cubicBezTo>
                  <a:cubicBezTo>
                    <a:pt x="0" y="436"/>
                    <a:pt x="55" y="494"/>
                    <a:pt x="126" y="494"/>
                  </a:cubicBezTo>
                  <a:lnTo>
                    <a:pt x="242" y="494"/>
                  </a:lnTo>
                  <a:lnTo>
                    <a:pt x="242" y="605"/>
                  </a:lnTo>
                  <a:cubicBezTo>
                    <a:pt x="242" y="677"/>
                    <a:pt x="297" y="734"/>
                    <a:pt x="368" y="734"/>
                  </a:cubicBezTo>
                  <a:cubicBezTo>
                    <a:pt x="436" y="734"/>
                    <a:pt x="493" y="677"/>
                    <a:pt x="493" y="605"/>
                  </a:cubicBezTo>
                  <a:lnTo>
                    <a:pt x="493" y="494"/>
                  </a:lnTo>
                  <a:lnTo>
                    <a:pt x="609" y="494"/>
                  </a:lnTo>
                  <a:cubicBezTo>
                    <a:pt x="677" y="494"/>
                    <a:pt x="735" y="436"/>
                    <a:pt x="735" y="367"/>
                  </a:cubicBezTo>
                  <a:cubicBezTo>
                    <a:pt x="735" y="296"/>
                    <a:pt x="677" y="242"/>
                    <a:pt x="609" y="242"/>
                  </a:cubicBezTo>
                  <a:lnTo>
                    <a:pt x="493" y="242"/>
                  </a:lnTo>
                  <a:lnTo>
                    <a:pt x="493" y="126"/>
                  </a:lnTo>
                  <a:cubicBezTo>
                    <a:pt x="493" y="55"/>
                    <a:pt x="436" y="0"/>
                    <a:pt x="3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140" name="Google Shape;5140;p98"/>
            <p:cNvSpPr/>
            <p:nvPr/>
          </p:nvSpPr>
          <p:spPr>
            <a:xfrm>
              <a:off x="2161445" y="2888547"/>
              <a:ext cx="29407" cy="29407"/>
            </a:xfrm>
            <a:custGeom>
              <a:avLst/>
              <a:gdLst/>
              <a:ahLst/>
              <a:cxnLst/>
              <a:rect l="l" t="t" r="r" b="b"/>
              <a:pathLst>
                <a:path w="735" h="735" extrusionOk="0">
                  <a:moveTo>
                    <a:pt x="367" y="0"/>
                  </a:moveTo>
                  <a:cubicBezTo>
                    <a:pt x="295" y="0"/>
                    <a:pt x="238" y="58"/>
                    <a:pt x="238" y="129"/>
                  </a:cubicBezTo>
                  <a:lnTo>
                    <a:pt x="238" y="242"/>
                  </a:lnTo>
                  <a:lnTo>
                    <a:pt x="126" y="242"/>
                  </a:lnTo>
                  <a:cubicBezTo>
                    <a:pt x="54" y="242"/>
                    <a:pt x="0" y="300"/>
                    <a:pt x="0" y="367"/>
                  </a:cubicBezTo>
                  <a:cubicBezTo>
                    <a:pt x="0" y="439"/>
                    <a:pt x="54" y="493"/>
                    <a:pt x="126" y="493"/>
                  </a:cubicBezTo>
                  <a:lnTo>
                    <a:pt x="238" y="493"/>
                  </a:lnTo>
                  <a:lnTo>
                    <a:pt x="238" y="609"/>
                  </a:lnTo>
                  <a:cubicBezTo>
                    <a:pt x="238" y="680"/>
                    <a:pt x="295" y="735"/>
                    <a:pt x="367" y="735"/>
                  </a:cubicBezTo>
                  <a:cubicBezTo>
                    <a:pt x="435" y="735"/>
                    <a:pt x="493" y="680"/>
                    <a:pt x="493" y="609"/>
                  </a:cubicBezTo>
                  <a:lnTo>
                    <a:pt x="493" y="493"/>
                  </a:lnTo>
                  <a:lnTo>
                    <a:pt x="605" y="493"/>
                  </a:lnTo>
                  <a:cubicBezTo>
                    <a:pt x="676" y="493"/>
                    <a:pt x="734" y="439"/>
                    <a:pt x="734" y="367"/>
                  </a:cubicBezTo>
                  <a:cubicBezTo>
                    <a:pt x="734" y="300"/>
                    <a:pt x="676" y="242"/>
                    <a:pt x="605" y="242"/>
                  </a:cubicBezTo>
                  <a:lnTo>
                    <a:pt x="493" y="242"/>
                  </a:lnTo>
                  <a:lnTo>
                    <a:pt x="493" y="129"/>
                  </a:lnTo>
                  <a:cubicBezTo>
                    <a:pt x="493" y="58"/>
                    <a:pt x="435" y="0"/>
                    <a:pt x="3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141" name="Google Shape;5141;p98"/>
            <p:cNvSpPr/>
            <p:nvPr/>
          </p:nvSpPr>
          <p:spPr>
            <a:xfrm>
              <a:off x="2161445" y="2948803"/>
              <a:ext cx="29407" cy="29407"/>
            </a:xfrm>
            <a:custGeom>
              <a:avLst/>
              <a:gdLst/>
              <a:ahLst/>
              <a:cxnLst/>
              <a:rect l="l" t="t" r="r" b="b"/>
              <a:pathLst>
                <a:path w="735" h="735" extrusionOk="0">
                  <a:moveTo>
                    <a:pt x="367" y="0"/>
                  </a:moveTo>
                  <a:cubicBezTo>
                    <a:pt x="295" y="0"/>
                    <a:pt x="238" y="55"/>
                    <a:pt x="238" y="126"/>
                  </a:cubicBezTo>
                  <a:lnTo>
                    <a:pt x="238" y="239"/>
                  </a:lnTo>
                  <a:lnTo>
                    <a:pt x="126" y="239"/>
                  </a:lnTo>
                  <a:cubicBezTo>
                    <a:pt x="54" y="239"/>
                    <a:pt x="0" y="296"/>
                    <a:pt x="0" y="367"/>
                  </a:cubicBezTo>
                  <a:cubicBezTo>
                    <a:pt x="0" y="435"/>
                    <a:pt x="54" y="493"/>
                    <a:pt x="126" y="493"/>
                  </a:cubicBezTo>
                  <a:lnTo>
                    <a:pt x="238" y="493"/>
                  </a:lnTo>
                  <a:lnTo>
                    <a:pt x="238" y="606"/>
                  </a:lnTo>
                  <a:cubicBezTo>
                    <a:pt x="238" y="677"/>
                    <a:pt x="295" y="735"/>
                    <a:pt x="367" y="735"/>
                  </a:cubicBezTo>
                  <a:cubicBezTo>
                    <a:pt x="435" y="735"/>
                    <a:pt x="493" y="677"/>
                    <a:pt x="493" y="606"/>
                  </a:cubicBezTo>
                  <a:lnTo>
                    <a:pt x="493" y="493"/>
                  </a:lnTo>
                  <a:lnTo>
                    <a:pt x="605" y="493"/>
                  </a:lnTo>
                  <a:cubicBezTo>
                    <a:pt x="676" y="493"/>
                    <a:pt x="734" y="435"/>
                    <a:pt x="734" y="367"/>
                  </a:cubicBezTo>
                  <a:cubicBezTo>
                    <a:pt x="734" y="296"/>
                    <a:pt x="676" y="239"/>
                    <a:pt x="605" y="239"/>
                  </a:cubicBezTo>
                  <a:lnTo>
                    <a:pt x="493" y="239"/>
                  </a:lnTo>
                  <a:lnTo>
                    <a:pt x="493" y="126"/>
                  </a:lnTo>
                  <a:cubicBezTo>
                    <a:pt x="493" y="55"/>
                    <a:pt x="435" y="0"/>
                    <a:pt x="3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1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46" name="Google Shape;5146;p99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400000000000000" pitchFamily="2" charset="-78"/>
              </a:rPr>
              <a:t>چرخه عمر اسپرینت</a:t>
            </a:r>
            <a:endParaRPr dirty="0">
              <a:cs typeface="B Nazanin" panose="00000400000000000000" pitchFamily="2" charset="-78"/>
            </a:endParaRPr>
          </a:p>
        </p:txBody>
      </p:sp>
      <p:sp>
        <p:nvSpPr>
          <p:cNvPr id="5147" name="Google Shape;5147;p99"/>
          <p:cNvSpPr/>
          <p:nvPr/>
        </p:nvSpPr>
        <p:spPr>
          <a:xfrm>
            <a:off x="717000" y="2840250"/>
            <a:ext cx="1649100" cy="599700"/>
          </a:xfrm>
          <a:prstGeom prst="rect">
            <a:avLst/>
          </a:prstGeom>
          <a:noFill/>
          <a:ln w="19050" cap="flat" cmpd="sng">
            <a:solidFill>
              <a:schemeClr val="l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lt1"/>
                </a:solidFill>
                <a:latin typeface="Poppins"/>
                <a:ea typeface="Poppins"/>
                <a:cs typeface="B Nazanin" panose="00000400000000000000" pitchFamily="2" charset="-78"/>
                <a:sym typeface="Poppins"/>
              </a:rPr>
              <a:t>جلسه برنامه ریزی اسپرینت</a:t>
            </a:r>
            <a:endParaRPr dirty="0">
              <a:solidFill>
                <a:schemeClr val="lt1"/>
              </a:solidFill>
              <a:latin typeface="Poppins"/>
              <a:ea typeface="Poppins"/>
              <a:cs typeface="B Nazanin" panose="00000400000000000000" pitchFamily="2" charset="-78"/>
              <a:sym typeface="Poppins"/>
            </a:endParaRPr>
          </a:p>
        </p:txBody>
      </p:sp>
      <p:sp>
        <p:nvSpPr>
          <p:cNvPr id="5148" name="Google Shape;5148;p99"/>
          <p:cNvSpPr/>
          <p:nvPr/>
        </p:nvSpPr>
        <p:spPr>
          <a:xfrm>
            <a:off x="2735324" y="2840250"/>
            <a:ext cx="1649100" cy="599700"/>
          </a:xfrm>
          <a:prstGeom prst="rect">
            <a:avLst/>
          </a:prstGeom>
          <a:noFill/>
          <a:ln w="19050" cap="flat" cmpd="sng">
            <a:solidFill>
              <a:schemeClr val="l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lt1"/>
                </a:solidFill>
                <a:latin typeface="Poppins"/>
                <a:ea typeface="Poppins"/>
                <a:cs typeface="B Nazanin" panose="00000400000000000000" pitchFamily="2" charset="-78"/>
                <a:sym typeface="Poppins"/>
              </a:rPr>
              <a:t>اسکرام روزانه</a:t>
            </a:r>
            <a:endParaRPr dirty="0">
              <a:solidFill>
                <a:schemeClr val="lt1"/>
              </a:solidFill>
              <a:latin typeface="Poppins"/>
              <a:ea typeface="Poppins"/>
              <a:cs typeface="B Nazanin" panose="00000400000000000000" pitchFamily="2" charset="-78"/>
              <a:sym typeface="Poppins"/>
            </a:endParaRPr>
          </a:p>
        </p:txBody>
      </p:sp>
      <p:sp>
        <p:nvSpPr>
          <p:cNvPr id="5149" name="Google Shape;5149;p99"/>
          <p:cNvSpPr/>
          <p:nvPr/>
        </p:nvSpPr>
        <p:spPr>
          <a:xfrm>
            <a:off x="4753648" y="2840250"/>
            <a:ext cx="1649100" cy="599700"/>
          </a:xfrm>
          <a:prstGeom prst="rect">
            <a:avLst/>
          </a:prstGeom>
          <a:noFill/>
          <a:ln w="19050" cap="flat" cmpd="sng">
            <a:solidFill>
              <a:schemeClr val="l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lt1"/>
                </a:solidFill>
                <a:latin typeface="Poppins"/>
                <a:ea typeface="Poppins"/>
                <a:cs typeface="B Nazanin" panose="00000400000000000000" pitchFamily="2" charset="-78"/>
                <a:sym typeface="Poppins"/>
              </a:rPr>
              <a:t>جلسه بررسی اسپرینت</a:t>
            </a:r>
            <a:endParaRPr dirty="0">
              <a:solidFill>
                <a:schemeClr val="lt1"/>
              </a:solidFill>
              <a:latin typeface="Poppins"/>
              <a:ea typeface="Poppins"/>
              <a:cs typeface="B Nazanin" panose="00000400000000000000" pitchFamily="2" charset="-78"/>
              <a:sym typeface="Poppins"/>
            </a:endParaRPr>
          </a:p>
        </p:txBody>
      </p:sp>
      <p:sp>
        <p:nvSpPr>
          <p:cNvPr id="5150" name="Google Shape;5150;p99"/>
          <p:cNvSpPr/>
          <p:nvPr/>
        </p:nvSpPr>
        <p:spPr>
          <a:xfrm>
            <a:off x="6771972" y="2840250"/>
            <a:ext cx="1649100" cy="599700"/>
          </a:xfrm>
          <a:prstGeom prst="rect">
            <a:avLst/>
          </a:prstGeom>
          <a:noFill/>
          <a:ln w="19050" cap="flat" cmpd="sng">
            <a:solidFill>
              <a:schemeClr val="l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lt1"/>
                </a:solidFill>
                <a:latin typeface="Poppins"/>
                <a:ea typeface="Poppins"/>
                <a:cs typeface="B Nazanin" panose="00000400000000000000" pitchFamily="2" charset="-78"/>
                <a:sym typeface="Poppins"/>
              </a:rPr>
              <a:t>جلسه نهایی اسپرینت</a:t>
            </a:r>
            <a:endParaRPr dirty="0">
              <a:solidFill>
                <a:schemeClr val="lt1"/>
              </a:solidFill>
              <a:latin typeface="Poppins"/>
              <a:ea typeface="Poppins"/>
              <a:cs typeface="B Nazanin" panose="00000400000000000000" pitchFamily="2" charset="-78"/>
              <a:sym typeface="Poppins"/>
            </a:endParaRPr>
          </a:p>
        </p:txBody>
      </p:sp>
      <p:cxnSp>
        <p:nvCxnSpPr>
          <p:cNvPr id="5151" name="Google Shape;5151;p99"/>
          <p:cNvCxnSpPr>
            <a:stCxn id="5148" idx="3"/>
            <a:endCxn id="5148" idx="0"/>
          </p:cNvCxnSpPr>
          <p:nvPr/>
        </p:nvCxnSpPr>
        <p:spPr>
          <a:xfrm rot="10800000">
            <a:off x="3559724" y="2840100"/>
            <a:ext cx="824700" cy="300000"/>
          </a:xfrm>
          <a:prstGeom prst="bentConnector4">
            <a:avLst>
              <a:gd name="adj1" fmla="val -13987"/>
              <a:gd name="adj2" fmla="val 179325"/>
            </a:avLst>
          </a:prstGeom>
          <a:noFill/>
          <a:ln w="19050" cap="flat" cmpd="sng">
            <a:solidFill>
              <a:schemeClr val="lt2"/>
            </a:solidFill>
            <a:prstDash val="solid"/>
            <a:round/>
            <a:headEnd type="none" w="med" len="med"/>
            <a:tailEnd type="triangle" w="med" len="med"/>
          </a:ln>
        </p:spPr>
      </p:cxnSp>
      <p:cxnSp>
        <p:nvCxnSpPr>
          <p:cNvPr id="5152" name="Google Shape;5152;p99"/>
          <p:cNvCxnSpPr>
            <a:stCxn id="5147" idx="3"/>
            <a:endCxn id="5148" idx="1"/>
          </p:cNvCxnSpPr>
          <p:nvPr/>
        </p:nvCxnSpPr>
        <p:spPr>
          <a:xfrm>
            <a:off x="2366100" y="3140100"/>
            <a:ext cx="369300" cy="0"/>
          </a:xfrm>
          <a:prstGeom prst="straightConnector1">
            <a:avLst/>
          </a:prstGeom>
          <a:noFill/>
          <a:ln w="19050" cap="flat" cmpd="sng">
            <a:solidFill>
              <a:schemeClr val="lt2"/>
            </a:solidFill>
            <a:prstDash val="solid"/>
            <a:round/>
            <a:headEnd type="none" w="med" len="med"/>
            <a:tailEnd type="triangle" w="med" len="med"/>
          </a:ln>
        </p:spPr>
      </p:cxnSp>
      <p:cxnSp>
        <p:nvCxnSpPr>
          <p:cNvPr id="5153" name="Google Shape;5153;p99"/>
          <p:cNvCxnSpPr>
            <a:stCxn id="5148" idx="3"/>
            <a:endCxn id="5149" idx="1"/>
          </p:cNvCxnSpPr>
          <p:nvPr/>
        </p:nvCxnSpPr>
        <p:spPr>
          <a:xfrm>
            <a:off x="4384424" y="3140100"/>
            <a:ext cx="369300" cy="0"/>
          </a:xfrm>
          <a:prstGeom prst="straightConnector1">
            <a:avLst/>
          </a:prstGeom>
          <a:noFill/>
          <a:ln w="19050" cap="flat" cmpd="sng">
            <a:solidFill>
              <a:schemeClr val="lt2"/>
            </a:solidFill>
            <a:prstDash val="solid"/>
            <a:round/>
            <a:headEnd type="none" w="med" len="med"/>
            <a:tailEnd type="triangle" w="med" len="med"/>
          </a:ln>
        </p:spPr>
      </p:cxnSp>
      <p:cxnSp>
        <p:nvCxnSpPr>
          <p:cNvPr id="5154" name="Google Shape;5154;p99"/>
          <p:cNvCxnSpPr>
            <a:stCxn id="5149" idx="3"/>
            <a:endCxn id="5150" idx="1"/>
          </p:cNvCxnSpPr>
          <p:nvPr/>
        </p:nvCxnSpPr>
        <p:spPr>
          <a:xfrm>
            <a:off x="6402748" y="3140100"/>
            <a:ext cx="369300" cy="0"/>
          </a:xfrm>
          <a:prstGeom prst="straightConnector1">
            <a:avLst/>
          </a:prstGeom>
          <a:noFill/>
          <a:ln w="19050" cap="flat" cmpd="sng">
            <a:solidFill>
              <a:schemeClr val="lt2"/>
            </a:solidFill>
            <a:prstDash val="solid"/>
            <a:round/>
            <a:headEnd type="none" w="med" len="med"/>
            <a:tailEnd type="triangle" w="med" len="med"/>
          </a:ln>
        </p:spPr>
      </p:cxnSp>
      <p:cxnSp>
        <p:nvCxnSpPr>
          <p:cNvPr id="5155" name="Google Shape;5155;p99"/>
          <p:cNvCxnSpPr>
            <a:stCxn id="5150" idx="2"/>
            <a:endCxn id="5147" idx="2"/>
          </p:cNvCxnSpPr>
          <p:nvPr/>
        </p:nvCxnSpPr>
        <p:spPr>
          <a:xfrm rot="5400000">
            <a:off x="4568772" y="412800"/>
            <a:ext cx="600" cy="6054900"/>
          </a:xfrm>
          <a:prstGeom prst="bentConnector3">
            <a:avLst>
              <a:gd name="adj1" fmla="val 39687500"/>
            </a:avLst>
          </a:prstGeom>
          <a:noFill/>
          <a:ln w="19050" cap="flat" cmpd="sng">
            <a:solidFill>
              <a:schemeClr val="lt2"/>
            </a:solidFill>
            <a:prstDash val="solid"/>
            <a:round/>
            <a:headEnd type="none" w="med" len="med"/>
            <a:tailEnd type="triangle" w="med" len="med"/>
          </a:ln>
        </p:spPr>
      </p:cxnSp>
      <p:sp>
        <p:nvSpPr>
          <p:cNvPr id="5156" name="Google Shape;5156;p99"/>
          <p:cNvSpPr txBox="1"/>
          <p:nvPr/>
        </p:nvSpPr>
        <p:spPr>
          <a:xfrm>
            <a:off x="1912250" y="1284175"/>
            <a:ext cx="5319000" cy="349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700" dirty="0">
                <a:solidFill>
                  <a:schemeClr val="lt2"/>
                </a:solidFill>
                <a:latin typeface="Goblin One"/>
                <a:ea typeface="Goblin One"/>
                <a:cs typeface="B Nazanin" panose="00000400000000000000" pitchFamily="2" charset="-78"/>
                <a:sym typeface="Goblin One"/>
              </a:rPr>
              <a:t>عنوان</a:t>
            </a:r>
            <a:endParaRPr sz="1700" dirty="0">
              <a:solidFill>
                <a:schemeClr val="lt2"/>
              </a:solidFill>
              <a:latin typeface="Goblin One"/>
              <a:ea typeface="Goblin One"/>
              <a:cs typeface="B Nazanin" panose="00000400000000000000" pitchFamily="2" charset="-78"/>
              <a:sym typeface="Goblin One"/>
            </a:endParaRPr>
          </a:p>
        </p:txBody>
      </p:sp>
      <p:sp>
        <p:nvSpPr>
          <p:cNvPr id="5157" name="Google Shape;5157;p99"/>
          <p:cNvSpPr txBox="1"/>
          <p:nvPr/>
        </p:nvSpPr>
        <p:spPr>
          <a:xfrm>
            <a:off x="1912250" y="1647224"/>
            <a:ext cx="53190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133350" lvl="0" indent="0" algn="r" rtl="1">
              <a:buSzPts val="1500"/>
            </a:pPr>
            <a:r>
              <a:rPr lang="fa-IR" sz="1600" dirty="0">
                <a:solidFill>
                  <a:schemeClr val="bg1"/>
                </a:solidFill>
                <a:cs typeface="B Nazanin" panose="00000400000000000000" pitchFamily="2" charset="-78"/>
              </a:rPr>
              <a:t>این قالب شامل اسلاید هایی با طراحی زیبا و جذاببه شما کمک می کند تا مفاهیم خود را به طور روان و قابل درک رائه دهید.</a:t>
            </a:r>
          </a:p>
        </p:txBody>
      </p: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51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1000"/>
                                        <p:tgtEl>
                                          <p:spTgt spid="51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2000"/>
                            </p:stCondLst>
                            <p:childTnLst>
                              <p:par>
                                <p:cTn id="1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1000"/>
                                        <p:tgtEl>
                                          <p:spTgt spid="51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3000"/>
                            </p:stCondLst>
                            <p:childTnLst>
                              <p:par>
                                <p:cTn id="1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51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4000"/>
                            </p:stCondLst>
                            <p:childTnLst>
                              <p:par>
                                <p:cTn id="2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1000"/>
                                        <p:tgtEl>
                                          <p:spTgt spid="51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5000"/>
                            </p:stCondLst>
                            <p:childTnLst>
                              <p:par>
                                <p:cTn id="2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1000"/>
                                        <p:tgtEl>
                                          <p:spTgt spid="51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1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62" name="Google Shape;5162;p100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400000000000000" pitchFamily="2" charset="-78"/>
              </a:rPr>
              <a:t>بسته شدن پروژه</a:t>
            </a:r>
            <a:endParaRPr dirty="0">
              <a:cs typeface="B Nazanin" panose="00000400000000000000" pitchFamily="2" charset="-78"/>
            </a:endParaRPr>
          </a:p>
        </p:txBody>
      </p:sp>
      <p:graphicFrame>
        <p:nvGraphicFramePr>
          <p:cNvPr id="5163" name="Google Shape;5163;p100"/>
          <p:cNvGraphicFramePr/>
          <p:nvPr>
            <p:extLst>
              <p:ext uri="{D42A27DB-BD31-4B8C-83A1-F6EECF244321}">
                <p14:modId xmlns:p14="http://schemas.microsoft.com/office/powerpoint/2010/main" val="3804212975"/>
              </p:ext>
            </p:extLst>
          </p:nvPr>
        </p:nvGraphicFramePr>
        <p:xfrm>
          <a:off x="1235700" y="1556788"/>
          <a:ext cx="3081600" cy="1584900"/>
        </p:xfrm>
        <a:graphic>
          <a:graphicData uri="http://schemas.openxmlformats.org/drawingml/2006/table">
            <a:tbl>
              <a:tblPr>
                <a:noFill/>
                <a:tableStyleId>{7FFAC829-CC28-45D2-A8C5-45823D6F4568}</a:tableStyleId>
              </a:tblPr>
              <a:tblGrid>
                <a:gridCol w="169227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38932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96225">
                <a:tc>
                  <a:txBody>
                    <a:bodyPr/>
                    <a:lstStyle/>
                    <a:p>
                      <a:pPr marL="0" marR="0" lvl="0" indent="0" algn="ctr" rtl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b="1" dirty="0">
                          <a:solidFill>
                            <a:schemeClr val="lt2"/>
                          </a:solidFill>
                          <a:latin typeface="Poppins"/>
                          <a:ea typeface="Poppins"/>
                          <a:cs typeface="B Nazanin" panose="00000400000000000000" pitchFamily="2" charset="-78"/>
                          <a:sym typeface="Poppins"/>
                        </a:rPr>
                        <a:t>نام پروژه</a:t>
                      </a:r>
                      <a:endParaRPr b="1" dirty="0">
                        <a:solidFill>
                          <a:schemeClr val="lt2"/>
                        </a:solidFill>
                        <a:latin typeface="Poppins"/>
                        <a:ea typeface="Poppins"/>
                        <a:cs typeface="B Nazanin" panose="00000400000000000000" pitchFamily="2" charset="-78"/>
                        <a:sym typeface="Poppins"/>
                      </a:endParaRPr>
                    </a:p>
                  </a:txBody>
                  <a:tcPr marL="91425" marR="91425" marT="91425" marB="91425">
                    <a:lnL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dirty="0">
                          <a:solidFill>
                            <a:schemeClr val="lt1"/>
                          </a:solidFill>
                          <a:latin typeface="Poppins"/>
                          <a:ea typeface="Poppins"/>
                          <a:cs typeface="B Nazanin" panose="00000400000000000000" pitchFamily="2" charset="-78"/>
                          <a:sym typeface="Poppins"/>
                        </a:rPr>
                        <a:t>یک</a:t>
                      </a:r>
                      <a:endParaRPr dirty="0">
                        <a:solidFill>
                          <a:schemeClr val="lt1"/>
                        </a:solidFill>
                        <a:latin typeface="Poppins"/>
                        <a:ea typeface="Poppins"/>
                        <a:cs typeface="B Nazanin" panose="00000400000000000000" pitchFamily="2" charset="-78"/>
                        <a:sym typeface="Poppins"/>
                      </a:endParaRPr>
                    </a:p>
                  </a:txBody>
                  <a:tcPr marL="91425" marR="91425" marT="91425" marB="91425">
                    <a:lnL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6225">
                <a:tc>
                  <a:txBody>
                    <a:bodyPr/>
                    <a:lstStyle/>
                    <a:p>
                      <a:pPr marL="0" marR="0" lvl="0" indent="0" algn="ctr" rtl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b="1" dirty="0">
                          <a:solidFill>
                            <a:schemeClr val="lt2"/>
                          </a:solidFill>
                          <a:latin typeface="Poppins"/>
                          <a:ea typeface="Poppins"/>
                          <a:cs typeface="B Nazanin" panose="00000400000000000000" pitchFamily="2" charset="-78"/>
                          <a:sym typeface="Poppins"/>
                        </a:rPr>
                        <a:t>پروژه</a:t>
                      </a:r>
                      <a:endParaRPr b="1" dirty="0">
                        <a:solidFill>
                          <a:schemeClr val="lt2"/>
                        </a:solidFill>
                        <a:latin typeface="Poppins"/>
                        <a:ea typeface="Poppins"/>
                        <a:cs typeface="B Nazanin" panose="00000400000000000000" pitchFamily="2" charset="-78"/>
                        <a:sym typeface="Poppins"/>
                      </a:endParaRPr>
                    </a:p>
                  </a:txBody>
                  <a:tcPr marL="91425" marR="91425" marT="91425" marB="91425">
                    <a:lnL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dirty="0">
                          <a:solidFill>
                            <a:schemeClr val="lt1"/>
                          </a:solidFill>
                          <a:latin typeface="Poppins"/>
                          <a:ea typeface="Poppins"/>
                          <a:cs typeface="B Nazanin" panose="00000400000000000000" pitchFamily="2" charset="-78"/>
                          <a:sym typeface="Poppins"/>
                        </a:rPr>
                        <a:t>دو</a:t>
                      </a:r>
                      <a:endParaRPr dirty="0">
                        <a:solidFill>
                          <a:schemeClr val="lt1"/>
                        </a:solidFill>
                        <a:latin typeface="Poppins"/>
                        <a:ea typeface="Poppins"/>
                        <a:cs typeface="B Nazanin" panose="00000400000000000000" pitchFamily="2" charset="-78"/>
                        <a:sym typeface="Poppins"/>
                      </a:endParaRPr>
                    </a:p>
                  </a:txBody>
                  <a:tcPr marL="91425" marR="91425" marT="91425" marB="91425">
                    <a:lnL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6225">
                <a:tc>
                  <a:txBody>
                    <a:bodyPr/>
                    <a:lstStyle/>
                    <a:p>
                      <a:pPr marL="0" marR="0" lvl="0" indent="0" algn="ctr" rtl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b="1" dirty="0">
                          <a:solidFill>
                            <a:schemeClr val="lt2"/>
                          </a:solidFill>
                          <a:latin typeface="Poppins"/>
                          <a:ea typeface="Poppins"/>
                          <a:cs typeface="B Nazanin" panose="00000400000000000000" pitchFamily="2" charset="-78"/>
                          <a:sym typeface="Poppins"/>
                        </a:rPr>
                        <a:t>نسخه و تاریخ</a:t>
                      </a:r>
                      <a:endParaRPr b="1" dirty="0">
                        <a:solidFill>
                          <a:schemeClr val="lt2"/>
                        </a:solidFill>
                        <a:latin typeface="Poppins"/>
                        <a:ea typeface="Poppins"/>
                        <a:cs typeface="B Nazanin" panose="00000400000000000000" pitchFamily="2" charset="-78"/>
                        <a:sym typeface="Poppins"/>
                      </a:endParaRPr>
                    </a:p>
                  </a:txBody>
                  <a:tcPr marL="91425" marR="91425" marT="91425" marB="91425">
                    <a:lnL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dirty="0">
                          <a:solidFill>
                            <a:schemeClr val="lt1"/>
                          </a:solidFill>
                          <a:latin typeface="Poppins"/>
                          <a:ea typeface="Poppins"/>
                          <a:cs typeface="B Nazanin" panose="00000400000000000000" pitchFamily="2" charset="-78"/>
                          <a:sym typeface="Poppins"/>
                        </a:rPr>
                        <a:t>سه</a:t>
                      </a:r>
                      <a:endParaRPr dirty="0">
                        <a:solidFill>
                          <a:schemeClr val="lt1"/>
                        </a:solidFill>
                        <a:latin typeface="Poppins"/>
                        <a:ea typeface="Poppins"/>
                        <a:cs typeface="B Nazanin" panose="00000400000000000000" pitchFamily="2" charset="-78"/>
                        <a:sym typeface="Poppins"/>
                      </a:endParaRPr>
                    </a:p>
                  </a:txBody>
                  <a:tcPr marL="91425" marR="91425" marT="91425" marB="91425">
                    <a:lnL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6225">
                <a:tc>
                  <a:txBody>
                    <a:bodyPr/>
                    <a:lstStyle/>
                    <a:p>
                      <a:pPr marL="0" marR="0" lvl="0" indent="0" algn="ctr" rtl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b="1" dirty="0">
                          <a:solidFill>
                            <a:schemeClr val="lt2"/>
                          </a:solidFill>
                          <a:latin typeface="Poppins"/>
                          <a:ea typeface="Poppins"/>
                          <a:cs typeface="B Nazanin" panose="00000400000000000000" pitchFamily="2" charset="-78"/>
                          <a:sym typeface="Poppins"/>
                        </a:rPr>
                        <a:t>نویسنده</a:t>
                      </a:r>
                      <a:endParaRPr b="1" dirty="0">
                        <a:solidFill>
                          <a:schemeClr val="lt2"/>
                        </a:solidFill>
                        <a:latin typeface="Poppins"/>
                        <a:ea typeface="Poppins"/>
                        <a:cs typeface="B Nazanin" panose="00000400000000000000" pitchFamily="2" charset="-78"/>
                        <a:sym typeface="Poppins"/>
                      </a:endParaRPr>
                    </a:p>
                  </a:txBody>
                  <a:tcPr marL="91425" marR="91425" marT="91425" marB="91425">
                    <a:lnL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dirty="0">
                          <a:solidFill>
                            <a:schemeClr val="lt1"/>
                          </a:solidFill>
                          <a:latin typeface="Poppins"/>
                          <a:ea typeface="Poppins"/>
                          <a:cs typeface="B Nazanin" panose="00000400000000000000" pitchFamily="2" charset="-78"/>
                          <a:sym typeface="Poppins"/>
                        </a:rPr>
                        <a:t>چهار</a:t>
                      </a:r>
                      <a:endParaRPr dirty="0">
                        <a:solidFill>
                          <a:schemeClr val="lt1"/>
                        </a:solidFill>
                        <a:latin typeface="Poppins"/>
                        <a:ea typeface="Poppins"/>
                        <a:cs typeface="B Nazanin" panose="00000400000000000000" pitchFamily="2" charset="-78"/>
                        <a:sym typeface="Poppins"/>
                      </a:endParaRPr>
                    </a:p>
                  </a:txBody>
                  <a:tcPr marL="91425" marR="91425" marT="91425" marB="91425">
                    <a:lnL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aphicFrame>
        <p:nvGraphicFramePr>
          <p:cNvPr id="5164" name="Google Shape;5164;p100"/>
          <p:cNvGraphicFramePr/>
          <p:nvPr>
            <p:extLst>
              <p:ext uri="{D42A27DB-BD31-4B8C-83A1-F6EECF244321}">
                <p14:modId xmlns:p14="http://schemas.microsoft.com/office/powerpoint/2010/main" val="644514831"/>
              </p:ext>
            </p:extLst>
          </p:nvPr>
        </p:nvGraphicFramePr>
        <p:xfrm>
          <a:off x="4826675" y="1556788"/>
          <a:ext cx="3081600" cy="1584900"/>
        </p:xfrm>
        <a:graphic>
          <a:graphicData uri="http://schemas.openxmlformats.org/drawingml/2006/table">
            <a:tbl>
              <a:tblPr>
                <a:noFill/>
                <a:tableStyleId>{7FFAC829-CC28-45D2-A8C5-45823D6F4568}</a:tableStyleId>
              </a:tblPr>
              <a:tblGrid>
                <a:gridCol w="169227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38932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96225">
                <a:tc>
                  <a:txBody>
                    <a:bodyPr/>
                    <a:lstStyle/>
                    <a:p>
                      <a:pPr marL="0" marR="0" lvl="0" indent="0" algn="ctr" rtl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b="1" dirty="0">
                          <a:solidFill>
                            <a:schemeClr val="lt2"/>
                          </a:solidFill>
                          <a:latin typeface="Poppins"/>
                          <a:ea typeface="Poppins"/>
                          <a:cs typeface="B Nazanin" panose="00000400000000000000" pitchFamily="2" charset="-78"/>
                          <a:sym typeface="Poppins"/>
                        </a:rPr>
                        <a:t>برنامه</a:t>
                      </a:r>
                      <a:endParaRPr b="1" dirty="0">
                        <a:solidFill>
                          <a:schemeClr val="lt2"/>
                        </a:solidFill>
                        <a:latin typeface="Poppins"/>
                        <a:ea typeface="Poppins"/>
                        <a:cs typeface="B Nazanin" panose="00000400000000000000" pitchFamily="2" charset="-78"/>
                        <a:sym typeface="Poppins"/>
                      </a:endParaRPr>
                    </a:p>
                  </a:txBody>
                  <a:tcPr marL="91425" marR="91425" marT="91425" marB="91425">
                    <a:lnL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 algn="ctr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dirty="0">
                          <a:solidFill>
                            <a:schemeClr val="lt1"/>
                          </a:solidFill>
                          <a:latin typeface="Poppins"/>
                          <a:ea typeface="Poppins"/>
                          <a:cs typeface="B Nazanin" panose="00000400000000000000" pitchFamily="2" charset="-78"/>
                          <a:sym typeface="Poppins"/>
                        </a:rPr>
                        <a:t>یک</a:t>
                      </a:r>
                      <a:endParaRPr dirty="0">
                        <a:solidFill>
                          <a:schemeClr val="lt1"/>
                        </a:solidFill>
                        <a:latin typeface="Poppins"/>
                        <a:ea typeface="Poppins"/>
                        <a:cs typeface="B Nazanin" panose="00000400000000000000" pitchFamily="2" charset="-78"/>
                        <a:sym typeface="Poppins"/>
                      </a:endParaRPr>
                    </a:p>
                  </a:txBody>
                  <a:tcPr marL="91425" marR="91425" marT="91425" marB="91425">
                    <a:lnL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6225">
                <a:tc>
                  <a:txBody>
                    <a:bodyPr/>
                    <a:lstStyle/>
                    <a:p>
                      <a:pPr marL="0" marR="0" lvl="0" indent="0" algn="ctr" rtl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b="1" dirty="0">
                          <a:solidFill>
                            <a:schemeClr val="lt2"/>
                          </a:solidFill>
                          <a:latin typeface="Poppins"/>
                          <a:ea typeface="Poppins"/>
                          <a:cs typeface="B Nazanin" panose="00000400000000000000" pitchFamily="2" charset="-78"/>
                          <a:sym typeface="Poppins"/>
                        </a:rPr>
                        <a:t>مدیر</a:t>
                      </a:r>
                      <a:endParaRPr b="1" dirty="0">
                        <a:solidFill>
                          <a:schemeClr val="lt2"/>
                        </a:solidFill>
                        <a:latin typeface="Poppins"/>
                        <a:ea typeface="Poppins"/>
                        <a:cs typeface="B Nazanin" panose="00000400000000000000" pitchFamily="2" charset="-78"/>
                        <a:sym typeface="Poppins"/>
                      </a:endParaRPr>
                    </a:p>
                  </a:txBody>
                  <a:tcPr marL="91425" marR="91425" marT="91425" marB="91425">
                    <a:lnL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 algn="ctr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dirty="0">
                          <a:solidFill>
                            <a:schemeClr val="lt1"/>
                          </a:solidFill>
                          <a:latin typeface="Poppins"/>
                          <a:ea typeface="Poppins"/>
                          <a:cs typeface="B Nazanin" panose="00000400000000000000" pitchFamily="2" charset="-78"/>
                          <a:sym typeface="Poppins"/>
                        </a:rPr>
                        <a:t>دو</a:t>
                      </a:r>
                      <a:endParaRPr dirty="0">
                        <a:solidFill>
                          <a:schemeClr val="lt1"/>
                        </a:solidFill>
                        <a:latin typeface="Poppins"/>
                        <a:ea typeface="Poppins"/>
                        <a:cs typeface="B Nazanin" panose="00000400000000000000" pitchFamily="2" charset="-78"/>
                        <a:sym typeface="Poppins"/>
                      </a:endParaRPr>
                    </a:p>
                  </a:txBody>
                  <a:tcPr marL="91425" marR="91425" marT="91425" marB="91425">
                    <a:lnL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6225">
                <a:tc>
                  <a:txBody>
                    <a:bodyPr/>
                    <a:lstStyle/>
                    <a:p>
                      <a:pPr marL="0" marR="0" lvl="0" indent="0" algn="ctr" rtl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b="1" dirty="0">
                          <a:solidFill>
                            <a:schemeClr val="lt2"/>
                          </a:solidFill>
                          <a:latin typeface="Poppins"/>
                          <a:ea typeface="Poppins"/>
                          <a:cs typeface="B Nazanin" panose="00000400000000000000" pitchFamily="2" charset="-78"/>
                          <a:sym typeface="Poppins"/>
                        </a:rPr>
                        <a:t>حامی مالی</a:t>
                      </a:r>
                      <a:endParaRPr b="1" dirty="0">
                        <a:solidFill>
                          <a:schemeClr val="lt2"/>
                        </a:solidFill>
                        <a:latin typeface="Poppins"/>
                        <a:ea typeface="Poppins"/>
                        <a:cs typeface="B Nazanin" panose="00000400000000000000" pitchFamily="2" charset="-78"/>
                        <a:sym typeface="Poppins"/>
                      </a:endParaRPr>
                    </a:p>
                  </a:txBody>
                  <a:tcPr marL="91425" marR="91425" marT="91425" marB="91425">
                    <a:lnL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 algn="ctr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dirty="0">
                          <a:solidFill>
                            <a:schemeClr val="lt1"/>
                          </a:solidFill>
                          <a:latin typeface="Poppins"/>
                          <a:ea typeface="Poppins"/>
                          <a:cs typeface="B Nazanin" panose="00000400000000000000" pitchFamily="2" charset="-78"/>
                          <a:sym typeface="Poppins"/>
                        </a:rPr>
                        <a:t>سه</a:t>
                      </a:r>
                      <a:endParaRPr dirty="0">
                        <a:solidFill>
                          <a:schemeClr val="lt1"/>
                        </a:solidFill>
                        <a:latin typeface="Poppins"/>
                        <a:ea typeface="Poppins"/>
                        <a:cs typeface="B Nazanin" panose="00000400000000000000" pitchFamily="2" charset="-78"/>
                        <a:sym typeface="Poppins"/>
                      </a:endParaRPr>
                    </a:p>
                  </a:txBody>
                  <a:tcPr marL="91425" marR="91425" marT="91425" marB="91425">
                    <a:lnL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6225">
                <a:tc>
                  <a:txBody>
                    <a:bodyPr/>
                    <a:lstStyle/>
                    <a:p>
                      <a:pPr marL="0" marR="0" lvl="0" indent="0" algn="ctr" rtl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b="1" dirty="0">
                          <a:solidFill>
                            <a:schemeClr val="lt2"/>
                          </a:solidFill>
                          <a:latin typeface="Poppins"/>
                          <a:ea typeface="Poppins"/>
                          <a:cs typeface="B Nazanin" panose="00000400000000000000" pitchFamily="2" charset="-78"/>
                          <a:sym typeface="Poppins"/>
                        </a:rPr>
                        <a:t>تیم</a:t>
                      </a:r>
                      <a:endParaRPr b="1" dirty="0">
                        <a:solidFill>
                          <a:schemeClr val="lt2"/>
                        </a:solidFill>
                        <a:latin typeface="Poppins"/>
                        <a:ea typeface="Poppins"/>
                        <a:cs typeface="B Nazanin" panose="00000400000000000000" pitchFamily="2" charset="-78"/>
                        <a:sym typeface="Poppins"/>
                      </a:endParaRPr>
                    </a:p>
                  </a:txBody>
                  <a:tcPr marL="91425" marR="91425" marT="91425" marB="91425">
                    <a:lnL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 algn="ctr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dirty="0">
                          <a:solidFill>
                            <a:schemeClr val="lt1"/>
                          </a:solidFill>
                          <a:latin typeface="Poppins"/>
                          <a:ea typeface="Poppins"/>
                          <a:cs typeface="B Nazanin" panose="00000400000000000000" pitchFamily="2" charset="-78"/>
                          <a:sym typeface="Poppins"/>
                        </a:rPr>
                        <a:t>چهار</a:t>
                      </a:r>
                      <a:endParaRPr dirty="0">
                        <a:solidFill>
                          <a:schemeClr val="lt1"/>
                        </a:solidFill>
                        <a:latin typeface="Poppins"/>
                        <a:ea typeface="Poppins"/>
                        <a:cs typeface="B Nazanin" panose="00000400000000000000" pitchFamily="2" charset="-78"/>
                        <a:sym typeface="Poppins"/>
                      </a:endParaRPr>
                    </a:p>
                  </a:txBody>
                  <a:tcPr marL="91425" marR="91425" marT="91425" marB="91425">
                    <a:lnL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sp>
        <p:nvSpPr>
          <p:cNvPr id="5165" name="Google Shape;5165;p100"/>
          <p:cNvSpPr txBox="1"/>
          <p:nvPr/>
        </p:nvSpPr>
        <p:spPr>
          <a:xfrm>
            <a:off x="2034294" y="3323575"/>
            <a:ext cx="5075400" cy="400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700" dirty="0">
                <a:solidFill>
                  <a:schemeClr val="lt2"/>
                </a:solidFill>
                <a:latin typeface="Goblin One"/>
                <a:ea typeface="Goblin One"/>
                <a:cs typeface="B Nazanin" panose="00000400000000000000" pitchFamily="2" charset="-78"/>
                <a:sym typeface="Goblin One"/>
              </a:rPr>
              <a:t>عنوان</a:t>
            </a:r>
            <a:endParaRPr sz="1700" dirty="0">
              <a:solidFill>
                <a:schemeClr val="lt2"/>
              </a:solidFill>
              <a:latin typeface="Goblin One"/>
              <a:ea typeface="Goblin One"/>
              <a:cs typeface="B Nazanin" panose="00000400000000000000" pitchFamily="2" charset="-78"/>
              <a:sym typeface="Goblin One"/>
            </a:endParaRPr>
          </a:p>
        </p:txBody>
      </p:sp>
      <p:sp>
        <p:nvSpPr>
          <p:cNvPr id="5166" name="Google Shape;5166;p100"/>
          <p:cNvSpPr txBox="1"/>
          <p:nvPr/>
        </p:nvSpPr>
        <p:spPr>
          <a:xfrm>
            <a:off x="2034300" y="3756975"/>
            <a:ext cx="5075400" cy="71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600" dirty="0">
                <a:solidFill>
                  <a:schemeClr val="bg1"/>
                </a:solidFill>
                <a:cs typeface="B Nazanin" panose="00000400000000000000" pitchFamily="2" charset="-78"/>
              </a:rPr>
              <a:t>این قالب شامل اسلاید هایی با طراحی زیبا و جذاب، تصاویر بیانی، نمودارها، جداول و فهرست منابع است که به شما کمک می کند تا مفاهیم خود را به طور روان و قابل درک رائه دهید. </a:t>
            </a:r>
          </a:p>
        </p:txBody>
      </p: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9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70" name="Google Shape;3970;p56"/>
          <p:cNvSpPr txBox="1">
            <a:spLocks noGrp="1"/>
          </p:cNvSpPr>
          <p:nvPr>
            <p:ph type="title"/>
          </p:nvPr>
        </p:nvSpPr>
        <p:spPr>
          <a:xfrm>
            <a:off x="984338" y="1684800"/>
            <a:ext cx="3251400" cy="1621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400000000000000" pitchFamily="2" charset="-78"/>
              </a:rPr>
              <a:t>عنوان اسلاید اینجا قرار می گیرد</a:t>
            </a:r>
            <a:endParaRPr dirty="0">
              <a:cs typeface="B Nazanin" panose="00000400000000000000" pitchFamily="2" charset="-78"/>
            </a:endParaRPr>
          </a:p>
        </p:txBody>
      </p:sp>
      <p:sp>
        <p:nvSpPr>
          <p:cNvPr id="3971" name="Google Shape;3971;p56"/>
          <p:cNvSpPr txBox="1">
            <a:spLocks noGrp="1"/>
          </p:cNvSpPr>
          <p:nvPr>
            <p:ph type="subTitle" idx="1"/>
          </p:nvPr>
        </p:nvSpPr>
        <p:spPr>
          <a:xfrm>
            <a:off x="4467050" y="827925"/>
            <a:ext cx="3536700" cy="3516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effectLst/>
                <a:cs typeface="B Nazanin" panose="00000400000000000000" pitchFamily="2" charset="-78"/>
              </a:rPr>
              <a:t>آیا می دانید چه چیزی به شما کمک می کند تا نظر خود را روشن کنید؟ </a:t>
            </a:r>
            <a:r>
              <a:rPr lang="fa-IR" dirty="0">
                <a:cs typeface="B Nazanin" panose="00000400000000000000" pitchFamily="2" charset="-78"/>
              </a:rPr>
              <a:t>فهرستی مانند این</a:t>
            </a:r>
            <a:r>
              <a:rPr lang="en" dirty="0">
                <a:cs typeface="B Nazanin" panose="00000400000000000000" pitchFamily="2" charset="-78"/>
              </a:rPr>
              <a:t>:</a:t>
            </a:r>
            <a:endParaRPr dirty="0">
              <a:cs typeface="B Nazanin" panose="00000400000000000000" pitchFamily="2" charset="-78"/>
            </a:endParaRPr>
          </a:p>
          <a:p>
            <a:pPr marL="457200" lvl="0" indent="-323850" algn="r" rtl="1">
              <a:spcBef>
                <a:spcPts val="1600"/>
              </a:spcBef>
              <a:spcAft>
                <a:spcPts val="0"/>
              </a:spcAft>
              <a:buSzPts val="1500"/>
              <a:buChar char="●"/>
            </a:pPr>
            <a:r>
              <a:rPr lang="fa-IR" dirty="0">
                <a:cs typeface="B Nazanin" panose="00000400000000000000" pitchFamily="2" charset="-78"/>
              </a:rPr>
              <a:t>انها ساده  هستند</a:t>
            </a:r>
            <a:endParaRPr dirty="0">
              <a:cs typeface="B Nazanin" panose="00000400000000000000" pitchFamily="2" charset="-78"/>
            </a:endParaRPr>
          </a:p>
          <a:p>
            <a:pPr marL="457200" lvl="0" indent="-323850" algn="r" rtl="1">
              <a:spcBef>
                <a:spcPts val="0"/>
              </a:spcBef>
              <a:spcAft>
                <a:spcPts val="0"/>
              </a:spcAft>
              <a:buSzPts val="1500"/>
              <a:buChar char="●"/>
            </a:pPr>
            <a:r>
              <a:rPr lang="fa-IR" dirty="0">
                <a:cs typeface="B Nazanin" panose="00000400000000000000" pitchFamily="2" charset="-78"/>
              </a:rPr>
              <a:t>شما می توانید ایده های خود را وضوح سازماندهی کنید</a:t>
            </a:r>
            <a:endParaRPr dirty="0">
              <a:cs typeface="B Nazanin" panose="00000400000000000000" pitchFamily="2" charset="-78"/>
            </a:endParaRPr>
          </a:p>
          <a:p>
            <a:pPr marL="457200" lvl="0" indent="-323850" algn="r" rtl="1">
              <a:spcBef>
                <a:spcPts val="0"/>
              </a:spcBef>
              <a:spcAft>
                <a:spcPts val="0"/>
              </a:spcAft>
              <a:buSzPts val="1500"/>
              <a:buChar char="●"/>
            </a:pPr>
            <a:r>
              <a:rPr lang="fa-IR" dirty="0">
                <a:cs typeface="B Nazanin" panose="00000400000000000000" pitchFamily="2" charset="-78"/>
              </a:rPr>
              <a:t>خرید شیر را هرگز فراموش نخواهید کرد</a:t>
            </a:r>
          </a:p>
          <a:p>
            <a:pPr marL="457200" lvl="0" indent="-323850" algn="r" rtl="1">
              <a:spcBef>
                <a:spcPts val="0"/>
              </a:spcBef>
              <a:spcAft>
                <a:spcPts val="0"/>
              </a:spcAft>
              <a:buSzPts val="1500"/>
              <a:buChar char="●"/>
            </a:pPr>
            <a:endParaRPr dirty="0">
              <a:cs typeface="B Nazanin" panose="00000400000000000000" pitchFamily="2" charset="-78"/>
            </a:endParaRPr>
          </a:p>
          <a:p>
            <a:pPr marL="457200" lvl="0" indent="-330200" algn="r" rtl="1">
              <a:spcBef>
                <a:spcPts val="0"/>
              </a:spcBef>
              <a:spcAft>
                <a:spcPts val="0"/>
              </a:spcAft>
              <a:buSzPts val="1600"/>
              <a:buChar char="●"/>
            </a:pPr>
            <a:r>
              <a:rPr lang="fa-IR" dirty="0">
                <a:effectLst/>
                <a:cs typeface="B Nazanin" panose="00000400000000000000" pitchFamily="2" charset="-78"/>
              </a:rPr>
              <a:t>و مهم‌ترین چیز: مخاطب از ارائه شما غافل نخواهد شد</a:t>
            </a:r>
            <a:endParaRPr lang="fa-IR" dirty="0">
              <a:cs typeface="B Nazanin" panose="000004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1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71" name="Google Shape;5171;p101"/>
          <p:cNvSpPr txBox="1">
            <a:spLocks noGrp="1"/>
          </p:cNvSpPr>
          <p:nvPr>
            <p:ph type="title" idx="4294967295"/>
          </p:nvPr>
        </p:nvSpPr>
        <p:spPr>
          <a:xfrm>
            <a:off x="3562238" y="2312808"/>
            <a:ext cx="2209500" cy="368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marR="0" lvl="0" indent="0" algn="ct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700" dirty="0">
                <a:solidFill>
                  <a:schemeClr val="lt2"/>
                </a:solidFill>
                <a:cs typeface="B Nazanin" panose="00000400000000000000" pitchFamily="2" charset="-78"/>
              </a:rPr>
              <a:t>عنوان پروژه</a:t>
            </a:r>
            <a:endParaRPr sz="1700" dirty="0">
              <a:solidFill>
                <a:schemeClr val="lt2"/>
              </a:solidFill>
              <a:cs typeface="B Nazanin" panose="00000400000000000000" pitchFamily="2" charset="-78"/>
            </a:endParaRPr>
          </a:p>
        </p:txBody>
      </p:sp>
      <p:sp>
        <p:nvSpPr>
          <p:cNvPr id="5172" name="Google Shape;5172;p101"/>
          <p:cNvSpPr txBox="1">
            <a:spLocks noGrp="1"/>
          </p:cNvSpPr>
          <p:nvPr>
            <p:ph type="subTitle" idx="4294967295"/>
          </p:nvPr>
        </p:nvSpPr>
        <p:spPr>
          <a:xfrm>
            <a:off x="3562233" y="2684508"/>
            <a:ext cx="2209500" cy="323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139700" marR="0" lvl="0" indent="0" algn="ct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400"/>
              <a:buNone/>
            </a:pPr>
            <a:r>
              <a:rPr lang="fa-IR" dirty="0">
                <a:cs typeface="B Nazanin" panose="00000400000000000000" pitchFamily="2" charset="-78"/>
              </a:rPr>
              <a:t>متن شما</a:t>
            </a:r>
          </a:p>
        </p:txBody>
      </p:sp>
      <p:sp>
        <p:nvSpPr>
          <p:cNvPr id="5173" name="Google Shape;5173;p101"/>
          <p:cNvSpPr/>
          <p:nvPr/>
        </p:nvSpPr>
        <p:spPr>
          <a:xfrm>
            <a:off x="4301133" y="1585933"/>
            <a:ext cx="732000" cy="599700"/>
          </a:xfrm>
          <a:prstGeom prst="rect">
            <a:avLst/>
          </a:prstGeom>
          <a:noFill/>
          <a:ln w="1905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400000000000000" pitchFamily="2" charset="-78"/>
            </a:endParaRPr>
          </a:p>
        </p:txBody>
      </p:sp>
      <p:sp>
        <p:nvSpPr>
          <p:cNvPr id="5174" name="Google Shape;5174;p101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400000000000000" pitchFamily="2" charset="-78"/>
              </a:rPr>
              <a:t>بسته شدن پروژه</a:t>
            </a:r>
            <a:endParaRPr dirty="0">
              <a:cs typeface="B Nazanin" panose="00000400000000000000" pitchFamily="2" charset="-78"/>
            </a:endParaRPr>
          </a:p>
        </p:txBody>
      </p:sp>
      <p:sp>
        <p:nvSpPr>
          <p:cNvPr id="5175" name="Google Shape;5175;p101"/>
          <p:cNvSpPr txBox="1">
            <a:spLocks noGrp="1"/>
          </p:cNvSpPr>
          <p:nvPr>
            <p:ph type="title" idx="4294967295"/>
          </p:nvPr>
        </p:nvSpPr>
        <p:spPr>
          <a:xfrm>
            <a:off x="6309638" y="1401558"/>
            <a:ext cx="2209500" cy="368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marR="0" lvl="0" indent="0" algn="ct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700" dirty="0">
                <a:solidFill>
                  <a:schemeClr val="lt2"/>
                </a:solidFill>
                <a:cs typeface="B Nazanin" panose="00000400000000000000" pitchFamily="2" charset="-78"/>
              </a:rPr>
              <a:t>نتایج</a:t>
            </a:r>
            <a:endParaRPr sz="1700" dirty="0">
              <a:solidFill>
                <a:schemeClr val="lt2"/>
              </a:solidFill>
              <a:cs typeface="B Nazanin" panose="00000400000000000000" pitchFamily="2" charset="-78"/>
            </a:endParaRPr>
          </a:p>
        </p:txBody>
      </p:sp>
      <p:sp>
        <p:nvSpPr>
          <p:cNvPr id="5176" name="Google Shape;5176;p101"/>
          <p:cNvSpPr txBox="1">
            <a:spLocks noGrp="1"/>
          </p:cNvSpPr>
          <p:nvPr>
            <p:ph type="subTitle" idx="4294967295"/>
          </p:nvPr>
        </p:nvSpPr>
        <p:spPr>
          <a:xfrm>
            <a:off x="6309633" y="1773258"/>
            <a:ext cx="2209500" cy="753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457200" marR="0" lvl="0" indent="-317500" algn="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400"/>
              <a:buChar char="●"/>
            </a:pPr>
            <a:r>
              <a:rPr lang="fa-IR" dirty="0">
                <a:cs typeface="B Nazanin" panose="00000400000000000000" pitchFamily="2" charset="-78"/>
              </a:rPr>
              <a:t>متن شما</a:t>
            </a:r>
          </a:p>
          <a:p>
            <a:pPr marL="457200" marR="0" lvl="0" indent="-317500" algn="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400"/>
              <a:buChar char="●"/>
            </a:pPr>
            <a:r>
              <a:rPr lang="fa-IR" dirty="0">
                <a:cs typeface="B Nazanin" panose="00000400000000000000" pitchFamily="2" charset="-78"/>
              </a:rPr>
              <a:t>متن شما</a:t>
            </a:r>
          </a:p>
          <a:p>
            <a:pPr marL="457200" marR="0" lvl="0" indent="-317500" algn="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400"/>
              <a:buChar char="●"/>
            </a:pPr>
            <a:r>
              <a:rPr lang="fa-IR" dirty="0">
                <a:cs typeface="B Nazanin" panose="00000400000000000000" pitchFamily="2" charset="-78"/>
              </a:rPr>
              <a:t>متن شما</a:t>
            </a:r>
          </a:p>
        </p:txBody>
      </p:sp>
      <p:sp>
        <p:nvSpPr>
          <p:cNvPr id="5177" name="Google Shape;5177;p101"/>
          <p:cNvSpPr txBox="1">
            <a:spLocks noGrp="1"/>
          </p:cNvSpPr>
          <p:nvPr>
            <p:ph type="title" idx="4294967295"/>
          </p:nvPr>
        </p:nvSpPr>
        <p:spPr>
          <a:xfrm>
            <a:off x="6309638" y="3069533"/>
            <a:ext cx="2209500" cy="368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marR="0" lvl="0" indent="0" algn="ct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700" dirty="0">
                <a:solidFill>
                  <a:schemeClr val="lt2"/>
                </a:solidFill>
                <a:cs typeface="B Nazanin" panose="00000400000000000000" pitchFamily="2" charset="-78"/>
              </a:rPr>
              <a:t>اشتباهات</a:t>
            </a:r>
            <a:endParaRPr sz="1700" dirty="0">
              <a:solidFill>
                <a:schemeClr val="lt2"/>
              </a:solidFill>
              <a:cs typeface="B Nazanin" panose="00000400000000000000" pitchFamily="2" charset="-78"/>
            </a:endParaRPr>
          </a:p>
        </p:txBody>
      </p:sp>
      <p:sp>
        <p:nvSpPr>
          <p:cNvPr id="5178" name="Google Shape;5178;p101"/>
          <p:cNvSpPr txBox="1">
            <a:spLocks noGrp="1"/>
          </p:cNvSpPr>
          <p:nvPr>
            <p:ph type="subTitle" idx="4294967295"/>
          </p:nvPr>
        </p:nvSpPr>
        <p:spPr>
          <a:xfrm>
            <a:off x="6309633" y="3441233"/>
            <a:ext cx="2209500" cy="753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457200" marR="0" lvl="0" indent="-317500" algn="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400"/>
              <a:buChar char="●"/>
            </a:pPr>
            <a:r>
              <a:rPr lang="fa-IR" dirty="0">
                <a:cs typeface="B Nazanin" panose="00000400000000000000" pitchFamily="2" charset="-78"/>
              </a:rPr>
              <a:t>متن شما</a:t>
            </a:r>
          </a:p>
          <a:p>
            <a:pPr marL="457200" marR="0" lvl="0" indent="-317500" algn="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400"/>
              <a:buChar char="●"/>
            </a:pPr>
            <a:r>
              <a:rPr lang="fa-IR" dirty="0">
                <a:cs typeface="B Nazanin" panose="00000400000000000000" pitchFamily="2" charset="-78"/>
              </a:rPr>
              <a:t>متن شما</a:t>
            </a:r>
          </a:p>
          <a:p>
            <a:pPr marL="457200" marR="0" lvl="0" indent="-317500" algn="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400"/>
              <a:buChar char="●"/>
            </a:pPr>
            <a:r>
              <a:rPr lang="fa-IR" dirty="0">
                <a:cs typeface="B Nazanin" panose="00000400000000000000" pitchFamily="2" charset="-78"/>
              </a:rPr>
              <a:t>متن شما</a:t>
            </a:r>
          </a:p>
        </p:txBody>
      </p:sp>
      <p:sp>
        <p:nvSpPr>
          <p:cNvPr id="5179" name="Google Shape;5179;p101"/>
          <p:cNvSpPr txBox="1">
            <a:spLocks noGrp="1"/>
          </p:cNvSpPr>
          <p:nvPr>
            <p:ph type="title" idx="4294967295"/>
          </p:nvPr>
        </p:nvSpPr>
        <p:spPr>
          <a:xfrm>
            <a:off x="814838" y="1401558"/>
            <a:ext cx="2209500" cy="368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marR="0" lvl="0" indent="0" algn="ct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700" dirty="0">
                <a:solidFill>
                  <a:schemeClr val="lt2"/>
                </a:solidFill>
                <a:cs typeface="B Nazanin" panose="00000400000000000000" pitchFamily="2" charset="-78"/>
              </a:rPr>
              <a:t>منافع</a:t>
            </a:r>
            <a:endParaRPr sz="1700" dirty="0">
              <a:solidFill>
                <a:schemeClr val="lt2"/>
              </a:solidFill>
              <a:cs typeface="B Nazanin" panose="00000400000000000000" pitchFamily="2" charset="-78"/>
            </a:endParaRPr>
          </a:p>
        </p:txBody>
      </p:sp>
      <p:sp>
        <p:nvSpPr>
          <p:cNvPr id="5180" name="Google Shape;5180;p101"/>
          <p:cNvSpPr txBox="1">
            <a:spLocks noGrp="1"/>
          </p:cNvSpPr>
          <p:nvPr>
            <p:ph type="subTitle" idx="4294967295"/>
          </p:nvPr>
        </p:nvSpPr>
        <p:spPr>
          <a:xfrm>
            <a:off x="814833" y="1773258"/>
            <a:ext cx="2209500" cy="753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457200" marR="0" lvl="0" indent="-317500" algn="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400"/>
              <a:buChar char="●"/>
            </a:pPr>
            <a:r>
              <a:rPr lang="fa-IR" dirty="0">
                <a:cs typeface="B Nazanin" panose="00000400000000000000" pitchFamily="2" charset="-78"/>
              </a:rPr>
              <a:t>متن شما</a:t>
            </a:r>
            <a:endParaRPr dirty="0">
              <a:cs typeface="B Nazanin" panose="00000400000000000000" pitchFamily="2" charset="-78"/>
            </a:endParaRPr>
          </a:p>
          <a:p>
            <a:pPr marL="457200" marR="0" lvl="0" indent="-317500" algn="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400"/>
              <a:buChar char="●"/>
            </a:pPr>
            <a:r>
              <a:rPr lang="fa-IR" dirty="0">
                <a:cs typeface="B Nazanin" panose="00000400000000000000" pitchFamily="2" charset="-78"/>
              </a:rPr>
              <a:t>متن شما</a:t>
            </a:r>
          </a:p>
          <a:p>
            <a:pPr marL="457200" marR="0" lvl="0" indent="-317500" algn="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400"/>
              <a:buChar char="●"/>
            </a:pPr>
            <a:r>
              <a:rPr lang="fa-IR" dirty="0">
                <a:cs typeface="B Nazanin" panose="00000400000000000000" pitchFamily="2" charset="-78"/>
              </a:rPr>
              <a:t>متن شما</a:t>
            </a:r>
          </a:p>
        </p:txBody>
      </p:sp>
      <p:sp>
        <p:nvSpPr>
          <p:cNvPr id="5181" name="Google Shape;5181;p101"/>
          <p:cNvSpPr txBox="1">
            <a:spLocks noGrp="1"/>
          </p:cNvSpPr>
          <p:nvPr>
            <p:ph type="title" idx="4294967295"/>
          </p:nvPr>
        </p:nvSpPr>
        <p:spPr>
          <a:xfrm>
            <a:off x="814838" y="3069533"/>
            <a:ext cx="2209500" cy="368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marR="0" lvl="0" indent="0" algn="ct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700" dirty="0">
                <a:solidFill>
                  <a:schemeClr val="lt2"/>
                </a:solidFill>
                <a:cs typeface="B Nazanin" panose="00000400000000000000" pitchFamily="2" charset="-78"/>
              </a:rPr>
              <a:t>معیارهای</a:t>
            </a:r>
            <a:endParaRPr sz="1700" dirty="0">
              <a:solidFill>
                <a:schemeClr val="lt2"/>
              </a:solidFill>
              <a:cs typeface="B Nazanin" panose="00000400000000000000" pitchFamily="2" charset="-78"/>
            </a:endParaRPr>
          </a:p>
        </p:txBody>
      </p:sp>
      <p:sp>
        <p:nvSpPr>
          <p:cNvPr id="5182" name="Google Shape;5182;p101"/>
          <p:cNvSpPr txBox="1">
            <a:spLocks noGrp="1"/>
          </p:cNvSpPr>
          <p:nvPr>
            <p:ph type="subTitle" idx="4294967295"/>
          </p:nvPr>
        </p:nvSpPr>
        <p:spPr>
          <a:xfrm>
            <a:off x="814833" y="3441233"/>
            <a:ext cx="2209500" cy="753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457200" marR="0" lvl="0" indent="-317500" algn="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400"/>
              <a:buChar char="●"/>
            </a:pPr>
            <a:r>
              <a:rPr lang="fa-IR" dirty="0">
                <a:cs typeface="B Nazanin" panose="00000400000000000000" pitchFamily="2" charset="-78"/>
              </a:rPr>
              <a:t>متن شما</a:t>
            </a:r>
          </a:p>
          <a:p>
            <a:pPr marL="457200" marR="0" lvl="0" indent="-317500" algn="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400"/>
              <a:buChar char="●"/>
            </a:pPr>
            <a:r>
              <a:rPr lang="fa-IR" dirty="0">
                <a:cs typeface="B Nazanin" panose="00000400000000000000" pitchFamily="2" charset="-78"/>
              </a:rPr>
              <a:t>متن شما</a:t>
            </a:r>
          </a:p>
          <a:p>
            <a:pPr marL="457200" marR="0" lvl="0" indent="-317500" algn="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400"/>
              <a:buChar char="●"/>
            </a:pPr>
            <a:r>
              <a:rPr lang="fa-IR" dirty="0">
                <a:cs typeface="B Nazanin" panose="00000400000000000000" pitchFamily="2" charset="-78"/>
              </a:rPr>
              <a:t>متن شما</a:t>
            </a:r>
          </a:p>
        </p:txBody>
      </p:sp>
      <p:cxnSp>
        <p:nvCxnSpPr>
          <p:cNvPr id="5183" name="Google Shape;5183;p101"/>
          <p:cNvCxnSpPr>
            <a:stCxn id="5171" idx="1"/>
            <a:endCxn id="5179" idx="3"/>
          </p:cNvCxnSpPr>
          <p:nvPr/>
        </p:nvCxnSpPr>
        <p:spPr>
          <a:xfrm rot="10800000">
            <a:off x="3024338" y="1586058"/>
            <a:ext cx="537900" cy="911100"/>
          </a:xfrm>
          <a:prstGeom prst="bentConnector3">
            <a:avLst>
              <a:gd name="adj1" fmla="val 50000"/>
            </a:avLst>
          </a:prstGeom>
          <a:noFill/>
          <a:ln w="19050" cap="flat" cmpd="sng">
            <a:solidFill>
              <a:schemeClr val="lt2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5184" name="Google Shape;5184;p101"/>
          <p:cNvCxnSpPr>
            <a:stCxn id="5171" idx="1"/>
            <a:endCxn id="5181" idx="3"/>
          </p:cNvCxnSpPr>
          <p:nvPr/>
        </p:nvCxnSpPr>
        <p:spPr>
          <a:xfrm flipH="1">
            <a:off x="3024338" y="2497158"/>
            <a:ext cx="537900" cy="756600"/>
          </a:xfrm>
          <a:prstGeom prst="bentConnector3">
            <a:avLst>
              <a:gd name="adj1" fmla="val 50000"/>
            </a:avLst>
          </a:prstGeom>
          <a:noFill/>
          <a:ln w="19050" cap="flat" cmpd="sng">
            <a:solidFill>
              <a:schemeClr val="lt2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5185" name="Google Shape;5185;p101"/>
          <p:cNvCxnSpPr>
            <a:stCxn id="5171" idx="3"/>
            <a:endCxn id="5175" idx="1"/>
          </p:cNvCxnSpPr>
          <p:nvPr/>
        </p:nvCxnSpPr>
        <p:spPr>
          <a:xfrm rot="10800000" flipH="1">
            <a:off x="5771738" y="1586058"/>
            <a:ext cx="537900" cy="911100"/>
          </a:xfrm>
          <a:prstGeom prst="bentConnector3">
            <a:avLst>
              <a:gd name="adj1" fmla="val 50000"/>
            </a:avLst>
          </a:prstGeom>
          <a:noFill/>
          <a:ln w="19050" cap="flat" cmpd="sng">
            <a:solidFill>
              <a:schemeClr val="lt2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5186" name="Google Shape;5186;p101"/>
          <p:cNvCxnSpPr>
            <a:stCxn id="5171" idx="3"/>
            <a:endCxn id="5177" idx="1"/>
          </p:cNvCxnSpPr>
          <p:nvPr/>
        </p:nvCxnSpPr>
        <p:spPr>
          <a:xfrm>
            <a:off x="5771738" y="2497158"/>
            <a:ext cx="537900" cy="756600"/>
          </a:xfrm>
          <a:prstGeom prst="bentConnector3">
            <a:avLst>
              <a:gd name="adj1" fmla="val 50000"/>
            </a:avLst>
          </a:prstGeom>
          <a:noFill/>
          <a:ln w="19050" cap="flat" cmpd="sng">
            <a:solidFill>
              <a:schemeClr val="lt2"/>
            </a:solidFill>
            <a:prstDash val="solid"/>
            <a:round/>
            <a:headEnd type="none" w="med" len="med"/>
            <a:tailEnd type="none" w="med" len="med"/>
          </a:ln>
        </p:spPr>
      </p:cxnSp>
      <p:grpSp>
        <p:nvGrpSpPr>
          <p:cNvPr id="5187" name="Google Shape;5187;p101"/>
          <p:cNvGrpSpPr/>
          <p:nvPr/>
        </p:nvGrpSpPr>
        <p:grpSpPr>
          <a:xfrm>
            <a:off x="4455895" y="1698871"/>
            <a:ext cx="422162" cy="373825"/>
            <a:chOff x="165950" y="4041572"/>
            <a:chExt cx="362371" cy="320880"/>
          </a:xfrm>
        </p:grpSpPr>
        <p:sp>
          <p:nvSpPr>
            <p:cNvPr id="5188" name="Google Shape;5188;p101"/>
            <p:cNvSpPr/>
            <p:nvPr/>
          </p:nvSpPr>
          <p:spPr>
            <a:xfrm>
              <a:off x="165950" y="4041572"/>
              <a:ext cx="362371" cy="320880"/>
            </a:xfrm>
            <a:custGeom>
              <a:avLst/>
              <a:gdLst/>
              <a:ahLst/>
              <a:cxnLst/>
              <a:rect l="l" t="t" r="r" b="b"/>
              <a:pathLst>
                <a:path w="9057" h="8020" extrusionOk="0">
                  <a:moveTo>
                    <a:pt x="6460" y="252"/>
                  </a:moveTo>
                  <a:lnTo>
                    <a:pt x="6460" y="619"/>
                  </a:lnTo>
                  <a:lnTo>
                    <a:pt x="2598" y="619"/>
                  </a:lnTo>
                  <a:lnTo>
                    <a:pt x="2598" y="252"/>
                  </a:lnTo>
                  <a:close/>
                  <a:moveTo>
                    <a:pt x="7196" y="1066"/>
                  </a:moveTo>
                  <a:cubicBezTo>
                    <a:pt x="7677" y="1066"/>
                    <a:pt x="7932" y="1272"/>
                    <a:pt x="7993" y="1455"/>
                  </a:cubicBezTo>
                  <a:cubicBezTo>
                    <a:pt x="8054" y="1649"/>
                    <a:pt x="7925" y="1843"/>
                    <a:pt x="7660" y="1945"/>
                  </a:cubicBezTo>
                  <a:cubicBezTo>
                    <a:pt x="7550" y="1985"/>
                    <a:pt x="7448" y="2020"/>
                    <a:pt x="7350" y="2054"/>
                  </a:cubicBezTo>
                  <a:cubicBezTo>
                    <a:pt x="7191" y="2105"/>
                    <a:pt x="7051" y="2153"/>
                    <a:pt x="6932" y="2217"/>
                  </a:cubicBezTo>
                  <a:cubicBezTo>
                    <a:pt x="6850" y="2258"/>
                    <a:pt x="6775" y="2309"/>
                    <a:pt x="6711" y="2370"/>
                  </a:cubicBezTo>
                  <a:lnTo>
                    <a:pt x="6711" y="1126"/>
                  </a:lnTo>
                  <a:cubicBezTo>
                    <a:pt x="6893" y="1084"/>
                    <a:pt x="7055" y="1066"/>
                    <a:pt x="7196" y="1066"/>
                  </a:cubicBezTo>
                  <a:close/>
                  <a:moveTo>
                    <a:pt x="1269" y="2768"/>
                  </a:moveTo>
                  <a:cubicBezTo>
                    <a:pt x="1521" y="2836"/>
                    <a:pt x="1854" y="2972"/>
                    <a:pt x="1942" y="3104"/>
                  </a:cubicBezTo>
                  <a:lnTo>
                    <a:pt x="1235" y="3104"/>
                  </a:lnTo>
                  <a:cubicBezTo>
                    <a:pt x="1167" y="3104"/>
                    <a:pt x="1110" y="3159"/>
                    <a:pt x="1110" y="3230"/>
                  </a:cubicBezTo>
                  <a:cubicBezTo>
                    <a:pt x="1110" y="3298"/>
                    <a:pt x="1160" y="3349"/>
                    <a:pt x="1228" y="3356"/>
                  </a:cubicBezTo>
                  <a:lnTo>
                    <a:pt x="1228" y="3869"/>
                  </a:lnTo>
                  <a:cubicBezTo>
                    <a:pt x="1157" y="3818"/>
                    <a:pt x="1099" y="3753"/>
                    <a:pt x="1052" y="3678"/>
                  </a:cubicBezTo>
                  <a:cubicBezTo>
                    <a:pt x="783" y="3264"/>
                    <a:pt x="1137" y="2887"/>
                    <a:pt x="1269" y="2768"/>
                  </a:cubicBezTo>
                  <a:close/>
                  <a:moveTo>
                    <a:pt x="7789" y="2768"/>
                  </a:moveTo>
                  <a:cubicBezTo>
                    <a:pt x="7843" y="2815"/>
                    <a:pt x="7931" y="2907"/>
                    <a:pt x="8003" y="3026"/>
                  </a:cubicBezTo>
                  <a:cubicBezTo>
                    <a:pt x="8135" y="3254"/>
                    <a:pt x="8139" y="3474"/>
                    <a:pt x="8006" y="3678"/>
                  </a:cubicBezTo>
                  <a:cubicBezTo>
                    <a:pt x="7958" y="3753"/>
                    <a:pt x="7901" y="3818"/>
                    <a:pt x="7829" y="3869"/>
                  </a:cubicBezTo>
                  <a:lnTo>
                    <a:pt x="7829" y="3356"/>
                  </a:lnTo>
                  <a:cubicBezTo>
                    <a:pt x="7894" y="3352"/>
                    <a:pt x="7948" y="3298"/>
                    <a:pt x="7948" y="3230"/>
                  </a:cubicBezTo>
                  <a:cubicBezTo>
                    <a:pt x="7948" y="3159"/>
                    <a:pt x="7891" y="3104"/>
                    <a:pt x="7823" y="3104"/>
                  </a:cubicBezTo>
                  <a:lnTo>
                    <a:pt x="7116" y="3104"/>
                  </a:lnTo>
                  <a:cubicBezTo>
                    <a:pt x="7204" y="2972"/>
                    <a:pt x="7537" y="2836"/>
                    <a:pt x="7789" y="2768"/>
                  </a:cubicBezTo>
                  <a:close/>
                  <a:moveTo>
                    <a:pt x="1770" y="502"/>
                  </a:moveTo>
                  <a:cubicBezTo>
                    <a:pt x="1852" y="502"/>
                    <a:pt x="1937" y="506"/>
                    <a:pt x="2023" y="514"/>
                  </a:cubicBezTo>
                  <a:cubicBezTo>
                    <a:pt x="2153" y="524"/>
                    <a:pt x="2265" y="542"/>
                    <a:pt x="2346" y="555"/>
                  </a:cubicBezTo>
                  <a:lnTo>
                    <a:pt x="2346" y="868"/>
                  </a:lnTo>
                  <a:cubicBezTo>
                    <a:pt x="2178" y="833"/>
                    <a:pt x="2017" y="816"/>
                    <a:pt x="1867" y="816"/>
                  </a:cubicBezTo>
                  <a:cubicBezTo>
                    <a:pt x="1689" y="816"/>
                    <a:pt x="1525" y="840"/>
                    <a:pt x="1378" y="888"/>
                  </a:cubicBezTo>
                  <a:cubicBezTo>
                    <a:pt x="1099" y="980"/>
                    <a:pt x="898" y="1157"/>
                    <a:pt x="827" y="1378"/>
                  </a:cubicBezTo>
                  <a:cubicBezTo>
                    <a:pt x="738" y="1653"/>
                    <a:pt x="851" y="2003"/>
                    <a:pt x="1306" y="2180"/>
                  </a:cubicBezTo>
                  <a:cubicBezTo>
                    <a:pt x="1422" y="2224"/>
                    <a:pt x="1531" y="2258"/>
                    <a:pt x="1626" y="2291"/>
                  </a:cubicBezTo>
                  <a:cubicBezTo>
                    <a:pt x="1775" y="2343"/>
                    <a:pt x="1908" y="2384"/>
                    <a:pt x="2010" y="2438"/>
                  </a:cubicBezTo>
                  <a:cubicBezTo>
                    <a:pt x="2156" y="2516"/>
                    <a:pt x="2272" y="2632"/>
                    <a:pt x="2346" y="2774"/>
                  </a:cubicBezTo>
                  <a:lnTo>
                    <a:pt x="2346" y="3084"/>
                  </a:lnTo>
                  <a:cubicBezTo>
                    <a:pt x="2346" y="3243"/>
                    <a:pt x="2363" y="3397"/>
                    <a:pt x="2394" y="3543"/>
                  </a:cubicBezTo>
                  <a:cubicBezTo>
                    <a:pt x="2394" y="3549"/>
                    <a:pt x="2390" y="3556"/>
                    <a:pt x="2387" y="3563"/>
                  </a:cubicBezTo>
                  <a:cubicBezTo>
                    <a:pt x="2363" y="3651"/>
                    <a:pt x="2326" y="3730"/>
                    <a:pt x="2268" y="3794"/>
                  </a:cubicBezTo>
                  <a:cubicBezTo>
                    <a:pt x="2207" y="3869"/>
                    <a:pt x="2129" y="3927"/>
                    <a:pt x="2037" y="3968"/>
                  </a:cubicBezTo>
                  <a:lnTo>
                    <a:pt x="2037" y="3356"/>
                  </a:lnTo>
                  <a:lnTo>
                    <a:pt x="2071" y="3356"/>
                  </a:lnTo>
                  <a:cubicBezTo>
                    <a:pt x="2119" y="3356"/>
                    <a:pt x="2166" y="3325"/>
                    <a:pt x="2186" y="3281"/>
                  </a:cubicBezTo>
                  <a:cubicBezTo>
                    <a:pt x="2224" y="3193"/>
                    <a:pt x="2224" y="3097"/>
                    <a:pt x="2180" y="3009"/>
                  </a:cubicBezTo>
                  <a:cubicBezTo>
                    <a:pt x="2031" y="2710"/>
                    <a:pt x="1402" y="2540"/>
                    <a:pt x="1269" y="2506"/>
                  </a:cubicBezTo>
                  <a:cubicBezTo>
                    <a:pt x="1269" y="2506"/>
                    <a:pt x="1204" y="2489"/>
                    <a:pt x="1119" y="2451"/>
                  </a:cubicBezTo>
                  <a:cubicBezTo>
                    <a:pt x="1116" y="2451"/>
                    <a:pt x="1113" y="2448"/>
                    <a:pt x="1110" y="2448"/>
                  </a:cubicBezTo>
                  <a:cubicBezTo>
                    <a:pt x="796" y="2309"/>
                    <a:pt x="307" y="1965"/>
                    <a:pt x="539" y="1224"/>
                  </a:cubicBezTo>
                  <a:cubicBezTo>
                    <a:pt x="661" y="820"/>
                    <a:pt x="980" y="582"/>
                    <a:pt x="1486" y="521"/>
                  </a:cubicBezTo>
                  <a:cubicBezTo>
                    <a:pt x="1577" y="508"/>
                    <a:pt x="1672" y="502"/>
                    <a:pt x="1770" y="502"/>
                  </a:cubicBezTo>
                  <a:close/>
                  <a:moveTo>
                    <a:pt x="7287" y="502"/>
                  </a:moveTo>
                  <a:cubicBezTo>
                    <a:pt x="7385" y="502"/>
                    <a:pt x="7480" y="508"/>
                    <a:pt x="7571" y="521"/>
                  </a:cubicBezTo>
                  <a:cubicBezTo>
                    <a:pt x="8077" y="582"/>
                    <a:pt x="8397" y="820"/>
                    <a:pt x="8520" y="1224"/>
                  </a:cubicBezTo>
                  <a:cubicBezTo>
                    <a:pt x="8750" y="1965"/>
                    <a:pt x="8261" y="2309"/>
                    <a:pt x="7948" y="2448"/>
                  </a:cubicBezTo>
                  <a:cubicBezTo>
                    <a:pt x="7945" y="2448"/>
                    <a:pt x="7942" y="2451"/>
                    <a:pt x="7938" y="2451"/>
                  </a:cubicBezTo>
                  <a:cubicBezTo>
                    <a:pt x="7850" y="2489"/>
                    <a:pt x="7789" y="2506"/>
                    <a:pt x="7789" y="2506"/>
                  </a:cubicBezTo>
                  <a:cubicBezTo>
                    <a:pt x="7656" y="2540"/>
                    <a:pt x="7027" y="2707"/>
                    <a:pt x="6877" y="3009"/>
                  </a:cubicBezTo>
                  <a:cubicBezTo>
                    <a:pt x="6833" y="3097"/>
                    <a:pt x="6833" y="3193"/>
                    <a:pt x="6871" y="3281"/>
                  </a:cubicBezTo>
                  <a:cubicBezTo>
                    <a:pt x="6891" y="3325"/>
                    <a:pt x="6935" y="3356"/>
                    <a:pt x="6987" y="3356"/>
                  </a:cubicBezTo>
                  <a:lnTo>
                    <a:pt x="7020" y="3356"/>
                  </a:lnTo>
                  <a:lnTo>
                    <a:pt x="7020" y="3968"/>
                  </a:lnTo>
                  <a:cubicBezTo>
                    <a:pt x="6929" y="3927"/>
                    <a:pt x="6847" y="3869"/>
                    <a:pt x="6786" y="3794"/>
                  </a:cubicBezTo>
                  <a:cubicBezTo>
                    <a:pt x="6731" y="3730"/>
                    <a:pt x="6694" y="3651"/>
                    <a:pt x="6670" y="3563"/>
                  </a:cubicBezTo>
                  <a:cubicBezTo>
                    <a:pt x="6667" y="3556"/>
                    <a:pt x="6664" y="3549"/>
                    <a:pt x="6660" y="3543"/>
                  </a:cubicBezTo>
                  <a:cubicBezTo>
                    <a:pt x="6694" y="3397"/>
                    <a:pt x="6711" y="3243"/>
                    <a:pt x="6711" y="3084"/>
                  </a:cubicBezTo>
                  <a:lnTo>
                    <a:pt x="6711" y="2774"/>
                  </a:lnTo>
                  <a:cubicBezTo>
                    <a:pt x="6786" y="2632"/>
                    <a:pt x="6902" y="2516"/>
                    <a:pt x="7048" y="2438"/>
                  </a:cubicBezTo>
                  <a:cubicBezTo>
                    <a:pt x="7150" y="2384"/>
                    <a:pt x="7279" y="2343"/>
                    <a:pt x="7428" y="2291"/>
                  </a:cubicBezTo>
                  <a:cubicBezTo>
                    <a:pt x="7527" y="2258"/>
                    <a:pt x="7636" y="2224"/>
                    <a:pt x="7748" y="2180"/>
                  </a:cubicBezTo>
                  <a:cubicBezTo>
                    <a:pt x="8203" y="2003"/>
                    <a:pt x="8319" y="1653"/>
                    <a:pt x="8231" y="1378"/>
                  </a:cubicBezTo>
                  <a:cubicBezTo>
                    <a:pt x="8159" y="1157"/>
                    <a:pt x="7958" y="980"/>
                    <a:pt x="7680" y="888"/>
                  </a:cubicBezTo>
                  <a:cubicBezTo>
                    <a:pt x="7533" y="840"/>
                    <a:pt x="7368" y="816"/>
                    <a:pt x="7189" y="816"/>
                  </a:cubicBezTo>
                  <a:cubicBezTo>
                    <a:pt x="7038" y="816"/>
                    <a:pt x="6878" y="833"/>
                    <a:pt x="6711" y="868"/>
                  </a:cubicBezTo>
                  <a:lnTo>
                    <a:pt x="6711" y="555"/>
                  </a:lnTo>
                  <a:cubicBezTo>
                    <a:pt x="6792" y="542"/>
                    <a:pt x="6905" y="524"/>
                    <a:pt x="7031" y="514"/>
                  </a:cubicBezTo>
                  <a:cubicBezTo>
                    <a:pt x="7119" y="506"/>
                    <a:pt x="7204" y="502"/>
                    <a:pt x="7287" y="502"/>
                  </a:cubicBezTo>
                  <a:close/>
                  <a:moveTo>
                    <a:pt x="1786" y="3356"/>
                  </a:moveTo>
                  <a:lnTo>
                    <a:pt x="1786" y="4869"/>
                  </a:lnTo>
                  <a:lnTo>
                    <a:pt x="1728" y="4814"/>
                  </a:lnTo>
                  <a:cubicBezTo>
                    <a:pt x="1704" y="4791"/>
                    <a:pt x="1673" y="4780"/>
                    <a:pt x="1643" y="4780"/>
                  </a:cubicBezTo>
                  <a:cubicBezTo>
                    <a:pt x="1614" y="4780"/>
                    <a:pt x="1585" y="4791"/>
                    <a:pt x="1562" y="4811"/>
                  </a:cubicBezTo>
                  <a:lnTo>
                    <a:pt x="1480" y="4882"/>
                  </a:lnTo>
                  <a:lnTo>
                    <a:pt x="1480" y="4086"/>
                  </a:lnTo>
                  <a:lnTo>
                    <a:pt x="1480" y="4083"/>
                  </a:lnTo>
                  <a:lnTo>
                    <a:pt x="1480" y="3356"/>
                  </a:lnTo>
                  <a:close/>
                  <a:moveTo>
                    <a:pt x="7578" y="3356"/>
                  </a:moveTo>
                  <a:lnTo>
                    <a:pt x="7578" y="4083"/>
                  </a:lnTo>
                  <a:lnTo>
                    <a:pt x="7578" y="4086"/>
                  </a:lnTo>
                  <a:lnTo>
                    <a:pt x="7578" y="4882"/>
                  </a:lnTo>
                  <a:lnTo>
                    <a:pt x="7497" y="4811"/>
                  </a:lnTo>
                  <a:cubicBezTo>
                    <a:pt x="7473" y="4790"/>
                    <a:pt x="7445" y="4780"/>
                    <a:pt x="7415" y="4780"/>
                  </a:cubicBezTo>
                  <a:cubicBezTo>
                    <a:pt x="7384" y="4780"/>
                    <a:pt x="7354" y="4790"/>
                    <a:pt x="7330" y="4814"/>
                  </a:cubicBezTo>
                  <a:lnTo>
                    <a:pt x="7272" y="4869"/>
                  </a:lnTo>
                  <a:lnTo>
                    <a:pt x="7272" y="3356"/>
                  </a:lnTo>
                  <a:close/>
                  <a:moveTo>
                    <a:pt x="6460" y="871"/>
                  </a:moveTo>
                  <a:lnTo>
                    <a:pt x="6460" y="3084"/>
                  </a:lnTo>
                  <a:cubicBezTo>
                    <a:pt x="6460" y="4147"/>
                    <a:pt x="5592" y="5015"/>
                    <a:pt x="4529" y="5015"/>
                  </a:cubicBezTo>
                  <a:cubicBezTo>
                    <a:pt x="3465" y="5015"/>
                    <a:pt x="2598" y="4147"/>
                    <a:pt x="2598" y="3084"/>
                  </a:cubicBezTo>
                  <a:lnTo>
                    <a:pt x="2598" y="1720"/>
                  </a:lnTo>
                  <a:cubicBezTo>
                    <a:pt x="2598" y="1653"/>
                    <a:pt x="2544" y="1595"/>
                    <a:pt x="2472" y="1595"/>
                  </a:cubicBezTo>
                  <a:cubicBezTo>
                    <a:pt x="2404" y="1595"/>
                    <a:pt x="2346" y="1653"/>
                    <a:pt x="2346" y="1720"/>
                  </a:cubicBezTo>
                  <a:lnTo>
                    <a:pt x="2346" y="2370"/>
                  </a:lnTo>
                  <a:cubicBezTo>
                    <a:pt x="2282" y="2309"/>
                    <a:pt x="2207" y="2258"/>
                    <a:pt x="2125" y="2217"/>
                  </a:cubicBezTo>
                  <a:cubicBezTo>
                    <a:pt x="2007" y="2153"/>
                    <a:pt x="1867" y="2105"/>
                    <a:pt x="1708" y="2054"/>
                  </a:cubicBezTo>
                  <a:cubicBezTo>
                    <a:pt x="1609" y="2020"/>
                    <a:pt x="1507" y="1985"/>
                    <a:pt x="1398" y="1945"/>
                  </a:cubicBezTo>
                  <a:cubicBezTo>
                    <a:pt x="1133" y="1843"/>
                    <a:pt x="1004" y="1649"/>
                    <a:pt x="1065" y="1455"/>
                  </a:cubicBezTo>
                  <a:cubicBezTo>
                    <a:pt x="1125" y="1272"/>
                    <a:pt x="1380" y="1066"/>
                    <a:pt x="1861" y="1066"/>
                  </a:cubicBezTo>
                  <a:cubicBezTo>
                    <a:pt x="2003" y="1066"/>
                    <a:pt x="2164" y="1084"/>
                    <a:pt x="2346" y="1126"/>
                  </a:cubicBezTo>
                  <a:lnTo>
                    <a:pt x="2346" y="1224"/>
                  </a:lnTo>
                  <a:cubicBezTo>
                    <a:pt x="2346" y="1296"/>
                    <a:pt x="2404" y="1350"/>
                    <a:pt x="2472" y="1350"/>
                  </a:cubicBezTo>
                  <a:cubicBezTo>
                    <a:pt x="2544" y="1350"/>
                    <a:pt x="2598" y="1296"/>
                    <a:pt x="2598" y="1224"/>
                  </a:cubicBezTo>
                  <a:lnTo>
                    <a:pt x="2598" y="871"/>
                  </a:lnTo>
                  <a:close/>
                  <a:moveTo>
                    <a:pt x="3937" y="5184"/>
                  </a:moveTo>
                  <a:cubicBezTo>
                    <a:pt x="4128" y="5239"/>
                    <a:pt x="4325" y="5266"/>
                    <a:pt x="4529" y="5266"/>
                  </a:cubicBezTo>
                  <a:cubicBezTo>
                    <a:pt x="4733" y="5266"/>
                    <a:pt x="4930" y="5239"/>
                    <a:pt x="5120" y="5184"/>
                  </a:cubicBezTo>
                  <a:lnTo>
                    <a:pt x="5120" y="5184"/>
                  </a:lnTo>
                  <a:cubicBezTo>
                    <a:pt x="4944" y="5640"/>
                    <a:pt x="4729" y="6326"/>
                    <a:pt x="4706" y="7020"/>
                  </a:cubicBezTo>
                  <a:lnTo>
                    <a:pt x="4352" y="7020"/>
                  </a:lnTo>
                  <a:cubicBezTo>
                    <a:pt x="4328" y="6326"/>
                    <a:pt x="4114" y="5640"/>
                    <a:pt x="3937" y="5184"/>
                  </a:cubicBezTo>
                  <a:close/>
                  <a:moveTo>
                    <a:pt x="5763" y="7272"/>
                  </a:moveTo>
                  <a:lnTo>
                    <a:pt x="5763" y="7394"/>
                  </a:lnTo>
                  <a:lnTo>
                    <a:pt x="3295" y="7394"/>
                  </a:lnTo>
                  <a:lnTo>
                    <a:pt x="3295" y="7272"/>
                  </a:lnTo>
                  <a:close/>
                  <a:moveTo>
                    <a:pt x="2472" y="1"/>
                  </a:moveTo>
                  <a:cubicBezTo>
                    <a:pt x="2404" y="1"/>
                    <a:pt x="2346" y="59"/>
                    <a:pt x="2346" y="126"/>
                  </a:cubicBezTo>
                  <a:lnTo>
                    <a:pt x="2346" y="300"/>
                  </a:lnTo>
                  <a:cubicBezTo>
                    <a:pt x="2265" y="286"/>
                    <a:pt x="2160" y="272"/>
                    <a:pt x="2048" y="263"/>
                  </a:cubicBezTo>
                  <a:cubicBezTo>
                    <a:pt x="1954" y="253"/>
                    <a:pt x="1862" y="249"/>
                    <a:pt x="1773" y="249"/>
                  </a:cubicBezTo>
                  <a:cubicBezTo>
                    <a:pt x="1662" y="249"/>
                    <a:pt x="1556" y="256"/>
                    <a:pt x="1456" y="269"/>
                  </a:cubicBezTo>
                  <a:cubicBezTo>
                    <a:pt x="851" y="347"/>
                    <a:pt x="450" y="650"/>
                    <a:pt x="297" y="1149"/>
                  </a:cubicBezTo>
                  <a:cubicBezTo>
                    <a:pt x="1" y="2101"/>
                    <a:pt x="685" y="2533"/>
                    <a:pt x="1000" y="2676"/>
                  </a:cubicBezTo>
                  <a:lnTo>
                    <a:pt x="1004" y="2676"/>
                  </a:lnTo>
                  <a:cubicBezTo>
                    <a:pt x="950" y="2737"/>
                    <a:pt x="889" y="2812"/>
                    <a:pt x="837" y="2897"/>
                  </a:cubicBezTo>
                  <a:cubicBezTo>
                    <a:pt x="654" y="3209"/>
                    <a:pt x="654" y="3526"/>
                    <a:pt x="837" y="3815"/>
                  </a:cubicBezTo>
                  <a:cubicBezTo>
                    <a:pt x="933" y="3964"/>
                    <a:pt x="1069" y="4083"/>
                    <a:pt x="1228" y="4168"/>
                  </a:cubicBezTo>
                  <a:lnTo>
                    <a:pt x="1228" y="5157"/>
                  </a:lnTo>
                  <a:cubicBezTo>
                    <a:pt x="1228" y="5205"/>
                    <a:pt x="1256" y="5249"/>
                    <a:pt x="1300" y="5269"/>
                  </a:cubicBezTo>
                  <a:cubicBezTo>
                    <a:pt x="1318" y="5278"/>
                    <a:pt x="1336" y="5283"/>
                    <a:pt x="1355" y="5283"/>
                  </a:cubicBezTo>
                  <a:cubicBezTo>
                    <a:pt x="1384" y="5283"/>
                    <a:pt x="1413" y="5271"/>
                    <a:pt x="1436" y="5253"/>
                  </a:cubicBezTo>
                  <a:lnTo>
                    <a:pt x="1640" y="5076"/>
                  </a:lnTo>
                  <a:lnTo>
                    <a:pt x="1827" y="5249"/>
                  </a:lnTo>
                  <a:cubicBezTo>
                    <a:pt x="1850" y="5269"/>
                    <a:pt x="1881" y="5283"/>
                    <a:pt x="1912" y="5283"/>
                  </a:cubicBezTo>
                  <a:cubicBezTo>
                    <a:pt x="1929" y="5283"/>
                    <a:pt x="1946" y="5280"/>
                    <a:pt x="1962" y="5273"/>
                  </a:cubicBezTo>
                  <a:cubicBezTo>
                    <a:pt x="2010" y="5253"/>
                    <a:pt x="2037" y="5208"/>
                    <a:pt x="2037" y="5157"/>
                  </a:cubicBezTo>
                  <a:lnTo>
                    <a:pt x="2037" y="4236"/>
                  </a:lnTo>
                  <a:cubicBezTo>
                    <a:pt x="2211" y="4185"/>
                    <a:pt x="2357" y="4086"/>
                    <a:pt x="2465" y="3954"/>
                  </a:cubicBezTo>
                  <a:cubicBezTo>
                    <a:pt x="2479" y="3937"/>
                    <a:pt x="2492" y="3920"/>
                    <a:pt x="2506" y="3899"/>
                  </a:cubicBezTo>
                  <a:cubicBezTo>
                    <a:pt x="2713" y="4417"/>
                    <a:pt x="3115" y="4834"/>
                    <a:pt x="3618" y="5069"/>
                  </a:cubicBezTo>
                  <a:cubicBezTo>
                    <a:pt x="3794" y="5480"/>
                    <a:pt x="4073" y="6248"/>
                    <a:pt x="4100" y="7020"/>
                  </a:cubicBezTo>
                  <a:lnTo>
                    <a:pt x="3169" y="7020"/>
                  </a:lnTo>
                  <a:cubicBezTo>
                    <a:pt x="3098" y="7020"/>
                    <a:pt x="3043" y="7074"/>
                    <a:pt x="3043" y="7145"/>
                  </a:cubicBezTo>
                  <a:lnTo>
                    <a:pt x="3043" y="7394"/>
                  </a:lnTo>
                  <a:lnTo>
                    <a:pt x="2846" y="7394"/>
                  </a:lnTo>
                  <a:cubicBezTo>
                    <a:pt x="2775" y="7394"/>
                    <a:pt x="2721" y="7448"/>
                    <a:pt x="2721" y="7520"/>
                  </a:cubicBezTo>
                  <a:lnTo>
                    <a:pt x="2721" y="7894"/>
                  </a:lnTo>
                  <a:cubicBezTo>
                    <a:pt x="2721" y="7961"/>
                    <a:pt x="2775" y="8019"/>
                    <a:pt x="2846" y="8019"/>
                  </a:cubicBezTo>
                  <a:lnTo>
                    <a:pt x="5399" y="8019"/>
                  </a:lnTo>
                  <a:cubicBezTo>
                    <a:pt x="5470" y="8019"/>
                    <a:pt x="5528" y="7961"/>
                    <a:pt x="5528" y="7894"/>
                  </a:cubicBezTo>
                  <a:cubicBezTo>
                    <a:pt x="5528" y="7823"/>
                    <a:pt x="5470" y="7768"/>
                    <a:pt x="5399" y="7768"/>
                  </a:cubicBezTo>
                  <a:lnTo>
                    <a:pt x="2972" y="7768"/>
                  </a:lnTo>
                  <a:lnTo>
                    <a:pt x="2972" y="7646"/>
                  </a:lnTo>
                  <a:lnTo>
                    <a:pt x="6086" y="7646"/>
                  </a:lnTo>
                  <a:lnTo>
                    <a:pt x="6086" y="7768"/>
                  </a:lnTo>
                  <a:lnTo>
                    <a:pt x="5926" y="7768"/>
                  </a:lnTo>
                  <a:cubicBezTo>
                    <a:pt x="5854" y="7768"/>
                    <a:pt x="5800" y="7823"/>
                    <a:pt x="5800" y="7894"/>
                  </a:cubicBezTo>
                  <a:cubicBezTo>
                    <a:pt x="5800" y="7961"/>
                    <a:pt x="5854" y="8019"/>
                    <a:pt x="5926" y="8019"/>
                  </a:cubicBezTo>
                  <a:lnTo>
                    <a:pt x="6212" y="8019"/>
                  </a:lnTo>
                  <a:cubicBezTo>
                    <a:pt x="6283" y="8019"/>
                    <a:pt x="6337" y="7961"/>
                    <a:pt x="6337" y="7894"/>
                  </a:cubicBezTo>
                  <a:lnTo>
                    <a:pt x="6337" y="7520"/>
                  </a:lnTo>
                  <a:cubicBezTo>
                    <a:pt x="6337" y="7448"/>
                    <a:pt x="6283" y="7394"/>
                    <a:pt x="6212" y="7394"/>
                  </a:cubicBezTo>
                  <a:lnTo>
                    <a:pt x="6014" y="7394"/>
                  </a:lnTo>
                  <a:lnTo>
                    <a:pt x="6014" y="7145"/>
                  </a:lnTo>
                  <a:cubicBezTo>
                    <a:pt x="6014" y="7074"/>
                    <a:pt x="5960" y="7020"/>
                    <a:pt x="5889" y="7020"/>
                  </a:cubicBezTo>
                  <a:lnTo>
                    <a:pt x="4957" y="7020"/>
                  </a:lnTo>
                  <a:cubicBezTo>
                    <a:pt x="4985" y="6248"/>
                    <a:pt x="5266" y="5477"/>
                    <a:pt x="5440" y="5069"/>
                  </a:cubicBezTo>
                  <a:cubicBezTo>
                    <a:pt x="5943" y="4834"/>
                    <a:pt x="6344" y="4417"/>
                    <a:pt x="6551" y="3899"/>
                  </a:cubicBezTo>
                  <a:cubicBezTo>
                    <a:pt x="6565" y="3920"/>
                    <a:pt x="6579" y="3937"/>
                    <a:pt x="6592" y="3954"/>
                  </a:cubicBezTo>
                  <a:cubicBezTo>
                    <a:pt x="6701" y="4086"/>
                    <a:pt x="6847" y="4185"/>
                    <a:pt x="7020" y="4236"/>
                  </a:cubicBezTo>
                  <a:lnTo>
                    <a:pt x="7020" y="5157"/>
                  </a:lnTo>
                  <a:cubicBezTo>
                    <a:pt x="7020" y="5208"/>
                    <a:pt x="7048" y="5253"/>
                    <a:pt x="7095" y="5273"/>
                  </a:cubicBezTo>
                  <a:cubicBezTo>
                    <a:pt x="7112" y="5280"/>
                    <a:pt x="7129" y="5283"/>
                    <a:pt x="7147" y="5283"/>
                  </a:cubicBezTo>
                  <a:cubicBezTo>
                    <a:pt x="7177" y="5283"/>
                    <a:pt x="7208" y="5269"/>
                    <a:pt x="7231" y="5249"/>
                  </a:cubicBezTo>
                  <a:lnTo>
                    <a:pt x="7418" y="5076"/>
                  </a:lnTo>
                  <a:lnTo>
                    <a:pt x="7622" y="5253"/>
                  </a:lnTo>
                  <a:cubicBezTo>
                    <a:pt x="7645" y="5271"/>
                    <a:pt x="7674" y="5283"/>
                    <a:pt x="7703" y="5283"/>
                  </a:cubicBezTo>
                  <a:cubicBezTo>
                    <a:pt x="7721" y="5283"/>
                    <a:pt x="7740" y="5278"/>
                    <a:pt x="7758" y="5269"/>
                  </a:cubicBezTo>
                  <a:cubicBezTo>
                    <a:pt x="7802" y="5249"/>
                    <a:pt x="7829" y="5205"/>
                    <a:pt x="7829" y="5157"/>
                  </a:cubicBezTo>
                  <a:lnTo>
                    <a:pt x="7829" y="4168"/>
                  </a:lnTo>
                  <a:cubicBezTo>
                    <a:pt x="7989" y="4083"/>
                    <a:pt x="8121" y="3964"/>
                    <a:pt x="8220" y="3815"/>
                  </a:cubicBezTo>
                  <a:cubicBezTo>
                    <a:pt x="8404" y="3526"/>
                    <a:pt x="8404" y="3209"/>
                    <a:pt x="8220" y="2897"/>
                  </a:cubicBezTo>
                  <a:cubicBezTo>
                    <a:pt x="8166" y="2812"/>
                    <a:pt x="8108" y="2737"/>
                    <a:pt x="8054" y="2676"/>
                  </a:cubicBezTo>
                  <a:lnTo>
                    <a:pt x="8057" y="2676"/>
                  </a:lnTo>
                  <a:cubicBezTo>
                    <a:pt x="8373" y="2533"/>
                    <a:pt x="9056" y="2101"/>
                    <a:pt x="8761" y="1149"/>
                  </a:cubicBezTo>
                  <a:cubicBezTo>
                    <a:pt x="8608" y="650"/>
                    <a:pt x="8207" y="347"/>
                    <a:pt x="7602" y="269"/>
                  </a:cubicBezTo>
                  <a:cubicBezTo>
                    <a:pt x="7500" y="256"/>
                    <a:pt x="7394" y="249"/>
                    <a:pt x="7283" y="249"/>
                  </a:cubicBezTo>
                  <a:cubicBezTo>
                    <a:pt x="7195" y="249"/>
                    <a:pt x="7104" y="253"/>
                    <a:pt x="7010" y="263"/>
                  </a:cubicBezTo>
                  <a:cubicBezTo>
                    <a:pt x="6894" y="272"/>
                    <a:pt x="6792" y="286"/>
                    <a:pt x="6711" y="300"/>
                  </a:cubicBezTo>
                  <a:lnTo>
                    <a:pt x="6711" y="126"/>
                  </a:lnTo>
                  <a:cubicBezTo>
                    <a:pt x="6711" y="59"/>
                    <a:pt x="6653" y="1"/>
                    <a:pt x="658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189" name="Google Shape;5189;p101"/>
            <p:cNvSpPr/>
            <p:nvPr/>
          </p:nvSpPr>
          <p:spPr>
            <a:xfrm>
              <a:off x="279821" y="4181930"/>
              <a:ext cx="40" cy="600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"/>
                  </a:moveTo>
                  <a:lnTo>
                    <a:pt x="0" y="14"/>
                  </a:lnTo>
                  <a:close/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1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94" name="Google Shape;5194;p102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400000000000000" pitchFamily="2" charset="-78"/>
              </a:rPr>
              <a:t>چک لیست بسته شدن پروژه</a:t>
            </a:r>
            <a:endParaRPr dirty="0">
              <a:cs typeface="B Nazanin" panose="00000400000000000000" pitchFamily="2" charset="-78"/>
            </a:endParaRPr>
          </a:p>
        </p:txBody>
      </p:sp>
      <p:graphicFrame>
        <p:nvGraphicFramePr>
          <p:cNvPr id="5195" name="Google Shape;5195;p102"/>
          <p:cNvGraphicFramePr/>
          <p:nvPr>
            <p:extLst>
              <p:ext uri="{D42A27DB-BD31-4B8C-83A1-F6EECF244321}">
                <p14:modId xmlns:p14="http://schemas.microsoft.com/office/powerpoint/2010/main" val="579492050"/>
              </p:ext>
            </p:extLst>
          </p:nvPr>
        </p:nvGraphicFramePr>
        <p:xfrm>
          <a:off x="720000" y="1560650"/>
          <a:ext cx="7704000" cy="3040980"/>
        </p:xfrm>
        <a:graphic>
          <a:graphicData uri="http://schemas.openxmlformats.org/drawingml/2006/table">
            <a:tbl>
              <a:tblPr>
                <a:noFill/>
                <a:tableStyleId>{7FFAC829-CC28-45D2-A8C5-45823D6F4568}</a:tableStyleId>
              </a:tblPr>
              <a:tblGrid>
                <a:gridCol w="54167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2873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14050">
                <a:tc>
                  <a:txBody>
                    <a:bodyPr/>
                    <a:lstStyle/>
                    <a:p>
                      <a:pPr marL="0" marR="0" lvl="0" indent="0" algn="ctr" rtl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sz="1700" dirty="0">
                          <a:solidFill>
                            <a:schemeClr val="lt2"/>
                          </a:solidFill>
                          <a:latin typeface="Goblin One"/>
                          <a:ea typeface="Goblin One"/>
                          <a:cs typeface="B Nazanin" panose="00000400000000000000" pitchFamily="2" charset="-78"/>
                          <a:sym typeface="Goblin One"/>
                        </a:rPr>
                        <a:t>وظیفه</a:t>
                      </a:r>
                      <a:endParaRPr b="1" dirty="0">
                        <a:solidFill>
                          <a:schemeClr val="lt2"/>
                        </a:solidFill>
                        <a:latin typeface="Poppins"/>
                        <a:ea typeface="Poppins"/>
                        <a:cs typeface="B Nazanin" panose="00000400000000000000" pitchFamily="2" charset="-78"/>
                        <a:sym typeface="Poppins"/>
                      </a:endParaRPr>
                    </a:p>
                  </a:txBody>
                  <a:tcPr marL="91425" marR="91425" marT="91425" marB="91425" anchor="ctr">
                    <a:lnL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1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sz="1700" dirty="0">
                          <a:solidFill>
                            <a:schemeClr val="lt2"/>
                          </a:solidFill>
                          <a:latin typeface="Goblin One"/>
                          <a:ea typeface="Poppins"/>
                          <a:cs typeface="B Nazanin" panose="00000400000000000000" pitchFamily="2" charset="-78"/>
                          <a:sym typeface="Goblin One"/>
                        </a:rPr>
                        <a:t>کامل شده؟</a:t>
                      </a:r>
                      <a:endParaRPr dirty="0">
                        <a:solidFill>
                          <a:schemeClr val="lt1"/>
                        </a:solidFill>
                        <a:latin typeface="Poppins"/>
                        <a:ea typeface="Poppins"/>
                        <a:cs typeface="B Nazanin" panose="00000400000000000000" pitchFamily="2" charset="-78"/>
                        <a:sym typeface="Poppins"/>
                      </a:endParaRPr>
                    </a:p>
                  </a:txBody>
                  <a:tcPr marL="91425" marR="91425" marT="91425" marB="91425" anchor="ctr">
                    <a:lnL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33175">
                <a:tc>
                  <a:txBody>
                    <a:bodyPr/>
                    <a:lstStyle/>
                    <a:p>
                      <a:pPr marL="137160" marR="0" indent="0" algn="r" rtl="1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b="0" i="0" dirty="0">
                          <a:solidFill>
                            <a:srgbClr val="FFFFFF"/>
                          </a:solidFill>
                          <a:effectLst/>
                          <a:latin typeface="Poppins" panose="020B0502040204020203" pitchFamily="2" charset="0"/>
                          <a:ea typeface="Poppins" panose="020B0502040204020203" pitchFamily="2" charset="0"/>
                          <a:cs typeface="B Nazanin" panose="00000400000000000000" pitchFamily="2" charset="-78"/>
                        </a:rPr>
                        <a:t>قالب پاورپوینت مدیریت پروژه قابل ویرایش می باشد</a:t>
                      </a:r>
                      <a:endParaRPr lang="fa-IR" sz="1100" dirty="0">
                        <a:effectLst/>
                        <a:cs typeface="B Nazanin" panose="00000400000000000000" pitchFamily="2" charset="-78"/>
                      </a:endParaRPr>
                    </a:p>
                  </a:txBody>
                  <a:tcPr marL="91425" marR="91425" marT="91425" marB="91425" anchor="ctr">
                    <a:lnL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1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solidFill>
                          <a:schemeClr val="lt1"/>
                        </a:solidFill>
                        <a:latin typeface="Poppins"/>
                        <a:ea typeface="Poppins"/>
                        <a:cs typeface="B Nazanin" panose="00000400000000000000" pitchFamily="2" charset="-78"/>
                        <a:sym typeface="Poppins"/>
                      </a:endParaRPr>
                    </a:p>
                  </a:txBody>
                  <a:tcPr marL="91425" marR="91425" marT="91425" marB="91425" anchor="ctr">
                    <a:lnL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33175">
                <a:tc>
                  <a:txBody>
                    <a:bodyPr/>
                    <a:lstStyle/>
                    <a:p>
                      <a:pPr marL="137160" marR="0" lvl="0" indent="0" algn="r" defTabSz="914400" rtl="1" eaLnBrk="1" fontAlgn="auto" latinLnBrk="0" hangingPunct="1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FFFFFF"/>
                        </a:buClr>
                        <a:buSzPts val="1400"/>
                        <a:buFont typeface="Poppins"/>
                        <a:buNone/>
                        <a:tabLst/>
                        <a:defRPr/>
                      </a:pPr>
                      <a:r>
                        <a:rPr kumimoji="0" lang="fa-IR" sz="14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Poppins" panose="020B0502040204020203" pitchFamily="2" charset="0"/>
                          <a:ea typeface="Poppins" panose="020B0502040204020203" pitchFamily="2" charset="0"/>
                          <a:cs typeface="B Nazanin" panose="00000400000000000000" pitchFamily="2" charset="-78"/>
                          <a:sym typeface="Poppins"/>
                        </a:rPr>
                        <a:t>قالب پاورپوینت مدیریت پروژه قابل ویرایش می باشد</a:t>
                      </a:r>
                      <a:endParaRPr kumimoji="0" lang="fa-IR" sz="11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Poppins"/>
                        <a:cs typeface="B Nazanin" panose="00000400000000000000" pitchFamily="2" charset="-78"/>
                        <a:sym typeface="Poppins"/>
                      </a:endParaRPr>
                    </a:p>
                  </a:txBody>
                  <a:tcPr marL="91425" marR="91425" marT="91425" marB="91425" anchor="ctr">
                    <a:lnL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1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solidFill>
                          <a:schemeClr val="lt1"/>
                        </a:solidFill>
                        <a:latin typeface="Poppins"/>
                        <a:ea typeface="Poppins"/>
                        <a:cs typeface="B Nazanin" panose="00000400000000000000" pitchFamily="2" charset="-78"/>
                        <a:sym typeface="Poppins"/>
                      </a:endParaRPr>
                    </a:p>
                  </a:txBody>
                  <a:tcPr marL="91425" marR="91425" marT="91425" marB="91425" anchor="ctr">
                    <a:lnL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33175">
                <a:tc>
                  <a:txBody>
                    <a:bodyPr/>
                    <a:lstStyle/>
                    <a:p>
                      <a:pPr marL="137160" marR="0" lvl="0" indent="0" algn="r" defTabSz="914400" rtl="1" eaLnBrk="1" fontAlgn="auto" latinLnBrk="0" hangingPunct="1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FFFFFF"/>
                        </a:buClr>
                        <a:buSzPts val="1400"/>
                        <a:buFont typeface="Poppins"/>
                        <a:buNone/>
                        <a:tabLst/>
                        <a:defRPr/>
                      </a:pPr>
                      <a:r>
                        <a:rPr kumimoji="0" lang="fa-IR" sz="14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Poppins" panose="020B0502040204020203" pitchFamily="2" charset="0"/>
                          <a:ea typeface="Poppins" panose="020B0502040204020203" pitchFamily="2" charset="0"/>
                          <a:cs typeface="B Nazanin" panose="00000400000000000000" pitchFamily="2" charset="-78"/>
                          <a:sym typeface="Poppins"/>
                        </a:rPr>
                        <a:t>قالب پاورپوینت مدیریت پروژه قابل ویرایش می باشد</a:t>
                      </a:r>
                      <a:endParaRPr kumimoji="0" lang="fa-IR" sz="11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Poppins"/>
                        <a:cs typeface="B Nazanin" panose="00000400000000000000" pitchFamily="2" charset="-78"/>
                        <a:sym typeface="Poppins"/>
                      </a:endParaRPr>
                    </a:p>
                  </a:txBody>
                  <a:tcPr marL="91425" marR="91425" marT="91425" marB="91425" anchor="ctr">
                    <a:lnL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r" rtl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solidFill>
                          <a:schemeClr val="lt1"/>
                        </a:solidFill>
                        <a:latin typeface="Poppins"/>
                        <a:ea typeface="Poppins"/>
                        <a:cs typeface="B Nazanin" panose="00000400000000000000" pitchFamily="2" charset="-78"/>
                        <a:sym typeface="Poppins"/>
                      </a:endParaRPr>
                    </a:p>
                  </a:txBody>
                  <a:tcPr marL="91425" marR="91425" marT="91425" marB="91425" anchor="ctr">
                    <a:lnL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33175">
                <a:tc>
                  <a:txBody>
                    <a:bodyPr/>
                    <a:lstStyle/>
                    <a:p>
                      <a:pPr marL="137160" marR="0" lvl="0" indent="0" algn="r" defTabSz="914400" rtl="1" eaLnBrk="1" fontAlgn="auto" latinLnBrk="0" hangingPunct="1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FFFFFF"/>
                        </a:buClr>
                        <a:buSzPts val="1400"/>
                        <a:buFont typeface="Poppins"/>
                        <a:buNone/>
                        <a:tabLst/>
                        <a:defRPr/>
                      </a:pPr>
                      <a:r>
                        <a:rPr kumimoji="0" lang="fa-IR" sz="14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Poppins" panose="020B0502040204020203" pitchFamily="2" charset="0"/>
                          <a:ea typeface="Poppins" panose="020B0502040204020203" pitchFamily="2" charset="0"/>
                          <a:cs typeface="B Nazanin" panose="00000400000000000000" pitchFamily="2" charset="-78"/>
                          <a:sym typeface="Poppins"/>
                        </a:rPr>
                        <a:t>قالب پاورپوینت مدیریت پروژه قابل ویرایش می باشد</a:t>
                      </a:r>
                      <a:endParaRPr kumimoji="0" lang="fa-IR" sz="11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Poppins"/>
                        <a:cs typeface="B Nazanin" panose="00000400000000000000" pitchFamily="2" charset="-78"/>
                        <a:sym typeface="Poppins"/>
                      </a:endParaRPr>
                    </a:p>
                  </a:txBody>
                  <a:tcPr marL="91425" marR="91425" marT="91425" marB="91425" anchor="ctr">
                    <a:lnL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r" rtl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solidFill>
                          <a:schemeClr val="lt1"/>
                        </a:solidFill>
                        <a:latin typeface="Poppins"/>
                        <a:ea typeface="Poppins"/>
                        <a:cs typeface="B Nazanin" panose="00000400000000000000" pitchFamily="2" charset="-78"/>
                        <a:sym typeface="Poppins"/>
                      </a:endParaRPr>
                    </a:p>
                  </a:txBody>
                  <a:tcPr marL="91425" marR="91425" marT="91425" marB="91425" anchor="ctr">
                    <a:lnL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433175">
                <a:tc>
                  <a:txBody>
                    <a:bodyPr/>
                    <a:lstStyle/>
                    <a:p>
                      <a:pPr marL="137160" marR="0" lvl="0" indent="0" algn="r" defTabSz="914400" rtl="1" eaLnBrk="1" fontAlgn="auto" latinLnBrk="0" hangingPunct="1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FFFFFF"/>
                        </a:buClr>
                        <a:buSzPts val="1400"/>
                        <a:buFont typeface="Poppins"/>
                        <a:buNone/>
                        <a:tabLst/>
                        <a:defRPr/>
                      </a:pPr>
                      <a:r>
                        <a:rPr kumimoji="0" lang="fa-IR" sz="14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Poppins" panose="020B0502040204020203" pitchFamily="2" charset="0"/>
                          <a:ea typeface="Poppins" panose="020B0502040204020203" pitchFamily="2" charset="0"/>
                          <a:cs typeface="B Nazanin" panose="00000400000000000000" pitchFamily="2" charset="-78"/>
                          <a:sym typeface="Poppins"/>
                        </a:rPr>
                        <a:t>قالب پاورپوینت مدیریت پروژه قابل ویرایش می باشد</a:t>
                      </a:r>
                      <a:endParaRPr kumimoji="0" lang="fa-IR" sz="11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Poppins"/>
                        <a:cs typeface="B Nazanin" panose="00000400000000000000" pitchFamily="2" charset="-78"/>
                        <a:sym typeface="Poppins"/>
                      </a:endParaRPr>
                    </a:p>
                  </a:txBody>
                  <a:tcPr marL="91425" marR="91425" marT="91425" marB="91425" anchor="ctr">
                    <a:lnL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r" rtl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solidFill>
                          <a:schemeClr val="lt1"/>
                        </a:solidFill>
                        <a:latin typeface="Poppins"/>
                        <a:ea typeface="Poppins"/>
                        <a:cs typeface="B Nazanin" panose="00000400000000000000" pitchFamily="2" charset="-78"/>
                        <a:sym typeface="Poppins"/>
                      </a:endParaRPr>
                    </a:p>
                  </a:txBody>
                  <a:tcPr marL="91425" marR="91425" marT="91425" marB="91425" anchor="ctr">
                    <a:lnL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433175">
                <a:tc>
                  <a:txBody>
                    <a:bodyPr/>
                    <a:lstStyle/>
                    <a:p>
                      <a:pPr marL="137160" marR="0" lvl="0" indent="0" algn="r" defTabSz="914400" rtl="1" eaLnBrk="1" fontAlgn="auto" latinLnBrk="0" hangingPunct="1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FFFFFF"/>
                        </a:buClr>
                        <a:buSzPts val="1400"/>
                        <a:buFont typeface="Poppins"/>
                        <a:buNone/>
                        <a:tabLst/>
                        <a:defRPr/>
                      </a:pPr>
                      <a:r>
                        <a:rPr kumimoji="0" lang="fa-IR" sz="14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Poppins" panose="020B0502040204020203" pitchFamily="2" charset="0"/>
                          <a:ea typeface="Poppins" panose="020B0502040204020203" pitchFamily="2" charset="0"/>
                          <a:cs typeface="B Nazanin" panose="00000400000000000000" pitchFamily="2" charset="-78"/>
                          <a:sym typeface="Poppins"/>
                        </a:rPr>
                        <a:t>قالب پاورپوینت مدیریت پروژه قابل ویرایش می باشد</a:t>
                      </a:r>
                      <a:endParaRPr kumimoji="0" lang="fa-IR" sz="11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Poppins"/>
                        <a:cs typeface="B Nazanin" panose="00000400000000000000" pitchFamily="2" charset="-78"/>
                        <a:sym typeface="Poppins"/>
                      </a:endParaRPr>
                    </a:p>
                  </a:txBody>
                  <a:tcPr marL="91425" marR="91425" marT="91425" marB="91425" anchor="ctr">
                    <a:lnL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r" rtl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dirty="0">
                        <a:solidFill>
                          <a:schemeClr val="lt1"/>
                        </a:solidFill>
                        <a:latin typeface="Poppins"/>
                        <a:ea typeface="Poppins"/>
                        <a:cs typeface="B Nazanin" panose="00000400000000000000" pitchFamily="2" charset="-78"/>
                        <a:sym typeface="Poppins"/>
                      </a:endParaRPr>
                    </a:p>
                  </a:txBody>
                  <a:tcPr marL="91425" marR="91425" marT="91425" marB="91425" anchor="ctr">
                    <a:lnL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p:sp>
        <p:nvSpPr>
          <p:cNvPr id="5196" name="Google Shape;5196;p102"/>
          <p:cNvSpPr txBox="1"/>
          <p:nvPr/>
        </p:nvSpPr>
        <p:spPr>
          <a:xfrm>
            <a:off x="1304925" y="1072500"/>
            <a:ext cx="6534300" cy="29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137160" marR="0" algn="ctr" rtl="1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400"/>
            </a:pPr>
            <a:r>
              <a:rPr lang="fa-IR" sz="1600" b="0" i="0" dirty="0">
                <a:solidFill>
                  <a:srgbClr val="FFFFFF"/>
                </a:solidFill>
                <a:effectLst/>
                <a:latin typeface="Poppins" panose="020B0502040204020203" pitchFamily="2" charset="0"/>
                <a:ea typeface="Poppins" panose="020B0502040204020203" pitchFamily="2" charset="0"/>
                <a:cs typeface="B Nazanin" panose="00000400000000000000" pitchFamily="2" charset="-78"/>
              </a:rPr>
              <a:t>متن شما</a:t>
            </a:r>
            <a:endParaRPr lang="fa-IR" sz="1600" dirty="0">
              <a:effectLst/>
              <a:cs typeface="B Nazanin" panose="00000400000000000000" pitchFamily="2" charset="-78"/>
            </a:endParaRPr>
          </a:p>
        </p:txBody>
      </p:sp>
      <p:grpSp>
        <p:nvGrpSpPr>
          <p:cNvPr id="5197" name="Google Shape;5197;p102"/>
          <p:cNvGrpSpPr/>
          <p:nvPr/>
        </p:nvGrpSpPr>
        <p:grpSpPr>
          <a:xfrm>
            <a:off x="7124616" y="2098828"/>
            <a:ext cx="317655" cy="236889"/>
            <a:chOff x="5216456" y="3725484"/>
            <a:chExt cx="356196" cy="265631"/>
          </a:xfrm>
        </p:grpSpPr>
        <p:sp>
          <p:nvSpPr>
            <p:cNvPr id="5198" name="Google Shape;5198;p102"/>
            <p:cNvSpPr/>
            <p:nvPr/>
          </p:nvSpPr>
          <p:spPr>
            <a:xfrm>
              <a:off x="5216456" y="3814335"/>
              <a:ext cx="296465" cy="176780"/>
            </a:xfrm>
            <a:custGeom>
              <a:avLst/>
              <a:gdLst/>
              <a:ahLst/>
              <a:cxnLst/>
              <a:rect l="l" t="t" r="r" b="b"/>
              <a:pathLst>
                <a:path w="9336" h="5567" extrusionOk="0">
                  <a:moveTo>
                    <a:pt x="1876" y="0"/>
                  </a:moveTo>
                  <a:cubicBezTo>
                    <a:pt x="1831" y="0"/>
                    <a:pt x="1787" y="18"/>
                    <a:pt x="1751" y="54"/>
                  </a:cubicBezTo>
                  <a:lnTo>
                    <a:pt x="84" y="1721"/>
                  </a:lnTo>
                  <a:cubicBezTo>
                    <a:pt x="1" y="1804"/>
                    <a:pt x="1" y="1899"/>
                    <a:pt x="84" y="1983"/>
                  </a:cubicBezTo>
                  <a:lnTo>
                    <a:pt x="3263" y="5162"/>
                  </a:lnTo>
                  <a:cubicBezTo>
                    <a:pt x="3513" y="5412"/>
                    <a:pt x="3858" y="5566"/>
                    <a:pt x="4215" y="5566"/>
                  </a:cubicBezTo>
                  <a:cubicBezTo>
                    <a:pt x="4573" y="5566"/>
                    <a:pt x="4918" y="5435"/>
                    <a:pt x="5168" y="5162"/>
                  </a:cubicBezTo>
                  <a:lnTo>
                    <a:pt x="9252" y="1090"/>
                  </a:lnTo>
                  <a:cubicBezTo>
                    <a:pt x="9335" y="1006"/>
                    <a:pt x="9335" y="887"/>
                    <a:pt x="9276" y="828"/>
                  </a:cubicBezTo>
                  <a:cubicBezTo>
                    <a:pt x="9240" y="792"/>
                    <a:pt x="9195" y="774"/>
                    <a:pt x="9151" y="774"/>
                  </a:cubicBezTo>
                  <a:cubicBezTo>
                    <a:pt x="9106" y="774"/>
                    <a:pt x="9061" y="792"/>
                    <a:pt x="9026" y="828"/>
                  </a:cubicBezTo>
                  <a:lnTo>
                    <a:pt x="4942" y="4912"/>
                  </a:lnTo>
                  <a:cubicBezTo>
                    <a:pt x="4751" y="5102"/>
                    <a:pt x="4501" y="5209"/>
                    <a:pt x="4227" y="5209"/>
                  </a:cubicBezTo>
                  <a:cubicBezTo>
                    <a:pt x="3965" y="5209"/>
                    <a:pt x="3715" y="5102"/>
                    <a:pt x="3513" y="4912"/>
                  </a:cubicBezTo>
                  <a:lnTo>
                    <a:pt x="453" y="1840"/>
                  </a:lnTo>
                  <a:lnTo>
                    <a:pt x="1870" y="435"/>
                  </a:lnTo>
                  <a:lnTo>
                    <a:pt x="2370" y="935"/>
                  </a:lnTo>
                  <a:cubicBezTo>
                    <a:pt x="2406" y="971"/>
                    <a:pt x="2450" y="988"/>
                    <a:pt x="2495" y="988"/>
                  </a:cubicBezTo>
                  <a:cubicBezTo>
                    <a:pt x="2540" y="988"/>
                    <a:pt x="2584" y="971"/>
                    <a:pt x="2620" y="935"/>
                  </a:cubicBezTo>
                  <a:cubicBezTo>
                    <a:pt x="2703" y="863"/>
                    <a:pt x="2703" y="756"/>
                    <a:pt x="2620" y="685"/>
                  </a:cubicBezTo>
                  <a:lnTo>
                    <a:pt x="2001" y="54"/>
                  </a:lnTo>
                  <a:cubicBezTo>
                    <a:pt x="1965" y="18"/>
                    <a:pt x="1920" y="0"/>
                    <a:pt x="18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199" name="Google Shape;5199;p102"/>
            <p:cNvSpPr/>
            <p:nvPr/>
          </p:nvSpPr>
          <p:spPr>
            <a:xfrm>
              <a:off x="5304925" y="3725484"/>
              <a:ext cx="267726" cy="170715"/>
            </a:xfrm>
            <a:custGeom>
              <a:avLst/>
              <a:gdLst/>
              <a:ahLst/>
              <a:cxnLst/>
              <a:rect l="l" t="t" r="r" b="b"/>
              <a:pathLst>
                <a:path w="8431" h="5376" extrusionOk="0">
                  <a:moveTo>
                    <a:pt x="6585" y="0"/>
                  </a:moveTo>
                  <a:cubicBezTo>
                    <a:pt x="6540" y="0"/>
                    <a:pt x="6495" y="18"/>
                    <a:pt x="6454" y="54"/>
                  </a:cubicBezTo>
                  <a:lnTo>
                    <a:pt x="1548" y="4971"/>
                  </a:lnTo>
                  <a:cubicBezTo>
                    <a:pt x="1513" y="4995"/>
                    <a:pt x="1477" y="5007"/>
                    <a:pt x="1429" y="5007"/>
                  </a:cubicBezTo>
                  <a:cubicBezTo>
                    <a:pt x="1382" y="5007"/>
                    <a:pt x="1346" y="4995"/>
                    <a:pt x="1310" y="4971"/>
                  </a:cubicBezTo>
                  <a:lnTo>
                    <a:pt x="334" y="3983"/>
                  </a:lnTo>
                  <a:cubicBezTo>
                    <a:pt x="292" y="3947"/>
                    <a:pt x="248" y="3929"/>
                    <a:pt x="203" y="3929"/>
                  </a:cubicBezTo>
                  <a:cubicBezTo>
                    <a:pt x="158" y="3929"/>
                    <a:pt x="114" y="3947"/>
                    <a:pt x="72" y="3983"/>
                  </a:cubicBezTo>
                  <a:cubicBezTo>
                    <a:pt x="1" y="4054"/>
                    <a:pt x="1" y="4161"/>
                    <a:pt x="72" y="4245"/>
                  </a:cubicBezTo>
                  <a:lnTo>
                    <a:pt x="1060" y="5221"/>
                  </a:lnTo>
                  <a:cubicBezTo>
                    <a:pt x="1156" y="5328"/>
                    <a:pt x="1275" y="5376"/>
                    <a:pt x="1417" y="5376"/>
                  </a:cubicBezTo>
                  <a:cubicBezTo>
                    <a:pt x="1548" y="5376"/>
                    <a:pt x="1679" y="5316"/>
                    <a:pt x="1775" y="5221"/>
                  </a:cubicBezTo>
                  <a:lnTo>
                    <a:pt x="6549" y="447"/>
                  </a:lnTo>
                  <a:lnTo>
                    <a:pt x="7966" y="1852"/>
                  </a:lnTo>
                  <a:lnTo>
                    <a:pt x="6704" y="3126"/>
                  </a:lnTo>
                  <a:cubicBezTo>
                    <a:pt x="6621" y="3197"/>
                    <a:pt x="6621" y="3304"/>
                    <a:pt x="6704" y="3376"/>
                  </a:cubicBezTo>
                  <a:cubicBezTo>
                    <a:pt x="6740" y="3411"/>
                    <a:pt x="6784" y="3429"/>
                    <a:pt x="6829" y="3429"/>
                  </a:cubicBezTo>
                  <a:cubicBezTo>
                    <a:pt x="6874" y="3429"/>
                    <a:pt x="6918" y="3411"/>
                    <a:pt x="6954" y="3376"/>
                  </a:cubicBezTo>
                  <a:lnTo>
                    <a:pt x="8347" y="1983"/>
                  </a:lnTo>
                  <a:cubicBezTo>
                    <a:pt x="8383" y="1947"/>
                    <a:pt x="8395" y="1899"/>
                    <a:pt x="8395" y="1864"/>
                  </a:cubicBezTo>
                  <a:cubicBezTo>
                    <a:pt x="8430" y="1816"/>
                    <a:pt x="8406" y="1768"/>
                    <a:pt x="8383" y="1721"/>
                  </a:cubicBezTo>
                  <a:lnTo>
                    <a:pt x="6716" y="54"/>
                  </a:lnTo>
                  <a:cubicBezTo>
                    <a:pt x="6674" y="18"/>
                    <a:pt x="6629" y="0"/>
                    <a:pt x="658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</p:grpSp>
      <p:grpSp>
        <p:nvGrpSpPr>
          <p:cNvPr id="5200" name="Google Shape;5200;p102"/>
          <p:cNvGrpSpPr/>
          <p:nvPr/>
        </p:nvGrpSpPr>
        <p:grpSpPr>
          <a:xfrm>
            <a:off x="7165155" y="2534014"/>
            <a:ext cx="236074" cy="236900"/>
            <a:chOff x="5779408" y="3699191"/>
            <a:chExt cx="317645" cy="318757"/>
          </a:xfrm>
        </p:grpSpPr>
        <p:sp>
          <p:nvSpPr>
            <p:cNvPr id="5201" name="Google Shape;5201;p102"/>
            <p:cNvSpPr/>
            <p:nvPr/>
          </p:nvSpPr>
          <p:spPr>
            <a:xfrm>
              <a:off x="5892837" y="3700334"/>
              <a:ext cx="204216" cy="317614"/>
            </a:xfrm>
            <a:custGeom>
              <a:avLst/>
              <a:gdLst/>
              <a:ahLst/>
              <a:cxnLst/>
              <a:rect l="l" t="t" r="r" b="b"/>
              <a:pathLst>
                <a:path w="6431" h="10002" extrusionOk="0">
                  <a:moveTo>
                    <a:pt x="4025" y="0"/>
                  </a:moveTo>
                  <a:cubicBezTo>
                    <a:pt x="3870" y="0"/>
                    <a:pt x="3704" y="60"/>
                    <a:pt x="3608" y="179"/>
                  </a:cubicBezTo>
                  <a:lnTo>
                    <a:pt x="1465" y="2322"/>
                  </a:lnTo>
                  <a:lnTo>
                    <a:pt x="299" y="1167"/>
                  </a:lnTo>
                  <a:cubicBezTo>
                    <a:pt x="269" y="1138"/>
                    <a:pt x="227" y="1123"/>
                    <a:pt x="184" y="1123"/>
                  </a:cubicBezTo>
                  <a:cubicBezTo>
                    <a:pt x="141" y="1123"/>
                    <a:pt x="96" y="1138"/>
                    <a:pt x="60" y="1167"/>
                  </a:cubicBezTo>
                  <a:cubicBezTo>
                    <a:pt x="1" y="1227"/>
                    <a:pt x="1" y="1322"/>
                    <a:pt x="60" y="1405"/>
                  </a:cubicBezTo>
                  <a:lnTo>
                    <a:pt x="1346" y="2679"/>
                  </a:lnTo>
                  <a:cubicBezTo>
                    <a:pt x="1370" y="2715"/>
                    <a:pt x="1418" y="2727"/>
                    <a:pt x="1465" y="2727"/>
                  </a:cubicBezTo>
                  <a:cubicBezTo>
                    <a:pt x="1501" y="2727"/>
                    <a:pt x="1549" y="2715"/>
                    <a:pt x="1584" y="2679"/>
                  </a:cubicBezTo>
                  <a:lnTo>
                    <a:pt x="3847" y="417"/>
                  </a:lnTo>
                  <a:cubicBezTo>
                    <a:pt x="3882" y="370"/>
                    <a:pt x="3966" y="346"/>
                    <a:pt x="4037" y="346"/>
                  </a:cubicBezTo>
                  <a:cubicBezTo>
                    <a:pt x="4109" y="346"/>
                    <a:pt x="4168" y="370"/>
                    <a:pt x="4228" y="417"/>
                  </a:cubicBezTo>
                  <a:lnTo>
                    <a:pt x="6049" y="2239"/>
                  </a:lnTo>
                  <a:cubicBezTo>
                    <a:pt x="6085" y="2275"/>
                    <a:pt x="6121" y="2358"/>
                    <a:pt x="6121" y="2429"/>
                  </a:cubicBezTo>
                  <a:cubicBezTo>
                    <a:pt x="6121" y="2501"/>
                    <a:pt x="6085" y="2560"/>
                    <a:pt x="6049" y="2620"/>
                  </a:cubicBezTo>
                  <a:lnTo>
                    <a:pt x="3775" y="4882"/>
                  </a:lnTo>
                  <a:cubicBezTo>
                    <a:pt x="3716" y="4942"/>
                    <a:pt x="3716" y="5049"/>
                    <a:pt x="3775" y="5120"/>
                  </a:cubicBezTo>
                  <a:lnTo>
                    <a:pt x="6049" y="7382"/>
                  </a:lnTo>
                  <a:cubicBezTo>
                    <a:pt x="6085" y="7430"/>
                    <a:pt x="6121" y="7501"/>
                    <a:pt x="6121" y="7573"/>
                  </a:cubicBezTo>
                  <a:cubicBezTo>
                    <a:pt x="6121" y="7656"/>
                    <a:pt x="6085" y="7716"/>
                    <a:pt x="6049" y="7775"/>
                  </a:cubicBezTo>
                  <a:lnTo>
                    <a:pt x="4228" y="9585"/>
                  </a:lnTo>
                  <a:cubicBezTo>
                    <a:pt x="4174" y="9639"/>
                    <a:pt x="4103" y="9665"/>
                    <a:pt x="4033" y="9665"/>
                  </a:cubicBezTo>
                  <a:cubicBezTo>
                    <a:pt x="3963" y="9665"/>
                    <a:pt x="3894" y="9639"/>
                    <a:pt x="3847" y="9585"/>
                  </a:cubicBezTo>
                  <a:lnTo>
                    <a:pt x="2989" y="8740"/>
                  </a:lnTo>
                  <a:cubicBezTo>
                    <a:pt x="2960" y="8710"/>
                    <a:pt x="2921" y="8695"/>
                    <a:pt x="2879" y="8695"/>
                  </a:cubicBezTo>
                  <a:cubicBezTo>
                    <a:pt x="2838" y="8695"/>
                    <a:pt x="2793" y="8710"/>
                    <a:pt x="2751" y="8740"/>
                  </a:cubicBezTo>
                  <a:cubicBezTo>
                    <a:pt x="2692" y="8799"/>
                    <a:pt x="2692" y="8906"/>
                    <a:pt x="2751" y="8978"/>
                  </a:cubicBezTo>
                  <a:lnTo>
                    <a:pt x="3608" y="9823"/>
                  </a:lnTo>
                  <a:cubicBezTo>
                    <a:pt x="3728" y="9942"/>
                    <a:pt x="3870" y="10002"/>
                    <a:pt x="4025" y="10002"/>
                  </a:cubicBezTo>
                  <a:cubicBezTo>
                    <a:pt x="4168" y="10002"/>
                    <a:pt x="4335" y="9942"/>
                    <a:pt x="4442" y="9823"/>
                  </a:cubicBezTo>
                  <a:lnTo>
                    <a:pt x="6252" y="8013"/>
                  </a:lnTo>
                  <a:cubicBezTo>
                    <a:pt x="6371" y="7894"/>
                    <a:pt x="6430" y="7740"/>
                    <a:pt x="6430" y="7597"/>
                  </a:cubicBezTo>
                  <a:cubicBezTo>
                    <a:pt x="6430" y="7430"/>
                    <a:pt x="6371" y="7275"/>
                    <a:pt x="6252" y="7180"/>
                  </a:cubicBezTo>
                  <a:lnTo>
                    <a:pt x="4109" y="4977"/>
                  </a:lnTo>
                  <a:lnTo>
                    <a:pt x="6252" y="2834"/>
                  </a:lnTo>
                  <a:cubicBezTo>
                    <a:pt x="6371" y="2715"/>
                    <a:pt x="6430" y="2560"/>
                    <a:pt x="6430" y="2417"/>
                  </a:cubicBezTo>
                  <a:cubicBezTo>
                    <a:pt x="6430" y="2251"/>
                    <a:pt x="6371" y="2096"/>
                    <a:pt x="6252" y="2001"/>
                  </a:cubicBezTo>
                  <a:lnTo>
                    <a:pt x="4442" y="179"/>
                  </a:lnTo>
                  <a:cubicBezTo>
                    <a:pt x="4323" y="60"/>
                    <a:pt x="4168" y="0"/>
                    <a:pt x="40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2" name="Google Shape;5202;p102"/>
            <p:cNvSpPr/>
            <p:nvPr/>
          </p:nvSpPr>
          <p:spPr>
            <a:xfrm>
              <a:off x="5779408" y="3699191"/>
              <a:ext cx="195134" cy="316883"/>
            </a:xfrm>
            <a:custGeom>
              <a:avLst/>
              <a:gdLst/>
              <a:ahLst/>
              <a:cxnLst/>
              <a:rect l="l" t="t" r="r" b="b"/>
              <a:pathLst>
                <a:path w="6145" h="9979" extrusionOk="0">
                  <a:moveTo>
                    <a:pt x="2477" y="1"/>
                  </a:moveTo>
                  <a:cubicBezTo>
                    <a:pt x="2311" y="1"/>
                    <a:pt x="2156" y="60"/>
                    <a:pt x="2061" y="179"/>
                  </a:cubicBezTo>
                  <a:lnTo>
                    <a:pt x="239" y="2001"/>
                  </a:lnTo>
                  <a:cubicBezTo>
                    <a:pt x="1" y="2239"/>
                    <a:pt x="1" y="2608"/>
                    <a:pt x="239" y="2846"/>
                  </a:cubicBezTo>
                  <a:lnTo>
                    <a:pt x="2382" y="4989"/>
                  </a:lnTo>
                  <a:lnTo>
                    <a:pt x="239" y="7133"/>
                  </a:lnTo>
                  <a:cubicBezTo>
                    <a:pt x="1" y="7371"/>
                    <a:pt x="1" y="7752"/>
                    <a:pt x="239" y="7990"/>
                  </a:cubicBezTo>
                  <a:lnTo>
                    <a:pt x="2061" y="9800"/>
                  </a:lnTo>
                  <a:cubicBezTo>
                    <a:pt x="2180" y="9919"/>
                    <a:pt x="2323" y="9978"/>
                    <a:pt x="2477" y="9978"/>
                  </a:cubicBezTo>
                  <a:cubicBezTo>
                    <a:pt x="2620" y="9978"/>
                    <a:pt x="2787" y="9919"/>
                    <a:pt x="2882" y="9800"/>
                  </a:cubicBezTo>
                  <a:lnTo>
                    <a:pt x="5037" y="7656"/>
                  </a:lnTo>
                  <a:lnTo>
                    <a:pt x="5859" y="8490"/>
                  </a:lnTo>
                  <a:cubicBezTo>
                    <a:pt x="5895" y="8520"/>
                    <a:pt x="5936" y="8535"/>
                    <a:pt x="5978" y="8535"/>
                  </a:cubicBezTo>
                  <a:cubicBezTo>
                    <a:pt x="6020" y="8535"/>
                    <a:pt x="6061" y="8520"/>
                    <a:pt x="6097" y="8490"/>
                  </a:cubicBezTo>
                  <a:cubicBezTo>
                    <a:pt x="6145" y="8430"/>
                    <a:pt x="6145" y="8323"/>
                    <a:pt x="6085" y="8264"/>
                  </a:cubicBezTo>
                  <a:lnTo>
                    <a:pt x="5156" y="7335"/>
                  </a:lnTo>
                  <a:cubicBezTo>
                    <a:pt x="5121" y="7299"/>
                    <a:pt x="5073" y="7287"/>
                    <a:pt x="5037" y="7287"/>
                  </a:cubicBezTo>
                  <a:cubicBezTo>
                    <a:pt x="4990" y="7287"/>
                    <a:pt x="4942" y="7299"/>
                    <a:pt x="4918" y="7335"/>
                  </a:cubicBezTo>
                  <a:lnTo>
                    <a:pt x="2656" y="9597"/>
                  </a:lnTo>
                  <a:cubicBezTo>
                    <a:pt x="2608" y="9633"/>
                    <a:pt x="2537" y="9669"/>
                    <a:pt x="2454" y="9669"/>
                  </a:cubicBezTo>
                  <a:cubicBezTo>
                    <a:pt x="2382" y="9669"/>
                    <a:pt x="2323" y="9633"/>
                    <a:pt x="2263" y="9597"/>
                  </a:cubicBezTo>
                  <a:lnTo>
                    <a:pt x="453" y="7776"/>
                  </a:lnTo>
                  <a:cubicBezTo>
                    <a:pt x="346" y="7668"/>
                    <a:pt x="346" y="7490"/>
                    <a:pt x="453" y="7395"/>
                  </a:cubicBezTo>
                  <a:lnTo>
                    <a:pt x="2716" y="5132"/>
                  </a:lnTo>
                  <a:cubicBezTo>
                    <a:pt x="2739" y="5097"/>
                    <a:pt x="2751" y="5049"/>
                    <a:pt x="2751" y="5013"/>
                  </a:cubicBezTo>
                  <a:cubicBezTo>
                    <a:pt x="2751" y="4966"/>
                    <a:pt x="2739" y="4918"/>
                    <a:pt x="2716" y="4894"/>
                  </a:cubicBezTo>
                  <a:lnTo>
                    <a:pt x="453" y="2632"/>
                  </a:lnTo>
                  <a:cubicBezTo>
                    <a:pt x="346" y="2525"/>
                    <a:pt x="346" y="2346"/>
                    <a:pt x="453" y="2239"/>
                  </a:cubicBezTo>
                  <a:lnTo>
                    <a:pt x="2263" y="417"/>
                  </a:lnTo>
                  <a:cubicBezTo>
                    <a:pt x="2311" y="382"/>
                    <a:pt x="2382" y="346"/>
                    <a:pt x="2454" y="346"/>
                  </a:cubicBezTo>
                  <a:cubicBezTo>
                    <a:pt x="2537" y="346"/>
                    <a:pt x="2597" y="382"/>
                    <a:pt x="2656" y="417"/>
                  </a:cubicBezTo>
                  <a:lnTo>
                    <a:pt x="3168" y="941"/>
                  </a:lnTo>
                  <a:cubicBezTo>
                    <a:pt x="3198" y="971"/>
                    <a:pt x="3239" y="986"/>
                    <a:pt x="3283" y="986"/>
                  </a:cubicBezTo>
                  <a:cubicBezTo>
                    <a:pt x="3326" y="986"/>
                    <a:pt x="3370" y="971"/>
                    <a:pt x="3406" y="941"/>
                  </a:cubicBezTo>
                  <a:cubicBezTo>
                    <a:pt x="3466" y="882"/>
                    <a:pt x="3466" y="775"/>
                    <a:pt x="3406" y="703"/>
                  </a:cubicBezTo>
                  <a:lnTo>
                    <a:pt x="2882" y="179"/>
                  </a:lnTo>
                  <a:cubicBezTo>
                    <a:pt x="2775" y="60"/>
                    <a:pt x="2620" y="1"/>
                    <a:pt x="24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2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07" name="Google Shape;5207;p103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400000000000000" pitchFamily="2" charset="-78"/>
              </a:rPr>
              <a:t>نظرسنجی تیمی</a:t>
            </a:r>
            <a:endParaRPr dirty="0">
              <a:cs typeface="B Nazanin" panose="00000400000000000000" pitchFamily="2" charset="-78"/>
            </a:endParaRPr>
          </a:p>
        </p:txBody>
      </p:sp>
      <p:graphicFrame>
        <p:nvGraphicFramePr>
          <p:cNvPr id="5208" name="Google Shape;5208;p103"/>
          <p:cNvGraphicFramePr/>
          <p:nvPr>
            <p:extLst>
              <p:ext uri="{D42A27DB-BD31-4B8C-83A1-F6EECF244321}">
                <p14:modId xmlns:p14="http://schemas.microsoft.com/office/powerpoint/2010/main" val="4087746493"/>
              </p:ext>
            </p:extLst>
          </p:nvPr>
        </p:nvGraphicFramePr>
        <p:xfrm>
          <a:off x="715100" y="2110967"/>
          <a:ext cx="7713700" cy="442700"/>
        </p:xfrm>
        <a:graphic>
          <a:graphicData uri="http://schemas.openxmlformats.org/drawingml/2006/table">
            <a:tbl>
              <a:tblPr>
                <a:noFill/>
                <a:tableStyleId>{7FFAC829-CC28-45D2-A8C5-45823D6F4568}</a:tableStyleId>
              </a:tblPr>
              <a:tblGrid>
                <a:gridCol w="11187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6462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6462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56462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56462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564625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564625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564625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564625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564625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564625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948700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</a:tblGrid>
              <a:tr h="442700">
                <a:tc>
                  <a:txBody>
                    <a:bodyPr/>
                    <a:lstStyle/>
                    <a:p>
                      <a:pPr marL="0" marR="0" lvl="0" indent="0" algn="ctr" rtl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dirty="0">
                          <a:solidFill>
                            <a:schemeClr val="lt1"/>
                          </a:solidFill>
                          <a:latin typeface="Poppins"/>
                          <a:ea typeface="Poppins"/>
                          <a:cs typeface="B Nazanin" panose="00000400000000000000" pitchFamily="2" charset="-78"/>
                          <a:sym typeface="Poppins"/>
                        </a:rPr>
                        <a:t>به شدت مخالف</a:t>
                      </a:r>
                      <a:endParaRPr dirty="0">
                        <a:solidFill>
                          <a:schemeClr val="lt1"/>
                        </a:solidFill>
                        <a:latin typeface="Poppins"/>
                        <a:ea typeface="Poppins"/>
                        <a:cs typeface="B Nazanin" panose="00000400000000000000" pitchFamily="2" charset="-78"/>
                        <a:sym typeface="Poppins"/>
                      </a:endParaRPr>
                    </a:p>
                  </a:txBody>
                  <a:tcPr marL="91425" marR="91425" marT="91425" marB="91425" anchor="ctr">
                    <a:lnL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dirty="0">
                          <a:solidFill>
                            <a:schemeClr val="lt1"/>
                          </a:solidFill>
                          <a:latin typeface="Poppins"/>
                          <a:ea typeface="Poppins"/>
                          <a:cs typeface="B Nazanin" panose="00000400000000000000" pitchFamily="2" charset="-78"/>
                          <a:sym typeface="Poppins"/>
                        </a:rPr>
                        <a:t>1</a:t>
                      </a:r>
                      <a:endParaRPr dirty="0">
                        <a:solidFill>
                          <a:schemeClr val="lt1"/>
                        </a:solidFill>
                        <a:latin typeface="Poppins"/>
                        <a:ea typeface="Poppins"/>
                        <a:cs typeface="B Nazanin" panose="00000400000000000000" pitchFamily="2" charset="-78"/>
                        <a:sym typeface="Poppins"/>
                      </a:endParaRPr>
                    </a:p>
                  </a:txBody>
                  <a:tcPr marL="91425" marR="91425" marT="91425" marB="91425" anchor="ctr">
                    <a:lnL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>
                          <a:solidFill>
                            <a:schemeClr val="lt1"/>
                          </a:solidFill>
                          <a:latin typeface="Poppins"/>
                          <a:ea typeface="Poppins"/>
                          <a:cs typeface="B Nazanin" panose="00000400000000000000" pitchFamily="2" charset="-78"/>
                          <a:sym typeface="Poppins"/>
                        </a:rPr>
                        <a:t>2</a:t>
                      </a:r>
                      <a:endParaRPr>
                        <a:solidFill>
                          <a:schemeClr val="lt1"/>
                        </a:solidFill>
                        <a:latin typeface="Poppins"/>
                        <a:ea typeface="Poppins"/>
                        <a:cs typeface="B Nazanin" panose="00000400000000000000" pitchFamily="2" charset="-78"/>
                        <a:sym typeface="Poppins"/>
                      </a:endParaRPr>
                    </a:p>
                  </a:txBody>
                  <a:tcPr marL="91425" marR="91425" marT="91425" marB="91425" anchor="ctr">
                    <a:lnL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dirty="0">
                          <a:solidFill>
                            <a:schemeClr val="lt1"/>
                          </a:solidFill>
                          <a:latin typeface="Poppins"/>
                          <a:ea typeface="Poppins"/>
                          <a:cs typeface="B Nazanin" panose="00000400000000000000" pitchFamily="2" charset="-78"/>
                          <a:sym typeface="Poppins"/>
                        </a:rPr>
                        <a:t>3</a:t>
                      </a:r>
                      <a:endParaRPr dirty="0">
                        <a:solidFill>
                          <a:schemeClr val="lt1"/>
                        </a:solidFill>
                        <a:latin typeface="Poppins"/>
                        <a:ea typeface="Poppins"/>
                        <a:cs typeface="B Nazanin" panose="00000400000000000000" pitchFamily="2" charset="-78"/>
                        <a:sym typeface="Poppins"/>
                      </a:endParaRPr>
                    </a:p>
                  </a:txBody>
                  <a:tcPr marL="91425" marR="91425" marT="91425" marB="91425" anchor="ctr">
                    <a:lnL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>
                          <a:solidFill>
                            <a:schemeClr val="lt1"/>
                          </a:solidFill>
                          <a:latin typeface="Poppins"/>
                          <a:ea typeface="Poppins"/>
                          <a:cs typeface="B Nazanin" panose="00000400000000000000" pitchFamily="2" charset="-78"/>
                          <a:sym typeface="Poppins"/>
                        </a:rPr>
                        <a:t>4</a:t>
                      </a:r>
                      <a:endParaRPr>
                        <a:solidFill>
                          <a:schemeClr val="lt1"/>
                        </a:solidFill>
                        <a:latin typeface="Poppins"/>
                        <a:ea typeface="Poppins"/>
                        <a:cs typeface="B Nazanin" panose="00000400000000000000" pitchFamily="2" charset="-78"/>
                        <a:sym typeface="Poppins"/>
                      </a:endParaRPr>
                    </a:p>
                  </a:txBody>
                  <a:tcPr marL="91425" marR="91425" marT="91425" marB="91425" anchor="ctr">
                    <a:lnL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>
                          <a:solidFill>
                            <a:schemeClr val="dk1"/>
                          </a:solidFill>
                          <a:latin typeface="Poppins"/>
                          <a:ea typeface="Poppins"/>
                          <a:cs typeface="B Nazanin" panose="00000400000000000000" pitchFamily="2" charset="-78"/>
                          <a:sym typeface="Poppins"/>
                        </a:rPr>
                        <a:t>5</a:t>
                      </a:r>
                      <a:endParaRPr>
                        <a:solidFill>
                          <a:schemeClr val="dk1"/>
                        </a:solidFill>
                        <a:latin typeface="Poppins"/>
                        <a:ea typeface="Poppins"/>
                        <a:cs typeface="B Nazanin" panose="00000400000000000000" pitchFamily="2" charset="-78"/>
                        <a:sym typeface="Poppins"/>
                      </a:endParaRPr>
                    </a:p>
                  </a:txBody>
                  <a:tcPr marL="91425" marR="91425" marT="91425" marB="91425" anchor="ctr">
                    <a:lnL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dirty="0">
                          <a:solidFill>
                            <a:schemeClr val="lt1"/>
                          </a:solidFill>
                          <a:latin typeface="Poppins"/>
                          <a:ea typeface="Poppins"/>
                          <a:cs typeface="B Nazanin" panose="00000400000000000000" pitchFamily="2" charset="-78"/>
                          <a:sym typeface="Poppins"/>
                        </a:rPr>
                        <a:t>6</a:t>
                      </a:r>
                      <a:endParaRPr dirty="0">
                        <a:solidFill>
                          <a:schemeClr val="lt1"/>
                        </a:solidFill>
                        <a:latin typeface="Poppins"/>
                        <a:ea typeface="Poppins"/>
                        <a:cs typeface="B Nazanin" panose="00000400000000000000" pitchFamily="2" charset="-78"/>
                        <a:sym typeface="Poppins"/>
                      </a:endParaRPr>
                    </a:p>
                  </a:txBody>
                  <a:tcPr marL="91425" marR="91425" marT="91425" marB="91425" anchor="ctr">
                    <a:lnL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>
                          <a:solidFill>
                            <a:schemeClr val="lt1"/>
                          </a:solidFill>
                          <a:latin typeface="Poppins"/>
                          <a:ea typeface="Poppins"/>
                          <a:cs typeface="B Nazanin" panose="00000400000000000000" pitchFamily="2" charset="-78"/>
                          <a:sym typeface="Poppins"/>
                        </a:rPr>
                        <a:t>7</a:t>
                      </a:r>
                      <a:endParaRPr>
                        <a:solidFill>
                          <a:schemeClr val="lt1"/>
                        </a:solidFill>
                        <a:latin typeface="Poppins"/>
                        <a:ea typeface="Poppins"/>
                        <a:cs typeface="B Nazanin" panose="00000400000000000000" pitchFamily="2" charset="-78"/>
                        <a:sym typeface="Poppins"/>
                      </a:endParaRPr>
                    </a:p>
                  </a:txBody>
                  <a:tcPr marL="91425" marR="91425" marT="91425" marB="91425" anchor="ctr">
                    <a:lnL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dirty="0">
                          <a:solidFill>
                            <a:schemeClr val="lt1"/>
                          </a:solidFill>
                          <a:latin typeface="Poppins"/>
                          <a:ea typeface="Poppins"/>
                          <a:cs typeface="B Nazanin" panose="00000400000000000000" pitchFamily="2" charset="-78"/>
                          <a:sym typeface="Poppins"/>
                        </a:rPr>
                        <a:t>8</a:t>
                      </a:r>
                      <a:endParaRPr dirty="0">
                        <a:solidFill>
                          <a:schemeClr val="lt1"/>
                        </a:solidFill>
                        <a:latin typeface="Poppins"/>
                        <a:ea typeface="Poppins"/>
                        <a:cs typeface="B Nazanin" panose="00000400000000000000" pitchFamily="2" charset="-78"/>
                        <a:sym typeface="Poppins"/>
                      </a:endParaRPr>
                    </a:p>
                  </a:txBody>
                  <a:tcPr marL="91425" marR="91425" marT="91425" marB="91425" anchor="ctr">
                    <a:lnL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>
                          <a:solidFill>
                            <a:schemeClr val="lt1"/>
                          </a:solidFill>
                          <a:latin typeface="Poppins"/>
                          <a:ea typeface="Poppins"/>
                          <a:cs typeface="B Nazanin" panose="00000400000000000000" pitchFamily="2" charset="-78"/>
                          <a:sym typeface="Poppins"/>
                        </a:rPr>
                        <a:t>9</a:t>
                      </a:r>
                      <a:endParaRPr>
                        <a:solidFill>
                          <a:schemeClr val="lt1"/>
                        </a:solidFill>
                        <a:latin typeface="Poppins"/>
                        <a:ea typeface="Poppins"/>
                        <a:cs typeface="B Nazanin" panose="00000400000000000000" pitchFamily="2" charset="-78"/>
                        <a:sym typeface="Poppins"/>
                      </a:endParaRPr>
                    </a:p>
                  </a:txBody>
                  <a:tcPr marL="91425" marR="91425" marT="91425" marB="91425" anchor="ctr">
                    <a:lnL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dirty="0">
                          <a:solidFill>
                            <a:schemeClr val="lt1"/>
                          </a:solidFill>
                          <a:latin typeface="Poppins"/>
                          <a:ea typeface="Poppins"/>
                          <a:cs typeface="B Nazanin" panose="00000400000000000000" pitchFamily="2" charset="-78"/>
                          <a:sym typeface="Poppins"/>
                        </a:rPr>
                        <a:t>10</a:t>
                      </a:r>
                      <a:endParaRPr dirty="0">
                        <a:solidFill>
                          <a:schemeClr val="lt1"/>
                        </a:solidFill>
                        <a:latin typeface="Poppins"/>
                        <a:ea typeface="Poppins"/>
                        <a:cs typeface="B Nazanin" panose="00000400000000000000" pitchFamily="2" charset="-78"/>
                        <a:sym typeface="Poppins"/>
                      </a:endParaRPr>
                    </a:p>
                  </a:txBody>
                  <a:tcPr marL="91425" marR="91425" marT="91425" marB="91425" anchor="ctr">
                    <a:lnL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dirty="0">
                          <a:solidFill>
                            <a:schemeClr val="lt1"/>
                          </a:solidFill>
                          <a:latin typeface="Poppins"/>
                          <a:ea typeface="Poppins"/>
                          <a:cs typeface="B Nazanin" panose="00000400000000000000" pitchFamily="2" charset="-78"/>
                          <a:sym typeface="Poppins"/>
                        </a:rPr>
                        <a:t>کاملا موافقم</a:t>
                      </a:r>
                      <a:endParaRPr dirty="0">
                        <a:solidFill>
                          <a:schemeClr val="lt1"/>
                        </a:solidFill>
                        <a:latin typeface="Poppins"/>
                        <a:ea typeface="Poppins"/>
                        <a:cs typeface="B Nazanin" panose="00000400000000000000" pitchFamily="2" charset="-78"/>
                        <a:sym typeface="Poppins"/>
                      </a:endParaRPr>
                    </a:p>
                  </a:txBody>
                  <a:tcPr marL="91425" marR="91425" marT="91425" marB="91425" anchor="ctr">
                    <a:lnL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5209" name="Google Shape;5209;p103"/>
          <p:cNvSpPr txBox="1"/>
          <p:nvPr/>
        </p:nvSpPr>
        <p:spPr>
          <a:xfrm>
            <a:off x="1562813" y="1284225"/>
            <a:ext cx="4309500" cy="36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700" dirty="0">
                <a:solidFill>
                  <a:schemeClr val="lt2"/>
                </a:solidFill>
                <a:latin typeface="Goblin One"/>
                <a:ea typeface="Goblin One"/>
                <a:cs typeface="B Nazanin" panose="00000400000000000000" pitchFamily="2" charset="-78"/>
                <a:sym typeface="Goblin One"/>
              </a:rPr>
              <a:t>یک</a:t>
            </a:r>
            <a:endParaRPr sz="1700" dirty="0">
              <a:solidFill>
                <a:schemeClr val="lt2"/>
              </a:solidFill>
              <a:latin typeface="Goblin One"/>
              <a:ea typeface="Goblin One"/>
              <a:cs typeface="B Nazanin" panose="00000400000000000000" pitchFamily="2" charset="-78"/>
              <a:sym typeface="Goblin One"/>
            </a:endParaRPr>
          </a:p>
        </p:txBody>
      </p:sp>
      <p:sp>
        <p:nvSpPr>
          <p:cNvPr id="5210" name="Google Shape;5210;p103"/>
          <p:cNvSpPr txBox="1"/>
          <p:nvPr/>
        </p:nvSpPr>
        <p:spPr>
          <a:xfrm>
            <a:off x="719991" y="1319354"/>
            <a:ext cx="733500" cy="593400"/>
          </a:xfrm>
          <a:prstGeom prst="rect">
            <a:avLst/>
          </a:prstGeom>
          <a:noFill/>
          <a:ln w="1905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en" sz="1800">
                <a:solidFill>
                  <a:schemeClr val="lt2"/>
                </a:solidFill>
                <a:latin typeface="Goblin One"/>
                <a:ea typeface="Goblin One"/>
                <a:cs typeface="B Nazanin" panose="00000400000000000000" pitchFamily="2" charset="-78"/>
                <a:sym typeface="Goblin One"/>
              </a:rPr>
              <a:t>01</a:t>
            </a:r>
            <a:endParaRPr sz="1800">
              <a:solidFill>
                <a:schemeClr val="lt2"/>
              </a:solidFill>
              <a:latin typeface="Goblin One"/>
              <a:ea typeface="Goblin One"/>
              <a:cs typeface="B Nazanin" panose="00000400000000000000" pitchFamily="2" charset="-78"/>
              <a:sym typeface="Goblin One"/>
            </a:endParaRPr>
          </a:p>
        </p:txBody>
      </p:sp>
      <p:sp>
        <p:nvSpPr>
          <p:cNvPr id="5211" name="Google Shape;5211;p103"/>
          <p:cNvSpPr txBox="1"/>
          <p:nvPr/>
        </p:nvSpPr>
        <p:spPr>
          <a:xfrm>
            <a:off x="1562813" y="1649179"/>
            <a:ext cx="4309500" cy="27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137160" marR="0" indent="0" algn="ctr" rtl="1">
              <a:lnSpc>
                <a:spcPct val="115000"/>
              </a:lnSpc>
              <a:spcBef>
                <a:spcPts val="0"/>
              </a:spcBef>
              <a:spcAft>
                <a:spcPts val="0"/>
              </a:spcAft>
            </a:pPr>
            <a:r>
              <a:rPr lang="fa-IR" b="0" i="0" dirty="0">
                <a:solidFill>
                  <a:srgbClr val="FFFFFF"/>
                </a:solidFill>
                <a:effectLst/>
                <a:latin typeface="Poppins" panose="020B0502040204020203" pitchFamily="2" charset="0"/>
                <a:ea typeface="Poppins" panose="020B0502040204020203" pitchFamily="2" charset="0"/>
                <a:cs typeface="B Nazanin" panose="00000400000000000000" pitchFamily="2" charset="-78"/>
              </a:rPr>
              <a:t>قالب پاورپوینت مدیریت پروژه قابل ویرایش می باشد</a:t>
            </a:r>
            <a:endParaRPr lang="fa-IR" sz="1100" dirty="0">
              <a:effectLst/>
              <a:cs typeface="B Nazanin" panose="00000400000000000000" pitchFamily="2" charset="-78"/>
            </a:endParaRPr>
          </a:p>
        </p:txBody>
      </p:sp>
      <p:graphicFrame>
        <p:nvGraphicFramePr>
          <p:cNvPr id="5212" name="Google Shape;5212;p103"/>
          <p:cNvGraphicFramePr/>
          <p:nvPr>
            <p:extLst>
              <p:ext uri="{D42A27DB-BD31-4B8C-83A1-F6EECF244321}">
                <p14:modId xmlns:p14="http://schemas.microsoft.com/office/powerpoint/2010/main" val="653759829"/>
              </p:ext>
            </p:extLst>
          </p:nvPr>
        </p:nvGraphicFramePr>
        <p:xfrm>
          <a:off x="715100" y="3788383"/>
          <a:ext cx="7713700" cy="442700"/>
        </p:xfrm>
        <a:graphic>
          <a:graphicData uri="http://schemas.openxmlformats.org/drawingml/2006/table">
            <a:tbl>
              <a:tblPr>
                <a:noFill/>
                <a:tableStyleId>{7FFAC829-CC28-45D2-A8C5-45823D6F4568}</a:tableStyleId>
              </a:tblPr>
              <a:tblGrid>
                <a:gridCol w="11187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6462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6462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56462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56462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564625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564625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564625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564625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564625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564625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948700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</a:tblGrid>
              <a:tr h="442700">
                <a:tc>
                  <a:txBody>
                    <a:bodyPr/>
                    <a:lstStyle/>
                    <a:p>
                      <a:pPr marL="0" marR="0" lvl="0" indent="0" algn="ctr" rtl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dirty="0">
                          <a:solidFill>
                            <a:schemeClr val="lt1"/>
                          </a:solidFill>
                          <a:latin typeface="Poppins"/>
                          <a:ea typeface="Poppins"/>
                          <a:cs typeface="B Nazanin" panose="00000400000000000000" pitchFamily="2" charset="-78"/>
                          <a:sym typeface="Poppins"/>
                        </a:rPr>
                        <a:t>به شدت مخالف</a:t>
                      </a:r>
                      <a:endParaRPr dirty="0">
                        <a:solidFill>
                          <a:schemeClr val="lt1"/>
                        </a:solidFill>
                        <a:latin typeface="Poppins"/>
                        <a:ea typeface="Poppins"/>
                        <a:cs typeface="B Nazanin" panose="00000400000000000000" pitchFamily="2" charset="-78"/>
                        <a:sym typeface="Poppins"/>
                      </a:endParaRPr>
                    </a:p>
                  </a:txBody>
                  <a:tcPr marL="91425" marR="91425" marT="91425" marB="91425" anchor="ctr">
                    <a:lnL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dirty="0">
                          <a:solidFill>
                            <a:schemeClr val="lt1"/>
                          </a:solidFill>
                          <a:latin typeface="Poppins"/>
                          <a:ea typeface="Poppins"/>
                          <a:cs typeface="B Nazanin" panose="00000400000000000000" pitchFamily="2" charset="-78"/>
                          <a:sym typeface="Poppins"/>
                        </a:rPr>
                        <a:t>1</a:t>
                      </a:r>
                      <a:endParaRPr dirty="0">
                        <a:solidFill>
                          <a:schemeClr val="lt1"/>
                        </a:solidFill>
                        <a:latin typeface="Poppins"/>
                        <a:ea typeface="Poppins"/>
                        <a:cs typeface="B Nazanin" panose="00000400000000000000" pitchFamily="2" charset="-78"/>
                        <a:sym typeface="Poppins"/>
                      </a:endParaRPr>
                    </a:p>
                  </a:txBody>
                  <a:tcPr marL="91425" marR="91425" marT="91425" marB="91425" anchor="ctr">
                    <a:lnL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>
                          <a:solidFill>
                            <a:schemeClr val="lt1"/>
                          </a:solidFill>
                          <a:latin typeface="Poppins"/>
                          <a:ea typeface="Poppins"/>
                          <a:cs typeface="B Nazanin" panose="00000400000000000000" pitchFamily="2" charset="-78"/>
                          <a:sym typeface="Poppins"/>
                        </a:rPr>
                        <a:t>2</a:t>
                      </a:r>
                      <a:endParaRPr>
                        <a:solidFill>
                          <a:schemeClr val="lt1"/>
                        </a:solidFill>
                        <a:latin typeface="Poppins"/>
                        <a:ea typeface="Poppins"/>
                        <a:cs typeface="B Nazanin" panose="00000400000000000000" pitchFamily="2" charset="-78"/>
                        <a:sym typeface="Poppins"/>
                      </a:endParaRPr>
                    </a:p>
                  </a:txBody>
                  <a:tcPr marL="91425" marR="91425" marT="91425" marB="91425" anchor="ctr">
                    <a:lnL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dirty="0">
                          <a:solidFill>
                            <a:schemeClr val="lt1"/>
                          </a:solidFill>
                          <a:latin typeface="Poppins"/>
                          <a:ea typeface="Poppins"/>
                          <a:cs typeface="B Nazanin" panose="00000400000000000000" pitchFamily="2" charset="-78"/>
                          <a:sym typeface="Poppins"/>
                        </a:rPr>
                        <a:t>3</a:t>
                      </a:r>
                      <a:endParaRPr dirty="0">
                        <a:solidFill>
                          <a:schemeClr val="lt1"/>
                        </a:solidFill>
                        <a:latin typeface="Poppins"/>
                        <a:ea typeface="Poppins"/>
                        <a:cs typeface="B Nazanin" panose="00000400000000000000" pitchFamily="2" charset="-78"/>
                        <a:sym typeface="Poppins"/>
                      </a:endParaRPr>
                    </a:p>
                  </a:txBody>
                  <a:tcPr marL="91425" marR="91425" marT="91425" marB="91425" anchor="ctr">
                    <a:lnL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dirty="0">
                          <a:solidFill>
                            <a:schemeClr val="lt1"/>
                          </a:solidFill>
                          <a:latin typeface="Poppins"/>
                          <a:ea typeface="Poppins"/>
                          <a:cs typeface="B Nazanin" panose="00000400000000000000" pitchFamily="2" charset="-78"/>
                          <a:sym typeface="Poppins"/>
                        </a:rPr>
                        <a:t>4</a:t>
                      </a:r>
                      <a:endParaRPr dirty="0">
                        <a:solidFill>
                          <a:schemeClr val="lt1"/>
                        </a:solidFill>
                        <a:latin typeface="Poppins"/>
                        <a:ea typeface="Poppins"/>
                        <a:cs typeface="B Nazanin" panose="00000400000000000000" pitchFamily="2" charset="-78"/>
                        <a:sym typeface="Poppins"/>
                      </a:endParaRPr>
                    </a:p>
                  </a:txBody>
                  <a:tcPr marL="91425" marR="91425" marT="91425" marB="91425" anchor="ctr">
                    <a:lnL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>
                          <a:solidFill>
                            <a:schemeClr val="lt1"/>
                          </a:solidFill>
                          <a:latin typeface="Poppins"/>
                          <a:ea typeface="Poppins"/>
                          <a:cs typeface="B Nazanin" panose="00000400000000000000" pitchFamily="2" charset="-78"/>
                          <a:sym typeface="Poppins"/>
                        </a:rPr>
                        <a:t>5</a:t>
                      </a:r>
                      <a:endParaRPr>
                        <a:solidFill>
                          <a:schemeClr val="lt1"/>
                        </a:solidFill>
                        <a:latin typeface="Poppins"/>
                        <a:ea typeface="Poppins"/>
                        <a:cs typeface="B Nazanin" panose="00000400000000000000" pitchFamily="2" charset="-78"/>
                        <a:sym typeface="Poppins"/>
                      </a:endParaRPr>
                    </a:p>
                  </a:txBody>
                  <a:tcPr marL="91425" marR="91425" marT="91425" marB="91425" anchor="ctr">
                    <a:lnL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>
                          <a:solidFill>
                            <a:schemeClr val="lt1"/>
                          </a:solidFill>
                          <a:latin typeface="Poppins"/>
                          <a:ea typeface="Poppins"/>
                          <a:cs typeface="B Nazanin" panose="00000400000000000000" pitchFamily="2" charset="-78"/>
                          <a:sym typeface="Poppins"/>
                        </a:rPr>
                        <a:t>6</a:t>
                      </a:r>
                      <a:endParaRPr>
                        <a:solidFill>
                          <a:schemeClr val="lt1"/>
                        </a:solidFill>
                        <a:latin typeface="Poppins"/>
                        <a:ea typeface="Poppins"/>
                        <a:cs typeface="B Nazanin" panose="00000400000000000000" pitchFamily="2" charset="-78"/>
                        <a:sym typeface="Poppins"/>
                      </a:endParaRPr>
                    </a:p>
                  </a:txBody>
                  <a:tcPr marL="91425" marR="91425" marT="91425" marB="91425" anchor="ctr">
                    <a:lnL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dirty="0">
                          <a:solidFill>
                            <a:schemeClr val="lt1"/>
                          </a:solidFill>
                          <a:latin typeface="Poppins"/>
                          <a:ea typeface="Poppins"/>
                          <a:cs typeface="B Nazanin" panose="00000400000000000000" pitchFamily="2" charset="-78"/>
                          <a:sym typeface="Poppins"/>
                        </a:rPr>
                        <a:t>7</a:t>
                      </a:r>
                      <a:endParaRPr dirty="0">
                        <a:solidFill>
                          <a:schemeClr val="lt1"/>
                        </a:solidFill>
                        <a:latin typeface="Poppins"/>
                        <a:ea typeface="Poppins"/>
                        <a:cs typeface="B Nazanin" panose="00000400000000000000" pitchFamily="2" charset="-78"/>
                        <a:sym typeface="Poppins"/>
                      </a:endParaRPr>
                    </a:p>
                  </a:txBody>
                  <a:tcPr marL="91425" marR="91425" marT="91425" marB="91425" anchor="ctr">
                    <a:lnL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>
                          <a:solidFill>
                            <a:schemeClr val="dk1"/>
                          </a:solidFill>
                          <a:latin typeface="Poppins"/>
                          <a:ea typeface="Poppins"/>
                          <a:cs typeface="B Nazanin" panose="00000400000000000000" pitchFamily="2" charset="-78"/>
                          <a:sym typeface="Poppins"/>
                        </a:rPr>
                        <a:t>8</a:t>
                      </a:r>
                      <a:endParaRPr>
                        <a:solidFill>
                          <a:schemeClr val="dk1"/>
                        </a:solidFill>
                        <a:latin typeface="Poppins"/>
                        <a:ea typeface="Poppins"/>
                        <a:cs typeface="B Nazanin" panose="00000400000000000000" pitchFamily="2" charset="-78"/>
                        <a:sym typeface="Poppins"/>
                      </a:endParaRPr>
                    </a:p>
                  </a:txBody>
                  <a:tcPr marL="91425" marR="91425" marT="91425" marB="91425" anchor="ctr">
                    <a:lnL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dirty="0">
                          <a:solidFill>
                            <a:schemeClr val="lt1"/>
                          </a:solidFill>
                          <a:latin typeface="Poppins"/>
                          <a:ea typeface="Poppins"/>
                          <a:cs typeface="B Nazanin" panose="00000400000000000000" pitchFamily="2" charset="-78"/>
                          <a:sym typeface="Poppins"/>
                        </a:rPr>
                        <a:t>9</a:t>
                      </a:r>
                      <a:endParaRPr dirty="0">
                        <a:solidFill>
                          <a:schemeClr val="lt1"/>
                        </a:solidFill>
                        <a:latin typeface="Poppins"/>
                        <a:ea typeface="Poppins"/>
                        <a:cs typeface="B Nazanin" panose="00000400000000000000" pitchFamily="2" charset="-78"/>
                        <a:sym typeface="Poppins"/>
                      </a:endParaRPr>
                    </a:p>
                  </a:txBody>
                  <a:tcPr marL="91425" marR="91425" marT="91425" marB="91425" anchor="ctr">
                    <a:lnL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dirty="0">
                          <a:solidFill>
                            <a:schemeClr val="lt1"/>
                          </a:solidFill>
                          <a:latin typeface="Poppins"/>
                          <a:ea typeface="Poppins"/>
                          <a:cs typeface="B Nazanin" panose="00000400000000000000" pitchFamily="2" charset="-78"/>
                          <a:sym typeface="Poppins"/>
                        </a:rPr>
                        <a:t>10</a:t>
                      </a:r>
                      <a:endParaRPr dirty="0">
                        <a:solidFill>
                          <a:schemeClr val="lt1"/>
                        </a:solidFill>
                        <a:latin typeface="Poppins"/>
                        <a:ea typeface="Poppins"/>
                        <a:cs typeface="B Nazanin" panose="00000400000000000000" pitchFamily="2" charset="-78"/>
                        <a:sym typeface="Poppins"/>
                      </a:endParaRPr>
                    </a:p>
                  </a:txBody>
                  <a:tcPr marL="91425" marR="91425" marT="91425" marB="91425" anchor="ctr">
                    <a:lnL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dirty="0">
                          <a:solidFill>
                            <a:schemeClr val="lt1"/>
                          </a:solidFill>
                          <a:latin typeface="Poppins"/>
                          <a:ea typeface="Poppins"/>
                          <a:cs typeface="B Nazanin" panose="00000400000000000000" pitchFamily="2" charset="-78"/>
                          <a:sym typeface="Poppins"/>
                        </a:rPr>
                        <a:t>کاملا موافقم</a:t>
                      </a:r>
                      <a:endParaRPr dirty="0">
                        <a:solidFill>
                          <a:schemeClr val="lt1"/>
                        </a:solidFill>
                        <a:latin typeface="Poppins"/>
                        <a:ea typeface="Poppins"/>
                        <a:cs typeface="B Nazanin" panose="00000400000000000000" pitchFamily="2" charset="-78"/>
                        <a:sym typeface="Poppins"/>
                      </a:endParaRPr>
                    </a:p>
                  </a:txBody>
                  <a:tcPr marL="91425" marR="91425" marT="91425" marB="91425" anchor="ctr">
                    <a:lnL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5213" name="Google Shape;5213;p103"/>
          <p:cNvSpPr txBox="1"/>
          <p:nvPr/>
        </p:nvSpPr>
        <p:spPr>
          <a:xfrm>
            <a:off x="1562813" y="2960817"/>
            <a:ext cx="4309500" cy="36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700" dirty="0">
                <a:solidFill>
                  <a:schemeClr val="lt2"/>
                </a:solidFill>
                <a:latin typeface="Goblin One"/>
                <a:ea typeface="Goblin One"/>
                <a:cs typeface="B Nazanin" panose="00000400000000000000" pitchFamily="2" charset="-78"/>
                <a:sym typeface="Goblin One"/>
              </a:rPr>
              <a:t>دو</a:t>
            </a:r>
            <a:endParaRPr sz="1700" dirty="0">
              <a:solidFill>
                <a:schemeClr val="lt2"/>
              </a:solidFill>
              <a:latin typeface="Goblin One"/>
              <a:ea typeface="Goblin One"/>
              <a:cs typeface="B Nazanin" panose="00000400000000000000" pitchFamily="2" charset="-78"/>
              <a:sym typeface="Goblin One"/>
            </a:endParaRPr>
          </a:p>
        </p:txBody>
      </p:sp>
      <p:sp>
        <p:nvSpPr>
          <p:cNvPr id="5214" name="Google Shape;5214;p103"/>
          <p:cNvSpPr txBox="1"/>
          <p:nvPr/>
        </p:nvSpPr>
        <p:spPr>
          <a:xfrm>
            <a:off x="719991" y="2995946"/>
            <a:ext cx="733500" cy="593400"/>
          </a:xfrm>
          <a:prstGeom prst="rect">
            <a:avLst/>
          </a:prstGeom>
          <a:noFill/>
          <a:ln w="1905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en" sz="1800">
                <a:solidFill>
                  <a:schemeClr val="lt2"/>
                </a:solidFill>
                <a:latin typeface="Goblin One"/>
                <a:ea typeface="Goblin One"/>
                <a:cs typeface="B Nazanin" panose="00000400000000000000" pitchFamily="2" charset="-78"/>
                <a:sym typeface="Goblin One"/>
              </a:rPr>
              <a:t>02</a:t>
            </a:r>
            <a:endParaRPr sz="1800">
              <a:solidFill>
                <a:schemeClr val="lt2"/>
              </a:solidFill>
              <a:latin typeface="Goblin One"/>
              <a:ea typeface="Goblin One"/>
              <a:cs typeface="B Nazanin" panose="00000400000000000000" pitchFamily="2" charset="-78"/>
              <a:sym typeface="Goblin One"/>
            </a:endParaRPr>
          </a:p>
        </p:txBody>
      </p:sp>
      <p:sp>
        <p:nvSpPr>
          <p:cNvPr id="5215" name="Google Shape;5215;p103"/>
          <p:cNvSpPr txBox="1"/>
          <p:nvPr/>
        </p:nvSpPr>
        <p:spPr>
          <a:xfrm>
            <a:off x="1562813" y="3325770"/>
            <a:ext cx="4309500" cy="27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137160" marR="0" indent="0" algn="ctr" rtl="1">
              <a:lnSpc>
                <a:spcPct val="115000"/>
              </a:lnSpc>
              <a:spcBef>
                <a:spcPts val="0"/>
              </a:spcBef>
              <a:spcAft>
                <a:spcPts val="0"/>
              </a:spcAft>
            </a:pPr>
            <a:r>
              <a:rPr lang="fa-IR" b="0" i="0" dirty="0">
                <a:solidFill>
                  <a:srgbClr val="FFFFFF"/>
                </a:solidFill>
                <a:effectLst/>
                <a:latin typeface="Poppins" panose="020B0502040204020203" pitchFamily="2" charset="0"/>
                <a:ea typeface="Poppins" panose="020B0502040204020203" pitchFamily="2" charset="0"/>
                <a:cs typeface="B Nazanin" panose="00000400000000000000" pitchFamily="2" charset="-78"/>
              </a:rPr>
              <a:t>قالب پاورپوینت مدیریت پروژه قابل ویرایش می باشد</a:t>
            </a:r>
            <a:endParaRPr lang="fa-IR" sz="1100" dirty="0">
              <a:effectLst/>
              <a:cs typeface="B Nazanin" panose="000004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52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1000"/>
                                        <p:tgtEl>
                                          <p:spTgt spid="52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2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20" name="Google Shape;5220;p104"/>
          <p:cNvSpPr txBox="1">
            <a:spLocks noGrp="1"/>
          </p:cNvSpPr>
          <p:nvPr>
            <p:ph type="title"/>
          </p:nvPr>
        </p:nvSpPr>
        <p:spPr>
          <a:xfrm>
            <a:off x="720000" y="444762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400000000000000" pitchFamily="2" charset="-78"/>
              </a:rPr>
              <a:t>نظرسنجی از کارکنان</a:t>
            </a:r>
            <a:endParaRPr dirty="0">
              <a:cs typeface="B Nazanin" panose="00000400000000000000" pitchFamily="2" charset="-78"/>
            </a:endParaRPr>
          </a:p>
        </p:txBody>
      </p:sp>
      <p:sp>
        <p:nvSpPr>
          <p:cNvPr id="5221" name="Google Shape;5221;p104"/>
          <p:cNvSpPr/>
          <p:nvPr/>
        </p:nvSpPr>
        <p:spPr>
          <a:xfrm>
            <a:off x="5742925" y="1771183"/>
            <a:ext cx="273300" cy="223800"/>
          </a:xfrm>
          <a:prstGeom prst="rect">
            <a:avLst/>
          </a:prstGeom>
          <a:solidFill>
            <a:schemeClr val="lt2"/>
          </a:solidFill>
          <a:ln w="19050" cap="flat" cmpd="sng">
            <a:solidFill>
              <a:schemeClr val="l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400000000000000" pitchFamily="2" charset="-78"/>
            </a:endParaRPr>
          </a:p>
        </p:txBody>
      </p:sp>
      <p:sp>
        <p:nvSpPr>
          <p:cNvPr id="5222" name="Google Shape;5222;p104"/>
          <p:cNvSpPr txBox="1">
            <a:spLocks noGrp="1"/>
          </p:cNvSpPr>
          <p:nvPr>
            <p:ph type="subTitle" idx="4294967295"/>
          </p:nvPr>
        </p:nvSpPr>
        <p:spPr>
          <a:xfrm>
            <a:off x="5387725" y="1170117"/>
            <a:ext cx="983700" cy="33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marR="0" lvl="0" indent="0" algn="ct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400000000000000" pitchFamily="2" charset="-78"/>
              </a:rPr>
              <a:t>موافق</a:t>
            </a:r>
            <a:endParaRPr dirty="0">
              <a:cs typeface="B Nazanin" panose="00000400000000000000" pitchFamily="2" charset="-78"/>
            </a:endParaRPr>
          </a:p>
        </p:txBody>
      </p:sp>
      <p:sp>
        <p:nvSpPr>
          <p:cNvPr id="5223" name="Google Shape;5223;p104"/>
          <p:cNvSpPr/>
          <p:nvPr/>
        </p:nvSpPr>
        <p:spPr>
          <a:xfrm>
            <a:off x="6769225" y="1771183"/>
            <a:ext cx="273300" cy="223800"/>
          </a:xfrm>
          <a:prstGeom prst="rect">
            <a:avLst/>
          </a:prstGeom>
          <a:noFill/>
          <a:ln w="19050" cap="flat" cmpd="sng">
            <a:solidFill>
              <a:schemeClr val="l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400000000000000" pitchFamily="2" charset="-78"/>
            </a:endParaRPr>
          </a:p>
        </p:txBody>
      </p:sp>
      <p:sp>
        <p:nvSpPr>
          <p:cNvPr id="5224" name="Google Shape;5224;p104"/>
          <p:cNvSpPr txBox="1">
            <a:spLocks noGrp="1"/>
          </p:cNvSpPr>
          <p:nvPr>
            <p:ph type="subTitle" idx="4294967295"/>
          </p:nvPr>
        </p:nvSpPr>
        <p:spPr>
          <a:xfrm>
            <a:off x="6414012" y="1170117"/>
            <a:ext cx="983700" cy="33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marR="0" lvl="0" indent="0" algn="ct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400000000000000" pitchFamily="2" charset="-78"/>
              </a:rPr>
              <a:t>هیچ کدام</a:t>
            </a:r>
            <a:endParaRPr dirty="0">
              <a:cs typeface="B Nazanin" panose="00000400000000000000" pitchFamily="2" charset="-78"/>
            </a:endParaRPr>
          </a:p>
        </p:txBody>
      </p:sp>
      <p:sp>
        <p:nvSpPr>
          <p:cNvPr id="5225" name="Google Shape;5225;p104"/>
          <p:cNvSpPr/>
          <p:nvPr/>
        </p:nvSpPr>
        <p:spPr>
          <a:xfrm>
            <a:off x="7795525" y="1771183"/>
            <a:ext cx="273300" cy="223800"/>
          </a:xfrm>
          <a:prstGeom prst="rect">
            <a:avLst/>
          </a:prstGeom>
          <a:noFill/>
          <a:ln w="19050" cap="flat" cmpd="sng">
            <a:solidFill>
              <a:schemeClr val="l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400000000000000" pitchFamily="2" charset="-78"/>
            </a:endParaRPr>
          </a:p>
        </p:txBody>
      </p:sp>
      <p:sp>
        <p:nvSpPr>
          <p:cNvPr id="5226" name="Google Shape;5226;p104"/>
          <p:cNvSpPr txBox="1">
            <a:spLocks noGrp="1"/>
          </p:cNvSpPr>
          <p:nvPr>
            <p:ph type="subTitle" idx="4294967295"/>
          </p:nvPr>
        </p:nvSpPr>
        <p:spPr>
          <a:xfrm>
            <a:off x="7440299" y="1170117"/>
            <a:ext cx="983700" cy="33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marR="0" lvl="0" indent="0" algn="ct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400000000000000" pitchFamily="2" charset="-78"/>
              </a:rPr>
              <a:t>خالف</a:t>
            </a:r>
            <a:endParaRPr dirty="0">
              <a:cs typeface="B Nazanin" panose="00000400000000000000" pitchFamily="2" charset="-78"/>
            </a:endParaRPr>
          </a:p>
        </p:txBody>
      </p:sp>
      <p:sp>
        <p:nvSpPr>
          <p:cNvPr id="5227" name="Google Shape;5227;p104"/>
          <p:cNvSpPr txBox="1">
            <a:spLocks noGrp="1"/>
          </p:cNvSpPr>
          <p:nvPr>
            <p:ph type="subTitle" idx="4294967295"/>
          </p:nvPr>
        </p:nvSpPr>
        <p:spPr>
          <a:xfrm>
            <a:off x="1780100" y="3860450"/>
            <a:ext cx="3096700" cy="545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137160" marR="0" indent="0" algn="r" rtl="1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200" b="0" i="0" dirty="0">
                <a:solidFill>
                  <a:srgbClr val="FFFFFF"/>
                </a:solidFill>
                <a:effectLst/>
                <a:latin typeface="Poppins" panose="020B0502040204020203" pitchFamily="2" charset="0"/>
                <a:ea typeface="Poppins" panose="020B0502040204020203" pitchFamily="2" charset="0"/>
                <a:cs typeface="B Nazanin" panose="00000400000000000000" pitchFamily="2" charset="-78"/>
              </a:rPr>
              <a:t>قالب پاورپوینت مدیریت پروژه قابل ویرایش می باشد</a:t>
            </a:r>
            <a:endParaRPr lang="fa-IR" sz="1050" dirty="0">
              <a:effectLst/>
              <a:cs typeface="B Nazanin" panose="00000400000000000000" pitchFamily="2" charset="-78"/>
            </a:endParaRPr>
          </a:p>
        </p:txBody>
      </p:sp>
      <p:sp>
        <p:nvSpPr>
          <p:cNvPr id="5228" name="Google Shape;5228;p104"/>
          <p:cNvSpPr txBox="1">
            <a:spLocks noGrp="1"/>
          </p:cNvSpPr>
          <p:nvPr>
            <p:ph type="subTitle" idx="4294967295"/>
          </p:nvPr>
        </p:nvSpPr>
        <p:spPr>
          <a:xfrm>
            <a:off x="1780100" y="1610225"/>
            <a:ext cx="3096700" cy="545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137160" marR="0" indent="0" algn="r" rtl="1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200" b="0" i="0" dirty="0">
                <a:solidFill>
                  <a:srgbClr val="FFFFFF"/>
                </a:solidFill>
                <a:effectLst/>
                <a:latin typeface="Poppins" panose="020B0502040204020203" pitchFamily="2" charset="0"/>
                <a:ea typeface="Poppins" panose="020B0502040204020203" pitchFamily="2" charset="0"/>
                <a:cs typeface="B Nazanin" panose="00000400000000000000" pitchFamily="2" charset="-78"/>
              </a:rPr>
              <a:t>قالب پاورپوینت مدیریت پروژه قابل ویرایش می باشد</a:t>
            </a:r>
            <a:endParaRPr lang="fa-IR" sz="1050" dirty="0">
              <a:effectLst/>
              <a:cs typeface="B Nazanin" panose="00000400000000000000" pitchFamily="2" charset="-78"/>
            </a:endParaRPr>
          </a:p>
        </p:txBody>
      </p:sp>
      <p:sp>
        <p:nvSpPr>
          <p:cNvPr id="5229" name="Google Shape;5229;p104"/>
          <p:cNvSpPr txBox="1">
            <a:spLocks noGrp="1"/>
          </p:cNvSpPr>
          <p:nvPr>
            <p:ph type="subTitle" idx="4294967295"/>
          </p:nvPr>
        </p:nvSpPr>
        <p:spPr>
          <a:xfrm>
            <a:off x="1780100" y="2360300"/>
            <a:ext cx="3096700" cy="545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137160" marR="0" indent="0" algn="r" rtl="1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200" b="0" i="0" dirty="0">
                <a:solidFill>
                  <a:srgbClr val="FFFFFF"/>
                </a:solidFill>
                <a:effectLst/>
                <a:latin typeface="Poppins" panose="020B0502040204020203" pitchFamily="2" charset="0"/>
                <a:ea typeface="Poppins" panose="020B0502040204020203" pitchFamily="2" charset="0"/>
                <a:cs typeface="B Nazanin" panose="00000400000000000000" pitchFamily="2" charset="-78"/>
              </a:rPr>
              <a:t>قالب پاورپوینت مدیریت پروژه قابل ویرایش می باشد</a:t>
            </a:r>
            <a:endParaRPr lang="fa-IR" sz="1050" dirty="0">
              <a:effectLst/>
              <a:cs typeface="B Nazanin" panose="00000400000000000000" pitchFamily="2" charset="-78"/>
            </a:endParaRPr>
          </a:p>
        </p:txBody>
      </p:sp>
      <p:sp>
        <p:nvSpPr>
          <p:cNvPr id="5230" name="Google Shape;5230;p104"/>
          <p:cNvSpPr txBox="1">
            <a:spLocks noGrp="1"/>
          </p:cNvSpPr>
          <p:nvPr>
            <p:ph type="subTitle" idx="4294967295"/>
          </p:nvPr>
        </p:nvSpPr>
        <p:spPr>
          <a:xfrm>
            <a:off x="1780100" y="3110375"/>
            <a:ext cx="3096700" cy="545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137160" marR="0" indent="0" algn="r" rtl="1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200" b="0" i="0" dirty="0">
                <a:solidFill>
                  <a:srgbClr val="FFFFFF"/>
                </a:solidFill>
                <a:effectLst/>
                <a:latin typeface="Poppins" panose="020B0502040204020203" pitchFamily="2" charset="0"/>
                <a:ea typeface="Poppins" panose="020B0502040204020203" pitchFamily="2" charset="0"/>
                <a:cs typeface="B Nazanin" panose="00000400000000000000" pitchFamily="2" charset="-78"/>
              </a:rPr>
              <a:t>قالب پاورپوینت مدیریت پروژه قابل ویرایش می باشد</a:t>
            </a:r>
            <a:endParaRPr lang="fa-IR" sz="1050" dirty="0">
              <a:effectLst/>
              <a:cs typeface="B Nazanin" panose="00000400000000000000" pitchFamily="2" charset="-78"/>
            </a:endParaRPr>
          </a:p>
        </p:txBody>
      </p:sp>
      <p:sp>
        <p:nvSpPr>
          <p:cNvPr id="5231" name="Google Shape;5231;p104"/>
          <p:cNvSpPr/>
          <p:nvPr/>
        </p:nvSpPr>
        <p:spPr>
          <a:xfrm>
            <a:off x="5742925" y="2521258"/>
            <a:ext cx="273300" cy="223800"/>
          </a:xfrm>
          <a:prstGeom prst="rect">
            <a:avLst/>
          </a:prstGeom>
          <a:noFill/>
          <a:ln w="19050" cap="flat" cmpd="sng">
            <a:solidFill>
              <a:schemeClr val="l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400000000000000" pitchFamily="2" charset="-78"/>
            </a:endParaRPr>
          </a:p>
        </p:txBody>
      </p:sp>
      <p:sp>
        <p:nvSpPr>
          <p:cNvPr id="5232" name="Google Shape;5232;p104"/>
          <p:cNvSpPr/>
          <p:nvPr/>
        </p:nvSpPr>
        <p:spPr>
          <a:xfrm>
            <a:off x="6769225" y="2521258"/>
            <a:ext cx="273300" cy="223800"/>
          </a:xfrm>
          <a:prstGeom prst="rect">
            <a:avLst/>
          </a:prstGeom>
          <a:noFill/>
          <a:ln w="19050" cap="flat" cmpd="sng">
            <a:solidFill>
              <a:schemeClr val="l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400000000000000" pitchFamily="2" charset="-78"/>
            </a:endParaRPr>
          </a:p>
        </p:txBody>
      </p:sp>
      <p:sp>
        <p:nvSpPr>
          <p:cNvPr id="5233" name="Google Shape;5233;p104"/>
          <p:cNvSpPr/>
          <p:nvPr/>
        </p:nvSpPr>
        <p:spPr>
          <a:xfrm>
            <a:off x="7795525" y="2521258"/>
            <a:ext cx="273300" cy="223800"/>
          </a:xfrm>
          <a:prstGeom prst="rect">
            <a:avLst/>
          </a:prstGeom>
          <a:noFill/>
          <a:ln w="19050" cap="flat" cmpd="sng">
            <a:solidFill>
              <a:schemeClr val="l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400000000000000" pitchFamily="2" charset="-78"/>
            </a:endParaRPr>
          </a:p>
        </p:txBody>
      </p:sp>
      <p:sp>
        <p:nvSpPr>
          <p:cNvPr id="5234" name="Google Shape;5234;p104"/>
          <p:cNvSpPr/>
          <p:nvPr/>
        </p:nvSpPr>
        <p:spPr>
          <a:xfrm>
            <a:off x="5742925" y="3271333"/>
            <a:ext cx="273300" cy="223800"/>
          </a:xfrm>
          <a:prstGeom prst="rect">
            <a:avLst/>
          </a:prstGeom>
          <a:noFill/>
          <a:ln w="19050" cap="flat" cmpd="sng">
            <a:solidFill>
              <a:schemeClr val="l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400000000000000" pitchFamily="2" charset="-78"/>
            </a:endParaRPr>
          </a:p>
        </p:txBody>
      </p:sp>
      <p:sp>
        <p:nvSpPr>
          <p:cNvPr id="5235" name="Google Shape;5235;p104"/>
          <p:cNvSpPr/>
          <p:nvPr/>
        </p:nvSpPr>
        <p:spPr>
          <a:xfrm>
            <a:off x="6769225" y="3271333"/>
            <a:ext cx="273300" cy="223800"/>
          </a:xfrm>
          <a:prstGeom prst="rect">
            <a:avLst/>
          </a:prstGeom>
          <a:noFill/>
          <a:ln w="19050" cap="flat" cmpd="sng">
            <a:solidFill>
              <a:schemeClr val="l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400000000000000" pitchFamily="2" charset="-78"/>
            </a:endParaRPr>
          </a:p>
        </p:txBody>
      </p:sp>
      <p:sp>
        <p:nvSpPr>
          <p:cNvPr id="5236" name="Google Shape;5236;p104"/>
          <p:cNvSpPr/>
          <p:nvPr/>
        </p:nvSpPr>
        <p:spPr>
          <a:xfrm>
            <a:off x="7795525" y="3271333"/>
            <a:ext cx="273300" cy="223800"/>
          </a:xfrm>
          <a:prstGeom prst="rect">
            <a:avLst/>
          </a:prstGeom>
          <a:noFill/>
          <a:ln w="19050" cap="flat" cmpd="sng">
            <a:solidFill>
              <a:schemeClr val="l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400000000000000" pitchFamily="2" charset="-78"/>
            </a:endParaRPr>
          </a:p>
        </p:txBody>
      </p:sp>
      <p:sp>
        <p:nvSpPr>
          <p:cNvPr id="5237" name="Google Shape;5237;p104"/>
          <p:cNvSpPr/>
          <p:nvPr/>
        </p:nvSpPr>
        <p:spPr>
          <a:xfrm>
            <a:off x="5742925" y="4021408"/>
            <a:ext cx="273300" cy="223800"/>
          </a:xfrm>
          <a:prstGeom prst="rect">
            <a:avLst/>
          </a:prstGeom>
          <a:noFill/>
          <a:ln w="19050" cap="flat" cmpd="sng">
            <a:solidFill>
              <a:schemeClr val="l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400000000000000" pitchFamily="2" charset="-78"/>
            </a:endParaRPr>
          </a:p>
        </p:txBody>
      </p:sp>
      <p:sp>
        <p:nvSpPr>
          <p:cNvPr id="5238" name="Google Shape;5238;p104"/>
          <p:cNvSpPr/>
          <p:nvPr/>
        </p:nvSpPr>
        <p:spPr>
          <a:xfrm>
            <a:off x="6769225" y="4021408"/>
            <a:ext cx="273300" cy="223800"/>
          </a:xfrm>
          <a:prstGeom prst="rect">
            <a:avLst/>
          </a:prstGeom>
          <a:noFill/>
          <a:ln w="19050" cap="flat" cmpd="sng">
            <a:solidFill>
              <a:schemeClr val="l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400000000000000" pitchFamily="2" charset="-78"/>
            </a:endParaRPr>
          </a:p>
        </p:txBody>
      </p:sp>
      <p:sp>
        <p:nvSpPr>
          <p:cNvPr id="5239" name="Google Shape;5239;p104"/>
          <p:cNvSpPr/>
          <p:nvPr/>
        </p:nvSpPr>
        <p:spPr>
          <a:xfrm>
            <a:off x="7795525" y="4021408"/>
            <a:ext cx="273300" cy="223800"/>
          </a:xfrm>
          <a:prstGeom prst="rect">
            <a:avLst/>
          </a:prstGeom>
          <a:noFill/>
          <a:ln w="19050" cap="flat" cmpd="sng">
            <a:solidFill>
              <a:schemeClr val="l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400000000000000" pitchFamily="2" charset="-78"/>
            </a:endParaRPr>
          </a:p>
        </p:txBody>
      </p:sp>
      <p:sp>
        <p:nvSpPr>
          <p:cNvPr id="5240" name="Google Shape;5240;p104"/>
          <p:cNvSpPr/>
          <p:nvPr/>
        </p:nvSpPr>
        <p:spPr>
          <a:xfrm>
            <a:off x="951600" y="1583218"/>
            <a:ext cx="732000" cy="599700"/>
          </a:xfrm>
          <a:prstGeom prst="rect">
            <a:avLst/>
          </a:prstGeom>
          <a:noFill/>
          <a:ln w="1905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400000000000000" pitchFamily="2" charset="-78"/>
            </a:endParaRPr>
          </a:p>
        </p:txBody>
      </p:sp>
      <p:sp>
        <p:nvSpPr>
          <p:cNvPr id="5241" name="Google Shape;5241;p104"/>
          <p:cNvSpPr/>
          <p:nvPr/>
        </p:nvSpPr>
        <p:spPr>
          <a:xfrm>
            <a:off x="951600" y="2333293"/>
            <a:ext cx="732000" cy="599700"/>
          </a:xfrm>
          <a:prstGeom prst="rect">
            <a:avLst/>
          </a:prstGeom>
          <a:noFill/>
          <a:ln w="1905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400000000000000" pitchFamily="2" charset="-78"/>
            </a:endParaRPr>
          </a:p>
        </p:txBody>
      </p:sp>
      <p:sp>
        <p:nvSpPr>
          <p:cNvPr id="5242" name="Google Shape;5242;p104"/>
          <p:cNvSpPr/>
          <p:nvPr/>
        </p:nvSpPr>
        <p:spPr>
          <a:xfrm>
            <a:off x="951600" y="3083368"/>
            <a:ext cx="732000" cy="599700"/>
          </a:xfrm>
          <a:prstGeom prst="rect">
            <a:avLst/>
          </a:prstGeom>
          <a:noFill/>
          <a:ln w="1905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400000000000000" pitchFamily="2" charset="-78"/>
            </a:endParaRPr>
          </a:p>
        </p:txBody>
      </p:sp>
      <p:sp>
        <p:nvSpPr>
          <p:cNvPr id="5243" name="Google Shape;5243;p104"/>
          <p:cNvSpPr/>
          <p:nvPr/>
        </p:nvSpPr>
        <p:spPr>
          <a:xfrm>
            <a:off x="951600" y="3833443"/>
            <a:ext cx="732000" cy="599700"/>
          </a:xfrm>
          <a:prstGeom prst="rect">
            <a:avLst/>
          </a:prstGeom>
          <a:noFill/>
          <a:ln w="1905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400000000000000" pitchFamily="2" charset="-78"/>
            </a:endParaRPr>
          </a:p>
        </p:txBody>
      </p:sp>
      <p:grpSp>
        <p:nvGrpSpPr>
          <p:cNvPr id="5244" name="Google Shape;5244;p104"/>
          <p:cNvGrpSpPr/>
          <p:nvPr/>
        </p:nvGrpSpPr>
        <p:grpSpPr>
          <a:xfrm>
            <a:off x="1146125" y="1674132"/>
            <a:ext cx="342793" cy="417730"/>
            <a:chOff x="2012875" y="1929200"/>
            <a:chExt cx="579825" cy="706700"/>
          </a:xfrm>
        </p:grpSpPr>
        <p:sp>
          <p:nvSpPr>
            <p:cNvPr id="5245" name="Google Shape;5245;p104"/>
            <p:cNvSpPr/>
            <p:nvPr/>
          </p:nvSpPr>
          <p:spPr>
            <a:xfrm>
              <a:off x="2012875" y="2083275"/>
              <a:ext cx="579825" cy="408175"/>
            </a:xfrm>
            <a:custGeom>
              <a:avLst/>
              <a:gdLst/>
              <a:ahLst/>
              <a:cxnLst/>
              <a:rect l="l" t="t" r="r" b="b"/>
              <a:pathLst>
                <a:path w="23193" h="16327" extrusionOk="0">
                  <a:moveTo>
                    <a:pt x="22365" y="10371"/>
                  </a:moveTo>
                  <a:lnTo>
                    <a:pt x="22365" y="11597"/>
                  </a:lnTo>
                  <a:lnTo>
                    <a:pt x="829" y="11597"/>
                  </a:lnTo>
                  <a:lnTo>
                    <a:pt x="829" y="10371"/>
                  </a:lnTo>
                  <a:close/>
                  <a:moveTo>
                    <a:pt x="22779" y="1"/>
                  </a:moveTo>
                  <a:cubicBezTo>
                    <a:pt x="22555" y="1"/>
                    <a:pt x="22365" y="175"/>
                    <a:pt x="22365" y="415"/>
                  </a:cubicBezTo>
                  <a:lnTo>
                    <a:pt x="22365" y="9543"/>
                  </a:lnTo>
                  <a:lnTo>
                    <a:pt x="829" y="9543"/>
                  </a:lnTo>
                  <a:lnTo>
                    <a:pt x="829" y="8644"/>
                  </a:lnTo>
                  <a:cubicBezTo>
                    <a:pt x="829" y="8420"/>
                    <a:pt x="642" y="8230"/>
                    <a:pt x="414" y="8230"/>
                  </a:cubicBezTo>
                  <a:cubicBezTo>
                    <a:pt x="191" y="8230"/>
                    <a:pt x="0" y="8420"/>
                    <a:pt x="0" y="8644"/>
                  </a:cubicBezTo>
                  <a:lnTo>
                    <a:pt x="0" y="12011"/>
                  </a:lnTo>
                  <a:cubicBezTo>
                    <a:pt x="0" y="12251"/>
                    <a:pt x="191" y="12425"/>
                    <a:pt x="414" y="12425"/>
                  </a:cubicBezTo>
                  <a:lnTo>
                    <a:pt x="11182" y="12425"/>
                  </a:lnTo>
                  <a:lnTo>
                    <a:pt x="11182" y="15912"/>
                  </a:lnTo>
                  <a:cubicBezTo>
                    <a:pt x="11182" y="16136"/>
                    <a:pt x="11373" y="16327"/>
                    <a:pt x="11597" y="16327"/>
                  </a:cubicBezTo>
                  <a:cubicBezTo>
                    <a:pt x="11824" y="16327"/>
                    <a:pt x="12011" y="16136"/>
                    <a:pt x="12011" y="15912"/>
                  </a:cubicBezTo>
                  <a:lnTo>
                    <a:pt x="12011" y="12425"/>
                  </a:lnTo>
                  <a:lnTo>
                    <a:pt x="20811" y="12425"/>
                  </a:lnTo>
                  <a:lnTo>
                    <a:pt x="20811" y="14152"/>
                  </a:lnTo>
                  <a:cubicBezTo>
                    <a:pt x="20811" y="14376"/>
                    <a:pt x="21002" y="14566"/>
                    <a:pt x="21226" y="14566"/>
                  </a:cubicBezTo>
                  <a:cubicBezTo>
                    <a:pt x="21470" y="14566"/>
                    <a:pt x="21640" y="14376"/>
                    <a:pt x="21640" y="14152"/>
                  </a:cubicBezTo>
                  <a:lnTo>
                    <a:pt x="21640" y="12425"/>
                  </a:lnTo>
                  <a:lnTo>
                    <a:pt x="22779" y="12425"/>
                  </a:lnTo>
                  <a:cubicBezTo>
                    <a:pt x="23006" y="12425"/>
                    <a:pt x="23193" y="12251"/>
                    <a:pt x="23193" y="12011"/>
                  </a:cubicBezTo>
                  <a:lnTo>
                    <a:pt x="23193" y="415"/>
                  </a:lnTo>
                  <a:cubicBezTo>
                    <a:pt x="23193" y="175"/>
                    <a:pt x="23006" y="1"/>
                    <a:pt x="227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246" name="Google Shape;5246;p104"/>
            <p:cNvSpPr/>
            <p:nvPr/>
          </p:nvSpPr>
          <p:spPr>
            <a:xfrm>
              <a:off x="2012875" y="1929200"/>
              <a:ext cx="579825" cy="340475"/>
            </a:xfrm>
            <a:custGeom>
              <a:avLst/>
              <a:gdLst/>
              <a:ahLst/>
              <a:cxnLst/>
              <a:rect l="l" t="t" r="r" b="b"/>
              <a:pathLst>
                <a:path w="23193" h="13619" extrusionOk="0">
                  <a:moveTo>
                    <a:pt x="17569" y="829"/>
                  </a:moveTo>
                  <a:lnTo>
                    <a:pt x="17569" y="1368"/>
                  </a:lnTo>
                  <a:lnTo>
                    <a:pt x="17569" y="1384"/>
                  </a:lnTo>
                  <a:lnTo>
                    <a:pt x="17569" y="1952"/>
                  </a:lnTo>
                  <a:lnTo>
                    <a:pt x="5629" y="1952"/>
                  </a:lnTo>
                  <a:lnTo>
                    <a:pt x="5629" y="1384"/>
                  </a:lnTo>
                  <a:lnTo>
                    <a:pt x="5629" y="1368"/>
                  </a:lnTo>
                  <a:lnTo>
                    <a:pt x="5629" y="829"/>
                  </a:lnTo>
                  <a:close/>
                  <a:moveTo>
                    <a:pt x="22365" y="1798"/>
                  </a:moveTo>
                  <a:lnTo>
                    <a:pt x="22365" y="3024"/>
                  </a:lnTo>
                  <a:lnTo>
                    <a:pt x="829" y="3024"/>
                  </a:lnTo>
                  <a:lnTo>
                    <a:pt x="829" y="1798"/>
                  </a:lnTo>
                  <a:lnTo>
                    <a:pt x="4800" y="1798"/>
                  </a:lnTo>
                  <a:lnTo>
                    <a:pt x="4800" y="2366"/>
                  </a:lnTo>
                  <a:cubicBezTo>
                    <a:pt x="4800" y="2610"/>
                    <a:pt x="4991" y="2780"/>
                    <a:pt x="5214" y="2780"/>
                  </a:cubicBezTo>
                  <a:lnTo>
                    <a:pt x="17983" y="2780"/>
                  </a:lnTo>
                  <a:cubicBezTo>
                    <a:pt x="18206" y="2780"/>
                    <a:pt x="18397" y="2610"/>
                    <a:pt x="18397" y="2366"/>
                  </a:cubicBezTo>
                  <a:lnTo>
                    <a:pt x="18397" y="1798"/>
                  </a:lnTo>
                  <a:close/>
                  <a:moveTo>
                    <a:pt x="5214" y="1"/>
                  </a:moveTo>
                  <a:cubicBezTo>
                    <a:pt x="4991" y="1"/>
                    <a:pt x="4800" y="175"/>
                    <a:pt x="4800" y="415"/>
                  </a:cubicBezTo>
                  <a:lnTo>
                    <a:pt x="4800" y="970"/>
                  </a:lnTo>
                  <a:lnTo>
                    <a:pt x="414" y="970"/>
                  </a:lnTo>
                  <a:cubicBezTo>
                    <a:pt x="191" y="970"/>
                    <a:pt x="0" y="1140"/>
                    <a:pt x="0" y="1384"/>
                  </a:cubicBezTo>
                  <a:lnTo>
                    <a:pt x="0" y="3418"/>
                  </a:lnTo>
                  <a:lnTo>
                    <a:pt x="0" y="3438"/>
                  </a:lnTo>
                  <a:lnTo>
                    <a:pt x="0" y="13204"/>
                  </a:lnTo>
                  <a:cubicBezTo>
                    <a:pt x="0" y="13444"/>
                    <a:pt x="191" y="13618"/>
                    <a:pt x="414" y="13618"/>
                  </a:cubicBezTo>
                  <a:cubicBezTo>
                    <a:pt x="642" y="13618"/>
                    <a:pt x="829" y="13444"/>
                    <a:pt x="829" y="13204"/>
                  </a:cubicBezTo>
                  <a:lnTo>
                    <a:pt x="829" y="3853"/>
                  </a:lnTo>
                  <a:lnTo>
                    <a:pt x="22365" y="3853"/>
                  </a:lnTo>
                  <a:lnTo>
                    <a:pt x="22365" y="5008"/>
                  </a:lnTo>
                  <a:cubicBezTo>
                    <a:pt x="22365" y="5232"/>
                    <a:pt x="22555" y="5422"/>
                    <a:pt x="22779" y="5422"/>
                  </a:cubicBezTo>
                  <a:cubicBezTo>
                    <a:pt x="23006" y="5422"/>
                    <a:pt x="23193" y="5232"/>
                    <a:pt x="23193" y="5008"/>
                  </a:cubicBezTo>
                  <a:lnTo>
                    <a:pt x="23193" y="3438"/>
                  </a:lnTo>
                  <a:lnTo>
                    <a:pt x="23193" y="3418"/>
                  </a:lnTo>
                  <a:lnTo>
                    <a:pt x="23193" y="1384"/>
                  </a:lnTo>
                  <a:cubicBezTo>
                    <a:pt x="23193" y="1140"/>
                    <a:pt x="23006" y="970"/>
                    <a:pt x="22779" y="970"/>
                  </a:cubicBezTo>
                  <a:lnTo>
                    <a:pt x="18397" y="970"/>
                  </a:lnTo>
                  <a:lnTo>
                    <a:pt x="18397" y="415"/>
                  </a:lnTo>
                  <a:cubicBezTo>
                    <a:pt x="18397" y="175"/>
                    <a:pt x="18206" y="1"/>
                    <a:pt x="1798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247" name="Google Shape;5247;p104"/>
            <p:cNvSpPr/>
            <p:nvPr/>
          </p:nvSpPr>
          <p:spPr>
            <a:xfrm>
              <a:off x="2329600" y="2199350"/>
              <a:ext cx="75900" cy="75900"/>
            </a:xfrm>
            <a:custGeom>
              <a:avLst/>
              <a:gdLst/>
              <a:ahLst/>
              <a:cxnLst/>
              <a:rect l="l" t="t" r="r" b="b"/>
              <a:pathLst>
                <a:path w="3036" h="3036" extrusionOk="0">
                  <a:moveTo>
                    <a:pt x="2208" y="829"/>
                  </a:moveTo>
                  <a:lnTo>
                    <a:pt x="2208" y="2208"/>
                  </a:lnTo>
                  <a:lnTo>
                    <a:pt x="829" y="2208"/>
                  </a:lnTo>
                  <a:lnTo>
                    <a:pt x="829" y="829"/>
                  </a:lnTo>
                  <a:close/>
                  <a:moveTo>
                    <a:pt x="414" y="0"/>
                  </a:moveTo>
                  <a:cubicBezTo>
                    <a:pt x="191" y="0"/>
                    <a:pt x="0" y="191"/>
                    <a:pt x="0" y="414"/>
                  </a:cubicBezTo>
                  <a:lnTo>
                    <a:pt x="0" y="2622"/>
                  </a:lnTo>
                  <a:cubicBezTo>
                    <a:pt x="0" y="2845"/>
                    <a:pt x="191" y="3036"/>
                    <a:pt x="414" y="3036"/>
                  </a:cubicBezTo>
                  <a:lnTo>
                    <a:pt x="2622" y="3036"/>
                  </a:lnTo>
                  <a:cubicBezTo>
                    <a:pt x="2862" y="3036"/>
                    <a:pt x="3036" y="2845"/>
                    <a:pt x="3036" y="2622"/>
                  </a:cubicBezTo>
                  <a:lnTo>
                    <a:pt x="3036" y="414"/>
                  </a:lnTo>
                  <a:cubicBezTo>
                    <a:pt x="3036" y="191"/>
                    <a:pt x="2862" y="0"/>
                    <a:pt x="26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248" name="Google Shape;5248;p104"/>
            <p:cNvSpPr/>
            <p:nvPr/>
          </p:nvSpPr>
          <p:spPr>
            <a:xfrm>
              <a:off x="2419775" y="2199350"/>
              <a:ext cx="48700" cy="20725"/>
            </a:xfrm>
            <a:custGeom>
              <a:avLst/>
              <a:gdLst/>
              <a:ahLst/>
              <a:cxnLst/>
              <a:rect l="l" t="t" r="r" b="b"/>
              <a:pathLst>
                <a:path w="1948" h="829" extrusionOk="0">
                  <a:moveTo>
                    <a:pt x="415" y="0"/>
                  </a:moveTo>
                  <a:cubicBezTo>
                    <a:pt x="187" y="0"/>
                    <a:pt x="0" y="191"/>
                    <a:pt x="0" y="414"/>
                  </a:cubicBezTo>
                  <a:cubicBezTo>
                    <a:pt x="0" y="638"/>
                    <a:pt x="187" y="829"/>
                    <a:pt x="415" y="829"/>
                  </a:cubicBezTo>
                  <a:lnTo>
                    <a:pt x="1533" y="829"/>
                  </a:lnTo>
                  <a:cubicBezTo>
                    <a:pt x="1761" y="829"/>
                    <a:pt x="1947" y="638"/>
                    <a:pt x="1947" y="414"/>
                  </a:cubicBezTo>
                  <a:cubicBezTo>
                    <a:pt x="1947" y="191"/>
                    <a:pt x="1761" y="0"/>
                    <a:pt x="15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249" name="Google Shape;5249;p104"/>
            <p:cNvSpPr/>
            <p:nvPr/>
          </p:nvSpPr>
          <p:spPr>
            <a:xfrm>
              <a:off x="2419775" y="2227825"/>
              <a:ext cx="76750" cy="20725"/>
            </a:xfrm>
            <a:custGeom>
              <a:avLst/>
              <a:gdLst/>
              <a:ahLst/>
              <a:cxnLst/>
              <a:rect l="l" t="t" r="r" b="b"/>
              <a:pathLst>
                <a:path w="3070" h="829" extrusionOk="0">
                  <a:moveTo>
                    <a:pt x="415" y="0"/>
                  </a:moveTo>
                  <a:cubicBezTo>
                    <a:pt x="187" y="0"/>
                    <a:pt x="0" y="170"/>
                    <a:pt x="0" y="414"/>
                  </a:cubicBezTo>
                  <a:cubicBezTo>
                    <a:pt x="0" y="638"/>
                    <a:pt x="187" y="828"/>
                    <a:pt x="415" y="828"/>
                  </a:cubicBezTo>
                  <a:lnTo>
                    <a:pt x="2655" y="828"/>
                  </a:lnTo>
                  <a:cubicBezTo>
                    <a:pt x="2879" y="828"/>
                    <a:pt x="3069" y="638"/>
                    <a:pt x="3069" y="414"/>
                  </a:cubicBezTo>
                  <a:cubicBezTo>
                    <a:pt x="3069" y="170"/>
                    <a:pt x="2879" y="0"/>
                    <a:pt x="26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250" name="Google Shape;5250;p104"/>
            <p:cNvSpPr/>
            <p:nvPr/>
          </p:nvSpPr>
          <p:spPr>
            <a:xfrm>
              <a:off x="2419775" y="2254525"/>
              <a:ext cx="76750" cy="20725"/>
            </a:xfrm>
            <a:custGeom>
              <a:avLst/>
              <a:gdLst/>
              <a:ahLst/>
              <a:cxnLst/>
              <a:rect l="l" t="t" r="r" b="b"/>
              <a:pathLst>
                <a:path w="3070" h="829" extrusionOk="0">
                  <a:moveTo>
                    <a:pt x="415" y="1"/>
                  </a:moveTo>
                  <a:cubicBezTo>
                    <a:pt x="187" y="1"/>
                    <a:pt x="0" y="191"/>
                    <a:pt x="0" y="415"/>
                  </a:cubicBezTo>
                  <a:cubicBezTo>
                    <a:pt x="0" y="638"/>
                    <a:pt x="187" y="829"/>
                    <a:pt x="415" y="829"/>
                  </a:cubicBezTo>
                  <a:lnTo>
                    <a:pt x="2655" y="829"/>
                  </a:lnTo>
                  <a:cubicBezTo>
                    <a:pt x="2879" y="829"/>
                    <a:pt x="3069" y="638"/>
                    <a:pt x="3069" y="415"/>
                  </a:cubicBezTo>
                  <a:cubicBezTo>
                    <a:pt x="3069" y="191"/>
                    <a:pt x="2879" y="1"/>
                    <a:pt x="26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251" name="Google Shape;5251;p104"/>
            <p:cNvSpPr/>
            <p:nvPr/>
          </p:nvSpPr>
          <p:spPr>
            <a:xfrm>
              <a:off x="2329600" y="2082450"/>
              <a:ext cx="75900" cy="75925"/>
            </a:xfrm>
            <a:custGeom>
              <a:avLst/>
              <a:gdLst/>
              <a:ahLst/>
              <a:cxnLst/>
              <a:rect l="l" t="t" r="r" b="b"/>
              <a:pathLst>
                <a:path w="3036" h="3037" extrusionOk="0">
                  <a:moveTo>
                    <a:pt x="2208" y="829"/>
                  </a:moveTo>
                  <a:lnTo>
                    <a:pt x="2208" y="2208"/>
                  </a:lnTo>
                  <a:lnTo>
                    <a:pt x="829" y="2208"/>
                  </a:lnTo>
                  <a:lnTo>
                    <a:pt x="829" y="829"/>
                  </a:lnTo>
                  <a:close/>
                  <a:moveTo>
                    <a:pt x="414" y="0"/>
                  </a:moveTo>
                  <a:cubicBezTo>
                    <a:pt x="191" y="0"/>
                    <a:pt x="0" y="187"/>
                    <a:pt x="0" y="415"/>
                  </a:cubicBezTo>
                  <a:lnTo>
                    <a:pt x="0" y="2622"/>
                  </a:lnTo>
                  <a:cubicBezTo>
                    <a:pt x="0" y="2862"/>
                    <a:pt x="191" y="3036"/>
                    <a:pt x="414" y="3036"/>
                  </a:cubicBezTo>
                  <a:lnTo>
                    <a:pt x="2622" y="3036"/>
                  </a:lnTo>
                  <a:cubicBezTo>
                    <a:pt x="2862" y="3036"/>
                    <a:pt x="3036" y="2862"/>
                    <a:pt x="3036" y="2622"/>
                  </a:cubicBezTo>
                  <a:lnTo>
                    <a:pt x="3036" y="415"/>
                  </a:lnTo>
                  <a:cubicBezTo>
                    <a:pt x="3036" y="187"/>
                    <a:pt x="2862" y="0"/>
                    <a:pt x="26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252" name="Google Shape;5252;p104"/>
            <p:cNvSpPr/>
            <p:nvPr/>
          </p:nvSpPr>
          <p:spPr>
            <a:xfrm>
              <a:off x="2419775" y="2082450"/>
              <a:ext cx="48700" cy="20725"/>
            </a:xfrm>
            <a:custGeom>
              <a:avLst/>
              <a:gdLst/>
              <a:ahLst/>
              <a:cxnLst/>
              <a:rect l="l" t="t" r="r" b="b"/>
              <a:pathLst>
                <a:path w="1948" h="829" extrusionOk="0">
                  <a:moveTo>
                    <a:pt x="415" y="0"/>
                  </a:moveTo>
                  <a:cubicBezTo>
                    <a:pt x="187" y="0"/>
                    <a:pt x="0" y="187"/>
                    <a:pt x="0" y="415"/>
                  </a:cubicBezTo>
                  <a:cubicBezTo>
                    <a:pt x="0" y="638"/>
                    <a:pt x="187" y="829"/>
                    <a:pt x="415" y="829"/>
                  </a:cubicBezTo>
                  <a:lnTo>
                    <a:pt x="1533" y="829"/>
                  </a:lnTo>
                  <a:cubicBezTo>
                    <a:pt x="1761" y="829"/>
                    <a:pt x="1947" y="638"/>
                    <a:pt x="1947" y="415"/>
                  </a:cubicBezTo>
                  <a:cubicBezTo>
                    <a:pt x="1947" y="187"/>
                    <a:pt x="1761" y="0"/>
                    <a:pt x="15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253" name="Google Shape;5253;p104"/>
            <p:cNvSpPr/>
            <p:nvPr/>
          </p:nvSpPr>
          <p:spPr>
            <a:xfrm>
              <a:off x="2419775" y="2110925"/>
              <a:ext cx="76750" cy="20725"/>
            </a:xfrm>
            <a:custGeom>
              <a:avLst/>
              <a:gdLst/>
              <a:ahLst/>
              <a:cxnLst/>
              <a:rect l="l" t="t" r="r" b="b"/>
              <a:pathLst>
                <a:path w="3070" h="829" extrusionOk="0">
                  <a:moveTo>
                    <a:pt x="415" y="0"/>
                  </a:moveTo>
                  <a:cubicBezTo>
                    <a:pt x="187" y="0"/>
                    <a:pt x="0" y="187"/>
                    <a:pt x="0" y="415"/>
                  </a:cubicBezTo>
                  <a:cubicBezTo>
                    <a:pt x="0" y="638"/>
                    <a:pt x="187" y="829"/>
                    <a:pt x="415" y="829"/>
                  </a:cubicBezTo>
                  <a:lnTo>
                    <a:pt x="2655" y="829"/>
                  </a:lnTo>
                  <a:cubicBezTo>
                    <a:pt x="2879" y="829"/>
                    <a:pt x="3069" y="638"/>
                    <a:pt x="3069" y="415"/>
                  </a:cubicBezTo>
                  <a:cubicBezTo>
                    <a:pt x="3069" y="187"/>
                    <a:pt x="2879" y="0"/>
                    <a:pt x="26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254" name="Google Shape;5254;p104"/>
            <p:cNvSpPr/>
            <p:nvPr/>
          </p:nvSpPr>
          <p:spPr>
            <a:xfrm>
              <a:off x="2419775" y="2137625"/>
              <a:ext cx="76750" cy="20750"/>
            </a:xfrm>
            <a:custGeom>
              <a:avLst/>
              <a:gdLst/>
              <a:ahLst/>
              <a:cxnLst/>
              <a:rect l="l" t="t" r="r" b="b"/>
              <a:pathLst>
                <a:path w="3070" h="830" extrusionOk="0">
                  <a:moveTo>
                    <a:pt x="415" y="1"/>
                  </a:moveTo>
                  <a:cubicBezTo>
                    <a:pt x="187" y="1"/>
                    <a:pt x="0" y="191"/>
                    <a:pt x="0" y="415"/>
                  </a:cubicBezTo>
                  <a:cubicBezTo>
                    <a:pt x="0" y="655"/>
                    <a:pt x="187" y="829"/>
                    <a:pt x="415" y="829"/>
                  </a:cubicBezTo>
                  <a:lnTo>
                    <a:pt x="2655" y="829"/>
                  </a:lnTo>
                  <a:cubicBezTo>
                    <a:pt x="2879" y="829"/>
                    <a:pt x="3069" y="655"/>
                    <a:pt x="3069" y="415"/>
                  </a:cubicBezTo>
                  <a:cubicBezTo>
                    <a:pt x="3069" y="191"/>
                    <a:pt x="2879" y="1"/>
                    <a:pt x="26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255" name="Google Shape;5255;p104"/>
            <p:cNvSpPr/>
            <p:nvPr/>
          </p:nvSpPr>
          <p:spPr>
            <a:xfrm>
              <a:off x="2062975" y="2047050"/>
              <a:ext cx="207525" cy="228200"/>
            </a:xfrm>
            <a:custGeom>
              <a:avLst/>
              <a:gdLst/>
              <a:ahLst/>
              <a:cxnLst/>
              <a:rect l="l" t="t" r="r" b="b"/>
              <a:pathLst>
                <a:path w="8301" h="9128" extrusionOk="0">
                  <a:moveTo>
                    <a:pt x="415" y="0"/>
                  </a:moveTo>
                  <a:cubicBezTo>
                    <a:pt x="191" y="0"/>
                    <a:pt x="1" y="174"/>
                    <a:pt x="1" y="414"/>
                  </a:cubicBezTo>
                  <a:lnTo>
                    <a:pt x="1" y="8714"/>
                  </a:lnTo>
                  <a:cubicBezTo>
                    <a:pt x="1" y="8937"/>
                    <a:pt x="191" y="9128"/>
                    <a:pt x="415" y="9128"/>
                  </a:cubicBezTo>
                  <a:lnTo>
                    <a:pt x="7886" y="9128"/>
                  </a:lnTo>
                  <a:cubicBezTo>
                    <a:pt x="8110" y="9128"/>
                    <a:pt x="8300" y="8937"/>
                    <a:pt x="8300" y="8714"/>
                  </a:cubicBezTo>
                  <a:cubicBezTo>
                    <a:pt x="8300" y="8490"/>
                    <a:pt x="8110" y="8300"/>
                    <a:pt x="7886" y="8300"/>
                  </a:cubicBezTo>
                  <a:lnTo>
                    <a:pt x="829" y="8300"/>
                  </a:lnTo>
                  <a:lnTo>
                    <a:pt x="829" y="414"/>
                  </a:lnTo>
                  <a:cubicBezTo>
                    <a:pt x="829" y="174"/>
                    <a:pt x="639" y="0"/>
                    <a:pt x="4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256" name="Google Shape;5256;p104"/>
            <p:cNvSpPr/>
            <p:nvPr/>
          </p:nvSpPr>
          <p:spPr>
            <a:xfrm>
              <a:off x="2105650" y="2094450"/>
              <a:ext cx="135950" cy="136400"/>
            </a:xfrm>
            <a:custGeom>
              <a:avLst/>
              <a:gdLst/>
              <a:ahLst/>
              <a:cxnLst/>
              <a:rect l="l" t="t" r="r" b="b"/>
              <a:pathLst>
                <a:path w="5438" h="5456" extrusionOk="0">
                  <a:moveTo>
                    <a:pt x="2294" y="883"/>
                  </a:moveTo>
                  <a:lnTo>
                    <a:pt x="2294" y="2730"/>
                  </a:lnTo>
                  <a:cubicBezTo>
                    <a:pt x="2294" y="2954"/>
                    <a:pt x="2485" y="3144"/>
                    <a:pt x="2709" y="3144"/>
                  </a:cubicBezTo>
                  <a:lnTo>
                    <a:pt x="4556" y="3144"/>
                  </a:lnTo>
                  <a:cubicBezTo>
                    <a:pt x="4365" y="3989"/>
                    <a:pt x="3624" y="4627"/>
                    <a:pt x="2709" y="4627"/>
                  </a:cubicBezTo>
                  <a:cubicBezTo>
                    <a:pt x="1673" y="4627"/>
                    <a:pt x="828" y="3766"/>
                    <a:pt x="828" y="2730"/>
                  </a:cubicBezTo>
                  <a:cubicBezTo>
                    <a:pt x="828" y="1815"/>
                    <a:pt x="1450" y="1074"/>
                    <a:pt x="2294" y="883"/>
                  </a:cubicBezTo>
                  <a:close/>
                  <a:moveTo>
                    <a:pt x="2709" y="1"/>
                  </a:moveTo>
                  <a:cubicBezTo>
                    <a:pt x="1209" y="1"/>
                    <a:pt x="0" y="1227"/>
                    <a:pt x="0" y="2730"/>
                  </a:cubicBezTo>
                  <a:cubicBezTo>
                    <a:pt x="0" y="4229"/>
                    <a:pt x="1209" y="5455"/>
                    <a:pt x="2709" y="5455"/>
                  </a:cubicBezTo>
                  <a:cubicBezTo>
                    <a:pt x="4212" y="5455"/>
                    <a:pt x="5438" y="4229"/>
                    <a:pt x="5438" y="2730"/>
                  </a:cubicBezTo>
                  <a:cubicBezTo>
                    <a:pt x="5438" y="2502"/>
                    <a:pt x="5247" y="2316"/>
                    <a:pt x="5024" y="2316"/>
                  </a:cubicBezTo>
                  <a:lnTo>
                    <a:pt x="3123" y="2316"/>
                  </a:lnTo>
                  <a:lnTo>
                    <a:pt x="3123" y="415"/>
                  </a:lnTo>
                  <a:cubicBezTo>
                    <a:pt x="3123" y="191"/>
                    <a:pt x="2953" y="1"/>
                    <a:pt x="270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257" name="Google Shape;5257;p104"/>
            <p:cNvSpPr/>
            <p:nvPr/>
          </p:nvSpPr>
          <p:spPr>
            <a:xfrm>
              <a:off x="2192000" y="2065575"/>
              <a:ext cx="78500" cy="78500"/>
            </a:xfrm>
            <a:custGeom>
              <a:avLst/>
              <a:gdLst/>
              <a:ahLst/>
              <a:cxnLst/>
              <a:rect l="l" t="t" r="r" b="b"/>
              <a:pathLst>
                <a:path w="3140" h="3140" extrusionOk="0">
                  <a:moveTo>
                    <a:pt x="828" y="883"/>
                  </a:moveTo>
                  <a:cubicBezTo>
                    <a:pt x="1532" y="1036"/>
                    <a:pt x="2104" y="1607"/>
                    <a:pt x="2257" y="2311"/>
                  </a:cubicBezTo>
                  <a:lnTo>
                    <a:pt x="828" y="2311"/>
                  </a:lnTo>
                  <a:lnTo>
                    <a:pt x="828" y="883"/>
                  </a:lnTo>
                  <a:close/>
                  <a:moveTo>
                    <a:pt x="414" y="0"/>
                  </a:moveTo>
                  <a:cubicBezTo>
                    <a:pt x="186" y="0"/>
                    <a:pt x="0" y="191"/>
                    <a:pt x="0" y="415"/>
                  </a:cubicBezTo>
                  <a:lnTo>
                    <a:pt x="0" y="2725"/>
                  </a:lnTo>
                  <a:cubicBezTo>
                    <a:pt x="0" y="2953"/>
                    <a:pt x="186" y="3140"/>
                    <a:pt x="414" y="3140"/>
                  </a:cubicBezTo>
                  <a:lnTo>
                    <a:pt x="2725" y="3140"/>
                  </a:lnTo>
                  <a:cubicBezTo>
                    <a:pt x="2949" y="3140"/>
                    <a:pt x="3139" y="2953"/>
                    <a:pt x="3139" y="2725"/>
                  </a:cubicBezTo>
                  <a:cubicBezTo>
                    <a:pt x="3139" y="1226"/>
                    <a:pt x="1913" y="0"/>
                    <a:pt x="4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258" name="Google Shape;5258;p104"/>
            <p:cNvSpPr/>
            <p:nvPr/>
          </p:nvSpPr>
          <p:spPr>
            <a:xfrm>
              <a:off x="2062975" y="2281250"/>
              <a:ext cx="20750" cy="28500"/>
            </a:xfrm>
            <a:custGeom>
              <a:avLst/>
              <a:gdLst/>
              <a:ahLst/>
              <a:cxnLst/>
              <a:rect l="l" t="t" r="r" b="b"/>
              <a:pathLst>
                <a:path w="830" h="1140" extrusionOk="0">
                  <a:moveTo>
                    <a:pt x="415" y="0"/>
                  </a:moveTo>
                  <a:cubicBezTo>
                    <a:pt x="191" y="0"/>
                    <a:pt x="1" y="191"/>
                    <a:pt x="1" y="414"/>
                  </a:cubicBezTo>
                  <a:lnTo>
                    <a:pt x="1" y="725"/>
                  </a:lnTo>
                  <a:cubicBezTo>
                    <a:pt x="1" y="953"/>
                    <a:pt x="191" y="1139"/>
                    <a:pt x="415" y="1139"/>
                  </a:cubicBezTo>
                  <a:cubicBezTo>
                    <a:pt x="639" y="1139"/>
                    <a:pt x="829" y="953"/>
                    <a:pt x="829" y="725"/>
                  </a:cubicBezTo>
                  <a:lnTo>
                    <a:pt x="829" y="414"/>
                  </a:lnTo>
                  <a:cubicBezTo>
                    <a:pt x="829" y="174"/>
                    <a:pt x="639" y="0"/>
                    <a:pt x="4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259" name="Google Shape;5259;p104"/>
            <p:cNvSpPr/>
            <p:nvPr/>
          </p:nvSpPr>
          <p:spPr>
            <a:xfrm>
              <a:off x="2094050" y="2281250"/>
              <a:ext cx="20725" cy="28500"/>
            </a:xfrm>
            <a:custGeom>
              <a:avLst/>
              <a:gdLst/>
              <a:ahLst/>
              <a:cxnLst/>
              <a:rect l="l" t="t" r="r" b="b"/>
              <a:pathLst>
                <a:path w="829" h="1140" extrusionOk="0">
                  <a:moveTo>
                    <a:pt x="414" y="0"/>
                  </a:moveTo>
                  <a:cubicBezTo>
                    <a:pt x="191" y="0"/>
                    <a:pt x="0" y="191"/>
                    <a:pt x="0" y="414"/>
                  </a:cubicBezTo>
                  <a:lnTo>
                    <a:pt x="0" y="725"/>
                  </a:lnTo>
                  <a:cubicBezTo>
                    <a:pt x="0" y="953"/>
                    <a:pt x="191" y="1139"/>
                    <a:pt x="414" y="1139"/>
                  </a:cubicBezTo>
                  <a:cubicBezTo>
                    <a:pt x="638" y="1139"/>
                    <a:pt x="828" y="953"/>
                    <a:pt x="828" y="725"/>
                  </a:cubicBezTo>
                  <a:lnTo>
                    <a:pt x="828" y="414"/>
                  </a:lnTo>
                  <a:cubicBezTo>
                    <a:pt x="828" y="174"/>
                    <a:pt x="638" y="0"/>
                    <a:pt x="4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260" name="Google Shape;5260;p104"/>
            <p:cNvSpPr/>
            <p:nvPr/>
          </p:nvSpPr>
          <p:spPr>
            <a:xfrm>
              <a:off x="2125100" y="2281250"/>
              <a:ext cx="20725" cy="28500"/>
            </a:xfrm>
            <a:custGeom>
              <a:avLst/>
              <a:gdLst/>
              <a:ahLst/>
              <a:cxnLst/>
              <a:rect l="l" t="t" r="r" b="b"/>
              <a:pathLst>
                <a:path w="829" h="1140" extrusionOk="0">
                  <a:moveTo>
                    <a:pt x="415" y="0"/>
                  </a:moveTo>
                  <a:cubicBezTo>
                    <a:pt x="191" y="0"/>
                    <a:pt x="1" y="191"/>
                    <a:pt x="1" y="414"/>
                  </a:cubicBezTo>
                  <a:lnTo>
                    <a:pt x="1" y="725"/>
                  </a:lnTo>
                  <a:cubicBezTo>
                    <a:pt x="1" y="953"/>
                    <a:pt x="191" y="1139"/>
                    <a:pt x="415" y="1139"/>
                  </a:cubicBezTo>
                  <a:cubicBezTo>
                    <a:pt x="638" y="1139"/>
                    <a:pt x="829" y="953"/>
                    <a:pt x="829" y="725"/>
                  </a:cubicBezTo>
                  <a:lnTo>
                    <a:pt x="829" y="414"/>
                  </a:lnTo>
                  <a:cubicBezTo>
                    <a:pt x="829" y="174"/>
                    <a:pt x="638" y="0"/>
                    <a:pt x="4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261" name="Google Shape;5261;p104"/>
            <p:cNvSpPr/>
            <p:nvPr/>
          </p:nvSpPr>
          <p:spPr>
            <a:xfrm>
              <a:off x="2221300" y="2511200"/>
              <a:ext cx="163100" cy="124700"/>
            </a:xfrm>
            <a:custGeom>
              <a:avLst/>
              <a:gdLst/>
              <a:ahLst/>
              <a:cxnLst/>
              <a:rect l="l" t="t" r="r" b="b"/>
              <a:pathLst>
                <a:path w="6524" h="4988" extrusionOk="0">
                  <a:moveTo>
                    <a:pt x="3260" y="1"/>
                  </a:moveTo>
                  <a:cubicBezTo>
                    <a:pt x="3036" y="1"/>
                    <a:pt x="2845" y="175"/>
                    <a:pt x="2845" y="415"/>
                  </a:cubicBezTo>
                  <a:lnTo>
                    <a:pt x="2845" y="1591"/>
                  </a:lnTo>
                  <a:lnTo>
                    <a:pt x="153" y="4283"/>
                  </a:lnTo>
                  <a:cubicBezTo>
                    <a:pt x="0" y="4436"/>
                    <a:pt x="0" y="4714"/>
                    <a:pt x="153" y="4867"/>
                  </a:cubicBezTo>
                  <a:cubicBezTo>
                    <a:pt x="232" y="4946"/>
                    <a:pt x="341" y="4985"/>
                    <a:pt x="449" y="4985"/>
                  </a:cubicBezTo>
                  <a:cubicBezTo>
                    <a:pt x="557" y="4985"/>
                    <a:pt x="665" y="4946"/>
                    <a:pt x="741" y="4867"/>
                  </a:cubicBezTo>
                  <a:lnTo>
                    <a:pt x="3260" y="2349"/>
                  </a:lnTo>
                  <a:lnTo>
                    <a:pt x="5782" y="4867"/>
                  </a:lnTo>
                  <a:cubicBezTo>
                    <a:pt x="5869" y="4954"/>
                    <a:pt x="5972" y="4987"/>
                    <a:pt x="6076" y="4987"/>
                  </a:cubicBezTo>
                  <a:cubicBezTo>
                    <a:pt x="6179" y="4987"/>
                    <a:pt x="6283" y="4954"/>
                    <a:pt x="6366" y="4867"/>
                  </a:cubicBezTo>
                  <a:cubicBezTo>
                    <a:pt x="6523" y="4714"/>
                    <a:pt x="6523" y="4436"/>
                    <a:pt x="6366" y="4283"/>
                  </a:cubicBezTo>
                  <a:lnTo>
                    <a:pt x="3674" y="1591"/>
                  </a:lnTo>
                  <a:lnTo>
                    <a:pt x="3674" y="415"/>
                  </a:lnTo>
                  <a:cubicBezTo>
                    <a:pt x="3674" y="175"/>
                    <a:pt x="3487" y="1"/>
                    <a:pt x="32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</p:grpSp>
      <p:grpSp>
        <p:nvGrpSpPr>
          <p:cNvPr id="5262" name="Google Shape;5262;p104"/>
          <p:cNvGrpSpPr/>
          <p:nvPr/>
        </p:nvGrpSpPr>
        <p:grpSpPr>
          <a:xfrm>
            <a:off x="1142767" y="3924363"/>
            <a:ext cx="349650" cy="417716"/>
            <a:chOff x="3686375" y="1953025"/>
            <a:chExt cx="591425" cy="706675"/>
          </a:xfrm>
        </p:grpSpPr>
        <p:sp>
          <p:nvSpPr>
            <p:cNvPr id="5263" name="Google Shape;5263;p104"/>
            <p:cNvSpPr/>
            <p:nvPr/>
          </p:nvSpPr>
          <p:spPr>
            <a:xfrm>
              <a:off x="3759675" y="1953025"/>
              <a:ext cx="376700" cy="458175"/>
            </a:xfrm>
            <a:custGeom>
              <a:avLst/>
              <a:gdLst/>
              <a:ahLst/>
              <a:cxnLst/>
              <a:rect l="l" t="t" r="r" b="b"/>
              <a:pathLst>
                <a:path w="15068" h="18327" extrusionOk="0">
                  <a:moveTo>
                    <a:pt x="9596" y="12355"/>
                  </a:moveTo>
                  <a:lnTo>
                    <a:pt x="9596" y="12943"/>
                  </a:lnTo>
                  <a:lnTo>
                    <a:pt x="8958" y="12943"/>
                  </a:lnTo>
                  <a:lnTo>
                    <a:pt x="8958" y="12355"/>
                  </a:lnTo>
                  <a:close/>
                  <a:moveTo>
                    <a:pt x="11236" y="13771"/>
                  </a:moveTo>
                  <a:lnTo>
                    <a:pt x="11236" y="14372"/>
                  </a:lnTo>
                  <a:lnTo>
                    <a:pt x="7318" y="14372"/>
                  </a:lnTo>
                  <a:lnTo>
                    <a:pt x="7318" y="13771"/>
                  </a:lnTo>
                  <a:close/>
                  <a:moveTo>
                    <a:pt x="11236" y="15200"/>
                  </a:moveTo>
                  <a:lnTo>
                    <a:pt x="11236" y="15407"/>
                  </a:lnTo>
                  <a:cubicBezTo>
                    <a:pt x="11221" y="15407"/>
                    <a:pt x="11205" y="15407"/>
                    <a:pt x="11190" y="15407"/>
                  </a:cubicBezTo>
                  <a:cubicBezTo>
                    <a:pt x="10312" y="15407"/>
                    <a:pt x="9590" y="15864"/>
                    <a:pt x="9215" y="16153"/>
                  </a:cubicBezTo>
                  <a:cubicBezTo>
                    <a:pt x="8670" y="15813"/>
                    <a:pt x="8124" y="15636"/>
                    <a:pt x="7589" y="15636"/>
                  </a:cubicBezTo>
                  <a:cubicBezTo>
                    <a:pt x="7499" y="15636"/>
                    <a:pt x="7408" y="15641"/>
                    <a:pt x="7318" y="15651"/>
                  </a:cubicBezTo>
                  <a:lnTo>
                    <a:pt x="7318" y="15200"/>
                  </a:lnTo>
                  <a:close/>
                  <a:moveTo>
                    <a:pt x="9286" y="0"/>
                  </a:moveTo>
                  <a:cubicBezTo>
                    <a:pt x="7869" y="0"/>
                    <a:pt x="6560" y="535"/>
                    <a:pt x="5558" y="1516"/>
                  </a:cubicBezTo>
                  <a:cubicBezTo>
                    <a:pt x="4572" y="2502"/>
                    <a:pt x="4022" y="3811"/>
                    <a:pt x="4005" y="5227"/>
                  </a:cubicBezTo>
                  <a:cubicBezTo>
                    <a:pt x="3989" y="6503"/>
                    <a:pt x="4452" y="7729"/>
                    <a:pt x="5281" y="8698"/>
                  </a:cubicBezTo>
                  <a:cubicBezTo>
                    <a:pt x="6229" y="9799"/>
                    <a:pt x="6747" y="11199"/>
                    <a:pt x="6747" y="12632"/>
                  </a:cubicBezTo>
                  <a:lnTo>
                    <a:pt x="6747" y="12943"/>
                  </a:lnTo>
                  <a:cubicBezTo>
                    <a:pt x="6370" y="12943"/>
                    <a:pt x="5558" y="12993"/>
                    <a:pt x="4920" y="13543"/>
                  </a:cubicBezTo>
                  <a:cubicBezTo>
                    <a:pt x="4490" y="13941"/>
                    <a:pt x="4229" y="14475"/>
                    <a:pt x="4158" y="15150"/>
                  </a:cubicBezTo>
                  <a:cubicBezTo>
                    <a:pt x="4009" y="15127"/>
                    <a:pt x="3836" y="15109"/>
                    <a:pt x="3650" y="15109"/>
                  </a:cubicBezTo>
                  <a:cubicBezTo>
                    <a:pt x="3282" y="15109"/>
                    <a:pt x="2865" y="15178"/>
                    <a:pt x="2485" y="15407"/>
                  </a:cubicBezTo>
                  <a:cubicBezTo>
                    <a:pt x="1967" y="15701"/>
                    <a:pt x="1624" y="16235"/>
                    <a:pt x="1487" y="16944"/>
                  </a:cubicBezTo>
                  <a:cubicBezTo>
                    <a:pt x="1193" y="17031"/>
                    <a:pt x="708" y="17188"/>
                    <a:pt x="245" y="17499"/>
                  </a:cubicBezTo>
                  <a:cubicBezTo>
                    <a:pt x="54" y="17619"/>
                    <a:pt x="0" y="17875"/>
                    <a:pt x="120" y="18066"/>
                  </a:cubicBezTo>
                  <a:cubicBezTo>
                    <a:pt x="207" y="18186"/>
                    <a:pt x="327" y="18256"/>
                    <a:pt x="468" y="18256"/>
                  </a:cubicBezTo>
                  <a:cubicBezTo>
                    <a:pt x="555" y="18256"/>
                    <a:pt x="621" y="18240"/>
                    <a:pt x="692" y="18186"/>
                  </a:cubicBezTo>
                  <a:cubicBezTo>
                    <a:pt x="1297" y="17809"/>
                    <a:pt x="1901" y="17706"/>
                    <a:pt x="1901" y="17706"/>
                  </a:cubicBezTo>
                  <a:cubicBezTo>
                    <a:pt x="2088" y="17668"/>
                    <a:pt x="2228" y="17532"/>
                    <a:pt x="2245" y="17341"/>
                  </a:cubicBezTo>
                  <a:cubicBezTo>
                    <a:pt x="2332" y="16736"/>
                    <a:pt x="2556" y="16322"/>
                    <a:pt x="2899" y="16115"/>
                  </a:cubicBezTo>
                  <a:cubicBezTo>
                    <a:pt x="3127" y="15983"/>
                    <a:pt x="3388" y="15941"/>
                    <a:pt x="3628" y="15941"/>
                  </a:cubicBezTo>
                  <a:cubicBezTo>
                    <a:pt x="4042" y="15941"/>
                    <a:pt x="4392" y="16066"/>
                    <a:pt x="4403" y="16066"/>
                  </a:cubicBezTo>
                  <a:cubicBezTo>
                    <a:pt x="4447" y="16084"/>
                    <a:pt x="4494" y="16093"/>
                    <a:pt x="4541" y="16093"/>
                  </a:cubicBezTo>
                  <a:cubicBezTo>
                    <a:pt x="4622" y="16093"/>
                    <a:pt x="4704" y="16066"/>
                    <a:pt x="4780" y="16012"/>
                  </a:cubicBezTo>
                  <a:cubicBezTo>
                    <a:pt x="4883" y="15945"/>
                    <a:pt x="4954" y="15805"/>
                    <a:pt x="4954" y="15668"/>
                  </a:cubicBezTo>
                  <a:cubicBezTo>
                    <a:pt x="4954" y="14993"/>
                    <a:pt x="5127" y="14496"/>
                    <a:pt x="5471" y="14185"/>
                  </a:cubicBezTo>
                  <a:cubicBezTo>
                    <a:pt x="5782" y="13891"/>
                    <a:pt x="6196" y="13804"/>
                    <a:pt x="6490" y="13788"/>
                  </a:cubicBezTo>
                  <a:lnTo>
                    <a:pt x="6490" y="15875"/>
                  </a:lnTo>
                  <a:cubicBezTo>
                    <a:pt x="5297" y="16409"/>
                    <a:pt x="4643" y="17668"/>
                    <a:pt x="4610" y="17722"/>
                  </a:cubicBezTo>
                  <a:cubicBezTo>
                    <a:pt x="4506" y="17929"/>
                    <a:pt x="4593" y="18186"/>
                    <a:pt x="4780" y="18290"/>
                  </a:cubicBezTo>
                  <a:cubicBezTo>
                    <a:pt x="4850" y="18327"/>
                    <a:pt x="4920" y="18327"/>
                    <a:pt x="4970" y="18327"/>
                  </a:cubicBezTo>
                  <a:cubicBezTo>
                    <a:pt x="5127" y="18327"/>
                    <a:pt x="5281" y="18256"/>
                    <a:pt x="5351" y="18099"/>
                  </a:cubicBezTo>
                  <a:cubicBezTo>
                    <a:pt x="5351" y="18099"/>
                    <a:pt x="6059" y="16774"/>
                    <a:pt x="7182" y="16513"/>
                  </a:cubicBezTo>
                  <a:cubicBezTo>
                    <a:pt x="7309" y="16482"/>
                    <a:pt x="7438" y="16467"/>
                    <a:pt x="7570" y="16467"/>
                  </a:cubicBezTo>
                  <a:cubicBezTo>
                    <a:pt x="8028" y="16467"/>
                    <a:pt x="8513" y="16651"/>
                    <a:pt x="9008" y="17014"/>
                  </a:cubicBezTo>
                  <a:cubicBezTo>
                    <a:pt x="9077" y="17066"/>
                    <a:pt x="9161" y="17093"/>
                    <a:pt x="9246" y="17093"/>
                  </a:cubicBezTo>
                  <a:cubicBezTo>
                    <a:pt x="9355" y="17093"/>
                    <a:pt x="9465" y="17049"/>
                    <a:pt x="9542" y="16960"/>
                  </a:cubicBezTo>
                  <a:cubicBezTo>
                    <a:pt x="9562" y="16960"/>
                    <a:pt x="10279" y="16229"/>
                    <a:pt x="11197" y="16229"/>
                  </a:cubicBezTo>
                  <a:cubicBezTo>
                    <a:pt x="11244" y="16229"/>
                    <a:pt x="11292" y="16231"/>
                    <a:pt x="11340" y="16235"/>
                  </a:cubicBezTo>
                  <a:cubicBezTo>
                    <a:pt x="12027" y="16306"/>
                    <a:pt x="12669" y="16774"/>
                    <a:pt x="13237" y="17635"/>
                  </a:cubicBezTo>
                  <a:cubicBezTo>
                    <a:pt x="13313" y="17756"/>
                    <a:pt x="13446" y="17820"/>
                    <a:pt x="13582" y="17820"/>
                  </a:cubicBezTo>
                  <a:cubicBezTo>
                    <a:pt x="13660" y="17820"/>
                    <a:pt x="13739" y="17799"/>
                    <a:pt x="13808" y="17755"/>
                  </a:cubicBezTo>
                  <a:cubicBezTo>
                    <a:pt x="13994" y="17619"/>
                    <a:pt x="14048" y="17358"/>
                    <a:pt x="13928" y="17167"/>
                  </a:cubicBezTo>
                  <a:cubicBezTo>
                    <a:pt x="13373" y="16339"/>
                    <a:pt x="12752" y="15805"/>
                    <a:pt x="12065" y="15564"/>
                  </a:cubicBezTo>
                  <a:lnTo>
                    <a:pt x="12065" y="14252"/>
                  </a:lnTo>
                  <a:cubicBezTo>
                    <a:pt x="13013" y="14372"/>
                    <a:pt x="13771" y="14703"/>
                    <a:pt x="14326" y="15254"/>
                  </a:cubicBezTo>
                  <a:cubicBezTo>
                    <a:pt x="14409" y="15324"/>
                    <a:pt x="14512" y="15357"/>
                    <a:pt x="14616" y="15357"/>
                  </a:cubicBezTo>
                  <a:cubicBezTo>
                    <a:pt x="14719" y="15357"/>
                    <a:pt x="14823" y="15324"/>
                    <a:pt x="14910" y="15237"/>
                  </a:cubicBezTo>
                  <a:cubicBezTo>
                    <a:pt x="15067" y="15080"/>
                    <a:pt x="15067" y="14807"/>
                    <a:pt x="14893" y="14649"/>
                  </a:cubicBezTo>
                  <a:cubicBezTo>
                    <a:pt x="14185" y="13958"/>
                    <a:pt x="13237" y="13543"/>
                    <a:pt x="12065" y="13407"/>
                  </a:cubicBezTo>
                  <a:lnTo>
                    <a:pt x="12065" y="13357"/>
                  </a:lnTo>
                  <a:cubicBezTo>
                    <a:pt x="12065" y="13183"/>
                    <a:pt x="11961" y="13046"/>
                    <a:pt x="11820" y="12976"/>
                  </a:cubicBezTo>
                  <a:lnTo>
                    <a:pt x="11820" y="12632"/>
                  </a:lnTo>
                  <a:cubicBezTo>
                    <a:pt x="11820" y="11199"/>
                    <a:pt x="12338" y="9799"/>
                    <a:pt x="13290" y="8677"/>
                  </a:cubicBezTo>
                  <a:cubicBezTo>
                    <a:pt x="13912" y="7973"/>
                    <a:pt x="14305" y="7107"/>
                    <a:pt x="14479" y="6192"/>
                  </a:cubicBezTo>
                  <a:cubicBezTo>
                    <a:pt x="14512" y="5952"/>
                    <a:pt x="14359" y="5745"/>
                    <a:pt x="14135" y="5712"/>
                  </a:cubicBezTo>
                  <a:cubicBezTo>
                    <a:pt x="14105" y="5705"/>
                    <a:pt x="14076" y="5701"/>
                    <a:pt x="14047" y="5701"/>
                  </a:cubicBezTo>
                  <a:cubicBezTo>
                    <a:pt x="13859" y="5701"/>
                    <a:pt x="13697" y="5845"/>
                    <a:pt x="13651" y="6039"/>
                  </a:cubicBezTo>
                  <a:cubicBezTo>
                    <a:pt x="13531" y="6813"/>
                    <a:pt x="13187" y="7538"/>
                    <a:pt x="12669" y="8143"/>
                  </a:cubicBezTo>
                  <a:cubicBezTo>
                    <a:pt x="11580" y="9423"/>
                    <a:pt x="10992" y="11009"/>
                    <a:pt x="10992" y="12632"/>
                  </a:cubicBezTo>
                  <a:lnTo>
                    <a:pt x="10992" y="12943"/>
                  </a:lnTo>
                  <a:lnTo>
                    <a:pt x="10424" y="12943"/>
                  </a:lnTo>
                  <a:lnTo>
                    <a:pt x="10424" y="11456"/>
                  </a:lnTo>
                  <a:cubicBezTo>
                    <a:pt x="10424" y="11216"/>
                    <a:pt x="10234" y="11042"/>
                    <a:pt x="10010" y="11042"/>
                  </a:cubicBezTo>
                  <a:cubicBezTo>
                    <a:pt x="9787" y="11042"/>
                    <a:pt x="9596" y="11216"/>
                    <a:pt x="9596" y="11456"/>
                  </a:cubicBezTo>
                  <a:lnTo>
                    <a:pt x="9596" y="11526"/>
                  </a:lnTo>
                  <a:lnTo>
                    <a:pt x="8958" y="11526"/>
                  </a:lnTo>
                  <a:lnTo>
                    <a:pt x="8958" y="11456"/>
                  </a:lnTo>
                  <a:cubicBezTo>
                    <a:pt x="8958" y="11216"/>
                    <a:pt x="8784" y="11042"/>
                    <a:pt x="8544" y="11042"/>
                  </a:cubicBezTo>
                  <a:cubicBezTo>
                    <a:pt x="8321" y="11042"/>
                    <a:pt x="8130" y="11216"/>
                    <a:pt x="8130" y="11456"/>
                  </a:cubicBezTo>
                  <a:lnTo>
                    <a:pt x="8130" y="12943"/>
                  </a:lnTo>
                  <a:lnTo>
                    <a:pt x="7575" y="12943"/>
                  </a:lnTo>
                  <a:lnTo>
                    <a:pt x="7575" y="12632"/>
                  </a:lnTo>
                  <a:cubicBezTo>
                    <a:pt x="7575" y="10992"/>
                    <a:pt x="6975" y="9402"/>
                    <a:pt x="5902" y="8159"/>
                  </a:cubicBezTo>
                  <a:cubicBezTo>
                    <a:pt x="5214" y="7352"/>
                    <a:pt x="4817" y="6296"/>
                    <a:pt x="4833" y="5227"/>
                  </a:cubicBezTo>
                  <a:cubicBezTo>
                    <a:pt x="4850" y="2796"/>
                    <a:pt x="6850" y="829"/>
                    <a:pt x="9286" y="829"/>
                  </a:cubicBezTo>
                  <a:cubicBezTo>
                    <a:pt x="11460" y="829"/>
                    <a:pt x="13307" y="2382"/>
                    <a:pt x="13667" y="4519"/>
                  </a:cubicBezTo>
                  <a:cubicBezTo>
                    <a:pt x="13701" y="4723"/>
                    <a:pt x="13876" y="4871"/>
                    <a:pt x="14076" y="4871"/>
                  </a:cubicBezTo>
                  <a:cubicBezTo>
                    <a:pt x="14095" y="4871"/>
                    <a:pt x="14115" y="4870"/>
                    <a:pt x="14135" y="4867"/>
                  </a:cubicBezTo>
                  <a:cubicBezTo>
                    <a:pt x="14376" y="4830"/>
                    <a:pt x="14512" y="4606"/>
                    <a:pt x="14479" y="4382"/>
                  </a:cubicBezTo>
                  <a:cubicBezTo>
                    <a:pt x="14272" y="3173"/>
                    <a:pt x="13651" y="2051"/>
                    <a:pt x="12702" y="1260"/>
                  </a:cubicBezTo>
                  <a:cubicBezTo>
                    <a:pt x="11754" y="431"/>
                    <a:pt x="10528" y="0"/>
                    <a:pt x="92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264" name="Google Shape;5264;p104"/>
            <p:cNvSpPr/>
            <p:nvPr/>
          </p:nvSpPr>
          <p:spPr>
            <a:xfrm>
              <a:off x="3726425" y="2349950"/>
              <a:ext cx="483650" cy="309750"/>
            </a:xfrm>
            <a:custGeom>
              <a:avLst/>
              <a:gdLst/>
              <a:ahLst/>
              <a:cxnLst/>
              <a:rect l="l" t="t" r="r" b="b"/>
              <a:pathLst>
                <a:path w="19346" h="12390" extrusionOk="0">
                  <a:moveTo>
                    <a:pt x="16844" y="0"/>
                  </a:moveTo>
                  <a:cubicBezTo>
                    <a:pt x="16793" y="0"/>
                    <a:pt x="16741" y="10"/>
                    <a:pt x="16691" y="31"/>
                  </a:cubicBezTo>
                  <a:cubicBezTo>
                    <a:pt x="16484" y="118"/>
                    <a:pt x="16381" y="358"/>
                    <a:pt x="16463" y="586"/>
                  </a:cubicBezTo>
                  <a:cubicBezTo>
                    <a:pt x="17052" y="1965"/>
                    <a:pt x="16828" y="3502"/>
                    <a:pt x="16828" y="3518"/>
                  </a:cubicBezTo>
                  <a:cubicBezTo>
                    <a:pt x="16795" y="3692"/>
                    <a:pt x="16898" y="3879"/>
                    <a:pt x="17068" y="3949"/>
                  </a:cubicBezTo>
                  <a:cubicBezTo>
                    <a:pt x="17809" y="4276"/>
                    <a:pt x="18244" y="4690"/>
                    <a:pt x="18348" y="5192"/>
                  </a:cubicBezTo>
                  <a:cubicBezTo>
                    <a:pt x="18501" y="5933"/>
                    <a:pt x="17880" y="6658"/>
                    <a:pt x="17880" y="6658"/>
                  </a:cubicBezTo>
                  <a:cubicBezTo>
                    <a:pt x="17809" y="6728"/>
                    <a:pt x="17776" y="6815"/>
                    <a:pt x="17776" y="6919"/>
                  </a:cubicBezTo>
                  <a:cubicBezTo>
                    <a:pt x="17743" y="7333"/>
                    <a:pt x="17623" y="7643"/>
                    <a:pt x="17379" y="7834"/>
                  </a:cubicBezTo>
                  <a:cubicBezTo>
                    <a:pt x="17172" y="8004"/>
                    <a:pt x="16915" y="8058"/>
                    <a:pt x="16724" y="8074"/>
                  </a:cubicBezTo>
                  <a:lnTo>
                    <a:pt x="16343" y="6467"/>
                  </a:lnTo>
                  <a:cubicBezTo>
                    <a:pt x="16300" y="6274"/>
                    <a:pt x="16129" y="6146"/>
                    <a:pt x="15936" y="6146"/>
                  </a:cubicBezTo>
                  <a:cubicBezTo>
                    <a:pt x="15905" y="6146"/>
                    <a:pt x="15874" y="6150"/>
                    <a:pt x="15842" y="6157"/>
                  </a:cubicBezTo>
                  <a:cubicBezTo>
                    <a:pt x="15619" y="6210"/>
                    <a:pt x="15482" y="6434"/>
                    <a:pt x="15532" y="6658"/>
                  </a:cubicBezTo>
                  <a:lnTo>
                    <a:pt x="16000" y="8575"/>
                  </a:lnTo>
                  <a:lnTo>
                    <a:pt x="16567" y="11458"/>
                  </a:lnTo>
                  <a:lnTo>
                    <a:pt x="14997" y="9524"/>
                  </a:lnTo>
                  <a:cubicBezTo>
                    <a:pt x="14919" y="9430"/>
                    <a:pt x="14800" y="9364"/>
                    <a:pt x="14677" y="9364"/>
                  </a:cubicBezTo>
                  <a:cubicBezTo>
                    <a:pt x="14664" y="9364"/>
                    <a:pt x="14650" y="9365"/>
                    <a:pt x="14637" y="9366"/>
                  </a:cubicBezTo>
                  <a:cubicBezTo>
                    <a:pt x="14228" y="9416"/>
                    <a:pt x="13861" y="9437"/>
                    <a:pt x="13530" y="9437"/>
                  </a:cubicBezTo>
                  <a:cubicBezTo>
                    <a:pt x="10941" y="9437"/>
                    <a:pt x="10614" y="8094"/>
                    <a:pt x="10599" y="7987"/>
                  </a:cubicBezTo>
                  <a:cubicBezTo>
                    <a:pt x="10582" y="7867"/>
                    <a:pt x="10495" y="7747"/>
                    <a:pt x="10392" y="7693"/>
                  </a:cubicBezTo>
                  <a:cubicBezTo>
                    <a:pt x="10332" y="7660"/>
                    <a:pt x="10267" y="7643"/>
                    <a:pt x="10201" y="7643"/>
                  </a:cubicBezTo>
                  <a:cubicBezTo>
                    <a:pt x="10136" y="7643"/>
                    <a:pt x="10071" y="7660"/>
                    <a:pt x="10011" y="7693"/>
                  </a:cubicBezTo>
                  <a:cubicBezTo>
                    <a:pt x="9063" y="8135"/>
                    <a:pt x="8220" y="8357"/>
                    <a:pt x="7488" y="8357"/>
                  </a:cubicBezTo>
                  <a:cubicBezTo>
                    <a:pt x="7074" y="8357"/>
                    <a:pt x="6696" y="8286"/>
                    <a:pt x="6354" y="8144"/>
                  </a:cubicBezTo>
                  <a:cubicBezTo>
                    <a:pt x="5319" y="7710"/>
                    <a:pt x="4971" y="6761"/>
                    <a:pt x="4971" y="6745"/>
                  </a:cubicBezTo>
                  <a:cubicBezTo>
                    <a:pt x="4938" y="6625"/>
                    <a:pt x="4834" y="6538"/>
                    <a:pt x="4730" y="6488"/>
                  </a:cubicBezTo>
                  <a:cubicBezTo>
                    <a:pt x="4680" y="6472"/>
                    <a:pt x="4629" y="6463"/>
                    <a:pt x="4579" y="6463"/>
                  </a:cubicBezTo>
                  <a:cubicBezTo>
                    <a:pt x="4509" y="6463"/>
                    <a:pt x="4440" y="6480"/>
                    <a:pt x="4370" y="6521"/>
                  </a:cubicBezTo>
                  <a:cubicBezTo>
                    <a:pt x="4209" y="6610"/>
                    <a:pt x="3702" y="6747"/>
                    <a:pt x="3119" y="6747"/>
                  </a:cubicBezTo>
                  <a:cubicBezTo>
                    <a:pt x="2701" y="6747"/>
                    <a:pt x="2244" y="6677"/>
                    <a:pt x="1848" y="6467"/>
                  </a:cubicBezTo>
                  <a:cubicBezTo>
                    <a:pt x="1264" y="6157"/>
                    <a:pt x="933" y="5589"/>
                    <a:pt x="883" y="4777"/>
                  </a:cubicBezTo>
                  <a:cubicBezTo>
                    <a:pt x="850" y="4314"/>
                    <a:pt x="883" y="3899"/>
                    <a:pt x="1020" y="3535"/>
                  </a:cubicBezTo>
                  <a:cubicBezTo>
                    <a:pt x="1090" y="3328"/>
                    <a:pt x="986" y="3088"/>
                    <a:pt x="763" y="3017"/>
                  </a:cubicBezTo>
                  <a:cubicBezTo>
                    <a:pt x="716" y="2998"/>
                    <a:pt x="668" y="2989"/>
                    <a:pt x="620" y="2989"/>
                  </a:cubicBezTo>
                  <a:cubicBezTo>
                    <a:pt x="455" y="2989"/>
                    <a:pt x="297" y="3097"/>
                    <a:pt x="245" y="3257"/>
                  </a:cubicBezTo>
                  <a:cubicBezTo>
                    <a:pt x="71" y="3742"/>
                    <a:pt x="1" y="4260"/>
                    <a:pt x="55" y="4848"/>
                  </a:cubicBezTo>
                  <a:cubicBezTo>
                    <a:pt x="158" y="6227"/>
                    <a:pt x="883" y="6881"/>
                    <a:pt x="1471" y="7192"/>
                  </a:cubicBezTo>
                  <a:cubicBezTo>
                    <a:pt x="1977" y="7473"/>
                    <a:pt x="2574" y="7577"/>
                    <a:pt x="3130" y="7577"/>
                  </a:cubicBezTo>
                  <a:cubicBezTo>
                    <a:pt x="3599" y="7577"/>
                    <a:pt x="4039" y="7503"/>
                    <a:pt x="4370" y="7399"/>
                  </a:cubicBezTo>
                  <a:cubicBezTo>
                    <a:pt x="4610" y="7834"/>
                    <a:pt x="5111" y="8521"/>
                    <a:pt x="6006" y="8902"/>
                  </a:cubicBezTo>
                  <a:cubicBezTo>
                    <a:pt x="6457" y="9094"/>
                    <a:pt x="6948" y="9189"/>
                    <a:pt x="7479" y="9189"/>
                  </a:cubicBezTo>
                  <a:cubicBezTo>
                    <a:pt x="8231" y="9189"/>
                    <a:pt x="9060" y="8999"/>
                    <a:pt x="9961" y="8625"/>
                  </a:cubicBezTo>
                  <a:cubicBezTo>
                    <a:pt x="10267" y="9254"/>
                    <a:pt x="11157" y="10266"/>
                    <a:pt x="13531" y="10266"/>
                  </a:cubicBezTo>
                  <a:cubicBezTo>
                    <a:pt x="13828" y="10266"/>
                    <a:pt x="14150" y="10250"/>
                    <a:pt x="14496" y="10215"/>
                  </a:cubicBezTo>
                  <a:lnTo>
                    <a:pt x="16136" y="12232"/>
                  </a:lnTo>
                  <a:cubicBezTo>
                    <a:pt x="16223" y="12336"/>
                    <a:pt x="16327" y="12390"/>
                    <a:pt x="16463" y="12390"/>
                  </a:cubicBezTo>
                  <a:lnTo>
                    <a:pt x="17085" y="12390"/>
                  </a:lnTo>
                  <a:cubicBezTo>
                    <a:pt x="17225" y="12390"/>
                    <a:pt x="17329" y="12336"/>
                    <a:pt x="17416" y="12232"/>
                  </a:cubicBezTo>
                  <a:cubicBezTo>
                    <a:pt x="17482" y="12145"/>
                    <a:pt x="17520" y="12009"/>
                    <a:pt x="17499" y="11888"/>
                  </a:cubicBezTo>
                  <a:lnTo>
                    <a:pt x="16898" y="8886"/>
                  </a:lnTo>
                  <a:cubicBezTo>
                    <a:pt x="17209" y="8849"/>
                    <a:pt x="17569" y="8745"/>
                    <a:pt x="17896" y="8488"/>
                  </a:cubicBezTo>
                  <a:cubicBezTo>
                    <a:pt x="18294" y="8161"/>
                    <a:pt x="18518" y="7693"/>
                    <a:pt x="18588" y="7088"/>
                  </a:cubicBezTo>
                  <a:cubicBezTo>
                    <a:pt x="18812" y="6798"/>
                    <a:pt x="19346" y="5949"/>
                    <a:pt x="19155" y="5018"/>
                  </a:cubicBezTo>
                  <a:cubicBezTo>
                    <a:pt x="19002" y="4330"/>
                    <a:pt x="18501" y="3759"/>
                    <a:pt x="17673" y="3328"/>
                  </a:cubicBezTo>
                  <a:cubicBezTo>
                    <a:pt x="17727" y="2760"/>
                    <a:pt x="17743" y="1481"/>
                    <a:pt x="17225" y="255"/>
                  </a:cubicBezTo>
                  <a:cubicBezTo>
                    <a:pt x="17160" y="98"/>
                    <a:pt x="17005" y="0"/>
                    <a:pt x="168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265" name="Google Shape;5265;p104"/>
            <p:cNvSpPr/>
            <p:nvPr/>
          </p:nvSpPr>
          <p:spPr>
            <a:xfrm>
              <a:off x="3806250" y="2436975"/>
              <a:ext cx="53150" cy="28600"/>
            </a:xfrm>
            <a:custGeom>
              <a:avLst/>
              <a:gdLst/>
              <a:ahLst/>
              <a:cxnLst/>
              <a:rect l="l" t="t" r="r" b="b"/>
              <a:pathLst>
                <a:path w="2126" h="1144" extrusionOk="0">
                  <a:moveTo>
                    <a:pt x="1012" y="1"/>
                  </a:moveTo>
                  <a:cubicBezTo>
                    <a:pt x="984" y="1"/>
                    <a:pt x="958" y="2"/>
                    <a:pt x="933" y="4"/>
                  </a:cubicBezTo>
                  <a:cubicBezTo>
                    <a:pt x="382" y="37"/>
                    <a:pt x="55" y="398"/>
                    <a:pt x="1" y="452"/>
                  </a:cubicBezTo>
                  <a:lnTo>
                    <a:pt x="312" y="729"/>
                  </a:lnTo>
                  <a:lnTo>
                    <a:pt x="622" y="1002"/>
                  </a:lnTo>
                  <a:cubicBezTo>
                    <a:pt x="622" y="1002"/>
                    <a:pt x="726" y="882"/>
                    <a:pt x="883" y="849"/>
                  </a:cubicBezTo>
                  <a:cubicBezTo>
                    <a:pt x="917" y="837"/>
                    <a:pt x="956" y="827"/>
                    <a:pt x="1003" y="827"/>
                  </a:cubicBezTo>
                  <a:cubicBezTo>
                    <a:pt x="1099" y="827"/>
                    <a:pt x="1226" y="869"/>
                    <a:pt x="1401" y="1019"/>
                  </a:cubicBezTo>
                  <a:cubicBezTo>
                    <a:pt x="1467" y="1106"/>
                    <a:pt x="1571" y="1143"/>
                    <a:pt x="1674" y="1143"/>
                  </a:cubicBezTo>
                  <a:cubicBezTo>
                    <a:pt x="1778" y="1143"/>
                    <a:pt x="1902" y="1089"/>
                    <a:pt x="1968" y="1002"/>
                  </a:cubicBezTo>
                  <a:cubicBezTo>
                    <a:pt x="2126" y="833"/>
                    <a:pt x="2126" y="572"/>
                    <a:pt x="1952" y="418"/>
                  </a:cubicBezTo>
                  <a:cubicBezTo>
                    <a:pt x="1595" y="91"/>
                    <a:pt x="1254" y="1"/>
                    <a:pt x="10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266" name="Google Shape;5266;p104"/>
            <p:cNvSpPr/>
            <p:nvPr/>
          </p:nvSpPr>
          <p:spPr>
            <a:xfrm>
              <a:off x="3934025" y="2414950"/>
              <a:ext cx="195400" cy="87675"/>
            </a:xfrm>
            <a:custGeom>
              <a:avLst/>
              <a:gdLst/>
              <a:ahLst/>
              <a:cxnLst/>
              <a:rect l="l" t="t" r="r" b="b"/>
              <a:pathLst>
                <a:path w="7816" h="3507" extrusionOk="0">
                  <a:moveTo>
                    <a:pt x="6211" y="1"/>
                  </a:moveTo>
                  <a:cubicBezTo>
                    <a:pt x="5896" y="1"/>
                    <a:pt x="5590" y="59"/>
                    <a:pt x="5298" y="177"/>
                  </a:cubicBezTo>
                  <a:cubicBezTo>
                    <a:pt x="4502" y="488"/>
                    <a:pt x="3968" y="1142"/>
                    <a:pt x="3691" y="1589"/>
                  </a:cubicBezTo>
                  <a:cubicBezTo>
                    <a:pt x="3190" y="1312"/>
                    <a:pt x="2679" y="1213"/>
                    <a:pt x="2237" y="1213"/>
                  </a:cubicBezTo>
                  <a:cubicBezTo>
                    <a:pt x="2130" y="1213"/>
                    <a:pt x="2028" y="1219"/>
                    <a:pt x="1931" y="1229"/>
                  </a:cubicBezTo>
                  <a:cubicBezTo>
                    <a:pt x="982" y="1299"/>
                    <a:pt x="274" y="1730"/>
                    <a:pt x="257" y="1747"/>
                  </a:cubicBezTo>
                  <a:cubicBezTo>
                    <a:pt x="50" y="1850"/>
                    <a:pt x="1" y="2107"/>
                    <a:pt x="121" y="2298"/>
                  </a:cubicBezTo>
                  <a:cubicBezTo>
                    <a:pt x="190" y="2436"/>
                    <a:pt x="328" y="2506"/>
                    <a:pt x="474" y="2506"/>
                  </a:cubicBezTo>
                  <a:cubicBezTo>
                    <a:pt x="546" y="2506"/>
                    <a:pt x="620" y="2489"/>
                    <a:pt x="688" y="2455"/>
                  </a:cubicBezTo>
                  <a:cubicBezTo>
                    <a:pt x="735" y="2426"/>
                    <a:pt x="1388" y="2044"/>
                    <a:pt x="2199" y="2044"/>
                  </a:cubicBezTo>
                  <a:cubicBezTo>
                    <a:pt x="2887" y="2044"/>
                    <a:pt x="3688" y="2319"/>
                    <a:pt x="4328" y="3316"/>
                  </a:cubicBezTo>
                  <a:cubicBezTo>
                    <a:pt x="4415" y="3453"/>
                    <a:pt x="4536" y="3507"/>
                    <a:pt x="4676" y="3507"/>
                  </a:cubicBezTo>
                  <a:cubicBezTo>
                    <a:pt x="4763" y="3507"/>
                    <a:pt x="4830" y="3490"/>
                    <a:pt x="4900" y="3453"/>
                  </a:cubicBezTo>
                  <a:cubicBezTo>
                    <a:pt x="5091" y="3333"/>
                    <a:pt x="5157" y="3076"/>
                    <a:pt x="5020" y="2886"/>
                  </a:cubicBezTo>
                  <a:cubicBezTo>
                    <a:pt x="4813" y="2558"/>
                    <a:pt x="4606" y="2298"/>
                    <a:pt x="4366" y="2074"/>
                  </a:cubicBezTo>
                  <a:cubicBezTo>
                    <a:pt x="4573" y="1747"/>
                    <a:pt x="4987" y="1175"/>
                    <a:pt x="5608" y="935"/>
                  </a:cubicBezTo>
                  <a:cubicBezTo>
                    <a:pt x="5798" y="864"/>
                    <a:pt x="5999" y="828"/>
                    <a:pt x="6210" y="828"/>
                  </a:cubicBezTo>
                  <a:cubicBezTo>
                    <a:pt x="6515" y="828"/>
                    <a:pt x="6840" y="903"/>
                    <a:pt x="7178" y="1055"/>
                  </a:cubicBezTo>
                  <a:cubicBezTo>
                    <a:pt x="7233" y="1083"/>
                    <a:pt x="7291" y="1096"/>
                    <a:pt x="7348" y="1096"/>
                  </a:cubicBezTo>
                  <a:cubicBezTo>
                    <a:pt x="7504" y="1096"/>
                    <a:pt x="7653" y="1000"/>
                    <a:pt x="7729" y="848"/>
                  </a:cubicBezTo>
                  <a:cubicBezTo>
                    <a:pt x="7816" y="641"/>
                    <a:pt x="7729" y="401"/>
                    <a:pt x="7522" y="314"/>
                  </a:cubicBezTo>
                  <a:cubicBezTo>
                    <a:pt x="7077" y="107"/>
                    <a:pt x="6636" y="1"/>
                    <a:pt x="62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267" name="Google Shape;5267;p104"/>
            <p:cNvSpPr/>
            <p:nvPr/>
          </p:nvSpPr>
          <p:spPr>
            <a:xfrm>
              <a:off x="4215650" y="2346875"/>
              <a:ext cx="62150" cy="61750"/>
            </a:xfrm>
            <a:custGeom>
              <a:avLst/>
              <a:gdLst/>
              <a:ahLst/>
              <a:cxnLst/>
              <a:rect l="l" t="t" r="r" b="b"/>
              <a:pathLst>
                <a:path w="2486" h="2470" extrusionOk="0">
                  <a:moveTo>
                    <a:pt x="1243" y="1"/>
                  </a:moveTo>
                  <a:cubicBezTo>
                    <a:pt x="1019" y="1"/>
                    <a:pt x="829" y="171"/>
                    <a:pt x="829" y="415"/>
                  </a:cubicBezTo>
                  <a:lnTo>
                    <a:pt x="829" y="813"/>
                  </a:lnTo>
                  <a:lnTo>
                    <a:pt x="415" y="813"/>
                  </a:lnTo>
                  <a:cubicBezTo>
                    <a:pt x="191" y="813"/>
                    <a:pt x="1" y="999"/>
                    <a:pt x="1" y="1227"/>
                  </a:cubicBezTo>
                  <a:cubicBezTo>
                    <a:pt x="1" y="1467"/>
                    <a:pt x="191" y="1641"/>
                    <a:pt x="415" y="1641"/>
                  </a:cubicBezTo>
                  <a:lnTo>
                    <a:pt x="829" y="1641"/>
                  </a:lnTo>
                  <a:lnTo>
                    <a:pt x="829" y="2055"/>
                  </a:lnTo>
                  <a:cubicBezTo>
                    <a:pt x="829" y="2279"/>
                    <a:pt x="1019" y="2469"/>
                    <a:pt x="1243" y="2469"/>
                  </a:cubicBezTo>
                  <a:cubicBezTo>
                    <a:pt x="1471" y="2469"/>
                    <a:pt x="1657" y="2279"/>
                    <a:pt x="1657" y="2055"/>
                  </a:cubicBezTo>
                  <a:lnTo>
                    <a:pt x="1657" y="1641"/>
                  </a:lnTo>
                  <a:lnTo>
                    <a:pt x="2071" y="1641"/>
                  </a:lnTo>
                  <a:cubicBezTo>
                    <a:pt x="2299" y="1641"/>
                    <a:pt x="2486" y="1467"/>
                    <a:pt x="2486" y="1227"/>
                  </a:cubicBezTo>
                  <a:cubicBezTo>
                    <a:pt x="2486" y="999"/>
                    <a:pt x="2299" y="813"/>
                    <a:pt x="2071" y="813"/>
                  </a:cubicBezTo>
                  <a:lnTo>
                    <a:pt x="1657" y="813"/>
                  </a:lnTo>
                  <a:lnTo>
                    <a:pt x="1657" y="415"/>
                  </a:lnTo>
                  <a:cubicBezTo>
                    <a:pt x="1657" y="171"/>
                    <a:pt x="1471" y="1"/>
                    <a:pt x="12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268" name="Google Shape;5268;p104"/>
            <p:cNvSpPr/>
            <p:nvPr/>
          </p:nvSpPr>
          <p:spPr>
            <a:xfrm>
              <a:off x="3783375" y="2110400"/>
              <a:ext cx="61725" cy="62150"/>
            </a:xfrm>
            <a:custGeom>
              <a:avLst/>
              <a:gdLst/>
              <a:ahLst/>
              <a:cxnLst/>
              <a:rect l="l" t="t" r="r" b="b"/>
              <a:pathLst>
                <a:path w="2469" h="2486" extrusionOk="0">
                  <a:moveTo>
                    <a:pt x="1227" y="1"/>
                  </a:moveTo>
                  <a:cubicBezTo>
                    <a:pt x="1003" y="1"/>
                    <a:pt x="812" y="191"/>
                    <a:pt x="812" y="415"/>
                  </a:cubicBezTo>
                  <a:lnTo>
                    <a:pt x="812" y="829"/>
                  </a:lnTo>
                  <a:lnTo>
                    <a:pt x="415" y="829"/>
                  </a:lnTo>
                  <a:cubicBezTo>
                    <a:pt x="175" y="829"/>
                    <a:pt x="1" y="1019"/>
                    <a:pt x="1" y="1243"/>
                  </a:cubicBezTo>
                  <a:cubicBezTo>
                    <a:pt x="1" y="1471"/>
                    <a:pt x="175" y="1657"/>
                    <a:pt x="415" y="1657"/>
                  </a:cubicBezTo>
                  <a:lnTo>
                    <a:pt x="812" y="1657"/>
                  </a:lnTo>
                  <a:lnTo>
                    <a:pt x="812" y="2071"/>
                  </a:lnTo>
                  <a:cubicBezTo>
                    <a:pt x="812" y="2299"/>
                    <a:pt x="1003" y="2486"/>
                    <a:pt x="1227" y="2486"/>
                  </a:cubicBezTo>
                  <a:cubicBezTo>
                    <a:pt x="1471" y="2486"/>
                    <a:pt x="1641" y="2299"/>
                    <a:pt x="1641" y="2071"/>
                  </a:cubicBezTo>
                  <a:lnTo>
                    <a:pt x="1641" y="1657"/>
                  </a:lnTo>
                  <a:lnTo>
                    <a:pt x="2055" y="1657"/>
                  </a:lnTo>
                  <a:cubicBezTo>
                    <a:pt x="2278" y="1657"/>
                    <a:pt x="2469" y="1471"/>
                    <a:pt x="2469" y="1243"/>
                  </a:cubicBezTo>
                  <a:cubicBezTo>
                    <a:pt x="2469" y="1019"/>
                    <a:pt x="2278" y="829"/>
                    <a:pt x="2055" y="829"/>
                  </a:cubicBezTo>
                  <a:lnTo>
                    <a:pt x="1641" y="829"/>
                  </a:lnTo>
                  <a:lnTo>
                    <a:pt x="1641" y="415"/>
                  </a:lnTo>
                  <a:cubicBezTo>
                    <a:pt x="1641" y="191"/>
                    <a:pt x="1471" y="1"/>
                    <a:pt x="12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269" name="Google Shape;5269;p104"/>
            <p:cNvSpPr/>
            <p:nvPr/>
          </p:nvSpPr>
          <p:spPr>
            <a:xfrm>
              <a:off x="3686375" y="2301125"/>
              <a:ext cx="61725" cy="61725"/>
            </a:xfrm>
            <a:custGeom>
              <a:avLst/>
              <a:gdLst/>
              <a:ahLst/>
              <a:cxnLst/>
              <a:rect l="l" t="t" r="r" b="b"/>
              <a:pathLst>
                <a:path w="2469" h="2469" extrusionOk="0">
                  <a:moveTo>
                    <a:pt x="1226" y="0"/>
                  </a:moveTo>
                  <a:cubicBezTo>
                    <a:pt x="1002" y="0"/>
                    <a:pt x="812" y="174"/>
                    <a:pt x="812" y="415"/>
                  </a:cubicBezTo>
                  <a:lnTo>
                    <a:pt x="812" y="812"/>
                  </a:lnTo>
                  <a:lnTo>
                    <a:pt x="414" y="812"/>
                  </a:lnTo>
                  <a:cubicBezTo>
                    <a:pt x="174" y="812"/>
                    <a:pt x="0" y="1003"/>
                    <a:pt x="0" y="1226"/>
                  </a:cubicBezTo>
                  <a:cubicBezTo>
                    <a:pt x="0" y="1466"/>
                    <a:pt x="174" y="1640"/>
                    <a:pt x="414" y="1640"/>
                  </a:cubicBezTo>
                  <a:lnTo>
                    <a:pt x="812" y="1640"/>
                  </a:lnTo>
                  <a:lnTo>
                    <a:pt x="812" y="2055"/>
                  </a:lnTo>
                  <a:cubicBezTo>
                    <a:pt x="812" y="2278"/>
                    <a:pt x="1002" y="2469"/>
                    <a:pt x="1226" y="2469"/>
                  </a:cubicBezTo>
                  <a:cubicBezTo>
                    <a:pt x="1466" y="2469"/>
                    <a:pt x="1640" y="2278"/>
                    <a:pt x="1640" y="2055"/>
                  </a:cubicBezTo>
                  <a:lnTo>
                    <a:pt x="1640" y="1640"/>
                  </a:lnTo>
                  <a:lnTo>
                    <a:pt x="2054" y="1640"/>
                  </a:lnTo>
                  <a:cubicBezTo>
                    <a:pt x="2278" y="1640"/>
                    <a:pt x="2468" y="1466"/>
                    <a:pt x="2468" y="1226"/>
                  </a:cubicBezTo>
                  <a:cubicBezTo>
                    <a:pt x="2468" y="1003"/>
                    <a:pt x="2278" y="812"/>
                    <a:pt x="2054" y="812"/>
                  </a:cubicBezTo>
                  <a:lnTo>
                    <a:pt x="1640" y="812"/>
                  </a:lnTo>
                  <a:lnTo>
                    <a:pt x="1640" y="415"/>
                  </a:lnTo>
                  <a:cubicBezTo>
                    <a:pt x="1640" y="174"/>
                    <a:pt x="1466" y="0"/>
                    <a:pt x="12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270" name="Google Shape;5270;p104"/>
            <p:cNvSpPr/>
            <p:nvPr/>
          </p:nvSpPr>
          <p:spPr>
            <a:xfrm>
              <a:off x="4150100" y="2193975"/>
              <a:ext cx="91975" cy="91225"/>
            </a:xfrm>
            <a:custGeom>
              <a:avLst/>
              <a:gdLst/>
              <a:ahLst/>
              <a:cxnLst/>
              <a:rect l="l" t="t" r="r" b="b"/>
              <a:pathLst>
                <a:path w="3679" h="3649" extrusionOk="0">
                  <a:moveTo>
                    <a:pt x="1173" y="1284"/>
                  </a:moveTo>
                  <a:lnTo>
                    <a:pt x="2382" y="2493"/>
                  </a:lnTo>
                  <a:lnTo>
                    <a:pt x="933" y="2733"/>
                  </a:lnTo>
                  <a:lnTo>
                    <a:pt x="1173" y="1284"/>
                  </a:lnTo>
                  <a:close/>
                  <a:moveTo>
                    <a:pt x="899" y="1"/>
                  </a:moveTo>
                  <a:cubicBezTo>
                    <a:pt x="853" y="1"/>
                    <a:pt x="806" y="9"/>
                    <a:pt x="759" y="25"/>
                  </a:cubicBezTo>
                  <a:cubicBezTo>
                    <a:pt x="622" y="74"/>
                    <a:pt x="502" y="199"/>
                    <a:pt x="486" y="352"/>
                  </a:cubicBezTo>
                  <a:lnTo>
                    <a:pt x="18" y="3164"/>
                  </a:lnTo>
                  <a:cubicBezTo>
                    <a:pt x="1" y="3305"/>
                    <a:pt x="34" y="3425"/>
                    <a:pt x="138" y="3528"/>
                  </a:cubicBezTo>
                  <a:cubicBezTo>
                    <a:pt x="208" y="3595"/>
                    <a:pt x="312" y="3649"/>
                    <a:pt x="432" y="3649"/>
                  </a:cubicBezTo>
                  <a:lnTo>
                    <a:pt x="502" y="3649"/>
                  </a:lnTo>
                  <a:lnTo>
                    <a:pt x="3314" y="3181"/>
                  </a:lnTo>
                  <a:cubicBezTo>
                    <a:pt x="3472" y="3147"/>
                    <a:pt x="3592" y="3044"/>
                    <a:pt x="3641" y="2891"/>
                  </a:cubicBezTo>
                  <a:cubicBezTo>
                    <a:pt x="3679" y="2750"/>
                    <a:pt x="3641" y="2580"/>
                    <a:pt x="3538" y="2477"/>
                  </a:cubicBezTo>
                  <a:lnTo>
                    <a:pt x="1194" y="128"/>
                  </a:lnTo>
                  <a:cubicBezTo>
                    <a:pt x="1107" y="44"/>
                    <a:pt x="1005" y="1"/>
                    <a:pt x="89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271" name="Google Shape;5271;p104"/>
            <p:cNvSpPr/>
            <p:nvPr/>
          </p:nvSpPr>
          <p:spPr>
            <a:xfrm>
              <a:off x="3767850" y="2193975"/>
              <a:ext cx="92375" cy="91225"/>
            </a:xfrm>
            <a:custGeom>
              <a:avLst/>
              <a:gdLst/>
              <a:ahLst/>
              <a:cxnLst/>
              <a:rect l="l" t="t" r="r" b="b"/>
              <a:pathLst>
                <a:path w="3695" h="3649" extrusionOk="0">
                  <a:moveTo>
                    <a:pt x="2523" y="1284"/>
                  </a:moveTo>
                  <a:lnTo>
                    <a:pt x="2763" y="2733"/>
                  </a:lnTo>
                  <a:lnTo>
                    <a:pt x="2763" y="2733"/>
                  </a:lnTo>
                  <a:lnTo>
                    <a:pt x="1313" y="2493"/>
                  </a:lnTo>
                  <a:lnTo>
                    <a:pt x="2523" y="1284"/>
                  </a:lnTo>
                  <a:close/>
                  <a:moveTo>
                    <a:pt x="2788" y="1"/>
                  </a:moveTo>
                  <a:cubicBezTo>
                    <a:pt x="2684" y="1"/>
                    <a:pt x="2579" y="44"/>
                    <a:pt x="2506" y="128"/>
                  </a:cubicBezTo>
                  <a:lnTo>
                    <a:pt x="158" y="2477"/>
                  </a:lnTo>
                  <a:cubicBezTo>
                    <a:pt x="54" y="2580"/>
                    <a:pt x="0" y="2750"/>
                    <a:pt x="54" y="2891"/>
                  </a:cubicBezTo>
                  <a:cubicBezTo>
                    <a:pt x="104" y="3044"/>
                    <a:pt x="228" y="3147"/>
                    <a:pt x="381" y="3181"/>
                  </a:cubicBezTo>
                  <a:lnTo>
                    <a:pt x="3194" y="3649"/>
                  </a:lnTo>
                  <a:lnTo>
                    <a:pt x="3264" y="3649"/>
                  </a:lnTo>
                  <a:cubicBezTo>
                    <a:pt x="3367" y="3649"/>
                    <a:pt x="3488" y="3595"/>
                    <a:pt x="3558" y="3528"/>
                  </a:cubicBezTo>
                  <a:cubicBezTo>
                    <a:pt x="3662" y="3425"/>
                    <a:pt x="3695" y="3305"/>
                    <a:pt x="3678" y="3164"/>
                  </a:cubicBezTo>
                  <a:lnTo>
                    <a:pt x="3210" y="352"/>
                  </a:lnTo>
                  <a:cubicBezTo>
                    <a:pt x="3177" y="199"/>
                    <a:pt x="3073" y="74"/>
                    <a:pt x="2920" y="25"/>
                  </a:cubicBezTo>
                  <a:cubicBezTo>
                    <a:pt x="2878" y="9"/>
                    <a:pt x="2833" y="1"/>
                    <a:pt x="27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</p:grpSp>
      <p:grpSp>
        <p:nvGrpSpPr>
          <p:cNvPr id="5272" name="Google Shape;5272;p104"/>
          <p:cNvGrpSpPr/>
          <p:nvPr/>
        </p:nvGrpSpPr>
        <p:grpSpPr>
          <a:xfrm>
            <a:off x="1118009" y="3174277"/>
            <a:ext cx="399178" cy="417893"/>
            <a:chOff x="3798500" y="238650"/>
            <a:chExt cx="675200" cy="706975"/>
          </a:xfrm>
        </p:grpSpPr>
        <p:sp>
          <p:nvSpPr>
            <p:cNvPr id="5273" name="Google Shape;5273;p104"/>
            <p:cNvSpPr/>
            <p:nvPr/>
          </p:nvSpPr>
          <p:spPr>
            <a:xfrm>
              <a:off x="3951225" y="389625"/>
              <a:ext cx="64300" cy="62950"/>
            </a:xfrm>
            <a:custGeom>
              <a:avLst/>
              <a:gdLst/>
              <a:ahLst/>
              <a:cxnLst/>
              <a:rect l="l" t="t" r="r" b="b"/>
              <a:pathLst>
                <a:path w="2572" h="2518" extrusionOk="0">
                  <a:moveTo>
                    <a:pt x="1296" y="827"/>
                  </a:moveTo>
                  <a:cubicBezTo>
                    <a:pt x="1383" y="827"/>
                    <a:pt x="1466" y="861"/>
                    <a:pt x="1537" y="910"/>
                  </a:cubicBezTo>
                  <a:cubicBezTo>
                    <a:pt x="1640" y="981"/>
                    <a:pt x="1694" y="1084"/>
                    <a:pt x="1711" y="1188"/>
                  </a:cubicBezTo>
                  <a:cubicBezTo>
                    <a:pt x="1727" y="1308"/>
                    <a:pt x="1694" y="1411"/>
                    <a:pt x="1624" y="1515"/>
                  </a:cubicBezTo>
                  <a:cubicBezTo>
                    <a:pt x="1553" y="1602"/>
                    <a:pt x="1466" y="1656"/>
                    <a:pt x="1346" y="1672"/>
                  </a:cubicBezTo>
                  <a:cubicBezTo>
                    <a:pt x="1322" y="1676"/>
                    <a:pt x="1297" y="1678"/>
                    <a:pt x="1272" y="1678"/>
                  </a:cubicBezTo>
                  <a:cubicBezTo>
                    <a:pt x="1188" y="1678"/>
                    <a:pt x="1102" y="1656"/>
                    <a:pt x="1035" y="1602"/>
                  </a:cubicBezTo>
                  <a:cubicBezTo>
                    <a:pt x="948" y="1531"/>
                    <a:pt x="882" y="1428"/>
                    <a:pt x="866" y="1324"/>
                  </a:cubicBezTo>
                  <a:cubicBezTo>
                    <a:pt x="845" y="1204"/>
                    <a:pt x="882" y="1101"/>
                    <a:pt x="948" y="997"/>
                  </a:cubicBezTo>
                  <a:cubicBezTo>
                    <a:pt x="1019" y="910"/>
                    <a:pt x="1106" y="844"/>
                    <a:pt x="1226" y="844"/>
                  </a:cubicBezTo>
                  <a:cubicBezTo>
                    <a:pt x="1243" y="827"/>
                    <a:pt x="1259" y="827"/>
                    <a:pt x="1296" y="827"/>
                  </a:cubicBezTo>
                  <a:close/>
                  <a:moveTo>
                    <a:pt x="1296" y="0"/>
                  </a:moveTo>
                  <a:cubicBezTo>
                    <a:pt x="1233" y="0"/>
                    <a:pt x="1169" y="5"/>
                    <a:pt x="1106" y="16"/>
                  </a:cubicBezTo>
                  <a:cubicBezTo>
                    <a:pt x="779" y="65"/>
                    <a:pt x="485" y="239"/>
                    <a:pt x="278" y="517"/>
                  </a:cubicBezTo>
                  <a:cubicBezTo>
                    <a:pt x="87" y="774"/>
                    <a:pt x="0" y="1101"/>
                    <a:pt x="54" y="1449"/>
                  </a:cubicBezTo>
                  <a:cubicBezTo>
                    <a:pt x="104" y="1776"/>
                    <a:pt x="278" y="2070"/>
                    <a:pt x="534" y="2256"/>
                  </a:cubicBezTo>
                  <a:cubicBezTo>
                    <a:pt x="762" y="2430"/>
                    <a:pt x="1019" y="2517"/>
                    <a:pt x="1280" y="2517"/>
                  </a:cubicBezTo>
                  <a:cubicBezTo>
                    <a:pt x="1346" y="2517"/>
                    <a:pt x="1416" y="2501"/>
                    <a:pt x="1466" y="2501"/>
                  </a:cubicBezTo>
                  <a:cubicBezTo>
                    <a:pt x="1798" y="2447"/>
                    <a:pt x="2087" y="2277"/>
                    <a:pt x="2294" y="1999"/>
                  </a:cubicBezTo>
                  <a:cubicBezTo>
                    <a:pt x="2485" y="1739"/>
                    <a:pt x="2572" y="1395"/>
                    <a:pt x="2522" y="1068"/>
                  </a:cubicBezTo>
                  <a:cubicBezTo>
                    <a:pt x="2485" y="740"/>
                    <a:pt x="2294" y="446"/>
                    <a:pt x="2038" y="256"/>
                  </a:cubicBezTo>
                  <a:cubicBezTo>
                    <a:pt x="1814" y="89"/>
                    <a:pt x="1558" y="0"/>
                    <a:pt x="12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274" name="Google Shape;5274;p104"/>
            <p:cNvSpPr/>
            <p:nvPr/>
          </p:nvSpPr>
          <p:spPr>
            <a:xfrm>
              <a:off x="4035800" y="385125"/>
              <a:ext cx="27675" cy="21675"/>
            </a:xfrm>
            <a:custGeom>
              <a:avLst/>
              <a:gdLst/>
              <a:ahLst/>
              <a:cxnLst/>
              <a:rect l="l" t="t" r="r" b="b"/>
              <a:pathLst>
                <a:path w="1107" h="867" extrusionOk="0">
                  <a:moveTo>
                    <a:pt x="666" y="1"/>
                  </a:moveTo>
                  <a:cubicBezTo>
                    <a:pt x="646" y="1"/>
                    <a:pt x="626" y="2"/>
                    <a:pt x="605" y="5"/>
                  </a:cubicBezTo>
                  <a:lnTo>
                    <a:pt x="382" y="38"/>
                  </a:lnTo>
                  <a:cubicBezTo>
                    <a:pt x="154" y="76"/>
                    <a:pt x="1" y="283"/>
                    <a:pt x="34" y="506"/>
                  </a:cubicBezTo>
                  <a:cubicBezTo>
                    <a:pt x="50" y="713"/>
                    <a:pt x="241" y="867"/>
                    <a:pt x="431" y="867"/>
                  </a:cubicBezTo>
                  <a:cubicBezTo>
                    <a:pt x="465" y="867"/>
                    <a:pt x="485" y="867"/>
                    <a:pt x="502" y="850"/>
                  </a:cubicBezTo>
                  <a:lnTo>
                    <a:pt x="725" y="817"/>
                  </a:lnTo>
                  <a:cubicBezTo>
                    <a:pt x="949" y="800"/>
                    <a:pt x="1107" y="573"/>
                    <a:pt x="1069" y="349"/>
                  </a:cubicBezTo>
                  <a:cubicBezTo>
                    <a:pt x="1039" y="146"/>
                    <a:pt x="865" y="1"/>
                    <a:pt x="66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275" name="Google Shape;5275;p104"/>
            <p:cNvSpPr/>
            <p:nvPr/>
          </p:nvSpPr>
          <p:spPr>
            <a:xfrm>
              <a:off x="4040150" y="414025"/>
              <a:ext cx="27575" cy="21675"/>
            </a:xfrm>
            <a:custGeom>
              <a:avLst/>
              <a:gdLst/>
              <a:ahLst/>
              <a:cxnLst/>
              <a:rect l="l" t="t" r="r" b="b"/>
              <a:pathLst>
                <a:path w="1103" h="867" extrusionOk="0">
                  <a:moveTo>
                    <a:pt x="663" y="0"/>
                  </a:moveTo>
                  <a:cubicBezTo>
                    <a:pt x="643" y="0"/>
                    <a:pt x="622" y="2"/>
                    <a:pt x="601" y="5"/>
                  </a:cubicBezTo>
                  <a:lnTo>
                    <a:pt x="378" y="38"/>
                  </a:lnTo>
                  <a:cubicBezTo>
                    <a:pt x="154" y="75"/>
                    <a:pt x="1" y="282"/>
                    <a:pt x="34" y="506"/>
                  </a:cubicBezTo>
                  <a:cubicBezTo>
                    <a:pt x="50" y="713"/>
                    <a:pt x="241" y="866"/>
                    <a:pt x="431" y="866"/>
                  </a:cubicBezTo>
                  <a:lnTo>
                    <a:pt x="498" y="866"/>
                  </a:lnTo>
                  <a:lnTo>
                    <a:pt x="725" y="833"/>
                  </a:lnTo>
                  <a:cubicBezTo>
                    <a:pt x="949" y="800"/>
                    <a:pt x="1102" y="576"/>
                    <a:pt x="1069" y="348"/>
                  </a:cubicBezTo>
                  <a:cubicBezTo>
                    <a:pt x="1039" y="145"/>
                    <a:pt x="865" y="0"/>
                    <a:pt x="6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276" name="Google Shape;5276;p104"/>
            <p:cNvSpPr/>
            <p:nvPr/>
          </p:nvSpPr>
          <p:spPr>
            <a:xfrm>
              <a:off x="3798500" y="629525"/>
              <a:ext cx="516475" cy="316100"/>
            </a:xfrm>
            <a:custGeom>
              <a:avLst/>
              <a:gdLst/>
              <a:ahLst/>
              <a:cxnLst/>
              <a:rect l="l" t="t" r="r" b="b"/>
              <a:pathLst>
                <a:path w="20659" h="12644" extrusionOk="0">
                  <a:moveTo>
                    <a:pt x="2692" y="7363"/>
                  </a:moveTo>
                  <a:lnTo>
                    <a:pt x="2692" y="8261"/>
                  </a:lnTo>
                  <a:lnTo>
                    <a:pt x="1297" y="8261"/>
                  </a:lnTo>
                  <a:cubicBezTo>
                    <a:pt x="1176" y="8261"/>
                    <a:pt x="1052" y="8212"/>
                    <a:pt x="969" y="8125"/>
                  </a:cubicBezTo>
                  <a:cubicBezTo>
                    <a:pt x="882" y="8021"/>
                    <a:pt x="845" y="7918"/>
                    <a:pt x="845" y="7798"/>
                  </a:cubicBezTo>
                  <a:cubicBezTo>
                    <a:pt x="866" y="7553"/>
                    <a:pt x="1073" y="7363"/>
                    <a:pt x="1313" y="7363"/>
                  </a:cubicBezTo>
                  <a:close/>
                  <a:moveTo>
                    <a:pt x="16894" y="7363"/>
                  </a:moveTo>
                  <a:lnTo>
                    <a:pt x="16894" y="8261"/>
                  </a:lnTo>
                  <a:lnTo>
                    <a:pt x="3521" y="8261"/>
                  </a:lnTo>
                  <a:lnTo>
                    <a:pt x="3521" y="7363"/>
                  </a:lnTo>
                  <a:close/>
                  <a:moveTo>
                    <a:pt x="3106" y="9090"/>
                  </a:moveTo>
                  <a:cubicBezTo>
                    <a:pt x="3848" y="9090"/>
                    <a:pt x="4469" y="9694"/>
                    <a:pt x="4469" y="10452"/>
                  </a:cubicBezTo>
                  <a:cubicBezTo>
                    <a:pt x="4469" y="11194"/>
                    <a:pt x="3848" y="11815"/>
                    <a:pt x="3106" y="11815"/>
                  </a:cubicBezTo>
                  <a:cubicBezTo>
                    <a:pt x="2349" y="11815"/>
                    <a:pt x="1744" y="11194"/>
                    <a:pt x="1744" y="10452"/>
                  </a:cubicBezTo>
                  <a:cubicBezTo>
                    <a:pt x="1744" y="9694"/>
                    <a:pt x="2349" y="9090"/>
                    <a:pt x="3106" y="9090"/>
                  </a:cubicBezTo>
                  <a:close/>
                  <a:moveTo>
                    <a:pt x="17308" y="9090"/>
                  </a:moveTo>
                  <a:cubicBezTo>
                    <a:pt x="18070" y="9090"/>
                    <a:pt x="18675" y="9694"/>
                    <a:pt x="18675" y="10452"/>
                  </a:cubicBezTo>
                  <a:cubicBezTo>
                    <a:pt x="18675" y="11194"/>
                    <a:pt x="18070" y="11815"/>
                    <a:pt x="17308" y="11815"/>
                  </a:cubicBezTo>
                  <a:cubicBezTo>
                    <a:pt x="16566" y="11815"/>
                    <a:pt x="15945" y="11194"/>
                    <a:pt x="15945" y="10452"/>
                  </a:cubicBezTo>
                  <a:cubicBezTo>
                    <a:pt x="15945" y="9694"/>
                    <a:pt x="16566" y="9090"/>
                    <a:pt x="17308" y="9090"/>
                  </a:cubicBezTo>
                  <a:close/>
                  <a:moveTo>
                    <a:pt x="3866" y="0"/>
                  </a:moveTo>
                  <a:cubicBezTo>
                    <a:pt x="3730" y="0"/>
                    <a:pt x="3597" y="64"/>
                    <a:pt x="3521" y="185"/>
                  </a:cubicBezTo>
                  <a:cubicBezTo>
                    <a:pt x="3401" y="393"/>
                    <a:pt x="3454" y="633"/>
                    <a:pt x="3661" y="774"/>
                  </a:cubicBezTo>
                  <a:lnTo>
                    <a:pt x="8217" y="3635"/>
                  </a:lnTo>
                  <a:cubicBezTo>
                    <a:pt x="9613" y="4517"/>
                    <a:pt x="11236" y="4981"/>
                    <a:pt x="12893" y="4981"/>
                  </a:cubicBezTo>
                  <a:lnTo>
                    <a:pt x="17378" y="4981"/>
                  </a:lnTo>
                  <a:cubicBezTo>
                    <a:pt x="17776" y="4981"/>
                    <a:pt x="18103" y="5313"/>
                    <a:pt x="18103" y="5706"/>
                  </a:cubicBezTo>
                  <a:lnTo>
                    <a:pt x="18103" y="6245"/>
                  </a:lnTo>
                  <a:cubicBezTo>
                    <a:pt x="18103" y="6398"/>
                    <a:pt x="17983" y="6534"/>
                    <a:pt x="17826" y="6534"/>
                  </a:cubicBezTo>
                  <a:lnTo>
                    <a:pt x="17722" y="6534"/>
                  </a:lnTo>
                  <a:lnTo>
                    <a:pt x="17722" y="6501"/>
                  </a:lnTo>
                  <a:cubicBezTo>
                    <a:pt x="17722" y="6278"/>
                    <a:pt x="17552" y="6087"/>
                    <a:pt x="17308" y="6087"/>
                  </a:cubicBezTo>
                  <a:cubicBezTo>
                    <a:pt x="17084" y="6087"/>
                    <a:pt x="16894" y="6278"/>
                    <a:pt x="16894" y="6501"/>
                  </a:cubicBezTo>
                  <a:lnTo>
                    <a:pt x="16894" y="6534"/>
                  </a:lnTo>
                  <a:lnTo>
                    <a:pt x="3521" y="6534"/>
                  </a:lnTo>
                  <a:lnTo>
                    <a:pt x="3521" y="6501"/>
                  </a:lnTo>
                  <a:cubicBezTo>
                    <a:pt x="3521" y="6278"/>
                    <a:pt x="3330" y="6087"/>
                    <a:pt x="3106" y="6087"/>
                  </a:cubicBezTo>
                  <a:cubicBezTo>
                    <a:pt x="2883" y="6087"/>
                    <a:pt x="2692" y="6278"/>
                    <a:pt x="2692" y="6501"/>
                  </a:cubicBezTo>
                  <a:lnTo>
                    <a:pt x="2692" y="6534"/>
                  </a:lnTo>
                  <a:lnTo>
                    <a:pt x="1313" y="6534"/>
                  </a:lnTo>
                  <a:cubicBezTo>
                    <a:pt x="622" y="6534"/>
                    <a:pt x="54" y="7073"/>
                    <a:pt x="17" y="7744"/>
                  </a:cubicBezTo>
                  <a:cubicBezTo>
                    <a:pt x="0" y="8108"/>
                    <a:pt x="120" y="8435"/>
                    <a:pt x="381" y="8692"/>
                  </a:cubicBezTo>
                  <a:cubicBezTo>
                    <a:pt x="622" y="8953"/>
                    <a:pt x="949" y="9090"/>
                    <a:pt x="1297" y="9090"/>
                  </a:cubicBezTo>
                  <a:lnTo>
                    <a:pt x="1384" y="9090"/>
                  </a:lnTo>
                  <a:cubicBezTo>
                    <a:pt x="1090" y="9454"/>
                    <a:pt x="916" y="9935"/>
                    <a:pt x="916" y="10452"/>
                  </a:cubicBezTo>
                  <a:cubicBezTo>
                    <a:pt x="916" y="11662"/>
                    <a:pt x="1901" y="12643"/>
                    <a:pt x="3106" y="12643"/>
                  </a:cubicBezTo>
                  <a:cubicBezTo>
                    <a:pt x="4316" y="12643"/>
                    <a:pt x="5297" y="11662"/>
                    <a:pt x="5297" y="10452"/>
                  </a:cubicBezTo>
                  <a:cubicBezTo>
                    <a:pt x="5297" y="9935"/>
                    <a:pt x="5111" y="9454"/>
                    <a:pt x="4817" y="9090"/>
                  </a:cubicBezTo>
                  <a:lnTo>
                    <a:pt x="15601" y="9090"/>
                  </a:lnTo>
                  <a:cubicBezTo>
                    <a:pt x="15307" y="9454"/>
                    <a:pt x="15117" y="9935"/>
                    <a:pt x="15117" y="10452"/>
                  </a:cubicBezTo>
                  <a:cubicBezTo>
                    <a:pt x="15117" y="11662"/>
                    <a:pt x="16103" y="12643"/>
                    <a:pt x="17308" y="12643"/>
                  </a:cubicBezTo>
                  <a:cubicBezTo>
                    <a:pt x="18517" y="12643"/>
                    <a:pt x="19503" y="11662"/>
                    <a:pt x="19503" y="10452"/>
                  </a:cubicBezTo>
                  <a:cubicBezTo>
                    <a:pt x="19503" y="9935"/>
                    <a:pt x="19329" y="9454"/>
                    <a:pt x="19035" y="9090"/>
                  </a:cubicBezTo>
                  <a:cubicBezTo>
                    <a:pt x="19934" y="9057"/>
                    <a:pt x="20658" y="8315"/>
                    <a:pt x="20658" y="7400"/>
                  </a:cubicBezTo>
                  <a:lnTo>
                    <a:pt x="20658" y="4899"/>
                  </a:lnTo>
                  <a:cubicBezTo>
                    <a:pt x="20658" y="4654"/>
                    <a:pt x="20468" y="4484"/>
                    <a:pt x="20244" y="4484"/>
                  </a:cubicBezTo>
                  <a:cubicBezTo>
                    <a:pt x="20021" y="4484"/>
                    <a:pt x="19830" y="4654"/>
                    <a:pt x="19830" y="4899"/>
                  </a:cubicBezTo>
                  <a:lnTo>
                    <a:pt x="19830" y="7400"/>
                  </a:lnTo>
                  <a:cubicBezTo>
                    <a:pt x="19830" y="7864"/>
                    <a:pt x="19449" y="8261"/>
                    <a:pt x="18964" y="8261"/>
                  </a:cubicBezTo>
                  <a:lnTo>
                    <a:pt x="17722" y="8261"/>
                  </a:lnTo>
                  <a:lnTo>
                    <a:pt x="17722" y="7363"/>
                  </a:lnTo>
                  <a:lnTo>
                    <a:pt x="17826" y="7363"/>
                  </a:lnTo>
                  <a:cubicBezTo>
                    <a:pt x="18430" y="7363"/>
                    <a:pt x="18931" y="6866"/>
                    <a:pt x="18931" y="6245"/>
                  </a:cubicBezTo>
                  <a:lnTo>
                    <a:pt x="18931" y="5706"/>
                  </a:lnTo>
                  <a:cubicBezTo>
                    <a:pt x="18931" y="4861"/>
                    <a:pt x="18240" y="4153"/>
                    <a:pt x="17378" y="4153"/>
                  </a:cubicBezTo>
                  <a:lnTo>
                    <a:pt x="12893" y="4153"/>
                  </a:lnTo>
                  <a:cubicBezTo>
                    <a:pt x="11390" y="4153"/>
                    <a:pt x="9923" y="3739"/>
                    <a:pt x="8664" y="2931"/>
                  </a:cubicBezTo>
                  <a:lnTo>
                    <a:pt x="4092" y="65"/>
                  </a:lnTo>
                  <a:cubicBezTo>
                    <a:pt x="4023" y="21"/>
                    <a:pt x="3944" y="0"/>
                    <a:pt x="38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277" name="Google Shape;5277;p104"/>
            <p:cNvSpPr/>
            <p:nvPr/>
          </p:nvSpPr>
          <p:spPr>
            <a:xfrm>
              <a:off x="3798900" y="238650"/>
              <a:ext cx="674800" cy="485300"/>
            </a:xfrm>
            <a:custGeom>
              <a:avLst/>
              <a:gdLst/>
              <a:ahLst/>
              <a:cxnLst/>
              <a:rect l="l" t="t" r="r" b="b"/>
              <a:pathLst>
                <a:path w="26992" h="19412" extrusionOk="0">
                  <a:moveTo>
                    <a:pt x="12997" y="5707"/>
                  </a:moveTo>
                  <a:cubicBezTo>
                    <a:pt x="13067" y="5761"/>
                    <a:pt x="13150" y="5794"/>
                    <a:pt x="13221" y="5831"/>
                  </a:cubicBezTo>
                  <a:lnTo>
                    <a:pt x="13635" y="6001"/>
                  </a:lnTo>
                  <a:cubicBezTo>
                    <a:pt x="13705" y="6017"/>
                    <a:pt x="13738" y="6088"/>
                    <a:pt x="13738" y="6158"/>
                  </a:cubicBezTo>
                  <a:lnTo>
                    <a:pt x="13738" y="6208"/>
                  </a:lnTo>
                  <a:cubicBezTo>
                    <a:pt x="13705" y="6278"/>
                    <a:pt x="13668" y="6295"/>
                    <a:pt x="13635" y="6311"/>
                  </a:cubicBezTo>
                  <a:cubicBezTo>
                    <a:pt x="13624" y="6311"/>
                    <a:pt x="13596" y="6319"/>
                    <a:pt x="13564" y="6319"/>
                  </a:cubicBezTo>
                  <a:cubicBezTo>
                    <a:pt x="13548" y="6319"/>
                    <a:pt x="13531" y="6317"/>
                    <a:pt x="13515" y="6311"/>
                  </a:cubicBezTo>
                  <a:lnTo>
                    <a:pt x="13237" y="6191"/>
                  </a:lnTo>
                  <a:cubicBezTo>
                    <a:pt x="13188" y="6175"/>
                    <a:pt x="13117" y="6175"/>
                    <a:pt x="13067" y="6175"/>
                  </a:cubicBezTo>
                  <a:lnTo>
                    <a:pt x="12997" y="5707"/>
                  </a:lnTo>
                  <a:close/>
                  <a:moveTo>
                    <a:pt x="13603" y="2444"/>
                  </a:moveTo>
                  <a:cubicBezTo>
                    <a:pt x="13982" y="2444"/>
                    <a:pt x="14362" y="2517"/>
                    <a:pt x="14724" y="2671"/>
                  </a:cubicBezTo>
                  <a:cubicBezTo>
                    <a:pt x="16256" y="3292"/>
                    <a:pt x="17018" y="5052"/>
                    <a:pt x="16397" y="6605"/>
                  </a:cubicBezTo>
                  <a:cubicBezTo>
                    <a:pt x="15933" y="7747"/>
                    <a:pt x="14825" y="8490"/>
                    <a:pt x="13609" y="8490"/>
                  </a:cubicBezTo>
                  <a:cubicBezTo>
                    <a:pt x="13554" y="8490"/>
                    <a:pt x="13499" y="8489"/>
                    <a:pt x="13444" y="8486"/>
                  </a:cubicBezTo>
                  <a:lnTo>
                    <a:pt x="13411" y="8486"/>
                  </a:lnTo>
                  <a:lnTo>
                    <a:pt x="13254" y="7450"/>
                  </a:lnTo>
                  <a:cubicBezTo>
                    <a:pt x="13254" y="7434"/>
                    <a:pt x="13275" y="7417"/>
                    <a:pt x="13275" y="7417"/>
                  </a:cubicBezTo>
                  <a:lnTo>
                    <a:pt x="13395" y="7123"/>
                  </a:lnTo>
                  <a:cubicBezTo>
                    <a:pt x="13444" y="7140"/>
                    <a:pt x="13515" y="7156"/>
                    <a:pt x="13564" y="7156"/>
                  </a:cubicBezTo>
                  <a:cubicBezTo>
                    <a:pt x="13705" y="7156"/>
                    <a:pt x="13842" y="7123"/>
                    <a:pt x="13962" y="7073"/>
                  </a:cubicBezTo>
                  <a:cubicBezTo>
                    <a:pt x="14206" y="6970"/>
                    <a:pt x="14393" y="6779"/>
                    <a:pt x="14496" y="6519"/>
                  </a:cubicBezTo>
                  <a:cubicBezTo>
                    <a:pt x="14550" y="6398"/>
                    <a:pt x="14567" y="6278"/>
                    <a:pt x="14567" y="6158"/>
                  </a:cubicBezTo>
                  <a:cubicBezTo>
                    <a:pt x="14567" y="5744"/>
                    <a:pt x="14326" y="5380"/>
                    <a:pt x="13945" y="5226"/>
                  </a:cubicBezTo>
                  <a:lnTo>
                    <a:pt x="13531" y="5069"/>
                  </a:lnTo>
                  <a:cubicBezTo>
                    <a:pt x="13482" y="5036"/>
                    <a:pt x="13444" y="5003"/>
                    <a:pt x="13444" y="4965"/>
                  </a:cubicBezTo>
                  <a:cubicBezTo>
                    <a:pt x="13428" y="4949"/>
                    <a:pt x="13411" y="4899"/>
                    <a:pt x="13444" y="4845"/>
                  </a:cubicBezTo>
                  <a:cubicBezTo>
                    <a:pt x="13474" y="4777"/>
                    <a:pt x="13531" y="4731"/>
                    <a:pt x="13597" y="4731"/>
                  </a:cubicBezTo>
                  <a:cubicBezTo>
                    <a:pt x="13615" y="4731"/>
                    <a:pt x="13633" y="4735"/>
                    <a:pt x="13651" y="4742"/>
                  </a:cubicBezTo>
                  <a:lnTo>
                    <a:pt x="13858" y="4829"/>
                  </a:lnTo>
                  <a:lnTo>
                    <a:pt x="13875" y="4829"/>
                  </a:lnTo>
                  <a:lnTo>
                    <a:pt x="14239" y="4982"/>
                  </a:lnTo>
                  <a:cubicBezTo>
                    <a:pt x="14223" y="5173"/>
                    <a:pt x="14326" y="5346"/>
                    <a:pt x="14496" y="5417"/>
                  </a:cubicBezTo>
                  <a:cubicBezTo>
                    <a:pt x="14545" y="5436"/>
                    <a:pt x="14595" y="5445"/>
                    <a:pt x="14646" y="5445"/>
                  </a:cubicBezTo>
                  <a:cubicBezTo>
                    <a:pt x="14809" y="5445"/>
                    <a:pt x="14968" y="5348"/>
                    <a:pt x="15035" y="5189"/>
                  </a:cubicBezTo>
                  <a:cubicBezTo>
                    <a:pt x="15188" y="4829"/>
                    <a:pt x="14997" y="4398"/>
                    <a:pt x="14637" y="4257"/>
                  </a:cubicBezTo>
                  <a:lnTo>
                    <a:pt x="14567" y="4224"/>
                  </a:lnTo>
                  <a:lnTo>
                    <a:pt x="14670" y="3967"/>
                  </a:lnTo>
                  <a:cubicBezTo>
                    <a:pt x="14757" y="3740"/>
                    <a:pt x="14654" y="3499"/>
                    <a:pt x="14430" y="3412"/>
                  </a:cubicBezTo>
                  <a:cubicBezTo>
                    <a:pt x="14381" y="3392"/>
                    <a:pt x="14329" y="3382"/>
                    <a:pt x="14278" y="3382"/>
                  </a:cubicBezTo>
                  <a:cubicBezTo>
                    <a:pt x="14116" y="3382"/>
                    <a:pt x="13959" y="3483"/>
                    <a:pt x="13896" y="3657"/>
                  </a:cubicBezTo>
                  <a:lnTo>
                    <a:pt x="13792" y="3930"/>
                  </a:lnTo>
                  <a:cubicBezTo>
                    <a:pt x="13722" y="3913"/>
                    <a:pt x="13651" y="3913"/>
                    <a:pt x="13602" y="3913"/>
                  </a:cubicBezTo>
                  <a:cubicBezTo>
                    <a:pt x="13275" y="3913"/>
                    <a:pt x="12980" y="4071"/>
                    <a:pt x="12790" y="4311"/>
                  </a:cubicBezTo>
                  <a:lnTo>
                    <a:pt x="12550" y="2621"/>
                  </a:lnTo>
                  <a:lnTo>
                    <a:pt x="12583" y="2621"/>
                  </a:lnTo>
                  <a:cubicBezTo>
                    <a:pt x="12913" y="2505"/>
                    <a:pt x="13258" y="2444"/>
                    <a:pt x="13603" y="2444"/>
                  </a:cubicBezTo>
                  <a:close/>
                  <a:moveTo>
                    <a:pt x="25612" y="7434"/>
                  </a:moveTo>
                  <a:cubicBezTo>
                    <a:pt x="25923" y="7434"/>
                    <a:pt x="26163" y="7674"/>
                    <a:pt x="26163" y="7985"/>
                  </a:cubicBezTo>
                  <a:lnTo>
                    <a:pt x="26163" y="8125"/>
                  </a:lnTo>
                  <a:cubicBezTo>
                    <a:pt x="26163" y="8436"/>
                    <a:pt x="25923" y="8676"/>
                    <a:pt x="25612" y="8676"/>
                  </a:cubicBezTo>
                  <a:lnTo>
                    <a:pt x="22142" y="8676"/>
                  </a:lnTo>
                  <a:cubicBezTo>
                    <a:pt x="21831" y="8676"/>
                    <a:pt x="21591" y="8436"/>
                    <a:pt x="21591" y="8125"/>
                  </a:cubicBezTo>
                  <a:lnTo>
                    <a:pt x="21591" y="7985"/>
                  </a:lnTo>
                  <a:cubicBezTo>
                    <a:pt x="21591" y="7674"/>
                    <a:pt x="21831" y="7434"/>
                    <a:pt x="22142" y="7434"/>
                  </a:cubicBezTo>
                  <a:close/>
                  <a:moveTo>
                    <a:pt x="9526" y="4328"/>
                  </a:moveTo>
                  <a:cubicBezTo>
                    <a:pt x="9630" y="4568"/>
                    <a:pt x="9804" y="4775"/>
                    <a:pt x="10028" y="4949"/>
                  </a:cubicBezTo>
                  <a:cubicBezTo>
                    <a:pt x="10251" y="5106"/>
                    <a:pt x="10512" y="5210"/>
                    <a:pt x="10769" y="5243"/>
                  </a:cubicBezTo>
                  <a:lnTo>
                    <a:pt x="11411" y="9505"/>
                  </a:lnTo>
                  <a:lnTo>
                    <a:pt x="4006" y="9505"/>
                  </a:lnTo>
                  <a:lnTo>
                    <a:pt x="3542" y="6311"/>
                  </a:lnTo>
                  <a:cubicBezTo>
                    <a:pt x="3782" y="6208"/>
                    <a:pt x="4006" y="6038"/>
                    <a:pt x="4163" y="5810"/>
                  </a:cubicBezTo>
                  <a:cubicBezTo>
                    <a:pt x="4333" y="5587"/>
                    <a:pt x="4436" y="5346"/>
                    <a:pt x="4453" y="5069"/>
                  </a:cubicBezTo>
                  <a:lnTo>
                    <a:pt x="9526" y="4328"/>
                  </a:lnTo>
                  <a:close/>
                  <a:moveTo>
                    <a:pt x="11701" y="2621"/>
                  </a:moveTo>
                  <a:lnTo>
                    <a:pt x="12720" y="9505"/>
                  </a:lnTo>
                  <a:lnTo>
                    <a:pt x="12239" y="9505"/>
                  </a:lnTo>
                  <a:lnTo>
                    <a:pt x="11547" y="4758"/>
                  </a:lnTo>
                  <a:cubicBezTo>
                    <a:pt x="11531" y="4655"/>
                    <a:pt x="11461" y="4568"/>
                    <a:pt x="11374" y="4502"/>
                  </a:cubicBezTo>
                  <a:cubicBezTo>
                    <a:pt x="11301" y="4443"/>
                    <a:pt x="11218" y="4410"/>
                    <a:pt x="11123" y="4410"/>
                  </a:cubicBezTo>
                  <a:cubicBezTo>
                    <a:pt x="11103" y="4410"/>
                    <a:pt x="11083" y="4412"/>
                    <a:pt x="11063" y="4415"/>
                  </a:cubicBezTo>
                  <a:cubicBezTo>
                    <a:pt x="11024" y="4421"/>
                    <a:pt x="10986" y="4425"/>
                    <a:pt x="10948" y="4425"/>
                  </a:cubicBezTo>
                  <a:cubicBezTo>
                    <a:pt x="10798" y="4425"/>
                    <a:pt x="10654" y="4374"/>
                    <a:pt x="10529" y="4278"/>
                  </a:cubicBezTo>
                  <a:cubicBezTo>
                    <a:pt x="10375" y="4174"/>
                    <a:pt x="10272" y="4000"/>
                    <a:pt x="10235" y="3793"/>
                  </a:cubicBezTo>
                  <a:cubicBezTo>
                    <a:pt x="10218" y="3690"/>
                    <a:pt x="10168" y="3586"/>
                    <a:pt x="10081" y="3532"/>
                  </a:cubicBezTo>
                  <a:cubicBezTo>
                    <a:pt x="9997" y="3479"/>
                    <a:pt x="9913" y="3444"/>
                    <a:pt x="9829" y="3444"/>
                  </a:cubicBezTo>
                  <a:cubicBezTo>
                    <a:pt x="9810" y="3444"/>
                    <a:pt x="9790" y="3446"/>
                    <a:pt x="9771" y="3450"/>
                  </a:cubicBezTo>
                  <a:lnTo>
                    <a:pt x="3989" y="4311"/>
                  </a:lnTo>
                  <a:cubicBezTo>
                    <a:pt x="3869" y="4328"/>
                    <a:pt x="3782" y="4381"/>
                    <a:pt x="3712" y="4464"/>
                  </a:cubicBezTo>
                  <a:cubicBezTo>
                    <a:pt x="3645" y="4551"/>
                    <a:pt x="3625" y="4671"/>
                    <a:pt x="3645" y="4775"/>
                  </a:cubicBezTo>
                  <a:cubicBezTo>
                    <a:pt x="3662" y="4965"/>
                    <a:pt x="3608" y="5173"/>
                    <a:pt x="3505" y="5330"/>
                  </a:cubicBezTo>
                  <a:cubicBezTo>
                    <a:pt x="3385" y="5483"/>
                    <a:pt x="3211" y="5587"/>
                    <a:pt x="3024" y="5603"/>
                  </a:cubicBezTo>
                  <a:cubicBezTo>
                    <a:pt x="2900" y="5624"/>
                    <a:pt x="2817" y="5690"/>
                    <a:pt x="2747" y="5777"/>
                  </a:cubicBezTo>
                  <a:cubicBezTo>
                    <a:pt x="2676" y="5864"/>
                    <a:pt x="2660" y="5968"/>
                    <a:pt x="2676" y="6088"/>
                  </a:cubicBezTo>
                  <a:lnTo>
                    <a:pt x="3177" y="9505"/>
                  </a:lnTo>
                  <a:lnTo>
                    <a:pt x="2693" y="9505"/>
                  </a:lnTo>
                  <a:lnTo>
                    <a:pt x="1885" y="4071"/>
                  </a:lnTo>
                  <a:lnTo>
                    <a:pt x="9547" y="2948"/>
                  </a:lnTo>
                  <a:lnTo>
                    <a:pt x="11701" y="2621"/>
                  </a:lnTo>
                  <a:close/>
                  <a:moveTo>
                    <a:pt x="19814" y="10333"/>
                  </a:moveTo>
                  <a:lnTo>
                    <a:pt x="19814" y="10971"/>
                  </a:lnTo>
                  <a:lnTo>
                    <a:pt x="829" y="10971"/>
                  </a:lnTo>
                  <a:cubicBezTo>
                    <a:pt x="883" y="10610"/>
                    <a:pt x="1194" y="10333"/>
                    <a:pt x="1554" y="10333"/>
                  </a:cubicBezTo>
                  <a:close/>
                  <a:moveTo>
                    <a:pt x="19814" y="15303"/>
                  </a:moveTo>
                  <a:lnTo>
                    <a:pt x="19814" y="16823"/>
                  </a:lnTo>
                  <a:lnTo>
                    <a:pt x="11701" y="16823"/>
                  </a:lnTo>
                  <a:lnTo>
                    <a:pt x="11701" y="15303"/>
                  </a:lnTo>
                  <a:close/>
                  <a:moveTo>
                    <a:pt x="13598" y="1"/>
                  </a:moveTo>
                  <a:cubicBezTo>
                    <a:pt x="11926" y="1"/>
                    <a:pt x="10306" y="768"/>
                    <a:pt x="9253" y="2153"/>
                  </a:cubicBezTo>
                  <a:lnTo>
                    <a:pt x="1347" y="3325"/>
                  </a:lnTo>
                  <a:cubicBezTo>
                    <a:pt x="1243" y="3325"/>
                    <a:pt x="1140" y="3396"/>
                    <a:pt x="1090" y="3483"/>
                  </a:cubicBezTo>
                  <a:cubicBezTo>
                    <a:pt x="1020" y="3570"/>
                    <a:pt x="987" y="3673"/>
                    <a:pt x="1003" y="3793"/>
                  </a:cubicBezTo>
                  <a:lnTo>
                    <a:pt x="1848" y="9505"/>
                  </a:lnTo>
                  <a:lnTo>
                    <a:pt x="1554" y="9505"/>
                  </a:lnTo>
                  <a:cubicBezTo>
                    <a:pt x="709" y="9505"/>
                    <a:pt x="1" y="10196"/>
                    <a:pt x="1" y="11058"/>
                  </a:cubicBezTo>
                  <a:lnTo>
                    <a:pt x="1" y="13249"/>
                  </a:lnTo>
                  <a:cubicBezTo>
                    <a:pt x="1" y="13783"/>
                    <a:pt x="278" y="14284"/>
                    <a:pt x="726" y="14561"/>
                  </a:cubicBezTo>
                  <a:lnTo>
                    <a:pt x="2299" y="15564"/>
                  </a:lnTo>
                  <a:cubicBezTo>
                    <a:pt x="2362" y="15604"/>
                    <a:pt x="2433" y="15623"/>
                    <a:pt x="2504" y="15623"/>
                  </a:cubicBezTo>
                  <a:cubicBezTo>
                    <a:pt x="2645" y="15623"/>
                    <a:pt x="2787" y="15549"/>
                    <a:pt x="2867" y="15423"/>
                  </a:cubicBezTo>
                  <a:cubicBezTo>
                    <a:pt x="2987" y="15232"/>
                    <a:pt x="2937" y="14976"/>
                    <a:pt x="2730" y="14855"/>
                  </a:cubicBezTo>
                  <a:lnTo>
                    <a:pt x="1177" y="13870"/>
                  </a:lnTo>
                  <a:cubicBezTo>
                    <a:pt x="953" y="13733"/>
                    <a:pt x="829" y="13509"/>
                    <a:pt x="829" y="13249"/>
                  </a:cubicBezTo>
                  <a:lnTo>
                    <a:pt x="829" y="11799"/>
                  </a:lnTo>
                  <a:lnTo>
                    <a:pt x="19814" y="11799"/>
                  </a:lnTo>
                  <a:lnTo>
                    <a:pt x="19814" y="14474"/>
                  </a:lnTo>
                  <a:lnTo>
                    <a:pt x="11287" y="14474"/>
                  </a:lnTo>
                  <a:cubicBezTo>
                    <a:pt x="11063" y="14474"/>
                    <a:pt x="10872" y="14665"/>
                    <a:pt x="10872" y="14889"/>
                  </a:cubicBezTo>
                  <a:lnTo>
                    <a:pt x="10872" y="17237"/>
                  </a:lnTo>
                  <a:cubicBezTo>
                    <a:pt x="10872" y="17460"/>
                    <a:pt x="11063" y="17651"/>
                    <a:pt x="11287" y="17651"/>
                  </a:cubicBezTo>
                  <a:lnTo>
                    <a:pt x="19814" y="17651"/>
                  </a:lnTo>
                  <a:lnTo>
                    <a:pt x="19814" y="18997"/>
                  </a:lnTo>
                  <a:cubicBezTo>
                    <a:pt x="19814" y="19237"/>
                    <a:pt x="20005" y="19411"/>
                    <a:pt x="20228" y="19411"/>
                  </a:cubicBezTo>
                  <a:cubicBezTo>
                    <a:pt x="20452" y="19411"/>
                    <a:pt x="20642" y="19237"/>
                    <a:pt x="20642" y="18997"/>
                  </a:cubicBezTo>
                  <a:lnTo>
                    <a:pt x="20642" y="8469"/>
                  </a:lnTo>
                  <a:lnTo>
                    <a:pt x="20796" y="8469"/>
                  </a:lnTo>
                  <a:cubicBezTo>
                    <a:pt x="20953" y="9057"/>
                    <a:pt x="21487" y="9505"/>
                    <a:pt x="22142" y="9505"/>
                  </a:cubicBezTo>
                  <a:lnTo>
                    <a:pt x="25612" y="9505"/>
                  </a:lnTo>
                  <a:cubicBezTo>
                    <a:pt x="26370" y="9505"/>
                    <a:pt x="26991" y="8883"/>
                    <a:pt x="26991" y="8125"/>
                  </a:cubicBezTo>
                  <a:lnTo>
                    <a:pt x="26991" y="7985"/>
                  </a:lnTo>
                  <a:cubicBezTo>
                    <a:pt x="26991" y="7227"/>
                    <a:pt x="26370" y="6605"/>
                    <a:pt x="25612" y="6605"/>
                  </a:cubicBezTo>
                  <a:lnTo>
                    <a:pt x="22142" y="6605"/>
                  </a:lnTo>
                  <a:cubicBezTo>
                    <a:pt x="21487" y="6605"/>
                    <a:pt x="20953" y="7036"/>
                    <a:pt x="20796" y="7641"/>
                  </a:cubicBezTo>
                  <a:lnTo>
                    <a:pt x="20228" y="7641"/>
                  </a:lnTo>
                  <a:cubicBezTo>
                    <a:pt x="20005" y="7641"/>
                    <a:pt x="19814" y="7831"/>
                    <a:pt x="19814" y="8055"/>
                  </a:cubicBezTo>
                  <a:lnTo>
                    <a:pt x="19814" y="9505"/>
                  </a:lnTo>
                  <a:lnTo>
                    <a:pt x="17275" y="9505"/>
                  </a:lnTo>
                  <a:cubicBezTo>
                    <a:pt x="17880" y="8954"/>
                    <a:pt x="18348" y="8279"/>
                    <a:pt x="18659" y="7521"/>
                  </a:cubicBezTo>
                  <a:cubicBezTo>
                    <a:pt x="19002" y="6639"/>
                    <a:pt x="19122" y="5690"/>
                    <a:pt x="19002" y="4758"/>
                  </a:cubicBezTo>
                  <a:cubicBezTo>
                    <a:pt x="18987" y="4555"/>
                    <a:pt x="18815" y="4410"/>
                    <a:pt x="18600" y="4410"/>
                  </a:cubicBezTo>
                  <a:cubicBezTo>
                    <a:pt x="18579" y="4410"/>
                    <a:pt x="18557" y="4412"/>
                    <a:pt x="18534" y="4415"/>
                  </a:cubicBezTo>
                  <a:cubicBezTo>
                    <a:pt x="18311" y="4448"/>
                    <a:pt x="18157" y="4655"/>
                    <a:pt x="18191" y="4878"/>
                  </a:cubicBezTo>
                  <a:cubicBezTo>
                    <a:pt x="18294" y="5657"/>
                    <a:pt x="18191" y="6469"/>
                    <a:pt x="17880" y="7210"/>
                  </a:cubicBezTo>
                  <a:cubicBezTo>
                    <a:pt x="17499" y="8175"/>
                    <a:pt x="16795" y="8987"/>
                    <a:pt x="15880" y="9505"/>
                  </a:cubicBezTo>
                  <a:lnTo>
                    <a:pt x="13564" y="9505"/>
                  </a:lnTo>
                  <a:lnTo>
                    <a:pt x="13531" y="9331"/>
                  </a:lnTo>
                  <a:lnTo>
                    <a:pt x="13585" y="9331"/>
                  </a:lnTo>
                  <a:cubicBezTo>
                    <a:pt x="15155" y="9331"/>
                    <a:pt x="16567" y="8366"/>
                    <a:pt x="17155" y="6916"/>
                  </a:cubicBezTo>
                  <a:cubicBezTo>
                    <a:pt x="17950" y="4932"/>
                    <a:pt x="17002" y="2688"/>
                    <a:pt x="15035" y="1897"/>
                  </a:cubicBezTo>
                  <a:cubicBezTo>
                    <a:pt x="14559" y="1709"/>
                    <a:pt x="14064" y="1613"/>
                    <a:pt x="13571" y="1613"/>
                  </a:cubicBezTo>
                  <a:cubicBezTo>
                    <a:pt x="13149" y="1613"/>
                    <a:pt x="12728" y="1683"/>
                    <a:pt x="12322" y="1826"/>
                  </a:cubicBezTo>
                  <a:lnTo>
                    <a:pt x="12305" y="1826"/>
                  </a:lnTo>
                  <a:cubicBezTo>
                    <a:pt x="12233" y="1768"/>
                    <a:pt x="12138" y="1735"/>
                    <a:pt x="12049" y="1735"/>
                  </a:cubicBezTo>
                  <a:cubicBezTo>
                    <a:pt x="12031" y="1735"/>
                    <a:pt x="12012" y="1736"/>
                    <a:pt x="11995" y="1739"/>
                  </a:cubicBezTo>
                  <a:lnTo>
                    <a:pt x="10562" y="1946"/>
                  </a:lnTo>
                  <a:cubicBezTo>
                    <a:pt x="11409" y="1224"/>
                    <a:pt x="12475" y="834"/>
                    <a:pt x="13574" y="834"/>
                  </a:cubicBezTo>
                  <a:cubicBezTo>
                    <a:pt x="14158" y="834"/>
                    <a:pt x="14750" y="943"/>
                    <a:pt x="15325" y="1172"/>
                  </a:cubicBezTo>
                  <a:cubicBezTo>
                    <a:pt x="16343" y="1586"/>
                    <a:pt x="17172" y="2344"/>
                    <a:pt x="17689" y="3309"/>
                  </a:cubicBezTo>
                  <a:cubicBezTo>
                    <a:pt x="17760" y="3450"/>
                    <a:pt x="17913" y="3532"/>
                    <a:pt x="18054" y="3532"/>
                  </a:cubicBezTo>
                  <a:cubicBezTo>
                    <a:pt x="18120" y="3532"/>
                    <a:pt x="18191" y="3516"/>
                    <a:pt x="18244" y="3483"/>
                  </a:cubicBezTo>
                  <a:cubicBezTo>
                    <a:pt x="18451" y="3379"/>
                    <a:pt x="18534" y="3139"/>
                    <a:pt x="18414" y="2932"/>
                  </a:cubicBezTo>
                  <a:cubicBezTo>
                    <a:pt x="17830" y="1772"/>
                    <a:pt x="16828" y="894"/>
                    <a:pt x="15635" y="393"/>
                  </a:cubicBezTo>
                  <a:cubicBezTo>
                    <a:pt x="14971" y="128"/>
                    <a:pt x="14280" y="1"/>
                    <a:pt x="135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278" name="Google Shape;5278;p104"/>
            <p:cNvSpPr/>
            <p:nvPr/>
          </p:nvSpPr>
          <p:spPr>
            <a:xfrm>
              <a:off x="3850675" y="865350"/>
              <a:ext cx="50975" cy="50550"/>
            </a:xfrm>
            <a:custGeom>
              <a:avLst/>
              <a:gdLst/>
              <a:ahLst/>
              <a:cxnLst/>
              <a:rect l="l" t="t" r="r" b="b"/>
              <a:pathLst>
                <a:path w="2039" h="2022" extrusionOk="0">
                  <a:moveTo>
                    <a:pt x="1019" y="829"/>
                  </a:moveTo>
                  <a:cubicBezTo>
                    <a:pt x="1123" y="829"/>
                    <a:pt x="1210" y="916"/>
                    <a:pt x="1210" y="1019"/>
                  </a:cubicBezTo>
                  <a:cubicBezTo>
                    <a:pt x="1210" y="1123"/>
                    <a:pt x="1123" y="1193"/>
                    <a:pt x="1019" y="1193"/>
                  </a:cubicBezTo>
                  <a:cubicBezTo>
                    <a:pt x="916" y="1193"/>
                    <a:pt x="829" y="1123"/>
                    <a:pt x="829" y="1019"/>
                  </a:cubicBezTo>
                  <a:cubicBezTo>
                    <a:pt x="829" y="916"/>
                    <a:pt x="916" y="829"/>
                    <a:pt x="1019" y="829"/>
                  </a:cubicBezTo>
                  <a:close/>
                  <a:moveTo>
                    <a:pt x="1019" y="1"/>
                  </a:moveTo>
                  <a:cubicBezTo>
                    <a:pt x="452" y="1"/>
                    <a:pt x="1" y="452"/>
                    <a:pt x="1" y="1019"/>
                  </a:cubicBezTo>
                  <a:cubicBezTo>
                    <a:pt x="1" y="1574"/>
                    <a:pt x="452" y="2022"/>
                    <a:pt x="1019" y="2022"/>
                  </a:cubicBezTo>
                  <a:cubicBezTo>
                    <a:pt x="1574" y="2022"/>
                    <a:pt x="2038" y="1574"/>
                    <a:pt x="2038" y="1019"/>
                  </a:cubicBezTo>
                  <a:cubicBezTo>
                    <a:pt x="2038" y="452"/>
                    <a:pt x="1574" y="1"/>
                    <a:pt x="10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279" name="Google Shape;5279;p104"/>
            <p:cNvSpPr/>
            <p:nvPr/>
          </p:nvSpPr>
          <p:spPr>
            <a:xfrm>
              <a:off x="4206225" y="865350"/>
              <a:ext cx="50450" cy="50550"/>
            </a:xfrm>
            <a:custGeom>
              <a:avLst/>
              <a:gdLst/>
              <a:ahLst/>
              <a:cxnLst/>
              <a:rect l="l" t="t" r="r" b="b"/>
              <a:pathLst>
                <a:path w="2018" h="2022" extrusionOk="0">
                  <a:moveTo>
                    <a:pt x="999" y="829"/>
                  </a:moveTo>
                  <a:cubicBezTo>
                    <a:pt x="1102" y="829"/>
                    <a:pt x="1189" y="916"/>
                    <a:pt x="1189" y="1019"/>
                  </a:cubicBezTo>
                  <a:cubicBezTo>
                    <a:pt x="1189" y="1123"/>
                    <a:pt x="1102" y="1193"/>
                    <a:pt x="999" y="1193"/>
                  </a:cubicBezTo>
                  <a:cubicBezTo>
                    <a:pt x="895" y="1193"/>
                    <a:pt x="829" y="1123"/>
                    <a:pt x="829" y="1019"/>
                  </a:cubicBezTo>
                  <a:cubicBezTo>
                    <a:pt x="829" y="916"/>
                    <a:pt x="895" y="829"/>
                    <a:pt x="999" y="829"/>
                  </a:cubicBezTo>
                  <a:close/>
                  <a:moveTo>
                    <a:pt x="999" y="1"/>
                  </a:moveTo>
                  <a:cubicBezTo>
                    <a:pt x="448" y="1"/>
                    <a:pt x="1" y="452"/>
                    <a:pt x="1" y="1019"/>
                  </a:cubicBezTo>
                  <a:cubicBezTo>
                    <a:pt x="1" y="1574"/>
                    <a:pt x="448" y="2022"/>
                    <a:pt x="999" y="2022"/>
                  </a:cubicBezTo>
                  <a:cubicBezTo>
                    <a:pt x="1570" y="2022"/>
                    <a:pt x="2018" y="1574"/>
                    <a:pt x="2018" y="1019"/>
                  </a:cubicBezTo>
                  <a:cubicBezTo>
                    <a:pt x="2018" y="452"/>
                    <a:pt x="1570" y="1"/>
                    <a:pt x="99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280" name="Google Shape;5280;p104"/>
            <p:cNvSpPr/>
            <p:nvPr/>
          </p:nvSpPr>
          <p:spPr>
            <a:xfrm>
              <a:off x="4307600" y="357175"/>
              <a:ext cx="59550" cy="20750"/>
            </a:xfrm>
            <a:custGeom>
              <a:avLst/>
              <a:gdLst/>
              <a:ahLst/>
              <a:cxnLst/>
              <a:rect l="l" t="t" r="r" b="b"/>
              <a:pathLst>
                <a:path w="2382" h="830" extrusionOk="0">
                  <a:moveTo>
                    <a:pt x="414" y="1"/>
                  </a:moveTo>
                  <a:cubicBezTo>
                    <a:pt x="191" y="1"/>
                    <a:pt x="0" y="191"/>
                    <a:pt x="0" y="415"/>
                  </a:cubicBezTo>
                  <a:cubicBezTo>
                    <a:pt x="0" y="655"/>
                    <a:pt x="191" y="829"/>
                    <a:pt x="414" y="829"/>
                  </a:cubicBezTo>
                  <a:lnTo>
                    <a:pt x="1968" y="829"/>
                  </a:lnTo>
                  <a:cubicBezTo>
                    <a:pt x="2208" y="829"/>
                    <a:pt x="2382" y="655"/>
                    <a:pt x="2382" y="415"/>
                  </a:cubicBezTo>
                  <a:cubicBezTo>
                    <a:pt x="2382" y="191"/>
                    <a:pt x="2208" y="1"/>
                    <a:pt x="19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281" name="Google Shape;5281;p104"/>
            <p:cNvSpPr/>
            <p:nvPr/>
          </p:nvSpPr>
          <p:spPr>
            <a:xfrm>
              <a:off x="4338250" y="550075"/>
              <a:ext cx="59975" cy="20725"/>
            </a:xfrm>
            <a:custGeom>
              <a:avLst/>
              <a:gdLst/>
              <a:ahLst/>
              <a:cxnLst/>
              <a:rect l="l" t="t" r="r" b="b"/>
              <a:pathLst>
                <a:path w="2399" h="829" extrusionOk="0">
                  <a:moveTo>
                    <a:pt x="414" y="0"/>
                  </a:moveTo>
                  <a:cubicBezTo>
                    <a:pt x="191" y="0"/>
                    <a:pt x="0" y="187"/>
                    <a:pt x="0" y="415"/>
                  </a:cubicBezTo>
                  <a:cubicBezTo>
                    <a:pt x="0" y="638"/>
                    <a:pt x="191" y="829"/>
                    <a:pt x="414" y="829"/>
                  </a:cubicBezTo>
                  <a:lnTo>
                    <a:pt x="1984" y="829"/>
                  </a:lnTo>
                  <a:cubicBezTo>
                    <a:pt x="2208" y="829"/>
                    <a:pt x="2398" y="638"/>
                    <a:pt x="2398" y="415"/>
                  </a:cubicBezTo>
                  <a:cubicBezTo>
                    <a:pt x="2398" y="187"/>
                    <a:pt x="2208" y="0"/>
                    <a:pt x="19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282" name="Google Shape;5282;p104"/>
            <p:cNvSpPr/>
            <p:nvPr/>
          </p:nvSpPr>
          <p:spPr>
            <a:xfrm>
              <a:off x="4365775" y="306250"/>
              <a:ext cx="60075" cy="20725"/>
            </a:xfrm>
            <a:custGeom>
              <a:avLst/>
              <a:gdLst/>
              <a:ahLst/>
              <a:cxnLst/>
              <a:rect l="l" t="t" r="r" b="b"/>
              <a:pathLst>
                <a:path w="2403" h="829" extrusionOk="0">
                  <a:moveTo>
                    <a:pt x="415" y="0"/>
                  </a:moveTo>
                  <a:cubicBezTo>
                    <a:pt x="191" y="0"/>
                    <a:pt x="1" y="191"/>
                    <a:pt x="1" y="414"/>
                  </a:cubicBezTo>
                  <a:cubicBezTo>
                    <a:pt x="1" y="642"/>
                    <a:pt x="191" y="828"/>
                    <a:pt x="415" y="828"/>
                  </a:cubicBezTo>
                  <a:lnTo>
                    <a:pt x="1989" y="828"/>
                  </a:lnTo>
                  <a:cubicBezTo>
                    <a:pt x="2212" y="828"/>
                    <a:pt x="2403" y="642"/>
                    <a:pt x="2403" y="414"/>
                  </a:cubicBezTo>
                  <a:cubicBezTo>
                    <a:pt x="2403" y="191"/>
                    <a:pt x="2212" y="0"/>
                    <a:pt x="19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283" name="Google Shape;5283;p104"/>
            <p:cNvSpPr/>
            <p:nvPr/>
          </p:nvSpPr>
          <p:spPr>
            <a:xfrm>
              <a:off x="3846025" y="273100"/>
              <a:ext cx="59975" cy="20750"/>
            </a:xfrm>
            <a:custGeom>
              <a:avLst/>
              <a:gdLst/>
              <a:ahLst/>
              <a:cxnLst/>
              <a:rect l="l" t="t" r="r" b="b"/>
              <a:pathLst>
                <a:path w="2399" h="830" extrusionOk="0">
                  <a:moveTo>
                    <a:pt x="414" y="1"/>
                  </a:moveTo>
                  <a:cubicBezTo>
                    <a:pt x="187" y="1"/>
                    <a:pt x="0" y="187"/>
                    <a:pt x="0" y="415"/>
                  </a:cubicBezTo>
                  <a:cubicBezTo>
                    <a:pt x="0" y="655"/>
                    <a:pt x="187" y="829"/>
                    <a:pt x="414" y="829"/>
                  </a:cubicBezTo>
                  <a:lnTo>
                    <a:pt x="1984" y="829"/>
                  </a:lnTo>
                  <a:cubicBezTo>
                    <a:pt x="2208" y="829"/>
                    <a:pt x="2398" y="655"/>
                    <a:pt x="2398" y="415"/>
                  </a:cubicBezTo>
                  <a:cubicBezTo>
                    <a:pt x="2398" y="187"/>
                    <a:pt x="2208" y="1"/>
                    <a:pt x="19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</p:grpSp>
      <p:grpSp>
        <p:nvGrpSpPr>
          <p:cNvPr id="5284" name="Google Shape;5284;p104"/>
          <p:cNvGrpSpPr/>
          <p:nvPr/>
        </p:nvGrpSpPr>
        <p:grpSpPr>
          <a:xfrm>
            <a:off x="1137604" y="2424206"/>
            <a:ext cx="359878" cy="417878"/>
            <a:chOff x="2520725" y="311675"/>
            <a:chExt cx="608725" cy="706950"/>
          </a:xfrm>
        </p:grpSpPr>
        <p:sp>
          <p:nvSpPr>
            <p:cNvPr id="5285" name="Google Shape;5285;p104"/>
            <p:cNvSpPr/>
            <p:nvPr/>
          </p:nvSpPr>
          <p:spPr>
            <a:xfrm>
              <a:off x="2551775" y="311675"/>
              <a:ext cx="377025" cy="486400"/>
            </a:xfrm>
            <a:custGeom>
              <a:avLst/>
              <a:gdLst/>
              <a:ahLst/>
              <a:cxnLst/>
              <a:rect l="l" t="t" r="r" b="b"/>
              <a:pathLst>
                <a:path w="15081" h="19456" extrusionOk="0">
                  <a:moveTo>
                    <a:pt x="12280" y="819"/>
                  </a:moveTo>
                  <a:cubicBezTo>
                    <a:pt x="12559" y="819"/>
                    <a:pt x="12843" y="957"/>
                    <a:pt x="13097" y="1233"/>
                  </a:cubicBezTo>
                  <a:cubicBezTo>
                    <a:pt x="13527" y="1684"/>
                    <a:pt x="13772" y="2425"/>
                    <a:pt x="13772" y="3287"/>
                  </a:cubicBezTo>
                  <a:cubicBezTo>
                    <a:pt x="13772" y="4202"/>
                    <a:pt x="13494" y="5204"/>
                    <a:pt x="12976" y="6240"/>
                  </a:cubicBezTo>
                  <a:lnTo>
                    <a:pt x="12492" y="5461"/>
                  </a:lnTo>
                  <a:cubicBezTo>
                    <a:pt x="12405" y="5333"/>
                    <a:pt x="12272" y="5263"/>
                    <a:pt x="12129" y="5263"/>
                  </a:cubicBezTo>
                  <a:cubicBezTo>
                    <a:pt x="12101" y="5263"/>
                    <a:pt x="12073" y="5265"/>
                    <a:pt x="12045" y="5271"/>
                  </a:cubicBezTo>
                  <a:lnTo>
                    <a:pt x="10732" y="5565"/>
                  </a:lnTo>
                  <a:lnTo>
                    <a:pt x="10732" y="4649"/>
                  </a:lnTo>
                  <a:cubicBezTo>
                    <a:pt x="10819" y="2579"/>
                    <a:pt x="11216" y="1270"/>
                    <a:pt x="11871" y="922"/>
                  </a:cubicBezTo>
                  <a:cubicBezTo>
                    <a:pt x="12003" y="853"/>
                    <a:pt x="12141" y="819"/>
                    <a:pt x="12280" y="819"/>
                  </a:cubicBezTo>
                  <a:close/>
                  <a:moveTo>
                    <a:pt x="10819" y="8311"/>
                  </a:moveTo>
                  <a:cubicBezTo>
                    <a:pt x="10889" y="8311"/>
                    <a:pt x="10955" y="8327"/>
                    <a:pt x="11009" y="8360"/>
                  </a:cubicBezTo>
                  <a:cubicBezTo>
                    <a:pt x="11129" y="8414"/>
                    <a:pt x="11233" y="8501"/>
                    <a:pt x="11287" y="8621"/>
                  </a:cubicBezTo>
                  <a:cubicBezTo>
                    <a:pt x="11336" y="8741"/>
                    <a:pt x="11336" y="8878"/>
                    <a:pt x="11287" y="8998"/>
                  </a:cubicBezTo>
                  <a:cubicBezTo>
                    <a:pt x="11208" y="9196"/>
                    <a:pt x="11020" y="9313"/>
                    <a:pt x="10821" y="9313"/>
                  </a:cubicBezTo>
                  <a:cubicBezTo>
                    <a:pt x="10757" y="9313"/>
                    <a:pt x="10691" y="9301"/>
                    <a:pt x="10628" y="9276"/>
                  </a:cubicBezTo>
                  <a:cubicBezTo>
                    <a:pt x="10508" y="9226"/>
                    <a:pt x="10421" y="9122"/>
                    <a:pt x="10371" y="8998"/>
                  </a:cubicBezTo>
                  <a:cubicBezTo>
                    <a:pt x="10318" y="8878"/>
                    <a:pt x="10318" y="8741"/>
                    <a:pt x="10371" y="8621"/>
                  </a:cubicBezTo>
                  <a:cubicBezTo>
                    <a:pt x="10421" y="8501"/>
                    <a:pt x="10508" y="8414"/>
                    <a:pt x="10628" y="8360"/>
                  </a:cubicBezTo>
                  <a:cubicBezTo>
                    <a:pt x="10699" y="8327"/>
                    <a:pt x="10769" y="8311"/>
                    <a:pt x="10819" y="8311"/>
                  </a:cubicBezTo>
                  <a:close/>
                  <a:moveTo>
                    <a:pt x="12287" y="1"/>
                  </a:moveTo>
                  <a:cubicBezTo>
                    <a:pt x="12017" y="1"/>
                    <a:pt x="11747" y="66"/>
                    <a:pt x="11494" y="197"/>
                  </a:cubicBezTo>
                  <a:cubicBezTo>
                    <a:pt x="10525" y="682"/>
                    <a:pt x="10007" y="2148"/>
                    <a:pt x="9920" y="4633"/>
                  </a:cubicBezTo>
                  <a:cubicBezTo>
                    <a:pt x="9903" y="5030"/>
                    <a:pt x="9887" y="5412"/>
                    <a:pt x="9903" y="5755"/>
                  </a:cubicBezTo>
                  <a:lnTo>
                    <a:pt x="5331" y="6807"/>
                  </a:lnTo>
                  <a:cubicBezTo>
                    <a:pt x="5194" y="6844"/>
                    <a:pt x="5091" y="6927"/>
                    <a:pt x="5037" y="7052"/>
                  </a:cubicBezTo>
                  <a:lnTo>
                    <a:pt x="84" y="18888"/>
                  </a:lnTo>
                  <a:cubicBezTo>
                    <a:pt x="1" y="19095"/>
                    <a:pt x="104" y="19335"/>
                    <a:pt x="312" y="19439"/>
                  </a:cubicBezTo>
                  <a:cubicBezTo>
                    <a:pt x="361" y="19456"/>
                    <a:pt x="415" y="19456"/>
                    <a:pt x="465" y="19456"/>
                  </a:cubicBezTo>
                  <a:cubicBezTo>
                    <a:pt x="622" y="19456"/>
                    <a:pt x="775" y="19373"/>
                    <a:pt x="846" y="19215"/>
                  </a:cubicBezTo>
                  <a:lnTo>
                    <a:pt x="5729" y="7569"/>
                  </a:lnTo>
                  <a:lnTo>
                    <a:pt x="9920" y="6600"/>
                  </a:lnTo>
                  <a:cubicBezTo>
                    <a:pt x="9941" y="7118"/>
                    <a:pt x="9974" y="7532"/>
                    <a:pt x="9990" y="7776"/>
                  </a:cubicBezTo>
                  <a:cubicBezTo>
                    <a:pt x="9816" y="7913"/>
                    <a:pt x="9696" y="8087"/>
                    <a:pt x="9593" y="8311"/>
                  </a:cubicBezTo>
                  <a:cubicBezTo>
                    <a:pt x="9473" y="8621"/>
                    <a:pt x="9456" y="8982"/>
                    <a:pt x="9593" y="9309"/>
                  </a:cubicBezTo>
                  <a:cubicBezTo>
                    <a:pt x="9734" y="9640"/>
                    <a:pt x="9990" y="9897"/>
                    <a:pt x="10318" y="10033"/>
                  </a:cubicBezTo>
                  <a:cubicBezTo>
                    <a:pt x="10475" y="10104"/>
                    <a:pt x="10645" y="10137"/>
                    <a:pt x="10819" y="10137"/>
                  </a:cubicBezTo>
                  <a:cubicBezTo>
                    <a:pt x="11336" y="10137"/>
                    <a:pt x="11837" y="9826"/>
                    <a:pt x="12045" y="9329"/>
                  </a:cubicBezTo>
                  <a:cubicBezTo>
                    <a:pt x="12181" y="8998"/>
                    <a:pt x="12181" y="8638"/>
                    <a:pt x="12045" y="8311"/>
                  </a:cubicBezTo>
                  <a:cubicBezTo>
                    <a:pt x="11924" y="7983"/>
                    <a:pt x="11664" y="7722"/>
                    <a:pt x="11336" y="7586"/>
                  </a:cubicBezTo>
                  <a:cubicBezTo>
                    <a:pt x="11162" y="7515"/>
                    <a:pt x="10993" y="7482"/>
                    <a:pt x="10802" y="7482"/>
                  </a:cubicBezTo>
                  <a:cubicBezTo>
                    <a:pt x="10786" y="7221"/>
                    <a:pt x="10769" y="6844"/>
                    <a:pt x="10748" y="6410"/>
                  </a:cubicBezTo>
                  <a:lnTo>
                    <a:pt x="11941" y="6153"/>
                  </a:lnTo>
                  <a:lnTo>
                    <a:pt x="12649" y="7275"/>
                  </a:lnTo>
                  <a:lnTo>
                    <a:pt x="14082" y="9619"/>
                  </a:lnTo>
                  <a:cubicBezTo>
                    <a:pt x="14162" y="9746"/>
                    <a:pt x="14302" y="9819"/>
                    <a:pt x="14443" y="9819"/>
                  </a:cubicBezTo>
                  <a:cubicBezTo>
                    <a:pt x="14514" y="9819"/>
                    <a:pt x="14586" y="9801"/>
                    <a:pt x="14650" y="9760"/>
                  </a:cubicBezTo>
                  <a:cubicBezTo>
                    <a:pt x="14857" y="9640"/>
                    <a:pt x="14911" y="9379"/>
                    <a:pt x="14786" y="9189"/>
                  </a:cubicBezTo>
                  <a:lnTo>
                    <a:pt x="13478" y="7052"/>
                  </a:lnTo>
                  <a:cubicBezTo>
                    <a:pt x="15080" y="4186"/>
                    <a:pt x="14770" y="1788"/>
                    <a:pt x="13701" y="665"/>
                  </a:cubicBezTo>
                  <a:cubicBezTo>
                    <a:pt x="13297" y="226"/>
                    <a:pt x="12791" y="1"/>
                    <a:pt x="122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286" name="Google Shape;5286;p104"/>
            <p:cNvSpPr/>
            <p:nvPr/>
          </p:nvSpPr>
          <p:spPr>
            <a:xfrm>
              <a:off x="2689400" y="648025"/>
              <a:ext cx="105725" cy="150975"/>
            </a:xfrm>
            <a:custGeom>
              <a:avLst/>
              <a:gdLst/>
              <a:ahLst/>
              <a:cxnLst/>
              <a:rect l="l" t="t" r="r" b="b"/>
              <a:pathLst>
                <a:path w="4229" h="6039" extrusionOk="0">
                  <a:moveTo>
                    <a:pt x="3200" y="0"/>
                  </a:moveTo>
                  <a:cubicBezTo>
                    <a:pt x="3043" y="0"/>
                    <a:pt x="2893" y="91"/>
                    <a:pt x="2829" y="257"/>
                  </a:cubicBezTo>
                  <a:lnTo>
                    <a:pt x="2572" y="845"/>
                  </a:lnTo>
                  <a:cubicBezTo>
                    <a:pt x="2435" y="797"/>
                    <a:pt x="2291" y="771"/>
                    <a:pt x="2147" y="771"/>
                  </a:cubicBezTo>
                  <a:cubicBezTo>
                    <a:pt x="1981" y="771"/>
                    <a:pt x="1814" y="805"/>
                    <a:pt x="1657" y="878"/>
                  </a:cubicBezTo>
                  <a:cubicBezTo>
                    <a:pt x="1330" y="999"/>
                    <a:pt x="1069" y="1259"/>
                    <a:pt x="948" y="1570"/>
                  </a:cubicBezTo>
                  <a:cubicBezTo>
                    <a:pt x="812" y="1897"/>
                    <a:pt x="812" y="2241"/>
                    <a:pt x="932" y="2568"/>
                  </a:cubicBezTo>
                  <a:cubicBezTo>
                    <a:pt x="1069" y="2879"/>
                    <a:pt x="1309" y="3140"/>
                    <a:pt x="1640" y="3276"/>
                  </a:cubicBezTo>
                  <a:lnTo>
                    <a:pt x="2261" y="3537"/>
                  </a:lnTo>
                  <a:cubicBezTo>
                    <a:pt x="2381" y="3587"/>
                    <a:pt x="2468" y="3674"/>
                    <a:pt x="2518" y="3794"/>
                  </a:cubicBezTo>
                  <a:cubicBezTo>
                    <a:pt x="2572" y="3914"/>
                    <a:pt x="2572" y="4034"/>
                    <a:pt x="2518" y="4159"/>
                  </a:cubicBezTo>
                  <a:cubicBezTo>
                    <a:pt x="2442" y="4336"/>
                    <a:pt x="2270" y="4439"/>
                    <a:pt x="2089" y="4439"/>
                  </a:cubicBezTo>
                  <a:cubicBezTo>
                    <a:pt x="2025" y="4439"/>
                    <a:pt x="1960" y="4426"/>
                    <a:pt x="1897" y="4399"/>
                  </a:cubicBezTo>
                  <a:lnTo>
                    <a:pt x="1586" y="4279"/>
                  </a:lnTo>
                  <a:lnTo>
                    <a:pt x="878" y="3985"/>
                  </a:lnTo>
                  <a:cubicBezTo>
                    <a:pt x="878" y="3985"/>
                    <a:pt x="862" y="3968"/>
                    <a:pt x="862" y="3951"/>
                  </a:cubicBezTo>
                  <a:lnTo>
                    <a:pt x="862" y="3914"/>
                  </a:lnTo>
                  <a:cubicBezTo>
                    <a:pt x="948" y="3707"/>
                    <a:pt x="845" y="3467"/>
                    <a:pt x="638" y="3363"/>
                  </a:cubicBezTo>
                  <a:cubicBezTo>
                    <a:pt x="588" y="3342"/>
                    <a:pt x="536" y="3332"/>
                    <a:pt x="485" y="3332"/>
                  </a:cubicBezTo>
                  <a:cubicBezTo>
                    <a:pt x="324" y="3332"/>
                    <a:pt x="170" y="3430"/>
                    <a:pt x="104" y="3587"/>
                  </a:cubicBezTo>
                  <a:cubicBezTo>
                    <a:pt x="0" y="3811"/>
                    <a:pt x="0" y="4055"/>
                    <a:pt x="87" y="4262"/>
                  </a:cubicBezTo>
                  <a:cubicBezTo>
                    <a:pt x="191" y="4486"/>
                    <a:pt x="344" y="4655"/>
                    <a:pt x="567" y="4742"/>
                  </a:cubicBezTo>
                  <a:lnTo>
                    <a:pt x="878" y="4883"/>
                  </a:lnTo>
                  <a:lnTo>
                    <a:pt x="638" y="5467"/>
                  </a:lnTo>
                  <a:cubicBezTo>
                    <a:pt x="551" y="5674"/>
                    <a:pt x="654" y="5919"/>
                    <a:pt x="862" y="6022"/>
                  </a:cubicBezTo>
                  <a:cubicBezTo>
                    <a:pt x="915" y="6039"/>
                    <a:pt x="965" y="6039"/>
                    <a:pt x="1019" y="6039"/>
                  </a:cubicBezTo>
                  <a:cubicBezTo>
                    <a:pt x="1172" y="6039"/>
                    <a:pt x="1330" y="5952"/>
                    <a:pt x="1396" y="5794"/>
                  </a:cubicBezTo>
                  <a:lnTo>
                    <a:pt x="1657" y="5194"/>
                  </a:lnTo>
                  <a:cubicBezTo>
                    <a:pt x="1793" y="5244"/>
                    <a:pt x="1930" y="5277"/>
                    <a:pt x="2087" y="5277"/>
                  </a:cubicBezTo>
                  <a:cubicBezTo>
                    <a:pt x="2589" y="5277"/>
                    <a:pt x="3069" y="4966"/>
                    <a:pt x="3276" y="4469"/>
                  </a:cubicBezTo>
                  <a:cubicBezTo>
                    <a:pt x="3554" y="3811"/>
                    <a:pt x="3243" y="3053"/>
                    <a:pt x="2589" y="2775"/>
                  </a:cubicBezTo>
                  <a:lnTo>
                    <a:pt x="1967" y="2502"/>
                  </a:lnTo>
                  <a:cubicBezTo>
                    <a:pt x="1847" y="2465"/>
                    <a:pt x="1760" y="2361"/>
                    <a:pt x="1706" y="2258"/>
                  </a:cubicBezTo>
                  <a:cubicBezTo>
                    <a:pt x="1657" y="2137"/>
                    <a:pt x="1657" y="2001"/>
                    <a:pt x="1706" y="1897"/>
                  </a:cubicBezTo>
                  <a:cubicBezTo>
                    <a:pt x="1760" y="1777"/>
                    <a:pt x="1847" y="1690"/>
                    <a:pt x="1967" y="1636"/>
                  </a:cubicBezTo>
                  <a:cubicBezTo>
                    <a:pt x="2027" y="1611"/>
                    <a:pt x="2087" y="1599"/>
                    <a:pt x="2147" y="1599"/>
                  </a:cubicBezTo>
                  <a:cubicBezTo>
                    <a:pt x="2208" y="1599"/>
                    <a:pt x="2268" y="1611"/>
                    <a:pt x="2328" y="1636"/>
                  </a:cubicBezTo>
                  <a:lnTo>
                    <a:pt x="2638" y="1777"/>
                  </a:lnTo>
                  <a:lnTo>
                    <a:pt x="3330" y="2067"/>
                  </a:lnTo>
                  <a:cubicBezTo>
                    <a:pt x="3346" y="2067"/>
                    <a:pt x="3363" y="2067"/>
                    <a:pt x="3363" y="2088"/>
                  </a:cubicBezTo>
                  <a:lnTo>
                    <a:pt x="3363" y="2137"/>
                  </a:lnTo>
                  <a:cubicBezTo>
                    <a:pt x="3276" y="2345"/>
                    <a:pt x="3380" y="2585"/>
                    <a:pt x="3587" y="2672"/>
                  </a:cubicBezTo>
                  <a:cubicBezTo>
                    <a:pt x="3637" y="2693"/>
                    <a:pt x="3689" y="2703"/>
                    <a:pt x="3741" y="2703"/>
                  </a:cubicBezTo>
                  <a:cubicBezTo>
                    <a:pt x="3903" y="2703"/>
                    <a:pt x="4059" y="2605"/>
                    <a:pt x="4125" y="2448"/>
                  </a:cubicBezTo>
                  <a:cubicBezTo>
                    <a:pt x="4208" y="2224"/>
                    <a:pt x="4229" y="2001"/>
                    <a:pt x="4125" y="1777"/>
                  </a:cubicBezTo>
                  <a:cubicBezTo>
                    <a:pt x="4038" y="1549"/>
                    <a:pt x="3864" y="1396"/>
                    <a:pt x="3657" y="1293"/>
                  </a:cubicBezTo>
                  <a:lnTo>
                    <a:pt x="3330" y="1172"/>
                  </a:lnTo>
                  <a:lnTo>
                    <a:pt x="3587" y="568"/>
                  </a:lnTo>
                  <a:cubicBezTo>
                    <a:pt x="3674" y="361"/>
                    <a:pt x="3570" y="121"/>
                    <a:pt x="3363" y="34"/>
                  </a:cubicBezTo>
                  <a:cubicBezTo>
                    <a:pt x="3310" y="11"/>
                    <a:pt x="3254" y="0"/>
                    <a:pt x="32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287" name="Google Shape;5287;p104"/>
            <p:cNvSpPr/>
            <p:nvPr/>
          </p:nvSpPr>
          <p:spPr>
            <a:xfrm>
              <a:off x="2520725" y="549375"/>
              <a:ext cx="596200" cy="469250"/>
            </a:xfrm>
            <a:custGeom>
              <a:avLst/>
              <a:gdLst/>
              <a:ahLst/>
              <a:cxnLst/>
              <a:rect l="l" t="t" r="r" b="b"/>
              <a:pathLst>
                <a:path w="23848" h="18770" extrusionOk="0">
                  <a:moveTo>
                    <a:pt x="8110" y="960"/>
                  </a:moveTo>
                  <a:lnTo>
                    <a:pt x="13668" y="3271"/>
                  </a:lnTo>
                  <a:lnTo>
                    <a:pt x="12148" y="6895"/>
                  </a:lnTo>
                  <a:cubicBezTo>
                    <a:pt x="10851" y="8154"/>
                    <a:pt x="10044" y="9914"/>
                    <a:pt x="10044" y="11865"/>
                  </a:cubicBezTo>
                  <a:lnTo>
                    <a:pt x="10044" y="11935"/>
                  </a:lnTo>
                  <a:lnTo>
                    <a:pt x="9489" y="13228"/>
                  </a:lnTo>
                  <a:lnTo>
                    <a:pt x="3952" y="10917"/>
                  </a:lnTo>
                  <a:lnTo>
                    <a:pt x="8110" y="960"/>
                  </a:lnTo>
                  <a:close/>
                  <a:moveTo>
                    <a:pt x="16944" y="5789"/>
                  </a:moveTo>
                  <a:cubicBezTo>
                    <a:pt x="20294" y="5789"/>
                    <a:pt x="23019" y="8519"/>
                    <a:pt x="23019" y="11865"/>
                  </a:cubicBezTo>
                  <a:cubicBezTo>
                    <a:pt x="23019" y="15211"/>
                    <a:pt x="20294" y="17941"/>
                    <a:pt x="16944" y="17941"/>
                  </a:cubicBezTo>
                  <a:cubicBezTo>
                    <a:pt x="13647" y="17941"/>
                    <a:pt x="10955" y="15298"/>
                    <a:pt x="10872" y="12018"/>
                  </a:cubicBezTo>
                  <a:lnTo>
                    <a:pt x="10872" y="12002"/>
                  </a:lnTo>
                  <a:lnTo>
                    <a:pt x="10872" y="11865"/>
                  </a:lnTo>
                  <a:cubicBezTo>
                    <a:pt x="10872" y="8519"/>
                    <a:pt x="13597" y="5789"/>
                    <a:pt x="16944" y="5789"/>
                  </a:cubicBezTo>
                  <a:close/>
                  <a:moveTo>
                    <a:pt x="7892" y="1"/>
                  </a:moveTo>
                  <a:cubicBezTo>
                    <a:pt x="7836" y="1"/>
                    <a:pt x="7780" y="10"/>
                    <a:pt x="7729" y="28"/>
                  </a:cubicBezTo>
                  <a:cubicBezTo>
                    <a:pt x="7642" y="62"/>
                    <a:pt x="7559" y="149"/>
                    <a:pt x="7505" y="252"/>
                  </a:cubicBezTo>
                  <a:lnTo>
                    <a:pt x="3020" y="10966"/>
                  </a:lnTo>
                  <a:cubicBezTo>
                    <a:pt x="2933" y="11173"/>
                    <a:pt x="3036" y="11434"/>
                    <a:pt x="3243" y="11521"/>
                  </a:cubicBezTo>
                  <a:lnTo>
                    <a:pt x="9559" y="14159"/>
                  </a:lnTo>
                  <a:cubicBezTo>
                    <a:pt x="9609" y="14176"/>
                    <a:pt x="9663" y="14193"/>
                    <a:pt x="9712" y="14193"/>
                  </a:cubicBezTo>
                  <a:cubicBezTo>
                    <a:pt x="9886" y="14193"/>
                    <a:pt x="10023" y="14089"/>
                    <a:pt x="10093" y="13936"/>
                  </a:cubicBezTo>
                  <a:lnTo>
                    <a:pt x="10251" y="13571"/>
                  </a:lnTo>
                  <a:cubicBezTo>
                    <a:pt x="10404" y="14193"/>
                    <a:pt x="10665" y="14781"/>
                    <a:pt x="10976" y="15332"/>
                  </a:cubicBezTo>
                  <a:lnTo>
                    <a:pt x="10524" y="16404"/>
                  </a:lnTo>
                  <a:lnTo>
                    <a:pt x="965" y="12399"/>
                  </a:lnTo>
                  <a:lnTo>
                    <a:pt x="1516" y="11086"/>
                  </a:lnTo>
                  <a:cubicBezTo>
                    <a:pt x="1603" y="10879"/>
                    <a:pt x="1500" y="10639"/>
                    <a:pt x="1293" y="10536"/>
                  </a:cubicBezTo>
                  <a:cubicBezTo>
                    <a:pt x="1243" y="10515"/>
                    <a:pt x="1191" y="10505"/>
                    <a:pt x="1139" y="10505"/>
                  </a:cubicBezTo>
                  <a:cubicBezTo>
                    <a:pt x="977" y="10505"/>
                    <a:pt x="820" y="10602"/>
                    <a:pt x="742" y="10759"/>
                  </a:cubicBezTo>
                  <a:lnTo>
                    <a:pt x="34" y="12470"/>
                  </a:lnTo>
                  <a:cubicBezTo>
                    <a:pt x="0" y="12573"/>
                    <a:pt x="0" y="12677"/>
                    <a:pt x="34" y="12780"/>
                  </a:cubicBezTo>
                  <a:cubicBezTo>
                    <a:pt x="67" y="12884"/>
                    <a:pt x="154" y="12971"/>
                    <a:pt x="257" y="13004"/>
                  </a:cubicBezTo>
                  <a:lnTo>
                    <a:pt x="10595" y="17336"/>
                  </a:lnTo>
                  <a:cubicBezTo>
                    <a:pt x="10644" y="17353"/>
                    <a:pt x="10698" y="17369"/>
                    <a:pt x="10748" y="17369"/>
                  </a:cubicBezTo>
                  <a:cubicBezTo>
                    <a:pt x="10905" y="17369"/>
                    <a:pt x="11058" y="17266"/>
                    <a:pt x="11129" y="17112"/>
                  </a:cubicBezTo>
                  <a:lnTo>
                    <a:pt x="11543" y="16143"/>
                  </a:lnTo>
                  <a:cubicBezTo>
                    <a:pt x="12802" y="17734"/>
                    <a:pt x="14753" y="18769"/>
                    <a:pt x="16944" y="18769"/>
                  </a:cubicBezTo>
                  <a:cubicBezTo>
                    <a:pt x="20741" y="18769"/>
                    <a:pt x="23848" y="15663"/>
                    <a:pt x="23848" y="11865"/>
                  </a:cubicBezTo>
                  <a:cubicBezTo>
                    <a:pt x="23848" y="8051"/>
                    <a:pt x="20741" y="4961"/>
                    <a:pt x="16944" y="4961"/>
                  </a:cubicBezTo>
                  <a:cubicBezTo>
                    <a:pt x="16687" y="4961"/>
                    <a:pt x="16442" y="4978"/>
                    <a:pt x="16202" y="4998"/>
                  </a:cubicBezTo>
                  <a:lnTo>
                    <a:pt x="17374" y="2182"/>
                  </a:lnTo>
                  <a:cubicBezTo>
                    <a:pt x="17428" y="2062"/>
                    <a:pt x="17428" y="1925"/>
                    <a:pt x="17358" y="1805"/>
                  </a:cubicBezTo>
                  <a:lnTo>
                    <a:pt x="16877" y="1043"/>
                  </a:lnTo>
                  <a:cubicBezTo>
                    <a:pt x="16795" y="920"/>
                    <a:pt x="16654" y="847"/>
                    <a:pt x="16514" y="847"/>
                  </a:cubicBezTo>
                  <a:cubicBezTo>
                    <a:pt x="16442" y="847"/>
                    <a:pt x="16370" y="866"/>
                    <a:pt x="16306" y="906"/>
                  </a:cubicBezTo>
                  <a:cubicBezTo>
                    <a:pt x="16115" y="1027"/>
                    <a:pt x="16049" y="1288"/>
                    <a:pt x="16169" y="1478"/>
                  </a:cubicBezTo>
                  <a:lnTo>
                    <a:pt x="16529" y="2062"/>
                  </a:lnTo>
                  <a:lnTo>
                    <a:pt x="15237" y="5168"/>
                  </a:lnTo>
                  <a:cubicBezTo>
                    <a:pt x="14599" y="5342"/>
                    <a:pt x="14011" y="5582"/>
                    <a:pt x="13461" y="5893"/>
                  </a:cubicBezTo>
                  <a:lnTo>
                    <a:pt x="14579" y="3217"/>
                  </a:lnTo>
                  <a:cubicBezTo>
                    <a:pt x="14682" y="2994"/>
                    <a:pt x="14579" y="2754"/>
                    <a:pt x="14372" y="2667"/>
                  </a:cubicBezTo>
                  <a:lnTo>
                    <a:pt x="8056" y="28"/>
                  </a:lnTo>
                  <a:cubicBezTo>
                    <a:pt x="8004" y="10"/>
                    <a:pt x="7948" y="1"/>
                    <a:pt x="789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288" name="Google Shape;5288;p104"/>
            <p:cNvSpPr/>
            <p:nvPr/>
          </p:nvSpPr>
          <p:spPr>
            <a:xfrm>
              <a:off x="2823575" y="725150"/>
              <a:ext cx="241575" cy="241700"/>
            </a:xfrm>
            <a:custGeom>
              <a:avLst/>
              <a:gdLst/>
              <a:ahLst/>
              <a:cxnLst/>
              <a:rect l="l" t="t" r="r" b="b"/>
              <a:pathLst>
                <a:path w="9663" h="9668" extrusionOk="0">
                  <a:moveTo>
                    <a:pt x="4830" y="1"/>
                  </a:moveTo>
                  <a:cubicBezTo>
                    <a:pt x="2154" y="1"/>
                    <a:pt x="1" y="2159"/>
                    <a:pt x="1" y="4834"/>
                  </a:cubicBezTo>
                  <a:cubicBezTo>
                    <a:pt x="1" y="7493"/>
                    <a:pt x="2154" y="9667"/>
                    <a:pt x="4830" y="9667"/>
                  </a:cubicBezTo>
                  <a:cubicBezTo>
                    <a:pt x="6159" y="9667"/>
                    <a:pt x="7401" y="9129"/>
                    <a:pt x="8333" y="8164"/>
                  </a:cubicBezTo>
                  <a:cubicBezTo>
                    <a:pt x="8491" y="7990"/>
                    <a:pt x="8491" y="7733"/>
                    <a:pt x="8317" y="7576"/>
                  </a:cubicBezTo>
                  <a:cubicBezTo>
                    <a:pt x="8232" y="7493"/>
                    <a:pt x="8128" y="7455"/>
                    <a:pt x="8025" y="7455"/>
                  </a:cubicBezTo>
                  <a:cubicBezTo>
                    <a:pt x="7916" y="7455"/>
                    <a:pt x="7809" y="7497"/>
                    <a:pt x="7729" y="7576"/>
                  </a:cubicBezTo>
                  <a:cubicBezTo>
                    <a:pt x="6971" y="8387"/>
                    <a:pt x="5935" y="8839"/>
                    <a:pt x="4830" y="8839"/>
                  </a:cubicBezTo>
                  <a:cubicBezTo>
                    <a:pt x="2622" y="8839"/>
                    <a:pt x="829" y="7041"/>
                    <a:pt x="829" y="4834"/>
                  </a:cubicBezTo>
                  <a:cubicBezTo>
                    <a:pt x="829" y="2627"/>
                    <a:pt x="2622" y="829"/>
                    <a:pt x="4830" y="829"/>
                  </a:cubicBezTo>
                  <a:cubicBezTo>
                    <a:pt x="7041" y="829"/>
                    <a:pt x="8834" y="2627"/>
                    <a:pt x="8834" y="4834"/>
                  </a:cubicBezTo>
                  <a:cubicBezTo>
                    <a:pt x="8834" y="5422"/>
                    <a:pt x="8714" y="5990"/>
                    <a:pt x="8453" y="6507"/>
                  </a:cubicBezTo>
                  <a:cubicBezTo>
                    <a:pt x="8366" y="6714"/>
                    <a:pt x="8453" y="6955"/>
                    <a:pt x="8660" y="7058"/>
                  </a:cubicBezTo>
                  <a:cubicBezTo>
                    <a:pt x="8716" y="7086"/>
                    <a:pt x="8774" y="7099"/>
                    <a:pt x="8832" y="7099"/>
                  </a:cubicBezTo>
                  <a:cubicBezTo>
                    <a:pt x="8988" y="7099"/>
                    <a:pt x="9140" y="7003"/>
                    <a:pt x="9215" y="6851"/>
                  </a:cubicBezTo>
                  <a:cubicBezTo>
                    <a:pt x="9505" y="6213"/>
                    <a:pt x="9663" y="5542"/>
                    <a:pt x="9663" y="4834"/>
                  </a:cubicBezTo>
                  <a:cubicBezTo>
                    <a:pt x="9663" y="2159"/>
                    <a:pt x="7488" y="1"/>
                    <a:pt x="48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289" name="Google Shape;5289;p104"/>
            <p:cNvSpPr/>
            <p:nvPr/>
          </p:nvSpPr>
          <p:spPr>
            <a:xfrm>
              <a:off x="2908475" y="777350"/>
              <a:ext cx="72500" cy="140300"/>
            </a:xfrm>
            <a:custGeom>
              <a:avLst/>
              <a:gdLst/>
              <a:ahLst/>
              <a:cxnLst/>
              <a:rect l="l" t="t" r="r" b="b"/>
              <a:pathLst>
                <a:path w="2900" h="5612" extrusionOk="0">
                  <a:moveTo>
                    <a:pt x="1450" y="0"/>
                  </a:moveTo>
                  <a:cubicBezTo>
                    <a:pt x="1226" y="0"/>
                    <a:pt x="1036" y="191"/>
                    <a:pt x="1036" y="414"/>
                  </a:cubicBezTo>
                  <a:lnTo>
                    <a:pt x="1036" y="915"/>
                  </a:lnTo>
                  <a:cubicBezTo>
                    <a:pt x="469" y="969"/>
                    <a:pt x="1" y="1470"/>
                    <a:pt x="1" y="2054"/>
                  </a:cubicBezTo>
                  <a:cubicBezTo>
                    <a:pt x="1" y="2713"/>
                    <a:pt x="539" y="3231"/>
                    <a:pt x="1177" y="3231"/>
                  </a:cubicBezTo>
                  <a:lnTo>
                    <a:pt x="1744" y="3231"/>
                  </a:lnTo>
                  <a:cubicBezTo>
                    <a:pt x="1918" y="3231"/>
                    <a:pt x="2071" y="3384"/>
                    <a:pt x="2071" y="3558"/>
                  </a:cubicBezTo>
                  <a:cubicBezTo>
                    <a:pt x="2071" y="3748"/>
                    <a:pt x="1918" y="3902"/>
                    <a:pt x="1744" y="3902"/>
                  </a:cubicBezTo>
                  <a:lnTo>
                    <a:pt x="829" y="3902"/>
                  </a:lnTo>
                  <a:cubicBezTo>
                    <a:pt x="829" y="3678"/>
                    <a:pt x="643" y="3504"/>
                    <a:pt x="415" y="3504"/>
                  </a:cubicBezTo>
                  <a:cubicBezTo>
                    <a:pt x="191" y="3504"/>
                    <a:pt x="1" y="3678"/>
                    <a:pt x="1" y="3918"/>
                  </a:cubicBezTo>
                  <a:cubicBezTo>
                    <a:pt x="1" y="4370"/>
                    <a:pt x="365" y="4730"/>
                    <a:pt x="812" y="4730"/>
                  </a:cubicBezTo>
                  <a:lnTo>
                    <a:pt x="1036" y="4730"/>
                  </a:lnTo>
                  <a:lnTo>
                    <a:pt x="1036" y="5198"/>
                  </a:lnTo>
                  <a:cubicBezTo>
                    <a:pt x="1036" y="5438"/>
                    <a:pt x="1226" y="5612"/>
                    <a:pt x="1450" y="5612"/>
                  </a:cubicBezTo>
                  <a:cubicBezTo>
                    <a:pt x="1678" y="5612"/>
                    <a:pt x="1864" y="5438"/>
                    <a:pt x="1864" y="5198"/>
                  </a:cubicBezTo>
                  <a:lnTo>
                    <a:pt x="1864" y="4713"/>
                  </a:lnTo>
                  <a:cubicBezTo>
                    <a:pt x="2452" y="4643"/>
                    <a:pt x="2900" y="4162"/>
                    <a:pt x="2900" y="3558"/>
                  </a:cubicBezTo>
                  <a:cubicBezTo>
                    <a:pt x="2900" y="2920"/>
                    <a:pt x="2382" y="2402"/>
                    <a:pt x="1744" y="2402"/>
                  </a:cubicBezTo>
                  <a:lnTo>
                    <a:pt x="1177" y="2402"/>
                  </a:lnTo>
                  <a:cubicBezTo>
                    <a:pt x="986" y="2402"/>
                    <a:pt x="829" y="2245"/>
                    <a:pt x="829" y="2054"/>
                  </a:cubicBezTo>
                  <a:cubicBezTo>
                    <a:pt x="829" y="1885"/>
                    <a:pt x="986" y="1727"/>
                    <a:pt x="1177" y="1727"/>
                  </a:cubicBezTo>
                  <a:lnTo>
                    <a:pt x="2071" y="1727"/>
                  </a:lnTo>
                  <a:cubicBezTo>
                    <a:pt x="2092" y="1951"/>
                    <a:pt x="2262" y="2125"/>
                    <a:pt x="2486" y="2125"/>
                  </a:cubicBezTo>
                  <a:cubicBezTo>
                    <a:pt x="2713" y="2125"/>
                    <a:pt x="2900" y="1934"/>
                    <a:pt x="2900" y="1711"/>
                  </a:cubicBezTo>
                  <a:cubicBezTo>
                    <a:pt x="2900" y="1263"/>
                    <a:pt x="2539" y="899"/>
                    <a:pt x="2092" y="899"/>
                  </a:cubicBezTo>
                  <a:lnTo>
                    <a:pt x="1864" y="899"/>
                  </a:lnTo>
                  <a:lnTo>
                    <a:pt x="1864" y="414"/>
                  </a:lnTo>
                  <a:cubicBezTo>
                    <a:pt x="1864" y="191"/>
                    <a:pt x="1678" y="0"/>
                    <a:pt x="14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290" name="Google Shape;5290;p104"/>
            <p:cNvSpPr/>
            <p:nvPr/>
          </p:nvSpPr>
          <p:spPr>
            <a:xfrm>
              <a:off x="3003000" y="526250"/>
              <a:ext cx="59975" cy="20750"/>
            </a:xfrm>
            <a:custGeom>
              <a:avLst/>
              <a:gdLst/>
              <a:ahLst/>
              <a:cxnLst/>
              <a:rect l="l" t="t" r="r" b="b"/>
              <a:pathLst>
                <a:path w="2399" h="830" extrusionOk="0">
                  <a:moveTo>
                    <a:pt x="415" y="1"/>
                  </a:moveTo>
                  <a:cubicBezTo>
                    <a:pt x="191" y="1"/>
                    <a:pt x="1" y="191"/>
                    <a:pt x="1" y="415"/>
                  </a:cubicBezTo>
                  <a:cubicBezTo>
                    <a:pt x="1" y="643"/>
                    <a:pt x="191" y="829"/>
                    <a:pt x="415" y="829"/>
                  </a:cubicBezTo>
                  <a:lnTo>
                    <a:pt x="1985" y="829"/>
                  </a:lnTo>
                  <a:cubicBezTo>
                    <a:pt x="2208" y="829"/>
                    <a:pt x="2399" y="643"/>
                    <a:pt x="2399" y="415"/>
                  </a:cubicBezTo>
                  <a:cubicBezTo>
                    <a:pt x="2399" y="191"/>
                    <a:pt x="2208" y="1"/>
                    <a:pt x="198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291" name="Google Shape;5291;p104"/>
            <p:cNvSpPr/>
            <p:nvPr/>
          </p:nvSpPr>
          <p:spPr>
            <a:xfrm>
              <a:off x="3069475" y="602675"/>
              <a:ext cx="59975" cy="20725"/>
            </a:xfrm>
            <a:custGeom>
              <a:avLst/>
              <a:gdLst/>
              <a:ahLst/>
              <a:cxnLst/>
              <a:rect l="l" t="t" r="r" b="b"/>
              <a:pathLst>
                <a:path w="2399" h="829" extrusionOk="0">
                  <a:moveTo>
                    <a:pt x="415" y="0"/>
                  </a:moveTo>
                  <a:cubicBezTo>
                    <a:pt x="187" y="0"/>
                    <a:pt x="1" y="191"/>
                    <a:pt x="1" y="415"/>
                  </a:cubicBezTo>
                  <a:cubicBezTo>
                    <a:pt x="1" y="638"/>
                    <a:pt x="187" y="829"/>
                    <a:pt x="415" y="829"/>
                  </a:cubicBezTo>
                  <a:lnTo>
                    <a:pt x="1984" y="829"/>
                  </a:lnTo>
                  <a:cubicBezTo>
                    <a:pt x="2208" y="829"/>
                    <a:pt x="2399" y="638"/>
                    <a:pt x="2399" y="415"/>
                  </a:cubicBezTo>
                  <a:cubicBezTo>
                    <a:pt x="2399" y="191"/>
                    <a:pt x="2208" y="0"/>
                    <a:pt x="19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292" name="Google Shape;5292;p104"/>
            <p:cNvSpPr/>
            <p:nvPr/>
          </p:nvSpPr>
          <p:spPr>
            <a:xfrm>
              <a:off x="2595275" y="461125"/>
              <a:ext cx="60075" cy="20750"/>
            </a:xfrm>
            <a:custGeom>
              <a:avLst/>
              <a:gdLst/>
              <a:ahLst/>
              <a:cxnLst/>
              <a:rect l="l" t="t" r="r" b="b"/>
              <a:pathLst>
                <a:path w="2403" h="830" extrusionOk="0">
                  <a:moveTo>
                    <a:pt x="415" y="1"/>
                  </a:moveTo>
                  <a:cubicBezTo>
                    <a:pt x="191" y="1"/>
                    <a:pt x="0" y="175"/>
                    <a:pt x="0" y="415"/>
                  </a:cubicBezTo>
                  <a:cubicBezTo>
                    <a:pt x="0" y="639"/>
                    <a:pt x="191" y="829"/>
                    <a:pt x="415" y="829"/>
                  </a:cubicBezTo>
                  <a:lnTo>
                    <a:pt x="1988" y="829"/>
                  </a:lnTo>
                  <a:cubicBezTo>
                    <a:pt x="2212" y="829"/>
                    <a:pt x="2402" y="639"/>
                    <a:pt x="2402" y="415"/>
                  </a:cubicBezTo>
                  <a:cubicBezTo>
                    <a:pt x="2402" y="175"/>
                    <a:pt x="2212" y="1"/>
                    <a:pt x="19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293" name="Google Shape;5293;p104"/>
            <p:cNvSpPr/>
            <p:nvPr/>
          </p:nvSpPr>
          <p:spPr>
            <a:xfrm>
              <a:off x="2694975" y="358000"/>
              <a:ext cx="59975" cy="20750"/>
            </a:xfrm>
            <a:custGeom>
              <a:avLst/>
              <a:gdLst/>
              <a:ahLst/>
              <a:cxnLst/>
              <a:rect l="l" t="t" r="r" b="b"/>
              <a:pathLst>
                <a:path w="2399" h="830" extrusionOk="0">
                  <a:moveTo>
                    <a:pt x="415" y="1"/>
                  </a:moveTo>
                  <a:cubicBezTo>
                    <a:pt x="191" y="1"/>
                    <a:pt x="1" y="175"/>
                    <a:pt x="1" y="415"/>
                  </a:cubicBezTo>
                  <a:cubicBezTo>
                    <a:pt x="1" y="643"/>
                    <a:pt x="191" y="829"/>
                    <a:pt x="415" y="829"/>
                  </a:cubicBezTo>
                  <a:lnTo>
                    <a:pt x="1985" y="829"/>
                  </a:lnTo>
                  <a:cubicBezTo>
                    <a:pt x="2208" y="829"/>
                    <a:pt x="2399" y="643"/>
                    <a:pt x="2399" y="415"/>
                  </a:cubicBezTo>
                  <a:cubicBezTo>
                    <a:pt x="2399" y="175"/>
                    <a:pt x="2208" y="1"/>
                    <a:pt x="198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2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98" name="Google Shape;5298;p105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400000000000000" pitchFamily="2" charset="-78"/>
              </a:rPr>
              <a:t>دفاتر ما</a:t>
            </a:r>
            <a:endParaRPr dirty="0">
              <a:cs typeface="B Nazanin" panose="00000400000000000000" pitchFamily="2" charset="-78"/>
            </a:endParaRPr>
          </a:p>
        </p:txBody>
      </p:sp>
      <p:grpSp>
        <p:nvGrpSpPr>
          <p:cNvPr id="5299" name="Google Shape;5299;p105"/>
          <p:cNvGrpSpPr/>
          <p:nvPr/>
        </p:nvGrpSpPr>
        <p:grpSpPr>
          <a:xfrm>
            <a:off x="2307221" y="1452445"/>
            <a:ext cx="4529558" cy="2238611"/>
            <a:chOff x="793334" y="1192826"/>
            <a:chExt cx="2665073" cy="1317140"/>
          </a:xfrm>
        </p:grpSpPr>
        <p:sp>
          <p:nvSpPr>
            <p:cNvPr id="5300" name="Google Shape;5300;p105"/>
            <p:cNvSpPr/>
            <p:nvPr/>
          </p:nvSpPr>
          <p:spPr>
            <a:xfrm>
              <a:off x="2759899" y="20345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301" name="Google Shape;5301;p105"/>
            <p:cNvSpPr/>
            <p:nvPr/>
          </p:nvSpPr>
          <p:spPr>
            <a:xfrm>
              <a:off x="2622291" y="1667631"/>
              <a:ext cx="12573" cy="1765"/>
            </a:xfrm>
            <a:custGeom>
              <a:avLst/>
              <a:gdLst/>
              <a:ahLst/>
              <a:cxnLst/>
              <a:rect l="l" t="t" r="r" b="b"/>
              <a:pathLst>
                <a:path w="926" h="130" extrusionOk="0">
                  <a:moveTo>
                    <a:pt x="925" y="0"/>
                  </a:moveTo>
                  <a:cubicBezTo>
                    <a:pt x="866" y="7"/>
                    <a:pt x="771" y="18"/>
                    <a:pt x="687" y="32"/>
                  </a:cubicBezTo>
                  <a:cubicBezTo>
                    <a:pt x="460" y="67"/>
                    <a:pt x="232" y="91"/>
                    <a:pt x="1" y="102"/>
                  </a:cubicBezTo>
                  <a:lnTo>
                    <a:pt x="60" y="105"/>
                  </a:lnTo>
                  <a:cubicBezTo>
                    <a:pt x="208" y="119"/>
                    <a:pt x="334" y="130"/>
                    <a:pt x="432" y="130"/>
                  </a:cubicBezTo>
                  <a:cubicBezTo>
                    <a:pt x="694" y="130"/>
                    <a:pt x="855" y="53"/>
                    <a:pt x="925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302" name="Google Shape;5302;p105"/>
            <p:cNvSpPr/>
            <p:nvPr/>
          </p:nvSpPr>
          <p:spPr>
            <a:xfrm>
              <a:off x="2265040" y="1528449"/>
              <a:ext cx="1344" cy="109"/>
            </a:xfrm>
            <a:custGeom>
              <a:avLst/>
              <a:gdLst/>
              <a:ahLst/>
              <a:cxnLst/>
              <a:rect l="l" t="t" r="r" b="b"/>
              <a:pathLst>
                <a:path w="99" h="8" extrusionOk="0">
                  <a:moveTo>
                    <a:pt x="1" y="1"/>
                  </a:moveTo>
                  <a:cubicBezTo>
                    <a:pt x="32" y="4"/>
                    <a:pt x="67" y="8"/>
                    <a:pt x="99" y="8"/>
                  </a:cubicBezTo>
                  <a:cubicBezTo>
                    <a:pt x="67" y="1"/>
                    <a:pt x="32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303" name="Google Shape;5303;p105"/>
            <p:cNvSpPr/>
            <p:nvPr/>
          </p:nvSpPr>
          <p:spPr>
            <a:xfrm>
              <a:off x="2494622" y="1668433"/>
              <a:ext cx="8147" cy="2118"/>
            </a:xfrm>
            <a:custGeom>
              <a:avLst/>
              <a:gdLst/>
              <a:ahLst/>
              <a:cxnLst/>
              <a:rect l="l" t="t" r="r" b="b"/>
              <a:pathLst>
                <a:path w="600" h="156" extrusionOk="0">
                  <a:moveTo>
                    <a:pt x="1" y="1"/>
                  </a:moveTo>
                  <a:cubicBezTo>
                    <a:pt x="115" y="69"/>
                    <a:pt x="416" y="156"/>
                    <a:pt x="554" y="156"/>
                  </a:cubicBezTo>
                  <a:cubicBezTo>
                    <a:pt x="572" y="156"/>
                    <a:pt x="588" y="154"/>
                    <a:pt x="599" y="151"/>
                  </a:cubicBezTo>
                  <a:cubicBezTo>
                    <a:pt x="564" y="120"/>
                    <a:pt x="522" y="95"/>
                    <a:pt x="477" y="85"/>
                  </a:cubicBezTo>
                  <a:cubicBezTo>
                    <a:pt x="323" y="29"/>
                    <a:pt x="162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304" name="Google Shape;5304;p105"/>
            <p:cNvSpPr/>
            <p:nvPr/>
          </p:nvSpPr>
          <p:spPr>
            <a:xfrm>
              <a:off x="2304347" y="1661671"/>
              <a:ext cx="30291" cy="17094"/>
            </a:xfrm>
            <a:custGeom>
              <a:avLst/>
              <a:gdLst/>
              <a:ahLst/>
              <a:cxnLst/>
              <a:rect l="l" t="t" r="r" b="b"/>
              <a:pathLst>
                <a:path w="2231" h="1259" extrusionOk="0">
                  <a:moveTo>
                    <a:pt x="2192" y="1"/>
                  </a:moveTo>
                  <a:cubicBezTo>
                    <a:pt x="2051" y="1"/>
                    <a:pt x="1914" y="18"/>
                    <a:pt x="1776" y="47"/>
                  </a:cubicBezTo>
                  <a:cubicBezTo>
                    <a:pt x="1629" y="71"/>
                    <a:pt x="1485" y="113"/>
                    <a:pt x="1349" y="166"/>
                  </a:cubicBezTo>
                  <a:cubicBezTo>
                    <a:pt x="1107" y="278"/>
                    <a:pt x="894" y="359"/>
                    <a:pt x="627" y="383"/>
                  </a:cubicBezTo>
                  <a:cubicBezTo>
                    <a:pt x="407" y="404"/>
                    <a:pt x="36" y="691"/>
                    <a:pt x="1" y="761"/>
                  </a:cubicBezTo>
                  <a:cubicBezTo>
                    <a:pt x="1" y="810"/>
                    <a:pt x="11" y="968"/>
                    <a:pt x="113" y="1062"/>
                  </a:cubicBezTo>
                  <a:cubicBezTo>
                    <a:pt x="174" y="1112"/>
                    <a:pt x="249" y="1139"/>
                    <a:pt x="327" y="1139"/>
                  </a:cubicBezTo>
                  <a:cubicBezTo>
                    <a:pt x="343" y="1139"/>
                    <a:pt x="359" y="1138"/>
                    <a:pt x="375" y="1136"/>
                  </a:cubicBezTo>
                  <a:cubicBezTo>
                    <a:pt x="437" y="1131"/>
                    <a:pt x="494" y="1129"/>
                    <a:pt x="548" y="1129"/>
                  </a:cubicBezTo>
                  <a:cubicBezTo>
                    <a:pt x="781" y="1129"/>
                    <a:pt x="937" y="1172"/>
                    <a:pt x="988" y="1255"/>
                  </a:cubicBezTo>
                  <a:cubicBezTo>
                    <a:pt x="988" y="1255"/>
                    <a:pt x="988" y="1258"/>
                    <a:pt x="988" y="1258"/>
                  </a:cubicBezTo>
                  <a:cubicBezTo>
                    <a:pt x="1020" y="1206"/>
                    <a:pt x="1100" y="1160"/>
                    <a:pt x="1230" y="1160"/>
                  </a:cubicBezTo>
                  <a:cubicBezTo>
                    <a:pt x="1345" y="1160"/>
                    <a:pt x="1415" y="1143"/>
                    <a:pt x="1447" y="1104"/>
                  </a:cubicBezTo>
                  <a:cubicBezTo>
                    <a:pt x="1454" y="1097"/>
                    <a:pt x="1475" y="1073"/>
                    <a:pt x="1464" y="999"/>
                  </a:cubicBezTo>
                  <a:cubicBezTo>
                    <a:pt x="1436" y="835"/>
                    <a:pt x="1594" y="761"/>
                    <a:pt x="1695" y="712"/>
                  </a:cubicBezTo>
                  <a:cubicBezTo>
                    <a:pt x="1727" y="698"/>
                    <a:pt x="1755" y="684"/>
                    <a:pt x="1783" y="667"/>
                  </a:cubicBezTo>
                  <a:cubicBezTo>
                    <a:pt x="1751" y="628"/>
                    <a:pt x="1716" y="593"/>
                    <a:pt x="1678" y="562"/>
                  </a:cubicBezTo>
                  <a:cubicBezTo>
                    <a:pt x="1601" y="495"/>
                    <a:pt x="1541" y="443"/>
                    <a:pt x="1555" y="376"/>
                  </a:cubicBezTo>
                  <a:cubicBezTo>
                    <a:pt x="1562" y="341"/>
                    <a:pt x="1587" y="313"/>
                    <a:pt x="1618" y="306"/>
                  </a:cubicBezTo>
                  <a:cubicBezTo>
                    <a:pt x="1765" y="253"/>
                    <a:pt x="2122" y="92"/>
                    <a:pt x="2231" y="1"/>
                  </a:cubicBezTo>
                  <a:cubicBezTo>
                    <a:pt x="2218" y="1"/>
                    <a:pt x="2205" y="1"/>
                    <a:pt x="2192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305" name="Google Shape;5305;p105"/>
            <p:cNvSpPr/>
            <p:nvPr/>
          </p:nvSpPr>
          <p:spPr>
            <a:xfrm>
              <a:off x="2596779" y="1667903"/>
              <a:ext cx="20869" cy="13808"/>
            </a:xfrm>
            <a:custGeom>
              <a:avLst/>
              <a:gdLst/>
              <a:ahLst/>
              <a:cxnLst/>
              <a:rect l="l" t="t" r="r" b="b"/>
              <a:pathLst>
                <a:path w="1537" h="1017" extrusionOk="0">
                  <a:moveTo>
                    <a:pt x="1117" y="1"/>
                  </a:moveTo>
                  <a:cubicBezTo>
                    <a:pt x="1103" y="1"/>
                    <a:pt x="1089" y="1"/>
                    <a:pt x="1075" y="1"/>
                  </a:cubicBezTo>
                  <a:cubicBezTo>
                    <a:pt x="693" y="1"/>
                    <a:pt x="291" y="92"/>
                    <a:pt x="144" y="239"/>
                  </a:cubicBezTo>
                  <a:cubicBezTo>
                    <a:pt x="0" y="383"/>
                    <a:pt x="14" y="792"/>
                    <a:pt x="102" y="960"/>
                  </a:cubicBezTo>
                  <a:cubicBezTo>
                    <a:pt x="119" y="999"/>
                    <a:pt x="140" y="1016"/>
                    <a:pt x="151" y="1016"/>
                  </a:cubicBezTo>
                  <a:lnTo>
                    <a:pt x="161" y="1013"/>
                  </a:lnTo>
                  <a:cubicBezTo>
                    <a:pt x="161" y="995"/>
                    <a:pt x="161" y="974"/>
                    <a:pt x="161" y="957"/>
                  </a:cubicBezTo>
                  <a:cubicBezTo>
                    <a:pt x="154" y="831"/>
                    <a:pt x="140" y="624"/>
                    <a:pt x="406" y="341"/>
                  </a:cubicBezTo>
                  <a:cubicBezTo>
                    <a:pt x="620" y="109"/>
                    <a:pt x="981" y="48"/>
                    <a:pt x="1344" y="48"/>
                  </a:cubicBezTo>
                  <a:cubicBezTo>
                    <a:pt x="1409" y="48"/>
                    <a:pt x="1473" y="50"/>
                    <a:pt x="1537" y="54"/>
                  </a:cubicBezTo>
                  <a:cubicBezTo>
                    <a:pt x="1519" y="50"/>
                    <a:pt x="1505" y="47"/>
                    <a:pt x="1488" y="43"/>
                  </a:cubicBezTo>
                  <a:cubicBezTo>
                    <a:pt x="1365" y="15"/>
                    <a:pt x="1242" y="1"/>
                    <a:pt x="1117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306" name="Google Shape;5306;p105"/>
            <p:cNvSpPr/>
            <p:nvPr/>
          </p:nvSpPr>
          <p:spPr>
            <a:xfrm>
              <a:off x="1460410" y="19054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307" name="Google Shape;5307;p105"/>
            <p:cNvSpPr/>
            <p:nvPr/>
          </p:nvSpPr>
          <p:spPr>
            <a:xfrm>
              <a:off x="2393809" y="1664875"/>
              <a:ext cx="58709" cy="92123"/>
            </a:xfrm>
            <a:custGeom>
              <a:avLst/>
              <a:gdLst/>
              <a:ahLst/>
              <a:cxnLst/>
              <a:rect l="l" t="t" r="r" b="b"/>
              <a:pathLst>
                <a:path w="4324" h="6785" extrusionOk="0">
                  <a:moveTo>
                    <a:pt x="2372" y="0"/>
                  </a:moveTo>
                  <a:cubicBezTo>
                    <a:pt x="2056" y="0"/>
                    <a:pt x="1686" y="178"/>
                    <a:pt x="1457" y="378"/>
                  </a:cubicBezTo>
                  <a:lnTo>
                    <a:pt x="1429" y="403"/>
                  </a:lnTo>
                  <a:lnTo>
                    <a:pt x="1432" y="403"/>
                  </a:lnTo>
                  <a:lnTo>
                    <a:pt x="1352" y="455"/>
                  </a:lnTo>
                  <a:lnTo>
                    <a:pt x="1317" y="480"/>
                  </a:lnTo>
                  <a:cubicBezTo>
                    <a:pt x="1208" y="543"/>
                    <a:pt x="1096" y="602"/>
                    <a:pt x="981" y="655"/>
                  </a:cubicBezTo>
                  <a:cubicBezTo>
                    <a:pt x="760" y="760"/>
                    <a:pt x="529" y="868"/>
                    <a:pt x="403" y="1029"/>
                  </a:cubicBezTo>
                  <a:cubicBezTo>
                    <a:pt x="344" y="1099"/>
                    <a:pt x="284" y="1169"/>
                    <a:pt x="221" y="1232"/>
                  </a:cubicBezTo>
                  <a:cubicBezTo>
                    <a:pt x="102" y="1355"/>
                    <a:pt x="0" y="1460"/>
                    <a:pt x="4" y="1558"/>
                  </a:cubicBezTo>
                  <a:cubicBezTo>
                    <a:pt x="7" y="1614"/>
                    <a:pt x="42" y="1670"/>
                    <a:pt x="119" y="1733"/>
                  </a:cubicBezTo>
                  <a:cubicBezTo>
                    <a:pt x="421" y="1992"/>
                    <a:pt x="393" y="2185"/>
                    <a:pt x="368" y="2388"/>
                  </a:cubicBezTo>
                  <a:cubicBezTo>
                    <a:pt x="361" y="2433"/>
                    <a:pt x="354" y="2482"/>
                    <a:pt x="351" y="2531"/>
                  </a:cubicBezTo>
                  <a:cubicBezTo>
                    <a:pt x="344" y="2668"/>
                    <a:pt x="694" y="3109"/>
                    <a:pt x="907" y="3371"/>
                  </a:cubicBezTo>
                  <a:lnTo>
                    <a:pt x="1051" y="3546"/>
                  </a:lnTo>
                  <a:cubicBezTo>
                    <a:pt x="1233" y="3781"/>
                    <a:pt x="1394" y="3977"/>
                    <a:pt x="1457" y="4085"/>
                  </a:cubicBezTo>
                  <a:cubicBezTo>
                    <a:pt x="1632" y="4404"/>
                    <a:pt x="1418" y="4961"/>
                    <a:pt x="1124" y="5325"/>
                  </a:cubicBezTo>
                  <a:cubicBezTo>
                    <a:pt x="1065" y="5402"/>
                    <a:pt x="1033" y="5503"/>
                    <a:pt x="1044" y="5601"/>
                  </a:cubicBezTo>
                  <a:cubicBezTo>
                    <a:pt x="1061" y="5878"/>
                    <a:pt x="1310" y="6186"/>
                    <a:pt x="1639" y="6186"/>
                  </a:cubicBezTo>
                  <a:cubicBezTo>
                    <a:pt x="1922" y="6186"/>
                    <a:pt x="2073" y="6361"/>
                    <a:pt x="2209" y="6519"/>
                  </a:cubicBezTo>
                  <a:cubicBezTo>
                    <a:pt x="2329" y="6662"/>
                    <a:pt x="2435" y="6785"/>
                    <a:pt x="2628" y="6785"/>
                  </a:cubicBezTo>
                  <a:cubicBezTo>
                    <a:pt x="2633" y="6785"/>
                    <a:pt x="2638" y="6785"/>
                    <a:pt x="2644" y="6785"/>
                  </a:cubicBezTo>
                  <a:cubicBezTo>
                    <a:pt x="3158" y="6767"/>
                    <a:pt x="3715" y="6641"/>
                    <a:pt x="3771" y="6557"/>
                  </a:cubicBezTo>
                  <a:cubicBezTo>
                    <a:pt x="3778" y="6543"/>
                    <a:pt x="3785" y="6494"/>
                    <a:pt x="3778" y="6309"/>
                  </a:cubicBezTo>
                  <a:cubicBezTo>
                    <a:pt x="3778" y="6263"/>
                    <a:pt x="3771" y="6217"/>
                    <a:pt x="3771" y="6168"/>
                  </a:cubicBezTo>
                  <a:cubicBezTo>
                    <a:pt x="3757" y="5951"/>
                    <a:pt x="3743" y="5699"/>
                    <a:pt x="3778" y="5556"/>
                  </a:cubicBezTo>
                  <a:cubicBezTo>
                    <a:pt x="3813" y="5412"/>
                    <a:pt x="3781" y="5374"/>
                    <a:pt x="3736" y="5311"/>
                  </a:cubicBezTo>
                  <a:cubicBezTo>
                    <a:pt x="3701" y="5262"/>
                    <a:pt x="3676" y="5206"/>
                    <a:pt x="3662" y="5150"/>
                  </a:cubicBezTo>
                  <a:cubicBezTo>
                    <a:pt x="3654" y="5140"/>
                    <a:pt x="3626" y="5137"/>
                    <a:pt x="3595" y="5137"/>
                  </a:cubicBezTo>
                  <a:cubicBezTo>
                    <a:pt x="3560" y="5137"/>
                    <a:pt x="3520" y="5141"/>
                    <a:pt x="3501" y="5143"/>
                  </a:cubicBezTo>
                  <a:cubicBezTo>
                    <a:pt x="3473" y="5146"/>
                    <a:pt x="3445" y="5150"/>
                    <a:pt x="3421" y="5150"/>
                  </a:cubicBezTo>
                  <a:cubicBezTo>
                    <a:pt x="3376" y="5150"/>
                    <a:pt x="3341" y="5139"/>
                    <a:pt x="3323" y="5101"/>
                  </a:cubicBezTo>
                  <a:cubicBezTo>
                    <a:pt x="3295" y="5038"/>
                    <a:pt x="3347" y="4985"/>
                    <a:pt x="3375" y="4961"/>
                  </a:cubicBezTo>
                  <a:cubicBezTo>
                    <a:pt x="3491" y="4845"/>
                    <a:pt x="3508" y="4768"/>
                    <a:pt x="3501" y="4751"/>
                  </a:cubicBezTo>
                  <a:cubicBezTo>
                    <a:pt x="3498" y="4745"/>
                    <a:pt x="3481" y="4732"/>
                    <a:pt x="3428" y="4732"/>
                  </a:cubicBezTo>
                  <a:cubicBezTo>
                    <a:pt x="3417" y="4732"/>
                    <a:pt x="3406" y="4732"/>
                    <a:pt x="3393" y="4733"/>
                  </a:cubicBezTo>
                  <a:cubicBezTo>
                    <a:pt x="3386" y="4733"/>
                    <a:pt x="3379" y="4733"/>
                    <a:pt x="3373" y="4733"/>
                  </a:cubicBezTo>
                  <a:cubicBezTo>
                    <a:pt x="3288" y="4733"/>
                    <a:pt x="3225" y="4712"/>
                    <a:pt x="3186" y="4663"/>
                  </a:cubicBezTo>
                  <a:cubicBezTo>
                    <a:pt x="3106" y="4562"/>
                    <a:pt x="3155" y="4401"/>
                    <a:pt x="3204" y="4226"/>
                  </a:cubicBezTo>
                  <a:lnTo>
                    <a:pt x="3211" y="4194"/>
                  </a:lnTo>
                  <a:cubicBezTo>
                    <a:pt x="3225" y="4134"/>
                    <a:pt x="3267" y="4078"/>
                    <a:pt x="3323" y="4050"/>
                  </a:cubicBezTo>
                  <a:cubicBezTo>
                    <a:pt x="3351" y="4037"/>
                    <a:pt x="3382" y="4031"/>
                    <a:pt x="3415" y="4031"/>
                  </a:cubicBezTo>
                  <a:cubicBezTo>
                    <a:pt x="3498" y="4031"/>
                    <a:pt x="3593" y="4069"/>
                    <a:pt x="3683" y="4106"/>
                  </a:cubicBezTo>
                  <a:cubicBezTo>
                    <a:pt x="3725" y="4124"/>
                    <a:pt x="3760" y="4138"/>
                    <a:pt x="3799" y="4152"/>
                  </a:cubicBezTo>
                  <a:cubicBezTo>
                    <a:pt x="3817" y="4158"/>
                    <a:pt x="3836" y="4160"/>
                    <a:pt x="3855" y="4160"/>
                  </a:cubicBezTo>
                  <a:cubicBezTo>
                    <a:pt x="3917" y="4160"/>
                    <a:pt x="3981" y="4133"/>
                    <a:pt x="4051" y="4103"/>
                  </a:cubicBezTo>
                  <a:cubicBezTo>
                    <a:pt x="4135" y="4057"/>
                    <a:pt x="4229" y="4033"/>
                    <a:pt x="4324" y="4033"/>
                  </a:cubicBezTo>
                  <a:cubicBezTo>
                    <a:pt x="4296" y="3973"/>
                    <a:pt x="4173" y="3851"/>
                    <a:pt x="4061" y="3840"/>
                  </a:cubicBezTo>
                  <a:cubicBezTo>
                    <a:pt x="3925" y="3830"/>
                    <a:pt x="3897" y="3704"/>
                    <a:pt x="3872" y="3599"/>
                  </a:cubicBezTo>
                  <a:cubicBezTo>
                    <a:pt x="3837" y="3448"/>
                    <a:pt x="3806" y="3354"/>
                    <a:pt x="3641" y="3340"/>
                  </a:cubicBezTo>
                  <a:cubicBezTo>
                    <a:pt x="3628" y="3339"/>
                    <a:pt x="3615" y="3338"/>
                    <a:pt x="3603" y="3338"/>
                  </a:cubicBezTo>
                  <a:cubicBezTo>
                    <a:pt x="3502" y="3338"/>
                    <a:pt x="3464" y="3375"/>
                    <a:pt x="3449" y="3406"/>
                  </a:cubicBezTo>
                  <a:cubicBezTo>
                    <a:pt x="3424" y="3466"/>
                    <a:pt x="3414" y="3532"/>
                    <a:pt x="3414" y="3595"/>
                  </a:cubicBezTo>
                  <a:cubicBezTo>
                    <a:pt x="3414" y="3655"/>
                    <a:pt x="3403" y="3714"/>
                    <a:pt x="3382" y="3770"/>
                  </a:cubicBezTo>
                  <a:cubicBezTo>
                    <a:pt x="3368" y="3805"/>
                    <a:pt x="3333" y="3826"/>
                    <a:pt x="3295" y="3826"/>
                  </a:cubicBezTo>
                  <a:cubicBezTo>
                    <a:pt x="3214" y="3826"/>
                    <a:pt x="3148" y="3714"/>
                    <a:pt x="3106" y="3620"/>
                  </a:cubicBezTo>
                  <a:cubicBezTo>
                    <a:pt x="3025" y="3441"/>
                    <a:pt x="2973" y="3182"/>
                    <a:pt x="3095" y="3039"/>
                  </a:cubicBezTo>
                  <a:cubicBezTo>
                    <a:pt x="3134" y="2990"/>
                    <a:pt x="3151" y="2951"/>
                    <a:pt x="3141" y="2927"/>
                  </a:cubicBezTo>
                  <a:cubicBezTo>
                    <a:pt x="3126" y="2896"/>
                    <a:pt x="3052" y="2869"/>
                    <a:pt x="2942" y="2869"/>
                  </a:cubicBezTo>
                  <a:cubicBezTo>
                    <a:pt x="2925" y="2869"/>
                    <a:pt x="2907" y="2869"/>
                    <a:pt x="2889" y="2871"/>
                  </a:cubicBezTo>
                  <a:cubicBezTo>
                    <a:pt x="2881" y="2871"/>
                    <a:pt x="2873" y="2871"/>
                    <a:pt x="2866" y="2871"/>
                  </a:cubicBezTo>
                  <a:cubicBezTo>
                    <a:pt x="2727" y="2871"/>
                    <a:pt x="2658" y="2779"/>
                    <a:pt x="2609" y="2710"/>
                  </a:cubicBezTo>
                  <a:cubicBezTo>
                    <a:pt x="2564" y="2652"/>
                    <a:pt x="2548" y="2637"/>
                    <a:pt x="2530" y="2637"/>
                  </a:cubicBezTo>
                  <a:cubicBezTo>
                    <a:pt x="2525" y="2637"/>
                    <a:pt x="2520" y="2638"/>
                    <a:pt x="2514" y="2640"/>
                  </a:cubicBezTo>
                  <a:cubicBezTo>
                    <a:pt x="2499" y="2645"/>
                    <a:pt x="2483" y="2648"/>
                    <a:pt x="2467" y="2648"/>
                  </a:cubicBezTo>
                  <a:cubicBezTo>
                    <a:pt x="2435" y="2648"/>
                    <a:pt x="2402" y="2637"/>
                    <a:pt x="2374" y="2619"/>
                  </a:cubicBezTo>
                  <a:cubicBezTo>
                    <a:pt x="2293" y="2559"/>
                    <a:pt x="2251" y="2402"/>
                    <a:pt x="2251" y="2157"/>
                  </a:cubicBezTo>
                  <a:cubicBezTo>
                    <a:pt x="2251" y="2055"/>
                    <a:pt x="2045" y="1866"/>
                    <a:pt x="1898" y="1866"/>
                  </a:cubicBezTo>
                  <a:cubicBezTo>
                    <a:pt x="1895" y="1866"/>
                    <a:pt x="1892" y="1866"/>
                    <a:pt x="1890" y="1866"/>
                  </a:cubicBezTo>
                  <a:cubicBezTo>
                    <a:pt x="1833" y="1866"/>
                    <a:pt x="1781" y="1832"/>
                    <a:pt x="1761" y="1778"/>
                  </a:cubicBezTo>
                  <a:cubicBezTo>
                    <a:pt x="1740" y="1701"/>
                    <a:pt x="1765" y="1621"/>
                    <a:pt x="1828" y="1572"/>
                  </a:cubicBezTo>
                  <a:cubicBezTo>
                    <a:pt x="1877" y="1530"/>
                    <a:pt x="1938" y="1509"/>
                    <a:pt x="2005" y="1509"/>
                  </a:cubicBezTo>
                  <a:cubicBezTo>
                    <a:pt x="2068" y="1509"/>
                    <a:pt x="2137" y="1528"/>
                    <a:pt x="2206" y="1565"/>
                  </a:cubicBezTo>
                  <a:cubicBezTo>
                    <a:pt x="2234" y="1582"/>
                    <a:pt x="2262" y="1596"/>
                    <a:pt x="2297" y="1607"/>
                  </a:cubicBezTo>
                  <a:cubicBezTo>
                    <a:pt x="2276" y="1530"/>
                    <a:pt x="2248" y="1456"/>
                    <a:pt x="2213" y="1383"/>
                  </a:cubicBezTo>
                  <a:lnTo>
                    <a:pt x="2195" y="1344"/>
                  </a:lnTo>
                  <a:cubicBezTo>
                    <a:pt x="2174" y="1299"/>
                    <a:pt x="2181" y="1246"/>
                    <a:pt x="2213" y="1208"/>
                  </a:cubicBezTo>
                  <a:cubicBezTo>
                    <a:pt x="2307" y="1080"/>
                    <a:pt x="2633" y="1003"/>
                    <a:pt x="2850" y="1003"/>
                  </a:cubicBezTo>
                  <a:cubicBezTo>
                    <a:pt x="2884" y="1003"/>
                    <a:pt x="2914" y="1005"/>
                    <a:pt x="2941" y="1008"/>
                  </a:cubicBezTo>
                  <a:cubicBezTo>
                    <a:pt x="3010" y="1018"/>
                    <a:pt x="3076" y="1022"/>
                    <a:pt x="3136" y="1022"/>
                  </a:cubicBezTo>
                  <a:cubicBezTo>
                    <a:pt x="3277" y="1022"/>
                    <a:pt x="3382" y="999"/>
                    <a:pt x="3407" y="970"/>
                  </a:cubicBezTo>
                  <a:cubicBezTo>
                    <a:pt x="3407" y="970"/>
                    <a:pt x="3410" y="966"/>
                    <a:pt x="3407" y="952"/>
                  </a:cubicBezTo>
                  <a:cubicBezTo>
                    <a:pt x="3375" y="875"/>
                    <a:pt x="3386" y="763"/>
                    <a:pt x="3400" y="634"/>
                  </a:cubicBezTo>
                  <a:cubicBezTo>
                    <a:pt x="3414" y="466"/>
                    <a:pt x="3431" y="273"/>
                    <a:pt x="3351" y="158"/>
                  </a:cubicBezTo>
                  <a:cubicBezTo>
                    <a:pt x="3287" y="70"/>
                    <a:pt x="3194" y="55"/>
                    <a:pt x="3048" y="55"/>
                  </a:cubicBezTo>
                  <a:cubicBezTo>
                    <a:pt x="3025" y="55"/>
                    <a:pt x="3001" y="56"/>
                    <a:pt x="2976" y="56"/>
                  </a:cubicBezTo>
                  <a:cubicBezTo>
                    <a:pt x="2944" y="58"/>
                    <a:pt x="2912" y="59"/>
                    <a:pt x="2880" y="59"/>
                  </a:cubicBezTo>
                  <a:cubicBezTo>
                    <a:pt x="2768" y="59"/>
                    <a:pt x="2655" y="46"/>
                    <a:pt x="2546" y="21"/>
                  </a:cubicBezTo>
                  <a:cubicBezTo>
                    <a:pt x="2491" y="7"/>
                    <a:pt x="2432" y="0"/>
                    <a:pt x="2372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308" name="Google Shape;5308;p105"/>
            <p:cNvSpPr/>
            <p:nvPr/>
          </p:nvSpPr>
          <p:spPr>
            <a:xfrm>
              <a:off x="3030608" y="2063280"/>
              <a:ext cx="2525" cy="733"/>
            </a:xfrm>
            <a:custGeom>
              <a:avLst/>
              <a:gdLst/>
              <a:ahLst/>
              <a:cxnLst/>
              <a:rect l="l" t="t" r="r" b="b"/>
              <a:pathLst>
                <a:path w="186" h="54" extrusionOk="0">
                  <a:moveTo>
                    <a:pt x="116" y="0"/>
                  </a:moveTo>
                  <a:cubicBezTo>
                    <a:pt x="112" y="0"/>
                    <a:pt x="109" y="1"/>
                    <a:pt x="105" y="1"/>
                  </a:cubicBezTo>
                  <a:cubicBezTo>
                    <a:pt x="77" y="5"/>
                    <a:pt x="42" y="12"/>
                    <a:pt x="0" y="15"/>
                  </a:cubicBezTo>
                  <a:cubicBezTo>
                    <a:pt x="25" y="22"/>
                    <a:pt x="49" y="29"/>
                    <a:pt x="74" y="36"/>
                  </a:cubicBezTo>
                  <a:cubicBezTo>
                    <a:pt x="110" y="49"/>
                    <a:pt x="136" y="53"/>
                    <a:pt x="154" y="53"/>
                  </a:cubicBezTo>
                  <a:cubicBezTo>
                    <a:pt x="174" y="53"/>
                    <a:pt x="184" y="48"/>
                    <a:pt x="186" y="47"/>
                  </a:cubicBezTo>
                  <a:cubicBezTo>
                    <a:pt x="186" y="40"/>
                    <a:pt x="186" y="33"/>
                    <a:pt x="179" y="29"/>
                  </a:cubicBezTo>
                  <a:cubicBezTo>
                    <a:pt x="163" y="11"/>
                    <a:pt x="140" y="0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309" name="Google Shape;5309;p105"/>
            <p:cNvSpPr/>
            <p:nvPr/>
          </p:nvSpPr>
          <p:spPr>
            <a:xfrm>
              <a:off x="2090841" y="1529304"/>
              <a:ext cx="1765" cy="2390"/>
            </a:xfrm>
            <a:custGeom>
              <a:avLst/>
              <a:gdLst/>
              <a:ahLst/>
              <a:cxnLst/>
              <a:rect l="l" t="t" r="r" b="b"/>
              <a:pathLst>
                <a:path w="130" h="176" extrusionOk="0">
                  <a:moveTo>
                    <a:pt x="130" y="1"/>
                  </a:moveTo>
                  <a:cubicBezTo>
                    <a:pt x="104" y="14"/>
                    <a:pt x="74" y="21"/>
                    <a:pt x="43" y="21"/>
                  </a:cubicBezTo>
                  <a:cubicBezTo>
                    <a:pt x="32" y="21"/>
                    <a:pt x="21" y="20"/>
                    <a:pt x="11" y="18"/>
                  </a:cubicBezTo>
                  <a:lnTo>
                    <a:pt x="0" y="15"/>
                  </a:lnTo>
                  <a:lnTo>
                    <a:pt x="0" y="15"/>
                  </a:lnTo>
                  <a:cubicBezTo>
                    <a:pt x="11" y="39"/>
                    <a:pt x="18" y="67"/>
                    <a:pt x="14" y="92"/>
                  </a:cubicBezTo>
                  <a:cubicBezTo>
                    <a:pt x="11" y="123"/>
                    <a:pt x="28" y="155"/>
                    <a:pt x="56" y="169"/>
                  </a:cubicBezTo>
                  <a:cubicBezTo>
                    <a:pt x="65" y="173"/>
                    <a:pt x="75" y="176"/>
                    <a:pt x="85" y="176"/>
                  </a:cubicBezTo>
                  <a:cubicBezTo>
                    <a:pt x="92" y="176"/>
                    <a:pt x="98" y="175"/>
                    <a:pt x="105" y="172"/>
                  </a:cubicBezTo>
                  <a:lnTo>
                    <a:pt x="105" y="162"/>
                  </a:lnTo>
                  <a:cubicBezTo>
                    <a:pt x="91" y="106"/>
                    <a:pt x="102" y="50"/>
                    <a:pt x="13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310" name="Google Shape;5310;p105"/>
            <p:cNvSpPr/>
            <p:nvPr/>
          </p:nvSpPr>
          <p:spPr>
            <a:xfrm>
              <a:off x="2245597" y="1718058"/>
              <a:ext cx="14229" cy="4386"/>
            </a:xfrm>
            <a:custGeom>
              <a:avLst/>
              <a:gdLst/>
              <a:ahLst/>
              <a:cxnLst/>
              <a:rect l="l" t="t" r="r" b="b"/>
              <a:pathLst>
                <a:path w="1048" h="323" extrusionOk="0">
                  <a:moveTo>
                    <a:pt x="1048" y="0"/>
                  </a:moveTo>
                  <a:cubicBezTo>
                    <a:pt x="989" y="25"/>
                    <a:pt x="910" y="31"/>
                    <a:pt x="818" y="31"/>
                  </a:cubicBezTo>
                  <a:cubicBezTo>
                    <a:pt x="779" y="31"/>
                    <a:pt x="737" y="29"/>
                    <a:pt x="694" y="28"/>
                  </a:cubicBezTo>
                  <a:lnTo>
                    <a:pt x="578" y="28"/>
                  </a:lnTo>
                  <a:cubicBezTo>
                    <a:pt x="565" y="28"/>
                    <a:pt x="552" y="28"/>
                    <a:pt x="539" y="28"/>
                  </a:cubicBezTo>
                  <a:cubicBezTo>
                    <a:pt x="473" y="28"/>
                    <a:pt x="408" y="35"/>
                    <a:pt x="344" y="53"/>
                  </a:cubicBezTo>
                  <a:cubicBezTo>
                    <a:pt x="274" y="84"/>
                    <a:pt x="211" y="133"/>
                    <a:pt x="162" y="189"/>
                  </a:cubicBezTo>
                  <a:cubicBezTo>
                    <a:pt x="113" y="238"/>
                    <a:pt x="57" y="284"/>
                    <a:pt x="1" y="323"/>
                  </a:cubicBezTo>
                  <a:cubicBezTo>
                    <a:pt x="41" y="319"/>
                    <a:pt x="82" y="318"/>
                    <a:pt x="124" y="318"/>
                  </a:cubicBezTo>
                  <a:cubicBezTo>
                    <a:pt x="166" y="318"/>
                    <a:pt x="209" y="319"/>
                    <a:pt x="253" y="319"/>
                  </a:cubicBezTo>
                  <a:cubicBezTo>
                    <a:pt x="279" y="319"/>
                    <a:pt x="305" y="319"/>
                    <a:pt x="332" y="319"/>
                  </a:cubicBezTo>
                  <a:cubicBezTo>
                    <a:pt x="530" y="319"/>
                    <a:pt x="735" y="316"/>
                    <a:pt x="859" y="270"/>
                  </a:cubicBezTo>
                  <a:cubicBezTo>
                    <a:pt x="1016" y="207"/>
                    <a:pt x="1034" y="105"/>
                    <a:pt x="1048" y="11"/>
                  </a:cubicBezTo>
                  <a:lnTo>
                    <a:pt x="1048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311" name="Google Shape;5311;p105"/>
            <p:cNvSpPr/>
            <p:nvPr/>
          </p:nvSpPr>
          <p:spPr>
            <a:xfrm>
              <a:off x="2812146" y="1578590"/>
              <a:ext cx="42742" cy="41805"/>
            </a:xfrm>
            <a:custGeom>
              <a:avLst/>
              <a:gdLst/>
              <a:ahLst/>
              <a:cxnLst/>
              <a:rect l="l" t="t" r="r" b="b"/>
              <a:pathLst>
                <a:path w="3148" h="3079" extrusionOk="0">
                  <a:moveTo>
                    <a:pt x="3071" y="1"/>
                  </a:moveTo>
                  <a:lnTo>
                    <a:pt x="3071" y="1"/>
                  </a:lnTo>
                  <a:cubicBezTo>
                    <a:pt x="3001" y="32"/>
                    <a:pt x="2843" y="348"/>
                    <a:pt x="2749" y="537"/>
                  </a:cubicBezTo>
                  <a:cubicBezTo>
                    <a:pt x="2661" y="715"/>
                    <a:pt x="2556" y="918"/>
                    <a:pt x="2451" y="1086"/>
                  </a:cubicBezTo>
                  <a:cubicBezTo>
                    <a:pt x="2237" y="1429"/>
                    <a:pt x="1908" y="1664"/>
                    <a:pt x="1621" y="1870"/>
                  </a:cubicBezTo>
                  <a:cubicBezTo>
                    <a:pt x="1341" y="2070"/>
                    <a:pt x="1100" y="2241"/>
                    <a:pt x="1002" y="2462"/>
                  </a:cubicBezTo>
                  <a:cubicBezTo>
                    <a:pt x="855" y="2791"/>
                    <a:pt x="438" y="2924"/>
                    <a:pt x="161" y="3015"/>
                  </a:cubicBezTo>
                  <a:cubicBezTo>
                    <a:pt x="105" y="3033"/>
                    <a:pt x="42" y="3054"/>
                    <a:pt x="0" y="3071"/>
                  </a:cubicBezTo>
                  <a:cubicBezTo>
                    <a:pt x="27" y="3076"/>
                    <a:pt x="62" y="3078"/>
                    <a:pt x="104" y="3078"/>
                  </a:cubicBezTo>
                  <a:cubicBezTo>
                    <a:pt x="286" y="3078"/>
                    <a:pt x="593" y="3034"/>
                    <a:pt x="823" y="2931"/>
                  </a:cubicBezTo>
                  <a:cubicBezTo>
                    <a:pt x="963" y="2868"/>
                    <a:pt x="1044" y="2791"/>
                    <a:pt x="1044" y="2728"/>
                  </a:cubicBezTo>
                  <a:cubicBezTo>
                    <a:pt x="1044" y="2494"/>
                    <a:pt x="1345" y="2375"/>
                    <a:pt x="1695" y="2231"/>
                  </a:cubicBezTo>
                  <a:cubicBezTo>
                    <a:pt x="1957" y="2126"/>
                    <a:pt x="2251" y="2007"/>
                    <a:pt x="2447" y="1828"/>
                  </a:cubicBezTo>
                  <a:cubicBezTo>
                    <a:pt x="2868" y="1454"/>
                    <a:pt x="3148" y="190"/>
                    <a:pt x="307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312" name="Google Shape;5312;p105"/>
            <p:cNvSpPr/>
            <p:nvPr/>
          </p:nvSpPr>
          <p:spPr>
            <a:xfrm>
              <a:off x="2563691" y="1451016"/>
              <a:ext cx="3055" cy="2593"/>
            </a:xfrm>
            <a:custGeom>
              <a:avLst/>
              <a:gdLst/>
              <a:ahLst/>
              <a:cxnLst/>
              <a:rect l="l" t="t" r="r" b="b"/>
              <a:pathLst>
                <a:path w="225" h="191" extrusionOk="0">
                  <a:moveTo>
                    <a:pt x="50" y="0"/>
                  </a:moveTo>
                  <a:cubicBezTo>
                    <a:pt x="35" y="0"/>
                    <a:pt x="21" y="10"/>
                    <a:pt x="18" y="25"/>
                  </a:cubicBezTo>
                  <a:cubicBezTo>
                    <a:pt x="0" y="71"/>
                    <a:pt x="7" y="120"/>
                    <a:pt x="42" y="155"/>
                  </a:cubicBezTo>
                  <a:cubicBezTo>
                    <a:pt x="68" y="178"/>
                    <a:pt x="102" y="190"/>
                    <a:pt x="136" y="190"/>
                  </a:cubicBezTo>
                  <a:cubicBezTo>
                    <a:pt x="158" y="190"/>
                    <a:pt x="180" y="185"/>
                    <a:pt x="200" y="176"/>
                  </a:cubicBezTo>
                  <a:lnTo>
                    <a:pt x="224" y="165"/>
                  </a:lnTo>
                  <a:cubicBezTo>
                    <a:pt x="200" y="144"/>
                    <a:pt x="186" y="116"/>
                    <a:pt x="182" y="85"/>
                  </a:cubicBezTo>
                  <a:cubicBezTo>
                    <a:pt x="158" y="39"/>
                    <a:pt x="116" y="8"/>
                    <a:pt x="67" y="1"/>
                  </a:cubicBezTo>
                  <a:lnTo>
                    <a:pt x="56" y="1"/>
                  </a:lnTo>
                  <a:cubicBezTo>
                    <a:pt x="54" y="0"/>
                    <a:pt x="52" y="0"/>
                    <a:pt x="5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313" name="Google Shape;5313;p105"/>
            <p:cNvSpPr/>
            <p:nvPr/>
          </p:nvSpPr>
          <p:spPr>
            <a:xfrm>
              <a:off x="2480977" y="1673361"/>
              <a:ext cx="16510" cy="18180"/>
            </a:xfrm>
            <a:custGeom>
              <a:avLst/>
              <a:gdLst/>
              <a:ahLst/>
              <a:cxnLst/>
              <a:rect l="l" t="t" r="r" b="b"/>
              <a:pathLst>
                <a:path w="1216" h="1339" extrusionOk="0">
                  <a:moveTo>
                    <a:pt x="797" y="1"/>
                  </a:moveTo>
                  <a:cubicBezTo>
                    <a:pt x="756" y="1"/>
                    <a:pt x="733" y="36"/>
                    <a:pt x="705" y="138"/>
                  </a:cubicBezTo>
                  <a:cubicBezTo>
                    <a:pt x="691" y="194"/>
                    <a:pt x="677" y="243"/>
                    <a:pt x="628" y="261"/>
                  </a:cubicBezTo>
                  <a:cubicBezTo>
                    <a:pt x="620" y="263"/>
                    <a:pt x="611" y="264"/>
                    <a:pt x="603" y="264"/>
                  </a:cubicBezTo>
                  <a:cubicBezTo>
                    <a:pt x="584" y="264"/>
                    <a:pt x="565" y="259"/>
                    <a:pt x="551" y="247"/>
                  </a:cubicBezTo>
                  <a:lnTo>
                    <a:pt x="526" y="229"/>
                  </a:lnTo>
                  <a:cubicBezTo>
                    <a:pt x="475" y="191"/>
                    <a:pt x="381" y="118"/>
                    <a:pt x="296" y="118"/>
                  </a:cubicBezTo>
                  <a:cubicBezTo>
                    <a:pt x="287" y="118"/>
                    <a:pt x="279" y="119"/>
                    <a:pt x="271" y="121"/>
                  </a:cubicBezTo>
                  <a:cubicBezTo>
                    <a:pt x="215" y="131"/>
                    <a:pt x="169" y="166"/>
                    <a:pt x="141" y="215"/>
                  </a:cubicBezTo>
                  <a:cubicBezTo>
                    <a:pt x="127" y="240"/>
                    <a:pt x="113" y="264"/>
                    <a:pt x="102" y="292"/>
                  </a:cubicBezTo>
                  <a:cubicBezTo>
                    <a:pt x="1" y="551"/>
                    <a:pt x="43" y="978"/>
                    <a:pt x="106" y="1048"/>
                  </a:cubicBezTo>
                  <a:cubicBezTo>
                    <a:pt x="134" y="1010"/>
                    <a:pt x="145" y="835"/>
                    <a:pt x="148" y="737"/>
                  </a:cubicBezTo>
                  <a:cubicBezTo>
                    <a:pt x="159" y="502"/>
                    <a:pt x="173" y="257"/>
                    <a:pt x="348" y="257"/>
                  </a:cubicBezTo>
                  <a:cubicBezTo>
                    <a:pt x="411" y="257"/>
                    <a:pt x="474" y="289"/>
                    <a:pt x="509" y="345"/>
                  </a:cubicBezTo>
                  <a:cubicBezTo>
                    <a:pt x="621" y="506"/>
                    <a:pt x="568" y="859"/>
                    <a:pt x="474" y="1122"/>
                  </a:cubicBezTo>
                  <a:cubicBezTo>
                    <a:pt x="449" y="1185"/>
                    <a:pt x="435" y="1269"/>
                    <a:pt x="488" y="1311"/>
                  </a:cubicBezTo>
                  <a:cubicBezTo>
                    <a:pt x="512" y="1329"/>
                    <a:pt x="548" y="1338"/>
                    <a:pt x="595" y="1338"/>
                  </a:cubicBezTo>
                  <a:cubicBezTo>
                    <a:pt x="703" y="1338"/>
                    <a:pt x="863" y="1286"/>
                    <a:pt x="1037" y="1160"/>
                  </a:cubicBezTo>
                  <a:cubicBezTo>
                    <a:pt x="1104" y="1111"/>
                    <a:pt x="1153" y="1041"/>
                    <a:pt x="1174" y="961"/>
                  </a:cubicBezTo>
                  <a:cubicBezTo>
                    <a:pt x="1216" y="786"/>
                    <a:pt x="1142" y="579"/>
                    <a:pt x="1065" y="453"/>
                  </a:cubicBezTo>
                  <a:cubicBezTo>
                    <a:pt x="1006" y="366"/>
                    <a:pt x="957" y="327"/>
                    <a:pt x="943" y="324"/>
                  </a:cubicBezTo>
                  <a:cubicBezTo>
                    <a:pt x="908" y="324"/>
                    <a:pt x="876" y="310"/>
                    <a:pt x="855" y="285"/>
                  </a:cubicBezTo>
                  <a:cubicBezTo>
                    <a:pt x="813" y="240"/>
                    <a:pt x="824" y="173"/>
                    <a:pt x="831" y="110"/>
                  </a:cubicBezTo>
                  <a:cubicBezTo>
                    <a:pt x="838" y="79"/>
                    <a:pt x="845" y="19"/>
                    <a:pt x="831" y="5"/>
                  </a:cubicBezTo>
                  <a:cubicBezTo>
                    <a:pt x="831" y="5"/>
                    <a:pt x="824" y="2"/>
                    <a:pt x="810" y="2"/>
                  </a:cubicBezTo>
                  <a:cubicBezTo>
                    <a:pt x="805" y="1"/>
                    <a:pt x="801" y="1"/>
                    <a:pt x="797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314" name="Google Shape;5314;p105"/>
            <p:cNvSpPr/>
            <p:nvPr/>
          </p:nvSpPr>
          <p:spPr>
            <a:xfrm>
              <a:off x="2278156" y="2042506"/>
              <a:ext cx="20651" cy="18846"/>
            </a:xfrm>
            <a:custGeom>
              <a:avLst/>
              <a:gdLst/>
              <a:ahLst/>
              <a:cxnLst/>
              <a:rect l="l" t="t" r="r" b="b"/>
              <a:pathLst>
                <a:path w="1521" h="1388" extrusionOk="0">
                  <a:moveTo>
                    <a:pt x="786" y="0"/>
                  </a:moveTo>
                  <a:cubicBezTo>
                    <a:pt x="691" y="0"/>
                    <a:pt x="599" y="10"/>
                    <a:pt x="519" y="33"/>
                  </a:cubicBezTo>
                  <a:cubicBezTo>
                    <a:pt x="396" y="71"/>
                    <a:pt x="256" y="281"/>
                    <a:pt x="148" y="586"/>
                  </a:cubicBezTo>
                  <a:cubicBezTo>
                    <a:pt x="4" y="992"/>
                    <a:pt x="1" y="1314"/>
                    <a:pt x="50" y="1346"/>
                  </a:cubicBezTo>
                  <a:cubicBezTo>
                    <a:pt x="53" y="1346"/>
                    <a:pt x="57" y="1342"/>
                    <a:pt x="64" y="1342"/>
                  </a:cubicBezTo>
                  <a:cubicBezTo>
                    <a:pt x="141" y="1310"/>
                    <a:pt x="224" y="1299"/>
                    <a:pt x="308" y="1299"/>
                  </a:cubicBezTo>
                  <a:cubicBezTo>
                    <a:pt x="439" y="1299"/>
                    <a:pt x="573" y="1327"/>
                    <a:pt x="691" y="1353"/>
                  </a:cubicBezTo>
                  <a:cubicBezTo>
                    <a:pt x="775" y="1377"/>
                    <a:pt x="862" y="1388"/>
                    <a:pt x="950" y="1388"/>
                  </a:cubicBezTo>
                  <a:cubicBezTo>
                    <a:pt x="939" y="1370"/>
                    <a:pt x="922" y="1349"/>
                    <a:pt x="911" y="1335"/>
                  </a:cubicBezTo>
                  <a:cubicBezTo>
                    <a:pt x="866" y="1268"/>
                    <a:pt x="817" y="1202"/>
                    <a:pt x="834" y="1132"/>
                  </a:cubicBezTo>
                  <a:cubicBezTo>
                    <a:pt x="845" y="1097"/>
                    <a:pt x="873" y="1065"/>
                    <a:pt x="911" y="1051"/>
                  </a:cubicBezTo>
                  <a:cubicBezTo>
                    <a:pt x="1034" y="992"/>
                    <a:pt x="1125" y="813"/>
                    <a:pt x="1135" y="593"/>
                  </a:cubicBezTo>
                  <a:lnTo>
                    <a:pt x="1139" y="526"/>
                  </a:lnTo>
                  <a:lnTo>
                    <a:pt x="1139" y="502"/>
                  </a:lnTo>
                  <a:lnTo>
                    <a:pt x="1139" y="491"/>
                  </a:lnTo>
                  <a:cubicBezTo>
                    <a:pt x="1163" y="316"/>
                    <a:pt x="1314" y="264"/>
                    <a:pt x="1419" y="229"/>
                  </a:cubicBezTo>
                  <a:cubicBezTo>
                    <a:pt x="1454" y="218"/>
                    <a:pt x="1489" y="204"/>
                    <a:pt x="1520" y="183"/>
                  </a:cubicBezTo>
                  <a:cubicBezTo>
                    <a:pt x="1496" y="159"/>
                    <a:pt x="1401" y="99"/>
                    <a:pt x="1212" y="54"/>
                  </a:cubicBezTo>
                  <a:cubicBezTo>
                    <a:pt x="1090" y="24"/>
                    <a:pt x="935" y="0"/>
                    <a:pt x="786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315" name="Google Shape;5315;p105"/>
            <p:cNvSpPr/>
            <p:nvPr/>
          </p:nvSpPr>
          <p:spPr>
            <a:xfrm>
              <a:off x="2095159" y="1526222"/>
              <a:ext cx="2009" cy="1344"/>
            </a:xfrm>
            <a:custGeom>
              <a:avLst/>
              <a:gdLst/>
              <a:ahLst/>
              <a:cxnLst/>
              <a:rect l="l" t="t" r="r" b="b"/>
              <a:pathLst>
                <a:path w="148" h="99" extrusionOk="0">
                  <a:moveTo>
                    <a:pt x="123" y="0"/>
                  </a:moveTo>
                  <a:cubicBezTo>
                    <a:pt x="106" y="4"/>
                    <a:pt x="92" y="14"/>
                    <a:pt x="81" y="28"/>
                  </a:cubicBezTo>
                  <a:cubicBezTo>
                    <a:pt x="50" y="53"/>
                    <a:pt x="25" y="77"/>
                    <a:pt x="1" y="98"/>
                  </a:cubicBezTo>
                  <a:cubicBezTo>
                    <a:pt x="43" y="84"/>
                    <a:pt x="88" y="81"/>
                    <a:pt x="134" y="81"/>
                  </a:cubicBezTo>
                  <a:cubicBezTo>
                    <a:pt x="141" y="81"/>
                    <a:pt x="148" y="60"/>
                    <a:pt x="144" y="35"/>
                  </a:cubicBezTo>
                  <a:cubicBezTo>
                    <a:pt x="141" y="21"/>
                    <a:pt x="134" y="7"/>
                    <a:pt x="123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316" name="Google Shape;5316;p105"/>
            <p:cNvSpPr/>
            <p:nvPr/>
          </p:nvSpPr>
          <p:spPr>
            <a:xfrm>
              <a:off x="2217030" y="1745010"/>
              <a:ext cx="1874" cy="394"/>
            </a:xfrm>
            <a:custGeom>
              <a:avLst/>
              <a:gdLst/>
              <a:ahLst/>
              <a:cxnLst/>
              <a:rect l="l" t="t" r="r" b="b"/>
              <a:pathLst>
                <a:path w="138" h="29" extrusionOk="0">
                  <a:moveTo>
                    <a:pt x="48" y="0"/>
                  </a:moveTo>
                  <a:cubicBezTo>
                    <a:pt x="34" y="0"/>
                    <a:pt x="19" y="3"/>
                    <a:pt x="4" y="7"/>
                  </a:cubicBezTo>
                  <a:lnTo>
                    <a:pt x="1" y="7"/>
                  </a:lnTo>
                  <a:cubicBezTo>
                    <a:pt x="46" y="7"/>
                    <a:pt x="92" y="14"/>
                    <a:pt x="137" y="28"/>
                  </a:cubicBezTo>
                  <a:lnTo>
                    <a:pt x="130" y="25"/>
                  </a:lnTo>
                  <a:cubicBezTo>
                    <a:pt x="105" y="9"/>
                    <a:pt x="77" y="0"/>
                    <a:pt x="48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317" name="Google Shape;5317;p105"/>
            <p:cNvSpPr/>
            <p:nvPr/>
          </p:nvSpPr>
          <p:spPr>
            <a:xfrm>
              <a:off x="2294517" y="2116096"/>
              <a:ext cx="8377" cy="33360"/>
            </a:xfrm>
            <a:custGeom>
              <a:avLst/>
              <a:gdLst/>
              <a:ahLst/>
              <a:cxnLst/>
              <a:rect l="l" t="t" r="r" b="b"/>
              <a:pathLst>
                <a:path w="617" h="2457" extrusionOk="0">
                  <a:moveTo>
                    <a:pt x="84" y="0"/>
                  </a:moveTo>
                  <a:cubicBezTo>
                    <a:pt x="70" y="0"/>
                    <a:pt x="56" y="7"/>
                    <a:pt x="46" y="14"/>
                  </a:cubicBezTo>
                  <a:cubicBezTo>
                    <a:pt x="11" y="50"/>
                    <a:pt x="0" y="221"/>
                    <a:pt x="193" y="648"/>
                  </a:cubicBezTo>
                  <a:cubicBezTo>
                    <a:pt x="298" y="883"/>
                    <a:pt x="245" y="1058"/>
                    <a:pt x="193" y="1226"/>
                  </a:cubicBezTo>
                  <a:cubicBezTo>
                    <a:pt x="154" y="1348"/>
                    <a:pt x="116" y="1478"/>
                    <a:pt x="137" y="1639"/>
                  </a:cubicBezTo>
                  <a:cubicBezTo>
                    <a:pt x="175" y="1961"/>
                    <a:pt x="448" y="2420"/>
                    <a:pt x="588" y="2455"/>
                  </a:cubicBezTo>
                  <a:cubicBezTo>
                    <a:pt x="591" y="2456"/>
                    <a:pt x="593" y="2457"/>
                    <a:pt x="595" y="2457"/>
                  </a:cubicBezTo>
                  <a:cubicBezTo>
                    <a:pt x="600" y="2457"/>
                    <a:pt x="605" y="2453"/>
                    <a:pt x="609" y="2444"/>
                  </a:cubicBezTo>
                  <a:cubicBezTo>
                    <a:pt x="609" y="2444"/>
                    <a:pt x="616" y="2434"/>
                    <a:pt x="616" y="2395"/>
                  </a:cubicBezTo>
                  <a:cubicBezTo>
                    <a:pt x="609" y="2304"/>
                    <a:pt x="560" y="2157"/>
                    <a:pt x="508" y="1999"/>
                  </a:cubicBezTo>
                  <a:cubicBezTo>
                    <a:pt x="417" y="1719"/>
                    <a:pt x="312" y="1404"/>
                    <a:pt x="385" y="1212"/>
                  </a:cubicBezTo>
                  <a:cubicBezTo>
                    <a:pt x="403" y="1156"/>
                    <a:pt x="410" y="1100"/>
                    <a:pt x="410" y="1044"/>
                  </a:cubicBezTo>
                  <a:cubicBezTo>
                    <a:pt x="417" y="708"/>
                    <a:pt x="266" y="176"/>
                    <a:pt x="123" y="29"/>
                  </a:cubicBezTo>
                  <a:cubicBezTo>
                    <a:pt x="98" y="4"/>
                    <a:pt x="84" y="0"/>
                    <a:pt x="84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318" name="Google Shape;5318;p105"/>
            <p:cNvSpPr/>
            <p:nvPr/>
          </p:nvSpPr>
          <p:spPr>
            <a:xfrm>
              <a:off x="2250119" y="1665337"/>
              <a:ext cx="104438" cy="51540"/>
            </a:xfrm>
            <a:custGeom>
              <a:avLst/>
              <a:gdLst/>
              <a:ahLst/>
              <a:cxnLst/>
              <a:rect l="l" t="t" r="r" b="b"/>
              <a:pathLst>
                <a:path w="7692" h="3796" extrusionOk="0">
                  <a:moveTo>
                    <a:pt x="2284" y="1"/>
                  </a:moveTo>
                  <a:cubicBezTo>
                    <a:pt x="2193" y="1"/>
                    <a:pt x="2103" y="19"/>
                    <a:pt x="2017" y="54"/>
                  </a:cubicBezTo>
                  <a:cubicBezTo>
                    <a:pt x="1961" y="75"/>
                    <a:pt x="1901" y="92"/>
                    <a:pt x="1838" y="103"/>
                  </a:cubicBezTo>
                  <a:cubicBezTo>
                    <a:pt x="1761" y="120"/>
                    <a:pt x="1716" y="197"/>
                    <a:pt x="1646" y="323"/>
                  </a:cubicBezTo>
                  <a:cubicBezTo>
                    <a:pt x="1586" y="428"/>
                    <a:pt x="1516" y="551"/>
                    <a:pt x="1397" y="642"/>
                  </a:cubicBezTo>
                  <a:cubicBezTo>
                    <a:pt x="1362" y="670"/>
                    <a:pt x="1327" y="694"/>
                    <a:pt x="1299" y="715"/>
                  </a:cubicBezTo>
                  <a:cubicBezTo>
                    <a:pt x="1163" y="813"/>
                    <a:pt x="1152" y="820"/>
                    <a:pt x="1163" y="995"/>
                  </a:cubicBezTo>
                  <a:lnTo>
                    <a:pt x="1177" y="1153"/>
                  </a:lnTo>
                  <a:lnTo>
                    <a:pt x="1166" y="1142"/>
                  </a:lnTo>
                  <a:cubicBezTo>
                    <a:pt x="1142" y="1363"/>
                    <a:pt x="977" y="1377"/>
                    <a:pt x="844" y="1387"/>
                  </a:cubicBezTo>
                  <a:lnTo>
                    <a:pt x="823" y="1387"/>
                  </a:lnTo>
                  <a:cubicBezTo>
                    <a:pt x="701" y="1401"/>
                    <a:pt x="613" y="1618"/>
                    <a:pt x="606" y="1772"/>
                  </a:cubicBezTo>
                  <a:cubicBezTo>
                    <a:pt x="606" y="1811"/>
                    <a:pt x="606" y="1849"/>
                    <a:pt x="610" y="1888"/>
                  </a:cubicBezTo>
                  <a:cubicBezTo>
                    <a:pt x="613" y="1930"/>
                    <a:pt x="617" y="1968"/>
                    <a:pt x="613" y="2010"/>
                  </a:cubicBezTo>
                  <a:lnTo>
                    <a:pt x="620" y="2010"/>
                  </a:lnTo>
                  <a:lnTo>
                    <a:pt x="606" y="2070"/>
                  </a:lnTo>
                  <a:lnTo>
                    <a:pt x="589" y="2140"/>
                  </a:lnTo>
                  <a:lnTo>
                    <a:pt x="578" y="2137"/>
                  </a:lnTo>
                  <a:cubicBezTo>
                    <a:pt x="550" y="2186"/>
                    <a:pt x="501" y="2221"/>
                    <a:pt x="448" y="2235"/>
                  </a:cubicBezTo>
                  <a:cubicBezTo>
                    <a:pt x="371" y="2259"/>
                    <a:pt x="287" y="2385"/>
                    <a:pt x="221" y="2483"/>
                  </a:cubicBezTo>
                  <a:cubicBezTo>
                    <a:pt x="147" y="2595"/>
                    <a:pt x="88" y="2679"/>
                    <a:pt x="14" y="2704"/>
                  </a:cubicBezTo>
                  <a:cubicBezTo>
                    <a:pt x="0" y="2760"/>
                    <a:pt x="70" y="2959"/>
                    <a:pt x="119" y="2991"/>
                  </a:cubicBezTo>
                  <a:cubicBezTo>
                    <a:pt x="165" y="3005"/>
                    <a:pt x="200" y="3036"/>
                    <a:pt x="214" y="3082"/>
                  </a:cubicBezTo>
                  <a:lnTo>
                    <a:pt x="217" y="3078"/>
                  </a:lnTo>
                  <a:lnTo>
                    <a:pt x="238" y="3152"/>
                  </a:lnTo>
                  <a:lnTo>
                    <a:pt x="242" y="3166"/>
                  </a:lnTo>
                  <a:lnTo>
                    <a:pt x="256" y="3208"/>
                  </a:lnTo>
                  <a:cubicBezTo>
                    <a:pt x="277" y="3288"/>
                    <a:pt x="305" y="3372"/>
                    <a:pt x="357" y="3414"/>
                  </a:cubicBezTo>
                  <a:cubicBezTo>
                    <a:pt x="417" y="3456"/>
                    <a:pt x="476" y="3495"/>
                    <a:pt x="543" y="3523"/>
                  </a:cubicBezTo>
                  <a:cubicBezTo>
                    <a:pt x="673" y="3593"/>
                    <a:pt x="778" y="3649"/>
                    <a:pt x="806" y="3726"/>
                  </a:cubicBezTo>
                  <a:cubicBezTo>
                    <a:pt x="827" y="3717"/>
                    <a:pt x="855" y="3713"/>
                    <a:pt x="896" y="3713"/>
                  </a:cubicBezTo>
                  <a:cubicBezTo>
                    <a:pt x="949" y="3713"/>
                    <a:pt x="1025" y="3719"/>
                    <a:pt x="1138" y="3729"/>
                  </a:cubicBezTo>
                  <a:cubicBezTo>
                    <a:pt x="1261" y="3741"/>
                    <a:pt x="1423" y="3755"/>
                    <a:pt x="1575" y="3755"/>
                  </a:cubicBezTo>
                  <a:cubicBezTo>
                    <a:pt x="1747" y="3755"/>
                    <a:pt x="1906" y="3737"/>
                    <a:pt x="1978" y="3673"/>
                  </a:cubicBezTo>
                  <a:cubicBezTo>
                    <a:pt x="2225" y="3458"/>
                    <a:pt x="2787" y="3133"/>
                    <a:pt x="3445" y="3133"/>
                  </a:cubicBezTo>
                  <a:cubicBezTo>
                    <a:pt x="3525" y="3133"/>
                    <a:pt x="3605" y="3138"/>
                    <a:pt x="3687" y="3148"/>
                  </a:cubicBezTo>
                  <a:cubicBezTo>
                    <a:pt x="4170" y="3211"/>
                    <a:pt x="4282" y="3281"/>
                    <a:pt x="4359" y="3330"/>
                  </a:cubicBezTo>
                  <a:cubicBezTo>
                    <a:pt x="4394" y="3353"/>
                    <a:pt x="4431" y="3367"/>
                    <a:pt x="4471" y="3367"/>
                  </a:cubicBezTo>
                  <a:cubicBezTo>
                    <a:pt x="4479" y="3367"/>
                    <a:pt x="4487" y="3367"/>
                    <a:pt x="4495" y="3365"/>
                  </a:cubicBezTo>
                  <a:cubicBezTo>
                    <a:pt x="4639" y="3365"/>
                    <a:pt x="4716" y="3439"/>
                    <a:pt x="4779" y="3498"/>
                  </a:cubicBezTo>
                  <a:cubicBezTo>
                    <a:pt x="4837" y="3553"/>
                    <a:pt x="4874" y="3587"/>
                    <a:pt x="4952" y="3587"/>
                  </a:cubicBezTo>
                  <a:cubicBezTo>
                    <a:pt x="4959" y="3587"/>
                    <a:pt x="4967" y="3586"/>
                    <a:pt x="4975" y="3586"/>
                  </a:cubicBezTo>
                  <a:cubicBezTo>
                    <a:pt x="4986" y="3585"/>
                    <a:pt x="4997" y="3585"/>
                    <a:pt x="5008" y="3585"/>
                  </a:cubicBezTo>
                  <a:cubicBezTo>
                    <a:pt x="5127" y="3585"/>
                    <a:pt x="5214" y="3636"/>
                    <a:pt x="5297" y="3687"/>
                  </a:cubicBezTo>
                  <a:cubicBezTo>
                    <a:pt x="5392" y="3740"/>
                    <a:pt x="5479" y="3796"/>
                    <a:pt x="5626" y="3796"/>
                  </a:cubicBezTo>
                  <a:cubicBezTo>
                    <a:pt x="5749" y="3792"/>
                    <a:pt x="5871" y="3782"/>
                    <a:pt x="5990" y="3768"/>
                  </a:cubicBezTo>
                  <a:cubicBezTo>
                    <a:pt x="6122" y="3754"/>
                    <a:pt x="6248" y="3741"/>
                    <a:pt x="6360" y="3741"/>
                  </a:cubicBezTo>
                  <a:cubicBezTo>
                    <a:pt x="6451" y="3741"/>
                    <a:pt x="6534" y="3750"/>
                    <a:pt x="6603" y="3775"/>
                  </a:cubicBezTo>
                  <a:cubicBezTo>
                    <a:pt x="6623" y="3782"/>
                    <a:pt x="6650" y="3785"/>
                    <a:pt x="6683" y="3785"/>
                  </a:cubicBezTo>
                  <a:cubicBezTo>
                    <a:pt x="6894" y="3785"/>
                    <a:pt x="7337" y="3646"/>
                    <a:pt x="7552" y="3449"/>
                  </a:cubicBezTo>
                  <a:cubicBezTo>
                    <a:pt x="7601" y="3411"/>
                    <a:pt x="7636" y="3358"/>
                    <a:pt x="7657" y="3299"/>
                  </a:cubicBezTo>
                  <a:cubicBezTo>
                    <a:pt x="7692" y="3162"/>
                    <a:pt x="7667" y="3141"/>
                    <a:pt x="7618" y="3092"/>
                  </a:cubicBezTo>
                  <a:cubicBezTo>
                    <a:pt x="7566" y="3043"/>
                    <a:pt x="7482" y="2966"/>
                    <a:pt x="7447" y="2763"/>
                  </a:cubicBezTo>
                  <a:cubicBezTo>
                    <a:pt x="7415" y="2595"/>
                    <a:pt x="7265" y="2546"/>
                    <a:pt x="7020" y="2480"/>
                  </a:cubicBezTo>
                  <a:cubicBezTo>
                    <a:pt x="6897" y="2448"/>
                    <a:pt x="6778" y="2410"/>
                    <a:pt x="6666" y="2354"/>
                  </a:cubicBezTo>
                  <a:lnTo>
                    <a:pt x="6634" y="2336"/>
                  </a:lnTo>
                  <a:lnTo>
                    <a:pt x="6536" y="2280"/>
                  </a:lnTo>
                  <a:lnTo>
                    <a:pt x="6543" y="2273"/>
                  </a:lnTo>
                  <a:cubicBezTo>
                    <a:pt x="6519" y="2256"/>
                    <a:pt x="6498" y="2235"/>
                    <a:pt x="6477" y="2210"/>
                  </a:cubicBezTo>
                  <a:cubicBezTo>
                    <a:pt x="6109" y="1814"/>
                    <a:pt x="5766" y="1566"/>
                    <a:pt x="5490" y="1496"/>
                  </a:cubicBezTo>
                  <a:cubicBezTo>
                    <a:pt x="5318" y="1457"/>
                    <a:pt x="5175" y="1349"/>
                    <a:pt x="5094" y="1198"/>
                  </a:cubicBezTo>
                  <a:cubicBezTo>
                    <a:pt x="5087" y="1181"/>
                    <a:pt x="5073" y="1163"/>
                    <a:pt x="5063" y="1146"/>
                  </a:cubicBezTo>
                  <a:cubicBezTo>
                    <a:pt x="5031" y="1142"/>
                    <a:pt x="5003" y="1125"/>
                    <a:pt x="4986" y="1100"/>
                  </a:cubicBezTo>
                  <a:cubicBezTo>
                    <a:pt x="4982" y="1104"/>
                    <a:pt x="4979" y="1107"/>
                    <a:pt x="4979" y="1111"/>
                  </a:cubicBezTo>
                  <a:cubicBezTo>
                    <a:pt x="4943" y="1165"/>
                    <a:pt x="4869" y="1175"/>
                    <a:pt x="4765" y="1175"/>
                  </a:cubicBezTo>
                  <a:cubicBezTo>
                    <a:pt x="4736" y="1175"/>
                    <a:pt x="4704" y="1175"/>
                    <a:pt x="4671" y="1174"/>
                  </a:cubicBezTo>
                  <a:cubicBezTo>
                    <a:pt x="4633" y="1173"/>
                    <a:pt x="4593" y="1172"/>
                    <a:pt x="4553" y="1172"/>
                  </a:cubicBezTo>
                  <a:cubicBezTo>
                    <a:pt x="4432" y="1172"/>
                    <a:pt x="4308" y="1182"/>
                    <a:pt x="4229" y="1237"/>
                  </a:cubicBezTo>
                  <a:cubicBezTo>
                    <a:pt x="4135" y="1296"/>
                    <a:pt x="4033" y="1342"/>
                    <a:pt x="3921" y="1366"/>
                  </a:cubicBezTo>
                  <a:cubicBezTo>
                    <a:pt x="3844" y="1384"/>
                    <a:pt x="3774" y="1415"/>
                    <a:pt x="3708" y="1457"/>
                  </a:cubicBezTo>
                  <a:cubicBezTo>
                    <a:pt x="3582" y="1545"/>
                    <a:pt x="3435" y="1611"/>
                    <a:pt x="3319" y="1611"/>
                  </a:cubicBezTo>
                  <a:cubicBezTo>
                    <a:pt x="3315" y="1612"/>
                    <a:pt x="3311" y="1612"/>
                    <a:pt x="3307" y="1612"/>
                  </a:cubicBezTo>
                  <a:cubicBezTo>
                    <a:pt x="3256" y="1612"/>
                    <a:pt x="3208" y="1591"/>
                    <a:pt x="3172" y="1552"/>
                  </a:cubicBezTo>
                  <a:cubicBezTo>
                    <a:pt x="3127" y="1492"/>
                    <a:pt x="3148" y="1408"/>
                    <a:pt x="3165" y="1328"/>
                  </a:cubicBezTo>
                  <a:cubicBezTo>
                    <a:pt x="3190" y="1237"/>
                    <a:pt x="3200" y="1170"/>
                    <a:pt x="3165" y="1146"/>
                  </a:cubicBezTo>
                  <a:cubicBezTo>
                    <a:pt x="3085" y="1100"/>
                    <a:pt x="3001" y="1069"/>
                    <a:pt x="2913" y="1041"/>
                  </a:cubicBezTo>
                  <a:cubicBezTo>
                    <a:pt x="2710" y="971"/>
                    <a:pt x="2605" y="932"/>
                    <a:pt x="2588" y="852"/>
                  </a:cubicBezTo>
                  <a:cubicBezTo>
                    <a:pt x="2570" y="764"/>
                    <a:pt x="2675" y="726"/>
                    <a:pt x="2903" y="642"/>
                  </a:cubicBezTo>
                  <a:cubicBezTo>
                    <a:pt x="3029" y="596"/>
                    <a:pt x="3281" y="502"/>
                    <a:pt x="3316" y="446"/>
                  </a:cubicBezTo>
                  <a:cubicBezTo>
                    <a:pt x="3287" y="420"/>
                    <a:pt x="3146" y="417"/>
                    <a:pt x="3028" y="417"/>
                  </a:cubicBezTo>
                  <a:cubicBezTo>
                    <a:pt x="3002" y="417"/>
                    <a:pt x="2977" y="418"/>
                    <a:pt x="2955" y="418"/>
                  </a:cubicBezTo>
                  <a:cubicBezTo>
                    <a:pt x="2912" y="418"/>
                    <a:pt x="2868" y="419"/>
                    <a:pt x="2825" y="419"/>
                  </a:cubicBezTo>
                  <a:cubicBezTo>
                    <a:pt x="2681" y="419"/>
                    <a:pt x="2544" y="410"/>
                    <a:pt x="2458" y="362"/>
                  </a:cubicBezTo>
                  <a:cubicBezTo>
                    <a:pt x="2416" y="344"/>
                    <a:pt x="2384" y="306"/>
                    <a:pt x="2370" y="260"/>
                  </a:cubicBezTo>
                  <a:cubicBezTo>
                    <a:pt x="2356" y="187"/>
                    <a:pt x="2402" y="124"/>
                    <a:pt x="2440" y="71"/>
                  </a:cubicBezTo>
                  <a:cubicBezTo>
                    <a:pt x="2451" y="57"/>
                    <a:pt x="2461" y="43"/>
                    <a:pt x="2472" y="25"/>
                  </a:cubicBezTo>
                  <a:cubicBezTo>
                    <a:pt x="2458" y="22"/>
                    <a:pt x="2440" y="18"/>
                    <a:pt x="2423" y="15"/>
                  </a:cubicBezTo>
                  <a:cubicBezTo>
                    <a:pt x="2377" y="6"/>
                    <a:pt x="2330" y="1"/>
                    <a:pt x="2284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319" name="Google Shape;5319;p105"/>
            <p:cNvSpPr/>
            <p:nvPr/>
          </p:nvSpPr>
          <p:spPr>
            <a:xfrm>
              <a:off x="2259243" y="2070557"/>
              <a:ext cx="13034" cy="35342"/>
            </a:xfrm>
            <a:custGeom>
              <a:avLst/>
              <a:gdLst/>
              <a:ahLst/>
              <a:cxnLst/>
              <a:rect l="l" t="t" r="r" b="b"/>
              <a:pathLst>
                <a:path w="960" h="2603" extrusionOk="0">
                  <a:moveTo>
                    <a:pt x="32" y="1"/>
                  </a:moveTo>
                  <a:lnTo>
                    <a:pt x="32" y="1"/>
                  </a:lnTo>
                  <a:cubicBezTo>
                    <a:pt x="1" y="291"/>
                    <a:pt x="39" y="1061"/>
                    <a:pt x="165" y="1541"/>
                  </a:cubicBezTo>
                  <a:cubicBezTo>
                    <a:pt x="225" y="1769"/>
                    <a:pt x="277" y="1807"/>
                    <a:pt x="288" y="1814"/>
                  </a:cubicBezTo>
                  <a:cubicBezTo>
                    <a:pt x="417" y="1884"/>
                    <a:pt x="526" y="2073"/>
                    <a:pt x="627" y="2252"/>
                  </a:cubicBezTo>
                  <a:cubicBezTo>
                    <a:pt x="655" y="2301"/>
                    <a:pt x="683" y="2350"/>
                    <a:pt x="711" y="2395"/>
                  </a:cubicBezTo>
                  <a:cubicBezTo>
                    <a:pt x="800" y="2536"/>
                    <a:pt x="862" y="2602"/>
                    <a:pt x="912" y="2602"/>
                  </a:cubicBezTo>
                  <a:cubicBezTo>
                    <a:pt x="919" y="2602"/>
                    <a:pt x="925" y="2601"/>
                    <a:pt x="932" y="2598"/>
                  </a:cubicBezTo>
                  <a:cubicBezTo>
                    <a:pt x="949" y="2591"/>
                    <a:pt x="953" y="2584"/>
                    <a:pt x="953" y="2584"/>
                  </a:cubicBezTo>
                  <a:cubicBezTo>
                    <a:pt x="960" y="2560"/>
                    <a:pt x="900" y="2476"/>
                    <a:pt x="872" y="2430"/>
                  </a:cubicBezTo>
                  <a:cubicBezTo>
                    <a:pt x="827" y="2374"/>
                    <a:pt x="792" y="2311"/>
                    <a:pt x="764" y="2245"/>
                  </a:cubicBezTo>
                  <a:cubicBezTo>
                    <a:pt x="746" y="2185"/>
                    <a:pt x="732" y="2126"/>
                    <a:pt x="725" y="2066"/>
                  </a:cubicBezTo>
                  <a:cubicBezTo>
                    <a:pt x="704" y="1905"/>
                    <a:pt x="676" y="1723"/>
                    <a:pt x="491" y="1555"/>
                  </a:cubicBezTo>
                  <a:cubicBezTo>
                    <a:pt x="344" y="1419"/>
                    <a:pt x="249" y="1033"/>
                    <a:pt x="155" y="571"/>
                  </a:cubicBezTo>
                  <a:lnTo>
                    <a:pt x="137" y="477"/>
                  </a:lnTo>
                  <a:lnTo>
                    <a:pt x="127" y="431"/>
                  </a:lnTo>
                  <a:cubicBezTo>
                    <a:pt x="95" y="263"/>
                    <a:pt x="64" y="106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320" name="Google Shape;5320;p105"/>
            <p:cNvSpPr/>
            <p:nvPr/>
          </p:nvSpPr>
          <p:spPr>
            <a:xfrm>
              <a:off x="1664562" y="2045086"/>
              <a:ext cx="3435" cy="4711"/>
            </a:xfrm>
            <a:custGeom>
              <a:avLst/>
              <a:gdLst/>
              <a:ahLst/>
              <a:cxnLst/>
              <a:rect l="l" t="t" r="r" b="b"/>
              <a:pathLst>
                <a:path w="253" h="347" extrusionOk="0">
                  <a:moveTo>
                    <a:pt x="253" y="0"/>
                  </a:moveTo>
                  <a:lnTo>
                    <a:pt x="253" y="0"/>
                  </a:lnTo>
                  <a:cubicBezTo>
                    <a:pt x="239" y="4"/>
                    <a:pt x="221" y="4"/>
                    <a:pt x="207" y="4"/>
                  </a:cubicBezTo>
                  <a:lnTo>
                    <a:pt x="200" y="4"/>
                  </a:lnTo>
                  <a:cubicBezTo>
                    <a:pt x="130" y="4"/>
                    <a:pt x="50" y="77"/>
                    <a:pt x="25" y="161"/>
                  </a:cubicBezTo>
                  <a:cubicBezTo>
                    <a:pt x="0" y="228"/>
                    <a:pt x="32" y="301"/>
                    <a:pt x="99" y="329"/>
                  </a:cubicBezTo>
                  <a:cubicBezTo>
                    <a:pt x="109" y="336"/>
                    <a:pt x="120" y="343"/>
                    <a:pt x="134" y="347"/>
                  </a:cubicBezTo>
                  <a:cubicBezTo>
                    <a:pt x="144" y="319"/>
                    <a:pt x="148" y="291"/>
                    <a:pt x="155" y="263"/>
                  </a:cubicBezTo>
                  <a:cubicBezTo>
                    <a:pt x="165" y="168"/>
                    <a:pt x="197" y="77"/>
                    <a:pt x="253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321" name="Google Shape;5321;p105"/>
            <p:cNvSpPr/>
            <p:nvPr/>
          </p:nvSpPr>
          <p:spPr>
            <a:xfrm>
              <a:off x="1423480" y="1702037"/>
              <a:ext cx="30142" cy="11880"/>
            </a:xfrm>
            <a:custGeom>
              <a:avLst/>
              <a:gdLst/>
              <a:ahLst/>
              <a:cxnLst/>
              <a:rect l="l" t="t" r="r" b="b"/>
              <a:pathLst>
                <a:path w="2220" h="875" extrusionOk="0">
                  <a:moveTo>
                    <a:pt x="2216" y="1"/>
                  </a:moveTo>
                  <a:cubicBezTo>
                    <a:pt x="2178" y="25"/>
                    <a:pt x="2139" y="50"/>
                    <a:pt x="2104" y="78"/>
                  </a:cubicBezTo>
                  <a:cubicBezTo>
                    <a:pt x="2069" y="102"/>
                    <a:pt x="2031" y="134"/>
                    <a:pt x="1982" y="165"/>
                  </a:cubicBezTo>
                  <a:cubicBezTo>
                    <a:pt x="1901" y="222"/>
                    <a:pt x="1831" y="242"/>
                    <a:pt x="1767" y="242"/>
                  </a:cubicBezTo>
                  <a:cubicBezTo>
                    <a:pt x="1692" y="242"/>
                    <a:pt x="1624" y="214"/>
                    <a:pt x="1555" y="186"/>
                  </a:cubicBezTo>
                  <a:cubicBezTo>
                    <a:pt x="1453" y="141"/>
                    <a:pt x="1348" y="113"/>
                    <a:pt x="1236" y="106"/>
                  </a:cubicBezTo>
                  <a:cubicBezTo>
                    <a:pt x="1231" y="105"/>
                    <a:pt x="1225" y="105"/>
                    <a:pt x="1220" y="105"/>
                  </a:cubicBezTo>
                  <a:cubicBezTo>
                    <a:pt x="1054" y="105"/>
                    <a:pt x="849" y="257"/>
                    <a:pt x="686" y="379"/>
                  </a:cubicBezTo>
                  <a:lnTo>
                    <a:pt x="665" y="396"/>
                  </a:lnTo>
                  <a:lnTo>
                    <a:pt x="602" y="442"/>
                  </a:lnTo>
                  <a:lnTo>
                    <a:pt x="560" y="473"/>
                  </a:lnTo>
                  <a:cubicBezTo>
                    <a:pt x="490" y="518"/>
                    <a:pt x="438" y="545"/>
                    <a:pt x="392" y="545"/>
                  </a:cubicBezTo>
                  <a:cubicBezTo>
                    <a:pt x="380" y="545"/>
                    <a:pt x="369" y="543"/>
                    <a:pt x="357" y="540"/>
                  </a:cubicBezTo>
                  <a:cubicBezTo>
                    <a:pt x="326" y="533"/>
                    <a:pt x="298" y="508"/>
                    <a:pt x="287" y="477"/>
                  </a:cubicBezTo>
                  <a:cubicBezTo>
                    <a:pt x="256" y="414"/>
                    <a:pt x="192" y="377"/>
                    <a:pt x="123" y="377"/>
                  </a:cubicBezTo>
                  <a:cubicBezTo>
                    <a:pt x="115" y="377"/>
                    <a:pt x="107" y="378"/>
                    <a:pt x="98" y="379"/>
                  </a:cubicBezTo>
                  <a:cubicBezTo>
                    <a:pt x="11" y="396"/>
                    <a:pt x="0" y="508"/>
                    <a:pt x="0" y="571"/>
                  </a:cubicBezTo>
                  <a:cubicBezTo>
                    <a:pt x="0" y="659"/>
                    <a:pt x="46" y="732"/>
                    <a:pt x="137" y="788"/>
                  </a:cubicBezTo>
                  <a:cubicBezTo>
                    <a:pt x="235" y="846"/>
                    <a:pt x="365" y="874"/>
                    <a:pt x="503" y="874"/>
                  </a:cubicBezTo>
                  <a:cubicBezTo>
                    <a:pt x="668" y="874"/>
                    <a:pt x="845" y="835"/>
                    <a:pt x="994" y="757"/>
                  </a:cubicBezTo>
                  <a:lnTo>
                    <a:pt x="1184" y="659"/>
                  </a:lnTo>
                  <a:cubicBezTo>
                    <a:pt x="1544" y="470"/>
                    <a:pt x="2150" y="158"/>
                    <a:pt x="2220" y="15"/>
                  </a:cubicBezTo>
                  <a:cubicBezTo>
                    <a:pt x="2220" y="11"/>
                    <a:pt x="2220" y="11"/>
                    <a:pt x="2220" y="8"/>
                  </a:cubicBezTo>
                  <a:lnTo>
                    <a:pt x="2216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322" name="Google Shape;5322;p105"/>
            <p:cNvSpPr/>
            <p:nvPr/>
          </p:nvSpPr>
          <p:spPr>
            <a:xfrm>
              <a:off x="1110233" y="1631597"/>
              <a:ext cx="22498" cy="29097"/>
            </a:xfrm>
            <a:custGeom>
              <a:avLst/>
              <a:gdLst/>
              <a:ahLst/>
              <a:cxnLst/>
              <a:rect l="l" t="t" r="r" b="b"/>
              <a:pathLst>
                <a:path w="1657" h="2143" extrusionOk="0">
                  <a:moveTo>
                    <a:pt x="207" y="0"/>
                  </a:moveTo>
                  <a:lnTo>
                    <a:pt x="204" y="4"/>
                  </a:lnTo>
                  <a:cubicBezTo>
                    <a:pt x="158" y="34"/>
                    <a:pt x="104" y="51"/>
                    <a:pt x="50" y="51"/>
                  </a:cubicBezTo>
                  <a:cubicBezTo>
                    <a:pt x="33" y="51"/>
                    <a:pt x="17" y="49"/>
                    <a:pt x="1" y="46"/>
                  </a:cubicBezTo>
                  <a:lnTo>
                    <a:pt x="1" y="46"/>
                  </a:lnTo>
                  <a:cubicBezTo>
                    <a:pt x="165" y="221"/>
                    <a:pt x="302" y="417"/>
                    <a:pt x="407" y="631"/>
                  </a:cubicBezTo>
                  <a:cubicBezTo>
                    <a:pt x="428" y="680"/>
                    <a:pt x="543" y="708"/>
                    <a:pt x="648" y="732"/>
                  </a:cubicBezTo>
                  <a:cubicBezTo>
                    <a:pt x="785" y="767"/>
                    <a:pt x="935" y="802"/>
                    <a:pt x="1026" y="900"/>
                  </a:cubicBezTo>
                  <a:cubicBezTo>
                    <a:pt x="1086" y="967"/>
                    <a:pt x="1170" y="981"/>
                    <a:pt x="1236" y="991"/>
                  </a:cubicBezTo>
                  <a:cubicBezTo>
                    <a:pt x="1306" y="1005"/>
                    <a:pt x="1362" y="1016"/>
                    <a:pt x="1387" y="1068"/>
                  </a:cubicBezTo>
                  <a:cubicBezTo>
                    <a:pt x="1405" y="1110"/>
                    <a:pt x="1398" y="1156"/>
                    <a:pt x="1373" y="1194"/>
                  </a:cubicBezTo>
                  <a:cubicBezTo>
                    <a:pt x="1345" y="1257"/>
                    <a:pt x="1327" y="1324"/>
                    <a:pt x="1324" y="1394"/>
                  </a:cubicBezTo>
                  <a:cubicBezTo>
                    <a:pt x="1320" y="1436"/>
                    <a:pt x="1327" y="1478"/>
                    <a:pt x="1352" y="1516"/>
                  </a:cubicBezTo>
                  <a:cubicBezTo>
                    <a:pt x="1355" y="1520"/>
                    <a:pt x="1359" y="1523"/>
                    <a:pt x="1366" y="1523"/>
                  </a:cubicBezTo>
                  <a:cubicBezTo>
                    <a:pt x="1457" y="1523"/>
                    <a:pt x="1534" y="1597"/>
                    <a:pt x="1566" y="1712"/>
                  </a:cubicBezTo>
                  <a:cubicBezTo>
                    <a:pt x="1594" y="1824"/>
                    <a:pt x="1559" y="1936"/>
                    <a:pt x="1471" y="1985"/>
                  </a:cubicBezTo>
                  <a:cubicBezTo>
                    <a:pt x="1433" y="2003"/>
                    <a:pt x="1412" y="2045"/>
                    <a:pt x="1422" y="2087"/>
                  </a:cubicBezTo>
                  <a:cubicBezTo>
                    <a:pt x="1429" y="2122"/>
                    <a:pt x="1461" y="2143"/>
                    <a:pt x="1510" y="2143"/>
                  </a:cubicBezTo>
                  <a:cubicBezTo>
                    <a:pt x="1534" y="2139"/>
                    <a:pt x="1562" y="2125"/>
                    <a:pt x="1576" y="2104"/>
                  </a:cubicBezTo>
                  <a:cubicBezTo>
                    <a:pt x="1639" y="2020"/>
                    <a:pt x="1657" y="1824"/>
                    <a:pt x="1615" y="1667"/>
                  </a:cubicBezTo>
                  <a:cubicBezTo>
                    <a:pt x="1594" y="1579"/>
                    <a:pt x="1590" y="1492"/>
                    <a:pt x="1604" y="1404"/>
                  </a:cubicBezTo>
                  <a:cubicBezTo>
                    <a:pt x="1615" y="1296"/>
                    <a:pt x="1622" y="1222"/>
                    <a:pt x="1534" y="1124"/>
                  </a:cubicBezTo>
                  <a:cubicBezTo>
                    <a:pt x="1520" y="1110"/>
                    <a:pt x="1506" y="1093"/>
                    <a:pt x="1492" y="1075"/>
                  </a:cubicBezTo>
                  <a:lnTo>
                    <a:pt x="1475" y="1047"/>
                  </a:lnTo>
                  <a:lnTo>
                    <a:pt x="1408" y="946"/>
                  </a:lnTo>
                  <a:lnTo>
                    <a:pt x="1419" y="946"/>
                  </a:lnTo>
                  <a:cubicBezTo>
                    <a:pt x="1398" y="904"/>
                    <a:pt x="1376" y="862"/>
                    <a:pt x="1359" y="820"/>
                  </a:cubicBezTo>
                  <a:cubicBezTo>
                    <a:pt x="1279" y="644"/>
                    <a:pt x="1228" y="552"/>
                    <a:pt x="1162" y="552"/>
                  </a:cubicBezTo>
                  <a:cubicBezTo>
                    <a:pt x="1154" y="552"/>
                    <a:pt x="1144" y="554"/>
                    <a:pt x="1135" y="557"/>
                  </a:cubicBezTo>
                  <a:cubicBezTo>
                    <a:pt x="1119" y="563"/>
                    <a:pt x="1103" y="566"/>
                    <a:pt x="1088" y="566"/>
                  </a:cubicBezTo>
                  <a:cubicBezTo>
                    <a:pt x="1024" y="566"/>
                    <a:pt x="970" y="520"/>
                    <a:pt x="925" y="480"/>
                  </a:cubicBezTo>
                  <a:cubicBezTo>
                    <a:pt x="881" y="440"/>
                    <a:pt x="841" y="403"/>
                    <a:pt x="795" y="403"/>
                  </a:cubicBezTo>
                  <a:cubicBezTo>
                    <a:pt x="793" y="403"/>
                    <a:pt x="790" y="403"/>
                    <a:pt x="788" y="403"/>
                  </a:cubicBezTo>
                  <a:cubicBezTo>
                    <a:pt x="757" y="406"/>
                    <a:pt x="722" y="413"/>
                    <a:pt x="683" y="420"/>
                  </a:cubicBezTo>
                  <a:cubicBezTo>
                    <a:pt x="626" y="432"/>
                    <a:pt x="564" y="444"/>
                    <a:pt x="507" y="444"/>
                  </a:cubicBezTo>
                  <a:cubicBezTo>
                    <a:pt x="456" y="444"/>
                    <a:pt x="409" y="434"/>
                    <a:pt x="372" y="406"/>
                  </a:cubicBezTo>
                  <a:cubicBezTo>
                    <a:pt x="333" y="378"/>
                    <a:pt x="309" y="336"/>
                    <a:pt x="305" y="287"/>
                  </a:cubicBezTo>
                  <a:cubicBezTo>
                    <a:pt x="284" y="126"/>
                    <a:pt x="235" y="18"/>
                    <a:pt x="207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323" name="Google Shape;5323;p105"/>
            <p:cNvSpPr/>
            <p:nvPr/>
          </p:nvSpPr>
          <p:spPr>
            <a:xfrm>
              <a:off x="1475522" y="1731935"/>
              <a:ext cx="1059" cy="1914"/>
            </a:xfrm>
            <a:custGeom>
              <a:avLst/>
              <a:gdLst/>
              <a:ahLst/>
              <a:cxnLst/>
              <a:rect l="l" t="t" r="r" b="b"/>
              <a:pathLst>
                <a:path w="78" h="141" extrusionOk="0">
                  <a:moveTo>
                    <a:pt x="78" y="1"/>
                  </a:moveTo>
                  <a:cubicBezTo>
                    <a:pt x="50" y="11"/>
                    <a:pt x="29" y="32"/>
                    <a:pt x="15" y="60"/>
                  </a:cubicBezTo>
                  <a:cubicBezTo>
                    <a:pt x="8" y="85"/>
                    <a:pt x="1" y="113"/>
                    <a:pt x="1" y="141"/>
                  </a:cubicBezTo>
                  <a:cubicBezTo>
                    <a:pt x="25" y="92"/>
                    <a:pt x="50" y="46"/>
                    <a:pt x="78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324" name="Google Shape;5324;p105"/>
            <p:cNvSpPr/>
            <p:nvPr/>
          </p:nvSpPr>
          <p:spPr>
            <a:xfrm>
              <a:off x="1389726" y="1671094"/>
              <a:ext cx="58858" cy="39483"/>
            </a:xfrm>
            <a:custGeom>
              <a:avLst/>
              <a:gdLst/>
              <a:ahLst/>
              <a:cxnLst/>
              <a:rect l="l" t="t" r="r" b="b"/>
              <a:pathLst>
                <a:path w="4335" h="2908" extrusionOk="0">
                  <a:moveTo>
                    <a:pt x="2336" y="0"/>
                  </a:moveTo>
                  <a:cubicBezTo>
                    <a:pt x="2281" y="0"/>
                    <a:pt x="2237" y="5"/>
                    <a:pt x="2206" y="15"/>
                  </a:cubicBezTo>
                  <a:cubicBezTo>
                    <a:pt x="2203" y="18"/>
                    <a:pt x="2196" y="18"/>
                    <a:pt x="2189" y="22"/>
                  </a:cubicBezTo>
                  <a:cubicBezTo>
                    <a:pt x="2182" y="162"/>
                    <a:pt x="1979" y="179"/>
                    <a:pt x="1639" y="211"/>
                  </a:cubicBezTo>
                  <a:cubicBezTo>
                    <a:pt x="1425" y="225"/>
                    <a:pt x="1212" y="253"/>
                    <a:pt x="998" y="298"/>
                  </a:cubicBezTo>
                  <a:cubicBezTo>
                    <a:pt x="606" y="389"/>
                    <a:pt x="225" y="750"/>
                    <a:pt x="172" y="869"/>
                  </a:cubicBezTo>
                  <a:cubicBezTo>
                    <a:pt x="221" y="869"/>
                    <a:pt x="263" y="893"/>
                    <a:pt x="291" y="932"/>
                  </a:cubicBezTo>
                  <a:cubicBezTo>
                    <a:pt x="361" y="1026"/>
                    <a:pt x="305" y="1201"/>
                    <a:pt x="228" y="1446"/>
                  </a:cubicBezTo>
                  <a:cubicBezTo>
                    <a:pt x="179" y="1593"/>
                    <a:pt x="137" y="1744"/>
                    <a:pt x="102" y="1895"/>
                  </a:cubicBezTo>
                  <a:cubicBezTo>
                    <a:pt x="1" y="2416"/>
                    <a:pt x="85" y="2784"/>
                    <a:pt x="221" y="2882"/>
                  </a:cubicBezTo>
                  <a:cubicBezTo>
                    <a:pt x="245" y="2899"/>
                    <a:pt x="271" y="2908"/>
                    <a:pt x="300" y="2908"/>
                  </a:cubicBezTo>
                  <a:cubicBezTo>
                    <a:pt x="336" y="2908"/>
                    <a:pt x="375" y="2895"/>
                    <a:pt x="417" y="2868"/>
                  </a:cubicBezTo>
                  <a:cubicBezTo>
                    <a:pt x="778" y="2651"/>
                    <a:pt x="862" y="2483"/>
                    <a:pt x="774" y="2140"/>
                  </a:cubicBezTo>
                  <a:cubicBezTo>
                    <a:pt x="673" y="1727"/>
                    <a:pt x="806" y="1173"/>
                    <a:pt x="925" y="932"/>
                  </a:cubicBezTo>
                  <a:cubicBezTo>
                    <a:pt x="995" y="792"/>
                    <a:pt x="1117" y="757"/>
                    <a:pt x="1226" y="725"/>
                  </a:cubicBezTo>
                  <a:cubicBezTo>
                    <a:pt x="1345" y="690"/>
                    <a:pt x="1439" y="666"/>
                    <a:pt x="1481" y="529"/>
                  </a:cubicBezTo>
                  <a:cubicBezTo>
                    <a:pt x="1523" y="382"/>
                    <a:pt x="1653" y="277"/>
                    <a:pt x="1804" y="260"/>
                  </a:cubicBezTo>
                  <a:cubicBezTo>
                    <a:pt x="1826" y="257"/>
                    <a:pt x="1848" y="255"/>
                    <a:pt x="1871" y="255"/>
                  </a:cubicBezTo>
                  <a:cubicBezTo>
                    <a:pt x="2085" y="255"/>
                    <a:pt x="2305" y="388"/>
                    <a:pt x="2448" y="610"/>
                  </a:cubicBezTo>
                  <a:cubicBezTo>
                    <a:pt x="2644" y="918"/>
                    <a:pt x="2500" y="1149"/>
                    <a:pt x="2374" y="1359"/>
                  </a:cubicBezTo>
                  <a:cubicBezTo>
                    <a:pt x="2311" y="1460"/>
                    <a:pt x="2255" y="1555"/>
                    <a:pt x="2238" y="1649"/>
                  </a:cubicBezTo>
                  <a:lnTo>
                    <a:pt x="2238" y="1660"/>
                  </a:lnTo>
                  <a:cubicBezTo>
                    <a:pt x="2259" y="1649"/>
                    <a:pt x="2283" y="1632"/>
                    <a:pt x="2301" y="1621"/>
                  </a:cubicBezTo>
                  <a:cubicBezTo>
                    <a:pt x="2397" y="1556"/>
                    <a:pt x="2535" y="1465"/>
                    <a:pt x="2678" y="1465"/>
                  </a:cubicBezTo>
                  <a:cubicBezTo>
                    <a:pt x="2711" y="1465"/>
                    <a:pt x="2744" y="1470"/>
                    <a:pt x="2777" y="1481"/>
                  </a:cubicBezTo>
                  <a:cubicBezTo>
                    <a:pt x="2990" y="1551"/>
                    <a:pt x="2983" y="1804"/>
                    <a:pt x="2976" y="1986"/>
                  </a:cubicBezTo>
                  <a:cubicBezTo>
                    <a:pt x="2976" y="2052"/>
                    <a:pt x="2973" y="2161"/>
                    <a:pt x="2990" y="2182"/>
                  </a:cubicBezTo>
                  <a:cubicBezTo>
                    <a:pt x="3067" y="2168"/>
                    <a:pt x="3298" y="1758"/>
                    <a:pt x="3298" y="1397"/>
                  </a:cubicBezTo>
                  <a:cubicBezTo>
                    <a:pt x="3298" y="1173"/>
                    <a:pt x="3368" y="1103"/>
                    <a:pt x="3421" y="1051"/>
                  </a:cubicBezTo>
                  <a:cubicBezTo>
                    <a:pt x="3459" y="1016"/>
                    <a:pt x="3473" y="998"/>
                    <a:pt x="3463" y="918"/>
                  </a:cubicBezTo>
                  <a:cubicBezTo>
                    <a:pt x="3452" y="872"/>
                    <a:pt x="3470" y="820"/>
                    <a:pt x="3512" y="792"/>
                  </a:cubicBezTo>
                  <a:cubicBezTo>
                    <a:pt x="3530" y="780"/>
                    <a:pt x="3549" y="774"/>
                    <a:pt x="3570" y="774"/>
                  </a:cubicBezTo>
                  <a:cubicBezTo>
                    <a:pt x="3629" y="774"/>
                    <a:pt x="3702" y="815"/>
                    <a:pt x="3803" y="869"/>
                  </a:cubicBezTo>
                  <a:cubicBezTo>
                    <a:pt x="3928" y="938"/>
                    <a:pt x="4078" y="1017"/>
                    <a:pt x="4206" y="1017"/>
                  </a:cubicBezTo>
                  <a:cubicBezTo>
                    <a:pt x="4214" y="1017"/>
                    <a:pt x="4222" y="1016"/>
                    <a:pt x="4230" y="1016"/>
                  </a:cubicBezTo>
                  <a:cubicBezTo>
                    <a:pt x="4307" y="1012"/>
                    <a:pt x="4321" y="991"/>
                    <a:pt x="4321" y="991"/>
                  </a:cubicBezTo>
                  <a:cubicBezTo>
                    <a:pt x="4335" y="960"/>
                    <a:pt x="4251" y="827"/>
                    <a:pt x="4191" y="736"/>
                  </a:cubicBezTo>
                  <a:cubicBezTo>
                    <a:pt x="4111" y="617"/>
                    <a:pt x="4037" y="491"/>
                    <a:pt x="3978" y="354"/>
                  </a:cubicBezTo>
                  <a:cubicBezTo>
                    <a:pt x="3907" y="188"/>
                    <a:pt x="3780" y="153"/>
                    <a:pt x="3590" y="153"/>
                  </a:cubicBezTo>
                  <a:cubicBezTo>
                    <a:pt x="3543" y="153"/>
                    <a:pt x="3493" y="155"/>
                    <a:pt x="3438" y="158"/>
                  </a:cubicBezTo>
                  <a:cubicBezTo>
                    <a:pt x="3379" y="161"/>
                    <a:pt x="3319" y="164"/>
                    <a:pt x="3261" y="164"/>
                  </a:cubicBezTo>
                  <a:cubicBezTo>
                    <a:pt x="3170" y="164"/>
                    <a:pt x="3082" y="156"/>
                    <a:pt x="3001" y="127"/>
                  </a:cubicBezTo>
                  <a:cubicBezTo>
                    <a:pt x="2787" y="49"/>
                    <a:pt x="2511" y="0"/>
                    <a:pt x="2336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325" name="Google Shape;5325;p105"/>
            <p:cNvSpPr/>
            <p:nvPr/>
          </p:nvSpPr>
          <p:spPr>
            <a:xfrm>
              <a:off x="1309917" y="13122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326" name="Google Shape;5326;p105"/>
            <p:cNvSpPr/>
            <p:nvPr/>
          </p:nvSpPr>
          <p:spPr>
            <a:xfrm>
              <a:off x="1507986" y="1447255"/>
              <a:ext cx="18601" cy="10482"/>
            </a:xfrm>
            <a:custGeom>
              <a:avLst/>
              <a:gdLst/>
              <a:ahLst/>
              <a:cxnLst/>
              <a:rect l="l" t="t" r="r" b="b"/>
              <a:pathLst>
                <a:path w="1370" h="772" extrusionOk="0">
                  <a:moveTo>
                    <a:pt x="716" y="0"/>
                  </a:moveTo>
                  <a:cubicBezTo>
                    <a:pt x="671" y="0"/>
                    <a:pt x="625" y="11"/>
                    <a:pt x="578" y="36"/>
                  </a:cubicBezTo>
                  <a:cubicBezTo>
                    <a:pt x="396" y="127"/>
                    <a:pt x="200" y="183"/>
                    <a:pt x="1" y="197"/>
                  </a:cubicBezTo>
                  <a:cubicBezTo>
                    <a:pt x="214" y="260"/>
                    <a:pt x="410" y="376"/>
                    <a:pt x="568" y="537"/>
                  </a:cubicBezTo>
                  <a:cubicBezTo>
                    <a:pt x="645" y="624"/>
                    <a:pt x="680" y="701"/>
                    <a:pt x="669" y="771"/>
                  </a:cubicBezTo>
                  <a:cubicBezTo>
                    <a:pt x="809" y="771"/>
                    <a:pt x="1268" y="621"/>
                    <a:pt x="1359" y="477"/>
                  </a:cubicBezTo>
                  <a:cubicBezTo>
                    <a:pt x="1370" y="460"/>
                    <a:pt x="1366" y="453"/>
                    <a:pt x="1352" y="439"/>
                  </a:cubicBezTo>
                  <a:cubicBezTo>
                    <a:pt x="1317" y="407"/>
                    <a:pt x="1279" y="372"/>
                    <a:pt x="1237" y="334"/>
                  </a:cubicBezTo>
                  <a:cubicBezTo>
                    <a:pt x="1069" y="169"/>
                    <a:pt x="895" y="0"/>
                    <a:pt x="716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327" name="Google Shape;5327;p105"/>
            <p:cNvSpPr/>
            <p:nvPr/>
          </p:nvSpPr>
          <p:spPr>
            <a:xfrm>
              <a:off x="1328559" y="1417113"/>
              <a:ext cx="4236" cy="937"/>
            </a:xfrm>
            <a:custGeom>
              <a:avLst/>
              <a:gdLst/>
              <a:ahLst/>
              <a:cxnLst/>
              <a:rect l="l" t="t" r="r" b="b"/>
              <a:pathLst>
                <a:path w="312" h="69" extrusionOk="0">
                  <a:moveTo>
                    <a:pt x="52" y="0"/>
                  </a:moveTo>
                  <a:cubicBezTo>
                    <a:pt x="35" y="0"/>
                    <a:pt x="19" y="4"/>
                    <a:pt x="4" y="12"/>
                  </a:cubicBezTo>
                  <a:cubicBezTo>
                    <a:pt x="4" y="16"/>
                    <a:pt x="0" y="23"/>
                    <a:pt x="4" y="30"/>
                  </a:cubicBezTo>
                  <a:cubicBezTo>
                    <a:pt x="4" y="51"/>
                    <a:pt x="7" y="54"/>
                    <a:pt x="11" y="58"/>
                  </a:cubicBezTo>
                  <a:cubicBezTo>
                    <a:pt x="15" y="61"/>
                    <a:pt x="31" y="68"/>
                    <a:pt x="68" y="68"/>
                  </a:cubicBezTo>
                  <a:cubicBezTo>
                    <a:pt x="113" y="68"/>
                    <a:pt x="188" y="58"/>
                    <a:pt x="312" y="16"/>
                  </a:cubicBezTo>
                  <a:cubicBezTo>
                    <a:pt x="270" y="16"/>
                    <a:pt x="224" y="12"/>
                    <a:pt x="182" y="9"/>
                  </a:cubicBezTo>
                  <a:cubicBezTo>
                    <a:pt x="147" y="5"/>
                    <a:pt x="105" y="2"/>
                    <a:pt x="70" y="2"/>
                  </a:cubicBezTo>
                  <a:cubicBezTo>
                    <a:pt x="64" y="1"/>
                    <a:pt x="58" y="0"/>
                    <a:pt x="52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328" name="Google Shape;5328;p105"/>
            <p:cNvSpPr/>
            <p:nvPr/>
          </p:nvSpPr>
          <p:spPr>
            <a:xfrm>
              <a:off x="1359407" y="1645812"/>
              <a:ext cx="55247" cy="22335"/>
            </a:xfrm>
            <a:custGeom>
              <a:avLst/>
              <a:gdLst/>
              <a:ahLst/>
              <a:cxnLst/>
              <a:rect l="l" t="t" r="r" b="b"/>
              <a:pathLst>
                <a:path w="4069" h="1645" extrusionOk="0">
                  <a:moveTo>
                    <a:pt x="2059" y="0"/>
                  </a:moveTo>
                  <a:cubicBezTo>
                    <a:pt x="1943" y="0"/>
                    <a:pt x="1814" y="165"/>
                    <a:pt x="1684" y="326"/>
                  </a:cubicBezTo>
                  <a:cubicBezTo>
                    <a:pt x="1617" y="413"/>
                    <a:pt x="1544" y="497"/>
                    <a:pt x="1467" y="578"/>
                  </a:cubicBezTo>
                  <a:lnTo>
                    <a:pt x="1474" y="578"/>
                  </a:lnTo>
                  <a:lnTo>
                    <a:pt x="1386" y="651"/>
                  </a:lnTo>
                  <a:lnTo>
                    <a:pt x="1355" y="676"/>
                  </a:lnTo>
                  <a:cubicBezTo>
                    <a:pt x="1274" y="740"/>
                    <a:pt x="1175" y="778"/>
                    <a:pt x="1071" y="778"/>
                  </a:cubicBezTo>
                  <a:cubicBezTo>
                    <a:pt x="1066" y="778"/>
                    <a:pt x="1062" y="777"/>
                    <a:pt x="1057" y="777"/>
                  </a:cubicBezTo>
                  <a:cubicBezTo>
                    <a:pt x="1048" y="777"/>
                    <a:pt x="1039" y="776"/>
                    <a:pt x="1029" y="776"/>
                  </a:cubicBezTo>
                  <a:cubicBezTo>
                    <a:pt x="700" y="776"/>
                    <a:pt x="106" y="1116"/>
                    <a:pt x="18" y="1316"/>
                  </a:cubicBezTo>
                  <a:cubicBezTo>
                    <a:pt x="0" y="1351"/>
                    <a:pt x="11" y="1362"/>
                    <a:pt x="18" y="1369"/>
                  </a:cubicBezTo>
                  <a:cubicBezTo>
                    <a:pt x="52" y="1404"/>
                    <a:pt x="88" y="1416"/>
                    <a:pt x="132" y="1416"/>
                  </a:cubicBezTo>
                  <a:cubicBezTo>
                    <a:pt x="168" y="1416"/>
                    <a:pt x="209" y="1408"/>
                    <a:pt x="259" y="1397"/>
                  </a:cubicBezTo>
                  <a:cubicBezTo>
                    <a:pt x="314" y="1385"/>
                    <a:pt x="374" y="1373"/>
                    <a:pt x="437" y="1373"/>
                  </a:cubicBezTo>
                  <a:cubicBezTo>
                    <a:pt x="525" y="1373"/>
                    <a:pt x="620" y="1398"/>
                    <a:pt x="718" y="1488"/>
                  </a:cubicBezTo>
                  <a:cubicBezTo>
                    <a:pt x="752" y="1519"/>
                    <a:pt x="795" y="1533"/>
                    <a:pt x="845" y="1533"/>
                  </a:cubicBezTo>
                  <a:cubicBezTo>
                    <a:pt x="1035" y="1533"/>
                    <a:pt x="1320" y="1336"/>
                    <a:pt x="1558" y="1173"/>
                  </a:cubicBezTo>
                  <a:cubicBezTo>
                    <a:pt x="1673" y="1096"/>
                    <a:pt x="1779" y="1022"/>
                    <a:pt x="1877" y="970"/>
                  </a:cubicBezTo>
                  <a:cubicBezTo>
                    <a:pt x="1946" y="932"/>
                    <a:pt x="2002" y="907"/>
                    <a:pt x="2048" y="907"/>
                  </a:cubicBezTo>
                  <a:cubicBezTo>
                    <a:pt x="2070" y="907"/>
                    <a:pt x="2090" y="912"/>
                    <a:pt x="2108" y="924"/>
                  </a:cubicBezTo>
                  <a:cubicBezTo>
                    <a:pt x="2160" y="966"/>
                    <a:pt x="2136" y="1043"/>
                    <a:pt x="2111" y="1120"/>
                  </a:cubicBezTo>
                  <a:cubicBezTo>
                    <a:pt x="2094" y="1162"/>
                    <a:pt x="2083" y="1204"/>
                    <a:pt x="2083" y="1250"/>
                  </a:cubicBezTo>
                  <a:lnTo>
                    <a:pt x="2104" y="1250"/>
                  </a:lnTo>
                  <a:cubicBezTo>
                    <a:pt x="2286" y="1250"/>
                    <a:pt x="2328" y="1337"/>
                    <a:pt x="2367" y="1411"/>
                  </a:cubicBezTo>
                  <a:cubicBezTo>
                    <a:pt x="2402" y="1495"/>
                    <a:pt x="2465" y="1558"/>
                    <a:pt x="2549" y="1597"/>
                  </a:cubicBezTo>
                  <a:cubicBezTo>
                    <a:pt x="2589" y="1617"/>
                    <a:pt x="2633" y="1625"/>
                    <a:pt x="2679" y="1625"/>
                  </a:cubicBezTo>
                  <a:cubicBezTo>
                    <a:pt x="2791" y="1625"/>
                    <a:pt x="2919" y="1574"/>
                    <a:pt x="3053" y="1520"/>
                  </a:cubicBezTo>
                  <a:cubicBezTo>
                    <a:pt x="3207" y="1460"/>
                    <a:pt x="3368" y="1393"/>
                    <a:pt x="3536" y="1393"/>
                  </a:cubicBezTo>
                  <a:cubicBezTo>
                    <a:pt x="3756" y="1393"/>
                    <a:pt x="3851" y="1513"/>
                    <a:pt x="3911" y="1590"/>
                  </a:cubicBezTo>
                  <a:cubicBezTo>
                    <a:pt x="3942" y="1629"/>
                    <a:pt x="3954" y="1645"/>
                    <a:pt x="3969" y="1645"/>
                  </a:cubicBezTo>
                  <a:cubicBezTo>
                    <a:pt x="3979" y="1645"/>
                    <a:pt x="3990" y="1637"/>
                    <a:pt x="4009" y="1625"/>
                  </a:cubicBezTo>
                  <a:cubicBezTo>
                    <a:pt x="4026" y="1614"/>
                    <a:pt x="4044" y="1597"/>
                    <a:pt x="4051" y="1576"/>
                  </a:cubicBezTo>
                  <a:cubicBezTo>
                    <a:pt x="4068" y="1516"/>
                    <a:pt x="4005" y="1414"/>
                    <a:pt x="3939" y="1306"/>
                  </a:cubicBezTo>
                  <a:cubicBezTo>
                    <a:pt x="3855" y="1169"/>
                    <a:pt x="3763" y="1015"/>
                    <a:pt x="3739" y="837"/>
                  </a:cubicBezTo>
                  <a:cubicBezTo>
                    <a:pt x="3721" y="707"/>
                    <a:pt x="3658" y="700"/>
                    <a:pt x="3518" y="700"/>
                  </a:cubicBezTo>
                  <a:cubicBezTo>
                    <a:pt x="3385" y="697"/>
                    <a:pt x="3189" y="690"/>
                    <a:pt x="3158" y="424"/>
                  </a:cubicBezTo>
                  <a:cubicBezTo>
                    <a:pt x="3116" y="88"/>
                    <a:pt x="2419" y="0"/>
                    <a:pt x="2059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329" name="Google Shape;5329;p105"/>
            <p:cNvSpPr/>
            <p:nvPr/>
          </p:nvSpPr>
          <p:spPr>
            <a:xfrm>
              <a:off x="1451571" y="1689858"/>
              <a:ext cx="24589" cy="7454"/>
            </a:xfrm>
            <a:custGeom>
              <a:avLst/>
              <a:gdLst/>
              <a:ahLst/>
              <a:cxnLst/>
              <a:rect l="l" t="t" r="r" b="b"/>
              <a:pathLst>
                <a:path w="1811" h="549" extrusionOk="0">
                  <a:moveTo>
                    <a:pt x="1702" y="0"/>
                  </a:moveTo>
                  <a:cubicBezTo>
                    <a:pt x="1664" y="0"/>
                    <a:pt x="1610" y="15"/>
                    <a:pt x="1530" y="40"/>
                  </a:cubicBezTo>
                  <a:cubicBezTo>
                    <a:pt x="1425" y="72"/>
                    <a:pt x="1295" y="111"/>
                    <a:pt x="1148" y="111"/>
                  </a:cubicBezTo>
                  <a:cubicBezTo>
                    <a:pt x="1118" y="111"/>
                    <a:pt x="1088" y="110"/>
                    <a:pt x="1057" y="106"/>
                  </a:cubicBezTo>
                  <a:cubicBezTo>
                    <a:pt x="1023" y="102"/>
                    <a:pt x="986" y="100"/>
                    <a:pt x="946" y="100"/>
                  </a:cubicBezTo>
                  <a:cubicBezTo>
                    <a:pt x="618" y="100"/>
                    <a:pt x="137" y="247"/>
                    <a:pt x="25" y="394"/>
                  </a:cubicBezTo>
                  <a:cubicBezTo>
                    <a:pt x="0" y="429"/>
                    <a:pt x="7" y="446"/>
                    <a:pt x="11" y="453"/>
                  </a:cubicBezTo>
                  <a:cubicBezTo>
                    <a:pt x="38" y="524"/>
                    <a:pt x="58" y="549"/>
                    <a:pt x="130" y="549"/>
                  </a:cubicBezTo>
                  <a:cubicBezTo>
                    <a:pt x="161" y="549"/>
                    <a:pt x="201" y="544"/>
                    <a:pt x="256" y="537"/>
                  </a:cubicBezTo>
                  <a:lnTo>
                    <a:pt x="329" y="523"/>
                  </a:lnTo>
                  <a:lnTo>
                    <a:pt x="336" y="523"/>
                  </a:lnTo>
                  <a:lnTo>
                    <a:pt x="385" y="516"/>
                  </a:lnTo>
                  <a:cubicBezTo>
                    <a:pt x="476" y="506"/>
                    <a:pt x="609" y="488"/>
                    <a:pt x="770" y="481"/>
                  </a:cubicBezTo>
                  <a:cubicBezTo>
                    <a:pt x="1271" y="464"/>
                    <a:pt x="1698" y="334"/>
                    <a:pt x="1789" y="176"/>
                  </a:cubicBezTo>
                  <a:cubicBezTo>
                    <a:pt x="1810" y="134"/>
                    <a:pt x="1810" y="85"/>
                    <a:pt x="1782" y="47"/>
                  </a:cubicBezTo>
                  <a:cubicBezTo>
                    <a:pt x="1779" y="40"/>
                    <a:pt x="1775" y="33"/>
                    <a:pt x="1768" y="29"/>
                  </a:cubicBezTo>
                  <a:cubicBezTo>
                    <a:pt x="1753" y="9"/>
                    <a:pt x="1732" y="0"/>
                    <a:pt x="1702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330" name="Google Shape;5330;p105"/>
            <p:cNvSpPr/>
            <p:nvPr/>
          </p:nvSpPr>
          <p:spPr>
            <a:xfrm>
              <a:off x="1051157" y="1420222"/>
              <a:ext cx="5241" cy="3965"/>
            </a:xfrm>
            <a:custGeom>
              <a:avLst/>
              <a:gdLst/>
              <a:ahLst/>
              <a:cxnLst/>
              <a:rect l="l" t="t" r="r" b="b"/>
              <a:pathLst>
                <a:path w="386" h="292" extrusionOk="0">
                  <a:moveTo>
                    <a:pt x="385" y="0"/>
                  </a:moveTo>
                  <a:cubicBezTo>
                    <a:pt x="312" y="49"/>
                    <a:pt x="252" y="88"/>
                    <a:pt x="203" y="112"/>
                  </a:cubicBezTo>
                  <a:cubicBezTo>
                    <a:pt x="123" y="151"/>
                    <a:pt x="53" y="210"/>
                    <a:pt x="0" y="287"/>
                  </a:cubicBezTo>
                  <a:cubicBezTo>
                    <a:pt x="14" y="291"/>
                    <a:pt x="28" y="291"/>
                    <a:pt x="46" y="291"/>
                  </a:cubicBezTo>
                  <a:cubicBezTo>
                    <a:pt x="57" y="291"/>
                    <a:pt x="68" y="292"/>
                    <a:pt x="79" y="292"/>
                  </a:cubicBezTo>
                  <a:cubicBezTo>
                    <a:pt x="188" y="292"/>
                    <a:pt x="281" y="261"/>
                    <a:pt x="322" y="210"/>
                  </a:cubicBezTo>
                  <a:cubicBezTo>
                    <a:pt x="340" y="189"/>
                    <a:pt x="347" y="158"/>
                    <a:pt x="340" y="130"/>
                  </a:cubicBezTo>
                  <a:cubicBezTo>
                    <a:pt x="333" y="84"/>
                    <a:pt x="350" y="35"/>
                    <a:pt x="385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331" name="Google Shape;5331;p105"/>
            <p:cNvSpPr/>
            <p:nvPr/>
          </p:nvSpPr>
          <p:spPr>
            <a:xfrm>
              <a:off x="1513458" y="2479960"/>
              <a:ext cx="11663" cy="15465"/>
            </a:xfrm>
            <a:custGeom>
              <a:avLst/>
              <a:gdLst/>
              <a:ahLst/>
              <a:cxnLst/>
              <a:rect l="l" t="t" r="r" b="b"/>
              <a:pathLst>
                <a:path w="859" h="1139" extrusionOk="0">
                  <a:moveTo>
                    <a:pt x="651" y="0"/>
                  </a:moveTo>
                  <a:cubicBezTo>
                    <a:pt x="630" y="4"/>
                    <a:pt x="609" y="7"/>
                    <a:pt x="588" y="14"/>
                  </a:cubicBezTo>
                  <a:cubicBezTo>
                    <a:pt x="224" y="140"/>
                    <a:pt x="98" y="267"/>
                    <a:pt x="147" y="459"/>
                  </a:cubicBezTo>
                  <a:cubicBezTo>
                    <a:pt x="189" y="610"/>
                    <a:pt x="140" y="774"/>
                    <a:pt x="21" y="872"/>
                  </a:cubicBezTo>
                  <a:lnTo>
                    <a:pt x="0" y="890"/>
                  </a:lnTo>
                  <a:cubicBezTo>
                    <a:pt x="28" y="900"/>
                    <a:pt x="53" y="918"/>
                    <a:pt x="70" y="939"/>
                  </a:cubicBezTo>
                  <a:cubicBezTo>
                    <a:pt x="116" y="991"/>
                    <a:pt x="168" y="1040"/>
                    <a:pt x="221" y="1086"/>
                  </a:cubicBezTo>
                  <a:cubicBezTo>
                    <a:pt x="130" y="862"/>
                    <a:pt x="186" y="757"/>
                    <a:pt x="228" y="715"/>
                  </a:cubicBezTo>
                  <a:cubicBezTo>
                    <a:pt x="259" y="683"/>
                    <a:pt x="301" y="666"/>
                    <a:pt x="347" y="666"/>
                  </a:cubicBezTo>
                  <a:cubicBezTo>
                    <a:pt x="371" y="666"/>
                    <a:pt x="399" y="669"/>
                    <a:pt x="424" y="680"/>
                  </a:cubicBezTo>
                  <a:cubicBezTo>
                    <a:pt x="511" y="715"/>
                    <a:pt x="525" y="830"/>
                    <a:pt x="539" y="956"/>
                  </a:cubicBezTo>
                  <a:cubicBezTo>
                    <a:pt x="546" y="1012"/>
                    <a:pt x="560" y="1121"/>
                    <a:pt x="585" y="1138"/>
                  </a:cubicBezTo>
                  <a:cubicBezTo>
                    <a:pt x="592" y="1135"/>
                    <a:pt x="599" y="1135"/>
                    <a:pt x="602" y="1131"/>
                  </a:cubicBezTo>
                  <a:cubicBezTo>
                    <a:pt x="630" y="1117"/>
                    <a:pt x="637" y="1107"/>
                    <a:pt x="641" y="1103"/>
                  </a:cubicBezTo>
                  <a:cubicBezTo>
                    <a:pt x="644" y="1086"/>
                    <a:pt x="616" y="1040"/>
                    <a:pt x="595" y="1012"/>
                  </a:cubicBezTo>
                  <a:cubicBezTo>
                    <a:pt x="557" y="946"/>
                    <a:pt x="504" y="862"/>
                    <a:pt x="546" y="774"/>
                  </a:cubicBezTo>
                  <a:cubicBezTo>
                    <a:pt x="585" y="687"/>
                    <a:pt x="690" y="655"/>
                    <a:pt x="781" y="627"/>
                  </a:cubicBezTo>
                  <a:cubicBezTo>
                    <a:pt x="806" y="620"/>
                    <a:pt x="837" y="610"/>
                    <a:pt x="858" y="599"/>
                  </a:cubicBezTo>
                  <a:cubicBezTo>
                    <a:pt x="846" y="590"/>
                    <a:pt x="833" y="586"/>
                    <a:pt x="817" y="586"/>
                  </a:cubicBezTo>
                  <a:cubicBezTo>
                    <a:pt x="791" y="586"/>
                    <a:pt x="758" y="597"/>
                    <a:pt x="707" y="617"/>
                  </a:cubicBezTo>
                  <a:cubicBezTo>
                    <a:pt x="657" y="635"/>
                    <a:pt x="597" y="656"/>
                    <a:pt x="535" y="656"/>
                  </a:cubicBezTo>
                  <a:cubicBezTo>
                    <a:pt x="478" y="656"/>
                    <a:pt x="419" y="637"/>
                    <a:pt x="364" y="578"/>
                  </a:cubicBezTo>
                  <a:cubicBezTo>
                    <a:pt x="294" y="505"/>
                    <a:pt x="231" y="424"/>
                    <a:pt x="252" y="340"/>
                  </a:cubicBezTo>
                  <a:cubicBezTo>
                    <a:pt x="270" y="253"/>
                    <a:pt x="350" y="207"/>
                    <a:pt x="469" y="158"/>
                  </a:cubicBezTo>
                  <a:cubicBezTo>
                    <a:pt x="546" y="126"/>
                    <a:pt x="609" y="70"/>
                    <a:pt x="65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332" name="Google Shape;5332;p105"/>
            <p:cNvSpPr/>
            <p:nvPr/>
          </p:nvSpPr>
          <p:spPr>
            <a:xfrm>
              <a:off x="1506995" y="2482186"/>
              <a:ext cx="4956" cy="2743"/>
            </a:xfrm>
            <a:custGeom>
              <a:avLst/>
              <a:gdLst/>
              <a:ahLst/>
              <a:cxnLst/>
              <a:rect l="l" t="t" r="r" b="b"/>
              <a:pathLst>
                <a:path w="365" h="202" extrusionOk="0">
                  <a:moveTo>
                    <a:pt x="323" y="1"/>
                  </a:moveTo>
                  <a:cubicBezTo>
                    <a:pt x="302" y="1"/>
                    <a:pt x="243" y="33"/>
                    <a:pt x="207" y="54"/>
                  </a:cubicBezTo>
                  <a:cubicBezTo>
                    <a:pt x="140" y="96"/>
                    <a:pt x="74" y="127"/>
                    <a:pt x="0" y="152"/>
                  </a:cubicBezTo>
                  <a:cubicBezTo>
                    <a:pt x="11" y="159"/>
                    <a:pt x="21" y="169"/>
                    <a:pt x="32" y="176"/>
                  </a:cubicBezTo>
                  <a:cubicBezTo>
                    <a:pt x="53" y="194"/>
                    <a:pt x="86" y="202"/>
                    <a:pt x="122" y="202"/>
                  </a:cubicBezTo>
                  <a:cubicBezTo>
                    <a:pt x="180" y="202"/>
                    <a:pt x="248" y="181"/>
                    <a:pt x="298" y="145"/>
                  </a:cubicBezTo>
                  <a:cubicBezTo>
                    <a:pt x="350" y="106"/>
                    <a:pt x="364" y="64"/>
                    <a:pt x="343" y="25"/>
                  </a:cubicBezTo>
                  <a:cubicBezTo>
                    <a:pt x="333" y="8"/>
                    <a:pt x="326" y="1"/>
                    <a:pt x="326" y="1"/>
                  </a:cubicBezTo>
                  <a:cubicBezTo>
                    <a:pt x="325" y="1"/>
                    <a:pt x="324" y="1"/>
                    <a:pt x="323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333" name="Google Shape;5333;p105"/>
            <p:cNvSpPr/>
            <p:nvPr/>
          </p:nvSpPr>
          <p:spPr>
            <a:xfrm>
              <a:off x="1039073" y="1557966"/>
              <a:ext cx="1344" cy="4155"/>
            </a:xfrm>
            <a:custGeom>
              <a:avLst/>
              <a:gdLst/>
              <a:ahLst/>
              <a:cxnLst/>
              <a:rect l="l" t="t" r="r" b="b"/>
              <a:pathLst>
                <a:path w="99" h="306" extrusionOk="0">
                  <a:moveTo>
                    <a:pt x="57" y="1"/>
                  </a:moveTo>
                  <a:cubicBezTo>
                    <a:pt x="50" y="1"/>
                    <a:pt x="43" y="4"/>
                    <a:pt x="39" y="11"/>
                  </a:cubicBezTo>
                  <a:cubicBezTo>
                    <a:pt x="4" y="53"/>
                    <a:pt x="1" y="169"/>
                    <a:pt x="64" y="270"/>
                  </a:cubicBezTo>
                  <a:cubicBezTo>
                    <a:pt x="71" y="281"/>
                    <a:pt x="78" y="291"/>
                    <a:pt x="85" y="305"/>
                  </a:cubicBezTo>
                  <a:cubicBezTo>
                    <a:pt x="78" y="253"/>
                    <a:pt x="78" y="200"/>
                    <a:pt x="88" y="148"/>
                  </a:cubicBezTo>
                  <a:cubicBezTo>
                    <a:pt x="99" y="53"/>
                    <a:pt x="99" y="11"/>
                    <a:pt x="74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334" name="Google Shape;5334;p105"/>
            <p:cNvSpPr/>
            <p:nvPr/>
          </p:nvSpPr>
          <p:spPr>
            <a:xfrm>
              <a:off x="1493960" y="2432982"/>
              <a:ext cx="1589" cy="1168"/>
            </a:xfrm>
            <a:custGeom>
              <a:avLst/>
              <a:gdLst/>
              <a:ahLst/>
              <a:cxnLst/>
              <a:rect l="l" t="t" r="r" b="b"/>
              <a:pathLst>
                <a:path w="117" h="86" extrusionOk="0">
                  <a:moveTo>
                    <a:pt x="18" y="0"/>
                  </a:moveTo>
                  <a:cubicBezTo>
                    <a:pt x="12" y="0"/>
                    <a:pt x="7" y="1"/>
                    <a:pt x="1" y="2"/>
                  </a:cubicBezTo>
                  <a:cubicBezTo>
                    <a:pt x="43" y="26"/>
                    <a:pt x="78" y="54"/>
                    <a:pt x="113" y="86"/>
                  </a:cubicBezTo>
                  <a:cubicBezTo>
                    <a:pt x="116" y="75"/>
                    <a:pt x="113" y="61"/>
                    <a:pt x="109" y="51"/>
                  </a:cubicBezTo>
                  <a:cubicBezTo>
                    <a:pt x="102" y="30"/>
                    <a:pt x="88" y="12"/>
                    <a:pt x="67" y="9"/>
                  </a:cubicBezTo>
                  <a:cubicBezTo>
                    <a:pt x="52" y="3"/>
                    <a:pt x="35" y="0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335" name="Google Shape;5335;p105"/>
            <p:cNvSpPr/>
            <p:nvPr/>
          </p:nvSpPr>
          <p:spPr>
            <a:xfrm>
              <a:off x="1496866" y="2484630"/>
              <a:ext cx="7006" cy="4331"/>
            </a:xfrm>
            <a:custGeom>
              <a:avLst/>
              <a:gdLst/>
              <a:ahLst/>
              <a:cxnLst/>
              <a:rect l="l" t="t" r="r" b="b"/>
              <a:pathLst>
                <a:path w="516" h="319" extrusionOk="0">
                  <a:moveTo>
                    <a:pt x="479" y="0"/>
                  </a:moveTo>
                  <a:cubicBezTo>
                    <a:pt x="397" y="0"/>
                    <a:pt x="319" y="41"/>
                    <a:pt x="274" y="108"/>
                  </a:cubicBezTo>
                  <a:cubicBezTo>
                    <a:pt x="231" y="159"/>
                    <a:pt x="182" y="217"/>
                    <a:pt x="89" y="217"/>
                  </a:cubicBezTo>
                  <a:cubicBezTo>
                    <a:pt x="67" y="217"/>
                    <a:pt x="42" y="213"/>
                    <a:pt x="15" y="206"/>
                  </a:cubicBezTo>
                  <a:lnTo>
                    <a:pt x="1" y="203"/>
                  </a:lnTo>
                  <a:lnTo>
                    <a:pt x="1" y="203"/>
                  </a:lnTo>
                  <a:cubicBezTo>
                    <a:pt x="46" y="217"/>
                    <a:pt x="88" y="231"/>
                    <a:pt x="137" y="245"/>
                  </a:cubicBezTo>
                  <a:cubicBezTo>
                    <a:pt x="215" y="275"/>
                    <a:pt x="338" y="318"/>
                    <a:pt x="387" y="318"/>
                  </a:cubicBezTo>
                  <a:cubicBezTo>
                    <a:pt x="389" y="318"/>
                    <a:pt x="391" y="318"/>
                    <a:pt x="393" y="318"/>
                  </a:cubicBezTo>
                  <a:cubicBezTo>
                    <a:pt x="386" y="199"/>
                    <a:pt x="428" y="84"/>
                    <a:pt x="515" y="3"/>
                  </a:cubicBezTo>
                  <a:cubicBezTo>
                    <a:pt x="503" y="1"/>
                    <a:pt x="491" y="0"/>
                    <a:pt x="479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336" name="Google Shape;5336;p105"/>
            <p:cNvSpPr/>
            <p:nvPr/>
          </p:nvSpPr>
          <p:spPr>
            <a:xfrm>
              <a:off x="1412930" y="1447825"/>
              <a:ext cx="2200" cy="1643"/>
            </a:xfrm>
            <a:custGeom>
              <a:avLst/>
              <a:gdLst/>
              <a:ahLst/>
              <a:cxnLst/>
              <a:rect l="l" t="t" r="r" b="b"/>
              <a:pathLst>
                <a:path w="162" h="121" extrusionOk="0">
                  <a:moveTo>
                    <a:pt x="58" y="1"/>
                  </a:moveTo>
                  <a:cubicBezTo>
                    <a:pt x="56" y="1"/>
                    <a:pt x="54" y="1"/>
                    <a:pt x="53" y="1"/>
                  </a:cubicBezTo>
                  <a:lnTo>
                    <a:pt x="39" y="1"/>
                  </a:lnTo>
                  <a:cubicBezTo>
                    <a:pt x="25" y="1"/>
                    <a:pt x="7" y="12"/>
                    <a:pt x="0" y="26"/>
                  </a:cubicBezTo>
                  <a:cubicBezTo>
                    <a:pt x="0" y="33"/>
                    <a:pt x="14" y="57"/>
                    <a:pt x="77" y="82"/>
                  </a:cubicBezTo>
                  <a:cubicBezTo>
                    <a:pt x="105" y="92"/>
                    <a:pt x="133" y="106"/>
                    <a:pt x="161" y="120"/>
                  </a:cubicBezTo>
                  <a:cubicBezTo>
                    <a:pt x="133" y="96"/>
                    <a:pt x="109" y="61"/>
                    <a:pt x="91" y="26"/>
                  </a:cubicBezTo>
                  <a:cubicBezTo>
                    <a:pt x="85" y="13"/>
                    <a:pt x="73" y="1"/>
                    <a:pt x="58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337" name="Google Shape;5337;p105"/>
            <p:cNvSpPr/>
            <p:nvPr/>
          </p:nvSpPr>
          <p:spPr>
            <a:xfrm>
              <a:off x="1375700" y="1460860"/>
              <a:ext cx="14419" cy="6721"/>
            </a:xfrm>
            <a:custGeom>
              <a:avLst/>
              <a:gdLst/>
              <a:ahLst/>
              <a:cxnLst/>
              <a:rect l="l" t="t" r="r" b="b"/>
              <a:pathLst>
                <a:path w="1062" h="495" extrusionOk="0">
                  <a:moveTo>
                    <a:pt x="88" y="0"/>
                  </a:moveTo>
                  <a:cubicBezTo>
                    <a:pt x="22" y="0"/>
                    <a:pt x="1" y="14"/>
                    <a:pt x="1" y="18"/>
                  </a:cubicBezTo>
                  <a:cubicBezTo>
                    <a:pt x="1" y="21"/>
                    <a:pt x="8" y="88"/>
                    <a:pt x="141" y="186"/>
                  </a:cubicBezTo>
                  <a:cubicBezTo>
                    <a:pt x="367" y="355"/>
                    <a:pt x="585" y="495"/>
                    <a:pt x="936" y="495"/>
                  </a:cubicBezTo>
                  <a:cubicBezTo>
                    <a:pt x="971" y="495"/>
                    <a:pt x="1007" y="493"/>
                    <a:pt x="1044" y="490"/>
                  </a:cubicBezTo>
                  <a:lnTo>
                    <a:pt x="1062" y="490"/>
                  </a:lnTo>
                  <a:cubicBezTo>
                    <a:pt x="925" y="424"/>
                    <a:pt x="792" y="350"/>
                    <a:pt x="663" y="266"/>
                  </a:cubicBezTo>
                  <a:cubicBezTo>
                    <a:pt x="466" y="147"/>
                    <a:pt x="246" y="14"/>
                    <a:pt x="134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338" name="Google Shape;5338;p105"/>
            <p:cNvSpPr/>
            <p:nvPr/>
          </p:nvSpPr>
          <p:spPr>
            <a:xfrm>
              <a:off x="1518536" y="1659444"/>
              <a:ext cx="3150" cy="2729"/>
            </a:xfrm>
            <a:custGeom>
              <a:avLst/>
              <a:gdLst/>
              <a:ahLst/>
              <a:cxnLst/>
              <a:rect l="l" t="t" r="r" b="b"/>
              <a:pathLst>
                <a:path w="232" h="201" extrusionOk="0">
                  <a:moveTo>
                    <a:pt x="232" y="1"/>
                  </a:moveTo>
                  <a:lnTo>
                    <a:pt x="186" y="36"/>
                  </a:lnTo>
                  <a:cubicBezTo>
                    <a:pt x="130" y="85"/>
                    <a:pt x="57" y="148"/>
                    <a:pt x="1" y="200"/>
                  </a:cubicBezTo>
                  <a:cubicBezTo>
                    <a:pt x="85" y="141"/>
                    <a:pt x="162" y="74"/>
                    <a:pt x="232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339" name="Google Shape;5339;p105"/>
            <p:cNvSpPr/>
            <p:nvPr/>
          </p:nvSpPr>
          <p:spPr>
            <a:xfrm>
              <a:off x="2136230" y="2173135"/>
              <a:ext cx="92123" cy="91879"/>
            </a:xfrm>
            <a:custGeom>
              <a:avLst/>
              <a:gdLst/>
              <a:ahLst/>
              <a:cxnLst/>
              <a:rect l="l" t="t" r="r" b="b"/>
              <a:pathLst>
                <a:path w="6785" h="6767" extrusionOk="0">
                  <a:moveTo>
                    <a:pt x="298" y="1"/>
                  </a:moveTo>
                  <a:cubicBezTo>
                    <a:pt x="242" y="8"/>
                    <a:pt x="189" y="43"/>
                    <a:pt x="168" y="99"/>
                  </a:cubicBezTo>
                  <a:lnTo>
                    <a:pt x="154" y="127"/>
                  </a:lnTo>
                  <a:lnTo>
                    <a:pt x="0" y="169"/>
                  </a:lnTo>
                  <a:cubicBezTo>
                    <a:pt x="11" y="316"/>
                    <a:pt x="133" y="571"/>
                    <a:pt x="294" y="795"/>
                  </a:cubicBezTo>
                  <a:cubicBezTo>
                    <a:pt x="490" y="1054"/>
                    <a:pt x="718" y="1530"/>
                    <a:pt x="841" y="1933"/>
                  </a:cubicBezTo>
                  <a:cubicBezTo>
                    <a:pt x="900" y="2133"/>
                    <a:pt x="1026" y="2350"/>
                    <a:pt x="1145" y="2560"/>
                  </a:cubicBezTo>
                  <a:cubicBezTo>
                    <a:pt x="1254" y="2745"/>
                    <a:pt x="1355" y="2924"/>
                    <a:pt x="1397" y="3071"/>
                  </a:cubicBezTo>
                  <a:cubicBezTo>
                    <a:pt x="1446" y="3235"/>
                    <a:pt x="1429" y="3435"/>
                    <a:pt x="1411" y="3610"/>
                  </a:cubicBezTo>
                  <a:cubicBezTo>
                    <a:pt x="1397" y="3760"/>
                    <a:pt x="1383" y="3907"/>
                    <a:pt x="1418" y="3984"/>
                  </a:cubicBezTo>
                  <a:cubicBezTo>
                    <a:pt x="1516" y="4195"/>
                    <a:pt x="1572" y="4545"/>
                    <a:pt x="1618" y="4860"/>
                  </a:cubicBezTo>
                  <a:cubicBezTo>
                    <a:pt x="1628" y="4919"/>
                    <a:pt x="1635" y="4986"/>
                    <a:pt x="1642" y="5059"/>
                  </a:cubicBezTo>
                  <a:cubicBezTo>
                    <a:pt x="1681" y="5402"/>
                    <a:pt x="1740" y="5924"/>
                    <a:pt x="1971" y="6148"/>
                  </a:cubicBezTo>
                  <a:cubicBezTo>
                    <a:pt x="2097" y="6278"/>
                    <a:pt x="2209" y="6418"/>
                    <a:pt x="2304" y="6568"/>
                  </a:cubicBezTo>
                  <a:cubicBezTo>
                    <a:pt x="2328" y="6572"/>
                    <a:pt x="2353" y="6575"/>
                    <a:pt x="2377" y="6575"/>
                  </a:cubicBezTo>
                  <a:lnTo>
                    <a:pt x="2433" y="6575"/>
                  </a:lnTo>
                  <a:lnTo>
                    <a:pt x="2433" y="6565"/>
                  </a:lnTo>
                  <a:cubicBezTo>
                    <a:pt x="2447" y="6474"/>
                    <a:pt x="2496" y="6397"/>
                    <a:pt x="2570" y="6344"/>
                  </a:cubicBezTo>
                  <a:cubicBezTo>
                    <a:pt x="2573" y="6341"/>
                    <a:pt x="2577" y="6337"/>
                    <a:pt x="2584" y="6334"/>
                  </a:cubicBezTo>
                  <a:cubicBezTo>
                    <a:pt x="2587" y="6330"/>
                    <a:pt x="2598" y="6323"/>
                    <a:pt x="2608" y="6316"/>
                  </a:cubicBezTo>
                  <a:cubicBezTo>
                    <a:pt x="2619" y="6309"/>
                    <a:pt x="2633" y="6306"/>
                    <a:pt x="2647" y="6302"/>
                  </a:cubicBezTo>
                  <a:cubicBezTo>
                    <a:pt x="2657" y="6299"/>
                    <a:pt x="2668" y="6295"/>
                    <a:pt x="2679" y="6295"/>
                  </a:cubicBezTo>
                  <a:lnTo>
                    <a:pt x="2714" y="6295"/>
                  </a:lnTo>
                  <a:cubicBezTo>
                    <a:pt x="2717" y="6293"/>
                    <a:pt x="2721" y="6292"/>
                    <a:pt x="2724" y="6292"/>
                  </a:cubicBezTo>
                  <a:cubicBezTo>
                    <a:pt x="2728" y="6292"/>
                    <a:pt x="2731" y="6293"/>
                    <a:pt x="2735" y="6295"/>
                  </a:cubicBezTo>
                  <a:lnTo>
                    <a:pt x="2742" y="6295"/>
                  </a:lnTo>
                  <a:lnTo>
                    <a:pt x="2763" y="6299"/>
                  </a:lnTo>
                  <a:lnTo>
                    <a:pt x="2770" y="6302"/>
                  </a:lnTo>
                  <a:cubicBezTo>
                    <a:pt x="2777" y="6302"/>
                    <a:pt x="2784" y="6309"/>
                    <a:pt x="2791" y="6313"/>
                  </a:cubicBezTo>
                  <a:cubicBezTo>
                    <a:pt x="2801" y="6316"/>
                    <a:pt x="2808" y="6320"/>
                    <a:pt x="2812" y="6327"/>
                  </a:cubicBezTo>
                  <a:lnTo>
                    <a:pt x="2819" y="6330"/>
                  </a:lnTo>
                  <a:cubicBezTo>
                    <a:pt x="2826" y="6337"/>
                    <a:pt x="2829" y="6341"/>
                    <a:pt x="2836" y="6344"/>
                  </a:cubicBezTo>
                  <a:lnTo>
                    <a:pt x="2840" y="6351"/>
                  </a:lnTo>
                  <a:cubicBezTo>
                    <a:pt x="2847" y="6358"/>
                    <a:pt x="2854" y="6369"/>
                    <a:pt x="2861" y="6376"/>
                  </a:cubicBezTo>
                  <a:cubicBezTo>
                    <a:pt x="2899" y="6435"/>
                    <a:pt x="2927" y="6502"/>
                    <a:pt x="2948" y="6572"/>
                  </a:cubicBezTo>
                  <a:cubicBezTo>
                    <a:pt x="2983" y="6687"/>
                    <a:pt x="3001" y="6736"/>
                    <a:pt x="3099" y="6736"/>
                  </a:cubicBezTo>
                  <a:cubicBezTo>
                    <a:pt x="3169" y="6736"/>
                    <a:pt x="3256" y="6743"/>
                    <a:pt x="3344" y="6750"/>
                  </a:cubicBezTo>
                  <a:cubicBezTo>
                    <a:pt x="3417" y="6756"/>
                    <a:pt x="3527" y="6766"/>
                    <a:pt x="3613" y="6766"/>
                  </a:cubicBezTo>
                  <a:cubicBezTo>
                    <a:pt x="3674" y="6766"/>
                    <a:pt x="3723" y="6761"/>
                    <a:pt x="3739" y="6747"/>
                  </a:cubicBezTo>
                  <a:cubicBezTo>
                    <a:pt x="3781" y="6698"/>
                    <a:pt x="3834" y="6656"/>
                    <a:pt x="3893" y="6624"/>
                  </a:cubicBezTo>
                  <a:cubicBezTo>
                    <a:pt x="3981" y="6568"/>
                    <a:pt x="4082" y="6505"/>
                    <a:pt x="4082" y="6428"/>
                  </a:cubicBezTo>
                  <a:lnTo>
                    <a:pt x="4082" y="2826"/>
                  </a:lnTo>
                  <a:cubicBezTo>
                    <a:pt x="4082" y="2707"/>
                    <a:pt x="4229" y="2700"/>
                    <a:pt x="4369" y="2689"/>
                  </a:cubicBezTo>
                  <a:cubicBezTo>
                    <a:pt x="4474" y="2682"/>
                    <a:pt x="4632" y="2672"/>
                    <a:pt x="4632" y="2616"/>
                  </a:cubicBezTo>
                  <a:lnTo>
                    <a:pt x="4632" y="680"/>
                  </a:lnTo>
                  <a:lnTo>
                    <a:pt x="4695" y="673"/>
                  </a:lnTo>
                  <a:cubicBezTo>
                    <a:pt x="4804" y="666"/>
                    <a:pt x="5112" y="638"/>
                    <a:pt x="5199" y="610"/>
                  </a:cubicBezTo>
                  <a:cubicBezTo>
                    <a:pt x="5227" y="603"/>
                    <a:pt x="5280" y="582"/>
                    <a:pt x="5339" y="557"/>
                  </a:cubicBezTo>
                  <a:cubicBezTo>
                    <a:pt x="5526" y="477"/>
                    <a:pt x="5676" y="419"/>
                    <a:pt x="5779" y="419"/>
                  </a:cubicBezTo>
                  <a:cubicBezTo>
                    <a:pt x="5814" y="419"/>
                    <a:pt x="5844" y="426"/>
                    <a:pt x="5868" y="442"/>
                  </a:cubicBezTo>
                  <a:cubicBezTo>
                    <a:pt x="5913" y="477"/>
                    <a:pt x="5952" y="515"/>
                    <a:pt x="5990" y="561"/>
                  </a:cubicBezTo>
                  <a:cubicBezTo>
                    <a:pt x="6018" y="592"/>
                    <a:pt x="6046" y="624"/>
                    <a:pt x="6081" y="652"/>
                  </a:cubicBezTo>
                  <a:cubicBezTo>
                    <a:pt x="6134" y="589"/>
                    <a:pt x="6312" y="396"/>
                    <a:pt x="6508" y="396"/>
                  </a:cubicBezTo>
                  <a:lnTo>
                    <a:pt x="6568" y="396"/>
                  </a:lnTo>
                  <a:lnTo>
                    <a:pt x="6582" y="393"/>
                  </a:lnTo>
                  <a:lnTo>
                    <a:pt x="6603" y="389"/>
                  </a:lnTo>
                  <a:lnTo>
                    <a:pt x="6620" y="386"/>
                  </a:lnTo>
                  <a:lnTo>
                    <a:pt x="6638" y="386"/>
                  </a:lnTo>
                  <a:lnTo>
                    <a:pt x="6659" y="379"/>
                  </a:lnTo>
                  <a:lnTo>
                    <a:pt x="6676" y="375"/>
                  </a:lnTo>
                  <a:lnTo>
                    <a:pt x="6697" y="372"/>
                  </a:lnTo>
                  <a:lnTo>
                    <a:pt x="6711" y="368"/>
                  </a:lnTo>
                  <a:lnTo>
                    <a:pt x="6743" y="361"/>
                  </a:lnTo>
                  <a:lnTo>
                    <a:pt x="6746" y="361"/>
                  </a:lnTo>
                  <a:lnTo>
                    <a:pt x="6778" y="354"/>
                  </a:lnTo>
                  <a:lnTo>
                    <a:pt x="6785" y="354"/>
                  </a:lnTo>
                  <a:cubicBezTo>
                    <a:pt x="6781" y="347"/>
                    <a:pt x="6778" y="340"/>
                    <a:pt x="6778" y="337"/>
                  </a:cubicBezTo>
                  <a:cubicBezTo>
                    <a:pt x="6774" y="330"/>
                    <a:pt x="6774" y="330"/>
                    <a:pt x="6774" y="326"/>
                  </a:cubicBezTo>
                  <a:cubicBezTo>
                    <a:pt x="6771" y="316"/>
                    <a:pt x="6771" y="305"/>
                    <a:pt x="6767" y="295"/>
                  </a:cubicBezTo>
                  <a:cubicBezTo>
                    <a:pt x="6745" y="288"/>
                    <a:pt x="6700" y="284"/>
                    <a:pt x="6640" y="284"/>
                  </a:cubicBezTo>
                  <a:cubicBezTo>
                    <a:pt x="6579" y="284"/>
                    <a:pt x="6503" y="288"/>
                    <a:pt x="6417" y="295"/>
                  </a:cubicBezTo>
                  <a:lnTo>
                    <a:pt x="6414" y="295"/>
                  </a:lnTo>
                  <a:lnTo>
                    <a:pt x="6372" y="302"/>
                  </a:lnTo>
                  <a:lnTo>
                    <a:pt x="6263" y="312"/>
                  </a:lnTo>
                  <a:lnTo>
                    <a:pt x="6225" y="319"/>
                  </a:lnTo>
                  <a:lnTo>
                    <a:pt x="6211" y="319"/>
                  </a:lnTo>
                  <a:cubicBezTo>
                    <a:pt x="6095" y="333"/>
                    <a:pt x="5969" y="354"/>
                    <a:pt x="5850" y="379"/>
                  </a:cubicBezTo>
                  <a:cubicBezTo>
                    <a:pt x="5777" y="393"/>
                    <a:pt x="5738" y="403"/>
                    <a:pt x="5717" y="410"/>
                  </a:cubicBezTo>
                  <a:lnTo>
                    <a:pt x="5707" y="414"/>
                  </a:lnTo>
                  <a:lnTo>
                    <a:pt x="5679" y="421"/>
                  </a:lnTo>
                  <a:lnTo>
                    <a:pt x="5668" y="424"/>
                  </a:lnTo>
                  <a:lnTo>
                    <a:pt x="5640" y="431"/>
                  </a:lnTo>
                  <a:lnTo>
                    <a:pt x="5630" y="431"/>
                  </a:lnTo>
                  <a:lnTo>
                    <a:pt x="5591" y="442"/>
                  </a:lnTo>
                  <a:lnTo>
                    <a:pt x="5574" y="445"/>
                  </a:lnTo>
                  <a:lnTo>
                    <a:pt x="5539" y="452"/>
                  </a:lnTo>
                  <a:lnTo>
                    <a:pt x="5525" y="456"/>
                  </a:lnTo>
                  <a:lnTo>
                    <a:pt x="5476" y="463"/>
                  </a:lnTo>
                  <a:lnTo>
                    <a:pt x="5458" y="466"/>
                  </a:lnTo>
                  <a:lnTo>
                    <a:pt x="5420" y="473"/>
                  </a:lnTo>
                  <a:lnTo>
                    <a:pt x="5402" y="477"/>
                  </a:lnTo>
                  <a:lnTo>
                    <a:pt x="5346" y="484"/>
                  </a:lnTo>
                  <a:lnTo>
                    <a:pt x="5332" y="484"/>
                  </a:lnTo>
                  <a:lnTo>
                    <a:pt x="5283" y="491"/>
                  </a:lnTo>
                  <a:lnTo>
                    <a:pt x="5266" y="491"/>
                  </a:lnTo>
                  <a:lnTo>
                    <a:pt x="5206" y="494"/>
                  </a:lnTo>
                  <a:lnTo>
                    <a:pt x="5203" y="494"/>
                  </a:lnTo>
                  <a:lnTo>
                    <a:pt x="5147" y="498"/>
                  </a:lnTo>
                  <a:lnTo>
                    <a:pt x="5007" y="498"/>
                  </a:lnTo>
                  <a:cubicBezTo>
                    <a:pt x="4989" y="498"/>
                    <a:pt x="4972" y="498"/>
                    <a:pt x="4954" y="494"/>
                  </a:cubicBezTo>
                  <a:lnTo>
                    <a:pt x="4947" y="494"/>
                  </a:lnTo>
                  <a:cubicBezTo>
                    <a:pt x="4933" y="491"/>
                    <a:pt x="4919" y="491"/>
                    <a:pt x="4905" y="487"/>
                  </a:cubicBezTo>
                  <a:lnTo>
                    <a:pt x="4898" y="487"/>
                  </a:lnTo>
                  <a:cubicBezTo>
                    <a:pt x="4881" y="484"/>
                    <a:pt x="4867" y="480"/>
                    <a:pt x="4853" y="477"/>
                  </a:cubicBezTo>
                  <a:lnTo>
                    <a:pt x="4846" y="473"/>
                  </a:lnTo>
                  <a:cubicBezTo>
                    <a:pt x="4832" y="470"/>
                    <a:pt x="4821" y="466"/>
                    <a:pt x="4811" y="459"/>
                  </a:cubicBezTo>
                  <a:cubicBezTo>
                    <a:pt x="4768" y="439"/>
                    <a:pt x="4635" y="431"/>
                    <a:pt x="4464" y="431"/>
                  </a:cubicBezTo>
                  <a:cubicBezTo>
                    <a:pt x="4218" y="431"/>
                    <a:pt x="3892" y="447"/>
                    <a:pt x="3641" y="466"/>
                  </a:cubicBezTo>
                  <a:lnTo>
                    <a:pt x="3610" y="470"/>
                  </a:lnTo>
                  <a:lnTo>
                    <a:pt x="3417" y="274"/>
                  </a:lnTo>
                  <a:lnTo>
                    <a:pt x="1555" y="274"/>
                  </a:lnTo>
                  <a:cubicBezTo>
                    <a:pt x="1366" y="274"/>
                    <a:pt x="1212" y="249"/>
                    <a:pt x="1026" y="127"/>
                  </a:cubicBezTo>
                  <a:cubicBezTo>
                    <a:pt x="952" y="77"/>
                    <a:pt x="878" y="53"/>
                    <a:pt x="797" y="53"/>
                  </a:cubicBezTo>
                  <a:cubicBezTo>
                    <a:pt x="728" y="53"/>
                    <a:pt x="654" y="70"/>
                    <a:pt x="571" y="106"/>
                  </a:cubicBezTo>
                  <a:cubicBezTo>
                    <a:pt x="529" y="123"/>
                    <a:pt x="495" y="130"/>
                    <a:pt x="466" y="130"/>
                  </a:cubicBezTo>
                  <a:cubicBezTo>
                    <a:pt x="426" y="130"/>
                    <a:pt x="398" y="116"/>
                    <a:pt x="375" y="95"/>
                  </a:cubicBezTo>
                  <a:cubicBezTo>
                    <a:pt x="357" y="78"/>
                    <a:pt x="343" y="57"/>
                    <a:pt x="333" y="36"/>
                  </a:cubicBezTo>
                  <a:cubicBezTo>
                    <a:pt x="319" y="1"/>
                    <a:pt x="315" y="1"/>
                    <a:pt x="298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340" name="Google Shape;5340;p105"/>
            <p:cNvSpPr/>
            <p:nvPr/>
          </p:nvSpPr>
          <p:spPr>
            <a:xfrm>
              <a:off x="2231110" y="2162816"/>
              <a:ext cx="55953" cy="49734"/>
            </a:xfrm>
            <a:custGeom>
              <a:avLst/>
              <a:gdLst/>
              <a:ahLst/>
              <a:cxnLst/>
              <a:rect l="l" t="t" r="r" b="b"/>
              <a:pathLst>
                <a:path w="4121" h="3663" extrusionOk="0">
                  <a:moveTo>
                    <a:pt x="2664" y="1"/>
                  </a:moveTo>
                  <a:lnTo>
                    <a:pt x="2248" y="11"/>
                  </a:lnTo>
                  <a:cubicBezTo>
                    <a:pt x="1999" y="81"/>
                    <a:pt x="1999" y="144"/>
                    <a:pt x="1999" y="221"/>
                  </a:cubicBezTo>
                  <a:cubicBezTo>
                    <a:pt x="1999" y="372"/>
                    <a:pt x="1656" y="610"/>
                    <a:pt x="1449" y="673"/>
                  </a:cubicBezTo>
                  <a:cubicBezTo>
                    <a:pt x="1348" y="704"/>
                    <a:pt x="1222" y="883"/>
                    <a:pt x="1120" y="1023"/>
                  </a:cubicBezTo>
                  <a:cubicBezTo>
                    <a:pt x="1022" y="1163"/>
                    <a:pt x="959" y="1251"/>
                    <a:pt x="893" y="1282"/>
                  </a:cubicBezTo>
                  <a:cubicBezTo>
                    <a:pt x="882" y="1289"/>
                    <a:pt x="868" y="1293"/>
                    <a:pt x="854" y="1296"/>
                  </a:cubicBezTo>
                  <a:lnTo>
                    <a:pt x="847" y="1296"/>
                  </a:lnTo>
                  <a:cubicBezTo>
                    <a:pt x="833" y="1300"/>
                    <a:pt x="816" y="1303"/>
                    <a:pt x="802" y="1303"/>
                  </a:cubicBezTo>
                  <a:lnTo>
                    <a:pt x="739" y="1303"/>
                  </a:lnTo>
                  <a:cubicBezTo>
                    <a:pt x="718" y="1303"/>
                    <a:pt x="697" y="1300"/>
                    <a:pt x="676" y="1296"/>
                  </a:cubicBezTo>
                  <a:lnTo>
                    <a:pt x="662" y="1296"/>
                  </a:lnTo>
                  <a:lnTo>
                    <a:pt x="602" y="1286"/>
                  </a:lnTo>
                  <a:lnTo>
                    <a:pt x="592" y="1286"/>
                  </a:lnTo>
                  <a:lnTo>
                    <a:pt x="518" y="1268"/>
                  </a:lnTo>
                  <a:lnTo>
                    <a:pt x="511" y="1268"/>
                  </a:lnTo>
                  <a:lnTo>
                    <a:pt x="438" y="1251"/>
                  </a:lnTo>
                  <a:lnTo>
                    <a:pt x="420" y="1247"/>
                  </a:lnTo>
                  <a:lnTo>
                    <a:pt x="340" y="1223"/>
                  </a:lnTo>
                  <a:cubicBezTo>
                    <a:pt x="280" y="1205"/>
                    <a:pt x="221" y="1191"/>
                    <a:pt x="161" y="1181"/>
                  </a:cubicBezTo>
                  <a:lnTo>
                    <a:pt x="137" y="1181"/>
                  </a:lnTo>
                  <a:cubicBezTo>
                    <a:pt x="116" y="1181"/>
                    <a:pt x="95" y="1184"/>
                    <a:pt x="77" y="1188"/>
                  </a:cubicBezTo>
                  <a:lnTo>
                    <a:pt x="42" y="1191"/>
                  </a:lnTo>
                  <a:lnTo>
                    <a:pt x="7" y="1198"/>
                  </a:lnTo>
                  <a:lnTo>
                    <a:pt x="0" y="1198"/>
                  </a:lnTo>
                  <a:cubicBezTo>
                    <a:pt x="7" y="1212"/>
                    <a:pt x="18" y="1223"/>
                    <a:pt x="25" y="1233"/>
                  </a:cubicBezTo>
                  <a:lnTo>
                    <a:pt x="32" y="1240"/>
                  </a:lnTo>
                  <a:lnTo>
                    <a:pt x="56" y="1272"/>
                  </a:lnTo>
                  <a:lnTo>
                    <a:pt x="63" y="1279"/>
                  </a:lnTo>
                  <a:lnTo>
                    <a:pt x="88" y="1303"/>
                  </a:lnTo>
                  <a:lnTo>
                    <a:pt x="91" y="1307"/>
                  </a:lnTo>
                  <a:lnTo>
                    <a:pt x="116" y="1331"/>
                  </a:lnTo>
                  <a:lnTo>
                    <a:pt x="123" y="1338"/>
                  </a:lnTo>
                  <a:lnTo>
                    <a:pt x="144" y="1359"/>
                  </a:lnTo>
                  <a:lnTo>
                    <a:pt x="147" y="1363"/>
                  </a:lnTo>
                  <a:lnTo>
                    <a:pt x="168" y="1377"/>
                  </a:lnTo>
                  <a:lnTo>
                    <a:pt x="172" y="1380"/>
                  </a:lnTo>
                  <a:lnTo>
                    <a:pt x="189" y="1394"/>
                  </a:lnTo>
                  <a:lnTo>
                    <a:pt x="193" y="1394"/>
                  </a:lnTo>
                  <a:cubicBezTo>
                    <a:pt x="196" y="1394"/>
                    <a:pt x="200" y="1398"/>
                    <a:pt x="207" y="1398"/>
                  </a:cubicBezTo>
                  <a:cubicBezTo>
                    <a:pt x="287" y="1401"/>
                    <a:pt x="315" y="1503"/>
                    <a:pt x="354" y="1664"/>
                  </a:cubicBezTo>
                  <a:cubicBezTo>
                    <a:pt x="392" y="1807"/>
                    <a:pt x="445" y="2024"/>
                    <a:pt x="529" y="2059"/>
                  </a:cubicBezTo>
                  <a:cubicBezTo>
                    <a:pt x="588" y="2087"/>
                    <a:pt x="1117" y="2318"/>
                    <a:pt x="1117" y="2504"/>
                  </a:cubicBezTo>
                  <a:cubicBezTo>
                    <a:pt x="1117" y="2528"/>
                    <a:pt x="1159" y="2584"/>
                    <a:pt x="1194" y="2626"/>
                  </a:cubicBezTo>
                  <a:cubicBezTo>
                    <a:pt x="1260" y="2707"/>
                    <a:pt x="1334" y="2801"/>
                    <a:pt x="1334" y="2914"/>
                  </a:cubicBezTo>
                  <a:cubicBezTo>
                    <a:pt x="1334" y="2977"/>
                    <a:pt x="1383" y="3061"/>
                    <a:pt x="1453" y="3134"/>
                  </a:cubicBezTo>
                  <a:cubicBezTo>
                    <a:pt x="1505" y="3190"/>
                    <a:pt x="1575" y="3225"/>
                    <a:pt x="1649" y="3232"/>
                  </a:cubicBezTo>
                  <a:cubicBezTo>
                    <a:pt x="1658" y="3232"/>
                    <a:pt x="1667" y="3232"/>
                    <a:pt x="1676" y="3232"/>
                  </a:cubicBezTo>
                  <a:cubicBezTo>
                    <a:pt x="1843" y="3232"/>
                    <a:pt x="1957" y="3264"/>
                    <a:pt x="2027" y="3330"/>
                  </a:cubicBezTo>
                  <a:cubicBezTo>
                    <a:pt x="2031" y="3334"/>
                    <a:pt x="2034" y="3337"/>
                    <a:pt x="2034" y="3341"/>
                  </a:cubicBezTo>
                  <a:cubicBezTo>
                    <a:pt x="2041" y="3348"/>
                    <a:pt x="2048" y="3355"/>
                    <a:pt x="2055" y="3365"/>
                  </a:cubicBezTo>
                  <a:cubicBezTo>
                    <a:pt x="2059" y="3369"/>
                    <a:pt x="2062" y="3372"/>
                    <a:pt x="2066" y="3379"/>
                  </a:cubicBezTo>
                  <a:lnTo>
                    <a:pt x="2087" y="3348"/>
                  </a:lnTo>
                  <a:lnTo>
                    <a:pt x="2101" y="3481"/>
                  </a:lnTo>
                  <a:lnTo>
                    <a:pt x="2104" y="3481"/>
                  </a:lnTo>
                  <a:lnTo>
                    <a:pt x="2104" y="3502"/>
                  </a:lnTo>
                  <a:cubicBezTo>
                    <a:pt x="2145" y="3507"/>
                    <a:pt x="2188" y="3510"/>
                    <a:pt x="2230" y="3510"/>
                  </a:cubicBezTo>
                  <a:cubicBezTo>
                    <a:pt x="2245" y="3510"/>
                    <a:pt x="2261" y="3510"/>
                    <a:pt x="2276" y="3509"/>
                  </a:cubicBezTo>
                  <a:cubicBezTo>
                    <a:pt x="2290" y="3508"/>
                    <a:pt x="2304" y="3508"/>
                    <a:pt x="2318" y="3508"/>
                  </a:cubicBezTo>
                  <a:cubicBezTo>
                    <a:pt x="2388" y="3508"/>
                    <a:pt x="2457" y="3515"/>
                    <a:pt x="2524" y="3530"/>
                  </a:cubicBezTo>
                  <a:lnTo>
                    <a:pt x="2531" y="3533"/>
                  </a:lnTo>
                  <a:cubicBezTo>
                    <a:pt x="2542" y="3537"/>
                    <a:pt x="2552" y="3540"/>
                    <a:pt x="2559" y="3544"/>
                  </a:cubicBezTo>
                  <a:cubicBezTo>
                    <a:pt x="2566" y="3544"/>
                    <a:pt x="2570" y="3547"/>
                    <a:pt x="2573" y="3551"/>
                  </a:cubicBezTo>
                  <a:cubicBezTo>
                    <a:pt x="2577" y="3554"/>
                    <a:pt x="2584" y="3558"/>
                    <a:pt x="2591" y="3565"/>
                  </a:cubicBezTo>
                  <a:cubicBezTo>
                    <a:pt x="2594" y="3568"/>
                    <a:pt x="2598" y="3572"/>
                    <a:pt x="2601" y="3575"/>
                  </a:cubicBezTo>
                  <a:cubicBezTo>
                    <a:pt x="2605" y="3579"/>
                    <a:pt x="2608" y="3582"/>
                    <a:pt x="2612" y="3589"/>
                  </a:cubicBezTo>
                  <a:cubicBezTo>
                    <a:pt x="2643" y="3614"/>
                    <a:pt x="2808" y="3624"/>
                    <a:pt x="2902" y="3631"/>
                  </a:cubicBezTo>
                  <a:cubicBezTo>
                    <a:pt x="2990" y="3635"/>
                    <a:pt x="3081" y="3645"/>
                    <a:pt x="3165" y="3663"/>
                  </a:cubicBezTo>
                  <a:lnTo>
                    <a:pt x="3203" y="3631"/>
                  </a:lnTo>
                  <a:lnTo>
                    <a:pt x="3224" y="3607"/>
                  </a:lnTo>
                  <a:lnTo>
                    <a:pt x="3305" y="3533"/>
                  </a:lnTo>
                  <a:cubicBezTo>
                    <a:pt x="3459" y="3386"/>
                    <a:pt x="3620" y="3236"/>
                    <a:pt x="3683" y="3148"/>
                  </a:cubicBezTo>
                  <a:cubicBezTo>
                    <a:pt x="3749" y="3064"/>
                    <a:pt x="3749" y="2963"/>
                    <a:pt x="3753" y="2861"/>
                  </a:cubicBezTo>
                  <a:cubicBezTo>
                    <a:pt x="3756" y="2763"/>
                    <a:pt x="3760" y="2651"/>
                    <a:pt x="3847" y="2598"/>
                  </a:cubicBezTo>
                  <a:cubicBezTo>
                    <a:pt x="3959" y="2518"/>
                    <a:pt x="4051" y="2413"/>
                    <a:pt x="4121" y="2294"/>
                  </a:cubicBezTo>
                  <a:cubicBezTo>
                    <a:pt x="4065" y="2259"/>
                    <a:pt x="4054" y="2182"/>
                    <a:pt x="4044" y="2112"/>
                  </a:cubicBezTo>
                  <a:cubicBezTo>
                    <a:pt x="4033" y="2031"/>
                    <a:pt x="4019" y="1940"/>
                    <a:pt x="3956" y="1877"/>
                  </a:cubicBezTo>
                  <a:cubicBezTo>
                    <a:pt x="3840" y="1762"/>
                    <a:pt x="3924" y="1660"/>
                    <a:pt x="3984" y="1590"/>
                  </a:cubicBezTo>
                  <a:cubicBezTo>
                    <a:pt x="4040" y="1517"/>
                    <a:pt x="4093" y="1457"/>
                    <a:pt x="4082" y="1352"/>
                  </a:cubicBezTo>
                  <a:cubicBezTo>
                    <a:pt x="4075" y="1216"/>
                    <a:pt x="4075" y="1076"/>
                    <a:pt x="4082" y="936"/>
                  </a:cubicBezTo>
                  <a:cubicBezTo>
                    <a:pt x="4089" y="803"/>
                    <a:pt x="4096" y="599"/>
                    <a:pt x="4079" y="547"/>
                  </a:cubicBezTo>
                  <a:cubicBezTo>
                    <a:pt x="4033" y="533"/>
                    <a:pt x="3988" y="519"/>
                    <a:pt x="3938" y="512"/>
                  </a:cubicBezTo>
                  <a:cubicBezTo>
                    <a:pt x="3798" y="477"/>
                    <a:pt x="3602" y="431"/>
                    <a:pt x="3455" y="337"/>
                  </a:cubicBezTo>
                  <a:cubicBezTo>
                    <a:pt x="3252" y="200"/>
                    <a:pt x="2790" y="176"/>
                    <a:pt x="2783" y="176"/>
                  </a:cubicBezTo>
                  <a:lnTo>
                    <a:pt x="2745" y="176"/>
                  </a:lnTo>
                  <a:lnTo>
                    <a:pt x="2664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341" name="Google Shape;5341;p105"/>
            <p:cNvSpPr/>
            <p:nvPr/>
          </p:nvSpPr>
          <p:spPr>
            <a:xfrm>
              <a:off x="2193500" y="2179503"/>
              <a:ext cx="64425" cy="69177"/>
            </a:xfrm>
            <a:custGeom>
              <a:avLst/>
              <a:gdLst/>
              <a:ahLst/>
              <a:cxnLst/>
              <a:rect l="l" t="t" r="r" b="b"/>
              <a:pathLst>
                <a:path w="4745" h="5095" extrusionOk="0">
                  <a:moveTo>
                    <a:pt x="2627" y="1"/>
                  </a:moveTo>
                  <a:cubicBezTo>
                    <a:pt x="2518" y="32"/>
                    <a:pt x="2406" y="53"/>
                    <a:pt x="2294" y="60"/>
                  </a:cubicBezTo>
                  <a:cubicBezTo>
                    <a:pt x="2168" y="60"/>
                    <a:pt x="2021" y="197"/>
                    <a:pt x="1958" y="281"/>
                  </a:cubicBezTo>
                  <a:cubicBezTo>
                    <a:pt x="1940" y="305"/>
                    <a:pt x="1909" y="323"/>
                    <a:pt x="1877" y="323"/>
                  </a:cubicBezTo>
                  <a:cubicBezTo>
                    <a:pt x="1807" y="323"/>
                    <a:pt x="1744" y="260"/>
                    <a:pt x="1678" y="183"/>
                  </a:cubicBezTo>
                  <a:cubicBezTo>
                    <a:pt x="1646" y="148"/>
                    <a:pt x="1615" y="113"/>
                    <a:pt x="1580" y="85"/>
                  </a:cubicBezTo>
                  <a:cubicBezTo>
                    <a:pt x="1575" y="83"/>
                    <a:pt x="1569" y="82"/>
                    <a:pt x="1562" y="82"/>
                  </a:cubicBezTo>
                  <a:cubicBezTo>
                    <a:pt x="1484" y="82"/>
                    <a:pt x="1263" y="176"/>
                    <a:pt x="1174" y="211"/>
                  </a:cubicBezTo>
                  <a:cubicBezTo>
                    <a:pt x="1107" y="239"/>
                    <a:pt x="1055" y="263"/>
                    <a:pt x="1020" y="270"/>
                  </a:cubicBezTo>
                  <a:cubicBezTo>
                    <a:pt x="866" y="302"/>
                    <a:pt x="708" y="323"/>
                    <a:pt x="551" y="333"/>
                  </a:cubicBezTo>
                  <a:lnTo>
                    <a:pt x="551" y="2150"/>
                  </a:lnTo>
                  <a:cubicBezTo>
                    <a:pt x="551" y="2329"/>
                    <a:pt x="326" y="2343"/>
                    <a:pt x="162" y="2353"/>
                  </a:cubicBezTo>
                  <a:cubicBezTo>
                    <a:pt x="109" y="2353"/>
                    <a:pt x="53" y="2360"/>
                    <a:pt x="1" y="2374"/>
                  </a:cubicBezTo>
                  <a:lnTo>
                    <a:pt x="1" y="3922"/>
                  </a:lnTo>
                  <a:lnTo>
                    <a:pt x="8" y="3925"/>
                  </a:lnTo>
                  <a:lnTo>
                    <a:pt x="32" y="3936"/>
                  </a:lnTo>
                  <a:lnTo>
                    <a:pt x="60" y="3950"/>
                  </a:lnTo>
                  <a:lnTo>
                    <a:pt x="81" y="3960"/>
                  </a:lnTo>
                  <a:lnTo>
                    <a:pt x="106" y="3974"/>
                  </a:lnTo>
                  <a:lnTo>
                    <a:pt x="127" y="3985"/>
                  </a:lnTo>
                  <a:lnTo>
                    <a:pt x="148" y="3999"/>
                  </a:lnTo>
                  <a:lnTo>
                    <a:pt x="162" y="4009"/>
                  </a:lnTo>
                  <a:lnTo>
                    <a:pt x="183" y="4023"/>
                  </a:lnTo>
                  <a:lnTo>
                    <a:pt x="193" y="4034"/>
                  </a:lnTo>
                  <a:cubicBezTo>
                    <a:pt x="200" y="4037"/>
                    <a:pt x="204" y="4044"/>
                    <a:pt x="211" y="4048"/>
                  </a:cubicBezTo>
                  <a:lnTo>
                    <a:pt x="221" y="4058"/>
                  </a:lnTo>
                  <a:cubicBezTo>
                    <a:pt x="225" y="4065"/>
                    <a:pt x="228" y="4072"/>
                    <a:pt x="232" y="4076"/>
                  </a:cubicBezTo>
                  <a:lnTo>
                    <a:pt x="239" y="4086"/>
                  </a:lnTo>
                  <a:cubicBezTo>
                    <a:pt x="246" y="4097"/>
                    <a:pt x="249" y="4104"/>
                    <a:pt x="253" y="4114"/>
                  </a:cubicBezTo>
                  <a:lnTo>
                    <a:pt x="260" y="4132"/>
                  </a:lnTo>
                  <a:cubicBezTo>
                    <a:pt x="393" y="4464"/>
                    <a:pt x="466" y="4678"/>
                    <a:pt x="431" y="4772"/>
                  </a:cubicBezTo>
                  <a:cubicBezTo>
                    <a:pt x="417" y="4825"/>
                    <a:pt x="375" y="4867"/>
                    <a:pt x="326" y="4881"/>
                  </a:cubicBezTo>
                  <a:cubicBezTo>
                    <a:pt x="323" y="4909"/>
                    <a:pt x="323" y="4933"/>
                    <a:pt x="319" y="4958"/>
                  </a:cubicBezTo>
                  <a:cubicBezTo>
                    <a:pt x="316" y="4989"/>
                    <a:pt x="309" y="5042"/>
                    <a:pt x="319" y="5052"/>
                  </a:cubicBezTo>
                  <a:cubicBezTo>
                    <a:pt x="319" y="5052"/>
                    <a:pt x="330" y="5059"/>
                    <a:pt x="358" y="5059"/>
                  </a:cubicBezTo>
                  <a:cubicBezTo>
                    <a:pt x="414" y="5059"/>
                    <a:pt x="470" y="5066"/>
                    <a:pt x="526" y="5077"/>
                  </a:cubicBezTo>
                  <a:cubicBezTo>
                    <a:pt x="588" y="5085"/>
                    <a:pt x="653" y="5094"/>
                    <a:pt x="711" y="5094"/>
                  </a:cubicBezTo>
                  <a:cubicBezTo>
                    <a:pt x="774" y="5094"/>
                    <a:pt x="828" y="5084"/>
                    <a:pt x="859" y="5049"/>
                  </a:cubicBezTo>
                  <a:cubicBezTo>
                    <a:pt x="894" y="5007"/>
                    <a:pt x="950" y="4954"/>
                    <a:pt x="1016" y="4891"/>
                  </a:cubicBezTo>
                  <a:cubicBezTo>
                    <a:pt x="1135" y="4779"/>
                    <a:pt x="1335" y="4597"/>
                    <a:pt x="1345" y="4517"/>
                  </a:cubicBezTo>
                  <a:cubicBezTo>
                    <a:pt x="1352" y="4426"/>
                    <a:pt x="1394" y="4209"/>
                    <a:pt x="1541" y="4139"/>
                  </a:cubicBezTo>
                  <a:cubicBezTo>
                    <a:pt x="1571" y="4124"/>
                    <a:pt x="1602" y="4117"/>
                    <a:pt x="1635" y="4117"/>
                  </a:cubicBezTo>
                  <a:cubicBezTo>
                    <a:pt x="1692" y="4117"/>
                    <a:pt x="1754" y="4139"/>
                    <a:pt x="1818" y="4181"/>
                  </a:cubicBezTo>
                  <a:lnTo>
                    <a:pt x="1884" y="4226"/>
                  </a:lnTo>
                  <a:cubicBezTo>
                    <a:pt x="2091" y="4359"/>
                    <a:pt x="2122" y="4380"/>
                    <a:pt x="2427" y="4380"/>
                  </a:cubicBezTo>
                  <a:cubicBezTo>
                    <a:pt x="2784" y="4380"/>
                    <a:pt x="2833" y="4363"/>
                    <a:pt x="2882" y="4188"/>
                  </a:cubicBezTo>
                  <a:cubicBezTo>
                    <a:pt x="2896" y="4128"/>
                    <a:pt x="2907" y="4072"/>
                    <a:pt x="2914" y="4013"/>
                  </a:cubicBezTo>
                  <a:cubicBezTo>
                    <a:pt x="2931" y="3880"/>
                    <a:pt x="2949" y="3733"/>
                    <a:pt x="3155" y="3733"/>
                  </a:cubicBezTo>
                  <a:cubicBezTo>
                    <a:pt x="3344" y="3733"/>
                    <a:pt x="3558" y="3554"/>
                    <a:pt x="3558" y="3459"/>
                  </a:cubicBezTo>
                  <a:cubicBezTo>
                    <a:pt x="3558" y="3284"/>
                    <a:pt x="3673" y="3022"/>
                    <a:pt x="3852" y="3022"/>
                  </a:cubicBezTo>
                  <a:cubicBezTo>
                    <a:pt x="3957" y="3022"/>
                    <a:pt x="4198" y="2875"/>
                    <a:pt x="4223" y="2749"/>
                  </a:cubicBezTo>
                  <a:cubicBezTo>
                    <a:pt x="4251" y="2616"/>
                    <a:pt x="4370" y="2588"/>
                    <a:pt x="4461" y="2570"/>
                  </a:cubicBezTo>
                  <a:cubicBezTo>
                    <a:pt x="4503" y="2567"/>
                    <a:pt x="4541" y="2553"/>
                    <a:pt x="4576" y="2528"/>
                  </a:cubicBezTo>
                  <a:lnTo>
                    <a:pt x="4590" y="2511"/>
                  </a:lnTo>
                  <a:lnTo>
                    <a:pt x="4594" y="2504"/>
                  </a:lnTo>
                  <a:lnTo>
                    <a:pt x="4604" y="2490"/>
                  </a:lnTo>
                  <a:lnTo>
                    <a:pt x="4611" y="2479"/>
                  </a:lnTo>
                  <a:lnTo>
                    <a:pt x="4625" y="2465"/>
                  </a:lnTo>
                  <a:lnTo>
                    <a:pt x="4632" y="2451"/>
                  </a:lnTo>
                  <a:lnTo>
                    <a:pt x="4646" y="2434"/>
                  </a:lnTo>
                  <a:lnTo>
                    <a:pt x="4657" y="2420"/>
                  </a:lnTo>
                  <a:lnTo>
                    <a:pt x="4667" y="2402"/>
                  </a:lnTo>
                  <a:lnTo>
                    <a:pt x="4682" y="2381"/>
                  </a:lnTo>
                  <a:lnTo>
                    <a:pt x="4696" y="2364"/>
                  </a:lnTo>
                  <a:lnTo>
                    <a:pt x="4710" y="2343"/>
                  </a:lnTo>
                  <a:lnTo>
                    <a:pt x="4724" y="2322"/>
                  </a:lnTo>
                  <a:lnTo>
                    <a:pt x="4738" y="2301"/>
                  </a:lnTo>
                  <a:lnTo>
                    <a:pt x="4745" y="2290"/>
                  </a:lnTo>
                  <a:cubicBezTo>
                    <a:pt x="4741" y="2283"/>
                    <a:pt x="4741" y="2280"/>
                    <a:pt x="4741" y="2276"/>
                  </a:cubicBezTo>
                  <a:lnTo>
                    <a:pt x="4741" y="2262"/>
                  </a:lnTo>
                  <a:cubicBezTo>
                    <a:pt x="4741" y="2259"/>
                    <a:pt x="4741" y="2255"/>
                    <a:pt x="4738" y="2252"/>
                  </a:cubicBezTo>
                  <a:cubicBezTo>
                    <a:pt x="4734" y="2245"/>
                    <a:pt x="4734" y="2241"/>
                    <a:pt x="4734" y="2238"/>
                  </a:cubicBezTo>
                  <a:cubicBezTo>
                    <a:pt x="4731" y="2234"/>
                    <a:pt x="4731" y="2231"/>
                    <a:pt x="4727" y="2227"/>
                  </a:cubicBezTo>
                  <a:cubicBezTo>
                    <a:pt x="4724" y="2224"/>
                    <a:pt x="4724" y="2220"/>
                    <a:pt x="4720" y="2217"/>
                  </a:cubicBezTo>
                  <a:cubicBezTo>
                    <a:pt x="4720" y="2213"/>
                    <a:pt x="4717" y="2210"/>
                    <a:pt x="4713" y="2206"/>
                  </a:cubicBezTo>
                  <a:cubicBezTo>
                    <a:pt x="4710" y="2203"/>
                    <a:pt x="4710" y="2199"/>
                    <a:pt x="4706" y="2196"/>
                  </a:cubicBezTo>
                  <a:cubicBezTo>
                    <a:pt x="4666" y="2158"/>
                    <a:pt x="4584" y="2135"/>
                    <a:pt x="4471" y="2135"/>
                  </a:cubicBezTo>
                  <a:cubicBezTo>
                    <a:pt x="4457" y="2135"/>
                    <a:pt x="4442" y="2135"/>
                    <a:pt x="4426" y="2136"/>
                  </a:cubicBezTo>
                  <a:cubicBezTo>
                    <a:pt x="4423" y="2136"/>
                    <a:pt x="4420" y="2136"/>
                    <a:pt x="4417" y="2136"/>
                  </a:cubicBezTo>
                  <a:cubicBezTo>
                    <a:pt x="4328" y="2136"/>
                    <a:pt x="4223" y="2084"/>
                    <a:pt x="4132" y="2000"/>
                  </a:cubicBezTo>
                  <a:cubicBezTo>
                    <a:pt x="4041" y="1909"/>
                    <a:pt x="3974" y="1786"/>
                    <a:pt x="3974" y="1688"/>
                  </a:cubicBezTo>
                  <a:cubicBezTo>
                    <a:pt x="3974" y="1618"/>
                    <a:pt x="3918" y="1548"/>
                    <a:pt x="3862" y="1481"/>
                  </a:cubicBezTo>
                  <a:cubicBezTo>
                    <a:pt x="3806" y="1415"/>
                    <a:pt x="3754" y="1352"/>
                    <a:pt x="3754" y="1275"/>
                  </a:cubicBezTo>
                  <a:cubicBezTo>
                    <a:pt x="3743" y="1226"/>
                    <a:pt x="3516" y="1068"/>
                    <a:pt x="3250" y="953"/>
                  </a:cubicBezTo>
                  <a:cubicBezTo>
                    <a:pt x="3106" y="893"/>
                    <a:pt x="3047" y="659"/>
                    <a:pt x="2998" y="470"/>
                  </a:cubicBezTo>
                  <a:lnTo>
                    <a:pt x="2991" y="445"/>
                  </a:lnTo>
                  <a:cubicBezTo>
                    <a:pt x="2980" y="396"/>
                    <a:pt x="2966" y="347"/>
                    <a:pt x="2949" y="298"/>
                  </a:cubicBezTo>
                  <a:cubicBezTo>
                    <a:pt x="2942" y="298"/>
                    <a:pt x="2935" y="295"/>
                    <a:pt x="2928" y="291"/>
                  </a:cubicBezTo>
                  <a:lnTo>
                    <a:pt x="2921" y="288"/>
                  </a:lnTo>
                  <a:lnTo>
                    <a:pt x="2907" y="281"/>
                  </a:lnTo>
                  <a:lnTo>
                    <a:pt x="2896" y="277"/>
                  </a:lnTo>
                  <a:lnTo>
                    <a:pt x="2882" y="267"/>
                  </a:lnTo>
                  <a:lnTo>
                    <a:pt x="2875" y="260"/>
                  </a:lnTo>
                  <a:lnTo>
                    <a:pt x="2861" y="253"/>
                  </a:lnTo>
                  <a:lnTo>
                    <a:pt x="2851" y="246"/>
                  </a:lnTo>
                  <a:lnTo>
                    <a:pt x="2837" y="232"/>
                  </a:lnTo>
                  <a:lnTo>
                    <a:pt x="2826" y="225"/>
                  </a:lnTo>
                  <a:lnTo>
                    <a:pt x="2812" y="214"/>
                  </a:lnTo>
                  <a:lnTo>
                    <a:pt x="2805" y="204"/>
                  </a:lnTo>
                  <a:lnTo>
                    <a:pt x="2788" y="190"/>
                  </a:lnTo>
                  <a:lnTo>
                    <a:pt x="2781" y="183"/>
                  </a:lnTo>
                  <a:lnTo>
                    <a:pt x="2760" y="158"/>
                  </a:lnTo>
                  <a:lnTo>
                    <a:pt x="2749" y="148"/>
                  </a:lnTo>
                  <a:lnTo>
                    <a:pt x="2735" y="134"/>
                  </a:lnTo>
                  <a:lnTo>
                    <a:pt x="2725" y="123"/>
                  </a:lnTo>
                  <a:lnTo>
                    <a:pt x="2714" y="109"/>
                  </a:lnTo>
                  <a:lnTo>
                    <a:pt x="2704" y="99"/>
                  </a:lnTo>
                  <a:lnTo>
                    <a:pt x="2693" y="85"/>
                  </a:lnTo>
                  <a:lnTo>
                    <a:pt x="2686" y="74"/>
                  </a:lnTo>
                  <a:lnTo>
                    <a:pt x="2676" y="60"/>
                  </a:lnTo>
                  <a:lnTo>
                    <a:pt x="2665" y="50"/>
                  </a:lnTo>
                  <a:lnTo>
                    <a:pt x="2655" y="36"/>
                  </a:lnTo>
                  <a:lnTo>
                    <a:pt x="2648" y="25"/>
                  </a:lnTo>
                  <a:lnTo>
                    <a:pt x="2637" y="8"/>
                  </a:lnTo>
                  <a:lnTo>
                    <a:pt x="2634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342" name="Google Shape;5342;p105"/>
            <p:cNvSpPr/>
            <p:nvPr/>
          </p:nvSpPr>
          <p:spPr>
            <a:xfrm>
              <a:off x="2229155" y="217950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1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343" name="Google Shape;5343;p105"/>
            <p:cNvSpPr/>
            <p:nvPr/>
          </p:nvSpPr>
          <p:spPr>
            <a:xfrm>
              <a:off x="2229209" y="217950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344" name="Google Shape;5344;p105"/>
            <p:cNvSpPr/>
            <p:nvPr/>
          </p:nvSpPr>
          <p:spPr>
            <a:xfrm>
              <a:off x="2257776" y="2210066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cubicBezTo>
                    <a:pt x="0" y="4"/>
                    <a:pt x="4" y="8"/>
                    <a:pt x="4" y="11"/>
                  </a:cubicBezTo>
                  <a:cubicBezTo>
                    <a:pt x="4" y="8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345" name="Google Shape;5345;p105"/>
            <p:cNvSpPr/>
            <p:nvPr/>
          </p:nvSpPr>
          <p:spPr>
            <a:xfrm>
              <a:off x="2257491" y="2209455"/>
              <a:ext cx="95" cy="149"/>
            </a:xfrm>
            <a:custGeom>
              <a:avLst/>
              <a:gdLst/>
              <a:ahLst/>
              <a:cxnLst/>
              <a:rect l="l" t="t" r="r" b="b"/>
              <a:pathLst>
                <a:path w="7" h="11" extrusionOk="0">
                  <a:moveTo>
                    <a:pt x="7" y="11"/>
                  </a:moveTo>
                  <a:cubicBezTo>
                    <a:pt x="4" y="7"/>
                    <a:pt x="0" y="4"/>
                    <a:pt x="0" y="0"/>
                  </a:cubicBezTo>
                  <a:cubicBezTo>
                    <a:pt x="0" y="4"/>
                    <a:pt x="4" y="7"/>
                    <a:pt x="7" y="1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346" name="Google Shape;5346;p105"/>
            <p:cNvSpPr/>
            <p:nvPr/>
          </p:nvSpPr>
          <p:spPr>
            <a:xfrm>
              <a:off x="2233106" y="218340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347" name="Google Shape;5347;p105"/>
            <p:cNvSpPr/>
            <p:nvPr/>
          </p:nvSpPr>
          <p:spPr>
            <a:xfrm>
              <a:off x="2257871" y="2210406"/>
              <a:ext cx="0" cy="149"/>
            </a:xfrm>
            <a:custGeom>
              <a:avLst/>
              <a:gdLst/>
              <a:ahLst/>
              <a:cxnLst/>
              <a:rect l="l" t="t" r="r" b="b"/>
              <a:pathLst>
                <a:path h="11" extrusionOk="0">
                  <a:moveTo>
                    <a:pt x="0" y="11"/>
                  </a:moveTo>
                  <a:lnTo>
                    <a:pt x="0" y="11"/>
                  </a:lnTo>
                  <a:lnTo>
                    <a:pt x="0" y="4"/>
                  </a:lnTo>
                  <a:cubicBezTo>
                    <a:pt x="0" y="0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348" name="Google Shape;5348;p105"/>
            <p:cNvSpPr/>
            <p:nvPr/>
          </p:nvSpPr>
          <p:spPr>
            <a:xfrm>
              <a:off x="2249589" y="2206645"/>
              <a:ext cx="3965" cy="1874"/>
            </a:xfrm>
            <a:custGeom>
              <a:avLst/>
              <a:gdLst/>
              <a:ahLst/>
              <a:cxnLst/>
              <a:rect l="l" t="t" r="r" b="b"/>
              <a:pathLst>
                <a:path w="292" h="138" extrusionOk="0">
                  <a:moveTo>
                    <a:pt x="1" y="1"/>
                  </a:moveTo>
                  <a:cubicBezTo>
                    <a:pt x="35" y="33"/>
                    <a:pt x="71" y="60"/>
                    <a:pt x="108" y="82"/>
                  </a:cubicBezTo>
                  <a:lnTo>
                    <a:pt x="108" y="82"/>
                  </a:lnTo>
                  <a:cubicBezTo>
                    <a:pt x="72" y="60"/>
                    <a:pt x="36" y="33"/>
                    <a:pt x="1" y="1"/>
                  </a:cubicBezTo>
                  <a:close/>
                  <a:moveTo>
                    <a:pt x="108" y="82"/>
                  </a:moveTo>
                  <a:cubicBezTo>
                    <a:pt x="168" y="117"/>
                    <a:pt x="228" y="137"/>
                    <a:pt x="283" y="137"/>
                  </a:cubicBezTo>
                  <a:cubicBezTo>
                    <a:pt x="286" y="137"/>
                    <a:pt x="289" y="137"/>
                    <a:pt x="291" y="137"/>
                  </a:cubicBezTo>
                  <a:cubicBezTo>
                    <a:pt x="234" y="137"/>
                    <a:pt x="170" y="118"/>
                    <a:pt x="108" y="82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349" name="Google Shape;5349;p105"/>
            <p:cNvSpPr/>
            <p:nvPr/>
          </p:nvSpPr>
          <p:spPr>
            <a:xfrm>
              <a:off x="2257681" y="2209740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11"/>
                  </a:moveTo>
                  <a:cubicBezTo>
                    <a:pt x="4" y="7"/>
                    <a:pt x="0" y="4"/>
                    <a:pt x="0" y="0"/>
                  </a:cubicBezTo>
                  <a:cubicBezTo>
                    <a:pt x="0" y="4"/>
                    <a:pt x="4" y="7"/>
                    <a:pt x="4" y="1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350" name="Google Shape;5350;p105"/>
            <p:cNvSpPr/>
            <p:nvPr/>
          </p:nvSpPr>
          <p:spPr>
            <a:xfrm>
              <a:off x="2229915" y="218050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351" name="Google Shape;5351;p105"/>
            <p:cNvSpPr/>
            <p:nvPr/>
          </p:nvSpPr>
          <p:spPr>
            <a:xfrm>
              <a:off x="2230200" y="2180834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352" name="Google Shape;5352;p105"/>
            <p:cNvSpPr/>
            <p:nvPr/>
          </p:nvSpPr>
          <p:spPr>
            <a:xfrm>
              <a:off x="2229399" y="2179843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353" name="Google Shape;5353;p105"/>
            <p:cNvSpPr/>
            <p:nvPr/>
          </p:nvSpPr>
          <p:spPr>
            <a:xfrm>
              <a:off x="2229684" y="218016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354" name="Google Shape;5354;p105"/>
            <p:cNvSpPr/>
            <p:nvPr/>
          </p:nvSpPr>
          <p:spPr>
            <a:xfrm>
              <a:off x="2230485" y="2181173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355" name="Google Shape;5355;p105"/>
            <p:cNvSpPr/>
            <p:nvPr/>
          </p:nvSpPr>
          <p:spPr>
            <a:xfrm>
              <a:off x="2232156" y="2182830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356" name="Google Shape;5356;p105"/>
            <p:cNvSpPr/>
            <p:nvPr/>
          </p:nvSpPr>
          <p:spPr>
            <a:xfrm>
              <a:off x="2231870" y="2182545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357" name="Google Shape;5357;p105"/>
            <p:cNvSpPr/>
            <p:nvPr/>
          </p:nvSpPr>
          <p:spPr>
            <a:xfrm>
              <a:off x="2232821" y="218326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358" name="Google Shape;5358;p105"/>
            <p:cNvSpPr/>
            <p:nvPr/>
          </p:nvSpPr>
          <p:spPr>
            <a:xfrm>
              <a:off x="2231205" y="218197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359" name="Google Shape;5359;p105"/>
            <p:cNvSpPr/>
            <p:nvPr/>
          </p:nvSpPr>
          <p:spPr>
            <a:xfrm>
              <a:off x="2231531" y="2182259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360" name="Google Shape;5360;p105"/>
            <p:cNvSpPr/>
            <p:nvPr/>
          </p:nvSpPr>
          <p:spPr>
            <a:xfrm>
              <a:off x="2230771" y="218155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361" name="Google Shape;5361;p105"/>
            <p:cNvSpPr/>
            <p:nvPr/>
          </p:nvSpPr>
          <p:spPr>
            <a:xfrm>
              <a:off x="2232481" y="2183074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362" name="Google Shape;5362;p105"/>
            <p:cNvSpPr/>
            <p:nvPr/>
          </p:nvSpPr>
          <p:spPr>
            <a:xfrm>
              <a:off x="2271462" y="2241294"/>
              <a:ext cx="8133" cy="10523"/>
            </a:xfrm>
            <a:custGeom>
              <a:avLst/>
              <a:gdLst/>
              <a:ahLst/>
              <a:cxnLst/>
              <a:rect l="l" t="t" r="r" b="b"/>
              <a:pathLst>
                <a:path w="599" h="775" extrusionOk="0">
                  <a:moveTo>
                    <a:pt x="308" y="1"/>
                  </a:moveTo>
                  <a:cubicBezTo>
                    <a:pt x="301" y="1"/>
                    <a:pt x="298" y="1"/>
                    <a:pt x="291" y="4"/>
                  </a:cubicBezTo>
                  <a:cubicBezTo>
                    <a:pt x="249" y="25"/>
                    <a:pt x="210" y="53"/>
                    <a:pt x="179" y="88"/>
                  </a:cubicBezTo>
                  <a:cubicBezTo>
                    <a:pt x="98" y="169"/>
                    <a:pt x="11" y="288"/>
                    <a:pt x="0" y="333"/>
                  </a:cubicBezTo>
                  <a:cubicBezTo>
                    <a:pt x="11" y="410"/>
                    <a:pt x="172" y="764"/>
                    <a:pt x="277" y="771"/>
                  </a:cubicBezTo>
                  <a:cubicBezTo>
                    <a:pt x="309" y="773"/>
                    <a:pt x="337" y="774"/>
                    <a:pt x="361" y="774"/>
                  </a:cubicBezTo>
                  <a:cubicBezTo>
                    <a:pt x="493" y="774"/>
                    <a:pt x="508" y="743"/>
                    <a:pt x="511" y="708"/>
                  </a:cubicBezTo>
                  <a:cubicBezTo>
                    <a:pt x="515" y="694"/>
                    <a:pt x="518" y="680"/>
                    <a:pt x="522" y="666"/>
                  </a:cubicBezTo>
                  <a:lnTo>
                    <a:pt x="522" y="662"/>
                  </a:lnTo>
                  <a:cubicBezTo>
                    <a:pt x="525" y="648"/>
                    <a:pt x="529" y="634"/>
                    <a:pt x="536" y="624"/>
                  </a:cubicBezTo>
                  <a:lnTo>
                    <a:pt x="539" y="617"/>
                  </a:lnTo>
                  <a:cubicBezTo>
                    <a:pt x="546" y="603"/>
                    <a:pt x="553" y="592"/>
                    <a:pt x="564" y="582"/>
                  </a:cubicBezTo>
                  <a:lnTo>
                    <a:pt x="567" y="578"/>
                  </a:lnTo>
                  <a:cubicBezTo>
                    <a:pt x="578" y="564"/>
                    <a:pt x="585" y="554"/>
                    <a:pt x="599" y="543"/>
                  </a:cubicBezTo>
                  <a:lnTo>
                    <a:pt x="599" y="540"/>
                  </a:lnTo>
                  <a:cubicBezTo>
                    <a:pt x="588" y="424"/>
                    <a:pt x="567" y="256"/>
                    <a:pt x="557" y="134"/>
                  </a:cubicBezTo>
                  <a:lnTo>
                    <a:pt x="543" y="123"/>
                  </a:lnTo>
                  <a:cubicBezTo>
                    <a:pt x="469" y="71"/>
                    <a:pt x="364" y="1"/>
                    <a:pt x="308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363" name="Google Shape;5363;p105"/>
            <p:cNvSpPr/>
            <p:nvPr/>
          </p:nvSpPr>
          <p:spPr>
            <a:xfrm>
              <a:off x="2244837" y="2263697"/>
              <a:ext cx="14704" cy="14922"/>
            </a:xfrm>
            <a:custGeom>
              <a:avLst/>
              <a:gdLst/>
              <a:ahLst/>
              <a:cxnLst/>
              <a:rect l="l" t="t" r="r" b="b"/>
              <a:pathLst>
                <a:path w="1083" h="1099" extrusionOk="0">
                  <a:moveTo>
                    <a:pt x="710" y="0"/>
                  </a:moveTo>
                  <a:cubicBezTo>
                    <a:pt x="702" y="0"/>
                    <a:pt x="694" y="1"/>
                    <a:pt x="687" y="3"/>
                  </a:cubicBezTo>
                  <a:cubicBezTo>
                    <a:pt x="676" y="7"/>
                    <a:pt x="666" y="7"/>
                    <a:pt x="655" y="10"/>
                  </a:cubicBezTo>
                  <a:cubicBezTo>
                    <a:pt x="515" y="45"/>
                    <a:pt x="333" y="168"/>
                    <a:pt x="302" y="231"/>
                  </a:cubicBezTo>
                  <a:cubicBezTo>
                    <a:pt x="211" y="385"/>
                    <a:pt x="109" y="539"/>
                    <a:pt x="1" y="686"/>
                  </a:cubicBezTo>
                  <a:lnTo>
                    <a:pt x="281" y="1078"/>
                  </a:lnTo>
                  <a:lnTo>
                    <a:pt x="428" y="1099"/>
                  </a:lnTo>
                  <a:cubicBezTo>
                    <a:pt x="452" y="1043"/>
                    <a:pt x="498" y="941"/>
                    <a:pt x="540" y="850"/>
                  </a:cubicBezTo>
                  <a:cubicBezTo>
                    <a:pt x="577" y="777"/>
                    <a:pt x="650" y="762"/>
                    <a:pt x="722" y="762"/>
                  </a:cubicBezTo>
                  <a:cubicBezTo>
                    <a:pt x="752" y="762"/>
                    <a:pt x="782" y="764"/>
                    <a:pt x="809" y="766"/>
                  </a:cubicBezTo>
                  <a:cubicBezTo>
                    <a:pt x="830" y="766"/>
                    <a:pt x="855" y="773"/>
                    <a:pt x="872" y="773"/>
                  </a:cubicBezTo>
                  <a:lnTo>
                    <a:pt x="890" y="773"/>
                  </a:lnTo>
                  <a:cubicBezTo>
                    <a:pt x="901" y="700"/>
                    <a:pt x="932" y="633"/>
                    <a:pt x="981" y="577"/>
                  </a:cubicBezTo>
                  <a:lnTo>
                    <a:pt x="999" y="549"/>
                  </a:lnTo>
                  <a:cubicBezTo>
                    <a:pt x="1041" y="497"/>
                    <a:pt x="1083" y="437"/>
                    <a:pt x="1083" y="395"/>
                  </a:cubicBezTo>
                  <a:cubicBezTo>
                    <a:pt x="1083" y="353"/>
                    <a:pt x="981" y="259"/>
                    <a:pt x="915" y="199"/>
                  </a:cubicBezTo>
                  <a:cubicBezTo>
                    <a:pt x="886" y="175"/>
                    <a:pt x="858" y="150"/>
                    <a:pt x="830" y="126"/>
                  </a:cubicBezTo>
                  <a:lnTo>
                    <a:pt x="827" y="122"/>
                  </a:lnTo>
                  <a:lnTo>
                    <a:pt x="806" y="101"/>
                  </a:lnTo>
                  <a:lnTo>
                    <a:pt x="795" y="87"/>
                  </a:lnTo>
                  <a:lnTo>
                    <a:pt x="785" y="77"/>
                  </a:lnTo>
                  <a:lnTo>
                    <a:pt x="774" y="63"/>
                  </a:lnTo>
                  <a:lnTo>
                    <a:pt x="764" y="52"/>
                  </a:lnTo>
                  <a:lnTo>
                    <a:pt x="757" y="38"/>
                  </a:lnTo>
                  <a:lnTo>
                    <a:pt x="746" y="28"/>
                  </a:lnTo>
                  <a:cubicBezTo>
                    <a:pt x="746" y="24"/>
                    <a:pt x="743" y="21"/>
                    <a:pt x="739" y="17"/>
                  </a:cubicBezTo>
                  <a:cubicBezTo>
                    <a:pt x="739" y="10"/>
                    <a:pt x="736" y="7"/>
                    <a:pt x="732" y="3"/>
                  </a:cubicBezTo>
                  <a:cubicBezTo>
                    <a:pt x="725" y="1"/>
                    <a:pt x="718" y="0"/>
                    <a:pt x="71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364" name="Google Shape;5364;p105"/>
            <p:cNvSpPr/>
            <p:nvPr/>
          </p:nvSpPr>
          <p:spPr>
            <a:xfrm>
              <a:off x="2168694" y="2212021"/>
              <a:ext cx="116509" cy="102252"/>
            </a:xfrm>
            <a:custGeom>
              <a:avLst/>
              <a:gdLst/>
              <a:ahLst/>
              <a:cxnLst/>
              <a:rect l="l" t="t" r="r" b="b"/>
              <a:pathLst>
                <a:path w="8581" h="7531" extrusionOk="0">
                  <a:moveTo>
                    <a:pt x="6332" y="3675"/>
                  </a:moveTo>
                  <a:cubicBezTo>
                    <a:pt x="6382" y="3675"/>
                    <a:pt x="6431" y="3705"/>
                    <a:pt x="6456" y="3750"/>
                  </a:cubicBezTo>
                  <a:cubicBezTo>
                    <a:pt x="6466" y="3767"/>
                    <a:pt x="6477" y="3785"/>
                    <a:pt x="6491" y="3802"/>
                  </a:cubicBezTo>
                  <a:cubicBezTo>
                    <a:pt x="6530" y="3837"/>
                    <a:pt x="6568" y="3876"/>
                    <a:pt x="6607" y="3911"/>
                  </a:cubicBezTo>
                  <a:cubicBezTo>
                    <a:pt x="6715" y="4005"/>
                    <a:pt x="6817" y="4096"/>
                    <a:pt x="6817" y="4201"/>
                  </a:cubicBezTo>
                  <a:cubicBezTo>
                    <a:pt x="6820" y="4285"/>
                    <a:pt x="6764" y="4359"/>
                    <a:pt x="6708" y="4432"/>
                  </a:cubicBezTo>
                  <a:lnTo>
                    <a:pt x="6712" y="4432"/>
                  </a:lnTo>
                  <a:cubicBezTo>
                    <a:pt x="6670" y="4488"/>
                    <a:pt x="6628" y="4544"/>
                    <a:pt x="6628" y="4586"/>
                  </a:cubicBezTo>
                  <a:cubicBezTo>
                    <a:pt x="6628" y="4621"/>
                    <a:pt x="6614" y="4653"/>
                    <a:pt x="6589" y="4674"/>
                  </a:cubicBezTo>
                  <a:cubicBezTo>
                    <a:pt x="6562" y="4701"/>
                    <a:pt x="6528" y="4708"/>
                    <a:pt x="6489" y="4708"/>
                  </a:cubicBezTo>
                  <a:cubicBezTo>
                    <a:pt x="6462" y="4708"/>
                    <a:pt x="6433" y="4705"/>
                    <a:pt x="6403" y="4702"/>
                  </a:cubicBezTo>
                  <a:cubicBezTo>
                    <a:pt x="6377" y="4700"/>
                    <a:pt x="6346" y="4697"/>
                    <a:pt x="6319" y="4697"/>
                  </a:cubicBezTo>
                  <a:cubicBezTo>
                    <a:pt x="6292" y="4697"/>
                    <a:pt x="6270" y="4700"/>
                    <a:pt x="6263" y="4712"/>
                  </a:cubicBezTo>
                  <a:cubicBezTo>
                    <a:pt x="6221" y="4807"/>
                    <a:pt x="6172" y="4915"/>
                    <a:pt x="6148" y="4968"/>
                  </a:cubicBezTo>
                  <a:lnTo>
                    <a:pt x="6148" y="4975"/>
                  </a:lnTo>
                  <a:lnTo>
                    <a:pt x="6137" y="4999"/>
                  </a:lnTo>
                  <a:lnTo>
                    <a:pt x="6116" y="5048"/>
                  </a:lnTo>
                  <a:lnTo>
                    <a:pt x="5812" y="5003"/>
                  </a:lnTo>
                  <a:lnTo>
                    <a:pt x="5444" y="4492"/>
                  </a:lnTo>
                  <a:lnTo>
                    <a:pt x="5472" y="4453"/>
                  </a:lnTo>
                  <a:cubicBezTo>
                    <a:pt x="5472" y="4450"/>
                    <a:pt x="5728" y="4100"/>
                    <a:pt x="5787" y="3977"/>
                  </a:cubicBezTo>
                  <a:cubicBezTo>
                    <a:pt x="5850" y="3855"/>
                    <a:pt x="6155" y="3676"/>
                    <a:pt x="6316" y="3676"/>
                  </a:cubicBezTo>
                  <a:cubicBezTo>
                    <a:pt x="6321" y="3675"/>
                    <a:pt x="6326" y="3675"/>
                    <a:pt x="6332" y="3675"/>
                  </a:cubicBezTo>
                  <a:close/>
                  <a:moveTo>
                    <a:pt x="6670" y="0"/>
                  </a:moveTo>
                  <a:lnTo>
                    <a:pt x="6663" y="11"/>
                  </a:lnTo>
                  <a:lnTo>
                    <a:pt x="6652" y="21"/>
                  </a:lnTo>
                  <a:lnTo>
                    <a:pt x="6638" y="46"/>
                  </a:lnTo>
                  <a:lnTo>
                    <a:pt x="6628" y="56"/>
                  </a:lnTo>
                  <a:lnTo>
                    <a:pt x="6607" y="91"/>
                  </a:lnTo>
                  <a:lnTo>
                    <a:pt x="6603" y="95"/>
                  </a:lnTo>
                  <a:lnTo>
                    <a:pt x="6582" y="123"/>
                  </a:lnTo>
                  <a:lnTo>
                    <a:pt x="6575" y="133"/>
                  </a:lnTo>
                  <a:lnTo>
                    <a:pt x="6561" y="154"/>
                  </a:lnTo>
                  <a:lnTo>
                    <a:pt x="6554" y="165"/>
                  </a:lnTo>
                  <a:lnTo>
                    <a:pt x="6540" y="182"/>
                  </a:lnTo>
                  <a:lnTo>
                    <a:pt x="6533" y="189"/>
                  </a:lnTo>
                  <a:lnTo>
                    <a:pt x="6516" y="210"/>
                  </a:lnTo>
                  <a:cubicBezTo>
                    <a:pt x="6466" y="270"/>
                    <a:pt x="6393" y="284"/>
                    <a:pt x="6326" y="298"/>
                  </a:cubicBezTo>
                  <a:cubicBezTo>
                    <a:pt x="6232" y="319"/>
                    <a:pt x="6200" y="333"/>
                    <a:pt x="6190" y="375"/>
                  </a:cubicBezTo>
                  <a:cubicBezTo>
                    <a:pt x="6151" y="571"/>
                    <a:pt x="5850" y="753"/>
                    <a:pt x="5689" y="753"/>
                  </a:cubicBezTo>
                  <a:cubicBezTo>
                    <a:pt x="5619" y="753"/>
                    <a:pt x="5528" y="924"/>
                    <a:pt x="5528" y="1057"/>
                  </a:cubicBezTo>
                  <a:cubicBezTo>
                    <a:pt x="5528" y="1243"/>
                    <a:pt x="5238" y="1464"/>
                    <a:pt x="4993" y="1464"/>
                  </a:cubicBezTo>
                  <a:cubicBezTo>
                    <a:pt x="4909" y="1464"/>
                    <a:pt x="4902" y="1485"/>
                    <a:pt x="4881" y="1628"/>
                  </a:cubicBezTo>
                  <a:cubicBezTo>
                    <a:pt x="4877" y="1691"/>
                    <a:pt x="4863" y="1758"/>
                    <a:pt x="4846" y="1821"/>
                  </a:cubicBezTo>
                  <a:cubicBezTo>
                    <a:pt x="4765" y="2101"/>
                    <a:pt x="4611" y="2111"/>
                    <a:pt x="4264" y="2111"/>
                  </a:cubicBezTo>
                  <a:cubicBezTo>
                    <a:pt x="3932" y="2111"/>
                    <a:pt x="3879" y="2083"/>
                    <a:pt x="3648" y="1933"/>
                  </a:cubicBezTo>
                  <a:lnTo>
                    <a:pt x="3582" y="1891"/>
                  </a:lnTo>
                  <a:cubicBezTo>
                    <a:pt x="3541" y="1862"/>
                    <a:pt x="3504" y="1848"/>
                    <a:pt x="3473" y="1848"/>
                  </a:cubicBezTo>
                  <a:cubicBezTo>
                    <a:pt x="3459" y="1848"/>
                    <a:pt x="3447" y="1850"/>
                    <a:pt x="3435" y="1856"/>
                  </a:cubicBezTo>
                  <a:cubicBezTo>
                    <a:pt x="3368" y="1887"/>
                    <a:pt x="3326" y="2017"/>
                    <a:pt x="3312" y="2132"/>
                  </a:cubicBezTo>
                  <a:cubicBezTo>
                    <a:pt x="3298" y="2248"/>
                    <a:pt x="3151" y="2395"/>
                    <a:pt x="2945" y="2587"/>
                  </a:cubicBezTo>
                  <a:cubicBezTo>
                    <a:pt x="2885" y="2643"/>
                    <a:pt x="2826" y="2699"/>
                    <a:pt x="2794" y="2734"/>
                  </a:cubicBezTo>
                  <a:cubicBezTo>
                    <a:pt x="2787" y="2741"/>
                    <a:pt x="2780" y="2748"/>
                    <a:pt x="2773" y="2755"/>
                  </a:cubicBezTo>
                  <a:lnTo>
                    <a:pt x="2763" y="2762"/>
                  </a:lnTo>
                  <a:cubicBezTo>
                    <a:pt x="2759" y="2766"/>
                    <a:pt x="2752" y="2773"/>
                    <a:pt x="2749" y="2776"/>
                  </a:cubicBezTo>
                  <a:lnTo>
                    <a:pt x="2738" y="2780"/>
                  </a:lnTo>
                  <a:lnTo>
                    <a:pt x="2721" y="2790"/>
                  </a:lnTo>
                  <a:lnTo>
                    <a:pt x="2710" y="2797"/>
                  </a:lnTo>
                  <a:lnTo>
                    <a:pt x="2689" y="2804"/>
                  </a:lnTo>
                  <a:lnTo>
                    <a:pt x="2682" y="2808"/>
                  </a:lnTo>
                  <a:lnTo>
                    <a:pt x="2658" y="2811"/>
                  </a:lnTo>
                  <a:lnTo>
                    <a:pt x="2651" y="2811"/>
                  </a:lnTo>
                  <a:cubicBezTo>
                    <a:pt x="2630" y="2818"/>
                    <a:pt x="2609" y="2822"/>
                    <a:pt x="2588" y="2822"/>
                  </a:cubicBezTo>
                  <a:lnTo>
                    <a:pt x="2546" y="2822"/>
                  </a:lnTo>
                  <a:cubicBezTo>
                    <a:pt x="2514" y="2822"/>
                    <a:pt x="2483" y="2818"/>
                    <a:pt x="2451" y="2815"/>
                  </a:cubicBezTo>
                  <a:lnTo>
                    <a:pt x="2444" y="2815"/>
                  </a:lnTo>
                  <a:lnTo>
                    <a:pt x="2399" y="2811"/>
                  </a:lnTo>
                  <a:lnTo>
                    <a:pt x="2392" y="2811"/>
                  </a:lnTo>
                  <a:lnTo>
                    <a:pt x="2346" y="2804"/>
                  </a:lnTo>
                  <a:cubicBezTo>
                    <a:pt x="2297" y="2794"/>
                    <a:pt x="2248" y="2790"/>
                    <a:pt x="2199" y="2787"/>
                  </a:cubicBezTo>
                  <a:cubicBezTo>
                    <a:pt x="2195" y="2787"/>
                    <a:pt x="2190" y="2787"/>
                    <a:pt x="2186" y="2787"/>
                  </a:cubicBezTo>
                  <a:cubicBezTo>
                    <a:pt x="2138" y="2787"/>
                    <a:pt x="2091" y="2770"/>
                    <a:pt x="2059" y="2738"/>
                  </a:cubicBezTo>
                  <a:cubicBezTo>
                    <a:pt x="2010" y="2682"/>
                    <a:pt x="2020" y="2605"/>
                    <a:pt x="2027" y="2542"/>
                  </a:cubicBezTo>
                  <a:cubicBezTo>
                    <a:pt x="2031" y="2521"/>
                    <a:pt x="2034" y="2500"/>
                    <a:pt x="2034" y="2479"/>
                  </a:cubicBezTo>
                  <a:cubicBezTo>
                    <a:pt x="2027" y="2419"/>
                    <a:pt x="2069" y="2367"/>
                    <a:pt x="2125" y="2353"/>
                  </a:cubicBezTo>
                  <a:cubicBezTo>
                    <a:pt x="2146" y="2346"/>
                    <a:pt x="2146" y="2346"/>
                    <a:pt x="2150" y="2332"/>
                  </a:cubicBezTo>
                  <a:cubicBezTo>
                    <a:pt x="2167" y="2283"/>
                    <a:pt x="2108" y="2097"/>
                    <a:pt x="1982" y="1779"/>
                  </a:cubicBezTo>
                  <a:lnTo>
                    <a:pt x="1975" y="1761"/>
                  </a:lnTo>
                  <a:lnTo>
                    <a:pt x="1971" y="1758"/>
                  </a:lnTo>
                  <a:lnTo>
                    <a:pt x="1968" y="1751"/>
                  </a:lnTo>
                  <a:lnTo>
                    <a:pt x="1961" y="1744"/>
                  </a:lnTo>
                  <a:lnTo>
                    <a:pt x="1950" y="1733"/>
                  </a:lnTo>
                  <a:lnTo>
                    <a:pt x="1947" y="1730"/>
                  </a:lnTo>
                  <a:lnTo>
                    <a:pt x="1933" y="1719"/>
                  </a:lnTo>
                  <a:lnTo>
                    <a:pt x="1929" y="1719"/>
                  </a:lnTo>
                  <a:lnTo>
                    <a:pt x="1912" y="1705"/>
                  </a:lnTo>
                  <a:lnTo>
                    <a:pt x="1908" y="1702"/>
                  </a:lnTo>
                  <a:lnTo>
                    <a:pt x="1884" y="1688"/>
                  </a:lnTo>
                  <a:lnTo>
                    <a:pt x="1877" y="1684"/>
                  </a:lnTo>
                  <a:lnTo>
                    <a:pt x="1849" y="1670"/>
                  </a:lnTo>
                  <a:lnTo>
                    <a:pt x="1845" y="1670"/>
                  </a:lnTo>
                  <a:lnTo>
                    <a:pt x="1845" y="3571"/>
                  </a:lnTo>
                  <a:cubicBezTo>
                    <a:pt x="1845" y="3722"/>
                    <a:pt x="1705" y="3809"/>
                    <a:pt x="1593" y="3879"/>
                  </a:cubicBezTo>
                  <a:cubicBezTo>
                    <a:pt x="1551" y="3900"/>
                    <a:pt x="1513" y="3928"/>
                    <a:pt x="1481" y="3963"/>
                  </a:cubicBezTo>
                  <a:cubicBezTo>
                    <a:pt x="1474" y="3970"/>
                    <a:pt x="1471" y="3974"/>
                    <a:pt x="1464" y="3981"/>
                  </a:cubicBezTo>
                  <a:lnTo>
                    <a:pt x="1460" y="3984"/>
                  </a:lnTo>
                  <a:cubicBezTo>
                    <a:pt x="1453" y="3988"/>
                    <a:pt x="1450" y="3995"/>
                    <a:pt x="1446" y="3998"/>
                  </a:cubicBezTo>
                  <a:lnTo>
                    <a:pt x="1439" y="4002"/>
                  </a:lnTo>
                  <a:lnTo>
                    <a:pt x="1422" y="4009"/>
                  </a:lnTo>
                  <a:lnTo>
                    <a:pt x="1415" y="4012"/>
                  </a:lnTo>
                  <a:cubicBezTo>
                    <a:pt x="1397" y="4019"/>
                    <a:pt x="1376" y="4026"/>
                    <a:pt x="1359" y="4030"/>
                  </a:cubicBezTo>
                  <a:lnTo>
                    <a:pt x="1352" y="4030"/>
                  </a:lnTo>
                  <a:lnTo>
                    <a:pt x="1324" y="4033"/>
                  </a:lnTo>
                  <a:lnTo>
                    <a:pt x="1170" y="4033"/>
                  </a:lnTo>
                  <a:cubicBezTo>
                    <a:pt x="1131" y="4033"/>
                    <a:pt x="1093" y="4030"/>
                    <a:pt x="1047" y="4026"/>
                  </a:cubicBezTo>
                  <a:lnTo>
                    <a:pt x="1033" y="4026"/>
                  </a:lnTo>
                  <a:lnTo>
                    <a:pt x="967" y="4019"/>
                  </a:lnTo>
                  <a:cubicBezTo>
                    <a:pt x="879" y="4012"/>
                    <a:pt x="795" y="4005"/>
                    <a:pt x="729" y="4005"/>
                  </a:cubicBezTo>
                  <a:cubicBezTo>
                    <a:pt x="533" y="4005"/>
                    <a:pt x="487" y="3862"/>
                    <a:pt x="452" y="3750"/>
                  </a:cubicBezTo>
                  <a:cubicBezTo>
                    <a:pt x="431" y="3690"/>
                    <a:pt x="400" y="3638"/>
                    <a:pt x="365" y="3592"/>
                  </a:cubicBezTo>
                  <a:cubicBezTo>
                    <a:pt x="348" y="3568"/>
                    <a:pt x="332" y="3560"/>
                    <a:pt x="318" y="3560"/>
                  </a:cubicBezTo>
                  <a:cubicBezTo>
                    <a:pt x="311" y="3560"/>
                    <a:pt x="304" y="3562"/>
                    <a:pt x="298" y="3564"/>
                  </a:cubicBezTo>
                  <a:cubicBezTo>
                    <a:pt x="235" y="3592"/>
                    <a:pt x="189" y="3648"/>
                    <a:pt x="175" y="3715"/>
                  </a:cubicBezTo>
                  <a:cubicBezTo>
                    <a:pt x="175" y="3725"/>
                    <a:pt x="175" y="3736"/>
                    <a:pt x="172" y="3746"/>
                  </a:cubicBezTo>
                  <a:cubicBezTo>
                    <a:pt x="165" y="3771"/>
                    <a:pt x="154" y="3792"/>
                    <a:pt x="137" y="3809"/>
                  </a:cubicBezTo>
                  <a:cubicBezTo>
                    <a:pt x="130" y="3816"/>
                    <a:pt x="119" y="3823"/>
                    <a:pt x="112" y="3827"/>
                  </a:cubicBezTo>
                  <a:lnTo>
                    <a:pt x="102" y="3830"/>
                  </a:lnTo>
                  <a:cubicBezTo>
                    <a:pt x="95" y="3834"/>
                    <a:pt x="88" y="3837"/>
                    <a:pt x="81" y="3837"/>
                  </a:cubicBezTo>
                  <a:lnTo>
                    <a:pt x="70" y="3841"/>
                  </a:lnTo>
                  <a:cubicBezTo>
                    <a:pt x="63" y="3844"/>
                    <a:pt x="53" y="3844"/>
                    <a:pt x="46" y="3844"/>
                  </a:cubicBezTo>
                  <a:lnTo>
                    <a:pt x="0" y="3844"/>
                  </a:lnTo>
                  <a:cubicBezTo>
                    <a:pt x="147" y="4089"/>
                    <a:pt x="263" y="4352"/>
                    <a:pt x="351" y="4625"/>
                  </a:cubicBezTo>
                  <a:cubicBezTo>
                    <a:pt x="424" y="4863"/>
                    <a:pt x="557" y="5097"/>
                    <a:pt x="676" y="5304"/>
                  </a:cubicBezTo>
                  <a:cubicBezTo>
                    <a:pt x="753" y="5430"/>
                    <a:pt x="823" y="5567"/>
                    <a:pt x="876" y="5707"/>
                  </a:cubicBezTo>
                  <a:lnTo>
                    <a:pt x="893" y="5756"/>
                  </a:lnTo>
                  <a:cubicBezTo>
                    <a:pt x="956" y="5952"/>
                    <a:pt x="1012" y="6123"/>
                    <a:pt x="949" y="6225"/>
                  </a:cubicBezTo>
                  <a:cubicBezTo>
                    <a:pt x="921" y="6267"/>
                    <a:pt x="876" y="6295"/>
                    <a:pt x="823" y="6302"/>
                  </a:cubicBezTo>
                  <a:cubicBezTo>
                    <a:pt x="788" y="6305"/>
                    <a:pt x="767" y="6316"/>
                    <a:pt x="760" y="6333"/>
                  </a:cubicBezTo>
                  <a:cubicBezTo>
                    <a:pt x="753" y="6347"/>
                    <a:pt x="736" y="6424"/>
                    <a:pt x="879" y="6645"/>
                  </a:cubicBezTo>
                  <a:cubicBezTo>
                    <a:pt x="949" y="6753"/>
                    <a:pt x="988" y="6879"/>
                    <a:pt x="988" y="7009"/>
                  </a:cubicBezTo>
                  <a:cubicBezTo>
                    <a:pt x="988" y="7079"/>
                    <a:pt x="988" y="7079"/>
                    <a:pt x="1016" y="7086"/>
                  </a:cubicBezTo>
                  <a:cubicBezTo>
                    <a:pt x="1082" y="7096"/>
                    <a:pt x="1142" y="7135"/>
                    <a:pt x="1180" y="7191"/>
                  </a:cubicBezTo>
                  <a:cubicBezTo>
                    <a:pt x="1198" y="7215"/>
                    <a:pt x="1201" y="7219"/>
                    <a:pt x="1233" y="7222"/>
                  </a:cubicBezTo>
                  <a:cubicBezTo>
                    <a:pt x="1376" y="7229"/>
                    <a:pt x="1474" y="7359"/>
                    <a:pt x="1562" y="7471"/>
                  </a:cubicBezTo>
                  <a:lnTo>
                    <a:pt x="1569" y="7481"/>
                  </a:lnTo>
                  <a:cubicBezTo>
                    <a:pt x="1594" y="7514"/>
                    <a:pt x="1635" y="7531"/>
                    <a:pt x="1676" y="7531"/>
                  </a:cubicBezTo>
                  <a:cubicBezTo>
                    <a:pt x="1680" y="7531"/>
                    <a:pt x="1684" y="7531"/>
                    <a:pt x="1688" y="7531"/>
                  </a:cubicBezTo>
                  <a:cubicBezTo>
                    <a:pt x="1740" y="7531"/>
                    <a:pt x="1789" y="7503"/>
                    <a:pt x="1817" y="7460"/>
                  </a:cubicBezTo>
                  <a:cubicBezTo>
                    <a:pt x="1908" y="7327"/>
                    <a:pt x="2143" y="7261"/>
                    <a:pt x="2518" y="7261"/>
                  </a:cubicBezTo>
                  <a:cubicBezTo>
                    <a:pt x="2658" y="7261"/>
                    <a:pt x="2693" y="7233"/>
                    <a:pt x="2756" y="7187"/>
                  </a:cubicBezTo>
                  <a:cubicBezTo>
                    <a:pt x="2826" y="7128"/>
                    <a:pt x="2910" y="7086"/>
                    <a:pt x="3001" y="7061"/>
                  </a:cubicBezTo>
                  <a:cubicBezTo>
                    <a:pt x="3153" y="7017"/>
                    <a:pt x="3317" y="6995"/>
                    <a:pt x="3474" y="6995"/>
                  </a:cubicBezTo>
                  <a:cubicBezTo>
                    <a:pt x="3624" y="6995"/>
                    <a:pt x="3766" y="7015"/>
                    <a:pt x="3883" y="7054"/>
                  </a:cubicBezTo>
                  <a:cubicBezTo>
                    <a:pt x="3941" y="7077"/>
                    <a:pt x="4002" y="7088"/>
                    <a:pt x="4062" y="7088"/>
                  </a:cubicBezTo>
                  <a:cubicBezTo>
                    <a:pt x="4163" y="7088"/>
                    <a:pt x="4265" y="7057"/>
                    <a:pt x="4352" y="6998"/>
                  </a:cubicBezTo>
                  <a:cubicBezTo>
                    <a:pt x="4385" y="6977"/>
                    <a:pt x="4421" y="6969"/>
                    <a:pt x="4458" y="6969"/>
                  </a:cubicBezTo>
                  <a:cubicBezTo>
                    <a:pt x="4498" y="6969"/>
                    <a:pt x="4539" y="6979"/>
                    <a:pt x="4576" y="6988"/>
                  </a:cubicBezTo>
                  <a:cubicBezTo>
                    <a:pt x="4604" y="6995"/>
                    <a:pt x="4632" y="6998"/>
                    <a:pt x="4664" y="6998"/>
                  </a:cubicBezTo>
                  <a:cubicBezTo>
                    <a:pt x="4664" y="6991"/>
                    <a:pt x="4667" y="6981"/>
                    <a:pt x="4667" y="6974"/>
                  </a:cubicBezTo>
                  <a:cubicBezTo>
                    <a:pt x="4685" y="6781"/>
                    <a:pt x="4859" y="6759"/>
                    <a:pt x="5026" y="6759"/>
                  </a:cubicBezTo>
                  <a:cubicBezTo>
                    <a:pt x="5053" y="6759"/>
                    <a:pt x="5079" y="6760"/>
                    <a:pt x="5105" y="6760"/>
                  </a:cubicBezTo>
                  <a:lnTo>
                    <a:pt x="5185" y="6760"/>
                  </a:lnTo>
                  <a:cubicBezTo>
                    <a:pt x="5371" y="6760"/>
                    <a:pt x="5864" y="6442"/>
                    <a:pt x="6263" y="6064"/>
                  </a:cubicBezTo>
                  <a:cubicBezTo>
                    <a:pt x="6673" y="5682"/>
                    <a:pt x="7338" y="4852"/>
                    <a:pt x="7555" y="4488"/>
                  </a:cubicBezTo>
                  <a:cubicBezTo>
                    <a:pt x="7772" y="4121"/>
                    <a:pt x="8108" y="3820"/>
                    <a:pt x="8308" y="3638"/>
                  </a:cubicBezTo>
                  <a:lnTo>
                    <a:pt x="8353" y="3599"/>
                  </a:lnTo>
                  <a:cubicBezTo>
                    <a:pt x="8441" y="3515"/>
                    <a:pt x="8528" y="3224"/>
                    <a:pt x="8581" y="2811"/>
                  </a:cubicBezTo>
                  <a:lnTo>
                    <a:pt x="8581" y="2811"/>
                  </a:lnTo>
                  <a:cubicBezTo>
                    <a:pt x="8472" y="2818"/>
                    <a:pt x="8364" y="2825"/>
                    <a:pt x="8255" y="2843"/>
                  </a:cubicBezTo>
                  <a:lnTo>
                    <a:pt x="8220" y="2846"/>
                  </a:lnTo>
                  <a:lnTo>
                    <a:pt x="8217" y="2853"/>
                  </a:lnTo>
                  <a:cubicBezTo>
                    <a:pt x="8217" y="2860"/>
                    <a:pt x="8213" y="2867"/>
                    <a:pt x="8213" y="2874"/>
                  </a:cubicBezTo>
                  <a:cubicBezTo>
                    <a:pt x="8213" y="2885"/>
                    <a:pt x="8210" y="2895"/>
                    <a:pt x="8206" y="2909"/>
                  </a:cubicBezTo>
                  <a:cubicBezTo>
                    <a:pt x="8206" y="2909"/>
                    <a:pt x="8206" y="2913"/>
                    <a:pt x="8206" y="2916"/>
                  </a:cubicBezTo>
                  <a:cubicBezTo>
                    <a:pt x="8203" y="2923"/>
                    <a:pt x="8199" y="2930"/>
                    <a:pt x="8199" y="2937"/>
                  </a:cubicBezTo>
                  <a:lnTo>
                    <a:pt x="8192" y="2948"/>
                  </a:lnTo>
                  <a:cubicBezTo>
                    <a:pt x="8189" y="2951"/>
                    <a:pt x="8185" y="2958"/>
                    <a:pt x="8182" y="2965"/>
                  </a:cubicBezTo>
                  <a:lnTo>
                    <a:pt x="8178" y="2969"/>
                  </a:lnTo>
                  <a:cubicBezTo>
                    <a:pt x="8175" y="2976"/>
                    <a:pt x="8168" y="2983"/>
                    <a:pt x="8164" y="2990"/>
                  </a:cubicBezTo>
                  <a:lnTo>
                    <a:pt x="8157" y="2993"/>
                  </a:lnTo>
                  <a:cubicBezTo>
                    <a:pt x="8154" y="3000"/>
                    <a:pt x="8147" y="3004"/>
                    <a:pt x="8143" y="3007"/>
                  </a:cubicBezTo>
                  <a:lnTo>
                    <a:pt x="8136" y="3014"/>
                  </a:lnTo>
                  <a:lnTo>
                    <a:pt x="8119" y="3021"/>
                  </a:lnTo>
                  <a:lnTo>
                    <a:pt x="8115" y="3025"/>
                  </a:lnTo>
                  <a:cubicBezTo>
                    <a:pt x="8105" y="3032"/>
                    <a:pt x="8098" y="3035"/>
                    <a:pt x="8091" y="3039"/>
                  </a:cubicBezTo>
                  <a:cubicBezTo>
                    <a:pt x="8080" y="3039"/>
                    <a:pt x="8073" y="3042"/>
                    <a:pt x="8063" y="3046"/>
                  </a:cubicBezTo>
                  <a:lnTo>
                    <a:pt x="8056" y="3046"/>
                  </a:lnTo>
                  <a:lnTo>
                    <a:pt x="8035" y="3049"/>
                  </a:lnTo>
                  <a:lnTo>
                    <a:pt x="8028" y="3049"/>
                  </a:lnTo>
                  <a:lnTo>
                    <a:pt x="8007" y="3053"/>
                  </a:lnTo>
                  <a:lnTo>
                    <a:pt x="8000" y="3053"/>
                  </a:lnTo>
                  <a:lnTo>
                    <a:pt x="7972" y="3056"/>
                  </a:lnTo>
                  <a:lnTo>
                    <a:pt x="7874" y="3056"/>
                  </a:lnTo>
                  <a:lnTo>
                    <a:pt x="7835" y="3053"/>
                  </a:lnTo>
                  <a:cubicBezTo>
                    <a:pt x="7611" y="3039"/>
                    <a:pt x="7436" y="2566"/>
                    <a:pt x="7436" y="2482"/>
                  </a:cubicBezTo>
                  <a:cubicBezTo>
                    <a:pt x="7436" y="2374"/>
                    <a:pt x="7702" y="2020"/>
                    <a:pt x="7874" y="2020"/>
                  </a:cubicBezTo>
                  <a:cubicBezTo>
                    <a:pt x="7888" y="2020"/>
                    <a:pt x="7898" y="2024"/>
                    <a:pt x="7909" y="2024"/>
                  </a:cubicBezTo>
                  <a:lnTo>
                    <a:pt x="7919" y="2027"/>
                  </a:lnTo>
                  <a:lnTo>
                    <a:pt x="7944" y="2034"/>
                  </a:lnTo>
                  <a:lnTo>
                    <a:pt x="7958" y="2038"/>
                  </a:lnTo>
                  <a:lnTo>
                    <a:pt x="7982" y="2048"/>
                  </a:lnTo>
                  <a:lnTo>
                    <a:pt x="7993" y="2052"/>
                  </a:lnTo>
                  <a:cubicBezTo>
                    <a:pt x="8003" y="2055"/>
                    <a:pt x="8017" y="2062"/>
                    <a:pt x="8028" y="2069"/>
                  </a:cubicBezTo>
                  <a:lnTo>
                    <a:pt x="8031" y="2069"/>
                  </a:lnTo>
                  <a:lnTo>
                    <a:pt x="8066" y="2087"/>
                  </a:lnTo>
                  <a:lnTo>
                    <a:pt x="8077" y="2094"/>
                  </a:lnTo>
                  <a:lnTo>
                    <a:pt x="8105" y="2111"/>
                  </a:lnTo>
                  <a:lnTo>
                    <a:pt x="8112" y="2115"/>
                  </a:lnTo>
                  <a:lnTo>
                    <a:pt x="8122" y="2122"/>
                  </a:lnTo>
                  <a:lnTo>
                    <a:pt x="8122" y="2115"/>
                  </a:lnTo>
                  <a:lnTo>
                    <a:pt x="8122" y="2104"/>
                  </a:lnTo>
                  <a:lnTo>
                    <a:pt x="8122" y="2097"/>
                  </a:lnTo>
                  <a:lnTo>
                    <a:pt x="8122" y="2076"/>
                  </a:lnTo>
                  <a:cubicBezTo>
                    <a:pt x="8136" y="1971"/>
                    <a:pt x="8147" y="1807"/>
                    <a:pt x="8150" y="1646"/>
                  </a:cubicBezTo>
                  <a:lnTo>
                    <a:pt x="8150" y="1611"/>
                  </a:lnTo>
                  <a:lnTo>
                    <a:pt x="8150" y="1607"/>
                  </a:lnTo>
                  <a:lnTo>
                    <a:pt x="8150" y="1576"/>
                  </a:lnTo>
                  <a:lnTo>
                    <a:pt x="8150" y="1569"/>
                  </a:lnTo>
                  <a:lnTo>
                    <a:pt x="8150" y="1537"/>
                  </a:lnTo>
                  <a:lnTo>
                    <a:pt x="8150" y="1534"/>
                  </a:lnTo>
                  <a:lnTo>
                    <a:pt x="8150" y="1506"/>
                  </a:lnTo>
                  <a:lnTo>
                    <a:pt x="8150" y="1495"/>
                  </a:lnTo>
                  <a:lnTo>
                    <a:pt x="8150" y="1471"/>
                  </a:lnTo>
                  <a:lnTo>
                    <a:pt x="8150" y="1460"/>
                  </a:lnTo>
                  <a:lnTo>
                    <a:pt x="8150" y="1439"/>
                  </a:lnTo>
                  <a:lnTo>
                    <a:pt x="8150" y="1429"/>
                  </a:lnTo>
                  <a:lnTo>
                    <a:pt x="8150" y="1408"/>
                  </a:lnTo>
                  <a:lnTo>
                    <a:pt x="8150" y="1394"/>
                  </a:lnTo>
                  <a:lnTo>
                    <a:pt x="8150" y="1376"/>
                  </a:lnTo>
                  <a:lnTo>
                    <a:pt x="8150" y="1366"/>
                  </a:lnTo>
                  <a:lnTo>
                    <a:pt x="8150" y="1348"/>
                  </a:lnTo>
                  <a:lnTo>
                    <a:pt x="8150" y="1338"/>
                  </a:lnTo>
                  <a:lnTo>
                    <a:pt x="8150" y="1324"/>
                  </a:lnTo>
                  <a:lnTo>
                    <a:pt x="8150" y="1310"/>
                  </a:lnTo>
                  <a:lnTo>
                    <a:pt x="8150" y="1299"/>
                  </a:lnTo>
                  <a:cubicBezTo>
                    <a:pt x="8150" y="1296"/>
                    <a:pt x="8150" y="1292"/>
                    <a:pt x="8147" y="1289"/>
                  </a:cubicBezTo>
                  <a:lnTo>
                    <a:pt x="8147" y="1275"/>
                  </a:lnTo>
                  <a:lnTo>
                    <a:pt x="8147" y="1268"/>
                  </a:lnTo>
                  <a:lnTo>
                    <a:pt x="8143" y="1257"/>
                  </a:lnTo>
                  <a:lnTo>
                    <a:pt x="8140" y="1246"/>
                  </a:lnTo>
                  <a:lnTo>
                    <a:pt x="8136" y="1239"/>
                  </a:lnTo>
                  <a:lnTo>
                    <a:pt x="8133" y="1232"/>
                  </a:lnTo>
                  <a:lnTo>
                    <a:pt x="8133" y="1225"/>
                  </a:lnTo>
                  <a:cubicBezTo>
                    <a:pt x="8129" y="1222"/>
                    <a:pt x="8129" y="1222"/>
                    <a:pt x="8126" y="1218"/>
                  </a:cubicBezTo>
                  <a:lnTo>
                    <a:pt x="8126" y="1215"/>
                  </a:lnTo>
                  <a:cubicBezTo>
                    <a:pt x="8122" y="1211"/>
                    <a:pt x="8119" y="1208"/>
                    <a:pt x="8119" y="1208"/>
                  </a:cubicBezTo>
                  <a:cubicBezTo>
                    <a:pt x="8003" y="1141"/>
                    <a:pt x="7919" y="823"/>
                    <a:pt x="7821" y="417"/>
                  </a:cubicBezTo>
                  <a:cubicBezTo>
                    <a:pt x="7811" y="378"/>
                    <a:pt x="7804" y="340"/>
                    <a:pt x="7793" y="301"/>
                  </a:cubicBezTo>
                  <a:lnTo>
                    <a:pt x="7793" y="298"/>
                  </a:lnTo>
                  <a:lnTo>
                    <a:pt x="7786" y="266"/>
                  </a:lnTo>
                  <a:lnTo>
                    <a:pt x="7783" y="259"/>
                  </a:lnTo>
                  <a:lnTo>
                    <a:pt x="7779" y="238"/>
                  </a:lnTo>
                  <a:lnTo>
                    <a:pt x="7776" y="224"/>
                  </a:lnTo>
                  <a:lnTo>
                    <a:pt x="7769" y="210"/>
                  </a:lnTo>
                  <a:lnTo>
                    <a:pt x="7765" y="196"/>
                  </a:lnTo>
                  <a:lnTo>
                    <a:pt x="7762" y="186"/>
                  </a:lnTo>
                  <a:lnTo>
                    <a:pt x="7758" y="179"/>
                  </a:lnTo>
                  <a:lnTo>
                    <a:pt x="7758" y="172"/>
                  </a:lnTo>
                  <a:cubicBezTo>
                    <a:pt x="7723" y="151"/>
                    <a:pt x="7604" y="144"/>
                    <a:pt x="7506" y="137"/>
                  </a:cubicBezTo>
                  <a:cubicBezTo>
                    <a:pt x="7296" y="123"/>
                    <a:pt x="7163" y="109"/>
                    <a:pt x="7114" y="35"/>
                  </a:cubicBezTo>
                  <a:cubicBezTo>
                    <a:pt x="7093" y="18"/>
                    <a:pt x="6960" y="18"/>
                    <a:pt x="6887" y="18"/>
                  </a:cubicBezTo>
                  <a:cubicBezTo>
                    <a:pt x="6874" y="18"/>
                    <a:pt x="6861" y="19"/>
                    <a:pt x="6849" y="19"/>
                  </a:cubicBezTo>
                  <a:cubicBezTo>
                    <a:pt x="6788" y="19"/>
                    <a:pt x="6728" y="12"/>
                    <a:pt x="667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365" name="Google Shape;5365;p105"/>
            <p:cNvSpPr/>
            <p:nvPr/>
          </p:nvSpPr>
          <p:spPr>
            <a:xfrm>
              <a:off x="2185707" y="22668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366" name="Google Shape;5366;p105"/>
            <p:cNvSpPr/>
            <p:nvPr/>
          </p:nvSpPr>
          <p:spPr>
            <a:xfrm>
              <a:off x="2169780" y="2264023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7"/>
                  </a:moveTo>
                  <a:cubicBezTo>
                    <a:pt x="8" y="7"/>
                    <a:pt x="15" y="4"/>
                    <a:pt x="22" y="0"/>
                  </a:cubicBezTo>
                  <a:cubicBezTo>
                    <a:pt x="15" y="4"/>
                    <a:pt x="8" y="7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367" name="Google Shape;5367;p105"/>
            <p:cNvSpPr/>
            <p:nvPr/>
          </p:nvSpPr>
          <p:spPr>
            <a:xfrm>
              <a:off x="2182435" y="2266725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368" name="Google Shape;5368;p105"/>
            <p:cNvSpPr/>
            <p:nvPr/>
          </p:nvSpPr>
          <p:spPr>
            <a:xfrm>
              <a:off x="2184336" y="22668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369" name="Google Shape;5369;p105"/>
            <p:cNvSpPr/>
            <p:nvPr/>
          </p:nvSpPr>
          <p:spPr>
            <a:xfrm>
              <a:off x="2186236" y="2266779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370" name="Google Shape;5370;p105"/>
            <p:cNvSpPr/>
            <p:nvPr/>
          </p:nvSpPr>
          <p:spPr>
            <a:xfrm>
              <a:off x="2169265" y="2264159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0" y="4"/>
                  </a:moveTo>
                  <a:cubicBezTo>
                    <a:pt x="11" y="4"/>
                    <a:pt x="18" y="1"/>
                    <a:pt x="28" y="1"/>
                  </a:cubicBezTo>
                  <a:cubicBezTo>
                    <a:pt x="18" y="1"/>
                    <a:pt x="11" y="4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371" name="Google Shape;5371;p105"/>
            <p:cNvSpPr/>
            <p:nvPr/>
          </p:nvSpPr>
          <p:spPr>
            <a:xfrm>
              <a:off x="2168640" y="2264213"/>
              <a:ext cx="543" cy="41"/>
            </a:xfrm>
            <a:custGeom>
              <a:avLst/>
              <a:gdLst/>
              <a:ahLst/>
              <a:cxnLst/>
              <a:rect l="l" t="t" r="r" b="b"/>
              <a:pathLst>
                <a:path w="40" h="3" extrusionOk="0">
                  <a:moveTo>
                    <a:pt x="1" y="0"/>
                  </a:moveTo>
                  <a:cubicBezTo>
                    <a:pt x="10" y="2"/>
                    <a:pt x="17" y="3"/>
                    <a:pt x="23" y="3"/>
                  </a:cubicBezTo>
                  <a:cubicBezTo>
                    <a:pt x="29" y="3"/>
                    <a:pt x="34" y="2"/>
                    <a:pt x="39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372" name="Google Shape;5372;p105"/>
            <p:cNvSpPr/>
            <p:nvPr/>
          </p:nvSpPr>
          <p:spPr>
            <a:xfrm>
              <a:off x="2170161" y="2262883"/>
              <a:ext cx="869" cy="1100"/>
            </a:xfrm>
            <a:custGeom>
              <a:avLst/>
              <a:gdLst/>
              <a:ahLst/>
              <a:cxnLst/>
              <a:rect l="l" t="t" r="r" b="b"/>
              <a:pathLst>
                <a:path w="64" h="81" extrusionOk="0">
                  <a:moveTo>
                    <a:pt x="64" y="0"/>
                  </a:moveTo>
                  <a:cubicBezTo>
                    <a:pt x="57" y="25"/>
                    <a:pt x="46" y="46"/>
                    <a:pt x="29" y="63"/>
                  </a:cubicBezTo>
                  <a:cubicBezTo>
                    <a:pt x="18" y="70"/>
                    <a:pt x="11" y="77"/>
                    <a:pt x="1" y="81"/>
                  </a:cubicBezTo>
                  <a:cubicBezTo>
                    <a:pt x="11" y="77"/>
                    <a:pt x="18" y="70"/>
                    <a:pt x="29" y="63"/>
                  </a:cubicBezTo>
                  <a:cubicBezTo>
                    <a:pt x="46" y="46"/>
                    <a:pt x="57" y="25"/>
                    <a:pt x="64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373" name="Google Shape;5373;p105"/>
            <p:cNvSpPr/>
            <p:nvPr/>
          </p:nvSpPr>
          <p:spPr>
            <a:xfrm>
              <a:off x="2188178" y="226601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374" name="Google Shape;5374;p105"/>
            <p:cNvSpPr/>
            <p:nvPr/>
          </p:nvSpPr>
          <p:spPr>
            <a:xfrm>
              <a:off x="2187893" y="226625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375" name="Google Shape;5375;p105"/>
            <p:cNvSpPr/>
            <p:nvPr/>
          </p:nvSpPr>
          <p:spPr>
            <a:xfrm>
              <a:off x="2187608" y="226644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376" name="Google Shape;5376;p105"/>
            <p:cNvSpPr/>
            <p:nvPr/>
          </p:nvSpPr>
          <p:spPr>
            <a:xfrm>
              <a:off x="2186712" y="226672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377" name="Google Shape;5377;p105"/>
            <p:cNvSpPr/>
            <p:nvPr/>
          </p:nvSpPr>
          <p:spPr>
            <a:xfrm>
              <a:off x="2259012" y="2212062"/>
              <a:ext cx="14840" cy="2349"/>
            </a:xfrm>
            <a:custGeom>
              <a:avLst/>
              <a:gdLst/>
              <a:ahLst/>
              <a:cxnLst/>
              <a:rect l="l" t="t" r="r" b="b"/>
              <a:pathLst>
                <a:path w="1093" h="173" extrusionOk="0">
                  <a:moveTo>
                    <a:pt x="221" y="15"/>
                  </a:moveTo>
                  <a:cubicBezTo>
                    <a:pt x="221" y="15"/>
                    <a:pt x="221" y="15"/>
                    <a:pt x="221" y="15"/>
                  </a:cubicBezTo>
                  <a:lnTo>
                    <a:pt x="221" y="15"/>
                  </a:lnTo>
                  <a:cubicBezTo>
                    <a:pt x="221" y="15"/>
                    <a:pt x="221" y="15"/>
                    <a:pt x="221" y="15"/>
                  </a:cubicBezTo>
                  <a:lnTo>
                    <a:pt x="221" y="15"/>
                  </a:lnTo>
                  <a:cubicBezTo>
                    <a:pt x="221" y="15"/>
                    <a:pt x="221" y="15"/>
                    <a:pt x="221" y="15"/>
                  </a:cubicBezTo>
                  <a:close/>
                  <a:moveTo>
                    <a:pt x="0" y="1"/>
                  </a:moveTo>
                  <a:cubicBezTo>
                    <a:pt x="51" y="11"/>
                    <a:pt x="105" y="17"/>
                    <a:pt x="158" y="17"/>
                  </a:cubicBezTo>
                  <a:cubicBezTo>
                    <a:pt x="159" y="17"/>
                    <a:pt x="159" y="17"/>
                    <a:pt x="159" y="17"/>
                  </a:cubicBezTo>
                  <a:lnTo>
                    <a:pt x="159" y="17"/>
                  </a:lnTo>
                  <a:cubicBezTo>
                    <a:pt x="160" y="17"/>
                    <a:pt x="160" y="17"/>
                    <a:pt x="161" y="17"/>
                  </a:cubicBezTo>
                  <a:cubicBezTo>
                    <a:pt x="181" y="17"/>
                    <a:pt x="201" y="17"/>
                    <a:pt x="221" y="15"/>
                  </a:cubicBezTo>
                  <a:lnTo>
                    <a:pt x="221" y="15"/>
                  </a:lnTo>
                  <a:cubicBezTo>
                    <a:pt x="219" y="15"/>
                    <a:pt x="218" y="15"/>
                    <a:pt x="217" y="15"/>
                  </a:cubicBezTo>
                  <a:cubicBezTo>
                    <a:pt x="198" y="17"/>
                    <a:pt x="179" y="17"/>
                    <a:pt x="159" y="17"/>
                  </a:cubicBezTo>
                  <a:lnTo>
                    <a:pt x="159" y="17"/>
                  </a:lnTo>
                  <a:cubicBezTo>
                    <a:pt x="105" y="17"/>
                    <a:pt x="51" y="11"/>
                    <a:pt x="0" y="1"/>
                  </a:cubicBezTo>
                  <a:close/>
                  <a:moveTo>
                    <a:pt x="221" y="15"/>
                  </a:moveTo>
                  <a:cubicBezTo>
                    <a:pt x="290" y="15"/>
                    <a:pt x="417" y="18"/>
                    <a:pt x="446" y="34"/>
                  </a:cubicBezTo>
                  <a:lnTo>
                    <a:pt x="446" y="34"/>
                  </a:lnTo>
                  <a:cubicBezTo>
                    <a:pt x="446" y="34"/>
                    <a:pt x="445" y="33"/>
                    <a:pt x="445" y="32"/>
                  </a:cubicBezTo>
                  <a:cubicBezTo>
                    <a:pt x="424" y="15"/>
                    <a:pt x="296" y="15"/>
                    <a:pt x="221" y="15"/>
                  </a:cubicBezTo>
                  <a:close/>
                  <a:moveTo>
                    <a:pt x="446" y="34"/>
                  </a:moveTo>
                  <a:lnTo>
                    <a:pt x="446" y="34"/>
                  </a:lnTo>
                  <a:cubicBezTo>
                    <a:pt x="451" y="41"/>
                    <a:pt x="456" y="47"/>
                    <a:pt x="461" y="53"/>
                  </a:cubicBezTo>
                  <a:lnTo>
                    <a:pt x="461" y="53"/>
                  </a:lnTo>
                  <a:cubicBezTo>
                    <a:pt x="456" y="48"/>
                    <a:pt x="452" y="42"/>
                    <a:pt x="448" y="36"/>
                  </a:cubicBezTo>
                  <a:cubicBezTo>
                    <a:pt x="448" y="35"/>
                    <a:pt x="447" y="35"/>
                    <a:pt x="446" y="34"/>
                  </a:cubicBezTo>
                  <a:close/>
                  <a:moveTo>
                    <a:pt x="461" y="53"/>
                  </a:moveTo>
                  <a:cubicBezTo>
                    <a:pt x="515" y="110"/>
                    <a:pt x="637" y="124"/>
                    <a:pt x="823" y="136"/>
                  </a:cubicBezTo>
                  <a:lnTo>
                    <a:pt x="823" y="136"/>
                  </a:lnTo>
                  <a:cubicBezTo>
                    <a:pt x="641" y="121"/>
                    <a:pt x="519" y="110"/>
                    <a:pt x="461" y="53"/>
                  </a:cubicBezTo>
                  <a:close/>
                  <a:moveTo>
                    <a:pt x="823" y="136"/>
                  </a:moveTo>
                  <a:cubicBezTo>
                    <a:pt x="828" y="136"/>
                    <a:pt x="832" y="137"/>
                    <a:pt x="837" y="137"/>
                  </a:cubicBezTo>
                  <a:cubicBezTo>
                    <a:pt x="869" y="140"/>
                    <a:pt x="904" y="142"/>
                    <a:pt x="937" y="145"/>
                  </a:cubicBezTo>
                  <a:lnTo>
                    <a:pt x="937" y="145"/>
                  </a:lnTo>
                  <a:cubicBezTo>
                    <a:pt x="904" y="141"/>
                    <a:pt x="872" y="139"/>
                    <a:pt x="840" y="137"/>
                  </a:cubicBezTo>
                  <a:cubicBezTo>
                    <a:pt x="834" y="137"/>
                    <a:pt x="829" y="136"/>
                    <a:pt x="823" y="136"/>
                  </a:cubicBezTo>
                  <a:close/>
                  <a:moveTo>
                    <a:pt x="937" y="145"/>
                  </a:moveTo>
                  <a:cubicBezTo>
                    <a:pt x="986" y="150"/>
                    <a:pt x="1036" y="158"/>
                    <a:pt x="1084" y="169"/>
                  </a:cubicBezTo>
                  <a:lnTo>
                    <a:pt x="1084" y="169"/>
                  </a:lnTo>
                  <a:cubicBezTo>
                    <a:pt x="1055" y="157"/>
                    <a:pt x="998" y="150"/>
                    <a:pt x="937" y="145"/>
                  </a:cubicBezTo>
                  <a:close/>
                  <a:moveTo>
                    <a:pt x="1084" y="169"/>
                  </a:moveTo>
                  <a:cubicBezTo>
                    <a:pt x="1086" y="169"/>
                    <a:pt x="1087" y="170"/>
                    <a:pt x="1088" y="170"/>
                  </a:cubicBezTo>
                  <a:lnTo>
                    <a:pt x="1088" y="170"/>
                  </a:lnTo>
                  <a:lnTo>
                    <a:pt x="1085" y="169"/>
                  </a:lnTo>
                  <a:cubicBezTo>
                    <a:pt x="1085" y="169"/>
                    <a:pt x="1085" y="169"/>
                    <a:pt x="1084" y="169"/>
                  </a:cubicBezTo>
                  <a:close/>
                  <a:moveTo>
                    <a:pt x="1088" y="170"/>
                  </a:moveTo>
                  <a:lnTo>
                    <a:pt x="1092" y="172"/>
                  </a:lnTo>
                  <a:cubicBezTo>
                    <a:pt x="1091" y="172"/>
                    <a:pt x="1090" y="171"/>
                    <a:pt x="1088" y="17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378" name="Google Shape;5378;p105"/>
            <p:cNvSpPr/>
            <p:nvPr/>
          </p:nvSpPr>
          <p:spPr>
            <a:xfrm>
              <a:off x="2201728" y="225032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379" name="Google Shape;5379;p105"/>
            <p:cNvSpPr/>
            <p:nvPr/>
          </p:nvSpPr>
          <p:spPr>
            <a:xfrm>
              <a:off x="2193881" y="223488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380" name="Google Shape;5380;p105"/>
            <p:cNvSpPr/>
            <p:nvPr/>
          </p:nvSpPr>
          <p:spPr>
            <a:xfrm>
              <a:off x="2203113" y="225041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381" name="Google Shape;5381;p105"/>
            <p:cNvSpPr/>
            <p:nvPr/>
          </p:nvSpPr>
          <p:spPr>
            <a:xfrm>
              <a:off x="2195021" y="22356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382" name="Google Shape;5382;p105"/>
            <p:cNvSpPr/>
            <p:nvPr/>
          </p:nvSpPr>
          <p:spPr>
            <a:xfrm>
              <a:off x="2195211" y="22359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383" name="Google Shape;5383;p105"/>
            <p:cNvSpPr/>
            <p:nvPr/>
          </p:nvSpPr>
          <p:spPr>
            <a:xfrm>
              <a:off x="2200927" y="2250228"/>
              <a:ext cx="95" cy="14"/>
            </a:xfrm>
            <a:custGeom>
              <a:avLst/>
              <a:gdLst/>
              <a:ahLst/>
              <a:cxnLst/>
              <a:rect l="l" t="t" r="r" b="b"/>
              <a:pathLst>
                <a:path w="7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384" name="Google Shape;5384;p105"/>
            <p:cNvSpPr/>
            <p:nvPr/>
          </p:nvSpPr>
          <p:spPr>
            <a:xfrm>
              <a:off x="2194600" y="223536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385" name="Google Shape;5385;p105"/>
            <p:cNvSpPr/>
            <p:nvPr/>
          </p:nvSpPr>
          <p:spPr>
            <a:xfrm>
              <a:off x="2194315" y="2235117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386" name="Google Shape;5386;p105"/>
            <p:cNvSpPr/>
            <p:nvPr/>
          </p:nvSpPr>
          <p:spPr>
            <a:xfrm>
              <a:off x="2203588" y="225041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387" name="Google Shape;5387;p105"/>
            <p:cNvSpPr/>
            <p:nvPr/>
          </p:nvSpPr>
          <p:spPr>
            <a:xfrm>
              <a:off x="2195116" y="22358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388" name="Google Shape;5388;p105"/>
            <p:cNvSpPr/>
            <p:nvPr/>
          </p:nvSpPr>
          <p:spPr>
            <a:xfrm>
              <a:off x="2194831" y="2235497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389" name="Google Shape;5389;p105"/>
            <p:cNvSpPr/>
            <p:nvPr/>
          </p:nvSpPr>
          <p:spPr>
            <a:xfrm>
              <a:off x="2206005" y="2249468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390" name="Google Shape;5390;p105"/>
            <p:cNvSpPr/>
            <p:nvPr/>
          </p:nvSpPr>
          <p:spPr>
            <a:xfrm>
              <a:off x="2205625" y="224975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391" name="Google Shape;5391;p105"/>
            <p:cNvSpPr/>
            <p:nvPr/>
          </p:nvSpPr>
          <p:spPr>
            <a:xfrm>
              <a:off x="2258102" y="221329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392" name="Google Shape;5392;p105"/>
            <p:cNvSpPr/>
            <p:nvPr/>
          </p:nvSpPr>
          <p:spPr>
            <a:xfrm>
              <a:off x="2257722" y="2213732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393" name="Google Shape;5393;p105"/>
            <p:cNvSpPr/>
            <p:nvPr/>
          </p:nvSpPr>
          <p:spPr>
            <a:xfrm>
              <a:off x="2257152" y="221453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394" name="Google Shape;5394;p105"/>
            <p:cNvSpPr/>
            <p:nvPr/>
          </p:nvSpPr>
          <p:spPr>
            <a:xfrm>
              <a:off x="2257437" y="2214153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395" name="Google Shape;5395;p105"/>
            <p:cNvSpPr/>
            <p:nvPr/>
          </p:nvSpPr>
          <p:spPr>
            <a:xfrm>
              <a:off x="2258482" y="2212687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396" name="Google Shape;5396;p105"/>
            <p:cNvSpPr/>
            <p:nvPr/>
          </p:nvSpPr>
          <p:spPr>
            <a:xfrm>
              <a:off x="2204865" y="225013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397" name="Google Shape;5397;p105"/>
            <p:cNvSpPr/>
            <p:nvPr/>
          </p:nvSpPr>
          <p:spPr>
            <a:xfrm>
              <a:off x="2258822" y="221221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398" name="Google Shape;5398;p105"/>
            <p:cNvSpPr/>
            <p:nvPr/>
          </p:nvSpPr>
          <p:spPr>
            <a:xfrm>
              <a:off x="2193460" y="22346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399" name="Google Shape;5399;p105"/>
            <p:cNvSpPr/>
            <p:nvPr/>
          </p:nvSpPr>
          <p:spPr>
            <a:xfrm>
              <a:off x="2205245" y="224994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400" name="Google Shape;5400;p105"/>
            <p:cNvSpPr/>
            <p:nvPr/>
          </p:nvSpPr>
          <p:spPr>
            <a:xfrm>
              <a:off x="2204485" y="225028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401" name="Google Shape;5401;p105"/>
            <p:cNvSpPr/>
            <p:nvPr/>
          </p:nvSpPr>
          <p:spPr>
            <a:xfrm>
              <a:off x="2278916" y="2252890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402" name="Google Shape;5402;p105"/>
            <p:cNvSpPr/>
            <p:nvPr/>
          </p:nvSpPr>
          <p:spPr>
            <a:xfrm>
              <a:off x="2279256" y="2252659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cubicBezTo>
                    <a:pt x="4" y="11"/>
                    <a:pt x="11" y="7"/>
                    <a:pt x="14" y="0"/>
                  </a:cubicBezTo>
                  <a:cubicBezTo>
                    <a:pt x="11" y="7"/>
                    <a:pt x="4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403" name="Google Shape;5403;p105"/>
            <p:cNvSpPr/>
            <p:nvPr/>
          </p:nvSpPr>
          <p:spPr>
            <a:xfrm>
              <a:off x="2279772" y="2251994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21"/>
                  </a:moveTo>
                  <a:cubicBezTo>
                    <a:pt x="4" y="14"/>
                    <a:pt x="8" y="7"/>
                    <a:pt x="11" y="0"/>
                  </a:cubicBezTo>
                  <a:cubicBezTo>
                    <a:pt x="8" y="7"/>
                    <a:pt x="4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404" name="Google Shape;5404;p105"/>
            <p:cNvSpPr/>
            <p:nvPr/>
          </p:nvSpPr>
          <p:spPr>
            <a:xfrm>
              <a:off x="2279541" y="2252319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1"/>
                  </a:moveTo>
                  <a:cubicBezTo>
                    <a:pt x="11" y="8"/>
                    <a:pt x="4" y="15"/>
                    <a:pt x="0" y="22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405" name="Google Shape;5405;p105"/>
            <p:cNvSpPr/>
            <p:nvPr/>
          </p:nvSpPr>
          <p:spPr>
            <a:xfrm>
              <a:off x="2276445" y="22536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406" name="Google Shape;5406;p105"/>
            <p:cNvSpPr/>
            <p:nvPr/>
          </p:nvSpPr>
          <p:spPr>
            <a:xfrm>
              <a:off x="2280301" y="22507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407" name="Google Shape;5407;p105"/>
            <p:cNvSpPr/>
            <p:nvPr/>
          </p:nvSpPr>
          <p:spPr>
            <a:xfrm>
              <a:off x="2280111" y="2251043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0" y="32"/>
                  </a:moveTo>
                  <a:cubicBezTo>
                    <a:pt x="4" y="21"/>
                    <a:pt x="7" y="11"/>
                    <a:pt x="7" y="0"/>
                  </a:cubicBezTo>
                  <a:cubicBezTo>
                    <a:pt x="7" y="11"/>
                    <a:pt x="4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408" name="Google Shape;5408;p105"/>
            <p:cNvSpPr/>
            <p:nvPr/>
          </p:nvSpPr>
          <p:spPr>
            <a:xfrm>
              <a:off x="2279962" y="2251613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1"/>
                  </a:moveTo>
                  <a:cubicBezTo>
                    <a:pt x="4" y="14"/>
                    <a:pt x="4" y="7"/>
                    <a:pt x="8" y="0"/>
                  </a:cubicBezTo>
                  <a:cubicBezTo>
                    <a:pt x="4" y="7"/>
                    <a:pt x="4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409" name="Google Shape;5409;p105"/>
            <p:cNvSpPr/>
            <p:nvPr/>
          </p:nvSpPr>
          <p:spPr>
            <a:xfrm>
              <a:off x="2278536" y="2253134"/>
              <a:ext cx="353" cy="149"/>
            </a:xfrm>
            <a:custGeom>
              <a:avLst/>
              <a:gdLst/>
              <a:ahLst/>
              <a:cxnLst/>
              <a:rect l="l" t="t" r="r" b="b"/>
              <a:pathLst>
                <a:path w="26" h="11" extrusionOk="0">
                  <a:moveTo>
                    <a:pt x="1" y="11"/>
                  </a:moveTo>
                  <a:cubicBezTo>
                    <a:pt x="8" y="7"/>
                    <a:pt x="15" y="4"/>
                    <a:pt x="25" y="0"/>
                  </a:cubicBezTo>
                  <a:cubicBezTo>
                    <a:pt x="15" y="4"/>
                    <a:pt x="8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410" name="Google Shape;5410;p105"/>
            <p:cNvSpPr/>
            <p:nvPr/>
          </p:nvSpPr>
          <p:spPr>
            <a:xfrm>
              <a:off x="2276119" y="223958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411" name="Google Shape;5411;p105"/>
            <p:cNvSpPr/>
            <p:nvPr/>
          </p:nvSpPr>
          <p:spPr>
            <a:xfrm>
              <a:off x="2277111" y="223986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412" name="Google Shape;5412;p105"/>
            <p:cNvSpPr/>
            <p:nvPr/>
          </p:nvSpPr>
          <p:spPr>
            <a:xfrm>
              <a:off x="2276595" y="2239679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413" name="Google Shape;5413;p105"/>
            <p:cNvSpPr/>
            <p:nvPr/>
          </p:nvSpPr>
          <p:spPr>
            <a:xfrm>
              <a:off x="2277735" y="224015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414" name="Google Shape;5414;p105"/>
            <p:cNvSpPr/>
            <p:nvPr/>
          </p:nvSpPr>
          <p:spPr>
            <a:xfrm>
              <a:off x="2278210" y="2240439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415" name="Google Shape;5415;p105"/>
            <p:cNvSpPr/>
            <p:nvPr/>
          </p:nvSpPr>
          <p:spPr>
            <a:xfrm>
              <a:off x="2278726" y="2240779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416" name="Google Shape;5416;p105"/>
            <p:cNvSpPr/>
            <p:nvPr/>
          </p:nvSpPr>
          <p:spPr>
            <a:xfrm>
              <a:off x="2278210" y="2253270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1"/>
                  </a:moveTo>
                  <a:cubicBezTo>
                    <a:pt x="14" y="4"/>
                    <a:pt x="7" y="4"/>
                    <a:pt x="0" y="8"/>
                  </a:cubicBezTo>
                  <a:cubicBezTo>
                    <a:pt x="7" y="4"/>
                    <a:pt x="18" y="4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417" name="Google Shape;5417;p105"/>
            <p:cNvSpPr/>
            <p:nvPr/>
          </p:nvSpPr>
          <p:spPr>
            <a:xfrm>
              <a:off x="2277396" y="2253460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418" name="Google Shape;5418;p105"/>
            <p:cNvSpPr/>
            <p:nvPr/>
          </p:nvSpPr>
          <p:spPr>
            <a:xfrm>
              <a:off x="2276921" y="2253514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1" y="4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419" name="Google Shape;5419;p105"/>
            <p:cNvSpPr/>
            <p:nvPr/>
          </p:nvSpPr>
          <p:spPr>
            <a:xfrm>
              <a:off x="2277776" y="2253419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1" y="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420" name="Google Shape;5420;p105"/>
            <p:cNvSpPr/>
            <p:nvPr/>
          </p:nvSpPr>
          <p:spPr>
            <a:xfrm>
              <a:off x="2276595" y="225360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421" name="Google Shape;5421;p105"/>
            <p:cNvSpPr/>
            <p:nvPr/>
          </p:nvSpPr>
          <p:spPr>
            <a:xfrm>
              <a:off x="2275644" y="22535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422" name="Google Shape;5422;p105"/>
            <p:cNvSpPr/>
            <p:nvPr/>
          </p:nvSpPr>
          <p:spPr>
            <a:xfrm>
              <a:off x="2252019" y="2279556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11" y="1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423" name="Google Shape;5423;p105"/>
            <p:cNvSpPr/>
            <p:nvPr/>
          </p:nvSpPr>
          <p:spPr>
            <a:xfrm>
              <a:off x="2252155" y="2275999"/>
              <a:ext cx="1589" cy="3476"/>
            </a:xfrm>
            <a:custGeom>
              <a:avLst/>
              <a:gdLst/>
              <a:ahLst/>
              <a:cxnLst/>
              <a:rect l="l" t="t" r="r" b="b"/>
              <a:pathLst>
                <a:path w="117" h="256" extrusionOk="0">
                  <a:moveTo>
                    <a:pt x="116" y="0"/>
                  </a:moveTo>
                  <a:lnTo>
                    <a:pt x="116" y="0"/>
                  </a:lnTo>
                  <a:cubicBezTo>
                    <a:pt x="71" y="95"/>
                    <a:pt x="25" y="203"/>
                    <a:pt x="1" y="256"/>
                  </a:cubicBezTo>
                  <a:cubicBezTo>
                    <a:pt x="25" y="203"/>
                    <a:pt x="74" y="95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424" name="Google Shape;5424;p105"/>
            <p:cNvSpPr/>
            <p:nvPr/>
          </p:nvSpPr>
          <p:spPr>
            <a:xfrm>
              <a:off x="2256867" y="2263589"/>
              <a:ext cx="1589" cy="1494"/>
            </a:xfrm>
            <a:custGeom>
              <a:avLst/>
              <a:gdLst/>
              <a:ahLst/>
              <a:cxnLst/>
              <a:rect l="l" t="t" r="r" b="b"/>
              <a:pathLst>
                <a:path w="117" h="110" extrusionOk="0">
                  <a:moveTo>
                    <a:pt x="116" y="109"/>
                  </a:moveTo>
                  <a:cubicBezTo>
                    <a:pt x="74" y="74"/>
                    <a:pt x="36" y="39"/>
                    <a:pt x="0" y="1"/>
                  </a:cubicBezTo>
                  <a:cubicBezTo>
                    <a:pt x="36" y="39"/>
                    <a:pt x="74" y="74"/>
                    <a:pt x="116" y="109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425" name="Google Shape;5425;p105"/>
            <p:cNvSpPr/>
            <p:nvPr/>
          </p:nvSpPr>
          <p:spPr>
            <a:xfrm>
              <a:off x="2136461" y="2088588"/>
              <a:ext cx="84819" cy="89883"/>
            </a:xfrm>
            <a:custGeom>
              <a:avLst/>
              <a:gdLst/>
              <a:ahLst/>
              <a:cxnLst/>
              <a:rect l="l" t="t" r="r" b="b"/>
              <a:pathLst>
                <a:path w="6247" h="6620" extrusionOk="0">
                  <a:moveTo>
                    <a:pt x="1218" y="0"/>
                  </a:moveTo>
                  <a:cubicBezTo>
                    <a:pt x="955" y="0"/>
                    <a:pt x="738" y="3"/>
                    <a:pt x="663" y="10"/>
                  </a:cubicBezTo>
                  <a:lnTo>
                    <a:pt x="638" y="10"/>
                  </a:lnTo>
                  <a:lnTo>
                    <a:pt x="628" y="14"/>
                  </a:lnTo>
                  <a:lnTo>
                    <a:pt x="624" y="14"/>
                  </a:lnTo>
                  <a:lnTo>
                    <a:pt x="607" y="21"/>
                  </a:lnTo>
                  <a:lnTo>
                    <a:pt x="603" y="21"/>
                  </a:lnTo>
                  <a:lnTo>
                    <a:pt x="582" y="31"/>
                  </a:lnTo>
                  <a:lnTo>
                    <a:pt x="579" y="35"/>
                  </a:lnTo>
                  <a:lnTo>
                    <a:pt x="550" y="49"/>
                  </a:lnTo>
                  <a:lnTo>
                    <a:pt x="543" y="52"/>
                  </a:lnTo>
                  <a:lnTo>
                    <a:pt x="512" y="70"/>
                  </a:lnTo>
                  <a:lnTo>
                    <a:pt x="505" y="73"/>
                  </a:lnTo>
                  <a:lnTo>
                    <a:pt x="463" y="101"/>
                  </a:lnTo>
                  <a:lnTo>
                    <a:pt x="459" y="105"/>
                  </a:lnTo>
                  <a:lnTo>
                    <a:pt x="414" y="133"/>
                  </a:lnTo>
                  <a:lnTo>
                    <a:pt x="407" y="136"/>
                  </a:lnTo>
                  <a:cubicBezTo>
                    <a:pt x="505" y="469"/>
                    <a:pt x="747" y="969"/>
                    <a:pt x="841" y="1165"/>
                  </a:cubicBezTo>
                  <a:lnTo>
                    <a:pt x="869" y="1225"/>
                  </a:lnTo>
                  <a:cubicBezTo>
                    <a:pt x="922" y="1330"/>
                    <a:pt x="887" y="1428"/>
                    <a:pt x="852" y="1529"/>
                  </a:cubicBezTo>
                  <a:cubicBezTo>
                    <a:pt x="813" y="1624"/>
                    <a:pt x="792" y="1725"/>
                    <a:pt x="789" y="1827"/>
                  </a:cubicBezTo>
                  <a:cubicBezTo>
                    <a:pt x="789" y="1960"/>
                    <a:pt x="869" y="2167"/>
                    <a:pt x="946" y="2363"/>
                  </a:cubicBezTo>
                  <a:cubicBezTo>
                    <a:pt x="1027" y="2573"/>
                    <a:pt x="1111" y="2790"/>
                    <a:pt x="1128" y="2968"/>
                  </a:cubicBezTo>
                  <a:cubicBezTo>
                    <a:pt x="1160" y="3311"/>
                    <a:pt x="967" y="3532"/>
                    <a:pt x="782" y="3745"/>
                  </a:cubicBezTo>
                  <a:lnTo>
                    <a:pt x="726" y="3812"/>
                  </a:lnTo>
                  <a:cubicBezTo>
                    <a:pt x="533" y="4032"/>
                    <a:pt x="344" y="4533"/>
                    <a:pt x="344" y="4817"/>
                  </a:cubicBezTo>
                  <a:cubicBezTo>
                    <a:pt x="344" y="5020"/>
                    <a:pt x="239" y="5212"/>
                    <a:pt x="155" y="5363"/>
                  </a:cubicBezTo>
                  <a:cubicBezTo>
                    <a:pt x="109" y="5450"/>
                    <a:pt x="57" y="5541"/>
                    <a:pt x="60" y="5580"/>
                  </a:cubicBezTo>
                  <a:cubicBezTo>
                    <a:pt x="67" y="5713"/>
                    <a:pt x="32" y="6056"/>
                    <a:pt x="1" y="6252"/>
                  </a:cubicBezTo>
                  <a:lnTo>
                    <a:pt x="46" y="6242"/>
                  </a:lnTo>
                  <a:cubicBezTo>
                    <a:pt x="95" y="6154"/>
                    <a:pt x="186" y="6098"/>
                    <a:pt x="284" y="6094"/>
                  </a:cubicBezTo>
                  <a:cubicBezTo>
                    <a:pt x="354" y="6094"/>
                    <a:pt x="414" y="6136"/>
                    <a:pt x="438" y="6199"/>
                  </a:cubicBezTo>
                  <a:cubicBezTo>
                    <a:pt x="442" y="6210"/>
                    <a:pt x="445" y="6217"/>
                    <a:pt x="452" y="6224"/>
                  </a:cubicBezTo>
                  <a:cubicBezTo>
                    <a:pt x="470" y="6221"/>
                    <a:pt x="487" y="6217"/>
                    <a:pt x="505" y="6210"/>
                  </a:cubicBezTo>
                  <a:cubicBezTo>
                    <a:pt x="604" y="6167"/>
                    <a:pt x="696" y="6146"/>
                    <a:pt x="784" y="6146"/>
                  </a:cubicBezTo>
                  <a:cubicBezTo>
                    <a:pt x="890" y="6146"/>
                    <a:pt x="990" y="6178"/>
                    <a:pt x="1086" y="6242"/>
                  </a:cubicBezTo>
                  <a:cubicBezTo>
                    <a:pt x="1244" y="6347"/>
                    <a:pt x="1373" y="6368"/>
                    <a:pt x="1541" y="6368"/>
                  </a:cubicBezTo>
                  <a:lnTo>
                    <a:pt x="3456" y="6368"/>
                  </a:lnTo>
                  <a:lnTo>
                    <a:pt x="3645" y="6557"/>
                  </a:lnTo>
                  <a:lnTo>
                    <a:pt x="4573" y="6557"/>
                  </a:lnTo>
                  <a:lnTo>
                    <a:pt x="4622" y="6560"/>
                  </a:lnTo>
                  <a:lnTo>
                    <a:pt x="4629" y="6560"/>
                  </a:lnTo>
                  <a:lnTo>
                    <a:pt x="4678" y="6564"/>
                  </a:lnTo>
                  <a:lnTo>
                    <a:pt x="4692" y="6564"/>
                  </a:lnTo>
                  <a:lnTo>
                    <a:pt x="4734" y="6567"/>
                  </a:lnTo>
                  <a:lnTo>
                    <a:pt x="4745" y="6567"/>
                  </a:lnTo>
                  <a:lnTo>
                    <a:pt x="4780" y="6574"/>
                  </a:lnTo>
                  <a:lnTo>
                    <a:pt x="4787" y="6574"/>
                  </a:lnTo>
                  <a:cubicBezTo>
                    <a:pt x="4797" y="6578"/>
                    <a:pt x="4811" y="6578"/>
                    <a:pt x="4818" y="6581"/>
                  </a:cubicBezTo>
                  <a:lnTo>
                    <a:pt x="4825" y="6581"/>
                  </a:lnTo>
                  <a:cubicBezTo>
                    <a:pt x="4836" y="6585"/>
                    <a:pt x="4843" y="6588"/>
                    <a:pt x="4853" y="6592"/>
                  </a:cubicBezTo>
                  <a:cubicBezTo>
                    <a:pt x="4892" y="6611"/>
                    <a:pt x="4963" y="6619"/>
                    <a:pt x="5046" y="6619"/>
                  </a:cubicBezTo>
                  <a:cubicBezTo>
                    <a:pt x="5246" y="6619"/>
                    <a:pt x="5522" y="6574"/>
                    <a:pt x="5648" y="6532"/>
                  </a:cubicBezTo>
                  <a:cubicBezTo>
                    <a:pt x="5662" y="6529"/>
                    <a:pt x="5683" y="6522"/>
                    <a:pt x="5707" y="6518"/>
                  </a:cubicBezTo>
                  <a:lnTo>
                    <a:pt x="5130" y="5709"/>
                  </a:lnTo>
                  <a:lnTo>
                    <a:pt x="5130" y="5688"/>
                  </a:lnTo>
                  <a:lnTo>
                    <a:pt x="5186" y="3801"/>
                  </a:lnTo>
                  <a:lnTo>
                    <a:pt x="6036" y="3829"/>
                  </a:lnTo>
                  <a:lnTo>
                    <a:pt x="6138" y="3728"/>
                  </a:lnTo>
                  <a:lnTo>
                    <a:pt x="6246" y="2716"/>
                  </a:lnTo>
                  <a:lnTo>
                    <a:pt x="6218" y="2716"/>
                  </a:lnTo>
                  <a:cubicBezTo>
                    <a:pt x="6211" y="2720"/>
                    <a:pt x="6201" y="2723"/>
                    <a:pt x="6194" y="2727"/>
                  </a:cubicBezTo>
                  <a:cubicBezTo>
                    <a:pt x="6088" y="2772"/>
                    <a:pt x="5992" y="2783"/>
                    <a:pt x="5897" y="2783"/>
                  </a:cubicBezTo>
                  <a:cubicBezTo>
                    <a:pt x="5859" y="2783"/>
                    <a:pt x="5822" y="2781"/>
                    <a:pt x="5784" y="2779"/>
                  </a:cubicBezTo>
                  <a:lnTo>
                    <a:pt x="5683" y="2779"/>
                  </a:lnTo>
                  <a:cubicBezTo>
                    <a:pt x="5630" y="2783"/>
                    <a:pt x="5581" y="2811"/>
                    <a:pt x="5546" y="2853"/>
                  </a:cubicBezTo>
                  <a:cubicBezTo>
                    <a:pt x="5517" y="2885"/>
                    <a:pt x="5475" y="2928"/>
                    <a:pt x="5412" y="2928"/>
                  </a:cubicBezTo>
                  <a:cubicBezTo>
                    <a:pt x="5400" y="2928"/>
                    <a:pt x="5388" y="2926"/>
                    <a:pt x="5375" y="2923"/>
                  </a:cubicBezTo>
                  <a:cubicBezTo>
                    <a:pt x="5228" y="2888"/>
                    <a:pt x="5280" y="2636"/>
                    <a:pt x="5319" y="2454"/>
                  </a:cubicBezTo>
                  <a:cubicBezTo>
                    <a:pt x="5322" y="2436"/>
                    <a:pt x="5326" y="2422"/>
                    <a:pt x="5329" y="2412"/>
                  </a:cubicBezTo>
                  <a:cubicBezTo>
                    <a:pt x="5343" y="2331"/>
                    <a:pt x="5207" y="2135"/>
                    <a:pt x="5084" y="2037"/>
                  </a:cubicBezTo>
                  <a:cubicBezTo>
                    <a:pt x="4990" y="1963"/>
                    <a:pt x="5025" y="1788"/>
                    <a:pt x="5095" y="1512"/>
                  </a:cubicBezTo>
                  <a:cubicBezTo>
                    <a:pt x="5119" y="1424"/>
                    <a:pt x="5151" y="1288"/>
                    <a:pt x="5147" y="1249"/>
                  </a:cubicBezTo>
                  <a:cubicBezTo>
                    <a:pt x="5060" y="1151"/>
                    <a:pt x="5039" y="938"/>
                    <a:pt x="5035" y="801"/>
                  </a:cubicBezTo>
                  <a:lnTo>
                    <a:pt x="5035" y="773"/>
                  </a:lnTo>
                  <a:cubicBezTo>
                    <a:pt x="5035" y="763"/>
                    <a:pt x="5035" y="752"/>
                    <a:pt x="5032" y="742"/>
                  </a:cubicBezTo>
                  <a:cubicBezTo>
                    <a:pt x="5004" y="742"/>
                    <a:pt x="4972" y="742"/>
                    <a:pt x="4941" y="749"/>
                  </a:cubicBezTo>
                  <a:cubicBezTo>
                    <a:pt x="4874" y="759"/>
                    <a:pt x="4808" y="766"/>
                    <a:pt x="4738" y="766"/>
                  </a:cubicBezTo>
                  <a:cubicBezTo>
                    <a:pt x="4534" y="766"/>
                    <a:pt x="4454" y="689"/>
                    <a:pt x="4426" y="637"/>
                  </a:cubicBezTo>
                  <a:cubicBezTo>
                    <a:pt x="4371" y="624"/>
                    <a:pt x="4287" y="611"/>
                    <a:pt x="4209" y="611"/>
                  </a:cubicBezTo>
                  <a:cubicBezTo>
                    <a:pt x="4154" y="611"/>
                    <a:pt x="4102" y="618"/>
                    <a:pt x="4065" y="637"/>
                  </a:cubicBezTo>
                  <a:cubicBezTo>
                    <a:pt x="4016" y="661"/>
                    <a:pt x="3985" y="798"/>
                    <a:pt x="3967" y="892"/>
                  </a:cubicBezTo>
                  <a:cubicBezTo>
                    <a:pt x="3943" y="1001"/>
                    <a:pt x="3929" y="1081"/>
                    <a:pt x="3873" y="1116"/>
                  </a:cubicBezTo>
                  <a:cubicBezTo>
                    <a:pt x="3858" y="1124"/>
                    <a:pt x="3841" y="1130"/>
                    <a:pt x="3822" y="1130"/>
                  </a:cubicBezTo>
                  <a:cubicBezTo>
                    <a:pt x="3815" y="1130"/>
                    <a:pt x="3807" y="1129"/>
                    <a:pt x="3799" y="1127"/>
                  </a:cubicBezTo>
                  <a:cubicBezTo>
                    <a:pt x="3787" y="1124"/>
                    <a:pt x="3770" y="1122"/>
                    <a:pt x="3748" y="1122"/>
                  </a:cubicBezTo>
                  <a:cubicBezTo>
                    <a:pt x="3640" y="1122"/>
                    <a:pt x="3422" y="1157"/>
                    <a:pt x="3204" y="1221"/>
                  </a:cubicBezTo>
                  <a:cubicBezTo>
                    <a:pt x="3151" y="1237"/>
                    <a:pt x="3104" y="1245"/>
                    <a:pt x="3061" y="1245"/>
                  </a:cubicBezTo>
                  <a:cubicBezTo>
                    <a:pt x="2850" y="1245"/>
                    <a:pt x="2755" y="1065"/>
                    <a:pt x="2665" y="847"/>
                  </a:cubicBezTo>
                  <a:cubicBezTo>
                    <a:pt x="2637" y="766"/>
                    <a:pt x="2584" y="696"/>
                    <a:pt x="2521" y="647"/>
                  </a:cubicBezTo>
                  <a:cubicBezTo>
                    <a:pt x="2451" y="588"/>
                    <a:pt x="2409" y="539"/>
                    <a:pt x="2441" y="392"/>
                  </a:cubicBezTo>
                  <a:cubicBezTo>
                    <a:pt x="2476" y="248"/>
                    <a:pt x="2402" y="80"/>
                    <a:pt x="2371" y="10"/>
                  </a:cubicBezTo>
                  <a:lnTo>
                    <a:pt x="2364" y="10"/>
                  </a:lnTo>
                  <a:cubicBezTo>
                    <a:pt x="2091" y="6"/>
                    <a:pt x="1606" y="0"/>
                    <a:pt x="1218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426" name="Google Shape;5426;p105"/>
            <p:cNvSpPr/>
            <p:nvPr/>
          </p:nvSpPr>
          <p:spPr>
            <a:xfrm>
              <a:off x="2193595" y="2177277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427" name="Google Shape;5427;p105"/>
            <p:cNvSpPr/>
            <p:nvPr/>
          </p:nvSpPr>
          <p:spPr>
            <a:xfrm>
              <a:off x="2185897" y="217769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428" name="Google Shape;5428;p105"/>
            <p:cNvSpPr/>
            <p:nvPr/>
          </p:nvSpPr>
          <p:spPr>
            <a:xfrm>
              <a:off x="2200113" y="2177372"/>
              <a:ext cx="625" cy="109"/>
            </a:xfrm>
            <a:custGeom>
              <a:avLst/>
              <a:gdLst/>
              <a:ahLst/>
              <a:cxnLst/>
              <a:rect l="l" t="t" r="r" b="b"/>
              <a:pathLst>
                <a:path w="46" h="8" extrusionOk="0">
                  <a:moveTo>
                    <a:pt x="46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429" name="Google Shape;5429;p105"/>
            <p:cNvSpPr/>
            <p:nvPr/>
          </p:nvSpPr>
          <p:spPr>
            <a:xfrm>
              <a:off x="2192889" y="217731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430" name="Google Shape;5430;p105"/>
            <p:cNvSpPr/>
            <p:nvPr/>
          </p:nvSpPr>
          <p:spPr>
            <a:xfrm>
              <a:off x="2197492" y="2177277"/>
              <a:ext cx="774" cy="14"/>
            </a:xfrm>
            <a:custGeom>
              <a:avLst/>
              <a:gdLst/>
              <a:ahLst/>
              <a:cxnLst/>
              <a:rect l="l" t="t" r="r" b="b"/>
              <a:pathLst>
                <a:path w="57" h="1" extrusionOk="0">
                  <a:moveTo>
                    <a:pt x="57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431" name="Google Shape;5431;p105"/>
            <p:cNvSpPr/>
            <p:nvPr/>
          </p:nvSpPr>
          <p:spPr>
            <a:xfrm>
              <a:off x="2198497" y="2177277"/>
              <a:ext cx="679" cy="54"/>
            </a:xfrm>
            <a:custGeom>
              <a:avLst/>
              <a:gdLst/>
              <a:ahLst/>
              <a:cxnLst/>
              <a:rect l="l" t="t" r="r" b="b"/>
              <a:pathLst>
                <a:path w="50" h="4" extrusionOk="0">
                  <a:moveTo>
                    <a:pt x="49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432" name="Google Shape;5432;p105"/>
            <p:cNvSpPr/>
            <p:nvPr/>
          </p:nvSpPr>
          <p:spPr>
            <a:xfrm>
              <a:off x="2197261" y="21772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433" name="Google Shape;5433;p105"/>
            <p:cNvSpPr/>
            <p:nvPr/>
          </p:nvSpPr>
          <p:spPr>
            <a:xfrm>
              <a:off x="2195401" y="21772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434" name="Google Shape;5434;p105"/>
            <p:cNvSpPr/>
            <p:nvPr/>
          </p:nvSpPr>
          <p:spPr>
            <a:xfrm>
              <a:off x="2136421" y="2173421"/>
              <a:ext cx="679" cy="149"/>
            </a:xfrm>
            <a:custGeom>
              <a:avLst/>
              <a:gdLst/>
              <a:ahLst/>
              <a:cxnLst/>
              <a:rect l="l" t="t" r="r" b="b"/>
              <a:pathLst>
                <a:path w="50" h="11" extrusionOk="0">
                  <a:moveTo>
                    <a:pt x="0" y="11"/>
                  </a:moveTo>
                  <a:lnTo>
                    <a:pt x="49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435" name="Google Shape;5435;p105"/>
            <p:cNvSpPr/>
            <p:nvPr/>
          </p:nvSpPr>
          <p:spPr>
            <a:xfrm>
              <a:off x="2199257" y="2177317"/>
              <a:ext cx="679" cy="68"/>
            </a:xfrm>
            <a:custGeom>
              <a:avLst/>
              <a:gdLst/>
              <a:ahLst/>
              <a:cxnLst/>
              <a:rect l="l" t="t" r="r" b="b"/>
              <a:pathLst>
                <a:path w="50" h="5" extrusionOk="0">
                  <a:moveTo>
                    <a:pt x="49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436" name="Google Shape;5436;p105"/>
            <p:cNvSpPr/>
            <p:nvPr/>
          </p:nvSpPr>
          <p:spPr>
            <a:xfrm>
              <a:off x="2187852" y="217756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437" name="Google Shape;5437;p105"/>
            <p:cNvSpPr/>
            <p:nvPr/>
          </p:nvSpPr>
          <p:spPr>
            <a:xfrm>
              <a:off x="2187323" y="217760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438" name="Google Shape;5438;p105"/>
            <p:cNvSpPr/>
            <p:nvPr/>
          </p:nvSpPr>
          <p:spPr>
            <a:xfrm>
              <a:off x="2186847" y="217760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439" name="Google Shape;5439;p105"/>
            <p:cNvSpPr/>
            <p:nvPr/>
          </p:nvSpPr>
          <p:spPr>
            <a:xfrm>
              <a:off x="2200832" y="2177467"/>
              <a:ext cx="475" cy="109"/>
            </a:xfrm>
            <a:custGeom>
              <a:avLst/>
              <a:gdLst/>
              <a:ahLst/>
              <a:cxnLst/>
              <a:rect l="l" t="t" r="r" b="b"/>
              <a:pathLst>
                <a:path w="35" h="8" extrusionOk="0">
                  <a:moveTo>
                    <a:pt x="35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440" name="Google Shape;5440;p105"/>
            <p:cNvSpPr/>
            <p:nvPr/>
          </p:nvSpPr>
          <p:spPr>
            <a:xfrm>
              <a:off x="2186372" y="2177657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441" name="Google Shape;5441;p105"/>
            <p:cNvSpPr/>
            <p:nvPr/>
          </p:nvSpPr>
          <p:spPr>
            <a:xfrm>
              <a:off x="2192075" y="2177317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36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442" name="Google Shape;5442;p105"/>
            <p:cNvSpPr/>
            <p:nvPr/>
          </p:nvSpPr>
          <p:spPr>
            <a:xfrm>
              <a:off x="2191219" y="217737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443" name="Google Shape;5443;p105"/>
            <p:cNvSpPr/>
            <p:nvPr/>
          </p:nvSpPr>
          <p:spPr>
            <a:xfrm>
              <a:off x="2190513" y="217741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444" name="Google Shape;5444;p105"/>
            <p:cNvSpPr/>
            <p:nvPr/>
          </p:nvSpPr>
          <p:spPr>
            <a:xfrm>
              <a:off x="2189223" y="2177467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445" name="Google Shape;5445;p105"/>
            <p:cNvSpPr/>
            <p:nvPr/>
          </p:nvSpPr>
          <p:spPr>
            <a:xfrm>
              <a:off x="2188558" y="217750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446" name="Google Shape;5446;p105"/>
            <p:cNvSpPr/>
            <p:nvPr/>
          </p:nvSpPr>
          <p:spPr>
            <a:xfrm>
              <a:off x="2189889" y="217741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447" name="Google Shape;5447;p105"/>
            <p:cNvSpPr/>
            <p:nvPr/>
          </p:nvSpPr>
          <p:spPr>
            <a:xfrm>
              <a:off x="2194695" y="21772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448" name="Google Shape;5448;p105"/>
            <p:cNvSpPr/>
            <p:nvPr/>
          </p:nvSpPr>
          <p:spPr>
            <a:xfrm>
              <a:off x="2195971" y="21772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449" name="Google Shape;5449;p105"/>
            <p:cNvSpPr/>
            <p:nvPr/>
          </p:nvSpPr>
          <p:spPr>
            <a:xfrm>
              <a:off x="2201973" y="2177697"/>
              <a:ext cx="339" cy="163"/>
            </a:xfrm>
            <a:custGeom>
              <a:avLst/>
              <a:gdLst/>
              <a:ahLst/>
              <a:cxnLst/>
              <a:rect l="l" t="t" r="r" b="b"/>
              <a:pathLst>
                <a:path w="25" h="12" extrusionOk="0">
                  <a:moveTo>
                    <a:pt x="25" y="11"/>
                  </a:moveTo>
                  <a:cubicBezTo>
                    <a:pt x="18" y="8"/>
                    <a:pt x="7" y="4"/>
                    <a:pt x="0" y="1"/>
                  </a:cubicBezTo>
                  <a:cubicBezTo>
                    <a:pt x="7" y="4"/>
                    <a:pt x="18" y="8"/>
                    <a:pt x="25" y="1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450" name="Google Shape;5450;p105"/>
            <p:cNvSpPr/>
            <p:nvPr/>
          </p:nvSpPr>
          <p:spPr>
            <a:xfrm>
              <a:off x="2201402" y="2177562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7"/>
                  </a:moveTo>
                  <a:cubicBezTo>
                    <a:pt x="25" y="7"/>
                    <a:pt x="14" y="4"/>
                    <a:pt x="0" y="0"/>
                  </a:cubicBezTo>
                  <a:cubicBezTo>
                    <a:pt x="14" y="4"/>
                    <a:pt x="25" y="7"/>
                    <a:pt x="35" y="7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451" name="Google Shape;5451;p105"/>
            <p:cNvSpPr/>
            <p:nvPr/>
          </p:nvSpPr>
          <p:spPr>
            <a:xfrm>
              <a:off x="2207865" y="2106307"/>
              <a:ext cx="83624" cy="72463"/>
            </a:xfrm>
            <a:custGeom>
              <a:avLst/>
              <a:gdLst/>
              <a:ahLst/>
              <a:cxnLst/>
              <a:rect l="l" t="t" r="r" b="b"/>
              <a:pathLst>
                <a:path w="6159" h="5337" extrusionOk="0">
                  <a:moveTo>
                    <a:pt x="4380" y="0"/>
                  </a:moveTo>
                  <a:cubicBezTo>
                    <a:pt x="4366" y="7"/>
                    <a:pt x="4352" y="14"/>
                    <a:pt x="4334" y="21"/>
                  </a:cubicBezTo>
                  <a:lnTo>
                    <a:pt x="4327" y="25"/>
                  </a:lnTo>
                  <a:cubicBezTo>
                    <a:pt x="4310" y="32"/>
                    <a:pt x="4296" y="39"/>
                    <a:pt x="4278" y="42"/>
                  </a:cubicBezTo>
                  <a:lnTo>
                    <a:pt x="4264" y="46"/>
                  </a:lnTo>
                  <a:cubicBezTo>
                    <a:pt x="4247" y="53"/>
                    <a:pt x="4229" y="56"/>
                    <a:pt x="4208" y="60"/>
                  </a:cubicBezTo>
                  <a:lnTo>
                    <a:pt x="4194" y="60"/>
                  </a:lnTo>
                  <a:cubicBezTo>
                    <a:pt x="4177" y="63"/>
                    <a:pt x="4156" y="67"/>
                    <a:pt x="4135" y="70"/>
                  </a:cubicBezTo>
                  <a:lnTo>
                    <a:pt x="4121" y="70"/>
                  </a:lnTo>
                  <a:lnTo>
                    <a:pt x="4065" y="74"/>
                  </a:lnTo>
                  <a:lnTo>
                    <a:pt x="4044" y="74"/>
                  </a:lnTo>
                  <a:lnTo>
                    <a:pt x="3981" y="77"/>
                  </a:lnTo>
                  <a:lnTo>
                    <a:pt x="3722" y="77"/>
                  </a:lnTo>
                  <a:cubicBezTo>
                    <a:pt x="3718" y="76"/>
                    <a:pt x="3715" y="76"/>
                    <a:pt x="3712" y="76"/>
                  </a:cubicBezTo>
                  <a:cubicBezTo>
                    <a:pt x="3705" y="76"/>
                    <a:pt x="3698" y="78"/>
                    <a:pt x="3694" y="81"/>
                  </a:cubicBezTo>
                  <a:cubicBezTo>
                    <a:pt x="3687" y="112"/>
                    <a:pt x="3683" y="147"/>
                    <a:pt x="3687" y="179"/>
                  </a:cubicBezTo>
                  <a:cubicBezTo>
                    <a:pt x="3694" y="259"/>
                    <a:pt x="3697" y="361"/>
                    <a:pt x="3616" y="427"/>
                  </a:cubicBezTo>
                  <a:cubicBezTo>
                    <a:pt x="3546" y="480"/>
                    <a:pt x="3515" y="550"/>
                    <a:pt x="3518" y="585"/>
                  </a:cubicBezTo>
                  <a:cubicBezTo>
                    <a:pt x="3518" y="595"/>
                    <a:pt x="3522" y="602"/>
                    <a:pt x="3532" y="606"/>
                  </a:cubicBezTo>
                  <a:cubicBezTo>
                    <a:pt x="3634" y="658"/>
                    <a:pt x="3613" y="830"/>
                    <a:pt x="3574" y="1037"/>
                  </a:cubicBezTo>
                  <a:lnTo>
                    <a:pt x="3567" y="1079"/>
                  </a:lnTo>
                  <a:cubicBezTo>
                    <a:pt x="3557" y="1142"/>
                    <a:pt x="3546" y="1208"/>
                    <a:pt x="3543" y="1271"/>
                  </a:cubicBezTo>
                  <a:cubicBezTo>
                    <a:pt x="3543" y="1348"/>
                    <a:pt x="3504" y="1450"/>
                    <a:pt x="3466" y="1548"/>
                  </a:cubicBezTo>
                  <a:cubicBezTo>
                    <a:pt x="3438" y="1611"/>
                    <a:pt x="3417" y="1670"/>
                    <a:pt x="3406" y="1737"/>
                  </a:cubicBezTo>
                  <a:cubicBezTo>
                    <a:pt x="3445" y="1782"/>
                    <a:pt x="3480" y="1831"/>
                    <a:pt x="3508" y="1887"/>
                  </a:cubicBezTo>
                  <a:cubicBezTo>
                    <a:pt x="3571" y="1989"/>
                    <a:pt x="3655" y="2132"/>
                    <a:pt x="3739" y="2153"/>
                  </a:cubicBezTo>
                  <a:cubicBezTo>
                    <a:pt x="3755" y="2158"/>
                    <a:pt x="3770" y="2160"/>
                    <a:pt x="3784" y="2160"/>
                  </a:cubicBezTo>
                  <a:cubicBezTo>
                    <a:pt x="3848" y="2160"/>
                    <a:pt x="3901" y="2121"/>
                    <a:pt x="3953" y="2087"/>
                  </a:cubicBezTo>
                  <a:cubicBezTo>
                    <a:pt x="3988" y="2055"/>
                    <a:pt x="4033" y="2038"/>
                    <a:pt x="4082" y="2031"/>
                  </a:cubicBezTo>
                  <a:cubicBezTo>
                    <a:pt x="4222" y="2031"/>
                    <a:pt x="4222" y="2248"/>
                    <a:pt x="4222" y="2486"/>
                  </a:cubicBezTo>
                  <a:cubicBezTo>
                    <a:pt x="4226" y="2598"/>
                    <a:pt x="4180" y="2706"/>
                    <a:pt x="4096" y="2780"/>
                  </a:cubicBezTo>
                  <a:lnTo>
                    <a:pt x="4089" y="2783"/>
                  </a:lnTo>
                  <a:lnTo>
                    <a:pt x="4082" y="2787"/>
                  </a:lnTo>
                  <a:lnTo>
                    <a:pt x="4072" y="2790"/>
                  </a:lnTo>
                  <a:lnTo>
                    <a:pt x="4065" y="2790"/>
                  </a:lnTo>
                  <a:lnTo>
                    <a:pt x="4054" y="2797"/>
                  </a:lnTo>
                  <a:lnTo>
                    <a:pt x="4044" y="2797"/>
                  </a:lnTo>
                  <a:lnTo>
                    <a:pt x="4030" y="2804"/>
                  </a:lnTo>
                  <a:lnTo>
                    <a:pt x="4019" y="2804"/>
                  </a:lnTo>
                  <a:lnTo>
                    <a:pt x="3995" y="2811"/>
                  </a:lnTo>
                  <a:lnTo>
                    <a:pt x="3984" y="2811"/>
                  </a:lnTo>
                  <a:lnTo>
                    <a:pt x="3960" y="2818"/>
                  </a:lnTo>
                  <a:lnTo>
                    <a:pt x="3946" y="2822"/>
                  </a:lnTo>
                  <a:lnTo>
                    <a:pt x="3921" y="2826"/>
                  </a:lnTo>
                  <a:lnTo>
                    <a:pt x="3907" y="2826"/>
                  </a:lnTo>
                  <a:lnTo>
                    <a:pt x="3883" y="2829"/>
                  </a:lnTo>
                  <a:lnTo>
                    <a:pt x="3788" y="2829"/>
                  </a:lnTo>
                  <a:lnTo>
                    <a:pt x="3764" y="2826"/>
                  </a:lnTo>
                  <a:lnTo>
                    <a:pt x="3753" y="2826"/>
                  </a:lnTo>
                  <a:cubicBezTo>
                    <a:pt x="3743" y="2826"/>
                    <a:pt x="3732" y="2822"/>
                    <a:pt x="3722" y="2818"/>
                  </a:cubicBezTo>
                  <a:cubicBezTo>
                    <a:pt x="3711" y="2815"/>
                    <a:pt x="3701" y="2811"/>
                    <a:pt x="3694" y="2808"/>
                  </a:cubicBezTo>
                  <a:lnTo>
                    <a:pt x="3683" y="2804"/>
                  </a:lnTo>
                  <a:lnTo>
                    <a:pt x="3662" y="2794"/>
                  </a:lnTo>
                  <a:lnTo>
                    <a:pt x="3655" y="2790"/>
                  </a:lnTo>
                  <a:cubicBezTo>
                    <a:pt x="3645" y="2787"/>
                    <a:pt x="3638" y="2780"/>
                    <a:pt x="3631" y="2773"/>
                  </a:cubicBezTo>
                  <a:cubicBezTo>
                    <a:pt x="3490" y="2661"/>
                    <a:pt x="3392" y="2388"/>
                    <a:pt x="3385" y="2269"/>
                  </a:cubicBezTo>
                  <a:cubicBezTo>
                    <a:pt x="3368" y="2255"/>
                    <a:pt x="3298" y="2230"/>
                    <a:pt x="3039" y="2230"/>
                  </a:cubicBezTo>
                  <a:cubicBezTo>
                    <a:pt x="2923" y="2230"/>
                    <a:pt x="2808" y="2111"/>
                    <a:pt x="2689" y="1880"/>
                  </a:cubicBezTo>
                  <a:cubicBezTo>
                    <a:pt x="2657" y="1891"/>
                    <a:pt x="2633" y="1915"/>
                    <a:pt x="2619" y="1947"/>
                  </a:cubicBezTo>
                  <a:cubicBezTo>
                    <a:pt x="2619" y="2087"/>
                    <a:pt x="2451" y="2087"/>
                    <a:pt x="2314" y="2087"/>
                  </a:cubicBezTo>
                  <a:cubicBezTo>
                    <a:pt x="2244" y="2087"/>
                    <a:pt x="2164" y="2045"/>
                    <a:pt x="2076" y="2003"/>
                  </a:cubicBezTo>
                  <a:cubicBezTo>
                    <a:pt x="2025" y="1977"/>
                    <a:pt x="1928" y="1931"/>
                    <a:pt x="1892" y="1931"/>
                  </a:cubicBezTo>
                  <a:cubicBezTo>
                    <a:pt x="1889" y="1931"/>
                    <a:pt x="1886" y="1932"/>
                    <a:pt x="1884" y="1933"/>
                  </a:cubicBezTo>
                  <a:cubicBezTo>
                    <a:pt x="1863" y="1942"/>
                    <a:pt x="1842" y="1947"/>
                    <a:pt x="1822" y="1947"/>
                  </a:cubicBezTo>
                  <a:cubicBezTo>
                    <a:pt x="1790" y="1947"/>
                    <a:pt x="1759" y="1935"/>
                    <a:pt x="1733" y="1912"/>
                  </a:cubicBezTo>
                  <a:cubicBezTo>
                    <a:pt x="1653" y="1838"/>
                    <a:pt x="1611" y="1733"/>
                    <a:pt x="1614" y="1625"/>
                  </a:cubicBezTo>
                  <a:lnTo>
                    <a:pt x="1614" y="1625"/>
                  </a:lnTo>
                  <a:cubicBezTo>
                    <a:pt x="1530" y="1632"/>
                    <a:pt x="1449" y="1656"/>
                    <a:pt x="1372" y="1691"/>
                  </a:cubicBezTo>
                  <a:cubicBezTo>
                    <a:pt x="1353" y="1701"/>
                    <a:pt x="1331" y="1706"/>
                    <a:pt x="1309" y="1706"/>
                  </a:cubicBezTo>
                  <a:cubicBezTo>
                    <a:pt x="1291" y="1706"/>
                    <a:pt x="1273" y="1703"/>
                    <a:pt x="1257" y="1695"/>
                  </a:cubicBezTo>
                  <a:cubicBezTo>
                    <a:pt x="1183" y="1663"/>
                    <a:pt x="1148" y="1572"/>
                    <a:pt x="1138" y="1537"/>
                  </a:cubicBezTo>
                  <a:lnTo>
                    <a:pt x="1131" y="1530"/>
                  </a:lnTo>
                  <a:lnTo>
                    <a:pt x="1131" y="1527"/>
                  </a:lnTo>
                  <a:lnTo>
                    <a:pt x="1127" y="1520"/>
                  </a:lnTo>
                  <a:lnTo>
                    <a:pt x="1124" y="1513"/>
                  </a:lnTo>
                  <a:lnTo>
                    <a:pt x="1117" y="1506"/>
                  </a:lnTo>
                  <a:lnTo>
                    <a:pt x="1113" y="1499"/>
                  </a:lnTo>
                  <a:lnTo>
                    <a:pt x="1110" y="1495"/>
                  </a:lnTo>
                  <a:lnTo>
                    <a:pt x="1005" y="2486"/>
                  </a:lnTo>
                  <a:lnTo>
                    <a:pt x="830" y="2661"/>
                  </a:lnTo>
                  <a:lnTo>
                    <a:pt x="53" y="2636"/>
                  </a:lnTo>
                  <a:lnTo>
                    <a:pt x="0" y="4366"/>
                  </a:lnTo>
                  <a:lnTo>
                    <a:pt x="588" y="5168"/>
                  </a:lnTo>
                  <a:cubicBezTo>
                    <a:pt x="634" y="5157"/>
                    <a:pt x="714" y="5140"/>
                    <a:pt x="809" y="5126"/>
                  </a:cubicBezTo>
                  <a:cubicBezTo>
                    <a:pt x="990" y="5099"/>
                    <a:pt x="1194" y="5075"/>
                    <a:pt x="1349" y="5075"/>
                  </a:cubicBezTo>
                  <a:cubicBezTo>
                    <a:pt x="1437" y="5075"/>
                    <a:pt x="1509" y="5082"/>
                    <a:pt x="1555" y="5101"/>
                  </a:cubicBezTo>
                  <a:lnTo>
                    <a:pt x="1569" y="5105"/>
                  </a:lnTo>
                  <a:lnTo>
                    <a:pt x="1576" y="5108"/>
                  </a:lnTo>
                  <a:lnTo>
                    <a:pt x="1583" y="5112"/>
                  </a:lnTo>
                  <a:lnTo>
                    <a:pt x="1586" y="5115"/>
                  </a:lnTo>
                  <a:cubicBezTo>
                    <a:pt x="1590" y="5115"/>
                    <a:pt x="1593" y="5119"/>
                    <a:pt x="1593" y="5122"/>
                  </a:cubicBezTo>
                  <a:lnTo>
                    <a:pt x="1600" y="5129"/>
                  </a:lnTo>
                  <a:cubicBezTo>
                    <a:pt x="1604" y="5133"/>
                    <a:pt x="1607" y="5136"/>
                    <a:pt x="1607" y="5140"/>
                  </a:cubicBezTo>
                  <a:cubicBezTo>
                    <a:pt x="1611" y="5143"/>
                    <a:pt x="1611" y="5143"/>
                    <a:pt x="1614" y="5147"/>
                  </a:cubicBezTo>
                  <a:cubicBezTo>
                    <a:pt x="1614" y="5150"/>
                    <a:pt x="1618" y="5154"/>
                    <a:pt x="1618" y="5157"/>
                  </a:cubicBezTo>
                  <a:cubicBezTo>
                    <a:pt x="1618" y="5161"/>
                    <a:pt x="1621" y="5164"/>
                    <a:pt x="1621" y="5168"/>
                  </a:cubicBezTo>
                  <a:cubicBezTo>
                    <a:pt x="1621" y="5175"/>
                    <a:pt x="1625" y="5182"/>
                    <a:pt x="1625" y="5189"/>
                  </a:cubicBezTo>
                  <a:lnTo>
                    <a:pt x="1625" y="5192"/>
                  </a:lnTo>
                  <a:lnTo>
                    <a:pt x="1625" y="5203"/>
                  </a:lnTo>
                  <a:cubicBezTo>
                    <a:pt x="1625" y="5206"/>
                    <a:pt x="1625" y="5213"/>
                    <a:pt x="1628" y="5217"/>
                  </a:cubicBezTo>
                  <a:lnTo>
                    <a:pt x="1628" y="5220"/>
                  </a:lnTo>
                  <a:lnTo>
                    <a:pt x="1632" y="5234"/>
                  </a:lnTo>
                  <a:lnTo>
                    <a:pt x="1632" y="5238"/>
                  </a:lnTo>
                  <a:lnTo>
                    <a:pt x="1691" y="5224"/>
                  </a:lnTo>
                  <a:lnTo>
                    <a:pt x="1705" y="5224"/>
                  </a:lnTo>
                  <a:lnTo>
                    <a:pt x="1747" y="5213"/>
                  </a:lnTo>
                  <a:lnTo>
                    <a:pt x="1754" y="5213"/>
                  </a:lnTo>
                  <a:cubicBezTo>
                    <a:pt x="1772" y="5210"/>
                    <a:pt x="1786" y="5210"/>
                    <a:pt x="1800" y="5206"/>
                  </a:cubicBezTo>
                  <a:lnTo>
                    <a:pt x="1880" y="5206"/>
                  </a:lnTo>
                  <a:cubicBezTo>
                    <a:pt x="1947" y="5220"/>
                    <a:pt x="2013" y="5234"/>
                    <a:pt x="2076" y="5255"/>
                  </a:cubicBezTo>
                  <a:cubicBezTo>
                    <a:pt x="2189" y="5284"/>
                    <a:pt x="2382" y="5337"/>
                    <a:pt x="2486" y="5337"/>
                  </a:cubicBezTo>
                  <a:cubicBezTo>
                    <a:pt x="2508" y="5337"/>
                    <a:pt x="2526" y="5334"/>
                    <a:pt x="2538" y="5329"/>
                  </a:cubicBezTo>
                  <a:cubicBezTo>
                    <a:pt x="2577" y="5308"/>
                    <a:pt x="2650" y="5203"/>
                    <a:pt x="2717" y="5108"/>
                  </a:cubicBezTo>
                  <a:cubicBezTo>
                    <a:pt x="2836" y="4940"/>
                    <a:pt x="2972" y="4751"/>
                    <a:pt x="3116" y="4709"/>
                  </a:cubicBezTo>
                  <a:cubicBezTo>
                    <a:pt x="3315" y="4646"/>
                    <a:pt x="3560" y="4439"/>
                    <a:pt x="3571" y="4383"/>
                  </a:cubicBezTo>
                  <a:cubicBezTo>
                    <a:pt x="3571" y="4250"/>
                    <a:pt x="3595" y="4131"/>
                    <a:pt x="3925" y="4044"/>
                  </a:cubicBezTo>
                  <a:lnTo>
                    <a:pt x="3939" y="4044"/>
                  </a:lnTo>
                  <a:lnTo>
                    <a:pt x="4310" y="4033"/>
                  </a:lnTo>
                  <a:lnTo>
                    <a:pt x="4359" y="4033"/>
                  </a:lnTo>
                  <a:lnTo>
                    <a:pt x="4250" y="3652"/>
                  </a:lnTo>
                  <a:lnTo>
                    <a:pt x="4310" y="3631"/>
                  </a:lnTo>
                  <a:lnTo>
                    <a:pt x="4373" y="3606"/>
                  </a:lnTo>
                  <a:cubicBezTo>
                    <a:pt x="5052" y="3354"/>
                    <a:pt x="5416" y="3221"/>
                    <a:pt x="5612" y="3151"/>
                  </a:cubicBezTo>
                  <a:cubicBezTo>
                    <a:pt x="5668" y="3134"/>
                    <a:pt x="5714" y="3116"/>
                    <a:pt x="5752" y="3106"/>
                  </a:cubicBezTo>
                  <a:lnTo>
                    <a:pt x="5738" y="3081"/>
                  </a:lnTo>
                  <a:cubicBezTo>
                    <a:pt x="5692" y="2990"/>
                    <a:pt x="5664" y="2938"/>
                    <a:pt x="5678" y="2892"/>
                  </a:cubicBezTo>
                  <a:cubicBezTo>
                    <a:pt x="5685" y="2875"/>
                    <a:pt x="5696" y="2861"/>
                    <a:pt x="5710" y="2850"/>
                  </a:cubicBezTo>
                  <a:cubicBezTo>
                    <a:pt x="5738" y="2794"/>
                    <a:pt x="5770" y="2507"/>
                    <a:pt x="5770" y="2370"/>
                  </a:cubicBezTo>
                  <a:cubicBezTo>
                    <a:pt x="5770" y="2255"/>
                    <a:pt x="5899" y="2244"/>
                    <a:pt x="5976" y="2234"/>
                  </a:cubicBezTo>
                  <a:lnTo>
                    <a:pt x="5983" y="2234"/>
                  </a:lnTo>
                  <a:cubicBezTo>
                    <a:pt x="5871" y="2031"/>
                    <a:pt x="5920" y="1436"/>
                    <a:pt x="5969" y="1310"/>
                  </a:cubicBezTo>
                  <a:cubicBezTo>
                    <a:pt x="5987" y="1254"/>
                    <a:pt x="6039" y="1212"/>
                    <a:pt x="6099" y="1205"/>
                  </a:cubicBezTo>
                  <a:cubicBezTo>
                    <a:pt x="6107" y="1203"/>
                    <a:pt x="6116" y="1202"/>
                    <a:pt x="6125" y="1202"/>
                  </a:cubicBezTo>
                  <a:cubicBezTo>
                    <a:pt x="6134" y="1202"/>
                    <a:pt x="6142" y="1203"/>
                    <a:pt x="6151" y="1205"/>
                  </a:cubicBezTo>
                  <a:lnTo>
                    <a:pt x="6158" y="1205"/>
                  </a:lnTo>
                  <a:cubicBezTo>
                    <a:pt x="6141" y="1131"/>
                    <a:pt x="6116" y="1058"/>
                    <a:pt x="6085" y="988"/>
                  </a:cubicBezTo>
                  <a:lnTo>
                    <a:pt x="6081" y="981"/>
                  </a:lnTo>
                  <a:lnTo>
                    <a:pt x="6074" y="967"/>
                  </a:lnTo>
                  <a:lnTo>
                    <a:pt x="6064" y="935"/>
                  </a:lnTo>
                  <a:cubicBezTo>
                    <a:pt x="6046" y="897"/>
                    <a:pt x="6029" y="862"/>
                    <a:pt x="6011" y="827"/>
                  </a:cubicBezTo>
                  <a:lnTo>
                    <a:pt x="6008" y="816"/>
                  </a:lnTo>
                  <a:lnTo>
                    <a:pt x="6001" y="809"/>
                  </a:lnTo>
                  <a:cubicBezTo>
                    <a:pt x="5987" y="778"/>
                    <a:pt x="5969" y="750"/>
                    <a:pt x="5955" y="725"/>
                  </a:cubicBezTo>
                  <a:cubicBezTo>
                    <a:pt x="5945" y="707"/>
                    <a:pt x="5934" y="693"/>
                    <a:pt x="5927" y="679"/>
                  </a:cubicBezTo>
                  <a:lnTo>
                    <a:pt x="5924" y="676"/>
                  </a:lnTo>
                  <a:cubicBezTo>
                    <a:pt x="5878" y="620"/>
                    <a:pt x="5479" y="452"/>
                    <a:pt x="5304" y="403"/>
                  </a:cubicBezTo>
                  <a:cubicBezTo>
                    <a:pt x="5290" y="399"/>
                    <a:pt x="5276" y="396"/>
                    <a:pt x="5265" y="392"/>
                  </a:cubicBezTo>
                  <a:cubicBezTo>
                    <a:pt x="5181" y="371"/>
                    <a:pt x="5104" y="336"/>
                    <a:pt x="5031" y="294"/>
                  </a:cubicBezTo>
                  <a:cubicBezTo>
                    <a:pt x="4940" y="252"/>
                    <a:pt x="4835" y="196"/>
                    <a:pt x="4772" y="196"/>
                  </a:cubicBezTo>
                  <a:lnTo>
                    <a:pt x="4709" y="196"/>
                  </a:lnTo>
                  <a:lnTo>
                    <a:pt x="4702" y="193"/>
                  </a:lnTo>
                  <a:lnTo>
                    <a:pt x="4691" y="189"/>
                  </a:lnTo>
                  <a:lnTo>
                    <a:pt x="4681" y="186"/>
                  </a:lnTo>
                  <a:lnTo>
                    <a:pt x="4670" y="179"/>
                  </a:lnTo>
                  <a:lnTo>
                    <a:pt x="4660" y="175"/>
                  </a:lnTo>
                  <a:lnTo>
                    <a:pt x="4649" y="168"/>
                  </a:lnTo>
                  <a:lnTo>
                    <a:pt x="4635" y="165"/>
                  </a:lnTo>
                  <a:lnTo>
                    <a:pt x="4621" y="158"/>
                  </a:lnTo>
                  <a:lnTo>
                    <a:pt x="4611" y="151"/>
                  </a:lnTo>
                  <a:lnTo>
                    <a:pt x="4593" y="140"/>
                  </a:lnTo>
                  <a:lnTo>
                    <a:pt x="4579" y="133"/>
                  </a:lnTo>
                  <a:lnTo>
                    <a:pt x="4565" y="123"/>
                  </a:lnTo>
                  <a:lnTo>
                    <a:pt x="4548" y="112"/>
                  </a:lnTo>
                  <a:lnTo>
                    <a:pt x="4530" y="102"/>
                  </a:lnTo>
                  <a:lnTo>
                    <a:pt x="4513" y="91"/>
                  </a:lnTo>
                  <a:lnTo>
                    <a:pt x="4492" y="77"/>
                  </a:lnTo>
                  <a:lnTo>
                    <a:pt x="4474" y="67"/>
                  </a:lnTo>
                  <a:lnTo>
                    <a:pt x="4453" y="49"/>
                  </a:lnTo>
                  <a:lnTo>
                    <a:pt x="4432" y="35"/>
                  </a:lnTo>
                  <a:lnTo>
                    <a:pt x="4408" y="18"/>
                  </a:lnTo>
                  <a:lnTo>
                    <a:pt x="4383" y="4"/>
                  </a:lnTo>
                  <a:lnTo>
                    <a:pt x="4380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452" name="Google Shape;5452;p105"/>
            <p:cNvSpPr/>
            <p:nvPr/>
          </p:nvSpPr>
          <p:spPr>
            <a:xfrm>
              <a:off x="2229915" y="21769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453" name="Google Shape;5453;p105"/>
            <p:cNvSpPr/>
            <p:nvPr/>
          </p:nvSpPr>
          <p:spPr>
            <a:xfrm>
              <a:off x="2229250" y="217566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8" y="7"/>
                  </a:lnTo>
                  <a:lnTo>
                    <a:pt x="8" y="7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454" name="Google Shape;5454;p105"/>
            <p:cNvSpPr/>
            <p:nvPr/>
          </p:nvSpPr>
          <p:spPr>
            <a:xfrm>
              <a:off x="2230065" y="217741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455" name="Google Shape;5455;p105"/>
            <p:cNvSpPr/>
            <p:nvPr/>
          </p:nvSpPr>
          <p:spPr>
            <a:xfrm>
              <a:off x="2229494" y="2175892"/>
              <a:ext cx="95" cy="109"/>
            </a:xfrm>
            <a:custGeom>
              <a:avLst/>
              <a:gdLst/>
              <a:ahLst/>
              <a:cxnLst/>
              <a:rect l="l" t="t" r="r" b="b"/>
              <a:pathLst>
                <a:path w="7" h="8" extrusionOk="0">
                  <a:moveTo>
                    <a:pt x="0" y="1"/>
                  </a:moveTo>
                  <a:lnTo>
                    <a:pt x="7" y="8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456" name="Google Shape;5456;p105"/>
            <p:cNvSpPr/>
            <p:nvPr/>
          </p:nvSpPr>
          <p:spPr>
            <a:xfrm>
              <a:off x="2228965" y="2175566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457" name="Google Shape;5457;p105"/>
            <p:cNvSpPr/>
            <p:nvPr/>
          </p:nvSpPr>
          <p:spPr>
            <a:xfrm>
              <a:off x="2230010" y="217718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458" name="Google Shape;5458;p105"/>
            <p:cNvSpPr/>
            <p:nvPr/>
          </p:nvSpPr>
          <p:spPr>
            <a:xfrm>
              <a:off x="2229915" y="21768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459" name="Google Shape;5459;p105"/>
            <p:cNvSpPr/>
            <p:nvPr/>
          </p:nvSpPr>
          <p:spPr>
            <a:xfrm>
              <a:off x="2229793" y="2176353"/>
              <a:ext cx="95" cy="177"/>
            </a:xfrm>
            <a:custGeom>
              <a:avLst/>
              <a:gdLst/>
              <a:ahLst/>
              <a:cxnLst/>
              <a:rect l="l" t="t" r="r" b="b"/>
              <a:pathLst>
                <a:path w="7" h="13" extrusionOk="0">
                  <a:moveTo>
                    <a:pt x="2" y="1"/>
                  </a:moveTo>
                  <a:cubicBezTo>
                    <a:pt x="1" y="1"/>
                    <a:pt x="6" y="9"/>
                    <a:pt x="6" y="12"/>
                  </a:cubicBezTo>
                  <a:cubicBezTo>
                    <a:pt x="6" y="9"/>
                    <a:pt x="6" y="5"/>
                    <a:pt x="3" y="2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460" name="Google Shape;5460;p105"/>
            <p:cNvSpPr/>
            <p:nvPr/>
          </p:nvSpPr>
          <p:spPr>
            <a:xfrm>
              <a:off x="2229684" y="217608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cubicBezTo>
                    <a:pt x="4" y="8"/>
                    <a:pt x="4" y="4"/>
                    <a:pt x="0" y="1"/>
                  </a:cubicBezTo>
                  <a:cubicBezTo>
                    <a:pt x="4" y="4"/>
                    <a:pt x="4" y="8"/>
                    <a:pt x="7" y="1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461" name="Google Shape;5461;p105"/>
            <p:cNvSpPr/>
            <p:nvPr/>
          </p:nvSpPr>
          <p:spPr>
            <a:xfrm>
              <a:off x="2218836" y="2175172"/>
              <a:ext cx="10142" cy="733"/>
            </a:xfrm>
            <a:custGeom>
              <a:avLst/>
              <a:gdLst/>
              <a:ahLst/>
              <a:cxnLst/>
              <a:rect l="l" t="t" r="r" b="b"/>
              <a:pathLst>
                <a:path w="747" h="54" extrusionOk="0">
                  <a:moveTo>
                    <a:pt x="536" y="0"/>
                  </a:moveTo>
                  <a:cubicBezTo>
                    <a:pt x="381" y="0"/>
                    <a:pt x="180" y="25"/>
                    <a:pt x="1" y="54"/>
                  </a:cubicBezTo>
                  <a:cubicBezTo>
                    <a:pt x="165" y="28"/>
                    <a:pt x="375" y="2"/>
                    <a:pt x="539" y="2"/>
                  </a:cubicBezTo>
                  <a:cubicBezTo>
                    <a:pt x="626" y="2"/>
                    <a:pt x="700" y="10"/>
                    <a:pt x="747" y="29"/>
                  </a:cubicBezTo>
                  <a:cubicBezTo>
                    <a:pt x="700" y="8"/>
                    <a:pt x="626" y="0"/>
                    <a:pt x="536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462" name="Google Shape;5462;p105"/>
            <p:cNvSpPr/>
            <p:nvPr/>
          </p:nvSpPr>
          <p:spPr>
            <a:xfrm>
              <a:off x="2261483" y="2161065"/>
              <a:ext cx="5051" cy="149"/>
            </a:xfrm>
            <a:custGeom>
              <a:avLst/>
              <a:gdLst/>
              <a:ahLst/>
              <a:cxnLst/>
              <a:rect l="l" t="t" r="r" b="b"/>
              <a:pathLst>
                <a:path w="372" h="11" extrusionOk="0">
                  <a:moveTo>
                    <a:pt x="0" y="11"/>
                  </a:moveTo>
                  <a:lnTo>
                    <a:pt x="371" y="0"/>
                  </a:lnTo>
                  <a:lnTo>
                    <a:pt x="37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463" name="Google Shape;5463;p105"/>
            <p:cNvSpPr/>
            <p:nvPr/>
          </p:nvSpPr>
          <p:spPr>
            <a:xfrm>
              <a:off x="2231816" y="2177032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1" y="8"/>
                  </a:moveTo>
                  <a:cubicBezTo>
                    <a:pt x="15" y="4"/>
                    <a:pt x="32" y="4"/>
                    <a:pt x="43" y="1"/>
                  </a:cubicBezTo>
                  <a:cubicBezTo>
                    <a:pt x="32" y="4"/>
                    <a:pt x="15" y="4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464" name="Google Shape;5464;p105"/>
            <p:cNvSpPr/>
            <p:nvPr/>
          </p:nvSpPr>
          <p:spPr>
            <a:xfrm>
              <a:off x="2231056" y="2177127"/>
              <a:ext cx="638" cy="109"/>
            </a:xfrm>
            <a:custGeom>
              <a:avLst/>
              <a:gdLst/>
              <a:ahLst/>
              <a:cxnLst/>
              <a:rect l="l" t="t" r="r" b="b"/>
              <a:pathLst>
                <a:path w="47" h="8" extrusionOk="0">
                  <a:moveTo>
                    <a:pt x="1" y="8"/>
                  </a:moveTo>
                  <a:lnTo>
                    <a:pt x="46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465" name="Google Shape;5465;p105"/>
            <p:cNvSpPr/>
            <p:nvPr/>
          </p:nvSpPr>
          <p:spPr>
            <a:xfrm>
              <a:off x="2230105" y="2177277"/>
              <a:ext cx="774" cy="204"/>
            </a:xfrm>
            <a:custGeom>
              <a:avLst/>
              <a:gdLst/>
              <a:ahLst/>
              <a:cxnLst/>
              <a:rect l="l" t="t" r="r" b="b"/>
              <a:pathLst>
                <a:path w="57" h="15" extrusionOk="0">
                  <a:moveTo>
                    <a:pt x="57" y="0"/>
                  </a:moveTo>
                  <a:lnTo>
                    <a:pt x="1" y="14"/>
                  </a:ln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466" name="Google Shape;5466;p105"/>
            <p:cNvSpPr/>
            <p:nvPr/>
          </p:nvSpPr>
          <p:spPr>
            <a:xfrm>
              <a:off x="2232536" y="2177032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0" y="1"/>
                  </a:move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467" name="Google Shape;5467;p105"/>
            <p:cNvSpPr/>
            <p:nvPr/>
          </p:nvSpPr>
          <p:spPr>
            <a:xfrm>
              <a:off x="2233106" y="2176991"/>
              <a:ext cx="434" cy="14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0" y="0"/>
                  </a:moveTo>
                  <a:cubicBezTo>
                    <a:pt x="11" y="0"/>
                    <a:pt x="21" y="0"/>
                    <a:pt x="32" y="0"/>
                  </a:cubicBezTo>
                  <a:cubicBezTo>
                    <a:pt x="21" y="0"/>
                    <a:pt x="11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468" name="Google Shape;5468;p105"/>
            <p:cNvSpPr/>
            <p:nvPr/>
          </p:nvSpPr>
          <p:spPr>
            <a:xfrm>
              <a:off x="2258672" y="2052499"/>
              <a:ext cx="12464" cy="10170"/>
            </a:xfrm>
            <a:custGeom>
              <a:avLst/>
              <a:gdLst/>
              <a:ahLst/>
              <a:cxnLst/>
              <a:rect l="l" t="t" r="r" b="b"/>
              <a:pathLst>
                <a:path w="918" h="749" extrusionOk="0">
                  <a:moveTo>
                    <a:pt x="757" y="0"/>
                  </a:moveTo>
                  <a:lnTo>
                    <a:pt x="760" y="14"/>
                  </a:lnTo>
                  <a:lnTo>
                    <a:pt x="718" y="28"/>
                  </a:lnTo>
                  <a:lnTo>
                    <a:pt x="715" y="28"/>
                  </a:lnTo>
                  <a:cubicBezTo>
                    <a:pt x="634" y="53"/>
                    <a:pt x="589" y="70"/>
                    <a:pt x="561" y="81"/>
                  </a:cubicBezTo>
                  <a:lnTo>
                    <a:pt x="550" y="81"/>
                  </a:lnTo>
                  <a:lnTo>
                    <a:pt x="533" y="88"/>
                  </a:lnTo>
                  <a:lnTo>
                    <a:pt x="526" y="95"/>
                  </a:lnTo>
                  <a:lnTo>
                    <a:pt x="501" y="105"/>
                  </a:lnTo>
                  <a:lnTo>
                    <a:pt x="491" y="109"/>
                  </a:lnTo>
                  <a:lnTo>
                    <a:pt x="473" y="119"/>
                  </a:lnTo>
                  <a:lnTo>
                    <a:pt x="466" y="123"/>
                  </a:lnTo>
                  <a:lnTo>
                    <a:pt x="449" y="130"/>
                  </a:lnTo>
                  <a:lnTo>
                    <a:pt x="438" y="130"/>
                  </a:lnTo>
                  <a:lnTo>
                    <a:pt x="421" y="137"/>
                  </a:lnTo>
                  <a:lnTo>
                    <a:pt x="410" y="140"/>
                  </a:lnTo>
                  <a:lnTo>
                    <a:pt x="386" y="144"/>
                  </a:lnTo>
                  <a:lnTo>
                    <a:pt x="382" y="144"/>
                  </a:lnTo>
                  <a:cubicBezTo>
                    <a:pt x="372" y="144"/>
                    <a:pt x="361" y="147"/>
                    <a:pt x="347" y="147"/>
                  </a:cubicBezTo>
                  <a:lnTo>
                    <a:pt x="256" y="147"/>
                  </a:lnTo>
                  <a:cubicBezTo>
                    <a:pt x="249" y="151"/>
                    <a:pt x="242" y="158"/>
                    <a:pt x="235" y="165"/>
                  </a:cubicBezTo>
                  <a:lnTo>
                    <a:pt x="232" y="168"/>
                  </a:lnTo>
                  <a:lnTo>
                    <a:pt x="214" y="179"/>
                  </a:lnTo>
                  <a:lnTo>
                    <a:pt x="207" y="182"/>
                  </a:lnTo>
                  <a:cubicBezTo>
                    <a:pt x="200" y="186"/>
                    <a:pt x="193" y="189"/>
                    <a:pt x="186" y="193"/>
                  </a:cubicBezTo>
                  <a:cubicBezTo>
                    <a:pt x="130" y="210"/>
                    <a:pt x="113" y="371"/>
                    <a:pt x="120" y="476"/>
                  </a:cubicBezTo>
                  <a:lnTo>
                    <a:pt x="127" y="539"/>
                  </a:lnTo>
                  <a:lnTo>
                    <a:pt x="60" y="546"/>
                  </a:lnTo>
                  <a:cubicBezTo>
                    <a:pt x="43" y="550"/>
                    <a:pt x="1" y="564"/>
                    <a:pt x="1" y="638"/>
                  </a:cubicBezTo>
                  <a:lnTo>
                    <a:pt x="1" y="648"/>
                  </a:lnTo>
                  <a:lnTo>
                    <a:pt x="1" y="652"/>
                  </a:lnTo>
                  <a:lnTo>
                    <a:pt x="1" y="659"/>
                  </a:lnTo>
                  <a:lnTo>
                    <a:pt x="1" y="662"/>
                  </a:lnTo>
                  <a:lnTo>
                    <a:pt x="1" y="669"/>
                  </a:lnTo>
                  <a:lnTo>
                    <a:pt x="1" y="676"/>
                  </a:lnTo>
                  <a:cubicBezTo>
                    <a:pt x="1" y="676"/>
                    <a:pt x="1" y="680"/>
                    <a:pt x="1" y="683"/>
                  </a:cubicBezTo>
                  <a:lnTo>
                    <a:pt x="4" y="687"/>
                  </a:lnTo>
                  <a:cubicBezTo>
                    <a:pt x="4" y="690"/>
                    <a:pt x="8" y="694"/>
                    <a:pt x="8" y="697"/>
                  </a:cubicBezTo>
                  <a:lnTo>
                    <a:pt x="15" y="701"/>
                  </a:lnTo>
                  <a:lnTo>
                    <a:pt x="22" y="711"/>
                  </a:lnTo>
                  <a:lnTo>
                    <a:pt x="29" y="715"/>
                  </a:lnTo>
                  <a:lnTo>
                    <a:pt x="36" y="722"/>
                  </a:lnTo>
                  <a:lnTo>
                    <a:pt x="46" y="729"/>
                  </a:lnTo>
                  <a:lnTo>
                    <a:pt x="53" y="732"/>
                  </a:lnTo>
                  <a:lnTo>
                    <a:pt x="148" y="732"/>
                  </a:lnTo>
                  <a:lnTo>
                    <a:pt x="172" y="736"/>
                  </a:lnTo>
                  <a:lnTo>
                    <a:pt x="190" y="736"/>
                  </a:lnTo>
                  <a:lnTo>
                    <a:pt x="228" y="739"/>
                  </a:lnTo>
                  <a:cubicBezTo>
                    <a:pt x="259" y="745"/>
                    <a:pt x="287" y="749"/>
                    <a:pt x="311" y="749"/>
                  </a:cubicBezTo>
                  <a:cubicBezTo>
                    <a:pt x="354" y="749"/>
                    <a:pt x="385" y="739"/>
                    <a:pt x="403" y="722"/>
                  </a:cubicBezTo>
                  <a:cubicBezTo>
                    <a:pt x="424" y="701"/>
                    <a:pt x="435" y="673"/>
                    <a:pt x="431" y="645"/>
                  </a:cubicBezTo>
                  <a:lnTo>
                    <a:pt x="424" y="568"/>
                  </a:lnTo>
                  <a:lnTo>
                    <a:pt x="498" y="571"/>
                  </a:lnTo>
                  <a:lnTo>
                    <a:pt x="501" y="571"/>
                  </a:lnTo>
                  <a:cubicBezTo>
                    <a:pt x="531" y="572"/>
                    <a:pt x="560" y="573"/>
                    <a:pt x="590" y="573"/>
                  </a:cubicBezTo>
                  <a:cubicBezTo>
                    <a:pt x="641" y="573"/>
                    <a:pt x="693" y="571"/>
                    <a:pt x="746" y="564"/>
                  </a:cubicBezTo>
                  <a:cubicBezTo>
                    <a:pt x="890" y="546"/>
                    <a:pt x="907" y="511"/>
                    <a:pt x="907" y="511"/>
                  </a:cubicBezTo>
                  <a:cubicBezTo>
                    <a:pt x="918" y="445"/>
                    <a:pt x="890" y="347"/>
                    <a:pt x="862" y="273"/>
                  </a:cubicBezTo>
                  <a:cubicBezTo>
                    <a:pt x="848" y="238"/>
                    <a:pt x="837" y="207"/>
                    <a:pt x="827" y="189"/>
                  </a:cubicBezTo>
                  <a:lnTo>
                    <a:pt x="823" y="186"/>
                  </a:lnTo>
                  <a:lnTo>
                    <a:pt x="757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469" name="Google Shape;5469;p105"/>
            <p:cNvSpPr/>
            <p:nvPr/>
          </p:nvSpPr>
          <p:spPr>
            <a:xfrm>
              <a:off x="2348080" y="1953764"/>
              <a:ext cx="75016" cy="100080"/>
            </a:xfrm>
            <a:custGeom>
              <a:avLst/>
              <a:gdLst/>
              <a:ahLst/>
              <a:cxnLst/>
              <a:rect l="l" t="t" r="r" b="b"/>
              <a:pathLst>
                <a:path w="5525" h="7371" extrusionOk="0">
                  <a:moveTo>
                    <a:pt x="5401" y="0"/>
                  </a:moveTo>
                  <a:cubicBezTo>
                    <a:pt x="5350" y="0"/>
                    <a:pt x="5302" y="31"/>
                    <a:pt x="5283" y="82"/>
                  </a:cubicBezTo>
                  <a:cubicBezTo>
                    <a:pt x="5171" y="327"/>
                    <a:pt x="4391" y="442"/>
                    <a:pt x="3999" y="449"/>
                  </a:cubicBezTo>
                  <a:cubicBezTo>
                    <a:pt x="3589" y="456"/>
                    <a:pt x="3319" y="491"/>
                    <a:pt x="3165" y="635"/>
                  </a:cubicBezTo>
                  <a:cubicBezTo>
                    <a:pt x="3096" y="702"/>
                    <a:pt x="2999" y="718"/>
                    <a:pt x="2895" y="718"/>
                  </a:cubicBezTo>
                  <a:cubicBezTo>
                    <a:pt x="2851" y="718"/>
                    <a:pt x="2807" y="715"/>
                    <a:pt x="2763" y="712"/>
                  </a:cubicBezTo>
                  <a:cubicBezTo>
                    <a:pt x="2723" y="710"/>
                    <a:pt x="2683" y="707"/>
                    <a:pt x="2644" y="707"/>
                  </a:cubicBezTo>
                  <a:cubicBezTo>
                    <a:pt x="2564" y="707"/>
                    <a:pt x="2494" y="717"/>
                    <a:pt x="2458" y="757"/>
                  </a:cubicBezTo>
                  <a:cubicBezTo>
                    <a:pt x="2369" y="862"/>
                    <a:pt x="2156" y="955"/>
                    <a:pt x="1935" y="955"/>
                  </a:cubicBezTo>
                  <a:cubicBezTo>
                    <a:pt x="1904" y="955"/>
                    <a:pt x="1873" y="954"/>
                    <a:pt x="1842" y="950"/>
                  </a:cubicBezTo>
                  <a:cubicBezTo>
                    <a:pt x="1671" y="932"/>
                    <a:pt x="1516" y="827"/>
                    <a:pt x="1443" y="670"/>
                  </a:cubicBezTo>
                  <a:cubicBezTo>
                    <a:pt x="1397" y="568"/>
                    <a:pt x="1324" y="481"/>
                    <a:pt x="1233" y="414"/>
                  </a:cubicBezTo>
                  <a:lnTo>
                    <a:pt x="1219" y="432"/>
                  </a:lnTo>
                  <a:lnTo>
                    <a:pt x="1205" y="446"/>
                  </a:lnTo>
                  <a:cubicBezTo>
                    <a:pt x="1149" y="505"/>
                    <a:pt x="1096" y="572"/>
                    <a:pt x="1051" y="638"/>
                  </a:cubicBezTo>
                  <a:lnTo>
                    <a:pt x="1054" y="645"/>
                  </a:lnTo>
                  <a:cubicBezTo>
                    <a:pt x="988" y="740"/>
                    <a:pt x="981" y="778"/>
                    <a:pt x="977" y="785"/>
                  </a:cubicBezTo>
                  <a:cubicBezTo>
                    <a:pt x="1051" y="939"/>
                    <a:pt x="1142" y="1083"/>
                    <a:pt x="1247" y="1212"/>
                  </a:cubicBezTo>
                  <a:lnTo>
                    <a:pt x="1257" y="1223"/>
                  </a:lnTo>
                  <a:cubicBezTo>
                    <a:pt x="1264" y="1233"/>
                    <a:pt x="1275" y="1240"/>
                    <a:pt x="1285" y="1247"/>
                  </a:cubicBezTo>
                  <a:cubicBezTo>
                    <a:pt x="1334" y="1275"/>
                    <a:pt x="1376" y="1310"/>
                    <a:pt x="1411" y="1356"/>
                  </a:cubicBezTo>
                  <a:lnTo>
                    <a:pt x="1460" y="1408"/>
                  </a:lnTo>
                  <a:cubicBezTo>
                    <a:pt x="1513" y="1468"/>
                    <a:pt x="1593" y="1559"/>
                    <a:pt x="1636" y="1569"/>
                  </a:cubicBezTo>
                  <a:cubicBezTo>
                    <a:pt x="1751" y="1594"/>
                    <a:pt x="2367" y="1804"/>
                    <a:pt x="2749" y="1958"/>
                  </a:cubicBezTo>
                  <a:cubicBezTo>
                    <a:pt x="3155" y="2126"/>
                    <a:pt x="3396" y="2126"/>
                    <a:pt x="3473" y="2126"/>
                  </a:cubicBezTo>
                  <a:cubicBezTo>
                    <a:pt x="3554" y="2126"/>
                    <a:pt x="3729" y="2137"/>
                    <a:pt x="3764" y="2231"/>
                  </a:cubicBezTo>
                  <a:cubicBezTo>
                    <a:pt x="3771" y="2259"/>
                    <a:pt x="3778" y="2312"/>
                    <a:pt x="3708" y="2364"/>
                  </a:cubicBezTo>
                  <a:cubicBezTo>
                    <a:pt x="3610" y="2441"/>
                    <a:pt x="2444" y="3617"/>
                    <a:pt x="2262" y="3814"/>
                  </a:cubicBezTo>
                  <a:cubicBezTo>
                    <a:pt x="2152" y="3932"/>
                    <a:pt x="2061" y="3953"/>
                    <a:pt x="1931" y="3953"/>
                  </a:cubicBezTo>
                  <a:cubicBezTo>
                    <a:pt x="1896" y="3953"/>
                    <a:pt x="1859" y="3952"/>
                    <a:pt x="1818" y="3950"/>
                  </a:cubicBezTo>
                  <a:cubicBezTo>
                    <a:pt x="1758" y="3947"/>
                    <a:pt x="1692" y="3943"/>
                    <a:pt x="1608" y="3943"/>
                  </a:cubicBezTo>
                  <a:cubicBezTo>
                    <a:pt x="1404" y="3943"/>
                    <a:pt x="1229" y="4090"/>
                    <a:pt x="1100" y="4199"/>
                  </a:cubicBezTo>
                  <a:cubicBezTo>
                    <a:pt x="1015" y="4271"/>
                    <a:pt x="954" y="4318"/>
                    <a:pt x="895" y="4318"/>
                  </a:cubicBezTo>
                  <a:cubicBezTo>
                    <a:pt x="891" y="4318"/>
                    <a:pt x="887" y="4318"/>
                    <a:pt x="883" y="4318"/>
                  </a:cubicBezTo>
                  <a:cubicBezTo>
                    <a:pt x="767" y="4325"/>
                    <a:pt x="655" y="4342"/>
                    <a:pt x="543" y="4370"/>
                  </a:cubicBezTo>
                  <a:lnTo>
                    <a:pt x="536" y="4370"/>
                  </a:lnTo>
                  <a:lnTo>
                    <a:pt x="512" y="4374"/>
                  </a:lnTo>
                  <a:lnTo>
                    <a:pt x="494" y="4377"/>
                  </a:lnTo>
                  <a:lnTo>
                    <a:pt x="487" y="4377"/>
                  </a:lnTo>
                  <a:lnTo>
                    <a:pt x="239" y="4738"/>
                  </a:lnTo>
                  <a:lnTo>
                    <a:pt x="1" y="5112"/>
                  </a:lnTo>
                  <a:lnTo>
                    <a:pt x="29" y="7034"/>
                  </a:lnTo>
                  <a:lnTo>
                    <a:pt x="239" y="7370"/>
                  </a:lnTo>
                  <a:cubicBezTo>
                    <a:pt x="400" y="7174"/>
                    <a:pt x="669" y="6901"/>
                    <a:pt x="953" y="6611"/>
                  </a:cubicBezTo>
                  <a:cubicBezTo>
                    <a:pt x="1107" y="6457"/>
                    <a:pt x="1261" y="6299"/>
                    <a:pt x="1401" y="6152"/>
                  </a:cubicBezTo>
                  <a:cubicBezTo>
                    <a:pt x="1863" y="5669"/>
                    <a:pt x="2105" y="5546"/>
                    <a:pt x="2360" y="5417"/>
                  </a:cubicBezTo>
                  <a:lnTo>
                    <a:pt x="2374" y="5413"/>
                  </a:lnTo>
                  <a:cubicBezTo>
                    <a:pt x="2626" y="5284"/>
                    <a:pt x="3277" y="4643"/>
                    <a:pt x="3708" y="4097"/>
                  </a:cubicBezTo>
                  <a:cubicBezTo>
                    <a:pt x="3967" y="3768"/>
                    <a:pt x="4289" y="3358"/>
                    <a:pt x="4328" y="3117"/>
                  </a:cubicBezTo>
                  <a:cubicBezTo>
                    <a:pt x="4370" y="2833"/>
                    <a:pt x="4650" y="2473"/>
                    <a:pt x="4832" y="2235"/>
                  </a:cubicBezTo>
                  <a:cubicBezTo>
                    <a:pt x="5028" y="1986"/>
                    <a:pt x="5336" y="1363"/>
                    <a:pt x="5329" y="1195"/>
                  </a:cubicBezTo>
                  <a:cubicBezTo>
                    <a:pt x="5325" y="1093"/>
                    <a:pt x="5364" y="943"/>
                    <a:pt x="5406" y="771"/>
                  </a:cubicBezTo>
                  <a:cubicBezTo>
                    <a:pt x="5458" y="596"/>
                    <a:pt x="5493" y="418"/>
                    <a:pt x="5514" y="236"/>
                  </a:cubicBezTo>
                  <a:cubicBezTo>
                    <a:pt x="5525" y="85"/>
                    <a:pt x="5469" y="15"/>
                    <a:pt x="5416" y="1"/>
                  </a:cubicBezTo>
                  <a:cubicBezTo>
                    <a:pt x="5411" y="0"/>
                    <a:pt x="5406" y="0"/>
                    <a:pt x="540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470" name="Google Shape;5470;p105"/>
            <p:cNvSpPr/>
            <p:nvPr/>
          </p:nvSpPr>
          <p:spPr>
            <a:xfrm>
              <a:off x="1953274" y="1764276"/>
              <a:ext cx="85620" cy="66543"/>
            </a:xfrm>
            <a:custGeom>
              <a:avLst/>
              <a:gdLst/>
              <a:ahLst/>
              <a:cxnLst/>
              <a:rect l="l" t="t" r="r" b="b"/>
              <a:pathLst>
                <a:path w="6306" h="4901" extrusionOk="0">
                  <a:moveTo>
                    <a:pt x="3903" y="0"/>
                  </a:moveTo>
                  <a:cubicBezTo>
                    <a:pt x="3873" y="0"/>
                    <a:pt x="3846" y="8"/>
                    <a:pt x="3820" y="20"/>
                  </a:cubicBezTo>
                  <a:cubicBezTo>
                    <a:pt x="3750" y="55"/>
                    <a:pt x="3596" y="398"/>
                    <a:pt x="3491" y="626"/>
                  </a:cubicBezTo>
                  <a:cubicBezTo>
                    <a:pt x="3400" y="825"/>
                    <a:pt x="3316" y="1014"/>
                    <a:pt x="3246" y="1116"/>
                  </a:cubicBezTo>
                  <a:cubicBezTo>
                    <a:pt x="3071" y="1372"/>
                    <a:pt x="2595" y="1540"/>
                    <a:pt x="2360" y="1540"/>
                  </a:cubicBezTo>
                  <a:cubicBezTo>
                    <a:pt x="2273" y="1540"/>
                    <a:pt x="2227" y="1620"/>
                    <a:pt x="2161" y="1750"/>
                  </a:cubicBezTo>
                  <a:cubicBezTo>
                    <a:pt x="2122" y="1841"/>
                    <a:pt x="2063" y="1925"/>
                    <a:pt x="1986" y="1995"/>
                  </a:cubicBezTo>
                  <a:cubicBezTo>
                    <a:pt x="1923" y="2047"/>
                    <a:pt x="1898" y="2121"/>
                    <a:pt x="1870" y="2201"/>
                  </a:cubicBezTo>
                  <a:cubicBezTo>
                    <a:pt x="1839" y="2303"/>
                    <a:pt x="1800" y="2415"/>
                    <a:pt x="1678" y="2513"/>
                  </a:cubicBezTo>
                  <a:cubicBezTo>
                    <a:pt x="1520" y="2639"/>
                    <a:pt x="1590" y="3087"/>
                    <a:pt x="1695" y="3262"/>
                  </a:cubicBezTo>
                  <a:cubicBezTo>
                    <a:pt x="1723" y="3315"/>
                    <a:pt x="1727" y="3378"/>
                    <a:pt x="1709" y="3437"/>
                  </a:cubicBezTo>
                  <a:cubicBezTo>
                    <a:pt x="1643" y="3686"/>
                    <a:pt x="1271" y="4106"/>
                    <a:pt x="1026" y="4249"/>
                  </a:cubicBezTo>
                  <a:cubicBezTo>
                    <a:pt x="935" y="4305"/>
                    <a:pt x="858" y="4375"/>
                    <a:pt x="788" y="4456"/>
                  </a:cubicBezTo>
                  <a:cubicBezTo>
                    <a:pt x="655" y="4592"/>
                    <a:pt x="501" y="4750"/>
                    <a:pt x="200" y="4799"/>
                  </a:cubicBezTo>
                  <a:cubicBezTo>
                    <a:pt x="134" y="4813"/>
                    <a:pt x="64" y="4834"/>
                    <a:pt x="1" y="4862"/>
                  </a:cubicBezTo>
                  <a:lnTo>
                    <a:pt x="1937" y="4862"/>
                  </a:lnTo>
                  <a:lnTo>
                    <a:pt x="1972" y="4865"/>
                  </a:lnTo>
                  <a:lnTo>
                    <a:pt x="1986" y="4865"/>
                  </a:lnTo>
                  <a:lnTo>
                    <a:pt x="2017" y="4869"/>
                  </a:lnTo>
                  <a:lnTo>
                    <a:pt x="2024" y="4869"/>
                  </a:lnTo>
                  <a:lnTo>
                    <a:pt x="2056" y="4876"/>
                  </a:lnTo>
                  <a:lnTo>
                    <a:pt x="2063" y="4876"/>
                  </a:lnTo>
                  <a:lnTo>
                    <a:pt x="2087" y="4879"/>
                  </a:lnTo>
                  <a:lnTo>
                    <a:pt x="2098" y="4879"/>
                  </a:lnTo>
                  <a:lnTo>
                    <a:pt x="2115" y="4886"/>
                  </a:lnTo>
                  <a:lnTo>
                    <a:pt x="2126" y="4890"/>
                  </a:lnTo>
                  <a:lnTo>
                    <a:pt x="2143" y="4897"/>
                  </a:lnTo>
                  <a:lnTo>
                    <a:pt x="2150" y="4900"/>
                  </a:lnTo>
                  <a:cubicBezTo>
                    <a:pt x="2147" y="4823"/>
                    <a:pt x="2147" y="4753"/>
                    <a:pt x="2143" y="4694"/>
                  </a:cubicBezTo>
                  <a:cubicBezTo>
                    <a:pt x="2140" y="4473"/>
                    <a:pt x="2140" y="4403"/>
                    <a:pt x="2143" y="4379"/>
                  </a:cubicBezTo>
                  <a:cubicBezTo>
                    <a:pt x="2168" y="4281"/>
                    <a:pt x="2721" y="3955"/>
                    <a:pt x="3050" y="3766"/>
                  </a:cubicBezTo>
                  <a:cubicBezTo>
                    <a:pt x="3104" y="3742"/>
                    <a:pt x="3163" y="3728"/>
                    <a:pt x="3221" y="3728"/>
                  </a:cubicBezTo>
                  <a:cubicBezTo>
                    <a:pt x="3238" y="3728"/>
                    <a:pt x="3254" y="3729"/>
                    <a:pt x="3270" y="3731"/>
                  </a:cubicBezTo>
                  <a:cubicBezTo>
                    <a:pt x="3305" y="3731"/>
                    <a:pt x="3340" y="3731"/>
                    <a:pt x="3372" y="3724"/>
                  </a:cubicBezTo>
                  <a:lnTo>
                    <a:pt x="3372" y="3717"/>
                  </a:lnTo>
                  <a:cubicBezTo>
                    <a:pt x="3372" y="3556"/>
                    <a:pt x="3561" y="3556"/>
                    <a:pt x="3715" y="3556"/>
                  </a:cubicBezTo>
                  <a:cubicBezTo>
                    <a:pt x="3778" y="3556"/>
                    <a:pt x="3845" y="3553"/>
                    <a:pt x="3908" y="3542"/>
                  </a:cubicBezTo>
                  <a:cubicBezTo>
                    <a:pt x="4051" y="3514"/>
                    <a:pt x="4139" y="3420"/>
                    <a:pt x="4139" y="3287"/>
                  </a:cubicBezTo>
                  <a:cubicBezTo>
                    <a:pt x="4139" y="3097"/>
                    <a:pt x="4349" y="3090"/>
                    <a:pt x="4499" y="3087"/>
                  </a:cubicBezTo>
                  <a:cubicBezTo>
                    <a:pt x="4538" y="3087"/>
                    <a:pt x="4576" y="3083"/>
                    <a:pt x="4608" y="3080"/>
                  </a:cubicBezTo>
                  <a:cubicBezTo>
                    <a:pt x="4653" y="3076"/>
                    <a:pt x="4692" y="3048"/>
                    <a:pt x="4713" y="3010"/>
                  </a:cubicBezTo>
                  <a:cubicBezTo>
                    <a:pt x="4744" y="2954"/>
                    <a:pt x="4800" y="2922"/>
                    <a:pt x="4863" y="2919"/>
                  </a:cubicBezTo>
                  <a:cubicBezTo>
                    <a:pt x="4870" y="2880"/>
                    <a:pt x="4870" y="2845"/>
                    <a:pt x="4867" y="2807"/>
                  </a:cubicBezTo>
                  <a:cubicBezTo>
                    <a:pt x="4867" y="2751"/>
                    <a:pt x="4867" y="2695"/>
                    <a:pt x="4870" y="2639"/>
                  </a:cubicBezTo>
                  <a:cubicBezTo>
                    <a:pt x="4887" y="2490"/>
                    <a:pt x="4897" y="2435"/>
                    <a:pt x="5024" y="2435"/>
                  </a:cubicBezTo>
                  <a:cubicBezTo>
                    <a:pt x="5032" y="2435"/>
                    <a:pt x="5040" y="2435"/>
                    <a:pt x="5049" y="2436"/>
                  </a:cubicBezTo>
                  <a:lnTo>
                    <a:pt x="5115" y="2436"/>
                  </a:lnTo>
                  <a:cubicBezTo>
                    <a:pt x="5248" y="2436"/>
                    <a:pt x="5371" y="2362"/>
                    <a:pt x="5371" y="2303"/>
                  </a:cubicBezTo>
                  <a:cubicBezTo>
                    <a:pt x="5371" y="2278"/>
                    <a:pt x="5381" y="2254"/>
                    <a:pt x="5399" y="2236"/>
                  </a:cubicBezTo>
                  <a:cubicBezTo>
                    <a:pt x="5444" y="2196"/>
                    <a:pt x="5543" y="2180"/>
                    <a:pt x="5709" y="2180"/>
                  </a:cubicBezTo>
                  <a:cubicBezTo>
                    <a:pt x="5816" y="2180"/>
                    <a:pt x="5951" y="2187"/>
                    <a:pt x="6117" y="2198"/>
                  </a:cubicBezTo>
                  <a:cubicBezTo>
                    <a:pt x="6166" y="2198"/>
                    <a:pt x="6208" y="2201"/>
                    <a:pt x="6229" y="2201"/>
                  </a:cubicBezTo>
                  <a:lnTo>
                    <a:pt x="6239" y="2201"/>
                  </a:lnTo>
                  <a:cubicBezTo>
                    <a:pt x="6242" y="2202"/>
                    <a:pt x="6244" y="2202"/>
                    <a:pt x="6246" y="2202"/>
                  </a:cubicBezTo>
                  <a:cubicBezTo>
                    <a:pt x="6258" y="2202"/>
                    <a:pt x="6269" y="2195"/>
                    <a:pt x="6278" y="2184"/>
                  </a:cubicBezTo>
                  <a:cubicBezTo>
                    <a:pt x="6299" y="2149"/>
                    <a:pt x="6306" y="2107"/>
                    <a:pt x="6299" y="2068"/>
                  </a:cubicBezTo>
                  <a:cubicBezTo>
                    <a:pt x="6274" y="1942"/>
                    <a:pt x="6187" y="1753"/>
                    <a:pt x="6138" y="1746"/>
                  </a:cubicBezTo>
                  <a:cubicBezTo>
                    <a:pt x="6001" y="1722"/>
                    <a:pt x="6019" y="1554"/>
                    <a:pt x="6036" y="1375"/>
                  </a:cubicBezTo>
                  <a:cubicBezTo>
                    <a:pt x="6040" y="1309"/>
                    <a:pt x="6047" y="1242"/>
                    <a:pt x="6047" y="1183"/>
                  </a:cubicBezTo>
                  <a:cubicBezTo>
                    <a:pt x="6047" y="944"/>
                    <a:pt x="6005" y="783"/>
                    <a:pt x="5900" y="650"/>
                  </a:cubicBezTo>
                  <a:cubicBezTo>
                    <a:pt x="5896" y="643"/>
                    <a:pt x="5889" y="636"/>
                    <a:pt x="5886" y="629"/>
                  </a:cubicBezTo>
                  <a:lnTo>
                    <a:pt x="5882" y="622"/>
                  </a:lnTo>
                  <a:cubicBezTo>
                    <a:pt x="5875" y="615"/>
                    <a:pt x="5872" y="605"/>
                    <a:pt x="5865" y="598"/>
                  </a:cubicBezTo>
                  <a:lnTo>
                    <a:pt x="5861" y="591"/>
                  </a:lnTo>
                  <a:cubicBezTo>
                    <a:pt x="5854" y="580"/>
                    <a:pt x="5851" y="566"/>
                    <a:pt x="5844" y="556"/>
                  </a:cubicBezTo>
                  <a:lnTo>
                    <a:pt x="5844" y="552"/>
                  </a:lnTo>
                  <a:cubicBezTo>
                    <a:pt x="5837" y="538"/>
                    <a:pt x="5830" y="524"/>
                    <a:pt x="5823" y="510"/>
                  </a:cubicBezTo>
                  <a:lnTo>
                    <a:pt x="5823" y="507"/>
                  </a:lnTo>
                  <a:cubicBezTo>
                    <a:pt x="5717" y="493"/>
                    <a:pt x="5619" y="468"/>
                    <a:pt x="5521" y="430"/>
                  </a:cubicBezTo>
                  <a:cubicBezTo>
                    <a:pt x="5427" y="395"/>
                    <a:pt x="5329" y="370"/>
                    <a:pt x="5227" y="360"/>
                  </a:cubicBezTo>
                  <a:cubicBezTo>
                    <a:pt x="5143" y="360"/>
                    <a:pt x="5059" y="367"/>
                    <a:pt x="4975" y="377"/>
                  </a:cubicBezTo>
                  <a:cubicBezTo>
                    <a:pt x="4881" y="388"/>
                    <a:pt x="4783" y="398"/>
                    <a:pt x="4687" y="398"/>
                  </a:cubicBezTo>
                  <a:cubicBezTo>
                    <a:pt x="4520" y="398"/>
                    <a:pt x="4362" y="366"/>
                    <a:pt x="4251" y="241"/>
                  </a:cubicBezTo>
                  <a:cubicBezTo>
                    <a:pt x="4089" y="58"/>
                    <a:pt x="3985" y="0"/>
                    <a:pt x="3903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471" name="Google Shape;5471;p105"/>
            <p:cNvSpPr/>
            <p:nvPr/>
          </p:nvSpPr>
          <p:spPr>
            <a:xfrm>
              <a:off x="2104473" y="1751839"/>
              <a:ext cx="29151" cy="57216"/>
            </a:xfrm>
            <a:custGeom>
              <a:avLst/>
              <a:gdLst/>
              <a:ahLst/>
              <a:cxnLst/>
              <a:rect l="l" t="t" r="r" b="b"/>
              <a:pathLst>
                <a:path w="2147" h="4214" extrusionOk="0">
                  <a:moveTo>
                    <a:pt x="1204" y="1"/>
                  </a:moveTo>
                  <a:cubicBezTo>
                    <a:pt x="1073" y="1"/>
                    <a:pt x="933" y="35"/>
                    <a:pt x="855" y="107"/>
                  </a:cubicBezTo>
                  <a:cubicBezTo>
                    <a:pt x="778" y="173"/>
                    <a:pt x="676" y="208"/>
                    <a:pt x="575" y="208"/>
                  </a:cubicBezTo>
                  <a:lnTo>
                    <a:pt x="571" y="229"/>
                  </a:lnTo>
                  <a:lnTo>
                    <a:pt x="564" y="278"/>
                  </a:lnTo>
                  <a:lnTo>
                    <a:pt x="557" y="324"/>
                  </a:lnTo>
                  <a:cubicBezTo>
                    <a:pt x="557" y="338"/>
                    <a:pt x="554" y="352"/>
                    <a:pt x="554" y="366"/>
                  </a:cubicBezTo>
                  <a:cubicBezTo>
                    <a:pt x="550" y="380"/>
                    <a:pt x="550" y="394"/>
                    <a:pt x="550" y="404"/>
                  </a:cubicBezTo>
                  <a:cubicBezTo>
                    <a:pt x="547" y="418"/>
                    <a:pt x="547" y="432"/>
                    <a:pt x="543" y="446"/>
                  </a:cubicBezTo>
                  <a:cubicBezTo>
                    <a:pt x="543" y="460"/>
                    <a:pt x="543" y="471"/>
                    <a:pt x="540" y="485"/>
                  </a:cubicBezTo>
                  <a:cubicBezTo>
                    <a:pt x="540" y="495"/>
                    <a:pt x="540" y="509"/>
                    <a:pt x="536" y="520"/>
                  </a:cubicBezTo>
                  <a:cubicBezTo>
                    <a:pt x="536" y="534"/>
                    <a:pt x="536" y="544"/>
                    <a:pt x="536" y="555"/>
                  </a:cubicBezTo>
                  <a:cubicBezTo>
                    <a:pt x="533" y="565"/>
                    <a:pt x="536" y="576"/>
                    <a:pt x="533" y="586"/>
                  </a:cubicBezTo>
                  <a:cubicBezTo>
                    <a:pt x="529" y="600"/>
                    <a:pt x="533" y="607"/>
                    <a:pt x="533" y="618"/>
                  </a:cubicBezTo>
                  <a:lnTo>
                    <a:pt x="533" y="649"/>
                  </a:lnTo>
                  <a:lnTo>
                    <a:pt x="533" y="674"/>
                  </a:lnTo>
                  <a:lnTo>
                    <a:pt x="533" y="702"/>
                  </a:lnTo>
                  <a:lnTo>
                    <a:pt x="533" y="726"/>
                  </a:lnTo>
                  <a:lnTo>
                    <a:pt x="533" y="751"/>
                  </a:lnTo>
                  <a:lnTo>
                    <a:pt x="533" y="768"/>
                  </a:lnTo>
                  <a:lnTo>
                    <a:pt x="533" y="793"/>
                  </a:lnTo>
                  <a:lnTo>
                    <a:pt x="533" y="810"/>
                  </a:lnTo>
                  <a:lnTo>
                    <a:pt x="533" y="828"/>
                  </a:lnTo>
                  <a:lnTo>
                    <a:pt x="533" y="845"/>
                  </a:lnTo>
                  <a:lnTo>
                    <a:pt x="533" y="863"/>
                  </a:lnTo>
                  <a:cubicBezTo>
                    <a:pt x="533" y="866"/>
                    <a:pt x="533" y="870"/>
                    <a:pt x="536" y="877"/>
                  </a:cubicBezTo>
                  <a:cubicBezTo>
                    <a:pt x="536" y="880"/>
                    <a:pt x="536" y="884"/>
                    <a:pt x="536" y="887"/>
                  </a:cubicBezTo>
                  <a:cubicBezTo>
                    <a:pt x="540" y="894"/>
                    <a:pt x="536" y="898"/>
                    <a:pt x="540" y="901"/>
                  </a:cubicBezTo>
                  <a:cubicBezTo>
                    <a:pt x="543" y="905"/>
                    <a:pt x="540" y="908"/>
                    <a:pt x="543" y="912"/>
                  </a:cubicBezTo>
                  <a:cubicBezTo>
                    <a:pt x="547" y="915"/>
                    <a:pt x="547" y="919"/>
                    <a:pt x="547" y="922"/>
                  </a:cubicBezTo>
                  <a:lnTo>
                    <a:pt x="550" y="933"/>
                  </a:lnTo>
                  <a:cubicBezTo>
                    <a:pt x="550" y="936"/>
                    <a:pt x="550" y="936"/>
                    <a:pt x="554" y="940"/>
                  </a:cubicBezTo>
                  <a:lnTo>
                    <a:pt x="557" y="947"/>
                  </a:lnTo>
                  <a:cubicBezTo>
                    <a:pt x="557" y="950"/>
                    <a:pt x="561" y="954"/>
                    <a:pt x="564" y="957"/>
                  </a:cubicBezTo>
                  <a:cubicBezTo>
                    <a:pt x="624" y="1062"/>
                    <a:pt x="641" y="1188"/>
                    <a:pt x="603" y="1304"/>
                  </a:cubicBezTo>
                  <a:cubicBezTo>
                    <a:pt x="564" y="1454"/>
                    <a:pt x="470" y="1587"/>
                    <a:pt x="375" y="1636"/>
                  </a:cubicBezTo>
                  <a:cubicBezTo>
                    <a:pt x="333" y="1657"/>
                    <a:pt x="284" y="1727"/>
                    <a:pt x="242" y="1790"/>
                  </a:cubicBezTo>
                  <a:cubicBezTo>
                    <a:pt x="172" y="1888"/>
                    <a:pt x="106" y="1987"/>
                    <a:pt x="8" y="1997"/>
                  </a:cubicBezTo>
                  <a:cubicBezTo>
                    <a:pt x="1" y="2057"/>
                    <a:pt x="11" y="2116"/>
                    <a:pt x="36" y="2172"/>
                  </a:cubicBezTo>
                  <a:cubicBezTo>
                    <a:pt x="81" y="2312"/>
                    <a:pt x="162" y="2421"/>
                    <a:pt x="242" y="2456"/>
                  </a:cubicBezTo>
                  <a:cubicBezTo>
                    <a:pt x="505" y="2568"/>
                    <a:pt x="508" y="2767"/>
                    <a:pt x="508" y="2869"/>
                  </a:cubicBezTo>
                  <a:cubicBezTo>
                    <a:pt x="522" y="2893"/>
                    <a:pt x="610" y="2942"/>
                    <a:pt x="666" y="2974"/>
                  </a:cubicBezTo>
                  <a:cubicBezTo>
                    <a:pt x="764" y="3026"/>
                    <a:pt x="862" y="3082"/>
                    <a:pt x="918" y="3156"/>
                  </a:cubicBezTo>
                  <a:cubicBezTo>
                    <a:pt x="1030" y="3303"/>
                    <a:pt x="1188" y="3936"/>
                    <a:pt x="1188" y="4164"/>
                  </a:cubicBezTo>
                  <a:cubicBezTo>
                    <a:pt x="1188" y="4175"/>
                    <a:pt x="1188" y="4182"/>
                    <a:pt x="1188" y="4192"/>
                  </a:cubicBezTo>
                  <a:lnTo>
                    <a:pt x="1188" y="4199"/>
                  </a:lnTo>
                  <a:cubicBezTo>
                    <a:pt x="1188" y="4203"/>
                    <a:pt x="1188" y="4206"/>
                    <a:pt x="1191" y="4213"/>
                  </a:cubicBezTo>
                  <a:cubicBezTo>
                    <a:pt x="1230" y="4192"/>
                    <a:pt x="1265" y="4168"/>
                    <a:pt x="1300" y="4143"/>
                  </a:cubicBezTo>
                  <a:lnTo>
                    <a:pt x="1317" y="4126"/>
                  </a:lnTo>
                  <a:lnTo>
                    <a:pt x="1321" y="4122"/>
                  </a:lnTo>
                  <a:cubicBezTo>
                    <a:pt x="1324" y="4115"/>
                    <a:pt x="1328" y="4112"/>
                    <a:pt x="1335" y="4105"/>
                  </a:cubicBezTo>
                  <a:lnTo>
                    <a:pt x="1338" y="4101"/>
                  </a:lnTo>
                  <a:cubicBezTo>
                    <a:pt x="1342" y="4094"/>
                    <a:pt x="1349" y="4087"/>
                    <a:pt x="1352" y="4080"/>
                  </a:cubicBezTo>
                  <a:cubicBezTo>
                    <a:pt x="1426" y="3940"/>
                    <a:pt x="1461" y="3740"/>
                    <a:pt x="1447" y="3702"/>
                  </a:cubicBezTo>
                  <a:cubicBezTo>
                    <a:pt x="1398" y="3593"/>
                    <a:pt x="1422" y="3464"/>
                    <a:pt x="1510" y="3383"/>
                  </a:cubicBezTo>
                  <a:cubicBezTo>
                    <a:pt x="1534" y="3362"/>
                    <a:pt x="1583" y="3313"/>
                    <a:pt x="1636" y="3257"/>
                  </a:cubicBezTo>
                  <a:cubicBezTo>
                    <a:pt x="1821" y="3072"/>
                    <a:pt x="1905" y="2991"/>
                    <a:pt x="1951" y="2974"/>
                  </a:cubicBezTo>
                  <a:cubicBezTo>
                    <a:pt x="1972" y="2967"/>
                    <a:pt x="2000" y="2960"/>
                    <a:pt x="2024" y="2960"/>
                  </a:cubicBezTo>
                  <a:cubicBezTo>
                    <a:pt x="2122" y="2946"/>
                    <a:pt x="2147" y="2935"/>
                    <a:pt x="2143" y="2869"/>
                  </a:cubicBezTo>
                  <a:lnTo>
                    <a:pt x="2143" y="2844"/>
                  </a:lnTo>
                  <a:lnTo>
                    <a:pt x="2143" y="2834"/>
                  </a:lnTo>
                  <a:lnTo>
                    <a:pt x="2143" y="2816"/>
                  </a:lnTo>
                  <a:lnTo>
                    <a:pt x="2143" y="2806"/>
                  </a:lnTo>
                  <a:lnTo>
                    <a:pt x="2143" y="2785"/>
                  </a:lnTo>
                  <a:lnTo>
                    <a:pt x="2143" y="2774"/>
                  </a:lnTo>
                  <a:lnTo>
                    <a:pt x="2143" y="2753"/>
                  </a:lnTo>
                  <a:lnTo>
                    <a:pt x="2143" y="2739"/>
                  </a:lnTo>
                  <a:lnTo>
                    <a:pt x="2143" y="2715"/>
                  </a:lnTo>
                  <a:lnTo>
                    <a:pt x="2143" y="2701"/>
                  </a:lnTo>
                  <a:lnTo>
                    <a:pt x="2143" y="2676"/>
                  </a:lnTo>
                  <a:lnTo>
                    <a:pt x="2143" y="2659"/>
                  </a:lnTo>
                  <a:lnTo>
                    <a:pt x="2147" y="2631"/>
                  </a:lnTo>
                  <a:lnTo>
                    <a:pt x="2147" y="2617"/>
                  </a:lnTo>
                  <a:lnTo>
                    <a:pt x="2147" y="2613"/>
                  </a:lnTo>
                  <a:cubicBezTo>
                    <a:pt x="2038" y="2536"/>
                    <a:pt x="1940" y="2431"/>
                    <a:pt x="1940" y="2347"/>
                  </a:cubicBezTo>
                  <a:cubicBezTo>
                    <a:pt x="1933" y="2298"/>
                    <a:pt x="1909" y="2253"/>
                    <a:pt x="1870" y="2218"/>
                  </a:cubicBezTo>
                  <a:cubicBezTo>
                    <a:pt x="1860" y="2207"/>
                    <a:pt x="1849" y="2200"/>
                    <a:pt x="1835" y="2200"/>
                  </a:cubicBezTo>
                  <a:cubicBezTo>
                    <a:pt x="1832" y="2200"/>
                    <a:pt x="1832" y="2200"/>
                    <a:pt x="1828" y="2204"/>
                  </a:cubicBezTo>
                  <a:cubicBezTo>
                    <a:pt x="1794" y="2246"/>
                    <a:pt x="1735" y="2268"/>
                    <a:pt x="1664" y="2268"/>
                  </a:cubicBezTo>
                  <a:cubicBezTo>
                    <a:pt x="1634" y="2268"/>
                    <a:pt x="1602" y="2264"/>
                    <a:pt x="1569" y="2256"/>
                  </a:cubicBezTo>
                  <a:cubicBezTo>
                    <a:pt x="1457" y="2228"/>
                    <a:pt x="1317" y="2141"/>
                    <a:pt x="1286" y="1987"/>
                  </a:cubicBezTo>
                  <a:cubicBezTo>
                    <a:pt x="1251" y="1811"/>
                    <a:pt x="1384" y="1745"/>
                    <a:pt x="1510" y="1682"/>
                  </a:cubicBezTo>
                  <a:cubicBezTo>
                    <a:pt x="1590" y="1643"/>
                    <a:pt x="1667" y="1598"/>
                    <a:pt x="1737" y="1545"/>
                  </a:cubicBezTo>
                  <a:cubicBezTo>
                    <a:pt x="1839" y="1461"/>
                    <a:pt x="1898" y="1335"/>
                    <a:pt x="1898" y="1206"/>
                  </a:cubicBezTo>
                  <a:cubicBezTo>
                    <a:pt x="1898" y="1090"/>
                    <a:pt x="1846" y="982"/>
                    <a:pt x="1755" y="912"/>
                  </a:cubicBezTo>
                  <a:cubicBezTo>
                    <a:pt x="1660" y="835"/>
                    <a:pt x="1611" y="765"/>
                    <a:pt x="1608" y="688"/>
                  </a:cubicBezTo>
                  <a:cubicBezTo>
                    <a:pt x="1604" y="579"/>
                    <a:pt x="1685" y="495"/>
                    <a:pt x="1783" y="401"/>
                  </a:cubicBezTo>
                  <a:cubicBezTo>
                    <a:pt x="1804" y="380"/>
                    <a:pt x="1828" y="359"/>
                    <a:pt x="1846" y="338"/>
                  </a:cubicBezTo>
                  <a:cubicBezTo>
                    <a:pt x="1909" y="275"/>
                    <a:pt x="1909" y="236"/>
                    <a:pt x="1902" y="229"/>
                  </a:cubicBezTo>
                  <a:cubicBezTo>
                    <a:pt x="1900" y="226"/>
                    <a:pt x="1896" y="224"/>
                    <a:pt x="1891" y="224"/>
                  </a:cubicBezTo>
                  <a:cubicBezTo>
                    <a:pt x="1884" y="224"/>
                    <a:pt x="1875" y="228"/>
                    <a:pt x="1867" y="236"/>
                  </a:cubicBezTo>
                  <a:cubicBezTo>
                    <a:pt x="1820" y="286"/>
                    <a:pt x="1757" y="312"/>
                    <a:pt x="1692" y="312"/>
                  </a:cubicBezTo>
                  <a:cubicBezTo>
                    <a:pt x="1670" y="312"/>
                    <a:pt x="1647" y="309"/>
                    <a:pt x="1625" y="303"/>
                  </a:cubicBezTo>
                  <a:cubicBezTo>
                    <a:pt x="1576" y="285"/>
                    <a:pt x="1513" y="236"/>
                    <a:pt x="1499" y="107"/>
                  </a:cubicBezTo>
                  <a:cubicBezTo>
                    <a:pt x="1496" y="79"/>
                    <a:pt x="1461" y="51"/>
                    <a:pt x="1405" y="33"/>
                  </a:cubicBezTo>
                  <a:cubicBezTo>
                    <a:pt x="1349" y="12"/>
                    <a:pt x="1278" y="1"/>
                    <a:pt x="1204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472" name="Google Shape;5472;p105"/>
            <p:cNvSpPr/>
            <p:nvPr/>
          </p:nvSpPr>
          <p:spPr>
            <a:xfrm>
              <a:off x="1983932" y="1753020"/>
              <a:ext cx="152883" cy="146433"/>
            </a:xfrm>
            <a:custGeom>
              <a:avLst/>
              <a:gdLst/>
              <a:ahLst/>
              <a:cxnLst/>
              <a:rect l="l" t="t" r="r" b="b"/>
              <a:pathLst>
                <a:path w="11260" h="10785" extrusionOk="0">
                  <a:moveTo>
                    <a:pt x="8820" y="1"/>
                  </a:moveTo>
                  <a:cubicBezTo>
                    <a:pt x="8760" y="1"/>
                    <a:pt x="8662" y="17"/>
                    <a:pt x="8581" y="30"/>
                  </a:cubicBezTo>
                  <a:cubicBezTo>
                    <a:pt x="8497" y="48"/>
                    <a:pt x="8410" y="58"/>
                    <a:pt x="8326" y="65"/>
                  </a:cubicBezTo>
                  <a:cubicBezTo>
                    <a:pt x="8242" y="79"/>
                    <a:pt x="8158" y="107"/>
                    <a:pt x="8081" y="142"/>
                  </a:cubicBezTo>
                  <a:cubicBezTo>
                    <a:pt x="7944" y="195"/>
                    <a:pt x="7797" y="254"/>
                    <a:pt x="7677" y="254"/>
                  </a:cubicBezTo>
                  <a:cubicBezTo>
                    <a:pt x="7615" y="254"/>
                    <a:pt x="7560" y="239"/>
                    <a:pt x="7517" y="198"/>
                  </a:cubicBezTo>
                  <a:cubicBezTo>
                    <a:pt x="7493" y="180"/>
                    <a:pt x="7423" y="173"/>
                    <a:pt x="7323" y="173"/>
                  </a:cubicBezTo>
                  <a:cubicBezTo>
                    <a:pt x="7030" y="173"/>
                    <a:pt x="6487" y="236"/>
                    <a:pt x="6155" y="275"/>
                  </a:cubicBezTo>
                  <a:cubicBezTo>
                    <a:pt x="5882" y="307"/>
                    <a:pt x="5648" y="335"/>
                    <a:pt x="5511" y="338"/>
                  </a:cubicBezTo>
                  <a:cubicBezTo>
                    <a:pt x="5301" y="349"/>
                    <a:pt x="5157" y="471"/>
                    <a:pt x="5021" y="594"/>
                  </a:cubicBezTo>
                  <a:cubicBezTo>
                    <a:pt x="4905" y="695"/>
                    <a:pt x="4797" y="793"/>
                    <a:pt x="4660" y="793"/>
                  </a:cubicBezTo>
                  <a:cubicBezTo>
                    <a:pt x="4433" y="793"/>
                    <a:pt x="4055" y="989"/>
                    <a:pt x="3852" y="1213"/>
                  </a:cubicBezTo>
                  <a:cubicBezTo>
                    <a:pt x="3810" y="1262"/>
                    <a:pt x="3754" y="1297"/>
                    <a:pt x="3694" y="1315"/>
                  </a:cubicBezTo>
                  <a:lnTo>
                    <a:pt x="3701" y="1329"/>
                  </a:lnTo>
                  <a:lnTo>
                    <a:pt x="3705" y="1336"/>
                  </a:lnTo>
                  <a:cubicBezTo>
                    <a:pt x="3712" y="1346"/>
                    <a:pt x="3715" y="1357"/>
                    <a:pt x="3722" y="1364"/>
                  </a:cubicBezTo>
                  <a:lnTo>
                    <a:pt x="3722" y="1371"/>
                  </a:lnTo>
                  <a:cubicBezTo>
                    <a:pt x="3729" y="1378"/>
                    <a:pt x="3733" y="1385"/>
                    <a:pt x="3740" y="1392"/>
                  </a:cubicBezTo>
                  <a:cubicBezTo>
                    <a:pt x="3859" y="1542"/>
                    <a:pt x="3915" y="1738"/>
                    <a:pt x="3915" y="2001"/>
                  </a:cubicBezTo>
                  <a:cubicBezTo>
                    <a:pt x="3915" y="2068"/>
                    <a:pt x="3908" y="2138"/>
                    <a:pt x="3901" y="2208"/>
                  </a:cubicBezTo>
                  <a:cubicBezTo>
                    <a:pt x="3894" y="2281"/>
                    <a:pt x="3883" y="2407"/>
                    <a:pt x="3901" y="2439"/>
                  </a:cubicBezTo>
                  <a:cubicBezTo>
                    <a:pt x="4079" y="2474"/>
                    <a:pt x="4163" y="2859"/>
                    <a:pt x="4163" y="2862"/>
                  </a:cubicBezTo>
                  <a:cubicBezTo>
                    <a:pt x="4181" y="2943"/>
                    <a:pt x="4163" y="3023"/>
                    <a:pt x="4114" y="3090"/>
                  </a:cubicBezTo>
                  <a:cubicBezTo>
                    <a:pt x="4079" y="3132"/>
                    <a:pt x="4030" y="3156"/>
                    <a:pt x="3974" y="3156"/>
                  </a:cubicBezTo>
                  <a:cubicBezTo>
                    <a:pt x="3950" y="3156"/>
                    <a:pt x="3908" y="3153"/>
                    <a:pt x="3845" y="3149"/>
                  </a:cubicBezTo>
                  <a:cubicBezTo>
                    <a:pt x="3763" y="3143"/>
                    <a:pt x="3586" y="3131"/>
                    <a:pt x="3441" y="3131"/>
                  </a:cubicBezTo>
                  <a:cubicBezTo>
                    <a:pt x="3350" y="3131"/>
                    <a:pt x="3271" y="3136"/>
                    <a:pt x="3235" y="3149"/>
                  </a:cubicBezTo>
                  <a:cubicBezTo>
                    <a:pt x="3214" y="3293"/>
                    <a:pt x="3025" y="3387"/>
                    <a:pt x="2850" y="3387"/>
                  </a:cubicBezTo>
                  <a:lnTo>
                    <a:pt x="2749" y="3387"/>
                  </a:lnTo>
                  <a:cubicBezTo>
                    <a:pt x="2745" y="3401"/>
                    <a:pt x="2742" y="3426"/>
                    <a:pt x="2738" y="3450"/>
                  </a:cubicBezTo>
                  <a:lnTo>
                    <a:pt x="2738" y="3471"/>
                  </a:lnTo>
                  <a:cubicBezTo>
                    <a:pt x="2731" y="3524"/>
                    <a:pt x="2731" y="3573"/>
                    <a:pt x="2735" y="3622"/>
                  </a:cubicBezTo>
                  <a:cubicBezTo>
                    <a:pt x="2738" y="3713"/>
                    <a:pt x="2738" y="3786"/>
                    <a:pt x="2689" y="3832"/>
                  </a:cubicBezTo>
                  <a:cubicBezTo>
                    <a:pt x="2665" y="3856"/>
                    <a:pt x="2633" y="3870"/>
                    <a:pt x="2598" y="3870"/>
                  </a:cubicBezTo>
                  <a:cubicBezTo>
                    <a:pt x="2584" y="3870"/>
                    <a:pt x="2577" y="3874"/>
                    <a:pt x="2553" y="3909"/>
                  </a:cubicBezTo>
                  <a:cubicBezTo>
                    <a:pt x="2511" y="3976"/>
                    <a:pt x="2437" y="4021"/>
                    <a:pt x="2357" y="4028"/>
                  </a:cubicBezTo>
                  <a:cubicBezTo>
                    <a:pt x="2322" y="4035"/>
                    <a:pt x="2280" y="4035"/>
                    <a:pt x="2238" y="4035"/>
                  </a:cubicBezTo>
                  <a:cubicBezTo>
                    <a:pt x="2080" y="4042"/>
                    <a:pt x="2007" y="4053"/>
                    <a:pt x="2007" y="4109"/>
                  </a:cubicBezTo>
                  <a:cubicBezTo>
                    <a:pt x="2007" y="4301"/>
                    <a:pt x="1874" y="4452"/>
                    <a:pt x="1667" y="4494"/>
                  </a:cubicBezTo>
                  <a:cubicBezTo>
                    <a:pt x="1612" y="4502"/>
                    <a:pt x="1559" y="4505"/>
                    <a:pt x="1505" y="4505"/>
                  </a:cubicBezTo>
                  <a:cubicBezTo>
                    <a:pt x="1487" y="4505"/>
                    <a:pt x="1468" y="4505"/>
                    <a:pt x="1450" y="4504"/>
                  </a:cubicBezTo>
                  <a:cubicBezTo>
                    <a:pt x="1383" y="4504"/>
                    <a:pt x="1254" y="4504"/>
                    <a:pt x="1236" y="4529"/>
                  </a:cubicBezTo>
                  <a:cubicBezTo>
                    <a:pt x="1236" y="4532"/>
                    <a:pt x="1236" y="4532"/>
                    <a:pt x="1236" y="4536"/>
                  </a:cubicBezTo>
                  <a:cubicBezTo>
                    <a:pt x="1240" y="4571"/>
                    <a:pt x="1226" y="4609"/>
                    <a:pt x="1198" y="4634"/>
                  </a:cubicBezTo>
                  <a:cubicBezTo>
                    <a:pt x="1162" y="4672"/>
                    <a:pt x="1107" y="4680"/>
                    <a:pt x="1049" y="4680"/>
                  </a:cubicBezTo>
                  <a:cubicBezTo>
                    <a:pt x="1033" y="4680"/>
                    <a:pt x="1017" y="4680"/>
                    <a:pt x="1002" y="4679"/>
                  </a:cubicBezTo>
                  <a:lnTo>
                    <a:pt x="960" y="4679"/>
                  </a:lnTo>
                  <a:cubicBezTo>
                    <a:pt x="953" y="4679"/>
                    <a:pt x="947" y="4678"/>
                    <a:pt x="940" y="4678"/>
                  </a:cubicBezTo>
                  <a:cubicBezTo>
                    <a:pt x="908" y="4678"/>
                    <a:pt x="877" y="4685"/>
                    <a:pt x="848" y="4697"/>
                  </a:cubicBezTo>
                  <a:cubicBezTo>
                    <a:pt x="575" y="4854"/>
                    <a:pt x="74" y="5159"/>
                    <a:pt x="4" y="5236"/>
                  </a:cubicBezTo>
                  <a:cubicBezTo>
                    <a:pt x="1" y="5285"/>
                    <a:pt x="8" y="5509"/>
                    <a:pt x="11" y="5726"/>
                  </a:cubicBezTo>
                  <a:cubicBezTo>
                    <a:pt x="11" y="5796"/>
                    <a:pt x="18" y="5866"/>
                    <a:pt x="18" y="5936"/>
                  </a:cubicBezTo>
                  <a:lnTo>
                    <a:pt x="29" y="5950"/>
                  </a:lnTo>
                  <a:lnTo>
                    <a:pt x="39" y="5960"/>
                  </a:lnTo>
                  <a:lnTo>
                    <a:pt x="43" y="5964"/>
                  </a:lnTo>
                  <a:lnTo>
                    <a:pt x="53" y="5974"/>
                  </a:lnTo>
                  <a:cubicBezTo>
                    <a:pt x="60" y="5981"/>
                    <a:pt x="64" y="5985"/>
                    <a:pt x="71" y="5988"/>
                  </a:cubicBezTo>
                  <a:lnTo>
                    <a:pt x="78" y="5992"/>
                  </a:lnTo>
                  <a:cubicBezTo>
                    <a:pt x="85" y="5999"/>
                    <a:pt x="92" y="6002"/>
                    <a:pt x="102" y="6009"/>
                  </a:cubicBezTo>
                  <a:cubicBezTo>
                    <a:pt x="141" y="6031"/>
                    <a:pt x="270" y="6115"/>
                    <a:pt x="456" y="6234"/>
                  </a:cubicBezTo>
                  <a:lnTo>
                    <a:pt x="494" y="6262"/>
                  </a:lnTo>
                  <a:cubicBezTo>
                    <a:pt x="865" y="6500"/>
                    <a:pt x="1454" y="6888"/>
                    <a:pt x="2094" y="7312"/>
                  </a:cubicBezTo>
                  <a:lnTo>
                    <a:pt x="2220" y="7392"/>
                  </a:lnTo>
                  <a:lnTo>
                    <a:pt x="2584" y="7634"/>
                  </a:lnTo>
                  <a:lnTo>
                    <a:pt x="2679" y="7697"/>
                  </a:lnTo>
                  <a:lnTo>
                    <a:pt x="2689" y="7704"/>
                  </a:lnTo>
                  <a:cubicBezTo>
                    <a:pt x="3834" y="8464"/>
                    <a:pt x="5241" y="9405"/>
                    <a:pt x="5409" y="9545"/>
                  </a:cubicBezTo>
                  <a:lnTo>
                    <a:pt x="5420" y="9552"/>
                  </a:lnTo>
                  <a:cubicBezTo>
                    <a:pt x="5528" y="9671"/>
                    <a:pt x="5623" y="9804"/>
                    <a:pt x="5704" y="9944"/>
                  </a:cubicBezTo>
                  <a:cubicBezTo>
                    <a:pt x="5728" y="9983"/>
                    <a:pt x="5749" y="10014"/>
                    <a:pt x="5760" y="10035"/>
                  </a:cubicBezTo>
                  <a:cubicBezTo>
                    <a:pt x="5973" y="10067"/>
                    <a:pt x="6176" y="10133"/>
                    <a:pt x="6365" y="10232"/>
                  </a:cubicBezTo>
                  <a:cubicBezTo>
                    <a:pt x="6407" y="10256"/>
                    <a:pt x="6442" y="10288"/>
                    <a:pt x="6477" y="10319"/>
                  </a:cubicBezTo>
                  <a:cubicBezTo>
                    <a:pt x="6600" y="10452"/>
                    <a:pt x="6645" y="10641"/>
                    <a:pt x="6659" y="10757"/>
                  </a:cubicBezTo>
                  <a:cubicBezTo>
                    <a:pt x="6659" y="10767"/>
                    <a:pt x="6663" y="10778"/>
                    <a:pt x="6663" y="10785"/>
                  </a:cubicBezTo>
                  <a:cubicBezTo>
                    <a:pt x="6747" y="10767"/>
                    <a:pt x="6887" y="10736"/>
                    <a:pt x="7009" y="10711"/>
                  </a:cubicBezTo>
                  <a:lnTo>
                    <a:pt x="7044" y="10704"/>
                  </a:lnTo>
                  <a:lnTo>
                    <a:pt x="7058" y="10704"/>
                  </a:lnTo>
                  <a:lnTo>
                    <a:pt x="7079" y="10701"/>
                  </a:lnTo>
                  <a:lnTo>
                    <a:pt x="7132" y="10687"/>
                  </a:lnTo>
                  <a:cubicBezTo>
                    <a:pt x="7205" y="10673"/>
                    <a:pt x="7335" y="10634"/>
                    <a:pt x="7475" y="10589"/>
                  </a:cubicBezTo>
                  <a:cubicBezTo>
                    <a:pt x="7639" y="10536"/>
                    <a:pt x="7811" y="10477"/>
                    <a:pt x="7902" y="10445"/>
                  </a:cubicBezTo>
                  <a:lnTo>
                    <a:pt x="7955" y="10428"/>
                  </a:lnTo>
                  <a:lnTo>
                    <a:pt x="8952" y="9622"/>
                  </a:lnTo>
                  <a:lnTo>
                    <a:pt x="11259" y="8184"/>
                  </a:lnTo>
                  <a:lnTo>
                    <a:pt x="11249" y="8138"/>
                  </a:lnTo>
                  <a:lnTo>
                    <a:pt x="11245" y="8128"/>
                  </a:lnTo>
                  <a:lnTo>
                    <a:pt x="11238" y="8110"/>
                  </a:lnTo>
                  <a:lnTo>
                    <a:pt x="11235" y="8096"/>
                  </a:lnTo>
                  <a:lnTo>
                    <a:pt x="11228" y="8078"/>
                  </a:lnTo>
                  <a:lnTo>
                    <a:pt x="11224" y="8061"/>
                  </a:lnTo>
                  <a:lnTo>
                    <a:pt x="11217" y="8047"/>
                  </a:lnTo>
                  <a:lnTo>
                    <a:pt x="11210" y="8029"/>
                  </a:lnTo>
                  <a:lnTo>
                    <a:pt x="11203" y="8012"/>
                  </a:lnTo>
                  <a:lnTo>
                    <a:pt x="11196" y="7994"/>
                  </a:lnTo>
                  <a:lnTo>
                    <a:pt x="11193" y="7980"/>
                  </a:lnTo>
                  <a:lnTo>
                    <a:pt x="11182" y="7959"/>
                  </a:lnTo>
                  <a:lnTo>
                    <a:pt x="11179" y="7949"/>
                  </a:lnTo>
                  <a:cubicBezTo>
                    <a:pt x="11172" y="7938"/>
                    <a:pt x="11168" y="7928"/>
                    <a:pt x="11165" y="7921"/>
                  </a:cubicBezTo>
                  <a:lnTo>
                    <a:pt x="11158" y="7910"/>
                  </a:lnTo>
                  <a:lnTo>
                    <a:pt x="11147" y="7893"/>
                  </a:lnTo>
                  <a:lnTo>
                    <a:pt x="11144" y="7882"/>
                  </a:lnTo>
                  <a:lnTo>
                    <a:pt x="11133" y="7868"/>
                  </a:lnTo>
                  <a:lnTo>
                    <a:pt x="11126" y="7858"/>
                  </a:lnTo>
                  <a:lnTo>
                    <a:pt x="11119" y="7847"/>
                  </a:lnTo>
                  <a:lnTo>
                    <a:pt x="11112" y="7840"/>
                  </a:lnTo>
                  <a:lnTo>
                    <a:pt x="11102" y="7830"/>
                  </a:lnTo>
                  <a:lnTo>
                    <a:pt x="11095" y="7826"/>
                  </a:lnTo>
                  <a:cubicBezTo>
                    <a:pt x="11091" y="7823"/>
                    <a:pt x="11088" y="7819"/>
                    <a:pt x="11084" y="7819"/>
                  </a:cubicBezTo>
                  <a:lnTo>
                    <a:pt x="11077" y="7816"/>
                  </a:lnTo>
                  <a:cubicBezTo>
                    <a:pt x="11074" y="7816"/>
                    <a:pt x="11067" y="7812"/>
                    <a:pt x="11060" y="7812"/>
                  </a:cubicBezTo>
                  <a:cubicBezTo>
                    <a:pt x="10986" y="7809"/>
                    <a:pt x="10913" y="7788"/>
                    <a:pt x="10846" y="7749"/>
                  </a:cubicBezTo>
                  <a:cubicBezTo>
                    <a:pt x="10787" y="7714"/>
                    <a:pt x="10724" y="7697"/>
                    <a:pt x="10657" y="7693"/>
                  </a:cubicBezTo>
                  <a:cubicBezTo>
                    <a:pt x="10458" y="7693"/>
                    <a:pt x="10234" y="7588"/>
                    <a:pt x="10209" y="7413"/>
                  </a:cubicBezTo>
                  <a:cubicBezTo>
                    <a:pt x="10202" y="7364"/>
                    <a:pt x="10202" y="7315"/>
                    <a:pt x="10209" y="7266"/>
                  </a:cubicBezTo>
                  <a:cubicBezTo>
                    <a:pt x="10227" y="7179"/>
                    <a:pt x="10209" y="7088"/>
                    <a:pt x="10157" y="7018"/>
                  </a:cubicBezTo>
                  <a:cubicBezTo>
                    <a:pt x="10115" y="6955"/>
                    <a:pt x="10069" y="6899"/>
                    <a:pt x="10020" y="6843"/>
                  </a:cubicBezTo>
                  <a:cubicBezTo>
                    <a:pt x="9954" y="6769"/>
                    <a:pt x="9905" y="6710"/>
                    <a:pt x="9905" y="6640"/>
                  </a:cubicBezTo>
                  <a:cubicBezTo>
                    <a:pt x="9905" y="6559"/>
                    <a:pt x="9989" y="6475"/>
                    <a:pt x="10129" y="6353"/>
                  </a:cubicBezTo>
                  <a:lnTo>
                    <a:pt x="10143" y="6339"/>
                  </a:lnTo>
                  <a:cubicBezTo>
                    <a:pt x="10136" y="6325"/>
                    <a:pt x="10125" y="6307"/>
                    <a:pt x="10118" y="6293"/>
                  </a:cubicBezTo>
                  <a:cubicBezTo>
                    <a:pt x="10087" y="6241"/>
                    <a:pt x="10066" y="6181"/>
                    <a:pt x="10062" y="6118"/>
                  </a:cubicBezTo>
                  <a:cubicBezTo>
                    <a:pt x="10059" y="6090"/>
                    <a:pt x="10055" y="6062"/>
                    <a:pt x="10048" y="6034"/>
                  </a:cubicBezTo>
                  <a:cubicBezTo>
                    <a:pt x="10027" y="5946"/>
                    <a:pt x="9999" y="5827"/>
                    <a:pt x="10076" y="5736"/>
                  </a:cubicBezTo>
                  <a:cubicBezTo>
                    <a:pt x="10143" y="5656"/>
                    <a:pt x="10185" y="5586"/>
                    <a:pt x="10108" y="5435"/>
                  </a:cubicBezTo>
                  <a:cubicBezTo>
                    <a:pt x="10055" y="5327"/>
                    <a:pt x="10087" y="5225"/>
                    <a:pt x="10115" y="5134"/>
                  </a:cubicBezTo>
                  <a:cubicBezTo>
                    <a:pt x="10143" y="5043"/>
                    <a:pt x="10167" y="4959"/>
                    <a:pt x="10125" y="4858"/>
                  </a:cubicBezTo>
                  <a:cubicBezTo>
                    <a:pt x="10080" y="4767"/>
                    <a:pt x="10034" y="4679"/>
                    <a:pt x="9978" y="4595"/>
                  </a:cubicBezTo>
                  <a:cubicBezTo>
                    <a:pt x="9905" y="4473"/>
                    <a:pt x="9856" y="4389"/>
                    <a:pt x="9866" y="4319"/>
                  </a:cubicBezTo>
                  <a:cubicBezTo>
                    <a:pt x="9870" y="4312"/>
                    <a:pt x="9873" y="4305"/>
                    <a:pt x="9873" y="4298"/>
                  </a:cubicBezTo>
                  <a:lnTo>
                    <a:pt x="9877" y="4291"/>
                  </a:lnTo>
                  <a:cubicBezTo>
                    <a:pt x="9880" y="4287"/>
                    <a:pt x="9884" y="4280"/>
                    <a:pt x="9887" y="4277"/>
                  </a:cubicBezTo>
                  <a:lnTo>
                    <a:pt x="9887" y="4273"/>
                  </a:lnTo>
                  <a:cubicBezTo>
                    <a:pt x="9894" y="4266"/>
                    <a:pt x="9898" y="4259"/>
                    <a:pt x="9901" y="4252"/>
                  </a:cubicBezTo>
                  <a:lnTo>
                    <a:pt x="9908" y="4249"/>
                  </a:lnTo>
                  <a:lnTo>
                    <a:pt x="9919" y="4235"/>
                  </a:lnTo>
                  <a:lnTo>
                    <a:pt x="9929" y="4228"/>
                  </a:lnTo>
                  <a:lnTo>
                    <a:pt x="9940" y="4217"/>
                  </a:lnTo>
                  <a:lnTo>
                    <a:pt x="9964" y="4200"/>
                  </a:lnTo>
                  <a:lnTo>
                    <a:pt x="9968" y="4196"/>
                  </a:lnTo>
                  <a:cubicBezTo>
                    <a:pt x="9961" y="4189"/>
                    <a:pt x="9957" y="4179"/>
                    <a:pt x="9957" y="4172"/>
                  </a:cubicBezTo>
                  <a:cubicBezTo>
                    <a:pt x="9950" y="4158"/>
                    <a:pt x="9947" y="4140"/>
                    <a:pt x="9947" y="4126"/>
                  </a:cubicBezTo>
                  <a:lnTo>
                    <a:pt x="9947" y="4116"/>
                  </a:lnTo>
                  <a:cubicBezTo>
                    <a:pt x="9943" y="4102"/>
                    <a:pt x="9943" y="4088"/>
                    <a:pt x="9943" y="4074"/>
                  </a:cubicBezTo>
                  <a:cubicBezTo>
                    <a:pt x="9943" y="3856"/>
                    <a:pt x="9782" y="3258"/>
                    <a:pt x="9698" y="3142"/>
                  </a:cubicBezTo>
                  <a:cubicBezTo>
                    <a:pt x="9659" y="3090"/>
                    <a:pt x="9568" y="3041"/>
                    <a:pt x="9488" y="2995"/>
                  </a:cubicBezTo>
                  <a:cubicBezTo>
                    <a:pt x="9362" y="2925"/>
                    <a:pt x="9264" y="2869"/>
                    <a:pt x="9264" y="2775"/>
                  </a:cubicBezTo>
                  <a:cubicBezTo>
                    <a:pt x="9264" y="2684"/>
                    <a:pt x="9264" y="2561"/>
                    <a:pt x="9075" y="2481"/>
                  </a:cubicBezTo>
                  <a:cubicBezTo>
                    <a:pt x="8868" y="2393"/>
                    <a:pt x="8732" y="2040"/>
                    <a:pt x="8763" y="1875"/>
                  </a:cubicBezTo>
                  <a:cubicBezTo>
                    <a:pt x="8767" y="1868"/>
                    <a:pt x="8767" y="1857"/>
                    <a:pt x="8770" y="1850"/>
                  </a:cubicBezTo>
                  <a:cubicBezTo>
                    <a:pt x="8784" y="1805"/>
                    <a:pt x="8826" y="1773"/>
                    <a:pt x="8875" y="1773"/>
                  </a:cubicBezTo>
                  <a:cubicBezTo>
                    <a:pt x="8914" y="1773"/>
                    <a:pt x="8973" y="1686"/>
                    <a:pt x="9019" y="1623"/>
                  </a:cubicBezTo>
                  <a:cubicBezTo>
                    <a:pt x="9071" y="1542"/>
                    <a:pt x="9131" y="1462"/>
                    <a:pt x="9201" y="1423"/>
                  </a:cubicBezTo>
                  <a:cubicBezTo>
                    <a:pt x="9253" y="1399"/>
                    <a:pt x="9327" y="1297"/>
                    <a:pt x="9362" y="1178"/>
                  </a:cubicBezTo>
                  <a:cubicBezTo>
                    <a:pt x="9376" y="1122"/>
                    <a:pt x="9390" y="1017"/>
                    <a:pt x="9337" y="937"/>
                  </a:cubicBezTo>
                  <a:cubicBezTo>
                    <a:pt x="9337" y="933"/>
                    <a:pt x="9334" y="930"/>
                    <a:pt x="9334" y="926"/>
                  </a:cubicBezTo>
                  <a:cubicBezTo>
                    <a:pt x="9330" y="923"/>
                    <a:pt x="9327" y="919"/>
                    <a:pt x="9327" y="912"/>
                  </a:cubicBezTo>
                  <a:cubicBezTo>
                    <a:pt x="9323" y="909"/>
                    <a:pt x="9323" y="905"/>
                    <a:pt x="9320" y="902"/>
                  </a:cubicBezTo>
                  <a:cubicBezTo>
                    <a:pt x="9320" y="898"/>
                    <a:pt x="9316" y="891"/>
                    <a:pt x="9313" y="888"/>
                  </a:cubicBezTo>
                  <a:cubicBezTo>
                    <a:pt x="9313" y="881"/>
                    <a:pt x="9309" y="877"/>
                    <a:pt x="9309" y="870"/>
                  </a:cubicBezTo>
                  <a:cubicBezTo>
                    <a:pt x="9306" y="867"/>
                    <a:pt x="9306" y="860"/>
                    <a:pt x="9302" y="856"/>
                  </a:cubicBezTo>
                  <a:cubicBezTo>
                    <a:pt x="9302" y="849"/>
                    <a:pt x="9302" y="846"/>
                    <a:pt x="9299" y="839"/>
                  </a:cubicBezTo>
                  <a:cubicBezTo>
                    <a:pt x="9299" y="835"/>
                    <a:pt x="9295" y="828"/>
                    <a:pt x="9295" y="821"/>
                  </a:cubicBezTo>
                  <a:cubicBezTo>
                    <a:pt x="9295" y="814"/>
                    <a:pt x="9292" y="807"/>
                    <a:pt x="9292" y="804"/>
                  </a:cubicBezTo>
                  <a:cubicBezTo>
                    <a:pt x="9292" y="797"/>
                    <a:pt x="9288" y="790"/>
                    <a:pt x="9288" y="783"/>
                  </a:cubicBezTo>
                  <a:cubicBezTo>
                    <a:pt x="9288" y="776"/>
                    <a:pt x="9288" y="769"/>
                    <a:pt x="9285" y="762"/>
                  </a:cubicBezTo>
                  <a:cubicBezTo>
                    <a:pt x="9285" y="755"/>
                    <a:pt x="9285" y="748"/>
                    <a:pt x="9285" y="737"/>
                  </a:cubicBezTo>
                  <a:cubicBezTo>
                    <a:pt x="9281" y="730"/>
                    <a:pt x="9285" y="723"/>
                    <a:pt x="9285" y="716"/>
                  </a:cubicBezTo>
                  <a:lnTo>
                    <a:pt x="9285" y="692"/>
                  </a:lnTo>
                  <a:lnTo>
                    <a:pt x="9285" y="667"/>
                  </a:lnTo>
                  <a:lnTo>
                    <a:pt x="9285" y="639"/>
                  </a:lnTo>
                  <a:lnTo>
                    <a:pt x="9285" y="615"/>
                  </a:lnTo>
                  <a:lnTo>
                    <a:pt x="9285" y="587"/>
                  </a:lnTo>
                  <a:lnTo>
                    <a:pt x="9285" y="555"/>
                  </a:lnTo>
                  <a:lnTo>
                    <a:pt x="9285" y="524"/>
                  </a:lnTo>
                  <a:lnTo>
                    <a:pt x="9285" y="496"/>
                  </a:lnTo>
                  <a:lnTo>
                    <a:pt x="9285" y="461"/>
                  </a:lnTo>
                  <a:cubicBezTo>
                    <a:pt x="9285" y="450"/>
                    <a:pt x="9285" y="440"/>
                    <a:pt x="9285" y="429"/>
                  </a:cubicBezTo>
                  <a:cubicBezTo>
                    <a:pt x="9288" y="415"/>
                    <a:pt x="9285" y="405"/>
                    <a:pt x="9288" y="391"/>
                  </a:cubicBezTo>
                  <a:cubicBezTo>
                    <a:pt x="9292" y="380"/>
                    <a:pt x="9288" y="370"/>
                    <a:pt x="9292" y="356"/>
                  </a:cubicBezTo>
                  <a:cubicBezTo>
                    <a:pt x="9295" y="345"/>
                    <a:pt x="9295" y="331"/>
                    <a:pt x="9295" y="321"/>
                  </a:cubicBezTo>
                  <a:cubicBezTo>
                    <a:pt x="9295" y="307"/>
                    <a:pt x="9299" y="293"/>
                    <a:pt x="9299" y="282"/>
                  </a:cubicBezTo>
                  <a:cubicBezTo>
                    <a:pt x="9302" y="268"/>
                    <a:pt x="9302" y="254"/>
                    <a:pt x="9306" y="240"/>
                  </a:cubicBezTo>
                  <a:cubicBezTo>
                    <a:pt x="9306" y="226"/>
                    <a:pt x="9306" y="216"/>
                    <a:pt x="9309" y="202"/>
                  </a:cubicBezTo>
                  <a:cubicBezTo>
                    <a:pt x="9309" y="188"/>
                    <a:pt x="9313" y="174"/>
                    <a:pt x="9316" y="156"/>
                  </a:cubicBezTo>
                  <a:cubicBezTo>
                    <a:pt x="9316" y="142"/>
                    <a:pt x="9320" y="128"/>
                    <a:pt x="9320" y="114"/>
                  </a:cubicBezTo>
                  <a:lnTo>
                    <a:pt x="9320" y="104"/>
                  </a:lnTo>
                  <a:cubicBezTo>
                    <a:pt x="9162" y="90"/>
                    <a:pt x="9008" y="55"/>
                    <a:pt x="8861" y="6"/>
                  </a:cubicBezTo>
                  <a:cubicBezTo>
                    <a:pt x="8852" y="2"/>
                    <a:pt x="8837" y="1"/>
                    <a:pt x="882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473" name="Google Shape;5473;p105"/>
            <p:cNvSpPr/>
            <p:nvPr/>
          </p:nvSpPr>
          <p:spPr>
            <a:xfrm>
              <a:off x="2000849" y="181464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cubicBezTo>
                    <a:pt x="1" y="4"/>
                    <a:pt x="1" y="4"/>
                    <a:pt x="1" y="0"/>
                  </a:cubicBezTo>
                  <a:cubicBezTo>
                    <a:pt x="1" y="4"/>
                    <a:pt x="1" y="4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474" name="Google Shape;5474;p105"/>
            <p:cNvSpPr/>
            <p:nvPr/>
          </p:nvSpPr>
          <p:spPr>
            <a:xfrm>
              <a:off x="2021202" y="1799102"/>
              <a:ext cx="149" cy="869"/>
            </a:xfrm>
            <a:custGeom>
              <a:avLst/>
              <a:gdLst/>
              <a:ahLst/>
              <a:cxnLst/>
              <a:rect l="l" t="t" r="r" b="b"/>
              <a:pathLst>
                <a:path w="11" h="64" extrusionOk="0">
                  <a:moveTo>
                    <a:pt x="11" y="0"/>
                  </a:moveTo>
                  <a:cubicBezTo>
                    <a:pt x="7" y="14"/>
                    <a:pt x="4" y="39"/>
                    <a:pt x="0" y="63"/>
                  </a:cubicBezTo>
                  <a:cubicBezTo>
                    <a:pt x="4" y="39"/>
                    <a:pt x="7" y="14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475" name="Google Shape;5475;p105"/>
            <p:cNvSpPr/>
            <p:nvPr/>
          </p:nvSpPr>
          <p:spPr>
            <a:xfrm>
              <a:off x="2034372" y="1771296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18" y="32"/>
                  </a:moveTo>
                  <a:cubicBezTo>
                    <a:pt x="11" y="21"/>
                    <a:pt x="4" y="11"/>
                    <a:pt x="0" y="0"/>
                  </a:cubicBezTo>
                  <a:cubicBezTo>
                    <a:pt x="4" y="11"/>
                    <a:pt x="11" y="21"/>
                    <a:pt x="18" y="32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476" name="Google Shape;5476;p105"/>
            <p:cNvSpPr/>
            <p:nvPr/>
          </p:nvSpPr>
          <p:spPr>
            <a:xfrm>
              <a:off x="1995581" y="1816645"/>
              <a:ext cx="1534" cy="299"/>
            </a:xfrm>
            <a:custGeom>
              <a:avLst/>
              <a:gdLst/>
              <a:ahLst/>
              <a:cxnLst/>
              <a:rect l="l" t="t" r="r" b="b"/>
              <a:pathLst>
                <a:path w="113" h="22" extrusionOk="0">
                  <a:moveTo>
                    <a:pt x="0" y="21"/>
                  </a:moveTo>
                  <a:cubicBezTo>
                    <a:pt x="35" y="7"/>
                    <a:pt x="74" y="0"/>
                    <a:pt x="112" y="4"/>
                  </a:cubicBezTo>
                  <a:cubicBezTo>
                    <a:pt x="74" y="0"/>
                    <a:pt x="35" y="7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477" name="Google Shape;5477;p105"/>
            <p:cNvSpPr/>
            <p:nvPr/>
          </p:nvSpPr>
          <p:spPr>
            <a:xfrm>
              <a:off x="2034603" y="1771771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" y="0"/>
                  </a:moveTo>
                  <a:cubicBezTo>
                    <a:pt x="4" y="7"/>
                    <a:pt x="11" y="18"/>
                    <a:pt x="15" y="21"/>
                  </a:cubicBezTo>
                  <a:cubicBezTo>
                    <a:pt x="11" y="18"/>
                    <a:pt x="8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478" name="Google Shape;5478;p105"/>
            <p:cNvSpPr/>
            <p:nvPr/>
          </p:nvSpPr>
          <p:spPr>
            <a:xfrm>
              <a:off x="2034182" y="177105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479" name="Google Shape;5479;p105"/>
            <p:cNvSpPr/>
            <p:nvPr/>
          </p:nvSpPr>
          <p:spPr>
            <a:xfrm>
              <a:off x="1997672" y="1816115"/>
              <a:ext cx="2675" cy="611"/>
            </a:xfrm>
            <a:custGeom>
              <a:avLst/>
              <a:gdLst/>
              <a:ahLst/>
              <a:cxnLst/>
              <a:rect l="l" t="t" r="r" b="b"/>
              <a:pathLst>
                <a:path w="197" h="45" extrusionOk="0">
                  <a:moveTo>
                    <a:pt x="196" y="1"/>
                  </a:moveTo>
                  <a:cubicBezTo>
                    <a:pt x="154" y="40"/>
                    <a:pt x="93" y="43"/>
                    <a:pt x="30" y="43"/>
                  </a:cubicBezTo>
                  <a:cubicBezTo>
                    <a:pt x="20" y="43"/>
                    <a:pt x="10" y="43"/>
                    <a:pt x="0" y="43"/>
                  </a:cubicBezTo>
                  <a:cubicBezTo>
                    <a:pt x="16" y="43"/>
                    <a:pt x="32" y="44"/>
                    <a:pt x="48" y="44"/>
                  </a:cubicBezTo>
                  <a:cubicBezTo>
                    <a:pt x="105" y="44"/>
                    <a:pt x="158" y="36"/>
                    <a:pt x="196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480" name="Google Shape;5480;p105"/>
            <p:cNvSpPr/>
            <p:nvPr/>
          </p:nvSpPr>
          <p:spPr>
            <a:xfrm>
              <a:off x="2027950" y="1795491"/>
              <a:ext cx="8282" cy="434"/>
            </a:xfrm>
            <a:custGeom>
              <a:avLst/>
              <a:gdLst/>
              <a:ahLst/>
              <a:cxnLst/>
              <a:rect l="l" t="t" r="r" b="b"/>
              <a:pathLst>
                <a:path w="610" h="32" extrusionOk="0">
                  <a:moveTo>
                    <a:pt x="610" y="32"/>
                  </a:moveTo>
                  <a:cubicBezTo>
                    <a:pt x="477" y="25"/>
                    <a:pt x="91" y="0"/>
                    <a:pt x="0" y="32"/>
                  </a:cubicBezTo>
                  <a:cubicBezTo>
                    <a:pt x="91" y="0"/>
                    <a:pt x="477" y="25"/>
                    <a:pt x="610" y="32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481" name="Google Shape;5481;p105"/>
            <p:cNvSpPr/>
            <p:nvPr/>
          </p:nvSpPr>
          <p:spPr>
            <a:xfrm>
              <a:off x="2110135" y="1764018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cubicBezTo>
                    <a:pt x="0" y="8"/>
                    <a:pt x="0" y="11"/>
                    <a:pt x="4" y="18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482" name="Google Shape;5482;p105"/>
            <p:cNvSpPr/>
            <p:nvPr/>
          </p:nvSpPr>
          <p:spPr>
            <a:xfrm>
              <a:off x="2110270" y="1764493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"/>
                  </a:moveTo>
                  <a:cubicBezTo>
                    <a:pt x="1" y="8"/>
                    <a:pt x="1" y="11"/>
                    <a:pt x="4" y="18"/>
                  </a:cubicBez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483" name="Google Shape;5483;p105"/>
            <p:cNvSpPr/>
            <p:nvPr/>
          </p:nvSpPr>
          <p:spPr>
            <a:xfrm>
              <a:off x="2110080" y="1763448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1" y="1"/>
                  </a:moveTo>
                  <a:cubicBezTo>
                    <a:pt x="1" y="8"/>
                    <a:pt x="1" y="15"/>
                    <a:pt x="4" y="22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484" name="Google Shape;5484;p105"/>
            <p:cNvSpPr/>
            <p:nvPr/>
          </p:nvSpPr>
          <p:spPr>
            <a:xfrm>
              <a:off x="2110039" y="1759836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0" y="1"/>
                  </a:moveTo>
                  <a:lnTo>
                    <a:pt x="0" y="32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485" name="Google Shape;5485;p105"/>
            <p:cNvSpPr/>
            <p:nvPr/>
          </p:nvSpPr>
          <p:spPr>
            <a:xfrm>
              <a:off x="2110039" y="1762878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486" name="Google Shape;5486;p105"/>
            <p:cNvSpPr/>
            <p:nvPr/>
          </p:nvSpPr>
          <p:spPr>
            <a:xfrm>
              <a:off x="2119218" y="180970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487" name="Google Shape;5487;p105"/>
            <p:cNvSpPr/>
            <p:nvPr/>
          </p:nvSpPr>
          <p:spPr>
            <a:xfrm>
              <a:off x="2110555" y="176534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4"/>
                    <a:pt x="4" y="11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488" name="Google Shape;5488;p105"/>
            <p:cNvSpPr/>
            <p:nvPr/>
          </p:nvSpPr>
          <p:spPr>
            <a:xfrm>
              <a:off x="2119028" y="1808987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489" name="Google Shape;5489;p105"/>
            <p:cNvSpPr/>
            <p:nvPr/>
          </p:nvSpPr>
          <p:spPr>
            <a:xfrm>
              <a:off x="2110365" y="1764969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4"/>
                    <a:pt x="4" y="11"/>
                    <a:pt x="8" y="15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490" name="Google Shape;5490;p105"/>
            <p:cNvSpPr/>
            <p:nvPr/>
          </p:nvSpPr>
          <p:spPr>
            <a:xfrm>
              <a:off x="2110080" y="1758981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1" y="1"/>
                  </a:moveTo>
                  <a:cubicBezTo>
                    <a:pt x="1" y="11"/>
                    <a:pt x="1" y="22"/>
                    <a:pt x="1" y="32"/>
                  </a:cubicBez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491" name="Google Shape;5491;p105"/>
            <p:cNvSpPr/>
            <p:nvPr/>
          </p:nvSpPr>
          <p:spPr>
            <a:xfrm>
              <a:off x="2109985" y="176221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lnTo>
                    <a:pt x="1" y="22"/>
                  </a:ln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492" name="Google Shape;5492;p105"/>
            <p:cNvSpPr/>
            <p:nvPr/>
          </p:nvSpPr>
          <p:spPr>
            <a:xfrm>
              <a:off x="2109985" y="1760692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493" name="Google Shape;5493;p105"/>
            <p:cNvSpPr/>
            <p:nvPr/>
          </p:nvSpPr>
          <p:spPr>
            <a:xfrm>
              <a:off x="2109985" y="1761452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494" name="Google Shape;5494;p105"/>
            <p:cNvSpPr/>
            <p:nvPr/>
          </p:nvSpPr>
          <p:spPr>
            <a:xfrm>
              <a:off x="2110705" y="1765688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0"/>
                  </a:moveTo>
                  <a:cubicBezTo>
                    <a:pt x="0" y="4"/>
                    <a:pt x="4" y="7"/>
                    <a:pt x="7" y="11"/>
                  </a:cubicBez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495" name="Google Shape;5495;p105"/>
            <p:cNvSpPr/>
            <p:nvPr/>
          </p:nvSpPr>
          <p:spPr>
            <a:xfrm>
              <a:off x="2110135" y="1757990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0"/>
                  </a:moveTo>
                  <a:cubicBezTo>
                    <a:pt x="4" y="14"/>
                    <a:pt x="0" y="25"/>
                    <a:pt x="0" y="35"/>
                  </a:cubicBezTo>
                  <a:cubicBezTo>
                    <a:pt x="0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496" name="Google Shape;5496;p105"/>
            <p:cNvSpPr/>
            <p:nvPr/>
          </p:nvSpPr>
          <p:spPr>
            <a:xfrm>
              <a:off x="2110230" y="1756985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1"/>
                  </a:moveTo>
                  <a:cubicBezTo>
                    <a:pt x="4" y="11"/>
                    <a:pt x="0" y="25"/>
                    <a:pt x="0" y="36"/>
                  </a:cubicBezTo>
                  <a:cubicBezTo>
                    <a:pt x="0" y="25"/>
                    <a:pt x="4" y="1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497" name="Google Shape;5497;p105"/>
            <p:cNvSpPr/>
            <p:nvPr/>
          </p:nvSpPr>
          <p:spPr>
            <a:xfrm>
              <a:off x="2110365" y="1755899"/>
              <a:ext cx="68" cy="530"/>
            </a:xfrm>
            <a:custGeom>
              <a:avLst/>
              <a:gdLst/>
              <a:ahLst/>
              <a:cxnLst/>
              <a:rect l="l" t="t" r="r" b="b"/>
              <a:pathLst>
                <a:path w="5" h="39" extrusionOk="0">
                  <a:moveTo>
                    <a:pt x="4" y="0"/>
                  </a:moveTo>
                  <a:cubicBezTo>
                    <a:pt x="4" y="14"/>
                    <a:pt x="1" y="25"/>
                    <a:pt x="1" y="39"/>
                  </a:cubicBezTo>
                  <a:cubicBezTo>
                    <a:pt x="1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498" name="Google Shape;5498;p105"/>
            <p:cNvSpPr/>
            <p:nvPr/>
          </p:nvSpPr>
          <p:spPr>
            <a:xfrm>
              <a:off x="2110515" y="1754704"/>
              <a:ext cx="54" cy="638"/>
            </a:xfrm>
            <a:custGeom>
              <a:avLst/>
              <a:gdLst/>
              <a:ahLst/>
              <a:cxnLst/>
              <a:rect l="l" t="t" r="r" b="b"/>
              <a:pathLst>
                <a:path w="4" h="47" extrusionOk="0">
                  <a:moveTo>
                    <a:pt x="4" y="1"/>
                  </a:moveTo>
                  <a:lnTo>
                    <a:pt x="4" y="1"/>
                  </a:lnTo>
                  <a:cubicBezTo>
                    <a:pt x="4" y="15"/>
                    <a:pt x="0" y="32"/>
                    <a:pt x="0" y="46"/>
                  </a:cubicBezTo>
                  <a:cubicBezTo>
                    <a:pt x="0" y="32"/>
                    <a:pt x="4" y="1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499" name="Google Shape;5499;p105"/>
            <p:cNvSpPr/>
            <p:nvPr/>
          </p:nvSpPr>
          <p:spPr>
            <a:xfrm>
              <a:off x="2119734" y="1788268"/>
              <a:ext cx="110385" cy="105294"/>
            </a:xfrm>
            <a:custGeom>
              <a:avLst/>
              <a:gdLst/>
              <a:ahLst/>
              <a:cxnLst/>
              <a:rect l="l" t="t" r="r" b="b"/>
              <a:pathLst>
                <a:path w="8130" h="7755" extrusionOk="0">
                  <a:moveTo>
                    <a:pt x="1152" y="0"/>
                  </a:moveTo>
                  <a:lnTo>
                    <a:pt x="1152" y="4"/>
                  </a:lnTo>
                  <a:cubicBezTo>
                    <a:pt x="1152" y="21"/>
                    <a:pt x="1152" y="35"/>
                    <a:pt x="1152" y="49"/>
                  </a:cubicBezTo>
                  <a:lnTo>
                    <a:pt x="1152" y="56"/>
                  </a:lnTo>
                  <a:cubicBezTo>
                    <a:pt x="1152" y="70"/>
                    <a:pt x="1152" y="84"/>
                    <a:pt x="1149" y="98"/>
                  </a:cubicBezTo>
                  <a:lnTo>
                    <a:pt x="1149" y="102"/>
                  </a:lnTo>
                  <a:lnTo>
                    <a:pt x="1149" y="137"/>
                  </a:lnTo>
                  <a:lnTo>
                    <a:pt x="1149" y="144"/>
                  </a:lnTo>
                  <a:lnTo>
                    <a:pt x="1149" y="175"/>
                  </a:lnTo>
                  <a:cubicBezTo>
                    <a:pt x="1156" y="371"/>
                    <a:pt x="988" y="392"/>
                    <a:pt x="914" y="399"/>
                  </a:cubicBezTo>
                  <a:lnTo>
                    <a:pt x="893" y="403"/>
                  </a:lnTo>
                  <a:lnTo>
                    <a:pt x="876" y="403"/>
                  </a:lnTo>
                  <a:cubicBezTo>
                    <a:pt x="799" y="466"/>
                    <a:pt x="729" y="536"/>
                    <a:pt x="659" y="606"/>
                  </a:cubicBezTo>
                  <a:lnTo>
                    <a:pt x="648" y="616"/>
                  </a:lnTo>
                  <a:lnTo>
                    <a:pt x="638" y="630"/>
                  </a:lnTo>
                  <a:lnTo>
                    <a:pt x="606" y="662"/>
                  </a:lnTo>
                  <a:cubicBezTo>
                    <a:pt x="547" y="718"/>
                    <a:pt x="498" y="767"/>
                    <a:pt x="473" y="788"/>
                  </a:cubicBezTo>
                  <a:cubicBezTo>
                    <a:pt x="431" y="833"/>
                    <a:pt x="417" y="896"/>
                    <a:pt x="442" y="952"/>
                  </a:cubicBezTo>
                  <a:cubicBezTo>
                    <a:pt x="494" y="1057"/>
                    <a:pt x="403" y="1334"/>
                    <a:pt x="344" y="1450"/>
                  </a:cubicBezTo>
                  <a:cubicBezTo>
                    <a:pt x="295" y="1527"/>
                    <a:pt x="232" y="1593"/>
                    <a:pt x="155" y="1642"/>
                  </a:cubicBezTo>
                  <a:lnTo>
                    <a:pt x="148" y="1646"/>
                  </a:lnTo>
                  <a:lnTo>
                    <a:pt x="113" y="1667"/>
                  </a:lnTo>
                  <a:lnTo>
                    <a:pt x="88" y="1684"/>
                  </a:lnTo>
                  <a:cubicBezTo>
                    <a:pt x="57" y="1705"/>
                    <a:pt x="29" y="1730"/>
                    <a:pt x="1" y="1754"/>
                  </a:cubicBezTo>
                  <a:cubicBezTo>
                    <a:pt x="1" y="1758"/>
                    <a:pt x="1" y="1761"/>
                    <a:pt x="1" y="1765"/>
                  </a:cubicBezTo>
                  <a:lnTo>
                    <a:pt x="1" y="1768"/>
                  </a:lnTo>
                  <a:cubicBezTo>
                    <a:pt x="1" y="1772"/>
                    <a:pt x="4" y="1775"/>
                    <a:pt x="4" y="1779"/>
                  </a:cubicBezTo>
                  <a:lnTo>
                    <a:pt x="8" y="1786"/>
                  </a:lnTo>
                  <a:lnTo>
                    <a:pt x="11" y="1796"/>
                  </a:lnTo>
                  <a:lnTo>
                    <a:pt x="18" y="1810"/>
                  </a:lnTo>
                  <a:lnTo>
                    <a:pt x="22" y="1817"/>
                  </a:lnTo>
                  <a:cubicBezTo>
                    <a:pt x="43" y="1852"/>
                    <a:pt x="67" y="1898"/>
                    <a:pt x="92" y="1936"/>
                  </a:cubicBezTo>
                  <a:cubicBezTo>
                    <a:pt x="148" y="2027"/>
                    <a:pt x="200" y="2118"/>
                    <a:pt x="242" y="2216"/>
                  </a:cubicBezTo>
                  <a:cubicBezTo>
                    <a:pt x="309" y="2360"/>
                    <a:pt x="270" y="2486"/>
                    <a:pt x="239" y="2584"/>
                  </a:cubicBezTo>
                  <a:cubicBezTo>
                    <a:pt x="214" y="2671"/>
                    <a:pt x="197" y="2727"/>
                    <a:pt x="225" y="2787"/>
                  </a:cubicBezTo>
                  <a:cubicBezTo>
                    <a:pt x="333" y="2997"/>
                    <a:pt x="267" y="3123"/>
                    <a:pt x="179" y="3228"/>
                  </a:cubicBezTo>
                  <a:cubicBezTo>
                    <a:pt x="144" y="3273"/>
                    <a:pt x="158" y="3343"/>
                    <a:pt x="176" y="3417"/>
                  </a:cubicBezTo>
                  <a:cubicBezTo>
                    <a:pt x="186" y="3452"/>
                    <a:pt x="190" y="3491"/>
                    <a:pt x="193" y="3526"/>
                  </a:cubicBezTo>
                  <a:cubicBezTo>
                    <a:pt x="200" y="3568"/>
                    <a:pt x="214" y="3606"/>
                    <a:pt x="235" y="3641"/>
                  </a:cubicBezTo>
                  <a:cubicBezTo>
                    <a:pt x="270" y="3708"/>
                    <a:pt x="305" y="3774"/>
                    <a:pt x="253" y="3823"/>
                  </a:cubicBezTo>
                  <a:cubicBezTo>
                    <a:pt x="249" y="3830"/>
                    <a:pt x="232" y="3844"/>
                    <a:pt x="214" y="3858"/>
                  </a:cubicBezTo>
                  <a:cubicBezTo>
                    <a:pt x="172" y="3897"/>
                    <a:pt x="137" y="3928"/>
                    <a:pt x="113" y="3953"/>
                  </a:cubicBezTo>
                  <a:cubicBezTo>
                    <a:pt x="57" y="4009"/>
                    <a:pt x="39" y="4037"/>
                    <a:pt x="36" y="4051"/>
                  </a:cubicBezTo>
                  <a:cubicBezTo>
                    <a:pt x="46" y="4079"/>
                    <a:pt x="67" y="4107"/>
                    <a:pt x="88" y="4131"/>
                  </a:cubicBezTo>
                  <a:lnTo>
                    <a:pt x="120" y="4166"/>
                  </a:lnTo>
                  <a:cubicBezTo>
                    <a:pt x="172" y="4226"/>
                    <a:pt x="221" y="4289"/>
                    <a:pt x="267" y="4355"/>
                  </a:cubicBezTo>
                  <a:cubicBezTo>
                    <a:pt x="337" y="4450"/>
                    <a:pt x="361" y="4572"/>
                    <a:pt x="340" y="4688"/>
                  </a:cubicBezTo>
                  <a:cubicBezTo>
                    <a:pt x="337" y="4726"/>
                    <a:pt x="333" y="4765"/>
                    <a:pt x="337" y="4803"/>
                  </a:cubicBezTo>
                  <a:cubicBezTo>
                    <a:pt x="351" y="4901"/>
                    <a:pt x="519" y="4971"/>
                    <a:pt x="655" y="4971"/>
                  </a:cubicBezTo>
                  <a:cubicBezTo>
                    <a:pt x="743" y="4975"/>
                    <a:pt x="827" y="4999"/>
                    <a:pt x="900" y="5041"/>
                  </a:cubicBezTo>
                  <a:cubicBezTo>
                    <a:pt x="949" y="5069"/>
                    <a:pt x="1005" y="5087"/>
                    <a:pt x="1061" y="5090"/>
                  </a:cubicBezTo>
                  <a:cubicBezTo>
                    <a:pt x="1072" y="5090"/>
                    <a:pt x="1082" y="5090"/>
                    <a:pt x="1093" y="5094"/>
                  </a:cubicBezTo>
                  <a:lnTo>
                    <a:pt x="1103" y="5097"/>
                  </a:lnTo>
                  <a:cubicBezTo>
                    <a:pt x="1110" y="5097"/>
                    <a:pt x="1114" y="5101"/>
                    <a:pt x="1121" y="5101"/>
                  </a:cubicBezTo>
                  <a:lnTo>
                    <a:pt x="1131" y="5108"/>
                  </a:lnTo>
                  <a:cubicBezTo>
                    <a:pt x="1138" y="5111"/>
                    <a:pt x="1145" y="5111"/>
                    <a:pt x="1149" y="5115"/>
                  </a:cubicBezTo>
                  <a:lnTo>
                    <a:pt x="1159" y="5122"/>
                  </a:lnTo>
                  <a:lnTo>
                    <a:pt x="1177" y="5132"/>
                  </a:lnTo>
                  <a:lnTo>
                    <a:pt x="1187" y="5143"/>
                  </a:lnTo>
                  <a:lnTo>
                    <a:pt x="1201" y="5157"/>
                  </a:lnTo>
                  <a:lnTo>
                    <a:pt x="1212" y="5167"/>
                  </a:lnTo>
                  <a:lnTo>
                    <a:pt x="1222" y="5181"/>
                  </a:lnTo>
                  <a:lnTo>
                    <a:pt x="1233" y="5195"/>
                  </a:lnTo>
                  <a:lnTo>
                    <a:pt x="1247" y="5209"/>
                  </a:lnTo>
                  <a:lnTo>
                    <a:pt x="1254" y="5227"/>
                  </a:lnTo>
                  <a:lnTo>
                    <a:pt x="1264" y="5244"/>
                  </a:lnTo>
                  <a:lnTo>
                    <a:pt x="1275" y="5258"/>
                  </a:lnTo>
                  <a:lnTo>
                    <a:pt x="1285" y="5279"/>
                  </a:lnTo>
                  <a:lnTo>
                    <a:pt x="1292" y="5297"/>
                  </a:lnTo>
                  <a:lnTo>
                    <a:pt x="1303" y="5318"/>
                  </a:lnTo>
                  <a:lnTo>
                    <a:pt x="1310" y="5335"/>
                  </a:lnTo>
                  <a:lnTo>
                    <a:pt x="1320" y="5360"/>
                  </a:lnTo>
                  <a:lnTo>
                    <a:pt x="1327" y="5377"/>
                  </a:lnTo>
                  <a:lnTo>
                    <a:pt x="1338" y="5402"/>
                  </a:lnTo>
                  <a:lnTo>
                    <a:pt x="1341" y="5419"/>
                  </a:lnTo>
                  <a:lnTo>
                    <a:pt x="1352" y="5451"/>
                  </a:lnTo>
                  <a:lnTo>
                    <a:pt x="1359" y="5465"/>
                  </a:lnTo>
                  <a:lnTo>
                    <a:pt x="1369" y="5504"/>
                  </a:lnTo>
                  <a:lnTo>
                    <a:pt x="1373" y="5511"/>
                  </a:lnTo>
                  <a:lnTo>
                    <a:pt x="1387" y="5560"/>
                  </a:lnTo>
                  <a:cubicBezTo>
                    <a:pt x="1425" y="5560"/>
                    <a:pt x="1485" y="5563"/>
                    <a:pt x="1555" y="5567"/>
                  </a:cubicBezTo>
                  <a:lnTo>
                    <a:pt x="1562" y="5567"/>
                  </a:lnTo>
                  <a:lnTo>
                    <a:pt x="1600" y="5570"/>
                  </a:lnTo>
                  <a:lnTo>
                    <a:pt x="1625" y="5574"/>
                  </a:lnTo>
                  <a:lnTo>
                    <a:pt x="1646" y="5574"/>
                  </a:lnTo>
                  <a:cubicBezTo>
                    <a:pt x="1733" y="5584"/>
                    <a:pt x="1821" y="5598"/>
                    <a:pt x="1909" y="5619"/>
                  </a:cubicBezTo>
                  <a:lnTo>
                    <a:pt x="1916" y="5619"/>
                  </a:lnTo>
                  <a:lnTo>
                    <a:pt x="1965" y="5630"/>
                  </a:lnTo>
                  <a:lnTo>
                    <a:pt x="1979" y="5637"/>
                  </a:lnTo>
                  <a:lnTo>
                    <a:pt x="2003" y="5644"/>
                  </a:lnTo>
                  <a:lnTo>
                    <a:pt x="2035" y="5654"/>
                  </a:lnTo>
                  <a:lnTo>
                    <a:pt x="2056" y="5661"/>
                  </a:lnTo>
                  <a:lnTo>
                    <a:pt x="2084" y="5672"/>
                  </a:lnTo>
                  <a:lnTo>
                    <a:pt x="2094" y="5675"/>
                  </a:lnTo>
                  <a:cubicBezTo>
                    <a:pt x="2108" y="5682"/>
                    <a:pt x="2119" y="5689"/>
                    <a:pt x="2133" y="5693"/>
                  </a:cubicBezTo>
                  <a:lnTo>
                    <a:pt x="2140" y="5700"/>
                  </a:lnTo>
                  <a:cubicBezTo>
                    <a:pt x="2154" y="5707"/>
                    <a:pt x="2164" y="5710"/>
                    <a:pt x="2175" y="5721"/>
                  </a:cubicBezTo>
                  <a:cubicBezTo>
                    <a:pt x="2196" y="5731"/>
                    <a:pt x="2213" y="5745"/>
                    <a:pt x="2231" y="5759"/>
                  </a:cubicBezTo>
                  <a:cubicBezTo>
                    <a:pt x="2336" y="5836"/>
                    <a:pt x="2427" y="5931"/>
                    <a:pt x="2504" y="6032"/>
                  </a:cubicBezTo>
                  <a:lnTo>
                    <a:pt x="3407" y="5546"/>
                  </a:lnTo>
                  <a:lnTo>
                    <a:pt x="7517" y="7755"/>
                  </a:lnTo>
                  <a:lnTo>
                    <a:pt x="7517" y="7509"/>
                  </a:lnTo>
                  <a:lnTo>
                    <a:pt x="8021" y="7509"/>
                  </a:lnTo>
                  <a:lnTo>
                    <a:pt x="8021" y="2213"/>
                  </a:lnTo>
                  <a:cubicBezTo>
                    <a:pt x="8017" y="2097"/>
                    <a:pt x="8003" y="1978"/>
                    <a:pt x="7979" y="1863"/>
                  </a:cubicBezTo>
                  <a:cubicBezTo>
                    <a:pt x="7940" y="1677"/>
                    <a:pt x="7909" y="1513"/>
                    <a:pt x="8035" y="1362"/>
                  </a:cubicBezTo>
                  <a:cubicBezTo>
                    <a:pt x="8098" y="1285"/>
                    <a:pt x="8088" y="1239"/>
                    <a:pt x="8070" y="1145"/>
                  </a:cubicBezTo>
                  <a:cubicBezTo>
                    <a:pt x="8031" y="998"/>
                    <a:pt x="8039" y="844"/>
                    <a:pt x="8091" y="707"/>
                  </a:cubicBezTo>
                  <a:lnTo>
                    <a:pt x="8105" y="672"/>
                  </a:lnTo>
                  <a:lnTo>
                    <a:pt x="8130" y="602"/>
                  </a:lnTo>
                  <a:cubicBezTo>
                    <a:pt x="8130" y="599"/>
                    <a:pt x="8126" y="595"/>
                    <a:pt x="8126" y="592"/>
                  </a:cubicBezTo>
                  <a:cubicBezTo>
                    <a:pt x="8105" y="536"/>
                    <a:pt x="7923" y="511"/>
                    <a:pt x="7671" y="476"/>
                  </a:cubicBezTo>
                  <a:cubicBezTo>
                    <a:pt x="7601" y="466"/>
                    <a:pt x="7527" y="455"/>
                    <a:pt x="7443" y="441"/>
                  </a:cubicBezTo>
                  <a:cubicBezTo>
                    <a:pt x="7191" y="403"/>
                    <a:pt x="7100" y="298"/>
                    <a:pt x="7020" y="203"/>
                  </a:cubicBezTo>
                  <a:cubicBezTo>
                    <a:pt x="6939" y="112"/>
                    <a:pt x="6869" y="28"/>
                    <a:pt x="6614" y="14"/>
                  </a:cubicBezTo>
                  <a:cubicBezTo>
                    <a:pt x="6596" y="13"/>
                    <a:pt x="6579" y="13"/>
                    <a:pt x="6561" y="13"/>
                  </a:cubicBezTo>
                  <a:cubicBezTo>
                    <a:pt x="6217" y="13"/>
                    <a:pt x="5801" y="203"/>
                    <a:pt x="5584" y="399"/>
                  </a:cubicBezTo>
                  <a:cubicBezTo>
                    <a:pt x="5476" y="501"/>
                    <a:pt x="5465" y="557"/>
                    <a:pt x="5465" y="574"/>
                  </a:cubicBezTo>
                  <a:cubicBezTo>
                    <a:pt x="5469" y="658"/>
                    <a:pt x="5490" y="735"/>
                    <a:pt x="5525" y="812"/>
                  </a:cubicBezTo>
                  <a:cubicBezTo>
                    <a:pt x="5588" y="970"/>
                    <a:pt x="5658" y="1148"/>
                    <a:pt x="5525" y="1323"/>
                  </a:cubicBezTo>
                  <a:cubicBezTo>
                    <a:pt x="5427" y="1446"/>
                    <a:pt x="5287" y="1523"/>
                    <a:pt x="5129" y="1534"/>
                  </a:cubicBezTo>
                  <a:cubicBezTo>
                    <a:pt x="5113" y="1535"/>
                    <a:pt x="5096" y="1535"/>
                    <a:pt x="5079" y="1535"/>
                  </a:cubicBezTo>
                  <a:cubicBezTo>
                    <a:pt x="4897" y="1535"/>
                    <a:pt x="4721" y="1466"/>
                    <a:pt x="4587" y="1341"/>
                  </a:cubicBezTo>
                  <a:cubicBezTo>
                    <a:pt x="4303" y="1085"/>
                    <a:pt x="3901" y="994"/>
                    <a:pt x="3620" y="994"/>
                  </a:cubicBezTo>
                  <a:cubicBezTo>
                    <a:pt x="3410" y="994"/>
                    <a:pt x="3214" y="914"/>
                    <a:pt x="3102" y="784"/>
                  </a:cubicBezTo>
                  <a:cubicBezTo>
                    <a:pt x="3036" y="714"/>
                    <a:pt x="3004" y="623"/>
                    <a:pt x="3015" y="532"/>
                  </a:cubicBezTo>
                  <a:cubicBezTo>
                    <a:pt x="3025" y="431"/>
                    <a:pt x="3015" y="350"/>
                    <a:pt x="2710" y="287"/>
                  </a:cubicBezTo>
                  <a:cubicBezTo>
                    <a:pt x="2619" y="266"/>
                    <a:pt x="2528" y="235"/>
                    <a:pt x="2444" y="196"/>
                  </a:cubicBezTo>
                  <a:cubicBezTo>
                    <a:pt x="2294" y="134"/>
                    <a:pt x="2142" y="71"/>
                    <a:pt x="1934" y="71"/>
                  </a:cubicBezTo>
                  <a:cubicBezTo>
                    <a:pt x="1875" y="71"/>
                    <a:pt x="1810" y="76"/>
                    <a:pt x="1740" y="88"/>
                  </a:cubicBezTo>
                  <a:cubicBezTo>
                    <a:pt x="1688" y="96"/>
                    <a:pt x="1635" y="100"/>
                    <a:pt x="1582" y="100"/>
                  </a:cubicBezTo>
                  <a:cubicBezTo>
                    <a:pt x="1434" y="100"/>
                    <a:pt x="1287" y="67"/>
                    <a:pt x="1152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500" name="Google Shape;5500;p105"/>
            <p:cNvSpPr/>
            <p:nvPr/>
          </p:nvSpPr>
          <p:spPr>
            <a:xfrm>
              <a:off x="2135375" y="179016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501" name="Google Shape;5501;p105"/>
            <p:cNvSpPr/>
            <p:nvPr/>
          </p:nvSpPr>
          <p:spPr>
            <a:xfrm>
              <a:off x="2127962" y="1796916"/>
              <a:ext cx="434" cy="434"/>
            </a:xfrm>
            <a:custGeom>
              <a:avLst/>
              <a:gdLst/>
              <a:ahLst/>
              <a:cxnLst/>
              <a:rect l="l" t="t" r="r" b="b"/>
              <a:pathLst>
                <a:path w="32" h="32" extrusionOk="0">
                  <a:moveTo>
                    <a:pt x="0" y="32"/>
                  </a:moveTo>
                  <a:lnTo>
                    <a:pt x="32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502" name="Google Shape;5502;p105"/>
            <p:cNvSpPr/>
            <p:nvPr/>
          </p:nvSpPr>
          <p:spPr>
            <a:xfrm>
              <a:off x="2128573" y="179657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503" name="Google Shape;5503;p105"/>
            <p:cNvSpPr/>
            <p:nvPr/>
          </p:nvSpPr>
          <p:spPr>
            <a:xfrm>
              <a:off x="2135416" y="17890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504" name="Google Shape;5504;p105"/>
            <p:cNvSpPr/>
            <p:nvPr/>
          </p:nvSpPr>
          <p:spPr>
            <a:xfrm>
              <a:off x="2131668" y="179382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505" name="Google Shape;5505;p105"/>
            <p:cNvSpPr/>
            <p:nvPr/>
          </p:nvSpPr>
          <p:spPr>
            <a:xfrm>
              <a:off x="2131899" y="1793726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506" name="Google Shape;5506;p105"/>
            <p:cNvSpPr/>
            <p:nvPr/>
          </p:nvSpPr>
          <p:spPr>
            <a:xfrm>
              <a:off x="2131763" y="179382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507" name="Google Shape;5507;p105"/>
            <p:cNvSpPr/>
            <p:nvPr/>
          </p:nvSpPr>
          <p:spPr>
            <a:xfrm>
              <a:off x="2121825" y="1808036"/>
              <a:ext cx="2580" cy="2485"/>
            </a:xfrm>
            <a:custGeom>
              <a:avLst/>
              <a:gdLst/>
              <a:ahLst/>
              <a:cxnLst/>
              <a:rect l="l" t="t" r="r" b="b"/>
              <a:pathLst>
                <a:path w="190" h="183" extrusionOk="0">
                  <a:moveTo>
                    <a:pt x="190" y="1"/>
                  </a:moveTo>
                  <a:cubicBezTo>
                    <a:pt x="141" y="74"/>
                    <a:pt x="78" y="137"/>
                    <a:pt x="1" y="183"/>
                  </a:cubicBezTo>
                  <a:lnTo>
                    <a:pt x="1" y="183"/>
                  </a:lnTo>
                  <a:cubicBezTo>
                    <a:pt x="78" y="137"/>
                    <a:pt x="141" y="74"/>
                    <a:pt x="19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508" name="Google Shape;5508;p105"/>
            <p:cNvSpPr/>
            <p:nvPr/>
          </p:nvSpPr>
          <p:spPr>
            <a:xfrm>
              <a:off x="2120929" y="1810847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3" y="0"/>
                  </a:moveTo>
                  <a:lnTo>
                    <a:pt x="28" y="4"/>
                  </a:lnTo>
                  <a:lnTo>
                    <a:pt x="0" y="21"/>
                  </a:lnTo>
                  <a:lnTo>
                    <a:pt x="7" y="18"/>
                  </a:lnTo>
                  <a:lnTo>
                    <a:pt x="33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509" name="Google Shape;5509;p105"/>
            <p:cNvSpPr/>
            <p:nvPr/>
          </p:nvSpPr>
          <p:spPr>
            <a:xfrm>
              <a:off x="2135375" y="178963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510" name="Google Shape;5510;p105"/>
            <p:cNvSpPr/>
            <p:nvPr/>
          </p:nvSpPr>
          <p:spPr>
            <a:xfrm>
              <a:off x="2135470" y="17883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511" name="Google Shape;5511;p105"/>
            <p:cNvSpPr/>
            <p:nvPr/>
          </p:nvSpPr>
          <p:spPr>
            <a:xfrm>
              <a:off x="2120114" y="1812884"/>
              <a:ext cx="964" cy="1684"/>
            </a:xfrm>
            <a:custGeom>
              <a:avLst/>
              <a:gdLst/>
              <a:ahLst/>
              <a:cxnLst/>
              <a:rect l="l" t="t" r="r" b="b"/>
              <a:pathLst>
                <a:path w="71" h="124" extrusionOk="0">
                  <a:moveTo>
                    <a:pt x="1" y="1"/>
                  </a:moveTo>
                  <a:cubicBezTo>
                    <a:pt x="18" y="39"/>
                    <a:pt x="46" y="85"/>
                    <a:pt x="71" y="123"/>
                  </a:cubicBezTo>
                  <a:cubicBezTo>
                    <a:pt x="46" y="85"/>
                    <a:pt x="18" y="3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512" name="Google Shape;5512;p105"/>
            <p:cNvSpPr/>
            <p:nvPr/>
          </p:nvSpPr>
          <p:spPr>
            <a:xfrm>
              <a:off x="2137222" y="1859943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0"/>
                  </a:moveTo>
                  <a:lnTo>
                    <a:pt x="11" y="18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513" name="Google Shape;5513;p105"/>
            <p:cNvSpPr/>
            <p:nvPr/>
          </p:nvSpPr>
          <p:spPr>
            <a:xfrm>
              <a:off x="2134615" y="185741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514" name="Google Shape;5514;p105"/>
            <p:cNvSpPr/>
            <p:nvPr/>
          </p:nvSpPr>
          <p:spPr>
            <a:xfrm>
              <a:off x="2136706" y="1859034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"/>
                  </a:moveTo>
                  <a:lnTo>
                    <a:pt x="11" y="15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515" name="Google Shape;5515;p105"/>
            <p:cNvSpPr/>
            <p:nvPr/>
          </p:nvSpPr>
          <p:spPr>
            <a:xfrm>
              <a:off x="2137466" y="1860459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"/>
                  </a:moveTo>
                  <a:lnTo>
                    <a:pt x="11" y="18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516" name="Google Shape;5516;p105"/>
            <p:cNvSpPr/>
            <p:nvPr/>
          </p:nvSpPr>
          <p:spPr>
            <a:xfrm>
              <a:off x="2119788" y="1811132"/>
              <a:ext cx="1195" cy="964"/>
            </a:xfrm>
            <a:custGeom>
              <a:avLst/>
              <a:gdLst/>
              <a:ahLst/>
              <a:cxnLst/>
              <a:rect l="l" t="t" r="r" b="b"/>
              <a:pathLst>
                <a:path w="88" h="71" extrusionOk="0">
                  <a:moveTo>
                    <a:pt x="88" y="0"/>
                  </a:moveTo>
                  <a:lnTo>
                    <a:pt x="88" y="0"/>
                  </a:lnTo>
                  <a:cubicBezTo>
                    <a:pt x="81" y="4"/>
                    <a:pt x="75" y="9"/>
                    <a:pt x="69" y="13"/>
                  </a:cubicBezTo>
                  <a:lnTo>
                    <a:pt x="69" y="13"/>
                  </a:lnTo>
                  <a:cubicBezTo>
                    <a:pt x="70" y="12"/>
                    <a:pt x="72" y="11"/>
                    <a:pt x="74" y="11"/>
                  </a:cubicBezTo>
                  <a:lnTo>
                    <a:pt x="88" y="0"/>
                  </a:lnTo>
                  <a:close/>
                  <a:moveTo>
                    <a:pt x="69" y="13"/>
                  </a:moveTo>
                  <a:lnTo>
                    <a:pt x="69" y="13"/>
                  </a:lnTo>
                  <a:cubicBezTo>
                    <a:pt x="43" y="27"/>
                    <a:pt x="20" y="47"/>
                    <a:pt x="0" y="70"/>
                  </a:cubicBezTo>
                  <a:cubicBezTo>
                    <a:pt x="20" y="51"/>
                    <a:pt x="44" y="31"/>
                    <a:pt x="69" y="13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517" name="Google Shape;5517;p105"/>
            <p:cNvSpPr/>
            <p:nvPr/>
          </p:nvSpPr>
          <p:spPr>
            <a:xfrm>
              <a:off x="2137697" y="186102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518" name="Google Shape;5518;p105"/>
            <p:cNvSpPr/>
            <p:nvPr/>
          </p:nvSpPr>
          <p:spPr>
            <a:xfrm>
              <a:off x="2135036" y="1857567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0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519" name="Google Shape;5519;p105"/>
            <p:cNvSpPr/>
            <p:nvPr/>
          </p:nvSpPr>
          <p:spPr>
            <a:xfrm>
              <a:off x="2137982" y="1861654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520" name="Google Shape;5520;p105"/>
            <p:cNvSpPr/>
            <p:nvPr/>
          </p:nvSpPr>
          <p:spPr>
            <a:xfrm>
              <a:off x="2138172" y="1862265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521" name="Google Shape;5521;p105"/>
            <p:cNvSpPr/>
            <p:nvPr/>
          </p:nvSpPr>
          <p:spPr>
            <a:xfrm>
              <a:off x="2136081" y="1858273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522" name="Google Shape;5522;p105"/>
            <p:cNvSpPr/>
            <p:nvPr/>
          </p:nvSpPr>
          <p:spPr>
            <a:xfrm>
              <a:off x="2136421" y="185861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0"/>
                  </a:moveTo>
                  <a:lnTo>
                    <a:pt x="11" y="14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523" name="Google Shape;5523;p105"/>
            <p:cNvSpPr/>
            <p:nvPr/>
          </p:nvSpPr>
          <p:spPr>
            <a:xfrm>
              <a:off x="2135755" y="1857947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524" name="Google Shape;5524;p105"/>
            <p:cNvSpPr/>
            <p:nvPr/>
          </p:nvSpPr>
          <p:spPr>
            <a:xfrm>
              <a:off x="2119883" y="181240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525" name="Google Shape;5525;p105"/>
            <p:cNvSpPr/>
            <p:nvPr/>
          </p:nvSpPr>
          <p:spPr>
            <a:xfrm>
              <a:off x="2119788" y="181221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4"/>
                  </a:lnTo>
                  <a:cubicBezTo>
                    <a:pt x="0" y="8"/>
                    <a:pt x="0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526" name="Google Shape;5526;p105"/>
            <p:cNvSpPr/>
            <p:nvPr/>
          </p:nvSpPr>
          <p:spPr>
            <a:xfrm>
              <a:off x="2135416" y="1857703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527" name="Google Shape;5527;p105"/>
            <p:cNvSpPr/>
            <p:nvPr/>
          </p:nvSpPr>
          <p:spPr>
            <a:xfrm>
              <a:off x="2119978" y="181265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528" name="Google Shape;5528;p105"/>
            <p:cNvSpPr/>
            <p:nvPr/>
          </p:nvSpPr>
          <p:spPr>
            <a:xfrm>
              <a:off x="2136991" y="185946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529" name="Google Shape;5529;p105"/>
            <p:cNvSpPr/>
            <p:nvPr/>
          </p:nvSpPr>
          <p:spPr>
            <a:xfrm>
              <a:off x="2122449" y="1836183"/>
              <a:ext cx="584" cy="1534"/>
            </a:xfrm>
            <a:custGeom>
              <a:avLst/>
              <a:gdLst/>
              <a:ahLst/>
              <a:cxnLst/>
              <a:rect l="l" t="t" r="r" b="b"/>
              <a:pathLst>
                <a:path w="43" h="113" extrusionOk="0">
                  <a:moveTo>
                    <a:pt x="0" y="0"/>
                  </a:moveTo>
                  <a:cubicBezTo>
                    <a:pt x="7" y="39"/>
                    <a:pt x="21" y="77"/>
                    <a:pt x="42" y="112"/>
                  </a:cubicBezTo>
                  <a:cubicBezTo>
                    <a:pt x="21" y="77"/>
                    <a:pt x="7" y="39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530" name="Google Shape;5530;p105"/>
            <p:cNvSpPr/>
            <p:nvPr/>
          </p:nvSpPr>
          <p:spPr>
            <a:xfrm>
              <a:off x="2121730" y="181056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531" name="Google Shape;5531;p105"/>
            <p:cNvSpPr/>
            <p:nvPr/>
          </p:nvSpPr>
          <p:spPr>
            <a:xfrm>
              <a:off x="2138362" y="1862985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532" name="Google Shape;5532;p105"/>
            <p:cNvSpPr/>
            <p:nvPr/>
          </p:nvSpPr>
          <p:spPr>
            <a:xfrm>
              <a:off x="2120779" y="1810562"/>
              <a:ext cx="1059" cy="720"/>
            </a:xfrm>
            <a:custGeom>
              <a:avLst/>
              <a:gdLst/>
              <a:ahLst/>
              <a:cxnLst/>
              <a:rect l="l" t="t" r="r" b="b"/>
              <a:pathLst>
                <a:path w="78" h="53" extrusionOk="0">
                  <a:moveTo>
                    <a:pt x="78" y="0"/>
                  </a:moveTo>
                  <a:lnTo>
                    <a:pt x="39" y="25"/>
                  </a:lnTo>
                  <a:lnTo>
                    <a:pt x="18" y="40"/>
                  </a:lnTo>
                  <a:lnTo>
                    <a:pt x="18" y="40"/>
                  </a:lnTo>
                  <a:lnTo>
                    <a:pt x="22" y="39"/>
                  </a:lnTo>
                  <a:lnTo>
                    <a:pt x="74" y="4"/>
                  </a:lnTo>
                  <a:lnTo>
                    <a:pt x="78" y="0"/>
                  </a:lnTo>
                  <a:close/>
                  <a:moveTo>
                    <a:pt x="18" y="40"/>
                  </a:moveTo>
                  <a:lnTo>
                    <a:pt x="11" y="42"/>
                  </a:lnTo>
                  <a:lnTo>
                    <a:pt x="1" y="53"/>
                  </a:lnTo>
                  <a:lnTo>
                    <a:pt x="18" y="40"/>
                  </a:lnTo>
                  <a:close/>
                  <a:moveTo>
                    <a:pt x="1" y="53"/>
                  </a:moveTo>
                  <a:lnTo>
                    <a:pt x="1" y="53"/>
                  </a:lnTo>
                  <a:lnTo>
                    <a:pt x="1" y="53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533" name="Google Shape;5533;p105"/>
            <p:cNvSpPr/>
            <p:nvPr/>
          </p:nvSpPr>
          <p:spPr>
            <a:xfrm>
              <a:off x="1925087" y="1940173"/>
              <a:ext cx="16741" cy="4195"/>
            </a:xfrm>
            <a:custGeom>
              <a:avLst/>
              <a:gdLst/>
              <a:ahLst/>
              <a:cxnLst/>
              <a:rect l="l" t="t" r="r" b="b"/>
              <a:pathLst>
                <a:path w="1233" h="309" extrusionOk="0">
                  <a:moveTo>
                    <a:pt x="774" y="1"/>
                  </a:moveTo>
                  <a:cubicBezTo>
                    <a:pt x="755" y="1"/>
                    <a:pt x="734" y="6"/>
                    <a:pt x="708" y="18"/>
                  </a:cubicBezTo>
                  <a:cubicBezTo>
                    <a:pt x="680" y="32"/>
                    <a:pt x="655" y="43"/>
                    <a:pt x="631" y="53"/>
                  </a:cubicBezTo>
                  <a:lnTo>
                    <a:pt x="620" y="57"/>
                  </a:lnTo>
                  <a:cubicBezTo>
                    <a:pt x="599" y="67"/>
                    <a:pt x="575" y="78"/>
                    <a:pt x="550" y="85"/>
                  </a:cubicBezTo>
                  <a:lnTo>
                    <a:pt x="540" y="88"/>
                  </a:lnTo>
                  <a:cubicBezTo>
                    <a:pt x="515" y="99"/>
                    <a:pt x="494" y="106"/>
                    <a:pt x="470" y="109"/>
                  </a:cubicBezTo>
                  <a:lnTo>
                    <a:pt x="459" y="113"/>
                  </a:lnTo>
                  <a:cubicBezTo>
                    <a:pt x="438" y="120"/>
                    <a:pt x="414" y="127"/>
                    <a:pt x="393" y="130"/>
                  </a:cubicBezTo>
                  <a:lnTo>
                    <a:pt x="382" y="130"/>
                  </a:lnTo>
                  <a:cubicBezTo>
                    <a:pt x="358" y="134"/>
                    <a:pt x="337" y="137"/>
                    <a:pt x="312" y="141"/>
                  </a:cubicBezTo>
                  <a:lnTo>
                    <a:pt x="302" y="141"/>
                  </a:lnTo>
                  <a:cubicBezTo>
                    <a:pt x="277" y="144"/>
                    <a:pt x="253" y="144"/>
                    <a:pt x="228" y="144"/>
                  </a:cubicBezTo>
                  <a:lnTo>
                    <a:pt x="221" y="144"/>
                  </a:lnTo>
                  <a:cubicBezTo>
                    <a:pt x="205" y="145"/>
                    <a:pt x="188" y="146"/>
                    <a:pt x="171" y="146"/>
                  </a:cubicBezTo>
                  <a:cubicBezTo>
                    <a:pt x="131" y="146"/>
                    <a:pt x="89" y="143"/>
                    <a:pt x="50" y="141"/>
                  </a:cubicBezTo>
                  <a:lnTo>
                    <a:pt x="46" y="141"/>
                  </a:lnTo>
                  <a:cubicBezTo>
                    <a:pt x="39" y="172"/>
                    <a:pt x="29" y="211"/>
                    <a:pt x="18" y="246"/>
                  </a:cubicBezTo>
                  <a:cubicBezTo>
                    <a:pt x="11" y="267"/>
                    <a:pt x="8" y="291"/>
                    <a:pt x="1" y="309"/>
                  </a:cubicBezTo>
                  <a:lnTo>
                    <a:pt x="11" y="309"/>
                  </a:lnTo>
                  <a:lnTo>
                    <a:pt x="29" y="305"/>
                  </a:lnTo>
                  <a:lnTo>
                    <a:pt x="43" y="302"/>
                  </a:lnTo>
                  <a:lnTo>
                    <a:pt x="71" y="302"/>
                  </a:lnTo>
                  <a:cubicBezTo>
                    <a:pt x="99" y="302"/>
                    <a:pt x="130" y="298"/>
                    <a:pt x="165" y="295"/>
                  </a:cubicBezTo>
                  <a:lnTo>
                    <a:pt x="235" y="284"/>
                  </a:lnTo>
                  <a:cubicBezTo>
                    <a:pt x="403" y="256"/>
                    <a:pt x="589" y="204"/>
                    <a:pt x="655" y="144"/>
                  </a:cubicBezTo>
                  <a:cubicBezTo>
                    <a:pt x="691" y="112"/>
                    <a:pt x="729" y="100"/>
                    <a:pt x="769" y="100"/>
                  </a:cubicBezTo>
                  <a:cubicBezTo>
                    <a:pt x="815" y="100"/>
                    <a:pt x="864" y="117"/>
                    <a:pt x="911" y="137"/>
                  </a:cubicBezTo>
                  <a:cubicBezTo>
                    <a:pt x="939" y="151"/>
                    <a:pt x="967" y="165"/>
                    <a:pt x="995" y="183"/>
                  </a:cubicBezTo>
                  <a:cubicBezTo>
                    <a:pt x="1047" y="214"/>
                    <a:pt x="1107" y="239"/>
                    <a:pt x="1170" y="253"/>
                  </a:cubicBezTo>
                  <a:cubicBezTo>
                    <a:pt x="1180" y="255"/>
                    <a:pt x="1191" y="256"/>
                    <a:pt x="1201" y="256"/>
                  </a:cubicBezTo>
                  <a:cubicBezTo>
                    <a:pt x="1212" y="256"/>
                    <a:pt x="1222" y="255"/>
                    <a:pt x="1233" y="253"/>
                  </a:cubicBezTo>
                  <a:lnTo>
                    <a:pt x="1198" y="249"/>
                  </a:lnTo>
                  <a:cubicBezTo>
                    <a:pt x="1051" y="239"/>
                    <a:pt x="967" y="155"/>
                    <a:pt x="900" y="85"/>
                  </a:cubicBezTo>
                  <a:cubicBezTo>
                    <a:pt x="847" y="29"/>
                    <a:pt x="816" y="1"/>
                    <a:pt x="774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534" name="Google Shape;5534;p105"/>
            <p:cNvSpPr/>
            <p:nvPr/>
          </p:nvSpPr>
          <p:spPr>
            <a:xfrm>
              <a:off x="1920484" y="1919467"/>
              <a:ext cx="41887" cy="31391"/>
            </a:xfrm>
            <a:custGeom>
              <a:avLst/>
              <a:gdLst/>
              <a:ahLst/>
              <a:cxnLst/>
              <a:rect l="l" t="t" r="r" b="b"/>
              <a:pathLst>
                <a:path w="3085" h="2312" extrusionOk="0">
                  <a:moveTo>
                    <a:pt x="1346" y="1"/>
                  </a:moveTo>
                  <a:cubicBezTo>
                    <a:pt x="1245" y="1"/>
                    <a:pt x="1124" y="41"/>
                    <a:pt x="1078" y="59"/>
                  </a:cubicBezTo>
                  <a:lnTo>
                    <a:pt x="1071" y="63"/>
                  </a:lnTo>
                  <a:lnTo>
                    <a:pt x="1061" y="63"/>
                  </a:lnTo>
                  <a:cubicBezTo>
                    <a:pt x="1057" y="63"/>
                    <a:pt x="1036" y="66"/>
                    <a:pt x="998" y="70"/>
                  </a:cubicBezTo>
                  <a:cubicBezTo>
                    <a:pt x="933" y="77"/>
                    <a:pt x="867" y="81"/>
                    <a:pt x="801" y="81"/>
                  </a:cubicBezTo>
                  <a:cubicBezTo>
                    <a:pt x="715" y="81"/>
                    <a:pt x="628" y="74"/>
                    <a:pt x="543" y="63"/>
                  </a:cubicBezTo>
                  <a:cubicBezTo>
                    <a:pt x="534" y="61"/>
                    <a:pt x="526" y="60"/>
                    <a:pt x="519" y="60"/>
                  </a:cubicBezTo>
                  <a:cubicBezTo>
                    <a:pt x="486" y="60"/>
                    <a:pt x="469" y="82"/>
                    <a:pt x="434" y="154"/>
                  </a:cubicBezTo>
                  <a:lnTo>
                    <a:pt x="420" y="182"/>
                  </a:lnTo>
                  <a:lnTo>
                    <a:pt x="417" y="189"/>
                  </a:lnTo>
                  <a:lnTo>
                    <a:pt x="410" y="206"/>
                  </a:lnTo>
                  <a:lnTo>
                    <a:pt x="403" y="217"/>
                  </a:lnTo>
                  <a:lnTo>
                    <a:pt x="392" y="231"/>
                  </a:lnTo>
                  <a:lnTo>
                    <a:pt x="385" y="241"/>
                  </a:lnTo>
                  <a:lnTo>
                    <a:pt x="375" y="255"/>
                  </a:lnTo>
                  <a:lnTo>
                    <a:pt x="368" y="266"/>
                  </a:lnTo>
                  <a:lnTo>
                    <a:pt x="354" y="280"/>
                  </a:lnTo>
                  <a:lnTo>
                    <a:pt x="343" y="290"/>
                  </a:lnTo>
                  <a:lnTo>
                    <a:pt x="329" y="301"/>
                  </a:lnTo>
                  <a:lnTo>
                    <a:pt x="319" y="308"/>
                  </a:lnTo>
                  <a:lnTo>
                    <a:pt x="305" y="315"/>
                  </a:lnTo>
                  <a:lnTo>
                    <a:pt x="291" y="322"/>
                  </a:lnTo>
                  <a:lnTo>
                    <a:pt x="280" y="325"/>
                  </a:lnTo>
                  <a:cubicBezTo>
                    <a:pt x="259" y="476"/>
                    <a:pt x="228" y="630"/>
                    <a:pt x="147" y="749"/>
                  </a:cubicBezTo>
                  <a:cubicBezTo>
                    <a:pt x="0" y="973"/>
                    <a:pt x="221" y="1330"/>
                    <a:pt x="340" y="1442"/>
                  </a:cubicBezTo>
                  <a:cubicBezTo>
                    <a:pt x="368" y="1466"/>
                    <a:pt x="382" y="1498"/>
                    <a:pt x="389" y="1533"/>
                  </a:cubicBezTo>
                  <a:lnTo>
                    <a:pt x="392" y="1533"/>
                  </a:lnTo>
                  <a:cubicBezTo>
                    <a:pt x="424" y="1533"/>
                    <a:pt x="448" y="1536"/>
                    <a:pt x="476" y="1536"/>
                  </a:cubicBezTo>
                  <a:lnTo>
                    <a:pt x="557" y="1536"/>
                  </a:lnTo>
                  <a:cubicBezTo>
                    <a:pt x="581" y="1536"/>
                    <a:pt x="602" y="1533"/>
                    <a:pt x="623" y="1533"/>
                  </a:cubicBezTo>
                  <a:lnTo>
                    <a:pt x="630" y="1533"/>
                  </a:lnTo>
                  <a:cubicBezTo>
                    <a:pt x="655" y="1529"/>
                    <a:pt x="676" y="1526"/>
                    <a:pt x="697" y="1522"/>
                  </a:cubicBezTo>
                  <a:lnTo>
                    <a:pt x="704" y="1522"/>
                  </a:lnTo>
                  <a:cubicBezTo>
                    <a:pt x="725" y="1519"/>
                    <a:pt x="749" y="1512"/>
                    <a:pt x="767" y="1508"/>
                  </a:cubicBezTo>
                  <a:lnTo>
                    <a:pt x="774" y="1508"/>
                  </a:lnTo>
                  <a:cubicBezTo>
                    <a:pt x="795" y="1501"/>
                    <a:pt x="819" y="1494"/>
                    <a:pt x="840" y="1487"/>
                  </a:cubicBezTo>
                  <a:lnTo>
                    <a:pt x="847" y="1484"/>
                  </a:lnTo>
                  <a:cubicBezTo>
                    <a:pt x="868" y="1477"/>
                    <a:pt x="889" y="1470"/>
                    <a:pt x="914" y="1459"/>
                  </a:cubicBezTo>
                  <a:lnTo>
                    <a:pt x="917" y="1456"/>
                  </a:lnTo>
                  <a:cubicBezTo>
                    <a:pt x="942" y="1445"/>
                    <a:pt x="966" y="1435"/>
                    <a:pt x="991" y="1424"/>
                  </a:cubicBezTo>
                  <a:cubicBezTo>
                    <a:pt x="1037" y="1401"/>
                    <a:pt x="1078" y="1392"/>
                    <a:pt x="1115" y="1392"/>
                  </a:cubicBezTo>
                  <a:cubicBezTo>
                    <a:pt x="1212" y="1392"/>
                    <a:pt x="1278" y="1459"/>
                    <a:pt x="1334" y="1515"/>
                  </a:cubicBezTo>
                  <a:cubicBezTo>
                    <a:pt x="1393" y="1578"/>
                    <a:pt x="1449" y="1634"/>
                    <a:pt x="1547" y="1641"/>
                  </a:cubicBezTo>
                  <a:cubicBezTo>
                    <a:pt x="1831" y="1662"/>
                    <a:pt x="1862" y="1687"/>
                    <a:pt x="1873" y="1694"/>
                  </a:cubicBezTo>
                  <a:lnTo>
                    <a:pt x="1957" y="1750"/>
                  </a:lnTo>
                  <a:lnTo>
                    <a:pt x="1873" y="1802"/>
                  </a:lnTo>
                  <a:cubicBezTo>
                    <a:pt x="1867" y="1809"/>
                    <a:pt x="1711" y="1907"/>
                    <a:pt x="1543" y="1907"/>
                  </a:cubicBezTo>
                  <a:cubicBezTo>
                    <a:pt x="1526" y="1907"/>
                    <a:pt x="1509" y="1906"/>
                    <a:pt x="1491" y="1904"/>
                  </a:cubicBezTo>
                  <a:cubicBezTo>
                    <a:pt x="1414" y="1890"/>
                    <a:pt x="1341" y="1862"/>
                    <a:pt x="1274" y="1816"/>
                  </a:cubicBezTo>
                  <a:cubicBezTo>
                    <a:pt x="1204" y="1780"/>
                    <a:pt x="1152" y="1753"/>
                    <a:pt x="1116" y="1753"/>
                  </a:cubicBezTo>
                  <a:cubicBezTo>
                    <a:pt x="1104" y="1753"/>
                    <a:pt x="1093" y="1757"/>
                    <a:pt x="1085" y="1764"/>
                  </a:cubicBezTo>
                  <a:cubicBezTo>
                    <a:pt x="987" y="1855"/>
                    <a:pt x="756" y="1911"/>
                    <a:pt x="581" y="1939"/>
                  </a:cubicBezTo>
                  <a:lnTo>
                    <a:pt x="525" y="1946"/>
                  </a:lnTo>
                  <a:cubicBezTo>
                    <a:pt x="501" y="1949"/>
                    <a:pt x="476" y="1953"/>
                    <a:pt x="452" y="1953"/>
                  </a:cubicBezTo>
                  <a:lnTo>
                    <a:pt x="420" y="1956"/>
                  </a:lnTo>
                  <a:lnTo>
                    <a:pt x="371" y="1956"/>
                  </a:lnTo>
                  <a:lnTo>
                    <a:pt x="357" y="1960"/>
                  </a:lnTo>
                  <a:lnTo>
                    <a:pt x="340" y="1963"/>
                  </a:lnTo>
                  <a:lnTo>
                    <a:pt x="329" y="1967"/>
                  </a:lnTo>
                  <a:lnTo>
                    <a:pt x="319" y="1967"/>
                  </a:lnTo>
                  <a:cubicBezTo>
                    <a:pt x="312" y="2026"/>
                    <a:pt x="333" y="2083"/>
                    <a:pt x="368" y="2128"/>
                  </a:cubicBezTo>
                  <a:lnTo>
                    <a:pt x="399" y="2163"/>
                  </a:lnTo>
                  <a:lnTo>
                    <a:pt x="403" y="2163"/>
                  </a:lnTo>
                  <a:cubicBezTo>
                    <a:pt x="424" y="2160"/>
                    <a:pt x="441" y="2156"/>
                    <a:pt x="455" y="2156"/>
                  </a:cubicBezTo>
                  <a:cubicBezTo>
                    <a:pt x="469" y="2153"/>
                    <a:pt x="487" y="2153"/>
                    <a:pt x="501" y="2153"/>
                  </a:cubicBezTo>
                  <a:cubicBezTo>
                    <a:pt x="515" y="2153"/>
                    <a:pt x="525" y="2153"/>
                    <a:pt x="539" y="2156"/>
                  </a:cubicBezTo>
                  <a:lnTo>
                    <a:pt x="543" y="2156"/>
                  </a:lnTo>
                  <a:cubicBezTo>
                    <a:pt x="553" y="2156"/>
                    <a:pt x="564" y="2160"/>
                    <a:pt x="571" y="2163"/>
                  </a:cubicBezTo>
                  <a:lnTo>
                    <a:pt x="578" y="2163"/>
                  </a:lnTo>
                  <a:cubicBezTo>
                    <a:pt x="585" y="2167"/>
                    <a:pt x="592" y="2170"/>
                    <a:pt x="599" y="2174"/>
                  </a:cubicBezTo>
                  <a:lnTo>
                    <a:pt x="602" y="2177"/>
                  </a:lnTo>
                  <a:cubicBezTo>
                    <a:pt x="613" y="2181"/>
                    <a:pt x="616" y="2188"/>
                    <a:pt x="623" y="2191"/>
                  </a:cubicBezTo>
                  <a:lnTo>
                    <a:pt x="627" y="2195"/>
                  </a:lnTo>
                  <a:cubicBezTo>
                    <a:pt x="634" y="2202"/>
                    <a:pt x="637" y="2209"/>
                    <a:pt x="644" y="2216"/>
                  </a:cubicBezTo>
                  <a:cubicBezTo>
                    <a:pt x="648" y="2223"/>
                    <a:pt x="655" y="2230"/>
                    <a:pt x="658" y="2240"/>
                  </a:cubicBezTo>
                  <a:lnTo>
                    <a:pt x="662" y="2244"/>
                  </a:lnTo>
                  <a:cubicBezTo>
                    <a:pt x="704" y="2240"/>
                    <a:pt x="746" y="2226"/>
                    <a:pt x="784" y="2205"/>
                  </a:cubicBezTo>
                  <a:cubicBezTo>
                    <a:pt x="830" y="2184"/>
                    <a:pt x="875" y="2160"/>
                    <a:pt x="921" y="2132"/>
                  </a:cubicBezTo>
                  <a:lnTo>
                    <a:pt x="935" y="2121"/>
                  </a:lnTo>
                  <a:lnTo>
                    <a:pt x="949" y="2121"/>
                  </a:lnTo>
                  <a:cubicBezTo>
                    <a:pt x="956" y="2121"/>
                    <a:pt x="1635" y="2072"/>
                    <a:pt x="1747" y="2062"/>
                  </a:cubicBezTo>
                  <a:lnTo>
                    <a:pt x="1785" y="2062"/>
                  </a:lnTo>
                  <a:lnTo>
                    <a:pt x="1799" y="2065"/>
                  </a:lnTo>
                  <a:cubicBezTo>
                    <a:pt x="1810" y="2065"/>
                    <a:pt x="1817" y="2065"/>
                    <a:pt x="1824" y="2069"/>
                  </a:cubicBezTo>
                  <a:lnTo>
                    <a:pt x="1824" y="2040"/>
                  </a:lnTo>
                  <a:lnTo>
                    <a:pt x="1908" y="2054"/>
                  </a:lnTo>
                  <a:cubicBezTo>
                    <a:pt x="2087" y="2090"/>
                    <a:pt x="2300" y="2153"/>
                    <a:pt x="2342" y="2251"/>
                  </a:cubicBezTo>
                  <a:cubicBezTo>
                    <a:pt x="2383" y="2280"/>
                    <a:pt x="2549" y="2312"/>
                    <a:pt x="2729" y="2312"/>
                  </a:cubicBezTo>
                  <a:cubicBezTo>
                    <a:pt x="2845" y="2312"/>
                    <a:pt x="2966" y="2299"/>
                    <a:pt x="3063" y="2265"/>
                  </a:cubicBezTo>
                  <a:lnTo>
                    <a:pt x="3081" y="2258"/>
                  </a:lnTo>
                  <a:cubicBezTo>
                    <a:pt x="3081" y="2209"/>
                    <a:pt x="3081" y="2170"/>
                    <a:pt x="3081" y="2135"/>
                  </a:cubicBezTo>
                  <a:lnTo>
                    <a:pt x="3081" y="2132"/>
                  </a:lnTo>
                  <a:lnTo>
                    <a:pt x="3081" y="2114"/>
                  </a:lnTo>
                  <a:cubicBezTo>
                    <a:pt x="3084" y="2069"/>
                    <a:pt x="3081" y="2019"/>
                    <a:pt x="3077" y="1970"/>
                  </a:cubicBezTo>
                  <a:cubicBezTo>
                    <a:pt x="3067" y="1921"/>
                    <a:pt x="2937" y="1785"/>
                    <a:pt x="2853" y="1701"/>
                  </a:cubicBezTo>
                  <a:lnTo>
                    <a:pt x="2804" y="1652"/>
                  </a:lnTo>
                  <a:cubicBezTo>
                    <a:pt x="2703" y="1550"/>
                    <a:pt x="2699" y="1351"/>
                    <a:pt x="2703" y="1281"/>
                  </a:cubicBezTo>
                  <a:lnTo>
                    <a:pt x="2608" y="1141"/>
                  </a:lnTo>
                  <a:lnTo>
                    <a:pt x="2605" y="1130"/>
                  </a:lnTo>
                  <a:cubicBezTo>
                    <a:pt x="2591" y="1092"/>
                    <a:pt x="2577" y="1053"/>
                    <a:pt x="2559" y="1015"/>
                  </a:cubicBezTo>
                  <a:cubicBezTo>
                    <a:pt x="2531" y="955"/>
                    <a:pt x="2493" y="903"/>
                    <a:pt x="2447" y="857"/>
                  </a:cubicBezTo>
                  <a:cubicBezTo>
                    <a:pt x="2437" y="850"/>
                    <a:pt x="2430" y="840"/>
                    <a:pt x="2419" y="833"/>
                  </a:cubicBezTo>
                  <a:lnTo>
                    <a:pt x="2416" y="829"/>
                  </a:lnTo>
                  <a:cubicBezTo>
                    <a:pt x="2405" y="822"/>
                    <a:pt x="2395" y="819"/>
                    <a:pt x="2384" y="812"/>
                  </a:cubicBezTo>
                  <a:lnTo>
                    <a:pt x="2377" y="808"/>
                  </a:lnTo>
                  <a:cubicBezTo>
                    <a:pt x="2367" y="801"/>
                    <a:pt x="2353" y="798"/>
                    <a:pt x="2342" y="794"/>
                  </a:cubicBezTo>
                  <a:cubicBezTo>
                    <a:pt x="2328" y="787"/>
                    <a:pt x="2314" y="784"/>
                    <a:pt x="2300" y="777"/>
                  </a:cubicBezTo>
                  <a:cubicBezTo>
                    <a:pt x="2164" y="710"/>
                    <a:pt x="2059" y="553"/>
                    <a:pt x="1996" y="427"/>
                  </a:cubicBezTo>
                  <a:cubicBezTo>
                    <a:pt x="1989" y="409"/>
                    <a:pt x="1978" y="395"/>
                    <a:pt x="1971" y="381"/>
                  </a:cubicBezTo>
                  <a:cubicBezTo>
                    <a:pt x="1957" y="346"/>
                    <a:pt x="1943" y="318"/>
                    <a:pt x="1936" y="297"/>
                  </a:cubicBezTo>
                  <a:lnTo>
                    <a:pt x="1754" y="297"/>
                  </a:lnTo>
                  <a:lnTo>
                    <a:pt x="1733" y="273"/>
                  </a:lnTo>
                  <a:cubicBezTo>
                    <a:pt x="1659" y="182"/>
                    <a:pt x="1572" y="101"/>
                    <a:pt x="1474" y="35"/>
                  </a:cubicBezTo>
                  <a:lnTo>
                    <a:pt x="1446" y="21"/>
                  </a:lnTo>
                  <a:cubicBezTo>
                    <a:pt x="1418" y="6"/>
                    <a:pt x="1384" y="1"/>
                    <a:pt x="1346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535" name="Google Shape;5535;p105"/>
            <p:cNvSpPr/>
            <p:nvPr/>
          </p:nvSpPr>
          <p:spPr>
            <a:xfrm>
              <a:off x="1924802" y="1946215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" y="4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536" name="Google Shape;5536;p105"/>
            <p:cNvSpPr/>
            <p:nvPr/>
          </p:nvSpPr>
          <p:spPr>
            <a:xfrm>
              <a:off x="1925752" y="194606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537" name="Google Shape;5537;p105"/>
            <p:cNvSpPr/>
            <p:nvPr/>
          </p:nvSpPr>
          <p:spPr>
            <a:xfrm>
              <a:off x="1928943" y="194026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538" name="Google Shape;5538;p105"/>
            <p:cNvSpPr/>
            <p:nvPr/>
          </p:nvSpPr>
          <p:spPr>
            <a:xfrm>
              <a:off x="1925752" y="19402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539" name="Google Shape;5539;p105"/>
            <p:cNvSpPr/>
            <p:nvPr/>
          </p:nvSpPr>
          <p:spPr>
            <a:xfrm>
              <a:off x="1932880" y="1939181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540" name="Google Shape;5540;p105"/>
            <p:cNvSpPr/>
            <p:nvPr/>
          </p:nvSpPr>
          <p:spPr>
            <a:xfrm>
              <a:off x="1931835" y="193956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541" name="Google Shape;5541;p105"/>
            <p:cNvSpPr/>
            <p:nvPr/>
          </p:nvSpPr>
          <p:spPr>
            <a:xfrm>
              <a:off x="1925901" y="194602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542" name="Google Shape;5542;p105"/>
            <p:cNvSpPr/>
            <p:nvPr/>
          </p:nvSpPr>
          <p:spPr>
            <a:xfrm>
              <a:off x="1925521" y="194612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543" name="Google Shape;5543;p105"/>
            <p:cNvSpPr/>
            <p:nvPr/>
          </p:nvSpPr>
          <p:spPr>
            <a:xfrm>
              <a:off x="1926947" y="19403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544" name="Google Shape;5544;p105"/>
            <p:cNvSpPr/>
            <p:nvPr/>
          </p:nvSpPr>
          <p:spPr>
            <a:xfrm>
              <a:off x="1925087" y="1946160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545" name="Google Shape;5545;p105"/>
            <p:cNvSpPr/>
            <p:nvPr/>
          </p:nvSpPr>
          <p:spPr>
            <a:xfrm>
              <a:off x="1928033" y="19403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546" name="Google Shape;5546;p105"/>
            <p:cNvSpPr/>
            <p:nvPr/>
          </p:nvSpPr>
          <p:spPr>
            <a:xfrm>
              <a:off x="1926037" y="19460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547" name="Google Shape;5547;p105"/>
            <p:cNvSpPr/>
            <p:nvPr/>
          </p:nvSpPr>
          <p:spPr>
            <a:xfrm>
              <a:off x="1929893" y="1940132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548" name="Google Shape;5548;p105"/>
            <p:cNvSpPr/>
            <p:nvPr/>
          </p:nvSpPr>
          <p:spPr>
            <a:xfrm>
              <a:off x="1930884" y="193988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549" name="Google Shape;5549;p105"/>
            <p:cNvSpPr/>
            <p:nvPr/>
          </p:nvSpPr>
          <p:spPr>
            <a:xfrm>
              <a:off x="1926132" y="194597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550" name="Google Shape;5550;p105"/>
            <p:cNvSpPr/>
            <p:nvPr/>
          </p:nvSpPr>
          <p:spPr>
            <a:xfrm>
              <a:off x="1928318" y="1943404"/>
              <a:ext cx="6911" cy="2349"/>
            </a:xfrm>
            <a:custGeom>
              <a:avLst/>
              <a:gdLst/>
              <a:ahLst/>
              <a:cxnLst/>
              <a:rect l="l" t="t" r="r" b="b"/>
              <a:pathLst>
                <a:path w="509" h="173" extrusionOk="0">
                  <a:moveTo>
                    <a:pt x="508" y="1"/>
                  </a:moveTo>
                  <a:cubicBezTo>
                    <a:pt x="423" y="74"/>
                    <a:pt x="250" y="126"/>
                    <a:pt x="90" y="157"/>
                  </a:cubicBezTo>
                  <a:lnTo>
                    <a:pt x="90" y="157"/>
                  </a:lnTo>
                  <a:cubicBezTo>
                    <a:pt x="248" y="126"/>
                    <a:pt x="423" y="77"/>
                    <a:pt x="508" y="1"/>
                  </a:cubicBezTo>
                  <a:close/>
                  <a:moveTo>
                    <a:pt x="90" y="157"/>
                  </a:moveTo>
                  <a:cubicBezTo>
                    <a:pt x="60" y="163"/>
                    <a:pt x="29" y="168"/>
                    <a:pt x="1" y="172"/>
                  </a:cubicBezTo>
                  <a:cubicBezTo>
                    <a:pt x="30" y="168"/>
                    <a:pt x="60" y="163"/>
                    <a:pt x="90" y="157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551" name="Google Shape;5551;p105"/>
            <p:cNvSpPr/>
            <p:nvPr/>
          </p:nvSpPr>
          <p:spPr>
            <a:xfrm>
              <a:off x="1926607" y="1945834"/>
              <a:ext cx="1018" cy="149"/>
            </a:xfrm>
            <a:custGeom>
              <a:avLst/>
              <a:gdLst/>
              <a:ahLst/>
              <a:cxnLst/>
              <a:rect l="l" t="t" r="r" b="b"/>
              <a:pathLst>
                <a:path w="75" h="11" extrusionOk="0">
                  <a:moveTo>
                    <a:pt x="74" y="0"/>
                  </a:moveTo>
                  <a:lnTo>
                    <a:pt x="74" y="0"/>
                  </a:lnTo>
                  <a:cubicBezTo>
                    <a:pt x="46" y="4"/>
                    <a:pt x="22" y="7"/>
                    <a:pt x="1" y="11"/>
                  </a:cubicBezTo>
                  <a:cubicBezTo>
                    <a:pt x="22" y="11"/>
                    <a:pt x="46" y="4"/>
                    <a:pt x="74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552" name="Google Shape;5552;p105"/>
            <p:cNvSpPr/>
            <p:nvPr/>
          </p:nvSpPr>
          <p:spPr>
            <a:xfrm>
              <a:off x="1927273" y="1949405"/>
              <a:ext cx="17936" cy="10224"/>
            </a:xfrm>
            <a:custGeom>
              <a:avLst/>
              <a:gdLst/>
              <a:ahLst/>
              <a:cxnLst/>
              <a:rect l="l" t="t" r="r" b="b"/>
              <a:pathLst>
                <a:path w="1321" h="753" extrusionOk="0">
                  <a:moveTo>
                    <a:pt x="1264" y="0"/>
                  </a:moveTo>
                  <a:cubicBezTo>
                    <a:pt x="1159" y="7"/>
                    <a:pt x="589" y="53"/>
                    <a:pt x="480" y="60"/>
                  </a:cubicBezTo>
                  <a:cubicBezTo>
                    <a:pt x="424" y="93"/>
                    <a:pt x="269" y="183"/>
                    <a:pt x="161" y="183"/>
                  </a:cubicBezTo>
                  <a:cubicBezTo>
                    <a:pt x="155" y="183"/>
                    <a:pt x="150" y="183"/>
                    <a:pt x="144" y="182"/>
                  </a:cubicBezTo>
                  <a:cubicBezTo>
                    <a:pt x="137" y="182"/>
                    <a:pt x="130" y="182"/>
                    <a:pt x="123" y="179"/>
                  </a:cubicBezTo>
                  <a:cubicBezTo>
                    <a:pt x="92" y="168"/>
                    <a:pt x="67" y="147"/>
                    <a:pt x="50" y="119"/>
                  </a:cubicBezTo>
                  <a:lnTo>
                    <a:pt x="46" y="109"/>
                  </a:lnTo>
                  <a:lnTo>
                    <a:pt x="46" y="105"/>
                  </a:lnTo>
                  <a:lnTo>
                    <a:pt x="46" y="102"/>
                  </a:lnTo>
                  <a:lnTo>
                    <a:pt x="43" y="98"/>
                  </a:lnTo>
                  <a:cubicBezTo>
                    <a:pt x="39" y="98"/>
                    <a:pt x="36" y="95"/>
                    <a:pt x="32" y="95"/>
                  </a:cubicBezTo>
                  <a:cubicBezTo>
                    <a:pt x="25" y="92"/>
                    <a:pt x="17" y="90"/>
                    <a:pt x="10" y="90"/>
                  </a:cubicBezTo>
                  <a:cubicBezTo>
                    <a:pt x="7" y="90"/>
                    <a:pt x="4" y="90"/>
                    <a:pt x="1" y="91"/>
                  </a:cubicBezTo>
                  <a:cubicBezTo>
                    <a:pt x="85" y="203"/>
                    <a:pt x="130" y="259"/>
                    <a:pt x="340" y="319"/>
                  </a:cubicBezTo>
                  <a:cubicBezTo>
                    <a:pt x="550" y="378"/>
                    <a:pt x="543" y="480"/>
                    <a:pt x="522" y="581"/>
                  </a:cubicBezTo>
                  <a:cubicBezTo>
                    <a:pt x="512" y="648"/>
                    <a:pt x="505" y="686"/>
                    <a:pt x="589" y="742"/>
                  </a:cubicBezTo>
                  <a:lnTo>
                    <a:pt x="610" y="753"/>
                  </a:lnTo>
                  <a:lnTo>
                    <a:pt x="624" y="742"/>
                  </a:lnTo>
                  <a:lnTo>
                    <a:pt x="634" y="735"/>
                  </a:lnTo>
                  <a:cubicBezTo>
                    <a:pt x="648" y="725"/>
                    <a:pt x="662" y="714"/>
                    <a:pt x="680" y="700"/>
                  </a:cubicBezTo>
                  <a:lnTo>
                    <a:pt x="732" y="662"/>
                  </a:lnTo>
                  <a:cubicBezTo>
                    <a:pt x="893" y="537"/>
                    <a:pt x="1010" y="450"/>
                    <a:pt x="1100" y="450"/>
                  </a:cubicBezTo>
                  <a:cubicBezTo>
                    <a:pt x="1116" y="450"/>
                    <a:pt x="1131" y="453"/>
                    <a:pt x="1145" y="459"/>
                  </a:cubicBezTo>
                  <a:cubicBezTo>
                    <a:pt x="1155" y="461"/>
                    <a:pt x="1164" y="463"/>
                    <a:pt x="1173" y="463"/>
                  </a:cubicBezTo>
                  <a:cubicBezTo>
                    <a:pt x="1200" y="463"/>
                    <a:pt x="1225" y="452"/>
                    <a:pt x="1243" y="434"/>
                  </a:cubicBezTo>
                  <a:cubicBezTo>
                    <a:pt x="1240" y="424"/>
                    <a:pt x="1233" y="413"/>
                    <a:pt x="1226" y="403"/>
                  </a:cubicBezTo>
                  <a:cubicBezTo>
                    <a:pt x="1191" y="347"/>
                    <a:pt x="1145" y="273"/>
                    <a:pt x="1166" y="203"/>
                  </a:cubicBezTo>
                  <a:cubicBezTo>
                    <a:pt x="1184" y="161"/>
                    <a:pt x="1215" y="130"/>
                    <a:pt x="1254" y="119"/>
                  </a:cubicBezTo>
                  <a:cubicBezTo>
                    <a:pt x="1296" y="95"/>
                    <a:pt x="1320" y="53"/>
                    <a:pt x="1320" y="7"/>
                  </a:cubicBezTo>
                  <a:lnTo>
                    <a:pt x="1317" y="7"/>
                  </a:lnTo>
                  <a:lnTo>
                    <a:pt x="1303" y="4"/>
                  </a:lnTo>
                  <a:lnTo>
                    <a:pt x="1299" y="4"/>
                  </a:lnTo>
                  <a:lnTo>
                    <a:pt x="1282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553" name="Google Shape;5553;p105"/>
            <p:cNvSpPr/>
            <p:nvPr/>
          </p:nvSpPr>
          <p:spPr>
            <a:xfrm>
              <a:off x="1944856" y="194940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554" name="Google Shape;5554;p105"/>
            <p:cNvSpPr/>
            <p:nvPr/>
          </p:nvSpPr>
          <p:spPr>
            <a:xfrm>
              <a:off x="1945141" y="194950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555" name="Google Shape;5555;p105"/>
            <p:cNvSpPr/>
            <p:nvPr/>
          </p:nvSpPr>
          <p:spPr>
            <a:xfrm>
              <a:off x="1927938" y="1950967"/>
              <a:ext cx="1018" cy="828"/>
            </a:xfrm>
            <a:custGeom>
              <a:avLst/>
              <a:gdLst/>
              <a:ahLst/>
              <a:cxnLst/>
              <a:rect l="l" t="t" r="r" b="b"/>
              <a:pathLst>
                <a:path w="75" h="61" extrusionOk="0">
                  <a:moveTo>
                    <a:pt x="74" y="60"/>
                  </a:moveTo>
                  <a:cubicBezTo>
                    <a:pt x="43" y="50"/>
                    <a:pt x="15" y="29"/>
                    <a:pt x="1" y="1"/>
                  </a:cubicBezTo>
                  <a:cubicBezTo>
                    <a:pt x="15" y="29"/>
                    <a:pt x="43" y="50"/>
                    <a:pt x="74" y="6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556" name="Google Shape;5556;p105"/>
            <p:cNvSpPr/>
            <p:nvPr/>
          </p:nvSpPr>
          <p:spPr>
            <a:xfrm>
              <a:off x="1927612" y="19505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557" name="Google Shape;5557;p105"/>
            <p:cNvSpPr/>
            <p:nvPr/>
          </p:nvSpPr>
          <p:spPr>
            <a:xfrm>
              <a:off x="1927843" y="19507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558" name="Google Shape;5558;p105"/>
            <p:cNvSpPr/>
            <p:nvPr/>
          </p:nvSpPr>
          <p:spPr>
            <a:xfrm>
              <a:off x="1944666" y="19493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559" name="Google Shape;5559;p105"/>
            <p:cNvSpPr/>
            <p:nvPr/>
          </p:nvSpPr>
          <p:spPr>
            <a:xfrm>
              <a:off x="1927802" y="19507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560" name="Google Shape;5560;p105"/>
            <p:cNvSpPr/>
            <p:nvPr/>
          </p:nvSpPr>
          <p:spPr>
            <a:xfrm>
              <a:off x="1927748" y="195068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561" name="Google Shape;5561;p105"/>
            <p:cNvSpPr/>
            <p:nvPr/>
          </p:nvSpPr>
          <p:spPr>
            <a:xfrm>
              <a:off x="1927137" y="195054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562" name="Google Shape;5562;p105"/>
            <p:cNvSpPr/>
            <p:nvPr/>
          </p:nvSpPr>
          <p:spPr>
            <a:xfrm>
              <a:off x="1944475" y="19493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563" name="Google Shape;5563;p105"/>
            <p:cNvSpPr/>
            <p:nvPr/>
          </p:nvSpPr>
          <p:spPr>
            <a:xfrm>
              <a:off x="2156244" y="1961014"/>
              <a:ext cx="88987" cy="61547"/>
            </a:xfrm>
            <a:custGeom>
              <a:avLst/>
              <a:gdLst/>
              <a:ahLst/>
              <a:cxnLst/>
              <a:rect l="l" t="t" r="r" b="b"/>
              <a:pathLst>
                <a:path w="6554" h="4533" extrusionOk="0">
                  <a:moveTo>
                    <a:pt x="4106" y="0"/>
                  </a:moveTo>
                  <a:cubicBezTo>
                    <a:pt x="4103" y="0"/>
                    <a:pt x="4100" y="1"/>
                    <a:pt x="4096" y="3"/>
                  </a:cubicBezTo>
                  <a:cubicBezTo>
                    <a:pt x="4009" y="6"/>
                    <a:pt x="3862" y="90"/>
                    <a:pt x="3774" y="178"/>
                  </a:cubicBezTo>
                  <a:cubicBezTo>
                    <a:pt x="3743" y="206"/>
                    <a:pt x="3722" y="244"/>
                    <a:pt x="3722" y="286"/>
                  </a:cubicBezTo>
                  <a:cubicBezTo>
                    <a:pt x="3722" y="342"/>
                    <a:pt x="3701" y="395"/>
                    <a:pt x="3662" y="437"/>
                  </a:cubicBezTo>
                  <a:cubicBezTo>
                    <a:pt x="3645" y="454"/>
                    <a:pt x="3617" y="479"/>
                    <a:pt x="3582" y="510"/>
                  </a:cubicBezTo>
                  <a:cubicBezTo>
                    <a:pt x="3421" y="657"/>
                    <a:pt x="3270" y="811"/>
                    <a:pt x="3133" y="979"/>
                  </a:cubicBezTo>
                  <a:cubicBezTo>
                    <a:pt x="3011" y="1135"/>
                    <a:pt x="2798" y="1141"/>
                    <a:pt x="2612" y="1141"/>
                  </a:cubicBezTo>
                  <a:cubicBezTo>
                    <a:pt x="2597" y="1141"/>
                    <a:pt x="2581" y="1141"/>
                    <a:pt x="2566" y="1141"/>
                  </a:cubicBezTo>
                  <a:cubicBezTo>
                    <a:pt x="2540" y="1139"/>
                    <a:pt x="2513" y="1138"/>
                    <a:pt x="2486" y="1138"/>
                  </a:cubicBezTo>
                  <a:cubicBezTo>
                    <a:pt x="2459" y="1138"/>
                    <a:pt x="2432" y="1139"/>
                    <a:pt x="2405" y="1141"/>
                  </a:cubicBezTo>
                  <a:cubicBezTo>
                    <a:pt x="2381" y="1144"/>
                    <a:pt x="2356" y="1148"/>
                    <a:pt x="2335" y="1158"/>
                  </a:cubicBezTo>
                  <a:cubicBezTo>
                    <a:pt x="2311" y="1172"/>
                    <a:pt x="2311" y="1172"/>
                    <a:pt x="2335" y="1232"/>
                  </a:cubicBezTo>
                  <a:cubicBezTo>
                    <a:pt x="2360" y="1281"/>
                    <a:pt x="2398" y="1375"/>
                    <a:pt x="2314" y="1442"/>
                  </a:cubicBezTo>
                  <a:cubicBezTo>
                    <a:pt x="2234" y="1512"/>
                    <a:pt x="2031" y="1606"/>
                    <a:pt x="1898" y="1669"/>
                  </a:cubicBezTo>
                  <a:lnTo>
                    <a:pt x="1817" y="1708"/>
                  </a:lnTo>
                  <a:cubicBezTo>
                    <a:pt x="1754" y="1732"/>
                    <a:pt x="1684" y="1750"/>
                    <a:pt x="1618" y="1753"/>
                  </a:cubicBezTo>
                  <a:cubicBezTo>
                    <a:pt x="1485" y="1771"/>
                    <a:pt x="1299" y="1795"/>
                    <a:pt x="1243" y="1869"/>
                  </a:cubicBezTo>
                  <a:cubicBezTo>
                    <a:pt x="1204" y="1918"/>
                    <a:pt x="1162" y="1934"/>
                    <a:pt x="1122" y="1934"/>
                  </a:cubicBezTo>
                  <a:cubicBezTo>
                    <a:pt x="1066" y="1934"/>
                    <a:pt x="1013" y="1901"/>
                    <a:pt x="980" y="1883"/>
                  </a:cubicBezTo>
                  <a:cubicBezTo>
                    <a:pt x="941" y="1858"/>
                    <a:pt x="922" y="1848"/>
                    <a:pt x="910" y="1848"/>
                  </a:cubicBezTo>
                  <a:cubicBezTo>
                    <a:pt x="899" y="1848"/>
                    <a:pt x="894" y="1856"/>
                    <a:pt x="886" y="1869"/>
                  </a:cubicBezTo>
                  <a:cubicBezTo>
                    <a:pt x="830" y="1960"/>
                    <a:pt x="742" y="2023"/>
                    <a:pt x="641" y="2047"/>
                  </a:cubicBezTo>
                  <a:cubicBezTo>
                    <a:pt x="627" y="2047"/>
                    <a:pt x="616" y="2051"/>
                    <a:pt x="602" y="2051"/>
                  </a:cubicBezTo>
                  <a:lnTo>
                    <a:pt x="592" y="2051"/>
                  </a:lnTo>
                  <a:cubicBezTo>
                    <a:pt x="581" y="2047"/>
                    <a:pt x="571" y="2047"/>
                    <a:pt x="560" y="2047"/>
                  </a:cubicBezTo>
                  <a:lnTo>
                    <a:pt x="550" y="2044"/>
                  </a:lnTo>
                  <a:cubicBezTo>
                    <a:pt x="543" y="2040"/>
                    <a:pt x="532" y="2037"/>
                    <a:pt x="525" y="2033"/>
                  </a:cubicBezTo>
                  <a:lnTo>
                    <a:pt x="515" y="2030"/>
                  </a:lnTo>
                  <a:cubicBezTo>
                    <a:pt x="504" y="2026"/>
                    <a:pt x="494" y="2019"/>
                    <a:pt x="487" y="2012"/>
                  </a:cubicBezTo>
                  <a:cubicBezTo>
                    <a:pt x="480" y="2009"/>
                    <a:pt x="473" y="2005"/>
                    <a:pt x="469" y="1998"/>
                  </a:cubicBezTo>
                  <a:lnTo>
                    <a:pt x="466" y="2005"/>
                  </a:lnTo>
                  <a:lnTo>
                    <a:pt x="452" y="2016"/>
                  </a:lnTo>
                  <a:lnTo>
                    <a:pt x="431" y="2037"/>
                  </a:lnTo>
                  <a:lnTo>
                    <a:pt x="417" y="2047"/>
                  </a:lnTo>
                  <a:lnTo>
                    <a:pt x="396" y="2068"/>
                  </a:lnTo>
                  <a:lnTo>
                    <a:pt x="385" y="2082"/>
                  </a:lnTo>
                  <a:lnTo>
                    <a:pt x="364" y="2103"/>
                  </a:lnTo>
                  <a:lnTo>
                    <a:pt x="354" y="2117"/>
                  </a:lnTo>
                  <a:lnTo>
                    <a:pt x="336" y="2138"/>
                  </a:lnTo>
                  <a:lnTo>
                    <a:pt x="326" y="2152"/>
                  </a:lnTo>
                  <a:cubicBezTo>
                    <a:pt x="319" y="2159"/>
                    <a:pt x="312" y="2166"/>
                    <a:pt x="308" y="2173"/>
                  </a:cubicBezTo>
                  <a:lnTo>
                    <a:pt x="298" y="2187"/>
                  </a:lnTo>
                  <a:cubicBezTo>
                    <a:pt x="294" y="2198"/>
                    <a:pt x="291" y="2205"/>
                    <a:pt x="284" y="2215"/>
                  </a:cubicBezTo>
                  <a:lnTo>
                    <a:pt x="280" y="2226"/>
                  </a:lnTo>
                  <a:cubicBezTo>
                    <a:pt x="273" y="2236"/>
                    <a:pt x="266" y="2250"/>
                    <a:pt x="263" y="2264"/>
                  </a:cubicBezTo>
                  <a:cubicBezTo>
                    <a:pt x="228" y="2369"/>
                    <a:pt x="179" y="2467"/>
                    <a:pt x="119" y="2562"/>
                  </a:cubicBezTo>
                  <a:lnTo>
                    <a:pt x="95" y="2597"/>
                  </a:lnTo>
                  <a:cubicBezTo>
                    <a:pt x="53" y="2670"/>
                    <a:pt x="0" y="2754"/>
                    <a:pt x="0" y="2789"/>
                  </a:cubicBezTo>
                  <a:cubicBezTo>
                    <a:pt x="4" y="2838"/>
                    <a:pt x="11" y="2887"/>
                    <a:pt x="28" y="2936"/>
                  </a:cubicBezTo>
                  <a:cubicBezTo>
                    <a:pt x="56" y="3034"/>
                    <a:pt x="70" y="3136"/>
                    <a:pt x="74" y="3238"/>
                  </a:cubicBezTo>
                  <a:cubicBezTo>
                    <a:pt x="74" y="3413"/>
                    <a:pt x="116" y="3500"/>
                    <a:pt x="217" y="3637"/>
                  </a:cubicBezTo>
                  <a:cubicBezTo>
                    <a:pt x="291" y="3738"/>
                    <a:pt x="326" y="3864"/>
                    <a:pt x="315" y="3990"/>
                  </a:cubicBezTo>
                  <a:cubicBezTo>
                    <a:pt x="347" y="4043"/>
                    <a:pt x="382" y="4095"/>
                    <a:pt x="424" y="4144"/>
                  </a:cubicBezTo>
                  <a:cubicBezTo>
                    <a:pt x="469" y="4197"/>
                    <a:pt x="522" y="4249"/>
                    <a:pt x="581" y="4295"/>
                  </a:cubicBezTo>
                  <a:cubicBezTo>
                    <a:pt x="697" y="4393"/>
                    <a:pt x="767" y="4456"/>
                    <a:pt x="784" y="4519"/>
                  </a:cubicBezTo>
                  <a:lnTo>
                    <a:pt x="784" y="4522"/>
                  </a:lnTo>
                  <a:lnTo>
                    <a:pt x="788" y="4526"/>
                  </a:lnTo>
                  <a:lnTo>
                    <a:pt x="788" y="4529"/>
                  </a:lnTo>
                  <a:lnTo>
                    <a:pt x="791" y="4533"/>
                  </a:lnTo>
                  <a:cubicBezTo>
                    <a:pt x="900" y="4396"/>
                    <a:pt x="882" y="4204"/>
                    <a:pt x="879" y="4183"/>
                  </a:cubicBezTo>
                  <a:lnTo>
                    <a:pt x="879" y="4179"/>
                  </a:lnTo>
                  <a:lnTo>
                    <a:pt x="872" y="4120"/>
                  </a:lnTo>
                  <a:lnTo>
                    <a:pt x="1233" y="4039"/>
                  </a:lnTo>
                  <a:lnTo>
                    <a:pt x="1478" y="3969"/>
                  </a:lnTo>
                  <a:lnTo>
                    <a:pt x="1891" y="4025"/>
                  </a:lnTo>
                  <a:lnTo>
                    <a:pt x="1891" y="3710"/>
                  </a:lnTo>
                  <a:lnTo>
                    <a:pt x="1905" y="3693"/>
                  </a:lnTo>
                  <a:cubicBezTo>
                    <a:pt x="1940" y="3644"/>
                    <a:pt x="2269" y="3227"/>
                    <a:pt x="2528" y="3227"/>
                  </a:cubicBezTo>
                  <a:cubicBezTo>
                    <a:pt x="2759" y="3227"/>
                    <a:pt x="2951" y="3462"/>
                    <a:pt x="3007" y="3539"/>
                  </a:cubicBezTo>
                  <a:lnTo>
                    <a:pt x="3963" y="3724"/>
                  </a:lnTo>
                  <a:cubicBezTo>
                    <a:pt x="3991" y="3619"/>
                    <a:pt x="4051" y="3434"/>
                    <a:pt x="4145" y="3374"/>
                  </a:cubicBezTo>
                  <a:cubicBezTo>
                    <a:pt x="4180" y="3351"/>
                    <a:pt x="4219" y="3342"/>
                    <a:pt x="4260" y="3342"/>
                  </a:cubicBezTo>
                  <a:cubicBezTo>
                    <a:pt x="4305" y="3342"/>
                    <a:pt x="4351" y="3353"/>
                    <a:pt x="4397" y="3364"/>
                  </a:cubicBezTo>
                  <a:cubicBezTo>
                    <a:pt x="4442" y="3372"/>
                    <a:pt x="4489" y="3381"/>
                    <a:pt x="4529" y="3381"/>
                  </a:cubicBezTo>
                  <a:cubicBezTo>
                    <a:pt x="4552" y="3381"/>
                    <a:pt x="4573" y="3378"/>
                    <a:pt x="4590" y="3371"/>
                  </a:cubicBezTo>
                  <a:cubicBezTo>
                    <a:pt x="4733" y="3297"/>
                    <a:pt x="4940" y="3196"/>
                    <a:pt x="5195" y="3196"/>
                  </a:cubicBezTo>
                  <a:cubicBezTo>
                    <a:pt x="5265" y="3196"/>
                    <a:pt x="5335" y="3206"/>
                    <a:pt x="5402" y="3224"/>
                  </a:cubicBezTo>
                  <a:cubicBezTo>
                    <a:pt x="5441" y="3232"/>
                    <a:pt x="5469" y="3239"/>
                    <a:pt x="5490" y="3239"/>
                  </a:cubicBezTo>
                  <a:cubicBezTo>
                    <a:pt x="5527" y="3239"/>
                    <a:pt x="5545" y="3220"/>
                    <a:pt x="5574" y="3164"/>
                  </a:cubicBezTo>
                  <a:cubicBezTo>
                    <a:pt x="5598" y="3115"/>
                    <a:pt x="5640" y="3080"/>
                    <a:pt x="5693" y="3066"/>
                  </a:cubicBezTo>
                  <a:cubicBezTo>
                    <a:pt x="5721" y="3057"/>
                    <a:pt x="5750" y="3051"/>
                    <a:pt x="5781" y="3051"/>
                  </a:cubicBezTo>
                  <a:cubicBezTo>
                    <a:pt x="5788" y="3051"/>
                    <a:pt x="5794" y="3051"/>
                    <a:pt x="5801" y="3052"/>
                  </a:cubicBezTo>
                  <a:cubicBezTo>
                    <a:pt x="5973" y="3059"/>
                    <a:pt x="6179" y="3157"/>
                    <a:pt x="6249" y="3192"/>
                  </a:cubicBezTo>
                  <a:lnTo>
                    <a:pt x="6554" y="3139"/>
                  </a:lnTo>
                  <a:lnTo>
                    <a:pt x="6466" y="2898"/>
                  </a:lnTo>
                  <a:cubicBezTo>
                    <a:pt x="6396" y="2866"/>
                    <a:pt x="6333" y="2835"/>
                    <a:pt x="6270" y="2793"/>
                  </a:cubicBezTo>
                  <a:lnTo>
                    <a:pt x="6263" y="2789"/>
                  </a:lnTo>
                  <a:lnTo>
                    <a:pt x="6260" y="2786"/>
                  </a:lnTo>
                  <a:cubicBezTo>
                    <a:pt x="6239" y="2775"/>
                    <a:pt x="6221" y="2761"/>
                    <a:pt x="6204" y="2751"/>
                  </a:cubicBezTo>
                  <a:cubicBezTo>
                    <a:pt x="6148" y="2716"/>
                    <a:pt x="6106" y="2663"/>
                    <a:pt x="6081" y="2600"/>
                  </a:cubicBezTo>
                  <a:cubicBezTo>
                    <a:pt x="6081" y="2593"/>
                    <a:pt x="6078" y="2586"/>
                    <a:pt x="6078" y="2579"/>
                  </a:cubicBezTo>
                  <a:cubicBezTo>
                    <a:pt x="6078" y="2492"/>
                    <a:pt x="6078" y="2418"/>
                    <a:pt x="5931" y="2285"/>
                  </a:cubicBezTo>
                  <a:lnTo>
                    <a:pt x="5903" y="2261"/>
                  </a:lnTo>
                  <a:cubicBezTo>
                    <a:pt x="5843" y="2212"/>
                    <a:pt x="5780" y="2166"/>
                    <a:pt x="5717" y="2124"/>
                  </a:cubicBezTo>
                  <a:cubicBezTo>
                    <a:pt x="5619" y="2058"/>
                    <a:pt x="5542" y="2005"/>
                    <a:pt x="5542" y="1904"/>
                  </a:cubicBezTo>
                  <a:cubicBezTo>
                    <a:pt x="5542" y="1862"/>
                    <a:pt x="5525" y="1837"/>
                    <a:pt x="5444" y="1750"/>
                  </a:cubicBezTo>
                  <a:cubicBezTo>
                    <a:pt x="5409" y="1715"/>
                    <a:pt x="5371" y="1669"/>
                    <a:pt x="5321" y="1610"/>
                  </a:cubicBezTo>
                  <a:cubicBezTo>
                    <a:pt x="5174" y="1435"/>
                    <a:pt x="4936" y="1431"/>
                    <a:pt x="4933" y="1431"/>
                  </a:cubicBezTo>
                  <a:lnTo>
                    <a:pt x="4887" y="1431"/>
                  </a:lnTo>
                  <a:lnTo>
                    <a:pt x="4817" y="1256"/>
                  </a:lnTo>
                  <a:lnTo>
                    <a:pt x="4604" y="1225"/>
                  </a:lnTo>
                  <a:lnTo>
                    <a:pt x="4590" y="1218"/>
                  </a:lnTo>
                  <a:cubicBezTo>
                    <a:pt x="4544" y="1183"/>
                    <a:pt x="4516" y="1130"/>
                    <a:pt x="4520" y="1074"/>
                  </a:cubicBezTo>
                  <a:cubicBezTo>
                    <a:pt x="4523" y="1007"/>
                    <a:pt x="4572" y="951"/>
                    <a:pt x="4667" y="906"/>
                  </a:cubicBezTo>
                  <a:cubicBezTo>
                    <a:pt x="4688" y="895"/>
                    <a:pt x="4705" y="878"/>
                    <a:pt x="4712" y="857"/>
                  </a:cubicBezTo>
                  <a:cubicBezTo>
                    <a:pt x="4737" y="790"/>
                    <a:pt x="4677" y="678"/>
                    <a:pt x="4639" y="601"/>
                  </a:cubicBezTo>
                  <a:cubicBezTo>
                    <a:pt x="4625" y="573"/>
                    <a:pt x="4611" y="542"/>
                    <a:pt x="4600" y="510"/>
                  </a:cubicBezTo>
                  <a:cubicBezTo>
                    <a:pt x="4597" y="507"/>
                    <a:pt x="4597" y="503"/>
                    <a:pt x="4593" y="500"/>
                  </a:cubicBezTo>
                  <a:lnTo>
                    <a:pt x="4590" y="493"/>
                  </a:lnTo>
                  <a:lnTo>
                    <a:pt x="4586" y="486"/>
                  </a:lnTo>
                  <a:lnTo>
                    <a:pt x="4579" y="475"/>
                  </a:lnTo>
                  <a:lnTo>
                    <a:pt x="4576" y="468"/>
                  </a:lnTo>
                  <a:lnTo>
                    <a:pt x="4565" y="451"/>
                  </a:lnTo>
                  <a:lnTo>
                    <a:pt x="4562" y="444"/>
                  </a:lnTo>
                  <a:lnTo>
                    <a:pt x="4551" y="430"/>
                  </a:lnTo>
                  <a:lnTo>
                    <a:pt x="4541" y="416"/>
                  </a:lnTo>
                  <a:lnTo>
                    <a:pt x="4534" y="405"/>
                  </a:lnTo>
                  <a:lnTo>
                    <a:pt x="4516" y="381"/>
                  </a:lnTo>
                  <a:cubicBezTo>
                    <a:pt x="4446" y="286"/>
                    <a:pt x="4345" y="157"/>
                    <a:pt x="4243" y="38"/>
                  </a:cubicBezTo>
                  <a:lnTo>
                    <a:pt x="4226" y="38"/>
                  </a:lnTo>
                  <a:lnTo>
                    <a:pt x="4208" y="34"/>
                  </a:lnTo>
                  <a:lnTo>
                    <a:pt x="4198" y="31"/>
                  </a:lnTo>
                  <a:lnTo>
                    <a:pt x="4177" y="24"/>
                  </a:lnTo>
                  <a:lnTo>
                    <a:pt x="4170" y="20"/>
                  </a:lnTo>
                  <a:cubicBezTo>
                    <a:pt x="4163" y="17"/>
                    <a:pt x="4156" y="13"/>
                    <a:pt x="4145" y="10"/>
                  </a:cubicBezTo>
                  <a:cubicBezTo>
                    <a:pt x="4142" y="10"/>
                    <a:pt x="4138" y="6"/>
                    <a:pt x="4131" y="3"/>
                  </a:cubicBezTo>
                  <a:lnTo>
                    <a:pt x="4114" y="3"/>
                  </a:lnTo>
                  <a:cubicBezTo>
                    <a:pt x="4112" y="1"/>
                    <a:pt x="4109" y="0"/>
                    <a:pt x="4106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564" name="Google Shape;5564;p105"/>
            <p:cNvSpPr/>
            <p:nvPr/>
          </p:nvSpPr>
          <p:spPr>
            <a:xfrm>
              <a:off x="2069728" y="1940363"/>
              <a:ext cx="85810" cy="69734"/>
            </a:xfrm>
            <a:custGeom>
              <a:avLst/>
              <a:gdLst/>
              <a:ahLst/>
              <a:cxnLst/>
              <a:rect l="l" t="t" r="r" b="b"/>
              <a:pathLst>
                <a:path w="6320" h="5136" extrusionOk="0">
                  <a:moveTo>
                    <a:pt x="1573" y="0"/>
                  </a:moveTo>
                  <a:cubicBezTo>
                    <a:pt x="1560" y="0"/>
                    <a:pt x="1539" y="14"/>
                    <a:pt x="1496" y="53"/>
                  </a:cubicBezTo>
                  <a:cubicBezTo>
                    <a:pt x="1452" y="94"/>
                    <a:pt x="1400" y="143"/>
                    <a:pt x="1334" y="143"/>
                  </a:cubicBezTo>
                  <a:cubicBezTo>
                    <a:pt x="1326" y="143"/>
                    <a:pt x="1318" y="142"/>
                    <a:pt x="1310" y="141"/>
                  </a:cubicBezTo>
                  <a:lnTo>
                    <a:pt x="1250" y="134"/>
                  </a:lnTo>
                  <a:cubicBezTo>
                    <a:pt x="1186" y="123"/>
                    <a:pt x="1068" y="103"/>
                    <a:pt x="976" y="103"/>
                  </a:cubicBezTo>
                  <a:cubicBezTo>
                    <a:pt x="924" y="103"/>
                    <a:pt x="880" y="109"/>
                    <a:pt x="858" y="127"/>
                  </a:cubicBezTo>
                  <a:cubicBezTo>
                    <a:pt x="820" y="158"/>
                    <a:pt x="802" y="284"/>
                    <a:pt x="792" y="365"/>
                  </a:cubicBezTo>
                  <a:cubicBezTo>
                    <a:pt x="778" y="470"/>
                    <a:pt x="767" y="526"/>
                    <a:pt x="736" y="561"/>
                  </a:cubicBezTo>
                  <a:cubicBezTo>
                    <a:pt x="659" y="638"/>
                    <a:pt x="512" y="831"/>
                    <a:pt x="512" y="901"/>
                  </a:cubicBezTo>
                  <a:cubicBezTo>
                    <a:pt x="512" y="915"/>
                    <a:pt x="508" y="929"/>
                    <a:pt x="508" y="939"/>
                  </a:cubicBezTo>
                  <a:lnTo>
                    <a:pt x="508" y="943"/>
                  </a:lnTo>
                  <a:cubicBezTo>
                    <a:pt x="501" y="978"/>
                    <a:pt x="487" y="1013"/>
                    <a:pt x="463" y="1041"/>
                  </a:cubicBezTo>
                  <a:lnTo>
                    <a:pt x="480" y="1139"/>
                  </a:lnTo>
                  <a:lnTo>
                    <a:pt x="487" y="1184"/>
                  </a:lnTo>
                  <a:lnTo>
                    <a:pt x="487" y="1195"/>
                  </a:lnTo>
                  <a:lnTo>
                    <a:pt x="491" y="1230"/>
                  </a:lnTo>
                  <a:lnTo>
                    <a:pt x="494" y="1244"/>
                  </a:lnTo>
                  <a:lnTo>
                    <a:pt x="498" y="1272"/>
                  </a:lnTo>
                  <a:lnTo>
                    <a:pt x="501" y="1289"/>
                  </a:lnTo>
                  <a:lnTo>
                    <a:pt x="505" y="1310"/>
                  </a:lnTo>
                  <a:lnTo>
                    <a:pt x="508" y="1328"/>
                  </a:lnTo>
                  <a:lnTo>
                    <a:pt x="508" y="1342"/>
                  </a:lnTo>
                  <a:cubicBezTo>
                    <a:pt x="508" y="1352"/>
                    <a:pt x="508" y="1363"/>
                    <a:pt x="512" y="1370"/>
                  </a:cubicBezTo>
                  <a:cubicBezTo>
                    <a:pt x="529" y="1527"/>
                    <a:pt x="575" y="2056"/>
                    <a:pt x="431" y="2199"/>
                  </a:cubicBezTo>
                  <a:cubicBezTo>
                    <a:pt x="351" y="2290"/>
                    <a:pt x="288" y="2388"/>
                    <a:pt x="239" y="2497"/>
                  </a:cubicBezTo>
                  <a:lnTo>
                    <a:pt x="235" y="2500"/>
                  </a:lnTo>
                  <a:lnTo>
                    <a:pt x="232" y="2514"/>
                  </a:lnTo>
                  <a:lnTo>
                    <a:pt x="214" y="2525"/>
                  </a:lnTo>
                  <a:cubicBezTo>
                    <a:pt x="106" y="2613"/>
                    <a:pt x="32" y="2739"/>
                    <a:pt x="11" y="2879"/>
                  </a:cubicBezTo>
                  <a:cubicBezTo>
                    <a:pt x="4" y="2935"/>
                    <a:pt x="1" y="2994"/>
                    <a:pt x="1" y="3050"/>
                  </a:cubicBezTo>
                  <a:cubicBezTo>
                    <a:pt x="1" y="3131"/>
                    <a:pt x="4" y="3215"/>
                    <a:pt x="11" y="3295"/>
                  </a:cubicBezTo>
                  <a:cubicBezTo>
                    <a:pt x="18" y="3365"/>
                    <a:pt x="25" y="3435"/>
                    <a:pt x="25" y="3512"/>
                  </a:cubicBezTo>
                  <a:cubicBezTo>
                    <a:pt x="25" y="3589"/>
                    <a:pt x="57" y="3645"/>
                    <a:pt x="99" y="3722"/>
                  </a:cubicBezTo>
                  <a:lnTo>
                    <a:pt x="120" y="3768"/>
                  </a:lnTo>
                  <a:lnTo>
                    <a:pt x="130" y="3782"/>
                  </a:lnTo>
                  <a:lnTo>
                    <a:pt x="144" y="3813"/>
                  </a:lnTo>
                  <a:lnTo>
                    <a:pt x="151" y="3834"/>
                  </a:lnTo>
                  <a:cubicBezTo>
                    <a:pt x="158" y="3845"/>
                    <a:pt x="162" y="3852"/>
                    <a:pt x="165" y="3862"/>
                  </a:cubicBezTo>
                  <a:cubicBezTo>
                    <a:pt x="169" y="3873"/>
                    <a:pt x="172" y="3880"/>
                    <a:pt x="176" y="3887"/>
                  </a:cubicBezTo>
                  <a:cubicBezTo>
                    <a:pt x="176" y="3894"/>
                    <a:pt x="179" y="3901"/>
                    <a:pt x="183" y="3908"/>
                  </a:cubicBezTo>
                  <a:lnTo>
                    <a:pt x="186" y="3915"/>
                  </a:lnTo>
                  <a:cubicBezTo>
                    <a:pt x="239" y="3985"/>
                    <a:pt x="508" y="4023"/>
                    <a:pt x="704" y="4055"/>
                  </a:cubicBezTo>
                  <a:cubicBezTo>
                    <a:pt x="799" y="4069"/>
                    <a:pt x="890" y="4083"/>
                    <a:pt x="963" y="4097"/>
                  </a:cubicBezTo>
                  <a:cubicBezTo>
                    <a:pt x="1254" y="4163"/>
                    <a:pt x="1545" y="4552"/>
                    <a:pt x="1534" y="4724"/>
                  </a:cubicBezTo>
                  <a:cubicBezTo>
                    <a:pt x="1527" y="4829"/>
                    <a:pt x="1681" y="5074"/>
                    <a:pt x="1790" y="5130"/>
                  </a:cubicBezTo>
                  <a:cubicBezTo>
                    <a:pt x="1798" y="5134"/>
                    <a:pt x="1809" y="5136"/>
                    <a:pt x="1822" y="5136"/>
                  </a:cubicBezTo>
                  <a:cubicBezTo>
                    <a:pt x="1884" y="5136"/>
                    <a:pt x="1992" y="5096"/>
                    <a:pt x="2070" y="5070"/>
                  </a:cubicBezTo>
                  <a:cubicBezTo>
                    <a:pt x="2147" y="5035"/>
                    <a:pt x="2231" y="5011"/>
                    <a:pt x="2315" y="5004"/>
                  </a:cubicBezTo>
                  <a:lnTo>
                    <a:pt x="2350" y="5004"/>
                  </a:lnTo>
                  <a:cubicBezTo>
                    <a:pt x="2850" y="5004"/>
                    <a:pt x="2973" y="4962"/>
                    <a:pt x="2997" y="4937"/>
                  </a:cubicBezTo>
                  <a:cubicBezTo>
                    <a:pt x="3025" y="4916"/>
                    <a:pt x="3057" y="4902"/>
                    <a:pt x="3088" y="4902"/>
                  </a:cubicBezTo>
                  <a:cubicBezTo>
                    <a:pt x="3095" y="4885"/>
                    <a:pt x="3102" y="4867"/>
                    <a:pt x="3109" y="4850"/>
                  </a:cubicBezTo>
                  <a:lnTo>
                    <a:pt x="3113" y="4832"/>
                  </a:lnTo>
                  <a:lnTo>
                    <a:pt x="3123" y="4797"/>
                  </a:lnTo>
                  <a:lnTo>
                    <a:pt x="3130" y="4780"/>
                  </a:lnTo>
                  <a:lnTo>
                    <a:pt x="3141" y="4748"/>
                  </a:lnTo>
                  <a:lnTo>
                    <a:pt x="3144" y="4727"/>
                  </a:lnTo>
                  <a:lnTo>
                    <a:pt x="3155" y="4699"/>
                  </a:lnTo>
                  <a:lnTo>
                    <a:pt x="3158" y="4678"/>
                  </a:lnTo>
                  <a:lnTo>
                    <a:pt x="3165" y="4653"/>
                  </a:lnTo>
                  <a:lnTo>
                    <a:pt x="3172" y="4636"/>
                  </a:lnTo>
                  <a:lnTo>
                    <a:pt x="3176" y="4611"/>
                  </a:lnTo>
                  <a:lnTo>
                    <a:pt x="3183" y="4590"/>
                  </a:lnTo>
                  <a:lnTo>
                    <a:pt x="3186" y="4569"/>
                  </a:lnTo>
                  <a:lnTo>
                    <a:pt x="3190" y="4552"/>
                  </a:lnTo>
                  <a:lnTo>
                    <a:pt x="3197" y="4531"/>
                  </a:lnTo>
                  <a:lnTo>
                    <a:pt x="3200" y="4517"/>
                  </a:lnTo>
                  <a:lnTo>
                    <a:pt x="3204" y="4496"/>
                  </a:lnTo>
                  <a:lnTo>
                    <a:pt x="3207" y="4485"/>
                  </a:lnTo>
                  <a:lnTo>
                    <a:pt x="3211" y="4468"/>
                  </a:lnTo>
                  <a:lnTo>
                    <a:pt x="3211" y="4457"/>
                  </a:lnTo>
                  <a:lnTo>
                    <a:pt x="3214" y="4440"/>
                  </a:lnTo>
                  <a:lnTo>
                    <a:pt x="3214" y="4433"/>
                  </a:lnTo>
                  <a:lnTo>
                    <a:pt x="3218" y="4419"/>
                  </a:lnTo>
                  <a:lnTo>
                    <a:pt x="3218" y="4415"/>
                  </a:lnTo>
                  <a:lnTo>
                    <a:pt x="3218" y="4401"/>
                  </a:lnTo>
                  <a:lnTo>
                    <a:pt x="3218" y="4391"/>
                  </a:lnTo>
                  <a:lnTo>
                    <a:pt x="3221" y="4370"/>
                  </a:lnTo>
                  <a:lnTo>
                    <a:pt x="3235" y="4352"/>
                  </a:lnTo>
                  <a:cubicBezTo>
                    <a:pt x="3617" y="3960"/>
                    <a:pt x="3838" y="3754"/>
                    <a:pt x="3894" y="3740"/>
                  </a:cubicBezTo>
                  <a:cubicBezTo>
                    <a:pt x="3922" y="3733"/>
                    <a:pt x="3953" y="3733"/>
                    <a:pt x="3985" y="3733"/>
                  </a:cubicBezTo>
                  <a:lnTo>
                    <a:pt x="3995" y="3733"/>
                  </a:lnTo>
                  <a:cubicBezTo>
                    <a:pt x="4013" y="3735"/>
                    <a:pt x="4030" y="3736"/>
                    <a:pt x="4047" y="3736"/>
                  </a:cubicBezTo>
                  <a:cubicBezTo>
                    <a:pt x="4081" y="3736"/>
                    <a:pt x="4114" y="3732"/>
                    <a:pt x="4149" y="3722"/>
                  </a:cubicBezTo>
                  <a:cubicBezTo>
                    <a:pt x="4163" y="3719"/>
                    <a:pt x="4181" y="3708"/>
                    <a:pt x="4195" y="3701"/>
                  </a:cubicBezTo>
                  <a:cubicBezTo>
                    <a:pt x="4227" y="3680"/>
                    <a:pt x="4265" y="3669"/>
                    <a:pt x="4304" y="3669"/>
                  </a:cubicBezTo>
                  <a:cubicBezTo>
                    <a:pt x="4335" y="3669"/>
                    <a:pt x="4366" y="3677"/>
                    <a:pt x="4394" y="3691"/>
                  </a:cubicBezTo>
                  <a:cubicBezTo>
                    <a:pt x="4520" y="3743"/>
                    <a:pt x="4618" y="3845"/>
                    <a:pt x="4671" y="3971"/>
                  </a:cubicBezTo>
                  <a:cubicBezTo>
                    <a:pt x="4695" y="3932"/>
                    <a:pt x="4723" y="3880"/>
                    <a:pt x="4744" y="3841"/>
                  </a:cubicBezTo>
                  <a:cubicBezTo>
                    <a:pt x="4758" y="3810"/>
                    <a:pt x="4772" y="3782"/>
                    <a:pt x="4786" y="3754"/>
                  </a:cubicBezTo>
                  <a:lnTo>
                    <a:pt x="4835" y="3663"/>
                  </a:lnTo>
                  <a:cubicBezTo>
                    <a:pt x="4930" y="3491"/>
                    <a:pt x="5182" y="3036"/>
                    <a:pt x="5182" y="2942"/>
                  </a:cubicBezTo>
                  <a:cubicBezTo>
                    <a:pt x="5182" y="2840"/>
                    <a:pt x="5276" y="2763"/>
                    <a:pt x="5357" y="2693"/>
                  </a:cubicBezTo>
                  <a:cubicBezTo>
                    <a:pt x="5388" y="2672"/>
                    <a:pt x="5416" y="2644"/>
                    <a:pt x="5441" y="2616"/>
                  </a:cubicBezTo>
                  <a:lnTo>
                    <a:pt x="5441" y="2584"/>
                  </a:lnTo>
                  <a:cubicBezTo>
                    <a:pt x="5437" y="2476"/>
                    <a:pt x="5434" y="2311"/>
                    <a:pt x="5546" y="2266"/>
                  </a:cubicBezTo>
                  <a:cubicBezTo>
                    <a:pt x="5588" y="2245"/>
                    <a:pt x="5651" y="2052"/>
                    <a:pt x="5634" y="1986"/>
                  </a:cubicBezTo>
                  <a:cubicBezTo>
                    <a:pt x="5609" y="1853"/>
                    <a:pt x="5966" y="1338"/>
                    <a:pt x="5970" y="1335"/>
                  </a:cubicBezTo>
                  <a:cubicBezTo>
                    <a:pt x="6005" y="1289"/>
                    <a:pt x="6064" y="1275"/>
                    <a:pt x="6131" y="1261"/>
                  </a:cubicBezTo>
                  <a:cubicBezTo>
                    <a:pt x="6218" y="1244"/>
                    <a:pt x="6278" y="1230"/>
                    <a:pt x="6281" y="1188"/>
                  </a:cubicBezTo>
                  <a:cubicBezTo>
                    <a:pt x="6285" y="1160"/>
                    <a:pt x="6288" y="1132"/>
                    <a:pt x="6292" y="1100"/>
                  </a:cubicBezTo>
                  <a:cubicBezTo>
                    <a:pt x="6302" y="1037"/>
                    <a:pt x="6320" y="925"/>
                    <a:pt x="6292" y="918"/>
                  </a:cubicBezTo>
                  <a:cubicBezTo>
                    <a:pt x="6183" y="883"/>
                    <a:pt x="6022" y="750"/>
                    <a:pt x="6022" y="631"/>
                  </a:cubicBezTo>
                  <a:lnTo>
                    <a:pt x="6022" y="607"/>
                  </a:lnTo>
                  <a:lnTo>
                    <a:pt x="6022" y="600"/>
                  </a:lnTo>
                  <a:lnTo>
                    <a:pt x="6022" y="579"/>
                  </a:lnTo>
                  <a:lnTo>
                    <a:pt x="6022" y="568"/>
                  </a:lnTo>
                  <a:lnTo>
                    <a:pt x="6022" y="547"/>
                  </a:lnTo>
                  <a:lnTo>
                    <a:pt x="6022" y="533"/>
                  </a:lnTo>
                  <a:lnTo>
                    <a:pt x="6022" y="508"/>
                  </a:lnTo>
                  <a:lnTo>
                    <a:pt x="6022" y="494"/>
                  </a:lnTo>
                  <a:cubicBezTo>
                    <a:pt x="6022" y="480"/>
                    <a:pt x="6026" y="470"/>
                    <a:pt x="6026" y="456"/>
                  </a:cubicBezTo>
                  <a:lnTo>
                    <a:pt x="6026" y="449"/>
                  </a:lnTo>
                  <a:cubicBezTo>
                    <a:pt x="6029" y="438"/>
                    <a:pt x="6029" y="424"/>
                    <a:pt x="6033" y="414"/>
                  </a:cubicBezTo>
                  <a:lnTo>
                    <a:pt x="6033" y="400"/>
                  </a:lnTo>
                  <a:cubicBezTo>
                    <a:pt x="6033" y="393"/>
                    <a:pt x="6033" y="386"/>
                    <a:pt x="6036" y="382"/>
                  </a:cubicBezTo>
                  <a:cubicBezTo>
                    <a:pt x="5987" y="344"/>
                    <a:pt x="5949" y="295"/>
                    <a:pt x="5931" y="235"/>
                  </a:cubicBezTo>
                  <a:cubicBezTo>
                    <a:pt x="5917" y="207"/>
                    <a:pt x="5900" y="183"/>
                    <a:pt x="5879" y="158"/>
                  </a:cubicBezTo>
                  <a:cubicBezTo>
                    <a:pt x="5872" y="148"/>
                    <a:pt x="5865" y="141"/>
                    <a:pt x="5854" y="134"/>
                  </a:cubicBezTo>
                  <a:cubicBezTo>
                    <a:pt x="5847" y="123"/>
                    <a:pt x="5833" y="106"/>
                    <a:pt x="5826" y="95"/>
                  </a:cubicBezTo>
                  <a:cubicBezTo>
                    <a:pt x="5816" y="81"/>
                    <a:pt x="5805" y="71"/>
                    <a:pt x="5788" y="60"/>
                  </a:cubicBezTo>
                  <a:cubicBezTo>
                    <a:pt x="5782" y="59"/>
                    <a:pt x="5776" y="58"/>
                    <a:pt x="5770" y="58"/>
                  </a:cubicBezTo>
                  <a:cubicBezTo>
                    <a:pt x="5763" y="58"/>
                    <a:pt x="5756" y="59"/>
                    <a:pt x="5749" y="60"/>
                  </a:cubicBezTo>
                  <a:cubicBezTo>
                    <a:pt x="5732" y="71"/>
                    <a:pt x="5718" y="81"/>
                    <a:pt x="5704" y="95"/>
                  </a:cubicBezTo>
                  <a:cubicBezTo>
                    <a:pt x="5690" y="106"/>
                    <a:pt x="5679" y="120"/>
                    <a:pt x="5665" y="137"/>
                  </a:cubicBezTo>
                  <a:cubicBezTo>
                    <a:pt x="5651" y="155"/>
                    <a:pt x="5641" y="165"/>
                    <a:pt x="5630" y="179"/>
                  </a:cubicBezTo>
                  <a:lnTo>
                    <a:pt x="5613" y="200"/>
                  </a:lnTo>
                  <a:cubicBezTo>
                    <a:pt x="5536" y="291"/>
                    <a:pt x="5458" y="386"/>
                    <a:pt x="5364" y="417"/>
                  </a:cubicBezTo>
                  <a:cubicBezTo>
                    <a:pt x="5332" y="429"/>
                    <a:pt x="5298" y="433"/>
                    <a:pt x="5263" y="433"/>
                  </a:cubicBezTo>
                  <a:cubicBezTo>
                    <a:pt x="5123" y="433"/>
                    <a:pt x="4971" y="357"/>
                    <a:pt x="4881" y="309"/>
                  </a:cubicBezTo>
                  <a:lnTo>
                    <a:pt x="4863" y="302"/>
                  </a:lnTo>
                  <a:cubicBezTo>
                    <a:pt x="4839" y="289"/>
                    <a:pt x="4764" y="285"/>
                    <a:pt x="4679" y="285"/>
                  </a:cubicBezTo>
                  <a:cubicBezTo>
                    <a:pt x="4628" y="285"/>
                    <a:pt x="4573" y="287"/>
                    <a:pt x="4524" y="288"/>
                  </a:cubicBezTo>
                  <a:lnTo>
                    <a:pt x="4468" y="288"/>
                  </a:lnTo>
                  <a:cubicBezTo>
                    <a:pt x="4412" y="288"/>
                    <a:pt x="4356" y="291"/>
                    <a:pt x="4310" y="295"/>
                  </a:cubicBezTo>
                  <a:cubicBezTo>
                    <a:pt x="4268" y="295"/>
                    <a:pt x="4230" y="295"/>
                    <a:pt x="4191" y="291"/>
                  </a:cubicBezTo>
                  <a:cubicBezTo>
                    <a:pt x="4188" y="291"/>
                    <a:pt x="4185" y="291"/>
                    <a:pt x="4183" y="291"/>
                  </a:cubicBezTo>
                  <a:cubicBezTo>
                    <a:pt x="4117" y="291"/>
                    <a:pt x="4034" y="364"/>
                    <a:pt x="3960" y="431"/>
                  </a:cubicBezTo>
                  <a:cubicBezTo>
                    <a:pt x="3922" y="473"/>
                    <a:pt x="3873" y="508"/>
                    <a:pt x="3824" y="540"/>
                  </a:cubicBezTo>
                  <a:cubicBezTo>
                    <a:pt x="3792" y="558"/>
                    <a:pt x="3761" y="568"/>
                    <a:pt x="3726" y="575"/>
                  </a:cubicBezTo>
                  <a:cubicBezTo>
                    <a:pt x="3670" y="582"/>
                    <a:pt x="3614" y="586"/>
                    <a:pt x="3558" y="586"/>
                  </a:cubicBezTo>
                  <a:cubicBezTo>
                    <a:pt x="3450" y="586"/>
                    <a:pt x="3343" y="572"/>
                    <a:pt x="3239" y="547"/>
                  </a:cubicBezTo>
                  <a:cubicBezTo>
                    <a:pt x="3193" y="526"/>
                    <a:pt x="3148" y="505"/>
                    <a:pt x="3106" y="473"/>
                  </a:cubicBezTo>
                  <a:lnTo>
                    <a:pt x="3053" y="442"/>
                  </a:lnTo>
                  <a:cubicBezTo>
                    <a:pt x="2987" y="396"/>
                    <a:pt x="2875" y="323"/>
                    <a:pt x="2840" y="323"/>
                  </a:cubicBezTo>
                  <a:cubicBezTo>
                    <a:pt x="2689" y="326"/>
                    <a:pt x="2546" y="368"/>
                    <a:pt x="2420" y="442"/>
                  </a:cubicBezTo>
                  <a:cubicBezTo>
                    <a:pt x="2390" y="462"/>
                    <a:pt x="2357" y="473"/>
                    <a:pt x="2323" y="473"/>
                  </a:cubicBezTo>
                  <a:cubicBezTo>
                    <a:pt x="2309" y="473"/>
                    <a:pt x="2294" y="471"/>
                    <a:pt x="2280" y="466"/>
                  </a:cubicBezTo>
                  <a:cubicBezTo>
                    <a:pt x="2192" y="442"/>
                    <a:pt x="2143" y="347"/>
                    <a:pt x="2098" y="256"/>
                  </a:cubicBezTo>
                  <a:cubicBezTo>
                    <a:pt x="2080" y="214"/>
                    <a:pt x="2056" y="176"/>
                    <a:pt x="2028" y="137"/>
                  </a:cubicBezTo>
                  <a:cubicBezTo>
                    <a:pt x="2000" y="102"/>
                    <a:pt x="1937" y="99"/>
                    <a:pt x="1867" y="95"/>
                  </a:cubicBezTo>
                  <a:cubicBezTo>
                    <a:pt x="1779" y="88"/>
                    <a:pt x="1681" y="85"/>
                    <a:pt x="1597" y="15"/>
                  </a:cubicBezTo>
                  <a:cubicBezTo>
                    <a:pt x="1589" y="6"/>
                    <a:pt x="1582" y="0"/>
                    <a:pt x="1573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565" name="Google Shape;5565;p105"/>
            <p:cNvSpPr/>
            <p:nvPr/>
          </p:nvSpPr>
          <p:spPr>
            <a:xfrm>
              <a:off x="2055186" y="1951225"/>
              <a:ext cx="19973" cy="43584"/>
            </a:xfrm>
            <a:custGeom>
              <a:avLst/>
              <a:gdLst/>
              <a:ahLst/>
              <a:cxnLst/>
              <a:rect l="l" t="t" r="r" b="b"/>
              <a:pathLst>
                <a:path w="1471" h="3210" extrusionOk="0">
                  <a:moveTo>
                    <a:pt x="1062" y="0"/>
                  </a:moveTo>
                  <a:cubicBezTo>
                    <a:pt x="1045" y="0"/>
                    <a:pt x="1029" y="6"/>
                    <a:pt x="1016" y="17"/>
                  </a:cubicBezTo>
                  <a:cubicBezTo>
                    <a:pt x="1009" y="20"/>
                    <a:pt x="1005" y="24"/>
                    <a:pt x="1005" y="31"/>
                  </a:cubicBezTo>
                  <a:cubicBezTo>
                    <a:pt x="1002" y="34"/>
                    <a:pt x="998" y="38"/>
                    <a:pt x="995" y="41"/>
                  </a:cubicBezTo>
                  <a:lnTo>
                    <a:pt x="995" y="48"/>
                  </a:lnTo>
                  <a:cubicBezTo>
                    <a:pt x="995" y="52"/>
                    <a:pt x="991" y="55"/>
                    <a:pt x="988" y="59"/>
                  </a:cubicBezTo>
                  <a:lnTo>
                    <a:pt x="984" y="66"/>
                  </a:lnTo>
                  <a:cubicBezTo>
                    <a:pt x="984" y="73"/>
                    <a:pt x="984" y="76"/>
                    <a:pt x="981" y="83"/>
                  </a:cubicBezTo>
                  <a:lnTo>
                    <a:pt x="981" y="87"/>
                  </a:lnTo>
                  <a:cubicBezTo>
                    <a:pt x="974" y="118"/>
                    <a:pt x="974" y="150"/>
                    <a:pt x="981" y="181"/>
                  </a:cubicBezTo>
                  <a:lnTo>
                    <a:pt x="1030" y="388"/>
                  </a:lnTo>
                  <a:lnTo>
                    <a:pt x="967" y="328"/>
                  </a:lnTo>
                  <a:lnTo>
                    <a:pt x="963" y="335"/>
                  </a:lnTo>
                  <a:lnTo>
                    <a:pt x="956" y="339"/>
                  </a:lnTo>
                  <a:lnTo>
                    <a:pt x="953" y="346"/>
                  </a:lnTo>
                  <a:lnTo>
                    <a:pt x="946" y="353"/>
                  </a:lnTo>
                  <a:lnTo>
                    <a:pt x="942" y="356"/>
                  </a:lnTo>
                  <a:lnTo>
                    <a:pt x="939" y="360"/>
                  </a:lnTo>
                  <a:lnTo>
                    <a:pt x="932" y="367"/>
                  </a:lnTo>
                  <a:lnTo>
                    <a:pt x="925" y="370"/>
                  </a:lnTo>
                  <a:lnTo>
                    <a:pt x="921" y="374"/>
                  </a:lnTo>
                  <a:lnTo>
                    <a:pt x="914" y="377"/>
                  </a:lnTo>
                  <a:lnTo>
                    <a:pt x="907" y="384"/>
                  </a:lnTo>
                  <a:lnTo>
                    <a:pt x="904" y="384"/>
                  </a:lnTo>
                  <a:lnTo>
                    <a:pt x="897" y="391"/>
                  </a:lnTo>
                  <a:lnTo>
                    <a:pt x="886" y="398"/>
                  </a:lnTo>
                  <a:cubicBezTo>
                    <a:pt x="865" y="409"/>
                    <a:pt x="844" y="426"/>
                    <a:pt x="827" y="444"/>
                  </a:cubicBezTo>
                  <a:cubicBezTo>
                    <a:pt x="736" y="559"/>
                    <a:pt x="389" y="566"/>
                    <a:pt x="322" y="566"/>
                  </a:cubicBezTo>
                  <a:cubicBezTo>
                    <a:pt x="294" y="566"/>
                    <a:pt x="235" y="622"/>
                    <a:pt x="196" y="657"/>
                  </a:cubicBezTo>
                  <a:cubicBezTo>
                    <a:pt x="151" y="706"/>
                    <a:pt x="98" y="745"/>
                    <a:pt x="35" y="773"/>
                  </a:cubicBezTo>
                  <a:cubicBezTo>
                    <a:pt x="25" y="776"/>
                    <a:pt x="11" y="780"/>
                    <a:pt x="0" y="780"/>
                  </a:cubicBezTo>
                  <a:lnTo>
                    <a:pt x="0" y="801"/>
                  </a:lnTo>
                  <a:lnTo>
                    <a:pt x="0" y="825"/>
                  </a:lnTo>
                  <a:cubicBezTo>
                    <a:pt x="0" y="832"/>
                    <a:pt x="0" y="843"/>
                    <a:pt x="4" y="850"/>
                  </a:cubicBezTo>
                  <a:cubicBezTo>
                    <a:pt x="4" y="857"/>
                    <a:pt x="4" y="864"/>
                    <a:pt x="4" y="867"/>
                  </a:cubicBezTo>
                  <a:cubicBezTo>
                    <a:pt x="4" y="881"/>
                    <a:pt x="4" y="895"/>
                    <a:pt x="7" y="906"/>
                  </a:cubicBezTo>
                  <a:cubicBezTo>
                    <a:pt x="7" y="909"/>
                    <a:pt x="7" y="916"/>
                    <a:pt x="11" y="920"/>
                  </a:cubicBezTo>
                  <a:cubicBezTo>
                    <a:pt x="14" y="923"/>
                    <a:pt x="11" y="934"/>
                    <a:pt x="14" y="937"/>
                  </a:cubicBezTo>
                  <a:cubicBezTo>
                    <a:pt x="14" y="944"/>
                    <a:pt x="14" y="948"/>
                    <a:pt x="18" y="951"/>
                  </a:cubicBezTo>
                  <a:cubicBezTo>
                    <a:pt x="21" y="955"/>
                    <a:pt x="18" y="962"/>
                    <a:pt x="21" y="969"/>
                  </a:cubicBezTo>
                  <a:lnTo>
                    <a:pt x="25" y="979"/>
                  </a:lnTo>
                  <a:cubicBezTo>
                    <a:pt x="25" y="983"/>
                    <a:pt x="28" y="990"/>
                    <a:pt x="28" y="993"/>
                  </a:cubicBezTo>
                  <a:lnTo>
                    <a:pt x="32" y="1004"/>
                  </a:lnTo>
                  <a:lnTo>
                    <a:pt x="39" y="1014"/>
                  </a:lnTo>
                  <a:lnTo>
                    <a:pt x="42" y="1025"/>
                  </a:lnTo>
                  <a:lnTo>
                    <a:pt x="49" y="1032"/>
                  </a:lnTo>
                  <a:lnTo>
                    <a:pt x="53" y="1042"/>
                  </a:lnTo>
                  <a:lnTo>
                    <a:pt x="60" y="1049"/>
                  </a:lnTo>
                  <a:lnTo>
                    <a:pt x="67" y="1056"/>
                  </a:lnTo>
                  <a:lnTo>
                    <a:pt x="74" y="1063"/>
                  </a:lnTo>
                  <a:lnTo>
                    <a:pt x="81" y="1070"/>
                  </a:lnTo>
                  <a:lnTo>
                    <a:pt x="88" y="1077"/>
                  </a:lnTo>
                  <a:lnTo>
                    <a:pt x="95" y="1081"/>
                  </a:lnTo>
                  <a:lnTo>
                    <a:pt x="105" y="1088"/>
                  </a:lnTo>
                  <a:lnTo>
                    <a:pt x="112" y="1091"/>
                  </a:lnTo>
                  <a:lnTo>
                    <a:pt x="123" y="1098"/>
                  </a:lnTo>
                  <a:lnTo>
                    <a:pt x="130" y="1105"/>
                  </a:lnTo>
                  <a:lnTo>
                    <a:pt x="144" y="1112"/>
                  </a:lnTo>
                  <a:lnTo>
                    <a:pt x="151" y="1116"/>
                  </a:lnTo>
                  <a:lnTo>
                    <a:pt x="172" y="1126"/>
                  </a:lnTo>
                  <a:cubicBezTo>
                    <a:pt x="196" y="1140"/>
                    <a:pt x="224" y="1154"/>
                    <a:pt x="256" y="1172"/>
                  </a:cubicBezTo>
                  <a:cubicBezTo>
                    <a:pt x="435" y="1273"/>
                    <a:pt x="403" y="1420"/>
                    <a:pt x="382" y="1504"/>
                  </a:cubicBezTo>
                  <a:cubicBezTo>
                    <a:pt x="372" y="1557"/>
                    <a:pt x="365" y="1581"/>
                    <a:pt x="379" y="1592"/>
                  </a:cubicBezTo>
                  <a:cubicBezTo>
                    <a:pt x="442" y="1658"/>
                    <a:pt x="459" y="1760"/>
                    <a:pt x="466" y="1886"/>
                  </a:cubicBezTo>
                  <a:cubicBezTo>
                    <a:pt x="466" y="1932"/>
                    <a:pt x="470" y="1974"/>
                    <a:pt x="470" y="2023"/>
                  </a:cubicBezTo>
                  <a:cubicBezTo>
                    <a:pt x="470" y="2100"/>
                    <a:pt x="473" y="2187"/>
                    <a:pt x="480" y="2275"/>
                  </a:cubicBezTo>
                  <a:lnTo>
                    <a:pt x="480" y="2303"/>
                  </a:lnTo>
                  <a:lnTo>
                    <a:pt x="480" y="2320"/>
                  </a:lnTo>
                  <a:lnTo>
                    <a:pt x="480" y="2338"/>
                  </a:lnTo>
                  <a:lnTo>
                    <a:pt x="480" y="2359"/>
                  </a:lnTo>
                  <a:lnTo>
                    <a:pt x="480" y="2373"/>
                  </a:lnTo>
                  <a:lnTo>
                    <a:pt x="480" y="2404"/>
                  </a:lnTo>
                  <a:lnTo>
                    <a:pt x="480" y="2415"/>
                  </a:lnTo>
                  <a:lnTo>
                    <a:pt x="480" y="2450"/>
                  </a:lnTo>
                  <a:lnTo>
                    <a:pt x="480" y="2457"/>
                  </a:lnTo>
                  <a:lnTo>
                    <a:pt x="484" y="2502"/>
                  </a:lnTo>
                  <a:lnTo>
                    <a:pt x="484" y="2506"/>
                  </a:lnTo>
                  <a:cubicBezTo>
                    <a:pt x="487" y="2621"/>
                    <a:pt x="494" y="2772"/>
                    <a:pt x="501" y="2954"/>
                  </a:cubicBezTo>
                  <a:lnTo>
                    <a:pt x="501" y="2968"/>
                  </a:lnTo>
                  <a:cubicBezTo>
                    <a:pt x="501" y="2985"/>
                    <a:pt x="501" y="3006"/>
                    <a:pt x="505" y="3024"/>
                  </a:cubicBezTo>
                  <a:lnTo>
                    <a:pt x="505" y="3076"/>
                  </a:lnTo>
                  <a:lnTo>
                    <a:pt x="505" y="3104"/>
                  </a:lnTo>
                  <a:cubicBezTo>
                    <a:pt x="505" y="3139"/>
                    <a:pt x="508" y="3174"/>
                    <a:pt x="508" y="3209"/>
                  </a:cubicBezTo>
                  <a:cubicBezTo>
                    <a:pt x="610" y="3195"/>
                    <a:pt x="711" y="3188"/>
                    <a:pt x="813" y="3188"/>
                  </a:cubicBezTo>
                  <a:cubicBezTo>
                    <a:pt x="869" y="3188"/>
                    <a:pt x="921" y="3150"/>
                    <a:pt x="974" y="3111"/>
                  </a:cubicBezTo>
                  <a:cubicBezTo>
                    <a:pt x="1005" y="3087"/>
                    <a:pt x="1040" y="3066"/>
                    <a:pt x="1079" y="3052"/>
                  </a:cubicBezTo>
                  <a:lnTo>
                    <a:pt x="1075" y="3041"/>
                  </a:lnTo>
                  <a:cubicBezTo>
                    <a:pt x="1065" y="3020"/>
                    <a:pt x="1054" y="2999"/>
                    <a:pt x="1040" y="2978"/>
                  </a:cubicBezTo>
                  <a:cubicBezTo>
                    <a:pt x="998" y="2891"/>
                    <a:pt x="953" y="2807"/>
                    <a:pt x="953" y="2705"/>
                  </a:cubicBezTo>
                  <a:cubicBezTo>
                    <a:pt x="953" y="2635"/>
                    <a:pt x="949" y="2569"/>
                    <a:pt x="942" y="2499"/>
                  </a:cubicBezTo>
                  <a:cubicBezTo>
                    <a:pt x="925" y="2352"/>
                    <a:pt x="925" y="2201"/>
                    <a:pt x="942" y="2054"/>
                  </a:cubicBezTo>
                  <a:cubicBezTo>
                    <a:pt x="960" y="1907"/>
                    <a:pt x="1026" y="1774"/>
                    <a:pt x="1131" y="1669"/>
                  </a:cubicBezTo>
                  <a:cubicBezTo>
                    <a:pt x="1142" y="1658"/>
                    <a:pt x="1152" y="1648"/>
                    <a:pt x="1159" y="1641"/>
                  </a:cubicBezTo>
                  <a:cubicBezTo>
                    <a:pt x="1170" y="1630"/>
                    <a:pt x="1177" y="1623"/>
                    <a:pt x="1184" y="1620"/>
                  </a:cubicBezTo>
                  <a:cubicBezTo>
                    <a:pt x="1236" y="1501"/>
                    <a:pt x="1310" y="1396"/>
                    <a:pt x="1397" y="1301"/>
                  </a:cubicBezTo>
                  <a:cubicBezTo>
                    <a:pt x="1467" y="1231"/>
                    <a:pt x="1471" y="878"/>
                    <a:pt x="1439" y="577"/>
                  </a:cubicBezTo>
                  <a:cubicBezTo>
                    <a:pt x="1439" y="570"/>
                    <a:pt x="1439" y="563"/>
                    <a:pt x="1439" y="556"/>
                  </a:cubicBezTo>
                  <a:lnTo>
                    <a:pt x="1439" y="552"/>
                  </a:lnTo>
                  <a:lnTo>
                    <a:pt x="1436" y="528"/>
                  </a:lnTo>
                  <a:lnTo>
                    <a:pt x="1436" y="524"/>
                  </a:lnTo>
                  <a:cubicBezTo>
                    <a:pt x="1432" y="503"/>
                    <a:pt x="1429" y="479"/>
                    <a:pt x="1425" y="454"/>
                  </a:cubicBezTo>
                  <a:cubicBezTo>
                    <a:pt x="1422" y="426"/>
                    <a:pt x="1415" y="398"/>
                    <a:pt x="1411" y="370"/>
                  </a:cubicBezTo>
                  <a:lnTo>
                    <a:pt x="1408" y="332"/>
                  </a:lnTo>
                  <a:lnTo>
                    <a:pt x="1404" y="314"/>
                  </a:lnTo>
                  <a:lnTo>
                    <a:pt x="1404" y="304"/>
                  </a:lnTo>
                  <a:lnTo>
                    <a:pt x="1401" y="286"/>
                  </a:lnTo>
                  <a:cubicBezTo>
                    <a:pt x="1369" y="286"/>
                    <a:pt x="1338" y="286"/>
                    <a:pt x="1306" y="279"/>
                  </a:cubicBezTo>
                  <a:cubicBezTo>
                    <a:pt x="1289" y="272"/>
                    <a:pt x="1275" y="269"/>
                    <a:pt x="1261" y="262"/>
                  </a:cubicBezTo>
                  <a:cubicBezTo>
                    <a:pt x="1194" y="234"/>
                    <a:pt x="1149" y="171"/>
                    <a:pt x="1142" y="101"/>
                  </a:cubicBezTo>
                  <a:cubicBezTo>
                    <a:pt x="1142" y="90"/>
                    <a:pt x="1142" y="83"/>
                    <a:pt x="1142" y="80"/>
                  </a:cubicBezTo>
                  <a:cubicBezTo>
                    <a:pt x="1135" y="31"/>
                    <a:pt x="1135" y="17"/>
                    <a:pt x="1093" y="6"/>
                  </a:cubicBezTo>
                  <a:cubicBezTo>
                    <a:pt x="1082" y="2"/>
                    <a:pt x="1072" y="0"/>
                    <a:pt x="1062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566" name="Google Shape;5566;p105"/>
            <p:cNvSpPr/>
            <p:nvPr/>
          </p:nvSpPr>
          <p:spPr>
            <a:xfrm>
              <a:off x="2074819" y="1958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567" name="Google Shape;5567;p105"/>
            <p:cNvSpPr/>
            <p:nvPr/>
          </p:nvSpPr>
          <p:spPr>
            <a:xfrm>
              <a:off x="2069972" y="199270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568" name="Google Shape;5568;p105"/>
            <p:cNvSpPr/>
            <p:nvPr/>
          </p:nvSpPr>
          <p:spPr>
            <a:xfrm>
              <a:off x="2074860" y="19588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569" name="Google Shape;5569;p105"/>
            <p:cNvSpPr/>
            <p:nvPr/>
          </p:nvSpPr>
          <p:spPr>
            <a:xfrm>
              <a:off x="2074670" y="19575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570" name="Google Shape;5570;p105"/>
            <p:cNvSpPr/>
            <p:nvPr/>
          </p:nvSpPr>
          <p:spPr>
            <a:xfrm>
              <a:off x="2074385" y="1955678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571" name="Google Shape;5571;p105"/>
            <p:cNvSpPr/>
            <p:nvPr/>
          </p:nvSpPr>
          <p:spPr>
            <a:xfrm>
              <a:off x="2074480" y="19563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572" name="Google Shape;5572;p105"/>
            <p:cNvSpPr/>
            <p:nvPr/>
          </p:nvSpPr>
          <p:spPr>
            <a:xfrm>
              <a:off x="2074344" y="1955244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8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573" name="Google Shape;5573;p105"/>
            <p:cNvSpPr/>
            <p:nvPr/>
          </p:nvSpPr>
          <p:spPr>
            <a:xfrm>
              <a:off x="2048669" y="1961041"/>
              <a:ext cx="11704" cy="36279"/>
            </a:xfrm>
            <a:custGeom>
              <a:avLst/>
              <a:gdLst/>
              <a:ahLst/>
              <a:cxnLst/>
              <a:rect l="l" t="t" r="r" b="b"/>
              <a:pathLst>
                <a:path w="862" h="2672" extrusionOk="0">
                  <a:moveTo>
                    <a:pt x="1" y="1"/>
                  </a:moveTo>
                  <a:lnTo>
                    <a:pt x="1" y="11"/>
                  </a:lnTo>
                  <a:lnTo>
                    <a:pt x="4" y="25"/>
                  </a:lnTo>
                  <a:lnTo>
                    <a:pt x="8" y="46"/>
                  </a:lnTo>
                  <a:lnTo>
                    <a:pt x="8" y="57"/>
                  </a:lnTo>
                  <a:lnTo>
                    <a:pt x="11" y="81"/>
                  </a:lnTo>
                  <a:lnTo>
                    <a:pt x="11" y="88"/>
                  </a:lnTo>
                  <a:lnTo>
                    <a:pt x="18" y="109"/>
                  </a:lnTo>
                  <a:lnTo>
                    <a:pt x="18" y="113"/>
                  </a:lnTo>
                  <a:cubicBezTo>
                    <a:pt x="25" y="141"/>
                    <a:pt x="29" y="158"/>
                    <a:pt x="36" y="176"/>
                  </a:cubicBezTo>
                  <a:lnTo>
                    <a:pt x="39" y="190"/>
                  </a:lnTo>
                  <a:lnTo>
                    <a:pt x="39" y="193"/>
                  </a:lnTo>
                  <a:lnTo>
                    <a:pt x="43" y="204"/>
                  </a:lnTo>
                  <a:lnTo>
                    <a:pt x="43" y="207"/>
                  </a:lnTo>
                  <a:lnTo>
                    <a:pt x="46" y="214"/>
                  </a:lnTo>
                  <a:lnTo>
                    <a:pt x="46" y="218"/>
                  </a:lnTo>
                  <a:lnTo>
                    <a:pt x="50" y="221"/>
                  </a:lnTo>
                  <a:lnTo>
                    <a:pt x="53" y="228"/>
                  </a:lnTo>
                  <a:lnTo>
                    <a:pt x="53" y="232"/>
                  </a:lnTo>
                  <a:lnTo>
                    <a:pt x="57" y="239"/>
                  </a:lnTo>
                  <a:cubicBezTo>
                    <a:pt x="134" y="284"/>
                    <a:pt x="186" y="358"/>
                    <a:pt x="207" y="442"/>
                  </a:cubicBezTo>
                  <a:cubicBezTo>
                    <a:pt x="221" y="501"/>
                    <a:pt x="225" y="564"/>
                    <a:pt x="221" y="624"/>
                  </a:cubicBezTo>
                  <a:cubicBezTo>
                    <a:pt x="221" y="652"/>
                    <a:pt x="218" y="683"/>
                    <a:pt x="214" y="722"/>
                  </a:cubicBezTo>
                  <a:lnTo>
                    <a:pt x="211" y="757"/>
                  </a:lnTo>
                  <a:cubicBezTo>
                    <a:pt x="200" y="858"/>
                    <a:pt x="193" y="984"/>
                    <a:pt x="193" y="1104"/>
                  </a:cubicBezTo>
                  <a:cubicBezTo>
                    <a:pt x="190" y="1191"/>
                    <a:pt x="204" y="1279"/>
                    <a:pt x="228" y="1359"/>
                  </a:cubicBezTo>
                  <a:cubicBezTo>
                    <a:pt x="316" y="1590"/>
                    <a:pt x="368" y="1835"/>
                    <a:pt x="379" y="2080"/>
                  </a:cubicBezTo>
                  <a:lnTo>
                    <a:pt x="379" y="2136"/>
                  </a:lnTo>
                  <a:cubicBezTo>
                    <a:pt x="379" y="2157"/>
                    <a:pt x="379" y="2178"/>
                    <a:pt x="382" y="2199"/>
                  </a:cubicBezTo>
                  <a:cubicBezTo>
                    <a:pt x="382" y="2206"/>
                    <a:pt x="386" y="2217"/>
                    <a:pt x="386" y="2224"/>
                  </a:cubicBezTo>
                  <a:cubicBezTo>
                    <a:pt x="389" y="2238"/>
                    <a:pt x="389" y="2252"/>
                    <a:pt x="393" y="2266"/>
                  </a:cubicBezTo>
                  <a:cubicBezTo>
                    <a:pt x="396" y="2280"/>
                    <a:pt x="396" y="2287"/>
                    <a:pt x="400" y="2294"/>
                  </a:cubicBezTo>
                  <a:cubicBezTo>
                    <a:pt x="403" y="2304"/>
                    <a:pt x="407" y="2325"/>
                    <a:pt x="410" y="2339"/>
                  </a:cubicBezTo>
                  <a:cubicBezTo>
                    <a:pt x="417" y="2353"/>
                    <a:pt x="417" y="2360"/>
                    <a:pt x="421" y="2371"/>
                  </a:cubicBezTo>
                  <a:cubicBezTo>
                    <a:pt x="424" y="2381"/>
                    <a:pt x="431" y="2399"/>
                    <a:pt x="435" y="2413"/>
                  </a:cubicBezTo>
                  <a:lnTo>
                    <a:pt x="445" y="2444"/>
                  </a:lnTo>
                  <a:cubicBezTo>
                    <a:pt x="452" y="2458"/>
                    <a:pt x="456" y="2476"/>
                    <a:pt x="463" y="2490"/>
                  </a:cubicBezTo>
                  <a:lnTo>
                    <a:pt x="473" y="2518"/>
                  </a:lnTo>
                  <a:cubicBezTo>
                    <a:pt x="480" y="2535"/>
                    <a:pt x="487" y="2549"/>
                    <a:pt x="494" y="2567"/>
                  </a:cubicBezTo>
                  <a:lnTo>
                    <a:pt x="505" y="2595"/>
                  </a:lnTo>
                  <a:cubicBezTo>
                    <a:pt x="512" y="2609"/>
                    <a:pt x="519" y="2626"/>
                    <a:pt x="526" y="2644"/>
                  </a:cubicBezTo>
                  <a:lnTo>
                    <a:pt x="536" y="2665"/>
                  </a:lnTo>
                  <a:lnTo>
                    <a:pt x="540" y="2672"/>
                  </a:lnTo>
                  <a:cubicBezTo>
                    <a:pt x="554" y="2661"/>
                    <a:pt x="568" y="2651"/>
                    <a:pt x="582" y="2640"/>
                  </a:cubicBezTo>
                  <a:cubicBezTo>
                    <a:pt x="662" y="2577"/>
                    <a:pt x="760" y="2535"/>
                    <a:pt x="862" y="2518"/>
                  </a:cubicBezTo>
                  <a:lnTo>
                    <a:pt x="862" y="2483"/>
                  </a:lnTo>
                  <a:lnTo>
                    <a:pt x="862" y="2469"/>
                  </a:lnTo>
                  <a:lnTo>
                    <a:pt x="859" y="2399"/>
                  </a:lnTo>
                  <a:lnTo>
                    <a:pt x="859" y="2367"/>
                  </a:lnTo>
                  <a:lnTo>
                    <a:pt x="859" y="2311"/>
                  </a:lnTo>
                  <a:lnTo>
                    <a:pt x="859" y="2280"/>
                  </a:lnTo>
                  <a:lnTo>
                    <a:pt x="859" y="2234"/>
                  </a:lnTo>
                  <a:lnTo>
                    <a:pt x="859" y="2199"/>
                  </a:lnTo>
                  <a:lnTo>
                    <a:pt x="859" y="2154"/>
                  </a:lnTo>
                  <a:lnTo>
                    <a:pt x="859" y="2119"/>
                  </a:lnTo>
                  <a:lnTo>
                    <a:pt x="859" y="2080"/>
                  </a:lnTo>
                  <a:lnTo>
                    <a:pt x="859" y="2045"/>
                  </a:lnTo>
                  <a:lnTo>
                    <a:pt x="859" y="2010"/>
                  </a:lnTo>
                  <a:lnTo>
                    <a:pt x="859" y="1982"/>
                  </a:lnTo>
                  <a:lnTo>
                    <a:pt x="859" y="1940"/>
                  </a:lnTo>
                  <a:lnTo>
                    <a:pt x="859" y="1919"/>
                  </a:lnTo>
                  <a:lnTo>
                    <a:pt x="859" y="1874"/>
                  </a:lnTo>
                  <a:lnTo>
                    <a:pt x="859" y="1860"/>
                  </a:lnTo>
                  <a:lnTo>
                    <a:pt x="859" y="1814"/>
                  </a:lnTo>
                  <a:lnTo>
                    <a:pt x="859" y="1800"/>
                  </a:lnTo>
                  <a:lnTo>
                    <a:pt x="859" y="1762"/>
                  </a:lnTo>
                  <a:lnTo>
                    <a:pt x="859" y="1751"/>
                  </a:lnTo>
                  <a:lnTo>
                    <a:pt x="859" y="1713"/>
                  </a:lnTo>
                  <a:lnTo>
                    <a:pt x="859" y="1706"/>
                  </a:lnTo>
                  <a:lnTo>
                    <a:pt x="859" y="1671"/>
                  </a:lnTo>
                  <a:lnTo>
                    <a:pt x="859" y="1664"/>
                  </a:lnTo>
                  <a:lnTo>
                    <a:pt x="859" y="1632"/>
                  </a:lnTo>
                  <a:lnTo>
                    <a:pt x="859" y="1625"/>
                  </a:lnTo>
                  <a:lnTo>
                    <a:pt x="859" y="1594"/>
                  </a:lnTo>
                  <a:lnTo>
                    <a:pt x="859" y="1562"/>
                  </a:lnTo>
                  <a:cubicBezTo>
                    <a:pt x="852" y="1471"/>
                    <a:pt x="848" y="1380"/>
                    <a:pt x="848" y="1300"/>
                  </a:cubicBezTo>
                  <a:cubicBezTo>
                    <a:pt x="845" y="1146"/>
                    <a:pt x="841" y="1009"/>
                    <a:pt x="792" y="960"/>
                  </a:cubicBezTo>
                  <a:cubicBezTo>
                    <a:pt x="764" y="932"/>
                    <a:pt x="750" y="893"/>
                    <a:pt x="750" y="855"/>
                  </a:cubicBezTo>
                  <a:cubicBezTo>
                    <a:pt x="750" y="820"/>
                    <a:pt x="753" y="785"/>
                    <a:pt x="764" y="750"/>
                  </a:cubicBezTo>
                  <a:cubicBezTo>
                    <a:pt x="781" y="666"/>
                    <a:pt x="795" y="613"/>
                    <a:pt x="697" y="557"/>
                  </a:cubicBezTo>
                  <a:cubicBezTo>
                    <a:pt x="669" y="543"/>
                    <a:pt x="645" y="529"/>
                    <a:pt x="620" y="515"/>
                  </a:cubicBezTo>
                  <a:lnTo>
                    <a:pt x="592" y="498"/>
                  </a:lnTo>
                  <a:lnTo>
                    <a:pt x="578" y="491"/>
                  </a:lnTo>
                  <a:lnTo>
                    <a:pt x="564" y="484"/>
                  </a:lnTo>
                  <a:lnTo>
                    <a:pt x="550" y="477"/>
                  </a:lnTo>
                  <a:lnTo>
                    <a:pt x="536" y="466"/>
                  </a:lnTo>
                  <a:lnTo>
                    <a:pt x="526" y="459"/>
                  </a:lnTo>
                  <a:lnTo>
                    <a:pt x="512" y="449"/>
                  </a:lnTo>
                  <a:lnTo>
                    <a:pt x="505" y="442"/>
                  </a:lnTo>
                  <a:lnTo>
                    <a:pt x="491" y="431"/>
                  </a:lnTo>
                  <a:lnTo>
                    <a:pt x="484" y="421"/>
                  </a:lnTo>
                  <a:lnTo>
                    <a:pt x="473" y="410"/>
                  </a:lnTo>
                  <a:lnTo>
                    <a:pt x="463" y="400"/>
                  </a:lnTo>
                  <a:lnTo>
                    <a:pt x="456" y="389"/>
                  </a:lnTo>
                  <a:lnTo>
                    <a:pt x="449" y="379"/>
                  </a:lnTo>
                  <a:lnTo>
                    <a:pt x="438" y="365"/>
                  </a:lnTo>
                  <a:lnTo>
                    <a:pt x="435" y="351"/>
                  </a:lnTo>
                  <a:lnTo>
                    <a:pt x="428" y="337"/>
                  </a:lnTo>
                  <a:lnTo>
                    <a:pt x="421" y="323"/>
                  </a:lnTo>
                  <a:lnTo>
                    <a:pt x="414" y="305"/>
                  </a:lnTo>
                  <a:lnTo>
                    <a:pt x="410" y="288"/>
                  </a:lnTo>
                  <a:cubicBezTo>
                    <a:pt x="410" y="284"/>
                    <a:pt x="407" y="277"/>
                    <a:pt x="403" y="270"/>
                  </a:cubicBezTo>
                  <a:cubicBezTo>
                    <a:pt x="403" y="263"/>
                    <a:pt x="400" y="256"/>
                    <a:pt x="400" y="253"/>
                  </a:cubicBezTo>
                  <a:cubicBezTo>
                    <a:pt x="400" y="246"/>
                    <a:pt x="396" y="239"/>
                    <a:pt x="396" y="232"/>
                  </a:cubicBezTo>
                  <a:cubicBezTo>
                    <a:pt x="393" y="221"/>
                    <a:pt x="393" y="218"/>
                    <a:pt x="389" y="211"/>
                  </a:cubicBezTo>
                  <a:cubicBezTo>
                    <a:pt x="389" y="204"/>
                    <a:pt x="389" y="193"/>
                    <a:pt x="386" y="186"/>
                  </a:cubicBezTo>
                  <a:cubicBezTo>
                    <a:pt x="386" y="176"/>
                    <a:pt x="386" y="172"/>
                    <a:pt x="382" y="165"/>
                  </a:cubicBezTo>
                  <a:cubicBezTo>
                    <a:pt x="382" y="155"/>
                    <a:pt x="382" y="144"/>
                    <a:pt x="379" y="134"/>
                  </a:cubicBezTo>
                  <a:cubicBezTo>
                    <a:pt x="379" y="123"/>
                    <a:pt x="379" y="120"/>
                    <a:pt x="379" y="113"/>
                  </a:cubicBezTo>
                  <a:cubicBezTo>
                    <a:pt x="375" y="102"/>
                    <a:pt x="379" y="88"/>
                    <a:pt x="375" y="78"/>
                  </a:cubicBezTo>
                  <a:cubicBezTo>
                    <a:pt x="372" y="67"/>
                    <a:pt x="375" y="60"/>
                    <a:pt x="375" y="53"/>
                  </a:cubicBezTo>
                  <a:lnTo>
                    <a:pt x="375" y="50"/>
                  </a:lnTo>
                  <a:cubicBezTo>
                    <a:pt x="364" y="50"/>
                    <a:pt x="354" y="50"/>
                    <a:pt x="343" y="50"/>
                  </a:cubicBezTo>
                  <a:cubicBezTo>
                    <a:pt x="276" y="50"/>
                    <a:pt x="224" y="41"/>
                    <a:pt x="176" y="29"/>
                  </a:cubicBezTo>
                  <a:cubicBezTo>
                    <a:pt x="144" y="22"/>
                    <a:pt x="109" y="18"/>
                    <a:pt x="78" y="11"/>
                  </a:cubicBezTo>
                  <a:lnTo>
                    <a:pt x="71" y="11"/>
                  </a:lnTo>
                  <a:lnTo>
                    <a:pt x="36" y="4"/>
                  </a:ln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574" name="Google Shape;5574;p105"/>
            <p:cNvSpPr/>
            <p:nvPr/>
          </p:nvSpPr>
          <p:spPr>
            <a:xfrm>
              <a:off x="2054141" y="196598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"/>
                  </a:moveTo>
                  <a:lnTo>
                    <a:pt x="7" y="15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575" name="Google Shape;5575;p105"/>
            <p:cNvSpPr/>
            <p:nvPr/>
          </p:nvSpPr>
          <p:spPr>
            <a:xfrm>
              <a:off x="2054331" y="196632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576" name="Google Shape;5576;p105"/>
            <p:cNvSpPr/>
            <p:nvPr/>
          </p:nvSpPr>
          <p:spPr>
            <a:xfrm>
              <a:off x="2053476" y="1963417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1"/>
                  </a:moveTo>
                  <a:cubicBezTo>
                    <a:pt x="0" y="8"/>
                    <a:pt x="0" y="15"/>
                    <a:pt x="4" y="22"/>
                  </a:cubicBez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577" name="Google Shape;5577;p105"/>
            <p:cNvSpPr/>
            <p:nvPr/>
          </p:nvSpPr>
          <p:spPr>
            <a:xfrm>
              <a:off x="2053326" y="1961897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578" name="Google Shape;5578;p105"/>
            <p:cNvSpPr/>
            <p:nvPr/>
          </p:nvSpPr>
          <p:spPr>
            <a:xfrm>
              <a:off x="2060414" y="1992514"/>
              <a:ext cx="14" cy="774"/>
            </a:xfrm>
            <a:custGeom>
              <a:avLst/>
              <a:gdLst/>
              <a:ahLst/>
              <a:cxnLst/>
              <a:rect l="l" t="t" r="r" b="b"/>
              <a:pathLst>
                <a:path w="1" h="57" extrusionOk="0">
                  <a:moveTo>
                    <a:pt x="1" y="0"/>
                  </a:moveTo>
                  <a:lnTo>
                    <a:pt x="1" y="56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579" name="Google Shape;5579;p105"/>
            <p:cNvSpPr/>
            <p:nvPr/>
          </p:nvSpPr>
          <p:spPr>
            <a:xfrm>
              <a:off x="2053666" y="196465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4"/>
                    <a:pt x="4" y="11"/>
                    <a:pt x="4" y="18"/>
                  </a:cubicBezTo>
                  <a:cubicBezTo>
                    <a:pt x="4" y="11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580" name="Google Shape;5580;p105"/>
            <p:cNvSpPr/>
            <p:nvPr/>
          </p:nvSpPr>
          <p:spPr>
            <a:xfrm>
              <a:off x="2053571" y="196408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8"/>
                    <a:pt x="4" y="11"/>
                    <a:pt x="4" y="18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581" name="Google Shape;5581;p105"/>
            <p:cNvSpPr/>
            <p:nvPr/>
          </p:nvSpPr>
          <p:spPr>
            <a:xfrm>
              <a:off x="2053381" y="1962711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cubicBezTo>
                    <a:pt x="0" y="11"/>
                    <a:pt x="0" y="18"/>
                    <a:pt x="4" y="25"/>
                  </a:cubicBezTo>
                  <a:cubicBezTo>
                    <a:pt x="0" y="18"/>
                    <a:pt x="0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582" name="Google Shape;5582;p105"/>
            <p:cNvSpPr/>
            <p:nvPr/>
          </p:nvSpPr>
          <p:spPr>
            <a:xfrm>
              <a:off x="2060319" y="1990369"/>
              <a:ext cx="14" cy="638"/>
            </a:xfrm>
            <a:custGeom>
              <a:avLst/>
              <a:gdLst/>
              <a:ahLst/>
              <a:cxnLst/>
              <a:rect l="l" t="t" r="r" b="b"/>
              <a:pathLst>
                <a:path w="1" h="47" extrusionOk="0">
                  <a:moveTo>
                    <a:pt x="1" y="1"/>
                  </a:moveTo>
                  <a:lnTo>
                    <a:pt x="1" y="46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583" name="Google Shape;5583;p105"/>
            <p:cNvSpPr/>
            <p:nvPr/>
          </p:nvSpPr>
          <p:spPr>
            <a:xfrm>
              <a:off x="2060319" y="1989378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1" y="0"/>
                  </a:moveTo>
                  <a:lnTo>
                    <a:pt x="1" y="42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584" name="Google Shape;5584;p105"/>
            <p:cNvSpPr/>
            <p:nvPr/>
          </p:nvSpPr>
          <p:spPr>
            <a:xfrm>
              <a:off x="2058459" y="1972786"/>
              <a:ext cx="584" cy="1439"/>
            </a:xfrm>
            <a:custGeom>
              <a:avLst/>
              <a:gdLst/>
              <a:ahLst/>
              <a:cxnLst/>
              <a:rect l="l" t="t" r="r" b="b"/>
              <a:pathLst>
                <a:path w="43" h="106" extrusionOk="0">
                  <a:moveTo>
                    <a:pt x="43" y="105"/>
                  </a:moveTo>
                  <a:cubicBezTo>
                    <a:pt x="15" y="77"/>
                    <a:pt x="1" y="42"/>
                    <a:pt x="1" y="0"/>
                  </a:cubicBezTo>
                  <a:cubicBezTo>
                    <a:pt x="1" y="42"/>
                    <a:pt x="15" y="77"/>
                    <a:pt x="43" y="105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585" name="Google Shape;5585;p105"/>
            <p:cNvSpPr/>
            <p:nvPr/>
          </p:nvSpPr>
          <p:spPr>
            <a:xfrm>
              <a:off x="2054806" y="1966934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586" name="Google Shape;5586;p105"/>
            <p:cNvSpPr/>
            <p:nvPr/>
          </p:nvSpPr>
          <p:spPr>
            <a:xfrm>
              <a:off x="2053951" y="196560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"/>
                  </a:moveTo>
                  <a:lnTo>
                    <a:pt x="7" y="15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587" name="Google Shape;5587;p105"/>
            <p:cNvSpPr/>
            <p:nvPr/>
          </p:nvSpPr>
          <p:spPr>
            <a:xfrm>
              <a:off x="2060373" y="1991414"/>
              <a:ext cx="0" cy="679"/>
            </a:xfrm>
            <a:custGeom>
              <a:avLst/>
              <a:gdLst/>
              <a:ahLst/>
              <a:cxnLst/>
              <a:rect l="l" t="t" r="r" b="b"/>
              <a:pathLst>
                <a:path h="50" extrusionOk="0">
                  <a:moveTo>
                    <a:pt x="0" y="1"/>
                  </a:moveTo>
                  <a:lnTo>
                    <a:pt x="0" y="5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588" name="Google Shape;5588;p105"/>
            <p:cNvSpPr/>
            <p:nvPr/>
          </p:nvSpPr>
          <p:spPr>
            <a:xfrm>
              <a:off x="2053801" y="1965128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589" name="Google Shape;5589;p105"/>
            <p:cNvSpPr/>
            <p:nvPr/>
          </p:nvSpPr>
          <p:spPr>
            <a:xfrm>
              <a:off x="2060224" y="1987477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1" y="0"/>
                  </a:moveTo>
                  <a:lnTo>
                    <a:pt x="1" y="42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590" name="Google Shape;5590;p105"/>
            <p:cNvSpPr/>
            <p:nvPr/>
          </p:nvSpPr>
          <p:spPr>
            <a:xfrm>
              <a:off x="2060034" y="1983865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0"/>
                  </a:moveTo>
                  <a:lnTo>
                    <a:pt x="1" y="35"/>
                  </a:ln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591" name="Google Shape;5591;p105"/>
            <p:cNvSpPr/>
            <p:nvPr/>
          </p:nvSpPr>
          <p:spPr>
            <a:xfrm>
              <a:off x="2059939" y="1982820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0"/>
                  </a:moveTo>
                  <a:lnTo>
                    <a:pt x="1" y="32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592" name="Google Shape;5592;p105"/>
            <p:cNvSpPr/>
            <p:nvPr/>
          </p:nvSpPr>
          <p:spPr>
            <a:xfrm>
              <a:off x="2060088" y="1984435"/>
              <a:ext cx="0" cy="530"/>
            </a:xfrm>
            <a:custGeom>
              <a:avLst/>
              <a:gdLst/>
              <a:ahLst/>
              <a:cxnLst/>
              <a:rect l="l" t="t" r="r" b="b"/>
              <a:pathLst>
                <a:path h="39" extrusionOk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593" name="Google Shape;5593;p105"/>
            <p:cNvSpPr/>
            <p:nvPr/>
          </p:nvSpPr>
          <p:spPr>
            <a:xfrm>
              <a:off x="2059993" y="1983295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lnTo>
                    <a:pt x="0" y="32"/>
                  </a:lnTo>
                  <a:cubicBezTo>
                    <a:pt x="4" y="21"/>
                    <a:pt x="0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594" name="Google Shape;5594;p105"/>
            <p:cNvSpPr/>
            <p:nvPr/>
          </p:nvSpPr>
          <p:spPr>
            <a:xfrm>
              <a:off x="2060468" y="1993695"/>
              <a:ext cx="54" cy="923"/>
            </a:xfrm>
            <a:custGeom>
              <a:avLst/>
              <a:gdLst/>
              <a:ahLst/>
              <a:cxnLst/>
              <a:rect l="l" t="t" r="r" b="b"/>
              <a:pathLst>
                <a:path w="4" h="68" extrusionOk="0">
                  <a:moveTo>
                    <a:pt x="0" y="1"/>
                  </a:moveTo>
                  <a:lnTo>
                    <a:pt x="4" y="67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595" name="Google Shape;5595;p105"/>
            <p:cNvSpPr/>
            <p:nvPr/>
          </p:nvSpPr>
          <p:spPr>
            <a:xfrm>
              <a:off x="2060183" y="1986621"/>
              <a:ext cx="0" cy="584"/>
            </a:xfrm>
            <a:custGeom>
              <a:avLst/>
              <a:gdLst/>
              <a:ahLst/>
              <a:cxnLst/>
              <a:rect l="l" t="t" r="r" b="b"/>
              <a:pathLst>
                <a:path h="43" extrusionOk="0">
                  <a:moveTo>
                    <a:pt x="0" y="0"/>
                  </a:moveTo>
                  <a:lnTo>
                    <a:pt x="0" y="42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596" name="Google Shape;5596;p105"/>
            <p:cNvSpPr/>
            <p:nvPr/>
          </p:nvSpPr>
          <p:spPr>
            <a:xfrm>
              <a:off x="2060129" y="1985807"/>
              <a:ext cx="14" cy="638"/>
            </a:xfrm>
            <a:custGeom>
              <a:avLst/>
              <a:gdLst/>
              <a:ahLst/>
              <a:cxnLst/>
              <a:rect l="l" t="t" r="r" b="b"/>
              <a:pathLst>
                <a:path w="1" h="47" extrusionOk="0">
                  <a:moveTo>
                    <a:pt x="1" y="1"/>
                  </a:moveTo>
                  <a:lnTo>
                    <a:pt x="1" y="46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597" name="Google Shape;5597;p105"/>
            <p:cNvSpPr/>
            <p:nvPr/>
          </p:nvSpPr>
          <p:spPr>
            <a:xfrm>
              <a:off x="2060088" y="1985101"/>
              <a:ext cx="0" cy="530"/>
            </a:xfrm>
            <a:custGeom>
              <a:avLst/>
              <a:gdLst/>
              <a:ahLst/>
              <a:cxnLst/>
              <a:rect l="l" t="t" r="r" b="b"/>
              <a:pathLst>
                <a:path h="39" extrusionOk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598" name="Google Shape;5598;p105"/>
            <p:cNvSpPr/>
            <p:nvPr/>
          </p:nvSpPr>
          <p:spPr>
            <a:xfrm>
              <a:off x="2054562" y="196664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599" name="Google Shape;5599;p105"/>
            <p:cNvSpPr/>
            <p:nvPr/>
          </p:nvSpPr>
          <p:spPr>
            <a:xfrm>
              <a:off x="2060509" y="1994795"/>
              <a:ext cx="14" cy="530"/>
            </a:xfrm>
            <a:custGeom>
              <a:avLst/>
              <a:gdLst/>
              <a:ahLst/>
              <a:cxnLst/>
              <a:rect l="l" t="t" r="r" b="b"/>
              <a:pathLst>
                <a:path w="1" h="39" extrusionOk="0">
                  <a:moveTo>
                    <a:pt x="1" y="39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600" name="Google Shape;5600;p105"/>
            <p:cNvSpPr/>
            <p:nvPr/>
          </p:nvSpPr>
          <p:spPr>
            <a:xfrm>
              <a:off x="2055091" y="196717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601" name="Google Shape;5601;p105"/>
            <p:cNvSpPr/>
            <p:nvPr/>
          </p:nvSpPr>
          <p:spPr>
            <a:xfrm>
              <a:off x="2055376" y="1967463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602" name="Google Shape;5602;p105"/>
            <p:cNvSpPr/>
            <p:nvPr/>
          </p:nvSpPr>
          <p:spPr>
            <a:xfrm>
              <a:off x="2059939" y="1982385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1" y="1"/>
                  </a:moveTo>
                  <a:lnTo>
                    <a:pt x="1" y="32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603" name="Google Shape;5603;p105"/>
            <p:cNvSpPr/>
            <p:nvPr/>
          </p:nvSpPr>
          <p:spPr>
            <a:xfrm>
              <a:off x="2060278" y="1988427"/>
              <a:ext cx="0" cy="530"/>
            </a:xfrm>
            <a:custGeom>
              <a:avLst/>
              <a:gdLst/>
              <a:ahLst/>
              <a:cxnLst/>
              <a:rect l="l" t="t" r="r" b="b"/>
              <a:pathLst>
                <a:path h="39" extrusionOk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604" name="Google Shape;5604;p105"/>
            <p:cNvSpPr/>
            <p:nvPr/>
          </p:nvSpPr>
          <p:spPr>
            <a:xfrm>
              <a:off x="2056137" y="196788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605" name="Google Shape;5605;p105"/>
            <p:cNvSpPr/>
            <p:nvPr/>
          </p:nvSpPr>
          <p:spPr>
            <a:xfrm>
              <a:off x="2055757" y="196765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606" name="Google Shape;5606;p105"/>
            <p:cNvSpPr/>
            <p:nvPr/>
          </p:nvSpPr>
          <p:spPr>
            <a:xfrm>
              <a:off x="2153623" y="1945930"/>
              <a:ext cx="3720" cy="6381"/>
            </a:xfrm>
            <a:custGeom>
              <a:avLst/>
              <a:gdLst/>
              <a:ahLst/>
              <a:cxnLst/>
              <a:rect l="l" t="t" r="r" b="b"/>
              <a:pathLst>
                <a:path w="274" h="470" extrusionOk="0">
                  <a:moveTo>
                    <a:pt x="15" y="0"/>
                  </a:moveTo>
                  <a:lnTo>
                    <a:pt x="11" y="14"/>
                  </a:lnTo>
                  <a:lnTo>
                    <a:pt x="8" y="28"/>
                  </a:lnTo>
                  <a:cubicBezTo>
                    <a:pt x="8" y="35"/>
                    <a:pt x="8" y="46"/>
                    <a:pt x="4" y="53"/>
                  </a:cubicBezTo>
                  <a:lnTo>
                    <a:pt x="4" y="63"/>
                  </a:lnTo>
                  <a:cubicBezTo>
                    <a:pt x="4" y="77"/>
                    <a:pt x="4" y="88"/>
                    <a:pt x="1" y="98"/>
                  </a:cubicBezTo>
                  <a:lnTo>
                    <a:pt x="1" y="109"/>
                  </a:lnTo>
                  <a:lnTo>
                    <a:pt x="1" y="134"/>
                  </a:lnTo>
                  <a:lnTo>
                    <a:pt x="1" y="144"/>
                  </a:lnTo>
                  <a:lnTo>
                    <a:pt x="1" y="165"/>
                  </a:lnTo>
                  <a:lnTo>
                    <a:pt x="1" y="176"/>
                  </a:lnTo>
                  <a:lnTo>
                    <a:pt x="1" y="193"/>
                  </a:lnTo>
                  <a:lnTo>
                    <a:pt x="1" y="200"/>
                  </a:lnTo>
                  <a:lnTo>
                    <a:pt x="1" y="221"/>
                  </a:lnTo>
                  <a:cubicBezTo>
                    <a:pt x="1" y="260"/>
                    <a:pt x="92" y="354"/>
                    <a:pt x="183" y="386"/>
                  </a:cubicBezTo>
                  <a:cubicBezTo>
                    <a:pt x="193" y="389"/>
                    <a:pt x="204" y="393"/>
                    <a:pt x="211" y="400"/>
                  </a:cubicBezTo>
                  <a:lnTo>
                    <a:pt x="218" y="403"/>
                  </a:lnTo>
                  <a:cubicBezTo>
                    <a:pt x="225" y="407"/>
                    <a:pt x="232" y="414"/>
                    <a:pt x="239" y="421"/>
                  </a:cubicBezTo>
                  <a:cubicBezTo>
                    <a:pt x="246" y="424"/>
                    <a:pt x="249" y="435"/>
                    <a:pt x="256" y="442"/>
                  </a:cubicBezTo>
                  <a:lnTo>
                    <a:pt x="260" y="445"/>
                  </a:lnTo>
                  <a:cubicBezTo>
                    <a:pt x="261" y="448"/>
                    <a:pt x="263" y="452"/>
                    <a:pt x="265" y="456"/>
                  </a:cubicBezTo>
                  <a:lnTo>
                    <a:pt x="265" y="456"/>
                  </a:lnTo>
                  <a:cubicBezTo>
                    <a:pt x="263" y="450"/>
                    <a:pt x="263" y="444"/>
                    <a:pt x="263" y="438"/>
                  </a:cubicBezTo>
                  <a:cubicBezTo>
                    <a:pt x="274" y="365"/>
                    <a:pt x="197" y="176"/>
                    <a:pt x="99" y="67"/>
                  </a:cubicBezTo>
                  <a:cubicBezTo>
                    <a:pt x="92" y="60"/>
                    <a:pt x="85" y="53"/>
                    <a:pt x="78" y="46"/>
                  </a:cubicBezTo>
                  <a:lnTo>
                    <a:pt x="71" y="39"/>
                  </a:lnTo>
                  <a:cubicBezTo>
                    <a:pt x="64" y="35"/>
                    <a:pt x="57" y="28"/>
                    <a:pt x="53" y="25"/>
                  </a:cubicBezTo>
                  <a:cubicBezTo>
                    <a:pt x="46" y="18"/>
                    <a:pt x="39" y="14"/>
                    <a:pt x="36" y="11"/>
                  </a:cubicBezTo>
                  <a:lnTo>
                    <a:pt x="29" y="7"/>
                  </a:lnTo>
                  <a:cubicBezTo>
                    <a:pt x="25" y="4"/>
                    <a:pt x="18" y="4"/>
                    <a:pt x="15" y="0"/>
                  </a:cubicBezTo>
                  <a:close/>
                  <a:moveTo>
                    <a:pt x="265" y="456"/>
                  </a:moveTo>
                  <a:cubicBezTo>
                    <a:pt x="266" y="461"/>
                    <a:pt x="267" y="465"/>
                    <a:pt x="270" y="470"/>
                  </a:cubicBezTo>
                  <a:cubicBezTo>
                    <a:pt x="268" y="466"/>
                    <a:pt x="266" y="461"/>
                    <a:pt x="265" y="456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607" name="Google Shape;5607;p105"/>
            <p:cNvSpPr/>
            <p:nvPr/>
          </p:nvSpPr>
          <p:spPr>
            <a:xfrm>
              <a:off x="2113366" y="1953723"/>
              <a:ext cx="52776" cy="75260"/>
            </a:xfrm>
            <a:custGeom>
              <a:avLst/>
              <a:gdLst/>
              <a:ahLst/>
              <a:cxnLst/>
              <a:rect l="l" t="t" r="r" b="b"/>
              <a:pathLst>
                <a:path w="3887" h="5543" extrusionOk="0">
                  <a:moveTo>
                    <a:pt x="3239" y="1"/>
                  </a:moveTo>
                  <a:cubicBezTo>
                    <a:pt x="3239" y="22"/>
                    <a:pt x="3235" y="46"/>
                    <a:pt x="3235" y="64"/>
                  </a:cubicBezTo>
                  <a:lnTo>
                    <a:pt x="3235" y="67"/>
                  </a:lnTo>
                  <a:cubicBezTo>
                    <a:pt x="3232" y="88"/>
                    <a:pt x="3228" y="109"/>
                    <a:pt x="3225" y="130"/>
                  </a:cubicBezTo>
                  <a:cubicBezTo>
                    <a:pt x="3221" y="158"/>
                    <a:pt x="3218" y="183"/>
                    <a:pt x="3214" y="211"/>
                  </a:cubicBezTo>
                  <a:cubicBezTo>
                    <a:pt x="3200" y="347"/>
                    <a:pt x="3057" y="379"/>
                    <a:pt x="2962" y="400"/>
                  </a:cubicBezTo>
                  <a:cubicBezTo>
                    <a:pt x="2931" y="403"/>
                    <a:pt x="2903" y="410"/>
                    <a:pt x="2875" y="424"/>
                  </a:cubicBezTo>
                  <a:cubicBezTo>
                    <a:pt x="2812" y="508"/>
                    <a:pt x="2574" y="893"/>
                    <a:pt x="2567" y="970"/>
                  </a:cubicBezTo>
                  <a:cubicBezTo>
                    <a:pt x="2584" y="1068"/>
                    <a:pt x="2521" y="1348"/>
                    <a:pt x="2399" y="1397"/>
                  </a:cubicBezTo>
                  <a:cubicBezTo>
                    <a:pt x="2388" y="1401"/>
                    <a:pt x="2371" y="1425"/>
                    <a:pt x="2374" y="1590"/>
                  </a:cubicBezTo>
                  <a:lnTo>
                    <a:pt x="2374" y="1629"/>
                  </a:lnTo>
                  <a:cubicBezTo>
                    <a:pt x="2374" y="1695"/>
                    <a:pt x="2315" y="1744"/>
                    <a:pt x="2241" y="1804"/>
                  </a:cubicBezTo>
                  <a:cubicBezTo>
                    <a:pt x="2188" y="1846"/>
                    <a:pt x="2115" y="1909"/>
                    <a:pt x="2115" y="1951"/>
                  </a:cubicBezTo>
                  <a:cubicBezTo>
                    <a:pt x="2115" y="2059"/>
                    <a:pt x="1975" y="2329"/>
                    <a:pt x="1751" y="2731"/>
                  </a:cubicBezTo>
                  <a:lnTo>
                    <a:pt x="1702" y="2819"/>
                  </a:lnTo>
                  <a:cubicBezTo>
                    <a:pt x="1688" y="2847"/>
                    <a:pt x="1670" y="2875"/>
                    <a:pt x="1656" y="2903"/>
                  </a:cubicBezTo>
                  <a:cubicBezTo>
                    <a:pt x="1578" y="3057"/>
                    <a:pt x="1527" y="3153"/>
                    <a:pt x="1454" y="3153"/>
                  </a:cubicBezTo>
                  <a:cubicBezTo>
                    <a:pt x="1449" y="3153"/>
                    <a:pt x="1444" y="3152"/>
                    <a:pt x="1439" y="3151"/>
                  </a:cubicBezTo>
                  <a:cubicBezTo>
                    <a:pt x="1394" y="3144"/>
                    <a:pt x="1366" y="3109"/>
                    <a:pt x="1352" y="3046"/>
                  </a:cubicBezTo>
                  <a:cubicBezTo>
                    <a:pt x="1334" y="2962"/>
                    <a:pt x="1236" y="2854"/>
                    <a:pt x="1142" y="2815"/>
                  </a:cubicBezTo>
                  <a:cubicBezTo>
                    <a:pt x="1129" y="2808"/>
                    <a:pt x="1114" y="2804"/>
                    <a:pt x="1100" y="2804"/>
                  </a:cubicBezTo>
                  <a:cubicBezTo>
                    <a:pt x="1088" y="2804"/>
                    <a:pt x="1076" y="2807"/>
                    <a:pt x="1065" y="2812"/>
                  </a:cubicBezTo>
                  <a:cubicBezTo>
                    <a:pt x="1006" y="2851"/>
                    <a:pt x="936" y="2872"/>
                    <a:pt x="864" y="2872"/>
                  </a:cubicBezTo>
                  <a:cubicBezTo>
                    <a:pt x="859" y="2872"/>
                    <a:pt x="853" y="2872"/>
                    <a:pt x="848" y="2871"/>
                  </a:cubicBezTo>
                  <a:lnTo>
                    <a:pt x="785" y="2871"/>
                  </a:lnTo>
                  <a:cubicBezTo>
                    <a:pt x="774" y="2870"/>
                    <a:pt x="764" y="2869"/>
                    <a:pt x="753" y="2869"/>
                  </a:cubicBezTo>
                  <a:cubicBezTo>
                    <a:pt x="743" y="2869"/>
                    <a:pt x="732" y="2870"/>
                    <a:pt x="722" y="2871"/>
                  </a:cubicBezTo>
                  <a:cubicBezTo>
                    <a:pt x="666" y="2906"/>
                    <a:pt x="386" y="3179"/>
                    <a:pt x="137" y="3438"/>
                  </a:cubicBezTo>
                  <a:lnTo>
                    <a:pt x="137" y="3452"/>
                  </a:lnTo>
                  <a:lnTo>
                    <a:pt x="137" y="3459"/>
                  </a:lnTo>
                  <a:lnTo>
                    <a:pt x="137" y="3470"/>
                  </a:lnTo>
                  <a:lnTo>
                    <a:pt x="137" y="3477"/>
                  </a:lnTo>
                  <a:lnTo>
                    <a:pt x="133" y="3491"/>
                  </a:lnTo>
                  <a:lnTo>
                    <a:pt x="133" y="3501"/>
                  </a:lnTo>
                  <a:lnTo>
                    <a:pt x="130" y="3515"/>
                  </a:lnTo>
                  <a:lnTo>
                    <a:pt x="126" y="3529"/>
                  </a:lnTo>
                  <a:lnTo>
                    <a:pt x="123" y="3543"/>
                  </a:lnTo>
                  <a:lnTo>
                    <a:pt x="119" y="3557"/>
                  </a:lnTo>
                  <a:lnTo>
                    <a:pt x="116" y="3575"/>
                  </a:lnTo>
                  <a:lnTo>
                    <a:pt x="112" y="3589"/>
                  </a:lnTo>
                  <a:lnTo>
                    <a:pt x="109" y="3606"/>
                  </a:lnTo>
                  <a:lnTo>
                    <a:pt x="105" y="3624"/>
                  </a:lnTo>
                  <a:lnTo>
                    <a:pt x="98" y="3645"/>
                  </a:lnTo>
                  <a:lnTo>
                    <a:pt x="95" y="3659"/>
                  </a:lnTo>
                  <a:lnTo>
                    <a:pt x="91" y="3680"/>
                  </a:lnTo>
                  <a:lnTo>
                    <a:pt x="84" y="3701"/>
                  </a:lnTo>
                  <a:lnTo>
                    <a:pt x="81" y="3722"/>
                  </a:lnTo>
                  <a:lnTo>
                    <a:pt x="74" y="3740"/>
                  </a:lnTo>
                  <a:lnTo>
                    <a:pt x="67" y="3764"/>
                  </a:lnTo>
                  <a:lnTo>
                    <a:pt x="63" y="3782"/>
                  </a:lnTo>
                  <a:lnTo>
                    <a:pt x="53" y="3810"/>
                  </a:lnTo>
                  <a:lnTo>
                    <a:pt x="49" y="3827"/>
                  </a:lnTo>
                  <a:lnTo>
                    <a:pt x="39" y="3855"/>
                  </a:lnTo>
                  <a:lnTo>
                    <a:pt x="35" y="3873"/>
                  </a:lnTo>
                  <a:lnTo>
                    <a:pt x="25" y="3904"/>
                  </a:lnTo>
                  <a:lnTo>
                    <a:pt x="18" y="3918"/>
                  </a:lnTo>
                  <a:lnTo>
                    <a:pt x="7" y="3953"/>
                  </a:lnTo>
                  <a:lnTo>
                    <a:pt x="0" y="3967"/>
                  </a:lnTo>
                  <a:lnTo>
                    <a:pt x="0" y="3971"/>
                  </a:lnTo>
                  <a:cubicBezTo>
                    <a:pt x="53" y="4030"/>
                    <a:pt x="102" y="4093"/>
                    <a:pt x="140" y="4160"/>
                  </a:cubicBezTo>
                  <a:cubicBezTo>
                    <a:pt x="161" y="4191"/>
                    <a:pt x="182" y="4226"/>
                    <a:pt x="207" y="4258"/>
                  </a:cubicBezTo>
                  <a:cubicBezTo>
                    <a:pt x="240" y="4305"/>
                    <a:pt x="285" y="4319"/>
                    <a:pt x="346" y="4319"/>
                  </a:cubicBezTo>
                  <a:cubicBezTo>
                    <a:pt x="371" y="4319"/>
                    <a:pt x="398" y="4317"/>
                    <a:pt x="428" y="4314"/>
                  </a:cubicBezTo>
                  <a:cubicBezTo>
                    <a:pt x="449" y="4309"/>
                    <a:pt x="470" y="4306"/>
                    <a:pt x="491" y="4306"/>
                  </a:cubicBezTo>
                  <a:cubicBezTo>
                    <a:pt x="529" y="4306"/>
                    <a:pt x="566" y="4314"/>
                    <a:pt x="603" y="4328"/>
                  </a:cubicBezTo>
                  <a:cubicBezTo>
                    <a:pt x="729" y="4394"/>
                    <a:pt x="827" y="4814"/>
                    <a:pt x="788" y="4940"/>
                  </a:cubicBezTo>
                  <a:cubicBezTo>
                    <a:pt x="781" y="4965"/>
                    <a:pt x="767" y="4996"/>
                    <a:pt x="753" y="5031"/>
                  </a:cubicBezTo>
                  <a:cubicBezTo>
                    <a:pt x="722" y="5115"/>
                    <a:pt x="666" y="5255"/>
                    <a:pt x="673" y="5339"/>
                  </a:cubicBezTo>
                  <a:lnTo>
                    <a:pt x="1373" y="5339"/>
                  </a:lnTo>
                  <a:lnTo>
                    <a:pt x="1597" y="5273"/>
                  </a:lnTo>
                  <a:lnTo>
                    <a:pt x="1607" y="5276"/>
                  </a:lnTo>
                  <a:lnTo>
                    <a:pt x="1625" y="5276"/>
                  </a:lnTo>
                  <a:cubicBezTo>
                    <a:pt x="1677" y="5280"/>
                    <a:pt x="2069" y="5301"/>
                    <a:pt x="2427" y="5311"/>
                  </a:cubicBezTo>
                  <a:cubicBezTo>
                    <a:pt x="2610" y="5317"/>
                    <a:pt x="2740" y="5319"/>
                    <a:pt x="2833" y="5319"/>
                  </a:cubicBezTo>
                  <a:cubicBezTo>
                    <a:pt x="2959" y="5319"/>
                    <a:pt x="3015" y="5315"/>
                    <a:pt x="3039" y="5311"/>
                  </a:cubicBezTo>
                  <a:lnTo>
                    <a:pt x="3050" y="5311"/>
                  </a:lnTo>
                  <a:cubicBezTo>
                    <a:pt x="3060" y="5311"/>
                    <a:pt x="3074" y="5308"/>
                    <a:pt x="3085" y="5308"/>
                  </a:cubicBezTo>
                  <a:lnTo>
                    <a:pt x="3120" y="5308"/>
                  </a:lnTo>
                  <a:lnTo>
                    <a:pt x="3151" y="5311"/>
                  </a:lnTo>
                  <a:lnTo>
                    <a:pt x="3158" y="5311"/>
                  </a:lnTo>
                  <a:cubicBezTo>
                    <a:pt x="3225" y="5325"/>
                    <a:pt x="3288" y="5343"/>
                    <a:pt x="3351" y="5364"/>
                  </a:cubicBezTo>
                  <a:lnTo>
                    <a:pt x="3403" y="5381"/>
                  </a:lnTo>
                  <a:lnTo>
                    <a:pt x="3407" y="5381"/>
                  </a:lnTo>
                  <a:lnTo>
                    <a:pt x="3452" y="5399"/>
                  </a:lnTo>
                  <a:lnTo>
                    <a:pt x="3459" y="5402"/>
                  </a:lnTo>
                  <a:lnTo>
                    <a:pt x="3505" y="5420"/>
                  </a:lnTo>
                  <a:lnTo>
                    <a:pt x="3512" y="5423"/>
                  </a:lnTo>
                  <a:lnTo>
                    <a:pt x="3557" y="5441"/>
                  </a:lnTo>
                  <a:lnTo>
                    <a:pt x="3564" y="5444"/>
                  </a:lnTo>
                  <a:lnTo>
                    <a:pt x="3606" y="5462"/>
                  </a:lnTo>
                  <a:lnTo>
                    <a:pt x="3617" y="5465"/>
                  </a:lnTo>
                  <a:lnTo>
                    <a:pt x="3652" y="5483"/>
                  </a:lnTo>
                  <a:lnTo>
                    <a:pt x="3662" y="5486"/>
                  </a:lnTo>
                  <a:lnTo>
                    <a:pt x="3697" y="5504"/>
                  </a:lnTo>
                  <a:lnTo>
                    <a:pt x="3708" y="5507"/>
                  </a:lnTo>
                  <a:lnTo>
                    <a:pt x="3743" y="5525"/>
                  </a:lnTo>
                  <a:lnTo>
                    <a:pt x="3746" y="5525"/>
                  </a:lnTo>
                  <a:lnTo>
                    <a:pt x="3785" y="5542"/>
                  </a:lnTo>
                  <a:cubicBezTo>
                    <a:pt x="3802" y="5416"/>
                    <a:pt x="3837" y="5290"/>
                    <a:pt x="3886" y="5175"/>
                  </a:cubicBezTo>
                  <a:lnTo>
                    <a:pt x="3883" y="5171"/>
                  </a:lnTo>
                  <a:cubicBezTo>
                    <a:pt x="3876" y="5168"/>
                    <a:pt x="3869" y="5161"/>
                    <a:pt x="3865" y="5157"/>
                  </a:cubicBezTo>
                  <a:lnTo>
                    <a:pt x="3858" y="5150"/>
                  </a:lnTo>
                  <a:cubicBezTo>
                    <a:pt x="3855" y="5147"/>
                    <a:pt x="3848" y="5140"/>
                    <a:pt x="3841" y="5133"/>
                  </a:cubicBezTo>
                  <a:lnTo>
                    <a:pt x="3837" y="5126"/>
                  </a:lnTo>
                  <a:cubicBezTo>
                    <a:pt x="3834" y="5122"/>
                    <a:pt x="3830" y="5115"/>
                    <a:pt x="3827" y="5108"/>
                  </a:cubicBezTo>
                  <a:lnTo>
                    <a:pt x="3823" y="5101"/>
                  </a:lnTo>
                  <a:cubicBezTo>
                    <a:pt x="3820" y="5094"/>
                    <a:pt x="3816" y="5087"/>
                    <a:pt x="3816" y="5080"/>
                  </a:cubicBezTo>
                  <a:cubicBezTo>
                    <a:pt x="3806" y="5049"/>
                    <a:pt x="3708" y="4965"/>
                    <a:pt x="3652" y="4916"/>
                  </a:cubicBezTo>
                  <a:cubicBezTo>
                    <a:pt x="3589" y="4867"/>
                    <a:pt x="3529" y="4811"/>
                    <a:pt x="3477" y="4748"/>
                  </a:cubicBezTo>
                  <a:cubicBezTo>
                    <a:pt x="3428" y="4688"/>
                    <a:pt x="3386" y="4625"/>
                    <a:pt x="3347" y="4555"/>
                  </a:cubicBezTo>
                  <a:lnTo>
                    <a:pt x="3340" y="4538"/>
                  </a:lnTo>
                  <a:lnTo>
                    <a:pt x="3340" y="4520"/>
                  </a:lnTo>
                  <a:cubicBezTo>
                    <a:pt x="3351" y="4419"/>
                    <a:pt x="3326" y="4321"/>
                    <a:pt x="3270" y="4240"/>
                  </a:cubicBezTo>
                  <a:cubicBezTo>
                    <a:pt x="3155" y="4086"/>
                    <a:pt x="3099" y="3974"/>
                    <a:pt x="3099" y="3764"/>
                  </a:cubicBezTo>
                  <a:cubicBezTo>
                    <a:pt x="3095" y="3669"/>
                    <a:pt x="3081" y="3578"/>
                    <a:pt x="3057" y="3491"/>
                  </a:cubicBezTo>
                  <a:cubicBezTo>
                    <a:pt x="3039" y="3435"/>
                    <a:pt x="3029" y="3375"/>
                    <a:pt x="3025" y="3316"/>
                  </a:cubicBezTo>
                  <a:cubicBezTo>
                    <a:pt x="3025" y="3242"/>
                    <a:pt x="3074" y="3158"/>
                    <a:pt x="3141" y="3053"/>
                  </a:cubicBezTo>
                  <a:cubicBezTo>
                    <a:pt x="3204" y="2959"/>
                    <a:pt x="3256" y="2854"/>
                    <a:pt x="3295" y="2749"/>
                  </a:cubicBezTo>
                  <a:cubicBezTo>
                    <a:pt x="3298" y="2731"/>
                    <a:pt x="3305" y="2714"/>
                    <a:pt x="3312" y="2696"/>
                  </a:cubicBezTo>
                  <a:cubicBezTo>
                    <a:pt x="3316" y="2693"/>
                    <a:pt x="3319" y="2686"/>
                    <a:pt x="3323" y="2682"/>
                  </a:cubicBezTo>
                  <a:cubicBezTo>
                    <a:pt x="3326" y="2675"/>
                    <a:pt x="3333" y="2661"/>
                    <a:pt x="3340" y="2651"/>
                  </a:cubicBezTo>
                  <a:cubicBezTo>
                    <a:pt x="3347" y="2640"/>
                    <a:pt x="3347" y="2637"/>
                    <a:pt x="3351" y="2630"/>
                  </a:cubicBezTo>
                  <a:cubicBezTo>
                    <a:pt x="3354" y="2626"/>
                    <a:pt x="3361" y="2612"/>
                    <a:pt x="3368" y="2605"/>
                  </a:cubicBezTo>
                  <a:lnTo>
                    <a:pt x="3386" y="2584"/>
                  </a:lnTo>
                  <a:cubicBezTo>
                    <a:pt x="3389" y="2577"/>
                    <a:pt x="3396" y="2570"/>
                    <a:pt x="3403" y="2563"/>
                  </a:cubicBezTo>
                  <a:lnTo>
                    <a:pt x="3421" y="2542"/>
                  </a:lnTo>
                  <a:lnTo>
                    <a:pt x="3438" y="2521"/>
                  </a:lnTo>
                  <a:lnTo>
                    <a:pt x="3456" y="2504"/>
                  </a:lnTo>
                  <a:lnTo>
                    <a:pt x="3477" y="2483"/>
                  </a:lnTo>
                  <a:lnTo>
                    <a:pt x="3498" y="2465"/>
                  </a:lnTo>
                  <a:lnTo>
                    <a:pt x="3519" y="2444"/>
                  </a:lnTo>
                  <a:lnTo>
                    <a:pt x="3536" y="2427"/>
                  </a:lnTo>
                  <a:lnTo>
                    <a:pt x="3550" y="2416"/>
                  </a:lnTo>
                  <a:cubicBezTo>
                    <a:pt x="3491" y="2297"/>
                    <a:pt x="3442" y="2175"/>
                    <a:pt x="3407" y="2052"/>
                  </a:cubicBezTo>
                  <a:cubicBezTo>
                    <a:pt x="3403" y="2035"/>
                    <a:pt x="3396" y="2021"/>
                    <a:pt x="3389" y="2007"/>
                  </a:cubicBezTo>
                  <a:cubicBezTo>
                    <a:pt x="3389" y="2003"/>
                    <a:pt x="3386" y="1996"/>
                    <a:pt x="3382" y="1993"/>
                  </a:cubicBezTo>
                  <a:cubicBezTo>
                    <a:pt x="3382" y="1989"/>
                    <a:pt x="3375" y="1975"/>
                    <a:pt x="3368" y="1968"/>
                  </a:cubicBezTo>
                  <a:cubicBezTo>
                    <a:pt x="3340" y="1923"/>
                    <a:pt x="3302" y="1881"/>
                    <a:pt x="3260" y="1846"/>
                  </a:cubicBezTo>
                  <a:cubicBezTo>
                    <a:pt x="3242" y="1832"/>
                    <a:pt x="3225" y="1818"/>
                    <a:pt x="3204" y="1800"/>
                  </a:cubicBezTo>
                  <a:lnTo>
                    <a:pt x="3162" y="1769"/>
                  </a:lnTo>
                  <a:cubicBezTo>
                    <a:pt x="3102" y="1723"/>
                    <a:pt x="3039" y="1674"/>
                    <a:pt x="2973" y="1611"/>
                  </a:cubicBezTo>
                  <a:cubicBezTo>
                    <a:pt x="2777" y="1432"/>
                    <a:pt x="2801" y="1296"/>
                    <a:pt x="2815" y="1215"/>
                  </a:cubicBezTo>
                  <a:cubicBezTo>
                    <a:pt x="2819" y="1201"/>
                    <a:pt x="2822" y="1187"/>
                    <a:pt x="2822" y="1177"/>
                  </a:cubicBezTo>
                  <a:cubicBezTo>
                    <a:pt x="2822" y="1145"/>
                    <a:pt x="2836" y="1117"/>
                    <a:pt x="2857" y="1100"/>
                  </a:cubicBezTo>
                  <a:cubicBezTo>
                    <a:pt x="2909" y="1050"/>
                    <a:pt x="3035" y="1036"/>
                    <a:pt x="3169" y="1036"/>
                  </a:cubicBezTo>
                  <a:cubicBezTo>
                    <a:pt x="3234" y="1036"/>
                    <a:pt x="3301" y="1039"/>
                    <a:pt x="3361" y="1044"/>
                  </a:cubicBezTo>
                  <a:cubicBezTo>
                    <a:pt x="3386" y="1047"/>
                    <a:pt x="3409" y="1049"/>
                    <a:pt x="3433" y="1049"/>
                  </a:cubicBezTo>
                  <a:cubicBezTo>
                    <a:pt x="3456" y="1049"/>
                    <a:pt x="3479" y="1047"/>
                    <a:pt x="3501" y="1044"/>
                  </a:cubicBezTo>
                  <a:cubicBezTo>
                    <a:pt x="3396" y="914"/>
                    <a:pt x="3277" y="575"/>
                    <a:pt x="3291" y="347"/>
                  </a:cubicBezTo>
                  <a:cubicBezTo>
                    <a:pt x="3298" y="249"/>
                    <a:pt x="3284" y="155"/>
                    <a:pt x="3253" y="64"/>
                  </a:cubicBezTo>
                  <a:cubicBezTo>
                    <a:pt x="3249" y="43"/>
                    <a:pt x="3246" y="25"/>
                    <a:pt x="3239" y="8"/>
                  </a:cubicBezTo>
                  <a:lnTo>
                    <a:pt x="3239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608" name="Google Shape;5608;p105"/>
            <p:cNvSpPr/>
            <p:nvPr/>
          </p:nvSpPr>
          <p:spPr>
            <a:xfrm>
              <a:off x="2165368" y="2023172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11" y="18"/>
                  </a:moveTo>
                  <a:cubicBezTo>
                    <a:pt x="7" y="11"/>
                    <a:pt x="4" y="7"/>
                    <a:pt x="0" y="0"/>
                  </a:cubicBezTo>
                  <a:cubicBezTo>
                    <a:pt x="4" y="7"/>
                    <a:pt x="7" y="11"/>
                    <a:pt x="11" y="18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609" name="Google Shape;5609;p105"/>
            <p:cNvSpPr/>
            <p:nvPr/>
          </p:nvSpPr>
          <p:spPr>
            <a:xfrm>
              <a:off x="2165178" y="2022792"/>
              <a:ext cx="149" cy="339"/>
            </a:xfrm>
            <a:custGeom>
              <a:avLst/>
              <a:gdLst/>
              <a:ahLst/>
              <a:cxnLst/>
              <a:rect l="l" t="t" r="r" b="b"/>
              <a:pathLst>
                <a:path w="11" h="25" extrusionOk="0">
                  <a:moveTo>
                    <a:pt x="11" y="25"/>
                  </a:moveTo>
                  <a:cubicBezTo>
                    <a:pt x="4" y="14"/>
                    <a:pt x="4" y="7"/>
                    <a:pt x="0" y="0"/>
                  </a:cubicBezTo>
                  <a:cubicBezTo>
                    <a:pt x="4" y="7"/>
                    <a:pt x="4" y="14"/>
                    <a:pt x="11" y="25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610" name="Google Shape;5610;p105"/>
            <p:cNvSpPr/>
            <p:nvPr/>
          </p:nvSpPr>
          <p:spPr>
            <a:xfrm>
              <a:off x="2159136" y="1988902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" y="21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611" name="Google Shape;5611;p105"/>
            <p:cNvSpPr/>
            <p:nvPr/>
          </p:nvSpPr>
          <p:spPr>
            <a:xfrm>
              <a:off x="2158715" y="198956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18"/>
                  </a:moveTo>
                  <a:cubicBezTo>
                    <a:pt x="4" y="11"/>
                    <a:pt x="11" y="4"/>
                    <a:pt x="14" y="0"/>
                  </a:cubicBezTo>
                  <a:cubicBezTo>
                    <a:pt x="11" y="4"/>
                    <a:pt x="4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612" name="Google Shape;5612;p105"/>
            <p:cNvSpPr/>
            <p:nvPr/>
          </p:nvSpPr>
          <p:spPr>
            <a:xfrm>
              <a:off x="2158375" y="199017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cubicBezTo>
                    <a:pt x="4" y="15"/>
                    <a:pt x="8" y="8"/>
                    <a:pt x="8" y="1"/>
                  </a:cubicBezTo>
                  <a:cubicBezTo>
                    <a:pt x="8" y="8"/>
                    <a:pt x="4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613" name="Google Shape;5613;p105"/>
            <p:cNvSpPr/>
            <p:nvPr/>
          </p:nvSpPr>
          <p:spPr>
            <a:xfrm>
              <a:off x="2159611" y="1988332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" y="21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614" name="Google Shape;5614;p105"/>
            <p:cNvSpPr/>
            <p:nvPr/>
          </p:nvSpPr>
          <p:spPr>
            <a:xfrm>
              <a:off x="2161132" y="1986757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8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615" name="Google Shape;5615;p105"/>
            <p:cNvSpPr/>
            <p:nvPr/>
          </p:nvSpPr>
          <p:spPr>
            <a:xfrm>
              <a:off x="2160086" y="1987803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8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616" name="Google Shape;5616;p105"/>
            <p:cNvSpPr/>
            <p:nvPr/>
          </p:nvSpPr>
          <p:spPr>
            <a:xfrm>
              <a:off x="2165884" y="2023837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4"/>
                  </a:moveTo>
                  <a:cubicBezTo>
                    <a:pt x="11" y="11"/>
                    <a:pt x="4" y="4"/>
                    <a:pt x="1" y="0"/>
                  </a:cubicBezTo>
                  <a:cubicBezTo>
                    <a:pt x="4" y="4"/>
                    <a:pt x="11" y="11"/>
                    <a:pt x="18" y="14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617" name="Google Shape;5617;p105"/>
            <p:cNvSpPr/>
            <p:nvPr/>
          </p:nvSpPr>
          <p:spPr>
            <a:xfrm>
              <a:off x="2160616" y="1987287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0" y="18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618" name="Google Shape;5618;p105"/>
            <p:cNvSpPr/>
            <p:nvPr/>
          </p:nvSpPr>
          <p:spPr>
            <a:xfrm>
              <a:off x="2165558" y="2023457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1"/>
                  </a:moveTo>
                  <a:cubicBezTo>
                    <a:pt x="11" y="14"/>
                    <a:pt x="4" y="7"/>
                    <a:pt x="0" y="0"/>
                  </a:cubicBezTo>
                  <a:cubicBezTo>
                    <a:pt x="4" y="7"/>
                    <a:pt x="11" y="14"/>
                    <a:pt x="18" y="2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619" name="Google Shape;5619;p105"/>
            <p:cNvSpPr/>
            <p:nvPr/>
          </p:nvSpPr>
          <p:spPr>
            <a:xfrm>
              <a:off x="2157289" y="1953832"/>
              <a:ext cx="54" cy="855"/>
            </a:xfrm>
            <a:custGeom>
              <a:avLst/>
              <a:gdLst/>
              <a:ahLst/>
              <a:cxnLst/>
              <a:rect l="l" t="t" r="r" b="b"/>
              <a:pathLst>
                <a:path w="4" h="63" extrusionOk="0">
                  <a:moveTo>
                    <a:pt x="4" y="1"/>
                  </a:moveTo>
                  <a:cubicBezTo>
                    <a:pt x="4" y="18"/>
                    <a:pt x="4" y="42"/>
                    <a:pt x="0" y="63"/>
                  </a:cubicBezTo>
                  <a:cubicBezTo>
                    <a:pt x="4" y="42"/>
                    <a:pt x="4" y="2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620" name="Google Shape;5620;p105"/>
            <p:cNvSpPr/>
            <p:nvPr/>
          </p:nvSpPr>
          <p:spPr>
            <a:xfrm>
              <a:off x="2157140" y="1954728"/>
              <a:ext cx="163" cy="869"/>
            </a:xfrm>
            <a:custGeom>
              <a:avLst/>
              <a:gdLst/>
              <a:ahLst/>
              <a:cxnLst/>
              <a:rect l="l" t="t" r="r" b="b"/>
              <a:pathLst>
                <a:path w="12" h="64" extrusionOk="0">
                  <a:moveTo>
                    <a:pt x="1" y="63"/>
                  </a:moveTo>
                  <a:cubicBezTo>
                    <a:pt x="4" y="42"/>
                    <a:pt x="8" y="21"/>
                    <a:pt x="11" y="0"/>
                  </a:cubicBezTo>
                  <a:cubicBezTo>
                    <a:pt x="8" y="21"/>
                    <a:pt x="4" y="42"/>
                    <a:pt x="1" y="63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621" name="Google Shape;5621;p105"/>
            <p:cNvSpPr/>
            <p:nvPr/>
          </p:nvSpPr>
          <p:spPr>
            <a:xfrm>
              <a:off x="2157004" y="1951971"/>
              <a:ext cx="149" cy="339"/>
            </a:xfrm>
            <a:custGeom>
              <a:avLst/>
              <a:gdLst/>
              <a:ahLst/>
              <a:cxnLst/>
              <a:rect l="l" t="t" r="r" b="b"/>
              <a:pathLst>
                <a:path w="11" h="25" extrusionOk="0">
                  <a:moveTo>
                    <a:pt x="11" y="25"/>
                  </a:moveTo>
                  <a:cubicBezTo>
                    <a:pt x="7" y="14"/>
                    <a:pt x="4" y="7"/>
                    <a:pt x="0" y="0"/>
                  </a:cubicBezTo>
                  <a:cubicBezTo>
                    <a:pt x="4" y="7"/>
                    <a:pt x="7" y="14"/>
                    <a:pt x="11" y="25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622" name="Google Shape;5622;p105"/>
            <p:cNvSpPr/>
            <p:nvPr/>
          </p:nvSpPr>
          <p:spPr>
            <a:xfrm>
              <a:off x="2115213" y="200068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623" name="Google Shape;5623;p105"/>
            <p:cNvSpPr/>
            <p:nvPr/>
          </p:nvSpPr>
          <p:spPr>
            <a:xfrm>
              <a:off x="2124011" y="1992826"/>
              <a:ext cx="923" cy="27"/>
            </a:xfrm>
            <a:custGeom>
              <a:avLst/>
              <a:gdLst/>
              <a:ahLst/>
              <a:cxnLst/>
              <a:rect l="l" t="t" r="r" b="b"/>
              <a:pathLst>
                <a:path w="68" h="2" extrusionOk="0">
                  <a:moveTo>
                    <a:pt x="23" y="0"/>
                  </a:moveTo>
                  <a:cubicBezTo>
                    <a:pt x="15" y="0"/>
                    <a:pt x="8" y="1"/>
                    <a:pt x="1" y="2"/>
                  </a:cubicBezTo>
                  <a:lnTo>
                    <a:pt x="67" y="2"/>
                  </a:lnTo>
                  <a:cubicBezTo>
                    <a:pt x="53" y="2"/>
                    <a:pt x="38" y="0"/>
                    <a:pt x="23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624" name="Google Shape;5624;p105"/>
            <p:cNvSpPr/>
            <p:nvPr/>
          </p:nvSpPr>
          <p:spPr>
            <a:xfrm>
              <a:off x="2153528" y="194788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625" name="Google Shape;5625;p105"/>
            <p:cNvSpPr/>
            <p:nvPr/>
          </p:nvSpPr>
          <p:spPr>
            <a:xfrm>
              <a:off x="2153528" y="1947409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1" y="0"/>
                  </a:moveTo>
                  <a:lnTo>
                    <a:pt x="1" y="25"/>
                  </a:lnTo>
                  <a:cubicBezTo>
                    <a:pt x="1" y="18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626" name="Google Shape;5626;p105"/>
            <p:cNvSpPr/>
            <p:nvPr/>
          </p:nvSpPr>
          <p:spPr>
            <a:xfrm>
              <a:off x="2153487" y="194830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ubicBezTo>
                    <a:pt x="0" y="4"/>
                    <a:pt x="0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627" name="Google Shape;5627;p105"/>
            <p:cNvSpPr/>
            <p:nvPr/>
          </p:nvSpPr>
          <p:spPr>
            <a:xfrm>
              <a:off x="2153678" y="1946255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0" y="29"/>
                  </a:moveTo>
                  <a:cubicBezTo>
                    <a:pt x="0" y="18"/>
                    <a:pt x="0" y="11"/>
                    <a:pt x="4" y="1"/>
                  </a:cubicBezTo>
                  <a:cubicBezTo>
                    <a:pt x="0" y="11"/>
                    <a:pt x="0" y="18"/>
                    <a:pt x="0" y="29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628" name="Google Shape;5628;p105"/>
            <p:cNvSpPr/>
            <p:nvPr/>
          </p:nvSpPr>
          <p:spPr>
            <a:xfrm>
              <a:off x="2153583" y="1946785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0"/>
                  </a:moveTo>
                  <a:cubicBezTo>
                    <a:pt x="0" y="11"/>
                    <a:pt x="0" y="25"/>
                    <a:pt x="0" y="35"/>
                  </a:cubicBezTo>
                  <a:cubicBezTo>
                    <a:pt x="0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629" name="Google Shape;5629;p105"/>
            <p:cNvSpPr/>
            <p:nvPr/>
          </p:nvSpPr>
          <p:spPr>
            <a:xfrm>
              <a:off x="2153718" y="1945875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630" name="Google Shape;5630;p105"/>
            <p:cNvSpPr/>
            <p:nvPr/>
          </p:nvSpPr>
          <p:spPr>
            <a:xfrm>
              <a:off x="2155959" y="1951116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28" y="14"/>
                  </a:moveTo>
                  <a:cubicBezTo>
                    <a:pt x="21" y="11"/>
                    <a:pt x="11" y="4"/>
                    <a:pt x="0" y="0"/>
                  </a:cubicBezTo>
                  <a:cubicBezTo>
                    <a:pt x="11" y="4"/>
                    <a:pt x="21" y="11"/>
                    <a:pt x="28" y="14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631" name="Google Shape;5631;p105"/>
            <p:cNvSpPr/>
            <p:nvPr/>
          </p:nvSpPr>
          <p:spPr>
            <a:xfrm>
              <a:off x="2156760" y="1951591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" y="0"/>
                  </a:moveTo>
                  <a:cubicBezTo>
                    <a:pt x="4" y="7"/>
                    <a:pt x="11" y="14"/>
                    <a:pt x="15" y="25"/>
                  </a:cubicBezTo>
                  <a:cubicBezTo>
                    <a:pt x="11" y="14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632" name="Google Shape;5632;p105"/>
            <p:cNvSpPr/>
            <p:nvPr/>
          </p:nvSpPr>
          <p:spPr>
            <a:xfrm>
              <a:off x="2115172" y="200091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633" name="Google Shape;5633;p105"/>
            <p:cNvSpPr/>
            <p:nvPr/>
          </p:nvSpPr>
          <p:spPr>
            <a:xfrm>
              <a:off x="2153487" y="194864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634" name="Google Shape;5634;p105"/>
            <p:cNvSpPr/>
            <p:nvPr/>
          </p:nvSpPr>
          <p:spPr>
            <a:xfrm>
              <a:off x="2156434" y="1951347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21" y="18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1" y="18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635" name="Google Shape;5635;p105"/>
            <p:cNvSpPr/>
            <p:nvPr/>
          </p:nvSpPr>
          <p:spPr>
            <a:xfrm>
              <a:off x="2113597" y="200682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636" name="Google Shape;5636;p105"/>
            <p:cNvSpPr/>
            <p:nvPr/>
          </p:nvSpPr>
          <p:spPr>
            <a:xfrm>
              <a:off x="2114506" y="2003824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637" name="Google Shape;5637;p105"/>
            <p:cNvSpPr/>
            <p:nvPr/>
          </p:nvSpPr>
          <p:spPr>
            <a:xfrm>
              <a:off x="2115117" y="200120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638" name="Google Shape;5638;p105"/>
            <p:cNvSpPr/>
            <p:nvPr/>
          </p:nvSpPr>
          <p:spPr>
            <a:xfrm>
              <a:off x="2113977" y="2005535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639" name="Google Shape;5639;p105"/>
            <p:cNvSpPr/>
            <p:nvPr/>
          </p:nvSpPr>
          <p:spPr>
            <a:xfrm>
              <a:off x="2114602" y="200325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640" name="Google Shape;5640;p105"/>
            <p:cNvSpPr/>
            <p:nvPr/>
          </p:nvSpPr>
          <p:spPr>
            <a:xfrm>
              <a:off x="2114221" y="2004924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1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641" name="Google Shape;5641;p105"/>
            <p:cNvSpPr/>
            <p:nvPr/>
          </p:nvSpPr>
          <p:spPr>
            <a:xfrm>
              <a:off x="2113787" y="2006159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642" name="Google Shape;5642;p105"/>
            <p:cNvSpPr/>
            <p:nvPr/>
          </p:nvSpPr>
          <p:spPr>
            <a:xfrm>
              <a:off x="2114316" y="2004353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643" name="Google Shape;5643;p105"/>
            <p:cNvSpPr/>
            <p:nvPr/>
          </p:nvSpPr>
          <p:spPr>
            <a:xfrm>
              <a:off x="2114982" y="200192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644" name="Google Shape;5644;p105"/>
            <p:cNvSpPr/>
            <p:nvPr/>
          </p:nvSpPr>
          <p:spPr>
            <a:xfrm>
              <a:off x="2114737" y="2002779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18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645" name="Google Shape;5645;p105"/>
            <p:cNvSpPr/>
            <p:nvPr/>
          </p:nvSpPr>
          <p:spPr>
            <a:xfrm>
              <a:off x="2114832" y="2002344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646" name="Google Shape;5646;p105"/>
            <p:cNvSpPr/>
            <p:nvPr/>
          </p:nvSpPr>
          <p:spPr>
            <a:xfrm>
              <a:off x="2113366" y="200749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647" name="Google Shape;5647;p105"/>
            <p:cNvSpPr/>
            <p:nvPr/>
          </p:nvSpPr>
          <p:spPr>
            <a:xfrm>
              <a:off x="2115022" y="2001543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648" name="Google Shape;5648;p105"/>
            <p:cNvSpPr/>
            <p:nvPr/>
          </p:nvSpPr>
          <p:spPr>
            <a:xfrm>
              <a:off x="1985928" y="1964599"/>
              <a:ext cx="43217" cy="44466"/>
            </a:xfrm>
            <a:custGeom>
              <a:avLst/>
              <a:gdLst/>
              <a:ahLst/>
              <a:cxnLst/>
              <a:rect l="l" t="t" r="r" b="b"/>
              <a:pathLst>
                <a:path w="3183" h="3275" extrusionOk="0">
                  <a:moveTo>
                    <a:pt x="1105" y="0"/>
                  </a:moveTo>
                  <a:cubicBezTo>
                    <a:pt x="1094" y="0"/>
                    <a:pt x="1082" y="3"/>
                    <a:pt x="1072" y="8"/>
                  </a:cubicBezTo>
                  <a:cubicBezTo>
                    <a:pt x="1037" y="15"/>
                    <a:pt x="1005" y="40"/>
                    <a:pt x="991" y="75"/>
                  </a:cubicBezTo>
                  <a:cubicBezTo>
                    <a:pt x="960" y="190"/>
                    <a:pt x="834" y="285"/>
                    <a:pt x="732" y="302"/>
                  </a:cubicBezTo>
                  <a:cubicBezTo>
                    <a:pt x="722" y="302"/>
                    <a:pt x="711" y="306"/>
                    <a:pt x="701" y="306"/>
                  </a:cubicBezTo>
                  <a:lnTo>
                    <a:pt x="690" y="306"/>
                  </a:lnTo>
                  <a:cubicBezTo>
                    <a:pt x="680" y="306"/>
                    <a:pt x="669" y="302"/>
                    <a:pt x="655" y="302"/>
                  </a:cubicBezTo>
                  <a:lnTo>
                    <a:pt x="652" y="302"/>
                  </a:lnTo>
                  <a:cubicBezTo>
                    <a:pt x="645" y="299"/>
                    <a:pt x="634" y="295"/>
                    <a:pt x="624" y="292"/>
                  </a:cubicBezTo>
                  <a:lnTo>
                    <a:pt x="617" y="288"/>
                  </a:lnTo>
                  <a:cubicBezTo>
                    <a:pt x="610" y="281"/>
                    <a:pt x="599" y="278"/>
                    <a:pt x="592" y="271"/>
                  </a:cubicBezTo>
                  <a:lnTo>
                    <a:pt x="589" y="264"/>
                  </a:lnTo>
                  <a:cubicBezTo>
                    <a:pt x="578" y="257"/>
                    <a:pt x="571" y="250"/>
                    <a:pt x="564" y="239"/>
                  </a:cubicBezTo>
                  <a:cubicBezTo>
                    <a:pt x="520" y="172"/>
                    <a:pt x="457" y="124"/>
                    <a:pt x="430" y="124"/>
                  </a:cubicBezTo>
                  <a:cubicBezTo>
                    <a:pt x="429" y="124"/>
                    <a:pt x="429" y="124"/>
                    <a:pt x="428" y="124"/>
                  </a:cubicBezTo>
                  <a:cubicBezTo>
                    <a:pt x="417" y="124"/>
                    <a:pt x="407" y="145"/>
                    <a:pt x="407" y="148"/>
                  </a:cubicBezTo>
                  <a:cubicBezTo>
                    <a:pt x="400" y="159"/>
                    <a:pt x="396" y="169"/>
                    <a:pt x="389" y="180"/>
                  </a:cubicBezTo>
                  <a:lnTo>
                    <a:pt x="386" y="187"/>
                  </a:lnTo>
                  <a:cubicBezTo>
                    <a:pt x="382" y="194"/>
                    <a:pt x="375" y="197"/>
                    <a:pt x="372" y="204"/>
                  </a:cubicBezTo>
                  <a:lnTo>
                    <a:pt x="365" y="211"/>
                  </a:lnTo>
                  <a:lnTo>
                    <a:pt x="354" y="222"/>
                  </a:lnTo>
                  <a:lnTo>
                    <a:pt x="347" y="229"/>
                  </a:lnTo>
                  <a:lnTo>
                    <a:pt x="333" y="239"/>
                  </a:lnTo>
                  <a:lnTo>
                    <a:pt x="323" y="246"/>
                  </a:lnTo>
                  <a:lnTo>
                    <a:pt x="316" y="253"/>
                  </a:lnTo>
                  <a:lnTo>
                    <a:pt x="302" y="257"/>
                  </a:lnTo>
                  <a:lnTo>
                    <a:pt x="298" y="257"/>
                  </a:lnTo>
                  <a:cubicBezTo>
                    <a:pt x="288" y="260"/>
                    <a:pt x="274" y="264"/>
                    <a:pt x="260" y="267"/>
                  </a:cubicBezTo>
                  <a:lnTo>
                    <a:pt x="242" y="267"/>
                  </a:lnTo>
                  <a:cubicBezTo>
                    <a:pt x="232" y="267"/>
                    <a:pt x="218" y="264"/>
                    <a:pt x="207" y="260"/>
                  </a:cubicBezTo>
                  <a:lnTo>
                    <a:pt x="204" y="274"/>
                  </a:lnTo>
                  <a:lnTo>
                    <a:pt x="200" y="285"/>
                  </a:lnTo>
                  <a:lnTo>
                    <a:pt x="200" y="295"/>
                  </a:lnTo>
                  <a:lnTo>
                    <a:pt x="197" y="313"/>
                  </a:lnTo>
                  <a:lnTo>
                    <a:pt x="197" y="320"/>
                  </a:lnTo>
                  <a:lnTo>
                    <a:pt x="193" y="337"/>
                  </a:lnTo>
                  <a:lnTo>
                    <a:pt x="193" y="344"/>
                  </a:lnTo>
                  <a:cubicBezTo>
                    <a:pt x="193" y="355"/>
                    <a:pt x="193" y="362"/>
                    <a:pt x="190" y="372"/>
                  </a:cubicBezTo>
                  <a:cubicBezTo>
                    <a:pt x="190" y="379"/>
                    <a:pt x="186" y="390"/>
                    <a:pt x="186" y="397"/>
                  </a:cubicBezTo>
                  <a:lnTo>
                    <a:pt x="186" y="404"/>
                  </a:lnTo>
                  <a:lnTo>
                    <a:pt x="186" y="421"/>
                  </a:lnTo>
                  <a:lnTo>
                    <a:pt x="186" y="428"/>
                  </a:lnTo>
                  <a:lnTo>
                    <a:pt x="186" y="446"/>
                  </a:lnTo>
                  <a:lnTo>
                    <a:pt x="186" y="453"/>
                  </a:lnTo>
                  <a:lnTo>
                    <a:pt x="186" y="470"/>
                  </a:lnTo>
                  <a:lnTo>
                    <a:pt x="186" y="474"/>
                  </a:lnTo>
                  <a:lnTo>
                    <a:pt x="186" y="495"/>
                  </a:lnTo>
                  <a:lnTo>
                    <a:pt x="186" y="498"/>
                  </a:lnTo>
                  <a:lnTo>
                    <a:pt x="186" y="509"/>
                  </a:lnTo>
                  <a:lnTo>
                    <a:pt x="186" y="516"/>
                  </a:lnTo>
                  <a:lnTo>
                    <a:pt x="186" y="523"/>
                  </a:lnTo>
                  <a:lnTo>
                    <a:pt x="186" y="530"/>
                  </a:lnTo>
                  <a:cubicBezTo>
                    <a:pt x="186" y="530"/>
                    <a:pt x="190" y="533"/>
                    <a:pt x="190" y="537"/>
                  </a:cubicBezTo>
                  <a:cubicBezTo>
                    <a:pt x="193" y="540"/>
                    <a:pt x="193" y="544"/>
                    <a:pt x="197" y="544"/>
                  </a:cubicBezTo>
                  <a:cubicBezTo>
                    <a:pt x="312" y="610"/>
                    <a:pt x="368" y="747"/>
                    <a:pt x="326" y="873"/>
                  </a:cubicBezTo>
                  <a:cubicBezTo>
                    <a:pt x="340" y="901"/>
                    <a:pt x="354" y="929"/>
                    <a:pt x="372" y="954"/>
                  </a:cubicBezTo>
                  <a:cubicBezTo>
                    <a:pt x="424" y="1041"/>
                    <a:pt x="494" y="1157"/>
                    <a:pt x="407" y="1244"/>
                  </a:cubicBezTo>
                  <a:cubicBezTo>
                    <a:pt x="374" y="1277"/>
                    <a:pt x="338" y="1288"/>
                    <a:pt x="305" y="1288"/>
                  </a:cubicBezTo>
                  <a:cubicBezTo>
                    <a:pt x="268" y="1288"/>
                    <a:pt x="233" y="1274"/>
                    <a:pt x="207" y="1265"/>
                  </a:cubicBezTo>
                  <a:cubicBezTo>
                    <a:pt x="197" y="1262"/>
                    <a:pt x="183" y="1255"/>
                    <a:pt x="169" y="1251"/>
                  </a:cubicBezTo>
                  <a:cubicBezTo>
                    <a:pt x="169" y="1255"/>
                    <a:pt x="165" y="1258"/>
                    <a:pt x="165" y="1262"/>
                  </a:cubicBezTo>
                  <a:cubicBezTo>
                    <a:pt x="151" y="1290"/>
                    <a:pt x="165" y="1318"/>
                    <a:pt x="193" y="1374"/>
                  </a:cubicBezTo>
                  <a:cubicBezTo>
                    <a:pt x="221" y="1433"/>
                    <a:pt x="270" y="1517"/>
                    <a:pt x="207" y="1601"/>
                  </a:cubicBezTo>
                  <a:cubicBezTo>
                    <a:pt x="186" y="1629"/>
                    <a:pt x="162" y="1654"/>
                    <a:pt x="134" y="1678"/>
                  </a:cubicBezTo>
                  <a:cubicBezTo>
                    <a:pt x="109" y="1696"/>
                    <a:pt x="88" y="1720"/>
                    <a:pt x="71" y="1752"/>
                  </a:cubicBezTo>
                  <a:cubicBezTo>
                    <a:pt x="64" y="1776"/>
                    <a:pt x="57" y="1804"/>
                    <a:pt x="60" y="1829"/>
                  </a:cubicBezTo>
                  <a:lnTo>
                    <a:pt x="60" y="1853"/>
                  </a:lnTo>
                  <a:cubicBezTo>
                    <a:pt x="85" y="2042"/>
                    <a:pt x="74" y="2165"/>
                    <a:pt x="25" y="2249"/>
                  </a:cubicBezTo>
                  <a:cubicBezTo>
                    <a:pt x="18" y="2259"/>
                    <a:pt x="8" y="2270"/>
                    <a:pt x="1" y="2280"/>
                  </a:cubicBezTo>
                  <a:lnTo>
                    <a:pt x="15" y="2287"/>
                  </a:lnTo>
                  <a:cubicBezTo>
                    <a:pt x="50" y="2305"/>
                    <a:pt x="99" y="2333"/>
                    <a:pt x="151" y="2364"/>
                  </a:cubicBezTo>
                  <a:cubicBezTo>
                    <a:pt x="183" y="2385"/>
                    <a:pt x="214" y="2403"/>
                    <a:pt x="249" y="2424"/>
                  </a:cubicBezTo>
                  <a:cubicBezTo>
                    <a:pt x="421" y="2525"/>
                    <a:pt x="631" y="2648"/>
                    <a:pt x="606" y="2840"/>
                  </a:cubicBezTo>
                  <a:cubicBezTo>
                    <a:pt x="596" y="2914"/>
                    <a:pt x="575" y="2984"/>
                    <a:pt x="543" y="3047"/>
                  </a:cubicBezTo>
                  <a:lnTo>
                    <a:pt x="533" y="3072"/>
                  </a:lnTo>
                  <a:lnTo>
                    <a:pt x="529" y="3082"/>
                  </a:lnTo>
                  <a:lnTo>
                    <a:pt x="522" y="3096"/>
                  </a:lnTo>
                  <a:lnTo>
                    <a:pt x="519" y="3107"/>
                  </a:lnTo>
                  <a:lnTo>
                    <a:pt x="512" y="3124"/>
                  </a:lnTo>
                  <a:lnTo>
                    <a:pt x="505" y="3138"/>
                  </a:lnTo>
                  <a:lnTo>
                    <a:pt x="498" y="3159"/>
                  </a:lnTo>
                  <a:lnTo>
                    <a:pt x="494" y="3170"/>
                  </a:lnTo>
                  <a:cubicBezTo>
                    <a:pt x="491" y="3180"/>
                    <a:pt x="487" y="3191"/>
                    <a:pt x="484" y="3205"/>
                  </a:cubicBezTo>
                  <a:lnTo>
                    <a:pt x="480" y="3219"/>
                  </a:lnTo>
                  <a:lnTo>
                    <a:pt x="470" y="3243"/>
                  </a:lnTo>
                  <a:lnTo>
                    <a:pt x="466" y="3261"/>
                  </a:lnTo>
                  <a:lnTo>
                    <a:pt x="463" y="3275"/>
                  </a:lnTo>
                  <a:cubicBezTo>
                    <a:pt x="627" y="3261"/>
                    <a:pt x="851" y="3198"/>
                    <a:pt x="1103" y="3131"/>
                  </a:cubicBezTo>
                  <a:cubicBezTo>
                    <a:pt x="1366" y="3061"/>
                    <a:pt x="1660" y="2981"/>
                    <a:pt x="1982" y="2925"/>
                  </a:cubicBezTo>
                  <a:cubicBezTo>
                    <a:pt x="2116" y="2901"/>
                    <a:pt x="2251" y="2890"/>
                    <a:pt x="2386" y="2890"/>
                  </a:cubicBezTo>
                  <a:cubicBezTo>
                    <a:pt x="2594" y="2890"/>
                    <a:pt x="2803" y="2917"/>
                    <a:pt x="3004" y="2970"/>
                  </a:cubicBezTo>
                  <a:lnTo>
                    <a:pt x="3008" y="2949"/>
                  </a:lnTo>
                  <a:lnTo>
                    <a:pt x="3011" y="2939"/>
                  </a:lnTo>
                  <a:cubicBezTo>
                    <a:pt x="3011" y="2928"/>
                    <a:pt x="3015" y="2914"/>
                    <a:pt x="3015" y="2907"/>
                  </a:cubicBezTo>
                  <a:lnTo>
                    <a:pt x="3015" y="2900"/>
                  </a:lnTo>
                  <a:lnTo>
                    <a:pt x="3015" y="2879"/>
                  </a:lnTo>
                  <a:lnTo>
                    <a:pt x="3015" y="2872"/>
                  </a:lnTo>
                  <a:lnTo>
                    <a:pt x="3015" y="2858"/>
                  </a:lnTo>
                  <a:lnTo>
                    <a:pt x="3015" y="2851"/>
                  </a:lnTo>
                  <a:lnTo>
                    <a:pt x="3015" y="2840"/>
                  </a:lnTo>
                  <a:lnTo>
                    <a:pt x="3015" y="2837"/>
                  </a:lnTo>
                  <a:cubicBezTo>
                    <a:pt x="3015" y="2833"/>
                    <a:pt x="3015" y="2833"/>
                    <a:pt x="3015" y="2830"/>
                  </a:cubicBezTo>
                  <a:lnTo>
                    <a:pt x="3015" y="2826"/>
                  </a:lnTo>
                  <a:cubicBezTo>
                    <a:pt x="3015" y="2826"/>
                    <a:pt x="3015" y="2823"/>
                    <a:pt x="3015" y="2823"/>
                  </a:cubicBezTo>
                  <a:cubicBezTo>
                    <a:pt x="2994" y="2795"/>
                    <a:pt x="2976" y="2763"/>
                    <a:pt x="2962" y="2735"/>
                  </a:cubicBezTo>
                  <a:lnTo>
                    <a:pt x="2941" y="2697"/>
                  </a:lnTo>
                  <a:cubicBezTo>
                    <a:pt x="2885" y="2574"/>
                    <a:pt x="2836" y="2452"/>
                    <a:pt x="2798" y="2322"/>
                  </a:cubicBezTo>
                  <a:cubicBezTo>
                    <a:pt x="2791" y="2301"/>
                    <a:pt x="2784" y="2280"/>
                    <a:pt x="2780" y="2259"/>
                  </a:cubicBezTo>
                  <a:cubicBezTo>
                    <a:pt x="2777" y="2238"/>
                    <a:pt x="2773" y="2217"/>
                    <a:pt x="2770" y="2196"/>
                  </a:cubicBezTo>
                  <a:cubicBezTo>
                    <a:pt x="2770" y="2186"/>
                    <a:pt x="2770" y="2179"/>
                    <a:pt x="2770" y="2168"/>
                  </a:cubicBezTo>
                  <a:cubicBezTo>
                    <a:pt x="2791" y="2095"/>
                    <a:pt x="2819" y="2025"/>
                    <a:pt x="2857" y="1962"/>
                  </a:cubicBezTo>
                  <a:cubicBezTo>
                    <a:pt x="2910" y="1860"/>
                    <a:pt x="2983" y="1717"/>
                    <a:pt x="2976" y="1650"/>
                  </a:cubicBezTo>
                  <a:cubicBezTo>
                    <a:pt x="2969" y="1542"/>
                    <a:pt x="3043" y="1461"/>
                    <a:pt x="3102" y="1398"/>
                  </a:cubicBezTo>
                  <a:cubicBezTo>
                    <a:pt x="3141" y="1353"/>
                    <a:pt x="3183" y="1311"/>
                    <a:pt x="3183" y="1279"/>
                  </a:cubicBezTo>
                  <a:lnTo>
                    <a:pt x="3183" y="1258"/>
                  </a:lnTo>
                  <a:lnTo>
                    <a:pt x="3183" y="1248"/>
                  </a:lnTo>
                  <a:lnTo>
                    <a:pt x="3183" y="1230"/>
                  </a:lnTo>
                  <a:lnTo>
                    <a:pt x="3183" y="1216"/>
                  </a:lnTo>
                  <a:lnTo>
                    <a:pt x="3183" y="1195"/>
                  </a:lnTo>
                  <a:lnTo>
                    <a:pt x="3183" y="1178"/>
                  </a:lnTo>
                  <a:lnTo>
                    <a:pt x="3179" y="1153"/>
                  </a:lnTo>
                  <a:lnTo>
                    <a:pt x="3179" y="1132"/>
                  </a:lnTo>
                  <a:cubicBezTo>
                    <a:pt x="3179" y="1125"/>
                    <a:pt x="3179" y="1118"/>
                    <a:pt x="3176" y="1108"/>
                  </a:cubicBezTo>
                  <a:lnTo>
                    <a:pt x="3172" y="1087"/>
                  </a:lnTo>
                  <a:lnTo>
                    <a:pt x="3169" y="1059"/>
                  </a:lnTo>
                  <a:lnTo>
                    <a:pt x="3162" y="1034"/>
                  </a:lnTo>
                  <a:lnTo>
                    <a:pt x="3158" y="1006"/>
                  </a:lnTo>
                  <a:lnTo>
                    <a:pt x="3155" y="978"/>
                  </a:lnTo>
                  <a:lnTo>
                    <a:pt x="3148" y="947"/>
                  </a:lnTo>
                  <a:lnTo>
                    <a:pt x="3141" y="922"/>
                  </a:lnTo>
                  <a:lnTo>
                    <a:pt x="3137" y="891"/>
                  </a:lnTo>
                  <a:lnTo>
                    <a:pt x="3130" y="863"/>
                  </a:lnTo>
                  <a:lnTo>
                    <a:pt x="3123" y="828"/>
                  </a:lnTo>
                  <a:lnTo>
                    <a:pt x="3116" y="799"/>
                  </a:lnTo>
                  <a:lnTo>
                    <a:pt x="3109" y="768"/>
                  </a:lnTo>
                  <a:lnTo>
                    <a:pt x="3102" y="740"/>
                  </a:lnTo>
                  <a:lnTo>
                    <a:pt x="3092" y="705"/>
                  </a:lnTo>
                  <a:lnTo>
                    <a:pt x="3085" y="677"/>
                  </a:lnTo>
                  <a:lnTo>
                    <a:pt x="3074" y="645"/>
                  </a:lnTo>
                  <a:lnTo>
                    <a:pt x="3067" y="617"/>
                  </a:lnTo>
                  <a:lnTo>
                    <a:pt x="3057" y="586"/>
                  </a:lnTo>
                  <a:lnTo>
                    <a:pt x="3046" y="558"/>
                  </a:lnTo>
                  <a:lnTo>
                    <a:pt x="3036" y="526"/>
                  </a:lnTo>
                  <a:lnTo>
                    <a:pt x="3025" y="502"/>
                  </a:lnTo>
                  <a:lnTo>
                    <a:pt x="3022" y="491"/>
                  </a:lnTo>
                  <a:cubicBezTo>
                    <a:pt x="3004" y="491"/>
                    <a:pt x="2990" y="488"/>
                    <a:pt x="2976" y="484"/>
                  </a:cubicBezTo>
                  <a:lnTo>
                    <a:pt x="2969" y="481"/>
                  </a:lnTo>
                  <a:cubicBezTo>
                    <a:pt x="2966" y="477"/>
                    <a:pt x="2959" y="474"/>
                    <a:pt x="2952" y="470"/>
                  </a:cubicBezTo>
                  <a:lnTo>
                    <a:pt x="2938" y="460"/>
                  </a:lnTo>
                  <a:lnTo>
                    <a:pt x="2927" y="453"/>
                  </a:lnTo>
                  <a:cubicBezTo>
                    <a:pt x="2917" y="446"/>
                    <a:pt x="2910" y="439"/>
                    <a:pt x="2903" y="432"/>
                  </a:cubicBezTo>
                  <a:lnTo>
                    <a:pt x="2899" y="428"/>
                  </a:lnTo>
                  <a:cubicBezTo>
                    <a:pt x="2855" y="400"/>
                    <a:pt x="2803" y="386"/>
                    <a:pt x="2749" y="386"/>
                  </a:cubicBezTo>
                  <a:cubicBezTo>
                    <a:pt x="2743" y="386"/>
                    <a:pt x="2737" y="386"/>
                    <a:pt x="2731" y="386"/>
                  </a:cubicBezTo>
                  <a:lnTo>
                    <a:pt x="2696" y="386"/>
                  </a:lnTo>
                  <a:cubicBezTo>
                    <a:pt x="2546" y="390"/>
                    <a:pt x="2409" y="439"/>
                    <a:pt x="2346" y="505"/>
                  </a:cubicBezTo>
                  <a:cubicBezTo>
                    <a:pt x="2339" y="516"/>
                    <a:pt x="2329" y="526"/>
                    <a:pt x="2318" y="533"/>
                  </a:cubicBezTo>
                  <a:lnTo>
                    <a:pt x="2315" y="537"/>
                  </a:lnTo>
                  <a:cubicBezTo>
                    <a:pt x="2304" y="544"/>
                    <a:pt x="2294" y="551"/>
                    <a:pt x="2280" y="554"/>
                  </a:cubicBezTo>
                  <a:lnTo>
                    <a:pt x="2276" y="554"/>
                  </a:lnTo>
                  <a:cubicBezTo>
                    <a:pt x="2266" y="561"/>
                    <a:pt x="2252" y="565"/>
                    <a:pt x="2241" y="568"/>
                  </a:cubicBezTo>
                  <a:lnTo>
                    <a:pt x="2238" y="568"/>
                  </a:lnTo>
                  <a:cubicBezTo>
                    <a:pt x="2224" y="568"/>
                    <a:pt x="2210" y="572"/>
                    <a:pt x="2196" y="572"/>
                  </a:cubicBezTo>
                  <a:lnTo>
                    <a:pt x="2175" y="572"/>
                  </a:lnTo>
                  <a:cubicBezTo>
                    <a:pt x="1989" y="554"/>
                    <a:pt x="1793" y="327"/>
                    <a:pt x="1758" y="267"/>
                  </a:cubicBezTo>
                  <a:cubicBezTo>
                    <a:pt x="1755" y="260"/>
                    <a:pt x="1751" y="257"/>
                    <a:pt x="1744" y="250"/>
                  </a:cubicBezTo>
                  <a:cubicBezTo>
                    <a:pt x="1692" y="187"/>
                    <a:pt x="1622" y="141"/>
                    <a:pt x="1541" y="124"/>
                  </a:cubicBezTo>
                  <a:cubicBezTo>
                    <a:pt x="1531" y="122"/>
                    <a:pt x="1522" y="121"/>
                    <a:pt x="1512" y="121"/>
                  </a:cubicBezTo>
                  <a:cubicBezTo>
                    <a:pt x="1484" y="121"/>
                    <a:pt x="1456" y="129"/>
                    <a:pt x="1433" y="145"/>
                  </a:cubicBezTo>
                  <a:cubicBezTo>
                    <a:pt x="1373" y="187"/>
                    <a:pt x="1307" y="225"/>
                    <a:pt x="1250" y="225"/>
                  </a:cubicBezTo>
                  <a:cubicBezTo>
                    <a:pt x="1229" y="225"/>
                    <a:pt x="1208" y="218"/>
                    <a:pt x="1194" y="208"/>
                  </a:cubicBezTo>
                  <a:cubicBezTo>
                    <a:pt x="1121" y="166"/>
                    <a:pt x="1131" y="57"/>
                    <a:pt x="1135" y="19"/>
                  </a:cubicBezTo>
                  <a:cubicBezTo>
                    <a:pt x="1138" y="15"/>
                    <a:pt x="1138" y="12"/>
                    <a:pt x="1135" y="8"/>
                  </a:cubicBezTo>
                  <a:cubicBezTo>
                    <a:pt x="1126" y="3"/>
                    <a:pt x="1116" y="0"/>
                    <a:pt x="1105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649" name="Google Shape;5649;p105"/>
            <p:cNvSpPr/>
            <p:nvPr/>
          </p:nvSpPr>
          <p:spPr>
            <a:xfrm>
              <a:off x="2025044" y="1961747"/>
              <a:ext cx="29585" cy="45417"/>
            </a:xfrm>
            <a:custGeom>
              <a:avLst/>
              <a:gdLst/>
              <a:ahLst/>
              <a:cxnLst/>
              <a:rect l="l" t="t" r="r" b="b"/>
              <a:pathLst>
                <a:path w="2179" h="3345" extrusionOk="0">
                  <a:moveTo>
                    <a:pt x="563" y="0"/>
                  </a:moveTo>
                  <a:cubicBezTo>
                    <a:pt x="454" y="0"/>
                    <a:pt x="343" y="8"/>
                    <a:pt x="235" y="22"/>
                  </a:cubicBezTo>
                  <a:cubicBezTo>
                    <a:pt x="225" y="26"/>
                    <a:pt x="214" y="29"/>
                    <a:pt x="200" y="33"/>
                  </a:cubicBezTo>
                  <a:cubicBezTo>
                    <a:pt x="190" y="78"/>
                    <a:pt x="239" y="232"/>
                    <a:pt x="260" y="306"/>
                  </a:cubicBezTo>
                  <a:cubicBezTo>
                    <a:pt x="298" y="425"/>
                    <a:pt x="319" y="498"/>
                    <a:pt x="312" y="551"/>
                  </a:cubicBezTo>
                  <a:cubicBezTo>
                    <a:pt x="309" y="561"/>
                    <a:pt x="305" y="575"/>
                    <a:pt x="302" y="586"/>
                  </a:cubicBezTo>
                  <a:lnTo>
                    <a:pt x="302" y="593"/>
                  </a:lnTo>
                  <a:cubicBezTo>
                    <a:pt x="298" y="600"/>
                    <a:pt x="295" y="610"/>
                    <a:pt x="291" y="617"/>
                  </a:cubicBezTo>
                  <a:lnTo>
                    <a:pt x="291" y="621"/>
                  </a:lnTo>
                  <a:cubicBezTo>
                    <a:pt x="284" y="642"/>
                    <a:pt x="270" y="656"/>
                    <a:pt x="256" y="670"/>
                  </a:cubicBezTo>
                  <a:lnTo>
                    <a:pt x="260" y="684"/>
                  </a:lnTo>
                  <a:cubicBezTo>
                    <a:pt x="267" y="698"/>
                    <a:pt x="274" y="715"/>
                    <a:pt x="277" y="733"/>
                  </a:cubicBezTo>
                  <a:lnTo>
                    <a:pt x="284" y="754"/>
                  </a:lnTo>
                  <a:cubicBezTo>
                    <a:pt x="291" y="768"/>
                    <a:pt x="295" y="782"/>
                    <a:pt x="298" y="792"/>
                  </a:cubicBezTo>
                  <a:lnTo>
                    <a:pt x="305" y="820"/>
                  </a:lnTo>
                  <a:cubicBezTo>
                    <a:pt x="312" y="831"/>
                    <a:pt x="316" y="845"/>
                    <a:pt x="319" y="859"/>
                  </a:cubicBezTo>
                  <a:lnTo>
                    <a:pt x="326" y="883"/>
                  </a:lnTo>
                  <a:cubicBezTo>
                    <a:pt x="330" y="897"/>
                    <a:pt x="333" y="911"/>
                    <a:pt x="337" y="922"/>
                  </a:cubicBezTo>
                  <a:lnTo>
                    <a:pt x="344" y="950"/>
                  </a:lnTo>
                  <a:cubicBezTo>
                    <a:pt x="347" y="960"/>
                    <a:pt x="347" y="974"/>
                    <a:pt x="351" y="988"/>
                  </a:cubicBezTo>
                  <a:lnTo>
                    <a:pt x="358" y="1013"/>
                  </a:lnTo>
                  <a:lnTo>
                    <a:pt x="365" y="1052"/>
                  </a:lnTo>
                  <a:lnTo>
                    <a:pt x="372" y="1076"/>
                  </a:lnTo>
                  <a:lnTo>
                    <a:pt x="379" y="1115"/>
                  </a:lnTo>
                  <a:lnTo>
                    <a:pt x="386" y="1139"/>
                  </a:lnTo>
                  <a:lnTo>
                    <a:pt x="389" y="1174"/>
                  </a:lnTo>
                  <a:lnTo>
                    <a:pt x="396" y="1199"/>
                  </a:lnTo>
                  <a:lnTo>
                    <a:pt x="400" y="1230"/>
                  </a:lnTo>
                  <a:lnTo>
                    <a:pt x="403" y="1255"/>
                  </a:lnTo>
                  <a:lnTo>
                    <a:pt x="407" y="1286"/>
                  </a:lnTo>
                  <a:lnTo>
                    <a:pt x="410" y="1307"/>
                  </a:lnTo>
                  <a:cubicBezTo>
                    <a:pt x="410" y="1318"/>
                    <a:pt x="414" y="1328"/>
                    <a:pt x="414" y="1335"/>
                  </a:cubicBezTo>
                  <a:lnTo>
                    <a:pt x="417" y="1356"/>
                  </a:lnTo>
                  <a:cubicBezTo>
                    <a:pt x="417" y="1363"/>
                    <a:pt x="417" y="1374"/>
                    <a:pt x="421" y="1381"/>
                  </a:cubicBezTo>
                  <a:cubicBezTo>
                    <a:pt x="424" y="1388"/>
                    <a:pt x="421" y="1391"/>
                    <a:pt x="421" y="1398"/>
                  </a:cubicBezTo>
                  <a:lnTo>
                    <a:pt x="421" y="1419"/>
                  </a:lnTo>
                  <a:lnTo>
                    <a:pt x="421" y="1433"/>
                  </a:lnTo>
                  <a:lnTo>
                    <a:pt x="421" y="1454"/>
                  </a:lnTo>
                  <a:lnTo>
                    <a:pt x="421" y="1465"/>
                  </a:lnTo>
                  <a:lnTo>
                    <a:pt x="421" y="1489"/>
                  </a:lnTo>
                  <a:cubicBezTo>
                    <a:pt x="421" y="1570"/>
                    <a:pt x="361" y="1633"/>
                    <a:pt x="305" y="1692"/>
                  </a:cubicBezTo>
                  <a:cubicBezTo>
                    <a:pt x="256" y="1748"/>
                    <a:pt x="211" y="1797"/>
                    <a:pt x="214" y="1846"/>
                  </a:cubicBezTo>
                  <a:cubicBezTo>
                    <a:pt x="221" y="1951"/>
                    <a:pt x="148" y="2098"/>
                    <a:pt x="81" y="2228"/>
                  </a:cubicBezTo>
                  <a:cubicBezTo>
                    <a:pt x="53" y="2280"/>
                    <a:pt x="29" y="2336"/>
                    <a:pt x="8" y="2392"/>
                  </a:cubicBezTo>
                  <a:cubicBezTo>
                    <a:pt x="1" y="2462"/>
                    <a:pt x="155" y="2854"/>
                    <a:pt x="228" y="2952"/>
                  </a:cubicBezTo>
                  <a:cubicBezTo>
                    <a:pt x="232" y="2959"/>
                    <a:pt x="239" y="2966"/>
                    <a:pt x="242" y="2973"/>
                  </a:cubicBezTo>
                  <a:cubicBezTo>
                    <a:pt x="242" y="2977"/>
                    <a:pt x="242" y="2980"/>
                    <a:pt x="246" y="2984"/>
                  </a:cubicBezTo>
                  <a:cubicBezTo>
                    <a:pt x="246" y="2987"/>
                    <a:pt x="249" y="2994"/>
                    <a:pt x="253" y="3001"/>
                  </a:cubicBezTo>
                  <a:cubicBezTo>
                    <a:pt x="253" y="3005"/>
                    <a:pt x="253" y="3008"/>
                    <a:pt x="253" y="3012"/>
                  </a:cubicBezTo>
                  <a:cubicBezTo>
                    <a:pt x="256" y="3015"/>
                    <a:pt x="256" y="3026"/>
                    <a:pt x="256" y="3033"/>
                  </a:cubicBezTo>
                  <a:cubicBezTo>
                    <a:pt x="260" y="3040"/>
                    <a:pt x="256" y="3040"/>
                    <a:pt x="256" y="3047"/>
                  </a:cubicBezTo>
                  <a:lnTo>
                    <a:pt x="256" y="3068"/>
                  </a:lnTo>
                  <a:lnTo>
                    <a:pt x="256" y="3082"/>
                  </a:lnTo>
                  <a:lnTo>
                    <a:pt x="256" y="3107"/>
                  </a:lnTo>
                  <a:lnTo>
                    <a:pt x="256" y="3124"/>
                  </a:lnTo>
                  <a:cubicBezTo>
                    <a:pt x="256" y="3128"/>
                    <a:pt x="256" y="3145"/>
                    <a:pt x="253" y="3159"/>
                  </a:cubicBezTo>
                  <a:lnTo>
                    <a:pt x="253" y="3166"/>
                  </a:lnTo>
                  <a:cubicBezTo>
                    <a:pt x="249" y="3184"/>
                    <a:pt x="249" y="3198"/>
                    <a:pt x="246" y="3215"/>
                  </a:cubicBezTo>
                  <a:cubicBezTo>
                    <a:pt x="365" y="3254"/>
                    <a:pt x="456" y="3292"/>
                    <a:pt x="519" y="3317"/>
                  </a:cubicBezTo>
                  <a:cubicBezTo>
                    <a:pt x="551" y="3331"/>
                    <a:pt x="582" y="3341"/>
                    <a:pt x="593" y="3345"/>
                  </a:cubicBezTo>
                  <a:cubicBezTo>
                    <a:pt x="680" y="3345"/>
                    <a:pt x="1219" y="3114"/>
                    <a:pt x="1608" y="2921"/>
                  </a:cubicBezTo>
                  <a:cubicBezTo>
                    <a:pt x="1720" y="2865"/>
                    <a:pt x="1839" y="2819"/>
                    <a:pt x="1951" y="2774"/>
                  </a:cubicBezTo>
                  <a:cubicBezTo>
                    <a:pt x="2035" y="2742"/>
                    <a:pt x="2112" y="2714"/>
                    <a:pt x="2178" y="2683"/>
                  </a:cubicBezTo>
                  <a:lnTo>
                    <a:pt x="2178" y="2676"/>
                  </a:lnTo>
                  <a:lnTo>
                    <a:pt x="2168" y="2658"/>
                  </a:lnTo>
                  <a:lnTo>
                    <a:pt x="2164" y="2644"/>
                  </a:lnTo>
                  <a:lnTo>
                    <a:pt x="2154" y="2627"/>
                  </a:lnTo>
                  <a:lnTo>
                    <a:pt x="2147" y="2609"/>
                  </a:lnTo>
                  <a:lnTo>
                    <a:pt x="2136" y="2585"/>
                  </a:lnTo>
                  <a:lnTo>
                    <a:pt x="2126" y="2557"/>
                  </a:lnTo>
                  <a:lnTo>
                    <a:pt x="2119" y="2543"/>
                  </a:lnTo>
                  <a:lnTo>
                    <a:pt x="2108" y="2518"/>
                  </a:lnTo>
                  <a:lnTo>
                    <a:pt x="2101" y="2501"/>
                  </a:lnTo>
                  <a:lnTo>
                    <a:pt x="2091" y="2476"/>
                  </a:lnTo>
                  <a:lnTo>
                    <a:pt x="2084" y="2455"/>
                  </a:lnTo>
                  <a:lnTo>
                    <a:pt x="2077" y="2431"/>
                  </a:lnTo>
                  <a:lnTo>
                    <a:pt x="2070" y="2413"/>
                  </a:lnTo>
                  <a:lnTo>
                    <a:pt x="2059" y="2382"/>
                  </a:lnTo>
                  <a:lnTo>
                    <a:pt x="2056" y="2368"/>
                  </a:lnTo>
                  <a:cubicBezTo>
                    <a:pt x="2049" y="2354"/>
                    <a:pt x="2045" y="2340"/>
                    <a:pt x="2042" y="2326"/>
                  </a:cubicBezTo>
                  <a:lnTo>
                    <a:pt x="2038" y="2312"/>
                  </a:lnTo>
                  <a:cubicBezTo>
                    <a:pt x="2035" y="2301"/>
                    <a:pt x="2031" y="2291"/>
                    <a:pt x="2031" y="2277"/>
                  </a:cubicBezTo>
                  <a:lnTo>
                    <a:pt x="2024" y="2263"/>
                  </a:lnTo>
                  <a:cubicBezTo>
                    <a:pt x="2024" y="2252"/>
                    <a:pt x="2021" y="2242"/>
                    <a:pt x="2021" y="2231"/>
                  </a:cubicBezTo>
                  <a:lnTo>
                    <a:pt x="2017" y="2214"/>
                  </a:lnTo>
                  <a:cubicBezTo>
                    <a:pt x="2017" y="2207"/>
                    <a:pt x="2014" y="2196"/>
                    <a:pt x="2010" y="2186"/>
                  </a:cubicBezTo>
                  <a:cubicBezTo>
                    <a:pt x="2010" y="2179"/>
                    <a:pt x="2010" y="2175"/>
                    <a:pt x="2007" y="2168"/>
                  </a:cubicBezTo>
                  <a:cubicBezTo>
                    <a:pt x="2007" y="2165"/>
                    <a:pt x="2007" y="2151"/>
                    <a:pt x="2007" y="2140"/>
                  </a:cubicBezTo>
                  <a:cubicBezTo>
                    <a:pt x="2003" y="2130"/>
                    <a:pt x="2007" y="2130"/>
                    <a:pt x="2007" y="2126"/>
                  </a:cubicBezTo>
                  <a:lnTo>
                    <a:pt x="2007" y="2081"/>
                  </a:lnTo>
                  <a:cubicBezTo>
                    <a:pt x="2003" y="1832"/>
                    <a:pt x="1954" y="1587"/>
                    <a:pt x="1863" y="1353"/>
                  </a:cubicBezTo>
                  <a:cubicBezTo>
                    <a:pt x="1832" y="1248"/>
                    <a:pt x="1814" y="1132"/>
                    <a:pt x="1821" y="1020"/>
                  </a:cubicBezTo>
                  <a:cubicBezTo>
                    <a:pt x="1821" y="957"/>
                    <a:pt x="1825" y="894"/>
                    <a:pt x="1828" y="831"/>
                  </a:cubicBezTo>
                  <a:cubicBezTo>
                    <a:pt x="1832" y="768"/>
                    <a:pt x="1835" y="708"/>
                    <a:pt x="1839" y="656"/>
                  </a:cubicBezTo>
                  <a:cubicBezTo>
                    <a:pt x="1842" y="621"/>
                    <a:pt x="1846" y="589"/>
                    <a:pt x="1849" y="561"/>
                  </a:cubicBezTo>
                  <a:cubicBezTo>
                    <a:pt x="1856" y="425"/>
                    <a:pt x="1825" y="337"/>
                    <a:pt x="1748" y="295"/>
                  </a:cubicBezTo>
                  <a:lnTo>
                    <a:pt x="1741" y="292"/>
                  </a:lnTo>
                  <a:lnTo>
                    <a:pt x="1737" y="292"/>
                  </a:lnTo>
                  <a:lnTo>
                    <a:pt x="1734" y="288"/>
                  </a:lnTo>
                  <a:lnTo>
                    <a:pt x="1730" y="285"/>
                  </a:lnTo>
                  <a:lnTo>
                    <a:pt x="1727" y="281"/>
                  </a:lnTo>
                  <a:lnTo>
                    <a:pt x="1723" y="278"/>
                  </a:lnTo>
                  <a:lnTo>
                    <a:pt x="1716" y="271"/>
                  </a:lnTo>
                  <a:lnTo>
                    <a:pt x="1716" y="267"/>
                  </a:lnTo>
                  <a:lnTo>
                    <a:pt x="1709" y="260"/>
                  </a:lnTo>
                  <a:lnTo>
                    <a:pt x="1702" y="246"/>
                  </a:lnTo>
                  <a:lnTo>
                    <a:pt x="1702" y="243"/>
                  </a:lnTo>
                  <a:lnTo>
                    <a:pt x="1695" y="232"/>
                  </a:lnTo>
                  <a:lnTo>
                    <a:pt x="1692" y="229"/>
                  </a:lnTo>
                  <a:lnTo>
                    <a:pt x="1688" y="215"/>
                  </a:lnTo>
                  <a:lnTo>
                    <a:pt x="1685" y="208"/>
                  </a:lnTo>
                  <a:lnTo>
                    <a:pt x="1678" y="194"/>
                  </a:lnTo>
                  <a:lnTo>
                    <a:pt x="1674" y="187"/>
                  </a:lnTo>
                  <a:lnTo>
                    <a:pt x="1667" y="166"/>
                  </a:lnTo>
                  <a:lnTo>
                    <a:pt x="1667" y="162"/>
                  </a:lnTo>
                  <a:cubicBezTo>
                    <a:pt x="1667" y="152"/>
                    <a:pt x="1664" y="141"/>
                    <a:pt x="1660" y="131"/>
                  </a:cubicBezTo>
                  <a:lnTo>
                    <a:pt x="1660" y="127"/>
                  </a:lnTo>
                  <a:cubicBezTo>
                    <a:pt x="1657" y="117"/>
                    <a:pt x="1657" y="110"/>
                    <a:pt x="1653" y="99"/>
                  </a:cubicBezTo>
                  <a:lnTo>
                    <a:pt x="1650" y="89"/>
                  </a:lnTo>
                  <a:lnTo>
                    <a:pt x="1643" y="61"/>
                  </a:lnTo>
                  <a:lnTo>
                    <a:pt x="1639" y="47"/>
                  </a:lnTo>
                  <a:lnTo>
                    <a:pt x="1639" y="36"/>
                  </a:lnTo>
                  <a:cubicBezTo>
                    <a:pt x="1625" y="57"/>
                    <a:pt x="1608" y="75"/>
                    <a:pt x="1587" y="89"/>
                  </a:cubicBezTo>
                  <a:cubicBezTo>
                    <a:pt x="1583" y="92"/>
                    <a:pt x="1580" y="96"/>
                    <a:pt x="1573" y="99"/>
                  </a:cubicBezTo>
                  <a:cubicBezTo>
                    <a:pt x="1569" y="99"/>
                    <a:pt x="1566" y="103"/>
                    <a:pt x="1562" y="103"/>
                  </a:cubicBezTo>
                  <a:cubicBezTo>
                    <a:pt x="1556" y="104"/>
                    <a:pt x="1549" y="105"/>
                    <a:pt x="1543" y="105"/>
                  </a:cubicBezTo>
                  <a:cubicBezTo>
                    <a:pt x="1519" y="105"/>
                    <a:pt x="1498" y="95"/>
                    <a:pt x="1482" y="78"/>
                  </a:cubicBezTo>
                  <a:cubicBezTo>
                    <a:pt x="1482" y="75"/>
                    <a:pt x="1478" y="71"/>
                    <a:pt x="1475" y="68"/>
                  </a:cubicBezTo>
                  <a:cubicBezTo>
                    <a:pt x="1440" y="54"/>
                    <a:pt x="1405" y="47"/>
                    <a:pt x="1370" y="43"/>
                  </a:cubicBezTo>
                  <a:cubicBezTo>
                    <a:pt x="1125" y="15"/>
                    <a:pt x="876" y="1"/>
                    <a:pt x="628" y="1"/>
                  </a:cubicBezTo>
                  <a:cubicBezTo>
                    <a:pt x="606" y="1"/>
                    <a:pt x="584" y="0"/>
                    <a:pt x="563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650" name="Google Shape;5650;p105"/>
            <p:cNvSpPr/>
            <p:nvPr/>
          </p:nvSpPr>
          <p:spPr>
            <a:xfrm>
              <a:off x="2053761" y="199631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651" name="Google Shape;5651;p105"/>
            <p:cNvSpPr/>
            <p:nvPr/>
          </p:nvSpPr>
          <p:spPr>
            <a:xfrm>
              <a:off x="2053516" y="1995786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652" name="Google Shape;5652;p105"/>
            <p:cNvSpPr/>
            <p:nvPr/>
          </p:nvSpPr>
          <p:spPr>
            <a:xfrm>
              <a:off x="2052905" y="199398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653" name="Google Shape;5653;p105"/>
            <p:cNvSpPr/>
            <p:nvPr/>
          </p:nvSpPr>
          <p:spPr>
            <a:xfrm>
              <a:off x="2053326" y="1995175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0"/>
                  </a:moveTo>
                  <a:lnTo>
                    <a:pt x="4" y="18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654" name="Google Shape;5654;p105"/>
            <p:cNvSpPr/>
            <p:nvPr/>
          </p:nvSpPr>
          <p:spPr>
            <a:xfrm>
              <a:off x="2053095" y="199460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655" name="Google Shape;5655;p105"/>
            <p:cNvSpPr/>
            <p:nvPr/>
          </p:nvSpPr>
          <p:spPr>
            <a:xfrm>
              <a:off x="2054277" y="1997497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656" name="Google Shape;5656;p105"/>
            <p:cNvSpPr/>
            <p:nvPr/>
          </p:nvSpPr>
          <p:spPr>
            <a:xfrm>
              <a:off x="2053992" y="1996927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657" name="Google Shape;5657;p105"/>
            <p:cNvSpPr/>
            <p:nvPr/>
          </p:nvSpPr>
          <p:spPr>
            <a:xfrm>
              <a:off x="2054467" y="199793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0"/>
                  </a:moveTo>
                  <a:lnTo>
                    <a:pt x="8" y="14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658" name="Google Shape;5658;p105"/>
            <p:cNvSpPr/>
            <p:nvPr/>
          </p:nvSpPr>
          <p:spPr>
            <a:xfrm>
              <a:off x="2048004" y="196508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659" name="Google Shape;5659;p105"/>
            <p:cNvSpPr/>
            <p:nvPr/>
          </p:nvSpPr>
          <p:spPr>
            <a:xfrm>
              <a:off x="2047909" y="196489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660" name="Google Shape;5660;p105"/>
            <p:cNvSpPr/>
            <p:nvPr/>
          </p:nvSpPr>
          <p:spPr>
            <a:xfrm>
              <a:off x="2048343" y="1965563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661" name="Google Shape;5661;p105"/>
            <p:cNvSpPr/>
            <p:nvPr/>
          </p:nvSpPr>
          <p:spPr>
            <a:xfrm>
              <a:off x="2049620" y="1975691"/>
              <a:ext cx="679" cy="4521"/>
            </a:xfrm>
            <a:custGeom>
              <a:avLst/>
              <a:gdLst/>
              <a:ahLst/>
              <a:cxnLst/>
              <a:rect l="l" t="t" r="r" b="b"/>
              <a:pathLst>
                <a:path w="50" h="333" extrusionOk="0">
                  <a:moveTo>
                    <a:pt x="50" y="333"/>
                  </a:moveTo>
                  <a:lnTo>
                    <a:pt x="50" y="333"/>
                  </a:lnTo>
                  <a:cubicBezTo>
                    <a:pt x="15" y="224"/>
                    <a:pt x="1" y="112"/>
                    <a:pt x="4" y="0"/>
                  </a:cubicBezTo>
                  <a:cubicBezTo>
                    <a:pt x="1" y="112"/>
                    <a:pt x="15" y="224"/>
                    <a:pt x="50" y="333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662" name="Google Shape;5662;p105"/>
            <p:cNvSpPr/>
            <p:nvPr/>
          </p:nvSpPr>
          <p:spPr>
            <a:xfrm>
              <a:off x="2052376" y="1991849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0"/>
                  </a:moveTo>
                  <a:lnTo>
                    <a:pt x="4" y="18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663" name="Google Shape;5663;p105"/>
            <p:cNvSpPr/>
            <p:nvPr/>
          </p:nvSpPr>
          <p:spPr>
            <a:xfrm>
              <a:off x="2047393" y="196347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664" name="Google Shape;5664;p105"/>
            <p:cNvSpPr/>
            <p:nvPr/>
          </p:nvSpPr>
          <p:spPr>
            <a:xfrm>
              <a:off x="2047773" y="196461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665" name="Google Shape;5665;p105"/>
            <p:cNvSpPr/>
            <p:nvPr/>
          </p:nvSpPr>
          <p:spPr>
            <a:xfrm>
              <a:off x="2047529" y="196394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666" name="Google Shape;5666;p105"/>
            <p:cNvSpPr/>
            <p:nvPr/>
          </p:nvSpPr>
          <p:spPr>
            <a:xfrm>
              <a:off x="2047678" y="196427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667" name="Google Shape;5667;p105"/>
            <p:cNvSpPr/>
            <p:nvPr/>
          </p:nvSpPr>
          <p:spPr>
            <a:xfrm>
              <a:off x="2052281" y="1991224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"/>
                  </a:moveTo>
                  <a:cubicBezTo>
                    <a:pt x="1" y="8"/>
                    <a:pt x="1" y="15"/>
                    <a:pt x="4" y="18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668" name="Google Shape;5668;p105"/>
            <p:cNvSpPr/>
            <p:nvPr/>
          </p:nvSpPr>
          <p:spPr>
            <a:xfrm>
              <a:off x="2048153" y="196531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669" name="Google Shape;5669;p105"/>
            <p:cNvSpPr/>
            <p:nvPr/>
          </p:nvSpPr>
          <p:spPr>
            <a:xfrm>
              <a:off x="2048438" y="1965658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670" name="Google Shape;5670;p105"/>
            <p:cNvSpPr/>
            <p:nvPr/>
          </p:nvSpPr>
          <p:spPr>
            <a:xfrm>
              <a:off x="2047298" y="1962942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671" name="Google Shape;5671;p105"/>
            <p:cNvSpPr/>
            <p:nvPr/>
          </p:nvSpPr>
          <p:spPr>
            <a:xfrm>
              <a:off x="2052661" y="199317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672" name="Google Shape;5672;p105"/>
            <p:cNvSpPr/>
            <p:nvPr/>
          </p:nvSpPr>
          <p:spPr>
            <a:xfrm>
              <a:off x="2048574" y="196575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673" name="Google Shape;5673;p105"/>
            <p:cNvSpPr/>
            <p:nvPr/>
          </p:nvSpPr>
          <p:spPr>
            <a:xfrm>
              <a:off x="2052525" y="199251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674" name="Google Shape;5674;p105"/>
            <p:cNvSpPr/>
            <p:nvPr/>
          </p:nvSpPr>
          <p:spPr>
            <a:xfrm>
              <a:off x="2047149" y="1962426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675" name="Google Shape;5675;p105"/>
            <p:cNvSpPr/>
            <p:nvPr/>
          </p:nvSpPr>
          <p:spPr>
            <a:xfrm>
              <a:off x="2052186" y="1990654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1" y="15"/>
                  </a:ln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676" name="Google Shape;5676;p105"/>
            <p:cNvSpPr/>
            <p:nvPr/>
          </p:nvSpPr>
          <p:spPr>
            <a:xfrm>
              <a:off x="2048248" y="1965468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677" name="Google Shape;5677;p105"/>
            <p:cNvSpPr/>
            <p:nvPr/>
          </p:nvSpPr>
          <p:spPr>
            <a:xfrm>
              <a:off x="2030082" y="1976927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678" name="Google Shape;5678;p105"/>
            <p:cNvSpPr/>
            <p:nvPr/>
          </p:nvSpPr>
          <p:spPr>
            <a:xfrm>
              <a:off x="2028520" y="200401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ubicBezTo>
                    <a:pt x="0" y="8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679" name="Google Shape;5679;p105"/>
            <p:cNvSpPr/>
            <p:nvPr/>
          </p:nvSpPr>
          <p:spPr>
            <a:xfrm>
              <a:off x="2029756" y="1975203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680" name="Google Shape;5680;p105"/>
            <p:cNvSpPr/>
            <p:nvPr/>
          </p:nvSpPr>
          <p:spPr>
            <a:xfrm>
              <a:off x="2028520" y="200296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ubicBezTo>
                    <a:pt x="0" y="4"/>
                    <a:pt x="0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681" name="Google Shape;5681;p105"/>
            <p:cNvSpPr/>
            <p:nvPr/>
          </p:nvSpPr>
          <p:spPr>
            <a:xfrm>
              <a:off x="2028561" y="200344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682" name="Google Shape;5682;p105"/>
            <p:cNvSpPr/>
            <p:nvPr/>
          </p:nvSpPr>
          <p:spPr>
            <a:xfrm>
              <a:off x="2028262" y="2002195"/>
              <a:ext cx="81" cy="122"/>
            </a:xfrm>
            <a:custGeom>
              <a:avLst/>
              <a:gdLst/>
              <a:ahLst/>
              <a:cxnLst/>
              <a:rect l="l" t="t" r="r" b="b"/>
              <a:pathLst>
                <a:path w="6" h="9" extrusionOk="0">
                  <a:moveTo>
                    <a:pt x="1" y="1"/>
                  </a:moveTo>
                  <a:cubicBezTo>
                    <a:pt x="1" y="1"/>
                    <a:pt x="5" y="6"/>
                    <a:pt x="5" y="8"/>
                  </a:cubicBezTo>
                  <a:cubicBezTo>
                    <a:pt x="5" y="5"/>
                    <a:pt x="5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683" name="Google Shape;5683;p105"/>
            <p:cNvSpPr/>
            <p:nvPr/>
          </p:nvSpPr>
          <p:spPr>
            <a:xfrm>
              <a:off x="2028425" y="200253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cubicBezTo>
                    <a:pt x="0" y="4"/>
                    <a:pt x="4" y="11"/>
                    <a:pt x="4" y="15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684" name="Google Shape;5684;p105"/>
            <p:cNvSpPr/>
            <p:nvPr/>
          </p:nvSpPr>
          <p:spPr>
            <a:xfrm>
              <a:off x="2030231" y="1977728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4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685" name="Google Shape;5685;p105"/>
            <p:cNvSpPr/>
            <p:nvPr/>
          </p:nvSpPr>
          <p:spPr>
            <a:xfrm>
              <a:off x="2030747" y="198153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686" name="Google Shape;5686;p105"/>
            <p:cNvSpPr/>
            <p:nvPr/>
          </p:nvSpPr>
          <p:spPr>
            <a:xfrm>
              <a:off x="2030652" y="1980539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687" name="Google Shape;5687;p105"/>
            <p:cNvSpPr/>
            <p:nvPr/>
          </p:nvSpPr>
          <p:spPr>
            <a:xfrm>
              <a:off x="2030557" y="1979914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688" name="Google Shape;5688;p105"/>
            <p:cNvSpPr/>
            <p:nvPr/>
          </p:nvSpPr>
          <p:spPr>
            <a:xfrm>
              <a:off x="2029281" y="197339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689" name="Google Shape;5689;p105"/>
            <p:cNvSpPr/>
            <p:nvPr/>
          </p:nvSpPr>
          <p:spPr>
            <a:xfrm>
              <a:off x="2030367" y="1978488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690" name="Google Shape;5690;p105"/>
            <p:cNvSpPr/>
            <p:nvPr/>
          </p:nvSpPr>
          <p:spPr>
            <a:xfrm>
              <a:off x="2029511" y="1974306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8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691" name="Google Shape;5691;p105"/>
            <p:cNvSpPr/>
            <p:nvPr/>
          </p:nvSpPr>
          <p:spPr>
            <a:xfrm>
              <a:off x="2030706" y="198110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ubicBezTo>
                    <a:pt x="0" y="4"/>
                    <a:pt x="0" y="7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692" name="Google Shape;5692;p105"/>
            <p:cNvSpPr/>
            <p:nvPr/>
          </p:nvSpPr>
          <p:spPr>
            <a:xfrm>
              <a:off x="2030462" y="1979249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693" name="Google Shape;5693;p105"/>
            <p:cNvSpPr/>
            <p:nvPr/>
          </p:nvSpPr>
          <p:spPr>
            <a:xfrm>
              <a:off x="2028425" y="2004666"/>
              <a:ext cx="54" cy="177"/>
            </a:xfrm>
            <a:custGeom>
              <a:avLst/>
              <a:gdLst/>
              <a:ahLst/>
              <a:cxnLst/>
              <a:rect l="l" t="t" r="r" b="b"/>
              <a:pathLst>
                <a:path w="4" h="13" extrusionOk="0">
                  <a:moveTo>
                    <a:pt x="1" y="1"/>
                  </a:moveTo>
                  <a:cubicBezTo>
                    <a:pt x="1" y="1"/>
                    <a:pt x="0" y="1"/>
                    <a:pt x="0" y="2"/>
                  </a:cubicBezTo>
                  <a:lnTo>
                    <a:pt x="0" y="12"/>
                  </a:lnTo>
                  <a:cubicBezTo>
                    <a:pt x="3" y="9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694" name="Google Shape;5694;p105"/>
            <p:cNvSpPr/>
            <p:nvPr/>
          </p:nvSpPr>
          <p:spPr>
            <a:xfrm>
              <a:off x="2028995" y="1972541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695" name="Google Shape;5695;p105"/>
            <p:cNvSpPr/>
            <p:nvPr/>
          </p:nvSpPr>
          <p:spPr>
            <a:xfrm>
              <a:off x="2029892" y="1976072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8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696" name="Google Shape;5696;p105"/>
            <p:cNvSpPr/>
            <p:nvPr/>
          </p:nvSpPr>
          <p:spPr>
            <a:xfrm>
              <a:off x="2028425" y="1970885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697" name="Google Shape;5697;p105"/>
            <p:cNvSpPr/>
            <p:nvPr/>
          </p:nvSpPr>
          <p:spPr>
            <a:xfrm>
              <a:off x="2025044" y="1994320"/>
              <a:ext cx="3055" cy="7563"/>
            </a:xfrm>
            <a:custGeom>
              <a:avLst/>
              <a:gdLst/>
              <a:ahLst/>
              <a:cxnLst/>
              <a:rect l="l" t="t" r="r" b="b"/>
              <a:pathLst>
                <a:path w="225" h="557" extrusionOk="0">
                  <a:moveTo>
                    <a:pt x="225" y="557"/>
                  </a:moveTo>
                  <a:cubicBezTo>
                    <a:pt x="151" y="459"/>
                    <a:pt x="1" y="67"/>
                    <a:pt x="8" y="0"/>
                  </a:cubicBezTo>
                  <a:cubicBezTo>
                    <a:pt x="1" y="67"/>
                    <a:pt x="151" y="459"/>
                    <a:pt x="225" y="557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698" name="Google Shape;5698;p105"/>
            <p:cNvSpPr/>
            <p:nvPr/>
          </p:nvSpPr>
          <p:spPr>
            <a:xfrm>
              <a:off x="2028710" y="1971686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7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699" name="Google Shape;5699;p105"/>
            <p:cNvSpPr/>
            <p:nvPr/>
          </p:nvSpPr>
          <p:spPr>
            <a:xfrm>
              <a:off x="1936777" y="1949351"/>
              <a:ext cx="53305" cy="39619"/>
            </a:xfrm>
            <a:custGeom>
              <a:avLst/>
              <a:gdLst/>
              <a:ahLst/>
              <a:cxnLst/>
              <a:rect l="l" t="t" r="r" b="b"/>
              <a:pathLst>
                <a:path w="3926" h="2918" extrusionOk="0">
                  <a:moveTo>
                    <a:pt x="750" y="1"/>
                  </a:moveTo>
                  <a:lnTo>
                    <a:pt x="747" y="71"/>
                  </a:lnTo>
                  <a:lnTo>
                    <a:pt x="736" y="67"/>
                  </a:lnTo>
                  <a:cubicBezTo>
                    <a:pt x="736" y="71"/>
                    <a:pt x="732" y="78"/>
                    <a:pt x="732" y="81"/>
                  </a:cubicBezTo>
                  <a:cubicBezTo>
                    <a:pt x="729" y="88"/>
                    <a:pt x="725" y="95"/>
                    <a:pt x="722" y="102"/>
                  </a:cubicBezTo>
                  <a:cubicBezTo>
                    <a:pt x="722" y="109"/>
                    <a:pt x="718" y="116"/>
                    <a:pt x="715" y="120"/>
                  </a:cubicBezTo>
                  <a:cubicBezTo>
                    <a:pt x="711" y="127"/>
                    <a:pt x="708" y="130"/>
                    <a:pt x="704" y="137"/>
                  </a:cubicBezTo>
                  <a:cubicBezTo>
                    <a:pt x="701" y="144"/>
                    <a:pt x="697" y="148"/>
                    <a:pt x="694" y="155"/>
                  </a:cubicBezTo>
                  <a:cubicBezTo>
                    <a:pt x="690" y="158"/>
                    <a:pt x="687" y="165"/>
                    <a:pt x="683" y="169"/>
                  </a:cubicBezTo>
                  <a:cubicBezTo>
                    <a:pt x="680" y="172"/>
                    <a:pt x="676" y="179"/>
                    <a:pt x="669" y="183"/>
                  </a:cubicBezTo>
                  <a:cubicBezTo>
                    <a:pt x="666" y="190"/>
                    <a:pt x="662" y="193"/>
                    <a:pt x="659" y="197"/>
                  </a:cubicBezTo>
                  <a:cubicBezTo>
                    <a:pt x="652" y="200"/>
                    <a:pt x="645" y="207"/>
                    <a:pt x="638" y="211"/>
                  </a:cubicBezTo>
                  <a:lnTo>
                    <a:pt x="627" y="218"/>
                  </a:lnTo>
                  <a:cubicBezTo>
                    <a:pt x="617" y="225"/>
                    <a:pt x="603" y="232"/>
                    <a:pt x="592" y="235"/>
                  </a:cubicBezTo>
                  <a:lnTo>
                    <a:pt x="582" y="239"/>
                  </a:lnTo>
                  <a:cubicBezTo>
                    <a:pt x="592" y="270"/>
                    <a:pt x="610" y="298"/>
                    <a:pt x="627" y="326"/>
                  </a:cubicBezTo>
                  <a:cubicBezTo>
                    <a:pt x="652" y="354"/>
                    <a:pt x="666" y="393"/>
                    <a:pt x="669" y="428"/>
                  </a:cubicBezTo>
                  <a:cubicBezTo>
                    <a:pt x="666" y="480"/>
                    <a:pt x="638" y="522"/>
                    <a:pt x="592" y="547"/>
                  </a:cubicBezTo>
                  <a:cubicBezTo>
                    <a:pt x="554" y="574"/>
                    <a:pt x="509" y="588"/>
                    <a:pt x="463" y="588"/>
                  </a:cubicBezTo>
                  <a:cubicBezTo>
                    <a:pt x="438" y="588"/>
                    <a:pt x="413" y="583"/>
                    <a:pt x="389" y="575"/>
                  </a:cubicBezTo>
                  <a:cubicBezTo>
                    <a:pt x="337" y="575"/>
                    <a:pt x="179" y="697"/>
                    <a:pt x="102" y="757"/>
                  </a:cubicBezTo>
                  <a:cubicBezTo>
                    <a:pt x="71" y="785"/>
                    <a:pt x="39" y="809"/>
                    <a:pt x="11" y="827"/>
                  </a:cubicBezTo>
                  <a:lnTo>
                    <a:pt x="1" y="834"/>
                  </a:lnTo>
                  <a:cubicBezTo>
                    <a:pt x="53" y="890"/>
                    <a:pt x="99" y="956"/>
                    <a:pt x="137" y="1026"/>
                  </a:cubicBezTo>
                  <a:cubicBezTo>
                    <a:pt x="183" y="1121"/>
                    <a:pt x="249" y="1201"/>
                    <a:pt x="333" y="1264"/>
                  </a:cubicBezTo>
                  <a:cubicBezTo>
                    <a:pt x="540" y="1415"/>
                    <a:pt x="771" y="1600"/>
                    <a:pt x="932" y="1884"/>
                  </a:cubicBezTo>
                  <a:lnTo>
                    <a:pt x="957" y="1863"/>
                  </a:lnTo>
                  <a:lnTo>
                    <a:pt x="974" y="1845"/>
                  </a:lnTo>
                  <a:lnTo>
                    <a:pt x="1009" y="1814"/>
                  </a:lnTo>
                  <a:lnTo>
                    <a:pt x="1027" y="1800"/>
                  </a:lnTo>
                  <a:lnTo>
                    <a:pt x="1051" y="1775"/>
                  </a:lnTo>
                  <a:lnTo>
                    <a:pt x="1069" y="1761"/>
                  </a:lnTo>
                  <a:lnTo>
                    <a:pt x="1083" y="1744"/>
                  </a:lnTo>
                  <a:lnTo>
                    <a:pt x="1097" y="1730"/>
                  </a:lnTo>
                  <a:lnTo>
                    <a:pt x="1111" y="1716"/>
                  </a:lnTo>
                  <a:lnTo>
                    <a:pt x="1125" y="1702"/>
                  </a:lnTo>
                  <a:lnTo>
                    <a:pt x="1135" y="1691"/>
                  </a:lnTo>
                  <a:lnTo>
                    <a:pt x="1146" y="1681"/>
                  </a:lnTo>
                  <a:lnTo>
                    <a:pt x="1156" y="1670"/>
                  </a:lnTo>
                  <a:lnTo>
                    <a:pt x="1163" y="1660"/>
                  </a:lnTo>
                  <a:lnTo>
                    <a:pt x="1174" y="1649"/>
                  </a:lnTo>
                  <a:lnTo>
                    <a:pt x="1181" y="1639"/>
                  </a:lnTo>
                  <a:lnTo>
                    <a:pt x="1184" y="1632"/>
                  </a:lnTo>
                  <a:lnTo>
                    <a:pt x="1191" y="1625"/>
                  </a:lnTo>
                  <a:lnTo>
                    <a:pt x="1195" y="1618"/>
                  </a:lnTo>
                  <a:lnTo>
                    <a:pt x="1202" y="1611"/>
                  </a:lnTo>
                  <a:lnTo>
                    <a:pt x="1205" y="1607"/>
                  </a:lnTo>
                  <a:lnTo>
                    <a:pt x="1209" y="1600"/>
                  </a:lnTo>
                  <a:lnTo>
                    <a:pt x="1209" y="1597"/>
                  </a:lnTo>
                  <a:lnTo>
                    <a:pt x="1212" y="1590"/>
                  </a:lnTo>
                  <a:lnTo>
                    <a:pt x="1212" y="1583"/>
                  </a:lnTo>
                  <a:cubicBezTo>
                    <a:pt x="1216" y="1579"/>
                    <a:pt x="1216" y="1576"/>
                    <a:pt x="1216" y="1572"/>
                  </a:cubicBezTo>
                  <a:cubicBezTo>
                    <a:pt x="1216" y="1527"/>
                    <a:pt x="1237" y="1481"/>
                    <a:pt x="1275" y="1453"/>
                  </a:cubicBezTo>
                  <a:cubicBezTo>
                    <a:pt x="1303" y="1432"/>
                    <a:pt x="1335" y="1424"/>
                    <a:pt x="1368" y="1424"/>
                  </a:cubicBezTo>
                  <a:cubicBezTo>
                    <a:pt x="1406" y="1424"/>
                    <a:pt x="1446" y="1434"/>
                    <a:pt x="1489" y="1443"/>
                  </a:cubicBezTo>
                  <a:lnTo>
                    <a:pt x="1548" y="1453"/>
                  </a:lnTo>
                  <a:cubicBezTo>
                    <a:pt x="1557" y="1455"/>
                    <a:pt x="1567" y="1456"/>
                    <a:pt x="1577" y="1456"/>
                  </a:cubicBezTo>
                  <a:cubicBezTo>
                    <a:pt x="1628" y="1456"/>
                    <a:pt x="1690" y="1435"/>
                    <a:pt x="1751" y="1415"/>
                  </a:cubicBezTo>
                  <a:cubicBezTo>
                    <a:pt x="1814" y="1390"/>
                    <a:pt x="1881" y="1373"/>
                    <a:pt x="1947" y="1369"/>
                  </a:cubicBezTo>
                  <a:cubicBezTo>
                    <a:pt x="2119" y="1369"/>
                    <a:pt x="2448" y="1838"/>
                    <a:pt x="2448" y="1982"/>
                  </a:cubicBezTo>
                  <a:lnTo>
                    <a:pt x="2448" y="2021"/>
                  </a:lnTo>
                  <a:lnTo>
                    <a:pt x="2448" y="2035"/>
                  </a:lnTo>
                  <a:lnTo>
                    <a:pt x="2448" y="2059"/>
                  </a:lnTo>
                  <a:lnTo>
                    <a:pt x="2448" y="2077"/>
                  </a:lnTo>
                  <a:lnTo>
                    <a:pt x="2448" y="2094"/>
                  </a:lnTo>
                  <a:cubicBezTo>
                    <a:pt x="2448" y="2101"/>
                    <a:pt x="2448" y="2108"/>
                    <a:pt x="2451" y="2115"/>
                  </a:cubicBezTo>
                  <a:cubicBezTo>
                    <a:pt x="2455" y="2122"/>
                    <a:pt x="2451" y="2126"/>
                    <a:pt x="2455" y="2133"/>
                  </a:cubicBezTo>
                  <a:cubicBezTo>
                    <a:pt x="2458" y="2140"/>
                    <a:pt x="2458" y="2147"/>
                    <a:pt x="2458" y="2154"/>
                  </a:cubicBezTo>
                  <a:cubicBezTo>
                    <a:pt x="2462" y="2161"/>
                    <a:pt x="2458" y="2164"/>
                    <a:pt x="2462" y="2168"/>
                  </a:cubicBezTo>
                  <a:cubicBezTo>
                    <a:pt x="2465" y="2175"/>
                    <a:pt x="2465" y="2182"/>
                    <a:pt x="2469" y="2189"/>
                  </a:cubicBezTo>
                  <a:cubicBezTo>
                    <a:pt x="2472" y="2196"/>
                    <a:pt x="2472" y="2199"/>
                    <a:pt x="2472" y="2206"/>
                  </a:cubicBezTo>
                  <a:cubicBezTo>
                    <a:pt x="2476" y="2210"/>
                    <a:pt x="2479" y="2220"/>
                    <a:pt x="2483" y="2224"/>
                  </a:cubicBezTo>
                  <a:cubicBezTo>
                    <a:pt x="2486" y="2231"/>
                    <a:pt x="2486" y="2234"/>
                    <a:pt x="2486" y="2241"/>
                  </a:cubicBezTo>
                  <a:cubicBezTo>
                    <a:pt x="2490" y="2245"/>
                    <a:pt x="2493" y="2252"/>
                    <a:pt x="2497" y="2259"/>
                  </a:cubicBezTo>
                  <a:cubicBezTo>
                    <a:pt x="2500" y="2266"/>
                    <a:pt x="2504" y="2269"/>
                    <a:pt x="2507" y="2273"/>
                  </a:cubicBezTo>
                  <a:lnTo>
                    <a:pt x="2577" y="2259"/>
                  </a:lnTo>
                  <a:lnTo>
                    <a:pt x="2584" y="2259"/>
                  </a:lnTo>
                  <a:cubicBezTo>
                    <a:pt x="2640" y="2248"/>
                    <a:pt x="2696" y="2238"/>
                    <a:pt x="2742" y="2231"/>
                  </a:cubicBezTo>
                  <a:lnTo>
                    <a:pt x="2745" y="2231"/>
                  </a:lnTo>
                  <a:lnTo>
                    <a:pt x="2784" y="2224"/>
                  </a:lnTo>
                  <a:lnTo>
                    <a:pt x="2791" y="2224"/>
                  </a:lnTo>
                  <a:lnTo>
                    <a:pt x="2823" y="2220"/>
                  </a:lnTo>
                  <a:lnTo>
                    <a:pt x="2830" y="2220"/>
                  </a:lnTo>
                  <a:lnTo>
                    <a:pt x="2854" y="2217"/>
                  </a:lnTo>
                  <a:lnTo>
                    <a:pt x="2879" y="2217"/>
                  </a:lnTo>
                  <a:cubicBezTo>
                    <a:pt x="2910" y="2217"/>
                    <a:pt x="2942" y="2234"/>
                    <a:pt x="2963" y="2259"/>
                  </a:cubicBezTo>
                  <a:cubicBezTo>
                    <a:pt x="3033" y="2343"/>
                    <a:pt x="3120" y="2584"/>
                    <a:pt x="3099" y="2756"/>
                  </a:cubicBezTo>
                  <a:cubicBezTo>
                    <a:pt x="3089" y="2822"/>
                    <a:pt x="3127" y="2885"/>
                    <a:pt x="3187" y="2913"/>
                  </a:cubicBezTo>
                  <a:cubicBezTo>
                    <a:pt x="3196" y="2917"/>
                    <a:pt x="3204" y="2918"/>
                    <a:pt x="3210" y="2918"/>
                  </a:cubicBezTo>
                  <a:cubicBezTo>
                    <a:pt x="3231" y="2918"/>
                    <a:pt x="3240" y="2905"/>
                    <a:pt x="3243" y="2899"/>
                  </a:cubicBezTo>
                  <a:cubicBezTo>
                    <a:pt x="3342" y="2758"/>
                    <a:pt x="3406" y="2670"/>
                    <a:pt x="3479" y="2670"/>
                  </a:cubicBezTo>
                  <a:cubicBezTo>
                    <a:pt x="3485" y="2670"/>
                    <a:pt x="3492" y="2670"/>
                    <a:pt x="3498" y="2672"/>
                  </a:cubicBezTo>
                  <a:cubicBezTo>
                    <a:pt x="3540" y="2679"/>
                    <a:pt x="3568" y="2710"/>
                    <a:pt x="3575" y="2752"/>
                  </a:cubicBezTo>
                  <a:lnTo>
                    <a:pt x="3579" y="2756"/>
                  </a:lnTo>
                  <a:lnTo>
                    <a:pt x="3582" y="2756"/>
                  </a:lnTo>
                  <a:lnTo>
                    <a:pt x="3589" y="2759"/>
                  </a:lnTo>
                  <a:cubicBezTo>
                    <a:pt x="3607" y="2738"/>
                    <a:pt x="3628" y="2717"/>
                    <a:pt x="3649" y="2700"/>
                  </a:cubicBezTo>
                  <a:cubicBezTo>
                    <a:pt x="3670" y="2682"/>
                    <a:pt x="3691" y="2665"/>
                    <a:pt x="3708" y="2644"/>
                  </a:cubicBezTo>
                  <a:cubicBezTo>
                    <a:pt x="3715" y="2630"/>
                    <a:pt x="3708" y="2609"/>
                    <a:pt x="3680" y="2556"/>
                  </a:cubicBezTo>
                  <a:cubicBezTo>
                    <a:pt x="3649" y="2497"/>
                    <a:pt x="3607" y="2416"/>
                    <a:pt x="3652" y="2325"/>
                  </a:cubicBezTo>
                  <a:cubicBezTo>
                    <a:pt x="3685" y="2261"/>
                    <a:pt x="3731" y="2245"/>
                    <a:pt x="3772" y="2245"/>
                  </a:cubicBezTo>
                  <a:cubicBezTo>
                    <a:pt x="3807" y="2245"/>
                    <a:pt x="3838" y="2256"/>
                    <a:pt x="3859" y="2262"/>
                  </a:cubicBezTo>
                  <a:cubicBezTo>
                    <a:pt x="3887" y="2273"/>
                    <a:pt x="3900" y="2277"/>
                    <a:pt x="3908" y="2277"/>
                  </a:cubicBezTo>
                  <a:cubicBezTo>
                    <a:pt x="3913" y="2277"/>
                    <a:pt x="3916" y="2275"/>
                    <a:pt x="3918" y="2273"/>
                  </a:cubicBezTo>
                  <a:cubicBezTo>
                    <a:pt x="3925" y="2262"/>
                    <a:pt x="3880" y="2171"/>
                    <a:pt x="3862" y="2143"/>
                  </a:cubicBezTo>
                  <a:cubicBezTo>
                    <a:pt x="3824" y="2077"/>
                    <a:pt x="3785" y="2017"/>
                    <a:pt x="3806" y="1958"/>
                  </a:cubicBezTo>
                  <a:cubicBezTo>
                    <a:pt x="3827" y="1891"/>
                    <a:pt x="3799" y="1817"/>
                    <a:pt x="3740" y="1782"/>
                  </a:cubicBezTo>
                  <a:cubicBezTo>
                    <a:pt x="3733" y="1779"/>
                    <a:pt x="3726" y="1772"/>
                    <a:pt x="3719" y="1768"/>
                  </a:cubicBezTo>
                  <a:lnTo>
                    <a:pt x="3712" y="1761"/>
                  </a:lnTo>
                  <a:cubicBezTo>
                    <a:pt x="3708" y="1758"/>
                    <a:pt x="3701" y="1754"/>
                    <a:pt x="3698" y="1751"/>
                  </a:cubicBezTo>
                  <a:cubicBezTo>
                    <a:pt x="3698" y="1747"/>
                    <a:pt x="3694" y="1744"/>
                    <a:pt x="3694" y="1740"/>
                  </a:cubicBezTo>
                  <a:cubicBezTo>
                    <a:pt x="3691" y="1737"/>
                    <a:pt x="3687" y="1733"/>
                    <a:pt x="3684" y="1730"/>
                  </a:cubicBezTo>
                  <a:cubicBezTo>
                    <a:pt x="3684" y="1726"/>
                    <a:pt x="3680" y="1723"/>
                    <a:pt x="3680" y="1719"/>
                  </a:cubicBezTo>
                  <a:cubicBezTo>
                    <a:pt x="3677" y="1716"/>
                    <a:pt x="3677" y="1709"/>
                    <a:pt x="3673" y="1705"/>
                  </a:cubicBezTo>
                  <a:cubicBezTo>
                    <a:pt x="3670" y="1702"/>
                    <a:pt x="3670" y="1698"/>
                    <a:pt x="3670" y="1695"/>
                  </a:cubicBezTo>
                  <a:cubicBezTo>
                    <a:pt x="3666" y="1691"/>
                    <a:pt x="3666" y="1684"/>
                    <a:pt x="3666" y="1681"/>
                  </a:cubicBezTo>
                  <a:cubicBezTo>
                    <a:pt x="3663" y="1674"/>
                    <a:pt x="3666" y="1670"/>
                    <a:pt x="3663" y="1667"/>
                  </a:cubicBezTo>
                  <a:cubicBezTo>
                    <a:pt x="3659" y="1663"/>
                    <a:pt x="3663" y="1656"/>
                    <a:pt x="3659" y="1653"/>
                  </a:cubicBezTo>
                  <a:cubicBezTo>
                    <a:pt x="3656" y="1646"/>
                    <a:pt x="3659" y="1642"/>
                    <a:pt x="3659" y="1639"/>
                  </a:cubicBezTo>
                  <a:lnTo>
                    <a:pt x="3659" y="1621"/>
                  </a:lnTo>
                  <a:lnTo>
                    <a:pt x="3659" y="1607"/>
                  </a:lnTo>
                  <a:lnTo>
                    <a:pt x="3659" y="1590"/>
                  </a:lnTo>
                  <a:lnTo>
                    <a:pt x="3659" y="1576"/>
                  </a:lnTo>
                  <a:lnTo>
                    <a:pt x="3659" y="1558"/>
                  </a:lnTo>
                  <a:lnTo>
                    <a:pt x="3659" y="1541"/>
                  </a:lnTo>
                  <a:lnTo>
                    <a:pt x="3659" y="1523"/>
                  </a:lnTo>
                  <a:lnTo>
                    <a:pt x="3659" y="1506"/>
                  </a:lnTo>
                  <a:cubicBezTo>
                    <a:pt x="3659" y="1502"/>
                    <a:pt x="3659" y="1495"/>
                    <a:pt x="3663" y="1488"/>
                  </a:cubicBezTo>
                  <a:lnTo>
                    <a:pt x="3663" y="1471"/>
                  </a:lnTo>
                  <a:lnTo>
                    <a:pt x="3666" y="1453"/>
                  </a:lnTo>
                  <a:lnTo>
                    <a:pt x="3670" y="1432"/>
                  </a:lnTo>
                  <a:lnTo>
                    <a:pt x="3673" y="1415"/>
                  </a:lnTo>
                  <a:lnTo>
                    <a:pt x="3677" y="1397"/>
                  </a:lnTo>
                  <a:lnTo>
                    <a:pt x="3680" y="1376"/>
                  </a:lnTo>
                  <a:lnTo>
                    <a:pt x="3684" y="1359"/>
                  </a:lnTo>
                  <a:lnTo>
                    <a:pt x="3691" y="1338"/>
                  </a:lnTo>
                  <a:lnTo>
                    <a:pt x="3694" y="1320"/>
                  </a:lnTo>
                  <a:lnTo>
                    <a:pt x="3694" y="1313"/>
                  </a:lnTo>
                  <a:cubicBezTo>
                    <a:pt x="3673" y="1292"/>
                    <a:pt x="3656" y="1271"/>
                    <a:pt x="3638" y="1250"/>
                  </a:cubicBezTo>
                  <a:cubicBezTo>
                    <a:pt x="3610" y="1194"/>
                    <a:pt x="3593" y="1131"/>
                    <a:pt x="3589" y="1068"/>
                  </a:cubicBezTo>
                  <a:cubicBezTo>
                    <a:pt x="3586" y="1037"/>
                    <a:pt x="3579" y="1002"/>
                    <a:pt x="3565" y="970"/>
                  </a:cubicBezTo>
                  <a:cubicBezTo>
                    <a:pt x="3562" y="970"/>
                    <a:pt x="3560" y="970"/>
                    <a:pt x="3558" y="970"/>
                  </a:cubicBezTo>
                  <a:cubicBezTo>
                    <a:pt x="3490" y="970"/>
                    <a:pt x="3431" y="922"/>
                    <a:pt x="3421" y="851"/>
                  </a:cubicBezTo>
                  <a:cubicBezTo>
                    <a:pt x="3421" y="844"/>
                    <a:pt x="3421" y="837"/>
                    <a:pt x="3421" y="830"/>
                  </a:cubicBezTo>
                  <a:cubicBezTo>
                    <a:pt x="3421" y="774"/>
                    <a:pt x="3446" y="718"/>
                    <a:pt x="3488" y="683"/>
                  </a:cubicBezTo>
                  <a:lnTo>
                    <a:pt x="3470" y="666"/>
                  </a:lnTo>
                  <a:cubicBezTo>
                    <a:pt x="3397" y="613"/>
                    <a:pt x="3306" y="543"/>
                    <a:pt x="3306" y="452"/>
                  </a:cubicBezTo>
                  <a:cubicBezTo>
                    <a:pt x="3306" y="372"/>
                    <a:pt x="3201" y="169"/>
                    <a:pt x="3152" y="120"/>
                  </a:cubicBezTo>
                  <a:cubicBezTo>
                    <a:pt x="3110" y="151"/>
                    <a:pt x="3071" y="183"/>
                    <a:pt x="3033" y="221"/>
                  </a:cubicBezTo>
                  <a:cubicBezTo>
                    <a:pt x="2921" y="326"/>
                    <a:pt x="2844" y="389"/>
                    <a:pt x="2773" y="389"/>
                  </a:cubicBezTo>
                  <a:cubicBezTo>
                    <a:pt x="2721" y="382"/>
                    <a:pt x="2668" y="365"/>
                    <a:pt x="2623" y="340"/>
                  </a:cubicBezTo>
                  <a:cubicBezTo>
                    <a:pt x="2581" y="319"/>
                    <a:pt x="2523" y="293"/>
                    <a:pt x="2492" y="293"/>
                  </a:cubicBezTo>
                  <a:cubicBezTo>
                    <a:pt x="2487" y="293"/>
                    <a:pt x="2483" y="293"/>
                    <a:pt x="2479" y="295"/>
                  </a:cubicBezTo>
                  <a:cubicBezTo>
                    <a:pt x="2472" y="298"/>
                    <a:pt x="2465" y="309"/>
                    <a:pt x="2462" y="316"/>
                  </a:cubicBezTo>
                  <a:cubicBezTo>
                    <a:pt x="2448" y="354"/>
                    <a:pt x="2420" y="386"/>
                    <a:pt x="2381" y="403"/>
                  </a:cubicBezTo>
                  <a:cubicBezTo>
                    <a:pt x="2363" y="410"/>
                    <a:pt x="2345" y="413"/>
                    <a:pt x="2326" y="413"/>
                  </a:cubicBezTo>
                  <a:cubicBezTo>
                    <a:pt x="2293" y="413"/>
                    <a:pt x="2260" y="403"/>
                    <a:pt x="2231" y="386"/>
                  </a:cubicBezTo>
                  <a:cubicBezTo>
                    <a:pt x="2196" y="371"/>
                    <a:pt x="2178" y="365"/>
                    <a:pt x="2167" y="365"/>
                  </a:cubicBezTo>
                  <a:cubicBezTo>
                    <a:pt x="2156" y="365"/>
                    <a:pt x="2152" y="370"/>
                    <a:pt x="2147" y="379"/>
                  </a:cubicBezTo>
                  <a:cubicBezTo>
                    <a:pt x="2125" y="416"/>
                    <a:pt x="2081" y="439"/>
                    <a:pt x="2038" y="439"/>
                  </a:cubicBezTo>
                  <a:cubicBezTo>
                    <a:pt x="2032" y="439"/>
                    <a:pt x="2026" y="439"/>
                    <a:pt x="2021" y="438"/>
                  </a:cubicBezTo>
                  <a:cubicBezTo>
                    <a:pt x="1926" y="417"/>
                    <a:pt x="1884" y="270"/>
                    <a:pt x="1870" y="211"/>
                  </a:cubicBezTo>
                  <a:lnTo>
                    <a:pt x="1870" y="200"/>
                  </a:lnTo>
                  <a:lnTo>
                    <a:pt x="1870" y="197"/>
                  </a:lnTo>
                  <a:lnTo>
                    <a:pt x="1863" y="197"/>
                  </a:lnTo>
                  <a:lnTo>
                    <a:pt x="1835" y="204"/>
                  </a:lnTo>
                  <a:lnTo>
                    <a:pt x="1814" y="211"/>
                  </a:lnTo>
                  <a:lnTo>
                    <a:pt x="1776" y="218"/>
                  </a:lnTo>
                  <a:lnTo>
                    <a:pt x="1744" y="221"/>
                  </a:lnTo>
                  <a:lnTo>
                    <a:pt x="1716" y="228"/>
                  </a:lnTo>
                  <a:lnTo>
                    <a:pt x="1688" y="228"/>
                  </a:lnTo>
                  <a:lnTo>
                    <a:pt x="1664" y="232"/>
                  </a:lnTo>
                  <a:lnTo>
                    <a:pt x="1636" y="235"/>
                  </a:lnTo>
                  <a:lnTo>
                    <a:pt x="1447" y="235"/>
                  </a:lnTo>
                  <a:lnTo>
                    <a:pt x="1398" y="232"/>
                  </a:lnTo>
                  <a:lnTo>
                    <a:pt x="1384" y="232"/>
                  </a:lnTo>
                  <a:cubicBezTo>
                    <a:pt x="1342" y="228"/>
                    <a:pt x="1303" y="225"/>
                    <a:pt x="1268" y="218"/>
                  </a:cubicBezTo>
                  <a:lnTo>
                    <a:pt x="1254" y="218"/>
                  </a:lnTo>
                  <a:lnTo>
                    <a:pt x="1216" y="211"/>
                  </a:lnTo>
                  <a:lnTo>
                    <a:pt x="1202" y="207"/>
                  </a:lnTo>
                  <a:lnTo>
                    <a:pt x="1170" y="200"/>
                  </a:lnTo>
                  <a:lnTo>
                    <a:pt x="1156" y="197"/>
                  </a:lnTo>
                  <a:lnTo>
                    <a:pt x="1128" y="186"/>
                  </a:lnTo>
                  <a:lnTo>
                    <a:pt x="1118" y="183"/>
                  </a:lnTo>
                  <a:cubicBezTo>
                    <a:pt x="1107" y="179"/>
                    <a:pt x="1097" y="172"/>
                    <a:pt x="1086" y="169"/>
                  </a:cubicBezTo>
                  <a:cubicBezTo>
                    <a:pt x="1055" y="155"/>
                    <a:pt x="1030" y="130"/>
                    <a:pt x="1016" y="99"/>
                  </a:cubicBezTo>
                  <a:cubicBezTo>
                    <a:pt x="1013" y="95"/>
                    <a:pt x="1009" y="92"/>
                    <a:pt x="1002" y="88"/>
                  </a:cubicBezTo>
                  <a:cubicBezTo>
                    <a:pt x="925" y="46"/>
                    <a:pt x="838" y="18"/>
                    <a:pt x="75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700" name="Google Shape;5700;p105"/>
            <p:cNvSpPr/>
            <p:nvPr/>
          </p:nvSpPr>
          <p:spPr>
            <a:xfrm>
              <a:off x="1956464" y="195258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701" name="Google Shape;5701;p105"/>
            <p:cNvSpPr/>
            <p:nvPr/>
          </p:nvSpPr>
          <p:spPr>
            <a:xfrm>
              <a:off x="1957510" y="195258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702" name="Google Shape;5702;p105"/>
            <p:cNvSpPr/>
            <p:nvPr/>
          </p:nvSpPr>
          <p:spPr>
            <a:xfrm>
              <a:off x="1953898" y="1952352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703" name="Google Shape;5703;p105"/>
            <p:cNvSpPr/>
            <p:nvPr/>
          </p:nvSpPr>
          <p:spPr>
            <a:xfrm>
              <a:off x="1953138" y="1952162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704" name="Google Shape;5704;p105"/>
            <p:cNvSpPr/>
            <p:nvPr/>
          </p:nvSpPr>
          <p:spPr>
            <a:xfrm>
              <a:off x="1951997" y="1951822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705" name="Google Shape;5705;p105"/>
            <p:cNvSpPr/>
            <p:nvPr/>
          </p:nvSpPr>
          <p:spPr>
            <a:xfrm>
              <a:off x="1952513" y="195201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706" name="Google Shape;5706;p105"/>
            <p:cNvSpPr/>
            <p:nvPr/>
          </p:nvSpPr>
          <p:spPr>
            <a:xfrm>
              <a:off x="1955650" y="195254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707" name="Google Shape;5707;p105"/>
            <p:cNvSpPr/>
            <p:nvPr/>
          </p:nvSpPr>
          <p:spPr>
            <a:xfrm>
              <a:off x="1958026" y="1952582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708" name="Google Shape;5708;p105"/>
            <p:cNvSpPr/>
            <p:nvPr/>
          </p:nvSpPr>
          <p:spPr>
            <a:xfrm>
              <a:off x="1958745" y="1952542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709" name="Google Shape;5709;p105"/>
            <p:cNvSpPr/>
            <p:nvPr/>
          </p:nvSpPr>
          <p:spPr>
            <a:xfrm>
              <a:off x="1960972" y="1952202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39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710" name="Google Shape;5710;p105"/>
            <p:cNvSpPr/>
            <p:nvPr/>
          </p:nvSpPr>
          <p:spPr>
            <a:xfrm>
              <a:off x="1959451" y="1952487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711" name="Google Shape;5711;p105"/>
            <p:cNvSpPr/>
            <p:nvPr/>
          </p:nvSpPr>
          <p:spPr>
            <a:xfrm>
              <a:off x="1960171" y="1952392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8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712" name="Google Shape;5712;p105"/>
            <p:cNvSpPr/>
            <p:nvPr/>
          </p:nvSpPr>
          <p:spPr>
            <a:xfrm>
              <a:off x="1961732" y="1952067"/>
              <a:ext cx="448" cy="109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32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713" name="Google Shape;5713;p105"/>
            <p:cNvSpPr/>
            <p:nvPr/>
          </p:nvSpPr>
          <p:spPr>
            <a:xfrm>
              <a:off x="1946865" y="1949351"/>
              <a:ext cx="190" cy="964"/>
            </a:xfrm>
            <a:custGeom>
              <a:avLst/>
              <a:gdLst/>
              <a:ahLst/>
              <a:cxnLst/>
              <a:rect l="l" t="t" r="r" b="b"/>
              <a:pathLst>
                <a:path w="14" h="71" extrusionOk="0">
                  <a:moveTo>
                    <a:pt x="14" y="1"/>
                  </a:moveTo>
                  <a:lnTo>
                    <a:pt x="14" y="3"/>
                  </a:lnTo>
                  <a:lnTo>
                    <a:pt x="14" y="3"/>
                  </a:lnTo>
                  <a:cubicBezTo>
                    <a:pt x="14" y="2"/>
                    <a:pt x="14" y="1"/>
                    <a:pt x="14" y="1"/>
                  </a:cubicBezTo>
                  <a:close/>
                  <a:moveTo>
                    <a:pt x="14" y="3"/>
                  </a:moveTo>
                  <a:lnTo>
                    <a:pt x="14" y="3"/>
                  </a:lnTo>
                  <a:cubicBezTo>
                    <a:pt x="13" y="8"/>
                    <a:pt x="11" y="12"/>
                    <a:pt x="11" y="18"/>
                  </a:cubicBezTo>
                  <a:lnTo>
                    <a:pt x="11" y="25"/>
                  </a:lnTo>
                  <a:cubicBezTo>
                    <a:pt x="7" y="39"/>
                    <a:pt x="4" y="53"/>
                    <a:pt x="0" y="64"/>
                  </a:cubicBezTo>
                  <a:lnTo>
                    <a:pt x="11" y="71"/>
                  </a:lnTo>
                  <a:lnTo>
                    <a:pt x="14" y="3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714" name="Google Shape;5714;p105"/>
            <p:cNvSpPr/>
            <p:nvPr/>
          </p:nvSpPr>
          <p:spPr>
            <a:xfrm>
              <a:off x="1946756" y="195026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0"/>
                  </a:moveTo>
                  <a:lnTo>
                    <a:pt x="8" y="0"/>
                  </a:lnTo>
                  <a:cubicBezTo>
                    <a:pt x="5" y="4"/>
                    <a:pt x="1" y="11"/>
                    <a:pt x="1" y="14"/>
                  </a:cubicBezTo>
                  <a:cubicBezTo>
                    <a:pt x="5" y="11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715" name="Google Shape;5715;p105"/>
            <p:cNvSpPr/>
            <p:nvPr/>
          </p:nvSpPr>
          <p:spPr>
            <a:xfrm>
              <a:off x="1946281" y="1951211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18"/>
                  </a:moveTo>
                  <a:cubicBezTo>
                    <a:pt x="4" y="11"/>
                    <a:pt x="8" y="7"/>
                    <a:pt x="11" y="0"/>
                  </a:cubicBezTo>
                  <a:cubicBezTo>
                    <a:pt x="8" y="7"/>
                    <a:pt x="4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716" name="Google Shape;5716;p105"/>
            <p:cNvSpPr/>
            <p:nvPr/>
          </p:nvSpPr>
          <p:spPr>
            <a:xfrm>
              <a:off x="1936831" y="196066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717" name="Google Shape;5717;p105"/>
            <p:cNvSpPr/>
            <p:nvPr/>
          </p:nvSpPr>
          <p:spPr>
            <a:xfrm>
              <a:off x="1945521" y="1952012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5"/>
                  </a:moveTo>
                  <a:cubicBezTo>
                    <a:pt x="8" y="8"/>
                    <a:pt x="11" y="4"/>
                    <a:pt x="18" y="1"/>
                  </a:cubicBezTo>
                  <a:cubicBezTo>
                    <a:pt x="11" y="4"/>
                    <a:pt x="8" y="8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718" name="Google Shape;5718;p105"/>
            <p:cNvSpPr/>
            <p:nvPr/>
          </p:nvSpPr>
          <p:spPr>
            <a:xfrm>
              <a:off x="1944856" y="1952297"/>
              <a:ext cx="489" cy="258"/>
            </a:xfrm>
            <a:custGeom>
              <a:avLst/>
              <a:gdLst/>
              <a:ahLst/>
              <a:cxnLst/>
              <a:rect l="l" t="t" r="r" b="b"/>
              <a:pathLst>
                <a:path w="36" h="19" extrusionOk="0">
                  <a:moveTo>
                    <a:pt x="1" y="18"/>
                  </a:moveTo>
                  <a:cubicBezTo>
                    <a:pt x="15" y="15"/>
                    <a:pt x="25" y="8"/>
                    <a:pt x="36" y="1"/>
                  </a:cubicBezTo>
                  <a:cubicBezTo>
                    <a:pt x="25" y="8"/>
                    <a:pt x="15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719" name="Google Shape;5719;p105"/>
            <p:cNvSpPr/>
            <p:nvPr/>
          </p:nvSpPr>
          <p:spPr>
            <a:xfrm>
              <a:off x="1936967" y="1959616"/>
              <a:ext cx="1249" cy="964"/>
            </a:xfrm>
            <a:custGeom>
              <a:avLst/>
              <a:gdLst/>
              <a:ahLst/>
              <a:cxnLst/>
              <a:rect l="l" t="t" r="r" b="b"/>
              <a:pathLst>
                <a:path w="92" h="71" extrusionOk="0">
                  <a:moveTo>
                    <a:pt x="92" y="1"/>
                  </a:moveTo>
                  <a:cubicBezTo>
                    <a:pt x="60" y="25"/>
                    <a:pt x="29" y="50"/>
                    <a:pt x="1" y="71"/>
                  </a:cubicBezTo>
                  <a:cubicBezTo>
                    <a:pt x="29" y="50"/>
                    <a:pt x="60" y="29"/>
                    <a:pt x="92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720" name="Google Shape;5720;p105"/>
            <p:cNvSpPr/>
            <p:nvPr/>
          </p:nvSpPr>
          <p:spPr>
            <a:xfrm>
              <a:off x="1945955" y="1951632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"/>
                  </a:moveTo>
                  <a:cubicBezTo>
                    <a:pt x="7" y="4"/>
                    <a:pt x="4" y="11"/>
                    <a:pt x="0" y="15"/>
                  </a:cubicBezTo>
                  <a:cubicBezTo>
                    <a:pt x="4" y="11"/>
                    <a:pt x="11" y="4"/>
                    <a:pt x="14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721" name="Google Shape;5721;p105"/>
            <p:cNvSpPr/>
            <p:nvPr/>
          </p:nvSpPr>
          <p:spPr>
            <a:xfrm>
              <a:off x="1946526" y="1950736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11" y="0"/>
                  </a:moveTo>
                  <a:lnTo>
                    <a:pt x="11" y="0"/>
                  </a:lnTo>
                  <a:cubicBezTo>
                    <a:pt x="7" y="7"/>
                    <a:pt x="4" y="11"/>
                    <a:pt x="0" y="18"/>
                  </a:cubicBezTo>
                  <a:cubicBezTo>
                    <a:pt x="4" y="11"/>
                    <a:pt x="11" y="7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722" name="Google Shape;5722;p105"/>
            <p:cNvSpPr/>
            <p:nvPr/>
          </p:nvSpPr>
          <p:spPr>
            <a:xfrm>
              <a:off x="1946865" y="1950206"/>
              <a:ext cx="0" cy="68"/>
            </a:xfrm>
            <a:custGeom>
              <a:avLst/>
              <a:gdLst/>
              <a:ahLst/>
              <a:cxnLst/>
              <a:rect l="l" t="t" r="r" b="b"/>
              <a:pathLst>
                <a:path h="5" extrusionOk="0">
                  <a:moveTo>
                    <a:pt x="0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723" name="Google Shape;5723;p105"/>
            <p:cNvSpPr/>
            <p:nvPr/>
          </p:nvSpPr>
          <p:spPr>
            <a:xfrm>
              <a:off x="1946960" y="1949595"/>
              <a:ext cx="0" cy="109"/>
            </a:xfrm>
            <a:custGeom>
              <a:avLst/>
              <a:gdLst/>
              <a:ahLst/>
              <a:cxnLst/>
              <a:rect l="l" t="t" r="r" b="b"/>
              <a:pathLst>
                <a:path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724" name="Google Shape;5724;p105"/>
            <p:cNvSpPr/>
            <p:nvPr/>
          </p:nvSpPr>
          <p:spPr>
            <a:xfrm>
              <a:off x="1987217" y="197326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725" name="Google Shape;5725;p105"/>
            <p:cNvSpPr/>
            <p:nvPr/>
          </p:nvSpPr>
          <p:spPr>
            <a:xfrm>
              <a:off x="1986498" y="196983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1" y="14"/>
                  </a:lnTo>
                  <a:cubicBezTo>
                    <a:pt x="4" y="11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726" name="Google Shape;5726;p105"/>
            <p:cNvSpPr/>
            <p:nvPr/>
          </p:nvSpPr>
          <p:spPr>
            <a:xfrm>
              <a:off x="1986783" y="197267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2" y="3"/>
                    <a:pt x="2" y="3"/>
                  </a:cubicBezTo>
                  <a:lnTo>
                    <a:pt x="2" y="3"/>
                  </a:lnTo>
                  <a:cubicBezTo>
                    <a:pt x="2" y="2"/>
                    <a:pt x="1" y="1"/>
                    <a:pt x="1" y="1"/>
                  </a:cubicBezTo>
                  <a:close/>
                  <a:moveTo>
                    <a:pt x="2" y="3"/>
                  </a:moveTo>
                  <a:lnTo>
                    <a:pt x="2" y="3"/>
                  </a:lnTo>
                  <a:cubicBezTo>
                    <a:pt x="4" y="6"/>
                    <a:pt x="6" y="10"/>
                    <a:pt x="8" y="12"/>
                  </a:cubicBezTo>
                  <a:cubicBezTo>
                    <a:pt x="8" y="9"/>
                    <a:pt x="5" y="6"/>
                    <a:pt x="2" y="3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727" name="Google Shape;5727;p105"/>
            <p:cNvSpPr/>
            <p:nvPr/>
          </p:nvSpPr>
          <p:spPr>
            <a:xfrm>
              <a:off x="1986457" y="1970315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0"/>
                  </a:moveTo>
                  <a:lnTo>
                    <a:pt x="0" y="14"/>
                  </a:lnTo>
                  <a:cubicBezTo>
                    <a:pt x="4" y="11"/>
                    <a:pt x="4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728" name="Google Shape;5728;p105"/>
            <p:cNvSpPr/>
            <p:nvPr/>
          </p:nvSpPr>
          <p:spPr>
            <a:xfrm>
              <a:off x="1985547" y="1985236"/>
              <a:ext cx="1629" cy="1629"/>
            </a:xfrm>
            <a:custGeom>
              <a:avLst/>
              <a:gdLst/>
              <a:ahLst/>
              <a:cxnLst/>
              <a:rect l="l" t="t" r="r" b="b"/>
              <a:pathLst>
                <a:path w="120" h="120" extrusionOk="0">
                  <a:moveTo>
                    <a:pt x="64" y="60"/>
                  </a:moveTo>
                  <a:cubicBezTo>
                    <a:pt x="85" y="43"/>
                    <a:pt x="102" y="22"/>
                    <a:pt x="120" y="1"/>
                  </a:cubicBezTo>
                  <a:cubicBezTo>
                    <a:pt x="102" y="22"/>
                    <a:pt x="85" y="43"/>
                    <a:pt x="64" y="60"/>
                  </a:cubicBezTo>
                  <a:cubicBezTo>
                    <a:pt x="39" y="78"/>
                    <a:pt x="18" y="99"/>
                    <a:pt x="1" y="120"/>
                  </a:cubicBezTo>
                  <a:lnTo>
                    <a:pt x="1" y="120"/>
                  </a:lnTo>
                  <a:cubicBezTo>
                    <a:pt x="18" y="99"/>
                    <a:pt x="39" y="78"/>
                    <a:pt x="64" y="6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729" name="Google Shape;5729;p105"/>
            <p:cNvSpPr/>
            <p:nvPr/>
          </p:nvSpPr>
          <p:spPr>
            <a:xfrm>
              <a:off x="1986878" y="1967789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730" name="Google Shape;5730;p105"/>
            <p:cNvSpPr/>
            <p:nvPr/>
          </p:nvSpPr>
          <p:spPr>
            <a:xfrm>
              <a:off x="1986742" y="1968319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0" y="18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731" name="Google Shape;5731;p105"/>
            <p:cNvSpPr/>
            <p:nvPr/>
          </p:nvSpPr>
          <p:spPr>
            <a:xfrm>
              <a:off x="1986457" y="197121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732" name="Google Shape;5732;p105"/>
            <p:cNvSpPr/>
            <p:nvPr/>
          </p:nvSpPr>
          <p:spPr>
            <a:xfrm>
              <a:off x="1986688" y="1968835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733" name="Google Shape;5733;p105"/>
            <p:cNvSpPr/>
            <p:nvPr/>
          </p:nvSpPr>
          <p:spPr>
            <a:xfrm>
              <a:off x="1986457" y="197073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734" name="Google Shape;5734;p105"/>
            <p:cNvSpPr/>
            <p:nvPr/>
          </p:nvSpPr>
          <p:spPr>
            <a:xfrm>
              <a:off x="1986973" y="1967273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18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735" name="Google Shape;5735;p105"/>
            <p:cNvSpPr/>
            <p:nvPr/>
          </p:nvSpPr>
          <p:spPr>
            <a:xfrm>
              <a:off x="1986959" y="1973017"/>
              <a:ext cx="122" cy="109"/>
            </a:xfrm>
            <a:custGeom>
              <a:avLst/>
              <a:gdLst/>
              <a:ahLst/>
              <a:cxnLst/>
              <a:rect l="l" t="t" r="r" b="b"/>
              <a:pathLst>
                <a:path w="9" h="8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2" y="1"/>
                  </a:cubicBezTo>
                  <a:cubicBezTo>
                    <a:pt x="2" y="1"/>
                    <a:pt x="4" y="2"/>
                    <a:pt x="7" y="4"/>
                  </a:cubicBezTo>
                  <a:lnTo>
                    <a:pt x="7" y="4"/>
                  </a:lnTo>
                  <a:cubicBezTo>
                    <a:pt x="4" y="2"/>
                    <a:pt x="2" y="0"/>
                    <a:pt x="1" y="0"/>
                  </a:cubicBezTo>
                  <a:close/>
                  <a:moveTo>
                    <a:pt x="7" y="4"/>
                  </a:moveTo>
                  <a:lnTo>
                    <a:pt x="7" y="4"/>
                  </a:lnTo>
                  <a:cubicBezTo>
                    <a:pt x="8" y="6"/>
                    <a:pt x="9" y="7"/>
                    <a:pt x="9" y="8"/>
                  </a:cubicBezTo>
                  <a:cubicBezTo>
                    <a:pt x="9" y="7"/>
                    <a:pt x="8" y="5"/>
                    <a:pt x="7" y="4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736" name="Google Shape;5736;p105"/>
            <p:cNvSpPr/>
            <p:nvPr/>
          </p:nvSpPr>
          <p:spPr>
            <a:xfrm>
              <a:off x="1986498" y="197159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ubicBezTo>
                    <a:pt x="1" y="8"/>
                    <a:pt x="1" y="11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737" name="Google Shape;5737;p105"/>
            <p:cNvSpPr/>
            <p:nvPr/>
          </p:nvSpPr>
          <p:spPr>
            <a:xfrm>
              <a:off x="1986647" y="1972351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1"/>
                  </a:moveTo>
                  <a:cubicBezTo>
                    <a:pt x="4" y="8"/>
                    <a:pt x="4" y="4"/>
                    <a:pt x="0" y="1"/>
                  </a:cubicBezTo>
                  <a:cubicBezTo>
                    <a:pt x="4" y="4"/>
                    <a:pt x="4" y="8"/>
                    <a:pt x="4" y="1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738" name="Google Shape;5738;p105"/>
            <p:cNvSpPr/>
            <p:nvPr/>
          </p:nvSpPr>
          <p:spPr>
            <a:xfrm>
              <a:off x="1986552" y="1971971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8"/>
                    <a:pt x="4" y="11"/>
                    <a:pt x="4" y="15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739" name="Google Shape;5739;p105"/>
            <p:cNvSpPr/>
            <p:nvPr/>
          </p:nvSpPr>
          <p:spPr>
            <a:xfrm>
              <a:off x="1986593" y="1969310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740" name="Google Shape;5740;p105"/>
            <p:cNvSpPr/>
            <p:nvPr/>
          </p:nvSpPr>
          <p:spPr>
            <a:xfrm>
              <a:off x="1963443" y="1981204"/>
              <a:ext cx="29110" cy="27820"/>
            </a:xfrm>
            <a:custGeom>
              <a:avLst/>
              <a:gdLst/>
              <a:ahLst/>
              <a:cxnLst/>
              <a:rect l="l" t="t" r="r" b="b"/>
              <a:pathLst>
                <a:path w="2144" h="2049" extrusionOk="0">
                  <a:moveTo>
                    <a:pt x="869" y="0"/>
                  </a:moveTo>
                  <a:lnTo>
                    <a:pt x="848" y="4"/>
                  </a:lnTo>
                  <a:lnTo>
                    <a:pt x="837" y="4"/>
                  </a:lnTo>
                  <a:lnTo>
                    <a:pt x="813" y="7"/>
                  </a:lnTo>
                  <a:lnTo>
                    <a:pt x="799" y="11"/>
                  </a:lnTo>
                  <a:lnTo>
                    <a:pt x="771" y="14"/>
                  </a:lnTo>
                  <a:lnTo>
                    <a:pt x="753" y="18"/>
                  </a:lnTo>
                  <a:lnTo>
                    <a:pt x="722" y="25"/>
                  </a:lnTo>
                  <a:lnTo>
                    <a:pt x="704" y="28"/>
                  </a:lnTo>
                  <a:lnTo>
                    <a:pt x="673" y="35"/>
                  </a:lnTo>
                  <a:lnTo>
                    <a:pt x="652" y="39"/>
                  </a:lnTo>
                  <a:lnTo>
                    <a:pt x="613" y="46"/>
                  </a:lnTo>
                  <a:lnTo>
                    <a:pt x="592" y="49"/>
                  </a:lnTo>
                  <a:lnTo>
                    <a:pt x="589" y="49"/>
                  </a:lnTo>
                  <a:lnTo>
                    <a:pt x="589" y="63"/>
                  </a:lnTo>
                  <a:lnTo>
                    <a:pt x="589" y="81"/>
                  </a:lnTo>
                  <a:cubicBezTo>
                    <a:pt x="589" y="84"/>
                    <a:pt x="589" y="95"/>
                    <a:pt x="585" y="102"/>
                  </a:cubicBezTo>
                  <a:cubicBezTo>
                    <a:pt x="585" y="109"/>
                    <a:pt x="585" y="112"/>
                    <a:pt x="585" y="116"/>
                  </a:cubicBezTo>
                  <a:cubicBezTo>
                    <a:pt x="582" y="123"/>
                    <a:pt x="582" y="133"/>
                    <a:pt x="578" y="140"/>
                  </a:cubicBezTo>
                  <a:lnTo>
                    <a:pt x="575" y="151"/>
                  </a:lnTo>
                  <a:cubicBezTo>
                    <a:pt x="571" y="168"/>
                    <a:pt x="564" y="189"/>
                    <a:pt x="557" y="207"/>
                  </a:cubicBezTo>
                  <a:cubicBezTo>
                    <a:pt x="550" y="224"/>
                    <a:pt x="540" y="256"/>
                    <a:pt x="536" y="277"/>
                  </a:cubicBezTo>
                  <a:cubicBezTo>
                    <a:pt x="536" y="280"/>
                    <a:pt x="533" y="284"/>
                    <a:pt x="533" y="291"/>
                  </a:cubicBezTo>
                  <a:cubicBezTo>
                    <a:pt x="529" y="301"/>
                    <a:pt x="526" y="312"/>
                    <a:pt x="519" y="326"/>
                  </a:cubicBezTo>
                  <a:cubicBezTo>
                    <a:pt x="484" y="396"/>
                    <a:pt x="396" y="466"/>
                    <a:pt x="270" y="553"/>
                  </a:cubicBezTo>
                  <a:lnTo>
                    <a:pt x="207" y="595"/>
                  </a:lnTo>
                  <a:cubicBezTo>
                    <a:pt x="155" y="630"/>
                    <a:pt x="106" y="662"/>
                    <a:pt x="74" y="690"/>
                  </a:cubicBezTo>
                  <a:lnTo>
                    <a:pt x="71" y="693"/>
                  </a:lnTo>
                  <a:lnTo>
                    <a:pt x="67" y="697"/>
                  </a:lnTo>
                  <a:lnTo>
                    <a:pt x="64" y="700"/>
                  </a:lnTo>
                  <a:lnTo>
                    <a:pt x="60" y="707"/>
                  </a:lnTo>
                  <a:lnTo>
                    <a:pt x="53" y="711"/>
                  </a:lnTo>
                  <a:lnTo>
                    <a:pt x="46" y="721"/>
                  </a:lnTo>
                  <a:lnTo>
                    <a:pt x="43" y="728"/>
                  </a:lnTo>
                  <a:lnTo>
                    <a:pt x="32" y="742"/>
                  </a:lnTo>
                  <a:lnTo>
                    <a:pt x="29" y="746"/>
                  </a:lnTo>
                  <a:lnTo>
                    <a:pt x="15" y="774"/>
                  </a:lnTo>
                  <a:lnTo>
                    <a:pt x="8" y="781"/>
                  </a:lnTo>
                  <a:lnTo>
                    <a:pt x="1" y="798"/>
                  </a:lnTo>
                  <a:cubicBezTo>
                    <a:pt x="218" y="935"/>
                    <a:pt x="459" y="1092"/>
                    <a:pt x="662" y="1243"/>
                  </a:cubicBezTo>
                  <a:cubicBezTo>
                    <a:pt x="1076" y="1554"/>
                    <a:pt x="1660" y="1936"/>
                    <a:pt x="1923" y="2034"/>
                  </a:cubicBezTo>
                  <a:cubicBezTo>
                    <a:pt x="1940" y="2041"/>
                    <a:pt x="1961" y="2045"/>
                    <a:pt x="1982" y="2048"/>
                  </a:cubicBezTo>
                  <a:lnTo>
                    <a:pt x="1982" y="2045"/>
                  </a:lnTo>
                  <a:lnTo>
                    <a:pt x="1986" y="2027"/>
                  </a:lnTo>
                  <a:cubicBezTo>
                    <a:pt x="1989" y="2017"/>
                    <a:pt x="1993" y="2006"/>
                    <a:pt x="1996" y="1996"/>
                  </a:cubicBezTo>
                  <a:lnTo>
                    <a:pt x="2000" y="1975"/>
                  </a:lnTo>
                  <a:lnTo>
                    <a:pt x="2010" y="1950"/>
                  </a:lnTo>
                  <a:lnTo>
                    <a:pt x="2014" y="1933"/>
                  </a:lnTo>
                  <a:lnTo>
                    <a:pt x="2021" y="1908"/>
                  </a:lnTo>
                  <a:lnTo>
                    <a:pt x="2028" y="1891"/>
                  </a:lnTo>
                  <a:lnTo>
                    <a:pt x="2035" y="1870"/>
                  </a:lnTo>
                  <a:lnTo>
                    <a:pt x="2042" y="1856"/>
                  </a:lnTo>
                  <a:lnTo>
                    <a:pt x="2049" y="1838"/>
                  </a:lnTo>
                  <a:lnTo>
                    <a:pt x="2052" y="1824"/>
                  </a:lnTo>
                  <a:lnTo>
                    <a:pt x="2063" y="1807"/>
                  </a:lnTo>
                  <a:lnTo>
                    <a:pt x="2066" y="1796"/>
                  </a:lnTo>
                  <a:lnTo>
                    <a:pt x="2077" y="1772"/>
                  </a:lnTo>
                  <a:cubicBezTo>
                    <a:pt x="2101" y="1716"/>
                    <a:pt x="2122" y="1659"/>
                    <a:pt x="2129" y="1600"/>
                  </a:cubicBezTo>
                  <a:cubicBezTo>
                    <a:pt x="2143" y="1491"/>
                    <a:pt x="1972" y="1393"/>
                    <a:pt x="1835" y="1313"/>
                  </a:cubicBezTo>
                  <a:cubicBezTo>
                    <a:pt x="1800" y="1292"/>
                    <a:pt x="1765" y="1271"/>
                    <a:pt x="1734" y="1250"/>
                  </a:cubicBezTo>
                  <a:cubicBezTo>
                    <a:pt x="1699" y="1225"/>
                    <a:pt x="1664" y="1208"/>
                    <a:pt x="1636" y="1194"/>
                  </a:cubicBezTo>
                  <a:lnTo>
                    <a:pt x="1608" y="1176"/>
                  </a:lnTo>
                  <a:cubicBezTo>
                    <a:pt x="1548" y="1145"/>
                    <a:pt x="1503" y="1124"/>
                    <a:pt x="1496" y="1071"/>
                  </a:cubicBezTo>
                  <a:cubicBezTo>
                    <a:pt x="1496" y="1033"/>
                    <a:pt x="1513" y="994"/>
                    <a:pt x="1545" y="973"/>
                  </a:cubicBezTo>
                  <a:cubicBezTo>
                    <a:pt x="1594" y="935"/>
                    <a:pt x="1608" y="823"/>
                    <a:pt x="1583" y="644"/>
                  </a:cubicBezTo>
                  <a:cubicBezTo>
                    <a:pt x="1580" y="609"/>
                    <a:pt x="1580" y="571"/>
                    <a:pt x="1583" y="536"/>
                  </a:cubicBezTo>
                  <a:lnTo>
                    <a:pt x="1559" y="529"/>
                  </a:lnTo>
                  <a:lnTo>
                    <a:pt x="1552" y="522"/>
                  </a:lnTo>
                  <a:lnTo>
                    <a:pt x="1538" y="515"/>
                  </a:lnTo>
                  <a:lnTo>
                    <a:pt x="1531" y="508"/>
                  </a:lnTo>
                  <a:lnTo>
                    <a:pt x="1520" y="497"/>
                  </a:lnTo>
                  <a:lnTo>
                    <a:pt x="1513" y="490"/>
                  </a:lnTo>
                  <a:cubicBezTo>
                    <a:pt x="1510" y="487"/>
                    <a:pt x="1503" y="480"/>
                    <a:pt x="1499" y="473"/>
                  </a:cubicBezTo>
                  <a:cubicBezTo>
                    <a:pt x="1461" y="522"/>
                    <a:pt x="1422" y="571"/>
                    <a:pt x="1387" y="623"/>
                  </a:cubicBezTo>
                  <a:lnTo>
                    <a:pt x="1384" y="627"/>
                  </a:lnTo>
                  <a:cubicBezTo>
                    <a:pt x="1377" y="634"/>
                    <a:pt x="1370" y="644"/>
                    <a:pt x="1359" y="655"/>
                  </a:cubicBezTo>
                  <a:lnTo>
                    <a:pt x="1352" y="662"/>
                  </a:lnTo>
                  <a:cubicBezTo>
                    <a:pt x="1345" y="665"/>
                    <a:pt x="1338" y="672"/>
                    <a:pt x="1328" y="676"/>
                  </a:cubicBezTo>
                  <a:lnTo>
                    <a:pt x="1321" y="683"/>
                  </a:lnTo>
                  <a:cubicBezTo>
                    <a:pt x="1310" y="686"/>
                    <a:pt x="1300" y="690"/>
                    <a:pt x="1289" y="693"/>
                  </a:cubicBezTo>
                  <a:lnTo>
                    <a:pt x="1279" y="693"/>
                  </a:lnTo>
                  <a:cubicBezTo>
                    <a:pt x="1272" y="693"/>
                    <a:pt x="1261" y="697"/>
                    <a:pt x="1254" y="697"/>
                  </a:cubicBezTo>
                  <a:lnTo>
                    <a:pt x="1205" y="697"/>
                  </a:lnTo>
                  <a:cubicBezTo>
                    <a:pt x="1195" y="693"/>
                    <a:pt x="1184" y="690"/>
                    <a:pt x="1174" y="686"/>
                  </a:cubicBezTo>
                  <a:cubicBezTo>
                    <a:pt x="1058" y="637"/>
                    <a:pt x="988" y="515"/>
                    <a:pt x="1002" y="389"/>
                  </a:cubicBezTo>
                  <a:cubicBezTo>
                    <a:pt x="1009" y="252"/>
                    <a:pt x="974" y="116"/>
                    <a:pt x="90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741" name="Google Shape;5741;p105"/>
            <p:cNvSpPr/>
            <p:nvPr/>
          </p:nvSpPr>
          <p:spPr>
            <a:xfrm>
              <a:off x="1984787" y="1988522"/>
              <a:ext cx="68" cy="1534"/>
            </a:xfrm>
            <a:custGeom>
              <a:avLst/>
              <a:gdLst/>
              <a:ahLst/>
              <a:cxnLst/>
              <a:rect l="l" t="t" r="r" b="b"/>
              <a:pathLst>
                <a:path w="5" h="113" extrusionOk="0">
                  <a:moveTo>
                    <a:pt x="4" y="112"/>
                  </a:moveTo>
                  <a:cubicBezTo>
                    <a:pt x="1" y="74"/>
                    <a:pt x="1" y="35"/>
                    <a:pt x="4" y="0"/>
                  </a:cubicBezTo>
                  <a:lnTo>
                    <a:pt x="4" y="0"/>
                  </a:lnTo>
                  <a:cubicBezTo>
                    <a:pt x="1" y="35"/>
                    <a:pt x="1" y="74"/>
                    <a:pt x="4" y="112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742" name="Google Shape;5742;p105"/>
            <p:cNvSpPr/>
            <p:nvPr/>
          </p:nvSpPr>
          <p:spPr>
            <a:xfrm>
              <a:off x="1991345" y="2005630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743" name="Google Shape;5743;p105"/>
            <p:cNvSpPr/>
            <p:nvPr/>
          </p:nvSpPr>
          <p:spPr>
            <a:xfrm>
              <a:off x="1990259" y="2008766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744" name="Google Shape;5744;p105"/>
            <p:cNvSpPr/>
            <p:nvPr/>
          </p:nvSpPr>
          <p:spPr>
            <a:xfrm>
              <a:off x="1990639" y="2007490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745" name="Google Shape;5745;p105"/>
            <p:cNvSpPr/>
            <p:nvPr/>
          </p:nvSpPr>
          <p:spPr>
            <a:xfrm>
              <a:off x="1991155" y="2006064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746" name="Google Shape;5746;p105"/>
            <p:cNvSpPr/>
            <p:nvPr/>
          </p:nvSpPr>
          <p:spPr>
            <a:xfrm>
              <a:off x="1990449" y="2008101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747" name="Google Shape;5747;p105"/>
            <p:cNvSpPr/>
            <p:nvPr/>
          </p:nvSpPr>
          <p:spPr>
            <a:xfrm>
              <a:off x="1990965" y="200648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748" name="Google Shape;5748;p105"/>
            <p:cNvSpPr/>
            <p:nvPr/>
          </p:nvSpPr>
          <p:spPr>
            <a:xfrm>
              <a:off x="1990775" y="2006960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749" name="Google Shape;5749;p105"/>
            <p:cNvSpPr/>
            <p:nvPr/>
          </p:nvSpPr>
          <p:spPr>
            <a:xfrm>
              <a:off x="1985547" y="1997456"/>
              <a:ext cx="1344" cy="774"/>
            </a:xfrm>
            <a:custGeom>
              <a:avLst/>
              <a:gdLst/>
              <a:ahLst/>
              <a:cxnLst/>
              <a:rect l="l" t="t" r="r" b="b"/>
              <a:pathLst>
                <a:path w="99" h="57" extrusionOk="0">
                  <a:moveTo>
                    <a:pt x="99" y="56"/>
                  </a:moveTo>
                  <a:cubicBezTo>
                    <a:pt x="64" y="32"/>
                    <a:pt x="29" y="14"/>
                    <a:pt x="1" y="0"/>
                  </a:cubicBezTo>
                  <a:cubicBezTo>
                    <a:pt x="29" y="14"/>
                    <a:pt x="64" y="32"/>
                    <a:pt x="99" y="56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750" name="Google Shape;5750;p105"/>
            <p:cNvSpPr/>
            <p:nvPr/>
          </p:nvSpPr>
          <p:spPr>
            <a:xfrm>
              <a:off x="1980795" y="199065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751" name="Google Shape;5751;p105"/>
            <p:cNvSpPr/>
            <p:nvPr/>
          </p:nvSpPr>
          <p:spPr>
            <a:xfrm>
              <a:off x="1979845" y="199065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752" name="Google Shape;5752;p105"/>
            <p:cNvSpPr/>
            <p:nvPr/>
          </p:nvSpPr>
          <p:spPr>
            <a:xfrm>
              <a:off x="1971481" y="19819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753" name="Google Shape;5753;p105"/>
            <p:cNvSpPr/>
            <p:nvPr/>
          </p:nvSpPr>
          <p:spPr>
            <a:xfrm>
              <a:off x="1983796" y="1987612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2"/>
                  </a:moveTo>
                  <a:cubicBezTo>
                    <a:pt x="11" y="15"/>
                    <a:pt x="4" y="8"/>
                    <a:pt x="0" y="1"/>
                  </a:cubicBezTo>
                  <a:cubicBezTo>
                    <a:pt x="4" y="8"/>
                    <a:pt x="11" y="15"/>
                    <a:pt x="14" y="22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754" name="Google Shape;5754;p105"/>
            <p:cNvSpPr/>
            <p:nvPr/>
          </p:nvSpPr>
          <p:spPr>
            <a:xfrm>
              <a:off x="1981800" y="199008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755" name="Google Shape;5755;p105"/>
            <p:cNvSpPr/>
            <p:nvPr/>
          </p:nvSpPr>
          <p:spPr>
            <a:xfrm>
              <a:off x="1974468" y="1981299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1" y="4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756" name="Google Shape;5756;p105"/>
            <p:cNvSpPr/>
            <p:nvPr/>
          </p:nvSpPr>
          <p:spPr>
            <a:xfrm>
              <a:off x="1972567" y="1981584"/>
              <a:ext cx="448" cy="109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1" y="7"/>
                  </a:moveTo>
                  <a:lnTo>
                    <a:pt x="32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757" name="Google Shape;5757;p105"/>
            <p:cNvSpPr/>
            <p:nvPr/>
          </p:nvSpPr>
          <p:spPr>
            <a:xfrm>
              <a:off x="1984597" y="1988373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758" name="Google Shape;5758;p105"/>
            <p:cNvSpPr/>
            <p:nvPr/>
          </p:nvSpPr>
          <p:spPr>
            <a:xfrm>
              <a:off x="1980374" y="199070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759" name="Google Shape;5759;p105"/>
            <p:cNvSpPr/>
            <p:nvPr/>
          </p:nvSpPr>
          <p:spPr>
            <a:xfrm>
              <a:off x="1984081" y="1987952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760" name="Google Shape;5760;p105"/>
            <p:cNvSpPr/>
            <p:nvPr/>
          </p:nvSpPr>
          <p:spPr>
            <a:xfrm>
              <a:off x="1984312" y="1988183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1"/>
                  </a:moveTo>
                  <a:lnTo>
                    <a:pt x="15" y="8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761" name="Google Shape;5761;p105"/>
            <p:cNvSpPr/>
            <p:nvPr/>
          </p:nvSpPr>
          <p:spPr>
            <a:xfrm>
              <a:off x="1981366" y="1990369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762" name="Google Shape;5762;p105"/>
            <p:cNvSpPr/>
            <p:nvPr/>
          </p:nvSpPr>
          <p:spPr>
            <a:xfrm>
              <a:off x="1973898" y="1981340"/>
              <a:ext cx="394" cy="109"/>
            </a:xfrm>
            <a:custGeom>
              <a:avLst/>
              <a:gdLst/>
              <a:ahLst/>
              <a:cxnLst/>
              <a:rect l="l" t="t" r="r" b="b"/>
              <a:pathLst>
                <a:path w="29" h="8" extrusionOk="0">
                  <a:moveTo>
                    <a:pt x="1" y="8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763" name="Google Shape;5763;p105"/>
            <p:cNvSpPr/>
            <p:nvPr/>
          </p:nvSpPr>
          <p:spPr>
            <a:xfrm>
              <a:off x="1973233" y="1981435"/>
              <a:ext cx="448" cy="109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1" y="8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764" name="Google Shape;5764;p105"/>
            <p:cNvSpPr/>
            <p:nvPr/>
          </p:nvSpPr>
          <p:spPr>
            <a:xfrm>
              <a:off x="1971766" y="1981720"/>
              <a:ext cx="530" cy="109"/>
            </a:xfrm>
            <a:custGeom>
              <a:avLst/>
              <a:gdLst/>
              <a:ahLst/>
              <a:cxnLst/>
              <a:rect l="l" t="t" r="r" b="b"/>
              <a:pathLst>
                <a:path w="39" h="8" extrusionOk="0">
                  <a:moveTo>
                    <a:pt x="0" y="8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765" name="Google Shape;5765;p105"/>
            <p:cNvSpPr/>
            <p:nvPr/>
          </p:nvSpPr>
          <p:spPr>
            <a:xfrm>
              <a:off x="1975378" y="1981150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766" name="Google Shape;5766;p105"/>
            <p:cNvSpPr/>
            <p:nvPr/>
          </p:nvSpPr>
          <p:spPr>
            <a:xfrm>
              <a:off x="1974943" y="1981204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1" y="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767" name="Google Shape;5767;p105"/>
            <p:cNvSpPr/>
            <p:nvPr/>
          </p:nvSpPr>
          <p:spPr>
            <a:xfrm>
              <a:off x="1950327" y="1969744"/>
              <a:ext cx="19362" cy="21398"/>
            </a:xfrm>
            <a:custGeom>
              <a:avLst/>
              <a:gdLst/>
              <a:ahLst/>
              <a:cxnLst/>
              <a:rect l="l" t="t" r="r" b="b"/>
              <a:pathLst>
                <a:path w="1426" h="1576" extrusionOk="0">
                  <a:moveTo>
                    <a:pt x="960" y="0"/>
                  </a:moveTo>
                  <a:cubicBezTo>
                    <a:pt x="907" y="4"/>
                    <a:pt x="855" y="18"/>
                    <a:pt x="806" y="39"/>
                  </a:cubicBezTo>
                  <a:cubicBezTo>
                    <a:pt x="740" y="61"/>
                    <a:pt x="667" y="87"/>
                    <a:pt x="595" y="87"/>
                  </a:cubicBezTo>
                  <a:cubicBezTo>
                    <a:pt x="575" y="87"/>
                    <a:pt x="556" y="85"/>
                    <a:pt x="536" y="81"/>
                  </a:cubicBezTo>
                  <a:cubicBezTo>
                    <a:pt x="515" y="77"/>
                    <a:pt x="491" y="74"/>
                    <a:pt x="473" y="70"/>
                  </a:cubicBezTo>
                  <a:cubicBezTo>
                    <a:pt x="444" y="62"/>
                    <a:pt x="413" y="55"/>
                    <a:pt x="384" y="55"/>
                  </a:cubicBezTo>
                  <a:cubicBezTo>
                    <a:pt x="377" y="55"/>
                    <a:pt x="371" y="56"/>
                    <a:pt x="365" y="56"/>
                  </a:cubicBezTo>
                  <a:cubicBezTo>
                    <a:pt x="361" y="63"/>
                    <a:pt x="358" y="74"/>
                    <a:pt x="358" y="84"/>
                  </a:cubicBezTo>
                  <a:cubicBezTo>
                    <a:pt x="358" y="91"/>
                    <a:pt x="358" y="95"/>
                    <a:pt x="354" y="102"/>
                  </a:cubicBezTo>
                  <a:lnTo>
                    <a:pt x="354" y="105"/>
                  </a:lnTo>
                  <a:cubicBezTo>
                    <a:pt x="354" y="112"/>
                    <a:pt x="354" y="116"/>
                    <a:pt x="351" y="119"/>
                  </a:cubicBezTo>
                  <a:lnTo>
                    <a:pt x="347" y="126"/>
                  </a:lnTo>
                  <a:lnTo>
                    <a:pt x="344" y="137"/>
                  </a:lnTo>
                  <a:lnTo>
                    <a:pt x="340" y="147"/>
                  </a:lnTo>
                  <a:lnTo>
                    <a:pt x="333" y="158"/>
                  </a:lnTo>
                  <a:lnTo>
                    <a:pt x="326" y="168"/>
                  </a:lnTo>
                  <a:lnTo>
                    <a:pt x="323" y="179"/>
                  </a:lnTo>
                  <a:lnTo>
                    <a:pt x="312" y="189"/>
                  </a:lnTo>
                  <a:lnTo>
                    <a:pt x="305" y="200"/>
                  </a:lnTo>
                  <a:lnTo>
                    <a:pt x="295" y="214"/>
                  </a:lnTo>
                  <a:lnTo>
                    <a:pt x="288" y="224"/>
                  </a:lnTo>
                  <a:lnTo>
                    <a:pt x="277" y="238"/>
                  </a:lnTo>
                  <a:lnTo>
                    <a:pt x="267" y="252"/>
                  </a:lnTo>
                  <a:lnTo>
                    <a:pt x="253" y="263"/>
                  </a:lnTo>
                  <a:lnTo>
                    <a:pt x="242" y="277"/>
                  </a:lnTo>
                  <a:lnTo>
                    <a:pt x="228" y="291"/>
                  </a:lnTo>
                  <a:lnTo>
                    <a:pt x="214" y="308"/>
                  </a:lnTo>
                  <a:lnTo>
                    <a:pt x="200" y="322"/>
                  </a:lnTo>
                  <a:lnTo>
                    <a:pt x="183" y="340"/>
                  </a:lnTo>
                  <a:lnTo>
                    <a:pt x="169" y="354"/>
                  </a:lnTo>
                  <a:lnTo>
                    <a:pt x="148" y="371"/>
                  </a:lnTo>
                  <a:lnTo>
                    <a:pt x="134" y="385"/>
                  </a:lnTo>
                  <a:lnTo>
                    <a:pt x="109" y="406"/>
                  </a:lnTo>
                  <a:lnTo>
                    <a:pt x="95" y="420"/>
                  </a:lnTo>
                  <a:lnTo>
                    <a:pt x="67" y="445"/>
                  </a:lnTo>
                  <a:lnTo>
                    <a:pt x="53" y="459"/>
                  </a:lnTo>
                  <a:lnTo>
                    <a:pt x="22" y="487"/>
                  </a:lnTo>
                  <a:lnTo>
                    <a:pt x="8" y="498"/>
                  </a:lnTo>
                  <a:lnTo>
                    <a:pt x="1" y="505"/>
                  </a:lnTo>
                  <a:cubicBezTo>
                    <a:pt x="25" y="557"/>
                    <a:pt x="43" y="613"/>
                    <a:pt x="60" y="669"/>
                  </a:cubicBezTo>
                  <a:cubicBezTo>
                    <a:pt x="179" y="1082"/>
                    <a:pt x="288" y="1170"/>
                    <a:pt x="459" y="1313"/>
                  </a:cubicBezTo>
                  <a:lnTo>
                    <a:pt x="477" y="1324"/>
                  </a:lnTo>
                  <a:cubicBezTo>
                    <a:pt x="596" y="1415"/>
                    <a:pt x="722" y="1499"/>
                    <a:pt x="848" y="1576"/>
                  </a:cubicBezTo>
                  <a:lnTo>
                    <a:pt x="848" y="1572"/>
                  </a:lnTo>
                  <a:cubicBezTo>
                    <a:pt x="858" y="1558"/>
                    <a:pt x="865" y="1544"/>
                    <a:pt x="876" y="1530"/>
                  </a:cubicBezTo>
                  <a:lnTo>
                    <a:pt x="879" y="1523"/>
                  </a:lnTo>
                  <a:cubicBezTo>
                    <a:pt x="886" y="1513"/>
                    <a:pt x="893" y="1499"/>
                    <a:pt x="900" y="1492"/>
                  </a:cubicBezTo>
                  <a:lnTo>
                    <a:pt x="904" y="1485"/>
                  </a:lnTo>
                  <a:cubicBezTo>
                    <a:pt x="914" y="1474"/>
                    <a:pt x="921" y="1467"/>
                    <a:pt x="928" y="1457"/>
                  </a:cubicBezTo>
                  <a:lnTo>
                    <a:pt x="932" y="1453"/>
                  </a:lnTo>
                  <a:cubicBezTo>
                    <a:pt x="939" y="1446"/>
                    <a:pt x="946" y="1439"/>
                    <a:pt x="953" y="1432"/>
                  </a:cubicBezTo>
                  <a:cubicBezTo>
                    <a:pt x="991" y="1404"/>
                    <a:pt x="1040" y="1369"/>
                    <a:pt x="1096" y="1334"/>
                  </a:cubicBezTo>
                  <a:cubicBezTo>
                    <a:pt x="1187" y="1271"/>
                    <a:pt x="1355" y="1159"/>
                    <a:pt x="1366" y="1107"/>
                  </a:cubicBezTo>
                  <a:cubicBezTo>
                    <a:pt x="1376" y="1072"/>
                    <a:pt x="1383" y="1040"/>
                    <a:pt x="1397" y="1009"/>
                  </a:cubicBezTo>
                  <a:cubicBezTo>
                    <a:pt x="1408" y="977"/>
                    <a:pt x="1418" y="946"/>
                    <a:pt x="1425" y="911"/>
                  </a:cubicBezTo>
                  <a:lnTo>
                    <a:pt x="1425" y="904"/>
                  </a:lnTo>
                  <a:lnTo>
                    <a:pt x="1425" y="893"/>
                  </a:lnTo>
                  <a:lnTo>
                    <a:pt x="1425" y="883"/>
                  </a:lnTo>
                  <a:lnTo>
                    <a:pt x="1425" y="876"/>
                  </a:lnTo>
                  <a:cubicBezTo>
                    <a:pt x="1422" y="872"/>
                    <a:pt x="1422" y="869"/>
                    <a:pt x="1422" y="865"/>
                  </a:cubicBezTo>
                  <a:lnTo>
                    <a:pt x="1422" y="858"/>
                  </a:lnTo>
                  <a:cubicBezTo>
                    <a:pt x="1418" y="855"/>
                    <a:pt x="1415" y="848"/>
                    <a:pt x="1411" y="841"/>
                  </a:cubicBezTo>
                  <a:cubicBezTo>
                    <a:pt x="1355" y="746"/>
                    <a:pt x="1327" y="638"/>
                    <a:pt x="1331" y="526"/>
                  </a:cubicBezTo>
                  <a:lnTo>
                    <a:pt x="1331" y="480"/>
                  </a:lnTo>
                  <a:cubicBezTo>
                    <a:pt x="1331" y="385"/>
                    <a:pt x="1044" y="11"/>
                    <a:pt x="96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768" name="Google Shape;5768;p105"/>
            <p:cNvSpPr/>
            <p:nvPr/>
          </p:nvSpPr>
          <p:spPr>
            <a:xfrm>
              <a:off x="1953749" y="1973166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769" name="Google Shape;5769;p105"/>
            <p:cNvSpPr/>
            <p:nvPr/>
          </p:nvSpPr>
          <p:spPr>
            <a:xfrm>
              <a:off x="1954754" y="1971876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770" name="Google Shape;5770;p105"/>
            <p:cNvSpPr/>
            <p:nvPr/>
          </p:nvSpPr>
          <p:spPr>
            <a:xfrm>
              <a:off x="1951563" y="1975257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771" name="Google Shape;5771;p105"/>
            <p:cNvSpPr/>
            <p:nvPr/>
          </p:nvSpPr>
          <p:spPr>
            <a:xfrm>
              <a:off x="1954564" y="197216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772" name="Google Shape;5772;p105"/>
            <p:cNvSpPr/>
            <p:nvPr/>
          </p:nvSpPr>
          <p:spPr>
            <a:xfrm>
              <a:off x="1950382" y="1976357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0" y="11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773" name="Google Shape;5773;p105"/>
            <p:cNvSpPr/>
            <p:nvPr/>
          </p:nvSpPr>
          <p:spPr>
            <a:xfrm>
              <a:off x="1954319" y="197250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774" name="Google Shape;5774;p105"/>
            <p:cNvSpPr/>
            <p:nvPr/>
          </p:nvSpPr>
          <p:spPr>
            <a:xfrm>
              <a:off x="1955039" y="197136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775" name="Google Shape;5775;p105"/>
            <p:cNvSpPr/>
            <p:nvPr/>
          </p:nvSpPr>
          <p:spPr>
            <a:xfrm>
              <a:off x="1954889" y="1971591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776" name="Google Shape;5776;p105"/>
            <p:cNvSpPr/>
            <p:nvPr/>
          </p:nvSpPr>
          <p:spPr>
            <a:xfrm>
              <a:off x="1955134" y="197111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777" name="Google Shape;5777;p105"/>
            <p:cNvSpPr/>
            <p:nvPr/>
          </p:nvSpPr>
          <p:spPr>
            <a:xfrm>
              <a:off x="1952608" y="197434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778" name="Google Shape;5778;p105"/>
            <p:cNvSpPr/>
            <p:nvPr/>
          </p:nvSpPr>
          <p:spPr>
            <a:xfrm>
              <a:off x="1952092" y="1974782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779" name="Google Shape;5779;p105"/>
            <p:cNvSpPr/>
            <p:nvPr/>
          </p:nvSpPr>
          <p:spPr>
            <a:xfrm>
              <a:off x="1950993" y="1975786"/>
              <a:ext cx="204" cy="190"/>
            </a:xfrm>
            <a:custGeom>
              <a:avLst/>
              <a:gdLst/>
              <a:ahLst/>
              <a:cxnLst/>
              <a:rect l="l" t="t" r="r" b="b"/>
              <a:pathLst>
                <a:path w="15" h="14" extrusionOk="0">
                  <a:moveTo>
                    <a:pt x="1" y="14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780" name="Google Shape;5780;p105"/>
            <p:cNvSpPr/>
            <p:nvPr/>
          </p:nvSpPr>
          <p:spPr>
            <a:xfrm>
              <a:off x="1969526" y="1981204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0"/>
                  </a:moveTo>
                  <a:cubicBezTo>
                    <a:pt x="1" y="2"/>
                    <a:pt x="2" y="6"/>
                    <a:pt x="4" y="9"/>
                  </a:cubicBezTo>
                  <a:lnTo>
                    <a:pt x="4" y="9"/>
                  </a:lnTo>
                  <a:cubicBezTo>
                    <a:pt x="3" y="6"/>
                    <a:pt x="2" y="3"/>
                    <a:pt x="1" y="0"/>
                  </a:cubicBezTo>
                  <a:close/>
                  <a:moveTo>
                    <a:pt x="4" y="9"/>
                  </a:moveTo>
                  <a:cubicBezTo>
                    <a:pt x="5" y="13"/>
                    <a:pt x="6" y="17"/>
                    <a:pt x="8" y="21"/>
                  </a:cubicBezTo>
                  <a:lnTo>
                    <a:pt x="8" y="14"/>
                  </a:lnTo>
                  <a:cubicBezTo>
                    <a:pt x="6" y="13"/>
                    <a:pt x="5" y="11"/>
                    <a:pt x="4" y="9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781" name="Google Shape;5781;p105"/>
            <p:cNvSpPr/>
            <p:nvPr/>
          </p:nvSpPr>
          <p:spPr>
            <a:xfrm>
              <a:off x="1954034" y="1972827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782" name="Google Shape;5782;p105"/>
            <p:cNvSpPr/>
            <p:nvPr/>
          </p:nvSpPr>
          <p:spPr>
            <a:xfrm>
              <a:off x="1953369" y="197354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4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783" name="Google Shape;5783;p105"/>
            <p:cNvSpPr/>
            <p:nvPr/>
          </p:nvSpPr>
          <p:spPr>
            <a:xfrm>
              <a:off x="1952989" y="197392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784" name="Google Shape;5784;p105"/>
            <p:cNvSpPr/>
            <p:nvPr/>
          </p:nvSpPr>
          <p:spPr>
            <a:xfrm>
              <a:off x="1962968" y="1989228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1" y="18"/>
                  </a:moveTo>
                  <a:cubicBezTo>
                    <a:pt x="8" y="11"/>
                    <a:pt x="15" y="4"/>
                    <a:pt x="22" y="1"/>
                  </a:cubicBezTo>
                  <a:cubicBezTo>
                    <a:pt x="15" y="4"/>
                    <a:pt x="8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785" name="Google Shape;5785;p105"/>
            <p:cNvSpPr/>
            <p:nvPr/>
          </p:nvSpPr>
          <p:spPr>
            <a:xfrm>
              <a:off x="1961828" y="1990518"/>
              <a:ext cx="394" cy="625"/>
            </a:xfrm>
            <a:custGeom>
              <a:avLst/>
              <a:gdLst/>
              <a:ahLst/>
              <a:cxnLst/>
              <a:rect l="l" t="t" r="r" b="b"/>
              <a:pathLst>
                <a:path w="29" h="46" extrusionOk="0">
                  <a:moveTo>
                    <a:pt x="29" y="0"/>
                  </a:moveTo>
                  <a:cubicBezTo>
                    <a:pt x="18" y="14"/>
                    <a:pt x="11" y="28"/>
                    <a:pt x="1" y="46"/>
                  </a:cubicBezTo>
                  <a:cubicBezTo>
                    <a:pt x="11" y="28"/>
                    <a:pt x="22" y="14"/>
                    <a:pt x="29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786" name="Google Shape;5786;p105"/>
            <p:cNvSpPr/>
            <p:nvPr/>
          </p:nvSpPr>
          <p:spPr>
            <a:xfrm>
              <a:off x="1962262" y="1989988"/>
              <a:ext cx="339" cy="448"/>
            </a:xfrm>
            <a:custGeom>
              <a:avLst/>
              <a:gdLst/>
              <a:ahLst/>
              <a:cxnLst/>
              <a:rect l="l" t="t" r="r" b="b"/>
              <a:pathLst>
                <a:path w="25" h="33" extrusionOk="0">
                  <a:moveTo>
                    <a:pt x="25" y="1"/>
                  </a:moveTo>
                  <a:cubicBezTo>
                    <a:pt x="14" y="11"/>
                    <a:pt x="7" y="22"/>
                    <a:pt x="0" y="32"/>
                  </a:cubicBezTo>
                  <a:cubicBezTo>
                    <a:pt x="7" y="22"/>
                    <a:pt x="14" y="11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787" name="Google Shape;5787;p105"/>
            <p:cNvSpPr/>
            <p:nvPr/>
          </p:nvSpPr>
          <p:spPr>
            <a:xfrm>
              <a:off x="1969675" y="198172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ubicBezTo>
                    <a:pt x="0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788" name="Google Shape;5788;p105"/>
            <p:cNvSpPr/>
            <p:nvPr/>
          </p:nvSpPr>
          <p:spPr>
            <a:xfrm>
              <a:off x="1969621" y="1981530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cubicBezTo>
                    <a:pt x="1" y="4"/>
                    <a:pt x="4" y="8"/>
                    <a:pt x="4" y="11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789" name="Google Shape;5789;p105"/>
            <p:cNvSpPr/>
            <p:nvPr/>
          </p:nvSpPr>
          <p:spPr>
            <a:xfrm>
              <a:off x="1969675" y="198200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790" name="Google Shape;5790;p105"/>
            <p:cNvSpPr/>
            <p:nvPr/>
          </p:nvSpPr>
          <p:spPr>
            <a:xfrm>
              <a:off x="1962588" y="1989568"/>
              <a:ext cx="353" cy="394"/>
            </a:xfrm>
            <a:custGeom>
              <a:avLst/>
              <a:gdLst/>
              <a:ahLst/>
              <a:cxnLst/>
              <a:rect l="l" t="t" r="r" b="b"/>
              <a:pathLst>
                <a:path w="26" h="29" extrusionOk="0">
                  <a:moveTo>
                    <a:pt x="25" y="0"/>
                  </a:moveTo>
                  <a:lnTo>
                    <a:pt x="25" y="0"/>
                  </a:lnTo>
                  <a:cubicBezTo>
                    <a:pt x="18" y="7"/>
                    <a:pt x="8" y="18"/>
                    <a:pt x="1" y="28"/>
                  </a:cubicBezTo>
                  <a:cubicBezTo>
                    <a:pt x="11" y="18"/>
                    <a:pt x="18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791" name="Google Shape;5791;p105"/>
            <p:cNvSpPr/>
            <p:nvPr/>
          </p:nvSpPr>
          <p:spPr>
            <a:xfrm>
              <a:off x="1969580" y="198139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792" name="Google Shape;5792;p105"/>
            <p:cNvSpPr/>
            <p:nvPr/>
          </p:nvSpPr>
          <p:spPr>
            <a:xfrm>
              <a:off x="1922385" y="1832082"/>
              <a:ext cx="60230" cy="48838"/>
            </a:xfrm>
            <a:custGeom>
              <a:avLst/>
              <a:gdLst/>
              <a:ahLst/>
              <a:cxnLst/>
              <a:rect l="l" t="t" r="r" b="b"/>
              <a:pathLst>
                <a:path w="4436" h="3597" extrusionOk="0">
                  <a:moveTo>
                    <a:pt x="2101" y="1"/>
                  </a:moveTo>
                  <a:cubicBezTo>
                    <a:pt x="1968" y="134"/>
                    <a:pt x="1894" y="309"/>
                    <a:pt x="1838" y="460"/>
                  </a:cubicBezTo>
                  <a:cubicBezTo>
                    <a:pt x="1792" y="579"/>
                    <a:pt x="1666" y="705"/>
                    <a:pt x="1523" y="852"/>
                  </a:cubicBezTo>
                  <a:cubicBezTo>
                    <a:pt x="1337" y="1041"/>
                    <a:pt x="1127" y="1254"/>
                    <a:pt x="1113" y="1447"/>
                  </a:cubicBezTo>
                  <a:cubicBezTo>
                    <a:pt x="1099" y="1664"/>
                    <a:pt x="921" y="1923"/>
                    <a:pt x="697" y="2255"/>
                  </a:cubicBezTo>
                  <a:cubicBezTo>
                    <a:pt x="490" y="2550"/>
                    <a:pt x="305" y="2854"/>
                    <a:pt x="144" y="3176"/>
                  </a:cubicBezTo>
                  <a:cubicBezTo>
                    <a:pt x="77" y="3309"/>
                    <a:pt x="28" y="3449"/>
                    <a:pt x="0" y="3596"/>
                  </a:cubicBezTo>
                  <a:lnTo>
                    <a:pt x="2017" y="3596"/>
                  </a:lnTo>
                  <a:lnTo>
                    <a:pt x="2017" y="2805"/>
                  </a:lnTo>
                  <a:cubicBezTo>
                    <a:pt x="2017" y="2704"/>
                    <a:pt x="2157" y="2630"/>
                    <a:pt x="2339" y="2543"/>
                  </a:cubicBezTo>
                  <a:lnTo>
                    <a:pt x="2374" y="2525"/>
                  </a:lnTo>
                  <a:cubicBezTo>
                    <a:pt x="2458" y="2483"/>
                    <a:pt x="2570" y="2424"/>
                    <a:pt x="2587" y="2396"/>
                  </a:cubicBezTo>
                  <a:lnTo>
                    <a:pt x="2587" y="866"/>
                  </a:lnTo>
                  <a:lnTo>
                    <a:pt x="2654" y="866"/>
                  </a:lnTo>
                  <a:cubicBezTo>
                    <a:pt x="3053" y="876"/>
                    <a:pt x="3609" y="883"/>
                    <a:pt x="4002" y="883"/>
                  </a:cubicBezTo>
                  <a:cubicBezTo>
                    <a:pt x="4191" y="883"/>
                    <a:pt x="4338" y="883"/>
                    <a:pt x="4415" y="876"/>
                  </a:cubicBezTo>
                  <a:lnTo>
                    <a:pt x="4436" y="876"/>
                  </a:lnTo>
                  <a:lnTo>
                    <a:pt x="4436" y="859"/>
                  </a:lnTo>
                  <a:lnTo>
                    <a:pt x="4436" y="848"/>
                  </a:lnTo>
                  <a:lnTo>
                    <a:pt x="4436" y="838"/>
                  </a:lnTo>
                  <a:lnTo>
                    <a:pt x="4436" y="824"/>
                  </a:lnTo>
                  <a:lnTo>
                    <a:pt x="4436" y="813"/>
                  </a:lnTo>
                  <a:lnTo>
                    <a:pt x="4436" y="792"/>
                  </a:lnTo>
                  <a:lnTo>
                    <a:pt x="4436" y="785"/>
                  </a:lnTo>
                  <a:lnTo>
                    <a:pt x="4436" y="764"/>
                  </a:lnTo>
                  <a:lnTo>
                    <a:pt x="4436" y="750"/>
                  </a:lnTo>
                  <a:lnTo>
                    <a:pt x="4436" y="729"/>
                  </a:lnTo>
                  <a:lnTo>
                    <a:pt x="4436" y="715"/>
                  </a:lnTo>
                  <a:lnTo>
                    <a:pt x="4436" y="694"/>
                  </a:lnTo>
                  <a:lnTo>
                    <a:pt x="4436" y="677"/>
                  </a:lnTo>
                  <a:lnTo>
                    <a:pt x="4436" y="656"/>
                  </a:lnTo>
                  <a:lnTo>
                    <a:pt x="4436" y="631"/>
                  </a:lnTo>
                  <a:lnTo>
                    <a:pt x="4436" y="610"/>
                  </a:lnTo>
                  <a:lnTo>
                    <a:pt x="4436" y="586"/>
                  </a:lnTo>
                  <a:lnTo>
                    <a:pt x="4436" y="568"/>
                  </a:lnTo>
                  <a:lnTo>
                    <a:pt x="4436" y="533"/>
                  </a:lnTo>
                  <a:lnTo>
                    <a:pt x="4436" y="519"/>
                  </a:lnTo>
                  <a:lnTo>
                    <a:pt x="4436" y="477"/>
                  </a:lnTo>
                  <a:lnTo>
                    <a:pt x="4436" y="463"/>
                  </a:lnTo>
                  <a:lnTo>
                    <a:pt x="4436" y="418"/>
                  </a:lnTo>
                  <a:lnTo>
                    <a:pt x="4436" y="411"/>
                  </a:lnTo>
                  <a:cubicBezTo>
                    <a:pt x="4436" y="337"/>
                    <a:pt x="4432" y="253"/>
                    <a:pt x="4432" y="162"/>
                  </a:cubicBezTo>
                  <a:lnTo>
                    <a:pt x="4429" y="158"/>
                  </a:lnTo>
                  <a:lnTo>
                    <a:pt x="4425" y="148"/>
                  </a:lnTo>
                  <a:lnTo>
                    <a:pt x="4418" y="134"/>
                  </a:lnTo>
                  <a:lnTo>
                    <a:pt x="4418" y="127"/>
                  </a:lnTo>
                  <a:lnTo>
                    <a:pt x="4411" y="113"/>
                  </a:lnTo>
                  <a:lnTo>
                    <a:pt x="4411" y="106"/>
                  </a:lnTo>
                  <a:lnTo>
                    <a:pt x="4408" y="88"/>
                  </a:lnTo>
                  <a:cubicBezTo>
                    <a:pt x="4394" y="36"/>
                    <a:pt x="4383" y="1"/>
                    <a:pt x="4107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793" name="Google Shape;5793;p105"/>
            <p:cNvSpPr/>
            <p:nvPr/>
          </p:nvSpPr>
          <p:spPr>
            <a:xfrm>
              <a:off x="1982370" y="1833793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794" name="Google Shape;5794;p105"/>
            <p:cNvSpPr/>
            <p:nvPr/>
          </p:nvSpPr>
          <p:spPr>
            <a:xfrm>
              <a:off x="1982275" y="183350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795" name="Google Shape;5795;p105"/>
            <p:cNvSpPr/>
            <p:nvPr/>
          </p:nvSpPr>
          <p:spPr>
            <a:xfrm>
              <a:off x="1982465" y="1834078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796" name="Google Shape;5796;p105"/>
            <p:cNvSpPr/>
            <p:nvPr/>
          </p:nvSpPr>
          <p:spPr>
            <a:xfrm>
              <a:off x="1922575" y="1836318"/>
              <a:ext cx="85525" cy="95653"/>
            </a:xfrm>
            <a:custGeom>
              <a:avLst/>
              <a:gdLst/>
              <a:ahLst/>
              <a:cxnLst/>
              <a:rect l="l" t="t" r="r" b="b"/>
              <a:pathLst>
                <a:path w="6299" h="7045" extrusionOk="0">
                  <a:moveTo>
                    <a:pt x="4548" y="1"/>
                  </a:moveTo>
                  <a:lnTo>
                    <a:pt x="4551" y="99"/>
                  </a:lnTo>
                  <a:cubicBezTo>
                    <a:pt x="4551" y="176"/>
                    <a:pt x="4551" y="242"/>
                    <a:pt x="4555" y="298"/>
                  </a:cubicBezTo>
                  <a:lnTo>
                    <a:pt x="4555" y="305"/>
                  </a:lnTo>
                  <a:lnTo>
                    <a:pt x="4555" y="337"/>
                  </a:lnTo>
                  <a:lnTo>
                    <a:pt x="4555" y="347"/>
                  </a:lnTo>
                  <a:lnTo>
                    <a:pt x="4555" y="372"/>
                  </a:lnTo>
                  <a:lnTo>
                    <a:pt x="4555" y="386"/>
                  </a:lnTo>
                  <a:lnTo>
                    <a:pt x="4555" y="403"/>
                  </a:lnTo>
                  <a:lnTo>
                    <a:pt x="4555" y="421"/>
                  </a:lnTo>
                  <a:lnTo>
                    <a:pt x="4555" y="435"/>
                  </a:lnTo>
                  <a:lnTo>
                    <a:pt x="4555" y="452"/>
                  </a:lnTo>
                  <a:lnTo>
                    <a:pt x="4555" y="466"/>
                  </a:lnTo>
                  <a:lnTo>
                    <a:pt x="4555" y="480"/>
                  </a:lnTo>
                  <a:lnTo>
                    <a:pt x="4555" y="494"/>
                  </a:lnTo>
                  <a:lnTo>
                    <a:pt x="4555" y="508"/>
                  </a:lnTo>
                  <a:lnTo>
                    <a:pt x="4555" y="519"/>
                  </a:lnTo>
                  <a:lnTo>
                    <a:pt x="4555" y="533"/>
                  </a:lnTo>
                  <a:lnTo>
                    <a:pt x="4555" y="540"/>
                  </a:lnTo>
                  <a:lnTo>
                    <a:pt x="4555" y="554"/>
                  </a:lnTo>
                  <a:lnTo>
                    <a:pt x="4555" y="561"/>
                  </a:lnTo>
                  <a:lnTo>
                    <a:pt x="4555" y="575"/>
                  </a:lnTo>
                  <a:lnTo>
                    <a:pt x="4555" y="578"/>
                  </a:lnTo>
                  <a:cubicBezTo>
                    <a:pt x="4555" y="589"/>
                    <a:pt x="4551" y="599"/>
                    <a:pt x="4551" y="610"/>
                  </a:cubicBezTo>
                  <a:lnTo>
                    <a:pt x="4551" y="620"/>
                  </a:lnTo>
                  <a:lnTo>
                    <a:pt x="4551" y="624"/>
                  </a:lnTo>
                  <a:lnTo>
                    <a:pt x="4551" y="634"/>
                  </a:lnTo>
                  <a:lnTo>
                    <a:pt x="4551" y="641"/>
                  </a:lnTo>
                  <a:lnTo>
                    <a:pt x="4551" y="645"/>
                  </a:lnTo>
                  <a:lnTo>
                    <a:pt x="4551" y="652"/>
                  </a:lnTo>
                  <a:lnTo>
                    <a:pt x="4551" y="659"/>
                  </a:lnTo>
                  <a:lnTo>
                    <a:pt x="4551" y="666"/>
                  </a:lnTo>
                  <a:lnTo>
                    <a:pt x="4551" y="669"/>
                  </a:lnTo>
                  <a:lnTo>
                    <a:pt x="4551" y="673"/>
                  </a:lnTo>
                  <a:lnTo>
                    <a:pt x="4544" y="673"/>
                  </a:lnTo>
                  <a:lnTo>
                    <a:pt x="4541" y="676"/>
                  </a:lnTo>
                  <a:lnTo>
                    <a:pt x="4537" y="676"/>
                  </a:lnTo>
                  <a:cubicBezTo>
                    <a:pt x="4523" y="686"/>
                    <a:pt x="4495" y="705"/>
                    <a:pt x="3919" y="705"/>
                  </a:cubicBezTo>
                  <a:cubicBezTo>
                    <a:pt x="3655" y="705"/>
                    <a:pt x="3276" y="701"/>
                    <a:pt x="2731" y="690"/>
                  </a:cubicBezTo>
                  <a:lnTo>
                    <a:pt x="2731" y="2084"/>
                  </a:lnTo>
                  <a:cubicBezTo>
                    <a:pt x="2731" y="2189"/>
                    <a:pt x="2591" y="2259"/>
                    <a:pt x="2409" y="2346"/>
                  </a:cubicBezTo>
                  <a:cubicBezTo>
                    <a:pt x="2321" y="2392"/>
                    <a:pt x="2181" y="2462"/>
                    <a:pt x="2160" y="2500"/>
                  </a:cubicBezTo>
                  <a:lnTo>
                    <a:pt x="2160" y="3417"/>
                  </a:lnTo>
                  <a:lnTo>
                    <a:pt x="0" y="3417"/>
                  </a:lnTo>
                  <a:cubicBezTo>
                    <a:pt x="0" y="3634"/>
                    <a:pt x="109" y="3739"/>
                    <a:pt x="214" y="3844"/>
                  </a:cubicBezTo>
                  <a:cubicBezTo>
                    <a:pt x="242" y="3872"/>
                    <a:pt x="270" y="3897"/>
                    <a:pt x="294" y="3925"/>
                  </a:cubicBezTo>
                  <a:cubicBezTo>
                    <a:pt x="389" y="4037"/>
                    <a:pt x="368" y="4177"/>
                    <a:pt x="347" y="4314"/>
                  </a:cubicBezTo>
                  <a:cubicBezTo>
                    <a:pt x="322" y="4475"/>
                    <a:pt x="298" y="4643"/>
                    <a:pt x="420" y="4811"/>
                  </a:cubicBezTo>
                  <a:cubicBezTo>
                    <a:pt x="609" y="5073"/>
                    <a:pt x="550" y="5472"/>
                    <a:pt x="245" y="5962"/>
                  </a:cubicBezTo>
                  <a:cubicBezTo>
                    <a:pt x="203" y="6025"/>
                    <a:pt x="189" y="6138"/>
                    <a:pt x="175" y="6260"/>
                  </a:cubicBezTo>
                  <a:lnTo>
                    <a:pt x="179" y="6253"/>
                  </a:lnTo>
                  <a:lnTo>
                    <a:pt x="193" y="6225"/>
                  </a:lnTo>
                  <a:cubicBezTo>
                    <a:pt x="227" y="6157"/>
                    <a:pt x="275" y="6055"/>
                    <a:pt x="395" y="6055"/>
                  </a:cubicBezTo>
                  <a:cubicBezTo>
                    <a:pt x="410" y="6055"/>
                    <a:pt x="427" y="6057"/>
                    <a:pt x="445" y="6060"/>
                  </a:cubicBezTo>
                  <a:cubicBezTo>
                    <a:pt x="487" y="6067"/>
                    <a:pt x="529" y="6074"/>
                    <a:pt x="571" y="6074"/>
                  </a:cubicBezTo>
                  <a:cubicBezTo>
                    <a:pt x="598" y="6075"/>
                    <a:pt x="625" y="6076"/>
                    <a:pt x="652" y="6076"/>
                  </a:cubicBezTo>
                  <a:cubicBezTo>
                    <a:pt x="741" y="6076"/>
                    <a:pt x="828" y="6071"/>
                    <a:pt x="914" y="6060"/>
                  </a:cubicBezTo>
                  <a:cubicBezTo>
                    <a:pt x="956" y="6046"/>
                    <a:pt x="1091" y="5995"/>
                    <a:pt x="1223" y="5995"/>
                  </a:cubicBezTo>
                  <a:cubicBezTo>
                    <a:pt x="1279" y="5995"/>
                    <a:pt x="1335" y="6004"/>
                    <a:pt x="1383" y="6029"/>
                  </a:cubicBezTo>
                  <a:cubicBezTo>
                    <a:pt x="1516" y="6095"/>
                    <a:pt x="1645" y="6232"/>
                    <a:pt x="1691" y="6292"/>
                  </a:cubicBezTo>
                  <a:lnTo>
                    <a:pt x="1901" y="6292"/>
                  </a:lnTo>
                  <a:lnTo>
                    <a:pt x="1915" y="6334"/>
                  </a:lnTo>
                  <a:cubicBezTo>
                    <a:pt x="1957" y="6442"/>
                    <a:pt x="2094" y="6740"/>
                    <a:pt x="2258" y="6796"/>
                  </a:cubicBezTo>
                  <a:cubicBezTo>
                    <a:pt x="2272" y="6799"/>
                    <a:pt x="2286" y="6803"/>
                    <a:pt x="2300" y="6810"/>
                  </a:cubicBezTo>
                  <a:cubicBezTo>
                    <a:pt x="2391" y="6866"/>
                    <a:pt x="2461" y="6946"/>
                    <a:pt x="2503" y="7044"/>
                  </a:cubicBezTo>
                  <a:lnTo>
                    <a:pt x="2542" y="7044"/>
                  </a:lnTo>
                  <a:lnTo>
                    <a:pt x="2556" y="7041"/>
                  </a:lnTo>
                  <a:lnTo>
                    <a:pt x="2559" y="7041"/>
                  </a:lnTo>
                  <a:lnTo>
                    <a:pt x="2577" y="7037"/>
                  </a:lnTo>
                  <a:lnTo>
                    <a:pt x="2594" y="7034"/>
                  </a:lnTo>
                  <a:lnTo>
                    <a:pt x="2598" y="7034"/>
                  </a:lnTo>
                  <a:lnTo>
                    <a:pt x="2612" y="7027"/>
                  </a:lnTo>
                  <a:lnTo>
                    <a:pt x="2619" y="7027"/>
                  </a:lnTo>
                  <a:lnTo>
                    <a:pt x="2629" y="7023"/>
                  </a:lnTo>
                  <a:lnTo>
                    <a:pt x="2633" y="7020"/>
                  </a:lnTo>
                  <a:lnTo>
                    <a:pt x="2643" y="7013"/>
                  </a:lnTo>
                  <a:lnTo>
                    <a:pt x="2650" y="7013"/>
                  </a:lnTo>
                  <a:cubicBezTo>
                    <a:pt x="2654" y="7009"/>
                    <a:pt x="2657" y="7006"/>
                    <a:pt x="2661" y="7002"/>
                  </a:cubicBezTo>
                  <a:lnTo>
                    <a:pt x="2664" y="7002"/>
                  </a:lnTo>
                  <a:lnTo>
                    <a:pt x="2671" y="6995"/>
                  </a:lnTo>
                  <a:lnTo>
                    <a:pt x="2675" y="6988"/>
                  </a:lnTo>
                  <a:lnTo>
                    <a:pt x="2682" y="6981"/>
                  </a:lnTo>
                  <a:lnTo>
                    <a:pt x="2682" y="6978"/>
                  </a:lnTo>
                  <a:cubicBezTo>
                    <a:pt x="2685" y="6974"/>
                    <a:pt x="2685" y="6971"/>
                    <a:pt x="2685" y="6967"/>
                  </a:cubicBezTo>
                  <a:lnTo>
                    <a:pt x="2685" y="6964"/>
                  </a:lnTo>
                  <a:cubicBezTo>
                    <a:pt x="2689" y="6957"/>
                    <a:pt x="2689" y="6953"/>
                    <a:pt x="2685" y="6946"/>
                  </a:cubicBezTo>
                  <a:cubicBezTo>
                    <a:pt x="2685" y="6897"/>
                    <a:pt x="2696" y="6729"/>
                    <a:pt x="2815" y="6673"/>
                  </a:cubicBezTo>
                  <a:cubicBezTo>
                    <a:pt x="2837" y="6664"/>
                    <a:pt x="2860" y="6659"/>
                    <a:pt x="2884" y="6659"/>
                  </a:cubicBezTo>
                  <a:cubicBezTo>
                    <a:pt x="2952" y="6659"/>
                    <a:pt x="3030" y="6697"/>
                    <a:pt x="3116" y="6775"/>
                  </a:cubicBezTo>
                  <a:cubicBezTo>
                    <a:pt x="3204" y="6854"/>
                    <a:pt x="3237" y="6859"/>
                    <a:pt x="3246" y="6859"/>
                  </a:cubicBezTo>
                  <a:cubicBezTo>
                    <a:pt x="3247" y="6859"/>
                    <a:pt x="3248" y="6859"/>
                    <a:pt x="3249" y="6859"/>
                  </a:cubicBezTo>
                  <a:cubicBezTo>
                    <a:pt x="3263" y="6841"/>
                    <a:pt x="3273" y="6824"/>
                    <a:pt x="3280" y="6803"/>
                  </a:cubicBezTo>
                  <a:cubicBezTo>
                    <a:pt x="3287" y="6782"/>
                    <a:pt x="3298" y="6757"/>
                    <a:pt x="3312" y="6740"/>
                  </a:cubicBezTo>
                  <a:cubicBezTo>
                    <a:pt x="3341" y="6696"/>
                    <a:pt x="3384" y="6681"/>
                    <a:pt x="3433" y="6681"/>
                  </a:cubicBezTo>
                  <a:cubicBezTo>
                    <a:pt x="3477" y="6681"/>
                    <a:pt x="3526" y="6693"/>
                    <a:pt x="3574" y="6705"/>
                  </a:cubicBezTo>
                  <a:cubicBezTo>
                    <a:pt x="3627" y="6722"/>
                    <a:pt x="3679" y="6729"/>
                    <a:pt x="3735" y="6733"/>
                  </a:cubicBezTo>
                  <a:cubicBezTo>
                    <a:pt x="3865" y="6733"/>
                    <a:pt x="4047" y="6642"/>
                    <a:pt x="4047" y="6642"/>
                  </a:cubicBezTo>
                  <a:lnTo>
                    <a:pt x="4061" y="6635"/>
                  </a:lnTo>
                  <a:lnTo>
                    <a:pt x="4079" y="6635"/>
                  </a:lnTo>
                  <a:cubicBezTo>
                    <a:pt x="4388" y="6639"/>
                    <a:pt x="4778" y="6642"/>
                    <a:pt x="5138" y="6642"/>
                  </a:cubicBezTo>
                  <a:cubicBezTo>
                    <a:pt x="5653" y="6642"/>
                    <a:pt x="6108" y="6636"/>
                    <a:pt x="6183" y="6617"/>
                  </a:cubicBezTo>
                  <a:cubicBezTo>
                    <a:pt x="6211" y="6586"/>
                    <a:pt x="6228" y="6414"/>
                    <a:pt x="6221" y="6243"/>
                  </a:cubicBezTo>
                  <a:lnTo>
                    <a:pt x="6221" y="6239"/>
                  </a:lnTo>
                  <a:lnTo>
                    <a:pt x="6050" y="6067"/>
                  </a:lnTo>
                  <a:lnTo>
                    <a:pt x="6050" y="6046"/>
                  </a:lnTo>
                  <a:lnTo>
                    <a:pt x="5524" y="1142"/>
                  </a:lnTo>
                  <a:lnTo>
                    <a:pt x="6298" y="1142"/>
                  </a:lnTo>
                  <a:cubicBezTo>
                    <a:pt x="5430" y="568"/>
                    <a:pt x="4709" y="95"/>
                    <a:pt x="4569" y="11"/>
                  </a:cubicBezTo>
                  <a:lnTo>
                    <a:pt x="4555" y="4"/>
                  </a:lnTo>
                  <a:lnTo>
                    <a:pt x="4548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797" name="Google Shape;5797;p105"/>
            <p:cNvSpPr/>
            <p:nvPr/>
          </p:nvSpPr>
          <p:spPr>
            <a:xfrm>
              <a:off x="1984366" y="1836088"/>
              <a:ext cx="54" cy="1385"/>
            </a:xfrm>
            <a:custGeom>
              <a:avLst/>
              <a:gdLst/>
              <a:ahLst/>
              <a:cxnLst/>
              <a:rect l="l" t="t" r="r" b="b"/>
              <a:pathLst>
                <a:path w="4" h="102" extrusionOk="0">
                  <a:moveTo>
                    <a:pt x="0" y="0"/>
                  </a:moveTo>
                  <a:cubicBezTo>
                    <a:pt x="0" y="18"/>
                    <a:pt x="1" y="37"/>
                    <a:pt x="2" y="55"/>
                  </a:cubicBezTo>
                  <a:lnTo>
                    <a:pt x="2" y="55"/>
                  </a:lnTo>
                  <a:lnTo>
                    <a:pt x="0" y="0"/>
                  </a:lnTo>
                  <a:close/>
                  <a:moveTo>
                    <a:pt x="2" y="55"/>
                  </a:moveTo>
                  <a:lnTo>
                    <a:pt x="4" y="102"/>
                  </a:lnTo>
                  <a:cubicBezTo>
                    <a:pt x="4" y="87"/>
                    <a:pt x="3" y="71"/>
                    <a:pt x="2" y="55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798" name="Google Shape;5798;p105"/>
            <p:cNvSpPr/>
            <p:nvPr/>
          </p:nvSpPr>
          <p:spPr>
            <a:xfrm>
              <a:off x="1984692" y="1836278"/>
              <a:ext cx="23503" cy="15410"/>
            </a:xfrm>
            <a:custGeom>
              <a:avLst/>
              <a:gdLst/>
              <a:ahLst/>
              <a:cxnLst/>
              <a:rect l="l" t="t" r="r" b="b"/>
              <a:pathLst>
                <a:path w="1731" h="1135" extrusionOk="0">
                  <a:moveTo>
                    <a:pt x="1" y="0"/>
                  </a:moveTo>
                  <a:lnTo>
                    <a:pt x="1" y="0"/>
                  </a:lnTo>
                  <a:cubicBezTo>
                    <a:pt x="141" y="88"/>
                    <a:pt x="862" y="560"/>
                    <a:pt x="1730" y="1134"/>
                  </a:cubicBezTo>
                  <a:cubicBezTo>
                    <a:pt x="809" y="525"/>
                    <a:pt x="137" y="8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799" name="Google Shape;5799;p105"/>
            <p:cNvSpPr/>
            <p:nvPr/>
          </p:nvSpPr>
          <p:spPr>
            <a:xfrm>
              <a:off x="1984502" y="183618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800" name="Google Shape;5800;p105"/>
            <p:cNvSpPr/>
            <p:nvPr/>
          </p:nvSpPr>
          <p:spPr>
            <a:xfrm>
              <a:off x="1924517" y="1921218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4"/>
                  </a:moveTo>
                  <a:lnTo>
                    <a:pt x="4" y="0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801" name="Google Shape;5801;p105"/>
            <p:cNvSpPr/>
            <p:nvPr/>
          </p:nvSpPr>
          <p:spPr>
            <a:xfrm>
              <a:off x="1953369" y="1928727"/>
              <a:ext cx="3204" cy="3245"/>
            </a:xfrm>
            <a:custGeom>
              <a:avLst/>
              <a:gdLst/>
              <a:ahLst/>
              <a:cxnLst/>
              <a:rect l="l" t="t" r="r" b="b"/>
              <a:pathLst>
                <a:path w="236" h="239" extrusionOk="0">
                  <a:moveTo>
                    <a:pt x="1" y="0"/>
                  </a:moveTo>
                  <a:cubicBezTo>
                    <a:pt x="102" y="53"/>
                    <a:pt x="183" y="137"/>
                    <a:pt x="235" y="238"/>
                  </a:cubicBezTo>
                  <a:lnTo>
                    <a:pt x="235" y="238"/>
                  </a:lnTo>
                  <a:cubicBezTo>
                    <a:pt x="183" y="137"/>
                    <a:pt x="102" y="53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802" name="Google Shape;5802;p105"/>
            <p:cNvSpPr/>
            <p:nvPr/>
          </p:nvSpPr>
          <p:spPr>
            <a:xfrm>
              <a:off x="1929893" y="1918544"/>
              <a:ext cx="4671" cy="258"/>
            </a:xfrm>
            <a:custGeom>
              <a:avLst/>
              <a:gdLst/>
              <a:ahLst/>
              <a:cxnLst/>
              <a:rect l="l" t="t" r="r" b="b"/>
              <a:pathLst>
                <a:path w="344" h="19" extrusionOk="0">
                  <a:moveTo>
                    <a:pt x="0" y="15"/>
                  </a:moveTo>
                  <a:cubicBezTo>
                    <a:pt x="116" y="18"/>
                    <a:pt x="231" y="15"/>
                    <a:pt x="343" y="1"/>
                  </a:cubicBezTo>
                  <a:cubicBezTo>
                    <a:pt x="231" y="15"/>
                    <a:pt x="116" y="18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803" name="Google Shape;5803;p105"/>
            <p:cNvSpPr/>
            <p:nvPr/>
          </p:nvSpPr>
          <p:spPr>
            <a:xfrm>
              <a:off x="1983796" y="1845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804" name="Google Shape;5804;p105"/>
            <p:cNvSpPr/>
            <p:nvPr/>
          </p:nvSpPr>
          <p:spPr>
            <a:xfrm>
              <a:off x="1983986" y="18453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805" name="Google Shape;5805;p105"/>
            <p:cNvSpPr/>
            <p:nvPr/>
          </p:nvSpPr>
          <p:spPr>
            <a:xfrm>
              <a:off x="1984081" y="184515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806" name="Google Shape;5806;p105"/>
            <p:cNvSpPr/>
            <p:nvPr/>
          </p:nvSpPr>
          <p:spPr>
            <a:xfrm>
              <a:off x="1983891" y="1845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807" name="Google Shape;5807;p105"/>
            <p:cNvSpPr/>
            <p:nvPr/>
          </p:nvSpPr>
          <p:spPr>
            <a:xfrm>
              <a:off x="1984122" y="18450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808" name="Google Shape;5808;p105"/>
            <p:cNvSpPr/>
            <p:nvPr/>
          </p:nvSpPr>
          <p:spPr>
            <a:xfrm>
              <a:off x="1984366" y="18434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809" name="Google Shape;5809;p105"/>
            <p:cNvSpPr/>
            <p:nvPr/>
          </p:nvSpPr>
          <p:spPr>
            <a:xfrm>
              <a:off x="1983932" y="18454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810" name="Google Shape;5810;p105"/>
            <p:cNvSpPr/>
            <p:nvPr/>
          </p:nvSpPr>
          <p:spPr>
            <a:xfrm>
              <a:off x="1984027" y="184525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811" name="Google Shape;5811;p105"/>
            <p:cNvSpPr/>
            <p:nvPr/>
          </p:nvSpPr>
          <p:spPr>
            <a:xfrm>
              <a:off x="1984407" y="1840269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812" name="Google Shape;5812;p105"/>
            <p:cNvSpPr/>
            <p:nvPr/>
          </p:nvSpPr>
          <p:spPr>
            <a:xfrm>
              <a:off x="1984407" y="1841790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813" name="Google Shape;5813;p105"/>
            <p:cNvSpPr/>
            <p:nvPr/>
          </p:nvSpPr>
          <p:spPr>
            <a:xfrm>
              <a:off x="1984217" y="18447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814" name="Google Shape;5814;p105"/>
            <p:cNvSpPr/>
            <p:nvPr/>
          </p:nvSpPr>
          <p:spPr>
            <a:xfrm>
              <a:off x="1984271" y="18445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815" name="Google Shape;5815;p105"/>
            <p:cNvSpPr/>
            <p:nvPr/>
          </p:nvSpPr>
          <p:spPr>
            <a:xfrm>
              <a:off x="1984366" y="184373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816" name="Google Shape;5816;p105"/>
            <p:cNvSpPr/>
            <p:nvPr/>
          </p:nvSpPr>
          <p:spPr>
            <a:xfrm>
              <a:off x="1984366" y="184397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817" name="Google Shape;5817;p105"/>
            <p:cNvSpPr/>
            <p:nvPr/>
          </p:nvSpPr>
          <p:spPr>
            <a:xfrm>
              <a:off x="1984407" y="18427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818" name="Google Shape;5818;p105"/>
            <p:cNvSpPr/>
            <p:nvPr/>
          </p:nvSpPr>
          <p:spPr>
            <a:xfrm>
              <a:off x="1984312" y="184439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819" name="Google Shape;5819;p105"/>
            <p:cNvSpPr/>
            <p:nvPr/>
          </p:nvSpPr>
          <p:spPr>
            <a:xfrm>
              <a:off x="1984176" y="184496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820" name="Google Shape;5820;p105"/>
            <p:cNvSpPr/>
            <p:nvPr/>
          </p:nvSpPr>
          <p:spPr>
            <a:xfrm>
              <a:off x="1983986" y="18453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821" name="Google Shape;5821;p105"/>
            <p:cNvSpPr/>
            <p:nvPr/>
          </p:nvSpPr>
          <p:spPr>
            <a:xfrm>
              <a:off x="1984176" y="184483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822" name="Google Shape;5822;p105"/>
            <p:cNvSpPr/>
            <p:nvPr/>
          </p:nvSpPr>
          <p:spPr>
            <a:xfrm>
              <a:off x="1984407" y="1842971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823" name="Google Shape;5823;p105"/>
            <p:cNvSpPr/>
            <p:nvPr/>
          </p:nvSpPr>
          <p:spPr>
            <a:xfrm>
              <a:off x="1984407" y="1840785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1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824" name="Google Shape;5824;p105"/>
            <p:cNvSpPr/>
            <p:nvPr/>
          </p:nvSpPr>
          <p:spPr>
            <a:xfrm>
              <a:off x="1984407" y="1837459"/>
              <a:ext cx="68" cy="2729"/>
            </a:xfrm>
            <a:custGeom>
              <a:avLst/>
              <a:gdLst/>
              <a:ahLst/>
              <a:cxnLst/>
              <a:rect l="l" t="t" r="r" b="b"/>
              <a:pathLst>
                <a:path w="5" h="201" extrusionOk="0">
                  <a:moveTo>
                    <a:pt x="1" y="1"/>
                  </a:moveTo>
                  <a:cubicBezTo>
                    <a:pt x="1" y="78"/>
                    <a:pt x="1" y="144"/>
                    <a:pt x="4" y="200"/>
                  </a:cubicBezTo>
                  <a:cubicBezTo>
                    <a:pt x="4" y="144"/>
                    <a:pt x="4" y="7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825" name="Google Shape;5825;p105"/>
            <p:cNvSpPr/>
            <p:nvPr/>
          </p:nvSpPr>
          <p:spPr>
            <a:xfrm>
              <a:off x="1984407" y="184131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826" name="Google Shape;5826;p105"/>
            <p:cNvSpPr/>
            <p:nvPr/>
          </p:nvSpPr>
          <p:spPr>
            <a:xfrm>
              <a:off x="1984407" y="1842211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827" name="Google Shape;5827;p105"/>
            <p:cNvSpPr/>
            <p:nvPr/>
          </p:nvSpPr>
          <p:spPr>
            <a:xfrm>
              <a:off x="1984366" y="1836128"/>
              <a:ext cx="14" cy="1344"/>
            </a:xfrm>
            <a:custGeom>
              <a:avLst/>
              <a:gdLst/>
              <a:ahLst/>
              <a:cxnLst/>
              <a:rect l="l" t="t" r="r" b="b"/>
              <a:pathLst>
                <a:path w="1" h="99" extrusionOk="0">
                  <a:moveTo>
                    <a:pt x="0" y="1"/>
                  </a:moveTo>
                  <a:lnTo>
                    <a:pt x="0" y="1"/>
                  </a:lnTo>
                  <a:lnTo>
                    <a:pt x="0" y="99"/>
                  </a:lnTo>
                  <a:lnTo>
                    <a:pt x="0" y="99"/>
                  </a:lnTo>
                  <a:cubicBezTo>
                    <a:pt x="0" y="67"/>
                    <a:pt x="0" y="3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828" name="Google Shape;5828;p105"/>
            <p:cNvSpPr/>
            <p:nvPr/>
          </p:nvSpPr>
          <p:spPr>
            <a:xfrm>
              <a:off x="1957170" y="1853426"/>
              <a:ext cx="121505" cy="113481"/>
            </a:xfrm>
            <a:custGeom>
              <a:avLst/>
              <a:gdLst/>
              <a:ahLst/>
              <a:cxnLst/>
              <a:rect l="l" t="t" r="r" b="b"/>
              <a:pathLst>
                <a:path w="8949" h="8358" extrusionOk="0">
                  <a:moveTo>
                    <a:pt x="3109" y="1"/>
                  </a:moveTo>
                  <a:lnTo>
                    <a:pt x="3614" y="4737"/>
                  </a:lnTo>
                  <a:lnTo>
                    <a:pt x="3789" y="4913"/>
                  </a:lnTo>
                  <a:lnTo>
                    <a:pt x="3789" y="4937"/>
                  </a:lnTo>
                  <a:cubicBezTo>
                    <a:pt x="3799" y="5109"/>
                    <a:pt x="3799" y="5406"/>
                    <a:pt x="3680" y="5466"/>
                  </a:cubicBezTo>
                  <a:cubicBezTo>
                    <a:pt x="3618" y="5495"/>
                    <a:pt x="3071" y="5503"/>
                    <a:pt x="2511" y="5503"/>
                  </a:cubicBezTo>
                  <a:cubicBezTo>
                    <a:pt x="2147" y="5503"/>
                    <a:pt x="1777" y="5500"/>
                    <a:pt x="1531" y="5497"/>
                  </a:cubicBezTo>
                  <a:cubicBezTo>
                    <a:pt x="1482" y="5522"/>
                    <a:pt x="1313" y="5595"/>
                    <a:pt x="1173" y="5595"/>
                  </a:cubicBezTo>
                  <a:cubicBezTo>
                    <a:pt x="1107" y="5592"/>
                    <a:pt x="1044" y="5581"/>
                    <a:pt x="981" y="5564"/>
                  </a:cubicBezTo>
                  <a:lnTo>
                    <a:pt x="963" y="5560"/>
                  </a:lnTo>
                  <a:cubicBezTo>
                    <a:pt x="950" y="5535"/>
                    <a:pt x="927" y="5524"/>
                    <a:pt x="904" y="5524"/>
                  </a:cubicBezTo>
                  <a:cubicBezTo>
                    <a:pt x="873" y="5524"/>
                    <a:pt x="843" y="5545"/>
                    <a:pt x="841" y="5581"/>
                  </a:cubicBezTo>
                  <a:cubicBezTo>
                    <a:pt x="820" y="5630"/>
                    <a:pt x="792" y="5700"/>
                    <a:pt x="718" y="5718"/>
                  </a:cubicBezTo>
                  <a:cubicBezTo>
                    <a:pt x="709" y="5720"/>
                    <a:pt x="699" y="5721"/>
                    <a:pt x="688" y="5721"/>
                  </a:cubicBezTo>
                  <a:cubicBezTo>
                    <a:pt x="626" y="5721"/>
                    <a:pt x="557" y="5683"/>
                    <a:pt x="466" y="5602"/>
                  </a:cubicBezTo>
                  <a:cubicBezTo>
                    <a:pt x="400" y="5541"/>
                    <a:pt x="350" y="5519"/>
                    <a:pt x="323" y="5519"/>
                  </a:cubicBezTo>
                  <a:cubicBezTo>
                    <a:pt x="317" y="5519"/>
                    <a:pt x="312" y="5520"/>
                    <a:pt x="309" y="5522"/>
                  </a:cubicBezTo>
                  <a:cubicBezTo>
                    <a:pt x="277" y="5536"/>
                    <a:pt x="256" y="5602"/>
                    <a:pt x="256" y="5676"/>
                  </a:cubicBezTo>
                  <a:cubicBezTo>
                    <a:pt x="256" y="5690"/>
                    <a:pt x="256" y="5704"/>
                    <a:pt x="253" y="5718"/>
                  </a:cubicBezTo>
                  <a:lnTo>
                    <a:pt x="253" y="5725"/>
                  </a:lnTo>
                  <a:cubicBezTo>
                    <a:pt x="249" y="5735"/>
                    <a:pt x="246" y="5746"/>
                    <a:pt x="242" y="5760"/>
                  </a:cubicBezTo>
                  <a:lnTo>
                    <a:pt x="239" y="5763"/>
                  </a:lnTo>
                  <a:cubicBezTo>
                    <a:pt x="232" y="5777"/>
                    <a:pt x="228" y="5788"/>
                    <a:pt x="218" y="5798"/>
                  </a:cubicBezTo>
                  <a:cubicBezTo>
                    <a:pt x="211" y="5809"/>
                    <a:pt x="204" y="5819"/>
                    <a:pt x="193" y="5826"/>
                  </a:cubicBezTo>
                  <a:lnTo>
                    <a:pt x="190" y="5830"/>
                  </a:lnTo>
                  <a:cubicBezTo>
                    <a:pt x="179" y="5840"/>
                    <a:pt x="169" y="5847"/>
                    <a:pt x="158" y="5854"/>
                  </a:cubicBezTo>
                  <a:lnTo>
                    <a:pt x="151" y="5858"/>
                  </a:lnTo>
                  <a:cubicBezTo>
                    <a:pt x="137" y="5868"/>
                    <a:pt x="123" y="5875"/>
                    <a:pt x="109" y="5879"/>
                  </a:cubicBezTo>
                  <a:lnTo>
                    <a:pt x="106" y="5879"/>
                  </a:lnTo>
                  <a:cubicBezTo>
                    <a:pt x="92" y="5886"/>
                    <a:pt x="74" y="5889"/>
                    <a:pt x="60" y="5896"/>
                  </a:cubicBezTo>
                  <a:lnTo>
                    <a:pt x="57" y="5896"/>
                  </a:lnTo>
                  <a:cubicBezTo>
                    <a:pt x="43" y="5900"/>
                    <a:pt x="25" y="5903"/>
                    <a:pt x="4" y="5907"/>
                  </a:cubicBezTo>
                  <a:lnTo>
                    <a:pt x="1" y="5907"/>
                  </a:lnTo>
                  <a:cubicBezTo>
                    <a:pt x="18" y="5928"/>
                    <a:pt x="25" y="5942"/>
                    <a:pt x="25" y="5949"/>
                  </a:cubicBezTo>
                  <a:lnTo>
                    <a:pt x="134" y="6110"/>
                  </a:lnTo>
                  <a:lnTo>
                    <a:pt x="134" y="6131"/>
                  </a:lnTo>
                  <a:cubicBezTo>
                    <a:pt x="127" y="6215"/>
                    <a:pt x="141" y="6365"/>
                    <a:pt x="197" y="6421"/>
                  </a:cubicBezTo>
                  <a:cubicBezTo>
                    <a:pt x="379" y="6603"/>
                    <a:pt x="487" y="6726"/>
                    <a:pt x="505" y="6810"/>
                  </a:cubicBezTo>
                  <a:cubicBezTo>
                    <a:pt x="505" y="6813"/>
                    <a:pt x="505" y="6820"/>
                    <a:pt x="508" y="6827"/>
                  </a:cubicBezTo>
                  <a:cubicBezTo>
                    <a:pt x="512" y="6866"/>
                    <a:pt x="512" y="6901"/>
                    <a:pt x="512" y="6940"/>
                  </a:cubicBezTo>
                  <a:lnTo>
                    <a:pt x="512" y="7073"/>
                  </a:lnTo>
                  <a:lnTo>
                    <a:pt x="508" y="7160"/>
                  </a:lnTo>
                  <a:lnTo>
                    <a:pt x="508" y="7181"/>
                  </a:lnTo>
                  <a:lnTo>
                    <a:pt x="508" y="7216"/>
                  </a:lnTo>
                  <a:lnTo>
                    <a:pt x="508" y="7255"/>
                  </a:lnTo>
                  <a:cubicBezTo>
                    <a:pt x="515" y="7276"/>
                    <a:pt x="522" y="7297"/>
                    <a:pt x="529" y="7314"/>
                  </a:cubicBezTo>
                  <a:lnTo>
                    <a:pt x="529" y="7318"/>
                  </a:lnTo>
                  <a:cubicBezTo>
                    <a:pt x="536" y="7335"/>
                    <a:pt x="543" y="7349"/>
                    <a:pt x="554" y="7367"/>
                  </a:cubicBezTo>
                  <a:cubicBezTo>
                    <a:pt x="591" y="7316"/>
                    <a:pt x="634" y="7300"/>
                    <a:pt x="676" y="7300"/>
                  </a:cubicBezTo>
                  <a:cubicBezTo>
                    <a:pt x="720" y="7300"/>
                    <a:pt x="763" y="7319"/>
                    <a:pt x="792" y="7332"/>
                  </a:cubicBezTo>
                  <a:cubicBezTo>
                    <a:pt x="809" y="7342"/>
                    <a:pt x="823" y="7346"/>
                    <a:pt x="844" y="7349"/>
                  </a:cubicBezTo>
                  <a:cubicBezTo>
                    <a:pt x="844" y="7349"/>
                    <a:pt x="848" y="7346"/>
                    <a:pt x="851" y="7335"/>
                  </a:cubicBezTo>
                  <a:cubicBezTo>
                    <a:pt x="865" y="7290"/>
                    <a:pt x="897" y="7255"/>
                    <a:pt x="939" y="7237"/>
                  </a:cubicBezTo>
                  <a:cubicBezTo>
                    <a:pt x="957" y="7231"/>
                    <a:pt x="976" y="7228"/>
                    <a:pt x="996" y="7228"/>
                  </a:cubicBezTo>
                  <a:cubicBezTo>
                    <a:pt x="1060" y="7228"/>
                    <a:pt x="1128" y="7259"/>
                    <a:pt x="1187" y="7286"/>
                  </a:cubicBezTo>
                  <a:cubicBezTo>
                    <a:pt x="1219" y="7304"/>
                    <a:pt x="1250" y="7318"/>
                    <a:pt x="1282" y="7325"/>
                  </a:cubicBezTo>
                  <a:cubicBezTo>
                    <a:pt x="1313" y="7321"/>
                    <a:pt x="1405" y="7237"/>
                    <a:pt x="1454" y="7192"/>
                  </a:cubicBezTo>
                  <a:cubicBezTo>
                    <a:pt x="1544" y="7108"/>
                    <a:pt x="1606" y="7049"/>
                    <a:pt x="1666" y="7049"/>
                  </a:cubicBezTo>
                  <a:cubicBezTo>
                    <a:pt x="1673" y="7049"/>
                    <a:pt x="1681" y="7050"/>
                    <a:pt x="1688" y="7052"/>
                  </a:cubicBezTo>
                  <a:cubicBezTo>
                    <a:pt x="1797" y="7080"/>
                    <a:pt x="1947" y="7395"/>
                    <a:pt x="1947" y="7521"/>
                  </a:cubicBezTo>
                  <a:cubicBezTo>
                    <a:pt x="1947" y="7545"/>
                    <a:pt x="2028" y="7608"/>
                    <a:pt x="2059" y="7629"/>
                  </a:cubicBezTo>
                  <a:cubicBezTo>
                    <a:pt x="2122" y="7678"/>
                    <a:pt x="2171" y="7717"/>
                    <a:pt x="2161" y="7773"/>
                  </a:cubicBezTo>
                  <a:cubicBezTo>
                    <a:pt x="2154" y="7808"/>
                    <a:pt x="2129" y="7832"/>
                    <a:pt x="2098" y="7839"/>
                  </a:cubicBezTo>
                  <a:cubicBezTo>
                    <a:pt x="2080" y="7846"/>
                    <a:pt x="2066" y="7864"/>
                    <a:pt x="2063" y="7881"/>
                  </a:cubicBezTo>
                  <a:cubicBezTo>
                    <a:pt x="2059" y="7888"/>
                    <a:pt x="2059" y="7899"/>
                    <a:pt x="2063" y="7906"/>
                  </a:cubicBezTo>
                  <a:lnTo>
                    <a:pt x="2073" y="7906"/>
                  </a:lnTo>
                  <a:cubicBezTo>
                    <a:pt x="2199" y="7906"/>
                    <a:pt x="2217" y="8032"/>
                    <a:pt x="2227" y="8116"/>
                  </a:cubicBezTo>
                  <a:cubicBezTo>
                    <a:pt x="2231" y="8161"/>
                    <a:pt x="2241" y="8203"/>
                    <a:pt x="2259" y="8242"/>
                  </a:cubicBezTo>
                  <a:cubicBezTo>
                    <a:pt x="2273" y="8266"/>
                    <a:pt x="2294" y="8284"/>
                    <a:pt x="2315" y="8301"/>
                  </a:cubicBezTo>
                  <a:cubicBezTo>
                    <a:pt x="2332" y="8315"/>
                    <a:pt x="2350" y="8322"/>
                    <a:pt x="2367" y="8322"/>
                  </a:cubicBezTo>
                  <a:lnTo>
                    <a:pt x="2374" y="8319"/>
                  </a:lnTo>
                  <a:lnTo>
                    <a:pt x="2378" y="8319"/>
                  </a:lnTo>
                  <a:cubicBezTo>
                    <a:pt x="2381" y="8315"/>
                    <a:pt x="2385" y="8312"/>
                    <a:pt x="2388" y="8308"/>
                  </a:cubicBezTo>
                  <a:lnTo>
                    <a:pt x="2392" y="8301"/>
                  </a:lnTo>
                  <a:lnTo>
                    <a:pt x="2395" y="8298"/>
                  </a:lnTo>
                  <a:cubicBezTo>
                    <a:pt x="2399" y="8294"/>
                    <a:pt x="2399" y="8287"/>
                    <a:pt x="2402" y="8284"/>
                  </a:cubicBezTo>
                  <a:cubicBezTo>
                    <a:pt x="2420" y="8238"/>
                    <a:pt x="2458" y="8203"/>
                    <a:pt x="2504" y="8186"/>
                  </a:cubicBezTo>
                  <a:cubicBezTo>
                    <a:pt x="2514" y="8182"/>
                    <a:pt x="2521" y="8182"/>
                    <a:pt x="2532" y="8179"/>
                  </a:cubicBezTo>
                  <a:lnTo>
                    <a:pt x="2574" y="8179"/>
                  </a:lnTo>
                  <a:cubicBezTo>
                    <a:pt x="2581" y="8182"/>
                    <a:pt x="2588" y="8182"/>
                    <a:pt x="2595" y="8186"/>
                  </a:cubicBezTo>
                  <a:lnTo>
                    <a:pt x="2612" y="8189"/>
                  </a:lnTo>
                  <a:cubicBezTo>
                    <a:pt x="2619" y="8193"/>
                    <a:pt x="2626" y="8196"/>
                    <a:pt x="2633" y="8200"/>
                  </a:cubicBezTo>
                  <a:lnTo>
                    <a:pt x="2647" y="8207"/>
                  </a:lnTo>
                  <a:cubicBezTo>
                    <a:pt x="2654" y="8214"/>
                    <a:pt x="2661" y="8217"/>
                    <a:pt x="2668" y="8221"/>
                  </a:cubicBezTo>
                  <a:lnTo>
                    <a:pt x="2682" y="8231"/>
                  </a:lnTo>
                  <a:cubicBezTo>
                    <a:pt x="2689" y="8235"/>
                    <a:pt x="2696" y="8242"/>
                    <a:pt x="2703" y="8249"/>
                  </a:cubicBezTo>
                  <a:lnTo>
                    <a:pt x="2714" y="8259"/>
                  </a:lnTo>
                  <a:cubicBezTo>
                    <a:pt x="2721" y="8266"/>
                    <a:pt x="2728" y="8270"/>
                    <a:pt x="2731" y="8277"/>
                  </a:cubicBezTo>
                  <a:lnTo>
                    <a:pt x="2742" y="8287"/>
                  </a:lnTo>
                  <a:cubicBezTo>
                    <a:pt x="2749" y="8294"/>
                    <a:pt x="2756" y="8301"/>
                    <a:pt x="2763" y="8308"/>
                  </a:cubicBezTo>
                  <a:lnTo>
                    <a:pt x="2770" y="8319"/>
                  </a:lnTo>
                  <a:cubicBezTo>
                    <a:pt x="2777" y="8329"/>
                    <a:pt x="2787" y="8340"/>
                    <a:pt x="2794" y="8350"/>
                  </a:cubicBezTo>
                  <a:cubicBezTo>
                    <a:pt x="2799" y="8357"/>
                    <a:pt x="2807" y="8358"/>
                    <a:pt x="2815" y="8358"/>
                  </a:cubicBezTo>
                  <a:cubicBezTo>
                    <a:pt x="2820" y="8358"/>
                    <a:pt x="2825" y="8357"/>
                    <a:pt x="2829" y="8357"/>
                  </a:cubicBezTo>
                  <a:cubicBezTo>
                    <a:pt x="2899" y="8343"/>
                    <a:pt x="2955" y="8294"/>
                    <a:pt x="2983" y="8224"/>
                  </a:cubicBezTo>
                  <a:cubicBezTo>
                    <a:pt x="3009" y="8121"/>
                    <a:pt x="3130" y="8054"/>
                    <a:pt x="3233" y="8054"/>
                  </a:cubicBezTo>
                  <a:cubicBezTo>
                    <a:pt x="3244" y="8054"/>
                    <a:pt x="3256" y="8054"/>
                    <a:pt x="3267" y="8056"/>
                  </a:cubicBezTo>
                  <a:cubicBezTo>
                    <a:pt x="3344" y="8067"/>
                    <a:pt x="3400" y="8140"/>
                    <a:pt x="3386" y="8217"/>
                  </a:cubicBezTo>
                  <a:cubicBezTo>
                    <a:pt x="3382" y="8235"/>
                    <a:pt x="3382" y="8256"/>
                    <a:pt x="3386" y="8273"/>
                  </a:cubicBezTo>
                  <a:cubicBezTo>
                    <a:pt x="3418" y="8259"/>
                    <a:pt x="3449" y="8242"/>
                    <a:pt x="3477" y="8221"/>
                  </a:cubicBezTo>
                  <a:cubicBezTo>
                    <a:pt x="3488" y="8214"/>
                    <a:pt x="3498" y="8207"/>
                    <a:pt x="3509" y="8200"/>
                  </a:cubicBezTo>
                  <a:lnTo>
                    <a:pt x="3516" y="8200"/>
                  </a:lnTo>
                  <a:cubicBezTo>
                    <a:pt x="3547" y="8186"/>
                    <a:pt x="3586" y="8175"/>
                    <a:pt x="3624" y="8175"/>
                  </a:cubicBezTo>
                  <a:lnTo>
                    <a:pt x="3624" y="8172"/>
                  </a:lnTo>
                  <a:lnTo>
                    <a:pt x="3642" y="8116"/>
                  </a:lnTo>
                  <a:lnTo>
                    <a:pt x="3645" y="8109"/>
                  </a:lnTo>
                  <a:lnTo>
                    <a:pt x="3663" y="8053"/>
                  </a:lnTo>
                  <a:lnTo>
                    <a:pt x="3680" y="7997"/>
                  </a:lnTo>
                  <a:lnTo>
                    <a:pt x="3701" y="7948"/>
                  </a:lnTo>
                  <a:lnTo>
                    <a:pt x="3701" y="7941"/>
                  </a:lnTo>
                  <a:lnTo>
                    <a:pt x="3715" y="7899"/>
                  </a:lnTo>
                  <a:lnTo>
                    <a:pt x="3715" y="7895"/>
                  </a:lnTo>
                  <a:lnTo>
                    <a:pt x="3733" y="7857"/>
                  </a:lnTo>
                  <a:lnTo>
                    <a:pt x="3733" y="7853"/>
                  </a:lnTo>
                  <a:lnTo>
                    <a:pt x="3743" y="7822"/>
                  </a:lnTo>
                  <a:lnTo>
                    <a:pt x="3743" y="7818"/>
                  </a:lnTo>
                  <a:cubicBezTo>
                    <a:pt x="3750" y="7811"/>
                    <a:pt x="3754" y="7801"/>
                    <a:pt x="3757" y="7794"/>
                  </a:cubicBezTo>
                  <a:cubicBezTo>
                    <a:pt x="3768" y="7773"/>
                    <a:pt x="3740" y="7692"/>
                    <a:pt x="3726" y="7650"/>
                  </a:cubicBezTo>
                  <a:cubicBezTo>
                    <a:pt x="3698" y="7563"/>
                    <a:pt x="3659" y="7447"/>
                    <a:pt x="3757" y="7409"/>
                  </a:cubicBezTo>
                  <a:cubicBezTo>
                    <a:pt x="3796" y="7395"/>
                    <a:pt x="3834" y="7391"/>
                    <a:pt x="3876" y="7391"/>
                  </a:cubicBezTo>
                  <a:cubicBezTo>
                    <a:pt x="4009" y="7384"/>
                    <a:pt x="4114" y="7370"/>
                    <a:pt x="4156" y="7251"/>
                  </a:cubicBezTo>
                  <a:cubicBezTo>
                    <a:pt x="4198" y="7129"/>
                    <a:pt x="4258" y="7017"/>
                    <a:pt x="4331" y="6911"/>
                  </a:cubicBezTo>
                  <a:cubicBezTo>
                    <a:pt x="4342" y="6782"/>
                    <a:pt x="4373" y="6530"/>
                    <a:pt x="4485" y="6474"/>
                  </a:cubicBezTo>
                  <a:cubicBezTo>
                    <a:pt x="4505" y="6463"/>
                    <a:pt x="4526" y="6458"/>
                    <a:pt x="4546" y="6458"/>
                  </a:cubicBezTo>
                  <a:cubicBezTo>
                    <a:pt x="4567" y="6458"/>
                    <a:pt x="4587" y="6463"/>
                    <a:pt x="4604" y="6474"/>
                  </a:cubicBezTo>
                  <a:lnTo>
                    <a:pt x="4657" y="6505"/>
                  </a:lnTo>
                  <a:cubicBezTo>
                    <a:pt x="4702" y="6531"/>
                    <a:pt x="4794" y="6584"/>
                    <a:pt x="4831" y="6584"/>
                  </a:cubicBezTo>
                  <a:cubicBezTo>
                    <a:pt x="4834" y="6584"/>
                    <a:pt x="4837" y="6583"/>
                    <a:pt x="4839" y="6582"/>
                  </a:cubicBezTo>
                  <a:cubicBezTo>
                    <a:pt x="4846" y="6572"/>
                    <a:pt x="4846" y="6558"/>
                    <a:pt x="4849" y="6540"/>
                  </a:cubicBezTo>
                  <a:cubicBezTo>
                    <a:pt x="4849" y="6449"/>
                    <a:pt x="4916" y="6365"/>
                    <a:pt x="5007" y="6348"/>
                  </a:cubicBezTo>
                  <a:cubicBezTo>
                    <a:pt x="5056" y="6330"/>
                    <a:pt x="5077" y="6323"/>
                    <a:pt x="5091" y="6271"/>
                  </a:cubicBezTo>
                  <a:cubicBezTo>
                    <a:pt x="5105" y="6201"/>
                    <a:pt x="5147" y="6138"/>
                    <a:pt x="5206" y="6096"/>
                  </a:cubicBezTo>
                  <a:cubicBezTo>
                    <a:pt x="5237" y="6079"/>
                    <a:pt x="5269" y="6073"/>
                    <a:pt x="5302" y="6073"/>
                  </a:cubicBezTo>
                  <a:cubicBezTo>
                    <a:pt x="5345" y="6073"/>
                    <a:pt x="5390" y="6084"/>
                    <a:pt x="5434" y="6096"/>
                  </a:cubicBezTo>
                  <a:cubicBezTo>
                    <a:pt x="5449" y="6102"/>
                    <a:pt x="5464" y="6104"/>
                    <a:pt x="5479" y="6104"/>
                  </a:cubicBezTo>
                  <a:cubicBezTo>
                    <a:pt x="5500" y="6104"/>
                    <a:pt x="5521" y="6099"/>
                    <a:pt x="5539" y="6089"/>
                  </a:cubicBezTo>
                  <a:cubicBezTo>
                    <a:pt x="5553" y="6078"/>
                    <a:pt x="5560" y="6061"/>
                    <a:pt x="5560" y="6047"/>
                  </a:cubicBezTo>
                  <a:cubicBezTo>
                    <a:pt x="5560" y="5945"/>
                    <a:pt x="5662" y="5924"/>
                    <a:pt x="5763" y="5903"/>
                  </a:cubicBezTo>
                  <a:cubicBezTo>
                    <a:pt x="5868" y="5889"/>
                    <a:pt x="5966" y="5851"/>
                    <a:pt x="6057" y="5798"/>
                  </a:cubicBezTo>
                  <a:cubicBezTo>
                    <a:pt x="6096" y="5770"/>
                    <a:pt x="6127" y="5746"/>
                    <a:pt x="6162" y="5721"/>
                  </a:cubicBezTo>
                  <a:cubicBezTo>
                    <a:pt x="6267" y="5645"/>
                    <a:pt x="6358" y="5580"/>
                    <a:pt x="6438" y="5580"/>
                  </a:cubicBezTo>
                  <a:cubicBezTo>
                    <a:pt x="6476" y="5580"/>
                    <a:pt x="6511" y="5593"/>
                    <a:pt x="6544" y="5627"/>
                  </a:cubicBezTo>
                  <a:cubicBezTo>
                    <a:pt x="6547" y="5627"/>
                    <a:pt x="6551" y="5630"/>
                    <a:pt x="6554" y="5630"/>
                  </a:cubicBezTo>
                  <a:cubicBezTo>
                    <a:pt x="6607" y="5648"/>
                    <a:pt x="6663" y="5658"/>
                    <a:pt x="6719" y="5662"/>
                  </a:cubicBezTo>
                  <a:lnTo>
                    <a:pt x="6838" y="5662"/>
                  </a:lnTo>
                  <a:cubicBezTo>
                    <a:pt x="6862" y="5662"/>
                    <a:pt x="6886" y="5663"/>
                    <a:pt x="6911" y="5663"/>
                  </a:cubicBezTo>
                  <a:cubicBezTo>
                    <a:pt x="6994" y="5663"/>
                    <a:pt x="7076" y="5658"/>
                    <a:pt x="7160" y="5644"/>
                  </a:cubicBezTo>
                  <a:lnTo>
                    <a:pt x="7167" y="5641"/>
                  </a:lnTo>
                  <a:cubicBezTo>
                    <a:pt x="7188" y="5630"/>
                    <a:pt x="7209" y="5620"/>
                    <a:pt x="7230" y="5606"/>
                  </a:cubicBezTo>
                  <a:cubicBezTo>
                    <a:pt x="7312" y="5557"/>
                    <a:pt x="7430" y="5488"/>
                    <a:pt x="7571" y="5488"/>
                  </a:cubicBezTo>
                  <a:cubicBezTo>
                    <a:pt x="7593" y="5488"/>
                    <a:pt x="7616" y="5490"/>
                    <a:pt x="7640" y="5494"/>
                  </a:cubicBezTo>
                  <a:cubicBezTo>
                    <a:pt x="7660" y="5497"/>
                    <a:pt x="7685" y="5499"/>
                    <a:pt x="7713" y="5499"/>
                  </a:cubicBezTo>
                  <a:cubicBezTo>
                    <a:pt x="7827" y="5499"/>
                    <a:pt x="7991" y="5473"/>
                    <a:pt x="8137" y="5448"/>
                  </a:cubicBezTo>
                  <a:cubicBezTo>
                    <a:pt x="8252" y="5427"/>
                    <a:pt x="8368" y="5417"/>
                    <a:pt x="8487" y="5410"/>
                  </a:cubicBezTo>
                  <a:cubicBezTo>
                    <a:pt x="8606" y="5410"/>
                    <a:pt x="8669" y="5322"/>
                    <a:pt x="8728" y="5249"/>
                  </a:cubicBezTo>
                  <a:cubicBezTo>
                    <a:pt x="8742" y="5228"/>
                    <a:pt x="8760" y="5207"/>
                    <a:pt x="8777" y="5186"/>
                  </a:cubicBezTo>
                  <a:cubicBezTo>
                    <a:pt x="8809" y="5130"/>
                    <a:pt x="8833" y="5074"/>
                    <a:pt x="8851" y="5011"/>
                  </a:cubicBezTo>
                  <a:cubicBezTo>
                    <a:pt x="8886" y="4902"/>
                    <a:pt x="8910" y="4828"/>
                    <a:pt x="8949" y="4786"/>
                  </a:cubicBezTo>
                  <a:lnTo>
                    <a:pt x="8949" y="4779"/>
                  </a:lnTo>
                  <a:lnTo>
                    <a:pt x="8949" y="4776"/>
                  </a:lnTo>
                  <a:lnTo>
                    <a:pt x="8949" y="4769"/>
                  </a:lnTo>
                  <a:lnTo>
                    <a:pt x="8949" y="4765"/>
                  </a:lnTo>
                  <a:lnTo>
                    <a:pt x="8949" y="4758"/>
                  </a:lnTo>
                  <a:lnTo>
                    <a:pt x="8949" y="4751"/>
                  </a:lnTo>
                  <a:lnTo>
                    <a:pt x="8949" y="4744"/>
                  </a:lnTo>
                  <a:lnTo>
                    <a:pt x="8949" y="4737"/>
                  </a:lnTo>
                  <a:lnTo>
                    <a:pt x="8949" y="4727"/>
                  </a:lnTo>
                  <a:lnTo>
                    <a:pt x="8949" y="4720"/>
                  </a:lnTo>
                  <a:lnTo>
                    <a:pt x="8949" y="4709"/>
                  </a:lnTo>
                  <a:lnTo>
                    <a:pt x="8949" y="4695"/>
                  </a:lnTo>
                  <a:lnTo>
                    <a:pt x="8949" y="4688"/>
                  </a:lnTo>
                  <a:lnTo>
                    <a:pt x="8949" y="4671"/>
                  </a:lnTo>
                  <a:lnTo>
                    <a:pt x="8949" y="4664"/>
                  </a:lnTo>
                  <a:lnTo>
                    <a:pt x="8949" y="4646"/>
                  </a:lnTo>
                  <a:lnTo>
                    <a:pt x="8949" y="4639"/>
                  </a:lnTo>
                  <a:lnTo>
                    <a:pt x="8949" y="4622"/>
                  </a:lnTo>
                  <a:lnTo>
                    <a:pt x="8949" y="4611"/>
                  </a:lnTo>
                  <a:lnTo>
                    <a:pt x="8949" y="4590"/>
                  </a:lnTo>
                  <a:lnTo>
                    <a:pt x="8949" y="4580"/>
                  </a:lnTo>
                  <a:lnTo>
                    <a:pt x="8949" y="4562"/>
                  </a:lnTo>
                  <a:lnTo>
                    <a:pt x="8949" y="4548"/>
                  </a:lnTo>
                  <a:lnTo>
                    <a:pt x="8949" y="4527"/>
                  </a:lnTo>
                  <a:lnTo>
                    <a:pt x="8949" y="4412"/>
                  </a:lnTo>
                  <a:lnTo>
                    <a:pt x="8949" y="4398"/>
                  </a:lnTo>
                  <a:lnTo>
                    <a:pt x="8949" y="4370"/>
                  </a:lnTo>
                  <a:lnTo>
                    <a:pt x="8949" y="4328"/>
                  </a:lnTo>
                  <a:lnTo>
                    <a:pt x="8949" y="4307"/>
                  </a:lnTo>
                  <a:lnTo>
                    <a:pt x="8949" y="4279"/>
                  </a:lnTo>
                  <a:lnTo>
                    <a:pt x="8949" y="4258"/>
                  </a:lnTo>
                  <a:lnTo>
                    <a:pt x="8949" y="4230"/>
                  </a:lnTo>
                  <a:lnTo>
                    <a:pt x="8949" y="4205"/>
                  </a:lnTo>
                  <a:lnTo>
                    <a:pt x="8949" y="4174"/>
                  </a:lnTo>
                  <a:lnTo>
                    <a:pt x="8949" y="4153"/>
                  </a:lnTo>
                  <a:lnTo>
                    <a:pt x="8949" y="4118"/>
                  </a:lnTo>
                  <a:lnTo>
                    <a:pt x="8949" y="4093"/>
                  </a:lnTo>
                  <a:lnTo>
                    <a:pt x="8949" y="4062"/>
                  </a:lnTo>
                  <a:lnTo>
                    <a:pt x="8949" y="4034"/>
                  </a:lnTo>
                  <a:lnTo>
                    <a:pt x="8949" y="4002"/>
                  </a:lnTo>
                  <a:lnTo>
                    <a:pt x="8949" y="3939"/>
                  </a:lnTo>
                  <a:lnTo>
                    <a:pt x="8949" y="3908"/>
                  </a:lnTo>
                  <a:lnTo>
                    <a:pt x="8949" y="3876"/>
                  </a:lnTo>
                  <a:lnTo>
                    <a:pt x="8949" y="3838"/>
                  </a:lnTo>
                  <a:lnTo>
                    <a:pt x="8949" y="3810"/>
                  </a:lnTo>
                  <a:lnTo>
                    <a:pt x="8949" y="3768"/>
                  </a:lnTo>
                  <a:lnTo>
                    <a:pt x="8949" y="3736"/>
                  </a:lnTo>
                  <a:lnTo>
                    <a:pt x="8949" y="3694"/>
                  </a:lnTo>
                  <a:lnTo>
                    <a:pt x="8949" y="3663"/>
                  </a:lnTo>
                  <a:lnTo>
                    <a:pt x="8949" y="3617"/>
                  </a:lnTo>
                  <a:lnTo>
                    <a:pt x="8949" y="3589"/>
                  </a:lnTo>
                  <a:lnTo>
                    <a:pt x="8949" y="3540"/>
                  </a:lnTo>
                  <a:lnTo>
                    <a:pt x="8949" y="3509"/>
                  </a:lnTo>
                  <a:lnTo>
                    <a:pt x="8949" y="3460"/>
                  </a:lnTo>
                  <a:lnTo>
                    <a:pt x="8931" y="3463"/>
                  </a:lnTo>
                  <a:cubicBezTo>
                    <a:pt x="8756" y="3498"/>
                    <a:pt x="8567" y="3540"/>
                    <a:pt x="8564" y="3544"/>
                  </a:cubicBezTo>
                  <a:lnTo>
                    <a:pt x="8522" y="3551"/>
                  </a:lnTo>
                  <a:lnTo>
                    <a:pt x="8483" y="3561"/>
                  </a:lnTo>
                  <a:lnTo>
                    <a:pt x="8483" y="3477"/>
                  </a:lnTo>
                  <a:lnTo>
                    <a:pt x="8483" y="3474"/>
                  </a:lnTo>
                  <a:lnTo>
                    <a:pt x="8483" y="3463"/>
                  </a:lnTo>
                  <a:lnTo>
                    <a:pt x="8483" y="3460"/>
                  </a:lnTo>
                  <a:lnTo>
                    <a:pt x="8483" y="3449"/>
                  </a:lnTo>
                  <a:lnTo>
                    <a:pt x="8483" y="3439"/>
                  </a:lnTo>
                  <a:lnTo>
                    <a:pt x="8483" y="3428"/>
                  </a:lnTo>
                  <a:lnTo>
                    <a:pt x="8483" y="3414"/>
                  </a:lnTo>
                  <a:lnTo>
                    <a:pt x="8483" y="3400"/>
                  </a:lnTo>
                  <a:lnTo>
                    <a:pt x="8483" y="3383"/>
                  </a:lnTo>
                  <a:lnTo>
                    <a:pt x="8483" y="3369"/>
                  </a:lnTo>
                  <a:cubicBezTo>
                    <a:pt x="8483" y="3365"/>
                    <a:pt x="8483" y="3355"/>
                    <a:pt x="8480" y="3348"/>
                  </a:cubicBezTo>
                  <a:cubicBezTo>
                    <a:pt x="8476" y="3337"/>
                    <a:pt x="8480" y="3337"/>
                    <a:pt x="8476" y="3334"/>
                  </a:cubicBezTo>
                  <a:cubicBezTo>
                    <a:pt x="8476" y="3330"/>
                    <a:pt x="8473" y="3316"/>
                    <a:pt x="8473" y="3309"/>
                  </a:cubicBezTo>
                  <a:lnTo>
                    <a:pt x="8469" y="3295"/>
                  </a:lnTo>
                  <a:cubicBezTo>
                    <a:pt x="8469" y="3285"/>
                    <a:pt x="8466" y="3278"/>
                    <a:pt x="8462" y="3267"/>
                  </a:cubicBezTo>
                  <a:lnTo>
                    <a:pt x="8459" y="3253"/>
                  </a:lnTo>
                  <a:cubicBezTo>
                    <a:pt x="8455" y="3243"/>
                    <a:pt x="8452" y="3232"/>
                    <a:pt x="8448" y="3225"/>
                  </a:cubicBezTo>
                  <a:lnTo>
                    <a:pt x="8445" y="3211"/>
                  </a:lnTo>
                  <a:cubicBezTo>
                    <a:pt x="8441" y="3201"/>
                    <a:pt x="8438" y="3190"/>
                    <a:pt x="8434" y="3180"/>
                  </a:cubicBezTo>
                  <a:lnTo>
                    <a:pt x="8427" y="3169"/>
                  </a:lnTo>
                  <a:cubicBezTo>
                    <a:pt x="8424" y="3159"/>
                    <a:pt x="8420" y="3148"/>
                    <a:pt x="8413" y="3138"/>
                  </a:cubicBezTo>
                  <a:cubicBezTo>
                    <a:pt x="8410" y="3127"/>
                    <a:pt x="8410" y="3127"/>
                    <a:pt x="8406" y="3120"/>
                  </a:cubicBezTo>
                  <a:cubicBezTo>
                    <a:pt x="8403" y="3117"/>
                    <a:pt x="8396" y="3103"/>
                    <a:pt x="8392" y="3096"/>
                  </a:cubicBezTo>
                  <a:cubicBezTo>
                    <a:pt x="8385" y="3085"/>
                    <a:pt x="8385" y="3082"/>
                    <a:pt x="8382" y="3078"/>
                  </a:cubicBezTo>
                  <a:cubicBezTo>
                    <a:pt x="8375" y="3071"/>
                    <a:pt x="8371" y="3064"/>
                    <a:pt x="8364" y="3054"/>
                  </a:cubicBezTo>
                  <a:cubicBezTo>
                    <a:pt x="8361" y="3047"/>
                    <a:pt x="8354" y="3043"/>
                    <a:pt x="8350" y="3036"/>
                  </a:cubicBezTo>
                  <a:cubicBezTo>
                    <a:pt x="8343" y="3033"/>
                    <a:pt x="8340" y="3026"/>
                    <a:pt x="8333" y="3019"/>
                  </a:cubicBezTo>
                  <a:cubicBezTo>
                    <a:pt x="8329" y="3012"/>
                    <a:pt x="8322" y="3005"/>
                    <a:pt x="8315" y="3001"/>
                  </a:cubicBezTo>
                  <a:cubicBezTo>
                    <a:pt x="8308" y="2994"/>
                    <a:pt x="8305" y="2991"/>
                    <a:pt x="8298" y="2987"/>
                  </a:cubicBezTo>
                  <a:cubicBezTo>
                    <a:pt x="8284" y="2977"/>
                    <a:pt x="8270" y="2966"/>
                    <a:pt x="8256" y="2959"/>
                  </a:cubicBezTo>
                  <a:cubicBezTo>
                    <a:pt x="8004" y="2812"/>
                    <a:pt x="7671" y="2774"/>
                    <a:pt x="7668" y="2774"/>
                  </a:cubicBezTo>
                  <a:lnTo>
                    <a:pt x="7664" y="2774"/>
                  </a:lnTo>
                  <a:lnTo>
                    <a:pt x="7633" y="2770"/>
                  </a:lnTo>
                  <a:lnTo>
                    <a:pt x="7619" y="2742"/>
                  </a:lnTo>
                  <a:cubicBezTo>
                    <a:pt x="7619" y="2738"/>
                    <a:pt x="7426" y="2399"/>
                    <a:pt x="7282" y="2255"/>
                  </a:cubicBezTo>
                  <a:lnTo>
                    <a:pt x="7272" y="2245"/>
                  </a:lnTo>
                  <a:lnTo>
                    <a:pt x="7261" y="2238"/>
                  </a:lnTo>
                  <a:lnTo>
                    <a:pt x="7251" y="2231"/>
                  </a:lnTo>
                  <a:lnTo>
                    <a:pt x="7233" y="2217"/>
                  </a:lnTo>
                  <a:cubicBezTo>
                    <a:pt x="6915" y="1982"/>
                    <a:pt x="5294" y="901"/>
                    <a:pt x="3936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829" name="Google Shape;5829;p105"/>
            <p:cNvSpPr/>
            <p:nvPr/>
          </p:nvSpPr>
          <p:spPr>
            <a:xfrm>
              <a:off x="2072674" y="189959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ubicBezTo>
                    <a:pt x="1" y="4"/>
                    <a:pt x="1" y="11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830" name="Google Shape;5830;p105"/>
            <p:cNvSpPr/>
            <p:nvPr/>
          </p:nvSpPr>
          <p:spPr>
            <a:xfrm>
              <a:off x="2072729" y="1900635"/>
              <a:ext cx="14" cy="1154"/>
            </a:xfrm>
            <a:custGeom>
              <a:avLst/>
              <a:gdLst/>
              <a:ahLst/>
              <a:cxnLst/>
              <a:rect l="l" t="t" r="r" b="b"/>
              <a:pathLst>
                <a:path w="1" h="85" extrusionOk="0">
                  <a:moveTo>
                    <a:pt x="0" y="0"/>
                  </a:moveTo>
                  <a:lnTo>
                    <a:pt x="0" y="84"/>
                  </a:lnTo>
                  <a:lnTo>
                    <a:pt x="0" y="84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831" name="Google Shape;5831;p105"/>
            <p:cNvSpPr/>
            <p:nvPr/>
          </p:nvSpPr>
          <p:spPr>
            <a:xfrm>
              <a:off x="2055607" y="188351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832" name="Google Shape;5832;p105"/>
            <p:cNvSpPr/>
            <p:nvPr/>
          </p:nvSpPr>
          <p:spPr>
            <a:xfrm>
              <a:off x="2070298" y="1894172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0"/>
                  </a:moveTo>
                  <a:cubicBezTo>
                    <a:pt x="8" y="7"/>
                    <a:pt x="15" y="11"/>
                    <a:pt x="22" y="18"/>
                  </a:cubicBezTo>
                  <a:cubicBezTo>
                    <a:pt x="15" y="11"/>
                    <a:pt x="8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833" name="Google Shape;5833;p105"/>
            <p:cNvSpPr/>
            <p:nvPr/>
          </p:nvSpPr>
          <p:spPr>
            <a:xfrm>
              <a:off x="2072104" y="1897023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1"/>
                    <a:pt x="1" y="2"/>
                    <a:pt x="2" y="4"/>
                  </a:cubicBezTo>
                  <a:lnTo>
                    <a:pt x="2" y="4"/>
                  </a:lnTo>
                  <a:lnTo>
                    <a:pt x="1" y="0"/>
                  </a:lnTo>
                  <a:close/>
                  <a:moveTo>
                    <a:pt x="2" y="4"/>
                  </a:moveTo>
                  <a:lnTo>
                    <a:pt x="4" y="14"/>
                  </a:lnTo>
                  <a:cubicBezTo>
                    <a:pt x="4" y="9"/>
                    <a:pt x="3" y="6"/>
                    <a:pt x="2" y="4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834" name="Google Shape;5834;p105"/>
            <p:cNvSpPr/>
            <p:nvPr/>
          </p:nvSpPr>
          <p:spPr>
            <a:xfrm>
              <a:off x="2056042" y="188379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835" name="Google Shape;5835;p105"/>
            <p:cNvSpPr/>
            <p:nvPr/>
          </p:nvSpPr>
          <p:spPr>
            <a:xfrm>
              <a:off x="2072443" y="189816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836" name="Google Shape;5836;p105"/>
            <p:cNvSpPr/>
            <p:nvPr/>
          </p:nvSpPr>
          <p:spPr>
            <a:xfrm>
              <a:off x="2072633" y="189915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ubicBezTo>
                    <a:pt x="0" y="4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837" name="Google Shape;5837;p105"/>
            <p:cNvSpPr/>
            <p:nvPr/>
          </p:nvSpPr>
          <p:spPr>
            <a:xfrm>
              <a:off x="2071588" y="1895829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3"/>
                    <a:pt x="2" y="6"/>
                    <a:pt x="4" y="9"/>
                  </a:cubicBezTo>
                  <a:lnTo>
                    <a:pt x="4" y="9"/>
                  </a:lnTo>
                  <a:cubicBezTo>
                    <a:pt x="3" y="6"/>
                    <a:pt x="2" y="3"/>
                    <a:pt x="0" y="1"/>
                  </a:cubicBezTo>
                  <a:close/>
                  <a:moveTo>
                    <a:pt x="4" y="9"/>
                  </a:moveTo>
                  <a:cubicBezTo>
                    <a:pt x="5" y="11"/>
                    <a:pt x="6" y="13"/>
                    <a:pt x="7" y="15"/>
                  </a:cubicBezTo>
                  <a:cubicBezTo>
                    <a:pt x="6" y="13"/>
                    <a:pt x="5" y="11"/>
                    <a:pt x="4" y="9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838" name="Google Shape;5838;p105"/>
            <p:cNvSpPr/>
            <p:nvPr/>
          </p:nvSpPr>
          <p:spPr>
            <a:xfrm>
              <a:off x="2071208" y="189521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4" y="18"/>
                  </a:moveTo>
                  <a:cubicBezTo>
                    <a:pt x="11" y="11"/>
                    <a:pt x="4" y="7"/>
                    <a:pt x="0" y="0"/>
                  </a:cubicBezTo>
                  <a:cubicBezTo>
                    <a:pt x="4" y="7"/>
                    <a:pt x="11" y="11"/>
                    <a:pt x="14" y="18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839" name="Google Shape;5839;p105"/>
            <p:cNvSpPr/>
            <p:nvPr/>
          </p:nvSpPr>
          <p:spPr>
            <a:xfrm>
              <a:off x="2072253" y="1897594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840" name="Google Shape;5840;p105"/>
            <p:cNvSpPr/>
            <p:nvPr/>
          </p:nvSpPr>
          <p:spPr>
            <a:xfrm>
              <a:off x="2060848" y="1890642"/>
              <a:ext cx="679" cy="448"/>
            </a:xfrm>
            <a:custGeom>
              <a:avLst/>
              <a:gdLst/>
              <a:ahLst/>
              <a:cxnLst/>
              <a:rect l="l" t="t" r="r" b="b"/>
              <a:pathLst>
                <a:path w="50" h="33" extrusionOk="0">
                  <a:moveTo>
                    <a:pt x="0" y="1"/>
                  </a:moveTo>
                  <a:lnTo>
                    <a:pt x="18" y="29"/>
                  </a:lnTo>
                  <a:lnTo>
                    <a:pt x="49" y="33"/>
                  </a:lnTo>
                  <a:lnTo>
                    <a:pt x="18" y="29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841" name="Google Shape;5841;p105"/>
            <p:cNvSpPr/>
            <p:nvPr/>
          </p:nvSpPr>
          <p:spPr>
            <a:xfrm>
              <a:off x="2072729" y="189991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ubicBezTo>
                    <a:pt x="0" y="8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842" name="Google Shape;5842;p105"/>
            <p:cNvSpPr/>
            <p:nvPr/>
          </p:nvSpPr>
          <p:spPr>
            <a:xfrm>
              <a:off x="2073815" y="1900445"/>
              <a:ext cx="5010" cy="1100"/>
            </a:xfrm>
            <a:custGeom>
              <a:avLst/>
              <a:gdLst/>
              <a:ahLst/>
              <a:cxnLst/>
              <a:rect l="l" t="t" r="r" b="b"/>
              <a:pathLst>
                <a:path w="369" h="81" extrusionOk="0">
                  <a:moveTo>
                    <a:pt x="368" y="0"/>
                  </a:moveTo>
                  <a:cubicBezTo>
                    <a:pt x="193" y="35"/>
                    <a:pt x="4" y="81"/>
                    <a:pt x="1" y="81"/>
                  </a:cubicBezTo>
                  <a:cubicBezTo>
                    <a:pt x="4" y="81"/>
                    <a:pt x="193" y="39"/>
                    <a:pt x="368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843" name="Google Shape;5843;p105"/>
            <p:cNvSpPr/>
            <p:nvPr/>
          </p:nvSpPr>
          <p:spPr>
            <a:xfrm>
              <a:off x="2010883" y="1853426"/>
              <a:ext cx="44738" cy="30101"/>
            </a:xfrm>
            <a:custGeom>
              <a:avLst/>
              <a:gdLst/>
              <a:ahLst/>
              <a:cxnLst/>
              <a:rect l="l" t="t" r="r" b="b"/>
              <a:pathLst>
                <a:path w="3295" h="2217" extrusionOk="0">
                  <a:moveTo>
                    <a:pt x="1" y="1"/>
                  </a:moveTo>
                  <a:cubicBezTo>
                    <a:pt x="754" y="501"/>
                    <a:pt x="1590" y="1057"/>
                    <a:pt x="2239" y="1493"/>
                  </a:cubicBezTo>
                  <a:lnTo>
                    <a:pt x="2239" y="1493"/>
                  </a:lnTo>
                  <a:cubicBezTo>
                    <a:pt x="1613" y="1072"/>
                    <a:pt x="800" y="530"/>
                    <a:pt x="1" y="1"/>
                  </a:cubicBezTo>
                  <a:close/>
                  <a:moveTo>
                    <a:pt x="2239" y="1493"/>
                  </a:moveTo>
                  <a:lnTo>
                    <a:pt x="2239" y="1493"/>
                  </a:lnTo>
                  <a:cubicBezTo>
                    <a:pt x="2764" y="1847"/>
                    <a:pt x="3156" y="2115"/>
                    <a:pt x="3295" y="2217"/>
                  </a:cubicBezTo>
                  <a:cubicBezTo>
                    <a:pt x="3155" y="2113"/>
                    <a:pt x="2757" y="1841"/>
                    <a:pt x="2239" y="1493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844" name="Google Shape;5844;p105"/>
            <p:cNvSpPr/>
            <p:nvPr/>
          </p:nvSpPr>
          <p:spPr>
            <a:xfrm>
              <a:off x="2069538" y="1893602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43" y="28"/>
                  </a:moveTo>
                  <a:cubicBezTo>
                    <a:pt x="29" y="18"/>
                    <a:pt x="15" y="7"/>
                    <a:pt x="1" y="0"/>
                  </a:cubicBezTo>
                  <a:cubicBezTo>
                    <a:pt x="15" y="7"/>
                    <a:pt x="29" y="18"/>
                    <a:pt x="43" y="28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845" name="Google Shape;5845;p105"/>
            <p:cNvSpPr/>
            <p:nvPr/>
          </p:nvSpPr>
          <p:spPr>
            <a:xfrm>
              <a:off x="2070828" y="1894647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0" y="0"/>
                  </a:moveTo>
                  <a:cubicBezTo>
                    <a:pt x="4" y="11"/>
                    <a:pt x="7" y="14"/>
                    <a:pt x="14" y="21"/>
                  </a:cubicBezTo>
                  <a:cubicBezTo>
                    <a:pt x="7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846" name="Google Shape;5846;p105"/>
            <p:cNvSpPr/>
            <p:nvPr/>
          </p:nvSpPr>
          <p:spPr>
            <a:xfrm>
              <a:off x="2072729" y="1900255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lnTo>
                    <a:pt x="0" y="0"/>
                  </a:ln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847" name="Google Shape;5847;p105"/>
            <p:cNvSpPr/>
            <p:nvPr/>
          </p:nvSpPr>
          <p:spPr>
            <a:xfrm>
              <a:off x="2072729" y="1900486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848" name="Google Shape;5848;p105"/>
            <p:cNvSpPr/>
            <p:nvPr/>
          </p:nvSpPr>
          <p:spPr>
            <a:xfrm>
              <a:off x="2079042" y="1900391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849" name="Google Shape;5849;p105"/>
            <p:cNvSpPr/>
            <p:nvPr/>
          </p:nvSpPr>
          <p:spPr>
            <a:xfrm>
              <a:off x="2072538" y="189868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cubicBezTo>
                    <a:pt x="0" y="4"/>
                    <a:pt x="0" y="11"/>
                    <a:pt x="4" y="15"/>
                  </a:cubicBezTo>
                  <a:cubicBezTo>
                    <a:pt x="4" y="11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850" name="Google Shape;5850;p105"/>
            <p:cNvSpPr/>
            <p:nvPr/>
          </p:nvSpPr>
          <p:spPr>
            <a:xfrm>
              <a:off x="2071873" y="189645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851" name="Google Shape;5851;p105"/>
            <p:cNvSpPr/>
            <p:nvPr/>
          </p:nvSpPr>
          <p:spPr>
            <a:xfrm>
              <a:off x="1964013" y="1946120"/>
              <a:ext cx="109" cy="1534"/>
            </a:xfrm>
            <a:custGeom>
              <a:avLst/>
              <a:gdLst/>
              <a:ahLst/>
              <a:cxnLst/>
              <a:rect l="l" t="t" r="r" b="b"/>
              <a:pathLst>
                <a:path w="8" h="113" extrusionOk="0">
                  <a:moveTo>
                    <a:pt x="1" y="0"/>
                  </a:moveTo>
                  <a:cubicBezTo>
                    <a:pt x="4" y="35"/>
                    <a:pt x="8" y="74"/>
                    <a:pt x="8" y="113"/>
                  </a:cubicBezTo>
                  <a:cubicBezTo>
                    <a:pt x="8" y="70"/>
                    <a:pt x="4" y="2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852" name="Google Shape;5852;p105"/>
            <p:cNvSpPr/>
            <p:nvPr/>
          </p:nvSpPr>
          <p:spPr>
            <a:xfrm>
              <a:off x="1964013" y="1950872"/>
              <a:ext cx="14" cy="543"/>
            </a:xfrm>
            <a:custGeom>
              <a:avLst/>
              <a:gdLst/>
              <a:ahLst/>
              <a:cxnLst/>
              <a:rect l="l" t="t" r="r" b="b"/>
              <a:pathLst>
                <a:path w="1" h="40" extrusionOk="0">
                  <a:moveTo>
                    <a:pt x="1" y="3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853" name="Google Shape;5853;p105"/>
            <p:cNvSpPr/>
            <p:nvPr/>
          </p:nvSpPr>
          <p:spPr>
            <a:xfrm>
              <a:off x="1957361" y="1933683"/>
              <a:ext cx="1629" cy="2702"/>
            </a:xfrm>
            <a:custGeom>
              <a:avLst/>
              <a:gdLst/>
              <a:ahLst/>
              <a:cxnLst/>
              <a:rect l="l" t="t" r="r" b="b"/>
              <a:pathLst>
                <a:path w="120" h="199" extrusionOk="0">
                  <a:moveTo>
                    <a:pt x="1" y="0"/>
                  </a:moveTo>
                  <a:cubicBezTo>
                    <a:pt x="4" y="17"/>
                    <a:pt x="11" y="31"/>
                    <a:pt x="11" y="38"/>
                  </a:cubicBezTo>
                  <a:lnTo>
                    <a:pt x="120" y="199"/>
                  </a:lnTo>
                  <a:lnTo>
                    <a:pt x="15" y="38"/>
                  </a:lnTo>
                  <a:cubicBezTo>
                    <a:pt x="11" y="31"/>
                    <a:pt x="4" y="1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854" name="Google Shape;5854;p105"/>
            <p:cNvSpPr/>
            <p:nvPr/>
          </p:nvSpPr>
          <p:spPr>
            <a:xfrm>
              <a:off x="1992866" y="1964748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855" name="Google Shape;5855;p105"/>
            <p:cNvSpPr/>
            <p:nvPr/>
          </p:nvSpPr>
          <p:spPr>
            <a:xfrm>
              <a:off x="1994631" y="196626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856" name="Google Shape;5856;p105"/>
            <p:cNvSpPr/>
            <p:nvPr/>
          </p:nvSpPr>
          <p:spPr>
            <a:xfrm>
              <a:off x="2004325" y="1964843"/>
              <a:ext cx="448" cy="258"/>
            </a:xfrm>
            <a:custGeom>
              <a:avLst/>
              <a:gdLst/>
              <a:ahLst/>
              <a:cxnLst/>
              <a:rect l="l" t="t" r="r" b="b"/>
              <a:pathLst>
                <a:path w="33" h="19" extrusionOk="0">
                  <a:moveTo>
                    <a:pt x="32" y="1"/>
                  </a:moveTo>
                  <a:cubicBezTo>
                    <a:pt x="22" y="4"/>
                    <a:pt x="11" y="11"/>
                    <a:pt x="1" y="18"/>
                  </a:cubicBezTo>
                  <a:cubicBezTo>
                    <a:pt x="11" y="11"/>
                    <a:pt x="22" y="4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857" name="Google Shape;5857;p105"/>
            <p:cNvSpPr/>
            <p:nvPr/>
          </p:nvSpPr>
          <p:spPr>
            <a:xfrm>
              <a:off x="1988589" y="1966133"/>
              <a:ext cx="733" cy="299"/>
            </a:xfrm>
            <a:custGeom>
              <a:avLst/>
              <a:gdLst/>
              <a:ahLst/>
              <a:cxnLst/>
              <a:rect l="l" t="t" r="r" b="b"/>
              <a:pathLst>
                <a:path w="54" h="22" extrusionOk="0">
                  <a:moveTo>
                    <a:pt x="1" y="0"/>
                  </a:moveTo>
                  <a:lnTo>
                    <a:pt x="11" y="11"/>
                  </a:lnTo>
                  <a:cubicBezTo>
                    <a:pt x="22" y="18"/>
                    <a:pt x="36" y="21"/>
                    <a:pt x="50" y="21"/>
                  </a:cubicBezTo>
                  <a:lnTo>
                    <a:pt x="53" y="21"/>
                  </a:lnTo>
                  <a:cubicBezTo>
                    <a:pt x="32" y="21"/>
                    <a:pt x="15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858" name="Google Shape;5858;p105"/>
            <p:cNvSpPr/>
            <p:nvPr/>
          </p:nvSpPr>
          <p:spPr>
            <a:xfrm>
              <a:off x="1989634" y="1964558"/>
              <a:ext cx="1494" cy="1534"/>
            </a:xfrm>
            <a:custGeom>
              <a:avLst/>
              <a:gdLst/>
              <a:ahLst/>
              <a:cxnLst/>
              <a:rect l="l" t="t" r="r" b="b"/>
              <a:pathLst>
                <a:path w="110" h="113" extrusionOk="0">
                  <a:moveTo>
                    <a:pt x="8" y="99"/>
                  </a:moveTo>
                  <a:cubicBezTo>
                    <a:pt x="8" y="102"/>
                    <a:pt x="4" y="106"/>
                    <a:pt x="1" y="113"/>
                  </a:cubicBezTo>
                  <a:cubicBezTo>
                    <a:pt x="4" y="106"/>
                    <a:pt x="8" y="102"/>
                    <a:pt x="8" y="99"/>
                  </a:cubicBezTo>
                  <a:cubicBezTo>
                    <a:pt x="25" y="53"/>
                    <a:pt x="64" y="15"/>
                    <a:pt x="109" y="1"/>
                  </a:cubicBezTo>
                  <a:cubicBezTo>
                    <a:pt x="64" y="15"/>
                    <a:pt x="25" y="53"/>
                    <a:pt x="8" y="99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859" name="Google Shape;5859;p105"/>
            <p:cNvSpPr/>
            <p:nvPr/>
          </p:nvSpPr>
          <p:spPr>
            <a:xfrm>
              <a:off x="1992390" y="1964612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860" name="Google Shape;5860;p105"/>
            <p:cNvSpPr/>
            <p:nvPr/>
          </p:nvSpPr>
          <p:spPr>
            <a:xfrm>
              <a:off x="1989539" y="196613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861" name="Google Shape;5861;p105"/>
            <p:cNvSpPr/>
            <p:nvPr/>
          </p:nvSpPr>
          <p:spPr>
            <a:xfrm>
              <a:off x="1994196" y="196584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862" name="Google Shape;5862;p105"/>
            <p:cNvSpPr/>
            <p:nvPr/>
          </p:nvSpPr>
          <p:spPr>
            <a:xfrm>
              <a:off x="1993816" y="196546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863" name="Google Shape;5863;p105"/>
            <p:cNvSpPr/>
            <p:nvPr/>
          </p:nvSpPr>
          <p:spPr>
            <a:xfrm>
              <a:off x="1991875" y="1964517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864" name="Google Shape;5864;p105"/>
            <p:cNvSpPr/>
            <p:nvPr/>
          </p:nvSpPr>
          <p:spPr>
            <a:xfrm>
              <a:off x="1989349" y="196636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865" name="Google Shape;5865;p105"/>
            <p:cNvSpPr/>
            <p:nvPr/>
          </p:nvSpPr>
          <p:spPr>
            <a:xfrm>
              <a:off x="2003035" y="1965087"/>
              <a:ext cx="1303" cy="720"/>
            </a:xfrm>
            <a:custGeom>
              <a:avLst/>
              <a:gdLst/>
              <a:ahLst/>
              <a:cxnLst/>
              <a:rect l="l" t="t" r="r" b="b"/>
              <a:pathLst>
                <a:path w="96" h="53" extrusionOk="0">
                  <a:moveTo>
                    <a:pt x="96" y="0"/>
                  </a:moveTo>
                  <a:cubicBezTo>
                    <a:pt x="68" y="21"/>
                    <a:pt x="36" y="39"/>
                    <a:pt x="1" y="53"/>
                  </a:cubicBezTo>
                  <a:cubicBezTo>
                    <a:pt x="36" y="39"/>
                    <a:pt x="68" y="21"/>
                    <a:pt x="96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866" name="Google Shape;5866;p105"/>
            <p:cNvSpPr/>
            <p:nvPr/>
          </p:nvSpPr>
          <p:spPr>
            <a:xfrm>
              <a:off x="2004800" y="1964463"/>
              <a:ext cx="1494" cy="353"/>
            </a:xfrm>
            <a:custGeom>
              <a:avLst/>
              <a:gdLst/>
              <a:ahLst/>
              <a:cxnLst/>
              <a:rect l="l" t="t" r="r" b="b"/>
              <a:pathLst>
                <a:path w="110" h="26" extrusionOk="0">
                  <a:moveTo>
                    <a:pt x="109" y="1"/>
                  </a:moveTo>
                  <a:lnTo>
                    <a:pt x="109" y="1"/>
                  </a:lnTo>
                  <a:cubicBezTo>
                    <a:pt x="71" y="1"/>
                    <a:pt x="36" y="8"/>
                    <a:pt x="1" y="25"/>
                  </a:cubicBezTo>
                  <a:cubicBezTo>
                    <a:pt x="36" y="8"/>
                    <a:pt x="71" y="1"/>
                    <a:pt x="109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867" name="Google Shape;5867;p105"/>
            <p:cNvSpPr/>
            <p:nvPr/>
          </p:nvSpPr>
          <p:spPr>
            <a:xfrm>
              <a:off x="1993341" y="1965087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868" name="Google Shape;5868;p105"/>
            <p:cNvSpPr/>
            <p:nvPr/>
          </p:nvSpPr>
          <p:spPr>
            <a:xfrm>
              <a:off x="1964068" y="1949446"/>
              <a:ext cx="54" cy="1208"/>
            </a:xfrm>
            <a:custGeom>
              <a:avLst/>
              <a:gdLst/>
              <a:ahLst/>
              <a:cxnLst/>
              <a:rect l="l" t="t" r="r" b="b"/>
              <a:pathLst>
                <a:path w="4" h="89" extrusionOk="0">
                  <a:moveTo>
                    <a:pt x="4" y="1"/>
                  </a:moveTo>
                  <a:lnTo>
                    <a:pt x="0" y="88"/>
                  </a:lnTo>
                  <a:cubicBezTo>
                    <a:pt x="4" y="60"/>
                    <a:pt x="4" y="32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869" name="Google Shape;5869;p105"/>
            <p:cNvSpPr/>
            <p:nvPr/>
          </p:nvSpPr>
          <p:spPr>
            <a:xfrm>
              <a:off x="1987788" y="1965318"/>
              <a:ext cx="815" cy="828"/>
            </a:xfrm>
            <a:custGeom>
              <a:avLst/>
              <a:gdLst/>
              <a:ahLst/>
              <a:cxnLst/>
              <a:rect l="l" t="t" r="r" b="b"/>
              <a:pathLst>
                <a:path w="60" h="61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18"/>
                    <a:pt x="28" y="36"/>
                    <a:pt x="46" y="50"/>
                  </a:cubicBezTo>
                  <a:lnTo>
                    <a:pt x="52" y="55"/>
                  </a:lnTo>
                  <a:lnTo>
                    <a:pt x="52" y="55"/>
                  </a:lnTo>
                  <a:cubicBezTo>
                    <a:pt x="32" y="38"/>
                    <a:pt x="16" y="20"/>
                    <a:pt x="0" y="1"/>
                  </a:cubicBezTo>
                  <a:close/>
                  <a:moveTo>
                    <a:pt x="52" y="55"/>
                  </a:moveTo>
                  <a:lnTo>
                    <a:pt x="52" y="55"/>
                  </a:lnTo>
                  <a:cubicBezTo>
                    <a:pt x="55" y="57"/>
                    <a:pt x="57" y="59"/>
                    <a:pt x="60" y="60"/>
                  </a:cubicBezTo>
                  <a:lnTo>
                    <a:pt x="52" y="55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870" name="Google Shape;5870;p105"/>
            <p:cNvSpPr/>
            <p:nvPr/>
          </p:nvSpPr>
          <p:spPr>
            <a:xfrm>
              <a:off x="1964013" y="1951876"/>
              <a:ext cx="299" cy="869"/>
            </a:xfrm>
            <a:custGeom>
              <a:avLst/>
              <a:gdLst/>
              <a:ahLst/>
              <a:cxnLst/>
              <a:rect l="l" t="t" r="r" b="b"/>
              <a:pathLst>
                <a:path w="22" h="64" extrusionOk="0">
                  <a:moveTo>
                    <a:pt x="1" y="0"/>
                  </a:moveTo>
                  <a:cubicBezTo>
                    <a:pt x="4" y="21"/>
                    <a:pt x="11" y="42"/>
                    <a:pt x="22" y="63"/>
                  </a:cubicBezTo>
                  <a:cubicBezTo>
                    <a:pt x="11" y="42"/>
                    <a:pt x="4" y="2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871" name="Google Shape;5871;p105"/>
            <p:cNvSpPr/>
            <p:nvPr/>
          </p:nvSpPr>
          <p:spPr>
            <a:xfrm>
              <a:off x="1964299" y="1952732"/>
              <a:ext cx="353" cy="679"/>
            </a:xfrm>
            <a:custGeom>
              <a:avLst/>
              <a:gdLst/>
              <a:ahLst/>
              <a:cxnLst/>
              <a:rect l="l" t="t" r="r" b="b"/>
              <a:pathLst>
                <a:path w="26" h="50" extrusionOk="0">
                  <a:moveTo>
                    <a:pt x="25" y="49"/>
                  </a:moveTo>
                  <a:cubicBezTo>
                    <a:pt x="15" y="35"/>
                    <a:pt x="8" y="18"/>
                    <a:pt x="1" y="0"/>
                  </a:cubicBezTo>
                  <a:cubicBezTo>
                    <a:pt x="8" y="18"/>
                    <a:pt x="15" y="35"/>
                    <a:pt x="25" y="49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872" name="Google Shape;5872;p105"/>
            <p:cNvSpPr/>
            <p:nvPr/>
          </p:nvSpPr>
          <p:spPr>
            <a:xfrm>
              <a:off x="1988358" y="1965983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8"/>
                    <a:pt x="18" y="15"/>
                    <a:pt x="28" y="22"/>
                  </a:cubicBezTo>
                  <a:lnTo>
                    <a:pt x="18" y="1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873" name="Google Shape;5873;p105"/>
            <p:cNvSpPr/>
            <p:nvPr/>
          </p:nvSpPr>
          <p:spPr>
            <a:xfrm>
              <a:off x="1957415" y="1933479"/>
              <a:ext cx="720" cy="149"/>
            </a:xfrm>
            <a:custGeom>
              <a:avLst/>
              <a:gdLst/>
              <a:ahLst/>
              <a:cxnLst/>
              <a:rect l="l" t="t" r="r" b="b"/>
              <a:pathLst>
                <a:path w="53" h="11" extrusionOk="0">
                  <a:moveTo>
                    <a:pt x="53" y="0"/>
                  </a:moveTo>
                  <a:lnTo>
                    <a:pt x="53" y="0"/>
                  </a:lnTo>
                  <a:cubicBezTo>
                    <a:pt x="35" y="4"/>
                    <a:pt x="18" y="7"/>
                    <a:pt x="0" y="11"/>
                  </a:cubicBezTo>
                  <a:cubicBezTo>
                    <a:pt x="18" y="11"/>
                    <a:pt x="35" y="4"/>
                    <a:pt x="53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874" name="Google Shape;5874;p105"/>
            <p:cNvSpPr/>
            <p:nvPr/>
          </p:nvSpPr>
          <p:spPr>
            <a:xfrm>
              <a:off x="1959506" y="1932569"/>
              <a:ext cx="434" cy="353"/>
            </a:xfrm>
            <a:custGeom>
              <a:avLst/>
              <a:gdLst/>
              <a:ahLst/>
              <a:cxnLst/>
              <a:rect l="l" t="t" r="r" b="b"/>
              <a:pathLst>
                <a:path w="32" h="26" extrusionOk="0">
                  <a:moveTo>
                    <a:pt x="0" y="25"/>
                  </a:moveTo>
                  <a:cubicBezTo>
                    <a:pt x="11" y="18"/>
                    <a:pt x="21" y="11"/>
                    <a:pt x="32" y="1"/>
                  </a:cubicBezTo>
                  <a:cubicBezTo>
                    <a:pt x="21" y="11"/>
                    <a:pt x="11" y="18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875" name="Google Shape;5875;p105"/>
            <p:cNvSpPr/>
            <p:nvPr/>
          </p:nvSpPr>
          <p:spPr>
            <a:xfrm>
              <a:off x="1958175" y="1933289"/>
              <a:ext cx="584" cy="204"/>
            </a:xfrm>
            <a:custGeom>
              <a:avLst/>
              <a:gdLst/>
              <a:ahLst/>
              <a:cxnLst/>
              <a:rect l="l" t="t" r="r" b="b"/>
              <a:pathLst>
                <a:path w="43" h="15" extrusionOk="0">
                  <a:moveTo>
                    <a:pt x="0" y="14"/>
                  </a:moveTo>
                  <a:cubicBezTo>
                    <a:pt x="14" y="11"/>
                    <a:pt x="28" y="4"/>
                    <a:pt x="42" y="0"/>
                  </a:cubicBezTo>
                  <a:cubicBezTo>
                    <a:pt x="28" y="4"/>
                    <a:pt x="14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876" name="Google Shape;5876;p105"/>
            <p:cNvSpPr/>
            <p:nvPr/>
          </p:nvSpPr>
          <p:spPr>
            <a:xfrm>
              <a:off x="1958881" y="1932949"/>
              <a:ext cx="543" cy="299"/>
            </a:xfrm>
            <a:custGeom>
              <a:avLst/>
              <a:gdLst/>
              <a:ahLst/>
              <a:cxnLst/>
              <a:rect l="l" t="t" r="r" b="b"/>
              <a:pathLst>
                <a:path w="40" h="22" extrusionOk="0">
                  <a:moveTo>
                    <a:pt x="1" y="22"/>
                  </a:moveTo>
                  <a:cubicBezTo>
                    <a:pt x="11" y="15"/>
                    <a:pt x="25" y="8"/>
                    <a:pt x="39" y="1"/>
                  </a:cubicBezTo>
                  <a:cubicBezTo>
                    <a:pt x="25" y="8"/>
                    <a:pt x="11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877" name="Google Shape;5877;p105"/>
            <p:cNvSpPr/>
            <p:nvPr/>
          </p:nvSpPr>
          <p:spPr>
            <a:xfrm>
              <a:off x="1959981" y="1932148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25" y="0"/>
                  </a:moveTo>
                  <a:cubicBezTo>
                    <a:pt x="18" y="11"/>
                    <a:pt x="7" y="21"/>
                    <a:pt x="0" y="28"/>
                  </a:cubicBezTo>
                  <a:cubicBezTo>
                    <a:pt x="7" y="21"/>
                    <a:pt x="18" y="11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878" name="Google Shape;5878;p105"/>
            <p:cNvSpPr/>
            <p:nvPr/>
          </p:nvSpPr>
          <p:spPr>
            <a:xfrm>
              <a:off x="1960646" y="1931103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39"/>
                  </a:moveTo>
                  <a:cubicBezTo>
                    <a:pt x="7" y="25"/>
                    <a:pt x="11" y="14"/>
                    <a:pt x="14" y="0"/>
                  </a:cubicBezTo>
                  <a:cubicBezTo>
                    <a:pt x="11" y="14"/>
                    <a:pt x="7" y="25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879" name="Google Shape;5879;p105"/>
            <p:cNvSpPr/>
            <p:nvPr/>
          </p:nvSpPr>
          <p:spPr>
            <a:xfrm>
              <a:off x="1969051" y="1928673"/>
              <a:ext cx="1398" cy="204"/>
            </a:xfrm>
            <a:custGeom>
              <a:avLst/>
              <a:gdLst/>
              <a:ahLst/>
              <a:cxnLst/>
              <a:rect l="l" t="t" r="r" b="b"/>
              <a:pathLst>
                <a:path w="103" h="15" extrusionOk="0">
                  <a:moveTo>
                    <a:pt x="102" y="15"/>
                  </a:moveTo>
                  <a:cubicBezTo>
                    <a:pt x="71" y="4"/>
                    <a:pt x="36" y="1"/>
                    <a:pt x="1" y="1"/>
                  </a:cubicBezTo>
                  <a:cubicBezTo>
                    <a:pt x="36" y="1"/>
                    <a:pt x="71" y="4"/>
                    <a:pt x="102" y="15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880" name="Google Shape;5880;p105"/>
            <p:cNvSpPr/>
            <p:nvPr/>
          </p:nvSpPr>
          <p:spPr>
            <a:xfrm>
              <a:off x="1960836" y="1930438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0" y="42"/>
                  </a:moveTo>
                  <a:cubicBezTo>
                    <a:pt x="4" y="28"/>
                    <a:pt x="4" y="14"/>
                    <a:pt x="4" y="0"/>
                  </a:cubicBezTo>
                  <a:cubicBezTo>
                    <a:pt x="4" y="14"/>
                    <a:pt x="4" y="28"/>
                    <a:pt x="0" y="42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881" name="Google Shape;5881;p105"/>
            <p:cNvSpPr/>
            <p:nvPr/>
          </p:nvSpPr>
          <p:spPr>
            <a:xfrm>
              <a:off x="1960361" y="1931673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0" y="32"/>
                  </a:moveTo>
                  <a:cubicBezTo>
                    <a:pt x="7" y="21"/>
                    <a:pt x="14" y="11"/>
                    <a:pt x="21" y="0"/>
                  </a:cubicBezTo>
                  <a:cubicBezTo>
                    <a:pt x="14" y="11"/>
                    <a:pt x="7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882" name="Google Shape;5882;p105"/>
            <p:cNvSpPr/>
            <p:nvPr/>
          </p:nvSpPr>
          <p:spPr>
            <a:xfrm>
              <a:off x="2008222" y="1930981"/>
              <a:ext cx="58533" cy="39592"/>
            </a:xfrm>
            <a:custGeom>
              <a:avLst/>
              <a:gdLst/>
              <a:ahLst/>
              <a:cxnLst/>
              <a:rect l="l" t="t" r="r" b="b"/>
              <a:pathLst>
                <a:path w="4311" h="2916" extrusionOk="0">
                  <a:moveTo>
                    <a:pt x="2680" y="0"/>
                  </a:moveTo>
                  <a:cubicBezTo>
                    <a:pt x="2668" y="0"/>
                    <a:pt x="2654" y="7"/>
                    <a:pt x="2637" y="16"/>
                  </a:cubicBezTo>
                  <a:cubicBezTo>
                    <a:pt x="2584" y="48"/>
                    <a:pt x="2532" y="83"/>
                    <a:pt x="2486" y="118"/>
                  </a:cubicBezTo>
                  <a:cubicBezTo>
                    <a:pt x="2451" y="142"/>
                    <a:pt x="2416" y="170"/>
                    <a:pt x="2378" y="195"/>
                  </a:cubicBezTo>
                  <a:cubicBezTo>
                    <a:pt x="2273" y="261"/>
                    <a:pt x="2157" y="303"/>
                    <a:pt x="2035" y="321"/>
                  </a:cubicBezTo>
                  <a:cubicBezTo>
                    <a:pt x="2003" y="328"/>
                    <a:pt x="1968" y="335"/>
                    <a:pt x="1937" y="345"/>
                  </a:cubicBezTo>
                  <a:cubicBezTo>
                    <a:pt x="1937" y="401"/>
                    <a:pt x="1909" y="450"/>
                    <a:pt x="1867" y="482"/>
                  </a:cubicBezTo>
                  <a:cubicBezTo>
                    <a:pt x="1825" y="511"/>
                    <a:pt x="1777" y="525"/>
                    <a:pt x="1728" y="525"/>
                  </a:cubicBezTo>
                  <a:cubicBezTo>
                    <a:pt x="1700" y="525"/>
                    <a:pt x="1671" y="520"/>
                    <a:pt x="1642" y="510"/>
                  </a:cubicBezTo>
                  <a:cubicBezTo>
                    <a:pt x="1625" y="506"/>
                    <a:pt x="1607" y="503"/>
                    <a:pt x="1590" y="499"/>
                  </a:cubicBezTo>
                  <a:cubicBezTo>
                    <a:pt x="1579" y="496"/>
                    <a:pt x="1568" y="494"/>
                    <a:pt x="1556" y="494"/>
                  </a:cubicBezTo>
                  <a:cubicBezTo>
                    <a:pt x="1544" y="494"/>
                    <a:pt x="1532" y="496"/>
                    <a:pt x="1520" y="499"/>
                  </a:cubicBezTo>
                  <a:cubicBezTo>
                    <a:pt x="1492" y="527"/>
                    <a:pt x="1474" y="559"/>
                    <a:pt x="1467" y="594"/>
                  </a:cubicBezTo>
                  <a:cubicBezTo>
                    <a:pt x="1446" y="678"/>
                    <a:pt x="1383" y="741"/>
                    <a:pt x="1299" y="762"/>
                  </a:cubicBezTo>
                  <a:cubicBezTo>
                    <a:pt x="1247" y="779"/>
                    <a:pt x="1233" y="783"/>
                    <a:pt x="1226" y="842"/>
                  </a:cubicBezTo>
                  <a:cubicBezTo>
                    <a:pt x="1229" y="902"/>
                    <a:pt x="1198" y="958"/>
                    <a:pt x="1149" y="989"/>
                  </a:cubicBezTo>
                  <a:cubicBezTo>
                    <a:pt x="1129" y="999"/>
                    <a:pt x="1108" y="1003"/>
                    <a:pt x="1086" y="1003"/>
                  </a:cubicBezTo>
                  <a:cubicBezTo>
                    <a:pt x="1011" y="1003"/>
                    <a:pt x="925" y="954"/>
                    <a:pt x="841" y="905"/>
                  </a:cubicBezTo>
                  <a:lnTo>
                    <a:pt x="792" y="881"/>
                  </a:lnTo>
                  <a:cubicBezTo>
                    <a:pt x="760" y="912"/>
                    <a:pt x="722" y="1073"/>
                    <a:pt x="711" y="1231"/>
                  </a:cubicBezTo>
                  <a:lnTo>
                    <a:pt x="711" y="1252"/>
                  </a:lnTo>
                  <a:lnTo>
                    <a:pt x="697" y="1270"/>
                  </a:lnTo>
                  <a:cubicBezTo>
                    <a:pt x="624" y="1364"/>
                    <a:pt x="568" y="1473"/>
                    <a:pt x="529" y="1588"/>
                  </a:cubicBezTo>
                  <a:cubicBezTo>
                    <a:pt x="456" y="1795"/>
                    <a:pt x="253" y="1805"/>
                    <a:pt x="130" y="1812"/>
                  </a:cubicBezTo>
                  <a:cubicBezTo>
                    <a:pt x="113" y="1812"/>
                    <a:pt x="92" y="1812"/>
                    <a:pt x="74" y="1816"/>
                  </a:cubicBezTo>
                  <a:cubicBezTo>
                    <a:pt x="81" y="1844"/>
                    <a:pt x="92" y="1872"/>
                    <a:pt x="99" y="1900"/>
                  </a:cubicBezTo>
                  <a:cubicBezTo>
                    <a:pt x="127" y="1980"/>
                    <a:pt x="158" y="2075"/>
                    <a:pt x="123" y="2145"/>
                  </a:cubicBezTo>
                  <a:cubicBezTo>
                    <a:pt x="120" y="2152"/>
                    <a:pt x="116" y="2159"/>
                    <a:pt x="113" y="2166"/>
                  </a:cubicBezTo>
                  <a:lnTo>
                    <a:pt x="113" y="2169"/>
                  </a:lnTo>
                  <a:lnTo>
                    <a:pt x="102" y="2197"/>
                  </a:lnTo>
                  <a:lnTo>
                    <a:pt x="99" y="2204"/>
                  </a:lnTo>
                  <a:lnTo>
                    <a:pt x="88" y="2236"/>
                  </a:lnTo>
                  <a:lnTo>
                    <a:pt x="85" y="2239"/>
                  </a:lnTo>
                  <a:lnTo>
                    <a:pt x="71" y="2278"/>
                  </a:lnTo>
                  <a:lnTo>
                    <a:pt x="53" y="2323"/>
                  </a:lnTo>
                  <a:lnTo>
                    <a:pt x="53" y="2327"/>
                  </a:lnTo>
                  <a:lnTo>
                    <a:pt x="39" y="2376"/>
                  </a:lnTo>
                  <a:lnTo>
                    <a:pt x="36" y="2383"/>
                  </a:lnTo>
                  <a:lnTo>
                    <a:pt x="18" y="2428"/>
                  </a:lnTo>
                  <a:lnTo>
                    <a:pt x="15" y="2439"/>
                  </a:lnTo>
                  <a:lnTo>
                    <a:pt x="1" y="2488"/>
                  </a:lnTo>
                  <a:cubicBezTo>
                    <a:pt x="74" y="2519"/>
                    <a:pt x="137" y="2568"/>
                    <a:pt x="193" y="2628"/>
                  </a:cubicBezTo>
                  <a:cubicBezTo>
                    <a:pt x="200" y="2635"/>
                    <a:pt x="204" y="2642"/>
                    <a:pt x="211" y="2652"/>
                  </a:cubicBezTo>
                  <a:cubicBezTo>
                    <a:pt x="214" y="2659"/>
                    <a:pt x="221" y="2663"/>
                    <a:pt x="225" y="2670"/>
                  </a:cubicBezTo>
                  <a:lnTo>
                    <a:pt x="228" y="2673"/>
                  </a:lnTo>
                  <a:cubicBezTo>
                    <a:pt x="253" y="2708"/>
                    <a:pt x="281" y="2743"/>
                    <a:pt x="309" y="2771"/>
                  </a:cubicBezTo>
                  <a:cubicBezTo>
                    <a:pt x="351" y="2813"/>
                    <a:pt x="400" y="2848"/>
                    <a:pt x="449" y="2880"/>
                  </a:cubicBezTo>
                  <a:cubicBezTo>
                    <a:pt x="463" y="2890"/>
                    <a:pt x="480" y="2897"/>
                    <a:pt x="498" y="2904"/>
                  </a:cubicBezTo>
                  <a:cubicBezTo>
                    <a:pt x="512" y="2908"/>
                    <a:pt x="526" y="2911"/>
                    <a:pt x="540" y="2915"/>
                  </a:cubicBezTo>
                  <a:cubicBezTo>
                    <a:pt x="543" y="2915"/>
                    <a:pt x="546" y="2916"/>
                    <a:pt x="549" y="2916"/>
                  </a:cubicBezTo>
                  <a:cubicBezTo>
                    <a:pt x="570" y="2916"/>
                    <a:pt x="591" y="2906"/>
                    <a:pt x="606" y="2890"/>
                  </a:cubicBezTo>
                  <a:cubicBezTo>
                    <a:pt x="708" y="2778"/>
                    <a:pt x="900" y="2733"/>
                    <a:pt x="1047" y="2729"/>
                  </a:cubicBezTo>
                  <a:lnTo>
                    <a:pt x="1075" y="2729"/>
                  </a:lnTo>
                  <a:cubicBezTo>
                    <a:pt x="1149" y="2729"/>
                    <a:pt x="1278" y="2740"/>
                    <a:pt x="1345" y="2806"/>
                  </a:cubicBezTo>
                  <a:cubicBezTo>
                    <a:pt x="1359" y="2824"/>
                    <a:pt x="1376" y="2834"/>
                    <a:pt x="1397" y="2841"/>
                  </a:cubicBezTo>
                  <a:cubicBezTo>
                    <a:pt x="1404" y="2827"/>
                    <a:pt x="1411" y="2813"/>
                    <a:pt x="1415" y="2796"/>
                  </a:cubicBezTo>
                  <a:cubicBezTo>
                    <a:pt x="1408" y="2743"/>
                    <a:pt x="1394" y="2687"/>
                    <a:pt x="1376" y="2638"/>
                  </a:cubicBezTo>
                  <a:lnTo>
                    <a:pt x="1369" y="2614"/>
                  </a:lnTo>
                  <a:cubicBezTo>
                    <a:pt x="1310" y="2425"/>
                    <a:pt x="1275" y="2299"/>
                    <a:pt x="1327" y="2222"/>
                  </a:cubicBezTo>
                  <a:lnTo>
                    <a:pt x="1331" y="2218"/>
                  </a:lnTo>
                  <a:cubicBezTo>
                    <a:pt x="1350" y="2190"/>
                    <a:pt x="1402" y="2139"/>
                    <a:pt x="1843" y="2139"/>
                  </a:cubicBezTo>
                  <a:cubicBezTo>
                    <a:pt x="1894" y="2139"/>
                    <a:pt x="1949" y="2140"/>
                    <a:pt x="2010" y="2141"/>
                  </a:cubicBezTo>
                  <a:cubicBezTo>
                    <a:pt x="2224" y="2141"/>
                    <a:pt x="2437" y="2155"/>
                    <a:pt x="2651" y="2190"/>
                  </a:cubicBezTo>
                  <a:lnTo>
                    <a:pt x="2654" y="2190"/>
                  </a:lnTo>
                  <a:lnTo>
                    <a:pt x="2682" y="2194"/>
                  </a:lnTo>
                  <a:lnTo>
                    <a:pt x="2689" y="2194"/>
                  </a:lnTo>
                  <a:lnTo>
                    <a:pt x="2710" y="2201"/>
                  </a:lnTo>
                  <a:lnTo>
                    <a:pt x="2717" y="2201"/>
                  </a:lnTo>
                  <a:lnTo>
                    <a:pt x="2735" y="2204"/>
                  </a:lnTo>
                  <a:lnTo>
                    <a:pt x="2745" y="2208"/>
                  </a:lnTo>
                  <a:lnTo>
                    <a:pt x="2756" y="2215"/>
                  </a:lnTo>
                  <a:cubicBezTo>
                    <a:pt x="2773" y="2176"/>
                    <a:pt x="2798" y="2145"/>
                    <a:pt x="2829" y="2117"/>
                  </a:cubicBezTo>
                  <a:lnTo>
                    <a:pt x="2829" y="2113"/>
                  </a:lnTo>
                  <a:lnTo>
                    <a:pt x="2850" y="2103"/>
                  </a:lnTo>
                  <a:cubicBezTo>
                    <a:pt x="2864" y="2092"/>
                    <a:pt x="2878" y="2085"/>
                    <a:pt x="2896" y="2082"/>
                  </a:cubicBezTo>
                  <a:lnTo>
                    <a:pt x="2948" y="2057"/>
                  </a:lnTo>
                  <a:lnTo>
                    <a:pt x="2952" y="2075"/>
                  </a:lnTo>
                  <a:lnTo>
                    <a:pt x="2983" y="2075"/>
                  </a:lnTo>
                  <a:cubicBezTo>
                    <a:pt x="3043" y="2082"/>
                    <a:pt x="3109" y="2096"/>
                    <a:pt x="3176" y="2110"/>
                  </a:cubicBezTo>
                  <a:cubicBezTo>
                    <a:pt x="3246" y="2124"/>
                    <a:pt x="3312" y="2134"/>
                    <a:pt x="3382" y="2141"/>
                  </a:cubicBezTo>
                  <a:cubicBezTo>
                    <a:pt x="3391" y="2143"/>
                    <a:pt x="3399" y="2144"/>
                    <a:pt x="3407" y="2144"/>
                  </a:cubicBezTo>
                  <a:cubicBezTo>
                    <a:pt x="3415" y="2144"/>
                    <a:pt x="3423" y="2143"/>
                    <a:pt x="3431" y="2141"/>
                  </a:cubicBezTo>
                  <a:lnTo>
                    <a:pt x="3442" y="2141"/>
                  </a:lnTo>
                  <a:cubicBezTo>
                    <a:pt x="3480" y="2124"/>
                    <a:pt x="3512" y="2099"/>
                    <a:pt x="3540" y="2071"/>
                  </a:cubicBezTo>
                  <a:lnTo>
                    <a:pt x="3554" y="2057"/>
                  </a:lnTo>
                  <a:cubicBezTo>
                    <a:pt x="3624" y="1994"/>
                    <a:pt x="3690" y="1928"/>
                    <a:pt x="3771" y="1928"/>
                  </a:cubicBezTo>
                  <a:cubicBezTo>
                    <a:pt x="3950" y="1928"/>
                    <a:pt x="4142" y="1896"/>
                    <a:pt x="4174" y="1858"/>
                  </a:cubicBezTo>
                  <a:cubicBezTo>
                    <a:pt x="4198" y="1826"/>
                    <a:pt x="4226" y="1802"/>
                    <a:pt x="4261" y="1781"/>
                  </a:cubicBezTo>
                  <a:lnTo>
                    <a:pt x="4275" y="1770"/>
                  </a:lnTo>
                  <a:lnTo>
                    <a:pt x="4279" y="1767"/>
                  </a:lnTo>
                  <a:lnTo>
                    <a:pt x="4289" y="1763"/>
                  </a:lnTo>
                  <a:lnTo>
                    <a:pt x="4293" y="1760"/>
                  </a:lnTo>
                  <a:lnTo>
                    <a:pt x="4296" y="1753"/>
                  </a:lnTo>
                  <a:lnTo>
                    <a:pt x="4300" y="1753"/>
                  </a:lnTo>
                  <a:lnTo>
                    <a:pt x="4303" y="1746"/>
                  </a:lnTo>
                  <a:lnTo>
                    <a:pt x="4303" y="1742"/>
                  </a:lnTo>
                  <a:lnTo>
                    <a:pt x="4303" y="1739"/>
                  </a:lnTo>
                  <a:lnTo>
                    <a:pt x="4303" y="1735"/>
                  </a:lnTo>
                  <a:cubicBezTo>
                    <a:pt x="4303" y="1735"/>
                    <a:pt x="4303" y="1732"/>
                    <a:pt x="4303" y="1732"/>
                  </a:cubicBezTo>
                  <a:lnTo>
                    <a:pt x="4303" y="1728"/>
                  </a:lnTo>
                  <a:cubicBezTo>
                    <a:pt x="4303" y="1725"/>
                    <a:pt x="4303" y="1721"/>
                    <a:pt x="4303" y="1721"/>
                  </a:cubicBezTo>
                  <a:lnTo>
                    <a:pt x="4310" y="1718"/>
                  </a:lnTo>
                  <a:lnTo>
                    <a:pt x="4296" y="1711"/>
                  </a:lnTo>
                  <a:lnTo>
                    <a:pt x="4282" y="1700"/>
                  </a:lnTo>
                  <a:lnTo>
                    <a:pt x="4272" y="1693"/>
                  </a:lnTo>
                  <a:lnTo>
                    <a:pt x="4258" y="1686"/>
                  </a:lnTo>
                  <a:lnTo>
                    <a:pt x="4247" y="1679"/>
                  </a:lnTo>
                  <a:lnTo>
                    <a:pt x="4230" y="1672"/>
                  </a:lnTo>
                  <a:lnTo>
                    <a:pt x="4223" y="1669"/>
                  </a:lnTo>
                  <a:lnTo>
                    <a:pt x="4209" y="1665"/>
                  </a:lnTo>
                  <a:lnTo>
                    <a:pt x="4198" y="1662"/>
                  </a:lnTo>
                  <a:lnTo>
                    <a:pt x="4184" y="1658"/>
                  </a:lnTo>
                  <a:lnTo>
                    <a:pt x="4181" y="1658"/>
                  </a:lnTo>
                  <a:lnTo>
                    <a:pt x="4167" y="1655"/>
                  </a:lnTo>
                  <a:lnTo>
                    <a:pt x="4153" y="1655"/>
                  </a:lnTo>
                  <a:cubicBezTo>
                    <a:pt x="4132" y="1655"/>
                    <a:pt x="4111" y="1648"/>
                    <a:pt x="4097" y="1634"/>
                  </a:cubicBezTo>
                  <a:cubicBezTo>
                    <a:pt x="4062" y="1595"/>
                    <a:pt x="4058" y="1529"/>
                    <a:pt x="4062" y="1413"/>
                  </a:cubicBezTo>
                  <a:lnTo>
                    <a:pt x="4062" y="1354"/>
                  </a:lnTo>
                  <a:lnTo>
                    <a:pt x="4044" y="1361"/>
                  </a:lnTo>
                  <a:cubicBezTo>
                    <a:pt x="4000" y="1375"/>
                    <a:pt x="3942" y="1393"/>
                    <a:pt x="3886" y="1393"/>
                  </a:cubicBezTo>
                  <a:cubicBezTo>
                    <a:pt x="3862" y="1393"/>
                    <a:pt x="3839" y="1390"/>
                    <a:pt x="3817" y="1382"/>
                  </a:cubicBezTo>
                  <a:cubicBezTo>
                    <a:pt x="3757" y="1354"/>
                    <a:pt x="3708" y="1312"/>
                    <a:pt x="3676" y="1256"/>
                  </a:cubicBezTo>
                  <a:cubicBezTo>
                    <a:pt x="3662" y="1235"/>
                    <a:pt x="3631" y="1192"/>
                    <a:pt x="3620" y="1192"/>
                  </a:cubicBezTo>
                  <a:cubicBezTo>
                    <a:pt x="3456" y="1192"/>
                    <a:pt x="3456" y="996"/>
                    <a:pt x="3456" y="919"/>
                  </a:cubicBezTo>
                  <a:cubicBezTo>
                    <a:pt x="3456" y="846"/>
                    <a:pt x="3323" y="751"/>
                    <a:pt x="3249" y="699"/>
                  </a:cubicBezTo>
                  <a:lnTo>
                    <a:pt x="3228" y="681"/>
                  </a:lnTo>
                  <a:cubicBezTo>
                    <a:pt x="3162" y="632"/>
                    <a:pt x="3127" y="541"/>
                    <a:pt x="3095" y="464"/>
                  </a:cubicBezTo>
                  <a:cubicBezTo>
                    <a:pt x="3085" y="429"/>
                    <a:pt x="3071" y="398"/>
                    <a:pt x="3050" y="370"/>
                  </a:cubicBezTo>
                  <a:lnTo>
                    <a:pt x="3043" y="363"/>
                  </a:lnTo>
                  <a:lnTo>
                    <a:pt x="3039" y="363"/>
                  </a:lnTo>
                  <a:lnTo>
                    <a:pt x="3036" y="359"/>
                  </a:lnTo>
                  <a:lnTo>
                    <a:pt x="3032" y="356"/>
                  </a:lnTo>
                  <a:lnTo>
                    <a:pt x="3029" y="349"/>
                  </a:lnTo>
                  <a:lnTo>
                    <a:pt x="3025" y="345"/>
                  </a:lnTo>
                  <a:lnTo>
                    <a:pt x="3022" y="342"/>
                  </a:lnTo>
                  <a:lnTo>
                    <a:pt x="3018" y="335"/>
                  </a:lnTo>
                  <a:lnTo>
                    <a:pt x="3015" y="331"/>
                  </a:lnTo>
                  <a:lnTo>
                    <a:pt x="3011" y="324"/>
                  </a:lnTo>
                  <a:lnTo>
                    <a:pt x="3011" y="317"/>
                  </a:lnTo>
                  <a:lnTo>
                    <a:pt x="3011" y="310"/>
                  </a:lnTo>
                  <a:lnTo>
                    <a:pt x="3011" y="303"/>
                  </a:lnTo>
                  <a:lnTo>
                    <a:pt x="3011" y="296"/>
                  </a:lnTo>
                  <a:lnTo>
                    <a:pt x="3011" y="286"/>
                  </a:lnTo>
                  <a:lnTo>
                    <a:pt x="3011" y="279"/>
                  </a:lnTo>
                  <a:lnTo>
                    <a:pt x="3011" y="265"/>
                  </a:lnTo>
                  <a:lnTo>
                    <a:pt x="3011" y="247"/>
                  </a:lnTo>
                  <a:lnTo>
                    <a:pt x="3011" y="233"/>
                  </a:lnTo>
                  <a:lnTo>
                    <a:pt x="3011" y="223"/>
                  </a:lnTo>
                  <a:lnTo>
                    <a:pt x="3011" y="209"/>
                  </a:lnTo>
                  <a:lnTo>
                    <a:pt x="3011" y="195"/>
                  </a:lnTo>
                  <a:lnTo>
                    <a:pt x="3011" y="181"/>
                  </a:lnTo>
                  <a:lnTo>
                    <a:pt x="3011" y="163"/>
                  </a:lnTo>
                  <a:lnTo>
                    <a:pt x="3011" y="146"/>
                  </a:lnTo>
                  <a:lnTo>
                    <a:pt x="3011" y="128"/>
                  </a:lnTo>
                  <a:lnTo>
                    <a:pt x="3011" y="111"/>
                  </a:lnTo>
                  <a:lnTo>
                    <a:pt x="3011" y="93"/>
                  </a:lnTo>
                  <a:lnTo>
                    <a:pt x="3011" y="86"/>
                  </a:lnTo>
                  <a:cubicBezTo>
                    <a:pt x="2763" y="72"/>
                    <a:pt x="2714" y="27"/>
                    <a:pt x="2700" y="9"/>
                  </a:cubicBezTo>
                  <a:cubicBezTo>
                    <a:pt x="2693" y="3"/>
                    <a:pt x="2687" y="0"/>
                    <a:pt x="268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883" name="Google Shape;5883;p105"/>
            <p:cNvSpPr/>
            <p:nvPr/>
          </p:nvSpPr>
          <p:spPr>
            <a:xfrm>
              <a:off x="2054236" y="1960186"/>
              <a:ext cx="679" cy="14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0" y="1"/>
                  </a:moveTo>
                  <a:lnTo>
                    <a:pt x="21" y="1"/>
                  </a:lnTo>
                  <a:cubicBezTo>
                    <a:pt x="32" y="1"/>
                    <a:pt x="39" y="1"/>
                    <a:pt x="49" y="1"/>
                  </a:cubicBezTo>
                  <a:cubicBezTo>
                    <a:pt x="32" y="1"/>
                    <a:pt x="1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884" name="Google Shape;5884;p105"/>
            <p:cNvSpPr/>
            <p:nvPr/>
          </p:nvSpPr>
          <p:spPr>
            <a:xfrm>
              <a:off x="2066782" y="195438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cubicBezTo>
                    <a:pt x="4" y="1"/>
                    <a:pt x="4" y="4"/>
                    <a:pt x="1" y="8"/>
                  </a:cubicBezTo>
                  <a:cubicBezTo>
                    <a:pt x="4" y="4"/>
                    <a:pt x="4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885" name="Google Shape;5885;p105"/>
            <p:cNvSpPr/>
            <p:nvPr/>
          </p:nvSpPr>
          <p:spPr>
            <a:xfrm>
              <a:off x="2066782" y="1954673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886" name="Google Shape;5886;p105"/>
            <p:cNvSpPr/>
            <p:nvPr/>
          </p:nvSpPr>
          <p:spPr>
            <a:xfrm>
              <a:off x="2066836" y="195453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cubicBezTo>
                    <a:pt x="0" y="4"/>
                    <a:pt x="0" y="4"/>
                    <a:pt x="0" y="7"/>
                  </a:cubicBezTo>
                  <a:cubicBezTo>
                    <a:pt x="0" y="4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887" name="Google Shape;5887;p105"/>
            <p:cNvSpPr/>
            <p:nvPr/>
          </p:nvSpPr>
          <p:spPr>
            <a:xfrm>
              <a:off x="2066591" y="195486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888" name="Google Shape;5888;p105"/>
            <p:cNvSpPr/>
            <p:nvPr/>
          </p:nvSpPr>
          <p:spPr>
            <a:xfrm>
              <a:off x="2066401" y="1954959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889" name="Google Shape;5889;p105"/>
            <p:cNvSpPr/>
            <p:nvPr/>
          </p:nvSpPr>
          <p:spPr>
            <a:xfrm>
              <a:off x="2066687" y="195476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890" name="Google Shape;5890;p105"/>
            <p:cNvSpPr/>
            <p:nvPr/>
          </p:nvSpPr>
          <p:spPr>
            <a:xfrm>
              <a:off x="2055037" y="196014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891" name="Google Shape;5891;p105"/>
            <p:cNvSpPr/>
            <p:nvPr/>
          </p:nvSpPr>
          <p:spPr>
            <a:xfrm>
              <a:off x="2066171" y="1955108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4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892" name="Google Shape;5892;p105"/>
            <p:cNvSpPr/>
            <p:nvPr/>
          </p:nvSpPr>
          <p:spPr>
            <a:xfrm>
              <a:off x="2051439" y="1959711"/>
              <a:ext cx="2811" cy="489"/>
            </a:xfrm>
            <a:custGeom>
              <a:avLst/>
              <a:gdLst/>
              <a:ahLst/>
              <a:cxnLst/>
              <a:rect l="l" t="t" r="r" b="b"/>
              <a:pathLst>
                <a:path w="207" h="36" extrusionOk="0">
                  <a:moveTo>
                    <a:pt x="0" y="1"/>
                  </a:moveTo>
                  <a:lnTo>
                    <a:pt x="0" y="1"/>
                  </a:lnTo>
                  <a:cubicBezTo>
                    <a:pt x="59" y="13"/>
                    <a:pt x="115" y="26"/>
                    <a:pt x="164" y="31"/>
                  </a:cubicBezTo>
                  <a:lnTo>
                    <a:pt x="164" y="31"/>
                  </a:lnTo>
                  <a:cubicBezTo>
                    <a:pt x="108" y="23"/>
                    <a:pt x="53" y="12"/>
                    <a:pt x="0" y="1"/>
                  </a:cubicBezTo>
                  <a:close/>
                  <a:moveTo>
                    <a:pt x="164" y="31"/>
                  </a:moveTo>
                  <a:cubicBezTo>
                    <a:pt x="178" y="33"/>
                    <a:pt x="192" y="34"/>
                    <a:pt x="206" y="36"/>
                  </a:cubicBezTo>
                  <a:lnTo>
                    <a:pt x="206" y="32"/>
                  </a:lnTo>
                  <a:lnTo>
                    <a:pt x="182" y="32"/>
                  </a:lnTo>
                  <a:cubicBezTo>
                    <a:pt x="176" y="32"/>
                    <a:pt x="170" y="31"/>
                    <a:pt x="164" y="3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893" name="Google Shape;5893;p105"/>
            <p:cNvSpPr/>
            <p:nvPr/>
          </p:nvSpPr>
          <p:spPr>
            <a:xfrm>
              <a:off x="2046633" y="1959575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0"/>
                  </a:moveTo>
                  <a:lnTo>
                    <a:pt x="0" y="11"/>
                  </a:lnTo>
                  <a:lnTo>
                    <a:pt x="0" y="18"/>
                  </a:lnTo>
                  <a:cubicBezTo>
                    <a:pt x="7" y="11"/>
                    <a:pt x="14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894" name="Google Shape;5894;p105"/>
            <p:cNvSpPr/>
            <p:nvPr/>
          </p:nvSpPr>
          <p:spPr>
            <a:xfrm>
              <a:off x="2048343" y="19591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895" name="Google Shape;5895;p105"/>
            <p:cNvSpPr/>
            <p:nvPr/>
          </p:nvSpPr>
          <p:spPr>
            <a:xfrm>
              <a:off x="2053856" y="1960186"/>
              <a:ext cx="625" cy="14"/>
            </a:xfrm>
            <a:custGeom>
              <a:avLst/>
              <a:gdLst/>
              <a:ahLst/>
              <a:cxnLst/>
              <a:rect l="l" t="t" r="r" b="b"/>
              <a:pathLst>
                <a:path w="46" h="1" extrusionOk="0">
                  <a:moveTo>
                    <a:pt x="25" y="1"/>
                  </a:moveTo>
                  <a:lnTo>
                    <a:pt x="0" y="1"/>
                  </a:lnTo>
                  <a:cubicBezTo>
                    <a:pt x="14" y="1"/>
                    <a:pt x="32" y="1"/>
                    <a:pt x="46" y="1"/>
                  </a:cubicBez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896" name="Google Shape;5896;p105"/>
            <p:cNvSpPr/>
            <p:nvPr/>
          </p:nvSpPr>
          <p:spPr>
            <a:xfrm>
              <a:off x="2011263" y="1967273"/>
              <a:ext cx="1208" cy="1385"/>
            </a:xfrm>
            <a:custGeom>
              <a:avLst/>
              <a:gdLst/>
              <a:ahLst/>
              <a:cxnLst/>
              <a:rect l="l" t="t" r="r" b="b"/>
              <a:pathLst>
                <a:path w="89" h="102" extrusionOk="0">
                  <a:moveTo>
                    <a:pt x="88" y="102"/>
                  </a:moveTo>
                  <a:cubicBezTo>
                    <a:pt x="57" y="74"/>
                    <a:pt x="29" y="39"/>
                    <a:pt x="4" y="4"/>
                  </a:cubicBezTo>
                  <a:lnTo>
                    <a:pt x="1" y="0"/>
                  </a:lnTo>
                  <a:lnTo>
                    <a:pt x="4" y="4"/>
                  </a:lnTo>
                  <a:cubicBezTo>
                    <a:pt x="29" y="39"/>
                    <a:pt x="57" y="74"/>
                    <a:pt x="88" y="102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897" name="Google Shape;5897;p105"/>
            <p:cNvSpPr/>
            <p:nvPr/>
          </p:nvSpPr>
          <p:spPr>
            <a:xfrm>
              <a:off x="2008086" y="1964748"/>
              <a:ext cx="2770" cy="1914"/>
            </a:xfrm>
            <a:custGeom>
              <a:avLst/>
              <a:gdLst/>
              <a:ahLst/>
              <a:cxnLst/>
              <a:rect l="l" t="t" r="r" b="b"/>
              <a:pathLst>
                <a:path w="204" h="141" extrusionOk="0">
                  <a:moveTo>
                    <a:pt x="203" y="141"/>
                  </a:moveTo>
                  <a:cubicBezTo>
                    <a:pt x="147" y="78"/>
                    <a:pt x="77" y="29"/>
                    <a:pt x="0" y="1"/>
                  </a:cubicBezTo>
                  <a:lnTo>
                    <a:pt x="0" y="1"/>
                  </a:lnTo>
                  <a:cubicBezTo>
                    <a:pt x="77" y="29"/>
                    <a:pt x="147" y="78"/>
                    <a:pt x="203" y="14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898" name="Google Shape;5898;p105"/>
            <p:cNvSpPr/>
            <p:nvPr/>
          </p:nvSpPr>
          <p:spPr>
            <a:xfrm>
              <a:off x="2022818" y="1968074"/>
              <a:ext cx="3720" cy="1059"/>
            </a:xfrm>
            <a:custGeom>
              <a:avLst/>
              <a:gdLst/>
              <a:ahLst/>
              <a:cxnLst/>
              <a:rect l="l" t="t" r="r" b="b"/>
              <a:pathLst>
                <a:path w="274" h="78" extrusionOk="0">
                  <a:moveTo>
                    <a:pt x="0" y="1"/>
                  </a:moveTo>
                  <a:cubicBezTo>
                    <a:pt x="77" y="1"/>
                    <a:pt x="207" y="11"/>
                    <a:pt x="273" y="78"/>
                  </a:cubicBezTo>
                  <a:cubicBezTo>
                    <a:pt x="207" y="11"/>
                    <a:pt x="8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899" name="Google Shape;5899;p105"/>
            <p:cNvSpPr/>
            <p:nvPr/>
          </p:nvSpPr>
          <p:spPr>
            <a:xfrm>
              <a:off x="2026524" y="1969120"/>
              <a:ext cx="679" cy="489"/>
            </a:xfrm>
            <a:custGeom>
              <a:avLst/>
              <a:gdLst/>
              <a:ahLst/>
              <a:cxnLst/>
              <a:rect l="l" t="t" r="r" b="b"/>
              <a:pathLst>
                <a:path w="50" h="36" extrusionOk="0">
                  <a:moveTo>
                    <a:pt x="0" y="1"/>
                  </a:moveTo>
                  <a:cubicBezTo>
                    <a:pt x="14" y="18"/>
                    <a:pt x="32" y="29"/>
                    <a:pt x="49" y="36"/>
                  </a:cubicBezTo>
                  <a:cubicBezTo>
                    <a:pt x="32" y="29"/>
                    <a:pt x="1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900" name="Google Shape;5900;p105"/>
            <p:cNvSpPr/>
            <p:nvPr/>
          </p:nvSpPr>
          <p:spPr>
            <a:xfrm>
              <a:off x="2010842" y="1966703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0"/>
                  </a:moveTo>
                  <a:lnTo>
                    <a:pt x="0" y="0"/>
                  </a:lnTo>
                  <a:cubicBezTo>
                    <a:pt x="7" y="7"/>
                    <a:pt x="11" y="14"/>
                    <a:pt x="18" y="21"/>
                  </a:cubicBezTo>
                  <a:cubicBezTo>
                    <a:pt x="14" y="14"/>
                    <a:pt x="7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901" name="Google Shape;5901;p105"/>
            <p:cNvSpPr/>
            <p:nvPr/>
          </p:nvSpPr>
          <p:spPr>
            <a:xfrm>
              <a:off x="2045397" y="1961001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902" name="Google Shape;5902;p105"/>
            <p:cNvSpPr/>
            <p:nvPr/>
          </p:nvSpPr>
          <p:spPr>
            <a:xfrm>
              <a:off x="2045058" y="196090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903" name="Google Shape;5903;p105"/>
            <p:cNvSpPr/>
            <p:nvPr/>
          </p:nvSpPr>
          <p:spPr>
            <a:xfrm>
              <a:off x="2044677" y="196081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904" name="Google Shape;5904;p105"/>
            <p:cNvSpPr/>
            <p:nvPr/>
          </p:nvSpPr>
          <p:spPr>
            <a:xfrm>
              <a:off x="2027190" y="1968984"/>
              <a:ext cx="244" cy="625"/>
            </a:xfrm>
            <a:custGeom>
              <a:avLst/>
              <a:gdLst/>
              <a:ahLst/>
              <a:cxnLst/>
              <a:rect l="l" t="t" r="r" b="b"/>
              <a:pathLst>
                <a:path w="18" h="46" extrusionOk="0">
                  <a:moveTo>
                    <a:pt x="18" y="0"/>
                  </a:moveTo>
                  <a:cubicBezTo>
                    <a:pt x="18" y="8"/>
                    <a:pt x="16" y="16"/>
                    <a:pt x="13" y="25"/>
                  </a:cubicBezTo>
                  <a:lnTo>
                    <a:pt x="13" y="25"/>
                  </a:lnTo>
                  <a:cubicBezTo>
                    <a:pt x="16" y="17"/>
                    <a:pt x="18" y="9"/>
                    <a:pt x="18" y="0"/>
                  </a:cubicBezTo>
                  <a:close/>
                  <a:moveTo>
                    <a:pt x="13" y="25"/>
                  </a:moveTo>
                  <a:cubicBezTo>
                    <a:pt x="10" y="32"/>
                    <a:pt x="6" y="39"/>
                    <a:pt x="0" y="46"/>
                  </a:cubicBezTo>
                  <a:lnTo>
                    <a:pt x="4" y="46"/>
                  </a:lnTo>
                  <a:cubicBezTo>
                    <a:pt x="7" y="39"/>
                    <a:pt x="11" y="32"/>
                    <a:pt x="13" y="25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905" name="Google Shape;5905;p105"/>
            <p:cNvSpPr/>
            <p:nvPr/>
          </p:nvSpPr>
          <p:spPr>
            <a:xfrm>
              <a:off x="2026280" y="1960023"/>
              <a:ext cx="9287" cy="1086"/>
            </a:xfrm>
            <a:custGeom>
              <a:avLst/>
              <a:gdLst/>
              <a:ahLst/>
              <a:cxnLst/>
              <a:rect l="l" t="t" r="r" b="b"/>
              <a:pathLst>
                <a:path w="684" h="80" extrusionOk="0">
                  <a:moveTo>
                    <a:pt x="517" y="0"/>
                  </a:moveTo>
                  <a:cubicBezTo>
                    <a:pt x="517" y="0"/>
                    <a:pt x="517" y="0"/>
                    <a:pt x="516" y="0"/>
                  </a:cubicBezTo>
                  <a:lnTo>
                    <a:pt x="516" y="0"/>
                  </a:lnTo>
                  <a:cubicBezTo>
                    <a:pt x="567" y="0"/>
                    <a:pt x="622" y="1"/>
                    <a:pt x="684" y="2"/>
                  </a:cubicBezTo>
                  <a:cubicBezTo>
                    <a:pt x="623" y="1"/>
                    <a:pt x="567" y="0"/>
                    <a:pt x="517" y="0"/>
                  </a:cubicBezTo>
                  <a:close/>
                  <a:moveTo>
                    <a:pt x="516" y="0"/>
                  </a:moveTo>
                  <a:cubicBezTo>
                    <a:pt x="73" y="0"/>
                    <a:pt x="23" y="51"/>
                    <a:pt x="1" y="79"/>
                  </a:cubicBezTo>
                  <a:cubicBezTo>
                    <a:pt x="23" y="51"/>
                    <a:pt x="76" y="0"/>
                    <a:pt x="516" y="0"/>
                  </a:cubicBezTo>
                  <a:lnTo>
                    <a:pt x="516" y="0"/>
                  </a:lnTo>
                  <a:cubicBezTo>
                    <a:pt x="516" y="0"/>
                    <a:pt x="516" y="0"/>
                    <a:pt x="516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906" name="Google Shape;5906;p105"/>
            <p:cNvSpPr/>
            <p:nvPr/>
          </p:nvSpPr>
          <p:spPr>
            <a:xfrm>
              <a:off x="2047583" y="1958950"/>
              <a:ext cx="774" cy="353"/>
            </a:xfrm>
            <a:custGeom>
              <a:avLst/>
              <a:gdLst/>
              <a:ahLst/>
              <a:cxnLst/>
              <a:rect l="l" t="t" r="r" b="b"/>
              <a:pathLst>
                <a:path w="57" h="26" extrusionOk="0">
                  <a:moveTo>
                    <a:pt x="56" y="1"/>
                  </a:moveTo>
                  <a:lnTo>
                    <a:pt x="0" y="25"/>
                  </a:lnTo>
                  <a:cubicBezTo>
                    <a:pt x="14" y="22"/>
                    <a:pt x="28" y="22"/>
                    <a:pt x="39" y="18"/>
                  </a:cubicBezTo>
                  <a:lnTo>
                    <a:pt x="56" y="18"/>
                  </a:lnTo>
                  <a:lnTo>
                    <a:pt x="56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907" name="Google Shape;5907;p105"/>
            <p:cNvSpPr/>
            <p:nvPr/>
          </p:nvSpPr>
          <p:spPr>
            <a:xfrm>
              <a:off x="2044257" y="19607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908" name="Google Shape;5908;p105"/>
            <p:cNvSpPr/>
            <p:nvPr/>
          </p:nvSpPr>
          <p:spPr>
            <a:xfrm>
              <a:off x="2048153" y="19591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909" name="Google Shape;5909;p105"/>
            <p:cNvSpPr/>
            <p:nvPr/>
          </p:nvSpPr>
          <p:spPr>
            <a:xfrm>
              <a:off x="2027190" y="19695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910" name="Google Shape;5910;p105"/>
            <p:cNvSpPr/>
            <p:nvPr/>
          </p:nvSpPr>
          <p:spPr>
            <a:xfrm>
              <a:off x="2043971" y="1930954"/>
              <a:ext cx="869" cy="258"/>
            </a:xfrm>
            <a:custGeom>
              <a:avLst/>
              <a:gdLst/>
              <a:ahLst/>
              <a:cxnLst/>
              <a:rect l="l" t="t" r="r" b="b"/>
              <a:pathLst>
                <a:path w="64" h="19" extrusionOk="0">
                  <a:moveTo>
                    <a:pt x="0" y="18"/>
                  </a:moveTo>
                  <a:cubicBezTo>
                    <a:pt x="32" y="4"/>
                    <a:pt x="53" y="1"/>
                    <a:pt x="63" y="11"/>
                  </a:cubicBezTo>
                  <a:lnTo>
                    <a:pt x="63" y="11"/>
                  </a:lnTo>
                  <a:cubicBezTo>
                    <a:pt x="53" y="1"/>
                    <a:pt x="32" y="4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911" name="Google Shape;5911;p105"/>
            <p:cNvSpPr/>
            <p:nvPr/>
          </p:nvSpPr>
          <p:spPr>
            <a:xfrm>
              <a:off x="2009036" y="196189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912" name="Google Shape;5912;p105"/>
            <p:cNvSpPr/>
            <p:nvPr/>
          </p:nvSpPr>
          <p:spPr>
            <a:xfrm>
              <a:off x="2008276" y="196394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913" name="Google Shape;5913;p105"/>
            <p:cNvSpPr/>
            <p:nvPr/>
          </p:nvSpPr>
          <p:spPr>
            <a:xfrm>
              <a:off x="2008561" y="196318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914" name="Google Shape;5914;p105"/>
            <p:cNvSpPr/>
            <p:nvPr/>
          </p:nvSpPr>
          <p:spPr>
            <a:xfrm>
              <a:off x="2028805" y="1937607"/>
              <a:ext cx="964" cy="163"/>
            </a:xfrm>
            <a:custGeom>
              <a:avLst/>
              <a:gdLst/>
              <a:ahLst/>
              <a:cxnLst/>
              <a:rect l="l" t="t" r="r" b="b"/>
              <a:pathLst>
                <a:path w="71" h="12" extrusionOk="0">
                  <a:moveTo>
                    <a:pt x="0" y="11"/>
                  </a:moveTo>
                  <a:cubicBezTo>
                    <a:pt x="21" y="1"/>
                    <a:pt x="46" y="1"/>
                    <a:pt x="70" y="8"/>
                  </a:cubicBezTo>
                  <a:cubicBezTo>
                    <a:pt x="46" y="1"/>
                    <a:pt x="21" y="1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915" name="Google Shape;5915;p105"/>
            <p:cNvSpPr/>
            <p:nvPr/>
          </p:nvSpPr>
          <p:spPr>
            <a:xfrm>
              <a:off x="2008846" y="196252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916" name="Google Shape;5916;p105"/>
            <p:cNvSpPr/>
            <p:nvPr/>
          </p:nvSpPr>
          <p:spPr>
            <a:xfrm>
              <a:off x="2009647" y="1960335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917" name="Google Shape;5917;p105"/>
            <p:cNvSpPr/>
            <p:nvPr/>
          </p:nvSpPr>
          <p:spPr>
            <a:xfrm>
              <a:off x="2029796" y="19377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918" name="Google Shape;5918;p105"/>
            <p:cNvSpPr/>
            <p:nvPr/>
          </p:nvSpPr>
          <p:spPr>
            <a:xfrm>
              <a:off x="2009267" y="196128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919" name="Google Shape;5919;p105"/>
            <p:cNvSpPr/>
            <p:nvPr/>
          </p:nvSpPr>
          <p:spPr>
            <a:xfrm>
              <a:off x="2009457" y="1960756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920" name="Google Shape;5920;p105"/>
            <p:cNvSpPr/>
            <p:nvPr/>
          </p:nvSpPr>
          <p:spPr>
            <a:xfrm>
              <a:off x="2008086" y="196474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921" name="Google Shape;5921;p105"/>
            <p:cNvSpPr/>
            <p:nvPr/>
          </p:nvSpPr>
          <p:spPr>
            <a:xfrm>
              <a:off x="2008086" y="196474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922" name="Google Shape;5922;p105"/>
            <p:cNvSpPr/>
            <p:nvPr/>
          </p:nvSpPr>
          <p:spPr>
            <a:xfrm>
              <a:off x="2051520" y="1865551"/>
              <a:ext cx="112191" cy="87765"/>
            </a:xfrm>
            <a:custGeom>
              <a:avLst/>
              <a:gdLst/>
              <a:ahLst/>
              <a:cxnLst/>
              <a:rect l="l" t="t" r="r" b="b"/>
              <a:pathLst>
                <a:path w="8263" h="6464" extrusionOk="0">
                  <a:moveTo>
                    <a:pt x="6379" y="1"/>
                  </a:moveTo>
                  <a:lnTo>
                    <a:pt x="4055" y="1450"/>
                  </a:lnTo>
                  <a:lnTo>
                    <a:pt x="3047" y="2262"/>
                  </a:lnTo>
                  <a:lnTo>
                    <a:pt x="3036" y="2266"/>
                  </a:lnTo>
                  <a:cubicBezTo>
                    <a:pt x="3008" y="2276"/>
                    <a:pt x="2374" y="2500"/>
                    <a:pt x="2182" y="2539"/>
                  </a:cubicBezTo>
                  <a:lnTo>
                    <a:pt x="2161" y="2542"/>
                  </a:lnTo>
                  <a:lnTo>
                    <a:pt x="2161" y="2588"/>
                  </a:lnTo>
                  <a:lnTo>
                    <a:pt x="2161" y="2637"/>
                  </a:lnTo>
                  <a:lnTo>
                    <a:pt x="2161" y="2717"/>
                  </a:lnTo>
                  <a:lnTo>
                    <a:pt x="2161" y="2759"/>
                  </a:lnTo>
                  <a:lnTo>
                    <a:pt x="2161" y="2836"/>
                  </a:lnTo>
                  <a:lnTo>
                    <a:pt x="2161" y="2875"/>
                  </a:lnTo>
                  <a:lnTo>
                    <a:pt x="2161" y="2945"/>
                  </a:lnTo>
                  <a:lnTo>
                    <a:pt x="2161" y="2980"/>
                  </a:lnTo>
                  <a:lnTo>
                    <a:pt x="2161" y="3046"/>
                  </a:lnTo>
                  <a:lnTo>
                    <a:pt x="2161" y="3081"/>
                  </a:lnTo>
                  <a:lnTo>
                    <a:pt x="2161" y="3141"/>
                  </a:lnTo>
                  <a:lnTo>
                    <a:pt x="2161" y="3172"/>
                  </a:lnTo>
                  <a:lnTo>
                    <a:pt x="2161" y="3228"/>
                  </a:lnTo>
                  <a:lnTo>
                    <a:pt x="2161" y="3260"/>
                  </a:lnTo>
                  <a:lnTo>
                    <a:pt x="2161" y="3312"/>
                  </a:lnTo>
                  <a:lnTo>
                    <a:pt x="2161" y="3340"/>
                  </a:lnTo>
                  <a:lnTo>
                    <a:pt x="2161" y="3386"/>
                  </a:lnTo>
                  <a:lnTo>
                    <a:pt x="2161" y="3414"/>
                  </a:lnTo>
                  <a:lnTo>
                    <a:pt x="2161" y="3456"/>
                  </a:lnTo>
                  <a:lnTo>
                    <a:pt x="2161" y="3480"/>
                  </a:lnTo>
                  <a:lnTo>
                    <a:pt x="2161" y="3519"/>
                  </a:lnTo>
                  <a:lnTo>
                    <a:pt x="2161" y="3543"/>
                  </a:lnTo>
                  <a:lnTo>
                    <a:pt x="2161" y="3578"/>
                  </a:lnTo>
                  <a:lnTo>
                    <a:pt x="2161" y="3599"/>
                  </a:lnTo>
                  <a:lnTo>
                    <a:pt x="2161" y="3631"/>
                  </a:lnTo>
                  <a:lnTo>
                    <a:pt x="2161" y="3652"/>
                  </a:lnTo>
                  <a:lnTo>
                    <a:pt x="2161" y="3680"/>
                  </a:lnTo>
                  <a:lnTo>
                    <a:pt x="2161" y="3697"/>
                  </a:lnTo>
                  <a:lnTo>
                    <a:pt x="2161" y="3722"/>
                  </a:lnTo>
                  <a:lnTo>
                    <a:pt x="2161" y="3739"/>
                  </a:lnTo>
                  <a:lnTo>
                    <a:pt x="2161" y="3764"/>
                  </a:lnTo>
                  <a:lnTo>
                    <a:pt x="2161" y="3778"/>
                  </a:lnTo>
                  <a:lnTo>
                    <a:pt x="2161" y="3799"/>
                  </a:lnTo>
                  <a:lnTo>
                    <a:pt x="2161" y="3809"/>
                  </a:lnTo>
                  <a:lnTo>
                    <a:pt x="2161" y="3830"/>
                  </a:lnTo>
                  <a:lnTo>
                    <a:pt x="2161" y="3841"/>
                  </a:lnTo>
                  <a:lnTo>
                    <a:pt x="2161" y="3855"/>
                  </a:lnTo>
                  <a:lnTo>
                    <a:pt x="2161" y="3865"/>
                  </a:lnTo>
                  <a:lnTo>
                    <a:pt x="2161" y="3879"/>
                  </a:lnTo>
                  <a:lnTo>
                    <a:pt x="2161" y="3890"/>
                  </a:lnTo>
                  <a:lnTo>
                    <a:pt x="2161" y="3900"/>
                  </a:lnTo>
                  <a:lnTo>
                    <a:pt x="2161" y="3911"/>
                  </a:lnTo>
                  <a:lnTo>
                    <a:pt x="2161" y="3918"/>
                  </a:lnTo>
                  <a:lnTo>
                    <a:pt x="2161" y="3925"/>
                  </a:lnTo>
                  <a:lnTo>
                    <a:pt x="2161" y="3935"/>
                  </a:lnTo>
                  <a:lnTo>
                    <a:pt x="2161" y="3942"/>
                  </a:lnTo>
                  <a:lnTo>
                    <a:pt x="2161" y="3946"/>
                  </a:lnTo>
                  <a:lnTo>
                    <a:pt x="2161" y="3953"/>
                  </a:lnTo>
                  <a:lnTo>
                    <a:pt x="2161" y="3957"/>
                  </a:lnTo>
                  <a:lnTo>
                    <a:pt x="2161" y="3964"/>
                  </a:lnTo>
                  <a:lnTo>
                    <a:pt x="2161" y="3967"/>
                  </a:lnTo>
                  <a:lnTo>
                    <a:pt x="2161" y="3971"/>
                  </a:lnTo>
                  <a:lnTo>
                    <a:pt x="2161" y="3974"/>
                  </a:lnTo>
                  <a:lnTo>
                    <a:pt x="2161" y="3978"/>
                  </a:lnTo>
                  <a:lnTo>
                    <a:pt x="2161" y="3981"/>
                  </a:lnTo>
                  <a:lnTo>
                    <a:pt x="2161" y="3985"/>
                  </a:lnTo>
                  <a:lnTo>
                    <a:pt x="2157" y="3992"/>
                  </a:lnTo>
                  <a:cubicBezTo>
                    <a:pt x="2126" y="4044"/>
                    <a:pt x="2105" y="4100"/>
                    <a:pt x="2087" y="4160"/>
                  </a:cubicBezTo>
                  <a:cubicBezTo>
                    <a:pt x="2056" y="4261"/>
                    <a:pt x="2028" y="4345"/>
                    <a:pt x="1986" y="4387"/>
                  </a:cubicBezTo>
                  <a:cubicBezTo>
                    <a:pt x="1972" y="4405"/>
                    <a:pt x="1958" y="4419"/>
                    <a:pt x="1944" y="4436"/>
                  </a:cubicBezTo>
                  <a:cubicBezTo>
                    <a:pt x="1884" y="4517"/>
                    <a:pt x="1783" y="4650"/>
                    <a:pt x="1597" y="4650"/>
                  </a:cubicBezTo>
                  <a:cubicBezTo>
                    <a:pt x="1489" y="4657"/>
                    <a:pt x="1380" y="4667"/>
                    <a:pt x="1272" y="4688"/>
                  </a:cubicBezTo>
                  <a:cubicBezTo>
                    <a:pt x="1128" y="4713"/>
                    <a:pt x="985" y="4730"/>
                    <a:pt x="841" y="4737"/>
                  </a:cubicBezTo>
                  <a:cubicBezTo>
                    <a:pt x="803" y="4737"/>
                    <a:pt x="768" y="4737"/>
                    <a:pt x="733" y="4730"/>
                  </a:cubicBezTo>
                  <a:cubicBezTo>
                    <a:pt x="717" y="4728"/>
                    <a:pt x="701" y="4726"/>
                    <a:pt x="686" y="4726"/>
                  </a:cubicBezTo>
                  <a:cubicBezTo>
                    <a:pt x="579" y="4726"/>
                    <a:pt x="484" y="4785"/>
                    <a:pt x="410" y="4828"/>
                  </a:cubicBezTo>
                  <a:cubicBezTo>
                    <a:pt x="386" y="4842"/>
                    <a:pt x="358" y="4860"/>
                    <a:pt x="330" y="4870"/>
                  </a:cubicBezTo>
                  <a:lnTo>
                    <a:pt x="312" y="4877"/>
                  </a:lnTo>
                  <a:cubicBezTo>
                    <a:pt x="249" y="4891"/>
                    <a:pt x="186" y="4898"/>
                    <a:pt x="127" y="4898"/>
                  </a:cubicBezTo>
                  <a:cubicBezTo>
                    <a:pt x="88" y="4898"/>
                    <a:pt x="46" y="4902"/>
                    <a:pt x="8" y="4902"/>
                  </a:cubicBezTo>
                  <a:lnTo>
                    <a:pt x="8" y="4905"/>
                  </a:lnTo>
                  <a:cubicBezTo>
                    <a:pt x="8" y="4916"/>
                    <a:pt x="4" y="4930"/>
                    <a:pt x="4" y="4940"/>
                  </a:cubicBezTo>
                  <a:lnTo>
                    <a:pt x="4" y="4947"/>
                  </a:lnTo>
                  <a:cubicBezTo>
                    <a:pt x="4" y="4958"/>
                    <a:pt x="4" y="4968"/>
                    <a:pt x="1" y="4975"/>
                  </a:cubicBezTo>
                  <a:lnTo>
                    <a:pt x="1" y="4982"/>
                  </a:lnTo>
                  <a:lnTo>
                    <a:pt x="1" y="5007"/>
                  </a:lnTo>
                  <a:lnTo>
                    <a:pt x="1" y="5010"/>
                  </a:lnTo>
                  <a:lnTo>
                    <a:pt x="1" y="5031"/>
                  </a:lnTo>
                  <a:lnTo>
                    <a:pt x="1" y="5049"/>
                  </a:lnTo>
                  <a:lnTo>
                    <a:pt x="1" y="5052"/>
                  </a:lnTo>
                  <a:lnTo>
                    <a:pt x="1" y="5063"/>
                  </a:lnTo>
                  <a:lnTo>
                    <a:pt x="1" y="5066"/>
                  </a:lnTo>
                  <a:lnTo>
                    <a:pt x="1" y="5073"/>
                  </a:lnTo>
                  <a:lnTo>
                    <a:pt x="1" y="5080"/>
                  </a:lnTo>
                  <a:cubicBezTo>
                    <a:pt x="39" y="5122"/>
                    <a:pt x="67" y="5171"/>
                    <a:pt x="85" y="5227"/>
                  </a:cubicBezTo>
                  <a:cubicBezTo>
                    <a:pt x="109" y="5287"/>
                    <a:pt x="137" y="5360"/>
                    <a:pt x="176" y="5388"/>
                  </a:cubicBezTo>
                  <a:lnTo>
                    <a:pt x="197" y="5406"/>
                  </a:lnTo>
                  <a:cubicBezTo>
                    <a:pt x="305" y="5486"/>
                    <a:pt x="456" y="5598"/>
                    <a:pt x="456" y="5735"/>
                  </a:cubicBezTo>
                  <a:cubicBezTo>
                    <a:pt x="456" y="5798"/>
                    <a:pt x="459" y="5875"/>
                    <a:pt x="487" y="5875"/>
                  </a:cubicBezTo>
                  <a:cubicBezTo>
                    <a:pt x="564" y="5875"/>
                    <a:pt x="610" y="5938"/>
                    <a:pt x="649" y="5990"/>
                  </a:cubicBezTo>
                  <a:cubicBezTo>
                    <a:pt x="670" y="6025"/>
                    <a:pt x="694" y="6054"/>
                    <a:pt x="729" y="6071"/>
                  </a:cubicBezTo>
                  <a:cubicBezTo>
                    <a:pt x="736" y="6074"/>
                    <a:pt x="745" y="6076"/>
                    <a:pt x="755" y="6076"/>
                  </a:cubicBezTo>
                  <a:cubicBezTo>
                    <a:pt x="790" y="6076"/>
                    <a:pt x="837" y="6060"/>
                    <a:pt x="869" y="6047"/>
                  </a:cubicBezTo>
                  <a:cubicBezTo>
                    <a:pt x="900" y="6036"/>
                    <a:pt x="934" y="6025"/>
                    <a:pt x="965" y="6025"/>
                  </a:cubicBezTo>
                  <a:cubicBezTo>
                    <a:pt x="993" y="6025"/>
                    <a:pt x="1019" y="6034"/>
                    <a:pt x="1037" y="6061"/>
                  </a:cubicBezTo>
                  <a:cubicBezTo>
                    <a:pt x="1058" y="6092"/>
                    <a:pt x="1058" y="6138"/>
                    <a:pt x="1058" y="6225"/>
                  </a:cubicBezTo>
                  <a:cubicBezTo>
                    <a:pt x="1058" y="6260"/>
                    <a:pt x="1058" y="6309"/>
                    <a:pt x="1062" y="6341"/>
                  </a:cubicBezTo>
                  <a:lnTo>
                    <a:pt x="1086" y="6344"/>
                  </a:lnTo>
                  <a:lnTo>
                    <a:pt x="1093" y="6344"/>
                  </a:lnTo>
                  <a:lnTo>
                    <a:pt x="1111" y="6351"/>
                  </a:lnTo>
                  <a:lnTo>
                    <a:pt x="1121" y="6355"/>
                  </a:lnTo>
                  <a:lnTo>
                    <a:pt x="1142" y="6362"/>
                  </a:lnTo>
                  <a:lnTo>
                    <a:pt x="1153" y="6365"/>
                  </a:lnTo>
                  <a:lnTo>
                    <a:pt x="1170" y="6372"/>
                  </a:lnTo>
                  <a:lnTo>
                    <a:pt x="1174" y="6372"/>
                  </a:lnTo>
                  <a:lnTo>
                    <a:pt x="1174" y="6365"/>
                  </a:lnTo>
                  <a:cubicBezTo>
                    <a:pt x="1174" y="6362"/>
                    <a:pt x="1177" y="6351"/>
                    <a:pt x="1177" y="6344"/>
                  </a:cubicBezTo>
                  <a:cubicBezTo>
                    <a:pt x="1181" y="6341"/>
                    <a:pt x="1184" y="6330"/>
                    <a:pt x="1184" y="6323"/>
                  </a:cubicBezTo>
                  <a:cubicBezTo>
                    <a:pt x="1188" y="6316"/>
                    <a:pt x="1188" y="6313"/>
                    <a:pt x="1191" y="6309"/>
                  </a:cubicBezTo>
                  <a:cubicBezTo>
                    <a:pt x="1191" y="6306"/>
                    <a:pt x="1198" y="6292"/>
                    <a:pt x="1202" y="6285"/>
                  </a:cubicBezTo>
                  <a:cubicBezTo>
                    <a:pt x="1205" y="6278"/>
                    <a:pt x="1209" y="6274"/>
                    <a:pt x="1209" y="6271"/>
                  </a:cubicBezTo>
                  <a:cubicBezTo>
                    <a:pt x="1212" y="6264"/>
                    <a:pt x="1216" y="6257"/>
                    <a:pt x="1223" y="6253"/>
                  </a:cubicBezTo>
                  <a:cubicBezTo>
                    <a:pt x="1230" y="6243"/>
                    <a:pt x="1237" y="6232"/>
                    <a:pt x="1247" y="6225"/>
                  </a:cubicBezTo>
                  <a:cubicBezTo>
                    <a:pt x="1254" y="6218"/>
                    <a:pt x="1261" y="6211"/>
                    <a:pt x="1272" y="6204"/>
                  </a:cubicBezTo>
                  <a:lnTo>
                    <a:pt x="1279" y="6201"/>
                  </a:lnTo>
                  <a:cubicBezTo>
                    <a:pt x="1286" y="6194"/>
                    <a:pt x="1293" y="6190"/>
                    <a:pt x="1303" y="6187"/>
                  </a:cubicBezTo>
                  <a:lnTo>
                    <a:pt x="1307" y="6187"/>
                  </a:lnTo>
                  <a:cubicBezTo>
                    <a:pt x="1317" y="6180"/>
                    <a:pt x="1328" y="6180"/>
                    <a:pt x="1342" y="6176"/>
                  </a:cubicBezTo>
                  <a:lnTo>
                    <a:pt x="1345" y="6176"/>
                  </a:lnTo>
                  <a:cubicBezTo>
                    <a:pt x="1356" y="6176"/>
                    <a:pt x="1363" y="6173"/>
                    <a:pt x="1373" y="6173"/>
                  </a:cubicBezTo>
                  <a:lnTo>
                    <a:pt x="1415" y="6173"/>
                  </a:lnTo>
                  <a:cubicBezTo>
                    <a:pt x="1426" y="6176"/>
                    <a:pt x="1440" y="6176"/>
                    <a:pt x="1450" y="6180"/>
                  </a:cubicBezTo>
                  <a:cubicBezTo>
                    <a:pt x="1513" y="6194"/>
                    <a:pt x="1562" y="6243"/>
                    <a:pt x="1580" y="6306"/>
                  </a:cubicBezTo>
                  <a:cubicBezTo>
                    <a:pt x="1587" y="6323"/>
                    <a:pt x="1590" y="6344"/>
                    <a:pt x="1590" y="6365"/>
                  </a:cubicBezTo>
                  <a:cubicBezTo>
                    <a:pt x="1597" y="6414"/>
                    <a:pt x="1601" y="6428"/>
                    <a:pt x="1636" y="6442"/>
                  </a:cubicBezTo>
                  <a:cubicBezTo>
                    <a:pt x="1646" y="6449"/>
                    <a:pt x="1657" y="6453"/>
                    <a:pt x="1671" y="6456"/>
                  </a:cubicBezTo>
                  <a:cubicBezTo>
                    <a:pt x="1683" y="6461"/>
                    <a:pt x="1696" y="6464"/>
                    <a:pt x="1709" y="6464"/>
                  </a:cubicBezTo>
                  <a:cubicBezTo>
                    <a:pt x="1722" y="6464"/>
                    <a:pt x="1736" y="6461"/>
                    <a:pt x="1748" y="6456"/>
                  </a:cubicBezTo>
                  <a:cubicBezTo>
                    <a:pt x="1762" y="6449"/>
                    <a:pt x="1769" y="6435"/>
                    <a:pt x="1769" y="6421"/>
                  </a:cubicBezTo>
                  <a:cubicBezTo>
                    <a:pt x="1769" y="6418"/>
                    <a:pt x="1769" y="6411"/>
                    <a:pt x="1769" y="6404"/>
                  </a:cubicBezTo>
                  <a:cubicBezTo>
                    <a:pt x="1769" y="6253"/>
                    <a:pt x="2000" y="6004"/>
                    <a:pt x="2028" y="5973"/>
                  </a:cubicBezTo>
                  <a:cubicBezTo>
                    <a:pt x="2038" y="5934"/>
                    <a:pt x="2045" y="5892"/>
                    <a:pt x="2049" y="5850"/>
                  </a:cubicBezTo>
                  <a:cubicBezTo>
                    <a:pt x="2066" y="5731"/>
                    <a:pt x="2087" y="5595"/>
                    <a:pt x="2164" y="5532"/>
                  </a:cubicBezTo>
                  <a:cubicBezTo>
                    <a:pt x="2213" y="5490"/>
                    <a:pt x="2288" y="5475"/>
                    <a:pt x="2374" y="5475"/>
                  </a:cubicBezTo>
                  <a:cubicBezTo>
                    <a:pt x="2461" y="5475"/>
                    <a:pt x="2560" y="5490"/>
                    <a:pt x="2658" y="5507"/>
                  </a:cubicBezTo>
                  <a:lnTo>
                    <a:pt x="2718" y="5514"/>
                  </a:lnTo>
                  <a:cubicBezTo>
                    <a:pt x="2718" y="5515"/>
                    <a:pt x="2719" y="5515"/>
                    <a:pt x="2720" y="5515"/>
                  </a:cubicBezTo>
                  <a:cubicBezTo>
                    <a:pt x="2735" y="5515"/>
                    <a:pt x="2768" y="5485"/>
                    <a:pt x="2795" y="5462"/>
                  </a:cubicBezTo>
                  <a:cubicBezTo>
                    <a:pt x="2832" y="5427"/>
                    <a:pt x="2890" y="5372"/>
                    <a:pt x="2962" y="5372"/>
                  </a:cubicBezTo>
                  <a:cubicBezTo>
                    <a:pt x="2996" y="5372"/>
                    <a:pt x="3034" y="5385"/>
                    <a:pt x="3075" y="5420"/>
                  </a:cubicBezTo>
                  <a:cubicBezTo>
                    <a:pt x="3120" y="5458"/>
                    <a:pt x="3190" y="5462"/>
                    <a:pt x="3264" y="5465"/>
                  </a:cubicBezTo>
                  <a:lnTo>
                    <a:pt x="3295" y="5465"/>
                  </a:lnTo>
                  <a:cubicBezTo>
                    <a:pt x="3320" y="5469"/>
                    <a:pt x="3341" y="5469"/>
                    <a:pt x="3365" y="5472"/>
                  </a:cubicBezTo>
                  <a:cubicBezTo>
                    <a:pt x="3425" y="5479"/>
                    <a:pt x="3477" y="5507"/>
                    <a:pt x="3516" y="5553"/>
                  </a:cubicBezTo>
                  <a:cubicBezTo>
                    <a:pt x="3544" y="5584"/>
                    <a:pt x="3565" y="5619"/>
                    <a:pt x="3586" y="5658"/>
                  </a:cubicBezTo>
                  <a:lnTo>
                    <a:pt x="3603" y="5696"/>
                  </a:lnTo>
                  <a:cubicBezTo>
                    <a:pt x="3631" y="5752"/>
                    <a:pt x="3673" y="5829"/>
                    <a:pt x="3705" y="5840"/>
                  </a:cubicBezTo>
                  <a:cubicBezTo>
                    <a:pt x="3719" y="5840"/>
                    <a:pt x="3729" y="5836"/>
                    <a:pt x="3740" y="5829"/>
                  </a:cubicBezTo>
                  <a:cubicBezTo>
                    <a:pt x="3890" y="5742"/>
                    <a:pt x="4055" y="5696"/>
                    <a:pt x="4226" y="5689"/>
                  </a:cubicBezTo>
                  <a:cubicBezTo>
                    <a:pt x="4296" y="5689"/>
                    <a:pt x="4387" y="5745"/>
                    <a:pt x="4513" y="5829"/>
                  </a:cubicBezTo>
                  <a:cubicBezTo>
                    <a:pt x="4562" y="5864"/>
                    <a:pt x="4615" y="5896"/>
                    <a:pt x="4667" y="5920"/>
                  </a:cubicBezTo>
                  <a:cubicBezTo>
                    <a:pt x="4724" y="5939"/>
                    <a:pt x="4845" y="5953"/>
                    <a:pt x="4955" y="5953"/>
                  </a:cubicBezTo>
                  <a:cubicBezTo>
                    <a:pt x="5037" y="5953"/>
                    <a:pt x="5113" y="5945"/>
                    <a:pt x="5151" y="5924"/>
                  </a:cubicBezTo>
                  <a:cubicBezTo>
                    <a:pt x="5189" y="5899"/>
                    <a:pt x="5228" y="5868"/>
                    <a:pt x="5263" y="5833"/>
                  </a:cubicBezTo>
                  <a:cubicBezTo>
                    <a:pt x="5351" y="5751"/>
                    <a:pt x="5452" y="5657"/>
                    <a:pt x="5568" y="5657"/>
                  </a:cubicBezTo>
                  <a:cubicBezTo>
                    <a:pt x="5576" y="5657"/>
                    <a:pt x="5584" y="5657"/>
                    <a:pt x="5592" y="5658"/>
                  </a:cubicBezTo>
                  <a:cubicBezTo>
                    <a:pt x="5635" y="5660"/>
                    <a:pt x="5680" y="5661"/>
                    <a:pt x="5724" y="5661"/>
                  </a:cubicBezTo>
                  <a:cubicBezTo>
                    <a:pt x="5768" y="5661"/>
                    <a:pt x="5812" y="5660"/>
                    <a:pt x="5854" y="5658"/>
                  </a:cubicBezTo>
                  <a:cubicBezTo>
                    <a:pt x="5941" y="5655"/>
                    <a:pt x="6015" y="5653"/>
                    <a:pt x="6078" y="5653"/>
                  </a:cubicBezTo>
                  <a:cubicBezTo>
                    <a:pt x="6191" y="5653"/>
                    <a:pt x="6268" y="5660"/>
                    <a:pt x="6313" y="5682"/>
                  </a:cubicBezTo>
                  <a:lnTo>
                    <a:pt x="6334" y="5693"/>
                  </a:lnTo>
                  <a:cubicBezTo>
                    <a:pt x="6407" y="5728"/>
                    <a:pt x="6546" y="5800"/>
                    <a:pt x="6656" y="5800"/>
                  </a:cubicBezTo>
                  <a:cubicBezTo>
                    <a:pt x="6677" y="5800"/>
                    <a:pt x="6697" y="5797"/>
                    <a:pt x="6715" y="5791"/>
                  </a:cubicBezTo>
                  <a:cubicBezTo>
                    <a:pt x="6775" y="5773"/>
                    <a:pt x="6842" y="5689"/>
                    <a:pt x="6901" y="5616"/>
                  </a:cubicBezTo>
                  <a:cubicBezTo>
                    <a:pt x="6971" y="5528"/>
                    <a:pt x="7034" y="5455"/>
                    <a:pt x="7108" y="5434"/>
                  </a:cubicBezTo>
                  <a:cubicBezTo>
                    <a:pt x="7118" y="5430"/>
                    <a:pt x="7129" y="5430"/>
                    <a:pt x="7139" y="5427"/>
                  </a:cubicBezTo>
                  <a:lnTo>
                    <a:pt x="7139" y="5427"/>
                  </a:lnTo>
                  <a:lnTo>
                    <a:pt x="7087" y="5434"/>
                  </a:lnTo>
                  <a:lnTo>
                    <a:pt x="7087" y="5392"/>
                  </a:lnTo>
                  <a:lnTo>
                    <a:pt x="7087" y="5378"/>
                  </a:lnTo>
                  <a:lnTo>
                    <a:pt x="7087" y="5332"/>
                  </a:lnTo>
                  <a:cubicBezTo>
                    <a:pt x="7087" y="5168"/>
                    <a:pt x="7108" y="5115"/>
                    <a:pt x="7139" y="5052"/>
                  </a:cubicBezTo>
                  <a:cubicBezTo>
                    <a:pt x="7171" y="4989"/>
                    <a:pt x="7192" y="4923"/>
                    <a:pt x="7202" y="4853"/>
                  </a:cubicBezTo>
                  <a:cubicBezTo>
                    <a:pt x="7251" y="4541"/>
                    <a:pt x="7972" y="3820"/>
                    <a:pt x="8088" y="3718"/>
                  </a:cubicBezTo>
                  <a:cubicBezTo>
                    <a:pt x="8112" y="3648"/>
                    <a:pt x="8137" y="3267"/>
                    <a:pt x="8137" y="2406"/>
                  </a:cubicBezTo>
                  <a:cubicBezTo>
                    <a:pt x="8144" y="2199"/>
                    <a:pt x="8179" y="1996"/>
                    <a:pt x="8238" y="1800"/>
                  </a:cubicBezTo>
                  <a:cubicBezTo>
                    <a:pt x="8263" y="1744"/>
                    <a:pt x="8252" y="1674"/>
                    <a:pt x="8207" y="1625"/>
                  </a:cubicBezTo>
                  <a:cubicBezTo>
                    <a:pt x="8154" y="1562"/>
                    <a:pt x="8130" y="1478"/>
                    <a:pt x="8137" y="1390"/>
                  </a:cubicBezTo>
                  <a:cubicBezTo>
                    <a:pt x="8144" y="1296"/>
                    <a:pt x="8081" y="1205"/>
                    <a:pt x="8018" y="1121"/>
                  </a:cubicBezTo>
                  <a:cubicBezTo>
                    <a:pt x="7962" y="1044"/>
                    <a:pt x="7913" y="974"/>
                    <a:pt x="7913" y="897"/>
                  </a:cubicBezTo>
                  <a:lnTo>
                    <a:pt x="7913" y="876"/>
                  </a:lnTo>
                  <a:lnTo>
                    <a:pt x="7913" y="872"/>
                  </a:lnTo>
                  <a:lnTo>
                    <a:pt x="7913" y="855"/>
                  </a:lnTo>
                  <a:lnTo>
                    <a:pt x="7913" y="844"/>
                  </a:lnTo>
                  <a:lnTo>
                    <a:pt x="7913" y="823"/>
                  </a:lnTo>
                  <a:lnTo>
                    <a:pt x="7913" y="813"/>
                  </a:lnTo>
                  <a:lnTo>
                    <a:pt x="7913" y="785"/>
                  </a:lnTo>
                  <a:lnTo>
                    <a:pt x="7913" y="778"/>
                  </a:lnTo>
                  <a:cubicBezTo>
                    <a:pt x="7906" y="648"/>
                    <a:pt x="7895" y="452"/>
                    <a:pt x="7888" y="302"/>
                  </a:cubicBezTo>
                  <a:lnTo>
                    <a:pt x="7570" y="473"/>
                  </a:lnTo>
                  <a:lnTo>
                    <a:pt x="7489" y="519"/>
                  </a:lnTo>
                  <a:lnTo>
                    <a:pt x="7458" y="463"/>
                  </a:lnTo>
                  <a:cubicBezTo>
                    <a:pt x="7374" y="333"/>
                    <a:pt x="7262" y="225"/>
                    <a:pt x="7132" y="137"/>
                  </a:cubicBezTo>
                  <a:cubicBezTo>
                    <a:pt x="7122" y="130"/>
                    <a:pt x="7111" y="127"/>
                    <a:pt x="7101" y="120"/>
                  </a:cubicBezTo>
                  <a:lnTo>
                    <a:pt x="7083" y="113"/>
                  </a:lnTo>
                  <a:lnTo>
                    <a:pt x="7062" y="102"/>
                  </a:lnTo>
                  <a:lnTo>
                    <a:pt x="7041" y="95"/>
                  </a:lnTo>
                  <a:lnTo>
                    <a:pt x="7024" y="88"/>
                  </a:lnTo>
                  <a:lnTo>
                    <a:pt x="6999" y="78"/>
                  </a:lnTo>
                  <a:lnTo>
                    <a:pt x="6978" y="71"/>
                  </a:lnTo>
                  <a:lnTo>
                    <a:pt x="6954" y="64"/>
                  </a:lnTo>
                  <a:lnTo>
                    <a:pt x="6929" y="60"/>
                  </a:lnTo>
                  <a:lnTo>
                    <a:pt x="6905" y="53"/>
                  </a:lnTo>
                  <a:lnTo>
                    <a:pt x="6877" y="46"/>
                  </a:lnTo>
                  <a:lnTo>
                    <a:pt x="6856" y="43"/>
                  </a:lnTo>
                  <a:lnTo>
                    <a:pt x="6820" y="36"/>
                  </a:lnTo>
                  <a:lnTo>
                    <a:pt x="6803" y="32"/>
                  </a:lnTo>
                  <a:lnTo>
                    <a:pt x="6764" y="25"/>
                  </a:lnTo>
                  <a:lnTo>
                    <a:pt x="6754" y="25"/>
                  </a:lnTo>
                  <a:lnTo>
                    <a:pt x="6708" y="22"/>
                  </a:lnTo>
                  <a:lnTo>
                    <a:pt x="6698" y="22"/>
                  </a:lnTo>
                  <a:lnTo>
                    <a:pt x="6656" y="15"/>
                  </a:lnTo>
                  <a:lnTo>
                    <a:pt x="6642" y="15"/>
                  </a:lnTo>
                  <a:lnTo>
                    <a:pt x="6610" y="11"/>
                  </a:lnTo>
                  <a:lnTo>
                    <a:pt x="6565" y="11"/>
                  </a:lnTo>
                  <a:cubicBezTo>
                    <a:pt x="6502" y="4"/>
                    <a:pt x="6439" y="4"/>
                    <a:pt x="6379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923" name="Google Shape;5923;p105"/>
            <p:cNvSpPr/>
            <p:nvPr/>
          </p:nvSpPr>
          <p:spPr>
            <a:xfrm>
              <a:off x="2080902" y="1899970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0"/>
                  </a:moveTo>
                  <a:lnTo>
                    <a:pt x="0" y="4"/>
                  </a:lnTo>
                  <a:lnTo>
                    <a:pt x="4" y="4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924" name="Google Shape;5924;p105"/>
            <p:cNvSpPr/>
            <p:nvPr/>
          </p:nvSpPr>
          <p:spPr>
            <a:xfrm>
              <a:off x="2147120" y="1866841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0"/>
                  </a:moveTo>
                  <a:lnTo>
                    <a:pt x="21" y="7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925" name="Google Shape;5925;p105"/>
            <p:cNvSpPr/>
            <p:nvPr/>
          </p:nvSpPr>
          <p:spPr>
            <a:xfrm>
              <a:off x="2138131" y="1865510"/>
              <a:ext cx="2525" cy="149"/>
            </a:xfrm>
            <a:custGeom>
              <a:avLst/>
              <a:gdLst/>
              <a:ahLst/>
              <a:cxnLst/>
              <a:rect l="l" t="t" r="r" b="b"/>
              <a:pathLst>
                <a:path w="186" h="11" extrusionOk="0">
                  <a:moveTo>
                    <a:pt x="0" y="0"/>
                  </a:moveTo>
                  <a:cubicBezTo>
                    <a:pt x="46" y="0"/>
                    <a:pt x="112" y="4"/>
                    <a:pt x="186" y="11"/>
                  </a:cubicBezTo>
                  <a:cubicBezTo>
                    <a:pt x="119" y="4"/>
                    <a:pt x="56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926" name="Google Shape;5926;p105"/>
            <p:cNvSpPr/>
            <p:nvPr/>
          </p:nvSpPr>
          <p:spPr>
            <a:xfrm>
              <a:off x="2140888" y="1865646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927" name="Google Shape;5927;p105"/>
            <p:cNvSpPr/>
            <p:nvPr/>
          </p:nvSpPr>
          <p:spPr>
            <a:xfrm>
              <a:off x="2145219" y="1866311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928" name="Google Shape;5928;p105"/>
            <p:cNvSpPr/>
            <p:nvPr/>
          </p:nvSpPr>
          <p:spPr>
            <a:xfrm>
              <a:off x="2147690" y="1867071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929" name="Google Shape;5929;p105"/>
            <p:cNvSpPr/>
            <p:nvPr/>
          </p:nvSpPr>
          <p:spPr>
            <a:xfrm>
              <a:off x="2144554" y="1866175"/>
              <a:ext cx="285" cy="54"/>
            </a:xfrm>
            <a:custGeom>
              <a:avLst/>
              <a:gdLst/>
              <a:ahLst/>
              <a:cxnLst/>
              <a:rect l="l" t="t" r="r" b="b"/>
              <a:pathLst>
                <a:path w="21" h="4" extrusionOk="0">
                  <a:moveTo>
                    <a:pt x="0" y="0"/>
                  </a:moveTo>
                  <a:lnTo>
                    <a:pt x="21" y="4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930" name="Google Shape;5930;p105"/>
            <p:cNvSpPr/>
            <p:nvPr/>
          </p:nvSpPr>
          <p:spPr>
            <a:xfrm>
              <a:off x="2146495" y="1866650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0"/>
                  </a:moveTo>
                  <a:lnTo>
                    <a:pt x="25" y="7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931" name="Google Shape;5931;p105"/>
            <p:cNvSpPr/>
            <p:nvPr/>
          </p:nvSpPr>
          <p:spPr>
            <a:xfrm>
              <a:off x="2145884" y="1866460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0"/>
                  </a:moveTo>
                  <a:lnTo>
                    <a:pt x="25" y="7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932" name="Google Shape;5932;p105"/>
            <p:cNvSpPr/>
            <p:nvPr/>
          </p:nvSpPr>
          <p:spPr>
            <a:xfrm>
              <a:off x="2153202" y="1872014"/>
              <a:ext cx="1059" cy="584"/>
            </a:xfrm>
            <a:custGeom>
              <a:avLst/>
              <a:gdLst/>
              <a:ahLst/>
              <a:cxnLst/>
              <a:rect l="l" t="t" r="r" b="b"/>
              <a:pathLst>
                <a:path w="78" h="43" extrusionOk="0">
                  <a:moveTo>
                    <a:pt x="77" y="1"/>
                  </a:moveTo>
                  <a:lnTo>
                    <a:pt x="0" y="43"/>
                  </a:lnTo>
                  <a:lnTo>
                    <a:pt x="0" y="43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933" name="Google Shape;5933;p105"/>
            <p:cNvSpPr/>
            <p:nvPr/>
          </p:nvSpPr>
          <p:spPr>
            <a:xfrm>
              <a:off x="2143875" y="1866026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934" name="Google Shape;5934;p105"/>
            <p:cNvSpPr/>
            <p:nvPr/>
          </p:nvSpPr>
          <p:spPr>
            <a:xfrm>
              <a:off x="2143169" y="1865931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935" name="Google Shape;5935;p105"/>
            <p:cNvSpPr/>
            <p:nvPr/>
          </p:nvSpPr>
          <p:spPr>
            <a:xfrm>
              <a:off x="2141648" y="186574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936" name="Google Shape;5936;p105"/>
            <p:cNvSpPr/>
            <p:nvPr/>
          </p:nvSpPr>
          <p:spPr>
            <a:xfrm>
              <a:off x="2142449" y="186583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937" name="Google Shape;5937;p105"/>
            <p:cNvSpPr/>
            <p:nvPr/>
          </p:nvSpPr>
          <p:spPr>
            <a:xfrm>
              <a:off x="2122300" y="1942359"/>
              <a:ext cx="4481" cy="2539"/>
            </a:xfrm>
            <a:custGeom>
              <a:avLst/>
              <a:gdLst/>
              <a:ahLst/>
              <a:cxnLst/>
              <a:rect l="l" t="t" r="r" b="b"/>
              <a:pathLst>
                <a:path w="330" h="187" extrusionOk="0">
                  <a:moveTo>
                    <a:pt x="1" y="186"/>
                  </a:moveTo>
                  <a:cubicBezTo>
                    <a:pt x="95" y="99"/>
                    <a:pt x="204" y="1"/>
                    <a:pt x="330" y="11"/>
                  </a:cubicBezTo>
                  <a:cubicBezTo>
                    <a:pt x="204" y="1"/>
                    <a:pt x="95" y="99"/>
                    <a:pt x="1" y="186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938" name="Google Shape;5938;p105"/>
            <p:cNvSpPr/>
            <p:nvPr/>
          </p:nvSpPr>
          <p:spPr>
            <a:xfrm>
              <a:off x="2074860" y="1952637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cubicBezTo>
                    <a:pt x="1" y="7"/>
                    <a:pt x="1" y="11"/>
                    <a:pt x="1" y="18"/>
                  </a:cubicBezTo>
                  <a:cubicBezTo>
                    <a:pt x="1" y="11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939" name="Google Shape;5939;p105"/>
            <p:cNvSpPr/>
            <p:nvPr/>
          </p:nvSpPr>
          <p:spPr>
            <a:xfrm>
              <a:off x="2074575" y="1952868"/>
              <a:ext cx="299" cy="489"/>
            </a:xfrm>
            <a:custGeom>
              <a:avLst/>
              <a:gdLst/>
              <a:ahLst/>
              <a:cxnLst/>
              <a:rect l="l" t="t" r="r" b="b"/>
              <a:pathLst>
                <a:path w="22" h="36" extrusionOk="0">
                  <a:moveTo>
                    <a:pt x="22" y="1"/>
                  </a:moveTo>
                  <a:lnTo>
                    <a:pt x="22" y="1"/>
                  </a:lnTo>
                  <a:cubicBezTo>
                    <a:pt x="20" y="5"/>
                    <a:pt x="19" y="9"/>
                    <a:pt x="17" y="13"/>
                  </a:cubicBezTo>
                  <a:lnTo>
                    <a:pt x="17" y="13"/>
                  </a:lnTo>
                  <a:cubicBezTo>
                    <a:pt x="19" y="9"/>
                    <a:pt x="21" y="5"/>
                    <a:pt x="22" y="1"/>
                  </a:cubicBezTo>
                  <a:close/>
                  <a:moveTo>
                    <a:pt x="17" y="13"/>
                  </a:moveTo>
                  <a:cubicBezTo>
                    <a:pt x="14" y="23"/>
                    <a:pt x="8" y="31"/>
                    <a:pt x="1" y="36"/>
                  </a:cubicBezTo>
                  <a:lnTo>
                    <a:pt x="11" y="32"/>
                  </a:lnTo>
                  <a:cubicBezTo>
                    <a:pt x="13" y="26"/>
                    <a:pt x="15" y="20"/>
                    <a:pt x="17" y="13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940" name="Google Shape;5940;p105"/>
            <p:cNvSpPr/>
            <p:nvPr/>
          </p:nvSpPr>
          <p:spPr>
            <a:xfrm>
              <a:off x="2066741" y="1951822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4" y="4"/>
                    <a:pt x="0" y="11"/>
                    <a:pt x="0" y="18"/>
                  </a:cubicBezTo>
                  <a:cubicBezTo>
                    <a:pt x="0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941" name="Google Shape;5941;p105"/>
            <p:cNvSpPr/>
            <p:nvPr/>
          </p:nvSpPr>
          <p:spPr>
            <a:xfrm>
              <a:off x="2067732" y="1949881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29" y="0"/>
                  </a:moveTo>
                  <a:cubicBezTo>
                    <a:pt x="18" y="7"/>
                    <a:pt x="11" y="11"/>
                    <a:pt x="1" y="21"/>
                  </a:cubicBezTo>
                  <a:cubicBezTo>
                    <a:pt x="11" y="11"/>
                    <a:pt x="18" y="7"/>
                    <a:pt x="29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942" name="Google Shape;5942;p105"/>
            <p:cNvSpPr/>
            <p:nvPr/>
          </p:nvSpPr>
          <p:spPr>
            <a:xfrm>
              <a:off x="2067121" y="1950777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7" y="1"/>
                  </a:moveTo>
                  <a:cubicBezTo>
                    <a:pt x="4" y="8"/>
                    <a:pt x="0" y="11"/>
                    <a:pt x="0" y="18"/>
                  </a:cubicBezTo>
                  <a:cubicBezTo>
                    <a:pt x="4" y="11"/>
                    <a:pt x="7" y="8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943" name="Google Shape;5943;p105"/>
            <p:cNvSpPr/>
            <p:nvPr/>
          </p:nvSpPr>
          <p:spPr>
            <a:xfrm>
              <a:off x="2066877" y="195134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ubicBezTo>
                    <a:pt x="4" y="8"/>
                    <a:pt x="8" y="4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944" name="Google Shape;5944;p105"/>
            <p:cNvSpPr/>
            <p:nvPr/>
          </p:nvSpPr>
          <p:spPr>
            <a:xfrm>
              <a:off x="2073530" y="1953343"/>
              <a:ext cx="1059" cy="122"/>
            </a:xfrm>
            <a:custGeom>
              <a:avLst/>
              <a:gdLst/>
              <a:ahLst/>
              <a:cxnLst/>
              <a:rect l="l" t="t" r="r" b="b"/>
              <a:pathLst>
                <a:path w="78" h="9" extrusionOk="0">
                  <a:moveTo>
                    <a:pt x="1" y="1"/>
                  </a:moveTo>
                  <a:cubicBezTo>
                    <a:pt x="13" y="6"/>
                    <a:pt x="25" y="8"/>
                    <a:pt x="38" y="8"/>
                  </a:cubicBezTo>
                  <a:lnTo>
                    <a:pt x="38" y="8"/>
                  </a:lnTo>
                  <a:cubicBezTo>
                    <a:pt x="26" y="7"/>
                    <a:pt x="13" y="5"/>
                    <a:pt x="1" y="1"/>
                  </a:cubicBezTo>
                  <a:close/>
                  <a:moveTo>
                    <a:pt x="78" y="1"/>
                  </a:moveTo>
                  <a:lnTo>
                    <a:pt x="78" y="1"/>
                  </a:lnTo>
                  <a:cubicBezTo>
                    <a:pt x="66" y="6"/>
                    <a:pt x="52" y="8"/>
                    <a:pt x="39" y="8"/>
                  </a:cubicBezTo>
                  <a:cubicBezTo>
                    <a:pt x="39" y="8"/>
                    <a:pt x="39" y="8"/>
                    <a:pt x="38" y="8"/>
                  </a:cubicBezTo>
                  <a:lnTo>
                    <a:pt x="38" y="8"/>
                  </a:lnTo>
                  <a:cubicBezTo>
                    <a:pt x="42" y="9"/>
                    <a:pt x="46" y="9"/>
                    <a:pt x="50" y="9"/>
                  </a:cubicBezTo>
                  <a:cubicBezTo>
                    <a:pt x="56" y="9"/>
                    <a:pt x="62" y="9"/>
                    <a:pt x="67" y="8"/>
                  </a:cubicBezTo>
                  <a:lnTo>
                    <a:pt x="78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945" name="Google Shape;5945;p105"/>
            <p:cNvSpPr/>
            <p:nvPr/>
          </p:nvSpPr>
          <p:spPr>
            <a:xfrm>
              <a:off x="2067352" y="1950166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1" y="28"/>
                  </a:moveTo>
                  <a:cubicBezTo>
                    <a:pt x="11" y="18"/>
                    <a:pt x="18" y="7"/>
                    <a:pt x="29" y="0"/>
                  </a:cubicBezTo>
                  <a:lnTo>
                    <a:pt x="29" y="0"/>
                  </a:lnTo>
                  <a:cubicBezTo>
                    <a:pt x="18" y="7"/>
                    <a:pt x="11" y="18"/>
                    <a:pt x="1" y="28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946" name="Google Shape;5946;p105"/>
            <p:cNvSpPr/>
            <p:nvPr/>
          </p:nvSpPr>
          <p:spPr>
            <a:xfrm>
              <a:off x="2073054" y="1953153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36" y="15"/>
                  </a:moveTo>
                  <a:cubicBezTo>
                    <a:pt x="22" y="8"/>
                    <a:pt x="11" y="4"/>
                    <a:pt x="1" y="1"/>
                  </a:cubicBezTo>
                  <a:cubicBezTo>
                    <a:pt x="11" y="4"/>
                    <a:pt x="22" y="8"/>
                    <a:pt x="36" y="15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947" name="Google Shape;5947;p105"/>
            <p:cNvSpPr/>
            <p:nvPr/>
          </p:nvSpPr>
          <p:spPr>
            <a:xfrm>
              <a:off x="2069633" y="1949446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948" name="Google Shape;5948;p105"/>
            <p:cNvSpPr/>
            <p:nvPr/>
          </p:nvSpPr>
          <p:spPr>
            <a:xfrm>
              <a:off x="2069117" y="1949446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cubicBezTo>
                    <a:pt x="18" y="1"/>
                    <a:pt x="11" y="1"/>
                    <a:pt x="0" y="1"/>
                  </a:cubicBezTo>
                  <a:cubicBezTo>
                    <a:pt x="11" y="1"/>
                    <a:pt x="18" y="1"/>
                    <a:pt x="28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949" name="Google Shape;5949;p105"/>
            <p:cNvSpPr/>
            <p:nvPr/>
          </p:nvSpPr>
          <p:spPr>
            <a:xfrm>
              <a:off x="2070067" y="1949500"/>
              <a:ext cx="2240" cy="1765"/>
            </a:xfrm>
            <a:custGeom>
              <a:avLst/>
              <a:gdLst/>
              <a:ahLst/>
              <a:cxnLst/>
              <a:rect l="l" t="t" r="r" b="b"/>
              <a:pathLst>
                <a:path w="165" h="130" extrusionOk="0">
                  <a:moveTo>
                    <a:pt x="35" y="7"/>
                  </a:moveTo>
                  <a:cubicBezTo>
                    <a:pt x="25" y="4"/>
                    <a:pt x="11" y="0"/>
                    <a:pt x="0" y="0"/>
                  </a:cubicBezTo>
                  <a:cubicBezTo>
                    <a:pt x="11" y="0"/>
                    <a:pt x="25" y="4"/>
                    <a:pt x="35" y="7"/>
                  </a:cubicBezTo>
                  <a:cubicBezTo>
                    <a:pt x="98" y="21"/>
                    <a:pt x="147" y="67"/>
                    <a:pt x="165" y="130"/>
                  </a:cubicBezTo>
                  <a:cubicBezTo>
                    <a:pt x="147" y="67"/>
                    <a:pt x="98" y="21"/>
                    <a:pt x="35" y="7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950" name="Google Shape;5950;p105"/>
            <p:cNvSpPr/>
            <p:nvPr/>
          </p:nvSpPr>
          <p:spPr>
            <a:xfrm>
              <a:off x="2068207" y="1949636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1"/>
                  </a:moveTo>
                  <a:cubicBezTo>
                    <a:pt x="15" y="4"/>
                    <a:pt x="8" y="8"/>
                    <a:pt x="1" y="15"/>
                  </a:cubicBezTo>
                  <a:cubicBezTo>
                    <a:pt x="8" y="8"/>
                    <a:pt x="15" y="4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951" name="Google Shape;5951;p105"/>
            <p:cNvSpPr/>
            <p:nvPr/>
          </p:nvSpPr>
          <p:spPr>
            <a:xfrm>
              <a:off x="2068587" y="1949500"/>
              <a:ext cx="489" cy="149"/>
            </a:xfrm>
            <a:custGeom>
              <a:avLst/>
              <a:gdLst/>
              <a:ahLst/>
              <a:cxnLst/>
              <a:rect l="l" t="t" r="r" b="b"/>
              <a:pathLst>
                <a:path w="36" h="11" extrusionOk="0">
                  <a:moveTo>
                    <a:pt x="36" y="0"/>
                  </a:moveTo>
                  <a:cubicBezTo>
                    <a:pt x="22" y="0"/>
                    <a:pt x="11" y="4"/>
                    <a:pt x="1" y="11"/>
                  </a:cubicBezTo>
                  <a:cubicBezTo>
                    <a:pt x="11" y="4"/>
                    <a:pt x="22" y="0"/>
                    <a:pt x="36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952" name="Google Shape;5952;p105"/>
            <p:cNvSpPr/>
            <p:nvPr/>
          </p:nvSpPr>
          <p:spPr>
            <a:xfrm>
              <a:off x="2074439" y="1953302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1" y="0"/>
                  </a:moveTo>
                  <a:cubicBezTo>
                    <a:pt x="20" y="0"/>
                    <a:pt x="20" y="0"/>
                    <a:pt x="19" y="1"/>
                  </a:cubicBezTo>
                  <a:lnTo>
                    <a:pt x="19" y="1"/>
                  </a:lnTo>
                  <a:lnTo>
                    <a:pt x="21" y="0"/>
                  </a:lnTo>
                  <a:close/>
                  <a:moveTo>
                    <a:pt x="19" y="1"/>
                  </a:moveTo>
                  <a:lnTo>
                    <a:pt x="11" y="4"/>
                  </a:lnTo>
                  <a:lnTo>
                    <a:pt x="0" y="11"/>
                  </a:lnTo>
                  <a:cubicBezTo>
                    <a:pt x="7" y="11"/>
                    <a:pt x="11" y="7"/>
                    <a:pt x="14" y="7"/>
                  </a:cubicBezTo>
                  <a:cubicBezTo>
                    <a:pt x="17" y="5"/>
                    <a:pt x="17" y="2"/>
                    <a:pt x="19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953" name="Google Shape;5953;p105"/>
            <p:cNvSpPr/>
            <p:nvPr/>
          </p:nvSpPr>
          <p:spPr>
            <a:xfrm>
              <a:off x="2080902" y="1902386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0" y="1"/>
                  </a:moveTo>
                  <a:lnTo>
                    <a:pt x="0" y="43"/>
                  </a:lnTo>
                  <a:cubicBezTo>
                    <a:pt x="4" y="29"/>
                    <a:pt x="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954" name="Google Shape;5954;p105"/>
            <p:cNvSpPr/>
            <p:nvPr/>
          </p:nvSpPr>
          <p:spPr>
            <a:xfrm>
              <a:off x="2080848" y="1900635"/>
              <a:ext cx="68" cy="679"/>
            </a:xfrm>
            <a:custGeom>
              <a:avLst/>
              <a:gdLst/>
              <a:ahLst/>
              <a:cxnLst/>
              <a:rect l="l" t="t" r="r" b="b"/>
              <a:pathLst>
                <a:path w="5" h="50" extrusionOk="0">
                  <a:moveTo>
                    <a:pt x="1" y="0"/>
                  </a:moveTo>
                  <a:lnTo>
                    <a:pt x="1" y="49"/>
                  </a:lnTo>
                  <a:cubicBezTo>
                    <a:pt x="4" y="35"/>
                    <a:pt x="4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955" name="Google Shape;5955;p105"/>
            <p:cNvSpPr/>
            <p:nvPr/>
          </p:nvSpPr>
          <p:spPr>
            <a:xfrm>
              <a:off x="2080943" y="1903961"/>
              <a:ext cx="14" cy="530"/>
            </a:xfrm>
            <a:custGeom>
              <a:avLst/>
              <a:gdLst/>
              <a:ahLst/>
              <a:cxnLst/>
              <a:rect l="l" t="t" r="r" b="b"/>
              <a:pathLst>
                <a:path w="1" h="39" extrusionOk="0">
                  <a:moveTo>
                    <a:pt x="1" y="0"/>
                  </a:moveTo>
                  <a:lnTo>
                    <a:pt x="1" y="39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956" name="Google Shape;5956;p105"/>
            <p:cNvSpPr/>
            <p:nvPr/>
          </p:nvSpPr>
          <p:spPr>
            <a:xfrm>
              <a:off x="2080753" y="1916032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1" y="7"/>
                    <a:pt x="1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957" name="Google Shape;5957;p105"/>
            <p:cNvSpPr/>
            <p:nvPr/>
          </p:nvSpPr>
          <p:spPr>
            <a:xfrm>
              <a:off x="2080848" y="1914077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958" name="Google Shape;5958;p105"/>
            <p:cNvSpPr/>
            <p:nvPr/>
          </p:nvSpPr>
          <p:spPr>
            <a:xfrm>
              <a:off x="2080563" y="191844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959" name="Google Shape;5959;p105"/>
            <p:cNvSpPr/>
            <p:nvPr/>
          </p:nvSpPr>
          <p:spPr>
            <a:xfrm>
              <a:off x="2080617" y="191816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960" name="Google Shape;5960;p105"/>
            <p:cNvSpPr/>
            <p:nvPr/>
          </p:nvSpPr>
          <p:spPr>
            <a:xfrm>
              <a:off x="2080902" y="191327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961" name="Google Shape;5961;p105"/>
            <p:cNvSpPr/>
            <p:nvPr/>
          </p:nvSpPr>
          <p:spPr>
            <a:xfrm>
              <a:off x="2080658" y="1917838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962" name="Google Shape;5962;p105"/>
            <p:cNvSpPr/>
            <p:nvPr/>
          </p:nvSpPr>
          <p:spPr>
            <a:xfrm>
              <a:off x="2080522" y="191869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963" name="Google Shape;5963;p105"/>
            <p:cNvSpPr/>
            <p:nvPr/>
          </p:nvSpPr>
          <p:spPr>
            <a:xfrm>
              <a:off x="2080373" y="191920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964" name="Google Shape;5964;p105"/>
            <p:cNvSpPr/>
            <p:nvPr/>
          </p:nvSpPr>
          <p:spPr>
            <a:xfrm>
              <a:off x="2080468" y="1918924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965" name="Google Shape;5965;p105"/>
            <p:cNvSpPr/>
            <p:nvPr/>
          </p:nvSpPr>
          <p:spPr>
            <a:xfrm>
              <a:off x="2080427" y="191907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966" name="Google Shape;5966;p105"/>
            <p:cNvSpPr/>
            <p:nvPr/>
          </p:nvSpPr>
          <p:spPr>
            <a:xfrm>
              <a:off x="2080943" y="1910424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0"/>
                  </a:moveTo>
                  <a:lnTo>
                    <a:pt x="1" y="28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967" name="Google Shape;5967;p105"/>
            <p:cNvSpPr/>
            <p:nvPr/>
          </p:nvSpPr>
          <p:spPr>
            <a:xfrm>
              <a:off x="2080943" y="191147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968" name="Google Shape;5968;p105"/>
            <p:cNvSpPr/>
            <p:nvPr/>
          </p:nvSpPr>
          <p:spPr>
            <a:xfrm>
              <a:off x="2080902" y="1912420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4" y="0"/>
                  </a:moveTo>
                  <a:cubicBezTo>
                    <a:pt x="4" y="7"/>
                    <a:pt x="0" y="14"/>
                    <a:pt x="4" y="25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969" name="Google Shape;5969;p105"/>
            <p:cNvSpPr/>
            <p:nvPr/>
          </p:nvSpPr>
          <p:spPr>
            <a:xfrm>
              <a:off x="2080848" y="1914796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970" name="Google Shape;5970;p105"/>
            <p:cNvSpPr/>
            <p:nvPr/>
          </p:nvSpPr>
          <p:spPr>
            <a:xfrm>
              <a:off x="2080753" y="1916548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971" name="Google Shape;5971;p105"/>
            <p:cNvSpPr/>
            <p:nvPr/>
          </p:nvSpPr>
          <p:spPr>
            <a:xfrm>
              <a:off x="2080712" y="1917077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972" name="Google Shape;5972;p105"/>
            <p:cNvSpPr/>
            <p:nvPr/>
          </p:nvSpPr>
          <p:spPr>
            <a:xfrm>
              <a:off x="2080807" y="1915462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973" name="Google Shape;5973;p105"/>
            <p:cNvSpPr/>
            <p:nvPr/>
          </p:nvSpPr>
          <p:spPr>
            <a:xfrm>
              <a:off x="2080658" y="1917457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974" name="Google Shape;5974;p105"/>
            <p:cNvSpPr/>
            <p:nvPr/>
          </p:nvSpPr>
          <p:spPr>
            <a:xfrm>
              <a:off x="2050855" y="1932094"/>
              <a:ext cx="1629" cy="68"/>
            </a:xfrm>
            <a:custGeom>
              <a:avLst/>
              <a:gdLst/>
              <a:ahLst/>
              <a:cxnLst/>
              <a:rect l="l" t="t" r="r" b="b"/>
              <a:pathLst>
                <a:path w="120" h="5" extrusionOk="0">
                  <a:moveTo>
                    <a:pt x="120" y="1"/>
                  </a:moveTo>
                  <a:cubicBezTo>
                    <a:pt x="78" y="1"/>
                    <a:pt x="39" y="4"/>
                    <a:pt x="1" y="4"/>
                  </a:cubicBezTo>
                  <a:cubicBezTo>
                    <a:pt x="39" y="4"/>
                    <a:pt x="81" y="4"/>
                    <a:pt x="12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975" name="Google Shape;5975;p105"/>
            <p:cNvSpPr/>
            <p:nvPr/>
          </p:nvSpPr>
          <p:spPr>
            <a:xfrm>
              <a:off x="2080943" y="1905482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0"/>
                  </a:moveTo>
                  <a:lnTo>
                    <a:pt x="1" y="32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976" name="Google Shape;5976;p105"/>
            <p:cNvSpPr/>
            <p:nvPr/>
          </p:nvSpPr>
          <p:spPr>
            <a:xfrm>
              <a:off x="2080943" y="1906813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0"/>
                  </a:moveTo>
                  <a:lnTo>
                    <a:pt x="1" y="35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977" name="Google Shape;5977;p105"/>
            <p:cNvSpPr/>
            <p:nvPr/>
          </p:nvSpPr>
          <p:spPr>
            <a:xfrm>
              <a:off x="2054996" y="1931714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978" name="Google Shape;5978;p105"/>
            <p:cNvSpPr/>
            <p:nvPr/>
          </p:nvSpPr>
          <p:spPr>
            <a:xfrm>
              <a:off x="2080943" y="1909325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979" name="Google Shape;5979;p105"/>
            <p:cNvSpPr/>
            <p:nvPr/>
          </p:nvSpPr>
          <p:spPr>
            <a:xfrm>
              <a:off x="2080943" y="190808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980" name="Google Shape;5980;p105"/>
            <p:cNvSpPr/>
            <p:nvPr/>
          </p:nvSpPr>
          <p:spPr>
            <a:xfrm>
              <a:off x="2062124" y="1929243"/>
              <a:ext cx="5906" cy="638"/>
            </a:xfrm>
            <a:custGeom>
              <a:avLst/>
              <a:gdLst/>
              <a:ahLst/>
              <a:cxnLst/>
              <a:rect l="l" t="t" r="r" b="b"/>
              <a:pathLst>
                <a:path w="435" h="47" extrusionOk="0">
                  <a:moveTo>
                    <a:pt x="435" y="1"/>
                  </a:moveTo>
                  <a:cubicBezTo>
                    <a:pt x="291" y="25"/>
                    <a:pt x="148" y="39"/>
                    <a:pt x="1" y="46"/>
                  </a:cubicBezTo>
                  <a:cubicBezTo>
                    <a:pt x="148" y="39"/>
                    <a:pt x="291" y="25"/>
                    <a:pt x="435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981" name="Google Shape;5981;p105"/>
            <p:cNvSpPr/>
            <p:nvPr/>
          </p:nvSpPr>
          <p:spPr>
            <a:xfrm>
              <a:off x="2080237" y="1919548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982" name="Google Shape;5982;p105"/>
            <p:cNvSpPr/>
            <p:nvPr/>
          </p:nvSpPr>
          <p:spPr>
            <a:xfrm>
              <a:off x="2080332" y="1919358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983" name="Google Shape;5983;p105"/>
            <p:cNvSpPr/>
            <p:nvPr/>
          </p:nvSpPr>
          <p:spPr>
            <a:xfrm>
              <a:off x="2080278" y="191945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984" name="Google Shape;5984;p105"/>
            <p:cNvSpPr/>
            <p:nvPr/>
          </p:nvSpPr>
          <p:spPr>
            <a:xfrm>
              <a:off x="2080183" y="191960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985" name="Google Shape;5985;p105"/>
            <p:cNvSpPr/>
            <p:nvPr/>
          </p:nvSpPr>
          <p:spPr>
            <a:xfrm>
              <a:off x="2080142" y="191964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986" name="Google Shape;5986;p105"/>
            <p:cNvSpPr/>
            <p:nvPr/>
          </p:nvSpPr>
          <p:spPr>
            <a:xfrm>
              <a:off x="2079992" y="191973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987" name="Google Shape;5987;p105"/>
            <p:cNvSpPr/>
            <p:nvPr/>
          </p:nvSpPr>
          <p:spPr>
            <a:xfrm>
              <a:off x="2060658" y="1947735"/>
              <a:ext cx="1914" cy="407"/>
            </a:xfrm>
            <a:custGeom>
              <a:avLst/>
              <a:gdLst/>
              <a:ahLst/>
              <a:cxnLst/>
              <a:rect l="l" t="t" r="r" b="b"/>
              <a:pathLst>
                <a:path w="141" h="30" extrusionOk="0">
                  <a:moveTo>
                    <a:pt x="140" y="1"/>
                  </a:moveTo>
                  <a:cubicBezTo>
                    <a:pt x="130" y="4"/>
                    <a:pt x="118" y="8"/>
                    <a:pt x="106" y="11"/>
                  </a:cubicBezTo>
                  <a:lnTo>
                    <a:pt x="106" y="11"/>
                  </a:lnTo>
                  <a:cubicBezTo>
                    <a:pt x="118" y="8"/>
                    <a:pt x="130" y="4"/>
                    <a:pt x="140" y="1"/>
                  </a:cubicBezTo>
                  <a:close/>
                  <a:moveTo>
                    <a:pt x="106" y="11"/>
                  </a:moveTo>
                  <a:cubicBezTo>
                    <a:pt x="77" y="20"/>
                    <a:pt x="45" y="28"/>
                    <a:pt x="21" y="28"/>
                  </a:cubicBezTo>
                  <a:cubicBezTo>
                    <a:pt x="13" y="28"/>
                    <a:pt x="6" y="27"/>
                    <a:pt x="0" y="25"/>
                  </a:cubicBezTo>
                  <a:lnTo>
                    <a:pt x="0" y="25"/>
                  </a:lnTo>
                  <a:cubicBezTo>
                    <a:pt x="7" y="28"/>
                    <a:pt x="15" y="29"/>
                    <a:pt x="24" y="29"/>
                  </a:cubicBezTo>
                  <a:cubicBezTo>
                    <a:pt x="47" y="29"/>
                    <a:pt x="78" y="20"/>
                    <a:pt x="106" y="1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988" name="Google Shape;5988;p105"/>
            <p:cNvSpPr/>
            <p:nvPr/>
          </p:nvSpPr>
          <p:spPr>
            <a:xfrm>
              <a:off x="2050855" y="193214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989" name="Google Shape;5989;p105"/>
            <p:cNvSpPr/>
            <p:nvPr/>
          </p:nvSpPr>
          <p:spPr>
            <a:xfrm>
              <a:off x="2050719" y="193390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990" name="Google Shape;5990;p105"/>
            <p:cNvSpPr/>
            <p:nvPr/>
          </p:nvSpPr>
          <p:spPr>
            <a:xfrm>
              <a:off x="2066401" y="1952067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2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991" name="Google Shape;5991;p105"/>
            <p:cNvSpPr/>
            <p:nvPr/>
          </p:nvSpPr>
          <p:spPr>
            <a:xfrm>
              <a:off x="2050760" y="193275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992" name="Google Shape;5992;p105"/>
            <p:cNvSpPr/>
            <p:nvPr/>
          </p:nvSpPr>
          <p:spPr>
            <a:xfrm>
              <a:off x="2065981" y="195191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993" name="Google Shape;5993;p105"/>
            <p:cNvSpPr/>
            <p:nvPr/>
          </p:nvSpPr>
          <p:spPr>
            <a:xfrm>
              <a:off x="2050719" y="193418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994" name="Google Shape;5994;p105"/>
            <p:cNvSpPr/>
            <p:nvPr/>
          </p:nvSpPr>
          <p:spPr>
            <a:xfrm>
              <a:off x="2050719" y="19343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995" name="Google Shape;5995;p105"/>
            <p:cNvSpPr/>
            <p:nvPr/>
          </p:nvSpPr>
          <p:spPr>
            <a:xfrm>
              <a:off x="2050719" y="193452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996" name="Google Shape;5996;p105"/>
            <p:cNvSpPr/>
            <p:nvPr/>
          </p:nvSpPr>
          <p:spPr>
            <a:xfrm>
              <a:off x="2065166" y="1951686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997" name="Google Shape;5997;p105"/>
            <p:cNvSpPr/>
            <p:nvPr/>
          </p:nvSpPr>
          <p:spPr>
            <a:xfrm>
              <a:off x="2050719" y="19336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998" name="Google Shape;5998;p105"/>
            <p:cNvSpPr/>
            <p:nvPr/>
          </p:nvSpPr>
          <p:spPr>
            <a:xfrm>
              <a:off x="2065600" y="1951822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5999" name="Google Shape;5999;p105"/>
            <p:cNvSpPr/>
            <p:nvPr/>
          </p:nvSpPr>
          <p:spPr>
            <a:xfrm>
              <a:off x="2050719" y="193323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000" name="Google Shape;6000;p105"/>
            <p:cNvSpPr/>
            <p:nvPr/>
          </p:nvSpPr>
          <p:spPr>
            <a:xfrm>
              <a:off x="2149346" y="1865605"/>
              <a:ext cx="72640" cy="121356"/>
            </a:xfrm>
            <a:custGeom>
              <a:avLst/>
              <a:gdLst/>
              <a:ahLst/>
              <a:cxnLst/>
              <a:rect l="l" t="t" r="r" b="b"/>
              <a:pathLst>
                <a:path w="5350" h="8938" extrusionOk="0">
                  <a:moveTo>
                    <a:pt x="1229" y="0"/>
                  </a:moveTo>
                  <a:lnTo>
                    <a:pt x="806" y="228"/>
                  </a:lnTo>
                  <a:cubicBezTo>
                    <a:pt x="816" y="382"/>
                    <a:pt x="823" y="529"/>
                    <a:pt x="827" y="648"/>
                  </a:cubicBezTo>
                  <a:lnTo>
                    <a:pt x="827" y="690"/>
                  </a:lnTo>
                  <a:lnTo>
                    <a:pt x="827" y="697"/>
                  </a:lnTo>
                  <a:lnTo>
                    <a:pt x="827" y="728"/>
                  </a:lnTo>
                  <a:lnTo>
                    <a:pt x="827" y="739"/>
                  </a:lnTo>
                  <a:lnTo>
                    <a:pt x="827" y="767"/>
                  </a:lnTo>
                  <a:lnTo>
                    <a:pt x="827" y="777"/>
                  </a:lnTo>
                  <a:lnTo>
                    <a:pt x="827" y="798"/>
                  </a:lnTo>
                  <a:lnTo>
                    <a:pt x="827" y="812"/>
                  </a:lnTo>
                  <a:lnTo>
                    <a:pt x="827" y="830"/>
                  </a:lnTo>
                  <a:lnTo>
                    <a:pt x="827" y="844"/>
                  </a:lnTo>
                  <a:lnTo>
                    <a:pt x="827" y="854"/>
                  </a:lnTo>
                  <a:lnTo>
                    <a:pt x="827" y="868"/>
                  </a:lnTo>
                  <a:lnTo>
                    <a:pt x="827" y="875"/>
                  </a:lnTo>
                  <a:lnTo>
                    <a:pt x="827" y="893"/>
                  </a:lnTo>
                  <a:cubicBezTo>
                    <a:pt x="827" y="928"/>
                    <a:pt x="869" y="984"/>
                    <a:pt x="911" y="1040"/>
                  </a:cubicBezTo>
                  <a:cubicBezTo>
                    <a:pt x="977" y="1134"/>
                    <a:pt x="1065" y="1257"/>
                    <a:pt x="1054" y="1400"/>
                  </a:cubicBezTo>
                  <a:cubicBezTo>
                    <a:pt x="1047" y="1453"/>
                    <a:pt x="1065" y="1509"/>
                    <a:pt x="1100" y="1547"/>
                  </a:cubicBezTo>
                  <a:cubicBezTo>
                    <a:pt x="1166" y="1628"/>
                    <a:pt x="1184" y="1736"/>
                    <a:pt x="1149" y="1831"/>
                  </a:cubicBezTo>
                  <a:cubicBezTo>
                    <a:pt x="1093" y="2017"/>
                    <a:pt x="1061" y="2206"/>
                    <a:pt x="1054" y="2398"/>
                  </a:cubicBezTo>
                  <a:cubicBezTo>
                    <a:pt x="1054" y="3739"/>
                    <a:pt x="998" y="3781"/>
                    <a:pt x="963" y="3809"/>
                  </a:cubicBezTo>
                  <a:cubicBezTo>
                    <a:pt x="883" y="3868"/>
                    <a:pt x="158" y="4611"/>
                    <a:pt x="116" y="4866"/>
                  </a:cubicBezTo>
                  <a:cubicBezTo>
                    <a:pt x="113" y="4884"/>
                    <a:pt x="109" y="4901"/>
                    <a:pt x="106" y="4915"/>
                  </a:cubicBezTo>
                  <a:cubicBezTo>
                    <a:pt x="95" y="4982"/>
                    <a:pt x="74" y="5045"/>
                    <a:pt x="43" y="5104"/>
                  </a:cubicBezTo>
                  <a:cubicBezTo>
                    <a:pt x="25" y="5136"/>
                    <a:pt x="15" y="5167"/>
                    <a:pt x="8" y="5202"/>
                  </a:cubicBezTo>
                  <a:cubicBezTo>
                    <a:pt x="4" y="5244"/>
                    <a:pt x="1" y="5283"/>
                    <a:pt x="4" y="5321"/>
                  </a:cubicBezTo>
                  <a:lnTo>
                    <a:pt x="4" y="5384"/>
                  </a:lnTo>
                  <a:lnTo>
                    <a:pt x="4" y="5395"/>
                  </a:lnTo>
                  <a:lnTo>
                    <a:pt x="4" y="5458"/>
                  </a:lnTo>
                  <a:cubicBezTo>
                    <a:pt x="22" y="5475"/>
                    <a:pt x="39" y="5493"/>
                    <a:pt x="53" y="5514"/>
                  </a:cubicBezTo>
                  <a:cubicBezTo>
                    <a:pt x="67" y="5531"/>
                    <a:pt x="81" y="5552"/>
                    <a:pt x="99" y="5566"/>
                  </a:cubicBezTo>
                  <a:cubicBezTo>
                    <a:pt x="127" y="5598"/>
                    <a:pt x="151" y="5636"/>
                    <a:pt x="172" y="5675"/>
                  </a:cubicBezTo>
                  <a:cubicBezTo>
                    <a:pt x="204" y="5734"/>
                    <a:pt x="221" y="5766"/>
                    <a:pt x="274" y="5773"/>
                  </a:cubicBezTo>
                  <a:lnTo>
                    <a:pt x="295" y="5773"/>
                  </a:lnTo>
                  <a:cubicBezTo>
                    <a:pt x="309" y="5776"/>
                    <a:pt x="326" y="5776"/>
                    <a:pt x="344" y="5780"/>
                  </a:cubicBezTo>
                  <a:cubicBezTo>
                    <a:pt x="403" y="5801"/>
                    <a:pt x="456" y="5839"/>
                    <a:pt x="498" y="5888"/>
                  </a:cubicBezTo>
                  <a:cubicBezTo>
                    <a:pt x="617" y="6025"/>
                    <a:pt x="711" y="6246"/>
                    <a:pt x="697" y="6365"/>
                  </a:cubicBezTo>
                  <a:cubicBezTo>
                    <a:pt x="694" y="6417"/>
                    <a:pt x="704" y="6466"/>
                    <a:pt x="722" y="6515"/>
                  </a:cubicBezTo>
                  <a:cubicBezTo>
                    <a:pt x="757" y="6624"/>
                    <a:pt x="771" y="6736"/>
                    <a:pt x="764" y="6848"/>
                  </a:cubicBezTo>
                  <a:cubicBezTo>
                    <a:pt x="750" y="7096"/>
                    <a:pt x="907" y="7432"/>
                    <a:pt x="960" y="7467"/>
                  </a:cubicBezTo>
                  <a:cubicBezTo>
                    <a:pt x="1005" y="7485"/>
                    <a:pt x="1026" y="7534"/>
                    <a:pt x="1012" y="7579"/>
                  </a:cubicBezTo>
                  <a:cubicBezTo>
                    <a:pt x="1012" y="7586"/>
                    <a:pt x="1009" y="7593"/>
                    <a:pt x="1005" y="7597"/>
                  </a:cubicBezTo>
                  <a:cubicBezTo>
                    <a:pt x="970" y="7660"/>
                    <a:pt x="862" y="7670"/>
                    <a:pt x="774" y="7670"/>
                  </a:cubicBezTo>
                  <a:cubicBezTo>
                    <a:pt x="743" y="7670"/>
                    <a:pt x="715" y="7670"/>
                    <a:pt x="694" y="7667"/>
                  </a:cubicBezTo>
                  <a:cubicBezTo>
                    <a:pt x="624" y="7661"/>
                    <a:pt x="562" y="7659"/>
                    <a:pt x="509" y="7659"/>
                  </a:cubicBezTo>
                  <a:cubicBezTo>
                    <a:pt x="395" y="7659"/>
                    <a:pt x="321" y="7670"/>
                    <a:pt x="295" y="7684"/>
                  </a:cubicBezTo>
                  <a:cubicBezTo>
                    <a:pt x="295" y="7698"/>
                    <a:pt x="291" y="7716"/>
                    <a:pt x="288" y="7730"/>
                  </a:cubicBezTo>
                  <a:cubicBezTo>
                    <a:pt x="277" y="7800"/>
                    <a:pt x="263" y="7877"/>
                    <a:pt x="403" y="8006"/>
                  </a:cubicBezTo>
                  <a:cubicBezTo>
                    <a:pt x="466" y="8066"/>
                    <a:pt x="526" y="8112"/>
                    <a:pt x="582" y="8154"/>
                  </a:cubicBezTo>
                  <a:cubicBezTo>
                    <a:pt x="715" y="8255"/>
                    <a:pt x="823" y="8339"/>
                    <a:pt x="876" y="8504"/>
                  </a:cubicBezTo>
                  <a:cubicBezTo>
                    <a:pt x="911" y="8637"/>
                    <a:pt x="963" y="8763"/>
                    <a:pt x="1030" y="8885"/>
                  </a:cubicBezTo>
                  <a:lnTo>
                    <a:pt x="1040" y="8889"/>
                  </a:lnTo>
                  <a:cubicBezTo>
                    <a:pt x="1047" y="8899"/>
                    <a:pt x="1054" y="8913"/>
                    <a:pt x="1065" y="8924"/>
                  </a:cubicBezTo>
                  <a:lnTo>
                    <a:pt x="1072" y="8927"/>
                  </a:lnTo>
                  <a:cubicBezTo>
                    <a:pt x="1079" y="8934"/>
                    <a:pt x="1089" y="8938"/>
                    <a:pt x="1100" y="8938"/>
                  </a:cubicBezTo>
                  <a:lnTo>
                    <a:pt x="1124" y="8938"/>
                  </a:lnTo>
                  <a:cubicBezTo>
                    <a:pt x="1194" y="8917"/>
                    <a:pt x="1250" y="8875"/>
                    <a:pt x="1285" y="8812"/>
                  </a:cubicBezTo>
                  <a:cubicBezTo>
                    <a:pt x="1326" y="8755"/>
                    <a:pt x="1370" y="8737"/>
                    <a:pt x="1413" y="8737"/>
                  </a:cubicBezTo>
                  <a:cubicBezTo>
                    <a:pt x="1470" y="8737"/>
                    <a:pt x="1523" y="8771"/>
                    <a:pt x="1555" y="8791"/>
                  </a:cubicBezTo>
                  <a:cubicBezTo>
                    <a:pt x="1594" y="8816"/>
                    <a:pt x="1612" y="8825"/>
                    <a:pt x="1623" y="8825"/>
                  </a:cubicBezTo>
                  <a:cubicBezTo>
                    <a:pt x="1632" y="8825"/>
                    <a:pt x="1636" y="8819"/>
                    <a:pt x="1642" y="8812"/>
                  </a:cubicBezTo>
                  <a:cubicBezTo>
                    <a:pt x="1734" y="8693"/>
                    <a:pt x="1940" y="8665"/>
                    <a:pt x="2105" y="8644"/>
                  </a:cubicBezTo>
                  <a:cubicBezTo>
                    <a:pt x="2161" y="8640"/>
                    <a:pt x="2213" y="8630"/>
                    <a:pt x="2266" y="8616"/>
                  </a:cubicBezTo>
                  <a:lnTo>
                    <a:pt x="2350" y="8574"/>
                  </a:lnTo>
                  <a:cubicBezTo>
                    <a:pt x="2469" y="8518"/>
                    <a:pt x="2668" y="8423"/>
                    <a:pt x="2738" y="8364"/>
                  </a:cubicBezTo>
                  <a:cubicBezTo>
                    <a:pt x="2738" y="8364"/>
                    <a:pt x="2738" y="8360"/>
                    <a:pt x="2742" y="8360"/>
                  </a:cubicBezTo>
                  <a:cubicBezTo>
                    <a:pt x="2735" y="8343"/>
                    <a:pt x="2731" y="8322"/>
                    <a:pt x="2721" y="8308"/>
                  </a:cubicBezTo>
                  <a:cubicBezTo>
                    <a:pt x="2700" y="8252"/>
                    <a:pt x="2647" y="8136"/>
                    <a:pt x="2780" y="8066"/>
                  </a:cubicBezTo>
                  <a:cubicBezTo>
                    <a:pt x="2834" y="8036"/>
                    <a:pt x="2909" y="8030"/>
                    <a:pt x="2994" y="8030"/>
                  </a:cubicBezTo>
                  <a:cubicBezTo>
                    <a:pt x="3020" y="8030"/>
                    <a:pt x="3047" y="8030"/>
                    <a:pt x="3074" y="8031"/>
                  </a:cubicBezTo>
                  <a:cubicBezTo>
                    <a:pt x="3100" y="8032"/>
                    <a:pt x="3127" y="8032"/>
                    <a:pt x="3153" y="8032"/>
                  </a:cubicBezTo>
                  <a:cubicBezTo>
                    <a:pt x="3305" y="8032"/>
                    <a:pt x="3459" y="8017"/>
                    <a:pt x="3536" y="7919"/>
                  </a:cubicBezTo>
                  <a:cubicBezTo>
                    <a:pt x="3680" y="7747"/>
                    <a:pt x="3834" y="7586"/>
                    <a:pt x="3999" y="7436"/>
                  </a:cubicBezTo>
                  <a:cubicBezTo>
                    <a:pt x="4030" y="7408"/>
                    <a:pt x="4058" y="7383"/>
                    <a:pt x="4076" y="7366"/>
                  </a:cubicBezTo>
                  <a:cubicBezTo>
                    <a:pt x="4093" y="7348"/>
                    <a:pt x="4100" y="7324"/>
                    <a:pt x="4100" y="7299"/>
                  </a:cubicBezTo>
                  <a:cubicBezTo>
                    <a:pt x="4100" y="7226"/>
                    <a:pt x="4132" y="7156"/>
                    <a:pt x="4188" y="7107"/>
                  </a:cubicBezTo>
                  <a:cubicBezTo>
                    <a:pt x="4261" y="7030"/>
                    <a:pt x="4426" y="6911"/>
                    <a:pt x="4573" y="6893"/>
                  </a:cubicBezTo>
                  <a:lnTo>
                    <a:pt x="4646" y="6893"/>
                  </a:lnTo>
                  <a:cubicBezTo>
                    <a:pt x="4653" y="6893"/>
                    <a:pt x="4660" y="6897"/>
                    <a:pt x="4667" y="6900"/>
                  </a:cubicBezTo>
                  <a:lnTo>
                    <a:pt x="4681" y="6904"/>
                  </a:lnTo>
                  <a:cubicBezTo>
                    <a:pt x="4688" y="6904"/>
                    <a:pt x="4692" y="6907"/>
                    <a:pt x="4699" y="6911"/>
                  </a:cubicBezTo>
                  <a:cubicBezTo>
                    <a:pt x="4706" y="6911"/>
                    <a:pt x="4706" y="6911"/>
                    <a:pt x="4713" y="6914"/>
                  </a:cubicBezTo>
                  <a:lnTo>
                    <a:pt x="4751" y="6771"/>
                  </a:lnTo>
                  <a:cubicBezTo>
                    <a:pt x="4664" y="6715"/>
                    <a:pt x="4496" y="6585"/>
                    <a:pt x="4496" y="6403"/>
                  </a:cubicBezTo>
                  <a:cubicBezTo>
                    <a:pt x="4496" y="6351"/>
                    <a:pt x="4499" y="6305"/>
                    <a:pt x="4503" y="6256"/>
                  </a:cubicBezTo>
                  <a:cubicBezTo>
                    <a:pt x="4506" y="6186"/>
                    <a:pt x="4513" y="6095"/>
                    <a:pt x="4492" y="6071"/>
                  </a:cubicBezTo>
                  <a:cubicBezTo>
                    <a:pt x="4482" y="6064"/>
                    <a:pt x="4471" y="6064"/>
                    <a:pt x="4457" y="6064"/>
                  </a:cubicBezTo>
                  <a:cubicBezTo>
                    <a:pt x="4452" y="6064"/>
                    <a:pt x="4447" y="6064"/>
                    <a:pt x="4441" y="6064"/>
                  </a:cubicBezTo>
                  <a:cubicBezTo>
                    <a:pt x="4363" y="6064"/>
                    <a:pt x="4290" y="6017"/>
                    <a:pt x="4258" y="5944"/>
                  </a:cubicBezTo>
                  <a:cubicBezTo>
                    <a:pt x="4219" y="5853"/>
                    <a:pt x="4254" y="5738"/>
                    <a:pt x="4345" y="5647"/>
                  </a:cubicBezTo>
                  <a:cubicBezTo>
                    <a:pt x="4373" y="5619"/>
                    <a:pt x="4352" y="5559"/>
                    <a:pt x="4314" y="5479"/>
                  </a:cubicBezTo>
                  <a:cubicBezTo>
                    <a:pt x="4286" y="5409"/>
                    <a:pt x="4251" y="5339"/>
                    <a:pt x="4289" y="5279"/>
                  </a:cubicBezTo>
                  <a:cubicBezTo>
                    <a:pt x="4322" y="5244"/>
                    <a:pt x="4366" y="5223"/>
                    <a:pt x="4414" y="5223"/>
                  </a:cubicBezTo>
                  <a:cubicBezTo>
                    <a:pt x="4418" y="5223"/>
                    <a:pt x="4422" y="5223"/>
                    <a:pt x="4426" y="5223"/>
                  </a:cubicBezTo>
                  <a:cubicBezTo>
                    <a:pt x="4478" y="5223"/>
                    <a:pt x="4492" y="5206"/>
                    <a:pt x="4506" y="5069"/>
                  </a:cubicBezTo>
                  <a:cubicBezTo>
                    <a:pt x="4513" y="4975"/>
                    <a:pt x="4524" y="4845"/>
                    <a:pt x="4646" y="4821"/>
                  </a:cubicBezTo>
                  <a:cubicBezTo>
                    <a:pt x="4758" y="4796"/>
                    <a:pt x="4797" y="4723"/>
                    <a:pt x="4797" y="4548"/>
                  </a:cubicBezTo>
                  <a:cubicBezTo>
                    <a:pt x="4797" y="4345"/>
                    <a:pt x="5126" y="4240"/>
                    <a:pt x="5283" y="4191"/>
                  </a:cubicBezTo>
                  <a:lnTo>
                    <a:pt x="5308" y="4184"/>
                  </a:lnTo>
                  <a:cubicBezTo>
                    <a:pt x="5336" y="4135"/>
                    <a:pt x="5350" y="3903"/>
                    <a:pt x="5336" y="3672"/>
                  </a:cubicBezTo>
                  <a:lnTo>
                    <a:pt x="5336" y="2209"/>
                  </a:lnTo>
                  <a:lnTo>
                    <a:pt x="1229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001" name="Google Shape;6001;p105"/>
            <p:cNvSpPr/>
            <p:nvPr/>
          </p:nvSpPr>
          <p:spPr>
            <a:xfrm>
              <a:off x="2163888" y="1986811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29" y="11"/>
                  </a:moveTo>
                  <a:cubicBezTo>
                    <a:pt x="18" y="11"/>
                    <a:pt x="8" y="7"/>
                    <a:pt x="1" y="0"/>
                  </a:cubicBezTo>
                  <a:lnTo>
                    <a:pt x="1" y="0"/>
                  </a:lnTo>
                  <a:cubicBezTo>
                    <a:pt x="8" y="7"/>
                    <a:pt x="18" y="11"/>
                    <a:pt x="29" y="1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002" name="Google Shape;6002;p105"/>
            <p:cNvSpPr/>
            <p:nvPr/>
          </p:nvSpPr>
          <p:spPr>
            <a:xfrm>
              <a:off x="2163467" y="1986282"/>
              <a:ext cx="339" cy="489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0" y="1"/>
                  </a:moveTo>
                  <a:cubicBezTo>
                    <a:pt x="4" y="9"/>
                    <a:pt x="8" y="16"/>
                    <a:pt x="13" y="22"/>
                  </a:cubicBezTo>
                  <a:lnTo>
                    <a:pt x="13" y="22"/>
                  </a:lnTo>
                  <a:cubicBezTo>
                    <a:pt x="12" y="21"/>
                    <a:pt x="11" y="20"/>
                    <a:pt x="11" y="18"/>
                  </a:cubicBezTo>
                  <a:lnTo>
                    <a:pt x="0" y="1"/>
                  </a:lnTo>
                  <a:close/>
                  <a:moveTo>
                    <a:pt x="13" y="22"/>
                  </a:moveTo>
                  <a:lnTo>
                    <a:pt x="13" y="22"/>
                  </a:lnTo>
                  <a:cubicBezTo>
                    <a:pt x="17" y="28"/>
                    <a:pt x="22" y="33"/>
                    <a:pt x="25" y="36"/>
                  </a:cubicBezTo>
                  <a:cubicBezTo>
                    <a:pt x="20" y="31"/>
                    <a:pt x="17" y="27"/>
                    <a:pt x="13" y="22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003" name="Google Shape;6003;p105"/>
            <p:cNvSpPr/>
            <p:nvPr/>
          </p:nvSpPr>
          <p:spPr>
            <a:xfrm>
              <a:off x="2212943" y="1959331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1"/>
                  </a:moveTo>
                  <a:cubicBezTo>
                    <a:pt x="4" y="4"/>
                    <a:pt x="11" y="4"/>
                    <a:pt x="18" y="8"/>
                  </a:cubicBezTo>
                  <a:cubicBezTo>
                    <a:pt x="11" y="4"/>
                    <a:pt x="4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004" name="Google Shape;6004;p105"/>
            <p:cNvSpPr/>
            <p:nvPr/>
          </p:nvSpPr>
          <p:spPr>
            <a:xfrm>
              <a:off x="2212468" y="1959235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cubicBezTo>
                    <a:pt x="8" y="1"/>
                    <a:pt x="15" y="4"/>
                    <a:pt x="22" y="4"/>
                  </a:cubicBezTo>
                  <a:cubicBezTo>
                    <a:pt x="15" y="1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005" name="Google Shape;6005;p105"/>
            <p:cNvSpPr/>
            <p:nvPr/>
          </p:nvSpPr>
          <p:spPr>
            <a:xfrm>
              <a:off x="2206195" y="1959235"/>
              <a:ext cx="5295" cy="2865"/>
            </a:xfrm>
            <a:custGeom>
              <a:avLst/>
              <a:gdLst/>
              <a:ahLst/>
              <a:cxnLst/>
              <a:rect l="l" t="t" r="r" b="b"/>
              <a:pathLst>
                <a:path w="390" h="211" extrusionOk="0">
                  <a:moveTo>
                    <a:pt x="1" y="211"/>
                  </a:moveTo>
                  <a:cubicBezTo>
                    <a:pt x="78" y="137"/>
                    <a:pt x="242" y="18"/>
                    <a:pt x="389" y="1"/>
                  </a:cubicBezTo>
                  <a:cubicBezTo>
                    <a:pt x="242" y="18"/>
                    <a:pt x="78" y="137"/>
                    <a:pt x="1" y="21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006" name="Google Shape;6006;p105"/>
            <p:cNvSpPr/>
            <p:nvPr/>
          </p:nvSpPr>
          <p:spPr>
            <a:xfrm>
              <a:off x="2211993" y="1959195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0"/>
                  </a:moveTo>
                  <a:cubicBezTo>
                    <a:pt x="8" y="0"/>
                    <a:pt x="15" y="0"/>
                    <a:pt x="25" y="0"/>
                  </a:cubicBezTo>
                  <a:cubicBezTo>
                    <a:pt x="15" y="0"/>
                    <a:pt x="8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007" name="Google Shape;6007;p105"/>
            <p:cNvSpPr/>
            <p:nvPr/>
          </p:nvSpPr>
          <p:spPr>
            <a:xfrm>
              <a:off x="2211477" y="1959195"/>
              <a:ext cx="434" cy="54"/>
            </a:xfrm>
            <a:custGeom>
              <a:avLst/>
              <a:gdLst/>
              <a:ahLst/>
              <a:cxnLst/>
              <a:rect l="l" t="t" r="r" b="b"/>
              <a:pathLst>
                <a:path w="32" h="4" extrusionOk="0">
                  <a:moveTo>
                    <a:pt x="0" y="4"/>
                  </a:moveTo>
                  <a:cubicBezTo>
                    <a:pt x="11" y="0"/>
                    <a:pt x="21" y="0"/>
                    <a:pt x="32" y="4"/>
                  </a:cubicBezTo>
                  <a:cubicBezTo>
                    <a:pt x="21" y="0"/>
                    <a:pt x="11" y="0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008" name="Google Shape;6008;p105"/>
            <p:cNvSpPr/>
            <p:nvPr/>
          </p:nvSpPr>
          <p:spPr>
            <a:xfrm>
              <a:off x="2154153" y="194416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009" name="Google Shape;6009;p105"/>
            <p:cNvSpPr/>
            <p:nvPr/>
          </p:nvSpPr>
          <p:spPr>
            <a:xfrm>
              <a:off x="2149536" y="1939752"/>
              <a:ext cx="1303" cy="1480"/>
            </a:xfrm>
            <a:custGeom>
              <a:avLst/>
              <a:gdLst/>
              <a:ahLst/>
              <a:cxnLst/>
              <a:rect l="l" t="t" r="r" b="b"/>
              <a:pathLst>
                <a:path w="96" h="109" extrusionOk="0">
                  <a:moveTo>
                    <a:pt x="1" y="0"/>
                  </a:moveTo>
                  <a:lnTo>
                    <a:pt x="1" y="4"/>
                  </a:lnTo>
                  <a:cubicBezTo>
                    <a:pt x="18" y="21"/>
                    <a:pt x="36" y="39"/>
                    <a:pt x="50" y="60"/>
                  </a:cubicBezTo>
                  <a:cubicBezTo>
                    <a:pt x="64" y="77"/>
                    <a:pt x="78" y="95"/>
                    <a:pt x="95" y="109"/>
                  </a:cubicBezTo>
                  <a:cubicBezTo>
                    <a:pt x="78" y="95"/>
                    <a:pt x="64" y="74"/>
                    <a:pt x="50" y="56"/>
                  </a:cubicBezTo>
                  <a:cubicBezTo>
                    <a:pt x="36" y="35"/>
                    <a:pt x="18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010" name="Google Shape;6010;p105"/>
            <p:cNvSpPr/>
            <p:nvPr/>
          </p:nvSpPr>
          <p:spPr>
            <a:xfrm>
              <a:off x="2150826" y="1941218"/>
              <a:ext cx="2675" cy="2824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0" y="1"/>
                  </a:moveTo>
                  <a:cubicBezTo>
                    <a:pt x="28" y="36"/>
                    <a:pt x="53" y="71"/>
                    <a:pt x="74" y="109"/>
                  </a:cubicBezTo>
                  <a:cubicBezTo>
                    <a:pt x="53" y="71"/>
                    <a:pt x="28" y="32"/>
                    <a:pt x="0" y="1"/>
                  </a:cubicBezTo>
                  <a:close/>
                  <a:moveTo>
                    <a:pt x="74" y="109"/>
                  </a:moveTo>
                  <a:cubicBezTo>
                    <a:pt x="76" y="114"/>
                    <a:pt x="78" y="118"/>
                    <a:pt x="80" y="121"/>
                  </a:cubicBezTo>
                  <a:lnTo>
                    <a:pt x="80" y="121"/>
                  </a:lnTo>
                  <a:cubicBezTo>
                    <a:pt x="78" y="118"/>
                    <a:pt x="76" y="114"/>
                    <a:pt x="74" y="109"/>
                  </a:cubicBezTo>
                  <a:close/>
                  <a:moveTo>
                    <a:pt x="80" y="121"/>
                  </a:moveTo>
                  <a:lnTo>
                    <a:pt x="80" y="121"/>
                  </a:lnTo>
                  <a:cubicBezTo>
                    <a:pt x="105" y="167"/>
                    <a:pt x="122" y="194"/>
                    <a:pt x="158" y="204"/>
                  </a:cubicBezTo>
                  <a:lnTo>
                    <a:pt x="186" y="207"/>
                  </a:lnTo>
                  <a:lnTo>
                    <a:pt x="196" y="207"/>
                  </a:lnTo>
                  <a:lnTo>
                    <a:pt x="175" y="204"/>
                  </a:lnTo>
                  <a:cubicBezTo>
                    <a:pt x="130" y="201"/>
                    <a:pt x="108" y="173"/>
                    <a:pt x="80" y="12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011" name="Google Shape;6011;p105"/>
            <p:cNvSpPr/>
            <p:nvPr/>
          </p:nvSpPr>
          <p:spPr>
            <a:xfrm>
              <a:off x="2158905" y="1969785"/>
              <a:ext cx="1100" cy="68"/>
            </a:xfrm>
            <a:custGeom>
              <a:avLst/>
              <a:gdLst/>
              <a:ahLst/>
              <a:cxnLst/>
              <a:rect l="l" t="t" r="r" b="b"/>
              <a:pathLst>
                <a:path w="81" h="5" extrusionOk="0">
                  <a:moveTo>
                    <a:pt x="0" y="1"/>
                  </a:moveTo>
                  <a:cubicBezTo>
                    <a:pt x="21" y="4"/>
                    <a:pt x="49" y="4"/>
                    <a:pt x="81" y="4"/>
                  </a:cubicBezTo>
                  <a:cubicBezTo>
                    <a:pt x="49" y="4"/>
                    <a:pt x="2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012" name="Google Shape;6012;p105"/>
            <p:cNvSpPr/>
            <p:nvPr/>
          </p:nvSpPr>
          <p:spPr>
            <a:xfrm>
              <a:off x="2161376" y="1981150"/>
              <a:ext cx="2105" cy="5146"/>
            </a:xfrm>
            <a:custGeom>
              <a:avLst/>
              <a:gdLst/>
              <a:ahLst/>
              <a:cxnLst/>
              <a:rect l="l" t="t" r="r" b="b"/>
              <a:pathLst>
                <a:path w="155" h="379" extrusionOk="0">
                  <a:moveTo>
                    <a:pt x="0" y="1"/>
                  </a:moveTo>
                  <a:cubicBezTo>
                    <a:pt x="15" y="54"/>
                    <a:pt x="32" y="108"/>
                    <a:pt x="53" y="161"/>
                  </a:cubicBezTo>
                  <a:lnTo>
                    <a:pt x="53" y="161"/>
                  </a:lnTo>
                  <a:cubicBezTo>
                    <a:pt x="33" y="108"/>
                    <a:pt x="16" y="54"/>
                    <a:pt x="0" y="1"/>
                  </a:cubicBezTo>
                  <a:close/>
                  <a:moveTo>
                    <a:pt x="53" y="161"/>
                  </a:moveTo>
                  <a:lnTo>
                    <a:pt x="53" y="161"/>
                  </a:lnTo>
                  <a:cubicBezTo>
                    <a:pt x="78" y="229"/>
                    <a:pt x="107" y="296"/>
                    <a:pt x="140" y="361"/>
                  </a:cubicBezTo>
                  <a:lnTo>
                    <a:pt x="154" y="379"/>
                  </a:lnTo>
                  <a:cubicBezTo>
                    <a:pt x="115" y="309"/>
                    <a:pt x="81" y="236"/>
                    <a:pt x="53" y="16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013" name="Google Shape;6013;p105"/>
            <p:cNvSpPr/>
            <p:nvPr/>
          </p:nvSpPr>
          <p:spPr>
            <a:xfrm>
              <a:off x="2163277" y="1985997"/>
              <a:ext cx="339" cy="543"/>
            </a:xfrm>
            <a:custGeom>
              <a:avLst/>
              <a:gdLst/>
              <a:ahLst/>
              <a:cxnLst/>
              <a:rect l="l" t="t" r="r" b="b"/>
              <a:pathLst>
                <a:path w="25" h="40" extrusionOk="0">
                  <a:moveTo>
                    <a:pt x="0" y="1"/>
                  </a:moveTo>
                  <a:cubicBezTo>
                    <a:pt x="5" y="10"/>
                    <a:pt x="12" y="18"/>
                    <a:pt x="17" y="27"/>
                  </a:cubicBezTo>
                  <a:lnTo>
                    <a:pt x="17" y="27"/>
                  </a:lnTo>
                  <a:lnTo>
                    <a:pt x="14" y="22"/>
                  </a:lnTo>
                  <a:lnTo>
                    <a:pt x="0" y="1"/>
                  </a:lnTo>
                  <a:close/>
                  <a:moveTo>
                    <a:pt x="17" y="27"/>
                  </a:moveTo>
                  <a:lnTo>
                    <a:pt x="25" y="39"/>
                  </a:lnTo>
                  <a:cubicBezTo>
                    <a:pt x="23" y="35"/>
                    <a:pt x="20" y="31"/>
                    <a:pt x="17" y="27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014" name="Google Shape;6014;p105"/>
            <p:cNvSpPr/>
            <p:nvPr/>
          </p:nvSpPr>
          <p:spPr>
            <a:xfrm>
              <a:off x="2152917" y="1943974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0" y="1"/>
                  </a:moveTo>
                  <a:lnTo>
                    <a:pt x="0" y="1"/>
                  </a:lnTo>
                  <a:cubicBezTo>
                    <a:pt x="8" y="3"/>
                    <a:pt x="16" y="5"/>
                    <a:pt x="24" y="6"/>
                  </a:cubicBezTo>
                  <a:lnTo>
                    <a:pt x="24" y="6"/>
                  </a:lnTo>
                  <a:lnTo>
                    <a:pt x="0" y="1"/>
                  </a:lnTo>
                  <a:close/>
                  <a:moveTo>
                    <a:pt x="24" y="6"/>
                  </a:moveTo>
                  <a:lnTo>
                    <a:pt x="32" y="8"/>
                  </a:lnTo>
                  <a:lnTo>
                    <a:pt x="42" y="8"/>
                  </a:lnTo>
                  <a:cubicBezTo>
                    <a:pt x="36" y="8"/>
                    <a:pt x="30" y="7"/>
                    <a:pt x="24" y="6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015" name="Google Shape;6015;p105"/>
            <p:cNvSpPr/>
            <p:nvPr/>
          </p:nvSpPr>
          <p:spPr>
            <a:xfrm>
              <a:off x="2160711" y="1877105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016" name="Google Shape;6016;p105"/>
            <p:cNvSpPr/>
            <p:nvPr/>
          </p:nvSpPr>
          <p:spPr>
            <a:xfrm>
              <a:off x="2160656" y="1875680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0"/>
                  </a:moveTo>
                  <a:lnTo>
                    <a:pt x="1" y="28"/>
                  </a:ln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017" name="Google Shape;6017;p105"/>
            <p:cNvSpPr/>
            <p:nvPr/>
          </p:nvSpPr>
          <p:spPr>
            <a:xfrm>
              <a:off x="2160751" y="18774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018" name="Google Shape;6018;p105"/>
            <p:cNvSpPr/>
            <p:nvPr/>
          </p:nvSpPr>
          <p:spPr>
            <a:xfrm>
              <a:off x="2160656" y="1875055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1"/>
                  </a:moveTo>
                  <a:lnTo>
                    <a:pt x="1" y="36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019" name="Google Shape;6019;p105"/>
            <p:cNvSpPr/>
            <p:nvPr/>
          </p:nvSpPr>
          <p:spPr>
            <a:xfrm>
              <a:off x="2160711" y="1876671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1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020" name="Google Shape;6020;p105"/>
            <p:cNvSpPr/>
            <p:nvPr/>
          </p:nvSpPr>
          <p:spPr>
            <a:xfrm>
              <a:off x="2149536" y="1937946"/>
              <a:ext cx="14" cy="815"/>
            </a:xfrm>
            <a:custGeom>
              <a:avLst/>
              <a:gdLst/>
              <a:ahLst/>
              <a:cxnLst/>
              <a:rect l="l" t="t" r="r" b="b"/>
              <a:pathLst>
                <a:path w="1" h="60" extrusionOk="0">
                  <a:moveTo>
                    <a:pt x="1" y="0"/>
                  </a:moveTo>
                  <a:lnTo>
                    <a:pt x="1" y="60"/>
                  </a:lnTo>
                  <a:cubicBezTo>
                    <a:pt x="1" y="39"/>
                    <a:pt x="1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021" name="Google Shape;6021;p105"/>
            <p:cNvSpPr/>
            <p:nvPr/>
          </p:nvSpPr>
          <p:spPr>
            <a:xfrm>
              <a:off x="2149536" y="1938896"/>
              <a:ext cx="14" cy="869"/>
            </a:xfrm>
            <a:custGeom>
              <a:avLst/>
              <a:gdLst/>
              <a:ahLst/>
              <a:cxnLst/>
              <a:rect l="l" t="t" r="r" b="b"/>
              <a:pathLst>
                <a:path w="1" h="64" extrusionOk="0">
                  <a:moveTo>
                    <a:pt x="1" y="63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022" name="Google Shape;6022;p105"/>
            <p:cNvSpPr/>
            <p:nvPr/>
          </p:nvSpPr>
          <p:spPr>
            <a:xfrm>
              <a:off x="2160616" y="1874444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0" y="0"/>
                  </a:moveTo>
                  <a:lnTo>
                    <a:pt x="0" y="42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023" name="Google Shape;6023;p105"/>
            <p:cNvSpPr/>
            <p:nvPr/>
          </p:nvSpPr>
          <p:spPr>
            <a:xfrm>
              <a:off x="2160711" y="187619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024" name="Google Shape;6024;p105"/>
            <p:cNvSpPr/>
            <p:nvPr/>
          </p:nvSpPr>
          <p:spPr>
            <a:xfrm>
              <a:off x="2160331" y="1868741"/>
              <a:ext cx="299" cy="5716"/>
            </a:xfrm>
            <a:custGeom>
              <a:avLst/>
              <a:gdLst/>
              <a:ahLst/>
              <a:cxnLst/>
              <a:rect l="l" t="t" r="r" b="b"/>
              <a:pathLst>
                <a:path w="22" h="421" extrusionOk="0">
                  <a:moveTo>
                    <a:pt x="0" y="1"/>
                  </a:moveTo>
                  <a:cubicBezTo>
                    <a:pt x="7" y="154"/>
                    <a:pt x="14" y="301"/>
                    <a:pt x="21" y="420"/>
                  </a:cubicBezTo>
                  <a:cubicBezTo>
                    <a:pt x="18" y="301"/>
                    <a:pt x="7" y="15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025" name="Google Shape;6025;p105"/>
            <p:cNvSpPr/>
            <p:nvPr/>
          </p:nvSpPr>
          <p:spPr>
            <a:xfrm>
              <a:off x="2149631" y="1932379"/>
              <a:ext cx="1344" cy="3910"/>
            </a:xfrm>
            <a:custGeom>
              <a:avLst/>
              <a:gdLst/>
              <a:ahLst/>
              <a:cxnLst/>
              <a:rect l="l" t="t" r="r" b="b"/>
              <a:pathLst>
                <a:path w="99" h="288" extrusionOk="0">
                  <a:moveTo>
                    <a:pt x="1" y="288"/>
                  </a:moveTo>
                  <a:cubicBezTo>
                    <a:pt x="4" y="253"/>
                    <a:pt x="15" y="221"/>
                    <a:pt x="32" y="190"/>
                  </a:cubicBezTo>
                  <a:cubicBezTo>
                    <a:pt x="64" y="130"/>
                    <a:pt x="85" y="67"/>
                    <a:pt x="99" y="1"/>
                  </a:cubicBezTo>
                  <a:cubicBezTo>
                    <a:pt x="85" y="67"/>
                    <a:pt x="64" y="130"/>
                    <a:pt x="32" y="190"/>
                  </a:cubicBezTo>
                  <a:cubicBezTo>
                    <a:pt x="15" y="221"/>
                    <a:pt x="4" y="253"/>
                    <a:pt x="1" y="288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026" name="Google Shape;6026;p105"/>
            <p:cNvSpPr/>
            <p:nvPr/>
          </p:nvSpPr>
          <p:spPr>
            <a:xfrm>
              <a:off x="2149536" y="193975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027" name="Google Shape;6027;p105"/>
            <p:cNvSpPr/>
            <p:nvPr/>
          </p:nvSpPr>
          <p:spPr>
            <a:xfrm>
              <a:off x="2229209" y="1797813"/>
              <a:ext cx="78193" cy="78641"/>
            </a:xfrm>
            <a:custGeom>
              <a:avLst/>
              <a:gdLst/>
              <a:ahLst/>
              <a:cxnLst/>
              <a:rect l="l" t="t" r="r" b="b"/>
              <a:pathLst>
                <a:path w="5759" h="5792" extrusionOk="0">
                  <a:moveTo>
                    <a:pt x="179" y="1"/>
                  </a:moveTo>
                  <a:lnTo>
                    <a:pt x="172" y="18"/>
                  </a:lnTo>
                  <a:lnTo>
                    <a:pt x="161" y="50"/>
                  </a:lnTo>
                  <a:cubicBezTo>
                    <a:pt x="112" y="169"/>
                    <a:pt x="109" y="295"/>
                    <a:pt x="140" y="417"/>
                  </a:cubicBezTo>
                  <a:cubicBezTo>
                    <a:pt x="165" y="515"/>
                    <a:pt x="186" y="620"/>
                    <a:pt x="81" y="747"/>
                  </a:cubicBezTo>
                  <a:cubicBezTo>
                    <a:pt x="0" y="845"/>
                    <a:pt x="14" y="946"/>
                    <a:pt x="53" y="1139"/>
                  </a:cubicBezTo>
                  <a:cubicBezTo>
                    <a:pt x="77" y="1261"/>
                    <a:pt x="91" y="1387"/>
                    <a:pt x="95" y="1513"/>
                  </a:cubicBezTo>
                  <a:lnTo>
                    <a:pt x="95" y="5662"/>
                  </a:lnTo>
                  <a:lnTo>
                    <a:pt x="3347" y="5662"/>
                  </a:lnTo>
                  <a:lnTo>
                    <a:pt x="3522" y="5543"/>
                  </a:lnTo>
                  <a:cubicBezTo>
                    <a:pt x="3551" y="5524"/>
                    <a:pt x="3581" y="5516"/>
                    <a:pt x="3612" y="5516"/>
                  </a:cubicBezTo>
                  <a:cubicBezTo>
                    <a:pt x="3707" y="5516"/>
                    <a:pt x="3801" y="5590"/>
                    <a:pt x="3844" y="5630"/>
                  </a:cubicBezTo>
                  <a:lnTo>
                    <a:pt x="4562" y="5630"/>
                  </a:lnTo>
                  <a:lnTo>
                    <a:pt x="4579" y="5655"/>
                  </a:lnTo>
                  <a:cubicBezTo>
                    <a:pt x="4579" y="5655"/>
                    <a:pt x="4695" y="5791"/>
                    <a:pt x="4821" y="5791"/>
                  </a:cubicBezTo>
                  <a:cubicBezTo>
                    <a:pt x="4842" y="5791"/>
                    <a:pt x="4849" y="5788"/>
                    <a:pt x="4877" y="5725"/>
                  </a:cubicBezTo>
                  <a:cubicBezTo>
                    <a:pt x="4901" y="5662"/>
                    <a:pt x="4943" y="5564"/>
                    <a:pt x="5080" y="5539"/>
                  </a:cubicBezTo>
                  <a:cubicBezTo>
                    <a:pt x="5101" y="5536"/>
                    <a:pt x="5122" y="5532"/>
                    <a:pt x="5143" y="5532"/>
                  </a:cubicBezTo>
                  <a:cubicBezTo>
                    <a:pt x="5230" y="5532"/>
                    <a:pt x="5265" y="5473"/>
                    <a:pt x="5307" y="5347"/>
                  </a:cubicBezTo>
                  <a:cubicBezTo>
                    <a:pt x="5342" y="5259"/>
                    <a:pt x="5381" y="5144"/>
                    <a:pt x="5500" y="5144"/>
                  </a:cubicBezTo>
                  <a:lnTo>
                    <a:pt x="5556" y="5144"/>
                  </a:lnTo>
                  <a:cubicBezTo>
                    <a:pt x="5563" y="5144"/>
                    <a:pt x="5569" y="5144"/>
                    <a:pt x="5575" y="5144"/>
                  </a:cubicBezTo>
                  <a:cubicBezTo>
                    <a:pt x="5617" y="5144"/>
                    <a:pt x="5627" y="5127"/>
                    <a:pt x="5713" y="5011"/>
                  </a:cubicBezTo>
                  <a:lnTo>
                    <a:pt x="5738" y="4976"/>
                  </a:lnTo>
                  <a:cubicBezTo>
                    <a:pt x="5731" y="4902"/>
                    <a:pt x="5731" y="4832"/>
                    <a:pt x="5741" y="4762"/>
                  </a:cubicBezTo>
                  <a:cubicBezTo>
                    <a:pt x="5759" y="4646"/>
                    <a:pt x="5731" y="4608"/>
                    <a:pt x="5668" y="4524"/>
                  </a:cubicBezTo>
                  <a:cubicBezTo>
                    <a:pt x="5591" y="4422"/>
                    <a:pt x="5531" y="4310"/>
                    <a:pt x="5493" y="4184"/>
                  </a:cubicBezTo>
                  <a:cubicBezTo>
                    <a:pt x="5440" y="4009"/>
                    <a:pt x="5300" y="3785"/>
                    <a:pt x="5174" y="3589"/>
                  </a:cubicBezTo>
                  <a:cubicBezTo>
                    <a:pt x="5038" y="3369"/>
                    <a:pt x="4919" y="3176"/>
                    <a:pt x="4908" y="3054"/>
                  </a:cubicBezTo>
                  <a:cubicBezTo>
                    <a:pt x="4905" y="2977"/>
                    <a:pt x="4852" y="2907"/>
                    <a:pt x="4796" y="2833"/>
                  </a:cubicBezTo>
                  <a:cubicBezTo>
                    <a:pt x="4726" y="2739"/>
                    <a:pt x="4646" y="2633"/>
                    <a:pt x="4649" y="2490"/>
                  </a:cubicBezTo>
                  <a:cubicBezTo>
                    <a:pt x="4656" y="2367"/>
                    <a:pt x="4614" y="2322"/>
                    <a:pt x="4513" y="2203"/>
                  </a:cubicBezTo>
                  <a:cubicBezTo>
                    <a:pt x="4432" y="2112"/>
                    <a:pt x="4359" y="2021"/>
                    <a:pt x="4292" y="1923"/>
                  </a:cubicBezTo>
                  <a:cubicBezTo>
                    <a:pt x="4061" y="1597"/>
                    <a:pt x="3966" y="1034"/>
                    <a:pt x="4015" y="887"/>
                  </a:cubicBezTo>
                  <a:cubicBezTo>
                    <a:pt x="4022" y="855"/>
                    <a:pt x="4043" y="831"/>
                    <a:pt x="4075" y="820"/>
                  </a:cubicBezTo>
                  <a:cubicBezTo>
                    <a:pt x="4084" y="817"/>
                    <a:pt x="4093" y="816"/>
                    <a:pt x="4102" y="816"/>
                  </a:cubicBezTo>
                  <a:cubicBezTo>
                    <a:pt x="4191" y="816"/>
                    <a:pt x="4266" y="964"/>
                    <a:pt x="4453" y="1412"/>
                  </a:cubicBezTo>
                  <a:cubicBezTo>
                    <a:pt x="4481" y="1471"/>
                    <a:pt x="4502" y="1524"/>
                    <a:pt x="4520" y="1559"/>
                  </a:cubicBezTo>
                  <a:cubicBezTo>
                    <a:pt x="4670" y="1895"/>
                    <a:pt x="4898" y="2241"/>
                    <a:pt x="5010" y="2241"/>
                  </a:cubicBezTo>
                  <a:cubicBezTo>
                    <a:pt x="5052" y="2241"/>
                    <a:pt x="5118" y="2077"/>
                    <a:pt x="5192" y="1751"/>
                  </a:cubicBezTo>
                  <a:cubicBezTo>
                    <a:pt x="5237" y="1559"/>
                    <a:pt x="5255" y="1496"/>
                    <a:pt x="5300" y="1471"/>
                  </a:cubicBezTo>
                  <a:lnTo>
                    <a:pt x="5314" y="1387"/>
                  </a:lnTo>
                  <a:lnTo>
                    <a:pt x="5314" y="1384"/>
                  </a:lnTo>
                  <a:lnTo>
                    <a:pt x="5349" y="1279"/>
                  </a:lnTo>
                  <a:lnTo>
                    <a:pt x="5367" y="1230"/>
                  </a:lnTo>
                  <a:lnTo>
                    <a:pt x="5384" y="1188"/>
                  </a:lnTo>
                  <a:lnTo>
                    <a:pt x="5045" y="354"/>
                  </a:lnTo>
                  <a:cubicBezTo>
                    <a:pt x="5018" y="381"/>
                    <a:pt x="4986" y="390"/>
                    <a:pt x="4948" y="390"/>
                  </a:cubicBezTo>
                  <a:cubicBezTo>
                    <a:pt x="4905" y="390"/>
                    <a:pt x="4854" y="378"/>
                    <a:pt x="4796" y="365"/>
                  </a:cubicBezTo>
                  <a:cubicBezTo>
                    <a:pt x="4722" y="346"/>
                    <a:pt x="4636" y="327"/>
                    <a:pt x="4550" y="327"/>
                  </a:cubicBezTo>
                  <a:cubicBezTo>
                    <a:pt x="4510" y="327"/>
                    <a:pt x="4471" y="331"/>
                    <a:pt x="4432" y="340"/>
                  </a:cubicBezTo>
                  <a:cubicBezTo>
                    <a:pt x="4370" y="357"/>
                    <a:pt x="4310" y="364"/>
                    <a:pt x="4253" y="364"/>
                  </a:cubicBezTo>
                  <a:cubicBezTo>
                    <a:pt x="4049" y="364"/>
                    <a:pt x="3873" y="275"/>
                    <a:pt x="3700" y="190"/>
                  </a:cubicBezTo>
                  <a:cubicBezTo>
                    <a:pt x="3648" y="164"/>
                    <a:pt x="3567" y="152"/>
                    <a:pt x="3471" y="152"/>
                  </a:cubicBezTo>
                  <a:cubicBezTo>
                    <a:pt x="3160" y="152"/>
                    <a:pt x="2702" y="269"/>
                    <a:pt x="2643" y="354"/>
                  </a:cubicBezTo>
                  <a:cubicBezTo>
                    <a:pt x="2571" y="462"/>
                    <a:pt x="2440" y="505"/>
                    <a:pt x="2296" y="505"/>
                  </a:cubicBezTo>
                  <a:cubicBezTo>
                    <a:pt x="2182" y="505"/>
                    <a:pt x="2060" y="478"/>
                    <a:pt x="1950" y="435"/>
                  </a:cubicBezTo>
                  <a:lnTo>
                    <a:pt x="1873" y="403"/>
                  </a:lnTo>
                  <a:cubicBezTo>
                    <a:pt x="1642" y="309"/>
                    <a:pt x="1355" y="190"/>
                    <a:pt x="966" y="155"/>
                  </a:cubicBezTo>
                  <a:cubicBezTo>
                    <a:pt x="494" y="113"/>
                    <a:pt x="280" y="53"/>
                    <a:pt x="179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028" name="Google Shape;6028;p105"/>
            <p:cNvSpPr/>
            <p:nvPr/>
          </p:nvSpPr>
          <p:spPr>
            <a:xfrm>
              <a:off x="2231531" y="1797813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029" name="Google Shape;6029;p105"/>
            <p:cNvSpPr/>
            <p:nvPr/>
          </p:nvSpPr>
          <p:spPr>
            <a:xfrm>
              <a:off x="2115742" y="2027164"/>
              <a:ext cx="39035" cy="44263"/>
            </a:xfrm>
            <a:custGeom>
              <a:avLst/>
              <a:gdLst/>
              <a:ahLst/>
              <a:cxnLst/>
              <a:rect l="l" t="t" r="r" b="b"/>
              <a:pathLst>
                <a:path w="2875" h="3260" extrusionOk="0">
                  <a:moveTo>
                    <a:pt x="1446" y="0"/>
                  </a:moveTo>
                  <a:lnTo>
                    <a:pt x="1404" y="11"/>
                  </a:lnTo>
                  <a:lnTo>
                    <a:pt x="1404" y="25"/>
                  </a:lnTo>
                  <a:lnTo>
                    <a:pt x="1404" y="56"/>
                  </a:lnTo>
                  <a:lnTo>
                    <a:pt x="1404" y="95"/>
                  </a:lnTo>
                  <a:lnTo>
                    <a:pt x="1404" y="123"/>
                  </a:lnTo>
                  <a:lnTo>
                    <a:pt x="1404" y="161"/>
                  </a:lnTo>
                  <a:lnTo>
                    <a:pt x="1404" y="189"/>
                  </a:lnTo>
                  <a:lnTo>
                    <a:pt x="1404" y="228"/>
                  </a:lnTo>
                  <a:lnTo>
                    <a:pt x="1404" y="252"/>
                  </a:lnTo>
                  <a:lnTo>
                    <a:pt x="1404" y="287"/>
                  </a:lnTo>
                  <a:lnTo>
                    <a:pt x="1404" y="312"/>
                  </a:lnTo>
                  <a:lnTo>
                    <a:pt x="1404" y="347"/>
                  </a:lnTo>
                  <a:lnTo>
                    <a:pt x="1404" y="368"/>
                  </a:lnTo>
                  <a:lnTo>
                    <a:pt x="1404" y="403"/>
                  </a:lnTo>
                  <a:lnTo>
                    <a:pt x="1404" y="424"/>
                  </a:lnTo>
                  <a:lnTo>
                    <a:pt x="1404" y="452"/>
                  </a:lnTo>
                  <a:lnTo>
                    <a:pt x="1404" y="470"/>
                  </a:lnTo>
                  <a:lnTo>
                    <a:pt x="1404" y="498"/>
                  </a:lnTo>
                  <a:lnTo>
                    <a:pt x="1404" y="515"/>
                  </a:lnTo>
                  <a:lnTo>
                    <a:pt x="1404" y="540"/>
                  </a:lnTo>
                  <a:lnTo>
                    <a:pt x="1404" y="554"/>
                  </a:lnTo>
                  <a:lnTo>
                    <a:pt x="1404" y="578"/>
                  </a:lnTo>
                  <a:lnTo>
                    <a:pt x="1404" y="589"/>
                  </a:lnTo>
                  <a:lnTo>
                    <a:pt x="1404" y="610"/>
                  </a:lnTo>
                  <a:lnTo>
                    <a:pt x="1404" y="620"/>
                  </a:lnTo>
                  <a:lnTo>
                    <a:pt x="1404" y="638"/>
                  </a:lnTo>
                  <a:lnTo>
                    <a:pt x="1404" y="645"/>
                  </a:lnTo>
                  <a:lnTo>
                    <a:pt x="1404" y="655"/>
                  </a:lnTo>
                  <a:lnTo>
                    <a:pt x="1404" y="662"/>
                  </a:lnTo>
                  <a:lnTo>
                    <a:pt x="1404" y="669"/>
                  </a:lnTo>
                  <a:lnTo>
                    <a:pt x="1404" y="673"/>
                  </a:lnTo>
                  <a:lnTo>
                    <a:pt x="1404" y="680"/>
                  </a:lnTo>
                  <a:lnTo>
                    <a:pt x="1397" y="732"/>
                  </a:lnTo>
                  <a:lnTo>
                    <a:pt x="1345" y="736"/>
                  </a:lnTo>
                  <a:cubicBezTo>
                    <a:pt x="1320" y="736"/>
                    <a:pt x="732" y="771"/>
                    <a:pt x="596" y="771"/>
                  </a:cubicBezTo>
                  <a:lnTo>
                    <a:pt x="561" y="771"/>
                  </a:lnTo>
                  <a:cubicBezTo>
                    <a:pt x="543" y="771"/>
                    <a:pt x="512" y="774"/>
                    <a:pt x="470" y="781"/>
                  </a:cubicBezTo>
                  <a:lnTo>
                    <a:pt x="445" y="785"/>
                  </a:lnTo>
                  <a:lnTo>
                    <a:pt x="424" y="788"/>
                  </a:lnTo>
                  <a:lnTo>
                    <a:pt x="421" y="788"/>
                  </a:lnTo>
                  <a:lnTo>
                    <a:pt x="400" y="792"/>
                  </a:lnTo>
                  <a:lnTo>
                    <a:pt x="389" y="792"/>
                  </a:lnTo>
                  <a:cubicBezTo>
                    <a:pt x="365" y="823"/>
                    <a:pt x="340" y="851"/>
                    <a:pt x="316" y="879"/>
                  </a:cubicBezTo>
                  <a:cubicBezTo>
                    <a:pt x="337" y="900"/>
                    <a:pt x="361" y="921"/>
                    <a:pt x="386" y="939"/>
                  </a:cubicBezTo>
                  <a:cubicBezTo>
                    <a:pt x="445" y="988"/>
                    <a:pt x="505" y="1033"/>
                    <a:pt x="529" y="1096"/>
                  </a:cubicBezTo>
                  <a:cubicBezTo>
                    <a:pt x="540" y="1124"/>
                    <a:pt x="540" y="1152"/>
                    <a:pt x="526" y="1180"/>
                  </a:cubicBezTo>
                  <a:cubicBezTo>
                    <a:pt x="498" y="1233"/>
                    <a:pt x="435" y="1254"/>
                    <a:pt x="365" y="1271"/>
                  </a:cubicBezTo>
                  <a:cubicBezTo>
                    <a:pt x="309" y="1289"/>
                    <a:pt x="232" y="1313"/>
                    <a:pt x="235" y="1345"/>
                  </a:cubicBezTo>
                  <a:cubicBezTo>
                    <a:pt x="242" y="1481"/>
                    <a:pt x="162" y="1614"/>
                    <a:pt x="0" y="1737"/>
                  </a:cubicBezTo>
                  <a:cubicBezTo>
                    <a:pt x="11" y="1782"/>
                    <a:pt x="92" y="1880"/>
                    <a:pt x="137" y="1936"/>
                  </a:cubicBezTo>
                  <a:cubicBezTo>
                    <a:pt x="225" y="2041"/>
                    <a:pt x="277" y="2111"/>
                    <a:pt x="281" y="2174"/>
                  </a:cubicBezTo>
                  <a:cubicBezTo>
                    <a:pt x="288" y="2255"/>
                    <a:pt x="361" y="2342"/>
                    <a:pt x="659" y="2633"/>
                  </a:cubicBezTo>
                  <a:cubicBezTo>
                    <a:pt x="753" y="2721"/>
                    <a:pt x="834" y="2826"/>
                    <a:pt x="890" y="2945"/>
                  </a:cubicBezTo>
                  <a:cubicBezTo>
                    <a:pt x="949" y="3067"/>
                    <a:pt x="1037" y="3172"/>
                    <a:pt x="1142" y="3260"/>
                  </a:cubicBezTo>
                  <a:lnTo>
                    <a:pt x="1156" y="3246"/>
                  </a:lnTo>
                  <a:lnTo>
                    <a:pt x="1166" y="3235"/>
                  </a:lnTo>
                  <a:cubicBezTo>
                    <a:pt x="1177" y="3225"/>
                    <a:pt x="1184" y="3218"/>
                    <a:pt x="1194" y="3211"/>
                  </a:cubicBezTo>
                  <a:lnTo>
                    <a:pt x="1201" y="3204"/>
                  </a:lnTo>
                  <a:cubicBezTo>
                    <a:pt x="1212" y="3197"/>
                    <a:pt x="1222" y="3186"/>
                    <a:pt x="1236" y="3179"/>
                  </a:cubicBezTo>
                  <a:lnTo>
                    <a:pt x="1247" y="3176"/>
                  </a:lnTo>
                  <a:cubicBezTo>
                    <a:pt x="1254" y="3169"/>
                    <a:pt x="1264" y="3165"/>
                    <a:pt x="1275" y="3162"/>
                  </a:cubicBezTo>
                  <a:lnTo>
                    <a:pt x="1289" y="3155"/>
                  </a:lnTo>
                  <a:lnTo>
                    <a:pt x="1313" y="3144"/>
                  </a:lnTo>
                  <a:lnTo>
                    <a:pt x="1327" y="3141"/>
                  </a:lnTo>
                  <a:cubicBezTo>
                    <a:pt x="1338" y="3141"/>
                    <a:pt x="1348" y="3137"/>
                    <a:pt x="1359" y="3137"/>
                  </a:cubicBezTo>
                  <a:lnTo>
                    <a:pt x="1373" y="3137"/>
                  </a:lnTo>
                  <a:cubicBezTo>
                    <a:pt x="1387" y="3134"/>
                    <a:pt x="1401" y="3134"/>
                    <a:pt x="1415" y="3134"/>
                  </a:cubicBezTo>
                  <a:cubicBezTo>
                    <a:pt x="1502" y="3134"/>
                    <a:pt x="1516" y="3113"/>
                    <a:pt x="1520" y="3113"/>
                  </a:cubicBezTo>
                  <a:cubicBezTo>
                    <a:pt x="1537" y="3081"/>
                    <a:pt x="1492" y="2966"/>
                    <a:pt x="1457" y="2871"/>
                  </a:cubicBezTo>
                  <a:cubicBezTo>
                    <a:pt x="1443" y="2843"/>
                    <a:pt x="1432" y="2812"/>
                    <a:pt x="1422" y="2784"/>
                  </a:cubicBezTo>
                  <a:cubicBezTo>
                    <a:pt x="1383" y="2686"/>
                    <a:pt x="1387" y="2609"/>
                    <a:pt x="1425" y="2549"/>
                  </a:cubicBezTo>
                  <a:cubicBezTo>
                    <a:pt x="1484" y="2470"/>
                    <a:pt x="1602" y="2457"/>
                    <a:pt x="1711" y="2457"/>
                  </a:cubicBezTo>
                  <a:cubicBezTo>
                    <a:pt x="1732" y="2457"/>
                    <a:pt x="1752" y="2457"/>
                    <a:pt x="1772" y="2458"/>
                  </a:cubicBezTo>
                  <a:lnTo>
                    <a:pt x="1821" y="2458"/>
                  </a:lnTo>
                  <a:cubicBezTo>
                    <a:pt x="1852" y="2458"/>
                    <a:pt x="1863" y="2434"/>
                    <a:pt x="1891" y="2342"/>
                  </a:cubicBezTo>
                  <a:cubicBezTo>
                    <a:pt x="1912" y="2265"/>
                    <a:pt x="1943" y="2153"/>
                    <a:pt x="2059" y="2153"/>
                  </a:cubicBezTo>
                  <a:cubicBezTo>
                    <a:pt x="2164" y="2153"/>
                    <a:pt x="2217" y="2265"/>
                    <a:pt x="2266" y="2363"/>
                  </a:cubicBezTo>
                  <a:cubicBezTo>
                    <a:pt x="2283" y="2405"/>
                    <a:pt x="2325" y="2490"/>
                    <a:pt x="2346" y="2493"/>
                  </a:cubicBezTo>
                  <a:cubicBezTo>
                    <a:pt x="2365" y="2489"/>
                    <a:pt x="2385" y="2488"/>
                    <a:pt x="2404" y="2488"/>
                  </a:cubicBezTo>
                  <a:cubicBezTo>
                    <a:pt x="2460" y="2488"/>
                    <a:pt x="2518" y="2502"/>
                    <a:pt x="2570" y="2528"/>
                  </a:cubicBezTo>
                  <a:cubicBezTo>
                    <a:pt x="2614" y="2550"/>
                    <a:pt x="2661" y="2563"/>
                    <a:pt x="2711" y="2563"/>
                  </a:cubicBezTo>
                  <a:cubicBezTo>
                    <a:pt x="2726" y="2563"/>
                    <a:pt x="2741" y="2562"/>
                    <a:pt x="2756" y="2560"/>
                  </a:cubicBezTo>
                  <a:cubicBezTo>
                    <a:pt x="2871" y="2539"/>
                    <a:pt x="2871" y="2188"/>
                    <a:pt x="2871" y="1982"/>
                  </a:cubicBezTo>
                  <a:lnTo>
                    <a:pt x="2871" y="1866"/>
                  </a:lnTo>
                  <a:cubicBezTo>
                    <a:pt x="2875" y="1646"/>
                    <a:pt x="2871" y="1527"/>
                    <a:pt x="2766" y="1464"/>
                  </a:cubicBezTo>
                  <a:cubicBezTo>
                    <a:pt x="2647" y="1394"/>
                    <a:pt x="2525" y="1250"/>
                    <a:pt x="2532" y="1107"/>
                  </a:cubicBezTo>
                  <a:cubicBezTo>
                    <a:pt x="2535" y="1019"/>
                    <a:pt x="2588" y="942"/>
                    <a:pt x="2668" y="911"/>
                  </a:cubicBezTo>
                  <a:cubicBezTo>
                    <a:pt x="2749" y="869"/>
                    <a:pt x="2801" y="809"/>
                    <a:pt x="2808" y="743"/>
                  </a:cubicBezTo>
                  <a:cubicBezTo>
                    <a:pt x="2812" y="680"/>
                    <a:pt x="2780" y="617"/>
                    <a:pt x="2724" y="582"/>
                  </a:cubicBezTo>
                  <a:cubicBezTo>
                    <a:pt x="2702" y="563"/>
                    <a:pt x="2672" y="556"/>
                    <a:pt x="2637" y="556"/>
                  </a:cubicBezTo>
                  <a:cubicBezTo>
                    <a:pt x="2571" y="556"/>
                    <a:pt x="2489" y="581"/>
                    <a:pt x="2423" y="599"/>
                  </a:cubicBezTo>
                  <a:cubicBezTo>
                    <a:pt x="2363" y="618"/>
                    <a:pt x="2312" y="634"/>
                    <a:pt x="2269" y="634"/>
                  </a:cubicBezTo>
                  <a:cubicBezTo>
                    <a:pt x="2242" y="634"/>
                    <a:pt x="2219" y="628"/>
                    <a:pt x="2199" y="613"/>
                  </a:cubicBezTo>
                  <a:cubicBezTo>
                    <a:pt x="2171" y="592"/>
                    <a:pt x="2157" y="561"/>
                    <a:pt x="2161" y="529"/>
                  </a:cubicBezTo>
                  <a:lnTo>
                    <a:pt x="2161" y="512"/>
                  </a:lnTo>
                  <a:lnTo>
                    <a:pt x="2161" y="505"/>
                  </a:lnTo>
                  <a:lnTo>
                    <a:pt x="2161" y="491"/>
                  </a:lnTo>
                  <a:lnTo>
                    <a:pt x="2161" y="484"/>
                  </a:lnTo>
                  <a:lnTo>
                    <a:pt x="2161" y="470"/>
                  </a:lnTo>
                  <a:lnTo>
                    <a:pt x="2161" y="459"/>
                  </a:lnTo>
                  <a:lnTo>
                    <a:pt x="2161" y="442"/>
                  </a:lnTo>
                  <a:lnTo>
                    <a:pt x="2161" y="431"/>
                  </a:lnTo>
                  <a:lnTo>
                    <a:pt x="2161" y="410"/>
                  </a:lnTo>
                  <a:lnTo>
                    <a:pt x="2161" y="400"/>
                  </a:lnTo>
                  <a:lnTo>
                    <a:pt x="2161" y="375"/>
                  </a:lnTo>
                  <a:lnTo>
                    <a:pt x="2161" y="365"/>
                  </a:lnTo>
                  <a:lnTo>
                    <a:pt x="2161" y="340"/>
                  </a:lnTo>
                  <a:lnTo>
                    <a:pt x="2161" y="333"/>
                  </a:lnTo>
                  <a:cubicBezTo>
                    <a:pt x="2168" y="280"/>
                    <a:pt x="2171" y="228"/>
                    <a:pt x="2178" y="172"/>
                  </a:cubicBezTo>
                  <a:lnTo>
                    <a:pt x="2178" y="165"/>
                  </a:lnTo>
                  <a:lnTo>
                    <a:pt x="2185" y="130"/>
                  </a:lnTo>
                  <a:lnTo>
                    <a:pt x="2185" y="123"/>
                  </a:lnTo>
                  <a:lnTo>
                    <a:pt x="2189" y="88"/>
                  </a:lnTo>
                  <a:lnTo>
                    <a:pt x="2189" y="77"/>
                  </a:lnTo>
                  <a:lnTo>
                    <a:pt x="2192" y="46"/>
                  </a:lnTo>
                  <a:lnTo>
                    <a:pt x="2192" y="35"/>
                  </a:lnTo>
                  <a:lnTo>
                    <a:pt x="2192" y="28"/>
                  </a:lnTo>
                  <a:cubicBezTo>
                    <a:pt x="1856" y="21"/>
                    <a:pt x="1534" y="4"/>
                    <a:pt x="1446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030" name="Google Shape;6030;p105"/>
            <p:cNvSpPr/>
            <p:nvPr/>
          </p:nvSpPr>
          <p:spPr>
            <a:xfrm>
              <a:off x="2135375" y="2027164"/>
              <a:ext cx="9952" cy="434"/>
            </a:xfrm>
            <a:custGeom>
              <a:avLst/>
              <a:gdLst/>
              <a:ahLst/>
              <a:cxnLst/>
              <a:rect l="l" t="t" r="r" b="b"/>
              <a:pathLst>
                <a:path w="733" h="32" extrusionOk="0">
                  <a:moveTo>
                    <a:pt x="0" y="0"/>
                  </a:moveTo>
                  <a:cubicBezTo>
                    <a:pt x="63" y="4"/>
                    <a:pt x="399" y="21"/>
                    <a:pt x="732" y="32"/>
                  </a:cubicBezTo>
                  <a:cubicBezTo>
                    <a:pt x="410" y="21"/>
                    <a:pt x="88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031" name="Google Shape;6031;p105"/>
            <p:cNvSpPr/>
            <p:nvPr/>
          </p:nvSpPr>
          <p:spPr>
            <a:xfrm>
              <a:off x="2119218" y="2027924"/>
              <a:ext cx="13605" cy="8147"/>
            </a:xfrm>
            <a:custGeom>
              <a:avLst/>
              <a:gdLst/>
              <a:ahLst/>
              <a:cxnLst/>
              <a:rect l="l" t="t" r="r" b="b"/>
              <a:pathLst>
                <a:path w="1002" h="600" extrusionOk="0">
                  <a:moveTo>
                    <a:pt x="1001" y="0"/>
                  </a:moveTo>
                  <a:lnTo>
                    <a:pt x="945" y="18"/>
                  </a:lnTo>
                  <a:lnTo>
                    <a:pt x="945" y="18"/>
                  </a:lnTo>
                  <a:lnTo>
                    <a:pt x="956" y="11"/>
                  </a:lnTo>
                  <a:lnTo>
                    <a:pt x="287" y="11"/>
                  </a:lnTo>
                  <a:cubicBezTo>
                    <a:pt x="305" y="70"/>
                    <a:pt x="301" y="133"/>
                    <a:pt x="284" y="189"/>
                  </a:cubicBezTo>
                  <a:cubicBezTo>
                    <a:pt x="252" y="280"/>
                    <a:pt x="175" y="351"/>
                    <a:pt x="84" y="379"/>
                  </a:cubicBezTo>
                  <a:cubicBezTo>
                    <a:pt x="18" y="403"/>
                    <a:pt x="0" y="438"/>
                    <a:pt x="4" y="452"/>
                  </a:cubicBezTo>
                  <a:cubicBezTo>
                    <a:pt x="4" y="466"/>
                    <a:pt x="21" y="470"/>
                    <a:pt x="42" y="470"/>
                  </a:cubicBezTo>
                  <a:cubicBezTo>
                    <a:pt x="88" y="470"/>
                    <a:pt x="130" y="494"/>
                    <a:pt x="151" y="533"/>
                  </a:cubicBezTo>
                  <a:cubicBezTo>
                    <a:pt x="161" y="554"/>
                    <a:pt x="165" y="575"/>
                    <a:pt x="161" y="599"/>
                  </a:cubicBezTo>
                  <a:lnTo>
                    <a:pt x="168" y="599"/>
                  </a:lnTo>
                  <a:lnTo>
                    <a:pt x="196" y="592"/>
                  </a:lnTo>
                  <a:lnTo>
                    <a:pt x="200" y="592"/>
                  </a:lnTo>
                  <a:lnTo>
                    <a:pt x="224" y="589"/>
                  </a:lnTo>
                  <a:lnTo>
                    <a:pt x="312" y="589"/>
                  </a:lnTo>
                  <a:cubicBezTo>
                    <a:pt x="417" y="589"/>
                    <a:pt x="844" y="564"/>
                    <a:pt x="994" y="557"/>
                  </a:cubicBezTo>
                  <a:lnTo>
                    <a:pt x="998" y="536"/>
                  </a:lnTo>
                  <a:lnTo>
                    <a:pt x="1001" y="515"/>
                  </a:lnTo>
                  <a:lnTo>
                    <a:pt x="1001" y="512"/>
                  </a:lnTo>
                  <a:lnTo>
                    <a:pt x="1001" y="487"/>
                  </a:lnTo>
                  <a:lnTo>
                    <a:pt x="1001" y="480"/>
                  </a:lnTo>
                  <a:lnTo>
                    <a:pt x="1001" y="459"/>
                  </a:lnTo>
                  <a:lnTo>
                    <a:pt x="1001" y="452"/>
                  </a:lnTo>
                  <a:lnTo>
                    <a:pt x="1001" y="428"/>
                  </a:lnTo>
                  <a:lnTo>
                    <a:pt x="1001" y="417"/>
                  </a:lnTo>
                  <a:lnTo>
                    <a:pt x="1001" y="396"/>
                  </a:lnTo>
                  <a:lnTo>
                    <a:pt x="1001" y="382"/>
                  </a:lnTo>
                  <a:lnTo>
                    <a:pt x="1001" y="358"/>
                  </a:lnTo>
                  <a:lnTo>
                    <a:pt x="1001" y="344"/>
                  </a:lnTo>
                  <a:lnTo>
                    <a:pt x="1001" y="319"/>
                  </a:lnTo>
                  <a:lnTo>
                    <a:pt x="1001" y="305"/>
                  </a:lnTo>
                  <a:lnTo>
                    <a:pt x="1001" y="280"/>
                  </a:lnTo>
                  <a:lnTo>
                    <a:pt x="1001" y="263"/>
                  </a:lnTo>
                  <a:lnTo>
                    <a:pt x="1001" y="224"/>
                  </a:lnTo>
                  <a:lnTo>
                    <a:pt x="1001" y="203"/>
                  </a:lnTo>
                  <a:lnTo>
                    <a:pt x="1001" y="179"/>
                  </a:lnTo>
                  <a:lnTo>
                    <a:pt x="1001" y="154"/>
                  </a:lnTo>
                  <a:lnTo>
                    <a:pt x="1001" y="133"/>
                  </a:lnTo>
                  <a:lnTo>
                    <a:pt x="1001" y="109"/>
                  </a:lnTo>
                  <a:lnTo>
                    <a:pt x="1001" y="88"/>
                  </a:lnTo>
                  <a:lnTo>
                    <a:pt x="1001" y="60"/>
                  </a:lnTo>
                  <a:lnTo>
                    <a:pt x="1001" y="39"/>
                  </a:lnTo>
                  <a:lnTo>
                    <a:pt x="1001" y="11"/>
                  </a:lnTo>
                  <a:lnTo>
                    <a:pt x="100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032" name="Google Shape;6032;p105"/>
            <p:cNvSpPr/>
            <p:nvPr/>
          </p:nvSpPr>
          <p:spPr>
            <a:xfrm>
              <a:off x="2132184" y="2028019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0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033" name="Google Shape;6033;p105"/>
            <p:cNvSpPr/>
            <p:nvPr/>
          </p:nvSpPr>
          <p:spPr>
            <a:xfrm>
              <a:off x="2133040" y="2031576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ubicBezTo>
                    <a:pt x="1" y="18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034" name="Google Shape;6034;p105"/>
            <p:cNvSpPr/>
            <p:nvPr/>
          </p:nvSpPr>
          <p:spPr>
            <a:xfrm>
              <a:off x="2133040" y="202787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"/>
                  </a:ln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035" name="Google Shape;6035;p105"/>
            <p:cNvSpPr/>
            <p:nvPr/>
          </p:nvSpPr>
          <p:spPr>
            <a:xfrm>
              <a:off x="2133094" y="203024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036" name="Google Shape;6036;p105"/>
            <p:cNvSpPr/>
            <p:nvPr/>
          </p:nvSpPr>
          <p:spPr>
            <a:xfrm>
              <a:off x="2133094" y="202834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037" name="Google Shape;6037;p105"/>
            <p:cNvSpPr/>
            <p:nvPr/>
          </p:nvSpPr>
          <p:spPr>
            <a:xfrm>
              <a:off x="2133094" y="2029010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038" name="Google Shape;6038;p105"/>
            <p:cNvSpPr/>
            <p:nvPr/>
          </p:nvSpPr>
          <p:spPr>
            <a:xfrm>
              <a:off x="2133094" y="2030816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0" y="1"/>
                  </a:moveTo>
                  <a:lnTo>
                    <a:pt x="0" y="43"/>
                  </a:lnTo>
                  <a:cubicBezTo>
                    <a:pt x="0" y="29"/>
                    <a:pt x="0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039" name="Google Shape;6039;p105"/>
            <p:cNvSpPr/>
            <p:nvPr/>
          </p:nvSpPr>
          <p:spPr>
            <a:xfrm>
              <a:off x="2133094" y="202963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040" name="Google Shape;6040;p105"/>
            <p:cNvSpPr/>
            <p:nvPr/>
          </p:nvSpPr>
          <p:spPr>
            <a:xfrm>
              <a:off x="2133040" y="2032160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0"/>
                  </a:moveTo>
                  <a:lnTo>
                    <a:pt x="1" y="25"/>
                  </a:ln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041" name="Google Shape;6041;p105"/>
            <p:cNvSpPr/>
            <p:nvPr/>
          </p:nvSpPr>
          <p:spPr>
            <a:xfrm>
              <a:off x="2132809" y="2034767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4" y="1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042" name="Google Shape;6042;p105"/>
            <p:cNvSpPr/>
            <p:nvPr/>
          </p:nvSpPr>
          <p:spPr>
            <a:xfrm>
              <a:off x="2132809" y="203510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043" name="Google Shape;6043;p105"/>
            <p:cNvSpPr/>
            <p:nvPr/>
          </p:nvSpPr>
          <p:spPr>
            <a:xfrm>
              <a:off x="2122680" y="203586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044" name="Google Shape;6044;p105"/>
            <p:cNvSpPr/>
            <p:nvPr/>
          </p:nvSpPr>
          <p:spPr>
            <a:xfrm>
              <a:off x="2132904" y="203444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045" name="Google Shape;6045;p105"/>
            <p:cNvSpPr/>
            <p:nvPr/>
          </p:nvSpPr>
          <p:spPr>
            <a:xfrm>
              <a:off x="2132904" y="203406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046" name="Google Shape;6046;p105"/>
            <p:cNvSpPr/>
            <p:nvPr/>
          </p:nvSpPr>
          <p:spPr>
            <a:xfrm>
              <a:off x="2123400" y="203581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047" name="Google Shape;6047;p105"/>
            <p:cNvSpPr/>
            <p:nvPr/>
          </p:nvSpPr>
          <p:spPr>
            <a:xfrm>
              <a:off x="2123495" y="203581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048" name="Google Shape;6048;p105"/>
            <p:cNvSpPr/>
            <p:nvPr/>
          </p:nvSpPr>
          <p:spPr>
            <a:xfrm>
              <a:off x="2122925" y="203581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049" name="Google Shape;6049;p105"/>
            <p:cNvSpPr/>
            <p:nvPr/>
          </p:nvSpPr>
          <p:spPr>
            <a:xfrm>
              <a:off x="2123115" y="203581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050" name="Google Shape;6050;p105"/>
            <p:cNvSpPr/>
            <p:nvPr/>
          </p:nvSpPr>
          <p:spPr>
            <a:xfrm>
              <a:off x="2132999" y="2032676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1"/>
                  </a:moveTo>
                  <a:lnTo>
                    <a:pt x="0" y="25"/>
                  </a:lnTo>
                  <a:cubicBezTo>
                    <a:pt x="0" y="18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051" name="Google Shape;6051;p105"/>
            <p:cNvSpPr/>
            <p:nvPr/>
          </p:nvSpPr>
          <p:spPr>
            <a:xfrm>
              <a:off x="2121974" y="2035908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052" name="Google Shape;6052;p105"/>
            <p:cNvSpPr/>
            <p:nvPr/>
          </p:nvSpPr>
          <p:spPr>
            <a:xfrm>
              <a:off x="2132945" y="203362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053" name="Google Shape;6053;p105"/>
            <p:cNvSpPr/>
            <p:nvPr/>
          </p:nvSpPr>
          <p:spPr>
            <a:xfrm>
              <a:off x="2121499" y="2035962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28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054" name="Google Shape;6054;p105"/>
            <p:cNvSpPr/>
            <p:nvPr/>
          </p:nvSpPr>
          <p:spPr>
            <a:xfrm>
              <a:off x="2132945" y="2033151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1"/>
                  </a:moveTo>
                  <a:cubicBezTo>
                    <a:pt x="4" y="8"/>
                    <a:pt x="1" y="18"/>
                    <a:pt x="4" y="25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055" name="Google Shape;6055;p105"/>
            <p:cNvSpPr/>
            <p:nvPr/>
          </p:nvSpPr>
          <p:spPr>
            <a:xfrm>
              <a:off x="2122354" y="2035867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1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056" name="Google Shape;6056;p105"/>
            <p:cNvSpPr/>
            <p:nvPr/>
          </p:nvSpPr>
          <p:spPr>
            <a:xfrm>
              <a:off x="2132279" y="2016560"/>
              <a:ext cx="49884" cy="63380"/>
            </a:xfrm>
            <a:custGeom>
              <a:avLst/>
              <a:gdLst/>
              <a:ahLst/>
              <a:cxnLst/>
              <a:rect l="l" t="t" r="r" b="b"/>
              <a:pathLst>
                <a:path w="3674" h="4668" extrusionOk="0">
                  <a:moveTo>
                    <a:pt x="3260" y="1"/>
                  </a:moveTo>
                  <a:lnTo>
                    <a:pt x="3036" y="71"/>
                  </a:lnTo>
                  <a:lnTo>
                    <a:pt x="2784" y="127"/>
                  </a:lnTo>
                  <a:cubicBezTo>
                    <a:pt x="2791" y="267"/>
                    <a:pt x="2749" y="407"/>
                    <a:pt x="2665" y="519"/>
                  </a:cubicBezTo>
                  <a:cubicBezTo>
                    <a:pt x="2658" y="533"/>
                    <a:pt x="2651" y="543"/>
                    <a:pt x="2644" y="554"/>
                  </a:cubicBezTo>
                  <a:lnTo>
                    <a:pt x="2637" y="564"/>
                  </a:lnTo>
                  <a:cubicBezTo>
                    <a:pt x="2546" y="722"/>
                    <a:pt x="2514" y="981"/>
                    <a:pt x="2511" y="1019"/>
                  </a:cubicBezTo>
                  <a:lnTo>
                    <a:pt x="2511" y="1026"/>
                  </a:lnTo>
                  <a:lnTo>
                    <a:pt x="2504" y="1121"/>
                  </a:lnTo>
                  <a:lnTo>
                    <a:pt x="2416" y="1075"/>
                  </a:lnTo>
                  <a:cubicBezTo>
                    <a:pt x="2186" y="963"/>
                    <a:pt x="1828" y="811"/>
                    <a:pt x="1702" y="811"/>
                  </a:cubicBezTo>
                  <a:cubicBezTo>
                    <a:pt x="1694" y="811"/>
                    <a:pt x="1687" y="812"/>
                    <a:pt x="1681" y="813"/>
                  </a:cubicBezTo>
                  <a:cubicBezTo>
                    <a:pt x="1665" y="818"/>
                    <a:pt x="1628" y="826"/>
                    <a:pt x="1454" y="826"/>
                  </a:cubicBezTo>
                  <a:cubicBezTo>
                    <a:pt x="1401" y="826"/>
                    <a:pt x="1335" y="825"/>
                    <a:pt x="1254" y="823"/>
                  </a:cubicBezTo>
                  <a:lnTo>
                    <a:pt x="1219" y="823"/>
                  </a:lnTo>
                  <a:lnTo>
                    <a:pt x="1090" y="820"/>
                  </a:lnTo>
                  <a:cubicBezTo>
                    <a:pt x="1086" y="858"/>
                    <a:pt x="1079" y="897"/>
                    <a:pt x="1076" y="935"/>
                  </a:cubicBezTo>
                  <a:lnTo>
                    <a:pt x="1076" y="946"/>
                  </a:lnTo>
                  <a:lnTo>
                    <a:pt x="1069" y="1012"/>
                  </a:lnTo>
                  <a:lnTo>
                    <a:pt x="1069" y="1023"/>
                  </a:lnTo>
                  <a:lnTo>
                    <a:pt x="1062" y="1079"/>
                  </a:lnTo>
                  <a:lnTo>
                    <a:pt x="1062" y="1093"/>
                  </a:lnTo>
                  <a:lnTo>
                    <a:pt x="1058" y="1142"/>
                  </a:lnTo>
                  <a:lnTo>
                    <a:pt x="1058" y="1156"/>
                  </a:lnTo>
                  <a:cubicBezTo>
                    <a:pt x="1058" y="1170"/>
                    <a:pt x="1055" y="1184"/>
                    <a:pt x="1055" y="1195"/>
                  </a:cubicBezTo>
                  <a:lnTo>
                    <a:pt x="1055" y="1209"/>
                  </a:lnTo>
                  <a:cubicBezTo>
                    <a:pt x="1055" y="1219"/>
                    <a:pt x="1055" y="1233"/>
                    <a:pt x="1051" y="1244"/>
                  </a:cubicBezTo>
                  <a:lnTo>
                    <a:pt x="1051" y="1251"/>
                  </a:lnTo>
                  <a:cubicBezTo>
                    <a:pt x="1051" y="1265"/>
                    <a:pt x="1051" y="1275"/>
                    <a:pt x="1048" y="1286"/>
                  </a:cubicBezTo>
                  <a:cubicBezTo>
                    <a:pt x="1076" y="1282"/>
                    <a:pt x="1114" y="1268"/>
                    <a:pt x="1142" y="1261"/>
                  </a:cubicBezTo>
                  <a:cubicBezTo>
                    <a:pt x="1218" y="1239"/>
                    <a:pt x="1309" y="1211"/>
                    <a:pt x="1395" y="1211"/>
                  </a:cubicBezTo>
                  <a:cubicBezTo>
                    <a:pt x="1457" y="1211"/>
                    <a:pt x="1516" y="1225"/>
                    <a:pt x="1566" y="1265"/>
                  </a:cubicBezTo>
                  <a:cubicBezTo>
                    <a:pt x="1653" y="1328"/>
                    <a:pt x="1702" y="1433"/>
                    <a:pt x="1695" y="1545"/>
                  </a:cubicBezTo>
                  <a:cubicBezTo>
                    <a:pt x="1685" y="1653"/>
                    <a:pt x="1608" y="1751"/>
                    <a:pt x="1485" y="1814"/>
                  </a:cubicBezTo>
                  <a:cubicBezTo>
                    <a:pt x="1429" y="1842"/>
                    <a:pt x="1419" y="1877"/>
                    <a:pt x="1419" y="1902"/>
                  </a:cubicBezTo>
                  <a:cubicBezTo>
                    <a:pt x="1415" y="1975"/>
                    <a:pt x="1492" y="2080"/>
                    <a:pt x="1590" y="2140"/>
                  </a:cubicBezTo>
                  <a:cubicBezTo>
                    <a:pt x="1765" y="2245"/>
                    <a:pt x="1762" y="2437"/>
                    <a:pt x="1758" y="2658"/>
                  </a:cubicBezTo>
                  <a:lnTo>
                    <a:pt x="1758" y="2770"/>
                  </a:lnTo>
                  <a:cubicBezTo>
                    <a:pt x="1758" y="3081"/>
                    <a:pt x="1758" y="3432"/>
                    <a:pt x="1538" y="3477"/>
                  </a:cubicBezTo>
                  <a:cubicBezTo>
                    <a:pt x="1515" y="3481"/>
                    <a:pt x="1493" y="3482"/>
                    <a:pt x="1471" y="3482"/>
                  </a:cubicBezTo>
                  <a:cubicBezTo>
                    <a:pt x="1405" y="3482"/>
                    <a:pt x="1339" y="3467"/>
                    <a:pt x="1279" y="3439"/>
                  </a:cubicBezTo>
                  <a:cubicBezTo>
                    <a:pt x="1242" y="3419"/>
                    <a:pt x="1204" y="3408"/>
                    <a:pt x="1165" y="3408"/>
                  </a:cubicBezTo>
                  <a:cubicBezTo>
                    <a:pt x="1155" y="3408"/>
                    <a:pt x="1145" y="3409"/>
                    <a:pt x="1135" y="3411"/>
                  </a:cubicBezTo>
                  <a:cubicBezTo>
                    <a:pt x="1123" y="3413"/>
                    <a:pt x="1112" y="3415"/>
                    <a:pt x="1101" y="3415"/>
                  </a:cubicBezTo>
                  <a:cubicBezTo>
                    <a:pt x="1001" y="3415"/>
                    <a:pt x="948" y="3303"/>
                    <a:pt x="904" y="3211"/>
                  </a:cubicBezTo>
                  <a:cubicBezTo>
                    <a:pt x="883" y="3162"/>
                    <a:pt x="858" y="3116"/>
                    <a:pt x="823" y="3078"/>
                  </a:cubicBezTo>
                  <a:cubicBezTo>
                    <a:pt x="820" y="3074"/>
                    <a:pt x="816" y="3074"/>
                    <a:pt x="813" y="3074"/>
                  </a:cubicBezTo>
                  <a:cubicBezTo>
                    <a:pt x="799" y="3081"/>
                    <a:pt x="781" y="3137"/>
                    <a:pt x="774" y="3165"/>
                  </a:cubicBezTo>
                  <a:cubicBezTo>
                    <a:pt x="753" y="3250"/>
                    <a:pt x="718" y="3379"/>
                    <a:pt x="578" y="3379"/>
                  </a:cubicBezTo>
                  <a:lnTo>
                    <a:pt x="526" y="3379"/>
                  </a:lnTo>
                  <a:cubicBezTo>
                    <a:pt x="514" y="3379"/>
                    <a:pt x="501" y="3379"/>
                    <a:pt x="488" y="3379"/>
                  </a:cubicBezTo>
                  <a:cubicBezTo>
                    <a:pt x="409" y="3379"/>
                    <a:pt x="315" y="3382"/>
                    <a:pt x="291" y="3418"/>
                  </a:cubicBezTo>
                  <a:cubicBezTo>
                    <a:pt x="277" y="3435"/>
                    <a:pt x="281" y="3474"/>
                    <a:pt x="302" y="3526"/>
                  </a:cubicBezTo>
                  <a:cubicBezTo>
                    <a:pt x="312" y="3558"/>
                    <a:pt x="323" y="3586"/>
                    <a:pt x="333" y="3614"/>
                  </a:cubicBezTo>
                  <a:cubicBezTo>
                    <a:pt x="396" y="3775"/>
                    <a:pt x="442" y="3890"/>
                    <a:pt x="382" y="3978"/>
                  </a:cubicBezTo>
                  <a:cubicBezTo>
                    <a:pt x="337" y="4048"/>
                    <a:pt x="239" y="4055"/>
                    <a:pt x="172" y="4055"/>
                  </a:cubicBezTo>
                  <a:lnTo>
                    <a:pt x="134" y="4055"/>
                  </a:lnTo>
                  <a:lnTo>
                    <a:pt x="116" y="4058"/>
                  </a:lnTo>
                  <a:lnTo>
                    <a:pt x="109" y="4062"/>
                  </a:lnTo>
                  <a:lnTo>
                    <a:pt x="88" y="4069"/>
                  </a:lnTo>
                  <a:lnTo>
                    <a:pt x="81" y="4072"/>
                  </a:lnTo>
                  <a:cubicBezTo>
                    <a:pt x="74" y="4076"/>
                    <a:pt x="67" y="4079"/>
                    <a:pt x="57" y="4083"/>
                  </a:cubicBezTo>
                  <a:cubicBezTo>
                    <a:pt x="50" y="4086"/>
                    <a:pt x="43" y="4093"/>
                    <a:pt x="36" y="4097"/>
                  </a:cubicBezTo>
                  <a:lnTo>
                    <a:pt x="29" y="4104"/>
                  </a:lnTo>
                  <a:lnTo>
                    <a:pt x="15" y="4118"/>
                  </a:lnTo>
                  <a:lnTo>
                    <a:pt x="8" y="4125"/>
                  </a:lnTo>
                  <a:lnTo>
                    <a:pt x="1" y="4128"/>
                  </a:lnTo>
                  <a:lnTo>
                    <a:pt x="8" y="4135"/>
                  </a:lnTo>
                  <a:cubicBezTo>
                    <a:pt x="197" y="4279"/>
                    <a:pt x="351" y="4461"/>
                    <a:pt x="463" y="4667"/>
                  </a:cubicBezTo>
                  <a:lnTo>
                    <a:pt x="473" y="4660"/>
                  </a:lnTo>
                  <a:lnTo>
                    <a:pt x="505" y="4639"/>
                  </a:lnTo>
                  <a:lnTo>
                    <a:pt x="543" y="4615"/>
                  </a:lnTo>
                  <a:lnTo>
                    <a:pt x="575" y="4594"/>
                  </a:lnTo>
                  <a:lnTo>
                    <a:pt x="610" y="4573"/>
                  </a:lnTo>
                  <a:lnTo>
                    <a:pt x="638" y="4555"/>
                  </a:lnTo>
                  <a:lnTo>
                    <a:pt x="666" y="4538"/>
                  </a:lnTo>
                  <a:lnTo>
                    <a:pt x="694" y="4524"/>
                  </a:lnTo>
                  <a:lnTo>
                    <a:pt x="718" y="4510"/>
                  </a:lnTo>
                  <a:lnTo>
                    <a:pt x="743" y="4496"/>
                  </a:lnTo>
                  <a:lnTo>
                    <a:pt x="764" y="4485"/>
                  </a:lnTo>
                  <a:lnTo>
                    <a:pt x="785" y="4475"/>
                  </a:lnTo>
                  <a:lnTo>
                    <a:pt x="802" y="4464"/>
                  </a:lnTo>
                  <a:lnTo>
                    <a:pt x="820" y="4457"/>
                  </a:lnTo>
                  <a:lnTo>
                    <a:pt x="837" y="4450"/>
                  </a:lnTo>
                  <a:lnTo>
                    <a:pt x="851" y="4443"/>
                  </a:lnTo>
                  <a:lnTo>
                    <a:pt x="865" y="4440"/>
                  </a:lnTo>
                  <a:lnTo>
                    <a:pt x="880" y="4436"/>
                  </a:lnTo>
                  <a:lnTo>
                    <a:pt x="890" y="4433"/>
                  </a:lnTo>
                  <a:lnTo>
                    <a:pt x="901" y="4429"/>
                  </a:lnTo>
                  <a:lnTo>
                    <a:pt x="911" y="4426"/>
                  </a:lnTo>
                  <a:lnTo>
                    <a:pt x="971" y="4426"/>
                  </a:lnTo>
                  <a:cubicBezTo>
                    <a:pt x="1006" y="4440"/>
                    <a:pt x="1037" y="4461"/>
                    <a:pt x="1065" y="4485"/>
                  </a:cubicBezTo>
                  <a:cubicBezTo>
                    <a:pt x="1100" y="4511"/>
                    <a:pt x="1127" y="4531"/>
                    <a:pt x="1161" y="4531"/>
                  </a:cubicBezTo>
                  <a:cubicBezTo>
                    <a:pt x="1191" y="4531"/>
                    <a:pt x="1227" y="4515"/>
                    <a:pt x="1279" y="4471"/>
                  </a:cubicBezTo>
                  <a:cubicBezTo>
                    <a:pt x="1377" y="4390"/>
                    <a:pt x="1491" y="4345"/>
                    <a:pt x="1592" y="4345"/>
                  </a:cubicBezTo>
                  <a:cubicBezTo>
                    <a:pt x="1634" y="4345"/>
                    <a:pt x="1674" y="4353"/>
                    <a:pt x="1709" y="4370"/>
                  </a:cubicBezTo>
                  <a:cubicBezTo>
                    <a:pt x="1779" y="4405"/>
                    <a:pt x="1828" y="4478"/>
                    <a:pt x="1825" y="4555"/>
                  </a:cubicBezTo>
                  <a:lnTo>
                    <a:pt x="1825" y="4587"/>
                  </a:lnTo>
                  <a:cubicBezTo>
                    <a:pt x="1870" y="4555"/>
                    <a:pt x="1909" y="4517"/>
                    <a:pt x="1947" y="4475"/>
                  </a:cubicBezTo>
                  <a:cubicBezTo>
                    <a:pt x="2010" y="4415"/>
                    <a:pt x="2091" y="4380"/>
                    <a:pt x="2178" y="4373"/>
                  </a:cubicBezTo>
                  <a:cubicBezTo>
                    <a:pt x="2248" y="4366"/>
                    <a:pt x="2266" y="4363"/>
                    <a:pt x="2266" y="4219"/>
                  </a:cubicBezTo>
                  <a:cubicBezTo>
                    <a:pt x="2266" y="4037"/>
                    <a:pt x="2322" y="3988"/>
                    <a:pt x="2413" y="3964"/>
                  </a:cubicBezTo>
                  <a:cubicBezTo>
                    <a:pt x="2444" y="3957"/>
                    <a:pt x="2469" y="3953"/>
                    <a:pt x="2469" y="3813"/>
                  </a:cubicBezTo>
                  <a:cubicBezTo>
                    <a:pt x="2469" y="3589"/>
                    <a:pt x="2479" y="3365"/>
                    <a:pt x="2490" y="3186"/>
                  </a:cubicBezTo>
                  <a:lnTo>
                    <a:pt x="2493" y="3141"/>
                  </a:lnTo>
                  <a:cubicBezTo>
                    <a:pt x="2497" y="3043"/>
                    <a:pt x="2500" y="2955"/>
                    <a:pt x="2500" y="2899"/>
                  </a:cubicBezTo>
                  <a:cubicBezTo>
                    <a:pt x="2500" y="2794"/>
                    <a:pt x="2605" y="2710"/>
                    <a:pt x="2721" y="2616"/>
                  </a:cubicBezTo>
                  <a:cubicBezTo>
                    <a:pt x="2836" y="2521"/>
                    <a:pt x="2973" y="2409"/>
                    <a:pt x="2973" y="2290"/>
                  </a:cubicBezTo>
                  <a:cubicBezTo>
                    <a:pt x="2973" y="2147"/>
                    <a:pt x="3068" y="1954"/>
                    <a:pt x="3166" y="1748"/>
                  </a:cubicBezTo>
                  <a:cubicBezTo>
                    <a:pt x="3271" y="1531"/>
                    <a:pt x="3379" y="1303"/>
                    <a:pt x="3379" y="1142"/>
                  </a:cubicBezTo>
                  <a:cubicBezTo>
                    <a:pt x="3379" y="848"/>
                    <a:pt x="3456" y="736"/>
                    <a:pt x="3537" y="620"/>
                  </a:cubicBezTo>
                  <a:cubicBezTo>
                    <a:pt x="3554" y="592"/>
                    <a:pt x="3575" y="564"/>
                    <a:pt x="3593" y="533"/>
                  </a:cubicBezTo>
                  <a:cubicBezTo>
                    <a:pt x="3600" y="519"/>
                    <a:pt x="3607" y="505"/>
                    <a:pt x="3614" y="494"/>
                  </a:cubicBezTo>
                  <a:lnTo>
                    <a:pt x="3614" y="491"/>
                  </a:lnTo>
                  <a:cubicBezTo>
                    <a:pt x="3617" y="477"/>
                    <a:pt x="3624" y="463"/>
                    <a:pt x="3631" y="445"/>
                  </a:cubicBezTo>
                  <a:lnTo>
                    <a:pt x="3631" y="438"/>
                  </a:lnTo>
                  <a:cubicBezTo>
                    <a:pt x="3638" y="424"/>
                    <a:pt x="3642" y="407"/>
                    <a:pt x="3645" y="393"/>
                  </a:cubicBezTo>
                  <a:lnTo>
                    <a:pt x="3649" y="382"/>
                  </a:lnTo>
                  <a:cubicBezTo>
                    <a:pt x="3652" y="365"/>
                    <a:pt x="3659" y="347"/>
                    <a:pt x="3659" y="330"/>
                  </a:cubicBezTo>
                  <a:lnTo>
                    <a:pt x="3659" y="323"/>
                  </a:lnTo>
                  <a:cubicBezTo>
                    <a:pt x="3663" y="302"/>
                    <a:pt x="3666" y="284"/>
                    <a:pt x="3670" y="267"/>
                  </a:cubicBezTo>
                  <a:lnTo>
                    <a:pt x="3670" y="260"/>
                  </a:lnTo>
                  <a:cubicBezTo>
                    <a:pt x="3670" y="239"/>
                    <a:pt x="3673" y="218"/>
                    <a:pt x="3673" y="197"/>
                  </a:cubicBezTo>
                  <a:lnTo>
                    <a:pt x="3673" y="134"/>
                  </a:lnTo>
                  <a:lnTo>
                    <a:pt x="3673" y="127"/>
                  </a:lnTo>
                  <a:cubicBezTo>
                    <a:pt x="3673" y="106"/>
                    <a:pt x="3673" y="88"/>
                    <a:pt x="3670" y="67"/>
                  </a:cubicBezTo>
                  <a:lnTo>
                    <a:pt x="3670" y="60"/>
                  </a:lnTo>
                  <a:lnTo>
                    <a:pt x="3260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057" name="Google Shape;6057;p105"/>
            <p:cNvSpPr/>
            <p:nvPr/>
          </p:nvSpPr>
          <p:spPr>
            <a:xfrm>
              <a:off x="2168070" y="2023593"/>
              <a:ext cx="394" cy="638"/>
            </a:xfrm>
            <a:custGeom>
              <a:avLst/>
              <a:gdLst/>
              <a:ahLst/>
              <a:cxnLst/>
              <a:rect l="l" t="t" r="r" b="b"/>
              <a:pathLst>
                <a:path w="29" h="47" extrusionOk="0">
                  <a:moveTo>
                    <a:pt x="29" y="1"/>
                  </a:moveTo>
                  <a:lnTo>
                    <a:pt x="29" y="1"/>
                  </a:lnTo>
                  <a:cubicBezTo>
                    <a:pt x="27" y="6"/>
                    <a:pt x="24" y="10"/>
                    <a:pt x="22" y="14"/>
                  </a:cubicBezTo>
                  <a:lnTo>
                    <a:pt x="22" y="14"/>
                  </a:lnTo>
                  <a:cubicBezTo>
                    <a:pt x="24" y="10"/>
                    <a:pt x="27" y="6"/>
                    <a:pt x="29" y="1"/>
                  </a:cubicBezTo>
                  <a:close/>
                  <a:moveTo>
                    <a:pt x="22" y="14"/>
                  </a:moveTo>
                  <a:lnTo>
                    <a:pt x="22" y="14"/>
                  </a:lnTo>
                  <a:cubicBezTo>
                    <a:pt x="21" y="16"/>
                    <a:pt x="20" y="17"/>
                    <a:pt x="18" y="18"/>
                  </a:cubicBezTo>
                  <a:lnTo>
                    <a:pt x="1" y="46"/>
                  </a:lnTo>
                  <a:lnTo>
                    <a:pt x="8" y="36"/>
                  </a:lnTo>
                  <a:cubicBezTo>
                    <a:pt x="13" y="29"/>
                    <a:pt x="17" y="22"/>
                    <a:pt x="22" y="14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058" name="Google Shape;6058;p105"/>
            <p:cNvSpPr/>
            <p:nvPr/>
          </p:nvSpPr>
          <p:spPr>
            <a:xfrm>
              <a:off x="2166359" y="2024217"/>
              <a:ext cx="1724" cy="6191"/>
            </a:xfrm>
            <a:custGeom>
              <a:avLst/>
              <a:gdLst/>
              <a:ahLst/>
              <a:cxnLst/>
              <a:rect l="l" t="t" r="r" b="b"/>
              <a:pathLst>
                <a:path w="127" h="456" extrusionOk="0">
                  <a:moveTo>
                    <a:pt x="127" y="0"/>
                  </a:moveTo>
                  <a:cubicBezTo>
                    <a:pt x="92" y="59"/>
                    <a:pt x="67" y="133"/>
                    <a:pt x="48" y="205"/>
                  </a:cubicBezTo>
                  <a:lnTo>
                    <a:pt x="48" y="205"/>
                  </a:lnTo>
                  <a:cubicBezTo>
                    <a:pt x="66" y="142"/>
                    <a:pt x="89" y="81"/>
                    <a:pt x="116" y="21"/>
                  </a:cubicBezTo>
                  <a:lnTo>
                    <a:pt x="127" y="0"/>
                  </a:lnTo>
                  <a:close/>
                  <a:moveTo>
                    <a:pt x="48" y="205"/>
                  </a:moveTo>
                  <a:cubicBezTo>
                    <a:pt x="25" y="286"/>
                    <a:pt x="9" y="370"/>
                    <a:pt x="1" y="455"/>
                  </a:cubicBezTo>
                  <a:cubicBezTo>
                    <a:pt x="5" y="432"/>
                    <a:pt x="18" y="322"/>
                    <a:pt x="48" y="205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059" name="Google Shape;6059;p105"/>
            <p:cNvSpPr/>
            <p:nvPr/>
          </p:nvSpPr>
          <p:spPr>
            <a:xfrm>
              <a:off x="2147065" y="2027639"/>
              <a:ext cx="1779" cy="54"/>
            </a:xfrm>
            <a:custGeom>
              <a:avLst/>
              <a:gdLst/>
              <a:ahLst/>
              <a:cxnLst/>
              <a:rect l="l" t="t" r="r" b="b"/>
              <a:pathLst>
                <a:path w="131" h="4" extrusionOk="0">
                  <a:moveTo>
                    <a:pt x="1" y="0"/>
                  </a:moveTo>
                  <a:lnTo>
                    <a:pt x="130" y="4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060" name="Google Shape;6060;p105"/>
            <p:cNvSpPr/>
            <p:nvPr/>
          </p:nvSpPr>
          <p:spPr>
            <a:xfrm>
              <a:off x="2149306" y="202773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061" name="Google Shape;6061;p105"/>
            <p:cNvSpPr/>
            <p:nvPr/>
          </p:nvSpPr>
          <p:spPr>
            <a:xfrm>
              <a:off x="2167934" y="2023837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28" y="0"/>
                  </a:moveTo>
                  <a:lnTo>
                    <a:pt x="18" y="17"/>
                  </a:lnTo>
                  <a:lnTo>
                    <a:pt x="18" y="17"/>
                  </a:lnTo>
                  <a:cubicBezTo>
                    <a:pt x="21" y="12"/>
                    <a:pt x="25" y="6"/>
                    <a:pt x="28" y="0"/>
                  </a:cubicBezTo>
                  <a:close/>
                  <a:moveTo>
                    <a:pt x="18" y="17"/>
                  </a:moveTo>
                  <a:cubicBezTo>
                    <a:pt x="16" y="20"/>
                    <a:pt x="15" y="22"/>
                    <a:pt x="13" y="25"/>
                  </a:cubicBezTo>
                  <a:lnTo>
                    <a:pt x="13" y="25"/>
                  </a:lnTo>
                  <a:lnTo>
                    <a:pt x="18" y="17"/>
                  </a:lnTo>
                  <a:close/>
                  <a:moveTo>
                    <a:pt x="13" y="25"/>
                  </a:moveTo>
                  <a:lnTo>
                    <a:pt x="11" y="28"/>
                  </a:lnTo>
                  <a:lnTo>
                    <a:pt x="10" y="29"/>
                  </a:lnTo>
                  <a:lnTo>
                    <a:pt x="10" y="29"/>
                  </a:lnTo>
                  <a:cubicBezTo>
                    <a:pt x="11" y="28"/>
                    <a:pt x="12" y="26"/>
                    <a:pt x="13" y="25"/>
                  </a:cubicBezTo>
                  <a:close/>
                  <a:moveTo>
                    <a:pt x="10" y="29"/>
                  </a:moveTo>
                  <a:cubicBezTo>
                    <a:pt x="7" y="36"/>
                    <a:pt x="3" y="42"/>
                    <a:pt x="0" y="49"/>
                  </a:cubicBezTo>
                  <a:lnTo>
                    <a:pt x="10" y="29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062" name="Google Shape;6062;p105"/>
            <p:cNvSpPr/>
            <p:nvPr/>
          </p:nvSpPr>
          <p:spPr>
            <a:xfrm>
              <a:off x="2132184" y="2072553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1" y="4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063" name="Google Shape;6063;p105"/>
            <p:cNvSpPr/>
            <p:nvPr/>
          </p:nvSpPr>
          <p:spPr>
            <a:xfrm>
              <a:off x="2146400" y="2033532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4" y="1"/>
                  </a:moveTo>
                  <a:lnTo>
                    <a:pt x="4" y="1"/>
                  </a:lnTo>
                  <a:cubicBezTo>
                    <a:pt x="1" y="15"/>
                    <a:pt x="1" y="25"/>
                    <a:pt x="1" y="36"/>
                  </a:cubicBezTo>
                  <a:cubicBezTo>
                    <a:pt x="4" y="25"/>
                    <a:pt x="4" y="15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064" name="Google Shape;6064;p105"/>
            <p:cNvSpPr/>
            <p:nvPr/>
          </p:nvSpPr>
          <p:spPr>
            <a:xfrm>
              <a:off x="2132660" y="2071983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5"/>
                  </a:moveTo>
                  <a:cubicBezTo>
                    <a:pt x="8" y="11"/>
                    <a:pt x="15" y="4"/>
                    <a:pt x="22" y="1"/>
                  </a:cubicBezTo>
                  <a:cubicBezTo>
                    <a:pt x="15" y="4"/>
                    <a:pt x="8" y="11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065" name="Google Shape;6065;p105"/>
            <p:cNvSpPr/>
            <p:nvPr/>
          </p:nvSpPr>
          <p:spPr>
            <a:xfrm>
              <a:off x="2133759" y="2071603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0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066" name="Google Shape;6066;p105"/>
            <p:cNvSpPr/>
            <p:nvPr/>
          </p:nvSpPr>
          <p:spPr>
            <a:xfrm>
              <a:off x="2132334" y="2072268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067" name="Google Shape;6067;p105"/>
            <p:cNvSpPr/>
            <p:nvPr/>
          </p:nvSpPr>
          <p:spPr>
            <a:xfrm>
              <a:off x="2133379" y="2071657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068" name="Google Shape;6068;p105"/>
            <p:cNvSpPr/>
            <p:nvPr/>
          </p:nvSpPr>
          <p:spPr>
            <a:xfrm>
              <a:off x="2134140" y="207156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cubicBezTo>
                    <a:pt x="7" y="0"/>
                    <a:pt x="18" y="0"/>
                    <a:pt x="28" y="0"/>
                  </a:cubicBezTo>
                  <a:cubicBezTo>
                    <a:pt x="18" y="0"/>
                    <a:pt x="7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069" name="Google Shape;6069;p105"/>
            <p:cNvSpPr/>
            <p:nvPr/>
          </p:nvSpPr>
          <p:spPr>
            <a:xfrm>
              <a:off x="2143359" y="2058297"/>
              <a:ext cx="1100" cy="1819"/>
            </a:xfrm>
            <a:custGeom>
              <a:avLst/>
              <a:gdLst/>
              <a:ahLst/>
              <a:cxnLst/>
              <a:rect l="l" t="t" r="r" b="b"/>
              <a:pathLst>
                <a:path w="81" h="134" extrusionOk="0">
                  <a:moveTo>
                    <a:pt x="81" y="134"/>
                  </a:moveTo>
                  <a:cubicBezTo>
                    <a:pt x="60" y="84"/>
                    <a:pt x="32" y="39"/>
                    <a:pt x="0" y="0"/>
                  </a:cubicBezTo>
                  <a:cubicBezTo>
                    <a:pt x="32" y="39"/>
                    <a:pt x="60" y="84"/>
                    <a:pt x="81" y="134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070" name="Google Shape;6070;p105"/>
            <p:cNvSpPr/>
            <p:nvPr/>
          </p:nvSpPr>
          <p:spPr>
            <a:xfrm>
              <a:off x="2146685" y="2030436"/>
              <a:ext cx="109" cy="774"/>
            </a:xfrm>
            <a:custGeom>
              <a:avLst/>
              <a:gdLst/>
              <a:ahLst/>
              <a:cxnLst/>
              <a:rect l="l" t="t" r="r" b="b"/>
              <a:pathLst>
                <a:path w="8" h="57" extrusionOk="0">
                  <a:moveTo>
                    <a:pt x="8" y="1"/>
                  </a:moveTo>
                  <a:cubicBezTo>
                    <a:pt x="4" y="18"/>
                    <a:pt x="1" y="39"/>
                    <a:pt x="1" y="57"/>
                  </a:cubicBez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071" name="Google Shape;6071;p105"/>
            <p:cNvSpPr/>
            <p:nvPr/>
          </p:nvSpPr>
          <p:spPr>
            <a:xfrm>
              <a:off x="2146780" y="2029350"/>
              <a:ext cx="109" cy="910"/>
            </a:xfrm>
            <a:custGeom>
              <a:avLst/>
              <a:gdLst/>
              <a:ahLst/>
              <a:cxnLst/>
              <a:rect l="l" t="t" r="r" b="b"/>
              <a:pathLst>
                <a:path w="8" h="67" extrusionOk="0">
                  <a:moveTo>
                    <a:pt x="1" y="6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072" name="Google Shape;6072;p105"/>
            <p:cNvSpPr/>
            <p:nvPr/>
          </p:nvSpPr>
          <p:spPr>
            <a:xfrm>
              <a:off x="2132945" y="2071793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1" y="15"/>
                  </a:moveTo>
                  <a:cubicBezTo>
                    <a:pt x="8" y="8"/>
                    <a:pt x="18" y="4"/>
                    <a:pt x="25" y="1"/>
                  </a:cubicBezTo>
                  <a:cubicBezTo>
                    <a:pt x="18" y="4"/>
                    <a:pt x="8" y="8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073" name="Google Shape;6073;p105"/>
            <p:cNvSpPr/>
            <p:nvPr/>
          </p:nvSpPr>
          <p:spPr>
            <a:xfrm>
              <a:off x="2146590" y="2031386"/>
              <a:ext cx="68" cy="638"/>
            </a:xfrm>
            <a:custGeom>
              <a:avLst/>
              <a:gdLst/>
              <a:ahLst/>
              <a:cxnLst/>
              <a:rect l="l" t="t" r="r" b="b"/>
              <a:pathLst>
                <a:path w="5" h="47" extrusionOk="0">
                  <a:moveTo>
                    <a:pt x="1" y="47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074" name="Google Shape;6074;p105"/>
            <p:cNvSpPr/>
            <p:nvPr/>
          </p:nvSpPr>
          <p:spPr>
            <a:xfrm>
              <a:off x="2146930" y="2027639"/>
              <a:ext cx="149" cy="1575"/>
            </a:xfrm>
            <a:custGeom>
              <a:avLst/>
              <a:gdLst/>
              <a:ahLst/>
              <a:cxnLst/>
              <a:rect l="l" t="t" r="r" b="b"/>
              <a:pathLst>
                <a:path w="11" h="116" extrusionOk="0">
                  <a:moveTo>
                    <a:pt x="11" y="0"/>
                  </a:moveTo>
                  <a:cubicBezTo>
                    <a:pt x="7" y="42"/>
                    <a:pt x="4" y="81"/>
                    <a:pt x="0" y="116"/>
                  </a:cubicBezTo>
                  <a:cubicBezTo>
                    <a:pt x="4" y="81"/>
                    <a:pt x="7" y="42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075" name="Google Shape;6075;p105"/>
            <p:cNvSpPr/>
            <p:nvPr/>
          </p:nvSpPr>
          <p:spPr>
            <a:xfrm>
              <a:off x="2146549" y="2032201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4" y="1"/>
                  </a:moveTo>
                  <a:cubicBezTo>
                    <a:pt x="0" y="18"/>
                    <a:pt x="0" y="29"/>
                    <a:pt x="0" y="43"/>
                  </a:cubicBezTo>
                  <a:cubicBezTo>
                    <a:pt x="0" y="32"/>
                    <a:pt x="0" y="1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076" name="Google Shape;6076;p105"/>
            <p:cNvSpPr/>
            <p:nvPr/>
          </p:nvSpPr>
          <p:spPr>
            <a:xfrm>
              <a:off x="2136135" y="2062329"/>
              <a:ext cx="3150" cy="543"/>
            </a:xfrm>
            <a:custGeom>
              <a:avLst/>
              <a:gdLst/>
              <a:ahLst/>
              <a:cxnLst/>
              <a:rect l="l" t="t" r="r" b="b"/>
              <a:pathLst>
                <a:path w="232" h="40" extrusionOk="0">
                  <a:moveTo>
                    <a:pt x="195" y="1"/>
                  </a:moveTo>
                  <a:cubicBezTo>
                    <a:pt x="118" y="1"/>
                    <a:pt x="24" y="4"/>
                    <a:pt x="0" y="40"/>
                  </a:cubicBezTo>
                  <a:cubicBezTo>
                    <a:pt x="28" y="1"/>
                    <a:pt x="151" y="1"/>
                    <a:pt x="231" y="1"/>
                  </a:cubicBezTo>
                  <a:cubicBezTo>
                    <a:pt x="220" y="1"/>
                    <a:pt x="208" y="1"/>
                    <a:pt x="195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077" name="Google Shape;6077;p105"/>
            <p:cNvSpPr/>
            <p:nvPr/>
          </p:nvSpPr>
          <p:spPr>
            <a:xfrm>
              <a:off x="2146454" y="2032921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0"/>
                  </a:moveTo>
                  <a:lnTo>
                    <a:pt x="4" y="0"/>
                  </a:lnTo>
                  <a:cubicBezTo>
                    <a:pt x="0" y="14"/>
                    <a:pt x="0" y="25"/>
                    <a:pt x="0" y="35"/>
                  </a:cubicBezTo>
                  <a:cubicBezTo>
                    <a:pt x="4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078" name="Google Shape;6078;p105"/>
            <p:cNvSpPr/>
            <p:nvPr/>
          </p:nvSpPr>
          <p:spPr>
            <a:xfrm>
              <a:off x="2208721" y="1867452"/>
              <a:ext cx="119645" cy="148131"/>
            </a:xfrm>
            <a:custGeom>
              <a:avLst/>
              <a:gdLst/>
              <a:ahLst/>
              <a:cxnLst/>
              <a:rect l="l" t="t" r="r" b="b"/>
              <a:pathLst>
                <a:path w="8812" h="10910" extrusionOk="0">
                  <a:moveTo>
                    <a:pt x="7299" y="1"/>
                  </a:moveTo>
                  <a:lnTo>
                    <a:pt x="7271" y="36"/>
                  </a:lnTo>
                  <a:lnTo>
                    <a:pt x="7268" y="43"/>
                  </a:lnTo>
                  <a:cubicBezTo>
                    <a:pt x="7261" y="53"/>
                    <a:pt x="7254" y="60"/>
                    <a:pt x="7247" y="71"/>
                  </a:cubicBezTo>
                  <a:lnTo>
                    <a:pt x="7240" y="74"/>
                  </a:lnTo>
                  <a:cubicBezTo>
                    <a:pt x="7233" y="81"/>
                    <a:pt x="7226" y="88"/>
                    <a:pt x="7219" y="95"/>
                  </a:cubicBezTo>
                  <a:cubicBezTo>
                    <a:pt x="7212" y="102"/>
                    <a:pt x="7205" y="106"/>
                    <a:pt x="7198" y="113"/>
                  </a:cubicBezTo>
                  <a:cubicBezTo>
                    <a:pt x="7187" y="116"/>
                    <a:pt x="7180" y="120"/>
                    <a:pt x="7173" y="123"/>
                  </a:cubicBezTo>
                  <a:lnTo>
                    <a:pt x="7170" y="123"/>
                  </a:lnTo>
                  <a:cubicBezTo>
                    <a:pt x="7163" y="123"/>
                    <a:pt x="7152" y="127"/>
                    <a:pt x="7145" y="127"/>
                  </a:cubicBezTo>
                  <a:lnTo>
                    <a:pt x="7138" y="127"/>
                  </a:lnTo>
                  <a:cubicBezTo>
                    <a:pt x="7131" y="130"/>
                    <a:pt x="7121" y="130"/>
                    <a:pt x="7110" y="130"/>
                  </a:cubicBezTo>
                  <a:lnTo>
                    <a:pt x="7019" y="130"/>
                  </a:lnTo>
                  <a:cubicBezTo>
                    <a:pt x="6995" y="130"/>
                    <a:pt x="6974" y="179"/>
                    <a:pt x="6949" y="246"/>
                  </a:cubicBezTo>
                  <a:cubicBezTo>
                    <a:pt x="6911" y="354"/>
                    <a:pt x="6855" y="519"/>
                    <a:pt x="6662" y="519"/>
                  </a:cubicBezTo>
                  <a:cubicBezTo>
                    <a:pt x="6561" y="519"/>
                    <a:pt x="6543" y="561"/>
                    <a:pt x="6515" y="631"/>
                  </a:cubicBezTo>
                  <a:cubicBezTo>
                    <a:pt x="6491" y="690"/>
                    <a:pt x="6456" y="778"/>
                    <a:pt x="6340" y="778"/>
                  </a:cubicBezTo>
                  <a:cubicBezTo>
                    <a:pt x="6190" y="778"/>
                    <a:pt x="6067" y="666"/>
                    <a:pt x="6018" y="617"/>
                  </a:cubicBezTo>
                  <a:lnTo>
                    <a:pt x="5311" y="617"/>
                  </a:lnTo>
                  <a:lnTo>
                    <a:pt x="5290" y="596"/>
                  </a:lnTo>
                  <a:cubicBezTo>
                    <a:pt x="5248" y="554"/>
                    <a:pt x="5172" y="504"/>
                    <a:pt x="5132" y="504"/>
                  </a:cubicBezTo>
                  <a:cubicBezTo>
                    <a:pt x="5125" y="504"/>
                    <a:pt x="5119" y="505"/>
                    <a:pt x="5115" y="508"/>
                  </a:cubicBezTo>
                  <a:lnTo>
                    <a:pt x="4905" y="648"/>
                  </a:lnTo>
                  <a:lnTo>
                    <a:pt x="1614" y="648"/>
                  </a:lnTo>
                  <a:lnTo>
                    <a:pt x="1614" y="1800"/>
                  </a:lnTo>
                  <a:lnTo>
                    <a:pt x="1099" y="1814"/>
                  </a:lnTo>
                  <a:lnTo>
                    <a:pt x="1099" y="3536"/>
                  </a:lnTo>
                  <a:cubicBezTo>
                    <a:pt x="1120" y="3922"/>
                    <a:pt x="1085" y="4139"/>
                    <a:pt x="984" y="4170"/>
                  </a:cubicBezTo>
                  <a:lnTo>
                    <a:pt x="952" y="4181"/>
                  </a:lnTo>
                  <a:cubicBezTo>
                    <a:pt x="627" y="4286"/>
                    <a:pt x="557" y="4366"/>
                    <a:pt x="557" y="4412"/>
                  </a:cubicBezTo>
                  <a:cubicBezTo>
                    <a:pt x="557" y="4576"/>
                    <a:pt x="529" y="4769"/>
                    <a:pt x="301" y="4814"/>
                  </a:cubicBezTo>
                  <a:cubicBezTo>
                    <a:pt x="277" y="4818"/>
                    <a:pt x="270" y="4856"/>
                    <a:pt x="266" y="4944"/>
                  </a:cubicBezTo>
                  <a:cubicBezTo>
                    <a:pt x="256" y="5049"/>
                    <a:pt x="242" y="5220"/>
                    <a:pt x="53" y="5220"/>
                  </a:cubicBezTo>
                  <a:lnTo>
                    <a:pt x="35" y="5220"/>
                  </a:lnTo>
                  <a:cubicBezTo>
                    <a:pt x="42" y="5245"/>
                    <a:pt x="53" y="5269"/>
                    <a:pt x="63" y="5290"/>
                  </a:cubicBezTo>
                  <a:cubicBezTo>
                    <a:pt x="102" y="5378"/>
                    <a:pt x="161" y="5511"/>
                    <a:pt x="63" y="5605"/>
                  </a:cubicBezTo>
                  <a:cubicBezTo>
                    <a:pt x="28" y="5637"/>
                    <a:pt x="4" y="5682"/>
                    <a:pt x="0" y="5728"/>
                  </a:cubicBezTo>
                  <a:cubicBezTo>
                    <a:pt x="0" y="5735"/>
                    <a:pt x="0" y="5742"/>
                    <a:pt x="0" y="5745"/>
                  </a:cubicBezTo>
                  <a:cubicBezTo>
                    <a:pt x="0" y="5749"/>
                    <a:pt x="0" y="5756"/>
                    <a:pt x="4" y="5759"/>
                  </a:cubicBezTo>
                  <a:cubicBezTo>
                    <a:pt x="19" y="5785"/>
                    <a:pt x="46" y="5799"/>
                    <a:pt x="75" y="5799"/>
                  </a:cubicBezTo>
                  <a:cubicBezTo>
                    <a:pt x="78" y="5799"/>
                    <a:pt x="81" y="5798"/>
                    <a:pt x="84" y="5798"/>
                  </a:cubicBezTo>
                  <a:cubicBezTo>
                    <a:pt x="88" y="5798"/>
                    <a:pt x="92" y="5798"/>
                    <a:pt x="96" y="5798"/>
                  </a:cubicBezTo>
                  <a:cubicBezTo>
                    <a:pt x="141" y="5798"/>
                    <a:pt x="185" y="5815"/>
                    <a:pt x="214" y="5847"/>
                  </a:cubicBezTo>
                  <a:cubicBezTo>
                    <a:pt x="277" y="5914"/>
                    <a:pt x="266" y="6015"/>
                    <a:pt x="259" y="6134"/>
                  </a:cubicBezTo>
                  <a:cubicBezTo>
                    <a:pt x="256" y="6176"/>
                    <a:pt x="252" y="6222"/>
                    <a:pt x="252" y="6267"/>
                  </a:cubicBezTo>
                  <a:cubicBezTo>
                    <a:pt x="252" y="6278"/>
                    <a:pt x="252" y="6285"/>
                    <a:pt x="256" y="6295"/>
                  </a:cubicBezTo>
                  <a:cubicBezTo>
                    <a:pt x="256" y="6299"/>
                    <a:pt x="256" y="6302"/>
                    <a:pt x="256" y="6309"/>
                  </a:cubicBezTo>
                  <a:cubicBezTo>
                    <a:pt x="259" y="6313"/>
                    <a:pt x="256" y="6316"/>
                    <a:pt x="259" y="6320"/>
                  </a:cubicBezTo>
                  <a:cubicBezTo>
                    <a:pt x="263" y="6323"/>
                    <a:pt x="263" y="6330"/>
                    <a:pt x="266" y="6337"/>
                  </a:cubicBezTo>
                  <a:lnTo>
                    <a:pt x="270" y="6344"/>
                  </a:lnTo>
                  <a:cubicBezTo>
                    <a:pt x="273" y="6348"/>
                    <a:pt x="277" y="6355"/>
                    <a:pt x="280" y="6362"/>
                  </a:cubicBezTo>
                  <a:cubicBezTo>
                    <a:pt x="298" y="6393"/>
                    <a:pt x="322" y="6425"/>
                    <a:pt x="350" y="6449"/>
                  </a:cubicBezTo>
                  <a:cubicBezTo>
                    <a:pt x="392" y="6484"/>
                    <a:pt x="434" y="6516"/>
                    <a:pt x="483" y="6544"/>
                  </a:cubicBezTo>
                  <a:lnTo>
                    <a:pt x="487" y="6544"/>
                  </a:lnTo>
                  <a:lnTo>
                    <a:pt x="536" y="6568"/>
                  </a:lnTo>
                  <a:lnTo>
                    <a:pt x="476" y="6768"/>
                  </a:lnTo>
                  <a:lnTo>
                    <a:pt x="462" y="6820"/>
                  </a:lnTo>
                  <a:lnTo>
                    <a:pt x="469" y="6827"/>
                  </a:lnTo>
                  <a:cubicBezTo>
                    <a:pt x="581" y="6964"/>
                    <a:pt x="826" y="7261"/>
                    <a:pt x="858" y="7356"/>
                  </a:cubicBezTo>
                  <a:cubicBezTo>
                    <a:pt x="861" y="7366"/>
                    <a:pt x="865" y="7380"/>
                    <a:pt x="872" y="7391"/>
                  </a:cubicBezTo>
                  <a:lnTo>
                    <a:pt x="889" y="7429"/>
                  </a:lnTo>
                  <a:cubicBezTo>
                    <a:pt x="942" y="7527"/>
                    <a:pt x="1008" y="7667"/>
                    <a:pt x="970" y="7783"/>
                  </a:cubicBezTo>
                  <a:cubicBezTo>
                    <a:pt x="952" y="7839"/>
                    <a:pt x="910" y="7884"/>
                    <a:pt x="858" y="7909"/>
                  </a:cubicBezTo>
                  <a:cubicBezTo>
                    <a:pt x="798" y="7937"/>
                    <a:pt x="784" y="7961"/>
                    <a:pt x="781" y="7972"/>
                  </a:cubicBezTo>
                  <a:cubicBezTo>
                    <a:pt x="781" y="7979"/>
                    <a:pt x="784" y="7983"/>
                    <a:pt x="791" y="7990"/>
                  </a:cubicBezTo>
                  <a:lnTo>
                    <a:pt x="1043" y="8025"/>
                  </a:lnTo>
                  <a:lnTo>
                    <a:pt x="1110" y="8193"/>
                  </a:lnTo>
                  <a:cubicBezTo>
                    <a:pt x="1253" y="8203"/>
                    <a:pt x="1386" y="8263"/>
                    <a:pt x="1495" y="8354"/>
                  </a:cubicBezTo>
                  <a:cubicBezTo>
                    <a:pt x="1516" y="8375"/>
                    <a:pt x="1534" y="8392"/>
                    <a:pt x="1555" y="8413"/>
                  </a:cubicBezTo>
                  <a:cubicBezTo>
                    <a:pt x="1600" y="8473"/>
                    <a:pt x="1642" y="8515"/>
                    <a:pt x="1670" y="8550"/>
                  </a:cubicBezTo>
                  <a:cubicBezTo>
                    <a:pt x="1758" y="8644"/>
                    <a:pt x="1803" y="8697"/>
                    <a:pt x="1803" y="8795"/>
                  </a:cubicBezTo>
                  <a:cubicBezTo>
                    <a:pt x="1803" y="8823"/>
                    <a:pt x="1842" y="8847"/>
                    <a:pt x="1922" y="8903"/>
                  </a:cubicBezTo>
                  <a:cubicBezTo>
                    <a:pt x="1989" y="8949"/>
                    <a:pt x="2055" y="8994"/>
                    <a:pt x="2118" y="9047"/>
                  </a:cubicBezTo>
                  <a:cubicBezTo>
                    <a:pt x="2342" y="9232"/>
                    <a:pt x="2342" y="9355"/>
                    <a:pt x="2342" y="9463"/>
                  </a:cubicBezTo>
                  <a:cubicBezTo>
                    <a:pt x="2360" y="9505"/>
                    <a:pt x="2514" y="9603"/>
                    <a:pt x="2675" y="9677"/>
                  </a:cubicBezTo>
                  <a:lnTo>
                    <a:pt x="2685" y="9684"/>
                  </a:lnTo>
                  <a:lnTo>
                    <a:pt x="2699" y="9687"/>
                  </a:lnTo>
                  <a:lnTo>
                    <a:pt x="2713" y="9729"/>
                  </a:lnTo>
                  <a:lnTo>
                    <a:pt x="2825" y="10006"/>
                  </a:lnTo>
                  <a:lnTo>
                    <a:pt x="2829" y="10009"/>
                  </a:lnTo>
                  <a:lnTo>
                    <a:pt x="2846" y="10020"/>
                  </a:lnTo>
                  <a:lnTo>
                    <a:pt x="2853" y="10023"/>
                  </a:lnTo>
                  <a:lnTo>
                    <a:pt x="2871" y="10037"/>
                  </a:lnTo>
                  <a:lnTo>
                    <a:pt x="2878" y="10041"/>
                  </a:lnTo>
                  <a:lnTo>
                    <a:pt x="2892" y="10055"/>
                  </a:lnTo>
                  <a:lnTo>
                    <a:pt x="2902" y="10062"/>
                  </a:lnTo>
                  <a:lnTo>
                    <a:pt x="2916" y="10076"/>
                  </a:lnTo>
                  <a:lnTo>
                    <a:pt x="2923" y="10083"/>
                  </a:lnTo>
                  <a:lnTo>
                    <a:pt x="2934" y="10101"/>
                  </a:lnTo>
                  <a:lnTo>
                    <a:pt x="2944" y="10111"/>
                  </a:lnTo>
                  <a:cubicBezTo>
                    <a:pt x="2948" y="10115"/>
                    <a:pt x="2951" y="10122"/>
                    <a:pt x="2955" y="10129"/>
                  </a:cubicBezTo>
                  <a:lnTo>
                    <a:pt x="2962" y="10139"/>
                  </a:lnTo>
                  <a:cubicBezTo>
                    <a:pt x="2965" y="10150"/>
                    <a:pt x="2972" y="10160"/>
                    <a:pt x="2976" y="10171"/>
                  </a:cubicBezTo>
                  <a:cubicBezTo>
                    <a:pt x="2979" y="10178"/>
                    <a:pt x="2983" y="10188"/>
                    <a:pt x="2986" y="10199"/>
                  </a:cubicBezTo>
                  <a:cubicBezTo>
                    <a:pt x="3035" y="10286"/>
                    <a:pt x="3105" y="10360"/>
                    <a:pt x="3193" y="10416"/>
                  </a:cubicBezTo>
                  <a:cubicBezTo>
                    <a:pt x="3198" y="10418"/>
                    <a:pt x="3270" y="10465"/>
                    <a:pt x="3345" y="10465"/>
                  </a:cubicBezTo>
                  <a:cubicBezTo>
                    <a:pt x="3381" y="10465"/>
                    <a:pt x="3418" y="10454"/>
                    <a:pt x="3448" y="10423"/>
                  </a:cubicBezTo>
                  <a:cubicBezTo>
                    <a:pt x="3490" y="10377"/>
                    <a:pt x="3553" y="10353"/>
                    <a:pt x="3613" y="10353"/>
                  </a:cubicBezTo>
                  <a:cubicBezTo>
                    <a:pt x="3669" y="10353"/>
                    <a:pt x="3722" y="10367"/>
                    <a:pt x="3767" y="10395"/>
                  </a:cubicBezTo>
                  <a:cubicBezTo>
                    <a:pt x="3778" y="10402"/>
                    <a:pt x="3792" y="10412"/>
                    <a:pt x="3802" y="10419"/>
                  </a:cubicBezTo>
                  <a:cubicBezTo>
                    <a:pt x="3850" y="10390"/>
                    <a:pt x="3928" y="10350"/>
                    <a:pt x="4004" y="10350"/>
                  </a:cubicBezTo>
                  <a:cubicBezTo>
                    <a:pt x="4040" y="10350"/>
                    <a:pt x="4075" y="10359"/>
                    <a:pt x="4107" y="10381"/>
                  </a:cubicBezTo>
                  <a:lnTo>
                    <a:pt x="4124" y="10391"/>
                  </a:lnTo>
                  <a:lnTo>
                    <a:pt x="4131" y="10398"/>
                  </a:lnTo>
                  <a:lnTo>
                    <a:pt x="4142" y="10405"/>
                  </a:lnTo>
                  <a:lnTo>
                    <a:pt x="4156" y="10416"/>
                  </a:lnTo>
                  <a:lnTo>
                    <a:pt x="4170" y="10426"/>
                  </a:lnTo>
                  <a:lnTo>
                    <a:pt x="4184" y="10440"/>
                  </a:lnTo>
                  <a:lnTo>
                    <a:pt x="4198" y="10447"/>
                  </a:lnTo>
                  <a:lnTo>
                    <a:pt x="4219" y="10465"/>
                  </a:lnTo>
                  <a:lnTo>
                    <a:pt x="4229" y="10475"/>
                  </a:lnTo>
                  <a:lnTo>
                    <a:pt x="4254" y="10493"/>
                  </a:lnTo>
                  <a:lnTo>
                    <a:pt x="4268" y="10503"/>
                  </a:lnTo>
                  <a:lnTo>
                    <a:pt x="4289" y="10524"/>
                  </a:lnTo>
                  <a:lnTo>
                    <a:pt x="4306" y="10535"/>
                  </a:lnTo>
                  <a:lnTo>
                    <a:pt x="4327" y="10556"/>
                  </a:lnTo>
                  <a:lnTo>
                    <a:pt x="4348" y="10570"/>
                  </a:lnTo>
                  <a:lnTo>
                    <a:pt x="4369" y="10591"/>
                  </a:lnTo>
                  <a:lnTo>
                    <a:pt x="4394" y="10608"/>
                  </a:lnTo>
                  <a:lnTo>
                    <a:pt x="4415" y="10626"/>
                  </a:lnTo>
                  <a:lnTo>
                    <a:pt x="4439" y="10647"/>
                  </a:lnTo>
                  <a:lnTo>
                    <a:pt x="4460" y="10664"/>
                  </a:lnTo>
                  <a:lnTo>
                    <a:pt x="4488" y="10689"/>
                  </a:lnTo>
                  <a:lnTo>
                    <a:pt x="4506" y="10706"/>
                  </a:lnTo>
                  <a:lnTo>
                    <a:pt x="4537" y="10731"/>
                  </a:lnTo>
                  <a:lnTo>
                    <a:pt x="4555" y="10748"/>
                  </a:lnTo>
                  <a:lnTo>
                    <a:pt x="4586" y="10776"/>
                  </a:lnTo>
                  <a:lnTo>
                    <a:pt x="4604" y="10790"/>
                  </a:lnTo>
                  <a:lnTo>
                    <a:pt x="4635" y="10818"/>
                  </a:lnTo>
                  <a:lnTo>
                    <a:pt x="4653" y="10836"/>
                  </a:lnTo>
                  <a:lnTo>
                    <a:pt x="4688" y="10864"/>
                  </a:lnTo>
                  <a:lnTo>
                    <a:pt x="4702" y="10878"/>
                  </a:lnTo>
                  <a:lnTo>
                    <a:pt x="4716" y="10892"/>
                  </a:lnTo>
                  <a:cubicBezTo>
                    <a:pt x="4761" y="10874"/>
                    <a:pt x="4831" y="10850"/>
                    <a:pt x="4905" y="10829"/>
                  </a:cubicBezTo>
                  <a:lnTo>
                    <a:pt x="4954" y="10815"/>
                  </a:lnTo>
                  <a:lnTo>
                    <a:pt x="4964" y="10811"/>
                  </a:lnTo>
                  <a:lnTo>
                    <a:pt x="5010" y="10801"/>
                  </a:lnTo>
                  <a:lnTo>
                    <a:pt x="5013" y="10801"/>
                  </a:lnTo>
                  <a:lnTo>
                    <a:pt x="5059" y="10790"/>
                  </a:lnTo>
                  <a:lnTo>
                    <a:pt x="5066" y="10790"/>
                  </a:lnTo>
                  <a:cubicBezTo>
                    <a:pt x="5080" y="10787"/>
                    <a:pt x="5090" y="10787"/>
                    <a:pt x="5104" y="10787"/>
                  </a:cubicBezTo>
                  <a:lnTo>
                    <a:pt x="5167" y="10787"/>
                  </a:lnTo>
                  <a:lnTo>
                    <a:pt x="5188" y="10794"/>
                  </a:lnTo>
                  <a:lnTo>
                    <a:pt x="5195" y="10794"/>
                  </a:lnTo>
                  <a:lnTo>
                    <a:pt x="5220" y="10804"/>
                  </a:lnTo>
                  <a:lnTo>
                    <a:pt x="5223" y="10804"/>
                  </a:lnTo>
                  <a:lnTo>
                    <a:pt x="5251" y="10815"/>
                  </a:lnTo>
                  <a:lnTo>
                    <a:pt x="5279" y="10832"/>
                  </a:lnTo>
                  <a:lnTo>
                    <a:pt x="5304" y="10846"/>
                  </a:lnTo>
                  <a:lnTo>
                    <a:pt x="5311" y="10846"/>
                  </a:lnTo>
                  <a:lnTo>
                    <a:pt x="5318" y="10853"/>
                  </a:lnTo>
                  <a:lnTo>
                    <a:pt x="5335" y="10864"/>
                  </a:lnTo>
                  <a:cubicBezTo>
                    <a:pt x="5360" y="10881"/>
                    <a:pt x="5384" y="10895"/>
                    <a:pt x="5409" y="10909"/>
                  </a:cubicBezTo>
                  <a:cubicBezTo>
                    <a:pt x="5479" y="10834"/>
                    <a:pt x="5660" y="10752"/>
                    <a:pt x="5791" y="10752"/>
                  </a:cubicBezTo>
                  <a:cubicBezTo>
                    <a:pt x="5824" y="10752"/>
                    <a:pt x="5854" y="10757"/>
                    <a:pt x="5878" y="10769"/>
                  </a:cubicBezTo>
                  <a:cubicBezTo>
                    <a:pt x="5920" y="10791"/>
                    <a:pt x="5985" y="10801"/>
                    <a:pt x="6038" y="10801"/>
                  </a:cubicBezTo>
                  <a:cubicBezTo>
                    <a:pt x="6078" y="10801"/>
                    <a:pt x="6112" y="10796"/>
                    <a:pt x="6127" y="10787"/>
                  </a:cubicBezTo>
                  <a:cubicBezTo>
                    <a:pt x="6137" y="10724"/>
                    <a:pt x="6204" y="10675"/>
                    <a:pt x="6270" y="10622"/>
                  </a:cubicBezTo>
                  <a:cubicBezTo>
                    <a:pt x="6291" y="10608"/>
                    <a:pt x="6312" y="10594"/>
                    <a:pt x="6333" y="10577"/>
                  </a:cubicBezTo>
                  <a:cubicBezTo>
                    <a:pt x="6351" y="10563"/>
                    <a:pt x="6365" y="10549"/>
                    <a:pt x="6379" y="10528"/>
                  </a:cubicBezTo>
                  <a:cubicBezTo>
                    <a:pt x="6379" y="10528"/>
                    <a:pt x="6379" y="10524"/>
                    <a:pt x="6379" y="10524"/>
                  </a:cubicBezTo>
                  <a:cubicBezTo>
                    <a:pt x="6414" y="10381"/>
                    <a:pt x="6746" y="10206"/>
                    <a:pt x="6869" y="10181"/>
                  </a:cubicBezTo>
                  <a:cubicBezTo>
                    <a:pt x="6933" y="10168"/>
                    <a:pt x="6989" y="10162"/>
                    <a:pt x="7039" y="10162"/>
                  </a:cubicBezTo>
                  <a:cubicBezTo>
                    <a:pt x="7141" y="10162"/>
                    <a:pt x="7213" y="10189"/>
                    <a:pt x="7257" y="10241"/>
                  </a:cubicBezTo>
                  <a:cubicBezTo>
                    <a:pt x="7261" y="10248"/>
                    <a:pt x="7268" y="10251"/>
                    <a:pt x="7271" y="10255"/>
                  </a:cubicBezTo>
                  <a:cubicBezTo>
                    <a:pt x="7278" y="10258"/>
                    <a:pt x="7285" y="10262"/>
                    <a:pt x="7292" y="10265"/>
                  </a:cubicBezTo>
                  <a:lnTo>
                    <a:pt x="7292" y="10251"/>
                  </a:lnTo>
                  <a:lnTo>
                    <a:pt x="7299" y="10209"/>
                  </a:lnTo>
                  <a:lnTo>
                    <a:pt x="7306" y="10185"/>
                  </a:lnTo>
                  <a:lnTo>
                    <a:pt x="7313" y="10129"/>
                  </a:lnTo>
                  <a:cubicBezTo>
                    <a:pt x="7327" y="10073"/>
                    <a:pt x="7334" y="10009"/>
                    <a:pt x="7338" y="9950"/>
                  </a:cubicBezTo>
                  <a:cubicBezTo>
                    <a:pt x="7166" y="9939"/>
                    <a:pt x="6890" y="9785"/>
                    <a:pt x="6785" y="9502"/>
                  </a:cubicBezTo>
                  <a:cubicBezTo>
                    <a:pt x="6732" y="9362"/>
                    <a:pt x="6613" y="9246"/>
                    <a:pt x="6512" y="9148"/>
                  </a:cubicBezTo>
                  <a:lnTo>
                    <a:pt x="6480" y="9113"/>
                  </a:lnTo>
                  <a:cubicBezTo>
                    <a:pt x="6449" y="9082"/>
                    <a:pt x="6417" y="9050"/>
                    <a:pt x="6393" y="9022"/>
                  </a:cubicBezTo>
                  <a:lnTo>
                    <a:pt x="6393" y="9019"/>
                  </a:lnTo>
                  <a:lnTo>
                    <a:pt x="6372" y="8994"/>
                  </a:lnTo>
                  <a:lnTo>
                    <a:pt x="6368" y="8987"/>
                  </a:lnTo>
                  <a:cubicBezTo>
                    <a:pt x="6361" y="8980"/>
                    <a:pt x="6354" y="8970"/>
                    <a:pt x="6347" y="8963"/>
                  </a:cubicBezTo>
                  <a:lnTo>
                    <a:pt x="6347" y="8956"/>
                  </a:lnTo>
                  <a:cubicBezTo>
                    <a:pt x="6333" y="8938"/>
                    <a:pt x="6319" y="8917"/>
                    <a:pt x="6312" y="8893"/>
                  </a:cubicBezTo>
                  <a:cubicBezTo>
                    <a:pt x="6295" y="8847"/>
                    <a:pt x="6225" y="8819"/>
                    <a:pt x="6148" y="8798"/>
                  </a:cubicBezTo>
                  <a:lnTo>
                    <a:pt x="6081" y="8781"/>
                  </a:lnTo>
                  <a:cubicBezTo>
                    <a:pt x="5969" y="8749"/>
                    <a:pt x="5850" y="8718"/>
                    <a:pt x="5808" y="8627"/>
                  </a:cubicBezTo>
                  <a:cubicBezTo>
                    <a:pt x="5752" y="8518"/>
                    <a:pt x="5808" y="8452"/>
                    <a:pt x="5847" y="8410"/>
                  </a:cubicBezTo>
                  <a:cubicBezTo>
                    <a:pt x="5882" y="8382"/>
                    <a:pt x="5899" y="8340"/>
                    <a:pt x="5903" y="8294"/>
                  </a:cubicBezTo>
                  <a:cubicBezTo>
                    <a:pt x="5899" y="8256"/>
                    <a:pt x="5917" y="8217"/>
                    <a:pt x="5945" y="8189"/>
                  </a:cubicBezTo>
                  <a:cubicBezTo>
                    <a:pt x="5966" y="8172"/>
                    <a:pt x="5990" y="8158"/>
                    <a:pt x="6015" y="8147"/>
                  </a:cubicBezTo>
                  <a:cubicBezTo>
                    <a:pt x="6064" y="8132"/>
                    <a:pt x="6114" y="8125"/>
                    <a:pt x="6165" y="8125"/>
                  </a:cubicBezTo>
                  <a:cubicBezTo>
                    <a:pt x="6176" y="8125"/>
                    <a:pt x="6186" y="8125"/>
                    <a:pt x="6197" y="8126"/>
                  </a:cubicBezTo>
                  <a:cubicBezTo>
                    <a:pt x="6228" y="8126"/>
                    <a:pt x="6260" y="8130"/>
                    <a:pt x="6291" y="8133"/>
                  </a:cubicBezTo>
                  <a:lnTo>
                    <a:pt x="6358" y="8133"/>
                  </a:lnTo>
                  <a:cubicBezTo>
                    <a:pt x="6389" y="7954"/>
                    <a:pt x="6407" y="7769"/>
                    <a:pt x="6407" y="7583"/>
                  </a:cubicBezTo>
                  <a:cubicBezTo>
                    <a:pt x="6407" y="7471"/>
                    <a:pt x="6473" y="7366"/>
                    <a:pt x="6529" y="7279"/>
                  </a:cubicBezTo>
                  <a:cubicBezTo>
                    <a:pt x="6564" y="7223"/>
                    <a:pt x="6613" y="7142"/>
                    <a:pt x="6596" y="7125"/>
                  </a:cubicBezTo>
                  <a:cubicBezTo>
                    <a:pt x="6564" y="7097"/>
                    <a:pt x="6547" y="7055"/>
                    <a:pt x="6554" y="7013"/>
                  </a:cubicBezTo>
                  <a:cubicBezTo>
                    <a:pt x="6564" y="6943"/>
                    <a:pt x="6634" y="6904"/>
                    <a:pt x="6715" y="6866"/>
                  </a:cubicBezTo>
                  <a:cubicBezTo>
                    <a:pt x="6760" y="6841"/>
                    <a:pt x="6802" y="6817"/>
                    <a:pt x="6841" y="6789"/>
                  </a:cubicBezTo>
                  <a:cubicBezTo>
                    <a:pt x="6886" y="6757"/>
                    <a:pt x="6893" y="6670"/>
                    <a:pt x="6900" y="6579"/>
                  </a:cubicBezTo>
                  <a:cubicBezTo>
                    <a:pt x="6907" y="6467"/>
                    <a:pt x="6918" y="6341"/>
                    <a:pt x="7002" y="6257"/>
                  </a:cubicBezTo>
                  <a:cubicBezTo>
                    <a:pt x="7058" y="6194"/>
                    <a:pt x="7103" y="6131"/>
                    <a:pt x="7145" y="6061"/>
                  </a:cubicBezTo>
                  <a:cubicBezTo>
                    <a:pt x="7226" y="5938"/>
                    <a:pt x="7292" y="5829"/>
                    <a:pt x="7387" y="5829"/>
                  </a:cubicBezTo>
                  <a:cubicBezTo>
                    <a:pt x="7450" y="5829"/>
                    <a:pt x="7558" y="5728"/>
                    <a:pt x="7558" y="5626"/>
                  </a:cubicBezTo>
                  <a:cubicBezTo>
                    <a:pt x="7558" y="5556"/>
                    <a:pt x="7597" y="5476"/>
                    <a:pt x="7646" y="5381"/>
                  </a:cubicBezTo>
                  <a:lnTo>
                    <a:pt x="7670" y="5332"/>
                  </a:lnTo>
                  <a:lnTo>
                    <a:pt x="7677" y="5318"/>
                  </a:lnTo>
                  <a:lnTo>
                    <a:pt x="7691" y="5287"/>
                  </a:lnTo>
                  <a:lnTo>
                    <a:pt x="7702" y="5266"/>
                  </a:lnTo>
                  <a:cubicBezTo>
                    <a:pt x="7705" y="5255"/>
                    <a:pt x="7709" y="5245"/>
                    <a:pt x="7713" y="5238"/>
                  </a:cubicBezTo>
                  <a:cubicBezTo>
                    <a:pt x="7720" y="5227"/>
                    <a:pt x="7720" y="5220"/>
                    <a:pt x="7723" y="5217"/>
                  </a:cubicBezTo>
                  <a:cubicBezTo>
                    <a:pt x="7727" y="5210"/>
                    <a:pt x="7730" y="5196"/>
                    <a:pt x="7734" y="5189"/>
                  </a:cubicBezTo>
                  <a:cubicBezTo>
                    <a:pt x="7737" y="5178"/>
                    <a:pt x="7737" y="5171"/>
                    <a:pt x="7741" y="5164"/>
                  </a:cubicBezTo>
                  <a:cubicBezTo>
                    <a:pt x="7741" y="5157"/>
                    <a:pt x="7748" y="5147"/>
                    <a:pt x="7748" y="5140"/>
                  </a:cubicBezTo>
                  <a:cubicBezTo>
                    <a:pt x="7751" y="5129"/>
                    <a:pt x="7751" y="5122"/>
                    <a:pt x="7755" y="5115"/>
                  </a:cubicBezTo>
                  <a:cubicBezTo>
                    <a:pt x="7755" y="5108"/>
                    <a:pt x="7758" y="5098"/>
                    <a:pt x="7758" y="5091"/>
                  </a:cubicBezTo>
                  <a:cubicBezTo>
                    <a:pt x="7762" y="5080"/>
                    <a:pt x="7758" y="5077"/>
                    <a:pt x="7762" y="5070"/>
                  </a:cubicBezTo>
                  <a:cubicBezTo>
                    <a:pt x="7765" y="5059"/>
                    <a:pt x="7762" y="5052"/>
                    <a:pt x="7765" y="5042"/>
                  </a:cubicBezTo>
                  <a:cubicBezTo>
                    <a:pt x="7765" y="5035"/>
                    <a:pt x="7765" y="5028"/>
                    <a:pt x="7765" y="5021"/>
                  </a:cubicBezTo>
                  <a:lnTo>
                    <a:pt x="7765" y="4996"/>
                  </a:lnTo>
                  <a:lnTo>
                    <a:pt x="7765" y="4986"/>
                  </a:lnTo>
                  <a:cubicBezTo>
                    <a:pt x="7762" y="4958"/>
                    <a:pt x="7755" y="4930"/>
                    <a:pt x="7751" y="4898"/>
                  </a:cubicBezTo>
                  <a:lnTo>
                    <a:pt x="7744" y="4863"/>
                  </a:lnTo>
                  <a:cubicBezTo>
                    <a:pt x="7716" y="4748"/>
                    <a:pt x="7705" y="4632"/>
                    <a:pt x="7702" y="4517"/>
                  </a:cubicBezTo>
                  <a:lnTo>
                    <a:pt x="7702" y="4499"/>
                  </a:lnTo>
                  <a:lnTo>
                    <a:pt x="7702" y="4475"/>
                  </a:lnTo>
                  <a:cubicBezTo>
                    <a:pt x="7702" y="4468"/>
                    <a:pt x="7705" y="4447"/>
                    <a:pt x="7709" y="4433"/>
                  </a:cubicBezTo>
                  <a:cubicBezTo>
                    <a:pt x="7720" y="4349"/>
                    <a:pt x="7755" y="4268"/>
                    <a:pt x="7807" y="4202"/>
                  </a:cubicBezTo>
                  <a:lnTo>
                    <a:pt x="7811" y="4195"/>
                  </a:lnTo>
                  <a:cubicBezTo>
                    <a:pt x="7891" y="4107"/>
                    <a:pt x="7954" y="4002"/>
                    <a:pt x="7993" y="3890"/>
                  </a:cubicBezTo>
                  <a:cubicBezTo>
                    <a:pt x="8003" y="3848"/>
                    <a:pt x="8007" y="3806"/>
                    <a:pt x="8007" y="3767"/>
                  </a:cubicBezTo>
                  <a:cubicBezTo>
                    <a:pt x="8007" y="3746"/>
                    <a:pt x="8003" y="3729"/>
                    <a:pt x="8000" y="3711"/>
                  </a:cubicBezTo>
                  <a:cubicBezTo>
                    <a:pt x="7968" y="3550"/>
                    <a:pt x="8105" y="3477"/>
                    <a:pt x="8206" y="3421"/>
                  </a:cubicBezTo>
                  <a:cubicBezTo>
                    <a:pt x="8248" y="3403"/>
                    <a:pt x="8287" y="3379"/>
                    <a:pt x="8322" y="3347"/>
                  </a:cubicBezTo>
                  <a:cubicBezTo>
                    <a:pt x="8329" y="3344"/>
                    <a:pt x="8332" y="3337"/>
                    <a:pt x="8339" y="3333"/>
                  </a:cubicBezTo>
                  <a:lnTo>
                    <a:pt x="8343" y="3330"/>
                  </a:lnTo>
                  <a:lnTo>
                    <a:pt x="8350" y="3326"/>
                  </a:lnTo>
                  <a:lnTo>
                    <a:pt x="8367" y="3312"/>
                  </a:lnTo>
                  <a:lnTo>
                    <a:pt x="8395" y="3291"/>
                  </a:lnTo>
                  <a:lnTo>
                    <a:pt x="8427" y="3270"/>
                  </a:lnTo>
                  <a:lnTo>
                    <a:pt x="8469" y="3242"/>
                  </a:lnTo>
                  <a:lnTo>
                    <a:pt x="8483" y="3232"/>
                  </a:lnTo>
                  <a:lnTo>
                    <a:pt x="8514" y="3211"/>
                  </a:lnTo>
                  <a:lnTo>
                    <a:pt x="8532" y="3197"/>
                  </a:lnTo>
                  <a:lnTo>
                    <a:pt x="8567" y="3172"/>
                  </a:lnTo>
                  <a:lnTo>
                    <a:pt x="8584" y="3155"/>
                  </a:lnTo>
                  <a:lnTo>
                    <a:pt x="8616" y="3130"/>
                  </a:lnTo>
                  <a:lnTo>
                    <a:pt x="8637" y="3109"/>
                  </a:lnTo>
                  <a:lnTo>
                    <a:pt x="8668" y="3081"/>
                  </a:lnTo>
                  <a:lnTo>
                    <a:pt x="8693" y="3057"/>
                  </a:lnTo>
                  <a:cubicBezTo>
                    <a:pt x="8703" y="3046"/>
                    <a:pt x="8710" y="3036"/>
                    <a:pt x="8721" y="3025"/>
                  </a:cubicBezTo>
                  <a:lnTo>
                    <a:pt x="8745" y="2997"/>
                  </a:lnTo>
                  <a:cubicBezTo>
                    <a:pt x="8756" y="2987"/>
                    <a:pt x="8763" y="2973"/>
                    <a:pt x="8773" y="2962"/>
                  </a:cubicBezTo>
                  <a:lnTo>
                    <a:pt x="8798" y="2931"/>
                  </a:lnTo>
                  <a:lnTo>
                    <a:pt x="8812" y="2910"/>
                  </a:lnTo>
                  <a:cubicBezTo>
                    <a:pt x="8703" y="2784"/>
                    <a:pt x="8591" y="2682"/>
                    <a:pt x="8525" y="2654"/>
                  </a:cubicBezTo>
                  <a:cubicBezTo>
                    <a:pt x="8308" y="2553"/>
                    <a:pt x="8164" y="2192"/>
                    <a:pt x="8164" y="1737"/>
                  </a:cubicBezTo>
                  <a:cubicBezTo>
                    <a:pt x="8161" y="1488"/>
                    <a:pt x="8129" y="1240"/>
                    <a:pt x="8073" y="998"/>
                  </a:cubicBezTo>
                  <a:cubicBezTo>
                    <a:pt x="8059" y="932"/>
                    <a:pt x="8049" y="879"/>
                    <a:pt x="8042" y="837"/>
                  </a:cubicBezTo>
                  <a:cubicBezTo>
                    <a:pt x="8028" y="725"/>
                    <a:pt x="7832" y="449"/>
                    <a:pt x="7600" y="323"/>
                  </a:cubicBezTo>
                  <a:cubicBezTo>
                    <a:pt x="7464" y="253"/>
                    <a:pt x="7359" y="137"/>
                    <a:pt x="7299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079" name="Google Shape;6079;p105"/>
            <p:cNvSpPr/>
            <p:nvPr/>
          </p:nvSpPr>
          <p:spPr>
            <a:xfrm>
              <a:off x="2215129" y="1960186"/>
              <a:ext cx="5295" cy="7196"/>
            </a:xfrm>
            <a:custGeom>
              <a:avLst/>
              <a:gdLst/>
              <a:ahLst/>
              <a:cxnLst/>
              <a:rect l="l" t="t" r="r" b="b"/>
              <a:pathLst>
                <a:path w="390" h="530" extrusionOk="0">
                  <a:moveTo>
                    <a:pt x="1" y="1"/>
                  </a:moveTo>
                  <a:lnTo>
                    <a:pt x="1" y="1"/>
                  </a:lnTo>
                  <a:cubicBezTo>
                    <a:pt x="22" y="27"/>
                    <a:pt x="49" y="59"/>
                    <a:pt x="77" y="94"/>
                  </a:cubicBezTo>
                  <a:lnTo>
                    <a:pt x="77" y="94"/>
                  </a:lnTo>
                  <a:lnTo>
                    <a:pt x="74" y="88"/>
                  </a:lnTo>
                  <a:lnTo>
                    <a:pt x="1" y="1"/>
                  </a:lnTo>
                  <a:close/>
                  <a:moveTo>
                    <a:pt x="77" y="94"/>
                  </a:moveTo>
                  <a:lnTo>
                    <a:pt x="81" y="102"/>
                  </a:lnTo>
                  <a:cubicBezTo>
                    <a:pt x="200" y="246"/>
                    <a:pt x="361" y="452"/>
                    <a:pt x="389" y="529"/>
                  </a:cubicBezTo>
                  <a:cubicBezTo>
                    <a:pt x="364" y="453"/>
                    <a:pt x="199" y="244"/>
                    <a:pt x="77" y="94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080" name="Google Shape;6080;p105"/>
            <p:cNvSpPr/>
            <p:nvPr/>
          </p:nvSpPr>
          <p:spPr>
            <a:xfrm>
              <a:off x="2245217" y="1998977"/>
              <a:ext cx="394" cy="625"/>
            </a:xfrm>
            <a:custGeom>
              <a:avLst/>
              <a:gdLst/>
              <a:ahLst/>
              <a:cxnLst/>
              <a:rect l="l" t="t" r="r" b="b"/>
              <a:pathLst>
                <a:path w="29" h="46" extrusionOk="0">
                  <a:moveTo>
                    <a:pt x="29" y="46"/>
                  </a:moveTo>
                  <a:lnTo>
                    <a:pt x="15" y="4"/>
                  </a:lnTo>
                  <a:lnTo>
                    <a:pt x="1" y="0"/>
                  </a:ln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081" name="Google Shape;6081;p105"/>
            <p:cNvSpPr/>
            <p:nvPr/>
          </p:nvSpPr>
          <p:spPr>
            <a:xfrm>
              <a:off x="2212183" y="1952922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cubicBezTo>
                    <a:pt x="1" y="4"/>
                    <a:pt x="1" y="7"/>
                    <a:pt x="4" y="11"/>
                  </a:cubicBezTo>
                  <a:cubicBezTo>
                    <a:pt x="4" y="7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082" name="Google Shape;6082;p105"/>
            <p:cNvSpPr/>
            <p:nvPr/>
          </p:nvSpPr>
          <p:spPr>
            <a:xfrm>
              <a:off x="2214994" y="1959385"/>
              <a:ext cx="244" cy="720"/>
            </a:xfrm>
            <a:custGeom>
              <a:avLst/>
              <a:gdLst/>
              <a:ahLst/>
              <a:cxnLst/>
              <a:rect l="l" t="t" r="r" b="b"/>
              <a:pathLst>
                <a:path w="18" h="53" extrusionOk="0">
                  <a:moveTo>
                    <a:pt x="0" y="53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083" name="Google Shape;6083;p105"/>
            <p:cNvSpPr/>
            <p:nvPr/>
          </p:nvSpPr>
          <p:spPr>
            <a:xfrm>
              <a:off x="2208761" y="1945210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cubicBezTo>
                    <a:pt x="1" y="11"/>
                    <a:pt x="1" y="8"/>
                    <a:pt x="1" y="1"/>
                  </a:cubicBezTo>
                  <a:cubicBezTo>
                    <a:pt x="1" y="8"/>
                    <a:pt x="1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084" name="Google Shape;6084;p105"/>
            <p:cNvSpPr/>
            <p:nvPr/>
          </p:nvSpPr>
          <p:spPr>
            <a:xfrm>
              <a:off x="2212563" y="1953872"/>
              <a:ext cx="964" cy="1195"/>
            </a:xfrm>
            <a:custGeom>
              <a:avLst/>
              <a:gdLst/>
              <a:ahLst/>
              <a:cxnLst/>
              <a:rect l="l" t="t" r="r" b="b"/>
              <a:pathLst>
                <a:path w="71" h="88" extrusionOk="0">
                  <a:moveTo>
                    <a:pt x="71" y="88"/>
                  </a:moveTo>
                  <a:cubicBezTo>
                    <a:pt x="43" y="60"/>
                    <a:pt x="18" y="32"/>
                    <a:pt x="1" y="0"/>
                  </a:cubicBezTo>
                  <a:cubicBezTo>
                    <a:pt x="18" y="32"/>
                    <a:pt x="43" y="60"/>
                    <a:pt x="71" y="88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085" name="Google Shape;6085;p105"/>
            <p:cNvSpPr/>
            <p:nvPr/>
          </p:nvSpPr>
          <p:spPr>
            <a:xfrm>
              <a:off x="2215279" y="195634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4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086" name="Google Shape;6086;p105"/>
            <p:cNvSpPr/>
            <p:nvPr/>
          </p:nvSpPr>
          <p:spPr>
            <a:xfrm>
              <a:off x="2212427" y="1953533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1"/>
                  </a:moveTo>
                  <a:cubicBezTo>
                    <a:pt x="4" y="8"/>
                    <a:pt x="4" y="15"/>
                    <a:pt x="7" y="22"/>
                  </a:cubicBezTo>
                  <a:cubicBezTo>
                    <a:pt x="4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087" name="Google Shape;6087;p105"/>
            <p:cNvSpPr/>
            <p:nvPr/>
          </p:nvSpPr>
          <p:spPr>
            <a:xfrm>
              <a:off x="2212278" y="1953248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cubicBezTo>
                    <a:pt x="1" y="4"/>
                    <a:pt x="4" y="11"/>
                    <a:pt x="8" y="18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088" name="Google Shape;6088;p105"/>
            <p:cNvSpPr/>
            <p:nvPr/>
          </p:nvSpPr>
          <p:spPr>
            <a:xfrm>
              <a:off x="2216080" y="1961421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089" name="Google Shape;6089;p105"/>
            <p:cNvSpPr/>
            <p:nvPr/>
          </p:nvSpPr>
          <p:spPr>
            <a:xfrm>
              <a:off x="2307348" y="1867601"/>
              <a:ext cx="394" cy="489"/>
            </a:xfrm>
            <a:custGeom>
              <a:avLst/>
              <a:gdLst/>
              <a:ahLst/>
              <a:cxnLst/>
              <a:rect l="l" t="t" r="r" b="b"/>
              <a:pathLst>
                <a:path w="29" h="36" extrusionOk="0">
                  <a:moveTo>
                    <a:pt x="0" y="35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090" name="Google Shape;6090;p105"/>
            <p:cNvSpPr/>
            <p:nvPr/>
          </p:nvSpPr>
          <p:spPr>
            <a:xfrm>
              <a:off x="2305583" y="1869312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7"/>
                  </a:moveTo>
                  <a:cubicBezTo>
                    <a:pt x="11" y="4"/>
                    <a:pt x="18" y="4"/>
                    <a:pt x="25" y="0"/>
                  </a:cubicBezTo>
                  <a:cubicBezTo>
                    <a:pt x="18" y="4"/>
                    <a:pt x="11" y="4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091" name="Google Shape;6091;p105"/>
            <p:cNvSpPr/>
            <p:nvPr/>
          </p:nvSpPr>
          <p:spPr>
            <a:xfrm>
              <a:off x="2306302" y="1868932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0" y="14"/>
                  </a:moveTo>
                  <a:cubicBezTo>
                    <a:pt x="7" y="11"/>
                    <a:pt x="14" y="4"/>
                    <a:pt x="21" y="0"/>
                  </a:cubicBezTo>
                  <a:cubicBezTo>
                    <a:pt x="14" y="4"/>
                    <a:pt x="7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092" name="Google Shape;6092;p105"/>
            <p:cNvSpPr/>
            <p:nvPr/>
          </p:nvSpPr>
          <p:spPr>
            <a:xfrm>
              <a:off x="2305963" y="1869162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1" y="11"/>
                  </a:moveTo>
                  <a:cubicBezTo>
                    <a:pt x="11" y="8"/>
                    <a:pt x="18" y="4"/>
                    <a:pt x="25" y="1"/>
                  </a:cubicBezTo>
                  <a:cubicBezTo>
                    <a:pt x="18" y="4"/>
                    <a:pt x="1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093" name="Google Shape;6093;p105"/>
            <p:cNvSpPr/>
            <p:nvPr/>
          </p:nvSpPr>
          <p:spPr>
            <a:xfrm>
              <a:off x="2306628" y="1868646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22" y="0"/>
                  </a:moveTo>
                  <a:cubicBezTo>
                    <a:pt x="15" y="7"/>
                    <a:pt x="8" y="14"/>
                    <a:pt x="1" y="21"/>
                  </a:cubicBezTo>
                  <a:cubicBezTo>
                    <a:pt x="8" y="14"/>
                    <a:pt x="15" y="7"/>
                    <a:pt x="22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094" name="Google Shape;6094;p105"/>
            <p:cNvSpPr/>
            <p:nvPr/>
          </p:nvSpPr>
          <p:spPr>
            <a:xfrm>
              <a:off x="2306968" y="1868171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25" y="0"/>
                  </a:moveTo>
                  <a:lnTo>
                    <a:pt x="25" y="0"/>
                  </a:lnTo>
                  <a:cubicBezTo>
                    <a:pt x="18" y="11"/>
                    <a:pt x="7" y="18"/>
                    <a:pt x="0" y="28"/>
                  </a:cubicBezTo>
                  <a:cubicBezTo>
                    <a:pt x="11" y="21"/>
                    <a:pt x="18" y="11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095" name="Google Shape;6095;p105"/>
            <p:cNvSpPr/>
            <p:nvPr/>
          </p:nvSpPr>
          <p:spPr>
            <a:xfrm>
              <a:off x="2305162" y="1869407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0" y="4"/>
                  </a:moveTo>
                  <a:cubicBezTo>
                    <a:pt x="7" y="4"/>
                    <a:pt x="18" y="0"/>
                    <a:pt x="28" y="0"/>
                  </a:cubicBezTo>
                  <a:cubicBezTo>
                    <a:pt x="18" y="0"/>
                    <a:pt x="7" y="4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096" name="Google Shape;6096;p105"/>
            <p:cNvSpPr/>
            <p:nvPr/>
          </p:nvSpPr>
          <p:spPr>
            <a:xfrm>
              <a:off x="2305067" y="18694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097" name="Google Shape;6097;p105"/>
            <p:cNvSpPr/>
            <p:nvPr/>
          </p:nvSpPr>
          <p:spPr>
            <a:xfrm>
              <a:off x="2353593" y="1948930"/>
              <a:ext cx="11799" cy="11704"/>
            </a:xfrm>
            <a:custGeom>
              <a:avLst/>
              <a:gdLst/>
              <a:ahLst/>
              <a:cxnLst/>
              <a:rect l="l" t="t" r="r" b="b"/>
              <a:pathLst>
                <a:path w="869" h="862" extrusionOk="0">
                  <a:moveTo>
                    <a:pt x="711" y="0"/>
                  </a:moveTo>
                  <a:lnTo>
                    <a:pt x="669" y="25"/>
                  </a:lnTo>
                  <a:lnTo>
                    <a:pt x="662" y="28"/>
                  </a:lnTo>
                  <a:lnTo>
                    <a:pt x="652" y="35"/>
                  </a:lnTo>
                  <a:lnTo>
                    <a:pt x="648" y="39"/>
                  </a:lnTo>
                  <a:lnTo>
                    <a:pt x="641" y="46"/>
                  </a:lnTo>
                  <a:lnTo>
                    <a:pt x="638" y="49"/>
                  </a:lnTo>
                  <a:lnTo>
                    <a:pt x="631" y="53"/>
                  </a:lnTo>
                  <a:lnTo>
                    <a:pt x="627" y="53"/>
                  </a:lnTo>
                  <a:lnTo>
                    <a:pt x="624" y="56"/>
                  </a:lnTo>
                  <a:cubicBezTo>
                    <a:pt x="617" y="63"/>
                    <a:pt x="610" y="70"/>
                    <a:pt x="603" y="77"/>
                  </a:cubicBezTo>
                  <a:lnTo>
                    <a:pt x="599" y="81"/>
                  </a:lnTo>
                  <a:cubicBezTo>
                    <a:pt x="592" y="88"/>
                    <a:pt x="585" y="95"/>
                    <a:pt x="575" y="98"/>
                  </a:cubicBezTo>
                  <a:lnTo>
                    <a:pt x="571" y="98"/>
                  </a:lnTo>
                  <a:cubicBezTo>
                    <a:pt x="561" y="102"/>
                    <a:pt x="554" y="105"/>
                    <a:pt x="547" y="105"/>
                  </a:cubicBezTo>
                  <a:lnTo>
                    <a:pt x="543" y="105"/>
                  </a:lnTo>
                  <a:cubicBezTo>
                    <a:pt x="533" y="109"/>
                    <a:pt x="522" y="112"/>
                    <a:pt x="512" y="112"/>
                  </a:cubicBezTo>
                  <a:lnTo>
                    <a:pt x="477" y="112"/>
                  </a:lnTo>
                  <a:cubicBezTo>
                    <a:pt x="459" y="112"/>
                    <a:pt x="442" y="112"/>
                    <a:pt x="421" y="109"/>
                  </a:cubicBezTo>
                  <a:lnTo>
                    <a:pt x="407" y="109"/>
                  </a:lnTo>
                  <a:lnTo>
                    <a:pt x="354" y="102"/>
                  </a:lnTo>
                  <a:lnTo>
                    <a:pt x="347" y="102"/>
                  </a:lnTo>
                  <a:cubicBezTo>
                    <a:pt x="326" y="147"/>
                    <a:pt x="302" y="189"/>
                    <a:pt x="270" y="235"/>
                  </a:cubicBezTo>
                  <a:cubicBezTo>
                    <a:pt x="249" y="266"/>
                    <a:pt x="225" y="298"/>
                    <a:pt x="207" y="329"/>
                  </a:cubicBezTo>
                  <a:lnTo>
                    <a:pt x="200" y="333"/>
                  </a:lnTo>
                  <a:cubicBezTo>
                    <a:pt x="179" y="364"/>
                    <a:pt x="158" y="392"/>
                    <a:pt x="137" y="420"/>
                  </a:cubicBezTo>
                  <a:lnTo>
                    <a:pt x="130" y="431"/>
                  </a:lnTo>
                  <a:cubicBezTo>
                    <a:pt x="120" y="445"/>
                    <a:pt x="109" y="455"/>
                    <a:pt x="99" y="469"/>
                  </a:cubicBezTo>
                  <a:cubicBezTo>
                    <a:pt x="1" y="578"/>
                    <a:pt x="64" y="805"/>
                    <a:pt x="88" y="854"/>
                  </a:cubicBezTo>
                  <a:cubicBezTo>
                    <a:pt x="94" y="859"/>
                    <a:pt x="110" y="862"/>
                    <a:pt x="133" y="862"/>
                  </a:cubicBezTo>
                  <a:cubicBezTo>
                    <a:pt x="177" y="862"/>
                    <a:pt x="246" y="850"/>
                    <a:pt x="302" y="812"/>
                  </a:cubicBezTo>
                  <a:cubicBezTo>
                    <a:pt x="309" y="805"/>
                    <a:pt x="316" y="802"/>
                    <a:pt x="323" y="798"/>
                  </a:cubicBezTo>
                  <a:lnTo>
                    <a:pt x="330" y="795"/>
                  </a:lnTo>
                  <a:lnTo>
                    <a:pt x="344" y="788"/>
                  </a:lnTo>
                  <a:lnTo>
                    <a:pt x="354" y="784"/>
                  </a:lnTo>
                  <a:lnTo>
                    <a:pt x="365" y="781"/>
                  </a:lnTo>
                  <a:lnTo>
                    <a:pt x="375" y="781"/>
                  </a:lnTo>
                  <a:lnTo>
                    <a:pt x="389" y="777"/>
                  </a:lnTo>
                  <a:lnTo>
                    <a:pt x="438" y="777"/>
                  </a:lnTo>
                  <a:lnTo>
                    <a:pt x="452" y="781"/>
                  </a:lnTo>
                  <a:lnTo>
                    <a:pt x="459" y="781"/>
                  </a:lnTo>
                  <a:lnTo>
                    <a:pt x="473" y="788"/>
                  </a:lnTo>
                  <a:lnTo>
                    <a:pt x="480" y="788"/>
                  </a:lnTo>
                  <a:lnTo>
                    <a:pt x="494" y="795"/>
                  </a:lnTo>
                  <a:lnTo>
                    <a:pt x="498" y="798"/>
                  </a:lnTo>
                  <a:cubicBezTo>
                    <a:pt x="512" y="805"/>
                    <a:pt x="522" y="812"/>
                    <a:pt x="536" y="819"/>
                  </a:cubicBezTo>
                  <a:lnTo>
                    <a:pt x="540" y="823"/>
                  </a:lnTo>
                  <a:lnTo>
                    <a:pt x="554" y="833"/>
                  </a:lnTo>
                  <a:lnTo>
                    <a:pt x="561" y="837"/>
                  </a:lnTo>
                  <a:lnTo>
                    <a:pt x="575" y="851"/>
                  </a:lnTo>
                  <a:lnTo>
                    <a:pt x="582" y="854"/>
                  </a:lnTo>
                  <a:cubicBezTo>
                    <a:pt x="627" y="802"/>
                    <a:pt x="669" y="749"/>
                    <a:pt x="711" y="704"/>
                  </a:cubicBezTo>
                  <a:cubicBezTo>
                    <a:pt x="669" y="686"/>
                    <a:pt x="631" y="676"/>
                    <a:pt x="596" y="662"/>
                  </a:cubicBezTo>
                  <a:cubicBezTo>
                    <a:pt x="554" y="651"/>
                    <a:pt x="515" y="634"/>
                    <a:pt x="480" y="606"/>
                  </a:cubicBezTo>
                  <a:cubicBezTo>
                    <a:pt x="452" y="578"/>
                    <a:pt x="445" y="539"/>
                    <a:pt x="456" y="504"/>
                  </a:cubicBezTo>
                  <a:cubicBezTo>
                    <a:pt x="487" y="399"/>
                    <a:pt x="687" y="273"/>
                    <a:pt x="827" y="242"/>
                  </a:cubicBezTo>
                  <a:cubicBezTo>
                    <a:pt x="858" y="235"/>
                    <a:pt x="858" y="224"/>
                    <a:pt x="862" y="221"/>
                  </a:cubicBezTo>
                  <a:cubicBezTo>
                    <a:pt x="869" y="193"/>
                    <a:pt x="834" y="109"/>
                    <a:pt x="750" y="32"/>
                  </a:cubicBezTo>
                  <a:lnTo>
                    <a:pt x="71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098" name="Google Shape;6098;p105"/>
            <p:cNvSpPr/>
            <p:nvPr/>
          </p:nvSpPr>
          <p:spPr>
            <a:xfrm>
              <a:off x="2361481" y="1958570"/>
              <a:ext cx="1779" cy="2064"/>
            </a:xfrm>
            <a:custGeom>
              <a:avLst/>
              <a:gdLst/>
              <a:ahLst/>
              <a:cxnLst/>
              <a:rect l="l" t="t" r="r" b="b"/>
              <a:pathLst>
                <a:path w="131" h="152" extrusionOk="0">
                  <a:moveTo>
                    <a:pt x="130" y="1"/>
                  </a:moveTo>
                  <a:lnTo>
                    <a:pt x="130" y="1"/>
                  </a:lnTo>
                  <a:cubicBezTo>
                    <a:pt x="88" y="43"/>
                    <a:pt x="43" y="95"/>
                    <a:pt x="1" y="151"/>
                  </a:cubicBezTo>
                  <a:lnTo>
                    <a:pt x="4" y="151"/>
                  </a:lnTo>
                  <a:cubicBezTo>
                    <a:pt x="39" y="102"/>
                    <a:pt x="85" y="50"/>
                    <a:pt x="13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099" name="Google Shape;6099;p105"/>
            <p:cNvSpPr/>
            <p:nvPr/>
          </p:nvSpPr>
          <p:spPr>
            <a:xfrm>
              <a:off x="2314910" y="1908374"/>
              <a:ext cx="47019" cy="40325"/>
            </a:xfrm>
            <a:custGeom>
              <a:avLst/>
              <a:gdLst/>
              <a:ahLst/>
              <a:cxnLst/>
              <a:rect l="l" t="t" r="r" b="b"/>
              <a:pathLst>
                <a:path w="3463" h="2970" extrusionOk="0">
                  <a:moveTo>
                    <a:pt x="1068" y="1"/>
                  </a:moveTo>
                  <a:lnTo>
                    <a:pt x="1068" y="4"/>
                  </a:lnTo>
                  <a:cubicBezTo>
                    <a:pt x="1054" y="25"/>
                    <a:pt x="1036" y="43"/>
                    <a:pt x="1022" y="64"/>
                  </a:cubicBezTo>
                  <a:lnTo>
                    <a:pt x="1012" y="71"/>
                  </a:lnTo>
                  <a:cubicBezTo>
                    <a:pt x="998" y="92"/>
                    <a:pt x="984" y="106"/>
                    <a:pt x="966" y="123"/>
                  </a:cubicBezTo>
                  <a:lnTo>
                    <a:pt x="959" y="130"/>
                  </a:lnTo>
                  <a:cubicBezTo>
                    <a:pt x="942" y="148"/>
                    <a:pt x="928" y="165"/>
                    <a:pt x="910" y="179"/>
                  </a:cubicBezTo>
                  <a:lnTo>
                    <a:pt x="907" y="183"/>
                  </a:lnTo>
                  <a:cubicBezTo>
                    <a:pt x="889" y="197"/>
                    <a:pt x="875" y="214"/>
                    <a:pt x="858" y="228"/>
                  </a:cubicBezTo>
                  <a:cubicBezTo>
                    <a:pt x="840" y="239"/>
                    <a:pt x="826" y="253"/>
                    <a:pt x="809" y="263"/>
                  </a:cubicBezTo>
                  <a:lnTo>
                    <a:pt x="802" y="270"/>
                  </a:lnTo>
                  <a:lnTo>
                    <a:pt x="760" y="302"/>
                  </a:lnTo>
                  <a:lnTo>
                    <a:pt x="753" y="305"/>
                  </a:lnTo>
                  <a:lnTo>
                    <a:pt x="714" y="333"/>
                  </a:lnTo>
                  <a:lnTo>
                    <a:pt x="707" y="337"/>
                  </a:lnTo>
                  <a:lnTo>
                    <a:pt x="672" y="361"/>
                  </a:lnTo>
                  <a:cubicBezTo>
                    <a:pt x="644" y="379"/>
                    <a:pt x="616" y="400"/>
                    <a:pt x="588" y="421"/>
                  </a:cubicBezTo>
                  <a:cubicBezTo>
                    <a:pt x="546" y="463"/>
                    <a:pt x="494" y="494"/>
                    <a:pt x="441" y="519"/>
                  </a:cubicBezTo>
                  <a:cubicBezTo>
                    <a:pt x="329" y="582"/>
                    <a:pt x="291" y="610"/>
                    <a:pt x="301" y="666"/>
                  </a:cubicBezTo>
                  <a:cubicBezTo>
                    <a:pt x="340" y="855"/>
                    <a:pt x="273" y="1037"/>
                    <a:pt x="84" y="1261"/>
                  </a:cubicBezTo>
                  <a:cubicBezTo>
                    <a:pt x="56" y="1296"/>
                    <a:pt x="32" y="1338"/>
                    <a:pt x="21" y="1380"/>
                  </a:cubicBezTo>
                  <a:lnTo>
                    <a:pt x="21" y="1387"/>
                  </a:lnTo>
                  <a:cubicBezTo>
                    <a:pt x="18" y="1394"/>
                    <a:pt x="18" y="1405"/>
                    <a:pt x="14" y="1415"/>
                  </a:cubicBezTo>
                  <a:cubicBezTo>
                    <a:pt x="11" y="1426"/>
                    <a:pt x="14" y="1429"/>
                    <a:pt x="11" y="1433"/>
                  </a:cubicBezTo>
                  <a:cubicBezTo>
                    <a:pt x="7" y="1440"/>
                    <a:pt x="11" y="1443"/>
                    <a:pt x="11" y="1447"/>
                  </a:cubicBezTo>
                  <a:cubicBezTo>
                    <a:pt x="0" y="1573"/>
                    <a:pt x="14" y="1699"/>
                    <a:pt x="42" y="1818"/>
                  </a:cubicBezTo>
                  <a:lnTo>
                    <a:pt x="42" y="1828"/>
                  </a:lnTo>
                  <a:cubicBezTo>
                    <a:pt x="46" y="1849"/>
                    <a:pt x="49" y="1870"/>
                    <a:pt x="53" y="1891"/>
                  </a:cubicBezTo>
                  <a:lnTo>
                    <a:pt x="60" y="1891"/>
                  </a:lnTo>
                  <a:lnTo>
                    <a:pt x="88" y="1905"/>
                  </a:lnTo>
                  <a:lnTo>
                    <a:pt x="431" y="1905"/>
                  </a:lnTo>
                  <a:lnTo>
                    <a:pt x="441" y="1909"/>
                  </a:lnTo>
                  <a:lnTo>
                    <a:pt x="448" y="1912"/>
                  </a:lnTo>
                  <a:lnTo>
                    <a:pt x="455" y="1912"/>
                  </a:lnTo>
                  <a:lnTo>
                    <a:pt x="462" y="1916"/>
                  </a:lnTo>
                  <a:lnTo>
                    <a:pt x="469" y="1919"/>
                  </a:lnTo>
                  <a:lnTo>
                    <a:pt x="476" y="1923"/>
                  </a:lnTo>
                  <a:lnTo>
                    <a:pt x="483" y="1926"/>
                  </a:lnTo>
                  <a:lnTo>
                    <a:pt x="487" y="1926"/>
                  </a:lnTo>
                  <a:lnTo>
                    <a:pt x="494" y="1930"/>
                  </a:lnTo>
                  <a:lnTo>
                    <a:pt x="497" y="1930"/>
                  </a:lnTo>
                  <a:lnTo>
                    <a:pt x="504" y="1937"/>
                  </a:lnTo>
                  <a:lnTo>
                    <a:pt x="511" y="1944"/>
                  </a:lnTo>
                  <a:cubicBezTo>
                    <a:pt x="532" y="1895"/>
                    <a:pt x="550" y="1846"/>
                    <a:pt x="564" y="1797"/>
                  </a:cubicBezTo>
                  <a:cubicBezTo>
                    <a:pt x="595" y="1702"/>
                    <a:pt x="641" y="1643"/>
                    <a:pt x="704" y="1625"/>
                  </a:cubicBezTo>
                  <a:cubicBezTo>
                    <a:pt x="718" y="1620"/>
                    <a:pt x="734" y="1618"/>
                    <a:pt x="750" y="1618"/>
                  </a:cubicBezTo>
                  <a:cubicBezTo>
                    <a:pt x="803" y="1618"/>
                    <a:pt x="862" y="1644"/>
                    <a:pt x="924" y="1695"/>
                  </a:cubicBezTo>
                  <a:cubicBezTo>
                    <a:pt x="949" y="1716"/>
                    <a:pt x="970" y="1737"/>
                    <a:pt x="991" y="1758"/>
                  </a:cubicBezTo>
                  <a:cubicBezTo>
                    <a:pt x="1044" y="1812"/>
                    <a:pt x="1079" y="1843"/>
                    <a:pt x="1125" y="1843"/>
                  </a:cubicBezTo>
                  <a:cubicBezTo>
                    <a:pt x="1145" y="1843"/>
                    <a:pt x="1167" y="1837"/>
                    <a:pt x="1194" y="1825"/>
                  </a:cubicBezTo>
                  <a:cubicBezTo>
                    <a:pt x="1270" y="1786"/>
                    <a:pt x="1320" y="1770"/>
                    <a:pt x="1360" y="1770"/>
                  </a:cubicBezTo>
                  <a:cubicBezTo>
                    <a:pt x="1393" y="1770"/>
                    <a:pt x="1419" y="1781"/>
                    <a:pt x="1449" y="1800"/>
                  </a:cubicBezTo>
                  <a:cubicBezTo>
                    <a:pt x="1463" y="1811"/>
                    <a:pt x="1474" y="1818"/>
                    <a:pt x="1488" y="1821"/>
                  </a:cubicBezTo>
                  <a:cubicBezTo>
                    <a:pt x="1516" y="1826"/>
                    <a:pt x="1544" y="1830"/>
                    <a:pt x="1572" y="1830"/>
                  </a:cubicBezTo>
                  <a:cubicBezTo>
                    <a:pt x="1583" y="1830"/>
                    <a:pt x="1593" y="1829"/>
                    <a:pt x="1603" y="1828"/>
                  </a:cubicBezTo>
                  <a:cubicBezTo>
                    <a:pt x="1656" y="1828"/>
                    <a:pt x="1712" y="1825"/>
                    <a:pt x="1757" y="1821"/>
                  </a:cubicBezTo>
                  <a:cubicBezTo>
                    <a:pt x="1812" y="1817"/>
                    <a:pt x="1866" y="1814"/>
                    <a:pt x="1919" y="1814"/>
                  </a:cubicBezTo>
                  <a:cubicBezTo>
                    <a:pt x="1952" y="1814"/>
                    <a:pt x="1984" y="1815"/>
                    <a:pt x="2017" y="1818"/>
                  </a:cubicBezTo>
                  <a:cubicBezTo>
                    <a:pt x="2024" y="1818"/>
                    <a:pt x="2027" y="1821"/>
                    <a:pt x="2031" y="1821"/>
                  </a:cubicBezTo>
                  <a:lnTo>
                    <a:pt x="2038" y="1825"/>
                  </a:lnTo>
                  <a:lnTo>
                    <a:pt x="2048" y="1828"/>
                  </a:lnTo>
                  <a:lnTo>
                    <a:pt x="2059" y="1835"/>
                  </a:lnTo>
                  <a:lnTo>
                    <a:pt x="2066" y="1839"/>
                  </a:lnTo>
                  <a:lnTo>
                    <a:pt x="2080" y="1849"/>
                  </a:lnTo>
                  <a:lnTo>
                    <a:pt x="2087" y="1856"/>
                  </a:lnTo>
                  <a:lnTo>
                    <a:pt x="2104" y="1867"/>
                  </a:lnTo>
                  <a:lnTo>
                    <a:pt x="2111" y="1874"/>
                  </a:lnTo>
                  <a:lnTo>
                    <a:pt x="2132" y="1888"/>
                  </a:lnTo>
                  <a:lnTo>
                    <a:pt x="2139" y="1895"/>
                  </a:lnTo>
                  <a:lnTo>
                    <a:pt x="2160" y="1909"/>
                  </a:lnTo>
                  <a:lnTo>
                    <a:pt x="2171" y="1919"/>
                  </a:lnTo>
                  <a:lnTo>
                    <a:pt x="2192" y="1937"/>
                  </a:lnTo>
                  <a:lnTo>
                    <a:pt x="2202" y="1944"/>
                  </a:lnTo>
                  <a:lnTo>
                    <a:pt x="2223" y="1965"/>
                  </a:lnTo>
                  <a:lnTo>
                    <a:pt x="2234" y="1975"/>
                  </a:lnTo>
                  <a:lnTo>
                    <a:pt x="2255" y="1993"/>
                  </a:lnTo>
                  <a:lnTo>
                    <a:pt x="2269" y="2007"/>
                  </a:lnTo>
                  <a:lnTo>
                    <a:pt x="2293" y="2028"/>
                  </a:lnTo>
                  <a:lnTo>
                    <a:pt x="2307" y="2042"/>
                  </a:lnTo>
                  <a:lnTo>
                    <a:pt x="2332" y="2059"/>
                  </a:lnTo>
                  <a:lnTo>
                    <a:pt x="2346" y="2077"/>
                  </a:lnTo>
                  <a:lnTo>
                    <a:pt x="2367" y="2094"/>
                  </a:lnTo>
                  <a:lnTo>
                    <a:pt x="2388" y="2115"/>
                  </a:lnTo>
                  <a:lnTo>
                    <a:pt x="2405" y="2133"/>
                  </a:lnTo>
                  <a:lnTo>
                    <a:pt x="2430" y="2154"/>
                  </a:lnTo>
                  <a:lnTo>
                    <a:pt x="2440" y="2168"/>
                  </a:lnTo>
                  <a:lnTo>
                    <a:pt x="2472" y="2196"/>
                  </a:lnTo>
                  <a:lnTo>
                    <a:pt x="2479" y="2206"/>
                  </a:lnTo>
                  <a:lnTo>
                    <a:pt x="2514" y="2238"/>
                  </a:lnTo>
                  <a:lnTo>
                    <a:pt x="2524" y="2248"/>
                  </a:lnTo>
                  <a:cubicBezTo>
                    <a:pt x="2755" y="2476"/>
                    <a:pt x="3018" y="2752"/>
                    <a:pt x="3214" y="2959"/>
                  </a:cubicBezTo>
                  <a:lnTo>
                    <a:pt x="3217" y="2959"/>
                  </a:lnTo>
                  <a:cubicBezTo>
                    <a:pt x="3253" y="2965"/>
                    <a:pt x="3292" y="2970"/>
                    <a:pt x="3322" y="2970"/>
                  </a:cubicBezTo>
                  <a:cubicBezTo>
                    <a:pt x="3346" y="2970"/>
                    <a:pt x="3363" y="2967"/>
                    <a:pt x="3368" y="2959"/>
                  </a:cubicBezTo>
                  <a:lnTo>
                    <a:pt x="3375" y="2952"/>
                  </a:lnTo>
                  <a:lnTo>
                    <a:pt x="3378" y="2949"/>
                  </a:lnTo>
                  <a:lnTo>
                    <a:pt x="3382" y="2945"/>
                  </a:lnTo>
                  <a:lnTo>
                    <a:pt x="3385" y="2942"/>
                  </a:lnTo>
                  <a:lnTo>
                    <a:pt x="3396" y="2931"/>
                  </a:lnTo>
                  <a:lnTo>
                    <a:pt x="3410" y="2921"/>
                  </a:lnTo>
                  <a:lnTo>
                    <a:pt x="3417" y="2917"/>
                  </a:lnTo>
                  <a:lnTo>
                    <a:pt x="3427" y="2907"/>
                  </a:lnTo>
                  <a:lnTo>
                    <a:pt x="3438" y="2903"/>
                  </a:lnTo>
                  <a:lnTo>
                    <a:pt x="3452" y="2893"/>
                  </a:lnTo>
                  <a:lnTo>
                    <a:pt x="3462" y="2886"/>
                  </a:lnTo>
                  <a:cubicBezTo>
                    <a:pt x="3273" y="2696"/>
                    <a:pt x="3098" y="2493"/>
                    <a:pt x="2937" y="2283"/>
                  </a:cubicBezTo>
                  <a:cubicBezTo>
                    <a:pt x="2643" y="1912"/>
                    <a:pt x="2297" y="1713"/>
                    <a:pt x="2122" y="1713"/>
                  </a:cubicBezTo>
                  <a:cubicBezTo>
                    <a:pt x="1975" y="1713"/>
                    <a:pt x="1897" y="1573"/>
                    <a:pt x="1845" y="1475"/>
                  </a:cubicBezTo>
                  <a:cubicBezTo>
                    <a:pt x="1824" y="1436"/>
                    <a:pt x="1785" y="1366"/>
                    <a:pt x="1768" y="1363"/>
                  </a:cubicBezTo>
                  <a:cubicBezTo>
                    <a:pt x="1593" y="1342"/>
                    <a:pt x="1313" y="817"/>
                    <a:pt x="1306" y="498"/>
                  </a:cubicBezTo>
                  <a:cubicBezTo>
                    <a:pt x="1302" y="379"/>
                    <a:pt x="1211" y="193"/>
                    <a:pt x="1068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100" name="Google Shape;6100;p105"/>
            <p:cNvSpPr/>
            <p:nvPr/>
          </p:nvSpPr>
          <p:spPr>
            <a:xfrm>
              <a:off x="2327266" y="1910329"/>
              <a:ext cx="625" cy="679"/>
            </a:xfrm>
            <a:custGeom>
              <a:avLst/>
              <a:gdLst/>
              <a:ahLst/>
              <a:cxnLst/>
              <a:rect l="l" t="t" r="r" b="b"/>
              <a:pathLst>
                <a:path w="46" h="50" extrusionOk="0">
                  <a:moveTo>
                    <a:pt x="46" y="0"/>
                  </a:moveTo>
                  <a:cubicBezTo>
                    <a:pt x="32" y="18"/>
                    <a:pt x="14" y="32"/>
                    <a:pt x="0" y="49"/>
                  </a:cubicBezTo>
                  <a:cubicBezTo>
                    <a:pt x="14" y="35"/>
                    <a:pt x="32" y="18"/>
                    <a:pt x="46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101" name="Google Shape;6101;p105"/>
            <p:cNvSpPr/>
            <p:nvPr/>
          </p:nvSpPr>
          <p:spPr>
            <a:xfrm>
              <a:off x="2324034" y="1913126"/>
              <a:ext cx="489" cy="353"/>
            </a:xfrm>
            <a:custGeom>
              <a:avLst/>
              <a:gdLst/>
              <a:ahLst/>
              <a:cxnLst/>
              <a:rect l="l" t="t" r="r" b="b"/>
              <a:pathLst>
                <a:path w="36" h="26" extrusionOk="0">
                  <a:moveTo>
                    <a:pt x="0" y="25"/>
                  </a:move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102" name="Google Shape;6102;p105"/>
            <p:cNvSpPr/>
            <p:nvPr/>
          </p:nvSpPr>
          <p:spPr>
            <a:xfrm>
              <a:off x="2325881" y="1911660"/>
              <a:ext cx="638" cy="489"/>
            </a:xfrm>
            <a:custGeom>
              <a:avLst/>
              <a:gdLst/>
              <a:ahLst/>
              <a:cxnLst/>
              <a:rect l="l" t="t" r="r" b="b"/>
              <a:pathLst>
                <a:path w="47" h="36" extrusionOk="0">
                  <a:moveTo>
                    <a:pt x="1" y="35"/>
                  </a:moveTo>
                  <a:cubicBezTo>
                    <a:pt x="15" y="25"/>
                    <a:pt x="32" y="11"/>
                    <a:pt x="46" y="0"/>
                  </a:cubicBezTo>
                  <a:cubicBezTo>
                    <a:pt x="32" y="11"/>
                    <a:pt x="15" y="25"/>
                    <a:pt x="1" y="35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103" name="Google Shape;6103;p105"/>
            <p:cNvSpPr/>
            <p:nvPr/>
          </p:nvSpPr>
          <p:spPr>
            <a:xfrm>
              <a:off x="2324605" y="1912705"/>
              <a:ext cx="530" cy="394"/>
            </a:xfrm>
            <a:custGeom>
              <a:avLst/>
              <a:gdLst/>
              <a:ahLst/>
              <a:cxnLst/>
              <a:rect l="l" t="t" r="r" b="b"/>
              <a:pathLst>
                <a:path w="39" h="29" extrusionOk="0">
                  <a:moveTo>
                    <a:pt x="0" y="28"/>
                  </a:moveTo>
                  <a:lnTo>
                    <a:pt x="39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104" name="Google Shape;6104;p105"/>
            <p:cNvSpPr/>
            <p:nvPr/>
          </p:nvSpPr>
          <p:spPr>
            <a:xfrm>
              <a:off x="2325216" y="1912230"/>
              <a:ext cx="584" cy="434"/>
            </a:xfrm>
            <a:custGeom>
              <a:avLst/>
              <a:gdLst/>
              <a:ahLst/>
              <a:cxnLst/>
              <a:rect l="l" t="t" r="r" b="b"/>
              <a:pathLst>
                <a:path w="43" h="32" extrusionOk="0">
                  <a:moveTo>
                    <a:pt x="1" y="32"/>
                  </a:moveTo>
                  <a:lnTo>
                    <a:pt x="43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105" name="Google Shape;6105;p105"/>
            <p:cNvSpPr/>
            <p:nvPr/>
          </p:nvSpPr>
          <p:spPr>
            <a:xfrm>
              <a:off x="2328026" y="1909515"/>
              <a:ext cx="625" cy="733"/>
            </a:xfrm>
            <a:custGeom>
              <a:avLst/>
              <a:gdLst/>
              <a:ahLst/>
              <a:cxnLst/>
              <a:rect l="l" t="t" r="r" b="b"/>
              <a:pathLst>
                <a:path w="46" h="54" extrusionOk="0">
                  <a:moveTo>
                    <a:pt x="0" y="53"/>
                  </a:moveTo>
                  <a:cubicBezTo>
                    <a:pt x="14" y="36"/>
                    <a:pt x="32" y="18"/>
                    <a:pt x="46" y="1"/>
                  </a:cubicBezTo>
                  <a:cubicBezTo>
                    <a:pt x="32" y="18"/>
                    <a:pt x="14" y="36"/>
                    <a:pt x="0" y="53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106" name="Google Shape;6106;p105"/>
            <p:cNvSpPr/>
            <p:nvPr/>
          </p:nvSpPr>
          <p:spPr>
            <a:xfrm>
              <a:off x="2326546" y="1911035"/>
              <a:ext cx="679" cy="584"/>
            </a:xfrm>
            <a:custGeom>
              <a:avLst/>
              <a:gdLst/>
              <a:ahLst/>
              <a:cxnLst/>
              <a:rect l="l" t="t" r="r" b="b"/>
              <a:pathLst>
                <a:path w="50" h="43" extrusionOk="0">
                  <a:moveTo>
                    <a:pt x="1" y="43"/>
                  </a:moveTo>
                  <a:cubicBezTo>
                    <a:pt x="15" y="29"/>
                    <a:pt x="32" y="15"/>
                    <a:pt x="50" y="1"/>
                  </a:cubicBezTo>
                  <a:cubicBezTo>
                    <a:pt x="32" y="15"/>
                    <a:pt x="15" y="29"/>
                    <a:pt x="1" y="43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107" name="Google Shape;6107;p105"/>
            <p:cNvSpPr/>
            <p:nvPr/>
          </p:nvSpPr>
          <p:spPr>
            <a:xfrm>
              <a:off x="2328732" y="1908619"/>
              <a:ext cx="679" cy="774"/>
            </a:xfrm>
            <a:custGeom>
              <a:avLst/>
              <a:gdLst/>
              <a:ahLst/>
              <a:cxnLst/>
              <a:rect l="l" t="t" r="r" b="b"/>
              <a:pathLst>
                <a:path w="50" h="57" extrusionOk="0">
                  <a:moveTo>
                    <a:pt x="50" y="0"/>
                  </a:moveTo>
                  <a:cubicBezTo>
                    <a:pt x="32" y="18"/>
                    <a:pt x="18" y="39"/>
                    <a:pt x="1" y="56"/>
                  </a:cubicBezTo>
                  <a:cubicBezTo>
                    <a:pt x="18" y="39"/>
                    <a:pt x="32" y="21"/>
                    <a:pt x="5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108" name="Google Shape;6108;p105"/>
            <p:cNvSpPr/>
            <p:nvPr/>
          </p:nvSpPr>
          <p:spPr>
            <a:xfrm>
              <a:off x="2315196" y="1925726"/>
              <a:ext cx="869" cy="1629"/>
            </a:xfrm>
            <a:custGeom>
              <a:avLst/>
              <a:gdLst/>
              <a:ahLst/>
              <a:cxnLst/>
              <a:rect l="l" t="t" r="r" b="b"/>
              <a:pathLst>
                <a:path w="64" h="120" extrusionOk="0">
                  <a:moveTo>
                    <a:pt x="0" y="120"/>
                  </a:moveTo>
                  <a:cubicBezTo>
                    <a:pt x="14" y="74"/>
                    <a:pt x="35" y="32"/>
                    <a:pt x="63" y="1"/>
                  </a:cubicBezTo>
                  <a:cubicBezTo>
                    <a:pt x="35" y="32"/>
                    <a:pt x="14" y="74"/>
                    <a:pt x="0" y="12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109" name="Google Shape;6109;p105"/>
            <p:cNvSpPr/>
            <p:nvPr/>
          </p:nvSpPr>
          <p:spPr>
            <a:xfrm>
              <a:off x="2315481" y="1933384"/>
              <a:ext cx="204" cy="869"/>
            </a:xfrm>
            <a:custGeom>
              <a:avLst/>
              <a:gdLst/>
              <a:ahLst/>
              <a:cxnLst/>
              <a:rect l="l" t="t" r="r" b="b"/>
              <a:pathLst>
                <a:path w="15" h="64" extrusionOk="0">
                  <a:moveTo>
                    <a:pt x="0" y="0"/>
                  </a:moveTo>
                  <a:cubicBezTo>
                    <a:pt x="7" y="21"/>
                    <a:pt x="11" y="46"/>
                    <a:pt x="14" y="63"/>
                  </a:cubicBezTo>
                  <a:cubicBezTo>
                    <a:pt x="11" y="42"/>
                    <a:pt x="7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110" name="Google Shape;6110;p105"/>
            <p:cNvSpPr/>
            <p:nvPr/>
          </p:nvSpPr>
          <p:spPr>
            <a:xfrm>
              <a:off x="2315046" y="1928062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cubicBezTo>
                    <a:pt x="1" y="7"/>
                    <a:pt x="1" y="4"/>
                    <a:pt x="1" y="0"/>
                  </a:cubicBezTo>
                  <a:cubicBezTo>
                    <a:pt x="1" y="4"/>
                    <a:pt x="1" y="7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111" name="Google Shape;6111;p105"/>
            <p:cNvSpPr/>
            <p:nvPr/>
          </p:nvSpPr>
          <p:spPr>
            <a:xfrm>
              <a:off x="2315100" y="1927396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0"/>
                  </a:moveTo>
                  <a:lnTo>
                    <a:pt x="7" y="0"/>
                  </a:lnTo>
                  <a:cubicBezTo>
                    <a:pt x="4" y="7"/>
                    <a:pt x="0" y="18"/>
                    <a:pt x="0" y="28"/>
                  </a:cubicBezTo>
                  <a:cubicBezTo>
                    <a:pt x="4" y="18"/>
                    <a:pt x="4" y="7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112" name="Google Shape;6112;p105"/>
            <p:cNvSpPr/>
            <p:nvPr/>
          </p:nvSpPr>
          <p:spPr>
            <a:xfrm>
              <a:off x="2361250" y="1948170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113" name="Google Shape;6113;p105"/>
            <p:cNvSpPr/>
            <p:nvPr/>
          </p:nvSpPr>
          <p:spPr>
            <a:xfrm>
              <a:off x="2361861" y="194773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8" y="1"/>
                  </a:ln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114" name="Google Shape;6114;p105"/>
            <p:cNvSpPr/>
            <p:nvPr/>
          </p:nvSpPr>
          <p:spPr>
            <a:xfrm>
              <a:off x="2360870" y="194849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115" name="Google Shape;6115;p105"/>
            <p:cNvSpPr/>
            <p:nvPr/>
          </p:nvSpPr>
          <p:spPr>
            <a:xfrm>
              <a:off x="2361481" y="194798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116" name="Google Shape;6116;p105"/>
            <p:cNvSpPr/>
            <p:nvPr/>
          </p:nvSpPr>
          <p:spPr>
            <a:xfrm>
              <a:off x="2361060" y="194836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117" name="Google Shape;6117;p105"/>
            <p:cNvSpPr/>
            <p:nvPr/>
          </p:nvSpPr>
          <p:spPr>
            <a:xfrm>
              <a:off x="2360721" y="194864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118" name="Google Shape;6118;p105"/>
            <p:cNvSpPr/>
            <p:nvPr/>
          </p:nvSpPr>
          <p:spPr>
            <a:xfrm>
              <a:off x="2289045" y="1932474"/>
              <a:ext cx="108104" cy="83909"/>
            </a:xfrm>
            <a:custGeom>
              <a:avLst/>
              <a:gdLst/>
              <a:ahLst/>
              <a:cxnLst/>
              <a:rect l="l" t="t" r="r" b="b"/>
              <a:pathLst>
                <a:path w="7962" h="6180" extrusionOk="0">
                  <a:moveTo>
                    <a:pt x="2651" y="1"/>
                  </a:moveTo>
                  <a:cubicBezTo>
                    <a:pt x="2637" y="4"/>
                    <a:pt x="2623" y="22"/>
                    <a:pt x="2612" y="50"/>
                  </a:cubicBezTo>
                  <a:cubicBezTo>
                    <a:pt x="2609" y="60"/>
                    <a:pt x="2605" y="71"/>
                    <a:pt x="2602" y="81"/>
                  </a:cubicBezTo>
                  <a:cubicBezTo>
                    <a:pt x="2556" y="225"/>
                    <a:pt x="2528" y="312"/>
                    <a:pt x="2451" y="330"/>
                  </a:cubicBezTo>
                  <a:cubicBezTo>
                    <a:pt x="2443" y="332"/>
                    <a:pt x="2434" y="333"/>
                    <a:pt x="2425" y="333"/>
                  </a:cubicBezTo>
                  <a:cubicBezTo>
                    <a:pt x="2386" y="333"/>
                    <a:pt x="2348" y="313"/>
                    <a:pt x="2322" y="284"/>
                  </a:cubicBezTo>
                  <a:lnTo>
                    <a:pt x="2119" y="284"/>
                  </a:lnTo>
                  <a:cubicBezTo>
                    <a:pt x="2080" y="284"/>
                    <a:pt x="2035" y="284"/>
                    <a:pt x="1982" y="288"/>
                  </a:cubicBezTo>
                  <a:lnTo>
                    <a:pt x="1982" y="291"/>
                  </a:lnTo>
                  <a:cubicBezTo>
                    <a:pt x="1982" y="309"/>
                    <a:pt x="1982" y="323"/>
                    <a:pt x="1979" y="337"/>
                  </a:cubicBezTo>
                  <a:lnTo>
                    <a:pt x="1979" y="340"/>
                  </a:lnTo>
                  <a:cubicBezTo>
                    <a:pt x="1979" y="358"/>
                    <a:pt x="1975" y="372"/>
                    <a:pt x="1972" y="389"/>
                  </a:cubicBezTo>
                  <a:lnTo>
                    <a:pt x="1972" y="396"/>
                  </a:lnTo>
                  <a:cubicBezTo>
                    <a:pt x="1968" y="410"/>
                    <a:pt x="1965" y="428"/>
                    <a:pt x="1958" y="442"/>
                  </a:cubicBezTo>
                  <a:lnTo>
                    <a:pt x="1954" y="449"/>
                  </a:lnTo>
                  <a:cubicBezTo>
                    <a:pt x="1951" y="466"/>
                    <a:pt x="1947" y="480"/>
                    <a:pt x="1940" y="494"/>
                  </a:cubicBezTo>
                  <a:lnTo>
                    <a:pt x="1940" y="498"/>
                  </a:lnTo>
                  <a:cubicBezTo>
                    <a:pt x="1937" y="512"/>
                    <a:pt x="1930" y="526"/>
                    <a:pt x="1923" y="540"/>
                  </a:cubicBezTo>
                  <a:lnTo>
                    <a:pt x="1919" y="547"/>
                  </a:lnTo>
                  <a:cubicBezTo>
                    <a:pt x="1916" y="561"/>
                    <a:pt x="1909" y="575"/>
                    <a:pt x="1902" y="589"/>
                  </a:cubicBezTo>
                  <a:lnTo>
                    <a:pt x="1898" y="599"/>
                  </a:lnTo>
                  <a:lnTo>
                    <a:pt x="1881" y="638"/>
                  </a:lnTo>
                  <a:lnTo>
                    <a:pt x="1874" y="648"/>
                  </a:lnTo>
                  <a:lnTo>
                    <a:pt x="1856" y="683"/>
                  </a:lnTo>
                  <a:cubicBezTo>
                    <a:pt x="1818" y="757"/>
                    <a:pt x="1782" y="834"/>
                    <a:pt x="1782" y="872"/>
                  </a:cubicBezTo>
                  <a:cubicBezTo>
                    <a:pt x="1782" y="1033"/>
                    <a:pt x="1625" y="1209"/>
                    <a:pt x="1478" y="1209"/>
                  </a:cubicBezTo>
                  <a:cubicBezTo>
                    <a:pt x="1450" y="1216"/>
                    <a:pt x="1387" y="1317"/>
                    <a:pt x="1348" y="1377"/>
                  </a:cubicBezTo>
                  <a:lnTo>
                    <a:pt x="1310" y="1433"/>
                  </a:lnTo>
                  <a:cubicBezTo>
                    <a:pt x="1275" y="1492"/>
                    <a:pt x="1233" y="1545"/>
                    <a:pt x="1187" y="1594"/>
                  </a:cubicBezTo>
                  <a:cubicBezTo>
                    <a:pt x="1142" y="1639"/>
                    <a:pt x="1131" y="1716"/>
                    <a:pt x="1124" y="1800"/>
                  </a:cubicBezTo>
                  <a:cubicBezTo>
                    <a:pt x="1124" y="1811"/>
                    <a:pt x="1124" y="1825"/>
                    <a:pt x="1121" y="1835"/>
                  </a:cubicBezTo>
                  <a:cubicBezTo>
                    <a:pt x="1110" y="1951"/>
                    <a:pt x="1103" y="2073"/>
                    <a:pt x="1012" y="2140"/>
                  </a:cubicBezTo>
                  <a:cubicBezTo>
                    <a:pt x="963" y="2175"/>
                    <a:pt x="918" y="2203"/>
                    <a:pt x="865" y="2227"/>
                  </a:cubicBezTo>
                  <a:cubicBezTo>
                    <a:pt x="834" y="2241"/>
                    <a:pt x="806" y="2259"/>
                    <a:pt x="778" y="2276"/>
                  </a:cubicBezTo>
                  <a:lnTo>
                    <a:pt x="781" y="2280"/>
                  </a:lnTo>
                  <a:cubicBezTo>
                    <a:pt x="806" y="2304"/>
                    <a:pt x="823" y="2336"/>
                    <a:pt x="823" y="2371"/>
                  </a:cubicBezTo>
                  <a:cubicBezTo>
                    <a:pt x="827" y="2444"/>
                    <a:pt x="781" y="2521"/>
                    <a:pt x="732" y="2595"/>
                  </a:cubicBezTo>
                  <a:cubicBezTo>
                    <a:pt x="694" y="2651"/>
                    <a:pt x="662" y="2710"/>
                    <a:pt x="641" y="2773"/>
                  </a:cubicBezTo>
                  <a:cubicBezTo>
                    <a:pt x="634" y="2794"/>
                    <a:pt x="631" y="2812"/>
                    <a:pt x="631" y="2833"/>
                  </a:cubicBezTo>
                  <a:cubicBezTo>
                    <a:pt x="631" y="2840"/>
                    <a:pt x="620" y="3411"/>
                    <a:pt x="543" y="3491"/>
                  </a:cubicBezTo>
                  <a:cubicBezTo>
                    <a:pt x="523" y="3511"/>
                    <a:pt x="498" y="3517"/>
                    <a:pt x="460" y="3517"/>
                  </a:cubicBezTo>
                  <a:cubicBezTo>
                    <a:pt x="437" y="3517"/>
                    <a:pt x="409" y="3515"/>
                    <a:pt x="375" y="3512"/>
                  </a:cubicBezTo>
                  <a:cubicBezTo>
                    <a:pt x="348" y="3511"/>
                    <a:pt x="311" y="3509"/>
                    <a:pt x="272" y="3509"/>
                  </a:cubicBezTo>
                  <a:cubicBezTo>
                    <a:pt x="211" y="3509"/>
                    <a:pt x="148" y="3514"/>
                    <a:pt x="127" y="3533"/>
                  </a:cubicBezTo>
                  <a:cubicBezTo>
                    <a:pt x="127" y="3533"/>
                    <a:pt x="123" y="3537"/>
                    <a:pt x="123" y="3544"/>
                  </a:cubicBezTo>
                  <a:cubicBezTo>
                    <a:pt x="123" y="3621"/>
                    <a:pt x="92" y="3694"/>
                    <a:pt x="36" y="3747"/>
                  </a:cubicBezTo>
                  <a:cubicBezTo>
                    <a:pt x="1" y="3785"/>
                    <a:pt x="1" y="3789"/>
                    <a:pt x="15" y="3820"/>
                  </a:cubicBezTo>
                  <a:cubicBezTo>
                    <a:pt x="32" y="3852"/>
                    <a:pt x="130" y="3883"/>
                    <a:pt x="207" y="3904"/>
                  </a:cubicBezTo>
                  <a:cubicBezTo>
                    <a:pt x="333" y="3936"/>
                    <a:pt x="477" y="3974"/>
                    <a:pt x="526" y="4097"/>
                  </a:cubicBezTo>
                  <a:cubicBezTo>
                    <a:pt x="561" y="4163"/>
                    <a:pt x="610" y="4223"/>
                    <a:pt x="669" y="4275"/>
                  </a:cubicBezTo>
                  <a:lnTo>
                    <a:pt x="697" y="4303"/>
                  </a:lnTo>
                  <a:cubicBezTo>
                    <a:pt x="809" y="4415"/>
                    <a:pt x="935" y="4541"/>
                    <a:pt x="998" y="4706"/>
                  </a:cubicBezTo>
                  <a:cubicBezTo>
                    <a:pt x="1089" y="4947"/>
                    <a:pt x="1331" y="5070"/>
                    <a:pt x="1443" y="5070"/>
                  </a:cubicBezTo>
                  <a:cubicBezTo>
                    <a:pt x="1446" y="5069"/>
                    <a:pt x="1449" y="5069"/>
                    <a:pt x="1452" y="5069"/>
                  </a:cubicBezTo>
                  <a:cubicBezTo>
                    <a:pt x="1460" y="5069"/>
                    <a:pt x="1467" y="5071"/>
                    <a:pt x="1474" y="5073"/>
                  </a:cubicBezTo>
                  <a:cubicBezTo>
                    <a:pt x="1499" y="5077"/>
                    <a:pt x="1516" y="5087"/>
                    <a:pt x="1534" y="5108"/>
                  </a:cubicBezTo>
                  <a:cubicBezTo>
                    <a:pt x="1572" y="5154"/>
                    <a:pt x="1565" y="5227"/>
                    <a:pt x="1544" y="5347"/>
                  </a:cubicBezTo>
                  <a:cubicBezTo>
                    <a:pt x="1544" y="5364"/>
                    <a:pt x="1541" y="5385"/>
                    <a:pt x="1537" y="5403"/>
                  </a:cubicBezTo>
                  <a:cubicBezTo>
                    <a:pt x="1530" y="5424"/>
                    <a:pt x="1527" y="5448"/>
                    <a:pt x="1523" y="5473"/>
                  </a:cubicBezTo>
                  <a:lnTo>
                    <a:pt x="1520" y="5490"/>
                  </a:lnTo>
                  <a:cubicBezTo>
                    <a:pt x="1516" y="5515"/>
                    <a:pt x="1513" y="5543"/>
                    <a:pt x="1509" y="5571"/>
                  </a:cubicBezTo>
                  <a:lnTo>
                    <a:pt x="1516" y="5574"/>
                  </a:lnTo>
                  <a:cubicBezTo>
                    <a:pt x="1521" y="5567"/>
                    <a:pt x="1527" y="5565"/>
                    <a:pt x="1534" y="5565"/>
                  </a:cubicBezTo>
                  <a:cubicBezTo>
                    <a:pt x="1546" y="5565"/>
                    <a:pt x="1561" y="5571"/>
                    <a:pt x="1576" y="5578"/>
                  </a:cubicBezTo>
                  <a:lnTo>
                    <a:pt x="1590" y="5581"/>
                  </a:lnTo>
                  <a:lnTo>
                    <a:pt x="1604" y="5588"/>
                  </a:lnTo>
                  <a:cubicBezTo>
                    <a:pt x="1614" y="5595"/>
                    <a:pt x="1625" y="5599"/>
                    <a:pt x="1635" y="5606"/>
                  </a:cubicBezTo>
                  <a:cubicBezTo>
                    <a:pt x="1639" y="5606"/>
                    <a:pt x="1642" y="5606"/>
                    <a:pt x="1646" y="5609"/>
                  </a:cubicBezTo>
                  <a:cubicBezTo>
                    <a:pt x="1688" y="5616"/>
                    <a:pt x="1730" y="5620"/>
                    <a:pt x="1775" y="5623"/>
                  </a:cubicBezTo>
                  <a:lnTo>
                    <a:pt x="1800" y="5623"/>
                  </a:lnTo>
                  <a:cubicBezTo>
                    <a:pt x="1947" y="5630"/>
                    <a:pt x="2112" y="5637"/>
                    <a:pt x="2203" y="5721"/>
                  </a:cubicBezTo>
                  <a:cubicBezTo>
                    <a:pt x="2332" y="5833"/>
                    <a:pt x="2700" y="6068"/>
                    <a:pt x="2791" y="6068"/>
                  </a:cubicBezTo>
                  <a:cubicBezTo>
                    <a:pt x="2896" y="6068"/>
                    <a:pt x="3323" y="6120"/>
                    <a:pt x="3442" y="6180"/>
                  </a:cubicBezTo>
                  <a:cubicBezTo>
                    <a:pt x="3470" y="6155"/>
                    <a:pt x="3494" y="6131"/>
                    <a:pt x="3515" y="6103"/>
                  </a:cubicBezTo>
                  <a:cubicBezTo>
                    <a:pt x="3582" y="6022"/>
                    <a:pt x="3662" y="5949"/>
                    <a:pt x="3753" y="5893"/>
                  </a:cubicBezTo>
                  <a:cubicBezTo>
                    <a:pt x="3876" y="5821"/>
                    <a:pt x="4046" y="5752"/>
                    <a:pt x="4169" y="5752"/>
                  </a:cubicBezTo>
                  <a:cubicBezTo>
                    <a:pt x="4197" y="5752"/>
                    <a:pt x="4222" y="5755"/>
                    <a:pt x="4244" y="5763"/>
                  </a:cubicBezTo>
                  <a:cubicBezTo>
                    <a:pt x="4275" y="5774"/>
                    <a:pt x="4303" y="5798"/>
                    <a:pt x="4317" y="5830"/>
                  </a:cubicBezTo>
                  <a:cubicBezTo>
                    <a:pt x="4338" y="5865"/>
                    <a:pt x="4370" y="5893"/>
                    <a:pt x="4405" y="5907"/>
                  </a:cubicBezTo>
                  <a:cubicBezTo>
                    <a:pt x="4419" y="5912"/>
                    <a:pt x="4434" y="5915"/>
                    <a:pt x="4448" y="5915"/>
                  </a:cubicBezTo>
                  <a:cubicBezTo>
                    <a:pt x="4463" y="5915"/>
                    <a:pt x="4478" y="5912"/>
                    <a:pt x="4492" y="5907"/>
                  </a:cubicBezTo>
                  <a:cubicBezTo>
                    <a:pt x="4580" y="5872"/>
                    <a:pt x="4667" y="5847"/>
                    <a:pt x="4755" y="5830"/>
                  </a:cubicBezTo>
                  <a:lnTo>
                    <a:pt x="4776" y="5823"/>
                  </a:lnTo>
                  <a:lnTo>
                    <a:pt x="4793" y="5823"/>
                  </a:lnTo>
                  <a:lnTo>
                    <a:pt x="4944" y="5791"/>
                  </a:lnTo>
                  <a:lnTo>
                    <a:pt x="4944" y="5795"/>
                  </a:lnTo>
                  <a:cubicBezTo>
                    <a:pt x="5035" y="5774"/>
                    <a:pt x="5129" y="5760"/>
                    <a:pt x="5224" y="5756"/>
                  </a:cubicBezTo>
                  <a:lnTo>
                    <a:pt x="5245" y="5756"/>
                  </a:lnTo>
                  <a:cubicBezTo>
                    <a:pt x="5287" y="5732"/>
                    <a:pt x="5329" y="5700"/>
                    <a:pt x="5367" y="5665"/>
                  </a:cubicBezTo>
                  <a:cubicBezTo>
                    <a:pt x="5500" y="5553"/>
                    <a:pt x="5707" y="5378"/>
                    <a:pt x="5956" y="5378"/>
                  </a:cubicBezTo>
                  <a:cubicBezTo>
                    <a:pt x="6043" y="5378"/>
                    <a:pt x="6113" y="5382"/>
                    <a:pt x="6173" y="5385"/>
                  </a:cubicBezTo>
                  <a:cubicBezTo>
                    <a:pt x="6220" y="5388"/>
                    <a:pt x="6259" y="5390"/>
                    <a:pt x="6293" y="5390"/>
                  </a:cubicBezTo>
                  <a:cubicBezTo>
                    <a:pt x="6391" y="5390"/>
                    <a:pt x="6443" y="5371"/>
                    <a:pt x="6516" y="5291"/>
                  </a:cubicBezTo>
                  <a:cubicBezTo>
                    <a:pt x="6645" y="5147"/>
                    <a:pt x="7779" y="4002"/>
                    <a:pt x="7961" y="3841"/>
                  </a:cubicBezTo>
                  <a:cubicBezTo>
                    <a:pt x="7916" y="3831"/>
                    <a:pt x="7870" y="3824"/>
                    <a:pt x="7825" y="3824"/>
                  </a:cubicBezTo>
                  <a:cubicBezTo>
                    <a:pt x="7737" y="3824"/>
                    <a:pt x="7478" y="3824"/>
                    <a:pt x="7048" y="3649"/>
                  </a:cubicBezTo>
                  <a:cubicBezTo>
                    <a:pt x="6649" y="3488"/>
                    <a:pt x="6054" y="3288"/>
                    <a:pt x="5956" y="3267"/>
                  </a:cubicBezTo>
                  <a:cubicBezTo>
                    <a:pt x="5871" y="3246"/>
                    <a:pt x="5794" y="3158"/>
                    <a:pt x="5710" y="3064"/>
                  </a:cubicBezTo>
                  <a:cubicBezTo>
                    <a:pt x="5668" y="3015"/>
                    <a:pt x="5623" y="2969"/>
                    <a:pt x="5574" y="2931"/>
                  </a:cubicBezTo>
                  <a:cubicBezTo>
                    <a:pt x="5490" y="2889"/>
                    <a:pt x="5374" y="2714"/>
                    <a:pt x="5297" y="2577"/>
                  </a:cubicBezTo>
                  <a:cubicBezTo>
                    <a:pt x="5248" y="2493"/>
                    <a:pt x="5213" y="2423"/>
                    <a:pt x="5203" y="2402"/>
                  </a:cubicBezTo>
                  <a:cubicBezTo>
                    <a:pt x="5199" y="2395"/>
                    <a:pt x="5199" y="2385"/>
                    <a:pt x="5196" y="2378"/>
                  </a:cubicBezTo>
                  <a:cubicBezTo>
                    <a:pt x="5192" y="2332"/>
                    <a:pt x="5206" y="2287"/>
                    <a:pt x="5227" y="2245"/>
                  </a:cubicBezTo>
                  <a:lnTo>
                    <a:pt x="5238" y="2231"/>
                  </a:lnTo>
                  <a:lnTo>
                    <a:pt x="5241" y="2220"/>
                  </a:lnTo>
                  <a:cubicBezTo>
                    <a:pt x="5248" y="2210"/>
                    <a:pt x="5255" y="2199"/>
                    <a:pt x="5262" y="2185"/>
                  </a:cubicBezTo>
                  <a:lnTo>
                    <a:pt x="5234" y="2164"/>
                  </a:lnTo>
                  <a:lnTo>
                    <a:pt x="5231" y="2161"/>
                  </a:lnTo>
                  <a:cubicBezTo>
                    <a:pt x="5224" y="2154"/>
                    <a:pt x="5213" y="2150"/>
                    <a:pt x="5210" y="2147"/>
                  </a:cubicBezTo>
                  <a:lnTo>
                    <a:pt x="5206" y="2147"/>
                  </a:lnTo>
                  <a:cubicBezTo>
                    <a:pt x="5199" y="2143"/>
                    <a:pt x="5192" y="2140"/>
                    <a:pt x="5189" y="2136"/>
                  </a:cubicBezTo>
                  <a:cubicBezTo>
                    <a:pt x="5178" y="2133"/>
                    <a:pt x="5171" y="2129"/>
                    <a:pt x="5161" y="2129"/>
                  </a:cubicBezTo>
                  <a:cubicBezTo>
                    <a:pt x="5157" y="2129"/>
                    <a:pt x="5154" y="2129"/>
                    <a:pt x="5150" y="2133"/>
                  </a:cubicBezTo>
                  <a:lnTo>
                    <a:pt x="5140" y="2136"/>
                  </a:lnTo>
                  <a:lnTo>
                    <a:pt x="5133" y="2143"/>
                  </a:lnTo>
                  <a:cubicBezTo>
                    <a:pt x="5062" y="2189"/>
                    <a:pt x="4982" y="2212"/>
                    <a:pt x="4899" y="2212"/>
                  </a:cubicBezTo>
                  <a:cubicBezTo>
                    <a:pt x="4874" y="2212"/>
                    <a:pt x="4849" y="2210"/>
                    <a:pt x="4825" y="2206"/>
                  </a:cubicBezTo>
                  <a:cubicBezTo>
                    <a:pt x="4783" y="2196"/>
                    <a:pt x="4751" y="2171"/>
                    <a:pt x="4730" y="2136"/>
                  </a:cubicBezTo>
                  <a:cubicBezTo>
                    <a:pt x="4685" y="2049"/>
                    <a:pt x="4615" y="1765"/>
                    <a:pt x="4758" y="1601"/>
                  </a:cubicBezTo>
                  <a:cubicBezTo>
                    <a:pt x="4765" y="1590"/>
                    <a:pt x="4776" y="1580"/>
                    <a:pt x="4786" y="1566"/>
                  </a:cubicBezTo>
                  <a:lnTo>
                    <a:pt x="4793" y="1559"/>
                  </a:lnTo>
                  <a:lnTo>
                    <a:pt x="4821" y="1520"/>
                  </a:lnTo>
                  <a:lnTo>
                    <a:pt x="4828" y="1510"/>
                  </a:lnTo>
                  <a:lnTo>
                    <a:pt x="4853" y="1478"/>
                  </a:lnTo>
                  <a:lnTo>
                    <a:pt x="4860" y="1468"/>
                  </a:lnTo>
                  <a:lnTo>
                    <a:pt x="4884" y="1429"/>
                  </a:lnTo>
                  <a:lnTo>
                    <a:pt x="4895" y="1415"/>
                  </a:lnTo>
                  <a:lnTo>
                    <a:pt x="4919" y="1380"/>
                  </a:lnTo>
                  <a:lnTo>
                    <a:pt x="4926" y="1370"/>
                  </a:lnTo>
                  <a:lnTo>
                    <a:pt x="4947" y="1338"/>
                  </a:lnTo>
                  <a:lnTo>
                    <a:pt x="4951" y="1331"/>
                  </a:lnTo>
                  <a:lnTo>
                    <a:pt x="4975" y="1296"/>
                  </a:lnTo>
                  <a:lnTo>
                    <a:pt x="4996" y="1261"/>
                  </a:lnTo>
                  <a:lnTo>
                    <a:pt x="4870" y="1132"/>
                  </a:lnTo>
                  <a:lnTo>
                    <a:pt x="4863" y="1121"/>
                  </a:lnTo>
                  <a:cubicBezTo>
                    <a:pt x="4429" y="666"/>
                    <a:pt x="3988" y="232"/>
                    <a:pt x="3904" y="193"/>
                  </a:cubicBezTo>
                  <a:lnTo>
                    <a:pt x="3862" y="193"/>
                  </a:lnTo>
                  <a:cubicBezTo>
                    <a:pt x="3813" y="193"/>
                    <a:pt x="3743" y="197"/>
                    <a:pt x="3676" y="204"/>
                  </a:cubicBezTo>
                  <a:cubicBezTo>
                    <a:pt x="3603" y="208"/>
                    <a:pt x="3541" y="212"/>
                    <a:pt x="3490" y="212"/>
                  </a:cubicBezTo>
                  <a:cubicBezTo>
                    <a:pt x="3427" y="212"/>
                    <a:pt x="3380" y="207"/>
                    <a:pt x="3347" y="193"/>
                  </a:cubicBezTo>
                  <a:cubicBezTo>
                    <a:pt x="3330" y="186"/>
                    <a:pt x="3309" y="176"/>
                    <a:pt x="3291" y="162"/>
                  </a:cubicBezTo>
                  <a:cubicBezTo>
                    <a:pt x="3282" y="156"/>
                    <a:pt x="3275" y="152"/>
                    <a:pt x="3265" y="152"/>
                  </a:cubicBezTo>
                  <a:cubicBezTo>
                    <a:pt x="3248" y="152"/>
                    <a:pt x="3223" y="162"/>
                    <a:pt x="3165" y="190"/>
                  </a:cubicBezTo>
                  <a:cubicBezTo>
                    <a:pt x="3116" y="214"/>
                    <a:pt x="3073" y="224"/>
                    <a:pt x="3034" y="224"/>
                  </a:cubicBezTo>
                  <a:cubicBezTo>
                    <a:pt x="2932" y="224"/>
                    <a:pt x="2862" y="155"/>
                    <a:pt x="2808" y="99"/>
                  </a:cubicBezTo>
                  <a:cubicBezTo>
                    <a:pt x="2787" y="81"/>
                    <a:pt x="2770" y="64"/>
                    <a:pt x="2752" y="46"/>
                  </a:cubicBezTo>
                  <a:lnTo>
                    <a:pt x="2731" y="29"/>
                  </a:lnTo>
                  <a:cubicBezTo>
                    <a:pt x="2710" y="15"/>
                    <a:pt x="2686" y="4"/>
                    <a:pt x="266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119" name="Google Shape;6119;p105"/>
            <p:cNvSpPr/>
            <p:nvPr/>
          </p:nvSpPr>
          <p:spPr>
            <a:xfrm>
              <a:off x="2360015" y="1962711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120" name="Google Shape;6120;p105"/>
            <p:cNvSpPr/>
            <p:nvPr/>
          </p:nvSpPr>
          <p:spPr>
            <a:xfrm>
              <a:off x="2360965" y="1967409"/>
              <a:ext cx="3761" cy="4861"/>
            </a:xfrm>
            <a:custGeom>
              <a:avLst/>
              <a:gdLst/>
              <a:ahLst/>
              <a:cxnLst/>
              <a:rect l="l" t="t" r="r" b="b"/>
              <a:pathLst>
                <a:path w="277" h="358" extrusionOk="0">
                  <a:moveTo>
                    <a:pt x="0" y="1"/>
                  </a:moveTo>
                  <a:cubicBezTo>
                    <a:pt x="81" y="141"/>
                    <a:pt x="193" y="316"/>
                    <a:pt x="277" y="358"/>
                  </a:cubicBezTo>
                  <a:cubicBezTo>
                    <a:pt x="193" y="312"/>
                    <a:pt x="81" y="137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121" name="Google Shape;6121;p105"/>
            <p:cNvSpPr/>
            <p:nvPr/>
          </p:nvSpPr>
          <p:spPr>
            <a:xfrm>
              <a:off x="2359580" y="19647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122" name="Google Shape;6122;p105"/>
            <p:cNvSpPr/>
            <p:nvPr/>
          </p:nvSpPr>
          <p:spPr>
            <a:xfrm>
              <a:off x="2360205" y="1962087"/>
              <a:ext cx="299" cy="489"/>
            </a:xfrm>
            <a:custGeom>
              <a:avLst/>
              <a:gdLst/>
              <a:ahLst/>
              <a:cxnLst/>
              <a:rect l="l" t="t" r="r" b="b"/>
              <a:pathLst>
                <a:path w="22" h="36" extrusionOk="0">
                  <a:moveTo>
                    <a:pt x="0" y="36"/>
                  </a:moveTo>
                  <a:cubicBezTo>
                    <a:pt x="7" y="25"/>
                    <a:pt x="14" y="11"/>
                    <a:pt x="21" y="1"/>
                  </a:cubicBezTo>
                  <a:lnTo>
                    <a:pt x="21" y="1"/>
                  </a:lnTo>
                  <a:cubicBezTo>
                    <a:pt x="14" y="11"/>
                    <a:pt x="7" y="25"/>
                    <a:pt x="0" y="36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123" name="Google Shape;6123;p105"/>
            <p:cNvSpPr/>
            <p:nvPr/>
          </p:nvSpPr>
          <p:spPr>
            <a:xfrm>
              <a:off x="2354027" y="2011522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7" y="1"/>
                  </a:ln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124" name="Google Shape;6124;p105"/>
            <p:cNvSpPr/>
            <p:nvPr/>
          </p:nvSpPr>
          <p:spPr>
            <a:xfrm>
              <a:off x="2353647" y="2011577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0" y="4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125" name="Google Shape;6125;p105"/>
            <p:cNvSpPr/>
            <p:nvPr/>
          </p:nvSpPr>
          <p:spPr>
            <a:xfrm>
              <a:off x="2356159" y="2010572"/>
              <a:ext cx="3815" cy="543"/>
            </a:xfrm>
            <a:custGeom>
              <a:avLst/>
              <a:gdLst/>
              <a:ahLst/>
              <a:cxnLst/>
              <a:rect l="l" t="t" r="r" b="b"/>
              <a:pathLst>
                <a:path w="281" h="40" extrusionOk="0">
                  <a:moveTo>
                    <a:pt x="1" y="39"/>
                  </a:moveTo>
                  <a:lnTo>
                    <a:pt x="1" y="39"/>
                  </a:lnTo>
                  <a:cubicBezTo>
                    <a:pt x="92" y="18"/>
                    <a:pt x="186" y="8"/>
                    <a:pt x="281" y="1"/>
                  </a:cubicBezTo>
                  <a:cubicBezTo>
                    <a:pt x="186" y="8"/>
                    <a:pt x="92" y="18"/>
                    <a:pt x="1" y="39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126" name="Google Shape;6126;p105"/>
            <p:cNvSpPr/>
            <p:nvPr/>
          </p:nvSpPr>
          <p:spPr>
            <a:xfrm>
              <a:off x="2314720" y="1939562"/>
              <a:ext cx="244" cy="584"/>
            </a:xfrm>
            <a:custGeom>
              <a:avLst/>
              <a:gdLst/>
              <a:ahLst/>
              <a:cxnLst/>
              <a:rect l="l" t="t" r="r" b="b"/>
              <a:pathLst>
                <a:path w="18" h="43" extrusionOk="0">
                  <a:moveTo>
                    <a:pt x="0" y="42"/>
                  </a:moveTo>
                  <a:cubicBezTo>
                    <a:pt x="4" y="28"/>
                    <a:pt x="11" y="14"/>
                    <a:pt x="18" y="0"/>
                  </a:cubicBezTo>
                  <a:cubicBezTo>
                    <a:pt x="11" y="14"/>
                    <a:pt x="4" y="28"/>
                    <a:pt x="0" y="42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127" name="Google Shape;6127;p105"/>
            <p:cNvSpPr/>
            <p:nvPr/>
          </p:nvSpPr>
          <p:spPr>
            <a:xfrm>
              <a:off x="2314381" y="1940268"/>
              <a:ext cx="258" cy="543"/>
            </a:xfrm>
            <a:custGeom>
              <a:avLst/>
              <a:gdLst/>
              <a:ahLst/>
              <a:cxnLst/>
              <a:rect l="l" t="t" r="r" b="b"/>
              <a:pathLst>
                <a:path w="19" h="40" extrusionOk="0">
                  <a:moveTo>
                    <a:pt x="1" y="39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128" name="Google Shape;6128;p105"/>
            <p:cNvSpPr/>
            <p:nvPr/>
          </p:nvSpPr>
          <p:spPr>
            <a:xfrm>
              <a:off x="2315005" y="1938896"/>
              <a:ext cx="244" cy="584"/>
            </a:xfrm>
            <a:custGeom>
              <a:avLst/>
              <a:gdLst/>
              <a:ahLst/>
              <a:cxnLst/>
              <a:rect l="l" t="t" r="r" b="b"/>
              <a:pathLst>
                <a:path w="18" h="43" extrusionOk="0">
                  <a:moveTo>
                    <a:pt x="0" y="42"/>
                  </a:moveTo>
                  <a:cubicBezTo>
                    <a:pt x="4" y="28"/>
                    <a:pt x="11" y="14"/>
                    <a:pt x="18" y="0"/>
                  </a:cubicBezTo>
                  <a:cubicBezTo>
                    <a:pt x="11" y="14"/>
                    <a:pt x="4" y="28"/>
                    <a:pt x="0" y="42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129" name="Google Shape;6129;p105"/>
            <p:cNvSpPr/>
            <p:nvPr/>
          </p:nvSpPr>
          <p:spPr>
            <a:xfrm>
              <a:off x="2315236" y="1938231"/>
              <a:ext cx="204" cy="625"/>
            </a:xfrm>
            <a:custGeom>
              <a:avLst/>
              <a:gdLst/>
              <a:ahLst/>
              <a:cxnLst/>
              <a:rect l="l" t="t" r="r" b="b"/>
              <a:pathLst>
                <a:path w="15" h="46" extrusionOk="0">
                  <a:moveTo>
                    <a:pt x="1" y="46"/>
                  </a:moveTo>
                  <a:cubicBezTo>
                    <a:pt x="8" y="28"/>
                    <a:pt x="11" y="14"/>
                    <a:pt x="15" y="0"/>
                  </a:cubicBezTo>
                  <a:cubicBezTo>
                    <a:pt x="11" y="14"/>
                    <a:pt x="8" y="28"/>
                    <a:pt x="1" y="46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130" name="Google Shape;6130;p105"/>
            <p:cNvSpPr/>
            <p:nvPr/>
          </p:nvSpPr>
          <p:spPr>
            <a:xfrm>
              <a:off x="2314055" y="1940933"/>
              <a:ext cx="244" cy="489"/>
            </a:xfrm>
            <a:custGeom>
              <a:avLst/>
              <a:gdLst/>
              <a:ahLst/>
              <a:cxnLst/>
              <a:rect l="l" t="t" r="r" b="b"/>
              <a:pathLst>
                <a:path w="18" h="36" extrusionOk="0">
                  <a:moveTo>
                    <a:pt x="0" y="36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131" name="Google Shape;6131;p105"/>
            <p:cNvSpPr/>
            <p:nvPr/>
          </p:nvSpPr>
          <p:spPr>
            <a:xfrm>
              <a:off x="2315481" y="1937511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0" y="43"/>
                  </a:moveTo>
                  <a:cubicBezTo>
                    <a:pt x="4" y="29"/>
                    <a:pt x="11" y="15"/>
                    <a:pt x="14" y="1"/>
                  </a:cubicBezTo>
                  <a:cubicBezTo>
                    <a:pt x="11" y="15"/>
                    <a:pt x="4" y="29"/>
                    <a:pt x="0" y="43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132" name="Google Shape;6132;p105"/>
            <p:cNvSpPr/>
            <p:nvPr/>
          </p:nvSpPr>
          <p:spPr>
            <a:xfrm>
              <a:off x="2296038" y="1987707"/>
              <a:ext cx="1955" cy="2444"/>
            </a:xfrm>
            <a:custGeom>
              <a:avLst/>
              <a:gdLst/>
              <a:ahLst/>
              <a:cxnLst/>
              <a:rect l="l" t="t" r="r" b="b"/>
              <a:pathLst>
                <a:path w="144" h="180" extrusionOk="0">
                  <a:moveTo>
                    <a:pt x="0" y="1"/>
                  </a:moveTo>
                  <a:cubicBezTo>
                    <a:pt x="35" y="67"/>
                    <a:pt x="84" y="130"/>
                    <a:pt x="144" y="179"/>
                  </a:cubicBezTo>
                  <a:cubicBezTo>
                    <a:pt x="84" y="130"/>
                    <a:pt x="35" y="67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133" name="Google Shape;6133;p105"/>
            <p:cNvSpPr/>
            <p:nvPr/>
          </p:nvSpPr>
          <p:spPr>
            <a:xfrm>
              <a:off x="2315807" y="1936086"/>
              <a:ext cx="68" cy="584"/>
            </a:xfrm>
            <a:custGeom>
              <a:avLst/>
              <a:gdLst/>
              <a:ahLst/>
              <a:cxnLst/>
              <a:rect l="l" t="t" r="r" b="b"/>
              <a:pathLst>
                <a:path w="5" h="43" extrusionOk="0">
                  <a:moveTo>
                    <a:pt x="1" y="43"/>
                  </a:moveTo>
                  <a:cubicBezTo>
                    <a:pt x="1" y="29"/>
                    <a:pt x="4" y="15"/>
                    <a:pt x="4" y="1"/>
                  </a:cubicBezTo>
                  <a:cubicBezTo>
                    <a:pt x="4" y="15"/>
                    <a:pt x="1" y="29"/>
                    <a:pt x="1" y="43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134" name="Google Shape;6134;p105"/>
            <p:cNvSpPr/>
            <p:nvPr/>
          </p:nvSpPr>
          <p:spPr>
            <a:xfrm>
              <a:off x="2315671" y="1936751"/>
              <a:ext cx="149" cy="638"/>
            </a:xfrm>
            <a:custGeom>
              <a:avLst/>
              <a:gdLst/>
              <a:ahLst/>
              <a:cxnLst/>
              <a:rect l="l" t="t" r="r" b="b"/>
              <a:pathLst>
                <a:path w="11" h="47" extrusionOk="0">
                  <a:moveTo>
                    <a:pt x="0" y="46"/>
                  </a:moveTo>
                  <a:cubicBezTo>
                    <a:pt x="4" y="32"/>
                    <a:pt x="7" y="15"/>
                    <a:pt x="11" y="1"/>
                  </a:cubicBezTo>
                  <a:cubicBezTo>
                    <a:pt x="7" y="15"/>
                    <a:pt x="4" y="32"/>
                    <a:pt x="0" y="46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135" name="Google Shape;6135;p105"/>
            <p:cNvSpPr/>
            <p:nvPr/>
          </p:nvSpPr>
          <p:spPr>
            <a:xfrm>
              <a:off x="2309534" y="2006390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136" name="Google Shape;6136;p105"/>
            <p:cNvSpPr/>
            <p:nvPr/>
          </p:nvSpPr>
          <p:spPr>
            <a:xfrm>
              <a:off x="2308909" y="2000973"/>
              <a:ext cx="1344" cy="3775"/>
            </a:xfrm>
            <a:custGeom>
              <a:avLst/>
              <a:gdLst/>
              <a:ahLst/>
              <a:cxnLst/>
              <a:rect l="l" t="t" r="r" b="b"/>
              <a:pathLst>
                <a:path w="99" h="278" extrusionOk="0">
                  <a:moveTo>
                    <a:pt x="57" y="35"/>
                  </a:moveTo>
                  <a:cubicBezTo>
                    <a:pt x="43" y="18"/>
                    <a:pt x="22" y="4"/>
                    <a:pt x="1" y="0"/>
                  </a:cubicBezTo>
                  <a:cubicBezTo>
                    <a:pt x="22" y="4"/>
                    <a:pt x="43" y="18"/>
                    <a:pt x="57" y="35"/>
                  </a:cubicBezTo>
                  <a:cubicBezTo>
                    <a:pt x="99" y="84"/>
                    <a:pt x="92" y="154"/>
                    <a:pt x="71" y="277"/>
                  </a:cubicBezTo>
                  <a:cubicBezTo>
                    <a:pt x="92" y="154"/>
                    <a:pt x="99" y="84"/>
                    <a:pt x="57" y="35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137" name="Google Shape;6137;p105"/>
            <p:cNvSpPr/>
            <p:nvPr/>
          </p:nvSpPr>
          <p:spPr>
            <a:xfrm>
              <a:off x="2309344" y="20077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138" name="Google Shape;6138;p105"/>
            <p:cNvSpPr/>
            <p:nvPr/>
          </p:nvSpPr>
          <p:spPr>
            <a:xfrm>
              <a:off x="2300029" y="196404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139" name="Google Shape;6139;p105"/>
            <p:cNvSpPr/>
            <p:nvPr/>
          </p:nvSpPr>
          <p:spPr>
            <a:xfrm>
              <a:off x="2359064" y="196132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140" name="Google Shape;6140;p105"/>
            <p:cNvSpPr/>
            <p:nvPr/>
          </p:nvSpPr>
          <p:spPr>
            <a:xfrm>
              <a:off x="2354407" y="1952868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141" name="Google Shape;6141;p105"/>
            <p:cNvSpPr/>
            <p:nvPr/>
          </p:nvSpPr>
          <p:spPr>
            <a:xfrm>
              <a:off x="2355779" y="195096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142" name="Google Shape;6142;p105"/>
            <p:cNvSpPr/>
            <p:nvPr/>
          </p:nvSpPr>
          <p:spPr>
            <a:xfrm>
              <a:off x="2353932" y="1953533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143" name="Google Shape;6143;p105"/>
            <p:cNvSpPr/>
            <p:nvPr/>
          </p:nvSpPr>
          <p:spPr>
            <a:xfrm>
              <a:off x="2358915" y="196132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144" name="Google Shape;6144;p105"/>
            <p:cNvSpPr/>
            <p:nvPr/>
          </p:nvSpPr>
          <p:spPr>
            <a:xfrm>
              <a:off x="2354828" y="195229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145" name="Google Shape;6145;p105"/>
            <p:cNvSpPr/>
            <p:nvPr/>
          </p:nvSpPr>
          <p:spPr>
            <a:xfrm>
              <a:off x="2358779" y="19613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146" name="Google Shape;6146;p105"/>
            <p:cNvSpPr/>
            <p:nvPr/>
          </p:nvSpPr>
          <p:spPr>
            <a:xfrm>
              <a:off x="2359445" y="19613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147" name="Google Shape;6147;p105"/>
            <p:cNvSpPr/>
            <p:nvPr/>
          </p:nvSpPr>
          <p:spPr>
            <a:xfrm>
              <a:off x="2356118" y="195045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148" name="Google Shape;6148;p105"/>
            <p:cNvSpPr/>
            <p:nvPr/>
          </p:nvSpPr>
          <p:spPr>
            <a:xfrm>
              <a:off x="2360056" y="1961761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149" name="Google Shape;6149;p105"/>
            <p:cNvSpPr/>
            <p:nvPr/>
          </p:nvSpPr>
          <p:spPr>
            <a:xfrm>
              <a:off x="2359730" y="196151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150" name="Google Shape;6150;p105"/>
            <p:cNvSpPr/>
            <p:nvPr/>
          </p:nvSpPr>
          <p:spPr>
            <a:xfrm>
              <a:off x="2355263" y="1951591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4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151" name="Google Shape;6151;p105"/>
            <p:cNvSpPr/>
            <p:nvPr/>
          </p:nvSpPr>
          <p:spPr>
            <a:xfrm>
              <a:off x="2356539" y="194992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152" name="Google Shape;6152;p105"/>
            <p:cNvSpPr/>
            <p:nvPr/>
          </p:nvSpPr>
          <p:spPr>
            <a:xfrm>
              <a:off x="2360490" y="19620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153" name="Google Shape;6153;p105"/>
            <p:cNvSpPr/>
            <p:nvPr/>
          </p:nvSpPr>
          <p:spPr>
            <a:xfrm>
              <a:off x="2319703" y="1935991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154" name="Google Shape;6154;p105"/>
            <p:cNvSpPr/>
            <p:nvPr/>
          </p:nvSpPr>
          <p:spPr>
            <a:xfrm>
              <a:off x="2355113" y="1947735"/>
              <a:ext cx="1724" cy="1779"/>
            </a:xfrm>
            <a:custGeom>
              <a:avLst/>
              <a:gdLst/>
              <a:ahLst/>
              <a:cxnLst/>
              <a:rect l="l" t="t" r="r" b="b"/>
              <a:pathLst>
                <a:path w="127" h="131" extrusionOk="0">
                  <a:moveTo>
                    <a:pt x="127" y="130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155" name="Google Shape;6155;p105"/>
            <p:cNvSpPr/>
            <p:nvPr/>
          </p:nvSpPr>
          <p:spPr>
            <a:xfrm>
              <a:off x="2320464" y="193614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156" name="Google Shape;6156;p105"/>
            <p:cNvSpPr/>
            <p:nvPr/>
          </p:nvSpPr>
          <p:spPr>
            <a:xfrm>
              <a:off x="2320423" y="1936140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157" name="Google Shape;6157;p105"/>
            <p:cNvSpPr/>
            <p:nvPr/>
          </p:nvSpPr>
          <p:spPr>
            <a:xfrm>
              <a:off x="2320233" y="193608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158" name="Google Shape;6158;p105"/>
            <p:cNvSpPr/>
            <p:nvPr/>
          </p:nvSpPr>
          <p:spPr>
            <a:xfrm>
              <a:off x="2315861" y="1935950"/>
              <a:ext cx="1860" cy="54"/>
            </a:xfrm>
            <a:custGeom>
              <a:avLst/>
              <a:gdLst/>
              <a:ahLst/>
              <a:cxnLst/>
              <a:rect l="l" t="t" r="r" b="b"/>
              <a:pathLst>
                <a:path w="137" h="4" extrusionOk="0">
                  <a:moveTo>
                    <a:pt x="0" y="4"/>
                  </a:moveTo>
                  <a:lnTo>
                    <a:pt x="0" y="4"/>
                  </a:lnTo>
                  <a:cubicBezTo>
                    <a:pt x="53" y="0"/>
                    <a:pt x="98" y="0"/>
                    <a:pt x="137" y="0"/>
                  </a:cubicBezTo>
                  <a:cubicBezTo>
                    <a:pt x="98" y="0"/>
                    <a:pt x="53" y="0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159" name="Google Shape;6159;p105"/>
            <p:cNvSpPr/>
            <p:nvPr/>
          </p:nvSpPr>
          <p:spPr>
            <a:xfrm>
              <a:off x="2319893" y="1936045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160" name="Google Shape;6160;p105"/>
            <p:cNvSpPr/>
            <p:nvPr/>
          </p:nvSpPr>
          <p:spPr>
            <a:xfrm>
              <a:off x="2320369" y="193608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161" name="Google Shape;6161;p105"/>
            <p:cNvSpPr/>
            <p:nvPr/>
          </p:nvSpPr>
          <p:spPr>
            <a:xfrm>
              <a:off x="2320083" y="193604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162" name="Google Shape;6162;p105"/>
            <p:cNvSpPr/>
            <p:nvPr/>
          </p:nvSpPr>
          <p:spPr>
            <a:xfrm>
              <a:off x="2341998" y="1935000"/>
              <a:ext cx="12994" cy="12600"/>
            </a:xfrm>
            <a:custGeom>
              <a:avLst/>
              <a:gdLst/>
              <a:ahLst/>
              <a:cxnLst/>
              <a:rect l="l" t="t" r="r" b="b"/>
              <a:pathLst>
                <a:path w="957" h="928" extrusionOk="0">
                  <a:moveTo>
                    <a:pt x="1" y="0"/>
                  </a:moveTo>
                  <a:lnTo>
                    <a:pt x="1" y="0"/>
                  </a:lnTo>
                  <a:cubicBezTo>
                    <a:pt x="41" y="20"/>
                    <a:pt x="172" y="138"/>
                    <a:pt x="347" y="308"/>
                  </a:cubicBezTo>
                  <a:lnTo>
                    <a:pt x="347" y="308"/>
                  </a:lnTo>
                  <a:cubicBezTo>
                    <a:pt x="173" y="138"/>
                    <a:pt x="43" y="20"/>
                    <a:pt x="1" y="0"/>
                  </a:cubicBezTo>
                  <a:close/>
                  <a:moveTo>
                    <a:pt x="347" y="308"/>
                  </a:moveTo>
                  <a:lnTo>
                    <a:pt x="347" y="308"/>
                  </a:lnTo>
                  <a:cubicBezTo>
                    <a:pt x="521" y="478"/>
                    <a:pt x="739" y="700"/>
                    <a:pt x="956" y="928"/>
                  </a:cubicBezTo>
                  <a:cubicBezTo>
                    <a:pt x="741" y="700"/>
                    <a:pt x="522" y="478"/>
                    <a:pt x="347" y="308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163" name="Google Shape;6163;p105"/>
            <p:cNvSpPr/>
            <p:nvPr/>
          </p:nvSpPr>
          <p:spPr>
            <a:xfrm>
              <a:off x="2325121" y="1932284"/>
              <a:ext cx="923" cy="448"/>
            </a:xfrm>
            <a:custGeom>
              <a:avLst/>
              <a:gdLst/>
              <a:ahLst/>
              <a:cxnLst/>
              <a:rect l="l" t="t" r="r" b="b"/>
              <a:pathLst>
                <a:path w="68" h="33" extrusionOk="0">
                  <a:moveTo>
                    <a:pt x="1" y="1"/>
                  </a:moveTo>
                  <a:cubicBezTo>
                    <a:pt x="25" y="4"/>
                    <a:pt x="50" y="15"/>
                    <a:pt x="67" y="32"/>
                  </a:cubicBezTo>
                  <a:cubicBezTo>
                    <a:pt x="50" y="15"/>
                    <a:pt x="25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164" name="Google Shape;6164;p105"/>
            <p:cNvSpPr/>
            <p:nvPr/>
          </p:nvSpPr>
          <p:spPr>
            <a:xfrm>
              <a:off x="2318753" y="19359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165" name="Google Shape;6165;p105"/>
            <p:cNvSpPr/>
            <p:nvPr/>
          </p:nvSpPr>
          <p:spPr>
            <a:xfrm>
              <a:off x="2319133" y="193595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166" name="Google Shape;6166;p105"/>
            <p:cNvSpPr/>
            <p:nvPr/>
          </p:nvSpPr>
          <p:spPr>
            <a:xfrm>
              <a:off x="2318332" y="19359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167" name="Google Shape;6167;p105"/>
            <p:cNvSpPr/>
            <p:nvPr/>
          </p:nvSpPr>
          <p:spPr>
            <a:xfrm>
              <a:off x="2317762" y="19359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168" name="Google Shape;6168;p105"/>
            <p:cNvSpPr/>
            <p:nvPr/>
          </p:nvSpPr>
          <p:spPr>
            <a:xfrm>
              <a:off x="2338902" y="1934945"/>
              <a:ext cx="2539" cy="109"/>
            </a:xfrm>
            <a:custGeom>
              <a:avLst/>
              <a:gdLst/>
              <a:ahLst/>
              <a:cxnLst/>
              <a:rect l="l" t="t" r="r" b="b"/>
              <a:pathLst>
                <a:path w="187" h="8" extrusionOk="0">
                  <a:moveTo>
                    <a:pt x="1" y="8"/>
                  </a:moveTo>
                  <a:cubicBezTo>
                    <a:pt x="67" y="4"/>
                    <a:pt x="134" y="1"/>
                    <a:pt x="186" y="1"/>
                  </a:cubicBezTo>
                  <a:cubicBezTo>
                    <a:pt x="134" y="1"/>
                    <a:pt x="67" y="4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169" name="Google Shape;6169;p105"/>
            <p:cNvSpPr/>
            <p:nvPr/>
          </p:nvSpPr>
          <p:spPr>
            <a:xfrm>
              <a:off x="2319418" y="193599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170" name="Google Shape;6170;p105"/>
            <p:cNvSpPr/>
            <p:nvPr/>
          </p:nvSpPr>
          <p:spPr>
            <a:xfrm>
              <a:off x="2306153" y="1772952"/>
              <a:ext cx="8296" cy="11568"/>
            </a:xfrm>
            <a:custGeom>
              <a:avLst/>
              <a:gdLst/>
              <a:ahLst/>
              <a:cxnLst/>
              <a:rect l="l" t="t" r="r" b="b"/>
              <a:pathLst>
                <a:path w="611" h="852" extrusionOk="0">
                  <a:moveTo>
                    <a:pt x="386" y="1"/>
                  </a:moveTo>
                  <a:lnTo>
                    <a:pt x="386" y="8"/>
                  </a:lnTo>
                  <a:cubicBezTo>
                    <a:pt x="386" y="123"/>
                    <a:pt x="284" y="295"/>
                    <a:pt x="169" y="495"/>
                  </a:cubicBezTo>
                  <a:cubicBezTo>
                    <a:pt x="109" y="593"/>
                    <a:pt x="50" y="694"/>
                    <a:pt x="1" y="792"/>
                  </a:cubicBezTo>
                  <a:lnTo>
                    <a:pt x="144" y="852"/>
                  </a:lnTo>
                  <a:lnTo>
                    <a:pt x="155" y="834"/>
                  </a:lnTo>
                  <a:lnTo>
                    <a:pt x="169" y="813"/>
                  </a:lnTo>
                  <a:lnTo>
                    <a:pt x="186" y="782"/>
                  </a:lnTo>
                  <a:lnTo>
                    <a:pt x="204" y="754"/>
                  </a:lnTo>
                  <a:lnTo>
                    <a:pt x="221" y="722"/>
                  </a:lnTo>
                  <a:lnTo>
                    <a:pt x="235" y="705"/>
                  </a:lnTo>
                  <a:lnTo>
                    <a:pt x="253" y="680"/>
                  </a:lnTo>
                  <a:lnTo>
                    <a:pt x="263" y="663"/>
                  </a:lnTo>
                  <a:lnTo>
                    <a:pt x="281" y="638"/>
                  </a:lnTo>
                  <a:lnTo>
                    <a:pt x="295" y="617"/>
                  </a:lnTo>
                  <a:lnTo>
                    <a:pt x="309" y="596"/>
                  </a:lnTo>
                  <a:lnTo>
                    <a:pt x="323" y="579"/>
                  </a:lnTo>
                  <a:lnTo>
                    <a:pt x="340" y="554"/>
                  </a:lnTo>
                  <a:lnTo>
                    <a:pt x="351" y="537"/>
                  </a:lnTo>
                  <a:lnTo>
                    <a:pt x="368" y="516"/>
                  </a:lnTo>
                  <a:lnTo>
                    <a:pt x="382" y="498"/>
                  </a:lnTo>
                  <a:lnTo>
                    <a:pt x="396" y="477"/>
                  </a:lnTo>
                  <a:lnTo>
                    <a:pt x="410" y="463"/>
                  </a:lnTo>
                  <a:lnTo>
                    <a:pt x="424" y="446"/>
                  </a:lnTo>
                  <a:lnTo>
                    <a:pt x="435" y="432"/>
                  </a:lnTo>
                  <a:lnTo>
                    <a:pt x="449" y="414"/>
                  </a:lnTo>
                  <a:lnTo>
                    <a:pt x="463" y="400"/>
                  </a:lnTo>
                  <a:lnTo>
                    <a:pt x="477" y="382"/>
                  </a:lnTo>
                  <a:lnTo>
                    <a:pt x="484" y="372"/>
                  </a:lnTo>
                  <a:lnTo>
                    <a:pt x="498" y="358"/>
                  </a:lnTo>
                  <a:lnTo>
                    <a:pt x="508" y="347"/>
                  </a:lnTo>
                  <a:lnTo>
                    <a:pt x="522" y="333"/>
                  </a:lnTo>
                  <a:lnTo>
                    <a:pt x="526" y="326"/>
                  </a:lnTo>
                  <a:lnTo>
                    <a:pt x="547" y="309"/>
                  </a:lnTo>
                  <a:cubicBezTo>
                    <a:pt x="596" y="253"/>
                    <a:pt x="610" y="176"/>
                    <a:pt x="586" y="106"/>
                  </a:cubicBezTo>
                  <a:cubicBezTo>
                    <a:pt x="582" y="95"/>
                    <a:pt x="575" y="85"/>
                    <a:pt x="568" y="74"/>
                  </a:cubicBezTo>
                  <a:lnTo>
                    <a:pt x="561" y="67"/>
                  </a:lnTo>
                  <a:cubicBezTo>
                    <a:pt x="558" y="60"/>
                    <a:pt x="551" y="57"/>
                    <a:pt x="547" y="50"/>
                  </a:cubicBezTo>
                  <a:lnTo>
                    <a:pt x="537" y="43"/>
                  </a:lnTo>
                  <a:cubicBezTo>
                    <a:pt x="533" y="39"/>
                    <a:pt x="526" y="36"/>
                    <a:pt x="519" y="32"/>
                  </a:cubicBezTo>
                  <a:lnTo>
                    <a:pt x="508" y="25"/>
                  </a:lnTo>
                  <a:cubicBezTo>
                    <a:pt x="501" y="22"/>
                    <a:pt x="494" y="22"/>
                    <a:pt x="484" y="18"/>
                  </a:cubicBezTo>
                  <a:lnTo>
                    <a:pt x="477" y="15"/>
                  </a:lnTo>
                  <a:cubicBezTo>
                    <a:pt x="466" y="11"/>
                    <a:pt x="456" y="8"/>
                    <a:pt x="445" y="8"/>
                  </a:cubicBezTo>
                  <a:lnTo>
                    <a:pt x="428" y="4"/>
                  </a:lnTo>
                  <a:lnTo>
                    <a:pt x="410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171" name="Google Shape;6171;p105"/>
            <p:cNvSpPr/>
            <p:nvPr/>
          </p:nvSpPr>
          <p:spPr>
            <a:xfrm>
              <a:off x="2309669" y="1752192"/>
              <a:ext cx="47929" cy="38750"/>
            </a:xfrm>
            <a:custGeom>
              <a:avLst/>
              <a:gdLst/>
              <a:ahLst/>
              <a:cxnLst/>
              <a:rect l="l" t="t" r="r" b="b"/>
              <a:pathLst>
                <a:path w="3530" h="2854" extrusionOk="0">
                  <a:moveTo>
                    <a:pt x="3460" y="0"/>
                  </a:moveTo>
                  <a:cubicBezTo>
                    <a:pt x="3297" y="55"/>
                    <a:pt x="3126" y="84"/>
                    <a:pt x="2953" y="84"/>
                  </a:cubicBezTo>
                  <a:cubicBezTo>
                    <a:pt x="2918" y="84"/>
                    <a:pt x="2882" y="83"/>
                    <a:pt x="2847" y="81"/>
                  </a:cubicBezTo>
                  <a:cubicBezTo>
                    <a:pt x="2837" y="80"/>
                    <a:pt x="2828" y="80"/>
                    <a:pt x="2818" y="80"/>
                  </a:cubicBezTo>
                  <a:cubicBezTo>
                    <a:pt x="2692" y="80"/>
                    <a:pt x="2613" y="123"/>
                    <a:pt x="2522" y="175"/>
                  </a:cubicBezTo>
                  <a:cubicBezTo>
                    <a:pt x="2403" y="256"/>
                    <a:pt x="2262" y="298"/>
                    <a:pt x="2119" y="298"/>
                  </a:cubicBezTo>
                  <a:cubicBezTo>
                    <a:pt x="2014" y="298"/>
                    <a:pt x="1912" y="305"/>
                    <a:pt x="1811" y="319"/>
                  </a:cubicBezTo>
                  <a:cubicBezTo>
                    <a:pt x="1747" y="325"/>
                    <a:pt x="1691" y="331"/>
                    <a:pt x="1641" y="331"/>
                  </a:cubicBezTo>
                  <a:cubicBezTo>
                    <a:pt x="1556" y="331"/>
                    <a:pt x="1490" y="314"/>
                    <a:pt x="1440" y="252"/>
                  </a:cubicBezTo>
                  <a:cubicBezTo>
                    <a:pt x="1419" y="224"/>
                    <a:pt x="1412" y="221"/>
                    <a:pt x="1408" y="221"/>
                  </a:cubicBezTo>
                  <a:cubicBezTo>
                    <a:pt x="1380" y="231"/>
                    <a:pt x="1349" y="245"/>
                    <a:pt x="1321" y="263"/>
                  </a:cubicBezTo>
                  <a:cubicBezTo>
                    <a:pt x="1286" y="280"/>
                    <a:pt x="1233" y="305"/>
                    <a:pt x="1174" y="336"/>
                  </a:cubicBezTo>
                  <a:cubicBezTo>
                    <a:pt x="1146" y="350"/>
                    <a:pt x="1114" y="361"/>
                    <a:pt x="1086" y="371"/>
                  </a:cubicBezTo>
                  <a:cubicBezTo>
                    <a:pt x="1013" y="399"/>
                    <a:pt x="932" y="413"/>
                    <a:pt x="855" y="413"/>
                  </a:cubicBezTo>
                  <a:cubicBezTo>
                    <a:pt x="810" y="413"/>
                    <a:pt x="764" y="406"/>
                    <a:pt x="722" y="392"/>
                  </a:cubicBezTo>
                  <a:cubicBezTo>
                    <a:pt x="680" y="378"/>
                    <a:pt x="642" y="354"/>
                    <a:pt x="610" y="326"/>
                  </a:cubicBezTo>
                  <a:lnTo>
                    <a:pt x="600" y="319"/>
                  </a:lnTo>
                  <a:cubicBezTo>
                    <a:pt x="589" y="315"/>
                    <a:pt x="582" y="312"/>
                    <a:pt x="572" y="312"/>
                  </a:cubicBezTo>
                  <a:cubicBezTo>
                    <a:pt x="570" y="310"/>
                    <a:pt x="568" y="309"/>
                    <a:pt x="567" y="309"/>
                  </a:cubicBezTo>
                  <a:cubicBezTo>
                    <a:pt x="565" y="309"/>
                    <a:pt x="565" y="310"/>
                    <a:pt x="565" y="312"/>
                  </a:cubicBezTo>
                  <a:cubicBezTo>
                    <a:pt x="526" y="336"/>
                    <a:pt x="505" y="375"/>
                    <a:pt x="498" y="417"/>
                  </a:cubicBezTo>
                  <a:cubicBezTo>
                    <a:pt x="495" y="431"/>
                    <a:pt x="495" y="445"/>
                    <a:pt x="491" y="462"/>
                  </a:cubicBezTo>
                  <a:cubicBezTo>
                    <a:pt x="491" y="469"/>
                    <a:pt x="491" y="476"/>
                    <a:pt x="491" y="483"/>
                  </a:cubicBezTo>
                  <a:lnTo>
                    <a:pt x="491" y="494"/>
                  </a:lnTo>
                  <a:lnTo>
                    <a:pt x="491" y="508"/>
                  </a:lnTo>
                  <a:lnTo>
                    <a:pt x="491" y="518"/>
                  </a:lnTo>
                  <a:cubicBezTo>
                    <a:pt x="491" y="525"/>
                    <a:pt x="491" y="529"/>
                    <a:pt x="488" y="536"/>
                  </a:cubicBezTo>
                  <a:cubicBezTo>
                    <a:pt x="484" y="539"/>
                    <a:pt x="488" y="543"/>
                    <a:pt x="484" y="546"/>
                  </a:cubicBezTo>
                  <a:cubicBezTo>
                    <a:pt x="484" y="550"/>
                    <a:pt x="484" y="557"/>
                    <a:pt x="481" y="560"/>
                  </a:cubicBezTo>
                  <a:lnTo>
                    <a:pt x="477" y="574"/>
                  </a:lnTo>
                  <a:cubicBezTo>
                    <a:pt x="477" y="578"/>
                    <a:pt x="477" y="585"/>
                    <a:pt x="474" y="588"/>
                  </a:cubicBezTo>
                  <a:lnTo>
                    <a:pt x="470" y="602"/>
                  </a:lnTo>
                  <a:cubicBezTo>
                    <a:pt x="470" y="609"/>
                    <a:pt x="467" y="613"/>
                    <a:pt x="463" y="620"/>
                  </a:cubicBezTo>
                  <a:lnTo>
                    <a:pt x="460" y="630"/>
                  </a:lnTo>
                  <a:lnTo>
                    <a:pt x="453" y="648"/>
                  </a:lnTo>
                  <a:lnTo>
                    <a:pt x="446" y="662"/>
                  </a:lnTo>
                  <a:lnTo>
                    <a:pt x="435" y="676"/>
                  </a:lnTo>
                  <a:lnTo>
                    <a:pt x="428" y="690"/>
                  </a:lnTo>
                  <a:lnTo>
                    <a:pt x="418" y="704"/>
                  </a:lnTo>
                  <a:lnTo>
                    <a:pt x="407" y="714"/>
                  </a:lnTo>
                  <a:lnTo>
                    <a:pt x="393" y="732"/>
                  </a:lnTo>
                  <a:lnTo>
                    <a:pt x="379" y="742"/>
                  </a:lnTo>
                  <a:lnTo>
                    <a:pt x="365" y="756"/>
                  </a:lnTo>
                  <a:lnTo>
                    <a:pt x="351" y="767"/>
                  </a:lnTo>
                  <a:lnTo>
                    <a:pt x="334" y="777"/>
                  </a:lnTo>
                  <a:lnTo>
                    <a:pt x="316" y="788"/>
                  </a:lnTo>
                  <a:lnTo>
                    <a:pt x="295" y="798"/>
                  </a:lnTo>
                  <a:lnTo>
                    <a:pt x="274" y="809"/>
                  </a:lnTo>
                  <a:lnTo>
                    <a:pt x="249" y="816"/>
                  </a:lnTo>
                  <a:lnTo>
                    <a:pt x="228" y="826"/>
                  </a:lnTo>
                  <a:lnTo>
                    <a:pt x="200" y="833"/>
                  </a:lnTo>
                  <a:lnTo>
                    <a:pt x="176" y="837"/>
                  </a:lnTo>
                  <a:lnTo>
                    <a:pt x="169" y="837"/>
                  </a:lnTo>
                  <a:lnTo>
                    <a:pt x="169" y="840"/>
                  </a:lnTo>
                  <a:cubicBezTo>
                    <a:pt x="151" y="914"/>
                    <a:pt x="134" y="980"/>
                    <a:pt x="162" y="1015"/>
                  </a:cubicBezTo>
                  <a:cubicBezTo>
                    <a:pt x="242" y="1113"/>
                    <a:pt x="204" y="1222"/>
                    <a:pt x="172" y="1323"/>
                  </a:cubicBezTo>
                  <a:cubicBezTo>
                    <a:pt x="165" y="1348"/>
                    <a:pt x="155" y="1372"/>
                    <a:pt x="148" y="1397"/>
                  </a:cubicBezTo>
                  <a:lnTo>
                    <a:pt x="176" y="1400"/>
                  </a:lnTo>
                  <a:lnTo>
                    <a:pt x="186" y="1400"/>
                  </a:lnTo>
                  <a:lnTo>
                    <a:pt x="211" y="1404"/>
                  </a:lnTo>
                  <a:lnTo>
                    <a:pt x="221" y="1404"/>
                  </a:lnTo>
                  <a:lnTo>
                    <a:pt x="242" y="1411"/>
                  </a:lnTo>
                  <a:lnTo>
                    <a:pt x="253" y="1411"/>
                  </a:lnTo>
                  <a:lnTo>
                    <a:pt x="274" y="1418"/>
                  </a:lnTo>
                  <a:lnTo>
                    <a:pt x="281" y="1421"/>
                  </a:lnTo>
                  <a:lnTo>
                    <a:pt x="299" y="1428"/>
                  </a:lnTo>
                  <a:lnTo>
                    <a:pt x="306" y="1432"/>
                  </a:lnTo>
                  <a:lnTo>
                    <a:pt x="323" y="1439"/>
                  </a:lnTo>
                  <a:lnTo>
                    <a:pt x="327" y="1439"/>
                  </a:lnTo>
                  <a:cubicBezTo>
                    <a:pt x="341" y="1446"/>
                    <a:pt x="351" y="1453"/>
                    <a:pt x="362" y="1460"/>
                  </a:cubicBezTo>
                  <a:lnTo>
                    <a:pt x="365" y="1463"/>
                  </a:lnTo>
                  <a:lnTo>
                    <a:pt x="372" y="1474"/>
                  </a:lnTo>
                  <a:lnTo>
                    <a:pt x="383" y="1481"/>
                  </a:lnTo>
                  <a:lnTo>
                    <a:pt x="390" y="1488"/>
                  </a:lnTo>
                  <a:lnTo>
                    <a:pt x="397" y="1495"/>
                  </a:lnTo>
                  <a:lnTo>
                    <a:pt x="404" y="1502"/>
                  </a:lnTo>
                  <a:lnTo>
                    <a:pt x="411" y="1512"/>
                  </a:lnTo>
                  <a:lnTo>
                    <a:pt x="418" y="1519"/>
                  </a:lnTo>
                  <a:lnTo>
                    <a:pt x="425" y="1526"/>
                  </a:lnTo>
                  <a:lnTo>
                    <a:pt x="428" y="1533"/>
                  </a:lnTo>
                  <a:lnTo>
                    <a:pt x="432" y="1544"/>
                  </a:lnTo>
                  <a:lnTo>
                    <a:pt x="435" y="1547"/>
                  </a:lnTo>
                  <a:lnTo>
                    <a:pt x="442" y="1558"/>
                  </a:lnTo>
                  <a:lnTo>
                    <a:pt x="446" y="1565"/>
                  </a:lnTo>
                  <a:lnTo>
                    <a:pt x="449" y="1575"/>
                  </a:lnTo>
                  <a:cubicBezTo>
                    <a:pt x="495" y="1698"/>
                    <a:pt x="467" y="1838"/>
                    <a:pt x="376" y="1929"/>
                  </a:cubicBezTo>
                  <a:lnTo>
                    <a:pt x="358" y="1943"/>
                  </a:lnTo>
                  <a:lnTo>
                    <a:pt x="355" y="1950"/>
                  </a:lnTo>
                  <a:lnTo>
                    <a:pt x="344" y="1961"/>
                  </a:lnTo>
                  <a:lnTo>
                    <a:pt x="337" y="1968"/>
                  </a:lnTo>
                  <a:lnTo>
                    <a:pt x="323" y="1982"/>
                  </a:lnTo>
                  <a:lnTo>
                    <a:pt x="316" y="1992"/>
                  </a:lnTo>
                  <a:lnTo>
                    <a:pt x="302" y="2006"/>
                  </a:lnTo>
                  <a:lnTo>
                    <a:pt x="295" y="2017"/>
                  </a:lnTo>
                  <a:lnTo>
                    <a:pt x="278" y="2034"/>
                  </a:lnTo>
                  <a:lnTo>
                    <a:pt x="270" y="2045"/>
                  </a:lnTo>
                  <a:lnTo>
                    <a:pt x="253" y="2066"/>
                  </a:lnTo>
                  <a:lnTo>
                    <a:pt x="246" y="2076"/>
                  </a:lnTo>
                  <a:lnTo>
                    <a:pt x="228" y="2097"/>
                  </a:lnTo>
                  <a:lnTo>
                    <a:pt x="218" y="2111"/>
                  </a:lnTo>
                  <a:lnTo>
                    <a:pt x="200" y="2132"/>
                  </a:lnTo>
                  <a:lnTo>
                    <a:pt x="190" y="2146"/>
                  </a:lnTo>
                  <a:lnTo>
                    <a:pt x="172" y="2171"/>
                  </a:lnTo>
                  <a:lnTo>
                    <a:pt x="162" y="2185"/>
                  </a:lnTo>
                  <a:lnTo>
                    <a:pt x="144" y="2213"/>
                  </a:lnTo>
                  <a:lnTo>
                    <a:pt x="134" y="2227"/>
                  </a:lnTo>
                  <a:lnTo>
                    <a:pt x="116" y="2255"/>
                  </a:lnTo>
                  <a:lnTo>
                    <a:pt x="106" y="2265"/>
                  </a:lnTo>
                  <a:lnTo>
                    <a:pt x="81" y="2304"/>
                  </a:lnTo>
                  <a:lnTo>
                    <a:pt x="78" y="2307"/>
                  </a:lnTo>
                  <a:lnTo>
                    <a:pt x="50" y="2353"/>
                  </a:lnTo>
                  <a:lnTo>
                    <a:pt x="25" y="2395"/>
                  </a:lnTo>
                  <a:lnTo>
                    <a:pt x="18" y="2409"/>
                  </a:lnTo>
                  <a:lnTo>
                    <a:pt x="1" y="2437"/>
                  </a:lnTo>
                  <a:lnTo>
                    <a:pt x="43" y="2619"/>
                  </a:lnTo>
                  <a:lnTo>
                    <a:pt x="474" y="2853"/>
                  </a:lnTo>
                  <a:cubicBezTo>
                    <a:pt x="572" y="2787"/>
                    <a:pt x="848" y="2605"/>
                    <a:pt x="988" y="2584"/>
                  </a:cubicBezTo>
                  <a:lnTo>
                    <a:pt x="995" y="2584"/>
                  </a:lnTo>
                  <a:cubicBezTo>
                    <a:pt x="1030" y="2573"/>
                    <a:pt x="1163" y="2521"/>
                    <a:pt x="1667" y="2262"/>
                  </a:cubicBezTo>
                  <a:lnTo>
                    <a:pt x="1727" y="2234"/>
                  </a:lnTo>
                  <a:cubicBezTo>
                    <a:pt x="2196" y="1989"/>
                    <a:pt x="2732" y="1701"/>
                    <a:pt x="2830" y="1652"/>
                  </a:cubicBezTo>
                  <a:cubicBezTo>
                    <a:pt x="2896" y="1544"/>
                    <a:pt x="2949" y="1425"/>
                    <a:pt x="2942" y="1393"/>
                  </a:cubicBezTo>
                  <a:cubicBezTo>
                    <a:pt x="2924" y="1327"/>
                    <a:pt x="2886" y="1043"/>
                    <a:pt x="2998" y="903"/>
                  </a:cubicBezTo>
                  <a:cubicBezTo>
                    <a:pt x="3015" y="882"/>
                    <a:pt x="3001" y="837"/>
                    <a:pt x="2973" y="767"/>
                  </a:cubicBezTo>
                  <a:cubicBezTo>
                    <a:pt x="2942" y="683"/>
                    <a:pt x="2903" y="578"/>
                    <a:pt x="2945" y="469"/>
                  </a:cubicBezTo>
                  <a:cubicBezTo>
                    <a:pt x="3012" y="287"/>
                    <a:pt x="3264" y="193"/>
                    <a:pt x="3320" y="172"/>
                  </a:cubicBezTo>
                  <a:lnTo>
                    <a:pt x="3530" y="21"/>
                  </a:lnTo>
                  <a:lnTo>
                    <a:pt x="3460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172" name="Google Shape;6172;p105"/>
            <p:cNvSpPr/>
            <p:nvPr/>
          </p:nvSpPr>
          <p:spPr>
            <a:xfrm>
              <a:off x="2314625" y="177219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173" name="Google Shape;6173;p105"/>
            <p:cNvSpPr/>
            <p:nvPr/>
          </p:nvSpPr>
          <p:spPr>
            <a:xfrm>
              <a:off x="2313770" y="1779334"/>
              <a:ext cx="190" cy="204"/>
            </a:xfrm>
            <a:custGeom>
              <a:avLst/>
              <a:gdLst/>
              <a:ahLst/>
              <a:cxnLst/>
              <a:rect l="l" t="t" r="r" b="b"/>
              <a:pathLst>
                <a:path w="14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174" name="Google Shape;6174;p105"/>
            <p:cNvSpPr/>
            <p:nvPr/>
          </p:nvSpPr>
          <p:spPr>
            <a:xfrm>
              <a:off x="2315671" y="177342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175" name="Google Shape;6175;p105"/>
            <p:cNvSpPr/>
            <p:nvPr/>
          </p:nvSpPr>
          <p:spPr>
            <a:xfrm>
              <a:off x="2315521" y="1773237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176" name="Google Shape;6176;p105"/>
            <p:cNvSpPr/>
            <p:nvPr/>
          </p:nvSpPr>
          <p:spPr>
            <a:xfrm>
              <a:off x="2313485" y="1771527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177" name="Google Shape;6177;p105"/>
            <p:cNvSpPr/>
            <p:nvPr/>
          </p:nvSpPr>
          <p:spPr>
            <a:xfrm>
              <a:off x="2314055" y="177904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178" name="Google Shape;6178;p105"/>
            <p:cNvSpPr/>
            <p:nvPr/>
          </p:nvSpPr>
          <p:spPr>
            <a:xfrm>
              <a:off x="2314530" y="1778519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179" name="Google Shape;6179;p105"/>
            <p:cNvSpPr/>
            <p:nvPr/>
          </p:nvSpPr>
          <p:spPr>
            <a:xfrm>
              <a:off x="2313811" y="1771676"/>
              <a:ext cx="244" cy="149"/>
            </a:xfrm>
            <a:custGeom>
              <a:avLst/>
              <a:gdLst/>
              <a:ahLst/>
              <a:cxnLst/>
              <a:rect l="l" t="t" r="r" b="b"/>
              <a:pathLst>
                <a:path w="18" h="11" extrusionOk="0">
                  <a:moveTo>
                    <a:pt x="1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180" name="Google Shape;6180;p105"/>
            <p:cNvSpPr/>
            <p:nvPr/>
          </p:nvSpPr>
          <p:spPr>
            <a:xfrm>
              <a:off x="2314096" y="1771866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21"/>
                  </a:moveTo>
                  <a:cubicBezTo>
                    <a:pt x="22" y="11"/>
                    <a:pt x="11" y="4"/>
                    <a:pt x="1" y="0"/>
                  </a:cubicBezTo>
                  <a:cubicBezTo>
                    <a:pt x="11" y="4"/>
                    <a:pt x="22" y="11"/>
                    <a:pt x="32" y="2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181" name="Google Shape;6181;p105"/>
            <p:cNvSpPr/>
            <p:nvPr/>
          </p:nvSpPr>
          <p:spPr>
            <a:xfrm>
              <a:off x="2315386" y="1773006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182" name="Google Shape;6182;p105"/>
            <p:cNvSpPr/>
            <p:nvPr/>
          </p:nvSpPr>
          <p:spPr>
            <a:xfrm>
              <a:off x="2315236" y="177281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183" name="Google Shape;6183;p105"/>
            <p:cNvSpPr/>
            <p:nvPr/>
          </p:nvSpPr>
          <p:spPr>
            <a:xfrm>
              <a:off x="2315046" y="177257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184" name="Google Shape;6184;p105"/>
            <p:cNvSpPr/>
            <p:nvPr/>
          </p:nvSpPr>
          <p:spPr>
            <a:xfrm>
              <a:off x="2314286" y="1778709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185" name="Google Shape;6185;p105"/>
            <p:cNvSpPr/>
            <p:nvPr/>
          </p:nvSpPr>
          <p:spPr>
            <a:xfrm>
              <a:off x="2310769" y="1783081"/>
              <a:ext cx="339" cy="543"/>
            </a:xfrm>
            <a:custGeom>
              <a:avLst/>
              <a:gdLst/>
              <a:ahLst/>
              <a:cxnLst/>
              <a:rect l="l" t="t" r="r" b="b"/>
              <a:pathLst>
                <a:path w="25" h="40" extrusionOk="0">
                  <a:moveTo>
                    <a:pt x="0" y="39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186" name="Google Shape;6186;p105"/>
            <p:cNvSpPr/>
            <p:nvPr/>
          </p:nvSpPr>
          <p:spPr>
            <a:xfrm>
              <a:off x="2310335" y="1783651"/>
              <a:ext cx="394" cy="638"/>
            </a:xfrm>
            <a:custGeom>
              <a:avLst/>
              <a:gdLst/>
              <a:ahLst/>
              <a:cxnLst/>
              <a:rect l="l" t="t" r="r" b="b"/>
              <a:pathLst>
                <a:path w="29" h="47" extrusionOk="0">
                  <a:moveTo>
                    <a:pt x="1" y="46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187" name="Google Shape;6187;p105"/>
            <p:cNvSpPr/>
            <p:nvPr/>
          </p:nvSpPr>
          <p:spPr>
            <a:xfrm>
              <a:off x="2309669" y="1784982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" y="29"/>
                  </a:moveTo>
                  <a:lnTo>
                    <a:pt x="1" y="29"/>
                  </a:ln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188" name="Google Shape;6188;p105"/>
            <p:cNvSpPr/>
            <p:nvPr/>
          </p:nvSpPr>
          <p:spPr>
            <a:xfrm>
              <a:off x="2313430" y="1779659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189" name="Google Shape;6189;p105"/>
            <p:cNvSpPr/>
            <p:nvPr/>
          </p:nvSpPr>
          <p:spPr>
            <a:xfrm>
              <a:off x="2311190" y="178251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29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190" name="Google Shape;6190;p105"/>
            <p:cNvSpPr/>
            <p:nvPr/>
          </p:nvSpPr>
          <p:spPr>
            <a:xfrm>
              <a:off x="2314856" y="177238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191" name="Google Shape;6191;p105"/>
            <p:cNvSpPr/>
            <p:nvPr/>
          </p:nvSpPr>
          <p:spPr>
            <a:xfrm>
              <a:off x="2313091" y="1780094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" y="18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192" name="Google Shape;6192;p105"/>
            <p:cNvSpPr/>
            <p:nvPr/>
          </p:nvSpPr>
          <p:spPr>
            <a:xfrm>
              <a:off x="2312765" y="1780515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22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193" name="Google Shape;6193;p105"/>
            <p:cNvSpPr/>
            <p:nvPr/>
          </p:nvSpPr>
          <p:spPr>
            <a:xfrm>
              <a:off x="2312385" y="1780990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22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194" name="Google Shape;6194;p105"/>
            <p:cNvSpPr/>
            <p:nvPr/>
          </p:nvSpPr>
          <p:spPr>
            <a:xfrm>
              <a:off x="2312005" y="1781465"/>
              <a:ext cx="244" cy="353"/>
            </a:xfrm>
            <a:custGeom>
              <a:avLst/>
              <a:gdLst/>
              <a:ahLst/>
              <a:cxnLst/>
              <a:rect l="l" t="t" r="r" b="b"/>
              <a:pathLst>
                <a:path w="18" h="26" extrusionOk="0">
                  <a:moveTo>
                    <a:pt x="0" y="2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195" name="Google Shape;6195;p105"/>
            <p:cNvSpPr/>
            <p:nvPr/>
          </p:nvSpPr>
          <p:spPr>
            <a:xfrm>
              <a:off x="2311625" y="1781995"/>
              <a:ext cx="244" cy="339"/>
            </a:xfrm>
            <a:custGeom>
              <a:avLst/>
              <a:gdLst/>
              <a:ahLst/>
              <a:cxnLst/>
              <a:rect l="l" t="t" r="r" b="b"/>
              <a:pathLst>
                <a:path w="18" h="25" extrusionOk="0">
                  <a:moveTo>
                    <a:pt x="0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196" name="Google Shape;6196;p105"/>
            <p:cNvSpPr/>
            <p:nvPr/>
          </p:nvSpPr>
          <p:spPr>
            <a:xfrm>
              <a:off x="2309955" y="1784276"/>
              <a:ext cx="394" cy="584"/>
            </a:xfrm>
            <a:custGeom>
              <a:avLst/>
              <a:gdLst/>
              <a:ahLst/>
              <a:cxnLst/>
              <a:rect l="l" t="t" r="r" b="b"/>
              <a:pathLst>
                <a:path w="29" h="43" extrusionOk="0">
                  <a:moveTo>
                    <a:pt x="1" y="42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197" name="Google Shape;6197;p105"/>
            <p:cNvSpPr/>
            <p:nvPr/>
          </p:nvSpPr>
          <p:spPr>
            <a:xfrm>
              <a:off x="2312141" y="1771241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198" name="Google Shape;6198;p105"/>
            <p:cNvSpPr/>
            <p:nvPr/>
          </p:nvSpPr>
          <p:spPr>
            <a:xfrm>
              <a:off x="2312616" y="1771296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199" name="Google Shape;6199;p105"/>
            <p:cNvSpPr/>
            <p:nvPr/>
          </p:nvSpPr>
          <p:spPr>
            <a:xfrm>
              <a:off x="2311665" y="1771146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200" name="Google Shape;6200;p105"/>
            <p:cNvSpPr/>
            <p:nvPr/>
          </p:nvSpPr>
          <p:spPr>
            <a:xfrm>
              <a:off x="2313050" y="1771431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201" name="Google Shape;6201;p105"/>
            <p:cNvSpPr/>
            <p:nvPr/>
          </p:nvSpPr>
          <p:spPr>
            <a:xfrm>
              <a:off x="2978891" y="1743340"/>
              <a:ext cx="24684" cy="32355"/>
            </a:xfrm>
            <a:custGeom>
              <a:avLst/>
              <a:gdLst/>
              <a:ahLst/>
              <a:cxnLst/>
              <a:rect l="l" t="t" r="r" b="b"/>
              <a:pathLst>
                <a:path w="1818" h="2383" extrusionOk="0">
                  <a:moveTo>
                    <a:pt x="1135" y="1"/>
                  </a:moveTo>
                  <a:lnTo>
                    <a:pt x="1114" y="15"/>
                  </a:lnTo>
                  <a:lnTo>
                    <a:pt x="1103" y="22"/>
                  </a:lnTo>
                  <a:cubicBezTo>
                    <a:pt x="1089" y="29"/>
                    <a:pt x="1079" y="32"/>
                    <a:pt x="1065" y="39"/>
                  </a:cubicBezTo>
                  <a:lnTo>
                    <a:pt x="1058" y="43"/>
                  </a:lnTo>
                  <a:lnTo>
                    <a:pt x="1030" y="57"/>
                  </a:lnTo>
                  <a:lnTo>
                    <a:pt x="1016" y="60"/>
                  </a:lnTo>
                  <a:lnTo>
                    <a:pt x="991" y="67"/>
                  </a:lnTo>
                  <a:lnTo>
                    <a:pt x="977" y="71"/>
                  </a:lnTo>
                  <a:lnTo>
                    <a:pt x="953" y="78"/>
                  </a:lnTo>
                  <a:lnTo>
                    <a:pt x="935" y="81"/>
                  </a:lnTo>
                  <a:lnTo>
                    <a:pt x="911" y="85"/>
                  </a:lnTo>
                  <a:lnTo>
                    <a:pt x="851" y="85"/>
                  </a:lnTo>
                  <a:cubicBezTo>
                    <a:pt x="536" y="85"/>
                    <a:pt x="434" y="141"/>
                    <a:pt x="403" y="172"/>
                  </a:cubicBezTo>
                  <a:cubicBezTo>
                    <a:pt x="354" y="211"/>
                    <a:pt x="305" y="249"/>
                    <a:pt x="256" y="284"/>
                  </a:cubicBezTo>
                  <a:lnTo>
                    <a:pt x="196" y="330"/>
                  </a:lnTo>
                  <a:lnTo>
                    <a:pt x="182" y="340"/>
                  </a:lnTo>
                  <a:cubicBezTo>
                    <a:pt x="161" y="354"/>
                    <a:pt x="137" y="372"/>
                    <a:pt x="116" y="386"/>
                  </a:cubicBezTo>
                  <a:cubicBezTo>
                    <a:pt x="130" y="414"/>
                    <a:pt x="137" y="445"/>
                    <a:pt x="144" y="473"/>
                  </a:cubicBezTo>
                  <a:cubicBezTo>
                    <a:pt x="168" y="561"/>
                    <a:pt x="182" y="593"/>
                    <a:pt x="210" y="593"/>
                  </a:cubicBezTo>
                  <a:cubicBezTo>
                    <a:pt x="364" y="603"/>
                    <a:pt x="445" y="782"/>
                    <a:pt x="347" y="904"/>
                  </a:cubicBezTo>
                  <a:cubicBezTo>
                    <a:pt x="313" y="943"/>
                    <a:pt x="264" y="965"/>
                    <a:pt x="212" y="965"/>
                  </a:cubicBezTo>
                  <a:cubicBezTo>
                    <a:pt x="194" y="965"/>
                    <a:pt x="176" y="962"/>
                    <a:pt x="158" y="957"/>
                  </a:cubicBezTo>
                  <a:cubicBezTo>
                    <a:pt x="152" y="955"/>
                    <a:pt x="146" y="955"/>
                    <a:pt x="142" y="955"/>
                  </a:cubicBezTo>
                  <a:cubicBezTo>
                    <a:pt x="122" y="955"/>
                    <a:pt x="115" y="964"/>
                    <a:pt x="112" y="967"/>
                  </a:cubicBezTo>
                  <a:cubicBezTo>
                    <a:pt x="77" y="1020"/>
                    <a:pt x="91" y="1188"/>
                    <a:pt x="203" y="1359"/>
                  </a:cubicBezTo>
                  <a:cubicBezTo>
                    <a:pt x="315" y="1531"/>
                    <a:pt x="193" y="1716"/>
                    <a:pt x="102" y="1846"/>
                  </a:cubicBezTo>
                  <a:cubicBezTo>
                    <a:pt x="60" y="1905"/>
                    <a:pt x="0" y="1993"/>
                    <a:pt x="18" y="2010"/>
                  </a:cubicBezTo>
                  <a:cubicBezTo>
                    <a:pt x="116" y="2108"/>
                    <a:pt x="109" y="2220"/>
                    <a:pt x="102" y="2301"/>
                  </a:cubicBezTo>
                  <a:cubicBezTo>
                    <a:pt x="98" y="2325"/>
                    <a:pt x="98" y="2350"/>
                    <a:pt x="102" y="2378"/>
                  </a:cubicBezTo>
                  <a:cubicBezTo>
                    <a:pt x="113" y="2381"/>
                    <a:pt x="130" y="2383"/>
                    <a:pt x="151" y="2383"/>
                  </a:cubicBezTo>
                  <a:cubicBezTo>
                    <a:pt x="325" y="2383"/>
                    <a:pt x="810" y="2278"/>
                    <a:pt x="1047" y="2035"/>
                  </a:cubicBezTo>
                  <a:cubicBezTo>
                    <a:pt x="1256" y="1821"/>
                    <a:pt x="1372" y="1762"/>
                    <a:pt x="1482" y="1762"/>
                  </a:cubicBezTo>
                  <a:cubicBezTo>
                    <a:pt x="1528" y="1762"/>
                    <a:pt x="1574" y="1773"/>
                    <a:pt x="1625" y="1786"/>
                  </a:cubicBezTo>
                  <a:lnTo>
                    <a:pt x="1646" y="1793"/>
                  </a:lnTo>
                  <a:cubicBezTo>
                    <a:pt x="1657" y="1796"/>
                    <a:pt x="1669" y="1798"/>
                    <a:pt x="1680" y="1798"/>
                  </a:cubicBezTo>
                  <a:cubicBezTo>
                    <a:pt x="1724" y="1798"/>
                    <a:pt x="1765" y="1776"/>
                    <a:pt x="1793" y="1737"/>
                  </a:cubicBezTo>
                  <a:cubicBezTo>
                    <a:pt x="1814" y="1716"/>
                    <a:pt x="1817" y="1681"/>
                    <a:pt x="1800" y="1657"/>
                  </a:cubicBezTo>
                  <a:cubicBezTo>
                    <a:pt x="1709" y="1520"/>
                    <a:pt x="1618" y="1198"/>
                    <a:pt x="1642" y="827"/>
                  </a:cubicBezTo>
                  <a:cubicBezTo>
                    <a:pt x="1653" y="673"/>
                    <a:pt x="1464" y="368"/>
                    <a:pt x="1135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202" name="Google Shape;6202;p105"/>
            <p:cNvSpPr/>
            <p:nvPr/>
          </p:nvSpPr>
          <p:spPr>
            <a:xfrm>
              <a:off x="2700253" y="1844234"/>
              <a:ext cx="29287" cy="39198"/>
            </a:xfrm>
            <a:custGeom>
              <a:avLst/>
              <a:gdLst/>
              <a:ahLst/>
              <a:cxnLst/>
              <a:rect l="l" t="t" r="r" b="b"/>
              <a:pathLst>
                <a:path w="2157" h="2887" extrusionOk="0">
                  <a:moveTo>
                    <a:pt x="121" y="0"/>
                  </a:moveTo>
                  <a:cubicBezTo>
                    <a:pt x="98" y="0"/>
                    <a:pt x="76" y="25"/>
                    <a:pt x="28" y="90"/>
                  </a:cubicBezTo>
                  <a:cubicBezTo>
                    <a:pt x="18" y="104"/>
                    <a:pt x="0" y="132"/>
                    <a:pt x="4" y="149"/>
                  </a:cubicBezTo>
                  <a:cubicBezTo>
                    <a:pt x="14" y="188"/>
                    <a:pt x="105" y="233"/>
                    <a:pt x="175" y="261"/>
                  </a:cubicBezTo>
                  <a:cubicBezTo>
                    <a:pt x="291" y="314"/>
                    <a:pt x="445" y="387"/>
                    <a:pt x="399" y="531"/>
                  </a:cubicBezTo>
                  <a:cubicBezTo>
                    <a:pt x="350" y="674"/>
                    <a:pt x="249" y="688"/>
                    <a:pt x="182" y="702"/>
                  </a:cubicBezTo>
                  <a:cubicBezTo>
                    <a:pt x="116" y="713"/>
                    <a:pt x="112" y="720"/>
                    <a:pt x="105" y="751"/>
                  </a:cubicBezTo>
                  <a:cubicBezTo>
                    <a:pt x="81" y="881"/>
                    <a:pt x="130" y="1252"/>
                    <a:pt x="214" y="1487"/>
                  </a:cubicBezTo>
                  <a:cubicBezTo>
                    <a:pt x="221" y="1501"/>
                    <a:pt x="228" y="1518"/>
                    <a:pt x="235" y="1529"/>
                  </a:cubicBezTo>
                  <a:lnTo>
                    <a:pt x="242" y="1550"/>
                  </a:lnTo>
                  <a:lnTo>
                    <a:pt x="249" y="1564"/>
                  </a:lnTo>
                  <a:lnTo>
                    <a:pt x="256" y="1585"/>
                  </a:lnTo>
                  <a:lnTo>
                    <a:pt x="263" y="1606"/>
                  </a:lnTo>
                  <a:lnTo>
                    <a:pt x="270" y="1630"/>
                  </a:lnTo>
                  <a:lnTo>
                    <a:pt x="277" y="1651"/>
                  </a:lnTo>
                  <a:lnTo>
                    <a:pt x="287" y="1676"/>
                  </a:lnTo>
                  <a:lnTo>
                    <a:pt x="294" y="1704"/>
                  </a:lnTo>
                  <a:lnTo>
                    <a:pt x="301" y="1728"/>
                  </a:lnTo>
                  <a:lnTo>
                    <a:pt x="308" y="1760"/>
                  </a:lnTo>
                  <a:lnTo>
                    <a:pt x="319" y="1788"/>
                  </a:lnTo>
                  <a:lnTo>
                    <a:pt x="326" y="1816"/>
                  </a:lnTo>
                  <a:lnTo>
                    <a:pt x="333" y="1847"/>
                  </a:lnTo>
                  <a:lnTo>
                    <a:pt x="340" y="1879"/>
                  </a:lnTo>
                  <a:lnTo>
                    <a:pt x="347" y="1910"/>
                  </a:lnTo>
                  <a:lnTo>
                    <a:pt x="354" y="1945"/>
                  </a:lnTo>
                  <a:lnTo>
                    <a:pt x="361" y="1977"/>
                  </a:lnTo>
                  <a:lnTo>
                    <a:pt x="368" y="2012"/>
                  </a:lnTo>
                  <a:lnTo>
                    <a:pt x="375" y="2043"/>
                  </a:lnTo>
                  <a:lnTo>
                    <a:pt x="382" y="2082"/>
                  </a:lnTo>
                  <a:cubicBezTo>
                    <a:pt x="385" y="2092"/>
                    <a:pt x="385" y="2103"/>
                    <a:pt x="389" y="2113"/>
                  </a:cubicBezTo>
                  <a:cubicBezTo>
                    <a:pt x="389" y="2127"/>
                    <a:pt x="392" y="2141"/>
                    <a:pt x="392" y="2152"/>
                  </a:cubicBezTo>
                  <a:cubicBezTo>
                    <a:pt x="396" y="2166"/>
                    <a:pt x="396" y="2176"/>
                    <a:pt x="399" y="2187"/>
                  </a:cubicBezTo>
                  <a:cubicBezTo>
                    <a:pt x="399" y="2197"/>
                    <a:pt x="403" y="2215"/>
                    <a:pt x="406" y="2225"/>
                  </a:cubicBezTo>
                  <a:cubicBezTo>
                    <a:pt x="406" y="2239"/>
                    <a:pt x="410" y="2250"/>
                    <a:pt x="410" y="2260"/>
                  </a:cubicBezTo>
                  <a:cubicBezTo>
                    <a:pt x="410" y="2271"/>
                    <a:pt x="413" y="2288"/>
                    <a:pt x="413" y="2306"/>
                  </a:cubicBezTo>
                  <a:lnTo>
                    <a:pt x="417" y="2341"/>
                  </a:lnTo>
                  <a:cubicBezTo>
                    <a:pt x="417" y="2362"/>
                    <a:pt x="424" y="2383"/>
                    <a:pt x="424" y="2404"/>
                  </a:cubicBezTo>
                  <a:lnTo>
                    <a:pt x="424" y="2435"/>
                  </a:lnTo>
                  <a:cubicBezTo>
                    <a:pt x="424" y="2446"/>
                    <a:pt x="424" y="2460"/>
                    <a:pt x="427" y="2470"/>
                  </a:cubicBezTo>
                  <a:cubicBezTo>
                    <a:pt x="452" y="2463"/>
                    <a:pt x="480" y="2453"/>
                    <a:pt x="501" y="2442"/>
                  </a:cubicBezTo>
                  <a:cubicBezTo>
                    <a:pt x="574" y="2411"/>
                    <a:pt x="652" y="2393"/>
                    <a:pt x="729" y="2390"/>
                  </a:cubicBezTo>
                  <a:cubicBezTo>
                    <a:pt x="1086" y="2390"/>
                    <a:pt x="1096" y="2278"/>
                    <a:pt x="1100" y="2239"/>
                  </a:cubicBezTo>
                  <a:cubicBezTo>
                    <a:pt x="1114" y="2113"/>
                    <a:pt x="1187" y="2001"/>
                    <a:pt x="1299" y="1938"/>
                  </a:cubicBezTo>
                  <a:cubicBezTo>
                    <a:pt x="1341" y="1914"/>
                    <a:pt x="1390" y="1900"/>
                    <a:pt x="1439" y="1900"/>
                  </a:cubicBezTo>
                  <a:cubicBezTo>
                    <a:pt x="1471" y="1900"/>
                    <a:pt x="1499" y="1907"/>
                    <a:pt x="1527" y="1921"/>
                  </a:cubicBezTo>
                  <a:cubicBezTo>
                    <a:pt x="1677" y="1994"/>
                    <a:pt x="1845" y="2488"/>
                    <a:pt x="1856" y="2719"/>
                  </a:cubicBezTo>
                  <a:cubicBezTo>
                    <a:pt x="1859" y="2778"/>
                    <a:pt x="1873" y="2834"/>
                    <a:pt x="1898" y="2887"/>
                  </a:cubicBezTo>
                  <a:lnTo>
                    <a:pt x="1901" y="2883"/>
                  </a:lnTo>
                  <a:lnTo>
                    <a:pt x="1929" y="2862"/>
                  </a:lnTo>
                  <a:lnTo>
                    <a:pt x="1933" y="2859"/>
                  </a:lnTo>
                  <a:lnTo>
                    <a:pt x="1961" y="2838"/>
                  </a:lnTo>
                  <a:lnTo>
                    <a:pt x="1971" y="2827"/>
                  </a:lnTo>
                  <a:lnTo>
                    <a:pt x="1985" y="2817"/>
                  </a:lnTo>
                  <a:lnTo>
                    <a:pt x="1996" y="2810"/>
                  </a:lnTo>
                  <a:lnTo>
                    <a:pt x="2003" y="2806"/>
                  </a:lnTo>
                  <a:lnTo>
                    <a:pt x="2013" y="2799"/>
                  </a:lnTo>
                  <a:cubicBezTo>
                    <a:pt x="2041" y="2677"/>
                    <a:pt x="2090" y="2565"/>
                    <a:pt x="2157" y="2460"/>
                  </a:cubicBezTo>
                  <a:lnTo>
                    <a:pt x="2150" y="2425"/>
                  </a:lnTo>
                  <a:cubicBezTo>
                    <a:pt x="2150" y="2411"/>
                    <a:pt x="2146" y="2390"/>
                    <a:pt x="2143" y="2365"/>
                  </a:cubicBezTo>
                  <a:lnTo>
                    <a:pt x="2132" y="2313"/>
                  </a:lnTo>
                  <a:lnTo>
                    <a:pt x="2125" y="2257"/>
                  </a:lnTo>
                  <a:lnTo>
                    <a:pt x="2115" y="2194"/>
                  </a:lnTo>
                  <a:lnTo>
                    <a:pt x="2108" y="2148"/>
                  </a:lnTo>
                  <a:lnTo>
                    <a:pt x="2090" y="2047"/>
                  </a:lnTo>
                  <a:cubicBezTo>
                    <a:pt x="2059" y="1844"/>
                    <a:pt x="2024" y="1620"/>
                    <a:pt x="1992" y="1522"/>
                  </a:cubicBezTo>
                  <a:cubicBezTo>
                    <a:pt x="1971" y="1553"/>
                    <a:pt x="1943" y="1602"/>
                    <a:pt x="1922" y="1637"/>
                  </a:cubicBezTo>
                  <a:cubicBezTo>
                    <a:pt x="1845" y="1770"/>
                    <a:pt x="1758" y="1924"/>
                    <a:pt x="1634" y="1924"/>
                  </a:cubicBezTo>
                  <a:cubicBezTo>
                    <a:pt x="1624" y="1924"/>
                    <a:pt x="1614" y="1923"/>
                    <a:pt x="1604" y="1921"/>
                  </a:cubicBezTo>
                  <a:cubicBezTo>
                    <a:pt x="1453" y="1889"/>
                    <a:pt x="1418" y="1651"/>
                    <a:pt x="1436" y="1497"/>
                  </a:cubicBezTo>
                  <a:cubicBezTo>
                    <a:pt x="1453" y="1311"/>
                    <a:pt x="1534" y="1199"/>
                    <a:pt x="1649" y="1199"/>
                  </a:cubicBezTo>
                  <a:cubicBezTo>
                    <a:pt x="1789" y="1199"/>
                    <a:pt x="2010" y="821"/>
                    <a:pt x="2010" y="709"/>
                  </a:cubicBezTo>
                  <a:cubicBezTo>
                    <a:pt x="2010" y="643"/>
                    <a:pt x="1821" y="643"/>
                    <a:pt x="1681" y="643"/>
                  </a:cubicBezTo>
                  <a:cubicBezTo>
                    <a:pt x="1488" y="643"/>
                    <a:pt x="1068" y="674"/>
                    <a:pt x="1065" y="674"/>
                  </a:cubicBezTo>
                  <a:lnTo>
                    <a:pt x="1051" y="674"/>
                  </a:lnTo>
                  <a:lnTo>
                    <a:pt x="1037" y="671"/>
                  </a:lnTo>
                  <a:cubicBezTo>
                    <a:pt x="1005" y="657"/>
                    <a:pt x="729" y="548"/>
                    <a:pt x="729" y="345"/>
                  </a:cubicBezTo>
                  <a:cubicBezTo>
                    <a:pt x="729" y="195"/>
                    <a:pt x="631" y="118"/>
                    <a:pt x="434" y="118"/>
                  </a:cubicBezTo>
                  <a:cubicBezTo>
                    <a:pt x="343" y="114"/>
                    <a:pt x="252" y="86"/>
                    <a:pt x="179" y="30"/>
                  </a:cubicBezTo>
                  <a:cubicBezTo>
                    <a:pt x="153" y="12"/>
                    <a:pt x="137" y="0"/>
                    <a:pt x="12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203" name="Google Shape;6203;p105"/>
            <p:cNvSpPr/>
            <p:nvPr/>
          </p:nvSpPr>
          <p:spPr>
            <a:xfrm>
              <a:off x="2556128" y="1768064"/>
              <a:ext cx="203975" cy="215624"/>
            </a:xfrm>
            <a:custGeom>
              <a:avLst/>
              <a:gdLst/>
              <a:ahLst/>
              <a:cxnLst/>
              <a:rect l="l" t="t" r="r" b="b"/>
              <a:pathLst>
                <a:path w="15023" h="15881" extrusionOk="0">
                  <a:moveTo>
                    <a:pt x="5109" y="0"/>
                  </a:moveTo>
                  <a:lnTo>
                    <a:pt x="4958" y="14"/>
                  </a:lnTo>
                  <a:cubicBezTo>
                    <a:pt x="4951" y="35"/>
                    <a:pt x="4940" y="60"/>
                    <a:pt x="4933" y="81"/>
                  </a:cubicBezTo>
                  <a:lnTo>
                    <a:pt x="4923" y="105"/>
                  </a:lnTo>
                  <a:cubicBezTo>
                    <a:pt x="4891" y="175"/>
                    <a:pt x="4860" y="238"/>
                    <a:pt x="4818" y="301"/>
                  </a:cubicBezTo>
                  <a:cubicBezTo>
                    <a:pt x="4769" y="378"/>
                    <a:pt x="4741" y="396"/>
                    <a:pt x="4727" y="403"/>
                  </a:cubicBezTo>
                  <a:cubicBezTo>
                    <a:pt x="4674" y="424"/>
                    <a:pt x="4622" y="441"/>
                    <a:pt x="4569" y="459"/>
                  </a:cubicBezTo>
                  <a:cubicBezTo>
                    <a:pt x="4450" y="497"/>
                    <a:pt x="4286" y="546"/>
                    <a:pt x="4195" y="613"/>
                  </a:cubicBezTo>
                  <a:cubicBezTo>
                    <a:pt x="4163" y="634"/>
                    <a:pt x="4128" y="644"/>
                    <a:pt x="4093" y="648"/>
                  </a:cubicBezTo>
                  <a:lnTo>
                    <a:pt x="4065" y="648"/>
                  </a:lnTo>
                  <a:cubicBezTo>
                    <a:pt x="4061" y="648"/>
                    <a:pt x="4057" y="648"/>
                    <a:pt x="4053" y="648"/>
                  </a:cubicBezTo>
                  <a:cubicBezTo>
                    <a:pt x="3947" y="648"/>
                    <a:pt x="3815" y="604"/>
                    <a:pt x="3677" y="557"/>
                  </a:cubicBezTo>
                  <a:cubicBezTo>
                    <a:pt x="3600" y="532"/>
                    <a:pt x="3519" y="504"/>
                    <a:pt x="3449" y="487"/>
                  </a:cubicBezTo>
                  <a:cubicBezTo>
                    <a:pt x="3411" y="480"/>
                    <a:pt x="3376" y="473"/>
                    <a:pt x="3337" y="473"/>
                  </a:cubicBezTo>
                  <a:cubicBezTo>
                    <a:pt x="3204" y="473"/>
                    <a:pt x="3106" y="564"/>
                    <a:pt x="3089" y="627"/>
                  </a:cubicBezTo>
                  <a:cubicBezTo>
                    <a:pt x="3089" y="634"/>
                    <a:pt x="3082" y="648"/>
                    <a:pt x="3089" y="651"/>
                  </a:cubicBezTo>
                  <a:cubicBezTo>
                    <a:pt x="3215" y="728"/>
                    <a:pt x="3215" y="1068"/>
                    <a:pt x="3208" y="1222"/>
                  </a:cubicBezTo>
                  <a:cubicBezTo>
                    <a:pt x="3258" y="1445"/>
                    <a:pt x="3368" y="1682"/>
                    <a:pt x="3442" y="1682"/>
                  </a:cubicBezTo>
                  <a:cubicBezTo>
                    <a:pt x="3444" y="1682"/>
                    <a:pt x="3447" y="1681"/>
                    <a:pt x="3449" y="1681"/>
                  </a:cubicBezTo>
                  <a:cubicBezTo>
                    <a:pt x="3468" y="1677"/>
                    <a:pt x="3488" y="1675"/>
                    <a:pt x="3507" y="1675"/>
                  </a:cubicBezTo>
                  <a:cubicBezTo>
                    <a:pt x="3658" y="1675"/>
                    <a:pt x="3820" y="1786"/>
                    <a:pt x="3845" y="1891"/>
                  </a:cubicBezTo>
                  <a:cubicBezTo>
                    <a:pt x="3862" y="1964"/>
                    <a:pt x="3813" y="2038"/>
                    <a:pt x="3736" y="2045"/>
                  </a:cubicBezTo>
                  <a:cubicBezTo>
                    <a:pt x="3596" y="2083"/>
                    <a:pt x="3526" y="2255"/>
                    <a:pt x="3505" y="2402"/>
                  </a:cubicBezTo>
                  <a:cubicBezTo>
                    <a:pt x="3502" y="2447"/>
                    <a:pt x="3498" y="2493"/>
                    <a:pt x="3498" y="2538"/>
                  </a:cubicBezTo>
                  <a:cubicBezTo>
                    <a:pt x="3495" y="2682"/>
                    <a:pt x="3491" y="2843"/>
                    <a:pt x="3344" y="2868"/>
                  </a:cubicBezTo>
                  <a:cubicBezTo>
                    <a:pt x="3225" y="2889"/>
                    <a:pt x="3141" y="2917"/>
                    <a:pt x="3141" y="3106"/>
                  </a:cubicBezTo>
                  <a:cubicBezTo>
                    <a:pt x="3141" y="3309"/>
                    <a:pt x="2977" y="3347"/>
                    <a:pt x="2882" y="3372"/>
                  </a:cubicBezTo>
                  <a:cubicBezTo>
                    <a:pt x="2854" y="3379"/>
                    <a:pt x="2829" y="3386"/>
                    <a:pt x="2808" y="3396"/>
                  </a:cubicBezTo>
                  <a:cubicBezTo>
                    <a:pt x="2794" y="3421"/>
                    <a:pt x="2770" y="3508"/>
                    <a:pt x="2742" y="3592"/>
                  </a:cubicBezTo>
                  <a:cubicBezTo>
                    <a:pt x="2675" y="3802"/>
                    <a:pt x="2630" y="3946"/>
                    <a:pt x="2581" y="3995"/>
                  </a:cubicBezTo>
                  <a:cubicBezTo>
                    <a:pt x="2549" y="4026"/>
                    <a:pt x="2493" y="4044"/>
                    <a:pt x="2416" y="4068"/>
                  </a:cubicBezTo>
                  <a:cubicBezTo>
                    <a:pt x="2308" y="4103"/>
                    <a:pt x="2157" y="4149"/>
                    <a:pt x="2147" y="4236"/>
                  </a:cubicBezTo>
                  <a:cubicBezTo>
                    <a:pt x="2122" y="4401"/>
                    <a:pt x="2038" y="4551"/>
                    <a:pt x="1912" y="4660"/>
                  </a:cubicBezTo>
                  <a:cubicBezTo>
                    <a:pt x="1877" y="4689"/>
                    <a:pt x="1835" y="4704"/>
                    <a:pt x="1791" y="4704"/>
                  </a:cubicBezTo>
                  <a:cubicBezTo>
                    <a:pt x="1783" y="4704"/>
                    <a:pt x="1774" y="4703"/>
                    <a:pt x="1765" y="4702"/>
                  </a:cubicBezTo>
                  <a:cubicBezTo>
                    <a:pt x="1744" y="4698"/>
                    <a:pt x="1720" y="4691"/>
                    <a:pt x="1695" y="4684"/>
                  </a:cubicBezTo>
                  <a:cubicBezTo>
                    <a:pt x="1630" y="4667"/>
                    <a:pt x="1581" y="4656"/>
                    <a:pt x="1544" y="4656"/>
                  </a:cubicBezTo>
                  <a:cubicBezTo>
                    <a:pt x="1507" y="4656"/>
                    <a:pt x="1483" y="4667"/>
                    <a:pt x="1471" y="4691"/>
                  </a:cubicBezTo>
                  <a:cubicBezTo>
                    <a:pt x="1442" y="4747"/>
                    <a:pt x="1396" y="4766"/>
                    <a:pt x="1345" y="4766"/>
                  </a:cubicBezTo>
                  <a:cubicBezTo>
                    <a:pt x="1279" y="4766"/>
                    <a:pt x="1205" y="4735"/>
                    <a:pt x="1146" y="4709"/>
                  </a:cubicBezTo>
                  <a:cubicBezTo>
                    <a:pt x="1114" y="4695"/>
                    <a:pt x="1076" y="4681"/>
                    <a:pt x="1041" y="4670"/>
                  </a:cubicBezTo>
                  <a:lnTo>
                    <a:pt x="995" y="4712"/>
                  </a:lnTo>
                  <a:cubicBezTo>
                    <a:pt x="911" y="4786"/>
                    <a:pt x="655" y="5017"/>
                    <a:pt x="655" y="5136"/>
                  </a:cubicBezTo>
                  <a:cubicBezTo>
                    <a:pt x="655" y="5175"/>
                    <a:pt x="708" y="5203"/>
                    <a:pt x="785" y="5245"/>
                  </a:cubicBezTo>
                  <a:cubicBezTo>
                    <a:pt x="883" y="5297"/>
                    <a:pt x="1020" y="5371"/>
                    <a:pt x="1002" y="5532"/>
                  </a:cubicBezTo>
                  <a:cubicBezTo>
                    <a:pt x="985" y="5721"/>
                    <a:pt x="1128" y="5945"/>
                    <a:pt x="1223" y="6039"/>
                  </a:cubicBezTo>
                  <a:cubicBezTo>
                    <a:pt x="1317" y="6134"/>
                    <a:pt x="1548" y="6431"/>
                    <a:pt x="1426" y="6617"/>
                  </a:cubicBezTo>
                  <a:cubicBezTo>
                    <a:pt x="1343" y="6740"/>
                    <a:pt x="1231" y="6776"/>
                    <a:pt x="1120" y="6776"/>
                  </a:cubicBezTo>
                  <a:cubicBezTo>
                    <a:pt x="1060" y="6776"/>
                    <a:pt x="1001" y="6766"/>
                    <a:pt x="946" y="6753"/>
                  </a:cubicBezTo>
                  <a:cubicBezTo>
                    <a:pt x="926" y="6748"/>
                    <a:pt x="906" y="6745"/>
                    <a:pt x="886" y="6745"/>
                  </a:cubicBezTo>
                  <a:cubicBezTo>
                    <a:pt x="856" y="6745"/>
                    <a:pt x="826" y="6751"/>
                    <a:pt x="799" y="6764"/>
                  </a:cubicBezTo>
                  <a:cubicBezTo>
                    <a:pt x="755" y="6779"/>
                    <a:pt x="704" y="6796"/>
                    <a:pt x="620" y="6796"/>
                  </a:cubicBezTo>
                  <a:cubicBezTo>
                    <a:pt x="570" y="6796"/>
                    <a:pt x="508" y="6790"/>
                    <a:pt x="428" y="6774"/>
                  </a:cubicBezTo>
                  <a:cubicBezTo>
                    <a:pt x="396" y="6769"/>
                    <a:pt x="367" y="6766"/>
                    <a:pt x="342" y="6766"/>
                  </a:cubicBezTo>
                  <a:cubicBezTo>
                    <a:pt x="200" y="6766"/>
                    <a:pt x="150" y="6851"/>
                    <a:pt x="85" y="6963"/>
                  </a:cubicBezTo>
                  <a:lnTo>
                    <a:pt x="67" y="6995"/>
                  </a:lnTo>
                  <a:lnTo>
                    <a:pt x="60" y="7006"/>
                  </a:lnTo>
                  <a:lnTo>
                    <a:pt x="46" y="7030"/>
                  </a:lnTo>
                  <a:lnTo>
                    <a:pt x="36" y="7041"/>
                  </a:lnTo>
                  <a:lnTo>
                    <a:pt x="22" y="7062"/>
                  </a:lnTo>
                  <a:lnTo>
                    <a:pt x="11" y="7076"/>
                  </a:lnTo>
                  <a:lnTo>
                    <a:pt x="1" y="7090"/>
                  </a:lnTo>
                  <a:cubicBezTo>
                    <a:pt x="43" y="7135"/>
                    <a:pt x="81" y="7181"/>
                    <a:pt x="116" y="7226"/>
                  </a:cubicBezTo>
                  <a:cubicBezTo>
                    <a:pt x="197" y="7331"/>
                    <a:pt x="281" y="7440"/>
                    <a:pt x="435" y="7499"/>
                  </a:cubicBezTo>
                  <a:cubicBezTo>
                    <a:pt x="480" y="7516"/>
                    <a:pt x="523" y="7523"/>
                    <a:pt x="566" y="7523"/>
                  </a:cubicBezTo>
                  <a:cubicBezTo>
                    <a:pt x="654" y="7523"/>
                    <a:pt x="735" y="7495"/>
                    <a:pt x="806" y="7471"/>
                  </a:cubicBezTo>
                  <a:cubicBezTo>
                    <a:pt x="860" y="7454"/>
                    <a:pt x="908" y="7438"/>
                    <a:pt x="951" y="7438"/>
                  </a:cubicBezTo>
                  <a:cubicBezTo>
                    <a:pt x="978" y="7438"/>
                    <a:pt x="1004" y="7444"/>
                    <a:pt x="1027" y="7461"/>
                  </a:cubicBezTo>
                  <a:cubicBezTo>
                    <a:pt x="1062" y="7496"/>
                    <a:pt x="1083" y="7541"/>
                    <a:pt x="1079" y="7594"/>
                  </a:cubicBezTo>
                  <a:cubicBezTo>
                    <a:pt x="1079" y="7804"/>
                    <a:pt x="750" y="7839"/>
                    <a:pt x="487" y="7867"/>
                  </a:cubicBezTo>
                  <a:cubicBezTo>
                    <a:pt x="435" y="7874"/>
                    <a:pt x="379" y="7877"/>
                    <a:pt x="337" y="7884"/>
                  </a:cubicBezTo>
                  <a:cubicBezTo>
                    <a:pt x="461" y="8082"/>
                    <a:pt x="1046" y="8735"/>
                    <a:pt x="1366" y="8735"/>
                  </a:cubicBezTo>
                  <a:cubicBezTo>
                    <a:pt x="1379" y="8735"/>
                    <a:pt x="1392" y="8734"/>
                    <a:pt x="1405" y="8731"/>
                  </a:cubicBezTo>
                  <a:cubicBezTo>
                    <a:pt x="1608" y="8686"/>
                    <a:pt x="1786" y="8567"/>
                    <a:pt x="1902" y="8395"/>
                  </a:cubicBezTo>
                  <a:cubicBezTo>
                    <a:pt x="1926" y="8360"/>
                    <a:pt x="1944" y="8322"/>
                    <a:pt x="1951" y="8283"/>
                  </a:cubicBezTo>
                  <a:cubicBezTo>
                    <a:pt x="1881" y="8238"/>
                    <a:pt x="1870" y="8143"/>
                    <a:pt x="1923" y="8042"/>
                  </a:cubicBezTo>
                  <a:cubicBezTo>
                    <a:pt x="1965" y="7954"/>
                    <a:pt x="2052" y="7877"/>
                    <a:pt x="2133" y="7877"/>
                  </a:cubicBezTo>
                  <a:cubicBezTo>
                    <a:pt x="2154" y="7877"/>
                    <a:pt x="2171" y="7881"/>
                    <a:pt x="2189" y="7888"/>
                  </a:cubicBezTo>
                  <a:cubicBezTo>
                    <a:pt x="2276" y="7930"/>
                    <a:pt x="2280" y="8052"/>
                    <a:pt x="2287" y="8199"/>
                  </a:cubicBezTo>
                  <a:cubicBezTo>
                    <a:pt x="2294" y="8290"/>
                    <a:pt x="2301" y="8430"/>
                    <a:pt x="2339" y="8462"/>
                  </a:cubicBezTo>
                  <a:cubicBezTo>
                    <a:pt x="2500" y="8595"/>
                    <a:pt x="2437" y="8819"/>
                    <a:pt x="2360" y="9036"/>
                  </a:cubicBezTo>
                  <a:cubicBezTo>
                    <a:pt x="2311" y="9173"/>
                    <a:pt x="2364" y="9414"/>
                    <a:pt x="2413" y="9628"/>
                  </a:cubicBezTo>
                  <a:cubicBezTo>
                    <a:pt x="2437" y="9726"/>
                    <a:pt x="2455" y="9827"/>
                    <a:pt x="2469" y="9932"/>
                  </a:cubicBezTo>
                  <a:cubicBezTo>
                    <a:pt x="2490" y="10076"/>
                    <a:pt x="2525" y="10216"/>
                    <a:pt x="2574" y="10352"/>
                  </a:cubicBezTo>
                  <a:cubicBezTo>
                    <a:pt x="2637" y="10534"/>
                    <a:pt x="2686" y="10723"/>
                    <a:pt x="2717" y="10912"/>
                  </a:cubicBezTo>
                  <a:cubicBezTo>
                    <a:pt x="2773" y="11284"/>
                    <a:pt x="3008" y="11956"/>
                    <a:pt x="3222" y="12358"/>
                  </a:cubicBezTo>
                  <a:cubicBezTo>
                    <a:pt x="3334" y="12572"/>
                    <a:pt x="3435" y="12887"/>
                    <a:pt x="3523" y="13167"/>
                  </a:cubicBezTo>
                  <a:cubicBezTo>
                    <a:pt x="3607" y="13430"/>
                    <a:pt x="3684" y="13678"/>
                    <a:pt x="3750" y="13762"/>
                  </a:cubicBezTo>
                  <a:cubicBezTo>
                    <a:pt x="3887" y="13948"/>
                    <a:pt x="4279" y="14560"/>
                    <a:pt x="4279" y="14952"/>
                  </a:cubicBezTo>
                  <a:cubicBezTo>
                    <a:pt x="4279" y="15285"/>
                    <a:pt x="4660" y="15779"/>
                    <a:pt x="4786" y="15870"/>
                  </a:cubicBezTo>
                  <a:cubicBezTo>
                    <a:pt x="4802" y="15877"/>
                    <a:pt x="4821" y="15880"/>
                    <a:pt x="4839" y="15880"/>
                  </a:cubicBezTo>
                  <a:cubicBezTo>
                    <a:pt x="4857" y="15880"/>
                    <a:pt x="4876" y="15877"/>
                    <a:pt x="4891" y="15870"/>
                  </a:cubicBezTo>
                  <a:cubicBezTo>
                    <a:pt x="5032" y="15814"/>
                    <a:pt x="5140" y="15702"/>
                    <a:pt x="5196" y="15565"/>
                  </a:cubicBezTo>
                  <a:cubicBezTo>
                    <a:pt x="5238" y="15429"/>
                    <a:pt x="5375" y="15341"/>
                    <a:pt x="5494" y="15260"/>
                  </a:cubicBezTo>
                  <a:cubicBezTo>
                    <a:pt x="5592" y="15197"/>
                    <a:pt x="5693" y="15134"/>
                    <a:pt x="5700" y="15068"/>
                  </a:cubicBezTo>
                  <a:cubicBezTo>
                    <a:pt x="5725" y="14875"/>
                    <a:pt x="5767" y="14672"/>
                    <a:pt x="5963" y="14637"/>
                  </a:cubicBezTo>
                  <a:cubicBezTo>
                    <a:pt x="6047" y="14623"/>
                    <a:pt x="6054" y="14539"/>
                    <a:pt x="6054" y="14315"/>
                  </a:cubicBezTo>
                  <a:cubicBezTo>
                    <a:pt x="6054" y="14091"/>
                    <a:pt x="6075" y="13780"/>
                    <a:pt x="6229" y="13580"/>
                  </a:cubicBezTo>
                  <a:cubicBezTo>
                    <a:pt x="6358" y="13416"/>
                    <a:pt x="6383" y="12939"/>
                    <a:pt x="6302" y="12757"/>
                  </a:cubicBezTo>
                  <a:cubicBezTo>
                    <a:pt x="6204" y="12533"/>
                    <a:pt x="6260" y="12229"/>
                    <a:pt x="6341" y="12019"/>
                  </a:cubicBezTo>
                  <a:cubicBezTo>
                    <a:pt x="6365" y="11952"/>
                    <a:pt x="6383" y="11889"/>
                    <a:pt x="6393" y="11819"/>
                  </a:cubicBezTo>
                  <a:cubicBezTo>
                    <a:pt x="6418" y="11690"/>
                    <a:pt x="6449" y="11539"/>
                    <a:pt x="6596" y="11525"/>
                  </a:cubicBezTo>
                  <a:cubicBezTo>
                    <a:pt x="6726" y="11511"/>
                    <a:pt x="6939" y="11389"/>
                    <a:pt x="7094" y="11179"/>
                  </a:cubicBezTo>
                  <a:cubicBezTo>
                    <a:pt x="7213" y="11017"/>
                    <a:pt x="7486" y="10828"/>
                    <a:pt x="7706" y="10671"/>
                  </a:cubicBezTo>
                  <a:cubicBezTo>
                    <a:pt x="7801" y="10604"/>
                    <a:pt x="7885" y="10548"/>
                    <a:pt x="7937" y="10503"/>
                  </a:cubicBezTo>
                  <a:cubicBezTo>
                    <a:pt x="8158" y="10324"/>
                    <a:pt x="8658" y="9876"/>
                    <a:pt x="8805" y="9631"/>
                  </a:cubicBezTo>
                  <a:cubicBezTo>
                    <a:pt x="8907" y="9463"/>
                    <a:pt x="9103" y="9365"/>
                    <a:pt x="9292" y="9271"/>
                  </a:cubicBezTo>
                  <a:cubicBezTo>
                    <a:pt x="9432" y="9201"/>
                    <a:pt x="9562" y="9134"/>
                    <a:pt x="9646" y="9046"/>
                  </a:cubicBezTo>
                  <a:cubicBezTo>
                    <a:pt x="9779" y="8910"/>
                    <a:pt x="9782" y="8826"/>
                    <a:pt x="9782" y="8703"/>
                  </a:cubicBezTo>
                  <a:cubicBezTo>
                    <a:pt x="9782" y="8640"/>
                    <a:pt x="9789" y="8577"/>
                    <a:pt x="9800" y="8514"/>
                  </a:cubicBezTo>
                  <a:cubicBezTo>
                    <a:pt x="9856" y="8196"/>
                    <a:pt x="10682" y="8129"/>
                    <a:pt x="10843" y="8129"/>
                  </a:cubicBezTo>
                  <a:cubicBezTo>
                    <a:pt x="10864" y="8129"/>
                    <a:pt x="10888" y="8126"/>
                    <a:pt x="10909" y="8126"/>
                  </a:cubicBezTo>
                  <a:lnTo>
                    <a:pt x="10909" y="8119"/>
                  </a:lnTo>
                  <a:lnTo>
                    <a:pt x="10909" y="8091"/>
                  </a:lnTo>
                  <a:cubicBezTo>
                    <a:pt x="10909" y="8080"/>
                    <a:pt x="10909" y="8063"/>
                    <a:pt x="10909" y="8052"/>
                  </a:cubicBezTo>
                  <a:cubicBezTo>
                    <a:pt x="10906" y="8038"/>
                    <a:pt x="10909" y="8031"/>
                    <a:pt x="10906" y="8021"/>
                  </a:cubicBezTo>
                  <a:cubicBezTo>
                    <a:pt x="10902" y="8010"/>
                    <a:pt x="10906" y="7996"/>
                    <a:pt x="10902" y="7982"/>
                  </a:cubicBezTo>
                  <a:cubicBezTo>
                    <a:pt x="10899" y="7972"/>
                    <a:pt x="10899" y="7961"/>
                    <a:pt x="10899" y="7951"/>
                  </a:cubicBezTo>
                  <a:cubicBezTo>
                    <a:pt x="10899" y="7940"/>
                    <a:pt x="10895" y="7926"/>
                    <a:pt x="10895" y="7916"/>
                  </a:cubicBezTo>
                  <a:cubicBezTo>
                    <a:pt x="10895" y="7902"/>
                    <a:pt x="10892" y="7891"/>
                    <a:pt x="10892" y="7881"/>
                  </a:cubicBezTo>
                  <a:cubicBezTo>
                    <a:pt x="10888" y="7870"/>
                    <a:pt x="10888" y="7856"/>
                    <a:pt x="10885" y="7846"/>
                  </a:cubicBezTo>
                  <a:lnTo>
                    <a:pt x="10881" y="7811"/>
                  </a:lnTo>
                  <a:cubicBezTo>
                    <a:pt x="10878" y="7800"/>
                    <a:pt x="10878" y="7790"/>
                    <a:pt x="10874" y="7779"/>
                  </a:cubicBezTo>
                  <a:lnTo>
                    <a:pt x="10871" y="7744"/>
                  </a:lnTo>
                  <a:lnTo>
                    <a:pt x="10864" y="7709"/>
                  </a:lnTo>
                  <a:lnTo>
                    <a:pt x="10857" y="7678"/>
                  </a:lnTo>
                  <a:lnTo>
                    <a:pt x="10850" y="7646"/>
                  </a:lnTo>
                  <a:lnTo>
                    <a:pt x="10843" y="7611"/>
                  </a:lnTo>
                  <a:lnTo>
                    <a:pt x="10839" y="7580"/>
                  </a:lnTo>
                  <a:lnTo>
                    <a:pt x="10829" y="7548"/>
                  </a:lnTo>
                  <a:lnTo>
                    <a:pt x="10822" y="7520"/>
                  </a:lnTo>
                  <a:lnTo>
                    <a:pt x="10815" y="7489"/>
                  </a:lnTo>
                  <a:lnTo>
                    <a:pt x="10808" y="7461"/>
                  </a:lnTo>
                  <a:lnTo>
                    <a:pt x="10801" y="7429"/>
                  </a:lnTo>
                  <a:lnTo>
                    <a:pt x="10794" y="7405"/>
                  </a:lnTo>
                  <a:lnTo>
                    <a:pt x="10787" y="7377"/>
                  </a:lnTo>
                  <a:lnTo>
                    <a:pt x="10776" y="7352"/>
                  </a:lnTo>
                  <a:lnTo>
                    <a:pt x="10769" y="7328"/>
                  </a:lnTo>
                  <a:lnTo>
                    <a:pt x="10762" y="7303"/>
                  </a:lnTo>
                  <a:lnTo>
                    <a:pt x="10755" y="7282"/>
                  </a:lnTo>
                  <a:lnTo>
                    <a:pt x="10745" y="7258"/>
                  </a:lnTo>
                  <a:lnTo>
                    <a:pt x="10741" y="7240"/>
                  </a:lnTo>
                  <a:cubicBezTo>
                    <a:pt x="10734" y="7230"/>
                    <a:pt x="10731" y="7216"/>
                    <a:pt x="10727" y="7205"/>
                  </a:cubicBezTo>
                  <a:cubicBezTo>
                    <a:pt x="10636" y="6970"/>
                    <a:pt x="10587" y="6722"/>
                    <a:pt x="10580" y="6473"/>
                  </a:cubicBezTo>
                  <a:cubicBezTo>
                    <a:pt x="10580" y="6431"/>
                    <a:pt x="10584" y="6389"/>
                    <a:pt x="10591" y="6347"/>
                  </a:cubicBezTo>
                  <a:cubicBezTo>
                    <a:pt x="10615" y="6225"/>
                    <a:pt x="10710" y="6207"/>
                    <a:pt x="10769" y="6197"/>
                  </a:cubicBezTo>
                  <a:cubicBezTo>
                    <a:pt x="10832" y="6183"/>
                    <a:pt x="10867" y="6176"/>
                    <a:pt x="10888" y="6109"/>
                  </a:cubicBezTo>
                  <a:cubicBezTo>
                    <a:pt x="10899" y="6078"/>
                    <a:pt x="10804" y="6036"/>
                    <a:pt x="10734" y="6004"/>
                  </a:cubicBezTo>
                  <a:cubicBezTo>
                    <a:pt x="10706" y="5994"/>
                    <a:pt x="10682" y="5980"/>
                    <a:pt x="10654" y="5966"/>
                  </a:cubicBezTo>
                  <a:cubicBezTo>
                    <a:pt x="10577" y="5927"/>
                    <a:pt x="10510" y="5878"/>
                    <a:pt x="10489" y="5805"/>
                  </a:cubicBezTo>
                  <a:cubicBezTo>
                    <a:pt x="10486" y="5791"/>
                    <a:pt x="10486" y="5777"/>
                    <a:pt x="10486" y="5763"/>
                  </a:cubicBezTo>
                  <a:cubicBezTo>
                    <a:pt x="10486" y="5731"/>
                    <a:pt x="10493" y="5700"/>
                    <a:pt x="10510" y="5675"/>
                  </a:cubicBezTo>
                  <a:cubicBezTo>
                    <a:pt x="10517" y="5658"/>
                    <a:pt x="10528" y="5644"/>
                    <a:pt x="10538" y="5630"/>
                  </a:cubicBezTo>
                  <a:cubicBezTo>
                    <a:pt x="10614" y="5527"/>
                    <a:pt x="10675" y="5487"/>
                    <a:pt x="10735" y="5487"/>
                  </a:cubicBezTo>
                  <a:cubicBezTo>
                    <a:pt x="10777" y="5487"/>
                    <a:pt x="10820" y="5507"/>
                    <a:pt x="10867" y="5539"/>
                  </a:cubicBezTo>
                  <a:cubicBezTo>
                    <a:pt x="10920" y="5581"/>
                    <a:pt x="10983" y="5605"/>
                    <a:pt x="11049" y="5605"/>
                  </a:cubicBezTo>
                  <a:cubicBezTo>
                    <a:pt x="11316" y="5605"/>
                    <a:pt x="11473" y="5738"/>
                    <a:pt x="11473" y="5966"/>
                  </a:cubicBezTo>
                  <a:cubicBezTo>
                    <a:pt x="11473" y="6057"/>
                    <a:pt x="11617" y="6134"/>
                    <a:pt x="11683" y="6162"/>
                  </a:cubicBezTo>
                  <a:cubicBezTo>
                    <a:pt x="11760" y="6155"/>
                    <a:pt x="12117" y="6130"/>
                    <a:pt x="12296" y="6130"/>
                  </a:cubicBezTo>
                  <a:cubicBezTo>
                    <a:pt x="12509" y="6130"/>
                    <a:pt x="12754" y="6130"/>
                    <a:pt x="12754" y="6326"/>
                  </a:cubicBezTo>
                  <a:cubicBezTo>
                    <a:pt x="12754" y="6484"/>
                    <a:pt x="12502" y="6949"/>
                    <a:pt x="12261" y="6949"/>
                  </a:cubicBezTo>
                  <a:cubicBezTo>
                    <a:pt x="12222" y="6949"/>
                    <a:pt x="12187" y="7023"/>
                    <a:pt x="12177" y="7125"/>
                  </a:cubicBezTo>
                  <a:cubicBezTo>
                    <a:pt x="12163" y="7282"/>
                    <a:pt x="12212" y="7401"/>
                    <a:pt x="12243" y="7408"/>
                  </a:cubicBezTo>
                  <a:cubicBezTo>
                    <a:pt x="12244" y="7408"/>
                    <a:pt x="12245" y="7408"/>
                    <a:pt x="12246" y="7408"/>
                  </a:cubicBezTo>
                  <a:cubicBezTo>
                    <a:pt x="12293" y="7408"/>
                    <a:pt x="12377" y="7266"/>
                    <a:pt x="12422" y="7188"/>
                  </a:cubicBezTo>
                  <a:cubicBezTo>
                    <a:pt x="12492" y="7069"/>
                    <a:pt x="12541" y="6981"/>
                    <a:pt x="12621" y="6981"/>
                  </a:cubicBezTo>
                  <a:cubicBezTo>
                    <a:pt x="12709" y="6981"/>
                    <a:pt x="12740" y="7079"/>
                    <a:pt x="12803" y="7464"/>
                  </a:cubicBezTo>
                  <a:cubicBezTo>
                    <a:pt x="12814" y="7517"/>
                    <a:pt x="12824" y="7580"/>
                    <a:pt x="12835" y="7646"/>
                  </a:cubicBezTo>
                  <a:lnTo>
                    <a:pt x="12849" y="7737"/>
                  </a:lnTo>
                  <a:lnTo>
                    <a:pt x="12852" y="7769"/>
                  </a:lnTo>
                  <a:lnTo>
                    <a:pt x="12863" y="7839"/>
                  </a:lnTo>
                  <a:lnTo>
                    <a:pt x="12870" y="7877"/>
                  </a:lnTo>
                  <a:lnTo>
                    <a:pt x="12884" y="7947"/>
                  </a:lnTo>
                  <a:lnTo>
                    <a:pt x="12887" y="7982"/>
                  </a:lnTo>
                  <a:lnTo>
                    <a:pt x="12887" y="7989"/>
                  </a:lnTo>
                  <a:cubicBezTo>
                    <a:pt x="12898" y="7986"/>
                    <a:pt x="12905" y="7986"/>
                    <a:pt x="12915" y="7986"/>
                  </a:cubicBezTo>
                  <a:cubicBezTo>
                    <a:pt x="12940" y="7947"/>
                    <a:pt x="12950" y="7821"/>
                    <a:pt x="12954" y="7744"/>
                  </a:cubicBezTo>
                  <a:cubicBezTo>
                    <a:pt x="12964" y="7618"/>
                    <a:pt x="12975" y="7496"/>
                    <a:pt x="13020" y="7426"/>
                  </a:cubicBezTo>
                  <a:cubicBezTo>
                    <a:pt x="13055" y="7373"/>
                    <a:pt x="13066" y="7230"/>
                    <a:pt x="13073" y="7121"/>
                  </a:cubicBezTo>
                  <a:cubicBezTo>
                    <a:pt x="13083" y="6963"/>
                    <a:pt x="13090" y="6855"/>
                    <a:pt x="13185" y="6855"/>
                  </a:cubicBezTo>
                  <a:cubicBezTo>
                    <a:pt x="13227" y="6858"/>
                    <a:pt x="13269" y="6869"/>
                    <a:pt x="13311" y="6879"/>
                  </a:cubicBezTo>
                  <a:cubicBezTo>
                    <a:pt x="13388" y="6900"/>
                    <a:pt x="13469" y="6914"/>
                    <a:pt x="13549" y="6921"/>
                  </a:cubicBezTo>
                  <a:cubicBezTo>
                    <a:pt x="13549" y="6862"/>
                    <a:pt x="13584" y="6788"/>
                    <a:pt x="13637" y="6673"/>
                  </a:cubicBezTo>
                  <a:cubicBezTo>
                    <a:pt x="13693" y="6540"/>
                    <a:pt x="13766" y="6379"/>
                    <a:pt x="13745" y="6288"/>
                  </a:cubicBezTo>
                  <a:cubicBezTo>
                    <a:pt x="13721" y="6165"/>
                    <a:pt x="13770" y="6036"/>
                    <a:pt x="13815" y="5910"/>
                  </a:cubicBezTo>
                  <a:cubicBezTo>
                    <a:pt x="13861" y="5812"/>
                    <a:pt x="13889" y="5710"/>
                    <a:pt x="13896" y="5605"/>
                  </a:cubicBezTo>
                  <a:cubicBezTo>
                    <a:pt x="13896" y="5392"/>
                    <a:pt x="14039" y="5294"/>
                    <a:pt x="14169" y="5206"/>
                  </a:cubicBezTo>
                  <a:cubicBezTo>
                    <a:pt x="14211" y="5182"/>
                    <a:pt x="14249" y="5150"/>
                    <a:pt x="14284" y="5119"/>
                  </a:cubicBezTo>
                  <a:cubicBezTo>
                    <a:pt x="14355" y="5060"/>
                    <a:pt x="14582" y="4877"/>
                    <a:pt x="14726" y="4877"/>
                  </a:cubicBezTo>
                  <a:cubicBezTo>
                    <a:pt x="14738" y="4877"/>
                    <a:pt x="14750" y="4878"/>
                    <a:pt x="14760" y="4880"/>
                  </a:cubicBezTo>
                  <a:cubicBezTo>
                    <a:pt x="14799" y="4887"/>
                    <a:pt x="14830" y="4916"/>
                    <a:pt x="14844" y="4951"/>
                  </a:cubicBezTo>
                  <a:cubicBezTo>
                    <a:pt x="14855" y="4982"/>
                    <a:pt x="14928" y="5017"/>
                    <a:pt x="14974" y="5024"/>
                  </a:cubicBezTo>
                  <a:lnTo>
                    <a:pt x="14967" y="5010"/>
                  </a:lnTo>
                  <a:cubicBezTo>
                    <a:pt x="14872" y="4870"/>
                    <a:pt x="14834" y="4747"/>
                    <a:pt x="14858" y="4660"/>
                  </a:cubicBezTo>
                  <a:cubicBezTo>
                    <a:pt x="14869" y="4614"/>
                    <a:pt x="14900" y="4572"/>
                    <a:pt x="14946" y="4551"/>
                  </a:cubicBezTo>
                  <a:cubicBezTo>
                    <a:pt x="14949" y="4548"/>
                    <a:pt x="14953" y="4544"/>
                    <a:pt x="14956" y="4544"/>
                  </a:cubicBezTo>
                  <a:lnTo>
                    <a:pt x="14960" y="4537"/>
                  </a:lnTo>
                  <a:lnTo>
                    <a:pt x="14967" y="4530"/>
                  </a:lnTo>
                  <a:lnTo>
                    <a:pt x="14974" y="4523"/>
                  </a:lnTo>
                  <a:lnTo>
                    <a:pt x="14977" y="4516"/>
                  </a:lnTo>
                  <a:lnTo>
                    <a:pt x="14984" y="4506"/>
                  </a:lnTo>
                  <a:lnTo>
                    <a:pt x="14988" y="4495"/>
                  </a:lnTo>
                  <a:lnTo>
                    <a:pt x="14991" y="4485"/>
                  </a:lnTo>
                  <a:lnTo>
                    <a:pt x="14998" y="4474"/>
                  </a:lnTo>
                  <a:lnTo>
                    <a:pt x="15002" y="4460"/>
                  </a:lnTo>
                  <a:lnTo>
                    <a:pt x="15005" y="4450"/>
                  </a:lnTo>
                  <a:lnTo>
                    <a:pt x="15012" y="4439"/>
                  </a:lnTo>
                  <a:lnTo>
                    <a:pt x="15016" y="4425"/>
                  </a:lnTo>
                  <a:lnTo>
                    <a:pt x="15019" y="4415"/>
                  </a:lnTo>
                  <a:lnTo>
                    <a:pt x="15023" y="4401"/>
                  </a:lnTo>
                  <a:lnTo>
                    <a:pt x="14981" y="4390"/>
                  </a:lnTo>
                  <a:lnTo>
                    <a:pt x="14967" y="4383"/>
                  </a:lnTo>
                  <a:lnTo>
                    <a:pt x="14960" y="4383"/>
                  </a:lnTo>
                  <a:lnTo>
                    <a:pt x="14949" y="4380"/>
                  </a:lnTo>
                  <a:lnTo>
                    <a:pt x="14911" y="4369"/>
                  </a:lnTo>
                  <a:lnTo>
                    <a:pt x="14918" y="4366"/>
                  </a:lnTo>
                  <a:cubicBezTo>
                    <a:pt x="14862" y="4348"/>
                    <a:pt x="14813" y="4320"/>
                    <a:pt x="14771" y="4278"/>
                  </a:cubicBezTo>
                  <a:lnTo>
                    <a:pt x="14760" y="4268"/>
                  </a:lnTo>
                  <a:lnTo>
                    <a:pt x="14753" y="4257"/>
                  </a:lnTo>
                  <a:lnTo>
                    <a:pt x="14743" y="4247"/>
                  </a:lnTo>
                  <a:lnTo>
                    <a:pt x="14736" y="4236"/>
                  </a:lnTo>
                  <a:lnTo>
                    <a:pt x="14732" y="4226"/>
                  </a:lnTo>
                  <a:cubicBezTo>
                    <a:pt x="14725" y="4219"/>
                    <a:pt x="14722" y="4208"/>
                    <a:pt x="14722" y="4201"/>
                  </a:cubicBezTo>
                  <a:cubicBezTo>
                    <a:pt x="14704" y="4159"/>
                    <a:pt x="14680" y="4121"/>
                    <a:pt x="14652" y="4086"/>
                  </a:cubicBezTo>
                  <a:lnTo>
                    <a:pt x="14620" y="4047"/>
                  </a:lnTo>
                  <a:cubicBezTo>
                    <a:pt x="14561" y="3970"/>
                    <a:pt x="14501" y="3897"/>
                    <a:pt x="14501" y="3816"/>
                  </a:cubicBezTo>
                  <a:cubicBezTo>
                    <a:pt x="14435" y="3830"/>
                    <a:pt x="14375" y="3862"/>
                    <a:pt x="14330" y="3907"/>
                  </a:cubicBezTo>
                  <a:cubicBezTo>
                    <a:pt x="14290" y="3940"/>
                    <a:pt x="14246" y="3952"/>
                    <a:pt x="14199" y="3952"/>
                  </a:cubicBezTo>
                  <a:cubicBezTo>
                    <a:pt x="14147" y="3952"/>
                    <a:pt x="14093" y="3938"/>
                    <a:pt x="14039" y="3925"/>
                  </a:cubicBezTo>
                  <a:cubicBezTo>
                    <a:pt x="13977" y="3908"/>
                    <a:pt x="13913" y="3892"/>
                    <a:pt x="13846" y="3892"/>
                  </a:cubicBezTo>
                  <a:cubicBezTo>
                    <a:pt x="13790" y="3892"/>
                    <a:pt x="13731" y="3903"/>
                    <a:pt x="13668" y="3935"/>
                  </a:cubicBezTo>
                  <a:cubicBezTo>
                    <a:pt x="13574" y="3988"/>
                    <a:pt x="13486" y="4054"/>
                    <a:pt x="13406" y="4128"/>
                  </a:cubicBezTo>
                  <a:cubicBezTo>
                    <a:pt x="13334" y="4190"/>
                    <a:pt x="13271" y="4246"/>
                    <a:pt x="13187" y="4246"/>
                  </a:cubicBezTo>
                  <a:cubicBezTo>
                    <a:pt x="13176" y="4246"/>
                    <a:pt x="13165" y="4245"/>
                    <a:pt x="13153" y="4243"/>
                  </a:cubicBezTo>
                  <a:cubicBezTo>
                    <a:pt x="13147" y="4243"/>
                    <a:pt x="13143" y="4242"/>
                    <a:pt x="13138" y="4242"/>
                  </a:cubicBezTo>
                  <a:cubicBezTo>
                    <a:pt x="13121" y="4242"/>
                    <a:pt x="13116" y="4252"/>
                    <a:pt x="13090" y="4303"/>
                  </a:cubicBezTo>
                  <a:cubicBezTo>
                    <a:pt x="13066" y="4355"/>
                    <a:pt x="13034" y="4401"/>
                    <a:pt x="12996" y="4443"/>
                  </a:cubicBezTo>
                  <a:cubicBezTo>
                    <a:pt x="12964" y="4474"/>
                    <a:pt x="12933" y="4506"/>
                    <a:pt x="12908" y="4541"/>
                  </a:cubicBezTo>
                  <a:cubicBezTo>
                    <a:pt x="12828" y="4628"/>
                    <a:pt x="12765" y="4698"/>
                    <a:pt x="12691" y="4698"/>
                  </a:cubicBezTo>
                  <a:lnTo>
                    <a:pt x="12681" y="4698"/>
                  </a:lnTo>
                  <a:cubicBezTo>
                    <a:pt x="12656" y="4705"/>
                    <a:pt x="12632" y="4716"/>
                    <a:pt x="12607" y="4723"/>
                  </a:cubicBezTo>
                  <a:lnTo>
                    <a:pt x="12600" y="4723"/>
                  </a:lnTo>
                  <a:lnTo>
                    <a:pt x="12572" y="4737"/>
                  </a:lnTo>
                  <a:lnTo>
                    <a:pt x="12569" y="4737"/>
                  </a:lnTo>
                  <a:lnTo>
                    <a:pt x="12527" y="4754"/>
                  </a:lnTo>
                  <a:lnTo>
                    <a:pt x="12495" y="4768"/>
                  </a:lnTo>
                  <a:cubicBezTo>
                    <a:pt x="12516" y="4824"/>
                    <a:pt x="12534" y="4880"/>
                    <a:pt x="12548" y="4940"/>
                  </a:cubicBezTo>
                  <a:cubicBezTo>
                    <a:pt x="12572" y="5042"/>
                    <a:pt x="12579" y="5161"/>
                    <a:pt x="12534" y="5245"/>
                  </a:cubicBezTo>
                  <a:cubicBezTo>
                    <a:pt x="12527" y="5252"/>
                    <a:pt x="12523" y="5259"/>
                    <a:pt x="12520" y="5266"/>
                  </a:cubicBezTo>
                  <a:cubicBezTo>
                    <a:pt x="12473" y="5330"/>
                    <a:pt x="12407" y="5346"/>
                    <a:pt x="12338" y="5346"/>
                  </a:cubicBezTo>
                  <a:cubicBezTo>
                    <a:pt x="12297" y="5346"/>
                    <a:pt x="12255" y="5341"/>
                    <a:pt x="12215" y="5336"/>
                  </a:cubicBezTo>
                  <a:cubicBezTo>
                    <a:pt x="12174" y="5329"/>
                    <a:pt x="12133" y="5326"/>
                    <a:pt x="12091" y="5326"/>
                  </a:cubicBezTo>
                  <a:cubicBezTo>
                    <a:pt x="12045" y="5326"/>
                    <a:pt x="11999" y="5330"/>
                    <a:pt x="11953" y="5339"/>
                  </a:cubicBezTo>
                  <a:cubicBezTo>
                    <a:pt x="11935" y="5346"/>
                    <a:pt x="11921" y="5350"/>
                    <a:pt x="11904" y="5350"/>
                  </a:cubicBezTo>
                  <a:lnTo>
                    <a:pt x="11893" y="5350"/>
                  </a:lnTo>
                  <a:cubicBezTo>
                    <a:pt x="11879" y="5353"/>
                    <a:pt x="11865" y="5353"/>
                    <a:pt x="11851" y="5357"/>
                  </a:cubicBezTo>
                  <a:lnTo>
                    <a:pt x="11813" y="5357"/>
                  </a:lnTo>
                  <a:cubicBezTo>
                    <a:pt x="11778" y="5357"/>
                    <a:pt x="11743" y="5353"/>
                    <a:pt x="11711" y="5343"/>
                  </a:cubicBezTo>
                  <a:lnTo>
                    <a:pt x="11697" y="5343"/>
                  </a:lnTo>
                  <a:lnTo>
                    <a:pt x="11662" y="5332"/>
                  </a:lnTo>
                  <a:lnTo>
                    <a:pt x="11652" y="5329"/>
                  </a:lnTo>
                  <a:lnTo>
                    <a:pt x="11613" y="5318"/>
                  </a:lnTo>
                  <a:cubicBezTo>
                    <a:pt x="11568" y="5300"/>
                    <a:pt x="11523" y="5291"/>
                    <a:pt x="11478" y="5291"/>
                  </a:cubicBezTo>
                  <a:cubicBezTo>
                    <a:pt x="11463" y="5291"/>
                    <a:pt x="11449" y="5292"/>
                    <a:pt x="11435" y="5294"/>
                  </a:cubicBezTo>
                  <a:cubicBezTo>
                    <a:pt x="11406" y="5301"/>
                    <a:pt x="11379" y="5304"/>
                    <a:pt x="11354" y="5304"/>
                  </a:cubicBezTo>
                  <a:cubicBezTo>
                    <a:pt x="11266" y="5304"/>
                    <a:pt x="11195" y="5267"/>
                    <a:pt x="11140" y="5238"/>
                  </a:cubicBezTo>
                  <a:cubicBezTo>
                    <a:pt x="11119" y="5224"/>
                    <a:pt x="11091" y="5213"/>
                    <a:pt x="11067" y="5210"/>
                  </a:cubicBezTo>
                  <a:cubicBezTo>
                    <a:pt x="11056" y="5210"/>
                    <a:pt x="11049" y="5213"/>
                    <a:pt x="11039" y="5213"/>
                  </a:cubicBezTo>
                  <a:lnTo>
                    <a:pt x="11014" y="5213"/>
                  </a:lnTo>
                  <a:cubicBezTo>
                    <a:pt x="11007" y="5210"/>
                    <a:pt x="11004" y="5210"/>
                    <a:pt x="10997" y="5206"/>
                  </a:cubicBezTo>
                  <a:lnTo>
                    <a:pt x="10983" y="5203"/>
                  </a:lnTo>
                  <a:lnTo>
                    <a:pt x="10972" y="5196"/>
                  </a:lnTo>
                  <a:lnTo>
                    <a:pt x="10958" y="5189"/>
                  </a:lnTo>
                  <a:lnTo>
                    <a:pt x="10944" y="5178"/>
                  </a:lnTo>
                  <a:cubicBezTo>
                    <a:pt x="10937" y="5175"/>
                    <a:pt x="10930" y="5168"/>
                    <a:pt x="10923" y="5161"/>
                  </a:cubicBezTo>
                  <a:cubicBezTo>
                    <a:pt x="10916" y="5154"/>
                    <a:pt x="10909" y="5147"/>
                    <a:pt x="10906" y="5140"/>
                  </a:cubicBezTo>
                  <a:lnTo>
                    <a:pt x="10895" y="5154"/>
                  </a:lnTo>
                  <a:lnTo>
                    <a:pt x="10857" y="5066"/>
                  </a:lnTo>
                  <a:cubicBezTo>
                    <a:pt x="10850" y="5052"/>
                    <a:pt x="10843" y="5042"/>
                    <a:pt x="10839" y="5028"/>
                  </a:cubicBezTo>
                  <a:lnTo>
                    <a:pt x="10832" y="5014"/>
                  </a:lnTo>
                  <a:cubicBezTo>
                    <a:pt x="10818" y="4982"/>
                    <a:pt x="10811" y="4947"/>
                    <a:pt x="10808" y="4908"/>
                  </a:cubicBezTo>
                  <a:lnTo>
                    <a:pt x="10808" y="4901"/>
                  </a:lnTo>
                  <a:cubicBezTo>
                    <a:pt x="10808" y="4891"/>
                    <a:pt x="10808" y="4880"/>
                    <a:pt x="10804" y="4870"/>
                  </a:cubicBezTo>
                  <a:cubicBezTo>
                    <a:pt x="10804" y="4856"/>
                    <a:pt x="10804" y="4842"/>
                    <a:pt x="10804" y="4828"/>
                  </a:cubicBezTo>
                  <a:lnTo>
                    <a:pt x="10804" y="4814"/>
                  </a:lnTo>
                  <a:cubicBezTo>
                    <a:pt x="10804" y="4800"/>
                    <a:pt x="10808" y="4782"/>
                    <a:pt x="10811" y="4768"/>
                  </a:cubicBezTo>
                  <a:cubicBezTo>
                    <a:pt x="10829" y="4691"/>
                    <a:pt x="10811" y="4614"/>
                    <a:pt x="10773" y="4548"/>
                  </a:cubicBezTo>
                  <a:cubicBezTo>
                    <a:pt x="10769" y="4544"/>
                    <a:pt x="10766" y="4541"/>
                    <a:pt x="10759" y="4534"/>
                  </a:cubicBezTo>
                  <a:lnTo>
                    <a:pt x="10759" y="4541"/>
                  </a:lnTo>
                  <a:cubicBezTo>
                    <a:pt x="10724" y="4590"/>
                    <a:pt x="10675" y="4628"/>
                    <a:pt x="10619" y="4653"/>
                  </a:cubicBezTo>
                  <a:cubicBezTo>
                    <a:pt x="10601" y="4660"/>
                    <a:pt x="10587" y="4670"/>
                    <a:pt x="10573" y="4684"/>
                  </a:cubicBezTo>
                  <a:cubicBezTo>
                    <a:pt x="10566" y="4691"/>
                    <a:pt x="10552" y="4705"/>
                    <a:pt x="10552" y="4761"/>
                  </a:cubicBezTo>
                  <a:cubicBezTo>
                    <a:pt x="10556" y="4824"/>
                    <a:pt x="10563" y="4884"/>
                    <a:pt x="10573" y="4944"/>
                  </a:cubicBezTo>
                  <a:cubicBezTo>
                    <a:pt x="10598" y="5091"/>
                    <a:pt x="10626" y="5259"/>
                    <a:pt x="10510" y="5371"/>
                  </a:cubicBezTo>
                  <a:cubicBezTo>
                    <a:pt x="10507" y="5378"/>
                    <a:pt x="10500" y="5381"/>
                    <a:pt x="10493" y="5388"/>
                  </a:cubicBezTo>
                  <a:lnTo>
                    <a:pt x="10486" y="5392"/>
                  </a:lnTo>
                  <a:lnTo>
                    <a:pt x="10468" y="5402"/>
                  </a:lnTo>
                  <a:lnTo>
                    <a:pt x="10461" y="5409"/>
                  </a:lnTo>
                  <a:lnTo>
                    <a:pt x="10440" y="5420"/>
                  </a:lnTo>
                  <a:lnTo>
                    <a:pt x="10433" y="5423"/>
                  </a:lnTo>
                  <a:lnTo>
                    <a:pt x="10402" y="5437"/>
                  </a:lnTo>
                  <a:lnTo>
                    <a:pt x="10398" y="5437"/>
                  </a:lnTo>
                  <a:lnTo>
                    <a:pt x="10367" y="5448"/>
                  </a:lnTo>
                  <a:lnTo>
                    <a:pt x="10353" y="5451"/>
                  </a:lnTo>
                  <a:lnTo>
                    <a:pt x="10328" y="5462"/>
                  </a:lnTo>
                  <a:lnTo>
                    <a:pt x="10314" y="5465"/>
                  </a:lnTo>
                  <a:lnTo>
                    <a:pt x="10286" y="5472"/>
                  </a:lnTo>
                  <a:lnTo>
                    <a:pt x="10276" y="5476"/>
                  </a:lnTo>
                  <a:lnTo>
                    <a:pt x="10230" y="5486"/>
                  </a:lnTo>
                  <a:lnTo>
                    <a:pt x="10223" y="5486"/>
                  </a:lnTo>
                  <a:lnTo>
                    <a:pt x="10185" y="5493"/>
                  </a:lnTo>
                  <a:lnTo>
                    <a:pt x="10171" y="5497"/>
                  </a:lnTo>
                  <a:lnTo>
                    <a:pt x="10139" y="5500"/>
                  </a:lnTo>
                  <a:lnTo>
                    <a:pt x="10125" y="5504"/>
                  </a:lnTo>
                  <a:lnTo>
                    <a:pt x="10090" y="5511"/>
                  </a:lnTo>
                  <a:lnTo>
                    <a:pt x="10076" y="5511"/>
                  </a:lnTo>
                  <a:lnTo>
                    <a:pt x="10031" y="5514"/>
                  </a:lnTo>
                  <a:lnTo>
                    <a:pt x="10020" y="5514"/>
                  </a:lnTo>
                  <a:lnTo>
                    <a:pt x="9982" y="5518"/>
                  </a:lnTo>
                  <a:lnTo>
                    <a:pt x="9705" y="5518"/>
                  </a:lnTo>
                  <a:lnTo>
                    <a:pt x="9663" y="5511"/>
                  </a:lnTo>
                  <a:lnTo>
                    <a:pt x="9653" y="5511"/>
                  </a:lnTo>
                  <a:lnTo>
                    <a:pt x="9611" y="5507"/>
                  </a:lnTo>
                  <a:lnTo>
                    <a:pt x="9607" y="5507"/>
                  </a:lnTo>
                  <a:lnTo>
                    <a:pt x="9569" y="5497"/>
                  </a:lnTo>
                  <a:lnTo>
                    <a:pt x="9562" y="5497"/>
                  </a:lnTo>
                  <a:cubicBezTo>
                    <a:pt x="9548" y="5493"/>
                    <a:pt x="9537" y="5490"/>
                    <a:pt x="9527" y="5486"/>
                  </a:cubicBezTo>
                  <a:cubicBezTo>
                    <a:pt x="9516" y="5483"/>
                    <a:pt x="9509" y="5479"/>
                    <a:pt x="9499" y="5472"/>
                  </a:cubicBezTo>
                  <a:lnTo>
                    <a:pt x="9495" y="5469"/>
                  </a:lnTo>
                  <a:cubicBezTo>
                    <a:pt x="9485" y="5465"/>
                    <a:pt x="9478" y="5462"/>
                    <a:pt x="9471" y="5455"/>
                  </a:cubicBezTo>
                  <a:cubicBezTo>
                    <a:pt x="9422" y="5413"/>
                    <a:pt x="9268" y="5371"/>
                    <a:pt x="9138" y="5339"/>
                  </a:cubicBezTo>
                  <a:cubicBezTo>
                    <a:pt x="8886" y="5269"/>
                    <a:pt x="8756" y="5231"/>
                    <a:pt x="8735" y="5136"/>
                  </a:cubicBezTo>
                  <a:cubicBezTo>
                    <a:pt x="8718" y="5042"/>
                    <a:pt x="8564" y="4887"/>
                    <a:pt x="8497" y="4887"/>
                  </a:cubicBezTo>
                  <a:cubicBezTo>
                    <a:pt x="8441" y="4894"/>
                    <a:pt x="8385" y="4908"/>
                    <a:pt x="8329" y="4926"/>
                  </a:cubicBezTo>
                  <a:cubicBezTo>
                    <a:pt x="8212" y="4961"/>
                    <a:pt x="8117" y="4987"/>
                    <a:pt x="8045" y="4987"/>
                  </a:cubicBezTo>
                  <a:cubicBezTo>
                    <a:pt x="8003" y="4987"/>
                    <a:pt x="7968" y="4978"/>
                    <a:pt x="7941" y="4958"/>
                  </a:cubicBezTo>
                  <a:lnTo>
                    <a:pt x="7913" y="4940"/>
                  </a:lnTo>
                  <a:cubicBezTo>
                    <a:pt x="7825" y="4870"/>
                    <a:pt x="7636" y="4730"/>
                    <a:pt x="7517" y="4712"/>
                  </a:cubicBezTo>
                  <a:cubicBezTo>
                    <a:pt x="7475" y="4705"/>
                    <a:pt x="7433" y="4695"/>
                    <a:pt x="7391" y="4681"/>
                  </a:cubicBezTo>
                  <a:cubicBezTo>
                    <a:pt x="7251" y="4639"/>
                    <a:pt x="7083" y="4551"/>
                    <a:pt x="7055" y="4453"/>
                  </a:cubicBezTo>
                  <a:cubicBezTo>
                    <a:pt x="7034" y="4439"/>
                    <a:pt x="7013" y="4425"/>
                    <a:pt x="6988" y="4418"/>
                  </a:cubicBezTo>
                  <a:cubicBezTo>
                    <a:pt x="6960" y="4408"/>
                    <a:pt x="6932" y="4397"/>
                    <a:pt x="6904" y="4387"/>
                  </a:cubicBezTo>
                  <a:lnTo>
                    <a:pt x="6880" y="4380"/>
                  </a:lnTo>
                  <a:cubicBezTo>
                    <a:pt x="6771" y="4345"/>
                    <a:pt x="6673" y="4313"/>
                    <a:pt x="6631" y="4254"/>
                  </a:cubicBezTo>
                  <a:cubicBezTo>
                    <a:pt x="6600" y="4226"/>
                    <a:pt x="6561" y="4205"/>
                    <a:pt x="6523" y="4187"/>
                  </a:cubicBezTo>
                  <a:cubicBezTo>
                    <a:pt x="6439" y="4152"/>
                    <a:pt x="6337" y="4103"/>
                    <a:pt x="6337" y="3998"/>
                  </a:cubicBezTo>
                  <a:cubicBezTo>
                    <a:pt x="6344" y="3928"/>
                    <a:pt x="6358" y="3862"/>
                    <a:pt x="6383" y="3795"/>
                  </a:cubicBezTo>
                  <a:cubicBezTo>
                    <a:pt x="6404" y="3729"/>
                    <a:pt x="6421" y="3659"/>
                    <a:pt x="6425" y="3589"/>
                  </a:cubicBezTo>
                  <a:cubicBezTo>
                    <a:pt x="6425" y="3578"/>
                    <a:pt x="6425" y="3564"/>
                    <a:pt x="6428" y="3554"/>
                  </a:cubicBezTo>
                  <a:lnTo>
                    <a:pt x="6428" y="3547"/>
                  </a:lnTo>
                  <a:cubicBezTo>
                    <a:pt x="6449" y="3466"/>
                    <a:pt x="6526" y="3396"/>
                    <a:pt x="6593" y="3333"/>
                  </a:cubicBezTo>
                  <a:cubicBezTo>
                    <a:pt x="6628" y="3309"/>
                    <a:pt x="6656" y="3277"/>
                    <a:pt x="6680" y="3246"/>
                  </a:cubicBezTo>
                  <a:cubicBezTo>
                    <a:pt x="6670" y="3218"/>
                    <a:pt x="6596" y="3148"/>
                    <a:pt x="6512" y="3088"/>
                  </a:cubicBezTo>
                  <a:lnTo>
                    <a:pt x="6477" y="3064"/>
                  </a:lnTo>
                  <a:lnTo>
                    <a:pt x="6460" y="3057"/>
                  </a:lnTo>
                  <a:lnTo>
                    <a:pt x="6453" y="3043"/>
                  </a:lnTo>
                  <a:cubicBezTo>
                    <a:pt x="6411" y="2966"/>
                    <a:pt x="6355" y="2896"/>
                    <a:pt x="6288" y="2840"/>
                  </a:cubicBezTo>
                  <a:cubicBezTo>
                    <a:pt x="6260" y="2811"/>
                    <a:pt x="6225" y="2797"/>
                    <a:pt x="6187" y="2794"/>
                  </a:cubicBezTo>
                  <a:cubicBezTo>
                    <a:pt x="6064" y="2794"/>
                    <a:pt x="5970" y="2692"/>
                    <a:pt x="5889" y="2605"/>
                  </a:cubicBezTo>
                  <a:cubicBezTo>
                    <a:pt x="5830" y="2542"/>
                    <a:pt x="5770" y="2479"/>
                    <a:pt x="5725" y="2472"/>
                  </a:cubicBezTo>
                  <a:cubicBezTo>
                    <a:pt x="5588" y="2454"/>
                    <a:pt x="5560" y="2304"/>
                    <a:pt x="5536" y="2181"/>
                  </a:cubicBezTo>
                  <a:cubicBezTo>
                    <a:pt x="5529" y="2122"/>
                    <a:pt x="5515" y="2066"/>
                    <a:pt x="5487" y="2017"/>
                  </a:cubicBezTo>
                  <a:cubicBezTo>
                    <a:pt x="5413" y="1922"/>
                    <a:pt x="5417" y="1754"/>
                    <a:pt x="5497" y="1674"/>
                  </a:cubicBezTo>
                  <a:cubicBezTo>
                    <a:pt x="5519" y="1652"/>
                    <a:pt x="5551" y="1636"/>
                    <a:pt x="5590" y="1636"/>
                  </a:cubicBezTo>
                  <a:cubicBezTo>
                    <a:pt x="5627" y="1636"/>
                    <a:pt x="5668" y="1650"/>
                    <a:pt x="5711" y="1688"/>
                  </a:cubicBezTo>
                  <a:cubicBezTo>
                    <a:pt x="5725" y="1702"/>
                    <a:pt x="5742" y="1709"/>
                    <a:pt x="5760" y="1716"/>
                  </a:cubicBezTo>
                  <a:cubicBezTo>
                    <a:pt x="5777" y="1721"/>
                    <a:pt x="5795" y="1724"/>
                    <a:pt x="5813" y="1724"/>
                  </a:cubicBezTo>
                  <a:cubicBezTo>
                    <a:pt x="5849" y="1724"/>
                    <a:pt x="5887" y="1712"/>
                    <a:pt x="5917" y="1691"/>
                  </a:cubicBezTo>
                  <a:cubicBezTo>
                    <a:pt x="5945" y="1670"/>
                    <a:pt x="5956" y="1639"/>
                    <a:pt x="5949" y="1607"/>
                  </a:cubicBezTo>
                  <a:cubicBezTo>
                    <a:pt x="5945" y="1597"/>
                    <a:pt x="5942" y="1586"/>
                    <a:pt x="5935" y="1576"/>
                  </a:cubicBezTo>
                  <a:cubicBezTo>
                    <a:pt x="5889" y="1499"/>
                    <a:pt x="5837" y="1425"/>
                    <a:pt x="5781" y="1355"/>
                  </a:cubicBezTo>
                  <a:cubicBezTo>
                    <a:pt x="5693" y="1243"/>
                    <a:pt x="5623" y="1156"/>
                    <a:pt x="5623" y="1072"/>
                  </a:cubicBezTo>
                  <a:cubicBezTo>
                    <a:pt x="5623" y="1061"/>
                    <a:pt x="5623" y="1051"/>
                    <a:pt x="5623" y="1040"/>
                  </a:cubicBezTo>
                  <a:cubicBezTo>
                    <a:pt x="5627" y="1012"/>
                    <a:pt x="5634" y="977"/>
                    <a:pt x="5644" y="935"/>
                  </a:cubicBezTo>
                  <a:cubicBezTo>
                    <a:pt x="5648" y="914"/>
                    <a:pt x="5651" y="890"/>
                    <a:pt x="5658" y="865"/>
                  </a:cubicBezTo>
                  <a:cubicBezTo>
                    <a:pt x="5669" y="809"/>
                    <a:pt x="5672" y="753"/>
                    <a:pt x="5672" y="697"/>
                  </a:cubicBezTo>
                  <a:lnTo>
                    <a:pt x="5672" y="690"/>
                  </a:lnTo>
                  <a:cubicBezTo>
                    <a:pt x="5672" y="683"/>
                    <a:pt x="5669" y="676"/>
                    <a:pt x="5669" y="665"/>
                  </a:cubicBezTo>
                  <a:cubicBezTo>
                    <a:pt x="5665" y="658"/>
                    <a:pt x="5665" y="651"/>
                    <a:pt x="5662" y="644"/>
                  </a:cubicBezTo>
                  <a:lnTo>
                    <a:pt x="5658" y="641"/>
                  </a:lnTo>
                  <a:cubicBezTo>
                    <a:pt x="5655" y="637"/>
                    <a:pt x="5655" y="634"/>
                    <a:pt x="5651" y="627"/>
                  </a:cubicBezTo>
                  <a:lnTo>
                    <a:pt x="5648" y="623"/>
                  </a:lnTo>
                  <a:cubicBezTo>
                    <a:pt x="5644" y="620"/>
                    <a:pt x="5637" y="616"/>
                    <a:pt x="5634" y="613"/>
                  </a:cubicBezTo>
                  <a:cubicBezTo>
                    <a:pt x="5567" y="578"/>
                    <a:pt x="5508" y="532"/>
                    <a:pt x="5455" y="483"/>
                  </a:cubicBezTo>
                  <a:cubicBezTo>
                    <a:pt x="5403" y="434"/>
                    <a:pt x="5361" y="382"/>
                    <a:pt x="5329" y="322"/>
                  </a:cubicBezTo>
                  <a:cubicBezTo>
                    <a:pt x="5308" y="287"/>
                    <a:pt x="5291" y="249"/>
                    <a:pt x="5280" y="210"/>
                  </a:cubicBezTo>
                  <a:cubicBezTo>
                    <a:pt x="5277" y="200"/>
                    <a:pt x="5273" y="186"/>
                    <a:pt x="5266" y="179"/>
                  </a:cubicBezTo>
                  <a:cubicBezTo>
                    <a:pt x="5266" y="172"/>
                    <a:pt x="5259" y="165"/>
                    <a:pt x="5259" y="158"/>
                  </a:cubicBezTo>
                  <a:cubicBezTo>
                    <a:pt x="5256" y="154"/>
                    <a:pt x="5252" y="151"/>
                    <a:pt x="5249" y="144"/>
                  </a:cubicBezTo>
                  <a:cubicBezTo>
                    <a:pt x="5249" y="140"/>
                    <a:pt x="5238" y="130"/>
                    <a:pt x="5231" y="119"/>
                  </a:cubicBezTo>
                  <a:lnTo>
                    <a:pt x="5228" y="112"/>
                  </a:lnTo>
                  <a:cubicBezTo>
                    <a:pt x="5221" y="102"/>
                    <a:pt x="5210" y="91"/>
                    <a:pt x="5203" y="81"/>
                  </a:cubicBezTo>
                  <a:cubicBezTo>
                    <a:pt x="5175" y="53"/>
                    <a:pt x="5144" y="25"/>
                    <a:pt x="5109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204" name="Google Shape;6204;p105"/>
            <p:cNvSpPr/>
            <p:nvPr/>
          </p:nvSpPr>
          <p:spPr>
            <a:xfrm>
              <a:off x="2702915" y="186921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0" y="0"/>
                  </a:moveTo>
                  <a:lnTo>
                    <a:pt x="7" y="28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205" name="Google Shape;6205;p105"/>
            <p:cNvSpPr/>
            <p:nvPr/>
          </p:nvSpPr>
          <p:spPr>
            <a:xfrm>
              <a:off x="2730382" y="1871783"/>
              <a:ext cx="204" cy="1290"/>
            </a:xfrm>
            <a:custGeom>
              <a:avLst/>
              <a:gdLst/>
              <a:ahLst/>
              <a:cxnLst/>
              <a:rect l="l" t="t" r="r" b="b"/>
              <a:pathLst>
                <a:path w="15" h="95" extrusionOk="0">
                  <a:moveTo>
                    <a:pt x="15" y="9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206" name="Google Shape;6206;p105"/>
            <p:cNvSpPr/>
            <p:nvPr/>
          </p:nvSpPr>
          <p:spPr>
            <a:xfrm>
              <a:off x="2703105" y="1870018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207" name="Google Shape;6207;p105"/>
            <p:cNvSpPr/>
            <p:nvPr/>
          </p:nvSpPr>
          <p:spPr>
            <a:xfrm>
              <a:off x="2702480" y="186773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1" y="1"/>
                  </a:moveTo>
                  <a:lnTo>
                    <a:pt x="8" y="29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208" name="Google Shape;6208;p105"/>
            <p:cNvSpPr/>
            <p:nvPr/>
          </p:nvSpPr>
          <p:spPr>
            <a:xfrm>
              <a:off x="2701774" y="1865795"/>
              <a:ext cx="204" cy="489"/>
            </a:xfrm>
            <a:custGeom>
              <a:avLst/>
              <a:gdLst/>
              <a:ahLst/>
              <a:cxnLst/>
              <a:rect l="l" t="t" r="r" b="b"/>
              <a:pathLst>
                <a:path w="15" h="36" extrusionOk="0">
                  <a:moveTo>
                    <a:pt x="0" y="0"/>
                  </a:moveTo>
                  <a:cubicBezTo>
                    <a:pt x="4" y="11"/>
                    <a:pt x="11" y="21"/>
                    <a:pt x="14" y="35"/>
                  </a:cubicBezTo>
                  <a:cubicBezTo>
                    <a:pt x="11" y="21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209" name="Google Shape;6209;p105"/>
            <p:cNvSpPr/>
            <p:nvPr/>
          </p:nvSpPr>
          <p:spPr>
            <a:xfrm>
              <a:off x="2730667" y="1873439"/>
              <a:ext cx="163" cy="964"/>
            </a:xfrm>
            <a:custGeom>
              <a:avLst/>
              <a:gdLst/>
              <a:ahLst/>
              <a:cxnLst/>
              <a:rect l="l" t="t" r="r" b="b"/>
              <a:pathLst>
                <a:path w="12" h="71" extrusionOk="0">
                  <a:moveTo>
                    <a:pt x="11" y="7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210" name="Google Shape;6210;p105"/>
            <p:cNvSpPr/>
            <p:nvPr/>
          </p:nvSpPr>
          <p:spPr>
            <a:xfrm>
              <a:off x="2730911" y="1874919"/>
              <a:ext cx="149" cy="1005"/>
            </a:xfrm>
            <a:custGeom>
              <a:avLst/>
              <a:gdLst/>
              <a:ahLst/>
              <a:cxnLst/>
              <a:rect l="l" t="t" r="r" b="b"/>
              <a:pathLst>
                <a:path w="11" h="74" extrusionOk="0">
                  <a:moveTo>
                    <a:pt x="11" y="7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211" name="Google Shape;6211;p105"/>
            <p:cNvSpPr/>
            <p:nvPr/>
          </p:nvSpPr>
          <p:spPr>
            <a:xfrm>
              <a:off x="2702290" y="1867071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1" y="1"/>
                  </a:moveTo>
                  <a:lnTo>
                    <a:pt x="8" y="25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212" name="Google Shape;6212;p105"/>
            <p:cNvSpPr/>
            <p:nvPr/>
          </p:nvSpPr>
          <p:spPr>
            <a:xfrm>
              <a:off x="2703675" y="1872638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lnTo>
                    <a:pt x="4" y="32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213" name="Google Shape;6213;p105"/>
            <p:cNvSpPr/>
            <p:nvPr/>
          </p:nvSpPr>
          <p:spPr>
            <a:xfrm>
              <a:off x="2703485" y="1871728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214" name="Google Shape;6214;p105"/>
            <p:cNvSpPr/>
            <p:nvPr/>
          </p:nvSpPr>
          <p:spPr>
            <a:xfrm>
              <a:off x="2702670" y="1868497"/>
              <a:ext cx="163" cy="353"/>
            </a:xfrm>
            <a:custGeom>
              <a:avLst/>
              <a:gdLst/>
              <a:ahLst/>
              <a:cxnLst/>
              <a:rect l="l" t="t" r="r" b="b"/>
              <a:pathLst>
                <a:path w="12" h="26" extrusionOk="0">
                  <a:moveTo>
                    <a:pt x="1" y="1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215" name="Google Shape;6215;p105"/>
            <p:cNvSpPr/>
            <p:nvPr/>
          </p:nvSpPr>
          <p:spPr>
            <a:xfrm>
              <a:off x="2731142" y="187634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7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216" name="Google Shape;6216;p105"/>
            <p:cNvSpPr/>
            <p:nvPr/>
          </p:nvSpPr>
          <p:spPr>
            <a:xfrm>
              <a:off x="2699819" y="1855802"/>
              <a:ext cx="1969" cy="10007"/>
            </a:xfrm>
            <a:custGeom>
              <a:avLst/>
              <a:gdLst/>
              <a:ahLst/>
              <a:cxnLst/>
              <a:rect l="l" t="t" r="r" b="b"/>
              <a:pathLst>
                <a:path w="145" h="737" extrusionOk="0">
                  <a:moveTo>
                    <a:pt x="144" y="736"/>
                  </a:moveTo>
                  <a:cubicBezTo>
                    <a:pt x="57" y="501"/>
                    <a:pt x="8" y="253"/>
                    <a:pt x="1" y="1"/>
                  </a:cubicBezTo>
                  <a:cubicBezTo>
                    <a:pt x="8" y="253"/>
                    <a:pt x="57" y="501"/>
                    <a:pt x="144" y="736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217" name="Google Shape;6217;p105"/>
            <p:cNvSpPr/>
            <p:nvPr/>
          </p:nvSpPr>
          <p:spPr>
            <a:xfrm>
              <a:off x="2704191" y="1876345"/>
              <a:ext cx="68" cy="530"/>
            </a:xfrm>
            <a:custGeom>
              <a:avLst/>
              <a:gdLst/>
              <a:ahLst/>
              <a:cxnLst/>
              <a:rect l="l" t="t" r="r" b="b"/>
              <a:pathLst>
                <a:path w="5" h="39" extrusionOk="0">
                  <a:moveTo>
                    <a:pt x="1" y="0"/>
                  </a:moveTo>
                  <a:cubicBezTo>
                    <a:pt x="1" y="11"/>
                    <a:pt x="1" y="25"/>
                    <a:pt x="4" y="39"/>
                  </a:cubicBezTo>
                  <a:cubicBezTo>
                    <a:pt x="4" y="25"/>
                    <a:pt x="1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218" name="Google Shape;6218;p105"/>
            <p:cNvSpPr/>
            <p:nvPr/>
          </p:nvSpPr>
          <p:spPr>
            <a:xfrm>
              <a:off x="2698543" y="1845022"/>
              <a:ext cx="299" cy="1195"/>
            </a:xfrm>
            <a:custGeom>
              <a:avLst/>
              <a:gdLst/>
              <a:ahLst/>
              <a:cxnLst/>
              <a:rect l="l" t="t" r="r" b="b"/>
              <a:pathLst>
                <a:path w="22" h="88" extrusionOk="0">
                  <a:moveTo>
                    <a:pt x="0" y="88"/>
                  </a:moveTo>
                  <a:cubicBezTo>
                    <a:pt x="0" y="56"/>
                    <a:pt x="7" y="28"/>
                    <a:pt x="21" y="0"/>
                  </a:cubicBezTo>
                  <a:cubicBezTo>
                    <a:pt x="7" y="28"/>
                    <a:pt x="0" y="56"/>
                    <a:pt x="0" y="88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219" name="Google Shape;6219;p105"/>
            <p:cNvSpPr/>
            <p:nvPr/>
          </p:nvSpPr>
          <p:spPr>
            <a:xfrm>
              <a:off x="2703295" y="1870873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220" name="Google Shape;6220;p105"/>
            <p:cNvSpPr/>
            <p:nvPr/>
          </p:nvSpPr>
          <p:spPr>
            <a:xfrm>
              <a:off x="2703960" y="1874485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0" y="1"/>
                  </a:moveTo>
                  <a:cubicBezTo>
                    <a:pt x="0" y="11"/>
                    <a:pt x="4" y="22"/>
                    <a:pt x="4" y="36"/>
                  </a:cubicBezTo>
                  <a:cubicBezTo>
                    <a:pt x="4" y="22"/>
                    <a:pt x="0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221" name="Google Shape;6221;p105"/>
            <p:cNvSpPr/>
            <p:nvPr/>
          </p:nvSpPr>
          <p:spPr>
            <a:xfrm>
              <a:off x="2704245" y="1877241"/>
              <a:ext cx="54" cy="543"/>
            </a:xfrm>
            <a:custGeom>
              <a:avLst/>
              <a:gdLst/>
              <a:ahLst/>
              <a:cxnLst/>
              <a:rect l="l" t="t" r="r" b="b"/>
              <a:pathLst>
                <a:path w="4" h="40" extrusionOk="0">
                  <a:moveTo>
                    <a:pt x="0" y="1"/>
                  </a:moveTo>
                  <a:cubicBezTo>
                    <a:pt x="0" y="15"/>
                    <a:pt x="0" y="29"/>
                    <a:pt x="4" y="39"/>
                  </a:cubicBezTo>
                  <a:cubicBezTo>
                    <a:pt x="4" y="29"/>
                    <a:pt x="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222" name="Google Shape;6222;p105"/>
            <p:cNvSpPr/>
            <p:nvPr/>
          </p:nvSpPr>
          <p:spPr>
            <a:xfrm>
              <a:off x="2704055" y="1875394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0" y="0"/>
                  </a:moveTo>
                  <a:cubicBezTo>
                    <a:pt x="0" y="12"/>
                    <a:pt x="3" y="21"/>
                    <a:pt x="5" y="29"/>
                  </a:cubicBezTo>
                  <a:lnTo>
                    <a:pt x="5" y="29"/>
                  </a:lnTo>
                  <a:cubicBezTo>
                    <a:pt x="4" y="22"/>
                    <a:pt x="3" y="11"/>
                    <a:pt x="0" y="0"/>
                  </a:cubicBezTo>
                  <a:close/>
                  <a:moveTo>
                    <a:pt x="5" y="29"/>
                  </a:moveTo>
                  <a:lnTo>
                    <a:pt x="5" y="29"/>
                  </a:lnTo>
                  <a:cubicBezTo>
                    <a:pt x="6" y="31"/>
                    <a:pt x="7" y="34"/>
                    <a:pt x="7" y="35"/>
                  </a:cubicBezTo>
                  <a:cubicBezTo>
                    <a:pt x="7" y="33"/>
                    <a:pt x="6" y="31"/>
                    <a:pt x="5" y="29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223" name="Google Shape;6223;p105"/>
            <p:cNvSpPr/>
            <p:nvPr/>
          </p:nvSpPr>
          <p:spPr>
            <a:xfrm>
              <a:off x="2704286" y="1878151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224" name="Google Shape;6224;p105"/>
            <p:cNvSpPr/>
            <p:nvPr/>
          </p:nvSpPr>
          <p:spPr>
            <a:xfrm>
              <a:off x="2703811" y="1873534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1"/>
                  </a:moveTo>
                  <a:cubicBezTo>
                    <a:pt x="1" y="11"/>
                    <a:pt x="4" y="25"/>
                    <a:pt x="4" y="36"/>
                  </a:cubicBezTo>
                  <a:cubicBezTo>
                    <a:pt x="4" y="25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225" name="Google Shape;6225;p105"/>
            <p:cNvSpPr/>
            <p:nvPr/>
          </p:nvSpPr>
          <p:spPr>
            <a:xfrm>
              <a:off x="2702059" y="1866460"/>
              <a:ext cx="149" cy="339"/>
            </a:xfrm>
            <a:custGeom>
              <a:avLst/>
              <a:gdLst/>
              <a:ahLst/>
              <a:cxnLst/>
              <a:rect l="l" t="t" r="r" b="b"/>
              <a:pathLst>
                <a:path w="11" h="25" extrusionOk="0">
                  <a:moveTo>
                    <a:pt x="0" y="0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226" name="Google Shape;6226;p105"/>
            <p:cNvSpPr/>
            <p:nvPr/>
          </p:nvSpPr>
          <p:spPr>
            <a:xfrm>
              <a:off x="2698923" y="1616037"/>
              <a:ext cx="231211" cy="97731"/>
            </a:xfrm>
            <a:custGeom>
              <a:avLst/>
              <a:gdLst/>
              <a:ahLst/>
              <a:cxnLst/>
              <a:rect l="l" t="t" r="r" b="b"/>
              <a:pathLst>
                <a:path w="17029" h="7198" extrusionOk="0">
                  <a:moveTo>
                    <a:pt x="5595" y="0"/>
                  </a:moveTo>
                  <a:cubicBezTo>
                    <a:pt x="5581" y="0"/>
                    <a:pt x="5570" y="11"/>
                    <a:pt x="5539" y="72"/>
                  </a:cubicBezTo>
                  <a:cubicBezTo>
                    <a:pt x="5521" y="103"/>
                    <a:pt x="5500" y="135"/>
                    <a:pt x="5476" y="166"/>
                  </a:cubicBezTo>
                  <a:cubicBezTo>
                    <a:pt x="5434" y="198"/>
                    <a:pt x="5388" y="226"/>
                    <a:pt x="5339" y="240"/>
                  </a:cubicBezTo>
                  <a:cubicBezTo>
                    <a:pt x="5280" y="264"/>
                    <a:pt x="5210" y="292"/>
                    <a:pt x="5199" y="331"/>
                  </a:cubicBezTo>
                  <a:cubicBezTo>
                    <a:pt x="5178" y="404"/>
                    <a:pt x="5112" y="446"/>
                    <a:pt x="5056" y="485"/>
                  </a:cubicBezTo>
                  <a:cubicBezTo>
                    <a:pt x="4989" y="527"/>
                    <a:pt x="4968" y="548"/>
                    <a:pt x="4975" y="572"/>
                  </a:cubicBezTo>
                  <a:cubicBezTo>
                    <a:pt x="5024" y="768"/>
                    <a:pt x="5101" y="950"/>
                    <a:pt x="5147" y="989"/>
                  </a:cubicBezTo>
                  <a:cubicBezTo>
                    <a:pt x="5269" y="1087"/>
                    <a:pt x="5199" y="1325"/>
                    <a:pt x="5143" y="1402"/>
                  </a:cubicBezTo>
                  <a:cubicBezTo>
                    <a:pt x="5112" y="1444"/>
                    <a:pt x="5045" y="1465"/>
                    <a:pt x="4937" y="1503"/>
                  </a:cubicBezTo>
                  <a:cubicBezTo>
                    <a:pt x="4849" y="1531"/>
                    <a:pt x="4719" y="1577"/>
                    <a:pt x="4691" y="1623"/>
                  </a:cubicBezTo>
                  <a:cubicBezTo>
                    <a:pt x="4674" y="1658"/>
                    <a:pt x="4639" y="1686"/>
                    <a:pt x="4600" y="1696"/>
                  </a:cubicBezTo>
                  <a:cubicBezTo>
                    <a:pt x="4589" y="1699"/>
                    <a:pt x="4577" y="1700"/>
                    <a:pt x="4565" y="1700"/>
                  </a:cubicBezTo>
                  <a:cubicBezTo>
                    <a:pt x="4482" y="1700"/>
                    <a:pt x="4389" y="1641"/>
                    <a:pt x="4285" y="1577"/>
                  </a:cubicBezTo>
                  <a:cubicBezTo>
                    <a:pt x="4261" y="1563"/>
                    <a:pt x="4240" y="1545"/>
                    <a:pt x="4215" y="1531"/>
                  </a:cubicBezTo>
                  <a:cubicBezTo>
                    <a:pt x="4205" y="1528"/>
                    <a:pt x="4194" y="1524"/>
                    <a:pt x="4187" y="1517"/>
                  </a:cubicBezTo>
                  <a:cubicBezTo>
                    <a:pt x="4151" y="1502"/>
                    <a:pt x="4112" y="1492"/>
                    <a:pt x="4070" y="1492"/>
                  </a:cubicBezTo>
                  <a:cubicBezTo>
                    <a:pt x="4063" y="1492"/>
                    <a:pt x="4057" y="1493"/>
                    <a:pt x="4051" y="1493"/>
                  </a:cubicBezTo>
                  <a:cubicBezTo>
                    <a:pt x="3991" y="1496"/>
                    <a:pt x="3935" y="1510"/>
                    <a:pt x="3883" y="1542"/>
                  </a:cubicBezTo>
                  <a:cubicBezTo>
                    <a:pt x="3872" y="1545"/>
                    <a:pt x="3862" y="1552"/>
                    <a:pt x="3851" y="1559"/>
                  </a:cubicBezTo>
                  <a:lnTo>
                    <a:pt x="3844" y="1566"/>
                  </a:lnTo>
                  <a:cubicBezTo>
                    <a:pt x="3824" y="1580"/>
                    <a:pt x="3800" y="1587"/>
                    <a:pt x="3774" y="1587"/>
                  </a:cubicBezTo>
                  <a:cubicBezTo>
                    <a:pt x="3688" y="1587"/>
                    <a:pt x="3576" y="1522"/>
                    <a:pt x="3466" y="1458"/>
                  </a:cubicBezTo>
                  <a:cubicBezTo>
                    <a:pt x="3428" y="1433"/>
                    <a:pt x="3386" y="1412"/>
                    <a:pt x="3344" y="1395"/>
                  </a:cubicBezTo>
                  <a:cubicBezTo>
                    <a:pt x="3267" y="1381"/>
                    <a:pt x="3239" y="1290"/>
                    <a:pt x="3211" y="1192"/>
                  </a:cubicBezTo>
                  <a:cubicBezTo>
                    <a:pt x="3200" y="1157"/>
                    <a:pt x="3186" y="1125"/>
                    <a:pt x="3172" y="1090"/>
                  </a:cubicBezTo>
                  <a:lnTo>
                    <a:pt x="3162" y="1090"/>
                  </a:lnTo>
                  <a:cubicBezTo>
                    <a:pt x="3001" y="1090"/>
                    <a:pt x="2479" y="978"/>
                    <a:pt x="2402" y="961"/>
                  </a:cubicBezTo>
                  <a:cubicBezTo>
                    <a:pt x="2369" y="951"/>
                    <a:pt x="2329" y="947"/>
                    <a:pt x="2289" y="947"/>
                  </a:cubicBezTo>
                  <a:cubicBezTo>
                    <a:pt x="2200" y="947"/>
                    <a:pt x="2108" y="967"/>
                    <a:pt x="2094" y="989"/>
                  </a:cubicBezTo>
                  <a:cubicBezTo>
                    <a:pt x="2066" y="1055"/>
                    <a:pt x="1975" y="1076"/>
                    <a:pt x="1873" y="1097"/>
                  </a:cubicBezTo>
                  <a:cubicBezTo>
                    <a:pt x="1828" y="1108"/>
                    <a:pt x="1730" y="1129"/>
                    <a:pt x="1716" y="1153"/>
                  </a:cubicBezTo>
                  <a:cubicBezTo>
                    <a:pt x="1681" y="1223"/>
                    <a:pt x="1597" y="1265"/>
                    <a:pt x="1509" y="1311"/>
                  </a:cubicBezTo>
                  <a:cubicBezTo>
                    <a:pt x="1450" y="1332"/>
                    <a:pt x="1401" y="1367"/>
                    <a:pt x="1355" y="1409"/>
                  </a:cubicBezTo>
                  <a:cubicBezTo>
                    <a:pt x="1306" y="1465"/>
                    <a:pt x="1229" y="1489"/>
                    <a:pt x="1145" y="1517"/>
                  </a:cubicBezTo>
                  <a:cubicBezTo>
                    <a:pt x="1061" y="1545"/>
                    <a:pt x="970" y="1577"/>
                    <a:pt x="942" y="1633"/>
                  </a:cubicBezTo>
                  <a:cubicBezTo>
                    <a:pt x="876" y="1787"/>
                    <a:pt x="606" y="1864"/>
                    <a:pt x="392" y="1896"/>
                  </a:cubicBezTo>
                  <a:cubicBezTo>
                    <a:pt x="294" y="1910"/>
                    <a:pt x="200" y="1934"/>
                    <a:pt x="109" y="1973"/>
                  </a:cubicBezTo>
                  <a:lnTo>
                    <a:pt x="105" y="1976"/>
                  </a:lnTo>
                  <a:lnTo>
                    <a:pt x="98" y="1976"/>
                  </a:lnTo>
                  <a:lnTo>
                    <a:pt x="95" y="1980"/>
                  </a:lnTo>
                  <a:lnTo>
                    <a:pt x="91" y="1980"/>
                  </a:lnTo>
                  <a:lnTo>
                    <a:pt x="84" y="1983"/>
                  </a:lnTo>
                  <a:lnTo>
                    <a:pt x="77" y="1987"/>
                  </a:lnTo>
                  <a:lnTo>
                    <a:pt x="74" y="1990"/>
                  </a:lnTo>
                  <a:cubicBezTo>
                    <a:pt x="74" y="1997"/>
                    <a:pt x="70" y="2004"/>
                    <a:pt x="70" y="2008"/>
                  </a:cubicBezTo>
                  <a:cubicBezTo>
                    <a:pt x="67" y="2015"/>
                    <a:pt x="63" y="2022"/>
                    <a:pt x="60" y="2025"/>
                  </a:cubicBezTo>
                  <a:cubicBezTo>
                    <a:pt x="56" y="2029"/>
                    <a:pt x="53" y="2032"/>
                    <a:pt x="49" y="2036"/>
                  </a:cubicBezTo>
                  <a:lnTo>
                    <a:pt x="46" y="2039"/>
                  </a:lnTo>
                  <a:lnTo>
                    <a:pt x="39" y="2046"/>
                  </a:lnTo>
                  <a:lnTo>
                    <a:pt x="32" y="2050"/>
                  </a:lnTo>
                  <a:cubicBezTo>
                    <a:pt x="21" y="2060"/>
                    <a:pt x="11" y="2064"/>
                    <a:pt x="0" y="2067"/>
                  </a:cubicBezTo>
                  <a:lnTo>
                    <a:pt x="4" y="2085"/>
                  </a:lnTo>
                  <a:cubicBezTo>
                    <a:pt x="4" y="2092"/>
                    <a:pt x="7" y="2102"/>
                    <a:pt x="7" y="2109"/>
                  </a:cubicBezTo>
                  <a:cubicBezTo>
                    <a:pt x="11" y="2116"/>
                    <a:pt x="11" y="2120"/>
                    <a:pt x="11" y="2127"/>
                  </a:cubicBezTo>
                  <a:cubicBezTo>
                    <a:pt x="14" y="2134"/>
                    <a:pt x="14" y="2141"/>
                    <a:pt x="18" y="2148"/>
                  </a:cubicBezTo>
                  <a:lnTo>
                    <a:pt x="21" y="2165"/>
                  </a:lnTo>
                  <a:cubicBezTo>
                    <a:pt x="21" y="2172"/>
                    <a:pt x="25" y="2176"/>
                    <a:pt x="28" y="2183"/>
                  </a:cubicBezTo>
                  <a:lnTo>
                    <a:pt x="32" y="2197"/>
                  </a:lnTo>
                  <a:lnTo>
                    <a:pt x="39" y="2214"/>
                  </a:lnTo>
                  <a:lnTo>
                    <a:pt x="46" y="2228"/>
                  </a:lnTo>
                  <a:lnTo>
                    <a:pt x="49" y="2242"/>
                  </a:lnTo>
                  <a:lnTo>
                    <a:pt x="56" y="2256"/>
                  </a:lnTo>
                  <a:lnTo>
                    <a:pt x="63" y="2270"/>
                  </a:lnTo>
                  <a:lnTo>
                    <a:pt x="70" y="2281"/>
                  </a:lnTo>
                  <a:lnTo>
                    <a:pt x="77" y="2291"/>
                  </a:lnTo>
                  <a:lnTo>
                    <a:pt x="84" y="2302"/>
                  </a:lnTo>
                  <a:lnTo>
                    <a:pt x="91" y="2312"/>
                  </a:lnTo>
                  <a:lnTo>
                    <a:pt x="98" y="2323"/>
                  </a:lnTo>
                  <a:lnTo>
                    <a:pt x="109" y="2330"/>
                  </a:lnTo>
                  <a:lnTo>
                    <a:pt x="116" y="2340"/>
                  </a:lnTo>
                  <a:lnTo>
                    <a:pt x="123" y="2347"/>
                  </a:lnTo>
                  <a:lnTo>
                    <a:pt x="133" y="2358"/>
                  </a:lnTo>
                  <a:lnTo>
                    <a:pt x="140" y="2365"/>
                  </a:lnTo>
                  <a:lnTo>
                    <a:pt x="151" y="2372"/>
                  </a:lnTo>
                  <a:lnTo>
                    <a:pt x="158" y="2379"/>
                  </a:lnTo>
                  <a:lnTo>
                    <a:pt x="168" y="2386"/>
                  </a:lnTo>
                  <a:lnTo>
                    <a:pt x="175" y="2393"/>
                  </a:lnTo>
                  <a:lnTo>
                    <a:pt x="193" y="2403"/>
                  </a:lnTo>
                  <a:lnTo>
                    <a:pt x="196" y="2407"/>
                  </a:lnTo>
                  <a:lnTo>
                    <a:pt x="214" y="2417"/>
                  </a:lnTo>
                  <a:lnTo>
                    <a:pt x="235" y="2431"/>
                  </a:lnTo>
                  <a:cubicBezTo>
                    <a:pt x="256" y="2445"/>
                    <a:pt x="284" y="2463"/>
                    <a:pt x="308" y="2480"/>
                  </a:cubicBezTo>
                  <a:cubicBezTo>
                    <a:pt x="326" y="2494"/>
                    <a:pt x="347" y="2508"/>
                    <a:pt x="364" y="2526"/>
                  </a:cubicBezTo>
                  <a:cubicBezTo>
                    <a:pt x="504" y="2645"/>
                    <a:pt x="623" y="2739"/>
                    <a:pt x="760" y="2771"/>
                  </a:cubicBezTo>
                  <a:cubicBezTo>
                    <a:pt x="778" y="2774"/>
                    <a:pt x="799" y="2774"/>
                    <a:pt x="820" y="2778"/>
                  </a:cubicBezTo>
                  <a:cubicBezTo>
                    <a:pt x="1016" y="2792"/>
                    <a:pt x="1320" y="3012"/>
                    <a:pt x="1348" y="3215"/>
                  </a:cubicBezTo>
                  <a:cubicBezTo>
                    <a:pt x="1352" y="3222"/>
                    <a:pt x="1352" y="3233"/>
                    <a:pt x="1355" y="3240"/>
                  </a:cubicBezTo>
                  <a:cubicBezTo>
                    <a:pt x="1387" y="3362"/>
                    <a:pt x="1523" y="3513"/>
                    <a:pt x="1618" y="3586"/>
                  </a:cubicBezTo>
                  <a:cubicBezTo>
                    <a:pt x="1628" y="3597"/>
                    <a:pt x="1639" y="3607"/>
                    <a:pt x="1646" y="3618"/>
                  </a:cubicBezTo>
                  <a:cubicBezTo>
                    <a:pt x="1670" y="3653"/>
                    <a:pt x="1681" y="3699"/>
                    <a:pt x="1681" y="3741"/>
                  </a:cubicBezTo>
                  <a:cubicBezTo>
                    <a:pt x="1674" y="3814"/>
                    <a:pt x="1663" y="3884"/>
                    <a:pt x="1646" y="3954"/>
                  </a:cubicBezTo>
                  <a:cubicBezTo>
                    <a:pt x="1625" y="4031"/>
                    <a:pt x="1614" y="4108"/>
                    <a:pt x="1607" y="4189"/>
                  </a:cubicBezTo>
                  <a:cubicBezTo>
                    <a:pt x="1604" y="4276"/>
                    <a:pt x="1569" y="4360"/>
                    <a:pt x="1506" y="4427"/>
                  </a:cubicBezTo>
                  <a:cubicBezTo>
                    <a:pt x="1453" y="4493"/>
                    <a:pt x="1429" y="4525"/>
                    <a:pt x="1474" y="4602"/>
                  </a:cubicBezTo>
                  <a:cubicBezTo>
                    <a:pt x="1572" y="4756"/>
                    <a:pt x="2349" y="4871"/>
                    <a:pt x="2650" y="4871"/>
                  </a:cubicBezTo>
                  <a:cubicBezTo>
                    <a:pt x="2843" y="4871"/>
                    <a:pt x="2952" y="4990"/>
                    <a:pt x="3025" y="5067"/>
                  </a:cubicBezTo>
                  <a:cubicBezTo>
                    <a:pt x="3039" y="5088"/>
                    <a:pt x="3057" y="5102"/>
                    <a:pt x="3074" y="5120"/>
                  </a:cubicBezTo>
                  <a:cubicBezTo>
                    <a:pt x="3148" y="5134"/>
                    <a:pt x="3214" y="5176"/>
                    <a:pt x="3256" y="5235"/>
                  </a:cubicBezTo>
                  <a:lnTo>
                    <a:pt x="3277" y="5256"/>
                  </a:lnTo>
                  <a:cubicBezTo>
                    <a:pt x="3319" y="5309"/>
                    <a:pt x="3358" y="5351"/>
                    <a:pt x="3428" y="5365"/>
                  </a:cubicBezTo>
                  <a:cubicBezTo>
                    <a:pt x="3501" y="5379"/>
                    <a:pt x="3571" y="5407"/>
                    <a:pt x="3638" y="5449"/>
                  </a:cubicBezTo>
                  <a:cubicBezTo>
                    <a:pt x="3767" y="5533"/>
                    <a:pt x="3855" y="5673"/>
                    <a:pt x="3900" y="5876"/>
                  </a:cubicBezTo>
                  <a:cubicBezTo>
                    <a:pt x="3925" y="5985"/>
                    <a:pt x="3970" y="6086"/>
                    <a:pt x="4040" y="6174"/>
                  </a:cubicBezTo>
                  <a:cubicBezTo>
                    <a:pt x="4061" y="6198"/>
                    <a:pt x="4079" y="6223"/>
                    <a:pt x="4096" y="6244"/>
                  </a:cubicBezTo>
                  <a:cubicBezTo>
                    <a:pt x="4152" y="6300"/>
                    <a:pt x="4191" y="6366"/>
                    <a:pt x="4215" y="6436"/>
                  </a:cubicBezTo>
                  <a:cubicBezTo>
                    <a:pt x="4221" y="6456"/>
                    <a:pt x="4289" y="6461"/>
                    <a:pt x="4363" y="6461"/>
                  </a:cubicBezTo>
                  <a:cubicBezTo>
                    <a:pt x="4418" y="6461"/>
                    <a:pt x="4476" y="6459"/>
                    <a:pt x="4516" y="6457"/>
                  </a:cubicBezTo>
                  <a:cubicBezTo>
                    <a:pt x="4574" y="6452"/>
                    <a:pt x="4633" y="6449"/>
                    <a:pt x="4691" y="6449"/>
                  </a:cubicBezTo>
                  <a:cubicBezTo>
                    <a:pt x="4750" y="6449"/>
                    <a:pt x="4809" y="6452"/>
                    <a:pt x="4867" y="6457"/>
                  </a:cubicBezTo>
                  <a:cubicBezTo>
                    <a:pt x="5003" y="6475"/>
                    <a:pt x="5273" y="6475"/>
                    <a:pt x="5535" y="6475"/>
                  </a:cubicBezTo>
                  <a:cubicBezTo>
                    <a:pt x="5805" y="6475"/>
                    <a:pt x="6060" y="6475"/>
                    <a:pt x="6172" y="6492"/>
                  </a:cubicBezTo>
                  <a:cubicBezTo>
                    <a:pt x="6221" y="6499"/>
                    <a:pt x="6291" y="6506"/>
                    <a:pt x="6372" y="6510"/>
                  </a:cubicBezTo>
                  <a:lnTo>
                    <a:pt x="6466" y="6517"/>
                  </a:lnTo>
                  <a:cubicBezTo>
                    <a:pt x="6701" y="6534"/>
                    <a:pt x="6988" y="6566"/>
                    <a:pt x="7188" y="6716"/>
                  </a:cubicBezTo>
                  <a:cubicBezTo>
                    <a:pt x="7266" y="6780"/>
                    <a:pt x="7364" y="6815"/>
                    <a:pt x="7465" y="6815"/>
                  </a:cubicBezTo>
                  <a:cubicBezTo>
                    <a:pt x="7486" y="6815"/>
                    <a:pt x="7506" y="6814"/>
                    <a:pt x="7527" y="6811"/>
                  </a:cubicBezTo>
                  <a:cubicBezTo>
                    <a:pt x="7549" y="6807"/>
                    <a:pt x="7571" y="6806"/>
                    <a:pt x="7593" y="6806"/>
                  </a:cubicBezTo>
                  <a:cubicBezTo>
                    <a:pt x="7658" y="6806"/>
                    <a:pt x="7721" y="6821"/>
                    <a:pt x="7779" y="6853"/>
                  </a:cubicBezTo>
                  <a:cubicBezTo>
                    <a:pt x="7923" y="6939"/>
                    <a:pt x="8028" y="6994"/>
                    <a:pt x="8187" y="6994"/>
                  </a:cubicBezTo>
                  <a:cubicBezTo>
                    <a:pt x="8222" y="6994"/>
                    <a:pt x="8260" y="6992"/>
                    <a:pt x="8301" y="6986"/>
                  </a:cubicBezTo>
                  <a:cubicBezTo>
                    <a:pt x="8322" y="6982"/>
                    <a:pt x="8343" y="6979"/>
                    <a:pt x="8360" y="6979"/>
                  </a:cubicBezTo>
                  <a:cubicBezTo>
                    <a:pt x="8374" y="6979"/>
                    <a:pt x="8388" y="6982"/>
                    <a:pt x="8402" y="6982"/>
                  </a:cubicBezTo>
                  <a:lnTo>
                    <a:pt x="8413" y="6982"/>
                  </a:lnTo>
                  <a:cubicBezTo>
                    <a:pt x="8423" y="6986"/>
                    <a:pt x="8434" y="6986"/>
                    <a:pt x="8444" y="6989"/>
                  </a:cubicBezTo>
                  <a:lnTo>
                    <a:pt x="8455" y="6993"/>
                  </a:lnTo>
                  <a:cubicBezTo>
                    <a:pt x="8465" y="6996"/>
                    <a:pt x="8476" y="7000"/>
                    <a:pt x="8483" y="7003"/>
                  </a:cubicBezTo>
                  <a:lnTo>
                    <a:pt x="8493" y="7007"/>
                  </a:lnTo>
                  <a:cubicBezTo>
                    <a:pt x="8500" y="7010"/>
                    <a:pt x="8507" y="7017"/>
                    <a:pt x="8518" y="7021"/>
                  </a:cubicBezTo>
                  <a:lnTo>
                    <a:pt x="8525" y="7024"/>
                  </a:lnTo>
                  <a:lnTo>
                    <a:pt x="8546" y="7038"/>
                  </a:lnTo>
                  <a:lnTo>
                    <a:pt x="8549" y="7045"/>
                  </a:lnTo>
                  <a:lnTo>
                    <a:pt x="8570" y="7063"/>
                  </a:lnTo>
                  <a:lnTo>
                    <a:pt x="8577" y="7066"/>
                  </a:lnTo>
                  <a:lnTo>
                    <a:pt x="8598" y="7087"/>
                  </a:lnTo>
                  <a:lnTo>
                    <a:pt x="8602" y="7091"/>
                  </a:lnTo>
                  <a:lnTo>
                    <a:pt x="8619" y="7108"/>
                  </a:lnTo>
                  <a:cubicBezTo>
                    <a:pt x="8651" y="7150"/>
                    <a:pt x="8693" y="7182"/>
                    <a:pt x="8742" y="7196"/>
                  </a:cubicBezTo>
                  <a:cubicBezTo>
                    <a:pt x="8748" y="7197"/>
                    <a:pt x="8754" y="7198"/>
                    <a:pt x="8761" y="7198"/>
                  </a:cubicBezTo>
                  <a:cubicBezTo>
                    <a:pt x="8843" y="7198"/>
                    <a:pt x="8985" y="7104"/>
                    <a:pt x="9134" y="7007"/>
                  </a:cubicBezTo>
                  <a:cubicBezTo>
                    <a:pt x="9299" y="6895"/>
                    <a:pt x="9474" y="6797"/>
                    <a:pt x="9656" y="6709"/>
                  </a:cubicBezTo>
                  <a:cubicBezTo>
                    <a:pt x="9705" y="6685"/>
                    <a:pt x="9757" y="6664"/>
                    <a:pt x="9810" y="6650"/>
                  </a:cubicBezTo>
                  <a:cubicBezTo>
                    <a:pt x="9944" y="6610"/>
                    <a:pt x="10082" y="6589"/>
                    <a:pt x="10222" y="6589"/>
                  </a:cubicBezTo>
                  <a:cubicBezTo>
                    <a:pt x="10242" y="6589"/>
                    <a:pt x="10262" y="6589"/>
                    <a:pt x="10282" y="6590"/>
                  </a:cubicBezTo>
                  <a:cubicBezTo>
                    <a:pt x="10377" y="6590"/>
                    <a:pt x="10471" y="6597"/>
                    <a:pt x="10566" y="6611"/>
                  </a:cubicBezTo>
                  <a:cubicBezTo>
                    <a:pt x="10653" y="6622"/>
                    <a:pt x="10737" y="6636"/>
                    <a:pt x="10804" y="6646"/>
                  </a:cubicBezTo>
                  <a:lnTo>
                    <a:pt x="10856" y="6657"/>
                  </a:lnTo>
                  <a:lnTo>
                    <a:pt x="10923" y="6667"/>
                  </a:lnTo>
                  <a:cubicBezTo>
                    <a:pt x="10945" y="6670"/>
                    <a:pt x="10968" y="6672"/>
                    <a:pt x="10994" y="6672"/>
                  </a:cubicBezTo>
                  <a:cubicBezTo>
                    <a:pt x="11224" y="6672"/>
                    <a:pt x="11605" y="6545"/>
                    <a:pt x="11851" y="6265"/>
                  </a:cubicBezTo>
                  <a:cubicBezTo>
                    <a:pt x="11970" y="6142"/>
                    <a:pt x="12113" y="6048"/>
                    <a:pt x="12271" y="5985"/>
                  </a:cubicBezTo>
                  <a:cubicBezTo>
                    <a:pt x="12418" y="5922"/>
                    <a:pt x="12491" y="5883"/>
                    <a:pt x="12505" y="5771"/>
                  </a:cubicBezTo>
                  <a:cubicBezTo>
                    <a:pt x="12519" y="5662"/>
                    <a:pt x="12470" y="5589"/>
                    <a:pt x="12418" y="5508"/>
                  </a:cubicBezTo>
                  <a:cubicBezTo>
                    <a:pt x="12351" y="5403"/>
                    <a:pt x="12278" y="5284"/>
                    <a:pt x="12372" y="5116"/>
                  </a:cubicBezTo>
                  <a:cubicBezTo>
                    <a:pt x="12463" y="4954"/>
                    <a:pt x="12605" y="4889"/>
                    <a:pt x="12747" y="4889"/>
                  </a:cubicBezTo>
                  <a:cubicBezTo>
                    <a:pt x="12829" y="4889"/>
                    <a:pt x="12912" y="4911"/>
                    <a:pt x="12985" y="4948"/>
                  </a:cubicBezTo>
                  <a:cubicBezTo>
                    <a:pt x="13098" y="5000"/>
                    <a:pt x="13218" y="5026"/>
                    <a:pt x="13337" y="5026"/>
                  </a:cubicBezTo>
                  <a:cubicBezTo>
                    <a:pt x="13500" y="5026"/>
                    <a:pt x="13661" y="4978"/>
                    <a:pt x="13801" y="4885"/>
                  </a:cubicBezTo>
                  <a:cubicBezTo>
                    <a:pt x="14105" y="4672"/>
                    <a:pt x="14266" y="4658"/>
                    <a:pt x="14490" y="4640"/>
                  </a:cubicBezTo>
                  <a:cubicBezTo>
                    <a:pt x="14536" y="4637"/>
                    <a:pt x="14585" y="4633"/>
                    <a:pt x="14641" y="4626"/>
                  </a:cubicBezTo>
                  <a:cubicBezTo>
                    <a:pt x="14816" y="4605"/>
                    <a:pt x="14858" y="4535"/>
                    <a:pt x="14928" y="4413"/>
                  </a:cubicBezTo>
                  <a:cubicBezTo>
                    <a:pt x="14973" y="4332"/>
                    <a:pt x="15029" y="4255"/>
                    <a:pt x="15096" y="4185"/>
                  </a:cubicBezTo>
                  <a:cubicBezTo>
                    <a:pt x="15282" y="3993"/>
                    <a:pt x="15541" y="3884"/>
                    <a:pt x="15810" y="3884"/>
                  </a:cubicBezTo>
                  <a:cubicBezTo>
                    <a:pt x="15905" y="3877"/>
                    <a:pt x="15996" y="3853"/>
                    <a:pt x="16080" y="3814"/>
                  </a:cubicBezTo>
                  <a:cubicBezTo>
                    <a:pt x="16194" y="3773"/>
                    <a:pt x="16309" y="3729"/>
                    <a:pt x="16420" y="3729"/>
                  </a:cubicBezTo>
                  <a:cubicBezTo>
                    <a:pt x="16459" y="3729"/>
                    <a:pt x="16497" y="3735"/>
                    <a:pt x="16535" y="3748"/>
                  </a:cubicBezTo>
                  <a:cubicBezTo>
                    <a:pt x="16633" y="3780"/>
                    <a:pt x="16747" y="3802"/>
                    <a:pt x="16841" y="3802"/>
                  </a:cubicBezTo>
                  <a:cubicBezTo>
                    <a:pt x="16897" y="3802"/>
                    <a:pt x="16946" y="3794"/>
                    <a:pt x="16979" y="3776"/>
                  </a:cubicBezTo>
                  <a:cubicBezTo>
                    <a:pt x="16997" y="3765"/>
                    <a:pt x="17011" y="3748"/>
                    <a:pt x="17014" y="3727"/>
                  </a:cubicBezTo>
                  <a:cubicBezTo>
                    <a:pt x="17028" y="3653"/>
                    <a:pt x="16769" y="3436"/>
                    <a:pt x="16629" y="3317"/>
                  </a:cubicBezTo>
                  <a:cubicBezTo>
                    <a:pt x="16517" y="3233"/>
                    <a:pt x="16416" y="3142"/>
                    <a:pt x="16325" y="3040"/>
                  </a:cubicBezTo>
                  <a:cubicBezTo>
                    <a:pt x="16304" y="3019"/>
                    <a:pt x="16283" y="2998"/>
                    <a:pt x="16258" y="2984"/>
                  </a:cubicBezTo>
                  <a:lnTo>
                    <a:pt x="16248" y="2977"/>
                  </a:lnTo>
                  <a:lnTo>
                    <a:pt x="16241" y="2974"/>
                  </a:lnTo>
                  <a:cubicBezTo>
                    <a:pt x="16234" y="2970"/>
                    <a:pt x="16227" y="2967"/>
                    <a:pt x="16220" y="2963"/>
                  </a:cubicBezTo>
                  <a:cubicBezTo>
                    <a:pt x="16213" y="2960"/>
                    <a:pt x="16202" y="2956"/>
                    <a:pt x="16192" y="2956"/>
                  </a:cubicBezTo>
                  <a:cubicBezTo>
                    <a:pt x="16185" y="2953"/>
                    <a:pt x="16174" y="2949"/>
                    <a:pt x="16164" y="2949"/>
                  </a:cubicBezTo>
                  <a:cubicBezTo>
                    <a:pt x="16153" y="2948"/>
                    <a:pt x="16143" y="2947"/>
                    <a:pt x="16132" y="2947"/>
                  </a:cubicBezTo>
                  <a:cubicBezTo>
                    <a:pt x="16122" y="2947"/>
                    <a:pt x="16111" y="2948"/>
                    <a:pt x="16101" y="2949"/>
                  </a:cubicBezTo>
                  <a:cubicBezTo>
                    <a:pt x="16017" y="2963"/>
                    <a:pt x="15947" y="3016"/>
                    <a:pt x="15908" y="3093"/>
                  </a:cubicBezTo>
                  <a:cubicBezTo>
                    <a:pt x="15894" y="3135"/>
                    <a:pt x="15863" y="3170"/>
                    <a:pt x="15821" y="3187"/>
                  </a:cubicBezTo>
                  <a:cubicBezTo>
                    <a:pt x="15805" y="3194"/>
                    <a:pt x="15789" y="3197"/>
                    <a:pt x="15773" y="3197"/>
                  </a:cubicBezTo>
                  <a:cubicBezTo>
                    <a:pt x="15727" y="3197"/>
                    <a:pt x="15679" y="3175"/>
                    <a:pt x="15625" y="3149"/>
                  </a:cubicBezTo>
                  <a:cubicBezTo>
                    <a:pt x="15534" y="3096"/>
                    <a:pt x="15429" y="3068"/>
                    <a:pt x="15320" y="3065"/>
                  </a:cubicBezTo>
                  <a:cubicBezTo>
                    <a:pt x="15236" y="3065"/>
                    <a:pt x="15155" y="3079"/>
                    <a:pt x="15078" y="3103"/>
                  </a:cubicBezTo>
                  <a:cubicBezTo>
                    <a:pt x="15027" y="3120"/>
                    <a:pt x="14982" y="3132"/>
                    <a:pt x="14939" y="3132"/>
                  </a:cubicBezTo>
                  <a:cubicBezTo>
                    <a:pt x="14869" y="3132"/>
                    <a:pt x="14801" y="3101"/>
                    <a:pt x="14711" y="3009"/>
                  </a:cubicBezTo>
                  <a:cubicBezTo>
                    <a:pt x="14627" y="2928"/>
                    <a:pt x="14599" y="2848"/>
                    <a:pt x="14616" y="2774"/>
                  </a:cubicBezTo>
                  <a:cubicBezTo>
                    <a:pt x="14641" y="2708"/>
                    <a:pt x="14697" y="2655"/>
                    <a:pt x="14767" y="2631"/>
                  </a:cubicBezTo>
                  <a:lnTo>
                    <a:pt x="14798" y="2379"/>
                  </a:lnTo>
                  <a:lnTo>
                    <a:pt x="15204" y="1563"/>
                  </a:lnTo>
                  <a:cubicBezTo>
                    <a:pt x="15138" y="1544"/>
                    <a:pt x="15068" y="1535"/>
                    <a:pt x="15012" y="1535"/>
                  </a:cubicBezTo>
                  <a:cubicBezTo>
                    <a:pt x="14976" y="1535"/>
                    <a:pt x="14945" y="1539"/>
                    <a:pt x="14924" y="1545"/>
                  </a:cubicBezTo>
                  <a:cubicBezTo>
                    <a:pt x="14914" y="1552"/>
                    <a:pt x="14903" y="1552"/>
                    <a:pt x="14893" y="1556"/>
                  </a:cubicBezTo>
                  <a:cubicBezTo>
                    <a:pt x="14845" y="1568"/>
                    <a:pt x="14797" y="1573"/>
                    <a:pt x="14750" y="1573"/>
                  </a:cubicBezTo>
                  <a:cubicBezTo>
                    <a:pt x="14729" y="1573"/>
                    <a:pt x="14707" y="1572"/>
                    <a:pt x="14686" y="1570"/>
                  </a:cubicBezTo>
                  <a:cubicBezTo>
                    <a:pt x="14613" y="1566"/>
                    <a:pt x="14539" y="1549"/>
                    <a:pt x="14473" y="1517"/>
                  </a:cubicBezTo>
                  <a:cubicBezTo>
                    <a:pt x="14438" y="1500"/>
                    <a:pt x="14406" y="1475"/>
                    <a:pt x="14385" y="1440"/>
                  </a:cubicBezTo>
                  <a:cubicBezTo>
                    <a:pt x="14382" y="1433"/>
                    <a:pt x="14375" y="1423"/>
                    <a:pt x="14371" y="1409"/>
                  </a:cubicBezTo>
                  <a:cubicBezTo>
                    <a:pt x="14342" y="1376"/>
                    <a:pt x="14212" y="1356"/>
                    <a:pt x="14081" y="1356"/>
                  </a:cubicBezTo>
                  <a:cubicBezTo>
                    <a:pt x="13962" y="1356"/>
                    <a:pt x="13842" y="1372"/>
                    <a:pt x="13794" y="1409"/>
                  </a:cubicBezTo>
                  <a:cubicBezTo>
                    <a:pt x="13734" y="1451"/>
                    <a:pt x="13668" y="1489"/>
                    <a:pt x="13598" y="1517"/>
                  </a:cubicBezTo>
                  <a:cubicBezTo>
                    <a:pt x="13524" y="1556"/>
                    <a:pt x="13388" y="1623"/>
                    <a:pt x="13384" y="1658"/>
                  </a:cubicBezTo>
                  <a:cubicBezTo>
                    <a:pt x="13374" y="1710"/>
                    <a:pt x="13339" y="1756"/>
                    <a:pt x="13286" y="1770"/>
                  </a:cubicBezTo>
                  <a:cubicBezTo>
                    <a:pt x="13227" y="1794"/>
                    <a:pt x="13167" y="1808"/>
                    <a:pt x="13107" y="1815"/>
                  </a:cubicBezTo>
                  <a:cubicBezTo>
                    <a:pt x="13041" y="1819"/>
                    <a:pt x="12978" y="1836"/>
                    <a:pt x="12918" y="1864"/>
                  </a:cubicBezTo>
                  <a:cubicBezTo>
                    <a:pt x="12855" y="1910"/>
                    <a:pt x="12712" y="1938"/>
                    <a:pt x="12498" y="1973"/>
                  </a:cubicBezTo>
                  <a:cubicBezTo>
                    <a:pt x="12407" y="1983"/>
                    <a:pt x="12313" y="2001"/>
                    <a:pt x="12225" y="2029"/>
                  </a:cubicBezTo>
                  <a:cubicBezTo>
                    <a:pt x="12208" y="2050"/>
                    <a:pt x="12183" y="2067"/>
                    <a:pt x="12155" y="2074"/>
                  </a:cubicBezTo>
                  <a:cubicBezTo>
                    <a:pt x="12095" y="2095"/>
                    <a:pt x="11951" y="2111"/>
                    <a:pt x="11803" y="2111"/>
                  </a:cubicBezTo>
                  <a:cubicBezTo>
                    <a:pt x="11635" y="2111"/>
                    <a:pt x="11462" y="2091"/>
                    <a:pt x="11399" y="2039"/>
                  </a:cubicBezTo>
                  <a:cubicBezTo>
                    <a:pt x="11371" y="2018"/>
                    <a:pt x="11231" y="2015"/>
                    <a:pt x="11137" y="2011"/>
                  </a:cubicBezTo>
                  <a:cubicBezTo>
                    <a:pt x="10933" y="2004"/>
                    <a:pt x="10744" y="1997"/>
                    <a:pt x="10688" y="1889"/>
                  </a:cubicBezTo>
                  <a:cubicBezTo>
                    <a:pt x="10653" y="1840"/>
                    <a:pt x="10608" y="1798"/>
                    <a:pt x="10555" y="1766"/>
                  </a:cubicBezTo>
                  <a:cubicBezTo>
                    <a:pt x="10475" y="1710"/>
                    <a:pt x="10394" y="1651"/>
                    <a:pt x="10391" y="1559"/>
                  </a:cubicBezTo>
                  <a:cubicBezTo>
                    <a:pt x="10338" y="1535"/>
                    <a:pt x="10282" y="1514"/>
                    <a:pt x="10226" y="1503"/>
                  </a:cubicBezTo>
                  <a:lnTo>
                    <a:pt x="10209" y="1500"/>
                  </a:lnTo>
                  <a:cubicBezTo>
                    <a:pt x="10086" y="1468"/>
                    <a:pt x="9981" y="1444"/>
                    <a:pt x="9946" y="1370"/>
                  </a:cubicBezTo>
                  <a:cubicBezTo>
                    <a:pt x="9928" y="1334"/>
                    <a:pt x="9737" y="1283"/>
                    <a:pt x="9648" y="1283"/>
                  </a:cubicBezTo>
                  <a:cubicBezTo>
                    <a:pt x="9635" y="1283"/>
                    <a:pt x="9625" y="1284"/>
                    <a:pt x="9617" y="1286"/>
                  </a:cubicBezTo>
                  <a:lnTo>
                    <a:pt x="9610" y="1290"/>
                  </a:lnTo>
                  <a:cubicBezTo>
                    <a:pt x="9597" y="1296"/>
                    <a:pt x="9581" y="1299"/>
                    <a:pt x="9561" y="1299"/>
                  </a:cubicBezTo>
                  <a:cubicBezTo>
                    <a:pt x="9507" y="1299"/>
                    <a:pt x="9423" y="1278"/>
                    <a:pt x="9278" y="1237"/>
                  </a:cubicBezTo>
                  <a:lnTo>
                    <a:pt x="9236" y="1223"/>
                  </a:lnTo>
                  <a:cubicBezTo>
                    <a:pt x="9190" y="1209"/>
                    <a:pt x="9148" y="1199"/>
                    <a:pt x="9117" y="1188"/>
                  </a:cubicBezTo>
                  <a:cubicBezTo>
                    <a:pt x="9099" y="1185"/>
                    <a:pt x="9085" y="1181"/>
                    <a:pt x="9075" y="1181"/>
                  </a:cubicBezTo>
                  <a:lnTo>
                    <a:pt x="9068" y="1181"/>
                  </a:lnTo>
                  <a:cubicBezTo>
                    <a:pt x="8976" y="1185"/>
                    <a:pt x="8885" y="1195"/>
                    <a:pt x="8798" y="1216"/>
                  </a:cubicBezTo>
                  <a:cubicBezTo>
                    <a:pt x="8731" y="1227"/>
                    <a:pt x="8668" y="1237"/>
                    <a:pt x="8623" y="1244"/>
                  </a:cubicBezTo>
                  <a:lnTo>
                    <a:pt x="8581" y="1244"/>
                  </a:lnTo>
                  <a:cubicBezTo>
                    <a:pt x="8553" y="1244"/>
                    <a:pt x="8479" y="1293"/>
                    <a:pt x="8423" y="1328"/>
                  </a:cubicBezTo>
                  <a:cubicBezTo>
                    <a:pt x="8350" y="1377"/>
                    <a:pt x="8273" y="1430"/>
                    <a:pt x="8203" y="1440"/>
                  </a:cubicBezTo>
                  <a:cubicBezTo>
                    <a:pt x="8198" y="1441"/>
                    <a:pt x="8193" y="1441"/>
                    <a:pt x="8188" y="1441"/>
                  </a:cubicBezTo>
                  <a:cubicBezTo>
                    <a:pt x="8118" y="1441"/>
                    <a:pt x="8020" y="1399"/>
                    <a:pt x="7916" y="1353"/>
                  </a:cubicBezTo>
                  <a:lnTo>
                    <a:pt x="7870" y="1332"/>
                  </a:lnTo>
                  <a:lnTo>
                    <a:pt x="7853" y="1325"/>
                  </a:lnTo>
                  <a:lnTo>
                    <a:pt x="7842" y="1321"/>
                  </a:lnTo>
                  <a:lnTo>
                    <a:pt x="7821" y="1311"/>
                  </a:lnTo>
                  <a:lnTo>
                    <a:pt x="7818" y="1311"/>
                  </a:lnTo>
                  <a:lnTo>
                    <a:pt x="7800" y="1307"/>
                  </a:lnTo>
                  <a:lnTo>
                    <a:pt x="7793" y="1304"/>
                  </a:lnTo>
                  <a:lnTo>
                    <a:pt x="7783" y="1300"/>
                  </a:lnTo>
                  <a:lnTo>
                    <a:pt x="7772" y="1297"/>
                  </a:lnTo>
                  <a:lnTo>
                    <a:pt x="7765" y="1297"/>
                  </a:lnTo>
                  <a:lnTo>
                    <a:pt x="7755" y="1293"/>
                  </a:lnTo>
                  <a:lnTo>
                    <a:pt x="7741" y="1293"/>
                  </a:lnTo>
                  <a:cubicBezTo>
                    <a:pt x="7729" y="1300"/>
                    <a:pt x="7713" y="1308"/>
                    <a:pt x="7689" y="1308"/>
                  </a:cubicBezTo>
                  <a:cubicBezTo>
                    <a:pt x="7663" y="1308"/>
                    <a:pt x="7628" y="1298"/>
                    <a:pt x="7580" y="1269"/>
                  </a:cubicBezTo>
                  <a:cubicBezTo>
                    <a:pt x="7475" y="1206"/>
                    <a:pt x="7366" y="1073"/>
                    <a:pt x="7317" y="1017"/>
                  </a:cubicBezTo>
                  <a:cubicBezTo>
                    <a:pt x="7258" y="947"/>
                    <a:pt x="7261" y="835"/>
                    <a:pt x="7265" y="723"/>
                  </a:cubicBezTo>
                  <a:cubicBezTo>
                    <a:pt x="7265" y="656"/>
                    <a:pt x="7268" y="572"/>
                    <a:pt x="7251" y="544"/>
                  </a:cubicBezTo>
                  <a:cubicBezTo>
                    <a:pt x="7230" y="513"/>
                    <a:pt x="7076" y="481"/>
                    <a:pt x="6992" y="467"/>
                  </a:cubicBezTo>
                  <a:lnTo>
                    <a:pt x="6953" y="460"/>
                  </a:lnTo>
                  <a:cubicBezTo>
                    <a:pt x="6879" y="453"/>
                    <a:pt x="6806" y="432"/>
                    <a:pt x="6736" y="401"/>
                  </a:cubicBezTo>
                  <a:cubicBezTo>
                    <a:pt x="6673" y="362"/>
                    <a:pt x="6470" y="250"/>
                    <a:pt x="6365" y="250"/>
                  </a:cubicBezTo>
                  <a:cubicBezTo>
                    <a:pt x="6277" y="250"/>
                    <a:pt x="6053" y="222"/>
                    <a:pt x="5980" y="149"/>
                  </a:cubicBezTo>
                  <a:cubicBezTo>
                    <a:pt x="5952" y="121"/>
                    <a:pt x="5770" y="51"/>
                    <a:pt x="5605" y="2"/>
                  </a:cubicBezTo>
                  <a:cubicBezTo>
                    <a:pt x="5601" y="1"/>
                    <a:pt x="5598" y="0"/>
                    <a:pt x="5595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227" name="Google Shape;6227;p105"/>
            <p:cNvSpPr/>
            <p:nvPr/>
          </p:nvSpPr>
          <p:spPr>
            <a:xfrm>
              <a:off x="2305162" y="1791540"/>
              <a:ext cx="1914" cy="7047"/>
            </a:xfrm>
            <a:custGeom>
              <a:avLst/>
              <a:gdLst/>
              <a:ahLst/>
              <a:cxnLst/>
              <a:rect l="l" t="t" r="r" b="b"/>
              <a:pathLst>
                <a:path w="141" h="519" extrusionOk="0">
                  <a:moveTo>
                    <a:pt x="77" y="1"/>
                  </a:moveTo>
                  <a:cubicBezTo>
                    <a:pt x="39" y="39"/>
                    <a:pt x="0" y="263"/>
                    <a:pt x="0" y="333"/>
                  </a:cubicBezTo>
                  <a:cubicBezTo>
                    <a:pt x="0" y="337"/>
                    <a:pt x="0" y="340"/>
                    <a:pt x="0" y="340"/>
                  </a:cubicBezTo>
                  <a:lnTo>
                    <a:pt x="0" y="344"/>
                  </a:lnTo>
                  <a:lnTo>
                    <a:pt x="4" y="354"/>
                  </a:lnTo>
                  <a:lnTo>
                    <a:pt x="7" y="372"/>
                  </a:lnTo>
                  <a:lnTo>
                    <a:pt x="7" y="375"/>
                  </a:lnTo>
                  <a:lnTo>
                    <a:pt x="14" y="393"/>
                  </a:lnTo>
                  <a:lnTo>
                    <a:pt x="14" y="396"/>
                  </a:lnTo>
                  <a:cubicBezTo>
                    <a:pt x="18" y="403"/>
                    <a:pt x="21" y="410"/>
                    <a:pt x="25" y="421"/>
                  </a:cubicBezTo>
                  <a:lnTo>
                    <a:pt x="28" y="424"/>
                  </a:lnTo>
                  <a:lnTo>
                    <a:pt x="39" y="445"/>
                  </a:lnTo>
                  <a:lnTo>
                    <a:pt x="42" y="452"/>
                  </a:lnTo>
                  <a:cubicBezTo>
                    <a:pt x="49" y="463"/>
                    <a:pt x="53" y="473"/>
                    <a:pt x="60" y="484"/>
                  </a:cubicBezTo>
                  <a:lnTo>
                    <a:pt x="63" y="487"/>
                  </a:lnTo>
                  <a:lnTo>
                    <a:pt x="81" y="512"/>
                  </a:lnTo>
                  <a:lnTo>
                    <a:pt x="84" y="519"/>
                  </a:lnTo>
                  <a:lnTo>
                    <a:pt x="84" y="515"/>
                  </a:lnTo>
                  <a:cubicBezTo>
                    <a:pt x="88" y="480"/>
                    <a:pt x="88" y="445"/>
                    <a:pt x="91" y="410"/>
                  </a:cubicBezTo>
                  <a:cubicBezTo>
                    <a:pt x="95" y="375"/>
                    <a:pt x="95" y="344"/>
                    <a:pt x="98" y="312"/>
                  </a:cubicBezTo>
                  <a:lnTo>
                    <a:pt x="98" y="309"/>
                  </a:lnTo>
                  <a:cubicBezTo>
                    <a:pt x="102" y="214"/>
                    <a:pt x="112" y="120"/>
                    <a:pt x="126" y="29"/>
                  </a:cubicBezTo>
                  <a:lnTo>
                    <a:pt x="126" y="25"/>
                  </a:lnTo>
                  <a:cubicBezTo>
                    <a:pt x="133" y="22"/>
                    <a:pt x="137" y="11"/>
                    <a:pt x="14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228" name="Google Shape;6228;p105"/>
            <p:cNvSpPr/>
            <p:nvPr/>
          </p:nvSpPr>
          <p:spPr>
            <a:xfrm>
              <a:off x="2298930" y="1785457"/>
              <a:ext cx="8853" cy="26449"/>
            </a:xfrm>
            <a:custGeom>
              <a:avLst/>
              <a:gdLst/>
              <a:ahLst/>
              <a:cxnLst/>
              <a:rect l="l" t="t" r="r" b="b"/>
              <a:pathLst>
                <a:path w="652" h="1948" extrusionOk="0">
                  <a:moveTo>
                    <a:pt x="480" y="1"/>
                  </a:moveTo>
                  <a:cubicBezTo>
                    <a:pt x="456" y="60"/>
                    <a:pt x="435" y="120"/>
                    <a:pt x="424" y="183"/>
                  </a:cubicBezTo>
                  <a:cubicBezTo>
                    <a:pt x="379" y="473"/>
                    <a:pt x="130" y="942"/>
                    <a:pt x="1" y="1152"/>
                  </a:cubicBezTo>
                  <a:lnTo>
                    <a:pt x="326" y="1947"/>
                  </a:lnTo>
                  <a:cubicBezTo>
                    <a:pt x="330" y="1916"/>
                    <a:pt x="337" y="1881"/>
                    <a:pt x="344" y="1846"/>
                  </a:cubicBezTo>
                  <a:lnTo>
                    <a:pt x="340" y="1828"/>
                  </a:lnTo>
                  <a:cubicBezTo>
                    <a:pt x="344" y="1811"/>
                    <a:pt x="347" y="1793"/>
                    <a:pt x="351" y="1779"/>
                  </a:cubicBezTo>
                  <a:lnTo>
                    <a:pt x="351" y="1769"/>
                  </a:lnTo>
                  <a:cubicBezTo>
                    <a:pt x="358" y="1730"/>
                    <a:pt x="365" y="1692"/>
                    <a:pt x="375" y="1657"/>
                  </a:cubicBezTo>
                  <a:lnTo>
                    <a:pt x="379" y="1643"/>
                  </a:lnTo>
                  <a:cubicBezTo>
                    <a:pt x="379" y="1629"/>
                    <a:pt x="382" y="1615"/>
                    <a:pt x="386" y="1604"/>
                  </a:cubicBezTo>
                  <a:lnTo>
                    <a:pt x="389" y="1590"/>
                  </a:lnTo>
                  <a:cubicBezTo>
                    <a:pt x="393" y="1576"/>
                    <a:pt x="396" y="1559"/>
                    <a:pt x="400" y="1544"/>
                  </a:cubicBezTo>
                  <a:lnTo>
                    <a:pt x="403" y="1534"/>
                  </a:lnTo>
                  <a:cubicBezTo>
                    <a:pt x="407" y="1523"/>
                    <a:pt x="410" y="1509"/>
                    <a:pt x="414" y="1499"/>
                  </a:cubicBezTo>
                  <a:lnTo>
                    <a:pt x="417" y="1488"/>
                  </a:lnTo>
                  <a:cubicBezTo>
                    <a:pt x="421" y="1478"/>
                    <a:pt x="424" y="1467"/>
                    <a:pt x="428" y="1457"/>
                  </a:cubicBezTo>
                  <a:lnTo>
                    <a:pt x="428" y="1450"/>
                  </a:lnTo>
                  <a:cubicBezTo>
                    <a:pt x="435" y="1436"/>
                    <a:pt x="438" y="1425"/>
                    <a:pt x="442" y="1415"/>
                  </a:cubicBezTo>
                  <a:lnTo>
                    <a:pt x="445" y="1408"/>
                  </a:lnTo>
                  <a:cubicBezTo>
                    <a:pt x="449" y="1401"/>
                    <a:pt x="452" y="1394"/>
                    <a:pt x="456" y="1387"/>
                  </a:cubicBezTo>
                  <a:lnTo>
                    <a:pt x="459" y="1380"/>
                  </a:lnTo>
                  <a:cubicBezTo>
                    <a:pt x="463" y="1373"/>
                    <a:pt x="466" y="1366"/>
                    <a:pt x="473" y="1359"/>
                  </a:cubicBezTo>
                  <a:cubicBezTo>
                    <a:pt x="473" y="1355"/>
                    <a:pt x="477" y="1352"/>
                    <a:pt x="480" y="1348"/>
                  </a:cubicBezTo>
                  <a:cubicBezTo>
                    <a:pt x="505" y="1285"/>
                    <a:pt x="519" y="1219"/>
                    <a:pt x="526" y="1152"/>
                  </a:cubicBezTo>
                  <a:cubicBezTo>
                    <a:pt x="512" y="1135"/>
                    <a:pt x="494" y="1117"/>
                    <a:pt x="480" y="1100"/>
                  </a:cubicBezTo>
                  <a:lnTo>
                    <a:pt x="477" y="1093"/>
                  </a:lnTo>
                  <a:cubicBezTo>
                    <a:pt x="463" y="1075"/>
                    <a:pt x="452" y="1061"/>
                    <a:pt x="442" y="1044"/>
                  </a:cubicBezTo>
                  <a:lnTo>
                    <a:pt x="435" y="1037"/>
                  </a:lnTo>
                  <a:cubicBezTo>
                    <a:pt x="424" y="1019"/>
                    <a:pt x="414" y="1005"/>
                    <a:pt x="407" y="988"/>
                  </a:cubicBezTo>
                  <a:lnTo>
                    <a:pt x="400" y="981"/>
                  </a:lnTo>
                  <a:cubicBezTo>
                    <a:pt x="393" y="967"/>
                    <a:pt x="382" y="949"/>
                    <a:pt x="375" y="939"/>
                  </a:cubicBezTo>
                  <a:lnTo>
                    <a:pt x="375" y="932"/>
                  </a:lnTo>
                  <a:cubicBezTo>
                    <a:pt x="368" y="918"/>
                    <a:pt x="361" y="904"/>
                    <a:pt x="354" y="886"/>
                  </a:cubicBezTo>
                  <a:lnTo>
                    <a:pt x="354" y="883"/>
                  </a:lnTo>
                  <a:cubicBezTo>
                    <a:pt x="351" y="869"/>
                    <a:pt x="347" y="858"/>
                    <a:pt x="344" y="844"/>
                  </a:cubicBezTo>
                  <a:lnTo>
                    <a:pt x="344" y="841"/>
                  </a:lnTo>
                  <a:cubicBezTo>
                    <a:pt x="340" y="830"/>
                    <a:pt x="337" y="820"/>
                    <a:pt x="333" y="809"/>
                  </a:cubicBezTo>
                  <a:cubicBezTo>
                    <a:pt x="333" y="802"/>
                    <a:pt x="333" y="795"/>
                    <a:pt x="333" y="785"/>
                  </a:cubicBezTo>
                  <a:cubicBezTo>
                    <a:pt x="333" y="781"/>
                    <a:pt x="347" y="386"/>
                    <a:pt x="487" y="330"/>
                  </a:cubicBezTo>
                  <a:lnTo>
                    <a:pt x="529" y="330"/>
                  </a:lnTo>
                  <a:cubicBezTo>
                    <a:pt x="554" y="326"/>
                    <a:pt x="578" y="326"/>
                    <a:pt x="599" y="326"/>
                  </a:cubicBezTo>
                  <a:lnTo>
                    <a:pt x="620" y="326"/>
                  </a:lnTo>
                  <a:cubicBezTo>
                    <a:pt x="624" y="309"/>
                    <a:pt x="627" y="291"/>
                    <a:pt x="627" y="270"/>
                  </a:cubicBezTo>
                  <a:cubicBezTo>
                    <a:pt x="634" y="214"/>
                    <a:pt x="645" y="148"/>
                    <a:pt x="652" y="74"/>
                  </a:cubicBezTo>
                  <a:lnTo>
                    <a:pt x="480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229" name="Google Shape;6229;p105"/>
            <p:cNvSpPr/>
            <p:nvPr/>
          </p:nvSpPr>
          <p:spPr>
            <a:xfrm>
              <a:off x="2298889" y="1800908"/>
              <a:ext cx="4426" cy="10848"/>
            </a:xfrm>
            <a:custGeom>
              <a:avLst/>
              <a:gdLst/>
              <a:ahLst/>
              <a:cxnLst/>
              <a:rect l="l" t="t" r="r" b="b"/>
              <a:pathLst>
                <a:path w="326" h="799" extrusionOk="0">
                  <a:moveTo>
                    <a:pt x="0" y="0"/>
                  </a:moveTo>
                  <a:lnTo>
                    <a:pt x="326" y="799"/>
                  </a:lnTo>
                  <a:lnTo>
                    <a:pt x="326" y="799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230" name="Google Shape;6230;p105"/>
            <p:cNvSpPr/>
            <p:nvPr/>
          </p:nvSpPr>
          <p:spPr>
            <a:xfrm>
              <a:off x="2303397" y="1796441"/>
              <a:ext cx="163" cy="434"/>
            </a:xfrm>
            <a:custGeom>
              <a:avLst/>
              <a:gdLst/>
              <a:ahLst/>
              <a:cxnLst/>
              <a:rect l="l" t="t" r="r" b="b"/>
              <a:pathLst>
                <a:path w="12" h="32" extrusionOk="0">
                  <a:moveTo>
                    <a:pt x="11" y="32"/>
                  </a:moveTo>
                  <a:cubicBezTo>
                    <a:pt x="8" y="21"/>
                    <a:pt x="4" y="11"/>
                    <a:pt x="1" y="0"/>
                  </a:cubicBezTo>
                  <a:cubicBezTo>
                    <a:pt x="4" y="11"/>
                    <a:pt x="8" y="21"/>
                    <a:pt x="11" y="32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231" name="Google Shape;6231;p105"/>
            <p:cNvSpPr/>
            <p:nvPr/>
          </p:nvSpPr>
          <p:spPr>
            <a:xfrm>
              <a:off x="2307063" y="178973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232" name="Google Shape;6232;p105"/>
            <p:cNvSpPr/>
            <p:nvPr/>
          </p:nvSpPr>
          <p:spPr>
            <a:xfrm>
              <a:off x="2305542" y="178992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233" name="Google Shape;6233;p105"/>
            <p:cNvSpPr/>
            <p:nvPr/>
          </p:nvSpPr>
          <p:spPr>
            <a:xfrm>
              <a:off x="2305827" y="178982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234" name="Google Shape;6234;p105"/>
            <p:cNvSpPr/>
            <p:nvPr/>
          </p:nvSpPr>
          <p:spPr>
            <a:xfrm>
              <a:off x="2304021" y="1798193"/>
              <a:ext cx="339" cy="584"/>
            </a:xfrm>
            <a:custGeom>
              <a:avLst/>
              <a:gdLst/>
              <a:ahLst/>
              <a:cxnLst/>
              <a:rect l="l" t="t" r="r" b="b"/>
              <a:pathLst>
                <a:path w="25" h="43" extrusionOk="0">
                  <a:moveTo>
                    <a:pt x="25" y="43"/>
                  </a:moveTo>
                  <a:cubicBezTo>
                    <a:pt x="18" y="29"/>
                    <a:pt x="7" y="11"/>
                    <a:pt x="0" y="1"/>
                  </a:cubicBezTo>
                  <a:cubicBezTo>
                    <a:pt x="7" y="11"/>
                    <a:pt x="18" y="29"/>
                    <a:pt x="25" y="43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235" name="Google Shape;6235;p105"/>
            <p:cNvSpPr/>
            <p:nvPr/>
          </p:nvSpPr>
          <p:spPr>
            <a:xfrm>
              <a:off x="2303546" y="1796916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0"/>
                  </a:moveTo>
                  <a:cubicBezTo>
                    <a:pt x="4" y="14"/>
                    <a:pt x="7" y="25"/>
                    <a:pt x="14" y="39"/>
                  </a:cubicBezTo>
                  <a:cubicBezTo>
                    <a:pt x="11" y="25"/>
                    <a:pt x="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236" name="Google Shape;6236;p105"/>
            <p:cNvSpPr/>
            <p:nvPr/>
          </p:nvSpPr>
          <p:spPr>
            <a:xfrm>
              <a:off x="2304877" y="1799618"/>
              <a:ext cx="530" cy="679"/>
            </a:xfrm>
            <a:custGeom>
              <a:avLst/>
              <a:gdLst/>
              <a:ahLst/>
              <a:cxnLst/>
              <a:rect l="l" t="t" r="r" b="b"/>
              <a:pathLst>
                <a:path w="39" h="50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18"/>
                    <a:pt x="25" y="36"/>
                    <a:pt x="39" y="50"/>
                  </a:cubicBezTo>
                  <a:cubicBezTo>
                    <a:pt x="25" y="32"/>
                    <a:pt x="1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237" name="Google Shape;6237;p105"/>
            <p:cNvSpPr/>
            <p:nvPr/>
          </p:nvSpPr>
          <p:spPr>
            <a:xfrm>
              <a:off x="2305447" y="1800379"/>
              <a:ext cx="625" cy="733"/>
            </a:xfrm>
            <a:custGeom>
              <a:avLst/>
              <a:gdLst/>
              <a:ahLst/>
              <a:cxnLst/>
              <a:rect l="l" t="t" r="r" b="b"/>
              <a:pathLst>
                <a:path w="46" h="54" extrusionOk="0">
                  <a:moveTo>
                    <a:pt x="0" y="1"/>
                  </a:moveTo>
                  <a:cubicBezTo>
                    <a:pt x="14" y="18"/>
                    <a:pt x="28" y="39"/>
                    <a:pt x="46" y="53"/>
                  </a:cubicBezTo>
                  <a:cubicBezTo>
                    <a:pt x="28" y="36"/>
                    <a:pt x="14" y="1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238" name="Google Shape;6238;p105"/>
            <p:cNvSpPr/>
            <p:nvPr/>
          </p:nvSpPr>
          <p:spPr>
            <a:xfrm>
              <a:off x="2304401" y="1798858"/>
              <a:ext cx="434" cy="679"/>
            </a:xfrm>
            <a:custGeom>
              <a:avLst/>
              <a:gdLst/>
              <a:ahLst/>
              <a:cxnLst/>
              <a:rect l="l" t="t" r="r" b="b"/>
              <a:pathLst>
                <a:path w="32" h="50" extrusionOk="0">
                  <a:moveTo>
                    <a:pt x="32" y="50"/>
                  </a:moveTo>
                  <a:cubicBezTo>
                    <a:pt x="21" y="32"/>
                    <a:pt x="11" y="18"/>
                    <a:pt x="0" y="1"/>
                  </a:cubicBezTo>
                  <a:cubicBezTo>
                    <a:pt x="11" y="18"/>
                    <a:pt x="21" y="32"/>
                    <a:pt x="32" y="5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239" name="Google Shape;6239;p105"/>
            <p:cNvSpPr/>
            <p:nvPr/>
          </p:nvSpPr>
          <p:spPr>
            <a:xfrm>
              <a:off x="2305637" y="178988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240" name="Google Shape;6240;p105"/>
            <p:cNvSpPr/>
            <p:nvPr/>
          </p:nvSpPr>
          <p:spPr>
            <a:xfrm>
              <a:off x="2306017" y="178978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241" name="Google Shape;6241;p105"/>
            <p:cNvSpPr/>
            <p:nvPr/>
          </p:nvSpPr>
          <p:spPr>
            <a:xfrm>
              <a:off x="2303397" y="1796102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25"/>
                  </a:moveTo>
                  <a:cubicBezTo>
                    <a:pt x="1" y="18"/>
                    <a:pt x="1" y="8"/>
                    <a:pt x="1" y="1"/>
                  </a:cubicBezTo>
                  <a:cubicBezTo>
                    <a:pt x="1" y="8"/>
                    <a:pt x="1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242" name="Google Shape;6242;p105"/>
            <p:cNvSpPr/>
            <p:nvPr/>
          </p:nvSpPr>
          <p:spPr>
            <a:xfrm>
              <a:off x="2303736" y="1797487"/>
              <a:ext cx="299" cy="584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21" y="42"/>
                  </a:moveTo>
                  <a:cubicBezTo>
                    <a:pt x="14" y="28"/>
                    <a:pt x="7" y="14"/>
                    <a:pt x="0" y="0"/>
                  </a:cubicBezTo>
                  <a:cubicBezTo>
                    <a:pt x="7" y="14"/>
                    <a:pt x="14" y="28"/>
                    <a:pt x="21" y="42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243" name="Google Shape;6243;p105"/>
            <p:cNvSpPr/>
            <p:nvPr/>
          </p:nvSpPr>
          <p:spPr>
            <a:xfrm>
              <a:off x="2304917" y="1785036"/>
              <a:ext cx="29300" cy="32097"/>
            </a:xfrm>
            <a:custGeom>
              <a:avLst/>
              <a:gdLst/>
              <a:ahLst/>
              <a:cxnLst/>
              <a:rect l="l" t="t" r="r" b="b"/>
              <a:pathLst>
                <a:path w="2158" h="2364" extrusionOk="0">
                  <a:moveTo>
                    <a:pt x="2003" y="0"/>
                  </a:moveTo>
                  <a:cubicBezTo>
                    <a:pt x="1926" y="42"/>
                    <a:pt x="1853" y="77"/>
                    <a:pt x="1783" y="112"/>
                  </a:cubicBezTo>
                  <a:cubicBezTo>
                    <a:pt x="1433" y="287"/>
                    <a:pt x="1387" y="291"/>
                    <a:pt x="1366" y="294"/>
                  </a:cubicBezTo>
                  <a:cubicBezTo>
                    <a:pt x="1289" y="308"/>
                    <a:pt x="1111" y="410"/>
                    <a:pt x="974" y="501"/>
                  </a:cubicBezTo>
                  <a:lnTo>
                    <a:pt x="932" y="525"/>
                  </a:lnTo>
                  <a:lnTo>
                    <a:pt x="876" y="564"/>
                  </a:lnTo>
                  <a:lnTo>
                    <a:pt x="845" y="588"/>
                  </a:lnTo>
                  <a:lnTo>
                    <a:pt x="323" y="315"/>
                  </a:lnTo>
                  <a:lnTo>
                    <a:pt x="319" y="357"/>
                  </a:lnTo>
                  <a:lnTo>
                    <a:pt x="316" y="382"/>
                  </a:lnTo>
                  <a:cubicBezTo>
                    <a:pt x="309" y="417"/>
                    <a:pt x="305" y="445"/>
                    <a:pt x="302" y="469"/>
                  </a:cubicBezTo>
                  <a:lnTo>
                    <a:pt x="298" y="487"/>
                  </a:lnTo>
                  <a:cubicBezTo>
                    <a:pt x="298" y="497"/>
                    <a:pt x="295" y="508"/>
                    <a:pt x="291" y="518"/>
                  </a:cubicBezTo>
                  <a:lnTo>
                    <a:pt x="291" y="522"/>
                  </a:lnTo>
                  <a:lnTo>
                    <a:pt x="288" y="536"/>
                  </a:lnTo>
                  <a:lnTo>
                    <a:pt x="288" y="539"/>
                  </a:lnTo>
                  <a:cubicBezTo>
                    <a:pt x="277" y="627"/>
                    <a:pt x="267" y="714"/>
                    <a:pt x="263" y="798"/>
                  </a:cubicBezTo>
                  <a:lnTo>
                    <a:pt x="263" y="819"/>
                  </a:lnTo>
                  <a:lnTo>
                    <a:pt x="260" y="868"/>
                  </a:lnTo>
                  <a:cubicBezTo>
                    <a:pt x="260" y="882"/>
                    <a:pt x="260" y="896"/>
                    <a:pt x="256" y="910"/>
                  </a:cubicBezTo>
                  <a:lnTo>
                    <a:pt x="256" y="942"/>
                  </a:lnTo>
                  <a:cubicBezTo>
                    <a:pt x="256" y="966"/>
                    <a:pt x="253" y="987"/>
                    <a:pt x="249" y="1012"/>
                  </a:cubicBezTo>
                  <a:cubicBezTo>
                    <a:pt x="249" y="1026"/>
                    <a:pt x="246" y="1040"/>
                    <a:pt x="246" y="1057"/>
                  </a:cubicBezTo>
                  <a:cubicBezTo>
                    <a:pt x="246" y="1071"/>
                    <a:pt x="242" y="1085"/>
                    <a:pt x="242" y="1099"/>
                  </a:cubicBezTo>
                  <a:cubicBezTo>
                    <a:pt x="239" y="1113"/>
                    <a:pt x="239" y="1131"/>
                    <a:pt x="235" y="1145"/>
                  </a:cubicBezTo>
                  <a:lnTo>
                    <a:pt x="232" y="1176"/>
                  </a:lnTo>
                  <a:lnTo>
                    <a:pt x="214" y="1306"/>
                  </a:lnTo>
                  <a:lnTo>
                    <a:pt x="211" y="1302"/>
                  </a:lnTo>
                  <a:lnTo>
                    <a:pt x="211" y="1309"/>
                  </a:lnTo>
                  <a:lnTo>
                    <a:pt x="207" y="1330"/>
                  </a:lnTo>
                  <a:lnTo>
                    <a:pt x="204" y="1348"/>
                  </a:lnTo>
                  <a:cubicBezTo>
                    <a:pt x="204" y="1355"/>
                    <a:pt x="200" y="1362"/>
                    <a:pt x="197" y="1369"/>
                  </a:cubicBezTo>
                  <a:lnTo>
                    <a:pt x="193" y="1376"/>
                  </a:lnTo>
                  <a:cubicBezTo>
                    <a:pt x="193" y="1386"/>
                    <a:pt x="190" y="1393"/>
                    <a:pt x="186" y="1400"/>
                  </a:cubicBezTo>
                  <a:lnTo>
                    <a:pt x="186" y="1404"/>
                  </a:lnTo>
                  <a:cubicBezTo>
                    <a:pt x="183" y="1411"/>
                    <a:pt x="183" y="1418"/>
                    <a:pt x="179" y="1428"/>
                  </a:cubicBezTo>
                  <a:cubicBezTo>
                    <a:pt x="172" y="1442"/>
                    <a:pt x="165" y="1456"/>
                    <a:pt x="155" y="1470"/>
                  </a:cubicBezTo>
                  <a:cubicBezTo>
                    <a:pt x="151" y="1474"/>
                    <a:pt x="151" y="1477"/>
                    <a:pt x="148" y="1481"/>
                  </a:cubicBezTo>
                  <a:cubicBezTo>
                    <a:pt x="148" y="1484"/>
                    <a:pt x="144" y="1491"/>
                    <a:pt x="141" y="1495"/>
                  </a:cubicBezTo>
                  <a:lnTo>
                    <a:pt x="141" y="1502"/>
                  </a:lnTo>
                  <a:lnTo>
                    <a:pt x="134" y="1516"/>
                  </a:lnTo>
                  <a:lnTo>
                    <a:pt x="134" y="1523"/>
                  </a:lnTo>
                  <a:lnTo>
                    <a:pt x="127" y="1544"/>
                  </a:lnTo>
                  <a:lnTo>
                    <a:pt x="127" y="1551"/>
                  </a:lnTo>
                  <a:lnTo>
                    <a:pt x="120" y="1572"/>
                  </a:lnTo>
                  <a:lnTo>
                    <a:pt x="116" y="1582"/>
                  </a:lnTo>
                  <a:lnTo>
                    <a:pt x="109" y="1607"/>
                  </a:lnTo>
                  <a:lnTo>
                    <a:pt x="106" y="1621"/>
                  </a:lnTo>
                  <a:lnTo>
                    <a:pt x="99" y="1646"/>
                  </a:lnTo>
                  <a:lnTo>
                    <a:pt x="95" y="1663"/>
                  </a:lnTo>
                  <a:lnTo>
                    <a:pt x="88" y="1691"/>
                  </a:lnTo>
                  <a:lnTo>
                    <a:pt x="85" y="1709"/>
                  </a:lnTo>
                  <a:lnTo>
                    <a:pt x="78" y="1740"/>
                  </a:lnTo>
                  <a:lnTo>
                    <a:pt x="74" y="1761"/>
                  </a:lnTo>
                  <a:lnTo>
                    <a:pt x="67" y="1793"/>
                  </a:lnTo>
                  <a:lnTo>
                    <a:pt x="64" y="1817"/>
                  </a:lnTo>
                  <a:lnTo>
                    <a:pt x="57" y="1852"/>
                  </a:lnTo>
                  <a:lnTo>
                    <a:pt x="53" y="1877"/>
                  </a:lnTo>
                  <a:lnTo>
                    <a:pt x="46" y="1915"/>
                  </a:lnTo>
                  <a:lnTo>
                    <a:pt x="43" y="1940"/>
                  </a:lnTo>
                  <a:lnTo>
                    <a:pt x="36" y="1982"/>
                  </a:lnTo>
                  <a:lnTo>
                    <a:pt x="29" y="2013"/>
                  </a:lnTo>
                  <a:lnTo>
                    <a:pt x="22" y="2055"/>
                  </a:lnTo>
                  <a:lnTo>
                    <a:pt x="18" y="2087"/>
                  </a:lnTo>
                  <a:lnTo>
                    <a:pt x="11" y="2132"/>
                  </a:lnTo>
                  <a:lnTo>
                    <a:pt x="4" y="2167"/>
                  </a:lnTo>
                  <a:lnTo>
                    <a:pt x="1" y="2188"/>
                  </a:lnTo>
                  <a:lnTo>
                    <a:pt x="50" y="2213"/>
                  </a:lnTo>
                  <a:lnTo>
                    <a:pt x="57" y="2216"/>
                  </a:lnTo>
                  <a:lnTo>
                    <a:pt x="88" y="2234"/>
                  </a:lnTo>
                  <a:lnTo>
                    <a:pt x="120" y="2248"/>
                  </a:lnTo>
                  <a:lnTo>
                    <a:pt x="123" y="2251"/>
                  </a:lnTo>
                  <a:cubicBezTo>
                    <a:pt x="204" y="2293"/>
                    <a:pt x="284" y="2328"/>
                    <a:pt x="368" y="2356"/>
                  </a:cubicBezTo>
                  <a:lnTo>
                    <a:pt x="375" y="2356"/>
                  </a:lnTo>
                  <a:lnTo>
                    <a:pt x="386" y="2360"/>
                  </a:lnTo>
                  <a:lnTo>
                    <a:pt x="393" y="2360"/>
                  </a:lnTo>
                  <a:lnTo>
                    <a:pt x="407" y="2363"/>
                  </a:lnTo>
                  <a:lnTo>
                    <a:pt x="438" y="2363"/>
                  </a:lnTo>
                  <a:cubicBezTo>
                    <a:pt x="515" y="2360"/>
                    <a:pt x="592" y="2332"/>
                    <a:pt x="652" y="2283"/>
                  </a:cubicBezTo>
                  <a:cubicBezTo>
                    <a:pt x="663" y="2276"/>
                    <a:pt x="677" y="2265"/>
                    <a:pt x="687" y="2255"/>
                  </a:cubicBezTo>
                  <a:cubicBezTo>
                    <a:pt x="754" y="2195"/>
                    <a:pt x="785" y="2136"/>
                    <a:pt x="785" y="2104"/>
                  </a:cubicBezTo>
                  <a:cubicBezTo>
                    <a:pt x="785" y="1887"/>
                    <a:pt x="1083" y="1887"/>
                    <a:pt x="1195" y="1887"/>
                  </a:cubicBezTo>
                  <a:cubicBezTo>
                    <a:pt x="1261" y="1887"/>
                    <a:pt x="1293" y="1845"/>
                    <a:pt x="1345" y="1775"/>
                  </a:cubicBezTo>
                  <a:cubicBezTo>
                    <a:pt x="1377" y="1723"/>
                    <a:pt x="1422" y="1677"/>
                    <a:pt x="1475" y="1642"/>
                  </a:cubicBezTo>
                  <a:cubicBezTo>
                    <a:pt x="1450" y="1558"/>
                    <a:pt x="1195" y="1316"/>
                    <a:pt x="1086" y="1281"/>
                  </a:cubicBezTo>
                  <a:cubicBezTo>
                    <a:pt x="1034" y="1264"/>
                    <a:pt x="999" y="1211"/>
                    <a:pt x="1009" y="1155"/>
                  </a:cubicBezTo>
                  <a:cubicBezTo>
                    <a:pt x="1027" y="1026"/>
                    <a:pt x="1279" y="826"/>
                    <a:pt x="1646" y="805"/>
                  </a:cubicBezTo>
                  <a:cubicBezTo>
                    <a:pt x="1870" y="795"/>
                    <a:pt x="1930" y="749"/>
                    <a:pt x="1982" y="707"/>
                  </a:cubicBezTo>
                  <a:lnTo>
                    <a:pt x="2000" y="697"/>
                  </a:lnTo>
                  <a:lnTo>
                    <a:pt x="2007" y="693"/>
                  </a:lnTo>
                  <a:lnTo>
                    <a:pt x="2017" y="683"/>
                  </a:lnTo>
                  <a:lnTo>
                    <a:pt x="2028" y="679"/>
                  </a:lnTo>
                  <a:lnTo>
                    <a:pt x="2038" y="672"/>
                  </a:lnTo>
                  <a:lnTo>
                    <a:pt x="2049" y="665"/>
                  </a:lnTo>
                  <a:lnTo>
                    <a:pt x="2063" y="658"/>
                  </a:lnTo>
                  <a:lnTo>
                    <a:pt x="2070" y="655"/>
                  </a:lnTo>
                  <a:lnTo>
                    <a:pt x="2087" y="648"/>
                  </a:lnTo>
                  <a:lnTo>
                    <a:pt x="2098" y="648"/>
                  </a:lnTo>
                  <a:cubicBezTo>
                    <a:pt x="2105" y="644"/>
                    <a:pt x="2115" y="641"/>
                    <a:pt x="2126" y="641"/>
                  </a:cubicBezTo>
                  <a:lnTo>
                    <a:pt x="2133" y="641"/>
                  </a:lnTo>
                  <a:lnTo>
                    <a:pt x="2157" y="637"/>
                  </a:lnTo>
                  <a:lnTo>
                    <a:pt x="2133" y="620"/>
                  </a:lnTo>
                  <a:lnTo>
                    <a:pt x="2129" y="606"/>
                  </a:lnTo>
                  <a:lnTo>
                    <a:pt x="2119" y="564"/>
                  </a:lnTo>
                  <a:lnTo>
                    <a:pt x="2115" y="536"/>
                  </a:lnTo>
                  <a:lnTo>
                    <a:pt x="2108" y="511"/>
                  </a:lnTo>
                  <a:lnTo>
                    <a:pt x="2098" y="466"/>
                  </a:lnTo>
                  <a:lnTo>
                    <a:pt x="2094" y="448"/>
                  </a:lnTo>
                  <a:lnTo>
                    <a:pt x="2080" y="396"/>
                  </a:lnTo>
                  <a:lnTo>
                    <a:pt x="2080" y="389"/>
                  </a:lnTo>
                  <a:lnTo>
                    <a:pt x="2070" y="340"/>
                  </a:lnTo>
                  <a:lnTo>
                    <a:pt x="2070" y="333"/>
                  </a:lnTo>
                  <a:lnTo>
                    <a:pt x="2056" y="284"/>
                  </a:lnTo>
                  <a:lnTo>
                    <a:pt x="2056" y="277"/>
                  </a:lnTo>
                  <a:lnTo>
                    <a:pt x="2045" y="235"/>
                  </a:lnTo>
                  <a:lnTo>
                    <a:pt x="2045" y="228"/>
                  </a:lnTo>
                  <a:cubicBezTo>
                    <a:pt x="2042" y="214"/>
                    <a:pt x="2038" y="200"/>
                    <a:pt x="2035" y="189"/>
                  </a:cubicBezTo>
                  <a:cubicBezTo>
                    <a:pt x="2031" y="175"/>
                    <a:pt x="2028" y="165"/>
                    <a:pt x="2024" y="154"/>
                  </a:cubicBezTo>
                  <a:lnTo>
                    <a:pt x="2024" y="144"/>
                  </a:lnTo>
                  <a:cubicBezTo>
                    <a:pt x="2021" y="133"/>
                    <a:pt x="2017" y="123"/>
                    <a:pt x="2017" y="109"/>
                  </a:cubicBezTo>
                  <a:lnTo>
                    <a:pt x="2017" y="105"/>
                  </a:lnTo>
                  <a:cubicBezTo>
                    <a:pt x="2014" y="91"/>
                    <a:pt x="2010" y="77"/>
                    <a:pt x="2010" y="60"/>
                  </a:cubicBezTo>
                  <a:lnTo>
                    <a:pt x="2010" y="49"/>
                  </a:lnTo>
                  <a:cubicBezTo>
                    <a:pt x="2007" y="39"/>
                    <a:pt x="2003" y="21"/>
                    <a:pt x="2003" y="7"/>
                  </a:cubicBezTo>
                  <a:lnTo>
                    <a:pt x="2003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244" name="Google Shape;6244;p105"/>
            <p:cNvSpPr/>
            <p:nvPr/>
          </p:nvSpPr>
          <p:spPr>
            <a:xfrm>
              <a:off x="2328977" y="1785036"/>
              <a:ext cx="3001" cy="1534"/>
            </a:xfrm>
            <a:custGeom>
              <a:avLst/>
              <a:gdLst/>
              <a:ahLst/>
              <a:cxnLst/>
              <a:rect l="l" t="t" r="r" b="b"/>
              <a:pathLst>
                <a:path w="221" h="113" extrusionOk="0">
                  <a:moveTo>
                    <a:pt x="221" y="0"/>
                  </a:moveTo>
                  <a:cubicBezTo>
                    <a:pt x="211" y="5"/>
                    <a:pt x="202" y="11"/>
                    <a:pt x="192" y="16"/>
                  </a:cubicBezTo>
                  <a:lnTo>
                    <a:pt x="192" y="16"/>
                  </a:lnTo>
                  <a:cubicBezTo>
                    <a:pt x="202" y="10"/>
                    <a:pt x="211" y="5"/>
                    <a:pt x="221" y="0"/>
                  </a:cubicBezTo>
                  <a:close/>
                  <a:moveTo>
                    <a:pt x="192" y="16"/>
                  </a:moveTo>
                  <a:lnTo>
                    <a:pt x="192" y="16"/>
                  </a:lnTo>
                  <a:cubicBezTo>
                    <a:pt x="126" y="51"/>
                    <a:pt x="62" y="81"/>
                    <a:pt x="0" y="112"/>
                  </a:cubicBezTo>
                  <a:cubicBezTo>
                    <a:pt x="59" y="84"/>
                    <a:pt x="121" y="54"/>
                    <a:pt x="192" y="16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245" name="Google Shape;6245;p105"/>
            <p:cNvSpPr/>
            <p:nvPr/>
          </p:nvSpPr>
          <p:spPr>
            <a:xfrm>
              <a:off x="2317422" y="1791784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1" y="28"/>
                  </a:moveTo>
                  <a:lnTo>
                    <a:pt x="43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246" name="Google Shape;6246;p105"/>
            <p:cNvSpPr/>
            <p:nvPr/>
          </p:nvSpPr>
          <p:spPr>
            <a:xfrm>
              <a:off x="2308773" y="179206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247" name="Google Shape;6247;p105"/>
            <p:cNvSpPr/>
            <p:nvPr/>
          </p:nvSpPr>
          <p:spPr>
            <a:xfrm>
              <a:off x="2308013" y="1799293"/>
              <a:ext cx="54" cy="625"/>
            </a:xfrm>
            <a:custGeom>
              <a:avLst/>
              <a:gdLst/>
              <a:ahLst/>
              <a:cxnLst/>
              <a:rect l="l" t="t" r="r" b="b"/>
              <a:pathLst>
                <a:path w="4" h="46" extrusionOk="0">
                  <a:moveTo>
                    <a:pt x="4" y="0"/>
                  </a:moveTo>
                  <a:cubicBezTo>
                    <a:pt x="4" y="18"/>
                    <a:pt x="4" y="32"/>
                    <a:pt x="0" y="46"/>
                  </a:cubicBezTo>
                  <a:cubicBezTo>
                    <a:pt x="4" y="32"/>
                    <a:pt x="4" y="18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248" name="Google Shape;6248;p105"/>
            <p:cNvSpPr/>
            <p:nvPr/>
          </p:nvSpPr>
          <p:spPr>
            <a:xfrm>
              <a:off x="2309058" y="1789829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4" y="1"/>
                  </a:moveTo>
                  <a:lnTo>
                    <a:pt x="4" y="1"/>
                  </a:lnTo>
                  <a:lnTo>
                    <a:pt x="0" y="29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249" name="Google Shape;6249;p105"/>
            <p:cNvSpPr/>
            <p:nvPr/>
          </p:nvSpPr>
          <p:spPr>
            <a:xfrm>
              <a:off x="2308339" y="1792300"/>
              <a:ext cx="353" cy="3815"/>
            </a:xfrm>
            <a:custGeom>
              <a:avLst/>
              <a:gdLst/>
              <a:ahLst/>
              <a:cxnLst/>
              <a:rect l="l" t="t" r="r" b="b"/>
              <a:pathLst>
                <a:path w="26" h="281" extrusionOk="0">
                  <a:moveTo>
                    <a:pt x="1" y="263"/>
                  </a:moveTo>
                  <a:lnTo>
                    <a:pt x="1" y="281"/>
                  </a:lnTo>
                  <a:lnTo>
                    <a:pt x="1" y="263"/>
                  </a:lnTo>
                  <a:cubicBezTo>
                    <a:pt x="4" y="176"/>
                    <a:pt x="15" y="88"/>
                    <a:pt x="25" y="4"/>
                  </a:cubicBezTo>
                  <a:lnTo>
                    <a:pt x="25" y="1"/>
                  </a:lnTo>
                  <a:lnTo>
                    <a:pt x="25" y="4"/>
                  </a:lnTo>
                  <a:cubicBezTo>
                    <a:pt x="15" y="88"/>
                    <a:pt x="4" y="176"/>
                    <a:pt x="1" y="263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250" name="Google Shape;6250;p105"/>
            <p:cNvSpPr/>
            <p:nvPr/>
          </p:nvSpPr>
          <p:spPr>
            <a:xfrm>
              <a:off x="2307633" y="1800949"/>
              <a:ext cx="299" cy="1819"/>
            </a:xfrm>
            <a:custGeom>
              <a:avLst/>
              <a:gdLst/>
              <a:ahLst/>
              <a:cxnLst/>
              <a:rect l="l" t="t" r="r" b="b"/>
              <a:pathLst>
                <a:path w="22" h="134" extrusionOk="0">
                  <a:moveTo>
                    <a:pt x="21" y="1"/>
                  </a:moveTo>
                  <a:lnTo>
                    <a:pt x="19" y="20"/>
                  </a:lnTo>
                  <a:lnTo>
                    <a:pt x="19" y="20"/>
                  </a:lnTo>
                  <a:cubicBezTo>
                    <a:pt x="21" y="13"/>
                    <a:pt x="21" y="7"/>
                    <a:pt x="21" y="1"/>
                  </a:cubicBezTo>
                  <a:close/>
                  <a:moveTo>
                    <a:pt x="19" y="20"/>
                  </a:moveTo>
                  <a:lnTo>
                    <a:pt x="19" y="20"/>
                  </a:lnTo>
                  <a:cubicBezTo>
                    <a:pt x="19" y="20"/>
                    <a:pt x="18" y="21"/>
                    <a:pt x="18" y="22"/>
                  </a:cubicBezTo>
                  <a:cubicBezTo>
                    <a:pt x="14" y="29"/>
                    <a:pt x="14" y="39"/>
                    <a:pt x="14" y="50"/>
                  </a:cubicBezTo>
                  <a:lnTo>
                    <a:pt x="11" y="67"/>
                  </a:lnTo>
                  <a:cubicBezTo>
                    <a:pt x="11" y="78"/>
                    <a:pt x="7" y="88"/>
                    <a:pt x="4" y="99"/>
                  </a:cubicBezTo>
                  <a:lnTo>
                    <a:pt x="0" y="116"/>
                  </a:lnTo>
                  <a:lnTo>
                    <a:pt x="0" y="130"/>
                  </a:lnTo>
                  <a:lnTo>
                    <a:pt x="4" y="134"/>
                  </a:lnTo>
                  <a:lnTo>
                    <a:pt x="19" y="2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251" name="Google Shape;6251;p105"/>
            <p:cNvSpPr/>
            <p:nvPr/>
          </p:nvSpPr>
          <p:spPr>
            <a:xfrm>
              <a:off x="2308244" y="1796767"/>
              <a:ext cx="68" cy="638"/>
            </a:xfrm>
            <a:custGeom>
              <a:avLst/>
              <a:gdLst/>
              <a:ahLst/>
              <a:cxnLst/>
              <a:rect l="l" t="t" r="r" b="b"/>
              <a:pathLst>
                <a:path w="5" h="47" extrusionOk="0">
                  <a:moveTo>
                    <a:pt x="4" y="1"/>
                  </a:moveTo>
                  <a:lnTo>
                    <a:pt x="3" y="20"/>
                  </a:lnTo>
                  <a:lnTo>
                    <a:pt x="3" y="20"/>
                  </a:lnTo>
                  <a:cubicBezTo>
                    <a:pt x="4" y="13"/>
                    <a:pt x="4" y="7"/>
                    <a:pt x="4" y="1"/>
                  </a:cubicBezTo>
                  <a:close/>
                  <a:moveTo>
                    <a:pt x="3" y="20"/>
                  </a:moveTo>
                  <a:cubicBezTo>
                    <a:pt x="2" y="28"/>
                    <a:pt x="1" y="37"/>
                    <a:pt x="1" y="46"/>
                  </a:cubicBezTo>
                  <a:lnTo>
                    <a:pt x="3" y="2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252" name="Google Shape;6252;p105"/>
            <p:cNvSpPr/>
            <p:nvPr/>
          </p:nvSpPr>
          <p:spPr>
            <a:xfrm>
              <a:off x="2308108" y="1797772"/>
              <a:ext cx="109" cy="1005"/>
            </a:xfrm>
            <a:custGeom>
              <a:avLst/>
              <a:gdLst/>
              <a:ahLst/>
              <a:cxnLst/>
              <a:rect l="l" t="t" r="r" b="b"/>
              <a:pathLst>
                <a:path w="8" h="74" extrusionOk="0">
                  <a:moveTo>
                    <a:pt x="7" y="0"/>
                  </a:moveTo>
                  <a:cubicBezTo>
                    <a:pt x="7" y="25"/>
                    <a:pt x="4" y="49"/>
                    <a:pt x="0" y="74"/>
                  </a:cubicBezTo>
                  <a:cubicBezTo>
                    <a:pt x="4" y="49"/>
                    <a:pt x="7" y="25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253" name="Google Shape;6253;p105"/>
            <p:cNvSpPr/>
            <p:nvPr/>
          </p:nvSpPr>
          <p:spPr>
            <a:xfrm>
              <a:off x="2306397" y="1805701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254" name="Google Shape;6254;p105"/>
            <p:cNvSpPr/>
            <p:nvPr/>
          </p:nvSpPr>
          <p:spPr>
            <a:xfrm>
              <a:off x="2307918" y="1800528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4" y="0"/>
                  </a:moveTo>
                  <a:lnTo>
                    <a:pt x="0" y="18"/>
                  </a:lnTo>
                  <a:lnTo>
                    <a:pt x="0" y="32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255" name="Google Shape;6255;p105"/>
            <p:cNvSpPr/>
            <p:nvPr/>
          </p:nvSpPr>
          <p:spPr>
            <a:xfrm>
              <a:off x="2307388" y="1803284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0"/>
                  </a:moveTo>
                  <a:lnTo>
                    <a:pt x="8" y="0"/>
                  </a:lnTo>
                  <a:cubicBezTo>
                    <a:pt x="4" y="7"/>
                    <a:pt x="1" y="14"/>
                    <a:pt x="1" y="21"/>
                  </a:cubicBezTo>
                  <a:cubicBezTo>
                    <a:pt x="4" y="14"/>
                    <a:pt x="4" y="7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256" name="Google Shape;6256;p105"/>
            <p:cNvSpPr/>
            <p:nvPr/>
          </p:nvSpPr>
          <p:spPr>
            <a:xfrm>
              <a:off x="2306587" y="180513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5"/>
                  </a:moveTo>
                  <a:cubicBezTo>
                    <a:pt x="4" y="8"/>
                    <a:pt x="7" y="4"/>
                    <a:pt x="7" y="1"/>
                  </a:cubicBezTo>
                  <a:cubicBezTo>
                    <a:pt x="7" y="4"/>
                    <a:pt x="4" y="8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257" name="Google Shape;6257;p105"/>
            <p:cNvSpPr/>
            <p:nvPr/>
          </p:nvSpPr>
          <p:spPr>
            <a:xfrm>
              <a:off x="2308868" y="1791404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258" name="Google Shape;6258;p105"/>
            <p:cNvSpPr/>
            <p:nvPr/>
          </p:nvSpPr>
          <p:spPr>
            <a:xfrm>
              <a:off x="2307538" y="1802809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1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259" name="Google Shape;6259;p105"/>
            <p:cNvSpPr/>
            <p:nvPr/>
          </p:nvSpPr>
          <p:spPr>
            <a:xfrm>
              <a:off x="2307253" y="1803705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7" y="1"/>
                  </a:moveTo>
                  <a:cubicBezTo>
                    <a:pt x="4" y="8"/>
                    <a:pt x="4" y="15"/>
                    <a:pt x="0" y="25"/>
                  </a:cubicBezTo>
                  <a:cubicBezTo>
                    <a:pt x="4" y="18"/>
                    <a:pt x="7" y="8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260" name="Google Shape;6260;p105"/>
            <p:cNvSpPr/>
            <p:nvPr/>
          </p:nvSpPr>
          <p:spPr>
            <a:xfrm>
              <a:off x="2307103" y="1804045"/>
              <a:ext cx="163" cy="339"/>
            </a:xfrm>
            <a:custGeom>
              <a:avLst/>
              <a:gdLst/>
              <a:ahLst/>
              <a:cxnLst/>
              <a:rect l="l" t="t" r="r" b="b"/>
              <a:pathLst>
                <a:path w="12" h="25" extrusionOk="0">
                  <a:moveTo>
                    <a:pt x="1" y="25"/>
                  </a:moveTo>
                  <a:cubicBezTo>
                    <a:pt x="4" y="18"/>
                    <a:pt x="8" y="11"/>
                    <a:pt x="11" y="0"/>
                  </a:cubicBezTo>
                  <a:cubicBezTo>
                    <a:pt x="8" y="11"/>
                    <a:pt x="4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261" name="Google Shape;6261;p105"/>
            <p:cNvSpPr/>
            <p:nvPr/>
          </p:nvSpPr>
          <p:spPr>
            <a:xfrm>
              <a:off x="2306248" y="1806041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262" name="Google Shape;6262;p105"/>
            <p:cNvSpPr/>
            <p:nvPr/>
          </p:nvSpPr>
          <p:spPr>
            <a:xfrm>
              <a:off x="2306492" y="180537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263" name="Google Shape;6263;p105"/>
            <p:cNvSpPr/>
            <p:nvPr/>
          </p:nvSpPr>
          <p:spPr>
            <a:xfrm>
              <a:off x="2305393" y="1809652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1" y="36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264" name="Google Shape;6264;p105"/>
            <p:cNvSpPr/>
            <p:nvPr/>
          </p:nvSpPr>
          <p:spPr>
            <a:xfrm>
              <a:off x="2304687" y="1814404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2"/>
                  </a:moveTo>
                  <a:lnTo>
                    <a:pt x="0" y="22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265" name="Google Shape;6265;p105"/>
            <p:cNvSpPr/>
            <p:nvPr/>
          </p:nvSpPr>
          <p:spPr>
            <a:xfrm>
              <a:off x="2304917" y="1812313"/>
              <a:ext cx="109" cy="584"/>
            </a:xfrm>
            <a:custGeom>
              <a:avLst/>
              <a:gdLst/>
              <a:ahLst/>
              <a:cxnLst/>
              <a:rect l="l" t="t" r="r" b="b"/>
              <a:pathLst>
                <a:path w="8" h="43" extrusionOk="0">
                  <a:moveTo>
                    <a:pt x="1" y="43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266" name="Google Shape;6266;p105"/>
            <p:cNvSpPr/>
            <p:nvPr/>
          </p:nvSpPr>
          <p:spPr>
            <a:xfrm>
              <a:off x="2305868" y="1807561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1" y="29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267" name="Google Shape;6267;p105"/>
            <p:cNvSpPr/>
            <p:nvPr/>
          </p:nvSpPr>
          <p:spPr>
            <a:xfrm>
              <a:off x="2305732" y="1808186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0" y="32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268" name="Google Shape;6268;p105"/>
            <p:cNvSpPr/>
            <p:nvPr/>
          </p:nvSpPr>
          <p:spPr>
            <a:xfrm>
              <a:off x="2305107" y="1811363"/>
              <a:ext cx="109" cy="584"/>
            </a:xfrm>
            <a:custGeom>
              <a:avLst/>
              <a:gdLst/>
              <a:ahLst/>
              <a:cxnLst/>
              <a:rect l="l" t="t" r="r" b="b"/>
              <a:pathLst>
                <a:path w="8" h="43" extrusionOk="0">
                  <a:moveTo>
                    <a:pt x="1" y="43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269" name="Google Shape;6269;p105"/>
            <p:cNvSpPr/>
            <p:nvPr/>
          </p:nvSpPr>
          <p:spPr>
            <a:xfrm>
              <a:off x="2304782" y="1813359"/>
              <a:ext cx="109" cy="638"/>
            </a:xfrm>
            <a:custGeom>
              <a:avLst/>
              <a:gdLst/>
              <a:ahLst/>
              <a:cxnLst/>
              <a:rect l="l" t="t" r="r" b="b"/>
              <a:pathLst>
                <a:path w="8" h="47" extrusionOk="0">
                  <a:moveTo>
                    <a:pt x="0" y="46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270" name="Google Shape;6270;p105"/>
            <p:cNvSpPr/>
            <p:nvPr/>
          </p:nvSpPr>
          <p:spPr>
            <a:xfrm>
              <a:off x="2305257" y="1810467"/>
              <a:ext cx="109" cy="530"/>
            </a:xfrm>
            <a:custGeom>
              <a:avLst/>
              <a:gdLst/>
              <a:ahLst/>
              <a:cxnLst/>
              <a:rect l="l" t="t" r="r" b="b"/>
              <a:pathLst>
                <a:path w="8" h="39" extrusionOk="0">
                  <a:moveTo>
                    <a:pt x="0" y="39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271" name="Google Shape;6271;p105"/>
            <p:cNvSpPr/>
            <p:nvPr/>
          </p:nvSpPr>
          <p:spPr>
            <a:xfrm>
              <a:off x="2305542" y="1808892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0" y="36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272" name="Google Shape;6272;p105"/>
            <p:cNvSpPr/>
            <p:nvPr/>
          </p:nvSpPr>
          <p:spPr>
            <a:xfrm>
              <a:off x="2306112" y="1806516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25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273" name="Google Shape;6273;p105"/>
            <p:cNvSpPr/>
            <p:nvPr/>
          </p:nvSpPr>
          <p:spPr>
            <a:xfrm>
              <a:off x="2306017" y="1806991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0" y="29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274" name="Google Shape;6274;p105"/>
            <p:cNvSpPr/>
            <p:nvPr/>
          </p:nvSpPr>
          <p:spPr>
            <a:xfrm>
              <a:off x="2306682" y="1804370"/>
              <a:ext cx="434" cy="774"/>
            </a:xfrm>
            <a:custGeom>
              <a:avLst/>
              <a:gdLst/>
              <a:ahLst/>
              <a:cxnLst/>
              <a:rect l="l" t="t" r="r" b="b"/>
              <a:pathLst>
                <a:path w="32" h="57" extrusionOk="0">
                  <a:moveTo>
                    <a:pt x="32" y="1"/>
                  </a:moveTo>
                  <a:cubicBezTo>
                    <a:pt x="25" y="18"/>
                    <a:pt x="18" y="32"/>
                    <a:pt x="7" y="46"/>
                  </a:cubicBezTo>
                  <a:cubicBezTo>
                    <a:pt x="7" y="50"/>
                    <a:pt x="4" y="53"/>
                    <a:pt x="0" y="57"/>
                  </a:cubicBezTo>
                  <a:cubicBezTo>
                    <a:pt x="4" y="53"/>
                    <a:pt x="7" y="50"/>
                    <a:pt x="7" y="46"/>
                  </a:cubicBezTo>
                  <a:cubicBezTo>
                    <a:pt x="18" y="32"/>
                    <a:pt x="25" y="18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275" name="Google Shape;6275;p105"/>
            <p:cNvSpPr/>
            <p:nvPr/>
          </p:nvSpPr>
          <p:spPr>
            <a:xfrm>
              <a:off x="2307633" y="1802280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276" name="Google Shape;6276;p105"/>
            <p:cNvSpPr/>
            <p:nvPr/>
          </p:nvSpPr>
          <p:spPr>
            <a:xfrm>
              <a:off x="2307769" y="1801614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277" name="Google Shape;6277;p105"/>
            <p:cNvSpPr/>
            <p:nvPr/>
          </p:nvSpPr>
          <p:spPr>
            <a:xfrm>
              <a:off x="2307823" y="1800759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7" y="1"/>
                  </a:moveTo>
                  <a:lnTo>
                    <a:pt x="4" y="15"/>
                  </a:lnTo>
                  <a:cubicBezTo>
                    <a:pt x="0" y="22"/>
                    <a:pt x="0" y="25"/>
                    <a:pt x="0" y="32"/>
                  </a:cubicBezTo>
                  <a:cubicBezTo>
                    <a:pt x="4" y="22"/>
                    <a:pt x="7" y="11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278" name="Google Shape;6278;p105"/>
            <p:cNvSpPr/>
            <p:nvPr/>
          </p:nvSpPr>
          <p:spPr>
            <a:xfrm>
              <a:off x="2564356" y="1700353"/>
              <a:ext cx="79157" cy="32179"/>
            </a:xfrm>
            <a:custGeom>
              <a:avLst/>
              <a:gdLst/>
              <a:ahLst/>
              <a:cxnLst/>
              <a:rect l="l" t="t" r="r" b="b"/>
              <a:pathLst>
                <a:path w="5830" h="2370" extrusionOk="0">
                  <a:moveTo>
                    <a:pt x="2643" y="1"/>
                  </a:moveTo>
                  <a:cubicBezTo>
                    <a:pt x="2561" y="1"/>
                    <a:pt x="2452" y="20"/>
                    <a:pt x="2371" y="65"/>
                  </a:cubicBezTo>
                  <a:cubicBezTo>
                    <a:pt x="2318" y="90"/>
                    <a:pt x="2283" y="135"/>
                    <a:pt x="2276" y="191"/>
                  </a:cubicBezTo>
                  <a:cubicBezTo>
                    <a:pt x="2265" y="293"/>
                    <a:pt x="2230" y="366"/>
                    <a:pt x="2160" y="405"/>
                  </a:cubicBezTo>
                  <a:cubicBezTo>
                    <a:pt x="2127" y="424"/>
                    <a:pt x="2088" y="434"/>
                    <a:pt x="2041" y="434"/>
                  </a:cubicBezTo>
                  <a:cubicBezTo>
                    <a:pt x="1953" y="434"/>
                    <a:pt x="1840" y="398"/>
                    <a:pt x="1695" y="324"/>
                  </a:cubicBezTo>
                  <a:cubicBezTo>
                    <a:pt x="1557" y="256"/>
                    <a:pt x="1390" y="224"/>
                    <a:pt x="1258" y="224"/>
                  </a:cubicBezTo>
                  <a:cubicBezTo>
                    <a:pt x="1180" y="224"/>
                    <a:pt x="1114" y="235"/>
                    <a:pt x="1075" y="258"/>
                  </a:cubicBezTo>
                  <a:cubicBezTo>
                    <a:pt x="1058" y="268"/>
                    <a:pt x="1047" y="279"/>
                    <a:pt x="1044" y="289"/>
                  </a:cubicBezTo>
                  <a:cubicBezTo>
                    <a:pt x="1023" y="492"/>
                    <a:pt x="781" y="664"/>
                    <a:pt x="669" y="713"/>
                  </a:cubicBezTo>
                  <a:lnTo>
                    <a:pt x="669" y="716"/>
                  </a:lnTo>
                  <a:lnTo>
                    <a:pt x="666" y="720"/>
                  </a:lnTo>
                  <a:lnTo>
                    <a:pt x="662" y="727"/>
                  </a:lnTo>
                  <a:lnTo>
                    <a:pt x="662" y="730"/>
                  </a:lnTo>
                  <a:lnTo>
                    <a:pt x="659" y="734"/>
                  </a:lnTo>
                  <a:lnTo>
                    <a:pt x="659" y="737"/>
                  </a:lnTo>
                  <a:lnTo>
                    <a:pt x="652" y="744"/>
                  </a:lnTo>
                  <a:lnTo>
                    <a:pt x="652" y="748"/>
                  </a:lnTo>
                  <a:lnTo>
                    <a:pt x="645" y="758"/>
                  </a:lnTo>
                  <a:lnTo>
                    <a:pt x="645" y="762"/>
                  </a:lnTo>
                  <a:lnTo>
                    <a:pt x="638" y="772"/>
                  </a:lnTo>
                  <a:lnTo>
                    <a:pt x="634" y="776"/>
                  </a:lnTo>
                  <a:lnTo>
                    <a:pt x="627" y="793"/>
                  </a:lnTo>
                  <a:lnTo>
                    <a:pt x="617" y="814"/>
                  </a:lnTo>
                  <a:lnTo>
                    <a:pt x="613" y="825"/>
                  </a:lnTo>
                  <a:lnTo>
                    <a:pt x="606" y="839"/>
                  </a:lnTo>
                  <a:lnTo>
                    <a:pt x="599" y="849"/>
                  </a:lnTo>
                  <a:lnTo>
                    <a:pt x="592" y="863"/>
                  </a:lnTo>
                  <a:lnTo>
                    <a:pt x="585" y="877"/>
                  </a:lnTo>
                  <a:lnTo>
                    <a:pt x="582" y="895"/>
                  </a:lnTo>
                  <a:lnTo>
                    <a:pt x="575" y="912"/>
                  </a:lnTo>
                  <a:lnTo>
                    <a:pt x="571" y="919"/>
                  </a:lnTo>
                  <a:cubicBezTo>
                    <a:pt x="627" y="958"/>
                    <a:pt x="676" y="1007"/>
                    <a:pt x="715" y="1059"/>
                  </a:cubicBezTo>
                  <a:lnTo>
                    <a:pt x="739" y="1091"/>
                  </a:lnTo>
                  <a:cubicBezTo>
                    <a:pt x="777" y="1134"/>
                    <a:pt x="843" y="1152"/>
                    <a:pt x="904" y="1152"/>
                  </a:cubicBezTo>
                  <a:cubicBezTo>
                    <a:pt x="924" y="1152"/>
                    <a:pt x="942" y="1150"/>
                    <a:pt x="960" y="1147"/>
                  </a:cubicBezTo>
                  <a:cubicBezTo>
                    <a:pt x="998" y="1143"/>
                    <a:pt x="1037" y="1122"/>
                    <a:pt x="1058" y="1087"/>
                  </a:cubicBezTo>
                  <a:cubicBezTo>
                    <a:pt x="1068" y="1052"/>
                    <a:pt x="1100" y="1024"/>
                    <a:pt x="1135" y="1014"/>
                  </a:cubicBezTo>
                  <a:cubicBezTo>
                    <a:pt x="1148" y="1010"/>
                    <a:pt x="1162" y="1008"/>
                    <a:pt x="1178" y="1008"/>
                  </a:cubicBezTo>
                  <a:cubicBezTo>
                    <a:pt x="1373" y="1008"/>
                    <a:pt x="1757" y="1273"/>
                    <a:pt x="1915" y="1402"/>
                  </a:cubicBezTo>
                  <a:cubicBezTo>
                    <a:pt x="1936" y="1420"/>
                    <a:pt x="1954" y="1437"/>
                    <a:pt x="1968" y="1451"/>
                  </a:cubicBezTo>
                  <a:cubicBezTo>
                    <a:pt x="1992" y="1472"/>
                    <a:pt x="2013" y="1500"/>
                    <a:pt x="2024" y="1532"/>
                  </a:cubicBezTo>
                  <a:cubicBezTo>
                    <a:pt x="2027" y="1546"/>
                    <a:pt x="2027" y="1563"/>
                    <a:pt x="2024" y="1577"/>
                  </a:cubicBezTo>
                  <a:cubicBezTo>
                    <a:pt x="2010" y="1641"/>
                    <a:pt x="1947" y="1651"/>
                    <a:pt x="1887" y="1662"/>
                  </a:cubicBezTo>
                  <a:cubicBezTo>
                    <a:pt x="1817" y="1676"/>
                    <a:pt x="1730" y="1693"/>
                    <a:pt x="1695" y="1763"/>
                  </a:cubicBezTo>
                  <a:cubicBezTo>
                    <a:pt x="1641" y="1871"/>
                    <a:pt x="1549" y="1899"/>
                    <a:pt x="1456" y="1899"/>
                  </a:cubicBezTo>
                  <a:cubicBezTo>
                    <a:pt x="1398" y="1899"/>
                    <a:pt x="1341" y="1888"/>
                    <a:pt x="1292" y="1879"/>
                  </a:cubicBezTo>
                  <a:cubicBezTo>
                    <a:pt x="1261" y="1871"/>
                    <a:pt x="1227" y="1867"/>
                    <a:pt x="1195" y="1867"/>
                  </a:cubicBezTo>
                  <a:cubicBezTo>
                    <a:pt x="1184" y="1867"/>
                    <a:pt x="1173" y="1867"/>
                    <a:pt x="1163" y="1868"/>
                  </a:cubicBezTo>
                  <a:cubicBezTo>
                    <a:pt x="1159" y="1872"/>
                    <a:pt x="1152" y="1875"/>
                    <a:pt x="1149" y="1879"/>
                  </a:cubicBezTo>
                  <a:cubicBezTo>
                    <a:pt x="1128" y="1893"/>
                    <a:pt x="1103" y="1907"/>
                    <a:pt x="1079" y="1914"/>
                  </a:cubicBezTo>
                  <a:lnTo>
                    <a:pt x="1058" y="1921"/>
                  </a:lnTo>
                  <a:lnTo>
                    <a:pt x="1040" y="1928"/>
                  </a:lnTo>
                  <a:lnTo>
                    <a:pt x="1037" y="1928"/>
                  </a:lnTo>
                  <a:cubicBezTo>
                    <a:pt x="869" y="1970"/>
                    <a:pt x="697" y="1991"/>
                    <a:pt x="526" y="1994"/>
                  </a:cubicBezTo>
                  <a:lnTo>
                    <a:pt x="494" y="1994"/>
                  </a:lnTo>
                  <a:lnTo>
                    <a:pt x="372" y="1998"/>
                  </a:lnTo>
                  <a:lnTo>
                    <a:pt x="372" y="1994"/>
                  </a:lnTo>
                  <a:lnTo>
                    <a:pt x="351" y="1994"/>
                  </a:lnTo>
                  <a:cubicBezTo>
                    <a:pt x="337" y="1994"/>
                    <a:pt x="323" y="1994"/>
                    <a:pt x="312" y="1991"/>
                  </a:cubicBezTo>
                  <a:cubicBezTo>
                    <a:pt x="309" y="1990"/>
                    <a:pt x="305" y="1990"/>
                    <a:pt x="301" y="1990"/>
                  </a:cubicBezTo>
                  <a:cubicBezTo>
                    <a:pt x="247" y="1990"/>
                    <a:pt x="153" y="2038"/>
                    <a:pt x="81" y="2113"/>
                  </a:cubicBezTo>
                  <a:cubicBezTo>
                    <a:pt x="46" y="2141"/>
                    <a:pt x="21" y="2180"/>
                    <a:pt x="0" y="2218"/>
                  </a:cubicBezTo>
                  <a:cubicBezTo>
                    <a:pt x="20" y="2219"/>
                    <a:pt x="40" y="2220"/>
                    <a:pt x="59" y="2220"/>
                  </a:cubicBezTo>
                  <a:cubicBezTo>
                    <a:pt x="112" y="2220"/>
                    <a:pt x="164" y="2216"/>
                    <a:pt x="218" y="2211"/>
                  </a:cubicBezTo>
                  <a:cubicBezTo>
                    <a:pt x="296" y="2204"/>
                    <a:pt x="379" y="2197"/>
                    <a:pt x="459" y="2197"/>
                  </a:cubicBezTo>
                  <a:cubicBezTo>
                    <a:pt x="571" y="2197"/>
                    <a:pt x="674" y="2211"/>
                    <a:pt x="746" y="2260"/>
                  </a:cubicBezTo>
                  <a:cubicBezTo>
                    <a:pt x="775" y="2278"/>
                    <a:pt x="804" y="2286"/>
                    <a:pt x="835" y="2286"/>
                  </a:cubicBezTo>
                  <a:cubicBezTo>
                    <a:pt x="876" y="2286"/>
                    <a:pt x="920" y="2273"/>
                    <a:pt x="974" y="2253"/>
                  </a:cubicBezTo>
                  <a:cubicBezTo>
                    <a:pt x="1017" y="2239"/>
                    <a:pt x="1068" y="2222"/>
                    <a:pt x="1118" y="2222"/>
                  </a:cubicBezTo>
                  <a:cubicBezTo>
                    <a:pt x="1169" y="2222"/>
                    <a:pt x="1220" y="2240"/>
                    <a:pt x="1261" y="2299"/>
                  </a:cubicBezTo>
                  <a:cubicBezTo>
                    <a:pt x="1292" y="2343"/>
                    <a:pt x="1345" y="2354"/>
                    <a:pt x="1417" y="2354"/>
                  </a:cubicBezTo>
                  <a:cubicBezTo>
                    <a:pt x="1442" y="2354"/>
                    <a:pt x="1469" y="2353"/>
                    <a:pt x="1499" y="2351"/>
                  </a:cubicBezTo>
                  <a:lnTo>
                    <a:pt x="1544" y="2348"/>
                  </a:lnTo>
                  <a:lnTo>
                    <a:pt x="1600" y="2348"/>
                  </a:lnTo>
                  <a:cubicBezTo>
                    <a:pt x="1614" y="2348"/>
                    <a:pt x="1625" y="2348"/>
                    <a:pt x="1639" y="2351"/>
                  </a:cubicBezTo>
                  <a:lnTo>
                    <a:pt x="1646" y="2351"/>
                  </a:lnTo>
                  <a:cubicBezTo>
                    <a:pt x="1660" y="2355"/>
                    <a:pt x="1670" y="2358"/>
                    <a:pt x="1684" y="2362"/>
                  </a:cubicBezTo>
                  <a:cubicBezTo>
                    <a:pt x="1697" y="2367"/>
                    <a:pt x="1727" y="2369"/>
                    <a:pt x="1768" y="2369"/>
                  </a:cubicBezTo>
                  <a:cubicBezTo>
                    <a:pt x="1840" y="2369"/>
                    <a:pt x="1946" y="2362"/>
                    <a:pt x="2059" y="2351"/>
                  </a:cubicBezTo>
                  <a:cubicBezTo>
                    <a:pt x="2146" y="2341"/>
                    <a:pt x="2244" y="2330"/>
                    <a:pt x="2336" y="2316"/>
                  </a:cubicBezTo>
                  <a:lnTo>
                    <a:pt x="2339" y="2313"/>
                  </a:lnTo>
                  <a:lnTo>
                    <a:pt x="2346" y="2299"/>
                  </a:lnTo>
                  <a:cubicBezTo>
                    <a:pt x="2350" y="2295"/>
                    <a:pt x="2353" y="2288"/>
                    <a:pt x="2357" y="2281"/>
                  </a:cubicBezTo>
                  <a:lnTo>
                    <a:pt x="2364" y="2271"/>
                  </a:lnTo>
                  <a:cubicBezTo>
                    <a:pt x="2367" y="2264"/>
                    <a:pt x="2367" y="2257"/>
                    <a:pt x="2371" y="2253"/>
                  </a:cubicBezTo>
                  <a:lnTo>
                    <a:pt x="2374" y="2239"/>
                  </a:lnTo>
                  <a:cubicBezTo>
                    <a:pt x="2374" y="2232"/>
                    <a:pt x="2378" y="2229"/>
                    <a:pt x="2381" y="2222"/>
                  </a:cubicBezTo>
                  <a:lnTo>
                    <a:pt x="2385" y="2208"/>
                  </a:lnTo>
                  <a:cubicBezTo>
                    <a:pt x="2385" y="2204"/>
                    <a:pt x="2385" y="2197"/>
                    <a:pt x="2388" y="2194"/>
                  </a:cubicBezTo>
                  <a:cubicBezTo>
                    <a:pt x="2388" y="2187"/>
                    <a:pt x="2388" y="2183"/>
                    <a:pt x="2388" y="2180"/>
                  </a:cubicBezTo>
                  <a:cubicBezTo>
                    <a:pt x="2392" y="2176"/>
                    <a:pt x="2388" y="2169"/>
                    <a:pt x="2392" y="2162"/>
                  </a:cubicBezTo>
                  <a:cubicBezTo>
                    <a:pt x="2395" y="2159"/>
                    <a:pt x="2392" y="2155"/>
                    <a:pt x="2392" y="2152"/>
                  </a:cubicBezTo>
                  <a:lnTo>
                    <a:pt x="2392" y="2138"/>
                  </a:lnTo>
                  <a:lnTo>
                    <a:pt x="2392" y="2131"/>
                  </a:lnTo>
                  <a:lnTo>
                    <a:pt x="2392" y="2110"/>
                  </a:lnTo>
                  <a:cubicBezTo>
                    <a:pt x="2388" y="2068"/>
                    <a:pt x="2399" y="2029"/>
                    <a:pt x="2423" y="1994"/>
                  </a:cubicBezTo>
                  <a:cubicBezTo>
                    <a:pt x="2465" y="1935"/>
                    <a:pt x="2539" y="1924"/>
                    <a:pt x="2598" y="1917"/>
                  </a:cubicBezTo>
                  <a:cubicBezTo>
                    <a:pt x="2626" y="1914"/>
                    <a:pt x="2658" y="1907"/>
                    <a:pt x="2686" y="1900"/>
                  </a:cubicBezTo>
                  <a:cubicBezTo>
                    <a:pt x="2735" y="1879"/>
                    <a:pt x="2777" y="1847"/>
                    <a:pt x="2812" y="1809"/>
                  </a:cubicBezTo>
                  <a:cubicBezTo>
                    <a:pt x="2871" y="1756"/>
                    <a:pt x="2931" y="1704"/>
                    <a:pt x="3008" y="1704"/>
                  </a:cubicBezTo>
                  <a:cubicBezTo>
                    <a:pt x="3046" y="1693"/>
                    <a:pt x="3085" y="1679"/>
                    <a:pt x="3116" y="1655"/>
                  </a:cubicBezTo>
                  <a:cubicBezTo>
                    <a:pt x="3173" y="1622"/>
                    <a:pt x="3235" y="1588"/>
                    <a:pt x="3299" y="1588"/>
                  </a:cubicBezTo>
                  <a:cubicBezTo>
                    <a:pt x="3319" y="1588"/>
                    <a:pt x="3338" y="1591"/>
                    <a:pt x="3358" y="1599"/>
                  </a:cubicBezTo>
                  <a:cubicBezTo>
                    <a:pt x="3396" y="1616"/>
                    <a:pt x="3435" y="1637"/>
                    <a:pt x="3466" y="1665"/>
                  </a:cubicBezTo>
                  <a:lnTo>
                    <a:pt x="3501" y="1690"/>
                  </a:lnTo>
                  <a:cubicBezTo>
                    <a:pt x="3543" y="1718"/>
                    <a:pt x="3571" y="1733"/>
                    <a:pt x="3595" y="1733"/>
                  </a:cubicBezTo>
                  <a:cubicBezTo>
                    <a:pt x="3609" y="1733"/>
                    <a:pt x="3621" y="1728"/>
                    <a:pt x="3634" y="1718"/>
                  </a:cubicBezTo>
                  <a:cubicBezTo>
                    <a:pt x="3673" y="1686"/>
                    <a:pt x="3718" y="1662"/>
                    <a:pt x="3771" y="1648"/>
                  </a:cubicBezTo>
                  <a:cubicBezTo>
                    <a:pt x="3816" y="1634"/>
                    <a:pt x="3858" y="1620"/>
                    <a:pt x="3953" y="1507"/>
                  </a:cubicBezTo>
                  <a:cubicBezTo>
                    <a:pt x="4075" y="1360"/>
                    <a:pt x="4177" y="1322"/>
                    <a:pt x="4289" y="1322"/>
                  </a:cubicBezTo>
                  <a:cubicBezTo>
                    <a:pt x="4327" y="1322"/>
                    <a:pt x="4366" y="1322"/>
                    <a:pt x="4408" y="1329"/>
                  </a:cubicBezTo>
                  <a:lnTo>
                    <a:pt x="4450" y="1332"/>
                  </a:lnTo>
                  <a:lnTo>
                    <a:pt x="4457" y="1332"/>
                  </a:lnTo>
                  <a:lnTo>
                    <a:pt x="4506" y="1339"/>
                  </a:lnTo>
                  <a:cubicBezTo>
                    <a:pt x="4530" y="1342"/>
                    <a:pt x="4552" y="1344"/>
                    <a:pt x="4573" y="1344"/>
                  </a:cubicBezTo>
                  <a:cubicBezTo>
                    <a:pt x="4681" y="1344"/>
                    <a:pt x="4751" y="1307"/>
                    <a:pt x="4804" y="1248"/>
                  </a:cubicBezTo>
                  <a:cubicBezTo>
                    <a:pt x="4832" y="1213"/>
                    <a:pt x="4860" y="1175"/>
                    <a:pt x="4877" y="1133"/>
                  </a:cubicBezTo>
                  <a:cubicBezTo>
                    <a:pt x="4933" y="1021"/>
                    <a:pt x="5052" y="979"/>
                    <a:pt x="5157" y="940"/>
                  </a:cubicBezTo>
                  <a:cubicBezTo>
                    <a:pt x="5217" y="926"/>
                    <a:pt x="5273" y="898"/>
                    <a:pt x="5322" y="867"/>
                  </a:cubicBezTo>
                  <a:cubicBezTo>
                    <a:pt x="5451" y="772"/>
                    <a:pt x="5682" y="674"/>
                    <a:pt x="5794" y="629"/>
                  </a:cubicBezTo>
                  <a:lnTo>
                    <a:pt x="5822" y="618"/>
                  </a:lnTo>
                  <a:cubicBezTo>
                    <a:pt x="5822" y="618"/>
                    <a:pt x="5822" y="615"/>
                    <a:pt x="5826" y="611"/>
                  </a:cubicBezTo>
                  <a:cubicBezTo>
                    <a:pt x="5826" y="608"/>
                    <a:pt x="5829" y="601"/>
                    <a:pt x="5829" y="590"/>
                  </a:cubicBezTo>
                  <a:lnTo>
                    <a:pt x="5829" y="590"/>
                  </a:lnTo>
                  <a:lnTo>
                    <a:pt x="5819" y="597"/>
                  </a:lnTo>
                  <a:lnTo>
                    <a:pt x="5815" y="597"/>
                  </a:lnTo>
                  <a:lnTo>
                    <a:pt x="5798" y="587"/>
                  </a:lnTo>
                  <a:lnTo>
                    <a:pt x="5787" y="583"/>
                  </a:lnTo>
                  <a:lnTo>
                    <a:pt x="5777" y="576"/>
                  </a:lnTo>
                  <a:lnTo>
                    <a:pt x="5763" y="573"/>
                  </a:lnTo>
                  <a:lnTo>
                    <a:pt x="5756" y="569"/>
                  </a:lnTo>
                  <a:lnTo>
                    <a:pt x="5742" y="566"/>
                  </a:lnTo>
                  <a:lnTo>
                    <a:pt x="5651" y="566"/>
                  </a:lnTo>
                  <a:cubicBezTo>
                    <a:pt x="5642" y="567"/>
                    <a:pt x="5634" y="567"/>
                    <a:pt x="5625" y="567"/>
                  </a:cubicBezTo>
                  <a:cubicBezTo>
                    <a:pt x="5567" y="567"/>
                    <a:pt x="5511" y="547"/>
                    <a:pt x="5462" y="513"/>
                  </a:cubicBezTo>
                  <a:cubicBezTo>
                    <a:pt x="5430" y="492"/>
                    <a:pt x="5402" y="468"/>
                    <a:pt x="5378" y="440"/>
                  </a:cubicBezTo>
                  <a:cubicBezTo>
                    <a:pt x="5297" y="342"/>
                    <a:pt x="5248" y="321"/>
                    <a:pt x="5192" y="321"/>
                  </a:cubicBezTo>
                  <a:cubicBezTo>
                    <a:pt x="5171" y="321"/>
                    <a:pt x="5150" y="324"/>
                    <a:pt x="5129" y="324"/>
                  </a:cubicBezTo>
                  <a:cubicBezTo>
                    <a:pt x="5098" y="330"/>
                    <a:pt x="5067" y="333"/>
                    <a:pt x="5036" y="333"/>
                  </a:cubicBezTo>
                  <a:cubicBezTo>
                    <a:pt x="4988" y="333"/>
                    <a:pt x="4941" y="326"/>
                    <a:pt x="4895" y="314"/>
                  </a:cubicBezTo>
                  <a:lnTo>
                    <a:pt x="4870" y="307"/>
                  </a:lnTo>
                  <a:cubicBezTo>
                    <a:pt x="4669" y="262"/>
                    <a:pt x="4148" y="205"/>
                    <a:pt x="3810" y="205"/>
                  </a:cubicBezTo>
                  <a:cubicBezTo>
                    <a:pt x="3801" y="205"/>
                    <a:pt x="3791" y="205"/>
                    <a:pt x="3781" y="205"/>
                  </a:cubicBezTo>
                  <a:cubicBezTo>
                    <a:pt x="3764" y="204"/>
                    <a:pt x="3746" y="203"/>
                    <a:pt x="3728" y="203"/>
                  </a:cubicBezTo>
                  <a:cubicBezTo>
                    <a:pt x="3661" y="203"/>
                    <a:pt x="3593" y="213"/>
                    <a:pt x="3529" y="230"/>
                  </a:cubicBezTo>
                  <a:cubicBezTo>
                    <a:pt x="3492" y="245"/>
                    <a:pt x="3451" y="252"/>
                    <a:pt x="3406" y="252"/>
                  </a:cubicBezTo>
                  <a:cubicBezTo>
                    <a:pt x="3234" y="252"/>
                    <a:pt x="3010" y="151"/>
                    <a:pt x="2791" y="37"/>
                  </a:cubicBezTo>
                  <a:lnTo>
                    <a:pt x="2745" y="16"/>
                  </a:lnTo>
                  <a:cubicBezTo>
                    <a:pt x="2724" y="6"/>
                    <a:pt x="2687" y="1"/>
                    <a:pt x="2643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279" name="Google Shape;6279;p105"/>
            <p:cNvSpPr/>
            <p:nvPr/>
          </p:nvSpPr>
          <p:spPr>
            <a:xfrm>
              <a:off x="2342432" y="1695723"/>
              <a:ext cx="47874" cy="20841"/>
            </a:xfrm>
            <a:custGeom>
              <a:avLst/>
              <a:gdLst/>
              <a:ahLst/>
              <a:cxnLst/>
              <a:rect l="l" t="t" r="r" b="b"/>
              <a:pathLst>
                <a:path w="3526" h="1535" extrusionOk="0">
                  <a:moveTo>
                    <a:pt x="118" y="1"/>
                  </a:moveTo>
                  <a:cubicBezTo>
                    <a:pt x="101" y="1"/>
                    <a:pt x="85" y="1"/>
                    <a:pt x="70" y="4"/>
                  </a:cubicBezTo>
                  <a:lnTo>
                    <a:pt x="60" y="4"/>
                  </a:lnTo>
                  <a:lnTo>
                    <a:pt x="49" y="7"/>
                  </a:lnTo>
                  <a:lnTo>
                    <a:pt x="46" y="7"/>
                  </a:lnTo>
                  <a:lnTo>
                    <a:pt x="32" y="11"/>
                  </a:lnTo>
                  <a:lnTo>
                    <a:pt x="25" y="14"/>
                  </a:lnTo>
                  <a:lnTo>
                    <a:pt x="7" y="25"/>
                  </a:lnTo>
                  <a:lnTo>
                    <a:pt x="0" y="28"/>
                  </a:lnTo>
                  <a:cubicBezTo>
                    <a:pt x="81" y="56"/>
                    <a:pt x="161" y="84"/>
                    <a:pt x="245" y="105"/>
                  </a:cubicBezTo>
                  <a:cubicBezTo>
                    <a:pt x="476" y="168"/>
                    <a:pt x="718" y="235"/>
                    <a:pt x="767" y="490"/>
                  </a:cubicBezTo>
                  <a:cubicBezTo>
                    <a:pt x="795" y="651"/>
                    <a:pt x="851" y="700"/>
                    <a:pt x="896" y="746"/>
                  </a:cubicBezTo>
                  <a:cubicBezTo>
                    <a:pt x="973" y="819"/>
                    <a:pt x="1022" y="882"/>
                    <a:pt x="973" y="1082"/>
                  </a:cubicBezTo>
                  <a:cubicBezTo>
                    <a:pt x="963" y="1124"/>
                    <a:pt x="945" y="1162"/>
                    <a:pt x="921" y="1197"/>
                  </a:cubicBezTo>
                  <a:lnTo>
                    <a:pt x="935" y="1197"/>
                  </a:lnTo>
                  <a:cubicBezTo>
                    <a:pt x="973" y="1200"/>
                    <a:pt x="1012" y="1201"/>
                    <a:pt x="1050" y="1201"/>
                  </a:cubicBezTo>
                  <a:cubicBezTo>
                    <a:pt x="1127" y="1201"/>
                    <a:pt x="1203" y="1196"/>
                    <a:pt x="1278" y="1187"/>
                  </a:cubicBezTo>
                  <a:lnTo>
                    <a:pt x="1295" y="1187"/>
                  </a:lnTo>
                  <a:lnTo>
                    <a:pt x="1306" y="1183"/>
                  </a:lnTo>
                  <a:lnTo>
                    <a:pt x="1316" y="1183"/>
                  </a:lnTo>
                  <a:lnTo>
                    <a:pt x="1327" y="1180"/>
                  </a:lnTo>
                  <a:lnTo>
                    <a:pt x="1341" y="1176"/>
                  </a:lnTo>
                  <a:cubicBezTo>
                    <a:pt x="1375" y="1163"/>
                    <a:pt x="1406" y="1156"/>
                    <a:pt x="1434" y="1156"/>
                  </a:cubicBezTo>
                  <a:cubicBezTo>
                    <a:pt x="1558" y="1156"/>
                    <a:pt x="1635" y="1273"/>
                    <a:pt x="1712" y="1390"/>
                  </a:cubicBezTo>
                  <a:cubicBezTo>
                    <a:pt x="1736" y="1428"/>
                    <a:pt x="1764" y="1467"/>
                    <a:pt x="1792" y="1509"/>
                  </a:cubicBezTo>
                  <a:lnTo>
                    <a:pt x="1796" y="1512"/>
                  </a:lnTo>
                  <a:lnTo>
                    <a:pt x="1817" y="1516"/>
                  </a:lnTo>
                  <a:cubicBezTo>
                    <a:pt x="1848" y="1512"/>
                    <a:pt x="1880" y="1505"/>
                    <a:pt x="1911" y="1498"/>
                  </a:cubicBezTo>
                  <a:lnTo>
                    <a:pt x="1929" y="1495"/>
                  </a:lnTo>
                  <a:lnTo>
                    <a:pt x="2013" y="1474"/>
                  </a:lnTo>
                  <a:cubicBezTo>
                    <a:pt x="2115" y="1449"/>
                    <a:pt x="2220" y="1428"/>
                    <a:pt x="2325" y="1414"/>
                  </a:cubicBezTo>
                  <a:cubicBezTo>
                    <a:pt x="2339" y="1414"/>
                    <a:pt x="2353" y="1411"/>
                    <a:pt x="2370" y="1411"/>
                  </a:cubicBezTo>
                  <a:lnTo>
                    <a:pt x="2489" y="1411"/>
                  </a:lnTo>
                  <a:lnTo>
                    <a:pt x="2542" y="1414"/>
                  </a:lnTo>
                  <a:lnTo>
                    <a:pt x="2549" y="1414"/>
                  </a:lnTo>
                  <a:lnTo>
                    <a:pt x="2608" y="1421"/>
                  </a:lnTo>
                  <a:lnTo>
                    <a:pt x="2622" y="1421"/>
                  </a:lnTo>
                  <a:lnTo>
                    <a:pt x="2671" y="1428"/>
                  </a:lnTo>
                  <a:lnTo>
                    <a:pt x="2692" y="1432"/>
                  </a:lnTo>
                  <a:lnTo>
                    <a:pt x="2717" y="1435"/>
                  </a:lnTo>
                  <a:cubicBezTo>
                    <a:pt x="2717" y="1425"/>
                    <a:pt x="2717" y="1418"/>
                    <a:pt x="2720" y="1407"/>
                  </a:cubicBezTo>
                  <a:cubicBezTo>
                    <a:pt x="2720" y="1400"/>
                    <a:pt x="2724" y="1397"/>
                    <a:pt x="2724" y="1390"/>
                  </a:cubicBezTo>
                  <a:cubicBezTo>
                    <a:pt x="2727" y="1386"/>
                    <a:pt x="2727" y="1379"/>
                    <a:pt x="2731" y="1376"/>
                  </a:cubicBezTo>
                  <a:cubicBezTo>
                    <a:pt x="2748" y="1337"/>
                    <a:pt x="2783" y="1313"/>
                    <a:pt x="2825" y="1309"/>
                  </a:cubicBezTo>
                  <a:cubicBezTo>
                    <a:pt x="2830" y="1308"/>
                    <a:pt x="2835" y="1307"/>
                    <a:pt x="2839" y="1307"/>
                  </a:cubicBezTo>
                  <a:cubicBezTo>
                    <a:pt x="2844" y="1307"/>
                    <a:pt x="2848" y="1308"/>
                    <a:pt x="2853" y="1309"/>
                  </a:cubicBezTo>
                  <a:lnTo>
                    <a:pt x="2860" y="1309"/>
                  </a:lnTo>
                  <a:cubicBezTo>
                    <a:pt x="2874" y="1309"/>
                    <a:pt x="2888" y="1309"/>
                    <a:pt x="2902" y="1313"/>
                  </a:cubicBezTo>
                  <a:cubicBezTo>
                    <a:pt x="2920" y="1316"/>
                    <a:pt x="2934" y="1320"/>
                    <a:pt x="2951" y="1323"/>
                  </a:cubicBezTo>
                  <a:cubicBezTo>
                    <a:pt x="2965" y="1330"/>
                    <a:pt x="2983" y="1337"/>
                    <a:pt x="3000" y="1344"/>
                  </a:cubicBezTo>
                  <a:lnTo>
                    <a:pt x="3004" y="1344"/>
                  </a:lnTo>
                  <a:cubicBezTo>
                    <a:pt x="3018" y="1348"/>
                    <a:pt x="3032" y="1358"/>
                    <a:pt x="3046" y="1365"/>
                  </a:cubicBezTo>
                  <a:lnTo>
                    <a:pt x="3049" y="1369"/>
                  </a:lnTo>
                  <a:cubicBezTo>
                    <a:pt x="3067" y="1376"/>
                    <a:pt x="3081" y="1383"/>
                    <a:pt x="3095" y="1390"/>
                  </a:cubicBezTo>
                  <a:lnTo>
                    <a:pt x="3098" y="1393"/>
                  </a:lnTo>
                  <a:cubicBezTo>
                    <a:pt x="3112" y="1404"/>
                    <a:pt x="3126" y="1411"/>
                    <a:pt x="3137" y="1418"/>
                  </a:cubicBezTo>
                  <a:lnTo>
                    <a:pt x="3144" y="1421"/>
                  </a:lnTo>
                  <a:cubicBezTo>
                    <a:pt x="3154" y="1432"/>
                    <a:pt x="3165" y="1439"/>
                    <a:pt x="3175" y="1446"/>
                  </a:cubicBezTo>
                  <a:lnTo>
                    <a:pt x="3179" y="1449"/>
                  </a:lnTo>
                  <a:cubicBezTo>
                    <a:pt x="3189" y="1456"/>
                    <a:pt x="3196" y="1463"/>
                    <a:pt x="3203" y="1474"/>
                  </a:cubicBezTo>
                  <a:cubicBezTo>
                    <a:pt x="3262" y="1513"/>
                    <a:pt x="3329" y="1534"/>
                    <a:pt x="3400" y="1534"/>
                  </a:cubicBezTo>
                  <a:cubicBezTo>
                    <a:pt x="3406" y="1534"/>
                    <a:pt x="3411" y="1534"/>
                    <a:pt x="3417" y="1533"/>
                  </a:cubicBezTo>
                  <a:cubicBezTo>
                    <a:pt x="3422" y="1534"/>
                    <a:pt x="3427" y="1534"/>
                    <a:pt x="3432" y="1534"/>
                  </a:cubicBezTo>
                  <a:cubicBezTo>
                    <a:pt x="3465" y="1534"/>
                    <a:pt x="3498" y="1524"/>
                    <a:pt x="3525" y="1509"/>
                  </a:cubicBezTo>
                  <a:cubicBezTo>
                    <a:pt x="3504" y="1488"/>
                    <a:pt x="3480" y="1467"/>
                    <a:pt x="3452" y="1449"/>
                  </a:cubicBezTo>
                  <a:cubicBezTo>
                    <a:pt x="3410" y="1418"/>
                    <a:pt x="3375" y="1383"/>
                    <a:pt x="3343" y="1344"/>
                  </a:cubicBezTo>
                  <a:cubicBezTo>
                    <a:pt x="3340" y="1337"/>
                    <a:pt x="3336" y="1327"/>
                    <a:pt x="3333" y="1320"/>
                  </a:cubicBezTo>
                  <a:lnTo>
                    <a:pt x="3333" y="1316"/>
                  </a:lnTo>
                  <a:cubicBezTo>
                    <a:pt x="3333" y="1309"/>
                    <a:pt x="3329" y="1302"/>
                    <a:pt x="3329" y="1292"/>
                  </a:cubicBezTo>
                  <a:cubicBezTo>
                    <a:pt x="3329" y="1281"/>
                    <a:pt x="3329" y="1274"/>
                    <a:pt x="3329" y="1267"/>
                  </a:cubicBezTo>
                  <a:lnTo>
                    <a:pt x="3329" y="1264"/>
                  </a:lnTo>
                  <a:cubicBezTo>
                    <a:pt x="3333" y="1257"/>
                    <a:pt x="3333" y="1246"/>
                    <a:pt x="3336" y="1239"/>
                  </a:cubicBezTo>
                  <a:lnTo>
                    <a:pt x="3336" y="1236"/>
                  </a:lnTo>
                  <a:cubicBezTo>
                    <a:pt x="3340" y="1229"/>
                    <a:pt x="3343" y="1222"/>
                    <a:pt x="3347" y="1211"/>
                  </a:cubicBezTo>
                  <a:lnTo>
                    <a:pt x="3347" y="1208"/>
                  </a:lnTo>
                  <a:cubicBezTo>
                    <a:pt x="3350" y="1201"/>
                    <a:pt x="3357" y="1194"/>
                    <a:pt x="3361" y="1183"/>
                  </a:cubicBezTo>
                  <a:lnTo>
                    <a:pt x="3364" y="1180"/>
                  </a:lnTo>
                  <a:cubicBezTo>
                    <a:pt x="3368" y="1169"/>
                    <a:pt x="3375" y="1162"/>
                    <a:pt x="3382" y="1155"/>
                  </a:cubicBezTo>
                  <a:lnTo>
                    <a:pt x="3399" y="1131"/>
                  </a:lnTo>
                  <a:lnTo>
                    <a:pt x="3399" y="1127"/>
                  </a:lnTo>
                  <a:lnTo>
                    <a:pt x="3336" y="1089"/>
                  </a:lnTo>
                  <a:cubicBezTo>
                    <a:pt x="3291" y="1057"/>
                    <a:pt x="3242" y="1029"/>
                    <a:pt x="3189" y="1005"/>
                  </a:cubicBezTo>
                  <a:lnTo>
                    <a:pt x="3179" y="1001"/>
                  </a:lnTo>
                  <a:cubicBezTo>
                    <a:pt x="3175" y="1001"/>
                    <a:pt x="3168" y="1005"/>
                    <a:pt x="3165" y="1005"/>
                  </a:cubicBezTo>
                  <a:cubicBezTo>
                    <a:pt x="3147" y="1005"/>
                    <a:pt x="3133" y="1001"/>
                    <a:pt x="3116" y="994"/>
                  </a:cubicBezTo>
                  <a:cubicBezTo>
                    <a:pt x="3074" y="966"/>
                    <a:pt x="3053" y="907"/>
                    <a:pt x="3035" y="826"/>
                  </a:cubicBezTo>
                  <a:lnTo>
                    <a:pt x="3028" y="805"/>
                  </a:lnTo>
                  <a:cubicBezTo>
                    <a:pt x="3021" y="760"/>
                    <a:pt x="3007" y="718"/>
                    <a:pt x="2990" y="672"/>
                  </a:cubicBezTo>
                  <a:cubicBezTo>
                    <a:pt x="2990" y="669"/>
                    <a:pt x="2986" y="665"/>
                    <a:pt x="2986" y="662"/>
                  </a:cubicBezTo>
                  <a:cubicBezTo>
                    <a:pt x="2937" y="662"/>
                    <a:pt x="2895" y="644"/>
                    <a:pt x="2860" y="613"/>
                  </a:cubicBezTo>
                  <a:cubicBezTo>
                    <a:pt x="2846" y="599"/>
                    <a:pt x="2825" y="588"/>
                    <a:pt x="2801" y="588"/>
                  </a:cubicBezTo>
                  <a:lnTo>
                    <a:pt x="2664" y="588"/>
                  </a:lnTo>
                  <a:cubicBezTo>
                    <a:pt x="2622" y="588"/>
                    <a:pt x="2584" y="592"/>
                    <a:pt x="2552" y="595"/>
                  </a:cubicBezTo>
                  <a:cubicBezTo>
                    <a:pt x="2521" y="599"/>
                    <a:pt x="2489" y="599"/>
                    <a:pt x="2465" y="602"/>
                  </a:cubicBezTo>
                  <a:cubicBezTo>
                    <a:pt x="2335" y="616"/>
                    <a:pt x="2297" y="637"/>
                    <a:pt x="2286" y="648"/>
                  </a:cubicBezTo>
                  <a:cubicBezTo>
                    <a:pt x="2276" y="655"/>
                    <a:pt x="2265" y="658"/>
                    <a:pt x="2255" y="665"/>
                  </a:cubicBezTo>
                  <a:cubicBezTo>
                    <a:pt x="2239" y="671"/>
                    <a:pt x="2223" y="674"/>
                    <a:pt x="2208" y="674"/>
                  </a:cubicBezTo>
                  <a:cubicBezTo>
                    <a:pt x="2139" y="674"/>
                    <a:pt x="2075" y="617"/>
                    <a:pt x="2024" y="571"/>
                  </a:cubicBezTo>
                  <a:cubicBezTo>
                    <a:pt x="1985" y="536"/>
                    <a:pt x="1936" y="490"/>
                    <a:pt x="1904" y="490"/>
                  </a:cubicBezTo>
                  <a:cubicBezTo>
                    <a:pt x="1743" y="490"/>
                    <a:pt x="1582" y="333"/>
                    <a:pt x="1516" y="249"/>
                  </a:cubicBezTo>
                  <a:cubicBezTo>
                    <a:pt x="1500" y="239"/>
                    <a:pt x="1456" y="236"/>
                    <a:pt x="1403" y="236"/>
                  </a:cubicBezTo>
                  <a:cubicBezTo>
                    <a:pt x="1343" y="236"/>
                    <a:pt x="1271" y="240"/>
                    <a:pt x="1215" y="242"/>
                  </a:cubicBezTo>
                  <a:cubicBezTo>
                    <a:pt x="1138" y="245"/>
                    <a:pt x="1061" y="250"/>
                    <a:pt x="988" y="250"/>
                  </a:cubicBezTo>
                  <a:cubicBezTo>
                    <a:pt x="861" y="250"/>
                    <a:pt x="748" y="237"/>
                    <a:pt x="679" y="186"/>
                  </a:cubicBezTo>
                  <a:cubicBezTo>
                    <a:pt x="537" y="84"/>
                    <a:pt x="278" y="1"/>
                    <a:pt x="118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280" name="Google Shape;6280;p105"/>
            <p:cNvSpPr/>
            <p:nvPr/>
          </p:nvSpPr>
          <p:spPr>
            <a:xfrm>
              <a:off x="2240180" y="1709559"/>
              <a:ext cx="19076" cy="11745"/>
            </a:xfrm>
            <a:custGeom>
              <a:avLst/>
              <a:gdLst/>
              <a:ahLst/>
              <a:cxnLst/>
              <a:rect l="l" t="t" r="r" b="b"/>
              <a:pathLst>
                <a:path w="1405" h="865" extrusionOk="0">
                  <a:moveTo>
                    <a:pt x="452" y="1"/>
                  </a:moveTo>
                  <a:cubicBezTo>
                    <a:pt x="394" y="1"/>
                    <a:pt x="335" y="5"/>
                    <a:pt x="284" y="10"/>
                  </a:cubicBezTo>
                  <a:lnTo>
                    <a:pt x="246" y="10"/>
                  </a:lnTo>
                  <a:cubicBezTo>
                    <a:pt x="221" y="14"/>
                    <a:pt x="197" y="17"/>
                    <a:pt x="179" y="24"/>
                  </a:cubicBezTo>
                  <a:cubicBezTo>
                    <a:pt x="179" y="28"/>
                    <a:pt x="179" y="31"/>
                    <a:pt x="183" y="35"/>
                  </a:cubicBezTo>
                  <a:cubicBezTo>
                    <a:pt x="183" y="45"/>
                    <a:pt x="186" y="56"/>
                    <a:pt x="190" y="70"/>
                  </a:cubicBezTo>
                  <a:lnTo>
                    <a:pt x="204" y="112"/>
                  </a:lnTo>
                  <a:lnTo>
                    <a:pt x="221" y="175"/>
                  </a:lnTo>
                  <a:cubicBezTo>
                    <a:pt x="221" y="185"/>
                    <a:pt x="225" y="192"/>
                    <a:pt x="225" y="199"/>
                  </a:cubicBezTo>
                  <a:cubicBezTo>
                    <a:pt x="228" y="210"/>
                    <a:pt x="232" y="220"/>
                    <a:pt x="232" y="231"/>
                  </a:cubicBezTo>
                  <a:cubicBezTo>
                    <a:pt x="235" y="241"/>
                    <a:pt x="235" y="245"/>
                    <a:pt x="235" y="252"/>
                  </a:cubicBezTo>
                  <a:cubicBezTo>
                    <a:pt x="239" y="259"/>
                    <a:pt x="242" y="273"/>
                    <a:pt x="242" y="283"/>
                  </a:cubicBezTo>
                  <a:cubicBezTo>
                    <a:pt x="246" y="301"/>
                    <a:pt x="246" y="315"/>
                    <a:pt x="246" y="332"/>
                  </a:cubicBezTo>
                  <a:cubicBezTo>
                    <a:pt x="246" y="437"/>
                    <a:pt x="179" y="497"/>
                    <a:pt x="134" y="539"/>
                  </a:cubicBezTo>
                  <a:cubicBezTo>
                    <a:pt x="116" y="553"/>
                    <a:pt x="88" y="577"/>
                    <a:pt x="88" y="588"/>
                  </a:cubicBezTo>
                  <a:cubicBezTo>
                    <a:pt x="88" y="595"/>
                    <a:pt x="88" y="605"/>
                    <a:pt x="88" y="616"/>
                  </a:cubicBezTo>
                  <a:lnTo>
                    <a:pt x="88" y="623"/>
                  </a:lnTo>
                  <a:cubicBezTo>
                    <a:pt x="88" y="630"/>
                    <a:pt x="85" y="637"/>
                    <a:pt x="85" y="640"/>
                  </a:cubicBezTo>
                  <a:cubicBezTo>
                    <a:pt x="85" y="644"/>
                    <a:pt x="81" y="647"/>
                    <a:pt x="81" y="651"/>
                  </a:cubicBezTo>
                  <a:cubicBezTo>
                    <a:pt x="81" y="654"/>
                    <a:pt x="78" y="661"/>
                    <a:pt x="74" y="665"/>
                  </a:cubicBezTo>
                  <a:lnTo>
                    <a:pt x="71" y="675"/>
                  </a:lnTo>
                  <a:lnTo>
                    <a:pt x="64" y="689"/>
                  </a:lnTo>
                  <a:lnTo>
                    <a:pt x="57" y="696"/>
                  </a:lnTo>
                  <a:lnTo>
                    <a:pt x="46" y="710"/>
                  </a:lnTo>
                  <a:lnTo>
                    <a:pt x="39" y="721"/>
                  </a:lnTo>
                  <a:lnTo>
                    <a:pt x="29" y="731"/>
                  </a:lnTo>
                  <a:lnTo>
                    <a:pt x="22" y="742"/>
                  </a:lnTo>
                  <a:lnTo>
                    <a:pt x="11" y="752"/>
                  </a:lnTo>
                  <a:lnTo>
                    <a:pt x="1" y="766"/>
                  </a:lnTo>
                  <a:cubicBezTo>
                    <a:pt x="78" y="819"/>
                    <a:pt x="148" y="864"/>
                    <a:pt x="218" y="864"/>
                  </a:cubicBezTo>
                  <a:cubicBezTo>
                    <a:pt x="323" y="864"/>
                    <a:pt x="393" y="798"/>
                    <a:pt x="477" y="717"/>
                  </a:cubicBezTo>
                  <a:cubicBezTo>
                    <a:pt x="536" y="651"/>
                    <a:pt x="613" y="595"/>
                    <a:pt x="701" y="556"/>
                  </a:cubicBezTo>
                  <a:cubicBezTo>
                    <a:pt x="773" y="529"/>
                    <a:pt x="870" y="523"/>
                    <a:pt x="972" y="523"/>
                  </a:cubicBezTo>
                  <a:cubicBezTo>
                    <a:pt x="1013" y="523"/>
                    <a:pt x="1055" y="524"/>
                    <a:pt x="1096" y="525"/>
                  </a:cubicBezTo>
                  <a:cubicBezTo>
                    <a:pt x="1133" y="526"/>
                    <a:pt x="1173" y="527"/>
                    <a:pt x="1213" y="527"/>
                  </a:cubicBezTo>
                  <a:cubicBezTo>
                    <a:pt x="1293" y="527"/>
                    <a:pt x="1370" y="523"/>
                    <a:pt x="1405" y="504"/>
                  </a:cubicBezTo>
                  <a:cubicBezTo>
                    <a:pt x="1345" y="458"/>
                    <a:pt x="1279" y="420"/>
                    <a:pt x="1212" y="388"/>
                  </a:cubicBezTo>
                  <a:cubicBezTo>
                    <a:pt x="1138" y="353"/>
                    <a:pt x="1072" y="311"/>
                    <a:pt x="1005" y="266"/>
                  </a:cubicBezTo>
                  <a:cubicBezTo>
                    <a:pt x="939" y="199"/>
                    <a:pt x="890" y="119"/>
                    <a:pt x="872" y="28"/>
                  </a:cubicBezTo>
                  <a:lnTo>
                    <a:pt x="862" y="31"/>
                  </a:lnTo>
                  <a:lnTo>
                    <a:pt x="848" y="35"/>
                  </a:lnTo>
                  <a:lnTo>
                    <a:pt x="823" y="42"/>
                  </a:lnTo>
                  <a:lnTo>
                    <a:pt x="809" y="45"/>
                  </a:lnTo>
                  <a:cubicBezTo>
                    <a:pt x="799" y="49"/>
                    <a:pt x="792" y="49"/>
                    <a:pt x="781" y="52"/>
                  </a:cubicBezTo>
                  <a:lnTo>
                    <a:pt x="736" y="52"/>
                  </a:lnTo>
                  <a:lnTo>
                    <a:pt x="715" y="49"/>
                  </a:lnTo>
                  <a:lnTo>
                    <a:pt x="708" y="49"/>
                  </a:lnTo>
                  <a:lnTo>
                    <a:pt x="690" y="45"/>
                  </a:lnTo>
                  <a:lnTo>
                    <a:pt x="683" y="42"/>
                  </a:lnTo>
                  <a:cubicBezTo>
                    <a:pt x="676" y="38"/>
                    <a:pt x="669" y="35"/>
                    <a:pt x="662" y="31"/>
                  </a:cubicBezTo>
                  <a:cubicBezTo>
                    <a:pt x="615" y="9"/>
                    <a:pt x="535" y="1"/>
                    <a:pt x="452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281" name="Google Shape;6281;p105"/>
            <p:cNvSpPr/>
            <p:nvPr/>
          </p:nvSpPr>
          <p:spPr>
            <a:xfrm>
              <a:off x="2239949" y="1709871"/>
              <a:ext cx="136291" cy="51934"/>
            </a:xfrm>
            <a:custGeom>
              <a:avLst/>
              <a:gdLst/>
              <a:ahLst/>
              <a:cxnLst/>
              <a:rect l="l" t="t" r="r" b="b"/>
              <a:pathLst>
                <a:path w="10038" h="3825" extrusionOk="0">
                  <a:moveTo>
                    <a:pt x="4202" y="1"/>
                  </a:moveTo>
                  <a:cubicBezTo>
                    <a:pt x="3585" y="1"/>
                    <a:pt x="3059" y="306"/>
                    <a:pt x="2825" y="509"/>
                  </a:cubicBezTo>
                  <a:cubicBezTo>
                    <a:pt x="2724" y="598"/>
                    <a:pt x="2540" y="623"/>
                    <a:pt x="2341" y="623"/>
                  </a:cubicBezTo>
                  <a:cubicBezTo>
                    <a:pt x="2188" y="623"/>
                    <a:pt x="2027" y="609"/>
                    <a:pt x="1887" y="596"/>
                  </a:cubicBezTo>
                  <a:cubicBezTo>
                    <a:pt x="1815" y="588"/>
                    <a:pt x="1743" y="582"/>
                    <a:pt x="1669" y="582"/>
                  </a:cubicBezTo>
                  <a:cubicBezTo>
                    <a:pt x="1653" y="582"/>
                    <a:pt x="1637" y="582"/>
                    <a:pt x="1621" y="582"/>
                  </a:cubicBezTo>
                  <a:cubicBezTo>
                    <a:pt x="1614" y="603"/>
                    <a:pt x="1611" y="624"/>
                    <a:pt x="1607" y="645"/>
                  </a:cubicBezTo>
                  <a:cubicBezTo>
                    <a:pt x="1590" y="747"/>
                    <a:pt x="1565" y="919"/>
                    <a:pt x="1334" y="1006"/>
                  </a:cubicBezTo>
                  <a:cubicBezTo>
                    <a:pt x="1189" y="1063"/>
                    <a:pt x="973" y="1066"/>
                    <a:pt x="755" y="1066"/>
                  </a:cubicBezTo>
                  <a:cubicBezTo>
                    <a:pt x="731" y="1066"/>
                    <a:pt x="707" y="1066"/>
                    <a:pt x="683" y="1066"/>
                  </a:cubicBezTo>
                  <a:cubicBezTo>
                    <a:pt x="653" y="1066"/>
                    <a:pt x="622" y="1065"/>
                    <a:pt x="592" y="1065"/>
                  </a:cubicBezTo>
                  <a:cubicBezTo>
                    <a:pt x="426" y="1065"/>
                    <a:pt x="266" y="1068"/>
                    <a:pt x="189" y="1101"/>
                  </a:cubicBezTo>
                  <a:cubicBezTo>
                    <a:pt x="63" y="1160"/>
                    <a:pt x="0" y="1307"/>
                    <a:pt x="14" y="1363"/>
                  </a:cubicBezTo>
                  <a:cubicBezTo>
                    <a:pt x="18" y="1374"/>
                    <a:pt x="18" y="1381"/>
                    <a:pt x="46" y="1381"/>
                  </a:cubicBezTo>
                  <a:cubicBezTo>
                    <a:pt x="64" y="1379"/>
                    <a:pt x="82" y="1378"/>
                    <a:pt x="100" y="1378"/>
                  </a:cubicBezTo>
                  <a:cubicBezTo>
                    <a:pt x="211" y="1378"/>
                    <a:pt x="300" y="1416"/>
                    <a:pt x="340" y="1482"/>
                  </a:cubicBezTo>
                  <a:cubicBezTo>
                    <a:pt x="368" y="1531"/>
                    <a:pt x="364" y="1587"/>
                    <a:pt x="333" y="1633"/>
                  </a:cubicBezTo>
                  <a:cubicBezTo>
                    <a:pt x="340" y="1671"/>
                    <a:pt x="350" y="1706"/>
                    <a:pt x="368" y="1741"/>
                  </a:cubicBezTo>
                  <a:cubicBezTo>
                    <a:pt x="410" y="1836"/>
                    <a:pt x="462" y="1965"/>
                    <a:pt x="368" y="2049"/>
                  </a:cubicBezTo>
                  <a:cubicBezTo>
                    <a:pt x="329" y="2088"/>
                    <a:pt x="305" y="2144"/>
                    <a:pt x="308" y="2200"/>
                  </a:cubicBezTo>
                  <a:cubicBezTo>
                    <a:pt x="312" y="2249"/>
                    <a:pt x="336" y="2298"/>
                    <a:pt x="378" y="2329"/>
                  </a:cubicBezTo>
                  <a:cubicBezTo>
                    <a:pt x="476" y="2403"/>
                    <a:pt x="529" y="2522"/>
                    <a:pt x="508" y="2613"/>
                  </a:cubicBezTo>
                  <a:cubicBezTo>
                    <a:pt x="494" y="2662"/>
                    <a:pt x="462" y="2700"/>
                    <a:pt x="420" y="2725"/>
                  </a:cubicBezTo>
                  <a:cubicBezTo>
                    <a:pt x="441" y="2739"/>
                    <a:pt x="466" y="2756"/>
                    <a:pt x="487" y="2767"/>
                  </a:cubicBezTo>
                  <a:cubicBezTo>
                    <a:pt x="599" y="2840"/>
                    <a:pt x="665" y="2886"/>
                    <a:pt x="679" y="2942"/>
                  </a:cubicBezTo>
                  <a:cubicBezTo>
                    <a:pt x="718" y="2966"/>
                    <a:pt x="760" y="2984"/>
                    <a:pt x="805" y="2998"/>
                  </a:cubicBezTo>
                  <a:cubicBezTo>
                    <a:pt x="917" y="3040"/>
                    <a:pt x="1036" y="3082"/>
                    <a:pt x="1036" y="3180"/>
                  </a:cubicBezTo>
                  <a:cubicBezTo>
                    <a:pt x="1036" y="3198"/>
                    <a:pt x="1043" y="3201"/>
                    <a:pt x="1047" y="3205"/>
                  </a:cubicBezTo>
                  <a:cubicBezTo>
                    <a:pt x="1056" y="3212"/>
                    <a:pt x="1075" y="3217"/>
                    <a:pt x="1105" y="3217"/>
                  </a:cubicBezTo>
                  <a:cubicBezTo>
                    <a:pt x="1135" y="3217"/>
                    <a:pt x="1176" y="3212"/>
                    <a:pt x="1229" y="3198"/>
                  </a:cubicBezTo>
                  <a:cubicBezTo>
                    <a:pt x="1252" y="3191"/>
                    <a:pt x="1273" y="3188"/>
                    <a:pt x="1293" y="3188"/>
                  </a:cubicBezTo>
                  <a:cubicBezTo>
                    <a:pt x="1430" y="3188"/>
                    <a:pt x="1508" y="3334"/>
                    <a:pt x="1572" y="3457"/>
                  </a:cubicBezTo>
                  <a:cubicBezTo>
                    <a:pt x="1597" y="3495"/>
                    <a:pt x="1618" y="3537"/>
                    <a:pt x="1639" y="3572"/>
                  </a:cubicBezTo>
                  <a:cubicBezTo>
                    <a:pt x="1659" y="3602"/>
                    <a:pt x="1728" y="3621"/>
                    <a:pt x="1818" y="3621"/>
                  </a:cubicBezTo>
                  <a:cubicBezTo>
                    <a:pt x="1887" y="3621"/>
                    <a:pt x="1967" y="3610"/>
                    <a:pt x="2048" y="3586"/>
                  </a:cubicBezTo>
                  <a:cubicBezTo>
                    <a:pt x="2167" y="3551"/>
                    <a:pt x="2223" y="3502"/>
                    <a:pt x="2223" y="3481"/>
                  </a:cubicBezTo>
                  <a:cubicBezTo>
                    <a:pt x="2220" y="3411"/>
                    <a:pt x="2248" y="3341"/>
                    <a:pt x="2297" y="3296"/>
                  </a:cubicBezTo>
                  <a:cubicBezTo>
                    <a:pt x="2364" y="3234"/>
                    <a:pt x="2468" y="3206"/>
                    <a:pt x="2615" y="3206"/>
                  </a:cubicBezTo>
                  <a:cubicBezTo>
                    <a:pt x="2652" y="3206"/>
                    <a:pt x="2692" y="3208"/>
                    <a:pt x="2734" y="3212"/>
                  </a:cubicBezTo>
                  <a:cubicBezTo>
                    <a:pt x="2930" y="3229"/>
                    <a:pt x="3144" y="3394"/>
                    <a:pt x="3315" y="3527"/>
                  </a:cubicBezTo>
                  <a:cubicBezTo>
                    <a:pt x="3372" y="3572"/>
                    <a:pt x="3431" y="3618"/>
                    <a:pt x="3498" y="3653"/>
                  </a:cubicBezTo>
                  <a:cubicBezTo>
                    <a:pt x="3509" y="3657"/>
                    <a:pt x="3523" y="3659"/>
                    <a:pt x="3539" y="3659"/>
                  </a:cubicBezTo>
                  <a:cubicBezTo>
                    <a:pt x="3599" y="3659"/>
                    <a:pt x="3687" y="3633"/>
                    <a:pt x="3767" y="3611"/>
                  </a:cubicBezTo>
                  <a:cubicBezTo>
                    <a:pt x="3855" y="3579"/>
                    <a:pt x="3946" y="3558"/>
                    <a:pt x="4040" y="3551"/>
                  </a:cubicBezTo>
                  <a:cubicBezTo>
                    <a:pt x="4135" y="3551"/>
                    <a:pt x="4285" y="3425"/>
                    <a:pt x="4387" y="3338"/>
                  </a:cubicBezTo>
                  <a:cubicBezTo>
                    <a:pt x="4429" y="3303"/>
                    <a:pt x="4471" y="3268"/>
                    <a:pt x="4520" y="3236"/>
                  </a:cubicBezTo>
                  <a:cubicBezTo>
                    <a:pt x="4541" y="3225"/>
                    <a:pt x="4562" y="3220"/>
                    <a:pt x="4583" y="3220"/>
                  </a:cubicBezTo>
                  <a:cubicBezTo>
                    <a:pt x="4640" y="3220"/>
                    <a:pt x="4697" y="3254"/>
                    <a:pt x="4751" y="3285"/>
                  </a:cubicBezTo>
                  <a:cubicBezTo>
                    <a:pt x="4814" y="3324"/>
                    <a:pt x="4863" y="3350"/>
                    <a:pt x="4904" y="3350"/>
                  </a:cubicBezTo>
                  <a:cubicBezTo>
                    <a:pt x="4918" y="3350"/>
                    <a:pt x="4931" y="3347"/>
                    <a:pt x="4943" y="3341"/>
                  </a:cubicBezTo>
                  <a:cubicBezTo>
                    <a:pt x="5073" y="3271"/>
                    <a:pt x="5206" y="3201"/>
                    <a:pt x="5318" y="3201"/>
                  </a:cubicBezTo>
                  <a:cubicBezTo>
                    <a:pt x="5356" y="3201"/>
                    <a:pt x="5391" y="3212"/>
                    <a:pt x="5427" y="3229"/>
                  </a:cubicBezTo>
                  <a:cubicBezTo>
                    <a:pt x="5451" y="3243"/>
                    <a:pt x="5469" y="3268"/>
                    <a:pt x="5476" y="3296"/>
                  </a:cubicBezTo>
                  <a:cubicBezTo>
                    <a:pt x="5486" y="3355"/>
                    <a:pt x="5444" y="3418"/>
                    <a:pt x="5388" y="3495"/>
                  </a:cubicBezTo>
                  <a:cubicBezTo>
                    <a:pt x="5349" y="3551"/>
                    <a:pt x="5279" y="3653"/>
                    <a:pt x="5300" y="3684"/>
                  </a:cubicBezTo>
                  <a:cubicBezTo>
                    <a:pt x="5328" y="3726"/>
                    <a:pt x="5342" y="3775"/>
                    <a:pt x="5339" y="3824"/>
                  </a:cubicBezTo>
                  <a:lnTo>
                    <a:pt x="5353" y="3817"/>
                  </a:lnTo>
                  <a:lnTo>
                    <a:pt x="5363" y="3814"/>
                  </a:lnTo>
                  <a:cubicBezTo>
                    <a:pt x="5370" y="3810"/>
                    <a:pt x="5381" y="3807"/>
                    <a:pt x="5388" y="3803"/>
                  </a:cubicBezTo>
                  <a:cubicBezTo>
                    <a:pt x="5395" y="3800"/>
                    <a:pt x="5402" y="3793"/>
                    <a:pt x="5413" y="3789"/>
                  </a:cubicBezTo>
                  <a:lnTo>
                    <a:pt x="5416" y="3786"/>
                  </a:lnTo>
                  <a:lnTo>
                    <a:pt x="5430" y="3775"/>
                  </a:lnTo>
                  <a:lnTo>
                    <a:pt x="5437" y="3768"/>
                  </a:lnTo>
                  <a:lnTo>
                    <a:pt x="5448" y="3758"/>
                  </a:lnTo>
                  <a:lnTo>
                    <a:pt x="5455" y="3754"/>
                  </a:lnTo>
                  <a:lnTo>
                    <a:pt x="5462" y="3744"/>
                  </a:lnTo>
                  <a:lnTo>
                    <a:pt x="5465" y="3737"/>
                  </a:lnTo>
                  <a:lnTo>
                    <a:pt x="5472" y="3723"/>
                  </a:lnTo>
                  <a:lnTo>
                    <a:pt x="5476" y="3719"/>
                  </a:lnTo>
                  <a:cubicBezTo>
                    <a:pt x="5483" y="3705"/>
                    <a:pt x="5490" y="3695"/>
                    <a:pt x="5493" y="3681"/>
                  </a:cubicBezTo>
                  <a:lnTo>
                    <a:pt x="5493" y="3674"/>
                  </a:lnTo>
                  <a:cubicBezTo>
                    <a:pt x="5493" y="3670"/>
                    <a:pt x="5497" y="3667"/>
                    <a:pt x="5497" y="3660"/>
                  </a:cubicBezTo>
                  <a:lnTo>
                    <a:pt x="5497" y="3653"/>
                  </a:lnTo>
                  <a:lnTo>
                    <a:pt x="5500" y="3642"/>
                  </a:lnTo>
                  <a:lnTo>
                    <a:pt x="5500" y="3632"/>
                  </a:lnTo>
                  <a:lnTo>
                    <a:pt x="5500" y="3621"/>
                  </a:lnTo>
                  <a:lnTo>
                    <a:pt x="5500" y="3614"/>
                  </a:lnTo>
                  <a:lnTo>
                    <a:pt x="5500" y="3600"/>
                  </a:lnTo>
                  <a:lnTo>
                    <a:pt x="5500" y="3593"/>
                  </a:lnTo>
                  <a:lnTo>
                    <a:pt x="5500" y="3572"/>
                  </a:lnTo>
                  <a:cubicBezTo>
                    <a:pt x="5500" y="3551"/>
                    <a:pt x="5504" y="3534"/>
                    <a:pt x="5507" y="3516"/>
                  </a:cubicBezTo>
                  <a:cubicBezTo>
                    <a:pt x="5521" y="3439"/>
                    <a:pt x="5570" y="3345"/>
                    <a:pt x="5654" y="3313"/>
                  </a:cubicBezTo>
                  <a:cubicBezTo>
                    <a:pt x="5672" y="3307"/>
                    <a:pt x="5692" y="3303"/>
                    <a:pt x="5711" y="3303"/>
                  </a:cubicBezTo>
                  <a:cubicBezTo>
                    <a:pt x="5755" y="3303"/>
                    <a:pt x="5798" y="3319"/>
                    <a:pt x="5829" y="3348"/>
                  </a:cubicBezTo>
                  <a:cubicBezTo>
                    <a:pt x="5865" y="3378"/>
                    <a:pt x="5916" y="3407"/>
                    <a:pt x="6000" y="3407"/>
                  </a:cubicBezTo>
                  <a:cubicBezTo>
                    <a:pt x="6065" y="3407"/>
                    <a:pt x="6149" y="3390"/>
                    <a:pt x="6260" y="3341"/>
                  </a:cubicBezTo>
                  <a:cubicBezTo>
                    <a:pt x="6316" y="3313"/>
                    <a:pt x="6361" y="3289"/>
                    <a:pt x="6400" y="3268"/>
                  </a:cubicBezTo>
                  <a:cubicBezTo>
                    <a:pt x="6456" y="3239"/>
                    <a:pt x="6504" y="3213"/>
                    <a:pt x="6551" y="3213"/>
                  </a:cubicBezTo>
                  <a:cubicBezTo>
                    <a:pt x="6594" y="3213"/>
                    <a:pt x="6636" y="3235"/>
                    <a:pt x="6683" y="3296"/>
                  </a:cubicBezTo>
                  <a:cubicBezTo>
                    <a:pt x="6701" y="3317"/>
                    <a:pt x="6732" y="3324"/>
                    <a:pt x="6781" y="3324"/>
                  </a:cubicBezTo>
                  <a:cubicBezTo>
                    <a:pt x="6820" y="3324"/>
                    <a:pt x="6871" y="3319"/>
                    <a:pt x="6935" y="3313"/>
                  </a:cubicBezTo>
                  <a:cubicBezTo>
                    <a:pt x="7040" y="3299"/>
                    <a:pt x="7149" y="3292"/>
                    <a:pt x="7257" y="3292"/>
                  </a:cubicBezTo>
                  <a:cubicBezTo>
                    <a:pt x="7376" y="3289"/>
                    <a:pt x="7496" y="3254"/>
                    <a:pt x="7597" y="3187"/>
                  </a:cubicBezTo>
                  <a:cubicBezTo>
                    <a:pt x="7694" y="3129"/>
                    <a:pt x="7794" y="3074"/>
                    <a:pt x="7954" y="3074"/>
                  </a:cubicBezTo>
                  <a:cubicBezTo>
                    <a:pt x="7968" y="3074"/>
                    <a:pt x="7982" y="3074"/>
                    <a:pt x="7996" y="3075"/>
                  </a:cubicBezTo>
                  <a:cubicBezTo>
                    <a:pt x="8023" y="3076"/>
                    <a:pt x="8049" y="3077"/>
                    <a:pt x="8076" y="3077"/>
                  </a:cubicBezTo>
                  <a:cubicBezTo>
                    <a:pt x="8242" y="3077"/>
                    <a:pt x="8410" y="3049"/>
                    <a:pt x="8567" y="2995"/>
                  </a:cubicBezTo>
                  <a:lnTo>
                    <a:pt x="8570" y="2995"/>
                  </a:lnTo>
                  <a:lnTo>
                    <a:pt x="8591" y="2988"/>
                  </a:lnTo>
                  <a:lnTo>
                    <a:pt x="8668" y="3009"/>
                  </a:lnTo>
                  <a:lnTo>
                    <a:pt x="8780" y="3044"/>
                  </a:lnTo>
                  <a:lnTo>
                    <a:pt x="8780" y="3030"/>
                  </a:lnTo>
                  <a:cubicBezTo>
                    <a:pt x="8791" y="3019"/>
                    <a:pt x="8798" y="3009"/>
                    <a:pt x="8805" y="2998"/>
                  </a:cubicBezTo>
                  <a:cubicBezTo>
                    <a:pt x="8854" y="2914"/>
                    <a:pt x="8938" y="2861"/>
                    <a:pt x="9036" y="2858"/>
                  </a:cubicBezTo>
                  <a:cubicBezTo>
                    <a:pt x="9057" y="2855"/>
                    <a:pt x="9078" y="2854"/>
                    <a:pt x="9099" y="2854"/>
                  </a:cubicBezTo>
                  <a:cubicBezTo>
                    <a:pt x="9195" y="2854"/>
                    <a:pt x="9292" y="2880"/>
                    <a:pt x="9375" y="2931"/>
                  </a:cubicBezTo>
                  <a:cubicBezTo>
                    <a:pt x="9423" y="2954"/>
                    <a:pt x="9450" y="2966"/>
                    <a:pt x="9473" y="2966"/>
                  </a:cubicBezTo>
                  <a:cubicBezTo>
                    <a:pt x="9482" y="2966"/>
                    <a:pt x="9490" y="2964"/>
                    <a:pt x="9498" y="2959"/>
                  </a:cubicBezTo>
                  <a:cubicBezTo>
                    <a:pt x="9517" y="2950"/>
                    <a:pt x="9537" y="2946"/>
                    <a:pt x="9558" y="2946"/>
                  </a:cubicBezTo>
                  <a:cubicBezTo>
                    <a:pt x="9630" y="2946"/>
                    <a:pt x="9715" y="2995"/>
                    <a:pt x="9810" y="3047"/>
                  </a:cubicBezTo>
                  <a:cubicBezTo>
                    <a:pt x="9866" y="3078"/>
                    <a:pt x="9973" y="3141"/>
                    <a:pt x="10017" y="3141"/>
                  </a:cubicBezTo>
                  <a:cubicBezTo>
                    <a:pt x="10023" y="3141"/>
                    <a:pt x="10027" y="3140"/>
                    <a:pt x="10030" y="3138"/>
                  </a:cubicBezTo>
                  <a:lnTo>
                    <a:pt x="10034" y="3135"/>
                  </a:lnTo>
                  <a:lnTo>
                    <a:pt x="10034" y="3131"/>
                  </a:lnTo>
                  <a:lnTo>
                    <a:pt x="10034" y="3124"/>
                  </a:lnTo>
                  <a:lnTo>
                    <a:pt x="10034" y="3121"/>
                  </a:lnTo>
                  <a:cubicBezTo>
                    <a:pt x="10037" y="3114"/>
                    <a:pt x="10037" y="3110"/>
                    <a:pt x="10037" y="3103"/>
                  </a:cubicBezTo>
                  <a:lnTo>
                    <a:pt x="10037" y="3096"/>
                  </a:lnTo>
                  <a:lnTo>
                    <a:pt x="10037" y="3089"/>
                  </a:lnTo>
                  <a:lnTo>
                    <a:pt x="10037" y="3082"/>
                  </a:lnTo>
                  <a:cubicBezTo>
                    <a:pt x="10037" y="3079"/>
                    <a:pt x="10037" y="3075"/>
                    <a:pt x="10034" y="3072"/>
                  </a:cubicBezTo>
                  <a:lnTo>
                    <a:pt x="10034" y="3065"/>
                  </a:lnTo>
                  <a:cubicBezTo>
                    <a:pt x="10034" y="3058"/>
                    <a:pt x="10030" y="3051"/>
                    <a:pt x="10027" y="3044"/>
                  </a:cubicBezTo>
                  <a:cubicBezTo>
                    <a:pt x="9995" y="2966"/>
                    <a:pt x="9953" y="2893"/>
                    <a:pt x="9904" y="2823"/>
                  </a:cubicBezTo>
                  <a:lnTo>
                    <a:pt x="9890" y="2802"/>
                  </a:lnTo>
                  <a:lnTo>
                    <a:pt x="9883" y="2795"/>
                  </a:lnTo>
                  <a:lnTo>
                    <a:pt x="9873" y="2781"/>
                  </a:lnTo>
                  <a:lnTo>
                    <a:pt x="9866" y="2774"/>
                  </a:lnTo>
                  <a:lnTo>
                    <a:pt x="9859" y="2763"/>
                  </a:lnTo>
                  <a:lnTo>
                    <a:pt x="9852" y="2760"/>
                  </a:lnTo>
                  <a:lnTo>
                    <a:pt x="9845" y="2753"/>
                  </a:lnTo>
                  <a:lnTo>
                    <a:pt x="9838" y="2749"/>
                  </a:lnTo>
                  <a:lnTo>
                    <a:pt x="9831" y="2742"/>
                  </a:lnTo>
                  <a:lnTo>
                    <a:pt x="9827" y="2742"/>
                  </a:lnTo>
                  <a:cubicBezTo>
                    <a:pt x="9729" y="2714"/>
                    <a:pt x="9747" y="2564"/>
                    <a:pt x="9775" y="2357"/>
                  </a:cubicBezTo>
                  <a:cubicBezTo>
                    <a:pt x="9785" y="2277"/>
                    <a:pt x="9799" y="2154"/>
                    <a:pt x="9792" y="2126"/>
                  </a:cubicBezTo>
                  <a:cubicBezTo>
                    <a:pt x="9771" y="2091"/>
                    <a:pt x="9649" y="1766"/>
                    <a:pt x="9729" y="1636"/>
                  </a:cubicBezTo>
                  <a:cubicBezTo>
                    <a:pt x="9733" y="1629"/>
                    <a:pt x="9740" y="1622"/>
                    <a:pt x="9743" y="1615"/>
                  </a:cubicBezTo>
                  <a:lnTo>
                    <a:pt x="9750" y="1612"/>
                  </a:lnTo>
                  <a:cubicBezTo>
                    <a:pt x="9754" y="1605"/>
                    <a:pt x="9761" y="1601"/>
                    <a:pt x="9764" y="1598"/>
                  </a:cubicBezTo>
                  <a:lnTo>
                    <a:pt x="9771" y="1594"/>
                  </a:lnTo>
                  <a:cubicBezTo>
                    <a:pt x="9778" y="1591"/>
                    <a:pt x="9785" y="1587"/>
                    <a:pt x="9789" y="1587"/>
                  </a:cubicBezTo>
                  <a:lnTo>
                    <a:pt x="9799" y="1587"/>
                  </a:lnTo>
                  <a:cubicBezTo>
                    <a:pt x="9806" y="1584"/>
                    <a:pt x="9810" y="1584"/>
                    <a:pt x="9817" y="1584"/>
                  </a:cubicBezTo>
                  <a:cubicBezTo>
                    <a:pt x="9817" y="1563"/>
                    <a:pt x="9820" y="1545"/>
                    <a:pt x="9820" y="1524"/>
                  </a:cubicBezTo>
                  <a:cubicBezTo>
                    <a:pt x="9820" y="1461"/>
                    <a:pt x="9820" y="1381"/>
                    <a:pt x="9880" y="1332"/>
                  </a:cubicBezTo>
                  <a:cubicBezTo>
                    <a:pt x="9880" y="1332"/>
                    <a:pt x="9883" y="1328"/>
                    <a:pt x="9887" y="1328"/>
                  </a:cubicBezTo>
                  <a:lnTo>
                    <a:pt x="9876" y="1300"/>
                  </a:lnTo>
                  <a:lnTo>
                    <a:pt x="9876" y="1297"/>
                  </a:lnTo>
                  <a:lnTo>
                    <a:pt x="9866" y="1276"/>
                  </a:lnTo>
                  <a:lnTo>
                    <a:pt x="9859" y="1258"/>
                  </a:lnTo>
                  <a:lnTo>
                    <a:pt x="9859" y="1255"/>
                  </a:lnTo>
                  <a:lnTo>
                    <a:pt x="9852" y="1244"/>
                  </a:lnTo>
                  <a:lnTo>
                    <a:pt x="9852" y="1241"/>
                  </a:lnTo>
                  <a:lnTo>
                    <a:pt x="9848" y="1234"/>
                  </a:lnTo>
                  <a:lnTo>
                    <a:pt x="9845" y="1227"/>
                  </a:lnTo>
                  <a:lnTo>
                    <a:pt x="9841" y="1223"/>
                  </a:lnTo>
                  <a:cubicBezTo>
                    <a:pt x="9821" y="1218"/>
                    <a:pt x="9800" y="1215"/>
                    <a:pt x="9780" y="1215"/>
                  </a:cubicBezTo>
                  <a:cubicBezTo>
                    <a:pt x="9772" y="1215"/>
                    <a:pt x="9765" y="1215"/>
                    <a:pt x="9757" y="1216"/>
                  </a:cubicBezTo>
                  <a:cubicBezTo>
                    <a:pt x="9753" y="1216"/>
                    <a:pt x="9750" y="1216"/>
                    <a:pt x="9746" y="1216"/>
                  </a:cubicBezTo>
                  <a:cubicBezTo>
                    <a:pt x="9640" y="1216"/>
                    <a:pt x="9478" y="1213"/>
                    <a:pt x="9400" y="1020"/>
                  </a:cubicBezTo>
                  <a:cubicBezTo>
                    <a:pt x="9368" y="940"/>
                    <a:pt x="9347" y="855"/>
                    <a:pt x="9344" y="771"/>
                  </a:cubicBezTo>
                  <a:cubicBezTo>
                    <a:pt x="9340" y="712"/>
                    <a:pt x="9323" y="649"/>
                    <a:pt x="9288" y="600"/>
                  </a:cubicBezTo>
                  <a:lnTo>
                    <a:pt x="9288" y="596"/>
                  </a:lnTo>
                  <a:lnTo>
                    <a:pt x="9263" y="561"/>
                  </a:lnTo>
                  <a:cubicBezTo>
                    <a:pt x="9232" y="519"/>
                    <a:pt x="9204" y="474"/>
                    <a:pt x="9176" y="439"/>
                  </a:cubicBezTo>
                  <a:cubicBezTo>
                    <a:pt x="9095" y="315"/>
                    <a:pt x="9056" y="265"/>
                    <a:pt x="9005" y="265"/>
                  </a:cubicBezTo>
                  <a:cubicBezTo>
                    <a:pt x="8990" y="265"/>
                    <a:pt x="8974" y="270"/>
                    <a:pt x="8955" y="278"/>
                  </a:cubicBezTo>
                  <a:lnTo>
                    <a:pt x="8952" y="278"/>
                  </a:lnTo>
                  <a:lnTo>
                    <a:pt x="8934" y="285"/>
                  </a:lnTo>
                  <a:lnTo>
                    <a:pt x="8924" y="288"/>
                  </a:lnTo>
                  <a:lnTo>
                    <a:pt x="8906" y="292"/>
                  </a:lnTo>
                  <a:lnTo>
                    <a:pt x="8896" y="295"/>
                  </a:lnTo>
                  <a:lnTo>
                    <a:pt x="8878" y="299"/>
                  </a:lnTo>
                  <a:lnTo>
                    <a:pt x="8864" y="299"/>
                  </a:lnTo>
                  <a:lnTo>
                    <a:pt x="8847" y="302"/>
                  </a:lnTo>
                  <a:lnTo>
                    <a:pt x="8378" y="302"/>
                  </a:lnTo>
                  <a:cubicBezTo>
                    <a:pt x="8139" y="505"/>
                    <a:pt x="7691" y="651"/>
                    <a:pt x="7440" y="651"/>
                  </a:cubicBezTo>
                  <a:cubicBezTo>
                    <a:pt x="7392" y="651"/>
                    <a:pt x="7351" y="646"/>
                    <a:pt x="7320" y="635"/>
                  </a:cubicBezTo>
                  <a:cubicBezTo>
                    <a:pt x="7266" y="615"/>
                    <a:pt x="7195" y="608"/>
                    <a:pt x="7115" y="608"/>
                  </a:cubicBezTo>
                  <a:cubicBezTo>
                    <a:pt x="7009" y="608"/>
                    <a:pt x="6887" y="621"/>
                    <a:pt x="6767" y="635"/>
                  </a:cubicBezTo>
                  <a:cubicBezTo>
                    <a:pt x="6641" y="649"/>
                    <a:pt x="6515" y="659"/>
                    <a:pt x="6389" y="663"/>
                  </a:cubicBezTo>
                  <a:cubicBezTo>
                    <a:pt x="6246" y="659"/>
                    <a:pt x="6109" y="614"/>
                    <a:pt x="5994" y="533"/>
                  </a:cubicBezTo>
                  <a:cubicBezTo>
                    <a:pt x="5916" y="488"/>
                    <a:pt x="5854" y="452"/>
                    <a:pt x="5771" y="452"/>
                  </a:cubicBezTo>
                  <a:cubicBezTo>
                    <a:pt x="5763" y="452"/>
                    <a:pt x="5756" y="452"/>
                    <a:pt x="5749" y="453"/>
                  </a:cubicBezTo>
                  <a:cubicBezTo>
                    <a:pt x="5742" y="453"/>
                    <a:pt x="5735" y="453"/>
                    <a:pt x="5728" y="453"/>
                  </a:cubicBezTo>
                  <a:cubicBezTo>
                    <a:pt x="5588" y="453"/>
                    <a:pt x="5515" y="384"/>
                    <a:pt x="5451" y="327"/>
                  </a:cubicBezTo>
                  <a:cubicBezTo>
                    <a:pt x="5395" y="274"/>
                    <a:pt x="5349" y="232"/>
                    <a:pt x="5258" y="232"/>
                  </a:cubicBezTo>
                  <a:cubicBezTo>
                    <a:pt x="5249" y="233"/>
                    <a:pt x="5240" y="234"/>
                    <a:pt x="5231" y="234"/>
                  </a:cubicBezTo>
                  <a:cubicBezTo>
                    <a:pt x="5167" y="234"/>
                    <a:pt x="5107" y="213"/>
                    <a:pt x="5055" y="176"/>
                  </a:cubicBezTo>
                  <a:cubicBezTo>
                    <a:pt x="4985" y="134"/>
                    <a:pt x="4884" y="71"/>
                    <a:pt x="4432" y="15"/>
                  </a:cubicBezTo>
                  <a:cubicBezTo>
                    <a:pt x="4354" y="5"/>
                    <a:pt x="4277" y="1"/>
                    <a:pt x="4202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282" name="Google Shape;6282;p105"/>
            <p:cNvSpPr/>
            <p:nvPr/>
          </p:nvSpPr>
          <p:spPr>
            <a:xfrm>
              <a:off x="2314381" y="1759456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cubicBezTo>
                    <a:pt x="4" y="4"/>
                    <a:pt x="1" y="8"/>
                    <a:pt x="1" y="15"/>
                  </a:cubicBezTo>
                  <a:cubicBezTo>
                    <a:pt x="1" y="8"/>
                    <a:pt x="4" y="4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283" name="Google Shape;6283;p105"/>
            <p:cNvSpPr/>
            <p:nvPr/>
          </p:nvSpPr>
          <p:spPr>
            <a:xfrm>
              <a:off x="2314530" y="175888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284" name="Google Shape;6284;p105"/>
            <p:cNvSpPr/>
            <p:nvPr/>
          </p:nvSpPr>
          <p:spPr>
            <a:xfrm>
              <a:off x="2314625" y="175827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285" name="Google Shape;6285;p105"/>
            <p:cNvSpPr/>
            <p:nvPr/>
          </p:nvSpPr>
          <p:spPr>
            <a:xfrm>
              <a:off x="2314571" y="175860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286" name="Google Shape;6286;p105"/>
            <p:cNvSpPr/>
            <p:nvPr/>
          </p:nvSpPr>
          <p:spPr>
            <a:xfrm>
              <a:off x="2314435" y="1759171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287" name="Google Shape;6287;p105"/>
            <p:cNvSpPr/>
            <p:nvPr/>
          </p:nvSpPr>
          <p:spPr>
            <a:xfrm>
              <a:off x="2314150" y="1759701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14" y="0"/>
                  </a:moveTo>
                  <a:cubicBezTo>
                    <a:pt x="11" y="14"/>
                    <a:pt x="7" y="28"/>
                    <a:pt x="0" y="39"/>
                  </a:cubicBezTo>
                  <a:cubicBezTo>
                    <a:pt x="7" y="28"/>
                    <a:pt x="11" y="14"/>
                    <a:pt x="14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288" name="Google Shape;6288;p105"/>
            <p:cNvSpPr/>
            <p:nvPr/>
          </p:nvSpPr>
          <p:spPr>
            <a:xfrm>
              <a:off x="2312575" y="1761411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28" y="0"/>
                  </a:moveTo>
                  <a:cubicBezTo>
                    <a:pt x="18" y="4"/>
                    <a:pt x="11" y="7"/>
                    <a:pt x="0" y="11"/>
                  </a:cubicBezTo>
                  <a:cubicBezTo>
                    <a:pt x="11" y="7"/>
                    <a:pt x="18" y="4"/>
                    <a:pt x="28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289" name="Google Shape;6289;p105"/>
            <p:cNvSpPr/>
            <p:nvPr/>
          </p:nvSpPr>
          <p:spPr>
            <a:xfrm>
              <a:off x="2313811" y="1760556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290" name="Google Shape;6290;p105"/>
            <p:cNvSpPr/>
            <p:nvPr/>
          </p:nvSpPr>
          <p:spPr>
            <a:xfrm>
              <a:off x="2313580" y="1760787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291" name="Google Shape;6291;p105"/>
            <p:cNvSpPr/>
            <p:nvPr/>
          </p:nvSpPr>
          <p:spPr>
            <a:xfrm>
              <a:off x="2338427" y="1752993"/>
              <a:ext cx="4630" cy="1439"/>
            </a:xfrm>
            <a:custGeom>
              <a:avLst/>
              <a:gdLst/>
              <a:ahLst/>
              <a:cxnLst/>
              <a:rect l="l" t="t" r="r" b="b"/>
              <a:pathLst>
                <a:path w="341" h="106" extrusionOk="0">
                  <a:moveTo>
                    <a:pt x="341" y="1"/>
                  </a:moveTo>
                  <a:cubicBezTo>
                    <a:pt x="243" y="67"/>
                    <a:pt x="123" y="106"/>
                    <a:pt x="1" y="106"/>
                  </a:cubicBezTo>
                  <a:cubicBezTo>
                    <a:pt x="123" y="106"/>
                    <a:pt x="243" y="67"/>
                    <a:pt x="34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292" name="Google Shape;6292;p105"/>
            <p:cNvSpPr/>
            <p:nvPr/>
          </p:nvSpPr>
          <p:spPr>
            <a:xfrm>
              <a:off x="2312236" y="1761601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293" name="Google Shape;6293;p105"/>
            <p:cNvSpPr/>
            <p:nvPr/>
          </p:nvSpPr>
          <p:spPr>
            <a:xfrm>
              <a:off x="2314001" y="176031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294" name="Google Shape;6294;p105"/>
            <p:cNvSpPr/>
            <p:nvPr/>
          </p:nvSpPr>
          <p:spPr>
            <a:xfrm>
              <a:off x="2312955" y="176122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1" y="0"/>
                  </a:moveTo>
                  <a:cubicBezTo>
                    <a:pt x="14" y="4"/>
                    <a:pt x="7" y="7"/>
                    <a:pt x="0" y="11"/>
                  </a:cubicBezTo>
                  <a:cubicBezTo>
                    <a:pt x="7" y="7"/>
                    <a:pt x="14" y="4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295" name="Google Shape;6295;p105"/>
            <p:cNvSpPr/>
            <p:nvPr/>
          </p:nvSpPr>
          <p:spPr>
            <a:xfrm>
              <a:off x="2356254" y="1750291"/>
              <a:ext cx="1344" cy="285"/>
            </a:xfrm>
            <a:custGeom>
              <a:avLst/>
              <a:gdLst/>
              <a:ahLst/>
              <a:cxnLst/>
              <a:rect l="l" t="t" r="r" b="b"/>
              <a:pathLst>
                <a:path w="99" h="21" extrusionOk="0">
                  <a:moveTo>
                    <a:pt x="4" y="7"/>
                  </a:moveTo>
                  <a:lnTo>
                    <a:pt x="1" y="7"/>
                  </a:lnTo>
                  <a:lnTo>
                    <a:pt x="4" y="7"/>
                  </a:lnTo>
                  <a:lnTo>
                    <a:pt x="25" y="0"/>
                  </a:lnTo>
                  <a:lnTo>
                    <a:pt x="99" y="21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296" name="Google Shape;6296;p105"/>
            <p:cNvSpPr/>
            <p:nvPr/>
          </p:nvSpPr>
          <p:spPr>
            <a:xfrm>
              <a:off x="2314720" y="1754758"/>
              <a:ext cx="2009" cy="2770"/>
            </a:xfrm>
            <a:custGeom>
              <a:avLst/>
              <a:gdLst/>
              <a:ahLst/>
              <a:cxnLst/>
              <a:rect l="l" t="t" r="r" b="b"/>
              <a:pathLst>
                <a:path w="148" h="204" extrusionOk="0">
                  <a:moveTo>
                    <a:pt x="147" y="0"/>
                  </a:moveTo>
                  <a:cubicBezTo>
                    <a:pt x="63" y="28"/>
                    <a:pt x="14" y="123"/>
                    <a:pt x="0" y="203"/>
                  </a:cubicBezTo>
                  <a:cubicBezTo>
                    <a:pt x="14" y="126"/>
                    <a:pt x="63" y="32"/>
                    <a:pt x="147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297" name="Google Shape;6297;p105"/>
            <p:cNvSpPr/>
            <p:nvPr/>
          </p:nvSpPr>
          <p:spPr>
            <a:xfrm>
              <a:off x="2313335" y="176103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298" name="Google Shape;6298;p105"/>
            <p:cNvSpPr/>
            <p:nvPr/>
          </p:nvSpPr>
          <p:spPr>
            <a:xfrm>
              <a:off x="2360911" y="1713591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299" name="Google Shape;6299;p105"/>
            <p:cNvSpPr/>
            <p:nvPr/>
          </p:nvSpPr>
          <p:spPr>
            <a:xfrm>
              <a:off x="2360531" y="1713686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300" name="Google Shape;6300;p105"/>
            <p:cNvSpPr/>
            <p:nvPr/>
          </p:nvSpPr>
          <p:spPr>
            <a:xfrm>
              <a:off x="2361291" y="1713442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301" name="Google Shape;6301;p105"/>
            <p:cNvSpPr/>
            <p:nvPr/>
          </p:nvSpPr>
          <p:spPr>
            <a:xfrm>
              <a:off x="2364332" y="1715628"/>
              <a:ext cx="1208" cy="1724"/>
            </a:xfrm>
            <a:custGeom>
              <a:avLst/>
              <a:gdLst/>
              <a:ahLst/>
              <a:cxnLst/>
              <a:rect l="l" t="t" r="r" b="b"/>
              <a:pathLst>
                <a:path w="89" h="127" extrusionOk="0">
                  <a:moveTo>
                    <a:pt x="1" y="1"/>
                  </a:moveTo>
                  <a:cubicBezTo>
                    <a:pt x="25" y="39"/>
                    <a:pt x="53" y="81"/>
                    <a:pt x="88" y="127"/>
                  </a:cubicBezTo>
                  <a:cubicBezTo>
                    <a:pt x="57" y="81"/>
                    <a:pt x="29" y="3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302" name="Google Shape;6302;p105"/>
            <p:cNvSpPr/>
            <p:nvPr/>
          </p:nvSpPr>
          <p:spPr>
            <a:xfrm>
              <a:off x="2358725" y="171391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303" name="Google Shape;6303;p105"/>
            <p:cNvSpPr/>
            <p:nvPr/>
          </p:nvSpPr>
          <p:spPr>
            <a:xfrm>
              <a:off x="2354163" y="171382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304" name="Google Shape;6304;p105"/>
            <p:cNvSpPr/>
            <p:nvPr/>
          </p:nvSpPr>
          <p:spPr>
            <a:xfrm>
              <a:off x="2353552" y="1713781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305" name="Google Shape;6305;p105"/>
            <p:cNvSpPr/>
            <p:nvPr/>
          </p:nvSpPr>
          <p:spPr>
            <a:xfrm>
              <a:off x="2359200" y="1713876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306" name="Google Shape;6306;p105"/>
            <p:cNvSpPr/>
            <p:nvPr/>
          </p:nvSpPr>
          <p:spPr>
            <a:xfrm>
              <a:off x="2365812" y="171781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307" name="Google Shape;6307;p105"/>
            <p:cNvSpPr/>
            <p:nvPr/>
          </p:nvSpPr>
          <p:spPr>
            <a:xfrm>
              <a:off x="2354788" y="171387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308" name="Google Shape;6308;p105"/>
            <p:cNvSpPr/>
            <p:nvPr/>
          </p:nvSpPr>
          <p:spPr>
            <a:xfrm>
              <a:off x="2355358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309" name="Google Shape;6309;p105"/>
            <p:cNvSpPr/>
            <p:nvPr/>
          </p:nvSpPr>
          <p:spPr>
            <a:xfrm>
              <a:off x="2357680" y="171397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310" name="Google Shape;6310;p105"/>
            <p:cNvSpPr/>
            <p:nvPr/>
          </p:nvSpPr>
          <p:spPr>
            <a:xfrm>
              <a:off x="2359675" y="171382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311" name="Google Shape;6311;p105"/>
            <p:cNvSpPr/>
            <p:nvPr/>
          </p:nvSpPr>
          <p:spPr>
            <a:xfrm>
              <a:off x="2358209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312" name="Google Shape;6312;p105"/>
            <p:cNvSpPr/>
            <p:nvPr/>
          </p:nvSpPr>
          <p:spPr>
            <a:xfrm>
              <a:off x="2356539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313" name="Google Shape;6313;p105"/>
            <p:cNvSpPr/>
            <p:nvPr/>
          </p:nvSpPr>
          <p:spPr>
            <a:xfrm>
              <a:off x="2360110" y="171378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314" name="Google Shape;6314;p105"/>
            <p:cNvSpPr/>
            <p:nvPr/>
          </p:nvSpPr>
          <p:spPr>
            <a:xfrm>
              <a:off x="2357299" y="171397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315" name="Google Shape;6315;p105"/>
            <p:cNvSpPr/>
            <p:nvPr/>
          </p:nvSpPr>
          <p:spPr>
            <a:xfrm>
              <a:off x="2355969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316" name="Google Shape;6316;p105"/>
            <p:cNvSpPr/>
            <p:nvPr/>
          </p:nvSpPr>
          <p:spPr>
            <a:xfrm>
              <a:off x="2628523" y="1764588"/>
              <a:ext cx="15085" cy="14419"/>
            </a:xfrm>
            <a:custGeom>
              <a:avLst/>
              <a:gdLst/>
              <a:ahLst/>
              <a:cxnLst/>
              <a:rect l="l" t="t" r="r" b="b"/>
              <a:pathLst>
                <a:path w="1111" h="1062" extrusionOk="0">
                  <a:moveTo>
                    <a:pt x="540" y="1"/>
                  </a:moveTo>
                  <a:cubicBezTo>
                    <a:pt x="470" y="1"/>
                    <a:pt x="403" y="15"/>
                    <a:pt x="340" y="43"/>
                  </a:cubicBezTo>
                  <a:lnTo>
                    <a:pt x="298" y="60"/>
                  </a:lnTo>
                  <a:lnTo>
                    <a:pt x="256" y="78"/>
                  </a:lnTo>
                  <a:lnTo>
                    <a:pt x="253" y="78"/>
                  </a:lnTo>
                  <a:lnTo>
                    <a:pt x="214" y="99"/>
                  </a:lnTo>
                  <a:lnTo>
                    <a:pt x="211" y="102"/>
                  </a:lnTo>
                  <a:lnTo>
                    <a:pt x="176" y="123"/>
                  </a:lnTo>
                  <a:lnTo>
                    <a:pt x="169" y="127"/>
                  </a:lnTo>
                  <a:lnTo>
                    <a:pt x="137" y="148"/>
                  </a:lnTo>
                  <a:lnTo>
                    <a:pt x="134" y="151"/>
                  </a:lnTo>
                  <a:lnTo>
                    <a:pt x="102" y="172"/>
                  </a:lnTo>
                  <a:lnTo>
                    <a:pt x="95" y="176"/>
                  </a:lnTo>
                  <a:cubicBezTo>
                    <a:pt x="78" y="193"/>
                    <a:pt x="57" y="211"/>
                    <a:pt x="39" y="228"/>
                  </a:cubicBezTo>
                  <a:lnTo>
                    <a:pt x="36" y="235"/>
                  </a:lnTo>
                  <a:cubicBezTo>
                    <a:pt x="29" y="242"/>
                    <a:pt x="22" y="249"/>
                    <a:pt x="15" y="256"/>
                  </a:cubicBezTo>
                  <a:lnTo>
                    <a:pt x="11" y="263"/>
                  </a:lnTo>
                  <a:cubicBezTo>
                    <a:pt x="8" y="267"/>
                    <a:pt x="4" y="274"/>
                    <a:pt x="1" y="277"/>
                  </a:cubicBezTo>
                  <a:cubicBezTo>
                    <a:pt x="8" y="288"/>
                    <a:pt x="15" y="298"/>
                    <a:pt x="22" y="312"/>
                  </a:cubicBezTo>
                  <a:lnTo>
                    <a:pt x="29" y="319"/>
                  </a:lnTo>
                  <a:cubicBezTo>
                    <a:pt x="32" y="326"/>
                    <a:pt x="39" y="337"/>
                    <a:pt x="43" y="344"/>
                  </a:cubicBezTo>
                  <a:lnTo>
                    <a:pt x="50" y="354"/>
                  </a:lnTo>
                  <a:cubicBezTo>
                    <a:pt x="53" y="361"/>
                    <a:pt x="57" y="372"/>
                    <a:pt x="60" y="382"/>
                  </a:cubicBezTo>
                  <a:lnTo>
                    <a:pt x="64" y="389"/>
                  </a:lnTo>
                  <a:cubicBezTo>
                    <a:pt x="67" y="400"/>
                    <a:pt x="74" y="410"/>
                    <a:pt x="74" y="421"/>
                  </a:cubicBezTo>
                  <a:cubicBezTo>
                    <a:pt x="120" y="547"/>
                    <a:pt x="204" y="648"/>
                    <a:pt x="316" y="715"/>
                  </a:cubicBezTo>
                  <a:cubicBezTo>
                    <a:pt x="333" y="729"/>
                    <a:pt x="351" y="739"/>
                    <a:pt x="368" y="750"/>
                  </a:cubicBezTo>
                  <a:cubicBezTo>
                    <a:pt x="379" y="753"/>
                    <a:pt x="386" y="760"/>
                    <a:pt x="393" y="764"/>
                  </a:cubicBezTo>
                  <a:lnTo>
                    <a:pt x="400" y="774"/>
                  </a:lnTo>
                  <a:lnTo>
                    <a:pt x="410" y="781"/>
                  </a:lnTo>
                  <a:cubicBezTo>
                    <a:pt x="456" y="834"/>
                    <a:pt x="480" y="904"/>
                    <a:pt x="477" y="974"/>
                  </a:cubicBezTo>
                  <a:lnTo>
                    <a:pt x="477" y="981"/>
                  </a:lnTo>
                  <a:lnTo>
                    <a:pt x="477" y="995"/>
                  </a:lnTo>
                  <a:cubicBezTo>
                    <a:pt x="477" y="1012"/>
                    <a:pt x="477" y="1034"/>
                    <a:pt x="470" y="1051"/>
                  </a:cubicBezTo>
                  <a:lnTo>
                    <a:pt x="470" y="1058"/>
                  </a:lnTo>
                  <a:lnTo>
                    <a:pt x="470" y="1062"/>
                  </a:lnTo>
                  <a:lnTo>
                    <a:pt x="480" y="1062"/>
                  </a:lnTo>
                  <a:lnTo>
                    <a:pt x="508" y="1058"/>
                  </a:lnTo>
                  <a:lnTo>
                    <a:pt x="515" y="1058"/>
                  </a:lnTo>
                  <a:lnTo>
                    <a:pt x="550" y="1055"/>
                  </a:lnTo>
                  <a:lnTo>
                    <a:pt x="554" y="1055"/>
                  </a:lnTo>
                  <a:lnTo>
                    <a:pt x="582" y="1051"/>
                  </a:lnTo>
                  <a:lnTo>
                    <a:pt x="585" y="1051"/>
                  </a:lnTo>
                  <a:lnTo>
                    <a:pt x="613" y="1048"/>
                  </a:lnTo>
                  <a:cubicBezTo>
                    <a:pt x="736" y="1020"/>
                    <a:pt x="1065" y="564"/>
                    <a:pt x="1110" y="435"/>
                  </a:cubicBezTo>
                  <a:cubicBezTo>
                    <a:pt x="1110" y="435"/>
                    <a:pt x="1110" y="403"/>
                    <a:pt x="1047" y="330"/>
                  </a:cubicBezTo>
                  <a:cubicBezTo>
                    <a:pt x="1030" y="312"/>
                    <a:pt x="1012" y="291"/>
                    <a:pt x="991" y="274"/>
                  </a:cubicBezTo>
                  <a:lnTo>
                    <a:pt x="977" y="260"/>
                  </a:lnTo>
                  <a:lnTo>
                    <a:pt x="960" y="246"/>
                  </a:lnTo>
                  <a:lnTo>
                    <a:pt x="953" y="235"/>
                  </a:lnTo>
                  <a:lnTo>
                    <a:pt x="928" y="214"/>
                  </a:lnTo>
                  <a:cubicBezTo>
                    <a:pt x="795" y="102"/>
                    <a:pt x="627" y="8"/>
                    <a:pt x="54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317" name="Google Shape;6317;p105"/>
            <p:cNvSpPr/>
            <p:nvPr/>
          </p:nvSpPr>
          <p:spPr>
            <a:xfrm>
              <a:off x="2634090" y="1775192"/>
              <a:ext cx="964" cy="2620"/>
            </a:xfrm>
            <a:custGeom>
              <a:avLst/>
              <a:gdLst/>
              <a:ahLst/>
              <a:cxnLst/>
              <a:rect l="l" t="t" r="r" b="b"/>
              <a:pathLst>
                <a:path w="71" h="193" extrusionOk="0">
                  <a:moveTo>
                    <a:pt x="0" y="0"/>
                  </a:moveTo>
                  <a:cubicBezTo>
                    <a:pt x="46" y="53"/>
                    <a:pt x="70" y="123"/>
                    <a:pt x="67" y="193"/>
                  </a:cubicBezTo>
                  <a:cubicBezTo>
                    <a:pt x="70" y="123"/>
                    <a:pt x="46" y="53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318" name="Google Shape;6318;p105"/>
            <p:cNvSpPr/>
            <p:nvPr/>
          </p:nvSpPr>
          <p:spPr>
            <a:xfrm>
              <a:off x="2633846" y="1775002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319" name="Google Shape;6319;p105"/>
            <p:cNvSpPr/>
            <p:nvPr/>
          </p:nvSpPr>
          <p:spPr>
            <a:xfrm>
              <a:off x="2628483" y="1768349"/>
              <a:ext cx="339" cy="489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0" y="0"/>
                  </a:moveTo>
                  <a:cubicBezTo>
                    <a:pt x="11" y="11"/>
                    <a:pt x="18" y="21"/>
                    <a:pt x="25" y="35"/>
                  </a:cubicBezTo>
                  <a:cubicBezTo>
                    <a:pt x="21" y="21"/>
                    <a:pt x="1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320" name="Google Shape;6320;p105"/>
            <p:cNvSpPr/>
            <p:nvPr/>
          </p:nvSpPr>
          <p:spPr>
            <a:xfrm>
              <a:off x="2634891" y="1778858"/>
              <a:ext cx="14" cy="95"/>
            </a:xfrm>
            <a:custGeom>
              <a:avLst/>
              <a:gdLst/>
              <a:ahLst/>
              <a:cxnLst/>
              <a:rect l="l" t="t" r="r" b="b"/>
              <a:pathLst>
                <a:path w="1" h="7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321" name="Google Shape;6321;p105"/>
            <p:cNvSpPr/>
            <p:nvPr/>
          </p:nvSpPr>
          <p:spPr>
            <a:xfrm>
              <a:off x="2629148" y="1769341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11"/>
                    <a:pt x="11" y="22"/>
                    <a:pt x="14" y="29"/>
                  </a:cubicBezTo>
                  <a:cubicBezTo>
                    <a:pt x="11" y="18"/>
                    <a:pt x="7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322" name="Google Shape;6322;p105"/>
            <p:cNvSpPr/>
            <p:nvPr/>
          </p:nvSpPr>
          <p:spPr>
            <a:xfrm>
              <a:off x="2634986" y="177789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"/>
                  </a:moveTo>
                  <a:lnTo>
                    <a:pt x="1" y="15"/>
                  </a:lnTo>
                  <a:cubicBezTo>
                    <a:pt x="1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323" name="Google Shape;6323;p105"/>
            <p:cNvSpPr/>
            <p:nvPr/>
          </p:nvSpPr>
          <p:spPr>
            <a:xfrm>
              <a:off x="2628904" y="1768865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29"/>
                  </a:moveTo>
                  <a:cubicBezTo>
                    <a:pt x="11" y="18"/>
                    <a:pt x="4" y="11"/>
                    <a:pt x="1" y="1"/>
                  </a:cubicBezTo>
                  <a:cubicBezTo>
                    <a:pt x="4" y="11"/>
                    <a:pt x="11" y="18"/>
                    <a:pt x="15" y="29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324" name="Google Shape;6324;p105"/>
            <p:cNvSpPr/>
            <p:nvPr/>
          </p:nvSpPr>
          <p:spPr>
            <a:xfrm>
              <a:off x="2629379" y="1769816"/>
              <a:ext cx="204" cy="489"/>
            </a:xfrm>
            <a:custGeom>
              <a:avLst/>
              <a:gdLst/>
              <a:ahLst/>
              <a:cxnLst/>
              <a:rect l="l" t="t" r="r" b="b"/>
              <a:pathLst>
                <a:path w="15" h="36" extrusionOk="0">
                  <a:moveTo>
                    <a:pt x="15" y="36"/>
                  </a:moveTo>
                  <a:cubicBezTo>
                    <a:pt x="11" y="25"/>
                    <a:pt x="4" y="15"/>
                    <a:pt x="1" y="1"/>
                  </a:cubicBezTo>
                  <a:cubicBezTo>
                    <a:pt x="4" y="15"/>
                    <a:pt x="11" y="25"/>
                    <a:pt x="15" y="36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325" name="Google Shape;6325;p105"/>
            <p:cNvSpPr/>
            <p:nvPr/>
          </p:nvSpPr>
          <p:spPr>
            <a:xfrm>
              <a:off x="2964159" y="1702797"/>
              <a:ext cx="47345" cy="45539"/>
            </a:xfrm>
            <a:custGeom>
              <a:avLst/>
              <a:gdLst/>
              <a:ahLst/>
              <a:cxnLst/>
              <a:rect l="l" t="t" r="r" b="b"/>
              <a:pathLst>
                <a:path w="3487" h="3354" extrusionOk="0">
                  <a:moveTo>
                    <a:pt x="3046" y="1"/>
                  </a:moveTo>
                  <a:cubicBezTo>
                    <a:pt x="3007" y="1"/>
                    <a:pt x="2976" y="88"/>
                    <a:pt x="2951" y="169"/>
                  </a:cubicBezTo>
                  <a:cubicBezTo>
                    <a:pt x="2913" y="284"/>
                    <a:pt x="2867" y="424"/>
                    <a:pt x="2731" y="424"/>
                  </a:cubicBezTo>
                  <a:cubicBezTo>
                    <a:pt x="2689" y="424"/>
                    <a:pt x="2671" y="449"/>
                    <a:pt x="2626" y="512"/>
                  </a:cubicBezTo>
                  <a:cubicBezTo>
                    <a:pt x="2580" y="585"/>
                    <a:pt x="2514" y="683"/>
                    <a:pt x="2353" y="708"/>
                  </a:cubicBezTo>
                  <a:lnTo>
                    <a:pt x="2318" y="711"/>
                  </a:lnTo>
                  <a:cubicBezTo>
                    <a:pt x="2262" y="718"/>
                    <a:pt x="2206" y="729"/>
                    <a:pt x="2153" y="743"/>
                  </a:cubicBezTo>
                  <a:cubicBezTo>
                    <a:pt x="2153" y="746"/>
                    <a:pt x="2153" y="750"/>
                    <a:pt x="2157" y="753"/>
                  </a:cubicBezTo>
                  <a:cubicBezTo>
                    <a:pt x="2164" y="778"/>
                    <a:pt x="2178" y="799"/>
                    <a:pt x="2188" y="820"/>
                  </a:cubicBezTo>
                  <a:cubicBezTo>
                    <a:pt x="2213" y="851"/>
                    <a:pt x="2223" y="890"/>
                    <a:pt x="2223" y="932"/>
                  </a:cubicBezTo>
                  <a:cubicBezTo>
                    <a:pt x="2223" y="949"/>
                    <a:pt x="2216" y="963"/>
                    <a:pt x="2209" y="977"/>
                  </a:cubicBezTo>
                  <a:cubicBezTo>
                    <a:pt x="2178" y="1027"/>
                    <a:pt x="2121" y="1040"/>
                    <a:pt x="2046" y="1040"/>
                  </a:cubicBezTo>
                  <a:cubicBezTo>
                    <a:pt x="2009" y="1040"/>
                    <a:pt x="1969" y="1037"/>
                    <a:pt x="1926" y="1033"/>
                  </a:cubicBezTo>
                  <a:cubicBezTo>
                    <a:pt x="1880" y="1030"/>
                    <a:pt x="1827" y="1026"/>
                    <a:pt x="1782" y="1026"/>
                  </a:cubicBezTo>
                  <a:cubicBezTo>
                    <a:pt x="1687" y="1026"/>
                    <a:pt x="1593" y="995"/>
                    <a:pt x="1523" y="928"/>
                  </a:cubicBezTo>
                  <a:cubicBezTo>
                    <a:pt x="1498" y="904"/>
                    <a:pt x="1463" y="886"/>
                    <a:pt x="1428" y="886"/>
                  </a:cubicBezTo>
                  <a:cubicBezTo>
                    <a:pt x="1362" y="886"/>
                    <a:pt x="1281" y="1016"/>
                    <a:pt x="1215" y="1117"/>
                  </a:cubicBezTo>
                  <a:cubicBezTo>
                    <a:pt x="1187" y="1159"/>
                    <a:pt x="1159" y="1208"/>
                    <a:pt x="1127" y="1247"/>
                  </a:cubicBezTo>
                  <a:cubicBezTo>
                    <a:pt x="1040" y="1366"/>
                    <a:pt x="658" y="1555"/>
                    <a:pt x="242" y="1755"/>
                  </a:cubicBezTo>
                  <a:cubicBezTo>
                    <a:pt x="175" y="1786"/>
                    <a:pt x="123" y="1814"/>
                    <a:pt x="84" y="1832"/>
                  </a:cubicBezTo>
                  <a:lnTo>
                    <a:pt x="77" y="1835"/>
                  </a:lnTo>
                  <a:lnTo>
                    <a:pt x="70" y="1839"/>
                  </a:lnTo>
                  <a:lnTo>
                    <a:pt x="63" y="1846"/>
                  </a:lnTo>
                  <a:lnTo>
                    <a:pt x="56" y="1856"/>
                  </a:lnTo>
                  <a:lnTo>
                    <a:pt x="53" y="1860"/>
                  </a:lnTo>
                  <a:lnTo>
                    <a:pt x="42" y="1874"/>
                  </a:lnTo>
                  <a:lnTo>
                    <a:pt x="42" y="1877"/>
                  </a:lnTo>
                  <a:lnTo>
                    <a:pt x="32" y="1895"/>
                  </a:lnTo>
                  <a:lnTo>
                    <a:pt x="28" y="1898"/>
                  </a:lnTo>
                  <a:lnTo>
                    <a:pt x="18" y="1919"/>
                  </a:lnTo>
                  <a:lnTo>
                    <a:pt x="14" y="1926"/>
                  </a:lnTo>
                  <a:cubicBezTo>
                    <a:pt x="11" y="1937"/>
                    <a:pt x="4" y="1944"/>
                    <a:pt x="0" y="1954"/>
                  </a:cubicBezTo>
                  <a:cubicBezTo>
                    <a:pt x="242" y="1986"/>
                    <a:pt x="469" y="2129"/>
                    <a:pt x="574" y="2262"/>
                  </a:cubicBezTo>
                  <a:cubicBezTo>
                    <a:pt x="728" y="2455"/>
                    <a:pt x="529" y="2651"/>
                    <a:pt x="371" y="2805"/>
                  </a:cubicBezTo>
                  <a:cubicBezTo>
                    <a:pt x="326" y="2850"/>
                    <a:pt x="284" y="2892"/>
                    <a:pt x="249" y="2934"/>
                  </a:cubicBezTo>
                  <a:cubicBezTo>
                    <a:pt x="203" y="2994"/>
                    <a:pt x="207" y="2997"/>
                    <a:pt x="263" y="3050"/>
                  </a:cubicBezTo>
                  <a:cubicBezTo>
                    <a:pt x="319" y="3088"/>
                    <a:pt x="354" y="3155"/>
                    <a:pt x="361" y="3225"/>
                  </a:cubicBezTo>
                  <a:cubicBezTo>
                    <a:pt x="368" y="3284"/>
                    <a:pt x="410" y="3333"/>
                    <a:pt x="469" y="3351"/>
                  </a:cubicBezTo>
                  <a:cubicBezTo>
                    <a:pt x="474" y="3353"/>
                    <a:pt x="478" y="3354"/>
                    <a:pt x="483" y="3354"/>
                  </a:cubicBezTo>
                  <a:cubicBezTo>
                    <a:pt x="497" y="3354"/>
                    <a:pt x="509" y="3346"/>
                    <a:pt x="515" y="3333"/>
                  </a:cubicBezTo>
                  <a:cubicBezTo>
                    <a:pt x="570" y="3231"/>
                    <a:pt x="653" y="3209"/>
                    <a:pt x="749" y="3209"/>
                  </a:cubicBezTo>
                  <a:cubicBezTo>
                    <a:pt x="782" y="3209"/>
                    <a:pt x="816" y="3212"/>
                    <a:pt x="851" y="3214"/>
                  </a:cubicBezTo>
                  <a:cubicBezTo>
                    <a:pt x="893" y="3214"/>
                    <a:pt x="938" y="3218"/>
                    <a:pt x="991" y="3218"/>
                  </a:cubicBezTo>
                  <a:cubicBezTo>
                    <a:pt x="995" y="3218"/>
                    <a:pt x="1000" y="3217"/>
                    <a:pt x="1004" y="3217"/>
                  </a:cubicBezTo>
                  <a:cubicBezTo>
                    <a:pt x="1051" y="3217"/>
                    <a:pt x="1096" y="3235"/>
                    <a:pt x="1131" y="3267"/>
                  </a:cubicBezTo>
                  <a:lnTo>
                    <a:pt x="1134" y="3267"/>
                  </a:lnTo>
                  <a:lnTo>
                    <a:pt x="1194" y="3221"/>
                  </a:lnTo>
                  <a:lnTo>
                    <a:pt x="1208" y="3214"/>
                  </a:lnTo>
                  <a:lnTo>
                    <a:pt x="1264" y="3172"/>
                  </a:lnTo>
                  <a:lnTo>
                    <a:pt x="1337" y="3120"/>
                  </a:lnTo>
                  <a:cubicBezTo>
                    <a:pt x="1358" y="3106"/>
                    <a:pt x="1379" y="3088"/>
                    <a:pt x="1397" y="3071"/>
                  </a:cubicBezTo>
                  <a:cubicBezTo>
                    <a:pt x="1404" y="3064"/>
                    <a:pt x="1411" y="3057"/>
                    <a:pt x="1421" y="3053"/>
                  </a:cubicBezTo>
                  <a:cubicBezTo>
                    <a:pt x="1488" y="3001"/>
                    <a:pt x="1596" y="2966"/>
                    <a:pt x="1750" y="2952"/>
                  </a:cubicBezTo>
                  <a:lnTo>
                    <a:pt x="1796" y="2948"/>
                  </a:lnTo>
                  <a:lnTo>
                    <a:pt x="1940" y="2948"/>
                  </a:lnTo>
                  <a:cubicBezTo>
                    <a:pt x="1957" y="2945"/>
                    <a:pt x="1971" y="2945"/>
                    <a:pt x="1989" y="2945"/>
                  </a:cubicBezTo>
                  <a:lnTo>
                    <a:pt x="1999" y="2945"/>
                  </a:lnTo>
                  <a:cubicBezTo>
                    <a:pt x="2013" y="2941"/>
                    <a:pt x="2027" y="2938"/>
                    <a:pt x="2041" y="2934"/>
                  </a:cubicBezTo>
                  <a:lnTo>
                    <a:pt x="2045" y="2934"/>
                  </a:lnTo>
                  <a:cubicBezTo>
                    <a:pt x="2059" y="2931"/>
                    <a:pt x="2069" y="2927"/>
                    <a:pt x="2083" y="2924"/>
                  </a:cubicBezTo>
                  <a:lnTo>
                    <a:pt x="2090" y="2917"/>
                  </a:lnTo>
                  <a:cubicBezTo>
                    <a:pt x="2104" y="2913"/>
                    <a:pt x="2118" y="2906"/>
                    <a:pt x="2132" y="2896"/>
                  </a:cubicBezTo>
                  <a:cubicBezTo>
                    <a:pt x="1947" y="2700"/>
                    <a:pt x="1775" y="2546"/>
                    <a:pt x="1712" y="2507"/>
                  </a:cubicBezTo>
                  <a:cubicBezTo>
                    <a:pt x="1617" y="2448"/>
                    <a:pt x="1568" y="2336"/>
                    <a:pt x="1589" y="2227"/>
                  </a:cubicBezTo>
                  <a:cubicBezTo>
                    <a:pt x="1614" y="2073"/>
                    <a:pt x="1729" y="1944"/>
                    <a:pt x="1883" y="1902"/>
                  </a:cubicBezTo>
                  <a:cubicBezTo>
                    <a:pt x="2027" y="1867"/>
                    <a:pt x="2353" y="1643"/>
                    <a:pt x="2566" y="1496"/>
                  </a:cubicBezTo>
                  <a:cubicBezTo>
                    <a:pt x="2675" y="1422"/>
                    <a:pt x="2766" y="1359"/>
                    <a:pt x="2822" y="1327"/>
                  </a:cubicBezTo>
                  <a:cubicBezTo>
                    <a:pt x="2874" y="1296"/>
                    <a:pt x="2888" y="1208"/>
                    <a:pt x="2899" y="1075"/>
                  </a:cubicBezTo>
                  <a:cubicBezTo>
                    <a:pt x="2909" y="953"/>
                    <a:pt x="2920" y="816"/>
                    <a:pt x="2990" y="690"/>
                  </a:cubicBezTo>
                  <a:cubicBezTo>
                    <a:pt x="3060" y="561"/>
                    <a:pt x="3280" y="354"/>
                    <a:pt x="3487" y="183"/>
                  </a:cubicBezTo>
                  <a:lnTo>
                    <a:pt x="3483" y="183"/>
                  </a:lnTo>
                  <a:cubicBezTo>
                    <a:pt x="3469" y="186"/>
                    <a:pt x="3455" y="186"/>
                    <a:pt x="3441" y="186"/>
                  </a:cubicBezTo>
                  <a:lnTo>
                    <a:pt x="3434" y="186"/>
                  </a:lnTo>
                  <a:cubicBezTo>
                    <a:pt x="3427" y="188"/>
                    <a:pt x="3421" y="189"/>
                    <a:pt x="3415" y="189"/>
                  </a:cubicBezTo>
                  <a:cubicBezTo>
                    <a:pt x="3409" y="189"/>
                    <a:pt x="3403" y="188"/>
                    <a:pt x="3396" y="186"/>
                  </a:cubicBezTo>
                  <a:lnTo>
                    <a:pt x="3392" y="186"/>
                  </a:lnTo>
                  <a:cubicBezTo>
                    <a:pt x="3382" y="186"/>
                    <a:pt x="3371" y="183"/>
                    <a:pt x="3361" y="179"/>
                  </a:cubicBezTo>
                  <a:lnTo>
                    <a:pt x="3354" y="179"/>
                  </a:lnTo>
                  <a:cubicBezTo>
                    <a:pt x="3343" y="176"/>
                    <a:pt x="3333" y="172"/>
                    <a:pt x="3322" y="165"/>
                  </a:cubicBezTo>
                  <a:lnTo>
                    <a:pt x="3315" y="165"/>
                  </a:lnTo>
                  <a:cubicBezTo>
                    <a:pt x="3305" y="158"/>
                    <a:pt x="3298" y="155"/>
                    <a:pt x="3287" y="148"/>
                  </a:cubicBezTo>
                  <a:lnTo>
                    <a:pt x="3280" y="144"/>
                  </a:lnTo>
                  <a:cubicBezTo>
                    <a:pt x="3273" y="141"/>
                    <a:pt x="3263" y="134"/>
                    <a:pt x="3256" y="127"/>
                  </a:cubicBezTo>
                  <a:lnTo>
                    <a:pt x="3249" y="123"/>
                  </a:lnTo>
                  <a:lnTo>
                    <a:pt x="3224" y="106"/>
                  </a:lnTo>
                  <a:lnTo>
                    <a:pt x="3221" y="102"/>
                  </a:lnTo>
                  <a:lnTo>
                    <a:pt x="3196" y="81"/>
                  </a:lnTo>
                  <a:cubicBezTo>
                    <a:pt x="3144" y="36"/>
                    <a:pt x="3102" y="1"/>
                    <a:pt x="3046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326" name="Google Shape;6326;p105"/>
            <p:cNvSpPr/>
            <p:nvPr/>
          </p:nvSpPr>
          <p:spPr>
            <a:xfrm>
              <a:off x="2991817" y="1742539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327" name="Google Shape;6327;p105"/>
            <p:cNvSpPr/>
            <p:nvPr/>
          </p:nvSpPr>
          <p:spPr>
            <a:xfrm>
              <a:off x="2987920" y="1742769"/>
              <a:ext cx="625" cy="68"/>
            </a:xfrm>
            <a:custGeom>
              <a:avLst/>
              <a:gdLst/>
              <a:ahLst/>
              <a:cxnLst/>
              <a:rect l="l" t="t" r="r" b="b"/>
              <a:pathLst>
                <a:path w="46" h="5" extrusionOk="0">
                  <a:moveTo>
                    <a:pt x="46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328" name="Google Shape;6328;p105"/>
            <p:cNvSpPr/>
            <p:nvPr/>
          </p:nvSpPr>
          <p:spPr>
            <a:xfrm>
              <a:off x="2992387" y="1742294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329" name="Google Shape;6329;p105"/>
            <p:cNvSpPr/>
            <p:nvPr/>
          </p:nvSpPr>
          <p:spPr>
            <a:xfrm>
              <a:off x="2980547" y="1745770"/>
              <a:ext cx="774" cy="584"/>
            </a:xfrm>
            <a:custGeom>
              <a:avLst/>
              <a:gdLst/>
              <a:ahLst/>
              <a:cxnLst/>
              <a:rect l="l" t="t" r="r" b="b"/>
              <a:pathLst>
                <a:path w="57" h="43" extrusionOk="0">
                  <a:moveTo>
                    <a:pt x="57" y="0"/>
                  </a:moveTo>
                  <a:lnTo>
                    <a:pt x="1" y="42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330" name="Google Shape;6330;p105"/>
            <p:cNvSpPr/>
            <p:nvPr/>
          </p:nvSpPr>
          <p:spPr>
            <a:xfrm>
              <a:off x="2979556" y="1746476"/>
              <a:ext cx="815" cy="584"/>
            </a:xfrm>
            <a:custGeom>
              <a:avLst/>
              <a:gdLst/>
              <a:ahLst/>
              <a:cxnLst/>
              <a:rect l="l" t="t" r="r" b="b"/>
              <a:pathLst>
                <a:path w="60" h="43" extrusionOk="0">
                  <a:moveTo>
                    <a:pt x="60" y="1"/>
                  </a:moveTo>
                  <a:lnTo>
                    <a:pt x="0" y="43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331" name="Google Shape;6331;p105"/>
            <p:cNvSpPr/>
            <p:nvPr/>
          </p:nvSpPr>
          <p:spPr>
            <a:xfrm>
              <a:off x="2982312" y="1744100"/>
              <a:ext cx="1154" cy="964"/>
            </a:xfrm>
            <a:custGeom>
              <a:avLst/>
              <a:gdLst/>
              <a:ahLst/>
              <a:cxnLst/>
              <a:rect l="l" t="t" r="r" b="b"/>
              <a:pathLst>
                <a:path w="85" h="71" extrusionOk="0">
                  <a:moveTo>
                    <a:pt x="0" y="71"/>
                  </a:moveTo>
                  <a:cubicBezTo>
                    <a:pt x="21" y="53"/>
                    <a:pt x="42" y="39"/>
                    <a:pt x="60" y="22"/>
                  </a:cubicBezTo>
                  <a:cubicBezTo>
                    <a:pt x="67" y="15"/>
                    <a:pt x="74" y="8"/>
                    <a:pt x="84" y="1"/>
                  </a:cubicBezTo>
                  <a:cubicBezTo>
                    <a:pt x="74" y="8"/>
                    <a:pt x="67" y="15"/>
                    <a:pt x="60" y="22"/>
                  </a:cubicBezTo>
                  <a:cubicBezTo>
                    <a:pt x="42" y="39"/>
                    <a:pt x="21" y="53"/>
                    <a:pt x="0" y="7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332" name="Google Shape;6332;p105"/>
            <p:cNvSpPr/>
            <p:nvPr/>
          </p:nvSpPr>
          <p:spPr>
            <a:xfrm>
              <a:off x="2989101" y="1742674"/>
              <a:ext cx="1398" cy="14"/>
            </a:xfrm>
            <a:custGeom>
              <a:avLst/>
              <a:gdLst/>
              <a:ahLst/>
              <a:cxnLst/>
              <a:rect l="l" t="t" r="r" b="b"/>
              <a:pathLst>
                <a:path w="103" h="1" extrusionOk="0">
                  <a:moveTo>
                    <a:pt x="103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333" name="Google Shape;6333;p105"/>
            <p:cNvSpPr/>
            <p:nvPr/>
          </p:nvSpPr>
          <p:spPr>
            <a:xfrm>
              <a:off x="2993052" y="17419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334" name="Google Shape;6334;p105"/>
            <p:cNvSpPr/>
            <p:nvPr/>
          </p:nvSpPr>
          <p:spPr>
            <a:xfrm>
              <a:off x="2991111" y="174267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335" name="Google Shape;6335;p105"/>
            <p:cNvSpPr/>
            <p:nvPr/>
          </p:nvSpPr>
          <p:spPr>
            <a:xfrm>
              <a:off x="2643975" y="1811444"/>
              <a:ext cx="54487" cy="30006"/>
            </a:xfrm>
            <a:custGeom>
              <a:avLst/>
              <a:gdLst/>
              <a:ahLst/>
              <a:cxnLst/>
              <a:rect l="l" t="t" r="r" b="b"/>
              <a:pathLst>
                <a:path w="4013" h="2210" extrusionOk="0">
                  <a:moveTo>
                    <a:pt x="708" y="0"/>
                  </a:moveTo>
                  <a:cubicBezTo>
                    <a:pt x="694" y="0"/>
                    <a:pt x="679" y="4"/>
                    <a:pt x="666" y="12"/>
                  </a:cubicBezTo>
                  <a:cubicBezTo>
                    <a:pt x="631" y="124"/>
                    <a:pt x="497" y="138"/>
                    <a:pt x="315" y="156"/>
                  </a:cubicBezTo>
                  <a:lnTo>
                    <a:pt x="305" y="156"/>
                  </a:lnTo>
                  <a:cubicBezTo>
                    <a:pt x="277" y="187"/>
                    <a:pt x="245" y="215"/>
                    <a:pt x="214" y="243"/>
                  </a:cubicBezTo>
                  <a:cubicBezTo>
                    <a:pt x="158" y="292"/>
                    <a:pt x="84" y="359"/>
                    <a:pt x="84" y="401"/>
                  </a:cubicBezTo>
                  <a:cubicBezTo>
                    <a:pt x="81" y="485"/>
                    <a:pt x="63" y="565"/>
                    <a:pt x="35" y="642"/>
                  </a:cubicBezTo>
                  <a:cubicBezTo>
                    <a:pt x="18" y="698"/>
                    <a:pt x="4" y="754"/>
                    <a:pt x="0" y="810"/>
                  </a:cubicBezTo>
                  <a:cubicBezTo>
                    <a:pt x="0" y="831"/>
                    <a:pt x="67" y="863"/>
                    <a:pt x="109" y="880"/>
                  </a:cubicBezTo>
                  <a:cubicBezTo>
                    <a:pt x="168" y="905"/>
                    <a:pt x="224" y="940"/>
                    <a:pt x="266" y="989"/>
                  </a:cubicBezTo>
                  <a:cubicBezTo>
                    <a:pt x="284" y="1013"/>
                    <a:pt x="389" y="1048"/>
                    <a:pt x="452" y="1069"/>
                  </a:cubicBezTo>
                  <a:lnTo>
                    <a:pt x="501" y="1083"/>
                  </a:lnTo>
                  <a:cubicBezTo>
                    <a:pt x="610" y="1122"/>
                    <a:pt x="694" y="1157"/>
                    <a:pt x="711" y="1227"/>
                  </a:cubicBezTo>
                  <a:cubicBezTo>
                    <a:pt x="725" y="1272"/>
                    <a:pt x="914" y="1374"/>
                    <a:pt x="1065" y="1395"/>
                  </a:cubicBezTo>
                  <a:cubicBezTo>
                    <a:pt x="1075" y="1395"/>
                    <a:pt x="1086" y="1398"/>
                    <a:pt x="1096" y="1398"/>
                  </a:cubicBezTo>
                  <a:cubicBezTo>
                    <a:pt x="1243" y="1433"/>
                    <a:pt x="1425" y="1570"/>
                    <a:pt x="1523" y="1647"/>
                  </a:cubicBezTo>
                  <a:lnTo>
                    <a:pt x="1548" y="1664"/>
                  </a:lnTo>
                  <a:cubicBezTo>
                    <a:pt x="1554" y="1668"/>
                    <a:pt x="1563" y="1670"/>
                    <a:pt x="1575" y="1670"/>
                  </a:cubicBezTo>
                  <a:cubicBezTo>
                    <a:pt x="1635" y="1670"/>
                    <a:pt x="1757" y="1632"/>
                    <a:pt x="1821" y="1612"/>
                  </a:cubicBezTo>
                  <a:cubicBezTo>
                    <a:pt x="1887" y="1591"/>
                    <a:pt x="1957" y="1573"/>
                    <a:pt x="2027" y="1566"/>
                  </a:cubicBezTo>
                  <a:cubicBezTo>
                    <a:pt x="2174" y="1566"/>
                    <a:pt x="2363" y="1787"/>
                    <a:pt x="2395" y="1917"/>
                  </a:cubicBezTo>
                  <a:cubicBezTo>
                    <a:pt x="2426" y="1948"/>
                    <a:pt x="2598" y="1997"/>
                    <a:pt x="2703" y="2025"/>
                  </a:cubicBezTo>
                  <a:cubicBezTo>
                    <a:pt x="2864" y="2067"/>
                    <a:pt x="3015" y="2109"/>
                    <a:pt x="3085" y="2169"/>
                  </a:cubicBezTo>
                  <a:cubicBezTo>
                    <a:pt x="3117" y="2197"/>
                    <a:pt x="3208" y="2209"/>
                    <a:pt x="3319" y="2209"/>
                  </a:cubicBezTo>
                  <a:cubicBezTo>
                    <a:pt x="3552" y="2209"/>
                    <a:pt x="3875" y="2156"/>
                    <a:pt x="3946" y="2085"/>
                  </a:cubicBezTo>
                  <a:cubicBezTo>
                    <a:pt x="4012" y="2018"/>
                    <a:pt x="3991" y="1899"/>
                    <a:pt x="3970" y="1770"/>
                  </a:cubicBezTo>
                  <a:cubicBezTo>
                    <a:pt x="3960" y="1703"/>
                    <a:pt x="3949" y="1636"/>
                    <a:pt x="3949" y="1570"/>
                  </a:cubicBezTo>
                  <a:lnTo>
                    <a:pt x="3949" y="1538"/>
                  </a:lnTo>
                  <a:lnTo>
                    <a:pt x="3949" y="1531"/>
                  </a:lnTo>
                  <a:cubicBezTo>
                    <a:pt x="3949" y="1531"/>
                    <a:pt x="3949" y="1517"/>
                    <a:pt x="3953" y="1510"/>
                  </a:cubicBezTo>
                  <a:lnTo>
                    <a:pt x="3925" y="1510"/>
                  </a:lnTo>
                  <a:cubicBezTo>
                    <a:pt x="3771" y="1510"/>
                    <a:pt x="3620" y="1486"/>
                    <a:pt x="3473" y="1430"/>
                  </a:cubicBezTo>
                  <a:cubicBezTo>
                    <a:pt x="3393" y="1395"/>
                    <a:pt x="3302" y="1377"/>
                    <a:pt x="3211" y="1377"/>
                  </a:cubicBezTo>
                  <a:cubicBezTo>
                    <a:pt x="3204" y="1378"/>
                    <a:pt x="3198" y="1378"/>
                    <a:pt x="3191" y="1378"/>
                  </a:cubicBezTo>
                  <a:cubicBezTo>
                    <a:pt x="2946" y="1378"/>
                    <a:pt x="2363" y="1141"/>
                    <a:pt x="2111" y="940"/>
                  </a:cubicBezTo>
                  <a:cubicBezTo>
                    <a:pt x="2003" y="852"/>
                    <a:pt x="1817" y="719"/>
                    <a:pt x="1618" y="586"/>
                  </a:cubicBezTo>
                  <a:lnTo>
                    <a:pt x="1569" y="551"/>
                  </a:lnTo>
                  <a:cubicBezTo>
                    <a:pt x="1327" y="383"/>
                    <a:pt x="1086" y="215"/>
                    <a:pt x="991" y="121"/>
                  </a:cubicBezTo>
                  <a:cubicBezTo>
                    <a:pt x="921" y="47"/>
                    <a:pt x="823" y="5"/>
                    <a:pt x="722" y="2"/>
                  </a:cubicBezTo>
                  <a:cubicBezTo>
                    <a:pt x="717" y="1"/>
                    <a:pt x="713" y="0"/>
                    <a:pt x="708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336" name="Google Shape;6336;p105"/>
            <p:cNvSpPr/>
            <p:nvPr/>
          </p:nvSpPr>
          <p:spPr>
            <a:xfrm>
              <a:off x="2645115" y="1813508"/>
              <a:ext cx="3001" cy="3381"/>
            </a:xfrm>
            <a:custGeom>
              <a:avLst/>
              <a:gdLst/>
              <a:ahLst/>
              <a:cxnLst/>
              <a:rect l="l" t="t" r="r" b="b"/>
              <a:pathLst>
                <a:path w="221" h="249" extrusionOk="0">
                  <a:moveTo>
                    <a:pt x="130" y="91"/>
                  </a:moveTo>
                  <a:cubicBezTo>
                    <a:pt x="74" y="140"/>
                    <a:pt x="0" y="207"/>
                    <a:pt x="0" y="249"/>
                  </a:cubicBezTo>
                  <a:cubicBezTo>
                    <a:pt x="0" y="207"/>
                    <a:pt x="74" y="140"/>
                    <a:pt x="130" y="91"/>
                  </a:cubicBezTo>
                  <a:cubicBezTo>
                    <a:pt x="161" y="63"/>
                    <a:pt x="193" y="32"/>
                    <a:pt x="221" y="0"/>
                  </a:cubicBezTo>
                  <a:lnTo>
                    <a:pt x="221" y="0"/>
                  </a:lnTo>
                  <a:cubicBezTo>
                    <a:pt x="193" y="32"/>
                    <a:pt x="161" y="63"/>
                    <a:pt x="130" y="9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337" name="Google Shape;6337;p105"/>
            <p:cNvSpPr/>
            <p:nvPr/>
          </p:nvSpPr>
          <p:spPr>
            <a:xfrm>
              <a:off x="2697592" y="1832327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0" y="0"/>
                  </a:moveTo>
                  <a:lnTo>
                    <a:pt x="0" y="28"/>
                  </a:lnTo>
                  <a:cubicBezTo>
                    <a:pt x="0" y="18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338" name="Google Shape;6338;p105"/>
            <p:cNvSpPr/>
            <p:nvPr/>
          </p:nvSpPr>
          <p:spPr>
            <a:xfrm>
              <a:off x="2650763" y="1826149"/>
              <a:ext cx="2878" cy="1955"/>
            </a:xfrm>
            <a:custGeom>
              <a:avLst/>
              <a:gdLst/>
              <a:ahLst/>
              <a:cxnLst/>
              <a:rect l="l" t="t" r="r" b="b"/>
              <a:pathLst>
                <a:path w="212" h="144" extrusionOk="0">
                  <a:moveTo>
                    <a:pt x="1" y="0"/>
                  </a:moveTo>
                  <a:cubicBezTo>
                    <a:pt x="110" y="39"/>
                    <a:pt x="194" y="74"/>
                    <a:pt x="211" y="144"/>
                  </a:cubicBezTo>
                  <a:cubicBezTo>
                    <a:pt x="194" y="74"/>
                    <a:pt x="110" y="3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339" name="Google Shape;6339;p105"/>
            <p:cNvSpPr/>
            <p:nvPr/>
          </p:nvSpPr>
          <p:spPr>
            <a:xfrm>
              <a:off x="2697633" y="1831892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1"/>
                  </a:moveTo>
                  <a:cubicBezTo>
                    <a:pt x="4" y="8"/>
                    <a:pt x="1" y="15"/>
                    <a:pt x="1" y="25"/>
                  </a:cubicBezTo>
                  <a:cubicBezTo>
                    <a:pt x="4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340" name="Google Shape;6340;p105"/>
            <p:cNvSpPr/>
            <p:nvPr/>
          </p:nvSpPr>
          <p:spPr>
            <a:xfrm>
              <a:off x="2658856" y="1830426"/>
              <a:ext cx="5811" cy="3381"/>
            </a:xfrm>
            <a:custGeom>
              <a:avLst/>
              <a:gdLst/>
              <a:ahLst/>
              <a:cxnLst/>
              <a:rect l="l" t="t" r="r" b="b"/>
              <a:pathLst>
                <a:path w="428" h="249" extrusionOk="0">
                  <a:moveTo>
                    <a:pt x="427" y="249"/>
                  </a:moveTo>
                  <a:cubicBezTo>
                    <a:pt x="326" y="172"/>
                    <a:pt x="147" y="35"/>
                    <a:pt x="0" y="0"/>
                  </a:cubicBezTo>
                  <a:cubicBezTo>
                    <a:pt x="147" y="35"/>
                    <a:pt x="326" y="172"/>
                    <a:pt x="427" y="249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341" name="Google Shape;6341;p105"/>
            <p:cNvSpPr/>
            <p:nvPr/>
          </p:nvSpPr>
          <p:spPr>
            <a:xfrm>
              <a:off x="2726960" y="1826773"/>
              <a:ext cx="59904" cy="135897"/>
            </a:xfrm>
            <a:custGeom>
              <a:avLst/>
              <a:gdLst/>
              <a:ahLst/>
              <a:cxnLst/>
              <a:rect l="l" t="t" r="r" b="b"/>
              <a:pathLst>
                <a:path w="4412" h="10009" extrusionOk="0">
                  <a:moveTo>
                    <a:pt x="2729" y="1"/>
                  </a:moveTo>
                  <a:cubicBezTo>
                    <a:pt x="2699" y="1"/>
                    <a:pt x="2668" y="9"/>
                    <a:pt x="2640" y="24"/>
                  </a:cubicBezTo>
                  <a:lnTo>
                    <a:pt x="2626" y="35"/>
                  </a:lnTo>
                  <a:lnTo>
                    <a:pt x="2623" y="38"/>
                  </a:lnTo>
                  <a:lnTo>
                    <a:pt x="2605" y="49"/>
                  </a:lnTo>
                  <a:lnTo>
                    <a:pt x="2602" y="49"/>
                  </a:lnTo>
                  <a:lnTo>
                    <a:pt x="2581" y="59"/>
                  </a:lnTo>
                  <a:lnTo>
                    <a:pt x="2577" y="73"/>
                  </a:lnTo>
                  <a:lnTo>
                    <a:pt x="2577" y="77"/>
                  </a:lnTo>
                  <a:lnTo>
                    <a:pt x="2574" y="91"/>
                  </a:lnTo>
                  <a:lnTo>
                    <a:pt x="2574" y="98"/>
                  </a:lnTo>
                  <a:lnTo>
                    <a:pt x="2570" y="112"/>
                  </a:lnTo>
                  <a:lnTo>
                    <a:pt x="2570" y="119"/>
                  </a:lnTo>
                  <a:lnTo>
                    <a:pt x="2567" y="133"/>
                  </a:lnTo>
                  <a:lnTo>
                    <a:pt x="2563" y="140"/>
                  </a:lnTo>
                  <a:lnTo>
                    <a:pt x="2560" y="154"/>
                  </a:lnTo>
                  <a:lnTo>
                    <a:pt x="2556" y="161"/>
                  </a:lnTo>
                  <a:lnTo>
                    <a:pt x="2549" y="178"/>
                  </a:lnTo>
                  <a:lnTo>
                    <a:pt x="2546" y="185"/>
                  </a:lnTo>
                  <a:cubicBezTo>
                    <a:pt x="2542" y="192"/>
                    <a:pt x="2539" y="199"/>
                    <a:pt x="2539" y="206"/>
                  </a:cubicBezTo>
                  <a:lnTo>
                    <a:pt x="2539" y="210"/>
                  </a:lnTo>
                  <a:lnTo>
                    <a:pt x="2528" y="231"/>
                  </a:lnTo>
                  <a:lnTo>
                    <a:pt x="2525" y="238"/>
                  </a:lnTo>
                  <a:lnTo>
                    <a:pt x="2514" y="252"/>
                  </a:lnTo>
                  <a:lnTo>
                    <a:pt x="2511" y="259"/>
                  </a:lnTo>
                  <a:lnTo>
                    <a:pt x="2500" y="273"/>
                  </a:lnTo>
                  <a:lnTo>
                    <a:pt x="2497" y="280"/>
                  </a:lnTo>
                  <a:lnTo>
                    <a:pt x="2486" y="290"/>
                  </a:lnTo>
                  <a:lnTo>
                    <a:pt x="2479" y="297"/>
                  </a:lnTo>
                  <a:lnTo>
                    <a:pt x="2472" y="308"/>
                  </a:lnTo>
                  <a:lnTo>
                    <a:pt x="2465" y="315"/>
                  </a:lnTo>
                  <a:lnTo>
                    <a:pt x="2451" y="325"/>
                  </a:lnTo>
                  <a:lnTo>
                    <a:pt x="2448" y="329"/>
                  </a:lnTo>
                  <a:cubicBezTo>
                    <a:pt x="2441" y="332"/>
                    <a:pt x="2434" y="336"/>
                    <a:pt x="2430" y="339"/>
                  </a:cubicBezTo>
                  <a:cubicBezTo>
                    <a:pt x="2416" y="346"/>
                    <a:pt x="2409" y="357"/>
                    <a:pt x="2406" y="367"/>
                  </a:cubicBezTo>
                  <a:cubicBezTo>
                    <a:pt x="2402" y="385"/>
                    <a:pt x="2395" y="458"/>
                    <a:pt x="2497" y="613"/>
                  </a:cubicBezTo>
                  <a:cubicBezTo>
                    <a:pt x="2521" y="644"/>
                    <a:pt x="2535" y="683"/>
                    <a:pt x="2539" y="721"/>
                  </a:cubicBezTo>
                  <a:cubicBezTo>
                    <a:pt x="2539" y="742"/>
                    <a:pt x="2535" y="760"/>
                    <a:pt x="2525" y="777"/>
                  </a:cubicBezTo>
                  <a:cubicBezTo>
                    <a:pt x="2502" y="812"/>
                    <a:pt x="2464" y="832"/>
                    <a:pt x="2424" y="832"/>
                  </a:cubicBezTo>
                  <a:cubicBezTo>
                    <a:pt x="2416" y="832"/>
                    <a:pt x="2407" y="831"/>
                    <a:pt x="2399" y="830"/>
                  </a:cubicBezTo>
                  <a:cubicBezTo>
                    <a:pt x="2318" y="823"/>
                    <a:pt x="2189" y="770"/>
                    <a:pt x="2147" y="679"/>
                  </a:cubicBezTo>
                  <a:lnTo>
                    <a:pt x="2126" y="679"/>
                  </a:lnTo>
                  <a:lnTo>
                    <a:pt x="2112" y="686"/>
                  </a:lnTo>
                  <a:lnTo>
                    <a:pt x="2094" y="690"/>
                  </a:lnTo>
                  <a:cubicBezTo>
                    <a:pt x="1986" y="742"/>
                    <a:pt x="1884" y="809"/>
                    <a:pt x="1797" y="889"/>
                  </a:cubicBezTo>
                  <a:cubicBezTo>
                    <a:pt x="1755" y="924"/>
                    <a:pt x="1709" y="956"/>
                    <a:pt x="1664" y="984"/>
                  </a:cubicBezTo>
                  <a:cubicBezTo>
                    <a:pt x="1534" y="1075"/>
                    <a:pt x="1450" y="1134"/>
                    <a:pt x="1450" y="1271"/>
                  </a:cubicBezTo>
                  <a:cubicBezTo>
                    <a:pt x="1443" y="1393"/>
                    <a:pt x="1412" y="1512"/>
                    <a:pt x="1363" y="1621"/>
                  </a:cubicBezTo>
                  <a:cubicBezTo>
                    <a:pt x="1317" y="1733"/>
                    <a:pt x="1279" y="1841"/>
                    <a:pt x="1296" y="1925"/>
                  </a:cubicBezTo>
                  <a:cubicBezTo>
                    <a:pt x="1328" y="2055"/>
                    <a:pt x="1247" y="2233"/>
                    <a:pt x="1177" y="2391"/>
                  </a:cubicBezTo>
                  <a:cubicBezTo>
                    <a:pt x="1146" y="2464"/>
                    <a:pt x="1100" y="2566"/>
                    <a:pt x="1104" y="2594"/>
                  </a:cubicBezTo>
                  <a:cubicBezTo>
                    <a:pt x="1111" y="2629"/>
                    <a:pt x="1100" y="2661"/>
                    <a:pt x="1079" y="2682"/>
                  </a:cubicBezTo>
                  <a:cubicBezTo>
                    <a:pt x="1054" y="2707"/>
                    <a:pt x="1017" y="2717"/>
                    <a:pt x="969" y="2717"/>
                  </a:cubicBezTo>
                  <a:cubicBezTo>
                    <a:pt x="902" y="2717"/>
                    <a:pt x="814" y="2697"/>
                    <a:pt x="705" y="2671"/>
                  </a:cubicBezTo>
                  <a:lnTo>
                    <a:pt x="641" y="2657"/>
                  </a:lnTo>
                  <a:cubicBezTo>
                    <a:pt x="634" y="2692"/>
                    <a:pt x="631" y="2752"/>
                    <a:pt x="627" y="2797"/>
                  </a:cubicBezTo>
                  <a:cubicBezTo>
                    <a:pt x="617" y="2927"/>
                    <a:pt x="610" y="3081"/>
                    <a:pt x="554" y="3161"/>
                  </a:cubicBezTo>
                  <a:cubicBezTo>
                    <a:pt x="526" y="3207"/>
                    <a:pt x="515" y="3326"/>
                    <a:pt x="508" y="3420"/>
                  </a:cubicBezTo>
                  <a:cubicBezTo>
                    <a:pt x="508" y="3452"/>
                    <a:pt x="505" y="3487"/>
                    <a:pt x="501" y="3518"/>
                  </a:cubicBezTo>
                  <a:lnTo>
                    <a:pt x="501" y="3522"/>
                  </a:lnTo>
                  <a:cubicBezTo>
                    <a:pt x="491" y="3616"/>
                    <a:pt x="473" y="3700"/>
                    <a:pt x="431" y="3742"/>
                  </a:cubicBezTo>
                  <a:lnTo>
                    <a:pt x="431" y="3746"/>
                  </a:lnTo>
                  <a:cubicBezTo>
                    <a:pt x="428" y="3749"/>
                    <a:pt x="421" y="3753"/>
                    <a:pt x="417" y="3756"/>
                  </a:cubicBezTo>
                  <a:lnTo>
                    <a:pt x="414" y="3756"/>
                  </a:lnTo>
                  <a:cubicBezTo>
                    <a:pt x="410" y="3760"/>
                    <a:pt x="403" y="3760"/>
                    <a:pt x="400" y="3763"/>
                  </a:cubicBezTo>
                  <a:lnTo>
                    <a:pt x="396" y="3763"/>
                  </a:lnTo>
                  <a:cubicBezTo>
                    <a:pt x="393" y="3763"/>
                    <a:pt x="386" y="3767"/>
                    <a:pt x="382" y="3767"/>
                  </a:cubicBezTo>
                  <a:lnTo>
                    <a:pt x="351" y="3767"/>
                  </a:lnTo>
                  <a:cubicBezTo>
                    <a:pt x="340" y="3774"/>
                    <a:pt x="330" y="3784"/>
                    <a:pt x="323" y="3795"/>
                  </a:cubicBezTo>
                  <a:cubicBezTo>
                    <a:pt x="260" y="3872"/>
                    <a:pt x="204" y="4040"/>
                    <a:pt x="183" y="4113"/>
                  </a:cubicBezTo>
                  <a:lnTo>
                    <a:pt x="179" y="4127"/>
                  </a:lnTo>
                  <a:lnTo>
                    <a:pt x="172" y="4152"/>
                  </a:lnTo>
                  <a:lnTo>
                    <a:pt x="151" y="4166"/>
                  </a:lnTo>
                  <a:lnTo>
                    <a:pt x="148" y="4169"/>
                  </a:lnTo>
                  <a:lnTo>
                    <a:pt x="144" y="4169"/>
                  </a:lnTo>
                  <a:lnTo>
                    <a:pt x="137" y="4176"/>
                  </a:lnTo>
                  <a:lnTo>
                    <a:pt x="130" y="4180"/>
                  </a:lnTo>
                  <a:lnTo>
                    <a:pt x="120" y="4190"/>
                  </a:lnTo>
                  <a:lnTo>
                    <a:pt x="109" y="4197"/>
                  </a:lnTo>
                  <a:lnTo>
                    <a:pt x="99" y="4208"/>
                  </a:lnTo>
                  <a:lnTo>
                    <a:pt x="88" y="4215"/>
                  </a:lnTo>
                  <a:lnTo>
                    <a:pt x="71" y="4229"/>
                  </a:lnTo>
                  <a:lnTo>
                    <a:pt x="60" y="4236"/>
                  </a:lnTo>
                  <a:lnTo>
                    <a:pt x="39" y="4253"/>
                  </a:lnTo>
                  <a:lnTo>
                    <a:pt x="29" y="4260"/>
                  </a:lnTo>
                  <a:lnTo>
                    <a:pt x="1" y="4285"/>
                  </a:lnTo>
                  <a:cubicBezTo>
                    <a:pt x="95" y="4460"/>
                    <a:pt x="263" y="4670"/>
                    <a:pt x="459" y="4754"/>
                  </a:cubicBezTo>
                  <a:cubicBezTo>
                    <a:pt x="708" y="4856"/>
                    <a:pt x="932" y="5241"/>
                    <a:pt x="1121" y="5902"/>
                  </a:cubicBezTo>
                  <a:cubicBezTo>
                    <a:pt x="1223" y="6266"/>
                    <a:pt x="1149" y="6634"/>
                    <a:pt x="1034" y="6834"/>
                  </a:cubicBezTo>
                  <a:cubicBezTo>
                    <a:pt x="999" y="6893"/>
                    <a:pt x="1002" y="6914"/>
                    <a:pt x="1002" y="6921"/>
                  </a:cubicBezTo>
                  <a:cubicBezTo>
                    <a:pt x="1009" y="6942"/>
                    <a:pt x="1069" y="6967"/>
                    <a:pt x="1125" y="6991"/>
                  </a:cubicBezTo>
                  <a:cubicBezTo>
                    <a:pt x="1156" y="7005"/>
                    <a:pt x="1195" y="7023"/>
                    <a:pt x="1233" y="7044"/>
                  </a:cubicBezTo>
                  <a:cubicBezTo>
                    <a:pt x="1321" y="7090"/>
                    <a:pt x="1399" y="7113"/>
                    <a:pt x="1468" y="7113"/>
                  </a:cubicBezTo>
                  <a:cubicBezTo>
                    <a:pt x="1556" y="7113"/>
                    <a:pt x="1628" y="7075"/>
                    <a:pt x="1681" y="6998"/>
                  </a:cubicBezTo>
                  <a:cubicBezTo>
                    <a:pt x="1744" y="6918"/>
                    <a:pt x="1814" y="6844"/>
                    <a:pt x="1895" y="6781"/>
                  </a:cubicBezTo>
                  <a:cubicBezTo>
                    <a:pt x="2007" y="6679"/>
                    <a:pt x="2112" y="6588"/>
                    <a:pt x="2133" y="6473"/>
                  </a:cubicBezTo>
                  <a:cubicBezTo>
                    <a:pt x="2136" y="6445"/>
                    <a:pt x="2154" y="6361"/>
                    <a:pt x="2220" y="6347"/>
                  </a:cubicBezTo>
                  <a:lnTo>
                    <a:pt x="2241" y="6347"/>
                  </a:lnTo>
                  <a:cubicBezTo>
                    <a:pt x="2308" y="6347"/>
                    <a:pt x="2360" y="6427"/>
                    <a:pt x="2427" y="6522"/>
                  </a:cubicBezTo>
                  <a:cubicBezTo>
                    <a:pt x="2455" y="6571"/>
                    <a:pt x="2490" y="6616"/>
                    <a:pt x="2525" y="6658"/>
                  </a:cubicBezTo>
                  <a:cubicBezTo>
                    <a:pt x="2651" y="6784"/>
                    <a:pt x="2738" y="7019"/>
                    <a:pt x="2763" y="7306"/>
                  </a:cubicBezTo>
                  <a:cubicBezTo>
                    <a:pt x="2766" y="7338"/>
                    <a:pt x="2770" y="7373"/>
                    <a:pt x="2770" y="7411"/>
                  </a:cubicBezTo>
                  <a:cubicBezTo>
                    <a:pt x="2795" y="7712"/>
                    <a:pt x="2837" y="8265"/>
                    <a:pt x="3026" y="8444"/>
                  </a:cubicBezTo>
                  <a:cubicBezTo>
                    <a:pt x="3288" y="8689"/>
                    <a:pt x="3323" y="9197"/>
                    <a:pt x="3253" y="9379"/>
                  </a:cubicBezTo>
                  <a:cubicBezTo>
                    <a:pt x="3225" y="9445"/>
                    <a:pt x="3257" y="9557"/>
                    <a:pt x="3288" y="9666"/>
                  </a:cubicBezTo>
                  <a:cubicBezTo>
                    <a:pt x="3320" y="9781"/>
                    <a:pt x="3351" y="9904"/>
                    <a:pt x="3330" y="10009"/>
                  </a:cubicBezTo>
                  <a:lnTo>
                    <a:pt x="3341" y="9995"/>
                  </a:lnTo>
                  <a:lnTo>
                    <a:pt x="3344" y="9988"/>
                  </a:lnTo>
                  <a:cubicBezTo>
                    <a:pt x="3351" y="9974"/>
                    <a:pt x="3358" y="9963"/>
                    <a:pt x="3365" y="9949"/>
                  </a:cubicBezTo>
                  <a:lnTo>
                    <a:pt x="3372" y="9942"/>
                  </a:lnTo>
                  <a:lnTo>
                    <a:pt x="3390" y="9907"/>
                  </a:lnTo>
                  <a:lnTo>
                    <a:pt x="3397" y="9893"/>
                  </a:lnTo>
                  <a:cubicBezTo>
                    <a:pt x="3404" y="9879"/>
                    <a:pt x="3411" y="9865"/>
                    <a:pt x="3418" y="9851"/>
                  </a:cubicBezTo>
                  <a:lnTo>
                    <a:pt x="3418" y="9844"/>
                  </a:lnTo>
                  <a:cubicBezTo>
                    <a:pt x="3428" y="9827"/>
                    <a:pt x="3435" y="9809"/>
                    <a:pt x="3442" y="9792"/>
                  </a:cubicBezTo>
                  <a:lnTo>
                    <a:pt x="3449" y="9774"/>
                  </a:lnTo>
                  <a:lnTo>
                    <a:pt x="3467" y="9732"/>
                  </a:lnTo>
                  <a:lnTo>
                    <a:pt x="3474" y="9715"/>
                  </a:lnTo>
                  <a:cubicBezTo>
                    <a:pt x="3484" y="9694"/>
                    <a:pt x="3491" y="9673"/>
                    <a:pt x="3498" y="9652"/>
                  </a:cubicBezTo>
                  <a:lnTo>
                    <a:pt x="3505" y="9641"/>
                  </a:lnTo>
                  <a:cubicBezTo>
                    <a:pt x="3512" y="9624"/>
                    <a:pt x="3519" y="9606"/>
                    <a:pt x="3526" y="9585"/>
                  </a:cubicBezTo>
                  <a:lnTo>
                    <a:pt x="3533" y="9564"/>
                  </a:lnTo>
                  <a:lnTo>
                    <a:pt x="3551" y="9508"/>
                  </a:lnTo>
                  <a:lnTo>
                    <a:pt x="3558" y="9494"/>
                  </a:lnTo>
                  <a:cubicBezTo>
                    <a:pt x="3565" y="9470"/>
                    <a:pt x="3572" y="9445"/>
                    <a:pt x="3582" y="9421"/>
                  </a:cubicBezTo>
                  <a:lnTo>
                    <a:pt x="3586" y="9403"/>
                  </a:lnTo>
                  <a:cubicBezTo>
                    <a:pt x="3593" y="9382"/>
                    <a:pt x="3600" y="9365"/>
                    <a:pt x="3607" y="9344"/>
                  </a:cubicBezTo>
                  <a:lnTo>
                    <a:pt x="3614" y="9319"/>
                  </a:lnTo>
                  <a:cubicBezTo>
                    <a:pt x="3621" y="9295"/>
                    <a:pt x="3628" y="9267"/>
                    <a:pt x="3635" y="9242"/>
                  </a:cubicBezTo>
                  <a:cubicBezTo>
                    <a:pt x="3631" y="9172"/>
                    <a:pt x="3603" y="9109"/>
                    <a:pt x="3558" y="9060"/>
                  </a:cubicBezTo>
                  <a:cubicBezTo>
                    <a:pt x="3498" y="9001"/>
                    <a:pt x="3467" y="8924"/>
                    <a:pt x="3463" y="8839"/>
                  </a:cubicBezTo>
                  <a:cubicBezTo>
                    <a:pt x="3463" y="8671"/>
                    <a:pt x="3463" y="8391"/>
                    <a:pt x="3267" y="8220"/>
                  </a:cubicBezTo>
                  <a:cubicBezTo>
                    <a:pt x="3099" y="8066"/>
                    <a:pt x="2994" y="7870"/>
                    <a:pt x="2998" y="7716"/>
                  </a:cubicBezTo>
                  <a:cubicBezTo>
                    <a:pt x="2994" y="7646"/>
                    <a:pt x="3026" y="7579"/>
                    <a:pt x="3075" y="7537"/>
                  </a:cubicBezTo>
                  <a:cubicBezTo>
                    <a:pt x="3127" y="7492"/>
                    <a:pt x="3120" y="7376"/>
                    <a:pt x="3120" y="7303"/>
                  </a:cubicBezTo>
                  <a:cubicBezTo>
                    <a:pt x="3120" y="7226"/>
                    <a:pt x="3113" y="7177"/>
                    <a:pt x="3155" y="7145"/>
                  </a:cubicBezTo>
                  <a:cubicBezTo>
                    <a:pt x="3169" y="7135"/>
                    <a:pt x="3187" y="7131"/>
                    <a:pt x="3208" y="7131"/>
                  </a:cubicBezTo>
                  <a:cubicBezTo>
                    <a:pt x="3222" y="7107"/>
                    <a:pt x="3232" y="7075"/>
                    <a:pt x="3229" y="7047"/>
                  </a:cubicBezTo>
                  <a:cubicBezTo>
                    <a:pt x="3229" y="7026"/>
                    <a:pt x="3218" y="7005"/>
                    <a:pt x="3197" y="6998"/>
                  </a:cubicBezTo>
                  <a:cubicBezTo>
                    <a:pt x="3187" y="6991"/>
                    <a:pt x="3173" y="6984"/>
                    <a:pt x="3162" y="6974"/>
                  </a:cubicBezTo>
                  <a:cubicBezTo>
                    <a:pt x="3092" y="6914"/>
                    <a:pt x="3099" y="6813"/>
                    <a:pt x="3099" y="6735"/>
                  </a:cubicBezTo>
                  <a:cubicBezTo>
                    <a:pt x="3103" y="6700"/>
                    <a:pt x="3103" y="6665"/>
                    <a:pt x="3096" y="6630"/>
                  </a:cubicBezTo>
                  <a:cubicBezTo>
                    <a:pt x="2973" y="6585"/>
                    <a:pt x="2644" y="6221"/>
                    <a:pt x="2644" y="6074"/>
                  </a:cubicBezTo>
                  <a:cubicBezTo>
                    <a:pt x="2644" y="5983"/>
                    <a:pt x="2700" y="5580"/>
                    <a:pt x="2745" y="5241"/>
                  </a:cubicBezTo>
                  <a:lnTo>
                    <a:pt x="2752" y="5202"/>
                  </a:lnTo>
                  <a:cubicBezTo>
                    <a:pt x="2777" y="5020"/>
                    <a:pt x="2994" y="4975"/>
                    <a:pt x="3120" y="4975"/>
                  </a:cubicBezTo>
                  <a:lnTo>
                    <a:pt x="3145" y="4975"/>
                  </a:lnTo>
                  <a:cubicBezTo>
                    <a:pt x="3149" y="4975"/>
                    <a:pt x="3155" y="4975"/>
                    <a:pt x="3160" y="4975"/>
                  </a:cubicBezTo>
                  <a:cubicBezTo>
                    <a:pt x="3243" y="4975"/>
                    <a:pt x="3418" y="4972"/>
                    <a:pt x="3474" y="4877"/>
                  </a:cubicBezTo>
                  <a:cubicBezTo>
                    <a:pt x="3533" y="4772"/>
                    <a:pt x="3670" y="4726"/>
                    <a:pt x="3792" y="4684"/>
                  </a:cubicBezTo>
                  <a:cubicBezTo>
                    <a:pt x="3855" y="4663"/>
                    <a:pt x="3953" y="4628"/>
                    <a:pt x="3964" y="4603"/>
                  </a:cubicBezTo>
                  <a:cubicBezTo>
                    <a:pt x="3967" y="4596"/>
                    <a:pt x="3971" y="4586"/>
                    <a:pt x="3978" y="4579"/>
                  </a:cubicBezTo>
                  <a:lnTo>
                    <a:pt x="3985" y="4568"/>
                  </a:lnTo>
                  <a:lnTo>
                    <a:pt x="3992" y="4561"/>
                  </a:lnTo>
                  <a:lnTo>
                    <a:pt x="4002" y="4548"/>
                  </a:lnTo>
                  <a:lnTo>
                    <a:pt x="4062" y="4519"/>
                  </a:lnTo>
                  <a:lnTo>
                    <a:pt x="4090" y="4502"/>
                  </a:lnTo>
                  <a:lnTo>
                    <a:pt x="4114" y="4491"/>
                  </a:lnTo>
                  <a:lnTo>
                    <a:pt x="4125" y="4484"/>
                  </a:lnTo>
                  <a:cubicBezTo>
                    <a:pt x="4181" y="4460"/>
                    <a:pt x="4219" y="4442"/>
                    <a:pt x="4226" y="4421"/>
                  </a:cubicBezTo>
                  <a:cubicBezTo>
                    <a:pt x="4226" y="4418"/>
                    <a:pt x="4226" y="4414"/>
                    <a:pt x="4226" y="4411"/>
                  </a:cubicBezTo>
                  <a:cubicBezTo>
                    <a:pt x="4226" y="4400"/>
                    <a:pt x="4226" y="4386"/>
                    <a:pt x="4230" y="4376"/>
                  </a:cubicBezTo>
                  <a:cubicBezTo>
                    <a:pt x="4230" y="4372"/>
                    <a:pt x="4230" y="4369"/>
                    <a:pt x="4233" y="4365"/>
                  </a:cubicBezTo>
                  <a:cubicBezTo>
                    <a:pt x="4237" y="4362"/>
                    <a:pt x="4237" y="4348"/>
                    <a:pt x="4240" y="4337"/>
                  </a:cubicBezTo>
                  <a:lnTo>
                    <a:pt x="4247" y="4323"/>
                  </a:lnTo>
                  <a:cubicBezTo>
                    <a:pt x="4251" y="4313"/>
                    <a:pt x="4254" y="4302"/>
                    <a:pt x="4261" y="4292"/>
                  </a:cubicBezTo>
                  <a:lnTo>
                    <a:pt x="4265" y="4281"/>
                  </a:lnTo>
                  <a:cubicBezTo>
                    <a:pt x="4272" y="4267"/>
                    <a:pt x="4279" y="4253"/>
                    <a:pt x="4286" y="4239"/>
                  </a:cubicBezTo>
                  <a:lnTo>
                    <a:pt x="4293" y="4229"/>
                  </a:lnTo>
                  <a:cubicBezTo>
                    <a:pt x="4300" y="4215"/>
                    <a:pt x="4307" y="4204"/>
                    <a:pt x="4314" y="4194"/>
                  </a:cubicBezTo>
                  <a:lnTo>
                    <a:pt x="4321" y="4180"/>
                  </a:lnTo>
                  <a:lnTo>
                    <a:pt x="4342" y="4148"/>
                  </a:lnTo>
                  <a:lnTo>
                    <a:pt x="4352" y="4134"/>
                  </a:lnTo>
                  <a:lnTo>
                    <a:pt x="4380" y="4096"/>
                  </a:lnTo>
                  <a:lnTo>
                    <a:pt x="4408" y="4054"/>
                  </a:lnTo>
                  <a:lnTo>
                    <a:pt x="4412" y="4050"/>
                  </a:lnTo>
                  <a:lnTo>
                    <a:pt x="4408" y="4050"/>
                  </a:lnTo>
                  <a:lnTo>
                    <a:pt x="4359" y="4071"/>
                  </a:lnTo>
                  <a:cubicBezTo>
                    <a:pt x="4290" y="4098"/>
                    <a:pt x="4232" y="4108"/>
                    <a:pt x="4183" y="4108"/>
                  </a:cubicBezTo>
                  <a:cubicBezTo>
                    <a:pt x="4099" y="4108"/>
                    <a:pt x="4045" y="4078"/>
                    <a:pt x="4016" y="4054"/>
                  </a:cubicBezTo>
                  <a:cubicBezTo>
                    <a:pt x="3946" y="3998"/>
                    <a:pt x="3915" y="3907"/>
                    <a:pt x="3932" y="3819"/>
                  </a:cubicBezTo>
                  <a:cubicBezTo>
                    <a:pt x="3936" y="3795"/>
                    <a:pt x="3929" y="3788"/>
                    <a:pt x="3925" y="3784"/>
                  </a:cubicBezTo>
                  <a:cubicBezTo>
                    <a:pt x="3897" y="3749"/>
                    <a:pt x="3764" y="3749"/>
                    <a:pt x="3694" y="3749"/>
                  </a:cubicBezTo>
                  <a:cubicBezTo>
                    <a:pt x="3691" y="3750"/>
                    <a:pt x="3688" y="3750"/>
                    <a:pt x="3684" y="3750"/>
                  </a:cubicBezTo>
                  <a:cubicBezTo>
                    <a:pt x="3643" y="3750"/>
                    <a:pt x="3608" y="3729"/>
                    <a:pt x="3582" y="3697"/>
                  </a:cubicBezTo>
                  <a:cubicBezTo>
                    <a:pt x="3523" y="3613"/>
                    <a:pt x="3572" y="3473"/>
                    <a:pt x="3617" y="3333"/>
                  </a:cubicBezTo>
                  <a:lnTo>
                    <a:pt x="3631" y="3298"/>
                  </a:lnTo>
                  <a:cubicBezTo>
                    <a:pt x="3638" y="3280"/>
                    <a:pt x="3642" y="3263"/>
                    <a:pt x="3638" y="3245"/>
                  </a:cubicBezTo>
                  <a:cubicBezTo>
                    <a:pt x="3642" y="3231"/>
                    <a:pt x="3635" y="3214"/>
                    <a:pt x="3628" y="3200"/>
                  </a:cubicBezTo>
                  <a:cubicBezTo>
                    <a:pt x="3589" y="3161"/>
                    <a:pt x="3537" y="3140"/>
                    <a:pt x="3481" y="3140"/>
                  </a:cubicBezTo>
                  <a:cubicBezTo>
                    <a:pt x="3407" y="3133"/>
                    <a:pt x="3337" y="3081"/>
                    <a:pt x="3292" y="2986"/>
                  </a:cubicBezTo>
                  <a:cubicBezTo>
                    <a:pt x="3236" y="2878"/>
                    <a:pt x="3208" y="2706"/>
                    <a:pt x="3250" y="2611"/>
                  </a:cubicBezTo>
                  <a:cubicBezTo>
                    <a:pt x="3213" y="2586"/>
                    <a:pt x="3102" y="2560"/>
                    <a:pt x="2999" y="2560"/>
                  </a:cubicBezTo>
                  <a:cubicBezTo>
                    <a:pt x="2943" y="2560"/>
                    <a:pt x="2890" y="2567"/>
                    <a:pt x="2851" y="2587"/>
                  </a:cubicBezTo>
                  <a:cubicBezTo>
                    <a:pt x="2834" y="2596"/>
                    <a:pt x="2799" y="2613"/>
                    <a:pt x="2762" y="2613"/>
                  </a:cubicBezTo>
                  <a:cubicBezTo>
                    <a:pt x="2744" y="2613"/>
                    <a:pt x="2724" y="2609"/>
                    <a:pt x="2707" y="2597"/>
                  </a:cubicBezTo>
                  <a:cubicBezTo>
                    <a:pt x="2651" y="2559"/>
                    <a:pt x="2658" y="2485"/>
                    <a:pt x="2665" y="2419"/>
                  </a:cubicBezTo>
                  <a:cubicBezTo>
                    <a:pt x="2672" y="2373"/>
                    <a:pt x="2672" y="2328"/>
                    <a:pt x="2661" y="2286"/>
                  </a:cubicBezTo>
                  <a:cubicBezTo>
                    <a:pt x="2591" y="2111"/>
                    <a:pt x="2921" y="1656"/>
                    <a:pt x="3127" y="1453"/>
                  </a:cubicBezTo>
                  <a:cubicBezTo>
                    <a:pt x="3162" y="1414"/>
                    <a:pt x="3194" y="1372"/>
                    <a:pt x="3215" y="1327"/>
                  </a:cubicBezTo>
                  <a:cubicBezTo>
                    <a:pt x="3274" y="1197"/>
                    <a:pt x="3264" y="1047"/>
                    <a:pt x="3250" y="889"/>
                  </a:cubicBezTo>
                  <a:cubicBezTo>
                    <a:pt x="3246" y="826"/>
                    <a:pt x="3239" y="763"/>
                    <a:pt x="3239" y="700"/>
                  </a:cubicBezTo>
                  <a:cubicBezTo>
                    <a:pt x="3239" y="497"/>
                    <a:pt x="3190" y="497"/>
                    <a:pt x="3089" y="497"/>
                  </a:cubicBezTo>
                  <a:cubicBezTo>
                    <a:pt x="2900" y="497"/>
                    <a:pt x="2900" y="238"/>
                    <a:pt x="2900" y="129"/>
                  </a:cubicBezTo>
                  <a:cubicBezTo>
                    <a:pt x="2893" y="80"/>
                    <a:pt x="2861" y="42"/>
                    <a:pt x="2816" y="24"/>
                  </a:cubicBezTo>
                  <a:cubicBezTo>
                    <a:pt x="2789" y="9"/>
                    <a:pt x="2759" y="1"/>
                    <a:pt x="2729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342" name="Google Shape;6342;p105"/>
            <p:cNvSpPr/>
            <p:nvPr/>
          </p:nvSpPr>
          <p:spPr>
            <a:xfrm>
              <a:off x="2728671" y="188366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343" name="Google Shape;6343;p105"/>
            <p:cNvSpPr/>
            <p:nvPr/>
          </p:nvSpPr>
          <p:spPr>
            <a:xfrm>
              <a:off x="2729241" y="188303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344" name="Google Shape;6344;p105"/>
            <p:cNvSpPr/>
            <p:nvPr/>
          </p:nvSpPr>
          <p:spPr>
            <a:xfrm>
              <a:off x="2728155" y="1883989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345" name="Google Shape;6345;p105"/>
            <p:cNvSpPr/>
            <p:nvPr/>
          </p:nvSpPr>
          <p:spPr>
            <a:xfrm>
              <a:off x="2728820" y="1883568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346" name="Google Shape;6346;p105"/>
            <p:cNvSpPr/>
            <p:nvPr/>
          </p:nvSpPr>
          <p:spPr>
            <a:xfrm>
              <a:off x="2728440" y="1883799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347" name="Google Shape;6347;p105"/>
            <p:cNvSpPr/>
            <p:nvPr/>
          </p:nvSpPr>
          <p:spPr>
            <a:xfrm>
              <a:off x="2727341" y="1884518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18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348" name="Google Shape;6348;p105"/>
            <p:cNvSpPr/>
            <p:nvPr/>
          </p:nvSpPr>
          <p:spPr>
            <a:xfrm>
              <a:off x="2727775" y="188423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349" name="Google Shape;6349;p105"/>
            <p:cNvSpPr/>
            <p:nvPr/>
          </p:nvSpPr>
          <p:spPr>
            <a:xfrm>
              <a:off x="2726825" y="1884844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0" y="29"/>
                  </a:moveTo>
                  <a:lnTo>
                    <a:pt x="0" y="29"/>
                  </a:lnTo>
                  <a:lnTo>
                    <a:pt x="28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350" name="Google Shape;6350;p105"/>
            <p:cNvSpPr/>
            <p:nvPr/>
          </p:nvSpPr>
          <p:spPr>
            <a:xfrm>
              <a:off x="2729296" y="1878531"/>
              <a:ext cx="1914" cy="4331"/>
            </a:xfrm>
            <a:custGeom>
              <a:avLst/>
              <a:gdLst/>
              <a:ahLst/>
              <a:cxnLst/>
              <a:rect l="l" t="t" r="r" b="b"/>
              <a:pathLst>
                <a:path w="141" h="319" extrusionOk="0">
                  <a:moveTo>
                    <a:pt x="140" y="0"/>
                  </a:moveTo>
                  <a:cubicBezTo>
                    <a:pt x="116" y="30"/>
                    <a:pt x="92" y="74"/>
                    <a:pt x="72" y="121"/>
                  </a:cubicBezTo>
                  <a:lnTo>
                    <a:pt x="72" y="121"/>
                  </a:lnTo>
                  <a:cubicBezTo>
                    <a:pt x="87" y="88"/>
                    <a:pt x="104" y="56"/>
                    <a:pt x="123" y="25"/>
                  </a:cubicBezTo>
                  <a:lnTo>
                    <a:pt x="140" y="0"/>
                  </a:lnTo>
                  <a:close/>
                  <a:moveTo>
                    <a:pt x="72" y="121"/>
                  </a:moveTo>
                  <a:lnTo>
                    <a:pt x="72" y="121"/>
                  </a:lnTo>
                  <a:cubicBezTo>
                    <a:pt x="42" y="185"/>
                    <a:pt x="19" y="252"/>
                    <a:pt x="0" y="319"/>
                  </a:cubicBezTo>
                  <a:cubicBezTo>
                    <a:pt x="13" y="274"/>
                    <a:pt x="39" y="194"/>
                    <a:pt x="72" y="12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351" name="Google Shape;6351;p105"/>
            <p:cNvSpPr/>
            <p:nvPr/>
          </p:nvSpPr>
          <p:spPr>
            <a:xfrm>
              <a:off x="2733668" y="18746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352" name="Google Shape;6352;p105"/>
            <p:cNvSpPr/>
            <p:nvPr/>
          </p:nvSpPr>
          <p:spPr>
            <a:xfrm>
              <a:off x="2760334" y="183103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353" name="Google Shape;6353;p105"/>
            <p:cNvSpPr/>
            <p:nvPr/>
          </p:nvSpPr>
          <p:spPr>
            <a:xfrm>
              <a:off x="2760565" y="183080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354" name="Google Shape;6354;p105"/>
            <p:cNvSpPr/>
            <p:nvPr/>
          </p:nvSpPr>
          <p:spPr>
            <a:xfrm>
              <a:off x="2760945" y="183023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355" name="Google Shape;6355;p105"/>
            <p:cNvSpPr/>
            <p:nvPr/>
          </p:nvSpPr>
          <p:spPr>
            <a:xfrm>
              <a:off x="2760089" y="183122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356" name="Google Shape;6356;p105"/>
            <p:cNvSpPr/>
            <p:nvPr/>
          </p:nvSpPr>
          <p:spPr>
            <a:xfrm>
              <a:off x="2760755" y="183052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357" name="Google Shape;6357;p105"/>
            <p:cNvSpPr/>
            <p:nvPr/>
          </p:nvSpPr>
          <p:spPr>
            <a:xfrm>
              <a:off x="2761135" y="1829951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358" name="Google Shape;6358;p105"/>
            <p:cNvSpPr/>
            <p:nvPr/>
          </p:nvSpPr>
          <p:spPr>
            <a:xfrm>
              <a:off x="2755297" y="183627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359" name="Google Shape;6359;p105"/>
            <p:cNvSpPr/>
            <p:nvPr/>
          </p:nvSpPr>
          <p:spPr>
            <a:xfrm>
              <a:off x="2734374" y="1864885"/>
              <a:ext cx="1059" cy="5010"/>
            </a:xfrm>
            <a:custGeom>
              <a:avLst/>
              <a:gdLst/>
              <a:ahLst/>
              <a:cxnLst/>
              <a:rect l="l" t="t" r="r" b="b"/>
              <a:pathLst>
                <a:path w="78" h="369" extrusionOk="0">
                  <a:moveTo>
                    <a:pt x="78" y="1"/>
                  </a:moveTo>
                  <a:cubicBezTo>
                    <a:pt x="67" y="134"/>
                    <a:pt x="57" y="284"/>
                    <a:pt x="1" y="368"/>
                  </a:cubicBezTo>
                  <a:cubicBezTo>
                    <a:pt x="57" y="284"/>
                    <a:pt x="67" y="134"/>
                    <a:pt x="78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360" name="Google Shape;6360;p105"/>
            <p:cNvSpPr/>
            <p:nvPr/>
          </p:nvSpPr>
          <p:spPr>
            <a:xfrm>
              <a:off x="2731903" y="187815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361" name="Google Shape;6361;p105"/>
            <p:cNvSpPr/>
            <p:nvPr/>
          </p:nvSpPr>
          <p:spPr>
            <a:xfrm>
              <a:off x="2761135" y="1836658"/>
              <a:ext cx="204" cy="720"/>
            </a:xfrm>
            <a:custGeom>
              <a:avLst/>
              <a:gdLst/>
              <a:ahLst/>
              <a:cxnLst/>
              <a:rect l="l" t="t" r="r" b="b"/>
              <a:pathLst>
                <a:path w="15" h="53" extrusionOk="0">
                  <a:moveTo>
                    <a:pt x="15" y="0"/>
                  </a:moveTo>
                  <a:cubicBezTo>
                    <a:pt x="15" y="18"/>
                    <a:pt x="11" y="39"/>
                    <a:pt x="1" y="53"/>
                  </a:cubicBezTo>
                  <a:cubicBezTo>
                    <a:pt x="11" y="39"/>
                    <a:pt x="15" y="18"/>
                    <a:pt x="15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362" name="Google Shape;6362;p105"/>
            <p:cNvSpPr/>
            <p:nvPr/>
          </p:nvSpPr>
          <p:spPr>
            <a:xfrm>
              <a:off x="2755527" y="1836128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363" name="Google Shape;6363;p105"/>
            <p:cNvSpPr/>
            <p:nvPr/>
          </p:nvSpPr>
          <p:spPr>
            <a:xfrm>
              <a:off x="2761990" y="182780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364" name="Google Shape;6364;p105"/>
            <p:cNvSpPr/>
            <p:nvPr/>
          </p:nvSpPr>
          <p:spPr>
            <a:xfrm>
              <a:off x="2762045" y="18276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365" name="Google Shape;6365;p105"/>
            <p:cNvSpPr/>
            <p:nvPr/>
          </p:nvSpPr>
          <p:spPr>
            <a:xfrm>
              <a:off x="2732717" y="187771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366" name="Google Shape;6366;p105"/>
            <p:cNvSpPr/>
            <p:nvPr/>
          </p:nvSpPr>
          <p:spPr>
            <a:xfrm>
              <a:off x="2761895" y="1828050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367" name="Google Shape;6367;p105"/>
            <p:cNvSpPr/>
            <p:nvPr/>
          </p:nvSpPr>
          <p:spPr>
            <a:xfrm>
              <a:off x="2761325" y="182966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368" name="Google Shape;6368;p105"/>
            <p:cNvSpPr/>
            <p:nvPr/>
          </p:nvSpPr>
          <p:spPr>
            <a:xfrm>
              <a:off x="2732188" y="187805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369" name="Google Shape;6369;p105"/>
            <p:cNvSpPr/>
            <p:nvPr/>
          </p:nvSpPr>
          <p:spPr>
            <a:xfrm>
              <a:off x="2761855" y="182833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370" name="Google Shape;6370;p105"/>
            <p:cNvSpPr/>
            <p:nvPr/>
          </p:nvSpPr>
          <p:spPr>
            <a:xfrm>
              <a:off x="2761474" y="1829231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371" name="Google Shape;6371;p105"/>
            <p:cNvSpPr/>
            <p:nvPr/>
          </p:nvSpPr>
          <p:spPr>
            <a:xfrm>
              <a:off x="2761610" y="1828905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372" name="Google Shape;6372;p105"/>
            <p:cNvSpPr/>
            <p:nvPr/>
          </p:nvSpPr>
          <p:spPr>
            <a:xfrm>
              <a:off x="2761705" y="1828620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373" name="Google Shape;6373;p105"/>
            <p:cNvSpPr/>
            <p:nvPr/>
          </p:nvSpPr>
          <p:spPr>
            <a:xfrm>
              <a:off x="2732473" y="187790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374" name="Google Shape;6374;p105"/>
            <p:cNvSpPr/>
            <p:nvPr/>
          </p:nvSpPr>
          <p:spPr>
            <a:xfrm>
              <a:off x="2731197" y="1878151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32" y="0"/>
                  </a:moveTo>
                  <a:cubicBezTo>
                    <a:pt x="25" y="4"/>
                    <a:pt x="21" y="4"/>
                    <a:pt x="21" y="7"/>
                  </a:cubicBezTo>
                  <a:lnTo>
                    <a:pt x="0" y="28"/>
                  </a:lnTo>
                  <a:cubicBezTo>
                    <a:pt x="11" y="18"/>
                    <a:pt x="18" y="11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375" name="Google Shape;6375;p105"/>
            <p:cNvSpPr/>
            <p:nvPr/>
          </p:nvSpPr>
          <p:spPr>
            <a:xfrm>
              <a:off x="2755867" y="1836088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cubicBezTo>
                    <a:pt x="4" y="0"/>
                    <a:pt x="7" y="0"/>
                    <a:pt x="14" y="0"/>
                  </a:cubicBezTo>
                  <a:lnTo>
                    <a:pt x="14" y="0"/>
                  </a:lnTo>
                  <a:cubicBezTo>
                    <a:pt x="7" y="0"/>
                    <a:pt x="4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376" name="Google Shape;6376;p105"/>
            <p:cNvSpPr/>
            <p:nvPr/>
          </p:nvSpPr>
          <p:spPr>
            <a:xfrm>
              <a:off x="2730911" y="1878246"/>
              <a:ext cx="584" cy="625"/>
            </a:xfrm>
            <a:custGeom>
              <a:avLst/>
              <a:gdLst/>
              <a:ahLst/>
              <a:cxnLst/>
              <a:rect l="l" t="t" r="r" b="b"/>
              <a:pathLst>
                <a:path w="43" h="46" extrusionOk="0">
                  <a:moveTo>
                    <a:pt x="42" y="0"/>
                  </a:moveTo>
                  <a:lnTo>
                    <a:pt x="42" y="0"/>
                  </a:lnTo>
                  <a:cubicBezTo>
                    <a:pt x="25" y="14"/>
                    <a:pt x="11" y="28"/>
                    <a:pt x="0" y="46"/>
                  </a:cubicBezTo>
                  <a:lnTo>
                    <a:pt x="21" y="25"/>
                  </a:lnTo>
                  <a:lnTo>
                    <a:pt x="21" y="21"/>
                  </a:ln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377" name="Google Shape;6377;p105"/>
            <p:cNvSpPr/>
            <p:nvPr/>
          </p:nvSpPr>
          <p:spPr>
            <a:xfrm>
              <a:off x="2705196" y="1828905"/>
              <a:ext cx="20163" cy="10197"/>
            </a:xfrm>
            <a:custGeom>
              <a:avLst/>
              <a:gdLst/>
              <a:ahLst/>
              <a:cxnLst/>
              <a:rect l="l" t="t" r="r" b="b"/>
              <a:pathLst>
                <a:path w="1485" h="751" extrusionOk="0">
                  <a:moveTo>
                    <a:pt x="564" y="0"/>
                  </a:moveTo>
                  <a:cubicBezTo>
                    <a:pt x="530" y="0"/>
                    <a:pt x="503" y="12"/>
                    <a:pt x="477" y="32"/>
                  </a:cubicBezTo>
                  <a:cubicBezTo>
                    <a:pt x="438" y="60"/>
                    <a:pt x="400" y="81"/>
                    <a:pt x="358" y="98"/>
                  </a:cubicBezTo>
                  <a:cubicBezTo>
                    <a:pt x="242" y="137"/>
                    <a:pt x="151" y="228"/>
                    <a:pt x="109" y="343"/>
                  </a:cubicBezTo>
                  <a:cubicBezTo>
                    <a:pt x="102" y="364"/>
                    <a:pt x="91" y="385"/>
                    <a:pt x="81" y="406"/>
                  </a:cubicBezTo>
                  <a:lnTo>
                    <a:pt x="74" y="424"/>
                  </a:lnTo>
                  <a:cubicBezTo>
                    <a:pt x="67" y="438"/>
                    <a:pt x="60" y="452"/>
                    <a:pt x="53" y="466"/>
                  </a:cubicBezTo>
                  <a:lnTo>
                    <a:pt x="42" y="487"/>
                  </a:lnTo>
                  <a:cubicBezTo>
                    <a:pt x="35" y="498"/>
                    <a:pt x="28" y="512"/>
                    <a:pt x="21" y="522"/>
                  </a:cubicBezTo>
                  <a:lnTo>
                    <a:pt x="7" y="543"/>
                  </a:lnTo>
                  <a:lnTo>
                    <a:pt x="0" y="554"/>
                  </a:lnTo>
                  <a:cubicBezTo>
                    <a:pt x="14" y="575"/>
                    <a:pt x="32" y="592"/>
                    <a:pt x="56" y="606"/>
                  </a:cubicBezTo>
                  <a:lnTo>
                    <a:pt x="63" y="606"/>
                  </a:lnTo>
                  <a:cubicBezTo>
                    <a:pt x="68" y="606"/>
                    <a:pt x="73" y="606"/>
                    <a:pt x="78" y="606"/>
                  </a:cubicBezTo>
                  <a:cubicBezTo>
                    <a:pt x="128" y="606"/>
                    <a:pt x="176" y="623"/>
                    <a:pt x="221" y="652"/>
                  </a:cubicBezTo>
                  <a:cubicBezTo>
                    <a:pt x="267" y="676"/>
                    <a:pt x="313" y="700"/>
                    <a:pt x="367" y="700"/>
                  </a:cubicBezTo>
                  <a:cubicBezTo>
                    <a:pt x="383" y="700"/>
                    <a:pt x="400" y="698"/>
                    <a:pt x="417" y="694"/>
                  </a:cubicBezTo>
                  <a:cubicBezTo>
                    <a:pt x="431" y="690"/>
                    <a:pt x="445" y="687"/>
                    <a:pt x="456" y="687"/>
                  </a:cubicBezTo>
                  <a:lnTo>
                    <a:pt x="505" y="687"/>
                  </a:lnTo>
                  <a:cubicBezTo>
                    <a:pt x="515" y="687"/>
                    <a:pt x="529" y="687"/>
                    <a:pt x="540" y="690"/>
                  </a:cubicBezTo>
                  <a:lnTo>
                    <a:pt x="547" y="690"/>
                  </a:lnTo>
                  <a:cubicBezTo>
                    <a:pt x="561" y="690"/>
                    <a:pt x="571" y="694"/>
                    <a:pt x="585" y="697"/>
                  </a:cubicBezTo>
                  <a:lnTo>
                    <a:pt x="589" y="697"/>
                  </a:lnTo>
                  <a:lnTo>
                    <a:pt x="624" y="704"/>
                  </a:lnTo>
                  <a:lnTo>
                    <a:pt x="631" y="708"/>
                  </a:lnTo>
                  <a:lnTo>
                    <a:pt x="669" y="718"/>
                  </a:lnTo>
                  <a:cubicBezTo>
                    <a:pt x="722" y="740"/>
                    <a:pt x="778" y="751"/>
                    <a:pt x="835" y="751"/>
                  </a:cubicBezTo>
                  <a:cubicBezTo>
                    <a:pt x="869" y="751"/>
                    <a:pt x="902" y="747"/>
                    <a:pt x="935" y="739"/>
                  </a:cubicBezTo>
                  <a:cubicBezTo>
                    <a:pt x="992" y="725"/>
                    <a:pt x="1051" y="718"/>
                    <a:pt x="1109" y="718"/>
                  </a:cubicBezTo>
                  <a:cubicBezTo>
                    <a:pt x="1156" y="718"/>
                    <a:pt x="1202" y="723"/>
                    <a:pt x="1247" y="732"/>
                  </a:cubicBezTo>
                  <a:cubicBezTo>
                    <a:pt x="1293" y="737"/>
                    <a:pt x="1327" y="740"/>
                    <a:pt x="1354" y="740"/>
                  </a:cubicBezTo>
                  <a:cubicBezTo>
                    <a:pt x="1399" y="740"/>
                    <a:pt x="1420" y="731"/>
                    <a:pt x="1436" y="704"/>
                  </a:cubicBezTo>
                  <a:cubicBezTo>
                    <a:pt x="1485" y="617"/>
                    <a:pt x="1422" y="403"/>
                    <a:pt x="1366" y="291"/>
                  </a:cubicBezTo>
                  <a:lnTo>
                    <a:pt x="1359" y="270"/>
                  </a:lnTo>
                  <a:lnTo>
                    <a:pt x="1341" y="231"/>
                  </a:lnTo>
                  <a:lnTo>
                    <a:pt x="1369" y="217"/>
                  </a:lnTo>
                  <a:lnTo>
                    <a:pt x="1394" y="203"/>
                  </a:lnTo>
                  <a:lnTo>
                    <a:pt x="1390" y="203"/>
                  </a:lnTo>
                  <a:cubicBezTo>
                    <a:pt x="1380" y="193"/>
                    <a:pt x="1366" y="182"/>
                    <a:pt x="1352" y="175"/>
                  </a:cubicBezTo>
                  <a:lnTo>
                    <a:pt x="1348" y="172"/>
                  </a:lnTo>
                  <a:cubicBezTo>
                    <a:pt x="1334" y="165"/>
                    <a:pt x="1324" y="161"/>
                    <a:pt x="1313" y="154"/>
                  </a:cubicBezTo>
                  <a:lnTo>
                    <a:pt x="1310" y="154"/>
                  </a:lnTo>
                  <a:cubicBezTo>
                    <a:pt x="1299" y="151"/>
                    <a:pt x="1289" y="144"/>
                    <a:pt x="1275" y="140"/>
                  </a:cubicBezTo>
                  <a:lnTo>
                    <a:pt x="1271" y="140"/>
                  </a:lnTo>
                  <a:cubicBezTo>
                    <a:pt x="1261" y="140"/>
                    <a:pt x="1250" y="137"/>
                    <a:pt x="1240" y="133"/>
                  </a:cubicBezTo>
                  <a:lnTo>
                    <a:pt x="1173" y="133"/>
                  </a:lnTo>
                  <a:lnTo>
                    <a:pt x="1145" y="137"/>
                  </a:lnTo>
                  <a:lnTo>
                    <a:pt x="1142" y="137"/>
                  </a:lnTo>
                  <a:lnTo>
                    <a:pt x="1114" y="144"/>
                  </a:lnTo>
                  <a:cubicBezTo>
                    <a:pt x="1086" y="151"/>
                    <a:pt x="1058" y="154"/>
                    <a:pt x="1030" y="154"/>
                  </a:cubicBezTo>
                  <a:cubicBezTo>
                    <a:pt x="970" y="154"/>
                    <a:pt x="910" y="139"/>
                    <a:pt x="855" y="112"/>
                  </a:cubicBezTo>
                  <a:cubicBezTo>
                    <a:pt x="708" y="34"/>
                    <a:pt x="624" y="0"/>
                    <a:pt x="564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378" name="Google Shape;6378;p105"/>
            <p:cNvSpPr/>
            <p:nvPr/>
          </p:nvSpPr>
          <p:spPr>
            <a:xfrm>
              <a:off x="2713179" y="1838314"/>
              <a:ext cx="489" cy="163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36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379" name="Google Shape;6379;p105"/>
            <p:cNvSpPr/>
            <p:nvPr/>
          </p:nvSpPr>
          <p:spPr>
            <a:xfrm>
              <a:off x="2712039" y="1838178"/>
              <a:ext cx="489" cy="54"/>
            </a:xfrm>
            <a:custGeom>
              <a:avLst/>
              <a:gdLst/>
              <a:ahLst/>
              <a:cxnLst/>
              <a:rect l="l" t="t" r="r" b="b"/>
              <a:pathLst>
                <a:path w="36" h="4" extrusionOk="0">
                  <a:moveTo>
                    <a:pt x="1" y="0"/>
                  </a:moveTo>
                  <a:cubicBezTo>
                    <a:pt x="11" y="0"/>
                    <a:pt x="25" y="4"/>
                    <a:pt x="36" y="4"/>
                  </a:cubicBezTo>
                  <a:cubicBezTo>
                    <a:pt x="25" y="0"/>
                    <a:pt x="1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380" name="Google Shape;6380;p105"/>
            <p:cNvSpPr/>
            <p:nvPr/>
          </p:nvSpPr>
          <p:spPr>
            <a:xfrm>
              <a:off x="2713804" y="1838504"/>
              <a:ext cx="489" cy="163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35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381" name="Google Shape;6381;p105"/>
            <p:cNvSpPr/>
            <p:nvPr/>
          </p:nvSpPr>
          <p:spPr>
            <a:xfrm>
              <a:off x="2711523" y="1838178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lnTo>
                    <a:pt x="28" y="0"/>
                  </a:lnTo>
                  <a:cubicBezTo>
                    <a:pt x="18" y="0"/>
                    <a:pt x="11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382" name="Google Shape;6382;p105"/>
            <p:cNvSpPr/>
            <p:nvPr/>
          </p:nvSpPr>
          <p:spPr>
            <a:xfrm>
              <a:off x="2723403" y="1831851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18" y="49"/>
                  </a:moveTo>
                  <a:lnTo>
                    <a:pt x="0" y="11"/>
                  </a:lnTo>
                  <a:lnTo>
                    <a:pt x="28" y="0"/>
                  </a:ln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383" name="Google Shape;6383;p105"/>
            <p:cNvSpPr/>
            <p:nvPr/>
          </p:nvSpPr>
          <p:spPr>
            <a:xfrm>
              <a:off x="2706051" y="1837079"/>
              <a:ext cx="2105" cy="638"/>
            </a:xfrm>
            <a:custGeom>
              <a:avLst/>
              <a:gdLst/>
              <a:ahLst/>
              <a:cxnLst/>
              <a:rect l="l" t="t" r="r" b="b"/>
              <a:pathLst>
                <a:path w="155" h="47" extrusionOk="0">
                  <a:moveTo>
                    <a:pt x="0" y="1"/>
                  </a:moveTo>
                  <a:cubicBezTo>
                    <a:pt x="56" y="1"/>
                    <a:pt x="109" y="15"/>
                    <a:pt x="154" y="46"/>
                  </a:cubicBezTo>
                  <a:cubicBezTo>
                    <a:pt x="109" y="15"/>
                    <a:pt x="56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384" name="Google Shape;6384;p105"/>
            <p:cNvSpPr/>
            <p:nvPr/>
          </p:nvSpPr>
          <p:spPr>
            <a:xfrm>
              <a:off x="2710857" y="1838219"/>
              <a:ext cx="530" cy="109"/>
            </a:xfrm>
            <a:custGeom>
              <a:avLst/>
              <a:gdLst/>
              <a:ahLst/>
              <a:cxnLst/>
              <a:rect l="l" t="t" r="r" b="b"/>
              <a:pathLst>
                <a:path w="39" h="8" extrusionOk="0">
                  <a:moveTo>
                    <a:pt x="39" y="1"/>
                  </a:moveTo>
                  <a:cubicBezTo>
                    <a:pt x="28" y="1"/>
                    <a:pt x="14" y="4"/>
                    <a:pt x="0" y="8"/>
                  </a:cubicBezTo>
                  <a:cubicBezTo>
                    <a:pt x="14" y="4"/>
                    <a:pt x="28" y="1"/>
                    <a:pt x="39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385" name="Google Shape;6385;p105"/>
            <p:cNvSpPr/>
            <p:nvPr/>
          </p:nvSpPr>
          <p:spPr>
            <a:xfrm>
              <a:off x="2712568" y="1838219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2" y="8"/>
                  </a:moveTo>
                  <a:cubicBezTo>
                    <a:pt x="28" y="4"/>
                    <a:pt x="14" y="1"/>
                    <a:pt x="0" y="1"/>
                  </a:cubicBezTo>
                  <a:cubicBezTo>
                    <a:pt x="14" y="1"/>
                    <a:pt x="28" y="4"/>
                    <a:pt x="42" y="8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386" name="Google Shape;6386;p105"/>
            <p:cNvSpPr/>
            <p:nvPr/>
          </p:nvSpPr>
          <p:spPr>
            <a:xfrm>
              <a:off x="2798745" y="1868022"/>
              <a:ext cx="52056" cy="110847"/>
            </a:xfrm>
            <a:custGeom>
              <a:avLst/>
              <a:gdLst/>
              <a:ahLst/>
              <a:cxnLst/>
              <a:rect l="l" t="t" r="r" b="b"/>
              <a:pathLst>
                <a:path w="3834" h="8164" extrusionOk="0">
                  <a:moveTo>
                    <a:pt x="1702" y="1"/>
                  </a:moveTo>
                  <a:cubicBezTo>
                    <a:pt x="1653" y="1"/>
                    <a:pt x="1488" y="106"/>
                    <a:pt x="1400" y="214"/>
                  </a:cubicBezTo>
                  <a:cubicBezTo>
                    <a:pt x="1390" y="232"/>
                    <a:pt x="1376" y="246"/>
                    <a:pt x="1369" y="263"/>
                  </a:cubicBezTo>
                  <a:cubicBezTo>
                    <a:pt x="1327" y="337"/>
                    <a:pt x="1278" y="356"/>
                    <a:pt x="1231" y="356"/>
                  </a:cubicBezTo>
                  <a:cubicBezTo>
                    <a:pt x="1200" y="356"/>
                    <a:pt x="1170" y="347"/>
                    <a:pt x="1145" y="340"/>
                  </a:cubicBezTo>
                  <a:cubicBezTo>
                    <a:pt x="1122" y="331"/>
                    <a:pt x="1098" y="327"/>
                    <a:pt x="1073" y="327"/>
                  </a:cubicBezTo>
                  <a:cubicBezTo>
                    <a:pt x="1040" y="327"/>
                    <a:pt x="1007" y="335"/>
                    <a:pt x="977" y="351"/>
                  </a:cubicBezTo>
                  <a:cubicBezTo>
                    <a:pt x="929" y="377"/>
                    <a:pt x="881" y="387"/>
                    <a:pt x="836" y="387"/>
                  </a:cubicBezTo>
                  <a:cubicBezTo>
                    <a:pt x="764" y="387"/>
                    <a:pt x="697" y="362"/>
                    <a:pt x="641" y="340"/>
                  </a:cubicBezTo>
                  <a:cubicBezTo>
                    <a:pt x="587" y="320"/>
                    <a:pt x="560" y="312"/>
                    <a:pt x="546" y="312"/>
                  </a:cubicBezTo>
                  <a:cubicBezTo>
                    <a:pt x="534" y="312"/>
                    <a:pt x="530" y="318"/>
                    <a:pt x="525" y="326"/>
                  </a:cubicBezTo>
                  <a:cubicBezTo>
                    <a:pt x="489" y="393"/>
                    <a:pt x="435" y="413"/>
                    <a:pt x="382" y="413"/>
                  </a:cubicBezTo>
                  <a:cubicBezTo>
                    <a:pt x="353" y="413"/>
                    <a:pt x="324" y="407"/>
                    <a:pt x="298" y="400"/>
                  </a:cubicBezTo>
                  <a:lnTo>
                    <a:pt x="270" y="393"/>
                  </a:lnTo>
                  <a:lnTo>
                    <a:pt x="245" y="386"/>
                  </a:lnTo>
                  <a:cubicBezTo>
                    <a:pt x="199" y="370"/>
                    <a:pt x="169" y="362"/>
                    <a:pt x="147" y="362"/>
                  </a:cubicBezTo>
                  <a:cubicBezTo>
                    <a:pt x="130" y="362"/>
                    <a:pt x="118" y="368"/>
                    <a:pt x="109" y="379"/>
                  </a:cubicBezTo>
                  <a:cubicBezTo>
                    <a:pt x="95" y="396"/>
                    <a:pt x="84" y="410"/>
                    <a:pt x="70" y="424"/>
                  </a:cubicBezTo>
                  <a:lnTo>
                    <a:pt x="53" y="438"/>
                  </a:lnTo>
                  <a:cubicBezTo>
                    <a:pt x="42" y="445"/>
                    <a:pt x="32" y="456"/>
                    <a:pt x="21" y="463"/>
                  </a:cubicBezTo>
                  <a:lnTo>
                    <a:pt x="11" y="470"/>
                  </a:lnTo>
                  <a:lnTo>
                    <a:pt x="0" y="473"/>
                  </a:lnTo>
                  <a:lnTo>
                    <a:pt x="18" y="491"/>
                  </a:lnTo>
                  <a:lnTo>
                    <a:pt x="35" y="512"/>
                  </a:lnTo>
                  <a:lnTo>
                    <a:pt x="49" y="529"/>
                  </a:lnTo>
                  <a:lnTo>
                    <a:pt x="67" y="550"/>
                  </a:lnTo>
                  <a:lnTo>
                    <a:pt x="77" y="564"/>
                  </a:lnTo>
                  <a:lnTo>
                    <a:pt x="95" y="585"/>
                  </a:lnTo>
                  <a:lnTo>
                    <a:pt x="105" y="599"/>
                  </a:lnTo>
                  <a:cubicBezTo>
                    <a:pt x="109" y="606"/>
                    <a:pt x="112" y="613"/>
                    <a:pt x="119" y="620"/>
                  </a:cubicBezTo>
                  <a:lnTo>
                    <a:pt x="126" y="634"/>
                  </a:lnTo>
                  <a:cubicBezTo>
                    <a:pt x="130" y="641"/>
                    <a:pt x="133" y="648"/>
                    <a:pt x="137" y="655"/>
                  </a:cubicBezTo>
                  <a:cubicBezTo>
                    <a:pt x="140" y="662"/>
                    <a:pt x="140" y="666"/>
                    <a:pt x="144" y="673"/>
                  </a:cubicBezTo>
                  <a:cubicBezTo>
                    <a:pt x="147" y="680"/>
                    <a:pt x="147" y="687"/>
                    <a:pt x="151" y="694"/>
                  </a:cubicBezTo>
                  <a:cubicBezTo>
                    <a:pt x="151" y="697"/>
                    <a:pt x="154" y="701"/>
                    <a:pt x="154" y="708"/>
                  </a:cubicBezTo>
                  <a:cubicBezTo>
                    <a:pt x="154" y="718"/>
                    <a:pt x="158" y="729"/>
                    <a:pt x="158" y="739"/>
                  </a:cubicBezTo>
                  <a:cubicBezTo>
                    <a:pt x="158" y="778"/>
                    <a:pt x="210" y="827"/>
                    <a:pt x="263" y="876"/>
                  </a:cubicBezTo>
                  <a:cubicBezTo>
                    <a:pt x="343" y="953"/>
                    <a:pt x="434" y="1037"/>
                    <a:pt x="434" y="1156"/>
                  </a:cubicBezTo>
                  <a:cubicBezTo>
                    <a:pt x="434" y="1201"/>
                    <a:pt x="487" y="1257"/>
                    <a:pt x="567" y="1299"/>
                  </a:cubicBezTo>
                  <a:cubicBezTo>
                    <a:pt x="634" y="1337"/>
                    <a:pt x="703" y="1353"/>
                    <a:pt x="746" y="1353"/>
                  </a:cubicBezTo>
                  <a:cubicBezTo>
                    <a:pt x="764" y="1353"/>
                    <a:pt x="777" y="1350"/>
                    <a:pt x="784" y="1345"/>
                  </a:cubicBezTo>
                  <a:cubicBezTo>
                    <a:pt x="848" y="1301"/>
                    <a:pt x="938" y="1267"/>
                    <a:pt x="1024" y="1267"/>
                  </a:cubicBezTo>
                  <a:cubicBezTo>
                    <a:pt x="1061" y="1267"/>
                    <a:pt x="1098" y="1274"/>
                    <a:pt x="1131" y="1289"/>
                  </a:cubicBezTo>
                  <a:cubicBezTo>
                    <a:pt x="1183" y="1313"/>
                    <a:pt x="1250" y="1366"/>
                    <a:pt x="1267" y="1492"/>
                  </a:cubicBezTo>
                  <a:cubicBezTo>
                    <a:pt x="1278" y="1569"/>
                    <a:pt x="1309" y="1642"/>
                    <a:pt x="1358" y="1702"/>
                  </a:cubicBezTo>
                  <a:cubicBezTo>
                    <a:pt x="1411" y="1762"/>
                    <a:pt x="1442" y="1839"/>
                    <a:pt x="1442" y="1919"/>
                  </a:cubicBezTo>
                  <a:cubicBezTo>
                    <a:pt x="1442" y="2063"/>
                    <a:pt x="1302" y="2087"/>
                    <a:pt x="1201" y="2105"/>
                  </a:cubicBezTo>
                  <a:cubicBezTo>
                    <a:pt x="1099" y="2122"/>
                    <a:pt x="1040" y="2136"/>
                    <a:pt x="1019" y="2185"/>
                  </a:cubicBezTo>
                  <a:cubicBezTo>
                    <a:pt x="1019" y="2189"/>
                    <a:pt x="1019" y="2192"/>
                    <a:pt x="1019" y="2196"/>
                  </a:cubicBezTo>
                  <a:cubicBezTo>
                    <a:pt x="1033" y="2245"/>
                    <a:pt x="1239" y="2364"/>
                    <a:pt x="1313" y="2406"/>
                  </a:cubicBezTo>
                  <a:cubicBezTo>
                    <a:pt x="1488" y="2507"/>
                    <a:pt x="1614" y="2581"/>
                    <a:pt x="1614" y="2679"/>
                  </a:cubicBezTo>
                  <a:cubicBezTo>
                    <a:pt x="1614" y="2738"/>
                    <a:pt x="1677" y="2822"/>
                    <a:pt x="1740" y="2903"/>
                  </a:cubicBezTo>
                  <a:cubicBezTo>
                    <a:pt x="1800" y="2976"/>
                    <a:pt x="1849" y="3057"/>
                    <a:pt x="1887" y="3141"/>
                  </a:cubicBezTo>
                  <a:cubicBezTo>
                    <a:pt x="1915" y="3207"/>
                    <a:pt x="1999" y="3295"/>
                    <a:pt x="2076" y="3379"/>
                  </a:cubicBezTo>
                  <a:cubicBezTo>
                    <a:pt x="2185" y="3491"/>
                    <a:pt x="2297" y="3606"/>
                    <a:pt x="2339" y="3732"/>
                  </a:cubicBezTo>
                  <a:cubicBezTo>
                    <a:pt x="2384" y="3859"/>
                    <a:pt x="2510" y="3936"/>
                    <a:pt x="2622" y="4013"/>
                  </a:cubicBezTo>
                  <a:cubicBezTo>
                    <a:pt x="2678" y="4044"/>
                    <a:pt x="2727" y="4083"/>
                    <a:pt x="2776" y="4125"/>
                  </a:cubicBezTo>
                  <a:cubicBezTo>
                    <a:pt x="2906" y="4254"/>
                    <a:pt x="2930" y="4534"/>
                    <a:pt x="2895" y="4737"/>
                  </a:cubicBezTo>
                  <a:cubicBezTo>
                    <a:pt x="2885" y="4804"/>
                    <a:pt x="2881" y="4874"/>
                    <a:pt x="2881" y="4944"/>
                  </a:cubicBezTo>
                  <a:cubicBezTo>
                    <a:pt x="2881" y="5003"/>
                    <a:pt x="2885" y="5063"/>
                    <a:pt x="2892" y="5122"/>
                  </a:cubicBezTo>
                  <a:lnTo>
                    <a:pt x="2892" y="5129"/>
                  </a:lnTo>
                  <a:cubicBezTo>
                    <a:pt x="2892" y="5140"/>
                    <a:pt x="2895" y="5150"/>
                    <a:pt x="2899" y="5161"/>
                  </a:cubicBezTo>
                  <a:cubicBezTo>
                    <a:pt x="2902" y="5196"/>
                    <a:pt x="2909" y="5227"/>
                    <a:pt x="2920" y="5262"/>
                  </a:cubicBezTo>
                  <a:cubicBezTo>
                    <a:pt x="2934" y="5318"/>
                    <a:pt x="2951" y="5374"/>
                    <a:pt x="2972" y="5430"/>
                  </a:cubicBezTo>
                  <a:lnTo>
                    <a:pt x="2972" y="5434"/>
                  </a:lnTo>
                  <a:cubicBezTo>
                    <a:pt x="2979" y="5448"/>
                    <a:pt x="2986" y="5462"/>
                    <a:pt x="2993" y="5476"/>
                  </a:cubicBezTo>
                  <a:lnTo>
                    <a:pt x="3000" y="5490"/>
                  </a:lnTo>
                  <a:cubicBezTo>
                    <a:pt x="3007" y="5500"/>
                    <a:pt x="3014" y="5514"/>
                    <a:pt x="3021" y="5525"/>
                  </a:cubicBezTo>
                  <a:lnTo>
                    <a:pt x="3028" y="5539"/>
                  </a:lnTo>
                  <a:cubicBezTo>
                    <a:pt x="3039" y="5556"/>
                    <a:pt x="3046" y="5570"/>
                    <a:pt x="3056" y="5588"/>
                  </a:cubicBezTo>
                  <a:cubicBezTo>
                    <a:pt x="3070" y="5602"/>
                    <a:pt x="3077" y="5619"/>
                    <a:pt x="3088" y="5637"/>
                  </a:cubicBezTo>
                  <a:cubicBezTo>
                    <a:pt x="3179" y="5819"/>
                    <a:pt x="3081" y="5956"/>
                    <a:pt x="2962" y="6057"/>
                  </a:cubicBezTo>
                  <a:lnTo>
                    <a:pt x="2948" y="6071"/>
                  </a:lnTo>
                  <a:cubicBezTo>
                    <a:pt x="2930" y="6082"/>
                    <a:pt x="2913" y="6096"/>
                    <a:pt x="2899" y="6110"/>
                  </a:cubicBezTo>
                  <a:cubicBezTo>
                    <a:pt x="2881" y="6120"/>
                    <a:pt x="2853" y="6141"/>
                    <a:pt x="2832" y="6155"/>
                  </a:cubicBezTo>
                  <a:cubicBezTo>
                    <a:pt x="2776" y="6190"/>
                    <a:pt x="2720" y="6236"/>
                    <a:pt x="2675" y="6285"/>
                  </a:cubicBezTo>
                  <a:cubicBezTo>
                    <a:pt x="2643" y="6327"/>
                    <a:pt x="2619" y="6372"/>
                    <a:pt x="2601" y="6418"/>
                  </a:cubicBezTo>
                  <a:cubicBezTo>
                    <a:pt x="2547" y="6545"/>
                    <a:pt x="2487" y="6645"/>
                    <a:pt x="2310" y="6645"/>
                  </a:cubicBezTo>
                  <a:cubicBezTo>
                    <a:pt x="2258" y="6645"/>
                    <a:pt x="2196" y="6636"/>
                    <a:pt x="2122" y="6617"/>
                  </a:cubicBezTo>
                  <a:cubicBezTo>
                    <a:pt x="2090" y="6610"/>
                    <a:pt x="2062" y="6607"/>
                    <a:pt x="2034" y="6603"/>
                  </a:cubicBezTo>
                  <a:lnTo>
                    <a:pt x="2034" y="6603"/>
                  </a:lnTo>
                  <a:cubicBezTo>
                    <a:pt x="2052" y="6656"/>
                    <a:pt x="2076" y="6705"/>
                    <a:pt x="2108" y="6754"/>
                  </a:cubicBezTo>
                  <a:cubicBezTo>
                    <a:pt x="2174" y="6873"/>
                    <a:pt x="2237" y="6985"/>
                    <a:pt x="2195" y="7069"/>
                  </a:cubicBezTo>
                  <a:cubicBezTo>
                    <a:pt x="2167" y="7126"/>
                    <a:pt x="2109" y="7145"/>
                    <a:pt x="2037" y="7145"/>
                  </a:cubicBezTo>
                  <a:cubicBezTo>
                    <a:pt x="1959" y="7145"/>
                    <a:pt x="1863" y="7122"/>
                    <a:pt x="1768" y="7100"/>
                  </a:cubicBezTo>
                  <a:cubicBezTo>
                    <a:pt x="1705" y="7083"/>
                    <a:pt x="1642" y="7072"/>
                    <a:pt x="1575" y="7065"/>
                  </a:cubicBezTo>
                  <a:cubicBezTo>
                    <a:pt x="1575" y="7069"/>
                    <a:pt x="1575" y="7072"/>
                    <a:pt x="1572" y="7076"/>
                  </a:cubicBezTo>
                  <a:lnTo>
                    <a:pt x="1572" y="7079"/>
                  </a:lnTo>
                  <a:lnTo>
                    <a:pt x="1572" y="7090"/>
                  </a:lnTo>
                  <a:lnTo>
                    <a:pt x="1568" y="7093"/>
                  </a:lnTo>
                  <a:lnTo>
                    <a:pt x="1565" y="7100"/>
                  </a:lnTo>
                  <a:lnTo>
                    <a:pt x="1561" y="7107"/>
                  </a:lnTo>
                  <a:lnTo>
                    <a:pt x="1558" y="7114"/>
                  </a:lnTo>
                  <a:lnTo>
                    <a:pt x="1554" y="7121"/>
                  </a:lnTo>
                  <a:lnTo>
                    <a:pt x="1547" y="7128"/>
                  </a:lnTo>
                  <a:lnTo>
                    <a:pt x="1544" y="7135"/>
                  </a:lnTo>
                  <a:lnTo>
                    <a:pt x="1537" y="7146"/>
                  </a:lnTo>
                  <a:lnTo>
                    <a:pt x="1530" y="7153"/>
                  </a:lnTo>
                  <a:lnTo>
                    <a:pt x="1523" y="7160"/>
                  </a:lnTo>
                  <a:lnTo>
                    <a:pt x="1516" y="7170"/>
                  </a:lnTo>
                  <a:lnTo>
                    <a:pt x="1505" y="7177"/>
                  </a:lnTo>
                  <a:lnTo>
                    <a:pt x="1495" y="7184"/>
                  </a:lnTo>
                  <a:lnTo>
                    <a:pt x="1481" y="7198"/>
                  </a:lnTo>
                  <a:lnTo>
                    <a:pt x="1467" y="7209"/>
                  </a:lnTo>
                  <a:lnTo>
                    <a:pt x="1449" y="7223"/>
                  </a:lnTo>
                  <a:lnTo>
                    <a:pt x="1439" y="7230"/>
                  </a:lnTo>
                  <a:lnTo>
                    <a:pt x="1421" y="7240"/>
                  </a:lnTo>
                  <a:lnTo>
                    <a:pt x="1407" y="7251"/>
                  </a:lnTo>
                  <a:lnTo>
                    <a:pt x="1390" y="7261"/>
                  </a:lnTo>
                  <a:lnTo>
                    <a:pt x="1372" y="7272"/>
                  </a:lnTo>
                  <a:lnTo>
                    <a:pt x="1355" y="7282"/>
                  </a:lnTo>
                  <a:lnTo>
                    <a:pt x="1337" y="7293"/>
                  </a:lnTo>
                  <a:lnTo>
                    <a:pt x="1316" y="7307"/>
                  </a:lnTo>
                  <a:lnTo>
                    <a:pt x="1295" y="7317"/>
                  </a:lnTo>
                  <a:lnTo>
                    <a:pt x="1288" y="7321"/>
                  </a:lnTo>
                  <a:cubicBezTo>
                    <a:pt x="1327" y="7352"/>
                    <a:pt x="1365" y="7377"/>
                    <a:pt x="1407" y="7401"/>
                  </a:cubicBezTo>
                  <a:lnTo>
                    <a:pt x="1456" y="7429"/>
                  </a:lnTo>
                  <a:cubicBezTo>
                    <a:pt x="1488" y="7450"/>
                    <a:pt x="1509" y="7478"/>
                    <a:pt x="1516" y="7513"/>
                  </a:cubicBezTo>
                  <a:cubicBezTo>
                    <a:pt x="1530" y="7576"/>
                    <a:pt x="1491" y="7632"/>
                    <a:pt x="1442" y="7695"/>
                  </a:cubicBezTo>
                  <a:cubicBezTo>
                    <a:pt x="1390" y="7769"/>
                    <a:pt x="1330" y="7853"/>
                    <a:pt x="1334" y="7962"/>
                  </a:cubicBezTo>
                  <a:cubicBezTo>
                    <a:pt x="1337" y="8081"/>
                    <a:pt x="1386" y="8147"/>
                    <a:pt x="1435" y="8161"/>
                  </a:cubicBezTo>
                  <a:cubicBezTo>
                    <a:pt x="1440" y="8163"/>
                    <a:pt x="1445" y="8164"/>
                    <a:pt x="1450" y="8164"/>
                  </a:cubicBezTo>
                  <a:cubicBezTo>
                    <a:pt x="1463" y="8164"/>
                    <a:pt x="1478" y="8157"/>
                    <a:pt x="1488" y="8144"/>
                  </a:cubicBezTo>
                  <a:cubicBezTo>
                    <a:pt x="1565" y="8032"/>
                    <a:pt x="1873" y="7786"/>
                    <a:pt x="2013" y="7741"/>
                  </a:cubicBezTo>
                  <a:cubicBezTo>
                    <a:pt x="2024" y="7737"/>
                    <a:pt x="2027" y="7734"/>
                    <a:pt x="2031" y="7681"/>
                  </a:cubicBezTo>
                  <a:cubicBezTo>
                    <a:pt x="2024" y="7636"/>
                    <a:pt x="2038" y="7590"/>
                    <a:pt x="2069" y="7555"/>
                  </a:cubicBezTo>
                  <a:cubicBezTo>
                    <a:pt x="2092" y="7538"/>
                    <a:pt x="2120" y="7526"/>
                    <a:pt x="2149" y="7526"/>
                  </a:cubicBezTo>
                  <a:cubicBezTo>
                    <a:pt x="2155" y="7526"/>
                    <a:pt x="2161" y="7526"/>
                    <a:pt x="2167" y="7527"/>
                  </a:cubicBezTo>
                  <a:cubicBezTo>
                    <a:pt x="2185" y="7527"/>
                    <a:pt x="2192" y="7524"/>
                    <a:pt x="2209" y="7422"/>
                  </a:cubicBezTo>
                  <a:cubicBezTo>
                    <a:pt x="2213" y="7370"/>
                    <a:pt x="2230" y="7317"/>
                    <a:pt x="2251" y="7268"/>
                  </a:cubicBezTo>
                  <a:cubicBezTo>
                    <a:pt x="2299" y="7183"/>
                    <a:pt x="2364" y="7164"/>
                    <a:pt x="2441" y="7164"/>
                  </a:cubicBezTo>
                  <a:cubicBezTo>
                    <a:pt x="2472" y="7164"/>
                    <a:pt x="2504" y="7167"/>
                    <a:pt x="2538" y="7170"/>
                  </a:cubicBezTo>
                  <a:cubicBezTo>
                    <a:pt x="2573" y="7174"/>
                    <a:pt x="2608" y="7177"/>
                    <a:pt x="2654" y="7177"/>
                  </a:cubicBezTo>
                  <a:lnTo>
                    <a:pt x="2661" y="7177"/>
                  </a:lnTo>
                  <a:cubicBezTo>
                    <a:pt x="2822" y="7177"/>
                    <a:pt x="3070" y="7020"/>
                    <a:pt x="3308" y="6866"/>
                  </a:cubicBezTo>
                  <a:lnTo>
                    <a:pt x="3357" y="6834"/>
                  </a:lnTo>
                  <a:cubicBezTo>
                    <a:pt x="3616" y="6666"/>
                    <a:pt x="3655" y="6642"/>
                    <a:pt x="3757" y="6148"/>
                  </a:cubicBezTo>
                  <a:cubicBezTo>
                    <a:pt x="3834" y="5787"/>
                    <a:pt x="3732" y="5364"/>
                    <a:pt x="3669" y="5112"/>
                  </a:cubicBezTo>
                  <a:cubicBezTo>
                    <a:pt x="3648" y="5038"/>
                    <a:pt x="3634" y="4965"/>
                    <a:pt x="3627" y="4891"/>
                  </a:cubicBezTo>
                  <a:cubicBezTo>
                    <a:pt x="3620" y="4751"/>
                    <a:pt x="3284" y="4135"/>
                    <a:pt x="3175" y="4097"/>
                  </a:cubicBezTo>
                  <a:cubicBezTo>
                    <a:pt x="3067" y="4097"/>
                    <a:pt x="2846" y="3922"/>
                    <a:pt x="2346" y="3431"/>
                  </a:cubicBezTo>
                  <a:cubicBezTo>
                    <a:pt x="2304" y="3386"/>
                    <a:pt x="2269" y="3354"/>
                    <a:pt x="2251" y="3337"/>
                  </a:cubicBezTo>
                  <a:cubicBezTo>
                    <a:pt x="2195" y="3281"/>
                    <a:pt x="2157" y="3211"/>
                    <a:pt x="2136" y="3134"/>
                  </a:cubicBezTo>
                  <a:cubicBezTo>
                    <a:pt x="2115" y="3050"/>
                    <a:pt x="2073" y="2976"/>
                    <a:pt x="2010" y="2917"/>
                  </a:cubicBezTo>
                  <a:cubicBezTo>
                    <a:pt x="1807" y="2749"/>
                    <a:pt x="1814" y="2332"/>
                    <a:pt x="1849" y="2115"/>
                  </a:cubicBezTo>
                  <a:cubicBezTo>
                    <a:pt x="1877" y="1954"/>
                    <a:pt x="2003" y="1863"/>
                    <a:pt x="2104" y="1790"/>
                  </a:cubicBezTo>
                  <a:cubicBezTo>
                    <a:pt x="2178" y="1737"/>
                    <a:pt x="2237" y="1695"/>
                    <a:pt x="2237" y="1649"/>
                  </a:cubicBezTo>
                  <a:cubicBezTo>
                    <a:pt x="2230" y="1509"/>
                    <a:pt x="2255" y="1408"/>
                    <a:pt x="2314" y="1341"/>
                  </a:cubicBezTo>
                  <a:cubicBezTo>
                    <a:pt x="2367" y="1289"/>
                    <a:pt x="2437" y="1257"/>
                    <a:pt x="2507" y="1257"/>
                  </a:cubicBezTo>
                  <a:cubicBezTo>
                    <a:pt x="2654" y="1250"/>
                    <a:pt x="2808" y="1128"/>
                    <a:pt x="2885" y="1005"/>
                  </a:cubicBezTo>
                  <a:lnTo>
                    <a:pt x="2892" y="995"/>
                  </a:lnTo>
                  <a:lnTo>
                    <a:pt x="2878" y="988"/>
                  </a:lnTo>
                  <a:lnTo>
                    <a:pt x="2874" y="981"/>
                  </a:lnTo>
                  <a:lnTo>
                    <a:pt x="2857" y="981"/>
                  </a:lnTo>
                  <a:cubicBezTo>
                    <a:pt x="2727" y="956"/>
                    <a:pt x="2426" y="767"/>
                    <a:pt x="2314" y="613"/>
                  </a:cubicBezTo>
                  <a:lnTo>
                    <a:pt x="2304" y="596"/>
                  </a:lnTo>
                  <a:lnTo>
                    <a:pt x="2304" y="592"/>
                  </a:lnTo>
                  <a:lnTo>
                    <a:pt x="2297" y="578"/>
                  </a:lnTo>
                  <a:lnTo>
                    <a:pt x="2293" y="571"/>
                  </a:lnTo>
                  <a:lnTo>
                    <a:pt x="2286" y="561"/>
                  </a:lnTo>
                  <a:cubicBezTo>
                    <a:pt x="2286" y="557"/>
                    <a:pt x="2286" y="554"/>
                    <a:pt x="2286" y="550"/>
                  </a:cubicBezTo>
                  <a:cubicBezTo>
                    <a:pt x="2283" y="550"/>
                    <a:pt x="2283" y="547"/>
                    <a:pt x="2283" y="543"/>
                  </a:cubicBezTo>
                  <a:cubicBezTo>
                    <a:pt x="2279" y="540"/>
                    <a:pt x="2283" y="536"/>
                    <a:pt x="2283" y="533"/>
                  </a:cubicBezTo>
                  <a:lnTo>
                    <a:pt x="2283" y="526"/>
                  </a:lnTo>
                  <a:cubicBezTo>
                    <a:pt x="2283" y="522"/>
                    <a:pt x="2283" y="515"/>
                    <a:pt x="2283" y="512"/>
                  </a:cubicBezTo>
                  <a:cubicBezTo>
                    <a:pt x="2286" y="470"/>
                    <a:pt x="2293" y="431"/>
                    <a:pt x="2311" y="393"/>
                  </a:cubicBezTo>
                  <a:cubicBezTo>
                    <a:pt x="2325" y="358"/>
                    <a:pt x="2342" y="316"/>
                    <a:pt x="2332" y="302"/>
                  </a:cubicBezTo>
                  <a:cubicBezTo>
                    <a:pt x="2332" y="295"/>
                    <a:pt x="2307" y="267"/>
                    <a:pt x="2188" y="253"/>
                  </a:cubicBezTo>
                  <a:cubicBezTo>
                    <a:pt x="1873" y="214"/>
                    <a:pt x="1782" y="102"/>
                    <a:pt x="1723" y="29"/>
                  </a:cubicBezTo>
                  <a:cubicBezTo>
                    <a:pt x="1716" y="18"/>
                    <a:pt x="1709" y="11"/>
                    <a:pt x="1702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387" name="Google Shape;6387;p105"/>
            <p:cNvSpPr/>
            <p:nvPr/>
          </p:nvSpPr>
          <p:spPr>
            <a:xfrm>
              <a:off x="2799356" y="1936670"/>
              <a:ext cx="40800" cy="29477"/>
            </a:xfrm>
            <a:custGeom>
              <a:avLst/>
              <a:gdLst/>
              <a:ahLst/>
              <a:cxnLst/>
              <a:rect l="l" t="t" r="r" b="b"/>
              <a:pathLst>
                <a:path w="3005" h="2171" extrusionOk="0">
                  <a:moveTo>
                    <a:pt x="2207" y="1"/>
                  </a:moveTo>
                  <a:cubicBezTo>
                    <a:pt x="2164" y="1"/>
                    <a:pt x="2125" y="8"/>
                    <a:pt x="2101" y="24"/>
                  </a:cubicBezTo>
                  <a:cubicBezTo>
                    <a:pt x="2080" y="38"/>
                    <a:pt x="2070" y="59"/>
                    <a:pt x="2073" y="84"/>
                  </a:cubicBezTo>
                  <a:cubicBezTo>
                    <a:pt x="2077" y="182"/>
                    <a:pt x="2028" y="273"/>
                    <a:pt x="1940" y="322"/>
                  </a:cubicBezTo>
                  <a:cubicBezTo>
                    <a:pt x="1930" y="325"/>
                    <a:pt x="1919" y="329"/>
                    <a:pt x="1905" y="332"/>
                  </a:cubicBezTo>
                  <a:lnTo>
                    <a:pt x="1898" y="332"/>
                  </a:lnTo>
                  <a:cubicBezTo>
                    <a:pt x="1891" y="336"/>
                    <a:pt x="1884" y="336"/>
                    <a:pt x="1877" y="336"/>
                  </a:cubicBezTo>
                  <a:lnTo>
                    <a:pt x="1867" y="336"/>
                  </a:lnTo>
                  <a:cubicBezTo>
                    <a:pt x="1860" y="336"/>
                    <a:pt x="1849" y="332"/>
                    <a:pt x="1839" y="329"/>
                  </a:cubicBezTo>
                  <a:cubicBezTo>
                    <a:pt x="1828" y="325"/>
                    <a:pt x="1818" y="322"/>
                    <a:pt x="1811" y="315"/>
                  </a:cubicBezTo>
                  <a:cubicBezTo>
                    <a:pt x="1800" y="304"/>
                    <a:pt x="1790" y="290"/>
                    <a:pt x="1783" y="273"/>
                  </a:cubicBezTo>
                  <a:lnTo>
                    <a:pt x="1783" y="269"/>
                  </a:lnTo>
                  <a:cubicBezTo>
                    <a:pt x="1783" y="262"/>
                    <a:pt x="1779" y="255"/>
                    <a:pt x="1779" y="248"/>
                  </a:cubicBezTo>
                  <a:lnTo>
                    <a:pt x="1779" y="245"/>
                  </a:lnTo>
                  <a:cubicBezTo>
                    <a:pt x="1779" y="238"/>
                    <a:pt x="1779" y="227"/>
                    <a:pt x="1779" y="220"/>
                  </a:cubicBezTo>
                  <a:cubicBezTo>
                    <a:pt x="1762" y="213"/>
                    <a:pt x="1741" y="206"/>
                    <a:pt x="1720" y="199"/>
                  </a:cubicBezTo>
                  <a:cubicBezTo>
                    <a:pt x="1688" y="185"/>
                    <a:pt x="1657" y="175"/>
                    <a:pt x="1625" y="157"/>
                  </a:cubicBezTo>
                  <a:lnTo>
                    <a:pt x="1622" y="161"/>
                  </a:lnTo>
                  <a:lnTo>
                    <a:pt x="1593" y="140"/>
                  </a:lnTo>
                  <a:cubicBezTo>
                    <a:pt x="1579" y="133"/>
                    <a:pt x="1569" y="126"/>
                    <a:pt x="1555" y="115"/>
                  </a:cubicBezTo>
                  <a:lnTo>
                    <a:pt x="1513" y="87"/>
                  </a:lnTo>
                  <a:lnTo>
                    <a:pt x="1516" y="84"/>
                  </a:lnTo>
                  <a:cubicBezTo>
                    <a:pt x="1509" y="77"/>
                    <a:pt x="1502" y="66"/>
                    <a:pt x="1495" y="59"/>
                  </a:cubicBezTo>
                  <a:cubicBezTo>
                    <a:pt x="1476" y="36"/>
                    <a:pt x="1433" y="28"/>
                    <a:pt x="1380" y="28"/>
                  </a:cubicBezTo>
                  <a:cubicBezTo>
                    <a:pt x="1315" y="28"/>
                    <a:pt x="1235" y="39"/>
                    <a:pt x="1166" y="49"/>
                  </a:cubicBezTo>
                  <a:cubicBezTo>
                    <a:pt x="1107" y="59"/>
                    <a:pt x="1047" y="66"/>
                    <a:pt x="988" y="70"/>
                  </a:cubicBezTo>
                  <a:cubicBezTo>
                    <a:pt x="965" y="73"/>
                    <a:pt x="943" y="75"/>
                    <a:pt x="920" y="75"/>
                  </a:cubicBezTo>
                  <a:cubicBezTo>
                    <a:pt x="871" y="75"/>
                    <a:pt x="823" y="68"/>
                    <a:pt x="778" y="56"/>
                  </a:cubicBezTo>
                  <a:cubicBezTo>
                    <a:pt x="755" y="48"/>
                    <a:pt x="729" y="45"/>
                    <a:pt x="702" y="45"/>
                  </a:cubicBezTo>
                  <a:cubicBezTo>
                    <a:pt x="529" y="45"/>
                    <a:pt x="277" y="191"/>
                    <a:pt x="102" y="406"/>
                  </a:cubicBezTo>
                  <a:cubicBezTo>
                    <a:pt x="1" y="528"/>
                    <a:pt x="22" y="556"/>
                    <a:pt x="64" y="626"/>
                  </a:cubicBezTo>
                  <a:cubicBezTo>
                    <a:pt x="113" y="693"/>
                    <a:pt x="137" y="773"/>
                    <a:pt x="141" y="854"/>
                  </a:cubicBezTo>
                  <a:cubicBezTo>
                    <a:pt x="137" y="921"/>
                    <a:pt x="155" y="984"/>
                    <a:pt x="186" y="1040"/>
                  </a:cubicBezTo>
                  <a:lnTo>
                    <a:pt x="197" y="1061"/>
                  </a:lnTo>
                  <a:lnTo>
                    <a:pt x="200" y="1071"/>
                  </a:lnTo>
                  <a:lnTo>
                    <a:pt x="207" y="1085"/>
                  </a:lnTo>
                  <a:lnTo>
                    <a:pt x="211" y="1096"/>
                  </a:lnTo>
                  <a:cubicBezTo>
                    <a:pt x="211" y="1099"/>
                    <a:pt x="218" y="1106"/>
                    <a:pt x="218" y="1110"/>
                  </a:cubicBezTo>
                  <a:cubicBezTo>
                    <a:pt x="221" y="1117"/>
                    <a:pt x="218" y="1120"/>
                    <a:pt x="221" y="1124"/>
                  </a:cubicBezTo>
                  <a:cubicBezTo>
                    <a:pt x="225" y="1127"/>
                    <a:pt x="225" y="1134"/>
                    <a:pt x="225" y="1138"/>
                  </a:cubicBezTo>
                  <a:cubicBezTo>
                    <a:pt x="228" y="1145"/>
                    <a:pt x="225" y="1148"/>
                    <a:pt x="225" y="1152"/>
                  </a:cubicBezTo>
                  <a:lnTo>
                    <a:pt x="225" y="1169"/>
                  </a:lnTo>
                  <a:lnTo>
                    <a:pt x="225" y="1183"/>
                  </a:lnTo>
                  <a:lnTo>
                    <a:pt x="225" y="1204"/>
                  </a:lnTo>
                  <a:lnTo>
                    <a:pt x="225" y="1218"/>
                  </a:lnTo>
                  <a:cubicBezTo>
                    <a:pt x="225" y="1222"/>
                    <a:pt x="221" y="1232"/>
                    <a:pt x="221" y="1243"/>
                  </a:cubicBezTo>
                  <a:cubicBezTo>
                    <a:pt x="218" y="1250"/>
                    <a:pt x="221" y="1253"/>
                    <a:pt x="218" y="1257"/>
                  </a:cubicBezTo>
                  <a:lnTo>
                    <a:pt x="218" y="1260"/>
                  </a:lnTo>
                  <a:cubicBezTo>
                    <a:pt x="354" y="1355"/>
                    <a:pt x="351" y="1526"/>
                    <a:pt x="347" y="1656"/>
                  </a:cubicBezTo>
                  <a:cubicBezTo>
                    <a:pt x="347" y="1694"/>
                    <a:pt x="347" y="1736"/>
                    <a:pt x="351" y="1775"/>
                  </a:cubicBezTo>
                  <a:cubicBezTo>
                    <a:pt x="354" y="1796"/>
                    <a:pt x="361" y="1799"/>
                    <a:pt x="361" y="1803"/>
                  </a:cubicBezTo>
                  <a:cubicBezTo>
                    <a:pt x="370" y="1808"/>
                    <a:pt x="383" y="1810"/>
                    <a:pt x="399" y="1810"/>
                  </a:cubicBezTo>
                  <a:cubicBezTo>
                    <a:pt x="436" y="1810"/>
                    <a:pt x="486" y="1800"/>
                    <a:pt x="522" y="1792"/>
                  </a:cubicBezTo>
                  <a:cubicBezTo>
                    <a:pt x="554" y="1785"/>
                    <a:pt x="589" y="1782"/>
                    <a:pt x="620" y="1778"/>
                  </a:cubicBezTo>
                  <a:cubicBezTo>
                    <a:pt x="626" y="1777"/>
                    <a:pt x="632" y="1776"/>
                    <a:pt x="638" y="1776"/>
                  </a:cubicBezTo>
                  <a:cubicBezTo>
                    <a:pt x="667" y="1776"/>
                    <a:pt x="694" y="1790"/>
                    <a:pt x="711" y="1810"/>
                  </a:cubicBezTo>
                  <a:cubicBezTo>
                    <a:pt x="743" y="1855"/>
                    <a:pt x="725" y="1904"/>
                    <a:pt x="711" y="1953"/>
                  </a:cubicBezTo>
                  <a:cubicBezTo>
                    <a:pt x="690" y="2013"/>
                    <a:pt x="676" y="2062"/>
                    <a:pt x="701" y="2090"/>
                  </a:cubicBezTo>
                  <a:cubicBezTo>
                    <a:pt x="711" y="2100"/>
                    <a:pt x="727" y="2104"/>
                    <a:pt x="746" y="2104"/>
                  </a:cubicBezTo>
                  <a:cubicBezTo>
                    <a:pt x="780" y="2104"/>
                    <a:pt x="825" y="2092"/>
                    <a:pt x="865" y="2083"/>
                  </a:cubicBezTo>
                  <a:cubicBezTo>
                    <a:pt x="911" y="2069"/>
                    <a:pt x="956" y="2062"/>
                    <a:pt x="1005" y="2058"/>
                  </a:cubicBezTo>
                  <a:cubicBezTo>
                    <a:pt x="1008" y="2058"/>
                    <a:pt x="1011" y="2058"/>
                    <a:pt x="1014" y="2058"/>
                  </a:cubicBezTo>
                  <a:cubicBezTo>
                    <a:pt x="1073" y="2058"/>
                    <a:pt x="1126" y="2092"/>
                    <a:pt x="1149" y="2146"/>
                  </a:cubicBezTo>
                  <a:cubicBezTo>
                    <a:pt x="1152" y="2156"/>
                    <a:pt x="1156" y="2163"/>
                    <a:pt x="1159" y="2170"/>
                  </a:cubicBezTo>
                  <a:lnTo>
                    <a:pt x="1170" y="2167"/>
                  </a:lnTo>
                  <a:lnTo>
                    <a:pt x="1201" y="2149"/>
                  </a:lnTo>
                  <a:lnTo>
                    <a:pt x="1219" y="2139"/>
                  </a:lnTo>
                  <a:lnTo>
                    <a:pt x="1240" y="2128"/>
                  </a:lnTo>
                  <a:lnTo>
                    <a:pt x="1254" y="2118"/>
                  </a:lnTo>
                  <a:lnTo>
                    <a:pt x="1271" y="2107"/>
                  </a:lnTo>
                  <a:lnTo>
                    <a:pt x="1285" y="2100"/>
                  </a:lnTo>
                  <a:lnTo>
                    <a:pt x="1299" y="2090"/>
                  </a:lnTo>
                  <a:lnTo>
                    <a:pt x="1310" y="2083"/>
                  </a:lnTo>
                  <a:lnTo>
                    <a:pt x="1324" y="2076"/>
                  </a:lnTo>
                  <a:lnTo>
                    <a:pt x="1334" y="2069"/>
                  </a:lnTo>
                  <a:lnTo>
                    <a:pt x="1345" y="2058"/>
                  </a:lnTo>
                  <a:lnTo>
                    <a:pt x="1352" y="2051"/>
                  </a:lnTo>
                  <a:lnTo>
                    <a:pt x="1362" y="2044"/>
                  </a:lnTo>
                  <a:lnTo>
                    <a:pt x="1369" y="2041"/>
                  </a:lnTo>
                  <a:lnTo>
                    <a:pt x="1376" y="2034"/>
                  </a:lnTo>
                  <a:lnTo>
                    <a:pt x="1380" y="2030"/>
                  </a:lnTo>
                  <a:lnTo>
                    <a:pt x="1387" y="2023"/>
                  </a:lnTo>
                  <a:lnTo>
                    <a:pt x="1390" y="2020"/>
                  </a:lnTo>
                  <a:lnTo>
                    <a:pt x="1397" y="2013"/>
                  </a:lnTo>
                  <a:lnTo>
                    <a:pt x="1401" y="2006"/>
                  </a:lnTo>
                  <a:lnTo>
                    <a:pt x="1404" y="2002"/>
                  </a:lnTo>
                  <a:lnTo>
                    <a:pt x="1404" y="1999"/>
                  </a:lnTo>
                  <a:lnTo>
                    <a:pt x="1404" y="1995"/>
                  </a:lnTo>
                  <a:cubicBezTo>
                    <a:pt x="1404" y="1967"/>
                    <a:pt x="1418" y="1939"/>
                    <a:pt x="1439" y="1922"/>
                  </a:cubicBezTo>
                  <a:cubicBezTo>
                    <a:pt x="1464" y="1903"/>
                    <a:pt x="1496" y="1895"/>
                    <a:pt x="1536" y="1895"/>
                  </a:cubicBezTo>
                  <a:cubicBezTo>
                    <a:pt x="1591" y="1895"/>
                    <a:pt x="1663" y="1910"/>
                    <a:pt x="1758" y="1932"/>
                  </a:cubicBezTo>
                  <a:cubicBezTo>
                    <a:pt x="1821" y="1946"/>
                    <a:pt x="1936" y="1975"/>
                    <a:pt x="1998" y="1975"/>
                  </a:cubicBezTo>
                  <a:cubicBezTo>
                    <a:pt x="2015" y="1975"/>
                    <a:pt x="2028" y="1973"/>
                    <a:pt x="2035" y="1967"/>
                  </a:cubicBezTo>
                  <a:cubicBezTo>
                    <a:pt x="2042" y="1939"/>
                    <a:pt x="1982" y="1834"/>
                    <a:pt x="1947" y="1778"/>
                  </a:cubicBezTo>
                  <a:cubicBezTo>
                    <a:pt x="1881" y="1656"/>
                    <a:pt x="1821" y="1554"/>
                    <a:pt x="1877" y="1481"/>
                  </a:cubicBezTo>
                  <a:cubicBezTo>
                    <a:pt x="1904" y="1445"/>
                    <a:pt x="1946" y="1433"/>
                    <a:pt x="1992" y="1433"/>
                  </a:cubicBezTo>
                  <a:cubicBezTo>
                    <a:pt x="2030" y="1433"/>
                    <a:pt x="2071" y="1441"/>
                    <a:pt x="2108" y="1449"/>
                  </a:cubicBezTo>
                  <a:cubicBezTo>
                    <a:pt x="2175" y="1466"/>
                    <a:pt x="2226" y="1474"/>
                    <a:pt x="2265" y="1474"/>
                  </a:cubicBezTo>
                  <a:cubicBezTo>
                    <a:pt x="2372" y="1474"/>
                    <a:pt x="2395" y="1416"/>
                    <a:pt x="2434" y="1327"/>
                  </a:cubicBezTo>
                  <a:cubicBezTo>
                    <a:pt x="2458" y="1267"/>
                    <a:pt x="2486" y="1211"/>
                    <a:pt x="2525" y="1162"/>
                  </a:cubicBezTo>
                  <a:cubicBezTo>
                    <a:pt x="2581" y="1103"/>
                    <a:pt x="2644" y="1050"/>
                    <a:pt x="2710" y="1005"/>
                  </a:cubicBezTo>
                  <a:cubicBezTo>
                    <a:pt x="2917" y="854"/>
                    <a:pt x="3004" y="770"/>
                    <a:pt x="2903" y="616"/>
                  </a:cubicBezTo>
                  <a:cubicBezTo>
                    <a:pt x="2885" y="591"/>
                    <a:pt x="2871" y="563"/>
                    <a:pt x="2857" y="539"/>
                  </a:cubicBezTo>
                  <a:cubicBezTo>
                    <a:pt x="2770" y="378"/>
                    <a:pt x="2717" y="196"/>
                    <a:pt x="2707" y="14"/>
                  </a:cubicBezTo>
                  <a:lnTo>
                    <a:pt x="2703" y="14"/>
                  </a:lnTo>
                  <a:cubicBezTo>
                    <a:pt x="2686" y="14"/>
                    <a:pt x="2672" y="17"/>
                    <a:pt x="2658" y="24"/>
                  </a:cubicBezTo>
                  <a:cubicBezTo>
                    <a:pt x="2644" y="28"/>
                    <a:pt x="2630" y="31"/>
                    <a:pt x="2616" y="35"/>
                  </a:cubicBezTo>
                  <a:lnTo>
                    <a:pt x="2605" y="38"/>
                  </a:lnTo>
                  <a:cubicBezTo>
                    <a:pt x="2591" y="42"/>
                    <a:pt x="2577" y="45"/>
                    <a:pt x="2563" y="45"/>
                  </a:cubicBezTo>
                  <a:lnTo>
                    <a:pt x="2556" y="45"/>
                  </a:lnTo>
                  <a:cubicBezTo>
                    <a:pt x="2546" y="45"/>
                    <a:pt x="2532" y="49"/>
                    <a:pt x="2521" y="49"/>
                  </a:cubicBezTo>
                  <a:lnTo>
                    <a:pt x="2465" y="49"/>
                  </a:lnTo>
                  <a:cubicBezTo>
                    <a:pt x="2455" y="49"/>
                    <a:pt x="2444" y="49"/>
                    <a:pt x="2434" y="45"/>
                  </a:cubicBezTo>
                  <a:lnTo>
                    <a:pt x="2427" y="45"/>
                  </a:lnTo>
                  <a:cubicBezTo>
                    <a:pt x="2416" y="45"/>
                    <a:pt x="2406" y="42"/>
                    <a:pt x="2395" y="38"/>
                  </a:cubicBezTo>
                  <a:lnTo>
                    <a:pt x="2388" y="38"/>
                  </a:lnTo>
                  <a:cubicBezTo>
                    <a:pt x="2378" y="35"/>
                    <a:pt x="2367" y="31"/>
                    <a:pt x="2357" y="28"/>
                  </a:cubicBezTo>
                  <a:cubicBezTo>
                    <a:pt x="2313" y="11"/>
                    <a:pt x="2258" y="1"/>
                    <a:pt x="2207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388" name="Google Shape;6388;p105"/>
            <p:cNvSpPr/>
            <p:nvPr/>
          </p:nvSpPr>
          <p:spPr>
            <a:xfrm>
              <a:off x="2816708" y="1965033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4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389" name="Google Shape;6389;p105"/>
            <p:cNvSpPr/>
            <p:nvPr/>
          </p:nvSpPr>
          <p:spPr>
            <a:xfrm>
              <a:off x="2815798" y="1965563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2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390" name="Google Shape;6390;p105"/>
            <p:cNvSpPr/>
            <p:nvPr/>
          </p:nvSpPr>
          <p:spPr>
            <a:xfrm>
              <a:off x="2817033" y="1964802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391" name="Google Shape;6391;p105"/>
            <p:cNvSpPr/>
            <p:nvPr/>
          </p:nvSpPr>
          <p:spPr>
            <a:xfrm>
              <a:off x="2815133" y="1965848"/>
              <a:ext cx="448" cy="204"/>
            </a:xfrm>
            <a:custGeom>
              <a:avLst/>
              <a:gdLst/>
              <a:ahLst/>
              <a:cxnLst/>
              <a:rect l="l" t="t" r="r" b="b"/>
              <a:pathLst>
                <a:path w="33" h="15" extrusionOk="0">
                  <a:moveTo>
                    <a:pt x="32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392" name="Google Shape;6392;p105"/>
            <p:cNvSpPr/>
            <p:nvPr/>
          </p:nvSpPr>
          <p:spPr>
            <a:xfrm>
              <a:off x="2816273" y="1965277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393" name="Google Shape;6393;p105"/>
            <p:cNvSpPr/>
            <p:nvPr/>
          </p:nvSpPr>
          <p:spPr>
            <a:xfrm>
              <a:off x="2818364" y="19637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394" name="Google Shape;6394;p105"/>
            <p:cNvSpPr/>
            <p:nvPr/>
          </p:nvSpPr>
          <p:spPr>
            <a:xfrm>
              <a:off x="2838147" y="1943839"/>
              <a:ext cx="625" cy="1059"/>
            </a:xfrm>
            <a:custGeom>
              <a:avLst/>
              <a:gdLst/>
              <a:ahLst/>
              <a:cxnLst/>
              <a:rect l="l" t="t" r="r" b="b"/>
              <a:pathLst>
                <a:path w="46" h="78" extrusionOk="0">
                  <a:moveTo>
                    <a:pt x="0" y="0"/>
                  </a:moveTo>
                  <a:cubicBezTo>
                    <a:pt x="14" y="28"/>
                    <a:pt x="28" y="53"/>
                    <a:pt x="46" y="77"/>
                  </a:cubicBezTo>
                  <a:cubicBezTo>
                    <a:pt x="28" y="53"/>
                    <a:pt x="14" y="2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395" name="Google Shape;6395;p105"/>
            <p:cNvSpPr/>
            <p:nvPr/>
          </p:nvSpPr>
          <p:spPr>
            <a:xfrm>
              <a:off x="2818364" y="196370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396" name="Google Shape;6396;p105"/>
            <p:cNvSpPr/>
            <p:nvPr/>
          </p:nvSpPr>
          <p:spPr>
            <a:xfrm>
              <a:off x="2818364" y="19637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397" name="Google Shape;6397;p105"/>
            <p:cNvSpPr/>
            <p:nvPr/>
          </p:nvSpPr>
          <p:spPr>
            <a:xfrm>
              <a:off x="2836096" y="1936710"/>
              <a:ext cx="2064" cy="7142"/>
            </a:xfrm>
            <a:custGeom>
              <a:avLst/>
              <a:gdLst/>
              <a:ahLst/>
              <a:cxnLst/>
              <a:rect l="l" t="t" r="r" b="b"/>
              <a:pathLst>
                <a:path w="152" h="526" extrusionOk="0">
                  <a:moveTo>
                    <a:pt x="1" y="0"/>
                  </a:moveTo>
                  <a:lnTo>
                    <a:pt x="1" y="0"/>
                  </a:lnTo>
                  <a:cubicBezTo>
                    <a:pt x="11" y="186"/>
                    <a:pt x="64" y="364"/>
                    <a:pt x="151" y="525"/>
                  </a:cubicBezTo>
                  <a:cubicBezTo>
                    <a:pt x="64" y="364"/>
                    <a:pt x="11" y="186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398" name="Google Shape;6398;p105"/>
            <p:cNvSpPr/>
            <p:nvPr/>
          </p:nvSpPr>
          <p:spPr>
            <a:xfrm>
              <a:off x="2817373" y="196461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399" name="Google Shape;6399;p105"/>
            <p:cNvSpPr/>
            <p:nvPr/>
          </p:nvSpPr>
          <p:spPr>
            <a:xfrm>
              <a:off x="2818364" y="1962616"/>
              <a:ext cx="543" cy="1005"/>
            </a:xfrm>
            <a:custGeom>
              <a:avLst/>
              <a:gdLst/>
              <a:ahLst/>
              <a:cxnLst/>
              <a:rect l="l" t="t" r="r" b="b"/>
              <a:pathLst>
                <a:path w="40" h="74" extrusionOk="0">
                  <a:moveTo>
                    <a:pt x="1" y="74"/>
                  </a:moveTo>
                  <a:cubicBezTo>
                    <a:pt x="4" y="46"/>
                    <a:pt x="15" y="18"/>
                    <a:pt x="39" y="0"/>
                  </a:cubicBezTo>
                  <a:cubicBezTo>
                    <a:pt x="15" y="18"/>
                    <a:pt x="4" y="46"/>
                    <a:pt x="1" y="74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400" name="Google Shape;6400;p105"/>
            <p:cNvSpPr/>
            <p:nvPr/>
          </p:nvSpPr>
          <p:spPr>
            <a:xfrm>
              <a:off x="2818133" y="196394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401" name="Google Shape;6401;p105"/>
            <p:cNvSpPr/>
            <p:nvPr/>
          </p:nvSpPr>
          <p:spPr>
            <a:xfrm>
              <a:off x="2817848" y="196427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402" name="Google Shape;6402;p105"/>
            <p:cNvSpPr/>
            <p:nvPr/>
          </p:nvSpPr>
          <p:spPr>
            <a:xfrm>
              <a:off x="2817604" y="1964422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403" name="Google Shape;6403;p105"/>
            <p:cNvSpPr/>
            <p:nvPr/>
          </p:nvSpPr>
          <p:spPr>
            <a:xfrm>
              <a:off x="2817984" y="196408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404" name="Google Shape;6404;p105"/>
            <p:cNvSpPr/>
            <p:nvPr/>
          </p:nvSpPr>
          <p:spPr>
            <a:xfrm>
              <a:off x="2818228" y="196385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405" name="Google Shape;6405;p105"/>
            <p:cNvSpPr/>
            <p:nvPr/>
          </p:nvSpPr>
          <p:spPr>
            <a:xfrm>
              <a:off x="2818323" y="196375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406" name="Google Shape;6406;p105"/>
            <p:cNvSpPr/>
            <p:nvPr/>
          </p:nvSpPr>
          <p:spPr>
            <a:xfrm>
              <a:off x="2784244" y="1875299"/>
              <a:ext cx="52436" cy="63936"/>
            </a:xfrm>
            <a:custGeom>
              <a:avLst/>
              <a:gdLst/>
              <a:ahLst/>
              <a:cxnLst/>
              <a:rect l="l" t="t" r="r" b="b"/>
              <a:pathLst>
                <a:path w="3862" h="4709" extrusionOk="0">
                  <a:moveTo>
                    <a:pt x="732" y="0"/>
                  </a:moveTo>
                  <a:cubicBezTo>
                    <a:pt x="708" y="46"/>
                    <a:pt x="690" y="140"/>
                    <a:pt x="708" y="165"/>
                  </a:cubicBezTo>
                  <a:cubicBezTo>
                    <a:pt x="771" y="231"/>
                    <a:pt x="844" y="518"/>
                    <a:pt x="774" y="644"/>
                  </a:cubicBezTo>
                  <a:cubicBezTo>
                    <a:pt x="753" y="683"/>
                    <a:pt x="711" y="711"/>
                    <a:pt x="669" y="711"/>
                  </a:cubicBezTo>
                  <a:lnTo>
                    <a:pt x="638" y="711"/>
                  </a:lnTo>
                  <a:lnTo>
                    <a:pt x="620" y="707"/>
                  </a:lnTo>
                  <a:cubicBezTo>
                    <a:pt x="501" y="679"/>
                    <a:pt x="448" y="585"/>
                    <a:pt x="410" y="515"/>
                  </a:cubicBezTo>
                  <a:cubicBezTo>
                    <a:pt x="399" y="497"/>
                    <a:pt x="389" y="480"/>
                    <a:pt x="375" y="462"/>
                  </a:cubicBezTo>
                  <a:lnTo>
                    <a:pt x="371" y="469"/>
                  </a:lnTo>
                  <a:lnTo>
                    <a:pt x="357" y="487"/>
                  </a:lnTo>
                  <a:lnTo>
                    <a:pt x="347" y="497"/>
                  </a:lnTo>
                  <a:lnTo>
                    <a:pt x="336" y="515"/>
                  </a:lnTo>
                  <a:lnTo>
                    <a:pt x="326" y="525"/>
                  </a:lnTo>
                  <a:lnTo>
                    <a:pt x="315" y="543"/>
                  </a:lnTo>
                  <a:lnTo>
                    <a:pt x="305" y="553"/>
                  </a:lnTo>
                  <a:lnTo>
                    <a:pt x="291" y="571"/>
                  </a:lnTo>
                  <a:lnTo>
                    <a:pt x="284" y="581"/>
                  </a:lnTo>
                  <a:lnTo>
                    <a:pt x="270" y="599"/>
                  </a:lnTo>
                  <a:lnTo>
                    <a:pt x="263" y="609"/>
                  </a:lnTo>
                  <a:lnTo>
                    <a:pt x="252" y="627"/>
                  </a:lnTo>
                  <a:lnTo>
                    <a:pt x="242" y="637"/>
                  </a:lnTo>
                  <a:lnTo>
                    <a:pt x="231" y="655"/>
                  </a:lnTo>
                  <a:lnTo>
                    <a:pt x="224" y="665"/>
                  </a:lnTo>
                  <a:lnTo>
                    <a:pt x="214" y="679"/>
                  </a:lnTo>
                  <a:lnTo>
                    <a:pt x="207" y="693"/>
                  </a:lnTo>
                  <a:lnTo>
                    <a:pt x="200" y="704"/>
                  </a:lnTo>
                  <a:lnTo>
                    <a:pt x="193" y="718"/>
                  </a:lnTo>
                  <a:lnTo>
                    <a:pt x="186" y="728"/>
                  </a:lnTo>
                  <a:lnTo>
                    <a:pt x="179" y="742"/>
                  </a:lnTo>
                  <a:lnTo>
                    <a:pt x="172" y="753"/>
                  </a:lnTo>
                  <a:lnTo>
                    <a:pt x="165" y="763"/>
                  </a:lnTo>
                  <a:lnTo>
                    <a:pt x="161" y="774"/>
                  </a:lnTo>
                  <a:lnTo>
                    <a:pt x="154" y="784"/>
                  </a:lnTo>
                  <a:lnTo>
                    <a:pt x="151" y="795"/>
                  </a:lnTo>
                  <a:lnTo>
                    <a:pt x="147" y="805"/>
                  </a:lnTo>
                  <a:lnTo>
                    <a:pt x="144" y="812"/>
                  </a:lnTo>
                  <a:cubicBezTo>
                    <a:pt x="144" y="816"/>
                    <a:pt x="144" y="819"/>
                    <a:pt x="144" y="823"/>
                  </a:cubicBezTo>
                  <a:lnTo>
                    <a:pt x="144" y="826"/>
                  </a:lnTo>
                  <a:cubicBezTo>
                    <a:pt x="144" y="830"/>
                    <a:pt x="144" y="833"/>
                    <a:pt x="144" y="840"/>
                  </a:cubicBezTo>
                  <a:cubicBezTo>
                    <a:pt x="144" y="851"/>
                    <a:pt x="140" y="865"/>
                    <a:pt x="137" y="875"/>
                  </a:cubicBezTo>
                  <a:cubicBezTo>
                    <a:pt x="137" y="879"/>
                    <a:pt x="137" y="882"/>
                    <a:pt x="133" y="886"/>
                  </a:cubicBezTo>
                  <a:cubicBezTo>
                    <a:pt x="133" y="893"/>
                    <a:pt x="130" y="900"/>
                    <a:pt x="126" y="907"/>
                  </a:cubicBezTo>
                  <a:lnTo>
                    <a:pt x="119" y="921"/>
                  </a:lnTo>
                  <a:cubicBezTo>
                    <a:pt x="116" y="924"/>
                    <a:pt x="112" y="931"/>
                    <a:pt x="109" y="938"/>
                  </a:cubicBezTo>
                  <a:lnTo>
                    <a:pt x="102" y="945"/>
                  </a:lnTo>
                  <a:cubicBezTo>
                    <a:pt x="95" y="952"/>
                    <a:pt x="91" y="956"/>
                    <a:pt x="84" y="963"/>
                  </a:cubicBezTo>
                  <a:lnTo>
                    <a:pt x="77" y="970"/>
                  </a:lnTo>
                  <a:cubicBezTo>
                    <a:pt x="56" y="987"/>
                    <a:pt x="28" y="1005"/>
                    <a:pt x="0" y="1015"/>
                  </a:cubicBezTo>
                  <a:lnTo>
                    <a:pt x="7" y="1019"/>
                  </a:lnTo>
                  <a:lnTo>
                    <a:pt x="11" y="1026"/>
                  </a:lnTo>
                  <a:lnTo>
                    <a:pt x="18" y="1033"/>
                  </a:lnTo>
                  <a:lnTo>
                    <a:pt x="25" y="1040"/>
                  </a:lnTo>
                  <a:lnTo>
                    <a:pt x="32" y="1047"/>
                  </a:lnTo>
                  <a:lnTo>
                    <a:pt x="35" y="1054"/>
                  </a:lnTo>
                  <a:lnTo>
                    <a:pt x="39" y="1057"/>
                  </a:lnTo>
                  <a:lnTo>
                    <a:pt x="49" y="1068"/>
                  </a:lnTo>
                  <a:cubicBezTo>
                    <a:pt x="81" y="1117"/>
                    <a:pt x="77" y="1184"/>
                    <a:pt x="74" y="1257"/>
                  </a:cubicBezTo>
                  <a:cubicBezTo>
                    <a:pt x="63" y="1338"/>
                    <a:pt x="74" y="1422"/>
                    <a:pt x="98" y="1499"/>
                  </a:cubicBezTo>
                  <a:cubicBezTo>
                    <a:pt x="105" y="1509"/>
                    <a:pt x="108" y="1516"/>
                    <a:pt x="128" y="1516"/>
                  </a:cubicBezTo>
                  <a:cubicBezTo>
                    <a:pt x="140" y="1516"/>
                    <a:pt x="160" y="1513"/>
                    <a:pt x="193" y="1506"/>
                  </a:cubicBezTo>
                  <a:cubicBezTo>
                    <a:pt x="220" y="1501"/>
                    <a:pt x="253" y="1495"/>
                    <a:pt x="287" y="1495"/>
                  </a:cubicBezTo>
                  <a:cubicBezTo>
                    <a:pt x="360" y="1495"/>
                    <a:pt x="438" y="1522"/>
                    <a:pt x="476" y="1646"/>
                  </a:cubicBezTo>
                  <a:cubicBezTo>
                    <a:pt x="522" y="1803"/>
                    <a:pt x="494" y="1915"/>
                    <a:pt x="466" y="2024"/>
                  </a:cubicBezTo>
                  <a:cubicBezTo>
                    <a:pt x="445" y="2097"/>
                    <a:pt x="434" y="2171"/>
                    <a:pt x="431" y="2248"/>
                  </a:cubicBezTo>
                  <a:cubicBezTo>
                    <a:pt x="434" y="2342"/>
                    <a:pt x="399" y="2433"/>
                    <a:pt x="333" y="2503"/>
                  </a:cubicBezTo>
                  <a:cubicBezTo>
                    <a:pt x="294" y="2552"/>
                    <a:pt x="273" y="2577"/>
                    <a:pt x="291" y="2654"/>
                  </a:cubicBezTo>
                  <a:cubicBezTo>
                    <a:pt x="291" y="2664"/>
                    <a:pt x="294" y="2675"/>
                    <a:pt x="301" y="2682"/>
                  </a:cubicBezTo>
                  <a:cubicBezTo>
                    <a:pt x="303" y="2683"/>
                    <a:pt x="306" y="2683"/>
                    <a:pt x="308" y="2683"/>
                  </a:cubicBezTo>
                  <a:cubicBezTo>
                    <a:pt x="356" y="2683"/>
                    <a:pt x="505" y="2567"/>
                    <a:pt x="578" y="2507"/>
                  </a:cubicBezTo>
                  <a:cubicBezTo>
                    <a:pt x="609" y="2479"/>
                    <a:pt x="645" y="2451"/>
                    <a:pt x="676" y="2430"/>
                  </a:cubicBezTo>
                  <a:cubicBezTo>
                    <a:pt x="795" y="2340"/>
                    <a:pt x="892" y="2315"/>
                    <a:pt x="960" y="2315"/>
                  </a:cubicBezTo>
                  <a:cubicBezTo>
                    <a:pt x="974" y="2315"/>
                    <a:pt x="987" y="2316"/>
                    <a:pt x="998" y="2318"/>
                  </a:cubicBezTo>
                  <a:cubicBezTo>
                    <a:pt x="1065" y="2328"/>
                    <a:pt x="1124" y="2363"/>
                    <a:pt x="1166" y="2419"/>
                  </a:cubicBezTo>
                  <a:cubicBezTo>
                    <a:pt x="1182" y="2430"/>
                    <a:pt x="1203" y="2436"/>
                    <a:pt x="1222" y="2436"/>
                  </a:cubicBezTo>
                  <a:cubicBezTo>
                    <a:pt x="1230" y="2436"/>
                    <a:pt x="1237" y="2435"/>
                    <a:pt x="1243" y="2433"/>
                  </a:cubicBezTo>
                  <a:cubicBezTo>
                    <a:pt x="1313" y="2423"/>
                    <a:pt x="1383" y="2381"/>
                    <a:pt x="1401" y="2339"/>
                  </a:cubicBezTo>
                  <a:cubicBezTo>
                    <a:pt x="1443" y="2237"/>
                    <a:pt x="1583" y="2206"/>
                    <a:pt x="1642" y="2195"/>
                  </a:cubicBezTo>
                  <a:cubicBezTo>
                    <a:pt x="1670" y="2191"/>
                    <a:pt x="1701" y="2189"/>
                    <a:pt x="1732" y="2189"/>
                  </a:cubicBezTo>
                  <a:cubicBezTo>
                    <a:pt x="1839" y="2189"/>
                    <a:pt x="1957" y="2216"/>
                    <a:pt x="2027" y="2297"/>
                  </a:cubicBezTo>
                  <a:lnTo>
                    <a:pt x="2083" y="2367"/>
                  </a:lnTo>
                  <a:cubicBezTo>
                    <a:pt x="2178" y="2486"/>
                    <a:pt x="2279" y="2608"/>
                    <a:pt x="2405" y="2682"/>
                  </a:cubicBezTo>
                  <a:cubicBezTo>
                    <a:pt x="2531" y="2752"/>
                    <a:pt x="2493" y="2927"/>
                    <a:pt x="2458" y="3098"/>
                  </a:cubicBezTo>
                  <a:cubicBezTo>
                    <a:pt x="2444" y="3172"/>
                    <a:pt x="2419" y="3305"/>
                    <a:pt x="2437" y="3330"/>
                  </a:cubicBezTo>
                  <a:cubicBezTo>
                    <a:pt x="2626" y="3382"/>
                    <a:pt x="2885" y="3662"/>
                    <a:pt x="2857" y="3981"/>
                  </a:cubicBezTo>
                  <a:cubicBezTo>
                    <a:pt x="2854" y="4051"/>
                    <a:pt x="2861" y="4121"/>
                    <a:pt x="2871" y="4187"/>
                  </a:cubicBezTo>
                  <a:cubicBezTo>
                    <a:pt x="2871" y="4201"/>
                    <a:pt x="2875" y="4215"/>
                    <a:pt x="2878" y="4229"/>
                  </a:cubicBezTo>
                  <a:lnTo>
                    <a:pt x="2878" y="4236"/>
                  </a:lnTo>
                  <a:cubicBezTo>
                    <a:pt x="2878" y="4250"/>
                    <a:pt x="2882" y="4264"/>
                    <a:pt x="2882" y="4278"/>
                  </a:cubicBezTo>
                  <a:lnTo>
                    <a:pt x="2882" y="4285"/>
                  </a:lnTo>
                  <a:cubicBezTo>
                    <a:pt x="2882" y="4299"/>
                    <a:pt x="2885" y="4313"/>
                    <a:pt x="2885" y="4327"/>
                  </a:cubicBezTo>
                  <a:lnTo>
                    <a:pt x="2885" y="4334"/>
                  </a:lnTo>
                  <a:lnTo>
                    <a:pt x="2885" y="4376"/>
                  </a:lnTo>
                  <a:lnTo>
                    <a:pt x="2885" y="4380"/>
                  </a:lnTo>
                  <a:cubicBezTo>
                    <a:pt x="2885" y="4394"/>
                    <a:pt x="2882" y="4408"/>
                    <a:pt x="2882" y="4425"/>
                  </a:cubicBezTo>
                  <a:lnTo>
                    <a:pt x="2882" y="4432"/>
                  </a:lnTo>
                  <a:cubicBezTo>
                    <a:pt x="2878" y="4446"/>
                    <a:pt x="2875" y="4460"/>
                    <a:pt x="2871" y="4474"/>
                  </a:cubicBezTo>
                  <a:lnTo>
                    <a:pt x="2868" y="4485"/>
                  </a:lnTo>
                  <a:cubicBezTo>
                    <a:pt x="2864" y="4499"/>
                    <a:pt x="2857" y="4513"/>
                    <a:pt x="2850" y="4527"/>
                  </a:cubicBezTo>
                  <a:lnTo>
                    <a:pt x="2850" y="4530"/>
                  </a:lnTo>
                  <a:cubicBezTo>
                    <a:pt x="2843" y="4544"/>
                    <a:pt x="2836" y="4558"/>
                    <a:pt x="2826" y="4576"/>
                  </a:cubicBezTo>
                  <a:lnTo>
                    <a:pt x="2826" y="4579"/>
                  </a:lnTo>
                  <a:cubicBezTo>
                    <a:pt x="2843" y="4586"/>
                    <a:pt x="2861" y="4593"/>
                    <a:pt x="2882" y="4600"/>
                  </a:cubicBezTo>
                  <a:cubicBezTo>
                    <a:pt x="2924" y="4614"/>
                    <a:pt x="2962" y="4635"/>
                    <a:pt x="2997" y="4667"/>
                  </a:cubicBezTo>
                  <a:cubicBezTo>
                    <a:pt x="3011" y="4677"/>
                    <a:pt x="3018" y="4695"/>
                    <a:pt x="3025" y="4709"/>
                  </a:cubicBezTo>
                  <a:lnTo>
                    <a:pt x="3029" y="4702"/>
                  </a:lnTo>
                  <a:cubicBezTo>
                    <a:pt x="3043" y="4684"/>
                    <a:pt x="3050" y="4663"/>
                    <a:pt x="3053" y="4646"/>
                  </a:cubicBezTo>
                  <a:cubicBezTo>
                    <a:pt x="3057" y="4632"/>
                    <a:pt x="3057" y="4621"/>
                    <a:pt x="3057" y="4611"/>
                  </a:cubicBezTo>
                  <a:cubicBezTo>
                    <a:pt x="3053" y="4544"/>
                    <a:pt x="3088" y="4478"/>
                    <a:pt x="3144" y="4443"/>
                  </a:cubicBezTo>
                  <a:cubicBezTo>
                    <a:pt x="3194" y="4409"/>
                    <a:pt x="3259" y="4397"/>
                    <a:pt x="3323" y="4397"/>
                  </a:cubicBezTo>
                  <a:cubicBezTo>
                    <a:pt x="3399" y="4397"/>
                    <a:pt x="3473" y="4413"/>
                    <a:pt x="3522" y="4432"/>
                  </a:cubicBezTo>
                  <a:cubicBezTo>
                    <a:pt x="3529" y="4436"/>
                    <a:pt x="3540" y="4439"/>
                    <a:pt x="3547" y="4443"/>
                  </a:cubicBezTo>
                  <a:lnTo>
                    <a:pt x="3557" y="4443"/>
                  </a:lnTo>
                  <a:cubicBezTo>
                    <a:pt x="3564" y="4443"/>
                    <a:pt x="3571" y="4443"/>
                    <a:pt x="3582" y="4446"/>
                  </a:cubicBezTo>
                  <a:lnTo>
                    <a:pt x="3655" y="4446"/>
                  </a:lnTo>
                  <a:lnTo>
                    <a:pt x="3673" y="4443"/>
                  </a:lnTo>
                  <a:lnTo>
                    <a:pt x="3701" y="4436"/>
                  </a:lnTo>
                  <a:lnTo>
                    <a:pt x="3718" y="4432"/>
                  </a:lnTo>
                  <a:lnTo>
                    <a:pt x="3743" y="4425"/>
                  </a:lnTo>
                  <a:lnTo>
                    <a:pt x="3764" y="4415"/>
                  </a:lnTo>
                  <a:lnTo>
                    <a:pt x="3788" y="4404"/>
                  </a:lnTo>
                  <a:lnTo>
                    <a:pt x="3809" y="4390"/>
                  </a:lnTo>
                  <a:lnTo>
                    <a:pt x="3820" y="4383"/>
                  </a:lnTo>
                  <a:cubicBezTo>
                    <a:pt x="3820" y="4334"/>
                    <a:pt x="3823" y="4282"/>
                    <a:pt x="3830" y="4233"/>
                  </a:cubicBezTo>
                  <a:lnTo>
                    <a:pt x="3830" y="4226"/>
                  </a:lnTo>
                  <a:cubicBezTo>
                    <a:pt x="3830" y="4212"/>
                    <a:pt x="3834" y="4198"/>
                    <a:pt x="3837" y="4187"/>
                  </a:cubicBezTo>
                  <a:cubicBezTo>
                    <a:pt x="3862" y="4047"/>
                    <a:pt x="3851" y="3904"/>
                    <a:pt x="3802" y="3774"/>
                  </a:cubicBezTo>
                  <a:cubicBezTo>
                    <a:pt x="3792" y="3743"/>
                    <a:pt x="3774" y="3715"/>
                    <a:pt x="3750" y="3690"/>
                  </a:cubicBezTo>
                  <a:cubicBezTo>
                    <a:pt x="3711" y="3652"/>
                    <a:pt x="3666" y="3620"/>
                    <a:pt x="3620" y="3596"/>
                  </a:cubicBezTo>
                  <a:cubicBezTo>
                    <a:pt x="3494" y="3512"/>
                    <a:pt x="3337" y="3410"/>
                    <a:pt x="3284" y="3249"/>
                  </a:cubicBezTo>
                  <a:cubicBezTo>
                    <a:pt x="3249" y="3151"/>
                    <a:pt x="3148" y="3046"/>
                    <a:pt x="3050" y="2941"/>
                  </a:cubicBezTo>
                  <a:cubicBezTo>
                    <a:pt x="2952" y="2839"/>
                    <a:pt x="2871" y="2752"/>
                    <a:pt x="2833" y="2661"/>
                  </a:cubicBezTo>
                  <a:cubicBezTo>
                    <a:pt x="2798" y="2587"/>
                    <a:pt x="2752" y="2517"/>
                    <a:pt x="2699" y="2454"/>
                  </a:cubicBezTo>
                  <a:cubicBezTo>
                    <a:pt x="2626" y="2353"/>
                    <a:pt x="2552" y="2255"/>
                    <a:pt x="2549" y="2157"/>
                  </a:cubicBezTo>
                  <a:cubicBezTo>
                    <a:pt x="2535" y="2118"/>
                    <a:pt x="2395" y="2038"/>
                    <a:pt x="2314" y="1992"/>
                  </a:cubicBezTo>
                  <a:cubicBezTo>
                    <a:pt x="2115" y="1877"/>
                    <a:pt x="1908" y="1758"/>
                    <a:pt x="1968" y="1607"/>
                  </a:cubicBezTo>
                  <a:cubicBezTo>
                    <a:pt x="2013" y="1488"/>
                    <a:pt x="2143" y="1467"/>
                    <a:pt x="2244" y="1450"/>
                  </a:cubicBezTo>
                  <a:cubicBezTo>
                    <a:pt x="2346" y="1429"/>
                    <a:pt x="2377" y="1418"/>
                    <a:pt x="2377" y="1390"/>
                  </a:cubicBezTo>
                  <a:cubicBezTo>
                    <a:pt x="2377" y="1338"/>
                    <a:pt x="2356" y="1289"/>
                    <a:pt x="2321" y="1254"/>
                  </a:cubicBezTo>
                  <a:cubicBezTo>
                    <a:pt x="2255" y="1177"/>
                    <a:pt x="2216" y="1082"/>
                    <a:pt x="2206" y="984"/>
                  </a:cubicBezTo>
                  <a:cubicBezTo>
                    <a:pt x="2192" y="903"/>
                    <a:pt x="2157" y="886"/>
                    <a:pt x="2143" y="882"/>
                  </a:cubicBezTo>
                  <a:cubicBezTo>
                    <a:pt x="2127" y="875"/>
                    <a:pt x="2108" y="871"/>
                    <a:pt x="2088" y="871"/>
                  </a:cubicBezTo>
                  <a:cubicBezTo>
                    <a:pt x="2035" y="871"/>
                    <a:pt x="1971" y="894"/>
                    <a:pt x="1926" y="924"/>
                  </a:cubicBezTo>
                  <a:cubicBezTo>
                    <a:pt x="1894" y="946"/>
                    <a:pt x="1854" y="955"/>
                    <a:pt x="1810" y="955"/>
                  </a:cubicBezTo>
                  <a:cubicBezTo>
                    <a:pt x="1733" y="955"/>
                    <a:pt x="1644" y="926"/>
                    <a:pt x="1572" y="886"/>
                  </a:cubicBezTo>
                  <a:cubicBezTo>
                    <a:pt x="1446" y="819"/>
                    <a:pt x="1373" y="725"/>
                    <a:pt x="1373" y="627"/>
                  </a:cubicBezTo>
                  <a:cubicBezTo>
                    <a:pt x="1373" y="564"/>
                    <a:pt x="1306" y="504"/>
                    <a:pt x="1240" y="445"/>
                  </a:cubicBezTo>
                  <a:cubicBezTo>
                    <a:pt x="1170" y="375"/>
                    <a:pt x="1093" y="305"/>
                    <a:pt x="1093" y="210"/>
                  </a:cubicBezTo>
                  <a:cubicBezTo>
                    <a:pt x="1093" y="168"/>
                    <a:pt x="1012" y="77"/>
                    <a:pt x="946" y="4"/>
                  </a:cubicBezTo>
                  <a:lnTo>
                    <a:pt x="921" y="11"/>
                  </a:lnTo>
                  <a:lnTo>
                    <a:pt x="918" y="7"/>
                  </a:lnTo>
                  <a:cubicBezTo>
                    <a:pt x="904" y="11"/>
                    <a:pt x="890" y="14"/>
                    <a:pt x="876" y="14"/>
                  </a:cubicBezTo>
                  <a:lnTo>
                    <a:pt x="872" y="14"/>
                  </a:lnTo>
                  <a:cubicBezTo>
                    <a:pt x="858" y="18"/>
                    <a:pt x="848" y="18"/>
                    <a:pt x="837" y="21"/>
                  </a:cubicBezTo>
                  <a:lnTo>
                    <a:pt x="830" y="21"/>
                  </a:lnTo>
                  <a:cubicBezTo>
                    <a:pt x="813" y="21"/>
                    <a:pt x="792" y="18"/>
                    <a:pt x="774" y="14"/>
                  </a:cubicBezTo>
                  <a:lnTo>
                    <a:pt x="771" y="14"/>
                  </a:lnTo>
                  <a:cubicBezTo>
                    <a:pt x="764" y="14"/>
                    <a:pt x="757" y="11"/>
                    <a:pt x="750" y="11"/>
                  </a:cubicBezTo>
                  <a:lnTo>
                    <a:pt x="736" y="4"/>
                  </a:lnTo>
                  <a:lnTo>
                    <a:pt x="732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407" name="Google Shape;6407;p105"/>
            <p:cNvSpPr/>
            <p:nvPr/>
          </p:nvSpPr>
          <p:spPr>
            <a:xfrm>
              <a:off x="2786525" y="1885469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408" name="Google Shape;6408;p105"/>
            <p:cNvSpPr/>
            <p:nvPr/>
          </p:nvSpPr>
          <p:spPr>
            <a:xfrm>
              <a:off x="2788086" y="1882998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409" name="Google Shape;6409;p105"/>
            <p:cNvSpPr/>
            <p:nvPr/>
          </p:nvSpPr>
          <p:spPr>
            <a:xfrm>
              <a:off x="2785615" y="188798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410" name="Google Shape;6410;p105"/>
            <p:cNvSpPr/>
            <p:nvPr/>
          </p:nvSpPr>
          <p:spPr>
            <a:xfrm>
              <a:off x="2788996" y="1881857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411" name="Google Shape;6411;p105"/>
            <p:cNvSpPr/>
            <p:nvPr/>
          </p:nvSpPr>
          <p:spPr>
            <a:xfrm>
              <a:off x="2788371" y="188261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412" name="Google Shape;6412;p105"/>
            <p:cNvSpPr/>
            <p:nvPr/>
          </p:nvSpPr>
          <p:spPr>
            <a:xfrm>
              <a:off x="2786185" y="1886514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cubicBezTo>
                    <a:pt x="1" y="4"/>
                    <a:pt x="1" y="7"/>
                    <a:pt x="1" y="11"/>
                  </a:cubicBezTo>
                  <a:cubicBezTo>
                    <a:pt x="1" y="7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413" name="Google Shape;6413;p105"/>
            <p:cNvSpPr/>
            <p:nvPr/>
          </p:nvSpPr>
          <p:spPr>
            <a:xfrm>
              <a:off x="2786376" y="1885795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414" name="Google Shape;6414;p105"/>
            <p:cNvSpPr/>
            <p:nvPr/>
          </p:nvSpPr>
          <p:spPr>
            <a:xfrm>
              <a:off x="2786280" y="1886039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415" name="Google Shape;6415;p105"/>
            <p:cNvSpPr/>
            <p:nvPr/>
          </p:nvSpPr>
          <p:spPr>
            <a:xfrm>
              <a:off x="2787801" y="1883378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416" name="Google Shape;6416;p105"/>
            <p:cNvSpPr/>
            <p:nvPr/>
          </p:nvSpPr>
          <p:spPr>
            <a:xfrm>
              <a:off x="2788657" y="1882237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417" name="Google Shape;6417;p105"/>
            <p:cNvSpPr/>
            <p:nvPr/>
          </p:nvSpPr>
          <p:spPr>
            <a:xfrm>
              <a:off x="2786185" y="1886270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cubicBezTo>
                    <a:pt x="1" y="4"/>
                    <a:pt x="1" y="8"/>
                    <a:pt x="1" y="11"/>
                  </a:cubicBezTo>
                  <a:cubicBezTo>
                    <a:pt x="4" y="8"/>
                    <a:pt x="4" y="4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418" name="Google Shape;6418;p105"/>
            <p:cNvSpPr/>
            <p:nvPr/>
          </p:nvSpPr>
          <p:spPr>
            <a:xfrm>
              <a:off x="2785289" y="188832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419" name="Google Shape;6419;p105"/>
            <p:cNvSpPr/>
            <p:nvPr/>
          </p:nvSpPr>
          <p:spPr>
            <a:xfrm>
              <a:off x="2786050" y="1887180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cubicBezTo>
                    <a:pt x="4" y="4"/>
                    <a:pt x="0" y="7"/>
                    <a:pt x="0" y="11"/>
                  </a:cubicBezTo>
                  <a:cubicBezTo>
                    <a:pt x="0" y="7"/>
                    <a:pt x="4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420" name="Google Shape;6420;p105"/>
            <p:cNvSpPr/>
            <p:nvPr/>
          </p:nvSpPr>
          <p:spPr>
            <a:xfrm>
              <a:off x="2785860" y="188760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421" name="Google Shape;6421;p105"/>
            <p:cNvSpPr/>
            <p:nvPr/>
          </p:nvSpPr>
          <p:spPr>
            <a:xfrm>
              <a:off x="2787570" y="188375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422" name="Google Shape;6422;p105"/>
            <p:cNvSpPr/>
            <p:nvPr/>
          </p:nvSpPr>
          <p:spPr>
            <a:xfrm>
              <a:off x="2789281" y="188157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423" name="Google Shape;6423;p105"/>
            <p:cNvSpPr/>
            <p:nvPr/>
          </p:nvSpPr>
          <p:spPr>
            <a:xfrm>
              <a:off x="2787285" y="188413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424" name="Google Shape;6424;p105"/>
            <p:cNvSpPr/>
            <p:nvPr/>
          </p:nvSpPr>
          <p:spPr>
            <a:xfrm>
              <a:off x="2787041" y="1884464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425" name="Google Shape;6425;p105"/>
            <p:cNvSpPr/>
            <p:nvPr/>
          </p:nvSpPr>
          <p:spPr>
            <a:xfrm>
              <a:off x="2786851" y="188484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426" name="Google Shape;6426;p105"/>
            <p:cNvSpPr/>
            <p:nvPr/>
          </p:nvSpPr>
          <p:spPr>
            <a:xfrm>
              <a:off x="2786715" y="1885184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427" name="Google Shape;6427;p105"/>
            <p:cNvSpPr/>
            <p:nvPr/>
          </p:nvSpPr>
          <p:spPr>
            <a:xfrm>
              <a:off x="2836191" y="1932053"/>
              <a:ext cx="109" cy="530"/>
            </a:xfrm>
            <a:custGeom>
              <a:avLst/>
              <a:gdLst/>
              <a:ahLst/>
              <a:cxnLst/>
              <a:rect l="l" t="t" r="r" b="b"/>
              <a:pathLst>
                <a:path w="8" h="39" extrusionOk="0">
                  <a:moveTo>
                    <a:pt x="8" y="0"/>
                  </a:moveTo>
                  <a:cubicBezTo>
                    <a:pt x="4" y="11"/>
                    <a:pt x="1" y="25"/>
                    <a:pt x="1" y="39"/>
                  </a:cubicBezTo>
                  <a:cubicBezTo>
                    <a:pt x="1" y="25"/>
                    <a:pt x="8" y="11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428" name="Google Shape;6428;p105"/>
            <p:cNvSpPr/>
            <p:nvPr/>
          </p:nvSpPr>
          <p:spPr>
            <a:xfrm>
              <a:off x="2836056" y="1932664"/>
              <a:ext cx="149" cy="2064"/>
            </a:xfrm>
            <a:custGeom>
              <a:avLst/>
              <a:gdLst/>
              <a:ahLst/>
              <a:cxnLst/>
              <a:rect l="l" t="t" r="r" b="b"/>
              <a:pathLst>
                <a:path w="11" h="152" extrusionOk="0">
                  <a:moveTo>
                    <a:pt x="11" y="1"/>
                  </a:moveTo>
                  <a:cubicBezTo>
                    <a:pt x="4" y="46"/>
                    <a:pt x="0" y="99"/>
                    <a:pt x="0" y="151"/>
                  </a:cubicBezTo>
                  <a:cubicBezTo>
                    <a:pt x="0" y="102"/>
                    <a:pt x="4" y="50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429" name="Google Shape;6429;p105"/>
            <p:cNvSpPr/>
            <p:nvPr/>
          </p:nvSpPr>
          <p:spPr>
            <a:xfrm>
              <a:off x="2797075" y="187524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430" name="Google Shape;6430;p105"/>
            <p:cNvSpPr/>
            <p:nvPr/>
          </p:nvSpPr>
          <p:spPr>
            <a:xfrm>
              <a:off x="2825316" y="1938231"/>
              <a:ext cx="339" cy="815"/>
            </a:xfrm>
            <a:custGeom>
              <a:avLst/>
              <a:gdLst/>
              <a:ahLst/>
              <a:cxnLst/>
              <a:rect l="l" t="t" r="r" b="b"/>
              <a:pathLst>
                <a:path w="25" h="60" extrusionOk="0">
                  <a:moveTo>
                    <a:pt x="25" y="0"/>
                  </a:moveTo>
                  <a:cubicBezTo>
                    <a:pt x="21" y="21"/>
                    <a:pt x="14" y="42"/>
                    <a:pt x="0" y="60"/>
                  </a:cubicBezTo>
                  <a:cubicBezTo>
                    <a:pt x="14" y="42"/>
                    <a:pt x="21" y="21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431" name="Google Shape;6431;p105"/>
            <p:cNvSpPr/>
            <p:nvPr/>
          </p:nvSpPr>
          <p:spPr>
            <a:xfrm>
              <a:off x="2832009" y="1935380"/>
              <a:ext cx="353" cy="149"/>
            </a:xfrm>
            <a:custGeom>
              <a:avLst/>
              <a:gdLst/>
              <a:ahLst/>
              <a:cxnLst/>
              <a:rect l="l" t="t" r="r" b="b"/>
              <a:pathLst>
                <a:path w="26" h="11" extrusionOk="0">
                  <a:moveTo>
                    <a:pt x="25" y="11"/>
                  </a:moveTo>
                  <a:cubicBezTo>
                    <a:pt x="15" y="7"/>
                    <a:pt x="8" y="4"/>
                    <a:pt x="1" y="0"/>
                  </a:cubicBezTo>
                  <a:cubicBezTo>
                    <a:pt x="8" y="4"/>
                    <a:pt x="15" y="7"/>
                    <a:pt x="25" y="1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432" name="Google Shape;6432;p105"/>
            <p:cNvSpPr/>
            <p:nvPr/>
          </p:nvSpPr>
          <p:spPr>
            <a:xfrm>
              <a:off x="2832960" y="1935570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433" name="Google Shape;6433;p105"/>
            <p:cNvSpPr/>
            <p:nvPr/>
          </p:nvSpPr>
          <p:spPr>
            <a:xfrm>
              <a:off x="2824881" y="1938516"/>
              <a:ext cx="394" cy="625"/>
            </a:xfrm>
            <a:custGeom>
              <a:avLst/>
              <a:gdLst/>
              <a:ahLst/>
              <a:cxnLst/>
              <a:rect l="l" t="t" r="r" b="b"/>
              <a:pathLst>
                <a:path w="29" h="46" extrusionOk="0">
                  <a:moveTo>
                    <a:pt x="1" y="0"/>
                  </a:moveTo>
                  <a:cubicBezTo>
                    <a:pt x="15" y="14"/>
                    <a:pt x="22" y="28"/>
                    <a:pt x="29" y="46"/>
                  </a:cubicBezTo>
                  <a:lnTo>
                    <a:pt x="29" y="46"/>
                  </a:lnTo>
                  <a:cubicBezTo>
                    <a:pt x="22" y="28"/>
                    <a:pt x="15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434" name="Google Shape;6434;p105"/>
            <p:cNvSpPr/>
            <p:nvPr/>
          </p:nvSpPr>
          <p:spPr>
            <a:xfrm>
              <a:off x="2835865" y="193471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7"/>
                  </a:moveTo>
                  <a:lnTo>
                    <a:pt x="11" y="0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435" name="Google Shape;6435;p105"/>
            <p:cNvSpPr/>
            <p:nvPr/>
          </p:nvSpPr>
          <p:spPr>
            <a:xfrm>
              <a:off x="2833489" y="1935570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436" name="Google Shape;6436;p105"/>
            <p:cNvSpPr/>
            <p:nvPr/>
          </p:nvSpPr>
          <p:spPr>
            <a:xfrm>
              <a:off x="2832444" y="1935516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cubicBezTo>
                    <a:pt x="7" y="1"/>
                    <a:pt x="18" y="4"/>
                    <a:pt x="25" y="4"/>
                  </a:cubicBezTo>
                  <a:cubicBezTo>
                    <a:pt x="18" y="4"/>
                    <a:pt x="1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437" name="Google Shape;6437;p105"/>
            <p:cNvSpPr/>
            <p:nvPr/>
          </p:nvSpPr>
          <p:spPr>
            <a:xfrm>
              <a:off x="2834671" y="1935230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25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438" name="Google Shape;6438;p105"/>
            <p:cNvSpPr/>
            <p:nvPr/>
          </p:nvSpPr>
          <p:spPr>
            <a:xfrm>
              <a:off x="2834060" y="1935421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439" name="Google Shape;6439;p105"/>
            <p:cNvSpPr/>
            <p:nvPr/>
          </p:nvSpPr>
          <p:spPr>
            <a:xfrm>
              <a:off x="2835241" y="1934945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440" name="Google Shape;6440;p105"/>
            <p:cNvSpPr/>
            <p:nvPr/>
          </p:nvSpPr>
          <p:spPr>
            <a:xfrm>
              <a:off x="2836056" y="193471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441" name="Google Shape;6441;p105"/>
            <p:cNvSpPr/>
            <p:nvPr/>
          </p:nvSpPr>
          <p:spPr>
            <a:xfrm>
              <a:off x="2764461" y="1889977"/>
              <a:ext cx="57148" cy="110439"/>
            </a:xfrm>
            <a:custGeom>
              <a:avLst/>
              <a:gdLst/>
              <a:ahLst/>
              <a:cxnLst/>
              <a:rect l="l" t="t" r="r" b="b"/>
              <a:pathLst>
                <a:path w="4209" h="8134" extrusionOk="0">
                  <a:moveTo>
                    <a:pt x="1335" y="1"/>
                  </a:moveTo>
                  <a:cubicBezTo>
                    <a:pt x="1324" y="8"/>
                    <a:pt x="1317" y="15"/>
                    <a:pt x="1314" y="25"/>
                  </a:cubicBezTo>
                  <a:cubicBezTo>
                    <a:pt x="1286" y="92"/>
                    <a:pt x="1205" y="127"/>
                    <a:pt x="1107" y="162"/>
                  </a:cubicBezTo>
                  <a:lnTo>
                    <a:pt x="1062" y="180"/>
                  </a:lnTo>
                  <a:cubicBezTo>
                    <a:pt x="967" y="211"/>
                    <a:pt x="845" y="253"/>
                    <a:pt x="813" y="313"/>
                  </a:cubicBezTo>
                  <a:cubicBezTo>
                    <a:pt x="723" y="471"/>
                    <a:pt x="500" y="477"/>
                    <a:pt x="390" y="477"/>
                  </a:cubicBezTo>
                  <a:cubicBezTo>
                    <a:pt x="381" y="477"/>
                    <a:pt x="372" y="477"/>
                    <a:pt x="365" y="477"/>
                  </a:cubicBezTo>
                  <a:lnTo>
                    <a:pt x="344" y="477"/>
                  </a:lnTo>
                  <a:cubicBezTo>
                    <a:pt x="341" y="477"/>
                    <a:pt x="124" y="481"/>
                    <a:pt x="106" y="593"/>
                  </a:cubicBezTo>
                  <a:lnTo>
                    <a:pt x="103" y="631"/>
                  </a:lnTo>
                  <a:cubicBezTo>
                    <a:pt x="78" y="810"/>
                    <a:pt x="1" y="1352"/>
                    <a:pt x="1" y="1447"/>
                  </a:cubicBezTo>
                  <a:cubicBezTo>
                    <a:pt x="4" y="1524"/>
                    <a:pt x="278" y="1846"/>
                    <a:pt x="369" y="1881"/>
                  </a:cubicBezTo>
                  <a:cubicBezTo>
                    <a:pt x="463" y="1919"/>
                    <a:pt x="460" y="2024"/>
                    <a:pt x="456" y="2112"/>
                  </a:cubicBezTo>
                  <a:cubicBezTo>
                    <a:pt x="453" y="2186"/>
                    <a:pt x="453" y="2238"/>
                    <a:pt x="481" y="2252"/>
                  </a:cubicBezTo>
                  <a:cubicBezTo>
                    <a:pt x="589" y="2305"/>
                    <a:pt x="607" y="2434"/>
                    <a:pt x="565" y="2532"/>
                  </a:cubicBezTo>
                  <a:cubicBezTo>
                    <a:pt x="551" y="2574"/>
                    <a:pt x="516" y="2613"/>
                    <a:pt x="474" y="2630"/>
                  </a:cubicBezTo>
                  <a:lnTo>
                    <a:pt x="474" y="2665"/>
                  </a:lnTo>
                  <a:cubicBezTo>
                    <a:pt x="481" y="2770"/>
                    <a:pt x="488" y="2924"/>
                    <a:pt x="386" y="3008"/>
                  </a:cubicBezTo>
                  <a:cubicBezTo>
                    <a:pt x="365" y="3029"/>
                    <a:pt x="351" y="3061"/>
                    <a:pt x="355" y="3089"/>
                  </a:cubicBezTo>
                  <a:cubicBezTo>
                    <a:pt x="355" y="3204"/>
                    <a:pt x="446" y="3369"/>
                    <a:pt x="582" y="3491"/>
                  </a:cubicBezTo>
                  <a:cubicBezTo>
                    <a:pt x="820" y="3705"/>
                    <a:pt x="820" y="4034"/>
                    <a:pt x="820" y="4212"/>
                  </a:cubicBezTo>
                  <a:cubicBezTo>
                    <a:pt x="824" y="4265"/>
                    <a:pt x="848" y="4314"/>
                    <a:pt x="887" y="4349"/>
                  </a:cubicBezTo>
                  <a:cubicBezTo>
                    <a:pt x="953" y="4423"/>
                    <a:pt x="992" y="4521"/>
                    <a:pt x="992" y="4622"/>
                  </a:cubicBezTo>
                  <a:lnTo>
                    <a:pt x="992" y="4629"/>
                  </a:lnTo>
                  <a:lnTo>
                    <a:pt x="992" y="4636"/>
                  </a:lnTo>
                  <a:lnTo>
                    <a:pt x="985" y="4664"/>
                  </a:lnTo>
                  <a:lnTo>
                    <a:pt x="985" y="4671"/>
                  </a:lnTo>
                  <a:lnTo>
                    <a:pt x="978" y="4696"/>
                  </a:lnTo>
                  <a:lnTo>
                    <a:pt x="974" y="4706"/>
                  </a:lnTo>
                  <a:lnTo>
                    <a:pt x="967" y="4724"/>
                  </a:lnTo>
                  <a:lnTo>
                    <a:pt x="964" y="4741"/>
                  </a:lnTo>
                  <a:lnTo>
                    <a:pt x="960" y="4759"/>
                  </a:lnTo>
                  <a:lnTo>
                    <a:pt x="953" y="4773"/>
                  </a:lnTo>
                  <a:lnTo>
                    <a:pt x="950" y="4790"/>
                  </a:lnTo>
                  <a:lnTo>
                    <a:pt x="943" y="4808"/>
                  </a:lnTo>
                  <a:lnTo>
                    <a:pt x="939" y="4825"/>
                  </a:lnTo>
                  <a:lnTo>
                    <a:pt x="932" y="4843"/>
                  </a:lnTo>
                  <a:lnTo>
                    <a:pt x="929" y="4864"/>
                  </a:lnTo>
                  <a:lnTo>
                    <a:pt x="922" y="4881"/>
                  </a:lnTo>
                  <a:lnTo>
                    <a:pt x="915" y="4899"/>
                  </a:lnTo>
                  <a:lnTo>
                    <a:pt x="908" y="4916"/>
                  </a:lnTo>
                  <a:lnTo>
                    <a:pt x="901" y="4937"/>
                  </a:lnTo>
                  <a:lnTo>
                    <a:pt x="897" y="4955"/>
                  </a:lnTo>
                  <a:lnTo>
                    <a:pt x="890" y="4976"/>
                  </a:lnTo>
                  <a:lnTo>
                    <a:pt x="883" y="4993"/>
                  </a:lnTo>
                  <a:lnTo>
                    <a:pt x="876" y="5014"/>
                  </a:lnTo>
                  <a:lnTo>
                    <a:pt x="869" y="5032"/>
                  </a:lnTo>
                  <a:lnTo>
                    <a:pt x="862" y="5049"/>
                  </a:lnTo>
                  <a:lnTo>
                    <a:pt x="855" y="5070"/>
                  </a:lnTo>
                  <a:lnTo>
                    <a:pt x="848" y="5091"/>
                  </a:lnTo>
                  <a:lnTo>
                    <a:pt x="838" y="5109"/>
                  </a:lnTo>
                  <a:lnTo>
                    <a:pt x="831" y="5130"/>
                  </a:lnTo>
                  <a:lnTo>
                    <a:pt x="824" y="5147"/>
                  </a:lnTo>
                  <a:lnTo>
                    <a:pt x="813" y="5172"/>
                  </a:lnTo>
                  <a:lnTo>
                    <a:pt x="803" y="5200"/>
                  </a:lnTo>
                  <a:lnTo>
                    <a:pt x="792" y="5221"/>
                  </a:lnTo>
                  <a:lnTo>
                    <a:pt x="785" y="5238"/>
                  </a:lnTo>
                  <a:lnTo>
                    <a:pt x="775" y="5256"/>
                  </a:lnTo>
                  <a:lnTo>
                    <a:pt x="768" y="5273"/>
                  </a:lnTo>
                  <a:lnTo>
                    <a:pt x="757" y="5291"/>
                  </a:lnTo>
                  <a:lnTo>
                    <a:pt x="750" y="5308"/>
                  </a:lnTo>
                  <a:lnTo>
                    <a:pt x="740" y="5326"/>
                  </a:lnTo>
                  <a:lnTo>
                    <a:pt x="733" y="5340"/>
                  </a:lnTo>
                  <a:lnTo>
                    <a:pt x="722" y="5357"/>
                  </a:lnTo>
                  <a:lnTo>
                    <a:pt x="715" y="5371"/>
                  </a:lnTo>
                  <a:lnTo>
                    <a:pt x="705" y="5389"/>
                  </a:lnTo>
                  <a:lnTo>
                    <a:pt x="694" y="5403"/>
                  </a:lnTo>
                  <a:lnTo>
                    <a:pt x="687" y="5420"/>
                  </a:lnTo>
                  <a:lnTo>
                    <a:pt x="677" y="5431"/>
                  </a:lnTo>
                  <a:lnTo>
                    <a:pt x="666" y="5445"/>
                  </a:lnTo>
                  <a:lnTo>
                    <a:pt x="656" y="5459"/>
                  </a:lnTo>
                  <a:lnTo>
                    <a:pt x="649" y="5473"/>
                  </a:lnTo>
                  <a:lnTo>
                    <a:pt x="638" y="5483"/>
                  </a:lnTo>
                  <a:lnTo>
                    <a:pt x="628" y="5497"/>
                  </a:lnTo>
                  <a:lnTo>
                    <a:pt x="617" y="5508"/>
                  </a:lnTo>
                  <a:lnTo>
                    <a:pt x="607" y="5518"/>
                  </a:lnTo>
                  <a:lnTo>
                    <a:pt x="600" y="5529"/>
                  </a:lnTo>
                  <a:lnTo>
                    <a:pt x="586" y="5536"/>
                  </a:lnTo>
                  <a:lnTo>
                    <a:pt x="579" y="5546"/>
                  </a:lnTo>
                  <a:lnTo>
                    <a:pt x="565" y="5553"/>
                  </a:lnTo>
                  <a:lnTo>
                    <a:pt x="558" y="5560"/>
                  </a:lnTo>
                  <a:lnTo>
                    <a:pt x="544" y="5571"/>
                  </a:lnTo>
                  <a:lnTo>
                    <a:pt x="537" y="5571"/>
                  </a:lnTo>
                  <a:cubicBezTo>
                    <a:pt x="530" y="5574"/>
                    <a:pt x="523" y="5578"/>
                    <a:pt x="516" y="5581"/>
                  </a:cubicBezTo>
                  <a:cubicBezTo>
                    <a:pt x="505" y="5644"/>
                    <a:pt x="491" y="5718"/>
                    <a:pt x="481" y="5795"/>
                  </a:cubicBezTo>
                  <a:cubicBezTo>
                    <a:pt x="442" y="5998"/>
                    <a:pt x="407" y="6204"/>
                    <a:pt x="372" y="6345"/>
                  </a:cubicBezTo>
                  <a:cubicBezTo>
                    <a:pt x="341" y="6460"/>
                    <a:pt x="285" y="6681"/>
                    <a:pt x="323" y="6737"/>
                  </a:cubicBezTo>
                  <a:cubicBezTo>
                    <a:pt x="327" y="6740"/>
                    <a:pt x="330" y="6747"/>
                    <a:pt x="348" y="6747"/>
                  </a:cubicBezTo>
                  <a:cubicBezTo>
                    <a:pt x="491" y="6765"/>
                    <a:pt x="719" y="6982"/>
                    <a:pt x="1111" y="7475"/>
                  </a:cubicBezTo>
                  <a:cubicBezTo>
                    <a:pt x="1170" y="7552"/>
                    <a:pt x="1223" y="7633"/>
                    <a:pt x="1265" y="7720"/>
                  </a:cubicBezTo>
                  <a:lnTo>
                    <a:pt x="1398" y="7720"/>
                  </a:lnTo>
                  <a:lnTo>
                    <a:pt x="1447" y="7724"/>
                  </a:lnTo>
                  <a:lnTo>
                    <a:pt x="1475" y="7727"/>
                  </a:lnTo>
                  <a:cubicBezTo>
                    <a:pt x="1503" y="7731"/>
                    <a:pt x="1527" y="7734"/>
                    <a:pt x="1552" y="7741"/>
                  </a:cubicBezTo>
                  <a:cubicBezTo>
                    <a:pt x="1737" y="7769"/>
                    <a:pt x="1874" y="7930"/>
                    <a:pt x="1874" y="8116"/>
                  </a:cubicBezTo>
                  <a:cubicBezTo>
                    <a:pt x="1898" y="8129"/>
                    <a:pt x="1958" y="8134"/>
                    <a:pt x="2024" y="8134"/>
                  </a:cubicBezTo>
                  <a:cubicBezTo>
                    <a:pt x="2085" y="8134"/>
                    <a:pt x="2151" y="8130"/>
                    <a:pt x="2200" y="8123"/>
                  </a:cubicBezTo>
                  <a:lnTo>
                    <a:pt x="2200" y="8116"/>
                  </a:lnTo>
                  <a:lnTo>
                    <a:pt x="2203" y="8102"/>
                  </a:lnTo>
                  <a:lnTo>
                    <a:pt x="2203" y="8098"/>
                  </a:lnTo>
                  <a:cubicBezTo>
                    <a:pt x="2203" y="8091"/>
                    <a:pt x="2207" y="8088"/>
                    <a:pt x="2207" y="8081"/>
                  </a:cubicBezTo>
                  <a:lnTo>
                    <a:pt x="2207" y="8077"/>
                  </a:lnTo>
                  <a:cubicBezTo>
                    <a:pt x="2207" y="8070"/>
                    <a:pt x="2210" y="8067"/>
                    <a:pt x="2214" y="8060"/>
                  </a:cubicBezTo>
                  <a:lnTo>
                    <a:pt x="2214" y="8056"/>
                  </a:lnTo>
                  <a:cubicBezTo>
                    <a:pt x="2214" y="8049"/>
                    <a:pt x="2217" y="8042"/>
                    <a:pt x="2221" y="8035"/>
                  </a:cubicBezTo>
                  <a:lnTo>
                    <a:pt x="2221" y="8032"/>
                  </a:lnTo>
                  <a:cubicBezTo>
                    <a:pt x="2224" y="8025"/>
                    <a:pt x="2228" y="8018"/>
                    <a:pt x="2231" y="8011"/>
                  </a:cubicBezTo>
                  <a:lnTo>
                    <a:pt x="2231" y="8007"/>
                  </a:lnTo>
                  <a:cubicBezTo>
                    <a:pt x="2235" y="8000"/>
                    <a:pt x="2242" y="7993"/>
                    <a:pt x="2245" y="7986"/>
                  </a:cubicBezTo>
                  <a:lnTo>
                    <a:pt x="2249" y="7983"/>
                  </a:lnTo>
                  <a:cubicBezTo>
                    <a:pt x="2256" y="7976"/>
                    <a:pt x="2263" y="7969"/>
                    <a:pt x="2270" y="7962"/>
                  </a:cubicBezTo>
                  <a:cubicBezTo>
                    <a:pt x="2277" y="7955"/>
                    <a:pt x="2284" y="7948"/>
                    <a:pt x="2294" y="7944"/>
                  </a:cubicBezTo>
                  <a:lnTo>
                    <a:pt x="2294" y="7941"/>
                  </a:lnTo>
                  <a:cubicBezTo>
                    <a:pt x="2172" y="7808"/>
                    <a:pt x="1944" y="7678"/>
                    <a:pt x="1765" y="7661"/>
                  </a:cubicBezTo>
                  <a:cubicBezTo>
                    <a:pt x="1653" y="7647"/>
                    <a:pt x="1555" y="7591"/>
                    <a:pt x="1489" y="7500"/>
                  </a:cubicBezTo>
                  <a:cubicBezTo>
                    <a:pt x="1370" y="7346"/>
                    <a:pt x="1314" y="7157"/>
                    <a:pt x="1324" y="6964"/>
                  </a:cubicBezTo>
                  <a:cubicBezTo>
                    <a:pt x="1335" y="6887"/>
                    <a:pt x="1282" y="6807"/>
                    <a:pt x="1230" y="6723"/>
                  </a:cubicBezTo>
                  <a:cubicBezTo>
                    <a:pt x="1177" y="6639"/>
                    <a:pt x="1121" y="6558"/>
                    <a:pt x="1121" y="6460"/>
                  </a:cubicBezTo>
                  <a:cubicBezTo>
                    <a:pt x="1121" y="6394"/>
                    <a:pt x="1086" y="6373"/>
                    <a:pt x="946" y="6320"/>
                  </a:cubicBezTo>
                  <a:cubicBezTo>
                    <a:pt x="904" y="6302"/>
                    <a:pt x="859" y="6285"/>
                    <a:pt x="810" y="6260"/>
                  </a:cubicBezTo>
                  <a:cubicBezTo>
                    <a:pt x="631" y="6173"/>
                    <a:pt x="708" y="5872"/>
                    <a:pt x="782" y="5578"/>
                  </a:cubicBezTo>
                  <a:cubicBezTo>
                    <a:pt x="806" y="5494"/>
                    <a:pt x="824" y="5410"/>
                    <a:pt x="838" y="5322"/>
                  </a:cubicBezTo>
                  <a:cubicBezTo>
                    <a:pt x="848" y="5224"/>
                    <a:pt x="908" y="5077"/>
                    <a:pt x="978" y="4906"/>
                  </a:cubicBezTo>
                  <a:cubicBezTo>
                    <a:pt x="1072" y="4671"/>
                    <a:pt x="1202" y="4349"/>
                    <a:pt x="1146" y="4244"/>
                  </a:cubicBezTo>
                  <a:cubicBezTo>
                    <a:pt x="1107" y="4177"/>
                    <a:pt x="1114" y="4097"/>
                    <a:pt x="1160" y="4037"/>
                  </a:cubicBezTo>
                  <a:cubicBezTo>
                    <a:pt x="1222" y="3951"/>
                    <a:pt x="1355" y="3895"/>
                    <a:pt x="1477" y="3895"/>
                  </a:cubicBezTo>
                  <a:cubicBezTo>
                    <a:pt x="1499" y="3895"/>
                    <a:pt x="1521" y="3897"/>
                    <a:pt x="1541" y="3901"/>
                  </a:cubicBezTo>
                  <a:cubicBezTo>
                    <a:pt x="1629" y="3911"/>
                    <a:pt x="1702" y="3974"/>
                    <a:pt x="1727" y="4058"/>
                  </a:cubicBezTo>
                  <a:lnTo>
                    <a:pt x="1730" y="4072"/>
                  </a:lnTo>
                  <a:cubicBezTo>
                    <a:pt x="1785" y="4276"/>
                    <a:pt x="1804" y="4344"/>
                    <a:pt x="2007" y="4344"/>
                  </a:cubicBezTo>
                  <a:cubicBezTo>
                    <a:pt x="2028" y="4344"/>
                    <a:pt x="2049" y="4343"/>
                    <a:pt x="2073" y="4342"/>
                  </a:cubicBezTo>
                  <a:cubicBezTo>
                    <a:pt x="2084" y="4342"/>
                    <a:pt x="2094" y="4341"/>
                    <a:pt x="2105" y="4341"/>
                  </a:cubicBezTo>
                  <a:cubicBezTo>
                    <a:pt x="2297" y="4341"/>
                    <a:pt x="2389" y="4434"/>
                    <a:pt x="2469" y="4514"/>
                  </a:cubicBezTo>
                  <a:cubicBezTo>
                    <a:pt x="2518" y="4570"/>
                    <a:pt x="2581" y="4615"/>
                    <a:pt x="2655" y="4643"/>
                  </a:cubicBezTo>
                  <a:cubicBezTo>
                    <a:pt x="2655" y="4636"/>
                    <a:pt x="2655" y="4629"/>
                    <a:pt x="2655" y="4619"/>
                  </a:cubicBezTo>
                  <a:lnTo>
                    <a:pt x="2655" y="4615"/>
                  </a:lnTo>
                  <a:cubicBezTo>
                    <a:pt x="2651" y="4608"/>
                    <a:pt x="2651" y="4601"/>
                    <a:pt x="2648" y="4594"/>
                  </a:cubicBezTo>
                  <a:cubicBezTo>
                    <a:pt x="2648" y="4587"/>
                    <a:pt x="2644" y="4577"/>
                    <a:pt x="2641" y="4570"/>
                  </a:cubicBezTo>
                  <a:lnTo>
                    <a:pt x="2637" y="4566"/>
                  </a:lnTo>
                  <a:lnTo>
                    <a:pt x="2627" y="4542"/>
                  </a:lnTo>
                  <a:cubicBezTo>
                    <a:pt x="2585" y="4465"/>
                    <a:pt x="2564" y="4381"/>
                    <a:pt x="2564" y="4297"/>
                  </a:cubicBezTo>
                  <a:cubicBezTo>
                    <a:pt x="2564" y="4237"/>
                    <a:pt x="2543" y="4184"/>
                    <a:pt x="2508" y="4139"/>
                  </a:cubicBezTo>
                  <a:cubicBezTo>
                    <a:pt x="2445" y="4037"/>
                    <a:pt x="2410" y="3946"/>
                    <a:pt x="2557" y="3764"/>
                  </a:cubicBezTo>
                  <a:cubicBezTo>
                    <a:pt x="2732" y="3550"/>
                    <a:pt x="3017" y="3353"/>
                    <a:pt x="3253" y="3353"/>
                  </a:cubicBezTo>
                  <a:cubicBezTo>
                    <a:pt x="3295" y="3353"/>
                    <a:pt x="3335" y="3359"/>
                    <a:pt x="3372" y="3372"/>
                  </a:cubicBezTo>
                  <a:cubicBezTo>
                    <a:pt x="3401" y="3381"/>
                    <a:pt x="3435" y="3384"/>
                    <a:pt x="3473" y="3384"/>
                  </a:cubicBezTo>
                  <a:cubicBezTo>
                    <a:pt x="3542" y="3384"/>
                    <a:pt x="3622" y="3373"/>
                    <a:pt x="3701" y="3362"/>
                  </a:cubicBezTo>
                  <a:cubicBezTo>
                    <a:pt x="3784" y="3349"/>
                    <a:pt x="3864" y="3338"/>
                    <a:pt x="3936" y="3338"/>
                  </a:cubicBezTo>
                  <a:cubicBezTo>
                    <a:pt x="4025" y="3338"/>
                    <a:pt x="4101" y="3356"/>
                    <a:pt x="4149" y="3414"/>
                  </a:cubicBezTo>
                  <a:lnTo>
                    <a:pt x="4156" y="3421"/>
                  </a:lnTo>
                  <a:lnTo>
                    <a:pt x="4171" y="3418"/>
                  </a:lnTo>
                  <a:cubicBezTo>
                    <a:pt x="4174" y="3407"/>
                    <a:pt x="4181" y="3397"/>
                    <a:pt x="4188" y="3386"/>
                  </a:cubicBezTo>
                  <a:cubicBezTo>
                    <a:pt x="4192" y="3376"/>
                    <a:pt x="4195" y="3365"/>
                    <a:pt x="4199" y="3355"/>
                  </a:cubicBezTo>
                  <a:lnTo>
                    <a:pt x="4199" y="3348"/>
                  </a:lnTo>
                  <a:cubicBezTo>
                    <a:pt x="4202" y="3341"/>
                    <a:pt x="4202" y="3330"/>
                    <a:pt x="4206" y="3320"/>
                  </a:cubicBezTo>
                  <a:lnTo>
                    <a:pt x="4206" y="3313"/>
                  </a:lnTo>
                  <a:cubicBezTo>
                    <a:pt x="4206" y="3302"/>
                    <a:pt x="4209" y="3292"/>
                    <a:pt x="4209" y="3281"/>
                  </a:cubicBezTo>
                  <a:lnTo>
                    <a:pt x="4209" y="3278"/>
                  </a:lnTo>
                  <a:lnTo>
                    <a:pt x="4209" y="3246"/>
                  </a:lnTo>
                  <a:lnTo>
                    <a:pt x="4209" y="3243"/>
                  </a:lnTo>
                  <a:cubicBezTo>
                    <a:pt x="4209" y="3232"/>
                    <a:pt x="4209" y="3222"/>
                    <a:pt x="4206" y="3211"/>
                  </a:cubicBezTo>
                  <a:lnTo>
                    <a:pt x="4206" y="3204"/>
                  </a:lnTo>
                  <a:cubicBezTo>
                    <a:pt x="4206" y="3194"/>
                    <a:pt x="4202" y="3180"/>
                    <a:pt x="4202" y="3169"/>
                  </a:cubicBezTo>
                  <a:lnTo>
                    <a:pt x="4202" y="3162"/>
                  </a:lnTo>
                  <a:lnTo>
                    <a:pt x="4199" y="3127"/>
                  </a:lnTo>
                  <a:cubicBezTo>
                    <a:pt x="4185" y="3047"/>
                    <a:pt x="4178" y="2966"/>
                    <a:pt x="4185" y="2889"/>
                  </a:cubicBezTo>
                  <a:cubicBezTo>
                    <a:pt x="4206" y="2634"/>
                    <a:pt x="3985" y="2410"/>
                    <a:pt x="3855" y="2375"/>
                  </a:cubicBezTo>
                  <a:cubicBezTo>
                    <a:pt x="3719" y="2333"/>
                    <a:pt x="3754" y="2154"/>
                    <a:pt x="3785" y="1993"/>
                  </a:cubicBezTo>
                  <a:lnTo>
                    <a:pt x="3789" y="1975"/>
                  </a:lnTo>
                  <a:cubicBezTo>
                    <a:pt x="3803" y="1912"/>
                    <a:pt x="3810" y="1849"/>
                    <a:pt x="3817" y="1786"/>
                  </a:cubicBezTo>
                  <a:cubicBezTo>
                    <a:pt x="3817" y="1751"/>
                    <a:pt x="3810" y="1723"/>
                    <a:pt x="3796" y="1713"/>
                  </a:cubicBezTo>
                  <a:cubicBezTo>
                    <a:pt x="3645" y="1629"/>
                    <a:pt x="3540" y="1496"/>
                    <a:pt x="3435" y="1370"/>
                  </a:cubicBezTo>
                  <a:lnTo>
                    <a:pt x="3379" y="1300"/>
                  </a:lnTo>
                  <a:cubicBezTo>
                    <a:pt x="3346" y="1261"/>
                    <a:pt x="3273" y="1238"/>
                    <a:pt x="3189" y="1238"/>
                  </a:cubicBezTo>
                  <a:cubicBezTo>
                    <a:pt x="3165" y="1238"/>
                    <a:pt x="3141" y="1240"/>
                    <a:pt x="3117" y="1244"/>
                  </a:cubicBezTo>
                  <a:cubicBezTo>
                    <a:pt x="3033" y="1258"/>
                    <a:pt x="2987" y="1289"/>
                    <a:pt x="2977" y="1307"/>
                  </a:cubicBezTo>
                  <a:cubicBezTo>
                    <a:pt x="2938" y="1408"/>
                    <a:pt x="2816" y="1468"/>
                    <a:pt x="2714" y="1482"/>
                  </a:cubicBezTo>
                  <a:cubicBezTo>
                    <a:pt x="2699" y="1485"/>
                    <a:pt x="2685" y="1487"/>
                    <a:pt x="2670" y="1487"/>
                  </a:cubicBezTo>
                  <a:cubicBezTo>
                    <a:pt x="2611" y="1487"/>
                    <a:pt x="2554" y="1460"/>
                    <a:pt x="2515" y="1415"/>
                  </a:cubicBezTo>
                  <a:cubicBezTo>
                    <a:pt x="2494" y="1387"/>
                    <a:pt x="2466" y="1370"/>
                    <a:pt x="2434" y="1366"/>
                  </a:cubicBezTo>
                  <a:cubicBezTo>
                    <a:pt x="2427" y="1365"/>
                    <a:pt x="2419" y="1365"/>
                    <a:pt x="2410" y="1365"/>
                  </a:cubicBezTo>
                  <a:cubicBezTo>
                    <a:pt x="2364" y="1365"/>
                    <a:pt x="2298" y="1383"/>
                    <a:pt x="2207" y="1450"/>
                  </a:cubicBezTo>
                  <a:cubicBezTo>
                    <a:pt x="2179" y="1475"/>
                    <a:pt x="2144" y="1499"/>
                    <a:pt x="2112" y="1527"/>
                  </a:cubicBezTo>
                  <a:cubicBezTo>
                    <a:pt x="1982" y="1630"/>
                    <a:pt x="1859" y="1731"/>
                    <a:pt x="1756" y="1731"/>
                  </a:cubicBezTo>
                  <a:cubicBezTo>
                    <a:pt x="1740" y="1731"/>
                    <a:pt x="1724" y="1729"/>
                    <a:pt x="1709" y="1723"/>
                  </a:cubicBezTo>
                  <a:cubicBezTo>
                    <a:pt x="1657" y="1702"/>
                    <a:pt x="1622" y="1657"/>
                    <a:pt x="1615" y="1601"/>
                  </a:cubicBezTo>
                  <a:cubicBezTo>
                    <a:pt x="1590" y="1506"/>
                    <a:pt x="1615" y="1405"/>
                    <a:pt x="1685" y="1338"/>
                  </a:cubicBezTo>
                  <a:cubicBezTo>
                    <a:pt x="1730" y="1293"/>
                    <a:pt x="1755" y="1230"/>
                    <a:pt x="1755" y="1167"/>
                  </a:cubicBezTo>
                  <a:cubicBezTo>
                    <a:pt x="1755" y="1079"/>
                    <a:pt x="1769" y="992"/>
                    <a:pt x="1793" y="908"/>
                  </a:cubicBezTo>
                  <a:cubicBezTo>
                    <a:pt x="1818" y="806"/>
                    <a:pt x="1839" y="722"/>
                    <a:pt x="1804" y="603"/>
                  </a:cubicBezTo>
                  <a:cubicBezTo>
                    <a:pt x="1790" y="559"/>
                    <a:pt x="1778" y="544"/>
                    <a:pt x="1744" y="544"/>
                  </a:cubicBezTo>
                  <a:cubicBezTo>
                    <a:pt x="1726" y="544"/>
                    <a:pt x="1703" y="548"/>
                    <a:pt x="1671" y="554"/>
                  </a:cubicBezTo>
                  <a:cubicBezTo>
                    <a:pt x="1645" y="559"/>
                    <a:pt x="1613" y="566"/>
                    <a:pt x="1580" y="566"/>
                  </a:cubicBezTo>
                  <a:cubicBezTo>
                    <a:pt x="1522" y="566"/>
                    <a:pt x="1463" y="546"/>
                    <a:pt x="1429" y="467"/>
                  </a:cubicBezTo>
                  <a:cubicBezTo>
                    <a:pt x="1394" y="372"/>
                    <a:pt x="1384" y="271"/>
                    <a:pt x="1394" y="169"/>
                  </a:cubicBezTo>
                  <a:cubicBezTo>
                    <a:pt x="1398" y="134"/>
                    <a:pt x="1398" y="96"/>
                    <a:pt x="1391" y="57"/>
                  </a:cubicBezTo>
                  <a:lnTo>
                    <a:pt x="1387" y="57"/>
                  </a:lnTo>
                  <a:lnTo>
                    <a:pt x="1384" y="50"/>
                  </a:lnTo>
                  <a:lnTo>
                    <a:pt x="1380" y="46"/>
                  </a:lnTo>
                  <a:lnTo>
                    <a:pt x="1373" y="39"/>
                  </a:lnTo>
                  <a:lnTo>
                    <a:pt x="1359" y="25"/>
                  </a:lnTo>
                  <a:lnTo>
                    <a:pt x="1356" y="22"/>
                  </a:lnTo>
                  <a:lnTo>
                    <a:pt x="1345" y="15"/>
                  </a:lnTo>
                  <a:lnTo>
                    <a:pt x="1335" y="4"/>
                  </a:lnTo>
                  <a:lnTo>
                    <a:pt x="1335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442" name="Google Shape;6442;p105"/>
            <p:cNvSpPr/>
            <p:nvPr/>
          </p:nvSpPr>
          <p:spPr>
            <a:xfrm>
              <a:off x="2774359" y="1962182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443" name="Google Shape;6443;p105"/>
            <p:cNvSpPr/>
            <p:nvPr/>
          </p:nvSpPr>
          <p:spPr>
            <a:xfrm>
              <a:off x="2774115" y="1962657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5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444" name="Google Shape;6444;p105"/>
            <p:cNvSpPr/>
            <p:nvPr/>
          </p:nvSpPr>
          <p:spPr>
            <a:xfrm>
              <a:off x="2774590" y="1961761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445" name="Google Shape;6445;p105"/>
            <p:cNvSpPr/>
            <p:nvPr/>
          </p:nvSpPr>
          <p:spPr>
            <a:xfrm>
              <a:off x="2775595" y="1959521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0" y="18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446" name="Google Shape;6446;p105"/>
            <p:cNvSpPr/>
            <p:nvPr/>
          </p:nvSpPr>
          <p:spPr>
            <a:xfrm>
              <a:off x="2775310" y="1960145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0" y="2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447" name="Google Shape;6447;p105"/>
            <p:cNvSpPr/>
            <p:nvPr/>
          </p:nvSpPr>
          <p:spPr>
            <a:xfrm>
              <a:off x="2775065" y="1960756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448" name="Google Shape;6448;p105"/>
            <p:cNvSpPr/>
            <p:nvPr/>
          </p:nvSpPr>
          <p:spPr>
            <a:xfrm>
              <a:off x="2774835" y="1961286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1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449" name="Google Shape;6449;p105"/>
            <p:cNvSpPr/>
            <p:nvPr/>
          </p:nvSpPr>
          <p:spPr>
            <a:xfrm>
              <a:off x="2773884" y="196309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450" name="Google Shape;6450;p105"/>
            <p:cNvSpPr/>
            <p:nvPr/>
          </p:nvSpPr>
          <p:spPr>
            <a:xfrm>
              <a:off x="2772268" y="1965087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451" name="Google Shape;6451;p105"/>
            <p:cNvSpPr/>
            <p:nvPr/>
          </p:nvSpPr>
          <p:spPr>
            <a:xfrm>
              <a:off x="2772839" y="1964517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452" name="Google Shape;6452;p105"/>
            <p:cNvSpPr/>
            <p:nvPr/>
          </p:nvSpPr>
          <p:spPr>
            <a:xfrm>
              <a:off x="2771983" y="196531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453" name="Google Shape;6453;p105"/>
            <p:cNvSpPr/>
            <p:nvPr/>
          </p:nvSpPr>
          <p:spPr>
            <a:xfrm>
              <a:off x="2773599" y="196351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454" name="Google Shape;6454;p105"/>
            <p:cNvSpPr/>
            <p:nvPr/>
          </p:nvSpPr>
          <p:spPr>
            <a:xfrm>
              <a:off x="2773070" y="1964178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455" name="Google Shape;6455;p105"/>
            <p:cNvSpPr/>
            <p:nvPr/>
          </p:nvSpPr>
          <p:spPr>
            <a:xfrm>
              <a:off x="2773355" y="1963852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456" name="Google Shape;6456;p105"/>
            <p:cNvSpPr/>
            <p:nvPr/>
          </p:nvSpPr>
          <p:spPr>
            <a:xfrm>
              <a:off x="2776776" y="1956384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1" y="22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457" name="Google Shape;6457;p105"/>
            <p:cNvSpPr/>
            <p:nvPr/>
          </p:nvSpPr>
          <p:spPr>
            <a:xfrm>
              <a:off x="2777496" y="1954062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458" name="Google Shape;6458;p105"/>
            <p:cNvSpPr/>
            <p:nvPr/>
          </p:nvSpPr>
          <p:spPr>
            <a:xfrm>
              <a:off x="2777632" y="1953628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459" name="Google Shape;6459;p105"/>
            <p:cNvSpPr/>
            <p:nvPr/>
          </p:nvSpPr>
          <p:spPr>
            <a:xfrm>
              <a:off x="2776926" y="195590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0" y="18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460" name="Google Shape;6460;p105"/>
            <p:cNvSpPr/>
            <p:nvPr/>
          </p:nvSpPr>
          <p:spPr>
            <a:xfrm>
              <a:off x="2777251" y="195495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461" name="Google Shape;6461;p105"/>
            <p:cNvSpPr/>
            <p:nvPr/>
          </p:nvSpPr>
          <p:spPr>
            <a:xfrm>
              <a:off x="2777781" y="195324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462" name="Google Shape;6462;p105"/>
            <p:cNvSpPr/>
            <p:nvPr/>
          </p:nvSpPr>
          <p:spPr>
            <a:xfrm>
              <a:off x="2777061" y="1955434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463" name="Google Shape;6463;p105"/>
            <p:cNvSpPr/>
            <p:nvPr/>
          </p:nvSpPr>
          <p:spPr>
            <a:xfrm>
              <a:off x="2776586" y="195691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464" name="Google Shape;6464;p105"/>
            <p:cNvSpPr/>
            <p:nvPr/>
          </p:nvSpPr>
          <p:spPr>
            <a:xfrm>
              <a:off x="2776206" y="1957959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465" name="Google Shape;6465;p105"/>
            <p:cNvSpPr/>
            <p:nvPr/>
          </p:nvSpPr>
          <p:spPr>
            <a:xfrm>
              <a:off x="2776016" y="1958475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466" name="Google Shape;6466;p105"/>
            <p:cNvSpPr/>
            <p:nvPr/>
          </p:nvSpPr>
          <p:spPr>
            <a:xfrm>
              <a:off x="2776396" y="1957430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467" name="Google Shape;6467;p105"/>
            <p:cNvSpPr/>
            <p:nvPr/>
          </p:nvSpPr>
          <p:spPr>
            <a:xfrm>
              <a:off x="2777401" y="195448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468" name="Google Shape;6468;p105"/>
            <p:cNvSpPr/>
            <p:nvPr/>
          </p:nvSpPr>
          <p:spPr>
            <a:xfrm>
              <a:off x="2772554" y="1964802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469" name="Google Shape;6469;p105"/>
            <p:cNvSpPr/>
            <p:nvPr/>
          </p:nvSpPr>
          <p:spPr>
            <a:xfrm>
              <a:off x="2775826" y="195900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470" name="Google Shape;6470;p105"/>
            <p:cNvSpPr/>
            <p:nvPr/>
          </p:nvSpPr>
          <p:spPr>
            <a:xfrm>
              <a:off x="2771698" y="196550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471" name="Google Shape;6471;p105"/>
            <p:cNvSpPr/>
            <p:nvPr/>
          </p:nvSpPr>
          <p:spPr>
            <a:xfrm>
              <a:off x="2800401" y="1951917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472" name="Google Shape;6472;p105"/>
            <p:cNvSpPr/>
            <p:nvPr/>
          </p:nvSpPr>
          <p:spPr>
            <a:xfrm>
              <a:off x="2800591" y="195258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473" name="Google Shape;6473;p105"/>
            <p:cNvSpPr/>
            <p:nvPr/>
          </p:nvSpPr>
          <p:spPr>
            <a:xfrm>
              <a:off x="2800591" y="19530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474" name="Google Shape;6474;p105"/>
            <p:cNvSpPr/>
            <p:nvPr/>
          </p:nvSpPr>
          <p:spPr>
            <a:xfrm>
              <a:off x="2820930" y="193627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475" name="Google Shape;6475;p105"/>
            <p:cNvSpPr/>
            <p:nvPr/>
          </p:nvSpPr>
          <p:spPr>
            <a:xfrm>
              <a:off x="2800550" y="195229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476" name="Google Shape;6476;p105"/>
            <p:cNvSpPr/>
            <p:nvPr/>
          </p:nvSpPr>
          <p:spPr>
            <a:xfrm>
              <a:off x="2783293" y="1890642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477" name="Google Shape;6477;p105"/>
            <p:cNvSpPr/>
            <p:nvPr/>
          </p:nvSpPr>
          <p:spPr>
            <a:xfrm>
              <a:off x="2821609" y="1933425"/>
              <a:ext cx="0" cy="109"/>
            </a:xfrm>
            <a:custGeom>
              <a:avLst/>
              <a:gdLst/>
              <a:ahLst/>
              <a:cxnLst/>
              <a:rect l="l" t="t" r="r" b="b"/>
              <a:pathLst>
                <a:path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478" name="Google Shape;6478;p105"/>
            <p:cNvSpPr/>
            <p:nvPr/>
          </p:nvSpPr>
          <p:spPr>
            <a:xfrm>
              <a:off x="2821555" y="193285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479" name="Google Shape;6479;p105"/>
            <p:cNvSpPr/>
            <p:nvPr/>
          </p:nvSpPr>
          <p:spPr>
            <a:xfrm>
              <a:off x="2787380" y="1905767"/>
              <a:ext cx="964" cy="2390"/>
            </a:xfrm>
            <a:custGeom>
              <a:avLst/>
              <a:gdLst/>
              <a:ahLst/>
              <a:cxnLst/>
              <a:rect l="l" t="t" r="r" b="b"/>
              <a:pathLst>
                <a:path w="71" h="176" extrusionOk="0">
                  <a:moveTo>
                    <a:pt x="0" y="175"/>
                  </a:moveTo>
                  <a:cubicBezTo>
                    <a:pt x="46" y="130"/>
                    <a:pt x="70" y="67"/>
                    <a:pt x="70" y="0"/>
                  </a:cubicBezTo>
                  <a:cubicBezTo>
                    <a:pt x="70" y="67"/>
                    <a:pt x="46" y="130"/>
                    <a:pt x="0" y="175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480" name="Google Shape;6480;p105"/>
            <p:cNvSpPr/>
            <p:nvPr/>
          </p:nvSpPr>
          <p:spPr>
            <a:xfrm>
              <a:off x="2782913" y="1890262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481" name="Google Shape;6481;p105"/>
            <p:cNvSpPr/>
            <p:nvPr/>
          </p:nvSpPr>
          <p:spPr>
            <a:xfrm>
              <a:off x="2783198" y="189054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482" name="Google Shape;6482;p105"/>
            <p:cNvSpPr/>
            <p:nvPr/>
          </p:nvSpPr>
          <p:spPr>
            <a:xfrm>
              <a:off x="2815988" y="1913221"/>
              <a:ext cx="299" cy="1018"/>
            </a:xfrm>
            <a:custGeom>
              <a:avLst/>
              <a:gdLst/>
              <a:ahLst/>
              <a:cxnLst/>
              <a:rect l="l" t="t" r="r" b="b"/>
              <a:pathLst>
                <a:path w="22" h="75" extrusionOk="0">
                  <a:moveTo>
                    <a:pt x="1" y="1"/>
                  </a:moveTo>
                  <a:cubicBezTo>
                    <a:pt x="18" y="8"/>
                    <a:pt x="22" y="36"/>
                    <a:pt x="22" y="74"/>
                  </a:cubicBezTo>
                  <a:cubicBezTo>
                    <a:pt x="22" y="36"/>
                    <a:pt x="18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483" name="Google Shape;6483;p105"/>
            <p:cNvSpPr/>
            <p:nvPr/>
          </p:nvSpPr>
          <p:spPr>
            <a:xfrm>
              <a:off x="2821650" y="1933995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484" name="Google Shape;6484;p105"/>
            <p:cNvSpPr/>
            <p:nvPr/>
          </p:nvSpPr>
          <p:spPr>
            <a:xfrm>
              <a:off x="2782574" y="18899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485" name="Google Shape;6485;p105"/>
            <p:cNvSpPr/>
            <p:nvPr/>
          </p:nvSpPr>
          <p:spPr>
            <a:xfrm>
              <a:off x="2782723" y="189007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486" name="Google Shape;6486;p105"/>
            <p:cNvSpPr/>
            <p:nvPr/>
          </p:nvSpPr>
          <p:spPr>
            <a:xfrm>
              <a:off x="2783103" y="1890411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487" name="Google Shape;6487;p105"/>
            <p:cNvSpPr/>
            <p:nvPr/>
          </p:nvSpPr>
          <p:spPr>
            <a:xfrm>
              <a:off x="2783334" y="1890696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488" name="Google Shape;6488;p105"/>
            <p:cNvSpPr/>
            <p:nvPr/>
          </p:nvSpPr>
          <p:spPr>
            <a:xfrm>
              <a:off x="2821324" y="1935950"/>
              <a:ext cx="0" cy="14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489" name="Google Shape;6489;p105"/>
            <p:cNvSpPr/>
            <p:nvPr/>
          </p:nvSpPr>
          <p:spPr>
            <a:xfrm>
              <a:off x="2821609" y="1934945"/>
              <a:ext cx="0" cy="68"/>
            </a:xfrm>
            <a:custGeom>
              <a:avLst/>
              <a:gdLst/>
              <a:ahLst/>
              <a:cxnLst/>
              <a:rect l="l" t="t" r="r" b="b"/>
              <a:pathLst>
                <a:path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490" name="Google Shape;6490;p105"/>
            <p:cNvSpPr/>
            <p:nvPr/>
          </p:nvSpPr>
          <p:spPr>
            <a:xfrm>
              <a:off x="2821650" y="193442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4"/>
                  </a:lnTo>
                  <a:cubicBezTo>
                    <a:pt x="1" y="0"/>
                    <a:pt x="1" y="7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491" name="Google Shape;6491;p105"/>
            <p:cNvSpPr/>
            <p:nvPr/>
          </p:nvSpPr>
          <p:spPr>
            <a:xfrm>
              <a:off x="2821039" y="1936330"/>
              <a:ext cx="0" cy="54"/>
            </a:xfrm>
            <a:custGeom>
              <a:avLst/>
              <a:gdLst/>
              <a:ahLst/>
              <a:cxnLst/>
              <a:rect l="l" t="t" r="r" b="b"/>
              <a:pathLst>
                <a:path h="4" extrusionOk="0">
                  <a:moveTo>
                    <a:pt x="0" y="4"/>
                  </a:moveTo>
                  <a:lnTo>
                    <a:pt x="0" y="4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492" name="Google Shape;6492;p105"/>
            <p:cNvSpPr/>
            <p:nvPr/>
          </p:nvSpPr>
          <p:spPr>
            <a:xfrm>
              <a:off x="2821460" y="193542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493" name="Google Shape;6493;p105"/>
            <p:cNvSpPr/>
            <p:nvPr/>
          </p:nvSpPr>
          <p:spPr>
            <a:xfrm>
              <a:off x="2154289" y="1586085"/>
              <a:ext cx="69123" cy="54935"/>
            </a:xfrm>
            <a:custGeom>
              <a:avLst/>
              <a:gdLst/>
              <a:ahLst/>
              <a:cxnLst/>
              <a:rect l="l" t="t" r="r" b="b"/>
              <a:pathLst>
                <a:path w="5091" h="4046" extrusionOk="0">
                  <a:moveTo>
                    <a:pt x="2111" y="1"/>
                  </a:moveTo>
                  <a:cubicBezTo>
                    <a:pt x="1912" y="1"/>
                    <a:pt x="1254" y="150"/>
                    <a:pt x="1054" y="352"/>
                  </a:cubicBezTo>
                  <a:cubicBezTo>
                    <a:pt x="897" y="510"/>
                    <a:pt x="645" y="541"/>
                    <a:pt x="442" y="569"/>
                  </a:cubicBezTo>
                  <a:cubicBezTo>
                    <a:pt x="361" y="580"/>
                    <a:pt x="249" y="594"/>
                    <a:pt x="221" y="611"/>
                  </a:cubicBezTo>
                  <a:cubicBezTo>
                    <a:pt x="214" y="681"/>
                    <a:pt x="172" y="741"/>
                    <a:pt x="113" y="772"/>
                  </a:cubicBezTo>
                  <a:cubicBezTo>
                    <a:pt x="102" y="779"/>
                    <a:pt x="88" y="786"/>
                    <a:pt x="74" y="790"/>
                  </a:cubicBezTo>
                  <a:lnTo>
                    <a:pt x="78" y="804"/>
                  </a:lnTo>
                  <a:lnTo>
                    <a:pt x="81" y="814"/>
                  </a:lnTo>
                  <a:cubicBezTo>
                    <a:pt x="81" y="821"/>
                    <a:pt x="85" y="828"/>
                    <a:pt x="85" y="835"/>
                  </a:cubicBezTo>
                  <a:lnTo>
                    <a:pt x="88" y="849"/>
                  </a:lnTo>
                  <a:cubicBezTo>
                    <a:pt x="88" y="860"/>
                    <a:pt x="92" y="867"/>
                    <a:pt x="92" y="877"/>
                  </a:cubicBezTo>
                  <a:lnTo>
                    <a:pt x="95" y="895"/>
                  </a:lnTo>
                  <a:cubicBezTo>
                    <a:pt x="95" y="902"/>
                    <a:pt x="95" y="909"/>
                    <a:pt x="99" y="916"/>
                  </a:cubicBezTo>
                  <a:cubicBezTo>
                    <a:pt x="99" y="926"/>
                    <a:pt x="99" y="930"/>
                    <a:pt x="99" y="933"/>
                  </a:cubicBezTo>
                  <a:cubicBezTo>
                    <a:pt x="99" y="940"/>
                    <a:pt x="99" y="951"/>
                    <a:pt x="102" y="958"/>
                  </a:cubicBezTo>
                  <a:cubicBezTo>
                    <a:pt x="102" y="965"/>
                    <a:pt x="102" y="972"/>
                    <a:pt x="102" y="979"/>
                  </a:cubicBezTo>
                  <a:lnTo>
                    <a:pt x="102" y="1000"/>
                  </a:lnTo>
                  <a:lnTo>
                    <a:pt x="102" y="1021"/>
                  </a:lnTo>
                  <a:lnTo>
                    <a:pt x="102" y="1045"/>
                  </a:lnTo>
                  <a:lnTo>
                    <a:pt x="102" y="1066"/>
                  </a:lnTo>
                  <a:lnTo>
                    <a:pt x="102" y="1091"/>
                  </a:lnTo>
                  <a:lnTo>
                    <a:pt x="102" y="1112"/>
                  </a:lnTo>
                  <a:lnTo>
                    <a:pt x="102" y="1136"/>
                  </a:lnTo>
                  <a:lnTo>
                    <a:pt x="102" y="1157"/>
                  </a:lnTo>
                  <a:lnTo>
                    <a:pt x="102" y="1182"/>
                  </a:lnTo>
                  <a:lnTo>
                    <a:pt x="102" y="1203"/>
                  </a:lnTo>
                  <a:cubicBezTo>
                    <a:pt x="102" y="1206"/>
                    <a:pt x="102" y="1217"/>
                    <a:pt x="99" y="1224"/>
                  </a:cubicBezTo>
                  <a:cubicBezTo>
                    <a:pt x="95" y="1234"/>
                    <a:pt x="99" y="1238"/>
                    <a:pt x="95" y="1245"/>
                  </a:cubicBezTo>
                  <a:cubicBezTo>
                    <a:pt x="92" y="1252"/>
                    <a:pt x="92" y="1259"/>
                    <a:pt x="88" y="1269"/>
                  </a:cubicBezTo>
                  <a:cubicBezTo>
                    <a:pt x="88" y="1276"/>
                    <a:pt x="88" y="1280"/>
                    <a:pt x="85" y="1287"/>
                  </a:cubicBezTo>
                  <a:cubicBezTo>
                    <a:pt x="85" y="1294"/>
                    <a:pt x="81" y="1301"/>
                    <a:pt x="78" y="1308"/>
                  </a:cubicBezTo>
                  <a:cubicBezTo>
                    <a:pt x="78" y="1318"/>
                    <a:pt x="78" y="1318"/>
                    <a:pt x="74" y="1325"/>
                  </a:cubicBezTo>
                  <a:cubicBezTo>
                    <a:pt x="74" y="1329"/>
                    <a:pt x="67" y="1339"/>
                    <a:pt x="64" y="1350"/>
                  </a:cubicBezTo>
                  <a:cubicBezTo>
                    <a:pt x="64" y="1357"/>
                    <a:pt x="64" y="1357"/>
                    <a:pt x="60" y="1360"/>
                  </a:cubicBezTo>
                  <a:cubicBezTo>
                    <a:pt x="57" y="1371"/>
                    <a:pt x="50" y="1381"/>
                    <a:pt x="43" y="1392"/>
                  </a:cubicBezTo>
                  <a:cubicBezTo>
                    <a:pt x="1" y="1458"/>
                    <a:pt x="4" y="1479"/>
                    <a:pt x="4" y="1479"/>
                  </a:cubicBezTo>
                  <a:cubicBezTo>
                    <a:pt x="8" y="1479"/>
                    <a:pt x="18" y="1497"/>
                    <a:pt x="57" y="1518"/>
                  </a:cubicBezTo>
                  <a:cubicBezTo>
                    <a:pt x="172" y="1584"/>
                    <a:pt x="211" y="1735"/>
                    <a:pt x="211" y="1844"/>
                  </a:cubicBezTo>
                  <a:cubicBezTo>
                    <a:pt x="211" y="1865"/>
                    <a:pt x="218" y="1886"/>
                    <a:pt x="228" y="1903"/>
                  </a:cubicBezTo>
                  <a:cubicBezTo>
                    <a:pt x="263" y="1973"/>
                    <a:pt x="284" y="2050"/>
                    <a:pt x="284" y="2131"/>
                  </a:cubicBezTo>
                  <a:cubicBezTo>
                    <a:pt x="298" y="2362"/>
                    <a:pt x="354" y="2474"/>
                    <a:pt x="403" y="2530"/>
                  </a:cubicBezTo>
                  <a:cubicBezTo>
                    <a:pt x="407" y="2537"/>
                    <a:pt x="414" y="2544"/>
                    <a:pt x="421" y="2554"/>
                  </a:cubicBezTo>
                  <a:lnTo>
                    <a:pt x="424" y="2561"/>
                  </a:lnTo>
                  <a:cubicBezTo>
                    <a:pt x="428" y="2565"/>
                    <a:pt x="431" y="2572"/>
                    <a:pt x="435" y="2579"/>
                  </a:cubicBezTo>
                  <a:lnTo>
                    <a:pt x="438" y="2589"/>
                  </a:lnTo>
                  <a:cubicBezTo>
                    <a:pt x="442" y="2596"/>
                    <a:pt x="442" y="2600"/>
                    <a:pt x="445" y="2607"/>
                  </a:cubicBezTo>
                  <a:cubicBezTo>
                    <a:pt x="445" y="2610"/>
                    <a:pt x="445" y="2614"/>
                    <a:pt x="449" y="2621"/>
                  </a:cubicBezTo>
                  <a:cubicBezTo>
                    <a:pt x="449" y="2624"/>
                    <a:pt x="449" y="2628"/>
                    <a:pt x="452" y="2635"/>
                  </a:cubicBezTo>
                  <a:cubicBezTo>
                    <a:pt x="456" y="2656"/>
                    <a:pt x="459" y="2677"/>
                    <a:pt x="459" y="2698"/>
                  </a:cubicBezTo>
                  <a:lnTo>
                    <a:pt x="459" y="2705"/>
                  </a:lnTo>
                  <a:lnTo>
                    <a:pt x="459" y="2726"/>
                  </a:lnTo>
                  <a:cubicBezTo>
                    <a:pt x="459" y="2733"/>
                    <a:pt x="459" y="2740"/>
                    <a:pt x="456" y="2747"/>
                  </a:cubicBezTo>
                  <a:cubicBezTo>
                    <a:pt x="452" y="2754"/>
                    <a:pt x="456" y="2750"/>
                    <a:pt x="456" y="2754"/>
                  </a:cubicBezTo>
                  <a:cubicBezTo>
                    <a:pt x="456" y="2757"/>
                    <a:pt x="456" y="2760"/>
                    <a:pt x="455" y="2762"/>
                  </a:cubicBezTo>
                  <a:lnTo>
                    <a:pt x="455" y="2762"/>
                  </a:lnTo>
                  <a:cubicBezTo>
                    <a:pt x="454" y="2762"/>
                    <a:pt x="453" y="2761"/>
                    <a:pt x="452" y="2761"/>
                  </a:cubicBezTo>
                  <a:lnTo>
                    <a:pt x="449" y="2792"/>
                  </a:lnTo>
                  <a:cubicBezTo>
                    <a:pt x="452" y="2781"/>
                    <a:pt x="454" y="2773"/>
                    <a:pt x="455" y="2762"/>
                  </a:cubicBezTo>
                  <a:lnTo>
                    <a:pt x="455" y="2762"/>
                  </a:lnTo>
                  <a:cubicBezTo>
                    <a:pt x="479" y="2776"/>
                    <a:pt x="499" y="2789"/>
                    <a:pt x="519" y="2803"/>
                  </a:cubicBezTo>
                  <a:lnTo>
                    <a:pt x="529" y="2810"/>
                  </a:lnTo>
                  <a:cubicBezTo>
                    <a:pt x="547" y="2824"/>
                    <a:pt x="568" y="2834"/>
                    <a:pt x="589" y="2845"/>
                  </a:cubicBezTo>
                  <a:lnTo>
                    <a:pt x="599" y="2852"/>
                  </a:lnTo>
                  <a:cubicBezTo>
                    <a:pt x="617" y="2862"/>
                    <a:pt x="634" y="2873"/>
                    <a:pt x="652" y="2880"/>
                  </a:cubicBezTo>
                  <a:lnTo>
                    <a:pt x="659" y="2883"/>
                  </a:lnTo>
                  <a:cubicBezTo>
                    <a:pt x="680" y="2890"/>
                    <a:pt x="697" y="2901"/>
                    <a:pt x="711" y="2904"/>
                  </a:cubicBezTo>
                  <a:cubicBezTo>
                    <a:pt x="977" y="2999"/>
                    <a:pt x="1093" y="3086"/>
                    <a:pt x="1114" y="3209"/>
                  </a:cubicBezTo>
                  <a:cubicBezTo>
                    <a:pt x="1138" y="3254"/>
                    <a:pt x="1180" y="3293"/>
                    <a:pt x="1229" y="3314"/>
                  </a:cubicBezTo>
                  <a:cubicBezTo>
                    <a:pt x="1257" y="3328"/>
                    <a:pt x="1275" y="3328"/>
                    <a:pt x="1278" y="3328"/>
                  </a:cubicBezTo>
                  <a:cubicBezTo>
                    <a:pt x="1278" y="3324"/>
                    <a:pt x="1278" y="3321"/>
                    <a:pt x="1278" y="3321"/>
                  </a:cubicBezTo>
                  <a:cubicBezTo>
                    <a:pt x="1320" y="3228"/>
                    <a:pt x="1394" y="3206"/>
                    <a:pt x="1465" y="3206"/>
                  </a:cubicBezTo>
                  <a:cubicBezTo>
                    <a:pt x="1500" y="3206"/>
                    <a:pt x="1535" y="3211"/>
                    <a:pt x="1566" y="3216"/>
                  </a:cubicBezTo>
                  <a:cubicBezTo>
                    <a:pt x="1594" y="3223"/>
                    <a:pt x="1622" y="3226"/>
                    <a:pt x="1646" y="3226"/>
                  </a:cubicBezTo>
                  <a:cubicBezTo>
                    <a:pt x="1800" y="3226"/>
                    <a:pt x="1835" y="3380"/>
                    <a:pt x="1849" y="3454"/>
                  </a:cubicBezTo>
                  <a:lnTo>
                    <a:pt x="1849" y="3461"/>
                  </a:lnTo>
                  <a:cubicBezTo>
                    <a:pt x="1891" y="3471"/>
                    <a:pt x="1933" y="3478"/>
                    <a:pt x="1975" y="3478"/>
                  </a:cubicBezTo>
                  <a:cubicBezTo>
                    <a:pt x="2045" y="3478"/>
                    <a:pt x="2119" y="3492"/>
                    <a:pt x="2185" y="3524"/>
                  </a:cubicBezTo>
                  <a:cubicBezTo>
                    <a:pt x="2241" y="3566"/>
                    <a:pt x="2283" y="3622"/>
                    <a:pt x="2311" y="3685"/>
                  </a:cubicBezTo>
                  <a:cubicBezTo>
                    <a:pt x="2332" y="3723"/>
                    <a:pt x="2357" y="3762"/>
                    <a:pt x="2381" y="3797"/>
                  </a:cubicBezTo>
                  <a:cubicBezTo>
                    <a:pt x="2392" y="3808"/>
                    <a:pt x="2399" y="3818"/>
                    <a:pt x="2409" y="3829"/>
                  </a:cubicBezTo>
                  <a:cubicBezTo>
                    <a:pt x="2416" y="3836"/>
                    <a:pt x="2427" y="3839"/>
                    <a:pt x="2434" y="3846"/>
                  </a:cubicBezTo>
                  <a:cubicBezTo>
                    <a:pt x="2446" y="3853"/>
                    <a:pt x="2458" y="3857"/>
                    <a:pt x="2471" y="3857"/>
                  </a:cubicBezTo>
                  <a:cubicBezTo>
                    <a:pt x="2495" y="3857"/>
                    <a:pt x="2523" y="3845"/>
                    <a:pt x="2563" y="3825"/>
                  </a:cubicBezTo>
                  <a:cubicBezTo>
                    <a:pt x="2603" y="3807"/>
                    <a:pt x="2643" y="3790"/>
                    <a:pt x="2686" y="3790"/>
                  </a:cubicBezTo>
                  <a:cubicBezTo>
                    <a:pt x="2710" y="3790"/>
                    <a:pt x="2736" y="3796"/>
                    <a:pt x="2763" y="3811"/>
                  </a:cubicBezTo>
                  <a:cubicBezTo>
                    <a:pt x="2820" y="3846"/>
                    <a:pt x="2945" y="3877"/>
                    <a:pt x="3055" y="3877"/>
                  </a:cubicBezTo>
                  <a:cubicBezTo>
                    <a:pt x="3100" y="3877"/>
                    <a:pt x="3142" y="3872"/>
                    <a:pt x="3176" y="3860"/>
                  </a:cubicBezTo>
                  <a:cubicBezTo>
                    <a:pt x="3210" y="3846"/>
                    <a:pt x="3246" y="3840"/>
                    <a:pt x="3282" y="3840"/>
                  </a:cubicBezTo>
                  <a:cubicBezTo>
                    <a:pt x="3310" y="3840"/>
                    <a:pt x="3338" y="3843"/>
                    <a:pt x="3365" y="3850"/>
                  </a:cubicBezTo>
                  <a:cubicBezTo>
                    <a:pt x="3386" y="3857"/>
                    <a:pt x="3403" y="3860"/>
                    <a:pt x="3425" y="3867"/>
                  </a:cubicBezTo>
                  <a:cubicBezTo>
                    <a:pt x="3473" y="3882"/>
                    <a:pt x="3525" y="3892"/>
                    <a:pt x="3574" y="3892"/>
                  </a:cubicBezTo>
                  <a:cubicBezTo>
                    <a:pt x="3582" y="3892"/>
                    <a:pt x="3589" y="3892"/>
                    <a:pt x="3596" y="3892"/>
                  </a:cubicBezTo>
                  <a:lnTo>
                    <a:pt x="3607" y="3892"/>
                  </a:lnTo>
                  <a:cubicBezTo>
                    <a:pt x="3627" y="3890"/>
                    <a:pt x="3648" y="3889"/>
                    <a:pt x="3669" y="3889"/>
                  </a:cubicBezTo>
                  <a:cubicBezTo>
                    <a:pt x="3850" y="3889"/>
                    <a:pt x="4059" y="3952"/>
                    <a:pt x="4125" y="4018"/>
                  </a:cubicBezTo>
                  <a:lnTo>
                    <a:pt x="4181" y="4018"/>
                  </a:lnTo>
                  <a:lnTo>
                    <a:pt x="4195" y="4021"/>
                  </a:lnTo>
                  <a:lnTo>
                    <a:pt x="4202" y="4021"/>
                  </a:lnTo>
                  <a:lnTo>
                    <a:pt x="4216" y="4025"/>
                  </a:lnTo>
                  <a:lnTo>
                    <a:pt x="4237" y="4025"/>
                  </a:lnTo>
                  <a:lnTo>
                    <a:pt x="4247" y="4028"/>
                  </a:lnTo>
                  <a:lnTo>
                    <a:pt x="4261" y="4032"/>
                  </a:lnTo>
                  <a:lnTo>
                    <a:pt x="4275" y="4035"/>
                  </a:lnTo>
                  <a:lnTo>
                    <a:pt x="4286" y="4035"/>
                  </a:lnTo>
                  <a:lnTo>
                    <a:pt x="4303" y="4039"/>
                  </a:lnTo>
                  <a:lnTo>
                    <a:pt x="4317" y="4042"/>
                  </a:lnTo>
                  <a:lnTo>
                    <a:pt x="4335" y="4046"/>
                  </a:lnTo>
                  <a:lnTo>
                    <a:pt x="4342" y="4046"/>
                  </a:lnTo>
                  <a:cubicBezTo>
                    <a:pt x="4335" y="3997"/>
                    <a:pt x="4331" y="3948"/>
                    <a:pt x="4321" y="3899"/>
                  </a:cubicBezTo>
                  <a:cubicBezTo>
                    <a:pt x="4314" y="3857"/>
                    <a:pt x="4307" y="3815"/>
                    <a:pt x="4307" y="3772"/>
                  </a:cubicBezTo>
                  <a:lnTo>
                    <a:pt x="4307" y="3765"/>
                  </a:lnTo>
                  <a:lnTo>
                    <a:pt x="4307" y="3758"/>
                  </a:lnTo>
                  <a:lnTo>
                    <a:pt x="4307" y="3755"/>
                  </a:lnTo>
                  <a:lnTo>
                    <a:pt x="4307" y="3748"/>
                  </a:lnTo>
                  <a:cubicBezTo>
                    <a:pt x="4307" y="3744"/>
                    <a:pt x="4307" y="3741"/>
                    <a:pt x="4307" y="3737"/>
                  </a:cubicBezTo>
                  <a:cubicBezTo>
                    <a:pt x="4317" y="3699"/>
                    <a:pt x="4366" y="3646"/>
                    <a:pt x="4517" y="3499"/>
                  </a:cubicBezTo>
                  <a:lnTo>
                    <a:pt x="4650" y="3370"/>
                  </a:lnTo>
                  <a:cubicBezTo>
                    <a:pt x="4730" y="3296"/>
                    <a:pt x="4804" y="3226"/>
                    <a:pt x="4825" y="3195"/>
                  </a:cubicBezTo>
                  <a:cubicBezTo>
                    <a:pt x="4870" y="3163"/>
                    <a:pt x="4916" y="3142"/>
                    <a:pt x="4968" y="3132"/>
                  </a:cubicBezTo>
                  <a:cubicBezTo>
                    <a:pt x="5014" y="3114"/>
                    <a:pt x="5049" y="3083"/>
                    <a:pt x="5077" y="3044"/>
                  </a:cubicBezTo>
                  <a:cubicBezTo>
                    <a:pt x="5091" y="3013"/>
                    <a:pt x="5049" y="2859"/>
                    <a:pt x="4860" y="2579"/>
                  </a:cubicBezTo>
                  <a:cubicBezTo>
                    <a:pt x="4856" y="2572"/>
                    <a:pt x="4853" y="2565"/>
                    <a:pt x="4849" y="2558"/>
                  </a:cubicBezTo>
                  <a:cubicBezTo>
                    <a:pt x="4832" y="2519"/>
                    <a:pt x="4821" y="2477"/>
                    <a:pt x="4814" y="2439"/>
                  </a:cubicBezTo>
                  <a:cubicBezTo>
                    <a:pt x="4814" y="2432"/>
                    <a:pt x="4814" y="2425"/>
                    <a:pt x="4811" y="2421"/>
                  </a:cubicBezTo>
                  <a:lnTo>
                    <a:pt x="4807" y="2369"/>
                  </a:lnTo>
                  <a:lnTo>
                    <a:pt x="4807" y="2355"/>
                  </a:lnTo>
                  <a:lnTo>
                    <a:pt x="4800" y="2288"/>
                  </a:lnTo>
                  <a:cubicBezTo>
                    <a:pt x="4797" y="2225"/>
                    <a:pt x="4800" y="2159"/>
                    <a:pt x="4807" y="2096"/>
                  </a:cubicBezTo>
                  <a:lnTo>
                    <a:pt x="4807" y="2089"/>
                  </a:lnTo>
                  <a:cubicBezTo>
                    <a:pt x="4807" y="2082"/>
                    <a:pt x="4811" y="2075"/>
                    <a:pt x="4811" y="2068"/>
                  </a:cubicBezTo>
                  <a:cubicBezTo>
                    <a:pt x="4811" y="2061"/>
                    <a:pt x="4814" y="2047"/>
                    <a:pt x="4818" y="2040"/>
                  </a:cubicBezTo>
                  <a:cubicBezTo>
                    <a:pt x="4825" y="2015"/>
                    <a:pt x="4797" y="1987"/>
                    <a:pt x="4758" y="1952"/>
                  </a:cubicBezTo>
                  <a:lnTo>
                    <a:pt x="4737" y="1938"/>
                  </a:lnTo>
                  <a:cubicBezTo>
                    <a:pt x="4695" y="1896"/>
                    <a:pt x="4646" y="1858"/>
                    <a:pt x="4636" y="1805"/>
                  </a:cubicBezTo>
                  <a:cubicBezTo>
                    <a:pt x="4636" y="1798"/>
                    <a:pt x="4632" y="1788"/>
                    <a:pt x="4632" y="1781"/>
                  </a:cubicBezTo>
                  <a:cubicBezTo>
                    <a:pt x="4632" y="1644"/>
                    <a:pt x="4895" y="1483"/>
                    <a:pt x="4986" y="1441"/>
                  </a:cubicBezTo>
                  <a:cubicBezTo>
                    <a:pt x="4989" y="1441"/>
                    <a:pt x="5003" y="1423"/>
                    <a:pt x="5010" y="1378"/>
                  </a:cubicBezTo>
                  <a:cubicBezTo>
                    <a:pt x="5028" y="1269"/>
                    <a:pt x="4989" y="1115"/>
                    <a:pt x="4947" y="1077"/>
                  </a:cubicBezTo>
                  <a:cubicBezTo>
                    <a:pt x="4818" y="965"/>
                    <a:pt x="4779" y="776"/>
                    <a:pt x="4842" y="594"/>
                  </a:cubicBezTo>
                  <a:cubicBezTo>
                    <a:pt x="4846" y="590"/>
                    <a:pt x="4846" y="583"/>
                    <a:pt x="4842" y="580"/>
                  </a:cubicBezTo>
                  <a:cubicBezTo>
                    <a:pt x="4842" y="573"/>
                    <a:pt x="4839" y="566"/>
                    <a:pt x="4839" y="562"/>
                  </a:cubicBezTo>
                  <a:cubicBezTo>
                    <a:pt x="4835" y="559"/>
                    <a:pt x="4832" y="555"/>
                    <a:pt x="4828" y="552"/>
                  </a:cubicBezTo>
                  <a:lnTo>
                    <a:pt x="4821" y="541"/>
                  </a:lnTo>
                  <a:lnTo>
                    <a:pt x="4818" y="538"/>
                  </a:lnTo>
                  <a:lnTo>
                    <a:pt x="4804" y="524"/>
                  </a:lnTo>
                  <a:lnTo>
                    <a:pt x="4793" y="517"/>
                  </a:lnTo>
                  <a:lnTo>
                    <a:pt x="4786" y="510"/>
                  </a:lnTo>
                  <a:cubicBezTo>
                    <a:pt x="4702" y="454"/>
                    <a:pt x="4611" y="412"/>
                    <a:pt x="4513" y="387"/>
                  </a:cubicBezTo>
                  <a:lnTo>
                    <a:pt x="4510" y="387"/>
                  </a:lnTo>
                  <a:lnTo>
                    <a:pt x="4496" y="384"/>
                  </a:lnTo>
                  <a:lnTo>
                    <a:pt x="4454" y="384"/>
                  </a:lnTo>
                  <a:cubicBezTo>
                    <a:pt x="4443" y="380"/>
                    <a:pt x="4436" y="377"/>
                    <a:pt x="4429" y="370"/>
                  </a:cubicBezTo>
                  <a:lnTo>
                    <a:pt x="4391" y="370"/>
                  </a:lnTo>
                  <a:cubicBezTo>
                    <a:pt x="4302" y="380"/>
                    <a:pt x="4192" y="384"/>
                    <a:pt x="4075" y="384"/>
                  </a:cubicBezTo>
                  <a:cubicBezTo>
                    <a:pt x="3792" y="384"/>
                    <a:pt x="3460" y="359"/>
                    <a:pt x="3242" y="335"/>
                  </a:cubicBezTo>
                  <a:lnTo>
                    <a:pt x="3235" y="335"/>
                  </a:lnTo>
                  <a:lnTo>
                    <a:pt x="3207" y="331"/>
                  </a:lnTo>
                  <a:lnTo>
                    <a:pt x="3200" y="331"/>
                  </a:lnTo>
                  <a:lnTo>
                    <a:pt x="3158" y="324"/>
                  </a:lnTo>
                  <a:lnTo>
                    <a:pt x="3106" y="324"/>
                  </a:lnTo>
                  <a:lnTo>
                    <a:pt x="3092" y="321"/>
                  </a:lnTo>
                  <a:lnTo>
                    <a:pt x="3081" y="321"/>
                  </a:lnTo>
                  <a:lnTo>
                    <a:pt x="3060" y="317"/>
                  </a:lnTo>
                  <a:lnTo>
                    <a:pt x="3057" y="317"/>
                  </a:lnTo>
                  <a:lnTo>
                    <a:pt x="3043" y="314"/>
                  </a:lnTo>
                  <a:lnTo>
                    <a:pt x="3039" y="314"/>
                  </a:lnTo>
                  <a:lnTo>
                    <a:pt x="3029" y="310"/>
                  </a:lnTo>
                  <a:lnTo>
                    <a:pt x="3025" y="310"/>
                  </a:lnTo>
                  <a:lnTo>
                    <a:pt x="3015" y="307"/>
                  </a:lnTo>
                  <a:lnTo>
                    <a:pt x="2994" y="300"/>
                  </a:lnTo>
                  <a:lnTo>
                    <a:pt x="2987" y="300"/>
                  </a:lnTo>
                  <a:lnTo>
                    <a:pt x="2966" y="289"/>
                  </a:lnTo>
                  <a:lnTo>
                    <a:pt x="2959" y="289"/>
                  </a:lnTo>
                  <a:lnTo>
                    <a:pt x="2931" y="279"/>
                  </a:lnTo>
                  <a:lnTo>
                    <a:pt x="2927" y="279"/>
                  </a:lnTo>
                  <a:lnTo>
                    <a:pt x="2896" y="268"/>
                  </a:lnTo>
                  <a:lnTo>
                    <a:pt x="2892" y="268"/>
                  </a:lnTo>
                  <a:lnTo>
                    <a:pt x="2787" y="230"/>
                  </a:lnTo>
                  <a:cubicBezTo>
                    <a:pt x="2706" y="321"/>
                    <a:pt x="2595" y="373"/>
                    <a:pt x="2474" y="373"/>
                  </a:cubicBezTo>
                  <a:cubicBezTo>
                    <a:pt x="2470" y="373"/>
                    <a:pt x="2466" y="373"/>
                    <a:pt x="2462" y="373"/>
                  </a:cubicBezTo>
                  <a:cubicBezTo>
                    <a:pt x="2196" y="373"/>
                    <a:pt x="2154" y="121"/>
                    <a:pt x="2140" y="2"/>
                  </a:cubicBezTo>
                  <a:cubicBezTo>
                    <a:pt x="2132" y="1"/>
                    <a:pt x="2122" y="1"/>
                    <a:pt x="211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494" name="Google Shape;6494;p105"/>
            <p:cNvSpPr/>
            <p:nvPr/>
          </p:nvSpPr>
          <p:spPr>
            <a:xfrm>
              <a:off x="2164512" y="1680435"/>
              <a:ext cx="24820" cy="22661"/>
            </a:xfrm>
            <a:custGeom>
              <a:avLst/>
              <a:gdLst/>
              <a:ahLst/>
              <a:cxnLst/>
              <a:rect l="l" t="t" r="r" b="b"/>
              <a:pathLst>
                <a:path w="1828" h="1669" extrusionOk="0">
                  <a:moveTo>
                    <a:pt x="496" y="1"/>
                  </a:moveTo>
                  <a:cubicBezTo>
                    <a:pt x="473" y="1"/>
                    <a:pt x="441" y="17"/>
                    <a:pt x="396" y="44"/>
                  </a:cubicBezTo>
                  <a:cubicBezTo>
                    <a:pt x="355" y="69"/>
                    <a:pt x="299" y="102"/>
                    <a:pt x="238" y="102"/>
                  </a:cubicBezTo>
                  <a:cubicBezTo>
                    <a:pt x="206" y="102"/>
                    <a:pt x="173" y="93"/>
                    <a:pt x="140" y="69"/>
                  </a:cubicBezTo>
                  <a:cubicBezTo>
                    <a:pt x="126" y="58"/>
                    <a:pt x="111" y="53"/>
                    <a:pt x="95" y="53"/>
                  </a:cubicBezTo>
                  <a:cubicBezTo>
                    <a:pt x="79" y="53"/>
                    <a:pt x="63" y="58"/>
                    <a:pt x="49" y="69"/>
                  </a:cubicBezTo>
                  <a:cubicBezTo>
                    <a:pt x="18" y="83"/>
                    <a:pt x="0" y="114"/>
                    <a:pt x="4" y="149"/>
                  </a:cubicBezTo>
                  <a:cubicBezTo>
                    <a:pt x="11" y="177"/>
                    <a:pt x="53" y="216"/>
                    <a:pt x="91" y="254"/>
                  </a:cubicBezTo>
                  <a:cubicBezTo>
                    <a:pt x="165" y="321"/>
                    <a:pt x="259" y="401"/>
                    <a:pt x="259" y="534"/>
                  </a:cubicBezTo>
                  <a:cubicBezTo>
                    <a:pt x="259" y="608"/>
                    <a:pt x="410" y="741"/>
                    <a:pt x="508" y="828"/>
                  </a:cubicBezTo>
                  <a:cubicBezTo>
                    <a:pt x="627" y="933"/>
                    <a:pt x="708" y="1004"/>
                    <a:pt x="704" y="1077"/>
                  </a:cubicBezTo>
                  <a:cubicBezTo>
                    <a:pt x="743" y="1123"/>
                    <a:pt x="785" y="1165"/>
                    <a:pt x="830" y="1203"/>
                  </a:cubicBezTo>
                  <a:lnTo>
                    <a:pt x="897" y="1270"/>
                  </a:lnTo>
                  <a:lnTo>
                    <a:pt x="904" y="1273"/>
                  </a:lnTo>
                  <a:cubicBezTo>
                    <a:pt x="928" y="1298"/>
                    <a:pt x="953" y="1322"/>
                    <a:pt x="977" y="1347"/>
                  </a:cubicBezTo>
                  <a:lnTo>
                    <a:pt x="981" y="1354"/>
                  </a:lnTo>
                  <a:cubicBezTo>
                    <a:pt x="1005" y="1378"/>
                    <a:pt x="1030" y="1403"/>
                    <a:pt x="1054" y="1431"/>
                  </a:cubicBezTo>
                  <a:lnTo>
                    <a:pt x="1061" y="1438"/>
                  </a:lnTo>
                  <a:cubicBezTo>
                    <a:pt x="1082" y="1466"/>
                    <a:pt x="1103" y="1494"/>
                    <a:pt x="1124" y="1522"/>
                  </a:cubicBezTo>
                  <a:lnTo>
                    <a:pt x="1131" y="1532"/>
                  </a:lnTo>
                  <a:cubicBezTo>
                    <a:pt x="1194" y="1571"/>
                    <a:pt x="1257" y="1620"/>
                    <a:pt x="1320" y="1669"/>
                  </a:cubicBezTo>
                  <a:lnTo>
                    <a:pt x="1320" y="1665"/>
                  </a:lnTo>
                  <a:lnTo>
                    <a:pt x="1320" y="1655"/>
                  </a:lnTo>
                  <a:lnTo>
                    <a:pt x="1320" y="1648"/>
                  </a:lnTo>
                  <a:lnTo>
                    <a:pt x="1320" y="1641"/>
                  </a:lnTo>
                  <a:lnTo>
                    <a:pt x="1320" y="1637"/>
                  </a:lnTo>
                  <a:lnTo>
                    <a:pt x="1320" y="1634"/>
                  </a:lnTo>
                  <a:lnTo>
                    <a:pt x="1320" y="1630"/>
                  </a:lnTo>
                  <a:cubicBezTo>
                    <a:pt x="1320" y="1620"/>
                    <a:pt x="1324" y="1606"/>
                    <a:pt x="1327" y="1595"/>
                  </a:cubicBezTo>
                  <a:lnTo>
                    <a:pt x="1327" y="1588"/>
                  </a:lnTo>
                  <a:cubicBezTo>
                    <a:pt x="1327" y="1581"/>
                    <a:pt x="1327" y="1574"/>
                    <a:pt x="1331" y="1567"/>
                  </a:cubicBezTo>
                  <a:cubicBezTo>
                    <a:pt x="1331" y="1564"/>
                    <a:pt x="1331" y="1560"/>
                    <a:pt x="1331" y="1557"/>
                  </a:cubicBezTo>
                  <a:cubicBezTo>
                    <a:pt x="1334" y="1553"/>
                    <a:pt x="1334" y="1543"/>
                    <a:pt x="1338" y="1536"/>
                  </a:cubicBezTo>
                  <a:lnTo>
                    <a:pt x="1341" y="1525"/>
                  </a:lnTo>
                  <a:cubicBezTo>
                    <a:pt x="1345" y="1515"/>
                    <a:pt x="1348" y="1508"/>
                    <a:pt x="1352" y="1497"/>
                  </a:cubicBezTo>
                  <a:lnTo>
                    <a:pt x="1355" y="1490"/>
                  </a:lnTo>
                  <a:cubicBezTo>
                    <a:pt x="1359" y="1480"/>
                    <a:pt x="1362" y="1469"/>
                    <a:pt x="1369" y="1459"/>
                  </a:cubicBezTo>
                  <a:lnTo>
                    <a:pt x="1369" y="1455"/>
                  </a:lnTo>
                  <a:cubicBezTo>
                    <a:pt x="1411" y="1368"/>
                    <a:pt x="1460" y="1287"/>
                    <a:pt x="1516" y="1210"/>
                  </a:cubicBezTo>
                  <a:lnTo>
                    <a:pt x="1551" y="1168"/>
                  </a:lnTo>
                  <a:lnTo>
                    <a:pt x="1593" y="1105"/>
                  </a:lnTo>
                  <a:lnTo>
                    <a:pt x="1607" y="1091"/>
                  </a:lnTo>
                  <a:cubicBezTo>
                    <a:pt x="1632" y="1060"/>
                    <a:pt x="1656" y="1032"/>
                    <a:pt x="1684" y="1004"/>
                  </a:cubicBezTo>
                  <a:lnTo>
                    <a:pt x="1691" y="997"/>
                  </a:lnTo>
                  <a:lnTo>
                    <a:pt x="1705" y="986"/>
                  </a:lnTo>
                  <a:lnTo>
                    <a:pt x="1716" y="975"/>
                  </a:lnTo>
                  <a:lnTo>
                    <a:pt x="1723" y="968"/>
                  </a:lnTo>
                  <a:lnTo>
                    <a:pt x="1730" y="965"/>
                  </a:lnTo>
                  <a:lnTo>
                    <a:pt x="1744" y="954"/>
                  </a:lnTo>
                  <a:lnTo>
                    <a:pt x="1747" y="954"/>
                  </a:lnTo>
                  <a:cubicBezTo>
                    <a:pt x="1758" y="947"/>
                    <a:pt x="1765" y="944"/>
                    <a:pt x="1775" y="940"/>
                  </a:cubicBezTo>
                  <a:cubicBezTo>
                    <a:pt x="1775" y="937"/>
                    <a:pt x="1779" y="933"/>
                    <a:pt x="1779" y="930"/>
                  </a:cubicBezTo>
                  <a:lnTo>
                    <a:pt x="1779" y="923"/>
                  </a:lnTo>
                  <a:cubicBezTo>
                    <a:pt x="1810" y="821"/>
                    <a:pt x="1828" y="517"/>
                    <a:pt x="1807" y="310"/>
                  </a:cubicBezTo>
                  <a:lnTo>
                    <a:pt x="1796" y="303"/>
                  </a:lnTo>
                  <a:lnTo>
                    <a:pt x="1779" y="293"/>
                  </a:lnTo>
                  <a:lnTo>
                    <a:pt x="1758" y="275"/>
                  </a:lnTo>
                  <a:lnTo>
                    <a:pt x="1740" y="265"/>
                  </a:lnTo>
                  <a:lnTo>
                    <a:pt x="1716" y="251"/>
                  </a:lnTo>
                  <a:lnTo>
                    <a:pt x="1698" y="240"/>
                  </a:lnTo>
                  <a:lnTo>
                    <a:pt x="1677" y="230"/>
                  </a:lnTo>
                  <a:lnTo>
                    <a:pt x="1660" y="219"/>
                  </a:lnTo>
                  <a:lnTo>
                    <a:pt x="1639" y="209"/>
                  </a:lnTo>
                  <a:lnTo>
                    <a:pt x="1625" y="198"/>
                  </a:lnTo>
                  <a:lnTo>
                    <a:pt x="1604" y="188"/>
                  </a:lnTo>
                  <a:lnTo>
                    <a:pt x="1590" y="181"/>
                  </a:lnTo>
                  <a:lnTo>
                    <a:pt x="1569" y="174"/>
                  </a:lnTo>
                  <a:lnTo>
                    <a:pt x="1555" y="167"/>
                  </a:lnTo>
                  <a:lnTo>
                    <a:pt x="1537" y="156"/>
                  </a:lnTo>
                  <a:lnTo>
                    <a:pt x="1523" y="149"/>
                  </a:lnTo>
                  <a:lnTo>
                    <a:pt x="1506" y="142"/>
                  </a:lnTo>
                  <a:lnTo>
                    <a:pt x="1495" y="139"/>
                  </a:lnTo>
                  <a:lnTo>
                    <a:pt x="1481" y="132"/>
                  </a:lnTo>
                  <a:lnTo>
                    <a:pt x="1467" y="125"/>
                  </a:lnTo>
                  <a:lnTo>
                    <a:pt x="1453" y="121"/>
                  </a:lnTo>
                  <a:lnTo>
                    <a:pt x="1443" y="114"/>
                  </a:lnTo>
                  <a:lnTo>
                    <a:pt x="1432" y="111"/>
                  </a:lnTo>
                  <a:lnTo>
                    <a:pt x="1422" y="107"/>
                  </a:lnTo>
                  <a:lnTo>
                    <a:pt x="1411" y="104"/>
                  </a:lnTo>
                  <a:lnTo>
                    <a:pt x="1404" y="100"/>
                  </a:lnTo>
                  <a:lnTo>
                    <a:pt x="1394" y="97"/>
                  </a:lnTo>
                  <a:lnTo>
                    <a:pt x="1387" y="97"/>
                  </a:lnTo>
                  <a:lnTo>
                    <a:pt x="1380" y="93"/>
                  </a:lnTo>
                  <a:lnTo>
                    <a:pt x="1376" y="93"/>
                  </a:lnTo>
                  <a:lnTo>
                    <a:pt x="1366" y="90"/>
                  </a:lnTo>
                  <a:cubicBezTo>
                    <a:pt x="1226" y="86"/>
                    <a:pt x="631" y="51"/>
                    <a:pt x="508" y="2"/>
                  </a:cubicBezTo>
                  <a:cubicBezTo>
                    <a:pt x="504" y="1"/>
                    <a:pt x="501" y="1"/>
                    <a:pt x="496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495" name="Google Shape;6495;p105"/>
            <p:cNvSpPr/>
            <p:nvPr/>
          </p:nvSpPr>
          <p:spPr>
            <a:xfrm>
              <a:off x="2151397" y="1668202"/>
              <a:ext cx="37270" cy="31337"/>
            </a:xfrm>
            <a:custGeom>
              <a:avLst/>
              <a:gdLst/>
              <a:ahLst/>
              <a:cxnLst/>
              <a:rect l="l" t="t" r="r" b="b"/>
              <a:pathLst>
                <a:path w="2745" h="2308" extrusionOk="0">
                  <a:moveTo>
                    <a:pt x="2740" y="1018"/>
                  </a:moveTo>
                  <a:cubicBezTo>
                    <a:pt x="2741" y="1019"/>
                    <a:pt x="2743" y="1021"/>
                    <a:pt x="2745" y="1022"/>
                  </a:cubicBezTo>
                  <a:lnTo>
                    <a:pt x="2741" y="1019"/>
                  </a:lnTo>
                  <a:lnTo>
                    <a:pt x="2740" y="1018"/>
                  </a:lnTo>
                  <a:close/>
                  <a:moveTo>
                    <a:pt x="1309" y="0"/>
                  </a:moveTo>
                  <a:lnTo>
                    <a:pt x="1264" y="39"/>
                  </a:lnTo>
                  <a:lnTo>
                    <a:pt x="1257" y="46"/>
                  </a:lnTo>
                  <a:lnTo>
                    <a:pt x="1222" y="74"/>
                  </a:lnTo>
                  <a:cubicBezTo>
                    <a:pt x="1166" y="119"/>
                    <a:pt x="1106" y="154"/>
                    <a:pt x="1043" y="186"/>
                  </a:cubicBezTo>
                  <a:lnTo>
                    <a:pt x="1036" y="189"/>
                  </a:lnTo>
                  <a:lnTo>
                    <a:pt x="1019" y="196"/>
                  </a:lnTo>
                  <a:cubicBezTo>
                    <a:pt x="1012" y="196"/>
                    <a:pt x="1001" y="200"/>
                    <a:pt x="994" y="200"/>
                  </a:cubicBezTo>
                  <a:cubicBezTo>
                    <a:pt x="987" y="228"/>
                    <a:pt x="980" y="256"/>
                    <a:pt x="977" y="284"/>
                  </a:cubicBezTo>
                  <a:cubicBezTo>
                    <a:pt x="970" y="354"/>
                    <a:pt x="952" y="469"/>
                    <a:pt x="847" y="469"/>
                  </a:cubicBezTo>
                  <a:cubicBezTo>
                    <a:pt x="812" y="469"/>
                    <a:pt x="749" y="564"/>
                    <a:pt x="714" y="669"/>
                  </a:cubicBezTo>
                  <a:cubicBezTo>
                    <a:pt x="697" y="720"/>
                    <a:pt x="657" y="735"/>
                    <a:pt x="609" y="735"/>
                  </a:cubicBezTo>
                  <a:cubicBezTo>
                    <a:pt x="568" y="735"/>
                    <a:pt x="522" y="724"/>
                    <a:pt x="480" y="714"/>
                  </a:cubicBezTo>
                  <a:cubicBezTo>
                    <a:pt x="442" y="703"/>
                    <a:pt x="402" y="696"/>
                    <a:pt x="361" y="696"/>
                  </a:cubicBezTo>
                  <a:cubicBezTo>
                    <a:pt x="353" y="696"/>
                    <a:pt x="345" y="696"/>
                    <a:pt x="336" y="697"/>
                  </a:cubicBezTo>
                  <a:lnTo>
                    <a:pt x="312" y="704"/>
                  </a:lnTo>
                  <a:lnTo>
                    <a:pt x="301" y="707"/>
                  </a:lnTo>
                  <a:lnTo>
                    <a:pt x="284" y="711"/>
                  </a:lnTo>
                  <a:lnTo>
                    <a:pt x="270" y="714"/>
                  </a:lnTo>
                  <a:lnTo>
                    <a:pt x="245" y="721"/>
                  </a:lnTo>
                  <a:lnTo>
                    <a:pt x="228" y="725"/>
                  </a:lnTo>
                  <a:lnTo>
                    <a:pt x="203" y="728"/>
                  </a:lnTo>
                  <a:lnTo>
                    <a:pt x="182" y="732"/>
                  </a:lnTo>
                  <a:lnTo>
                    <a:pt x="154" y="739"/>
                  </a:lnTo>
                  <a:lnTo>
                    <a:pt x="130" y="742"/>
                  </a:lnTo>
                  <a:lnTo>
                    <a:pt x="98" y="749"/>
                  </a:lnTo>
                  <a:lnTo>
                    <a:pt x="70" y="753"/>
                  </a:lnTo>
                  <a:lnTo>
                    <a:pt x="28" y="760"/>
                  </a:lnTo>
                  <a:lnTo>
                    <a:pt x="7" y="763"/>
                  </a:lnTo>
                  <a:lnTo>
                    <a:pt x="0" y="763"/>
                  </a:lnTo>
                  <a:cubicBezTo>
                    <a:pt x="0" y="802"/>
                    <a:pt x="11" y="840"/>
                    <a:pt x="25" y="875"/>
                  </a:cubicBezTo>
                  <a:lnTo>
                    <a:pt x="91" y="875"/>
                  </a:lnTo>
                  <a:cubicBezTo>
                    <a:pt x="252" y="875"/>
                    <a:pt x="504" y="889"/>
                    <a:pt x="511" y="1117"/>
                  </a:cubicBezTo>
                  <a:cubicBezTo>
                    <a:pt x="518" y="1267"/>
                    <a:pt x="802" y="1642"/>
                    <a:pt x="980" y="1845"/>
                  </a:cubicBezTo>
                  <a:cubicBezTo>
                    <a:pt x="1033" y="1901"/>
                    <a:pt x="1124" y="1926"/>
                    <a:pt x="1204" y="1950"/>
                  </a:cubicBezTo>
                  <a:cubicBezTo>
                    <a:pt x="1309" y="1978"/>
                    <a:pt x="1421" y="2010"/>
                    <a:pt x="1432" y="2115"/>
                  </a:cubicBezTo>
                  <a:cubicBezTo>
                    <a:pt x="1442" y="2185"/>
                    <a:pt x="1604" y="2290"/>
                    <a:pt x="1842" y="2307"/>
                  </a:cubicBezTo>
                  <a:lnTo>
                    <a:pt x="1845" y="2307"/>
                  </a:lnTo>
                  <a:lnTo>
                    <a:pt x="1842" y="2304"/>
                  </a:lnTo>
                  <a:cubicBezTo>
                    <a:pt x="1824" y="2283"/>
                    <a:pt x="1803" y="2265"/>
                    <a:pt x="1786" y="2248"/>
                  </a:cubicBezTo>
                  <a:lnTo>
                    <a:pt x="1775" y="2237"/>
                  </a:lnTo>
                  <a:lnTo>
                    <a:pt x="1723" y="2188"/>
                  </a:lnTo>
                  <a:cubicBezTo>
                    <a:pt x="1618" y="2087"/>
                    <a:pt x="1555" y="2031"/>
                    <a:pt x="1558" y="1968"/>
                  </a:cubicBezTo>
                  <a:cubicBezTo>
                    <a:pt x="1512" y="1912"/>
                    <a:pt x="1460" y="1862"/>
                    <a:pt x="1404" y="1817"/>
                  </a:cubicBezTo>
                  <a:cubicBezTo>
                    <a:pt x="1260" y="1691"/>
                    <a:pt x="1110" y="1558"/>
                    <a:pt x="1110" y="1425"/>
                  </a:cubicBezTo>
                  <a:cubicBezTo>
                    <a:pt x="1110" y="1351"/>
                    <a:pt x="1050" y="1299"/>
                    <a:pt x="987" y="1239"/>
                  </a:cubicBezTo>
                  <a:cubicBezTo>
                    <a:pt x="931" y="1190"/>
                    <a:pt x="872" y="1138"/>
                    <a:pt x="858" y="1064"/>
                  </a:cubicBezTo>
                  <a:cubicBezTo>
                    <a:pt x="837" y="921"/>
                    <a:pt x="951" y="811"/>
                    <a:pt x="1076" y="811"/>
                  </a:cubicBezTo>
                  <a:cubicBezTo>
                    <a:pt x="1119" y="811"/>
                    <a:pt x="1164" y="824"/>
                    <a:pt x="1204" y="854"/>
                  </a:cubicBezTo>
                  <a:cubicBezTo>
                    <a:pt x="1211" y="861"/>
                    <a:pt x="1219" y="863"/>
                    <a:pt x="1227" y="863"/>
                  </a:cubicBezTo>
                  <a:cubicBezTo>
                    <a:pt x="1231" y="863"/>
                    <a:pt x="1236" y="863"/>
                    <a:pt x="1239" y="861"/>
                  </a:cubicBezTo>
                  <a:cubicBezTo>
                    <a:pt x="1264" y="851"/>
                    <a:pt x="1288" y="837"/>
                    <a:pt x="1313" y="823"/>
                  </a:cubicBezTo>
                  <a:cubicBezTo>
                    <a:pt x="1360" y="794"/>
                    <a:pt x="1415" y="761"/>
                    <a:pt x="1476" y="761"/>
                  </a:cubicBezTo>
                  <a:cubicBezTo>
                    <a:pt x="1497" y="761"/>
                    <a:pt x="1518" y="765"/>
                    <a:pt x="1540" y="774"/>
                  </a:cubicBezTo>
                  <a:cubicBezTo>
                    <a:pt x="1625" y="809"/>
                    <a:pt x="2087" y="840"/>
                    <a:pt x="2363" y="854"/>
                  </a:cubicBezTo>
                  <a:lnTo>
                    <a:pt x="2377" y="858"/>
                  </a:lnTo>
                  <a:lnTo>
                    <a:pt x="2391" y="858"/>
                  </a:lnTo>
                  <a:lnTo>
                    <a:pt x="2402" y="861"/>
                  </a:lnTo>
                  <a:lnTo>
                    <a:pt x="2419" y="868"/>
                  </a:lnTo>
                  <a:lnTo>
                    <a:pt x="2468" y="886"/>
                  </a:lnTo>
                  <a:lnTo>
                    <a:pt x="2472" y="886"/>
                  </a:lnTo>
                  <a:lnTo>
                    <a:pt x="2493" y="896"/>
                  </a:lnTo>
                  <a:lnTo>
                    <a:pt x="2503" y="900"/>
                  </a:lnTo>
                  <a:lnTo>
                    <a:pt x="2528" y="910"/>
                  </a:lnTo>
                  <a:lnTo>
                    <a:pt x="2535" y="914"/>
                  </a:lnTo>
                  <a:lnTo>
                    <a:pt x="2566" y="928"/>
                  </a:lnTo>
                  <a:lnTo>
                    <a:pt x="2605" y="945"/>
                  </a:lnTo>
                  <a:lnTo>
                    <a:pt x="2612" y="949"/>
                  </a:lnTo>
                  <a:lnTo>
                    <a:pt x="2643" y="966"/>
                  </a:lnTo>
                  <a:lnTo>
                    <a:pt x="2657" y="973"/>
                  </a:lnTo>
                  <a:lnTo>
                    <a:pt x="2685" y="987"/>
                  </a:lnTo>
                  <a:lnTo>
                    <a:pt x="2699" y="994"/>
                  </a:lnTo>
                  <a:lnTo>
                    <a:pt x="2727" y="1012"/>
                  </a:lnTo>
                  <a:lnTo>
                    <a:pt x="2740" y="1018"/>
                  </a:lnTo>
                  <a:lnTo>
                    <a:pt x="2740" y="1018"/>
                  </a:lnTo>
                  <a:cubicBezTo>
                    <a:pt x="2733" y="1011"/>
                    <a:pt x="2731" y="1002"/>
                    <a:pt x="2731" y="991"/>
                  </a:cubicBezTo>
                  <a:lnTo>
                    <a:pt x="2731" y="980"/>
                  </a:lnTo>
                  <a:cubicBezTo>
                    <a:pt x="2727" y="970"/>
                    <a:pt x="2727" y="959"/>
                    <a:pt x="2727" y="949"/>
                  </a:cubicBezTo>
                  <a:lnTo>
                    <a:pt x="2727" y="938"/>
                  </a:lnTo>
                  <a:cubicBezTo>
                    <a:pt x="2727" y="924"/>
                    <a:pt x="2724" y="914"/>
                    <a:pt x="2720" y="903"/>
                  </a:cubicBezTo>
                  <a:cubicBezTo>
                    <a:pt x="2706" y="798"/>
                    <a:pt x="2699" y="753"/>
                    <a:pt x="2626" y="725"/>
                  </a:cubicBezTo>
                  <a:cubicBezTo>
                    <a:pt x="2612" y="721"/>
                    <a:pt x="2601" y="714"/>
                    <a:pt x="2591" y="707"/>
                  </a:cubicBezTo>
                  <a:lnTo>
                    <a:pt x="2580" y="700"/>
                  </a:lnTo>
                  <a:cubicBezTo>
                    <a:pt x="2573" y="693"/>
                    <a:pt x="2566" y="690"/>
                    <a:pt x="2563" y="683"/>
                  </a:cubicBezTo>
                  <a:cubicBezTo>
                    <a:pt x="2559" y="679"/>
                    <a:pt x="2552" y="676"/>
                    <a:pt x="2549" y="672"/>
                  </a:cubicBezTo>
                  <a:cubicBezTo>
                    <a:pt x="2545" y="665"/>
                    <a:pt x="2538" y="658"/>
                    <a:pt x="2535" y="651"/>
                  </a:cubicBezTo>
                  <a:lnTo>
                    <a:pt x="2524" y="634"/>
                  </a:lnTo>
                  <a:cubicBezTo>
                    <a:pt x="2517" y="627"/>
                    <a:pt x="2514" y="620"/>
                    <a:pt x="2510" y="609"/>
                  </a:cubicBezTo>
                  <a:cubicBezTo>
                    <a:pt x="2507" y="602"/>
                    <a:pt x="2503" y="599"/>
                    <a:pt x="2500" y="592"/>
                  </a:cubicBezTo>
                  <a:cubicBezTo>
                    <a:pt x="2496" y="585"/>
                    <a:pt x="2493" y="571"/>
                    <a:pt x="2489" y="560"/>
                  </a:cubicBezTo>
                  <a:cubicBezTo>
                    <a:pt x="2486" y="550"/>
                    <a:pt x="2482" y="550"/>
                    <a:pt x="2482" y="539"/>
                  </a:cubicBezTo>
                  <a:cubicBezTo>
                    <a:pt x="2479" y="532"/>
                    <a:pt x="2472" y="515"/>
                    <a:pt x="2468" y="504"/>
                  </a:cubicBezTo>
                  <a:cubicBezTo>
                    <a:pt x="2465" y="490"/>
                    <a:pt x="2465" y="490"/>
                    <a:pt x="2465" y="483"/>
                  </a:cubicBezTo>
                  <a:cubicBezTo>
                    <a:pt x="2461" y="466"/>
                    <a:pt x="2454" y="445"/>
                    <a:pt x="2451" y="427"/>
                  </a:cubicBezTo>
                  <a:lnTo>
                    <a:pt x="2451" y="417"/>
                  </a:lnTo>
                  <a:cubicBezTo>
                    <a:pt x="2402" y="431"/>
                    <a:pt x="2363" y="445"/>
                    <a:pt x="2335" y="448"/>
                  </a:cubicBezTo>
                  <a:lnTo>
                    <a:pt x="2332" y="448"/>
                  </a:lnTo>
                  <a:lnTo>
                    <a:pt x="2300" y="455"/>
                  </a:lnTo>
                  <a:lnTo>
                    <a:pt x="2290" y="455"/>
                  </a:lnTo>
                  <a:lnTo>
                    <a:pt x="2262" y="459"/>
                  </a:lnTo>
                  <a:lnTo>
                    <a:pt x="2097" y="459"/>
                  </a:lnTo>
                  <a:cubicBezTo>
                    <a:pt x="2080" y="459"/>
                    <a:pt x="2062" y="459"/>
                    <a:pt x="2045" y="455"/>
                  </a:cubicBezTo>
                  <a:lnTo>
                    <a:pt x="2031" y="455"/>
                  </a:lnTo>
                  <a:cubicBezTo>
                    <a:pt x="2013" y="452"/>
                    <a:pt x="1996" y="448"/>
                    <a:pt x="1978" y="445"/>
                  </a:cubicBezTo>
                  <a:lnTo>
                    <a:pt x="1971" y="445"/>
                  </a:lnTo>
                  <a:cubicBezTo>
                    <a:pt x="1954" y="441"/>
                    <a:pt x="1936" y="438"/>
                    <a:pt x="1915" y="431"/>
                  </a:cubicBezTo>
                  <a:lnTo>
                    <a:pt x="1901" y="427"/>
                  </a:lnTo>
                  <a:cubicBezTo>
                    <a:pt x="1887" y="420"/>
                    <a:pt x="1873" y="417"/>
                    <a:pt x="1859" y="410"/>
                  </a:cubicBezTo>
                  <a:lnTo>
                    <a:pt x="1845" y="406"/>
                  </a:lnTo>
                  <a:cubicBezTo>
                    <a:pt x="1828" y="396"/>
                    <a:pt x="1814" y="389"/>
                    <a:pt x="1796" y="378"/>
                  </a:cubicBezTo>
                  <a:lnTo>
                    <a:pt x="1789" y="371"/>
                  </a:lnTo>
                  <a:cubicBezTo>
                    <a:pt x="1775" y="364"/>
                    <a:pt x="1765" y="357"/>
                    <a:pt x="1751" y="347"/>
                  </a:cubicBezTo>
                  <a:lnTo>
                    <a:pt x="1740" y="336"/>
                  </a:lnTo>
                  <a:cubicBezTo>
                    <a:pt x="1726" y="326"/>
                    <a:pt x="1716" y="312"/>
                    <a:pt x="1705" y="298"/>
                  </a:cubicBezTo>
                  <a:cubicBezTo>
                    <a:pt x="1698" y="287"/>
                    <a:pt x="1691" y="280"/>
                    <a:pt x="1684" y="273"/>
                  </a:cubicBezTo>
                  <a:lnTo>
                    <a:pt x="1684" y="270"/>
                  </a:lnTo>
                  <a:cubicBezTo>
                    <a:pt x="1674" y="259"/>
                    <a:pt x="1663" y="252"/>
                    <a:pt x="1653" y="242"/>
                  </a:cubicBezTo>
                  <a:lnTo>
                    <a:pt x="1649" y="238"/>
                  </a:lnTo>
                  <a:cubicBezTo>
                    <a:pt x="1639" y="228"/>
                    <a:pt x="1628" y="221"/>
                    <a:pt x="1614" y="210"/>
                  </a:cubicBezTo>
                  <a:lnTo>
                    <a:pt x="1611" y="203"/>
                  </a:lnTo>
                  <a:lnTo>
                    <a:pt x="1569" y="172"/>
                  </a:lnTo>
                  <a:lnTo>
                    <a:pt x="1562" y="165"/>
                  </a:lnTo>
                  <a:lnTo>
                    <a:pt x="1512" y="133"/>
                  </a:lnTo>
                  <a:lnTo>
                    <a:pt x="1505" y="126"/>
                  </a:lnTo>
                  <a:lnTo>
                    <a:pt x="1453" y="91"/>
                  </a:lnTo>
                  <a:lnTo>
                    <a:pt x="1446" y="84"/>
                  </a:lnTo>
                  <a:lnTo>
                    <a:pt x="1383" y="46"/>
                  </a:lnTo>
                  <a:lnTo>
                    <a:pt x="1313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496" name="Google Shape;6496;p105"/>
            <p:cNvSpPr/>
            <p:nvPr/>
          </p:nvSpPr>
          <p:spPr>
            <a:xfrm>
              <a:off x="2186141" y="16808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497" name="Google Shape;6497;p105"/>
            <p:cNvSpPr/>
            <p:nvPr/>
          </p:nvSpPr>
          <p:spPr>
            <a:xfrm>
              <a:off x="2187187" y="168135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498" name="Google Shape;6498;p105"/>
            <p:cNvSpPr/>
            <p:nvPr/>
          </p:nvSpPr>
          <p:spPr>
            <a:xfrm>
              <a:off x="2188327" y="1682024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499" name="Google Shape;6499;p105"/>
            <p:cNvSpPr/>
            <p:nvPr/>
          </p:nvSpPr>
          <p:spPr>
            <a:xfrm>
              <a:off x="2185571" y="1680652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500" name="Google Shape;6500;p105"/>
            <p:cNvSpPr/>
            <p:nvPr/>
          </p:nvSpPr>
          <p:spPr>
            <a:xfrm>
              <a:off x="2186657" y="168112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501" name="Google Shape;6501;p105"/>
            <p:cNvSpPr/>
            <p:nvPr/>
          </p:nvSpPr>
          <p:spPr>
            <a:xfrm>
              <a:off x="2184756" y="168031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502" name="Google Shape;6502;p105"/>
            <p:cNvSpPr/>
            <p:nvPr/>
          </p:nvSpPr>
          <p:spPr>
            <a:xfrm>
              <a:off x="2185137" y="1680462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503" name="Google Shape;6503;p105"/>
            <p:cNvSpPr/>
            <p:nvPr/>
          </p:nvSpPr>
          <p:spPr>
            <a:xfrm>
              <a:off x="2183616" y="167989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504" name="Google Shape;6504;p105"/>
            <p:cNvSpPr/>
            <p:nvPr/>
          </p:nvSpPr>
          <p:spPr>
            <a:xfrm>
              <a:off x="2175347" y="1698615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505" name="Google Shape;6505;p105"/>
            <p:cNvSpPr/>
            <p:nvPr/>
          </p:nvSpPr>
          <p:spPr>
            <a:xfrm>
              <a:off x="2176257" y="1699525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506" name="Google Shape;6506;p105"/>
            <p:cNvSpPr/>
            <p:nvPr/>
          </p:nvSpPr>
          <p:spPr>
            <a:xfrm>
              <a:off x="2187703" y="1681698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507" name="Google Shape;6507;p105"/>
            <p:cNvSpPr/>
            <p:nvPr/>
          </p:nvSpPr>
          <p:spPr>
            <a:xfrm>
              <a:off x="2167595" y="1679838"/>
              <a:ext cx="489" cy="163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1" y="1"/>
                  </a:moveTo>
                  <a:cubicBezTo>
                    <a:pt x="11" y="8"/>
                    <a:pt x="25" y="11"/>
                    <a:pt x="36" y="4"/>
                  </a:cubicBezTo>
                  <a:cubicBezTo>
                    <a:pt x="25" y="11"/>
                    <a:pt x="1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508" name="Google Shape;6508;p105"/>
            <p:cNvSpPr/>
            <p:nvPr/>
          </p:nvSpPr>
          <p:spPr>
            <a:xfrm>
              <a:off x="2183711" y="16799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509" name="Google Shape;6509;p105"/>
            <p:cNvSpPr/>
            <p:nvPr/>
          </p:nvSpPr>
          <p:spPr>
            <a:xfrm>
              <a:off x="2184145" y="168008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510" name="Google Shape;6510;p105"/>
            <p:cNvSpPr/>
            <p:nvPr/>
          </p:nvSpPr>
          <p:spPr>
            <a:xfrm>
              <a:off x="2183860" y="167998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511" name="Google Shape;6511;p105"/>
            <p:cNvSpPr/>
            <p:nvPr/>
          </p:nvSpPr>
          <p:spPr>
            <a:xfrm>
              <a:off x="2189794" y="1704318"/>
              <a:ext cx="11324" cy="24833"/>
            </a:xfrm>
            <a:custGeom>
              <a:avLst/>
              <a:gdLst/>
              <a:ahLst/>
              <a:cxnLst/>
              <a:rect l="l" t="t" r="r" b="b"/>
              <a:pathLst>
                <a:path w="834" h="1829" extrusionOk="0">
                  <a:moveTo>
                    <a:pt x="186" y="1"/>
                  </a:moveTo>
                  <a:cubicBezTo>
                    <a:pt x="141" y="11"/>
                    <a:pt x="50" y="123"/>
                    <a:pt x="4" y="267"/>
                  </a:cubicBezTo>
                  <a:lnTo>
                    <a:pt x="4" y="274"/>
                  </a:lnTo>
                  <a:cubicBezTo>
                    <a:pt x="4" y="277"/>
                    <a:pt x="1" y="284"/>
                    <a:pt x="1" y="288"/>
                  </a:cubicBezTo>
                  <a:cubicBezTo>
                    <a:pt x="123" y="358"/>
                    <a:pt x="200" y="421"/>
                    <a:pt x="211" y="508"/>
                  </a:cubicBezTo>
                  <a:cubicBezTo>
                    <a:pt x="221" y="571"/>
                    <a:pt x="193" y="638"/>
                    <a:pt x="120" y="708"/>
                  </a:cubicBezTo>
                  <a:cubicBezTo>
                    <a:pt x="50" y="781"/>
                    <a:pt x="1" y="970"/>
                    <a:pt x="11" y="1156"/>
                  </a:cubicBezTo>
                  <a:cubicBezTo>
                    <a:pt x="18" y="1282"/>
                    <a:pt x="50" y="1380"/>
                    <a:pt x="99" y="1419"/>
                  </a:cubicBezTo>
                  <a:cubicBezTo>
                    <a:pt x="176" y="1492"/>
                    <a:pt x="242" y="1580"/>
                    <a:pt x="288" y="1674"/>
                  </a:cubicBezTo>
                  <a:cubicBezTo>
                    <a:pt x="316" y="1727"/>
                    <a:pt x="351" y="1779"/>
                    <a:pt x="389" y="1828"/>
                  </a:cubicBezTo>
                  <a:lnTo>
                    <a:pt x="389" y="1818"/>
                  </a:lnTo>
                  <a:lnTo>
                    <a:pt x="396" y="1797"/>
                  </a:lnTo>
                  <a:lnTo>
                    <a:pt x="407" y="1772"/>
                  </a:lnTo>
                  <a:lnTo>
                    <a:pt x="414" y="1751"/>
                  </a:lnTo>
                  <a:cubicBezTo>
                    <a:pt x="417" y="1744"/>
                    <a:pt x="421" y="1734"/>
                    <a:pt x="424" y="1727"/>
                  </a:cubicBezTo>
                  <a:lnTo>
                    <a:pt x="431" y="1709"/>
                  </a:lnTo>
                  <a:cubicBezTo>
                    <a:pt x="435" y="1702"/>
                    <a:pt x="438" y="1695"/>
                    <a:pt x="442" y="1688"/>
                  </a:cubicBezTo>
                  <a:cubicBezTo>
                    <a:pt x="445" y="1681"/>
                    <a:pt x="449" y="1674"/>
                    <a:pt x="452" y="1671"/>
                  </a:cubicBezTo>
                  <a:cubicBezTo>
                    <a:pt x="456" y="1664"/>
                    <a:pt x="459" y="1657"/>
                    <a:pt x="463" y="1650"/>
                  </a:cubicBezTo>
                  <a:cubicBezTo>
                    <a:pt x="470" y="1643"/>
                    <a:pt x="470" y="1643"/>
                    <a:pt x="473" y="1636"/>
                  </a:cubicBezTo>
                  <a:cubicBezTo>
                    <a:pt x="477" y="1632"/>
                    <a:pt x="484" y="1625"/>
                    <a:pt x="491" y="1622"/>
                  </a:cubicBezTo>
                  <a:cubicBezTo>
                    <a:pt x="494" y="1618"/>
                    <a:pt x="494" y="1615"/>
                    <a:pt x="501" y="1611"/>
                  </a:cubicBezTo>
                  <a:cubicBezTo>
                    <a:pt x="505" y="1604"/>
                    <a:pt x="512" y="1601"/>
                    <a:pt x="519" y="1597"/>
                  </a:cubicBezTo>
                  <a:cubicBezTo>
                    <a:pt x="522" y="1597"/>
                    <a:pt x="526" y="1590"/>
                    <a:pt x="529" y="1590"/>
                  </a:cubicBezTo>
                  <a:cubicBezTo>
                    <a:pt x="540" y="1583"/>
                    <a:pt x="554" y="1580"/>
                    <a:pt x="564" y="1576"/>
                  </a:cubicBezTo>
                  <a:lnTo>
                    <a:pt x="571" y="1576"/>
                  </a:lnTo>
                  <a:cubicBezTo>
                    <a:pt x="589" y="1573"/>
                    <a:pt x="589" y="1569"/>
                    <a:pt x="592" y="1548"/>
                  </a:cubicBezTo>
                  <a:lnTo>
                    <a:pt x="596" y="1538"/>
                  </a:lnTo>
                  <a:cubicBezTo>
                    <a:pt x="603" y="1482"/>
                    <a:pt x="627" y="1429"/>
                    <a:pt x="666" y="1391"/>
                  </a:cubicBezTo>
                  <a:cubicBezTo>
                    <a:pt x="673" y="1384"/>
                    <a:pt x="680" y="1373"/>
                    <a:pt x="690" y="1363"/>
                  </a:cubicBezTo>
                  <a:lnTo>
                    <a:pt x="694" y="1359"/>
                  </a:lnTo>
                  <a:cubicBezTo>
                    <a:pt x="701" y="1352"/>
                    <a:pt x="708" y="1342"/>
                    <a:pt x="715" y="1331"/>
                  </a:cubicBezTo>
                  <a:lnTo>
                    <a:pt x="722" y="1324"/>
                  </a:lnTo>
                  <a:lnTo>
                    <a:pt x="743" y="1296"/>
                  </a:lnTo>
                  <a:lnTo>
                    <a:pt x="746" y="1289"/>
                  </a:lnTo>
                  <a:lnTo>
                    <a:pt x="767" y="1257"/>
                  </a:lnTo>
                  <a:lnTo>
                    <a:pt x="771" y="1250"/>
                  </a:lnTo>
                  <a:lnTo>
                    <a:pt x="788" y="1222"/>
                  </a:lnTo>
                  <a:lnTo>
                    <a:pt x="792" y="1215"/>
                  </a:lnTo>
                  <a:lnTo>
                    <a:pt x="806" y="1187"/>
                  </a:lnTo>
                  <a:lnTo>
                    <a:pt x="810" y="1180"/>
                  </a:lnTo>
                  <a:lnTo>
                    <a:pt x="824" y="1156"/>
                  </a:lnTo>
                  <a:lnTo>
                    <a:pt x="824" y="1149"/>
                  </a:lnTo>
                  <a:cubicBezTo>
                    <a:pt x="827" y="1142"/>
                    <a:pt x="831" y="1135"/>
                    <a:pt x="834" y="1128"/>
                  </a:cubicBezTo>
                  <a:lnTo>
                    <a:pt x="827" y="1121"/>
                  </a:lnTo>
                  <a:lnTo>
                    <a:pt x="806" y="1103"/>
                  </a:lnTo>
                  <a:lnTo>
                    <a:pt x="774" y="1075"/>
                  </a:lnTo>
                  <a:lnTo>
                    <a:pt x="750" y="1058"/>
                  </a:lnTo>
                  <a:lnTo>
                    <a:pt x="722" y="1033"/>
                  </a:lnTo>
                  <a:lnTo>
                    <a:pt x="701" y="1016"/>
                  </a:lnTo>
                  <a:lnTo>
                    <a:pt x="676" y="991"/>
                  </a:lnTo>
                  <a:lnTo>
                    <a:pt x="655" y="974"/>
                  </a:lnTo>
                  <a:cubicBezTo>
                    <a:pt x="648" y="963"/>
                    <a:pt x="641" y="956"/>
                    <a:pt x="634" y="949"/>
                  </a:cubicBezTo>
                  <a:lnTo>
                    <a:pt x="617" y="928"/>
                  </a:lnTo>
                  <a:cubicBezTo>
                    <a:pt x="610" y="921"/>
                    <a:pt x="603" y="911"/>
                    <a:pt x="599" y="900"/>
                  </a:cubicBezTo>
                  <a:cubicBezTo>
                    <a:pt x="592" y="893"/>
                    <a:pt x="589" y="890"/>
                    <a:pt x="585" y="883"/>
                  </a:cubicBezTo>
                  <a:cubicBezTo>
                    <a:pt x="582" y="876"/>
                    <a:pt x="571" y="862"/>
                    <a:pt x="568" y="851"/>
                  </a:cubicBezTo>
                  <a:cubicBezTo>
                    <a:pt x="561" y="841"/>
                    <a:pt x="561" y="841"/>
                    <a:pt x="557" y="834"/>
                  </a:cubicBezTo>
                  <a:cubicBezTo>
                    <a:pt x="550" y="816"/>
                    <a:pt x="543" y="799"/>
                    <a:pt x="540" y="781"/>
                  </a:cubicBezTo>
                  <a:cubicBezTo>
                    <a:pt x="536" y="764"/>
                    <a:pt x="533" y="746"/>
                    <a:pt x="529" y="729"/>
                  </a:cubicBezTo>
                  <a:lnTo>
                    <a:pt x="529" y="725"/>
                  </a:lnTo>
                  <a:cubicBezTo>
                    <a:pt x="526" y="708"/>
                    <a:pt x="526" y="687"/>
                    <a:pt x="526" y="669"/>
                  </a:cubicBezTo>
                  <a:lnTo>
                    <a:pt x="526" y="659"/>
                  </a:lnTo>
                  <a:lnTo>
                    <a:pt x="526" y="599"/>
                  </a:lnTo>
                  <a:lnTo>
                    <a:pt x="526" y="589"/>
                  </a:lnTo>
                  <a:cubicBezTo>
                    <a:pt x="526" y="568"/>
                    <a:pt x="526" y="547"/>
                    <a:pt x="529" y="526"/>
                  </a:cubicBezTo>
                  <a:lnTo>
                    <a:pt x="529" y="515"/>
                  </a:lnTo>
                  <a:cubicBezTo>
                    <a:pt x="529" y="491"/>
                    <a:pt x="533" y="470"/>
                    <a:pt x="536" y="449"/>
                  </a:cubicBezTo>
                  <a:lnTo>
                    <a:pt x="536" y="438"/>
                  </a:lnTo>
                  <a:cubicBezTo>
                    <a:pt x="540" y="417"/>
                    <a:pt x="543" y="393"/>
                    <a:pt x="550" y="368"/>
                  </a:cubicBezTo>
                  <a:cubicBezTo>
                    <a:pt x="554" y="347"/>
                    <a:pt x="557" y="323"/>
                    <a:pt x="564" y="298"/>
                  </a:cubicBezTo>
                  <a:lnTo>
                    <a:pt x="564" y="295"/>
                  </a:lnTo>
                  <a:cubicBezTo>
                    <a:pt x="568" y="274"/>
                    <a:pt x="575" y="253"/>
                    <a:pt x="582" y="232"/>
                  </a:cubicBezTo>
                  <a:lnTo>
                    <a:pt x="582" y="225"/>
                  </a:lnTo>
                  <a:cubicBezTo>
                    <a:pt x="536" y="197"/>
                    <a:pt x="498" y="169"/>
                    <a:pt x="463" y="144"/>
                  </a:cubicBezTo>
                  <a:lnTo>
                    <a:pt x="456" y="141"/>
                  </a:lnTo>
                  <a:lnTo>
                    <a:pt x="438" y="130"/>
                  </a:lnTo>
                  <a:cubicBezTo>
                    <a:pt x="407" y="109"/>
                    <a:pt x="375" y="92"/>
                    <a:pt x="351" y="74"/>
                  </a:cubicBezTo>
                  <a:lnTo>
                    <a:pt x="347" y="71"/>
                  </a:lnTo>
                  <a:lnTo>
                    <a:pt x="326" y="60"/>
                  </a:lnTo>
                  <a:cubicBezTo>
                    <a:pt x="284" y="36"/>
                    <a:pt x="239" y="15"/>
                    <a:pt x="193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512" name="Google Shape;6512;p105"/>
            <p:cNvSpPr/>
            <p:nvPr/>
          </p:nvSpPr>
          <p:spPr>
            <a:xfrm>
              <a:off x="2121119" y="1644237"/>
              <a:ext cx="52626" cy="23163"/>
            </a:xfrm>
            <a:custGeom>
              <a:avLst/>
              <a:gdLst/>
              <a:ahLst/>
              <a:cxnLst/>
              <a:rect l="l" t="t" r="r" b="b"/>
              <a:pathLst>
                <a:path w="3876" h="1706" extrusionOk="0">
                  <a:moveTo>
                    <a:pt x="2871" y="1"/>
                  </a:moveTo>
                  <a:cubicBezTo>
                    <a:pt x="2850" y="78"/>
                    <a:pt x="2822" y="151"/>
                    <a:pt x="2787" y="221"/>
                  </a:cubicBezTo>
                  <a:cubicBezTo>
                    <a:pt x="2780" y="228"/>
                    <a:pt x="2776" y="235"/>
                    <a:pt x="2769" y="242"/>
                  </a:cubicBezTo>
                  <a:lnTo>
                    <a:pt x="2762" y="246"/>
                  </a:lnTo>
                  <a:cubicBezTo>
                    <a:pt x="2759" y="253"/>
                    <a:pt x="2752" y="256"/>
                    <a:pt x="2748" y="260"/>
                  </a:cubicBezTo>
                  <a:lnTo>
                    <a:pt x="2738" y="267"/>
                  </a:lnTo>
                  <a:lnTo>
                    <a:pt x="2724" y="274"/>
                  </a:lnTo>
                  <a:lnTo>
                    <a:pt x="2710" y="281"/>
                  </a:lnTo>
                  <a:lnTo>
                    <a:pt x="2692" y="288"/>
                  </a:lnTo>
                  <a:lnTo>
                    <a:pt x="2678" y="291"/>
                  </a:lnTo>
                  <a:lnTo>
                    <a:pt x="2661" y="295"/>
                  </a:lnTo>
                  <a:lnTo>
                    <a:pt x="2643" y="298"/>
                  </a:lnTo>
                  <a:lnTo>
                    <a:pt x="2626" y="302"/>
                  </a:lnTo>
                  <a:lnTo>
                    <a:pt x="2608" y="305"/>
                  </a:lnTo>
                  <a:lnTo>
                    <a:pt x="2591" y="309"/>
                  </a:lnTo>
                  <a:lnTo>
                    <a:pt x="2412" y="309"/>
                  </a:lnTo>
                  <a:lnTo>
                    <a:pt x="2391" y="305"/>
                  </a:lnTo>
                  <a:lnTo>
                    <a:pt x="2374" y="305"/>
                  </a:lnTo>
                  <a:lnTo>
                    <a:pt x="2339" y="302"/>
                  </a:lnTo>
                  <a:lnTo>
                    <a:pt x="2332" y="302"/>
                  </a:lnTo>
                  <a:lnTo>
                    <a:pt x="2304" y="298"/>
                  </a:lnTo>
                  <a:lnTo>
                    <a:pt x="2290" y="295"/>
                  </a:lnTo>
                  <a:lnTo>
                    <a:pt x="2272" y="291"/>
                  </a:lnTo>
                  <a:cubicBezTo>
                    <a:pt x="2237" y="316"/>
                    <a:pt x="2199" y="337"/>
                    <a:pt x="2160" y="354"/>
                  </a:cubicBezTo>
                  <a:cubicBezTo>
                    <a:pt x="2115" y="375"/>
                    <a:pt x="2034" y="414"/>
                    <a:pt x="2020" y="438"/>
                  </a:cubicBezTo>
                  <a:lnTo>
                    <a:pt x="2020" y="442"/>
                  </a:lnTo>
                  <a:cubicBezTo>
                    <a:pt x="2017" y="449"/>
                    <a:pt x="2013" y="456"/>
                    <a:pt x="2010" y="463"/>
                  </a:cubicBezTo>
                  <a:cubicBezTo>
                    <a:pt x="1985" y="501"/>
                    <a:pt x="1950" y="533"/>
                    <a:pt x="1905" y="547"/>
                  </a:cubicBezTo>
                  <a:lnTo>
                    <a:pt x="1887" y="554"/>
                  </a:lnTo>
                  <a:cubicBezTo>
                    <a:pt x="1807" y="589"/>
                    <a:pt x="1765" y="606"/>
                    <a:pt x="1803" y="743"/>
                  </a:cubicBezTo>
                  <a:cubicBezTo>
                    <a:pt x="1817" y="785"/>
                    <a:pt x="1856" y="925"/>
                    <a:pt x="1779" y="995"/>
                  </a:cubicBezTo>
                  <a:cubicBezTo>
                    <a:pt x="1750" y="1020"/>
                    <a:pt x="1715" y="1029"/>
                    <a:pt x="1679" y="1029"/>
                  </a:cubicBezTo>
                  <a:cubicBezTo>
                    <a:pt x="1614" y="1029"/>
                    <a:pt x="1544" y="999"/>
                    <a:pt x="1498" y="981"/>
                  </a:cubicBezTo>
                  <a:cubicBezTo>
                    <a:pt x="1495" y="977"/>
                    <a:pt x="1488" y="977"/>
                    <a:pt x="1484" y="974"/>
                  </a:cubicBezTo>
                  <a:cubicBezTo>
                    <a:pt x="1471" y="971"/>
                    <a:pt x="1453" y="970"/>
                    <a:pt x="1430" y="970"/>
                  </a:cubicBezTo>
                  <a:cubicBezTo>
                    <a:pt x="1307" y="970"/>
                    <a:pt x="1074" y="1010"/>
                    <a:pt x="1008" y="1072"/>
                  </a:cubicBezTo>
                  <a:cubicBezTo>
                    <a:pt x="948" y="1134"/>
                    <a:pt x="874" y="1158"/>
                    <a:pt x="803" y="1158"/>
                  </a:cubicBezTo>
                  <a:cubicBezTo>
                    <a:pt x="734" y="1158"/>
                    <a:pt x="668" y="1136"/>
                    <a:pt x="616" y="1107"/>
                  </a:cubicBezTo>
                  <a:cubicBezTo>
                    <a:pt x="588" y="1091"/>
                    <a:pt x="540" y="1076"/>
                    <a:pt x="492" y="1076"/>
                  </a:cubicBezTo>
                  <a:cubicBezTo>
                    <a:pt x="447" y="1076"/>
                    <a:pt x="402" y="1090"/>
                    <a:pt x="378" y="1131"/>
                  </a:cubicBezTo>
                  <a:cubicBezTo>
                    <a:pt x="357" y="1166"/>
                    <a:pt x="326" y="1191"/>
                    <a:pt x="291" y="1198"/>
                  </a:cubicBezTo>
                  <a:cubicBezTo>
                    <a:pt x="280" y="1201"/>
                    <a:pt x="273" y="1201"/>
                    <a:pt x="263" y="1201"/>
                  </a:cubicBezTo>
                  <a:lnTo>
                    <a:pt x="238" y="1201"/>
                  </a:lnTo>
                  <a:lnTo>
                    <a:pt x="221" y="1198"/>
                  </a:lnTo>
                  <a:lnTo>
                    <a:pt x="214" y="1194"/>
                  </a:lnTo>
                  <a:lnTo>
                    <a:pt x="200" y="1191"/>
                  </a:lnTo>
                  <a:lnTo>
                    <a:pt x="189" y="1184"/>
                  </a:lnTo>
                  <a:lnTo>
                    <a:pt x="179" y="1180"/>
                  </a:lnTo>
                  <a:lnTo>
                    <a:pt x="172" y="1173"/>
                  </a:lnTo>
                  <a:lnTo>
                    <a:pt x="158" y="1166"/>
                  </a:lnTo>
                  <a:lnTo>
                    <a:pt x="151" y="1163"/>
                  </a:lnTo>
                  <a:lnTo>
                    <a:pt x="137" y="1152"/>
                  </a:lnTo>
                  <a:lnTo>
                    <a:pt x="130" y="1149"/>
                  </a:lnTo>
                  <a:lnTo>
                    <a:pt x="112" y="1135"/>
                  </a:lnTo>
                  <a:cubicBezTo>
                    <a:pt x="84" y="1110"/>
                    <a:pt x="53" y="1093"/>
                    <a:pt x="18" y="1082"/>
                  </a:cubicBezTo>
                  <a:lnTo>
                    <a:pt x="14" y="1082"/>
                  </a:lnTo>
                  <a:cubicBezTo>
                    <a:pt x="14" y="1082"/>
                    <a:pt x="11" y="1089"/>
                    <a:pt x="7" y="1100"/>
                  </a:cubicBezTo>
                  <a:cubicBezTo>
                    <a:pt x="0" y="1152"/>
                    <a:pt x="0" y="1208"/>
                    <a:pt x="7" y="1264"/>
                  </a:cubicBezTo>
                  <a:cubicBezTo>
                    <a:pt x="7" y="1278"/>
                    <a:pt x="11" y="1292"/>
                    <a:pt x="11" y="1299"/>
                  </a:cubicBezTo>
                  <a:cubicBezTo>
                    <a:pt x="14" y="1306"/>
                    <a:pt x="18" y="1310"/>
                    <a:pt x="21" y="1313"/>
                  </a:cubicBezTo>
                  <a:cubicBezTo>
                    <a:pt x="49" y="1345"/>
                    <a:pt x="88" y="1373"/>
                    <a:pt x="130" y="1387"/>
                  </a:cubicBezTo>
                  <a:cubicBezTo>
                    <a:pt x="140" y="1394"/>
                    <a:pt x="154" y="1397"/>
                    <a:pt x="168" y="1397"/>
                  </a:cubicBezTo>
                  <a:cubicBezTo>
                    <a:pt x="172" y="1399"/>
                    <a:pt x="175" y="1400"/>
                    <a:pt x="179" y="1400"/>
                  </a:cubicBezTo>
                  <a:cubicBezTo>
                    <a:pt x="182" y="1400"/>
                    <a:pt x="186" y="1399"/>
                    <a:pt x="189" y="1397"/>
                  </a:cubicBezTo>
                  <a:lnTo>
                    <a:pt x="200" y="1397"/>
                  </a:lnTo>
                  <a:cubicBezTo>
                    <a:pt x="210" y="1394"/>
                    <a:pt x="224" y="1387"/>
                    <a:pt x="235" y="1387"/>
                  </a:cubicBezTo>
                  <a:lnTo>
                    <a:pt x="256" y="1380"/>
                  </a:lnTo>
                  <a:lnTo>
                    <a:pt x="273" y="1376"/>
                  </a:lnTo>
                  <a:lnTo>
                    <a:pt x="354" y="1376"/>
                  </a:lnTo>
                  <a:cubicBezTo>
                    <a:pt x="399" y="1383"/>
                    <a:pt x="445" y="1397"/>
                    <a:pt x="487" y="1415"/>
                  </a:cubicBezTo>
                  <a:lnTo>
                    <a:pt x="504" y="1425"/>
                  </a:lnTo>
                  <a:cubicBezTo>
                    <a:pt x="518" y="1429"/>
                    <a:pt x="536" y="1439"/>
                    <a:pt x="550" y="1446"/>
                  </a:cubicBezTo>
                  <a:lnTo>
                    <a:pt x="609" y="1478"/>
                  </a:lnTo>
                  <a:cubicBezTo>
                    <a:pt x="623" y="1481"/>
                    <a:pt x="641" y="1481"/>
                    <a:pt x="655" y="1481"/>
                  </a:cubicBezTo>
                  <a:cubicBezTo>
                    <a:pt x="732" y="1464"/>
                    <a:pt x="802" y="1425"/>
                    <a:pt x="858" y="1373"/>
                  </a:cubicBezTo>
                  <a:cubicBezTo>
                    <a:pt x="910" y="1320"/>
                    <a:pt x="1075" y="1292"/>
                    <a:pt x="1341" y="1292"/>
                  </a:cubicBezTo>
                  <a:cubicBezTo>
                    <a:pt x="1407" y="1292"/>
                    <a:pt x="1425" y="1359"/>
                    <a:pt x="1446" y="1429"/>
                  </a:cubicBezTo>
                  <a:cubicBezTo>
                    <a:pt x="1453" y="1467"/>
                    <a:pt x="1467" y="1502"/>
                    <a:pt x="1484" y="1534"/>
                  </a:cubicBezTo>
                  <a:cubicBezTo>
                    <a:pt x="1491" y="1537"/>
                    <a:pt x="1544" y="1558"/>
                    <a:pt x="1730" y="1579"/>
                  </a:cubicBezTo>
                  <a:lnTo>
                    <a:pt x="1733" y="1579"/>
                  </a:lnTo>
                  <a:cubicBezTo>
                    <a:pt x="1768" y="1583"/>
                    <a:pt x="1803" y="1587"/>
                    <a:pt x="1838" y="1590"/>
                  </a:cubicBezTo>
                  <a:lnTo>
                    <a:pt x="1842" y="1590"/>
                  </a:lnTo>
                  <a:lnTo>
                    <a:pt x="1950" y="1597"/>
                  </a:lnTo>
                  <a:cubicBezTo>
                    <a:pt x="2034" y="1601"/>
                    <a:pt x="2122" y="1615"/>
                    <a:pt x="2206" y="1636"/>
                  </a:cubicBezTo>
                  <a:lnTo>
                    <a:pt x="2342" y="1664"/>
                  </a:lnTo>
                  <a:cubicBezTo>
                    <a:pt x="2412" y="1685"/>
                    <a:pt x="2482" y="1695"/>
                    <a:pt x="2552" y="1706"/>
                  </a:cubicBezTo>
                  <a:cubicBezTo>
                    <a:pt x="2591" y="1695"/>
                    <a:pt x="2629" y="1678"/>
                    <a:pt x="2664" y="1653"/>
                  </a:cubicBezTo>
                  <a:cubicBezTo>
                    <a:pt x="2752" y="1604"/>
                    <a:pt x="2878" y="1534"/>
                    <a:pt x="3025" y="1534"/>
                  </a:cubicBezTo>
                  <a:cubicBezTo>
                    <a:pt x="3123" y="1530"/>
                    <a:pt x="3217" y="1499"/>
                    <a:pt x="3301" y="1446"/>
                  </a:cubicBezTo>
                  <a:lnTo>
                    <a:pt x="3322" y="1432"/>
                  </a:lnTo>
                  <a:lnTo>
                    <a:pt x="3326" y="1432"/>
                  </a:lnTo>
                  <a:lnTo>
                    <a:pt x="3350" y="1422"/>
                  </a:lnTo>
                  <a:cubicBezTo>
                    <a:pt x="3357" y="1404"/>
                    <a:pt x="3361" y="1397"/>
                    <a:pt x="3364" y="1390"/>
                  </a:cubicBezTo>
                  <a:lnTo>
                    <a:pt x="3368" y="1383"/>
                  </a:lnTo>
                  <a:cubicBezTo>
                    <a:pt x="3371" y="1376"/>
                    <a:pt x="3375" y="1369"/>
                    <a:pt x="3375" y="1366"/>
                  </a:cubicBezTo>
                  <a:lnTo>
                    <a:pt x="3382" y="1355"/>
                  </a:lnTo>
                  <a:cubicBezTo>
                    <a:pt x="3385" y="1348"/>
                    <a:pt x="3389" y="1341"/>
                    <a:pt x="3396" y="1334"/>
                  </a:cubicBezTo>
                  <a:cubicBezTo>
                    <a:pt x="3403" y="1327"/>
                    <a:pt x="3410" y="1317"/>
                    <a:pt x="3417" y="1313"/>
                  </a:cubicBezTo>
                  <a:lnTo>
                    <a:pt x="3424" y="1306"/>
                  </a:lnTo>
                  <a:cubicBezTo>
                    <a:pt x="3427" y="1303"/>
                    <a:pt x="3434" y="1299"/>
                    <a:pt x="3441" y="1296"/>
                  </a:cubicBezTo>
                  <a:lnTo>
                    <a:pt x="3448" y="1289"/>
                  </a:lnTo>
                  <a:cubicBezTo>
                    <a:pt x="3459" y="1285"/>
                    <a:pt x="3469" y="1282"/>
                    <a:pt x="3480" y="1278"/>
                  </a:cubicBezTo>
                  <a:cubicBezTo>
                    <a:pt x="3483" y="1261"/>
                    <a:pt x="3483" y="1247"/>
                    <a:pt x="3483" y="1229"/>
                  </a:cubicBezTo>
                  <a:cubicBezTo>
                    <a:pt x="3483" y="1170"/>
                    <a:pt x="3501" y="1110"/>
                    <a:pt x="3536" y="1061"/>
                  </a:cubicBezTo>
                  <a:cubicBezTo>
                    <a:pt x="3543" y="1051"/>
                    <a:pt x="3539" y="1012"/>
                    <a:pt x="3536" y="988"/>
                  </a:cubicBezTo>
                  <a:cubicBezTo>
                    <a:pt x="3522" y="939"/>
                    <a:pt x="3529" y="890"/>
                    <a:pt x="3557" y="851"/>
                  </a:cubicBezTo>
                  <a:cubicBezTo>
                    <a:pt x="3579" y="832"/>
                    <a:pt x="3606" y="821"/>
                    <a:pt x="3634" y="821"/>
                  </a:cubicBezTo>
                  <a:cubicBezTo>
                    <a:pt x="3641" y="821"/>
                    <a:pt x="3648" y="822"/>
                    <a:pt x="3655" y="823"/>
                  </a:cubicBezTo>
                  <a:cubicBezTo>
                    <a:pt x="3680" y="827"/>
                    <a:pt x="3709" y="830"/>
                    <a:pt x="3736" y="830"/>
                  </a:cubicBezTo>
                  <a:cubicBezTo>
                    <a:pt x="3766" y="830"/>
                    <a:pt x="3793" y="826"/>
                    <a:pt x="3806" y="813"/>
                  </a:cubicBezTo>
                  <a:cubicBezTo>
                    <a:pt x="3820" y="795"/>
                    <a:pt x="3827" y="771"/>
                    <a:pt x="3823" y="750"/>
                  </a:cubicBezTo>
                  <a:cubicBezTo>
                    <a:pt x="3823" y="736"/>
                    <a:pt x="3823" y="725"/>
                    <a:pt x="3827" y="715"/>
                  </a:cubicBezTo>
                  <a:lnTo>
                    <a:pt x="3827" y="704"/>
                  </a:lnTo>
                  <a:cubicBezTo>
                    <a:pt x="3827" y="694"/>
                    <a:pt x="3830" y="683"/>
                    <a:pt x="3834" y="673"/>
                  </a:cubicBezTo>
                  <a:lnTo>
                    <a:pt x="3834" y="669"/>
                  </a:lnTo>
                  <a:cubicBezTo>
                    <a:pt x="3841" y="659"/>
                    <a:pt x="3844" y="648"/>
                    <a:pt x="3848" y="638"/>
                  </a:cubicBezTo>
                  <a:lnTo>
                    <a:pt x="3855" y="631"/>
                  </a:lnTo>
                  <a:cubicBezTo>
                    <a:pt x="3858" y="620"/>
                    <a:pt x="3865" y="610"/>
                    <a:pt x="3876" y="599"/>
                  </a:cubicBezTo>
                  <a:cubicBezTo>
                    <a:pt x="3841" y="543"/>
                    <a:pt x="3809" y="484"/>
                    <a:pt x="3781" y="424"/>
                  </a:cubicBezTo>
                  <a:lnTo>
                    <a:pt x="3777" y="431"/>
                  </a:lnTo>
                  <a:lnTo>
                    <a:pt x="3721" y="281"/>
                  </a:lnTo>
                  <a:lnTo>
                    <a:pt x="3711" y="256"/>
                  </a:lnTo>
                  <a:lnTo>
                    <a:pt x="3700" y="232"/>
                  </a:lnTo>
                  <a:cubicBezTo>
                    <a:pt x="3655" y="242"/>
                    <a:pt x="3606" y="249"/>
                    <a:pt x="3557" y="249"/>
                  </a:cubicBezTo>
                  <a:cubicBezTo>
                    <a:pt x="3551" y="250"/>
                    <a:pt x="3545" y="250"/>
                    <a:pt x="3538" y="250"/>
                  </a:cubicBezTo>
                  <a:cubicBezTo>
                    <a:pt x="3485" y="250"/>
                    <a:pt x="3429" y="237"/>
                    <a:pt x="3382" y="218"/>
                  </a:cubicBezTo>
                  <a:cubicBezTo>
                    <a:pt x="3340" y="197"/>
                    <a:pt x="3305" y="172"/>
                    <a:pt x="3277" y="137"/>
                  </a:cubicBezTo>
                  <a:cubicBezTo>
                    <a:pt x="3193" y="46"/>
                    <a:pt x="3011" y="11"/>
                    <a:pt x="2892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513" name="Google Shape;6513;p105"/>
            <p:cNvSpPr/>
            <p:nvPr/>
          </p:nvSpPr>
          <p:spPr>
            <a:xfrm>
              <a:off x="2168545" y="1647618"/>
              <a:ext cx="45838" cy="25064"/>
            </a:xfrm>
            <a:custGeom>
              <a:avLst/>
              <a:gdLst/>
              <a:ahLst/>
              <a:cxnLst/>
              <a:rect l="l" t="t" r="r" b="b"/>
              <a:pathLst>
                <a:path w="3376" h="1846" extrusionOk="0">
                  <a:moveTo>
                    <a:pt x="2364" y="0"/>
                  </a:moveTo>
                  <a:cubicBezTo>
                    <a:pt x="2308" y="39"/>
                    <a:pt x="2255" y="77"/>
                    <a:pt x="2203" y="119"/>
                  </a:cubicBezTo>
                  <a:cubicBezTo>
                    <a:pt x="2042" y="245"/>
                    <a:pt x="1937" y="326"/>
                    <a:pt x="1863" y="326"/>
                  </a:cubicBezTo>
                  <a:cubicBezTo>
                    <a:pt x="1706" y="326"/>
                    <a:pt x="1384" y="385"/>
                    <a:pt x="1349" y="441"/>
                  </a:cubicBezTo>
                  <a:cubicBezTo>
                    <a:pt x="1349" y="476"/>
                    <a:pt x="1331" y="525"/>
                    <a:pt x="1254" y="560"/>
                  </a:cubicBezTo>
                  <a:cubicBezTo>
                    <a:pt x="1244" y="564"/>
                    <a:pt x="1233" y="567"/>
                    <a:pt x="1223" y="571"/>
                  </a:cubicBezTo>
                  <a:lnTo>
                    <a:pt x="1212" y="574"/>
                  </a:lnTo>
                  <a:lnTo>
                    <a:pt x="1188" y="581"/>
                  </a:lnTo>
                  <a:lnTo>
                    <a:pt x="1174" y="585"/>
                  </a:lnTo>
                  <a:lnTo>
                    <a:pt x="1146" y="592"/>
                  </a:lnTo>
                  <a:lnTo>
                    <a:pt x="1132" y="592"/>
                  </a:lnTo>
                  <a:lnTo>
                    <a:pt x="1093" y="599"/>
                  </a:lnTo>
                  <a:lnTo>
                    <a:pt x="1086" y="599"/>
                  </a:lnTo>
                  <a:lnTo>
                    <a:pt x="1041" y="602"/>
                  </a:lnTo>
                  <a:lnTo>
                    <a:pt x="887" y="602"/>
                  </a:lnTo>
                  <a:lnTo>
                    <a:pt x="841" y="599"/>
                  </a:lnTo>
                  <a:lnTo>
                    <a:pt x="824" y="599"/>
                  </a:lnTo>
                  <a:cubicBezTo>
                    <a:pt x="803" y="595"/>
                    <a:pt x="782" y="595"/>
                    <a:pt x="761" y="592"/>
                  </a:cubicBezTo>
                  <a:lnTo>
                    <a:pt x="750" y="588"/>
                  </a:lnTo>
                  <a:cubicBezTo>
                    <a:pt x="736" y="585"/>
                    <a:pt x="719" y="585"/>
                    <a:pt x="705" y="581"/>
                  </a:cubicBezTo>
                  <a:lnTo>
                    <a:pt x="684" y="574"/>
                  </a:lnTo>
                  <a:lnTo>
                    <a:pt x="649" y="564"/>
                  </a:lnTo>
                  <a:lnTo>
                    <a:pt x="628" y="557"/>
                  </a:lnTo>
                  <a:lnTo>
                    <a:pt x="596" y="546"/>
                  </a:lnTo>
                  <a:lnTo>
                    <a:pt x="579" y="539"/>
                  </a:lnTo>
                  <a:cubicBezTo>
                    <a:pt x="568" y="532"/>
                    <a:pt x="561" y="529"/>
                    <a:pt x="551" y="522"/>
                  </a:cubicBezTo>
                  <a:lnTo>
                    <a:pt x="537" y="515"/>
                  </a:lnTo>
                  <a:cubicBezTo>
                    <a:pt x="523" y="508"/>
                    <a:pt x="512" y="497"/>
                    <a:pt x="502" y="490"/>
                  </a:cubicBezTo>
                  <a:cubicBezTo>
                    <a:pt x="491" y="480"/>
                    <a:pt x="481" y="469"/>
                    <a:pt x="470" y="459"/>
                  </a:cubicBezTo>
                  <a:cubicBezTo>
                    <a:pt x="470" y="462"/>
                    <a:pt x="470" y="466"/>
                    <a:pt x="467" y="469"/>
                  </a:cubicBezTo>
                  <a:cubicBezTo>
                    <a:pt x="467" y="473"/>
                    <a:pt x="467" y="473"/>
                    <a:pt x="467" y="476"/>
                  </a:cubicBezTo>
                  <a:cubicBezTo>
                    <a:pt x="463" y="483"/>
                    <a:pt x="463" y="490"/>
                    <a:pt x="463" y="497"/>
                  </a:cubicBezTo>
                  <a:cubicBezTo>
                    <a:pt x="467" y="560"/>
                    <a:pt x="442" y="620"/>
                    <a:pt x="400" y="662"/>
                  </a:cubicBezTo>
                  <a:cubicBezTo>
                    <a:pt x="358" y="699"/>
                    <a:pt x="305" y="710"/>
                    <a:pt x="251" y="710"/>
                  </a:cubicBezTo>
                  <a:cubicBezTo>
                    <a:pt x="223" y="710"/>
                    <a:pt x="196" y="707"/>
                    <a:pt x="169" y="704"/>
                  </a:cubicBezTo>
                  <a:lnTo>
                    <a:pt x="169" y="718"/>
                  </a:lnTo>
                  <a:cubicBezTo>
                    <a:pt x="176" y="763"/>
                    <a:pt x="190" y="837"/>
                    <a:pt x="141" y="896"/>
                  </a:cubicBezTo>
                  <a:cubicBezTo>
                    <a:pt x="127" y="924"/>
                    <a:pt x="120" y="956"/>
                    <a:pt x="123" y="984"/>
                  </a:cubicBezTo>
                  <a:cubicBezTo>
                    <a:pt x="120" y="1040"/>
                    <a:pt x="113" y="1145"/>
                    <a:pt x="11" y="1159"/>
                  </a:cubicBezTo>
                  <a:lnTo>
                    <a:pt x="8" y="1166"/>
                  </a:lnTo>
                  <a:lnTo>
                    <a:pt x="4" y="1176"/>
                  </a:lnTo>
                  <a:lnTo>
                    <a:pt x="4" y="1180"/>
                  </a:lnTo>
                  <a:lnTo>
                    <a:pt x="1" y="1187"/>
                  </a:lnTo>
                  <a:lnTo>
                    <a:pt x="1" y="1194"/>
                  </a:lnTo>
                  <a:lnTo>
                    <a:pt x="1" y="1197"/>
                  </a:lnTo>
                  <a:cubicBezTo>
                    <a:pt x="43" y="1250"/>
                    <a:pt x="78" y="1309"/>
                    <a:pt x="106" y="1373"/>
                  </a:cubicBezTo>
                  <a:lnTo>
                    <a:pt x="116" y="1390"/>
                  </a:lnTo>
                  <a:lnTo>
                    <a:pt x="123" y="1401"/>
                  </a:lnTo>
                  <a:lnTo>
                    <a:pt x="134" y="1408"/>
                  </a:lnTo>
                  <a:lnTo>
                    <a:pt x="137" y="1411"/>
                  </a:lnTo>
                  <a:lnTo>
                    <a:pt x="165" y="1429"/>
                  </a:lnTo>
                  <a:lnTo>
                    <a:pt x="169" y="1429"/>
                  </a:lnTo>
                  <a:lnTo>
                    <a:pt x="197" y="1446"/>
                  </a:lnTo>
                  <a:lnTo>
                    <a:pt x="200" y="1450"/>
                  </a:lnTo>
                  <a:lnTo>
                    <a:pt x="232" y="1471"/>
                  </a:lnTo>
                  <a:cubicBezTo>
                    <a:pt x="267" y="1492"/>
                    <a:pt x="302" y="1513"/>
                    <a:pt x="334" y="1537"/>
                  </a:cubicBezTo>
                  <a:lnTo>
                    <a:pt x="341" y="1541"/>
                  </a:lnTo>
                  <a:lnTo>
                    <a:pt x="365" y="1562"/>
                  </a:lnTo>
                  <a:lnTo>
                    <a:pt x="376" y="1569"/>
                  </a:lnTo>
                  <a:lnTo>
                    <a:pt x="397" y="1586"/>
                  </a:lnTo>
                  <a:lnTo>
                    <a:pt x="407" y="1593"/>
                  </a:lnTo>
                  <a:lnTo>
                    <a:pt x="428" y="1607"/>
                  </a:lnTo>
                  <a:lnTo>
                    <a:pt x="439" y="1614"/>
                  </a:lnTo>
                  <a:lnTo>
                    <a:pt x="456" y="1632"/>
                  </a:lnTo>
                  <a:lnTo>
                    <a:pt x="467" y="1639"/>
                  </a:lnTo>
                  <a:lnTo>
                    <a:pt x="481" y="1653"/>
                  </a:lnTo>
                  <a:lnTo>
                    <a:pt x="491" y="1663"/>
                  </a:lnTo>
                  <a:lnTo>
                    <a:pt x="505" y="1677"/>
                  </a:lnTo>
                  <a:lnTo>
                    <a:pt x="516" y="1684"/>
                  </a:lnTo>
                  <a:lnTo>
                    <a:pt x="530" y="1702"/>
                  </a:lnTo>
                  <a:lnTo>
                    <a:pt x="533" y="1709"/>
                  </a:lnTo>
                  <a:cubicBezTo>
                    <a:pt x="540" y="1716"/>
                    <a:pt x="547" y="1723"/>
                    <a:pt x="551" y="1730"/>
                  </a:cubicBezTo>
                  <a:cubicBezTo>
                    <a:pt x="612" y="1809"/>
                    <a:pt x="771" y="1845"/>
                    <a:pt x="908" y="1845"/>
                  </a:cubicBezTo>
                  <a:cubicBezTo>
                    <a:pt x="959" y="1845"/>
                    <a:pt x="1006" y="1840"/>
                    <a:pt x="1044" y="1831"/>
                  </a:cubicBezTo>
                  <a:cubicBezTo>
                    <a:pt x="1076" y="1821"/>
                    <a:pt x="1139" y="1803"/>
                    <a:pt x="1230" y="1775"/>
                  </a:cubicBezTo>
                  <a:cubicBezTo>
                    <a:pt x="1450" y="1716"/>
                    <a:pt x="1783" y="1607"/>
                    <a:pt x="1786" y="1607"/>
                  </a:cubicBezTo>
                  <a:lnTo>
                    <a:pt x="1804" y="1600"/>
                  </a:lnTo>
                  <a:lnTo>
                    <a:pt x="1811" y="1600"/>
                  </a:lnTo>
                  <a:lnTo>
                    <a:pt x="1832" y="1607"/>
                  </a:lnTo>
                  <a:cubicBezTo>
                    <a:pt x="1905" y="1635"/>
                    <a:pt x="1979" y="1656"/>
                    <a:pt x="2056" y="1677"/>
                  </a:cubicBezTo>
                  <a:lnTo>
                    <a:pt x="2080" y="1681"/>
                  </a:lnTo>
                  <a:lnTo>
                    <a:pt x="2105" y="1681"/>
                  </a:lnTo>
                  <a:lnTo>
                    <a:pt x="2175" y="1691"/>
                  </a:lnTo>
                  <a:cubicBezTo>
                    <a:pt x="2196" y="1677"/>
                    <a:pt x="2220" y="1663"/>
                    <a:pt x="2245" y="1649"/>
                  </a:cubicBezTo>
                  <a:cubicBezTo>
                    <a:pt x="2329" y="1607"/>
                    <a:pt x="2406" y="1551"/>
                    <a:pt x="2473" y="1485"/>
                  </a:cubicBezTo>
                  <a:cubicBezTo>
                    <a:pt x="2536" y="1422"/>
                    <a:pt x="2620" y="1281"/>
                    <a:pt x="2693" y="1138"/>
                  </a:cubicBezTo>
                  <a:lnTo>
                    <a:pt x="2725" y="1082"/>
                  </a:lnTo>
                  <a:lnTo>
                    <a:pt x="2763" y="1008"/>
                  </a:lnTo>
                  <a:lnTo>
                    <a:pt x="2784" y="973"/>
                  </a:lnTo>
                  <a:cubicBezTo>
                    <a:pt x="2896" y="756"/>
                    <a:pt x="2938" y="679"/>
                    <a:pt x="2980" y="651"/>
                  </a:cubicBezTo>
                  <a:cubicBezTo>
                    <a:pt x="3008" y="634"/>
                    <a:pt x="3050" y="609"/>
                    <a:pt x="3099" y="578"/>
                  </a:cubicBezTo>
                  <a:cubicBezTo>
                    <a:pt x="3180" y="529"/>
                    <a:pt x="3281" y="469"/>
                    <a:pt x="3341" y="424"/>
                  </a:cubicBezTo>
                  <a:cubicBezTo>
                    <a:pt x="3348" y="420"/>
                    <a:pt x="3351" y="413"/>
                    <a:pt x="3358" y="410"/>
                  </a:cubicBezTo>
                  <a:lnTo>
                    <a:pt x="3362" y="406"/>
                  </a:lnTo>
                  <a:lnTo>
                    <a:pt x="3369" y="399"/>
                  </a:lnTo>
                  <a:cubicBezTo>
                    <a:pt x="3372" y="396"/>
                    <a:pt x="3372" y="392"/>
                    <a:pt x="3376" y="385"/>
                  </a:cubicBezTo>
                  <a:cubicBezTo>
                    <a:pt x="3365" y="375"/>
                    <a:pt x="3355" y="368"/>
                    <a:pt x="3341" y="364"/>
                  </a:cubicBezTo>
                  <a:lnTo>
                    <a:pt x="3327" y="357"/>
                  </a:lnTo>
                  <a:cubicBezTo>
                    <a:pt x="3316" y="354"/>
                    <a:pt x="3306" y="347"/>
                    <a:pt x="3295" y="343"/>
                  </a:cubicBezTo>
                  <a:lnTo>
                    <a:pt x="3288" y="340"/>
                  </a:lnTo>
                  <a:cubicBezTo>
                    <a:pt x="3253" y="326"/>
                    <a:pt x="3218" y="301"/>
                    <a:pt x="3187" y="277"/>
                  </a:cubicBezTo>
                  <a:lnTo>
                    <a:pt x="3176" y="273"/>
                  </a:lnTo>
                  <a:lnTo>
                    <a:pt x="3141" y="266"/>
                  </a:lnTo>
                  <a:lnTo>
                    <a:pt x="3124" y="263"/>
                  </a:lnTo>
                  <a:lnTo>
                    <a:pt x="3096" y="252"/>
                  </a:lnTo>
                  <a:lnTo>
                    <a:pt x="3078" y="249"/>
                  </a:lnTo>
                  <a:lnTo>
                    <a:pt x="3054" y="242"/>
                  </a:lnTo>
                  <a:lnTo>
                    <a:pt x="3036" y="238"/>
                  </a:lnTo>
                  <a:lnTo>
                    <a:pt x="3015" y="231"/>
                  </a:lnTo>
                  <a:lnTo>
                    <a:pt x="3001" y="224"/>
                  </a:lnTo>
                  <a:lnTo>
                    <a:pt x="2984" y="221"/>
                  </a:lnTo>
                  <a:lnTo>
                    <a:pt x="2970" y="214"/>
                  </a:lnTo>
                  <a:lnTo>
                    <a:pt x="2956" y="210"/>
                  </a:lnTo>
                  <a:lnTo>
                    <a:pt x="2942" y="203"/>
                  </a:lnTo>
                  <a:lnTo>
                    <a:pt x="2931" y="200"/>
                  </a:lnTo>
                  <a:lnTo>
                    <a:pt x="2917" y="193"/>
                  </a:lnTo>
                  <a:lnTo>
                    <a:pt x="2907" y="189"/>
                  </a:lnTo>
                  <a:lnTo>
                    <a:pt x="2896" y="186"/>
                  </a:lnTo>
                  <a:lnTo>
                    <a:pt x="2889" y="182"/>
                  </a:lnTo>
                  <a:lnTo>
                    <a:pt x="2879" y="175"/>
                  </a:lnTo>
                  <a:lnTo>
                    <a:pt x="2875" y="175"/>
                  </a:lnTo>
                  <a:lnTo>
                    <a:pt x="2865" y="168"/>
                  </a:lnTo>
                  <a:lnTo>
                    <a:pt x="2861" y="168"/>
                  </a:lnTo>
                  <a:lnTo>
                    <a:pt x="2854" y="161"/>
                  </a:lnTo>
                  <a:lnTo>
                    <a:pt x="2847" y="158"/>
                  </a:lnTo>
                  <a:cubicBezTo>
                    <a:pt x="2840" y="154"/>
                    <a:pt x="2833" y="147"/>
                    <a:pt x="2830" y="144"/>
                  </a:cubicBezTo>
                  <a:cubicBezTo>
                    <a:pt x="2774" y="88"/>
                    <a:pt x="2539" y="39"/>
                    <a:pt x="2438" y="18"/>
                  </a:cubicBezTo>
                  <a:cubicBezTo>
                    <a:pt x="2403" y="11"/>
                    <a:pt x="2382" y="4"/>
                    <a:pt x="2364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514" name="Google Shape;6514;p105"/>
            <p:cNvSpPr/>
            <p:nvPr/>
          </p:nvSpPr>
          <p:spPr>
            <a:xfrm>
              <a:off x="2170215" y="1666817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515" name="Google Shape;6515;p105"/>
            <p:cNvSpPr/>
            <p:nvPr/>
          </p:nvSpPr>
          <p:spPr>
            <a:xfrm>
              <a:off x="2170636" y="1667061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516" name="Google Shape;6516;p105"/>
            <p:cNvSpPr/>
            <p:nvPr/>
          </p:nvSpPr>
          <p:spPr>
            <a:xfrm>
              <a:off x="2175252" y="1670524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517" name="Google Shape;6517;p105"/>
            <p:cNvSpPr/>
            <p:nvPr/>
          </p:nvSpPr>
          <p:spPr>
            <a:xfrm>
              <a:off x="2182571" y="1671854"/>
              <a:ext cx="2539" cy="733"/>
            </a:xfrm>
            <a:custGeom>
              <a:avLst/>
              <a:gdLst/>
              <a:ahLst/>
              <a:cxnLst/>
              <a:rect l="l" t="t" r="r" b="b"/>
              <a:pathLst>
                <a:path w="187" h="54" extrusionOk="0">
                  <a:moveTo>
                    <a:pt x="186" y="1"/>
                  </a:moveTo>
                  <a:cubicBezTo>
                    <a:pt x="95" y="29"/>
                    <a:pt x="32" y="43"/>
                    <a:pt x="1" y="53"/>
                  </a:cubicBezTo>
                  <a:cubicBezTo>
                    <a:pt x="29" y="46"/>
                    <a:pt x="78" y="36"/>
                    <a:pt x="134" y="18"/>
                  </a:cubicBezTo>
                  <a:lnTo>
                    <a:pt x="186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518" name="Google Shape;6518;p105"/>
            <p:cNvSpPr/>
            <p:nvPr/>
          </p:nvSpPr>
          <p:spPr>
            <a:xfrm>
              <a:off x="2175592" y="167080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519" name="Google Shape;6519;p105"/>
            <p:cNvSpPr/>
            <p:nvPr/>
          </p:nvSpPr>
          <p:spPr>
            <a:xfrm>
              <a:off x="2174587" y="1669858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520" name="Google Shape;6520;p105"/>
            <p:cNvSpPr/>
            <p:nvPr/>
          </p:nvSpPr>
          <p:spPr>
            <a:xfrm>
              <a:off x="2174207" y="166957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521" name="Google Shape;6521;p105"/>
            <p:cNvSpPr/>
            <p:nvPr/>
          </p:nvSpPr>
          <p:spPr>
            <a:xfrm>
              <a:off x="2171070" y="1667346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522" name="Google Shape;6522;p105"/>
            <p:cNvSpPr/>
            <p:nvPr/>
          </p:nvSpPr>
          <p:spPr>
            <a:xfrm>
              <a:off x="2173786" y="1669247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523" name="Google Shape;6523;p105"/>
            <p:cNvSpPr/>
            <p:nvPr/>
          </p:nvSpPr>
          <p:spPr>
            <a:xfrm>
              <a:off x="2174926" y="16701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524" name="Google Shape;6524;p105"/>
            <p:cNvSpPr/>
            <p:nvPr/>
          </p:nvSpPr>
          <p:spPr>
            <a:xfrm>
              <a:off x="2171546" y="166767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525" name="Google Shape;6525;p105"/>
            <p:cNvSpPr/>
            <p:nvPr/>
          </p:nvSpPr>
          <p:spPr>
            <a:xfrm>
              <a:off x="2172971" y="1668623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526" name="Google Shape;6526;p105"/>
            <p:cNvSpPr/>
            <p:nvPr/>
          </p:nvSpPr>
          <p:spPr>
            <a:xfrm>
              <a:off x="2173351" y="166890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527" name="Google Shape;6527;p105"/>
            <p:cNvSpPr/>
            <p:nvPr/>
          </p:nvSpPr>
          <p:spPr>
            <a:xfrm>
              <a:off x="2174831" y="165408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528" name="Google Shape;6528;p105"/>
            <p:cNvSpPr/>
            <p:nvPr/>
          </p:nvSpPr>
          <p:spPr>
            <a:xfrm>
              <a:off x="2168599" y="1663436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529" name="Google Shape;6529;p105"/>
            <p:cNvSpPr/>
            <p:nvPr/>
          </p:nvSpPr>
          <p:spPr>
            <a:xfrm>
              <a:off x="2168409" y="166387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530" name="Google Shape;6530;p105"/>
            <p:cNvSpPr/>
            <p:nvPr/>
          </p:nvSpPr>
          <p:spPr>
            <a:xfrm>
              <a:off x="2168450" y="1663680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531" name="Google Shape;6531;p105"/>
            <p:cNvSpPr/>
            <p:nvPr/>
          </p:nvSpPr>
          <p:spPr>
            <a:xfrm>
              <a:off x="2168735" y="16633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532" name="Google Shape;6532;p105"/>
            <p:cNvSpPr/>
            <p:nvPr/>
          </p:nvSpPr>
          <p:spPr>
            <a:xfrm>
              <a:off x="2168694" y="16633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533" name="Google Shape;6533;p105"/>
            <p:cNvSpPr/>
            <p:nvPr/>
          </p:nvSpPr>
          <p:spPr>
            <a:xfrm>
              <a:off x="2168640" y="16633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534" name="Google Shape;6534;p105"/>
            <p:cNvSpPr/>
            <p:nvPr/>
          </p:nvSpPr>
          <p:spPr>
            <a:xfrm>
              <a:off x="2168504" y="1663531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535" name="Google Shape;6535;p105"/>
            <p:cNvSpPr/>
            <p:nvPr/>
          </p:nvSpPr>
          <p:spPr>
            <a:xfrm>
              <a:off x="2174872" y="1653891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0"/>
                    <a:pt x="1" y="4"/>
                    <a:pt x="1" y="7"/>
                  </a:cubicBezTo>
                  <a:cubicBezTo>
                    <a:pt x="4" y="4"/>
                    <a:pt x="4" y="0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536" name="Google Shape;6536;p105"/>
            <p:cNvSpPr/>
            <p:nvPr/>
          </p:nvSpPr>
          <p:spPr>
            <a:xfrm>
              <a:off x="2141078" y="1625270"/>
              <a:ext cx="43597" cy="21317"/>
            </a:xfrm>
            <a:custGeom>
              <a:avLst/>
              <a:gdLst/>
              <a:ahLst/>
              <a:cxnLst/>
              <a:rect l="l" t="t" r="r" b="b"/>
              <a:pathLst>
                <a:path w="3211" h="1570" extrusionOk="0">
                  <a:moveTo>
                    <a:pt x="1369" y="1"/>
                  </a:moveTo>
                  <a:cubicBezTo>
                    <a:pt x="1366" y="4"/>
                    <a:pt x="1366" y="8"/>
                    <a:pt x="1359" y="11"/>
                  </a:cubicBezTo>
                  <a:cubicBezTo>
                    <a:pt x="1359" y="15"/>
                    <a:pt x="1355" y="18"/>
                    <a:pt x="1352" y="22"/>
                  </a:cubicBezTo>
                  <a:cubicBezTo>
                    <a:pt x="1348" y="25"/>
                    <a:pt x="1345" y="29"/>
                    <a:pt x="1338" y="29"/>
                  </a:cubicBezTo>
                  <a:cubicBezTo>
                    <a:pt x="1334" y="32"/>
                    <a:pt x="1331" y="36"/>
                    <a:pt x="1327" y="36"/>
                  </a:cubicBezTo>
                  <a:cubicBezTo>
                    <a:pt x="1324" y="39"/>
                    <a:pt x="1320" y="39"/>
                    <a:pt x="1313" y="39"/>
                  </a:cubicBezTo>
                  <a:cubicBezTo>
                    <a:pt x="1310" y="43"/>
                    <a:pt x="1306" y="43"/>
                    <a:pt x="1303" y="46"/>
                  </a:cubicBezTo>
                  <a:lnTo>
                    <a:pt x="1247" y="46"/>
                  </a:lnTo>
                  <a:lnTo>
                    <a:pt x="1229" y="43"/>
                  </a:lnTo>
                  <a:lnTo>
                    <a:pt x="1219" y="43"/>
                  </a:lnTo>
                  <a:lnTo>
                    <a:pt x="1198" y="36"/>
                  </a:lnTo>
                  <a:lnTo>
                    <a:pt x="1194" y="36"/>
                  </a:lnTo>
                  <a:lnTo>
                    <a:pt x="1170" y="32"/>
                  </a:lnTo>
                  <a:cubicBezTo>
                    <a:pt x="1149" y="24"/>
                    <a:pt x="1112" y="15"/>
                    <a:pt x="1090" y="15"/>
                  </a:cubicBezTo>
                  <a:cubicBezTo>
                    <a:pt x="1083" y="15"/>
                    <a:pt x="1078" y="16"/>
                    <a:pt x="1075" y="18"/>
                  </a:cubicBezTo>
                  <a:cubicBezTo>
                    <a:pt x="1030" y="64"/>
                    <a:pt x="960" y="85"/>
                    <a:pt x="876" y="109"/>
                  </a:cubicBezTo>
                  <a:cubicBezTo>
                    <a:pt x="792" y="137"/>
                    <a:pt x="687" y="169"/>
                    <a:pt x="624" y="228"/>
                  </a:cubicBezTo>
                  <a:cubicBezTo>
                    <a:pt x="484" y="354"/>
                    <a:pt x="207" y="417"/>
                    <a:pt x="42" y="456"/>
                  </a:cubicBezTo>
                  <a:lnTo>
                    <a:pt x="25" y="459"/>
                  </a:lnTo>
                  <a:cubicBezTo>
                    <a:pt x="14" y="463"/>
                    <a:pt x="7" y="466"/>
                    <a:pt x="0" y="470"/>
                  </a:cubicBezTo>
                  <a:cubicBezTo>
                    <a:pt x="14" y="512"/>
                    <a:pt x="35" y="554"/>
                    <a:pt x="63" y="589"/>
                  </a:cubicBezTo>
                  <a:cubicBezTo>
                    <a:pt x="77" y="613"/>
                    <a:pt x="91" y="634"/>
                    <a:pt x="102" y="655"/>
                  </a:cubicBezTo>
                  <a:cubicBezTo>
                    <a:pt x="130" y="715"/>
                    <a:pt x="151" y="778"/>
                    <a:pt x="161" y="844"/>
                  </a:cubicBezTo>
                  <a:cubicBezTo>
                    <a:pt x="182" y="943"/>
                    <a:pt x="210" y="1058"/>
                    <a:pt x="267" y="1097"/>
                  </a:cubicBezTo>
                  <a:cubicBezTo>
                    <a:pt x="288" y="1114"/>
                    <a:pt x="326" y="1135"/>
                    <a:pt x="368" y="1163"/>
                  </a:cubicBezTo>
                  <a:cubicBezTo>
                    <a:pt x="652" y="1356"/>
                    <a:pt x="816" y="1471"/>
                    <a:pt x="855" y="1541"/>
                  </a:cubicBezTo>
                  <a:cubicBezTo>
                    <a:pt x="858" y="1545"/>
                    <a:pt x="858" y="1552"/>
                    <a:pt x="862" y="1555"/>
                  </a:cubicBezTo>
                  <a:cubicBezTo>
                    <a:pt x="862" y="1559"/>
                    <a:pt x="862" y="1562"/>
                    <a:pt x="865" y="1562"/>
                  </a:cubicBezTo>
                  <a:lnTo>
                    <a:pt x="869" y="1559"/>
                  </a:lnTo>
                  <a:lnTo>
                    <a:pt x="876" y="1559"/>
                  </a:lnTo>
                  <a:lnTo>
                    <a:pt x="900" y="1562"/>
                  </a:lnTo>
                  <a:lnTo>
                    <a:pt x="907" y="1562"/>
                  </a:lnTo>
                  <a:lnTo>
                    <a:pt x="932" y="1566"/>
                  </a:lnTo>
                  <a:lnTo>
                    <a:pt x="939" y="1566"/>
                  </a:lnTo>
                  <a:lnTo>
                    <a:pt x="963" y="1569"/>
                  </a:lnTo>
                  <a:lnTo>
                    <a:pt x="1142" y="1569"/>
                  </a:lnTo>
                  <a:lnTo>
                    <a:pt x="1152" y="1566"/>
                  </a:lnTo>
                  <a:lnTo>
                    <a:pt x="1177" y="1566"/>
                  </a:lnTo>
                  <a:lnTo>
                    <a:pt x="1187" y="1562"/>
                  </a:lnTo>
                  <a:lnTo>
                    <a:pt x="1191" y="1562"/>
                  </a:lnTo>
                  <a:lnTo>
                    <a:pt x="1198" y="1559"/>
                  </a:lnTo>
                  <a:lnTo>
                    <a:pt x="1201" y="1559"/>
                  </a:lnTo>
                  <a:cubicBezTo>
                    <a:pt x="1205" y="1555"/>
                    <a:pt x="1208" y="1555"/>
                    <a:pt x="1212" y="1552"/>
                  </a:cubicBezTo>
                  <a:cubicBezTo>
                    <a:pt x="1247" y="1478"/>
                    <a:pt x="1275" y="1401"/>
                    <a:pt x="1292" y="1321"/>
                  </a:cubicBezTo>
                  <a:lnTo>
                    <a:pt x="1303" y="1268"/>
                  </a:lnTo>
                  <a:lnTo>
                    <a:pt x="1376" y="1268"/>
                  </a:lnTo>
                  <a:cubicBezTo>
                    <a:pt x="1390" y="1268"/>
                    <a:pt x="1411" y="1268"/>
                    <a:pt x="1436" y="1272"/>
                  </a:cubicBezTo>
                  <a:cubicBezTo>
                    <a:pt x="1460" y="1275"/>
                    <a:pt x="1495" y="1279"/>
                    <a:pt x="1534" y="1282"/>
                  </a:cubicBezTo>
                  <a:lnTo>
                    <a:pt x="1551" y="1286"/>
                  </a:lnTo>
                  <a:cubicBezTo>
                    <a:pt x="1607" y="1296"/>
                    <a:pt x="1660" y="1310"/>
                    <a:pt x="1712" y="1331"/>
                  </a:cubicBezTo>
                  <a:lnTo>
                    <a:pt x="1723" y="1335"/>
                  </a:lnTo>
                  <a:cubicBezTo>
                    <a:pt x="1737" y="1338"/>
                    <a:pt x="1747" y="1342"/>
                    <a:pt x="1758" y="1349"/>
                  </a:cubicBezTo>
                  <a:lnTo>
                    <a:pt x="1765" y="1352"/>
                  </a:lnTo>
                  <a:cubicBezTo>
                    <a:pt x="1793" y="1363"/>
                    <a:pt x="1817" y="1377"/>
                    <a:pt x="1842" y="1394"/>
                  </a:cubicBezTo>
                  <a:cubicBezTo>
                    <a:pt x="1849" y="1401"/>
                    <a:pt x="1856" y="1408"/>
                    <a:pt x="1863" y="1412"/>
                  </a:cubicBezTo>
                  <a:cubicBezTo>
                    <a:pt x="1870" y="1419"/>
                    <a:pt x="1873" y="1419"/>
                    <a:pt x="1877" y="1422"/>
                  </a:cubicBezTo>
                  <a:cubicBezTo>
                    <a:pt x="1887" y="1433"/>
                    <a:pt x="1898" y="1443"/>
                    <a:pt x="1908" y="1454"/>
                  </a:cubicBezTo>
                  <a:lnTo>
                    <a:pt x="1908" y="1457"/>
                  </a:lnTo>
                  <a:cubicBezTo>
                    <a:pt x="1957" y="1500"/>
                    <a:pt x="2017" y="1524"/>
                    <a:pt x="2079" y="1524"/>
                  </a:cubicBezTo>
                  <a:cubicBezTo>
                    <a:pt x="2093" y="1524"/>
                    <a:pt x="2108" y="1523"/>
                    <a:pt x="2122" y="1520"/>
                  </a:cubicBezTo>
                  <a:cubicBezTo>
                    <a:pt x="2167" y="1517"/>
                    <a:pt x="2213" y="1506"/>
                    <a:pt x="2255" y="1492"/>
                  </a:cubicBezTo>
                  <a:lnTo>
                    <a:pt x="2318" y="1468"/>
                  </a:lnTo>
                  <a:lnTo>
                    <a:pt x="2332" y="1506"/>
                  </a:lnTo>
                  <a:lnTo>
                    <a:pt x="2339" y="1499"/>
                  </a:lnTo>
                  <a:cubicBezTo>
                    <a:pt x="2343" y="1492"/>
                    <a:pt x="2350" y="1485"/>
                    <a:pt x="2357" y="1478"/>
                  </a:cubicBezTo>
                  <a:lnTo>
                    <a:pt x="2367" y="1468"/>
                  </a:lnTo>
                  <a:cubicBezTo>
                    <a:pt x="2374" y="1461"/>
                    <a:pt x="2381" y="1457"/>
                    <a:pt x="2385" y="1454"/>
                  </a:cubicBezTo>
                  <a:lnTo>
                    <a:pt x="2399" y="1447"/>
                  </a:lnTo>
                  <a:cubicBezTo>
                    <a:pt x="2406" y="1440"/>
                    <a:pt x="2413" y="1436"/>
                    <a:pt x="2420" y="1433"/>
                  </a:cubicBezTo>
                  <a:lnTo>
                    <a:pt x="2427" y="1429"/>
                  </a:lnTo>
                  <a:cubicBezTo>
                    <a:pt x="2437" y="1426"/>
                    <a:pt x="2448" y="1422"/>
                    <a:pt x="2458" y="1422"/>
                  </a:cubicBezTo>
                  <a:lnTo>
                    <a:pt x="2479" y="1419"/>
                  </a:lnTo>
                  <a:cubicBezTo>
                    <a:pt x="2626" y="1398"/>
                    <a:pt x="2808" y="1377"/>
                    <a:pt x="2938" y="1188"/>
                  </a:cubicBezTo>
                  <a:cubicBezTo>
                    <a:pt x="2948" y="1174"/>
                    <a:pt x="2959" y="1160"/>
                    <a:pt x="2969" y="1146"/>
                  </a:cubicBezTo>
                  <a:lnTo>
                    <a:pt x="2980" y="1132"/>
                  </a:lnTo>
                  <a:cubicBezTo>
                    <a:pt x="2990" y="1121"/>
                    <a:pt x="2997" y="1114"/>
                    <a:pt x="3008" y="1104"/>
                  </a:cubicBezTo>
                  <a:lnTo>
                    <a:pt x="3022" y="1090"/>
                  </a:lnTo>
                  <a:lnTo>
                    <a:pt x="3046" y="1065"/>
                  </a:lnTo>
                  <a:lnTo>
                    <a:pt x="3060" y="1055"/>
                  </a:lnTo>
                  <a:lnTo>
                    <a:pt x="3092" y="1027"/>
                  </a:lnTo>
                  <a:lnTo>
                    <a:pt x="3102" y="1020"/>
                  </a:lnTo>
                  <a:cubicBezTo>
                    <a:pt x="3116" y="1009"/>
                    <a:pt x="3130" y="999"/>
                    <a:pt x="3144" y="988"/>
                  </a:cubicBezTo>
                  <a:lnTo>
                    <a:pt x="3155" y="981"/>
                  </a:lnTo>
                  <a:lnTo>
                    <a:pt x="3186" y="960"/>
                  </a:lnTo>
                  <a:lnTo>
                    <a:pt x="3200" y="950"/>
                  </a:lnTo>
                  <a:lnTo>
                    <a:pt x="3211" y="943"/>
                  </a:lnTo>
                  <a:cubicBezTo>
                    <a:pt x="3197" y="918"/>
                    <a:pt x="3183" y="893"/>
                    <a:pt x="3172" y="872"/>
                  </a:cubicBezTo>
                  <a:cubicBezTo>
                    <a:pt x="3155" y="834"/>
                    <a:pt x="3130" y="799"/>
                    <a:pt x="3102" y="767"/>
                  </a:cubicBezTo>
                  <a:lnTo>
                    <a:pt x="3095" y="760"/>
                  </a:lnTo>
                  <a:lnTo>
                    <a:pt x="3092" y="757"/>
                  </a:lnTo>
                  <a:cubicBezTo>
                    <a:pt x="3043" y="739"/>
                    <a:pt x="2990" y="732"/>
                    <a:pt x="2938" y="732"/>
                  </a:cubicBezTo>
                  <a:cubicBezTo>
                    <a:pt x="2826" y="722"/>
                    <a:pt x="2721" y="711"/>
                    <a:pt x="2700" y="627"/>
                  </a:cubicBezTo>
                  <a:lnTo>
                    <a:pt x="2696" y="606"/>
                  </a:lnTo>
                  <a:cubicBezTo>
                    <a:pt x="2672" y="508"/>
                    <a:pt x="2654" y="477"/>
                    <a:pt x="2619" y="477"/>
                  </a:cubicBezTo>
                  <a:cubicBezTo>
                    <a:pt x="2588" y="477"/>
                    <a:pt x="2553" y="473"/>
                    <a:pt x="2518" y="466"/>
                  </a:cubicBezTo>
                  <a:cubicBezTo>
                    <a:pt x="2483" y="462"/>
                    <a:pt x="2457" y="459"/>
                    <a:pt x="2438" y="459"/>
                  </a:cubicBezTo>
                  <a:cubicBezTo>
                    <a:pt x="2400" y="459"/>
                    <a:pt x="2386" y="469"/>
                    <a:pt x="2374" y="494"/>
                  </a:cubicBezTo>
                  <a:cubicBezTo>
                    <a:pt x="2352" y="547"/>
                    <a:pt x="2304" y="580"/>
                    <a:pt x="2249" y="580"/>
                  </a:cubicBezTo>
                  <a:cubicBezTo>
                    <a:pt x="2242" y="580"/>
                    <a:pt x="2234" y="580"/>
                    <a:pt x="2227" y="578"/>
                  </a:cubicBezTo>
                  <a:cubicBezTo>
                    <a:pt x="2118" y="568"/>
                    <a:pt x="1978" y="449"/>
                    <a:pt x="1961" y="354"/>
                  </a:cubicBezTo>
                  <a:cubicBezTo>
                    <a:pt x="1950" y="305"/>
                    <a:pt x="1905" y="242"/>
                    <a:pt x="1642" y="148"/>
                  </a:cubicBezTo>
                  <a:cubicBezTo>
                    <a:pt x="1625" y="144"/>
                    <a:pt x="1604" y="134"/>
                    <a:pt x="1586" y="127"/>
                  </a:cubicBezTo>
                  <a:lnTo>
                    <a:pt x="1576" y="123"/>
                  </a:lnTo>
                  <a:cubicBezTo>
                    <a:pt x="1558" y="113"/>
                    <a:pt x="1537" y="106"/>
                    <a:pt x="1520" y="95"/>
                  </a:cubicBezTo>
                  <a:lnTo>
                    <a:pt x="1506" y="88"/>
                  </a:lnTo>
                  <a:cubicBezTo>
                    <a:pt x="1488" y="78"/>
                    <a:pt x="1467" y="64"/>
                    <a:pt x="1446" y="53"/>
                  </a:cubicBezTo>
                  <a:lnTo>
                    <a:pt x="1443" y="50"/>
                  </a:lnTo>
                  <a:cubicBezTo>
                    <a:pt x="1422" y="36"/>
                    <a:pt x="1401" y="22"/>
                    <a:pt x="1380" y="4"/>
                  </a:cubicBezTo>
                  <a:lnTo>
                    <a:pt x="1369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537" name="Google Shape;6537;p105"/>
            <p:cNvSpPr/>
            <p:nvPr/>
          </p:nvSpPr>
          <p:spPr>
            <a:xfrm>
              <a:off x="2183195" y="1635589"/>
              <a:ext cx="1534" cy="2390"/>
            </a:xfrm>
            <a:custGeom>
              <a:avLst/>
              <a:gdLst/>
              <a:ahLst/>
              <a:cxnLst/>
              <a:rect l="l" t="t" r="r" b="b"/>
              <a:pathLst>
                <a:path w="113" h="176" extrusionOk="0">
                  <a:moveTo>
                    <a:pt x="112" y="176"/>
                  </a:moveTo>
                  <a:lnTo>
                    <a:pt x="112" y="176"/>
                  </a:lnTo>
                  <a:cubicBezTo>
                    <a:pt x="95" y="151"/>
                    <a:pt x="84" y="126"/>
                    <a:pt x="70" y="105"/>
                  </a:cubicBezTo>
                  <a:cubicBezTo>
                    <a:pt x="53" y="67"/>
                    <a:pt x="28" y="32"/>
                    <a:pt x="0" y="0"/>
                  </a:cubicBezTo>
                  <a:cubicBezTo>
                    <a:pt x="28" y="32"/>
                    <a:pt x="53" y="67"/>
                    <a:pt x="70" y="105"/>
                  </a:cubicBezTo>
                  <a:cubicBezTo>
                    <a:pt x="84" y="126"/>
                    <a:pt x="95" y="151"/>
                    <a:pt x="112" y="176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538" name="Google Shape;6538;p105"/>
            <p:cNvSpPr/>
            <p:nvPr/>
          </p:nvSpPr>
          <p:spPr>
            <a:xfrm>
              <a:off x="2161756" y="1626465"/>
              <a:ext cx="774" cy="394"/>
            </a:xfrm>
            <a:custGeom>
              <a:avLst/>
              <a:gdLst/>
              <a:ahLst/>
              <a:cxnLst/>
              <a:rect l="l" t="t" r="r" b="b"/>
              <a:pathLst>
                <a:path w="57" h="29" extrusionOk="0">
                  <a:moveTo>
                    <a:pt x="0" y="0"/>
                  </a:moveTo>
                  <a:cubicBezTo>
                    <a:pt x="18" y="11"/>
                    <a:pt x="35" y="18"/>
                    <a:pt x="56" y="28"/>
                  </a:cubicBezTo>
                  <a:cubicBezTo>
                    <a:pt x="35" y="18"/>
                    <a:pt x="18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539" name="Google Shape;6539;p105"/>
            <p:cNvSpPr/>
            <p:nvPr/>
          </p:nvSpPr>
          <p:spPr>
            <a:xfrm>
              <a:off x="2162612" y="1626885"/>
              <a:ext cx="720" cy="299"/>
            </a:xfrm>
            <a:custGeom>
              <a:avLst/>
              <a:gdLst/>
              <a:ahLst/>
              <a:cxnLst/>
              <a:rect l="l" t="t" r="r" b="b"/>
              <a:pathLst>
                <a:path w="53" h="22" extrusionOk="0">
                  <a:moveTo>
                    <a:pt x="0" y="1"/>
                  </a:moveTo>
                  <a:lnTo>
                    <a:pt x="0" y="1"/>
                  </a:lnTo>
                  <a:cubicBezTo>
                    <a:pt x="18" y="11"/>
                    <a:pt x="39" y="18"/>
                    <a:pt x="53" y="22"/>
                  </a:cubicBezTo>
                  <a:cubicBezTo>
                    <a:pt x="39" y="18"/>
                    <a:pt x="18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540" name="Google Shape;6540;p105"/>
            <p:cNvSpPr/>
            <p:nvPr/>
          </p:nvSpPr>
          <p:spPr>
            <a:xfrm>
              <a:off x="2183046" y="1635439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1" y="1"/>
                  </a:ln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541" name="Google Shape;6541;p105"/>
            <p:cNvSpPr/>
            <p:nvPr/>
          </p:nvSpPr>
          <p:spPr>
            <a:xfrm>
              <a:off x="2160711" y="1625894"/>
              <a:ext cx="815" cy="489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0" y="0"/>
                  </a:moveTo>
                  <a:cubicBezTo>
                    <a:pt x="21" y="11"/>
                    <a:pt x="42" y="25"/>
                    <a:pt x="60" y="35"/>
                  </a:cubicBezTo>
                  <a:cubicBezTo>
                    <a:pt x="42" y="25"/>
                    <a:pt x="2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542" name="Google Shape;6542;p105"/>
            <p:cNvSpPr/>
            <p:nvPr/>
          </p:nvSpPr>
          <p:spPr>
            <a:xfrm>
              <a:off x="2159801" y="1625270"/>
              <a:ext cx="869" cy="584"/>
            </a:xfrm>
            <a:custGeom>
              <a:avLst/>
              <a:gdLst/>
              <a:ahLst/>
              <a:cxnLst/>
              <a:rect l="l" t="t" r="r" b="b"/>
              <a:pathLst>
                <a:path w="64" h="43" extrusionOk="0">
                  <a:moveTo>
                    <a:pt x="1" y="1"/>
                  </a:moveTo>
                  <a:cubicBezTo>
                    <a:pt x="22" y="15"/>
                    <a:pt x="43" y="29"/>
                    <a:pt x="64" y="43"/>
                  </a:cubicBezTo>
                  <a:cubicBezTo>
                    <a:pt x="43" y="29"/>
                    <a:pt x="22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543" name="Google Shape;6543;p105"/>
            <p:cNvSpPr/>
            <p:nvPr/>
          </p:nvSpPr>
          <p:spPr>
            <a:xfrm>
              <a:off x="2166359" y="1644333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" y="1"/>
                  </a:moveTo>
                  <a:cubicBezTo>
                    <a:pt x="8" y="4"/>
                    <a:pt x="11" y="8"/>
                    <a:pt x="15" y="11"/>
                  </a:cubicBezTo>
                  <a:cubicBezTo>
                    <a:pt x="11" y="8"/>
                    <a:pt x="8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544" name="Google Shape;6544;p105"/>
            <p:cNvSpPr/>
            <p:nvPr/>
          </p:nvSpPr>
          <p:spPr>
            <a:xfrm>
              <a:off x="2156855" y="1646478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545" name="Google Shape;6545;p105"/>
            <p:cNvSpPr/>
            <p:nvPr/>
          </p:nvSpPr>
          <p:spPr>
            <a:xfrm>
              <a:off x="2157045" y="164642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546" name="Google Shape;6546;p105"/>
            <p:cNvSpPr/>
            <p:nvPr/>
          </p:nvSpPr>
          <p:spPr>
            <a:xfrm>
              <a:off x="2156570" y="1646518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4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547" name="Google Shape;6547;p105"/>
            <p:cNvSpPr/>
            <p:nvPr/>
          </p:nvSpPr>
          <p:spPr>
            <a:xfrm>
              <a:off x="2157384" y="1646233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8"/>
                  </a:moveTo>
                  <a:cubicBezTo>
                    <a:pt x="4" y="4"/>
                    <a:pt x="7" y="4"/>
                    <a:pt x="11" y="1"/>
                  </a:cubicBezTo>
                  <a:cubicBezTo>
                    <a:pt x="7" y="4"/>
                    <a:pt x="4" y="4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548" name="Google Shape;6548;p105"/>
            <p:cNvSpPr/>
            <p:nvPr/>
          </p:nvSpPr>
          <p:spPr>
            <a:xfrm>
              <a:off x="2165028" y="1643531"/>
              <a:ext cx="1059" cy="584"/>
            </a:xfrm>
            <a:custGeom>
              <a:avLst/>
              <a:gdLst/>
              <a:ahLst/>
              <a:cxnLst/>
              <a:rect l="l" t="t" r="r" b="b"/>
              <a:pathLst>
                <a:path w="78" h="43" extrusionOk="0">
                  <a:moveTo>
                    <a:pt x="1" y="0"/>
                  </a:moveTo>
                  <a:cubicBezTo>
                    <a:pt x="29" y="11"/>
                    <a:pt x="53" y="25"/>
                    <a:pt x="78" y="42"/>
                  </a:cubicBezTo>
                  <a:cubicBezTo>
                    <a:pt x="53" y="25"/>
                    <a:pt x="29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549" name="Google Shape;6549;p105"/>
            <p:cNvSpPr/>
            <p:nvPr/>
          </p:nvSpPr>
          <p:spPr>
            <a:xfrm>
              <a:off x="2157235" y="164638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550" name="Google Shape;6550;p105"/>
            <p:cNvSpPr/>
            <p:nvPr/>
          </p:nvSpPr>
          <p:spPr>
            <a:xfrm>
              <a:off x="2160561" y="1642432"/>
              <a:ext cx="1303" cy="204"/>
            </a:xfrm>
            <a:custGeom>
              <a:avLst/>
              <a:gdLst/>
              <a:ahLst/>
              <a:cxnLst/>
              <a:rect l="l" t="t" r="r" b="b"/>
              <a:pathLst>
                <a:path w="96" h="15" extrusionOk="0">
                  <a:moveTo>
                    <a:pt x="1" y="1"/>
                  </a:moveTo>
                  <a:cubicBezTo>
                    <a:pt x="25" y="4"/>
                    <a:pt x="60" y="8"/>
                    <a:pt x="95" y="15"/>
                  </a:cubicBezTo>
                  <a:cubicBezTo>
                    <a:pt x="60" y="8"/>
                    <a:pt x="29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551" name="Google Shape;6551;p105"/>
            <p:cNvSpPr/>
            <p:nvPr/>
          </p:nvSpPr>
          <p:spPr>
            <a:xfrm>
              <a:off x="2164458" y="1643287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1" y="1"/>
                  </a:moveTo>
                  <a:cubicBezTo>
                    <a:pt x="15" y="4"/>
                    <a:pt x="25" y="8"/>
                    <a:pt x="36" y="15"/>
                  </a:cubicBezTo>
                  <a:cubicBezTo>
                    <a:pt x="25" y="8"/>
                    <a:pt x="15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552" name="Google Shape;6552;p105"/>
            <p:cNvSpPr/>
            <p:nvPr/>
          </p:nvSpPr>
          <p:spPr>
            <a:xfrm>
              <a:off x="2162136" y="1642676"/>
              <a:ext cx="2200" cy="584"/>
            </a:xfrm>
            <a:custGeom>
              <a:avLst/>
              <a:gdLst/>
              <a:ahLst/>
              <a:cxnLst/>
              <a:rect l="l" t="t" r="r" b="b"/>
              <a:pathLst>
                <a:path w="162" h="43" extrusionOk="0">
                  <a:moveTo>
                    <a:pt x="0" y="0"/>
                  </a:moveTo>
                  <a:cubicBezTo>
                    <a:pt x="56" y="7"/>
                    <a:pt x="109" y="21"/>
                    <a:pt x="161" y="42"/>
                  </a:cubicBezTo>
                  <a:cubicBezTo>
                    <a:pt x="109" y="21"/>
                    <a:pt x="56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553" name="Google Shape;6553;p105"/>
            <p:cNvSpPr/>
            <p:nvPr/>
          </p:nvSpPr>
          <p:spPr>
            <a:xfrm>
              <a:off x="2156244" y="1646614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554" name="Google Shape;6554;p105"/>
            <p:cNvSpPr/>
            <p:nvPr/>
          </p:nvSpPr>
          <p:spPr>
            <a:xfrm>
              <a:off x="2154628" y="1646614"/>
              <a:ext cx="1195" cy="54"/>
            </a:xfrm>
            <a:custGeom>
              <a:avLst/>
              <a:gdLst/>
              <a:ahLst/>
              <a:cxnLst/>
              <a:rect l="l" t="t" r="r" b="b"/>
              <a:pathLst>
                <a:path w="88" h="4" extrusionOk="0">
                  <a:moveTo>
                    <a:pt x="0" y="1"/>
                  </a:moveTo>
                  <a:cubicBezTo>
                    <a:pt x="16" y="2"/>
                    <a:pt x="32" y="3"/>
                    <a:pt x="47" y="3"/>
                  </a:cubicBezTo>
                  <a:cubicBezTo>
                    <a:pt x="61" y="3"/>
                    <a:pt x="75" y="2"/>
                    <a:pt x="88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555" name="Google Shape;6555;p105"/>
            <p:cNvSpPr/>
            <p:nvPr/>
          </p:nvSpPr>
          <p:spPr>
            <a:xfrm>
              <a:off x="2166984" y="1644903"/>
              <a:ext cx="2906" cy="1113"/>
            </a:xfrm>
            <a:custGeom>
              <a:avLst/>
              <a:gdLst/>
              <a:ahLst/>
              <a:cxnLst/>
              <a:rect l="l" t="t" r="r" b="b"/>
              <a:pathLst>
                <a:path w="214" h="82" extrusionOk="0">
                  <a:moveTo>
                    <a:pt x="214" y="67"/>
                  </a:moveTo>
                  <a:cubicBezTo>
                    <a:pt x="137" y="81"/>
                    <a:pt x="60" y="57"/>
                    <a:pt x="4" y="1"/>
                  </a:cubicBezTo>
                  <a:lnTo>
                    <a:pt x="0" y="1"/>
                  </a:lnTo>
                  <a:lnTo>
                    <a:pt x="4" y="1"/>
                  </a:lnTo>
                  <a:cubicBezTo>
                    <a:pt x="60" y="57"/>
                    <a:pt x="137" y="81"/>
                    <a:pt x="214" y="67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556" name="Google Shape;6556;p105"/>
            <p:cNvSpPr/>
            <p:nvPr/>
          </p:nvSpPr>
          <p:spPr>
            <a:xfrm>
              <a:off x="2154248" y="1646614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1"/>
                  </a:moveTo>
                  <a:lnTo>
                    <a:pt x="28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557" name="Google Shape;6557;p105"/>
            <p:cNvSpPr/>
            <p:nvPr/>
          </p:nvSpPr>
          <p:spPr>
            <a:xfrm>
              <a:off x="2153813" y="1646573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1" y="0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558" name="Google Shape;6558;p105"/>
            <p:cNvSpPr/>
            <p:nvPr/>
          </p:nvSpPr>
          <p:spPr>
            <a:xfrm>
              <a:off x="2153433" y="1646518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559" name="Google Shape;6559;p105"/>
            <p:cNvSpPr/>
            <p:nvPr/>
          </p:nvSpPr>
          <p:spPr>
            <a:xfrm>
              <a:off x="2171641" y="1645052"/>
              <a:ext cx="1100" cy="530"/>
            </a:xfrm>
            <a:custGeom>
              <a:avLst/>
              <a:gdLst/>
              <a:ahLst/>
              <a:cxnLst/>
              <a:rect l="l" t="t" r="r" b="b"/>
              <a:pathLst>
                <a:path w="81" h="39" extrusionOk="0">
                  <a:moveTo>
                    <a:pt x="81" y="39"/>
                  </a:moveTo>
                  <a:lnTo>
                    <a:pt x="81" y="39"/>
                  </a:lnTo>
                  <a:lnTo>
                    <a:pt x="67" y="0"/>
                  </a:lnTo>
                  <a:lnTo>
                    <a:pt x="0" y="25"/>
                  </a:lnTo>
                  <a:lnTo>
                    <a:pt x="67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560" name="Google Shape;6560;p105"/>
            <p:cNvSpPr/>
            <p:nvPr/>
          </p:nvSpPr>
          <p:spPr>
            <a:xfrm>
              <a:off x="2152958" y="1646478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1" y="0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561" name="Google Shape;6561;p105"/>
            <p:cNvSpPr/>
            <p:nvPr/>
          </p:nvSpPr>
          <p:spPr>
            <a:xfrm>
              <a:off x="2155864" y="1646614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562" name="Google Shape;6562;p105"/>
            <p:cNvSpPr/>
            <p:nvPr/>
          </p:nvSpPr>
          <p:spPr>
            <a:xfrm>
              <a:off x="2152768" y="164642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1" y="1"/>
                  </a:ln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563" name="Google Shape;6563;p105"/>
            <p:cNvSpPr/>
            <p:nvPr/>
          </p:nvSpPr>
          <p:spPr>
            <a:xfrm>
              <a:off x="2173637" y="1639417"/>
              <a:ext cx="38709" cy="14569"/>
            </a:xfrm>
            <a:custGeom>
              <a:avLst/>
              <a:gdLst/>
              <a:ahLst/>
              <a:cxnLst/>
              <a:rect l="l" t="t" r="r" b="b"/>
              <a:pathLst>
                <a:path w="2851" h="1073" extrusionOk="0">
                  <a:moveTo>
                    <a:pt x="1262" y="0"/>
                  </a:moveTo>
                  <a:cubicBezTo>
                    <a:pt x="1246" y="0"/>
                    <a:pt x="1220" y="12"/>
                    <a:pt x="1194" y="27"/>
                  </a:cubicBezTo>
                  <a:cubicBezTo>
                    <a:pt x="1154" y="44"/>
                    <a:pt x="1104" y="68"/>
                    <a:pt x="1047" y="68"/>
                  </a:cubicBezTo>
                  <a:cubicBezTo>
                    <a:pt x="1015" y="68"/>
                    <a:pt x="981" y="61"/>
                    <a:pt x="946" y="41"/>
                  </a:cubicBezTo>
                  <a:cubicBezTo>
                    <a:pt x="935" y="34"/>
                    <a:pt x="928" y="27"/>
                    <a:pt x="918" y="23"/>
                  </a:cubicBezTo>
                  <a:cubicBezTo>
                    <a:pt x="911" y="16"/>
                    <a:pt x="900" y="9"/>
                    <a:pt x="893" y="2"/>
                  </a:cubicBezTo>
                  <a:lnTo>
                    <a:pt x="876" y="9"/>
                  </a:lnTo>
                  <a:lnTo>
                    <a:pt x="865" y="16"/>
                  </a:lnTo>
                  <a:lnTo>
                    <a:pt x="830" y="41"/>
                  </a:lnTo>
                  <a:lnTo>
                    <a:pt x="816" y="48"/>
                  </a:lnTo>
                  <a:lnTo>
                    <a:pt x="792" y="69"/>
                  </a:lnTo>
                  <a:lnTo>
                    <a:pt x="778" y="79"/>
                  </a:lnTo>
                  <a:lnTo>
                    <a:pt x="753" y="97"/>
                  </a:lnTo>
                  <a:lnTo>
                    <a:pt x="743" y="111"/>
                  </a:lnTo>
                  <a:lnTo>
                    <a:pt x="718" y="128"/>
                  </a:lnTo>
                  <a:lnTo>
                    <a:pt x="708" y="142"/>
                  </a:lnTo>
                  <a:cubicBezTo>
                    <a:pt x="701" y="149"/>
                    <a:pt x="694" y="156"/>
                    <a:pt x="687" y="163"/>
                  </a:cubicBezTo>
                  <a:lnTo>
                    <a:pt x="676" y="177"/>
                  </a:lnTo>
                  <a:cubicBezTo>
                    <a:pt x="666" y="188"/>
                    <a:pt x="655" y="202"/>
                    <a:pt x="648" y="212"/>
                  </a:cubicBezTo>
                  <a:cubicBezTo>
                    <a:pt x="484" y="443"/>
                    <a:pt x="253" y="475"/>
                    <a:pt x="99" y="499"/>
                  </a:cubicBezTo>
                  <a:lnTo>
                    <a:pt x="78" y="499"/>
                  </a:lnTo>
                  <a:lnTo>
                    <a:pt x="74" y="503"/>
                  </a:lnTo>
                  <a:lnTo>
                    <a:pt x="67" y="506"/>
                  </a:lnTo>
                  <a:lnTo>
                    <a:pt x="57" y="517"/>
                  </a:lnTo>
                  <a:cubicBezTo>
                    <a:pt x="53" y="520"/>
                    <a:pt x="50" y="524"/>
                    <a:pt x="46" y="527"/>
                  </a:cubicBezTo>
                  <a:cubicBezTo>
                    <a:pt x="43" y="534"/>
                    <a:pt x="36" y="538"/>
                    <a:pt x="32" y="545"/>
                  </a:cubicBezTo>
                  <a:lnTo>
                    <a:pt x="32" y="548"/>
                  </a:lnTo>
                  <a:cubicBezTo>
                    <a:pt x="29" y="555"/>
                    <a:pt x="22" y="562"/>
                    <a:pt x="18" y="573"/>
                  </a:cubicBezTo>
                  <a:cubicBezTo>
                    <a:pt x="11" y="583"/>
                    <a:pt x="4" y="594"/>
                    <a:pt x="1" y="604"/>
                  </a:cubicBezTo>
                  <a:cubicBezTo>
                    <a:pt x="39" y="713"/>
                    <a:pt x="92" y="814"/>
                    <a:pt x="158" y="912"/>
                  </a:cubicBezTo>
                  <a:cubicBezTo>
                    <a:pt x="169" y="930"/>
                    <a:pt x="186" y="951"/>
                    <a:pt x="200" y="968"/>
                  </a:cubicBezTo>
                  <a:cubicBezTo>
                    <a:pt x="207" y="975"/>
                    <a:pt x="214" y="982"/>
                    <a:pt x="221" y="986"/>
                  </a:cubicBezTo>
                  <a:cubicBezTo>
                    <a:pt x="267" y="1028"/>
                    <a:pt x="375" y="1059"/>
                    <a:pt x="498" y="1070"/>
                  </a:cubicBezTo>
                  <a:cubicBezTo>
                    <a:pt x="526" y="1072"/>
                    <a:pt x="555" y="1072"/>
                    <a:pt x="583" y="1072"/>
                  </a:cubicBezTo>
                  <a:cubicBezTo>
                    <a:pt x="612" y="1072"/>
                    <a:pt x="641" y="1072"/>
                    <a:pt x="669" y="1070"/>
                  </a:cubicBezTo>
                  <a:cubicBezTo>
                    <a:pt x="785" y="1059"/>
                    <a:pt x="837" y="1038"/>
                    <a:pt x="851" y="1024"/>
                  </a:cubicBezTo>
                  <a:cubicBezTo>
                    <a:pt x="869" y="811"/>
                    <a:pt x="1488" y="790"/>
                    <a:pt x="1495" y="790"/>
                  </a:cubicBezTo>
                  <a:cubicBezTo>
                    <a:pt x="1537" y="786"/>
                    <a:pt x="1677" y="674"/>
                    <a:pt x="1754" y="615"/>
                  </a:cubicBezTo>
                  <a:cubicBezTo>
                    <a:pt x="1888" y="508"/>
                    <a:pt x="1949" y="464"/>
                    <a:pt x="1996" y="464"/>
                  </a:cubicBezTo>
                  <a:cubicBezTo>
                    <a:pt x="2005" y="464"/>
                    <a:pt x="2013" y="465"/>
                    <a:pt x="2021" y="468"/>
                  </a:cubicBezTo>
                  <a:cubicBezTo>
                    <a:pt x="2031" y="471"/>
                    <a:pt x="2066" y="478"/>
                    <a:pt x="2094" y="485"/>
                  </a:cubicBezTo>
                  <a:cubicBezTo>
                    <a:pt x="2283" y="527"/>
                    <a:pt x="2476" y="573"/>
                    <a:pt x="2553" y="646"/>
                  </a:cubicBezTo>
                  <a:lnTo>
                    <a:pt x="2556" y="650"/>
                  </a:lnTo>
                  <a:lnTo>
                    <a:pt x="2563" y="657"/>
                  </a:lnTo>
                  <a:lnTo>
                    <a:pt x="2574" y="660"/>
                  </a:lnTo>
                  <a:lnTo>
                    <a:pt x="2577" y="660"/>
                  </a:lnTo>
                  <a:lnTo>
                    <a:pt x="2591" y="667"/>
                  </a:lnTo>
                  <a:lnTo>
                    <a:pt x="2609" y="674"/>
                  </a:lnTo>
                  <a:lnTo>
                    <a:pt x="2616" y="678"/>
                  </a:lnTo>
                  <a:lnTo>
                    <a:pt x="2637" y="685"/>
                  </a:lnTo>
                  <a:lnTo>
                    <a:pt x="2644" y="688"/>
                  </a:lnTo>
                  <a:lnTo>
                    <a:pt x="2675" y="699"/>
                  </a:lnTo>
                  <a:lnTo>
                    <a:pt x="2679" y="699"/>
                  </a:lnTo>
                  <a:lnTo>
                    <a:pt x="2679" y="695"/>
                  </a:lnTo>
                  <a:cubicBezTo>
                    <a:pt x="2675" y="685"/>
                    <a:pt x="2672" y="674"/>
                    <a:pt x="2668" y="664"/>
                  </a:cubicBezTo>
                  <a:lnTo>
                    <a:pt x="2668" y="653"/>
                  </a:lnTo>
                  <a:cubicBezTo>
                    <a:pt x="2665" y="643"/>
                    <a:pt x="2665" y="632"/>
                    <a:pt x="2665" y="618"/>
                  </a:cubicBezTo>
                  <a:cubicBezTo>
                    <a:pt x="2665" y="611"/>
                    <a:pt x="2665" y="604"/>
                    <a:pt x="2665" y="597"/>
                  </a:cubicBezTo>
                  <a:lnTo>
                    <a:pt x="2665" y="590"/>
                  </a:lnTo>
                  <a:cubicBezTo>
                    <a:pt x="2665" y="587"/>
                    <a:pt x="2668" y="580"/>
                    <a:pt x="2668" y="573"/>
                  </a:cubicBezTo>
                  <a:lnTo>
                    <a:pt x="2668" y="562"/>
                  </a:lnTo>
                  <a:cubicBezTo>
                    <a:pt x="2672" y="555"/>
                    <a:pt x="2675" y="548"/>
                    <a:pt x="2679" y="538"/>
                  </a:cubicBezTo>
                  <a:cubicBezTo>
                    <a:pt x="2682" y="531"/>
                    <a:pt x="2686" y="520"/>
                    <a:pt x="2689" y="510"/>
                  </a:cubicBezTo>
                  <a:lnTo>
                    <a:pt x="2693" y="503"/>
                  </a:lnTo>
                  <a:lnTo>
                    <a:pt x="2703" y="478"/>
                  </a:lnTo>
                  <a:lnTo>
                    <a:pt x="2707" y="471"/>
                  </a:lnTo>
                  <a:lnTo>
                    <a:pt x="2724" y="443"/>
                  </a:lnTo>
                  <a:lnTo>
                    <a:pt x="2724" y="440"/>
                  </a:lnTo>
                  <a:lnTo>
                    <a:pt x="2742" y="412"/>
                  </a:lnTo>
                  <a:lnTo>
                    <a:pt x="2745" y="401"/>
                  </a:lnTo>
                  <a:lnTo>
                    <a:pt x="2759" y="380"/>
                  </a:lnTo>
                  <a:lnTo>
                    <a:pt x="2766" y="370"/>
                  </a:lnTo>
                  <a:lnTo>
                    <a:pt x="2784" y="345"/>
                  </a:lnTo>
                  <a:lnTo>
                    <a:pt x="2784" y="342"/>
                  </a:lnTo>
                  <a:lnTo>
                    <a:pt x="2805" y="314"/>
                  </a:lnTo>
                  <a:lnTo>
                    <a:pt x="2808" y="303"/>
                  </a:lnTo>
                  <a:lnTo>
                    <a:pt x="2826" y="286"/>
                  </a:lnTo>
                  <a:lnTo>
                    <a:pt x="2829" y="275"/>
                  </a:lnTo>
                  <a:lnTo>
                    <a:pt x="2847" y="258"/>
                  </a:lnTo>
                  <a:lnTo>
                    <a:pt x="2850" y="251"/>
                  </a:lnTo>
                  <a:lnTo>
                    <a:pt x="2833" y="247"/>
                  </a:lnTo>
                  <a:lnTo>
                    <a:pt x="2826" y="247"/>
                  </a:lnTo>
                  <a:lnTo>
                    <a:pt x="2798" y="244"/>
                  </a:lnTo>
                  <a:lnTo>
                    <a:pt x="2791" y="244"/>
                  </a:lnTo>
                  <a:lnTo>
                    <a:pt x="2735" y="230"/>
                  </a:lnTo>
                  <a:lnTo>
                    <a:pt x="2728" y="230"/>
                  </a:lnTo>
                  <a:lnTo>
                    <a:pt x="2714" y="226"/>
                  </a:lnTo>
                  <a:lnTo>
                    <a:pt x="2707" y="226"/>
                  </a:lnTo>
                  <a:lnTo>
                    <a:pt x="2693" y="223"/>
                  </a:lnTo>
                  <a:lnTo>
                    <a:pt x="2686" y="219"/>
                  </a:lnTo>
                  <a:lnTo>
                    <a:pt x="2675" y="216"/>
                  </a:lnTo>
                  <a:lnTo>
                    <a:pt x="2672" y="216"/>
                  </a:lnTo>
                  <a:lnTo>
                    <a:pt x="2661" y="212"/>
                  </a:lnTo>
                  <a:lnTo>
                    <a:pt x="2658" y="212"/>
                  </a:lnTo>
                  <a:lnTo>
                    <a:pt x="2647" y="205"/>
                  </a:lnTo>
                  <a:lnTo>
                    <a:pt x="2640" y="205"/>
                  </a:lnTo>
                  <a:lnTo>
                    <a:pt x="2637" y="202"/>
                  </a:lnTo>
                  <a:lnTo>
                    <a:pt x="2623" y="202"/>
                  </a:lnTo>
                  <a:lnTo>
                    <a:pt x="2619" y="198"/>
                  </a:lnTo>
                  <a:lnTo>
                    <a:pt x="2616" y="198"/>
                  </a:lnTo>
                  <a:lnTo>
                    <a:pt x="2612" y="195"/>
                  </a:lnTo>
                  <a:lnTo>
                    <a:pt x="2609" y="191"/>
                  </a:lnTo>
                  <a:cubicBezTo>
                    <a:pt x="2577" y="160"/>
                    <a:pt x="2407" y="101"/>
                    <a:pt x="2249" y="101"/>
                  </a:cubicBezTo>
                  <a:cubicBezTo>
                    <a:pt x="2230" y="101"/>
                    <a:pt x="2211" y="102"/>
                    <a:pt x="2192" y="104"/>
                  </a:cubicBezTo>
                  <a:lnTo>
                    <a:pt x="2182" y="104"/>
                  </a:lnTo>
                  <a:cubicBezTo>
                    <a:pt x="2172" y="104"/>
                    <a:pt x="2163" y="104"/>
                    <a:pt x="2154" y="104"/>
                  </a:cubicBezTo>
                  <a:cubicBezTo>
                    <a:pt x="2089" y="104"/>
                    <a:pt x="2022" y="93"/>
                    <a:pt x="1961" y="72"/>
                  </a:cubicBezTo>
                  <a:cubicBezTo>
                    <a:pt x="1921" y="61"/>
                    <a:pt x="1887" y="51"/>
                    <a:pt x="1854" y="51"/>
                  </a:cubicBezTo>
                  <a:cubicBezTo>
                    <a:pt x="1835" y="51"/>
                    <a:pt x="1816" y="54"/>
                    <a:pt x="1796" y="62"/>
                  </a:cubicBezTo>
                  <a:cubicBezTo>
                    <a:pt x="1746" y="81"/>
                    <a:pt x="1686" y="89"/>
                    <a:pt x="1626" y="89"/>
                  </a:cubicBezTo>
                  <a:cubicBezTo>
                    <a:pt x="1489" y="89"/>
                    <a:pt x="1344" y="48"/>
                    <a:pt x="1271" y="2"/>
                  </a:cubicBezTo>
                  <a:cubicBezTo>
                    <a:pt x="1269" y="1"/>
                    <a:pt x="1266" y="0"/>
                    <a:pt x="1262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564" name="Google Shape;6564;p105"/>
            <p:cNvSpPr/>
            <p:nvPr/>
          </p:nvSpPr>
          <p:spPr>
            <a:xfrm>
              <a:off x="2211667" y="164286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565" name="Google Shape;6565;p105"/>
            <p:cNvSpPr/>
            <p:nvPr/>
          </p:nvSpPr>
          <p:spPr>
            <a:xfrm>
              <a:off x="2209332" y="1642147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566" name="Google Shape;6566;p105"/>
            <p:cNvSpPr/>
            <p:nvPr/>
          </p:nvSpPr>
          <p:spPr>
            <a:xfrm>
              <a:off x="2200343" y="1640341"/>
              <a:ext cx="3014" cy="489"/>
            </a:xfrm>
            <a:custGeom>
              <a:avLst/>
              <a:gdLst/>
              <a:ahLst/>
              <a:cxnLst/>
              <a:rect l="l" t="t" r="r" b="b"/>
              <a:pathLst>
                <a:path w="222" h="36" extrusionOk="0">
                  <a:moveTo>
                    <a:pt x="222" y="32"/>
                  </a:moveTo>
                  <a:cubicBezTo>
                    <a:pt x="145" y="36"/>
                    <a:pt x="71" y="25"/>
                    <a:pt x="1" y="1"/>
                  </a:cubicBezTo>
                  <a:cubicBezTo>
                    <a:pt x="71" y="25"/>
                    <a:pt x="145" y="36"/>
                    <a:pt x="222" y="32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567" name="Google Shape;6567;p105"/>
            <p:cNvSpPr/>
            <p:nvPr/>
          </p:nvSpPr>
          <p:spPr>
            <a:xfrm>
              <a:off x="2212088" y="164296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568" name="Google Shape;6568;p105"/>
            <p:cNvSpPr/>
            <p:nvPr/>
          </p:nvSpPr>
          <p:spPr>
            <a:xfrm>
              <a:off x="2209807" y="1642337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569" name="Google Shape;6569;p105"/>
            <p:cNvSpPr/>
            <p:nvPr/>
          </p:nvSpPr>
          <p:spPr>
            <a:xfrm>
              <a:off x="2209481" y="164220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570" name="Google Shape;6570;p105"/>
            <p:cNvSpPr/>
            <p:nvPr/>
          </p:nvSpPr>
          <p:spPr>
            <a:xfrm>
              <a:off x="2209576" y="164224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571" name="Google Shape;6571;p105"/>
            <p:cNvSpPr/>
            <p:nvPr/>
          </p:nvSpPr>
          <p:spPr>
            <a:xfrm>
              <a:off x="2209291" y="16420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572" name="Google Shape;6572;p105"/>
            <p:cNvSpPr/>
            <p:nvPr/>
          </p:nvSpPr>
          <p:spPr>
            <a:xfrm>
              <a:off x="2209956" y="164243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1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573" name="Google Shape;6573;p105"/>
            <p:cNvSpPr/>
            <p:nvPr/>
          </p:nvSpPr>
          <p:spPr>
            <a:xfrm>
              <a:off x="2185802" y="1639390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5" y="18"/>
                  </a:moveTo>
                  <a:cubicBezTo>
                    <a:pt x="18" y="11"/>
                    <a:pt x="8" y="8"/>
                    <a:pt x="1" y="1"/>
                  </a:cubicBezTo>
                  <a:lnTo>
                    <a:pt x="1" y="1"/>
                  </a:lnTo>
                  <a:cubicBezTo>
                    <a:pt x="8" y="8"/>
                    <a:pt x="18" y="11"/>
                    <a:pt x="25" y="18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574" name="Google Shape;6574;p105"/>
            <p:cNvSpPr/>
            <p:nvPr/>
          </p:nvSpPr>
          <p:spPr>
            <a:xfrm>
              <a:off x="2209196" y="164201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575" name="Google Shape;6575;p105"/>
            <p:cNvSpPr/>
            <p:nvPr/>
          </p:nvSpPr>
          <p:spPr>
            <a:xfrm>
              <a:off x="2210187" y="164248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576" name="Google Shape;6576;p105"/>
            <p:cNvSpPr/>
            <p:nvPr/>
          </p:nvSpPr>
          <p:spPr>
            <a:xfrm>
              <a:off x="2210472" y="1642581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577" name="Google Shape;6577;p105"/>
            <p:cNvSpPr/>
            <p:nvPr/>
          </p:nvSpPr>
          <p:spPr>
            <a:xfrm>
              <a:off x="2198062" y="1640056"/>
              <a:ext cx="2295" cy="299"/>
            </a:xfrm>
            <a:custGeom>
              <a:avLst/>
              <a:gdLst/>
              <a:ahLst/>
              <a:cxnLst/>
              <a:rect l="l" t="t" r="r" b="b"/>
              <a:pathLst>
                <a:path w="169" h="22" extrusionOk="0">
                  <a:moveTo>
                    <a:pt x="58" y="1"/>
                  </a:moveTo>
                  <a:cubicBezTo>
                    <a:pt x="40" y="1"/>
                    <a:pt x="21" y="4"/>
                    <a:pt x="1" y="11"/>
                  </a:cubicBezTo>
                  <a:cubicBezTo>
                    <a:pt x="22" y="4"/>
                    <a:pt x="41" y="1"/>
                    <a:pt x="60" y="1"/>
                  </a:cubicBezTo>
                  <a:lnTo>
                    <a:pt x="60" y="1"/>
                  </a:lnTo>
                  <a:cubicBezTo>
                    <a:pt x="93" y="1"/>
                    <a:pt x="127" y="10"/>
                    <a:pt x="169" y="22"/>
                  </a:cubicBezTo>
                  <a:cubicBezTo>
                    <a:pt x="129" y="10"/>
                    <a:pt x="95" y="1"/>
                    <a:pt x="61" y="1"/>
                  </a:cubicBezTo>
                  <a:cubicBezTo>
                    <a:pt x="60" y="1"/>
                    <a:pt x="60" y="1"/>
                    <a:pt x="60" y="1"/>
                  </a:cubicBezTo>
                  <a:lnTo>
                    <a:pt x="60" y="1"/>
                  </a:lnTo>
                  <a:cubicBezTo>
                    <a:pt x="59" y="1"/>
                    <a:pt x="59" y="1"/>
                    <a:pt x="58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578" name="Google Shape;6578;p105"/>
            <p:cNvSpPr/>
            <p:nvPr/>
          </p:nvSpPr>
          <p:spPr>
            <a:xfrm>
              <a:off x="2210757" y="164267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579" name="Google Shape;6579;p105"/>
            <p:cNvSpPr/>
            <p:nvPr/>
          </p:nvSpPr>
          <p:spPr>
            <a:xfrm>
              <a:off x="2173501" y="1647713"/>
              <a:ext cx="2145" cy="4195"/>
            </a:xfrm>
            <a:custGeom>
              <a:avLst/>
              <a:gdLst/>
              <a:ahLst/>
              <a:cxnLst/>
              <a:rect l="l" t="t" r="r" b="b"/>
              <a:pathLst>
                <a:path w="158" h="309" extrusionOk="0">
                  <a:moveTo>
                    <a:pt x="0" y="0"/>
                  </a:moveTo>
                  <a:lnTo>
                    <a:pt x="0" y="0"/>
                  </a:lnTo>
                  <a:cubicBezTo>
                    <a:pt x="9" y="24"/>
                    <a:pt x="19" y="48"/>
                    <a:pt x="29" y="71"/>
                  </a:cubicBezTo>
                  <a:lnTo>
                    <a:pt x="29" y="71"/>
                  </a:lnTo>
                  <a:cubicBezTo>
                    <a:pt x="19" y="48"/>
                    <a:pt x="9" y="24"/>
                    <a:pt x="0" y="0"/>
                  </a:cubicBezTo>
                  <a:close/>
                  <a:moveTo>
                    <a:pt x="29" y="71"/>
                  </a:moveTo>
                  <a:cubicBezTo>
                    <a:pt x="61" y="144"/>
                    <a:pt x="97" y="214"/>
                    <a:pt x="137" y="280"/>
                  </a:cubicBezTo>
                  <a:lnTo>
                    <a:pt x="158" y="308"/>
                  </a:lnTo>
                  <a:cubicBezTo>
                    <a:pt x="108" y="232"/>
                    <a:pt x="66" y="153"/>
                    <a:pt x="29" y="7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580" name="Google Shape;6580;p105"/>
            <p:cNvSpPr/>
            <p:nvPr/>
          </p:nvSpPr>
          <p:spPr>
            <a:xfrm>
              <a:off x="2208286" y="16483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581" name="Google Shape;6581;p105"/>
            <p:cNvSpPr/>
            <p:nvPr/>
          </p:nvSpPr>
          <p:spPr>
            <a:xfrm>
              <a:off x="2208191" y="164832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582" name="Google Shape;6582;p105"/>
            <p:cNvSpPr/>
            <p:nvPr/>
          </p:nvSpPr>
          <p:spPr>
            <a:xfrm>
              <a:off x="2209956" y="1649085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583" name="Google Shape;6583;p105"/>
            <p:cNvSpPr/>
            <p:nvPr/>
          </p:nvSpPr>
          <p:spPr>
            <a:xfrm>
              <a:off x="2209427" y="164889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584" name="Google Shape;6584;p105"/>
            <p:cNvSpPr/>
            <p:nvPr/>
          </p:nvSpPr>
          <p:spPr>
            <a:xfrm>
              <a:off x="2208381" y="164847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585" name="Google Shape;6585;p105"/>
            <p:cNvSpPr/>
            <p:nvPr/>
          </p:nvSpPr>
          <p:spPr>
            <a:xfrm>
              <a:off x="2175632" y="1651895"/>
              <a:ext cx="638" cy="774"/>
            </a:xfrm>
            <a:custGeom>
              <a:avLst/>
              <a:gdLst/>
              <a:ahLst/>
              <a:cxnLst/>
              <a:rect l="l" t="t" r="r" b="b"/>
              <a:pathLst>
                <a:path w="47" h="57" extrusionOk="0">
                  <a:moveTo>
                    <a:pt x="1" y="0"/>
                  </a:moveTo>
                  <a:cubicBezTo>
                    <a:pt x="6" y="8"/>
                    <a:pt x="11" y="16"/>
                    <a:pt x="17" y="23"/>
                  </a:cubicBezTo>
                  <a:lnTo>
                    <a:pt x="17" y="23"/>
                  </a:lnTo>
                  <a:lnTo>
                    <a:pt x="1" y="0"/>
                  </a:lnTo>
                  <a:close/>
                  <a:moveTo>
                    <a:pt x="17" y="23"/>
                  </a:moveTo>
                  <a:lnTo>
                    <a:pt x="18" y="25"/>
                  </a:lnTo>
                  <a:cubicBezTo>
                    <a:pt x="18" y="25"/>
                    <a:pt x="18" y="25"/>
                    <a:pt x="19" y="25"/>
                  </a:cubicBezTo>
                  <a:lnTo>
                    <a:pt x="19" y="25"/>
                  </a:lnTo>
                  <a:cubicBezTo>
                    <a:pt x="18" y="25"/>
                    <a:pt x="17" y="24"/>
                    <a:pt x="17" y="23"/>
                  </a:cubicBezTo>
                  <a:close/>
                  <a:moveTo>
                    <a:pt x="19" y="25"/>
                  </a:moveTo>
                  <a:lnTo>
                    <a:pt x="19" y="25"/>
                  </a:lnTo>
                  <a:cubicBezTo>
                    <a:pt x="27" y="36"/>
                    <a:pt x="36" y="46"/>
                    <a:pt x="46" y="56"/>
                  </a:cubicBezTo>
                  <a:cubicBezTo>
                    <a:pt x="36" y="46"/>
                    <a:pt x="29" y="36"/>
                    <a:pt x="19" y="25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586" name="Google Shape;6586;p105"/>
            <p:cNvSpPr/>
            <p:nvPr/>
          </p:nvSpPr>
          <p:spPr>
            <a:xfrm>
              <a:off x="2208531" y="164851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587" name="Google Shape;6587;p105"/>
            <p:cNvSpPr/>
            <p:nvPr/>
          </p:nvSpPr>
          <p:spPr>
            <a:xfrm>
              <a:off x="2208816" y="164866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588" name="Google Shape;6588;p105"/>
            <p:cNvSpPr/>
            <p:nvPr/>
          </p:nvSpPr>
          <p:spPr>
            <a:xfrm>
              <a:off x="2209047" y="164880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589" name="Google Shape;6589;p105"/>
            <p:cNvSpPr/>
            <p:nvPr/>
          </p:nvSpPr>
          <p:spPr>
            <a:xfrm>
              <a:off x="2175402" y="1651515"/>
              <a:ext cx="530" cy="720"/>
            </a:xfrm>
            <a:custGeom>
              <a:avLst/>
              <a:gdLst/>
              <a:ahLst/>
              <a:cxnLst/>
              <a:rect l="l" t="t" r="r" b="b"/>
              <a:pathLst>
                <a:path w="39" h="53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21"/>
                    <a:pt x="25" y="35"/>
                    <a:pt x="39" y="53"/>
                  </a:cubicBezTo>
                  <a:lnTo>
                    <a:pt x="21" y="2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590" name="Google Shape;6590;p105"/>
            <p:cNvSpPr/>
            <p:nvPr/>
          </p:nvSpPr>
          <p:spPr>
            <a:xfrm>
              <a:off x="2174492" y="16463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591" name="Google Shape;6591;p105"/>
            <p:cNvSpPr/>
            <p:nvPr/>
          </p:nvSpPr>
          <p:spPr>
            <a:xfrm>
              <a:off x="2174356" y="164647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592" name="Google Shape;6592;p105"/>
            <p:cNvSpPr/>
            <p:nvPr/>
          </p:nvSpPr>
          <p:spPr>
            <a:xfrm>
              <a:off x="2174166" y="16466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593" name="Google Shape;6593;p105"/>
            <p:cNvSpPr/>
            <p:nvPr/>
          </p:nvSpPr>
          <p:spPr>
            <a:xfrm>
              <a:off x="2174587" y="16462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594" name="Google Shape;6594;p105"/>
            <p:cNvSpPr/>
            <p:nvPr/>
          </p:nvSpPr>
          <p:spPr>
            <a:xfrm>
              <a:off x="2173732" y="16472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595" name="Google Shape;6595;p105"/>
            <p:cNvSpPr/>
            <p:nvPr/>
          </p:nvSpPr>
          <p:spPr>
            <a:xfrm>
              <a:off x="2173976" y="164689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596" name="Google Shape;6596;p105"/>
            <p:cNvSpPr/>
            <p:nvPr/>
          </p:nvSpPr>
          <p:spPr>
            <a:xfrm>
              <a:off x="2182910" y="1641345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0"/>
                  </a:moveTo>
                  <a:cubicBezTo>
                    <a:pt x="14" y="7"/>
                    <a:pt x="7" y="14"/>
                    <a:pt x="0" y="25"/>
                  </a:cubicBezTo>
                  <a:cubicBezTo>
                    <a:pt x="7" y="14"/>
                    <a:pt x="18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597" name="Google Shape;6597;p105"/>
            <p:cNvSpPr/>
            <p:nvPr/>
          </p:nvSpPr>
          <p:spPr>
            <a:xfrm>
              <a:off x="2174682" y="16462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598" name="Google Shape;6598;p105"/>
            <p:cNvSpPr/>
            <p:nvPr/>
          </p:nvSpPr>
          <p:spPr>
            <a:xfrm>
              <a:off x="2185517" y="1639390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2" y="1"/>
                  </a:moveTo>
                  <a:lnTo>
                    <a:pt x="1" y="11"/>
                  </a:ln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599" name="Google Shape;6599;p105"/>
            <p:cNvSpPr/>
            <p:nvPr/>
          </p:nvSpPr>
          <p:spPr>
            <a:xfrm>
              <a:off x="2184906" y="1639635"/>
              <a:ext cx="489" cy="339"/>
            </a:xfrm>
            <a:custGeom>
              <a:avLst/>
              <a:gdLst/>
              <a:ahLst/>
              <a:cxnLst/>
              <a:rect l="l" t="t" r="r" b="b"/>
              <a:pathLst>
                <a:path w="36" h="25" extrusionOk="0">
                  <a:moveTo>
                    <a:pt x="0" y="25"/>
                  </a:moveTo>
                  <a:lnTo>
                    <a:pt x="35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600" name="Google Shape;6600;p105"/>
            <p:cNvSpPr/>
            <p:nvPr/>
          </p:nvSpPr>
          <p:spPr>
            <a:xfrm>
              <a:off x="2173501" y="164771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601" name="Google Shape;6601;p105"/>
            <p:cNvSpPr/>
            <p:nvPr/>
          </p:nvSpPr>
          <p:spPr>
            <a:xfrm>
              <a:off x="2184376" y="1640056"/>
              <a:ext cx="353" cy="299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1" y="22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602" name="Google Shape;6602;p105"/>
            <p:cNvSpPr/>
            <p:nvPr/>
          </p:nvSpPr>
          <p:spPr>
            <a:xfrm>
              <a:off x="2182380" y="1641821"/>
              <a:ext cx="394" cy="489"/>
            </a:xfrm>
            <a:custGeom>
              <a:avLst/>
              <a:gdLst/>
              <a:ahLst/>
              <a:cxnLst/>
              <a:rect l="l" t="t" r="r" b="b"/>
              <a:pathLst>
                <a:path w="29" h="36" extrusionOk="0">
                  <a:moveTo>
                    <a:pt x="1" y="35"/>
                  </a:moveTo>
                  <a:cubicBezTo>
                    <a:pt x="11" y="25"/>
                    <a:pt x="22" y="11"/>
                    <a:pt x="29" y="0"/>
                  </a:cubicBezTo>
                  <a:cubicBezTo>
                    <a:pt x="22" y="11"/>
                    <a:pt x="11" y="25"/>
                    <a:pt x="1" y="35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603" name="Google Shape;6603;p105"/>
            <p:cNvSpPr/>
            <p:nvPr/>
          </p:nvSpPr>
          <p:spPr>
            <a:xfrm>
              <a:off x="2183860" y="1640490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0" y="18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604" name="Google Shape;6604;p105"/>
            <p:cNvSpPr/>
            <p:nvPr/>
          </p:nvSpPr>
          <p:spPr>
            <a:xfrm>
              <a:off x="2183385" y="1640911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0" y="1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605" name="Google Shape;6605;p105"/>
            <p:cNvSpPr/>
            <p:nvPr/>
          </p:nvSpPr>
          <p:spPr>
            <a:xfrm>
              <a:off x="2173501" y="16477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606" name="Google Shape;6606;p105"/>
            <p:cNvSpPr/>
            <p:nvPr/>
          </p:nvSpPr>
          <p:spPr>
            <a:xfrm>
              <a:off x="1977808" y="1708880"/>
              <a:ext cx="22865" cy="43584"/>
            </a:xfrm>
            <a:custGeom>
              <a:avLst/>
              <a:gdLst/>
              <a:ahLst/>
              <a:cxnLst/>
              <a:rect l="l" t="t" r="r" b="b"/>
              <a:pathLst>
                <a:path w="1684" h="3210" extrusionOk="0">
                  <a:moveTo>
                    <a:pt x="623" y="1"/>
                  </a:moveTo>
                  <a:cubicBezTo>
                    <a:pt x="592" y="11"/>
                    <a:pt x="567" y="32"/>
                    <a:pt x="550" y="60"/>
                  </a:cubicBezTo>
                  <a:cubicBezTo>
                    <a:pt x="543" y="67"/>
                    <a:pt x="536" y="74"/>
                    <a:pt x="525" y="81"/>
                  </a:cubicBezTo>
                  <a:lnTo>
                    <a:pt x="522" y="85"/>
                  </a:lnTo>
                  <a:cubicBezTo>
                    <a:pt x="511" y="92"/>
                    <a:pt x="504" y="99"/>
                    <a:pt x="494" y="106"/>
                  </a:cubicBezTo>
                  <a:lnTo>
                    <a:pt x="490" y="106"/>
                  </a:lnTo>
                  <a:cubicBezTo>
                    <a:pt x="480" y="113"/>
                    <a:pt x="469" y="116"/>
                    <a:pt x="459" y="120"/>
                  </a:cubicBezTo>
                  <a:lnTo>
                    <a:pt x="452" y="123"/>
                  </a:lnTo>
                  <a:cubicBezTo>
                    <a:pt x="441" y="127"/>
                    <a:pt x="427" y="130"/>
                    <a:pt x="417" y="134"/>
                  </a:cubicBezTo>
                  <a:lnTo>
                    <a:pt x="413" y="134"/>
                  </a:lnTo>
                  <a:cubicBezTo>
                    <a:pt x="403" y="246"/>
                    <a:pt x="392" y="368"/>
                    <a:pt x="420" y="414"/>
                  </a:cubicBezTo>
                  <a:cubicBezTo>
                    <a:pt x="553" y="624"/>
                    <a:pt x="294" y="1552"/>
                    <a:pt x="77" y="1800"/>
                  </a:cubicBezTo>
                  <a:cubicBezTo>
                    <a:pt x="25" y="1860"/>
                    <a:pt x="0" y="1909"/>
                    <a:pt x="4" y="1944"/>
                  </a:cubicBezTo>
                  <a:cubicBezTo>
                    <a:pt x="11" y="1993"/>
                    <a:pt x="84" y="2045"/>
                    <a:pt x="168" y="2105"/>
                  </a:cubicBezTo>
                  <a:cubicBezTo>
                    <a:pt x="203" y="2129"/>
                    <a:pt x="238" y="2154"/>
                    <a:pt x="277" y="2185"/>
                  </a:cubicBezTo>
                  <a:cubicBezTo>
                    <a:pt x="476" y="2339"/>
                    <a:pt x="424" y="2749"/>
                    <a:pt x="389" y="3022"/>
                  </a:cubicBezTo>
                  <a:cubicBezTo>
                    <a:pt x="382" y="3085"/>
                    <a:pt x="375" y="3138"/>
                    <a:pt x="375" y="3166"/>
                  </a:cubicBezTo>
                  <a:cubicBezTo>
                    <a:pt x="375" y="3183"/>
                    <a:pt x="378" y="3187"/>
                    <a:pt x="382" y="3190"/>
                  </a:cubicBezTo>
                  <a:cubicBezTo>
                    <a:pt x="397" y="3206"/>
                    <a:pt x="447" y="3210"/>
                    <a:pt x="505" y="3210"/>
                  </a:cubicBezTo>
                  <a:cubicBezTo>
                    <a:pt x="536" y="3210"/>
                    <a:pt x="570" y="3209"/>
                    <a:pt x="602" y="3208"/>
                  </a:cubicBezTo>
                  <a:cubicBezTo>
                    <a:pt x="644" y="3208"/>
                    <a:pt x="686" y="3204"/>
                    <a:pt x="728" y="3204"/>
                  </a:cubicBezTo>
                  <a:cubicBezTo>
                    <a:pt x="816" y="3201"/>
                    <a:pt x="900" y="3187"/>
                    <a:pt x="984" y="3162"/>
                  </a:cubicBezTo>
                  <a:lnTo>
                    <a:pt x="1061" y="3141"/>
                  </a:lnTo>
                  <a:lnTo>
                    <a:pt x="1061" y="3138"/>
                  </a:lnTo>
                  <a:cubicBezTo>
                    <a:pt x="1054" y="3127"/>
                    <a:pt x="1050" y="3117"/>
                    <a:pt x="1047" y="3106"/>
                  </a:cubicBezTo>
                  <a:lnTo>
                    <a:pt x="1043" y="3103"/>
                  </a:lnTo>
                  <a:cubicBezTo>
                    <a:pt x="1040" y="3092"/>
                    <a:pt x="1036" y="3082"/>
                    <a:pt x="1033" y="3071"/>
                  </a:cubicBezTo>
                  <a:lnTo>
                    <a:pt x="1029" y="3064"/>
                  </a:lnTo>
                  <a:cubicBezTo>
                    <a:pt x="1029" y="3057"/>
                    <a:pt x="1026" y="3050"/>
                    <a:pt x="1026" y="3043"/>
                  </a:cubicBezTo>
                  <a:lnTo>
                    <a:pt x="1026" y="3032"/>
                  </a:lnTo>
                  <a:cubicBezTo>
                    <a:pt x="1022" y="3025"/>
                    <a:pt x="1022" y="3015"/>
                    <a:pt x="1022" y="3008"/>
                  </a:cubicBezTo>
                  <a:cubicBezTo>
                    <a:pt x="1022" y="2896"/>
                    <a:pt x="1022" y="2658"/>
                    <a:pt x="1292" y="2609"/>
                  </a:cubicBezTo>
                  <a:cubicBezTo>
                    <a:pt x="1299" y="2609"/>
                    <a:pt x="1306" y="2605"/>
                    <a:pt x="1313" y="2605"/>
                  </a:cubicBezTo>
                  <a:cubicBezTo>
                    <a:pt x="1278" y="2563"/>
                    <a:pt x="1239" y="2525"/>
                    <a:pt x="1194" y="2490"/>
                  </a:cubicBezTo>
                  <a:cubicBezTo>
                    <a:pt x="1173" y="2472"/>
                    <a:pt x="1152" y="2458"/>
                    <a:pt x="1141" y="2444"/>
                  </a:cubicBezTo>
                  <a:cubicBezTo>
                    <a:pt x="1082" y="2388"/>
                    <a:pt x="1096" y="2276"/>
                    <a:pt x="1127" y="2203"/>
                  </a:cubicBezTo>
                  <a:cubicBezTo>
                    <a:pt x="1152" y="2126"/>
                    <a:pt x="1211" y="2066"/>
                    <a:pt x="1288" y="2042"/>
                  </a:cubicBezTo>
                  <a:cubicBezTo>
                    <a:pt x="1236" y="1975"/>
                    <a:pt x="1180" y="1912"/>
                    <a:pt x="1120" y="1853"/>
                  </a:cubicBezTo>
                  <a:cubicBezTo>
                    <a:pt x="1043" y="1779"/>
                    <a:pt x="1019" y="1706"/>
                    <a:pt x="1047" y="1643"/>
                  </a:cubicBezTo>
                  <a:cubicBezTo>
                    <a:pt x="1089" y="1541"/>
                    <a:pt x="1236" y="1527"/>
                    <a:pt x="1295" y="1527"/>
                  </a:cubicBezTo>
                  <a:cubicBezTo>
                    <a:pt x="1295" y="1510"/>
                    <a:pt x="1292" y="1489"/>
                    <a:pt x="1288" y="1471"/>
                  </a:cubicBezTo>
                  <a:lnTo>
                    <a:pt x="1288" y="1457"/>
                  </a:lnTo>
                  <a:cubicBezTo>
                    <a:pt x="1281" y="1373"/>
                    <a:pt x="1271" y="1261"/>
                    <a:pt x="1358" y="1170"/>
                  </a:cubicBezTo>
                  <a:cubicBezTo>
                    <a:pt x="1418" y="1111"/>
                    <a:pt x="1386" y="1006"/>
                    <a:pt x="1341" y="876"/>
                  </a:cubicBezTo>
                  <a:cubicBezTo>
                    <a:pt x="1320" y="823"/>
                    <a:pt x="1302" y="764"/>
                    <a:pt x="1299" y="708"/>
                  </a:cubicBezTo>
                  <a:cubicBezTo>
                    <a:pt x="1299" y="599"/>
                    <a:pt x="1390" y="543"/>
                    <a:pt x="1484" y="484"/>
                  </a:cubicBezTo>
                  <a:cubicBezTo>
                    <a:pt x="1551" y="445"/>
                    <a:pt x="1614" y="400"/>
                    <a:pt x="1673" y="344"/>
                  </a:cubicBezTo>
                  <a:lnTo>
                    <a:pt x="1684" y="330"/>
                  </a:lnTo>
                  <a:lnTo>
                    <a:pt x="1663" y="323"/>
                  </a:lnTo>
                  <a:cubicBezTo>
                    <a:pt x="1607" y="305"/>
                    <a:pt x="1516" y="274"/>
                    <a:pt x="1516" y="176"/>
                  </a:cubicBezTo>
                  <a:cubicBezTo>
                    <a:pt x="1516" y="169"/>
                    <a:pt x="1516" y="155"/>
                    <a:pt x="1488" y="141"/>
                  </a:cubicBezTo>
                  <a:cubicBezTo>
                    <a:pt x="1462" y="130"/>
                    <a:pt x="1435" y="125"/>
                    <a:pt x="1409" y="125"/>
                  </a:cubicBezTo>
                  <a:cubicBezTo>
                    <a:pt x="1364" y="125"/>
                    <a:pt x="1320" y="140"/>
                    <a:pt x="1285" y="169"/>
                  </a:cubicBezTo>
                  <a:cubicBezTo>
                    <a:pt x="1232" y="207"/>
                    <a:pt x="1192" y="226"/>
                    <a:pt x="1156" y="226"/>
                  </a:cubicBezTo>
                  <a:cubicBezTo>
                    <a:pt x="1130" y="226"/>
                    <a:pt x="1105" y="216"/>
                    <a:pt x="1078" y="197"/>
                  </a:cubicBezTo>
                  <a:cubicBezTo>
                    <a:pt x="1067" y="188"/>
                    <a:pt x="1053" y="182"/>
                    <a:pt x="1039" y="182"/>
                  </a:cubicBezTo>
                  <a:cubicBezTo>
                    <a:pt x="1035" y="182"/>
                    <a:pt x="1032" y="182"/>
                    <a:pt x="1029" y="183"/>
                  </a:cubicBezTo>
                  <a:lnTo>
                    <a:pt x="956" y="183"/>
                  </a:lnTo>
                  <a:cubicBezTo>
                    <a:pt x="923" y="185"/>
                    <a:pt x="888" y="187"/>
                    <a:pt x="854" y="187"/>
                  </a:cubicBezTo>
                  <a:cubicBezTo>
                    <a:pt x="783" y="187"/>
                    <a:pt x="714" y="178"/>
                    <a:pt x="669" y="137"/>
                  </a:cubicBezTo>
                  <a:cubicBezTo>
                    <a:pt x="644" y="109"/>
                    <a:pt x="627" y="74"/>
                    <a:pt x="630" y="36"/>
                  </a:cubicBezTo>
                  <a:cubicBezTo>
                    <a:pt x="630" y="25"/>
                    <a:pt x="627" y="11"/>
                    <a:pt x="623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607" name="Google Shape;6607;p105"/>
            <p:cNvSpPr/>
            <p:nvPr/>
          </p:nvSpPr>
          <p:spPr>
            <a:xfrm>
              <a:off x="2073964" y="1600939"/>
              <a:ext cx="27440" cy="23163"/>
            </a:xfrm>
            <a:custGeom>
              <a:avLst/>
              <a:gdLst/>
              <a:ahLst/>
              <a:cxnLst/>
              <a:rect l="l" t="t" r="r" b="b"/>
              <a:pathLst>
                <a:path w="2021" h="1706" extrusionOk="0">
                  <a:moveTo>
                    <a:pt x="1736" y="0"/>
                  </a:moveTo>
                  <a:cubicBezTo>
                    <a:pt x="1645" y="0"/>
                    <a:pt x="1529" y="23"/>
                    <a:pt x="1397" y="49"/>
                  </a:cubicBezTo>
                  <a:lnTo>
                    <a:pt x="1373" y="56"/>
                  </a:lnTo>
                  <a:cubicBezTo>
                    <a:pt x="1282" y="70"/>
                    <a:pt x="1205" y="130"/>
                    <a:pt x="1173" y="217"/>
                  </a:cubicBezTo>
                  <a:cubicBezTo>
                    <a:pt x="1156" y="252"/>
                    <a:pt x="1159" y="294"/>
                    <a:pt x="1184" y="326"/>
                  </a:cubicBezTo>
                  <a:cubicBezTo>
                    <a:pt x="1215" y="357"/>
                    <a:pt x="1226" y="410"/>
                    <a:pt x="1205" y="452"/>
                  </a:cubicBezTo>
                  <a:cubicBezTo>
                    <a:pt x="1172" y="508"/>
                    <a:pt x="1088" y="532"/>
                    <a:pt x="1010" y="532"/>
                  </a:cubicBezTo>
                  <a:cubicBezTo>
                    <a:pt x="995" y="532"/>
                    <a:pt x="981" y="531"/>
                    <a:pt x="966" y="529"/>
                  </a:cubicBezTo>
                  <a:cubicBezTo>
                    <a:pt x="879" y="515"/>
                    <a:pt x="823" y="469"/>
                    <a:pt x="812" y="399"/>
                  </a:cubicBezTo>
                  <a:cubicBezTo>
                    <a:pt x="812" y="399"/>
                    <a:pt x="812" y="396"/>
                    <a:pt x="812" y="392"/>
                  </a:cubicBezTo>
                  <a:cubicBezTo>
                    <a:pt x="807" y="392"/>
                    <a:pt x="802" y="391"/>
                    <a:pt x="797" y="391"/>
                  </a:cubicBezTo>
                  <a:cubicBezTo>
                    <a:pt x="783" y="391"/>
                    <a:pt x="770" y="395"/>
                    <a:pt x="756" y="403"/>
                  </a:cubicBezTo>
                  <a:cubicBezTo>
                    <a:pt x="714" y="424"/>
                    <a:pt x="690" y="466"/>
                    <a:pt x="693" y="511"/>
                  </a:cubicBezTo>
                  <a:cubicBezTo>
                    <a:pt x="704" y="624"/>
                    <a:pt x="623" y="697"/>
                    <a:pt x="557" y="764"/>
                  </a:cubicBezTo>
                  <a:cubicBezTo>
                    <a:pt x="480" y="834"/>
                    <a:pt x="434" y="883"/>
                    <a:pt x="441" y="956"/>
                  </a:cubicBezTo>
                  <a:cubicBezTo>
                    <a:pt x="455" y="1138"/>
                    <a:pt x="308" y="1324"/>
                    <a:pt x="0" y="1509"/>
                  </a:cubicBezTo>
                  <a:lnTo>
                    <a:pt x="7" y="1509"/>
                  </a:lnTo>
                  <a:lnTo>
                    <a:pt x="18" y="1516"/>
                  </a:lnTo>
                  <a:lnTo>
                    <a:pt x="49" y="1516"/>
                  </a:lnTo>
                  <a:cubicBezTo>
                    <a:pt x="189" y="1516"/>
                    <a:pt x="441" y="1446"/>
                    <a:pt x="522" y="1362"/>
                  </a:cubicBezTo>
                  <a:cubicBezTo>
                    <a:pt x="532" y="1355"/>
                    <a:pt x="543" y="1345"/>
                    <a:pt x="557" y="1334"/>
                  </a:cubicBezTo>
                  <a:lnTo>
                    <a:pt x="564" y="1331"/>
                  </a:lnTo>
                  <a:cubicBezTo>
                    <a:pt x="578" y="1324"/>
                    <a:pt x="592" y="1317"/>
                    <a:pt x="602" y="1310"/>
                  </a:cubicBezTo>
                  <a:lnTo>
                    <a:pt x="609" y="1310"/>
                  </a:lnTo>
                  <a:cubicBezTo>
                    <a:pt x="623" y="1303"/>
                    <a:pt x="634" y="1299"/>
                    <a:pt x="648" y="1296"/>
                  </a:cubicBezTo>
                  <a:lnTo>
                    <a:pt x="658" y="1296"/>
                  </a:lnTo>
                  <a:cubicBezTo>
                    <a:pt x="672" y="1296"/>
                    <a:pt x="686" y="1292"/>
                    <a:pt x="700" y="1292"/>
                  </a:cubicBezTo>
                  <a:lnTo>
                    <a:pt x="732" y="1292"/>
                  </a:lnTo>
                  <a:cubicBezTo>
                    <a:pt x="742" y="1292"/>
                    <a:pt x="753" y="1296"/>
                    <a:pt x="763" y="1299"/>
                  </a:cubicBezTo>
                  <a:cubicBezTo>
                    <a:pt x="847" y="1313"/>
                    <a:pt x="924" y="1355"/>
                    <a:pt x="984" y="1415"/>
                  </a:cubicBezTo>
                  <a:cubicBezTo>
                    <a:pt x="1026" y="1453"/>
                    <a:pt x="1075" y="1485"/>
                    <a:pt x="1128" y="1509"/>
                  </a:cubicBezTo>
                  <a:cubicBezTo>
                    <a:pt x="1219" y="1555"/>
                    <a:pt x="1306" y="1614"/>
                    <a:pt x="1380" y="1684"/>
                  </a:cubicBezTo>
                  <a:lnTo>
                    <a:pt x="1397" y="1705"/>
                  </a:lnTo>
                  <a:cubicBezTo>
                    <a:pt x="1401" y="1670"/>
                    <a:pt x="1404" y="1635"/>
                    <a:pt x="1408" y="1597"/>
                  </a:cubicBezTo>
                  <a:lnTo>
                    <a:pt x="1418" y="1593"/>
                  </a:lnTo>
                  <a:cubicBezTo>
                    <a:pt x="1418" y="1583"/>
                    <a:pt x="1422" y="1572"/>
                    <a:pt x="1422" y="1562"/>
                  </a:cubicBezTo>
                  <a:lnTo>
                    <a:pt x="1422" y="1548"/>
                  </a:lnTo>
                  <a:cubicBezTo>
                    <a:pt x="1422" y="1541"/>
                    <a:pt x="1425" y="1530"/>
                    <a:pt x="1425" y="1523"/>
                  </a:cubicBezTo>
                  <a:lnTo>
                    <a:pt x="1429" y="1506"/>
                  </a:lnTo>
                  <a:cubicBezTo>
                    <a:pt x="1429" y="1499"/>
                    <a:pt x="1432" y="1488"/>
                    <a:pt x="1436" y="1481"/>
                  </a:cubicBezTo>
                  <a:cubicBezTo>
                    <a:pt x="1436" y="1474"/>
                    <a:pt x="1436" y="1471"/>
                    <a:pt x="1439" y="1467"/>
                  </a:cubicBezTo>
                  <a:cubicBezTo>
                    <a:pt x="1443" y="1460"/>
                    <a:pt x="1443" y="1450"/>
                    <a:pt x="1446" y="1439"/>
                  </a:cubicBezTo>
                  <a:cubicBezTo>
                    <a:pt x="1446" y="1432"/>
                    <a:pt x="1446" y="1432"/>
                    <a:pt x="1450" y="1429"/>
                  </a:cubicBezTo>
                  <a:cubicBezTo>
                    <a:pt x="1453" y="1415"/>
                    <a:pt x="1457" y="1404"/>
                    <a:pt x="1460" y="1394"/>
                  </a:cubicBezTo>
                  <a:cubicBezTo>
                    <a:pt x="1471" y="1362"/>
                    <a:pt x="1474" y="1331"/>
                    <a:pt x="1467" y="1299"/>
                  </a:cubicBezTo>
                  <a:cubicBezTo>
                    <a:pt x="1467" y="1289"/>
                    <a:pt x="1464" y="1278"/>
                    <a:pt x="1460" y="1268"/>
                  </a:cubicBezTo>
                  <a:cubicBezTo>
                    <a:pt x="1453" y="1215"/>
                    <a:pt x="1446" y="1166"/>
                    <a:pt x="1478" y="1128"/>
                  </a:cubicBezTo>
                  <a:cubicBezTo>
                    <a:pt x="1499" y="1107"/>
                    <a:pt x="1527" y="1096"/>
                    <a:pt x="1555" y="1096"/>
                  </a:cubicBezTo>
                  <a:cubicBezTo>
                    <a:pt x="1712" y="1096"/>
                    <a:pt x="1796" y="1068"/>
                    <a:pt x="1796" y="1016"/>
                  </a:cubicBezTo>
                  <a:cubicBezTo>
                    <a:pt x="1796" y="897"/>
                    <a:pt x="1838" y="862"/>
                    <a:pt x="1884" y="834"/>
                  </a:cubicBezTo>
                  <a:cubicBezTo>
                    <a:pt x="1898" y="830"/>
                    <a:pt x="1908" y="820"/>
                    <a:pt x="1915" y="806"/>
                  </a:cubicBezTo>
                  <a:cubicBezTo>
                    <a:pt x="1915" y="771"/>
                    <a:pt x="1824" y="676"/>
                    <a:pt x="1796" y="645"/>
                  </a:cubicBezTo>
                  <a:cubicBezTo>
                    <a:pt x="1775" y="627"/>
                    <a:pt x="1758" y="606"/>
                    <a:pt x="1740" y="585"/>
                  </a:cubicBezTo>
                  <a:cubicBezTo>
                    <a:pt x="1726" y="564"/>
                    <a:pt x="1723" y="539"/>
                    <a:pt x="1726" y="518"/>
                  </a:cubicBezTo>
                  <a:cubicBezTo>
                    <a:pt x="1737" y="473"/>
                    <a:pt x="1772" y="455"/>
                    <a:pt x="1814" y="431"/>
                  </a:cubicBezTo>
                  <a:cubicBezTo>
                    <a:pt x="1870" y="399"/>
                    <a:pt x="1919" y="361"/>
                    <a:pt x="1964" y="315"/>
                  </a:cubicBezTo>
                  <a:cubicBezTo>
                    <a:pt x="1971" y="308"/>
                    <a:pt x="1978" y="298"/>
                    <a:pt x="1989" y="287"/>
                  </a:cubicBezTo>
                  <a:lnTo>
                    <a:pt x="1996" y="277"/>
                  </a:lnTo>
                  <a:cubicBezTo>
                    <a:pt x="2003" y="270"/>
                    <a:pt x="2006" y="263"/>
                    <a:pt x="2013" y="256"/>
                  </a:cubicBezTo>
                  <a:lnTo>
                    <a:pt x="2017" y="249"/>
                  </a:lnTo>
                  <a:lnTo>
                    <a:pt x="2017" y="245"/>
                  </a:lnTo>
                  <a:cubicBezTo>
                    <a:pt x="2017" y="242"/>
                    <a:pt x="2017" y="238"/>
                    <a:pt x="2020" y="238"/>
                  </a:cubicBezTo>
                  <a:lnTo>
                    <a:pt x="2020" y="231"/>
                  </a:lnTo>
                  <a:cubicBezTo>
                    <a:pt x="2020" y="228"/>
                    <a:pt x="2020" y="228"/>
                    <a:pt x="2020" y="224"/>
                  </a:cubicBezTo>
                  <a:lnTo>
                    <a:pt x="2020" y="217"/>
                  </a:lnTo>
                  <a:lnTo>
                    <a:pt x="2020" y="200"/>
                  </a:lnTo>
                  <a:lnTo>
                    <a:pt x="2020" y="196"/>
                  </a:lnTo>
                  <a:lnTo>
                    <a:pt x="2020" y="172"/>
                  </a:lnTo>
                  <a:lnTo>
                    <a:pt x="2020" y="168"/>
                  </a:lnTo>
                  <a:lnTo>
                    <a:pt x="2020" y="144"/>
                  </a:lnTo>
                  <a:lnTo>
                    <a:pt x="2020" y="137"/>
                  </a:lnTo>
                  <a:cubicBezTo>
                    <a:pt x="2020" y="126"/>
                    <a:pt x="2020" y="112"/>
                    <a:pt x="2017" y="102"/>
                  </a:cubicBezTo>
                  <a:lnTo>
                    <a:pt x="2017" y="95"/>
                  </a:lnTo>
                  <a:cubicBezTo>
                    <a:pt x="2017" y="81"/>
                    <a:pt x="2013" y="67"/>
                    <a:pt x="2010" y="53"/>
                  </a:cubicBezTo>
                  <a:cubicBezTo>
                    <a:pt x="1996" y="58"/>
                    <a:pt x="1981" y="60"/>
                    <a:pt x="1965" y="60"/>
                  </a:cubicBezTo>
                  <a:cubicBezTo>
                    <a:pt x="1934" y="60"/>
                    <a:pt x="1902" y="51"/>
                    <a:pt x="1877" y="32"/>
                  </a:cubicBezTo>
                  <a:cubicBezTo>
                    <a:pt x="1841" y="9"/>
                    <a:pt x="1793" y="0"/>
                    <a:pt x="1736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608" name="Google Shape;6608;p105"/>
            <p:cNvSpPr/>
            <p:nvPr/>
          </p:nvSpPr>
          <p:spPr>
            <a:xfrm>
              <a:off x="2092647" y="1634489"/>
              <a:ext cx="2865" cy="4114"/>
            </a:xfrm>
            <a:custGeom>
              <a:avLst/>
              <a:gdLst/>
              <a:ahLst/>
              <a:cxnLst/>
              <a:rect l="l" t="t" r="r" b="b"/>
              <a:pathLst>
                <a:path w="211" h="303" extrusionOk="0">
                  <a:moveTo>
                    <a:pt x="84" y="1"/>
                  </a:moveTo>
                  <a:lnTo>
                    <a:pt x="81" y="4"/>
                  </a:lnTo>
                  <a:cubicBezTo>
                    <a:pt x="70" y="15"/>
                    <a:pt x="63" y="25"/>
                    <a:pt x="56" y="36"/>
                  </a:cubicBezTo>
                  <a:lnTo>
                    <a:pt x="53" y="46"/>
                  </a:lnTo>
                  <a:cubicBezTo>
                    <a:pt x="46" y="60"/>
                    <a:pt x="39" y="74"/>
                    <a:pt x="32" y="88"/>
                  </a:cubicBezTo>
                  <a:lnTo>
                    <a:pt x="28" y="95"/>
                  </a:lnTo>
                  <a:cubicBezTo>
                    <a:pt x="25" y="109"/>
                    <a:pt x="21" y="123"/>
                    <a:pt x="14" y="137"/>
                  </a:cubicBezTo>
                  <a:lnTo>
                    <a:pt x="14" y="148"/>
                  </a:lnTo>
                  <a:cubicBezTo>
                    <a:pt x="11" y="165"/>
                    <a:pt x="7" y="183"/>
                    <a:pt x="4" y="200"/>
                  </a:cubicBezTo>
                  <a:lnTo>
                    <a:pt x="4" y="211"/>
                  </a:lnTo>
                  <a:cubicBezTo>
                    <a:pt x="0" y="229"/>
                    <a:pt x="0" y="246"/>
                    <a:pt x="0" y="264"/>
                  </a:cubicBezTo>
                  <a:lnTo>
                    <a:pt x="0" y="278"/>
                  </a:lnTo>
                  <a:lnTo>
                    <a:pt x="0" y="281"/>
                  </a:lnTo>
                  <a:cubicBezTo>
                    <a:pt x="70" y="285"/>
                    <a:pt x="140" y="292"/>
                    <a:pt x="210" y="302"/>
                  </a:cubicBezTo>
                  <a:lnTo>
                    <a:pt x="210" y="299"/>
                  </a:lnTo>
                  <a:cubicBezTo>
                    <a:pt x="207" y="281"/>
                    <a:pt x="203" y="267"/>
                    <a:pt x="200" y="250"/>
                  </a:cubicBezTo>
                  <a:lnTo>
                    <a:pt x="200" y="246"/>
                  </a:lnTo>
                  <a:cubicBezTo>
                    <a:pt x="196" y="232"/>
                    <a:pt x="193" y="218"/>
                    <a:pt x="189" y="204"/>
                  </a:cubicBezTo>
                  <a:lnTo>
                    <a:pt x="189" y="200"/>
                  </a:lnTo>
                  <a:cubicBezTo>
                    <a:pt x="186" y="186"/>
                    <a:pt x="182" y="176"/>
                    <a:pt x="175" y="162"/>
                  </a:cubicBezTo>
                  <a:lnTo>
                    <a:pt x="172" y="155"/>
                  </a:lnTo>
                  <a:cubicBezTo>
                    <a:pt x="168" y="144"/>
                    <a:pt x="165" y="134"/>
                    <a:pt x="158" y="123"/>
                  </a:cubicBezTo>
                  <a:lnTo>
                    <a:pt x="158" y="120"/>
                  </a:lnTo>
                  <a:cubicBezTo>
                    <a:pt x="151" y="109"/>
                    <a:pt x="147" y="102"/>
                    <a:pt x="144" y="95"/>
                  </a:cubicBezTo>
                  <a:lnTo>
                    <a:pt x="144" y="92"/>
                  </a:lnTo>
                  <a:cubicBezTo>
                    <a:pt x="140" y="81"/>
                    <a:pt x="133" y="74"/>
                    <a:pt x="130" y="67"/>
                  </a:cubicBezTo>
                  <a:lnTo>
                    <a:pt x="126" y="60"/>
                  </a:lnTo>
                  <a:lnTo>
                    <a:pt x="112" y="39"/>
                  </a:lnTo>
                  <a:lnTo>
                    <a:pt x="109" y="36"/>
                  </a:lnTo>
                  <a:lnTo>
                    <a:pt x="95" y="18"/>
                  </a:lnTo>
                  <a:lnTo>
                    <a:pt x="84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609" name="Google Shape;6609;p105"/>
            <p:cNvSpPr/>
            <p:nvPr/>
          </p:nvSpPr>
          <p:spPr>
            <a:xfrm>
              <a:off x="2068873" y="1620273"/>
              <a:ext cx="26014" cy="18194"/>
            </a:xfrm>
            <a:custGeom>
              <a:avLst/>
              <a:gdLst/>
              <a:ahLst/>
              <a:cxnLst/>
              <a:rect l="l" t="t" r="r" b="b"/>
              <a:pathLst>
                <a:path w="1916" h="1340" extrusionOk="0">
                  <a:moveTo>
                    <a:pt x="1092" y="1"/>
                  </a:moveTo>
                  <a:cubicBezTo>
                    <a:pt x="1059" y="1"/>
                    <a:pt x="1025" y="13"/>
                    <a:pt x="998" y="36"/>
                  </a:cubicBezTo>
                  <a:cubicBezTo>
                    <a:pt x="890" y="148"/>
                    <a:pt x="624" y="218"/>
                    <a:pt x="463" y="229"/>
                  </a:cubicBezTo>
                  <a:lnTo>
                    <a:pt x="400" y="229"/>
                  </a:lnTo>
                  <a:lnTo>
                    <a:pt x="389" y="225"/>
                  </a:lnTo>
                  <a:lnTo>
                    <a:pt x="382" y="222"/>
                  </a:lnTo>
                  <a:lnTo>
                    <a:pt x="368" y="218"/>
                  </a:lnTo>
                  <a:lnTo>
                    <a:pt x="358" y="215"/>
                  </a:lnTo>
                  <a:lnTo>
                    <a:pt x="344" y="211"/>
                  </a:lnTo>
                  <a:lnTo>
                    <a:pt x="326" y="204"/>
                  </a:lnTo>
                  <a:lnTo>
                    <a:pt x="309" y="201"/>
                  </a:lnTo>
                  <a:lnTo>
                    <a:pt x="291" y="194"/>
                  </a:lnTo>
                  <a:lnTo>
                    <a:pt x="270" y="183"/>
                  </a:lnTo>
                  <a:lnTo>
                    <a:pt x="253" y="176"/>
                  </a:lnTo>
                  <a:lnTo>
                    <a:pt x="242" y="169"/>
                  </a:lnTo>
                  <a:cubicBezTo>
                    <a:pt x="165" y="215"/>
                    <a:pt x="85" y="253"/>
                    <a:pt x="1" y="285"/>
                  </a:cubicBezTo>
                  <a:lnTo>
                    <a:pt x="1" y="288"/>
                  </a:lnTo>
                  <a:cubicBezTo>
                    <a:pt x="4" y="299"/>
                    <a:pt x="8" y="306"/>
                    <a:pt x="8" y="316"/>
                  </a:cubicBezTo>
                  <a:cubicBezTo>
                    <a:pt x="25" y="376"/>
                    <a:pt x="57" y="432"/>
                    <a:pt x="99" y="474"/>
                  </a:cubicBezTo>
                  <a:cubicBezTo>
                    <a:pt x="113" y="460"/>
                    <a:pt x="134" y="449"/>
                    <a:pt x="155" y="446"/>
                  </a:cubicBezTo>
                  <a:cubicBezTo>
                    <a:pt x="159" y="445"/>
                    <a:pt x="163" y="445"/>
                    <a:pt x="167" y="445"/>
                  </a:cubicBezTo>
                  <a:cubicBezTo>
                    <a:pt x="228" y="445"/>
                    <a:pt x="281" y="495"/>
                    <a:pt x="340" y="554"/>
                  </a:cubicBezTo>
                  <a:cubicBezTo>
                    <a:pt x="375" y="589"/>
                    <a:pt x="410" y="617"/>
                    <a:pt x="449" y="645"/>
                  </a:cubicBezTo>
                  <a:cubicBezTo>
                    <a:pt x="477" y="659"/>
                    <a:pt x="515" y="677"/>
                    <a:pt x="557" y="698"/>
                  </a:cubicBezTo>
                  <a:cubicBezTo>
                    <a:pt x="690" y="757"/>
                    <a:pt x="806" y="810"/>
                    <a:pt x="820" y="897"/>
                  </a:cubicBezTo>
                  <a:cubicBezTo>
                    <a:pt x="834" y="992"/>
                    <a:pt x="862" y="1027"/>
                    <a:pt x="872" y="1034"/>
                  </a:cubicBezTo>
                  <a:cubicBezTo>
                    <a:pt x="876" y="1034"/>
                    <a:pt x="883" y="1034"/>
                    <a:pt x="886" y="1030"/>
                  </a:cubicBezTo>
                  <a:cubicBezTo>
                    <a:pt x="928" y="1009"/>
                    <a:pt x="967" y="981"/>
                    <a:pt x="1002" y="950"/>
                  </a:cubicBezTo>
                  <a:cubicBezTo>
                    <a:pt x="1054" y="906"/>
                    <a:pt x="1096" y="872"/>
                    <a:pt x="1139" y="872"/>
                  </a:cubicBezTo>
                  <a:cubicBezTo>
                    <a:pt x="1150" y="872"/>
                    <a:pt x="1162" y="875"/>
                    <a:pt x="1173" y="880"/>
                  </a:cubicBezTo>
                  <a:cubicBezTo>
                    <a:pt x="1205" y="897"/>
                    <a:pt x="1226" y="932"/>
                    <a:pt x="1222" y="967"/>
                  </a:cubicBezTo>
                  <a:cubicBezTo>
                    <a:pt x="1222" y="1037"/>
                    <a:pt x="1240" y="1125"/>
                    <a:pt x="1275" y="1153"/>
                  </a:cubicBezTo>
                  <a:cubicBezTo>
                    <a:pt x="1280" y="1158"/>
                    <a:pt x="1287" y="1161"/>
                    <a:pt x="1293" y="1161"/>
                  </a:cubicBezTo>
                  <a:cubicBezTo>
                    <a:pt x="1295" y="1161"/>
                    <a:pt x="1298" y="1161"/>
                    <a:pt x="1299" y="1160"/>
                  </a:cubicBezTo>
                  <a:cubicBezTo>
                    <a:pt x="1310" y="1156"/>
                    <a:pt x="1320" y="1156"/>
                    <a:pt x="1331" y="1156"/>
                  </a:cubicBezTo>
                  <a:lnTo>
                    <a:pt x="1345" y="1156"/>
                  </a:lnTo>
                  <a:cubicBezTo>
                    <a:pt x="1352" y="1156"/>
                    <a:pt x="1359" y="1156"/>
                    <a:pt x="1366" y="1160"/>
                  </a:cubicBezTo>
                  <a:lnTo>
                    <a:pt x="1376" y="1163"/>
                  </a:lnTo>
                  <a:cubicBezTo>
                    <a:pt x="1383" y="1163"/>
                    <a:pt x="1387" y="1167"/>
                    <a:pt x="1394" y="1170"/>
                  </a:cubicBezTo>
                  <a:lnTo>
                    <a:pt x="1405" y="1174"/>
                  </a:lnTo>
                  <a:cubicBezTo>
                    <a:pt x="1408" y="1177"/>
                    <a:pt x="1415" y="1181"/>
                    <a:pt x="1422" y="1184"/>
                  </a:cubicBezTo>
                  <a:lnTo>
                    <a:pt x="1429" y="1191"/>
                  </a:lnTo>
                  <a:lnTo>
                    <a:pt x="1443" y="1202"/>
                  </a:lnTo>
                  <a:lnTo>
                    <a:pt x="1450" y="1209"/>
                  </a:lnTo>
                  <a:lnTo>
                    <a:pt x="1464" y="1223"/>
                  </a:lnTo>
                  <a:lnTo>
                    <a:pt x="1471" y="1230"/>
                  </a:lnTo>
                  <a:lnTo>
                    <a:pt x="1485" y="1247"/>
                  </a:lnTo>
                  <a:lnTo>
                    <a:pt x="1489" y="1254"/>
                  </a:lnTo>
                  <a:lnTo>
                    <a:pt x="1506" y="1272"/>
                  </a:lnTo>
                  <a:cubicBezTo>
                    <a:pt x="1534" y="1313"/>
                    <a:pt x="1557" y="1340"/>
                    <a:pt x="1574" y="1340"/>
                  </a:cubicBezTo>
                  <a:cubicBezTo>
                    <a:pt x="1576" y="1340"/>
                    <a:pt x="1578" y="1339"/>
                    <a:pt x="1580" y="1339"/>
                  </a:cubicBezTo>
                  <a:cubicBezTo>
                    <a:pt x="1590" y="1339"/>
                    <a:pt x="1601" y="1335"/>
                    <a:pt x="1611" y="1335"/>
                  </a:cubicBezTo>
                  <a:lnTo>
                    <a:pt x="1611" y="1293"/>
                  </a:lnTo>
                  <a:cubicBezTo>
                    <a:pt x="1611" y="1290"/>
                    <a:pt x="1611" y="1290"/>
                    <a:pt x="1611" y="1286"/>
                  </a:cubicBezTo>
                  <a:cubicBezTo>
                    <a:pt x="1611" y="1268"/>
                    <a:pt x="1615" y="1254"/>
                    <a:pt x="1618" y="1240"/>
                  </a:cubicBezTo>
                  <a:cubicBezTo>
                    <a:pt x="1618" y="1233"/>
                    <a:pt x="1618" y="1230"/>
                    <a:pt x="1618" y="1223"/>
                  </a:cubicBezTo>
                  <a:cubicBezTo>
                    <a:pt x="1622" y="1219"/>
                    <a:pt x="1622" y="1205"/>
                    <a:pt x="1625" y="1195"/>
                  </a:cubicBezTo>
                  <a:cubicBezTo>
                    <a:pt x="1625" y="1184"/>
                    <a:pt x="1625" y="1184"/>
                    <a:pt x="1629" y="1177"/>
                  </a:cubicBezTo>
                  <a:cubicBezTo>
                    <a:pt x="1629" y="1174"/>
                    <a:pt x="1632" y="1163"/>
                    <a:pt x="1632" y="1153"/>
                  </a:cubicBezTo>
                  <a:lnTo>
                    <a:pt x="1636" y="1139"/>
                  </a:lnTo>
                  <a:cubicBezTo>
                    <a:pt x="1636" y="1132"/>
                    <a:pt x="1643" y="1121"/>
                    <a:pt x="1643" y="1114"/>
                  </a:cubicBezTo>
                  <a:lnTo>
                    <a:pt x="1650" y="1100"/>
                  </a:lnTo>
                  <a:cubicBezTo>
                    <a:pt x="1653" y="1093"/>
                    <a:pt x="1653" y="1086"/>
                    <a:pt x="1657" y="1079"/>
                  </a:cubicBezTo>
                  <a:lnTo>
                    <a:pt x="1664" y="1069"/>
                  </a:lnTo>
                  <a:cubicBezTo>
                    <a:pt x="1667" y="1062"/>
                    <a:pt x="1671" y="1055"/>
                    <a:pt x="1671" y="1048"/>
                  </a:cubicBezTo>
                  <a:lnTo>
                    <a:pt x="1678" y="1037"/>
                  </a:lnTo>
                  <a:cubicBezTo>
                    <a:pt x="1681" y="1030"/>
                    <a:pt x="1685" y="1023"/>
                    <a:pt x="1688" y="1016"/>
                  </a:cubicBezTo>
                  <a:lnTo>
                    <a:pt x="1692" y="1009"/>
                  </a:lnTo>
                  <a:cubicBezTo>
                    <a:pt x="1699" y="999"/>
                    <a:pt x="1706" y="992"/>
                    <a:pt x="1713" y="985"/>
                  </a:cubicBezTo>
                  <a:lnTo>
                    <a:pt x="1713" y="981"/>
                  </a:lnTo>
                  <a:cubicBezTo>
                    <a:pt x="1720" y="974"/>
                    <a:pt x="1723" y="967"/>
                    <a:pt x="1730" y="960"/>
                  </a:cubicBezTo>
                  <a:lnTo>
                    <a:pt x="1737" y="953"/>
                  </a:lnTo>
                  <a:lnTo>
                    <a:pt x="1748" y="939"/>
                  </a:lnTo>
                  <a:lnTo>
                    <a:pt x="1755" y="932"/>
                  </a:lnTo>
                  <a:lnTo>
                    <a:pt x="1769" y="922"/>
                  </a:lnTo>
                  <a:lnTo>
                    <a:pt x="1776" y="915"/>
                  </a:lnTo>
                  <a:lnTo>
                    <a:pt x="1790" y="904"/>
                  </a:lnTo>
                  <a:lnTo>
                    <a:pt x="1797" y="901"/>
                  </a:lnTo>
                  <a:lnTo>
                    <a:pt x="1811" y="890"/>
                  </a:lnTo>
                  <a:lnTo>
                    <a:pt x="1818" y="887"/>
                  </a:lnTo>
                  <a:lnTo>
                    <a:pt x="1821" y="883"/>
                  </a:lnTo>
                  <a:cubicBezTo>
                    <a:pt x="1825" y="880"/>
                    <a:pt x="1828" y="876"/>
                    <a:pt x="1832" y="873"/>
                  </a:cubicBezTo>
                  <a:lnTo>
                    <a:pt x="1839" y="859"/>
                  </a:lnTo>
                  <a:lnTo>
                    <a:pt x="1849" y="848"/>
                  </a:lnTo>
                  <a:lnTo>
                    <a:pt x="1860" y="834"/>
                  </a:lnTo>
                  <a:lnTo>
                    <a:pt x="1867" y="827"/>
                  </a:lnTo>
                  <a:cubicBezTo>
                    <a:pt x="1888" y="810"/>
                    <a:pt x="1905" y="785"/>
                    <a:pt x="1916" y="761"/>
                  </a:cubicBezTo>
                  <a:cubicBezTo>
                    <a:pt x="1902" y="722"/>
                    <a:pt x="1881" y="684"/>
                    <a:pt x="1856" y="652"/>
                  </a:cubicBezTo>
                  <a:lnTo>
                    <a:pt x="1839" y="624"/>
                  </a:lnTo>
                  <a:lnTo>
                    <a:pt x="1835" y="617"/>
                  </a:lnTo>
                  <a:lnTo>
                    <a:pt x="1821" y="596"/>
                  </a:lnTo>
                  <a:lnTo>
                    <a:pt x="1818" y="586"/>
                  </a:lnTo>
                  <a:lnTo>
                    <a:pt x="1807" y="568"/>
                  </a:lnTo>
                  <a:lnTo>
                    <a:pt x="1800" y="558"/>
                  </a:lnTo>
                  <a:lnTo>
                    <a:pt x="1793" y="540"/>
                  </a:lnTo>
                  <a:lnTo>
                    <a:pt x="1786" y="530"/>
                  </a:lnTo>
                  <a:lnTo>
                    <a:pt x="1779" y="516"/>
                  </a:lnTo>
                  <a:lnTo>
                    <a:pt x="1776" y="502"/>
                  </a:lnTo>
                  <a:cubicBezTo>
                    <a:pt x="1776" y="498"/>
                    <a:pt x="1772" y="491"/>
                    <a:pt x="1772" y="488"/>
                  </a:cubicBezTo>
                  <a:cubicBezTo>
                    <a:pt x="1772" y="481"/>
                    <a:pt x="1772" y="477"/>
                    <a:pt x="1769" y="474"/>
                  </a:cubicBezTo>
                  <a:cubicBezTo>
                    <a:pt x="1769" y="470"/>
                    <a:pt x="1769" y="463"/>
                    <a:pt x="1769" y="460"/>
                  </a:cubicBezTo>
                  <a:lnTo>
                    <a:pt x="1769" y="449"/>
                  </a:lnTo>
                  <a:lnTo>
                    <a:pt x="1769" y="446"/>
                  </a:lnTo>
                  <a:lnTo>
                    <a:pt x="1769" y="442"/>
                  </a:lnTo>
                  <a:cubicBezTo>
                    <a:pt x="1751" y="428"/>
                    <a:pt x="1737" y="418"/>
                    <a:pt x="1723" y="404"/>
                  </a:cubicBezTo>
                  <a:lnTo>
                    <a:pt x="1713" y="397"/>
                  </a:lnTo>
                  <a:cubicBezTo>
                    <a:pt x="1699" y="383"/>
                    <a:pt x="1685" y="372"/>
                    <a:pt x="1674" y="358"/>
                  </a:cubicBezTo>
                  <a:cubicBezTo>
                    <a:pt x="1608" y="295"/>
                    <a:pt x="1534" y="243"/>
                    <a:pt x="1450" y="204"/>
                  </a:cubicBezTo>
                  <a:cubicBezTo>
                    <a:pt x="1387" y="173"/>
                    <a:pt x="1327" y="134"/>
                    <a:pt x="1275" y="85"/>
                  </a:cubicBezTo>
                  <a:cubicBezTo>
                    <a:pt x="1236" y="47"/>
                    <a:pt x="1184" y="19"/>
                    <a:pt x="1124" y="5"/>
                  </a:cubicBezTo>
                  <a:cubicBezTo>
                    <a:pt x="1114" y="2"/>
                    <a:pt x="1103" y="1"/>
                    <a:pt x="1092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610" name="Google Shape;6610;p105"/>
            <p:cNvSpPr/>
            <p:nvPr/>
          </p:nvSpPr>
          <p:spPr>
            <a:xfrm>
              <a:off x="2073244" y="1623043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0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611" name="Google Shape;6611;p105"/>
            <p:cNvSpPr/>
            <p:nvPr/>
          </p:nvSpPr>
          <p:spPr>
            <a:xfrm>
              <a:off x="2091547" y="1625134"/>
              <a:ext cx="543" cy="530"/>
            </a:xfrm>
            <a:custGeom>
              <a:avLst/>
              <a:gdLst/>
              <a:ahLst/>
              <a:cxnLst/>
              <a:rect l="l" t="t" r="r" b="b"/>
              <a:pathLst>
                <a:path w="40" h="39" extrusionOk="0">
                  <a:moveTo>
                    <a:pt x="1" y="0"/>
                  </a:moveTo>
                  <a:cubicBezTo>
                    <a:pt x="11" y="14"/>
                    <a:pt x="25" y="25"/>
                    <a:pt x="39" y="39"/>
                  </a:cubicBezTo>
                  <a:cubicBezTo>
                    <a:pt x="25" y="25"/>
                    <a:pt x="11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612" name="Google Shape;6612;p105"/>
            <p:cNvSpPr/>
            <p:nvPr/>
          </p:nvSpPr>
          <p:spPr>
            <a:xfrm>
              <a:off x="2074480" y="16233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613" name="Google Shape;6613;p105"/>
            <p:cNvSpPr/>
            <p:nvPr/>
          </p:nvSpPr>
          <p:spPr>
            <a:xfrm>
              <a:off x="2072769" y="1622853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614" name="Google Shape;6614;p105"/>
            <p:cNvSpPr/>
            <p:nvPr/>
          </p:nvSpPr>
          <p:spPr>
            <a:xfrm>
              <a:off x="2072253" y="1622609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615" name="Google Shape;6615;p105"/>
            <p:cNvSpPr/>
            <p:nvPr/>
          </p:nvSpPr>
          <p:spPr>
            <a:xfrm>
              <a:off x="2074005" y="162327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616" name="Google Shape;6616;p105"/>
            <p:cNvSpPr/>
            <p:nvPr/>
          </p:nvSpPr>
          <p:spPr>
            <a:xfrm>
              <a:off x="2073679" y="1623179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617" name="Google Shape;6617;p105"/>
            <p:cNvSpPr/>
            <p:nvPr/>
          </p:nvSpPr>
          <p:spPr>
            <a:xfrm>
              <a:off x="2074249" y="162332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618" name="Google Shape;6618;p105"/>
            <p:cNvSpPr/>
            <p:nvPr/>
          </p:nvSpPr>
          <p:spPr>
            <a:xfrm>
              <a:off x="2092212" y="1625745"/>
              <a:ext cx="638" cy="543"/>
            </a:xfrm>
            <a:custGeom>
              <a:avLst/>
              <a:gdLst/>
              <a:ahLst/>
              <a:cxnLst/>
              <a:rect l="l" t="t" r="r" b="b"/>
              <a:pathLst>
                <a:path w="47" h="40" extrusionOk="0">
                  <a:moveTo>
                    <a:pt x="1" y="1"/>
                  </a:moveTo>
                  <a:cubicBezTo>
                    <a:pt x="15" y="15"/>
                    <a:pt x="29" y="25"/>
                    <a:pt x="46" y="39"/>
                  </a:cubicBezTo>
                  <a:cubicBezTo>
                    <a:pt x="29" y="25"/>
                    <a:pt x="15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619" name="Google Shape;6619;p105"/>
            <p:cNvSpPr/>
            <p:nvPr/>
          </p:nvSpPr>
          <p:spPr>
            <a:xfrm>
              <a:off x="2091031" y="163572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620" name="Google Shape;6620;p105"/>
            <p:cNvSpPr/>
            <p:nvPr/>
          </p:nvSpPr>
          <p:spPr>
            <a:xfrm>
              <a:off x="2091167" y="163520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621" name="Google Shape;6621;p105"/>
            <p:cNvSpPr/>
            <p:nvPr/>
          </p:nvSpPr>
          <p:spPr>
            <a:xfrm>
              <a:off x="2091547" y="163435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622" name="Google Shape;6622;p105"/>
            <p:cNvSpPr/>
            <p:nvPr/>
          </p:nvSpPr>
          <p:spPr>
            <a:xfrm>
              <a:off x="2092362" y="163321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623" name="Google Shape;6623;p105"/>
            <p:cNvSpPr/>
            <p:nvPr/>
          </p:nvSpPr>
          <p:spPr>
            <a:xfrm>
              <a:off x="2092117" y="163359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624" name="Google Shape;6624;p105"/>
            <p:cNvSpPr/>
            <p:nvPr/>
          </p:nvSpPr>
          <p:spPr>
            <a:xfrm>
              <a:off x="2092647" y="163292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625" name="Google Shape;6625;p105"/>
            <p:cNvSpPr/>
            <p:nvPr/>
          </p:nvSpPr>
          <p:spPr>
            <a:xfrm>
              <a:off x="2091832" y="163397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626" name="Google Shape;6626;p105"/>
            <p:cNvSpPr/>
            <p:nvPr/>
          </p:nvSpPr>
          <p:spPr>
            <a:xfrm>
              <a:off x="2090746" y="1637734"/>
              <a:ext cx="14" cy="95"/>
            </a:xfrm>
            <a:custGeom>
              <a:avLst/>
              <a:gdLst/>
              <a:ahLst/>
              <a:cxnLst/>
              <a:rect l="l" t="t" r="r" b="b"/>
              <a:pathLst>
                <a:path w="1" h="7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627" name="Google Shape;6627;p105"/>
            <p:cNvSpPr/>
            <p:nvPr/>
          </p:nvSpPr>
          <p:spPr>
            <a:xfrm>
              <a:off x="2093448" y="163226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628" name="Google Shape;6628;p105"/>
            <p:cNvSpPr/>
            <p:nvPr/>
          </p:nvSpPr>
          <p:spPr>
            <a:xfrm>
              <a:off x="2090936" y="1636254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lnTo>
                    <a:pt x="4" y="0"/>
                  </a:lnTo>
                  <a:cubicBezTo>
                    <a:pt x="0" y="7"/>
                    <a:pt x="0" y="11"/>
                    <a:pt x="0" y="18"/>
                  </a:cubicBezTo>
                  <a:cubicBezTo>
                    <a:pt x="0" y="11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629" name="Google Shape;6629;p105"/>
            <p:cNvSpPr/>
            <p:nvPr/>
          </p:nvSpPr>
          <p:spPr>
            <a:xfrm>
              <a:off x="2090841" y="163691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cubicBezTo>
                    <a:pt x="0" y="4"/>
                    <a:pt x="0" y="7"/>
                    <a:pt x="0" y="14"/>
                  </a:cubicBez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630" name="Google Shape;6630;p105"/>
            <p:cNvSpPr/>
            <p:nvPr/>
          </p:nvSpPr>
          <p:spPr>
            <a:xfrm>
              <a:off x="2091357" y="163477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631" name="Google Shape;6631;p105"/>
            <p:cNvSpPr/>
            <p:nvPr/>
          </p:nvSpPr>
          <p:spPr>
            <a:xfrm>
              <a:off x="2093163" y="163245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632" name="Google Shape;6632;p105"/>
            <p:cNvSpPr/>
            <p:nvPr/>
          </p:nvSpPr>
          <p:spPr>
            <a:xfrm>
              <a:off x="2092878" y="163268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633" name="Google Shape;6633;p105"/>
            <p:cNvSpPr/>
            <p:nvPr/>
          </p:nvSpPr>
          <p:spPr>
            <a:xfrm>
              <a:off x="2199162" y="1650755"/>
              <a:ext cx="65131" cy="41439"/>
            </a:xfrm>
            <a:custGeom>
              <a:avLst/>
              <a:gdLst/>
              <a:ahLst/>
              <a:cxnLst/>
              <a:rect l="l" t="t" r="r" b="b"/>
              <a:pathLst>
                <a:path w="4797" h="3052" extrusionOk="0">
                  <a:moveTo>
                    <a:pt x="3319" y="0"/>
                  </a:moveTo>
                  <a:cubicBezTo>
                    <a:pt x="3260" y="18"/>
                    <a:pt x="3200" y="42"/>
                    <a:pt x="3148" y="77"/>
                  </a:cubicBezTo>
                  <a:cubicBezTo>
                    <a:pt x="3144" y="77"/>
                    <a:pt x="3144" y="81"/>
                    <a:pt x="3141" y="81"/>
                  </a:cubicBezTo>
                  <a:cubicBezTo>
                    <a:pt x="3134" y="95"/>
                    <a:pt x="3123" y="109"/>
                    <a:pt x="3109" y="119"/>
                  </a:cubicBezTo>
                  <a:cubicBezTo>
                    <a:pt x="3050" y="179"/>
                    <a:pt x="2980" y="224"/>
                    <a:pt x="2899" y="249"/>
                  </a:cubicBezTo>
                  <a:cubicBezTo>
                    <a:pt x="2882" y="256"/>
                    <a:pt x="2864" y="259"/>
                    <a:pt x="2847" y="263"/>
                  </a:cubicBezTo>
                  <a:cubicBezTo>
                    <a:pt x="2826" y="270"/>
                    <a:pt x="2801" y="273"/>
                    <a:pt x="2777" y="273"/>
                  </a:cubicBezTo>
                  <a:cubicBezTo>
                    <a:pt x="2749" y="273"/>
                    <a:pt x="2721" y="270"/>
                    <a:pt x="2689" y="266"/>
                  </a:cubicBezTo>
                  <a:cubicBezTo>
                    <a:pt x="2663" y="262"/>
                    <a:pt x="2641" y="259"/>
                    <a:pt x="2622" y="259"/>
                  </a:cubicBezTo>
                  <a:cubicBezTo>
                    <a:pt x="2593" y="259"/>
                    <a:pt x="2572" y="266"/>
                    <a:pt x="2553" y="287"/>
                  </a:cubicBezTo>
                  <a:cubicBezTo>
                    <a:pt x="2489" y="350"/>
                    <a:pt x="2403" y="393"/>
                    <a:pt x="2327" y="393"/>
                  </a:cubicBezTo>
                  <a:cubicBezTo>
                    <a:pt x="2285" y="393"/>
                    <a:pt x="2246" y="380"/>
                    <a:pt x="2217" y="350"/>
                  </a:cubicBezTo>
                  <a:cubicBezTo>
                    <a:pt x="2185" y="322"/>
                    <a:pt x="2048" y="273"/>
                    <a:pt x="1940" y="273"/>
                  </a:cubicBezTo>
                  <a:cubicBezTo>
                    <a:pt x="1828" y="263"/>
                    <a:pt x="1719" y="245"/>
                    <a:pt x="1611" y="217"/>
                  </a:cubicBezTo>
                  <a:cubicBezTo>
                    <a:pt x="1537" y="200"/>
                    <a:pt x="1464" y="186"/>
                    <a:pt x="1390" y="175"/>
                  </a:cubicBezTo>
                  <a:lnTo>
                    <a:pt x="1327" y="175"/>
                  </a:lnTo>
                  <a:lnTo>
                    <a:pt x="1296" y="179"/>
                  </a:lnTo>
                  <a:lnTo>
                    <a:pt x="1285" y="179"/>
                  </a:lnTo>
                  <a:lnTo>
                    <a:pt x="1254" y="182"/>
                  </a:lnTo>
                  <a:lnTo>
                    <a:pt x="1250" y="182"/>
                  </a:lnTo>
                  <a:cubicBezTo>
                    <a:pt x="1243" y="200"/>
                    <a:pt x="1236" y="217"/>
                    <a:pt x="1226" y="235"/>
                  </a:cubicBezTo>
                  <a:lnTo>
                    <a:pt x="1219" y="242"/>
                  </a:lnTo>
                  <a:lnTo>
                    <a:pt x="1212" y="252"/>
                  </a:lnTo>
                  <a:cubicBezTo>
                    <a:pt x="1208" y="259"/>
                    <a:pt x="1201" y="266"/>
                    <a:pt x="1198" y="270"/>
                  </a:cubicBezTo>
                  <a:lnTo>
                    <a:pt x="1191" y="277"/>
                  </a:lnTo>
                  <a:cubicBezTo>
                    <a:pt x="1184" y="284"/>
                    <a:pt x="1173" y="291"/>
                    <a:pt x="1166" y="294"/>
                  </a:cubicBezTo>
                  <a:lnTo>
                    <a:pt x="1142" y="315"/>
                  </a:lnTo>
                  <a:lnTo>
                    <a:pt x="1093" y="347"/>
                  </a:lnTo>
                  <a:cubicBezTo>
                    <a:pt x="1047" y="375"/>
                    <a:pt x="998" y="406"/>
                    <a:pt x="949" y="438"/>
                  </a:cubicBezTo>
                  <a:lnTo>
                    <a:pt x="914" y="455"/>
                  </a:lnTo>
                  <a:cubicBezTo>
                    <a:pt x="869" y="487"/>
                    <a:pt x="827" y="511"/>
                    <a:pt x="802" y="529"/>
                  </a:cubicBezTo>
                  <a:cubicBezTo>
                    <a:pt x="743" y="616"/>
                    <a:pt x="690" y="707"/>
                    <a:pt x="648" y="798"/>
                  </a:cubicBezTo>
                  <a:cubicBezTo>
                    <a:pt x="540" y="1005"/>
                    <a:pt x="417" y="1240"/>
                    <a:pt x="312" y="1345"/>
                  </a:cubicBezTo>
                  <a:cubicBezTo>
                    <a:pt x="235" y="1418"/>
                    <a:pt x="151" y="1481"/>
                    <a:pt x="56" y="1530"/>
                  </a:cubicBezTo>
                  <a:cubicBezTo>
                    <a:pt x="32" y="1544"/>
                    <a:pt x="11" y="1555"/>
                    <a:pt x="0" y="1565"/>
                  </a:cubicBezTo>
                  <a:lnTo>
                    <a:pt x="7" y="1576"/>
                  </a:lnTo>
                  <a:lnTo>
                    <a:pt x="11" y="1583"/>
                  </a:lnTo>
                  <a:lnTo>
                    <a:pt x="21" y="1597"/>
                  </a:lnTo>
                  <a:lnTo>
                    <a:pt x="25" y="1604"/>
                  </a:lnTo>
                  <a:lnTo>
                    <a:pt x="39" y="1618"/>
                  </a:lnTo>
                  <a:lnTo>
                    <a:pt x="42" y="1625"/>
                  </a:lnTo>
                  <a:lnTo>
                    <a:pt x="60" y="1642"/>
                  </a:lnTo>
                  <a:cubicBezTo>
                    <a:pt x="123" y="1716"/>
                    <a:pt x="186" y="1793"/>
                    <a:pt x="186" y="1866"/>
                  </a:cubicBezTo>
                  <a:cubicBezTo>
                    <a:pt x="186" y="1954"/>
                    <a:pt x="225" y="1996"/>
                    <a:pt x="302" y="1996"/>
                  </a:cubicBezTo>
                  <a:cubicBezTo>
                    <a:pt x="337" y="1996"/>
                    <a:pt x="368" y="2010"/>
                    <a:pt x="389" y="2034"/>
                  </a:cubicBezTo>
                  <a:cubicBezTo>
                    <a:pt x="438" y="2087"/>
                    <a:pt x="428" y="2174"/>
                    <a:pt x="417" y="2255"/>
                  </a:cubicBezTo>
                  <a:cubicBezTo>
                    <a:pt x="414" y="2286"/>
                    <a:pt x="410" y="2314"/>
                    <a:pt x="410" y="2342"/>
                  </a:cubicBezTo>
                  <a:cubicBezTo>
                    <a:pt x="435" y="2346"/>
                    <a:pt x="470" y="2353"/>
                    <a:pt x="505" y="2356"/>
                  </a:cubicBezTo>
                  <a:cubicBezTo>
                    <a:pt x="813" y="2402"/>
                    <a:pt x="1044" y="2444"/>
                    <a:pt x="1044" y="2584"/>
                  </a:cubicBezTo>
                  <a:cubicBezTo>
                    <a:pt x="1047" y="2619"/>
                    <a:pt x="1054" y="2650"/>
                    <a:pt x="1065" y="2682"/>
                  </a:cubicBezTo>
                  <a:cubicBezTo>
                    <a:pt x="1075" y="2713"/>
                    <a:pt x="1082" y="2745"/>
                    <a:pt x="1086" y="2776"/>
                  </a:cubicBezTo>
                  <a:lnTo>
                    <a:pt x="1093" y="2780"/>
                  </a:lnTo>
                  <a:lnTo>
                    <a:pt x="1103" y="2787"/>
                  </a:lnTo>
                  <a:lnTo>
                    <a:pt x="1124" y="2797"/>
                  </a:lnTo>
                  <a:lnTo>
                    <a:pt x="1131" y="2804"/>
                  </a:lnTo>
                  <a:cubicBezTo>
                    <a:pt x="1142" y="2808"/>
                    <a:pt x="1152" y="2815"/>
                    <a:pt x="1159" y="2822"/>
                  </a:cubicBezTo>
                  <a:lnTo>
                    <a:pt x="1163" y="2822"/>
                  </a:lnTo>
                  <a:cubicBezTo>
                    <a:pt x="1170" y="2829"/>
                    <a:pt x="1180" y="2836"/>
                    <a:pt x="1187" y="2843"/>
                  </a:cubicBezTo>
                  <a:lnTo>
                    <a:pt x="1198" y="2850"/>
                  </a:lnTo>
                  <a:lnTo>
                    <a:pt x="1215" y="2864"/>
                  </a:lnTo>
                  <a:lnTo>
                    <a:pt x="1222" y="2871"/>
                  </a:lnTo>
                  <a:lnTo>
                    <a:pt x="1240" y="2888"/>
                  </a:lnTo>
                  <a:lnTo>
                    <a:pt x="1247" y="2895"/>
                  </a:lnTo>
                  <a:lnTo>
                    <a:pt x="1268" y="2916"/>
                  </a:lnTo>
                  <a:cubicBezTo>
                    <a:pt x="1285" y="2934"/>
                    <a:pt x="1303" y="2951"/>
                    <a:pt x="1320" y="2965"/>
                  </a:cubicBezTo>
                  <a:cubicBezTo>
                    <a:pt x="1326" y="2965"/>
                    <a:pt x="1332" y="2965"/>
                    <a:pt x="1339" y="2965"/>
                  </a:cubicBezTo>
                  <a:cubicBezTo>
                    <a:pt x="1387" y="2965"/>
                    <a:pt x="1466" y="2976"/>
                    <a:pt x="1607" y="2997"/>
                  </a:cubicBezTo>
                  <a:cubicBezTo>
                    <a:pt x="1702" y="3018"/>
                    <a:pt x="1796" y="3028"/>
                    <a:pt x="1891" y="3032"/>
                  </a:cubicBezTo>
                  <a:lnTo>
                    <a:pt x="1915" y="3028"/>
                  </a:lnTo>
                  <a:lnTo>
                    <a:pt x="2038" y="3028"/>
                  </a:lnTo>
                  <a:cubicBezTo>
                    <a:pt x="2139" y="3028"/>
                    <a:pt x="2266" y="3035"/>
                    <a:pt x="2364" y="3042"/>
                  </a:cubicBezTo>
                  <a:lnTo>
                    <a:pt x="2402" y="3042"/>
                  </a:lnTo>
                  <a:lnTo>
                    <a:pt x="2437" y="3046"/>
                  </a:lnTo>
                  <a:lnTo>
                    <a:pt x="2441" y="3046"/>
                  </a:lnTo>
                  <a:lnTo>
                    <a:pt x="2465" y="3049"/>
                  </a:lnTo>
                  <a:lnTo>
                    <a:pt x="2493" y="3049"/>
                  </a:lnTo>
                  <a:cubicBezTo>
                    <a:pt x="2503" y="3051"/>
                    <a:pt x="2514" y="3052"/>
                    <a:pt x="2525" y="3052"/>
                  </a:cubicBezTo>
                  <a:cubicBezTo>
                    <a:pt x="2621" y="3052"/>
                    <a:pt x="2734" y="2997"/>
                    <a:pt x="2826" y="2909"/>
                  </a:cubicBezTo>
                  <a:cubicBezTo>
                    <a:pt x="2935" y="2797"/>
                    <a:pt x="3227" y="2771"/>
                    <a:pt x="3404" y="2771"/>
                  </a:cubicBezTo>
                  <a:cubicBezTo>
                    <a:pt x="3458" y="2771"/>
                    <a:pt x="3502" y="2773"/>
                    <a:pt x="3526" y="2776"/>
                  </a:cubicBezTo>
                  <a:lnTo>
                    <a:pt x="3529" y="2776"/>
                  </a:lnTo>
                  <a:cubicBezTo>
                    <a:pt x="3729" y="2801"/>
                    <a:pt x="3925" y="2832"/>
                    <a:pt x="3998" y="2920"/>
                  </a:cubicBezTo>
                  <a:cubicBezTo>
                    <a:pt x="4002" y="2923"/>
                    <a:pt x="4005" y="2930"/>
                    <a:pt x="4012" y="2937"/>
                  </a:cubicBezTo>
                  <a:cubicBezTo>
                    <a:pt x="4012" y="2941"/>
                    <a:pt x="4016" y="2941"/>
                    <a:pt x="4019" y="2944"/>
                  </a:cubicBezTo>
                  <a:lnTo>
                    <a:pt x="4023" y="2948"/>
                  </a:lnTo>
                  <a:lnTo>
                    <a:pt x="4033" y="2951"/>
                  </a:lnTo>
                  <a:lnTo>
                    <a:pt x="4040" y="2958"/>
                  </a:lnTo>
                  <a:lnTo>
                    <a:pt x="4054" y="2965"/>
                  </a:lnTo>
                  <a:lnTo>
                    <a:pt x="4065" y="2969"/>
                  </a:lnTo>
                  <a:lnTo>
                    <a:pt x="4086" y="2979"/>
                  </a:lnTo>
                  <a:lnTo>
                    <a:pt x="4096" y="2983"/>
                  </a:lnTo>
                  <a:lnTo>
                    <a:pt x="4124" y="2997"/>
                  </a:lnTo>
                  <a:lnTo>
                    <a:pt x="4135" y="3000"/>
                  </a:lnTo>
                  <a:lnTo>
                    <a:pt x="4180" y="3021"/>
                  </a:lnTo>
                  <a:lnTo>
                    <a:pt x="4187" y="3021"/>
                  </a:lnTo>
                  <a:lnTo>
                    <a:pt x="4229" y="3039"/>
                  </a:lnTo>
                  <a:cubicBezTo>
                    <a:pt x="4229" y="3018"/>
                    <a:pt x="4229" y="2993"/>
                    <a:pt x="4226" y="2972"/>
                  </a:cubicBezTo>
                  <a:cubicBezTo>
                    <a:pt x="4219" y="2927"/>
                    <a:pt x="4219" y="2885"/>
                    <a:pt x="4222" y="2839"/>
                  </a:cubicBezTo>
                  <a:cubicBezTo>
                    <a:pt x="4229" y="2647"/>
                    <a:pt x="4342" y="2353"/>
                    <a:pt x="4555" y="2332"/>
                  </a:cubicBezTo>
                  <a:lnTo>
                    <a:pt x="4576" y="2332"/>
                  </a:lnTo>
                  <a:cubicBezTo>
                    <a:pt x="4737" y="2318"/>
                    <a:pt x="4797" y="2314"/>
                    <a:pt x="4779" y="2108"/>
                  </a:cubicBezTo>
                  <a:lnTo>
                    <a:pt x="4769" y="2101"/>
                  </a:lnTo>
                  <a:lnTo>
                    <a:pt x="4758" y="2090"/>
                  </a:lnTo>
                  <a:lnTo>
                    <a:pt x="4741" y="2076"/>
                  </a:lnTo>
                  <a:lnTo>
                    <a:pt x="4730" y="2066"/>
                  </a:lnTo>
                  <a:lnTo>
                    <a:pt x="4716" y="2055"/>
                  </a:lnTo>
                  <a:lnTo>
                    <a:pt x="4706" y="2048"/>
                  </a:lnTo>
                  <a:lnTo>
                    <a:pt x="4695" y="2038"/>
                  </a:lnTo>
                  <a:lnTo>
                    <a:pt x="4688" y="2034"/>
                  </a:lnTo>
                  <a:lnTo>
                    <a:pt x="4678" y="2027"/>
                  </a:lnTo>
                  <a:lnTo>
                    <a:pt x="4671" y="2024"/>
                  </a:lnTo>
                  <a:lnTo>
                    <a:pt x="4664" y="2017"/>
                  </a:lnTo>
                  <a:lnTo>
                    <a:pt x="4660" y="2013"/>
                  </a:lnTo>
                  <a:lnTo>
                    <a:pt x="4653" y="2010"/>
                  </a:lnTo>
                  <a:lnTo>
                    <a:pt x="4646" y="2006"/>
                  </a:lnTo>
                  <a:cubicBezTo>
                    <a:pt x="4601" y="2024"/>
                    <a:pt x="4559" y="2045"/>
                    <a:pt x="4520" y="2066"/>
                  </a:cubicBezTo>
                  <a:cubicBezTo>
                    <a:pt x="4438" y="2112"/>
                    <a:pt x="4387" y="2136"/>
                    <a:pt x="4346" y="2136"/>
                  </a:cubicBezTo>
                  <a:cubicBezTo>
                    <a:pt x="4343" y="2136"/>
                    <a:pt x="4341" y="2136"/>
                    <a:pt x="4338" y="2136"/>
                  </a:cubicBezTo>
                  <a:lnTo>
                    <a:pt x="4335" y="2136"/>
                  </a:lnTo>
                  <a:cubicBezTo>
                    <a:pt x="4321" y="2136"/>
                    <a:pt x="4307" y="2132"/>
                    <a:pt x="4289" y="2129"/>
                  </a:cubicBezTo>
                  <a:cubicBezTo>
                    <a:pt x="4226" y="2118"/>
                    <a:pt x="4170" y="2097"/>
                    <a:pt x="4117" y="2062"/>
                  </a:cubicBezTo>
                  <a:lnTo>
                    <a:pt x="4110" y="2059"/>
                  </a:lnTo>
                  <a:cubicBezTo>
                    <a:pt x="4100" y="2052"/>
                    <a:pt x="4093" y="2045"/>
                    <a:pt x="4086" y="2034"/>
                  </a:cubicBezTo>
                  <a:cubicBezTo>
                    <a:pt x="4075" y="2027"/>
                    <a:pt x="4072" y="2017"/>
                    <a:pt x="4065" y="2006"/>
                  </a:cubicBezTo>
                  <a:cubicBezTo>
                    <a:pt x="4061" y="1999"/>
                    <a:pt x="4061" y="1989"/>
                    <a:pt x="4061" y="1982"/>
                  </a:cubicBezTo>
                  <a:lnTo>
                    <a:pt x="4061" y="1975"/>
                  </a:lnTo>
                  <a:cubicBezTo>
                    <a:pt x="4058" y="1968"/>
                    <a:pt x="4058" y="1961"/>
                    <a:pt x="4061" y="1957"/>
                  </a:cubicBezTo>
                  <a:lnTo>
                    <a:pt x="4061" y="1950"/>
                  </a:lnTo>
                  <a:cubicBezTo>
                    <a:pt x="4061" y="1947"/>
                    <a:pt x="4061" y="1940"/>
                    <a:pt x="4065" y="1933"/>
                  </a:cubicBezTo>
                  <a:cubicBezTo>
                    <a:pt x="4054" y="1919"/>
                    <a:pt x="4047" y="1901"/>
                    <a:pt x="4040" y="1887"/>
                  </a:cubicBezTo>
                  <a:cubicBezTo>
                    <a:pt x="4037" y="1884"/>
                    <a:pt x="4033" y="1880"/>
                    <a:pt x="4033" y="1873"/>
                  </a:cubicBezTo>
                  <a:cubicBezTo>
                    <a:pt x="4026" y="1863"/>
                    <a:pt x="4019" y="1852"/>
                    <a:pt x="4012" y="1838"/>
                  </a:cubicBezTo>
                  <a:cubicBezTo>
                    <a:pt x="4005" y="1824"/>
                    <a:pt x="4009" y="1824"/>
                    <a:pt x="4005" y="1817"/>
                  </a:cubicBezTo>
                  <a:cubicBezTo>
                    <a:pt x="4002" y="1814"/>
                    <a:pt x="3995" y="1796"/>
                    <a:pt x="3991" y="1786"/>
                  </a:cubicBezTo>
                  <a:cubicBezTo>
                    <a:pt x="3988" y="1772"/>
                    <a:pt x="3984" y="1772"/>
                    <a:pt x="3984" y="1761"/>
                  </a:cubicBezTo>
                  <a:cubicBezTo>
                    <a:pt x="3981" y="1754"/>
                    <a:pt x="3977" y="1740"/>
                    <a:pt x="3974" y="1730"/>
                  </a:cubicBezTo>
                  <a:cubicBezTo>
                    <a:pt x="3970" y="1716"/>
                    <a:pt x="3970" y="1712"/>
                    <a:pt x="3967" y="1705"/>
                  </a:cubicBezTo>
                  <a:cubicBezTo>
                    <a:pt x="3963" y="1698"/>
                    <a:pt x="3960" y="1684"/>
                    <a:pt x="3960" y="1670"/>
                  </a:cubicBezTo>
                  <a:cubicBezTo>
                    <a:pt x="3956" y="1660"/>
                    <a:pt x="3956" y="1656"/>
                    <a:pt x="3953" y="1649"/>
                  </a:cubicBezTo>
                  <a:cubicBezTo>
                    <a:pt x="3953" y="1642"/>
                    <a:pt x="3949" y="1625"/>
                    <a:pt x="3949" y="1614"/>
                  </a:cubicBezTo>
                  <a:cubicBezTo>
                    <a:pt x="3946" y="1600"/>
                    <a:pt x="3949" y="1600"/>
                    <a:pt x="3946" y="1597"/>
                  </a:cubicBezTo>
                  <a:cubicBezTo>
                    <a:pt x="3946" y="1579"/>
                    <a:pt x="3942" y="1562"/>
                    <a:pt x="3942" y="1544"/>
                  </a:cubicBezTo>
                  <a:cubicBezTo>
                    <a:pt x="3939" y="1467"/>
                    <a:pt x="3942" y="1327"/>
                    <a:pt x="4012" y="1257"/>
                  </a:cubicBezTo>
                  <a:cubicBezTo>
                    <a:pt x="4068" y="1201"/>
                    <a:pt x="3883" y="837"/>
                    <a:pt x="3662" y="581"/>
                  </a:cubicBezTo>
                  <a:lnTo>
                    <a:pt x="3648" y="564"/>
                  </a:lnTo>
                  <a:lnTo>
                    <a:pt x="3645" y="560"/>
                  </a:lnTo>
                  <a:lnTo>
                    <a:pt x="3638" y="546"/>
                  </a:lnTo>
                  <a:lnTo>
                    <a:pt x="3631" y="539"/>
                  </a:lnTo>
                  <a:lnTo>
                    <a:pt x="3620" y="525"/>
                  </a:lnTo>
                  <a:lnTo>
                    <a:pt x="3613" y="515"/>
                  </a:lnTo>
                  <a:lnTo>
                    <a:pt x="3606" y="501"/>
                  </a:lnTo>
                  <a:lnTo>
                    <a:pt x="3596" y="487"/>
                  </a:lnTo>
                  <a:lnTo>
                    <a:pt x="3589" y="476"/>
                  </a:lnTo>
                  <a:lnTo>
                    <a:pt x="3578" y="459"/>
                  </a:lnTo>
                  <a:lnTo>
                    <a:pt x="3568" y="445"/>
                  </a:lnTo>
                  <a:lnTo>
                    <a:pt x="3557" y="427"/>
                  </a:lnTo>
                  <a:lnTo>
                    <a:pt x="3547" y="413"/>
                  </a:lnTo>
                  <a:lnTo>
                    <a:pt x="3536" y="392"/>
                  </a:lnTo>
                  <a:lnTo>
                    <a:pt x="3526" y="375"/>
                  </a:lnTo>
                  <a:lnTo>
                    <a:pt x="3515" y="354"/>
                  </a:lnTo>
                  <a:lnTo>
                    <a:pt x="3505" y="336"/>
                  </a:lnTo>
                  <a:lnTo>
                    <a:pt x="3491" y="315"/>
                  </a:lnTo>
                  <a:lnTo>
                    <a:pt x="3480" y="294"/>
                  </a:lnTo>
                  <a:lnTo>
                    <a:pt x="3466" y="270"/>
                  </a:lnTo>
                  <a:lnTo>
                    <a:pt x="3452" y="249"/>
                  </a:lnTo>
                  <a:lnTo>
                    <a:pt x="3438" y="224"/>
                  </a:lnTo>
                  <a:lnTo>
                    <a:pt x="3428" y="200"/>
                  </a:lnTo>
                  <a:lnTo>
                    <a:pt x="3414" y="175"/>
                  </a:lnTo>
                  <a:lnTo>
                    <a:pt x="3396" y="144"/>
                  </a:lnTo>
                  <a:lnTo>
                    <a:pt x="3386" y="123"/>
                  </a:lnTo>
                  <a:lnTo>
                    <a:pt x="3365" y="84"/>
                  </a:lnTo>
                  <a:lnTo>
                    <a:pt x="3354" y="67"/>
                  </a:lnTo>
                  <a:lnTo>
                    <a:pt x="3330" y="21"/>
                  </a:lnTo>
                  <a:lnTo>
                    <a:pt x="3323" y="11"/>
                  </a:lnTo>
                  <a:lnTo>
                    <a:pt x="3319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634" name="Google Shape;6634;p105"/>
            <p:cNvSpPr/>
            <p:nvPr/>
          </p:nvSpPr>
          <p:spPr>
            <a:xfrm>
              <a:off x="2215795" y="1653321"/>
              <a:ext cx="353" cy="720"/>
            </a:xfrm>
            <a:custGeom>
              <a:avLst/>
              <a:gdLst/>
              <a:ahLst/>
              <a:cxnLst/>
              <a:rect l="l" t="t" r="r" b="b"/>
              <a:pathLst>
                <a:path w="26" h="53" extrusionOk="0">
                  <a:moveTo>
                    <a:pt x="1" y="53"/>
                  </a:moveTo>
                  <a:cubicBezTo>
                    <a:pt x="11" y="35"/>
                    <a:pt x="18" y="18"/>
                    <a:pt x="25" y="0"/>
                  </a:cubicBezTo>
                  <a:lnTo>
                    <a:pt x="25" y="0"/>
                  </a:lnTo>
                  <a:cubicBezTo>
                    <a:pt x="18" y="18"/>
                    <a:pt x="11" y="35"/>
                    <a:pt x="1" y="53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635" name="Google Shape;6635;p105"/>
            <p:cNvSpPr/>
            <p:nvPr/>
          </p:nvSpPr>
          <p:spPr>
            <a:xfrm>
              <a:off x="2214654" y="1654841"/>
              <a:ext cx="353" cy="244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1" y="18"/>
                  </a:moveTo>
                  <a:lnTo>
                    <a:pt x="25" y="0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636" name="Google Shape;6636;p105"/>
            <p:cNvSpPr/>
            <p:nvPr/>
          </p:nvSpPr>
          <p:spPr>
            <a:xfrm>
              <a:off x="2199108" y="1671623"/>
              <a:ext cx="774" cy="489"/>
            </a:xfrm>
            <a:custGeom>
              <a:avLst/>
              <a:gdLst/>
              <a:ahLst/>
              <a:cxnLst/>
              <a:rect l="l" t="t" r="r" b="b"/>
              <a:pathLst>
                <a:path w="57" h="36" extrusionOk="0">
                  <a:moveTo>
                    <a:pt x="57" y="0"/>
                  </a:moveTo>
                  <a:cubicBezTo>
                    <a:pt x="36" y="14"/>
                    <a:pt x="15" y="25"/>
                    <a:pt x="1" y="35"/>
                  </a:cubicBezTo>
                  <a:cubicBezTo>
                    <a:pt x="15" y="25"/>
                    <a:pt x="39" y="14"/>
                    <a:pt x="57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637" name="Google Shape;6637;p105"/>
            <p:cNvSpPr/>
            <p:nvPr/>
          </p:nvSpPr>
          <p:spPr>
            <a:xfrm>
              <a:off x="2215319" y="165450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638" name="Google Shape;6638;p105"/>
            <p:cNvSpPr/>
            <p:nvPr/>
          </p:nvSpPr>
          <p:spPr>
            <a:xfrm>
              <a:off x="2213948" y="1655127"/>
              <a:ext cx="679" cy="434"/>
            </a:xfrm>
            <a:custGeom>
              <a:avLst/>
              <a:gdLst/>
              <a:ahLst/>
              <a:cxnLst/>
              <a:rect l="l" t="t" r="r" b="b"/>
              <a:pathLst>
                <a:path w="50" h="32" extrusionOk="0">
                  <a:moveTo>
                    <a:pt x="49" y="0"/>
                  </a:moveTo>
                  <a:lnTo>
                    <a:pt x="0" y="32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639" name="Google Shape;6639;p105"/>
            <p:cNvSpPr/>
            <p:nvPr/>
          </p:nvSpPr>
          <p:spPr>
            <a:xfrm>
              <a:off x="2215659" y="165412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640" name="Google Shape;6640;p105"/>
            <p:cNvSpPr/>
            <p:nvPr/>
          </p:nvSpPr>
          <p:spPr>
            <a:xfrm>
              <a:off x="2245977" y="1649234"/>
              <a:ext cx="20746" cy="26205"/>
            </a:xfrm>
            <a:custGeom>
              <a:avLst/>
              <a:gdLst/>
              <a:ahLst/>
              <a:cxnLst/>
              <a:rect l="l" t="t" r="r" b="b"/>
              <a:pathLst>
                <a:path w="1528" h="1930" extrusionOk="0">
                  <a:moveTo>
                    <a:pt x="316" y="0"/>
                  </a:moveTo>
                  <a:cubicBezTo>
                    <a:pt x="315" y="0"/>
                    <a:pt x="313" y="0"/>
                    <a:pt x="312" y="0"/>
                  </a:cubicBezTo>
                  <a:cubicBezTo>
                    <a:pt x="207" y="18"/>
                    <a:pt x="102" y="42"/>
                    <a:pt x="1" y="77"/>
                  </a:cubicBezTo>
                  <a:lnTo>
                    <a:pt x="11" y="98"/>
                  </a:lnTo>
                  <a:lnTo>
                    <a:pt x="25" y="126"/>
                  </a:lnTo>
                  <a:lnTo>
                    <a:pt x="43" y="158"/>
                  </a:lnTo>
                  <a:lnTo>
                    <a:pt x="57" y="179"/>
                  </a:lnTo>
                  <a:lnTo>
                    <a:pt x="81" y="228"/>
                  </a:lnTo>
                  <a:lnTo>
                    <a:pt x="95" y="252"/>
                  </a:lnTo>
                  <a:lnTo>
                    <a:pt x="109" y="273"/>
                  </a:lnTo>
                  <a:lnTo>
                    <a:pt x="120" y="298"/>
                  </a:lnTo>
                  <a:lnTo>
                    <a:pt x="134" y="319"/>
                  </a:lnTo>
                  <a:lnTo>
                    <a:pt x="144" y="340"/>
                  </a:lnTo>
                  <a:lnTo>
                    <a:pt x="158" y="361"/>
                  </a:lnTo>
                  <a:lnTo>
                    <a:pt x="169" y="382"/>
                  </a:lnTo>
                  <a:lnTo>
                    <a:pt x="179" y="399"/>
                  </a:lnTo>
                  <a:lnTo>
                    <a:pt x="190" y="417"/>
                  </a:lnTo>
                  <a:lnTo>
                    <a:pt x="200" y="434"/>
                  </a:lnTo>
                  <a:lnTo>
                    <a:pt x="211" y="452"/>
                  </a:lnTo>
                  <a:lnTo>
                    <a:pt x="218" y="469"/>
                  </a:lnTo>
                  <a:lnTo>
                    <a:pt x="228" y="483"/>
                  </a:lnTo>
                  <a:lnTo>
                    <a:pt x="239" y="497"/>
                  </a:lnTo>
                  <a:lnTo>
                    <a:pt x="246" y="511"/>
                  </a:lnTo>
                  <a:lnTo>
                    <a:pt x="256" y="525"/>
                  </a:lnTo>
                  <a:lnTo>
                    <a:pt x="263" y="539"/>
                  </a:lnTo>
                  <a:lnTo>
                    <a:pt x="270" y="550"/>
                  </a:lnTo>
                  <a:lnTo>
                    <a:pt x="277" y="560"/>
                  </a:lnTo>
                  <a:lnTo>
                    <a:pt x="284" y="574"/>
                  </a:lnTo>
                  <a:lnTo>
                    <a:pt x="291" y="581"/>
                  </a:lnTo>
                  <a:lnTo>
                    <a:pt x="298" y="592"/>
                  </a:lnTo>
                  <a:lnTo>
                    <a:pt x="302" y="599"/>
                  </a:lnTo>
                  <a:lnTo>
                    <a:pt x="312" y="609"/>
                  </a:lnTo>
                  <a:cubicBezTo>
                    <a:pt x="319" y="616"/>
                    <a:pt x="859" y="1261"/>
                    <a:pt x="655" y="1467"/>
                  </a:cubicBezTo>
                  <a:cubicBezTo>
                    <a:pt x="638" y="1485"/>
                    <a:pt x="617" y="1555"/>
                    <a:pt x="624" y="1653"/>
                  </a:cubicBezTo>
                  <a:cubicBezTo>
                    <a:pt x="624" y="1670"/>
                    <a:pt x="627" y="1684"/>
                    <a:pt x="627" y="1702"/>
                  </a:cubicBezTo>
                  <a:lnTo>
                    <a:pt x="627" y="1716"/>
                  </a:lnTo>
                  <a:cubicBezTo>
                    <a:pt x="631" y="1726"/>
                    <a:pt x="631" y="1737"/>
                    <a:pt x="634" y="1751"/>
                  </a:cubicBezTo>
                  <a:lnTo>
                    <a:pt x="634" y="1765"/>
                  </a:lnTo>
                  <a:cubicBezTo>
                    <a:pt x="638" y="1779"/>
                    <a:pt x="641" y="1793"/>
                    <a:pt x="645" y="1807"/>
                  </a:cubicBezTo>
                  <a:cubicBezTo>
                    <a:pt x="652" y="1821"/>
                    <a:pt x="655" y="1835"/>
                    <a:pt x="659" y="1852"/>
                  </a:cubicBezTo>
                  <a:lnTo>
                    <a:pt x="666" y="1863"/>
                  </a:lnTo>
                  <a:cubicBezTo>
                    <a:pt x="669" y="1870"/>
                    <a:pt x="673" y="1880"/>
                    <a:pt x="676" y="1891"/>
                  </a:cubicBezTo>
                  <a:lnTo>
                    <a:pt x="680" y="1901"/>
                  </a:lnTo>
                  <a:cubicBezTo>
                    <a:pt x="687" y="1912"/>
                    <a:pt x="690" y="1922"/>
                    <a:pt x="697" y="1929"/>
                  </a:cubicBezTo>
                  <a:cubicBezTo>
                    <a:pt x="911" y="1656"/>
                    <a:pt x="946" y="1572"/>
                    <a:pt x="950" y="1551"/>
                  </a:cubicBezTo>
                  <a:cubicBezTo>
                    <a:pt x="943" y="1471"/>
                    <a:pt x="964" y="1390"/>
                    <a:pt x="1002" y="1320"/>
                  </a:cubicBezTo>
                  <a:cubicBezTo>
                    <a:pt x="1016" y="1303"/>
                    <a:pt x="1030" y="1289"/>
                    <a:pt x="1048" y="1275"/>
                  </a:cubicBezTo>
                  <a:cubicBezTo>
                    <a:pt x="1085" y="1249"/>
                    <a:pt x="1128" y="1236"/>
                    <a:pt x="1172" y="1236"/>
                  </a:cubicBezTo>
                  <a:cubicBezTo>
                    <a:pt x="1195" y="1236"/>
                    <a:pt x="1218" y="1239"/>
                    <a:pt x="1240" y="1247"/>
                  </a:cubicBezTo>
                  <a:cubicBezTo>
                    <a:pt x="1300" y="1261"/>
                    <a:pt x="1356" y="1278"/>
                    <a:pt x="1405" y="1292"/>
                  </a:cubicBezTo>
                  <a:cubicBezTo>
                    <a:pt x="1443" y="1306"/>
                    <a:pt x="1492" y="1320"/>
                    <a:pt x="1527" y="1327"/>
                  </a:cubicBezTo>
                  <a:cubicBezTo>
                    <a:pt x="1513" y="1247"/>
                    <a:pt x="1471" y="1113"/>
                    <a:pt x="1422" y="1064"/>
                  </a:cubicBezTo>
                  <a:cubicBezTo>
                    <a:pt x="1335" y="977"/>
                    <a:pt x="1135" y="711"/>
                    <a:pt x="1065" y="487"/>
                  </a:cubicBezTo>
                  <a:cubicBezTo>
                    <a:pt x="1020" y="354"/>
                    <a:pt x="897" y="256"/>
                    <a:pt x="757" y="245"/>
                  </a:cubicBezTo>
                  <a:lnTo>
                    <a:pt x="739" y="245"/>
                  </a:lnTo>
                  <a:cubicBezTo>
                    <a:pt x="662" y="245"/>
                    <a:pt x="585" y="182"/>
                    <a:pt x="501" y="116"/>
                  </a:cubicBezTo>
                  <a:cubicBezTo>
                    <a:pt x="440" y="65"/>
                    <a:pt x="359" y="0"/>
                    <a:pt x="316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641" name="Google Shape;6641;p105"/>
            <p:cNvSpPr/>
            <p:nvPr/>
          </p:nvSpPr>
          <p:spPr>
            <a:xfrm>
              <a:off x="2249548" y="1656498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642" name="Google Shape;6642;p105"/>
            <p:cNvSpPr/>
            <p:nvPr/>
          </p:nvSpPr>
          <p:spPr>
            <a:xfrm>
              <a:off x="2249304" y="1656172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643" name="Google Shape;6643;p105"/>
            <p:cNvSpPr/>
            <p:nvPr/>
          </p:nvSpPr>
          <p:spPr>
            <a:xfrm>
              <a:off x="2254776" y="1673714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0" y="0"/>
                  </a:moveTo>
                  <a:cubicBezTo>
                    <a:pt x="4" y="18"/>
                    <a:pt x="11" y="32"/>
                    <a:pt x="14" y="42"/>
                  </a:cubicBezTo>
                  <a:cubicBezTo>
                    <a:pt x="11" y="28"/>
                    <a:pt x="7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644" name="Google Shape;6644;p105"/>
            <p:cNvSpPr/>
            <p:nvPr/>
          </p:nvSpPr>
          <p:spPr>
            <a:xfrm>
              <a:off x="2254626" y="1673144"/>
              <a:ext cx="163" cy="625"/>
            </a:xfrm>
            <a:custGeom>
              <a:avLst/>
              <a:gdLst/>
              <a:ahLst/>
              <a:cxnLst/>
              <a:rect l="l" t="t" r="r" b="b"/>
              <a:pathLst>
                <a:path w="12" h="46" extrusionOk="0">
                  <a:moveTo>
                    <a:pt x="1" y="0"/>
                  </a:moveTo>
                  <a:lnTo>
                    <a:pt x="1" y="0"/>
                  </a:lnTo>
                  <a:cubicBezTo>
                    <a:pt x="4" y="14"/>
                    <a:pt x="8" y="32"/>
                    <a:pt x="11" y="46"/>
                  </a:cubicBezTo>
                  <a:cubicBezTo>
                    <a:pt x="8" y="28"/>
                    <a:pt x="4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645" name="Google Shape;6645;p105"/>
            <p:cNvSpPr/>
            <p:nvPr/>
          </p:nvSpPr>
          <p:spPr>
            <a:xfrm>
              <a:off x="2255251" y="1674950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1" y="0"/>
                  </a:moveTo>
                  <a:lnTo>
                    <a:pt x="1" y="0"/>
                  </a:lnTo>
                  <a:cubicBezTo>
                    <a:pt x="7" y="14"/>
                    <a:pt x="11" y="25"/>
                    <a:pt x="18" y="32"/>
                  </a:cubicBezTo>
                  <a:cubicBezTo>
                    <a:pt x="11" y="21"/>
                    <a:pt x="7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646" name="Google Shape;6646;p105"/>
            <p:cNvSpPr/>
            <p:nvPr/>
          </p:nvSpPr>
          <p:spPr>
            <a:xfrm>
              <a:off x="2254531" y="1672479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1" y="0"/>
                  </a:moveTo>
                  <a:cubicBezTo>
                    <a:pt x="1" y="11"/>
                    <a:pt x="4" y="25"/>
                    <a:pt x="8" y="35"/>
                  </a:cubicBezTo>
                  <a:cubicBezTo>
                    <a:pt x="4" y="25"/>
                    <a:pt x="4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647" name="Google Shape;6647;p105"/>
            <p:cNvSpPr/>
            <p:nvPr/>
          </p:nvSpPr>
          <p:spPr>
            <a:xfrm>
              <a:off x="2250119" y="165731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648" name="Google Shape;6648;p105"/>
            <p:cNvSpPr/>
            <p:nvPr/>
          </p:nvSpPr>
          <p:spPr>
            <a:xfrm>
              <a:off x="2249928" y="1657068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649" name="Google Shape;6649;p105"/>
            <p:cNvSpPr/>
            <p:nvPr/>
          </p:nvSpPr>
          <p:spPr>
            <a:xfrm>
              <a:off x="2254436" y="1671623"/>
              <a:ext cx="109" cy="679"/>
            </a:xfrm>
            <a:custGeom>
              <a:avLst/>
              <a:gdLst/>
              <a:ahLst/>
              <a:cxnLst/>
              <a:rect l="l" t="t" r="r" b="b"/>
              <a:pathLst>
                <a:path w="8" h="50" extrusionOk="0">
                  <a:moveTo>
                    <a:pt x="1" y="0"/>
                  </a:moveTo>
                  <a:cubicBezTo>
                    <a:pt x="4" y="18"/>
                    <a:pt x="4" y="35"/>
                    <a:pt x="8" y="49"/>
                  </a:cubicBezTo>
                  <a:cubicBezTo>
                    <a:pt x="8" y="35"/>
                    <a:pt x="4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650" name="Google Shape;6650;p105"/>
            <p:cNvSpPr/>
            <p:nvPr/>
          </p:nvSpPr>
          <p:spPr>
            <a:xfrm>
              <a:off x="2249738" y="1656837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651" name="Google Shape;6651;p105"/>
            <p:cNvSpPr/>
            <p:nvPr/>
          </p:nvSpPr>
          <p:spPr>
            <a:xfrm>
              <a:off x="2255006" y="1674420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29"/>
                  </a:moveTo>
                  <a:cubicBezTo>
                    <a:pt x="11" y="22"/>
                    <a:pt x="4" y="11"/>
                    <a:pt x="1" y="1"/>
                  </a:cubicBezTo>
                  <a:cubicBezTo>
                    <a:pt x="4" y="11"/>
                    <a:pt x="11" y="22"/>
                    <a:pt x="15" y="29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652" name="Google Shape;6652;p105"/>
            <p:cNvSpPr/>
            <p:nvPr/>
          </p:nvSpPr>
          <p:spPr>
            <a:xfrm>
              <a:off x="2247933" y="1653796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1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653" name="Google Shape;6653;p105"/>
            <p:cNvSpPr/>
            <p:nvPr/>
          </p:nvSpPr>
          <p:spPr>
            <a:xfrm>
              <a:off x="2255482" y="16754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654" name="Google Shape;6654;p105"/>
            <p:cNvSpPr/>
            <p:nvPr/>
          </p:nvSpPr>
          <p:spPr>
            <a:xfrm>
              <a:off x="2248258" y="1654366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1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655" name="Google Shape;6655;p105"/>
            <p:cNvSpPr/>
            <p:nvPr/>
          </p:nvSpPr>
          <p:spPr>
            <a:xfrm>
              <a:off x="2245977" y="1650225"/>
              <a:ext cx="163" cy="353"/>
            </a:xfrm>
            <a:custGeom>
              <a:avLst/>
              <a:gdLst/>
              <a:ahLst/>
              <a:cxnLst/>
              <a:rect l="l" t="t" r="r" b="b"/>
              <a:pathLst>
                <a:path w="12" h="26" extrusionOk="0">
                  <a:moveTo>
                    <a:pt x="1" y="1"/>
                  </a:moveTo>
                  <a:lnTo>
                    <a:pt x="11" y="2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656" name="Google Shape;6656;p105"/>
            <p:cNvSpPr/>
            <p:nvPr/>
          </p:nvSpPr>
          <p:spPr>
            <a:xfrm>
              <a:off x="2247593" y="1653226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5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657" name="Google Shape;6657;p105"/>
            <p:cNvSpPr/>
            <p:nvPr/>
          </p:nvSpPr>
          <p:spPr>
            <a:xfrm>
              <a:off x="2247267" y="1652601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11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658" name="Google Shape;6658;p105"/>
            <p:cNvSpPr/>
            <p:nvPr/>
          </p:nvSpPr>
          <p:spPr>
            <a:xfrm>
              <a:off x="2246697" y="1651610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28" y="49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659" name="Google Shape;6659;p105"/>
            <p:cNvSpPr/>
            <p:nvPr/>
          </p:nvSpPr>
          <p:spPr>
            <a:xfrm>
              <a:off x="2246317" y="1650890"/>
              <a:ext cx="244" cy="448"/>
            </a:xfrm>
            <a:custGeom>
              <a:avLst/>
              <a:gdLst/>
              <a:ahLst/>
              <a:cxnLst/>
              <a:rect l="l" t="t" r="r" b="b"/>
              <a:pathLst>
                <a:path w="18" h="33" extrusionOk="0">
                  <a:moveTo>
                    <a:pt x="18" y="3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660" name="Google Shape;6660;p105"/>
            <p:cNvSpPr/>
            <p:nvPr/>
          </p:nvSpPr>
          <p:spPr>
            <a:xfrm>
              <a:off x="2249073" y="165579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661" name="Google Shape;6661;p105"/>
            <p:cNvSpPr/>
            <p:nvPr/>
          </p:nvSpPr>
          <p:spPr>
            <a:xfrm>
              <a:off x="2248829" y="165535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662" name="Google Shape;6662;p105"/>
            <p:cNvSpPr/>
            <p:nvPr/>
          </p:nvSpPr>
          <p:spPr>
            <a:xfrm>
              <a:off x="2248544" y="1654882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663" name="Google Shape;6663;p105"/>
            <p:cNvSpPr/>
            <p:nvPr/>
          </p:nvSpPr>
          <p:spPr>
            <a:xfrm>
              <a:off x="2212047" y="1690224"/>
              <a:ext cx="44073" cy="23516"/>
            </a:xfrm>
            <a:custGeom>
              <a:avLst/>
              <a:gdLst/>
              <a:ahLst/>
              <a:cxnLst/>
              <a:rect l="l" t="t" r="r" b="b"/>
              <a:pathLst>
                <a:path w="3246" h="1732" extrusionOk="0">
                  <a:moveTo>
                    <a:pt x="2473" y="1"/>
                  </a:moveTo>
                  <a:cubicBezTo>
                    <a:pt x="2300" y="1"/>
                    <a:pt x="2049" y="32"/>
                    <a:pt x="1978" y="100"/>
                  </a:cubicBezTo>
                  <a:cubicBezTo>
                    <a:pt x="1864" y="215"/>
                    <a:pt x="1722" y="283"/>
                    <a:pt x="1590" y="283"/>
                  </a:cubicBezTo>
                  <a:cubicBezTo>
                    <a:pt x="1572" y="283"/>
                    <a:pt x="1554" y="281"/>
                    <a:pt x="1537" y="279"/>
                  </a:cubicBezTo>
                  <a:cubicBezTo>
                    <a:pt x="1441" y="269"/>
                    <a:pt x="1234" y="259"/>
                    <a:pt x="1097" y="259"/>
                  </a:cubicBezTo>
                  <a:cubicBezTo>
                    <a:pt x="1041" y="259"/>
                    <a:pt x="996" y="261"/>
                    <a:pt x="977" y="265"/>
                  </a:cubicBezTo>
                  <a:cubicBezTo>
                    <a:pt x="968" y="266"/>
                    <a:pt x="957" y="267"/>
                    <a:pt x="945" y="267"/>
                  </a:cubicBezTo>
                  <a:cubicBezTo>
                    <a:pt x="886" y="267"/>
                    <a:pt x="790" y="253"/>
                    <a:pt x="648" y="230"/>
                  </a:cubicBezTo>
                  <a:cubicBezTo>
                    <a:pt x="564" y="212"/>
                    <a:pt x="480" y="202"/>
                    <a:pt x="396" y="198"/>
                  </a:cubicBezTo>
                  <a:cubicBezTo>
                    <a:pt x="388" y="200"/>
                    <a:pt x="381" y="201"/>
                    <a:pt x="374" y="201"/>
                  </a:cubicBezTo>
                  <a:cubicBezTo>
                    <a:pt x="324" y="201"/>
                    <a:pt x="280" y="160"/>
                    <a:pt x="231" y="111"/>
                  </a:cubicBezTo>
                  <a:lnTo>
                    <a:pt x="207" y="86"/>
                  </a:lnTo>
                  <a:lnTo>
                    <a:pt x="200" y="79"/>
                  </a:lnTo>
                  <a:cubicBezTo>
                    <a:pt x="189" y="69"/>
                    <a:pt x="179" y="62"/>
                    <a:pt x="168" y="51"/>
                  </a:cubicBezTo>
                  <a:lnTo>
                    <a:pt x="165" y="48"/>
                  </a:lnTo>
                  <a:cubicBezTo>
                    <a:pt x="158" y="41"/>
                    <a:pt x="147" y="34"/>
                    <a:pt x="137" y="27"/>
                  </a:cubicBezTo>
                  <a:lnTo>
                    <a:pt x="130" y="23"/>
                  </a:lnTo>
                  <a:cubicBezTo>
                    <a:pt x="123" y="16"/>
                    <a:pt x="112" y="9"/>
                    <a:pt x="102" y="6"/>
                  </a:cubicBezTo>
                  <a:lnTo>
                    <a:pt x="98" y="6"/>
                  </a:lnTo>
                  <a:cubicBezTo>
                    <a:pt x="91" y="9"/>
                    <a:pt x="88" y="13"/>
                    <a:pt x="81" y="20"/>
                  </a:cubicBezTo>
                  <a:cubicBezTo>
                    <a:pt x="77" y="23"/>
                    <a:pt x="70" y="27"/>
                    <a:pt x="63" y="30"/>
                  </a:cubicBezTo>
                  <a:cubicBezTo>
                    <a:pt x="28" y="58"/>
                    <a:pt x="7" y="97"/>
                    <a:pt x="4" y="142"/>
                  </a:cubicBezTo>
                  <a:cubicBezTo>
                    <a:pt x="0" y="202"/>
                    <a:pt x="25" y="261"/>
                    <a:pt x="70" y="304"/>
                  </a:cubicBezTo>
                  <a:cubicBezTo>
                    <a:pt x="140" y="370"/>
                    <a:pt x="333" y="594"/>
                    <a:pt x="291" y="710"/>
                  </a:cubicBezTo>
                  <a:cubicBezTo>
                    <a:pt x="274" y="746"/>
                    <a:pt x="243" y="769"/>
                    <a:pt x="204" y="769"/>
                  </a:cubicBezTo>
                  <a:cubicBezTo>
                    <a:pt x="202" y="769"/>
                    <a:pt x="199" y="769"/>
                    <a:pt x="196" y="769"/>
                  </a:cubicBezTo>
                  <a:cubicBezTo>
                    <a:pt x="165" y="773"/>
                    <a:pt x="137" y="790"/>
                    <a:pt x="119" y="815"/>
                  </a:cubicBezTo>
                  <a:cubicBezTo>
                    <a:pt x="95" y="839"/>
                    <a:pt x="77" y="874"/>
                    <a:pt x="77" y="909"/>
                  </a:cubicBezTo>
                  <a:cubicBezTo>
                    <a:pt x="81" y="958"/>
                    <a:pt x="77" y="1004"/>
                    <a:pt x="70" y="1049"/>
                  </a:cubicBezTo>
                  <a:cubicBezTo>
                    <a:pt x="70" y="1063"/>
                    <a:pt x="67" y="1081"/>
                    <a:pt x="67" y="1095"/>
                  </a:cubicBezTo>
                  <a:cubicBezTo>
                    <a:pt x="63" y="1109"/>
                    <a:pt x="63" y="1126"/>
                    <a:pt x="67" y="1140"/>
                  </a:cubicBezTo>
                  <a:lnTo>
                    <a:pt x="67" y="1147"/>
                  </a:lnTo>
                  <a:lnTo>
                    <a:pt x="67" y="1151"/>
                  </a:lnTo>
                  <a:lnTo>
                    <a:pt x="74" y="1154"/>
                  </a:lnTo>
                  <a:cubicBezTo>
                    <a:pt x="329" y="1406"/>
                    <a:pt x="371" y="1483"/>
                    <a:pt x="378" y="1529"/>
                  </a:cubicBezTo>
                  <a:cubicBezTo>
                    <a:pt x="378" y="1539"/>
                    <a:pt x="403" y="1557"/>
                    <a:pt x="417" y="1567"/>
                  </a:cubicBezTo>
                  <a:cubicBezTo>
                    <a:pt x="427" y="1578"/>
                    <a:pt x="434" y="1585"/>
                    <a:pt x="441" y="1592"/>
                  </a:cubicBezTo>
                  <a:cubicBezTo>
                    <a:pt x="452" y="1602"/>
                    <a:pt x="459" y="1613"/>
                    <a:pt x="466" y="1623"/>
                  </a:cubicBezTo>
                  <a:lnTo>
                    <a:pt x="557" y="1616"/>
                  </a:lnTo>
                  <a:lnTo>
                    <a:pt x="571" y="1616"/>
                  </a:lnTo>
                  <a:lnTo>
                    <a:pt x="662" y="1613"/>
                  </a:lnTo>
                  <a:lnTo>
                    <a:pt x="676" y="1613"/>
                  </a:lnTo>
                  <a:lnTo>
                    <a:pt x="767" y="1609"/>
                  </a:lnTo>
                  <a:lnTo>
                    <a:pt x="774" y="1609"/>
                  </a:lnTo>
                  <a:cubicBezTo>
                    <a:pt x="801" y="1609"/>
                    <a:pt x="829" y="1609"/>
                    <a:pt x="855" y="1609"/>
                  </a:cubicBezTo>
                  <a:cubicBezTo>
                    <a:pt x="1003" y="1609"/>
                    <a:pt x="1127" y="1618"/>
                    <a:pt x="1183" y="1644"/>
                  </a:cubicBezTo>
                  <a:lnTo>
                    <a:pt x="1201" y="1651"/>
                  </a:lnTo>
                  <a:cubicBezTo>
                    <a:pt x="1313" y="1683"/>
                    <a:pt x="1429" y="1704"/>
                    <a:pt x="1544" y="1714"/>
                  </a:cubicBezTo>
                  <a:lnTo>
                    <a:pt x="1565" y="1718"/>
                  </a:lnTo>
                  <a:lnTo>
                    <a:pt x="1576" y="1718"/>
                  </a:lnTo>
                  <a:cubicBezTo>
                    <a:pt x="1628" y="1725"/>
                    <a:pt x="1674" y="1728"/>
                    <a:pt x="1712" y="1732"/>
                  </a:cubicBezTo>
                  <a:lnTo>
                    <a:pt x="1737" y="1732"/>
                  </a:lnTo>
                  <a:cubicBezTo>
                    <a:pt x="1782" y="1732"/>
                    <a:pt x="1831" y="1721"/>
                    <a:pt x="1873" y="1700"/>
                  </a:cubicBezTo>
                  <a:cubicBezTo>
                    <a:pt x="1877" y="1700"/>
                    <a:pt x="1880" y="1697"/>
                    <a:pt x="1884" y="1690"/>
                  </a:cubicBezTo>
                  <a:cubicBezTo>
                    <a:pt x="1873" y="1662"/>
                    <a:pt x="1873" y="1627"/>
                    <a:pt x="1891" y="1599"/>
                  </a:cubicBezTo>
                  <a:cubicBezTo>
                    <a:pt x="1898" y="1592"/>
                    <a:pt x="1901" y="1585"/>
                    <a:pt x="1908" y="1578"/>
                  </a:cubicBezTo>
                  <a:lnTo>
                    <a:pt x="1912" y="1571"/>
                  </a:lnTo>
                  <a:cubicBezTo>
                    <a:pt x="1919" y="1567"/>
                    <a:pt x="1926" y="1560"/>
                    <a:pt x="1933" y="1557"/>
                  </a:cubicBezTo>
                  <a:lnTo>
                    <a:pt x="1936" y="1553"/>
                  </a:lnTo>
                  <a:cubicBezTo>
                    <a:pt x="1943" y="1550"/>
                    <a:pt x="1950" y="1543"/>
                    <a:pt x="1961" y="1539"/>
                  </a:cubicBezTo>
                  <a:lnTo>
                    <a:pt x="1968" y="1536"/>
                  </a:lnTo>
                  <a:lnTo>
                    <a:pt x="1989" y="1525"/>
                  </a:lnTo>
                  <a:lnTo>
                    <a:pt x="1996" y="1522"/>
                  </a:lnTo>
                  <a:lnTo>
                    <a:pt x="2024" y="1511"/>
                  </a:lnTo>
                  <a:lnTo>
                    <a:pt x="2031" y="1511"/>
                  </a:lnTo>
                  <a:lnTo>
                    <a:pt x="2055" y="1504"/>
                  </a:lnTo>
                  <a:lnTo>
                    <a:pt x="2062" y="1504"/>
                  </a:lnTo>
                  <a:lnTo>
                    <a:pt x="2094" y="1497"/>
                  </a:lnTo>
                  <a:lnTo>
                    <a:pt x="2097" y="1497"/>
                  </a:lnTo>
                  <a:lnTo>
                    <a:pt x="2122" y="1490"/>
                  </a:lnTo>
                  <a:lnTo>
                    <a:pt x="2125" y="1490"/>
                  </a:lnTo>
                  <a:cubicBezTo>
                    <a:pt x="2122" y="1473"/>
                    <a:pt x="2122" y="1455"/>
                    <a:pt x="2122" y="1434"/>
                  </a:cubicBezTo>
                  <a:lnTo>
                    <a:pt x="2122" y="1420"/>
                  </a:lnTo>
                  <a:cubicBezTo>
                    <a:pt x="2122" y="1413"/>
                    <a:pt x="2122" y="1406"/>
                    <a:pt x="2122" y="1399"/>
                  </a:cubicBezTo>
                  <a:cubicBezTo>
                    <a:pt x="2125" y="1392"/>
                    <a:pt x="2125" y="1385"/>
                    <a:pt x="2129" y="1382"/>
                  </a:cubicBezTo>
                  <a:cubicBezTo>
                    <a:pt x="2136" y="1368"/>
                    <a:pt x="2143" y="1357"/>
                    <a:pt x="2153" y="1350"/>
                  </a:cubicBezTo>
                  <a:lnTo>
                    <a:pt x="2157" y="1350"/>
                  </a:lnTo>
                  <a:cubicBezTo>
                    <a:pt x="2164" y="1347"/>
                    <a:pt x="2167" y="1343"/>
                    <a:pt x="2174" y="1340"/>
                  </a:cubicBezTo>
                  <a:cubicBezTo>
                    <a:pt x="2291" y="1308"/>
                    <a:pt x="2413" y="1294"/>
                    <a:pt x="2534" y="1294"/>
                  </a:cubicBezTo>
                  <a:cubicBezTo>
                    <a:pt x="2547" y="1294"/>
                    <a:pt x="2560" y="1294"/>
                    <a:pt x="2573" y="1294"/>
                  </a:cubicBezTo>
                  <a:cubicBezTo>
                    <a:pt x="2647" y="1298"/>
                    <a:pt x="2720" y="1312"/>
                    <a:pt x="2787" y="1340"/>
                  </a:cubicBezTo>
                  <a:cubicBezTo>
                    <a:pt x="2790" y="1343"/>
                    <a:pt x="2797" y="1343"/>
                    <a:pt x="2804" y="1347"/>
                  </a:cubicBezTo>
                  <a:lnTo>
                    <a:pt x="2846" y="1347"/>
                  </a:lnTo>
                  <a:lnTo>
                    <a:pt x="2864" y="1340"/>
                  </a:lnTo>
                  <a:lnTo>
                    <a:pt x="2867" y="1340"/>
                  </a:lnTo>
                  <a:lnTo>
                    <a:pt x="2885" y="1336"/>
                  </a:lnTo>
                  <a:lnTo>
                    <a:pt x="2899" y="1329"/>
                  </a:lnTo>
                  <a:cubicBezTo>
                    <a:pt x="2895" y="1315"/>
                    <a:pt x="2892" y="1305"/>
                    <a:pt x="2885" y="1291"/>
                  </a:cubicBezTo>
                  <a:cubicBezTo>
                    <a:pt x="2769" y="1263"/>
                    <a:pt x="2685" y="1021"/>
                    <a:pt x="2682" y="902"/>
                  </a:cubicBezTo>
                  <a:cubicBezTo>
                    <a:pt x="2678" y="787"/>
                    <a:pt x="2748" y="759"/>
                    <a:pt x="2776" y="752"/>
                  </a:cubicBezTo>
                  <a:cubicBezTo>
                    <a:pt x="2804" y="745"/>
                    <a:pt x="2867" y="650"/>
                    <a:pt x="2909" y="587"/>
                  </a:cubicBezTo>
                  <a:cubicBezTo>
                    <a:pt x="2993" y="465"/>
                    <a:pt x="3088" y="325"/>
                    <a:pt x="3207" y="286"/>
                  </a:cubicBezTo>
                  <a:cubicBezTo>
                    <a:pt x="3221" y="283"/>
                    <a:pt x="3235" y="276"/>
                    <a:pt x="3245" y="268"/>
                  </a:cubicBezTo>
                  <a:lnTo>
                    <a:pt x="3228" y="261"/>
                  </a:lnTo>
                  <a:lnTo>
                    <a:pt x="3207" y="251"/>
                  </a:lnTo>
                  <a:lnTo>
                    <a:pt x="3186" y="237"/>
                  </a:lnTo>
                  <a:lnTo>
                    <a:pt x="3168" y="230"/>
                  </a:lnTo>
                  <a:lnTo>
                    <a:pt x="3144" y="219"/>
                  </a:lnTo>
                  <a:lnTo>
                    <a:pt x="3130" y="216"/>
                  </a:lnTo>
                  <a:lnTo>
                    <a:pt x="3105" y="202"/>
                  </a:lnTo>
                  <a:lnTo>
                    <a:pt x="3095" y="198"/>
                  </a:lnTo>
                  <a:lnTo>
                    <a:pt x="3070" y="188"/>
                  </a:lnTo>
                  <a:lnTo>
                    <a:pt x="3060" y="184"/>
                  </a:lnTo>
                  <a:lnTo>
                    <a:pt x="3046" y="174"/>
                  </a:lnTo>
                  <a:lnTo>
                    <a:pt x="3035" y="170"/>
                  </a:lnTo>
                  <a:lnTo>
                    <a:pt x="3025" y="163"/>
                  </a:lnTo>
                  <a:lnTo>
                    <a:pt x="3018" y="160"/>
                  </a:lnTo>
                  <a:lnTo>
                    <a:pt x="3011" y="153"/>
                  </a:lnTo>
                  <a:lnTo>
                    <a:pt x="3004" y="149"/>
                  </a:lnTo>
                  <a:lnTo>
                    <a:pt x="2997" y="142"/>
                  </a:lnTo>
                  <a:lnTo>
                    <a:pt x="2990" y="139"/>
                  </a:lnTo>
                  <a:lnTo>
                    <a:pt x="2983" y="135"/>
                  </a:lnTo>
                  <a:lnTo>
                    <a:pt x="2979" y="132"/>
                  </a:lnTo>
                  <a:lnTo>
                    <a:pt x="2976" y="128"/>
                  </a:lnTo>
                  <a:lnTo>
                    <a:pt x="2972" y="125"/>
                  </a:lnTo>
                  <a:lnTo>
                    <a:pt x="2969" y="121"/>
                  </a:lnTo>
                  <a:lnTo>
                    <a:pt x="2965" y="118"/>
                  </a:lnTo>
                  <a:lnTo>
                    <a:pt x="2962" y="114"/>
                  </a:lnTo>
                  <a:lnTo>
                    <a:pt x="2962" y="111"/>
                  </a:lnTo>
                  <a:lnTo>
                    <a:pt x="2962" y="107"/>
                  </a:lnTo>
                  <a:lnTo>
                    <a:pt x="2962" y="104"/>
                  </a:lnTo>
                  <a:cubicBezTo>
                    <a:pt x="2948" y="83"/>
                    <a:pt x="2881" y="44"/>
                    <a:pt x="2577" y="6"/>
                  </a:cubicBezTo>
                  <a:cubicBezTo>
                    <a:pt x="2548" y="3"/>
                    <a:pt x="2513" y="1"/>
                    <a:pt x="2473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664" name="Google Shape;6664;p105"/>
            <p:cNvSpPr/>
            <p:nvPr/>
          </p:nvSpPr>
          <p:spPr>
            <a:xfrm>
              <a:off x="2240994" y="1708500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0" y="29"/>
                  </a:moveTo>
                  <a:cubicBezTo>
                    <a:pt x="4" y="18"/>
                    <a:pt x="14" y="8"/>
                    <a:pt x="25" y="1"/>
                  </a:cubicBezTo>
                  <a:cubicBezTo>
                    <a:pt x="14" y="8"/>
                    <a:pt x="4" y="18"/>
                    <a:pt x="0" y="29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665" name="Google Shape;6665;p105"/>
            <p:cNvSpPr/>
            <p:nvPr/>
          </p:nvSpPr>
          <p:spPr>
            <a:xfrm>
              <a:off x="2250784" y="1708364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666" name="Google Shape;6666;p105"/>
            <p:cNvSpPr/>
            <p:nvPr/>
          </p:nvSpPr>
          <p:spPr>
            <a:xfrm>
              <a:off x="2240845" y="1709600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667" name="Google Shape;6667;p105"/>
            <p:cNvSpPr/>
            <p:nvPr/>
          </p:nvSpPr>
          <p:spPr>
            <a:xfrm>
              <a:off x="2251015" y="1708269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668" name="Google Shape;6668;p105"/>
            <p:cNvSpPr/>
            <p:nvPr/>
          </p:nvSpPr>
          <p:spPr>
            <a:xfrm>
              <a:off x="2251259" y="170821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1"/>
                  </a:moveTo>
                  <a:lnTo>
                    <a:pt x="14" y="1"/>
                  </a:ln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669" name="Google Shape;6669;p105"/>
            <p:cNvSpPr/>
            <p:nvPr/>
          </p:nvSpPr>
          <p:spPr>
            <a:xfrm>
              <a:off x="2241605" y="1707644"/>
              <a:ext cx="5485" cy="679"/>
            </a:xfrm>
            <a:custGeom>
              <a:avLst/>
              <a:gdLst/>
              <a:ahLst/>
              <a:cxnLst/>
              <a:rect l="l" t="t" r="r" b="b"/>
              <a:pathLst>
                <a:path w="404" h="50" extrusionOk="0">
                  <a:moveTo>
                    <a:pt x="1" y="50"/>
                  </a:moveTo>
                  <a:lnTo>
                    <a:pt x="1" y="50"/>
                  </a:lnTo>
                  <a:cubicBezTo>
                    <a:pt x="134" y="15"/>
                    <a:pt x="267" y="1"/>
                    <a:pt x="403" y="4"/>
                  </a:cubicBezTo>
                  <a:cubicBezTo>
                    <a:pt x="267" y="1"/>
                    <a:pt x="134" y="15"/>
                    <a:pt x="1" y="5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670" name="Google Shape;6670;p105"/>
            <p:cNvSpPr/>
            <p:nvPr/>
          </p:nvSpPr>
          <p:spPr>
            <a:xfrm>
              <a:off x="2241375" y="1708310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"/>
                  </a:moveTo>
                  <a:cubicBezTo>
                    <a:pt x="11" y="4"/>
                    <a:pt x="4" y="8"/>
                    <a:pt x="0" y="11"/>
                  </a:cubicBezTo>
                  <a:cubicBezTo>
                    <a:pt x="4" y="8"/>
                    <a:pt x="11" y="4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671" name="Google Shape;6671;p105"/>
            <p:cNvSpPr/>
            <p:nvPr/>
          </p:nvSpPr>
          <p:spPr>
            <a:xfrm>
              <a:off x="2250444" y="1708405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2" y="1"/>
                  </a:moveTo>
                  <a:cubicBezTo>
                    <a:pt x="15" y="4"/>
                    <a:pt x="8" y="4"/>
                    <a:pt x="1" y="1"/>
                  </a:cubicBezTo>
                  <a:cubicBezTo>
                    <a:pt x="8" y="4"/>
                    <a:pt x="15" y="4"/>
                    <a:pt x="22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672" name="Google Shape;6672;p105"/>
            <p:cNvSpPr/>
            <p:nvPr/>
          </p:nvSpPr>
          <p:spPr>
            <a:xfrm>
              <a:off x="2250214" y="170845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673" name="Google Shape;6673;p105"/>
            <p:cNvSpPr/>
            <p:nvPr/>
          </p:nvSpPr>
          <p:spPr>
            <a:xfrm>
              <a:off x="2240899" y="170893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0"/>
                  </a:moveTo>
                  <a:cubicBezTo>
                    <a:pt x="4" y="4"/>
                    <a:pt x="0" y="11"/>
                    <a:pt x="0" y="18"/>
                  </a:cubicBezTo>
                  <a:cubicBezTo>
                    <a:pt x="0" y="11"/>
                    <a:pt x="4" y="4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674" name="Google Shape;6674;p105"/>
            <p:cNvSpPr/>
            <p:nvPr/>
          </p:nvSpPr>
          <p:spPr>
            <a:xfrm>
              <a:off x="2249928" y="170836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cubicBezTo>
                    <a:pt x="11" y="4"/>
                    <a:pt x="7" y="0"/>
                    <a:pt x="0" y="0"/>
                  </a:cubicBezTo>
                  <a:cubicBezTo>
                    <a:pt x="7" y="0"/>
                    <a:pt x="11" y="4"/>
                    <a:pt x="18" y="4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675" name="Google Shape;6675;p105"/>
            <p:cNvSpPr/>
            <p:nvPr/>
          </p:nvSpPr>
          <p:spPr>
            <a:xfrm>
              <a:off x="2240845" y="170916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cubicBezTo>
                    <a:pt x="1" y="8"/>
                    <a:pt x="1" y="15"/>
                    <a:pt x="1" y="22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676" name="Google Shape;6676;p105"/>
            <p:cNvSpPr/>
            <p:nvPr/>
          </p:nvSpPr>
          <p:spPr>
            <a:xfrm>
              <a:off x="2255631" y="169357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677" name="Google Shape;6677;p105"/>
            <p:cNvSpPr/>
            <p:nvPr/>
          </p:nvSpPr>
          <p:spPr>
            <a:xfrm>
              <a:off x="2238849" y="1689396"/>
              <a:ext cx="8187" cy="2200"/>
            </a:xfrm>
            <a:custGeom>
              <a:avLst/>
              <a:gdLst/>
              <a:ahLst/>
              <a:cxnLst/>
              <a:rect l="l" t="t" r="r" b="b"/>
              <a:pathLst>
                <a:path w="603" h="162" extrusionOk="0">
                  <a:moveTo>
                    <a:pt x="603" y="0"/>
                  </a:moveTo>
                  <a:lnTo>
                    <a:pt x="592" y="63"/>
                  </a:lnTo>
                  <a:cubicBezTo>
                    <a:pt x="565" y="60"/>
                    <a:pt x="531" y="58"/>
                    <a:pt x="492" y="58"/>
                  </a:cubicBezTo>
                  <a:cubicBezTo>
                    <a:pt x="395" y="58"/>
                    <a:pt x="271" y="69"/>
                    <a:pt x="169" y="91"/>
                  </a:cubicBezTo>
                  <a:lnTo>
                    <a:pt x="169" y="91"/>
                  </a:lnTo>
                  <a:cubicBezTo>
                    <a:pt x="265" y="70"/>
                    <a:pt x="382" y="60"/>
                    <a:pt x="478" y="60"/>
                  </a:cubicBezTo>
                  <a:cubicBezTo>
                    <a:pt x="523" y="60"/>
                    <a:pt x="564" y="63"/>
                    <a:pt x="596" y="67"/>
                  </a:cubicBezTo>
                  <a:lnTo>
                    <a:pt x="603" y="0"/>
                  </a:lnTo>
                  <a:close/>
                  <a:moveTo>
                    <a:pt x="169" y="91"/>
                  </a:moveTo>
                  <a:cubicBezTo>
                    <a:pt x="93" y="108"/>
                    <a:pt x="30" y="131"/>
                    <a:pt x="1" y="161"/>
                  </a:cubicBezTo>
                  <a:cubicBezTo>
                    <a:pt x="30" y="131"/>
                    <a:pt x="93" y="108"/>
                    <a:pt x="169" y="9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678" name="Google Shape;6678;p105"/>
            <p:cNvSpPr/>
            <p:nvPr/>
          </p:nvSpPr>
          <p:spPr>
            <a:xfrm>
              <a:off x="2247023" y="1689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679" name="Google Shape;6679;p105"/>
            <p:cNvSpPr/>
            <p:nvPr/>
          </p:nvSpPr>
          <p:spPr>
            <a:xfrm>
              <a:off x="2213283" y="169019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680" name="Google Shape;6680;p105"/>
            <p:cNvSpPr/>
            <p:nvPr/>
          </p:nvSpPr>
          <p:spPr>
            <a:xfrm>
              <a:off x="2253581" y="169266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681" name="Google Shape;6681;p105"/>
            <p:cNvSpPr/>
            <p:nvPr/>
          </p:nvSpPr>
          <p:spPr>
            <a:xfrm>
              <a:off x="2214233" y="1690822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682" name="Google Shape;6682;p105"/>
            <p:cNvSpPr/>
            <p:nvPr/>
          </p:nvSpPr>
          <p:spPr>
            <a:xfrm>
              <a:off x="2253296" y="169253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683" name="Google Shape;6683;p105"/>
            <p:cNvSpPr/>
            <p:nvPr/>
          </p:nvSpPr>
          <p:spPr>
            <a:xfrm>
              <a:off x="2254056" y="169291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0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684" name="Google Shape;6684;p105"/>
            <p:cNvSpPr/>
            <p:nvPr/>
          </p:nvSpPr>
          <p:spPr>
            <a:xfrm>
              <a:off x="2253011" y="169238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685" name="Google Shape;6685;p105"/>
            <p:cNvSpPr/>
            <p:nvPr/>
          </p:nvSpPr>
          <p:spPr>
            <a:xfrm>
              <a:off x="2213758" y="169048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686" name="Google Shape;6686;p105"/>
            <p:cNvSpPr/>
            <p:nvPr/>
          </p:nvSpPr>
          <p:spPr>
            <a:xfrm>
              <a:off x="2214708" y="169124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687" name="Google Shape;6687;p105"/>
            <p:cNvSpPr/>
            <p:nvPr/>
          </p:nvSpPr>
          <p:spPr>
            <a:xfrm>
              <a:off x="2252820" y="1692247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688" name="Google Shape;6688;p105"/>
            <p:cNvSpPr/>
            <p:nvPr/>
          </p:nvSpPr>
          <p:spPr>
            <a:xfrm>
              <a:off x="2254531" y="1693144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689" name="Google Shape;6689;p105"/>
            <p:cNvSpPr/>
            <p:nvPr/>
          </p:nvSpPr>
          <p:spPr>
            <a:xfrm>
              <a:off x="2255061" y="1693334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690" name="Google Shape;6690;p105"/>
            <p:cNvSpPr/>
            <p:nvPr/>
          </p:nvSpPr>
          <p:spPr>
            <a:xfrm>
              <a:off x="2252400" y="169186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691" name="Google Shape;6691;p105"/>
            <p:cNvSpPr/>
            <p:nvPr/>
          </p:nvSpPr>
          <p:spPr>
            <a:xfrm>
              <a:off x="2252495" y="1692003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1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692" name="Google Shape;6692;p105"/>
            <p:cNvSpPr/>
            <p:nvPr/>
          </p:nvSpPr>
          <p:spPr>
            <a:xfrm>
              <a:off x="2252305" y="169181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693" name="Google Shape;6693;p105"/>
            <p:cNvSpPr/>
            <p:nvPr/>
          </p:nvSpPr>
          <p:spPr>
            <a:xfrm>
              <a:off x="2252250" y="1691718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694" name="Google Shape;6694;p105"/>
            <p:cNvSpPr/>
            <p:nvPr/>
          </p:nvSpPr>
          <p:spPr>
            <a:xfrm>
              <a:off x="2252209" y="16916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695" name="Google Shape;6695;p105"/>
            <p:cNvSpPr/>
            <p:nvPr/>
          </p:nvSpPr>
          <p:spPr>
            <a:xfrm>
              <a:off x="2252630" y="169209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696" name="Google Shape;6696;p105"/>
            <p:cNvSpPr/>
            <p:nvPr/>
          </p:nvSpPr>
          <p:spPr>
            <a:xfrm>
              <a:off x="2198782" y="1705988"/>
              <a:ext cx="18031" cy="12274"/>
            </a:xfrm>
            <a:custGeom>
              <a:avLst/>
              <a:gdLst/>
              <a:ahLst/>
              <a:cxnLst/>
              <a:rect l="l" t="t" r="r" b="b"/>
              <a:pathLst>
                <a:path w="1328" h="904" extrusionOk="0">
                  <a:moveTo>
                    <a:pt x="904" y="0"/>
                  </a:moveTo>
                  <a:cubicBezTo>
                    <a:pt x="837" y="11"/>
                    <a:pt x="764" y="25"/>
                    <a:pt x="694" y="35"/>
                  </a:cubicBezTo>
                  <a:lnTo>
                    <a:pt x="690" y="35"/>
                  </a:lnTo>
                  <a:lnTo>
                    <a:pt x="655" y="42"/>
                  </a:lnTo>
                  <a:lnTo>
                    <a:pt x="652" y="42"/>
                  </a:lnTo>
                  <a:lnTo>
                    <a:pt x="617" y="49"/>
                  </a:lnTo>
                  <a:lnTo>
                    <a:pt x="582" y="56"/>
                  </a:lnTo>
                  <a:cubicBezTo>
                    <a:pt x="305" y="105"/>
                    <a:pt x="49" y="158"/>
                    <a:pt x="46" y="158"/>
                  </a:cubicBezTo>
                  <a:lnTo>
                    <a:pt x="46" y="161"/>
                  </a:lnTo>
                  <a:cubicBezTo>
                    <a:pt x="39" y="182"/>
                    <a:pt x="35" y="203"/>
                    <a:pt x="28" y="221"/>
                  </a:cubicBezTo>
                  <a:lnTo>
                    <a:pt x="28" y="231"/>
                  </a:lnTo>
                  <a:cubicBezTo>
                    <a:pt x="25" y="252"/>
                    <a:pt x="21" y="273"/>
                    <a:pt x="18" y="291"/>
                  </a:cubicBezTo>
                  <a:lnTo>
                    <a:pt x="18" y="301"/>
                  </a:lnTo>
                  <a:cubicBezTo>
                    <a:pt x="14" y="319"/>
                    <a:pt x="11" y="340"/>
                    <a:pt x="7" y="361"/>
                  </a:cubicBezTo>
                  <a:lnTo>
                    <a:pt x="7" y="364"/>
                  </a:lnTo>
                  <a:cubicBezTo>
                    <a:pt x="7" y="382"/>
                    <a:pt x="4" y="403"/>
                    <a:pt x="0" y="424"/>
                  </a:cubicBezTo>
                  <a:cubicBezTo>
                    <a:pt x="0" y="445"/>
                    <a:pt x="0" y="462"/>
                    <a:pt x="0" y="480"/>
                  </a:cubicBezTo>
                  <a:lnTo>
                    <a:pt x="0" y="487"/>
                  </a:lnTo>
                  <a:lnTo>
                    <a:pt x="0" y="532"/>
                  </a:lnTo>
                  <a:lnTo>
                    <a:pt x="0" y="539"/>
                  </a:lnTo>
                  <a:cubicBezTo>
                    <a:pt x="0" y="553"/>
                    <a:pt x="0" y="567"/>
                    <a:pt x="4" y="581"/>
                  </a:cubicBezTo>
                  <a:lnTo>
                    <a:pt x="4" y="585"/>
                  </a:lnTo>
                  <a:cubicBezTo>
                    <a:pt x="4" y="599"/>
                    <a:pt x="7" y="609"/>
                    <a:pt x="11" y="620"/>
                  </a:cubicBezTo>
                  <a:cubicBezTo>
                    <a:pt x="14" y="634"/>
                    <a:pt x="18" y="644"/>
                    <a:pt x="25" y="658"/>
                  </a:cubicBezTo>
                  <a:cubicBezTo>
                    <a:pt x="25" y="662"/>
                    <a:pt x="28" y="665"/>
                    <a:pt x="32" y="669"/>
                  </a:cubicBezTo>
                  <a:cubicBezTo>
                    <a:pt x="32" y="676"/>
                    <a:pt x="39" y="686"/>
                    <a:pt x="42" y="693"/>
                  </a:cubicBezTo>
                  <a:cubicBezTo>
                    <a:pt x="49" y="700"/>
                    <a:pt x="49" y="704"/>
                    <a:pt x="53" y="707"/>
                  </a:cubicBezTo>
                  <a:cubicBezTo>
                    <a:pt x="56" y="711"/>
                    <a:pt x="63" y="721"/>
                    <a:pt x="70" y="728"/>
                  </a:cubicBezTo>
                  <a:lnTo>
                    <a:pt x="84" y="742"/>
                  </a:lnTo>
                  <a:lnTo>
                    <a:pt x="102" y="763"/>
                  </a:lnTo>
                  <a:lnTo>
                    <a:pt x="119" y="777"/>
                  </a:lnTo>
                  <a:lnTo>
                    <a:pt x="141" y="798"/>
                  </a:lnTo>
                  <a:lnTo>
                    <a:pt x="162" y="816"/>
                  </a:lnTo>
                  <a:lnTo>
                    <a:pt x="186" y="837"/>
                  </a:lnTo>
                  <a:lnTo>
                    <a:pt x="207" y="854"/>
                  </a:lnTo>
                  <a:lnTo>
                    <a:pt x="235" y="875"/>
                  </a:lnTo>
                  <a:lnTo>
                    <a:pt x="260" y="893"/>
                  </a:lnTo>
                  <a:lnTo>
                    <a:pt x="274" y="903"/>
                  </a:lnTo>
                  <a:cubicBezTo>
                    <a:pt x="288" y="900"/>
                    <a:pt x="302" y="900"/>
                    <a:pt x="316" y="896"/>
                  </a:cubicBezTo>
                  <a:lnTo>
                    <a:pt x="519" y="896"/>
                  </a:lnTo>
                  <a:cubicBezTo>
                    <a:pt x="536" y="896"/>
                    <a:pt x="550" y="896"/>
                    <a:pt x="564" y="893"/>
                  </a:cubicBezTo>
                  <a:cubicBezTo>
                    <a:pt x="578" y="889"/>
                    <a:pt x="592" y="886"/>
                    <a:pt x="606" y="882"/>
                  </a:cubicBezTo>
                  <a:cubicBezTo>
                    <a:pt x="655" y="868"/>
                    <a:pt x="701" y="837"/>
                    <a:pt x="732" y="795"/>
                  </a:cubicBezTo>
                  <a:cubicBezTo>
                    <a:pt x="760" y="764"/>
                    <a:pt x="803" y="718"/>
                    <a:pt x="859" y="718"/>
                  </a:cubicBezTo>
                  <a:cubicBezTo>
                    <a:pt x="873" y="718"/>
                    <a:pt x="888" y="721"/>
                    <a:pt x="904" y="728"/>
                  </a:cubicBezTo>
                  <a:lnTo>
                    <a:pt x="918" y="728"/>
                  </a:lnTo>
                  <a:cubicBezTo>
                    <a:pt x="995" y="718"/>
                    <a:pt x="1187" y="627"/>
                    <a:pt x="1282" y="560"/>
                  </a:cubicBezTo>
                  <a:lnTo>
                    <a:pt x="1285" y="560"/>
                  </a:lnTo>
                  <a:lnTo>
                    <a:pt x="1303" y="546"/>
                  </a:lnTo>
                  <a:lnTo>
                    <a:pt x="1306" y="543"/>
                  </a:lnTo>
                  <a:lnTo>
                    <a:pt x="1317" y="536"/>
                  </a:lnTo>
                  <a:lnTo>
                    <a:pt x="1324" y="529"/>
                  </a:lnTo>
                  <a:lnTo>
                    <a:pt x="1327" y="525"/>
                  </a:lnTo>
                  <a:lnTo>
                    <a:pt x="1324" y="525"/>
                  </a:lnTo>
                  <a:lnTo>
                    <a:pt x="1317" y="515"/>
                  </a:lnTo>
                  <a:lnTo>
                    <a:pt x="1313" y="511"/>
                  </a:lnTo>
                  <a:lnTo>
                    <a:pt x="1303" y="504"/>
                  </a:lnTo>
                  <a:cubicBezTo>
                    <a:pt x="1264" y="476"/>
                    <a:pt x="1236" y="434"/>
                    <a:pt x="1222" y="389"/>
                  </a:cubicBezTo>
                  <a:cubicBezTo>
                    <a:pt x="1219" y="378"/>
                    <a:pt x="1187" y="315"/>
                    <a:pt x="953" y="88"/>
                  </a:cubicBezTo>
                  <a:lnTo>
                    <a:pt x="939" y="74"/>
                  </a:lnTo>
                  <a:cubicBezTo>
                    <a:pt x="921" y="53"/>
                    <a:pt x="911" y="28"/>
                    <a:pt x="907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697" name="Google Shape;6697;p105"/>
            <p:cNvSpPr/>
            <p:nvPr/>
          </p:nvSpPr>
          <p:spPr>
            <a:xfrm>
              <a:off x="2198823" y="171097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698" name="Google Shape;6698;p105"/>
            <p:cNvSpPr/>
            <p:nvPr/>
          </p:nvSpPr>
          <p:spPr>
            <a:xfrm>
              <a:off x="2198728" y="171178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699" name="Google Shape;6699;p105"/>
            <p:cNvSpPr/>
            <p:nvPr/>
          </p:nvSpPr>
          <p:spPr>
            <a:xfrm>
              <a:off x="2198728" y="171391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700" name="Google Shape;6700;p105"/>
            <p:cNvSpPr/>
            <p:nvPr/>
          </p:nvSpPr>
          <p:spPr>
            <a:xfrm>
              <a:off x="2202204" y="171815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5" y="1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701" name="Google Shape;6701;p105"/>
            <p:cNvSpPr/>
            <p:nvPr/>
          </p:nvSpPr>
          <p:spPr>
            <a:xfrm>
              <a:off x="2199447" y="1715628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2"/>
                  </a:moveTo>
                  <a:cubicBezTo>
                    <a:pt x="11" y="15"/>
                    <a:pt x="4" y="8"/>
                    <a:pt x="0" y="1"/>
                  </a:cubicBezTo>
                  <a:cubicBezTo>
                    <a:pt x="4" y="8"/>
                    <a:pt x="11" y="15"/>
                    <a:pt x="14" y="22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702" name="Google Shape;6702;p105"/>
            <p:cNvSpPr/>
            <p:nvPr/>
          </p:nvSpPr>
          <p:spPr>
            <a:xfrm>
              <a:off x="2198687" y="171249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ubicBezTo>
                    <a:pt x="0" y="1"/>
                    <a:pt x="0" y="8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703" name="Google Shape;6703;p105"/>
            <p:cNvSpPr/>
            <p:nvPr/>
          </p:nvSpPr>
          <p:spPr>
            <a:xfrm>
              <a:off x="2199828" y="1716103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21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704" name="Google Shape;6704;p105"/>
            <p:cNvSpPr/>
            <p:nvPr/>
          </p:nvSpPr>
          <p:spPr>
            <a:xfrm>
              <a:off x="2198687" y="17133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705" name="Google Shape;6705;p105"/>
            <p:cNvSpPr/>
            <p:nvPr/>
          </p:nvSpPr>
          <p:spPr>
            <a:xfrm>
              <a:off x="2201538" y="1717583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29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706" name="Google Shape;6706;p105"/>
            <p:cNvSpPr/>
            <p:nvPr/>
          </p:nvSpPr>
          <p:spPr>
            <a:xfrm>
              <a:off x="2198918" y="1709980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707" name="Google Shape;6707;p105"/>
            <p:cNvSpPr/>
            <p:nvPr/>
          </p:nvSpPr>
          <p:spPr>
            <a:xfrm>
              <a:off x="2200873" y="1717108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708" name="Google Shape;6708;p105"/>
            <p:cNvSpPr/>
            <p:nvPr/>
          </p:nvSpPr>
          <p:spPr>
            <a:xfrm>
              <a:off x="2198823" y="1714447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15" y="39"/>
                  </a:moveTo>
                  <a:cubicBezTo>
                    <a:pt x="8" y="25"/>
                    <a:pt x="4" y="14"/>
                    <a:pt x="1" y="0"/>
                  </a:cubicBezTo>
                  <a:cubicBezTo>
                    <a:pt x="4" y="14"/>
                    <a:pt x="8" y="25"/>
                    <a:pt x="15" y="39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709" name="Google Shape;6709;p105"/>
            <p:cNvSpPr/>
            <p:nvPr/>
          </p:nvSpPr>
          <p:spPr>
            <a:xfrm>
              <a:off x="2200343" y="1716578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710" name="Google Shape;6710;p105"/>
            <p:cNvSpPr/>
            <p:nvPr/>
          </p:nvSpPr>
          <p:spPr>
            <a:xfrm>
              <a:off x="2199108" y="1709029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711" name="Google Shape;6711;p105"/>
            <p:cNvSpPr/>
            <p:nvPr/>
          </p:nvSpPr>
          <p:spPr>
            <a:xfrm>
              <a:off x="2199108" y="1715112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5" y="25"/>
                  </a:moveTo>
                  <a:cubicBezTo>
                    <a:pt x="8" y="18"/>
                    <a:pt x="4" y="7"/>
                    <a:pt x="1" y="0"/>
                  </a:cubicBezTo>
                  <a:cubicBezTo>
                    <a:pt x="4" y="7"/>
                    <a:pt x="8" y="18"/>
                    <a:pt x="15" y="25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712" name="Google Shape;6712;p105"/>
            <p:cNvSpPr/>
            <p:nvPr/>
          </p:nvSpPr>
          <p:spPr>
            <a:xfrm>
              <a:off x="2199352" y="17082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713" name="Google Shape;6713;p105"/>
            <p:cNvSpPr/>
            <p:nvPr/>
          </p:nvSpPr>
          <p:spPr>
            <a:xfrm>
              <a:off x="2216609" y="171296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714" name="Google Shape;6714;p105"/>
            <p:cNvSpPr/>
            <p:nvPr/>
          </p:nvSpPr>
          <p:spPr>
            <a:xfrm>
              <a:off x="2216745" y="171311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715" name="Google Shape;6715;p105"/>
            <p:cNvSpPr/>
            <p:nvPr/>
          </p:nvSpPr>
          <p:spPr>
            <a:xfrm>
              <a:off x="2211097" y="1705988"/>
              <a:ext cx="434" cy="1005"/>
            </a:xfrm>
            <a:custGeom>
              <a:avLst/>
              <a:gdLst/>
              <a:ahLst/>
              <a:cxnLst/>
              <a:rect l="l" t="t" r="r" b="b"/>
              <a:pathLst>
                <a:path w="32" h="74" extrusionOk="0">
                  <a:moveTo>
                    <a:pt x="32" y="74"/>
                  </a:moveTo>
                  <a:cubicBezTo>
                    <a:pt x="14" y="53"/>
                    <a:pt x="4" y="28"/>
                    <a:pt x="0" y="0"/>
                  </a:cubicBezTo>
                  <a:lnTo>
                    <a:pt x="0" y="0"/>
                  </a:lnTo>
                  <a:cubicBezTo>
                    <a:pt x="4" y="28"/>
                    <a:pt x="14" y="53"/>
                    <a:pt x="32" y="74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716" name="Google Shape;6716;p105"/>
            <p:cNvSpPr/>
            <p:nvPr/>
          </p:nvSpPr>
          <p:spPr>
            <a:xfrm>
              <a:off x="2211572" y="1611095"/>
              <a:ext cx="130385" cy="74283"/>
            </a:xfrm>
            <a:custGeom>
              <a:avLst/>
              <a:gdLst/>
              <a:ahLst/>
              <a:cxnLst/>
              <a:rect l="l" t="t" r="r" b="b"/>
              <a:pathLst>
                <a:path w="9603" h="5471" extrusionOk="0">
                  <a:moveTo>
                    <a:pt x="6047" y="1"/>
                  </a:moveTo>
                  <a:cubicBezTo>
                    <a:pt x="5989" y="1"/>
                    <a:pt x="5932" y="7"/>
                    <a:pt x="5896" y="19"/>
                  </a:cubicBezTo>
                  <a:lnTo>
                    <a:pt x="5885" y="23"/>
                  </a:lnTo>
                  <a:cubicBezTo>
                    <a:pt x="5868" y="30"/>
                    <a:pt x="5850" y="33"/>
                    <a:pt x="5833" y="37"/>
                  </a:cubicBezTo>
                  <a:cubicBezTo>
                    <a:pt x="5819" y="37"/>
                    <a:pt x="5805" y="38"/>
                    <a:pt x="5791" y="38"/>
                  </a:cubicBezTo>
                  <a:cubicBezTo>
                    <a:pt x="5754" y="38"/>
                    <a:pt x="5718" y="35"/>
                    <a:pt x="5682" y="30"/>
                  </a:cubicBezTo>
                  <a:cubicBezTo>
                    <a:pt x="5652" y="25"/>
                    <a:pt x="5613" y="21"/>
                    <a:pt x="5581" y="21"/>
                  </a:cubicBezTo>
                  <a:cubicBezTo>
                    <a:pt x="5558" y="21"/>
                    <a:pt x="5538" y="24"/>
                    <a:pt x="5528" y="30"/>
                  </a:cubicBezTo>
                  <a:cubicBezTo>
                    <a:pt x="5504" y="44"/>
                    <a:pt x="5483" y="58"/>
                    <a:pt x="5465" y="75"/>
                  </a:cubicBezTo>
                  <a:cubicBezTo>
                    <a:pt x="5405" y="135"/>
                    <a:pt x="5325" y="170"/>
                    <a:pt x="5241" y="173"/>
                  </a:cubicBezTo>
                  <a:cubicBezTo>
                    <a:pt x="5206" y="173"/>
                    <a:pt x="5174" y="170"/>
                    <a:pt x="5139" y="159"/>
                  </a:cubicBezTo>
                  <a:cubicBezTo>
                    <a:pt x="5115" y="152"/>
                    <a:pt x="5090" y="138"/>
                    <a:pt x="5069" y="121"/>
                  </a:cubicBezTo>
                  <a:lnTo>
                    <a:pt x="5038" y="142"/>
                  </a:lnTo>
                  <a:lnTo>
                    <a:pt x="5031" y="142"/>
                  </a:lnTo>
                  <a:lnTo>
                    <a:pt x="4992" y="152"/>
                  </a:lnTo>
                  <a:lnTo>
                    <a:pt x="4985" y="152"/>
                  </a:lnTo>
                  <a:lnTo>
                    <a:pt x="4947" y="159"/>
                  </a:lnTo>
                  <a:lnTo>
                    <a:pt x="4940" y="159"/>
                  </a:lnTo>
                  <a:lnTo>
                    <a:pt x="4901" y="166"/>
                  </a:lnTo>
                  <a:lnTo>
                    <a:pt x="4863" y="173"/>
                  </a:lnTo>
                  <a:lnTo>
                    <a:pt x="4859" y="173"/>
                  </a:lnTo>
                  <a:lnTo>
                    <a:pt x="4828" y="177"/>
                  </a:lnTo>
                  <a:lnTo>
                    <a:pt x="4821" y="177"/>
                  </a:lnTo>
                  <a:lnTo>
                    <a:pt x="4796" y="180"/>
                  </a:lnTo>
                  <a:lnTo>
                    <a:pt x="4772" y="180"/>
                  </a:lnTo>
                  <a:cubicBezTo>
                    <a:pt x="4625" y="299"/>
                    <a:pt x="4495" y="432"/>
                    <a:pt x="4488" y="474"/>
                  </a:cubicBezTo>
                  <a:cubicBezTo>
                    <a:pt x="4488" y="670"/>
                    <a:pt x="4436" y="712"/>
                    <a:pt x="4401" y="730"/>
                  </a:cubicBezTo>
                  <a:lnTo>
                    <a:pt x="4387" y="733"/>
                  </a:lnTo>
                  <a:lnTo>
                    <a:pt x="4341" y="733"/>
                  </a:lnTo>
                  <a:lnTo>
                    <a:pt x="4331" y="730"/>
                  </a:lnTo>
                  <a:lnTo>
                    <a:pt x="4324" y="726"/>
                  </a:lnTo>
                  <a:lnTo>
                    <a:pt x="4306" y="719"/>
                  </a:lnTo>
                  <a:lnTo>
                    <a:pt x="4303" y="712"/>
                  </a:lnTo>
                  <a:cubicBezTo>
                    <a:pt x="4292" y="709"/>
                    <a:pt x="4285" y="702"/>
                    <a:pt x="4278" y="695"/>
                  </a:cubicBezTo>
                  <a:cubicBezTo>
                    <a:pt x="4248" y="664"/>
                    <a:pt x="4134" y="649"/>
                    <a:pt x="4030" y="649"/>
                  </a:cubicBezTo>
                  <a:cubicBezTo>
                    <a:pt x="3955" y="649"/>
                    <a:pt x="3885" y="657"/>
                    <a:pt x="3858" y="674"/>
                  </a:cubicBezTo>
                  <a:cubicBezTo>
                    <a:pt x="3839" y="685"/>
                    <a:pt x="3820" y="689"/>
                    <a:pt x="3802" y="689"/>
                  </a:cubicBezTo>
                  <a:cubicBezTo>
                    <a:pt x="3749" y="689"/>
                    <a:pt x="3699" y="651"/>
                    <a:pt x="3655" y="618"/>
                  </a:cubicBezTo>
                  <a:cubicBezTo>
                    <a:pt x="3599" y="575"/>
                    <a:pt x="3564" y="552"/>
                    <a:pt x="3534" y="552"/>
                  </a:cubicBezTo>
                  <a:cubicBezTo>
                    <a:pt x="3522" y="552"/>
                    <a:pt x="3512" y="555"/>
                    <a:pt x="3501" y="562"/>
                  </a:cubicBezTo>
                  <a:cubicBezTo>
                    <a:pt x="3465" y="581"/>
                    <a:pt x="3428" y="589"/>
                    <a:pt x="3391" y="589"/>
                  </a:cubicBezTo>
                  <a:cubicBezTo>
                    <a:pt x="3316" y="589"/>
                    <a:pt x="3245" y="558"/>
                    <a:pt x="3193" y="537"/>
                  </a:cubicBezTo>
                  <a:lnTo>
                    <a:pt x="3161" y="523"/>
                  </a:lnTo>
                  <a:cubicBezTo>
                    <a:pt x="3151" y="537"/>
                    <a:pt x="3137" y="548"/>
                    <a:pt x="3123" y="558"/>
                  </a:cubicBezTo>
                  <a:cubicBezTo>
                    <a:pt x="3102" y="569"/>
                    <a:pt x="3075" y="574"/>
                    <a:pt x="3045" y="574"/>
                  </a:cubicBezTo>
                  <a:cubicBezTo>
                    <a:pt x="2942" y="574"/>
                    <a:pt x="2801" y="519"/>
                    <a:pt x="2717" y="481"/>
                  </a:cubicBezTo>
                  <a:cubicBezTo>
                    <a:pt x="2668" y="468"/>
                    <a:pt x="2616" y="461"/>
                    <a:pt x="2566" y="461"/>
                  </a:cubicBezTo>
                  <a:cubicBezTo>
                    <a:pt x="2548" y="461"/>
                    <a:pt x="2531" y="462"/>
                    <a:pt x="2514" y="464"/>
                  </a:cubicBezTo>
                  <a:cubicBezTo>
                    <a:pt x="2490" y="464"/>
                    <a:pt x="2466" y="465"/>
                    <a:pt x="2442" y="465"/>
                  </a:cubicBezTo>
                  <a:cubicBezTo>
                    <a:pt x="2344" y="465"/>
                    <a:pt x="2251" y="453"/>
                    <a:pt x="2192" y="383"/>
                  </a:cubicBezTo>
                  <a:cubicBezTo>
                    <a:pt x="2178" y="369"/>
                    <a:pt x="2118" y="331"/>
                    <a:pt x="1842" y="310"/>
                  </a:cubicBezTo>
                  <a:lnTo>
                    <a:pt x="1758" y="303"/>
                  </a:lnTo>
                  <a:cubicBezTo>
                    <a:pt x="1642" y="296"/>
                    <a:pt x="1495" y="292"/>
                    <a:pt x="1306" y="292"/>
                  </a:cubicBezTo>
                  <a:cubicBezTo>
                    <a:pt x="1166" y="292"/>
                    <a:pt x="1117" y="348"/>
                    <a:pt x="1050" y="425"/>
                  </a:cubicBezTo>
                  <a:cubicBezTo>
                    <a:pt x="1033" y="446"/>
                    <a:pt x="1015" y="464"/>
                    <a:pt x="998" y="485"/>
                  </a:cubicBezTo>
                  <a:cubicBezTo>
                    <a:pt x="984" y="495"/>
                    <a:pt x="973" y="506"/>
                    <a:pt x="959" y="516"/>
                  </a:cubicBezTo>
                  <a:lnTo>
                    <a:pt x="949" y="523"/>
                  </a:lnTo>
                  <a:cubicBezTo>
                    <a:pt x="942" y="527"/>
                    <a:pt x="931" y="534"/>
                    <a:pt x="924" y="537"/>
                  </a:cubicBezTo>
                  <a:lnTo>
                    <a:pt x="910" y="544"/>
                  </a:lnTo>
                  <a:lnTo>
                    <a:pt x="886" y="555"/>
                  </a:lnTo>
                  <a:lnTo>
                    <a:pt x="872" y="558"/>
                  </a:lnTo>
                  <a:lnTo>
                    <a:pt x="851" y="565"/>
                  </a:lnTo>
                  <a:lnTo>
                    <a:pt x="837" y="569"/>
                  </a:lnTo>
                  <a:lnTo>
                    <a:pt x="809" y="572"/>
                  </a:lnTo>
                  <a:lnTo>
                    <a:pt x="732" y="572"/>
                  </a:lnTo>
                  <a:cubicBezTo>
                    <a:pt x="735" y="597"/>
                    <a:pt x="746" y="625"/>
                    <a:pt x="756" y="649"/>
                  </a:cubicBezTo>
                  <a:cubicBezTo>
                    <a:pt x="795" y="705"/>
                    <a:pt x="826" y="758"/>
                    <a:pt x="854" y="803"/>
                  </a:cubicBezTo>
                  <a:cubicBezTo>
                    <a:pt x="1015" y="1083"/>
                    <a:pt x="1005" y="1188"/>
                    <a:pt x="984" y="1234"/>
                  </a:cubicBezTo>
                  <a:cubicBezTo>
                    <a:pt x="980" y="1237"/>
                    <a:pt x="980" y="1244"/>
                    <a:pt x="977" y="1251"/>
                  </a:cubicBezTo>
                  <a:cubicBezTo>
                    <a:pt x="938" y="1314"/>
                    <a:pt x="882" y="1363"/>
                    <a:pt x="816" y="1391"/>
                  </a:cubicBezTo>
                  <a:cubicBezTo>
                    <a:pt x="781" y="1405"/>
                    <a:pt x="753" y="1430"/>
                    <a:pt x="725" y="1454"/>
                  </a:cubicBezTo>
                  <a:cubicBezTo>
                    <a:pt x="697" y="1489"/>
                    <a:pt x="627" y="1556"/>
                    <a:pt x="539" y="1636"/>
                  </a:cubicBezTo>
                  <a:cubicBezTo>
                    <a:pt x="434" y="1738"/>
                    <a:pt x="259" y="1902"/>
                    <a:pt x="231" y="1952"/>
                  </a:cubicBezTo>
                  <a:cubicBezTo>
                    <a:pt x="235" y="1983"/>
                    <a:pt x="238" y="2018"/>
                    <a:pt x="245" y="2050"/>
                  </a:cubicBezTo>
                  <a:cubicBezTo>
                    <a:pt x="256" y="2113"/>
                    <a:pt x="263" y="2176"/>
                    <a:pt x="266" y="2239"/>
                  </a:cubicBezTo>
                  <a:lnTo>
                    <a:pt x="294" y="2242"/>
                  </a:lnTo>
                  <a:lnTo>
                    <a:pt x="249" y="2316"/>
                  </a:lnTo>
                  <a:cubicBezTo>
                    <a:pt x="245" y="2323"/>
                    <a:pt x="242" y="2330"/>
                    <a:pt x="238" y="2340"/>
                  </a:cubicBezTo>
                  <a:lnTo>
                    <a:pt x="224" y="2365"/>
                  </a:lnTo>
                  <a:lnTo>
                    <a:pt x="214" y="2365"/>
                  </a:lnTo>
                  <a:cubicBezTo>
                    <a:pt x="158" y="2410"/>
                    <a:pt x="18" y="2620"/>
                    <a:pt x="0" y="2697"/>
                  </a:cubicBezTo>
                  <a:cubicBezTo>
                    <a:pt x="0" y="2701"/>
                    <a:pt x="0" y="2708"/>
                    <a:pt x="0" y="2711"/>
                  </a:cubicBezTo>
                  <a:cubicBezTo>
                    <a:pt x="0" y="2718"/>
                    <a:pt x="4" y="2725"/>
                    <a:pt x="4" y="2732"/>
                  </a:cubicBezTo>
                  <a:lnTo>
                    <a:pt x="4" y="2739"/>
                  </a:lnTo>
                  <a:cubicBezTo>
                    <a:pt x="7" y="2746"/>
                    <a:pt x="11" y="2750"/>
                    <a:pt x="14" y="2757"/>
                  </a:cubicBezTo>
                  <a:lnTo>
                    <a:pt x="21" y="2767"/>
                  </a:lnTo>
                  <a:cubicBezTo>
                    <a:pt x="25" y="2774"/>
                    <a:pt x="28" y="2781"/>
                    <a:pt x="35" y="2792"/>
                  </a:cubicBezTo>
                  <a:lnTo>
                    <a:pt x="42" y="2802"/>
                  </a:lnTo>
                  <a:lnTo>
                    <a:pt x="56" y="2816"/>
                  </a:lnTo>
                  <a:lnTo>
                    <a:pt x="67" y="2830"/>
                  </a:lnTo>
                  <a:lnTo>
                    <a:pt x="70" y="2834"/>
                  </a:lnTo>
                  <a:lnTo>
                    <a:pt x="91" y="2851"/>
                  </a:lnTo>
                  <a:cubicBezTo>
                    <a:pt x="105" y="2865"/>
                    <a:pt x="123" y="2876"/>
                    <a:pt x="140" y="2886"/>
                  </a:cubicBezTo>
                  <a:lnTo>
                    <a:pt x="147" y="2893"/>
                  </a:lnTo>
                  <a:lnTo>
                    <a:pt x="165" y="2904"/>
                  </a:lnTo>
                  <a:cubicBezTo>
                    <a:pt x="175" y="2907"/>
                    <a:pt x="186" y="2911"/>
                    <a:pt x="196" y="2918"/>
                  </a:cubicBezTo>
                  <a:cubicBezTo>
                    <a:pt x="207" y="2921"/>
                    <a:pt x="217" y="2925"/>
                    <a:pt x="228" y="2928"/>
                  </a:cubicBezTo>
                  <a:lnTo>
                    <a:pt x="245" y="2939"/>
                  </a:lnTo>
                  <a:lnTo>
                    <a:pt x="252" y="2942"/>
                  </a:lnTo>
                  <a:cubicBezTo>
                    <a:pt x="266" y="2949"/>
                    <a:pt x="280" y="2960"/>
                    <a:pt x="294" y="2970"/>
                  </a:cubicBezTo>
                  <a:lnTo>
                    <a:pt x="340" y="2967"/>
                  </a:lnTo>
                  <a:lnTo>
                    <a:pt x="343" y="2967"/>
                  </a:lnTo>
                  <a:lnTo>
                    <a:pt x="389" y="2963"/>
                  </a:lnTo>
                  <a:lnTo>
                    <a:pt x="396" y="2963"/>
                  </a:lnTo>
                  <a:lnTo>
                    <a:pt x="434" y="2960"/>
                  </a:lnTo>
                  <a:lnTo>
                    <a:pt x="473" y="2960"/>
                  </a:lnTo>
                  <a:cubicBezTo>
                    <a:pt x="557" y="2967"/>
                    <a:pt x="641" y="2984"/>
                    <a:pt x="721" y="3005"/>
                  </a:cubicBezTo>
                  <a:cubicBezTo>
                    <a:pt x="819" y="3030"/>
                    <a:pt x="921" y="3047"/>
                    <a:pt x="1022" y="3058"/>
                  </a:cubicBezTo>
                  <a:cubicBezTo>
                    <a:pt x="1141" y="3058"/>
                    <a:pt x="1327" y="3107"/>
                    <a:pt x="1394" y="3173"/>
                  </a:cubicBezTo>
                  <a:cubicBezTo>
                    <a:pt x="1396" y="3176"/>
                    <a:pt x="1402" y="3177"/>
                    <a:pt x="1410" y="3177"/>
                  </a:cubicBezTo>
                  <a:cubicBezTo>
                    <a:pt x="1436" y="3177"/>
                    <a:pt x="1490" y="3161"/>
                    <a:pt x="1544" y="3107"/>
                  </a:cubicBezTo>
                  <a:cubicBezTo>
                    <a:pt x="1576" y="3075"/>
                    <a:pt x="1614" y="3054"/>
                    <a:pt x="1660" y="3047"/>
                  </a:cubicBezTo>
                  <a:cubicBezTo>
                    <a:pt x="1680" y="3044"/>
                    <a:pt x="1700" y="3042"/>
                    <a:pt x="1719" y="3042"/>
                  </a:cubicBezTo>
                  <a:cubicBezTo>
                    <a:pt x="1744" y="3042"/>
                    <a:pt x="1768" y="3045"/>
                    <a:pt x="1793" y="3051"/>
                  </a:cubicBezTo>
                  <a:cubicBezTo>
                    <a:pt x="1814" y="3054"/>
                    <a:pt x="1838" y="3054"/>
                    <a:pt x="1863" y="3058"/>
                  </a:cubicBezTo>
                  <a:cubicBezTo>
                    <a:pt x="1940" y="3058"/>
                    <a:pt x="2080" y="2984"/>
                    <a:pt x="2115" y="2925"/>
                  </a:cubicBezTo>
                  <a:cubicBezTo>
                    <a:pt x="2132" y="2897"/>
                    <a:pt x="2167" y="2865"/>
                    <a:pt x="2293" y="2813"/>
                  </a:cubicBezTo>
                  <a:lnTo>
                    <a:pt x="2304" y="2809"/>
                  </a:lnTo>
                  <a:lnTo>
                    <a:pt x="2339" y="2799"/>
                  </a:lnTo>
                  <a:lnTo>
                    <a:pt x="2374" y="2785"/>
                  </a:lnTo>
                  <a:cubicBezTo>
                    <a:pt x="2398" y="2778"/>
                    <a:pt x="2426" y="2771"/>
                    <a:pt x="2451" y="2760"/>
                  </a:cubicBezTo>
                  <a:lnTo>
                    <a:pt x="2468" y="2757"/>
                  </a:lnTo>
                  <a:lnTo>
                    <a:pt x="2521" y="2739"/>
                  </a:lnTo>
                  <a:cubicBezTo>
                    <a:pt x="2615" y="2711"/>
                    <a:pt x="2713" y="2690"/>
                    <a:pt x="2811" y="2673"/>
                  </a:cubicBezTo>
                  <a:lnTo>
                    <a:pt x="2825" y="2673"/>
                  </a:lnTo>
                  <a:cubicBezTo>
                    <a:pt x="2833" y="2672"/>
                    <a:pt x="2841" y="2671"/>
                    <a:pt x="2848" y="2671"/>
                  </a:cubicBezTo>
                  <a:cubicBezTo>
                    <a:pt x="2938" y="2671"/>
                    <a:pt x="3025" y="2745"/>
                    <a:pt x="3116" y="2813"/>
                  </a:cubicBezTo>
                  <a:cubicBezTo>
                    <a:pt x="3165" y="2855"/>
                    <a:pt x="3238" y="2914"/>
                    <a:pt x="3270" y="2914"/>
                  </a:cubicBezTo>
                  <a:cubicBezTo>
                    <a:pt x="3480" y="2918"/>
                    <a:pt x="3662" y="3058"/>
                    <a:pt x="3725" y="3257"/>
                  </a:cubicBezTo>
                  <a:cubicBezTo>
                    <a:pt x="3739" y="3299"/>
                    <a:pt x="3757" y="3341"/>
                    <a:pt x="3778" y="3383"/>
                  </a:cubicBezTo>
                  <a:cubicBezTo>
                    <a:pt x="3816" y="3460"/>
                    <a:pt x="3858" y="3534"/>
                    <a:pt x="3907" y="3604"/>
                  </a:cubicBezTo>
                  <a:cubicBezTo>
                    <a:pt x="3928" y="3635"/>
                    <a:pt x="3953" y="3663"/>
                    <a:pt x="3974" y="3691"/>
                  </a:cubicBezTo>
                  <a:lnTo>
                    <a:pt x="3995" y="3716"/>
                  </a:lnTo>
                  <a:cubicBezTo>
                    <a:pt x="4009" y="3733"/>
                    <a:pt x="4019" y="3751"/>
                    <a:pt x="4033" y="3761"/>
                  </a:cubicBezTo>
                  <a:lnTo>
                    <a:pt x="4047" y="3779"/>
                  </a:lnTo>
                  <a:cubicBezTo>
                    <a:pt x="4145" y="3877"/>
                    <a:pt x="4198" y="4105"/>
                    <a:pt x="4198" y="4182"/>
                  </a:cubicBezTo>
                  <a:cubicBezTo>
                    <a:pt x="4198" y="4210"/>
                    <a:pt x="4184" y="4234"/>
                    <a:pt x="4163" y="4252"/>
                  </a:cubicBezTo>
                  <a:cubicBezTo>
                    <a:pt x="4144" y="4265"/>
                    <a:pt x="4123" y="4271"/>
                    <a:pt x="4098" y="4271"/>
                  </a:cubicBezTo>
                  <a:cubicBezTo>
                    <a:pt x="4051" y="4271"/>
                    <a:pt x="3989" y="4251"/>
                    <a:pt x="3900" y="4224"/>
                  </a:cubicBezTo>
                  <a:cubicBezTo>
                    <a:pt x="3851" y="4210"/>
                    <a:pt x="3795" y="4192"/>
                    <a:pt x="3743" y="4182"/>
                  </a:cubicBezTo>
                  <a:cubicBezTo>
                    <a:pt x="3730" y="4177"/>
                    <a:pt x="3717" y="4174"/>
                    <a:pt x="3705" y="4174"/>
                  </a:cubicBezTo>
                  <a:cubicBezTo>
                    <a:pt x="3688" y="4174"/>
                    <a:pt x="3672" y="4179"/>
                    <a:pt x="3659" y="4189"/>
                  </a:cubicBezTo>
                  <a:cubicBezTo>
                    <a:pt x="3641" y="4203"/>
                    <a:pt x="3617" y="4241"/>
                    <a:pt x="3617" y="4360"/>
                  </a:cubicBezTo>
                  <a:cubicBezTo>
                    <a:pt x="3617" y="4437"/>
                    <a:pt x="3533" y="4574"/>
                    <a:pt x="3312" y="4857"/>
                  </a:cubicBezTo>
                  <a:lnTo>
                    <a:pt x="3294" y="4882"/>
                  </a:lnTo>
                  <a:lnTo>
                    <a:pt x="3308" y="4889"/>
                  </a:lnTo>
                  <a:lnTo>
                    <a:pt x="3315" y="4892"/>
                  </a:lnTo>
                  <a:cubicBezTo>
                    <a:pt x="3340" y="4903"/>
                    <a:pt x="3365" y="4910"/>
                    <a:pt x="3386" y="4913"/>
                  </a:cubicBezTo>
                  <a:lnTo>
                    <a:pt x="3389" y="4913"/>
                  </a:lnTo>
                  <a:cubicBezTo>
                    <a:pt x="3407" y="4917"/>
                    <a:pt x="3424" y="4920"/>
                    <a:pt x="3442" y="4924"/>
                  </a:cubicBezTo>
                  <a:cubicBezTo>
                    <a:pt x="3480" y="4910"/>
                    <a:pt x="3515" y="4892"/>
                    <a:pt x="3550" y="4871"/>
                  </a:cubicBezTo>
                  <a:cubicBezTo>
                    <a:pt x="3638" y="4822"/>
                    <a:pt x="3697" y="4794"/>
                    <a:pt x="3743" y="4794"/>
                  </a:cubicBezTo>
                  <a:lnTo>
                    <a:pt x="3760" y="4794"/>
                  </a:lnTo>
                  <a:lnTo>
                    <a:pt x="3771" y="4798"/>
                  </a:lnTo>
                  <a:lnTo>
                    <a:pt x="3774" y="4798"/>
                  </a:lnTo>
                  <a:lnTo>
                    <a:pt x="3785" y="4801"/>
                  </a:lnTo>
                  <a:lnTo>
                    <a:pt x="3799" y="4808"/>
                  </a:lnTo>
                  <a:lnTo>
                    <a:pt x="3802" y="4808"/>
                  </a:lnTo>
                  <a:lnTo>
                    <a:pt x="3820" y="4815"/>
                  </a:lnTo>
                  <a:lnTo>
                    <a:pt x="3823" y="4819"/>
                  </a:lnTo>
                  <a:lnTo>
                    <a:pt x="3841" y="4833"/>
                  </a:lnTo>
                  <a:lnTo>
                    <a:pt x="3844" y="4833"/>
                  </a:lnTo>
                  <a:lnTo>
                    <a:pt x="3865" y="4850"/>
                  </a:lnTo>
                  <a:lnTo>
                    <a:pt x="3869" y="4850"/>
                  </a:lnTo>
                  <a:cubicBezTo>
                    <a:pt x="3883" y="4728"/>
                    <a:pt x="3939" y="4682"/>
                    <a:pt x="4061" y="4595"/>
                  </a:cubicBezTo>
                  <a:cubicBezTo>
                    <a:pt x="4089" y="4574"/>
                    <a:pt x="4121" y="4553"/>
                    <a:pt x="4156" y="4525"/>
                  </a:cubicBezTo>
                  <a:cubicBezTo>
                    <a:pt x="4254" y="4451"/>
                    <a:pt x="4310" y="4346"/>
                    <a:pt x="4366" y="4245"/>
                  </a:cubicBezTo>
                  <a:cubicBezTo>
                    <a:pt x="4439" y="4115"/>
                    <a:pt x="4509" y="3992"/>
                    <a:pt x="4653" y="3964"/>
                  </a:cubicBezTo>
                  <a:cubicBezTo>
                    <a:pt x="4705" y="3950"/>
                    <a:pt x="4761" y="3936"/>
                    <a:pt x="4814" y="3919"/>
                  </a:cubicBezTo>
                  <a:cubicBezTo>
                    <a:pt x="4910" y="3880"/>
                    <a:pt x="5014" y="3861"/>
                    <a:pt x="5117" y="3861"/>
                  </a:cubicBezTo>
                  <a:cubicBezTo>
                    <a:pt x="5172" y="3861"/>
                    <a:pt x="5226" y="3866"/>
                    <a:pt x="5279" y="3877"/>
                  </a:cubicBezTo>
                  <a:cubicBezTo>
                    <a:pt x="5335" y="3884"/>
                    <a:pt x="5412" y="3901"/>
                    <a:pt x="5437" y="3964"/>
                  </a:cubicBezTo>
                  <a:cubicBezTo>
                    <a:pt x="5462" y="4028"/>
                    <a:pt x="5419" y="4091"/>
                    <a:pt x="5381" y="4140"/>
                  </a:cubicBezTo>
                  <a:cubicBezTo>
                    <a:pt x="5367" y="4161"/>
                    <a:pt x="5332" y="4206"/>
                    <a:pt x="5335" y="4220"/>
                  </a:cubicBezTo>
                  <a:cubicBezTo>
                    <a:pt x="5335" y="4220"/>
                    <a:pt x="5339" y="4227"/>
                    <a:pt x="5356" y="4238"/>
                  </a:cubicBezTo>
                  <a:cubicBezTo>
                    <a:pt x="5422" y="4270"/>
                    <a:pt x="5548" y="4277"/>
                    <a:pt x="5678" y="4277"/>
                  </a:cubicBezTo>
                  <a:cubicBezTo>
                    <a:pt x="5716" y="4277"/>
                    <a:pt x="5754" y="4277"/>
                    <a:pt x="5791" y="4276"/>
                  </a:cubicBezTo>
                  <a:cubicBezTo>
                    <a:pt x="5831" y="4276"/>
                    <a:pt x="5869" y="4275"/>
                    <a:pt x="5906" y="4275"/>
                  </a:cubicBezTo>
                  <a:cubicBezTo>
                    <a:pt x="6108" y="4275"/>
                    <a:pt x="6257" y="4291"/>
                    <a:pt x="6281" y="4413"/>
                  </a:cubicBezTo>
                  <a:cubicBezTo>
                    <a:pt x="6312" y="4563"/>
                    <a:pt x="6057" y="4654"/>
                    <a:pt x="5784" y="4756"/>
                  </a:cubicBezTo>
                  <a:cubicBezTo>
                    <a:pt x="5721" y="4777"/>
                    <a:pt x="5640" y="4808"/>
                    <a:pt x="5591" y="4829"/>
                  </a:cubicBezTo>
                  <a:cubicBezTo>
                    <a:pt x="5644" y="4854"/>
                    <a:pt x="5731" y="4885"/>
                    <a:pt x="5794" y="4906"/>
                  </a:cubicBezTo>
                  <a:cubicBezTo>
                    <a:pt x="5892" y="4938"/>
                    <a:pt x="5983" y="4976"/>
                    <a:pt x="6074" y="5025"/>
                  </a:cubicBezTo>
                  <a:cubicBezTo>
                    <a:pt x="6193" y="5102"/>
                    <a:pt x="6158" y="5242"/>
                    <a:pt x="6134" y="5347"/>
                  </a:cubicBezTo>
                  <a:cubicBezTo>
                    <a:pt x="6120" y="5382"/>
                    <a:pt x="6116" y="5421"/>
                    <a:pt x="6116" y="5459"/>
                  </a:cubicBezTo>
                  <a:cubicBezTo>
                    <a:pt x="6121" y="5466"/>
                    <a:pt x="6135" y="5470"/>
                    <a:pt x="6156" y="5470"/>
                  </a:cubicBezTo>
                  <a:cubicBezTo>
                    <a:pt x="6217" y="5470"/>
                    <a:pt x="6338" y="5435"/>
                    <a:pt x="6470" y="5340"/>
                  </a:cubicBezTo>
                  <a:cubicBezTo>
                    <a:pt x="6547" y="5288"/>
                    <a:pt x="6634" y="5249"/>
                    <a:pt x="6725" y="5228"/>
                  </a:cubicBezTo>
                  <a:cubicBezTo>
                    <a:pt x="6823" y="5207"/>
                    <a:pt x="6914" y="5165"/>
                    <a:pt x="6998" y="5113"/>
                  </a:cubicBezTo>
                  <a:cubicBezTo>
                    <a:pt x="7108" y="5039"/>
                    <a:pt x="7260" y="5027"/>
                    <a:pt x="7401" y="5027"/>
                  </a:cubicBezTo>
                  <a:cubicBezTo>
                    <a:pt x="7441" y="5027"/>
                    <a:pt x="7480" y="5028"/>
                    <a:pt x="7517" y="5029"/>
                  </a:cubicBezTo>
                  <a:cubicBezTo>
                    <a:pt x="7541" y="5030"/>
                    <a:pt x="7565" y="5031"/>
                    <a:pt x="7589" y="5031"/>
                  </a:cubicBezTo>
                  <a:cubicBezTo>
                    <a:pt x="7623" y="5031"/>
                    <a:pt x="7657" y="5029"/>
                    <a:pt x="7692" y="5025"/>
                  </a:cubicBezTo>
                  <a:cubicBezTo>
                    <a:pt x="7656" y="5006"/>
                    <a:pt x="7566" y="4976"/>
                    <a:pt x="7384" y="4976"/>
                  </a:cubicBezTo>
                  <a:cubicBezTo>
                    <a:pt x="7335" y="4976"/>
                    <a:pt x="7279" y="4978"/>
                    <a:pt x="7215" y="4983"/>
                  </a:cubicBezTo>
                  <a:cubicBezTo>
                    <a:pt x="7195" y="4986"/>
                    <a:pt x="7174" y="4987"/>
                    <a:pt x="7154" y="4987"/>
                  </a:cubicBezTo>
                  <a:cubicBezTo>
                    <a:pt x="7045" y="4987"/>
                    <a:pt x="6937" y="4948"/>
                    <a:pt x="6855" y="4875"/>
                  </a:cubicBezTo>
                  <a:cubicBezTo>
                    <a:pt x="6711" y="4745"/>
                    <a:pt x="6701" y="4532"/>
                    <a:pt x="6701" y="4472"/>
                  </a:cubicBezTo>
                  <a:cubicBezTo>
                    <a:pt x="6701" y="4332"/>
                    <a:pt x="7201" y="3992"/>
                    <a:pt x="7446" y="3971"/>
                  </a:cubicBezTo>
                  <a:cubicBezTo>
                    <a:pt x="7692" y="3947"/>
                    <a:pt x="7895" y="3873"/>
                    <a:pt x="8122" y="3765"/>
                  </a:cubicBezTo>
                  <a:cubicBezTo>
                    <a:pt x="8248" y="3712"/>
                    <a:pt x="8378" y="3674"/>
                    <a:pt x="8514" y="3649"/>
                  </a:cubicBezTo>
                  <a:lnTo>
                    <a:pt x="8511" y="3632"/>
                  </a:lnTo>
                  <a:lnTo>
                    <a:pt x="8507" y="3618"/>
                  </a:lnTo>
                  <a:cubicBezTo>
                    <a:pt x="8507" y="3607"/>
                    <a:pt x="8504" y="3593"/>
                    <a:pt x="8504" y="3583"/>
                  </a:cubicBezTo>
                  <a:lnTo>
                    <a:pt x="8504" y="3576"/>
                  </a:lnTo>
                  <a:cubicBezTo>
                    <a:pt x="8504" y="3569"/>
                    <a:pt x="8500" y="3558"/>
                    <a:pt x="8500" y="3548"/>
                  </a:cubicBezTo>
                  <a:cubicBezTo>
                    <a:pt x="8497" y="3541"/>
                    <a:pt x="8500" y="3541"/>
                    <a:pt x="8500" y="3537"/>
                  </a:cubicBezTo>
                  <a:lnTo>
                    <a:pt x="8500" y="3516"/>
                  </a:lnTo>
                  <a:lnTo>
                    <a:pt x="8500" y="3506"/>
                  </a:lnTo>
                  <a:lnTo>
                    <a:pt x="8500" y="3485"/>
                  </a:lnTo>
                  <a:lnTo>
                    <a:pt x="8500" y="3474"/>
                  </a:lnTo>
                  <a:cubicBezTo>
                    <a:pt x="8500" y="3467"/>
                    <a:pt x="8500" y="3460"/>
                    <a:pt x="8504" y="3457"/>
                  </a:cubicBezTo>
                  <a:cubicBezTo>
                    <a:pt x="8504" y="3453"/>
                    <a:pt x="8504" y="3450"/>
                    <a:pt x="8507" y="3446"/>
                  </a:cubicBezTo>
                  <a:cubicBezTo>
                    <a:pt x="8511" y="3439"/>
                    <a:pt x="8514" y="3429"/>
                    <a:pt x="8518" y="3422"/>
                  </a:cubicBezTo>
                  <a:cubicBezTo>
                    <a:pt x="8528" y="3411"/>
                    <a:pt x="8539" y="3401"/>
                    <a:pt x="8553" y="3390"/>
                  </a:cubicBezTo>
                  <a:lnTo>
                    <a:pt x="8556" y="3390"/>
                  </a:lnTo>
                  <a:cubicBezTo>
                    <a:pt x="8560" y="3387"/>
                    <a:pt x="8567" y="3383"/>
                    <a:pt x="8570" y="3383"/>
                  </a:cubicBezTo>
                  <a:lnTo>
                    <a:pt x="8581" y="3380"/>
                  </a:lnTo>
                  <a:lnTo>
                    <a:pt x="8595" y="3376"/>
                  </a:lnTo>
                  <a:cubicBezTo>
                    <a:pt x="8654" y="3341"/>
                    <a:pt x="8710" y="3299"/>
                    <a:pt x="8763" y="3250"/>
                  </a:cubicBezTo>
                  <a:cubicBezTo>
                    <a:pt x="8885" y="3149"/>
                    <a:pt x="8962" y="3086"/>
                    <a:pt x="9029" y="3086"/>
                  </a:cubicBezTo>
                  <a:lnTo>
                    <a:pt x="9053" y="3086"/>
                  </a:lnTo>
                  <a:cubicBezTo>
                    <a:pt x="9081" y="3086"/>
                    <a:pt x="9123" y="3093"/>
                    <a:pt x="9169" y="3096"/>
                  </a:cubicBezTo>
                  <a:cubicBezTo>
                    <a:pt x="9218" y="3103"/>
                    <a:pt x="9274" y="3110"/>
                    <a:pt x="9330" y="3117"/>
                  </a:cubicBezTo>
                  <a:cubicBezTo>
                    <a:pt x="9358" y="3121"/>
                    <a:pt x="9389" y="3121"/>
                    <a:pt x="9417" y="3121"/>
                  </a:cubicBezTo>
                  <a:cubicBezTo>
                    <a:pt x="9428" y="3082"/>
                    <a:pt x="9442" y="3044"/>
                    <a:pt x="9459" y="3005"/>
                  </a:cubicBezTo>
                  <a:cubicBezTo>
                    <a:pt x="9484" y="2960"/>
                    <a:pt x="9501" y="2907"/>
                    <a:pt x="9512" y="2855"/>
                  </a:cubicBezTo>
                  <a:cubicBezTo>
                    <a:pt x="9505" y="2844"/>
                    <a:pt x="9498" y="2834"/>
                    <a:pt x="9487" y="2823"/>
                  </a:cubicBezTo>
                  <a:lnTo>
                    <a:pt x="9470" y="2802"/>
                  </a:lnTo>
                  <a:cubicBezTo>
                    <a:pt x="9428" y="2764"/>
                    <a:pt x="9400" y="2715"/>
                    <a:pt x="9386" y="2659"/>
                  </a:cubicBezTo>
                  <a:cubicBezTo>
                    <a:pt x="9382" y="2648"/>
                    <a:pt x="9382" y="2641"/>
                    <a:pt x="9386" y="2631"/>
                  </a:cubicBezTo>
                  <a:cubicBezTo>
                    <a:pt x="9386" y="2624"/>
                    <a:pt x="9389" y="2613"/>
                    <a:pt x="9393" y="2603"/>
                  </a:cubicBezTo>
                  <a:cubicBezTo>
                    <a:pt x="9414" y="2550"/>
                    <a:pt x="9473" y="2529"/>
                    <a:pt x="9522" y="2508"/>
                  </a:cubicBezTo>
                  <a:cubicBezTo>
                    <a:pt x="9540" y="2501"/>
                    <a:pt x="9557" y="2494"/>
                    <a:pt x="9575" y="2487"/>
                  </a:cubicBezTo>
                  <a:cubicBezTo>
                    <a:pt x="9561" y="2477"/>
                    <a:pt x="9547" y="2463"/>
                    <a:pt x="9533" y="2452"/>
                  </a:cubicBezTo>
                  <a:cubicBezTo>
                    <a:pt x="9494" y="2424"/>
                    <a:pt x="9449" y="2393"/>
                    <a:pt x="9449" y="2337"/>
                  </a:cubicBezTo>
                  <a:cubicBezTo>
                    <a:pt x="9452" y="2295"/>
                    <a:pt x="9477" y="2256"/>
                    <a:pt x="9512" y="2228"/>
                  </a:cubicBezTo>
                  <a:lnTo>
                    <a:pt x="9526" y="2214"/>
                  </a:lnTo>
                  <a:cubicBezTo>
                    <a:pt x="9557" y="2190"/>
                    <a:pt x="9586" y="2162"/>
                    <a:pt x="9603" y="2127"/>
                  </a:cubicBezTo>
                  <a:cubicBezTo>
                    <a:pt x="9603" y="2123"/>
                    <a:pt x="9603" y="2120"/>
                    <a:pt x="9603" y="2116"/>
                  </a:cubicBezTo>
                  <a:cubicBezTo>
                    <a:pt x="9600" y="2088"/>
                    <a:pt x="9543" y="2067"/>
                    <a:pt x="9477" y="2043"/>
                  </a:cubicBezTo>
                  <a:cubicBezTo>
                    <a:pt x="9424" y="2022"/>
                    <a:pt x="9372" y="1997"/>
                    <a:pt x="9323" y="1973"/>
                  </a:cubicBezTo>
                  <a:cubicBezTo>
                    <a:pt x="9253" y="1937"/>
                    <a:pt x="9176" y="1916"/>
                    <a:pt x="9099" y="1913"/>
                  </a:cubicBezTo>
                  <a:cubicBezTo>
                    <a:pt x="9018" y="1906"/>
                    <a:pt x="8938" y="1885"/>
                    <a:pt x="8864" y="1850"/>
                  </a:cubicBezTo>
                  <a:cubicBezTo>
                    <a:pt x="8798" y="1818"/>
                    <a:pt x="8675" y="1815"/>
                    <a:pt x="8588" y="1811"/>
                  </a:cubicBezTo>
                  <a:cubicBezTo>
                    <a:pt x="8476" y="1808"/>
                    <a:pt x="8385" y="1804"/>
                    <a:pt x="8378" y="1731"/>
                  </a:cubicBezTo>
                  <a:cubicBezTo>
                    <a:pt x="8350" y="1692"/>
                    <a:pt x="8315" y="1654"/>
                    <a:pt x="8280" y="1619"/>
                  </a:cubicBezTo>
                  <a:cubicBezTo>
                    <a:pt x="8231" y="1573"/>
                    <a:pt x="8185" y="1517"/>
                    <a:pt x="8143" y="1461"/>
                  </a:cubicBezTo>
                  <a:cubicBezTo>
                    <a:pt x="8143" y="1458"/>
                    <a:pt x="8140" y="1454"/>
                    <a:pt x="8129" y="1451"/>
                  </a:cubicBezTo>
                  <a:cubicBezTo>
                    <a:pt x="8122" y="1449"/>
                    <a:pt x="8114" y="1448"/>
                    <a:pt x="8105" y="1448"/>
                  </a:cubicBezTo>
                  <a:cubicBezTo>
                    <a:pt x="8059" y="1448"/>
                    <a:pt x="7992" y="1471"/>
                    <a:pt x="7933" y="1507"/>
                  </a:cubicBezTo>
                  <a:cubicBezTo>
                    <a:pt x="7877" y="1544"/>
                    <a:pt x="7810" y="1578"/>
                    <a:pt x="7734" y="1578"/>
                  </a:cubicBezTo>
                  <a:cubicBezTo>
                    <a:pt x="7687" y="1578"/>
                    <a:pt x="7636" y="1565"/>
                    <a:pt x="7583" y="1531"/>
                  </a:cubicBezTo>
                  <a:cubicBezTo>
                    <a:pt x="7555" y="1517"/>
                    <a:pt x="7531" y="1496"/>
                    <a:pt x="7506" y="1479"/>
                  </a:cubicBezTo>
                  <a:cubicBezTo>
                    <a:pt x="7464" y="1444"/>
                    <a:pt x="7418" y="1412"/>
                    <a:pt x="7390" y="1412"/>
                  </a:cubicBezTo>
                  <a:cubicBezTo>
                    <a:pt x="7383" y="1412"/>
                    <a:pt x="7380" y="1416"/>
                    <a:pt x="7376" y="1416"/>
                  </a:cubicBezTo>
                  <a:cubicBezTo>
                    <a:pt x="7346" y="1429"/>
                    <a:pt x="7307" y="1437"/>
                    <a:pt x="7268" y="1437"/>
                  </a:cubicBezTo>
                  <a:cubicBezTo>
                    <a:pt x="7214" y="1437"/>
                    <a:pt x="7159" y="1422"/>
                    <a:pt x="7121" y="1388"/>
                  </a:cubicBezTo>
                  <a:cubicBezTo>
                    <a:pt x="7075" y="1349"/>
                    <a:pt x="7061" y="1286"/>
                    <a:pt x="7082" y="1227"/>
                  </a:cubicBezTo>
                  <a:cubicBezTo>
                    <a:pt x="7103" y="1150"/>
                    <a:pt x="6942" y="912"/>
                    <a:pt x="6876" y="884"/>
                  </a:cubicBezTo>
                  <a:cubicBezTo>
                    <a:pt x="6869" y="880"/>
                    <a:pt x="6862" y="880"/>
                    <a:pt x="6858" y="880"/>
                  </a:cubicBezTo>
                  <a:cubicBezTo>
                    <a:pt x="6827" y="877"/>
                    <a:pt x="6795" y="873"/>
                    <a:pt x="6764" y="873"/>
                  </a:cubicBezTo>
                  <a:cubicBezTo>
                    <a:pt x="6683" y="873"/>
                    <a:pt x="6589" y="870"/>
                    <a:pt x="6519" y="831"/>
                  </a:cubicBezTo>
                  <a:cubicBezTo>
                    <a:pt x="6501" y="821"/>
                    <a:pt x="6484" y="810"/>
                    <a:pt x="6470" y="793"/>
                  </a:cubicBezTo>
                  <a:cubicBezTo>
                    <a:pt x="6459" y="782"/>
                    <a:pt x="6449" y="768"/>
                    <a:pt x="6442" y="754"/>
                  </a:cubicBezTo>
                  <a:cubicBezTo>
                    <a:pt x="6424" y="723"/>
                    <a:pt x="6407" y="691"/>
                    <a:pt x="6386" y="660"/>
                  </a:cubicBezTo>
                  <a:cubicBezTo>
                    <a:pt x="6375" y="642"/>
                    <a:pt x="6365" y="628"/>
                    <a:pt x="6354" y="611"/>
                  </a:cubicBezTo>
                  <a:cubicBezTo>
                    <a:pt x="6309" y="541"/>
                    <a:pt x="6281" y="467"/>
                    <a:pt x="6323" y="390"/>
                  </a:cubicBezTo>
                  <a:cubicBezTo>
                    <a:pt x="6347" y="348"/>
                    <a:pt x="6323" y="208"/>
                    <a:pt x="6284" y="107"/>
                  </a:cubicBezTo>
                  <a:cubicBezTo>
                    <a:pt x="6274" y="86"/>
                    <a:pt x="6263" y="65"/>
                    <a:pt x="6253" y="44"/>
                  </a:cubicBezTo>
                  <a:cubicBezTo>
                    <a:pt x="6233" y="16"/>
                    <a:pt x="6139" y="1"/>
                    <a:pt x="6047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717" name="Google Shape;6717;p105"/>
            <p:cNvSpPr/>
            <p:nvPr/>
          </p:nvSpPr>
          <p:spPr>
            <a:xfrm>
              <a:off x="2221782" y="16200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718" name="Google Shape;6718;p105"/>
            <p:cNvSpPr/>
            <p:nvPr/>
          </p:nvSpPr>
          <p:spPr>
            <a:xfrm>
              <a:off x="2214518" y="164296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1" y="0"/>
                  </a:moveTo>
                  <a:lnTo>
                    <a:pt x="18" y="4"/>
                  </a:lnTo>
                  <a:cubicBezTo>
                    <a:pt x="14" y="11"/>
                    <a:pt x="7" y="18"/>
                    <a:pt x="0" y="25"/>
                  </a:cubicBezTo>
                  <a:lnTo>
                    <a:pt x="0" y="28"/>
                  </a:lnTo>
                  <a:lnTo>
                    <a:pt x="11" y="28"/>
                  </a:ln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719" name="Google Shape;6719;p105"/>
            <p:cNvSpPr/>
            <p:nvPr/>
          </p:nvSpPr>
          <p:spPr>
            <a:xfrm>
              <a:off x="2223113" y="1622133"/>
              <a:ext cx="2200" cy="5865"/>
            </a:xfrm>
            <a:custGeom>
              <a:avLst/>
              <a:gdLst/>
              <a:ahLst/>
              <a:cxnLst/>
              <a:rect l="l" t="t" r="r" b="b"/>
              <a:pathLst>
                <a:path w="162" h="432" extrusionOk="0">
                  <a:moveTo>
                    <a:pt x="134" y="431"/>
                  </a:moveTo>
                  <a:cubicBezTo>
                    <a:pt x="151" y="389"/>
                    <a:pt x="162" y="281"/>
                    <a:pt x="1" y="1"/>
                  </a:cubicBezTo>
                  <a:cubicBezTo>
                    <a:pt x="162" y="281"/>
                    <a:pt x="151" y="389"/>
                    <a:pt x="134" y="43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720" name="Google Shape;6720;p105"/>
            <p:cNvSpPr/>
            <p:nvPr/>
          </p:nvSpPr>
          <p:spPr>
            <a:xfrm>
              <a:off x="2213609" y="1650510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721" name="Google Shape;6721;p105"/>
            <p:cNvSpPr/>
            <p:nvPr/>
          </p:nvSpPr>
          <p:spPr>
            <a:xfrm>
              <a:off x="2212808" y="1649940"/>
              <a:ext cx="679" cy="489"/>
            </a:xfrm>
            <a:custGeom>
              <a:avLst/>
              <a:gdLst/>
              <a:ahLst/>
              <a:cxnLst/>
              <a:rect l="l" t="t" r="r" b="b"/>
              <a:pathLst>
                <a:path w="50" h="36" extrusionOk="0">
                  <a:moveTo>
                    <a:pt x="0" y="1"/>
                  </a:moveTo>
                  <a:lnTo>
                    <a:pt x="7" y="8"/>
                  </a:lnTo>
                  <a:cubicBezTo>
                    <a:pt x="21" y="18"/>
                    <a:pt x="35" y="29"/>
                    <a:pt x="49" y="36"/>
                  </a:cubicBezTo>
                  <a:cubicBezTo>
                    <a:pt x="32" y="25"/>
                    <a:pt x="18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722" name="Google Shape;6722;p105"/>
            <p:cNvSpPr/>
            <p:nvPr/>
          </p:nvSpPr>
          <p:spPr>
            <a:xfrm>
              <a:off x="2214654" y="165098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" y="1"/>
                  </a:moveTo>
                  <a:lnTo>
                    <a:pt x="22" y="1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723" name="Google Shape;6723;p105"/>
            <p:cNvSpPr/>
            <p:nvPr/>
          </p:nvSpPr>
          <p:spPr>
            <a:xfrm>
              <a:off x="2214994" y="1651176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0" y="1"/>
                  </a:moveTo>
                  <a:lnTo>
                    <a:pt x="0" y="1"/>
                  </a:lnTo>
                  <a:cubicBezTo>
                    <a:pt x="18" y="8"/>
                    <a:pt x="28" y="18"/>
                    <a:pt x="42" y="29"/>
                  </a:cubicBezTo>
                  <a:cubicBezTo>
                    <a:pt x="32" y="18"/>
                    <a:pt x="18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724" name="Google Shape;6724;p105"/>
            <p:cNvSpPr/>
            <p:nvPr/>
          </p:nvSpPr>
          <p:spPr>
            <a:xfrm>
              <a:off x="2212563" y="1649655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"/>
                  </a:moveTo>
                  <a:lnTo>
                    <a:pt x="15" y="15"/>
                  </a:lnTo>
                  <a:lnTo>
                    <a:pt x="15" y="1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725" name="Google Shape;6725;p105"/>
            <p:cNvSpPr/>
            <p:nvPr/>
          </p:nvSpPr>
          <p:spPr>
            <a:xfrm>
              <a:off x="2211762" y="1648664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0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726" name="Google Shape;6726;p105"/>
            <p:cNvSpPr/>
            <p:nvPr/>
          </p:nvSpPr>
          <p:spPr>
            <a:xfrm>
              <a:off x="2212332" y="1649465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727" name="Google Shape;6727;p105"/>
            <p:cNvSpPr/>
            <p:nvPr/>
          </p:nvSpPr>
          <p:spPr>
            <a:xfrm>
              <a:off x="2212047" y="1649085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728" name="Google Shape;6728;p105"/>
            <p:cNvSpPr/>
            <p:nvPr/>
          </p:nvSpPr>
          <p:spPr>
            <a:xfrm>
              <a:off x="2211667" y="164832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729" name="Google Shape;6729;p105"/>
            <p:cNvSpPr/>
            <p:nvPr/>
          </p:nvSpPr>
          <p:spPr>
            <a:xfrm>
              <a:off x="2214939" y="1641631"/>
              <a:ext cx="584" cy="1059"/>
            </a:xfrm>
            <a:custGeom>
              <a:avLst/>
              <a:gdLst/>
              <a:ahLst/>
              <a:cxnLst/>
              <a:rect l="l" t="t" r="r" b="b"/>
              <a:pathLst>
                <a:path w="43" h="78" extrusionOk="0">
                  <a:moveTo>
                    <a:pt x="15" y="0"/>
                  </a:moveTo>
                  <a:cubicBezTo>
                    <a:pt x="15" y="28"/>
                    <a:pt x="11" y="53"/>
                    <a:pt x="1" y="77"/>
                  </a:cubicBezTo>
                  <a:lnTo>
                    <a:pt x="43" y="4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730" name="Google Shape;6730;p105"/>
            <p:cNvSpPr/>
            <p:nvPr/>
          </p:nvSpPr>
          <p:spPr>
            <a:xfrm>
              <a:off x="2214518" y="1643056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18" y="0"/>
                  </a:moveTo>
                  <a:cubicBezTo>
                    <a:pt x="14" y="7"/>
                    <a:pt x="7" y="11"/>
                    <a:pt x="0" y="18"/>
                  </a:cubicBezTo>
                  <a:cubicBezTo>
                    <a:pt x="7" y="14"/>
                    <a:pt x="14" y="7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731" name="Google Shape;6731;p105"/>
            <p:cNvSpPr/>
            <p:nvPr/>
          </p:nvSpPr>
          <p:spPr>
            <a:xfrm>
              <a:off x="2212713" y="1649845"/>
              <a:ext cx="136" cy="136"/>
            </a:xfrm>
            <a:custGeom>
              <a:avLst/>
              <a:gdLst/>
              <a:ahLst/>
              <a:cxnLst/>
              <a:rect l="l" t="t" r="r" b="b"/>
              <a:pathLst>
                <a:path w="10" h="10" extrusionOk="0">
                  <a:moveTo>
                    <a:pt x="0" y="1"/>
                  </a:moveTo>
                  <a:lnTo>
                    <a:pt x="10" y="10"/>
                  </a:lnTo>
                  <a:lnTo>
                    <a:pt x="10" y="10"/>
                  </a:lnTo>
                  <a:lnTo>
                    <a:pt x="7" y="8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732" name="Google Shape;6732;p105"/>
            <p:cNvSpPr/>
            <p:nvPr/>
          </p:nvSpPr>
          <p:spPr>
            <a:xfrm>
              <a:off x="2216270" y="1651420"/>
              <a:ext cx="638" cy="54"/>
            </a:xfrm>
            <a:custGeom>
              <a:avLst/>
              <a:gdLst/>
              <a:ahLst/>
              <a:cxnLst/>
              <a:rect l="l" t="t" r="r" b="b"/>
              <a:pathLst>
                <a:path w="47" h="4" extrusionOk="0">
                  <a:moveTo>
                    <a:pt x="1" y="4"/>
                  </a:moveTo>
                  <a:lnTo>
                    <a:pt x="46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733" name="Google Shape;6733;p105"/>
            <p:cNvSpPr/>
            <p:nvPr/>
          </p:nvSpPr>
          <p:spPr>
            <a:xfrm>
              <a:off x="2217600" y="1651366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1" y="1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734" name="Google Shape;6734;p105"/>
            <p:cNvSpPr/>
            <p:nvPr/>
          </p:nvSpPr>
          <p:spPr>
            <a:xfrm>
              <a:off x="2242895" y="164937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735" name="Google Shape;6735;p105"/>
            <p:cNvSpPr/>
            <p:nvPr/>
          </p:nvSpPr>
          <p:spPr>
            <a:xfrm>
              <a:off x="2244891" y="1648609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18" y="1"/>
                  </a:moveTo>
                  <a:lnTo>
                    <a:pt x="0" y="4"/>
                  </a:ln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736" name="Google Shape;6736;p105"/>
            <p:cNvSpPr/>
            <p:nvPr/>
          </p:nvSpPr>
          <p:spPr>
            <a:xfrm>
              <a:off x="2216989" y="1651366"/>
              <a:ext cx="530" cy="68"/>
            </a:xfrm>
            <a:custGeom>
              <a:avLst/>
              <a:gdLst/>
              <a:ahLst/>
              <a:cxnLst/>
              <a:rect l="l" t="t" r="r" b="b"/>
              <a:pathLst>
                <a:path w="39" h="5" extrusionOk="0">
                  <a:moveTo>
                    <a:pt x="0" y="4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737" name="Google Shape;6737;p105"/>
            <p:cNvSpPr/>
            <p:nvPr/>
          </p:nvSpPr>
          <p:spPr>
            <a:xfrm>
              <a:off x="2240329" y="1649424"/>
              <a:ext cx="2430" cy="1534"/>
            </a:xfrm>
            <a:custGeom>
              <a:avLst/>
              <a:gdLst/>
              <a:ahLst/>
              <a:cxnLst/>
              <a:rect l="l" t="t" r="r" b="b"/>
              <a:pathLst>
                <a:path w="179" h="113" extrusionOk="0">
                  <a:moveTo>
                    <a:pt x="179" y="0"/>
                  </a:moveTo>
                  <a:lnTo>
                    <a:pt x="179" y="0"/>
                  </a:lnTo>
                  <a:cubicBezTo>
                    <a:pt x="53" y="49"/>
                    <a:pt x="18" y="84"/>
                    <a:pt x="0" y="112"/>
                  </a:cubicBezTo>
                  <a:cubicBezTo>
                    <a:pt x="25" y="74"/>
                    <a:pt x="91" y="35"/>
                    <a:pt x="179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738" name="Google Shape;6738;p105"/>
            <p:cNvSpPr/>
            <p:nvPr/>
          </p:nvSpPr>
          <p:spPr>
            <a:xfrm>
              <a:off x="2215564" y="1651515"/>
              <a:ext cx="679" cy="54"/>
            </a:xfrm>
            <a:custGeom>
              <a:avLst/>
              <a:gdLst/>
              <a:ahLst/>
              <a:cxnLst/>
              <a:rect l="l" t="t" r="r" b="b"/>
              <a:pathLst>
                <a:path w="50" h="4" extrusionOk="0">
                  <a:moveTo>
                    <a:pt x="0" y="4"/>
                  </a:moveTo>
                  <a:lnTo>
                    <a:pt x="49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739" name="Google Shape;6739;p105"/>
            <p:cNvSpPr/>
            <p:nvPr/>
          </p:nvSpPr>
          <p:spPr>
            <a:xfrm>
              <a:off x="2234151" y="1652465"/>
              <a:ext cx="1819" cy="149"/>
            </a:xfrm>
            <a:custGeom>
              <a:avLst/>
              <a:gdLst/>
              <a:ahLst/>
              <a:cxnLst/>
              <a:rect l="l" t="t" r="r" b="b"/>
              <a:pathLst>
                <a:path w="134" h="11" extrusionOk="0">
                  <a:moveTo>
                    <a:pt x="133" y="11"/>
                  </a:moveTo>
                  <a:cubicBezTo>
                    <a:pt x="91" y="4"/>
                    <a:pt x="46" y="0"/>
                    <a:pt x="0" y="7"/>
                  </a:cubicBezTo>
                  <a:cubicBezTo>
                    <a:pt x="46" y="0"/>
                    <a:pt x="91" y="4"/>
                    <a:pt x="133" y="1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740" name="Google Shape;6740;p105"/>
            <p:cNvSpPr/>
            <p:nvPr/>
          </p:nvSpPr>
          <p:spPr>
            <a:xfrm>
              <a:off x="2263764" y="1676796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21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741" name="Google Shape;6741;p105"/>
            <p:cNvSpPr/>
            <p:nvPr/>
          </p:nvSpPr>
          <p:spPr>
            <a:xfrm>
              <a:off x="2263479" y="1676606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18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742" name="Google Shape;6742;p105"/>
            <p:cNvSpPr/>
            <p:nvPr/>
          </p:nvSpPr>
          <p:spPr>
            <a:xfrm>
              <a:off x="2262528" y="167622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743" name="Google Shape;6743;p105"/>
            <p:cNvSpPr/>
            <p:nvPr/>
          </p:nvSpPr>
          <p:spPr>
            <a:xfrm>
              <a:off x="2262623" y="1676226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744" name="Google Shape;6744;p105"/>
            <p:cNvSpPr/>
            <p:nvPr/>
          </p:nvSpPr>
          <p:spPr>
            <a:xfrm>
              <a:off x="2257532" y="167780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745" name="Google Shape;6745;p105"/>
            <p:cNvSpPr/>
            <p:nvPr/>
          </p:nvSpPr>
          <p:spPr>
            <a:xfrm>
              <a:off x="2262814" y="1676280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746" name="Google Shape;6746;p105"/>
            <p:cNvSpPr/>
            <p:nvPr/>
          </p:nvSpPr>
          <p:spPr>
            <a:xfrm>
              <a:off x="2262949" y="167632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747" name="Google Shape;6747;p105"/>
            <p:cNvSpPr/>
            <p:nvPr/>
          </p:nvSpPr>
          <p:spPr>
            <a:xfrm>
              <a:off x="2262474" y="167618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748" name="Google Shape;6748;p105"/>
            <p:cNvSpPr/>
            <p:nvPr/>
          </p:nvSpPr>
          <p:spPr>
            <a:xfrm>
              <a:off x="2256486" y="167746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749" name="Google Shape;6749;p105"/>
            <p:cNvSpPr/>
            <p:nvPr/>
          </p:nvSpPr>
          <p:spPr>
            <a:xfrm>
              <a:off x="2263194" y="1676470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750" name="Google Shape;6750;p105"/>
            <p:cNvSpPr/>
            <p:nvPr/>
          </p:nvSpPr>
          <p:spPr>
            <a:xfrm>
              <a:off x="2262148" y="1655317"/>
              <a:ext cx="720" cy="1724"/>
            </a:xfrm>
            <a:custGeom>
              <a:avLst/>
              <a:gdLst/>
              <a:ahLst/>
              <a:cxnLst/>
              <a:rect l="l" t="t" r="r" b="b"/>
              <a:pathLst>
                <a:path w="53" h="127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42"/>
                    <a:pt x="32" y="84"/>
                    <a:pt x="53" y="126"/>
                  </a:cubicBezTo>
                  <a:cubicBezTo>
                    <a:pt x="32" y="84"/>
                    <a:pt x="14" y="4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751" name="Google Shape;6751;p105"/>
            <p:cNvSpPr/>
            <p:nvPr/>
          </p:nvSpPr>
          <p:spPr>
            <a:xfrm>
              <a:off x="2245842" y="1647469"/>
              <a:ext cx="3951" cy="964"/>
            </a:xfrm>
            <a:custGeom>
              <a:avLst/>
              <a:gdLst/>
              <a:ahLst/>
              <a:cxnLst/>
              <a:rect l="l" t="t" r="r" b="b"/>
              <a:pathLst>
                <a:path w="291" h="71" extrusionOk="0">
                  <a:moveTo>
                    <a:pt x="291" y="1"/>
                  </a:moveTo>
                  <a:lnTo>
                    <a:pt x="291" y="1"/>
                  </a:lnTo>
                  <a:cubicBezTo>
                    <a:pt x="276" y="3"/>
                    <a:pt x="252" y="7"/>
                    <a:pt x="223" y="13"/>
                  </a:cubicBezTo>
                  <a:lnTo>
                    <a:pt x="223" y="13"/>
                  </a:lnTo>
                  <a:cubicBezTo>
                    <a:pt x="246" y="9"/>
                    <a:pt x="268" y="5"/>
                    <a:pt x="291" y="1"/>
                  </a:cubicBezTo>
                  <a:close/>
                  <a:moveTo>
                    <a:pt x="223" y="13"/>
                  </a:moveTo>
                  <a:cubicBezTo>
                    <a:pt x="148" y="28"/>
                    <a:pt x="73" y="46"/>
                    <a:pt x="0" y="71"/>
                  </a:cubicBezTo>
                  <a:cubicBezTo>
                    <a:pt x="84" y="45"/>
                    <a:pt x="165" y="26"/>
                    <a:pt x="223" y="13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752" name="Google Shape;6752;p105"/>
            <p:cNvSpPr/>
            <p:nvPr/>
          </p:nvSpPr>
          <p:spPr>
            <a:xfrm>
              <a:off x="2264619" y="1659974"/>
              <a:ext cx="869" cy="1195"/>
            </a:xfrm>
            <a:custGeom>
              <a:avLst/>
              <a:gdLst/>
              <a:ahLst/>
              <a:cxnLst/>
              <a:rect l="l" t="t" r="r" b="b"/>
              <a:pathLst>
                <a:path w="64" h="88" extrusionOk="0">
                  <a:moveTo>
                    <a:pt x="0" y="0"/>
                  </a:moveTo>
                  <a:lnTo>
                    <a:pt x="0" y="0"/>
                  </a:lnTo>
                  <a:cubicBezTo>
                    <a:pt x="21" y="35"/>
                    <a:pt x="42" y="63"/>
                    <a:pt x="63" y="88"/>
                  </a:cubicBezTo>
                  <a:cubicBezTo>
                    <a:pt x="42" y="63"/>
                    <a:pt x="21" y="3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753" name="Google Shape;6753;p105"/>
            <p:cNvSpPr/>
            <p:nvPr/>
          </p:nvSpPr>
          <p:spPr>
            <a:xfrm>
              <a:off x="2243371" y="1648990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0" y="15"/>
                  </a:moveTo>
                  <a:lnTo>
                    <a:pt x="0" y="15"/>
                  </a:ln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754" name="Google Shape;6754;p105"/>
            <p:cNvSpPr/>
            <p:nvPr/>
          </p:nvSpPr>
          <p:spPr>
            <a:xfrm>
              <a:off x="2256242" y="1670238"/>
              <a:ext cx="4399" cy="7142"/>
            </a:xfrm>
            <a:custGeom>
              <a:avLst/>
              <a:gdLst/>
              <a:ahLst/>
              <a:cxnLst/>
              <a:rect l="l" t="t" r="r" b="b"/>
              <a:pathLst>
                <a:path w="324" h="526" extrusionOk="0">
                  <a:moveTo>
                    <a:pt x="323" y="1"/>
                  </a:moveTo>
                  <a:lnTo>
                    <a:pt x="323" y="1"/>
                  </a:lnTo>
                  <a:cubicBezTo>
                    <a:pt x="323" y="75"/>
                    <a:pt x="251" y="195"/>
                    <a:pt x="68" y="439"/>
                  </a:cubicBezTo>
                  <a:lnTo>
                    <a:pt x="68" y="439"/>
                  </a:lnTo>
                  <a:cubicBezTo>
                    <a:pt x="254" y="194"/>
                    <a:pt x="323" y="75"/>
                    <a:pt x="323" y="1"/>
                  </a:cubicBezTo>
                  <a:close/>
                  <a:moveTo>
                    <a:pt x="68" y="439"/>
                  </a:moveTo>
                  <a:lnTo>
                    <a:pt x="68" y="439"/>
                  </a:lnTo>
                  <a:cubicBezTo>
                    <a:pt x="53" y="460"/>
                    <a:pt x="36" y="482"/>
                    <a:pt x="18" y="505"/>
                  </a:cubicBezTo>
                  <a:lnTo>
                    <a:pt x="11" y="513"/>
                  </a:lnTo>
                  <a:lnTo>
                    <a:pt x="22" y="501"/>
                  </a:lnTo>
                  <a:cubicBezTo>
                    <a:pt x="38" y="480"/>
                    <a:pt x="54" y="459"/>
                    <a:pt x="68" y="439"/>
                  </a:cubicBezTo>
                  <a:close/>
                  <a:moveTo>
                    <a:pt x="11" y="513"/>
                  </a:moveTo>
                  <a:lnTo>
                    <a:pt x="1" y="526"/>
                  </a:lnTo>
                  <a:lnTo>
                    <a:pt x="4" y="522"/>
                  </a:lnTo>
                  <a:lnTo>
                    <a:pt x="11" y="513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755" name="Google Shape;6755;p105"/>
            <p:cNvSpPr/>
            <p:nvPr/>
          </p:nvSpPr>
          <p:spPr>
            <a:xfrm>
              <a:off x="2256242" y="1677326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4"/>
                  </a:moveTo>
                  <a:lnTo>
                    <a:pt x="1" y="4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756" name="Google Shape;6756;p105"/>
            <p:cNvSpPr/>
            <p:nvPr/>
          </p:nvSpPr>
          <p:spPr>
            <a:xfrm>
              <a:off x="2218985" y="1572222"/>
              <a:ext cx="67847" cy="47032"/>
            </a:xfrm>
            <a:custGeom>
              <a:avLst/>
              <a:gdLst/>
              <a:ahLst/>
              <a:cxnLst/>
              <a:rect l="l" t="t" r="r" b="b"/>
              <a:pathLst>
                <a:path w="4997" h="3464" extrusionOk="0">
                  <a:moveTo>
                    <a:pt x="2643" y="1"/>
                  </a:moveTo>
                  <a:cubicBezTo>
                    <a:pt x="2633" y="4"/>
                    <a:pt x="2622" y="8"/>
                    <a:pt x="2612" y="11"/>
                  </a:cubicBezTo>
                  <a:lnTo>
                    <a:pt x="2601" y="15"/>
                  </a:lnTo>
                  <a:lnTo>
                    <a:pt x="2580" y="25"/>
                  </a:lnTo>
                  <a:lnTo>
                    <a:pt x="2573" y="29"/>
                  </a:lnTo>
                  <a:cubicBezTo>
                    <a:pt x="2563" y="32"/>
                    <a:pt x="2556" y="36"/>
                    <a:pt x="2549" y="43"/>
                  </a:cubicBezTo>
                  <a:cubicBezTo>
                    <a:pt x="2528" y="64"/>
                    <a:pt x="2507" y="88"/>
                    <a:pt x="2493" y="116"/>
                  </a:cubicBezTo>
                  <a:cubicBezTo>
                    <a:pt x="2454" y="172"/>
                    <a:pt x="2405" y="253"/>
                    <a:pt x="2297" y="253"/>
                  </a:cubicBezTo>
                  <a:cubicBezTo>
                    <a:pt x="2269" y="253"/>
                    <a:pt x="2237" y="249"/>
                    <a:pt x="2206" y="246"/>
                  </a:cubicBezTo>
                  <a:cubicBezTo>
                    <a:pt x="2175" y="242"/>
                    <a:pt x="2145" y="239"/>
                    <a:pt x="2117" y="239"/>
                  </a:cubicBezTo>
                  <a:cubicBezTo>
                    <a:pt x="2065" y="239"/>
                    <a:pt x="2016" y="250"/>
                    <a:pt x="1964" y="288"/>
                  </a:cubicBezTo>
                  <a:cubicBezTo>
                    <a:pt x="1929" y="316"/>
                    <a:pt x="1901" y="351"/>
                    <a:pt x="1877" y="389"/>
                  </a:cubicBezTo>
                  <a:cubicBezTo>
                    <a:pt x="1852" y="424"/>
                    <a:pt x="1842" y="470"/>
                    <a:pt x="1849" y="515"/>
                  </a:cubicBezTo>
                  <a:lnTo>
                    <a:pt x="1849" y="519"/>
                  </a:lnTo>
                  <a:cubicBezTo>
                    <a:pt x="1859" y="585"/>
                    <a:pt x="1870" y="670"/>
                    <a:pt x="1838" y="729"/>
                  </a:cubicBezTo>
                  <a:cubicBezTo>
                    <a:pt x="1835" y="740"/>
                    <a:pt x="1831" y="747"/>
                    <a:pt x="1824" y="757"/>
                  </a:cubicBezTo>
                  <a:cubicBezTo>
                    <a:pt x="1796" y="785"/>
                    <a:pt x="1758" y="803"/>
                    <a:pt x="1719" y="803"/>
                  </a:cubicBezTo>
                  <a:cubicBezTo>
                    <a:pt x="1705" y="803"/>
                    <a:pt x="1705" y="803"/>
                    <a:pt x="1681" y="838"/>
                  </a:cubicBezTo>
                  <a:cubicBezTo>
                    <a:pt x="1656" y="887"/>
                    <a:pt x="1614" y="925"/>
                    <a:pt x="1562" y="946"/>
                  </a:cubicBezTo>
                  <a:cubicBezTo>
                    <a:pt x="1478" y="974"/>
                    <a:pt x="1341" y="1104"/>
                    <a:pt x="1331" y="1153"/>
                  </a:cubicBezTo>
                  <a:cubicBezTo>
                    <a:pt x="1327" y="1170"/>
                    <a:pt x="1324" y="1195"/>
                    <a:pt x="1320" y="1219"/>
                  </a:cubicBezTo>
                  <a:cubicBezTo>
                    <a:pt x="1306" y="1331"/>
                    <a:pt x="1292" y="1464"/>
                    <a:pt x="1184" y="1464"/>
                  </a:cubicBezTo>
                  <a:cubicBezTo>
                    <a:pt x="1107" y="1464"/>
                    <a:pt x="921" y="1503"/>
                    <a:pt x="879" y="1552"/>
                  </a:cubicBezTo>
                  <a:lnTo>
                    <a:pt x="862" y="1573"/>
                  </a:lnTo>
                  <a:lnTo>
                    <a:pt x="851" y="1587"/>
                  </a:lnTo>
                  <a:lnTo>
                    <a:pt x="841" y="1597"/>
                  </a:lnTo>
                  <a:cubicBezTo>
                    <a:pt x="813" y="1625"/>
                    <a:pt x="781" y="1653"/>
                    <a:pt x="750" y="1674"/>
                  </a:cubicBezTo>
                  <a:lnTo>
                    <a:pt x="732" y="1681"/>
                  </a:lnTo>
                  <a:lnTo>
                    <a:pt x="729" y="1681"/>
                  </a:lnTo>
                  <a:lnTo>
                    <a:pt x="711" y="1692"/>
                  </a:lnTo>
                  <a:lnTo>
                    <a:pt x="704" y="1692"/>
                  </a:lnTo>
                  <a:lnTo>
                    <a:pt x="686" y="1695"/>
                  </a:lnTo>
                  <a:lnTo>
                    <a:pt x="683" y="1695"/>
                  </a:lnTo>
                  <a:cubicBezTo>
                    <a:pt x="662" y="1702"/>
                    <a:pt x="641" y="1706"/>
                    <a:pt x="623" y="1706"/>
                  </a:cubicBezTo>
                  <a:lnTo>
                    <a:pt x="564" y="1706"/>
                  </a:lnTo>
                  <a:cubicBezTo>
                    <a:pt x="550" y="1706"/>
                    <a:pt x="539" y="1702"/>
                    <a:pt x="529" y="1699"/>
                  </a:cubicBezTo>
                  <a:lnTo>
                    <a:pt x="375" y="1699"/>
                  </a:lnTo>
                  <a:lnTo>
                    <a:pt x="273" y="1695"/>
                  </a:lnTo>
                  <a:lnTo>
                    <a:pt x="200" y="1695"/>
                  </a:lnTo>
                  <a:lnTo>
                    <a:pt x="200" y="1699"/>
                  </a:lnTo>
                  <a:cubicBezTo>
                    <a:pt x="175" y="1779"/>
                    <a:pt x="186" y="1863"/>
                    <a:pt x="221" y="1937"/>
                  </a:cubicBezTo>
                  <a:cubicBezTo>
                    <a:pt x="228" y="1947"/>
                    <a:pt x="235" y="1958"/>
                    <a:pt x="245" y="1968"/>
                  </a:cubicBezTo>
                  <a:cubicBezTo>
                    <a:pt x="252" y="1979"/>
                    <a:pt x="259" y="1986"/>
                    <a:pt x="266" y="1993"/>
                  </a:cubicBezTo>
                  <a:cubicBezTo>
                    <a:pt x="354" y="2070"/>
                    <a:pt x="396" y="2276"/>
                    <a:pt x="375" y="2413"/>
                  </a:cubicBezTo>
                  <a:cubicBezTo>
                    <a:pt x="361" y="2518"/>
                    <a:pt x="312" y="2560"/>
                    <a:pt x="277" y="2574"/>
                  </a:cubicBezTo>
                  <a:cubicBezTo>
                    <a:pt x="158" y="2626"/>
                    <a:pt x="14" y="2749"/>
                    <a:pt x="0" y="2795"/>
                  </a:cubicBezTo>
                  <a:cubicBezTo>
                    <a:pt x="18" y="2816"/>
                    <a:pt x="35" y="2837"/>
                    <a:pt x="60" y="2854"/>
                  </a:cubicBezTo>
                  <a:cubicBezTo>
                    <a:pt x="123" y="2907"/>
                    <a:pt x="210" y="2984"/>
                    <a:pt x="179" y="3092"/>
                  </a:cubicBezTo>
                  <a:cubicBezTo>
                    <a:pt x="161" y="3166"/>
                    <a:pt x="158" y="3239"/>
                    <a:pt x="165" y="3313"/>
                  </a:cubicBezTo>
                  <a:lnTo>
                    <a:pt x="252" y="3313"/>
                  </a:lnTo>
                  <a:lnTo>
                    <a:pt x="270" y="3309"/>
                  </a:lnTo>
                  <a:lnTo>
                    <a:pt x="277" y="3306"/>
                  </a:lnTo>
                  <a:lnTo>
                    <a:pt x="291" y="3302"/>
                  </a:lnTo>
                  <a:lnTo>
                    <a:pt x="301" y="3299"/>
                  </a:lnTo>
                  <a:lnTo>
                    <a:pt x="312" y="3295"/>
                  </a:lnTo>
                  <a:lnTo>
                    <a:pt x="326" y="3288"/>
                  </a:lnTo>
                  <a:lnTo>
                    <a:pt x="333" y="3281"/>
                  </a:lnTo>
                  <a:cubicBezTo>
                    <a:pt x="340" y="3278"/>
                    <a:pt x="347" y="3271"/>
                    <a:pt x="354" y="3264"/>
                  </a:cubicBezTo>
                  <a:cubicBezTo>
                    <a:pt x="371" y="3246"/>
                    <a:pt x="385" y="3229"/>
                    <a:pt x="403" y="3211"/>
                  </a:cubicBezTo>
                  <a:cubicBezTo>
                    <a:pt x="473" y="3127"/>
                    <a:pt x="557" y="3036"/>
                    <a:pt x="757" y="3036"/>
                  </a:cubicBezTo>
                  <a:cubicBezTo>
                    <a:pt x="1369" y="3036"/>
                    <a:pt x="1660" y="3075"/>
                    <a:pt x="1744" y="3169"/>
                  </a:cubicBezTo>
                  <a:cubicBezTo>
                    <a:pt x="1769" y="3199"/>
                    <a:pt x="1824" y="3206"/>
                    <a:pt x="1886" y="3206"/>
                  </a:cubicBezTo>
                  <a:cubicBezTo>
                    <a:pt x="1910" y="3206"/>
                    <a:pt x="1936" y="3205"/>
                    <a:pt x="1961" y="3204"/>
                  </a:cubicBezTo>
                  <a:cubicBezTo>
                    <a:pt x="1978" y="3203"/>
                    <a:pt x="1996" y="3202"/>
                    <a:pt x="2014" y="3202"/>
                  </a:cubicBezTo>
                  <a:cubicBezTo>
                    <a:pt x="2084" y="3202"/>
                    <a:pt x="2155" y="3213"/>
                    <a:pt x="2220" y="3236"/>
                  </a:cubicBezTo>
                  <a:cubicBezTo>
                    <a:pt x="2357" y="3294"/>
                    <a:pt x="2457" y="3317"/>
                    <a:pt x="2499" y="3317"/>
                  </a:cubicBezTo>
                  <a:cubicBezTo>
                    <a:pt x="2502" y="3317"/>
                    <a:pt x="2504" y="3316"/>
                    <a:pt x="2507" y="3316"/>
                  </a:cubicBezTo>
                  <a:cubicBezTo>
                    <a:pt x="2514" y="3295"/>
                    <a:pt x="2528" y="3278"/>
                    <a:pt x="2549" y="3267"/>
                  </a:cubicBezTo>
                  <a:cubicBezTo>
                    <a:pt x="2562" y="3259"/>
                    <a:pt x="2576" y="3256"/>
                    <a:pt x="2591" y="3256"/>
                  </a:cubicBezTo>
                  <a:cubicBezTo>
                    <a:pt x="2623" y="3256"/>
                    <a:pt x="2659" y="3271"/>
                    <a:pt x="2699" y="3288"/>
                  </a:cubicBezTo>
                  <a:cubicBezTo>
                    <a:pt x="2727" y="3302"/>
                    <a:pt x="2755" y="3313"/>
                    <a:pt x="2787" y="3320"/>
                  </a:cubicBezTo>
                  <a:lnTo>
                    <a:pt x="2797" y="3323"/>
                  </a:lnTo>
                  <a:lnTo>
                    <a:pt x="2801" y="3323"/>
                  </a:lnTo>
                  <a:cubicBezTo>
                    <a:pt x="2815" y="3327"/>
                    <a:pt x="2833" y="3330"/>
                    <a:pt x="2847" y="3330"/>
                  </a:cubicBezTo>
                  <a:lnTo>
                    <a:pt x="2868" y="3330"/>
                  </a:lnTo>
                  <a:cubicBezTo>
                    <a:pt x="2875" y="3327"/>
                    <a:pt x="2882" y="3323"/>
                    <a:pt x="2889" y="3320"/>
                  </a:cubicBezTo>
                  <a:cubicBezTo>
                    <a:pt x="2921" y="3302"/>
                    <a:pt x="2953" y="3295"/>
                    <a:pt x="2983" y="3295"/>
                  </a:cubicBezTo>
                  <a:cubicBezTo>
                    <a:pt x="3065" y="3295"/>
                    <a:pt x="3135" y="3349"/>
                    <a:pt x="3186" y="3390"/>
                  </a:cubicBezTo>
                  <a:cubicBezTo>
                    <a:pt x="3207" y="3404"/>
                    <a:pt x="3228" y="3421"/>
                    <a:pt x="3249" y="3432"/>
                  </a:cubicBezTo>
                  <a:cubicBezTo>
                    <a:pt x="3256" y="3428"/>
                    <a:pt x="3263" y="3425"/>
                    <a:pt x="3274" y="3425"/>
                  </a:cubicBezTo>
                  <a:lnTo>
                    <a:pt x="3281" y="3421"/>
                  </a:lnTo>
                  <a:lnTo>
                    <a:pt x="3298" y="3414"/>
                  </a:lnTo>
                  <a:lnTo>
                    <a:pt x="3309" y="3411"/>
                  </a:lnTo>
                  <a:lnTo>
                    <a:pt x="3326" y="3407"/>
                  </a:lnTo>
                  <a:lnTo>
                    <a:pt x="3340" y="3407"/>
                  </a:lnTo>
                  <a:lnTo>
                    <a:pt x="3358" y="3404"/>
                  </a:lnTo>
                  <a:lnTo>
                    <a:pt x="3372" y="3404"/>
                  </a:lnTo>
                  <a:lnTo>
                    <a:pt x="3393" y="3400"/>
                  </a:lnTo>
                  <a:lnTo>
                    <a:pt x="3589" y="3400"/>
                  </a:lnTo>
                  <a:lnTo>
                    <a:pt x="3610" y="3404"/>
                  </a:lnTo>
                  <a:lnTo>
                    <a:pt x="3631" y="3404"/>
                  </a:lnTo>
                  <a:lnTo>
                    <a:pt x="3652" y="3407"/>
                  </a:lnTo>
                  <a:lnTo>
                    <a:pt x="3669" y="3411"/>
                  </a:lnTo>
                  <a:lnTo>
                    <a:pt x="3690" y="3418"/>
                  </a:lnTo>
                  <a:lnTo>
                    <a:pt x="3708" y="3421"/>
                  </a:lnTo>
                  <a:lnTo>
                    <a:pt x="3729" y="3428"/>
                  </a:lnTo>
                  <a:lnTo>
                    <a:pt x="3743" y="3432"/>
                  </a:lnTo>
                  <a:lnTo>
                    <a:pt x="3764" y="3442"/>
                  </a:lnTo>
                  <a:lnTo>
                    <a:pt x="3774" y="3446"/>
                  </a:lnTo>
                  <a:cubicBezTo>
                    <a:pt x="3785" y="3449"/>
                    <a:pt x="3792" y="3456"/>
                    <a:pt x="3802" y="3463"/>
                  </a:cubicBezTo>
                  <a:cubicBezTo>
                    <a:pt x="3806" y="3425"/>
                    <a:pt x="3809" y="3386"/>
                    <a:pt x="3809" y="3348"/>
                  </a:cubicBezTo>
                  <a:cubicBezTo>
                    <a:pt x="3809" y="3236"/>
                    <a:pt x="4030" y="3047"/>
                    <a:pt x="4159" y="2942"/>
                  </a:cubicBezTo>
                  <a:lnTo>
                    <a:pt x="4177" y="2928"/>
                  </a:lnTo>
                  <a:lnTo>
                    <a:pt x="4345" y="2928"/>
                  </a:lnTo>
                  <a:lnTo>
                    <a:pt x="4369" y="2924"/>
                  </a:lnTo>
                  <a:lnTo>
                    <a:pt x="4373" y="2924"/>
                  </a:lnTo>
                  <a:lnTo>
                    <a:pt x="4394" y="2917"/>
                  </a:lnTo>
                  <a:lnTo>
                    <a:pt x="4404" y="2917"/>
                  </a:lnTo>
                  <a:lnTo>
                    <a:pt x="4422" y="2914"/>
                  </a:lnTo>
                  <a:lnTo>
                    <a:pt x="4429" y="2914"/>
                  </a:lnTo>
                  <a:lnTo>
                    <a:pt x="4446" y="2910"/>
                  </a:lnTo>
                  <a:lnTo>
                    <a:pt x="4453" y="2907"/>
                  </a:lnTo>
                  <a:lnTo>
                    <a:pt x="4460" y="2907"/>
                  </a:lnTo>
                  <a:cubicBezTo>
                    <a:pt x="4439" y="2851"/>
                    <a:pt x="4422" y="2791"/>
                    <a:pt x="4408" y="2731"/>
                  </a:cubicBezTo>
                  <a:cubicBezTo>
                    <a:pt x="4404" y="2714"/>
                    <a:pt x="4401" y="2696"/>
                    <a:pt x="4397" y="2682"/>
                  </a:cubicBezTo>
                  <a:cubicBezTo>
                    <a:pt x="4380" y="2616"/>
                    <a:pt x="4362" y="2560"/>
                    <a:pt x="4345" y="2507"/>
                  </a:cubicBezTo>
                  <a:cubicBezTo>
                    <a:pt x="4303" y="2360"/>
                    <a:pt x="4264" y="2248"/>
                    <a:pt x="4338" y="2161"/>
                  </a:cubicBezTo>
                  <a:cubicBezTo>
                    <a:pt x="4367" y="2128"/>
                    <a:pt x="4401" y="2116"/>
                    <a:pt x="4437" y="2116"/>
                  </a:cubicBezTo>
                  <a:cubicBezTo>
                    <a:pt x="4492" y="2116"/>
                    <a:pt x="4551" y="2143"/>
                    <a:pt x="4604" y="2164"/>
                  </a:cubicBezTo>
                  <a:cubicBezTo>
                    <a:pt x="4642" y="2185"/>
                    <a:pt x="4681" y="2199"/>
                    <a:pt x="4723" y="2206"/>
                  </a:cubicBezTo>
                  <a:cubicBezTo>
                    <a:pt x="4726" y="2208"/>
                    <a:pt x="4731" y="2209"/>
                    <a:pt x="4735" y="2209"/>
                  </a:cubicBezTo>
                  <a:cubicBezTo>
                    <a:pt x="4740" y="2209"/>
                    <a:pt x="4744" y="2208"/>
                    <a:pt x="4747" y="2206"/>
                  </a:cubicBezTo>
                  <a:cubicBezTo>
                    <a:pt x="4789" y="2189"/>
                    <a:pt x="4828" y="2171"/>
                    <a:pt x="4866" y="2150"/>
                  </a:cubicBezTo>
                  <a:cubicBezTo>
                    <a:pt x="4996" y="2073"/>
                    <a:pt x="4989" y="2028"/>
                    <a:pt x="4989" y="2028"/>
                  </a:cubicBezTo>
                  <a:cubicBezTo>
                    <a:pt x="4972" y="1947"/>
                    <a:pt x="4817" y="1818"/>
                    <a:pt x="4737" y="1797"/>
                  </a:cubicBezTo>
                  <a:cubicBezTo>
                    <a:pt x="4667" y="1779"/>
                    <a:pt x="4621" y="1716"/>
                    <a:pt x="4576" y="1650"/>
                  </a:cubicBezTo>
                  <a:cubicBezTo>
                    <a:pt x="4527" y="1583"/>
                    <a:pt x="4481" y="1517"/>
                    <a:pt x="4411" y="1492"/>
                  </a:cubicBezTo>
                  <a:cubicBezTo>
                    <a:pt x="4331" y="1457"/>
                    <a:pt x="4271" y="1391"/>
                    <a:pt x="4243" y="1310"/>
                  </a:cubicBezTo>
                  <a:lnTo>
                    <a:pt x="4233" y="1279"/>
                  </a:lnTo>
                  <a:cubicBezTo>
                    <a:pt x="4219" y="1230"/>
                    <a:pt x="4187" y="1181"/>
                    <a:pt x="4145" y="1149"/>
                  </a:cubicBezTo>
                  <a:cubicBezTo>
                    <a:pt x="4019" y="1069"/>
                    <a:pt x="4033" y="936"/>
                    <a:pt x="4047" y="827"/>
                  </a:cubicBezTo>
                  <a:cubicBezTo>
                    <a:pt x="4054" y="789"/>
                    <a:pt x="4054" y="750"/>
                    <a:pt x="4054" y="712"/>
                  </a:cubicBezTo>
                  <a:cubicBezTo>
                    <a:pt x="4051" y="663"/>
                    <a:pt x="4051" y="617"/>
                    <a:pt x="4054" y="568"/>
                  </a:cubicBezTo>
                  <a:cubicBezTo>
                    <a:pt x="4054" y="508"/>
                    <a:pt x="4058" y="410"/>
                    <a:pt x="4040" y="386"/>
                  </a:cubicBezTo>
                  <a:lnTo>
                    <a:pt x="4016" y="375"/>
                  </a:lnTo>
                  <a:cubicBezTo>
                    <a:pt x="3806" y="265"/>
                    <a:pt x="3694" y="236"/>
                    <a:pt x="3634" y="236"/>
                  </a:cubicBezTo>
                  <a:cubicBezTo>
                    <a:pt x="3615" y="236"/>
                    <a:pt x="3602" y="238"/>
                    <a:pt x="3592" y="242"/>
                  </a:cubicBezTo>
                  <a:lnTo>
                    <a:pt x="3578" y="249"/>
                  </a:lnTo>
                  <a:cubicBezTo>
                    <a:pt x="3509" y="279"/>
                    <a:pt x="3437" y="312"/>
                    <a:pt x="3370" y="312"/>
                  </a:cubicBezTo>
                  <a:cubicBezTo>
                    <a:pt x="3336" y="312"/>
                    <a:pt x="3303" y="304"/>
                    <a:pt x="3274" y="281"/>
                  </a:cubicBezTo>
                  <a:cubicBezTo>
                    <a:pt x="3270" y="277"/>
                    <a:pt x="3263" y="274"/>
                    <a:pt x="3260" y="270"/>
                  </a:cubicBezTo>
                  <a:lnTo>
                    <a:pt x="3253" y="263"/>
                  </a:lnTo>
                  <a:cubicBezTo>
                    <a:pt x="3239" y="249"/>
                    <a:pt x="3228" y="232"/>
                    <a:pt x="3218" y="214"/>
                  </a:cubicBezTo>
                  <a:cubicBezTo>
                    <a:pt x="3176" y="141"/>
                    <a:pt x="3134" y="106"/>
                    <a:pt x="3078" y="106"/>
                  </a:cubicBezTo>
                  <a:cubicBezTo>
                    <a:pt x="3064" y="106"/>
                    <a:pt x="3050" y="106"/>
                    <a:pt x="3036" y="109"/>
                  </a:cubicBezTo>
                  <a:cubicBezTo>
                    <a:pt x="3029" y="109"/>
                    <a:pt x="3022" y="109"/>
                    <a:pt x="3015" y="113"/>
                  </a:cubicBezTo>
                  <a:cubicBezTo>
                    <a:pt x="2983" y="120"/>
                    <a:pt x="2952" y="127"/>
                    <a:pt x="2920" y="127"/>
                  </a:cubicBezTo>
                  <a:cubicBezTo>
                    <a:pt x="2857" y="127"/>
                    <a:pt x="2790" y="106"/>
                    <a:pt x="2734" y="71"/>
                  </a:cubicBezTo>
                  <a:cubicBezTo>
                    <a:pt x="2710" y="53"/>
                    <a:pt x="2685" y="36"/>
                    <a:pt x="2661" y="15"/>
                  </a:cubicBezTo>
                  <a:cubicBezTo>
                    <a:pt x="2657" y="11"/>
                    <a:pt x="2650" y="4"/>
                    <a:pt x="2647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757" name="Google Shape;6757;p105"/>
            <p:cNvSpPr/>
            <p:nvPr/>
          </p:nvSpPr>
          <p:spPr>
            <a:xfrm>
              <a:off x="2221972" y="1598508"/>
              <a:ext cx="353" cy="448"/>
            </a:xfrm>
            <a:custGeom>
              <a:avLst/>
              <a:gdLst/>
              <a:ahLst/>
              <a:cxnLst/>
              <a:rect l="l" t="t" r="r" b="b"/>
              <a:pathLst>
                <a:path w="26" h="33" extrusionOk="0">
                  <a:moveTo>
                    <a:pt x="25" y="32"/>
                  </a:moveTo>
                  <a:cubicBezTo>
                    <a:pt x="15" y="22"/>
                    <a:pt x="8" y="11"/>
                    <a:pt x="1" y="1"/>
                  </a:cubicBezTo>
                  <a:cubicBezTo>
                    <a:pt x="8" y="11"/>
                    <a:pt x="15" y="22"/>
                    <a:pt x="25" y="32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758" name="Google Shape;6758;p105"/>
            <p:cNvSpPr/>
            <p:nvPr/>
          </p:nvSpPr>
          <p:spPr>
            <a:xfrm>
              <a:off x="2221212" y="1594666"/>
              <a:ext cx="828" cy="3856"/>
            </a:xfrm>
            <a:custGeom>
              <a:avLst/>
              <a:gdLst/>
              <a:ahLst/>
              <a:cxnLst/>
              <a:rect l="l" t="t" r="r" b="b"/>
              <a:pathLst>
                <a:path w="61" h="284" extrusionOk="0">
                  <a:moveTo>
                    <a:pt x="39" y="0"/>
                  </a:moveTo>
                  <a:lnTo>
                    <a:pt x="39" y="0"/>
                  </a:lnTo>
                  <a:cubicBezTo>
                    <a:pt x="1" y="91"/>
                    <a:pt x="8" y="200"/>
                    <a:pt x="60" y="284"/>
                  </a:cubicBezTo>
                  <a:cubicBezTo>
                    <a:pt x="8" y="200"/>
                    <a:pt x="1" y="91"/>
                    <a:pt x="39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759" name="Google Shape;6759;p105"/>
            <p:cNvSpPr/>
            <p:nvPr/>
          </p:nvSpPr>
          <p:spPr>
            <a:xfrm>
              <a:off x="2277355" y="161173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760" name="Google Shape;6760;p105"/>
            <p:cNvSpPr/>
            <p:nvPr/>
          </p:nvSpPr>
          <p:spPr>
            <a:xfrm>
              <a:off x="2222923" y="1617001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761" name="Google Shape;6761;p105"/>
            <p:cNvSpPr/>
            <p:nvPr/>
          </p:nvSpPr>
          <p:spPr>
            <a:xfrm>
              <a:off x="2223547" y="1616526"/>
              <a:ext cx="244" cy="258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0" y="18"/>
                  </a:moveTo>
                  <a:cubicBezTo>
                    <a:pt x="4" y="11"/>
                    <a:pt x="11" y="4"/>
                    <a:pt x="18" y="1"/>
                  </a:cubicBezTo>
                  <a:cubicBezTo>
                    <a:pt x="11" y="4"/>
                    <a:pt x="4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762" name="Google Shape;6762;p105"/>
            <p:cNvSpPr/>
            <p:nvPr/>
          </p:nvSpPr>
          <p:spPr>
            <a:xfrm>
              <a:off x="2223208" y="161681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763" name="Google Shape;6763;p105"/>
            <p:cNvSpPr/>
            <p:nvPr/>
          </p:nvSpPr>
          <p:spPr>
            <a:xfrm>
              <a:off x="2276785" y="161177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764" name="Google Shape;6764;p105"/>
            <p:cNvSpPr/>
            <p:nvPr/>
          </p:nvSpPr>
          <p:spPr>
            <a:xfrm>
              <a:off x="2277016" y="1611774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765" name="Google Shape;6765;p105"/>
            <p:cNvSpPr/>
            <p:nvPr/>
          </p:nvSpPr>
          <p:spPr>
            <a:xfrm>
              <a:off x="2263425" y="161857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766" name="Google Shape;6766;p105"/>
            <p:cNvSpPr/>
            <p:nvPr/>
          </p:nvSpPr>
          <p:spPr>
            <a:xfrm>
              <a:off x="2257776" y="1617381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cubicBezTo>
                    <a:pt x="4" y="1"/>
                    <a:pt x="7" y="1"/>
                    <a:pt x="11" y="1"/>
                  </a:cubicBezTo>
                  <a:cubicBezTo>
                    <a:pt x="7" y="1"/>
                    <a:pt x="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767" name="Google Shape;6767;p105"/>
            <p:cNvSpPr/>
            <p:nvPr/>
          </p:nvSpPr>
          <p:spPr>
            <a:xfrm>
              <a:off x="2256812" y="1617286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768" name="Google Shape;6768;p105"/>
            <p:cNvSpPr/>
            <p:nvPr/>
          </p:nvSpPr>
          <p:spPr>
            <a:xfrm>
              <a:off x="2222638" y="1617096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769" name="Google Shape;6769;p105"/>
            <p:cNvSpPr/>
            <p:nvPr/>
          </p:nvSpPr>
          <p:spPr>
            <a:xfrm>
              <a:off x="2278305" y="1611489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770" name="Google Shape;6770;p105"/>
            <p:cNvSpPr/>
            <p:nvPr/>
          </p:nvSpPr>
          <p:spPr>
            <a:xfrm>
              <a:off x="2277966" y="1611584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1" y="4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771" name="Google Shape;6771;p105"/>
            <p:cNvSpPr/>
            <p:nvPr/>
          </p:nvSpPr>
          <p:spPr>
            <a:xfrm>
              <a:off x="2270227" y="1618902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0" y="1"/>
                  </a:moveTo>
                  <a:cubicBezTo>
                    <a:pt x="11" y="4"/>
                    <a:pt x="18" y="8"/>
                    <a:pt x="28" y="15"/>
                  </a:cubicBezTo>
                  <a:cubicBezTo>
                    <a:pt x="18" y="8"/>
                    <a:pt x="11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772" name="Google Shape;6772;p105"/>
            <p:cNvSpPr/>
            <p:nvPr/>
          </p:nvSpPr>
          <p:spPr>
            <a:xfrm>
              <a:off x="2277640" y="161163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773" name="Google Shape;6773;p105"/>
            <p:cNvSpPr/>
            <p:nvPr/>
          </p:nvSpPr>
          <p:spPr>
            <a:xfrm>
              <a:off x="2222353" y="161719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774" name="Google Shape;6774;p105"/>
            <p:cNvSpPr/>
            <p:nvPr/>
          </p:nvSpPr>
          <p:spPr>
            <a:xfrm>
              <a:off x="2221972" y="16171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775" name="Google Shape;6775;p105"/>
            <p:cNvSpPr/>
            <p:nvPr/>
          </p:nvSpPr>
          <p:spPr>
            <a:xfrm>
              <a:off x="2268272" y="1618332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776" name="Google Shape;6776;p105"/>
            <p:cNvSpPr/>
            <p:nvPr/>
          </p:nvSpPr>
          <p:spPr>
            <a:xfrm>
              <a:off x="2267701" y="1618291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777" name="Google Shape;6777;p105"/>
            <p:cNvSpPr/>
            <p:nvPr/>
          </p:nvSpPr>
          <p:spPr>
            <a:xfrm>
              <a:off x="2276024" y="16118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778" name="Google Shape;6778;p105"/>
            <p:cNvSpPr/>
            <p:nvPr/>
          </p:nvSpPr>
          <p:spPr>
            <a:xfrm>
              <a:off x="2278726" y="1611448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779" name="Google Shape;6779;p105"/>
            <p:cNvSpPr/>
            <p:nvPr/>
          </p:nvSpPr>
          <p:spPr>
            <a:xfrm>
              <a:off x="2266520" y="16181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780" name="Google Shape;6780;p105"/>
            <p:cNvSpPr/>
            <p:nvPr/>
          </p:nvSpPr>
          <p:spPr>
            <a:xfrm>
              <a:off x="2267131" y="1618237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1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781" name="Google Shape;6781;p105"/>
            <p:cNvSpPr/>
            <p:nvPr/>
          </p:nvSpPr>
          <p:spPr>
            <a:xfrm>
              <a:off x="2269792" y="1618712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" y="1"/>
                  </a:moveTo>
                  <a:lnTo>
                    <a:pt x="22" y="1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782" name="Google Shape;6782;p105"/>
            <p:cNvSpPr/>
            <p:nvPr/>
          </p:nvSpPr>
          <p:spPr>
            <a:xfrm>
              <a:off x="2269317" y="1618576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0"/>
                  </a:moveTo>
                  <a:lnTo>
                    <a:pt x="22" y="7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783" name="Google Shape;6783;p105"/>
            <p:cNvSpPr/>
            <p:nvPr/>
          </p:nvSpPr>
          <p:spPr>
            <a:xfrm>
              <a:off x="2263764" y="1618427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784" name="Google Shape;6784;p105"/>
            <p:cNvSpPr/>
            <p:nvPr/>
          </p:nvSpPr>
          <p:spPr>
            <a:xfrm>
              <a:off x="2268801" y="161842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785" name="Google Shape;6785;p105"/>
            <p:cNvSpPr/>
            <p:nvPr/>
          </p:nvSpPr>
          <p:spPr>
            <a:xfrm>
              <a:off x="2264565" y="161833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786" name="Google Shape;6786;p105"/>
            <p:cNvSpPr/>
            <p:nvPr/>
          </p:nvSpPr>
          <p:spPr>
            <a:xfrm>
              <a:off x="2276445" y="16118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787" name="Google Shape;6787;p105"/>
            <p:cNvSpPr/>
            <p:nvPr/>
          </p:nvSpPr>
          <p:spPr>
            <a:xfrm>
              <a:off x="2264144" y="161838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788" name="Google Shape;6788;p105"/>
            <p:cNvSpPr/>
            <p:nvPr/>
          </p:nvSpPr>
          <p:spPr>
            <a:xfrm>
              <a:off x="2265570" y="161823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789" name="Google Shape;6789;p105"/>
            <p:cNvSpPr/>
            <p:nvPr/>
          </p:nvSpPr>
          <p:spPr>
            <a:xfrm>
              <a:off x="2266086" y="16181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790" name="Google Shape;6790;p105"/>
            <p:cNvSpPr/>
            <p:nvPr/>
          </p:nvSpPr>
          <p:spPr>
            <a:xfrm>
              <a:off x="2276255" y="16118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791" name="Google Shape;6791;p105"/>
            <p:cNvSpPr/>
            <p:nvPr/>
          </p:nvSpPr>
          <p:spPr>
            <a:xfrm>
              <a:off x="2276119" y="16118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792" name="Google Shape;6792;p105"/>
            <p:cNvSpPr/>
            <p:nvPr/>
          </p:nvSpPr>
          <p:spPr>
            <a:xfrm>
              <a:off x="2265040" y="161829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793" name="Google Shape;6793;p105"/>
            <p:cNvSpPr/>
            <p:nvPr/>
          </p:nvSpPr>
          <p:spPr>
            <a:xfrm>
              <a:off x="2221307" y="16171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794" name="Google Shape;6794;p105"/>
            <p:cNvSpPr/>
            <p:nvPr/>
          </p:nvSpPr>
          <p:spPr>
            <a:xfrm>
              <a:off x="2257002" y="1617340"/>
              <a:ext cx="638" cy="54"/>
            </a:xfrm>
            <a:custGeom>
              <a:avLst/>
              <a:gdLst/>
              <a:ahLst/>
              <a:cxnLst/>
              <a:rect l="l" t="t" r="r" b="b"/>
              <a:pathLst>
                <a:path w="47" h="4" extrusionOk="0">
                  <a:moveTo>
                    <a:pt x="47" y="4"/>
                  </a:moveTo>
                  <a:cubicBezTo>
                    <a:pt x="33" y="4"/>
                    <a:pt x="15" y="4"/>
                    <a:pt x="1" y="0"/>
                  </a:cubicBezTo>
                  <a:cubicBezTo>
                    <a:pt x="15" y="4"/>
                    <a:pt x="33" y="4"/>
                    <a:pt x="47" y="4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795" name="Google Shape;6795;p105"/>
            <p:cNvSpPr/>
            <p:nvPr/>
          </p:nvSpPr>
          <p:spPr>
            <a:xfrm>
              <a:off x="2221687" y="16171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796" name="Google Shape;6796;p105"/>
            <p:cNvSpPr/>
            <p:nvPr/>
          </p:nvSpPr>
          <p:spPr>
            <a:xfrm>
              <a:off x="2279446" y="161129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797" name="Google Shape;6797;p105"/>
            <p:cNvSpPr/>
            <p:nvPr/>
          </p:nvSpPr>
          <p:spPr>
            <a:xfrm>
              <a:off x="2279107" y="1611353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798" name="Google Shape;6798;p105"/>
            <p:cNvSpPr/>
            <p:nvPr/>
          </p:nvSpPr>
          <p:spPr>
            <a:xfrm>
              <a:off x="2201348" y="1551829"/>
              <a:ext cx="52776" cy="23503"/>
            </a:xfrm>
            <a:custGeom>
              <a:avLst/>
              <a:gdLst/>
              <a:ahLst/>
              <a:cxnLst/>
              <a:rect l="l" t="t" r="r" b="b"/>
              <a:pathLst>
                <a:path w="3887" h="1731" extrusionOk="0">
                  <a:moveTo>
                    <a:pt x="2070" y="1"/>
                  </a:moveTo>
                  <a:lnTo>
                    <a:pt x="2038" y="4"/>
                  </a:lnTo>
                  <a:lnTo>
                    <a:pt x="2017" y="4"/>
                  </a:lnTo>
                  <a:lnTo>
                    <a:pt x="1982" y="8"/>
                  </a:lnTo>
                  <a:lnTo>
                    <a:pt x="1957" y="8"/>
                  </a:lnTo>
                  <a:lnTo>
                    <a:pt x="1919" y="11"/>
                  </a:lnTo>
                  <a:lnTo>
                    <a:pt x="1901" y="11"/>
                  </a:lnTo>
                  <a:cubicBezTo>
                    <a:pt x="1842" y="89"/>
                    <a:pt x="1852" y="152"/>
                    <a:pt x="1866" y="260"/>
                  </a:cubicBezTo>
                  <a:cubicBezTo>
                    <a:pt x="1880" y="334"/>
                    <a:pt x="1887" y="411"/>
                    <a:pt x="1884" y="491"/>
                  </a:cubicBezTo>
                  <a:cubicBezTo>
                    <a:pt x="1887" y="565"/>
                    <a:pt x="1859" y="635"/>
                    <a:pt x="1807" y="687"/>
                  </a:cubicBezTo>
                  <a:cubicBezTo>
                    <a:pt x="1733" y="753"/>
                    <a:pt x="1625" y="767"/>
                    <a:pt x="1527" y="767"/>
                  </a:cubicBezTo>
                  <a:cubicBezTo>
                    <a:pt x="1495" y="767"/>
                    <a:pt x="1464" y="766"/>
                    <a:pt x="1436" y="764"/>
                  </a:cubicBezTo>
                  <a:lnTo>
                    <a:pt x="1376" y="764"/>
                  </a:lnTo>
                  <a:cubicBezTo>
                    <a:pt x="1233" y="764"/>
                    <a:pt x="1079" y="547"/>
                    <a:pt x="911" y="285"/>
                  </a:cubicBezTo>
                  <a:cubicBezTo>
                    <a:pt x="879" y="236"/>
                    <a:pt x="855" y="194"/>
                    <a:pt x="837" y="173"/>
                  </a:cubicBezTo>
                  <a:cubicBezTo>
                    <a:pt x="835" y="171"/>
                    <a:pt x="831" y="171"/>
                    <a:pt x="828" y="171"/>
                  </a:cubicBezTo>
                  <a:cubicBezTo>
                    <a:pt x="776" y="171"/>
                    <a:pt x="625" y="278"/>
                    <a:pt x="550" y="330"/>
                  </a:cubicBezTo>
                  <a:cubicBezTo>
                    <a:pt x="498" y="365"/>
                    <a:pt x="445" y="404"/>
                    <a:pt x="400" y="432"/>
                  </a:cubicBezTo>
                  <a:cubicBezTo>
                    <a:pt x="323" y="477"/>
                    <a:pt x="312" y="551"/>
                    <a:pt x="295" y="635"/>
                  </a:cubicBezTo>
                  <a:cubicBezTo>
                    <a:pt x="277" y="715"/>
                    <a:pt x="263" y="799"/>
                    <a:pt x="186" y="862"/>
                  </a:cubicBezTo>
                  <a:cubicBezTo>
                    <a:pt x="109" y="925"/>
                    <a:pt x="1" y="1065"/>
                    <a:pt x="116" y="1289"/>
                  </a:cubicBezTo>
                  <a:lnTo>
                    <a:pt x="130" y="1289"/>
                  </a:lnTo>
                  <a:lnTo>
                    <a:pt x="162" y="1286"/>
                  </a:lnTo>
                  <a:lnTo>
                    <a:pt x="193" y="1282"/>
                  </a:lnTo>
                  <a:lnTo>
                    <a:pt x="221" y="1275"/>
                  </a:lnTo>
                  <a:lnTo>
                    <a:pt x="249" y="1272"/>
                  </a:lnTo>
                  <a:lnTo>
                    <a:pt x="277" y="1268"/>
                  </a:lnTo>
                  <a:lnTo>
                    <a:pt x="305" y="1261"/>
                  </a:lnTo>
                  <a:lnTo>
                    <a:pt x="326" y="1254"/>
                  </a:lnTo>
                  <a:lnTo>
                    <a:pt x="351" y="1247"/>
                  </a:lnTo>
                  <a:lnTo>
                    <a:pt x="372" y="1244"/>
                  </a:lnTo>
                  <a:lnTo>
                    <a:pt x="396" y="1233"/>
                  </a:lnTo>
                  <a:lnTo>
                    <a:pt x="410" y="1226"/>
                  </a:lnTo>
                  <a:lnTo>
                    <a:pt x="435" y="1216"/>
                  </a:lnTo>
                  <a:lnTo>
                    <a:pt x="445" y="1212"/>
                  </a:lnTo>
                  <a:cubicBezTo>
                    <a:pt x="456" y="1205"/>
                    <a:pt x="466" y="1198"/>
                    <a:pt x="473" y="1195"/>
                  </a:cubicBezTo>
                  <a:cubicBezTo>
                    <a:pt x="544" y="1144"/>
                    <a:pt x="649" y="1128"/>
                    <a:pt x="763" y="1128"/>
                  </a:cubicBezTo>
                  <a:cubicBezTo>
                    <a:pt x="885" y="1128"/>
                    <a:pt x="1019" y="1147"/>
                    <a:pt x="1131" y="1163"/>
                  </a:cubicBezTo>
                  <a:cubicBezTo>
                    <a:pt x="1187" y="1170"/>
                    <a:pt x="1247" y="1177"/>
                    <a:pt x="1303" y="1181"/>
                  </a:cubicBezTo>
                  <a:cubicBezTo>
                    <a:pt x="1348" y="1181"/>
                    <a:pt x="1408" y="1188"/>
                    <a:pt x="1478" y="1195"/>
                  </a:cubicBezTo>
                  <a:cubicBezTo>
                    <a:pt x="1561" y="1204"/>
                    <a:pt x="1661" y="1215"/>
                    <a:pt x="1755" y="1215"/>
                  </a:cubicBezTo>
                  <a:cubicBezTo>
                    <a:pt x="1836" y="1215"/>
                    <a:pt x="1913" y="1207"/>
                    <a:pt x="1971" y="1184"/>
                  </a:cubicBezTo>
                  <a:cubicBezTo>
                    <a:pt x="2007" y="1171"/>
                    <a:pt x="2039" y="1166"/>
                    <a:pt x="2067" y="1166"/>
                  </a:cubicBezTo>
                  <a:cubicBezTo>
                    <a:pt x="2163" y="1166"/>
                    <a:pt x="2216" y="1227"/>
                    <a:pt x="2252" y="1265"/>
                  </a:cubicBezTo>
                  <a:cubicBezTo>
                    <a:pt x="2278" y="1298"/>
                    <a:pt x="2288" y="1308"/>
                    <a:pt x="2298" y="1308"/>
                  </a:cubicBezTo>
                  <a:cubicBezTo>
                    <a:pt x="2300" y="1308"/>
                    <a:pt x="2302" y="1307"/>
                    <a:pt x="2304" y="1307"/>
                  </a:cubicBezTo>
                  <a:cubicBezTo>
                    <a:pt x="2315" y="1303"/>
                    <a:pt x="2329" y="1303"/>
                    <a:pt x="2339" y="1303"/>
                  </a:cubicBezTo>
                  <a:lnTo>
                    <a:pt x="2371" y="1303"/>
                  </a:lnTo>
                  <a:cubicBezTo>
                    <a:pt x="2385" y="1303"/>
                    <a:pt x="2395" y="1307"/>
                    <a:pt x="2406" y="1310"/>
                  </a:cubicBezTo>
                  <a:lnTo>
                    <a:pt x="2423" y="1314"/>
                  </a:lnTo>
                  <a:lnTo>
                    <a:pt x="2444" y="1321"/>
                  </a:lnTo>
                  <a:lnTo>
                    <a:pt x="2465" y="1328"/>
                  </a:lnTo>
                  <a:lnTo>
                    <a:pt x="2483" y="1335"/>
                  </a:lnTo>
                  <a:lnTo>
                    <a:pt x="2504" y="1345"/>
                  </a:lnTo>
                  <a:lnTo>
                    <a:pt x="2521" y="1352"/>
                  </a:lnTo>
                  <a:lnTo>
                    <a:pt x="2546" y="1363"/>
                  </a:lnTo>
                  <a:lnTo>
                    <a:pt x="2560" y="1370"/>
                  </a:lnTo>
                  <a:lnTo>
                    <a:pt x="2584" y="1384"/>
                  </a:lnTo>
                  <a:lnTo>
                    <a:pt x="2598" y="1394"/>
                  </a:lnTo>
                  <a:lnTo>
                    <a:pt x="2623" y="1408"/>
                  </a:lnTo>
                  <a:lnTo>
                    <a:pt x="2637" y="1415"/>
                  </a:lnTo>
                  <a:lnTo>
                    <a:pt x="2661" y="1433"/>
                  </a:lnTo>
                  <a:lnTo>
                    <a:pt x="2675" y="1440"/>
                  </a:lnTo>
                  <a:lnTo>
                    <a:pt x="2700" y="1457"/>
                  </a:lnTo>
                  <a:lnTo>
                    <a:pt x="2710" y="1464"/>
                  </a:lnTo>
                  <a:lnTo>
                    <a:pt x="2735" y="1482"/>
                  </a:lnTo>
                  <a:lnTo>
                    <a:pt x="2745" y="1489"/>
                  </a:lnTo>
                  <a:lnTo>
                    <a:pt x="2766" y="1506"/>
                  </a:lnTo>
                  <a:lnTo>
                    <a:pt x="2780" y="1513"/>
                  </a:lnTo>
                  <a:lnTo>
                    <a:pt x="2798" y="1527"/>
                  </a:lnTo>
                  <a:lnTo>
                    <a:pt x="2812" y="1538"/>
                  </a:lnTo>
                  <a:lnTo>
                    <a:pt x="2829" y="1552"/>
                  </a:lnTo>
                  <a:lnTo>
                    <a:pt x="2843" y="1562"/>
                  </a:lnTo>
                  <a:lnTo>
                    <a:pt x="2854" y="1573"/>
                  </a:lnTo>
                  <a:lnTo>
                    <a:pt x="2878" y="1590"/>
                  </a:lnTo>
                  <a:cubicBezTo>
                    <a:pt x="2892" y="1604"/>
                    <a:pt x="2910" y="1618"/>
                    <a:pt x="2927" y="1629"/>
                  </a:cubicBezTo>
                  <a:lnTo>
                    <a:pt x="2948" y="1646"/>
                  </a:lnTo>
                  <a:lnTo>
                    <a:pt x="2983" y="1667"/>
                  </a:lnTo>
                  <a:lnTo>
                    <a:pt x="3011" y="1685"/>
                  </a:lnTo>
                  <a:lnTo>
                    <a:pt x="3043" y="1706"/>
                  </a:lnTo>
                  <a:lnTo>
                    <a:pt x="3078" y="1723"/>
                  </a:lnTo>
                  <a:lnTo>
                    <a:pt x="3088" y="1730"/>
                  </a:lnTo>
                  <a:cubicBezTo>
                    <a:pt x="3116" y="1702"/>
                    <a:pt x="3148" y="1674"/>
                    <a:pt x="3179" y="1653"/>
                  </a:cubicBezTo>
                  <a:cubicBezTo>
                    <a:pt x="3245" y="1604"/>
                    <a:pt x="3324" y="1579"/>
                    <a:pt x="3405" y="1579"/>
                  </a:cubicBezTo>
                  <a:cubicBezTo>
                    <a:pt x="3415" y="1579"/>
                    <a:pt x="3425" y="1579"/>
                    <a:pt x="3435" y="1580"/>
                  </a:cubicBezTo>
                  <a:cubicBezTo>
                    <a:pt x="3463" y="1580"/>
                    <a:pt x="3487" y="1583"/>
                    <a:pt x="3512" y="1587"/>
                  </a:cubicBezTo>
                  <a:cubicBezTo>
                    <a:pt x="3536" y="1590"/>
                    <a:pt x="3564" y="1590"/>
                    <a:pt x="3589" y="1590"/>
                  </a:cubicBezTo>
                  <a:cubicBezTo>
                    <a:pt x="3624" y="1590"/>
                    <a:pt x="3638" y="1573"/>
                    <a:pt x="3673" y="1517"/>
                  </a:cubicBezTo>
                  <a:cubicBezTo>
                    <a:pt x="3697" y="1478"/>
                    <a:pt x="3725" y="1443"/>
                    <a:pt x="3760" y="1412"/>
                  </a:cubicBezTo>
                  <a:cubicBezTo>
                    <a:pt x="3771" y="1405"/>
                    <a:pt x="3785" y="1398"/>
                    <a:pt x="3795" y="1391"/>
                  </a:cubicBezTo>
                  <a:lnTo>
                    <a:pt x="3806" y="1384"/>
                  </a:lnTo>
                  <a:cubicBezTo>
                    <a:pt x="3816" y="1377"/>
                    <a:pt x="3827" y="1373"/>
                    <a:pt x="3837" y="1366"/>
                  </a:cubicBezTo>
                  <a:lnTo>
                    <a:pt x="3848" y="1363"/>
                  </a:lnTo>
                  <a:cubicBezTo>
                    <a:pt x="3858" y="1359"/>
                    <a:pt x="3872" y="1356"/>
                    <a:pt x="3886" y="1349"/>
                  </a:cubicBezTo>
                  <a:cubicBezTo>
                    <a:pt x="3879" y="1328"/>
                    <a:pt x="3876" y="1303"/>
                    <a:pt x="3869" y="1275"/>
                  </a:cubicBezTo>
                  <a:cubicBezTo>
                    <a:pt x="3855" y="1212"/>
                    <a:pt x="3837" y="1135"/>
                    <a:pt x="3809" y="1107"/>
                  </a:cubicBezTo>
                  <a:cubicBezTo>
                    <a:pt x="3711" y="1009"/>
                    <a:pt x="3603" y="876"/>
                    <a:pt x="3613" y="764"/>
                  </a:cubicBezTo>
                  <a:cubicBezTo>
                    <a:pt x="3613" y="747"/>
                    <a:pt x="3617" y="733"/>
                    <a:pt x="3624" y="719"/>
                  </a:cubicBezTo>
                  <a:cubicBezTo>
                    <a:pt x="3631" y="705"/>
                    <a:pt x="3634" y="687"/>
                    <a:pt x="3638" y="670"/>
                  </a:cubicBezTo>
                  <a:cubicBezTo>
                    <a:pt x="3652" y="603"/>
                    <a:pt x="3627" y="533"/>
                    <a:pt x="3578" y="488"/>
                  </a:cubicBezTo>
                  <a:cubicBezTo>
                    <a:pt x="3571" y="481"/>
                    <a:pt x="3564" y="474"/>
                    <a:pt x="3561" y="467"/>
                  </a:cubicBezTo>
                  <a:lnTo>
                    <a:pt x="3550" y="460"/>
                  </a:lnTo>
                  <a:cubicBezTo>
                    <a:pt x="3526" y="428"/>
                    <a:pt x="3505" y="397"/>
                    <a:pt x="3487" y="362"/>
                  </a:cubicBezTo>
                  <a:lnTo>
                    <a:pt x="3459" y="358"/>
                  </a:lnTo>
                  <a:lnTo>
                    <a:pt x="3442" y="358"/>
                  </a:lnTo>
                  <a:lnTo>
                    <a:pt x="3389" y="351"/>
                  </a:lnTo>
                  <a:lnTo>
                    <a:pt x="3379" y="351"/>
                  </a:lnTo>
                  <a:lnTo>
                    <a:pt x="3326" y="348"/>
                  </a:lnTo>
                  <a:lnTo>
                    <a:pt x="3323" y="348"/>
                  </a:lnTo>
                  <a:lnTo>
                    <a:pt x="3270" y="341"/>
                  </a:lnTo>
                  <a:cubicBezTo>
                    <a:pt x="3221" y="334"/>
                    <a:pt x="3169" y="330"/>
                    <a:pt x="3119" y="330"/>
                  </a:cubicBezTo>
                  <a:cubicBezTo>
                    <a:pt x="3091" y="330"/>
                    <a:pt x="3063" y="331"/>
                    <a:pt x="3036" y="334"/>
                  </a:cubicBezTo>
                  <a:lnTo>
                    <a:pt x="3022" y="334"/>
                  </a:lnTo>
                  <a:cubicBezTo>
                    <a:pt x="3013" y="336"/>
                    <a:pt x="3004" y="337"/>
                    <a:pt x="2994" y="337"/>
                  </a:cubicBezTo>
                  <a:cubicBezTo>
                    <a:pt x="2912" y="337"/>
                    <a:pt x="2771" y="267"/>
                    <a:pt x="2444" y="18"/>
                  </a:cubicBezTo>
                  <a:lnTo>
                    <a:pt x="2427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799" name="Google Shape;6799;p105"/>
            <p:cNvSpPr/>
            <p:nvPr/>
          </p:nvSpPr>
          <p:spPr>
            <a:xfrm>
              <a:off x="2244511" y="1573173"/>
              <a:ext cx="3476" cy="1113"/>
            </a:xfrm>
            <a:custGeom>
              <a:avLst/>
              <a:gdLst/>
              <a:ahLst/>
              <a:cxnLst/>
              <a:rect l="l" t="t" r="r" b="b"/>
              <a:pathLst>
                <a:path w="256" h="82" extrusionOk="0">
                  <a:moveTo>
                    <a:pt x="256" y="8"/>
                  </a:moveTo>
                  <a:cubicBezTo>
                    <a:pt x="165" y="1"/>
                    <a:pt x="74" y="25"/>
                    <a:pt x="0" y="81"/>
                  </a:cubicBezTo>
                  <a:cubicBezTo>
                    <a:pt x="74" y="25"/>
                    <a:pt x="165" y="1"/>
                    <a:pt x="256" y="8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800" name="Google Shape;6800;p105"/>
            <p:cNvSpPr/>
            <p:nvPr/>
          </p:nvSpPr>
          <p:spPr>
            <a:xfrm>
              <a:off x="2243316" y="1574273"/>
              <a:ext cx="1208" cy="1154"/>
            </a:xfrm>
            <a:custGeom>
              <a:avLst/>
              <a:gdLst/>
              <a:ahLst/>
              <a:cxnLst/>
              <a:rect l="l" t="t" r="r" b="b"/>
              <a:pathLst>
                <a:path w="89" h="85" extrusionOk="0">
                  <a:moveTo>
                    <a:pt x="88" y="0"/>
                  </a:moveTo>
                  <a:cubicBezTo>
                    <a:pt x="57" y="25"/>
                    <a:pt x="25" y="53"/>
                    <a:pt x="1" y="84"/>
                  </a:cubicBezTo>
                  <a:lnTo>
                    <a:pt x="1" y="84"/>
                  </a:lnTo>
                  <a:cubicBezTo>
                    <a:pt x="25" y="53"/>
                    <a:pt x="57" y="25"/>
                    <a:pt x="88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801" name="Google Shape;6801;p105"/>
            <p:cNvSpPr/>
            <p:nvPr/>
          </p:nvSpPr>
          <p:spPr>
            <a:xfrm>
              <a:off x="2252820" y="1570607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802" name="Google Shape;6802;p105"/>
            <p:cNvSpPr/>
            <p:nvPr/>
          </p:nvSpPr>
          <p:spPr>
            <a:xfrm>
              <a:off x="2253445" y="157032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803" name="Google Shape;6803;p105"/>
            <p:cNvSpPr/>
            <p:nvPr/>
          </p:nvSpPr>
          <p:spPr>
            <a:xfrm>
              <a:off x="2201973" y="1568516"/>
              <a:ext cx="40502" cy="24372"/>
            </a:xfrm>
            <a:custGeom>
              <a:avLst/>
              <a:gdLst/>
              <a:ahLst/>
              <a:cxnLst/>
              <a:rect l="l" t="t" r="r" b="b"/>
              <a:pathLst>
                <a:path w="2983" h="1795" extrusionOk="0">
                  <a:moveTo>
                    <a:pt x="709" y="0"/>
                  </a:moveTo>
                  <a:cubicBezTo>
                    <a:pt x="622" y="0"/>
                    <a:pt x="546" y="11"/>
                    <a:pt x="501" y="43"/>
                  </a:cubicBezTo>
                  <a:cubicBezTo>
                    <a:pt x="490" y="53"/>
                    <a:pt x="480" y="60"/>
                    <a:pt x="466" y="67"/>
                  </a:cubicBezTo>
                  <a:lnTo>
                    <a:pt x="455" y="74"/>
                  </a:lnTo>
                  <a:lnTo>
                    <a:pt x="427" y="88"/>
                  </a:lnTo>
                  <a:lnTo>
                    <a:pt x="410" y="95"/>
                  </a:lnTo>
                  <a:lnTo>
                    <a:pt x="382" y="106"/>
                  </a:lnTo>
                  <a:lnTo>
                    <a:pt x="361" y="113"/>
                  </a:lnTo>
                  <a:lnTo>
                    <a:pt x="329" y="123"/>
                  </a:lnTo>
                  <a:lnTo>
                    <a:pt x="308" y="127"/>
                  </a:lnTo>
                  <a:lnTo>
                    <a:pt x="270" y="137"/>
                  </a:lnTo>
                  <a:lnTo>
                    <a:pt x="252" y="141"/>
                  </a:lnTo>
                  <a:cubicBezTo>
                    <a:pt x="231" y="144"/>
                    <a:pt x="210" y="148"/>
                    <a:pt x="189" y="151"/>
                  </a:cubicBezTo>
                  <a:lnTo>
                    <a:pt x="126" y="162"/>
                  </a:lnTo>
                  <a:cubicBezTo>
                    <a:pt x="200" y="358"/>
                    <a:pt x="161" y="578"/>
                    <a:pt x="25" y="739"/>
                  </a:cubicBezTo>
                  <a:cubicBezTo>
                    <a:pt x="18" y="750"/>
                    <a:pt x="7" y="760"/>
                    <a:pt x="0" y="771"/>
                  </a:cubicBezTo>
                  <a:lnTo>
                    <a:pt x="18" y="781"/>
                  </a:lnTo>
                  <a:lnTo>
                    <a:pt x="46" y="778"/>
                  </a:lnTo>
                  <a:lnTo>
                    <a:pt x="88" y="774"/>
                  </a:lnTo>
                  <a:lnTo>
                    <a:pt x="98" y="774"/>
                  </a:lnTo>
                  <a:lnTo>
                    <a:pt x="144" y="771"/>
                  </a:lnTo>
                  <a:lnTo>
                    <a:pt x="238" y="771"/>
                  </a:lnTo>
                  <a:cubicBezTo>
                    <a:pt x="298" y="771"/>
                    <a:pt x="350" y="799"/>
                    <a:pt x="385" y="841"/>
                  </a:cubicBezTo>
                  <a:cubicBezTo>
                    <a:pt x="427" y="901"/>
                    <a:pt x="553" y="946"/>
                    <a:pt x="609" y="946"/>
                  </a:cubicBezTo>
                  <a:cubicBezTo>
                    <a:pt x="618" y="946"/>
                    <a:pt x="625" y="945"/>
                    <a:pt x="630" y="943"/>
                  </a:cubicBezTo>
                  <a:lnTo>
                    <a:pt x="634" y="939"/>
                  </a:lnTo>
                  <a:cubicBezTo>
                    <a:pt x="652" y="931"/>
                    <a:pt x="672" y="928"/>
                    <a:pt x="692" y="928"/>
                  </a:cubicBezTo>
                  <a:cubicBezTo>
                    <a:pt x="709" y="928"/>
                    <a:pt x="726" y="931"/>
                    <a:pt x="742" y="936"/>
                  </a:cubicBezTo>
                  <a:lnTo>
                    <a:pt x="760" y="939"/>
                  </a:lnTo>
                  <a:cubicBezTo>
                    <a:pt x="802" y="950"/>
                    <a:pt x="840" y="967"/>
                    <a:pt x="879" y="992"/>
                  </a:cubicBezTo>
                  <a:lnTo>
                    <a:pt x="882" y="995"/>
                  </a:lnTo>
                  <a:cubicBezTo>
                    <a:pt x="935" y="1027"/>
                    <a:pt x="1026" y="1093"/>
                    <a:pt x="1026" y="1181"/>
                  </a:cubicBezTo>
                  <a:cubicBezTo>
                    <a:pt x="1026" y="1216"/>
                    <a:pt x="1019" y="1261"/>
                    <a:pt x="1012" y="1317"/>
                  </a:cubicBezTo>
                  <a:cubicBezTo>
                    <a:pt x="1005" y="1380"/>
                    <a:pt x="1001" y="1447"/>
                    <a:pt x="1001" y="1510"/>
                  </a:cubicBezTo>
                  <a:cubicBezTo>
                    <a:pt x="1106" y="1534"/>
                    <a:pt x="1208" y="1573"/>
                    <a:pt x="1302" y="1632"/>
                  </a:cubicBezTo>
                  <a:lnTo>
                    <a:pt x="1313" y="1664"/>
                  </a:lnTo>
                  <a:lnTo>
                    <a:pt x="1337" y="1678"/>
                  </a:lnTo>
                  <a:lnTo>
                    <a:pt x="1358" y="1695"/>
                  </a:lnTo>
                  <a:cubicBezTo>
                    <a:pt x="1386" y="1713"/>
                    <a:pt x="1407" y="1737"/>
                    <a:pt x="1428" y="1762"/>
                  </a:cubicBezTo>
                  <a:cubicBezTo>
                    <a:pt x="1432" y="1772"/>
                    <a:pt x="1439" y="1779"/>
                    <a:pt x="1442" y="1790"/>
                  </a:cubicBezTo>
                  <a:lnTo>
                    <a:pt x="1810" y="1790"/>
                  </a:lnTo>
                  <a:cubicBezTo>
                    <a:pt x="1824" y="1793"/>
                    <a:pt x="1838" y="1795"/>
                    <a:pt x="1851" y="1795"/>
                  </a:cubicBezTo>
                  <a:cubicBezTo>
                    <a:pt x="1916" y="1795"/>
                    <a:pt x="1964" y="1751"/>
                    <a:pt x="2020" y="1681"/>
                  </a:cubicBezTo>
                  <a:cubicBezTo>
                    <a:pt x="2101" y="1580"/>
                    <a:pt x="2332" y="1552"/>
                    <a:pt x="2409" y="1545"/>
                  </a:cubicBezTo>
                  <a:cubicBezTo>
                    <a:pt x="2419" y="1503"/>
                    <a:pt x="2430" y="1457"/>
                    <a:pt x="2433" y="1415"/>
                  </a:cubicBezTo>
                  <a:cubicBezTo>
                    <a:pt x="2433" y="1387"/>
                    <a:pt x="2437" y="1359"/>
                    <a:pt x="2444" y="1338"/>
                  </a:cubicBezTo>
                  <a:cubicBezTo>
                    <a:pt x="2465" y="1230"/>
                    <a:pt x="2647" y="1069"/>
                    <a:pt x="2762" y="1030"/>
                  </a:cubicBezTo>
                  <a:cubicBezTo>
                    <a:pt x="2783" y="1023"/>
                    <a:pt x="2794" y="1009"/>
                    <a:pt x="2811" y="981"/>
                  </a:cubicBezTo>
                  <a:cubicBezTo>
                    <a:pt x="2836" y="921"/>
                    <a:pt x="2895" y="883"/>
                    <a:pt x="2958" y="883"/>
                  </a:cubicBezTo>
                  <a:lnTo>
                    <a:pt x="2965" y="883"/>
                  </a:lnTo>
                  <a:cubicBezTo>
                    <a:pt x="2965" y="883"/>
                    <a:pt x="2983" y="858"/>
                    <a:pt x="2958" y="750"/>
                  </a:cubicBezTo>
                  <a:cubicBezTo>
                    <a:pt x="2948" y="697"/>
                    <a:pt x="2955" y="641"/>
                    <a:pt x="2976" y="589"/>
                  </a:cubicBezTo>
                  <a:lnTo>
                    <a:pt x="2965" y="585"/>
                  </a:lnTo>
                  <a:lnTo>
                    <a:pt x="2930" y="561"/>
                  </a:lnTo>
                  <a:lnTo>
                    <a:pt x="2892" y="540"/>
                  </a:lnTo>
                  <a:lnTo>
                    <a:pt x="2864" y="522"/>
                  </a:lnTo>
                  <a:lnTo>
                    <a:pt x="2822" y="494"/>
                  </a:lnTo>
                  <a:lnTo>
                    <a:pt x="2801" y="480"/>
                  </a:lnTo>
                  <a:cubicBezTo>
                    <a:pt x="2783" y="466"/>
                    <a:pt x="2762" y="452"/>
                    <a:pt x="2745" y="438"/>
                  </a:cubicBezTo>
                  <a:cubicBezTo>
                    <a:pt x="2560" y="283"/>
                    <a:pt x="2372" y="178"/>
                    <a:pt x="2293" y="178"/>
                  </a:cubicBezTo>
                  <a:cubicBezTo>
                    <a:pt x="2288" y="178"/>
                    <a:pt x="2283" y="179"/>
                    <a:pt x="2279" y="179"/>
                  </a:cubicBezTo>
                  <a:cubicBezTo>
                    <a:pt x="2269" y="181"/>
                    <a:pt x="2259" y="182"/>
                    <a:pt x="2249" y="182"/>
                  </a:cubicBezTo>
                  <a:cubicBezTo>
                    <a:pt x="2179" y="182"/>
                    <a:pt x="2131" y="130"/>
                    <a:pt x="2101" y="99"/>
                  </a:cubicBezTo>
                  <a:lnTo>
                    <a:pt x="2087" y="81"/>
                  </a:lnTo>
                  <a:cubicBezTo>
                    <a:pt x="2069" y="57"/>
                    <a:pt x="2045" y="43"/>
                    <a:pt x="2013" y="43"/>
                  </a:cubicBezTo>
                  <a:cubicBezTo>
                    <a:pt x="1999" y="43"/>
                    <a:pt x="1985" y="46"/>
                    <a:pt x="1971" y="53"/>
                  </a:cubicBezTo>
                  <a:cubicBezTo>
                    <a:pt x="1929" y="67"/>
                    <a:pt x="1887" y="78"/>
                    <a:pt x="1841" y="81"/>
                  </a:cubicBezTo>
                  <a:cubicBezTo>
                    <a:pt x="1808" y="86"/>
                    <a:pt x="1773" y="90"/>
                    <a:pt x="1739" y="90"/>
                  </a:cubicBezTo>
                  <a:cubicBezTo>
                    <a:pt x="1726" y="90"/>
                    <a:pt x="1714" y="89"/>
                    <a:pt x="1701" y="88"/>
                  </a:cubicBezTo>
                  <a:cubicBezTo>
                    <a:pt x="1603" y="88"/>
                    <a:pt x="1505" y="78"/>
                    <a:pt x="1418" y="71"/>
                  </a:cubicBezTo>
                  <a:cubicBezTo>
                    <a:pt x="1351" y="64"/>
                    <a:pt x="1295" y="57"/>
                    <a:pt x="1253" y="57"/>
                  </a:cubicBezTo>
                  <a:cubicBezTo>
                    <a:pt x="1190" y="53"/>
                    <a:pt x="1127" y="46"/>
                    <a:pt x="1064" y="36"/>
                  </a:cubicBezTo>
                  <a:cubicBezTo>
                    <a:pt x="960" y="20"/>
                    <a:pt x="825" y="0"/>
                    <a:pt x="709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804" name="Google Shape;6804;p105"/>
            <p:cNvSpPr/>
            <p:nvPr/>
          </p:nvSpPr>
          <p:spPr>
            <a:xfrm>
              <a:off x="2219786" y="15910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805" name="Google Shape;6805;p105"/>
            <p:cNvSpPr/>
            <p:nvPr/>
          </p:nvSpPr>
          <p:spPr>
            <a:xfrm>
              <a:off x="2220072" y="1591285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5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806" name="Google Shape;6806;p105"/>
            <p:cNvSpPr/>
            <p:nvPr/>
          </p:nvSpPr>
          <p:spPr>
            <a:xfrm>
              <a:off x="2220411" y="1591530"/>
              <a:ext cx="1154" cy="1290"/>
            </a:xfrm>
            <a:custGeom>
              <a:avLst/>
              <a:gdLst/>
              <a:ahLst/>
              <a:cxnLst/>
              <a:rect l="l" t="t" r="r" b="b"/>
              <a:pathLst>
                <a:path w="85" h="95" extrusionOk="0">
                  <a:moveTo>
                    <a:pt x="0" y="0"/>
                  </a:moveTo>
                  <a:cubicBezTo>
                    <a:pt x="12" y="9"/>
                    <a:pt x="22" y="17"/>
                    <a:pt x="31" y="26"/>
                  </a:cubicBezTo>
                  <a:lnTo>
                    <a:pt x="31" y="26"/>
                  </a:lnTo>
                  <a:cubicBezTo>
                    <a:pt x="21" y="16"/>
                    <a:pt x="11" y="8"/>
                    <a:pt x="0" y="0"/>
                  </a:cubicBezTo>
                  <a:close/>
                  <a:moveTo>
                    <a:pt x="31" y="26"/>
                  </a:moveTo>
                  <a:cubicBezTo>
                    <a:pt x="52" y="46"/>
                    <a:pt x="70" y="71"/>
                    <a:pt x="84" y="95"/>
                  </a:cubicBezTo>
                  <a:cubicBezTo>
                    <a:pt x="81" y="88"/>
                    <a:pt x="74" y="77"/>
                    <a:pt x="70" y="70"/>
                  </a:cubicBezTo>
                  <a:cubicBezTo>
                    <a:pt x="58" y="53"/>
                    <a:pt x="45" y="39"/>
                    <a:pt x="31" y="26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807" name="Google Shape;6807;p105"/>
            <p:cNvSpPr/>
            <p:nvPr/>
          </p:nvSpPr>
          <p:spPr>
            <a:xfrm>
              <a:off x="2223547" y="1592901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808" name="Google Shape;6808;p105"/>
            <p:cNvSpPr/>
            <p:nvPr/>
          </p:nvSpPr>
          <p:spPr>
            <a:xfrm>
              <a:off x="2222312" y="1592860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0" y="0"/>
                  </a:moveTo>
                  <a:lnTo>
                    <a:pt x="35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809" name="Google Shape;6809;p105"/>
            <p:cNvSpPr/>
            <p:nvPr/>
          </p:nvSpPr>
          <p:spPr>
            <a:xfrm>
              <a:off x="2224878" y="159299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810" name="Google Shape;6810;p105"/>
            <p:cNvSpPr/>
            <p:nvPr/>
          </p:nvSpPr>
          <p:spPr>
            <a:xfrm>
              <a:off x="2222923" y="1592860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0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811" name="Google Shape;6811;p105"/>
            <p:cNvSpPr/>
            <p:nvPr/>
          </p:nvSpPr>
          <p:spPr>
            <a:xfrm>
              <a:off x="2224023" y="159295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812" name="Google Shape;6812;p105"/>
            <p:cNvSpPr/>
            <p:nvPr/>
          </p:nvSpPr>
          <p:spPr>
            <a:xfrm>
              <a:off x="2221592" y="1592806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1" y="1"/>
                  </a:moveTo>
                  <a:lnTo>
                    <a:pt x="43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813" name="Google Shape;6813;p105"/>
            <p:cNvSpPr/>
            <p:nvPr/>
          </p:nvSpPr>
          <p:spPr>
            <a:xfrm>
              <a:off x="2224444" y="159295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814" name="Google Shape;6814;p105"/>
            <p:cNvSpPr/>
            <p:nvPr/>
          </p:nvSpPr>
          <p:spPr>
            <a:xfrm>
              <a:off x="2225204" y="159299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815" name="Google Shape;6815;p105"/>
            <p:cNvSpPr/>
            <p:nvPr/>
          </p:nvSpPr>
          <p:spPr>
            <a:xfrm>
              <a:off x="2242081" y="1576934"/>
              <a:ext cx="353" cy="2200"/>
            </a:xfrm>
            <a:custGeom>
              <a:avLst/>
              <a:gdLst/>
              <a:ahLst/>
              <a:cxnLst/>
              <a:rect l="l" t="t" r="r" b="b"/>
              <a:pathLst>
                <a:path w="26" h="162" extrusionOk="0">
                  <a:moveTo>
                    <a:pt x="25" y="0"/>
                  </a:moveTo>
                  <a:lnTo>
                    <a:pt x="25" y="0"/>
                  </a:lnTo>
                  <a:cubicBezTo>
                    <a:pt x="4" y="53"/>
                    <a:pt x="1" y="109"/>
                    <a:pt x="11" y="161"/>
                  </a:cubicBezTo>
                  <a:cubicBezTo>
                    <a:pt x="1" y="109"/>
                    <a:pt x="4" y="53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816" name="Google Shape;6816;p105"/>
            <p:cNvSpPr/>
            <p:nvPr/>
          </p:nvSpPr>
          <p:spPr>
            <a:xfrm>
              <a:off x="2225489" y="159305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817" name="Google Shape;6817;p105"/>
            <p:cNvSpPr/>
            <p:nvPr/>
          </p:nvSpPr>
          <p:spPr>
            <a:xfrm>
              <a:off x="2226494" y="159318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818" name="Google Shape;6818;p105"/>
            <p:cNvSpPr/>
            <p:nvPr/>
          </p:nvSpPr>
          <p:spPr>
            <a:xfrm>
              <a:off x="2226439" y="159318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819" name="Google Shape;6819;p105"/>
            <p:cNvSpPr/>
            <p:nvPr/>
          </p:nvSpPr>
          <p:spPr>
            <a:xfrm>
              <a:off x="2226154" y="159314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820" name="Google Shape;6820;p105"/>
            <p:cNvSpPr/>
            <p:nvPr/>
          </p:nvSpPr>
          <p:spPr>
            <a:xfrm>
              <a:off x="2226304" y="159314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821" name="Google Shape;6821;p105"/>
            <p:cNvSpPr/>
            <p:nvPr/>
          </p:nvSpPr>
          <p:spPr>
            <a:xfrm>
              <a:off x="2225964" y="159309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822" name="Google Shape;6822;p105"/>
            <p:cNvSpPr/>
            <p:nvPr/>
          </p:nvSpPr>
          <p:spPr>
            <a:xfrm>
              <a:off x="2225774" y="159309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823" name="Google Shape;6823;p105"/>
            <p:cNvSpPr/>
            <p:nvPr/>
          </p:nvSpPr>
          <p:spPr>
            <a:xfrm>
              <a:off x="2240044" y="157545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0" y="1"/>
                  </a:moveTo>
                  <a:lnTo>
                    <a:pt x="21" y="15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824" name="Google Shape;6824;p105"/>
            <p:cNvSpPr/>
            <p:nvPr/>
          </p:nvSpPr>
          <p:spPr>
            <a:xfrm>
              <a:off x="2206195" y="1570566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825" name="Google Shape;6825;p105"/>
            <p:cNvSpPr/>
            <p:nvPr/>
          </p:nvSpPr>
          <p:spPr>
            <a:xfrm>
              <a:off x="2208151" y="1569806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7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826" name="Google Shape;6826;p105"/>
            <p:cNvSpPr/>
            <p:nvPr/>
          </p:nvSpPr>
          <p:spPr>
            <a:xfrm>
              <a:off x="2225109" y="1570036"/>
              <a:ext cx="1914" cy="109"/>
            </a:xfrm>
            <a:custGeom>
              <a:avLst/>
              <a:gdLst/>
              <a:ahLst/>
              <a:cxnLst/>
              <a:rect l="l" t="t" r="r" b="b"/>
              <a:pathLst>
                <a:path w="141" h="8" extrusionOk="0">
                  <a:moveTo>
                    <a:pt x="141" y="1"/>
                  </a:moveTo>
                  <a:cubicBezTo>
                    <a:pt x="92" y="4"/>
                    <a:pt x="46" y="8"/>
                    <a:pt x="1" y="8"/>
                  </a:cubicBezTo>
                  <a:cubicBezTo>
                    <a:pt x="46" y="8"/>
                    <a:pt x="92" y="4"/>
                    <a:pt x="14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827" name="Google Shape;6827;p105"/>
            <p:cNvSpPr/>
            <p:nvPr/>
          </p:nvSpPr>
          <p:spPr>
            <a:xfrm>
              <a:off x="2207526" y="1570091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828" name="Google Shape;6828;p105"/>
            <p:cNvSpPr/>
            <p:nvPr/>
          </p:nvSpPr>
          <p:spPr>
            <a:xfrm>
              <a:off x="2240899" y="1576024"/>
              <a:ext cx="339" cy="204"/>
            </a:xfrm>
            <a:custGeom>
              <a:avLst/>
              <a:gdLst/>
              <a:ahLst/>
              <a:cxnLst/>
              <a:rect l="l" t="t" r="r" b="b"/>
              <a:pathLst>
                <a:path w="25" h="15" extrusionOk="0">
                  <a:moveTo>
                    <a:pt x="0" y="1"/>
                  </a:moveTo>
                  <a:lnTo>
                    <a:pt x="25" y="15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829" name="Google Shape;6829;p105"/>
            <p:cNvSpPr/>
            <p:nvPr/>
          </p:nvSpPr>
          <p:spPr>
            <a:xfrm>
              <a:off x="2206915" y="1570322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8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830" name="Google Shape;6830;p105"/>
            <p:cNvSpPr/>
            <p:nvPr/>
          </p:nvSpPr>
          <p:spPr>
            <a:xfrm>
              <a:off x="2241755" y="1576554"/>
              <a:ext cx="530" cy="299"/>
            </a:xfrm>
            <a:custGeom>
              <a:avLst/>
              <a:gdLst/>
              <a:ahLst/>
              <a:cxnLst/>
              <a:rect l="l" t="t" r="r" b="b"/>
              <a:pathLst>
                <a:path w="39" h="22" extrusionOk="0">
                  <a:moveTo>
                    <a:pt x="0" y="0"/>
                  </a:moveTo>
                  <a:lnTo>
                    <a:pt x="39" y="2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831" name="Google Shape;6831;p105"/>
            <p:cNvSpPr/>
            <p:nvPr/>
          </p:nvSpPr>
          <p:spPr>
            <a:xfrm>
              <a:off x="2204539" y="157094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832" name="Google Shape;6832;p105"/>
            <p:cNvSpPr/>
            <p:nvPr/>
          </p:nvSpPr>
          <p:spPr>
            <a:xfrm>
              <a:off x="2229345" y="1569466"/>
              <a:ext cx="1018" cy="543"/>
            </a:xfrm>
            <a:custGeom>
              <a:avLst/>
              <a:gdLst/>
              <a:ahLst/>
              <a:cxnLst/>
              <a:rect l="l" t="t" r="r" b="b"/>
              <a:pathLst>
                <a:path w="75" h="40" extrusionOk="0">
                  <a:moveTo>
                    <a:pt x="74" y="39"/>
                  </a:moveTo>
                  <a:cubicBezTo>
                    <a:pt x="57" y="15"/>
                    <a:pt x="29" y="1"/>
                    <a:pt x="1" y="1"/>
                  </a:cubicBezTo>
                  <a:cubicBezTo>
                    <a:pt x="29" y="1"/>
                    <a:pt x="57" y="15"/>
                    <a:pt x="74" y="39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833" name="Google Shape;6833;p105"/>
            <p:cNvSpPr/>
            <p:nvPr/>
          </p:nvSpPr>
          <p:spPr>
            <a:xfrm>
              <a:off x="2205394" y="1570756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834" name="Google Shape;6834;p105"/>
            <p:cNvSpPr/>
            <p:nvPr/>
          </p:nvSpPr>
          <p:spPr>
            <a:xfrm>
              <a:off x="2095783" y="1657326"/>
              <a:ext cx="30481" cy="15641"/>
            </a:xfrm>
            <a:custGeom>
              <a:avLst/>
              <a:gdLst/>
              <a:ahLst/>
              <a:cxnLst/>
              <a:rect l="l" t="t" r="r" b="b"/>
              <a:pathLst>
                <a:path w="2245" h="1152" extrusionOk="0">
                  <a:moveTo>
                    <a:pt x="1318" y="1"/>
                  </a:moveTo>
                  <a:cubicBezTo>
                    <a:pt x="1265" y="1"/>
                    <a:pt x="1219" y="15"/>
                    <a:pt x="1159" y="45"/>
                  </a:cubicBezTo>
                  <a:lnTo>
                    <a:pt x="1155" y="48"/>
                  </a:lnTo>
                  <a:lnTo>
                    <a:pt x="1148" y="48"/>
                  </a:lnTo>
                  <a:lnTo>
                    <a:pt x="1138" y="52"/>
                  </a:lnTo>
                  <a:lnTo>
                    <a:pt x="1127" y="55"/>
                  </a:lnTo>
                  <a:lnTo>
                    <a:pt x="1124" y="55"/>
                  </a:lnTo>
                  <a:lnTo>
                    <a:pt x="1113" y="59"/>
                  </a:lnTo>
                  <a:lnTo>
                    <a:pt x="1106" y="59"/>
                  </a:lnTo>
                  <a:lnTo>
                    <a:pt x="1096" y="62"/>
                  </a:lnTo>
                  <a:lnTo>
                    <a:pt x="1089" y="62"/>
                  </a:lnTo>
                  <a:lnTo>
                    <a:pt x="1075" y="66"/>
                  </a:lnTo>
                  <a:lnTo>
                    <a:pt x="714" y="66"/>
                  </a:lnTo>
                  <a:cubicBezTo>
                    <a:pt x="697" y="104"/>
                    <a:pt x="658" y="132"/>
                    <a:pt x="613" y="139"/>
                  </a:cubicBezTo>
                  <a:lnTo>
                    <a:pt x="595" y="139"/>
                  </a:lnTo>
                  <a:cubicBezTo>
                    <a:pt x="494" y="153"/>
                    <a:pt x="413" y="220"/>
                    <a:pt x="382" y="318"/>
                  </a:cubicBezTo>
                  <a:cubicBezTo>
                    <a:pt x="364" y="395"/>
                    <a:pt x="301" y="447"/>
                    <a:pt x="228" y="514"/>
                  </a:cubicBezTo>
                  <a:lnTo>
                    <a:pt x="196" y="542"/>
                  </a:lnTo>
                  <a:cubicBezTo>
                    <a:pt x="123" y="598"/>
                    <a:pt x="63" y="675"/>
                    <a:pt x="28" y="763"/>
                  </a:cubicBezTo>
                  <a:cubicBezTo>
                    <a:pt x="14" y="798"/>
                    <a:pt x="7" y="833"/>
                    <a:pt x="0" y="868"/>
                  </a:cubicBezTo>
                  <a:cubicBezTo>
                    <a:pt x="7" y="857"/>
                    <a:pt x="18" y="850"/>
                    <a:pt x="28" y="840"/>
                  </a:cubicBezTo>
                  <a:lnTo>
                    <a:pt x="35" y="833"/>
                  </a:lnTo>
                  <a:cubicBezTo>
                    <a:pt x="42" y="829"/>
                    <a:pt x="49" y="822"/>
                    <a:pt x="56" y="819"/>
                  </a:cubicBezTo>
                  <a:lnTo>
                    <a:pt x="63" y="812"/>
                  </a:lnTo>
                  <a:cubicBezTo>
                    <a:pt x="74" y="805"/>
                    <a:pt x="84" y="801"/>
                    <a:pt x="91" y="798"/>
                  </a:cubicBezTo>
                  <a:lnTo>
                    <a:pt x="98" y="794"/>
                  </a:lnTo>
                  <a:cubicBezTo>
                    <a:pt x="105" y="791"/>
                    <a:pt x="112" y="787"/>
                    <a:pt x="123" y="787"/>
                  </a:cubicBezTo>
                  <a:lnTo>
                    <a:pt x="130" y="784"/>
                  </a:lnTo>
                  <a:cubicBezTo>
                    <a:pt x="137" y="784"/>
                    <a:pt x="144" y="780"/>
                    <a:pt x="154" y="780"/>
                  </a:cubicBezTo>
                  <a:lnTo>
                    <a:pt x="210" y="780"/>
                  </a:lnTo>
                  <a:cubicBezTo>
                    <a:pt x="221" y="780"/>
                    <a:pt x="228" y="784"/>
                    <a:pt x="238" y="787"/>
                  </a:cubicBezTo>
                  <a:cubicBezTo>
                    <a:pt x="305" y="812"/>
                    <a:pt x="347" y="875"/>
                    <a:pt x="347" y="948"/>
                  </a:cubicBezTo>
                  <a:cubicBezTo>
                    <a:pt x="347" y="966"/>
                    <a:pt x="357" y="980"/>
                    <a:pt x="382" y="1008"/>
                  </a:cubicBezTo>
                  <a:lnTo>
                    <a:pt x="396" y="1022"/>
                  </a:lnTo>
                  <a:lnTo>
                    <a:pt x="399" y="1025"/>
                  </a:lnTo>
                  <a:lnTo>
                    <a:pt x="410" y="1039"/>
                  </a:lnTo>
                  <a:lnTo>
                    <a:pt x="413" y="1046"/>
                  </a:lnTo>
                  <a:cubicBezTo>
                    <a:pt x="417" y="1050"/>
                    <a:pt x="424" y="1057"/>
                    <a:pt x="427" y="1064"/>
                  </a:cubicBezTo>
                  <a:lnTo>
                    <a:pt x="427" y="1067"/>
                  </a:lnTo>
                  <a:cubicBezTo>
                    <a:pt x="431" y="1074"/>
                    <a:pt x="434" y="1081"/>
                    <a:pt x="438" y="1088"/>
                  </a:cubicBezTo>
                  <a:lnTo>
                    <a:pt x="441" y="1095"/>
                  </a:lnTo>
                  <a:cubicBezTo>
                    <a:pt x="441" y="1102"/>
                    <a:pt x="445" y="1109"/>
                    <a:pt x="445" y="1116"/>
                  </a:cubicBezTo>
                  <a:lnTo>
                    <a:pt x="445" y="1123"/>
                  </a:lnTo>
                  <a:cubicBezTo>
                    <a:pt x="448" y="1130"/>
                    <a:pt x="448" y="1141"/>
                    <a:pt x="448" y="1151"/>
                  </a:cubicBezTo>
                  <a:lnTo>
                    <a:pt x="553" y="1141"/>
                  </a:lnTo>
                  <a:lnTo>
                    <a:pt x="585" y="1141"/>
                  </a:lnTo>
                  <a:lnTo>
                    <a:pt x="655" y="1137"/>
                  </a:lnTo>
                  <a:lnTo>
                    <a:pt x="837" y="1137"/>
                  </a:lnTo>
                  <a:cubicBezTo>
                    <a:pt x="875" y="1127"/>
                    <a:pt x="952" y="969"/>
                    <a:pt x="980" y="910"/>
                  </a:cubicBezTo>
                  <a:cubicBezTo>
                    <a:pt x="1026" y="822"/>
                    <a:pt x="1043" y="780"/>
                    <a:pt x="1075" y="759"/>
                  </a:cubicBezTo>
                  <a:cubicBezTo>
                    <a:pt x="1088" y="751"/>
                    <a:pt x="1104" y="746"/>
                    <a:pt x="1120" y="746"/>
                  </a:cubicBezTo>
                  <a:cubicBezTo>
                    <a:pt x="1126" y="746"/>
                    <a:pt x="1132" y="747"/>
                    <a:pt x="1138" y="749"/>
                  </a:cubicBezTo>
                  <a:cubicBezTo>
                    <a:pt x="1187" y="759"/>
                    <a:pt x="1225" y="812"/>
                    <a:pt x="1299" y="924"/>
                  </a:cubicBezTo>
                  <a:cubicBezTo>
                    <a:pt x="1344" y="1001"/>
                    <a:pt x="1400" y="1071"/>
                    <a:pt x="1463" y="1134"/>
                  </a:cubicBezTo>
                  <a:cubicBezTo>
                    <a:pt x="1467" y="1141"/>
                    <a:pt x="1470" y="1144"/>
                    <a:pt x="1477" y="1148"/>
                  </a:cubicBezTo>
                  <a:cubicBezTo>
                    <a:pt x="1495" y="1095"/>
                    <a:pt x="1502" y="1043"/>
                    <a:pt x="1499" y="990"/>
                  </a:cubicBezTo>
                  <a:cubicBezTo>
                    <a:pt x="1499" y="938"/>
                    <a:pt x="1523" y="892"/>
                    <a:pt x="1562" y="861"/>
                  </a:cubicBezTo>
                  <a:cubicBezTo>
                    <a:pt x="1606" y="827"/>
                    <a:pt x="1660" y="808"/>
                    <a:pt x="1715" y="808"/>
                  </a:cubicBezTo>
                  <a:cubicBezTo>
                    <a:pt x="1734" y="808"/>
                    <a:pt x="1753" y="811"/>
                    <a:pt x="1772" y="815"/>
                  </a:cubicBezTo>
                  <a:cubicBezTo>
                    <a:pt x="1830" y="827"/>
                    <a:pt x="1871" y="831"/>
                    <a:pt x="1898" y="831"/>
                  </a:cubicBezTo>
                  <a:cubicBezTo>
                    <a:pt x="1940" y="831"/>
                    <a:pt x="1950" y="822"/>
                    <a:pt x="1950" y="822"/>
                  </a:cubicBezTo>
                  <a:cubicBezTo>
                    <a:pt x="1950" y="819"/>
                    <a:pt x="1950" y="815"/>
                    <a:pt x="1950" y="815"/>
                  </a:cubicBezTo>
                  <a:cubicBezTo>
                    <a:pt x="1950" y="773"/>
                    <a:pt x="1964" y="731"/>
                    <a:pt x="1996" y="703"/>
                  </a:cubicBezTo>
                  <a:cubicBezTo>
                    <a:pt x="2025" y="683"/>
                    <a:pt x="2060" y="672"/>
                    <a:pt x="2096" y="672"/>
                  </a:cubicBezTo>
                  <a:cubicBezTo>
                    <a:pt x="2111" y="672"/>
                    <a:pt x="2127" y="674"/>
                    <a:pt x="2143" y="679"/>
                  </a:cubicBezTo>
                  <a:cubicBezTo>
                    <a:pt x="2153" y="679"/>
                    <a:pt x="2164" y="682"/>
                    <a:pt x="2171" y="686"/>
                  </a:cubicBezTo>
                  <a:cubicBezTo>
                    <a:pt x="2185" y="661"/>
                    <a:pt x="2192" y="637"/>
                    <a:pt x="2195" y="612"/>
                  </a:cubicBezTo>
                  <a:lnTo>
                    <a:pt x="2199" y="587"/>
                  </a:lnTo>
                  <a:lnTo>
                    <a:pt x="2244" y="545"/>
                  </a:lnTo>
                  <a:lnTo>
                    <a:pt x="2244" y="538"/>
                  </a:lnTo>
                  <a:cubicBezTo>
                    <a:pt x="2234" y="535"/>
                    <a:pt x="2223" y="535"/>
                    <a:pt x="2213" y="531"/>
                  </a:cubicBezTo>
                  <a:lnTo>
                    <a:pt x="2150" y="531"/>
                  </a:lnTo>
                  <a:cubicBezTo>
                    <a:pt x="2139" y="535"/>
                    <a:pt x="2132" y="535"/>
                    <a:pt x="2122" y="542"/>
                  </a:cubicBezTo>
                  <a:lnTo>
                    <a:pt x="2115" y="545"/>
                  </a:lnTo>
                  <a:cubicBezTo>
                    <a:pt x="2094" y="553"/>
                    <a:pt x="2071" y="557"/>
                    <a:pt x="2047" y="557"/>
                  </a:cubicBezTo>
                  <a:cubicBezTo>
                    <a:pt x="1995" y="557"/>
                    <a:pt x="1938" y="538"/>
                    <a:pt x="1880" y="500"/>
                  </a:cubicBezTo>
                  <a:cubicBezTo>
                    <a:pt x="1859" y="486"/>
                    <a:pt x="1751" y="412"/>
                    <a:pt x="1751" y="335"/>
                  </a:cubicBezTo>
                  <a:cubicBezTo>
                    <a:pt x="1751" y="328"/>
                    <a:pt x="1751" y="318"/>
                    <a:pt x="1747" y="304"/>
                  </a:cubicBezTo>
                  <a:cubicBezTo>
                    <a:pt x="1740" y="248"/>
                    <a:pt x="1740" y="195"/>
                    <a:pt x="1744" y="143"/>
                  </a:cubicBezTo>
                  <a:lnTo>
                    <a:pt x="1730" y="136"/>
                  </a:lnTo>
                  <a:lnTo>
                    <a:pt x="1702" y="122"/>
                  </a:lnTo>
                  <a:lnTo>
                    <a:pt x="1684" y="115"/>
                  </a:lnTo>
                  <a:lnTo>
                    <a:pt x="1660" y="104"/>
                  </a:lnTo>
                  <a:lnTo>
                    <a:pt x="1646" y="94"/>
                  </a:lnTo>
                  <a:lnTo>
                    <a:pt x="1625" y="87"/>
                  </a:lnTo>
                  <a:lnTo>
                    <a:pt x="1607" y="80"/>
                  </a:lnTo>
                  <a:lnTo>
                    <a:pt x="1586" y="69"/>
                  </a:lnTo>
                  <a:lnTo>
                    <a:pt x="1572" y="62"/>
                  </a:lnTo>
                  <a:lnTo>
                    <a:pt x="1555" y="55"/>
                  </a:lnTo>
                  <a:lnTo>
                    <a:pt x="1541" y="52"/>
                  </a:lnTo>
                  <a:lnTo>
                    <a:pt x="1520" y="45"/>
                  </a:lnTo>
                  <a:lnTo>
                    <a:pt x="1509" y="41"/>
                  </a:lnTo>
                  <a:lnTo>
                    <a:pt x="1484" y="31"/>
                  </a:lnTo>
                  <a:cubicBezTo>
                    <a:pt x="1415" y="11"/>
                    <a:pt x="1364" y="1"/>
                    <a:pt x="1318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835" name="Google Shape;6835;p105"/>
            <p:cNvSpPr/>
            <p:nvPr/>
          </p:nvSpPr>
          <p:spPr>
            <a:xfrm>
              <a:off x="2124445" y="1664672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836" name="Google Shape;6836;p105"/>
            <p:cNvSpPr/>
            <p:nvPr/>
          </p:nvSpPr>
          <p:spPr>
            <a:xfrm>
              <a:off x="2126292" y="16646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837" name="Google Shape;6837;p105"/>
            <p:cNvSpPr/>
            <p:nvPr/>
          </p:nvSpPr>
          <p:spPr>
            <a:xfrm>
              <a:off x="2119422" y="1659349"/>
              <a:ext cx="136" cy="2539"/>
            </a:xfrm>
            <a:custGeom>
              <a:avLst/>
              <a:gdLst/>
              <a:ahLst/>
              <a:cxnLst/>
              <a:rect l="l" t="t" r="r" b="b"/>
              <a:pathLst>
                <a:path w="10" h="187" extrusionOk="0">
                  <a:moveTo>
                    <a:pt x="2" y="0"/>
                  </a:moveTo>
                  <a:cubicBezTo>
                    <a:pt x="1" y="20"/>
                    <a:pt x="0" y="40"/>
                    <a:pt x="0" y="59"/>
                  </a:cubicBezTo>
                  <a:lnTo>
                    <a:pt x="0" y="59"/>
                  </a:lnTo>
                  <a:cubicBezTo>
                    <a:pt x="0" y="40"/>
                    <a:pt x="1" y="20"/>
                    <a:pt x="2" y="0"/>
                  </a:cubicBezTo>
                  <a:close/>
                  <a:moveTo>
                    <a:pt x="0" y="59"/>
                  </a:moveTo>
                  <a:lnTo>
                    <a:pt x="0" y="59"/>
                  </a:lnTo>
                  <a:cubicBezTo>
                    <a:pt x="0" y="90"/>
                    <a:pt x="2" y="122"/>
                    <a:pt x="6" y="155"/>
                  </a:cubicBezTo>
                  <a:cubicBezTo>
                    <a:pt x="6" y="155"/>
                    <a:pt x="6" y="155"/>
                    <a:pt x="6" y="155"/>
                  </a:cubicBezTo>
                  <a:lnTo>
                    <a:pt x="6" y="155"/>
                  </a:lnTo>
                  <a:cubicBezTo>
                    <a:pt x="6" y="154"/>
                    <a:pt x="6" y="153"/>
                    <a:pt x="6" y="151"/>
                  </a:cubicBezTo>
                  <a:cubicBezTo>
                    <a:pt x="2" y="121"/>
                    <a:pt x="0" y="90"/>
                    <a:pt x="0" y="59"/>
                  </a:cubicBezTo>
                  <a:close/>
                  <a:moveTo>
                    <a:pt x="6" y="155"/>
                  </a:moveTo>
                  <a:cubicBezTo>
                    <a:pt x="7" y="170"/>
                    <a:pt x="10" y="180"/>
                    <a:pt x="10" y="186"/>
                  </a:cubicBezTo>
                  <a:cubicBezTo>
                    <a:pt x="10" y="179"/>
                    <a:pt x="10" y="169"/>
                    <a:pt x="6" y="155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838" name="Google Shape;6838;p105"/>
            <p:cNvSpPr/>
            <p:nvPr/>
          </p:nvSpPr>
          <p:spPr>
            <a:xfrm>
              <a:off x="2125681" y="1664536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839" name="Google Shape;6839;p105"/>
            <p:cNvSpPr/>
            <p:nvPr/>
          </p:nvSpPr>
          <p:spPr>
            <a:xfrm>
              <a:off x="2125206" y="166453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840" name="Google Shape;6840;p105"/>
            <p:cNvSpPr/>
            <p:nvPr/>
          </p:nvSpPr>
          <p:spPr>
            <a:xfrm>
              <a:off x="2124581" y="1664536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11"/>
                  </a:moveTo>
                  <a:cubicBezTo>
                    <a:pt x="11" y="4"/>
                    <a:pt x="18" y="4"/>
                    <a:pt x="29" y="0"/>
                  </a:cubicBezTo>
                  <a:cubicBezTo>
                    <a:pt x="18" y="4"/>
                    <a:pt x="11" y="4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841" name="Google Shape;6841;p105"/>
            <p:cNvSpPr/>
            <p:nvPr/>
          </p:nvSpPr>
          <p:spPr>
            <a:xfrm>
              <a:off x="2094588" y="1586533"/>
              <a:ext cx="64181" cy="72259"/>
            </a:xfrm>
            <a:custGeom>
              <a:avLst/>
              <a:gdLst/>
              <a:ahLst/>
              <a:cxnLst/>
              <a:rect l="l" t="t" r="r" b="b"/>
              <a:pathLst>
                <a:path w="4727" h="5322" extrusionOk="0">
                  <a:moveTo>
                    <a:pt x="1488" y="1"/>
                  </a:moveTo>
                  <a:cubicBezTo>
                    <a:pt x="1534" y="74"/>
                    <a:pt x="1555" y="151"/>
                    <a:pt x="1516" y="221"/>
                  </a:cubicBezTo>
                  <a:cubicBezTo>
                    <a:pt x="1478" y="291"/>
                    <a:pt x="1516" y="372"/>
                    <a:pt x="1597" y="508"/>
                  </a:cubicBezTo>
                  <a:cubicBezTo>
                    <a:pt x="1618" y="547"/>
                    <a:pt x="1643" y="585"/>
                    <a:pt x="1664" y="627"/>
                  </a:cubicBezTo>
                  <a:cubicBezTo>
                    <a:pt x="1692" y="673"/>
                    <a:pt x="1699" y="729"/>
                    <a:pt x="1678" y="778"/>
                  </a:cubicBezTo>
                  <a:cubicBezTo>
                    <a:pt x="1646" y="841"/>
                    <a:pt x="1576" y="855"/>
                    <a:pt x="1513" y="865"/>
                  </a:cubicBezTo>
                  <a:cubicBezTo>
                    <a:pt x="1485" y="865"/>
                    <a:pt x="1460" y="872"/>
                    <a:pt x="1436" y="883"/>
                  </a:cubicBezTo>
                  <a:cubicBezTo>
                    <a:pt x="1432" y="921"/>
                    <a:pt x="1411" y="956"/>
                    <a:pt x="1376" y="977"/>
                  </a:cubicBezTo>
                  <a:cubicBezTo>
                    <a:pt x="1356" y="989"/>
                    <a:pt x="1329" y="995"/>
                    <a:pt x="1295" y="995"/>
                  </a:cubicBezTo>
                  <a:cubicBezTo>
                    <a:pt x="1212" y="995"/>
                    <a:pt x="1091" y="957"/>
                    <a:pt x="935" y="879"/>
                  </a:cubicBezTo>
                  <a:cubicBezTo>
                    <a:pt x="913" y="868"/>
                    <a:pt x="872" y="863"/>
                    <a:pt x="825" y="863"/>
                  </a:cubicBezTo>
                  <a:cubicBezTo>
                    <a:pt x="746" y="863"/>
                    <a:pt x="653" y="877"/>
                    <a:pt x="620" y="897"/>
                  </a:cubicBezTo>
                  <a:cubicBezTo>
                    <a:pt x="620" y="932"/>
                    <a:pt x="617" y="967"/>
                    <a:pt x="606" y="1002"/>
                  </a:cubicBezTo>
                  <a:cubicBezTo>
                    <a:pt x="610" y="1012"/>
                    <a:pt x="610" y="1019"/>
                    <a:pt x="613" y="1030"/>
                  </a:cubicBezTo>
                  <a:cubicBezTo>
                    <a:pt x="617" y="1040"/>
                    <a:pt x="620" y="1054"/>
                    <a:pt x="620" y="1065"/>
                  </a:cubicBezTo>
                  <a:cubicBezTo>
                    <a:pt x="624" y="1075"/>
                    <a:pt x="627" y="1089"/>
                    <a:pt x="627" y="1100"/>
                  </a:cubicBezTo>
                  <a:cubicBezTo>
                    <a:pt x="631" y="1114"/>
                    <a:pt x="634" y="1121"/>
                    <a:pt x="634" y="1131"/>
                  </a:cubicBezTo>
                  <a:cubicBezTo>
                    <a:pt x="638" y="1138"/>
                    <a:pt x="638" y="1152"/>
                    <a:pt x="641" y="1166"/>
                  </a:cubicBezTo>
                  <a:cubicBezTo>
                    <a:pt x="641" y="1177"/>
                    <a:pt x="641" y="1184"/>
                    <a:pt x="641" y="1191"/>
                  </a:cubicBezTo>
                  <a:cubicBezTo>
                    <a:pt x="645" y="1198"/>
                    <a:pt x="641" y="1212"/>
                    <a:pt x="641" y="1222"/>
                  </a:cubicBezTo>
                  <a:lnTo>
                    <a:pt x="641" y="1243"/>
                  </a:lnTo>
                  <a:lnTo>
                    <a:pt x="641" y="1275"/>
                  </a:lnTo>
                  <a:lnTo>
                    <a:pt x="641" y="1292"/>
                  </a:lnTo>
                  <a:cubicBezTo>
                    <a:pt x="641" y="1299"/>
                    <a:pt x="641" y="1313"/>
                    <a:pt x="638" y="1320"/>
                  </a:cubicBezTo>
                  <a:cubicBezTo>
                    <a:pt x="638" y="1331"/>
                    <a:pt x="638" y="1331"/>
                    <a:pt x="634" y="1338"/>
                  </a:cubicBezTo>
                  <a:cubicBezTo>
                    <a:pt x="634" y="1345"/>
                    <a:pt x="631" y="1355"/>
                    <a:pt x="627" y="1362"/>
                  </a:cubicBezTo>
                  <a:cubicBezTo>
                    <a:pt x="627" y="1366"/>
                    <a:pt x="624" y="1369"/>
                    <a:pt x="624" y="1373"/>
                  </a:cubicBezTo>
                  <a:cubicBezTo>
                    <a:pt x="620" y="1387"/>
                    <a:pt x="613" y="1397"/>
                    <a:pt x="606" y="1408"/>
                  </a:cubicBezTo>
                  <a:cubicBezTo>
                    <a:pt x="550" y="1488"/>
                    <a:pt x="477" y="1558"/>
                    <a:pt x="389" y="1607"/>
                  </a:cubicBezTo>
                  <a:lnTo>
                    <a:pt x="365" y="1625"/>
                  </a:lnTo>
                  <a:lnTo>
                    <a:pt x="361" y="1625"/>
                  </a:lnTo>
                  <a:lnTo>
                    <a:pt x="372" y="1639"/>
                  </a:lnTo>
                  <a:cubicBezTo>
                    <a:pt x="456" y="1727"/>
                    <a:pt x="571" y="1849"/>
                    <a:pt x="512" y="1954"/>
                  </a:cubicBezTo>
                  <a:cubicBezTo>
                    <a:pt x="491" y="1986"/>
                    <a:pt x="463" y="2014"/>
                    <a:pt x="431" y="2031"/>
                  </a:cubicBezTo>
                  <a:cubicBezTo>
                    <a:pt x="410" y="2042"/>
                    <a:pt x="407" y="2045"/>
                    <a:pt x="407" y="2098"/>
                  </a:cubicBezTo>
                  <a:cubicBezTo>
                    <a:pt x="407" y="2231"/>
                    <a:pt x="291" y="2301"/>
                    <a:pt x="67" y="2308"/>
                  </a:cubicBezTo>
                  <a:lnTo>
                    <a:pt x="71" y="2329"/>
                  </a:lnTo>
                  <a:cubicBezTo>
                    <a:pt x="88" y="2395"/>
                    <a:pt x="85" y="2465"/>
                    <a:pt x="60" y="2528"/>
                  </a:cubicBezTo>
                  <a:cubicBezTo>
                    <a:pt x="57" y="2539"/>
                    <a:pt x="53" y="2553"/>
                    <a:pt x="50" y="2563"/>
                  </a:cubicBezTo>
                  <a:cubicBezTo>
                    <a:pt x="29" y="2647"/>
                    <a:pt x="18" y="2735"/>
                    <a:pt x="15" y="2822"/>
                  </a:cubicBezTo>
                  <a:cubicBezTo>
                    <a:pt x="15" y="2850"/>
                    <a:pt x="8" y="2896"/>
                    <a:pt x="4" y="2927"/>
                  </a:cubicBezTo>
                  <a:cubicBezTo>
                    <a:pt x="1" y="2955"/>
                    <a:pt x="46" y="3022"/>
                    <a:pt x="71" y="3064"/>
                  </a:cubicBezTo>
                  <a:cubicBezTo>
                    <a:pt x="120" y="3137"/>
                    <a:pt x="162" y="3204"/>
                    <a:pt x="148" y="3270"/>
                  </a:cubicBezTo>
                  <a:cubicBezTo>
                    <a:pt x="134" y="3319"/>
                    <a:pt x="106" y="3365"/>
                    <a:pt x="71" y="3400"/>
                  </a:cubicBezTo>
                  <a:lnTo>
                    <a:pt x="50" y="3421"/>
                  </a:lnTo>
                  <a:lnTo>
                    <a:pt x="46" y="3428"/>
                  </a:lnTo>
                  <a:cubicBezTo>
                    <a:pt x="43" y="3431"/>
                    <a:pt x="39" y="3438"/>
                    <a:pt x="36" y="3442"/>
                  </a:cubicBezTo>
                  <a:lnTo>
                    <a:pt x="43" y="3456"/>
                  </a:lnTo>
                  <a:lnTo>
                    <a:pt x="53" y="3473"/>
                  </a:lnTo>
                  <a:lnTo>
                    <a:pt x="71" y="3494"/>
                  </a:lnTo>
                  <a:lnTo>
                    <a:pt x="74" y="3501"/>
                  </a:lnTo>
                  <a:lnTo>
                    <a:pt x="78" y="3508"/>
                  </a:lnTo>
                  <a:lnTo>
                    <a:pt x="85" y="3515"/>
                  </a:lnTo>
                  <a:lnTo>
                    <a:pt x="88" y="3526"/>
                  </a:lnTo>
                  <a:lnTo>
                    <a:pt x="95" y="3533"/>
                  </a:lnTo>
                  <a:lnTo>
                    <a:pt x="102" y="3543"/>
                  </a:lnTo>
                  <a:lnTo>
                    <a:pt x="106" y="3554"/>
                  </a:lnTo>
                  <a:lnTo>
                    <a:pt x="113" y="3561"/>
                  </a:lnTo>
                  <a:lnTo>
                    <a:pt x="120" y="3575"/>
                  </a:lnTo>
                  <a:lnTo>
                    <a:pt x="123" y="3585"/>
                  </a:lnTo>
                  <a:lnTo>
                    <a:pt x="130" y="3596"/>
                  </a:lnTo>
                  <a:lnTo>
                    <a:pt x="134" y="3606"/>
                  </a:lnTo>
                  <a:lnTo>
                    <a:pt x="141" y="3620"/>
                  </a:lnTo>
                  <a:lnTo>
                    <a:pt x="144" y="3631"/>
                  </a:lnTo>
                  <a:lnTo>
                    <a:pt x="151" y="3645"/>
                  </a:lnTo>
                  <a:lnTo>
                    <a:pt x="158" y="3659"/>
                  </a:lnTo>
                  <a:lnTo>
                    <a:pt x="162" y="3673"/>
                  </a:lnTo>
                  <a:lnTo>
                    <a:pt x="165" y="3687"/>
                  </a:lnTo>
                  <a:lnTo>
                    <a:pt x="172" y="3704"/>
                  </a:lnTo>
                  <a:lnTo>
                    <a:pt x="176" y="3718"/>
                  </a:lnTo>
                  <a:lnTo>
                    <a:pt x="183" y="3739"/>
                  </a:lnTo>
                  <a:lnTo>
                    <a:pt x="186" y="3753"/>
                  </a:lnTo>
                  <a:cubicBezTo>
                    <a:pt x="186" y="3761"/>
                    <a:pt x="190" y="3768"/>
                    <a:pt x="190" y="3775"/>
                  </a:cubicBezTo>
                  <a:lnTo>
                    <a:pt x="193" y="3789"/>
                  </a:lnTo>
                  <a:cubicBezTo>
                    <a:pt x="193" y="3796"/>
                    <a:pt x="197" y="3806"/>
                    <a:pt x="197" y="3813"/>
                  </a:cubicBezTo>
                  <a:lnTo>
                    <a:pt x="200" y="3827"/>
                  </a:lnTo>
                  <a:cubicBezTo>
                    <a:pt x="200" y="3838"/>
                    <a:pt x="204" y="3848"/>
                    <a:pt x="204" y="3859"/>
                  </a:cubicBezTo>
                  <a:lnTo>
                    <a:pt x="204" y="3869"/>
                  </a:lnTo>
                  <a:lnTo>
                    <a:pt x="228" y="3880"/>
                  </a:lnTo>
                  <a:lnTo>
                    <a:pt x="235" y="3883"/>
                  </a:lnTo>
                  <a:cubicBezTo>
                    <a:pt x="267" y="3894"/>
                    <a:pt x="295" y="3915"/>
                    <a:pt x="319" y="3943"/>
                  </a:cubicBezTo>
                  <a:cubicBezTo>
                    <a:pt x="375" y="4020"/>
                    <a:pt x="463" y="4069"/>
                    <a:pt x="557" y="4083"/>
                  </a:cubicBezTo>
                  <a:cubicBezTo>
                    <a:pt x="578" y="4086"/>
                    <a:pt x="596" y="4086"/>
                    <a:pt x="617" y="4086"/>
                  </a:cubicBezTo>
                  <a:cubicBezTo>
                    <a:pt x="697" y="4086"/>
                    <a:pt x="778" y="4114"/>
                    <a:pt x="844" y="4160"/>
                  </a:cubicBezTo>
                  <a:cubicBezTo>
                    <a:pt x="862" y="4170"/>
                    <a:pt x="879" y="4181"/>
                    <a:pt x="897" y="4184"/>
                  </a:cubicBezTo>
                  <a:cubicBezTo>
                    <a:pt x="905" y="4183"/>
                    <a:pt x="915" y="4182"/>
                    <a:pt x="925" y="4182"/>
                  </a:cubicBezTo>
                  <a:cubicBezTo>
                    <a:pt x="993" y="4182"/>
                    <a:pt x="1098" y="4213"/>
                    <a:pt x="1131" y="4286"/>
                  </a:cubicBezTo>
                  <a:cubicBezTo>
                    <a:pt x="1149" y="4324"/>
                    <a:pt x="1163" y="4398"/>
                    <a:pt x="1058" y="4482"/>
                  </a:cubicBezTo>
                  <a:cubicBezTo>
                    <a:pt x="932" y="4590"/>
                    <a:pt x="904" y="4713"/>
                    <a:pt x="872" y="4856"/>
                  </a:cubicBezTo>
                  <a:lnTo>
                    <a:pt x="862" y="4895"/>
                  </a:lnTo>
                  <a:cubicBezTo>
                    <a:pt x="851" y="4947"/>
                    <a:pt x="844" y="4996"/>
                    <a:pt x="841" y="5049"/>
                  </a:cubicBezTo>
                  <a:cubicBezTo>
                    <a:pt x="841" y="5084"/>
                    <a:pt x="837" y="5119"/>
                    <a:pt x="830" y="5154"/>
                  </a:cubicBezTo>
                  <a:lnTo>
                    <a:pt x="1184" y="5154"/>
                  </a:lnTo>
                  <a:cubicBezTo>
                    <a:pt x="1265" y="5113"/>
                    <a:pt x="1333" y="5096"/>
                    <a:pt x="1402" y="5096"/>
                  </a:cubicBezTo>
                  <a:cubicBezTo>
                    <a:pt x="1464" y="5096"/>
                    <a:pt x="1528" y="5110"/>
                    <a:pt x="1604" y="5133"/>
                  </a:cubicBezTo>
                  <a:cubicBezTo>
                    <a:pt x="1618" y="5136"/>
                    <a:pt x="1636" y="5143"/>
                    <a:pt x="1653" y="5150"/>
                  </a:cubicBezTo>
                  <a:lnTo>
                    <a:pt x="1664" y="5154"/>
                  </a:lnTo>
                  <a:lnTo>
                    <a:pt x="1716" y="5175"/>
                  </a:lnTo>
                  <a:lnTo>
                    <a:pt x="1730" y="5178"/>
                  </a:lnTo>
                  <a:lnTo>
                    <a:pt x="1793" y="5206"/>
                  </a:lnTo>
                  <a:lnTo>
                    <a:pt x="1800" y="5210"/>
                  </a:lnTo>
                  <a:lnTo>
                    <a:pt x="1870" y="5245"/>
                  </a:lnTo>
                  <a:cubicBezTo>
                    <a:pt x="1888" y="5227"/>
                    <a:pt x="1909" y="5213"/>
                    <a:pt x="1933" y="5210"/>
                  </a:cubicBezTo>
                  <a:cubicBezTo>
                    <a:pt x="1940" y="5206"/>
                    <a:pt x="1947" y="5206"/>
                    <a:pt x="1951" y="5206"/>
                  </a:cubicBezTo>
                  <a:lnTo>
                    <a:pt x="1996" y="5206"/>
                  </a:lnTo>
                  <a:lnTo>
                    <a:pt x="2014" y="5210"/>
                  </a:lnTo>
                  <a:lnTo>
                    <a:pt x="2021" y="5210"/>
                  </a:lnTo>
                  <a:lnTo>
                    <a:pt x="2035" y="5217"/>
                  </a:lnTo>
                  <a:lnTo>
                    <a:pt x="2045" y="5220"/>
                  </a:lnTo>
                  <a:lnTo>
                    <a:pt x="2059" y="5227"/>
                  </a:lnTo>
                  <a:lnTo>
                    <a:pt x="2066" y="5231"/>
                  </a:lnTo>
                  <a:lnTo>
                    <a:pt x="2080" y="5238"/>
                  </a:lnTo>
                  <a:lnTo>
                    <a:pt x="2087" y="5245"/>
                  </a:lnTo>
                  <a:lnTo>
                    <a:pt x="2101" y="5252"/>
                  </a:lnTo>
                  <a:lnTo>
                    <a:pt x="2112" y="5259"/>
                  </a:lnTo>
                  <a:lnTo>
                    <a:pt x="2140" y="5280"/>
                  </a:lnTo>
                  <a:cubicBezTo>
                    <a:pt x="2164" y="5297"/>
                    <a:pt x="2189" y="5311"/>
                    <a:pt x="2217" y="5322"/>
                  </a:cubicBezTo>
                  <a:lnTo>
                    <a:pt x="2220" y="5318"/>
                  </a:lnTo>
                  <a:cubicBezTo>
                    <a:pt x="2273" y="5230"/>
                    <a:pt x="2363" y="5198"/>
                    <a:pt x="2451" y="5198"/>
                  </a:cubicBezTo>
                  <a:cubicBezTo>
                    <a:pt x="2520" y="5198"/>
                    <a:pt x="2588" y="5217"/>
                    <a:pt x="2637" y="5245"/>
                  </a:cubicBezTo>
                  <a:cubicBezTo>
                    <a:pt x="2649" y="5253"/>
                    <a:pt x="2698" y="5279"/>
                    <a:pt x="2755" y="5279"/>
                  </a:cubicBezTo>
                  <a:cubicBezTo>
                    <a:pt x="2793" y="5279"/>
                    <a:pt x="2835" y="5267"/>
                    <a:pt x="2871" y="5231"/>
                  </a:cubicBezTo>
                  <a:cubicBezTo>
                    <a:pt x="2959" y="5145"/>
                    <a:pt x="3217" y="5092"/>
                    <a:pt x="3382" y="5092"/>
                  </a:cubicBezTo>
                  <a:cubicBezTo>
                    <a:pt x="3433" y="5092"/>
                    <a:pt x="3476" y="5098"/>
                    <a:pt x="3501" y="5108"/>
                  </a:cubicBezTo>
                  <a:cubicBezTo>
                    <a:pt x="3576" y="5142"/>
                    <a:pt x="3611" y="5151"/>
                    <a:pt x="3629" y="5151"/>
                  </a:cubicBezTo>
                  <a:cubicBezTo>
                    <a:pt x="3637" y="5151"/>
                    <a:pt x="3642" y="5149"/>
                    <a:pt x="3645" y="5147"/>
                  </a:cubicBezTo>
                  <a:cubicBezTo>
                    <a:pt x="3645" y="5147"/>
                    <a:pt x="3659" y="5122"/>
                    <a:pt x="3631" y="5031"/>
                  </a:cubicBezTo>
                  <a:cubicBezTo>
                    <a:pt x="3561" y="4786"/>
                    <a:pt x="3708" y="4720"/>
                    <a:pt x="3789" y="4685"/>
                  </a:cubicBezTo>
                  <a:cubicBezTo>
                    <a:pt x="3813" y="4678"/>
                    <a:pt x="3848" y="4660"/>
                    <a:pt x="3852" y="4653"/>
                  </a:cubicBezTo>
                  <a:cubicBezTo>
                    <a:pt x="3855" y="4639"/>
                    <a:pt x="3859" y="4629"/>
                    <a:pt x="3866" y="4618"/>
                  </a:cubicBezTo>
                  <a:cubicBezTo>
                    <a:pt x="3904" y="4559"/>
                    <a:pt x="3981" y="4524"/>
                    <a:pt x="4058" y="4485"/>
                  </a:cubicBezTo>
                  <a:cubicBezTo>
                    <a:pt x="4086" y="4475"/>
                    <a:pt x="4114" y="4461"/>
                    <a:pt x="4146" y="4443"/>
                  </a:cubicBezTo>
                  <a:lnTo>
                    <a:pt x="4132" y="4429"/>
                  </a:lnTo>
                  <a:cubicBezTo>
                    <a:pt x="4062" y="4373"/>
                    <a:pt x="3992" y="4317"/>
                    <a:pt x="3915" y="4268"/>
                  </a:cubicBezTo>
                  <a:lnTo>
                    <a:pt x="3883" y="4247"/>
                  </a:lnTo>
                  <a:lnTo>
                    <a:pt x="3880" y="4247"/>
                  </a:lnTo>
                  <a:lnTo>
                    <a:pt x="3852" y="4226"/>
                  </a:lnTo>
                  <a:lnTo>
                    <a:pt x="3845" y="4219"/>
                  </a:lnTo>
                  <a:lnTo>
                    <a:pt x="3820" y="4205"/>
                  </a:lnTo>
                  <a:lnTo>
                    <a:pt x="3764" y="4167"/>
                  </a:lnTo>
                  <a:lnTo>
                    <a:pt x="3743" y="4153"/>
                  </a:lnTo>
                  <a:lnTo>
                    <a:pt x="3740" y="4149"/>
                  </a:lnTo>
                  <a:lnTo>
                    <a:pt x="3715" y="4135"/>
                  </a:lnTo>
                  <a:cubicBezTo>
                    <a:pt x="3673" y="4107"/>
                    <a:pt x="3638" y="4083"/>
                    <a:pt x="3613" y="4065"/>
                  </a:cubicBezTo>
                  <a:cubicBezTo>
                    <a:pt x="3515" y="3999"/>
                    <a:pt x="3484" y="3859"/>
                    <a:pt x="3456" y="3736"/>
                  </a:cubicBezTo>
                  <a:cubicBezTo>
                    <a:pt x="3445" y="3683"/>
                    <a:pt x="3431" y="3631"/>
                    <a:pt x="3410" y="3582"/>
                  </a:cubicBezTo>
                  <a:cubicBezTo>
                    <a:pt x="3400" y="3564"/>
                    <a:pt x="3389" y="3543"/>
                    <a:pt x="3375" y="3522"/>
                  </a:cubicBezTo>
                  <a:cubicBezTo>
                    <a:pt x="3323" y="3442"/>
                    <a:pt x="3270" y="3358"/>
                    <a:pt x="3302" y="3281"/>
                  </a:cubicBezTo>
                  <a:cubicBezTo>
                    <a:pt x="3323" y="3235"/>
                    <a:pt x="3368" y="3200"/>
                    <a:pt x="3417" y="3193"/>
                  </a:cubicBezTo>
                  <a:lnTo>
                    <a:pt x="3438" y="3190"/>
                  </a:lnTo>
                  <a:cubicBezTo>
                    <a:pt x="3589" y="3155"/>
                    <a:pt x="3845" y="3095"/>
                    <a:pt x="3960" y="2990"/>
                  </a:cubicBezTo>
                  <a:cubicBezTo>
                    <a:pt x="4044" y="2913"/>
                    <a:pt x="4163" y="2875"/>
                    <a:pt x="4261" y="2847"/>
                  </a:cubicBezTo>
                  <a:cubicBezTo>
                    <a:pt x="4310" y="2833"/>
                    <a:pt x="4359" y="2815"/>
                    <a:pt x="4405" y="2787"/>
                  </a:cubicBezTo>
                  <a:cubicBezTo>
                    <a:pt x="4436" y="2754"/>
                    <a:pt x="4475" y="2744"/>
                    <a:pt x="4514" y="2744"/>
                  </a:cubicBezTo>
                  <a:cubicBezTo>
                    <a:pt x="4553" y="2744"/>
                    <a:pt x="4592" y="2754"/>
                    <a:pt x="4625" y="2763"/>
                  </a:cubicBezTo>
                  <a:lnTo>
                    <a:pt x="4660" y="2773"/>
                  </a:lnTo>
                  <a:lnTo>
                    <a:pt x="4664" y="2773"/>
                  </a:lnTo>
                  <a:lnTo>
                    <a:pt x="4678" y="2777"/>
                  </a:lnTo>
                  <a:lnTo>
                    <a:pt x="4692" y="2777"/>
                  </a:lnTo>
                  <a:cubicBezTo>
                    <a:pt x="4699" y="2763"/>
                    <a:pt x="4702" y="2749"/>
                    <a:pt x="4709" y="2738"/>
                  </a:cubicBezTo>
                  <a:cubicBezTo>
                    <a:pt x="4720" y="2710"/>
                    <a:pt x="4727" y="2682"/>
                    <a:pt x="4727" y="2654"/>
                  </a:cubicBezTo>
                  <a:lnTo>
                    <a:pt x="4727" y="2640"/>
                  </a:lnTo>
                  <a:lnTo>
                    <a:pt x="4727" y="2630"/>
                  </a:lnTo>
                  <a:cubicBezTo>
                    <a:pt x="4727" y="2623"/>
                    <a:pt x="4727" y="2619"/>
                    <a:pt x="4727" y="2612"/>
                  </a:cubicBezTo>
                  <a:lnTo>
                    <a:pt x="4727" y="2605"/>
                  </a:lnTo>
                  <a:cubicBezTo>
                    <a:pt x="4727" y="2598"/>
                    <a:pt x="4723" y="2591"/>
                    <a:pt x="4720" y="2588"/>
                  </a:cubicBezTo>
                  <a:lnTo>
                    <a:pt x="4720" y="2581"/>
                  </a:lnTo>
                  <a:cubicBezTo>
                    <a:pt x="4716" y="2574"/>
                    <a:pt x="4713" y="2567"/>
                    <a:pt x="4709" y="2560"/>
                  </a:cubicBezTo>
                  <a:cubicBezTo>
                    <a:pt x="4622" y="2458"/>
                    <a:pt x="4573" y="2297"/>
                    <a:pt x="4559" y="2084"/>
                  </a:cubicBezTo>
                  <a:cubicBezTo>
                    <a:pt x="4559" y="2024"/>
                    <a:pt x="4545" y="1965"/>
                    <a:pt x="4517" y="1909"/>
                  </a:cubicBezTo>
                  <a:cubicBezTo>
                    <a:pt x="4496" y="1874"/>
                    <a:pt x="4485" y="1832"/>
                    <a:pt x="4485" y="1793"/>
                  </a:cubicBezTo>
                  <a:cubicBezTo>
                    <a:pt x="4485" y="1713"/>
                    <a:pt x="4457" y="1618"/>
                    <a:pt x="4398" y="1579"/>
                  </a:cubicBezTo>
                  <a:cubicBezTo>
                    <a:pt x="4342" y="1558"/>
                    <a:pt x="4303" y="1516"/>
                    <a:pt x="4282" y="1460"/>
                  </a:cubicBezTo>
                  <a:cubicBezTo>
                    <a:pt x="4272" y="1408"/>
                    <a:pt x="4286" y="1348"/>
                    <a:pt x="4338" y="1271"/>
                  </a:cubicBezTo>
                  <a:cubicBezTo>
                    <a:pt x="4408" y="1163"/>
                    <a:pt x="4377" y="848"/>
                    <a:pt x="4342" y="760"/>
                  </a:cubicBezTo>
                  <a:cubicBezTo>
                    <a:pt x="4338" y="750"/>
                    <a:pt x="4338" y="739"/>
                    <a:pt x="4335" y="729"/>
                  </a:cubicBezTo>
                  <a:lnTo>
                    <a:pt x="4335" y="722"/>
                  </a:lnTo>
                  <a:lnTo>
                    <a:pt x="4335" y="701"/>
                  </a:lnTo>
                  <a:cubicBezTo>
                    <a:pt x="4314" y="680"/>
                    <a:pt x="4296" y="648"/>
                    <a:pt x="4293" y="617"/>
                  </a:cubicBezTo>
                  <a:cubicBezTo>
                    <a:pt x="4279" y="547"/>
                    <a:pt x="4251" y="491"/>
                    <a:pt x="4034" y="491"/>
                  </a:cubicBezTo>
                  <a:cubicBezTo>
                    <a:pt x="4009" y="491"/>
                    <a:pt x="3936" y="491"/>
                    <a:pt x="3908" y="435"/>
                  </a:cubicBezTo>
                  <a:cubicBezTo>
                    <a:pt x="3880" y="379"/>
                    <a:pt x="3922" y="316"/>
                    <a:pt x="3967" y="256"/>
                  </a:cubicBezTo>
                  <a:cubicBezTo>
                    <a:pt x="3992" y="225"/>
                    <a:pt x="4013" y="190"/>
                    <a:pt x="4027" y="155"/>
                  </a:cubicBezTo>
                  <a:lnTo>
                    <a:pt x="4027" y="155"/>
                  </a:lnTo>
                  <a:cubicBezTo>
                    <a:pt x="3992" y="169"/>
                    <a:pt x="3960" y="190"/>
                    <a:pt x="3929" y="211"/>
                  </a:cubicBezTo>
                  <a:cubicBezTo>
                    <a:pt x="3848" y="258"/>
                    <a:pt x="3755" y="315"/>
                    <a:pt x="3658" y="315"/>
                  </a:cubicBezTo>
                  <a:cubicBezTo>
                    <a:pt x="3632" y="315"/>
                    <a:pt x="3605" y="311"/>
                    <a:pt x="3578" y="302"/>
                  </a:cubicBezTo>
                  <a:cubicBezTo>
                    <a:pt x="3567" y="298"/>
                    <a:pt x="3555" y="297"/>
                    <a:pt x="3542" y="297"/>
                  </a:cubicBezTo>
                  <a:cubicBezTo>
                    <a:pt x="3429" y="297"/>
                    <a:pt x="3278" y="429"/>
                    <a:pt x="3155" y="536"/>
                  </a:cubicBezTo>
                  <a:cubicBezTo>
                    <a:pt x="3109" y="578"/>
                    <a:pt x="3064" y="617"/>
                    <a:pt x="3022" y="648"/>
                  </a:cubicBezTo>
                  <a:cubicBezTo>
                    <a:pt x="2971" y="690"/>
                    <a:pt x="2911" y="710"/>
                    <a:pt x="2850" y="710"/>
                  </a:cubicBezTo>
                  <a:cubicBezTo>
                    <a:pt x="2784" y="710"/>
                    <a:pt x="2718" y="687"/>
                    <a:pt x="2665" y="641"/>
                  </a:cubicBezTo>
                  <a:cubicBezTo>
                    <a:pt x="2584" y="564"/>
                    <a:pt x="2577" y="449"/>
                    <a:pt x="2647" y="351"/>
                  </a:cubicBezTo>
                  <a:cubicBezTo>
                    <a:pt x="2654" y="333"/>
                    <a:pt x="2665" y="319"/>
                    <a:pt x="2672" y="305"/>
                  </a:cubicBezTo>
                  <a:lnTo>
                    <a:pt x="2672" y="305"/>
                  </a:lnTo>
                  <a:cubicBezTo>
                    <a:pt x="2623" y="316"/>
                    <a:pt x="2577" y="330"/>
                    <a:pt x="2528" y="351"/>
                  </a:cubicBezTo>
                  <a:cubicBezTo>
                    <a:pt x="2476" y="369"/>
                    <a:pt x="2421" y="378"/>
                    <a:pt x="2367" y="378"/>
                  </a:cubicBezTo>
                  <a:cubicBezTo>
                    <a:pt x="2277" y="378"/>
                    <a:pt x="2189" y="352"/>
                    <a:pt x="2126" y="302"/>
                  </a:cubicBezTo>
                  <a:cubicBezTo>
                    <a:pt x="2059" y="253"/>
                    <a:pt x="2024" y="169"/>
                    <a:pt x="2038" y="85"/>
                  </a:cubicBezTo>
                  <a:cubicBezTo>
                    <a:pt x="2042" y="67"/>
                    <a:pt x="2038" y="53"/>
                    <a:pt x="2035" y="39"/>
                  </a:cubicBezTo>
                  <a:cubicBezTo>
                    <a:pt x="2002" y="42"/>
                    <a:pt x="1972" y="44"/>
                    <a:pt x="1942" y="44"/>
                  </a:cubicBezTo>
                  <a:cubicBezTo>
                    <a:pt x="1930" y="44"/>
                    <a:pt x="1917" y="44"/>
                    <a:pt x="1905" y="43"/>
                  </a:cubicBezTo>
                  <a:lnTo>
                    <a:pt x="1860" y="43"/>
                  </a:lnTo>
                  <a:lnTo>
                    <a:pt x="1849" y="39"/>
                  </a:lnTo>
                  <a:lnTo>
                    <a:pt x="1825" y="32"/>
                  </a:lnTo>
                  <a:lnTo>
                    <a:pt x="1821" y="32"/>
                  </a:lnTo>
                  <a:lnTo>
                    <a:pt x="1793" y="25"/>
                  </a:lnTo>
                  <a:lnTo>
                    <a:pt x="1790" y="25"/>
                  </a:lnTo>
                  <a:lnTo>
                    <a:pt x="1758" y="22"/>
                  </a:lnTo>
                  <a:lnTo>
                    <a:pt x="1755" y="22"/>
                  </a:lnTo>
                  <a:lnTo>
                    <a:pt x="1716" y="15"/>
                  </a:lnTo>
                  <a:lnTo>
                    <a:pt x="1709" y="15"/>
                  </a:lnTo>
                  <a:lnTo>
                    <a:pt x="1667" y="11"/>
                  </a:lnTo>
                  <a:lnTo>
                    <a:pt x="1618" y="8"/>
                  </a:lnTo>
                  <a:lnTo>
                    <a:pt x="1611" y="8"/>
                  </a:lnTo>
                  <a:lnTo>
                    <a:pt x="1562" y="4"/>
                  </a:lnTo>
                  <a:lnTo>
                    <a:pt x="1551" y="4"/>
                  </a:lnTo>
                  <a:lnTo>
                    <a:pt x="1499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842" name="Google Shape;6842;p105"/>
            <p:cNvSpPr/>
            <p:nvPr/>
          </p:nvSpPr>
          <p:spPr>
            <a:xfrm>
              <a:off x="2158525" y="1622418"/>
              <a:ext cx="299" cy="1113"/>
            </a:xfrm>
            <a:custGeom>
              <a:avLst/>
              <a:gdLst/>
              <a:ahLst/>
              <a:cxnLst/>
              <a:rect l="l" t="t" r="r" b="b"/>
              <a:pathLst>
                <a:path w="22" h="82" extrusionOk="0">
                  <a:moveTo>
                    <a:pt x="21" y="1"/>
                  </a:moveTo>
                  <a:cubicBezTo>
                    <a:pt x="19" y="16"/>
                    <a:pt x="16" y="30"/>
                    <a:pt x="13" y="45"/>
                  </a:cubicBezTo>
                  <a:lnTo>
                    <a:pt x="13" y="45"/>
                  </a:lnTo>
                  <a:cubicBezTo>
                    <a:pt x="16" y="31"/>
                    <a:pt x="19" y="16"/>
                    <a:pt x="21" y="1"/>
                  </a:cubicBezTo>
                  <a:close/>
                  <a:moveTo>
                    <a:pt x="13" y="45"/>
                  </a:moveTo>
                  <a:lnTo>
                    <a:pt x="13" y="45"/>
                  </a:lnTo>
                  <a:cubicBezTo>
                    <a:pt x="10" y="54"/>
                    <a:pt x="8" y="62"/>
                    <a:pt x="5" y="70"/>
                  </a:cubicBezTo>
                  <a:lnTo>
                    <a:pt x="5" y="70"/>
                  </a:lnTo>
                  <a:lnTo>
                    <a:pt x="7" y="64"/>
                  </a:lnTo>
                  <a:cubicBezTo>
                    <a:pt x="9" y="58"/>
                    <a:pt x="11" y="51"/>
                    <a:pt x="13" y="45"/>
                  </a:cubicBezTo>
                  <a:close/>
                  <a:moveTo>
                    <a:pt x="5" y="70"/>
                  </a:moveTo>
                  <a:lnTo>
                    <a:pt x="0" y="81"/>
                  </a:lnTo>
                  <a:cubicBezTo>
                    <a:pt x="2" y="78"/>
                    <a:pt x="3" y="74"/>
                    <a:pt x="5" y="7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843" name="Google Shape;6843;p105"/>
            <p:cNvSpPr/>
            <p:nvPr/>
          </p:nvSpPr>
          <p:spPr>
            <a:xfrm>
              <a:off x="2158620" y="162142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844" name="Google Shape;6844;p105"/>
            <p:cNvSpPr/>
            <p:nvPr/>
          </p:nvSpPr>
          <p:spPr>
            <a:xfrm>
              <a:off x="2158756" y="162209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lnTo>
                    <a:pt x="1" y="11"/>
                  </a:lnTo>
                  <a:cubicBezTo>
                    <a:pt x="4" y="7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845" name="Google Shape;6845;p105"/>
            <p:cNvSpPr/>
            <p:nvPr/>
          </p:nvSpPr>
          <p:spPr>
            <a:xfrm>
              <a:off x="2153433" y="159584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846" name="Google Shape;6846;p105"/>
            <p:cNvSpPr/>
            <p:nvPr/>
          </p:nvSpPr>
          <p:spPr>
            <a:xfrm>
              <a:off x="2158756" y="162175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847" name="Google Shape;6847;p105"/>
            <p:cNvSpPr/>
            <p:nvPr/>
          </p:nvSpPr>
          <p:spPr>
            <a:xfrm>
              <a:off x="2153433" y="1596227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8" y="32"/>
                  </a:moveTo>
                  <a:cubicBezTo>
                    <a:pt x="4" y="22"/>
                    <a:pt x="1" y="11"/>
                    <a:pt x="1" y="1"/>
                  </a:cubicBezTo>
                  <a:cubicBezTo>
                    <a:pt x="1" y="11"/>
                    <a:pt x="4" y="22"/>
                    <a:pt x="8" y="32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848" name="Google Shape;6848;p105"/>
            <p:cNvSpPr/>
            <p:nvPr/>
          </p:nvSpPr>
          <p:spPr>
            <a:xfrm>
              <a:off x="2147160" y="1646763"/>
              <a:ext cx="3775" cy="2390"/>
            </a:xfrm>
            <a:custGeom>
              <a:avLst/>
              <a:gdLst/>
              <a:ahLst/>
              <a:cxnLst/>
              <a:rect l="l" t="t" r="r" b="b"/>
              <a:pathLst>
                <a:path w="278" h="176" extrusionOk="0">
                  <a:moveTo>
                    <a:pt x="277" y="0"/>
                  </a:moveTo>
                  <a:cubicBezTo>
                    <a:pt x="249" y="14"/>
                    <a:pt x="218" y="28"/>
                    <a:pt x="190" y="42"/>
                  </a:cubicBezTo>
                  <a:cubicBezTo>
                    <a:pt x="113" y="77"/>
                    <a:pt x="36" y="116"/>
                    <a:pt x="1" y="175"/>
                  </a:cubicBezTo>
                  <a:cubicBezTo>
                    <a:pt x="39" y="116"/>
                    <a:pt x="116" y="77"/>
                    <a:pt x="193" y="42"/>
                  </a:cubicBezTo>
                  <a:cubicBezTo>
                    <a:pt x="221" y="28"/>
                    <a:pt x="249" y="14"/>
                    <a:pt x="277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849" name="Google Shape;6849;p105"/>
            <p:cNvSpPr/>
            <p:nvPr/>
          </p:nvSpPr>
          <p:spPr>
            <a:xfrm>
              <a:off x="2121445" y="165702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850" name="Google Shape;6850;p105"/>
            <p:cNvSpPr/>
            <p:nvPr/>
          </p:nvSpPr>
          <p:spPr>
            <a:xfrm>
              <a:off x="2120073" y="1657123"/>
              <a:ext cx="815" cy="489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60" y="0"/>
                  </a:moveTo>
                  <a:cubicBezTo>
                    <a:pt x="39" y="4"/>
                    <a:pt x="14" y="14"/>
                    <a:pt x="0" y="35"/>
                  </a:cubicBezTo>
                  <a:cubicBezTo>
                    <a:pt x="14" y="18"/>
                    <a:pt x="39" y="4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851" name="Google Shape;6851;p105"/>
            <p:cNvSpPr/>
            <p:nvPr/>
          </p:nvSpPr>
          <p:spPr>
            <a:xfrm>
              <a:off x="2121159" y="16570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852" name="Google Shape;6852;p105"/>
            <p:cNvSpPr/>
            <p:nvPr/>
          </p:nvSpPr>
          <p:spPr>
            <a:xfrm>
              <a:off x="2122069" y="165712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853" name="Google Shape;6853;p105"/>
            <p:cNvSpPr/>
            <p:nvPr/>
          </p:nvSpPr>
          <p:spPr>
            <a:xfrm>
              <a:off x="2123020" y="16575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854" name="Google Shape;6854;p105"/>
            <p:cNvSpPr/>
            <p:nvPr/>
          </p:nvSpPr>
          <p:spPr>
            <a:xfrm>
              <a:off x="2122680" y="165740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855" name="Google Shape;6855;p105"/>
            <p:cNvSpPr/>
            <p:nvPr/>
          </p:nvSpPr>
          <p:spPr>
            <a:xfrm>
              <a:off x="2122395" y="165725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1"/>
                  </a:moveTo>
                  <a:lnTo>
                    <a:pt x="15" y="8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856" name="Google Shape;6856;p105"/>
            <p:cNvSpPr/>
            <p:nvPr/>
          </p:nvSpPr>
          <p:spPr>
            <a:xfrm>
              <a:off x="2121730" y="1657068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1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857" name="Google Shape;6857;p105"/>
            <p:cNvSpPr/>
            <p:nvPr/>
          </p:nvSpPr>
          <p:spPr>
            <a:xfrm>
              <a:off x="2123305" y="1657788"/>
              <a:ext cx="434" cy="299"/>
            </a:xfrm>
            <a:custGeom>
              <a:avLst/>
              <a:gdLst/>
              <a:ahLst/>
              <a:cxnLst/>
              <a:rect l="l" t="t" r="r" b="b"/>
              <a:pathLst>
                <a:path w="32" h="22" extrusionOk="0">
                  <a:moveTo>
                    <a:pt x="0" y="0"/>
                  </a:moveTo>
                  <a:lnTo>
                    <a:pt x="32" y="2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858" name="Google Shape;6858;p105"/>
            <p:cNvSpPr/>
            <p:nvPr/>
          </p:nvSpPr>
          <p:spPr>
            <a:xfrm>
              <a:off x="2146454" y="164343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859" name="Google Shape;6859;p105"/>
            <p:cNvSpPr/>
            <p:nvPr/>
          </p:nvSpPr>
          <p:spPr>
            <a:xfrm>
              <a:off x="2146780" y="164366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860" name="Google Shape;6860;p105"/>
            <p:cNvSpPr/>
            <p:nvPr/>
          </p:nvSpPr>
          <p:spPr>
            <a:xfrm>
              <a:off x="2150867" y="16467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861" name="Google Shape;6861;p105"/>
            <p:cNvSpPr/>
            <p:nvPr/>
          </p:nvSpPr>
          <p:spPr>
            <a:xfrm>
              <a:off x="2158280" y="1623559"/>
              <a:ext cx="258" cy="543"/>
            </a:xfrm>
            <a:custGeom>
              <a:avLst/>
              <a:gdLst/>
              <a:ahLst/>
              <a:cxnLst/>
              <a:rect l="l" t="t" r="r" b="b"/>
              <a:pathLst>
                <a:path w="19" h="40" extrusionOk="0">
                  <a:moveTo>
                    <a:pt x="18" y="1"/>
                  </a:moveTo>
                  <a:lnTo>
                    <a:pt x="15" y="12"/>
                  </a:lnTo>
                  <a:lnTo>
                    <a:pt x="15" y="12"/>
                  </a:lnTo>
                  <a:cubicBezTo>
                    <a:pt x="16" y="8"/>
                    <a:pt x="17" y="5"/>
                    <a:pt x="18" y="1"/>
                  </a:cubicBezTo>
                  <a:close/>
                  <a:moveTo>
                    <a:pt x="15" y="12"/>
                  </a:moveTo>
                  <a:cubicBezTo>
                    <a:pt x="12" y="18"/>
                    <a:pt x="9" y="23"/>
                    <a:pt x="6" y="29"/>
                  </a:cubicBezTo>
                  <a:lnTo>
                    <a:pt x="6" y="29"/>
                  </a:lnTo>
                  <a:cubicBezTo>
                    <a:pt x="8" y="26"/>
                    <a:pt x="10" y="23"/>
                    <a:pt x="11" y="22"/>
                  </a:cubicBezTo>
                  <a:lnTo>
                    <a:pt x="15" y="12"/>
                  </a:lnTo>
                  <a:close/>
                  <a:moveTo>
                    <a:pt x="6" y="29"/>
                  </a:moveTo>
                  <a:cubicBezTo>
                    <a:pt x="4" y="32"/>
                    <a:pt x="3" y="36"/>
                    <a:pt x="1" y="39"/>
                  </a:cubicBezTo>
                  <a:cubicBezTo>
                    <a:pt x="3" y="36"/>
                    <a:pt x="4" y="32"/>
                    <a:pt x="6" y="29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862" name="Google Shape;6862;p105"/>
            <p:cNvSpPr/>
            <p:nvPr/>
          </p:nvSpPr>
          <p:spPr>
            <a:xfrm>
              <a:off x="2150731" y="164657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863" name="Google Shape;6863;p105"/>
            <p:cNvSpPr/>
            <p:nvPr/>
          </p:nvSpPr>
          <p:spPr>
            <a:xfrm>
              <a:off x="2157859" y="162399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864" name="Google Shape;6864;p105"/>
            <p:cNvSpPr/>
            <p:nvPr/>
          </p:nvSpPr>
          <p:spPr>
            <a:xfrm>
              <a:off x="2158090" y="162403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865" name="Google Shape;6865;p105"/>
            <p:cNvSpPr/>
            <p:nvPr/>
          </p:nvSpPr>
          <p:spPr>
            <a:xfrm>
              <a:off x="2147310" y="164404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866" name="Google Shape;6866;p105"/>
            <p:cNvSpPr/>
            <p:nvPr/>
          </p:nvSpPr>
          <p:spPr>
            <a:xfrm>
              <a:off x="2147785" y="16443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867" name="Google Shape;6867;p105"/>
            <p:cNvSpPr/>
            <p:nvPr/>
          </p:nvSpPr>
          <p:spPr>
            <a:xfrm>
              <a:off x="2145409" y="1642717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868" name="Google Shape;6868;p105"/>
            <p:cNvSpPr/>
            <p:nvPr/>
          </p:nvSpPr>
          <p:spPr>
            <a:xfrm>
              <a:off x="2145069" y="1642486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869" name="Google Shape;6869;p105"/>
            <p:cNvSpPr/>
            <p:nvPr/>
          </p:nvSpPr>
          <p:spPr>
            <a:xfrm>
              <a:off x="2158430" y="1623274"/>
              <a:ext cx="204" cy="543"/>
            </a:xfrm>
            <a:custGeom>
              <a:avLst/>
              <a:gdLst/>
              <a:ahLst/>
              <a:cxnLst/>
              <a:rect l="l" t="t" r="r" b="b"/>
              <a:pathLst>
                <a:path w="15" h="40" extrusionOk="0">
                  <a:moveTo>
                    <a:pt x="14" y="1"/>
                  </a:moveTo>
                  <a:lnTo>
                    <a:pt x="7" y="18"/>
                  </a:lnTo>
                  <a:lnTo>
                    <a:pt x="7" y="22"/>
                  </a:lnTo>
                  <a:lnTo>
                    <a:pt x="0" y="39"/>
                  </a:lnTo>
                  <a:cubicBezTo>
                    <a:pt x="7" y="25"/>
                    <a:pt x="11" y="15"/>
                    <a:pt x="14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870" name="Google Shape;6870;p105"/>
            <p:cNvSpPr/>
            <p:nvPr/>
          </p:nvSpPr>
          <p:spPr>
            <a:xfrm>
              <a:off x="2150921" y="16467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871" name="Google Shape;6871;p105"/>
            <p:cNvSpPr/>
            <p:nvPr/>
          </p:nvSpPr>
          <p:spPr>
            <a:xfrm>
              <a:off x="2102911" y="1600219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7" y="36"/>
                  </a:moveTo>
                  <a:cubicBezTo>
                    <a:pt x="7" y="25"/>
                    <a:pt x="4" y="15"/>
                    <a:pt x="0" y="1"/>
                  </a:cubicBezTo>
                  <a:cubicBezTo>
                    <a:pt x="4" y="15"/>
                    <a:pt x="7" y="25"/>
                    <a:pt x="7" y="36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872" name="Google Shape;6872;p105"/>
            <p:cNvSpPr/>
            <p:nvPr/>
          </p:nvSpPr>
          <p:spPr>
            <a:xfrm>
              <a:off x="2103101" y="1604741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4" y="0"/>
                  </a:lnTo>
                  <a:cubicBezTo>
                    <a:pt x="0" y="4"/>
                    <a:pt x="0" y="7"/>
                    <a:pt x="0" y="11"/>
                  </a:cubicBezTo>
                  <a:cubicBezTo>
                    <a:pt x="0" y="7"/>
                    <a:pt x="0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873" name="Google Shape;6873;p105"/>
            <p:cNvSpPr/>
            <p:nvPr/>
          </p:nvSpPr>
          <p:spPr>
            <a:xfrm>
              <a:off x="2103142" y="1601224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4" y="28"/>
                  </a:moveTo>
                  <a:cubicBezTo>
                    <a:pt x="4" y="18"/>
                    <a:pt x="1" y="7"/>
                    <a:pt x="1" y="0"/>
                  </a:cubicBezTo>
                  <a:cubicBezTo>
                    <a:pt x="1" y="7"/>
                    <a:pt x="4" y="18"/>
                    <a:pt x="4" y="28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874" name="Google Shape;6874;p105"/>
            <p:cNvSpPr/>
            <p:nvPr/>
          </p:nvSpPr>
          <p:spPr>
            <a:xfrm>
              <a:off x="2103291" y="1602079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0" y="28"/>
                  </a:moveTo>
                  <a:cubicBezTo>
                    <a:pt x="0" y="18"/>
                    <a:pt x="0" y="11"/>
                    <a:pt x="0" y="0"/>
                  </a:cubicBezTo>
                  <a:cubicBezTo>
                    <a:pt x="0" y="7"/>
                    <a:pt x="0" y="18"/>
                    <a:pt x="0" y="28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875" name="Google Shape;6875;p105"/>
            <p:cNvSpPr/>
            <p:nvPr/>
          </p:nvSpPr>
          <p:spPr>
            <a:xfrm>
              <a:off x="2103332" y="1602840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0"/>
                  </a:moveTo>
                  <a:lnTo>
                    <a:pt x="1" y="25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876" name="Google Shape;6876;p105"/>
            <p:cNvSpPr/>
            <p:nvPr/>
          </p:nvSpPr>
          <p:spPr>
            <a:xfrm>
              <a:off x="2103237" y="1604170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1" y="4"/>
                    <a:pt x="1" y="11"/>
                    <a:pt x="1" y="18"/>
                  </a:cubicBezTo>
                  <a:cubicBezTo>
                    <a:pt x="1" y="11"/>
                    <a:pt x="1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877" name="Google Shape;6877;p105"/>
            <p:cNvSpPr/>
            <p:nvPr/>
          </p:nvSpPr>
          <p:spPr>
            <a:xfrm>
              <a:off x="2103332" y="160354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"/>
                  </a:lnTo>
                  <a:cubicBezTo>
                    <a:pt x="1" y="8"/>
                    <a:pt x="1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878" name="Google Shape;6878;p105"/>
            <p:cNvSpPr/>
            <p:nvPr/>
          </p:nvSpPr>
          <p:spPr>
            <a:xfrm>
              <a:off x="2095308" y="1620572"/>
              <a:ext cx="149" cy="489"/>
            </a:xfrm>
            <a:custGeom>
              <a:avLst/>
              <a:gdLst/>
              <a:ahLst/>
              <a:cxnLst/>
              <a:rect l="l" t="t" r="r" b="b"/>
              <a:pathLst>
                <a:path w="11" h="36" extrusionOk="0">
                  <a:moveTo>
                    <a:pt x="0" y="35"/>
                  </a:moveTo>
                  <a:cubicBezTo>
                    <a:pt x="4" y="25"/>
                    <a:pt x="7" y="11"/>
                    <a:pt x="11" y="0"/>
                  </a:cubicBezTo>
                  <a:cubicBezTo>
                    <a:pt x="7" y="11"/>
                    <a:pt x="4" y="25"/>
                    <a:pt x="0" y="35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879" name="Google Shape;6879;p105"/>
            <p:cNvSpPr/>
            <p:nvPr/>
          </p:nvSpPr>
          <p:spPr>
            <a:xfrm>
              <a:off x="2095593" y="163406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880" name="Google Shape;6880;p105"/>
            <p:cNvSpPr/>
            <p:nvPr/>
          </p:nvSpPr>
          <p:spPr>
            <a:xfrm>
              <a:off x="2095308" y="1633688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0"/>
                  </a:moveTo>
                  <a:lnTo>
                    <a:pt x="18" y="2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881" name="Google Shape;6881;p105"/>
            <p:cNvSpPr/>
            <p:nvPr/>
          </p:nvSpPr>
          <p:spPr>
            <a:xfrm>
              <a:off x="2095159" y="1633443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882" name="Google Shape;6882;p105"/>
            <p:cNvSpPr/>
            <p:nvPr/>
          </p:nvSpPr>
          <p:spPr>
            <a:xfrm>
              <a:off x="2097345" y="163896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883" name="Google Shape;6883;p105"/>
            <p:cNvSpPr/>
            <p:nvPr/>
          </p:nvSpPr>
          <p:spPr>
            <a:xfrm>
              <a:off x="2096163" y="163505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884" name="Google Shape;6884;p105"/>
            <p:cNvSpPr/>
            <p:nvPr/>
          </p:nvSpPr>
          <p:spPr>
            <a:xfrm>
              <a:off x="2096014" y="163477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885" name="Google Shape;6885;p105"/>
            <p:cNvSpPr/>
            <p:nvPr/>
          </p:nvSpPr>
          <p:spPr>
            <a:xfrm>
              <a:off x="2097249" y="1638345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886" name="Google Shape;6886;p105"/>
            <p:cNvSpPr/>
            <p:nvPr/>
          </p:nvSpPr>
          <p:spPr>
            <a:xfrm>
              <a:off x="2097059" y="163729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887" name="Google Shape;6887;p105"/>
            <p:cNvSpPr/>
            <p:nvPr/>
          </p:nvSpPr>
          <p:spPr>
            <a:xfrm>
              <a:off x="2096774" y="1636444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888" name="Google Shape;6888;p105"/>
            <p:cNvSpPr/>
            <p:nvPr/>
          </p:nvSpPr>
          <p:spPr>
            <a:xfrm>
              <a:off x="2096639" y="1636009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889" name="Google Shape;6889;p105"/>
            <p:cNvSpPr/>
            <p:nvPr/>
          </p:nvSpPr>
          <p:spPr>
            <a:xfrm>
              <a:off x="2097154" y="1637775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890" name="Google Shape;6890;p105"/>
            <p:cNvSpPr/>
            <p:nvPr/>
          </p:nvSpPr>
          <p:spPr>
            <a:xfrm>
              <a:off x="2096924" y="163682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891" name="Google Shape;6891;p105"/>
            <p:cNvSpPr/>
            <p:nvPr/>
          </p:nvSpPr>
          <p:spPr>
            <a:xfrm>
              <a:off x="2096353" y="1635344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892" name="Google Shape;6892;p105"/>
            <p:cNvSpPr/>
            <p:nvPr/>
          </p:nvSpPr>
          <p:spPr>
            <a:xfrm>
              <a:off x="2096489" y="1635724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893" name="Google Shape;6893;p105"/>
            <p:cNvSpPr/>
            <p:nvPr/>
          </p:nvSpPr>
          <p:spPr>
            <a:xfrm>
              <a:off x="2095878" y="163454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894" name="Google Shape;6894;p105"/>
            <p:cNvSpPr/>
            <p:nvPr/>
          </p:nvSpPr>
          <p:spPr>
            <a:xfrm>
              <a:off x="2095729" y="163429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895" name="Google Shape;6895;p105"/>
            <p:cNvSpPr/>
            <p:nvPr/>
          </p:nvSpPr>
          <p:spPr>
            <a:xfrm>
              <a:off x="2095254" y="16329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896" name="Google Shape;6896;p105"/>
            <p:cNvSpPr/>
            <p:nvPr/>
          </p:nvSpPr>
          <p:spPr>
            <a:xfrm>
              <a:off x="2095064" y="1633063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"/>
                  </a:moveTo>
                  <a:cubicBezTo>
                    <a:pt x="8" y="4"/>
                    <a:pt x="3" y="9"/>
                    <a:pt x="1" y="14"/>
                  </a:cubicBezTo>
                  <a:lnTo>
                    <a:pt x="1" y="14"/>
                  </a:lnTo>
                  <a:cubicBezTo>
                    <a:pt x="5" y="10"/>
                    <a:pt x="8" y="4"/>
                    <a:pt x="11" y="1"/>
                  </a:cubicBezTo>
                  <a:close/>
                  <a:moveTo>
                    <a:pt x="1" y="14"/>
                  </a:moveTo>
                  <a:lnTo>
                    <a:pt x="1" y="14"/>
                  </a:lnTo>
                  <a:cubicBezTo>
                    <a:pt x="1" y="14"/>
                    <a:pt x="1" y="15"/>
                    <a:pt x="1" y="15"/>
                  </a:cubicBezTo>
                  <a:lnTo>
                    <a:pt x="1" y="18"/>
                  </a:lnTo>
                  <a:cubicBezTo>
                    <a:pt x="1" y="17"/>
                    <a:pt x="1" y="15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897" name="Google Shape;6897;p105"/>
            <p:cNvSpPr/>
            <p:nvPr/>
          </p:nvSpPr>
          <p:spPr>
            <a:xfrm>
              <a:off x="2094588" y="1626274"/>
              <a:ext cx="964" cy="1860"/>
            </a:xfrm>
            <a:custGeom>
              <a:avLst/>
              <a:gdLst/>
              <a:ahLst/>
              <a:cxnLst/>
              <a:rect l="l" t="t" r="r" b="b"/>
              <a:pathLst>
                <a:path w="71" h="137" extrusionOk="0">
                  <a:moveTo>
                    <a:pt x="71" y="137"/>
                  </a:moveTo>
                  <a:cubicBezTo>
                    <a:pt x="46" y="95"/>
                    <a:pt x="1" y="28"/>
                    <a:pt x="4" y="0"/>
                  </a:cubicBezTo>
                  <a:lnTo>
                    <a:pt x="4" y="0"/>
                  </a:lnTo>
                  <a:cubicBezTo>
                    <a:pt x="1" y="28"/>
                    <a:pt x="46" y="95"/>
                    <a:pt x="71" y="137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898" name="Google Shape;6898;p105"/>
            <p:cNvSpPr/>
            <p:nvPr/>
          </p:nvSpPr>
          <p:spPr>
            <a:xfrm>
              <a:off x="2095064" y="16333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899" name="Google Shape;6899;p105"/>
            <p:cNvSpPr/>
            <p:nvPr/>
          </p:nvSpPr>
          <p:spPr>
            <a:xfrm>
              <a:off x="2109944" y="1656498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900" name="Google Shape;6900;p105"/>
            <p:cNvSpPr/>
            <p:nvPr/>
          </p:nvSpPr>
          <p:spPr>
            <a:xfrm>
              <a:off x="2110555" y="1656362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901" name="Google Shape;6901;p105"/>
            <p:cNvSpPr/>
            <p:nvPr/>
          </p:nvSpPr>
          <p:spPr>
            <a:xfrm>
              <a:off x="2118118" y="1656647"/>
              <a:ext cx="869" cy="394"/>
            </a:xfrm>
            <a:custGeom>
              <a:avLst/>
              <a:gdLst/>
              <a:ahLst/>
              <a:cxnLst/>
              <a:rect l="l" t="t" r="r" b="b"/>
              <a:pathLst>
                <a:path w="64" h="29" extrusionOk="0">
                  <a:moveTo>
                    <a:pt x="1" y="0"/>
                  </a:moveTo>
                  <a:lnTo>
                    <a:pt x="64" y="28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902" name="Google Shape;6902;p105"/>
            <p:cNvSpPr/>
            <p:nvPr/>
          </p:nvSpPr>
          <p:spPr>
            <a:xfrm>
              <a:off x="2109374" y="165655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903" name="Google Shape;6903;p105"/>
            <p:cNvSpPr/>
            <p:nvPr/>
          </p:nvSpPr>
          <p:spPr>
            <a:xfrm>
              <a:off x="2110325" y="165640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904" name="Google Shape;6904;p105"/>
            <p:cNvSpPr/>
            <p:nvPr/>
          </p:nvSpPr>
          <p:spPr>
            <a:xfrm>
              <a:off x="2117222" y="1656308"/>
              <a:ext cx="774" cy="299"/>
            </a:xfrm>
            <a:custGeom>
              <a:avLst/>
              <a:gdLst/>
              <a:ahLst/>
              <a:cxnLst/>
              <a:rect l="l" t="t" r="r" b="b"/>
              <a:pathLst>
                <a:path w="57" h="22" extrusionOk="0">
                  <a:moveTo>
                    <a:pt x="0" y="1"/>
                  </a:moveTo>
                  <a:lnTo>
                    <a:pt x="56" y="22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905" name="Google Shape;6905;p105"/>
            <p:cNvSpPr/>
            <p:nvPr/>
          </p:nvSpPr>
          <p:spPr>
            <a:xfrm>
              <a:off x="2110650" y="165630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906" name="Google Shape;6906;p105"/>
            <p:cNvSpPr/>
            <p:nvPr/>
          </p:nvSpPr>
          <p:spPr>
            <a:xfrm>
              <a:off x="2110135" y="1656457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907" name="Google Shape;6907;p105"/>
            <p:cNvSpPr/>
            <p:nvPr/>
          </p:nvSpPr>
          <p:spPr>
            <a:xfrm>
              <a:off x="2119069" y="1657123"/>
              <a:ext cx="964" cy="434"/>
            </a:xfrm>
            <a:custGeom>
              <a:avLst/>
              <a:gdLst/>
              <a:ahLst/>
              <a:cxnLst/>
              <a:rect l="l" t="t" r="r" b="b"/>
              <a:pathLst>
                <a:path w="71" h="32" extrusionOk="0">
                  <a:moveTo>
                    <a:pt x="1" y="0"/>
                  </a:moveTo>
                  <a:lnTo>
                    <a:pt x="71" y="32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908" name="Google Shape;6908;p105"/>
            <p:cNvSpPr/>
            <p:nvPr/>
          </p:nvSpPr>
          <p:spPr>
            <a:xfrm>
              <a:off x="2108994" y="1656593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909" name="Google Shape;6909;p105"/>
            <p:cNvSpPr/>
            <p:nvPr/>
          </p:nvSpPr>
          <p:spPr>
            <a:xfrm>
              <a:off x="2109659" y="1656498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910" name="Google Shape;6910;p105"/>
            <p:cNvSpPr/>
            <p:nvPr/>
          </p:nvSpPr>
          <p:spPr>
            <a:xfrm>
              <a:off x="2116407" y="1656023"/>
              <a:ext cx="679" cy="258"/>
            </a:xfrm>
            <a:custGeom>
              <a:avLst/>
              <a:gdLst/>
              <a:ahLst/>
              <a:cxnLst/>
              <a:rect l="l" t="t" r="r" b="b"/>
              <a:pathLst>
                <a:path w="50" h="19" extrusionOk="0">
                  <a:moveTo>
                    <a:pt x="1" y="1"/>
                  </a:moveTo>
                  <a:cubicBezTo>
                    <a:pt x="15" y="4"/>
                    <a:pt x="32" y="11"/>
                    <a:pt x="50" y="18"/>
                  </a:cubicBezTo>
                  <a:cubicBezTo>
                    <a:pt x="32" y="11"/>
                    <a:pt x="15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911" name="Google Shape;6911;p105"/>
            <p:cNvSpPr/>
            <p:nvPr/>
          </p:nvSpPr>
          <p:spPr>
            <a:xfrm>
              <a:off x="2106428" y="1656552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0" y="0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912" name="Google Shape;6912;p105"/>
            <p:cNvSpPr/>
            <p:nvPr/>
          </p:nvSpPr>
          <p:spPr>
            <a:xfrm>
              <a:off x="2105898" y="1656498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913" name="Google Shape;6913;p105"/>
            <p:cNvSpPr/>
            <p:nvPr/>
          </p:nvSpPr>
          <p:spPr>
            <a:xfrm>
              <a:off x="2110460" y="1656403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914" name="Google Shape;6914;p105"/>
            <p:cNvSpPr/>
            <p:nvPr/>
          </p:nvSpPr>
          <p:spPr>
            <a:xfrm>
              <a:off x="2107039" y="1656593"/>
              <a:ext cx="1969" cy="14"/>
            </a:xfrm>
            <a:custGeom>
              <a:avLst/>
              <a:gdLst/>
              <a:ahLst/>
              <a:cxnLst/>
              <a:rect l="l" t="t" r="r" b="b"/>
              <a:pathLst>
                <a:path w="145" h="1" extrusionOk="0">
                  <a:moveTo>
                    <a:pt x="144" y="1"/>
                  </a:moveTo>
                  <a:lnTo>
                    <a:pt x="1" y="1"/>
                  </a:lnTo>
                  <a:cubicBezTo>
                    <a:pt x="60" y="1"/>
                    <a:pt x="106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915" name="Google Shape;6915;p105"/>
            <p:cNvSpPr/>
            <p:nvPr/>
          </p:nvSpPr>
          <p:spPr>
            <a:xfrm>
              <a:off x="2203154" y="1406808"/>
              <a:ext cx="75925" cy="121342"/>
            </a:xfrm>
            <a:custGeom>
              <a:avLst/>
              <a:gdLst/>
              <a:ahLst/>
              <a:cxnLst/>
              <a:rect l="l" t="t" r="r" b="b"/>
              <a:pathLst>
                <a:path w="5592" h="8937" extrusionOk="0">
                  <a:moveTo>
                    <a:pt x="3667" y="1"/>
                  </a:moveTo>
                  <a:cubicBezTo>
                    <a:pt x="3594" y="1"/>
                    <a:pt x="3523" y="29"/>
                    <a:pt x="3473" y="81"/>
                  </a:cubicBezTo>
                  <a:cubicBezTo>
                    <a:pt x="3421" y="155"/>
                    <a:pt x="3298" y="155"/>
                    <a:pt x="3158" y="155"/>
                  </a:cubicBezTo>
                  <a:cubicBezTo>
                    <a:pt x="3088" y="155"/>
                    <a:pt x="2962" y="155"/>
                    <a:pt x="2938" y="176"/>
                  </a:cubicBezTo>
                  <a:cubicBezTo>
                    <a:pt x="2938" y="288"/>
                    <a:pt x="2840" y="344"/>
                    <a:pt x="2749" y="397"/>
                  </a:cubicBezTo>
                  <a:cubicBezTo>
                    <a:pt x="2658" y="446"/>
                    <a:pt x="2602" y="484"/>
                    <a:pt x="2602" y="537"/>
                  </a:cubicBezTo>
                  <a:cubicBezTo>
                    <a:pt x="2605" y="589"/>
                    <a:pt x="2612" y="638"/>
                    <a:pt x="2626" y="691"/>
                  </a:cubicBezTo>
                  <a:cubicBezTo>
                    <a:pt x="2647" y="813"/>
                    <a:pt x="2675" y="939"/>
                    <a:pt x="2602" y="1016"/>
                  </a:cubicBezTo>
                  <a:cubicBezTo>
                    <a:pt x="2566" y="1052"/>
                    <a:pt x="2517" y="1070"/>
                    <a:pt x="2468" y="1070"/>
                  </a:cubicBezTo>
                  <a:cubicBezTo>
                    <a:pt x="2460" y="1070"/>
                    <a:pt x="2452" y="1070"/>
                    <a:pt x="2444" y="1069"/>
                  </a:cubicBezTo>
                  <a:lnTo>
                    <a:pt x="2406" y="1069"/>
                  </a:lnTo>
                  <a:cubicBezTo>
                    <a:pt x="2395" y="1067"/>
                    <a:pt x="2385" y="1066"/>
                    <a:pt x="2374" y="1066"/>
                  </a:cubicBezTo>
                  <a:cubicBezTo>
                    <a:pt x="2364" y="1066"/>
                    <a:pt x="2353" y="1067"/>
                    <a:pt x="2343" y="1069"/>
                  </a:cubicBezTo>
                  <a:cubicBezTo>
                    <a:pt x="2343" y="1083"/>
                    <a:pt x="2339" y="1093"/>
                    <a:pt x="2339" y="1104"/>
                  </a:cubicBezTo>
                  <a:cubicBezTo>
                    <a:pt x="2339" y="1195"/>
                    <a:pt x="2308" y="1282"/>
                    <a:pt x="2252" y="1356"/>
                  </a:cubicBezTo>
                  <a:cubicBezTo>
                    <a:pt x="2224" y="1398"/>
                    <a:pt x="2171" y="1450"/>
                    <a:pt x="2108" y="1450"/>
                  </a:cubicBezTo>
                  <a:cubicBezTo>
                    <a:pt x="2045" y="1450"/>
                    <a:pt x="2007" y="1398"/>
                    <a:pt x="1979" y="1356"/>
                  </a:cubicBezTo>
                  <a:cubicBezTo>
                    <a:pt x="1945" y="1308"/>
                    <a:pt x="1931" y="1298"/>
                    <a:pt x="1918" y="1298"/>
                  </a:cubicBezTo>
                  <a:cubicBezTo>
                    <a:pt x="1915" y="1298"/>
                    <a:pt x="1912" y="1299"/>
                    <a:pt x="1909" y="1300"/>
                  </a:cubicBezTo>
                  <a:cubicBezTo>
                    <a:pt x="1883" y="1308"/>
                    <a:pt x="1859" y="1312"/>
                    <a:pt x="1834" y="1312"/>
                  </a:cubicBezTo>
                  <a:cubicBezTo>
                    <a:pt x="1767" y="1312"/>
                    <a:pt x="1703" y="1285"/>
                    <a:pt x="1646" y="1265"/>
                  </a:cubicBezTo>
                  <a:cubicBezTo>
                    <a:pt x="1590" y="1242"/>
                    <a:pt x="1563" y="1234"/>
                    <a:pt x="1548" y="1234"/>
                  </a:cubicBezTo>
                  <a:cubicBezTo>
                    <a:pt x="1537" y="1234"/>
                    <a:pt x="1533" y="1238"/>
                    <a:pt x="1530" y="1244"/>
                  </a:cubicBezTo>
                  <a:cubicBezTo>
                    <a:pt x="1487" y="1315"/>
                    <a:pt x="1415" y="1339"/>
                    <a:pt x="1328" y="1339"/>
                  </a:cubicBezTo>
                  <a:cubicBezTo>
                    <a:pt x="1239" y="1339"/>
                    <a:pt x="1134" y="1314"/>
                    <a:pt x="1026" y="1289"/>
                  </a:cubicBezTo>
                  <a:cubicBezTo>
                    <a:pt x="974" y="1275"/>
                    <a:pt x="918" y="1261"/>
                    <a:pt x="862" y="1251"/>
                  </a:cubicBezTo>
                  <a:cubicBezTo>
                    <a:pt x="708" y="1219"/>
                    <a:pt x="596" y="1097"/>
                    <a:pt x="498" y="988"/>
                  </a:cubicBezTo>
                  <a:cubicBezTo>
                    <a:pt x="421" y="901"/>
                    <a:pt x="347" y="820"/>
                    <a:pt x="270" y="810"/>
                  </a:cubicBezTo>
                  <a:lnTo>
                    <a:pt x="232" y="810"/>
                  </a:lnTo>
                  <a:cubicBezTo>
                    <a:pt x="221" y="813"/>
                    <a:pt x="211" y="813"/>
                    <a:pt x="200" y="817"/>
                  </a:cubicBezTo>
                  <a:lnTo>
                    <a:pt x="193" y="817"/>
                  </a:lnTo>
                  <a:cubicBezTo>
                    <a:pt x="183" y="820"/>
                    <a:pt x="172" y="824"/>
                    <a:pt x="162" y="831"/>
                  </a:cubicBezTo>
                  <a:lnTo>
                    <a:pt x="158" y="831"/>
                  </a:lnTo>
                  <a:cubicBezTo>
                    <a:pt x="134" y="841"/>
                    <a:pt x="113" y="859"/>
                    <a:pt x="92" y="876"/>
                  </a:cubicBezTo>
                  <a:cubicBezTo>
                    <a:pt x="81" y="887"/>
                    <a:pt x="71" y="897"/>
                    <a:pt x="60" y="908"/>
                  </a:cubicBezTo>
                  <a:lnTo>
                    <a:pt x="57" y="908"/>
                  </a:lnTo>
                  <a:cubicBezTo>
                    <a:pt x="46" y="918"/>
                    <a:pt x="39" y="932"/>
                    <a:pt x="29" y="943"/>
                  </a:cubicBezTo>
                  <a:lnTo>
                    <a:pt x="25" y="946"/>
                  </a:lnTo>
                  <a:cubicBezTo>
                    <a:pt x="18" y="960"/>
                    <a:pt x="8" y="974"/>
                    <a:pt x="1" y="985"/>
                  </a:cubicBezTo>
                  <a:cubicBezTo>
                    <a:pt x="64" y="1030"/>
                    <a:pt x="123" y="1083"/>
                    <a:pt x="176" y="1128"/>
                  </a:cubicBezTo>
                  <a:cubicBezTo>
                    <a:pt x="256" y="1202"/>
                    <a:pt x="340" y="1268"/>
                    <a:pt x="431" y="1328"/>
                  </a:cubicBezTo>
                  <a:cubicBezTo>
                    <a:pt x="466" y="1349"/>
                    <a:pt x="501" y="1366"/>
                    <a:pt x="540" y="1384"/>
                  </a:cubicBezTo>
                  <a:cubicBezTo>
                    <a:pt x="599" y="1412"/>
                    <a:pt x="669" y="1440"/>
                    <a:pt x="746" y="1471"/>
                  </a:cubicBezTo>
                  <a:cubicBezTo>
                    <a:pt x="1072" y="1601"/>
                    <a:pt x="1383" y="1727"/>
                    <a:pt x="1355" y="1919"/>
                  </a:cubicBezTo>
                  <a:cubicBezTo>
                    <a:pt x="1352" y="1954"/>
                    <a:pt x="1345" y="1989"/>
                    <a:pt x="1338" y="2024"/>
                  </a:cubicBezTo>
                  <a:cubicBezTo>
                    <a:pt x="1313" y="2157"/>
                    <a:pt x="1282" y="2332"/>
                    <a:pt x="1348" y="2374"/>
                  </a:cubicBezTo>
                  <a:cubicBezTo>
                    <a:pt x="1446" y="2430"/>
                    <a:pt x="1439" y="2557"/>
                    <a:pt x="1436" y="2665"/>
                  </a:cubicBezTo>
                  <a:cubicBezTo>
                    <a:pt x="1436" y="2753"/>
                    <a:pt x="1432" y="2844"/>
                    <a:pt x="1474" y="2868"/>
                  </a:cubicBezTo>
                  <a:cubicBezTo>
                    <a:pt x="1600" y="2928"/>
                    <a:pt x="1628" y="3113"/>
                    <a:pt x="1593" y="3267"/>
                  </a:cubicBezTo>
                  <a:cubicBezTo>
                    <a:pt x="1569" y="3376"/>
                    <a:pt x="1513" y="3442"/>
                    <a:pt x="1443" y="3456"/>
                  </a:cubicBezTo>
                  <a:cubicBezTo>
                    <a:pt x="1474" y="3519"/>
                    <a:pt x="1520" y="3579"/>
                    <a:pt x="1569" y="3631"/>
                  </a:cubicBezTo>
                  <a:cubicBezTo>
                    <a:pt x="1576" y="3638"/>
                    <a:pt x="1583" y="3645"/>
                    <a:pt x="1590" y="3656"/>
                  </a:cubicBezTo>
                  <a:cubicBezTo>
                    <a:pt x="1590" y="3659"/>
                    <a:pt x="1593" y="3663"/>
                    <a:pt x="1597" y="3666"/>
                  </a:cubicBezTo>
                  <a:cubicBezTo>
                    <a:pt x="1597" y="3673"/>
                    <a:pt x="1604" y="3680"/>
                    <a:pt x="1604" y="3687"/>
                  </a:cubicBezTo>
                  <a:lnTo>
                    <a:pt x="1614" y="3705"/>
                  </a:lnTo>
                  <a:cubicBezTo>
                    <a:pt x="1614" y="3708"/>
                    <a:pt x="1618" y="3715"/>
                    <a:pt x="1621" y="3722"/>
                  </a:cubicBezTo>
                  <a:lnTo>
                    <a:pt x="1625" y="3740"/>
                  </a:lnTo>
                  <a:cubicBezTo>
                    <a:pt x="1628" y="3747"/>
                    <a:pt x="1632" y="3754"/>
                    <a:pt x="1632" y="3764"/>
                  </a:cubicBezTo>
                  <a:cubicBezTo>
                    <a:pt x="1635" y="3771"/>
                    <a:pt x="1635" y="3775"/>
                    <a:pt x="1639" y="3782"/>
                  </a:cubicBezTo>
                  <a:cubicBezTo>
                    <a:pt x="1639" y="3785"/>
                    <a:pt x="1642" y="3799"/>
                    <a:pt x="1642" y="3806"/>
                  </a:cubicBezTo>
                  <a:lnTo>
                    <a:pt x="1646" y="3820"/>
                  </a:lnTo>
                  <a:cubicBezTo>
                    <a:pt x="1649" y="3834"/>
                    <a:pt x="1653" y="3848"/>
                    <a:pt x="1653" y="3859"/>
                  </a:cubicBezTo>
                  <a:lnTo>
                    <a:pt x="1653" y="3873"/>
                  </a:lnTo>
                  <a:cubicBezTo>
                    <a:pt x="1653" y="3880"/>
                    <a:pt x="1656" y="3887"/>
                    <a:pt x="1656" y="3894"/>
                  </a:cubicBezTo>
                  <a:cubicBezTo>
                    <a:pt x="1761" y="3925"/>
                    <a:pt x="1863" y="3967"/>
                    <a:pt x="1958" y="4016"/>
                  </a:cubicBezTo>
                  <a:cubicBezTo>
                    <a:pt x="1993" y="4034"/>
                    <a:pt x="2028" y="4051"/>
                    <a:pt x="2063" y="4065"/>
                  </a:cubicBezTo>
                  <a:cubicBezTo>
                    <a:pt x="2290" y="4167"/>
                    <a:pt x="2294" y="4328"/>
                    <a:pt x="2294" y="4475"/>
                  </a:cubicBezTo>
                  <a:lnTo>
                    <a:pt x="2294" y="4545"/>
                  </a:lnTo>
                  <a:lnTo>
                    <a:pt x="2294" y="4559"/>
                  </a:lnTo>
                  <a:cubicBezTo>
                    <a:pt x="2301" y="4699"/>
                    <a:pt x="2304" y="4780"/>
                    <a:pt x="2241" y="4818"/>
                  </a:cubicBezTo>
                  <a:cubicBezTo>
                    <a:pt x="2224" y="4828"/>
                    <a:pt x="2207" y="4832"/>
                    <a:pt x="2191" y="4832"/>
                  </a:cubicBezTo>
                  <a:cubicBezTo>
                    <a:pt x="2149" y="4832"/>
                    <a:pt x="2113" y="4807"/>
                    <a:pt x="2098" y="4797"/>
                  </a:cubicBezTo>
                  <a:cubicBezTo>
                    <a:pt x="2083" y="4785"/>
                    <a:pt x="2066" y="4780"/>
                    <a:pt x="2048" y="4780"/>
                  </a:cubicBezTo>
                  <a:cubicBezTo>
                    <a:pt x="2040" y="4780"/>
                    <a:pt x="2032" y="4781"/>
                    <a:pt x="2024" y="4783"/>
                  </a:cubicBezTo>
                  <a:cubicBezTo>
                    <a:pt x="2000" y="4794"/>
                    <a:pt x="1940" y="4832"/>
                    <a:pt x="1895" y="5000"/>
                  </a:cubicBezTo>
                  <a:cubicBezTo>
                    <a:pt x="1824" y="5263"/>
                    <a:pt x="1495" y="5581"/>
                    <a:pt x="1278" y="5599"/>
                  </a:cubicBezTo>
                  <a:cubicBezTo>
                    <a:pt x="1212" y="5606"/>
                    <a:pt x="1187" y="5637"/>
                    <a:pt x="1142" y="5700"/>
                  </a:cubicBezTo>
                  <a:cubicBezTo>
                    <a:pt x="1107" y="5770"/>
                    <a:pt x="1040" y="5823"/>
                    <a:pt x="967" y="5847"/>
                  </a:cubicBezTo>
                  <a:cubicBezTo>
                    <a:pt x="851" y="5879"/>
                    <a:pt x="718" y="5942"/>
                    <a:pt x="722" y="6082"/>
                  </a:cubicBezTo>
                  <a:cubicBezTo>
                    <a:pt x="729" y="6138"/>
                    <a:pt x="708" y="6190"/>
                    <a:pt x="669" y="6232"/>
                  </a:cubicBezTo>
                  <a:cubicBezTo>
                    <a:pt x="582" y="6323"/>
                    <a:pt x="414" y="6334"/>
                    <a:pt x="277" y="6334"/>
                  </a:cubicBezTo>
                  <a:cubicBezTo>
                    <a:pt x="246" y="6334"/>
                    <a:pt x="228" y="6369"/>
                    <a:pt x="197" y="6463"/>
                  </a:cubicBezTo>
                  <a:cubicBezTo>
                    <a:pt x="172" y="6540"/>
                    <a:pt x="144" y="6628"/>
                    <a:pt x="67" y="6674"/>
                  </a:cubicBezTo>
                  <a:cubicBezTo>
                    <a:pt x="22" y="6698"/>
                    <a:pt x="22" y="6719"/>
                    <a:pt x="18" y="6726"/>
                  </a:cubicBezTo>
                  <a:cubicBezTo>
                    <a:pt x="11" y="6758"/>
                    <a:pt x="39" y="6814"/>
                    <a:pt x="102" y="6894"/>
                  </a:cubicBezTo>
                  <a:cubicBezTo>
                    <a:pt x="165" y="6978"/>
                    <a:pt x="186" y="7083"/>
                    <a:pt x="165" y="7188"/>
                  </a:cubicBezTo>
                  <a:cubicBezTo>
                    <a:pt x="158" y="7220"/>
                    <a:pt x="158" y="7255"/>
                    <a:pt x="165" y="7290"/>
                  </a:cubicBezTo>
                  <a:cubicBezTo>
                    <a:pt x="172" y="7304"/>
                    <a:pt x="183" y="7325"/>
                    <a:pt x="197" y="7353"/>
                  </a:cubicBezTo>
                  <a:cubicBezTo>
                    <a:pt x="260" y="7475"/>
                    <a:pt x="375" y="7706"/>
                    <a:pt x="263" y="7955"/>
                  </a:cubicBezTo>
                  <a:cubicBezTo>
                    <a:pt x="141" y="8221"/>
                    <a:pt x="95" y="8361"/>
                    <a:pt x="88" y="8424"/>
                  </a:cubicBezTo>
                  <a:cubicBezTo>
                    <a:pt x="155" y="8427"/>
                    <a:pt x="228" y="8473"/>
                    <a:pt x="312" y="8525"/>
                  </a:cubicBezTo>
                  <a:cubicBezTo>
                    <a:pt x="392" y="8572"/>
                    <a:pt x="487" y="8631"/>
                    <a:pt x="551" y="8631"/>
                  </a:cubicBezTo>
                  <a:cubicBezTo>
                    <a:pt x="554" y="8631"/>
                    <a:pt x="557" y="8631"/>
                    <a:pt x="561" y="8630"/>
                  </a:cubicBezTo>
                  <a:cubicBezTo>
                    <a:pt x="568" y="8630"/>
                    <a:pt x="575" y="8629"/>
                    <a:pt x="582" y="8629"/>
                  </a:cubicBezTo>
                  <a:cubicBezTo>
                    <a:pt x="681" y="8629"/>
                    <a:pt x="739" y="8697"/>
                    <a:pt x="785" y="8750"/>
                  </a:cubicBezTo>
                  <a:cubicBezTo>
                    <a:pt x="821" y="8794"/>
                    <a:pt x="840" y="8812"/>
                    <a:pt x="862" y="8812"/>
                  </a:cubicBezTo>
                  <a:cubicBezTo>
                    <a:pt x="867" y="8812"/>
                    <a:pt x="873" y="8811"/>
                    <a:pt x="879" y="8809"/>
                  </a:cubicBezTo>
                  <a:cubicBezTo>
                    <a:pt x="900" y="8802"/>
                    <a:pt x="921" y="8799"/>
                    <a:pt x="946" y="8799"/>
                  </a:cubicBezTo>
                  <a:cubicBezTo>
                    <a:pt x="995" y="8802"/>
                    <a:pt x="1044" y="8820"/>
                    <a:pt x="1086" y="8848"/>
                  </a:cubicBezTo>
                  <a:cubicBezTo>
                    <a:pt x="1150" y="8886"/>
                    <a:pt x="1238" y="8936"/>
                    <a:pt x="1438" y="8936"/>
                  </a:cubicBezTo>
                  <a:cubicBezTo>
                    <a:pt x="1456" y="8936"/>
                    <a:pt x="1475" y="8936"/>
                    <a:pt x="1495" y="8935"/>
                  </a:cubicBezTo>
                  <a:cubicBezTo>
                    <a:pt x="1712" y="8928"/>
                    <a:pt x="2052" y="8827"/>
                    <a:pt x="2381" y="8732"/>
                  </a:cubicBezTo>
                  <a:cubicBezTo>
                    <a:pt x="2710" y="8637"/>
                    <a:pt x="3011" y="8546"/>
                    <a:pt x="3193" y="8546"/>
                  </a:cubicBezTo>
                  <a:cubicBezTo>
                    <a:pt x="3206" y="8547"/>
                    <a:pt x="3219" y="8547"/>
                    <a:pt x="3232" y="8547"/>
                  </a:cubicBezTo>
                  <a:cubicBezTo>
                    <a:pt x="3373" y="8547"/>
                    <a:pt x="3510" y="8530"/>
                    <a:pt x="3645" y="8501"/>
                  </a:cubicBezTo>
                  <a:cubicBezTo>
                    <a:pt x="3704" y="8410"/>
                    <a:pt x="3767" y="8326"/>
                    <a:pt x="3837" y="8245"/>
                  </a:cubicBezTo>
                  <a:lnTo>
                    <a:pt x="3865" y="8217"/>
                  </a:lnTo>
                  <a:lnTo>
                    <a:pt x="3869" y="8210"/>
                  </a:lnTo>
                  <a:lnTo>
                    <a:pt x="3900" y="8179"/>
                  </a:lnTo>
                  <a:cubicBezTo>
                    <a:pt x="4009" y="8081"/>
                    <a:pt x="4132" y="7993"/>
                    <a:pt x="4261" y="7920"/>
                  </a:cubicBezTo>
                  <a:cubicBezTo>
                    <a:pt x="4457" y="7801"/>
                    <a:pt x="4657" y="7678"/>
                    <a:pt x="4727" y="7521"/>
                  </a:cubicBezTo>
                  <a:lnTo>
                    <a:pt x="4734" y="7510"/>
                  </a:lnTo>
                  <a:cubicBezTo>
                    <a:pt x="4793" y="7384"/>
                    <a:pt x="4916" y="7276"/>
                    <a:pt x="5052" y="7174"/>
                  </a:cubicBezTo>
                  <a:lnTo>
                    <a:pt x="5101" y="7139"/>
                  </a:lnTo>
                  <a:lnTo>
                    <a:pt x="5171" y="7090"/>
                  </a:lnTo>
                  <a:cubicBezTo>
                    <a:pt x="5329" y="6975"/>
                    <a:pt x="5493" y="6856"/>
                    <a:pt x="5535" y="6747"/>
                  </a:cubicBezTo>
                  <a:cubicBezTo>
                    <a:pt x="5577" y="6635"/>
                    <a:pt x="5591" y="6596"/>
                    <a:pt x="5402" y="6376"/>
                  </a:cubicBezTo>
                  <a:cubicBezTo>
                    <a:pt x="5304" y="6264"/>
                    <a:pt x="5140" y="6166"/>
                    <a:pt x="5000" y="6082"/>
                  </a:cubicBezTo>
                  <a:cubicBezTo>
                    <a:pt x="4828" y="5980"/>
                    <a:pt x="4702" y="5907"/>
                    <a:pt x="4692" y="5809"/>
                  </a:cubicBezTo>
                  <a:cubicBezTo>
                    <a:pt x="4678" y="5697"/>
                    <a:pt x="4786" y="5648"/>
                    <a:pt x="4884" y="5606"/>
                  </a:cubicBezTo>
                  <a:cubicBezTo>
                    <a:pt x="4951" y="5574"/>
                    <a:pt x="5031" y="5536"/>
                    <a:pt x="5028" y="5501"/>
                  </a:cubicBezTo>
                  <a:cubicBezTo>
                    <a:pt x="5024" y="5441"/>
                    <a:pt x="4986" y="5417"/>
                    <a:pt x="4912" y="5375"/>
                  </a:cubicBezTo>
                  <a:cubicBezTo>
                    <a:pt x="4846" y="5343"/>
                    <a:pt x="4790" y="5294"/>
                    <a:pt x="4748" y="5235"/>
                  </a:cubicBezTo>
                  <a:cubicBezTo>
                    <a:pt x="4671" y="5116"/>
                    <a:pt x="4751" y="5018"/>
                    <a:pt x="4790" y="4965"/>
                  </a:cubicBezTo>
                  <a:cubicBezTo>
                    <a:pt x="4797" y="4958"/>
                    <a:pt x="4804" y="4951"/>
                    <a:pt x="4811" y="4944"/>
                  </a:cubicBezTo>
                  <a:cubicBezTo>
                    <a:pt x="4783" y="4930"/>
                    <a:pt x="4758" y="4920"/>
                    <a:pt x="4734" y="4909"/>
                  </a:cubicBezTo>
                  <a:cubicBezTo>
                    <a:pt x="4646" y="4874"/>
                    <a:pt x="4559" y="4839"/>
                    <a:pt x="4545" y="4762"/>
                  </a:cubicBezTo>
                  <a:cubicBezTo>
                    <a:pt x="4524" y="4675"/>
                    <a:pt x="4604" y="4636"/>
                    <a:pt x="4643" y="4619"/>
                  </a:cubicBezTo>
                  <a:cubicBezTo>
                    <a:pt x="4653" y="4612"/>
                    <a:pt x="4664" y="4608"/>
                    <a:pt x="4671" y="4601"/>
                  </a:cubicBezTo>
                  <a:cubicBezTo>
                    <a:pt x="4660" y="4580"/>
                    <a:pt x="4650" y="4556"/>
                    <a:pt x="4636" y="4531"/>
                  </a:cubicBezTo>
                  <a:cubicBezTo>
                    <a:pt x="4580" y="4426"/>
                    <a:pt x="4492" y="4268"/>
                    <a:pt x="4604" y="4125"/>
                  </a:cubicBezTo>
                  <a:cubicBezTo>
                    <a:pt x="4650" y="4072"/>
                    <a:pt x="4716" y="4034"/>
                    <a:pt x="4786" y="4023"/>
                  </a:cubicBezTo>
                  <a:cubicBezTo>
                    <a:pt x="4800" y="4020"/>
                    <a:pt x="4814" y="4016"/>
                    <a:pt x="4828" y="4009"/>
                  </a:cubicBezTo>
                  <a:cubicBezTo>
                    <a:pt x="4821" y="3960"/>
                    <a:pt x="4804" y="3915"/>
                    <a:pt x="4776" y="3873"/>
                  </a:cubicBezTo>
                  <a:cubicBezTo>
                    <a:pt x="4615" y="3582"/>
                    <a:pt x="4373" y="3222"/>
                    <a:pt x="4282" y="3085"/>
                  </a:cubicBezTo>
                  <a:lnTo>
                    <a:pt x="4261" y="3054"/>
                  </a:lnTo>
                  <a:cubicBezTo>
                    <a:pt x="4233" y="3012"/>
                    <a:pt x="4226" y="2963"/>
                    <a:pt x="4237" y="2914"/>
                  </a:cubicBezTo>
                  <a:cubicBezTo>
                    <a:pt x="4261" y="2826"/>
                    <a:pt x="4310" y="2749"/>
                    <a:pt x="4377" y="2690"/>
                  </a:cubicBezTo>
                  <a:cubicBezTo>
                    <a:pt x="4398" y="2672"/>
                    <a:pt x="4419" y="2655"/>
                    <a:pt x="4440" y="2641"/>
                  </a:cubicBezTo>
                  <a:cubicBezTo>
                    <a:pt x="4545" y="2560"/>
                    <a:pt x="4639" y="2465"/>
                    <a:pt x="4716" y="2360"/>
                  </a:cubicBezTo>
                  <a:cubicBezTo>
                    <a:pt x="4734" y="2339"/>
                    <a:pt x="4744" y="2315"/>
                    <a:pt x="4751" y="2290"/>
                  </a:cubicBezTo>
                  <a:cubicBezTo>
                    <a:pt x="4741" y="2231"/>
                    <a:pt x="4492" y="2000"/>
                    <a:pt x="4394" y="1940"/>
                  </a:cubicBezTo>
                  <a:cubicBezTo>
                    <a:pt x="4370" y="1930"/>
                    <a:pt x="4342" y="1919"/>
                    <a:pt x="4317" y="1916"/>
                  </a:cubicBezTo>
                  <a:cubicBezTo>
                    <a:pt x="4230" y="1891"/>
                    <a:pt x="4114" y="1863"/>
                    <a:pt x="4044" y="1744"/>
                  </a:cubicBezTo>
                  <a:cubicBezTo>
                    <a:pt x="4041" y="1737"/>
                    <a:pt x="4034" y="1730"/>
                    <a:pt x="4030" y="1720"/>
                  </a:cubicBezTo>
                  <a:cubicBezTo>
                    <a:pt x="4009" y="1681"/>
                    <a:pt x="3988" y="1646"/>
                    <a:pt x="3971" y="1618"/>
                  </a:cubicBezTo>
                  <a:cubicBezTo>
                    <a:pt x="3918" y="1531"/>
                    <a:pt x="3869" y="1450"/>
                    <a:pt x="3956" y="1342"/>
                  </a:cubicBezTo>
                  <a:cubicBezTo>
                    <a:pt x="4023" y="1265"/>
                    <a:pt x="4023" y="1184"/>
                    <a:pt x="4023" y="1093"/>
                  </a:cubicBezTo>
                  <a:cubicBezTo>
                    <a:pt x="4023" y="1083"/>
                    <a:pt x="4023" y="1069"/>
                    <a:pt x="4027" y="1058"/>
                  </a:cubicBezTo>
                  <a:cubicBezTo>
                    <a:pt x="4034" y="1041"/>
                    <a:pt x="4041" y="1027"/>
                    <a:pt x="4055" y="1013"/>
                  </a:cubicBezTo>
                  <a:cubicBezTo>
                    <a:pt x="4083" y="988"/>
                    <a:pt x="4118" y="974"/>
                    <a:pt x="4156" y="967"/>
                  </a:cubicBezTo>
                  <a:cubicBezTo>
                    <a:pt x="4198" y="960"/>
                    <a:pt x="4216" y="953"/>
                    <a:pt x="4226" y="939"/>
                  </a:cubicBezTo>
                  <a:cubicBezTo>
                    <a:pt x="4230" y="932"/>
                    <a:pt x="4233" y="925"/>
                    <a:pt x="4233" y="918"/>
                  </a:cubicBezTo>
                  <a:cubicBezTo>
                    <a:pt x="4233" y="908"/>
                    <a:pt x="4240" y="897"/>
                    <a:pt x="4244" y="890"/>
                  </a:cubicBezTo>
                  <a:cubicBezTo>
                    <a:pt x="4247" y="880"/>
                    <a:pt x="4247" y="876"/>
                    <a:pt x="4247" y="873"/>
                  </a:cubicBezTo>
                  <a:lnTo>
                    <a:pt x="4251" y="862"/>
                  </a:lnTo>
                  <a:cubicBezTo>
                    <a:pt x="4275" y="803"/>
                    <a:pt x="4310" y="750"/>
                    <a:pt x="4356" y="705"/>
                  </a:cubicBezTo>
                  <a:cubicBezTo>
                    <a:pt x="4356" y="677"/>
                    <a:pt x="4356" y="649"/>
                    <a:pt x="4356" y="621"/>
                  </a:cubicBezTo>
                  <a:cubicBezTo>
                    <a:pt x="4366" y="561"/>
                    <a:pt x="4370" y="502"/>
                    <a:pt x="4370" y="446"/>
                  </a:cubicBezTo>
                  <a:cubicBezTo>
                    <a:pt x="4363" y="400"/>
                    <a:pt x="4240" y="347"/>
                    <a:pt x="4146" y="305"/>
                  </a:cubicBezTo>
                  <a:cubicBezTo>
                    <a:pt x="4009" y="246"/>
                    <a:pt x="3869" y="186"/>
                    <a:pt x="3806" y="74"/>
                  </a:cubicBezTo>
                  <a:cubicBezTo>
                    <a:pt x="3781" y="29"/>
                    <a:pt x="3732" y="1"/>
                    <a:pt x="3680" y="1"/>
                  </a:cubicBezTo>
                  <a:cubicBezTo>
                    <a:pt x="3676" y="1"/>
                    <a:pt x="3671" y="1"/>
                    <a:pt x="3667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916" name="Google Shape;6916;p105"/>
            <p:cNvSpPr/>
            <p:nvPr/>
          </p:nvSpPr>
          <p:spPr>
            <a:xfrm>
              <a:off x="2302786" y="1795464"/>
              <a:ext cx="154498" cy="123284"/>
            </a:xfrm>
            <a:custGeom>
              <a:avLst/>
              <a:gdLst/>
              <a:ahLst/>
              <a:cxnLst/>
              <a:rect l="l" t="t" r="r" b="b"/>
              <a:pathLst>
                <a:path w="11379" h="9080" extrusionOk="0">
                  <a:moveTo>
                    <a:pt x="2656" y="1"/>
                  </a:moveTo>
                  <a:cubicBezTo>
                    <a:pt x="2639" y="1"/>
                    <a:pt x="2622" y="1"/>
                    <a:pt x="2605" y="2"/>
                  </a:cubicBezTo>
                  <a:lnTo>
                    <a:pt x="2552" y="6"/>
                  </a:lnTo>
                  <a:cubicBezTo>
                    <a:pt x="2524" y="6"/>
                    <a:pt x="2493" y="9"/>
                    <a:pt x="2458" y="9"/>
                  </a:cubicBezTo>
                  <a:lnTo>
                    <a:pt x="2346" y="9"/>
                  </a:lnTo>
                  <a:cubicBezTo>
                    <a:pt x="2341" y="9"/>
                    <a:pt x="2337" y="9"/>
                    <a:pt x="2333" y="9"/>
                  </a:cubicBezTo>
                  <a:cubicBezTo>
                    <a:pt x="2284" y="9"/>
                    <a:pt x="2234" y="26"/>
                    <a:pt x="2199" y="58"/>
                  </a:cubicBezTo>
                  <a:cubicBezTo>
                    <a:pt x="2132" y="107"/>
                    <a:pt x="2052" y="167"/>
                    <a:pt x="1789" y="181"/>
                  </a:cubicBezTo>
                  <a:cubicBezTo>
                    <a:pt x="1478" y="198"/>
                    <a:pt x="1306" y="349"/>
                    <a:pt x="1278" y="405"/>
                  </a:cubicBezTo>
                  <a:cubicBezTo>
                    <a:pt x="1408" y="461"/>
                    <a:pt x="1733" y="730"/>
                    <a:pt x="1747" y="888"/>
                  </a:cubicBezTo>
                  <a:cubicBezTo>
                    <a:pt x="1751" y="930"/>
                    <a:pt x="1726" y="976"/>
                    <a:pt x="1684" y="997"/>
                  </a:cubicBezTo>
                  <a:cubicBezTo>
                    <a:pt x="1646" y="1021"/>
                    <a:pt x="1611" y="1056"/>
                    <a:pt x="1586" y="1098"/>
                  </a:cubicBezTo>
                  <a:cubicBezTo>
                    <a:pt x="1534" y="1172"/>
                    <a:pt x="1467" y="1263"/>
                    <a:pt x="1331" y="1263"/>
                  </a:cubicBezTo>
                  <a:cubicBezTo>
                    <a:pt x="1145" y="1263"/>
                    <a:pt x="1051" y="1291"/>
                    <a:pt x="1051" y="1350"/>
                  </a:cubicBezTo>
                  <a:cubicBezTo>
                    <a:pt x="1051" y="1424"/>
                    <a:pt x="1002" y="1515"/>
                    <a:pt x="911" y="1595"/>
                  </a:cubicBezTo>
                  <a:cubicBezTo>
                    <a:pt x="897" y="1609"/>
                    <a:pt x="883" y="1620"/>
                    <a:pt x="869" y="1630"/>
                  </a:cubicBezTo>
                  <a:lnTo>
                    <a:pt x="855" y="1641"/>
                  </a:lnTo>
                  <a:cubicBezTo>
                    <a:pt x="848" y="1648"/>
                    <a:pt x="837" y="1655"/>
                    <a:pt x="827" y="1662"/>
                  </a:cubicBezTo>
                  <a:lnTo>
                    <a:pt x="809" y="1669"/>
                  </a:lnTo>
                  <a:cubicBezTo>
                    <a:pt x="802" y="1676"/>
                    <a:pt x="792" y="1683"/>
                    <a:pt x="781" y="1686"/>
                  </a:cubicBezTo>
                  <a:lnTo>
                    <a:pt x="767" y="1693"/>
                  </a:lnTo>
                  <a:lnTo>
                    <a:pt x="735" y="1707"/>
                  </a:lnTo>
                  <a:lnTo>
                    <a:pt x="721" y="1714"/>
                  </a:lnTo>
                  <a:lnTo>
                    <a:pt x="690" y="1725"/>
                  </a:lnTo>
                  <a:lnTo>
                    <a:pt x="676" y="1728"/>
                  </a:lnTo>
                  <a:lnTo>
                    <a:pt x="644" y="1735"/>
                  </a:lnTo>
                  <a:lnTo>
                    <a:pt x="630" y="1735"/>
                  </a:lnTo>
                  <a:cubicBezTo>
                    <a:pt x="620" y="1735"/>
                    <a:pt x="613" y="1739"/>
                    <a:pt x="602" y="1739"/>
                  </a:cubicBezTo>
                  <a:lnTo>
                    <a:pt x="546" y="1739"/>
                  </a:lnTo>
                  <a:cubicBezTo>
                    <a:pt x="438" y="1718"/>
                    <a:pt x="333" y="1679"/>
                    <a:pt x="238" y="1623"/>
                  </a:cubicBezTo>
                  <a:lnTo>
                    <a:pt x="210" y="1613"/>
                  </a:lnTo>
                  <a:lnTo>
                    <a:pt x="196" y="1606"/>
                  </a:lnTo>
                  <a:cubicBezTo>
                    <a:pt x="151" y="1581"/>
                    <a:pt x="98" y="1557"/>
                    <a:pt x="46" y="1525"/>
                  </a:cubicBezTo>
                  <a:lnTo>
                    <a:pt x="18" y="1606"/>
                  </a:lnTo>
                  <a:lnTo>
                    <a:pt x="0" y="1732"/>
                  </a:lnTo>
                  <a:cubicBezTo>
                    <a:pt x="14" y="1809"/>
                    <a:pt x="18" y="1889"/>
                    <a:pt x="14" y="1966"/>
                  </a:cubicBezTo>
                  <a:cubicBezTo>
                    <a:pt x="14" y="2061"/>
                    <a:pt x="21" y="2260"/>
                    <a:pt x="49" y="2299"/>
                  </a:cubicBezTo>
                  <a:cubicBezTo>
                    <a:pt x="133" y="2330"/>
                    <a:pt x="189" y="2411"/>
                    <a:pt x="266" y="2526"/>
                  </a:cubicBezTo>
                  <a:cubicBezTo>
                    <a:pt x="340" y="2642"/>
                    <a:pt x="424" y="2754"/>
                    <a:pt x="518" y="2859"/>
                  </a:cubicBezTo>
                  <a:cubicBezTo>
                    <a:pt x="774" y="3136"/>
                    <a:pt x="1320" y="3913"/>
                    <a:pt x="1327" y="4126"/>
                  </a:cubicBezTo>
                  <a:cubicBezTo>
                    <a:pt x="1334" y="4256"/>
                    <a:pt x="1380" y="4452"/>
                    <a:pt x="1719" y="4683"/>
                  </a:cubicBezTo>
                  <a:cubicBezTo>
                    <a:pt x="1873" y="4788"/>
                    <a:pt x="1996" y="4935"/>
                    <a:pt x="2076" y="5103"/>
                  </a:cubicBezTo>
                  <a:cubicBezTo>
                    <a:pt x="2108" y="5177"/>
                    <a:pt x="2157" y="5243"/>
                    <a:pt x="2216" y="5299"/>
                  </a:cubicBezTo>
                  <a:cubicBezTo>
                    <a:pt x="2381" y="5422"/>
                    <a:pt x="2381" y="5569"/>
                    <a:pt x="2377" y="5793"/>
                  </a:cubicBezTo>
                  <a:lnTo>
                    <a:pt x="2377" y="5957"/>
                  </a:lnTo>
                  <a:cubicBezTo>
                    <a:pt x="2384" y="6255"/>
                    <a:pt x="2517" y="6657"/>
                    <a:pt x="2790" y="6822"/>
                  </a:cubicBezTo>
                  <a:cubicBezTo>
                    <a:pt x="3130" y="7028"/>
                    <a:pt x="3319" y="7246"/>
                    <a:pt x="3449" y="7575"/>
                  </a:cubicBezTo>
                  <a:cubicBezTo>
                    <a:pt x="3585" y="7918"/>
                    <a:pt x="3757" y="8208"/>
                    <a:pt x="3935" y="8387"/>
                  </a:cubicBezTo>
                  <a:cubicBezTo>
                    <a:pt x="4019" y="8464"/>
                    <a:pt x="4072" y="8569"/>
                    <a:pt x="4082" y="8681"/>
                  </a:cubicBezTo>
                  <a:cubicBezTo>
                    <a:pt x="4082" y="8730"/>
                    <a:pt x="4096" y="8775"/>
                    <a:pt x="4124" y="8814"/>
                  </a:cubicBezTo>
                  <a:cubicBezTo>
                    <a:pt x="4187" y="8898"/>
                    <a:pt x="4240" y="8985"/>
                    <a:pt x="4285" y="9080"/>
                  </a:cubicBezTo>
                  <a:lnTo>
                    <a:pt x="4310" y="9069"/>
                  </a:lnTo>
                  <a:lnTo>
                    <a:pt x="4320" y="9062"/>
                  </a:lnTo>
                  <a:lnTo>
                    <a:pt x="4352" y="9048"/>
                  </a:lnTo>
                  <a:lnTo>
                    <a:pt x="4362" y="9041"/>
                  </a:lnTo>
                  <a:lnTo>
                    <a:pt x="4380" y="9034"/>
                  </a:lnTo>
                  <a:lnTo>
                    <a:pt x="4390" y="9027"/>
                  </a:lnTo>
                  <a:lnTo>
                    <a:pt x="4401" y="9020"/>
                  </a:lnTo>
                  <a:lnTo>
                    <a:pt x="4411" y="9017"/>
                  </a:lnTo>
                  <a:lnTo>
                    <a:pt x="4422" y="9013"/>
                  </a:lnTo>
                  <a:lnTo>
                    <a:pt x="4425" y="9010"/>
                  </a:lnTo>
                  <a:lnTo>
                    <a:pt x="4436" y="9003"/>
                  </a:lnTo>
                  <a:lnTo>
                    <a:pt x="4439" y="8999"/>
                  </a:lnTo>
                  <a:lnTo>
                    <a:pt x="4446" y="8996"/>
                  </a:lnTo>
                  <a:cubicBezTo>
                    <a:pt x="4443" y="8968"/>
                    <a:pt x="4439" y="8940"/>
                    <a:pt x="4432" y="8912"/>
                  </a:cubicBezTo>
                  <a:cubicBezTo>
                    <a:pt x="4411" y="8835"/>
                    <a:pt x="4394" y="8754"/>
                    <a:pt x="4439" y="8695"/>
                  </a:cubicBezTo>
                  <a:cubicBezTo>
                    <a:pt x="4488" y="8628"/>
                    <a:pt x="4590" y="8506"/>
                    <a:pt x="4705" y="8471"/>
                  </a:cubicBezTo>
                  <a:cubicBezTo>
                    <a:pt x="4723" y="8465"/>
                    <a:pt x="4740" y="8462"/>
                    <a:pt x="4758" y="8462"/>
                  </a:cubicBezTo>
                  <a:cubicBezTo>
                    <a:pt x="4800" y="8462"/>
                    <a:pt x="4843" y="8477"/>
                    <a:pt x="4887" y="8492"/>
                  </a:cubicBezTo>
                  <a:cubicBezTo>
                    <a:pt x="4947" y="8520"/>
                    <a:pt x="5011" y="8532"/>
                    <a:pt x="5076" y="8532"/>
                  </a:cubicBezTo>
                  <a:cubicBezTo>
                    <a:pt x="5091" y="8532"/>
                    <a:pt x="5107" y="8532"/>
                    <a:pt x="5122" y="8530"/>
                  </a:cubicBezTo>
                  <a:cubicBezTo>
                    <a:pt x="5169" y="8523"/>
                    <a:pt x="5232" y="8520"/>
                    <a:pt x="5303" y="8520"/>
                  </a:cubicBezTo>
                  <a:cubicBezTo>
                    <a:pt x="5507" y="8520"/>
                    <a:pt x="5769" y="8549"/>
                    <a:pt x="5840" y="8604"/>
                  </a:cubicBezTo>
                  <a:cubicBezTo>
                    <a:pt x="5910" y="8614"/>
                    <a:pt x="5983" y="8621"/>
                    <a:pt x="6053" y="8625"/>
                  </a:cubicBezTo>
                  <a:cubicBezTo>
                    <a:pt x="6312" y="8639"/>
                    <a:pt x="6515" y="8656"/>
                    <a:pt x="6610" y="8730"/>
                  </a:cubicBezTo>
                  <a:cubicBezTo>
                    <a:pt x="6640" y="8760"/>
                    <a:pt x="6680" y="8777"/>
                    <a:pt x="6724" y="8777"/>
                  </a:cubicBezTo>
                  <a:cubicBezTo>
                    <a:pt x="6731" y="8777"/>
                    <a:pt x="6739" y="8776"/>
                    <a:pt x="6746" y="8775"/>
                  </a:cubicBezTo>
                  <a:cubicBezTo>
                    <a:pt x="6795" y="8761"/>
                    <a:pt x="6844" y="8705"/>
                    <a:pt x="6883" y="8614"/>
                  </a:cubicBezTo>
                  <a:cubicBezTo>
                    <a:pt x="6988" y="8366"/>
                    <a:pt x="7671" y="7890"/>
                    <a:pt x="7758" y="7848"/>
                  </a:cubicBezTo>
                  <a:cubicBezTo>
                    <a:pt x="7814" y="7820"/>
                    <a:pt x="7951" y="7816"/>
                    <a:pt x="8210" y="7816"/>
                  </a:cubicBezTo>
                  <a:cubicBezTo>
                    <a:pt x="8444" y="7816"/>
                    <a:pt x="8707" y="7813"/>
                    <a:pt x="8850" y="7781"/>
                  </a:cubicBezTo>
                  <a:lnTo>
                    <a:pt x="8878" y="7774"/>
                  </a:lnTo>
                  <a:cubicBezTo>
                    <a:pt x="8941" y="7757"/>
                    <a:pt x="9078" y="7718"/>
                    <a:pt x="9376" y="7627"/>
                  </a:cubicBezTo>
                  <a:lnTo>
                    <a:pt x="9379" y="7627"/>
                  </a:lnTo>
                  <a:cubicBezTo>
                    <a:pt x="10055" y="7417"/>
                    <a:pt x="10825" y="7162"/>
                    <a:pt x="11000" y="7088"/>
                  </a:cubicBezTo>
                  <a:lnTo>
                    <a:pt x="11003" y="7088"/>
                  </a:lnTo>
                  <a:lnTo>
                    <a:pt x="11014" y="7085"/>
                  </a:lnTo>
                  <a:lnTo>
                    <a:pt x="11028" y="7078"/>
                  </a:lnTo>
                  <a:cubicBezTo>
                    <a:pt x="11070" y="6997"/>
                    <a:pt x="11105" y="6913"/>
                    <a:pt x="11133" y="6822"/>
                  </a:cubicBezTo>
                  <a:lnTo>
                    <a:pt x="11150" y="6780"/>
                  </a:lnTo>
                  <a:lnTo>
                    <a:pt x="11172" y="6713"/>
                  </a:lnTo>
                  <a:cubicBezTo>
                    <a:pt x="11186" y="6675"/>
                    <a:pt x="11200" y="6633"/>
                    <a:pt x="11214" y="6591"/>
                  </a:cubicBezTo>
                  <a:lnTo>
                    <a:pt x="11221" y="6573"/>
                  </a:lnTo>
                  <a:cubicBezTo>
                    <a:pt x="11273" y="6405"/>
                    <a:pt x="11322" y="6237"/>
                    <a:pt x="11350" y="6122"/>
                  </a:cubicBezTo>
                  <a:lnTo>
                    <a:pt x="11350" y="6118"/>
                  </a:lnTo>
                  <a:cubicBezTo>
                    <a:pt x="11361" y="6073"/>
                    <a:pt x="11368" y="6041"/>
                    <a:pt x="11375" y="6017"/>
                  </a:cubicBezTo>
                  <a:cubicBezTo>
                    <a:pt x="11375" y="6006"/>
                    <a:pt x="11375" y="5999"/>
                    <a:pt x="11378" y="5989"/>
                  </a:cubicBezTo>
                  <a:cubicBezTo>
                    <a:pt x="11361" y="5877"/>
                    <a:pt x="11308" y="5775"/>
                    <a:pt x="11228" y="5691"/>
                  </a:cubicBezTo>
                  <a:cubicBezTo>
                    <a:pt x="11214" y="5677"/>
                    <a:pt x="11193" y="5663"/>
                    <a:pt x="11168" y="5663"/>
                  </a:cubicBezTo>
                  <a:cubicBezTo>
                    <a:pt x="11156" y="5665"/>
                    <a:pt x="11143" y="5666"/>
                    <a:pt x="11131" y="5666"/>
                  </a:cubicBezTo>
                  <a:cubicBezTo>
                    <a:pt x="11119" y="5666"/>
                    <a:pt x="11107" y="5665"/>
                    <a:pt x="11094" y="5663"/>
                  </a:cubicBezTo>
                  <a:lnTo>
                    <a:pt x="11021" y="5663"/>
                  </a:lnTo>
                  <a:lnTo>
                    <a:pt x="10954" y="5660"/>
                  </a:lnTo>
                  <a:cubicBezTo>
                    <a:pt x="10884" y="5653"/>
                    <a:pt x="10797" y="5646"/>
                    <a:pt x="10699" y="5639"/>
                  </a:cubicBezTo>
                  <a:cubicBezTo>
                    <a:pt x="10363" y="5607"/>
                    <a:pt x="9950" y="5558"/>
                    <a:pt x="9803" y="5520"/>
                  </a:cubicBezTo>
                  <a:lnTo>
                    <a:pt x="9796" y="5520"/>
                  </a:lnTo>
                  <a:lnTo>
                    <a:pt x="9782" y="5513"/>
                  </a:lnTo>
                  <a:lnTo>
                    <a:pt x="9775" y="5509"/>
                  </a:lnTo>
                  <a:lnTo>
                    <a:pt x="9764" y="5509"/>
                  </a:lnTo>
                  <a:lnTo>
                    <a:pt x="9754" y="5502"/>
                  </a:lnTo>
                  <a:lnTo>
                    <a:pt x="9733" y="5488"/>
                  </a:lnTo>
                  <a:lnTo>
                    <a:pt x="9722" y="5481"/>
                  </a:lnTo>
                  <a:lnTo>
                    <a:pt x="9708" y="5471"/>
                  </a:lnTo>
                  <a:lnTo>
                    <a:pt x="9694" y="5460"/>
                  </a:lnTo>
                  <a:lnTo>
                    <a:pt x="9680" y="5450"/>
                  </a:lnTo>
                  <a:lnTo>
                    <a:pt x="9666" y="5439"/>
                  </a:lnTo>
                  <a:lnTo>
                    <a:pt x="9649" y="5425"/>
                  </a:lnTo>
                  <a:lnTo>
                    <a:pt x="9635" y="5411"/>
                  </a:lnTo>
                  <a:lnTo>
                    <a:pt x="9617" y="5397"/>
                  </a:lnTo>
                  <a:lnTo>
                    <a:pt x="9600" y="5380"/>
                  </a:lnTo>
                  <a:lnTo>
                    <a:pt x="9582" y="5362"/>
                  </a:lnTo>
                  <a:lnTo>
                    <a:pt x="9565" y="5345"/>
                  </a:lnTo>
                  <a:lnTo>
                    <a:pt x="9547" y="5327"/>
                  </a:lnTo>
                  <a:lnTo>
                    <a:pt x="9530" y="5310"/>
                  </a:lnTo>
                  <a:lnTo>
                    <a:pt x="9512" y="5289"/>
                  </a:lnTo>
                  <a:lnTo>
                    <a:pt x="9498" y="5268"/>
                  </a:lnTo>
                  <a:lnTo>
                    <a:pt x="9477" y="5247"/>
                  </a:lnTo>
                  <a:lnTo>
                    <a:pt x="9463" y="5226"/>
                  </a:lnTo>
                  <a:lnTo>
                    <a:pt x="9446" y="5201"/>
                  </a:lnTo>
                  <a:lnTo>
                    <a:pt x="9432" y="5180"/>
                  </a:lnTo>
                  <a:lnTo>
                    <a:pt x="9414" y="5156"/>
                  </a:lnTo>
                  <a:lnTo>
                    <a:pt x="9400" y="5131"/>
                  </a:lnTo>
                  <a:cubicBezTo>
                    <a:pt x="9397" y="5121"/>
                    <a:pt x="9393" y="5114"/>
                    <a:pt x="9386" y="5103"/>
                  </a:cubicBezTo>
                  <a:cubicBezTo>
                    <a:pt x="9383" y="5096"/>
                    <a:pt x="9379" y="5089"/>
                    <a:pt x="9376" y="5079"/>
                  </a:cubicBezTo>
                  <a:cubicBezTo>
                    <a:pt x="9372" y="5072"/>
                    <a:pt x="9365" y="5061"/>
                    <a:pt x="9362" y="5051"/>
                  </a:cubicBezTo>
                  <a:cubicBezTo>
                    <a:pt x="9358" y="5040"/>
                    <a:pt x="9355" y="5033"/>
                    <a:pt x="9351" y="5026"/>
                  </a:cubicBezTo>
                  <a:cubicBezTo>
                    <a:pt x="9348" y="5016"/>
                    <a:pt x="9344" y="5005"/>
                    <a:pt x="9341" y="4995"/>
                  </a:cubicBezTo>
                  <a:cubicBezTo>
                    <a:pt x="9337" y="4988"/>
                    <a:pt x="9334" y="4977"/>
                    <a:pt x="9330" y="4970"/>
                  </a:cubicBezTo>
                  <a:cubicBezTo>
                    <a:pt x="9330" y="4959"/>
                    <a:pt x="9327" y="4949"/>
                    <a:pt x="9323" y="4938"/>
                  </a:cubicBezTo>
                  <a:cubicBezTo>
                    <a:pt x="9320" y="4928"/>
                    <a:pt x="9320" y="4921"/>
                    <a:pt x="9316" y="4910"/>
                  </a:cubicBezTo>
                  <a:cubicBezTo>
                    <a:pt x="9316" y="4903"/>
                    <a:pt x="9313" y="4900"/>
                    <a:pt x="9313" y="4893"/>
                  </a:cubicBezTo>
                  <a:cubicBezTo>
                    <a:pt x="9218" y="4805"/>
                    <a:pt x="9145" y="4697"/>
                    <a:pt x="9099" y="4578"/>
                  </a:cubicBezTo>
                  <a:lnTo>
                    <a:pt x="9029" y="4578"/>
                  </a:lnTo>
                  <a:lnTo>
                    <a:pt x="9004" y="4574"/>
                  </a:lnTo>
                  <a:lnTo>
                    <a:pt x="8976" y="4567"/>
                  </a:lnTo>
                  <a:lnTo>
                    <a:pt x="8973" y="4567"/>
                  </a:lnTo>
                  <a:lnTo>
                    <a:pt x="8945" y="4560"/>
                  </a:lnTo>
                  <a:lnTo>
                    <a:pt x="8941" y="4560"/>
                  </a:lnTo>
                  <a:lnTo>
                    <a:pt x="8913" y="4550"/>
                  </a:lnTo>
                  <a:lnTo>
                    <a:pt x="8910" y="4546"/>
                  </a:lnTo>
                  <a:lnTo>
                    <a:pt x="8885" y="4536"/>
                  </a:lnTo>
                  <a:lnTo>
                    <a:pt x="8875" y="4532"/>
                  </a:lnTo>
                  <a:lnTo>
                    <a:pt x="8854" y="4518"/>
                  </a:lnTo>
                  <a:lnTo>
                    <a:pt x="8843" y="4511"/>
                  </a:lnTo>
                  <a:lnTo>
                    <a:pt x="8822" y="4497"/>
                  </a:lnTo>
                  <a:lnTo>
                    <a:pt x="8812" y="4487"/>
                  </a:lnTo>
                  <a:lnTo>
                    <a:pt x="8794" y="4473"/>
                  </a:lnTo>
                  <a:lnTo>
                    <a:pt x="8780" y="4462"/>
                  </a:lnTo>
                  <a:lnTo>
                    <a:pt x="8763" y="4445"/>
                  </a:lnTo>
                  <a:lnTo>
                    <a:pt x="8752" y="4431"/>
                  </a:lnTo>
                  <a:lnTo>
                    <a:pt x="8735" y="4410"/>
                  </a:lnTo>
                  <a:lnTo>
                    <a:pt x="8721" y="4392"/>
                  </a:lnTo>
                  <a:lnTo>
                    <a:pt x="8707" y="4375"/>
                  </a:lnTo>
                  <a:lnTo>
                    <a:pt x="8696" y="4354"/>
                  </a:lnTo>
                  <a:lnTo>
                    <a:pt x="8682" y="4333"/>
                  </a:lnTo>
                  <a:cubicBezTo>
                    <a:pt x="8679" y="4322"/>
                    <a:pt x="8675" y="4315"/>
                    <a:pt x="8668" y="4308"/>
                  </a:cubicBezTo>
                  <a:cubicBezTo>
                    <a:pt x="8665" y="4298"/>
                    <a:pt x="8661" y="4291"/>
                    <a:pt x="8658" y="4284"/>
                  </a:cubicBezTo>
                  <a:cubicBezTo>
                    <a:pt x="8654" y="4277"/>
                    <a:pt x="8651" y="4266"/>
                    <a:pt x="8644" y="4256"/>
                  </a:cubicBezTo>
                  <a:cubicBezTo>
                    <a:pt x="8640" y="4249"/>
                    <a:pt x="8640" y="4245"/>
                    <a:pt x="8637" y="4238"/>
                  </a:cubicBezTo>
                  <a:cubicBezTo>
                    <a:pt x="8535" y="4151"/>
                    <a:pt x="8336" y="3881"/>
                    <a:pt x="8315" y="3706"/>
                  </a:cubicBezTo>
                  <a:cubicBezTo>
                    <a:pt x="8308" y="3657"/>
                    <a:pt x="8318" y="3605"/>
                    <a:pt x="8350" y="3566"/>
                  </a:cubicBezTo>
                  <a:cubicBezTo>
                    <a:pt x="8430" y="3479"/>
                    <a:pt x="8290" y="3230"/>
                    <a:pt x="8112" y="3069"/>
                  </a:cubicBezTo>
                  <a:lnTo>
                    <a:pt x="8038" y="2999"/>
                  </a:lnTo>
                  <a:cubicBezTo>
                    <a:pt x="7783" y="2771"/>
                    <a:pt x="7548" y="2551"/>
                    <a:pt x="7534" y="2379"/>
                  </a:cubicBezTo>
                  <a:cubicBezTo>
                    <a:pt x="7524" y="2320"/>
                    <a:pt x="7506" y="2260"/>
                    <a:pt x="7485" y="2204"/>
                  </a:cubicBezTo>
                  <a:lnTo>
                    <a:pt x="7069" y="2180"/>
                  </a:lnTo>
                  <a:lnTo>
                    <a:pt x="6788" y="1942"/>
                  </a:lnTo>
                  <a:lnTo>
                    <a:pt x="6519" y="1889"/>
                  </a:lnTo>
                  <a:lnTo>
                    <a:pt x="6470" y="1882"/>
                  </a:lnTo>
                  <a:lnTo>
                    <a:pt x="6186" y="1847"/>
                  </a:lnTo>
                  <a:lnTo>
                    <a:pt x="6151" y="1847"/>
                  </a:lnTo>
                  <a:lnTo>
                    <a:pt x="6001" y="1830"/>
                  </a:lnTo>
                  <a:lnTo>
                    <a:pt x="5952" y="1826"/>
                  </a:lnTo>
                  <a:lnTo>
                    <a:pt x="5843" y="1826"/>
                  </a:lnTo>
                  <a:cubicBezTo>
                    <a:pt x="5696" y="1826"/>
                    <a:pt x="5360" y="1777"/>
                    <a:pt x="5154" y="1592"/>
                  </a:cubicBezTo>
                  <a:cubicBezTo>
                    <a:pt x="4965" y="1424"/>
                    <a:pt x="4019" y="716"/>
                    <a:pt x="3851" y="629"/>
                  </a:cubicBezTo>
                  <a:cubicBezTo>
                    <a:pt x="3788" y="601"/>
                    <a:pt x="3676" y="524"/>
                    <a:pt x="3529" y="429"/>
                  </a:cubicBezTo>
                  <a:cubicBezTo>
                    <a:pt x="3281" y="268"/>
                    <a:pt x="2906" y="23"/>
                    <a:pt x="2794" y="9"/>
                  </a:cubicBezTo>
                  <a:cubicBezTo>
                    <a:pt x="2748" y="4"/>
                    <a:pt x="2702" y="1"/>
                    <a:pt x="2656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917" name="Google Shape;6917;p105"/>
            <p:cNvSpPr/>
            <p:nvPr/>
          </p:nvSpPr>
          <p:spPr>
            <a:xfrm>
              <a:off x="2303017" y="1816074"/>
              <a:ext cx="394" cy="1059"/>
            </a:xfrm>
            <a:custGeom>
              <a:avLst/>
              <a:gdLst/>
              <a:ahLst/>
              <a:cxnLst/>
              <a:rect l="l" t="t" r="r" b="b"/>
              <a:pathLst>
                <a:path w="29" h="78" extrusionOk="0">
                  <a:moveTo>
                    <a:pt x="29" y="0"/>
                  </a:moveTo>
                  <a:lnTo>
                    <a:pt x="1" y="77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918" name="Google Shape;6918;p105"/>
            <p:cNvSpPr/>
            <p:nvPr/>
          </p:nvSpPr>
          <p:spPr>
            <a:xfrm>
              <a:off x="2334625" y="1795491"/>
              <a:ext cx="1534" cy="14"/>
            </a:xfrm>
            <a:custGeom>
              <a:avLst/>
              <a:gdLst/>
              <a:ahLst/>
              <a:cxnLst/>
              <a:rect l="l" t="t" r="r" b="b"/>
              <a:pathLst>
                <a:path w="113" h="1" extrusionOk="0">
                  <a:moveTo>
                    <a:pt x="113" y="0"/>
                  </a:moveTo>
                  <a:lnTo>
                    <a:pt x="113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919" name="Google Shape;6919;p105"/>
            <p:cNvSpPr/>
            <p:nvPr/>
          </p:nvSpPr>
          <p:spPr>
            <a:xfrm>
              <a:off x="2312765" y="1818355"/>
              <a:ext cx="434" cy="204"/>
            </a:xfrm>
            <a:custGeom>
              <a:avLst/>
              <a:gdLst/>
              <a:ahLst/>
              <a:cxnLst/>
              <a:rect l="l" t="t" r="r" b="b"/>
              <a:pathLst>
                <a:path w="32" h="15" extrusionOk="0">
                  <a:moveTo>
                    <a:pt x="32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920" name="Google Shape;6920;p105"/>
            <p:cNvSpPr/>
            <p:nvPr/>
          </p:nvSpPr>
          <p:spPr>
            <a:xfrm>
              <a:off x="2311530" y="1818776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32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921" name="Google Shape;6921;p105"/>
            <p:cNvSpPr/>
            <p:nvPr/>
          </p:nvSpPr>
          <p:spPr>
            <a:xfrm>
              <a:off x="2314571" y="1817025"/>
              <a:ext cx="584" cy="489"/>
            </a:xfrm>
            <a:custGeom>
              <a:avLst/>
              <a:gdLst/>
              <a:ahLst/>
              <a:cxnLst/>
              <a:rect l="l" t="t" r="r" b="b"/>
              <a:pathLst>
                <a:path w="43" h="36" extrusionOk="0">
                  <a:moveTo>
                    <a:pt x="43" y="0"/>
                  </a:moveTo>
                  <a:cubicBezTo>
                    <a:pt x="29" y="14"/>
                    <a:pt x="15" y="25"/>
                    <a:pt x="1" y="35"/>
                  </a:cubicBezTo>
                  <a:cubicBezTo>
                    <a:pt x="15" y="25"/>
                    <a:pt x="29" y="14"/>
                    <a:pt x="43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922" name="Google Shape;6922;p105"/>
            <p:cNvSpPr/>
            <p:nvPr/>
          </p:nvSpPr>
          <p:spPr>
            <a:xfrm>
              <a:off x="2310959" y="1818926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28" y="0"/>
                  </a:moveTo>
                  <a:cubicBezTo>
                    <a:pt x="18" y="0"/>
                    <a:pt x="11" y="0"/>
                    <a:pt x="0" y="4"/>
                  </a:cubicBezTo>
                  <a:cubicBezTo>
                    <a:pt x="11" y="0"/>
                    <a:pt x="18" y="0"/>
                    <a:pt x="28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923" name="Google Shape;6923;p105"/>
            <p:cNvSpPr/>
            <p:nvPr/>
          </p:nvSpPr>
          <p:spPr>
            <a:xfrm>
              <a:off x="2313376" y="1818016"/>
              <a:ext cx="448" cy="258"/>
            </a:xfrm>
            <a:custGeom>
              <a:avLst/>
              <a:gdLst/>
              <a:ahLst/>
              <a:cxnLst/>
              <a:rect l="l" t="t" r="r" b="b"/>
              <a:pathLst>
                <a:path w="33" h="19" extrusionOk="0">
                  <a:moveTo>
                    <a:pt x="33" y="1"/>
                  </a:moveTo>
                  <a:cubicBezTo>
                    <a:pt x="22" y="8"/>
                    <a:pt x="12" y="11"/>
                    <a:pt x="1" y="18"/>
                  </a:cubicBezTo>
                  <a:cubicBezTo>
                    <a:pt x="12" y="11"/>
                    <a:pt x="22" y="8"/>
                    <a:pt x="33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924" name="Google Shape;6924;p105"/>
            <p:cNvSpPr/>
            <p:nvPr/>
          </p:nvSpPr>
          <p:spPr>
            <a:xfrm>
              <a:off x="2314001" y="1817595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0"/>
                  </a:moveTo>
                  <a:cubicBezTo>
                    <a:pt x="18" y="7"/>
                    <a:pt x="11" y="14"/>
                    <a:pt x="1" y="21"/>
                  </a:cubicBezTo>
                  <a:cubicBezTo>
                    <a:pt x="11" y="18"/>
                    <a:pt x="22" y="7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925" name="Google Shape;6925;p105"/>
            <p:cNvSpPr/>
            <p:nvPr/>
          </p:nvSpPr>
          <p:spPr>
            <a:xfrm>
              <a:off x="2305963" y="1817405"/>
              <a:ext cx="4250" cy="1534"/>
            </a:xfrm>
            <a:custGeom>
              <a:avLst/>
              <a:gdLst/>
              <a:ahLst/>
              <a:cxnLst/>
              <a:rect l="l" t="t" r="r" b="b"/>
              <a:pathLst>
                <a:path w="313" h="113" extrusionOk="0">
                  <a:moveTo>
                    <a:pt x="312" y="112"/>
                  </a:moveTo>
                  <a:cubicBezTo>
                    <a:pt x="204" y="91"/>
                    <a:pt x="99" y="53"/>
                    <a:pt x="1" y="0"/>
                  </a:cubicBezTo>
                  <a:cubicBezTo>
                    <a:pt x="99" y="53"/>
                    <a:pt x="204" y="91"/>
                    <a:pt x="312" y="112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926" name="Google Shape;6926;p105"/>
            <p:cNvSpPr/>
            <p:nvPr/>
          </p:nvSpPr>
          <p:spPr>
            <a:xfrm>
              <a:off x="2312141" y="1818586"/>
              <a:ext cx="448" cy="163"/>
            </a:xfrm>
            <a:custGeom>
              <a:avLst/>
              <a:gdLst/>
              <a:ahLst/>
              <a:cxnLst/>
              <a:rect l="l" t="t" r="r" b="b"/>
              <a:pathLst>
                <a:path w="33" h="12" extrusionOk="0">
                  <a:moveTo>
                    <a:pt x="32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927" name="Google Shape;6927;p105"/>
            <p:cNvSpPr/>
            <p:nvPr/>
          </p:nvSpPr>
          <p:spPr>
            <a:xfrm>
              <a:off x="2305447" y="181712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928" name="Google Shape;6928;p105"/>
            <p:cNvSpPr/>
            <p:nvPr/>
          </p:nvSpPr>
          <p:spPr>
            <a:xfrm>
              <a:off x="2310199" y="1818966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35" y="1"/>
                  </a:moveTo>
                  <a:lnTo>
                    <a:pt x="42" y="1"/>
                  </a:lnTo>
                  <a:cubicBezTo>
                    <a:pt x="28" y="1"/>
                    <a:pt x="14" y="1"/>
                    <a:pt x="0" y="1"/>
                  </a:cubicBezTo>
                  <a:cubicBezTo>
                    <a:pt x="11" y="1"/>
                    <a:pt x="25" y="1"/>
                    <a:pt x="35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929" name="Google Shape;6929;p105"/>
            <p:cNvSpPr/>
            <p:nvPr/>
          </p:nvSpPr>
          <p:spPr>
            <a:xfrm>
              <a:off x="2431555" y="1853331"/>
              <a:ext cx="57338" cy="63991"/>
            </a:xfrm>
            <a:custGeom>
              <a:avLst/>
              <a:gdLst/>
              <a:ahLst/>
              <a:cxnLst/>
              <a:rect l="l" t="t" r="r" b="b"/>
              <a:pathLst>
                <a:path w="4223" h="4713" extrusionOk="0">
                  <a:moveTo>
                    <a:pt x="2451" y="1"/>
                  </a:moveTo>
                  <a:lnTo>
                    <a:pt x="2318" y="74"/>
                  </a:lnTo>
                  <a:lnTo>
                    <a:pt x="2160" y="74"/>
                  </a:lnTo>
                  <a:lnTo>
                    <a:pt x="2160" y="445"/>
                  </a:lnTo>
                  <a:lnTo>
                    <a:pt x="1807" y="894"/>
                  </a:lnTo>
                  <a:lnTo>
                    <a:pt x="1659" y="1258"/>
                  </a:lnTo>
                  <a:lnTo>
                    <a:pt x="1673" y="1258"/>
                  </a:lnTo>
                  <a:cubicBezTo>
                    <a:pt x="1680" y="1257"/>
                    <a:pt x="1686" y="1256"/>
                    <a:pt x="1692" y="1256"/>
                  </a:cubicBezTo>
                  <a:cubicBezTo>
                    <a:pt x="1712" y="1256"/>
                    <a:pt x="1732" y="1260"/>
                    <a:pt x="1751" y="1268"/>
                  </a:cubicBezTo>
                  <a:cubicBezTo>
                    <a:pt x="1761" y="1272"/>
                    <a:pt x="1775" y="1279"/>
                    <a:pt x="1786" y="1282"/>
                  </a:cubicBezTo>
                  <a:lnTo>
                    <a:pt x="1789" y="1282"/>
                  </a:lnTo>
                  <a:cubicBezTo>
                    <a:pt x="1803" y="1293"/>
                    <a:pt x="1821" y="1303"/>
                    <a:pt x="1835" y="1317"/>
                  </a:cubicBezTo>
                  <a:cubicBezTo>
                    <a:pt x="1940" y="1412"/>
                    <a:pt x="2027" y="1611"/>
                    <a:pt x="2027" y="1713"/>
                  </a:cubicBezTo>
                  <a:cubicBezTo>
                    <a:pt x="2027" y="1804"/>
                    <a:pt x="1733" y="2819"/>
                    <a:pt x="1624" y="2903"/>
                  </a:cubicBezTo>
                  <a:lnTo>
                    <a:pt x="1617" y="2910"/>
                  </a:lnTo>
                  <a:lnTo>
                    <a:pt x="1614" y="2914"/>
                  </a:lnTo>
                  <a:lnTo>
                    <a:pt x="1610" y="2914"/>
                  </a:lnTo>
                  <a:cubicBezTo>
                    <a:pt x="1456" y="2994"/>
                    <a:pt x="445" y="3320"/>
                    <a:pt x="0" y="3456"/>
                  </a:cubicBezTo>
                  <a:cubicBezTo>
                    <a:pt x="119" y="3698"/>
                    <a:pt x="266" y="4006"/>
                    <a:pt x="417" y="4314"/>
                  </a:cubicBezTo>
                  <a:lnTo>
                    <a:pt x="441" y="4363"/>
                  </a:lnTo>
                  <a:lnTo>
                    <a:pt x="455" y="4391"/>
                  </a:lnTo>
                  <a:lnTo>
                    <a:pt x="609" y="4713"/>
                  </a:lnTo>
                  <a:cubicBezTo>
                    <a:pt x="634" y="4702"/>
                    <a:pt x="658" y="4688"/>
                    <a:pt x="683" y="4674"/>
                  </a:cubicBezTo>
                  <a:cubicBezTo>
                    <a:pt x="893" y="4555"/>
                    <a:pt x="1113" y="4548"/>
                    <a:pt x="1306" y="4545"/>
                  </a:cubicBezTo>
                  <a:cubicBezTo>
                    <a:pt x="1400" y="4545"/>
                    <a:pt x="1495" y="4534"/>
                    <a:pt x="1589" y="4517"/>
                  </a:cubicBezTo>
                  <a:cubicBezTo>
                    <a:pt x="1663" y="4496"/>
                    <a:pt x="1659" y="4478"/>
                    <a:pt x="1659" y="4398"/>
                  </a:cubicBezTo>
                  <a:cubicBezTo>
                    <a:pt x="1656" y="4317"/>
                    <a:pt x="1652" y="4202"/>
                    <a:pt x="1775" y="4100"/>
                  </a:cubicBezTo>
                  <a:cubicBezTo>
                    <a:pt x="1881" y="4012"/>
                    <a:pt x="2006" y="3993"/>
                    <a:pt x="2118" y="3993"/>
                  </a:cubicBezTo>
                  <a:cubicBezTo>
                    <a:pt x="2162" y="3993"/>
                    <a:pt x="2203" y="3996"/>
                    <a:pt x="2241" y="3999"/>
                  </a:cubicBezTo>
                  <a:cubicBezTo>
                    <a:pt x="2261" y="4002"/>
                    <a:pt x="2282" y="4004"/>
                    <a:pt x="2304" y="4004"/>
                  </a:cubicBezTo>
                  <a:cubicBezTo>
                    <a:pt x="2330" y="4004"/>
                    <a:pt x="2357" y="4001"/>
                    <a:pt x="2384" y="3995"/>
                  </a:cubicBezTo>
                  <a:cubicBezTo>
                    <a:pt x="2409" y="3981"/>
                    <a:pt x="2454" y="3894"/>
                    <a:pt x="2482" y="3831"/>
                  </a:cubicBezTo>
                  <a:cubicBezTo>
                    <a:pt x="2549" y="3694"/>
                    <a:pt x="2622" y="3544"/>
                    <a:pt x="2745" y="3491"/>
                  </a:cubicBezTo>
                  <a:cubicBezTo>
                    <a:pt x="2808" y="3470"/>
                    <a:pt x="2871" y="3453"/>
                    <a:pt x="2937" y="3442"/>
                  </a:cubicBezTo>
                  <a:cubicBezTo>
                    <a:pt x="3060" y="3421"/>
                    <a:pt x="3060" y="3414"/>
                    <a:pt x="3053" y="3386"/>
                  </a:cubicBezTo>
                  <a:cubicBezTo>
                    <a:pt x="3032" y="3243"/>
                    <a:pt x="3053" y="2619"/>
                    <a:pt x="3291" y="2574"/>
                  </a:cubicBezTo>
                  <a:cubicBezTo>
                    <a:pt x="3455" y="2542"/>
                    <a:pt x="3676" y="2378"/>
                    <a:pt x="3683" y="2325"/>
                  </a:cubicBezTo>
                  <a:cubicBezTo>
                    <a:pt x="3690" y="2259"/>
                    <a:pt x="3764" y="2157"/>
                    <a:pt x="3935" y="1944"/>
                  </a:cubicBezTo>
                  <a:cubicBezTo>
                    <a:pt x="4012" y="1853"/>
                    <a:pt x="4082" y="1758"/>
                    <a:pt x="4145" y="1660"/>
                  </a:cubicBezTo>
                  <a:cubicBezTo>
                    <a:pt x="4222" y="1527"/>
                    <a:pt x="4215" y="1492"/>
                    <a:pt x="4212" y="1485"/>
                  </a:cubicBezTo>
                  <a:cubicBezTo>
                    <a:pt x="4208" y="1478"/>
                    <a:pt x="4191" y="1468"/>
                    <a:pt x="4152" y="1461"/>
                  </a:cubicBezTo>
                  <a:cubicBezTo>
                    <a:pt x="3970" y="1433"/>
                    <a:pt x="3735" y="1027"/>
                    <a:pt x="3644" y="852"/>
                  </a:cubicBezTo>
                  <a:cubicBezTo>
                    <a:pt x="3630" y="831"/>
                    <a:pt x="3522" y="813"/>
                    <a:pt x="3445" y="799"/>
                  </a:cubicBezTo>
                  <a:cubicBezTo>
                    <a:pt x="3249" y="768"/>
                    <a:pt x="2986" y="722"/>
                    <a:pt x="2748" y="533"/>
                  </a:cubicBezTo>
                  <a:cubicBezTo>
                    <a:pt x="2619" y="435"/>
                    <a:pt x="2521" y="260"/>
                    <a:pt x="245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930" name="Google Shape;6930;p105"/>
            <p:cNvSpPr/>
            <p:nvPr/>
          </p:nvSpPr>
          <p:spPr>
            <a:xfrm>
              <a:off x="2455845" y="1870778"/>
              <a:ext cx="625" cy="489"/>
            </a:xfrm>
            <a:custGeom>
              <a:avLst/>
              <a:gdLst/>
              <a:ahLst/>
              <a:cxnLst/>
              <a:rect l="l" t="t" r="r" b="b"/>
              <a:pathLst>
                <a:path w="46" h="36" extrusionOk="0">
                  <a:moveTo>
                    <a:pt x="0" y="1"/>
                  </a:moveTo>
                  <a:cubicBezTo>
                    <a:pt x="18" y="11"/>
                    <a:pt x="32" y="22"/>
                    <a:pt x="46" y="36"/>
                  </a:cubicBezTo>
                  <a:cubicBezTo>
                    <a:pt x="32" y="22"/>
                    <a:pt x="18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931" name="Google Shape;6931;p105"/>
            <p:cNvSpPr/>
            <p:nvPr/>
          </p:nvSpPr>
          <p:spPr>
            <a:xfrm>
              <a:off x="2453550" y="189278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932" name="Google Shape;6932;p105"/>
            <p:cNvSpPr/>
            <p:nvPr/>
          </p:nvSpPr>
          <p:spPr>
            <a:xfrm>
              <a:off x="2455791" y="1870737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933" name="Google Shape;6933;p105"/>
            <p:cNvSpPr/>
            <p:nvPr/>
          </p:nvSpPr>
          <p:spPr>
            <a:xfrm>
              <a:off x="2453414" y="189288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934" name="Google Shape;6934;p105"/>
            <p:cNvSpPr/>
            <p:nvPr/>
          </p:nvSpPr>
          <p:spPr>
            <a:xfrm>
              <a:off x="2454270" y="1870357"/>
              <a:ext cx="1059" cy="204"/>
            </a:xfrm>
            <a:custGeom>
              <a:avLst/>
              <a:gdLst/>
              <a:ahLst/>
              <a:cxnLst/>
              <a:rect l="l" t="t" r="r" b="b"/>
              <a:pathLst>
                <a:path w="78" h="15" extrusionOk="0">
                  <a:moveTo>
                    <a:pt x="78" y="14"/>
                  </a:moveTo>
                  <a:cubicBezTo>
                    <a:pt x="53" y="4"/>
                    <a:pt x="25" y="0"/>
                    <a:pt x="0" y="4"/>
                  </a:cubicBezTo>
                  <a:lnTo>
                    <a:pt x="0" y="4"/>
                  </a:lnTo>
                  <a:cubicBezTo>
                    <a:pt x="25" y="0"/>
                    <a:pt x="53" y="4"/>
                    <a:pt x="78" y="14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935" name="Google Shape;6935;p105"/>
            <p:cNvSpPr/>
            <p:nvPr/>
          </p:nvSpPr>
          <p:spPr>
            <a:xfrm>
              <a:off x="2422037" y="1845619"/>
              <a:ext cx="5961" cy="9912"/>
            </a:xfrm>
            <a:custGeom>
              <a:avLst/>
              <a:gdLst/>
              <a:ahLst/>
              <a:cxnLst/>
              <a:rect l="l" t="t" r="r" b="b"/>
              <a:pathLst>
                <a:path w="439" h="730" extrusionOk="0">
                  <a:moveTo>
                    <a:pt x="266" y="0"/>
                  </a:moveTo>
                  <a:cubicBezTo>
                    <a:pt x="243" y="0"/>
                    <a:pt x="221" y="9"/>
                    <a:pt x="204" y="26"/>
                  </a:cubicBezTo>
                  <a:cubicBezTo>
                    <a:pt x="88" y="114"/>
                    <a:pt x="15" y="383"/>
                    <a:pt x="15" y="474"/>
                  </a:cubicBezTo>
                  <a:cubicBezTo>
                    <a:pt x="15" y="492"/>
                    <a:pt x="8" y="509"/>
                    <a:pt x="1" y="523"/>
                  </a:cubicBezTo>
                  <a:lnTo>
                    <a:pt x="8" y="537"/>
                  </a:lnTo>
                  <a:lnTo>
                    <a:pt x="11" y="548"/>
                  </a:lnTo>
                  <a:cubicBezTo>
                    <a:pt x="22" y="569"/>
                    <a:pt x="36" y="586"/>
                    <a:pt x="53" y="607"/>
                  </a:cubicBezTo>
                  <a:lnTo>
                    <a:pt x="57" y="614"/>
                  </a:lnTo>
                  <a:cubicBezTo>
                    <a:pt x="64" y="621"/>
                    <a:pt x="71" y="628"/>
                    <a:pt x="74" y="635"/>
                  </a:cubicBezTo>
                  <a:lnTo>
                    <a:pt x="78" y="639"/>
                  </a:lnTo>
                  <a:cubicBezTo>
                    <a:pt x="88" y="646"/>
                    <a:pt x="95" y="653"/>
                    <a:pt x="102" y="660"/>
                  </a:cubicBezTo>
                  <a:cubicBezTo>
                    <a:pt x="109" y="667"/>
                    <a:pt x="116" y="674"/>
                    <a:pt x="127" y="677"/>
                  </a:cubicBezTo>
                  <a:lnTo>
                    <a:pt x="130" y="681"/>
                  </a:lnTo>
                  <a:cubicBezTo>
                    <a:pt x="137" y="684"/>
                    <a:pt x="144" y="691"/>
                    <a:pt x="151" y="695"/>
                  </a:cubicBezTo>
                  <a:cubicBezTo>
                    <a:pt x="162" y="698"/>
                    <a:pt x="169" y="702"/>
                    <a:pt x="176" y="709"/>
                  </a:cubicBezTo>
                  <a:lnTo>
                    <a:pt x="200" y="716"/>
                  </a:lnTo>
                  <a:lnTo>
                    <a:pt x="204" y="716"/>
                  </a:lnTo>
                  <a:cubicBezTo>
                    <a:pt x="221" y="719"/>
                    <a:pt x="239" y="726"/>
                    <a:pt x="253" y="726"/>
                  </a:cubicBezTo>
                  <a:lnTo>
                    <a:pt x="277" y="730"/>
                  </a:lnTo>
                  <a:lnTo>
                    <a:pt x="284" y="730"/>
                  </a:lnTo>
                  <a:cubicBezTo>
                    <a:pt x="284" y="688"/>
                    <a:pt x="295" y="642"/>
                    <a:pt x="316" y="607"/>
                  </a:cubicBezTo>
                  <a:cubicBezTo>
                    <a:pt x="393" y="488"/>
                    <a:pt x="439" y="229"/>
                    <a:pt x="383" y="93"/>
                  </a:cubicBezTo>
                  <a:cubicBezTo>
                    <a:pt x="369" y="51"/>
                    <a:pt x="337" y="16"/>
                    <a:pt x="295" y="5"/>
                  </a:cubicBezTo>
                  <a:cubicBezTo>
                    <a:pt x="286" y="2"/>
                    <a:pt x="276" y="0"/>
                    <a:pt x="266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936" name="Google Shape;6936;p105"/>
            <p:cNvSpPr/>
            <p:nvPr/>
          </p:nvSpPr>
          <p:spPr>
            <a:xfrm>
              <a:off x="2425553" y="1855571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937" name="Google Shape;6937;p105"/>
            <p:cNvSpPr/>
            <p:nvPr/>
          </p:nvSpPr>
          <p:spPr>
            <a:xfrm>
              <a:off x="2422852" y="1853956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1"/>
                  </a:moveTo>
                  <a:cubicBezTo>
                    <a:pt x="11" y="14"/>
                    <a:pt x="4" y="7"/>
                    <a:pt x="0" y="0"/>
                  </a:cubicBezTo>
                  <a:cubicBezTo>
                    <a:pt x="4" y="7"/>
                    <a:pt x="11" y="14"/>
                    <a:pt x="18" y="2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938" name="Google Shape;6938;p105"/>
            <p:cNvSpPr/>
            <p:nvPr/>
          </p:nvSpPr>
          <p:spPr>
            <a:xfrm>
              <a:off x="2422037" y="185276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"/>
                  </a:moveTo>
                  <a:lnTo>
                    <a:pt x="8" y="1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939" name="Google Shape;6939;p105"/>
            <p:cNvSpPr/>
            <p:nvPr/>
          </p:nvSpPr>
          <p:spPr>
            <a:xfrm>
              <a:off x="2422186" y="1853046"/>
              <a:ext cx="584" cy="869"/>
            </a:xfrm>
            <a:custGeom>
              <a:avLst/>
              <a:gdLst/>
              <a:ahLst/>
              <a:cxnLst/>
              <a:rect l="l" t="t" r="r" b="b"/>
              <a:pathLst>
                <a:path w="43" h="64" extrusionOk="0">
                  <a:moveTo>
                    <a:pt x="42" y="64"/>
                  </a:moveTo>
                  <a:cubicBezTo>
                    <a:pt x="28" y="43"/>
                    <a:pt x="14" y="22"/>
                    <a:pt x="0" y="1"/>
                  </a:cubicBezTo>
                  <a:cubicBezTo>
                    <a:pt x="14" y="22"/>
                    <a:pt x="28" y="43"/>
                    <a:pt x="42" y="64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940" name="Google Shape;6940;p105"/>
            <p:cNvSpPr/>
            <p:nvPr/>
          </p:nvSpPr>
          <p:spPr>
            <a:xfrm>
              <a:off x="2425988" y="185561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941" name="Google Shape;6941;p105"/>
            <p:cNvSpPr/>
            <p:nvPr/>
          </p:nvSpPr>
          <p:spPr>
            <a:xfrm>
              <a:off x="2424508" y="1855286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942" name="Google Shape;6942;p105"/>
            <p:cNvSpPr/>
            <p:nvPr/>
          </p:nvSpPr>
          <p:spPr>
            <a:xfrm>
              <a:off x="2424141" y="1855096"/>
              <a:ext cx="380" cy="149"/>
            </a:xfrm>
            <a:custGeom>
              <a:avLst/>
              <a:gdLst/>
              <a:ahLst/>
              <a:cxnLst/>
              <a:rect l="l" t="t" r="r" b="b"/>
              <a:pathLst>
                <a:path w="28" h="11" extrusionOk="0">
                  <a:moveTo>
                    <a:pt x="0" y="0"/>
                  </a:moveTo>
                  <a:cubicBezTo>
                    <a:pt x="10" y="4"/>
                    <a:pt x="17" y="7"/>
                    <a:pt x="28" y="11"/>
                  </a:cubicBezTo>
                  <a:cubicBezTo>
                    <a:pt x="21" y="7"/>
                    <a:pt x="1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943" name="Google Shape;6943;p105"/>
            <p:cNvSpPr/>
            <p:nvPr/>
          </p:nvSpPr>
          <p:spPr>
            <a:xfrm>
              <a:off x="2423137" y="1854281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25" y="25"/>
                  </a:moveTo>
                  <a:cubicBezTo>
                    <a:pt x="14" y="18"/>
                    <a:pt x="7" y="11"/>
                    <a:pt x="0" y="1"/>
                  </a:cubicBezTo>
                  <a:cubicBezTo>
                    <a:pt x="7" y="11"/>
                    <a:pt x="14" y="18"/>
                    <a:pt x="25" y="25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944" name="Google Shape;6944;p105"/>
            <p:cNvSpPr/>
            <p:nvPr/>
          </p:nvSpPr>
          <p:spPr>
            <a:xfrm>
              <a:off x="2423843" y="1854906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4"/>
                  </a:moveTo>
                  <a:cubicBezTo>
                    <a:pt x="15" y="7"/>
                    <a:pt x="8" y="4"/>
                    <a:pt x="1" y="0"/>
                  </a:cubicBezTo>
                  <a:cubicBezTo>
                    <a:pt x="8" y="4"/>
                    <a:pt x="15" y="7"/>
                    <a:pt x="22" y="14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945" name="Google Shape;6945;p105"/>
            <p:cNvSpPr/>
            <p:nvPr/>
          </p:nvSpPr>
          <p:spPr>
            <a:xfrm>
              <a:off x="2423422" y="1854621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18"/>
                  </a:moveTo>
                  <a:cubicBezTo>
                    <a:pt x="18" y="11"/>
                    <a:pt x="11" y="4"/>
                    <a:pt x="0" y="0"/>
                  </a:cubicBezTo>
                  <a:cubicBezTo>
                    <a:pt x="11" y="4"/>
                    <a:pt x="18" y="11"/>
                    <a:pt x="25" y="18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946" name="Google Shape;6946;p105"/>
            <p:cNvSpPr/>
            <p:nvPr/>
          </p:nvSpPr>
          <p:spPr>
            <a:xfrm>
              <a:off x="2424847" y="1855381"/>
              <a:ext cx="720" cy="204"/>
            </a:xfrm>
            <a:custGeom>
              <a:avLst/>
              <a:gdLst/>
              <a:ahLst/>
              <a:cxnLst/>
              <a:rect l="l" t="t" r="r" b="b"/>
              <a:pathLst>
                <a:path w="53" h="15" extrusionOk="0">
                  <a:moveTo>
                    <a:pt x="53" y="14"/>
                  </a:moveTo>
                  <a:cubicBezTo>
                    <a:pt x="35" y="11"/>
                    <a:pt x="18" y="7"/>
                    <a:pt x="0" y="0"/>
                  </a:cubicBezTo>
                  <a:cubicBezTo>
                    <a:pt x="18" y="7"/>
                    <a:pt x="35" y="11"/>
                    <a:pt x="53" y="14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947" name="Google Shape;6947;p105"/>
            <p:cNvSpPr/>
            <p:nvPr/>
          </p:nvSpPr>
          <p:spPr>
            <a:xfrm>
              <a:off x="2431365" y="1843827"/>
              <a:ext cx="33048" cy="26544"/>
            </a:xfrm>
            <a:custGeom>
              <a:avLst/>
              <a:gdLst/>
              <a:ahLst/>
              <a:cxnLst/>
              <a:rect l="l" t="t" r="r" b="b"/>
              <a:pathLst>
                <a:path w="2434" h="1955" extrusionOk="0">
                  <a:moveTo>
                    <a:pt x="2332" y="1"/>
                  </a:moveTo>
                  <a:cubicBezTo>
                    <a:pt x="2216" y="71"/>
                    <a:pt x="1905" y="410"/>
                    <a:pt x="1765" y="687"/>
                  </a:cubicBezTo>
                  <a:cubicBezTo>
                    <a:pt x="1602" y="1000"/>
                    <a:pt x="1194" y="1222"/>
                    <a:pt x="815" y="1222"/>
                  </a:cubicBezTo>
                  <a:cubicBezTo>
                    <a:pt x="762" y="1222"/>
                    <a:pt x="709" y="1217"/>
                    <a:pt x="658" y="1208"/>
                  </a:cubicBezTo>
                  <a:cubicBezTo>
                    <a:pt x="593" y="1196"/>
                    <a:pt x="535" y="1191"/>
                    <a:pt x="484" y="1191"/>
                  </a:cubicBezTo>
                  <a:cubicBezTo>
                    <a:pt x="286" y="1191"/>
                    <a:pt x="186" y="1270"/>
                    <a:pt x="109" y="1331"/>
                  </a:cubicBezTo>
                  <a:cubicBezTo>
                    <a:pt x="91" y="1345"/>
                    <a:pt x="74" y="1355"/>
                    <a:pt x="60" y="1366"/>
                  </a:cubicBezTo>
                  <a:cubicBezTo>
                    <a:pt x="42" y="1380"/>
                    <a:pt x="21" y="1387"/>
                    <a:pt x="0" y="1387"/>
                  </a:cubicBezTo>
                  <a:cubicBezTo>
                    <a:pt x="4" y="1397"/>
                    <a:pt x="7" y="1405"/>
                    <a:pt x="11" y="1412"/>
                  </a:cubicBezTo>
                  <a:lnTo>
                    <a:pt x="18" y="1426"/>
                  </a:lnTo>
                  <a:cubicBezTo>
                    <a:pt x="21" y="1440"/>
                    <a:pt x="28" y="1454"/>
                    <a:pt x="35" y="1468"/>
                  </a:cubicBezTo>
                  <a:lnTo>
                    <a:pt x="42" y="1478"/>
                  </a:lnTo>
                  <a:cubicBezTo>
                    <a:pt x="49" y="1489"/>
                    <a:pt x="53" y="1499"/>
                    <a:pt x="60" y="1510"/>
                  </a:cubicBezTo>
                  <a:lnTo>
                    <a:pt x="70" y="1527"/>
                  </a:lnTo>
                  <a:lnTo>
                    <a:pt x="88" y="1552"/>
                  </a:lnTo>
                  <a:lnTo>
                    <a:pt x="98" y="1566"/>
                  </a:lnTo>
                  <a:lnTo>
                    <a:pt x="112" y="1587"/>
                  </a:lnTo>
                  <a:lnTo>
                    <a:pt x="126" y="1601"/>
                  </a:lnTo>
                  <a:lnTo>
                    <a:pt x="144" y="1625"/>
                  </a:lnTo>
                  <a:lnTo>
                    <a:pt x="154" y="1636"/>
                  </a:lnTo>
                  <a:lnTo>
                    <a:pt x="175" y="1660"/>
                  </a:lnTo>
                  <a:lnTo>
                    <a:pt x="182" y="1667"/>
                  </a:lnTo>
                  <a:lnTo>
                    <a:pt x="210" y="1695"/>
                  </a:lnTo>
                  <a:lnTo>
                    <a:pt x="221" y="1706"/>
                  </a:lnTo>
                  <a:lnTo>
                    <a:pt x="238" y="1723"/>
                  </a:lnTo>
                  <a:lnTo>
                    <a:pt x="249" y="1734"/>
                  </a:lnTo>
                  <a:lnTo>
                    <a:pt x="263" y="1748"/>
                  </a:lnTo>
                  <a:lnTo>
                    <a:pt x="277" y="1755"/>
                  </a:lnTo>
                  <a:lnTo>
                    <a:pt x="291" y="1765"/>
                  </a:lnTo>
                  <a:lnTo>
                    <a:pt x="298" y="1776"/>
                  </a:lnTo>
                  <a:lnTo>
                    <a:pt x="312" y="1786"/>
                  </a:lnTo>
                  <a:lnTo>
                    <a:pt x="319" y="1790"/>
                  </a:lnTo>
                  <a:lnTo>
                    <a:pt x="336" y="1800"/>
                  </a:lnTo>
                  <a:lnTo>
                    <a:pt x="340" y="1804"/>
                  </a:lnTo>
                  <a:lnTo>
                    <a:pt x="350" y="1811"/>
                  </a:lnTo>
                  <a:cubicBezTo>
                    <a:pt x="434" y="1832"/>
                    <a:pt x="518" y="1849"/>
                    <a:pt x="602" y="1856"/>
                  </a:cubicBezTo>
                  <a:cubicBezTo>
                    <a:pt x="833" y="1888"/>
                    <a:pt x="1183" y="1926"/>
                    <a:pt x="1425" y="1947"/>
                  </a:cubicBezTo>
                  <a:lnTo>
                    <a:pt x="1540" y="1954"/>
                  </a:lnTo>
                  <a:lnTo>
                    <a:pt x="1709" y="1527"/>
                  </a:lnTo>
                  <a:lnTo>
                    <a:pt x="2048" y="1100"/>
                  </a:lnTo>
                  <a:lnTo>
                    <a:pt x="2048" y="645"/>
                  </a:lnTo>
                  <a:lnTo>
                    <a:pt x="2304" y="645"/>
                  </a:lnTo>
                  <a:lnTo>
                    <a:pt x="2433" y="568"/>
                  </a:lnTo>
                  <a:cubicBezTo>
                    <a:pt x="2405" y="445"/>
                    <a:pt x="2388" y="319"/>
                    <a:pt x="2370" y="218"/>
                  </a:cubicBezTo>
                  <a:cubicBezTo>
                    <a:pt x="2360" y="137"/>
                    <a:pt x="2346" y="50"/>
                    <a:pt x="2332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948" name="Google Shape;6948;p105"/>
            <p:cNvSpPr/>
            <p:nvPr/>
          </p:nvSpPr>
          <p:spPr>
            <a:xfrm>
              <a:off x="2435682" y="1868117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8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949" name="Google Shape;6949;p105"/>
            <p:cNvSpPr/>
            <p:nvPr/>
          </p:nvSpPr>
          <p:spPr>
            <a:xfrm>
              <a:off x="2432695" y="1865035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950" name="Google Shape;6950;p105"/>
            <p:cNvSpPr/>
            <p:nvPr/>
          </p:nvSpPr>
          <p:spPr>
            <a:xfrm>
              <a:off x="2435397" y="186788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951" name="Google Shape;6951;p105"/>
            <p:cNvSpPr/>
            <p:nvPr/>
          </p:nvSpPr>
          <p:spPr>
            <a:xfrm>
              <a:off x="2439538" y="1869027"/>
              <a:ext cx="11174" cy="1249"/>
            </a:xfrm>
            <a:custGeom>
              <a:avLst/>
              <a:gdLst/>
              <a:ahLst/>
              <a:cxnLst/>
              <a:rect l="l" t="t" r="r" b="b"/>
              <a:pathLst>
                <a:path w="823" h="92" extrusionOk="0">
                  <a:moveTo>
                    <a:pt x="0" y="0"/>
                  </a:moveTo>
                  <a:lnTo>
                    <a:pt x="0" y="0"/>
                  </a:lnTo>
                  <a:cubicBezTo>
                    <a:pt x="231" y="32"/>
                    <a:pt x="571" y="70"/>
                    <a:pt x="823" y="91"/>
                  </a:cubicBezTo>
                  <a:cubicBezTo>
                    <a:pt x="581" y="70"/>
                    <a:pt x="235" y="3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952" name="Google Shape;6952;p105"/>
            <p:cNvSpPr/>
            <p:nvPr/>
          </p:nvSpPr>
          <p:spPr>
            <a:xfrm>
              <a:off x="2435967" y="186826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11"/>
                  </a:moveTo>
                  <a:lnTo>
                    <a:pt x="11" y="1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953" name="Google Shape;6953;p105"/>
            <p:cNvSpPr/>
            <p:nvPr/>
          </p:nvSpPr>
          <p:spPr>
            <a:xfrm>
              <a:off x="2432315" y="1864505"/>
              <a:ext cx="244" cy="353"/>
            </a:xfrm>
            <a:custGeom>
              <a:avLst/>
              <a:gdLst/>
              <a:ahLst/>
              <a:cxnLst/>
              <a:rect l="l" t="t" r="r" b="b"/>
              <a:pathLst>
                <a:path w="18" h="26" extrusionOk="0">
                  <a:moveTo>
                    <a:pt x="1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954" name="Google Shape;6954;p105"/>
            <p:cNvSpPr/>
            <p:nvPr/>
          </p:nvSpPr>
          <p:spPr>
            <a:xfrm>
              <a:off x="2431365" y="1862645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0" y="1"/>
                  </a:moveTo>
                  <a:cubicBezTo>
                    <a:pt x="4" y="8"/>
                    <a:pt x="7" y="15"/>
                    <a:pt x="11" y="26"/>
                  </a:cubicBezTo>
                  <a:cubicBezTo>
                    <a:pt x="7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955" name="Google Shape;6955;p105"/>
            <p:cNvSpPr/>
            <p:nvPr/>
          </p:nvSpPr>
          <p:spPr>
            <a:xfrm>
              <a:off x="2435071" y="1867601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956" name="Google Shape;6956;p105"/>
            <p:cNvSpPr/>
            <p:nvPr/>
          </p:nvSpPr>
          <p:spPr>
            <a:xfrm>
              <a:off x="2433021" y="1865551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957" name="Google Shape;6957;p105"/>
            <p:cNvSpPr/>
            <p:nvPr/>
          </p:nvSpPr>
          <p:spPr>
            <a:xfrm>
              <a:off x="2434732" y="186731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958" name="Google Shape;6958;p105"/>
            <p:cNvSpPr/>
            <p:nvPr/>
          </p:nvSpPr>
          <p:spPr>
            <a:xfrm>
              <a:off x="2433456" y="1865985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21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959" name="Google Shape;6959;p105"/>
            <p:cNvSpPr/>
            <p:nvPr/>
          </p:nvSpPr>
          <p:spPr>
            <a:xfrm>
              <a:off x="2434352" y="1866936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8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960" name="Google Shape;6960;p105"/>
            <p:cNvSpPr/>
            <p:nvPr/>
          </p:nvSpPr>
          <p:spPr>
            <a:xfrm>
              <a:off x="2431935" y="1863840"/>
              <a:ext cx="244" cy="448"/>
            </a:xfrm>
            <a:custGeom>
              <a:avLst/>
              <a:gdLst/>
              <a:ahLst/>
              <a:cxnLst/>
              <a:rect l="l" t="t" r="r" b="b"/>
              <a:pathLst>
                <a:path w="18" h="33" extrusionOk="0">
                  <a:moveTo>
                    <a:pt x="18" y="32"/>
                  </a:moveTo>
                  <a:cubicBezTo>
                    <a:pt x="11" y="22"/>
                    <a:pt x="7" y="11"/>
                    <a:pt x="0" y="1"/>
                  </a:cubicBezTo>
                  <a:cubicBezTo>
                    <a:pt x="7" y="11"/>
                    <a:pt x="11" y="22"/>
                    <a:pt x="18" y="32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961" name="Google Shape;6961;p105"/>
            <p:cNvSpPr/>
            <p:nvPr/>
          </p:nvSpPr>
          <p:spPr>
            <a:xfrm>
              <a:off x="2433836" y="1866460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8" y="2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962" name="Google Shape;6962;p105"/>
            <p:cNvSpPr/>
            <p:nvPr/>
          </p:nvSpPr>
          <p:spPr>
            <a:xfrm>
              <a:off x="2431595" y="1863134"/>
              <a:ext cx="258" cy="625"/>
            </a:xfrm>
            <a:custGeom>
              <a:avLst/>
              <a:gdLst/>
              <a:ahLst/>
              <a:cxnLst/>
              <a:rect l="l" t="t" r="r" b="b"/>
              <a:pathLst>
                <a:path w="19" h="46" extrusionOk="0">
                  <a:moveTo>
                    <a:pt x="18" y="46"/>
                  </a:moveTo>
                  <a:cubicBezTo>
                    <a:pt x="11" y="32"/>
                    <a:pt x="4" y="14"/>
                    <a:pt x="1" y="0"/>
                  </a:cubicBezTo>
                  <a:cubicBezTo>
                    <a:pt x="4" y="14"/>
                    <a:pt x="11" y="32"/>
                    <a:pt x="18" y="46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963" name="Google Shape;6963;p105"/>
            <p:cNvSpPr/>
            <p:nvPr/>
          </p:nvSpPr>
          <p:spPr>
            <a:xfrm>
              <a:off x="2452274" y="1864560"/>
              <a:ext cx="2295" cy="5811"/>
            </a:xfrm>
            <a:custGeom>
              <a:avLst/>
              <a:gdLst/>
              <a:ahLst/>
              <a:cxnLst/>
              <a:rect l="l" t="t" r="r" b="b"/>
              <a:pathLst>
                <a:path w="169" h="428" extrusionOk="0">
                  <a:moveTo>
                    <a:pt x="0" y="427"/>
                  </a:moveTo>
                  <a:lnTo>
                    <a:pt x="169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964" name="Google Shape;6964;p105"/>
            <p:cNvSpPr/>
            <p:nvPr/>
          </p:nvSpPr>
          <p:spPr>
            <a:xfrm>
              <a:off x="2782384" y="1996356"/>
              <a:ext cx="29246" cy="38139"/>
            </a:xfrm>
            <a:custGeom>
              <a:avLst/>
              <a:gdLst/>
              <a:ahLst/>
              <a:cxnLst/>
              <a:rect l="l" t="t" r="r" b="b"/>
              <a:pathLst>
                <a:path w="2154" h="2809" extrusionOk="0">
                  <a:moveTo>
                    <a:pt x="1" y="1"/>
                  </a:moveTo>
                  <a:cubicBezTo>
                    <a:pt x="102" y="267"/>
                    <a:pt x="116" y="536"/>
                    <a:pt x="123" y="775"/>
                  </a:cubicBezTo>
                  <a:cubicBezTo>
                    <a:pt x="123" y="967"/>
                    <a:pt x="312" y="1244"/>
                    <a:pt x="463" y="1468"/>
                  </a:cubicBezTo>
                  <a:cubicBezTo>
                    <a:pt x="561" y="1608"/>
                    <a:pt x="641" y="1727"/>
                    <a:pt x="673" y="1811"/>
                  </a:cubicBezTo>
                  <a:cubicBezTo>
                    <a:pt x="725" y="1968"/>
                    <a:pt x="820" y="2035"/>
                    <a:pt x="1034" y="2182"/>
                  </a:cubicBezTo>
                  <a:cubicBezTo>
                    <a:pt x="1076" y="2210"/>
                    <a:pt x="1121" y="2245"/>
                    <a:pt x="1174" y="2283"/>
                  </a:cubicBezTo>
                  <a:cubicBezTo>
                    <a:pt x="1541" y="2546"/>
                    <a:pt x="2031" y="2809"/>
                    <a:pt x="2150" y="2809"/>
                  </a:cubicBezTo>
                  <a:cubicBezTo>
                    <a:pt x="2154" y="2714"/>
                    <a:pt x="1947" y="2318"/>
                    <a:pt x="1776" y="2140"/>
                  </a:cubicBezTo>
                  <a:cubicBezTo>
                    <a:pt x="1629" y="1986"/>
                    <a:pt x="1671" y="1702"/>
                    <a:pt x="1713" y="1401"/>
                  </a:cubicBezTo>
                  <a:cubicBezTo>
                    <a:pt x="1730" y="1279"/>
                    <a:pt x="1744" y="1160"/>
                    <a:pt x="1748" y="1041"/>
                  </a:cubicBezTo>
                  <a:cubicBezTo>
                    <a:pt x="1751" y="866"/>
                    <a:pt x="1667" y="810"/>
                    <a:pt x="1555" y="736"/>
                  </a:cubicBezTo>
                  <a:cubicBezTo>
                    <a:pt x="1468" y="680"/>
                    <a:pt x="1373" y="617"/>
                    <a:pt x="1331" y="487"/>
                  </a:cubicBezTo>
                  <a:cubicBezTo>
                    <a:pt x="1296" y="382"/>
                    <a:pt x="1261" y="372"/>
                    <a:pt x="1216" y="358"/>
                  </a:cubicBezTo>
                  <a:cubicBezTo>
                    <a:pt x="1142" y="347"/>
                    <a:pt x="1083" y="291"/>
                    <a:pt x="1065" y="218"/>
                  </a:cubicBezTo>
                  <a:cubicBezTo>
                    <a:pt x="1062" y="214"/>
                    <a:pt x="1062" y="211"/>
                    <a:pt x="1058" y="207"/>
                  </a:cubicBezTo>
                  <a:lnTo>
                    <a:pt x="1055" y="207"/>
                  </a:lnTo>
                  <a:lnTo>
                    <a:pt x="1044" y="218"/>
                  </a:lnTo>
                  <a:lnTo>
                    <a:pt x="1041" y="221"/>
                  </a:lnTo>
                  <a:cubicBezTo>
                    <a:pt x="1037" y="225"/>
                    <a:pt x="1034" y="228"/>
                    <a:pt x="1034" y="232"/>
                  </a:cubicBezTo>
                  <a:lnTo>
                    <a:pt x="1030" y="235"/>
                  </a:lnTo>
                  <a:cubicBezTo>
                    <a:pt x="1027" y="239"/>
                    <a:pt x="1023" y="242"/>
                    <a:pt x="1023" y="249"/>
                  </a:cubicBezTo>
                  <a:cubicBezTo>
                    <a:pt x="1020" y="253"/>
                    <a:pt x="1020" y="256"/>
                    <a:pt x="1016" y="263"/>
                  </a:cubicBezTo>
                  <a:lnTo>
                    <a:pt x="1016" y="267"/>
                  </a:lnTo>
                  <a:cubicBezTo>
                    <a:pt x="1016" y="270"/>
                    <a:pt x="1016" y="274"/>
                    <a:pt x="1016" y="277"/>
                  </a:cubicBezTo>
                  <a:lnTo>
                    <a:pt x="1016" y="284"/>
                  </a:lnTo>
                  <a:lnTo>
                    <a:pt x="1013" y="298"/>
                  </a:lnTo>
                  <a:cubicBezTo>
                    <a:pt x="1006" y="330"/>
                    <a:pt x="995" y="393"/>
                    <a:pt x="932" y="403"/>
                  </a:cubicBezTo>
                  <a:lnTo>
                    <a:pt x="915" y="403"/>
                  </a:lnTo>
                  <a:lnTo>
                    <a:pt x="901" y="407"/>
                  </a:lnTo>
                  <a:lnTo>
                    <a:pt x="897" y="407"/>
                  </a:lnTo>
                  <a:lnTo>
                    <a:pt x="876" y="410"/>
                  </a:lnTo>
                  <a:lnTo>
                    <a:pt x="845" y="410"/>
                  </a:lnTo>
                  <a:lnTo>
                    <a:pt x="820" y="414"/>
                  </a:lnTo>
                  <a:lnTo>
                    <a:pt x="810" y="414"/>
                  </a:lnTo>
                  <a:lnTo>
                    <a:pt x="782" y="417"/>
                  </a:lnTo>
                  <a:lnTo>
                    <a:pt x="617" y="417"/>
                  </a:lnTo>
                  <a:lnTo>
                    <a:pt x="596" y="414"/>
                  </a:lnTo>
                  <a:lnTo>
                    <a:pt x="582" y="410"/>
                  </a:lnTo>
                  <a:lnTo>
                    <a:pt x="561" y="407"/>
                  </a:lnTo>
                  <a:lnTo>
                    <a:pt x="547" y="403"/>
                  </a:lnTo>
                  <a:lnTo>
                    <a:pt x="529" y="400"/>
                  </a:lnTo>
                  <a:lnTo>
                    <a:pt x="519" y="396"/>
                  </a:lnTo>
                  <a:lnTo>
                    <a:pt x="501" y="386"/>
                  </a:lnTo>
                  <a:lnTo>
                    <a:pt x="491" y="382"/>
                  </a:lnTo>
                  <a:cubicBezTo>
                    <a:pt x="484" y="379"/>
                    <a:pt x="477" y="372"/>
                    <a:pt x="470" y="368"/>
                  </a:cubicBezTo>
                  <a:cubicBezTo>
                    <a:pt x="442" y="347"/>
                    <a:pt x="424" y="316"/>
                    <a:pt x="424" y="281"/>
                  </a:cubicBezTo>
                  <a:cubicBezTo>
                    <a:pt x="431" y="151"/>
                    <a:pt x="337" y="39"/>
                    <a:pt x="211" y="22"/>
                  </a:cubicBezTo>
                  <a:cubicBezTo>
                    <a:pt x="179" y="18"/>
                    <a:pt x="148" y="11"/>
                    <a:pt x="116" y="8"/>
                  </a:cubicBezTo>
                  <a:lnTo>
                    <a:pt x="88" y="8"/>
                  </a:lnTo>
                  <a:cubicBezTo>
                    <a:pt x="67" y="8"/>
                    <a:pt x="46" y="4"/>
                    <a:pt x="22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965" name="Google Shape;6965;p105"/>
            <p:cNvSpPr/>
            <p:nvPr/>
          </p:nvSpPr>
          <p:spPr>
            <a:xfrm>
              <a:off x="2853543" y="1995460"/>
              <a:ext cx="70169" cy="41954"/>
            </a:xfrm>
            <a:custGeom>
              <a:avLst/>
              <a:gdLst/>
              <a:ahLst/>
              <a:cxnLst/>
              <a:rect l="l" t="t" r="r" b="b"/>
              <a:pathLst>
                <a:path w="5168" h="3090" extrusionOk="0">
                  <a:moveTo>
                    <a:pt x="3859" y="0"/>
                  </a:moveTo>
                  <a:cubicBezTo>
                    <a:pt x="3718" y="0"/>
                    <a:pt x="3501" y="340"/>
                    <a:pt x="3487" y="494"/>
                  </a:cubicBezTo>
                  <a:cubicBezTo>
                    <a:pt x="3477" y="599"/>
                    <a:pt x="3386" y="648"/>
                    <a:pt x="3316" y="690"/>
                  </a:cubicBezTo>
                  <a:cubicBezTo>
                    <a:pt x="3221" y="743"/>
                    <a:pt x="3186" y="774"/>
                    <a:pt x="3193" y="848"/>
                  </a:cubicBezTo>
                  <a:cubicBezTo>
                    <a:pt x="3211" y="932"/>
                    <a:pt x="3165" y="1016"/>
                    <a:pt x="3088" y="1047"/>
                  </a:cubicBezTo>
                  <a:lnTo>
                    <a:pt x="3088" y="1054"/>
                  </a:lnTo>
                  <a:cubicBezTo>
                    <a:pt x="3092" y="1072"/>
                    <a:pt x="3099" y="1093"/>
                    <a:pt x="3102" y="1110"/>
                  </a:cubicBezTo>
                  <a:lnTo>
                    <a:pt x="3102" y="1117"/>
                  </a:lnTo>
                  <a:cubicBezTo>
                    <a:pt x="3106" y="1135"/>
                    <a:pt x="3109" y="1152"/>
                    <a:pt x="3109" y="1166"/>
                  </a:cubicBezTo>
                  <a:lnTo>
                    <a:pt x="3109" y="1170"/>
                  </a:lnTo>
                  <a:cubicBezTo>
                    <a:pt x="3113" y="1187"/>
                    <a:pt x="3116" y="1201"/>
                    <a:pt x="3116" y="1215"/>
                  </a:cubicBezTo>
                  <a:lnTo>
                    <a:pt x="3116" y="1219"/>
                  </a:lnTo>
                  <a:cubicBezTo>
                    <a:pt x="3116" y="1233"/>
                    <a:pt x="3120" y="1243"/>
                    <a:pt x="3120" y="1257"/>
                  </a:cubicBezTo>
                  <a:lnTo>
                    <a:pt x="3120" y="1261"/>
                  </a:lnTo>
                  <a:cubicBezTo>
                    <a:pt x="3120" y="1271"/>
                    <a:pt x="3120" y="1282"/>
                    <a:pt x="3120" y="1292"/>
                  </a:cubicBezTo>
                  <a:lnTo>
                    <a:pt x="3120" y="1296"/>
                  </a:lnTo>
                  <a:cubicBezTo>
                    <a:pt x="3120" y="1306"/>
                    <a:pt x="3116" y="1313"/>
                    <a:pt x="3116" y="1324"/>
                  </a:cubicBezTo>
                  <a:lnTo>
                    <a:pt x="3116" y="1327"/>
                  </a:lnTo>
                  <a:cubicBezTo>
                    <a:pt x="3113" y="1334"/>
                    <a:pt x="3109" y="1341"/>
                    <a:pt x="3106" y="1348"/>
                  </a:cubicBezTo>
                  <a:lnTo>
                    <a:pt x="3106" y="1352"/>
                  </a:lnTo>
                  <a:cubicBezTo>
                    <a:pt x="3102" y="1355"/>
                    <a:pt x="3099" y="1362"/>
                    <a:pt x="3092" y="1369"/>
                  </a:cubicBezTo>
                  <a:cubicBezTo>
                    <a:pt x="3073" y="1388"/>
                    <a:pt x="3049" y="1396"/>
                    <a:pt x="3024" y="1396"/>
                  </a:cubicBezTo>
                  <a:cubicBezTo>
                    <a:pt x="3016" y="1396"/>
                    <a:pt x="3008" y="1395"/>
                    <a:pt x="3001" y="1394"/>
                  </a:cubicBezTo>
                  <a:cubicBezTo>
                    <a:pt x="2993" y="1391"/>
                    <a:pt x="2986" y="1390"/>
                    <a:pt x="2980" y="1390"/>
                  </a:cubicBezTo>
                  <a:cubicBezTo>
                    <a:pt x="2960" y="1390"/>
                    <a:pt x="2943" y="1402"/>
                    <a:pt x="2906" y="1429"/>
                  </a:cubicBezTo>
                  <a:cubicBezTo>
                    <a:pt x="2836" y="1488"/>
                    <a:pt x="2749" y="1523"/>
                    <a:pt x="2658" y="1523"/>
                  </a:cubicBezTo>
                  <a:lnTo>
                    <a:pt x="2626" y="1523"/>
                  </a:lnTo>
                  <a:lnTo>
                    <a:pt x="2616" y="1520"/>
                  </a:lnTo>
                  <a:lnTo>
                    <a:pt x="2609" y="1516"/>
                  </a:lnTo>
                  <a:lnTo>
                    <a:pt x="2598" y="1513"/>
                  </a:lnTo>
                  <a:lnTo>
                    <a:pt x="2591" y="1509"/>
                  </a:lnTo>
                  <a:lnTo>
                    <a:pt x="2584" y="1502"/>
                  </a:lnTo>
                  <a:lnTo>
                    <a:pt x="2574" y="1499"/>
                  </a:lnTo>
                  <a:lnTo>
                    <a:pt x="2567" y="1488"/>
                  </a:lnTo>
                  <a:lnTo>
                    <a:pt x="2556" y="1481"/>
                  </a:lnTo>
                  <a:lnTo>
                    <a:pt x="2546" y="1474"/>
                  </a:lnTo>
                  <a:lnTo>
                    <a:pt x="2539" y="1464"/>
                  </a:lnTo>
                  <a:lnTo>
                    <a:pt x="2528" y="1453"/>
                  </a:lnTo>
                  <a:lnTo>
                    <a:pt x="2518" y="1443"/>
                  </a:lnTo>
                  <a:lnTo>
                    <a:pt x="2507" y="1429"/>
                  </a:lnTo>
                  <a:lnTo>
                    <a:pt x="2497" y="1418"/>
                  </a:lnTo>
                  <a:lnTo>
                    <a:pt x="2486" y="1401"/>
                  </a:lnTo>
                  <a:lnTo>
                    <a:pt x="2476" y="1387"/>
                  </a:lnTo>
                  <a:lnTo>
                    <a:pt x="2462" y="1369"/>
                  </a:lnTo>
                  <a:lnTo>
                    <a:pt x="2451" y="1352"/>
                  </a:lnTo>
                  <a:lnTo>
                    <a:pt x="2437" y="1331"/>
                  </a:lnTo>
                  <a:lnTo>
                    <a:pt x="2423" y="1313"/>
                  </a:lnTo>
                  <a:lnTo>
                    <a:pt x="2409" y="1289"/>
                  </a:lnTo>
                  <a:lnTo>
                    <a:pt x="2395" y="1268"/>
                  </a:lnTo>
                  <a:lnTo>
                    <a:pt x="2378" y="1240"/>
                  </a:lnTo>
                  <a:lnTo>
                    <a:pt x="2367" y="1219"/>
                  </a:lnTo>
                  <a:lnTo>
                    <a:pt x="2350" y="1187"/>
                  </a:lnTo>
                  <a:lnTo>
                    <a:pt x="2336" y="1163"/>
                  </a:lnTo>
                  <a:lnTo>
                    <a:pt x="2329" y="1152"/>
                  </a:lnTo>
                  <a:cubicBezTo>
                    <a:pt x="2227" y="1215"/>
                    <a:pt x="1989" y="1565"/>
                    <a:pt x="1930" y="1849"/>
                  </a:cubicBezTo>
                  <a:cubicBezTo>
                    <a:pt x="1870" y="2129"/>
                    <a:pt x="1635" y="2136"/>
                    <a:pt x="1362" y="2136"/>
                  </a:cubicBezTo>
                  <a:cubicBezTo>
                    <a:pt x="1278" y="2136"/>
                    <a:pt x="1180" y="2136"/>
                    <a:pt x="1079" y="2143"/>
                  </a:cubicBezTo>
                  <a:cubicBezTo>
                    <a:pt x="848" y="2160"/>
                    <a:pt x="830" y="2300"/>
                    <a:pt x="820" y="2528"/>
                  </a:cubicBezTo>
                  <a:cubicBezTo>
                    <a:pt x="823" y="2622"/>
                    <a:pt x="806" y="2714"/>
                    <a:pt x="774" y="2801"/>
                  </a:cubicBezTo>
                  <a:cubicBezTo>
                    <a:pt x="757" y="2840"/>
                    <a:pt x="725" y="2868"/>
                    <a:pt x="687" y="2885"/>
                  </a:cubicBezTo>
                  <a:cubicBezTo>
                    <a:pt x="665" y="2893"/>
                    <a:pt x="641" y="2896"/>
                    <a:pt x="616" y="2896"/>
                  </a:cubicBezTo>
                  <a:cubicBezTo>
                    <a:pt x="499" y="2896"/>
                    <a:pt x="347" y="2824"/>
                    <a:pt x="186" y="2752"/>
                  </a:cubicBezTo>
                  <a:cubicBezTo>
                    <a:pt x="123" y="2721"/>
                    <a:pt x="57" y="2689"/>
                    <a:pt x="1" y="2664"/>
                  </a:cubicBezTo>
                  <a:lnTo>
                    <a:pt x="1" y="2664"/>
                  </a:lnTo>
                  <a:cubicBezTo>
                    <a:pt x="4" y="2682"/>
                    <a:pt x="8" y="2696"/>
                    <a:pt x="11" y="2710"/>
                  </a:cubicBezTo>
                  <a:lnTo>
                    <a:pt x="11" y="2717"/>
                  </a:lnTo>
                  <a:cubicBezTo>
                    <a:pt x="18" y="2728"/>
                    <a:pt x="22" y="2742"/>
                    <a:pt x="25" y="2752"/>
                  </a:cubicBezTo>
                  <a:lnTo>
                    <a:pt x="25" y="2756"/>
                  </a:lnTo>
                  <a:cubicBezTo>
                    <a:pt x="29" y="2766"/>
                    <a:pt x="32" y="2773"/>
                    <a:pt x="36" y="2784"/>
                  </a:cubicBezTo>
                  <a:cubicBezTo>
                    <a:pt x="39" y="2791"/>
                    <a:pt x="43" y="2798"/>
                    <a:pt x="46" y="2805"/>
                  </a:cubicBezTo>
                  <a:lnTo>
                    <a:pt x="46" y="2808"/>
                  </a:lnTo>
                  <a:lnTo>
                    <a:pt x="53" y="2826"/>
                  </a:lnTo>
                  <a:lnTo>
                    <a:pt x="60" y="2836"/>
                  </a:lnTo>
                  <a:lnTo>
                    <a:pt x="67" y="2843"/>
                  </a:lnTo>
                  <a:lnTo>
                    <a:pt x="71" y="2847"/>
                  </a:lnTo>
                  <a:cubicBezTo>
                    <a:pt x="144" y="2850"/>
                    <a:pt x="218" y="2913"/>
                    <a:pt x="295" y="2980"/>
                  </a:cubicBezTo>
                  <a:cubicBezTo>
                    <a:pt x="349" y="3025"/>
                    <a:pt x="420" y="3089"/>
                    <a:pt x="458" y="3089"/>
                  </a:cubicBezTo>
                  <a:cubicBezTo>
                    <a:pt x="464" y="3089"/>
                    <a:pt x="469" y="3088"/>
                    <a:pt x="473" y="3085"/>
                  </a:cubicBezTo>
                  <a:cubicBezTo>
                    <a:pt x="537" y="3036"/>
                    <a:pt x="637" y="3025"/>
                    <a:pt x="749" y="3025"/>
                  </a:cubicBezTo>
                  <a:cubicBezTo>
                    <a:pt x="792" y="3025"/>
                    <a:pt x="837" y="3027"/>
                    <a:pt x="883" y="3029"/>
                  </a:cubicBezTo>
                  <a:lnTo>
                    <a:pt x="970" y="3029"/>
                  </a:lnTo>
                  <a:cubicBezTo>
                    <a:pt x="990" y="3030"/>
                    <a:pt x="1010" y="3031"/>
                    <a:pt x="1031" y="3031"/>
                  </a:cubicBezTo>
                  <a:cubicBezTo>
                    <a:pt x="1088" y="3031"/>
                    <a:pt x="1147" y="3024"/>
                    <a:pt x="1201" y="3011"/>
                  </a:cubicBezTo>
                  <a:cubicBezTo>
                    <a:pt x="1243" y="2994"/>
                    <a:pt x="1282" y="2976"/>
                    <a:pt x="1320" y="2948"/>
                  </a:cubicBezTo>
                  <a:lnTo>
                    <a:pt x="1355" y="2924"/>
                  </a:lnTo>
                  <a:cubicBezTo>
                    <a:pt x="1464" y="2831"/>
                    <a:pt x="1604" y="2779"/>
                    <a:pt x="1748" y="2779"/>
                  </a:cubicBezTo>
                  <a:cubicBezTo>
                    <a:pt x="1757" y="2779"/>
                    <a:pt x="1766" y="2780"/>
                    <a:pt x="1776" y="2780"/>
                  </a:cubicBezTo>
                  <a:cubicBezTo>
                    <a:pt x="1783" y="2780"/>
                    <a:pt x="1791" y="2779"/>
                    <a:pt x="1798" y="2779"/>
                  </a:cubicBezTo>
                  <a:cubicBezTo>
                    <a:pt x="1896" y="2779"/>
                    <a:pt x="1994" y="2821"/>
                    <a:pt x="2063" y="2892"/>
                  </a:cubicBezTo>
                  <a:cubicBezTo>
                    <a:pt x="2086" y="2916"/>
                    <a:pt x="2102" y="2931"/>
                    <a:pt x="2131" y="2931"/>
                  </a:cubicBezTo>
                  <a:cubicBezTo>
                    <a:pt x="2158" y="2931"/>
                    <a:pt x="2196" y="2917"/>
                    <a:pt x="2262" y="2885"/>
                  </a:cubicBezTo>
                  <a:cubicBezTo>
                    <a:pt x="2360" y="2836"/>
                    <a:pt x="2465" y="2801"/>
                    <a:pt x="2574" y="2784"/>
                  </a:cubicBezTo>
                  <a:cubicBezTo>
                    <a:pt x="2710" y="2756"/>
                    <a:pt x="2724" y="2752"/>
                    <a:pt x="2710" y="2626"/>
                  </a:cubicBezTo>
                  <a:cubicBezTo>
                    <a:pt x="2693" y="2503"/>
                    <a:pt x="2731" y="2381"/>
                    <a:pt x="2812" y="2286"/>
                  </a:cubicBezTo>
                  <a:cubicBezTo>
                    <a:pt x="2857" y="2230"/>
                    <a:pt x="2885" y="2192"/>
                    <a:pt x="2871" y="2111"/>
                  </a:cubicBezTo>
                  <a:cubicBezTo>
                    <a:pt x="2850" y="1964"/>
                    <a:pt x="2959" y="1919"/>
                    <a:pt x="3036" y="1887"/>
                  </a:cubicBezTo>
                  <a:cubicBezTo>
                    <a:pt x="3130" y="1849"/>
                    <a:pt x="3211" y="1817"/>
                    <a:pt x="3197" y="1621"/>
                  </a:cubicBezTo>
                  <a:cubicBezTo>
                    <a:pt x="3183" y="1523"/>
                    <a:pt x="3214" y="1425"/>
                    <a:pt x="3284" y="1352"/>
                  </a:cubicBezTo>
                  <a:cubicBezTo>
                    <a:pt x="3417" y="1211"/>
                    <a:pt x="3670" y="1193"/>
                    <a:pt x="3880" y="1193"/>
                  </a:cubicBezTo>
                  <a:cubicBezTo>
                    <a:pt x="3926" y="1193"/>
                    <a:pt x="3969" y="1194"/>
                    <a:pt x="4009" y="1194"/>
                  </a:cubicBezTo>
                  <a:lnTo>
                    <a:pt x="4135" y="1194"/>
                  </a:lnTo>
                  <a:lnTo>
                    <a:pt x="4156" y="1198"/>
                  </a:lnTo>
                  <a:lnTo>
                    <a:pt x="4167" y="1198"/>
                  </a:lnTo>
                  <a:lnTo>
                    <a:pt x="4184" y="1205"/>
                  </a:lnTo>
                  <a:lnTo>
                    <a:pt x="4198" y="1208"/>
                  </a:lnTo>
                  <a:lnTo>
                    <a:pt x="4219" y="1215"/>
                  </a:lnTo>
                  <a:lnTo>
                    <a:pt x="4233" y="1219"/>
                  </a:lnTo>
                  <a:lnTo>
                    <a:pt x="4254" y="1226"/>
                  </a:lnTo>
                  <a:lnTo>
                    <a:pt x="4272" y="1233"/>
                  </a:lnTo>
                  <a:lnTo>
                    <a:pt x="4289" y="1240"/>
                  </a:lnTo>
                  <a:lnTo>
                    <a:pt x="4310" y="1250"/>
                  </a:lnTo>
                  <a:lnTo>
                    <a:pt x="4331" y="1257"/>
                  </a:lnTo>
                  <a:lnTo>
                    <a:pt x="4352" y="1268"/>
                  </a:lnTo>
                  <a:lnTo>
                    <a:pt x="4363" y="1271"/>
                  </a:lnTo>
                  <a:lnTo>
                    <a:pt x="4380" y="1275"/>
                  </a:lnTo>
                  <a:cubicBezTo>
                    <a:pt x="4461" y="1236"/>
                    <a:pt x="4678" y="1128"/>
                    <a:pt x="4681" y="1079"/>
                  </a:cubicBezTo>
                  <a:cubicBezTo>
                    <a:pt x="4678" y="1075"/>
                    <a:pt x="4674" y="1072"/>
                    <a:pt x="4671" y="1068"/>
                  </a:cubicBezTo>
                  <a:cubicBezTo>
                    <a:pt x="4636" y="1044"/>
                    <a:pt x="4618" y="998"/>
                    <a:pt x="4632" y="960"/>
                  </a:cubicBezTo>
                  <a:cubicBezTo>
                    <a:pt x="4653" y="893"/>
                    <a:pt x="4734" y="886"/>
                    <a:pt x="4853" y="876"/>
                  </a:cubicBezTo>
                  <a:cubicBezTo>
                    <a:pt x="4958" y="865"/>
                    <a:pt x="5133" y="851"/>
                    <a:pt x="5154" y="788"/>
                  </a:cubicBezTo>
                  <a:cubicBezTo>
                    <a:pt x="5168" y="739"/>
                    <a:pt x="5154" y="690"/>
                    <a:pt x="5115" y="655"/>
                  </a:cubicBezTo>
                  <a:cubicBezTo>
                    <a:pt x="5054" y="588"/>
                    <a:pt x="4953" y="547"/>
                    <a:pt x="4887" y="547"/>
                  </a:cubicBezTo>
                  <a:cubicBezTo>
                    <a:pt x="4877" y="547"/>
                    <a:pt x="4868" y="548"/>
                    <a:pt x="4860" y="550"/>
                  </a:cubicBezTo>
                  <a:cubicBezTo>
                    <a:pt x="4820" y="559"/>
                    <a:pt x="4759" y="566"/>
                    <a:pt x="4691" y="566"/>
                  </a:cubicBezTo>
                  <a:cubicBezTo>
                    <a:pt x="4574" y="566"/>
                    <a:pt x="4437" y="546"/>
                    <a:pt x="4359" y="483"/>
                  </a:cubicBezTo>
                  <a:cubicBezTo>
                    <a:pt x="4317" y="452"/>
                    <a:pt x="4296" y="406"/>
                    <a:pt x="4296" y="357"/>
                  </a:cubicBezTo>
                  <a:cubicBezTo>
                    <a:pt x="4296" y="256"/>
                    <a:pt x="4027" y="0"/>
                    <a:pt x="3859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966" name="Google Shape;6966;p105"/>
            <p:cNvSpPr/>
            <p:nvPr/>
          </p:nvSpPr>
          <p:spPr>
            <a:xfrm>
              <a:off x="2791942" y="2002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967" name="Google Shape;6967;p105"/>
            <p:cNvSpPr/>
            <p:nvPr/>
          </p:nvSpPr>
          <p:spPr>
            <a:xfrm>
              <a:off x="2790367" y="2002059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968" name="Google Shape;6968;p105"/>
            <p:cNvSpPr/>
            <p:nvPr/>
          </p:nvSpPr>
          <p:spPr>
            <a:xfrm>
              <a:off x="2792458" y="2002154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1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969" name="Google Shape;6969;p105"/>
            <p:cNvSpPr/>
            <p:nvPr/>
          </p:nvSpPr>
          <p:spPr>
            <a:xfrm>
              <a:off x="2790843" y="2002113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0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970" name="Google Shape;6970;p105"/>
            <p:cNvSpPr/>
            <p:nvPr/>
          </p:nvSpPr>
          <p:spPr>
            <a:xfrm>
              <a:off x="2793463" y="2002059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971" name="Google Shape;6971;p105"/>
            <p:cNvSpPr/>
            <p:nvPr/>
          </p:nvSpPr>
          <p:spPr>
            <a:xfrm>
              <a:off x="2792947" y="2002113"/>
              <a:ext cx="380" cy="14"/>
            </a:xfrm>
            <a:custGeom>
              <a:avLst/>
              <a:gdLst/>
              <a:ahLst/>
              <a:cxnLst/>
              <a:rect l="l" t="t" r="r" b="b"/>
              <a:pathLst>
                <a:path w="28" h="1" extrusionOk="0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972" name="Google Shape;6972;p105"/>
            <p:cNvSpPr/>
            <p:nvPr/>
          </p:nvSpPr>
          <p:spPr>
            <a:xfrm>
              <a:off x="2793938" y="2002018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973" name="Google Shape;6973;p105"/>
            <p:cNvSpPr/>
            <p:nvPr/>
          </p:nvSpPr>
          <p:spPr>
            <a:xfrm>
              <a:off x="2788657" y="2001448"/>
              <a:ext cx="353" cy="244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1" y="0"/>
                  </a:moveTo>
                  <a:cubicBezTo>
                    <a:pt x="8" y="7"/>
                    <a:pt x="15" y="11"/>
                    <a:pt x="25" y="18"/>
                  </a:cubicBezTo>
                  <a:cubicBezTo>
                    <a:pt x="15" y="11"/>
                    <a:pt x="8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974" name="Google Shape;6974;p105"/>
            <p:cNvSpPr/>
            <p:nvPr/>
          </p:nvSpPr>
          <p:spPr>
            <a:xfrm>
              <a:off x="2783524" y="1996546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1" y="1"/>
                  </a:moveTo>
                  <a:lnTo>
                    <a:pt x="29" y="4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975" name="Google Shape;6975;p105"/>
            <p:cNvSpPr/>
            <p:nvPr/>
          </p:nvSpPr>
          <p:spPr>
            <a:xfrm>
              <a:off x="2782343" y="1996506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0"/>
                  </a:moveTo>
                  <a:lnTo>
                    <a:pt x="0" y="0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976" name="Google Shape;6976;p105"/>
            <p:cNvSpPr/>
            <p:nvPr/>
          </p:nvSpPr>
          <p:spPr>
            <a:xfrm>
              <a:off x="2789471" y="2001869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977" name="Google Shape;6977;p105"/>
            <p:cNvSpPr/>
            <p:nvPr/>
          </p:nvSpPr>
          <p:spPr>
            <a:xfrm>
              <a:off x="2789091" y="200173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978" name="Google Shape;6978;p105"/>
            <p:cNvSpPr/>
            <p:nvPr/>
          </p:nvSpPr>
          <p:spPr>
            <a:xfrm>
              <a:off x="2789892" y="2001964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1"/>
                  </a:moveTo>
                  <a:lnTo>
                    <a:pt x="22" y="8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979" name="Google Shape;6979;p105"/>
            <p:cNvSpPr/>
            <p:nvPr/>
          </p:nvSpPr>
          <p:spPr>
            <a:xfrm>
              <a:off x="2794943" y="20018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980" name="Google Shape;6980;p105"/>
            <p:cNvSpPr/>
            <p:nvPr/>
          </p:nvSpPr>
          <p:spPr>
            <a:xfrm>
              <a:off x="2796083" y="2000253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981" name="Google Shape;6981;p105"/>
            <p:cNvSpPr/>
            <p:nvPr/>
          </p:nvSpPr>
          <p:spPr>
            <a:xfrm>
              <a:off x="2791847" y="2002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982" name="Google Shape;6982;p105"/>
            <p:cNvSpPr/>
            <p:nvPr/>
          </p:nvSpPr>
          <p:spPr>
            <a:xfrm>
              <a:off x="2794563" y="2001923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983" name="Google Shape;6983;p105"/>
            <p:cNvSpPr/>
            <p:nvPr/>
          </p:nvSpPr>
          <p:spPr>
            <a:xfrm>
              <a:off x="2794794" y="2001923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984" name="Google Shape;6984;p105"/>
            <p:cNvSpPr/>
            <p:nvPr/>
          </p:nvSpPr>
          <p:spPr>
            <a:xfrm>
              <a:off x="2796124" y="2000022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11"/>
                  </a:moveTo>
                  <a:cubicBezTo>
                    <a:pt x="1" y="7"/>
                    <a:pt x="1" y="4"/>
                    <a:pt x="4" y="0"/>
                  </a:cubicBez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985" name="Google Shape;6985;p105"/>
            <p:cNvSpPr/>
            <p:nvPr/>
          </p:nvSpPr>
          <p:spPr>
            <a:xfrm>
              <a:off x="2796749" y="199916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986" name="Google Shape;6986;p105"/>
            <p:cNvSpPr/>
            <p:nvPr/>
          </p:nvSpPr>
          <p:spPr>
            <a:xfrm>
              <a:off x="2796559" y="1999208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987" name="Google Shape;6987;p105"/>
            <p:cNvSpPr/>
            <p:nvPr/>
          </p:nvSpPr>
          <p:spPr>
            <a:xfrm>
              <a:off x="2796178" y="1999737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4"/>
                  </a:moveTo>
                  <a:cubicBezTo>
                    <a:pt x="0" y="11"/>
                    <a:pt x="4" y="7"/>
                    <a:pt x="4" y="0"/>
                  </a:cubicBezTo>
                  <a:cubicBezTo>
                    <a:pt x="4" y="7"/>
                    <a:pt x="0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988" name="Google Shape;6988;p105"/>
            <p:cNvSpPr/>
            <p:nvPr/>
          </p:nvSpPr>
          <p:spPr>
            <a:xfrm>
              <a:off x="2796369" y="19993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8"/>
                  </a:moveTo>
                  <a:cubicBezTo>
                    <a:pt x="4" y="4"/>
                    <a:pt x="7" y="1"/>
                    <a:pt x="11" y="1"/>
                  </a:cubicBezTo>
                  <a:cubicBezTo>
                    <a:pt x="7" y="1"/>
                    <a:pt x="4" y="4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989" name="Google Shape;6989;p105"/>
            <p:cNvSpPr/>
            <p:nvPr/>
          </p:nvSpPr>
          <p:spPr>
            <a:xfrm>
              <a:off x="2796274" y="1999547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cubicBezTo>
                    <a:pt x="0" y="11"/>
                    <a:pt x="4" y="4"/>
                    <a:pt x="7" y="0"/>
                  </a:cubicBezTo>
                  <a:cubicBezTo>
                    <a:pt x="4" y="4"/>
                    <a:pt x="0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990" name="Google Shape;6990;p105"/>
            <p:cNvSpPr/>
            <p:nvPr/>
          </p:nvSpPr>
          <p:spPr>
            <a:xfrm>
              <a:off x="2794223" y="2001964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991" name="Google Shape;6991;p105"/>
            <p:cNvSpPr/>
            <p:nvPr/>
          </p:nvSpPr>
          <p:spPr>
            <a:xfrm>
              <a:off x="2887582" y="2010097"/>
              <a:ext cx="6572" cy="4100"/>
            </a:xfrm>
            <a:custGeom>
              <a:avLst/>
              <a:gdLst/>
              <a:ahLst/>
              <a:cxnLst/>
              <a:rect l="l" t="t" r="r" b="b"/>
              <a:pathLst>
                <a:path w="484" h="302" extrusionOk="0">
                  <a:moveTo>
                    <a:pt x="459" y="1"/>
                  </a:moveTo>
                  <a:lnTo>
                    <a:pt x="420" y="8"/>
                  </a:lnTo>
                  <a:cubicBezTo>
                    <a:pt x="378" y="18"/>
                    <a:pt x="336" y="32"/>
                    <a:pt x="301" y="57"/>
                  </a:cubicBezTo>
                  <a:cubicBezTo>
                    <a:pt x="305" y="95"/>
                    <a:pt x="287" y="134"/>
                    <a:pt x="252" y="155"/>
                  </a:cubicBezTo>
                  <a:cubicBezTo>
                    <a:pt x="234" y="166"/>
                    <a:pt x="214" y="170"/>
                    <a:pt x="193" y="170"/>
                  </a:cubicBezTo>
                  <a:cubicBezTo>
                    <a:pt x="140" y="170"/>
                    <a:pt x="77" y="142"/>
                    <a:pt x="7" y="109"/>
                  </a:cubicBezTo>
                  <a:lnTo>
                    <a:pt x="0" y="106"/>
                  </a:lnTo>
                  <a:lnTo>
                    <a:pt x="21" y="137"/>
                  </a:lnTo>
                  <a:lnTo>
                    <a:pt x="25" y="148"/>
                  </a:lnTo>
                  <a:lnTo>
                    <a:pt x="39" y="169"/>
                  </a:lnTo>
                  <a:lnTo>
                    <a:pt x="46" y="179"/>
                  </a:lnTo>
                  <a:lnTo>
                    <a:pt x="60" y="197"/>
                  </a:lnTo>
                  <a:lnTo>
                    <a:pt x="63" y="204"/>
                  </a:lnTo>
                  <a:lnTo>
                    <a:pt x="77" y="221"/>
                  </a:lnTo>
                  <a:lnTo>
                    <a:pt x="81" y="225"/>
                  </a:lnTo>
                  <a:lnTo>
                    <a:pt x="95" y="246"/>
                  </a:lnTo>
                  <a:lnTo>
                    <a:pt x="98" y="249"/>
                  </a:lnTo>
                  <a:lnTo>
                    <a:pt x="109" y="260"/>
                  </a:lnTo>
                  <a:lnTo>
                    <a:pt x="112" y="267"/>
                  </a:lnTo>
                  <a:lnTo>
                    <a:pt x="119" y="274"/>
                  </a:lnTo>
                  <a:lnTo>
                    <a:pt x="123" y="277"/>
                  </a:lnTo>
                  <a:lnTo>
                    <a:pt x="130" y="284"/>
                  </a:lnTo>
                  <a:lnTo>
                    <a:pt x="130" y="288"/>
                  </a:lnTo>
                  <a:lnTo>
                    <a:pt x="140" y="295"/>
                  </a:lnTo>
                  <a:lnTo>
                    <a:pt x="144" y="298"/>
                  </a:lnTo>
                  <a:lnTo>
                    <a:pt x="151" y="302"/>
                  </a:lnTo>
                  <a:lnTo>
                    <a:pt x="154" y="302"/>
                  </a:lnTo>
                  <a:cubicBezTo>
                    <a:pt x="214" y="302"/>
                    <a:pt x="273" y="277"/>
                    <a:pt x="319" y="235"/>
                  </a:cubicBezTo>
                  <a:cubicBezTo>
                    <a:pt x="364" y="193"/>
                    <a:pt x="424" y="169"/>
                    <a:pt x="483" y="169"/>
                  </a:cubicBezTo>
                  <a:cubicBezTo>
                    <a:pt x="483" y="162"/>
                    <a:pt x="483" y="155"/>
                    <a:pt x="483" y="148"/>
                  </a:cubicBezTo>
                  <a:lnTo>
                    <a:pt x="483" y="141"/>
                  </a:lnTo>
                  <a:cubicBezTo>
                    <a:pt x="483" y="134"/>
                    <a:pt x="480" y="123"/>
                    <a:pt x="480" y="116"/>
                  </a:cubicBezTo>
                  <a:lnTo>
                    <a:pt x="480" y="113"/>
                  </a:lnTo>
                  <a:cubicBezTo>
                    <a:pt x="480" y="102"/>
                    <a:pt x="476" y="95"/>
                    <a:pt x="473" y="85"/>
                  </a:cubicBezTo>
                  <a:lnTo>
                    <a:pt x="473" y="74"/>
                  </a:lnTo>
                  <a:lnTo>
                    <a:pt x="469" y="53"/>
                  </a:lnTo>
                  <a:lnTo>
                    <a:pt x="466" y="43"/>
                  </a:lnTo>
                  <a:lnTo>
                    <a:pt x="462" y="18"/>
                  </a:lnTo>
                  <a:lnTo>
                    <a:pt x="459" y="8"/>
                  </a:lnTo>
                  <a:lnTo>
                    <a:pt x="459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992" name="Google Shape;6992;p105"/>
            <p:cNvSpPr/>
            <p:nvPr/>
          </p:nvSpPr>
          <p:spPr>
            <a:xfrm>
              <a:off x="2888668" y="2013192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993" name="Google Shape;6993;p105"/>
            <p:cNvSpPr/>
            <p:nvPr/>
          </p:nvSpPr>
          <p:spPr>
            <a:xfrm>
              <a:off x="2888913" y="201347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994" name="Google Shape;6994;p105"/>
            <p:cNvSpPr/>
            <p:nvPr/>
          </p:nvSpPr>
          <p:spPr>
            <a:xfrm>
              <a:off x="2888438" y="2012907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995" name="Google Shape;6995;p105"/>
            <p:cNvSpPr/>
            <p:nvPr/>
          </p:nvSpPr>
          <p:spPr>
            <a:xfrm>
              <a:off x="2889049" y="2013708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996" name="Google Shape;6996;p105"/>
            <p:cNvSpPr/>
            <p:nvPr/>
          </p:nvSpPr>
          <p:spPr>
            <a:xfrm>
              <a:off x="2887582" y="2011577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0" y="0"/>
                  </a:moveTo>
                  <a:lnTo>
                    <a:pt x="21" y="32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997" name="Google Shape;6997;p105"/>
            <p:cNvSpPr/>
            <p:nvPr/>
          </p:nvSpPr>
          <p:spPr>
            <a:xfrm>
              <a:off x="2888247" y="2012568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998" name="Google Shape;6998;p105"/>
            <p:cNvSpPr/>
            <p:nvPr/>
          </p:nvSpPr>
          <p:spPr>
            <a:xfrm>
              <a:off x="2889239" y="2013898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999" name="Google Shape;6999;p105"/>
            <p:cNvSpPr/>
            <p:nvPr/>
          </p:nvSpPr>
          <p:spPr>
            <a:xfrm>
              <a:off x="2887908" y="2012093"/>
              <a:ext cx="204" cy="353"/>
            </a:xfrm>
            <a:custGeom>
              <a:avLst/>
              <a:gdLst/>
              <a:ahLst/>
              <a:cxnLst/>
              <a:rect l="l" t="t" r="r" b="b"/>
              <a:pathLst>
                <a:path w="15" h="26" extrusionOk="0">
                  <a:moveTo>
                    <a:pt x="15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000" name="Google Shape;7000;p105"/>
            <p:cNvSpPr/>
            <p:nvPr/>
          </p:nvSpPr>
          <p:spPr>
            <a:xfrm>
              <a:off x="2889334" y="201404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001" name="Google Shape;7001;p105"/>
            <p:cNvSpPr/>
            <p:nvPr/>
          </p:nvSpPr>
          <p:spPr>
            <a:xfrm>
              <a:off x="2893801" y="201024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0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002" name="Google Shape;7002;p105"/>
            <p:cNvSpPr/>
            <p:nvPr/>
          </p:nvSpPr>
          <p:spPr>
            <a:xfrm>
              <a:off x="2889483" y="2014143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003" name="Google Shape;7003;p105"/>
            <p:cNvSpPr/>
            <p:nvPr/>
          </p:nvSpPr>
          <p:spPr>
            <a:xfrm>
              <a:off x="2889578" y="201423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004" name="Google Shape;7004;p105"/>
            <p:cNvSpPr/>
            <p:nvPr/>
          </p:nvSpPr>
          <p:spPr>
            <a:xfrm>
              <a:off x="2889619" y="2014279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005" name="Google Shape;7005;p105"/>
            <p:cNvSpPr/>
            <p:nvPr/>
          </p:nvSpPr>
          <p:spPr>
            <a:xfrm>
              <a:off x="2894181" y="2012188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11"/>
                    <a:pt x="1" y="18"/>
                    <a:pt x="4" y="25"/>
                  </a:cubicBezTo>
                  <a:cubicBezTo>
                    <a:pt x="1" y="18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006" name="Google Shape;7006;p105"/>
            <p:cNvSpPr/>
            <p:nvPr/>
          </p:nvSpPr>
          <p:spPr>
            <a:xfrm>
              <a:off x="2893950" y="2010952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1"/>
                  </a:moveTo>
                  <a:lnTo>
                    <a:pt x="4" y="22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007" name="Google Shape;7007;p105"/>
            <p:cNvSpPr/>
            <p:nvPr/>
          </p:nvSpPr>
          <p:spPr>
            <a:xfrm>
              <a:off x="2894045" y="2011387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0" y="0"/>
                  </a:moveTo>
                  <a:cubicBezTo>
                    <a:pt x="0" y="3"/>
                    <a:pt x="1" y="6"/>
                    <a:pt x="2" y="10"/>
                  </a:cubicBezTo>
                  <a:lnTo>
                    <a:pt x="2" y="10"/>
                  </a:lnTo>
                  <a:lnTo>
                    <a:pt x="0" y="0"/>
                  </a:lnTo>
                  <a:close/>
                  <a:moveTo>
                    <a:pt x="2" y="10"/>
                  </a:moveTo>
                  <a:lnTo>
                    <a:pt x="4" y="28"/>
                  </a:lnTo>
                  <a:cubicBezTo>
                    <a:pt x="4" y="22"/>
                    <a:pt x="3" y="16"/>
                    <a:pt x="2" y="1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008" name="Google Shape;7008;p105"/>
            <p:cNvSpPr/>
            <p:nvPr/>
          </p:nvSpPr>
          <p:spPr>
            <a:xfrm>
              <a:off x="2894140" y="2011808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0" y="1"/>
                  </a:moveTo>
                  <a:cubicBezTo>
                    <a:pt x="0" y="8"/>
                    <a:pt x="0" y="15"/>
                    <a:pt x="4" y="25"/>
                  </a:cubicBez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009" name="Google Shape;7009;p105"/>
            <p:cNvSpPr/>
            <p:nvPr/>
          </p:nvSpPr>
          <p:spPr>
            <a:xfrm>
              <a:off x="2889714" y="20143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010" name="Google Shape;7010;p105"/>
            <p:cNvSpPr/>
            <p:nvPr/>
          </p:nvSpPr>
          <p:spPr>
            <a:xfrm>
              <a:off x="2893855" y="2010477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0" y="1"/>
                  </a:moveTo>
                  <a:lnTo>
                    <a:pt x="4" y="25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011" name="Google Shape;7011;p105"/>
            <p:cNvSpPr/>
            <p:nvPr/>
          </p:nvSpPr>
          <p:spPr>
            <a:xfrm>
              <a:off x="2333674" y="1750386"/>
              <a:ext cx="69992" cy="68689"/>
            </a:xfrm>
            <a:custGeom>
              <a:avLst/>
              <a:gdLst/>
              <a:ahLst/>
              <a:cxnLst/>
              <a:rect l="l" t="t" r="r" b="b"/>
              <a:pathLst>
                <a:path w="5155" h="5059" extrusionOk="0">
                  <a:moveTo>
                    <a:pt x="2194" y="1"/>
                  </a:moveTo>
                  <a:cubicBezTo>
                    <a:pt x="2179" y="1"/>
                    <a:pt x="2163" y="2"/>
                    <a:pt x="2147" y="4"/>
                  </a:cubicBezTo>
                  <a:cubicBezTo>
                    <a:pt x="2087" y="4"/>
                    <a:pt x="2035" y="39"/>
                    <a:pt x="2010" y="91"/>
                  </a:cubicBezTo>
                  <a:lnTo>
                    <a:pt x="2052" y="102"/>
                  </a:lnTo>
                  <a:lnTo>
                    <a:pt x="1615" y="424"/>
                  </a:lnTo>
                  <a:lnTo>
                    <a:pt x="1604" y="427"/>
                  </a:lnTo>
                  <a:cubicBezTo>
                    <a:pt x="1534" y="448"/>
                    <a:pt x="1345" y="529"/>
                    <a:pt x="1303" y="648"/>
                  </a:cubicBezTo>
                  <a:cubicBezTo>
                    <a:pt x="1279" y="711"/>
                    <a:pt x="1303" y="777"/>
                    <a:pt x="1331" y="851"/>
                  </a:cubicBezTo>
                  <a:cubicBezTo>
                    <a:pt x="1366" y="938"/>
                    <a:pt x="1401" y="1036"/>
                    <a:pt x="1335" y="1117"/>
                  </a:cubicBezTo>
                  <a:cubicBezTo>
                    <a:pt x="1268" y="1201"/>
                    <a:pt x="1282" y="1400"/>
                    <a:pt x="1303" y="1491"/>
                  </a:cubicBezTo>
                  <a:cubicBezTo>
                    <a:pt x="1331" y="1596"/>
                    <a:pt x="1216" y="1789"/>
                    <a:pt x="1167" y="1869"/>
                  </a:cubicBezTo>
                  <a:lnTo>
                    <a:pt x="1156" y="1883"/>
                  </a:lnTo>
                  <a:lnTo>
                    <a:pt x="1142" y="1890"/>
                  </a:lnTo>
                  <a:lnTo>
                    <a:pt x="1139" y="1890"/>
                  </a:lnTo>
                  <a:cubicBezTo>
                    <a:pt x="974" y="1978"/>
                    <a:pt x="456" y="2255"/>
                    <a:pt x="1" y="2489"/>
                  </a:cubicBezTo>
                  <a:cubicBezTo>
                    <a:pt x="4" y="2510"/>
                    <a:pt x="4" y="2535"/>
                    <a:pt x="8" y="2549"/>
                  </a:cubicBezTo>
                  <a:lnTo>
                    <a:pt x="8" y="2552"/>
                  </a:lnTo>
                  <a:cubicBezTo>
                    <a:pt x="11" y="2573"/>
                    <a:pt x="15" y="2591"/>
                    <a:pt x="15" y="2605"/>
                  </a:cubicBezTo>
                  <a:lnTo>
                    <a:pt x="15" y="2612"/>
                  </a:lnTo>
                  <a:cubicBezTo>
                    <a:pt x="18" y="2629"/>
                    <a:pt x="22" y="2643"/>
                    <a:pt x="25" y="2657"/>
                  </a:cubicBezTo>
                  <a:lnTo>
                    <a:pt x="25" y="2661"/>
                  </a:lnTo>
                  <a:cubicBezTo>
                    <a:pt x="29" y="2675"/>
                    <a:pt x="32" y="2689"/>
                    <a:pt x="36" y="2699"/>
                  </a:cubicBezTo>
                  <a:cubicBezTo>
                    <a:pt x="39" y="2713"/>
                    <a:pt x="43" y="2727"/>
                    <a:pt x="46" y="2745"/>
                  </a:cubicBezTo>
                  <a:lnTo>
                    <a:pt x="46" y="2748"/>
                  </a:lnTo>
                  <a:lnTo>
                    <a:pt x="60" y="2797"/>
                  </a:lnTo>
                  <a:lnTo>
                    <a:pt x="74" y="2857"/>
                  </a:lnTo>
                  <a:cubicBezTo>
                    <a:pt x="99" y="2958"/>
                    <a:pt x="127" y="3081"/>
                    <a:pt x="151" y="3186"/>
                  </a:cubicBezTo>
                  <a:cubicBezTo>
                    <a:pt x="193" y="3186"/>
                    <a:pt x="232" y="3182"/>
                    <a:pt x="263" y="3182"/>
                  </a:cubicBezTo>
                  <a:lnTo>
                    <a:pt x="368" y="3182"/>
                  </a:lnTo>
                  <a:cubicBezTo>
                    <a:pt x="417" y="3182"/>
                    <a:pt x="466" y="3182"/>
                    <a:pt x="515" y="3189"/>
                  </a:cubicBezTo>
                  <a:lnTo>
                    <a:pt x="529" y="3189"/>
                  </a:lnTo>
                  <a:cubicBezTo>
                    <a:pt x="575" y="3196"/>
                    <a:pt x="617" y="3210"/>
                    <a:pt x="659" y="3231"/>
                  </a:cubicBezTo>
                  <a:lnTo>
                    <a:pt x="687" y="3242"/>
                  </a:lnTo>
                  <a:lnTo>
                    <a:pt x="701" y="3249"/>
                  </a:lnTo>
                  <a:lnTo>
                    <a:pt x="705" y="3252"/>
                  </a:lnTo>
                  <a:cubicBezTo>
                    <a:pt x="726" y="3263"/>
                    <a:pt x="747" y="3273"/>
                    <a:pt x="768" y="3284"/>
                  </a:cubicBezTo>
                  <a:cubicBezTo>
                    <a:pt x="855" y="3329"/>
                    <a:pt x="953" y="3392"/>
                    <a:pt x="1065" y="3459"/>
                  </a:cubicBezTo>
                  <a:cubicBezTo>
                    <a:pt x="1125" y="3497"/>
                    <a:pt x="1191" y="3539"/>
                    <a:pt x="1258" y="3585"/>
                  </a:cubicBezTo>
                  <a:lnTo>
                    <a:pt x="1324" y="3627"/>
                  </a:lnTo>
                  <a:cubicBezTo>
                    <a:pt x="1461" y="3714"/>
                    <a:pt x="1576" y="3791"/>
                    <a:pt x="1632" y="3819"/>
                  </a:cubicBezTo>
                  <a:cubicBezTo>
                    <a:pt x="1706" y="3861"/>
                    <a:pt x="1776" y="3907"/>
                    <a:pt x="1846" y="3956"/>
                  </a:cubicBezTo>
                  <a:lnTo>
                    <a:pt x="1933" y="4019"/>
                  </a:lnTo>
                  <a:lnTo>
                    <a:pt x="2028" y="4089"/>
                  </a:lnTo>
                  <a:cubicBezTo>
                    <a:pt x="2378" y="4338"/>
                    <a:pt x="2833" y="4688"/>
                    <a:pt x="2963" y="4800"/>
                  </a:cubicBezTo>
                  <a:cubicBezTo>
                    <a:pt x="3092" y="4915"/>
                    <a:pt x="3278" y="4968"/>
                    <a:pt x="3414" y="4989"/>
                  </a:cubicBezTo>
                  <a:cubicBezTo>
                    <a:pt x="3467" y="4996"/>
                    <a:pt x="3516" y="4999"/>
                    <a:pt x="3565" y="4999"/>
                  </a:cubicBezTo>
                  <a:lnTo>
                    <a:pt x="3582" y="4999"/>
                  </a:lnTo>
                  <a:cubicBezTo>
                    <a:pt x="3635" y="4999"/>
                    <a:pt x="3743" y="5013"/>
                    <a:pt x="3908" y="5031"/>
                  </a:cubicBezTo>
                  <a:lnTo>
                    <a:pt x="4160" y="5059"/>
                  </a:lnTo>
                  <a:lnTo>
                    <a:pt x="4167" y="5034"/>
                  </a:lnTo>
                  <a:lnTo>
                    <a:pt x="4174" y="5020"/>
                  </a:lnTo>
                  <a:lnTo>
                    <a:pt x="4198" y="4968"/>
                  </a:lnTo>
                  <a:lnTo>
                    <a:pt x="4205" y="4950"/>
                  </a:lnTo>
                  <a:lnTo>
                    <a:pt x="4223" y="4905"/>
                  </a:lnTo>
                  <a:lnTo>
                    <a:pt x="4230" y="4887"/>
                  </a:lnTo>
                  <a:lnTo>
                    <a:pt x="4247" y="4852"/>
                  </a:lnTo>
                  <a:lnTo>
                    <a:pt x="4254" y="4835"/>
                  </a:lnTo>
                  <a:lnTo>
                    <a:pt x="4268" y="4807"/>
                  </a:lnTo>
                  <a:lnTo>
                    <a:pt x="4275" y="4789"/>
                  </a:lnTo>
                  <a:lnTo>
                    <a:pt x="4286" y="4768"/>
                  </a:lnTo>
                  <a:lnTo>
                    <a:pt x="4293" y="4751"/>
                  </a:lnTo>
                  <a:lnTo>
                    <a:pt x="4303" y="4733"/>
                  </a:lnTo>
                  <a:lnTo>
                    <a:pt x="4310" y="4719"/>
                  </a:lnTo>
                  <a:lnTo>
                    <a:pt x="4317" y="4705"/>
                  </a:lnTo>
                  <a:lnTo>
                    <a:pt x="4324" y="4691"/>
                  </a:lnTo>
                  <a:lnTo>
                    <a:pt x="4328" y="4681"/>
                  </a:lnTo>
                  <a:lnTo>
                    <a:pt x="4335" y="4670"/>
                  </a:lnTo>
                  <a:lnTo>
                    <a:pt x="4342" y="4660"/>
                  </a:lnTo>
                  <a:lnTo>
                    <a:pt x="4345" y="4649"/>
                  </a:lnTo>
                  <a:lnTo>
                    <a:pt x="4349" y="4642"/>
                  </a:lnTo>
                  <a:lnTo>
                    <a:pt x="4356" y="4635"/>
                  </a:lnTo>
                  <a:lnTo>
                    <a:pt x="4359" y="4632"/>
                  </a:lnTo>
                  <a:lnTo>
                    <a:pt x="4363" y="4625"/>
                  </a:lnTo>
                  <a:lnTo>
                    <a:pt x="4363" y="4621"/>
                  </a:lnTo>
                  <a:lnTo>
                    <a:pt x="4366" y="4614"/>
                  </a:lnTo>
                  <a:lnTo>
                    <a:pt x="4370" y="4611"/>
                  </a:lnTo>
                  <a:lnTo>
                    <a:pt x="4373" y="4607"/>
                  </a:lnTo>
                  <a:lnTo>
                    <a:pt x="4377" y="4604"/>
                  </a:lnTo>
                  <a:cubicBezTo>
                    <a:pt x="4391" y="4586"/>
                    <a:pt x="4405" y="4569"/>
                    <a:pt x="4419" y="4548"/>
                  </a:cubicBezTo>
                  <a:cubicBezTo>
                    <a:pt x="4468" y="4457"/>
                    <a:pt x="4559" y="4394"/>
                    <a:pt x="4664" y="4383"/>
                  </a:cubicBezTo>
                  <a:cubicBezTo>
                    <a:pt x="4681" y="4380"/>
                    <a:pt x="4700" y="4378"/>
                    <a:pt x="4718" y="4378"/>
                  </a:cubicBezTo>
                  <a:cubicBezTo>
                    <a:pt x="4737" y="4378"/>
                    <a:pt x="4755" y="4380"/>
                    <a:pt x="4773" y="4383"/>
                  </a:cubicBezTo>
                  <a:lnTo>
                    <a:pt x="4797" y="4390"/>
                  </a:lnTo>
                  <a:lnTo>
                    <a:pt x="4818" y="4397"/>
                  </a:lnTo>
                  <a:lnTo>
                    <a:pt x="4822" y="4397"/>
                  </a:lnTo>
                  <a:lnTo>
                    <a:pt x="4843" y="4408"/>
                  </a:lnTo>
                  <a:lnTo>
                    <a:pt x="4846" y="4408"/>
                  </a:lnTo>
                  <a:lnTo>
                    <a:pt x="4864" y="4418"/>
                  </a:lnTo>
                  <a:lnTo>
                    <a:pt x="4867" y="4422"/>
                  </a:lnTo>
                  <a:lnTo>
                    <a:pt x="4888" y="4432"/>
                  </a:lnTo>
                  <a:lnTo>
                    <a:pt x="4892" y="4436"/>
                  </a:lnTo>
                  <a:lnTo>
                    <a:pt x="4909" y="4450"/>
                  </a:lnTo>
                  <a:lnTo>
                    <a:pt x="4916" y="4453"/>
                  </a:lnTo>
                  <a:lnTo>
                    <a:pt x="4930" y="4464"/>
                  </a:lnTo>
                  <a:lnTo>
                    <a:pt x="4937" y="4471"/>
                  </a:lnTo>
                  <a:lnTo>
                    <a:pt x="4955" y="4485"/>
                  </a:lnTo>
                  <a:lnTo>
                    <a:pt x="4962" y="4492"/>
                  </a:lnTo>
                  <a:lnTo>
                    <a:pt x="4976" y="4502"/>
                  </a:lnTo>
                  <a:lnTo>
                    <a:pt x="4986" y="4513"/>
                  </a:lnTo>
                  <a:lnTo>
                    <a:pt x="4997" y="4523"/>
                  </a:lnTo>
                  <a:lnTo>
                    <a:pt x="5011" y="4534"/>
                  </a:lnTo>
                  <a:lnTo>
                    <a:pt x="5021" y="4544"/>
                  </a:lnTo>
                  <a:lnTo>
                    <a:pt x="5035" y="4558"/>
                  </a:lnTo>
                  <a:cubicBezTo>
                    <a:pt x="5074" y="4530"/>
                    <a:pt x="5112" y="4509"/>
                    <a:pt x="5154" y="4488"/>
                  </a:cubicBezTo>
                  <a:lnTo>
                    <a:pt x="5144" y="4478"/>
                  </a:lnTo>
                  <a:lnTo>
                    <a:pt x="5130" y="4464"/>
                  </a:lnTo>
                  <a:lnTo>
                    <a:pt x="5112" y="4446"/>
                  </a:lnTo>
                  <a:lnTo>
                    <a:pt x="5098" y="4429"/>
                  </a:lnTo>
                  <a:lnTo>
                    <a:pt x="5081" y="4411"/>
                  </a:lnTo>
                  <a:lnTo>
                    <a:pt x="5070" y="4397"/>
                  </a:lnTo>
                  <a:lnTo>
                    <a:pt x="5049" y="4376"/>
                  </a:lnTo>
                  <a:lnTo>
                    <a:pt x="5035" y="4359"/>
                  </a:lnTo>
                  <a:lnTo>
                    <a:pt x="5018" y="4338"/>
                  </a:lnTo>
                  <a:lnTo>
                    <a:pt x="5007" y="4327"/>
                  </a:lnTo>
                  <a:lnTo>
                    <a:pt x="4997" y="4310"/>
                  </a:lnTo>
                  <a:lnTo>
                    <a:pt x="4986" y="4299"/>
                  </a:lnTo>
                  <a:lnTo>
                    <a:pt x="4976" y="4282"/>
                  </a:lnTo>
                  <a:lnTo>
                    <a:pt x="4965" y="4271"/>
                  </a:lnTo>
                  <a:lnTo>
                    <a:pt x="4958" y="4257"/>
                  </a:lnTo>
                  <a:lnTo>
                    <a:pt x="4948" y="4243"/>
                  </a:lnTo>
                  <a:lnTo>
                    <a:pt x="4941" y="4229"/>
                  </a:lnTo>
                  <a:lnTo>
                    <a:pt x="4934" y="4219"/>
                  </a:lnTo>
                  <a:lnTo>
                    <a:pt x="4927" y="4205"/>
                  </a:lnTo>
                  <a:lnTo>
                    <a:pt x="4920" y="4194"/>
                  </a:lnTo>
                  <a:lnTo>
                    <a:pt x="4916" y="4180"/>
                  </a:lnTo>
                  <a:lnTo>
                    <a:pt x="4913" y="4170"/>
                  </a:lnTo>
                  <a:cubicBezTo>
                    <a:pt x="4913" y="4166"/>
                    <a:pt x="4909" y="4163"/>
                    <a:pt x="4906" y="4156"/>
                  </a:cubicBezTo>
                  <a:lnTo>
                    <a:pt x="4902" y="4145"/>
                  </a:lnTo>
                  <a:cubicBezTo>
                    <a:pt x="4902" y="4142"/>
                    <a:pt x="4902" y="4138"/>
                    <a:pt x="4902" y="4131"/>
                  </a:cubicBezTo>
                  <a:cubicBezTo>
                    <a:pt x="4899" y="4127"/>
                    <a:pt x="4902" y="4127"/>
                    <a:pt x="4902" y="4124"/>
                  </a:cubicBezTo>
                  <a:lnTo>
                    <a:pt x="4902" y="4110"/>
                  </a:lnTo>
                  <a:lnTo>
                    <a:pt x="4902" y="4099"/>
                  </a:lnTo>
                  <a:cubicBezTo>
                    <a:pt x="4899" y="4092"/>
                    <a:pt x="4899" y="4085"/>
                    <a:pt x="4902" y="4078"/>
                  </a:cubicBezTo>
                  <a:cubicBezTo>
                    <a:pt x="4909" y="4005"/>
                    <a:pt x="4860" y="3949"/>
                    <a:pt x="4804" y="3889"/>
                  </a:cubicBezTo>
                  <a:cubicBezTo>
                    <a:pt x="4759" y="3847"/>
                    <a:pt x="4723" y="3791"/>
                    <a:pt x="4706" y="3732"/>
                  </a:cubicBezTo>
                  <a:cubicBezTo>
                    <a:pt x="4702" y="3665"/>
                    <a:pt x="4713" y="3599"/>
                    <a:pt x="4745" y="3536"/>
                  </a:cubicBezTo>
                  <a:cubicBezTo>
                    <a:pt x="4766" y="3483"/>
                    <a:pt x="4787" y="3420"/>
                    <a:pt x="4769" y="3399"/>
                  </a:cubicBezTo>
                  <a:cubicBezTo>
                    <a:pt x="4730" y="3354"/>
                    <a:pt x="4699" y="3305"/>
                    <a:pt x="4678" y="3249"/>
                  </a:cubicBezTo>
                  <a:cubicBezTo>
                    <a:pt x="4632" y="3161"/>
                    <a:pt x="4604" y="3102"/>
                    <a:pt x="4545" y="3095"/>
                  </a:cubicBezTo>
                  <a:cubicBezTo>
                    <a:pt x="4457" y="3081"/>
                    <a:pt x="4293" y="3011"/>
                    <a:pt x="4153" y="2927"/>
                  </a:cubicBezTo>
                  <a:cubicBezTo>
                    <a:pt x="3960" y="2815"/>
                    <a:pt x="3869" y="2706"/>
                    <a:pt x="3883" y="2608"/>
                  </a:cubicBezTo>
                  <a:cubicBezTo>
                    <a:pt x="3894" y="2535"/>
                    <a:pt x="3813" y="2451"/>
                    <a:pt x="3659" y="2374"/>
                  </a:cubicBezTo>
                  <a:cubicBezTo>
                    <a:pt x="3565" y="2328"/>
                    <a:pt x="3516" y="2118"/>
                    <a:pt x="3509" y="1988"/>
                  </a:cubicBezTo>
                  <a:cubicBezTo>
                    <a:pt x="3505" y="1873"/>
                    <a:pt x="3533" y="1799"/>
                    <a:pt x="3593" y="1764"/>
                  </a:cubicBezTo>
                  <a:cubicBezTo>
                    <a:pt x="3600" y="1757"/>
                    <a:pt x="3607" y="1747"/>
                    <a:pt x="3610" y="1736"/>
                  </a:cubicBezTo>
                  <a:cubicBezTo>
                    <a:pt x="3628" y="1691"/>
                    <a:pt x="3642" y="1638"/>
                    <a:pt x="3652" y="1589"/>
                  </a:cubicBezTo>
                  <a:cubicBezTo>
                    <a:pt x="3677" y="1495"/>
                    <a:pt x="3701" y="1393"/>
                    <a:pt x="3764" y="1344"/>
                  </a:cubicBezTo>
                  <a:cubicBezTo>
                    <a:pt x="3783" y="1332"/>
                    <a:pt x="3806" y="1323"/>
                    <a:pt x="3830" y="1323"/>
                  </a:cubicBezTo>
                  <a:cubicBezTo>
                    <a:pt x="3834" y="1323"/>
                    <a:pt x="3838" y="1323"/>
                    <a:pt x="3841" y="1323"/>
                  </a:cubicBezTo>
                  <a:cubicBezTo>
                    <a:pt x="3841" y="1295"/>
                    <a:pt x="3838" y="1267"/>
                    <a:pt x="3834" y="1239"/>
                  </a:cubicBezTo>
                  <a:cubicBezTo>
                    <a:pt x="3824" y="1176"/>
                    <a:pt x="3824" y="1106"/>
                    <a:pt x="3841" y="1043"/>
                  </a:cubicBezTo>
                  <a:cubicBezTo>
                    <a:pt x="3848" y="1026"/>
                    <a:pt x="3848" y="1008"/>
                    <a:pt x="3838" y="991"/>
                  </a:cubicBezTo>
                  <a:cubicBezTo>
                    <a:pt x="3799" y="955"/>
                    <a:pt x="3751" y="934"/>
                    <a:pt x="3699" y="934"/>
                  </a:cubicBezTo>
                  <a:cubicBezTo>
                    <a:pt x="3695" y="934"/>
                    <a:pt x="3691" y="934"/>
                    <a:pt x="3687" y="935"/>
                  </a:cubicBezTo>
                  <a:cubicBezTo>
                    <a:pt x="3540" y="935"/>
                    <a:pt x="3320" y="728"/>
                    <a:pt x="3320" y="546"/>
                  </a:cubicBezTo>
                  <a:cubicBezTo>
                    <a:pt x="3320" y="480"/>
                    <a:pt x="3260" y="385"/>
                    <a:pt x="3211" y="308"/>
                  </a:cubicBezTo>
                  <a:lnTo>
                    <a:pt x="3183" y="263"/>
                  </a:lnTo>
                  <a:lnTo>
                    <a:pt x="3180" y="256"/>
                  </a:lnTo>
                  <a:lnTo>
                    <a:pt x="3183" y="273"/>
                  </a:lnTo>
                  <a:cubicBezTo>
                    <a:pt x="3162" y="283"/>
                    <a:pt x="3139" y="288"/>
                    <a:pt x="3115" y="288"/>
                  </a:cubicBezTo>
                  <a:cubicBezTo>
                    <a:pt x="3034" y="288"/>
                    <a:pt x="2941" y="235"/>
                    <a:pt x="2844" y="179"/>
                  </a:cubicBezTo>
                  <a:cubicBezTo>
                    <a:pt x="2787" y="146"/>
                    <a:pt x="2694" y="94"/>
                    <a:pt x="2660" y="94"/>
                  </a:cubicBezTo>
                  <a:cubicBezTo>
                    <a:pt x="2658" y="94"/>
                    <a:pt x="2656" y="94"/>
                    <a:pt x="2654" y="95"/>
                  </a:cubicBezTo>
                  <a:cubicBezTo>
                    <a:pt x="2627" y="108"/>
                    <a:pt x="2600" y="113"/>
                    <a:pt x="2574" y="113"/>
                  </a:cubicBezTo>
                  <a:cubicBezTo>
                    <a:pt x="2516" y="113"/>
                    <a:pt x="2461" y="87"/>
                    <a:pt x="2413" y="63"/>
                  </a:cubicBezTo>
                  <a:cubicBezTo>
                    <a:pt x="2346" y="22"/>
                    <a:pt x="2272" y="1"/>
                    <a:pt x="2194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012" name="Google Shape;7012;p105"/>
            <p:cNvSpPr/>
            <p:nvPr/>
          </p:nvSpPr>
          <p:spPr>
            <a:xfrm>
              <a:off x="2360965" y="1751568"/>
              <a:ext cx="584" cy="204"/>
            </a:xfrm>
            <a:custGeom>
              <a:avLst/>
              <a:gdLst/>
              <a:ahLst/>
              <a:cxnLst/>
              <a:rect l="l" t="t" r="r" b="b"/>
              <a:pathLst>
                <a:path w="43" h="15" extrusionOk="0">
                  <a:moveTo>
                    <a:pt x="0" y="1"/>
                  </a:moveTo>
                  <a:lnTo>
                    <a:pt x="42" y="15"/>
                  </a:lnTo>
                  <a:lnTo>
                    <a:pt x="42" y="15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013" name="Google Shape;7013;p105"/>
            <p:cNvSpPr/>
            <p:nvPr/>
          </p:nvSpPr>
          <p:spPr>
            <a:xfrm>
              <a:off x="2333674" y="1776048"/>
              <a:ext cx="15465" cy="8147"/>
            </a:xfrm>
            <a:custGeom>
              <a:avLst/>
              <a:gdLst/>
              <a:ahLst/>
              <a:cxnLst/>
              <a:rect l="l" t="t" r="r" b="b"/>
              <a:pathLst>
                <a:path w="1139" h="600" extrusionOk="0">
                  <a:moveTo>
                    <a:pt x="1139" y="0"/>
                  </a:moveTo>
                  <a:cubicBezTo>
                    <a:pt x="1086" y="28"/>
                    <a:pt x="501" y="340"/>
                    <a:pt x="1" y="599"/>
                  </a:cubicBezTo>
                  <a:cubicBezTo>
                    <a:pt x="452" y="368"/>
                    <a:pt x="971" y="91"/>
                    <a:pt x="1139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014" name="Google Shape;7014;p105"/>
            <p:cNvSpPr/>
            <p:nvPr/>
          </p:nvSpPr>
          <p:spPr>
            <a:xfrm>
              <a:off x="2333674" y="17841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015" name="Google Shape;7015;p105"/>
            <p:cNvSpPr/>
            <p:nvPr/>
          </p:nvSpPr>
          <p:spPr>
            <a:xfrm>
              <a:off x="2334720" y="1789218"/>
              <a:ext cx="1059" cy="4481"/>
            </a:xfrm>
            <a:custGeom>
              <a:avLst/>
              <a:gdLst/>
              <a:ahLst/>
              <a:cxnLst/>
              <a:rect l="l" t="t" r="r" b="b"/>
              <a:pathLst>
                <a:path w="78" h="330" extrusionOk="0">
                  <a:moveTo>
                    <a:pt x="78" y="329"/>
                  </a:moveTo>
                  <a:cubicBezTo>
                    <a:pt x="53" y="224"/>
                    <a:pt x="25" y="105"/>
                    <a:pt x="1" y="0"/>
                  </a:cubicBezTo>
                  <a:cubicBezTo>
                    <a:pt x="25" y="105"/>
                    <a:pt x="53" y="224"/>
                    <a:pt x="78" y="329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016" name="Google Shape;7016;p105"/>
            <p:cNvSpPr/>
            <p:nvPr/>
          </p:nvSpPr>
          <p:spPr>
            <a:xfrm>
              <a:off x="2334530" y="1788403"/>
              <a:ext cx="204" cy="828"/>
            </a:xfrm>
            <a:custGeom>
              <a:avLst/>
              <a:gdLst/>
              <a:ahLst/>
              <a:cxnLst/>
              <a:rect l="l" t="t" r="r" b="b"/>
              <a:pathLst>
                <a:path w="15" h="61" extrusionOk="0">
                  <a:moveTo>
                    <a:pt x="1" y="1"/>
                  </a:moveTo>
                  <a:lnTo>
                    <a:pt x="15" y="6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017" name="Google Shape;7017;p105"/>
            <p:cNvSpPr/>
            <p:nvPr/>
          </p:nvSpPr>
          <p:spPr>
            <a:xfrm>
              <a:off x="2334340" y="1787697"/>
              <a:ext cx="204" cy="720"/>
            </a:xfrm>
            <a:custGeom>
              <a:avLst/>
              <a:gdLst/>
              <a:ahLst/>
              <a:cxnLst/>
              <a:rect l="l" t="t" r="r" b="b"/>
              <a:pathLst>
                <a:path w="15" h="53" extrusionOk="0">
                  <a:moveTo>
                    <a:pt x="1" y="0"/>
                  </a:moveTo>
                  <a:lnTo>
                    <a:pt x="15" y="53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018" name="Google Shape;7018;p105"/>
            <p:cNvSpPr/>
            <p:nvPr/>
          </p:nvSpPr>
          <p:spPr>
            <a:xfrm>
              <a:off x="2333770" y="17850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019" name="Google Shape;7019;p105"/>
            <p:cNvSpPr/>
            <p:nvPr/>
          </p:nvSpPr>
          <p:spPr>
            <a:xfrm>
              <a:off x="2334150" y="1787073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1" y="1"/>
                  </a:moveTo>
                  <a:cubicBezTo>
                    <a:pt x="4" y="11"/>
                    <a:pt x="8" y="29"/>
                    <a:pt x="15" y="43"/>
                  </a:cubicBezTo>
                  <a:cubicBezTo>
                    <a:pt x="8" y="29"/>
                    <a:pt x="4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020" name="Google Shape;7020;p105"/>
            <p:cNvSpPr/>
            <p:nvPr/>
          </p:nvSpPr>
          <p:spPr>
            <a:xfrm>
              <a:off x="2333865" y="178574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021" name="Google Shape;7021;p105"/>
            <p:cNvSpPr/>
            <p:nvPr/>
          </p:nvSpPr>
          <p:spPr>
            <a:xfrm>
              <a:off x="2334055" y="178646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022" name="Google Shape;7022;p105"/>
            <p:cNvSpPr/>
            <p:nvPr/>
          </p:nvSpPr>
          <p:spPr>
            <a:xfrm>
              <a:off x="2333674" y="17841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023" name="Google Shape;7023;p105"/>
            <p:cNvSpPr/>
            <p:nvPr/>
          </p:nvSpPr>
          <p:spPr>
            <a:xfrm>
              <a:off x="2369709" y="1751568"/>
              <a:ext cx="2580" cy="1249"/>
            </a:xfrm>
            <a:custGeom>
              <a:avLst/>
              <a:gdLst/>
              <a:ahLst/>
              <a:cxnLst/>
              <a:rect l="l" t="t" r="r" b="b"/>
              <a:pathLst>
                <a:path w="190" h="92" extrusionOk="0">
                  <a:moveTo>
                    <a:pt x="0" y="8"/>
                  </a:moveTo>
                  <a:cubicBezTo>
                    <a:pt x="29" y="1"/>
                    <a:pt x="130" y="57"/>
                    <a:pt x="190" y="92"/>
                  </a:cubicBezTo>
                  <a:cubicBezTo>
                    <a:pt x="130" y="57"/>
                    <a:pt x="29" y="1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024" name="Google Shape;7024;p105"/>
            <p:cNvSpPr/>
            <p:nvPr/>
          </p:nvSpPr>
          <p:spPr>
            <a:xfrm>
              <a:off x="2348135" y="1797392"/>
              <a:ext cx="2620" cy="1724"/>
            </a:xfrm>
            <a:custGeom>
              <a:avLst/>
              <a:gdLst/>
              <a:ahLst/>
              <a:cxnLst/>
              <a:rect l="l" t="t" r="r" b="b"/>
              <a:pathLst>
                <a:path w="193" h="127" extrusionOk="0">
                  <a:moveTo>
                    <a:pt x="0" y="0"/>
                  </a:moveTo>
                  <a:lnTo>
                    <a:pt x="0" y="0"/>
                  </a:lnTo>
                  <a:cubicBezTo>
                    <a:pt x="63" y="39"/>
                    <a:pt x="126" y="84"/>
                    <a:pt x="193" y="126"/>
                  </a:cubicBezTo>
                  <a:cubicBezTo>
                    <a:pt x="126" y="81"/>
                    <a:pt x="63" y="39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025" name="Google Shape;7025;p105"/>
            <p:cNvSpPr/>
            <p:nvPr/>
          </p:nvSpPr>
          <p:spPr>
            <a:xfrm>
              <a:off x="2337666" y="17936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026" name="Google Shape;7026;p105"/>
            <p:cNvSpPr/>
            <p:nvPr/>
          </p:nvSpPr>
          <p:spPr>
            <a:xfrm>
              <a:off x="2338046" y="1793590"/>
              <a:ext cx="679" cy="14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1" y="0"/>
                  </a:moveTo>
                  <a:lnTo>
                    <a:pt x="50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027" name="Google Shape;7027;p105"/>
            <p:cNvSpPr/>
            <p:nvPr/>
          </p:nvSpPr>
          <p:spPr>
            <a:xfrm>
              <a:off x="2342663" y="1794255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1" y="0"/>
                  </a:moveTo>
                  <a:lnTo>
                    <a:pt x="25" y="14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028" name="Google Shape;7028;p105"/>
            <p:cNvSpPr/>
            <p:nvPr/>
          </p:nvSpPr>
          <p:spPr>
            <a:xfrm>
              <a:off x="2344088" y="1795016"/>
              <a:ext cx="4060" cy="2390"/>
            </a:xfrm>
            <a:custGeom>
              <a:avLst/>
              <a:gdLst/>
              <a:ahLst/>
              <a:cxnLst/>
              <a:rect l="l" t="t" r="r" b="b"/>
              <a:pathLst>
                <a:path w="299" h="176" extrusionOk="0">
                  <a:moveTo>
                    <a:pt x="1" y="0"/>
                  </a:moveTo>
                  <a:cubicBezTo>
                    <a:pt x="88" y="46"/>
                    <a:pt x="186" y="105"/>
                    <a:pt x="298" y="175"/>
                  </a:cubicBezTo>
                  <a:cubicBezTo>
                    <a:pt x="186" y="105"/>
                    <a:pt x="88" y="46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029" name="Google Shape;7029;p105"/>
            <p:cNvSpPr/>
            <p:nvPr/>
          </p:nvSpPr>
          <p:spPr>
            <a:xfrm>
              <a:off x="2343192" y="179454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030" name="Google Shape;7030;p105"/>
            <p:cNvSpPr/>
            <p:nvPr/>
          </p:nvSpPr>
          <p:spPr>
            <a:xfrm>
              <a:off x="2338712" y="1793590"/>
              <a:ext cx="2009" cy="109"/>
            </a:xfrm>
            <a:custGeom>
              <a:avLst/>
              <a:gdLst/>
              <a:ahLst/>
              <a:cxnLst/>
              <a:rect l="l" t="t" r="r" b="b"/>
              <a:pathLst>
                <a:path w="148" h="8" extrusionOk="0">
                  <a:moveTo>
                    <a:pt x="1" y="0"/>
                  </a:moveTo>
                  <a:cubicBezTo>
                    <a:pt x="50" y="0"/>
                    <a:pt x="99" y="4"/>
                    <a:pt x="148" y="7"/>
                  </a:cubicBezTo>
                  <a:cubicBezTo>
                    <a:pt x="99" y="4"/>
                    <a:pt x="50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031" name="Google Shape;7031;p105"/>
            <p:cNvSpPr/>
            <p:nvPr/>
          </p:nvSpPr>
          <p:spPr>
            <a:xfrm>
              <a:off x="2382309" y="18183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032" name="Google Shape;7032;p105"/>
            <p:cNvSpPr/>
            <p:nvPr/>
          </p:nvSpPr>
          <p:spPr>
            <a:xfrm>
              <a:off x="2386776" y="1818776"/>
              <a:ext cx="3435" cy="394"/>
            </a:xfrm>
            <a:custGeom>
              <a:avLst/>
              <a:gdLst/>
              <a:ahLst/>
              <a:cxnLst/>
              <a:rect l="l" t="t" r="r" b="b"/>
              <a:pathLst>
                <a:path w="253" h="29" extrusionOk="0">
                  <a:moveTo>
                    <a:pt x="252" y="29"/>
                  </a:moveTo>
                  <a:lnTo>
                    <a:pt x="0" y="1"/>
                  </a:lnTo>
                  <a:lnTo>
                    <a:pt x="252" y="29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033" name="Google Shape;7033;p105"/>
            <p:cNvSpPr/>
            <p:nvPr/>
          </p:nvSpPr>
          <p:spPr>
            <a:xfrm>
              <a:off x="2392098" y="1811662"/>
              <a:ext cx="11663" cy="11554"/>
            </a:xfrm>
            <a:custGeom>
              <a:avLst/>
              <a:gdLst/>
              <a:ahLst/>
              <a:cxnLst/>
              <a:rect l="l" t="t" r="r" b="b"/>
              <a:pathLst>
                <a:path w="859" h="851" extrusionOk="0">
                  <a:moveTo>
                    <a:pt x="408" y="0"/>
                  </a:moveTo>
                  <a:cubicBezTo>
                    <a:pt x="403" y="0"/>
                    <a:pt x="398" y="1"/>
                    <a:pt x="392" y="3"/>
                  </a:cubicBezTo>
                  <a:cubicBezTo>
                    <a:pt x="322" y="7"/>
                    <a:pt x="263" y="49"/>
                    <a:pt x="235" y="112"/>
                  </a:cubicBezTo>
                  <a:cubicBezTo>
                    <a:pt x="217" y="136"/>
                    <a:pt x="200" y="161"/>
                    <a:pt x="179" y="182"/>
                  </a:cubicBezTo>
                  <a:lnTo>
                    <a:pt x="175" y="185"/>
                  </a:lnTo>
                  <a:lnTo>
                    <a:pt x="172" y="192"/>
                  </a:lnTo>
                  <a:lnTo>
                    <a:pt x="168" y="196"/>
                  </a:lnTo>
                  <a:lnTo>
                    <a:pt x="165" y="199"/>
                  </a:lnTo>
                  <a:lnTo>
                    <a:pt x="161" y="206"/>
                  </a:lnTo>
                  <a:lnTo>
                    <a:pt x="161" y="210"/>
                  </a:lnTo>
                  <a:lnTo>
                    <a:pt x="158" y="217"/>
                  </a:lnTo>
                  <a:lnTo>
                    <a:pt x="158" y="220"/>
                  </a:lnTo>
                  <a:lnTo>
                    <a:pt x="151" y="234"/>
                  </a:lnTo>
                  <a:lnTo>
                    <a:pt x="147" y="238"/>
                  </a:lnTo>
                  <a:lnTo>
                    <a:pt x="140" y="252"/>
                  </a:lnTo>
                  <a:lnTo>
                    <a:pt x="140" y="255"/>
                  </a:lnTo>
                  <a:lnTo>
                    <a:pt x="130" y="273"/>
                  </a:lnTo>
                  <a:lnTo>
                    <a:pt x="126" y="280"/>
                  </a:lnTo>
                  <a:lnTo>
                    <a:pt x="119" y="301"/>
                  </a:lnTo>
                  <a:lnTo>
                    <a:pt x="116" y="308"/>
                  </a:lnTo>
                  <a:lnTo>
                    <a:pt x="102" y="332"/>
                  </a:lnTo>
                  <a:lnTo>
                    <a:pt x="102" y="336"/>
                  </a:lnTo>
                  <a:lnTo>
                    <a:pt x="88" y="367"/>
                  </a:lnTo>
                  <a:lnTo>
                    <a:pt x="88" y="371"/>
                  </a:lnTo>
                  <a:cubicBezTo>
                    <a:pt x="63" y="420"/>
                    <a:pt x="35" y="486"/>
                    <a:pt x="0" y="567"/>
                  </a:cubicBezTo>
                  <a:lnTo>
                    <a:pt x="252" y="598"/>
                  </a:lnTo>
                  <a:lnTo>
                    <a:pt x="270" y="598"/>
                  </a:lnTo>
                  <a:lnTo>
                    <a:pt x="550" y="833"/>
                  </a:lnTo>
                  <a:lnTo>
                    <a:pt x="858" y="850"/>
                  </a:lnTo>
                  <a:cubicBezTo>
                    <a:pt x="837" y="791"/>
                    <a:pt x="809" y="728"/>
                    <a:pt x="785" y="668"/>
                  </a:cubicBezTo>
                  <a:cubicBezTo>
                    <a:pt x="687" y="434"/>
                    <a:pt x="631" y="297"/>
                    <a:pt x="631" y="231"/>
                  </a:cubicBezTo>
                  <a:cubicBezTo>
                    <a:pt x="631" y="199"/>
                    <a:pt x="638" y="171"/>
                    <a:pt x="655" y="143"/>
                  </a:cubicBezTo>
                  <a:lnTo>
                    <a:pt x="641" y="133"/>
                  </a:lnTo>
                  <a:lnTo>
                    <a:pt x="620" y="112"/>
                  </a:lnTo>
                  <a:lnTo>
                    <a:pt x="599" y="94"/>
                  </a:lnTo>
                  <a:lnTo>
                    <a:pt x="582" y="77"/>
                  </a:lnTo>
                  <a:lnTo>
                    <a:pt x="564" y="63"/>
                  </a:lnTo>
                  <a:lnTo>
                    <a:pt x="543" y="49"/>
                  </a:lnTo>
                  <a:lnTo>
                    <a:pt x="529" y="38"/>
                  </a:lnTo>
                  <a:lnTo>
                    <a:pt x="512" y="28"/>
                  </a:lnTo>
                  <a:lnTo>
                    <a:pt x="498" y="21"/>
                  </a:lnTo>
                  <a:lnTo>
                    <a:pt x="484" y="10"/>
                  </a:lnTo>
                  <a:lnTo>
                    <a:pt x="470" y="7"/>
                  </a:lnTo>
                  <a:cubicBezTo>
                    <a:pt x="463" y="7"/>
                    <a:pt x="459" y="3"/>
                    <a:pt x="452" y="3"/>
                  </a:cubicBezTo>
                  <a:lnTo>
                    <a:pt x="424" y="3"/>
                  </a:lnTo>
                  <a:cubicBezTo>
                    <a:pt x="419" y="1"/>
                    <a:pt x="413" y="0"/>
                    <a:pt x="408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034" name="Google Shape;7034;p105"/>
            <p:cNvSpPr/>
            <p:nvPr/>
          </p:nvSpPr>
          <p:spPr>
            <a:xfrm>
              <a:off x="2392003" y="1819401"/>
              <a:ext cx="3435" cy="434"/>
            </a:xfrm>
            <a:custGeom>
              <a:avLst/>
              <a:gdLst/>
              <a:ahLst/>
              <a:cxnLst/>
              <a:rect l="l" t="t" r="r" b="b"/>
              <a:pathLst>
                <a:path w="253" h="32" extrusionOk="0">
                  <a:moveTo>
                    <a:pt x="0" y="0"/>
                  </a:moveTo>
                  <a:lnTo>
                    <a:pt x="0" y="0"/>
                  </a:lnTo>
                  <a:lnTo>
                    <a:pt x="252" y="32"/>
                  </a:lnTo>
                  <a:lnTo>
                    <a:pt x="252" y="32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035" name="Google Shape;7035;p105"/>
            <p:cNvSpPr/>
            <p:nvPr/>
          </p:nvSpPr>
          <p:spPr>
            <a:xfrm>
              <a:off x="2399471" y="1823053"/>
              <a:ext cx="4236" cy="204"/>
            </a:xfrm>
            <a:custGeom>
              <a:avLst/>
              <a:gdLst/>
              <a:ahLst/>
              <a:cxnLst/>
              <a:rect l="l" t="t" r="r" b="b"/>
              <a:pathLst>
                <a:path w="312" h="15" extrusionOk="0">
                  <a:moveTo>
                    <a:pt x="312" y="15"/>
                  </a:moveTo>
                  <a:lnTo>
                    <a:pt x="312" y="15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036" name="Google Shape;7036;p105"/>
            <p:cNvSpPr/>
            <p:nvPr/>
          </p:nvSpPr>
          <p:spPr>
            <a:xfrm>
              <a:off x="2397991" y="181174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037" name="Google Shape;7037;p105"/>
            <p:cNvSpPr/>
            <p:nvPr/>
          </p:nvSpPr>
          <p:spPr>
            <a:xfrm>
              <a:off x="2393185" y="1816685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038" name="Google Shape;7038;p105"/>
            <p:cNvSpPr/>
            <p:nvPr/>
          </p:nvSpPr>
          <p:spPr>
            <a:xfrm>
              <a:off x="2399702" y="1812598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"/>
                  </a:moveTo>
                  <a:lnTo>
                    <a:pt x="15" y="15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039" name="Google Shape;7039;p105"/>
            <p:cNvSpPr/>
            <p:nvPr/>
          </p:nvSpPr>
          <p:spPr>
            <a:xfrm>
              <a:off x="2399227" y="181227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0"/>
                  </a:moveTo>
                  <a:lnTo>
                    <a:pt x="15" y="1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040" name="Google Shape;7040;p105"/>
            <p:cNvSpPr/>
            <p:nvPr/>
          </p:nvSpPr>
          <p:spPr>
            <a:xfrm>
              <a:off x="2398426" y="181183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041" name="Google Shape;7041;p105"/>
            <p:cNvSpPr/>
            <p:nvPr/>
          </p:nvSpPr>
          <p:spPr>
            <a:xfrm>
              <a:off x="2397367" y="1811743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1"/>
                  </a:moveTo>
                  <a:cubicBezTo>
                    <a:pt x="8" y="1"/>
                    <a:pt x="18" y="1"/>
                    <a:pt x="29" y="1"/>
                  </a:cubicBezTo>
                  <a:cubicBezTo>
                    <a:pt x="18" y="1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042" name="Google Shape;7042;p105"/>
            <p:cNvSpPr/>
            <p:nvPr/>
          </p:nvSpPr>
          <p:spPr>
            <a:xfrm>
              <a:off x="2393755" y="181540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043" name="Google Shape;7043;p105"/>
            <p:cNvSpPr/>
            <p:nvPr/>
          </p:nvSpPr>
          <p:spPr>
            <a:xfrm>
              <a:off x="2400747" y="1813549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044" name="Google Shape;7044;p105"/>
            <p:cNvSpPr/>
            <p:nvPr/>
          </p:nvSpPr>
          <p:spPr>
            <a:xfrm>
              <a:off x="2393375" y="181616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045" name="Google Shape;7045;p105"/>
            <p:cNvSpPr/>
            <p:nvPr/>
          </p:nvSpPr>
          <p:spPr>
            <a:xfrm>
              <a:off x="2400177" y="1813033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0"/>
                  </a:moveTo>
                  <a:lnTo>
                    <a:pt x="22" y="18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046" name="Google Shape;7046;p105"/>
            <p:cNvSpPr/>
            <p:nvPr/>
          </p:nvSpPr>
          <p:spPr>
            <a:xfrm>
              <a:off x="2393565" y="1815735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047" name="Google Shape;7047;p105"/>
            <p:cNvSpPr/>
            <p:nvPr/>
          </p:nvSpPr>
          <p:spPr>
            <a:xfrm>
              <a:off x="2398806" y="181202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1"/>
                  </a:moveTo>
                  <a:lnTo>
                    <a:pt x="14" y="8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048" name="Google Shape;7048;p105"/>
            <p:cNvSpPr/>
            <p:nvPr/>
          </p:nvSpPr>
          <p:spPr>
            <a:xfrm>
              <a:off x="2394420" y="18142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049" name="Google Shape;7049;p105"/>
            <p:cNvSpPr/>
            <p:nvPr/>
          </p:nvSpPr>
          <p:spPr>
            <a:xfrm>
              <a:off x="2394040" y="181483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050" name="Google Shape;7050;p105"/>
            <p:cNvSpPr/>
            <p:nvPr/>
          </p:nvSpPr>
          <p:spPr>
            <a:xfrm>
              <a:off x="2394135" y="181464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051" name="Google Shape;7051;p105"/>
            <p:cNvSpPr/>
            <p:nvPr/>
          </p:nvSpPr>
          <p:spPr>
            <a:xfrm>
              <a:off x="2394230" y="181449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052" name="Google Shape;7052;p105"/>
            <p:cNvSpPr/>
            <p:nvPr/>
          </p:nvSpPr>
          <p:spPr>
            <a:xfrm>
              <a:off x="2394380" y="18143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053" name="Google Shape;7053;p105"/>
            <p:cNvSpPr/>
            <p:nvPr/>
          </p:nvSpPr>
          <p:spPr>
            <a:xfrm>
              <a:off x="2394325" y="18144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054" name="Google Shape;7054;p105"/>
            <p:cNvSpPr/>
            <p:nvPr/>
          </p:nvSpPr>
          <p:spPr>
            <a:xfrm>
              <a:off x="2393904" y="181507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055" name="Google Shape;7055;p105"/>
            <p:cNvSpPr/>
            <p:nvPr/>
          </p:nvSpPr>
          <p:spPr>
            <a:xfrm>
              <a:off x="2013313" y="1624754"/>
              <a:ext cx="94975" cy="80080"/>
            </a:xfrm>
            <a:custGeom>
              <a:avLst/>
              <a:gdLst/>
              <a:ahLst/>
              <a:cxnLst/>
              <a:rect l="l" t="t" r="r" b="b"/>
              <a:pathLst>
                <a:path w="6995" h="5898" extrusionOk="0">
                  <a:moveTo>
                    <a:pt x="3942" y="0"/>
                  </a:moveTo>
                  <a:cubicBezTo>
                    <a:pt x="3907" y="7"/>
                    <a:pt x="3872" y="7"/>
                    <a:pt x="3837" y="7"/>
                  </a:cubicBezTo>
                  <a:cubicBezTo>
                    <a:pt x="3830" y="7"/>
                    <a:pt x="3823" y="6"/>
                    <a:pt x="3816" y="6"/>
                  </a:cubicBezTo>
                  <a:cubicBezTo>
                    <a:pt x="3753" y="6"/>
                    <a:pt x="3692" y="33"/>
                    <a:pt x="3652" y="77"/>
                  </a:cubicBezTo>
                  <a:cubicBezTo>
                    <a:pt x="3585" y="147"/>
                    <a:pt x="3557" y="259"/>
                    <a:pt x="3571" y="403"/>
                  </a:cubicBezTo>
                  <a:cubicBezTo>
                    <a:pt x="3589" y="504"/>
                    <a:pt x="3564" y="606"/>
                    <a:pt x="3501" y="686"/>
                  </a:cubicBezTo>
                  <a:cubicBezTo>
                    <a:pt x="3392" y="812"/>
                    <a:pt x="3196" y="837"/>
                    <a:pt x="2944" y="854"/>
                  </a:cubicBezTo>
                  <a:cubicBezTo>
                    <a:pt x="2780" y="868"/>
                    <a:pt x="2762" y="935"/>
                    <a:pt x="2731" y="1037"/>
                  </a:cubicBezTo>
                  <a:cubicBezTo>
                    <a:pt x="2720" y="1114"/>
                    <a:pt x="2682" y="1180"/>
                    <a:pt x="2626" y="1229"/>
                  </a:cubicBezTo>
                  <a:cubicBezTo>
                    <a:pt x="2580" y="1265"/>
                    <a:pt x="2517" y="1276"/>
                    <a:pt x="2454" y="1276"/>
                  </a:cubicBezTo>
                  <a:cubicBezTo>
                    <a:pt x="2368" y="1276"/>
                    <a:pt x="2282" y="1255"/>
                    <a:pt x="2234" y="1243"/>
                  </a:cubicBezTo>
                  <a:cubicBezTo>
                    <a:pt x="2080" y="1198"/>
                    <a:pt x="1884" y="1100"/>
                    <a:pt x="1835" y="967"/>
                  </a:cubicBezTo>
                  <a:cubicBezTo>
                    <a:pt x="1831" y="949"/>
                    <a:pt x="1810" y="938"/>
                    <a:pt x="1782" y="935"/>
                  </a:cubicBezTo>
                  <a:cubicBezTo>
                    <a:pt x="1712" y="935"/>
                    <a:pt x="1646" y="967"/>
                    <a:pt x="1607" y="1023"/>
                  </a:cubicBezTo>
                  <a:cubicBezTo>
                    <a:pt x="1604" y="1037"/>
                    <a:pt x="1590" y="1065"/>
                    <a:pt x="1632" y="1110"/>
                  </a:cubicBezTo>
                  <a:cubicBezTo>
                    <a:pt x="1747" y="1240"/>
                    <a:pt x="1803" y="1408"/>
                    <a:pt x="1793" y="1579"/>
                  </a:cubicBezTo>
                  <a:cubicBezTo>
                    <a:pt x="1789" y="1660"/>
                    <a:pt x="1754" y="1737"/>
                    <a:pt x="1695" y="1789"/>
                  </a:cubicBezTo>
                  <a:cubicBezTo>
                    <a:pt x="1663" y="1814"/>
                    <a:pt x="1628" y="1823"/>
                    <a:pt x="1591" y="1823"/>
                  </a:cubicBezTo>
                  <a:cubicBezTo>
                    <a:pt x="1538" y="1823"/>
                    <a:pt x="1482" y="1804"/>
                    <a:pt x="1429" y="1786"/>
                  </a:cubicBezTo>
                  <a:cubicBezTo>
                    <a:pt x="1369" y="1765"/>
                    <a:pt x="1317" y="1749"/>
                    <a:pt x="1275" y="1749"/>
                  </a:cubicBezTo>
                  <a:cubicBezTo>
                    <a:pt x="1252" y="1749"/>
                    <a:pt x="1232" y="1754"/>
                    <a:pt x="1215" y="1765"/>
                  </a:cubicBezTo>
                  <a:cubicBezTo>
                    <a:pt x="1173" y="1797"/>
                    <a:pt x="1136" y="1809"/>
                    <a:pt x="1104" y="1809"/>
                  </a:cubicBezTo>
                  <a:cubicBezTo>
                    <a:pt x="1036" y="1809"/>
                    <a:pt x="988" y="1756"/>
                    <a:pt x="952" y="1716"/>
                  </a:cubicBezTo>
                  <a:cubicBezTo>
                    <a:pt x="921" y="1670"/>
                    <a:pt x="875" y="1635"/>
                    <a:pt x="823" y="1614"/>
                  </a:cubicBezTo>
                  <a:cubicBezTo>
                    <a:pt x="798" y="1605"/>
                    <a:pt x="777" y="1601"/>
                    <a:pt x="756" y="1601"/>
                  </a:cubicBezTo>
                  <a:cubicBezTo>
                    <a:pt x="719" y="1601"/>
                    <a:pt x="684" y="1613"/>
                    <a:pt x="637" y="1628"/>
                  </a:cubicBezTo>
                  <a:cubicBezTo>
                    <a:pt x="557" y="1658"/>
                    <a:pt x="472" y="1675"/>
                    <a:pt x="386" y="1675"/>
                  </a:cubicBezTo>
                  <a:cubicBezTo>
                    <a:pt x="360" y="1675"/>
                    <a:pt x="334" y="1673"/>
                    <a:pt x="308" y="1670"/>
                  </a:cubicBezTo>
                  <a:cubicBezTo>
                    <a:pt x="291" y="1669"/>
                    <a:pt x="275" y="1668"/>
                    <a:pt x="260" y="1668"/>
                  </a:cubicBezTo>
                  <a:cubicBezTo>
                    <a:pt x="115" y="1668"/>
                    <a:pt x="33" y="1724"/>
                    <a:pt x="14" y="1765"/>
                  </a:cubicBezTo>
                  <a:cubicBezTo>
                    <a:pt x="0" y="1782"/>
                    <a:pt x="7" y="1807"/>
                    <a:pt x="25" y="1821"/>
                  </a:cubicBezTo>
                  <a:cubicBezTo>
                    <a:pt x="77" y="1887"/>
                    <a:pt x="98" y="1978"/>
                    <a:pt x="77" y="2059"/>
                  </a:cubicBezTo>
                  <a:cubicBezTo>
                    <a:pt x="74" y="2111"/>
                    <a:pt x="70" y="2139"/>
                    <a:pt x="91" y="2164"/>
                  </a:cubicBezTo>
                  <a:cubicBezTo>
                    <a:pt x="112" y="2192"/>
                    <a:pt x="235" y="2220"/>
                    <a:pt x="340" y="2241"/>
                  </a:cubicBezTo>
                  <a:cubicBezTo>
                    <a:pt x="476" y="2269"/>
                    <a:pt x="651" y="2304"/>
                    <a:pt x="795" y="2381"/>
                  </a:cubicBezTo>
                  <a:cubicBezTo>
                    <a:pt x="874" y="2427"/>
                    <a:pt x="963" y="2455"/>
                    <a:pt x="1055" y="2455"/>
                  </a:cubicBezTo>
                  <a:cubicBezTo>
                    <a:pt x="1060" y="2455"/>
                    <a:pt x="1066" y="2455"/>
                    <a:pt x="1071" y="2454"/>
                  </a:cubicBezTo>
                  <a:cubicBezTo>
                    <a:pt x="1080" y="2454"/>
                    <a:pt x="1089" y="2453"/>
                    <a:pt x="1097" y="2453"/>
                  </a:cubicBezTo>
                  <a:cubicBezTo>
                    <a:pt x="1165" y="2453"/>
                    <a:pt x="1229" y="2477"/>
                    <a:pt x="1281" y="2517"/>
                  </a:cubicBezTo>
                  <a:cubicBezTo>
                    <a:pt x="1309" y="2538"/>
                    <a:pt x="1341" y="2556"/>
                    <a:pt x="1369" y="2570"/>
                  </a:cubicBezTo>
                  <a:cubicBezTo>
                    <a:pt x="1457" y="2615"/>
                    <a:pt x="1481" y="2650"/>
                    <a:pt x="1488" y="2808"/>
                  </a:cubicBezTo>
                  <a:cubicBezTo>
                    <a:pt x="1495" y="2997"/>
                    <a:pt x="1646" y="3155"/>
                    <a:pt x="1870" y="3218"/>
                  </a:cubicBezTo>
                  <a:cubicBezTo>
                    <a:pt x="2090" y="3277"/>
                    <a:pt x="2066" y="3424"/>
                    <a:pt x="2052" y="3519"/>
                  </a:cubicBezTo>
                  <a:cubicBezTo>
                    <a:pt x="2038" y="3575"/>
                    <a:pt x="2038" y="3631"/>
                    <a:pt x="2055" y="3683"/>
                  </a:cubicBezTo>
                  <a:cubicBezTo>
                    <a:pt x="2108" y="3799"/>
                    <a:pt x="2069" y="3932"/>
                    <a:pt x="2027" y="4061"/>
                  </a:cubicBezTo>
                  <a:cubicBezTo>
                    <a:pt x="1996" y="4159"/>
                    <a:pt x="1964" y="4264"/>
                    <a:pt x="1982" y="4352"/>
                  </a:cubicBezTo>
                  <a:cubicBezTo>
                    <a:pt x="2017" y="4548"/>
                    <a:pt x="1898" y="5140"/>
                    <a:pt x="1751" y="5346"/>
                  </a:cubicBezTo>
                  <a:lnTo>
                    <a:pt x="1779" y="5357"/>
                  </a:lnTo>
                  <a:cubicBezTo>
                    <a:pt x="1845" y="5388"/>
                    <a:pt x="1908" y="5420"/>
                    <a:pt x="1971" y="5455"/>
                  </a:cubicBezTo>
                  <a:cubicBezTo>
                    <a:pt x="2045" y="5500"/>
                    <a:pt x="2125" y="5535"/>
                    <a:pt x="2206" y="5567"/>
                  </a:cubicBezTo>
                  <a:cubicBezTo>
                    <a:pt x="2307" y="5609"/>
                    <a:pt x="2405" y="5654"/>
                    <a:pt x="2503" y="5710"/>
                  </a:cubicBezTo>
                  <a:cubicBezTo>
                    <a:pt x="2560" y="5746"/>
                    <a:pt x="2640" y="5763"/>
                    <a:pt x="2708" y="5763"/>
                  </a:cubicBezTo>
                  <a:cubicBezTo>
                    <a:pt x="2753" y="5763"/>
                    <a:pt x="2793" y="5756"/>
                    <a:pt x="2818" y="5742"/>
                  </a:cubicBezTo>
                  <a:cubicBezTo>
                    <a:pt x="2818" y="5742"/>
                    <a:pt x="2832" y="5731"/>
                    <a:pt x="2832" y="5728"/>
                  </a:cubicBezTo>
                  <a:cubicBezTo>
                    <a:pt x="2829" y="5679"/>
                    <a:pt x="2857" y="5630"/>
                    <a:pt x="2902" y="5612"/>
                  </a:cubicBezTo>
                  <a:cubicBezTo>
                    <a:pt x="2909" y="5609"/>
                    <a:pt x="2916" y="5605"/>
                    <a:pt x="2923" y="5605"/>
                  </a:cubicBezTo>
                  <a:lnTo>
                    <a:pt x="2951" y="5605"/>
                  </a:lnTo>
                  <a:cubicBezTo>
                    <a:pt x="2962" y="5605"/>
                    <a:pt x="2972" y="5605"/>
                    <a:pt x="2983" y="5609"/>
                  </a:cubicBezTo>
                  <a:lnTo>
                    <a:pt x="2986" y="5609"/>
                  </a:lnTo>
                  <a:cubicBezTo>
                    <a:pt x="2997" y="5609"/>
                    <a:pt x="3007" y="5612"/>
                    <a:pt x="3014" y="5616"/>
                  </a:cubicBezTo>
                  <a:lnTo>
                    <a:pt x="3021" y="5616"/>
                  </a:lnTo>
                  <a:cubicBezTo>
                    <a:pt x="3032" y="5619"/>
                    <a:pt x="3039" y="5623"/>
                    <a:pt x="3049" y="5630"/>
                  </a:cubicBezTo>
                  <a:lnTo>
                    <a:pt x="3056" y="5633"/>
                  </a:lnTo>
                  <a:cubicBezTo>
                    <a:pt x="3067" y="5637"/>
                    <a:pt x="3077" y="5644"/>
                    <a:pt x="3084" y="5647"/>
                  </a:cubicBezTo>
                  <a:lnTo>
                    <a:pt x="3091" y="5651"/>
                  </a:lnTo>
                  <a:lnTo>
                    <a:pt x="3119" y="5668"/>
                  </a:lnTo>
                  <a:lnTo>
                    <a:pt x="3123" y="5672"/>
                  </a:lnTo>
                  <a:lnTo>
                    <a:pt x="3147" y="5689"/>
                  </a:lnTo>
                  <a:lnTo>
                    <a:pt x="3154" y="5696"/>
                  </a:lnTo>
                  <a:lnTo>
                    <a:pt x="3179" y="5714"/>
                  </a:lnTo>
                  <a:lnTo>
                    <a:pt x="3182" y="5717"/>
                  </a:lnTo>
                  <a:lnTo>
                    <a:pt x="3203" y="5738"/>
                  </a:lnTo>
                  <a:cubicBezTo>
                    <a:pt x="3256" y="5794"/>
                    <a:pt x="3480" y="5826"/>
                    <a:pt x="3624" y="5847"/>
                  </a:cubicBezTo>
                  <a:cubicBezTo>
                    <a:pt x="3697" y="5857"/>
                    <a:pt x="3767" y="5864"/>
                    <a:pt x="3820" y="5878"/>
                  </a:cubicBezTo>
                  <a:cubicBezTo>
                    <a:pt x="3900" y="5890"/>
                    <a:pt x="3981" y="5897"/>
                    <a:pt x="4062" y="5897"/>
                  </a:cubicBezTo>
                  <a:cubicBezTo>
                    <a:pt x="4100" y="5897"/>
                    <a:pt x="4139" y="5896"/>
                    <a:pt x="4177" y="5892"/>
                  </a:cubicBezTo>
                  <a:lnTo>
                    <a:pt x="4285" y="5892"/>
                  </a:lnTo>
                  <a:cubicBezTo>
                    <a:pt x="4282" y="5875"/>
                    <a:pt x="4278" y="5857"/>
                    <a:pt x="4271" y="5840"/>
                  </a:cubicBezTo>
                  <a:cubicBezTo>
                    <a:pt x="4229" y="5721"/>
                    <a:pt x="4243" y="5588"/>
                    <a:pt x="4310" y="5483"/>
                  </a:cubicBezTo>
                  <a:cubicBezTo>
                    <a:pt x="4397" y="5343"/>
                    <a:pt x="4572" y="5245"/>
                    <a:pt x="4775" y="5213"/>
                  </a:cubicBezTo>
                  <a:cubicBezTo>
                    <a:pt x="4809" y="5208"/>
                    <a:pt x="4846" y="5206"/>
                    <a:pt x="4886" y="5206"/>
                  </a:cubicBezTo>
                  <a:cubicBezTo>
                    <a:pt x="5199" y="5206"/>
                    <a:pt x="5683" y="5351"/>
                    <a:pt x="5826" y="5441"/>
                  </a:cubicBezTo>
                  <a:cubicBezTo>
                    <a:pt x="5868" y="5468"/>
                    <a:pt x="5914" y="5482"/>
                    <a:pt x="5963" y="5482"/>
                  </a:cubicBezTo>
                  <a:cubicBezTo>
                    <a:pt x="6083" y="5482"/>
                    <a:pt x="6220" y="5400"/>
                    <a:pt x="6372" y="5241"/>
                  </a:cubicBezTo>
                  <a:cubicBezTo>
                    <a:pt x="6463" y="5136"/>
                    <a:pt x="6578" y="5059"/>
                    <a:pt x="6704" y="5010"/>
                  </a:cubicBezTo>
                  <a:lnTo>
                    <a:pt x="6704" y="5006"/>
                  </a:lnTo>
                  <a:cubicBezTo>
                    <a:pt x="6711" y="4989"/>
                    <a:pt x="6715" y="4975"/>
                    <a:pt x="6722" y="4957"/>
                  </a:cubicBezTo>
                  <a:lnTo>
                    <a:pt x="6725" y="4943"/>
                  </a:lnTo>
                  <a:cubicBezTo>
                    <a:pt x="6732" y="4926"/>
                    <a:pt x="6739" y="4912"/>
                    <a:pt x="6746" y="4894"/>
                  </a:cubicBezTo>
                  <a:lnTo>
                    <a:pt x="6757" y="4870"/>
                  </a:lnTo>
                  <a:cubicBezTo>
                    <a:pt x="6722" y="4863"/>
                    <a:pt x="6687" y="4863"/>
                    <a:pt x="6655" y="4863"/>
                  </a:cubicBezTo>
                  <a:cubicBezTo>
                    <a:pt x="6624" y="4863"/>
                    <a:pt x="6592" y="4863"/>
                    <a:pt x="6561" y="4856"/>
                  </a:cubicBezTo>
                  <a:cubicBezTo>
                    <a:pt x="6480" y="4849"/>
                    <a:pt x="6407" y="4800"/>
                    <a:pt x="6368" y="4726"/>
                  </a:cubicBezTo>
                  <a:cubicBezTo>
                    <a:pt x="6333" y="4649"/>
                    <a:pt x="6344" y="4558"/>
                    <a:pt x="6393" y="4488"/>
                  </a:cubicBezTo>
                  <a:cubicBezTo>
                    <a:pt x="6414" y="4453"/>
                    <a:pt x="6414" y="4453"/>
                    <a:pt x="6354" y="4404"/>
                  </a:cubicBezTo>
                  <a:cubicBezTo>
                    <a:pt x="6305" y="4369"/>
                    <a:pt x="6267" y="4327"/>
                    <a:pt x="6235" y="4278"/>
                  </a:cubicBezTo>
                  <a:cubicBezTo>
                    <a:pt x="6207" y="4236"/>
                    <a:pt x="6179" y="4184"/>
                    <a:pt x="6204" y="4135"/>
                  </a:cubicBezTo>
                  <a:cubicBezTo>
                    <a:pt x="6228" y="4093"/>
                    <a:pt x="6270" y="4065"/>
                    <a:pt x="6319" y="4065"/>
                  </a:cubicBezTo>
                  <a:cubicBezTo>
                    <a:pt x="6337" y="4061"/>
                    <a:pt x="6354" y="4058"/>
                    <a:pt x="6368" y="4051"/>
                  </a:cubicBezTo>
                  <a:cubicBezTo>
                    <a:pt x="6393" y="4037"/>
                    <a:pt x="6414" y="4016"/>
                    <a:pt x="6431" y="3991"/>
                  </a:cubicBezTo>
                  <a:cubicBezTo>
                    <a:pt x="6442" y="3974"/>
                    <a:pt x="6452" y="3956"/>
                    <a:pt x="6459" y="3939"/>
                  </a:cubicBezTo>
                  <a:cubicBezTo>
                    <a:pt x="6410" y="3900"/>
                    <a:pt x="6319" y="3802"/>
                    <a:pt x="6382" y="3603"/>
                  </a:cubicBezTo>
                  <a:cubicBezTo>
                    <a:pt x="6400" y="3554"/>
                    <a:pt x="6389" y="3540"/>
                    <a:pt x="6354" y="3501"/>
                  </a:cubicBezTo>
                  <a:cubicBezTo>
                    <a:pt x="6312" y="3463"/>
                    <a:pt x="6288" y="3410"/>
                    <a:pt x="6284" y="3354"/>
                  </a:cubicBezTo>
                  <a:cubicBezTo>
                    <a:pt x="6284" y="3337"/>
                    <a:pt x="6277" y="3323"/>
                    <a:pt x="6263" y="3316"/>
                  </a:cubicBezTo>
                  <a:cubicBezTo>
                    <a:pt x="6259" y="3314"/>
                    <a:pt x="6254" y="3313"/>
                    <a:pt x="6248" y="3313"/>
                  </a:cubicBezTo>
                  <a:cubicBezTo>
                    <a:pt x="6225" y="3313"/>
                    <a:pt x="6192" y="3327"/>
                    <a:pt x="6158" y="3372"/>
                  </a:cubicBezTo>
                  <a:cubicBezTo>
                    <a:pt x="6112" y="3428"/>
                    <a:pt x="6068" y="3456"/>
                    <a:pt x="6027" y="3456"/>
                  </a:cubicBezTo>
                  <a:cubicBezTo>
                    <a:pt x="6012" y="3456"/>
                    <a:pt x="5997" y="3453"/>
                    <a:pt x="5983" y="3445"/>
                  </a:cubicBezTo>
                  <a:cubicBezTo>
                    <a:pt x="5966" y="3435"/>
                    <a:pt x="5952" y="3421"/>
                    <a:pt x="5945" y="3403"/>
                  </a:cubicBezTo>
                  <a:cubicBezTo>
                    <a:pt x="5941" y="3400"/>
                    <a:pt x="5941" y="3396"/>
                    <a:pt x="5941" y="3389"/>
                  </a:cubicBezTo>
                  <a:cubicBezTo>
                    <a:pt x="5938" y="3386"/>
                    <a:pt x="5934" y="3379"/>
                    <a:pt x="5934" y="3375"/>
                  </a:cubicBezTo>
                  <a:cubicBezTo>
                    <a:pt x="5920" y="3319"/>
                    <a:pt x="5934" y="3235"/>
                    <a:pt x="5969" y="3127"/>
                  </a:cubicBezTo>
                  <a:cubicBezTo>
                    <a:pt x="6008" y="3032"/>
                    <a:pt x="6064" y="2948"/>
                    <a:pt x="6141" y="2881"/>
                  </a:cubicBezTo>
                  <a:cubicBezTo>
                    <a:pt x="6165" y="2857"/>
                    <a:pt x="6186" y="2839"/>
                    <a:pt x="6207" y="2822"/>
                  </a:cubicBezTo>
                  <a:cubicBezTo>
                    <a:pt x="6260" y="2776"/>
                    <a:pt x="6312" y="2727"/>
                    <a:pt x="6319" y="2696"/>
                  </a:cubicBezTo>
                  <a:cubicBezTo>
                    <a:pt x="6323" y="2689"/>
                    <a:pt x="6323" y="2678"/>
                    <a:pt x="6326" y="2668"/>
                  </a:cubicBezTo>
                  <a:lnTo>
                    <a:pt x="6326" y="2664"/>
                  </a:lnTo>
                  <a:cubicBezTo>
                    <a:pt x="6330" y="2657"/>
                    <a:pt x="6333" y="2650"/>
                    <a:pt x="6337" y="2643"/>
                  </a:cubicBezTo>
                  <a:lnTo>
                    <a:pt x="6337" y="2640"/>
                  </a:lnTo>
                  <a:cubicBezTo>
                    <a:pt x="6340" y="2633"/>
                    <a:pt x="6344" y="2622"/>
                    <a:pt x="6347" y="2615"/>
                  </a:cubicBezTo>
                  <a:lnTo>
                    <a:pt x="6351" y="2608"/>
                  </a:lnTo>
                  <a:cubicBezTo>
                    <a:pt x="6354" y="2605"/>
                    <a:pt x="6358" y="2598"/>
                    <a:pt x="6361" y="2591"/>
                  </a:cubicBezTo>
                  <a:lnTo>
                    <a:pt x="6365" y="2584"/>
                  </a:lnTo>
                  <a:cubicBezTo>
                    <a:pt x="6368" y="2580"/>
                    <a:pt x="6375" y="2573"/>
                    <a:pt x="6379" y="2566"/>
                  </a:cubicBezTo>
                  <a:lnTo>
                    <a:pt x="6382" y="2559"/>
                  </a:lnTo>
                  <a:lnTo>
                    <a:pt x="6396" y="2545"/>
                  </a:lnTo>
                  <a:lnTo>
                    <a:pt x="6403" y="2538"/>
                  </a:lnTo>
                  <a:lnTo>
                    <a:pt x="6421" y="2521"/>
                  </a:lnTo>
                  <a:lnTo>
                    <a:pt x="6428" y="2514"/>
                  </a:lnTo>
                  <a:lnTo>
                    <a:pt x="6442" y="2500"/>
                  </a:lnTo>
                  <a:lnTo>
                    <a:pt x="6452" y="2496"/>
                  </a:lnTo>
                  <a:lnTo>
                    <a:pt x="6466" y="2482"/>
                  </a:lnTo>
                  <a:lnTo>
                    <a:pt x="6477" y="2475"/>
                  </a:lnTo>
                  <a:lnTo>
                    <a:pt x="6491" y="2465"/>
                  </a:lnTo>
                  <a:lnTo>
                    <a:pt x="6501" y="2458"/>
                  </a:lnTo>
                  <a:lnTo>
                    <a:pt x="6519" y="2451"/>
                  </a:lnTo>
                  <a:lnTo>
                    <a:pt x="6529" y="2444"/>
                  </a:lnTo>
                  <a:lnTo>
                    <a:pt x="6547" y="2437"/>
                  </a:lnTo>
                  <a:lnTo>
                    <a:pt x="6557" y="2433"/>
                  </a:lnTo>
                  <a:lnTo>
                    <a:pt x="6575" y="2426"/>
                  </a:lnTo>
                  <a:lnTo>
                    <a:pt x="6585" y="2423"/>
                  </a:lnTo>
                  <a:lnTo>
                    <a:pt x="6603" y="2419"/>
                  </a:lnTo>
                  <a:lnTo>
                    <a:pt x="6655" y="2419"/>
                  </a:lnTo>
                  <a:cubicBezTo>
                    <a:pt x="6662" y="2409"/>
                    <a:pt x="6666" y="2398"/>
                    <a:pt x="6669" y="2384"/>
                  </a:cubicBezTo>
                  <a:cubicBezTo>
                    <a:pt x="6683" y="2332"/>
                    <a:pt x="6690" y="2279"/>
                    <a:pt x="6694" y="2227"/>
                  </a:cubicBezTo>
                  <a:cubicBezTo>
                    <a:pt x="6697" y="2174"/>
                    <a:pt x="6704" y="2122"/>
                    <a:pt x="6715" y="2069"/>
                  </a:cubicBezTo>
                  <a:cubicBezTo>
                    <a:pt x="6715" y="2066"/>
                    <a:pt x="6715" y="2062"/>
                    <a:pt x="6715" y="2055"/>
                  </a:cubicBezTo>
                  <a:lnTo>
                    <a:pt x="6725" y="2020"/>
                  </a:lnTo>
                  <a:cubicBezTo>
                    <a:pt x="6760" y="1866"/>
                    <a:pt x="6795" y="1709"/>
                    <a:pt x="6956" y="1572"/>
                  </a:cubicBezTo>
                  <a:cubicBezTo>
                    <a:pt x="6991" y="1544"/>
                    <a:pt x="6995" y="1530"/>
                    <a:pt x="6995" y="1530"/>
                  </a:cubicBezTo>
                  <a:cubicBezTo>
                    <a:pt x="6967" y="1513"/>
                    <a:pt x="6935" y="1506"/>
                    <a:pt x="6907" y="1506"/>
                  </a:cubicBezTo>
                  <a:cubicBezTo>
                    <a:pt x="6902" y="1506"/>
                    <a:pt x="6897" y="1506"/>
                    <a:pt x="6892" y="1506"/>
                  </a:cubicBezTo>
                  <a:cubicBezTo>
                    <a:pt x="6845" y="1506"/>
                    <a:pt x="6799" y="1492"/>
                    <a:pt x="6764" y="1460"/>
                  </a:cubicBezTo>
                  <a:cubicBezTo>
                    <a:pt x="6718" y="1429"/>
                    <a:pt x="6662" y="1411"/>
                    <a:pt x="6603" y="1408"/>
                  </a:cubicBezTo>
                  <a:cubicBezTo>
                    <a:pt x="6599" y="1408"/>
                    <a:pt x="6596" y="1408"/>
                    <a:pt x="6592" y="1408"/>
                  </a:cubicBezTo>
                  <a:cubicBezTo>
                    <a:pt x="6438" y="1408"/>
                    <a:pt x="6293" y="1335"/>
                    <a:pt x="6200" y="1212"/>
                  </a:cubicBezTo>
                  <a:cubicBezTo>
                    <a:pt x="6197" y="1212"/>
                    <a:pt x="6197" y="1208"/>
                    <a:pt x="6193" y="1208"/>
                  </a:cubicBezTo>
                  <a:cubicBezTo>
                    <a:pt x="6169" y="1191"/>
                    <a:pt x="6141" y="1177"/>
                    <a:pt x="6113" y="1173"/>
                  </a:cubicBezTo>
                  <a:cubicBezTo>
                    <a:pt x="6014" y="1145"/>
                    <a:pt x="5913" y="1134"/>
                    <a:pt x="5814" y="1134"/>
                  </a:cubicBezTo>
                  <a:cubicBezTo>
                    <a:pt x="5800" y="1134"/>
                    <a:pt x="5787" y="1134"/>
                    <a:pt x="5773" y="1135"/>
                  </a:cubicBezTo>
                  <a:cubicBezTo>
                    <a:pt x="5745" y="1135"/>
                    <a:pt x="5721" y="1135"/>
                    <a:pt x="5693" y="1142"/>
                  </a:cubicBezTo>
                  <a:lnTo>
                    <a:pt x="5654" y="1142"/>
                  </a:lnTo>
                  <a:cubicBezTo>
                    <a:pt x="5647" y="1142"/>
                    <a:pt x="5637" y="1142"/>
                    <a:pt x="5630" y="1138"/>
                  </a:cubicBezTo>
                  <a:lnTo>
                    <a:pt x="5623" y="1138"/>
                  </a:lnTo>
                  <a:cubicBezTo>
                    <a:pt x="5616" y="1138"/>
                    <a:pt x="5609" y="1135"/>
                    <a:pt x="5602" y="1131"/>
                  </a:cubicBezTo>
                  <a:lnTo>
                    <a:pt x="5595" y="1128"/>
                  </a:lnTo>
                  <a:cubicBezTo>
                    <a:pt x="5588" y="1124"/>
                    <a:pt x="5581" y="1121"/>
                    <a:pt x="5574" y="1117"/>
                  </a:cubicBezTo>
                  <a:lnTo>
                    <a:pt x="5567" y="1110"/>
                  </a:lnTo>
                  <a:lnTo>
                    <a:pt x="5553" y="1096"/>
                  </a:lnTo>
                  <a:lnTo>
                    <a:pt x="5546" y="1093"/>
                  </a:lnTo>
                  <a:lnTo>
                    <a:pt x="5532" y="1075"/>
                  </a:lnTo>
                  <a:lnTo>
                    <a:pt x="5525" y="1072"/>
                  </a:lnTo>
                  <a:lnTo>
                    <a:pt x="5511" y="1054"/>
                  </a:lnTo>
                  <a:lnTo>
                    <a:pt x="5507" y="1047"/>
                  </a:lnTo>
                  <a:lnTo>
                    <a:pt x="5490" y="1026"/>
                  </a:lnTo>
                  <a:cubicBezTo>
                    <a:pt x="5460" y="986"/>
                    <a:pt x="5439" y="959"/>
                    <a:pt x="5420" y="959"/>
                  </a:cubicBezTo>
                  <a:cubicBezTo>
                    <a:pt x="5418" y="959"/>
                    <a:pt x="5417" y="959"/>
                    <a:pt x="5416" y="960"/>
                  </a:cubicBezTo>
                  <a:cubicBezTo>
                    <a:pt x="5404" y="962"/>
                    <a:pt x="5391" y="963"/>
                    <a:pt x="5379" y="963"/>
                  </a:cubicBezTo>
                  <a:cubicBezTo>
                    <a:pt x="5343" y="963"/>
                    <a:pt x="5309" y="952"/>
                    <a:pt x="5283" y="928"/>
                  </a:cubicBezTo>
                  <a:cubicBezTo>
                    <a:pt x="5265" y="917"/>
                    <a:pt x="5251" y="900"/>
                    <a:pt x="5241" y="886"/>
                  </a:cubicBezTo>
                  <a:cubicBezTo>
                    <a:pt x="5209" y="833"/>
                    <a:pt x="5192" y="777"/>
                    <a:pt x="5185" y="718"/>
                  </a:cubicBezTo>
                  <a:lnTo>
                    <a:pt x="5174" y="728"/>
                  </a:lnTo>
                  <a:cubicBezTo>
                    <a:pt x="5129" y="767"/>
                    <a:pt x="5080" y="798"/>
                    <a:pt x="5031" y="826"/>
                  </a:cubicBezTo>
                  <a:cubicBezTo>
                    <a:pt x="5011" y="836"/>
                    <a:pt x="4989" y="840"/>
                    <a:pt x="4968" y="840"/>
                  </a:cubicBezTo>
                  <a:cubicBezTo>
                    <a:pt x="4949" y="840"/>
                    <a:pt x="4930" y="837"/>
                    <a:pt x="4912" y="830"/>
                  </a:cubicBezTo>
                  <a:lnTo>
                    <a:pt x="4898" y="823"/>
                  </a:lnTo>
                  <a:cubicBezTo>
                    <a:pt x="4849" y="791"/>
                    <a:pt x="4814" y="739"/>
                    <a:pt x="4800" y="679"/>
                  </a:cubicBezTo>
                  <a:cubicBezTo>
                    <a:pt x="4793" y="651"/>
                    <a:pt x="4786" y="627"/>
                    <a:pt x="4782" y="599"/>
                  </a:cubicBezTo>
                  <a:cubicBezTo>
                    <a:pt x="4761" y="571"/>
                    <a:pt x="4649" y="518"/>
                    <a:pt x="4590" y="490"/>
                  </a:cubicBezTo>
                  <a:cubicBezTo>
                    <a:pt x="4548" y="473"/>
                    <a:pt x="4506" y="452"/>
                    <a:pt x="4474" y="434"/>
                  </a:cubicBezTo>
                  <a:cubicBezTo>
                    <a:pt x="4425" y="403"/>
                    <a:pt x="4380" y="368"/>
                    <a:pt x="4338" y="322"/>
                  </a:cubicBezTo>
                  <a:cubicBezTo>
                    <a:pt x="4317" y="301"/>
                    <a:pt x="4292" y="280"/>
                    <a:pt x="4268" y="259"/>
                  </a:cubicBezTo>
                  <a:cubicBezTo>
                    <a:pt x="4251" y="282"/>
                    <a:pt x="4225" y="293"/>
                    <a:pt x="4198" y="293"/>
                  </a:cubicBezTo>
                  <a:cubicBezTo>
                    <a:pt x="4191" y="293"/>
                    <a:pt x="4184" y="292"/>
                    <a:pt x="4177" y="291"/>
                  </a:cubicBezTo>
                  <a:cubicBezTo>
                    <a:pt x="4079" y="273"/>
                    <a:pt x="3981" y="95"/>
                    <a:pt x="3967" y="11"/>
                  </a:cubicBezTo>
                  <a:lnTo>
                    <a:pt x="3956" y="7"/>
                  </a:lnTo>
                  <a:lnTo>
                    <a:pt x="3953" y="4"/>
                  </a:lnTo>
                  <a:lnTo>
                    <a:pt x="3942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056" name="Google Shape;7056;p105"/>
            <p:cNvSpPr/>
            <p:nvPr/>
          </p:nvSpPr>
          <p:spPr>
            <a:xfrm>
              <a:off x="2113407" y="1701277"/>
              <a:ext cx="5580" cy="11812"/>
            </a:xfrm>
            <a:custGeom>
              <a:avLst/>
              <a:gdLst/>
              <a:ahLst/>
              <a:cxnLst/>
              <a:rect l="l" t="t" r="r" b="b"/>
              <a:pathLst>
                <a:path w="411" h="870" extrusionOk="0">
                  <a:moveTo>
                    <a:pt x="362" y="1"/>
                  </a:moveTo>
                  <a:lnTo>
                    <a:pt x="362" y="1"/>
                  </a:lnTo>
                  <a:cubicBezTo>
                    <a:pt x="351" y="11"/>
                    <a:pt x="337" y="29"/>
                    <a:pt x="327" y="39"/>
                  </a:cubicBezTo>
                  <a:cubicBezTo>
                    <a:pt x="260" y="130"/>
                    <a:pt x="176" y="204"/>
                    <a:pt x="81" y="263"/>
                  </a:cubicBezTo>
                  <a:cubicBezTo>
                    <a:pt x="1" y="312"/>
                    <a:pt x="8" y="484"/>
                    <a:pt x="57" y="624"/>
                  </a:cubicBezTo>
                  <a:cubicBezTo>
                    <a:pt x="107" y="761"/>
                    <a:pt x="196" y="870"/>
                    <a:pt x="259" y="870"/>
                  </a:cubicBezTo>
                  <a:cubicBezTo>
                    <a:pt x="261" y="870"/>
                    <a:pt x="264" y="869"/>
                    <a:pt x="267" y="869"/>
                  </a:cubicBezTo>
                  <a:cubicBezTo>
                    <a:pt x="281" y="869"/>
                    <a:pt x="302" y="844"/>
                    <a:pt x="320" y="809"/>
                  </a:cubicBezTo>
                  <a:cubicBezTo>
                    <a:pt x="411" y="610"/>
                    <a:pt x="397" y="141"/>
                    <a:pt x="362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057" name="Google Shape;7057;p105"/>
            <p:cNvSpPr/>
            <p:nvPr/>
          </p:nvSpPr>
          <p:spPr>
            <a:xfrm>
              <a:off x="2091696" y="1640056"/>
              <a:ext cx="4616" cy="543"/>
            </a:xfrm>
            <a:custGeom>
              <a:avLst/>
              <a:gdLst/>
              <a:ahLst/>
              <a:cxnLst/>
              <a:rect l="l" t="t" r="r" b="b"/>
              <a:pathLst>
                <a:path w="340" h="40" extrusionOk="0">
                  <a:moveTo>
                    <a:pt x="34" y="0"/>
                  </a:moveTo>
                  <a:cubicBezTo>
                    <a:pt x="23" y="0"/>
                    <a:pt x="11" y="0"/>
                    <a:pt x="0" y="1"/>
                  </a:cubicBezTo>
                  <a:lnTo>
                    <a:pt x="46" y="1"/>
                  </a:lnTo>
                  <a:cubicBezTo>
                    <a:pt x="133" y="4"/>
                    <a:pt x="221" y="11"/>
                    <a:pt x="305" y="32"/>
                  </a:cubicBezTo>
                  <a:lnTo>
                    <a:pt x="340" y="39"/>
                  </a:lnTo>
                  <a:cubicBezTo>
                    <a:pt x="239" y="14"/>
                    <a:pt x="135" y="0"/>
                    <a:pt x="34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058" name="Google Shape;7058;p105"/>
            <p:cNvSpPr/>
            <p:nvPr/>
          </p:nvSpPr>
          <p:spPr>
            <a:xfrm>
              <a:off x="2083563" y="163439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059" name="Google Shape;7059;p105"/>
            <p:cNvSpPr/>
            <p:nvPr/>
          </p:nvSpPr>
          <p:spPr>
            <a:xfrm>
              <a:off x="2066972" y="1624699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060" name="Google Shape;7060;p105"/>
            <p:cNvSpPr/>
            <p:nvPr/>
          </p:nvSpPr>
          <p:spPr>
            <a:xfrm>
              <a:off x="2087840" y="1638630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" y="1"/>
                  </a:moveTo>
                  <a:lnTo>
                    <a:pt x="18" y="22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061" name="Google Shape;7061;p105"/>
            <p:cNvSpPr/>
            <p:nvPr/>
          </p:nvSpPr>
          <p:spPr>
            <a:xfrm>
              <a:off x="2089741" y="1640151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1"/>
                  </a:moveTo>
                  <a:cubicBezTo>
                    <a:pt x="8" y="4"/>
                    <a:pt x="18" y="4"/>
                    <a:pt x="25" y="8"/>
                  </a:cubicBezTo>
                  <a:cubicBezTo>
                    <a:pt x="18" y="4"/>
                    <a:pt x="8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062" name="Google Shape;7062;p105"/>
            <p:cNvSpPr/>
            <p:nvPr/>
          </p:nvSpPr>
          <p:spPr>
            <a:xfrm>
              <a:off x="2089361" y="1640015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0"/>
                  </a:moveTo>
                  <a:cubicBezTo>
                    <a:pt x="8" y="4"/>
                    <a:pt x="15" y="7"/>
                    <a:pt x="22" y="11"/>
                  </a:cubicBezTo>
                  <a:cubicBezTo>
                    <a:pt x="15" y="7"/>
                    <a:pt x="8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063" name="Google Shape;7063;p105"/>
            <p:cNvSpPr/>
            <p:nvPr/>
          </p:nvSpPr>
          <p:spPr>
            <a:xfrm>
              <a:off x="2079992" y="1635819"/>
              <a:ext cx="1629" cy="299"/>
            </a:xfrm>
            <a:custGeom>
              <a:avLst/>
              <a:gdLst/>
              <a:ahLst/>
              <a:cxnLst/>
              <a:rect l="l" t="t" r="r" b="b"/>
              <a:pathLst>
                <a:path w="120" h="22" extrusionOk="0">
                  <a:moveTo>
                    <a:pt x="120" y="1"/>
                  </a:moveTo>
                  <a:cubicBezTo>
                    <a:pt x="81" y="22"/>
                    <a:pt x="39" y="22"/>
                    <a:pt x="1" y="8"/>
                  </a:cubicBezTo>
                  <a:cubicBezTo>
                    <a:pt x="39" y="22"/>
                    <a:pt x="81" y="22"/>
                    <a:pt x="12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064" name="Google Shape;7064;p105"/>
            <p:cNvSpPr/>
            <p:nvPr/>
          </p:nvSpPr>
          <p:spPr>
            <a:xfrm>
              <a:off x="2088411" y="1639295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065" name="Google Shape;7065;p105"/>
            <p:cNvSpPr/>
            <p:nvPr/>
          </p:nvSpPr>
          <p:spPr>
            <a:xfrm>
              <a:off x="2088981" y="1639825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0"/>
                  </a:moveTo>
                  <a:cubicBezTo>
                    <a:pt x="8" y="4"/>
                    <a:pt x="15" y="7"/>
                    <a:pt x="22" y="11"/>
                  </a:cubicBezTo>
                  <a:cubicBezTo>
                    <a:pt x="15" y="7"/>
                    <a:pt x="8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066" name="Google Shape;7066;p105"/>
            <p:cNvSpPr/>
            <p:nvPr/>
          </p:nvSpPr>
          <p:spPr>
            <a:xfrm>
              <a:off x="2090121" y="1640110"/>
              <a:ext cx="1589" cy="109"/>
            </a:xfrm>
            <a:custGeom>
              <a:avLst/>
              <a:gdLst/>
              <a:ahLst/>
              <a:cxnLst/>
              <a:rect l="l" t="t" r="r" b="b"/>
              <a:pathLst>
                <a:path w="117" h="8" extrusionOk="0">
                  <a:moveTo>
                    <a:pt x="81" y="0"/>
                  </a:moveTo>
                  <a:cubicBezTo>
                    <a:pt x="67" y="0"/>
                    <a:pt x="53" y="4"/>
                    <a:pt x="36" y="4"/>
                  </a:cubicBezTo>
                  <a:cubicBezTo>
                    <a:pt x="25" y="7"/>
                    <a:pt x="15" y="7"/>
                    <a:pt x="1" y="7"/>
                  </a:cubicBezTo>
                  <a:lnTo>
                    <a:pt x="39" y="7"/>
                  </a:lnTo>
                  <a:cubicBezTo>
                    <a:pt x="64" y="4"/>
                    <a:pt x="88" y="0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067" name="Google Shape;7067;p105"/>
            <p:cNvSpPr/>
            <p:nvPr/>
          </p:nvSpPr>
          <p:spPr>
            <a:xfrm>
              <a:off x="2088125" y="1638969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" y="0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068" name="Google Shape;7068;p105"/>
            <p:cNvSpPr/>
            <p:nvPr/>
          </p:nvSpPr>
          <p:spPr>
            <a:xfrm>
              <a:off x="2088696" y="1639580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"/>
                  </a:moveTo>
                  <a:lnTo>
                    <a:pt x="18" y="15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069" name="Google Shape;7069;p105"/>
            <p:cNvSpPr/>
            <p:nvPr/>
          </p:nvSpPr>
          <p:spPr>
            <a:xfrm>
              <a:off x="2091221" y="1640056"/>
              <a:ext cx="1100" cy="68"/>
            </a:xfrm>
            <a:custGeom>
              <a:avLst/>
              <a:gdLst/>
              <a:ahLst/>
              <a:cxnLst/>
              <a:rect l="l" t="t" r="r" b="b"/>
              <a:pathLst>
                <a:path w="81" h="5" extrusionOk="0">
                  <a:moveTo>
                    <a:pt x="81" y="1"/>
                  </a:moveTo>
                  <a:cubicBezTo>
                    <a:pt x="56" y="1"/>
                    <a:pt x="28" y="1"/>
                    <a:pt x="0" y="4"/>
                  </a:cubicBezTo>
                  <a:lnTo>
                    <a:pt x="35" y="4"/>
                  </a:lnTo>
                  <a:lnTo>
                    <a:pt x="81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070" name="Google Shape;7070;p105"/>
            <p:cNvSpPr/>
            <p:nvPr/>
          </p:nvSpPr>
          <p:spPr>
            <a:xfrm>
              <a:off x="2093923" y="1670524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8"/>
                  </a:moveTo>
                  <a:cubicBezTo>
                    <a:pt x="4" y="11"/>
                    <a:pt x="1" y="8"/>
                    <a:pt x="1" y="1"/>
                  </a:cubicBezTo>
                  <a:cubicBezTo>
                    <a:pt x="1" y="8"/>
                    <a:pt x="4" y="11"/>
                    <a:pt x="8" y="18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071" name="Google Shape;7071;p105"/>
            <p:cNvSpPr/>
            <p:nvPr/>
          </p:nvSpPr>
          <p:spPr>
            <a:xfrm>
              <a:off x="2103767" y="1657068"/>
              <a:ext cx="204" cy="448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4" y="1"/>
                  </a:moveTo>
                  <a:lnTo>
                    <a:pt x="9" y="18"/>
                  </a:lnTo>
                  <a:lnTo>
                    <a:pt x="9" y="18"/>
                  </a:lnTo>
                  <a:cubicBezTo>
                    <a:pt x="11" y="12"/>
                    <a:pt x="13" y="6"/>
                    <a:pt x="14" y="1"/>
                  </a:cubicBezTo>
                  <a:close/>
                  <a:moveTo>
                    <a:pt x="9" y="18"/>
                  </a:moveTo>
                  <a:cubicBezTo>
                    <a:pt x="6" y="24"/>
                    <a:pt x="4" y="29"/>
                    <a:pt x="0" y="32"/>
                  </a:cubicBezTo>
                  <a:cubicBezTo>
                    <a:pt x="4" y="29"/>
                    <a:pt x="7" y="25"/>
                    <a:pt x="7" y="22"/>
                  </a:cubicBezTo>
                  <a:lnTo>
                    <a:pt x="9" y="18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072" name="Google Shape;7072;p105"/>
            <p:cNvSpPr/>
            <p:nvPr/>
          </p:nvSpPr>
          <p:spPr>
            <a:xfrm>
              <a:off x="2101676" y="1658019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073" name="Google Shape;7073;p105"/>
            <p:cNvSpPr/>
            <p:nvPr/>
          </p:nvSpPr>
          <p:spPr>
            <a:xfrm>
              <a:off x="2099585" y="1672289"/>
              <a:ext cx="502" cy="1385"/>
            </a:xfrm>
            <a:custGeom>
              <a:avLst/>
              <a:gdLst/>
              <a:ahLst/>
              <a:cxnLst/>
              <a:rect l="l" t="t" r="r" b="b"/>
              <a:pathLst>
                <a:path w="37" h="102" extrusionOk="0">
                  <a:moveTo>
                    <a:pt x="0" y="0"/>
                  </a:moveTo>
                  <a:lnTo>
                    <a:pt x="0" y="0"/>
                  </a:lnTo>
                  <a:cubicBezTo>
                    <a:pt x="24" y="26"/>
                    <a:pt x="36" y="41"/>
                    <a:pt x="37" y="62"/>
                  </a:cubicBezTo>
                  <a:lnTo>
                    <a:pt x="37" y="62"/>
                  </a:lnTo>
                  <a:cubicBezTo>
                    <a:pt x="37" y="40"/>
                    <a:pt x="24" y="26"/>
                    <a:pt x="0" y="0"/>
                  </a:cubicBezTo>
                  <a:close/>
                  <a:moveTo>
                    <a:pt x="37" y="62"/>
                  </a:moveTo>
                  <a:lnTo>
                    <a:pt x="37" y="62"/>
                  </a:lnTo>
                  <a:cubicBezTo>
                    <a:pt x="37" y="64"/>
                    <a:pt x="36" y="67"/>
                    <a:pt x="36" y="69"/>
                  </a:cubicBezTo>
                  <a:lnTo>
                    <a:pt x="36" y="69"/>
                  </a:lnTo>
                  <a:cubicBezTo>
                    <a:pt x="36" y="67"/>
                    <a:pt x="37" y="64"/>
                    <a:pt x="37" y="62"/>
                  </a:cubicBezTo>
                  <a:close/>
                  <a:moveTo>
                    <a:pt x="36" y="69"/>
                  </a:moveTo>
                  <a:cubicBezTo>
                    <a:pt x="35" y="77"/>
                    <a:pt x="33" y="87"/>
                    <a:pt x="28" y="98"/>
                  </a:cubicBezTo>
                  <a:lnTo>
                    <a:pt x="28" y="102"/>
                  </a:lnTo>
                  <a:cubicBezTo>
                    <a:pt x="33" y="89"/>
                    <a:pt x="35" y="78"/>
                    <a:pt x="36" y="69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074" name="Google Shape;7074;p105"/>
            <p:cNvSpPr/>
            <p:nvPr/>
          </p:nvSpPr>
          <p:spPr>
            <a:xfrm>
              <a:off x="2101296" y="1658209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075" name="Google Shape;7075;p105"/>
            <p:cNvSpPr/>
            <p:nvPr/>
          </p:nvSpPr>
          <p:spPr>
            <a:xfrm>
              <a:off x="2100630" y="1658684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076" name="Google Shape;7076;p105"/>
            <p:cNvSpPr/>
            <p:nvPr/>
          </p:nvSpPr>
          <p:spPr>
            <a:xfrm>
              <a:off x="2100956" y="1658453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077" name="Google Shape;7077;p105"/>
            <p:cNvSpPr/>
            <p:nvPr/>
          </p:nvSpPr>
          <p:spPr>
            <a:xfrm>
              <a:off x="2102056" y="1657829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078" name="Google Shape;7078;p105"/>
            <p:cNvSpPr/>
            <p:nvPr/>
          </p:nvSpPr>
          <p:spPr>
            <a:xfrm>
              <a:off x="2103142" y="1657543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079" name="Google Shape;7079;p105"/>
            <p:cNvSpPr/>
            <p:nvPr/>
          </p:nvSpPr>
          <p:spPr>
            <a:xfrm>
              <a:off x="2102816" y="1657638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080" name="Google Shape;7080;p105"/>
            <p:cNvSpPr/>
            <p:nvPr/>
          </p:nvSpPr>
          <p:spPr>
            <a:xfrm>
              <a:off x="2102436" y="1657733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081" name="Google Shape;7081;p105"/>
            <p:cNvSpPr/>
            <p:nvPr/>
          </p:nvSpPr>
          <p:spPr>
            <a:xfrm>
              <a:off x="2100345" y="165902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082" name="Google Shape;7082;p105"/>
            <p:cNvSpPr/>
            <p:nvPr/>
          </p:nvSpPr>
          <p:spPr>
            <a:xfrm>
              <a:off x="2099395" y="1660300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0" y="22"/>
                  </a:moveTo>
                  <a:cubicBezTo>
                    <a:pt x="4" y="15"/>
                    <a:pt x="7" y="8"/>
                    <a:pt x="11" y="1"/>
                  </a:cubicBezTo>
                  <a:cubicBezTo>
                    <a:pt x="7" y="8"/>
                    <a:pt x="4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083" name="Google Shape;7083;p105"/>
            <p:cNvSpPr/>
            <p:nvPr/>
          </p:nvSpPr>
          <p:spPr>
            <a:xfrm>
              <a:off x="2099585" y="1659919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cubicBezTo>
                    <a:pt x="4" y="15"/>
                    <a:pt x="7" y="8"/>
                    <a:pt x="11" y="1"/>
                  </a:cubicBezTo>
                  <a:cubicBezTo>
                    <a:pt x="7" y="8"/>
                    <a:pt x="4" y="15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084" name="Google Shape;7084;p105"/>
            <p:cNvSpPr/>
            <p:nvPr/>
          </p:nvSpPr>
          <p:spPr>
            <a:xfrm>
              <a:off x="2099245" y="1660639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21"/>
                  </a:moveTo>
                  <a:cubicBezTo>
                    <a:pt x="4" y="14"/>
                    <a:pt x="8" y="7"/>
                    <a:pt x="11" y="0"/>
                  </a:cubicBezTo>
                  <a:cubicBezTo>
                    <a:pt x="8" y="7"/>
                    <a:pt x="4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085" name="Google Shape;7085;p105"/>
            <p:cNvSpPr/>
            <p:nvPr/>
          </p:nvSpPr>
          <p:spPr>
            <a:xfrm>
              <a:off x="2099150" y="1661019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1" y="25"/>
                  </a:moveTo>
                  <a:cubicBezTo>
                    <a:pt x="1" y="18"/>
                    <a:pt x="4" y="7"/>
                    <a:pt x="8" y="0"/>
                  </a:cubicBezTo>
                  <a:cubicBezTo>
                    <a:pt x="4" y="7"/>
                    <a:pt x="1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086" name="Google Shape;7086;p105"/>
            <p:cNvSpPr/>
            <p:nvPr/>
          </p:nvSpPr>
          <p:spPr>
            <a:xfrm>
              <a:off x="2094018" y="1670958"/>
              <a:ext cx="543" cy="584"/>
            </a:xfrm>
            <a:custGeom>
              <a:avLst/>
              <a:gdLst/>
              <a:ahLst/>
              <a:cxnLst/>
              <a:rect l="l" t="t" r="r" b="b"/>
              <a:pathLst>
                <a:path w="40" h="43" extrusionOk="0">
                  <a:moveTo>
                    <a:pt x="1" y="0"/>
                  </a:moveTo>
                  <a:cubicBezTo>
                    <a:pt x="11" y="18"/>
                    <a:pt x="22" y="32"/>
                    <a:pt x="39" y="42"/>
                  </a:cubicBezTo>
                  <a:cubicBezTo>
                    <a:pt x="22" y="32"/>
                    <a:pt x="11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087" name="Google Shape;7087;p105"/>
            <p:cNvSpPr/>
            <p:nvPr/>
          </p:nvSpPr>
          <p:spPr>
            <a:xfrm>
              <a:off x="2100060" y="165930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18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088" name="Google Shape;7088;p105"/>
            <p:cNvSpPr/>
            <p:nvPr/>
          </p:nvSpPr>
          <p:spPr>
            <a:xfrm>
              <a:off x="2099816" y="1659594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1" y="0"/>
                  </a:moveTo>
                  <a:lnTo>
                    <a:pt x="11" y="0"/>
                  </a:lnTo>
                  <a:cubicBezTo>
                    <a:pt x="8" y="7"/>
                    <a:pt x="4" y="14"/>
                    <a:pt x="1" y="21"/>
                  </a:cubicBezTo>
                  <a:cubicBezTo>
                    <a:pt x="4" y="14"/>
                    <a:pt x="11" y="7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089" name="Google Shape;7089;p105"/>
            <p:cNvSpPr/>
            <p:nvPr/>
          </p:nvSpPr>
          <p:spPr>
            <a:xfrm>
              <a:off x="2096299" y="1640626"/>
              <a:ext cx="1113" cy="489"/>
            </a:xfrm>
            <a:custGeom>
              <a:avLst/>
              <a:gdLst/>
              <a:ahLst/>
              <a:cxnLst/>
              <a:rect l="l" t="t" r="r" b="b"/>
              <a:pathLst>
                <a:path w="82" h="36" extrusionOk="0">
                  <a:moveTo>
                    <a:pt x="1" y="1"/>
                  </a:moveTo>
                  <a:lnTo>
                    <a:pt x="15" y="4"/>
                  </a:lnTo>
                  <a:lnTo>
                    <a:pt x="15" y="4"/>
                  </a:lnTo>
                  <a:cubicBezTo>
                    <a:pt x="10" y="3"/>
                    <a:pt x="5" y="2"/>
                    <a:pt x="1" y="1"/>
                  </a:cubicBezTo>
                  <a:close/>
                  <a:moveTo>
                    <a:pt x="15" y="4"/>
                  </a:moveTo>
                  <a:cubicBezTo>
                    <a:pt x="38" y="11"/>
                    <a:pt x="61" y="21"/>
                    <a:pt x="81" y="36"/>
                  </a:cubicBezTo>
                  <a:cubicBezTo>
                    <a:pt x="71" y="25"/>
                    <a:pt x="53" y="15"/>
                    <a:pt x="39" y="11"/>
                  </a:cubicBez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090" name="Google Shape;7090;p105"/>
            <p:cNvSpPr/>
            <p:nvPr/>
          </p:nvSpPr>
          <p:spPr>
            <a:xfrm>
              <a:off x="2103957" y="1654937"/>
              <a:ext cx="299" cy="2145"/>
            </a:xfrm>
            <a:custGeom>
              <a:avLst/>
              <a:gdLst/>
              <a:ahLst/>
              <a:cxnLst/>
              <a:rect l="l" t="t" r="r" b="b"/>
              <a:pathLst>
                <a:path w="22" h="158" extrusionOk="0">
                  <a:moveTo>
                    <a:pt x="21" y="0"/>
                  </a:moveTo>
                  <a:lnTo>
                    <a:pt x="21" y="0"/>
                  </a:lnTo>
                  <a:cubicBezTo>
                    <a:pt x="20" y="15"/>
                    <a:pt x="19" y="32"/>
                    <a:pt x="17" y="50"/>
                  </a:cubicBezTo>
                  <a:lnTo>
                    <a:pt x="17" y="50"/>
                  </a:lnTo>
                  <a:cubicBezTo>
                    <a:pt x="19" y="33"/>
                    <a:pt x="20" y="17"/>
                    <a:pt x="21" y="0"/>
                  </a:cubicBezTo>
                  <a:close/>
                  <a:moveTo>
                    <a:pt x="17" y="50"/>
                  </a:moveTo>
                  <a:lnTo>
                    <a:pt x="17" y="50"/>
                  </a:lnTo>
                  <a:cubicBezTo>
                    <a:pt x="13" y="86"/>
                    <a:pt x="8" y="122"/>
                    <a:pt x="0" y="158"/>
                  </a:cubicBezTo>
                  <a:lnTo>
                    <a:pt x="4" y="140"/>
                  </a:lnTo>
                  <a:cubicBezTo>
                    <a:pt x="10" y="112"/>
                    <a:pt x="14" y="79"/>
                    <a:pt x="17" y="5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091" name="Google Shape;7091;p105"/>
            <p:cNvSpPr/>
            <p:nvPr/>
          </p:nvSpPr>
          <p:spPr>
            <a:xfrm>
              <a:off x="2105138" y="1644577"/>
              <a:ext cx="1969" cy="625"/>
            </a:xfrm>
            <a:custGeom>
              <a:avLst/>
              <a:gdLst/>
              <a:ahLst/>
              <a:cxnLst/>
              <a:rect l="l" t="t" r="r" b="b"/>
              <a:pathLst>
                <a:path w="145" h="46" extrusionOk="0">
                  <a:moveTo>
                    <a:pt x="1" y="0"/>
                  </a:moveTo>
                  <a:cubicBezTo>
                    <a:pt x="43" y="32"/>
                    <a:pt x="92" y="46"/>
                    <a:pt x="144" y="42"/>
                  </a:cubicBezTo>
                  <a:lnTo>
                    <a:pt x="144" y="42"/>
                  </a:lnTo>
                  <a:cubicBezTo>
                    <a:pt x="92" y="46"/>
                    <a:pt x="43" y="32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092" name="Google Shape;7092;p105"/>
            <p:cNvSpPr/>
            <p:nvPr/>
          </p:nvSpPr>
          <p:spPr>
            <a:xfrm>
              <a:off x="2095824" y="1640490"/>
              <a:ext cx="1018" cy="299"/>
            </a:xfrm>
            <a:custGeom>
              <a:avLst/>
              <a:gdLst/>
              <a:ahLst/>
              <a:cxnLst/>
              <a:rect l="l" t="t" r="r" b="b"/>
              <a:pathLst>
                <a:path w="75" h="22" extrusionOk="0">
                  <a:moveTo>
                    <a:pt x="1" y="0"/>
                  </a:moveTo>
                  <a:lnTo>
                    <a:pt x="36" y="11"/>
                  </a:lnTo>
                  <a:lnTo>
                    <a:pt x="74" y="21"/>
                  </a:lnTo>
                  <a:cubicBezTo>
                    <a:pt x="53" y="11"/>
                    <a:pt x="29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093" name="Google Shape;7093;p105"/>
            <p:cNvSpPr/>
            <p:nvPr/>
          </p:nvSpPr>
          <p:spPr>
            <a:xfrm>
              <a:off x="2103862" y="1656837"/>
              <a:ext cx="149" cy="530"/>
            </a:xfrm>
            <a:custGeom>
              <a:avLst/>
              <a:gdLst/>
              <a:ahLst/>
              <a:cxnLst/>
              <a:rect l="l" t="t" r="r" b="b"/>
              <a:pathLst>
                <a:path w="11" h="39" extrusionOk="0">
                  <a:moveTo>
                    <a:pt x="11" y="0"/>
                  </a:moveTo>
                  <a:lnTo>
                    <a:pt x="7" y="18"/>
                  </a:lnTo>
                  <a:lnTo>
                    <a:pt x="5" y="24"/>
                  </a:lnTo>
                  <a:lnTo>
                    <a:pt x="5" y="24"/>
                  </a:lnTo>
                  <a:cubicBezTo>
                    <a:pt x="8" y="16"/>
                    <a:pt x="11" y="9"/>
                    <a:pt x="11" y="0"/>
                  </a:cubicBezTo>
                  <a:close/>
                  <a:moveTo>
                    <a:pt x="5" y="24"/>
                  </a:moveTo>
                  <a:lnTo>
                    <a:pt x="5" y="24"/>
                  </a:lnTo>
                  <a:cubicBezTo>
                    <a:pt x="4" y="29"/>
                    <a:pt x="2" y="33"/>
                    <a:pt x="0" y="39"/>
                  </a:cubicBezTo>
                  <a:lnTo>
                    <a:pt x="5" y="24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094" name="Google Shape;7094;p105"/>
            <p:cNvSpPr/>
            <p:nvPr/>
          </p:nvSpPr>
          <p:spPr>
            <a:xfrm>
              <a:off x="1375130" y="1936371"/>
              <a:ext cx="14704" cy="7522"/>
            </a:xfrm>
            <a:custGeom>
              <a:avLst/>
              <a:gdLst/>
              <a:ahLst/>
              <a:cxnLst/>
              <a:rect l="l" t="t" r="r" b="b"/>
              <a:pathLst>
                <a:path w="1083" h="554" extrusionOk="0">
                  <a:moveTo>
                    <a:pt x="302" y="1"/>
                  </a:moveTo>
                  <a:cubicBezTo>
                    <a:pt x="291" y="1"/>
                    <a:pt x="232" y="32"/>
                    <a:pt x="1" y="249"/>
                  </a:cubicBezTo>
                  <a:cubicBezTo>
                    <a:pt x="239" y="382"/>
                    <a:pt x="806" y="554"/>
                    <a:pt x="960" y="554"/>
                  </a:cubicBezTo>
                  <a:cubicBezTo>
                    <a:pt x="1002" y="554"/>
                    <a:pt x="1041" y="540"/>
                    <a:pt x="1072" y="512"/>
                  </a:cubicBezTo>
                  <a:lnTo>
                    <a:pt x="1072" y="501"/>
                  </a:lnTo>
                  <a:lnTo>
                    <a:pt x="1076" y="480"/>
                  </a:lnTo>
                  <a:lnTo>
                    <a:pt x="1079" y="459"/>
                  </a:lnTo>
                  <a:lnTo>
                    <a:pt x="1079" y="442"/>
                  </a:lnTo>
                  <a:lnTo>
                    <a:pt x="1083" y="421"/>
                  </a:lnTo>
                  <a:lnTo>
                    <a:pt x="1083" y="407"/>
                  </a:lnTo>
                  <a:lnTo>
                    <a:pt x="1083" y="389"/>
                  </a:lnTo>
                  <a:lnTo>
                    <a:pt x="1083" y="375"/>
                  </a:lnTo>
                  <a:lnTo>
                    <a:pt x="1083" y="358"/>
                  </a:lnTo>
                  <a:lnTo>
                    <a:pt x="1083" y="351"/>
                  </a:lnTo>
                  <a:lnTo>
                    <a:pt x="1083" y="333"/>
                  </a:lnTo>
                  <a:lnTo>
                    <a:pt x="1083" y="326"/>
                  </a:lnTo>
                  <a:lnTo>
                    <a:pt x="1083" y="309"/>
                  </a:lnTo>
                  <a:lnTo>
                    <a:pt x="1083" y="305"/>
                  </a:lnTo>
                  <a:lnTo>
                    <a:pt x="1083" y="288"/>
                  </a:lnTo>
                  <a:lnTo>
                    <a:pt x="1083" y="260"/>
                  </a:lnTo>
                  <a:lnTo>
                    <a:pt x="1083" y="253"/>
                  </a:lnTo>
                  <a:lnTo>
                    <a:pt x="1083" y="246"/>
                  </a:lnTo>
                  <a:lnTo>
                    <a:pt x="1083" y="242"/>
                  </a:lnTo>
                  <a:lnTo>
                    <a:pt x="1083" y="239"/>
                  </a:lnTo>
                  <a:lnTo>
                    <a:pt x="1083" y="235"/>
                  </a:lnTo>
                  <a:cubicBezTo>
                    <a:pt x="1069" y="218"/>
                    <a:pt x="1048" y="211"/>
                    <a:pt x="1027" y="207"/>
                  </a:cubicBezTo>
                  <a:cubicBezTo>
                    <a:pt x="992" y="204"/>
                    <a:pt x="957" y="204"/>
                    <a:pt x="922" y="204"/>
                  </a:cubicBezTo>
                  <a:cubicBezTo>
                    <a:pt x="813" y="204"/>
                    <a:pt x="656" y="204"/>
                    <a:pt x="501" y="99"/>
                  </a:cubicBezTo>
                  <a:cubicBezTo>
                    <a:pt x="487" y="88"/>
                    <a:pt x="473" y="81"/>
                    <a:pt x="459" y="71"/>
                  </a:cubicBezTo>
                  <a:lnTo>
                    <a:pt x="442" y="64"/>
                  </a:lnTo>
                  <a:lnTo>
                    <a:pt x="407" y="46"/>
                  </a:lnTo>
                  <a:lnTo>
                    <a:pt x="386" y="36"/>
                  </a:lnTo>
                  <a:lnTo>
                    <a:pt x="351" y="22"/>
                  </a:lnTo>
                  <a:lnTo>
                    <a:pt x="326" y="8"/>
                  </a:lnTo>
                  <a:lnTo>
                    <a:pt x="305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095" name="Google Shape;7095;p105"/>
            <p:cNvSpPr/>
            <p:nvPr/>
          </p:nvSpPr>
          <p:spPr>
            <a:xfrm>
              <a:off x="1380643" y="1923581"/>
              <a:ext cx="42986" cy="21887"/>
            </a:xfrm>
            <a:custGeom>
              <a:avLst/>
              <a:gdLst/>
              <a:ahLst/>
              <a:cxnLst/>
              <a:rect l="l" t="t" r="r" b="b"/>
              <a:pathLst>
                <a:path w="3166" h="1612" extrusionOk="0">
                  <a:moveTo>
                    <a:pt x="2152" y="1"/>
                  </a:moveTo>
                  <a:cubicBezTo>
                    <a:pt x="1913" y="1"/>
                    <a:pt x="1654" y="70"/>
                    <a:pt x="1496" y="131"/>
                  </a:cubicBezTo>
                  <a:cubicBezTo>
                    <a:pt x="1422" y="160"/>
                    <a:pt x="1346" y="171"/>
                    <a:pt x="1270" y="171"/>
                  </a:cubicBezTo>
                  <a:cubicBezTo>
                    <a:pt x="1184" y="171"/>
                    <a:pt x="1098" y="158"/>
                    <a:pt x="1013" y="145"/>
                  </a:cubicBezTo>
                  <a:cubicBezTo>
                    <a:pt x="928" y="132"/>
                    <a:pt x="845" y="120"/>
                    <a:pt x="765" y="120"/>
                  </a:cubicBezTo>
                  <a:cubicBezTo>
                    <a:pt x="670" y="120"/>
                    <a:pt x="577" y="137"/>
                    <a:pt x="488" y="190"/>
                  </a:cubicBezTo>
                  <a:lnTo>
                    <a:pt x="484" y="190"/>
                  </a:lnTo>
                  <a:cubicBezTo>
                    <a:pt x="474" y="204"/>
                    <a:pt x="460" y="218"/>
                    <a:pt x="446" y="236"/>
                  </a:cubicBezTo>
                  <a:cubicBezTo>
                    <a:pt x="435" y="250"/>
                    <a:pt x="425" y="260"/>
                    <a:pt x="414" y="271"/>
                  </a:cubicBezTo>
                  <a:cubicBezTo>
                    <a:pt x="404" y="285"/>
                    <a:pt x="386" y="306"/>
                    <a:pt x="369" y="323"/>
                  </a:cubicBezTo>
                  <a:cubicBezTo>
                    <a:pt x="358" y="334"/>
                    <a:pt x="351" y="344"/>
                    <a:pt x="341" y="355"/>
                  </a:cubicBezTo>
                  <a:cubicBezTo>
                    <a:pt x="323" y="372"/>
                    <a:pt x="306" y="386"/>
                    <a:pt x="288" y="404"/>
                  </a:cubicBezTo>
                  <a:lnTo>
                    <a:pt x="264" y="428"/>
                  </a:lnTo>
                  <a:cubicBezTo>
                    <a:pt x="239" y="449"/>
                    <a:pt x="215" y="470"/>
                    <a:pt x="190" y="491"/>
                  </a:cubicBezTo>
                  <a:cubicBezTo>
                    <a:pt x="102" y="561"/>
                    <a:pt x="39" y="659"/>
                    <a:pt x="18" y="768"/>
                  </a:cubicBezTo>
                  <a:cubicBezTo>
                    <a:pt x="15" y="792"/>
                    <a:pt x="8" y="813"/>
                    <a:pt x="1" y="834"/>
                  </a:cubicBezTo>
                  <a:cubicBezTo>
                    <a:pt x="22" y="841"/>
                    <a:pt x="39" y="852"/>
                    <a:pt x="57" y="859"/>
                  </a:cubicBezTo>
                  <a:lnTo>
                    <a:pt x="71" y="866"/>
                  </a:lnTo>
                  <a:lnTo>
                    <a:pt x="113" y="890"/>
                  </a:lnTo>
                  <a:lnTo>
                    <a:pt x="127" y="897"/>
                  </a:lnTo>
                  <a:cubicBezTo>
                    <a:pt x="144" y="908"/>
                    <a:pt x="158" y="915"/>
                    <a:pt x="172" y="925"/>
                  </a:cubicBezTo>
                  <a:cubicBezTo>
                    <a:pt x="295" y="1009"/>
                    <a:pt x="414" y="1009"/>
                    <a:pt x="519" y="1009"/>
                  </a:cubicBezTo>
                  <a:cubicBezTo>
                    <a:pt x="628" y="1009"/>
                    <a:pt x="722" y="1009"/>
                    <a:pt x="785" y="1097"/>
                  </a:cubicBezTo>
                  <a:lnTo>
                    <a:pt x="792" y="1104"/>
                  </a:lnTo>
                  <a:lnTo>
                    <a:pt x="792" y="1107"/>
                  </a:lnTo>
                  <a:lnTo>
                    <a:pt x="796" y="1111"/>
                  </a:lnTo>
                  <a:lnTo>
                    <a:pt x="796" y="1114"/>
                  </a:lnTo>
                  <a:lnTo>
                    <a:pt x="799" y="1121"/>
                  </a:lnTo>
                  <a:lnTo>
                    <a:pt x="799" y="1125"/>
                  </a:lnTo>
                  <a:lnTo>
                    <a:pt x="803" y="1135"/>
                  </a:lnTo>
                  <a:lnTo>
                    <a:pt x="803" y="1139"/>
                  </a:lnTo>
                  <a:lnTo>
                    <a:pt x="803" y="1149"/>
                  </a:lnTo>
                  <a:lnTo>
                    <a:pt x="803" y="1153"/>
                  </a:lnTo>
                  <a:cubicBezTo>
                    <a:pt x="803" y="1156"/>
                    <a:pt x="803" y="1160"/>
                    <a:pt x="806" y="1167"/>
                  </a:cubicBezTo>
                  <a:lnTo>
                    <a:pt x="806" y="1170"/>
                  </a:lnTo>
                  <a:lnTo>
                    <a:pt x="806" y="1184"/>
                  </a:lnTo>
                  <a:lnTo>
                    <a:pt x="806" y="1191"/>
                  </a:lnTo>
                  <a:lnTo>
                    <a:pt x="806" y="1202"/>
                  </a:lnTo>
                  <a:lnTo>
                    <a:pt x="806" y="1212"/>
                  </a:lnTo>
                  <a:lnTo>
                    <a:pt x="806" y="1226"/>
                  </a:lnTo>
                  <a:lnTo>
                    <a:pt x="806" y="1233"/>
                  </a:lnTo>
                  <a:lnTo>
                    <a:pt x="806" y="1251"/>
                  </a:lnTo>
                  <a:lnTo>
                    <a:pt x="806" y="1261"/>
                  </a:lnTo>
                  <a:lnTo>
                    <a:pt x="806" y="1282"/>
                  </a:lnTo>
                  <a:lnTo>
                    <a:pt x="806" y="1289"/>
                  </a:lnTo>
                  <a:lnTo>
                    <a:pt x="806" y="1321"/>
                  </a:lnTo>
                  <a:lnTo>
                    <a:pt x="806" y="1331"/>
                  </a:lnTo>
                  <a:cubicBezTo>
                    <a:pt x="806" y="1338"/>
                    <a:pt x="806" y="1349"/>
                    <a:pt x="806" y="1356"/>
                  </a:cubicBezTo>
                  <a:lnTo>
                    <a:pt x="806" y="1370"/>
                  </a:lnTo>
                  <a:lnTo>
                    <a:pt x="806" y="1387"/>
                  </a:lnTo>
                  <a:cubicBezTo>
                    <a:pt x="852" y="1391"/>
                    <a:pt x="894" y="1408"/>
                    <a:pt x="929" y="1440"/>
                  </a:cubicBezTo>
                  <a:cubicBezTo>
                    <a:pt x="981" y="1482"/>
                    <a:pt x="1009" y="1545"/>
                    <a:pt x="1009" y="1611"/>
                  </a:cubicBezTo>
                  <a:lnTo>
                    <a:pt x="1111" y="1590"/>
                  </a:lnTo>
                  <a:cubicBezTo>
                    <a:pt x="1156" y="1555"/>
                    <a:pt x="1198" y="1517"/>
                    <a:pt x="1240" y="1475"/>
                  </a:cubicBezTo>
                  <a:cubicBezTo>
                    <a:pt x="1240" y="1468"/>
                    <a:pt x="1233" y="1454"/>
                    <a:pt x="1233" y="1443"/>
                  </a:cubicBezTo>
                  <a:cubicBezTo>
                    <a:pt x="1216" y="1377"/>
                    <a:pt x="1195" y="1272"/>
                    <a:pt x="1254" y="1191"/>
                  </a:cubicBezTo>
                  <a:cubicBezTo>
                    <a:pt x="1300" y="1132"/>
                    <a:pt x="1370" y="1104"/>
                    <a:pt x="1475" y="1093"/>
                  </a:cubicBezTo>
                  <a:cubicBezTo>
                    <a:pt x="1804" y="1069"/>
                    <a:pt x="1979" y="1030"/>
                    <a:pt x="2014" y="887"/>
                  </a:cubicBezTo>
                  <a:cubicBezTo>
                    <a:pt x="2047" y="737"/>
                    <a:pt x="2199" y="707"/>
                    <a:pt x="2342" y="707"/>
                  </a:cubicBezTo>
                  <a:cubicBezTo>
                    <a:pt x="2396" y="707"/>
                    <a:pt x="2449" y="711"/>
                    <a:pt x="2494" y="715"/>
                  </a:cubicBezTo>
                  <a:cubicBezTo>
                    <a:pt x="2529" y="719"/>
                    <a:pt x="2560" y="719"/>
                    <a:pt x="2595" y="719"/>
                  </a:cubicBezTo>
                  <a:cubicBezTo>
                    <a:pt x="2637" y="701"/>
                    <a:pt x="2676" y="680"/>
                    <a:pt x="2711" y="656"/>
                  </a:cubicBezTo>
                  <a:cubicBezTo>
                    <a:pt x="2826" y="586"/>
                    <a:pt x="2991" y="484"/>
                    <a:pt x="3166" y="463"/>
                  </a:cubicBezTo>
                  <a:cubicBezTo>
                    <a:pt x="3148" y="418"/>
                    <a:pt x="3089" y="390"/>
                    <a:pt x="2970" y="351"/>
                  </a:cubicBezTo>
                  <a:cubicBezTo>
                    <a:pt x="2854" y="309"/>
                    <a:pt x="2711" y="264"/>
                    <a:pt x="2592" y="141"/>
                  </a:cubicBezTo>
                  <a:cubicBezTo>
                    <a:pt x="2488" y="38"/>
                    <a:pt x="2326" y="1"/>
                    <a:pt x="2152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096" name="Google Shape;7096;p105"/>
            <p:cNvSpPr/>
            <p:nvPr/>
          </p:nvSpPr>
          <p:spPr>
            <a:xfrm>
              <a:off x="1391722" y="194055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1" y="8"/>
                  </a:lnTo>
                  <a:cubicBezTo>
                    <a:pt x="4" y="4"/>
                    <a:pt x="4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097" name="Google Shape;7097;p105"/>
            <p:cNvSpPr/>
            <p:nvPr/>
          </p:nvSpPr>
          <p:spPr>
            <a:xfrm>
              <a:off x="1391722" y="1941503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098" name="Google Shape;7098;p105"/>
            <p:cNvSpPr/>
            <p:nvPr/>
          </p:nvSpPr>
          <p:spPr>
            <a:xfrm>
              <a:off x="1391722" y="1940933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ubicBezTo>
                    <a:pt x="1" y="1"/>
                    <a:pt x="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099" name="Google Shape;7099;p105"/>
            <p:cNvSpPr/>
            <p:nvPr/>
          </p:nvSpPr>
          <p:spPr>
            <a:xfrm>
              <a:off x="1391586" y="193893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100" name="Google Shape;7100;p105"/>
            <p:cNvSpPr/>
            <p:nvPr/>
          </p:nvSpPr>
          <p:spPr>
            <a:xfrm>
              <a:off x="1381403" y="1935230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101" name="Google Shape;7101;p105"/>
            <p:cNvSpPr/>
            <p:nvPr/>
          </p:nvSpPr>
          <p:spPr>
            <a:xfrm>
              <a:off x="1391396" y="193851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102" name="Google Shape;7102;p105"/>
            <p:cNvSpPr/>
            <p:nvPr/>
          </p:nvSpPr>
          <p:spPr>
            <a:xfrm>
              <a:off x="1382163" y="193566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103" name="Google Shape;7103;p105"/>
            <p:cNvSpPr/>
            <p:nvPr/>
          </p:nvSpPr>
          <p:spPr>
            <a:xfrm>
              <a:off x="1391722" y="1940173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1" y="11"/>
                  </a:lnTo>
                  <a:cubicBezTo>
                    <a:pt x="4" y="8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104" name="Google Shape;7104;p105"/>
            <p:cNvSpPr/>
            <p:nvPr/>
          </p:nvSpPr>
          <p:spPr>
            <a:xfrm>
              <a:off x="1391627" y="194197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105" name="Google Shape;7105;p105"/>
            <p:cNvSpPr/>
            <p:nvPr/>
          </p:nvSpPr>
          <p:spPr>
            <a:xfrm>
              <a:off x="1391722" y="193960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106" name="Google Shape;7106;p105"/>
            <p:cNvSpPr/>
            <p:nvPr/>
          </p:nvSpPr>
          <p:spPr>
            <a:xfrm>
              <a:off x="1391722" y="19399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107" name="Google Shape;7107;p105"/>
            <p:cNvSpPr/>
            <p:nvPr/>
          </p:nvSpPr>
          <p:spPr>
            <a:xfrm>
              <a:off x="1391722" y="193941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108" name="Google Shape;7108;p105"/>
            <p:cNvSpPr/>
            <p:nvPr/>
          </p:nvSpPr>
          <p:spPr>
            <a:xfrm>
              <a:off x="1391627" y="193912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109" name="Google Shape;7109;p105"/>
            <p:cNvSpPr/>
            <p:nvPr/>
          </p:nvSpPr>
          <p:spPr>
            <a:xfrm>
              <a:off x="1391491" y="193865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110" name="Google Shape;7110;p105"/>
            <p:cNvSpPr/>
            <p:nvPr/>
          </p:nvSpPr>
          <p:spPr>
            <a:xfrm>
              <a:off x="1391532" y="193880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111" name="Google Shape;7111;p105"/>
            <p:cNvSpPr/>
            <p:nvPr/>
          </p:nvSpPr>
          <p:spPr>
            <a:xfrm>
              <a:off x="1174075" y="1791214"/>
              <a:ext cx="223703" cy="138382"/>
            </a:xfrm>
            <a:custGeom>
              <a:avLst/>
              <a:gdLst/>
              <a:ahLst/>
              <a:cxnLst/>
              <a:rect l="l" t="t" r="r" b="b"/>
              <a:pathLst>
                <a:path w="16476" h="10192" extrusionOk="0">
                  <a:moveTo>
                    <a:pt x="1142" y="0"/>
                  </a:moveTo>
                  <a:lnTo>
                    <a:pt x="0" y="151"/>
                  </a:lnTo>
                  <a:cubicBezTo>
                    <a:pt x="70" y="277"/>
                    <a:pt x="151" y="399"/>
                    <a:pt x="242" y="511"/>
                  </a:cubicBezTo>
                  <a:cubicBezTo>
                    <a:pt x="504" y="837"/>
                    <a:pt x="690" y="1401"/>
                    <a:pt x="718" y="1611"/>
                  </a:cubicBezTo>
                  <a:cubicBezTo>
                    <a:pt x="732" y="1733"/>
                    <a:pt x="949" y="1863"/>
                    <a:pt x="1163" y="1985"/>
                  </a:cubicBezTo>
                  <a:cubicBezTo>
                    <a:pt x="1229" y="2027"/>
                    <a:pt x="1299" y="2069"/>
                    <a:pt x="1366" y="2111"/>
                  </a:cubicBezTo>
                  <a:cubicBezTo>
                    <a:pt x="1691" y="2318"/>
                    <a:pt x="1709" y="2769"/>
                    <a:pt x="1660" y="2916"/>
                  </a:cubicBezTo>
                  <a:cubicBezTo>
                    <a:pt x="1640" y="2978"/>
                    <a:pt x="1586" y="2997"/>
                    <a:pt x="1520" y="2997"/>
                  </a:cubicBezTo>
                  <a:cubicBezTo>
                    <a:pt x="1471" y="2997"/>
                    <a:pt x="1415" y="2986"/>
                    <a:pt x="1362" y="2976"/>
                  </a:cubicBezTo>
                  <a:cubicBezTo>
                    <a:pt x="1320" y="2969"/>
                    <a:pt x="1278" y="2962"/>
                    <a:pt x="1236" y="2958"/>
                  </a:cubicBezTo>
                  <a:lnTo>
                    <a:pt x="1236" y="2958"/>
                  </a:lnTo>
                  <a:cubicBezTo>
                    <a:pt x="1297" y="3078"/>
                    <a:pt x="1670" y="3376"/>
                    <a:pt x="1819" y="3376"/>
                  </a:cubicBezTo>
                  <a:cubicBezTo>
                    <a:pt x="1823" y="3376"/>
                    <a:pt x="1827" y="3376"/>
                    <a:pt x="1831" y="3375"/>
                  </a:cubicBezTo>
                  <a:cubicBezTo>
                    <a:pt x="1851" y="3373"/>
                    <a:pt x="1870" y="3371"/>
                    <a:pt x="1888" y="3371"/>
                  </a:cubicBezTo>
                  <a:cubicBezTo>
                    <a:pt x="2051" y="3371"/>
                    <a:pt x="2161" y="3469"/>
                    <a:pt x="2356" y="3648"/>
                  </a:cubicBezTo>
                  <a:cubicBezTo>
                    <a:pt x="2395" y="3680"/>
                    <a:pt x="2433" y="3715"/>
                    <a:pt x="2475" y="3753"/>
                  </a:cubicBezTo>
                  <a:cubicBezTo>
                    <a:pt x="2650" y="3907"/>
                    <a:pt x="2745" y="4096"/>
                    <a:pt x="2738" y="4278"/>
                  </a:cubicBezTo>
                  <a:cubicBezTo>
                    <a:pt x="2741" y="4376"/>
                    <a:pt x="2703" y="4467"/>
                    <a:pt x="2633" y="4534"/>
                  </a:cubicBezTo>
                  <a:cubicBezTo>
                    <a:pt x="2654" y="4600"/>
                    <a:pt x="2909" y="4765"/>
                    <a:pt x="3099" y="4884"/>
                  </a:cubicBezTo>
                  <a:lnTo>
                    <a:pt x="3256" y="4985"/>
                  </a:lnTo>
                  <a:cubicBezTo>
                    <a:pt x="3736" y="5304"/>
                    <a:pt x="3855" y="5686"/>
                    <a:pt x="3865" y="5728"/>
                  </a:cubicBezTo>
                  <a:cubicBezTo>
                    <a:pt x="3865" y="5731"/>
                    <a:pt x="3865" y="5735"/>
                    <a:pt x="3869" y="5735"/>
                  </a:cubicBezTo>
                  <a:cubicBezTo>
                    <a:pt x="3897" y="5728"/>
                    <a:pt x="3970" y="5661"/>
                    <a:pt x="4005" y="5556"/>
                  </a:cubicBezTo>
                  <a:cubicBezTo>
                    <a:pt x="4030" y="5490"/>
                    <a:pt x="4009" y="5455"/>
                    <a:pt x="3967" y="5388"/>
                  </a:cubicBezTo>
                  <a:cubicBezTo>
                    <a:pt x="3914" y="5315"/>
                    <a:pt x="3883" y="5230"/>
                    <a:pt x="3883" y="5139"/>
                  </a:cubicBezTo>
                  <a:cubicBezTo>
                    <a:pt x="3883" y="5052"/>
                    <a:pt x="3788" y="5031"/>
                    <a:pt x="3592" y="5020"/>
                  </a:cubicBezTo>
                  <a:cubicBezTo>
                    <a:pt x="3550" y="5017"/>
                    <a:pt x="3508" y="5013"/>
                    <a:pt x="3477" y="5010"/>
                  </a:cubicBezTo>
                  <a:cubicBezTo>
                    <a:pt x="3347" y="4989"/>
                    <a:pt x="3351" y="4849"/>
                    <a:pt x="3354" y="4747"/>
                  </a:cubicBezTo>
                  <a:cubicBezTo>
                    <a:pt x="3358" y="4660"/>
                    <a:pt x="3361" y="4558"/>
                    <a:pt x="3305" y="4506"/>
                  </a:cubicBezTo>
                  <a:cubicBezTo>
                    <a:pt x="3116" y="4317"/>
                    <a:pt x="2976" y="3841"/>
                    <a:pt x="2938" y="3701"/>
                  </a:cubicBezTo>
                  <a:cubicBezTo>
                    <a:pt x="2902" y="3568"/>
                    <a:pt x="2773" y="3424"/>
                    <a:pt x="2640" y="3277"/>
                  </a:cubicBezTo>
                  <a:cubicBezTo>
                    <a:pt x="2524" y="3161"/>
                    <a:pt x="2423" y="3032"/>
                    <a:pt x="2339" y="2888"/>
                  </a:cubicBezTo>
                  <a:cubicBezTo>
                    <a:pt x="2164" y="2573"/>
                    <a:pt x="2006" y="2374"/>
                    <a:pt x="1922" y="2318"/>
                  </a:cubicBezTo>
                  <a:cubicBezTo>
                    <a:pt x="1894" y="2300"/>
                    <a:pt x="1873" y="2272"/>
                    <a:pt x="1866" y="2237"/>
                  </a:cubicBezTo>
                  <a:cubicBezTo>
                    <a:pt x="1859" y="2181"/>
                    <a:pt x="1898" y="2136"/>
                    <a:pt x="1929" y="2094"/>
                  </a:cubicBezTo>
                  <a:cubicBezTo>
                    <a:pt x="1978" y="2034"/>
                    <a:pt x="1978" y="2027"/>
                    <a:pt x="1971" y="2017"/>
                  </a:cubicBezTo>
                  <a:cubicBezTo>
                    <a:pt x="1922" y="1964"/>
                    <a:pt x="1859" y="1947"/>
                    <a:pt x="1772" y="1922"/>
                  </a:cubicBezTo>
                  <a:cubicBezTo>
                    <a:pt x="1702" y="1905"/>
                    <a:pt x="1635" y="1880"/>
                    <a:pt x="1569" y="1852"/>
                  </a:cubicBezTo>
                  <a:cubicBezTo>
                    <a:pt x="1348" y="1747"/>
                    <a:pt x="1226" y="1576"/>
                    <a:pt x="1226" y="1369"/>
                  </a:cubicBezTo>
                  <a:cubicBezTo>
                    <a:pt x="1226" y="1184"/>
                    <a:pt x="1107" y="732"/>
                    <a:pt x="1047" y="581"/>
                  </a:cubicBezTo>
                  <a:cubicBezTo>
                    <a:pt x="1002" y="459"/>
                    <a:pt x="1072" y="406"/>
                    <a:pt x="1093" y="392"/>
                  </a:cubicBezTo>
                  <a:cubicBezTo>
                    <a:pt x="1117" y="379"/>
                    <a:pt x="1145" y="373"/>
                    <a:pt x="1174" y="373"/>
                  </a:cubicBezTo>
                  <a:cubicBezTo>
                    <a:pt x="1243" y="373"/>
                    <a:pt x="1316" y="405"/>
                    <a:pt x="1355" y="452"/>
                  </a:cubicBezTo>
                  <a:lnTo>
                    <a:pt x="1369" y="473"/>
                  </a:lnTo>
                  <a:cubicBezTo>
                    <a:pt x="1415" y="528"/>
                    <a:pt x="1434" y="542"/>
                    <a:pt x="1448" y="542"/>
                  </a:cubicBezTo>
                  <a:cubicBezTo>
                    <a:pt x="1455" y="542"/>
                    <a:pt x="1461" y="539"/>
                    <a:pt x="1467" y="536"/>
                  </a:cubicBezTo>
                  <a:cubicBezTo>
                    <a:pt x="1504" y="517"/>
                    <a:pt x="1544" y="507"/>
                    <a:pt x="1584" y="507"/>
                  </a:cubicBezTo>
                  <a:cubicBezTo>
                    <a:pt x="1612" y="507"/>
                    <a:pt x="1640" y="512"/>
                    <a:pt x="1667" y="522"/>
                  </a:cubicBezTo>
                  <a:cubicBezTo>
                    <a:pt x="1751" y="546"/>
                    <a:pt x="1817" y="609"/>
                    <a:pt x="1849" y="686"/>
                  </a:cubicBezTo>
                  <a:cubicBezTo>
                    <a:pt x="1858" y="706"/>
                    <a:pt x="1875" y="714"/>
                    <a:pt x="1910" y="714"/>
                  </a:cubicBezTo>
                  <a:cubicBezTo>
                    <a:pt x="1930" y="714"/>
                    <a:pt x="1955" y="711"/>
                    <a:pt x="1989" y="707"/>
                  </a:cubicBezTo>
                  <a:cubicBezTo>
                    <a:pt x="2015" y="705"/>
                    <a:pt x="2042" y="702"/>
                    <a:pt x="2069" y="702"/>
                  </a:cubicBezTo>
                  <a:cubicBezTo>
                    <a:pt x="2111" y="702"/>
                    <a:pt x="2152" y="708"/>
                    <a:pt x="2188" y="732"/>
                  </a:cubicBezTo>
                  <a:cubicBezTo>
                    <a:pt x="2272" y="781"/>
                    <a:pt x="2234" y="858"/>
                    <a:pt x="2213" y="893"/>
                  </a:cubicBezTo>
                  <a:cubicBezTo>
                    <a:pt x="2178" y="963"/>
                    <a:pt x="2111" y="1096"/>
                    <a:pt x="2307" y="1446"/>
                  </a:cubicBezTo>
                  <a:cubicBezTo>
                    <a:pt x="2496" y="1779"/>
                    <a:pt x="2521" y="1835"/>
                    <a:pt x="2454" y="1919"/>
                  </a:cubicBezTo>
                  <a:cubicBezTo>
                    <a:pt x="2437" y="1943"/>
                    <a:pt x="2412" y="1975"/>
                    <a:pt x="2412" y="2094"/>
                  </a:cubicBezTo>
                  <a:cubicBezTo>
                    <a:pt x="2412" y="2244"/>
                    <a:pt x="2447" y="2265"/>
                    <a:pt x="2447" y="2265"/>
                  </a:cubicBezTo>
                  <a:cubicBezTo>
                    <a:pt x="2448" y="2266"/>
                    <a:pt x="2449" y="2266"/>
                    <a:pt x="2451" y="2266"/>
                  </a:cubicBezTo>
                  <a:cubicBezTo>
                    <a:pt x="2463" y="2266"/>
                    <a:pt x="2500" y="2251"/>
                    <a:pt x="2556" y="2195"/>
                  </a:cubicBezTo>
                  <a:cubicBezTo>
                    <a:pt x="2575" y="2176"/>
                    <a:pt x="2602" y="2163"/>
                    <a:pt x="2630" y="2163"/>
                  </a:cubicBezTo>
                  <a:cubicBezTo>
                    <a:pt x="2633" y="2163"/>
                    <a:pt x="2637" y="2163"/>
                    <a:pt x="2640" y="2164"/>
                  </a:cubicBezTo>
                  <a:cubicBezTo>
                    <a:pt x="2727" y="2167"/>
                    <a:pt x="2843" y="2269"/>
                    <a:pt x="3043" y="2514"/>
                  </a:cubicBezTo>
                  <a:cubicBezTo>
                    <a:pt x="3113" y="2601"/>
                    <a:pt x="3221" y="2647"/>
                    <a:pt x="3316" y="2689"/>
                  </a:cubicBezTo>
                  <a:cubicBezTo>
                    <a:pt x="3421" y="2731"/>
                    <a:pt x="3519" y="2776"/>
                    <a:pt x="3519" y="2871"/>
                  </a:cubicBezTo>
                  <a:cubicBezTo>
                    <a:pt x="3519" y="2944"/>
                    <a:pt x="3557" y="3137"/>
                    <a:pt x="3729" y="3168"/>
                  </a:cubicBezTo>
                  <a:cubicBezTo>
                    <a:pt x="3869" y="3193"/>
                    <a:pt x="3942" y="3288"/>
                    <a:pt x="4002" y="3365"/>
                  </a:cubicBezTo>
                  <a:cubicBezTo>
                    <a:pt x="4040" y="3414"/>
                    <a:pt x="4072" y="3452"/>
                    <a:pt x="4107" y="3463"/>
                  </a:cubicBezTo>
                  <a:cubicBezTo>
                    <a:pt x="4170" y="3470"/>
                    <a:pt x="4229" y="3512"/>
                    <a:pt x="4257" y="3568"/>
                  </a:cubicBezTo>
                  <a:cubicBezTo>
                    <a:pt x="4303" y="3648"/>
                    <a:pt x="4292" y="3764"/>
                    <a:pt x="4240" y="3879"/>
                  </a:cubicBezTo>
                  <a:cubicBezTo>
                    <a:pt x="4219" y="3918"/>
                    <a:pt x="4215" y="3960"/>
                    <a:pt x="4229" y="4002"/>
                  </a:cubicBezTo>
                  <a:cubicBezTo>
                    <a:pt x="4257" y="4072"/>
                    <a:pt x="4362" y="4145"/>
                    <a:pt x="4544" y="4215"/>
                  </a:cubicBezTo>
                  <a:cubicBezTo>
                    <a:pt x="4758" y="4299"/>
                    <a:pt x="4796" y="4352"/>
                    <a:pt x="4849" y="4439"/>
                  </a:cubicBezTo>
                  <a:cubicBezTo>
                    <a:pt x="4894" y="4516"/>
                    <a:pt x="4947" y="4583"/>
                    <a:pt x="5014" y="4642"/>
                  </a:cubicBezTo>
                  <a:cubicBezTo>
                    <a:pt x="5276" y="4891"/>
                    <a:pt x="6036" y="5724"/>
                    <a:pt x="6200" y="5962"/>
                  </a:cubicBezTo>
                  <a:cubicBezTo>
                    <a:pt x="6305" y="6123"/>
                    <a:pt x="6389" y="6298"/>
                    <a:pt x="6442" y="6484"/>
                  </a:cubicBezTo>
                  <a:cubicBezTo>
                    <a:pt x="6452" y="6512"/>
                    <a:pt x="6463" y="6543"/>
                    <a:pt x="6473" y="6571"/>
                  </a:cubicBezTo>
                  <a:cubicBezTo>
                    <a:pt x="6501" y="6652"/>
                    <a:pt x="6491" y="6743"/>
                    <a:pt x="6449" y="6820"/>
                  </a:cubicBezTo>
                  <a:cubicBezTo>
                    <a:pt x="6421" y="6883"/>
                    <a:pt x="6414" y="6911"/>
                    <a:pt x="6442" y="6956"/>
                  </a:cubicBezTo>
                  <a:cubicBezTo>
                    <a:pt x="6470" y="6991"/>
                    <a:pt x="6480" y="7040"/>
                    <a:pt x="6466" y="7082"/>
                  </a:cubicBezTo>
                  <a:cubicBezTo>
                    <a:pt x="6445" y="7142"/>
                    <a:pt x="6382" y="7159"/>
                    <a:pt x="6337" y="7173"/>
                  </a:cubicBezTo>
                  <a:cubicBezTo>
                    <a:pt x="6319" y="7177"/>
                    <a:pt x="6302" y="7180"/>
                    <a:pt x="6284" y="7187"/>
                  </a:cubicBezTo>
                  <a:cubicBezTo>
                    <a:pt x="6305" y="7317"/>
                    <a:pt x="6459" y="7783"/>
                    <a:pt x="6662" y="7800"/>
                  </a:cubicBezTo>
                  <a:cubicBezTo>
                    <a:pt x="6897" y="7821"/>
                    <a:pt x="7135" y="8038"/>
                    <a:pt x="7345" y="8227"/>
                  </a:cubicBezTo>
                  <a:cubicBezTo>
                    <a:pt x="7398" y="8269"/>
                    <a:pt x="7443" y="8315"/>
                    <a:pt x="7485" y="8350"/>
                  </a:cubicBezTo>
                  <a:cubicBezTo>
                    <a:pt x="7604" y="8448"/>
                    <a:pt x="7762" y="8476"/>
                    <a:pt x="7944" y="8507"/>
                  </a:cubicBezTo>
                  <a:cubicBezTo>
                    <a:pt x="8080" y="8528"/>
                    <a:pt x="8213" y="8560"/>
                    <a:pt x="8339" y="8605"/>
                  </a:cubicBezTo>
                  <a:cubicBezTo>
                    <a:pt x="8486" y="8665"/>
                    <a:pt x="8626" y="8738"/>
                    <a:pt x="8756" y="8829"/>
                  </a:cubicBezTo>
                  <a:cubicBezTo>
                    <a:pt x="8948" y="8948"/>
                    <a:pt x="9148" y="9074"/>
                    <a:pt x="9414" y="9148"/>
                  </a:cubicBezTo>
                  <a:cubicBezTo>
                    <a:pt x="9873" y="9281"/>
                    <a:pt x="10342" y="9481"/>
                    <a:pt x="10671" y="9691"/>
                  </a:cubicBezTo>
                  <a:cubicBezTo>
                    <a:pt x="10784" y="9763"/>
                    <a:pt x="10909" y="9791"/>
                    <a:pt x="11041" y="9791"/>
                  </a:cubicBezTo>
                  <a:cubicBezTo>
                    <a:pt x="11255" y="9791"/>
                    <a:pt x="11486" y="9715"/>
                    <a:pt x="11714" y="9624"/>
                  </a:cubicBezTo>
                  <a:cubicBezTo>
                    <a:pt x="11823" y="9582"/>
                    <a:pt x="11938" y="9558"/>
                    <a:pt x="12054" y="9558"/>
                  </a:cubicBezTo>
                  <a:cubicBezTo>
                    <a:pt x="12285" y="9558"/>
                    <a:pt x="12481" y="9645"/>
                    <a:pt x="12638" y="9719"/>
                  </a:cubicBezTo>
                  <a:cubicBezTo>
                    <a:pt x="12680" y="9736"/>
                    <a:pt x="12719" y="9757"/>
                    <a:pt x="12757" y="9771"/>
                  </a:cubicBezTo>
                  <a:cubicBezTo>
                    <a:pt x="12873" y="9813"/>
                    <a:pt x="13062" y="9971"/>
                    <a:pt x="13310" y="10191"/>
                  </a:cubicBezTo>
                  <a:cubicBezTo>
                    <a:pt x="13367" y="10107"/>
                    <a:pt x="13419" y="10037"/>
                    <a:pt x="13461" y="9978"/>
                  </a:cubicBezTo>
                  <a:lnTo>
                    <a:pt x="13465" y="9974"/>
                  </a:lnTo>
                  <a:lnTo>
                    <a:pt x="13475" y="9960"/>
                  </a:lnTo>
                  <a:lnTo>
                    <a:pt x="13493" y="9936"/>
                  </a:lnTo>
                  <a:lnTo>
                    <a:pt x="13493" y="9932"/>
                  </a:lnTo>
                  <a:cubicBezTo>
                    <a:pt x="13577" y="9820"/>
                    <a:pt x="13633" y="9750"/>
                    <a:pt x="13668" y="9705"/>
                  </a:cubicBezTo>
                  <a:lnTo>
                    <a:pt x="13678" y="9694"/>
                  </a:lnTo>
                  <a:lnTo>
                    <a:pt x="13689" y="9684"/>
                  </a:lnTo>
                  <a:lnTo>
                    <a:pt x="13696" y="9677"/>
                  </a:lnTo>
                  <a:lnTo>
                    <a:pt x="13703" y="9670"/>
                  </a:lnTo>
                  <a:lnTo>
                    <a:pt x="13710" y="9663"/>
                  </a:lnTo>
                  <a:lnTo>
                    <a:pt x="13713" y="9656"/>
                  </a:lnTo>
                  <a:lnTo>
                    <a:pt x="13717" y="9652"/>
                  </a:lnTo>
                  <a:lnTo>
                    <a:pt x="13724" y="9649"/>
                  </a:lnTo>
                  <a:lnTo>
                    <a:pt x="13745" y="9649"/>
                  </a:lnTo>
                  <a:cubicBezTo>
                    <a:pt x="13766" y="9645"/>
                    <a:pt x="13787" y="9643"/>
                    <a:pt x="13810" y="9643"/>
                  </a:cubicBezTo>
                  <a:cubicBezTo>
                    <a:pt x="13832" y="9643"/>
                    <a:pt x="13855" y="9645"/>
                    <a:pt x="13878" y="9649"/>
                  </a:cubicBezTo>
                  <a:cubicBezTo>
                    <a:pt x="13965" y="9652"/>
                    <a:pt x="14039" y="9656"/>
                    <a:pt x="14102" y="9656"/>
                  </a:cubicBezTo>
                  <a:cubicBezTo>
                    <a:pt x="14298" y="9656"/>
                    <a:pt x="14375" y="9638"/>
                    <a:pt x="14403" y="9621"/>
                  </a:cubicBezTo>
                  <a:cubicBezTo>
                    <a:pt x="14410" y="9617"/>
                    <a:pt x="14417" y="9610"/>
                    <a:pt x="14420" y="9607"/>
                  </a:cubicBezTo>
                  <a:cubicBezTo>
                    <a:pt x="14434" y="9572"/>
                    <a:pt x="14350" y="9470"/>
                    <a:pt x="14168" y="9305"/>
                  </a:cubicBezTo>
                  <a:cubicBezTo>
                    <a:pt x="14056" y="9200"/>
                    <a:pt x="14007" y="9158"/>
                    <a:pt x="14014" y="9102"/>
                  </a:cubicBezTo>
                  <a:cubicBezTo>
                    <a:pt x="14014" y="9081"/>
                    <a:pt x="14025" y="9064"/>
                    <a:pt x="14042" y="9050"/>
                  </a:cubicBezTo>
                  <a:cubicBezTo>
                    <a:pt x="14060" y="9004"/>
                    <a:pt x="14074" y="8959"/>
                    <a:pt x="14084" y="8913"/>
                  </a:cubicBezTo>
                  <a:cubicBezTo>
                    <a:pt x="14119" y="8766"/>
                    <a:pt x="14154" y="8626"/>
                    <a:pt x="14259" y="8626"/>
                  </a:cubicBezTo>
                  <a:lnTo>
                    <a:pt x="14410" y="8630"/>
                  </a:lnTo>
                  <a:cubicBezTo>
                    <a:pt x="14546" y="8630"/>
                    <a:pt x="14830" y="8637"/>
                    <a:pt x="15026" y="8637"/>
                  </a:cubicBezTo>
                  <a:lnTo>
                    <a:pt x="15134" y="8637"/>
                  </a:lnTo>
                  <a:lnTo>
                    <a:pt x="15180" y="8623"/>
                  </a:lnTo>
                  <a:lnTo>
                    <a:pt x="15239" y="8623"/>
                  </a:lnTo>
                  <a:cubicBezTo>
                    <a:pt x="15250" y="8609"/>
                    <a:pt x="15274" y="8581"/>
                    <a:pt x="15292" y="8553"/>
                  </a:cubicBezTo>
                  <a:cubicBezTo>
                    <a:pt x="15376" y="8441"/>
                    <a:pt x="15488" y="8290"/>
                    <a:pt x="15614" y="8280"/>
                  </a:cubicBezTo>
                  <a:cubicBezTo>
                    <a:pt x="15619" y="8278"/>
                    <a:pt x="15624" y="8277"/>
                    <a:pt x="15628" y="8277"/>
                  </a:cubicBezTo>
                  <a:cubicBezTo>
                    <a:pt x="15632" y="8277"/>
                    <a:pt x="15637" y="8278"/>
                    <a:pt x="15642" y="8280"/>
                  </a:cubicBezTo>
                  <a:cubicBezTo>
                    <a:pt x="15691" y="8287"/>
                    <a:pt x="15740" y="8308"/>
                    <a:pt x="15779" y="8339"/>
                  </a:cubicBezTo>
                  <a:lnTo>
                    <a:pt x="15786" y="8343"/>
                  </a:lnTo>
                  <a:lnTo>
                    <a:pt x="15807" y="8360"/>
                  </a:lnTo>
                  <a:cubicBezTo>
                    <a:pt x="15828" y="8374"/>
                    <a:pt x="15849" y="8388"/>
                    <a:pt x="15870" y="8409"/>
                  </a:cubicBezTo>
                  <a:cubicBezTo>
                    <a:pt x="15985" y="8255"/>
                    <a:pt x="16027" y="7965"/>
                    <a:pt x="16052" y="7751"/>
                  </a:cubicBezTo>
                  <a:cubicBezTo>
                    <a:pt x="16059" y="7660"/>
                    <a:pt x="16059" y="7569"/>
                    <a:pt x="16052" y="7482"/>
                  </a:cubicBezTo>
                  <a:cubicBezTo>
                    <a:pt x="16045" y="7341"/>
                    <a:pt x="16034" y="7233"/>
                    <a:pt x="16164" y="7096"/>
                  </a:cubicBezTo>
                  <a:cubicBezTo>
                    <a:pt x="16213" y="7044"/>
                    <a:pt x="16265" y="6998"/>
                    <a:pt x="16321" y="6960"/>
                  </a:cubicBezTo>
                  <a:cubicBezTo>
                    <a:pt x="16430" y="6879"/>
                    <a:pt x="16475" y="6841"/>
                    <a:pt x="16451" y="6704"/>
                  </a:cubicBezTo>
                  <a:cubicBezTo>
                    <a:pt x="16447" y="6683"/>
                    <a:pt x="16440" y="6659"/>
                    <a:pt x="16423" y="6645"/>
                  </a:cubicBezTo>
                  <a:cubicBezTo>
                    <a:pt x="16417" y="6642"/>
                    <a:pt x="16409" y="6640"/>
                    <a:pt x="16399" y="6640"/>
                  </a:cubicBezTo>
                  <a:cubicBezTo>
                    <a:pt x="16376" y="6640"/>
                    <a:pt x="16343" y="6647"/>
                    <a:pt x="16314" y="6652"/>
                  </a:cubicBezTo>
                  <a:cubicBezTo>
                    <a:pt x="16272" y="6661"/>
                    <a:pt x="16222" y="6671"/>
                    <a:pt x="16169" y="6671"/>
                  </a:cubicBezTo>
                  <a:cubicBezTo>
                    <a:pt x="16116" y="6671"/>
                    <a:pt x="16060" y="6661"/>
                    <a:pt x="16006" y="6627"/>
                  </a:cubicBezTo>
                  <a:cubicBezTo>
                    <a:pt x="15947" y="6590"/>
                    <a:pt x="15890" y="6576"/>
                    <a:pt x="15819" y="6576"/>
                  </a:cubicBezTo>
                  <a:cubicBezTo>
                    <a:pt x="15742" y="6576"/>
                    <a:pt x="15647" y="6593"/>
                    <a:pt x="15516" y="6617"/>
                  </a:cubicBezTo>
                  <a:cubicBezTo>
                    <a:pt x="15422" y="6634"/>
                    <a:pt x="15316" y="6652"/>
                    <a:pt x="15190" y="6673"/>
                  </a:cubicBezTo>
                  <a:cubicBezTo>
                    <a:pt x="14581" y="6760"/>
                    <a:pt x="14529" y="7033"/>
                    <a:pt x="14543" y="7233"/>
                  </a:cubicBezTo>
                  <a:cubicBezTo>
                    <a:pt x="14557" y="7433"/>
                    <a:pt x="14504" y="7496"/>
                    <a:pt x="14441" y="7555"/>
                  </a:cubicBezTo>
                  <a:cubicBezTo>
                    <a:pt x="14406" y="7590"/>
                    <a:pt x="14382" y="7618"/>
                    <a:pt x="14385" y="7730"/>
                  </a:cubicBezTo>
                  <a:cubicBezTo>
                    <a:pt x="14392" y="7937"/>
                    <a:pt x="14245" y="8035"/>
                    <a:pt x="14137" y="8105"/>
                  </a:cubicBezTo>
                  <a:cubicBezTo>
                    <a:pt x="14053" y="8157"/>
                    <a:pt x="14014" y="8189"/>
                    <a:pt x="14021" y="8224"/>
                  </a:cubicBezTo>
                  <a:cubicBezTo>
                    <a:pt x="14032" y="8273"/>
                    <a:pt x="14011" y="8325"/>
                    <a:pt x="13969" y="8353"/>
                  </a:cubicBezTo>
                  <a:cubicBezTo>
                    <a:pt x="13946" y="8368"/>
                    <a:pt x="13918" y="8375"/>
                    <a:pt x="13886" y="8375"/>
                  </a:cubicBezTo>
                  <a:cubicBezTo>
                    <a:pt x="13759" y="8375"/>
                    <a:pt x="13581" y="8270"/>
                    <a:pt x="13514" y="8231"/>
                  </a:cubicBezTo>
                  <a:cubicBezTo>
                    <a:pt x="13507" y="8229"/>
                    <a:pt x="13499" y="8229"/>
                    <a:pt x="13490" y="8229"/>
                  </a:cubicBezTo>
                  <a:cubicBezTo>
                    <a:pt x="13348" y="8229"/>
                    <a:pt x="12838" y="8365"/>
                    <a:pt x="12586" y="8434"/>
                  </a:cubicBezTo>
                  <a:cubicBezTo>
                    <a:pt x="12428" y="8476"/>
                    <a:pt x="12313" y="8507"/>
                    <a:pt x="12267" y="8514"/>
                  </a:cubicBezTo>
                  <a:cubicBezTo>
                    <a:pt x="12258" y="8516"/>
                    <a:pt x="12248" y="8517"/>
                    <a:pt x="12238" y="8517"/>
                  </a:cubicBezTo>
                  <a:cubicBezTo>
                    <a:pt x="12152" y="8517"/>
                    <a:pt x="12059" y="8450"/>
                    <a:pt x="11952" y="8374"/>
                  </a:cubicBezTo>
                  <a:cubicBezTo>
                    <a:pt x="11849" y="8302"/>
                    <a:pt x="11733" y="8224"/>
                    <a:pt x="11649" y="8224"/>
                  </a:cubicBezTo>
                  <a:cubicBezTo>
                    <a:pt x="11648" y="8224"/>
                    <a:pt x="11646" y="8224"/>
                    <a:pt x="11644" y="8224"/>
                  </a:cubicBezTo>
                  <a:cubicBezTo>
                    <a:pt x="11639" y="8224"/>
                    <a:pt x="11635" y="8224"/>
                    <a:pt x="11630" y="8224"/>
                  </a:cubicBezTo>
                  <a:cubicBezTo>
                    <a:pt x="11431" y="8224"/>
                    <a:pt x="11297" y="8001"/>
                    <a:pt x="11259" y="7608"/>
                  </a:cubicBezTo>
                  <a:cubicBezTo>
                    <a:pt x="11249" y="7468"/>
                    <a:pt x="11091" y="7324"/>
                    <a:pt x="10940" y="7180"/>
                  </a:cubicBezTo>
                  <a:cubicBezTo>
                    <a:pt x="10849" y="7103"/>
                    <a:pt x="10765" y="7016"/>
                    <a:pt x="10692" y="6925"/>
                  </a:cubicBezTo>
                  <a:cubicBezTo>
                    <a:pt x="10503" y="6669"/>
                    <a:pt x="10482" y="6116"/>
                    <a:pt x="10471" y="5819"/>
                  </a:cubicBezTo>
                  <a:lnTo>
                    <a:pt x="10471" y="5766"/>
                  </a:lnTo>
                  <a:cubicBezTo>
                    <a:pt x="10457" y="5437"/>
                    <a:pt x="10436" y="4887"/>
                    <a:pt x="10660" y="4268"/>
                  </a:cubicBezTo>
                  <a:cubicBezTo>
                    <a:pt x="10681" y="4212"/>
                    <a:pt x="10695" y="4156"/>
                    <a:pt x="10702" y="4096"/>
                  </a:cubicBezTo>
                  <a:lnTo>
                    <a:pt x="10685" y="4086"/>
                  </a:lnTo>
                  <a:lnTo>
                    <a:pt x="10671" y="4079"/>
                  </a:lnTo>
                  <a:lnTo>
                    <a:pt x="10657" y="4072"/>
                  </a:lnTo>
                  <a:lnTo>
                    <a:pt x="10643" y="4065"/>
                  </a:lnTo>
                  <a:lnTo>
                    <a:pt x="10629" y="4061"/>
                  </a:lnTo>
                  <a:lnTo>
                    <a:pt x="10622" y="4058"/>
                  </a:lnTo>
                  <a:lnTo>
                    <a:pt x="10604" y="4051"/>
                  </a:lnTo>
                  <a:lnTo>
                    <a:pt x="10601" y="4051"/>
                  </a:lnTo>
                  <a:cubicBezTo>
                    <a:pt x="10583" y="4044"/>
                    <a:pt x="10566" y="4040"/>
                    <a:pt x="10548" y="4040"/>
                  </a:cubicBezTo>
                  <a:cubicBezTo>
                    <a:pt x="10542" y="4041"/>
                    <a:pt x="10535" y="4041"/>
                    <a:pt x="10528" y="4041"/>
                  </a:cubicBezTo>
                  <a:cubicBezTo>
                    <a:pt x="10384" y="4041"/>
                    <a:pt x="10165" y="3938"/>
                    <a:pt x="9988" y="3858"/>
                  </a:cubicBezTo>
                  <a:cubicBezTo>
                    <a:pt x="9918" y="3823"/>
                    <a:pt x="9852" y="3792"/>
                    <a:pt x="9778" y="3771"/>
                  </a:cubicBezTo>
                  <a:cubicBezTo>
                    <a:pt x="9684" y="3771"/>
                    <a:pt x="9652" y="3673"/>
                    <a:pt x="9631" y="3582"/>
                  </a:cubicBezTo>
                  <a:lnTo>
                    <a:pt x="9624" y="3561"/>
                  </a:lnTo>
                  <a:cubicBezTo>
                    <a:pt x="9614" y="3505"/>
                    <a:pt x="9596" y="3452"/>
                    <a:pt x="9572" y="3403"/>
                  </a:cubicBezTo>
                  <a:cubicBezTo>
                    <a:pt x="9558" y="3386"/>
                    <a:pt x="9551" y="3368"/>
                    <a:pt x="9544" y="3351"/>
                  </a:cubicBezTo>
                  <a:cubicBezTo>
                    <a:pt x="9523" y="3295"/>
                    <a:pt x="9512" y="3235"/>
                    <a:pt x="9509" y="3175"/>
                  </a:cubicBezTo>
                  <a:cubicBezTo>
                    <a:pt x="9505" y="3126"/>
                    <a:pt x="9495" y="3077"/>
                    <a:pt x="9477" y="3032"/>
                  </a:cubicBezTo>
                  <a:cubicBezTo>
                    <a:pt x="9470" y="3021"/>
                    <a:pt x="9463" y="3011"/>
                    <a:pt x="9456" y="3004"/>
                  </a:cubicBezTo>
                  <a:cubicBezTo>
                    <a:pt x="9351" y="2923"/>
                    <a:pt x="9022" y="2612"/>
                    <a:pt x="8913" y="2230"/>
                  </a:cubicBezTo>
                  <a:cubicBezTo>
                    <a:pt x="8822" y="1908"/>
                    <a:pt x="8217" y="1733"/>
                    <a:pt x="8000" y="1723"/>
                  </a:cubicBezTo>
                  <a:cubicBezTo>
                    <a:pt x="7998" y="1723"/>
                    <a:pt x="7996" y="1722"/>
                    <a:pt x="7994" y="1722"/>
                  </a:cubicBezTo>
                  <a:cubicBezTo>
                    <a:pt x="7884" y="1722"/>
                    <a:pt x="7782" y="1931"/>
                    <a:pt x="7720" y="2055"/>
                  </a:cubicBezTo>
                  <a:cubicBezTo>
                    <a:pt x="7671" y="2153"/>
                    <a:pt x="7646" y="2206"/>
                    <a:pt x="7601" y="2223"/>
                  </a:cubicBezTo>
                  <a:cubicBezTo>
                    <a:pt x="7590" y="2227"/>
                    <a:pt x="7580" y="2229"/>
                    <a:pt x="7569" y="2229"/>
                  </a:cubicBezTo>
                  <a:cubicBezTo>
                    <a:pt x="7561" y="2229"/>
                    <a:pt x="7553" y="2228"/>
                    <a:pt x="7545" y="2227"/>
                  </a:cubicBezTo>
                  <a:cubicBezTo>
                    <a:pt x="7475" y="2216"/>
                    <a:pt x="7356" y="2153"/>
                    <a:pt x="7086" y="1996"/>
                  </a:cubicBezTo>
                  <a:cubicBezTo>
                    <a:pt x="7030" y="1964"/>
                    <a:pt x="6981" y="1933"/>
                    <a:pt x="6946" y="1912"/>
                  </a:cubicBezTo>
                  <a:lnTo>
                    <a:pt x="6914" y="1898"/>
                  </a:lnTo>
                  <a:cubicBezTo>
                    <a:pt x="6767" y="1824"/>
                    <a:pt x="6683" y="1674"/>
                    <a:pt x="6683" y="1488"/>
                  </a:cubicBezTo>
                  <a:cubicBezTo>
                    <a:pt x="6683" y="1366"/>
                    <a:pt x="6438" y="1142"/>
                    <a:pt x="6375" y="1124"/>
                  </a:cubicBezTo>
                  <a:cubicBezTo>
                    <a:pt x="6298" y="1096"/>
                    <a:pt x="5959" y="774"/>
                    <a:pt x="5749" y="567"/>
                  </a:cubicBezTo>
                  <a:lnTo>
                    <a:pt x="4950" y="567"/>
                  </a:lnTo>
                  <a:lnTo>
                    <a:pt x="4768" y="802"/>
                  </a:lnTo>
                  <a:lnTo>
                    <a:pt x="3172" y="812"/>
                  </a:lnTo>
                  <a:lnTo>
                    <a:pt x="3158" y="809"/>
                  </a:lnTo>
                  <a:cubicBezTo>
                    <a:pt x="3148" y="805"/>
                    <a:pt x="1968" y="371"/>
                    <a:pt x="1754" y="319"/>
                  </a:cubicBezTo>
                  <a:cubicBezTo>
                    <a:pt x="1555" y="273"/>
                    <a:pt x="1229" y="56"/>
                    <a:pt x="1142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112" name="Google Shape;7112;p105"/>
            <p:cNvSpPr/>
            <p:nvPr/>
          </p:nvSpPr>
          <p:spPr>
            <a:xfrm>
              <a:off x="1356122" y="1909990"/>
              <a:ext cx="28160" cy="28771"/>
            </a:xfrm>
            <a:custGeom>
              <a:avLst/>
              <a:gdLst/>
              <a:ahLst/>
              <a:cxnLst/>
              <a:rect l="l" t="t" r="r" b="b"/>
              <a:pathLst>
                <a:path w="2074" h="2119" extrusionOk="0">
                  <a:moveTo>
                    <a:pt x="879" y="1"/>
                  </a:moveTo>
                  <a:cubicBezTo>
                    <a:pt x="851" y="60"/>
                    <a:pt x="830" y="123"/>
                    <a:pt x="816" y="186"/>
                  </a:cubicBezTo>
                  <a:cubicBezTo>
                    <a:pt x="806" y="246"/>
                    <a:pt x="788" y="302"/>
                    <a:pt x="764" y="354"/>
                  </a:cubicBezTo>
                  <a:cubicBezTo>
                    <a:pt x="788" y="382"/>
                    <a:pt x="830" y="421"/>
                    <a:pt x="865" y="452"/>
                  </a:cubicBezTo>
                  <a:cubicBezTo>
                    <a:pt x="1023" y="596"/>
                    <a:pt x="1201" y="761"/>
                    <a:pt x="1149" y="894"/>
                  </a:cubicBezTo>
                  <a:cubicBezTo>
                    <a:pt x="1108" y="1004"/>
                    <a:pt x="939" y="1031"/>
                    <a:pt x="725" y="1031"/>
                  </a:cubicBezTo>
                  <a:cubicBezTo>
                    <a:pt x="647" y="1031"/>
                    <a:pt x="563" y="1028"/>
                    <a:pt x="477" y="1023"/>
                  </a:cubicBezTo>
                  <a:cubicBezTo>
                    <a:pt x="445" y="1023"/>
                    <a:pt x="407" y="1020"/>
                    <a:pt x="386" y="1016"/>
                  </a:cubicBezTo>
                  <a:lnTo>
                    <a:pt x="375" y="1027"/>
                  </a:lnTo>
                  <a:lnTo>
                    <a:pt x="372" y="1034"/>
                  </a:lnTo>
                  <a:lnTo>
                    <a:pt x="365" y="1041"/>
                  </a:lnTo>
                  <a:lnTo>
                    <a:pt x="358" y="1048"/>
                  </a:lnTo>
                  <a:lnTo>
                    <a:pt x="351" y="1058"/>
                  </a:lnTo>
                  <a:lnTo>
                    <a:pt x="344" y="1069"/>
                  </a:lnTo>
                  <a:lnTo>
                    <a:pt x="333" y="1079"/>
                  </a:lnTo>
                  <a:lnTo>
                    <a:pt x="326" y="1090"/>
                  </a:lnTo>
                  <a:lnTo>
                    <a:pt x="316" y="1104"/>
                  </a:lnTo>
                  <a:lnTo>
                    <a:pt x="309" y="1114"/>
                  </a:lnTo>
                  <a:lnTo>
                    <a:pt x="295" y="1132"/>
                  </a:lnTo>
                  <a:lnTo>
                    <a:pt x="284" y="1142"/>
                  </a:lnTo>
                  <a:lnTo>
                    <a:pt x="270" y="1163"/>
                  </a:lnTo>
                  <a:lnTo>
                    <a:pt x="263" y="1174"/>
                  </a:lnTo>
                  <a:lnTo>
                    <a:pt x="246" y="1195"/>
                  </a:lnTo>
                  <a:lnTo>
                    <a:pt x="239" y="1205"/>
                  </a:lnTo>
                  <a:lnTo>
                    <a:pt x="218" y="1233"/>
                  </a:lnTo>
                  <a:lnTo>
                    <a:pt x="211" y="1244"/>
                  </a:lnTo>
                  <a:lnTo>
                    <a:pt x="190" y="1272"/>
                  </a:lnTo>
                  <a:lnTo>
                    <a:pt x="183" y="1282"/>
                  </a:lnTo>
                  <a:lnTo>
                    <a:pt x="155" y="1317"/>
                  </a:lnTo>
                  <a:lnTo>
                    <a:pt x="151" y="1324"/>
                  </a:lnTo>
                  <a:cubicBezTo>
                    <a:pt x="109" y="1387"/>
                    <a:pt x="57" y="1454"/>
                    <a:pt x="1" y="1534"/>
                  </a:cubicBezTo>
                  <a:lnTo>
                    <a:pt x="99" y="1618"/>
                  </a:lnTo>
                  <a:cubicBezTo>
                    <a:pt x="284" y="1786"/>
                    <a:pt x="459" y="1944"/>
                    <a:pt x="550" y="2000"/>
                  </a:cubicBezTo>
                  <a:cubicBezTo>
                    <a:pt x="626" y="2048"/>
                    <a:pt x="726" y="2057"/>
                    <a:pt x="831" y="2057"/>
                  </a:cubicBezTo>
                  <a:cubicBezTo>
                    <a:pt x="862" y="2057"/>
                    <a:pt x="893" y="2057"/>
                    <a:pt x="925" y="2056"/>
                  </a:cubicBezTo>
                  <a:lnTo>
                    <a:pt x="1012" y="2056"/>
                  </a:lnTo>
                  <a:cubicBezTo>
                    <a:pt x="1117" y="2056"/>
                    <a:pt x="1219" y="2066"/>
                    <a:pt x="1292" y="2119"/>
                  </a:cubicBezTo>
                  <a:lnTo>
                    <a:pt x="1303" y="2112"/>
                  </a:lnTo>
                  <a:lnTo>
                    <a:pt x="1310" y="2101"/>
                  </a:lnTo>
                  <a:lnTo>
                    <a:pt x="1348" y="2070"/>
                  </a:lnTo>
                  <a:lnTo>
                    <a:pt x="1359" y="2059"/>
                  </a:lnTo>
                  <a:lnTo>
                    <a:pt x="1387" y="2031"/>
                  </a:lnTo>
                  <a:lnTo>
                    <a:pt x="1401" y="2021"/>
                  </a:lnTo>
                  <a:lnTo>
                    <a:pt x="1425" y="1996"/>
                  </a:lnTo>
                  <a:lnTo>
                    <a:pt x="1439" y="1986"/>
                  </a:lnTo>
                  <a:lnTo>
                    <a:pt x="1460" y="1965"/>
                  </a:lnTo>
                  <a:lnTo>
                    <a:pt x="1471" y="1958"/>
                  </a:lnTo>
                  <a:lnTo>
                    <a:pt x="1492" y="1940"/>
                  </a:lnTo>
                  <a:lnTo>
                    <a:pt x="1502" y="1930"/>
                  </a:lnTo>
                  <a:lnTo>
                    <a:pt x="1520" y="1916"/>
                  </a:lnTo>
                  <a:lnTo>
                    <a:pt x="1527" y="1909"/>
                  </a:lnTo>
                  <a:lnTo>
                    <a:pt x="1544" y="1895"/>
                  </a:lnTo>
                  <a:lnTo>
                    <a:pt x="1551" y="1891"/>
                  </a:lnTo>
                  <a:lnTo>
                    <a:pt x="1565" y="1877"/>
                  </a:lnTo>
                  <a:lnTo>
                    <a:pt x="1572" y="1874"/>
                  </a:lnTo>
                  <a:lnTo>
                    <a:pt x="1586" y="1863"/>
                  </a:lnTo>
                  <a:lnTo>
                    <a:pt x="1593" y="1860"/>
                  </a:lnTo>
                  <a:lnTo>
                    <a:pt x="1604" y="1853"/>
                  </a:lnTo>
                  <a:lnTo>
                    <a:pt x="1607" y="1849"/>
                  </a:lnTo>
                  <a:lnTo>
                    <a:pt x="1618" y="1842"/>
                  </a:lnTo>
                  <a:lnTo>
                    <a:pt x="1621" y="1839"/>
                  </a:lnTo>
                  <a:lnTo>
                    <a:pt x="1632" y="1835"/>
                  </a:lnTo>
                  <a:lnTo>
                    <a:pt x="1635" y="1835"/>
                  </a:lnTo>
                  <a:lnTo>
                    <a:pt x="1642" y="1828"/>
                  </a:lnTo>
                  <a:lnTo>
                    <a:pt x="1646" y="1828"/>
                  </a:lnTo>
                  <a:lnTo>
                    <a:pt x="1653" y="1825"/>
                  </a:lnTo>
                  <a:lnTo>
                    <a:pt x="1660" y="1825"/>
                  </a:lnTo>
                  <a:lnTo>
                    <a:pt x="1670" y="1811"/>
                  </a:lnTo>
                  <a:cubicBezTo>
                    <a:pt x="1684" y="1790"/>
                    <a:pt x="1695" y="1765"/>
                    <a:pt x="1698" y="1737"/>
                  </a:cubicBezTo>
                  <a:cubicBezTo>
                    <a:pt x="1726" y="1601"/>
                    <a:pt x="1803" y="1478"/>
                    <a:pt x="1912" y="1394"/>
                  </a:cubicBezTo>
                  <a:cubicBezTo>
                    <a:pt x="1936" y="1377"/>
                    <a:pt x="1957" y="1356"/>
                    <a:pt x="1978" y="1335"/>
                  </a:cubicBezTo>
                  <a:lnTo>
                    <a:pt x="1986" y="1328"/>
                  </a:lnTo>
                  <a:cubicBezTo>
                    <a:pt x="2007" y="1310"/>
                    <a:pt x="2031" y="1289"/>
                    <a:pt x="2049" y="1268"/>
                  </a:cubicBezTo>
                  <a:lnTo>
                    <a:pt x="2059" y="1258"/>
                  </a:lnTo>
                  <a:lnTo>
                    <a:pt x="2073" y="1244"/>
                  </a:lnTo>
                  <a:cubicBezTo>
                    <a:pt x="2056" y="1237"/>
                    <a:pt x="2038" y="1230"/>
                    <a:pt x="2021" y="1219"/>
                  </a:cubicBezTo>
                  <a:cubicBezTo>
                    <a:pt x="1982" y="1188"/>
                    <a:pt x="1957" y="1139"/>
                    <a:pt x="1957" y="1086"/>
                  </a:cubicBezTo>
                  <a:lnTo>
                    <a:pt x="1688" y="1125"/>
                  </a:lnTo>
                  <a:lnTo>
                    <a:pt x="1688" y="1125"/>
                  </a:lnTo>
                  <a:lnTo>
                    <a:pt x="1716" y="11"/>
                  </a:lnTo>
                  <a:lnTo>
                    <a:pt x="1572" y="11"/>
                  </a:lnTo>
                  <a:cubicBezTo>
                    <a:pt x="1394" y="11"/>
                    <a:pt x="1166" y="4"/>
                    <a:pt x="1012" y="4"/>
                  </a:cubicBezTo>
                  <a:lnTo>
                    <a:pt x="879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113" name="Google Shape;7113;p105"/>
            <p:cNvSpPr/>
            <p:nvPr/>
          </p:nvSpPr>
          <p:spPr>
            <a:xfrm>
              <a:off x="1378552" y="193466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114" name="Google Shape;7114;p105"/>
            <p:cNvSpPr/>
            <p:nvPr/>
          </p:nvSpPr>
          <p:spPr>
            <a:xfrm>
              <a:off x="1374370" y="1937892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115" name="Google Shape;7115;p105"/>
            <p:cNvSpPr/>
            <p:nvPr/>
          </p:nvSpPr>
          <p:spPr>
            <a:xfrm>
              <a:off x="1373759" y="1938462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116" name="Google Shape;7116;p105"/>
            <p:cNvSpPr/>
            <p:nvPr/>
          </p:nvSpPr>
          <p:spPr>
            <a:xfrm>
              <a:off x="1377601" y="193519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117" name="Google Shape;7117;p105"/>
            <p:cNvSpPr/>
            <p:nvPr/>
          </p:nvSpPr>
          <p:spPr>
            <a:xfrm>
              <a:off x="1378362" y="193471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118" name="Google Shape;7118;p105"/>
            <p:cNvSpPr/>
            <p:nvPr/>
          </p:nvSpPr>
          <p:spPr>
            <a:xfrm>
              <a:off x="1377370" y="193538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119" name="Google Shape;7119;p105"/>
            <p:cNvSpPr/>
            <p:nvPr/>
          </p:nvSpPr>
          <p:spPr>
            <a:xfrm>
              <a:off x="1377031" y="1935570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120" name="Google Shape;7120;p105"/>
            <p:cNvSpPr/>
            <p:nvPr/>
          </p:nvSpPr>
          <p:spPr>
            <a:xfrm>
              <a:off x="1376705" y="1935855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121" name="Google Shape;7121;p105"/>
            <p:cNvSpPr/>
            <p:nvPr/>
          </p:nvSpPr>
          <p:spPr>
            <a:xfrm>
              <a:off x="1375470" y="1936900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122" name="Google Shape;7122;p105"/>
            <p:cNvSpPr/>
            <p:nvPr/>
          </p:nvSpPr>
          <p:spPr>
            <a:xfrm>
              <a:off x="1377846" y="193504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123" name="Google Shape;7123;p105"/>
            <p:cNvSpPr/>
            <p:nvPr/>
          </p:nvSpPr>
          <p:spPr>
            <a:xfrm>
              <a:off x="1378076" y="1934905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124" name="Google Shape;7124;p105"/>
            <p:cNvSpPr/>
            <p:nvPr/>
          </p:nvSpPr>
          <p:spPr>
            <a:xfrm>
              <a:off x="1374899" y="193737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4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125" name="Google Shape;7125;p105"/>
            <p:cNvSpPr/>
            <p:nvPr/>
          </p:nvSpPr>
          <p:spPr>
            <a:xfrm>
              <a:off x="1375890" y="193652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126" name="Google Shape;7126;p105"/>
            <p:cNvSpPr/>
            <p:nvPr/>
          </p:nvSpPr>
          <p:spPr>
            <a:xfrm>
              <a:off x="1376325" y="1936140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127" name="Google Shape;7127;p105"/>
            <p:cNvSpPr/>
            <p:nvPr/>
          </p:nvSpPr>
          <p:spPr>
            <a:xfrm>
              <a:off x="1378226" y="1934810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128" name="Google Shape;7128;p105"/>
            <p:cNvSpPr/>
            <p:nvPr/>
          </p:nvSpPr>
          <p:spPr>
            <a:xfrm>
              <a:off x="1378647" y="1928917"/>
              <a:ext cx="3435" cy="5716"/>
            </a:xfrm>
            <a:custGeom>
              <a:avLst/>
              <a:gdLst/>
              <a:ahLst/>
              <a:cxnLst/>
              <a:rect l="l" t="t" r="r" b="b"/>
              <a:pathLst>
                <a:path w="253" h="421" extrusionOk="0">
                  <a:moveTo>
                    <a:pt x="253" y="0"/>
                  </a:moveTo>
                  <a:lnTo>
                    <a:pt x="253" y="0"/>
                  </a:lnTo>
                  <a:cubicBezTo>
                    <a:pt x="141" y="84"/>
                    <a:pt x="64" y="207"/>
                    <a:pt x="36" y="343"/>
                  </a:cubicBezTo>
                  <a:cubicBezTo>
                    <a:pt x="32" y="368"/>
                    <a:pt x="25" y="389"/>
                    <a:pt x="15" y="410"/>
                  </a:cubicBezTo>
                  <a:lnTo>
                    <a:pt x="1" y="420"/>
                  </a:lnTo>
                  <a:lnTo>
                    <a:pt x="11" y="417"/>
                  </a:lnTo>
                  <a:cubicBezTo>
                    <a:pt x="25" y="392"/>
                    <a:pt x="36" y="368"/>
                    <a:pt x="39" y="343"/>
                  </a:cubicBezTo>
                  <a:cubicBezTo>
                    <a:pt x="67" y="207"/>
                    <a:pt x="141" y="84"/>
                    <a:pt x="253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129" name="Google Shape;7129;p105"/>
            <p:cNvSpPr/>
            <p:nvPr/>
          </p:nvSpPr>
          <p:spPr>
            <a:xfrm>
              <a:off x="1384078" y="192686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"/>
                  </a:moveTo>
                  <a:lnTo>
                    <a:pt x="14" y="1"/>
                  </a:ln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130" name="Google Shape;7130;p105"/>
            <p:cNvSpPr/>
            <p:nvPr/>
          </p:nvSpPr>
          <p:spPr>
            <a:xfrm>
              <a:off x="1383127" y="1927152"/>
              <a:ext cx="869" cy="869"/>
            </a:xfrm>
            <a:custGeom>
              <a:avLst/>
              <a:gdLst/>
              <a:ahLst/>
              <a:cxnLst/>
              <a:rect l="l" t="t" r="r" b="b"/>
              <a:pathLst>
                <a:path w="64" h="64" extrusionOk="0">
                  <a:moveTo>
                    <a:pt x="63" y="1"/>
                  </a:moveTo>
                  <a:cubicBezTo>
                    <a:pt x="39" y="22"/>
                    <a:pt x="21" y="43"/>
                    <a:pt x="0" y="64"/>
                  </a:cubicBezTo>
                  <a:cubicBezTo>
                    <a:pt x="21" y="46"/>
                    <a:pt x="42" y="22"/>
                    <a:pt x="63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131" name="Google Shape;7131;p105"/>
            <p:cNvSpPr/>
            <p:nvPr/>
          </p:nvSpPr>
          <p:spPr>
            <a:xfrm>
              <a:off x="1378647" y="1934524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0"/>
                  </a:moveTo>
                  <a:lnTo>
                    <a:pt x="6" y="7"/>
                  </a:lnTo>
                  <a:lnTo>
                    <a:pt x="6" y="7"/>
                  </a:lnTo>
                  <a:cubicBezTo>
                    <a:pt x="12" y="7"/>
                    <a:pt x="15" y="4"/>
                    <a:pt x="15" y="0"/>
                  </a:cubicBezTo>
                  <a:close/>
                  <a:moveTo>
                    <a:pt x="6" y="7"/>
                  </a:moveTo>
                  <a:cubicBezTo>
                    <a:pt x="5" y="7"/>
                    <a:pt x="5" y="7"/>
                    <a:pt x="4" y="7"/>
                  </a:cubicBezTo>
                  <a:lnTo>
                    <a:pt x="1" y="7"/>
                  </a:lnTo>
                  <a:lnTo>
                    <a:pt x="1" y="11"/>
                  </a:lnTo>
                  <a:lnTo>
                    <a:pt x="6" y="7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132" name="Google Shape;7132;p105"/>
            <p:cNvSpPr/>
            <p:nvPr/>
          </p:nvSpPr>
          <p:spPr>
            <a:xfrm>
              <a:off x="1358213" y="1927342"/>
              <a:ext cx="394" cy="543"/>
            </a:xfrm>
            <a:custGeom>
              <a:avLst/>
              <a:gdLst/>
              <a:ahLst/>
              <a:cxnLst/>
              <a:rect l="l" t="t" r="r" b="b"/>
              <a:pathLst>
                <a:path w="29" h="40" extrusionOk="0">
                  <a:moveTo>
                    <a:pt x="1" y="39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133" name="Google Shape;7133;p105"/>
            <p:cNvSpPr/>
            <p:nvPr/>
          </p:nvSpPr>
          <p:spPr>
            <a:xfrm>
              <a:off x="1360874" y="1924206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134" name="Google Shape;7134;p105"/>
            <p:cNvSpPr/>
            <p:nvPr/>
          </p:nvSpPr>
          <p:spPr>
            <a:xfrm>
              <a:off x="1361064" y="1923975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135" name="Google Shape;7135;p105"/>
            <p:cNvSpPr/>
            <p:nvPr/>
          </p:nvSpPr>
          <p:spPr>
            <a:xfrm>
              <a:off x="1356122" y="1927912"/>
              <a:ext cx="2064" cy="2865"/>
            </a:xfrm>
            <a:custGeom>
              <a:avLst/>
              <a:gdLst/>
              <a:ahLst/>
              <a:cxnLst/>
              <a:rect l="l" t="t" r="r" b="b"/>
              <a:pathLst>
                <a:path w="152" h="211" extrusionOk="0">
                  <a:moveTo>
                    <a:pt x="1" y="211"/>
                  </a:moveTo>
                  <a:lnTo>
                    <a:pt x="1" y="211"/>
                  </a:lnTo>
                  <a:cubicBezTo>
                    <a:pt x="57" y="134"/>
                    <a:pt x="106" y="64"/>
                    <a:pt x="151" y="1"/>
                  </a:cubicBezTo>
                  <a:cubicBezTo>
                    <a:pt x="106" y="64"/>
                    <a:pt x="57" y="134"/>
                    <a:pt x="1" y="21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136" name="Google Shape;7136;p105"/>
            <p:cNvSpPr/>
            <p:nvPr/>
          </p:nvSpPr>
          <p:spPr>
            <a:xfrm>
              <a:off x="1358647" y="1926826"/>
              <a:ext cx="339" cy="434"/>
            </a:xfrm>
            <a:custGeom>
              <a:avLst/>
              <a:gdLst/>
              <a:ahLst/>
              <a:cxnLst/>
              <a:rect l="l" t="t" r="r" b="b"/>
              <a:pathLst>
                <a:path w="25" h="32" extrusionOk="0">
                  <a:moveTo>
                    <a:pt x="0" y="32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137" name="Google Shape;7137;p105"/>
            <p:cNvSpPr/>
            <p:nvPr/>
          </p:nvSpPr>
          <p:spPr>
            <a:xfrm>
              <a:off x="1377465" y="1910085"/>
              <a:ext cx="1955" cy="14"/>
            </a:xfrm>
            <a:custGeom>
              <a:avLst/>
              <a:gdLst/>
              <a:ahLst/>
              <a:cxnLst/>
              <a:rect l="l" t="t" r="r" b="b"/>
              <a:pathLst>
                <a:path w="144" h="1" extrusionOk="0">
                  <a:moveTo>
                    <a:pt x="144" y="1"/>
                  </a:moveTo>
                  <a:lnTo>
                    <a:pt x="144" y="1"/>
                  </a:lnTo>
                  <a:lnTo>
                    <a:pt x="0" y="1"/>
                  </a:lnTo>
                  <a:cubicBezTo>
                    <a:pt x="60" y="1"/>
                    <a:pt x="105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138" name="Google Shape;7138;p105"/>
            <p:cNvSpPr/>
            <p:nvPr/>
          </p:nvSpPr>
          <p:spPr>
            <a:xfrm>
              <a:off x="1359788" y="1925441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0" y="22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139" name="Google Shape;7139;p105"/>
            <p:cNvSpPr/>
            <p:nvPr/>
          </p:nvSpPr>
          <p:spPr>
            <a:xfrm>
              <a:off x="1359448" y="1925876"/>
              <a:ext cx="258" cy="339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140" name="Google Shape;7140;p105"/>
            <p:cNvSpPr/>
            <p:nvPr/>
          </p:nvSpPr>
          <p:spPr>
            <a:xfrm>
              <a:off x="1360113" y="1925115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141" name="Google Shape;7141;p105"/>
            <p:cNvSpPr/>
            <p:nvPr/>
          </p:nvSpPr>
          <p:spPr>
            <a:xfrm>
              <a:off x="1361213" y="1923785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142" name="Google Shape;7142;p105"/>
            <p:cNvSpPr/>
            <p:nvPr/>
          </p:nvSpPr>
          <p:spPr>
            <a:xfrm>
              <a:off x="1360643" y="1924450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143" name="Google Shape;7143;p105"/>
            <p:cNvSpPr/>
            <p:nvPr/>
          </p:nvSpPr>
          <p:spPr>
            <a:xfrm>
              <a:off x="1360399" y="1924735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1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144" name="Google Shape;7144;p105"/>
            <p:cNvSpPr/>
            <p:nvPr/>
          </p:nvSpPr>
          <p:spPr>
            <a:xfrm>
              <a:off x="1359068" y="1926351"/>
              <a:ext cx="258" cy="339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145" name="Google Shape;7145;p105"/>
            <p:cNvSpPr/>
            <p:nvPr/>
          </p:nvSpPr>
          <p:spPr>
            <a:xfrm>
              <a:off x="1380833" y="1905333"/>
              <a:ext cx="7386" cy="17841"/>
            </a:xfrm>
            <a:custGeom>
              <a:avLst/>
              <a:gdLst/>
              <a:ahLst/>
              <a:cxnLst/>
              <a:rect l="l" t="t" r="r" b="b"/>
              <a:pathLst>
                <a:path w="544" h="1314" extrusionOk="0">
                  <a:moveTo>
                    <a:pt x="397" y="1"/>
                  </a:moveTo>
                  <a:cubicBezTo>
                    <a:pt x="341" y="4"/>
                    <a:pt x="250" y="120"/>
                    <a:pt x="194" y="193"/>
                  </a:cubicBezTo>
                  <a:lnTo>
                    <a:pt x="173" y="225"/>
                  </a:lnTo>
                  <a:cubicBezTo>
                    <a:pt x="155" y="246"/>
                    <a:pt x="141" y="267"/>
                    <a:pt x="127" y="281"/>
                  </a:cubicBezTo>
                  <a:lnTo>
                    <a:pt x="127" y="284"/>
                  </a:lnTo>
                  <a:lnTo>
                    <a:pt x="120" y="291"/>
                  </a:lnTo>
                  <a:lnTo>
                    <a:pt x="116" y="298"/>
                  </a:lnTo>
                  <a:lnTo>
                    <a:pt x="109" y="305"/>
                  </a:lnTo>
                  <a:lnTo>
                    <a:pt x="106" y="309"/>
                  </a:lnTo>
                  <a:lnTo>
                    <a:pt x="99" y="316"/>
                  </a:lnTo>
                  <a:lnTo>
                    <a:pt x="95" y="319"/>
                  </a:lnTo>
                  <a:lnTo>
                    <a:pt x="88" y="323"/>
                  </a:lnTo>
                  <a:lnTo>
                    <a:pt x="85" y="326"/>
                  </a:lnTo>
                  <a:lnTo>
                    <a:pt x="78" y="330"/>
                  </a:lnTo>
                  <a:lnTo>
                    <a:pt x="74" y="333"/>
                  </a:lnTo>
                  <a:lnTo>
                    <a:pt x="64" y="333"/>
                  </a:lnTo>
                  <a:cubicBezTo>
                    <a:pt x="53" y="337"/>
                    <a:pt x="43" y="340"/>
                    <a:pt x="32" y="340"/>
                  </a:cubicBezTo>
                  <a:lnTo>
                    <a:pt x="1" y="1314"/>
                  </a:lnTo>
                  <a:lnTo>
                    <a:pt x="155" y="1293"/>
                  </a:lnTo>
                  <a:cubicBezTo>
                    <a:pt x="190" y="1188"/>
                    <a:pt x="253" y="1093"/>
                    <a:pt x="341" y="1023"/>
                  </a:cubicBezTo>
                  <a:cubicBezTo>
                    <a:pt x="418" y="963"/>
                    <a:pt x="397" y="771"/>
                    <a:pt x="376" y="603"/>
                  </a:cubicBezTo>
                  <a:cubicBezTo>
                    <a:pt x="351" y="379"/>
                    <a:pt x="323" y="148"/>
                    <a:pt x="512" y="102"/>
                  </a:cubicBezTo>
                  <a:cubicBezTo>
                    <a:pt x="523" y="99"/>
                    <a:pt x="533" y="95"/>
                    <a:pt x="544" y="88"/>
                  </a:cubicBezTo>
                  <a:cubicBezTo>
                    <a:pt x="523" y="74"/>
                    <a:pt x="505" y="60"/>
                    <a:pt x="491" y="46"/>
                  </a:cubicBezTo>
                  <a:lnTo>
                    <a:pt x="470" y="32"/>
                  </a:lnTo>
                  <a:lnTo>
                    <a:pt x="456" y="22"/>
                  </a:lnTo>
                  <a:lnTo>
                    <a:pt x="449" y="22"/>
                  </a:lnTo>
                  <a:cubicBezTo>
                    <a:pt x="435" y="8"/>
                    <a:pt x="418" y="1"/>
                    <a:pt x="397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146" name="Google Shape;7146;p105"/>
            <p:cNvSpPr/>
            <p:nvPr/>
          </p:nvSpPr>
          <p:spPr>
            <a:xfrm>
              <a:off x="1381973" y="190966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147" name="Google Shape;7147;p105"/>
            <p:cNvSpPr/>
            <p:nvPr/>
          </p:nvSpPr>
          <p:spPr>
            <a:xfrm>
              <a:off x="1381837" y="190980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148" name="Google Shape;7148;p105"/>
            <p:cNvSpPr/>
            <p:nvPr/>
          </p:nvSpPr>
          <p:spPr>
            <a:xfrm>
              <a:off x="1386970" y="190561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149" name="Google Shape;7149;p105"/>
            <p:cNvSpPr/>
            <p:nvPr/>
          </p:nvSpPr>
          <p:spPr>
            <a:xfrm>
              <a:off x="1382123" y="190951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150" name="Google Shape;7150;p105"/>
            <p:cNvSpPr/>
            <p:nvPr/>
          </p:nvSpPr>
          <p:spPr>
            <a:xfrm>
              <a:off x="1382543" y="1908374"/>
              <a:ext cx="584" cy="774"/>
            </a:xfrm>
            <a:custGeom>
              <a:avLst/>
              <a:gdLst/>
              <a:ahLst/>
              <a:cxnLst/>
              <a:rect l="l" t="t" r="r" b="b"/>
              <a:pathLst>
                <a:path w="43" h="57" extrusionOk="0">
                  <a:moveTo>
                    <a:pt x="1" y="57"/>
                  </a:moveTo>
                  <a:cubicBezTo>
                    <a:pt x="11" y="43"/>
                    <a:pt x="25" y="22"/>
                    <a:pt x="43" y="1"/>
                  </a:cubicBezTo>
                  <a:cubicBezTo>
                    <a:pt x="25" y="22"/>
                    <a:pt x="11" y="43"/>
                    <a:pt x="1" y="57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151" name="Google Shape;7151;p105"/>
            <p:cNvSpPr/>
            <p:nvPr/>
          </p:nvSpPr>
          <p:spPr>
            <a:xfrm>
              <a:off x="1387214" y="1905767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152" name="Google Shape;7152;p105"/>
            <p:cNvSpPr/>
            <p:nvPr/>
          </p:nvSpPr>
          <p:spPr>
            <a:xfrm>
              <a:off x="1382408" y="1909189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153" name="Google Shape;7153;p105"/>
            <p:cNvSpPr/>
            <p:nvPr/>
          </p:nvSpPr>
          <p:spPr>
            <a:xfrm>
              <a:off x="1381593" y="19099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154" name="Google Shape;7154;p105"/>
            <p:cNvSpPr/>
            <p:nvPr/>
          </p:nvSpPr>
          <p:spPr>
            <a:xfrm>
              <a:off x="1387499" y="1905957"/>
              <a:ext cx="720" cy="584"/>
            </a:xfrm>
            <a:custGeom>
              <a:avLst/>
              <a:gdLst/>
              <a:ahLst/>
              <a:cxnLst/>
              <a:rect l="l" t="t" r="r" b="b"/>
              <a:pathLst>
                <a:path w="53" h="43" extrusionOk="0">
                  <a:moveTo>
                    <a:pt x="0" y="0"/>
                  </a:moveTo>
                  <a:cubicBezTo>
                    <a:pt x="14" y="14"/>
                    <a:pt x="32" y="25"/>
                    <a:pt x="53" y="42"/>
                  </a:cubicBezTo>
                  <a:cubicBezTo>
                    <a:pt x="32" y="25"/>
                    <a:pt x="1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155" name="Google Shape;7155;p105"/>
            <p:cNvSpPr/>
            <p:nvPr/>
          </p:nvSpPr>
          <p:spPr>
            <a:xfrm>
              <a:off x="1382258" y="190937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156" name="Google Shape;7156;p105"/>
            <p:cNvSpPr/>
            <p:nvPr/>
          </p:nvSpPr>
          <p:spPr>
            <a:xfrm>
              <a:off x="1381688" y="190985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4" y="0"/>
                  </a:moveTo>
                  <a:lnTo>
                    <a:pt x="1" y="4"/>
                  </a:ln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157" name="Google Shape;7157;p105"/>
            <p:cNvSpPr/>
            <p:nvPr/>
          </p:nvSpPr>
          <p:spPr>
            <a:xfrm>
              <a:off x="1380833" y="1922875"/>
              <a:ext cx="2105" cy="299"/>
            </a:xfrm>
            <a:custGeom>
              <a:avLst/>
              <a:gdLst/>
              <a:ahLst/>
              <a:cxnLst/>
              <a:rect l="l" t="t" r="r" b="b"/>
              <a:pathLst>
                <a:path w="155" h="22" extrusionOk="0">
                  <a:moveTo>
                    <a:pt x="155" y="1"/>
                  </a:moveTo>
                  <a:lnTo>
                    <a:pt x="155" y="1"/>
                  </a:ln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158" name="Google Shape;7158;p105"/>
            <p:cNvSpPr/>
            <p:nvPr/>
          </p:nvSpPr>
          <p:spPr>
            <a:xfrm>
              <a:off x="1490539" y="1892285"/>
              <a:ext cx="19416" cy="14772"/>
            </a:xfrm>
            <a:custGeom>
              <a:avLst/>
              <a:gdLst/>
              <a:ahLst/>
              <a:cxnLst/>
              <a:rect l="l" t="t" r="r" b="b"/>
              <a:pathLst>
                <a:path w="1430" h="1088" extrusionOk="0">
                  <a:moveTo>
                    <a:pt x="793" y="0"/>
                  </a:moveTo>
                  <a:cubicBezTo>
                    <a:pt x="749" y="0"/>
                    <a:pt x="711" y="8"/>
                    <a:pt x="684" y="27"/>
                  </a:cubicBezTo>
                  <a:cubicBezTo>
                    <a:pt x="659" y="45"/>
                    <a:pt x="656" y="59"/>
                    <a:pt x="652" y="69"/>
                  </a:cubicBezTo>
                  <a:cubicBezTo>
                    <a:pt x="645" y="136"/>
                    <a:pt x="757" y="262"/>
                    <a:pt x="848" y="360"/>
                  </a:cubicBezTo>
                  <a:cubicBezTo>
                    <a:pt x="964" y="489"/>
                    <a:pt x="1076" y="612"/>
                    <a:pt x="1076" y="727"/>
                  </a:cubicBezTo>
                  <a:cubicBezTo>
                    <a:pt x="1076" y="762"/>
                    <a:pt x="1058" y="794"/>
                    <a:pt x="1034" y="818"/>
                  </a:cubicBezTo>
                  <a:cubicBezTo>
                    <a:pt x="978" y="872"/>
                    <a:pt x="876" y="886"/>
                    <a:pt x="722" y="886"/>
                  </a:cubicBezTo>
                  <a:cubicBezTo>
                    <a:pt x="664" y="886"/>
                    <a:pt x="599" y="884"/>
                    <a:pt x="526" y="881"/>
                  </a:cubicBezTo>
                  <a:cubicBezTo>
                    <a:pt x="474" y="880"/>
                    <a:pt x="412" y="879"/>
                    <a:pt x="350" y="879"/>
                  </a:cubicBezTo>
                  <a:cubicBezTo>
                    <a:pt x="190" y="879"/>
                    <a:pt x="24" y="889"/>
                    <a:pt x="1" y="944"/>
                  </a:cubicBezTo>
                  <a:cubicBezTo>
                    <a:pt x="18" y="965"/>
                    <a:pt x="36" y="979"/>
                    <a:pt x="60" y="990"/>
                  </a:cubicBezTo>
                  <a:cubicBezTo>
                    <a:pt x="137" y="1035"/>
                    <a:pt x="255" y="1066"/>
                    <a:pt x="383" y="1066"/>
                  </a:cubicBezTo>
                  <a:cubicBezTo>
                    <a:pt x="462" y="1066"/>
                    <a:pt x="544" y="1055"/>
                    <a:pt x="624" y="1028"/>
                  </a:cubicBezTo>
                  <a:cubicBezTo>
                    <a:pt x="719" y="997"/>
                    <a:pt x="817" y="979"/>
                    <a:pt x="915" y="979"/>
                  </a:cubicBezTo>
                  <a:cubicBezTo>
                    <a:pt x="1065" y="983"/>
                    <a:pt x="1212" y="1018"/>
                    <a:pt x="1345" y="1088"/>
                  </a:cubicBezTo>
                  <a:lnTo>
                    <a:pt x="1345" y="1077"/>
                  </a:lnTo>
                  <a:cubicBezTo>
                    <a:pt x="1349" y="1042"/>
                    <a:pt x="1352" y="1007"/>
                    <a:pt x="1356" y="969"/>
                  </a:cubicBezTo>
                  <a:lnTo>
                    <a:pt x="1356" y="962"/>
                  </a:lnTo>
                  <a:cubicBezTo>
                    <a:pt x="1356" y="927"/>
                    <a:pt x="1359" y="892"/>
                    <a:pt x="1363" y="857"/>
                  </a:cubicBezTo>
                  <a:lnTo>
                    <a:pt x="1363" y="843"/>
                  </a:lnTo>
                  <a:cubicBezTo>
                    <a:pt x="1366" y="808"/>
                    <a:pt x="1370" y="773"/>
                    <a:pt x="1373" y="738"/>
                  </a:cubicBezTo>
                  <a:lnTo>
                    <a:pt x="1373" y="713"/>
                  </a:lnTo>
                  <a:cubicBezTo>
                    <a:pt x="1377" y="678"/>
                    <a:pt x="1380" y="647"/>
                    <a:pt x="1384" y="612"/>
                  </a:cubicBezTo>
                  <a:lnTo>
                    <a:pt x="1384" y="594"/>
                  </a:lnTo>
                  <a:cubicBezTo>
                    <a:pt x="1387" y="563"/>
                    <a:pt x="1391" y="531"/>
                    <a:pt x="1394" y="503"/>
                  </a:cubicBezTo>
                  <a:lnTo>
                    <a:pt x="1394" y="486"/>
                  </a:lnTo>
                  <a:cubicBezTo>
                    <a:pt x="1398" y="454"/>
                    <a:pt x="1401" y="423"/>
                    <a:pt x="1405" y="391"/>
                  </a:cubicBezTo>
                  <a:lnTo>
                    <a:pt x="1405" y="367"/>
                  </a:lnTo>
                  <a:cubicBezTo>
                    <a:pt x="1408" y="339"/>
                    <a:pt x="1412" y="307"/>
                    <a:pt x="1415" y="279"/>
                  </a:cubicBezTo>
                  <a:lnTo>
                    <a:pt x="1419" y="262"/>
                  </a:lnTo>
                  <a:cubicBezTo>
                    <a:pt x="1422" y="234"/>
                    <a:pt x="1426" y="209"/>
                    <a:pt x="1429" y="185"/>
                  </a:cubicBezTo>
                  <a:lnTo>
                    <a:pt x="1429" y="174"/>
                  </a:lnTo>
                  <a:cubicBezTo>
                    <a:pt x="1370" y="157"/>
                    <a:pt x="1300" y="132"/>
                    <a:pt x="1230" y="108"/>
                  </a:cubicBezTo>
                  <a:cubicBezTo>
                    <a:pt x="1077" y="57"/>
                    <a:pt x="911" y="0"/>
                    <a:pt x="793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159" name="Google Shape;7159;p105"/>
            <p:cNvSpPr/>
            <p:nvPr/>
          </p:nvSpPr>
          <p:spPr>
            <a:xfrm>
              <a:off x="1510647" y="1894932"/>
              <a:ext cx="23353" cy="13252"/>
            </a:xfrm>
            <a:custGeom>
              <a:avLst/>
              <a:gdLst/>
              <a:ahLst/>
              <a:cxnLst/>
              <a:rect l="l" t="t" r="r" b="b"/>
              <a:pathLst>
                <a:path w="1720" h="976" extrusionOk="0">
                  <a:moveTo>
                    <a:pt x="457" y="0"/>
                  </a:moveTo>
                  <a:cubicBezTo>
                    <a:pt x="412" y="0"/>
                    <a:pt x="375" y="5"/>
                    <a:pt x="347" y="14"/>
                  </a:cubicBezTo>
                  <a:cubicBezTo>
                    <a:pt x="305" y="25"/>
                    <a:pt x="262" y="30"/>
                    <a:pt x="217" y="30"/>
                  </a:cubicBezTo>
                  <a:cubicBezTo>
                    <a:pt x="173" y="30"/>
                    <a:pt x="129" y="25"/>
                    <a:pt x="85" y="14"/>
                  </a:cubicBezTo>
                  <a:lnTo>
                    <a:pt x="85" y="25"/>
                  </a:lnTo>
                  <a:cubicBezTo>
                    <a:pt x="81" y="53"/>
                    <a:pt x="78" y="81"/>
                    <a:pt x="74" y="112"/>
                  </a:cubicBezTo>
                  <a:lnTo>
                    <a:pt x="74" y="126"/>
                  </a:lnTo>
                  <a:cubicBezTo>
                    <a:pt x="71" y="154"/>
                    <a:pt x="67" y="186"/>
                    <a:pt x="64" y="214"/>
                  </a:cubicBezTo>
                  <a:lnTo>
                    <a:pt x="64" y="231"/>
                  </a:lnTo>
                  <a:cubicBezTo>
                    <a:pt x="60" y="263"/>
                    <a:pt x="57" y="294"/>
                    <a:pt x="53" y="329"/>
                  </a:cubicBezTo>
                  <a:lnTo>
                    <a:pt x="50" y="354"/>
                  </a:lnTo>
                  <a:cubicBezTo>
                    <a:pt x="46" y="385"/>
                    <a:pt x="43" y="420"/>
                    <a:pt x="39" y="452"/>
                  </a:cubicBezTo>
                  <a:lnTo>
                    <a:pt x="39" y="476"/>
                  </a:lnTo>
                  <a:cubicBezTo>
                    <a:pt x="36" y="511"/>
                    <a:pt x="32" y="546"/>
                    <a:pt x="29" y="581"/>
                  </a:cubicBezTo>
                  <a:lnTo>
                    <a:pt x="29" y="595"/>
                  </a:lnTo>
                  <a:cubicBezTo>
                    <a:pt x="25" y="630"/>
                    <a:pt x="22" y="662"/>
                    <a:pt x="18" y="697"/>
                  </a:cubicBezTo>
                  <a:lnTo>
                    <a:pt x="18" y="714"/>
                  </a:lnTo>
                  <a:cubicBezTo>
                    <a:pt x="15" y="749"/>
                    <a:pt x="15" y="781"/>
                    <a:pt x="11" y="816"/>
                  </a:cubicBezTo>
                  <a:lnTo>
                    <a:pt x="8" y="847"/>
                  </a:lnTo>
                  <a:cubicBezTo>
                    <a:pt x="4" y="879"/>
                    <a:pt x="4" y="910"/>
                    <a:pt x="1" y="942"/>
                  </a:cubicBezTo>
                  <a:lnTo>
                    <a:pt x="1" y="956"/>
                  </a:lnTo>
                  <a:cubicBezTo>
                    <a:pt x="24" y="969"/>
                    <a:pt x="43" y="976"/>
                    <a:pt x="63" y="976"/>
                  </a:cubicBezTo>
                  <a:cubicBezTo>
                    <a:pt x="101" y="976"/>
                    <a:pt x="142" y="952"/>
                    <a:pt x="218" y="907"/>
                  </a:cubicBezTo>
                  <a:cubicBezTo>
                    <a:pt x="344" y="826"/>
                    <a:pt x="480" y="760"/>
                    <a:pt x="624" y="714"/>
                  </a:cubicBezTo>
                  <a:cubicBezTo>
                    <a:pt x="743" y="672"/>
                    <a:pt x="880" y="661"/>
                    <a:pt x="1017" y="661"/>
                  </a:cubicBezTo>
                  <a:cubicBezTo>
                    <a:pt x="1096" y="661"/>
                    <a:pt x="1176" y="665"/>
                    <a:pt x="1251" y="669"/>
                  </a:cubicBezTo>
                  <a:cubicBezTo>
                    <a:pt x="1319" y="671"/>
                    <a:pt x="1387" y="674"/>
                    <a:pt x="1450" y="674"/>
                  </a:cubicBezTo>
                  <a:cubicBezTo>
                    <a:pt x="1561" y="674"/>
                    <a:pt x="1655" y="665"/>
                    <a:pt x="1695" y="627"/>
                  </a:cubicBezTo>
                  <a:cubicBezTo>
                    <a:pt x="1713" y="606"/>
                    <a:pt x="1720" y="581"/>
                    <a:pt x="1716" y="557"/>
                  </a:cubicBezTo>
                  <a:cubicBezTo>
                    <a:pt x="1716" y="504"/>
                    <a:pt x="1664" y="434"/>
                    <a:pt x="1566" y="364"/>
                  </a:cubicBezTo>
                  <a:cubicBezTo>
                    <a:pt x="1286" y="163"/>
                    <a:pt x="731" y="0"/>
                    <a:pt x="457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160" name="Google Shape;7160;p105"/>
            <p:cNvSpPr/>
            <p:nvPr/>
          </p:nvSpPr>
          <p:spPr>
            <a:xfrm>
              <a:off x="1510797" y="1904382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161" name="Google Shape;7161;p105"/>
            <p:cNvSpPr/>
            <p:nvPr/>
          </p:nvSpPr>
          <p:spPr>
            <a:xfrm>
              <a:off x="1511598" y="189645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162" name="Google Shape;7162;p105"/>
            <p:cNvSpPr/>
            <p:nvPr/>
          </p:nvSpPr>
          <p:spPr>
            <a:xfrm>
              <a:off x="1510647" y="1905998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1" y="3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163" name="Google Shape;7163;p105"/>
            <p:cNvSpPr/>
            <p:nvPr/>
          </p:nvSpPr>
          <p:spPr>
            <a:xfrm>
              <a:off x="1510552" y="190770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164" name="Google Shape;7164;p105"/>
            <p:cNvSpPr/>
            <p:nvPr/>
          </p:nvSpPr>
          <p:spPr>
            <a:xfrm>
              <a:off x="1510932" y="190282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165" name="Google Shape;7165;p105"/>
            <p:cNvSpPr/>
            <p:nvPr/>
          </p:nvSpPr>
          <p:spPr>
            <a:xfrm>
              <a:off x="1511082" y="1901056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0" y="2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166" name="Google Shape;7166;p105"/>
            <p:cNvSpPr/>
            <p:nvPr/>
          </p:nvSpPr>
          <p:spPr>
            <a:xfrm>
              <a:off x="1511462" y="1897824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167" name="Google Shape;7167;p105"/>
            <p:cNvSpPr/>
            <p:nvPr/>
          </p:nvSpPr>
          <p:spPr>
            <a:xfrm>
              <a:off x="1511272" y="1899399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25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168" name="Google Shape;7168;p105"/>
            <p:cNvSpPr/>
            <p:nvPr/>
          </p:nvSpPr>
          <p:spPr>
            <a:xfrm>
              <a:off x="1511788" y="1895068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169" name="Google Shape;7169;p105"/>
            <p:cNvSpPr/>
            <p:nvPr/>
          </p:nvSpPr>
          <p:spPr>
            <a:xfrm>
              <a:off x="1394193" y="1931619"/>
              <a:ext cx="29585" cy="30481"/>
            </a:xfrm>
            <a:custGeom>
              <a:avLst/>
              <a:gdLst/>
              <a:ahLst/>
              <a:cxnLst/>
              <a:rect l="l" t="t" r="r" b="b"/>
              <a:pathLst>
                <a:path w="2179" h="2245" extrusionOk="0">
                  <a:moveTo>
                    <a:pt x="2164" y="1"/>
                  </a:moveTo>
                  <a:lnTo>
                    <a:pt x="2136" y="8"/>
                  </a:lnTo>
                  <a:lnTo>
                    <a:pt x="2108" y="15"/>
                  </a:lnTo>
                  <a:lnTo>
                    <a:pt x="2084" y="22"/>
                  </a:lnTo>
                  <a:lnTo>
                    <a:pt x="2063" y="29"/>
                  </a:lnTo>
                  <a:lnTo>
                    <a:pt x="2031" y="39"/>
                  </a:lnTo>
                  <a:lnTo>
                    <a:pt x="2007" y="50"/>
                  </a:lnTo>
                  <a:lnTo>
                    <a:pt x="1986" y="60"/>
                  </a:lnTo>
                  <a:lnTo>
                    <a:pt x="1951" y="78"/>
                  </a:lnTo>
                  <a:lnTo>
                    <a:pt x="1933" y="85"/>
                  </a:lnTo>
                  <a:lnTo>
                    <a:pt x="1905" y="102"/>
                  </a:lnTo>
                  <a:lnTo>
                    <a:pt x="1881" y="116"/>
                  </a:lnTo>
                  <a:lnTo>
                    <a:pt x="1863" y="123"/>
                  </a:lnTo>
                  <a:lnTo>
                    <a:pt x="1832" y="144"/>
                  </a:lnTo>
                  <a:lnTo>
                    <a:pt x="1818" y="151"/>
                  </a:lnTo>
                  <a:lnTo>
                    <a:pt x="1786" y="172"/>
                  </a:lnTo>
                  <a:cubicBezTo>
                    <a:pt x="1709" y="218"/>
                    <a:pt x="1660" y="249"/>
                    <a:pt x="1618" y="253"/>
                  </a:cubicBezTo>
                  <a:cubicBezTo>
                    <a:pt x="1606" y="254"/>
                    <a:pt x="1593" y="254"/>
                    <a:pt x="1580" y="254"/>
                  </a:cubicBezTo>
                  <a:cubicBezTo>
                    <a:pt x="1550" y="254"/>
                    <a:pt x="1518" y="252"/>
                    <a:pt x="1489" y="249"/>
                  </a:cubicBezTo>
                  <a:cubicBezTo>
                    <a:pt x="1439" y="245"/>
                    <a:pt x="1390" y="242"/>
                    <a:pt x="1345" y="242"/>
                  </a:cubicBezTo>
                  <a:cubicBezTo>
                    <a:pt x="1242" y="242"/>
                    <a:pt x="1160" y="259"/>
                    <a:pt x="1145" y="319"/>
                  </a:cubicBezTo>
                  <a:cubicBezTo>
                    <a:pt x="1082" y="582"/>
                    <a:pt x="753" y="610"/>
                    <a:pt x="491" y="627"/>
                  </a:cubicBezTo>
                  <a:cubicBezTo>
                    <a:pt x="487" y="627"/>
                    <a:pt x="483" y="627"/>
                    <a:pt x="479" y="627"/>
                  </a:cubicBezTo>
                  <a:cubicBezTo>
                    <a:pt x="438" y="627"/>
                    <a:pt x="397" y="644"/>
                    <a:pt x="368" y="669"/>
                  </a:cubicBezTo>
                  <a:cubicBezTo>
                    <a:pt x="340" y="704"/>
                    <a:pt x="358" y="771"/>
                    <a:pt x="368" y="816"/>
                  </a:cubicBezTo>
                  <a:cubicBezTo>
                    <a:pt x="375" y="848"/>
                    <a:pt x="379" y="876"/>
                    <a:pt x="375" y="904"/>
                  </a:cubicBezTo>
                  <a:cubicBezTo>
                    <a:pt x="375" y="914"/>
                    <a:pt x="372" y="921"/>
                    <a:pt x="368" y="928"/>
                  </a:cubicBezTo>
                  <a:lnTo>
                    <a:pt x="368" y="932"/>
                  </a:lnTo>
                  <a:cubicBezTo>
                    <a:pt x="344" y="984"/>
                    <a:pt x="232" y="1072"/>
                    <a:pt x="186" y="1107"/>
                  </a:cubicBezTo>
                  <a:lnTo>
                    <a:pt x="176" y="1114"/>
                  </a:lnTo>
                  <a:lnTo>
                    <a:pt x="4" y="1152"/>
                  </a:lnTo>
                  <a:cubicBezTo>
                    <a:pt x="1" y="1195"/>
                    <a:pt x="22" y="1233"/>
                    <a:pt x="60" y="1251"/>
                  </a:cubicBezTo>
                  <a:cubicBezTo>
                    <a:pt x="165" y="1307"/>
                    <a:pt x="277" y="1436"/>
                    <a:pt x="396" y="1573"/>
                  </a:cubicBezTo>
                  <a:cubicBezTo>
                    <a:pt x="515" y="1709"/>
                    <a:pt x="631" y="1842"/>
                    <a:pt x="725" y="1891"/>
                  </a:cubicBezTo>
                  <a:cubicBezTo>
                    <a:pt x="816" y="1937"/>
                    <a:pt x="886" y="2014"/>
                    <a:pt x="925" y="2101"/>
                  </a:cubicBezTo>
                  <a:lnTo>
                    <a:pt x="1121" y="2101"/>
                  </a:lnTo>
                  <a:lnTo>
                    <a:pt x="1142" y="2105"/>
                  </a:lnTo>
                  <a:lnTo>
                    <a:pt x="1156" y="2108"/>
                  </a:lnTo>
                  <a:lnTo>
                    <a:pt x="1177" y="2115"/>
                  </a:lnTo>
                  <a:lnTo>
                    <a:pt x="1187" y="2119"/>
                  </a:lnTo>
                  <a:cubicBezTo>
                    <a:pt x="1194" y="2122"/>
                    <a:pt x="1205" y="2126"/>
                    <a:pt x="1215" y="2129"/>
                  </a:cubicBezTo>
                  <a:cubicBezTo>
                    <a:pt x="1264" y="2144"/>
                    <a:pt x="1316" y="2154"/>
                    <a:pt x="1370" y="2154"/>
                  </a:cubicBezTo>
                  <a:cubicBezTo>
                    <a:pt x="1378" y="2154"/>
                    <a:pt x="1386" y="2154"/>
                    <a:pt x="1394" y="2154"/>
                  </a:cubicBezTo>
                  <a:lnTo>
                    <a:pt x="1426" y="2154"/>
                  </a:lnTo>
                  <a:cubicBezTo>
                    <a:pt x="1552" y="2157"/>
                    <a:pt x="1681" y="2161"/>
                    <a:pt x="1765" y="2224"/>
                  </a:cubicBezTo>
                  <a:cubicBezTo>
                    <a:pt x="1772" y="2227"/>
                    <a:pt x="1776" y="2231"/>
                    <a:pt x="1783" y="2234"/>
                  </a:cubicBezTo>
                  <a:lnTo>
                    <a:pt x="1790" y="2238"/>
                  </a:lnTo>
                  <a:lnTo>
                    <a:pt x="1807" y="2241"/>
                  </a:lnTo>
                  <a:lnTo>
                    <a:pt x="1814" y="2241"/>
                  </a:lnTo>
                  <a:lnTo>
                    <a:pt x="1835" y="2245"/>
                  </a:lnTo>
                  <a:lnTo>
                    <a:pt x="1877" y="2245"/>
                  </a:lnTo>
                  <a:cubicBezTo>
                    <a:pt x="1870" y="2234"/>
                    <a:pt x="1867" y="2224"/>
                    <a:pt x="1863" y="2217"/>
                  </a:cubicBezTo>
                  <a:cubicBezTo>
                    <a:pt x="1779" y="2073"/>
                    <a:pt x="1863" y="1842"/>
                    <a:pt x="1940" y="1615"/>
                  </a:cubicBezTo>
                  <a:cubicBezTo>
                    <a:pt x="1958" y="1566"/>
                    <a:pt x="1975" y="1517"/>
                    <a:pt x="1989" y="1471"/>
                  </a:cubicBezTo>
                  <a:cubicBezTo>
                    <a:pt x="2017" y="1384"/>
                    <a:pt x="2010" y="1223"/>
                    <a:pt x="2003" y="1068"/>
                  </a:cubicBezTo>
                  <a:cubicBezTo>
                    <a:pt x="1993" y="837"/>
                    <a:pt x="1982" y="617"/>
                    <a:pt x="2077" y="515"/>
                  </a:cubicBezTo>
                  <a:cubicBezTo>
                    <a:pt x="2143" y="442"/>
                    <a:pt x="2147" y="393"/>
                    <a:pt x="2150" y="277"/>
                  </a:cubicBezTo>
                  <a:cubicBezTo>
                    <a:pt x="2154" y="183"/>
                    <a:pt x="2164" y="92"/>
                    <a:pt x="2178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170" name="Google Shape;7170;p105"/>
            <p:cNvSpPr/>
            <p:nvPr/>
          </p:nvSpPr>
          <p:spPr>
            <a:xfrm>
              <a:off x="1418863" y="193361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171" name="Google Shape;7171;p105"/>
            <p:cNvSpPr/>
            <p:nvPr/>
          </p:nvSpPr>
          <p:spPr>
            <a:xfrm>
              <a:off x="1419488" y="1933194"/>
              <a:ext cx="244" cy="149"/>
            </a:xfrm>
            <a:custGeom>
              <a:avLst/>
              <a:gdLst/>
              <a:ahLst/>
              <a:cxnLst/>
              <a:rect l="l" t="t" r="r" b="b"/>
              <a:pathLst>
                <a:path w="18" h="11" extrusionOk="0">
                  <a:moveTo>
                    <a:pt x="0" y="11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172" name="Google Shape;7172;p105"/>
            <p:cNvSpPr/>
            <p:nvPr/>
          </p:nvSpPr>
          <p:spPr>
            <a:xfrm>
              <a:off x="1421429" y="1932189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1" y="1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173" name="Google Shape;7173;p105"/>
            <p:cNvSpPr/>
            <p:nvPr/>
          </p:nvSpPr>
          <p:spPr>
            <a:xfrm>
              <a:off x="1420058" y="1932814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0" y="14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174" name="Google Shape;7174;p105"/>
            <p:cNvSpPr/>
            <p:nvPr/>
          </p:nvSpPr>
          <p:spPr>
            <a:xfrm>
              <a:off x="1423575" y="193161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175" name="Google Shape;7175;p105"/>
            <p:cNvSpPr/>
            <p:nvPr/>
          </p:nvSpPr>
          <p:spPr>
            <a:xfrm>
              <a:off x="1422190" y="193195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7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176" name="Google Shape;7176;p105"/>
            <p:cNvSpPr/>
            <p:nvPr/>
          </p:nvSpPr>
          <p:spPr>
            <a:xfrm>
              <a:off x="1422814" y="1931768"/>
              <a:ext cx="394" cy="109"/>
            </a:xfrm>
            <a:custGeom>
              <a:avLst/>
              <a:gdLst/>
              <a:ahLst/>
              <a:cxnLst/>
              <a:rect l="l" t="t" r="r" b="b"/>
              <a:pathLst>
                <a:path w="29" h="8" extrusionOk="0">
                  <a:moveTo>
                    <a:pt x="0" y="7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177" name="Google Shape;7177;p105"/>
            <p:cNvSpPr/>
            <p:nvPr/>
          </p:nvSpPr>
          <p:spPr>
            <a:xfrm>
              <a:off x="1399189" y="194425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178" name="Google Shape;7178;p105"/>
            <p:cNvSpPr/>
            <p:nvPr/>
          </p:nvSpPr>
          <p:spPr>
            <a:xfrm>
              <a:off x="1420669" y="1932433"/>
              <a:ext cx="489" cy="244"/>
            </a:xfrm>
            <a:custGeom>
              <a:avLst/>
              <a:gdLst/>
              <a:ahLst/>
              <a:cxnLst/>
              <a:rect l="l" t="t" r="r" b="b"/>
              <a:pathLst>
                <a:path w="36" h="18" extrusionOk="0">
                  <a:moveTo>
                    <a:pt x="1" y="18"/>
                  </a:moveTo>
                  <a:lnTo>
                    <a:pt x="36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179" name="Google Shape;7179;p105"/>
            <p:cNvSpPr/>
            <p:nvPr/>
          </p:nvSpPr>
          <p:spPr>
            <a:xfrm>
              <a:off x="1399135" y="1942793"/>
              <a:ext cx="204" cy="1195"/>
            </a:xfrm>
            <a:custGeom>
              <a:avLst/>
              <a:gdLst/>
              <a:ahLst/>
              <a:cxnLst/>
              <a:rect l="l" t="t" r="r" b="b"/>
              <a:pathLst>
                <a:path w="15" h="88" extrusionOk="0">
                  <a:moveTo>
                    <a:pt x="1" y="0"/>
                  </a:moveTo>
                  <a:cubicBezTo>
                    <a:pt x="11" y="28"/>
                    <a:pt x="15" y="56"/>
                    <a:pt x="11" y="88"/>
                  </a:cubicBezTo>
                  <a:cubicBezTo>
                    <a:pt x="15" y="56"/>
                    <a:pt x="11" y="2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180" name="Google Shape;7180;p105"/>
            <p:cNvSpPr/>
            <p:nvPr/>
          </p:nvSpPr>
          <p:spPr>
            <a:xfrm>
              <a:off x="1494680" y="2006254"/>
              <a:ext cx="293288" cy="299506"/>
            </a:xfrm>
            <a:custGeom>
              <a:avLst/>
              <a:gdLst/>
              <a:ahLst/>
              <a:cxnLst/>
              <a:rect l="l" t="t" r="r" b="b"/>
              <a:pathLst>
                <a:path w="21601" h="22059" extrusionOk="0">
                  <a:moveTo>
                    <a:pt x="7492" y="0"/>
                  </a:moveTo>
                  <a:lnTo>
                    <a:pt x="7482" y="4"/>
                  </a:lnTo>
                  <a:lnTo>
                    <a:pt x="7475" y="7"/>
                  </a:lnTo>
                  <a:cubicBezTo>
                    <a:pt x="7471" y="7"/>
                    <a:pt x="7468" y="11"/>
                    <a:pt x="7464" y="11"/>
                  </a:cubicBezTo>
                  <a:cubicBezTo>
                    <a:pt x="7440" y="32"/>
                    <a:pt x="7419" y="56"/>
                    <a:pt x="7408" y="81"/>
                  </a:cubicBezTo>
                  <a:cubicBezTo>
                    <a:pt x="7398" y="98"/>
                    <a:pt x="7391" y="112"/>
                    <a:pt x="7384" y="130"/>
                  </a:cubicBezTo>
                  <a:cubicBezTo>
                    <a:pt x="7359" y="193"/>
                    <a:pt x="7317" y="249"/>
                    <a:pt x="7261" y="291"/>
                  </a:cubicBezTo>
                  <a:lnTo>
                    <a:pt x="7247" y="298"/>
                  </a:lnTo>
                  <a:cubicBezTo>
                    <a:pt x="7240" y="305"/>
                    <a:pt x="7230" y="308"/>
                    <a:pt x="7223" y="308"/>
                  </a:cubicBezTo>
                  <a:cubicBezTo>
                    <a:pt x="7177" y="329"/>
                    <a:pt x="7132" y="347"/>
                    <a:pt x="7090" y="371"/>
                  </a:cubicBezTo>
                  <a:lnTo>
                    <a:pt x="7034" y="399"/>
                  </a:lnTo>
                  <a:cubicBezTo>
                    <a:pt x="6876" y="483"/>
                    <a:pt x="6701" y="574"/>
                    <a:pt x="6568" y="578"/>
                  </a:cubicBezTo>
                  <a:cubicBezTo>
                    <a:pt x="6563" y="579"/>
                    <a:pt x="6558" y="579"/>
                    <a:pt x="6553" y="579"/>
                  </a:cubicBezTo>
                  <a:cubicBezTo>
                    <a:pt x="6540" y="579"/>
                    <a:pt x="6528" y="577"/>
                    <a:pt x="6516" y="574"/>
                  </a:cubicBezTo>
                  <a:cubicBezTo>
                    <a:pt x="6493" y="570"/>
                    <a:pt x="6471" y="568"/>
                    <a:pt x="6449" y="568"/>
                  </a:cubicBezTo>
                  <a:cubicBezTo>
                    <a:pt x="6383" y="568"/>
                    <a:pt x="6318" y="587"/>
                    <a:pt x="6263" y="623"/>
                  </a:cubicBezTo>
                  <a:cubicBezTo>
                    <a:pt x="6232" y="648"/>
                    <a:pt x="6214" y="686"/>
                    <a:pt x="6218" y="725"/>
                  </a:cubicBezTo>
                  <a:cubicBezTo>
                    <a:pt x="6218" y="847"/>
                    <a:pt x="6151" y="900"/>
                    <a:pt x="6085" y="907"/>
                  </a:cubicBezTo>
                  <a:cubicBezTo>
                    <a:pt x="6079" y="907"/>
                    <a:pt x="6074" y="908"/>
                    <a:pt x="6068" y="908"/>
                  </a:cubicBezTo>
                  <a:cubicBezTo>
                    <a:pt x="5980" y="908"/>
                    <a:pt x="5898" y="830"/>
                    <a:pt x="5871" y="721"/>
                  </a:cubicBezTo>
                  <a:cubicBezTo>
                    <a:pt x="5864" y="686"/>
                    <a:pt x="5759" y="679"/>
                    <a:pt x="5679" y="669"/>
                  </a:cubicBezTo>
                  <a:cubicBezTo>
                    <a:pt x="5581" y="662"/>
                    <a:pt x="5476" y="651"/>
                    <a:pt x="5413" y="592"/>
                  </a:cubicBezTo>
                  <a:cubicBezTo>
                    <a:pt x="5392" y="574"/>
                    <a:pt x="5367" y="567"/>
                    <a:pt x="5339" y="564"/>
                  </a:cubicBezTo>
                  <a:lnTo>
                    <a:pt x="5332" y="564"/>
                  </a:lnTo>
                  <a:cubicBezTo>
                    <a:pt x="5306" y="561"/>
                    <a:pt x="5279" y="559"/>
                    <a:pt x="5252" y="559"/>
                  </a:cubicBezTo>
                  <a:cubicBezTo>
                    <a:pt x="5219" y="559"/>
                    <a:pt x="5186" y="561"/>
                    <a:pt x="5154" y="567"/>
                  </a:cubicBezTo>
                  <a:cubicBezTo>
                    <a:pt x="5360" y="697"/>
                    <a:pt x="5378" y="837"/>
                    <a:pt x="5378" y="1022"/>
                  </a:cubicBezTo>
                  <a:cubicBezTo>
                    <a:pt x="5374" y="1064"/>
                    <a:pt x="5395" y="1103"/>
                    <a:pt x="5427" y="1131"/>
                  </a:cubicBezTo>
                  <a:cubicBezTo>
                    <a:pt x="5497" y="1190"/>
                    <a:pt x="5532" y="1278"/>
                    <a:pt x="5525" y="1365"/>
                  </a:cubicBezTo>
                  <a:cubicBezTo>
                    <a:pt x="5525" y="1383"/>
                    <a:pt x="5528" y="1400"/>
                    <a:pt x="5532" y="1414"/>
                  </a:cubicBezTo>
                  <a:cubicBezTo>
                    <a:pt x="5556" y="1411"/>
                    <a:pt x="5584" y="1404"/>
                    <a:pt x="5609" y="1397"/>
                  </a:cubicBezTo>
                  <a:cubicBezTo>
                    <a:pt x="5647" y="1379"/>
                    <a:pt x="5693" y="1369"/>
                    <a:pt x="5738" y="1365"/>
                  </a:cubicBezTo>
                  <a:cubicBezTo>
                    <a:pt x="5815" y="1365"/>
                    <a:pt x="5878" y="1425"/>
                    <a:pt x="5882" y="1502"/>
                  </a:cubicBezTo>
                  <a:cubicBezTo>
                    <a:pt x="5892" y="1593"/>
                    <a:pt x="5826" y="1701"/>
                    <a:pt x="5686" y="1726"/>
                  </a:cubicBezTo>
                  <a:cubicBezTo>
                    <a:pt x="5542" y="1750"/>
                    <a:pt x="5472" y="1820"/>
                    <a:pt x="5423" y="1975"/>
                  </a:cubicBezTo>
                  <a:cubicBezTo>
                    <a:pt x="5381" y="2108"/>
                    <a:pt x="5280" y="2118"/>
                    <a:pt x="5206" y="2125"/>
                  </a:cubicBezTo>
                  <a:cubicBezTo>
                    <a:pt x="5147" y="2129"/>
                    <a:pt x="5087" y="2150"/>
                    <a:pt x="5042" y="2188"/>
                  </a:cubicBezTo>
                  <a:lnTo>
                    <a:pt x="5007" y="2216"/>
                  </a:lnTo>
                  <a:cubicBezTo>
                    <a:pt x="4937" y="2290"/>
                    <a:pt x="4853" y="2353"/>
                    <a:pt x="4765" y="2398"/>
                  </a:cubicBezTo>
                  <a:cubicBezTo>
                    <a:pt x="4738" y="2412"/>
                    <a:pt x="4710" y="2419"/>
                    <a:pt x="4682" y="2419"/>
                  </a:cubicBezTo>
                  <a:cubicBezTo>
                    <a:pt x="4648" y="2419"/>
                    <a:pt x="4614" y="2409"/>
                    <a:pt x="4583" y="2388"/>
                  </a:cubicBezTo>
                  <a:cubicBezTo>
                    <a:pt x="4564" y="2375"/>
                    <a:pt x="4547" y="2368"/>
                    <a:pt x="4527" y="2368"/>
                  </a:cubicBezTo>
                  <a:cubicBezTo>
                    <a:pt x="4488" y="2368"/>
                    <a:pt x="4443" y="2393"/>
                    <a:pt x="4366" y="2437"/>
                  </a:cubicBezTo>
                  <a:lnTo>
                    <a:pt x="4359" y="2440"/>
                  </a:lnTo>
                  <a:cubicBezTo>
                    <a:pt x="4349" y="2447"/>
                    <a:pt x="4338" y="2451"/>
                    <a:pt x="4331" y="2454"/>
                  </a:cubicBezTo>
                  <a:lnTo>
                    <a:pt x="4321" y="2458"/>
                  </a:lnTo>
                  <a:lnTo>
                    <a:pt x="4303" y="2465"/>
                  </a:lnTo>
                  <a:lnTo>
                    <a:pt x="4293" y="2468"/>
                  </a:lnTo>
                  <a:lnTo>
                    <a:pt x="4275" y="2472"/>
                  </a:lnTo>
                  <a:lnTo>
                    <a:pt x="4212" y="2472"/>
                  </a:lnTo>
                  <a:lnTo>
                    <a:pt x="4191" y="2468"/>
                  </a:lnTo>
                  <a:lnTo>
                    <a:pt x="4184" y="2468"/>
                  </a:lnTo>
                  <a:cubicBezTo>
                    <a:pt x="4177" y="2465"/>
                    <a:pt x="4170" y="2461"/>
                    <a:pt x="4159" y="2458"/>
                  </a:cubicBezTo>
                  <a:lnTo>
                    <a:pt x="4156" y="2458"/>
                  </a:lnTo>
                  <a:lnTo>
                    <a:pt x="4135" y="2447"/>
                  </a:lnTo>
                  <a:lnTo>
                    <a:pt x="4128" y="2440"/>
                  </a:lnTo>
                  <a:lnTo>
                    <a:pt x="4107" y="2430"/>
                  </a:lnTo>
                  <a:lnTo>
                    <a:pt x="4103" y="2426"/>
                  </a:lnTo>
                  <a:lnTo>
                    <a:pt x="4079" y="2405"/>
                  </a:lnTo>
                  <a:lnTo>
                    <a:pt x="4072" y="2402"/>
                  </a:lnTo>
                  <a:lnTo>
                    <a:pt x="4051" y="2384"/>
                  </a:lnTo>
                  <a:lnTo>
                    <a:pt x="4044" y="2377"/>
                  </a:lnTo>
                  <a:lnTo>
                    <a:pt x="4016" y="2356"/>
                  </a:lnTo>
                  <a:lnTo>
                    <a:pt x="3956" y="2307"/>
                  </a:lnTo>
                  <a:cubicBezTo>
                    <a:pt x="3886" y="2244"/>
                    <a:pt x="3827" y="2167"/>
                    <a:pt x="3781" y="2083"/>
                  </a:cubicBezTo>
                  <a:lnTo>
                    <a:pt x="3757" y="2045"/>
                  </a:lnTo>
                  <a:lnTo>
                    <a:pt x="3750" y="2031"/>
                  </a:lnTo>
                  <a:lnTo>
                    <a:pt x="3736" y="2006"/>
                  </a:lnTo>
                  <a:lnTo>
                    <a:pt x="3722" y="1989"/>
                  </a:lnTo>
                  <a:lnTo>
                    <a:pt x="3708" y="1968"/>
                  </a:lnTo>
                  <a:lnTo>
                    <a:pt x="3697" y="1950"/>
                  </a:lnTo>
                  <a:lnTo>
                    <a:pt x="3680" y="1929"/>
                  </a:lnTo>
                  <a:lnTo>
                    <a:pt x="3669" y="1908"/>
                  </a:lnTo>
                  <a:lnTo>
                    <a:pt x="3652" y="1887"/>
                  </a:lnTo>
                  <a:lnTo>
                    <a:pt x="3638" y="1869"/>
                  </a:lnTo>
                  <a:lnTo>
                    <a:pt x="3620" y="1848"/>
                  </a:lnTo>
                  <a:lnTo>
                    <a:pt x="3603" y="1827"/>
                  </a:lnTo>
                  <a:lnTo>
                    <a:pt x="3585" y="1806"/>
                  </a:lnTo>
                  <a:lnTo>
                    <a:pt x="3568" y="1789"/>
                  </a:lnTo>
                  <a:lnTo>
                    <a:pt x="3564" y="1785"/>
                  </a:lnTo>
                  <a:cubicBezTo>
                    <a:pt x="3522" y="1806"/>
                    <a:pt x="3466" y="1824"/>
                    <a:pt x="3414" y="1841"/>
                  </a:cubicBezTo>
                  <a:cubicBezTo>
                    <a:pt x="3302" y="1887"/>
                    <a:pt x="3183" y="1915"/>
                    <a:pt x="3060" y="1926"/>
                  </a:cubicBezTo>
                  <a:lnTo>
                    <a:pt x="3043" y="1926"/>
                  </a:lnTo>
                  <a:cubicBezTo>
                    <a:pt x="3008" y="1926"/>
                    <a:pt x="2955" y="1926"/>
                    <a:pt x="2892" y="1922"/>
                  </a:cubicBezTo>
                  <a:cubicBezTo>
                    <a:pt x="2833" y="1921"/>
                    <a:pt x="2735" y="1918"/>
                    <a:pt x="2634" y="1918"/>
                  </a:cubicBezTo>
                  <a:cubicBezTo>
                    <a:pt x="2498" y="1918"/>
                    <a:pt x="2356" y="1923"/>
                    <a:pt x="2297" y="1943"/>
                  </a:cubicBezTo>
                  <a:cubicBezTo>
                    <a:pt x="2290" y="1943"/>
                    <a:pt x="2283" y="1947"/>
                    <a:pt x="2280" y="1950"/>
                  </a:cubicBezTo>
                  <a:cubicBezTo>
                    <a:pt x="2273" y="2003"/>
                    <a:pt x="2283" y="2052"/>
                    <a:pt x="2311" y="2097"/>
                  </a:cubicBezTo>
                  <a:cubicBezTo>
                    <a:pt x="2322" y="2125"/>
                    <a:pt x="2346" y="2146"/>
                    <a:pt x="2374" y="2157"/>
                  </a:cubicBezTo>
                  <a:cubicBezTo>
                    <a:pt x="2469" y="2178"/>
                    <a:pt x="2591" y="2220"/>
                    <a:pt x="2616" y="2314"/>
                  </a:cubicBezTo>
                  <a:cubicBezTo>
                    <a:pt x="2637" y="2412"/>
                    <a:pt x="2539" y="2479"/>
                    <a:pt x="2507" y="2500"/>
                  </a:cubicBezTo>
                  <a:cubicBezTo>
                    <a:pt x="2437" y="2549"/>
                    <a:pt x="2357" y="2573"/>
                    <a:pt x="2269" y="2577"/>
                  </a:cubicBezTo>
                  <a:cubicBezTo>
                    <a:pt x="2182" y="2584"/>
                    <a:pt x="2164" y="2587"/>
                    <a:pt x="2164" y="2741"/>
                  </a:cubicBezTo>
                  <a:cubicBezTo>
                    <a:pt x="2164" y="2776"/>
                    <a:pt x="2168" y="2811"/>
                    <a:pt x="2178" y="2843"/>
                  </a:cubicBezTo>
                  <a:cubicBezTo>
                    <a:pt x="2217" y="2948"/>
                    <a:pt x="2269" y="3046"/>
                    <a:pt x="2339" y="3130"/>
                  </a:cubicBezTo>
                  <a:cubicBezTo>
                    <a:pt x="2423" y="3245"/>
                    <a:pt x="2511" y="3368"/>
                    <a:pt x="2525" y="3504"/>
                  </a:cubicBezTo>
                  <a:cubicBezTo>
                    <a:pt x="2528" y="3550"/>
                    <a:pt x="2525" y="3599"/>
                    <a:pt x="2511" y="3648"/>
                  </a:cubicBezTo>
                  <a:cubicBezTo>
                    <a:pt x="2451" y="3886"/>
                    <a:pt x="2416" y="4128"/>
                    <a:pt x="2402" y="4376"/>
                  </a:cubicBezTo>
                  <a:cubicBezTo>
                    <a:pt x="2402" y="4383"/>
                    <a:pt x="2381" y="4996"/>
                    <a:pt x="2199" y="5150"/>
                  </a:cubicBezTo>
                  <a:lnTo>
                    <a:pt x="2220" y="5178"/>
                  </a:lnTo>
                  <a:lnTo>
                    <a:pt x="2129" y="5185"/>
                  </a:lnTo>
                  <a:cubicBezTo>
                    <a:pt x="2108" y="5188"/>
                    <a:pt x="2090" y="5188"/>
                    <a:pt x="2069" y="5188"/>
                  </a:cubicBezTo>
                  <a:lnTo>
                    <a:pt x="2066" y="5188"/>
                  </a:lnTo>
                  <a:cubicBezTo>
                    <a:pt x="2027" y="5185"/>
                    <a:pt x="1985" y="5178"/>
                    <a:pt x="1950" y="5164"/>
                  </a:cubicBezTo>
                  <a:cubicBezTo>
                    <a:pt x="1911" y="5153"/>
                    <a:pt x="1876" y="5143"/>
                    <a:pt x="1840" y="5143"/>
                  </a:cubicBezTo>
                  <a:cubicBezTo>
                    <a:pt x="1795" y="5143"/>
                    <a:pt x="1751" y="5158"/>
                    <a:pt x="1698" y="5202"/>
                  </a:cubicBezTo>
                  <a:cubicBezTo>
                    <a:pt x="1625" y="5262"/>
                    <a:pt x="1534" y="5300"/>
                    <a:pt x="1443" y="5314"/>
                  </a:cubicBezTo>
                  <a:cubicBezTo>
                    <a:pt x="1411" y="5321"/>
                    <a:pt x="1383" y="5325"/>
                    <a:pt x="1355" y="5328"/>
                  </a:cubicBezTo>
                  <a:cubicBezTo>
                    <a:pt x="1324" y="5335"/>
                    <a:pt x="1299" y="5339"/>
                    <a:pt x="1271" y="5346"/>
                  </a:cubicBezTo>
                  <a:cubicBezTo>
                    <a:pt x="1184" y="5356"/>
                    <a:pt x="1103" y="5391"/>
                    <a:pt x="1033" y="5444"/>
                  </a:cubicBezTo>
                  <a:cubicBezTo>
                    <a:pt x="956" y="5503"/>
                    <a:pt x="865" y="5549"/>
                    <a:pt x="774" y="5577"/>
                  </a:cubicBezTo>
                  <a:lnTo>
                    <a:pt x="739" y="5587"/>
                  </a:lnTo>
                  <a:cubicBezTo>
                    <a:pt x="620" y="5626"/>
                    <a:pt x="578" y="5643"/>
                    <a:pt x="575" y="5720"/>
                  </a:cubicBezTo>
                  <a:cubicBezTo>
                    <a:pt x="561" y="5818"/>
                    <a:pt x="522" y="5909"/>
                    <a:pt x="466" y="5990"/>
                  </a:cubicBezTo>
                  <a:cubicBezTo>
                    <a:pt x="410" y="6081"/>
                    <a:pt x="379" y="6141"/>
                    <a:pt x="393" y="6214"/>
                  </a:cubicBezTo>
                  <a:cubicBezTo>
                    <a:pt x="438" y="6389"/>
                    <a:pt x="347" y="6438"/>
                    <a:pt x="267" y="6477"/>
                  </a:cubicBezTo>
                  <a:cubicBezTo>
                    <a:pt x="218" y="6501"/>
                    <a:pt x="172" y="6533"/>
                    <a:pt x="134" y="6568"/>
                  </a:cubicBezTo>
                  <a:cubicBezTo>
                    <a:pt x="81" y="6624"/>
                    <a:pt x="88" y="6659"/>
                    <a:pt x="99" y="6715"/>
                  </a:cubicBezTo>
                  <a:cubicBezTo>
                    <a:pt x="120" y="6788"/>
                    <a:pt x="106" y="6865"/>
                    <a:pt x="56" y="6921"/>
                  </a:cubicBezTo>
                  <a:cubicBezTo>
                    <a:pt x="0" y="6988"/>
                    <a:pt x="92" y="7131"/>
                    <a:pt x="183" y="7268"/>
                  </a:cubicBezTo>
                  <a:lnTo>
                    <a:pt x="211" y="7313"/>
                  </a:lnTo>
                  <a:cubicBezTo>
                    <a:pt x="235" y="7352"/>
                    <a:pt x="260" y="7390"/>
                    <a:pt x="288" y="7425"/>
                  </a:cubicBezTo>
                  <a:cubicBezTo>
                    <a:pt x="375" y="7555"/>
                    <a:pt x="463" y="7674"/>
                    <a:pt x="445" y="7824"/>
                  </a:cubicBezTo>
                  <a:cubicBezTo>
                    <a:pt x="438" y="7859"/>
                    <a:pt x="449" y="7894"/>
                    <a:pt x="473" y="7922"/>
                  </a:cubicBezTo>
                  <a:cubicBezTo>
                    <a:pt x="499" y="7949"/>
                    <a:pt x="547" y="7963"/>
                    <a:pt x="609" y="7963"/>
                  </a:cubicBezTo>
                  <a:cubicBezTo>
                    <a:pt x="621" y="7963"/>
                    <a:pt x="635" y="7962"/>
                    <a:pt x="648" y="7961"/>
                  </a:cubicBezTo>
                  <a:cubicBezTo>
                    <a:pt x="654" y="7960"/>
                    <a:pt x="659" y="7960"/>
                    <a:pt x="665" y="7960"/>
                  </a:cubicBezTo>
                  <a:cubicBezTo>
                    <a:pt x="780" y="7960"/>
                    <a:pt x="806" y="8066"/>
                    <a:pt x="823" y="8133"/>
                  </a:cubicBezTo>
                  <a:cubicBezTo>
                    <a:pt x="848" y="8231"/>
                    <a:pt x="862" y="8269"/>
                    <a:pt x="946" y="8269"/>
                  </a:cubicBezTo>
                  <a:cubicBezTo>
                    <a:pt x="1012" y="8269"/>
                    <a:pt x="1079" y="8273"/>
                    <a:pt x="1138" y="8276"/>
                  </a:cubicBezTo>
                  <a:cubicBezTo>
                    <a:pt x="1191" y="8280"/>
                    <a:pt x="1242" y="8283"/>
                    <a:pt x="1289" y="8283"/>
                  </a:cubicBezTo>
                  <a:cubicBezTo>
                    <a:pt x="1379" y="8283"/>
                    <a:pt x="1450" y="8271"/>
                    <a:pt x="1471" y="8227"/>
                  </a:cubicBezTo>
                  <a:cubicBezTo>
                    <a:pt x="1516" y="8122"/>
                    <a:pt x="1613" y="8025"/>
                    <a:pt x="1707" y="8025"/>
                  </a:cubicBezTo>
                  <a:cubicBezTo>
                    <a:pt x="1716" y="8025"/>
                    <a:pt x="1725" y="8026"/>
                    <a:pt x="1733" y="8027"/>
                  </a:cubicBezTo>
                  <a:cubicBezTo>
                    <a:pt x="1772" y="8034"/>
                    <a:pt x="1838" y="8069"/>
                    <a:pt x="1838" y="8206"/>
                  </a:cubicBezTo>
                  <a:cubicBezTo>
                    <a:pt x="1838" y="8238"/>
                    <a:pt x="1838" y="8280"/>
                    <a:pt x="1835" y="8329"/>
                  </a:cubicBezTo>
                  <a:cubicBezTo>
                    <a:pt x="1831" y="8448"/>
                    <a:pt x="1821" y="8805"/>
                    <a:pt x="1877" y="8857"/>
                  </a:cubicBezTo>
                  <a:cubicBezTo>
                    <a:pt x="1898" y="8850"/>
                    <a:pt x="1915" y="8843"/>
                    <a:pt x="1933" y="8840"/>
                  </a:cubicBezTo>
                  <a:lnTo>
                    <a:pt x="1943" y="8840"/>
                  </a:lnTo>
                  <a:cubicBezTo>
                    <a:pt x="2027" y="8821"/>
                    <a:pt x="2113" y="8812"/>
                    <a:pt x="2199" y="8812"/>
                  </a:cubicBezTo>
                  <a:cubicBezTo>
                    <a:pt x="2242" y="8812"/>
                    <a:pt x="2285" y="8814"/>
                    <a:pt x="2329" y="8819"/>
                  </a:cubicBezTo>
                  <a:lnTo>
                    <a:pt x="2329" y="8815"/>
                  </a:lnTo>
                  <a:lnTo>
                    <a:pt x="2395" y="8822"/>
                  </a:lnTo>
                  <a:cubicBezTo>
                    <a:pt x="2444" y="8829"/>
                    <a:pt x="2497" y="8836"/>
                    <a:pt x="2546" y="8847"/>
                  </a:cubicBezTo>
                  <a:lnTo>
                    <a:pt x="2549" y="8847"/>
                  </a:lnTo>
                  <a:lnTo>
                    <a:pt x="2581" y="8857"/>
                  </a:lnTo>
                  <a:lnTo>
                    <a:pt x="2598" y="8861"/>
                  </a:lnTo>
                  <a:lnTo>
                    <a:pt x="2637" y="8871"/>
                  </a:lnTo>
                  <a:cubicBezTo>
                    <a:pt x="2677" y="8885"/>
                    <a:pt x="2719" y="8892"/>
                    <a:pt x="2761" y="8892"/>
                  </a:cubicBezTo>
                  <a:cubicBezTo>
                    <a:pt x="2863" y="8892"/>
                    <a:pt x="2964" y="8851"/>
                    <a:pt x="3036" y="8777"/>
                  </a:cubicBezTo>
                  <a:cubicBezTo>
                    <a:pt x="3106" y="8710"/>
                    <a:pt x="3190" y="8661"/>
                    <a:pt x="3281" y="8633"/>
                  </a:cubicBezTo>
                  <a:cubicBezTo>
                    <a:pt x="3365" y="8602"/>
                    <a:pt x="3442" y="8563"/>
                    <a:pt x="3519" y="8521"/>
                  </a:cubicBezTo>
                  <a:cubicBezTo>
                    <a:pt x="3564" y="8497"/>
                    <a:pt x="3610" y="8469"/>
                    <a:pt x="3655" y="8441"/>
                  </a:cubicBezTo>
                  <a:cubicBezTo>
                    <a:pt x="3841" y="8329"/>
                    <a:pt x="4012" y="8220"/>
                    <a:pt x="4198" y="8220"/>
                  </a:cubicBezTo>
                  <a:cubicBezTo>
                    <a:pt x="4272" y="8217"/>
                    <a:pt x="4345" y="8210"/>
                    <a:pt x="4419" y="8196"/>
                  </a:cubicBezTo>
                  <a:cubicBezTo>
                    <a:pt x="4494" y="8184"/>
                    <a:pt x="4563" y="8174"/>
                    <a:pt x="4620" y="8174"/>
                  </a:cubicBezTo>
                  <a:cubicBezTo>
                    <a:pt x="4682" y="8174"/>
                    <a:pt x="4731" y="8185"/>
                    <a:pt x="4762" y="8220"/>
                  </a:cubicBezTo>
                  <a:cubicBezTo>
                    <a:pt x="4790" y="8252"/>
                    <a:pt x="4797" y="8297"/>
                    <a:pt x="4779" y="8339"/>
                  </a:cubicBezTo>
                  <a:cubicBezTo>
                    <a:pt x="4737" y="8483"/>
                    <a:pt x="4706" y="9057"/>
                    <a:pt x="4944" y="9344"/>
                  </a:cubicBezTo>
                  <a:cubicBezTo>
                    <a:pt x="5180" y="9623"/>
                    <a:pt x="5301" y="9717"/>
                    <a:pt x="5461" y="9717"/>
                  </a:cubicBezTo>
                  <a:cubicBezTo>
                    <a:pt x="5484" y="9717"/>
                    <a:pt x="5507" y="9715"/>
                    <a:pt x="5532" y="9711"/>
                  </a:cubicBezTo>
                  <a:cubicBezTo>
                    <a:pt x="5563" y="9707"/>
                    <a:pt x="5591" y="9705"/>
                    <a:pt x="5615" y="9705"/>
                  </a:cubicBezTo>
                  <a:cubicBezTo>
                    <a:pt x="5714" y="9705"/>
                    <a:pt x="5763" y="9735"/>
                    <a:pt x="5805" y="9760"/>
                  </a:cubicBezTo>
                  <a:cubicBezTo>
                    <a:pt x="5836" y="9782"/>
                    <a:pt x="5872" y="9793"/>
                    <a:pt x="5908" y="9793"/>
                  </a:cubicBezTo>
                  <a:cubicBezTo>
                    <a:pt x="5913" y="9793"/>
                    <a:pt x="5919" y="9792"/>
                    <a:pt x="5924" y="9792"/>
                  </a:cubicBezTo>
                  <a:cubicBezTo>
                    <a:pt x="5933" y="9791"/>
                    <a:pt x="5942" y="9791"/>
                    <a:pt x="5950" y="9791"/>
                  </a:cubicBezTo>
                  <a:cubicBezTo>
                    <a:pt x="6074" y="9791"/>
                    <a:pt x="6100" y="9886"/>
                    <a:pt x="6113" y="9935"/>
                  </a:cubicBezTo>
                  <a:cubicBezTo>
                    <a:pt x="6127" y="9984"/>
                    <a:pt x="6130" y="9984"/>
                    <a:pt x="6158" y="9984"/>
                  </a:cubicBezTo>
                  <a:cubicBezTo>
                    <a:pt x="6481" y="9984"/>
                    <a:pt x="6677" y="10086"/>
                    <a:pt x="6677" y="10261"/>
                  </a:cubicBezTo>
                  <a:lnTo>
                    <a:pt x="6677" y="10268"/>
                  </a:lnTo>
                  <a:cubicBezTo>
                    <a:pt x="6695" y="10287"/>
                    <a:pt x="6759" y="10291"/>
                    <a:pt x="6825" y="10291"/>
                  </a:cubicBezTo>
                  <a:cubicBezTo>
                    <a:pt x="6859" y="10291"/>
                    <a:pt x="6892" y="10290"/>
                    <a:pt x="6922" y="10289"/>
                  </a:cubicBezTo>
                  <a:cubicBezTo>
                    <a:pt x="6949" y="10288"/>
                    <a:pt x="6977" y="10287"/>
                    <a:pt x="7004" y="10287"/>
                  </a:cubicBezTo>
                  <a:cubicBezTo>
                    <a:pt x="7043" y="10287"/>
                    <a:pt x="7082" y="10288"/>
                    <a:pt x="7121" y="10293"/>
                  </a:cubicBezTo>
                  <a:cubicBezTo>
                    <a:pt x="7167" y="10296"/>
                    <a:pt x="7212" y="10314"/>
                    <a:pt x="7251" y="10342"/>
                  </a:cubicBezTo>
                  <a:lnTo>
                    <a:pt x="7286" y="10370"/>
                  </a:lnTo>
                  <a:cubicBezTo>
                    <a:pt x="7387" y="10457"/>
                    <a:pt x="7517" y="10562"/>
                    <a:pt x="7482" y="10772"/>
                  </a:cubicBezTo>
                  <a:cubicBezTo>
                    <a:pt x="7471" y="10839"/>
                    <a:pt x="7513" y="10902"/>
                    <a:pt x="7552" y="10961"/>
                  </a:cubicBezTo>
                  <a:cubicBezTo>
                    <a:pt x="7590" y="11024"/>
                    <a:pt x="7629" y="11084"/>
                    <a:pt x="7611" y="11150"/>
                  </a:cubicBezTo>
                  <a:cubicBezTo>
                    <a:pt x="7597" y="11192"/>
                    <a:pt x="7566" y="11224"/>
                    <a:pt x="7527" y="11241"/>
                  </a:cubicBezTo>
                  <a:cubicBezTo>
                    <a:pt x="7499" y="11255"/>
                    <a:pt x="7489" y="11259"/>
                    <a:pt x="7534" y="11360"/>
                  </a:cubicBezTo>
                  <a:lnTo>
                    <a:pt x="7545" y="11381"/>
                  </a:lnTo>
                  <a:cubicBezTo>
                    <a:pt x="7587" y="11458"/>
                    <a:pt x="7615" y="11542"/>
                    <a:pt x="7629" y="11630"/>
                  </a:cubicBezTo>
                  <a:cubicBezTo>
                    <a:pt x="7639" y="11801"/>
                    <a:pt x="7860" y="11847"/>
                    <a:pt x="8070" y="11847"/>
                  </a:cubicBezTo>
                  <a:lnTo>
                    <a:pt x="8157" y="11847"/>
                  </a:lnTo>
                  <a:cubicBezTo>
                    <a:pt x="8204" y="11845"/>
                    <a:pt x="8246" y="11843"/>
                    <a:pt x="8285" y="11843"/>
                  </a:cubicBezTo>
                  <a:cubicBezTo>
                    <a:pt x="8436" y="11843"/>
                    <a:pt x="8531" y="11863"/>
                    <a:pt x="8595" y="11924"/>
                  </a:cubicBezTo>
                  <a:cubicBezTo>
                    <a:pt x="8669" y="11990"/>
                    <a:pt x="8679" y="12095"/>
                    <a:pt x="8679" y="12186"/>
                  </a:cubicBezTo>
                  <a:cubicBezTo>
                    <a:pt x="8679" y="12302"/>
                    <a:pt x="8739" y="12362"/>
                    <a:pt x="8812" y="12435"/>
                  </a:cubicBezTo>
                  <a:cubicBezTo>
                    <a:pt x="8840" y="12460"/>
                    <a:pt x="8865" y="12484"/>
                    <a:pt x="8889" y="12516"/>
                  </a:cubicBezTo>
                  <a:cubicBezTo>
                    <a:pt x="8938" y="12568"/>
                    <a:pt x="8973" y="12631"/>
                    <a:pt x="8998" y="12698"/>
                  </a:cubicBezTo>
                  <a:cubicBezTo>
                    <a:pt x="9050" y="12855"/>
                    <a:pt x="9008" y="13016"/>
                    <a:pt x="8973" y="13160"/>
                  </a:cubicBezTo>
                  <a:cubicBezTo>
                    <a:pt x="8945" y="13258"/>
                    <a:pt x="8924" y="13349"/>
                    <a:pt x="8935" y="13419"/>
                  </a:cubicBezTo>
                  <a:cubicBezTo>
                    <a:pt x="8938" y="13436"/>
                    <a:pt x="8938" y="13454"/>
                    <a:pt x="8938" y="13471"/>
                  </a:cubicBezTo>
                  <a:lnTo>
                    <a:pt x="8938" y="13496"/>
                  </a:lnTo>
                  <a:lnTo>
                    <a:pt x="8938" y="13520"/>
                  </a:lnTo>
                  <a:cubicBezTo>
                    <a:pt x="8938" y="13527"/>
                    <a:pt x="8938" y="13541"/>
                    <a:pt x="8935" y="13552"/>
                  </a:cubicBezTo>
                  <a:lnTo>
                    <a:pt x="8931" y="13566"/>
                  </a:lnTo>
                  <a:cubicBezTo>
                    <a:pt x="8931" y="13580"/>
                    <a:pt x="8928" y="13590"/>
                    <a:pt x="8924" y="13601"/>
                  </a:cubicBezTo>
                  <a:cubicBezTo>
                    <a:pt x="8921" y="13615"/>
                    <a:pt x="8921" y="13611"/>
                    <a:pt x="8917" y="13618"/>
                  </a:cubicBezTo>
                  <a:cubicBezTo>
                    <a:pt x="8917" y="13622"/>
                    <a:pt x="8910" y="13639"/>
                    <a:pt x="8907" y="13650"/>
                  </a:cubicBezTo>
                  <a:cubicBezTo>
                    <a:pt x="8903" y="13660"/>
                    <a:pt x="8900" y="13667"/>
                    <a:pt x="8896" y="13678"/>
                  </a:cubicBezTo>
                  <a:cubicBezTo>
                    <a:pt x="8889" y="13685"/>
                    <a:pt x="8889" y="13688"/>
                    <a:pt x="8886" y="13692"/>
                  </a:cubicBezTo>
                  <a:cubicBezTo>
                    <a:pt x="8872" y="13723"/>
                    <a:pt x="8851" y="13755"/>
                    <a:pt x="8826" y="13779"/>
                  </a:cubicBezTo>
                  <a:cubicBezTo>
                    <a:pt x="8819" y="13793"/>
                    <a:pt x="8809" y="13804"/>
                    <a:pt x="8798" y="13814"/>
                  </a:cubicBezTo>
                  <a:lnTo>
                    <a:pt x="8805" y="13825"/>
                  </a:lnTo>
                  <a:lnTo>
                    <a:pt x="8812" y="13835"/>
                  </a:lnTo>
                  <a:cubicBezTo>
                    <a:pt x="8819" y="13846"/>
                    <a:pt x="8823" y="13853"/>
                    <a:pt x="8826" y="13860"/>
                  </a:cubicBezTo>
                  <a:lnTo>
                    <a:pt x="8833" y="13867"/>
                  </a:lnTo>
                  <a:cubicBezTo>
                    <a:pt x="8837" y="13877"/>
                    <a:pt x="8844" y="13888"/>
                    <a:pt x="8847" y="13898"/>
                  </a:cubicBezTo>
                  <a:lnTo>
                    <a:pt x="8851" y="13905"/>
                  </a:lnTo>
                  <a:cubicBezTo>
                    <a:pt x="8854" y="13912"/>
                    <a:pt x="8858" y="13919"/>
                    <a:pt x="8861" y="13926"/>
                  </a:cubicBezTo>
                  <a:lnTo>
                    <a:pt x="8865" y="13937"/>
                  </a:lnTo>
                  <a:cubicBezTo>
                    <a:pt x="8865" y="13944"/>
                    <a:pt x="8868" y="13951"/>
                    <a:pt x="8868" y="13958"/>
                  </a:cubicBezTo>
                  <a:cubicBezTo>
                    <a:pt x="8868" y="13965"/>
                    <a:pt x="8868" y="13965"/>
                    <a:pt x="8868" y="13968"/>
                  </a:cubicBezTo>
                  <a:cubicBezTo>
                    <a:pt x="8868" y="13975"/>
                    <a:pt x="8868" y="13982"/>
                    <a:pt x="8868" y="13986"/>
                  </a:cubicBezTo>
                  <a:lnTo>
                    <a:pt x="8868" y="13996"/>
                  </a:lnTo>
                  <a:cubicBezTo>
                    <a:pt x="8868" y="14007"/>
                    <a:pt x="8868" y="14014"/>
                    <a:pt x="8865" y="14024"/>
                  </a:cubicBezTo>
                  <a:cubicBezTo>
                    <a:pt x="8851" y="14080"/>
                    <a:pt x="8809" y="14126"/>
                    <a:pt x="8756" y="14150"/>
                  </a:cubicBezTo>
                  <a:cubicBezTo>
                    <a:pt x="8756" y="14150"/>
                    <a:pt x="8753" y="14154"/>
                    <a:pt x="8753" y="14154"/>
                  </a:cubicBezTo>
                  <a:cubicBezTo>
                    <a:pt x="8760" y="14196"/>
                    <a:pt x="8774" y="14234"/>
                    <a:pt x="8795" y="14269"/>
                  </a:cubicBezTo>
                  <a:cubicBezTo>
                    <a:pt x="8851" y="14389"/>
                    <a:pt x="8935" y="14564"/>
                    <a:pt x="8886" y="14781"/>
                  </a:cubicBezTo>
                  <a:lnTo>
                    <a:pt x="8886" y="14784"/>
                  </a:lnTo>
                  <a:cubicBezTo>
                    <a:pt x="8851" y="14942"/>
                    <a:pt x="8826" y="15057"/>
                    <a:pt x="8851" y="15092"/>
                  </a:cubicBezTo>
                  <a:cubicBezTo>
                    <a:pt x="8872" y="15110"/>
                    <a:pt x="8893" y="15120"/>
                    <a:pt x="8917" y="15124"/>
                  </a:cubicBezTo>
                  <a:cubicBezTo>
                    <a:pt x="8980" y="15134"/>
                    <a:pt x="9043" y="15141"/>
                    <a:pt x="9106" y="15145"/>
                  </a:cubicBezTo>
                  <a:cubicBezTo>
                    <a:pt x="9204" y="15145"/>
                    <a:pt x="9306" y="15162"/>
                    <a:pt x="9404" y="15190"/>
                  </a:cubicBezTo>
                  <a:cubicBezTo>
                    <a:pt x="9421" y="15197"/>
                    <a:pt x="9439" y="15204"/>
                    <a:pt x="9453" y="15208"/>
                  </a:cubicBezTo>
                  <a:cubicBezTo>
                    <a:pt x="9477" y="15216"/>
                    <a:pt x="9490" y="15220"/>
                    <a:pt x="9501" y="15220"/>
                  </a:cubicBezTo>
                  <a:cubicBezTo>
                    <a:pt x="9513" y="15220"/>
                    <a:pt x="9523" y="15214"/>
                    <a:pt x="9544" y="15201"/>
                  </a:cubicBezTo>
                  <a:cubicBezTo>
                    <a:pt x="9561" y="15190"/>
                    <a:pt x="9586" y="15183"/>
                    <a:pt x="9610" y="15180"/>
                  </a:cubicBezTo>
                  <a:cubicBezTo>
                    <a:pt x="9624" y="15180"/>
                    <a:pt x="9642" y="15183"/>
                    <a:pt x="9659" y="15187"/>
                  </a:cubicBezTo>
                  <a:cubicBezTo>
                    <a:pt x="9666" y="15187"/>
                    <a:pt x="9673" y="15190"/>
                    <a:pt x="9680" y="15194"/>
                  </a:cubicBezTo>
                  <a:cubicBezTo>
                    <a:pt x="9789" y="15236"/>
                    <a:pt x="9890" y="15393"/>
                    <a:pt x="9957" y="15533"/>
                  </a:cubicBezTo>
                  <a:cubicBezTo>
                    <a:pt x="9981" y="15586"/>
                    <a:pt x="10002" y="15642"/>
                    <a:pt x="10020" y="15701"/>
                  </a:cubicBezTo>
                  <a:cubicBezTo>
                    <a:pt x="10072" y="15897"/>
                    <a:pt x="10181" y="16181"/>
                    <a:pt x="10233" y="16254"/>
                  </a:cubicBezTo>
                  <a:lnTo>
                    <a:pt x="10275" y="16230"/>
                  </a:lnTo>
                  <a:cubicBezTo>
                    <a:pt x="10346" y="16190"/>
                    <a:pt x="10447" y="16132"/>
                    <a:pt x="10561" y="16132"/>
                  </a:cubicBezTo>
                  <a:cubicBezTo>
                    <a:pt x="10588" y="16132"/>
                    <a:pt x="10615" y="16135"/>
                    <a:pt x="10643" y="16142"/>
                  </a:cubicBezTo>
                  <a:cubicBezTo>
                    <a:pt x="10664" y="16149"/>
                    <a:pt x="10689" y="16156"/>
                    <a:pt x="10706" y="16167"/>
                  </a:cubicBezTo>
                  <a:cubicBezTo>
                    <a:pt x="10713" y="16170"/>
                    <a:pt x="10720" y="16174"/>
                    <a:pt x="10724" y="16177"/>
                  </a:cubicBezTo>
                  <a:cubicBezTo>
                    <a:pt x="10755" y="16202"/>
                    <a:pt x="10780" y="16230"/>
                    <a:pt x="10794" y="16265"/>
                  </a:cubicBezTo>
                  <a:cubicBezTo>
                    <a:pt x="10843" y="16401"/>
                    <a:pt x="10797" y="16629"/>
                    <a:pt x="10748" y="16867"/>
                  </a:cubicBezTo>
                  <a:cubicBezTo>
                    <a:pt x="10727" y="16965"/>
                    <a:pt x="10706" y="17060"/>
                    <a:pt x="10699" y="17137"/>
                  </a:cubicBezTo>
                  <a:lnTo>
                    <a:pt x="10738" y="17137"/>
                  </a:lnTo>
                  <a:cubicBezTo>
                    <a:pt x="10752" y="17136"/>
                    <a:pt x="10767" y="17136"/>
                    <a:pt x="10781" y="17136"/>
                  </a:cubicBezTo>
                  <a:cubicBezTo>
                    <a:pt x="10853" y="17136"/>
                    <a:pt x="10923" y="17143"/>
                    <a:pt x="10993" y="17158"/>
                  </a:cubicBezTo>
                  <a:lnTo>
                    <a:pt x="11000" y="17161"/>
                  </a:lnTo>
                  <a:lnTo>
                    <a:pt x="11007" y="17165"/>
                  </a:lnTo>
                  <a:lnTo>
                    <a:pt x="11014" y="17168"/>
                  </a:lnTo>
                  <a:cubicBezTo>
                    <a:pt x="11158" y="17238"/>
                    <a:pt x="11189" y="17875"/>
                    <a:pt x="11154" y="18057"/>
                  </a:cubicBezTo>
                  <a:lnTo>
                    <a:pt x="11154" y="18061"/>
                  </a:lnTo>
                  <a:cubicBezTo>
                    <a:pt x="11151" y="18071"/>
                    <a:pt x="11147" y="18078"/>
                    <a:pt x="11147" y="18085"/>
                  </a:cubicBezTo>
                  <a:cubicBezTo>
                    <a:pt x="11109" y="18180"/>
                    <a:pt x="10972" y="18243"/>
                    <a:pt x="10755" y="18341"/>
                  </a:cubicBezTo>
                  <a:cubicBezTo>
                    <a:pt x="10650" y="18379"/>
                    <a:pt x="10552" y="18428"/>
                    <a:pt x="10457" y="18484"/>
                  </a:cubicBezTo>
                  <a:cubicBezTo>
                    <a:pt x="10265" y="18611"/>
                    <a:pt x="9768" y="19076"/>
                    <a:pt x="9530" y="19461"/>
                  </a:cubicBezTo>
                  <a:cubicBezTo>
                    <a:pt x="9502" y="19503"/>
                    <a:pt x="9474" y="19549"/>
                    <a:pt x="9442" y="19591"/>
                  </a:cubicBezTo>
                  <a:cubicBezTo>
                    <a:pt x="9358" y="19703"/>
                    <a:pt x="9267" y="19808"/>
                    <a:pt x="9169" y="19909"/>
                  </a:cubicBezTo>
                  <a:lnTo>
                    <a:pt x="9155" y="19923"/>
                  </a:lnTo>
                  <a:lnTo>
                    <a:pt x="9162" y="19923"/>
                  </a:lnTo>
                  <a:lnTo>
                    <a:pt x="9173" y="19920"/>
                  </a:lnTo>
                  <a:lnTo>
                    <a:pt x="9180" y="19916"/>
                  </a:lnTo>
                  <a:lnTo>
                    <a:pt x="9197" y="19913"/>
                  </a:lnTo>
                  <a:lnTo>
                    <a:pt x="9204" y="19913"/>
                  </a:lnTo>
                  <a:lnTo>
                    <a:pt x="9222" y="19909"/>
                  </a:lnTo>
                  <a:lnTo>
                    <a:pt x="9225" y="19909"/>
                  </a:lnTo>
                  <a:cubicBezTo>
                    <a:pt x="9243" y="19907"/>
                    <a:pt x="9260" y="19904"/>
                    <a:pt x="9277" y="19904"/>
                  </a:cubicBezTo>
                  <a:cubicBezTo>
                    <a:pt x="9284" y="19904"/>
                    <a:pt x="9292" y="19905"/>
                    <a:pt x="9299" y="19906"/>
                  </a:cubicBezTo>
                  <a:lnTo>
                    <a:pt x="9341" y="19906"/>
                  </a:lnTo>
                  <a:lnTo>
                    <a:pt x="9358" y="19913"/>
                  </a:lnTo>
                  <a:lnTo>
                    <a:pt x="9376" y="19916"/>
                  </a:lnTo>
                  <a:lnTo>
                    <a:pt x="9393" y="19920"/>
                  </a:lnTo>
                  <a:lnTo>
                    <a:pt x="9411" y="19927"/>
                  </a:lnTo>
                  <a:lnTo>
                    <a:pt x="9432" y="19934"/>
                  </a:lnTo>
                  <a:lnTo>
                    <a:pt x="9449" y="19941"/>
                  </a:lnTo>
                  <a:lnTo>
                    <a:pt x="9470" y="19951"/>
                  </a:lnTo>
                  <a:lnTo>
                    <a:pt x="9488" y="19962"/>
                  </a:lnTo>
                  <a:lnTo>
                    <a:pt x="9509" y="19972"/>
                  </a:lnTo>
                  <a:lnTo>
                    <a:pt x="9530" y="19990"/>
                  </a:lnTo>
                  <a:lnTo>
                    <a:pt x="9551" y="20000"/>
                  </a:lnTo>
                  <a:lnTo>
                    <a:pt x="9572" y="20021"/>
                  </a:lnTo>
                  <a:lnTo>
                    <a:pt x="9589" y="20035"/>
                  </a:lnTo>
                  <a:cubicBezTo>
                    <a:pt x="9600" y="20042"/>
                    <a:pt x="9607" y="20053"/>
                    <a:pt x="9617" y="20063"/>
                  </a:cubicBezTo>
                  <a:lnTo>
                    <a:pt x="9631" y="20077"/>
                  </a:lnTo>
                  <a:cubicBezTo>
                    <a:pt x="9645" y="20091"/>
                    <a:pt x="9659" y="20105"/>
                    <a:pt x="9677" y="20123"/>
                  </a:cubicBezTo>
                  <a:cubicBezTo>
                    <a:pt x="9750" y="20214"/>
                    <a:pt x="9810" y="20315"/>
                    <a:pt x="9852" y="20424"/>
                  </a:cubicBezTo>
                  <a:cubicBezTo>
                    <a:pt x="9859" y="20438"/>
                    <a:pt x="9866" y="20455"/>
                    <a:pt x="9869" y="20466"/>
                  </a:cubicBezTo>
                  <a:cubicBezTo>
                    <a:pt x="9880" y="20459"/>
                    <a:pt x="9887" y="20448"/>
                    <a:pt x="9894" y="20438"/>
                  </a:cubicBezTo>
                  <a:cubicBezTo>
                    <a:pt x="9936" y="20389"/>
                    <a:pt x="9992" y="20319"/>
                    <a:pt x="10072" y="20319"/>
                  </a:cubicBezTo>
                  <a:lnTo>
                    <a:pt x="10076" y="20319"/>
                  </a:lnTo>
                  <a:cubicBezTo>
                    <a:pt x="10132" y="20319"/>
                    <a:pt x="10184" y="20354"/>
                    <a:pt x="10230" y="20424"/>
                  </a:cubicBezTo>
                  <a:cubicBezTo>
                    <a:pt x="10314" y="20539"/>
                    <a:pt x="10489" y="20648"/>
                    <a:pt x="10626" y="20732"/>
                  </a:cubicBezTo>
                  <a:cubicBezTo>
                    <a:pt x="10703" y="20774"/>
                    <a:pt x="10776" y="20827"/>
                    <a:pt x="10839" y="20886"/>
                  </a:cubicBezTo>
                  <a:cubicBezTo>
                    <a:pt x="10871" y="20914"/>
                    <a:pt x="10902" y="20935"/>
                    <a:pt x="10937" y="20956"/>
                  </a:cubicBezTo>
                  <a:cubicBezTo>
                    <a:pt x="11060" y="21033"/>
                    <a:pt x="11224" y="21138"/>
                    <a:pt x="11224" y="21359"/>
                  </a:cubicBezTo>
                  <a:cubicBezTo>
                    <a:pt x="11224" y="21404"/>
                    <a:pt x="11217" y="21460"/>
                    <a:pt x="11214" y="21523"/>
                  </a:cubicBezTo>
                  <a:cubicBezTo>
                    <a:pt x="11214" y="21541"/>
                    <a:pt x="11210" y="21558"/>
                    <a:pt x="11207" y="21576"/>
                  </a:cubicBezTo>
                  <a:lnTo>
                    <a:pt x="11207" y="21586"/>
                  </a:lnTo>
                  <a:cubicBezTo>
                    <a:pt x="11207" y="21604"/>
                    <a:pt x="11207" y="21625"/>
                    <a:pt x="11203" y="21642"/>
                  </a:cubicBezTo>
                  <a:lnTo>
                    <a:pt x="11203" y="21653"/>
                  </a:lnTo>
                  <a:cubicBezTo>
                    <a:pt x="11203" y="21674"/>
                    <a:pt x="11200" y="21695"/>
                    <a:pt x="11200" y="21716"/>
                  </a:cubicBezTo>
                  <a:lnTo>
                    <a:pt x="11200" y="21719"/>
                  </a:lnTo>
                  <a:lnTo>
                    <a:pt x="11200" y="21775"/>
                  </a:lnTo>
                  <a:lnTo>
                    <a:pt x="11200" y="21786"/>
                  </a:lnTo>
                  <a:lnTo>
                    <a:pt x="11200" y="21845"/>
                  </a:lnTo>
                  <a:lnTo>
                    <a:pt x="11200" y="21859"/>
                  </a:lnTo>
                  <a:cubicBezTo>
                    <a:pt x="11200" y="21880"/>
                    <a:pt x="11203" y="21901"/>
                    <a:pt x="11207" y="21919"/>
                  </a:cubicBezTo>
                  <a:lnTo>
                    <a:pt x="11207" y="21929"/>
                  </a:lnTo>
                  <a:cubicBezTo>
                    <a:pt x="11210" y="21947"/>
                    <a:pt x="11214" y="21964"/>
                    <a:pt x="11217" y="21985"/>
                  </a:cubicBezTo>
                  <a:lnTo>
                    <a:pt x="11217" y="21996"/>
                  </a:lnTo>
                  <a:cubicBezTo>
                    <a:pt x="11221" y="22013"/>
                    <a:pt x="11224" y="22034"/>
                    <a:pt x="11231" y="22055"/>
                  </a:cubicBezTo>
                  <a:lnTo>
                    <a:pt x="11231" y="22059"/>
                  </a:lnTo>
                  <a:cubicBezTo>
                    <a:pt x="11291" y="21992"/>
                    <a:pt x="11357" y="21933"/>
                    <a:pt x="11427" y="21884"/>
                  </a:cubicBezTo>
                  <a:cubicBezTo>
                    <a:pt x="11637" y="21733"/>
                    <a:pt x="11669" y="21632"/>
                    <a:pt x="11714" y="21488"/>
                  </a:cubicBezTo>
                  <a:cubicBezTo>
                    <a:pt x="11742" y="21397"/>
                    <a:pt x="11777" y="21310"/>
                    <a:pt x="11819" y="21226"/>
                  </a:cubicBezTo>
                  <a:cubicBezTo>
                    <a:pt x="11865" y="21142"/>
                    <a:pt x="11896" y="21047"/>
                    <a:pt x="11907" y="20953"/>
                  </a:cubicBezTo>
                  <a:cubicBezTo>
                    <a:pt x="11924" y="20795"/>
                    <a:pt x="12001" y="20648"/>
                    <a:pt x="12124" y="20543"/>
                  </a:cubicBezTo>
                  <a:cubicBezTo>
                    <a:pt x="12229" y="20441"/>
                    <a:pt x="12225" y="20368"/>
                    <a:pt x="12222" y="20280"/>
                  </a:cubicBezTo>
                  <a:cubicBezTo>
                    <a:pt x="12218" y="20172"/>
                    <a:pt x="12215" y="20049"/>
                    <a:pt x="12432" y="19948"/>
                  </a:cubicBezTo>
                  <a:cubicBezTo>
                    <a:pt x="12503" y="19915"/>
                    <a:pt x="12563" y="19898"/>
                    <a:pt x="12613" y="19898"/>
                  </a:cubicBezTo>
                  <a:cubicBezTo>
                    <a:pt x="12665" y="19898"/>
                    <a:pt x="12705" y="19916"/>
                    <a:pt x="12733" y="19951"/>
                  </a:cubicBezTo>
                  <a:cubicBezTo>
                    <a:pt x="12852" y="20105"/>
                    <a:pt x="12604" y="20445"/>
                    <a:pt x="12523" y="20546"/>
                  </a:cubicBezTo>
                  <a:cubicBezTo>
                    <a:pt x="12491" y="20589"/>
                    <a:pt x="12460" y="20624"/>
                    <a:pt x="12435" y="20659"/>
                  </a:cubicBezTo>
                  <a:lnTo>
                    <a:pt x="12470" y="20634"/>
                  </a:lnTo>
                  <a:cubicBezTo>
                    <a:pt x="12768" y="20413"/>
                    <a:pt x="12905" y="20119"/>
                    <a:pt x="13066" y="19780"/>
                  </a:cubicBezTo>
                  <a:cubicBezTo>
                    <a:pt x="13094" y="19717"/>
                    <a:pt x="13125" y="19654"/>
                    <a:pt x="13153" y="19591"/>
                  </a:cubicBezTo>
                  <a:cubicBezTo>
                    <a:pt x="13353" y="19181"/>
                    <a:pt x="13524" y="19003"/>
                    <a:pt x="13748" y="18971"/>
                  </a:cubicBezTo>
                  <a:cubicBezTo>
                    <a:pt x="13825" y="18961"/>
                    <a:pt x="13888" y="18737"/>
                    <a:pt x="13850" y="18253"/>
                  </a:cubicBezTo>
                  <a:cubicBezTo>
                    <a:pt x="13843" y="18173"/>
                    <a:pt x="13832" y="18096"/>
                    <a:pt x="13822" y="18019"/>
                  </a:cubicBezTo>
                  <a:cubicBezTo>
                    <a:pt x="13790" y="17791"/>
                    <a:pt x="13759" y="17574"/>
                    <a:pt x="13871" y="17399"/>
                  </a:cubicBezTo>
                  <a:cubicBezTo>
                    <a:pt x="13913" y="17333"/>
                    <a:pt x="13934" y="17252"/>
                    <a:pt x="13934" y="17175"/>
                  </a:cubicBezTo>
                  <a:cubicBezTo>
                    <a:pt x="13937" y="17091"/>
                    <a:pt x="13944" y="16969"/>
                    <a:pt x="14098" y="16969"/>
                  </a:cubicBezTo>
                  <a:cubicBezTo>
                    <a:pt x="14238" y="16969"/>
                    <a:pt x="14508" y="16703"/>
                    <a:pt x="14743" y="16468"/>
                  </a:cubicBezTo>
                  <a:cubicBezTo>
                    <a:pt x="15023" y="16188"/>
                    <a:pt x="15212" y="16156"/>
                    <a:pt x="15499" y="16132"/>
                  </a:cubicBezTo>
                  <a:cubicBezTo>
                    <a:pt x="15618" y="16121"/>
                    <a:pt x="15628" y="16104"/>
                    <a:pt x="15639" y="16079"/>
                  </a:cubicBezTo>
                  <a:cubicBezTo>
                    <a:pt x="15667" y="16020"/>
                    <a:pt x="15723" y="15974"/>
                    <a:pt x="15789" y="15964"/>
                  </a:cubicBezTo>
                  <a:cubicBezTo>
                    <a:pt x="15908" y="15932"/>
                    <a:pt x="16003" y="15838"/>
                    <a:pt x="16094" y="15747"/>
                  </a:cubicBezTo>
                  <a:cubicBezTo>
                    <a:pt x="16125" y="15715"/>
                    <a:pt x="16157" y="15684"/>
                    <a:pt x="16188" y="15656"/>
                  </a:cubicBezTo>
                  <a:cubicBezTo>
                    <a:pt x="16241" y="15607"/>
                    <a:pt x="16329" y="15591"/>
                    <a:pt x="16439" y="15591"/>
                  </a:cubicBezTo>
                  <a:cubicBezTo>
                    <a:pt x="16544" y="15591"/>
                    <a:pt x="16668" y="15605"/>
                    <a:pt x="16801" y="15621"/>
                  </a:cubicBezTo>
                  <a:cubicBezTo>
                    <a:pt x="16913" y="15635"/>
                    <a:pt x="17029" y="15645"/>
                    <a:pt x="17141" y="15649"/>
                  </a:cubicBezTo>
                  <a:lnTo>
                    <a:pt x="17235" y="15649"/>
                  </a:lnTo>
                  <a:cubicBezTo>
                    <a:pt x="17257" y="15649"/>
                    <a:pt x="17279" y="15649"/>
                    <a:pt x="17300" y="15649"/>
                  </a:cubicBezTo>
                  <a:cubicBezTo>
                    <a:pt x="17415" y="15649"/>
                    <a:pt x="17511" y="15646"/>
                    <a:pt x="17543" y="15614"/>
                  </a:cubicBezTo>
                  <a:cubicBezTo>
                    <a:pt x="17557" y="15596"/>
                    <a:pt x="17564" y="15579"/>
                    <a:pt x="17561" y="15558"/>
                  </a:cubicBezTo>
                  <a:cubicBezTo>
                    <a:pt x="17561" y="15337"/>
                    <a:pt x="17722" y="15162"/>
                    <a:pt x="17928" y="15162"/>
                  </a:cubicBezTo>
                  <a:cubicBezTo>
                    <a:pt x="18051" y="15162"/>
                    <a:pt x="18103" y="15155"/>
                    <a:pt x="18103" y="14938"/>
                  </a:cubicBezTo>
                  <a:cubicBezTo>
                    <a:pt x="18103" y="14686"/>
                    <a:pt x="18180" y="14515"/>
                    <a:pt x="18348" y="14389"/>
                  </a:cubicBezTo>
                  <a:cubicBezTo>
                    <a:pt x="18443" y="14318"/>
                    <a:pt x="18481" y="14168"/>
                    <a:pt x="18513" y="14031"/>
                  </a:cubicBezTo>
                  <a:cubicBezTo>
                    <a:pt x="18523" y="13989"/>
                    <a:pt x="18530" y="13951"/>
                    <a:pt x="18544" y="13912"/>
                  </a:cubicBezTo>
                  <a:cubicBezTo>
                    <a:pt x="18562" y="13842"/>
                    <a:pt x="18614" y="13790"/>
                    <a:pt x="18681" y="13765"/>
                  </a:cubicBezTo>
                  <a:cubicBezTo>
                    <a:pt x="18726" y="13741"/>
                    <a:pt x="18747" y="13730"/>
                    <a:pt x="18747" y="13639"/>
                  </a:cubicBezTo>
                  <a:cubicBezTo>
                    <a:pt x="18751" y="13510"/>
                    <a:pt x="18768" y="13384"/>
                    <a:pt x="18793" y="13258"/>
                  </a:cubicBezTo>
                  <a:cubicBezTo>
                    <a:pt x="18814" y="13163"/>
                    <a:pt x="18828" y="13069"/>
                    <a:pt x="18832" y="12974"/>
                  </a:cubicBezTo>
                  <a:cubicBezTo>
                    <a:pt x="18832" y="12827"/>
                    <a:pt x="18933" y="12775"/>
                    <a:pt x="19007" y="12733"/>
                  </a:cubicBezTo>
                  <a:cubicBezTo>
                    <a:pt x="19052" y="12715"/>
                    <a:pt x="19091" y="12684"/>
                    <a:pt x="19122" y="12645"/>
                  </a:cubicBezTo>
                  <a:cubicBezTo>
                    <a:pt x="19143" y="12610"/>
                    <a:pt x="19140" y="12568"/>
                    <a:pt x="19129" y="12484"/>
                  </a:cubicBezTo>
                  <a:cubicBezTo>
                    <a:pt x="19101" y="12316"/>
                    <a:pt x="19115" y="12141"/>
                    <a:pt x="19175" y="11980"/>
                  </a:cubicBezTo>
                  <a:cubicBezTo>
                    <a:pt x="19259" y="11742"/>
                    <a:pt x="19231" y="11507"/>
                    <a:pt x="19203" y="11280"/>
                  </a:cubicBezTo>
                  <a:cubicBezTo>
                    <a:pt x="19185" y="11164"/>
                    <a:pt x="19175" y="11049"/>
                    <a:pt x="19171" y="10933"/>
                  </a:cubicBezTo>
                  <a:cubicBezTo>
                    <a:pt x="19171" y="10562"/>
                    <a:pt x="19171" y="10212"/>
                    <a:pt x="19315" y="10082"/>
                  </a:cubicBezTo>
                  <a:cubicBezTo>
                    <a:pt x="19353" y="10047"/>
                    <a:pt x="19360" y="10026"/>
                    <a:pt x="19360" y="10023"/>
                  </a:cubicBezTo>
                  <a:cubicBezTo>
                    <a:pt x="19357" y="10019"/>
                    <a:pt x="19357" y="10005"/>
                    <a:pt x="19290" y="9974"/>
                  </a:cubicBezTo>
                  <a:cubicBezTo>
                    <a:pt x="19227" y="9946"/>
                    <a:pt x="19199" y="9872"/>
                    <a:pt x="19227" y="9809"/>
                  </a:cubicBezTo>
                  <a:cubicBezTo>
                    <a:pt x="19254" y="9737"/>
                    <a:pt x="19323" y="9690"/>
                    <a:pt x="19400" y="9690"/>
                  </a:cubicBezTo>
                  <a:cubicBezTo>
                    <a:pt x="19412" y="9690"/>
                    <a:pt x="19425" y="9692"/>
                    <a:pt x="19437" y="9694"/>
                  </a:cubicBezTo>
                  <a:cubicBezTo>
                    <a:pt x="19476" y="9708"/>
                    <a:pt x="19511" y="9732"/>
                    <a:pt x="19542" y="9760"/>
                  </a:cubicBezTo>
                  <a:cubicBezTo>
                    <a:pt x="19594" y="9803"/>
                    <a:pt x="19630" y="9828"/>
                    <a:pt x="19667" y="9828"/>
                  </a:cubicBezTo>
                  <a:cubicBezTo>
                    <a:pt x="19685" y="9828"/>
                    <a:pt x="19704" y="9822"/>
                    <a:pt x="19724" y="9809"/>
                  </a:cubicBezTo>
                  <a:cubicBezTo>
                    <a:pt x="19843" y="9736"/>
                    <a:pt x="19980" y="9386"/>
                    <a:pt x="20088" y="9106"/>
                  </a:cubicBezTo>
                  <a:lnTo>
                    <a:pt x="20134" y="8994"/>
                  </a:lnTo>
                  <a:cubicBezTo>
                    <a:pt x="20249" y="8696"/>
                    <a:pt x="20435" y="8637"/>
                    <a:pt x="20585" y="8591"/>
                  </a:cubicBezTo>
                  <a:cubicBezTo>
                    <a:pt x="20620" y="8581"/>
                    <a:pt x="20655" y="8570"/>
                    <a:pt x="20690" y="8556"/>
                  </a:cubicBezTo>
                  <a:cubicBezTo>
                    <a:pt x="20820" y="8500"/>
                    <a:pt x="21181" y="8126"/>
                    <a:pt x="21419" y="7513"/>
                  </a:cubicBezTo>
                  <a:cubicBezTo>
                    <a:pt x="21601" y="7040"/>
                    <a:pt x="21471" y="6571"/>
                    <a:pt x="21366" y="6193"/>
                  </a:cubicBezTo>
                  <a:cubicBezTo>
                    <a:pt x="21345" y="6113"/>
                    <a:pt x="21324" y="6035"/>
                    <a:pt x="21307" y="5965"/>
                  </a:cubicBezTo>
                  <a:cubicBezTo>
                    <a:pt x="21250" y="5726"/>
                    <a:pt x="21198" y="5684"/>
                    <a:pt x="21091" y="5684"/>
                  </a:cubicBezTo>
                  <a:cubicBezTo>
                    <a:pt x="21065" y="5684"/>
                    <a:pt x="21035" y="5686"/>
                    <a:pt x="21002" y="5689"/>
                  </a:cubicBezTo>
                  <a:cubicBezTo>
                    <a:pt x="20971" y="5692"/>
                    <a:pt x="20939" y="5696"/>
                    <a:pt x="20901" y="5699"/>
                  </a:cubicBezTo>
                  <a:cubicBezTo>
                    <a:pt x="20883" y="5700"/>
                    <a:pt x="20866" y="5701"/>
                    <a:pt x="20849" y="5701"/>
                  </a:cubicBezTo>
                  <a:cubicBezTo>
                    <a:pt x="20427" y="5701"/>
                    <a:pt x="19986" y="5456"/>
                    <a:pt x="19539" y="4975"/>
                  </a:cubicBezTo>
                  <a:cubicBezTo>
                    <a:pt x="19146" y="4547"/>
                    <a:pt x="18764" y="4431"/>
                    <a:pt x="18442" y="4431"/>
                  </a:cubicBezTo>
                  <a:cubicBezTo>
                    <a:pt x="18279" y="4431"/>
                    <a:pt x="18131" y="4461"/>
                    <a:pt x="18005" y="4495"/>
                  </a:cubicBezTo>
                  <a:cubicBezTo>
                    <a:pt x="17940" y="4513"/>
                    <a:pt x="17874" y="4520"/>
                    <a:pt x="17809" y="4520"/>
                  </a:cubicBezTo>
                  <a:cubicBezTo>
                    <a:pt x="17576" y="4520"/>
                    <a:pt x="17351" y="4423"/>
                    <a:pt x="17165" y="4341"/>
                  </a:cubicBezTo>
                  <a:cubicBezTo>
                    <a:pt x="17078" y="4303"/>
                    <a:pt x="16987" y="4268"/>
                    <a:pt x="16892" y="4243"/>
                  </a:cubicBezTo>
                  <a:cubicBezTo>
                    <a:pt x="16875" y="4239"/>
                    <a:pt x="16858" y="4237"/>
                    <a:pt x="16840" y="4237"/>
                  </a:cubicBezTo>
                  <a:cubicBezTo>
                    <a:pt x="16712" y="4237"/>
                    <a:pt x="16578" y="4343"/>
                    <a:pt x="16454" y="4436"/>
                  </a:cubicBezTo>
                  <a:cubicBezTo>
                    <a:pt x="16384" y="4499"/>
                    <a:pt x="16304" y="4551"/>
                    <a:pt x="16216" y="4590"/>
                  </a:cubicBezTo>
                  <a:cubicBezTo>
                    <a:pt x="16192" y="4600"/>
                    <a:pt x="16171" y="4604"/>
                    <a:pt x="16152" y="4604"/>
                  </a:cubicBezTo>
                  <a:cubicBezTo>
                    <a:pt x="16124" y="4604"/>
                    <a:pt x="16102" y="4594"/>
                    <a:pt x="16083" y="4576"/>
                  </a:cubicBezTo>
                  <a:cubicBezTo>
                    <a:pt x="16034" y="4520"/>
                    <a:pt x="16069" y="4443"/>
                    <a:pt x="16132" y="4310"/>
                  </a:cubicBezTo>
                  <a:cubicBezTo>
                    <a:pt x="16174" y="4212"/>
                    <a:pt x="16230" y="4089"/>
                    <a:pt x="16237" y="4002"/>
                  </a:cubicBezTo>
                  <a:cubicBezTo>
                    <a:pt x="16237" y="3949"/>
                    <a:pt x="16157" y="3746"/>
                    <a:pt x="14991" y="3291"/>
                  </a:cubicBezTo>
                  <a:cubicBezTo>
                    <a:pt x="14809" y="3219"/>
                    <a:pt x="14657" y="3183"/>
                    <a:pt x="14543" y="3183"/>
                  </a:cubicBezTo>
                  <a:cubicBezTo>
                    <a:pt x="14473" y="3183"/>
                    <a:pt x="14416" y="3196"/>
                    <a:pt x="14375" y="3224"/>
                  </a:cubicBezTo>
                  <a:cubicBezTo>
                    <a:pt x="14312" y="3266"/>
                    <a:pt x="14280" y="3350"/>
                    <a:pt x="14280" y="3473"/>
                  </a:cubicBezTo>
                  <a:cubicBezTo>
                    <a:pt x="14280" y="3546"/>
                    <a:pt x="14273" y="3623"/>
                    <a:pt x="14221" y="3658"/>
                  </a:cubicBezTo>
                  <a:cubicBezTo>
                    <a:pt x="14200" y="3675"/>
                    <a:pt x="14179" y="3680"/>
                    <a:pt x="14158" y="3680"/>
                  </a:cubicBezTo>
                  <a:cubicBezTo>
                    <a:pt x="14129" y="3680"/>
                    <a:pt x="14102" y="3670"/>
                    <a:pt x="14077" y="3662"/>
                  </a:cubicBezTo>
                  <a:cubicBezTo>
                    <a:pt x="14052" y="3654"/>
                    <a:pt x="14029" y="3646"/>
                    <a:pt x="14008" y="3646"/>
                  </a:cubicBezTo>
                  <a:cubicBezTo>
                    <a:pt x="13967" y="3646"/>
                    <a:pt x="13930" y="3673"/>
                    <a:pt x="13888" y="3767"/>
                  </a:cubicBezTo>
                  <a:cubicBezTo>
                    <a:pt x="13791" y="3983"/>
                    <a:pt x="13656" y="4006"/>
                    <a:pt x="13595" y="4006"/>
                  </a:cubicBezTo>
                  <a:cubicBezTo>
                    <a:pt x="13588" y="4006"/>
                    <a:pt x="13582" y="4005"/>
                    <a:pt x="13577" y="4005"/>
                  </a:cubicBezTo>
                  <a:cubicBezTo>
                    <a:pt x="13500" y="3998"/>
                    <a:pt x="13437" y="3949"/>
                    <a:pt x="13419" y="3875"/>
                  </a:cubicBezTo>
                  <a:cubicBezTo>
                    <a:pt x="13405" y="3805"/>
                    <a:pt x="13440" y="3739"/>
                    <a:pt x="13517" y="3693"/>
                  </a:cubicBezTo>
                  <a:cubicBezTo>
                    <a:pt x="13696" y="3588"/>
                    <a:pt x="13885" y="3333"/>
                    <a:pt x="13958" y="3102"/>
                  </a:cubicBezTo>
                  <a:cubicBezTo>
                    <a:pt x="13965" y="3088"/>
                    <a:pt x="13955" y="3070"/>
                    <a:pt x="13934" y="3049"/>
                  </a:cubicBezTo>
                  <a:cubicBezTo>
                    <a:pt x="13813" y="2936"/>
                    <a:pt x="13454" y="2855"/>
                    <a:pt x="13184" y="2855"/>
                  </a:cubicBezTo>
                  <a:cubicBezTo>
                    <a:pt x="13088" y="2855"/>
                    <a:pt x="13002" y="2865"/>
                    <a:pt x="12943" y="2888"/>
                  </a:cubicBezTo>
                  <a:cubicBezTo>
                    <a:pt x="12831" y="2934"/>
                    <a:pt x="12807" y="3028"/>
                    <a:pt x="12782" y="3151"/>
                  </a:cubicBezTo>
                  <a:cubicBezTo>
                    <a:pt x="12768" y="3228"/>
                    <a:pt x="12758" y="3301"/>
                    <a:pt x="12691" y="3333"/>
                  </a:cubicBezTo>
                  <a:cubicBezTo>
                    <a:pt x="12672" y="3339"/>
                    <a:pt x="12653" y="3342"/>
                    <a:pt x="12634" y="3342"/>
                  </a:cubicBezTo>
                  <a:cubicBezTo>
                    <a:pt x="12599" y="3342"/>
                    <a:pt x="12565" y="3332"/>
                    <a:pt x="12533" y="3312"/>
                  </a:cubicBezTo>
                  <a:cubicBezTo>
                    <a:pt x="12414" y="3252"/>
                    <a:pt x="12358" y="3116"/>
                    <a:pt x="12400" y="2990"/>
                  </a:cubicBezTo>
                  <a:cubicBezTo>
                    <a:pt x="12438" y="2865"/>
                    <a:pt x="12559" y="2737"/>
                    <a:pt x="12699" y="2737"/>
                  </a:cubicBezTo>
                  <a:cubicBezTo>
                    <a:pt x="12705" y="2737"/>
                    <a:pt x="12710" y="2737"/>
                    <a:pt x="12716" y="2738"/>
                  </a:cubicBezTo>
                  <a:cubicBezTo>
                    <a:pt x="12717" y="2738"/>
                    <a:pt x="12719" y="2738"/>
                    <a:pt x="12721" y="2738"/>
                  </a:cubicBezTo>
                  <a:cubicBezTo>
                    <a:pt x="12772" y="2738"/>
                    <a:pt x="12932" y="2682"/>
                    <a:pt x="13199" y="2097"/>
                  </a:cubicBezTo>
                  <a:cubicBezTo>
                    <a:pt x="13258" y="1968"/>
                    <a:pt x="13202" y="1915"/>
                    <a:pt x="13017" y="1792"/>
                  </a:cubicBezTo>
                  <a:cubicBezTo>
                    <a:pt x="12922" y="1733"/>
                    <a:pt x="12838" y="1663"/>
                    <a:pt x="12761" y="1586"/>
                  </a:cubicBezTo>
                  <a:cubicBezTo>
                    <a:pt x="12646" y="1456"/>
                    <a:pt x="12600" y="1229"/>
                    <a:pt x="12555" y="1008"/>
                  </a:cubicBezTo>
                  <a:cubicBezTo>
                    <a:pt x="12523" y="840"/>
                    <a:pt x="12484" y="655"/>
                    <a:pt x="12421" y="578"/>
                  </a:cubicBezTo>
                  <a:lnTo>
                    <a:pt x="12418" y="581"/>
                  </a:lnTo>
                  <a:lnTo>
                    <a:pt x="12393" y="606"/>
                  </a:lnTo>
                  <a:lnTo>
                    <a:pt x="12372" y="630"/>
                  </a:lnTo>
                  <a:lnTo>
                    <a:pt x="12348" y="655"/>
                  </a:lnTo>
                  <a:lnTo>
                    <a:pt x="12323" y="679"/>
                  </a:lnTo>
                  <a:lnTo>
                    <a:pt x="12302" y="704"/>
                  </a:lnTo>
                  <a:lnTo>
                    <a:pt x="12278" y="732"/>
                  </a:lnTo>
                  <a:lnTo>
                    <a:pt x="12257" y="756"/>
                  </a:lnTo>
                  <a:lnTo>
                    <a:pt x="12229" y="784"/>
                  </a:lnTo>
                  <a:lnTo>
                    <a:pt x="12208" y="809"/>
                  </a:lnTo>
                  <a:lnTo>
                    <a:pt x="12183" y="837"/>
                  </a:lnTo>
                  <a:lnTo>
                    <a:pt x="12162" y="861"/>
                  </a:lnTo>
                  <a:lnTo>
                    <a:pt x="12138" y="893"/>
                  </a:lnTo>
                  <a:lnTo>
                    <a:pt x="12120" y="917"/>
                  </a:lnTo>
                  <a:lnTo>
                    <a:pt x="12096" y="945"/>
                  </a:lnTo>
                  <a:lnTo>
                    <a:pt x="12075" y="973"/>
                  </a:lnTo>
                  <a:lnTo>
                    <a:pt x="12054" y="1001"/>
                  </a:lnTo>
                  <a:lnTo>
                    <a:pt x="12036" y="1026"/>
                  </a:lnTo>
                  <a:lnTo>
                    <a:pt x="12015" y="1057"/>
                  </a:lnTo>
                  <a:lnTo>
                    <a:pt x="11998" y="1082"/>
                  </a:lnTo>
                  <a:lnTo>
                    <a:pt x="11977" y="1110"/>
                  </a:lnTo>
                  <a:lnTo>
                    <a:pt x="11959" y="1134"/>
                  </a:lnTo>
                  <a:lnTo>
                    <a:pt x="11942" y="1162"/>
                  </a:lnTo>
                  <a:lnTo>
                    <a:pt x="11928" y="1187"/>
                  </a:lnTo>
                  <a:lnTo>
                    <a:pt x="11910" y="1215"/>
                  </a:lnTo>
                  <a:lnTo>
                    <a:pt x="11900" y="1239"/>
                  </a:lnTo>
                  <a:cubicBezTo>
                    <a:pt x="11893" y="1250"/>
                    <a:pt x="11889" y="1257"/>
                    <a:pt x="11882" y="1267"/>
                  </a:cubicBezTo>
                  <a:lnTo>
                    <a:pt x="11872" y="1288"/>
                  </a:lnTo>
                  <a:cubicBezTo>
                    <a:pt x="11868" y="1299"/>
                    <a:pt x="11861" y="1309"/>
                    <a:pt x="11858" y="1320"/>
                  </a:cubicBezTo>
                  <a:lnTo>
                    <a:pt x="11851" y="1337"/>
                  </a:lnTo>
                  <a:cubicBezTo>
                    <a:pt x="11844" y="1351"/>
                    <a:pt x="11840" y="1369"/>
                    <a:pt x="11833" y="1383"/>
                  </a:cubicBezTo>
                  <a:cubicBezTo>
                    <a:pt x="11750" y="1639"/>
                    <a:pt x="11626" y="1645"/>
                    <a:pt x="11493" y="1645"/>
                  </a:cubicBezTo>
                  <a:cubicBezTo>
                    <a:pt x="11487" y="1645"/>
                    <a:pt x="11480" y="1645"/>
                    <a:pt x="11473" y="1645"/>
                  </a:cubicBezTo>
                  <a:lnTo>
                    <a:pt x="11417" y="1645"/>
                  </a:lnTo>
                  <a:cubicBezTo>
                    <a:pt x="11347" y="1645"/>
                    <a:pt x="11280" y="1652"/>
                    <a:pt x="11217" y="1673"/>
                  </a:cubicBezTo>
                  <a:cubicBezTo>
                    <a:pt x="11196" y="1680"/>
                    <a:pt x="11179" y="1684"/>
                    <a:pt x="11161" y="1691"/>
                  </a:cubicBezTo>
                  <a:lnTo>
                    <a:pt x="11151" y="1691"/>
                  </a:lnTo>
                  <a:cubicBezTo>
                    <a:pt x="11133" y="1694"/>
                    <a:pt x="11119" y="1698"/>
                    <a:pt x="11105" y="1701"/>
                  </a:cubicBezTo>
                  <a:lnTo>
                    <a:pt x="11095" y="1701"/>
                  </a:lnTo>
                  <a:cubicBezTo>
                    <a:pt x="11081" y="1705"/>
                    <a:pt x="11067" y="1705"/>
                    <a:pt x="11049" y="1705"/>
                  </a:cubicBezTo>
                  <a:lnTo>
                    <a:pt x="10990" y="1705"/>
                  </a:lnTo>
                  <a:cubicBezTo>
                    <a:pt x="10895" y="1705"/>
                    <a:pt x="10804" y="1673"/>
                    <a:pt x="10727" y="1614"/>
                  </a:cubicBezTo>
                  <a:lnTo>
                    <a:pt x="10724" y="1621"/>
                  </a:lnTo>
                  <a:lnTo>
                    <a:pt x="10682" y="1568"/>
                  </a:lnTo>
                  <a:cubicBezTo>
                    <a:pt x="10671" y="1558"/>
                    <a:pt x="10661" y="1547"/>
                    <a:pt x="10650" y="1537"/>
                  </a:cubicBezTo>
                  <a:lnTo>
                    <a:pt x="10636" y="1516"/>
                  </a:lnTo>
                  <a:cubicBezTo>
                    <a:pt x="10626" y="1505"/>
                    <a:pt x="10619" y="1491"/>
                    <a:pt x="10608" y="1481"/>
                  </a:cubicBezTo>
                  <a:cubicBezTo>
                    <a:pt x="10595" y="1458"/>
                    <a:pt x="10558" y="1451"/>
                    <a:pt x="10511" y="1451"/>
                  </a:cubicBezTo>
                  <a:cubicBezTo>
                    <a:pt x="10457" y="1451"/>
                    <a:pt x="10388" y="1461"/>
                    <a:pt x="10328" y="1470"/>
                  </a:cubicBezTo>
                  <a:cubicBezTo>
                    <a:pt x="10252" y="1485"/>
                    <a:pt x="10174" y="1492"/>
                    <a:pt x="10097" y="1492"/>
                  </a:cubicBezTo>
                  <a:cubicBezTo>
                    <a:pt x="10082" y="1492"/>
                    <a:pt x="10067" y="1492"/>
                    <a:pt x="10051" y="1491"/>
                  </a:cubicBezTo>
                  <a:cubicBezTo>
                    <a:pt x="10045" y="1491"/>
                    <a:pt x="10039" y="1491"/>
                    <a:pt x="10034" y="1491"/>
                  </a:cubicBezTo>
                  <a:cubicBezTo>
                    <a:pt x="10000" y="1491"/>
                    <a:pt x="9990" y="1506"/>
                    <a:pt x="9978" y="1600"/>
                  </a:cubicBezTo>
                  <a:cubicBezTo>
                    <a:pt x="9967" y="1673"/>
                    <a:pt x="9953" y="1778"/>
                    <a:pt x="9859" y="1831"/>
                  </a:cubicBezTo>
                  <a:cubicBezTo>
                    <a:pt x="9848" y="1834"/>
                    <a:pt x="9838" y="1838"/>
                    <a:pt x="9827" y="1841"/>
                  </a:cubicBezTo>
                  <a:lnTo>
                    <a:pt x="9817" y="1845"/>
                  </a:lnTo>
                  <a:lnTo>
                    <a:pt x="9796" y="1852"/>
                  </a:lnTo>
                  <a:lnTo>
                    <a:pt x="9754" y="1852"/>
                  </a:lnTo>
                  <a:cubicBezTo>
                    <a:pt x="9733" y="1852"/>
                    <a:pt x="9715" y="1848"/>
                    <a:pt x="9698" y="1848"/>
                  </a:cubicBezTo>
                  <a:lnTo>
                    <a:pt x="9684" y="1848"/>
                  </a:lnTo>
                  <a:lnTo>
                    <a:pt x="9687" y="1855"/>
                  </a:lnTo>
                  <a:lnTo>
                    <a:pt x="9568" y="1824"/>
                  </a:lnTo>
                  <a:lnTo>
                    <a:pt x="9516" y="1810"/>
                  </a:lnTo>
                  <a:cubicBezTo>
                    <a:pt x="9440" y="1792"/>
                    <a:pt x="9358" y="1771"/>
                    <a:pt x="9298" y="1771"/>
                  </a:cubicBezTo>
                  <a:cubicBezTo>
                    <a:pt x="9263" y="1771"/>
                    <a:pt x="9235" y="1778"/>
                    <a:pt x="9218" y="1796"/>
                  </a:cubicBezTo>
                  <a:cubicBezTo>
                    <a:pt x="9170" y="1857"/>
                    <a:pt x="9099" y="1891"/>
                    <a:pt x="9022" y="1891"/>
                  </a:cubicBezTo>
                  <a:cubicBezTo>
                    <a:pt x="9015" y="1891"/>
                    <a:pt x="9008" y="1891"/>
                    <a:pt x="9001" y="1891"/>
                  </a:cubicBezTo>
                  <a:cubicBezTo>
                    <a:pt x="8963" y="1891"/>
                    <a:pt x="8963" y="1891"/>
                    <a:pt x="8952" y="1915"/>
                  </a:cubicBezTo>
                  <a:cubicBezTo>
                    <a:pt x="8896" y="2024"/>
                    <a:pt x="8777" y="2031"/>
                    <a:pt x="8690" y="2038"/>
                  </a:cubicBezTo>
                  <a:cubicBezTo>
                    <a:pt x="8651" y="2041"/>
                    <a:pt x="8592" y="2045"/>
                    <a:pt x="8581" y="2059"/>
                  </a:cubicBezTo>
                  <a:cubicBezTo>
                    <a:pt x="8532" y="2115"/>
                    <a:pt x="8462" y="2143"/>
                    <a:pt x="8388" y="2143"/>
                  </a:cubicBezTo>
                  <a:lnTo>
                    <a:pt x="8315" y="2143"/>
                  </a:lnTo>
                  <a:lnTo>
                    <a:pt x="8301" y="2139"/>
                  </a:lnTo>
                  <a:lnTo>
                    <a:pt x="8290" y="2139"/>
                  </a:lnTo>
                  <a:lnTo>
                    <a:pt x="8276" y="2136"/>
                  </a:lnTo>
                  <a:lnTo>
                    <a:pt x="8262" y="2132"/>
                  </a:lnTo>
                  <a:lnTo>
                    <a:pt x="8248" y="2125"/>
                  </a:lnTo>
                  <a:lnTo>
                    <a:pt x="8234" y="2122"/>
                  </a:lnTo>
                  <a:lnTo>
                    <a:pt x="8220" y="2115"/>
                  </a:lnTo>
                  <a:lnTo>
                    <a:pt x="8206" y="2111"/>
                  </a:lnTo>
                  <a:lnTo>
                    <a:pt x="8192" y="2104"/>
                  </a:lnTo>
                  <a:lnTo>
                    <a:pt x="8175" y="2097"/>
                  </a:lnTo>
                  <a:lnTo>
                    <a:pt x="8161" y="2090"/>
                  </a:lnTo>
                  <a:lnTo>
                    <a:pt x="8143" y="2080"/>
                  </a:lnTo>
                  <a:lnTo>
                    <a:pt x="8129" y="2069"/>
                  </a:lnTo>
                  <a:lnTo>
                    <a:pt x="8108" y="2059"/>
                  </a:lnTo>
                  <a:lnTo>
                    <a:pt x="8094" y="2048"/>
                  </a:lnTo>
                  <a:lnTo>
                    <a:pt x="8077" y="2038"/>
                  </a:lnTo>
                  <a:lnTo>
                    <a:pt x="8059" y="2024"/>
                  </a:lnTo>
                  <a:lnTo>
                    <a:pt x="8042" y="2010"/>
                  </a:lnTo>
                  <a:lnTo>
                    <a:pt x="8024" y="1996"/>
                  </a:lnTo>
                  <a:lnTo>
                    <a:pt x="8003" y="1982"/>
                  </a:lnTo>
                  <a:lnTo>
                    <a:pt x="7986" y="1961"/>
                  </a:lnTo>
                  <a:lnTo>
                    <a:pt x="7968" y="1947"/>
                  </a:lnTo>
                  <a:lnTo>
                    <a:pt x="7944" y="1922"/>
                  </a:lnTo>
                  <a:lnTo>
                    <a:pt x="7930" y="1908"/>
                  </a:lnTo>
                  <a:cubicBezTo>
                    <a:pt x="7916" y="1898"/>
                    <a:pt x="7905" y="1883"/>
                    <a:pt x="7891" y="1869"/>
                  </a:cubicBezTo>
                  <a:cubicBezTo>
                    <a:pt x="7688" y="1642"/>
                    <a:pt x="7639" y="1330"/>
                    <a:pt x="7660" y="1113"/>
                  </a:cubicBezTo>
                  <a:cubicBezTo>
                    <a:pt x="7674" y="963"/>
                    <a:pt x="7720" y="851"/>
                    <a:pt x="7786" y="802"/>
                  </a:cubicBezTo>
                  <a:cubicBezTo>
                    <a:pt x="7839" y="756"/>
                    <a:pt x="7863" y="683"/>
                    <a:pt x="7849" y="613"/>
                  </a:cubicBezTo>
                  <a:cubicBezTo>
                    <a:pt x="7846" y="546"/>
                    <a:pt x="7807" y="487"/>
                    <a:pt x="7748" y="455"/>
                  </a:cubicBezTo>
                  <a:cubicBezTo>
                    <a:pt x="7629" y="403"/>
                    <a:pt x="7622" y="273"/>
                    <a:pt x="7615" y="172"/>
                  </a:cubicBezTo>
                  <a:cubicBezTo>
                    <a:pt x="7608" y="46"/>
                    <a:pt x="7597" y="11"/>
                    <a:pt x="7538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181" name="Google Shape;7181;p105"/>
            <p:cNvSpPr/>
            <p:nvPr/>
          </p:nvSpPr>
          <p:spPr>
            <a:xfrm>
              <a:off x="1610849" y="2278130"/>
              <a:ext cx="35193" cy="37406"/>
            </a:xfrm>
            <a:custGeom>
              <a:avLst/>
              <a:gdLst/>
              <a:ahLst/>
              <a:cxnLst/>
              <a:rect l="l" t="t" r="r" b="b"/>
              <a:pathLst>
                <a:path w="2592" h="2755" extrusionOk="0">
                  <a:moveTo>
                    <a:pt x="725" y="1"/>
                  </a:moveTo>
                  <a:cubicBezTo>
                    <a:pt x="692" y="1"/>
                    <a:pt x="659" y="8"/>
                    <a:pt x="627" y="22"/>
                  </a:cubicBezTo>
                  <a:cubicBezTo>
                    <a:pt x="617" y="25"/>
                    <a:pt x="603" y="29"/>
                    <a:pt x="592" y="32"/>
                  </a:cubicBezTo>
                  <a:lnTo>
                    <a:pt x="575" y="36"/>
                  </a:lnTo>
                  <a:cubicBezTo>
                    <a:pt x="568" y="36"/>
                    <a:pt x="557" y="39"/>
                    <a:pt x="547" y="39"/>
                  </a:cubicBezTo>
                  <a:lnTo>
                    <a:pt x="466" y="39"/>
                  </a:lnTo>
                  <a:cubicBezTo>
                    <a:pt x="417" y="92"/>
                    <a:pt x="375" y="155"/>
                    <a:pt x="347" y="221"/>
                  </a:cubicBezTo>
                  <a:lnTo>
                    <a:pt x="347" y="225"/>
                  </a:lnTo>
                  <a:cubicBezTo>
                    <a:pt x="344" y="232"/>
                    <a:pt x="344" y="242"/>
                    <a:pt x="340" y="249"/>
                  </a:cubicBezTo>
                  <a:lnTo>
                    <a:pt x="340" y="256"/>
                  </a:lnTo>
                  <a:cubicBezTo>
                    <a:pt x="340" y="263"/>
                    <a:pt x="337" y="270"/>
                    <a:pt x="337" y="281"/>
                  </a:cubicBezTo>
                  <a:lnTo>
                    <a:pt x="337" y="323"/>
                  </a:lnTo>
                  <a:cubicBezTo>
                    <a:pt x="326" y="428"/>
                    <a:pt x="302" y="529"/>
                    <a:pt x="267" y="628"/>
                  </a:cubicBezTo>
                  <a:lnTo>
                    <a:pt x="249" y="691"/>
                  </a:lnTo>
                  <a:cubicBezTo>
                    <a:pt x="235" y="733"/>
                    <a:pt x="225" y="778"/>
                    <a:pt x="211" y="820"/>
                  </a:cubicBezTo>
                  <a:cubicBezTo>
                    <a:pt x="179" y="950"/>
                    <a:pt x="158" y="1083"/>
                    <a:pt x="155" y="1216"/>
                  </a:cubicBezTo>
                  <a:cubicBezTo>
                    <a:pt x="155" y="1331"/>
                    <a:pt x="137" y="1447"/>
                    <a:pt x="106" y="1559"/>
                  </a:cubicBezTo>
                  <a:cubicBezTo>
                    <a:pt x="92" y="1594"/>
                    <a:pt x="81" y="1622"/>
                    <a:pt x="71" y="1646"/>
                  </a:cubicBezTo>
                  <a:cubicBezTo>
                    <a:pt x="29" y="1734"/>
                    <a:pt x="8" y="1832"/>
                    <a:pt x="8" y="1926"/>
                  </a:cubicBezTo>
                  <a:cubicBezTo>
                    <a:pt x="1" y="2143"/>
                    <a:pt x="43" y="2161"/>
                    <a:pt x="81" y="2171"/>
                  </a:cubicBezTo>
                  <a:cubicBezTo>
                    <a:pt x="106" y="2178"/>
                    <a:pt x="127" y="2192"/>
                    <a:pt x="148" y="2210"/>
                  </a:cubicBezTo>
                  <a:cubicBezTo>
                    <a:pt x="155" y="2217"/>
                    <a:pt x="158" y="2224"/>
                    <a:pt x="162" y="2227"/>
                  </a:cubicBezTo>
                  <a:cubicBezTo>
                    <a:pt x="162" y="2227"/>
                    <a:pt x="162" y="2234"/>
                    <a:pt x="165" y="2234"/>
                  </a:cubicBezTo>
                  <a:cubicBezTo>
                    <a:pt x="169" y="2241"/>
                    <a:pt x="169" y="2245"/>
                    <a:pt x="172" y="2252"/>
                  </a:cubicBezTo>
                  <a:lnTo>
                    <a:pt x="172" y="2259"/>
                  </a:lnTo>
                  <a:cubicBezTo>
                    <a:pt x="172" y="2266"/>
                    <a:pt x="172" y="2273"/>
                    <a:pt x="172" y="2276"/>
                  </a:cubicBezTo>
                  <a:lnTo>
                    <a:pt x="172" y="2290"/>
                  </a:lnTo>
                  <a:lnTo>
                    <a:pt x="172" y="2308"/>
                  </a:lnTo>
                  <a:lnTo>
                    <a:pt x="172" y="2322"/>
                  </a:lnTo>
                  <a:cubicBezTo>
                    <a:pt x="172" y="2329"/>
                    <a:pt x="172" y="2336"/>
                    <a:pt x="172" y="2343"/>
                  </a:cubicBezTo>
                  <a:cubicBezTo>
                    <a:pt x="169" y="2350"/>
                    <a:pt x="169" y="2357"/>
                    <a:pt x="169" y="2360"/>
                  </a:cubicBezTo>
                  <a:cubicBezTo>
                    <a:pt x="165" y="2367"/>
                    <a:pt x="165" y="2378"/>
                    <a:pt x="162" y="2385"/>
                  </a:cubicBezTo>
                  <a:lnTo>
                    <a:pt x="155" y="2406"/>
                  </a:lnTo>
                  <a:cubicBezTo>
                    <a:pt x="155" y="2416"/>
                    <a:pt x="151" y="2427"/>
                    <a:pt x="148" y="2434"/>
                  </a:cubicBezTo>
                  <a:lnTo>
                    <a:pt x="137" y="2458"/>
                  </a:lnTo>
                  <a:lnTo>
                    <a:pt x="137" y="2469"/>
                  </a:lnTo>
                  <a:cubicBezTo>
                    <a:pt x="174" y="2503"/>
                    <a:pt x="203" y="2526"/>
                    <a:pt x="248" y="2526"/>
                  </a:cubicBezTo>
                  <a:cubicBezTo>
                    <a:pt x="254" y="2526"/>
                    <a:pt x="260" y="2526"/>
                    <a:pt x="267" y="2525"/>
                  </a:cubicBezTo>
                  <a:cubicBezTo>
                    <a:pt x="295" y="2525"/>
                    <a:pt x="323" y="2521"/>
                    <a:pt x="351" y="2521"/>
                  </a:cubicBezTo>
                  <a:cubicBezTo>
                    <a:pt x="564" y="2521"/>
                    <a:pt x="774" y="2609"/>
                    <a:pt x="1005" y="2714"/>
                  </a:cubicBezTo>
                  <a:cubicBezTo>
                    <a:pt x="1074" y="2744"/>
                    <a:pt x="1110" y="2755"/>
                    <a:pt x="1135" y="2755"/>
                  </a:cubicBezTo>
                  <a:cubicBezTo>
                    <a:pt x="1153" y="2755"/>
                    <a:pt x="1166" y="2749"/>
                    <a:pt x="1180" y="2742"/>
                  </a:cubicBezTo>
                  <a:cubicBezTo>
                    <a:pt x="1231" y="2716"/>
                    <a:pt x="1285" y="2702"/>
                    <a:pt x="1340" y="2702"/>
                  </a:cubicBezTo>
                  <a:cubicBezTo>
                    <a:pt x="1365" y="2702"/>
                    <a:pt x="1390" y="2705"/>
                    <a:pt x="1415" y="2711"/>
                  </a:cubicBezTo>
                  <a:cubicBezTo>
                    <a:pt x="1508" y="2723"/>
                    <a:pt x="1607" y="2734"/>
                    <a:pt x="1709" y="2734"/>
                  </a:cubicBezTo>
                  <a:cubicBezTo>
                    <a:pt x="1870" y="2734"/>
                    <a:pt x="2037" y="2706"/>
                    <a:pt x="2196" y="2609"/>
                  </a:cubicBezTo>
                  <a:cubicBezTo>
                    <a:pt x="2322" y="2532"/>
                    <a:pt x="2402" y="2413"/>
                    <a:pt x="2497" y="2276"/>
                  </a:cubicBezTo>
                  <a:cubicBezTo>
                    <a:pt x="2528" y="2234"/>
                    <a:pt x="2556" y="2189"/>
                    <a:pt x="2591" y="2147"/>
                  </a:cubicBezTo>
                  <a:lnTo>
                    <a:pt x="2591" y="2140"/>
                  </a:lnTo>
                  <a:cubicBezTo>
                    <a:pt x="2588" y="2133"/>
                    <a:pt x="2584" y="2126"/>
                    <a:pt x="2581" y="2119"/>
                  </a:cubicBezTo>
                  <a:cubicBezTo>
                    <a:pt x="2581" y="2112"/>
                    <a:pt x="2577" y="2105"/>
                    <a:pt x="2574" y="2098"/>
                  </a:cubicBezTo>
                  <a:cubicBezTo>
                    <a:pt x="2570" y="2087"/>
                    <a:pt x="2567" y="2084"/>
                    <a:pt x="2567" y="2077"/>
                  </a:cubicBezTo>
                  <a:cubicBezTo>
                    <a:pt x="2563" y="2070"/>
                    <a:pt x="2560" y="2059"/>
                    <a:pt x="2560" y="2052"/>
                  </a:cubicBezTo>
                  <a:cubicBezTo>
                    <a:pt x="2556" y="2042"/>
                    <a:pt x="2553" y="2038"/>
                    <a:pt x="2553" y="2031"/>
                  </a:cubicBezTo>
                  <a:cubicBezTo>
                    <a:pt x="2549" y="2024"/>
                    <a:pt x="2549" y="2014"/>
                    <a:pt x="2546" y="2007"/>
                  </a:cubicBezTo>
                  <a:cubicBezTo>
                    <a:pt x="2546" y="1996"/>
                    <a:pt x="2542" y="1993"/>
                    <a:pt x="2542" y="1986"/>
                  </a:cubicBezTo>
                  <a:cubicBezTo>
                    <a:pt x="2542" y="1979"/>
                    <a:pt x="2539" y="1968"/>
                    <a:pt x="2539" y="1961"/>
                  </a:cubicBezTo>
                  <a:cubicBezTo>
                    <a:pt x="2535" y="1951"/>
                    <a:pt x="2535" y="1947"/>
                    <a:pt x="2535" y="1940"/>
                  </a:cubicBezTo>
                  <a:cubicBezTo>
                    <a:pt x="2532" y="1933"/>
                    <a:pt x="2532" y="1923"/>
                    <a:pt x="2532" y="1916"/>
                  </a:cubicBezTo>
                  <a:cubicBezTo>
                    <a:pt x="2528" y="1905"/>
                    <a:pt x="2532" y="1902"/>
                    <a:pt x="2528" y="1895"/>
                  </a:cubicBezTo>
                  <a:cubicBezTo>
                    <a:pt x="2525" y="1888"/>
                    <a:pt x="2528" y="1877"/>
                    <a:pt x="2525" y="1870"/>
                  </a:cubicBezTo>
                  <a:cubicBezTo>
                    <a:pt x="2521" y="1860"/>
                    <a:pt x="2525" y="1856"/>
                    <a:pt x="2525" y="1849"/>
                  </a:cubicBezTo>
                  <a:lnTo>
                    <a:pt x="2525" y="1825"/>
                  </a:lnTo>
                  <a:lnTo>
                    <a:pt x="2525" y="1804"/>
                  </a:lnTo>
                  <a:lnTo>
                    <a:pt x="2525" y="1779"/>
                  </a:lnTo>
                  <a:lnTo>
                    <a:pt x="2525" y="1758"/>
                  </a:lnTo>
                  <a:lnTo>
                    <a:pt x="2525" y="1734"/>
                  </a:lnTo>
                  <a:lnTo>
                    <a:pt x="2525" y="1716"/>
                  </a:lnTo>
                  <a:lnTo>
                    <a:pt x="2525" y="1692"/>
                  </a:lnTo>
                  <a:lnTo>
                    <a:pt x="2525" y="1674"/>
                  </a:lnTo>
                  <a:lnTo>
                    <a:pt x="2525" y="1650"/>
                  </a:lnTo>
                  <a:lnTo>
                    <a:pt x="2525" y="1632"/>
                  </a:lnTo>
                  <a:lnTo>
                    <a:pt x="2525" y="1608"/>
                  </a:lnTo>
                  <a:lnTo>
                    <a:pt x="2525" y="1590"/>
                  </a:lnTo>
                  <a:lnTo>
                    <a:pt x="2525" y="1569"/>
                  </a:lnTo>
                  <a:lnTo>
                    <a:pt x="2525" y="1552"/>
                  </a:lnTo>
                  <a:lnTo>
                    <a:pt x="2525" y="1527"/>
                  </a:lnTo>
                  <a:lnTo>
                    <a:pt x="2525" y="1513"/>
                  </a:lnTo>
                  <a:lnTo>
                    <a:pt x="2528" y="1478"/>
                  </a:lnTo>
                  <a:cubicBezTo>
                    <a:pt x="2535" y="1419"/>
                    <a:pt x="2539" y="1366"/>
                    <a:pt x="2539" y="1324"/>
                  </a:cubicBezTo>
                  <a:cubicBezTo>
                    <a:pt x="2539" y="1177"/>
                    <a:pt x="2423" y="1104"/>
                    <a:pt x="2315" y="1034"/>
                  </a:cubicBezTo>
                  <a:cubicBezTo>
                    <a:pt x="2269" y="1009"/>
                    <a:pt x="2224" y="974"/>
                    <a:pt x="2185" y="939"/>
                  </a:cubicBezTo>
                  <a:cubicBezTo>
                    <a:pt x="2129" y="890"/>
                    <a:pt x="2070" y="848"/>
                    <a:pt x="2003" y="810"/>
                  </a:cubicBezTo>
                  <a:cubicBezTo>
                    <a:pt x="1852" y="719"/>
                    <a:pt x="1667" y="607"/>
                    <a:pt x="1569" y="466"/>
                  </a:cubicBezTo>
                  <a:cubicBezTo>
                    <a:pt x="1541" y="428"/>
                    <a:pt x="1523" y="417"/>
                    <a:pt x="1516" y="417"/>
                  </a:cubicBezTo>
                  <a:cubicBezTo>
                    <a:pt x="1495" y="417"/>
                    <a:pt x="1460" y="463"/>
                    <a:pt x="1439" y="487"/>
                  </a:cubicBezTo>
                  <a:cubicBezTo>
                    <a:pt x="1404" y="533"/>
                    <a:pt x="1373" y="572"/>
                    <a:pt x="1324" y="579"/>
                  </a:cubicBezTo>
                  <a:cubicBezTo>
                    <a:pt x="1317" y="580"/>
                    <a:pt x="1311" y="580"/>
                    <a:pt x="1305" y="580"/>
                  </a:cubicBezTo>
                  <a:cubicBezTo>
                    <a:pt x="1231" y="580"/>
                    <a:pt x="1203" y="507"/>
                    <a:pt x="1177" y="442"/>
                  </a:cubicBezTo>
                  <a:cubicBezTo>
                    <a:pt x="1138" y="347"/>
                    <a:pt x="1086" y="256"/>
                    <a:pt x="1019" y="176"/>
                  </a:cubicBezTo>
                  <a:cubicBezTo>
                    <a:pt x="923" y="61"/>
                    <a:pt x="822" y="1"/>
                    <a:pt x="725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182" name="Google Shape;7182;p105"/>
            <p:cNvSpPr/>
            <p:nvPr/>
          </p:nvSpPr>
          <p:spPr>
            <a:xfrm>
              <a:off x="1645078" y="2303846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1"/>
                  </a:moveTo>
                  <a:cubicBezTo>
                    <a:pt x="0" y="8"/>
                    <a:pt x="0" y="15"/>
                    <a:pt x="4" y="22"/>
                  </a:cubicBez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183" name="Google Shape;7183;p105"/>
            <p:cNvSpPr/>
            <p:nvPr/>
          </p:nvSpPr>
          <p:spPr>
            <a:xfrm>
              <a:off x="1644983" y="2300289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cubicBezTo>
                    <a:pt x="4" y="7"/>
                    <a:pt x="0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184" name="Google Shape;7184;p105"/>
            <p:cNvSpPr/>
            <p:nvPr/>
          </p:nvSpPr>
          <p:spPr>
            <a:xfrm>
              <a:off x="1645173" y="230447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0"/>
                  </a:moveTo>
                  <a:cubicBezTo>
                    <a:pt x="0" y="7"/>
                    <a:pt x="4" y="14"/>
                    <a:pt x="4" y="21"/>
                  </a:cubicBezTo>
                  <a:cubicBezTo>
                    <a:pt x="4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185" name="Google Shape;7185;p105"/>
            <p:cNvSpPr/>
            <p:nvPr/>
          </p:nvSpPr>
          <p:spPr>
            <a:xfrm>
              <a:off x="1645024" y="230323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lnTo>
                    <a:pt x="1" y="21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186" name="Google Shape;7186;p105"/>
            <p:cNvSpPr/>
            <p:nvPr/>
          </p:nvSpPr>
          <p:spPr>
            <a:xfrm>
              <a:off x="1645268" y="230508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1"/>
                  </a:moveTo>
                  <a:cubicBezTo>
                    <a:pt x="0" y="8"/>
                    <a:pt x="4" y="15"/>
                    <a:pt x="7" y="22"/>
                  </a:cubicBezTo>
                  <a:cubicBezTo>
                    <a:pt x="4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187" name="Google Shape;7187;p105"/>
            <p:cNvSpPr/>
            <p:nvPr/>
          </p:nvSpPr>
          <p:spPr>
            <a:xfrm>
              <a:off x="1644983" y="2301999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188" name="Google Shape;7188;p105"/>
            <p:cNvSpPr/>
            <p:nvPr/>
          </p:nvSpPr>
          <p:spPr>
            <a:xfrm>
              <a:off x="1644983" y="2302610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189" name="Google Shape;7189;p105"/>
            <p:cNvSpPr/>
            <p:nvPr/>
          </p:nvSpPr>
          <p:spPr>
            <a:xfrm>
              <a:off x="1644983" y="2300859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ubicBezTo>
                    <a:pt x="0" y="11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190" name="Google Shape;7190;p105"/>
            <p:cNvSpPr/>
            <p:nvPr/>
          </p:nvSpPr>
          <p:spPr>
            <a:xfrm>
              <a:off x="1645838" y="230694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0"/>
                  </a:moveTo>
                  <a:cubicBezTo>
                    <a:pt x="4" y="7"/>
                    <a:pt x="4" y="14"/>
                    <a:pt x="7" y="21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191" name="Google Shape;7191;p105"/>
            <p:cNvSpPr/>
            <p:nvPr/>
          </p:nvSpPr>
          <p:spPr>
            <a:xfrm>
              <a:off x="1645594" y="2306317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1"/>
                  </a:moveTo>
                  <a:cubicBezTo>
                    <a:pt x="4" y="8"/>
                    <a:pt x="4" y="15"/>
                    <a:pt x="8" y="22"/>
                  </a:cubicBezTo>
                  <a:cubicBezTo>
                    <a:pt x="8" y="15"/>
                    <a:pt x="4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192" name="Google Shape;7192;p105"/>
            <p:cNvSpPr/>
            <p:nvPr/>
          </p:nvSpPr>
          <p:spPr>
            <a:xfrm>
              <a:off x="1645404" y="2305706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0"/>
                  </a:moveTo>
                  <a:cubicBezTo>
                    <a:pt x="1" y="7"/>
                    <a:pt x="4" y="14"/>
                    <a:pt x="8" y="21"/>
                  </a:cubicBezTo>
                  <a:cubicBezTo>
                    <a:pt x="8" y="14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193" name="Google Shape;7193;p105"/>
            <p:cNvSpPr/>
            <p:nvPr/>
          </p:nvSpPr>
          <p:spPr>
            <a:xfrm>
              <a:off x="1617312" y="2278700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194" name="Google Shape;7194;p105"/>
            <p:cNvSpPr/>
            <p:nvPr/>
          </p:nvSpPr>
          <p:spPr>
            <a:xfrm>
              <a:off x="1618032" y="2278660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195" name="Google Shape;7195;p105"/>
            <p:cNvSpPr/>
            <p:nvPr/>
          </p:nvSpPr>
          <p:spPr>
            <a:xfrm>
              <a:off x="1645024" y="2299718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196" name="Google Shape;7196;p105"/>
            <p:cNvSpPr/>
            <p:nvPr/>
          </p:nvSpPr>
          <p:spPr>
            <a:xfrm>
              <a:off x="1645078" y="2299189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1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197" name="Google Shape;7197;p105"/>
            <p:cNvSpPr/>
            <p:nvPr/>
          </p:nvSpPr>
          <p:spPr>
            <a:xfrm>
              <a:off x="1644983" y="2301429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198" name="Google Shape;7198;p105"/>
            <p:cNvSpPr/>
            <p:nvPr/>
          </p:nvSpPr>
          <p:spPr>
            <a:xfrm>
              <a:off x="1645119" y="2298673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199" name="Google Shape;7199;p105"/>
            <p:cNvSpPr/>
            <p:nvPr/>
          </p:nvSpPr>
          <p:spPr>
            <a:xfrm>
              <a:off x="1618697" y="2278565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200" name="Google Shape;7200;p105"/>
            <p:cNvSpPr/>
            <p:nvPr/>
          </p:nvSpPr>
          <p:spPr>
            <a:xfrm>
              <a:off x="1533091" y="2481100"/>
              <a:ext cx="1575" cy="3014"/>
            </a:xfrm>
            <a:custGeom>
              <a:avLst/>
              <a:gdLst/>
              <a:ahLst/>
              <a:cxnLst/>
              <a:rect l="l" t="t" r="r" b="b"/>
              <a:pathLst>
                <a:path w="116" h="222" extrusionOk="0">
                  <a:moveTo>
                    <a:pt x="11" y="0"/>
                  </a:moveTo>
                  <a:cubicBezTo>
                    <a:pt x="7" y="74"/>
                    <a:pt x="4" y="151"/>
                    <a:pt x="0" y="221"/>
                  </a:cubicBezTo>
                  <a:cubicBezTo>
                    <a:pt x="32" y="190"/>
                    <a:pt x="70" y="162"/>
                    <a:pt x="112" y="137"/>
                  </a:cubicBezTo>
                  <a:cubicBezTo>
                    <a:pt x="116" y="137"/>
                    <a:pt x="116" y="120"/>
                    <a:pt x="98" y="91"/>
                  </a:cubicBezTo>
                  <a:cubicBezTo>
                    <a:pt x="77" y="53"/>
                    <a:pt x="46" y="25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201" name="Google Shape;7201;p105"/>
            <p:cNvSpPr/>
            <p:nvPr/>
          </p:nvSpPr>
          <p:spPr>
            <a:xfrm>
              <a:off x="1496866" y="2211818"/>
              <a:ext cx="147845" cy="264069"/>
            </a:xfrm>
            <a:custGeom>
              <a:avLst/>
              <a:gdLst/>
              <a:ahLst/>
              <a:cxnLst/>
              <a:rect l="l" t="t" r="r" b="b"/>
              <a:pathLst>
                <a:path w="10889" h="19449" extrusionOk="0">
                  <a:moveTo>
                    <a:pt x="4099" y="0"/>
                  </a:moveTo>
                  <a:cubicBezTo>
                    <a:pt x="4066" y="0"/>
                    <a:pt x="4027" y="28"/>
                    <a:pt x="3949" y="110"/>
                  </a:cubicBezTo>
                  <a:cubicBezTo>
                    <a:pt x="3855" y="208"/>
                    <a:pt x="3753" y="299"/>
                    <a:pt x="3641" y="376"/>
                  </a:cubicBezTo>
                  <a:cubicBezTo>
                    <a:pt x="3617" y="397"/>
                    <a:pt x="3589" y="414"/>
                    <a:pt x="3561" y="435"/>
                  </a:cubicBezTo>
                  <a:lnTo>
                    <a:pt x="3561" y="442"/>
                  </a:lnTo>
                  <a:lnTo>
                    <a:pt x="3561" y="463"/>
                  </a:lnTo>
                  <a:lnTo>
                    <a:pt x="3561" y="488"/>
                  </a:lnTo>
                  <a:lnTo>
                    <a:pt x="3561" y="509"/>
                  </a:lnTo>
                  <a:lnTo>
                    <a:pt x="3561" y="537"/>
                  </a:lnTo>
                  <a:lnTo>
                    <a:pt x="3561" y="558"/>
                  </a:lnTo>
                  <a:lnTo>
                    <a:pt x="3557" y="586"/>
                  </a:lnTo>
                  <a:lnTo>
                    <a:pt x="3557" y="607"/>
                  </a:lnTo>
                  <a:lnTo>
                    <a:pt x="3554" y="635"/>
                  </a:lnTo>
                  <a:lnTo>
                    <a:pt x="3550" y="656"/>
                  </a:lnTo>
                  <a:lnTo>
                    <a:pt x="3547" y="684"/>
                  </a:lnTo>
                  <a:lnTo>
                    <a:pt x="3543" y="705"/>
                  </a:lnTo>
                  <a:lnTo>
                    <a:pt x="3540" y="733"/>
                  </a:lnTo>
                  <a:lnTo>
                    <a:pt x="3536" y="750"/>
                  </a:lnTo>
                  <a:lnTo>
                    <a:pt x="3533" y="778"/>
                  </a:lnTo>
                  <a:lnTo>
                    <a:pt x="3529" y="796"/>
                  </a:lnTo>
                  <a:lnTo>
                    <a:pt x="3526" y="824"/>
                  </a:lnTo>
                  <a:lnTo>
                    <a:pt x="3522" y="841"/>
                  </a:lnTo>
                  <a:lnTo>
                    <a:pt x="3515" y="866"/>
                  </a:lnTo>
                  <a:lnTo>
                    <a:pt x="3512" y="883"/>
                  </a:lnTo>
                  <a:lnTo>
                    <a:pt x="3508" y="904"/>
                  </a:lnTo>
                  <a:lnTo>
                    <a:pt x="3505" y="922"/>
                  </a:lnTo>
                  <a:lnTo>
                    <a:pt x="3498" y="943"/>
                  </a:lnTo>
                  <a:lnTo>
                    <a:pt x="3494" y="960"/>
                  </a:lnTo>
                  <a:lnTo>
                    <a:pt x="3491" y="978"/>
                  </a:lnTo>
                  <a:lnTo>
                    <a:pt x="3484" y="995"/>
                  </a:lnTo>
                  <a:lnTo>
                    <a:pt x="3480" y="1009"/>
                  </a:lnTo>
                  <a:lnTo>
                    <a:pt x="3473" y="1023"/>
                  </a:lnTo>
                  <a:cubicBezTo>
                    <a:pt x="3473" y="1030"/>
                    <a:pt x="3470" y="1034"/>
                    <a:pt x="3470" y="1037"/>
                  </a:cubicBezTo>
                  <a:lnTo>
                    <a:pt x="3466" y="1048"/>
                  </a:lnTo>
                  <a:cubicBezTo>
                    <a:pt x="3463" y="1055"/>
                    <a:pt x="3459" y="1062"/>
                    <a:pt x="3456" y="1069"/>
                  </a:cubicBezTo>
                  <a:cubicBezTo>
                    <a:pt x="3421" y="1132"/>
                    <a:pt x="3319" y="1198"/>
                    <a:pt x="3155" y="1300"/>
                  </a:cubicBezTo>
                  <a:cubicBezTo>
                    <a:pt x="3050" y="1367"/>
                    <a:pt x="2854" y="1489"/>
                    <a:pt x="2840" y="1538"/>
                  </a:cubicBezTo>
                  <a:cubicBezTo>
                    <a:pt x="2836" y="1584"/>
                    <a:pt x="2840" y="1629"/>
                    <a:pt x="2847" y="1675"/>
                  </a:cubicBezTo>
                  <a:cubicBezTo>
                    <a:pt x="2850" y="1713"/>
                    <a:pt x="2854" y="1752"/>
                    <a:pt x="2857" y="1794"/>
                  </a:cubicBezTo>
                  <a:cubicBezTo>
                    <a:pt x="2857" y="1846"/>
                    <a:pt x="2843" y="1895"/>
                    <a:pt x="2815" y="1941"/>
                  </a:cubicBezTo>
                  <a:cubicBezTo>
                    <a:pt x="2808" y="1951"/>
                    <a:pt x="2798" y="1962"/>
                    <a:pt x="2787" y="1969"/>
                  </a:cubicBezTo>
                  <a:cubicBezTo>
                    <a:pt x="2798" y="2028"/>
                    <a:pt x="2812" y="2088"/>
                    <a:pt x="2840" y="2140"/>
                  </a:cubicBezTo>
                  <a:cubicBezTo>
                    <a:pt x="2896" y="2287"/>
                    <a:pt x="2973" y="2490"/>
                    <a:pt x="2822" y="2571"/>
                  </a:cubicBezTo>
                  <a:cubicBezTo>
                    <a:pt x="2805" y="2581"/>
                    <a:pt x="2798" y="2588"/>
                    <a:pt x="2798" y="2592"/>
                  </a:cubicBezTo>
                  <a:cubicBezTo>
                    <a:pt x="2794" y="2606"/>
                    <a:pt x="2822" y="2651"/>
                    <a:pt x="2840" y="2676"/>
                  </a:cubicBezTo>
                  <a:cubicBezTo>
                    <a:pt x="2878" y="2739"/>
                    <a:pt x="2945" y="2844"/>
                    <a:pt x="2850" y="2928"/>
                  </a:cubicBezTo>
                  <a:cubicBezTo>
                    <a:pt x="2798" y="2966"/>
                    <a:pt x="2745" y="2998"/>
                    <a:pt x="2689" y="3026"/>
                  </a:cubicBezTo>
                  <a:cubicBezTo>
                    <a:pt x="2623" y="3061"/>
                    <a:pt x="2542" y="3106"/>
                    <a:pt x="2542" y="3138"/>
                  </a:cubicBezTo>
                  <a:cubicBezTo>
                    <a:pt x="2542" y="3299"/>
                    <a:pt x="2518" y="3579"/>
                    <a:pt x="2339" y="3660"/>
                  </a:cubicBezTo>
                  <a:cubicBezTo>
                    <a:pt x="2220" y="3712"/>
                    <a:pt x="2133" y="3929"/>
                    <a:pt x="2133" y="4090"/>
                  </a:cubicBezTo>
                  <a:cubicBezTo>
                    <a:pt x="2133" y="4118"/>
                    <a:pt x="2129" y="4143"/>
                    <a:pt x="2119" y="4167"/>
                  </a:cubicBezTo>
                  <a:cubicBezTo>
                    <a:pt x="2098" y="4216"/>
                    <a:pt x="2056" y="4255"/>
                    <a:pt x="2003" y="4272"/>
                  </a:cubicBezTo>
                  <a:cubicBezTo>
                    <a:pt x="1971" y="4290"/>
                    <a:pt x="1961" y="4293"/>
                    <a:pt x="1968" y="4325"/>
                  </a:cubicBezTo>
                  <a:cubicBezTo>
                    <a:pt x="1971" y="4335"/>
                    <a:pt x="1975" y="4346"/>
                    <a:pt x="1982" y="4363"/>
                  </a:cubicBezTo>
                  <a:cubicBezTo>
                    <a:pt x="2049" y="4559"/>
                    <a:pt x="2129" y="4780"/>
                    <a:pt x="2059" y="4913"/>
                  </a:cubicBezTo>
                  <a:cubicBezTo>
                    <a:pt x="2035" y="4962"/>
                    <a:pt x="1989" y="4997"/>
                    <a:pt x="1936" y="5007"/>
                  </a:cubicBezTo>
                  <a:cubicBezTo>
                    <a:pt x="1873" y="5025"/>
                    <a:pt x="1849" y="5140"/>
                    <a:pt x="1828" y="5231"/>
                  </a:cubicBezTo>
                  <a:cubicBezTo>
                    <a:pt x="1810" y="5322"/>
                    <a:pt x="1786" y="5431"/>
                    <a:pt x="1698" y="5438"/>
                  </a:cubicBezTo>
                  <a:cubicBezTo>
                    <a:pt x="1656" y="5487"/>
                    <a:pt x="1625" y="5771"/>
                    <a:pt x="1740" y="5925"/>
                  </a:cubicBezTo>
                  <a:cubicBezTo>
                    <a:pt x="1873" y="6089"/>
                    <a:pt x="1940" y="6296"/>
                    <a:pt x="1936" y="6506"/>
                  </a:cubicBezTo>
                  <a:cubicBezTo>
                    <a:pt x="1940" y="6565"/>
                    <a:pt x="1964" y="6625"/>
                    <a:pt x="1999" y="6674"/>
                  </a:cubicBezTo>
                  <a:cubicBezTo>
                    <a:pt x="2049" y="6758"/>
                    <a:pt x="2112" y="6863"/>
                    <a:pt x="2063" y="7003"/>
                  </a:cubicBezTo>
                  <a:cubicBezTo>
                    <a:pt x="2042" y="7066"/>
                    <a:pt x="2028" y="7132"/>
                    <a:pt x="2021" y="7199"/>
                  </a:cubicBezTo>
                  <a:cubicBezTo>
                    <a:pt x="2003" y="7314"/>
                    <a:pt x="1985" y="7426"/>
                    <a:pt x="1887" y="7493"/>
                  </a:cubicBezTo>
                  <a:cubicBezTo>
                    <a:pt x="1859" y="7514"/>
                    <a:pt x="1852" y="7574"/>
                    <a:pt x="1849" y="7633"/>
                  </a:cubicBezTo>
                  <a:cubicBezTo>
                    <a:pt x="1838" y="7728"/>
                    <a:pt x="1828" y="7843"/>
                    <a:pt x="1712" y="7896"/>
                  </a:cubicBezTo>
                  <a:cubicBezTo>
                    <a:pt x="1688" y="7924"/>
                    <a:pt x="1723" y="8092"/>
                    <a:pt x="1740" y="8172"/>
                  </a:cubicBezTo>
                  <a:lnTo>
                    <a:pt x="1747" y="8207"/>
                  </a:lnTo>
                  <a:cubicBezTo>
                    <a:pt x="1782" y="8368"/>
                    <a:pt x="1807" y="8508"/>
                    <a:pt x="1730" y="8575"/>
                  </a:cubicBezTo>
                  <a:cubicBezTo>
                    <a:pt x="1695" y="8603"/>
                    <a:pt x="1660" y="8624"/>
                    <a:pt x="1625" y="8645"/>
                  </a:cubicBezTo>
                  <a:cubicBezTo>
                    <a:pt x="1492" y="8729"/>
                    <a:pt x="1341" y="8820"/>
                    <a:pt x="1341" y="9068"/>
                  </a:cubicBezTo>
                  <a:cubicBezTo>
                    <a:pt x="1341" y="9219"/>
                    <a:pt x="1352" y="9341"/>
                    <a:pt x="1359" y="9450"/>
                  </a:cubicBezTo>
                  <a:cubicBezTo>
                    <a:pt x="1373" y="9594"/>
                    <a:pt x="1380" y="9706"/>
                    <a:pt x="1355" y="9807"/>
                  </a:cubicBezTo>
                  <a:cubicBezTo>
                    <a:pt x="1352" y="9821"/>
                    <a:pt x="1352" y="9825"/>
                    <a:pt x="1387" y="9853"/>
                  </a:cubicBezTo>
                  <a:cubicBezTo>
                    <a:pt x="1471" y="9912"/>
                    <a:pt x="1509" y="10014"/>
                    <a:pt x="1488" y="10112"/>
                  </a:cubicBezTo>
                  <a:cubicBezTo>
                    <a:pt x="1460" y="10280"/>
                    <a:pt x="1324" y="10297"/>
                    <a:pt x="1243" y="10308"/>
                  </a:cubicBezTo>
                  <a:cubicBezTo>
                    <a:pt x="1219" y="10308"/>
                    <a:pt x="1198" y="10315"/>
                    <a:pt x="1177" y="10322"/>
                  </a:cubicBezTo>
                  <a:cubicBezTo>
                    <a:pt x="1173" y="10374"/>
                    <a:pt x="1177" y="10427"/>
                    <a:pt x="1184" y="10479"/>
                  </a:cubicBezTo>
                  <a:cubicBezTo>
                    <a:pt x="1198" y="10616"/>
                    <a:pt x="1215" y="10770"/>
                    <a:pt x="1089" y="10791"/>
                  </a:cubicBezTo>
                  <a:cubicBezTo>
                    <a:pt x="1065" y="10794"/>
                    <a:pt x="995" y="10805"/>
                    <a:pt x="995" y="11071"/>
                  </a:cubicBezTo>
                  <a:cubicBezTo>
                    <a:pt x="998" y="11179"/>
                    <a:pt x="963" y="11288"/>
                    <a:pt x="893" y="11372"/>
                  </a:cubicBezTo>
                  <a:cubicBezTo>
                    <a:pt x="872" y="11396"/>
                    <a:pt x="855" y="11424"/>
                    <a:pt x="848" y="11456"/>
                  </a:cubicBezTo>
                  <a:cubicBezTo>
                    <a:pt x="844" y="11498"/>
                    <a:pt x="869" y="11550"/>
                    <a:pt x="897" y="11606"/>
                  </a:cubicBezTo>
                  <a:cubicBezTo>
                    <a:pt x="935" y="11677"/>
                    <a:pt x="960" y="11750"/>
                    <a:pt x="963" y="11827"/>
                  </a:cubicBezTo>
                  <a:cubicBezTo>
                    <a:pt x="963" y="11855"/>
                    <a:pt x="970" y="11911"/>
                    <a:pt x="974" y="11967"/>
                  </a:cubicBezTo>
                  <a:lnTo>
                    <a:pt x="981" y="12009"/>
                  </a:lnTo>
                  <a:cubicBezTo>
                    <a:pt x="988" y="12086"/>
                    <a:pt x="991" y="12160"/>
                    <a:pt x="991" y="12230"/>
                  </a:cubicBezTo>
                  <a:cubicBezTo>
                    <a:pt x="991" y="12363"/>
                    <a:pt x="970" y="12464"/>
                    <a:pt x="879" y="12482"/>
                  </a:cubicBezTo>
                  <a:cubicBezTo>
                    <a:pt x="862" y="12496"/>
                    <a:pt x="827" y="12573"/>
                    <a:pt x="809" y="12702"/>
                  </a:cubicBezTo>
                  <a:cubicBezTo>
                    <a:pt x="806" y="12734"/>
                    <a:pt x="802" y="12765"/>
                    <a:pt x="802" y="12797"/>
                  </a:cubicBezTo>
                  <a:cubicBezTo>
                    <a:pt x="795" y="12846"/>
                    <a:pt x="802" y="12895"/>
                    <a:pt x="823" y="12940"/>
                  </a:cubicBezTo>
                  <a:cubicBezTo>
                    <a:pt x="904" y="12996"/>
                    <a:pt x="942" y="13094"/>
                    <a:pt x="928" y="13189"/>
                  </a:cubicBezTo>
                  <a:cubicBezTo>
                    <a:pt x="928" y="13206"/>
                    <a:pt x="925" y="13224"/>
                    <a:pt x="921" y="13241"/>
                  </a:cubicBezTo>
                  <a:cubicBezTo>
                    <a:pt x="914" y="13266"/>
                    <a:pt x="904" y="13290"/>
                    <a:pt x="893" y="13315"/>
                  </a:cubicBezTo>
                  <a:cubicBezTo>
                    <a:pt x="907" y="13336"/>
                    <a:pt x="921" y="13353"/>
                    <a:pt x="939" y="13371"/>
                  </a:cubicBezTo>
                  <a:cubicBezTo>
                    <a:pt x="988" y="13427"/>
                    <a:pt x="1093" y="13549"/>
                    <a:pt x="963" y="13679"/>
                  </a:cubicBezTo>
                  <a:cubicBezTo>
                    <a:pt x="939" y="13703"/>
                    <a:pt x="921" y="13732"/>
                    <a:pt x="914" y="13767"/>
                  </a:cubicBezTo>
                  <a:cubicBezTo>
                    <a:pt x="914" y="13784"/>
                    <a:pt x="918" y="13802"/>
                    <a:pt x="925" y="13816"/>
                  </a:cubicBezTo>
                  <a:cubicBezTo>
                    <a:pt x="940" y="13838"/>
                    <a:pt x="967" y="13857"/>
                    <a:pt x="1007" y="13857"/>
                  </a:cubicBezTo>
                  <a:cubicBezTo>
                    <a:pt x="1023" y="13857"/>
                    <a:pt x="1041" y="13854"/>
                    <a:pt x="1061" y="13847"/>
                  </a:cubicBezTo>
                  <a:cubicBezTo>
                    <a:pt x="1078" y="13842"/>
                    <a:pt x="1096" y="13840"/>
                    <a:pt x="1114" y="13840"/>
                  </a:cubicBezTo>
                  <a:cubicBezTo>
                    <a:pt x="1157" y="13840"/>
                    <a:pt x="1200" y="13855"/>
                    <a:pt x="1233" y="13882"/>
                  </a:cubicBezTo>
                  <a:cubicBezTo>
                    <a:pt x="1310" y="13942"/>
                    <a:pt x="1341" y="14043"/>
                    <a:pt x="1310" y="14134"/>
                  </a:cubicBezTo>
                  <a:cubicBezTo>
                    <a:pt x="1287" y="14189"/>
                    <a:pt x="1236" y="14223"/>
                    <a:pt x="1179" y="14223"/>
                  </a:cubicBezTo>
                  <a:cubicBezTo>
                    <a:pt x="1173" y="14223"/>
                    <a:pt x="1168" y="14222"/>
                    <a:pt x="1163" y="14222"/>
                  </a:cubicBezTo>
                  <a:cubicBezTo>
                    <a:pt x="1114" y="14222"/>
                    <a:pt x="1047" y="14222"/>
                    <a:pt x="998" y="14229"/>
                  </a:cubicBezTo>
                  <a:cubicBezTo>
                    <a:pt x="1149" y="14348"/>
                    <a:pt x="1215" y="14449"/>
                    <a:pt x="1201" y="14544"/>
                  </a:cubicBezTo>
                  <a:cubicBezTo>
                    <a:pt x="1191" y="14610"/>
                    <a:pt x="1142" y="14663"/>
                    <a:pt x="1054" y="14694"/>
                  </a:cubicBezTo>
                  <a:cubicBezTo>
                    <a:pt x="977" y="14726"/>
                    <a:pt x="981" y="14743"/>
                    <a:pt x="1002" y="14841"/>
                  </a:cubicBezTo>
                  <a:cubicBezTo>
                    <a:pt x="1026" y="14918"/>
                    <a:pt x="1030" y="14999"/>
                    <a:pt x="1012" y="15076"/>
                  </a:cubicBezTo>
                  <a:cubicBezTo>
                    <a:pt x="1002" y="15139"/>
                    <a:pt x="1009" y="15198"/>
                    <a:pt x="1030" y="15258"/>
                  </a:cubicBezTo>
                  <a:lnTo>
                    <a:pt x="1037" y="15282"/>
                  </a:lnTo>
                  <a:cubicBezTo>
                    <a:pt x="1061" y="15352"/>
                    <a:pt x="1082" y="15419"/>
                    <a:pt x="1051" y="15478"/>
                  </a:cubicBezTo>
                  <a:cubicBezTo>
                    <a:pt x="1044" y="15485"/>
                    <a:pt x="1040" y="15496"/>
                    <a:pt x="1033" y="15503"/>
                  </a:cubicBezTo>
                  <a:cubicBezTo>
                    <a:pt x="1012" y="15527"/>
                    <a:pt x="984" y="15541"/>
                    <a:pt x="953" y="15552"/>
                  </a:cubicBezTo>
                  <a:cubicBezTo>
                    <a:pt x="942" y="15555"/>
                    <a:pt x="935" y="15559"/>
                    <a:pt x="935" y="15583"/>
                  </a:cubicBezTo>
                  <a:cubicBezTo>
                    <a:pt x="935" y="15597"/>
                    <a:pt x="935" y="15611"/>
                    <a:pt x="935" y="15625"/>
                  </a:cubicBezTo>
                  <a:cubicBezTo>
                    <a:pt x="935" y="15636"/>
                    <a:pt x="935" y="15643"/>
                    <a:pt x="939" y="15657"/>
                  </a:cubicBezTo>
                  <a:cubicBezTo>
                    <a:pt x="946" y="15744"/>
                    <a:pt x="963" y="15902"/>
                    <a:pt x="778" y="15930"/>
                  </a:cubicBezTo>
                  <a:cubicBezTo>
                    <a:pt x="697" y="15941"/>
                    <a:pt x="694" y="15969"/>
                    <a:pt x="683" y="16053"/>
                  </a:cubicBezTo>
                  <a:cubicBezTo>
                    <a:pt x="676" y="16119"/>
                    <a:pt x="662" y="16210"/>
                    <a:pt x="578" y="16277"/>
                  </a:cubicBezTo>
                  <a:cubicBezTo>
                    <a:pt x="561" y="16294"/>
                    <a:pt x="557" y="16308"/>
                    <a:pt x="610" y="16399"/>
                  </a:cubicBezTo>
                  <a:cubicBezTo>
                    <a:pt x="655" y="16473"/>
                    <a:pt x="736" y="16616"/>
                    <a:pt x="589" y="16707"/>
                  </a:cubicBezTo>
                  <a:cubicBezTo>
                    <a:pt x="526" y="16749"/>
                    <a:pt x="515" y="16816"/>
                    <a:pt x="505" y="16889"/>
                  </a:cubicBezTo>
                  <a:cubicBezTo>
                    <a:pt x="491" y="16970"/>
                    <a:pt x="473" y="17096"/>
                    <a:pt x="323" y="17096"/>
                  </a:cubicBezTo>
                  <a:cubicBezTo>
                    <a:pt x="193" y="17096"/>
                    <a:pt x="109" y="17299"/>
                    <a:pt x="95" y="17404"/>
                  </a:cubicBezTo>
                  <a:cubicBezTo>
                    <a:pt x="88" y="17435"/>
                    <a:pt x="81" y="17467"/>
                    <a:pt x="71" y="17498"/>
                  </a:cubicBezTo>
                  <a:cubicBezTo>
                    <a:pt x="39" y="17614"/>
                    <a:pt x="1" y="17757"/>
                    <a:pt x="95" y="17859"/>
                  </a:cubicBezTo>
                  <a:cubicBezTo>
                    <a:pt x="99" y="17866"/>
                    <a:pt x="106" y="17873"/>
                    <a:pt x="113" y="17880"/>
                  </a:cubicBezTo>
                  <a:cubicBezTo>
                    <a:pt x="120" y="17891"/>
                    <a:pt x="130" y="17905"/>
                    <a:pt x="137" y="17919"/>
                  </a:cubicBezTo>
                  <a:cubicBezTo>
                    <a:pt x="141" y="17926"/>
                    <a:pt x="144" y="17933"/>
                    <a:pt x="148" y="17940"/>
                  </a:cubicBezTo>
                  <a:cubicBezTo>
                    <a:pt x="176" y="18003"/>
                    <a:pt x="179" y="18073"/>
                    <a:pt x="165" y="18139"/>
                  </a:cubicBezTo>
                  <a:cubicBezTo>
                    <a:pt x="158" y="18181"/>
                    <a:pt x="155" y="18192"/>
                    <a:pt x="165" y="18199"/>
                  </a:cubicBezTo>
                  <a:cubicBezTo>
                    <a:pt x="165" y="18202"/>
                    <a:pt x="169" y="18202"/>
                    <a:pt x="172" y="18206"/>
                  </a:cubicBezTo>
                  <a:cubicBezTo>
                    <a:pt x="227" y="18220"/>
                    <a:pt x="283" y="18227"/>
                    <a:pt x="336" y="18227"/>
                  </a:cubicBezTo>
                  <a:cubicBezTo>
                    <a:pt x="347" y="18227"/>
                    <a:pt x="358" y="18227"/>
                    <a:pt x="368" y="18227"/>
                  </a:cubicBezTo>
                  <a:cubicBezTo>
                    <a:pt x="512" y="18230"/>
                    <a:pt x="645" y="18234"/>
                    <a:pt x="701" y="18314"/>
                  </a:cubicBezTo>
                  <a:cubicBezTo>
                    <a:pt x="729" y="18353"/>
                    <a:pt x="732" y="18402"/>
                    <a:pt x="715" y="18444"/>
                  </a:cubicBezTo>
                  <a:cubicBezTo>
                    <a:pt x="708" y="18468"/>
                    <a:pt x="701" y="18489"/>
                    <a:pt x="697" y="18514"/>
                  </a:cubicBezTo>
                  <a:cubicBezTo>
                    <a:pt x="683" y="18594"/>
                    <a:pt x="676" y="18671"/>
                    <a:pt x="680" y="18752"/>
                  </a:cubicBezTo>
                  <a:cubicBezTo>
                    <a:pt x="676" y="18832"/>
                    <a:pt x="687" y="18909"/>
                    <a:pt x="708" y="18986"/>
                  </a:cubicBezTo>
                  <a:cubicBezTo>
                    <a:pt x="767" y="18997"/>
                    <a:pt x="802" y="19053"/>
                    <a:pt x="841" y="19109"/>
                  </a:cubicBezTo>
                  <a:cubicBezTo>
                    <a:pt x="875" y="19163"/>
                    <a:pt x="905" y="19214"/>
                    <a:pt x="939" y="19214"/>
                  </a:cubicBezTo>
                  <a:cubicBezTo>
                    <a:pt x="940" y="19214"/>
                    <a:pt x="941" y="19214"/>
                    <a:pt x="942" y="19214"/>
                  </a:cubicBezTo>
                  <a:cubicBezTo>
                    <a:pt x="993" y="19207"/>
                    <a:pt x="1309" y="19168"/>
                    <a:pt x="1593" y="19168"/>
                  </a:cubicBezTo>
                  <a:cubicBezTo>
                    <a:pt x="1725" y="19168"/>
                    <a:pt x="1849" y="19177"/>
                    <a:pt x="1936" y="19200"/>
                  </a:cubicBezTo>
                  <a:cubicBezTo>
                    <a:pt x="1947" y="19203"/>
                    <a:pt x="1961" y="19207"/>
                    <a:pt x="1975" y="19210"/>
                  </a:cubicBezTo>
                  <a:lnTo>
                    <a:pt x="1989" y="19217"/>
                  </a:lnTo>
                  <a:lnTo>
                    <a:pt x="2014" y="19224"/>
                  </a:lnTo>
                  <a:lnTo>
                    <a:pt x="2031" y="19231"/>
                  </a:lnTo>
                  <a:lnTo>
                    <a:pt x="2056" y="19242"/>
                  </a:lnTo>
                  <a:lnTo>
                    <a:pt x="2070" y="19252"/>
                  </a:lnTo>
                  <a:lnTo>
                    <a:pt x="2094" y="19263"/>
                  </a:lnTo>
                  <a:lnTo>
                    <a:pt x="2112" y="19273"/>
                  </a:lnTo>
                  <a:lnTo>
                    <a:pt x="2133" y="19287"/>
                  </a:lnTo>
                  <a:lnTo>
                    <a:pt x="2150" y="19298"/>
                  </a:lnTo>
                  <a:lnTo>
                    <a:pt x="2171" y="19312"/>
                  </a:lnTo>
                  <a:lnTo>
                    <a:pt x="2185" y="19326"/>
                  </a:lnTo>
                  <a:lnTo>
                    <a:pt x="2206" y="19340"/>
                  </a:lnTo>
                  <a:lnTo>
                    <a:pt x="2224" y="19354"/>
                  </a:lnTo>
                  <a:lnTo>
                    <a:pt x="2231" y="19357"/>
                  </a:lnTo>
                  <a:cubicBezTo>
                    <a:pt x="2245" y="19357"/>
                    <a:pt x="2262" y="19354"/>
                    <a:pt x="2280" y="19354"/>
                  </a:cubicBezTo>
                  <a:cubicBezTo>
                    <a:pt x="2367" y="19361"/>
                    <a:pt x="2451" y="19378"/>
                    <a:pt x="2532" y="19410"/>
                  </a:cubicBezTo>
                  <a:cubicBezTo>
                    <a:pt x="2577" y="19427"/>
                    <a:pt x="2623" y="19441"/>
                    <a:pt x="2672" y="19448"/>
                  </a:cubicBezTo>
                  <a:cubicBezTo>
                    <a:pt x="2633" y="19385"/>
                    <a:pt x="2588" y="19322"/>
                    <a:pt x="2535" y="19266"/>
                  </a:cubicBezTo>
                  <a:cubicBezTo>
                    <a:pt x="2430" y="19140"/>
                    <a:pt x="2367" y="19056"/>
                    <a:pt x="2374" y="18986"/>
                  </a:cubicBezTo>
                  <a:cubicBezTo>
                    <a:pt x="2374" y="18920"/>
                    <a:pt x="2364" y="18853"/>
                    <a:pt x="2346" y="18787"/>
                  </a:cubicBezTo>
                  <a:cubicBezTo>
                    <a:pt x="2329" y="18720"/>
                    <a:pt x="2318" y="18650"/>
                    <a:pt x="2315" y="18580"/>
                  </a:cubicBezTo>
                  <a:cubicBezTo>
                    <a:pt x="2315" y="18559"/>
                    <a:pt x="2315" y="18535"/>
                    <a:pt x="2311" y="18503"/>
                  </a:cubicBezTo>
                  <a:cubicBezTo>
                    <a:pt x="2297" y="18356"/>
                    <a:pt x="2283" y="18136"/>
                    <a:pt x="2451" y="18017"/>
                  </a:cubicBezTo>
                  <a:cubicBezTo>
                    <a:pt x="2500" y="17978"/>
                    <a:pt x="2546" y="17936"/>
                    <a:pt x="2588" y="17884"/>
                  </a:cubicBezTo>
                  <a:cubicBezTo>
                    <a:pt x="2633" y="17832"/>
                    <a:pt x="2678" y="17781"/>
                    <a:pt x="2754" y="17781"/>
                  </a:cubicBezTo>
                  <a:cubicBezTo>
                    <a:pt x="2767" y="17781"/>
                    <a:pt x="2780" y="17783"/>
                    <a:pt x="2794" y="17785"/>
                  </a:cubicBezTo>
                  <a:cubicBezTo>
                    <a:pt x="2799" y="17786"/>
                    <a:pt x="2803" y="17786"/>
                    <a:pt x="2808" y="17786"/>
                  </a:cubicBezTo>
                  <a:cubicBezTo>
                    <a:pt x="2849" y="17786"/>
                    <a:pt x="2892" y="17772"/>
                    <a:pt x="2924" y="17743"/>
                  </a:cubicBezTo>
                  <a:cubicBezTo>
                    <a:pt x="3008" y="17673"/>
                    <a:pt x="3057" y="17568"/>
                    <a:pt x="3053" y="17460"/>
                  </a:cubicBezTo>
                  <a:cubicBezTo>
                    <a:pt x="3067" y="17145"/>
                    <a:pt x="3214" y="17022"/>
                    <a:pt x="3456" y="16816"/>
                  </a:cubicBezTo>
                  <a:lnTo>
                    <a:pt x="3466" y="16805"/>
                  </a:lnTo>
                  <a:cubicBezTo>
                    <a:pt x="3575" y="16718"/>
                    <a:pt x="3687" y="16637"/>
                    <a:pt x="3802" y="16564"/>
                  </a:cubicBezTo>
                  <a:cubicBezTo>
                    <a:pt x="3914" y="16490"/>
                    <a:pt x="4061" y="16392"/>
                    <a:pt x="4090" y="16343"/>
                  </a:cubicBezTo>
                  <a:cubicBezTo>
                    <a:pt x="4047" y="16256"/>
                    <a:pt x="4090" y="16119"/>
                    <a:pt x="4135" y="15976"/>
                  </a:cubicBezTo>
                  <a:cubicBezTo>
                    <a:pt x="4156" y="15916"/>
                    <a:pt x="4170" y="15857"/>
                    <a:pt x="4181" y="15793"/>
                  </a:cubicBezTo>
                  <a:cubicBezTo>
                    <a:pt x="4149" y="15765"/>
                    <a:pt x="3991" y="15751"/>
                    <a:pt x="3907" y="15741"/>
                  </a:cubicBezTo>
                  <a:cubicBezTo>
                    <a:pt x="3830" y="15737"/>
                    <a:pt x="3753" y="15723"/>
                    <a:pt x="3680" y="15702"/>
                  </a:cubicBezTo>
                  <a:cubicBezTo>
                    <a:pt x="3578" y="15667"/>
                    <a:pt x="3326" y="15503"/>
                    <a:pt x="3228" y="15251"/>
                  </a:cubicBezTo>
                  <a:cubicBezTo>
                    <a:pt x="3169" y="15093"/>
                    <a:pt x="3183" y="14918"/>
                    <a:pt x="3267" y="14775"/>
                  </a:cubicBezTo>
                  <a:cubicBezTo>
                    <a:pt x="3389" y="14551"/>
                    <a:pt x="3652" y="14278"/>
                    <a:pt x="4219" y="14229"/>
                  </a:cubicBezTo>
                  <a:lnTo>
                    <a:pt x="4230" y="14229"/>
                  </a:lnTo>
                  <a:cubicBezTo>
                    <a:pt x="4233" y="14208"/>
                    <a:pt x="4233" y="14187"/>
                    <a:pt x="4233" y="14166"/>
                  </a:cubicBezTo>
                  <a:cubicBezTo>
                    <a:pt x="4233" y="14099"/>
                    <a:pt x="4233" y="14001"/>
                    <a:pt x="4321" y="13949"/>
                  </a:cubicBezTo>
                  <a:cubicBezTo>
                    <a:pt x="4408" y="13896"/>
                    <a:pt x="4436" y="13816"/>
                    <a:pt x="4436" y="13630"/>
                  </a:cubicBezTo>
                  <a:cubicBezTo>
                    <a:pt x="4436" y="13406"/>
                    <a:pt x="4436" y="13035"/>
                    <a:pt x="4713" y="13007"/>
                  </a:cubicBezTo>
                  <a:cubicBezTo>
                    <a:pt x="4765" y="13003"/>
                    <a:pt x="4814" y="12986"/>
                    <a:pt x="4860" y="12958"/>
                  </a:cubicBezTo>
                  <a:lnTo>
                    <a:pt x="4846" y="12951"/>
                  </a:lnTo>
                  <a:cubicBezTo>
                    <a:pt x="4744" y="12923"/>
                    <a:pt x="4671" y="12839"/>
                    <a:pt x="4678" y="12758"/>
                  </a:cubicBezTo>
                  <a:cubicBezTo>
                    <a:pt x="4681" y="12716"/>
                    <a:pt x="4709" y="12625"/>
                    <a:pt x="4881" y="12604"/>
                  </a:cubicBezTo>
                  <a:cubicBezTo>
                    <a:pt x="4895" y="12601"/>
                    <a:pt x="4909" y="12600"/>
                    <a:pt x="4924" y="12600"/>
                  </a:cubicBezTo>
                  <a:cubicBezTo>
                    <a:pt x="5011" y="12600"/>
                    <a:pt x="5093" y="12653"/>
                    <a:pt x="5129" y="12734"/>
                  </a:cubicBezTo>
                  <a:cubicBezTo>
                    <a:pt x="5154" y="12776"/>
                    <a:pt x="5161" y="12786"/>
                    <a:pt x="5192" y="12786"/>
                  </a:cubicBezTo>
                  <a:cubicBezTo>
                    <a:pt x="5262" y="12786"/>
                    <a:pt x="5381" y="12699"/>
                    <a:pt x="5409" y="12608"/>
                  </a:cubicBezTo>
                  <a:cubicBezTo>
                    <a:pt x="5430" y="12559"/>
                    <a:pt x="5409" y="12506"/>
                    <a:pt x="5367" y="12482"/>
                  </a:cubicBezTo>
                  <a:cubicBezTo>
                    <a:pt x="5329" y="12452"/>
                    <a:pt x="5300" y="12439"/>
                    <a:pt x="5275" y="12439"/>
                  </a:cubicBezTo>
                  <a:cubicBezTo>
                    <a:pt x="5240" y="12439"/>
                    <a:pt x="5212" y="12465"/>
                    <a:pt x="5175" y="12503"/>
                  </a:cubicBezTo>
                  <a:cubicBezTo>
                    <a:pt x="5140" y="12545"/>
                    <a:pt x="5094" y="12576"/>
                    <a:pt x="5045" y="12590"/>
                  </a:cubicBezTo>
                  <a:cubicBezTo>
                    <a:pt x="5033" y="12593"/>
                    <a:pt x="5021" y="12595"/>
                    <a:pt x="5009" y="12595"/>
                  </a:cubicBezTo>
                  <a:cubicBezTo>
                    <a:pt x="4937" y="12595"/>
                    <a:pt x="4876" y="12545"/>
                    <a:pt x="4828" y="12506"/>
                  </a:cubicBezTo>
                  <a:cubicBezTo>
                    <a:pt x="4793" y="12478"/>
                    <a:pt x="4755" y="12447"/>
                    <a:pt x="4727" y="12447"/>
                  </a:cubicBezTo>
                  <a:cubicBezTo>
                    <a:pt x="4699" y="12447"/>
                    <a:pt x="4629" y="12436"/>
                    <a:pt x="4608" y="12324"/>
                  </a:cubicBezTo>
                  <a:cubicBezTo>
                    <a:pt x="4597" y="12272"/>
                    <a:pt x="4594" y="12216"/>
                    <a:pt x="4597" y="12160"/>
                  </a:cubicBezTo>
                  <a:cubicBezTo>
                    <a:pt x="4601" y="12107"/>
                    <a:pt x="4594" y="12051"/>
                    <a:pt x="4583" y="11995"/>
                  </a:cubicBezTo>
                  <a:cubicBezTo>
                    <a:pt x="4538" y="11894"/>
                    <a:pt x="4443" y="11589"/>
                    <a:pt x="4566" y="11421"/>
                  </a:cubicBezTo>
                  <a:cubicBezTo>
                    <a:pt x="4596" y="11380"/>
                    <a:pt x="4638" y="11363"/>
                    <a:pt x="4688" y="11363"/>
                  </a:cubicBezTo>
                  <a:cubicBezTo>
                    <a:pt x="4774" y="11363"/>
                    <a:pt x="4885" y="11412"/>
                    <a:pt x="5014" y="11470"/>
                  </a:cubicBezTo>
                  <a:cubicBezTo>
                    <a:pt x="5164" y="11536"/>
                    <a:pt x="5336" y="11613"/>
                    <a:pt x="5497" y="11624"/>
                  </a:cubicBezTo>
                  <a:cubicBezTo>
                    <a:pt x="5519" y="11626"/>
                    <a:pt x="5542" y="11627"/>
                    <a:pt x="5564" y="11627"/>
                  </a:cubicBezTo>
                  <a:cubicBezTo>
                    <a:pt x="5720" y="11627"/>
                    <a:pt x="5872" y="11574"/>
                    <a:pt x="5994" y="11473"/>
                  </a:cubicBezTo>
                  <a:cubicBezTo>
                    <a:pt x="6025" y="11449"/>
                    <a:pt x="6050" y="11414"/>
                    <a:pt x="6057" y="11375"/>
                  </a:cubicBezTo>
                  <a:cubicBezTo>
                    <a:pt x="6053" y="11337"/>
                    <a:pt x="6043" y="11298"/>
                    <a:pt x="6032" y="11260"/>
                  </a:cubicBezTo>
                  <a:cubicBezTo>
                    <a:pt x="5994" y="11130"/>
                    <a:pt x="5938" y="10931"/>
                    <a:pt x="6134" y="10798"/>
                  </a:cubicBezTo>
                  <a:cubicBezTo>
                    <a:pt x="6201" y="10756"/>
                    <a:pt x="6208" y="10731"/>
                    <a:pt x="6211" y="10728"/>
                  </a:cubicBezTo>
                  <a:cubicBezTo>
                    <a:pt x="6211" y="10714"/>
                    <a:pt x="6190" y="10682"/>
                    <a:pt x="6169" y="10651"/>
                  </a:cubicBezTo>
                  <a:cubicBezTo>
                    <a:pt x="6134" y="10602"/>
                    <a:pt x="6102" y="10546"/>
                    <a:pt x="6081" y="10486"/>
                  </a:cubicBezTo>
                  <a:cubicBezTo>
                    <a:pt x="6036" y="10336"/>
                    <a:pt x="6095" y="10220"/>
                    <a:pt x="6173" y="10175"/>
                  </a:cubicBezTo>
                  <a:cubicBezTo>
                    <a:pt x="6201" y="10156"/>
                    <a:pt x="6232" y="10148"/>
                    <a:pt x="6262" y="10148"/>
                  </a:cubicBezTo>
                  <a:cubicBezTo>
                    <a:pt x="6308" y="10148"/>
                    <a:pt x="6353" y="10167"/>
                    <a:pt x="6386" y="10203"/>
                  </a:cubicBezTo>
                  <a:cubicBezTo>
                    <a:pt x="6409" y="10220"/>
                    <a:pt x="6491" y="10230"/>
                    <a:pt x="6615" y="10230"/>
                  </a:cubicBezTo>
                  <a:cubicBezTo>
                    <a:pt x="6863" y="10230"/>
                    <a:pt x="7279" y="10191"/>
                    <a:pt x="7734" y="10098"/>
                  </a:cubicBezTo>
                  <a:cubicBezTo>
                    <a:pt x="8371" y="9968"/>
                    <a:pt x="8704" y="9748"/>
                    <a:pt x="8725" y="9639"/>
                  </a:cubicBezTo>
                  <a:cubicBezTo>
                    <a:pt x="8749" y="9523"/>
                    <a:pt x="8879" y="9355"/>
                    <a:pt x="9061" y="9131"/>
                  </a:cubicBezTo>
                  <a:cubicBezTo>
                    <a:pt x="9120" y="9058"/>
                    <a:pt x="9176" y="8984"/>
                    <a:pt x="9229" y="8904"/>
                  </a:cubicBezTo>
                  <a:cubicBezTo>
                    <a:pt x="9257" y="8858"/>
                    <a:pt x="9264" y="8802"/>
                    <a:pt x="9239" y="8753"/>
                  </a:cubicBezTo>
                  <a:cubicBezTo>
                    <a:pt x="9211" y="8694"/>
                    <a:pt x="9141" y="8652"/>
                    <a:pt x="9047" y="8638"/>
                  </a:cubicBezTo>
                  <a:cubicBezTo>
                    <a:pt x="8945" y="8627"/>
                    <a:pt x="8854" y="8561"/>
                    <a:pt x="8819" y="8463"/>
                  </a:cubicBezTo>
                  <a:cubicBezTo>
                    <a:pt x="8774" y="8340"/>
                    <a:pt x="8809" y="8172"/>
                    <a:pt x="8910" y="8057"/>
                  </a:cubicBezTo>
                  <a:cubicBezTo>
                    <a:pt x="8942" y="8018"/>
                    <a:pt x="8938" y="7994"/>
                    <a:pt x="8931" y="7976"/>
                  </a:cubicBezTo>
                  <a:cubicBezTo>
                    <a:pt x="8903" y="7910"/>
                    <a:pt x="8784" y="7850"/>
                    <a:pt x="8648" y="7836"/>
                  </a:cubicBezTo>
                  <a:cubicBezTo>
                    <a:pt x="8487" y="7819"/>
                    <a:pt x="8206" y="7731"/>
                    <a:pt x="8150" y="7567"/>
                  </a:cubicBezTo>
                  <a:cubicBezTo>
                    <a:pt x="8133" y="7514"/>
                    <a:pt x="8129" y="7437"/>
                    <a:pt x="8224" y="7349"/>
                  </a:cubicBezTo>
                  <a:cubicBezTo>
                    <a:pt x="8282" y="7291"/>
                    <a:pt x="8336" y="7264"/>
                    <a:pt x="8388" y="7264"/>
                  </a:cubicBezTo>
                  <a:cubicBezTo>
                    <a:pt x="8401" y="7264"/>
                    <a:pt x="8414" y="7265"/>
                    <a:pt x="8427" y="7269"/>
                  </a:cubicBezTo>
                  <a:lnTo>
                    <a:pt x="8427" y="7262"/>
                  </a:lnTo>
                  <a:lnTo>
                    <a:pt x="8434" y="7241"/>
                  </a:lnTo>
                  <a:lnTo>
                    <a:pt x="8434" y="7234"/>
                  </a:lnTo>
                  <a:cubicBezTo>
                    <a:pt x="8438" y="7223"/>
                    <a:pt x="8438" y="7216"/>
                    <a:pt x="8441" y="7209"/>
                  </a:cubicBezTo>
                  <a:lnTo>
                    <a:pt x="8441" y="7206"/>
                  </a:lnTo>
                  <a:cubicBezTo>
                    <a:pt x="8441" y="7202"/>
                    <a:pt x="8441" y="7195"/>
                    <a:pt x="8445" y="7192"/>
                  </a:cubicBezTo>
                  <a:lnTo>
                    <a:pt x="8445" y="7188"/>
                  </a:lnTo>
                  <a:lnTo>
                    <a:pt x="8445" y="7178"/>
                  </a:lnTo>
                  <a:lnTo>
                    <a:pt x="8434" y="7174"/>
                  </a:lnTo>
                  <a:cubicBezTo>
                    <a:pt x="8329" y="7136"/>
                    <a:pt x="8266" y="7059"/>
                    <a:pt x="8273" y="6800"/>
                  </a:cubicBezTo>
                  <a:cubicBezTo>
                    <a:pt x="8273" y="6688"/>
                    <a:pt x="8298" y="6576"/>
                    <a:pt x="8347" y="6474"/>
                  </a:cubicBezTo>
                  <a:cubicBezTo>
                    <a:pt x="8382" y="6394"/>
                    <a:pt x="8417" y="6313"/>
                    <a:pt x="8420" y="6089"/>
                  </a:cubicBezTo>
                  <a:cubicBezTo>
                    <a:pt x="8431" y="5876"/>
                    <a:pt x="8469" y="5666"/>
                    <a:pt x="8539" y="5466"/>
                  </a:cubicBezTo>
                  <a:cubicBezTo>
                    <a:pt x="8574" y="5368"/>
                    <a:pt x="8599" y="5263"/>
                    <a:pt x="8606" y="5158"/>
                  </a:cubicBezTo>
                  <a:cubicBezTo>
                    <a:pt x="8606" y="5140"/>
                    <a:pt x="8606" y="5126"/>
                    <a:pt x="8609" y="5112"/>
                  </a:cubicBezTo>
                  <a:lnTo>
                    <a:pt x="8609" y="5105"/>
                  </a:lnTo>
                  <a:cubicBezTo>
                    <a:pt x="8613" y="5074"/>
                    <a:pt x="8623" y="5046"/>
                    <a:pt x="8637" y="5018"/>
                  </a:cubicBezTo>
                  <a:cubicBezTo>
                    <a:pt x="8658" y="4972"/>
                    <a:pt x="8683" y="4934"/>
                    <a:pt x="8711" y="4895"/>
                  </a:cubicBezTo>
                  <a:lnTo>
                    <a:pt x="8711" y="4895"/>
                  </a:lnTo>
                  <a:lnTo>
                    <a:pt x="8704" y="4902"/>
                  </a:lnTo>
                  <a:lnTo>
                    <a:pt x="8756" y="4843"/>
                  </a:lnTo>
                  <a:cubicBezTo>
                    <a:pt x="8802" y="4787"/>
                    <a:pt x="8858" y="4731"/>
                    <a:pt x="8914" y="4668"/>
                  </a:cubicBezTo>
                  <a:cubicBezTo>
                    <a:pt x="8987" y="4591"/>
                    <a:pt x="9064" y="4503"/>
                    <a:pt x="9138" y="4412"/>
                  </a:cubicBezTo>
                  <a:cubicBezTo>
                    <a:pt x="9183" y="4360"/>
                    <a:pt x="9222" y="4300"/>
                    <a:pt x="9260" y="4241"/>
                  </a:cubicBezTo>
                  <a:cubicBezTo>
                    <a:pt x="9446" y="3936"/>
                    <a:pt x="9817" y="3555"/>
                    <a:pt x="10072" y="3344"/>
                  </a:cubicBezTo>
                  <a:cubicBezTo>
                    <a:pt x="10121" y="3302"/>
                    <a:pt x="10174" y="3264"/>
                    <a:pt x="10226" y="3225"/>
                  </a:cubicBezTo>
                  <a:cubicBezTo>
                    <a:pt x="10314" y="3173"/>
                    <a:pt x="10405" y="3127"/>
                    <a:pt x="10503" y="3089"/>
                  </a:cubicBezTo>
                  <a:lnTo>
                    <a:pt x="10545" y="3068"/>
                  </a:lnTo>
                  <a:cubicBezTo>
                    <a:pt x="10671" y="3015"/>
                    <a:pt x="10846" y="2938"/>
                    <a:pt x="10867" y="2889"/>
                  </a:cubicBezTo>
                  <a:cubicBezTo>
                    <a:pt x="10867" y="2886"/>
                    <a:pt x="10871" y="2882"/>
                    <a:pt x="10871" y="2875"/>
                  </a:cubicBezTo>
                  <a:cubicBezTo>
                    <a:pt x="10885" y="2791"/>
                    <a:pt x="10888" y="2704"/>
                    <a:pt x="10881" y="2616"/>
                  </a:cubicBezTo>
                  <a:cubicBezTo>
                    <a:pt x="10881" y="2592"/>
                    <a:pt x="10878" y="2564"/>
                    <a:pt x="10874" y="2536"/>
                  </a:cubicBezTo>
                  <a:lnTo>
                    <a:pt x="10874" y="2529"/>
                  </a:lnTo>
                  <a:cubicBezTo>
                    <a:pt x="10871" y="2501"/>
                    <a:pt x="10867" y="2469"/>
                    <a:pt x="10864" y="2441"/>
                  </a:cubicBezTo>
                  <a:lnTo>
                    <a:pt x="10864" y="2431"/>
                  </a:lnTo>
                  <a:cubicBezTo>
                    <a:pt x="10864" y="2413"/>
                    <a:pt x="10860" y="2396"/>
                    <a:pt x="10857" y="2378"/>
                  </a:cubicBezTo>
                  <a:cubicBezTo>
                    <a:pt x="10857" y="2361"/>
                    <a:pt x="10853" y="2354"/>
                    <a:pt x="10853" y="2343"/>
                  </a:cubicBezTo>
                  <a:cubicBezTo>
                    <a:pt x="10839" y="2242"/>
                    <a:pt x="10818" y="2161"/>
                    <a:pt x="10797" y="2137"/>
                  </a:cubicBezTo>
                  <a:cubicBezTo>
                    <a:pt x="10782" y="2130"/>
                    <a:pt x="10735" y="2119"/>
                    <a:pt x="10609" y="2119"/>
                  </a:cubicBezTo>
                  <a:cubicBezTo>
                    <a:pt x="10593" y="2119"/>
                    <a:pt x="10577" y="2119"/>
                    <a:pt x="10559" y="2119"/>
                  </a:cubicBezTo>
                  <a:lnTo>
                    <a:pt x="10542" y="2119"/>
                  </a:lnTo>
                  <a:lnTo>
                    <a:pt x="10542" y="2130"/>
                  </a:lnTo>
                  <a:lnTo>
                    <a:pt x="10542" y="2151"/>
                  </a:lnTo>
                  <a:lnTo>
                    <a:pt x="10542" y="2175"/>
                  </a:lnTo>
                  <a:lnTo>
                    <a:pt x="10542" y="2196"/>
                  </a:lnTo>
                  <a:lnTo>
                    <a:pt x="10542" y="2224"/>
                  </a:lnTo>
                  <a:lnTo>
                    <a:pt x="10542" y="2245"/>
                  </a:lnTo>
                  <a:cubicBezTo>
                    <a:pt x="10542" y="2252"/>
                    <a:pt x="10542" y="2266"/>
                    <a:pt x="10538" y="2277"/>
                  </a:cubicBezTo>
                  <a:cubicBezTo>
                    <a:pt x="10535" y="2287"/>
                    <a:pt x="10538" y="2291"/>
                    <a:pt x="10538" y="2298"/>
                  </a:cubicBezTo>
                  <a:cubicBezTo>
                    <a:pt x="10538" y="2305"/>
                    <a:pt x="10535" y="2319"/>
                    <a:pt x="10535" y="2333"/>
                  </a:cubicBezTo>
                  <a:cubicBezTo>
                    <a:pt x="10535" y="2343"/>
                    <a:pt x="10535" y="2347"/>
                    <a:pt x="10531" y="2354"/>
                  </a:cubicBezTo>
                  <a:cubicBezTo>
                    <a:pt x="10528" y="2361"/>
                    <a:pt x="10528" y="2378"/>
                    <a:pt x="10528" y="2389"/>
                  </a:cubicBezTo>
                  <a:cubicBezTo>
                    <a:pt x="10524" y="2399"/>
                    <a:pt x="10524" y="2403"/>
                    <a:pt x="10524" y="2413"/>
                  </a:cubicBezTo>
                  <a:cubicBezTo>
                    <a:pt x="10521" y="2420"/>
                    <a:pt x="10517" y="2434"/>
                    <a:pt x="10517" y="2448"/>
                  </a:cubicBezTo>
                  <a:lnTo>
                    <a:pt x="10510" y="2473"/>
                  </a:lnTo>
                  <a:cubicBezTo>
                    <a:pt x="10510" y="2483"/>
                    <a:pt x="10507" y="2494"/>
                    <a:pt x="10503" y="2508"/>
                  </a:cubicBezTo>
                  <a:lnTo>
                    <a:pt x="10500" y="2532"/>
                  </a:lnTo>
                  <a:cubicBezTo>
                    <a:pt x="10496" y="2543"/>
                    <a:pt x="10493" y="2557"/>
                    <a:pt x="10489" y="2567"/>
                  </a:cubicBezTo>
                  <a:lnTo>
                    <a:pt x="10482" y="2592"/>
                  </a:lnTo>
                  <a:cubicBezTo>
                    <a:pt x="10479" y="2602"/>
                    <a:pt x="10475" y="2613"/>
                    <a:pt x="10472" y="2623"/>
                  </a:cubicBezTo>
                  <a:cubicBezTo>
                    <a:pt x="10468" y="2637"/>
                    <a:pt x="10468" y="2641"/>
                    <a:pt x="10465" y="2648"/>
                  </a:cubicBezTo>
                  <a:cubicBezTo>
                    <a:pt x="10461" y="2658"/>
                    <a:pt x="10458" y="2669"/>
                    <a:pt x="10454" y="2683"/>
                  </a:cubicBezTo>
                  <a:cubicBezTo>
                    <a:pt x="10451" y="2693"/>
                    <a:pt x="10447" y="2697"/>
                    <a:pt x="10444" y="2704"/>
                  </a:cubicBezTo>
                  <a:cubicBezTo>
                    <a:pt x="10444" y="2714"/>
                    <a:pt x="10437" y="2725"/>
                    <a:pt x="10433" y="2735"/>
                  </a:cubicBezTo>
                  <a:cubicBezTo>
                    <a:pt x="10430" y="2746"/>
                    <a:pt x="10426" y="2749"/>
                    <a:pt x="10423" y="2756"/>
                  </a:cubicBezTo>
                  <a:cubicBezTo>
                    <a:pt x="10419" y="2763"/>
                    <a:pt x="10416" y="2777"/>
                    <a:pt x="10412" y="2784"/>
                  </a:cubicBezTo>
                  <a:cubicBezTo>
                    <a:pt x="10405" y="2795"/>
                    <a:pt x="10405" y="2798"/>
                    <a:pt x="10402" y="2805"/>
                  </a:cubicBezTo>
                  <a:cubicBezTo>
                    <a:pt x="10398" y="2812"/>
                    <a:pt x="10391" y="2823"/>
                    <a:pt x="10388" y="2833"/>
                  </a:cubicBezTo>
                  <a:cubicBezTo>
                    <a:pt x="10381" y="2840"/>
                    <a:pt x="10381" y="2844"/>
                    <a:pt x="10377" y="2851"/>
                  </a:cubicBezTo>
                  <a:cubicBezTo>
                    <a:pt x="10374" y="2854"/>
                    <a:pt x="10367" y="2868"/>
                    <a:pt x="10360" y="2875"/>
                  </a:cubicBezTo>
                  <a:lnTo>
                    <a:pt x="10353" y="2889"/>
                  </a:lnTo>
                  <a:cubicBezTo>
                    <a:pt x="10342" y="2900"/>
                    <a:pt x="10335" y="2910"/>
                    <a:pt x="10325" y="2921"/>
                  </a:cubicBezTo>
                  <a:cubicBezTo>
                    <a:pt x="10295" y="2960"/>
                    <a:pt x="10248" y="2981"/>
                    <a:pt x="10199" y="2981"/>
                  </a:cubicBezTo>
                  <a:cubicBezTo>
                    <a:pt x="10196" y="2981"/>
                    <a:pt x="10192" y="2981"/>
                    <a:pt x="10188" y="2980"/>
                  </a:cubicBezTo>
                  <a:cubicBezTo>
                    <a:pt x="10186" y="2980"/>
                    <a:pt x="10185" y="2980"/>
                    <a:pt x="10183" y="2980"/>
                  </a:cubicBezTo>
                  <a:cubicBezTo>
                    <a:pt x="10131" y="2980"/>
                    <a:pt x="10067" y="3031"/>
                    <a:pt x="10009" y="3082"/>
                  </a:cubicBezTo>
                  <a:cubicBezTo>
                    <a:pt x="9944" y="3139"/>
                    <a:pt x="9875" y="3196"/>
                    <a:pt x="9795" y="3196"/>
                  </a:cubicBezTo>
                  <a:cubicBezTo>
                    <a:pt x="9782" y="3196"/>
                    <a:pt x="9768" y="3194"/>
                    <a:pt x="9754" y="3190"/>
                  </a:cubicBezTo>
                  <a:cubicBezTo>
                    <a:pt x="9751" y="3190"/>
                    <a:pt x="9748" y="3189"/>
                    <a:pt x="9744" y="3189"/>
                  </a:cubicBezTo>
                  <a:cubicBezTo>
                    <a:pt x="9712" y="3189"/>
                    <a:pt x="9661" y="3218"/>
                    <a:pt x="9610" y="3243"/>
                  </a:cubicBezTo>
                  <a:lnTo>
                    <a:pt x="9589" y="3253"/>
                  </a:lnTo>
                  <a:lnTo>
                    <a:pt x="9582" y="3257"/>
                  </a:lnTo>
                  <a:lnTo>
                    <a:pt x="9561" y="3267"/>
                  </a:lnTo>
                  <a:lnTo>
                    <a:pt x="9558" y="3267"/>
                  </a:lnTo>
                  <a:cubicBezTo>
                    <a:pt x="9540" y="3278"/>
                    <a:pt x="9523" y="3285"/>
                    <a:pt x="9505" y="3292"/>
                  </a:cubicBezTo>
                  <a:lnTo>
                    <a:pt x="9498" y="3292"/>
                  </a:lnTo>
                  <a:lnTo>
                    <a:pt x="9477" y="3302"/>
                  </a:lnTo>
                  <a:lnTo>
                    <a:pt x="9470" y="3302"/>
                  </a:lnTo>
                  <a:lnTo>
                    <a:pt x="9442" y="3309"/>
                  </a:lnTo>
                  <a:lnTo>
                    <a:pt x="9418" y="3313"/>
                  </a:lnTo>
                  <a:lnTo>
                    <a:pt x="9351" y="3313"/>
                  </a:lnTo>
                  <a:cubicBezTo>
                    <a:pt x="9344" y="3313"/>
                    <a:pt x="9334" y="3309"/>
                    <a:pt x="9327" y="3306"/>
                  </a:cubicBezTo>
                  <a:lnTo>
                    <a:pt x="9320" y="3306"/>
                  </a:lnTo>
                  <a:lnTo>
                    <a:pt x="9299" y="3299"/>
                  </a:lnTo>
                  <a:lnTo>
                    <a:pt x="9288" y="3295"/>
                  </a:lnTo>
                  <a:cubicBezTo>
                    <a:pt x="9281" y="3292"/>
                    <a:pt x="9271" y="3285"/>
                    <a:pt x="9260" y="3281"/>
                  </a:cubicBezTo>
                  <a:cubicBezTo>
                    <a:pt x="9223" y="3258"/>
                    <a:pt x="9180" y="3251"/>
                    <a:pt x="9134" y="3251"/>
                  </a:cubicBezTo>
                  <a:cubicBezTo>
                    <a:pt x="9096" y="3251"/>
                    <a:pt x="9056" y="3256"/>
                    <a:pt x="9015" y="3260"/>
                  </a:cubicBezTo>
                  <a:cubicBezTo>
                    <a:pt x="8978" y="3265"/>
                    <a:pt x="8939" y="3269"/>
                    <a:pt x="8899" y="3269"/>
                  </a:cubicBezTo>
                  <a:cubicBezTo>
                    <a:pt x="8842" y="3269"/>
                    <a:pt x="8785" y="3260"/>
                    <a:pt x="8735" y="3229"/>
                  </a:cubicBezTo>
                  <a:cubicBezTo>
                    <a:pt x="8721" y="3222"/>
                    <a:pt x="8707" y="3215"/>
                    <a:pt x="8690" y="3211"/>
                  </a:cubicBezTo>
                  <a:cubicBezTo>
                    <a:pt x="8623" y="3201"/>
                    <a:pt x="8557" y="3194"/>
                    <a:pt x="8487" y="3190"/>
                  </a:cubicBezTo>
                  <a:cubicBezTo>
                    <a:pt x="8392" y="3187"/>
                    <a:pt x="8305" y="3180"/>
                    <a:pt x="8249" y="3148"/>
                  </a:cubicBezTo>
                  <a:cubicBezTo>
                    <a:pt x="8238" y="3145"/>
                    <a:pt x="8227" y="3138"/>
                    <a:pt x="8220" y="3127"/>
                  </a:cubicBezTo>
                  <a:cubicBezTo>
                    <a:pt x="8203" y="3110"/>
                    <a:pt x="8196" y="3085"/>
                    <a:pt x="8196" y="3061"/>
                  </a:cubicBezTo>
                  <a:cubicBezTo>
                    <a:pt x="8199" y="3005"/>
                    <a:pt x="8231" y="2956"/>
                    <a:pt x="8277" y="2928"/>
                  </a:cubicBezTo>
                  <a:cubicBezTo>
                    <a:pt x="8326" y="2893"/>
                    <a:pt x="8378" y="2854"/>
                    <a:pt x="8378" y="2697"/>
                  </a:cubicBezTo>
                  <a:cubicBezTo>
                    <a:pt x="8378" y="2508"/>
                    <a:pt x="8539" y="2322"/>
                    <a:pt x="8669" y="2172"/>
                  </a:cubicBezTo>
                  <a:cubicBezTo>
                    <a:pt x="8725" y="2109"/>
                    <a:pt x="8798" y="2021"/>
                    <a:pt x="8809" y="1986"/>
                  </a:cubicBezTo>
                  <a:cubicBezTo>
                    <a:pt x="8767" y="1941"/>
                    <a:pt x="8543" y="1853"/>
                    <a:pt x="8378" y="1783"/>
                  </a:cubicBezTo>
                  <a:cubicBezTo>
                    <a:pt x="8059" y="1657"/>
                    <a:pt x="7863" y="1573"/>
                    <a:pt x="7800" y="1489"/>
                  </a:cubicBezTo>
                  <a:cubicBezTo>
                    <a:pt x="7702" y="1363"/>
                    <a:pt x="7562" y="1233"/>
                    <a:pt x="7237" y="1202"/>
                  </a:cubicBezTo>
                  <a:cubicBezTo>
                    <a:pt x="7097" y="1195"/>
                    <a:pt x="6964" y="1135"/>
                    <a:pt x="6866" y="1034"/>
                  </a:cubicBezTo>
                  <a:lnTo>
                    <a:pt x="6831" y="999"/>
                  </a:lnTo>
                  <a:cubicBezTo>
                    <a:pt x="6761" y="929"/>
                    <a:pt x="6687" y="866"/>
                    <a:pt x="6603" y="813"/>
                  </a:cubicBezTo>
                  <a:cubicBezTo>
                    <a:pt x="6586" y="803"/>
                    <a:pt x="6568" y="792"/>
                    <a:pt x="6551" y="782"/>
                  </a:cubicBezTo>
                  <a:lnTo>
                    <a:pt x="6533" y="768"/>
                  </a:lnTo>
                  <a:lnTo>
                    <a:pt x="6502" y="743"/>
                  </a:lnTo>
                  <a:lnTo>
                    <a:pt x="6477" y="726"/>
                  </a:lnTo>
                  <a:lnTo>
                    <a:pt x="6446" y="701"/>
                  </a:lnTo>
                  <a:lnTo>
                    <a:pt x="6421" y="684"/>
                  </a:lnTo>
                  <a:lnTo>
                    <a:pt x="6390" y="656"/>
                  </a:lnTo>
                  <a:lnTo>
                    <a:pt x="6365" y="635"/>
                  </a:lnTo>
                  <a:lnTo>
                    <a:pt x="6334" y="607"/>
                  </a:lnTo>
                  <a:lnTo>
                    <a:pt x="6309" y="582"/>
                  </a:lnTo>
                  <a:lnTo>
                    <a:pt x="6278" y="554"/>
                  </a:lnTo>
                  <a:lnTo>
                    <a:pt x="6253" y="530"/>
                  </a:lnTo>
                  <a:lnTo>
                    <a:pt x="6222" y="502"/>
                  </a:lnTo>
                  <a:lnTo>
                    <a:pt x="6197" y="477"/>
                  </a:lnTo>
                  <a:lnTo>
                    <a:pt x="6169" y="446"/>
                  </a:lnTo>
                  <a:lnTo>
                    <a:pt x="6144" y="421"/>
                  </a:lnTo>
                  <a:lnTo>
                    <a:pt x="6116" y="390"/>
                  </a:lnTo>
                  <a:lnTo>
                    <a:pt x="6092" y="365"/>
                  </a:lnTo>
                  <a:lnTo>
                    <a:pt x="6064" y="334"/>
                  </a:lnTo>
                  <a:lnTo>
                    <a:pt x="6043" y="309"/>
                  </a:lnTo>
                  <a:lnTo>
                    <a:pt x="6015" y="278"/>
                  </a:lnTo>
                  <a:lnTo>
                    <a:pt x="5994" y="253"/>
                  </a:lnTo>
                  <a:lnTo>
                    <a:pt x="5969" y="222"/>
                  </a:lnTo>
                  <a:lnTo>
                    <a:pt x="5952" y="197"/>
                  </a:lnTo>
                  <a:lnTo>
                    <a:pt x="5927" y="169"/>
                  </a:lnTo>
                  <a:lnTo>
                    <a:pt x="5910" y="148"/>
                  </a:lnTo>
                  <a:lnTo>
                    <a:pt x="5889" y="120"/>
                  </a:lnTo>
                  <a:lnTo>
                    <a:pt x="5875" y="96"/>
                  </a:lnTo>
                  <a:lnTo>
                    <a:pt x="5857" y="71"/>
                  </a:lnTo>
                  <a:lnTo>
                    <a:pt x="5843" y="50"/>
                  </a:lnTo>
                  <a:lnTo>
                    <a:pt x="5836" y="43"/>
                  </a:lnTo>
                  <a:lnTo>
                    <a:pt x="5791" y="36"/>
                  </a:lnTo>
                  <a:cubicBezTo>
                    <a:pt x="5715" y="29"/>
                    <a:pt x="5582" y="15"/>
                    <a:pt x="5487" y="15"/>
                  </a:cubicBezTo>
                  <a:cubicBezTo>
                    <a:pt x="5439" y="15"/>
                    <a:pt x="5400" y="19"/>
                    <a:pt x="5385" y="29"/>
                  </a:cubicBezTo>
                  <a:cubicBezTo>
                    <a:pt x="5364" y="64"/>
                    <a:pt x="5343" y="99"/>
                    <a:pt x="5329" y="138"/>
                  </a:cubicBezTo>
                  <a:lnTo>
                    <a:pt x="5318" y="159"/>
                  </a:lnTo>
                  <a:cubicBezTo>
                    <a:pt x="5248" y="299"/>
                    <a:pt x="5185" y="435"/>
                    <a:pt x="5084" y="435"/>
                  </a:cubicBezTo>
                  <a:cubicBezTo>
                    <a:pt x="5031" y="435"/>
                    <a:pt x="4989" y="404"/>
                    <a:pt x="4958" y="337"/>
                  </a:cubicBezTo>
                  <a:cubicBezTo>
                    <a:pt x="4951" y="327"/>
                    <a:pt x="4947" y="316"/>
                    <a:pt x="4940" y="309"/>
                  </a:cubicBezTo>
                  <a:cubicBezTo>
                    <a:pt x="4849" y="169"/>
                    <a:pt x="4667" y="148"/>
                    <a:pt x="4475" y="127"/>
                  </a:cubicBezTo>
                  <a:lnTo>
                    <a:pt x="4377" y="113"/>
                  </a:lnTo>
                  <a:cubicBezTo>
                    <a:pt x="4300" y="103"/>
                    <a:pt x="4230" y="75"/>
                    <a:pt x="4167" y="29"/>
                  </a:cubicBezTo>
                  <a:cubicBezTo>
                    <a:pt x="4140" y="12"/>
                    <a:pt x="4121" y="0"/>
                    <a:pt x="4099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202" name="Google Shape;7202;p105"/>
            <p:cNvSpPr/>
            <p:nvPr/>
          </p:nvSpPr>
          <p:spPr>
            <a:xfrm>
              <a:off x="1532711" y="2487712"/>
              <a:ext cx="24589" cy="16850"/>
            </a:xfrm>
            <a:custGeom>
              <a:avLst/>
              <a:gdLst/>
              <a:ahLst/>
              <a:cxnLst/>
              <a:rect l="l" t="t" r="r" b="b"/>
              <a:pathLst>
                <a:path w="1811" h="1241" extrusionOk="0">
                  <a:moveTo>
                    <a:pt x="182" y="0"/>
                  </a:moveTo>
                  <a:cubicBezTo>
                    <a:pt x="165" y="0"/>
                    <a:pt x="147" y="4"/>
                    <a:pt x="133" y="7"/>
                  </a:cubicBezTo>
                  <a:cubicBezTo>
                    <a:pt x="116" y="10"/>
                    <a:pt x="99" y="12"/>
                    <a:pt x="82" y="12"/>
                  </a:cubicBezTo>
                  <a:cubicBezTo>
                    <a:pt x="61" y="12"/>
                    <a:pt x="40" y="9"/>
                    <a:pt x="21" y="4"/>
                  </a:cubicBezTo>
                  <a:cubicBezTo>
                    <a:pt x="4" y="434"/>
                    <a:pt x="0" y="774"/>
                    <a:pt x="7" y="977"/>
                  </a:cubicBezTo>
                  <a:lnTo>
                    <a:pt x="7" y="984"/>
                  </a:lnTo>
                  <a:cubicBezTo>
                    <a:pt x="7" y="1001"/>
                    <a:pt x="11" y="1022"/>
                    <a:pt x="11" y="1036"/>
                  </a:cubicBezTo>
                  <a:lnTo>
                    <a:pt x="11" y="1043"/>
                  </a:lnTo>
                  <a:lnTo>
                    <a:pt x="11" y="1064"/>
                  </a:lnTo>
                  <a:lnTo>
                    <a:pt x="11" y="1078"/>
                  </a:lnTo>
                  <a:lnTo>
                    <a:pt x="11" y="1103"/>
                  </a:lnTo>
                  <a:lnTo>
                    <a:pt x="11" y="1120"/>
                  </a:lnTo>
                  <a:lnTo>
                    <a:pt x="11" y="1131"/>
                  </a:lnTo>
                  <a:cubicBezTo>
                    <a:pt x="11" y="1138"/>
                    <a:pt x="11" y="1141"/>
                    <a:pt x="14" y="1148"/>
                  </a:cubicBezTo>
                  <a:lnTo>
                    <a:pt x="14" y="1152"/>
                  </a:lnTo>
                  <a:cubicBezTo>
                    <a:pt x="46" y="1152"/>
                    <a:pt x="102" y="1148"/>
                    <a:pt x="151" y="1145"/>
                  </a:cubicBezTo>
                  <a:cubicBezTo>
                    <a:pt x="224" y="1141"/>
                    <a:pt x="301" y="1138"/>
                    <a:pt x="375" y="1134"/>
                  </a:cubicBezTo>
                  <a:lnTo>
                    <a:pt x="651" y="1134"/>
                  </a:lnTo>
                  <a:lnTo>
                    <a:pt x="676" y="1138"/>
                  </a:lnTo>
                  <a:lnTo>
                    <a:pt x="700" y="1138"/>
                  </a:lnTo>
                  <a:lnTo>
                    <a:pt x="721" y="1141"/>
                  </a:lnTo>
                  <a:lnTo>
                    <a:pt x="746" y="1141"/>
                  </a:lnTo>
                  <a:lnTo>
                    <a:pt x="767" y="1148"/>
                  </a:lnTo>
                  <a:lnTo>
                    <a:pt x="788" y="1152"/>
                  </a:lnTo>
                  <a:lnTo>
                    <a:pt x="809" y="1155"/>
                  </a:lnTo>
                  <a:lnTo>
                    <a:pt x="826" y="1159"/>
                  </a:lnTo>
                  <a:lnTo>
                    <a:pt x="847" y="1166"/>
                  </a:lnTo>
                  <a:lnTo>
                    <a:pt x="865" y="1173"/>
                  </a:lnTo>
                  <a:lnTo>
                    <a:pt x="879" y="1180"/>
                  </a:lnTo>
                  <a:lnTo>
                    <a:pt x="896" y="1187"/>
                  </a:lnTo>
                  <a:lnTo>
                    <a:pt x="910" y="1194"/>
                  </a:lnTo>
                  <a:lnTo>
                    <a:pt x="921" y="1197"/>
                  </a:lnTo>
                  <a:lnTo>
                    <a:pt x="963" y="1215"/>
                  </a:lnTo>
                  <a:cubicBezTo>
                    <a:pt x="1005" y="1232"/>
                    <a:pt x="1034" y="1240"/>
                    <a:pt x="1056" y="1240"/>
                  </a:cubicBezTo>
                  <a:cubicBezTo>
                    <a:pt x="1076" y="1240"/>
                    <a:pt x="1090" y="1233"/>
                    <a:pt x="1103" y="1218"/>
                  </a:cubicBezTo>
                  <a:cubicBezTo>
                    <a:pt x="1183" y="1131"/>
                    <a:pt x="1327" y="1113"/>
                    <a:pt x="1474" y="1099"/>
                  </a:cubicBezTo>
                  <a:cubicBezTo>
                    <a:pt x="1593" y="1089"/>
                    <a:pt x="1716" y="1075"/>
                    <a:pt x="1796" y="1026"/>
                  </a:cubicBezTo>
                  <a:lnTo>
                    <a:pt x="1810" y="1015"/>
                  </a:lnTo>
                  <a:cubicBezTo>
                    <a:pt x="1772" y="1001"/>
                    <a:pt x="1677" y="984"/>
                    <a:pt x="1464" y="977"/>
                  </a:cubicBezTo>
                  <a:cubicBezTo>
                    <a:pt x="1211" y="966"/>
                    <a:pt x="819" y="648"/>
                    <a:pt x="469" y="350"/>
                  </a:cubicBezTo>
                  <a:cubicBezTo>
                    <a:pt x="420" y="305"/>
                    <a:pt x="378" y="270"/>
                    <a:pt x="347" y="245"/>
                  </a:cubicBezTo>
                  <a:cubicBezTo>
                    <a:pt x="280" y="193"/>
                    <a:pt x="235" y="119"/>
                    <a:pt x="214" y="39"/>
                  </a:cubicBezTo>
                  <a:cubicBezTo>
                    <a:pt x="210" y="25"/>
                    <a:pt x="203" y="14"/>
                    <a:pt x="20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203" name="Google Shape;7203;p105"/>
            <p:cNvSpPr/>
            <p:nvPr/>
          </p:nvSpPr>
          <p:spPr>
            <a:xfrm>
              <a:off x="1640177" y="2240588"/>
              <a:ext cx="3245" cy="244"/>
            </a:xfrm>
            <a:custGeom>
              <a:avLst/>
              <a:gdLst/>
              <a:ahLst/>
              <a:cxnLst/>
              <a:rect l="l" t="t" r="r" b="b"/>
              <a:pathLst>
                <a:path w="239" h="18" extrusionOk="0">
                  <a:moveTo>
                    <a:pt x="1" y="0"/>
                  </a:moveTo>
                  <a:lnTo>
                    <a:pt x="1" y="0"/>
                  </a:lnTo>
                  <a:cubicBezTo>
                    <a:pt x="165" y="0"/>
                    <a:pt x="221" y="11"/>
                    <a:pt x="239" y="18"/>
                  </a:cubicBezTo>
                  <a:cubicBezTo>
                    <a:pt x="221" y="11"/>
                    <a:pt x="169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204" name="Google Shape;7204;p105"/>
            <p:cNvSpPr/>
            <p:nvPr/>
          </p:nvSpPr>
          <p:spPr>
            <a:xfrm>
              <a:off x="1639946" y="224058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205" name="Google Shape;7205;p105"/>
            <p:cNvSpPr/>
            <p:nvPr/>
          </p:nvSpPr>
          <p:spPr>
            <a:xfrm>
              <a:off x="1620924" y="2257221"/>
              <a:ext cx="12709" cy="14555"/>
            </a:xfrm>
            <a:custGeom>
              <a:avLst/>
              <a:gdLst/>
              <a:ahLst/>
              <a:cxnLst/>
              <a:rect l="l" t="t" r="r" b="b"/>
              <a:pathLst>
                <a:path w="936" h="1072" extrusionOk="0">
                  <a:moveTo>
                    <a:pt x="935" y="0"/>
                  </a:moveTo>
                  <a:cubicBezTo>
                    <a:pt x="680" y="214"/>
                    <a:pt x="309" y="596"/>
                    <a:pt x="123" y="900"/>
                  </a:cubicBezTo>
                  <a:cubicBezTo>
                    <a:pt x="85" y="960"/>
                    <a:pt x="46" y="1016"/>
                    <a:pt x="1" y="1072"/>
                  </a:cubicBezTo>
                  <a:cubicBezTo>
                    <a:pt x="46" y="1016"/>
                    <a:pt x="85" y="960"/>
                    <a:pt x="123" y="900"/>
                  </a:cubicBezTo>
                  <a:cubicBezTo>
                    <a:pt x="309" y="596"/>
                    <a:pt x="680" y="214"/>
                    <a:pt x="935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206" name="Google Shape;7206;p105"/>
            <p:cNvSpPr/>
            <p:nvPr/>
          </p:nvSpPr>
          <p:spPr>
            <a:xfrm>
              <a:off x="1615031" y="2277560"/>
              <a:ext cx="733" cy="828"/>
            </a:xfrm>
            <a:custGeom>
              <a:avLst/>
              <a:gdLst/>
              <a:ahLst/>
              <a:cxnLst/>
              <a:rect l="l" t="t" r="r" b="b"/>
              <a:pathLst>
                <a:path w="54" h="61" extrusionOk="0">
                  <a:moveTo>
                    <a:pt x="53" y="1"/>
                  </a:moveTo>
                  <a:lnTo>
                    <a:pt x="1" y="60"/>
                  </a:lnTo>
                  <a:lnTo>
                    <a:pt x="8" y="60"/>
                  </a:lnTo>
                  <a:cubicBezTo>
                    <a:pt x="22" y="43"/>
                    <a:pt x="36" y="22"/>
                    <a:pt x="53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207" name="Google Shape;7207;p105"/>
            <p:cNvSpPr/>
            <p:nvPr/>
          </p:nvSpPr>
          <p:spPr>
            <a:xfrm>
              <a:off x="1644453" y="2246291"/>
              <a:ext cx="109" cy="1100"/>
            </a:xfrm>
            <a:custGeom>
              <a:avLst/>
              <a:gdLst/>
              <a:ahLst/>
              <a:cxnLst/>
              <a:rect l="l" t="t" r="r" b="b"/>
              <a:pathLst>
                <a:path w="8" h="81" extrusionOk="0">
                  <a:moveTo>
                    <a:pt x="8" y="81"/>
                  </a:moveTo>
                  <a:cubicBezTo>
                    <a:pt x="8" y="56"/>
                    <a:pt x="4" y="28"/>
                    <a:pt x="1" y="0"/>
                  </a:cubicBezTo>
                  <a:cubicBezTo>
                    <a:pt x="4" y="28"/>
                    <a:pt x="8" y="56"/>
                    <a:pt x="8" y="8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208" name="Google Shape;7208;p105"/>
            <p:cNvSpPr/>
            <p:nvPr/>
          </p:nvSpPr>
          <p:spPr>
            <a:xfrm>
              <a:off x="1644358" y="2245001"/>
              <a:ext cx="109" cy="1208"/>
            </a:xfrm>
            <a:custGeom>
              <a:avLst/>
              <a:gdLst/>
              <a:ahLst/>
              <a:cxnLst/>
              <a:rect l="l" t="t" r="r" b="b"/>
              <a:pathLst>
                <a:path w="8" h="89" extrusionOk="0">
                  <a:moveTo>
                    <a:pt x="8" y="88"/>
                  </a:moveTo>
                  <a:cubicBezTo>
                    <a:pt x="8" y="57"/>
                    <a:pt x="4" y="29"/>
                    <a:pt x="1" y="1"/>
                  </a:cubicBezTo>
                  <a:cubicBezTo>
                    <a:pt x="4" y="29"/>
                    <a:pt x="8" y="57"/>
                    <a:pt x="8" y="88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209" name="Google Shape;7209;p105"/>
            <p:cNvSpPr/>
            <p:nvPr/>
          </p:nvSpPr>
          <p:spPr>
            <a:xfrm>
              <a:off x="1644168" y="2243671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1"/>
                  </a:moveTo>
                  <a:cubicBezTo>
                    <a:pt x="1" y="11"/>
                    <a:pt x="4" y="22"/>
                    <a:pt x="4" y="36"/>
                  </a:cubicBezTo>
                  <a:cubicBezTo>
                    <a:pt x="4" y="22"/>
                    <a:pt x="4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210" name="Google Shape;7210;p105"/>
            <p:cNvSpPr/>
            <p:nvPr/>
          </p:nvSpPr>
          <p:spPr>
            <a:xfrm>
              <a:off x="1644358" y="224490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211" name="Google Shape;7211;p105"/>
            <p:cNvSpPr/>
            <p:nvPr/>
          </p:nvSpPr>
          <p:spPr>
            <a:xfrm>
              <a:off x="1635710" y="2253745"/>
              <a:ext cx="3720" cy="1914"/>
            </a:xfrm>
            <a:custGeom>
              <a:avLst/>
              <a:gdLst/>
              <a:ahLst/>
              <a:cxnLst/>
              <a:rect l="l" t="t" r="r" b="b"/>
              <a:pathLst>
                <a:path w="274" h="141" extrusionOk="0">
                  <a:moveTo>
                    <a:pt x="0" y="141"/>
                  </a:moveTo>
                  <a:cubicBezTo>
                    <a:pt x="88" y="88"/>
                    <a:pt x="179" y="43"/>
                    <a:pt x="274" y="1"/>
                  </a:cubicBezTo>
                  <a:cubicBezTo>
                    <a:pt x="179" y="43"/>
                    <a:pt x="88" y="88"/>
                    <a:pt x="0" y="14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212" name="Google Shape;7212;p105"/>
            <p:cNvSpPr/>
            <p:nvPr/>
          </p:nvSpPr>
          <p:spPr>
            <a:xfrm>
              <a:off x="1614081" y="228003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213" name="Google Shape;7213;p105"/>
            <p:cNvSpPr/>
            <p:nvPr/>
          </p:nvSpPr>
          <p:spPr>
            <a:xfrm>
              <a:off x="1611284" y="231011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214" name="Google Shape;7214;p105"/>
            <p:cNvSpPr/>
            <p:nvPr/>
          </p:nvSpPr>
          <p:spPr>
            <a:xfrm>
              <a:off x="1611379" y="23097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215" name="Google Shape;7215;p105"/>
            <p:cNvSpPr/>
            <p:nvPr/>
          </p:nvSpPr>
          <p:spPr>
            <a:xfrm>
              <a:off x="1611379" y="23095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216" name="Google Shape;7216;p105"/>
            <p:cNvSpPr/>
            <p:nvPr/>
          </p:nvSpPr>
          <p:spPr>
            <a:xfrm>
              <a:off x="1613700" y="2281226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217" name="Google Shape;7217;p105"/>
            <p:cNvSpPr/>
            <p:nvPr/>
          </p:nvSpPr>
          <p:spPr>
            <a:xfrm>
              <a:off x="1611134" y="231055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218" name="Google Shape;7218;p105"/>
            <p:cNvSpPr/>
            <p:nvPr/>
          </p:nvSpPr>
          <p:spPr>
            <a:xfrm>
              <a:off x="1481659" y="2178417"/>
              <a:ext cx="61465" cy="331549"/>
            </a:xfrm>
            <a:custGeom>
              <a:avLst/>
              <a:gdLst/>
              <a:ahLst/>
              <a:cxnLst/>
              <a:rect l="l" t="t" r="r" b="b"/>
              <a:pathLst>
                <a:path w="4527" h="24419" extrusionOk="0">
                  <a:moveTo>
                    <a:pt x="3295" y="0"/>
                  </a:moveTo>
                  <a:lnTo>
                    <a:pt x="3288" y="28"/>
                  </a:lnTo>
                  <a:cubicBezTo>
                    <a:pt x="3253" y="151"/>
                    <a:pt x="3207" y="322"/>
                    <a:pt x="3067" y="389"/>
                  </a:cubicBezTo>
                  <a:lnTo>
                    <a:pt x="3056" y="396"/>
                  </a:lnTo>
                  <a:lnTo>
                    <a:pt x="3042" y="406"/>
                  </a:lnTo>
                  <a:lnTo>
                    <a:pt x="3039" y="406"/>
                  </a:lnTo>
                  <a:lnTo>
                    <a:pt x="3018" y="420"/>
                  </a:lnTo>
                  <a:lnTo>
                    <a:pt x="2990" y="445"/>
                  </a:lnTo>
                  <a:cubicBezTo>
                    <a:pt x="2990" y="480"/>
                    <a:pt x="2983" y="522"/>
                    <a:pt x="2979" y="564"/>
                  </a:cubicBezTo>
                  <a:cubicBezTo>
                    <a:pt x="2972" y="676"/>
                    <a:pt x="2958" y="802"/>
                    <a:pt x="2990" y="879"/>
                  </a:cubicBezTo>
                  <a:cubicBezTo>
                    <a:pt x="3067" y="1075"/>
                    <a:pt x="3105" y="1975"/>
                    <a:pt x="3028" y="2325"/>
                  </a:cubicBezTo>
                  <a:cubicBezTo>
                    <a:pt x="2972" y="2605"/>
                    <a:pt x="2899" y="2881"/>
                    <a:pt x="2811" y="3154"/>
                  </a:cubicBezTo>
                  <a:cubicBezTo>
                    <a:pt x="2787" y="3228"/>
                    <a:pt x="2811" y="3256"/>
                    <a:pt x="2853" y="3298"/>
                  </a:cubicBezTo>
                  <a:cubicBezTo>
                    <a:pt x="2881" y="3326"/>
                    <a:pt x="2958" y="3406"/>
                    <a:pt x="2867" y="3494"/>
                  </a:cubicBezTo>
                  <a:cubicBezTo>
                    <a:pt x="2815" y="3550"/>
                    <a:pt x="2818" y="3707"/>
                    <a:pt x="2825" y="3925"/>
                  </a:cubicBezTo>
                  <a:cubicBezTo>
                    <a:pt x="2825" y="4002"/>
                    <a:pt x="2829" y="4086"/>
                    <a:pt x="2829" y="4177"/>
                  </a:cubicBezTo>
                  <a:cubicBezTo>
                    <a:pt x="2829" y="4422"/>
                    <a:pt x="2741" y="4765"/>
                    <a:pt x="2671" y="5038"/>
                  </a:cubicBezTo>
                  <a:cubicBezTo>
                    <a:pt x="2633" y="5167"/>
                    <a:pt x="2605" y="5297"/>
                    <a:pt x="2584" y="5430"/>
                  </a:cubicBezTo>
                  <a:cubicBezTo>
                    <a:pt x="2577" y="5524"/>
                    <a:pt x="2549" y="5615"/>
                    <a:pt x="2507" y="5696"/>
                  </a:cubicBezTo>
                  <a:cubicBezTo>
                    <a:pt x="2465" y="5790"/>
                    <a:pt x="2426" y="5878"/>
                    <a:pt x="2440" y="5990"/>
                  </a:cubicBezTo>
                  <a:cubicBezTo>
                    <a:pt x="2465" y="6242"/>
                    <a:pt x="2328" y="6393"/>
                    <a:pt x="2174" y="6519"/>
                  </a:cubicBezTo>
                  <a:cubicBezTo>
                    <a:pt x="2143" y="6547"/>
                    <a:pt x="2227" y="6694"/>
                    <a:pt x="2272" y="6778"/>
                  </a:cubicBezTo>
                  <a:cubicBezTo>
                    <a:pt x="2339" y="6897"/>
                    <a:pt x="2409" y="7023"/>
                    <a:pt x="2402" y="7128"/>
                  </a:cubicBezTo>
                  <a:cubicBezTo>
                    <a:pt x="2395" y="7226"/>
                    <a:pt x="2346" y="7296"/>
                    <a:pt x="2293" y="7366"/>
                  </a:cubicBezTo>
                  <a:cubicBezTo>
                    <a:pt x="2227" y="7457"/>
                    <a:pt x="2164" y="7544"/>
                    <a:pt x="2195" y="7705"/>
                  </a:cubicBezTo>
                  <a:cubicBezTo>
                    <a:pt x="2255" y="8017"/>
                    <a:pt x="2223" y="8497"/>
                    <a:pt x="2206" y="8756"/>
                  </a:cubicBezTo>
                  <a:cubicBezTo>
                    <a:pt x="2199" y="8829"/>
                    <a:pt x="2195" y="8889"/>
                    <a:pt x="2195" y="8917"/>
                  </a:cubicBezTo>
                  <a:cubicBezTo>
                    <a:pt x="2195" y="8980"/>
                    <a:pt x="2171" y="9036"/>
                    <a:pt x="2129" y="9078"/>
                  </a:cubicBezTo>
                  <a:cubicBezTo>
                    <a:pt x="2090" y="9120"/>
                    <a:pt x="2055" y="9162"/>
                    <a:pt x="2076" y="9284"/>
                  </a:cubicBezTo>
                  <a:cubicBezTo>
                    <a:pt x="2097" y="9435"/>
                    <a:pt x="2045" y="9529"/>
                    <a:pt x="1996" y="9631"/>
                  </a:cubicBezTo>
                  <a:cubicBezTo>
                    <a:pt x="1933" y="9736"/>
                    <a:pt x="1894" y="9855"/>
                    <a:pt x="1880" y="9981"/>
                  </a:cubicBezTo>
                  <a:cubicBezTo>
                    <a:pt x="1852" y="10258"/>
                    <a:pt x="1695" y="10615"/>
                    <a:pt x="1565" y="10902"/>
                  </a:cubicBezTo>
                  <a:cubicBezTo>
                    <a:pt x="1520" y="11000"/>
                    <a:pt x="1481" y="11091"/>
                    <a:pt x="1453" y="11161"/>
                  </a:cubicBezTo>
                  <a:cubicBezTo>
                    <a:pt x="1425" y="11234"/>
                    <a:pt x="1404" y="11297"/>
                    <a:pt x="1387" y="11353"/>
                  </a:cubicBezTo>
                  <a:cubicBezTo>
                    <a:pt x="1334" y="11514"/>
                    <a:pt x="1292" y="11640"/>
                    <a:pt x="1135" y="11640"/>
                  </a:cubicBezTo>
                  <a:cubicBezTo>
                    <a:pt x="1132" y="11640"/>
                    <a:pt x="1129" y="11640"/>
                    <a:pt x="1126" y="11640"/>
                  </a:cubicBezTo>
                  <a:cubicBezTo>
                    <a:pt x="1108" y="11640"/>
                    <a:pt x="1091" y="11650"/>
                    <a:pt x="1082" y="11665"/>
                  </a:cubicBezTo>
                  <a:cubicBezTo>
                    <a:pt x="1058" y="11703"/>
                    <a:pt x="1054" y="11794"/>
                    <a:pt x="1124" y="11948"/>
                  </a:cubicBezTo>
                  <a:cubicBezTo>
                    <a:pt x="1184" y="12078"/>
                    <a:pt x="1170" y="12201"/>
                    <a:pt x="1156" y="12309"/>
                  </a:cubicBezTo>
                  <a:cubicBezTo>
                    <a:pt x="1142" y="12425"/>
                    <a:pt x="1128" y="12523"/>
                    <a:pt x="1194" y="12631"/>
                  </a:cubicBezTo>
                  <a:cubicBezTo>
                    <a:pt x="1341" y="12880"/>
                    <a:pt x="1306" y="12995"/>
                    <a:pt x="1243" y="13188"/>
                  </a:cubicBezTo>
                  <a:lnTo>
                    <a:pt x="1226" y="13244"/>
                  </a:lnTo>
                  <a:cubicBezTo>
                    <a:pt x="1201" y="13321"/>
                    <a:pt x="1166" y="13394"/>
                    <a:pt x="1124" y="13461"/>
                  </a:cubicBezTo>
                  <a:cubicBezTo>
                    <a:pt x="1079" y="13527"/>
                    <a:pt x="1054" y="13604"/>
                    <a:pt x="1058" y="13685"/>
                  </a:cubicBezTo>
                  <a:cubicBezTo>
                    <a:pt x="1054" y="13776"/>
                    <a:pt x="1036" y="13863"/>
                    <a:pt x="1005" y="13947"/>
                  </a:cubicBezTo>
                  <a:cubicBezTo>
                    <a:pt x="963" y="14070"/>
                    <a:pt x="931" y="14175"/>
                    <a:pt x="980" y="14301"/>
                  </a:cubicBezTo>
                  <a:cubicBezTo>
                    <a:pt x="1051" y="14483"/>
                    <a:pt x="1065" y="14588"/>
                    <a:pt x="1019" y="14651"/>
                  </a:cubicBezTo>
                  <a:cubicBezTo>
                    <a:pt x="988" y="14695"/>
                    <a:pt x="940" y="14719"/>
                    <a:pt x="891" y="14719"/>
                  </a:cubicBezTo>
                  <a:cubicBezTo>
                    <a:pt x="885" y="14719"/>
                    <a:pt x="878" y="14718"/>
                    <a:pt x="872" y="14718"/>
                  </a:cubicBezTo>
                  <a:cubicBezTo>
                    <a:pt x="805" y="14718"/>
                    <a:pt x="749" y="14900"/>
                    <a:pt x="704" y="15253"/>
                  </a:cubicBezTo>
                  <a:cubicBezTo>
                    <a:pt x="693" y="15365"/>
                    <a:pt x="672" y="15526"/>
                    <a:pt x="693" y="15547"/>
                  </a:cubicBezTo>
                  <a:cubicBezTo>
                    <a:pt x="699" y="15553"/>
                    <a:pt x="718" y="15555"/>
                    <a:pt x="744" y="15555"/>
                  </a:cubicBezTo>
                  <a:cubicBezTo>
                    <a:pt x="779" y="15555"/>
                    <a:pt x="826" y="15551"/>
                    <a:pt x="868" y="15547"/>
                  </a:cubicBezTo>
                  <a:lnTo>
                    <a:pt x="889" y="15547"/>
                  </a:lnTo>
                  <a:cubicBezTo>
                    <a:pt x="994" y="15540"/>
                    <a:pt x="994" y="15232"/>
                    <a:pt x="994" y="15029"/>
                  </a:cubicBezTo>
                  <a:cubicBezTo>
                    <a:pt x="991" y="14935"/>
                    <a:pt x="994" y="14837"/>
                    <a:pt x="1005" y="14742"/>
                  </a:cubicBezTo>
                  <a:cubicBezTo>
                    <a:pt x="1019" y="14627"/>
                    <a:pt x="1065" y="14567"/>
                    <a:pt x="1138" y="14567"/>
                  </a:cubicBezTo>
                  <a:cubicBezTo>
                    <a:pt x="1152" y="14567"/>
                    <a:pt x="1163" y="14567"/>
                    <a:pt x="1177" y="14564"/>
                  </a:cubicBezTo>
                  <a:cubicBezTo>
                    <a:pt x="1177" y="14553"/>
                    <a:pt x="1177" y="14546"/>
                    <a:pt x="1177" y="14539"/>
                  </a:cubicBezTo>
                  <a:cubicBezTo>
                    <a:pt x="1180" y="14452"/>
                    <a:pt x="1243" y="14378"/>
                    <a:pt x="1327" y="14364"/>
                  </a:cubicBezTo>
                  <a:cubicBezTo>
                    <a:pt x="1344" y="14357"/>
                    <a:pt x="1362" y="14354"/>
                    <a:pt x="1380" y="14354"/>
                  </a:cubicBezTo>
                  <a:cubicBezTo>
                    <a:pt x="1410" y="14354"/>
                    <a:pt x="1440" y="14363"/>
                    <a:pt x="1464" y="14378"/>
                  </a:cubicBezTo>
                  <a:cubicBezTo>
                    <a:pt x="1509" y="14413"/>
                    <a:pt x="1509" y="14473"/>
                    <a:pt x="1506" y="14515"/>
                  </a:cubicBezTo>
                  <a:cubicBezTo>
                    <a:pt x="1502" y="14536"/>
                    <a:pt x="1506" y="14553"/>
                    <a:pt x="1509" y="14571"/>
                  </a:cubicBezTo>
                  <a:cubicBezTo>
                    <a:pt x="1611" y="14599"/>
                    <a:pt x="1677" y="14662"/>
                    <a:pt x="1688" y="14732"/>
                  </a:cubicBezTo>
                  <a:cubicBezTo>
                    <a:pt x="1695" y="14781"/>
                    <a:pt x="1677" y="14854"/>
                    <a:pt x="1562" y="14931"/>
                  </a:cubicBezTo>
                  <a:cubicBezTo>
                    <a:pt x="1509" y="14963"/>
                    <a:pt x="1516" y="15008"/>
                    <a:pt x="1541" y="15113"/>
                  </a:cubicBezTo>
                  <a:cubicBezTo>
                    <a:pt x="1562" y="15197"/>
                    <a:pt x="1586" y="15288"/>
                    <a:pt x="1534" y="15372"/>
                  </a:cubicBezTo>
                  <a:lnTo>
                    <a:pt x="1499" y="15421"/>
                  </a:lnTo>
                  <a:cubicBezTo>
                    <a:pt x="1411" y="15554"/>
                    <a:pt x="1359" y="15649"/>
                    <a:pt x="1404" y="15747"/>
                  </a:cubicBezTo>
                  <a:cubicBezTo>
                    <a:pt x="1446" y="15820"/>
                    <a:pt x="1436" y="15918"/>
                    <a:pt x="1373" y="15978"/>
                  </a:cubicBezTo>
                  <a:cubicBezTo>
                    <a:pt x="1338" y="16020"/>
                    <a:pt x="1317" y="16072"/>
                    <a:pt x="1313" y="16128"/>
                  </a:cubicBezTo>
                  <a:cubicBezTo>
                    <a:pt x="1306" y="16185"/>
                    <a:pt x="1320" y="16241"/>
                    <a:pt x="1345" y="16290"/>
                  </a:cubicBezTo>
                  <a:cubicBezTo>
                    <a:pt x="1383" y="16339"/>
                    <a:pt x="1369" y="16409"/>
                    <a:pt x="1317" y="16440"/>
                  </a:cubicBezTo>
                  <a:cubicBezTo>
                    <a:pt x="1320" y="16451"/>
                    <a:pt x="1331" y="16468"/>
                    <a:pt x="1334" y="16479"/>
                  </a:cubicBezTo>
                  <a:cubicBezTo>
                    <a:pt x="1355" y="16524"/>
                    <a:pt x="1380" y="16577"/>
                    <a:pt x="1355" y="16629"/>
                  </a:cubicBezTo>
                  <a:cubicBezTo>
                    <a:pt x="1338" y="16661"/>
                    <a:pt x="1310" y="16682"/>
                    <a:pt x="1271" y="16685"/>
                  </a:cubicBezTo>
                  <a:cubicBezTo>
                    <a:pt x="1268" y="16689"/>
                    <a:pt x="1264" y="16689"/>
                    <a:pt x="1261" y="16692"/>
                  </a:cubicBezTo>
                  <a:cubicBezTo>
                    <a:pt x="1250" y="16713"/>
                    <a:pt x="1278" y="16790"/>
                    <a:pt x="1341" y="16920"/>
                  </a:cubicBezTo>
                  <a:cubicBezTo>
                    <a:pt x="1366" y="16958"/>
                    <a:pt x="1369" y="17007"/>
                    <a:pt x="1352" y="17046"/>
                  </a:cubicBezTo>
                  <a:cubicBezTo>
                    <a:pt x="1324" y="17102"/>
                    <a:pt x="1257" y="17109"/>
                    <a:pt x="1194" y="17116"/>
                  </a:cubicBezTo>
                  <a:cubicBezTo>
                    <a:pt x="1142" y="17119"/>
                    <a:pt x="1093" y="17133"/>
                    <a:pt x="1047" y="17161"/>
                  </a:cubicBezTo>
                  <a:cubicBezTo>
                    <a:pt x="1033" y="17172"/>
                    <a:pt x="1026" y="17175"/>
                    <a:pt x="1072" y="17252"/>
                  </a:cubicBezTo>
                  <a:cubicBezTo>
                    <a:pt x="1110" y="17315"/>
                    <a:pt x="1163" y="17406"/>
                    <a:pt x="1110" y="17504"/>
                  </a:cubicBezTo>
                  <a:cubicBezTo>
                    <a:pt x="1093" y="17543"/>
                    <a:pt x="1054" y="17574"/>
                    <a:pt x="1008" y="17581"/>
                  </a:cubicBezTo>
                  <a:cubicBezTo>
                    <a:pt x="1001" y="17583"/>
                    <a:pt x="993" y="17583"/>
                    <a:pt x="985" y="17583"/>
                  </a:cubicBezTo>
                  <a:cubicBezTo>
                    <a:pt x="886" y="17583"/>
                    <a:pt x="778" y="17484"/>
                    <a:pt x="697" y="17410"/>
                  </a:cubicBezTo>
                  <a:lnTo>
                    <a:pt x="658" y="17378"/>
                  </a:lnTo>
                  <a:cubicBezTo>
                    <a:pt x="634" y="17357"/>
                    <a:pt x="616" y="17326"/>
                    <a:pt x="616" y="17294"/>
                  </a:cubicBezTo>
                  <a:cubicBezTo>
                    <a:pt x="613" y="17238"/>
                    <a:pt x="648" y="17186"/>
                    <a:pt x="700" y="17130"/>
                  </a:cubicBezTo>
                  <a:lnTo>
                    <a:pt x="679" y="17130"/>
                  </a:lnTo>
                  <a:cubicBezTo>
                    <a:pt x="658" y="17126"/>
                    <a:pt x="634" y="17126"/>
                    <a:pt x="609" y="17126"/>
                  </a:cubicBezTo>
                  <a:lnTo>
                    <a:pt x="609" y="17130"/>
                  </a:lnTo>
                  <a:cubicBezTo>
                    <a:pt x="620" y="17284"/>
                    <a:pt x="497" y="17319"/>
                    <a:pt x="413" y="17343"/>
                  </a:cubicBezTo>
                  <a:cubicBezTo>
                    <a:pt x="364" y="17350"/>
                    <a:pt x="315" y="17375"/>
                    <a:pt x="277" y="17410"/>
                  </a:cubicBezTo>
                  <a:cubicBezTo>
                    <a:pt x="259" y="17427"/>
                    <a:pt x="259" y="17441"/>
                    <a:pt x="305" y="17501"/>
                  </a:cubicBezTo>
                  <a:cubicBezTo>
                    <a:pt x="333" y="17539"/>
                    <a:pt x="364" y="17581"/>
                    <a:pt x="347" y="17630"/>
                  </a:cubicBezTo>
                  <a:cubicBezTo>
                    <a:pt x="336" y="17665"/>
                    <a:pt x="308" y="17690"/>
                    <a:pt x="273" y="17697"/>
                  </a:cubicBezTo>
                  <a:cubicBezTo>
                    <a:pt x="186" y="17732"/>
                    <a:pt x="109" y="17784"/>
                    <a:pt x="46" y="17851"/>
                  </a:cubicBezTo>
                  <a:cubicBezTo>
                    <a:pt x="70" y="17833"/>
                    <a:pt x="98" y="17823"/>
                    <a:pt x="126" y="17819"/>
                  </a:cubicBezTo>
                  <a:cubicBezTo>
                    <a:pt x="138" y="17817"/>
                    <a:pt x="150" y="17816"/>
                    <a:pt x="162" y="17816"/>
                  </a:cubicBezTo>
                  <a:cubicBezTo>
                    <a:pt x="251" y="17816"/>
                    <a:pt x="333" y="17873"/>
                    <a:pt x="361" y="17963"/>
                  </a:cubicBezTo>
                  <a:cubicBezTo>
                    <a:pt x="364" y="17973"/>
                    <a:pt x="371" y="17984"/>
                    <a:pt x="378" y="17991"/>
                  </a:cubicBezTo>
                  <a:lnTo>
                    <a:pt x="424" y="17977"/>
                  </a:lnTo>
                  <a:cubicBezTo>
                    <a:pt x="470" y="17960"/>
                    <a:pt x="519" y="17951"/>
                    <a:pt x="567" y="17951"/>
                  </a:cubicBezTo>
                  <a:cubicBezTo>
                    <a:pt x="588" y="17951"/>
                    <a:pt x="609" y="17953"/>
                    <a:pt x="630" y="17956"/>
                  </a:cubicBezTo>
                  <a:cubicBezTo>
                    <a:pt x="753" y="17987"/>
                    <a:pt x="830" y="18110"/>
                    <a:pt x="805" y="18232"/>
                  </a:cubicBezTo>
                  <a:cubicBezTo>
                    <a:pt x="789" y="18313"/>
                    <a:pt x="738" y="18367"/>
                    <a:pt x="675" y="18367"/>
                  </a:cubicBezTo>
                  <a:cubicBezTo>
                    <a:pt x="670" y="18367"/>
                    <a:pt x="664" y="18366"/>
                    <a:pt x="658" y="18366"/>
                  </a:cubicBezTo>
                  <a:cubicBezTo>
                    <a:pt x="644" y="18369"/>
                    <a:pt x="634" y="18376"/>
                    <a:pt x="623" y="18383"/>
                  </a:cubicBezTo>
                  <a:cubicBezTo>
                    <a:pt x="571" y="18453"/>
                    <a:pt x="546" y="18544"/>
                    <a:pt x="560" y="18632"/>
                  </a:cubicBezTo>
                  <a:cubicBezTo>
                    <a:pt x="560" y="18646"/>
                    <a:pt x="567" y="18649"/>
                    <a:pt x="567" y="18649"/>
                  </a:cubicBezTo>
                  <a:cubicBezTo>
                    <a:pt x="576" y="18656"/>
                    <a:pt x="592" y="18658"/>
                    <a:pt x="612" y="18658"/>
                  </a:cubicBezTo>
                  <a:cubicBezTo>
                    <a:pt x="656" y="18658"/>
                    <a:pt x="720" y="18646"/>
                    <a:pt x="763" y="18639"/>
                  </a:cubicBezTo>
                  <a:cubicBezTo>
                    <a:pt x="824" y="18627"/>
                    <a:pt x="885" y="18616"/>
                    <a:pt x="941" y="18616"/>
                  </a:cubicBezTo>
                  <a:cubicBezTo>
                    <a:pt x="971" y="18616"/>
                    <a:pt x="1000" y="18619"/>
                    <a:pt x="1026" y="18628"/>
                  </a:cubicBezTo>
                  <a:cubicBezTo>
                    <a:pt x="1110" y="18656"/>
                    <a:pt x="1166" y="18737"/>
                    <a:pt x="1166" y="18821"/>
                  </a:cubicBezTo>
                  <a:cubicBezTo>
                    <a:pt x="1170" y="18898"/>
                    <a:pt x="1138" y="18961"/>
                    <a:pt x="1089" y="18982"/>
                  </a:cubicBezTo>
                  <a:cubicBezTo>
                    <a:pt x="1077" y="18987"/>
                    <a:pt x="1063" y="18990"/>
                    <a:pt x="1050" y="18990"/>
                  </a:cubicBezTo>
                  <a:cubicBezTo>
                    <a:pt x="1021" y="18990"/>
                    <a:pt x="993" y="18978"/>
                    <a:pt x="973" y="18954"/>
                  </a:cubicBezTo>
                  <a:cubicBezTo>
                    <a:pt x="908" y="18889"/>
                    <a:pt x="819" y="18827"/>
                    <a:pt x="762" y="18827"/>
                  </a:cubicBezTo>
                  <a:cubicBezTo>
                    <a:pt x="758" y="18827"/>
                    <a:pt x="753" y="18827"/>
                    <a:pt x="749" y="18828"/>
                  </a:cubicBezTo>
                  <a:cubicBezTo>
                    <a:pt x="732" y="18828"/>
                    <a:pt x="718" y="18842"/>
                    <a:pt x="711" y="18856"/>
                  </a:cubicBezTo>
                  <a:cubicBezTo>
                    <a:pt x="659" y="18946"/>
                    <a:pt x="592" y="18975"/>
                    <a:pt x="524" y="18975"/>
                  </a:cubicBezTo>
                  <a:cubicBezTo>
                    <a:pt x="451" y="18975"/>
                    <a:pt x="377" y="18941"/>
                    <a:pt x="322" y="18915"/>
                  </a:cubicBezTo>
                  <a:lnTo>
                    <a:pt x="301" y="18905"/>
                  </a:lnTo>
                  <a:cubicBezTo>
                    <a:pt x="300" y="18904"/>
                    <a:pt x="298" y="18904"/>
                    <a:pt x="297" y="18904"/>
                  </a:cubicBezTo>
                  <a:cubicBezTo>
                    <a:pt x="270" y="18904"/>
                    <a:pt x="187" y="18930"/>
                    <a:pt x="95" y="18992"/>
                  </a:cubicBezTo>
                  <a:cubicBezTo>
                    <a:pt x="56" y="19020"/>
                    <a:pt x="21" y="19055"/>
                    <a:pt x="0" y="19097"/>
                  </a:cubicBezTo>
                  <a:cubicBezTo>
                    <a:pt x="63" y="19146"/>
                    <a:pt x="112" y="19209"/>
                    <a:pt x="144" y="19283"/>
                  </a:cubicBezTo>
                  <a:cubicBezTo>
                    <a:pt x="151" y="19297"/>
                    <a:pt x="158" y="19311"/>
                    <a:pt x="165" y="19325"/>
                  </a:cubicBezTo>
                  <a:cubicBezTo>
                    <a:pt x="235" y="19314"/>
                    <a:pt x="340" y="19262"/>
                    <a:pt x="378" y="19195"/>
                  </a:cubicBezTo>
                  <a:cubicBezTo>
                    <a:pt x="413" y="19119"/>
                    <a:pt x="499" y="19049"/>
                    <a:pt x="583" y="19049"/>
                  </a:cubicBezTo>
                  <a:cubicBezTo>
                    <a:pt x="592" y="19049"/>
                    <a:pt x="601" y="19050"/>
                    <a:pt x="609" y="19052"/>
                  </a:cubicBezTo>
                  <a:cubicBezTo>
                    <a:pt x="651" y="19062"/>
                    <a:pt x="725" y="19097"/>
                    <a:pt x="732" y="19244"/>
                  </a:cubicBezTo>
                  <a:cubicBezTo>
                    <a:pt x="742" y="19426"/>
                    <a:pt x="602" y="19454"/>
                    <a:pt x="529" y="19468"/>
                  </a:cubicBezTo>
                  <a:cubicBezTo>
                    <a:pt x="483" y="19479"/>
                    <a:pt x="455" y="19486"/>
                    <a:pt x="448" y="19503"/>
                  </a:cubicBezTo>
                  <a:cubicBezTo>
                    <a:pt x="399" y="19626"/>
                    <a:pt x="308" y="19727"/>
                    <a:pt x="137" y="19857"/>
                  </a:cubicBezTo>
                  <a:cubicBezTo>
                    <a:pt x="91" y="19892"/>
                    <a:pt x="98" y="19923"/>
                    <a:pt x="112" y="19944"/>
                  </a:cubicBezTo>
                  <a:cubicBezTo>
                    <a:pt x="123" y="19966"/>
                    <a:pt x="144" y="19979"/>
                    <a:pt x="168" y="19979"/>
                  </a:cubicBezTo>
                  <a:cubicBezTo>
                    <a:pt x="175" y="19979"/>
                    <a:pt x="182" y="19978"/>
                    <a:pt x="189" y="19976"/>
                  </a:cubicBezTo>
                  <a:cubicBezTo>
                    <a:pt x="207" y="19961"/>
                    <a:pt x="227" y="19954"/>
                    <a:pt x="246" y="19954"/>
                  </a:cubicBezTo>
                  <a:cubicBezTo>
                    <a:pt x="304" y="19954"/>
                    <a:pt x="356" y="20012"/>
                    <a:pt x="333" y="20077"/>
                  </a:cubicBezTo>
                  <a:cubicBezTo>
                    <a:pt x="329" y="20133"/>
                    <a:pt x="333" y="20133"/>
                    <a:pt x="361" y="20137"/>
                  </a:cubicBezTo>
                  <a:cubicBezTo>
                    <a:pt x="371" y="20140"/>
                    <a:pt x="380" y="20142"/>
                    <a:pt x="390" y="20142"/>
                  </a:cubicBezTo>
                  <a:cubicBezTo>
                    <a:pt x="411" y="20142"/>
                    <a:pt x="431" y="20134"/>
                    <a:pt x="448" y="20119"/>
                  </a:cubicBezTo>
                  <a:cubicBezTo>
                    <a:pt x="469" y="20084"/>
                    <a:pt x="473" y="20042"/>
                    <a:pt x="455" y="20004"/>
                  </a:cubicBezTo>
                  <a:cubicBezTo>
                    <a:pt x="427" y="19902"/>
                    <a:pt x="476" y="19720"/>
                    <a:pt x="585" y="19654"/>
                  </a:cubicBezTo>
                  <a:cubicBezTo>
                    <a:pt x="612" y="19637"/>
                    <a:pt x="642" y="19628"/>
                    <a:pt x="673" y="19628"/>
                  </a:cubicBezTo>
                  <a:cubicBezTo>
                    <a:pt x="717" y="19628"/>
                    <a:pt x="762" y="19646"/>
                    <a:pt x="795" y="19682"/>
                  </a:cubicBezTo>
                  <a:cubicBezTo>
                    <a:pt x="924" y="19804"/>
                    <a:pt x="844" y="19937"/>
                    <a:pt x="791" y="20014"/>
                  </a:cubicBezTo>
                  <a:cubicBezTo>
                    <a:pt x="770" y="20046"/>
                    <a:pt x="753" y="20081"/>
                    <a:pt x="742" y="20119"/>
                  </a:cubicBezTo>
                  <a:cubicBezTo>
                    <a:pt x="739" y="20193"/>
                    <a:pt x="725" y="20263"/>
                    <a:pt x="700" y="20333"/>
                  </a:cubicBezTo>
                  <a:cubicBezTo>
                    <a:pt x="676" y="20396"/>
                    <a:pt x="662" y="20463"/>
                    <a:pt x="658" y="20529"/>
                  </a:cubicBezTo>
                  <a:cubicBezTo>
                    <a:pt x="662" y="20603"/>
                    <a:pt x="613" y="20666"/>
                    <a:pt x="546" y="20687"/>
                  </a:cubicBezTo>
                  <a:cubicBezTo>
                    <a:pt x="511" y="20704"/>
                    <a:pt x="511" y="20704"/>
                    <a:pt x="511" y="20732"/>
                  </a:cubicBezTo>
                  <a:cubicBezTo>
                    <a:pt x="522" y="20837"/>
                    <a:pt x="434" y="20872"/>
                    <a:pt x="364" y="20886"/>
                  </a:cubicBezTo>
                  <a:cubicBezTo>
                    <a:pt x="413" y="20963"/>
                    <a:pt x="361" y="21051"/>
                    <a:pt x="333" y="21096"/>
                  </a:cubicBezTo>
                  <a:cubicBezTo>
                    <a:pt x="319" y="21117"/>
                    <a:pt x="308" y="21142"/>
                    <a:pt x="301" y="21166"/>
                  </a:cubicBezTo>
                  <a:cubicBezTo>
                    <a:pt x="315" y="21156"/>
                    <a:pt x="326" y="21145"/>
                    <a:pt x="340" y="21135"/>
                  </a:cubicBezTo>
                  <a:cubicBezTo>
                    <a:pt x="379" y="21098"/>
                    <a:pt x="434" y="21051"/>
                    <a:pt x="507" y="21051"/>
                  </a:cubicBezTo>
                  <a:cubicBezTo>
                    <a:pt x="526" y="21051"/>
                    <a:pt x="546" y="21054"/>
                    <a:pt x="567" y="21061"/>
                  </a:cubicBezTo>
                  <a:cubicBezTo>
                    <a:pt x="592" y="21072"/>
                    <a:pt x="620" y="21086"/>
                    <a:pt x="644" y="21096"/>
                  </a:cubicBezTo>
                  <a:cubicBezTo>
                    <a:pt x="664" y="21105"/>
                    <a:pt x="676" y="21111"/>
                    <a:pt x="691" y="21111"/>
                  </a:cubicBezTo>
                  <a:cubicBezTo>
                    <a:pt x="711" y="21111"/>
                    <a:pt x="737" y="21101"/>
                    <a:pt x="795" y="21075"/>
                  </a:cubicBezTo>
                  <a:cubicBezTo>
                    <a:pt x="825" y="21062"/>
                    <a:pt x="856" y="21056"/>
                    <a:pt x="887" y="21056"/>
                  </a:cubicBezTo>
                  <a:cubicBezTo>
                    <a:pt x="931" y="21056"/>
                    <a:pt x="975" y="21069"/>
                    <a:pt x="1012" y="21096"/>
                  </a:cubicBezTo>
                  <a:cubicBezTo>
                    <a:pt x="1061" y="21135"/>
                    <a:pt x="1086" y="21194"/>
                    <a:pt x="1075" y="21257"/>
                  </a:cubicBezTo>
                  <a:cubicBezTo>
                    <a:pt x="1061" y="21317"/>
                    <a:pt x="1012" y="21366"/>
                    <a:pt x="949" y="21383"/>
                  </a:cubicBezTo>
                  <a:cubicBezTo>
                    <a:pt x="882" y="21404"/>
                    <a:pt x="823" y="21443"/>
                    <a:pt x="770" y="21495"/>
                  </a:cubicBezTo>
                  <a:cubicBezTo>
                    <a:pt x="806" y="21485"/>
                    <a:pt x="855" y="21471"/>
                    <a:pt x="904" y="21471"/>
                  </a:cubicBezTo>
                  <a:cubicBezTo>
                    <a:pt x="971" y="21471"/>
                    <a:pt x="1038" y="21497"/>
                    <a:pt x="1068" y="21590"/>
                  </a:cubicBezTo>
                  <a:cubicBezTo>
                    <a:pt x="1072" y="21607"/>
                    <a:pt x="1079" y="21625"/>
                    <a:pt x="1089" y="21639"/>
                  </a:cubicBezTo>
                  <a:cubicBezTo>
                    <a:pt x="1110" y="21611"/>
                    <a:pt x="1121" y="21579"/>
                    <a:pt x="1121" y="21544"/>
                  </a:cubicBezTo>
                  <a:cubicBezTo>
                    <a:pt x="1121" y="21474"/>
                    <a:pt x="1173" y="21415"/>
                    <a:pt x="1243" y="21408"/>
                  </a:cubicBezTo>
                  <a:cubicBezTo>
                    <a:pt x="1250" y="21407"/>
                    <a:pt x="1256" y="21407"/>
                    <a:pt x="1263" y="21407"/>
                  </a:cubicBezTo>
                  <a:cubicBezTo>
                    <a:pt x="1388" y="21407"/>
                    <a:pt x="1560" y="21526"/>
                    <a:pt x="1600" y="21649"/>
                  </a:cubicBezTo>
                  <a:cubicBezTo>
                    <a:pt x="1618" y="21702"/>
                    <a:pt x="1604" y="21761"/>
                    <a:pt x="1565" y="21800"/>
                  </a:cubicBezTo>
                  <a:cubicBezTo>
                    <a:pt x="1490" y="21889"/>
                    <a:pt x="1300" y="21939"/>
                    <a:pt x="1146" y="21939"/>
                  </a:cubicBezTo>
                  <a:cubicBezTo>
                    <a:pt x="1108" y="21939"/>
                    <a:pt x="1072" y="21936"/>
                    <a:pt x="1040" y="21929"/>
                  </a:cubicBezTo>
                  <a:cubicBezTo>
                    <a:pt x="1030" y="21926"/>
                    <a:pt x="1020" y="21925"/>
                    <a:pt x="1010" y="21925"/>
                  </a:cubicBezTo>
                  <a:cubicBezTo>
                    <a:pt x="977" y="21925"/>
                    <a:pt x="943" y="21942"/>
                    <a:pt x="924" y="21971"/>
                  </a:cubicBezTo>
                  <a:cubicBezTo>
                    <a:pt x="896" y="22031"/>
                    <a:pt x="903" y="22101"/>
                    <a:pt x="949" y="22153"/>
                  </a:cubicBezTo>
                  <a:cubicBezTo>
                    <a:pt x="977" y="22192"/>
                    <a:pt x="998" y="22192"/>
                    <a:pt x="1005" y="22192"/>
                  </a:cubicBezTo>
                  <a:cubicBezTo>
                    <a:pt x="1006" y="22192"/>
                    <a:pt x="1007" y="22192"/>
                    <a:pt x="1008" y="22192"/>
                  </a:cubicBezTo>
                  <a:cubicBezTo>
                    <a:pt x="1068" y="22192"/>
                    <a:pt x="1160" y="22103"/>
                    <a:pt x="1233" y="22027"/>
                  </a:cubicBezTo>
                  <a:lnTo>
                    <a:pt x="1250" y="22013"/>
                  </a:lnTo>
                  <a:cubicBezTo>
                    <a:pt x="1322" y="21939"/>
                    <a:pt x="1489" y="21910"/>
                    <a:pt x="1658" y="21910"/>
                  </a:cubicBezTo>
                  <a:cubicBezTo>
                    <a:pt x="1769" y="21910"/>
                    <a:pt x="1880" y="21923"/>
                    <a:pt x="1968" y="21943"/>
                  </a:cubicBezTo>
                  <a:cubicBezTo>
                    <a:pt x="2101" y="21975"/>
                    <a:pt x="2174" y="22020"/>
                    <a:pt x="2195" y="22087"/>
                  </a:cubicBezTo>
                  <a:cubicBezTo>
                    <a:pt x="2209" y="22122"/>
                    <a:pt x="2206" y="22164"/>
                    <a:pt x="2181" y="22195"/>
                  </a:cubicBezTo>
                  <a:cubicBezTo>
                    <a:pt x="2149" y="22241"/>
                    <a:pt x="2090" y="22250"/>
                    <a:pt x="2022" y="22250"/>
                  </a:cubicBezTo>
                  <a:cubicBezTo>
                    <a:pt x="2001" y="22250"/>
                    <a:pt x="1979" y="22249"/>
                    <a:pt x="1957" y="22248"/>
                  </a:cubicBezTo>
                  <a:cubicBezTo>
                    <a:pt x="1947" y="22247"/>
                    <a:pt x="1936" y="22247"/>
                    <a:pt x="1926" y="22247"/>
                  </a:cubicBezTo>
                  <a:cubicBezTo>
                    <a:pt x="1900" y="22247"/>
                    <a:pt x="1873" y="22249"/>
                    <a:pt x="1849" y="22251"/>
                  </a:cubicBezTo>
                  <a:cubicBezTo>
                    <a:pt x="1800" y="22339"/>
                    <a:pt x="1642" y="22388"/>
                    <a:pt x="1544" y="22388"/>
                  </a:cubicBezTo>
                  <a:cubicBezTo>
                    <a:pt x="1446" y="22388"/>
                    <a:pt x="1415" y="22342"/>
                    <a:pt x="1397" y="22307"/>
                  </a:cubicBezTo>
                  <a:cubicBezTo>
                    <a:pt x="1362" y="22314"/>
                    <a:pt x="1334" y="22328"/>
                    <a:pt x="1310" y="22346"/>
                  </a:cubicBezTo>
                  <a:cubicBezTo>
                    <a:pt x="1261" y="22374"/>
                    <a:pt x="1229" y="22423"/>
                    <a:pt x="1219" y="22476"/>
                  </a:cubicBezTo>
                  <a:cubicBezTo>
                    <a:pt x="1215" y="22528"/>
                    <a:pt x="1194" y="22577"/>
                    <a:pt x="1159" y="22619"/>
                  </a:cubicBezTo>
                  <a:lnTo>
                    <a:pt x="1184" y="22626"/>
                  </a:lnTo>
                  <a:cubicBezTo>
                    <a:pt x="1198" y="22630"/>
                    <a:pt x="1210" y="22633"/>
                    <a:pt x="1221" y="22633"/>
                  </a:cubicBezTo>
                  <a:cubicBezTo>
                    <a:pt x="1253" y="22633"/>
                    <a:pt x="1272" y="22612"/>
                    <a:pt x="1306" y="22570"/>
                  </a:cubicBezTo>
                  <a:cubicBezTo>
                    <a:pt x="1365" y="22501"/>
                    <a:pt x="1442" y="22415"/>
                    <a:pt x="1625" y="22415"/>
                  </a:cubicBezTo>
                  <a:cubicBezTo>
                    <a:pt x="1639" y="22415"/>
                    <a:pt x="1652" y="22415"/>
                    <a:pt x="1667" y="22416"/>
                  </a:cubicBezTo>
                  <a:cubicBezTo>
                    <a:pt x="1677" y="22417"/>
                    <a:pt x="1687" y="22417"/>
                    <a:pt x="1697" y="22417"/>
                  </a:cubicBezTo>
                  <a:cubicBezTo>
                    <a:pt x="1827" y="22417"/>
                    <a:pt x="1932" y="22356"/>
                    <a:pt x="2020" y="22307"/>
                  </a:cubicBezTo>
                  <a:cubicBezTo>
                    <a:pt x="2085" y="22268"/>
                    <a:pt x="2144" y="22235"/>
                    <a:pt x="2200" y="22235"/>
                  </a:cubicBezTo>
                  <a:cubicBezTo>
                    <a:pt x="2214" y="22235"/>
                    <a:pt x="2227" y="22237"/>
                    <a:pt x="2241" y="22241"/>
                  </a:cubicBezTo>
                  <a:cubicBezTo>
                    <a:pt x="2286" y="22255"/>
                    <a:pt x="2321" y="22290"/>
                    <a:pt x="2339" y="22332"/>
                  </a:cubicBezTo>
                  <a:cubicBezTo>
                    <a:pt x="2388" y="22430"/>
                    <a:pt x="2356" y="22535"/>
                    <a:pt x="2255" y="22612"/>
                  </a:cubicBezTo>
                  <a:cubicBezTo>
                    <a:pt x="2184" y="22666"/>
                    <a:pt x="2087" y="22700"/>
                    <a:pt x="1997" y="22700"/>
                  </a:cubicBezTo>
                  <a:cubicBezTo>
                    <a:pt x="1931" y="22700"/>
                    <a:pt x="1869" y="22682"/>
                    <a:pt x="1824" y="22640"/>
                  </a:cubicBezTo>
                  <a:cubicBezTo>
                    <a:pt x="1813" y="22627"/>
                    <a:pt x="1797" y="22620"/>
                    <a:pt x="1782" y="22620"/>
                  </a:cubicBezTo>
                  <a:cubicBezTo>
                    <a:pt x="1774" y="22620"/>
                    <a:pt x="1765" y="22622"/>
                    <a:pt x="1758" y="22626"/>
                  </a:cubicBezTo>
                  <a:cubicBezTo>
                    <a:pt x="1705" y="22654"/>
                    <a:pt x="1646" y="22759"/>
                    <a:pt x="1653" y="22854"/>
                  </a:cubicBezTo>
                  <a:cubicBezTo>
                    <a:pt x="1660" y="22896"/>
                    <a:pt x="1642" y="22938"/>
                    <a:pt x="1611" y="22966"/>
                  </a:cubicBezTo>
                  <a:cubicBezTo>
                    <a:pt x="1585" y="22985"/>
                    <a:pt x="1554" y="22993"/>
                    <a:pt x="1517" y="22993"/>
                  </a:cubicBezTo>
                  <a:cubicBezTo>
                    <a:pt x="1441" y="22993"/>
                    <a:pt x="1342" y="22957"/>
                    <a:pt x="1226" y="22917"/>
                  </a:cubicBezTo>
                  <a:cubicBezTo>
                    <a:pt x="1152" y="22889"/>
                    <a:pt x="1079" y="22864"/>
                    <a:pt x="1001" y="22850"/>
                  </a:cubicBezTo>
                  <a:cubicBezTo>
                    <a:pt x="994" y="22848"/>
                    <a:pt x="987" y="22847"/>
                    <a:pt x="981" y="22847"/>
                  </a:cubicBezTo>
                  <a:cubicBezTo>
                    <a:pt x="974" y="22847"/>
                    <a:pt x="968" y="22848"/>
                    <a:pt x="963" y="22850"/>
                  </a:cubicBezTo>
                  <a:cubicBezTo>
                    <a:pt x="959" y="22878"/>
                    <a:pt x="998" y="22980"/>
                    <a:pt x="1117" y="23102"/>
                  </a:cubicBezTo>
                  <a:cubicBezTo>
                    <a:pt x="1161" y="23149"/>
                    <a:pt x="1193" y="23163"/>
                    <a:pt x="1230" y="23163"/>
                  </a:cubicBezTo>
                  <a:cubicBezTo>
                    <a:pt x="1249" y="23163"/>
                    <a:pt x="1269" y="23159"/>
                    <a:pt x="1292" y="23155"/>
                  </a:cubicBezTo>
                  <a:cubicBezTo>
                    <a:pt x="1321" y="23147"/>
                    <a:pt x="1350" y="23144"/>
                    <a:pt x="1379" y="23144"/>
                  </a:cubicBezTo>
                  <a:cubicBezTo>
                    <a:pt x="1449" y="23144"/>
                    <a:pt x="1516" y="23164"/>
                    <a:pt x="1576" y="23204"/>
                  </a:cubicBezTo>
                  <a:cubicBezTo>
                    <a:pt x="1635" y="23242"/>
                    <a:pt x="1691" y="23288"/>
                    <a:pt x="1740" y="23340"/>
                  </a:cubicBezTo>
                  <a:cubicBezTo>
                    <a:pt x="1758" y="23361"/>
                    <a:pt x="1775" y="23375"/>
                    <a:pt x="1796" y="23389"/>
                  </a:cubicBezTo>
                  <a:cubicBezTo>
                    <a:pt x="1796" y="23389"/>
                    <a:pt x="1810" y="23389"/>
                    <a:pt x="1849" y="23354"/>
                  </a:cubicBezTo>
                  <a:cubicBezTo>
                    <a:pt x="1859" y="23347"/>
                    <a:pt x="1866" y="23337"/>
                    <a:pt x="1877" y="23330"/>
                  </a:cubicBezTo>
                  <a:lnTo>
                    <a:pt x="1852" y="23319"/>
                  </a:lnTo>
                  <a:cubicBezTo>
                    <a:pt x="1821" y="23309"/>
                    <a:pt x="1789" y="23295"/>
                    <a:pt x="1761" y="23277"/>
                  </a:cubicBezTo>
                  <a:cubicBezTo>
                    <a:pt x="1691" y="23232"/>
                    <a:pt x="1670" y="23137"/>
                    <a:pt x="1712" y="23064"/>
                  </a:cubicBezTo>
                  <a:cubicBezTo>
                    <a:pt x="1742" y="23007"/>
                    <a:pt x="1804" y="22966"/>
                    <a:pt x="1889" y="22966"/>
                  </a:cubicBezTo>
                  <a:cubicBezTo>
                    <a:pt x="1934" y="22966"/>
                    <a:pt x="1985" y="22977"/>
                    <a:pt x="2041" y="23004"/>
                  </a:cubicBezTo>
                  <a:cubicBezTo>
                    <a:pt x="2074" y="23019"/>
                    <a:pt x="2109" y="23027"/>
                    <a:pt x="2144" y="23027"/>
                  </a:cubicBezTo>
                  <a:cubicBezTo>
                    <a:pt x="2198" y="23027"/>
                    <a:pt x="2251" y="23009"/>
                    <a:pt x="2293" y="22973"/>
                  </a:cubicBezTo>
                  <a:cubicBezTo>
                    <a:pt x="2374" y="22903"/>
                    <a:pt x="2405" y="22794"/>
                    <a:pt x="2374" y="22693"/>
                  </a:cubicBezTo>
                  <a:cubicBezTo>
                    <a:pt x="2279" y="22307"/>
                    <a:pt x="2699" y="22160"/>
                    <a:pt x="2899" y="22090"/>
                  </a:cubicBezTo>
                  <a:cubicBezTo>
                    <a:pt x="2946" y="22075"/>
                    <a:pt x="2985" y="22068"/>
                    <a:pt x="3015" y="22068"/>
                  </a:cubicBezTo>
                  <a:cubicBezTo>
                    <a:pt x="3094" y="22068"/>
                    <a:pt x="3123" y="22109"/>
                    <a:pt x="3134" y="22139"/>
                  </a:cubicBezTo>
                  <a:cubicBezTo>
                    <a:pt x="3179" y="22248"/>
                    <a:pt x="3025" y="22420"/>
                    <a:pt x="2874" y="22483"/>
                  </a:cubicBezTo>
                  <a:cubicBezTo>
                    <a:pt x="2755" y="22532"/>
                    <a:pt x="2734" y="22556"/>
                    <a:pt x="2731" y="22570"/>
                  </a:cubicBezTo>
                  <a:cubicBezTo>
                    <a:pt x="2727" y="22581"/>
                    <a:pt x="2731" y="22605"/>
                    <a:pt x="2811" y="22693"/>
                  </a:cubicBezTo>
                  <a:cubicBezTo>
                    <a:pt x="2835" y="22718"/>
                    <a:pt x="2860" y="22730"/>
                    <a:pt x="2890" y="22730"/>
                  </a:cubicBezTo>
                  <a:cubicBezTo>
                    <a:pt x="2922" y="22730"/>
                    <a:pt x="2961" y="22717"/>
                    <a:pt x="3014" y="22696"/>
                  </a:cubicBezTo>
                  <a:cubicBezTo>
                    <a:pt x="3062" y="22679"/>
                    <a:pt x="3118" y="22658"/>
                    <a:pt x="3173" y="22658"/>
                  </a:cubicBezTo>
                  <a:cubicBezTo>
                    <a:pt x="3219" y="22658"/>
                    <a:pt x="3266" y="22672"/>
                    <a:pt x="3309" y="22714"/>
                  </a:cubicBezTo>
                  <a:cubicBezTo>
                    <a:pt x="3344" y="22745"/>
                    <a:pt x="3358" y="22791"/>
                    <a:pt x="3351" y="22836"/>
                  </a:cubicBezTo>
                  <a:cubicBezTo>
                    <a:pt x="3333" y="22903"/>
                    <a:pt x="3256" y="22927"/>
                    <a:pt x="3172" y="22955"/>
                  </a:cubicBezTo>
                  <a:cubicBezTo>
                    <a:pt x="3116" y="22973"/>
                    <a:pt x="3032" y="22997"/>
                    <a:pt x="3014" y="23032"/>
                  </a:cubicBezTo>
                  <a:cubicBezTo>
                    <a:pt x="3004" y="23057"/>
                    <a:pt x="3035" y="23102"/>
                    <a:pt x="3060" y="23148"/>
                  </a:cubicBezTo>
                  <a:cubicBezTo>
                    <a:pt x="3095" y="23204"/>
                    <a:pt x="3137" y="23270"/>
                    <a:pt x="3116" y="23344"/>
                  </a:cubicBezTo>
                  <a:cubicBezTo>
                    <a:pt x="3098" y="23393"/>
                    <a:pt x="3056" y="23431"/>
                    <a:pt x="3007" y="23452"/>
                  </a:cubicBezTo>
                  <a:cubicBezTo>
                    <a:pt x="2986" y="23465"/>
                    <a:pt x="2961" y="23471"/>
                    <a:pt x="2936" y="23471"/>
                  </a:cubicBezTo>
                  <a:cubicBezTo>
                    <a:pt x="2914" y="23471"/>
                    <a:pt x="2891" y="23466"/>
                    <a:pt x="2871" y="23456"/>
                  </a:cubicBezTo>
                  <a:cubicBezTo>
                    <a:pt x="2790" y="23410"/>
                    <a:pt x="2776" y="23295"/>
                    <a:pt x="2762" y="23172"/>
                  </a:cubicBezTo>
                  <a:cubicBezTo>
                    <a:pt x="2755" y="23116"/>
                    <a:pt x="2741" y="23022"/>
                    <a:pt x="2724" y="23004"/>
                  </a:cubicBezTo>
                  <a:cubicBezTo>
                    <a:pt x="2718" y="23000"/>
                    <a:pt x="2708" y="22997"/>
                    <a:pt x="2697" y="22997"/>
                  </a:cubicBezTo>
                  <a:cubicBezTo>
                    <a:pt x="2687" y="22997"/>
                    <a:pt x="2678" y="22999"/>
                    <a:pt x="2671" y="23008"/>
                  </a:cubicBezTo>
                  <a:cubicBezTo>
                    <a:pt x="2657" y="23022"/>
                    <a:pt x="2633" y="23106"/>
                    <a:pt x="2699" y="23256"/>
                  </a:cubicBezTo>
                  <a:cubicBezTo>
                    <a:pt x="2724" y="23309"/>
                    <a:pt x="2769" y="23417"/>
                    <a:pt x="2699" y="23463"/>
                  </a:cubicBezTo>
                  <a:cubicBezTo>
                    <a:pt x="2692" y="23468"/>
                    <a:pt x="2679" y="23477"/>
                    <a:pt x="2656" y="23477"/>
                  </a:cubicBezTo>
                  <a:cubicBezTo>
                    <a:pt x="2607" y="23477"/>
                    <a:pt x="2512" y="23436"/>
                    <a:pt x="2325" y="23232"/>
                  </a:cubicBezTo>
                  <a:cubicBezTo>
                    <a:pt x="2314" y="23214"/>
                    <a:pt x="2297" y="23207"/>
                    <a:pt x="2279" y="23207"/>
                  </a:cubicBezTo>
                  <a:cubicBezTo>
                    <a:pt x="2258" y="23214"/>
                    <a:pt x="2244" y="23228"/>
                    <a:pt x="2241" y="23249"/>
                  </a:cubicBezTo>
                  <a:cubicBezTo>
                    <a:pt x="2234" y="23284"/>
                    <a:pt x="2244" y="23323"/>
                    <a:pt x="2276" y="23344"/>
                  </a:cubicBezTo>
                  <a:cubicBezTo>
                    <a:pt x="2293" y="23365"/>
                    <a:pt x="2339" y="23410"/>
                    <a:pt x="2318" y="23466"/>
                  </a:cubicBezTo>
                  <a:cubicBezTo>
                    <a:pt x="2297" y="23522"/>
                    <a:pt x="2237" y="23529"/>
                    <a:pt x="2171" y="23533"/>
                  </a:cubicBezTo>
                  <a:cubicBezTo>
                    <a:pt x="2048" y="23543"/>
                    <a:pt x="2013" y="23557"/>
                    <a:pt x="2013" y="23610"/>
                  </a:cubicBezTo>
                  <a:cubicBezTo>
                    <a:pt x="2013" y="23627"/>
                    <a:pt x="2017" y="23645"/>
                    <a:pt x="2020" y="23659"/>
                  </a:cubicBezTo>
                  <a:cubicBezTo>
                    <a:pt x="2048" y="23659"/>
                    <a:pt x="2073" y="23652"/>
                    <a:pt x="2101" y="23645"/>
                  </a:cubicBezTo>
                  <a:cubicBezTo>
                    <a:pt x="2152" y="23630"/>
                    <a:pt x="2207" y="23623"/>
                    <a:pt x="2261" y="23623"/>
                  </a:cubicBezTo>
                  <a:cubicBezTo>
                    <a:pt x="2295" y="23623"/>
                    <a:pt x="2330" y="23625"/>
                    <a:pt x="2363" y="23631"/>
                  </a:cubicBezTo>
                  <a:cubicBezTo>
                    <a:pt x="2524" y="23666"/>
                    <a:pt x="2556" y="23813"/>
                    <a:pt x="2580" y="23932"/>
                  </a:cubicBezTo>
                  <a:cubicBezTo>
                    <a:pt x="2587" y="23995"/>
                    <a:pt x="2612" y="24054"/>
                    <a:pt x="2647" y="24107"/>
                  </a:cubicBezTo>
                  <a:cubicBezTo>
                    <a:pt x="2650" y="24082"/>
                    <a:pt x="2650" y="24047"/>
                    <a:pt x="2654" y="24023"/>
                  </a:cubicBezTo>
                  <a:cubicBezTo>
                    <a:pt x="2661" y="23890"/>
                    <a:pt x="2671" y="23718"/>
                    <a:pt x="2808" y="23690"/>
                  </a:cubicBezTo>
                  <a:cubicBezTo>
                    <a:pt x="2820" y="23688"/>
                    <a:pt x="2832" y="23687"/>
                    <a:pt x="2842" y="23687"/>
                  </a:cubicBezTo>
                  <a:cubicBezTo>
                    <a:pt x="2946" y="23687"/>
                    <a:pt x="2971" y="23803"/>
                    <a:pt x="2990" y="23879"/>
                  </a:cubicBezTo>
                  <a:cubicBezTo>
                    <a:pt x="3014" y="24005"/>
                    <a:pt x="3046" y="24142"/>
                    <a:pt x="3228" y="24201"/>
                  </a:cubicBezTo>
                  <a:cubicBezTo>
                    <a:pt x="3256" y="24212"/>
                    <a:pt x="3281" y="24219"/>
                    <a:pt x="3298" y="24222"/>
                  </a:cubicBezTo>
                  <a:cubicBezTo>
                    <a:pt x="3270" y="24149"/>
                    <a:pt x="3295" y="24061"/>
                    <a:pt x="3365" y="24019"/>
                  </a:cubicBezTo>
                  <a:cubicBezTo>
                    <a:pt x="3393" y="23995"/>
                    <a:pt x="3424" y="23984"/>
                    <a:pt x="3459" y="23984"/>
                  </a:cubicBezTo>
                  <a:cubicBezTo>
                    <a:pt x="3575" y="23984"/>
                    <a:pt x="3683" y="24110"/>
                    <a:pt x="3781" y="24226"/>
                  </a:cubicBezTo>
                  <a:cubicBezTo>
                    <a:pt x="3851" y="24310"/>
                    <a:pt x="3932" y="24404"/>
                    <a:pt x="3988" y="24418"/>
                  </a:cubicBezTo>
                  <a:lnTo>
                    <a:pt x="3998" y="24418"/>
                  </a:lnTo>
                  <a:cubicBezTo>
                    <a:pt x="3970" y="24324"/>
                    <a:pt x="3921" y="24233"/>
                    <a:pt x="3851" y="24163"/>
                  </a:cubicBezTo>
                  <a:cubicBezTo>
                    <a:pt x="3820" y="24135"/>
                    <a:pt x="3802" y="24093"/>
                    <a:pt x="3799" y="24051"/>
                  </a:cubicBezTo>
                  <a:lnTo>
                    <a:pt x="3736" y="24051"/>
                  </a:lnTo>
                  <a:cubicBezTo>
                    <a:pt x="3722" y="24051"/>
                    <a:pt x="3711" y="24047"/>
                    <a:pt x="3701" y="24037"/>
                  </a:cubicBezTo>
                  <a:cubicBezTo>
                    <a:pt x="3694" y="24030"/>
                    <a:pt x="3687" y="24023"/>
                    <a:pt x="3683" y="24016"/>
                  </a:cubicBezTo>
                  <a:cubicBezTo>
                    <a:pt x="3638" y="23925"/>
                    <a:pt x="3610" y="23582"/>
                    <a:pt x="3676" y="22244"/>
                  </a:cubicBezTo>
                  <a:lnTo>
                    <a:pt x="3652" y="22244"/>
                  </a:lnTo>
                  <a:cubicBezTo>
                    <a:pt x="3626" y="22245"/>
                    <a:pt x="3599" y="22246"/>
                    <a:pt x="3571" y="22246"/>
                  </a:cubicBezTo>
                  <a:cubicBezTo>
                    <a:pt x="3442" y="22246"/>
                    <a:pt x="3297" y="22232"/>
                    <a:pt x="3225" y="22143"/>
                  </a:cubicBezTo>
                  <a:cubicBezTo>
                    <a:pt x="3183" y="22090"/>
                    <a:pt x="3172" y="22020"/>
                    <a:pt x="3193" y="21957"/>
                  </a:cubicBezTo>
                  <a:cubicBezTo>
                    <a:pt x="3197" y="21933"/>
                    <a:pt x="3207" y="21912"/>
                    <a:pt x="3221" y="21894"/>
                  </a:cubicBezTo>
                  <a:lnTo>
                    <a:pt x="3218" y="21891"/>
                  </a:lnTo>
                  <a:cubicBezTo>
                    <a:pt x="3200" y="21880"/>
                    <a:pt x="3186" y="21870"/>
                    <a:pt x="3172" y="21859"/>
                  </a:cubicBezTo>
                  <a:lnTo>
                    <a:pt x="3162" y="21852"/>
                  </a:lnTo>
                  <a:cubicBezTo>
                    <a:pt x="3148" y="21845"/>
                    <a:pt x="3137" y="21835"/>
                    <a:pt x="3123" y="21828"/>
                  </a:cubicBezTo>
                  <a:lnTo>
                    <a:pt x="3116" y="21824"/>
                  </a:lnTo>
                  <a:cubicBezTo>
                    <a:pt x="3098" y="21817"/>
                    <a:pt x="3084" y="21810"/>
                    <a:pt x="3067" y="21803"/>
                  </a:cubicBezTo>
                  <a:lnTo>
                    <a:pt x="3056" y="21800"/>
                  </a:lnTo>
                  <a:cubicBezTo>
                    <a:pt x="3042" y="21793"/>
                    <a:pt x="3025" y="21789"/>
                    <a:pt x="3011" y="21786"/>
                  </a:cubicBezTo>
                  <a:cubicBezTo>
                    <a:pt x="2937" y="21766"/>
                    <a:pt x="2827" y="21758"/>
                    <a:pt x="2704" y="21758"/>
                  </a:cubicBezTo>
                  <a:cubicBezTo>
                    <a:pt x="2481" y="21758"/>
                    <a:pt x="2219" y="21783"/>
                    <a:pt x="2066" y="21803"/>
                  </a:cubicBezTo>
                  <a:cubicBezTo>
                    <a:pt x="2060" y="21804"/>
                    <a:pt x="2053" y="21805"/>
                    <a:pt x="2047" y="21805"/>
                  </a:cubicBezTo>
                  <a:cubicBezTo>
                    <a:pt x="2027" y="21805"/>
                    <a:pt x="2007" y="21801"/>
                    <a:pt x="1989" y="21793"/>
                  </a:cubicBezTo>
                  <a:cubicBezTo>
                    <a:pt x="1919" y="21768"/>
                    <a:pt x="1873" y="21695"/>
                    <a:pt x="1838" y="21639"/>
                  </a:cubicBezTo>
                  <a:cubicBezTo>
                    <a:pt x="1824" y="21614"/>
                    <a:pt x="1807" y="21593"/>
                    <a:pt x="1789" y="21572"/>
                  </a:cubicBezTo>
                  <a:cubicBezTo>
                    <a:pt x="1758" y="21569"/>
                    <a:pt x="1733" y="21555"/>
                    <a:pt x="1716" y="21530"/>
                  </a:cubicBezTo>
                  <a:cubicBezTo>
                    <a:pt x="1649" y="21436"/>
                    <a:pt x="1642" y="21131"/>
                    <a:pt x="1681" y="20939"/>
                  </a:cubicBezTo>
                  <a:cubicBezTo>
                    <a:pt x="1684" y="20914"/>
                    <a:pt x="1691" y="20886"/>
                    <a:pt x="1702" y="20862"/>
                  </a:cubicBezTo>
                  <a:cubicBezTo>
                    <a:pt x="1702" y="20858"/>
                    <a:pt x="1705" y="20851"/>
                    <a:pt x="1705" y="20844"/>
                  </a:cubicBezTo>
                  <a:cubicBezTo>
                    <a:pt x="1684" y="20820"/>
                    <a:pt x="1544" y="20816"/>
                    <a:pt x="1474" y="20813"/>
                  </a:cubicBezTo>
                  <a:cubicBezTo>
                    <a:pt x="1376" y="20813"/>
                    <a:pt x="1285" y="20809"/>
                    <a:pt x="1226" y="20778"/>
                  </a:cubicBezTo>
                  <a:cubicBezTo>
                    <a:pt x="1117" y="20725"/>
                    <a:pt x="1135" y="20634"/>
                    <a:pt x="1145" y="20575"/>
                  </a:cubicBezTo>
                  <a:cubicBezTo>
                    <a:pt x="1156" y="20515"/>
                    <a:pt x="1163" y="20466"/>
                    <a:pt x="1107" y="20403"/>
                  </a:cubicBezTo>
                  <a:cubicBezTo>
                    <a:pt x="1058" y="20351"/>
                    <a:pt x="1029" y="20284"/>
                    <a:pt x="1019" y="20217"/>
                  </a:cubicBezTo>
                  <a:cubicBezTo>
                    <a:pt x="1012" y="20116"/>
                    <a:pt x="1022" y="20014"/>
                    <a:pt x="1054" y="19920"/>
                  </a:cubicBezTo>
                  <a:cubicBezTo>
                    <a:pt x="1061" y="19899"/>
                    <a:pt x="1068" y="19878"/>
                    <a:pt x="1072" y="19857"/>
                  </a:cubicBezTo>
                  <a:cubicBezTo>
                    <a:pt x="1072" y="19850"/>
                    <a:pt x="1072" y="19846"/>
                    <a:pt x="1075" y="19839"/>
                  </a:cubicBezTo>
                  <a:cubicBezTo>
                    <a:pt x="1093" y="19703"/>
                    <a:pt x="1205" y="19423"/>
                    <a:pt x="1436" y="19423"/>
                  </a:cubicBezTo>
                  <a:cubicBezTo>
                    <a:pt x="1464" y="19423"/>
                    <a:pt x="1471" y="19423"/>
                    <a:pt x="1485" y="19325"/>
                  </a:cubicBezTo>
                  <a:cubicBezTo>
                    <a:pt x="1499" y="19241"/>
                    <a:pt x="1516" y="19129"/>
                    <a:pt x="1628" y="19055"/>
                  </a:cubicBezTo>
                  <a:cubicBezTo>
                    <a:pt x="1656" y="19038"/>
                    <a:pt x="1670" y="19031"/>
                    <a:pt x="1607" y="18926"/>
                  </a:cubicBezTo>
                  <a:cubicBezTo>
                    <a:pt x="1562" y="18849"/>
                    <a:pt x="1492" y="18726"/>
                    <a:pt x="1607" y="18635"/>
                  </a:cubicBezTo>
                  <a:cubicBezTo>
                    <a:pt x="1646" y="18604"/>
                    <a:pt x="1653" y="18562"/>
                    <a:pt x="1663" y="18495"/>
                  </a:cubicBezTo>
                  <a:cubicBezTo>
                    <a:pt x="1670" y="18411"/>
                    <a:pt x="1688" y="18285"/>
                    <a:pt x="1866" y="18261"/>
                  </a:cubicBezTo>
                  <a:cubicBezTo>
                    <a:pt x="1919" y="18253"/>
                    <a:pt x="1926" y="18243"/>
                    <a:pt x="1915" y="18127"/>
                  </a:cubicBezTo>
                  <a:cubicBezTo>
                    <a:pt x="1908" y="18050"/>
                    <a:pt x="1894" y="17921"/>
                    <a:pt x="2020" y="17882"/>
                  </a:cubicBezTo>
                  <a:cubicBezTo>
                    <a:pt x="2027" y="17882"/>
                    <a:pt x="2034" y="17879"/>
                    <a:pt x="2041" y="17875"/>
                  </a:cubicBezTo>
                  <a:cubicBezTo>
                    <a:pt x="2038" y="17844"/>
                    <a:pt x="2031" y="17809"/>
                    <a:pt x="2020" y="17781"/>
                  </a:cubicBezTo>
                  <a:cubicBezTo>
                    <a:pt x="1996" y="17714"/>
                    <a:pt x="1985" y="17648"/>
                    <a:pt x="1982" y="17581"/>
                  </a:cubicBezTo>
                  <a:cubicBezTo>
                    <a:pt x="1985" y="17553"/>
                    <a:pt x="1985" y="17529"/>
                    <a:pt x="1992" y="17504"/>
                  </a:cubicBezTo>
                  <a:cubicBezTo>
                    <a:pt x="2003" y="17445"/>
                    <a:pt x="1999" y="17385"/>
                    <a:pt x="1982" y="17329"/>
                  </a:cubicBezTo>
                  <a:cubicBezTo>
                    <a:pt x="1961" y="17235"/>
                    <a:pt x="1933" y="17102"/>
                    <a:pt x="2115" y="17032"/>
                  </a:cubicBezTo>
                  <a:cubicBezTo>
                    <a:pt x="2153" y="17018"/>
                    <a:pt x="2178" y="17000"/>
                    <a:pt x="2178" y="16983"/>
                  </a:cubicBezTo>
                  <a:cubicBezTo>
                    <a:pt x="2181" y="16955"/>
                    <a:pt x="2143" y="16885"/>
                    <a:pt x="2017" y="16787"/>
                  </a:cubicBezTo>
                  <a:cubicBezTo>
                    <a:pt x="1989" y="16762"/>
                    <a:pt x="1915" y="16706"/>
                    <a:pt x="1940" y="16636"/>
                  </a:cubicBezTo>
                  <a:cubicBezTo>
                    <a:pt x="1968" y="16552"/>
                    <a:pt x="2087" y="16552"/>
                    <a:pt x="2269" y="16552"/>
                  </a:cubicBezTo>
                  <a:cubicBezTo>
                    <a:pt x="2286" y="16552"/>
                    <a:pt x="2293" y="16549"/>
                    <a:pt x="2297" y="16545"/>
                  </a:cubicBezTo>
                  <a:lnTo>
                    <a:pt x="2297" y="16542"/>
                  </a:lnTo>
                  <a:cubicBezTo>
                    <a:pt x="2297" y="16538"/>
                    <a:pt x="2297" y="16531"/>
                    <a:pt x="2297" y="16524"/>
                  </a:cubicBezTo>
                  <a:cubicBezTo>
                    <a:pt x="2297" y="16510"/>
                    <a:pt x="2293" y="16496"/>
                    <a:pt x="2286" y="16482"/>
                  </a:cubicBezTo>
                  <a:cubicBezTo>
                    <a:pt x="2283" y="16475"/>
                    <a:pt x="2276" y="16465"/>
                    <a:pt x="2272" y="16461"/>
                  </a:cubicBezTo>
                  <a:cubicBezTo>
                    <a:pt x="2259" y="16443"/>
                    <a:pt x="2242" y="16434"/>
                    <a:pt x="2222" y="16434"/>
                  </a:cubicBezTo>
                  <a:cubicBezTo>
                    <a:pt x="2216" y="16434"/>
                    <a:pt x="2209" y="16435"/>
                    <a:pt x="2202" y="16437"/>
                  </a:cubicBezTo>
                  <a:cubicBezTo>
                    <a:pt x="2172" y="16446"/>
                    <a:pt x="2142" y="16450"/>
                    <a:pt x="2113" y="16450"/>
                  </a:cubicBezTo>
                  <a:cubicBezTo>
                    <a:pt x="2030" y="16450"/>
                    <a:pt x="1958" y="16413"/>
                    <a:pt x="1919" y="16346"/>
                  </a:cubicBezTo>
                  <a:cubicBezTo>
                    <a:pt x="1863" y="16251"/>
                    <a:pt x="1884" y="16135"/>
                    <a:pt x="1975" y="16048"/>
                  </a:cubicBezTo>
                  <a:cubicBezTo>
                    <a:pt x="2010" y="16013"/>
                    <a:pt x="2010" y="15995"/>
                    <a:pt x="1943" y="15918"/>
                  </a:cubicBezTo>
                  <a:cubicBezTo>
                    <a:pt x="1898" y="15866"/>
                    <a:pt x="1838" y="15799"/>
                    <a:pt x="1880" y="15719"/>
                  </a:cubicBezTo>
                  <a:cubicBezTo>
                    <a:pt x="1915" y="15649"/>
                    <a:pt x="1919" y="15551"/>
                    <a:pt x="1852" y="15509"/>
                  </a:cubicBezTo>
                  <a:cubicBezTo>
                    <a:pt x="1747" y="15439"/>
                    <a:pt x="1772" y="15180"/>
                    <a:pt x="1800" y="15054"/>
                  </a:cubicBezTo>
                  <a:cubicBezTo>
                    <a:pt x="1831" y="14914"/>
                    <a:pt x="1884" y="14833"/>
                    <a:pt x="1954" y="14816"/>
                  </a:cubicBezTo>
                  <a:cubicBezTo>
                    <a:pt x="1982" y="14763"/>
                    <a:pt x="1961" y="14539"/>
                    <a:pt x="1950" y="14438"/>
                  </a:cubicBezTo>
                  <a:cubicBezTo>
                    <a:pt x="1943" y="14378"/>
                    <a:pt x="1940" y="14322"/>
                    <a:pt x="1940" y="14287"/>
                  </a:cubicBezTo>
                  <a:cubicBezTo>
                    <a:pt x="1933" y="14231"/>
                    <a:pt x="1912" y="14175"/>
                    <a:pt x="1884" y="14126"/>
                  </a:cubicBezTo>
                  <a:cubicBezTo>
                    <a:pt x="1849" y="14056"/>
                    <a:pt x="1814" y="13979"/>
                    <a:pt x="1824" y="13902"/>
                  </a:cubicBezTo>
                  <a:cubicBezTo>
                    <a:pt x="1835" y="13849"/>
                    <a:pt x="1859" y="13800"/>
                    <a:pt x="1894" y="13758"/>
                  </a:cubicBezTo>
                  <a:cubicBezTo>
                    <a:pt x="1947" y="13695"/>
                    <a:pt x="1975" y="13615"/>
                    <a:pt x="1971" y="13534"/>
                  </a:cubicBezTo>
                  <a:cubicBezTo>
                    <a:pt x="1971" y="13373"/>
                    <a:pt x="1992" y="13160"/>
                    <a:pt x="2164" y="13125"/>
                  </a:cubicBezTo>
                  <a:cubicBezTo>
                    <a:pt x="2171" y="13069"/>
                    <a:pt x="2167" y="13013"/>
                    <a:pt x="2160" y="12957"/>
                  </a:cubicBezTo>
                  <a:cubicBezTo>
                    <a:pt x="2150" y="12894"/>
                    <a:pt x="2150" y="12831"/>
                    <a:pt x="2153" y="12768"/>
                  </a:cubicBezTo>
                  <a:cubicBezTo>
                    <a:pt x="2167" y="12663"/>
                    <a:pt x="2272" y="12649"/>
                    <a:pt x="2332" y="12638"/>
                  </a:cubicBezTo>
                  <a:cubicBezTo>
                    <a:pt x="2419" y="12628"/>
                    <a:pt x="2454" y="12617"/>
                    <a:pt x="2465" y="12551"/>
                  </a:cubicBezTo>
                  <a:cubicBezTo>
                    <a:pt x="2472" y="12523"/>
                    <a:pt x="2468" y="12491"/>
                    <a:pt x="2458" y="12463"/>
                  </a:cubicBezTo>
                  <a:cubicBezTo>
                    <a:pt x="2444" y="12442"/>
                    <a:pt x="2430" y="12425"/>
                    <a:pt x="2409" y="12411"/>
                  </a:cubicBezTo>
                  <a:cubicBezTo>
                    <a:pt x="2370" y="12379"/>
                    <a:pt x="2311" y="12330"/>
                    <a:pt x="2335" y="12232"/>
                  </a:cubicBezTo>
                  <a:cubicBezTo>
                    <a:pt x="2353" y="12152"/>
                    <a:pt x="2346" y="12054"/>
                    <a:pt x="2335" y="11917"/>
                  </a:cubicBezTo>
                  <a:cubicBezTo>
                    <a:pt x="2325" y="11812"/>
                    <a:pt x="2314" y="11682"/>
                    <a:pt x="2314" y="11525"/>
                  </a:cubicBezTo>
                  <a:cubicBezTo>
                    <a:pt x="2314" y="11203"/>
                    <a:pt x="2524" y="11077"/>
                    <a:pt x="2661" y="10989"/>
                  </a:cubicBezTo>
                  <a:cubicBezTo>
                    <a:pt x="2692" y="10972"/>
                    <a:pt x="2720" y="10954"/>
                    <a:pt x="2748" y="10933"/>
                  </a:cubicBezTo>
                  <a:cubicBezTo>
                    <a:pt x="2773" y="10902"/>
                    <a:pt x="2738" y="10744"/>
                    <a:pt x="2720" y="10657"/>
                  </a:cubicBezTo>
                  <a:cubicBezTo>
                    <a:pt x="2678" y="10468"/>
                    <a:pt x="2640" y="10289"/>
                    <a:pt x="2762" y="10233"/>
                  </a:cubicBezTo>
                  <a:cubicBezTo>
                    <a:pt x="2804" y="10216"/>
                    <a:pt x="2811" y="10170"/>
                    <a:pt x="2822" y="10079"/>
                  </a:cubicBezTo>
                  <a:cubicBezTo>
                    <a:pt x="2829" y="9995"/>
                    <a:pt x="2839" y="9900"/>
                    <a:pt x="2916" y="9844"/>
                  </a:cubicBezTo>
                  <a:cubicBezTo>
                    <a:pt x="2962" y="9809"/>
                    <a:pt x="2976" y="9746"/>
                    <a:pt x="2990" y="9638"/>
                  </a:cubicBezTo>
                  <a:cubicBezTo>
                    <a:pt x="3000" y="9561"/>
                    <a:pt x="3018" y="9487"/>
                    <a:pt x="3039" y="9417"/>
                  </a:cubicBezTo>
                  <a:cubicBezTo>
                    <a:pt x="3067" y="9337"/>
                    <a:pt x="3035" y="9281"/>
                    <a:pt x="2986" y="9200"/>
                  </a:cubicBezTo>
                  <a:cubicBezTo>
                    <a:pt x="2937" y="9130"/>
                    <a:pt x="2909" y="9046"/>
                    <a:pt x="2906" y="8962"/>
                  </a:cubicBezTo>
                  <a:cubicBezTo>
                    <a:pt x="2906" y="8910"/>
                    <a:pt x="2902" y="8861"/>
                    <a:pt x="2895" y="8808"/>
                  </a:cubicBezTo>
                  <a:cubicBezTo>
                    <a:pt x="2871" y="8682"/>
                    <a:pt x="2818" y="8560"/>
                    <a:pt x="2738" y="8458"/>
                  </a:cubicBezTo>
                  <a:cubicBezTo>
                    <a:pt x="2601" y="8280"/>
                    <a:pt x="2612" y="7979"/>
                    <a:pt x="2675" y="7845"/>
                  </a:cubicBezTo>
                  <a:cubicBezTo>
                    <a:pt x="2685" y="7828"/>
                    <a:pt x="2696" y="7810"/>
                    <a:pt x="2713" y="7793"/>
                  </a:cubicBezTo>
                  <a:cubicBezTo>
                    <a:pt x="2727" y="7779"/>
                    <a:pt x="2748" y="7768"/>
                    <a:pt x="2773" y="7761"/>
                  </a:cubicBezTo>
                  <a:cubicBezTo>
                    <a:pt x="2783" y="7730"/>
                    <a:pt x="2794" y="7695"/>
                    <a:pt x="2801" y="7660"/>
                  </a:cubicBezTo>
                  <a:cubicBezTo>
                    <a:pt x="2825" y="7541"/>
                    <a:pt x="2860" y="7376"/>
                    <a:pt x="3000" y="7338"/>
                  </a:cubicBezTo>
                  <a:cubicBezTo>
                    <a:pt x="3018" y="7334"/>
                    <a:pt x="3035" y="7324"/>
                    <a:pt x="3042" y="7306"/>
                  </a:cubicBezTo>
                  <a:cubicBezTo>
                    <a:pt x="3088" y="7226"/>
                    <a:pt x="3011" y="7016"/>
                    <a:pt x="2955" y="6865"/>
                  </a:cubicBezTo>
                  <a:cubicBezTo>
                    <a:pt x="2899" y="6704"/>
                    <a:pt x="2965" y="6645"/>
                    <a:pt x="3046" y="6610"/>
                  </a:cubicBezTo>
                  <a:cubicBezTo>
                    <a:pt x="3088" y="6592"/>
                    <a:pt x="3098" y="6585"/>
                    <a:pt x="3098" y="6547"/>
                  </a:cubicBezTo>
                  <a:cubicBezTo>
                    <a:pt x="3098" y="6344"/>
                    <a:pt x="3207" y="6074"/>
                    <a:pt x="3386" y="5994"/>
                  </a:cubicBezTo>
                  <a:cubicBezTo>
                    <a:pt x="3477" y="5955"/>
                    <a:pt x="3512" y="5752"/>
                    <a:pt x="3512" y="5594"/>
                  </a:cubicBezTo>
                  <a:cubicBezTo>
                    <a:pt x="3512" y="5482"/>
                    <a:pt x="3620" y="5423"/>
                    <a:pt x="3725" y="5367"/>
                  </a:cubicBezTo>
                  <a:cubicBezTo>
                    <a:pt x="3774" y="5342"/>
                    <a:pt x="3820" y="5314"/>
                    <a:pt x="3862" y="5283"/>
                  </a:cubicBezTo>
                  <a:cubicBezTo>
                    <a:pt x="3862" y="5279"/>
                    <a:pt x="3862" y="5279"/>
                    <a:pt x="3865" y="5279"/>
                  </a:cubicBezTo>
                  <a:cubicBezTo>
                    <a:pt x="3855" y="5251"/>
                    <a:pt x="3841" y="5223"/>
                    <a:pt x="3827" y="5202"/>
                  </a:cubicBezTo>
                  <a:cubicBezTo>
                    <a:pt x="3792" y="5146"/>
                    <a:pt x="3750" y="5083"/>
                    <a:pt x="3767" y="5013"/>
                  </a:cubicBezTo>
                  <a:cubicBezTo>
                    <a:pt x="3781" y="4968"/>
                    <a:pt x="3813" y="4933"/>
                    <a:pt x="3855" y="4912"/>
                  </a:cubicBezTo>
                  <a:cubicBezTo>
                    <a:pt x="3872" y="4905"/>
                    <a:pt x="3879" y="4884"/>
                    <a:pt x="3876" y="4859"/>
                  </a:cubicBezTo>
                  <a:cubicBezTo>
                    <a:pt x="3865" y="4786"/>
                    <a:pt x="3844" y="4712"/>
                    <a:pt x="3813" y="4646"/>
                  </a:cubicBezTo>
                  <a:cubicBezTo>
                    <a:pt x="3778" y="4548"/>
                    <a:pt x="3739" y="4457"/>
                    <a:pt x="3760" y="4387"/>
                  </a:cubicBezTo>
                  <a:cubicBezTo>
                    <a:pt x="3764" y="4366"/>
                    <a:pt x="3778" y="4345"/>
                    <a:pt x="3795" y="4331"/>
                  </a:cubicBezTo>
                  <a:cubicBezTo>
                    <a:pt x="3830" y="4303"/>
                    <a:pt x="3823" y="4240"/>
                    <a:pt x="3813" y="4145"/>
                  </a:cubicBezTo>
                  <a:cubicBezTo>
                    <a:pt x="3802" y="4089"/>
                    <a:pt x="3802" y="4033"/>
                    <a:pt x="3806" y="3977"/>
                  </a:cubicBezTo>
                  <a:cubicBezTo>
                    <a:pt x="3820" y="3879"/>
                    <a:pt x="3956" y="3785"/>
                    <a:pt x="4184" y="3644"/>
                  </a:cubicBezTo>
                  <a:cubicBezTo>
                    <a:pt x="4282" y="3581"/>
                    <a:pt x="4418" y="3497"/>
                    <a:pt x="4439" y="3459"/>
                  </a:cubicBezTo>
                  <a:cubicBezTo>
                    <a:pt x="4439" y="3455"/>
                    <a:pt x="4443" y="3452"/>
                    <a:pt x="4446" y="3448"/>
                  </a:cubicBezTo>
                  <a:lnTo>
                    <a:pt x="4446" y="3441"/>
                  </a:lnTo>
                  <a:lnTo>
                    <a:pt x="4450" y="3431"/>
                  </a:lnTo>
                  <a:lnTo>
                    <a:pt x="4453" y="3424"/>
                  </a:lnTo>
                  <a:lnTo>
                    <a:pt x="4457" y="3410"/>
                  </a:lnTo>
                  <a:lnTo>
                    <a:pt x="4460" y="3399"/>
                  </a:lnTo>
                  <a:lnTo>
                    <a:pt x="4464" y="3385"/>
                  </a:lnTo>
                  <a:lnTo>
                    <a:pt x="4467" y="3375"/>
                  </a:lnTo>
                  <a:lnTo>
                    <a:pt x="4471" y="3357"/>
                  </a:lnTo>
                  <a:lnTo>
                    <a:pt x="4474" y="3347"/>
                  </a:lnTo>
                  <a:cubicBezTo>
                    <a:pt x="4478" y="3336"/>
                    <a:pt x="4478" y="3326"/>
                    <a:pt x="4481" y="3315"/>
                  </a:cubicBezTo>
                  <a:lnTo>
                    <a:pt x="4481" y="3308"/>
                  </a:lnTo>
                  <a:lnTo>
                    <a:pt x="4488" y="3284"/>
                  </a:lnTo>
                  <a:lnTo>
                    <a:pt x="4488" y="3266"/>
                  </a:lnTo>
                  <a:lnTo>
                    <a:pt x="4495" y="3245"/>
                  </a:lnTo>
                  <a:lnTo>
                    <a:pt x="4495" y="3228"/>
                  </a:lnTo>
                  <a:lnTo>
                    <a:pt x="4499" y="3207"/>
                  </a:lnTo>
                  <a:lnTo>
                    <a:pt x="4502" y="3189"/>
                  </a:lnTo>
                  <a:lnTo>
                    <a:pt x="4506" y="3168"/>
                  </a:lnTo>
                  <a:lnTo>
                    <a:pt x="4509" y="3147"/>
                  </a:lnTo>
                  <a:lnTo>
                    <a:pt x="4513" y="3123"/>
                  </a:lnTo>
                  <a:lnTo>
                    <a:pt x="4516" y="3105"/>
                  </a:lnTo>
                  <a:cubicBezTo>
                    <a:pt x="4516" y="3091"/>
                    <a:pt x="4520" y="3074"/>
                    <a:pt x="4520" y="3060"/>
                  </a:cubicBezTo>
                  <a:lnTo>
                    <a:pt x="4523" y="3035"/>
                  </a:lnTo>
                  <a:lnTo>
                    <a:pt x="4527" y="3014"/>
                  </a:lnTo>
                  <a:lnTo>
                    <a:pt x="4527" y="2990"/>
                  </a:lnTo>
                  <a:lnTo>
                    <a:pt x="4527" y="2976"/>
                  </a:lnTo>
                  <a:lnTo>
                    <a:pt x="4513" y="2997"/>
                  </a:lnTo>
                  <a:lnTo>
                    <a:pt x="4478" y="3014"/>
                  </a:lnTo>
                  <a:cubicBezTo>
                    <a:pt x="4396" y="3053"/>
                    <a:pt x="4344" y="3063"/>
                    <a:pt x="4313" y="3063"/>
                  </a:cubicBezTo>
                  <a:cubicBezTo>
                    <a:pt x="4293" y="3063"/>
                    <a:pt x="4281" y="3059"/>
                    <a:pt x="4275" y="3056"/>
                  </a:cubicBezTo>
                  <a:lnTo>
                    <a:pt x="4268" y="3053"/>
                  </a:lnTo>
                  <a:lnTo>
                    <a:pt x="4257" y="3049"/>
                  </a:lnTo>
                  <a:cubicBezTo>
                    <a:pt x="4254" y="3046"/>
                    <a:pt x="4250" y="3046"/>
                    <a:pt x="4243" y="3042"/>
                  </a:cubicBezTo>
                  <a:lnTo>
                    <a:pt x="4236" y="3035"/>
                  </a:lnTo>
                  <a:cubicBezTo>
                    <a:pt x="4233" y="3032"/>
                    <a:pt x="4229" y="3028"/>
                    <a:pt x="4226" y="3025"/>
                  </a:cubicBezTo>
                  <a:lnTo>
                    <a:pt x="4219" y="3018"/>
                  </a:lnTo>
                  <a:cubicBezTo>
                    <a:pt x="4215" y="3011"/>
                    <a:pt x="4212" y="3004"/>
                    <a:pt x="4208" y="2997"/>
                  </a:cubicBezTo>
                  <a:cubicBezTo>
                    <a:pt x="4191" y="2948"/>
                    <a:pt x="4180" y="2899"/>
                    <a:pt x="4180" y="2850"/>
                  </a:cubicBezTo>
                  <a:cubicBezTo>
                    <a:pt x="4180" y="2829"/>
                    <a:pt x="4180" y="2804"/>
                    <a:pt x="4177" y="2783"/>
                  </a:cubicBezTo>
                  <a:cubicBezTo>
                    <a:pt x="4173" y="2654"/>
                    <a:pt x="4166" y="2493"/>
                    <a:pt x="4089" y="2419"/>
                  </a:cubicBezTo>
                  <a:cubicBezTo>
                    <a:pt x="4002" y="2332"/>
                    <a:pt x="3988" y="2209"/>
                    <a:pt x="3974" y="2104"/>
                  </a:cubicBezTo>
                  <a:cubicBezTo>
                    <a:pt x="3963" y="2006"/>
                    <a:pt x="3953" y="1947"/>
                    <a:pt x="3918" y="1929"/>
                  </a:cubicBezTo>
                  <a:cubicBezTo>
                    <a:pt x="3788" y="1873"/>
                    <a:pt x="3655" y="1691"/>
                    <a:pt x="3641" y="1547"/>
                  </a:cubicBezTo>
                  <a:cubicBezTo>
                    <a:pt x="3627" y="1477"/>
                    <a:pt x="3655" y="1407"/>
                    <a:pt x="3708" y="1365"/>
                  </a:cubicBezTo>
                  <a:cubicBezTo>
                    <a:pt x="3746" y="1337"/>
                    <a:pt x="3750" y="1292"/>
                    <a:pt x="3746" y="1218"/>
                  </a:cubicBezTo>
                  <a:cubicBezTo>
                    <a:pt x="3743" y="1141"/>
                    <a:pt x="3739" y="1047"/>
                    <a:pt x="3820" y="980"/>
                  </a:cubicBezTo>
                  <a:lnTo>
                    <a:pt x="3823" y="973"/>
                  </a:lnTo>
                  <a:cubicBezTo>
                    <a:pt x="3813" y="963"/>
                    <a:pt x="3792" y="949"/>
                    <a:pt x="3774" y="935"/>
                  </a:cubicBezTo>
                  <a:cubicBezTo>
                    <a:pt x="3704" y="886"/>
                    <a:pt x="3641" y="830"/>
                    <a:pt x="3585" y="763"/>
                  </a:cubicBezTo>
                  <a:cubicBezTo>
                    <a:pt x="3491" y="648"/>
                    <a:pt x="3505" y="518"/>
                    <a:pt x="3519" y="413"/>
                  </a:cubicBezTo>
                  <a:cubicBezTo>
                    <a:pt x="3529" y="301"/>
                    <a:pt x="3533" y="238"/>
                    <a:pt x="3466" y="189"/>
                  </a:cubicBezTo>
                  <a:cubicBezTo>
                    <a:pt x="3456" y="182"/>
                    <a:pt x="3442" y="172"/>
                    <a:pt x="3431" y="161"/>
                  </a:cubicBezTo>
                  <a:lnTo>
                    <a:pt x="3421" y="151"/>
                  </a:lnTo>
                  <a:lnTo>
                    <a:pt x="3403" y="133"/>
                  </a:lnTo>
                  <a:lnTo>
                    <a:pt x="3386" y="119"/>
                  </a:lnTo>
                  <a:lnTo>
                    <a:pt x="3375" y="109"/>
                  </a:lnTo>
                  <a:cubicBezTo>
                    <a:pt x="3347" y="74"/>
                    <a:pt x="3319" y="39"/>
                    <a:pt x="3295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219" name="Google Shape;7219;p105"/>
            <p:cNvSpPr/>
            <p:nvPr/>
          </p:nvSpPr>
          <p:spPr>
            <a:xfrm>
              <a:off x="1538223" y="2504929"/>
              <a:ext cx="4671" cy="855"/>
            </a:xfrm>
            <a:custGeom>
              <a:avLst/>
              <a:gdLst/>
              <a:ahLst/>
              <a:cxnLst/>
              <a:rect l="l" t="t" r="r" b="b"/>
              <a:pathLst>
                <a:path w="344" h="63" extrusionOk="0">
                  <a:moveTo>
                    <a:pt x="97" y="0"/>
                  </a:moveTo>
                  <a:cubicBezTo>
                    <a:pt x="64" y="0"/>
                    <a:pt x="32" y="1"/>
                    <a:pt x="0" y="3"/>
                  </a:cubicBezTo>
                  <a:lnTo>
                    <a:pt x="63" y="20"/>
                  </a:lnTo>
                  <a:cubicBezTo>
                    <a:pt x="101" y="31"/>
                    <a:pt x="198" y="62"/>
                    <a:pt x="265" y="62"/>
                  </a:cubicBezTo>
                  <a:cubicBezTo>
                    <a:pt x="285" y="62"/>
                    <a:pt x="303" y="59"/>
                    <a:pt x="315" y="52"/>
                  </a:cubicBezTo>
                  <a:cubicBezTo>
                    <a:pt x="333" y="45"/>
                    <a:pt x="340" y="31"/>
                    <a:pt x="343" y="13"/>
                  </a:cubicBezTo>
                  <a:lnTo>
                    <a:pt x="336" y="13"/>
                  </a:lnTo>
                  <a:lnTo>
                    <a:pt x="319" y="10"/>
                  </a:lnTo>
                  <a:lnTo>
                    <a:pt x="294" y="6"/>
                  </a:lnTo>
                  <a:lnTo>
                    <a:pt x="280" y="6"/>
                  </a:lnTo>
                  <a:lnTo>
                    <a:pt x="245" y="3"/>
                  </a:lnTo>
                  <a:lnTo>
                    <a:pt x="193" y="3"/>
                  </a:lnTo>
                  <a:cubicBezTo>
                    <a:pt x="161" y="1"/>
                    <a:pt x="129" y="0"/>
                    <a:pt x="97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220" name="Google Shape;7220;p105"/>
            <p:cNvSpPr/>
            <p:nvPr/>
          </p:nvSpPr>
          <p:spPr>
            <a:xfrm>
              <a:off x="1490593" y="2404157"/>
              <a:ext cx="3476" cy="4236"/>
            </a:xfrm>
            <a:custGeom>
              <a:avLst/>
              <a:gdLst/>
              <a:ahLst/>
              <a:cxnLst/>
              <a:rect l="l" t="t" r="r" b="b"/>
              <a:pathLst>
                <a:path w="256" h="312" extrusionOk="0">
                  <a:moveTo>
                    <a:pt x="42" y="0"/>
                  </a:moveTo>
                  <a:cubicBezTo>
                    <a:pt x="32" y="0"/>
                    <a:pt x="21" y="2"/>
                    <a:pt x="11" y="7"/>
                  </a:cubicBezTo>
                  <a:lnTo>
                    <a:pt x="0" y="10"/>
                  </a:lnTo>
                  <a:cubicBezTo>
                    <a:pt x="25" y="52"/>
                    <a:pt x="56" y="87"/>
                    <a:pt x="88" y="122"/>
                  </a:cubicBezTo>
                  <a:cubicBezTo>
                    <a:pt x="144" y="178"/>
                    <a:pt x="189" y="241"/>
                    <a:pt x="221" y="311"/>
                  </a:cubicBezTo>
                  <a:lnTo>
                    <a:pt x="224" y="308"/>
                  </a:lnTo>
                  <a:cubicBezTo>
                    <a:pt x="256" y="262"/>
                    <a:pt x="235" y="168"/>
                    <a:pt x="179" y="91"/>
                  </a:cubicBezTo>
                  <a:cubicBezTo>
                    <a:pt x="144" y="44"/>
                    <a:pt x="93" y="0"/>
                    <a:pt x="42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221" name="Google Shape;7221;p105"/>
            <p:cNvSpPr/>
            <p:nvPr/>
          </p:nvSpPr>
          <p:spPr>
            <a:xfrm>
              <a:off x="1481225" y="2421916"/>
              <a:ext cx="163" cy="869"/>
            </a:xfrm>
            <a:custGeom>
              <a:avLst/>
              <a:gdLst/>
              <a:ahLst/>
              <a:cxnLst/>
              <a:rect l="l" t="t" r="r" b="b"/>
              <a:pathLst>
                <a:path w="12" h="64" extrusionOk="0">
                  <a:moveTo>
                    <a:pt x="11" y="1"/>
                  </a:moveTo>
                  <a:lnTo>
                    <a:pt x="11" y="1"/>
                  </a:lnTo>
                  <a:cubicBezTo>
                    <a:pt x="8" y="15"/>
                    <a:pt x="1" y="25"/>
                    <a:pt x="1" y="39"/>
                  </a:cubicBezTo>
                  <a:cubicBezTo>
                    <a:pt x="1" y="46"/>
                    <a:pt x="1" y="53"/>
                    <a:pt x="4" y="64"/>
                  </a:cubicBezTo>
                  <a:lnTo>
                    <a:pt x="4" y="57"/>
                  </a:lnTo>
                  <a:cubicBezTo>
                    <a:pt x="4" y="36"/>
                    <a:pt x="8" y="1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222" name="Google Shape;7222;p105"/>
            <p:cNvSpPr/>
            <p:nvPr/>
          </p:nvSpPr>
          <p:spPr>
            <a:xfrm>
              <a:off x="1543206" y="221900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223" name="Google Shape;7223;p105"/>
            <p:cNvSpPr/>
            <p:nvPr/>
          </p:nvSpPr>
          <p:spPr>
            <a:xfrm>
              <a:off x="1542351" y="2224132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224" name="Google Shape;7224;p105"/>
            <p:cNvSpPr/>
            <p:nvPr/>
          </p:nvSpPr>
          <p:spPr>
            <a:xfrm>
              <a:off x="1542446" y="2223617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8" y="0"/>
                  </a:moveTo>
                  <a:cubicBezTo>
                    <a:pt x="4" y="11"/>
                    <a:pt x="1" y="21"/>
                    <a:pt x="1" y="32"/>
                  </a:cubicBezTo>
                  <a:cubicBezTo>
                    <a:pt x="1" y="21"/>
                    <a:pt x="4" y="11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225" name="Google Shape;7225;p105"/>
            <p:cNvSpPr/>
            <p:nvPr/>
          </p:nvSpPr>
          <p:spPr>
            <a:xfrm>
              <a:off x="1542256" y="2224513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226" name="Google Shape;7226;p105"/>
            <p:cNvSpPr/>
            <p:nvPr/>
          </p:nvSpPr>
          <p:spPr>
            <a:xfrm>
              <a:off x="1542066" y="2225137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227" name="Google Shape;7227;p105"/>
            <p:cNvSpPr/>
            <p:nvPr/>
          </p:nvSpPr>
          <p:spPr>
            <a:xfrm>
              <a:off x="1532466" y="2238158"/>
              <a:ext cx="1874" cy="6381"/>
            </a:xfrm>
            <a:custGeom>
              <a:avLst/>
              <a:gdLst/>
              <a:ahLst/>
              <a:cxnLst/>
              <a:rect l="l" t="t" r="r" b="b"/>
              <a:pathLst>
                <a:path w="138" h="470" extrusionOk="0">
                  <a:moveTo>
                    <a:pt x="74" y="256"/>
                  </a:moveTo>
                  <a:cubicBezTo>
                    <a:pt x="106" y="323"/>
                    <a:pt x="127" y="396"/>
                    <a:pt x="137" y="470"/>
                  </a:cubicBezTo>
                  <a:cubicBezTo>
                    <a:pt x="127" y="396"/>
                    <a:pt x="106" y="323"/>
                    <a:pt x="74" y="256"/>
                  </a:cubicBezTo>
                  <a:cubicBezTo>
                    <a:pt x="36" y="162"/>
                    <a:pt x="1" y="67"/>
                    <a:pt x="18" y="1"/>
                  </a:cubicBezTo>
                  <a:cubicBezTo>
                    <a:pt x="1" y="67"/>
                    <a:pt x="36" y="162"/>
                    <a:pt x="74" y="256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228" name="Google Shape;7228;p105"/>
            <p:cNvSpPr/>
            <p:nvPr/>
          </p:nvSpPr>
          <p:spPr>
            <a:xfrm>
              <a:off x="1542161" y="2224893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229" name="Google Shape;7229;p105"/>
            <p:cNvSpPr/>
            <p:nvPr/>
          </p:nvSpPr>
          <p:spPr>
            <a:xfrm>
              <a:off x="1543016" y="2220141"/>
              <a:ext cx="68" cy="584"/>
            </a:xfrm>
            <a:custGeom>
              <a:avLst/>
              <a:gdLst/>
              <a:ahLst/>
              <a:cxnLst/>
              <a:rect l="l" t="t" r="r" b="b"/>
              <a:pathLst>
                <a:path w="5" h="43" extrusionOk="0">
                  <a:moveTo>
                    <a:pt x="4" y="1"/>
                  </a:moveTo>
                  <a:cubicBezTo>
                    <a:pt x="4" y="15"/>
                    <a:pt x="1" y="29"/>
                    <a:pt x="1" y="43"/>
                  </a:cubicBezTo>
                  <a:cubicBezTo>
                    <a:pt x="1" y="29"/>
                    <a:pt x="4" y="15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230" name="Google Shape;7230;p105"/>
            <p:cNvSpPr/>
            <p:nvPr/>
          </p:nvSpPr>
          <p:spPr>
            <a:xfrm>
              <a:off x="1531611" y="2504576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5" y="22"/>
                  </a:moveTo>
                  <a:cubicBezTo>
                    <a:pt x="8" y="15"/>
                    <a:pt x="4" y="8"/>
                    <a:pt x="1" y="1"/>
                  </a:cubicBezTo>
                  <a:cubicBezTo>
                    <a:pt x="4" y="8"/>
                    <a:pt x="8" y="15"/>
                    <a:pt x="15" y="22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231" name="Google Shape;7231;p105"/>
            <p:cNvSpPr/>
            <p:nvPr/>
          </p:nvSpPr>
          <p:spPr>
            <a:xfrm>
              <a:off x="1508556" y="2474447"/>
              <a:ext cx="1059" cy="149"/>
            </a:xfrm>
            <a:custGeom>
              <a:avLst/>
              <a:gdLst/>
              <a:ahLst/>
              <a:cxnLst/>
              <a:rect l="l" t="t" r="r" b="b"/>
              <a:pathLst>
                <a:path w="78" h="11" extrusionOk="0">
                  <a:moveTo>
                    <a:pt x="78" y="7"/>
                  </a:moveTo>
                  <a:lnTo>
                    <a:pt x="78" y="7"/>
                  </a:lnTo>
                  <a:cubicBezTo>
                    <a:pt x="53" y="11"/>
                    <a:pt x="25" y="7"/>
                    <a:pt x="1" y="0"/>
                  </a:cubicBezTo>
                  <a:cubicBezTo>
                    <a:pt x="25" y="7"/>
                    <a:pt x="53" y="11"/>
                    <a:pt x="78" y="7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232" name="Google Shape;7232;p105"/>
            <p:cNvSpPr/>
            <p:nvPr/>
          </p:nvSpPr>
          <p:spPr>
            <a:xfrm>
              <a:off x="1542921" y="2220955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0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233" name="Google Shape;7233;p105"/>
            <p:cNvSpPr/>
            <p:nvPr/>
          </p:nvSpPr>
          <p:spPr>
            <a:xfrm>
              <a:off x="1532996" y="250510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234" name="Google Shape;7234;p105"/>
            <p:cNvSpPr/>
            <p:nvPr/>
          </p:nvSpPr>
          <p:spPr>
            <a:xfrm>
              <a:off x="1542826" y="2221566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235" name="Google Shape;7235;p105"/>
            <p:cNvSpPr/>
            <p:nvPr/>
          </p:nvSpPr>
          <p:spPr>
            <a:xfrm>
              <a:off x="1540830" y="2504861"/>
              <a:ext cx="638" cy="68"/>
            </a:xfrm>
            <a:custGeom>
              <a:avLst/>
              <a:gdLst/>
              <a:ahLst/>
              <a:cxnLst/>
              <a:rect l="l" t="t" r="r" b="b"/>
              <a:pathLst>
                <a:path w="47" h="5" extrusionOk="0">
                  <a:moveTo>
                    <a:pt x="1" y="1"/>
                  </a:moveTo>
                  <a:lnTo>
                    <a:pt x="46" y="4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236" name="Google Shape;7236;p105"/>
            <p:cNvSpPr/>
            <p:nvPr/>
          </p:nvSpPr>
          <p:spPr>
            <a:xfrm>
              <a:off x="1543111" y="2219530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0"/>
                  </a:moveTo>
                  <a:lnTo>
                    <a:pt x="1" y="2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237" name="Google Shape;7237;p105"/>
            <p:cNvSpPr/>
            <p:nvPr/>
          </p:nvSpPr>
          <p:spPr>
            <a:xfrm>
              <a:off x="1508516" y="2416173"/>
              <a:ext cx="149" cy="1059"/>
            </a:xfrm>
            <a:custGeom>
              <a:avLst/>
              <a:gdLst/>
              <a:ahLst/>
              <a:cxnLst/>
              <a:rect l="l" t="t" r="r" b="b"/>
              <a:pathLst>
                <a:path w="11" h="78" extrusionOk="0">
                  <a:moveTo>
                    <a:pt x="0" y="77"/>
                  </a:moveTo>
                  <a:cubicBezTo>
                    <a:pt x="0" y="49"/>
                    <a:pt x="4" y="25"/>
                    <a:pt x="11" y="0"/>
                  </a:cubicBezTo>
                  <a:cubicBezTo>
                    <a:pt x="4" y="25"/>
                    <a:pt x="0" y="49"/>
                    <a:pt x="0" y="77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238" name="Google Shape;7238;p105"/>
            <p:cNvSpPr/>
            <p:nvPr/>
          </p:nvSpPr>
          <p:spPr>
            <a:xfrm>
              <a:off x="1512738" y="2402867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18"/>
                  </a:moveTo>
                  <a:lnTo>
                    <a:pt x="1" y="18"/>
                  </a:lnTo>
                  <a:cubicBezTo>
                    <a:pt x="4" y="11"/>
                    <a:pt x="4" y="7"/>
                    <a:pt x="4" y="0"/>
                  </a:cubicBezTo>
                  <a:cubicBezTo>
                    <a:pt x="4" y="7"/>
                    <a:pt x="4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239" name="Google Shape;7239;p105"/>
            <p:cNvSpPr/>
            <p:nvPr/>
          </p:nvSpPr>
          <p:spPr>
            <a:xfrm>
              <a:off x="1507660" y="2400396"/>
              <a:ext cx="3910" cy="1724"/>
            </a:xfrm>
            <a:custGeom>
              <a:avLst/>
              <a:gdLst/>
              <a:ahLst/>
              <a:cxnLst/>
              <a:rect l="l" t="t" r="r" b="b"/>
              <a:pathLst>
                <a:path w="288" h="127" extrusionOk="0">
                  <a:moveTo>
                    <a:pt x="287" y="91"/>
                  </a:moveTo>
                  <a:cubicBezTo>
                    <a:pt x="168" y="126"/>
                    <a:pt x="56" y="91"/>
                    <a:pt x="0" y="0"/>
                  </a:cubicBezTo>
                  <a:cubicBezTo>
                    <a:pt x="56" y="91"/>
                    <a:pt x="168" y="126"/>
                    <a:pt x="287" y="9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240" name="Google Shape;7240;p105"/>
            <p:cNvSpPr/>
            <p:nvPr/>
          </p:nvSpPr>
          <p:spPr>
            <a:xfrm>
              <a:off x="1542541" y="2223141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8" y="0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241" name="Google Shape;7241;p105"/>
            <p:cNvSpPr/>
            <p:nvPr/>
          </p:nvSpPr>
          <p:spPr>
            <a:xfrm>
              <a:off x="1542785" y="2222137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242" name="Google Shape;7242;p105"/>
            <p:cNvSpPr/>
            <p:nvPr/>
          </p:nvSpPr>
          <p:spPr>
            <a:xfrm>
              <a:off x="1541590" y="2504915"/>
              <a:ext cx="448" cy="54"/>
            </a:xfrm>
            <a:custGeom>
              <a:avLst/>
              <a:gdLst/>
              <a:ahLst/>
              <a:cxnLst/>
              <a:rect l="l" t="t" r="r" b="b"/>
              <a:pathLst>
                <a:path w="33" h="4" extrusionOk="0">
                  <a:moveTo>
                    <a:pt x="1" y="0"/>
                  </a:moveTo>
                  <a:lnTo>
                    <a:pt x="32" y="4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243" name="Google Shape;7243;p105"/>
            <p:cNvSpPr/>
            <p:nvPr/>
          </p:nvSpPr>
          <p:spPr>
            <a:xfrm>
              <a:off x="1542636" y="2222666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0"/>
                  </a:moveTo>
                  <a:lnTo>
                    <a:pt x="1" y="2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244" name="Google Shape;7244;p105"/>
            <p:cNvSpPr/>
            <p:nvPr/>
          </p:nvSpPr>
          <p:spPr>
            <a:xfrm>
              <a:off x="1514978" y="2347728"/>
              <a:ext cx="204" cy="1195"/>
            </a:xfrm>
            <a:custGeom>
              <a:avLst/>
              <a:gdLst/>
              <a:ahLst/>
              <a:cxnLst/>
              <a:rect l="l" t="t" r="r" b="b"/>
              <a:pathLst>
                <a:path w="15" h="88" extrusionOk="0">
                  <a:moveTo>
                    <a:pt x="7" y="88"/>
                  </a:moveTo>
                  <a:cubicBezTo>
                    <a:pt x="14" y="60"/>
                    <a:pt x="14" y="28"/>
                    <a:pt x="0" y="0"/>
                  </a:cubicBezTo>
                  <a:cubicBezTo>
                    <a:pt x="14" y="28"/>
                    <a:pt x="14" y="60"/>
                    <a:pt x="7" y="88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245" name="Google Shape;7245;p105"/>
            <p:cNvSpPr/>
            <p:nvPr/>
          </p:nvSpPr>
          <p:spPr>
            <a:xfrm>
              <a:off x="1530620" y="2480530"/>
              <a:ext cx="1005" cy="24059"/>
            </a:xfrm>
            <a:custGeom>
              <a:avLst/>
              <a:gdLst/>
              <a:ahLst/>
              <a:cxnLst/>
              <a:rect l="l" t="t" r="r" b="b"/>
              <a:pathLst>
                <a:path w="74" h="1772" extrusionOk="0">
                  <a:moveTo>
                    <a:pt x="74" y="1772"/>
                  </a:moveTo>
                  <a:cubicBezTo>
                    <a:pt x="25" y="1681"/>
                    <a:pt x="0" y="1338"/>
                    <a:pt x="63" y="0"/>
                  </a:cubicBezTo>
                  <a:lnTo>
                    <a:pt x="63" y="0"/>
                  </a:lnTo>
                  <a:cubicBezTo>
                    <a:pt x="0" y="1338"/>
                    <a:pt x="25" y="1681"/>
                    <a:pt x="74" y="1772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246" name="Google Shape;7246;p105"/>
            <p:cNvSpPr/>
            <p:nvPr/>
          </p:nvSpPr>
          <p:spPr>
            <a:xfrm>
              <a:off x="1523858" y="247486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247" name="Google Shape;7247;p105"/>
            <p:cNvSpPr/>
            <p:nvPr/>
          </p:nvSpPr>
          <p:spPr>
            <a:xfrm>
              <a:off x="1525243" y="2475724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248" name="Google Shape;7248;p105"/>
            <p:cNvSpPr/>
            <p:nvPr/>
          </p:nvSpPr>
          <p:spPr>
            <a:xfrm>
              <a:off x="1524483" y="247524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249" name="Google Shape;7249;p105"/>
            <p:cNvSpPr/>
            <p:nvPr/>
          </p:nvSpPr>
          <p:spPr>
            <a:xfrm>
              <a:off x="1523057" y="247448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250" name="Google Shape;7250;p105"/>
            <p:cNvSpPr/>
            <p:nvPr/>
          </p:nvSpPr>
          <p:spPr>
            <a:xfrm>
              <a:off x="1495386" y="2453008"/>
              <a:ext cx="1208" cy="2539"/>
            </a:xfrm>
            <a:custGeom>
              <a:avLst/>
              <a:gdLst/>
              <a:ahLst/>
              <a:cxnLst/>
              <a:rect l="l" t="t" r="r" b="b"/>
              <a:pathLst>
                <a:path w="89" h="187" extrusionOk="0">
                  <a:moveTo>
                    <a:pt x="1" y="0"/>
                  </a:moveTo>
                  <a:cubicBezTo>
                    <a:pt x="11" y="70"/>
                    <a:pt x="40" y="134"/>
                    <a:pt x="89" y="186"/>
                  </a:cubicBezTo>
                  <a:cubicBezTo>
                    <a:pt x="40" y="134"/>
                    <a:pt x="11" y="7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251" name="Google Shape;7251;p105"/>
            <p:cNvSpPr/>
            <p:nvPr/>
          </p:nvSpPr>
          <p:spPr>
            <a:xfrm>
              <a:off x="1542215" y="2504956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252" name="Google Shape;7252;p105"/>
            <p:cNvSpPr/>
            <p:nvPr/>
          </p:nvSpPr>
          <p:spPr>
            <a:xfrm>
              <a:off x="1531801" y="2504861"/>
              <a:ext cx="543" cy="258"/>
            </a:xfrm>
            <a:custGeom>
              <a:avLst/>
              <a:gdLst/>
              <a:ahLst/>
              <a:cxnLst/>
              <a:rect l="l" t="t" r="r" b="b"/>
              <a:pathLst>
                <a:path w="40" h="19" extrusionOk="0">
                  <a:moveTo>
                    <a:pt x="1" y="1"/>
                  </a:moveTo>
                  <a:cubicBezTo>
                    <a:pt x="11" y="11"/>
                    <a:pt x="25" y="15"/>
                    <a:pt x="39" y="18"/>
                  </a:cubicBezTo>
                  <a:cubicBezTo>
                    <a:pt x="25" y="15"/>
                    <a:pt x="1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253" name="Google Shape;7253;p105"/>
            <p:cNvSpPr/>
            <p:nvPr/>
          </p:nvSpPr>
          <p:spPr>
            <a:xfrm>
              <a:off x="1532466" y="250510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254" name="Google Shape;7254;p105"/>
            <p:cNvSpPr/>
            <p:nvPr/>
          </p:nvSpPr>
          <p:spPr>
            <a:xfrm>
              <a:off x="1532656" y="250510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255" name="Google Shape;7255;p105"/>
            <p:cNvSpPr/>
            <p:nvPr/>
          </p:nvSpPr>
          <p:spPr>
            <a:xfrm>
              <a:off x="1542785" y="250510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256" name="Google Shape;7256;p105"/>
            <p:cNvSpPr/>
            <p:nvPr/>
          </p:nvSpPr>
          <p:spPr>
            <a:xfrm>
              <a:off x="1522297" y="2306412"/>
              <a:ext cx="625" cy="3014"/>
            </a:xfrm>
            <a:custGeom>
              <a:avLst/>
              <a:gdLst/>
              <a:ahLst/>
              <a:cxnLst/>
              <a:rect l="l" t="t" r="r" b="b"/>
              <a:pathLst>
                <a:path w="46" h="222" extrusionOk="0">
                  <a:moveTo>
                    <a:pt x="46" y="1"/>
                  </a:moveTo>
                  <a:cubicBezTo>
                    <a:pt x="25" y="71"/>
                    <a:pt x="7" y="144"/>
                    <a:pt x="0" y="221"/>
                  </a:cubicBezTo>
                  <a:cubicBezTo>
                    <a:pt x="7" y="144"/>
                    <a:pt x="25" y="71"/>
                    <a:pt x="46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257" name="Google Shape;7257;p105"/>
            <p:cNvSpPr/>
            <p:nvPr/>
          </p:nvSpPr>
          <p:spPr>
            <a:xfrm>
              <a:off x="1541930" y="222536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"/>
                  </a:moveTo>
                  <a:cubicBezTo>
                    <a:pt x="4" y="4"/>
                    <a:pt x="4" y="11"/>
                    <a:pt x="0" y="15"/>
                  </a:cubicBezTo>
                  <a:cubicBezTo>
                    <a:pt x="4" y="11"/>
                    <a:pt x="4" y="4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258" name="Google Shape;7258;p105"/>
            <p:cNvSpPr/>
            <p:nvPr/>
          </p:nvSpPr>
          <p:spPr>
            <a:xfrm>
              <a:off x="1538223" y="2504834"/>
              <a:ext cx="2620" cy="41"/>
            </a:xfrm>
            <a:custGeom>
              <a:avLst/>
              <a:gdLst/>
              <a:ahLst/>
              <a:cxnLst/>
              <a:rect l="l" t="t" r="r" b="b"/>
              <a:pathLst>
                <a:path w="193" h="3" extrusionOk="0">
                  <a:moveTo>
                    <a:pt x="97" y="0"/>
                  </a:moveTo>
                  <a:cubicBezTo>
                    <a:pt x="64" y="0"/>
                    <a:pt x="32" y="1"/>
                    <a:pt x="0" y="3"/>
                  </a:cubicBezTo>
                  <a:lnTo>
                    <a:pt x="193" y="3"/>
                  </a:lnTo>
                  <a:cubicBezTo>
                    <a:pt x="161" y="1"/>
                    <a:pt x="129" y="0"/>
                    <a:pt x="97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259" name="Google Shape;7259;p105"/>
            <p:cNvSpPr/>
            <p:nvPr/>
          </p:nvSpPr>
          <p:spPr>
            <a:xfrm>
              <a:off x="1518495" y="2283982"/>
              <a:ext cx="815" cy="434"/>
            </a:xfrm>
            <a:custGeom>
              <a:avLst/>
              <a:gdLst/>
              <a:ahLst/>
              <a:cxnLst/>
              <a:rect l="l" t="t" r="r" b="b"/>
              <a:pathLst>
                <a:path w="60" h="32" extrusionOk="0">
                  <a:moveTo>
                    <a:pt x="60" y="0"/>
                  </a:moveTo>
                  <a:cubicBezTo>
                    <a:pt x="39" y="4"/>
                    <a:pt x="14" y="14"/>
                    <a:pt x="0" y="32"/>
                  </a:cubicBezTo>
                  <a:cubicBezTo>
                    <a:pt x="14" y="14"/>
                    <a:pt x="39" y="4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260" name="Google Shape;7260;p105"/>
            <p:cNvSpPr/>
            <p:nvPr/>
          </p:nvSpPr>
          <p:spPr>
            <a:xfrm>
              <a:off x="1578290" y="2191723"/>
              <a:ext cx="61669" cy="63298"/>
            </a:xfrm>
            <a:custGeom>
              <a:avLst/>
              <a:gdLst/>
              <a:ahLst/>
              <a:cxnLst/>
              <a:rect l="l" t="t" r="r" b="b"/>
              <a:pathLst>
                <a:path w="4542" h="4662" extrusionOk="0">
                  <a:moveTo>
                    <a:pt x="1803" y="0"/>
                  </a:moveTo>
                  <a:cubicBezTo>
                    <a:pt x="1628" y="0"/>
                    <a:pt x="1453" y="0"/>
                    <a:pt x="1334" y="60"/>
                  </a:cubicBezTo>
                  <a:cubicBezTo>
                    <a:pt x="1250" y="105"/>
                    <a:pt x="1142" y="105"/>
                    <a:pt x="1030" y="105"/>
                  </a:cubicBezTo>
                  <a:cubicBezTo>
                    <a:pt x="900" y="105"/>
                    <a:pt x="771" y="105"/>
                    <a:pt x="680" y="168"/>
                  </a:cubicBezTo>
                  <a:cubicBezTo>
                    <a:pt x="473" y="305"/>
                    <a:pt x="277" y="560"/>
                    <a:pt x="284" y="623"/>
                  </a:cubicBezTo>
                  <a:cubicBezTo>
                    <a:pt x="291" y="683"/>
                    <a:pt x="249" y="1478"/>
                    <a:pt x="77" y="1534"/>
                  </a:cubicBezTo>
                  <a:cubicBezTo>
                    <a:pt x="74" y="1537"/>
                    <a:pt x="67" y="1537"/>
                    <a:pt x="60" y="1541"/>
                  </a:cubicBezTo>
                  <a:lnTo>
                    <a:pt x="0" y="1541"/>
                  </a:lnTo>
                  <a:lnTo>
                    <a:pt x="11" y="1555"/>
                  </a:lnTo>
                  <a:lnTo>
                    <a:pt x="25" y="1572"/>
                  </a:lnTo>
                  <a:lnTo>
                    <a:pt x="49" y="1604"/>
                  </a:lnTo>
                  <a:lnTo>
                    <a:pt x="60" y="1618"/>
                  </a:lnTo>
                  <a:lnTo>
                    <a:pt x="102" y="1667"/>
                  </a:lnTo>
                  <a:lnTo>
                    <a:pt x="144" y="1716"/>
                  </a:lnTo>
                  <a:lnTo>
                    <a:pt x="158" y="1730"/>
                  </a:lnTo>
                  <a:lnTo>
                    <a:pt x="190" y="1768"/>
                  </a:lnTo>
                  <a:lnTo>
                    <a:pt x="207" y="1786"/>
                  </a:lnTo>
                  <a:lnTo>
                    <a:pt x="239" y="1817"/>
                  </a:lnTo>
                  <a:lnTo>
                    <a:pt x="256" y="1835"/>
                  </a:lnTo>
                  <a:lnTo>
                    <a:pt x="291" y="1870"/>
                  </a:lnTo>
                  <a:lnTo>
                    <a:pt x="305" y="1887"/>
                  </a:lnTo>
                  <a:lnTo>
                    <a:pt x="344" y="1926"/>
                  </a:lnTo>
                  <a:lnTo>
                    <a:pt x="354" y="1936"/>
                  </a:lnTo>
                  <a:lnTo>
                    <a:pt x="407" y="1982"/>
                  </a:lnTo>
                  <a:lnTo>
                    <a:pt x="417" y="1992"/>
                  </a:lnTo>
                  <a:lnTo>
                    <a:pt x="456" y="2027"/>
                  </a:lnTo>
                  <a:lnTo>
                    <a:pt x="473" y="2041"/>
                  </a:lnTo>
                  <a:lnTo>
                    <a:pt x="505" y="2069"/>
                  </a:lnTo>
                  <a:lnTo>
                    <a:pt x="526" y="2083"/>
                  </a:lnTo>
                  <a:lnTo>
                    <a:pt x="554" y="2108"/>
                  </a:lnTo>
                  <a:lnTo>
                    <a:pt x="571" y="2122"/>
                  </a:lnTo>
                  <a:lnTo>
                    <a:pt x="606" y="2146"/>
                  </a:lnTo>
                  <a:lnTo>
                    <a:pt x="620" y="2157"/>
                  </a:lnTo>
                  <a:cubicBezTo>
                    <a:pt x="634" y="2167"/>
                    <a:pt x="648" y="2174"/>
                    <a:pt x="662" y="2185"/>
                  </a:cubicBezTo>
                  <a:cubicBezTo>
                    <a:pt x="757" y="2241"/>
                    <a:pt x="841" y="2307"/>
                    <a:pt x="914" y="2388"/>
                  </a:cubicBezTo>
                  <a:cubicBezTo>
                    <a:pt x="1002" y="2475"/>
                    <a:pt x="1061" y="2535"/>
                    <a:pt x="1243" y="2552"/>
                  </a:cubicBezTo>
                  <a:cubicBezTo>
                    <a:pt x="1618" y="2591"/>
                    <a:pt x="1789" y="2752"/>
                    <a:pt x="1894" y="2889"/>
                  </a:cubicBezTo>
                  <a:cubicBezTo>
                    <a:pt x="1943" y="2952"/>
                    <a:pt x="2220" y="3064"/>
                    <a:pt x="2420" y="3144"/>
                  </a:cubicBezTo>
                  <a:cubicBezTo>
                    <a:pt x="2745" y="3277"/>
                    <a:pt x="2882" y="3337"/>
                    <a:pt x="2920" y="3407"/>
                  </a:cubicBezTo>
                  <a:cubicBezTo>
                    <a:pt x="2973" y="3498"/>
                    <a:pt x="2885" y="3603"/>
                    <a:pt x="2763" y="3743"/>
                  </a:cubicBezTo>
                  <a:cubicBezTo>
                    <a:pt x="2647" y="3872"/>
                    <a:pt x="2504" y="4040"/>
                    <a:pt x="2504" y="4180"/>
                  </a:cubicBezTo>
                  <a:cubicBezTo>
                    <a:pt x="2504" y="4397"/>
                    <a:pt x="2409" y="4471"/>
                    <a:pt x="2350" y="4516"/>
                  </a:cubicBezTo>
                  <a:lnTo>
                    <a:pt x="2336" y="4527"/>
                  </a:lnTo>
                  <a:cubicBezTo>
                    <a:pt x="2388" y="4534"/>
                    <a:pt x="2437" y="4537"/>
                    <a:pt x="2486" y="4541"/>
                  </a:cubicBezTo>
                  <a:cubicBezTo>
                    <a:pt x="2605" y="4544"/>
                    <a:pt x="2724" y="4551"/>
                    <a:pt x="2801" y="4600"/>
                  </a:cubicBezTo>
                  <a:cubicBezTo>
                    <a:pt x="2826" y="4614"/>
                    <a:pt x="2857" y="4618"/>
                    <a:pt x="2885" y="4618"/>
                  </a:cubicBezTo>
                  <a:cubicBezTo>
                    <a:pt x="2924" y="4618"/>
                    <a:pt x="2959" y="4614"/>
                    <a:pt x="2997" y="4611"/>
                  </a:cubicBezTo>
                  <a:lnTo>
                    <a:pt x="3050" y="4604"/>
                  </a:lnTo>
                  <a:lnTo>
                    <a:pt x="3064" y="4604"/>
                  </a:lnTo>
                  <a:cubicBezTo>
                    <a:pt x="3085" y="4604"/>
                    <a:pt x="3106" y="4600"/>
                    <a:pt x="3123" y="4600"/>
                  </a:cubicBezTo>
                  <a:lnTo>
                    <a:pt x="3162" y="4600"/>
                  </a:lnTo>
                  <a:cubicBezTo>
                    <a:pt x="3176" y="4600"/>
                    <a:pt x="3190" y="4600"/>
                    <a:pt x="3200" y="4604"/>
                  </a:cubicBezTo>
                  <a:cubicBezTo>
                    <a:pt x="3214" y="4607"/>
                    <a:pt x="3225" y="4611"/>
                    <a:pt x="3239" y="4614"/>
                  </a:cubicBezTo>
                  <a:lnTo>
                    <a:pt x="3246" y="4614"/>
                  </a:lnTo>
                  <a:cubicBezTo>
                    <a:pt x="3256" y="4618"/>
                    <a:pt x="3270" y="4621"/>
                    <a:pt x="3281" y="4625"/>
                  </a:cubicBezTo>
                  <a:lnTo>
                    <a:pt x="3288" y="4628"/>
                  </a:lnTo>
                  <a:cubicBezTo>
                    <a:pt x="3298" y="4632"/>
                    <a:pt x="3312" y="4639"/>
                    <a:pt x="3323" y="4646"/>
                  </a:cubicBezTo>
                  <a:cubicBezTo>
                    <a:pt x="3341" y="4657"/>
                    <a:pt x="3360" y="4662"/>
                    <a:pt x="3380" y="4662"/>
                  </a:cubicBezTo>
                  <a:cubicBezTo>
                    <a:pt x="3425" y="4662"/>
                    <a:pt x="3477" y="4638"/>
                    <a:pt x="3547" y="4604"/>
                  </a:cubicBezTo>
                  <a:cubicBezTo>
                    <a:pt x="3611" y="4569"/>
                    <a:pt x="3675" y="4537"/>
                    <a:pt x="3741" y="4537"/>
                  </a:cubicBezTo>
                  <a:cubicBezTo>
                    <a:pt x="3754" y="4537"/>
                    <a:pt x="3768" y="4538"/>
                    <a:pt x="3781" y="4541"/>
                  </a:cubicBezTo>
                  <a:cubicBezTo>
                    <a:pt x="3784" y="4541"/>
                    <a:pt x="3786" y="4542"/>
                    <a:pt x="3788" y="4542"/>
                  </a:cubicBezTo>
                  <a:cubicBezTo>
                    <a:pt x="3821" y="4542"/>
                    <a:pt x="3873" y="4499"/>
                    <a:pt x="3921" y="4457"/>
                  </a:cubicBezTo>
                  <a:cubicBezTo>
                    <a:pt x="3988" y="4401"/>
                    <a:pt x="4065" y="4334"/>
                    <a:pt x="4159" y="4327"/>
                  </a:cubicBezTo>
                  <a:lnTo>
                    <a:pt x="4198" y="4327"/>
                  </a:lnTo>
                  <a:cubicBezTo>
                    <a:pt x="4208" y="4324"/>
                    <a:pt x="4219" y="4317"/>
                    <a:pt x="4226" y="4310"/>
                  </a:cubicBezTo>
                  <a:cubicBezTo>
                    <a:pt x="4338" y="4191"/>
                    <a:pt x="4433" y="3778"/>
                    <a:pt x="4408" y="3599"/>
                  </a:cubicBezTo>
                  <a:lnTo>
                    <a:pt x="4401" y="3599"/>
                  </a:lnTo>
                  <a:lnTo>
                    <a:pt x="4401" y="3529"/>
                  </a:lnTo>
                  <a:lnTo>
                    <a:pt x="4401" y="3470"/>
                  </a:lnTo>
                  <a:lnTo>
                    <a:pt x="4405" y="3470"/>
                  </a:lnTo>
                  <a:cubicBezTo>
                    <a:pt x="4415" y="3382"/>
                    <a:pt x="4436" y="3281"/>
                    <a:pt x="4461" y="3169"/>
                  </a:cubicBezTo>
                  <a:cubicBezTo>
                    <a:pt x="4492" y="3011"/>
                    <a:pt x="4541" y="2766"/>
                    <a:pt x="4520" y="2661"/>
                  </a:cubicBezTo>
                  <a:cubicBezTo>
                    <a:pt x="4517" y="2640"/>
                    <a:pt x="4506" y="2622"/>
                    <a:pt x="4489" y="2612"/>
                  </a:cubicBezTo>
                  <a:cubicBezTo>
                    <a:pt x="4464" y="2598"/>
                    <a:pt x="4436" y="2591"/>
                    <a:pt x="4408" y="2591"/>
                  </a:cubicBezTo>
                  <a:cubicBezTo>
                    <a:pt x="4324" y="2591"/>
                    <a:pt x="4243" y="2636"/>
                    <a:pt x="4180" y="2671"/>
                  </a:cubicBezTo>
                  <a:cubicBezTo>
                    <a:pt x="4145" y="2696"/>
                    <a:pt x="4103" y="2713"/>
                    <a:pt x="4058" y="2717"/>
                  </a:cubicBezTo>
                  <a:cubicBezTo>
                    <a:pt x="4002" y="2717"/>
                    <a:pt x="3953" y="2675"/>
                    <a:pt x="3862" y="2440"/>
                  </a:cubicBezTo>
                  <a:cubicBezTo>
                    <a:pt x="3806" y="2307"/>
                    <a:pt x="3757" y="2150"/>
                    <a:pt x="3732" y="2062"/>
                  </a:cubicBezTo>
                  <a:cubicBezTo>
                    <a:pt x="3690" y="1908"/>
                    <a:pt x="3557" y="1674"/>
                    <a:pt x="3470" y="1642"/>
                  </a:cubicBezTo>
                  <a:cubicBezTo>
                    <a:pt x="3465" y="1640"/>
                    <a:pt x="3461" y="1640"/>
                    <a:pt x="3458" y="1640"/>
                  </a:cubicBezTo>
                  <a:cubicBezTo>
                    <a:pt x="3456" y="1640"/>
                    <a:pt x="3454" y="1640"/>
                    <a:pt x="3452" y="1642"/>
                  </a:cubicBezTo>
                  <a:cubicBezTo>
                    <a:pt x="3418" y="1668"/>
                    <a:pt x="3377" y="1682"/>
                    <a:pt x="3335" y="1682"/>
                  </a:cubicBezTo>
                  <a:cubicBezTo>
                    <a:pt x="3305" y="1682"/>
                    <a:pt x="3274" y="1675"/>
                    <a:pt x="3246" y="1660"/>
                  </a:cubicBezTo>
                  <a:cubicBezTo>
                    <a:pt x="3148" y="1621"/>
                    <a:pt x="3046" y="1604"/>
                    <a:pt x="2941" y="1604"/>
                  </a:cubicBezTo>
                  <a:cubicBezTo>
                    <a:pt x="2756" y="1593"/>
                    <a:pt x="2647" y="1576"/>
                    <a:pt x="2591" y="1499"/>
                  </a:cubicBezTo>
                  <a:cubicBezTo>
                    <a:pt x="2525" y="1415"/>
                    <a:pt x="2553" y="1296"/>
                    <a:pt x="2602" y="1082"/>
                  </a:cubicBezTo>
                  <a:lnTo>
                    <a:pt x="2602" y="1079"/>
                  </a:lnTo>
                  <a:cubicBezTo>
                    <a:pt x="2640" y="907"/>
                    <a:pt x="2574" y="767"/>
                    <a:pt x="2518" y="655"/>
                  </a:cubicBezTo>
                  <a:cubicBezTo>
                    <a:pt x="2472" y="553"/>
                    <a:pt x="2413" y="431"/>
                    <a:pt x="2535" y="364"/>
                  </a:cubicBezTo>
                  <a:cubicBezTo>
                    <a:pt x="2546" y="357"/>
                    <a:pt x="2560" y="347"/>
                    <a:pt x="2570" y="336"/>
                  </a:cubicBezTo>
                  <a:cubicBezTo>
                    <a:pt x="2574" y="333"/>
                    <a:pt x="2577" y="329"/>
                    <a:pt x="2577" y="326"/>
                  </a:cubicBezTo>
                  <a:cubicBezTo>
                    <a:pt x="2577" y="322"/>
                    <a:pt x="2577" y="322"/>
                    <a:pt x="2577" y="319"/>
                  </a:cubicBezTo>
                  <a:lnTo>
                    <a:pt x="2577" y="315"/>
                  </a:lnTo>
                  <a:cubicBezTo>
                    <a:pt x="2577" y="315"/>
                    <a:pt x="2577" y="312"/>
                    <a:pt x="2577" y="312"/>
                  </a:cubicBezTo>
                  <a:lnTo>
                    <a:pt x="2577" y="308"/>
                  </a:lnTo>
                  <a:lnTo>
                    <a:pt x="2577" y="298"/>
                  </a:lnTo>
                  <a:lnTo>
                    <a:pt x="2577" y="294"/>
                  </a:lnTo>
                  <a:lnTo>
                    <a:pt x="2574" y="284"/>
                  </a:lnTo>
                  <a:lnTo>
                    <a:pt x="2570" y="277"/>
                  </a:lnTo>
                  <a:lnTo>
                    <a:pt x="2563" y="263"/>
                  </a:lnTo>
                  <a:lnTo>
                    <a:pt x="2560" y="259"/>
                  </a:lnTo>
                  <a:cubicBezTo>
                    <a:pt x="2556" y="252"/>
                    <a:pt x="2553" y="245"/>
                    <a:pt x="2546" y="235"/>
                  </a:cubicBezTo>
                  <a:lnTo>
                    <a:pt x="2542" y="231"/>
                  </a:lnTo>
                  <a:lnTo>
                    <a:pt x="2532" y="210"/>
                  </a:lnTo>
                  <a:cubicBezTo>
                    <a:pt x="2518" y="217"/>
                    <a:pt x="2507" y="221"/>
                    <a:pt x="2493" y="224"/>
                  </a:cubicBezTo>
                  <a:lnTo>
                    <a:pt x="2486" y="224"/>
                  </a:lnTo>
                  <a:cubicBezTo>
                    <a:pt x="2476" y="228"/>
                    <a:pt x="2465" y="228"/>
                    <a:pt x="2455" y="228"/>
                  </a:cubicBezTo>
                  <a:cubicBezTo>
                    <a:pt x="2378" y="228"/>
                    <a:pt x="2304" y="179"/>
                    <a:pt x="2230" y="126"/>
                  </a:cubicBezTo>
                  <a:cubicBezTo>
                    <a:pt x="2143" y="67"/>
                    <a:pt x="2045" y="0"/>
                    <a:pt x="1936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261" name="Google Shape;7261;p105"/>
            <p:cNvSpPr/>
            <p:nvPr/>
          </p:nvSpPr>
          <p:spPr>
            <a:xfrm>
              <a:off x="1613184" y="2195620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262" name="Google Shape;7262;p105"/>
            <p:cNvSpPr/>
            <p:nvPr/>
          </p:nvSpPr>
          <p:spPr>
            <a:xfrm>
              <a:off x="1612804" y="2194954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0" y="0"/>
                  </a:moveTo>
                  <a:cubicBezTo>
                    <a:pt x="7" y="11"/>
                    <a:pt x="11" y="18"/>
                    <a:pt x="14" y="25"/>
                  </a:cubicBezTo>
                  <a:cubicBezTo>
                    <a:pt x="11" y="18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263" name="Google Shape;7263;p105"/>
            <p:cNvSpPr/>
            <p:nvPr/>
          </p:nvSpPr>
          <p:spPr>
            <a:xfrm>
              <a:off x="1613035" y="219533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0"/>
                  </a:moveTo>
                  <a:lnTo>
                    <a:pt x="8" y="14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264" name="Google Shape;7264;p105"/>
            <p:cNvSpPr/>
            <p:nvPr/>
          </p:nvSpPr>
          <p:spPr>
            <a:xfrm>
              <a:off x="1638086" y="2239733"/>
              <a:ext cx="109" cy="910"/>
            </a:xfrm>
            <a:custGeom>
              <a:avLst/>
              <a:gdLst/>
              <a:ahLst/>
              <a:cxnLst/>
              <a:rect l="l" t="t" r="r" b="b"/>
              <a:pathLst>
                <a:path w="8" h="67" extrusionOk="0">
                  <a:moveTo>
                    <a:pt x="1" y="0"/>
                  </a:moveTo>
                  <a:lnTo>
                    <a:pt x="1" y="67"/>
                  </a:lnTo>
                  <a:lnTo>
                    <a:pt x="8" y="67"/>
                  </a:lnTo>
                  <a:cubicBezTo>
                    <a:pt x="4" y="53"/>
                    <a:pt x="4" y="42"/>
                    <a:pt x="4" y="32"/>
                  </a:cubicBezTo>
                  <a:lnTo>
                    <a:pt x="4" y="18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265" name="Google Shape;7265;p105"/>
            <p:cNvSpPr/>
            <p:nvPr/>
          </p:nvSpPr>
          <p:spPr>
            <a:xfrm>
              <a:off x="1612560" y="2194615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5" y="22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266" name="Google Shape;7266;p105"/>
            <p:cNvSpPr/>
            <p:nvPr/>
          </p:nvSpPr>
          <p:spPr>
            <a:xfrm>
              <a:off x="1625201" y="2214031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7" y="0"/>
                  </a:moveTo>
                  <a:cubicBezTo>
                    <a:pt x="4" y="0"/>
                    <a:pt x="3" y="1"/>
                    <a:pt x="1" y="3"/>
                  </a:cubicBezTo>
                  <a:cubicBezTo>
                    <a:pt x="1" y="3"/>
                    <a:pt x="1" y="4"/>
                    <a:pt x="2" y="4"/>
                  </a:cubicBezTo>
                  <a:cubicBezTo>
                    <a:pt x="3" y="4"/>
                    <a:pt x="7" y="2"/>
                    <a:pt x="14" y="2"/>
                  </a:cubicBezTo>
                  <a:cubicBezTo>
                    <a:pt x="16" y="2"/>
                    <a:pt x="19" y="2"/>
                    <a:pt x="22" y="3"/>
                  </a:cubicBezTo>
                  <a:cubicBezTo>
                    <a:pt x="15" y="1"/>
                    <a:pt x="10" y="0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267" name="Google Shape;7267;p105"/>
            <p:cNvSpPr/>
            <p:nvPr/>
          </p:nvSpPr>
          <p:spPr>
            <a:xfrm>
              <a:off x="1613184" y="2196095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18"/>
                  </a:moveTo>
                  <a:cubicBezTo>
                    <a:pt x="4" y="14"/>
                    <a:pt x="7" y="11"/>
                    <a:pt x="11" y="7"/>
                  </a:cubicBezTo>
                  <a:cubicBezTo>
                    <a:pt x="11" y="4"/>
                    <a:pt x="11" y="0"/>
                    <a:pt x="11" y="0"/>
                  </a:cubicBezTo>
                  <a:cubicBezTo>
                    <a:pt x="11" y="0"/>
                    <a:pt x="11" y="4"/>
                    <a:pt x="11" y="7"/>
                  </a:cubicBezTo>
                  <a:cubicBezTo>
                    <a:pt x="7" y="11"/>
                    <a:pt x="4" y="14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268" name="Google Shape;7268;p105"/>
            <p:cNvSpPr/>
            <p:nvPr/>
          </p:nvSpPr>
          <p:spPr>
            <a:xfrm>
              <a:off x="1639280" y="2227228"/>
              <a:ext cx="434" cy="679"/>
            </a:xfrm>
            <a:custGeom>
              <a:avLst/>
              <a:gdLst/>
              <a:ahLst/>
              <a:cxnLst/>
              <a:rect l="l" t="t" r="r" b="b"/>
              <a:pathLst>
                <a:path w="32" h="50" extrusionOk="0">
                  <a:moveTo>
                    <a:pt x="32" y="49"/>
                  </a:moveTo>
                  <a:cubicBezTo>
                    <a:pt x="28" y="32"/>
                    <a:pt x="18" y="11"/>
                    <a:pt x="0" y="0"/>
                  </a:cubicBezTo>
                  <a:lnTo>
                    <a:pt x="0" y="0"/>
                  </a:lnTo>
                  <a:cubicBezTo>
                    <a:pt x="18" y="11"/>
                    <a:pt x="28" y="32"/>
                    <a:pt x="32" y="49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269" name="Google Shape;7269;p105"/>
            <p:cNvSpPr/>
            <p:nvPr/>
          </p:nvSpPr>
          <p:spPr>
            <a:xfrm>
              <a:off x="1613320" y="2196000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cubicBezTo>
                    <a:pt x="1" y="4"/>
                    <a:pt x="1" y="4"/>
                    <a:pt x="1" y="7"/>
                  </a:cubicBezTo>
                  <a:cubicBezTo>
                    <a:pt x="1" y="4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270" name="Google Shape;7270;p105"/>
            <p:cNvSpPr/>
            <p:nvPr/>
          </p:nvSpPr>
          <p:spPr>
            <a:xfrm>
              <a:off x="1613280" y="2195810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271" name="Google Shape;7271;p105"/>
            <p:cNvSpPr/>
            <p:nvPr/>
          </p:nvSpPr>
          <p:spPr>
            <a:xfrm>
              <a:off x="1638181" y="2226943"/>
              <a:ext cx="1113" cy="299"/>
            </a:xfrm>
            <a:custGeom>
              <a:avLst/>
              <a:gdLst/>
              <a:ahLst/>
              <a:cxnLst/>
              <a:rect l="l" t="t" r="r" b="b"/>
              <a:pathLst>
                <a:path w="82" h="22" extrusionOk="0">
                  <a:moveTo>
                    <a:pt x="1" y="0"/>
                  </a:moveTo>
                  <a:cubicBezTo>
                    <a:pt x="29" y="4"/>
                    <a:pt x="57" y="11"/>
                    <a:pt x="81" y="21"/>
                  </a:cubicBezTo>
                  <a:cubicBezTo>
                    <a:pt x="57" y="11"/>
                    <a:pt x="29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272" name="Google Shape;7272;p105"/>
            <p:cNvSpPr/>
            <p:nvPr/>
          </p:nvSpPr>
          <p:spPr>
            <a:xfrm>
              <a:off x="1634759" y="2250514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0" y="1"/>
                  </a:moveTo>
                  <a:cubicBezTo>
                    <a:pt x="14" y="1"/>
                    <a:pt x="28" y="1"/>
                    <a:pt x="42" y="1"/>
                  </a:cubicBezTo>
                  <a:cubicBezTo>
                    <a:pt x="28" y="1"/>
                    <a:pt x="1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273" name="Google Shape;7273;p105"/>
            <p:cNvSpPr/>
            <p:nvPr/>
          </p:nvSpPr>
          <p:spPr>
            <a:xfrm>
              <a:off x="1581101" y="2216013"/>
              <a:ext cx="489" cy="489"/>
            </a:xfrm>
            <a:custGeom>
              <a:avLst/>
              <a:gdLst/>
              <a:ahLst/>
              <a:cxnLst/>
              <a:rect l="l" t="t" r="r" b="b"/>
              <a:pathLst>
                <a:path w="36" h="36" extrusionOk="0">
                  <a:moveTo>
                    <a:pt x="35" y="3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274" name="Google Shape;7274;p105"/>
            <p:cNvSpPr/>
            <p:nvPr/>
          </p:nvSpPr>
          <p:spPr>
            <a:xfrm>
              <a:off x="1580436" y="2215294"/>
              <a:ext cx="489" cy="489"/>
            </a:xfrm>
            <a:custGeom>
              <a:avLst/>
              <a:gdLst/>
              <a:ahLst/>
              <a:cxnLst/>
              <a:rect l="l" t="t" r="r" b="b"/>
              <a:pathLst>
                <a:path w="36" h="36" extrusionOk="0">
                  <a:moveTo>
                    <a:pt x="35" y="36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275" name="Google Shape;7275;p105"/>
            <p:cNvSpPr/>
            <p:nvPr/>
          </p:nvSpPr>
          <p:spPr>
            <a:xfrm>
              <a:off x="1581807" y="2216719"/>
              <a:ext cx="448" cy="489"/>
            </a:xfrm>
            <a:custGeom>
              <a:avLst/>
              <a:gdLst/>
              <a:ahLst/>
              <a:cxnLst/>
              <a:rect l="l" t="t" r="r" b="b"/>
              <a:pathLst>
                <a:path w="33" h="36" extrusionOk="0">
                  <a:moveTo>
                    <a:pt x="32" y="36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276" name="Google Shape;7276;p105"/>
            <p:cNvSpPr/>
            <p:nvPr/>
          </p:nvSpPr>
          <p:spPr>
            <a:xfrm>
              <a:off x="1582472" y="2217439"/>
              <a:ext cx="543" cy="530"/>
            </a:xfrm>
            <a:custGeom>
              <a:avLst/>
              <a:gdLst/>
              <a:ahLst/>
              <a:cxnLst/>
              <a:rect l="l" t="t" r="r" b="b"/>
              <a:pathLst>
                <a:path w="40" h="39" extrusionOk="0">
                  <a:moveTo>
                    <a:pt x="39" y="39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277" name="Google Shape;7277;p105"/>
            <p:cNvSpPr/>
            <p:nvPr/>
          </p:nvSpPr>
          <p:spPr>
            <a:xfrm>
              <a:off x="1638140" y="2238878"/>
              <a:ext cx="14" cy="869"/>
            </a:xfrm>
            <a:custGeom>
              <a:avLst/>
              <a:gdLst/>
              <a:ahLst/>
              <a:cxnLst/>
              <a:rect l="l" t="t" r="r" b="b"/>
              <a:pathLst>
                <a:path w="1" h="64" extrusionOk="0">
                  <a:moveTo>
                    <a:pt x="0" y="0"/>
                  </a:moveTo>
                  <a:lnTo>
                    <a:pt x="0" y="63"/>
                  </a:lnTo>
                  <a:lnTo>
                    <a:pt x="0" y="56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278" name="Google Shape;7278;p105"/>
            <p:cNvSpPr/>
            <p:nvPr/>
          </p:nvSpPr>
          <p:spPr>
            <a:xfrm>
              <a:off x="1579662" y="2214438"/>
              <a:ext cx="638" cy="679"/>
            </a:xfrm>
            <a:custGeom>
              <a:avLst/>
              <a:gdLst/>
              <a:ahLst/>
              <a:cxnLst/>
              <a:rect l="l" t="t" r="r" b="b"/>
              <a:pathLst>
                <a:path w="47" h="50" extrusionOk="0">
                  <a:moveTo>
                    <a:pt x="46" y="50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279" name="Google Shape;7279;p105"/>
            <p:cNvSpPr/>
            <p:nvPr/>
          </p:nvSpPr>
          <p:spPr>
            <a:xfrm>
              <a:off x="1579146" y="2213773"/>
              <a:ext cx="530" cy="679"/>
            </a:xfrm>
            <a:custGeom>
              <a:avLst/>
              <a:gdLst/>
              <a:ahLst/>
              <a:cxnLst/>
              <a:rect l="l" t="t" r="r" b="b"/>
              <a:pathLst>
                <a:path w="39" h="50" extrusionOk="0">
                  <a:moveTo>
                    <a:pt x="39" y="50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280" name="Google Shape;7280;p105"/>
            <p:cNvSpPr/>
            <p:nvPr/>
          </p:nvSpPr>
          <p:spPr>
            <a:xfrm>
              <a:off x="1578290" y="221268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0"/>
                  </a:moveTo>
                  <a:lnTo>
                    <a:pt x="14" y="14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281" name="Google Shape;7281;p105"/>
            <p:cNvSpPr/>
            <p:nvPr/>
          </p:nvSpPr>
          <p:spPr>
            <a:xfrm>
              <a:off x="1619932" y="2254220"/>
              <a:ext cx="774" cy="68"/>
            </a:xfrm>
            <a:custGeom>
              <a:avLst/>
              <a:gdLst/>
              <a:ahLst/>
              <a:cxnLst/>
              <a:rect l="l" t="t" r="r" b="b"/>
              <a:pathLst>
                <a:path w="57" h="5" extrusionOk="0">
                  <a:moveTo>
                    <a:pt x="56" y="1"/>
                  </a:moveTo>
                  <a:cubicBezTo>
                    <a:pt x="39" y="1"/>
                    <a:pt x="18" y="1"/>
                    <a:pt x="0" y="4"/>
                  </a:cubicBezTo>
                  <a:cubicBezTo>
                    <a:pt x="18" y="4"/>
                    <a:pt x="39" y="1"/>
                    <a:pt x="56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282" name="Google Shape;7282;p105"/>
            <p:cNvSpPr/>
            <p:nvPr/>
          </p:nvSpPr>
          <p:spPr>
            <a:xfrm>
              <a:off x="1578616" y="2213108"/>
              <a:ext cx="394" cy="489"/>
            </a:xfrm>
            <a:custGeom>
              <a:avLst/>
              <a:gdLst/>
              <a:ahLst/>
              <a:cxnLst/>
              <a:rect l="l" t="t" r="r" b="b"/>
              <a:pathLst>
                <a:path w="29" h="36" extrusionOk="0">
                  <a:moveTo>
                    <a:pt x="29" y="36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283" name="Google Shape;7283;p105"/>
            <p:cNvSpPr/>
            <p:nvPr/>
          </p:nvSpPr>
          <p:spPr>
            <a:xfrm>
              <a:off x="1622254" y="225441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284" name="Google Shape;7284;p105"/>
            <p:cNvSpPr/>
            <p:nvPr/>
          </p:nvSpPr>
          <p:spPr>
            <a:xfrm>
              <a:off x="1618982" y="2254275"/>
              <a:ext cx="774" cy="109"/>
            </a:xfrm>
            <a:custGeom>
              <a:avLst/>
              <a:gdLst/>
              <a:ahLst/>
              <a:cxnLst/>
              <a:rect l="l" t="t" r="r" b="b"/>
              <a:pathLst>
                <a:path w="57" h="8" extrusionOk="0">
                  <a:moveTo>
                    <a:pt x="56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285" name="Google Shape;7285;p105"/>
            <p:cNvSpPr/>
            <p:nvPr/>
          </p:nvSpPr>
          <p:spPr>
            <a:xfrm>
              <a:off x="1621263" y="22542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286" name="Google Shape;7286;p105"/>
            <p:cNvSpPr/>
            <p:nvPr/>
          </p:nvSpPr>
          <p:spPr>
            <a:xfrm>
              <a:off x="1617461" y="2254370"/>
              <a:ext cx="1534" cy="109"/>
            </a:xfrm>
            <a:custGeom>
              <a:avLst/>
              <a:gdLst/>
              <a:ahLst/>
              <a:cxnLst/>
              <a:rect l="l" t="t" r="r" b="b"/>
              <a:pathLst>
                <a:path w="113" h="8" extrusionOk="0">
                  <a:moveTo>
                    <a:pt x="112" y="0"/>
                  </a:moveTo>
                  <a:cubicBezTo>
                    <a:pt x="74" y="4"/>
                    <a:pt x="39" y="7"/>
                    <a:pt x="0" y="7"/>
                  </a:cubicBezTo>
                  <a:cubicBezTo>
                    <a:pt x="39" y="7"/>
                    <a:pt x="74" y="4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287" name="Google Shape;7287;p105"/>
            <p:cNvSpPr/>
            <p:nvPr/>
          </p:nvSpPr>
          <p:spPr>
            <a:xfrm>
              <a:off x="1622824" y="225460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288" name="Google Shape;7288;p105"/>
            <p:cNvSpPr/>
            <p:nvPr/>
          </p:nvSpPr>
          <p:spPr>
            <a:xfrm>
              <a:off x="1621779" y="22543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289" name="Google Shape;7289;p105"/>
            <p:cNvSpPr/>
            <p:nvPr/>
          </p:nvSpPr>
          <p:spPr>
            <a:xfrm>
              <a:off x="1584712" y="2219475"/>
              <a:ext cx="489" cy="448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35" y="3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290" name="Google Shape;7290;p105"/>
            <p:cNvSpPr/>
            <p:nvPr/>
          </p:nvSpPr>
          <p:spPr>
            <a:xfrm>
              <a:off x="1583137" y="2218050"/>
              <a:ext cx="679" cy="679"/>
            </a:xfrm>
            <a:custGeom>
              <a:avLst/>
              <a:gdLst/>
              <a:ahLst/>
              <a:cxnLst/>
              <a:rect l="l" t="t" r="r" b="b"/>
              <a:pathLst>
                <a:path w="50" h="50" extrusionOk="0">
                  <a:moveTo>
                    <a:pt x="50" y="50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291" name="Google Shape;7291;p105"/>
            <p:cNvSpPr/>
            <p:nvPr/>
          </p:nvSpPr>
          <p:spPr>
            <a:xfrm>
              <a:off x="1586084" y="2220616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292" name="Google Shape;7292;p105"/>
            <p:cNvSpPr/>
            <p:nvPr/>
          </p:nvSpPr>
          <p:spPr>
            <a:xfrm>
              <a:off x="1583952" y="2218810"/>
              <a:ext cx="584" cy="543"/>
            </a:xfrm>
            <a:custGeom>
              <a:avLst/>
              <a:gdLst/>
              <a:ahLst/>
              <a:cxnLst/>
              <a:rect l="l" t="t" r="r" b="b"/>
              <a:pathLst>
                <a:path w="43" h="40" extrusionOk="0">
                  <a:moveTo>
                    <a:pt x="42" y="3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293" name="Google Shape;7293;p105"/>
            <p:cNvSpPr/>
            <p:nvPr/>
          </p:nvSpPr>
          <p:spPr>
            <a:xfrm>
              <a:off x="1585418" y="2220100"/>
              <a:ext cx="448" cy="339"/>
            </a:xfrm>
            <a:custGeom>
              <a:avLst/>
              <a:gdLst/>
              <a:ahLst/>
              <a:cxnLst/>
              <a:rect l="l" t="t" r="r" b="b"/>
              <a:pathLst>
                <a:path w="33" h="25" extrusionOk="0">
                  <a:moveTo>
                    <a:pt x="32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294" name="Google Shape;7294;p105"/>
            <p:cNvSpPr/>
            <p:nvPr/>
          </p:nvSpPr>
          <p:spPr>
            <a:xfrm>
              <a:off x="1586749" y="2221050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43" y="28"/>
                  </a:moveTo>
                  <a:cubicBezTo>
                    <a:pt x="29" y="21"/>
                    <a:pt x="15" y="11"/>
                    <a:pt x="1" y="0"/>
                  </a:cubicBezTo>
                  <a:cubicBezTo>
                    <a:pt x="15" y="11"/>
                    <a:pt x="29" y="21"/>
                    <a:pt x="43" y="28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295" name="Google Shape;7295;p105"/>
            <p:cNvSpPr/>
            <p:nvPr/>
          </p:nvSpPr>
          <p:spPr>
            <a:xfrm>
              <a:off x="1638086" y="2239638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7"/>
                  </a:moveTo>
                  <a:lnTo>
                    <a:pt x="1" y="25"/>
                  </a:lnTo>
                  <a:lnTo>
                    <a:pt x="1" y="0"/>
                  </a:ln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296" name="Google Shape;7296;p105"/>
            <p:cNvSpPr/>
            <p:nvPr/>
          </p:nvSpPr>
          <p:spPr>
            <a:xfrm>
              <a:off x="1638086" y="2240168"/>
              <a:ext cx="68" cy="475"/>
            </a:xfrm>
            <a:custGeom>
              <a:avLst/>
              <a:gdLst/>
              <a:ahLst/>
              <a:cxnLst/>
              <a:rect l="l" t="t" r="r" b="b"/>
              <a:pathLst>
                <a:path w="5" h="35" extrusionOk="0">
                  <a:moveTo>
                    <a:pt x="1" y="0"/>
                  </a:moveTo>
                  <a:cubicBezTo>
                    <a:pt x="1" y="11"/>
                    <a:pt x="4" y="24"/>
                    <a:pt x="4" y="35"/>
                  </a:cubicBezTo>
                  <a:cubicBezTo>
                    <a:pt x="4" y="21"/>
                    <a:pt x="1" y="1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297" name="Google Shape;7297;p105"/>
            <p:cNvSpPr/>
            <p:nvPr/>
          </p:nvSpPr>
          <p:spPr>
            <a:xfrm>
              <a:off x="1638140" y="22391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298" name="Google Shape;7298;p105"/>
            <p:cNvSpPr/>
            <p:nvPr/>
          </p:nvSpPr>
          <p:spPr>
            <a:xfrm>
              <a:off x="1405367" y="1962046"/>
              <a:ext cx="22118" cy="18031"/>
            </a:xfrm>
            <a:custGeom>
              <a:avLst/>
              <a:gdLst/>
              <a:ahLst/>
              <a:cxnLst/>
              <a:rect l="l" t="t" r="r" b="b"/>
              <a:pathLst>
                <a:path w="1629" h="1328" extrusionOk="0">
                  <a:moveTo>
                    <a:pt x="137" y="0"/>
                  </a:moveTo>
                  <a:cubicBezTo>
                    <a:pt x="151" y="77"/>
                    <a:pt x="119" y="158"/>
                    <a:pt x="56" y="207"/>
                  </a:cubicBezTo>
                  <a:cubicBezTo>
                    <a:pt x="18" y="245"/>
                    <a:pt x="0" y="294"/>
                    <a:pt x="11" y="347"/>
                  </a:cubicBezTo>
                  <a:cubicBezTo>
                    <a:pt x="21" y="448"/>
                    <a:pt x="91" y="532"/>
                    <a:pt x="186" y="567"/>
                  </a:cubicBezTo>
                  <a:cubicBezTo>
                    <a:pt x="243" y="589"/>
                    <a:pt x="275" y="597"/>
                    <a:pt x="296" y="597"/>
                  </a:cubicBezTo>
                  <a:cubicBezTo>
                    <a:pt x="319" y="597"/>
                    <a:pt x="327" y="587"/>
                    <a:pt x="336" y="574"/>
                  </a:cubicBezTo>
                  <a:cubicBezTo>
                    <a:pt x="366" y="528"/>
                    <a:pt x="415" y="501"/>
                    <a:pt x="467" y="501"/>
                  </a:cubicBezTo>
                  <a:cubicBezTo>
                    <a:pt x="470" y="501"/>
                    <a:pt x="473" y="501"/>
                    <a:pt x="477" y="501"/>
                  </a:cubicBezTo>
                  <a:cubicBezTo>
                    <a:pt x="585" y="501"/>
                    <a:pt x="631" y="585"/>
                    <a:pt x="662" y="641"/>
                  </a:cubicBezTo>
                  <a:cubicBezTo>
                    <a:pt x="690" y="690"/>
                    <a:pt x="701" y="704"/>
                    <a:pt x="718" y="704"/>
                  </a:cubicBezTo>
                  <a:cubicBezTo>
                    <a:pt x="813" y="704"/>
                    <a:pt x="974" y="770"/>
                    <a:pt x="1079" y="879"/>
                  </a:cubicBezTo>
                  <a:cubicBezTo>
                    <a:pt x="1142" y="942"/>
                    <a:pt x="1173" y="1026"/>
                    <a:pt x="1173" y="1114"/>
                  </a:cubicBezTo>
                  <a:cubicBezTo>
                    <a:pt x="1163" y="1166"/>
                    <a:pt x="1177" y="1222"/>
                    <a:pt x="1212" y="1264"/>
                  </a:cubicBezTo>
                  <a:cubicBezTo>
                    <a:pt x="1250" y="1303"/>
                    <a:pt x="1320" y="1324"/>
                    <a:pt x="1422" y="1324"/>
                  </a:cubicBezTo>
                  <a:cubicBezTo>
                    <a:pt x="1450" y="1324"/>
                    <a:pt x="1478" y="1324"/>
                    <a:pt x="1509" y="1327"/>
                  </a:cubicBezTo>
                  <a:lnTo>
                    <a:pt x="1509" y="1324"/>
                  </a:lnTo>
                  <a:cubicBezTo>
                    <a:pt x="1516" y="1303"/>
                    <a:pt x="1523" y="1285"/>
                    <a:pt x="1530" y="1268"/>
                  </a:cubicBezTo>
                  <a:cubicBezTo>
                    <a:pt x="1537" y="1250"/>
                    <a:pt x="1541" y="1236"/>
                    <a:pt x="1544" y="1222"/>
                  </a:cubicBezTo>
                  <a:cubicBezTo>
                    <a:pt x="1562" y="1191"/>
                    <a:pt x="1569" y="1152"/>
                    <a:pt x="1565" y="1117"/>
                  </a:cubicBezTo>
                  <a:cubicBezTo>
                    <a:pt x="1562" y="1107"/>
                    <a:pt x="1562" y="1096"/>
                    <a:pt x="1558" y="1086"/>
                  </a:cubicBezTo>
                  <a:lnTo>
                    <a:pt x="1558" y="1072"/>
                  </a:lnTo>
                  <a:lnTo>
                    <a:pt x="1558" y="1044"/>
                  </a:lnTo>
                  <a:lnTo>
                    <a:pt x="1558" y="1026"/>
                  </a:lnTo>
                  <a:lnTo>
                    <a:pt x="1558" y="998"/>
                  </a:lnTo>
                  <a:lnTo>
                    <a:pt x="1558" y="977"/>
                  </a:lnTo>
                  <a:cubicBezTo>
                    <a:pt x="1558" y="973"/>
                    <a:pt x="1562" y="959"/>
                    <a:pt x="1562" y="949"/>
                  </a:cubicBezTo>
                  <a:cubicBezTo>
                    <a:pt x="1565" y="935"/>
                    <a:pt x="1565" y="935"/>
                    <a:pt x="1569" y="924"/>
                  </a:cubicBezTo>
                  <a:cubicBezTo>
                    <a:pt x="1569" y="917"/>
                    <a:pt x="1572" y="903"/>
                    <a:pt x="1576" y="893"/>
                  </a:cubicBezTo>
                  <a:cubicBezTo>
                    <a:pt x="1576" y="882"/>
                    <a:pt x="1579" y="879"/>
                    <a:pt x="1579" y="872"/>
                  </a:cubicBezTo>
                  <a:cubicBezTo>
                    <a:pt x="1583" y="865"/>
                    <a:pt x="1586" y="851"/>
                    <a:pt x="1593" y="840"/>
                  </a:cubicBezTo>
                  <a:cubicBezTo>
                    <a:pt x="1597" y="826"/>
                    <a:pt x="1597" y="823"/>
                    <a:pt x="1600" y="816"/>
                  </a:cubicBezTo>
                  <a:cubicBezTo>
                    <a:pt x="1604" y="809"/>
                    <a:pt x="1611" y="795"/>
                    <a:pt x="1618" y="784"/>
                  </a:cubicBezTo>
                  <a:cubicBezTo>
                    <a:pt x="1621" y="770"/>
                    <a:pt x="1621" y="770"/>
                    <a:pt x="1628" y="763"/>
                  </a:cubicBezTo>
                  <a:lnTo>
                    <a:pt x="1628" y="760"/>
                  </a:lnTo>
                  <a:cubicBezTo>
                    <a:pt x="1453" y="560"/>
                    <a:pt x="1289" y="357"/>
                    <a:pt x="1138" y="140"/>
                  </a:cubicBezTo>
                  <a:lnTo>
                    <a:pt x="1114" y="140"/>
                  </a:lnTo>
                  <a:cubicBezTo>
                    <a:pt x="1096" y="140"/>
                    <a:pt x="1075" y="144"/>
                    <a:pt x="1058" y="144"/>
                  </a:cubicBezTo>
                  <a:lnTo>
                    <a:pt x="1023" y="144"/>
                  </a:lnTo>
                  <a:lnTo>
                    <a:pt x="995" y="140"/>
                  </a:lnTo>
                  <a:lnTo>
                    <a:pt x="984" y="140"/>
                  </a:lnTo>
                  <a:lnTo>
                    <a:pt x="960" y="137"/>
                  </a:lnTo>
                  <a:lnTo>
                    <a:pt x="953" y="137"/>
                  </a:lnTo>
                  <a:cubicBezTo>
                    <a:pt x="942" y="137"/>
                    <a:pt x="932" y="133"/>
                    <a:pt x="925" y="130"/>
                  </a:cubicBezTo>
                  <a:lnTo>
                    <a:pt x="918" y="126"/>
                  </a:lnTo>
                  <a:cubicBezTo>
                    <a:pt x="907" y="123"/>
                    <a:pt x="900" y="119"/>
                    <a:pt x="893" y="116"/>
                  </a:cubicBezTo>
                  <a:lnTo>
                    <a:pt x="886" y="112"/>
                  </a:lnTo>
                  <a:cubicBezTo>
                    <a:pt x="876" y="109"/>
                    <a:pt x="869" y="102"/>
                    <a:pt x="858" y="95"/>
                  </a:cubicBezTo>
                  <a:cubicBezTo>
                    <a:pt x="809" y="60"/>
                    <a:pt x="694" y="56"/>
                    <a:pt x="592" y="53"/>
                  </a:cubicBezTo>
                  <a:cubicBezTo>
                    <a:pt x="491" y="49"/>
                    <a:pt x="396" y="46"/>
                    <a:pt x="329" y="14"/>
                  </a:cubicBezTo>
                  <a:cubicBezTo>
                    <a:pt x="322" y="11"/>
                    <a:pt x="315" y="7"/>
                    <a:pt x="308" y="4"/>
                  </a:cubicBezTo>
                  <a:lnTo>
                    <a:pt x="301" y="4"/>
                  </a:lnTo>
                  <a:lnTo>
                    <a:pt x="277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299" name="Google Shape;7299;p105"/>
            <p:cNvSpPr/>
            <p:nvPr/>
          </p:nvSpPr>
          <p:spPr>
            <a:xfrm>
              <a:off x="1408599" y="1961951"/>
              <a:ext cx="434" cy="54"/>
            </a:xfrm>
            <a:custGeom>
              <a:avLst/>
              <a:gdLst/>
              <a:ahLst/>
              <a:cxnLst/>
              <a:rect l="l" t="t" r="r" b="b"/>
              <a:pathLst>
                <a:path w="32" h="4" extrusionOk="0">
                  <a:moveTo>
                    <a:pt x="0" y="0"/>
                  </a:moveTo>
                  <a:lnTo>
                    <a:pt x="32" y="4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300" name="Google Shape;7300;p105"/>
            <p:cNvSpPr/>
            <p:nvPr/>
          </p:nvSpPr>
          <p:spPr>
            <a:xfrm>
              <a:off x="1407553" y="19619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301" name="Google Shape;7301;p105"/>
            <p:cNvSpPr/>
            <p:nvPr/>
          </p:nvSpPr>
          <p:spPr>
            <a:xfrm>
              <a:off x="1418918" y="1963988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302" name="Google Shape;7302;p105"/>
            <p:cNvSpPr/>
            <p:nvPr/>
          </p:nvSpPr>
          <p:spPr>
            <a:xfrm>
              <a:off x="1408123" y="19619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303" name="Google Shape;7303;p105"/>
            <p:cNvSpPr/>
            <p:nvPr/>
          </p:nvSpPr>
          <p:spPr>
            <a:xfrm>
              <a:off x="1407214" y="196195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" y="0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304" name="Google Shape;7304;p105"/>
            <p:cNvSpPr/>
            <p:nvPr/>
          </p:nvSpPr>
          <p:spPr>
            <a:xfrm>
              <a:off x="1419773" y="19640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305" name="Google Shape;7305;p105"/>
            <p:cNvSpPr/>
            <p:nvPr/>
          </p:nvSpPr>
          <p:spPr>
            <a:xfrm>
              <a:off x="1420533" y="1963988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306" name="Google Shape;7306;p105"/>
            <p:cNvSpPr/>
            <p:nvPr/>
          </p:nvSpPr>
          <p:spPr>
            <a:xfrm>
              <a:off x="1418442" y="1963893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307" name="Google Shape;7307;p105"/>
            <p:cNvSpPr/>
            <p:nvPr/>
          </p:nvSpPr>
          <p:spPr>
            <a:xfrm>
              <a:off x="1417057" y="1963322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1" y="1"/>
                  </a:moveTo>
                  <a:cubicBezTo>
                    <a:pt x="8" y="8"/>
                    <a:pt x="18" y="11"/>
                    <a:pt x="25" y="18"/>
                  </a:cubicBezTo>
                  <a:cubicBezTo>
                    <a:pt x="18" y="11"/>
                    <a:pt x="8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308" name="Google Shape;7308;p105"/>
            <p:cNvSpPr/>
            <p:nvPr/>
          </p:nvSpPr>
          <p:spPr>
            <a:xfrm>
              <a:off x="1417533" y="196360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1"/>
                  </a:moveTo>
                  <a:cubicBezTo>
                    <a:pt x="8" y="4"/>
                    <a:pt x="15" y="8"/>
                    <a:pt x="22" y="8"/>
                  </a:cubicBezTo>
                  <a:cubicBezTo>
                    <a:pt x="15" y="8"/>
                    <a:pt x="8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309" name="Google Shape;7309;p105"/>
            <p:cNvSpPr/>
            <p:nvPr/>
          </p:nvSpPr>
          <p:spPr>
            <a:xfrm>
              <a:off x="1409115" y="1961992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1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310" name="Google Shape;7310;p105"/>
            <p:cNvSpPr/>
            <p:nvPr/>
          </p:nvSpPr>
          <p:spPr>
            <a:xfrm>
              <a:off x="1409549" y="196208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cubicBezTo>
                    <a:pt x="7" y="1"/>
                    <a:pt x="14" y="4"/>
                    <a:pt x="21" y="8"/>
                  </a:cubicBezTo>
                  <a:cubicBezTo>
                    <a:pt x="14" y="4"/>
                    <a:pt x="7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311" name="Google Shape;7311;p105"/>
            <p:cNvSpPr/>
            <p:nvPr/>
          </p:nvSpPr>
          <p:spPr>
            <a:xfrm>
              <a:off x="1417913" y="1963757"/>
              <a:ext cx="448" cy="149"/>
            </a:xfrm>
            <a:custGeom>
              <a:avLst/>
              <a:gdLst/>
              <a:ahLst/>
              <a:cxnLst/>
              <a:rect l="l" t="t" r="r" b="b"/>
              <a:pathLst>
                <a:path w="33" h="11" extrusionOk="0">
                  <a:moveTo>
                    <a:pt x="1" y="0"/>
                  </a:moveTo>
                  <a:cubicBezTo>
                    <a:pt x="11" y="4"/>
                    <a:pt x="22" y="7"/>
                    <a:pt x="32" y="11"/>
                  </a:cubicBezTo>
                  <a:cubicBezTo>
                    <a:pt x="22" y="7"/>
                    <a:pt x="1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312" name="Google Shape;7312;p105"/>
            <p:cNvSpPr/>
            <p:nvPr/>
          </p:nvSpPr>
          <p:spPr>
            <a:xfrm>
              <a:off x="1427662" y="1972433"/>
              <a:ext cx="41031" cy="16768"/>
            </a:xfrm>
            <a:custGeom>
              <a:avLst/>
              <a:gdLst/>
              <a:ahLst/>
              <a:cxnLst/>
              <a:rect l="l" t="t" r="r" b="b"/>
              <a:pathLst>
                <a:path w="3022" h="1235" extrusionOk="0">
                  <a:moveTo>
                    <a:pt x="1846" y="0"/>
                  </a:moveTo>
                  <a:cubicBezTo>
                    <a:pt x="1649" y="0"/>
                    <a:pt x="1430" y="158"/>
                    <a:pt x="1268" y="307"/>
                  </a:cubicBezTo>
                  <a:cubicBezTo>
                    <a:pt x="1141" y="422"/>
                    <a:pt x="1003" y="464"/>
                    <a:pt x="867" y="464"/>
                  </a:cubicBezTo>
                  <a:cubicBezTo>
                    <a:pt x="668" y="464"/>
                    <a:pt x="473" y="374"/>
                    <a:pt x="319" y="289"/>
                  </a:cubicBezTo>
                  <a:cubicBezTo>
                    <a:pt x="231" y="237"/>
                    <a:pt x="151" y="166"/>
                    <a:pt x="81" y="89"/>
                  </a:cubicBezTo>
                  <a:lnTo>
                    <a:pt x="77" y="100"/>
                  </a:lnTo>
                  <a:lnTo>
                    <a:pt x="74" y="114"/>
                  </a:lnTo>
                  <a:cubicBezTo>
                    <a:pt x="70" y="124"/>
                    <a:pt x="67" y="131"/>
                    <a:pt x="63" y="142"/>
                  </a:cubicBezTo>
                  <a:cubicBezTo>
                    <a:pt x="63" y="145"/>
                    <a:pt x="60" y="149"/>
                    <a:pt x="60" y="152"/>
                  </a:cubicBezTo>
                  <a:cubicBezTo>
                    <a:pt x="56" y="166"/>
                    <a:pt x="53" y="177"/>
                    <a:pt x="53" y="187"/>
                  </a:cubicBezTo>
                  <a:lnTo>
                    <a:pt x="53" y="191"/>
                  </a:lnTo>
                  <a:cubicBezTo>
                    <a:pt x="49" y="205"/>
                    <a:pt x="49" y="215"/>
                    <a:pt x="46" y="226"/>
                  </a:cubicBezTo>
                  <a:lnTo>
                    <a:pt x="46" y="237"/>
                  </a:lnTo>
                  <a:lnTo>
                    <a:pt x="46" y="261"/>
                  </a:lnTo>
                  <a:lnTo>
                    <a:pt x="46" y="268"/>
                  </a:lnTo>
                  <a:lnTo>
                    <a:pt x="46" y="286"/>
                  </a:lnTo>
                  <a:lnTo>
                    <a:pt x="46" y="293"/>
                  </a:lnTo>
                  <a:cubicBezTo>
                    <a:pt x="49" y="300"/>
                    <a:pt x="49" y="307"/>
                    <a:pt x="49" y="314"/>
                  </a:cubicBezTo>
                  <a:cubicBezTo>
                    <a:pt x="60" y="366"/>
                    <a:pt x="56" y="426"/>
                    <a:pt x="35" y="478"/>
                  </a:cubicBezTo>
                  <a:cubicBezTo>
                    <a:pt x="28" y="499"/>
                    <a:pt x="21" y="524"/>
                    <a:pt x="11" y="541"/>
                  </a:cubicBezTo>
                  <a:lnTo>
                    <a:pt x="0" y="580"/>
                  </a:lnTo>
                  <a:cubicBezTo>
                    <a:pt x="228" y="618"/>
                    <a:pt x="518" y="723"/>
                    <a:pt x="669" y="909"/>
                  </a:cubicBezTo>
                  <a:cubicBezTo>
                    <a:pt x="714" y="972"/>
                    <a:pt x="784" y="1014"/>
                    <a:pt x="861" y="1028"/>
                  </a:cubicBezTo>
                  <a:cubicBezTo>
                    <a:pt x="956" y="1042"/>
                    <a:pt x="1033" y="1101"/>
                    <a:pt x="1075" y="1185"/>
                  </a:cubicBezTo>
                  <a:cubicBezTo>
                    <a:pt x="1088" y="1214"/>
                    <a:pt x="1116" y="1235"/>
                    <a:pt x="1148" y="1235"/>
                  </a:cubicBezTo>
                  <a:cubicBezTo>
                    <a:pt x="1150" y="1235"/>
                    <a:pt x="1153" y="1234"/>
                    <a:pt x="1156" y="1234"/>
                  </a:cubicBezTo>
                  <a:cubicBezTo>
                    <a:pt x="1243" y="1234"/>
                    <a:pt x="1352" y="1140"/>
                    <a:pt x="1383" y="1077"/>
                  </a:cubicBezTo>
                  <a:cubicBezTo>
                    <a:pt x="1394" y="1059"/>
                    <a:pt x="1394" y="1049"/>
                    <a:pt x="1334" y="989"/>
                  </a:cubicBezTo>
                  <a:cubicBezTo>
                    <a:pt x="1278" y="944"/>
                    <a:pt x="1240" y="884"/>
                    <a:pt x="1219" y="814"/>
                  </a:cubicBezTo>
                  <a:cubicBezTo>
                    <a:pt x="1198" y="699"/>
                    <a:pt x="1303" y="657"/>
                    <a:pt x="1373" y="629"/>
                  </a:cubicBezTo>
                  <a:cubicBezTo>
                    <a:pt x="1450" y="601"/>
                    <a:pt x="1495" y="576"/>
                    <a:pt x="1513" y="520"/>
                  </a:cubicBezTo>
                  <a:cubicBezTo>
                    <a:pt x="1534" y="440"/>
                    <a:pt x="1600" y="373"/>
                    <a:pt x="1698" y="324"/>
                  </a:cubicBezTo>
                  <a:cubicBezTo>
                    <a:pt x="1800" y="277"/>
                    <a:pt x="1921" y="250"/>
                    <a:pt x="2029" y="250"/>
                  </a:cubicBezTo>
                  <a:cubicBezTo>
                    <a:pt x="2097" y="250"/>
                    <a:pt x="2160" y="261"/>
                    <a:pt x="2209" y="282"/>
                  </a:cubicBezTo>
                  <a:cubicBezTo>
                    <a:pt x="2356" y="345"/>
                    <a:pt x="2444" y="426"/>
                    <a:pt x="2468" y="520"/>
                  </a:cubicBezTo>
                  <a:cubicBezTo>
                    <a:pt x="2486" y="597"/>
                    <a:pt x="2458" y="678"/>
                    <a:pt x="2388" y="758"/>
                  </a:cubicBezTo>
                  <a:cubicBezTo>
                    <a:pt x="2318" y="839"/>
                    <a:pt x="2531" y="1070"/>
                    <a:pt x="2661" y="1192"/>
                  </a:cubicBezTo>
                  <a:lnTo>
                    <a:pt x="2671" y="1182"/>
                  </a:lnTo>
                  <a:lnTo>
                    <a:pt x="2692" y="1161"/>
                  </a:lnTo>
                  <a:lnTo>
                    <a:pt x="2731" y="1122"/>
                  </a:lnTo>
                  <a:lnTo>
                    <a:pt x="2752" y="1101"/>
                  </a:lnTo>
                  <a:lnTo>
                    <a:pt x="2783" y="1066"/>
                  </a:lnTo>
                  <a:lnTo>
                    <a:pt x="2804" y="1045"/>
                  </a:lnTo>
                  <a:lnTo>
                    <a:pt x="2832" y="1017"/>
                  </a:lnTo>
                  <a:lnTo>
                    <a:pt x="2853" y="1000"/>
                  </a:lnTo>
                  <a:lnTo>
                    <a:pt x="2878" y="975"/>
                  </a:lnTo>
                  <a:lnTo>
                    <a:pt x="2895" y="958"/>
                  </a:lnTo>
                  <a:lnTo>
                    <a:pt x="2920" y="937"/>
                  </a:lnTo>
                  <a:lnTo>
                    <a:pt x="2934" y="923"/>
                  </a:lnTo>
                  <a:lnTo>
                    <a:pt x="2955" y="905"/>
                  </a:lnTo>
                  <a:lnTo>
                    <a:pt x="2966" y="895"/>
                  </a:lnTo>
                  <a:cubicBezTo>
                    <a:pt x="2976" y="888"/>
                    <a:pt x="2983" y="881"/>
                    <a:pt x="2990" y="874"/>
                  </a:cubicBezTo>
                  <a:lnTo>
                    <a:pt x="2994" y="874"/>
                  </a:lnTo>
                  <a:lnTo>
                    <a:pt x="2997" y="870"/>
                  </a:lnTo>
                  <a:lnTo>
                    <a:pt x="3001" y="863"/>
                  </a:lnTo>
                  <a:lnTo>
                    <a:pt x="3001" y="860"/>
                  </a:lnTo>
                  <a:lnTo>
                    <a:pt x="3004" y="853"/>
                  </a:lnTo>
                  <a:lnTo>
                    <a:pt x="3004" y="849"/>
                  </a:lnTo>
                  <a:cubicBezTo>
                    <a:pt x="3004" y="846"/>
                    <a:pt x="3008" y="839"/>
                    <a:pt x="3011" y="835"/>
                  </a:cubicBezTo>
                  <a:cubicBezTo>
                    <a:pt x="3015" y="828"/>
                    <a:pt x="3015" y="821"/>
                    <a:pt x="3018" y="814"/>
                  </a:cubicBezTo>
                  <a:lnTo>
                    <a:pt x="3018" y="807"/>
                  </a:lnTo>
                  <a:lnTo>
                    <a:pt x="3022" y="793"/>
                  </a:lnTo>
                  <a:cubicBezTo>
                    <a:pt x="2945" y="723"/>
                    <a:pt x="2860" y="590"/>
                    <a:pt x="2755" y="433"/>
                  </a:cubicBezTo>
                  <a:lnTo>
                    <a:pt x="2710" y="366"/>
                  </a:lnTo>
                  <a:cubicBezTo>
                    <a:pt x="2591" y="184"/>
                    <a:pt x="2398" y="138"/>
                    <a:pt x="2213" y="96"/>
                  </a:cubicBezTo>
                  <a:cubicBezTo>
                    <a:pt x="2129" y="79"/>
                    <a:pt x="2052" y="58"/>
                    <a:pt x="1975" y="26"/>
                  </a:cubicBezTo>
                  <a:cubicBezTo>
                    <a:pt x="1933" y="8"/>
                    <a:pt x="1890" y="0"/>
                    <a:pt x="1846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313" name="Google Shape;7313;p105"/>
            <p:cNvSpPr/>
            <p:nvPr/>
          </p:nvSpPr>
          <p:spPr>
            <a:xfrm>
              <a:off x="1428272" y="1975013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8" y="1"/>
                  </a:moveTo>
                  <a:cubicBezTo>
                    <a:pt x="4" y="11"/>
                    <a:pt x="1" y="25"/>
                    <a:pt x="1" y="36"/>
                  </a:cubicBezTo>
                  <a:cubicBezTo>
                    <a:pt x="4" y="25"/>
                    <a:pt x="4" y="15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314" name="Google Shape;7314;p105"/>
            <p:cNvSpPr/>
            <p:nvPr/>
          </p:nvSpPr>
          <p:spPr>
            <a:xfrm>
              <a:off x="1428272" y="197563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ubicBezTo>
                    <a:pt x="1" y="8"/>
                    <a:pt x="1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315" name="Google Shape;7315;p105"/>
            <p:cNvSpPr/>
            <p:nvPr/>
          </p:nvSpPr>
          <p:spPr>
            <a:xfrm>
              <a:off x="1428707" y="197364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ubicBezTo>
                    <a:pt x="4" y="7"/>
                    <a:pt x="7" y="4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316" name="Google Shape;7316;p105"/>
            <p:cNvSpPr/>
            <p:nvPr/>
          </p:nvSpPr>
          <p:spPr>
            <a:xfrm>
              <a:off x="1428272" y="1976072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317" name="Google Shape;7317;p105"/>
            <p:cNvSpPr/>
            <p:nvPr/>
          </p:nvSpPr>
          <p:spPr>
            <a:xfrm>
              <a:off x="1427797" y="1978923"/>
              <a:ext cx="299" cy="869"/>
            </a:xfrm>
            <a:custGeom>
              <a:avLst/>
              <a:gdLst/>
              <a:ahLst/>
              <a:cxnLst/>
              <a:rect l="l" t="t" r="r" b="b"/>
              <a:pathLst>
                <a:path w="22" h="64" extrusionOk="0">
                  <a:moveTo>
                    <a:pt x="22" y="0"/>
                  </a:moveTo>
                  <a:lnTo>
                    <a:pt x="22" y="0"/>
                  </a:lnTo>
                  <a:cubicBezTo>
                    <a:pt x="15" y="18"/>
                    <a:pt x="8" y="42"/>
                    <a:pt x="1" y="63"/>
                  </a:cubicBezTo>
                  <a:cubicBezTo>
                    <a:pt x="11" y="42"/>
                    <a:pt x="18" y="21"/>
                    <a:pt x="22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318" name="Google Shape;7318;p105"/>
            <p:cNvSpPr/>
            <p:nvPr/>
          </p:nvSpPr>
          <p:spPr>
            <a:xfrm>
              <a:off x="1428082" y="1976642"/>
              <a:ext cx="394" cy="2295"/>
            </a:xfrm>
            <a:custGeom>
              <a:avLst/>
              <a:gdLst/>
              <a:ahLst/>
              <a:cxnLst/>
              <a:rect l="l" t="t" r="r" b="b"/>
              <a:pathLst>
                <a:path w="29" h="169" extrusionOk="0">
                  <a:moveTo>
                    <a:pt x="18" y="0"/>
                  </a:moveTo>
                  <a:lnTo>
                    <a:pt x="18" y="0"/>
                  </a:lnTo>
                  <a:cubicBezTo>
                    <a:pt x="29" y="56"/>
                    <a:pt x="25" y="116"/>
                    <a:pt x="1" y="168"/>
                  </a:cubicBezTo>
                  <a:cubicBezTo>
                    <a:pt x="25" y="116"/>
                    <a:pt x="29" y="56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319" name="Google Shape;7319;p105"/>
            <p:cNvSpPr/>
            <p:nvPr/>
          </p:nvSpPr>
          <p:spPr>
            <a:xfrm>
              <a:off x="1428272" y="1976397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4" y="18"/>
                  </a:moveTo>
                  <a:cubicBezTo>
                    <a:pt x="4" y="11"/>
                    <a:pt x="1" y="8"/>
                    <a:pt x="1" y="1"/>
                  </a:cubicBezTo>
                  <a:cubicBezTo>
                    <a:pt x="1" y="8"/>
                    <a:pt x="4" y="11"/>
                    <a:pt x="4" y="18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320" name="Google Shape;7320;p105"/>
            <p:cNvSpPr/>
            <p:nvPr/>
          </p:nvSpPr>
          <p:spPr>
            <a:xfrm>
              <a:off x="1428368" y="1974497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15"/>
                    <a:pt x="1" y="25"/>
                    <a:pt x="1" y="35"/>
                  </a:cubicBezTo>
                  <a:cubicBezTo>
                    <a:pt x="4" y="25"/>
                    <a:pt x="4" y="15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321" name="Google Shape;7321;p105"/>
            <p:cNvSpPr/>
            <p:nvPr/>
          </p:nvSpPr>
          <p:spPr>
            <a:xfrm>
              <a:off x="1427662" y="1979778"/>
              <a:ext cx="149" cy="489"/>
            </a:xfrm>
            <a:custGeom>
              <a:avLst/>
              <a:gdLst/>
              <a:ahLst/>
              <a:cxnLst/>
              <a:rect l="l" t="t" r="r" b="b"/>
              <a:pathLst>
                <a:path w="11" h="36" extrusionOk="0">
                  <a:moveTo>
                    <a:pt x="0" y="35"/>
                  </a:moveTo>
                  <a:lnTo>
                    <a:pt x="0" y="35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322" name="Google Shape;7322;p105"/>
            <p:cNvSpPr/>
            <p:nvPr/>
          </p:nvSpPr>
          <p:spPr>
            <a:xfrm>
              <a:off x="1428558" y="197396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8"/>
                    <a:pt x="1" y="18"/>
                    <a:pt x="1" y="29"/>
                  </a:cubicBezTo>
                  <a:cubicBezTo>
                    <a:pt x="1" y="18"/>
                    <a:pt x="4" y="11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323" name="Google Shape;7323;p105"/>
            <p:cNvSpPr/>
            <p:nvPr/>
          </p:nvSpPr>
          <p:spPr>
            <a:xfrm>
              <a:off x="1456704" y="1951401"/>
              <a:ext cx="86665" cy="123066"/>
            </a:xfrm>
            <a:custGeom>
              <a:avLst/>
              <a:gdLst/>
              <a:ahLst/>
              <a:cxnLst/>
              <a:rect l="l" t="t" r="r" b="b"/>
              <a:pathLst>
                <a:path w="6383" h="9064" extrusionOk="0">
                  <a:moveTo>
                    <a:pt x="4068" y="1"/>
                  </a:moveTo>
                  <a:cubicBezTo>
                    <a:pt x="4013" y="1"/>
                    <a:pt x="3957" y="46"/>
                    <a:pt x="3869" y="130"/>
                  </a:cubicBezTo>
                  <a:cubicBezTo>
                    <a:pt x="3781" y="210"/>
                    <a:pt x="3683" y="301"/>
                    <a:pt x="3554" y="319"/>
                  </a:cubicBezTo>
                  <a:cubicBezTo>
                    <a:pt x="3414" y="340"/>
                    <a:pt x="3347" y="399"/>
                    <a:pt x="3270" y="466"/>
                  </a:cubicBezTo>
                  <a:cubicBezTo>
                    <a:pt x="3221" y="515"/>
                    <a:pt x="3162" y="557"/>
                    <a:pt x="3099" y="592"/>
                  </a:cubicBezTo>
                  <a:cubicBezTo>
                    <a:pt x="3015" y="627"/>
                    <a:pt x="2920" y="648"/>
                    <a:pt x="2825" y="648"/>
                  </a:cubicBezTo>
                  <a:cubicBezTo>
                    <a:pt x="2748" y="655"/>
                    <a:pt x="2640" y="665"/>
                    <a:pt x="2640" y="697"/>
                  </a:cubicBezTo>
                  <a:cubicBezTo>
                    <a:pt x="2636" y="728"/>
                    <a:pt x="2629" y="791"/>
                    <a:pt x="2577" y="816"/>
                  </a:cubicBezTo>
                  <a:cubicBezTo>
                    <a:pt x="2563" y="823"/>
                    <a:pt x="2550" y="826"/>
                    <a:pt x="2536" y="826"/>
                  </a:cubicBezTo>
                  <a:cubicBezTo>
                    <a:pt x="2498" y="826"/>
                    <a:pt x="2459" y="801"/>
                    <a:pt x="2423" y="777"/>
                  </a:cubicBezTo>
                  <a:cubicBezTo>
                    <a:pt x="2384" y="753"/>
                    <a:pt x="2346" y="732"/>
                    <a:pt x="2304" y="718"/>
                  </a:cubicBezTo>
                  <a:cubicBezTo>
                    <a:pt x="2301" y="717"/>
                    <a:pt x="2298" y="717"/>
                    <a:pt x="2294" y="717"/>
                  </a:cubicBezTo>
                  <a:cubicBezTo>
                    <a:pt x="2259" y="717"/>
                    <a:pt x="2181" y="748"/>
                    <a:pt x="2076" y="833"/>
                  </a:cubicBezTo>
                  <a:cubicBezTo>
                    <a:pt x="1961" y="931"/>
                    <a:pt x="1870" y="1057"/>
                    <a:pt x="1873" y="1124"/>
                  </a:cubicBezTo>
                  <a:cubicBezTo>
                    <a:pt x="1873" y="1148"/>
                    <a:pt x="1877" y="1169"/>
                    <a:pt x="1880" y="1194"/>
                  </a:cubicBezTo>
                  <a:cubicBezTo>
                    <a:pt x="1898" y="1355"/>
                    <a:pt x="1915" y="1537"/>
                    <a:pt x="1649" y="1705"/>
                  </a:cubicBezTo>
                  <a:cubicBezTo>
                    <a:pt x="1467" y="1821"/>
                    <a:pt x="1338" y="2013"/>
                    <a:pt x="1233" y="2164"/>
                  </a:cubicBezTo>
                  <a:cubicBezTo>
                    <a:pt x="1191" y="2227"/>
                    <a:pt x="1156" y="2279"/>
                    <a:pt x="1121" y="2321"/>
                  </a:cubicBezTo>
                  <a:cubicBezTo>
                    <a:pt x="1093" y="2360"/>
                    <a:pt x="1047" y="2384"/>
                    <a:pt x="998" y="2384"/>
                  </a:cubicBezTo>
                  <a:lnTo>
                    <a:pt x="998" y="2388"/>
                  </a:lnTo>
                  <a:cubicBezTo>
                    <a:pt x="995" y="2405"/>
                    <a:pt x="988" y="2419"/>
                    <a:pt x="984" y="2433"/>
                  </a:cubicBezTo>
                  <a:lnTo>
                    <a:pt x="981" y="2440"/>
                  </a:lnTo>
                  <a:cubicBezTo>
                    <a:pt x="977" y="2451"/>
                    <a:pt x="970" y="2461"/>
                    <a:pt x="967" y="2472"/>
                  </a:cubicBezTo>
                  <a:lnTo>
                    <a:pt x="963" y="2475"/>
                  </a:lnTo>
                  <a:cubicBezTo>
                    <a:pt x="956" y="2486"/>
                    <a:pt x="949" y="2496"/>
                    <a:pt x="942" y="2503"/>
                  </a:cubicBezTo>
                  <a:lnTo>
                    <a:pt x="939" y="2510"/>
                  </a:lnTo>
                  <a:cubicBezTo>
                    <a:pt x="932" y="2517"/>
                    <a:pt x="925" y="2524"/>
                    <a:pt x="914" y="2531"/>
                  </a:cubicBezTo>
                  <a:lnTo>
                    <a:pt x="900" y="2542"/>
                  </a:lnTo>
                  <a:lnTo>
                    <a:pt x="897" y="2549"/>
                  </a:lnTo>
                  <a:lnTo>
                    <a:pt x="886" y="2556"/>
                  </a:lnTo>
                  <a:lnTo>
                    <a:pt x="879" y="2563"/>
                  </a:lnTo>
                  <a:lnTo>
                    <a:pt x="869" y="2573"/>
                  </a:lnTo>
                  <a:lnTo>
                    <a:pt x="858" y="2580"/>
                  </a:lnTo>
                  <a:lnTo>
                    <a:pt x="848" y="2591"/>
                  </a:lnTo>
                  <a:lnTo>
                    <a:pt x="841" y="2598"/>
                  </a:lnTo>
                  <a:lnTo>
                    <a:pt x="827" y="2612"/>
                  </a:lnTo>
                  <a:lnTo>
                    <a:pt x="816" y="2619"/>
                  </a:lnTo>
                  <a:lnTo>
                    <a:pt x="798" y="2636"/>
                  </a:lnTo>
                  <a:lnTo>
                    <a:pt x="788" y="2647"/>
                  </a:lnTo>
                  <a:lnTo>
                    <a:pt x="770" y="2664"/>
                  </a:lnTo>
                  <a:lnTo>
                    <a:pt x="760" y="2675"/>
                  </a:lnTo>
                  <a:lnTo>
                    <a:pt x="746" y="2685"/>
                  </a:lnTo>
                  <a:lnTo>
                    <a:pt x="735" y="2699"/>
                  </a:lnTo>
                  <a:lnTo>
                    <a:pt x="721" y="2710"/>
                  </a:lnTo>
                  <a:lnTo>
                    <a:pt x="711" y="2724"/>
                  </a:lnTo>
                  <a:lnTo>
                    <a:pt x="697" y="2734"/>
                  </a:lnTo>
                  <a:lnTo>
                    <a:pt x="686" y="2748"/>
                  </a:lnTo>
                  <a:lnTo>
                    <a:pt x="676" y="2759"/>
                  </a:lnTo>
                  <a:lnTo>
                    <a:pt x="662" y="2773"/>
                  </a:lnTo>
                  <a:lnTo>
                    <a:pt x="658" y="2780"/>
                  </a:lnTo>
                  <a:lnTo>
                    <a:pt x="599" y="2836"/>
                  </a:lnTo>
                  <a:cubicBezTo>
                    <a:pt x="651" y="2885"/>
                    <a:pt x="697" y="2927"/>
                    <a:pt x="732" y="2965"/>
                  </a:cubicBezTo>
                  <a:cubicBezTo>
                    <a:pt x="823" y="3056"/>
                    <a:pt x="865" y="3186"/>
                    <a:pt x="848" y="3315"/>
                  </a:cubicBezTo>
                  <a:cubicBezTo>
                    <a:pt x="841" y="3347"/>
                    <a:pt x="844" y="3375"/>
                    <a:pt x="851" y="3403"/>
                  </a:cubicBezTo>
                  <a:cubicBezTo>
                    <a:pt x="974" y="3644"/>
                    <a:pt x="897" y="3746"/>
                    <a:pt x="834" y="3788"/>
                  </a:cubicBezTo>
                  <a:cubicBezTo>
                    <a:pt x="784" y="3872"/>
                    <a:pt x="848" y="4443"/>
                    <a:pt x="939" y="4541"/>
                  </a:cubicBezTo>
                  <a:cubicBezTo>
                    <a:pt x="1054" y="4674"/>
                    <a:pt x="988" y="4793"/>
                    <a:pt x="900" y="4950"/>
                  </a:cubicBezTo>
                  <a:cubicBezTo>
                    <a:pt x="879" y="4989"/>
                    <a:pt x="851" y="5038"/>
                    <a:pt x="827" y="5087"/>
                  </a:cubicBezTo>
                  <a:cubicBezTo>
                    <a:pt x="704" y="5328"/>
                    <a:pt x="585" y="5472"/>
                    <a:pt x="322" y="5486"/>
                  </a:cubicBezTo>
                  <a:cubicBezTo>
                    <a:pt x="235" y="5493"/>
                    <a:pt x="200" y="5577"/>
                    <a:pt x="165" y="5689"/>
                  </a:cubicBezTo>
                  <a:cubicBezTo>
                    <a:pt x="140" y="5759"/>
                    <a:pt x="116" y="5832"/>
                    <a:pt x="49" y="5839"/>
                  </a:cubicBezTo>
                  <a:cubicBezTo>
                    <a:pt x="21" y="5878"/>
                    <a:pt x="7" y="5927"/>
                    <a:pt x="0" y="5973"/>
                  </a:cubicBezTo>
                  <a:lnTo>
                    <a:pt x="11" y="5983"/>
                  </a:lnTo>
                  <a:lnTo>
                    <a:pt x="28" y="5997"/>
                  </a:lnTo>
                  <a:lnTo>
                    <a:pt x="53" y="6015"/>
                  </a:lnTo>
                  <a:lnTo>
                    <a:pt x="74" y="6029"/>
                  </a:lnTo>
                  <a:lnTo>
                    <a:pt x="98" y="6050"/>
                  </a:lnTo>
                  <a:lnTo>
                    <a:pt x="119" y="6060"/>
                  </a:lnTo>
                  <a:lnTo>
                    <a:pt x="147" y="6081"/>
                  </a:lnTo>
                  <a:lnTo>
                    <a:pt x="165" y="6095"/>
                  </a:lnTo>
                  <a:lnTo>
                    <a:pt x="193" y="6113"/>
                  </a:lnTo>
                  <a:lnTo>
                    <a:pt x="214" y="6123"/>
                  </a:lnTo>
                  <a:lnTo>
                    <a:pt x="242" y="6141"/>
                  </a:lnTo>
                  <a:lnTo>
                    <a:pt x="259" y="6155"/>
                  </a:lnTo>
                  <a:lnTo>
                    <a:pt x="287" y="6169"/>
                  </a:lnTo>
                  <a:lnTo>
                    <a:pt x="308" y="6183"/>
                  </a:lnTo>
                  <a:lnTo>
                    <a:pt x="333" y="6197"/>
                  </a:lnTo>
                  <a:lnTo>
                    <a:pt x="354" y="6207"/>
                  </a:lnTo>
                  <a:lnTo>
                    <a:pt x="378" y="6221"/>
                  </a:lnTo>
                  <a:lnTo>
                    <a:pt x="396" y="6232"/>
                  </a:lnTo>
                  <a:lnTo>
                    <a:pt x="420" y="6242"/>
                  </a:lnTo>
                  <a:lnTo>
                    <a:pt x="438" y="6253"/>
                  </a:lnTo>
                  <a:lnTo>
                    <a:pt x="459" y="6263"/>
                  </a:lnTo>
                  <a:lnTo>
                    <a:pt x="476" y="6270"/>
                  </a:lnTo>
                  <a:lnTo>
                    <a:pt x="497" y="6281"/>
                  </a:lnTo>
                  <a:lnTo>
                    <a:pt x="511" y="6288"/>
                  </a:lnTo>
                  <a:lnTo>
                    <a:pt x="529" y="6295"/>
                  </a:lnTo>
                  <a:lnTo>
                    <a:pt x="543" y="6298"/>
                  </a:lnTo>
                  <a:lnTo>
                    <a:pt x="557" y="6305"/>
                  </a:lnTo>
                  <a:lnTo>
                    <a:pt x="567" y="6309"/>
                  </a:lnTo>
                  <a:lnTo>
                    <a:pt x="585" y="6312"/>
                  </a:lnTo>
                  <a:lnTo>
                    <a:pt x="606" y="6312"/>
                  </a:lnTo>
                  <a:cubicBezTo>
                    <a:pt x="700" y="6312"/>
                    <a:pt x="763" y="6379"/>
                    <a:pt x="834" y="6449"/>
                  </a:cubicBezTo>
                  <a:cubicBezTo>
                    <a:pt x="876" y="6494"/>
                    <a:pt x="928" y="6540"/>
                    <a:pt x="981" y="6575"/>
                  </a:cubicBezTo>
                  <a:lnTo>
                    <a:pt x="1002" y="6582"/>
                  </a:lnTo>
                  <a:cubicBezTo>
                    <a:pt x="1053" y="6609"/>
                    <a:pt x="1111" y="6621"/>
                    <a:pt x="1169" y="6621"/>
                  </a:cubicBezTo>
                  <a:cubicBezTo>
                    <a:pt x="1202" y="6621"/>
                    <a:pt x="1235" y="6617"/>
                    <a:pt x="1268" y="6610"/>
                  </a:cubicBezTo>
                  <a:cubicBezTo>
                    <a:pt x="1285" y="6606"/>
                    <a:pt x="1303" y="6599"/>
                    <a:pt x="1313" y="6589"/>
                  </a:cubicBezTo>
                  <a:cubicBezTo>
                    <a:pt x="1334" y="6564"/>
                    <a:pt x="1362" y="6550"/>
                    <a:pt x="1394" y="6550"/>
                  </a:cubicBezTo>
                  <a:lnTo>
                    <a:pt x="1418" y="6550"/>
                  </a:lnTo>
                  <a:lnTo>
                    <a:pt x="1432" y="6554"/>
                  </a:lnTo>
                  <a:lnTo>
                    <a:pt x="1439" y="6554"/>
                  </a:lnTo>
                  <a:lnTo>
                    <a:pt x="1450" y="6557"/>
                  </a:lnTo>
                  <a:lnTo>
                    <a:pt x="1457" y="6561"/>
                  </a:lnTo>
                  <a:lnTo>
                    <a:pt x="1471" y="6564"/>
                  </a:lnTo>
                  <a:lnTo>
                    <a:pt x="1478" y="6568"/>
                  </a:lnTo>
                  <a:lnTo>
                    <a:pt x="1492" y="6578"/>
                  </a:lnTo>
                  <a:lnTo>
                    <a:pt x="1495" y="6582"/>
                  </a:lnTo>
                  <a:lnTo>
                    <a:pt x="1513" y="6592"/>
                  </a:lnTo>
                  <a:lnTo>
                    <a:pt x="1534" y="6606"/>
                  </a:lnTo>
                  <a:lnTo>
                    <a:pt x="1537" y="6610"/>
                  </a:lnTo>
                  <a:lnTo>
                    <a:pt x="1558" y="6627"/>
                  </a:lnTo>
                  <a:cubicBezTo>
                    <a:pt x="1649" y="6708"/>
                    <a:pt x="1737" y="6799"/>
                    <a:pt x="1821" y="6890"/>
                  </a:cubicBezTo>
                  <a:lnTo>
                    <a:pt x="1835" y="6886"/>
                  </a:lnTo>
                  <a:lnTo>
                    <a:pt x="1870" y="6883"/>
                  </a:lnTo>
                  <a:lnTo>
                    <a:pt x="1901" y="6876"/>
                  </a:lnTo>
                  <a:lnTo>
                    <a:pt x="1929" y="6872"/>
                  </a:lnTo>
                  <a:lnTo>
                    <a:pt x="1957" y="6865"/>
                  </a:lnTo>
                  <a:lnTo>
                    <a:pt x="1985" y="6862"/>
                  </a:lnTo>
                  <a:lnTo>
                    <a:pt x="2010" y="6858"/>
                  </a:lnTo>
                  <a:lnTo>
                    <a:pt x="2230" y="6858"/>
                  </a:lnTo>
                  <a:lnTo>
                    <a:pt x="2241" y="6862"/>
                  </a:lnTo>
                  <a:lnTo>
                    <a:pt x="2248" y="6862"/>
                  </a:lnTo>
                  <a:lnTo>
                    <a:pt x="2258" y="6865"/>
                  </a:lnTo>
                  <a:lnTo>
                    <a:pt x="2265" y="6865"/>
                  </a:lnTo>
                  <a:lnTo>
                    <a:pt x="2272" y="6869"/>
                  </a:lnTo>
                  <a:lnTo>
                    <a:pt x="2276" y="6869"/>
                  </a:lnTo>
                  <a:lnTo>
                    <a:pt x="2283" y="6872"/>
                  </a:lnTo>
                  <a:lnTo>
                    <a:pt x="2286" y="6872"/>
                  </a:lnTo>
                  <a:lnTo>
                    <a:pt x="2293" y="6876"/>
                  </a:lnTo>
                  <a:lnTo>
                    <a:pt x="2300" y="6879"/>
                  </a:lnTo>
                  <a:cubicBezTo>
                    <a:pt x="2388" y="6932"/>
                    <a:pt x="2423" y="7033"/>
                    <a:pt x="2454" y="7131"/>
                  </a:cubicBezTo>
                  <a:cubicBezTo>
                    <a:pt x="2500" y="7261"/>
                    <a:pt x="2528" y="7320"/>
                    <a:pt x="2594" y="7327"/>
                  </a:cubicBezTo>
                  <a:cubicBezTo>
                    <a:pt x="2724" y="7341"/>
                    <a:pt x="2843" y="7408"/>
                    <a:pt x="2920" y="7513"/>
                  </a:cubicBezTo>
                  <a:cubicBezTo>
                    <a:pt x="2976" y="7576"/>
                    <a:pt x="3004" y="7660"/>
                    <a:pt x="2997" y="7744"/>
                  </a:cubicBezTo>
                  <a:cubicBezTo>
                    <a:pt x="2994" y="7761"/>
                    <a:pt x="3036" y="7796"/>
                    <a:pt x="3064" y="7821"/>
                  </a:cubicBezTo>
                  <a:cubicBezTo>
                    <a:pt x="3130" y="7877"/>
                    <a:pt x="3221" y="7957"/>
                    <a:pt x="3207" y="8084"/>
                  </a:cubicBezTo>
                  <a:cubicBezTo>
                    <a:pt x="3207" y="8084"/>
                    <a:pt x="3214" y="8098"/>
                    <a:pt x="3256" y="8112"/>
                  </a:cubicBezTo>
                  <a:cubicBezTo>
                    <a:pt x="3311" y="8128"/>
                    <a:pt x="3384" y="8135"/>
                    <a:pt x="3457" y="8135"/>
                  </a:cubicBezTo>
                  <a:cubicBezTo>
                    <a:pt x="3580" y="8135"/>
                    <a:pt x="3704" y="8116"/>
                    <a:pt x="3732" y="8101"/>
                  </a:cubicBezTo>
                  <a:cubicBezTo>
                    <a:pt x="3793" y="8053"/>
                    <a:pt x="3886" y="8021"/>
                    <a:pt x="3975" y="8021"/>
                  </a:cubicBezTo>
                  <a:cubicBezTo>
                    <a:pt x="4029" y="8021"/>
                    <a:pt x="4081" y="8033"/>
                    <a:pt x="4124" y="8059"/>
                  </a:cubicBezTo>
                  <a:cubicBezTo>
                    <a:pt x="4133" y="8063"/>
                    <a:pt x="4143" y="8065"/>
                    <a:pt x="4156" y="8065"/>
                  </a:cubicBezTo>
                  <a:cubicBezTo>
                    <a:pt x="4187" y="8065"/>
                    <a:pt x="4229" y="8055"/>
                    <a:pt x="4271" y="8045"/>
                  </a:cubicBezTo>
                  <a:lnTo>
                    <a:pt x="4303" y="8038"/>
                  </a:lnTo>
                  <a:lnTo>
                    <a:pt x="4306" y="8038"/>
                  </a:lnTo>
                  <a:lnTo>
                    <a:pt x="4334" y="8031"/>
                  </a:lnTo>
                  <a:lnTo>
                    <a:pt x="4341" y="8031"/>
                  </a:lnTo>
                  <a:cubicBezTo>
                    <a:pt x="4362" y="8028"/>
                    <a:pt x="4383" y="8024"/>
                    <a:pt x="4404" y="8024"/>
                  </a:cubicBezTo>
                  <a:lnTo>
                    <a:pt x="4408" y="8024"/>
                  </a:lnTo>
                  <a:cubicBezTo>
                    <a:pt x="4418" y="8024"/>
                    <a:pt x="4429" y="8024"/>
                    <a:pt x="4439" y="8028"/>
                  </a:cubicBezTo>
                  <a:lnTo>
                    <a:pt x="4446" y="8028"/>
                  </a:lnTo>
                  <a:cubicBezTo>
                    <a:pt x="4457" y="8028"/>
                    <a:pt x="4467" y="8031"/>
                    <a:pt x="4474" y="8035"/>
                  </a:cubicBezTo>
                  <a:cubicBezTo>
                    <a:pt x="4604" y="8080"/>
                    <a:pt x="4726" y="8147"/>
                    <a:pt x="4835" y="8227"/>
                  </a:cubicBezTo>
                  <a:cubicBezTo>
                    <a:pt x="4873" y="8255"/>
                    <a:pt x="4901" y="8294"/>
                    <a:pt x="4919" y="8336"/>
                  </a:cubicBezTo>
                  <a:cubicBezTo>
                    <a:pt x="4933" y="8374"/>
                    <a:pt x="4929" y="8416"/>
                    <a:pt x="4908" y="8451"/>
                  </a:cubicBezTo>
                  <a:cubicBezTo>
                    <a:pt x="4870" y="8511"/>
                    <a:pt x="4824" y="8567"/>
                    <a:pt x="4779" y="8619"/>
                  </a:cubicBezTo>
                  <a:cubicBezTo>
                    <a:pt x="4726" y="8675"/>
                    <a:pt x="4607" y="8812"/>
                    <a:pt x="4625" y="8847"/>
                  </a:cubicBezTo>
                  <a:cubicBezTo>
                    <a:pt x="4639" y="8875"/>
                    <a:pt x="4695" y="8910"/>
                    <a:pt x="4747" y="8941"/>
                  </a:cubicBezTo>
                  <a:lnTo>
                    <a:pt x="4786" y="8962"/>
                  </a:lnTo>
                  <a:lnTo>
                    <a:pt x="4793" y="8969"/>
                  </a:lnTo>
                  <a:lnTo>
                    <a:pt x="4831" y="8994"/>
                  </a:lnTo>
                  <a:lnTo>
                    <a:pt x="4838" y="9001"/>
                  </a:lnTo>
                  <a:cubicBezTo>
                    <a:pt x="4852" y="9008"/>
                    <a:pt x="4863" y="9018"/>
                    <a:pt x="4873" y="9025"/>
                  </a:cubicBezTo>
                  <a:lnTo>
                    <a:pt x="4877" y="9029"/>
                  </a:lnTo>
                  <a:cubicBezTo>
                    <a:pt x="4887" y="9039"/>
                    <a:pt x="4901" y="9050"/>
                    <a:pt x="4912" y="9060"/>
                  </a:cubicBezTo>
                  <a:lnTo>
                    <a:pt x="4915" y="9064"/>
                  </a:lnTo>
                  <a:lnTo>
                    <a:pt x="4919" y="9060"/>
                  </a:lnTo>
                  <a:cubicBezTo>
                    <a:pt x="4922" y="9057"/>
                    <a:pt x="4926" y="9050"/>
                    <a:pt x="4929" y="9046"/>
                  </a:cubicBezTo>
                  <a:lnTo>
                    <a:pt x="4933" y="9043"/>
                  </a:lnTo>
                  <a:cubicBezTo>
                    <a:pt x="4936" y="9036"/>
                    <a:pt x="4940" y="9029"/>
                    <a:pt x="4943" y="9022"/>
                  </a:cubicBezTo>
                  <a:lnTo>
                    <a:pt x="4947" y="9015"/>
                  </a:lnTo>
                  <a:cubicBezTo>
                    <a:pt x="4950" y="9011"/>
                    <a:pt x="4954" y="9001"/>
                    <a:pt x="4954" y="8994"/>
                  </a:cubicBezTo>
                  <a:lnTo>
                    <a:pt x="4957" y="8983"/>
                  </a:lnTo>
                  <a:cubicBezTo>
                    <a:pt x="4961" y="8976"/>
                    <a:pt x="4965" y="8969"/>
                    <a:pt x="4968" y="8959"/>
                  </a:cubicBezTo>
                  <a:lnTo>
                    <a:pt x="4972" y="8948"/>
                  </a:lnTo>
                  <a:cubicBezTo>
                    <a:pt x="4975" y="8938"/>
                    <a:pt x="4979" y="8927"/>
                    <a:pt x="4982" y="8917"/>
                  </a:cubicBezTo>
                  <a:lnTo>
                    <a:pt x="4986" y="8903"/>
                  </a:lnTo>
                  <a:cubicBezTo>
                    <a:pt x="4989" y="8892"/>
                    <a:pt x="4993" y="8885"/>
                    <a:pt x="4993" y="8875"/>
                  </a:cubicBezTo>
                  <a:lnTo>
                    <a:pt x="5000" y="8857"/>
                  </a:lnTo>
                  <a:cubicBezTo>
                    <a:pt x="5000" y="8847"/>
                    <a:pt x="5003" y="8836"/>
                    <a:pt x="5007" y="8826"/>
                  </a:cubicBezTo>
                  <a:lnTo>
                    <a:pt x="5010" y="8808"/>
                  </a:lnTo>
                  <a:cubicBezTo>
                    <a:pt x="5014" y="8798"/>
                    <a:pt x="5014" y="8787"/>
                    <a:pt x="5017" y="8777"/>
                  </a:cubicBezTo>
                  <a:lnTo>
                    <a:pt x="5021" y="8756"/>
                  </a:lnTo>
                  <a:cubicBezTo>
                    <a:pt x="5021" y="8745"/>
                    <a:pt x="5024" y="8735"/>
                    <a:pt x="5028" y="8724"/>
                  </a:cubicBezTo>
                  <a:lnTo>
                    <a:pt x="5031" y="8703"/>
                  </a:lnTo>
                  <a:cubicBezTo>
                    <a:pt x="5031" y="8693"/>
                    <a:pt x="5035" y="8682"/>
                    <a:pt x="5035" y="8672"/>
                  </a:cubicBezTo>
                  <a:cubicBezTo>
                    <a:pt x="5038" y="8658"/>
                    <a:pt x="5038" y="8654"/>
                    <a:pt x="5038" y="8647"/>
                  </a:cubicBezTo>
                  <a:cubicBezTo>
                    <a:pt x="5042" y="8640"/>
                    <a:pt x="5042" y="8626"/>
                    <a:pt x="5045" y="8616"/>
                  </a:cubicBezTo>
                  <a:lnTo>
                    <a:pt x="5045" y="8595"/>
                  </a:lnTo>
                  <a:cubicBezTo>
                    <a:pt x="5045" y="8584"/>
                    <a:pt x="5049" y="8574"/>
                    <a:pt x="5049" y="8563"/>
                  </a:cubicBezTo>
                  <a:cubicBezTo>
                    <a:pt x="5052" y="8553"/>
                    <a:pt x="5049" y="8549"/>
                    <a:pt x="5052" y="8542"/>
                  </a:cubicBezTo>
                  <a:cubicBezTo>
                    <a:pt x="5056" y="8535"/>
                    <a:pt x="5052" y="8518"/>
                    <a:pt x="5056" y="8507"/>
                  </a:cubicBezTo>
                  <a:cubicBezTo>
                    <a:pt x="5059" y="8497"/>
                    <a:pt x="5056" y="8497"/>
                    <a:pt x="5056" y="8490"/>
                  </a:cubicBezTo>
                  <a:lnTo>
                    <a:pt x="5056" y="8455"/>
                  </a:lnTo>
                  <a:lnTo>
                    <a:pt x="5056" y="8441"/>
                  </a:lnTo>
                  <a:lnTo>
                    <a:pt x="5056" y="8392"/>
                  </a:lnTo>
                  <a:cubicBezTo>
                    <a:pt x="5070" y="8136"/>
                    <a:pt x="5108" y="7880"/>
                    <a:pt x="5171" y="7628"/>
                  </a:cubicBezTo>
                  <a:cubicBezTo>
                    <a:pt x="5210" y="7488"/>
                    <a:pt x="5122" y="7366"/>
                    <a:pt x="5021" y="7226"/>
                  </a:cubicBezTo>
                  <a:cubicBezTo>
                    <a:pt x="4933" y="7100"/>
                    <a:pt x="4831" y="6963"/>
                    <a:pt x="4817" y="6795"/>
                  </a:cubicBezTo>
                  <a:lnTo>
                    <a:pt x="4817" y="6760"/>
                  </a:lnTo>
                  <a:cubicBezTo>
                    <a:pt x="4817" y="6505"/>
                    <a:pt x="4915" y="6477"/>
                    <a:pt x="5045" y="6466"/>
                  </a:cubicBezTo>
                  <a:cubicBezTo>
                    <a:pt x="5108" y="6463"/>
                    <a:pt x="5168" y="6445"/>
                    <a:pt x="5217" y="6414"/>
                  </a:cubicBezTo>
                  <a:cubicBezTo>
                    <a:pt x="5241" y="6400"/>
                    <a:pt x="5259" y="6382"/>
                    <a:pt x="5273" y="6361"/>
                  </a:cubicBezTo>
                  <a:cubicBezTo>
                    <a:pt x="5266" y="6354"/>
                    <a:pt x="5234" y="6330"/>
                    <a:pt x="5133" y="6305"/>
                  </a:cubicBezTo>
                  <a:cubicBezTo>
                    <a:pt x="5119" y="6302"/>
                    <a:pt x="5101" y="6298"/>
                    <a:pt x="5087" y="6291"/>
                  </a:cubicBezTo>
                  <a:cubicBezTo>
                    <a:pt x="5045" y="6263"/>
                    <a:pt x="5007" y="6228"/>
                    <a:pt x="4982" y="6183"/>
                  </a:cubicBezTo>
                  <a:cubicBezTo>
                    <a:pt x="4947" y="6120"/>
                    <a:pt x="4929" y="6050"/>
                    <a:pt x="4929" y="5980"/>
                  </a:cubicBezTo>
                  <a:cubicBezTo>
                    <a:pt x="4929" y="5962"/>
                    <a:pt x="4933" y="5941"/>
                    <a:pt x="4940" y="5920"/>
                  </a:cubicBezTo>
                  <a:cubicBezTo>
                    <a:pt x="4967" y="5833"/>
                    <a:pt x="5102" y="5805"/>
                    <a:pt x="5391" y="5805"/>
                  </a:cubicBezTo>
                  <a:cubicBezTo>
                    <a:pt x="5475" y="5805"/>
                    <a:pt x="5571" y="5808"/>
                    <a:pt x="5682" y="5811"/>
                  </a:cubicBezTo>
                  <a:cubicBezTo>
                    <a:pt x="5742" y="5811"/>
                    <a:pt x="5794" y="5815"/>
                    <a:pt x="5829" y="5815"/>
                  </a:cubicBezTo>
                  <a:lnTo>
                    <a:pt x="5885" y="5815"/>
                  </a:lnTo>
                  <a:cubicBezTo>
                    <a:pt x="5952" y="5804"/>
                    <a:pt x="6015" y="5787"/>
                    <a:pt x="6078" y="5769"/>
                  </a:cubicBezTo>
                  <a:lnTo>
                    <a:pt x="6081" y="5769"/>
                  </a:lnTo>
                  <a:lnTo>
                    <a:pt x="6106" y="5759"/>
                  </a:lnTo>
                  <a:lnTo>
                    <a:pt x="6134" y="5752"/>
                  </a:lnTo>
                  <a:lnTo>
                    <a:pt x="6137" y="5752"/>
                  </a:lnTo>
                  <a:cubicBezTo>
                    <a:pt x="6193" y="5731"/>
                    <a:pt x="6242" y="5713"/>
                    <a:pt x="6284" y="5696"/>
                  </a:cubicBezTo>
                  <a:lnTo>
                    <a:pt x="6337" y="5671"/>
                  </a:lnTo>
                  <a:lnTo>
                    <a:pt x="6344" y="5668"/>
                  </a:lnTo>
                  <a:cubicBezTo>
                    <a:pt x="6365" y="5657"/>
                    <a:pt x="6375" y="5654"/>
                    <a:pt x="6382" y="5647"/>
                  </a:cubicBezTo>
                  <a:lnTo>
                    <a:pt x="6382" y="5640"/>
                  </a:lnTo>
                  <a:lnTo>
                    <a:pt x="6382" y="5633"/>
                  </a:lnTo>
                  <a:lnTo>
                    <a:pt x="6382" y="5619"/>
                  </a:lnTo>
                  <a:lnTo>
                    <a:pt x="6382" y="5612"/>
                  </a:lnTo>
                  <a:lnTo>
                    <a:pt x="6382" y="5598"/>
                  </a:lnTo>
                  <a:lnTo>
                    <a:pt x="6382" y="5591"/>
                  </a:lnTo>
                  <a:cubicBezTo>
                    <a:pt x="6382" y="5587"/>
                    <a:pt x="6382" y="5580"/>
                    <a:pt x="6379" y="5573"/>
                  </a:cubicBezTo>
                  <a:cubicBezTo>
                    <a:pt x="6379" y="5570"/>
                    <a:pt x="6379" y="5570"/>
                    <a:pt x="6379" y="5566"/>
                  </a:cubicBezTo>
                  <a:cubicBezTo>
                    <a:pt x="6379" y="5563"/>
                    <a:pt x="6375" y="5556"/>
                    <a:pt x="6375" y="5549"/>
                  </a:cubicBezTo>
                  <a:cubicBezTo>
                    <a:pt x="6372" y="5545"/>
                    <a:pt x="6372" y="5542"/>
                    <a:pt x="6372" y="5538"/>
                  </a:cubicBezTo>
                  <a:cubicBezTo>
                    <a:pt x="6368" y="5535"/>
                    <a:pt x="6365" y="5528"/>
                    <a:pt x="6361" y="5524"/>
                  </a:cubicBezTo>
                  <a:cubicBezTo>
                    <a:pt x="6358" y="5517"/>
                    <a:pt x="6358" y="5517"/>
                    <a:pt x="6354" y="5514"/>
                  </a:cubicBezTo>
                  <a:cubicBezTo>
                    <a:pt x="6351" y="5507"/>
                    <a:pt x="6347" y="5500"/>
                    <a:pt x="6340" y="5496"/>
                  </a:cubicBezTo>
                  <a:cubicBezTo>
                    <a:pt x="6337" y="5493"/>
                    <a:pt x="6337" y="5489"/>
                    <a:pt x="6333" y="5486"/>
                  </a:cubicBezTo>
                  <a:cubicBezTo>
                    <a:pt x="6323" y="5475"/>
                    <a:pt x="6312" y="5465"/>
                    <a:pt x="6302" y="5458"/>
                  </a:cubicBezTo>
                  <a:cubicBezTo>
                    <a:pt x="6239" y="5412"/>
                    <a:pt x="6197" y="5342"/>
                    <a:pt x="6190" y="5262"/>
                  </a:cubicBezTo>
                  <a:cubicBezTo>
                    <a:pt x="6176" y="5139"/>
                    <a:pt x="6253" y="5027"/>
                    <a:pt x="6316" y="4954"/>
                  </a:cubicBezTo>
                  <a:cubicBezTo>
                    <a:pt x="6358" y="4901"/>
                    <a:pt x="6326" y="4849"/>
                    <a:pt x="6186" y="4709"/>
                  </a:cubicBezTo>
                  <a:cubicBezTo>
                    <a:pt x="6158" y="4681"/>
                    <a:pt x="6130" y="4649"/>
                    <a:pt x="6102" y="4621"/>
                  </a:cubicBezTo>
                  <a:cubicBezTo>
                    <a:pt x="5931" y="4429"/>
                    <a:pt x="6057" y="3819"/>
                    <a:pt x="6225" y="3543"/>
                  </a:cubicBezTo>
                  <a:cubicBezTo>
                    <a:pt x="6246" y="3508"/>
                    <a:pt x="6253" y="3483"/>
                    <a:pt x="6246" y="3476"/>
                  </a:cubicBezTo>
                  <a:cubicBezTo>
                    <a:pt x="6228" y="3448"/>
                    <a:pt x="6154" y="3438"/>
                    <a:pt x="6062" y="3438"/>
                  </a:cubicBezTo>
                  <a:cubicBezTo>
                    <a:pt x="5919" y="3438"/>
                    <a:pt x="5734" y="3461"/>
                    <a:pt x="5651" y="3469"/>
                  </a:cubicBezTo>
                  <a:cubicBezTo>
                    <a:pt x="5609" y="3475"/>
                    <a:pt x="5568" y="3477"/>
                    <a:pt x="5528" y="3477"/>
                  </a:cubicBezTo>
                  <a:cubicBezTo>
                    <a:pt x="5253" y="3477"/>
                    <a:pt x="5014" y="3353"/>
                    <a:pt x="4824" y="3112"/>
                  </a:cubicBezTo>
                  <a:cubicBezTo>
                    <a:pt x="4757" y="3025"/>
                    <a:pt x="4684" y="2996"/>
                    <a:pt x="4574" y="2996"/>
                  </a:cubicBezTo>
                  <a:cubicBezTo>
                    <a:pt x="4507" y="2996"/>
                    <a:pt x="4428" y="3007"/>
                    <a:pt x="4327" y="3021"/>
                  </a:cubicBezTo>
                  <a:cubicBezTo>
                    <a:pt x="4201" y="3039"/>
                    <a:pt x="4072" y="3049"/>
                    <a:pt x="3942" y="3056"/>
                  </a:cubicBezTo>
                  <a:lnTo>
                    <a:pt x="3890" y="3056"/>
                  </a:lnTo>
                  <a:cubicBezTo>
                    <a:pt x="3788" y="3053"/>
                    <a:pt x="3687" y="3011"/>
                    <a:pt x="3617" y="2937"/>
                  </a:cubicBezTo>
                  <a:cubicBezTo>
                    <a:pt x="3463" y="2766"/>
                    <a:pt x="3494" y="2475"/>
                    <a:pt x="3515" y="2300"/>
                  </a:cubicBezTo>
                  <a:lnTo>
                    <a:pt x="3519" y="2262"/>
                  </a:lnTo>
                  <a:cubicBezTo>
                    <a:pt x="3529" y="2188"/>
                    <a:pt x="3484" y="2150"/>
                    <a:pt x="3410" y="2097"/>
                  </a:cubicBezTo>
                  <a:cubicBezTo>
                    <a:pt x="3347" y="2052"/>
                    <a:pt x="3277" y="1999"/>
                    <a:pt x="3277" y="1908"/>
                  </a:cubicBezTo>
                  <a:cubicBezTo>
                    <a:pt x="3277" y="1880"/>
                    <a:pt x="3270" y="1873"/>
                    <a:pt x="3267" y="1870"/>
                  </a:cubicBezTo>
                  <a:cubicBezTo>
                    <a:pt x="3237" y="1855"/>
                    <a:pt x="3206" y="1848"/>
                    <a:pt x="3174" y="1848"/>
                  </a:cubicBezTo>
                  <a:cubicBezTo>
                    <a:pt x="3167" y="1848"/>
                    <a:pt x="3161" y="1848"/>
                    <a:pt x="3155" y="1849"/>
                  </a:cubicBezTo>
                  <a:cubicBezTo>
                    <a:pt x="3130" y="1849"/>
                    <a:pt x="3106" y="1852"/>
                    <a:pt x="3092" y="1852"/>
                  </a:cubicBezTo>
                  <a:cubicBezTo>
                    <a:pt x="3084" y="1854"/>
                    <a:pt x="3077" y="1855"/>
                    <a:pt x="3070" y="1855"/>
                  </a:cubicBezTo>
                  <a:cubicBezTo>
                    <a:pt x="3034" y="1855"/>
                    <a:pt x="3000" y="1835"/>
                    <a:pt x="2983" y="1803"/>
                  </a:cubicBezTo>
                  <a:cubicBezTo>
                    <a:pt x="2945" y="1733"/>
                    <a:pt x="2997" y="1645"/>
                    <a:pt x="3120" y="1498"/>
                  </a:cubicBezTo>
                  <a:cubicBezTo>
                    <a:pt x="3179" y="1418"/>
                    <a:pt x="3179" y="1358"/>
                    <a:pt x="3186" y="1183"/>
                  </a:cubicBezTo>
                  <a:lnTo>
                    <a:pt x="3186" y="1131"/>
                  </a:lnTo>
                  <a:cubicBezTo>
                    <a:pt x="3190" y="963"/>
                    <a:pt x="3337" y="823"/>
                    <a:pt x="3480" y="686"/>
                  </a:cubicBezTo>
                  <a:cubicBezTo>
                    <a:pt x="3554" y="620"/>
                    <a:pt x="3620" y="550"/>
                    <a:pt x="3680" y="476"/>
                  </a:cubicBezTo>
                  <a:cubicBezTo>
                    <a:pt x="3690" y="462"/>
                    <a:pt x="3701" y="448"/>
                    <a:pt x="3715" y="438"/>
                  </a:cubicBezTo>
                  <a:cubicBezTo>
                    <a:pt x="3718" y="434"/>
                    <a:pt x="3722" y="431"/>
                    <a:pt x="3729" y="424"/>
                  </a:cubicBezTo>
                  <a:cubicBezTo>
                    <a:pt x="3739" y="417"/>
                    <a:pt x="3746" y="410"/>
                    <a:pt x="3757" y="403"/>
                  </a:cubicBezTo>
                  <a:cubicBezTo>
                    <a:pt x="3764" y="399"/>
                    <a:pt x="3771" y="396"/>
                    <a:pt x="3778" y="392"/>
                  </a:cubicBezTo>
                  <a:cubicBezTo>
                    <a:pt x="3781" y="389"/>
                    <a:pt x="3795" y="378"/>
                    <a:pt x="3809" y="375"/>
                  </a:cubicBezTo>
                  <a:lnTo>
                    <a:pt x="3830" y="364"/>
                  </a:lnTo>
                  <a:cubicBezTo>
                    <a:pt x="3837" y="361"/>
                    <a:pt x="3844" y="357"/>
                    <a:pt x="3848" y="357"/>
                  </a:cubicBezTo>
                  <a:cubicBezTo>
                    <a:pt x="3883" y="294"/>
                    <a:pt x="3946" y="249"/>
                    <a:pt x="4016" y="238"/>
                  </a:cubicBezTo>
                  <a:cubicBezTo>
                    <a:pt x="4142" y="214"/>
                    <a:pt x="4215" y="161"/>
                    <a:pt x="4219" y="123"/>
                  </a:cubicBezTo>
                  <a:cubicBezTo>
                    <a:pt x="4226" y="95"/>
                    <a:pt x="4191" y="56"/>
                    <a:pt x="4131" y="21"/>
                  </a:cubicBezTo>
                  <a:cubicBezTo>
                    <a:pt x="4109" y="8"/>
                    <a:pt x="4088" y="1"/>
                    <a:pt x="4068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324" name="Google Shape;7324;p105"/>
            <p:cNvSpPr/>
            <p:nvPr/>
          </p:nvSpPr>
          <p:spPr>
            <a:xfrm>
              <a:off x="1525392" y="2067095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4" y="0"/>
                  </a:moveTo>
                  <a:cubicBezTo>
                    <a:pt x="0" y="11"/>
                    <a:pt x="0" y="21"/>
                    <a:pt x="0" y="32"/>
                  </a:cubicBezTo>
                  <a:cubicBezTo>
                    <a:pt x="0" y="21"/>
                    <a:pt x="4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325" name="Google Shape;7325;p105"/>
            <p:cNvSpPr/>
            <p:nvPr/>
          </p:nvSpPr>
          <p:spPr>
            <a:xfrm>
              <a:off x="1536743" y="2029771"/>
              <a:ext cx="2675" cy="679"/>
            </a:xfrm>
            <a:custGeom>
              <a:avLst/>
              <a:gdLst/>
              <a:ahLst/>
              <a:cxnLst/>
              <a:rect l="l" t="t" r="r" b="b"/>
              <a:pathLst>
                <a:path w="197" h="50" extrusionOk="0">
                  <a:moveTo>
                    <a:pt x="1" y="50"/>
                  </a:moveTo>
                  <a:cubicBezTo>
                    <a:pt x="67" y="39"/>
                    <a:pt x="134" y="22"/>
                    <a:pt x="197" y="1"/>
                  </a:cubicBezTo>
                  <a:cubicBezTo>
                    <a:pt x="134" y="22"/>
                    <a:pt x="67" y="39"/>
                    <a:pt x="1" y="5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326" name="Google Shape;7326;p105"/>
            <p:cNvSpPr/>
            <p:nvPr/>
          </p:nvSpPr>
          <p:spPr>
            <a:xfrm>
              <a:off x="1540124" y="202954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327" name="Google Shape;7327;p105"/>
            <p:cNvSpPr/>
            <p:nvPr/>
          </p:nvSpPr>
          <p:spPr>
            <a:xfrm>
              <a:off x="1536363" y="2030436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328" name="Google Shape;7328;p105"/>
            <p:cNvSpPr/>
            <p:nvPr/>
          </p:nvSpPr>
          <p:spPr>
            <a:xfrm>
              <a:off x="1542215" y="2028440"/>
              <a:ext cx="720" cy="353"/>
            </a:xfrm>
            <a:custGeom>
              <a:avLst/>
              <a:gdLst/>
              <a:ahLst/>
              <a:cxnLst/>
              <a:rect l="l" t="t" r="r" b="b"/>
              <a:pathLst>
                <a:path w="53" h="26" extrusionOk="0">
                  <a:moveTo>
                    <a:pt x="53" y="1"/>
                  </a:moveTo>
                  <a:lnTo>
                    <a:pt x="28" y="11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53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329" name="Google Shape;7329;p105"/>
            <p:cNvSpPr/>
            <p:nvPr/>
          </p:nvSpPr>
          <p:spPr>
            <a:xfrm>
              <a:off x="1525433" y="2066335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0"/>
                  </a:moveTo>
                  <a:lnTo>
                    <a:pt x="1" y="35"/>
                  </a:lnTo>
                  <a:cubicBezTo>
                    <a:pt x="4" y="25"/>
                    <a:pt x="4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330" name="Google Shape;7330;p105"/>
            <p:cNvSpPr/>
            <p:nvPr/>
          </p:nvSpPr>
          <p:spPr>
            <a:xfrm>
              <a:off x="1525487" y="2065520"/>
              <a:ext cx="54" cy="638"/>
            </a:xfrm>
            <a:custGeom>
              <a:avLst/>
              <a:gdLst/>
              <a:ahLst/>
              <a:cxnLst/>
              <a:rect l="l" t="t" r="r" b="b"/>
              <a:pathLst>
                <a:path w="4" h="47" extrusionOk="0">
                  <a:moveTo>
                    <a:pt x="0" y="1"/>
                  </a:moveTo>
                  <a:lnTo>
                    <a:pt x="0" y="46"/>
                  </a:lnTo>
                  <a:cubicBezTo>
                    <a:pt x="0" y="29"/>
                    <a:pt x="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331" name="Google Shape;7331;p105"/>
            <p:cNvSpPr/>
            <p:nvPr/>
          </p:nvSpPr>
          <p:spPr>
            <a:xfrm>
              <a:off x="1539459" y="2029676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332" name="Google Shape;7332;p105"/>
            <p:cNvSpPr/>
            <p:nvPr/>
          </p:nvSpPr>
          <p:spPr>
            <a:xfrm>
              <a:off x="1525202" y="2068521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7" y="0"/>
                  </a:moveTo>
                  <a:cubicBezTo>
                    <a:pt x="4" y="11"/>
                    <a:pt x="0" y="21"/>
                    <a:pt x="0" y="32"/>
                  </a:cubicBezTo>
                  <a:cubicBezTo>
                    <a:pt x="4" y="21"/>
                    <a:pt x="4" y="11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333" name="Google Shape;7333;p105"/>
            <p:cNvSpPr/>
            <p:nvPr/>
          </p:nvSpPr>
          <p:spPr>
            <a:xfrm>
              <a:off x="1524157" y="2073178"/>
              <a:ext cx="95" cy="394"/>
            </a:xfrm>
            <a:custGeom>
              <a:avLst/>
              <a:gdLst/>
              <a:ahLst/>
              <a:cxnLst/>
              <a:rect l="l" t="t" r="r" b="b"/>
              <a:pathLst>
                <a:path w="7" h="29" extrusionOk="0">
                  <a:moveTo>
                    <a:pt x="7" y="0"/>
                  </a:moveTo>
                  <a:cubicBezTo>
                    <a:pt x="4" y="11"/>
                    <a:pt x="4" y="18"/>
                    <a:pt x="0" y="28"/>
                  </a:cubicBezTo>
                  <a:cubicBezTo>
                    <a:pt x="4" y="18"/>
                    <a:pt x="7" y="11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334" name="Google Shape;7334;p105"/>
            <p:cNvSpPr/>
            <p:nvPr/>
          </p:nvSpPr>
          <p:spPr>
            <a:xfrm>
              <a:off x="1525338" y="2067855"/>
              <a:ext cx="68" cy="434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4" y="0"/>
                  </a:moveTo>
                  <a:cubicBezTo>
                    <a:pt x="1" y="7"/>
                    <a:pt x="1" y="18"/>
                    <a:pt x="1" y="32"/>
                  </a:cubicBezTo>
                  <a:cubicBezTo>
                    <a:pt x="1" y="21"/>
                    <a:pt x="1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335" name="Google Shape;7335;p105"/>
            <p:cNvSpPr/>
            <p:nvPr/>
          </p:nvSpPr>
          <p:spPr>
            <a:xfrm>
              <a:off x="1524483" y="2071983"/>
              <a:ext cx="163" cy="448"/>
            </a:xfrm>
            <a:custGeom>
              <a:avLst/>
              <a:gdLst/>
              <a:ahLst/>
              <a:cxnLst/>
              <a:rect l="l" t="t" r="r" b="b"/>
              <a:pathLst>
                <a:path w="12" h="33" extrusionOk="0">
                  <a:moveTo>
                    <a:pt x="11" y="1"/>
                  </a:moveTo>
                  <a:lnTo>
                    <a:pt x="1" y="32"/>
                  </a:lnTo>
                  <a:cubicBezTo>
                    <a:pt x="4" y="25"/>
                    <a:pt x="8" y="15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336" name="Google Shape;7336;p105"/>
            <p:cNvSpPr/>
            <p:nvPr/>
          </p:nvSpPr>
          <p:spPr>
            <a:xfrm>
              <a:off x="1523953" y="2073653"/>
              <a:ext cx="163" cy="339"/>
            </a:xfrm>
            <a:custGeom>
              <a:avLst/>
              <a:gdLst/>
              <a:ahLst/>
              <a:cxnLst/>
              <a:rect l="l" t="t" r="r" b="b"/>
              <a:pathLst>
                <a:path w="12" h="25" extrusionOk="0">
                  <a:moveTo>
                    <a:pt x="1" y="25"/>
                  </a:moveTo>
                  <a:cubicBezTo>
                    <a:pt x="4" y="18"/>
                    <a:pt x="8" y="11"/>
                    <a:pt x="12" y="0"/>
                  </a:cubicBezTo>
                  <a:cubicBezTo>
                    <a:pt x="8" y="11"/>
                    <a:pt x="4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337" name="Google Shape;7337;p105"/>
            <p:cNvSpPr/>
            <p:nvPr/>
          </p:nvSpPr>
          <p:spPr>
            <a:xfrm>
              <a:off x="1523532" y="207460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338" name="Google Shape;7338;p105"/>
            <p:cNvSpPr/>
            <p:nvPr/>
          </p:nvSpPr>
          <p:spPr>
            <a:xfrm>
              <a:off x="1523573" y="2074413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11"/>
                  </a:moveTo>
                  <a:cubicBezTo>
                    <a:pt x="4" y="7"/>
                    <a:pt x="8" y="4"/>
                    <a:pt x="11" y="0"/>
                  </a:cubicBezTo>
                  <a:cubicBezTo>
                    <a:pt x="8" y="4"/>
                    <a:pt x="4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339" name="Google Shape;7339;p105"/>
            <p:cNvSpPr/>
            <p:nvPr/>
          </p:nvSpPr>
          <p:spPr>
            <a:xfrm>
              <a:off x="1523763" y="2074074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" y="18"/>
                  </a:moveTo>
                  <a:cubicBezTo>
                    <a:pt x="4" y="15"/>
                    <a:pt x="8" y="8"/>
                    <a:pt x="11" y="1"/>
                  </a:cubicBezTo>
                  <a:cubicBezTo>
                    <a:pt x="8" y="8"/>
                    <a:pt x="4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340" name="Google Shape;7340;p105"/>
            <p:cNvSpPr/>
            <p:nvPr/>
          </p:nvSpPr>
          <p:spPr>
            <a:xfrm>
              <a:off x="1524347" y="2072608"/>
              <a:ext cx="95" cy="434"/>
            </a:xfrm>
            <a:custGeom>
              <a:avLst/>
              <a:gdLst/>
              <a:ahLst/>
              <a:cxnLst/>
              <a:rect l="l" t="t" r="r" b="b"/>
              <a:pathLst>
                <a:path w="7" h="32" extrusionOk="0">
                  <a:moveTo>
                    <a:pt x="0" y="32"/>
                  </a:moveTo>
                  <a:cubicBezTo>
                    <a:pt x="0" y="21"/>
                    <a:pt x="4" y="11"/>
                    <a:pt x="7" y="0"/>
                  </a:cubicBezTo>
                  <a:cubicBezTo>
                    <a:pt x="4" y="11"/>
                    <a:pt x="0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341" name="Google Shape;7341;p105"/>
            <p:cNvSpPr/>
            <p:nvPr/>
          </p:nvSpPr>
          <p:spPr>
            <a:xfrm>
              <a:off x="1525107" y="2069281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32"/>
                  </a:moveTo>
                  <a:cubicBezTo>
                    <a:pt x="0" y="21"/>
                    <a:pt x="4" y="11"/>
                    <a:pt x="4" y="0"/>
                  </a:cubicBezTo>
                  <a:cubicBezTo>
                    <a:pt x="4" y="11"/>
                    <a:pt x="0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342" name="Google Shape;7342;p105"/>
            <p:cNvSpPr/>
            <p:nvPr/>
          </p:nvSpPr>
          <p:spPr>
            <a:xfrm>
              <a:off x="1524822" y="2070707"/>
              <a:ext cx="95" cy="434"/>
            </a:xfrm>
            <a:custGeom>
              <a:avLst/>
              <a:gdLst/>
              <a:ahLst/>
              <a:cxnLst/>
              <a:rect l="l" t="t" r="r" b="b"/>
              <a:pathLst>
                <a:path w="7" h="32" extrusionOk="0">
                  <a:moveTo>
                    <a:pt x="7" y="0"/>
                  </a:moveTo>
                  <a:cubicBezTo>
                    <a:pt x="4" y="11"/>
                    <a:pt x="0" y="21"/>
                    <a:pt x="0" y="32"/>
                  </a:cubicBezTo>
                  <a:cubicBezTo>
                    <a:pt x="4" y="21"/>
                    <a:pt x="4" y="11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343" name="Google Shape;7343;p105"/>
            <p:cNvSpPr/>
            <p:nvPr/>
          </p:nvSpPr>
          <p:spPr>
            <a:xfrm>
              <a:off x="1524958" y="2069987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11"/>
                    <a:pt x="1" y="22"/>
                    <a:pt x="1" y="32"/>
                  </a:cubicBezTo>
                  <a:cubicBezTo>
                    <a:pt x="4" y="22"/>
                    <a:pt x="4" y="11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344" name="Google Shape;7344;p105"/>
            <p:cNvSpPr/>
            <p:nvPr/>
          </p:nvSpPr>
          <p:spPr>
            <a:xfrm>
              <a:off x="1524673" y="2071372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8" y="0"/>
                  </a:moveTo>
                  <a:cubicBezTo>
                    <a:pt x="4" y="11"/>
                    <a:pt x="1" y="21"/>
                    <a:pt x="1" y="35"/>
                  </a:cubicBezTo>
                  <a:cubicBezTo>
                    <a:pt x="1" y="25"/>
                    <a:pt x="4" y="1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345" name="Google Shape;7345;p105"/>
            <p:cNvSpPr/>
            <p:nvPr/>
          </p:nvSpPr>
          <p:spPr>
            <a:xfrm>
              <a:off x="1467063" y="198766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346" name="Google Shape;7346;p105"/>
            <p:cNvSpPr/>
            <p:nvPr/>
          </p:nvSpPr>
          <p:spPr>
            <a:xfrm>
              <a:off x="1467783" y="1986906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21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347" name="Google Shape;7347;p105"/>
            <p:cNvSpPr/>
            <p:nvPr/>
          </p:nvSpPr>
          <p:spPr>
            <a:xfrm>
              <a:off x="1466724" y="198799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348" name="Google Shape;7348;p105"/>
            <p:cNvSpPr/>
            <p:nvPr/>
          </p:nvSpPr>
          <p:spPr>
            <a:xfrm>
              <a:off x="1467389" y="1987287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" y="18"/>
                  </a:moveTo>
                  <a:lnTo>
                    <a:pt x="19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349" name="Google Shape;7349;p105"/>
            <p:cNvSpPr/>
            <p:nvPr/>
          </p:nvSpPr>
          <p:spPr>
            <a:xfrm>
              <a:off x="1468163" y="1986662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350" name="Google Shape;7350;p105"/>
            <p:cNvSpPr/>
            <p:nvPr/>
          </p:nvSpPr>
          <p:spPr>
            <a:xfrm>
              <a:off x="1469344" y="1985481"/>
              <a:ext cx="353" cy="299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25" y="0"/>
                  </a:moveTo>
                  <a:cubicBezTo>
                    <a:pt x="15" y="7"/>
                    <a:pt x="8" y="14"/>
                    <a:pt x="1" y="21"/>
                  </a:cubicBezTo>
                  <a:cubicBezTo>
                    <a:pt x="8" y="14"/>
                    <a:pt x="18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351" name="Google Shape;7351;p105"/>
            <p:cNvSpPr/>
            <p:nvPr/>
          </p:nvSpPr>
          <p:spPr>
            <a:xfrm>
              <a:off x="1465828" y="198899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352" name="Google Shape;7352;p105"/>
            <p:cNvSpPr/>
            <p:nvPr/>
          </p:nvSpPr>
          <p:spPr>
            <a:xfrm>
              <a:off x="1466059" y="1988658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353" name="Google Shape;7353;p105"/>
            <p:cNvSpPr/>
            <p:nvPr/>
          </p:nvSpPr>
          <p:spPr>
            <a:xfrm>
              <a:off x="1466398" y="1988332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354" name="Google Shape;7354;p105"/>
            <p:cNvSpPr/>
            <p:nvPr/>
          </p:nvSpPr>
          <p:spPr>
            <a:xfrm>
              <a:off x="1470010" y="1984476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36"/>
                  </a:moveTo>
                  <a:cubicBezTo>
                    <a:pt x="8" y="25"/>
                    <a:pt x="11" y="15"/>
                    <a:pt x="18" y="1"/>
                  </a:cubicBezTo>
                  <a:cubicBezTo>
                    <a:pt x="11" y="15"/>
                    <a:pt x="8" y="25"/>
                    <a:pt x="1" y="36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355" name="Google Shape;7355;p105"/>
            <p:cNvSpPr/>
            <p:nvPr/>
          </p:nvSpPr>
          <p:spPr>
            <a:xfrm>
              <a:off x="1468448" y="1986377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356" name="Google Shape;7356;p105"/>
            <p:cNvSpPr/>
            <p:nvPr/>
          </p:nvSpPr>
          <p:spPr>
            <a:xfrm>
              <a:off x="1469154" y="198576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11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357" name="Google Shape;7357;p105"/>
            <p:cNvSpPr/>
            <p:nvPr/>
          </p:nvSpPr>
          <p:spPr>
            <a:xfrm>
              <a:off x="1470295" y="1983811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1" y="43"/>
                  </a:moveTo>
                  <a:cubicBezTo>
                    <a:pt x="4" y="29"/>
                    <a:pt x="11" y="15"/>
                    <a:pt x="15" y="1"/>
                  </a:cubicBezTo>
                  <a:cubicBezTo>
                    <a:pt x="11" y="15"/>
                    <a:pt x="4" y="29"/>
                    <a:pt x="1" y="43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358" name="Google Shape;7358;p105"/>
            <p:cNvSpPr/>
            <p:nvPr/>
          </p:nvSpPr>
          <p:spPr>
            <a:xfrm>
              <a:off x="1469725" y="1985006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28"/>
                  </a:moveTo>
                  <a:cubicBezTo>
                    <a:pt x="8" y="18"/>
                    <a:pt x="15" y="11"/>
                    <a:pt x="22" y="0"/>
                  </a:cubicBezTo>
                  <a:cubicBezTo>
                    <a:pt x="15" y="11"/>
                    <a:pt x="8" y="18"/>
                    <a:pt x="1" y="28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359" name="Google Shape;7359;p105"/>
            <p:cNvSpPr/>
            <p:nvPr/>
          </p:nvSpPr>
          <p:spPr>
            <a:xfrm>
              <a:off x="1468679" y="198614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360" name="Google Shape;7360;p105"/>
            <p:cNvSpPr/>
            <p:nvPr/>
          </p:nvSpPr>
          <p:spPr>
            <a:xfrm>
              <a:off x="1468964" y="198595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361" name="Google Shape;7361;p105"/>
            <p:cNvSpPr/>
            <p:nvPr/>
          </p:nvSpPr>
          <p:spPr>
            <a:xfrm>
              <a:off x="1527008" y="2118853"/>
              <a:ext cx="88322" cy="99360"/>
            </a:xfrm>
            <a:custGeom>
              <a:avLst/>
              <a:gdLst/>
              <a:ahLst/>
              <a:cxnLst/>
              <a:rect l="l" t="t" r="r" b="b"/>
              <a:pathLst>
                <a:path w="6505" h="7318" extrusionOk="0">
                  <a:moveTo>
                    <a:pt x="2265" y="1"/>
                  </a:moveTo>
                  <a:cubicBezTo>
                    <a:pt x="2192" y="1"/>
                    <a:pt x="2122" y="8"/>
                    <a:pt x="2048" y="22"/>
                  </a:cubicBezTo>
                  <a:cubicBezTo>
                    <a:pt x="1971" y="36"/>
                    <a:pt x="1891" y="46"/>
                    <a:pt x="1810" y="46"/>
                  </a:cubicBezTo>
                  <a:cubicBezTo>
                    <a:pt x="1663" y="46"/>
                    <a:pt x="1505" y="144"/>
                    <a:pt x="1337" y="246"/>
                  </a:cubicBezTo>
                  <a:cubicBezTo>
                    <a:pt x="1292" y="274"/>
                    <a:pt x="1243" y="302"/>
                    <a:pt x="1197" y="330"/>
                  </a:cubicBezTo>
                  <a:cubicBezTo>
                    <a:pt x="1113" y="375"/>
                    <a:pt x="1029" y="417"/>
                    <a:pt x="942" y="449"/>
                  </a:cubicBezTo>
                  <a:cubicBezTo>
                    <a:pt x="910" y="463"/>
                    <a:pt x="882" y="473"/>
                    <a:pt x="854" y="484"/>
                  </a:cubicBezTo>
                  <a:cubicBezTo>
                    <a:pt x="812" y="505"/>
                    <a:pt x="774" y="529"/>
                    <a:pt x="739" y="561"/>
                  </a:cubicBezTo>
                  <a:cubicBezTo>
                    <a:pt x="651" y="652"/>
                    <a:pt x="529" y="708"/>
                    <a:pt x="403" y="718"/>
                  </a:cubicBezTo>
                  <a:cubicBezTo>
                    <a:pt x="390" y="720"/>
                    <a:pt x="377" y="721"/>
                    <a:pt x="364" y="721"/>
                  </a:cubicBezTo>
                  <a:cubicBezTo>
                    <a:pt x="351" y="721"/>
                    <a:pt x="338" y="720"/>
                    <a:pt x="326" y="718"/>
                  </a:cubicBezTo>
                  <a:cubicBezTo>
                    <a:pt x="284" y="715"/>
                    <a:pt x="242" y="708"/>
                    <a:pt x="203" y="690"/>
                  </a:cubicBezTo>
                  <a:lnTo>
                    <a:pt x="175" y="683"/>
                  </a:lnTo>
                  <a:lnTo>
                    <a:pt x="165" y="680"/>
                  </a:lnTo>
                  <a:lnTo>
                    <a:pt x="154" y="676"/>
                  </a:lnTo>
                  <a:lnTo>
                    <a:pt x="158" y="690"/>
                  </a:lnTo>
                  <a:lnTo>
                    <a:pt x="186" y="746"/>
                  </a:lnTo>
                  <a:lnTo>
                    <a:pt x="196" y="764"/>
                  </a:lnTo>
                  <a:lnTo>
                    <a:pt x="235" y="837"/>
                  </a:lnTo>
                  <a:lnTo>
                    <a:pt x="238" y="848"/>
                  </a:lnTo>
                  <a:lnTo>
                    <a:pt x="273" y="918"/>
                  </a:lnTo>
                  <a:lnTo>
                    <a:pt x="284" y="935"/>
                  </a:lnTo>
                  <a:lnTo>
                    <a:pt x="322" y="1009"/>
                  </a:lnTo>
                  <a:cubicBezTo>
                    <a:pt x="382" y="1114"/>
                    <a:pt x="434" y="1222"/>
                    <a:pt x="483" y="1334"/>
                  </a:cubicBezTo>
                  <a:cubicBezTo>
                    <a:pt x="550" y="1520"/>
                    <a:pt x="434" y="1607"/>
                    <a:pt x="364" y="1660"/>
                  </a:cubicBezTo>
                  <a:cubicBezTo>
                    <a:pt x="350" y="1674"/>
                    <a:pt x="336" y="1684"/>
                    <a:pt x="326" y="1691"/>
                  </a:cubicBezTo>
                  <a:cubicBezTo>
                    <a:pt x="305" y="1744"/>
                    <a:pt x="322" y="1958"/>
                    <a:pt x="375" y="2329"/>
                  </a:cubicBezTo>
                  <a:cubicBezTo>
                    <a:pt x="382" y="2367"/>
                    <a:pt x="385" y="2399"/>
                    <a:pt x="389" y="2416"/>
                  </a:cubicBezTo>
                  <a:cubicBezTo>
                    <a:pt x="399" y="2497"/>
                    <a:pt x="350" y="2584"/>
                    <a:pt x="301" y="2668"/>
                  </a:cubicBezTo>
                  <a:cubicBezTo>
                    <a:pt x="277" y="2717"/>
                    <a:pt x="228" y="2805"/>
                    <a:pt x="235" y="2829"/>
                  </a:cubicBezTo>
                  <a:cubicBezTo>
                    <a:pt x="329" y="2910"/>
                    <a:pt x="263" y="3043"/>
                    <a:pt x="200" y="3158"/>
                  </a:cubicBezTo>
                  <a:cubicBezTo>
                    <a:pt x="168" y="3225"/>
                    <a:pt x="130" y="3302"/>
                    <a:pt x="130" y="3347"/>
                  </a:cubicBezTo>
                  <a:cubicBezTo>
                    <a:pt x="130" y="3386"/>
                    <a:pt x="154" y="3403"/>
                    <a:pt x="214" y="3438"/>
                  </a:cubicBezTo>
                  <a:cubicBezTo>
                    <a:pt x="270" y="3473"/>
                    <a:pt x="340" y="3515"/>
                    <a:pt x="340" y="3606"/>
                  </a:cubicBezTo>
                  <a:cubicBezTo>
                    <a:pt x="340" y="3750"/>
                    <a:pt x="144" y="4027"/>
                    <a:pt x="14" y="4100"/>
                  </a:cubicBezTo>
                  <a:lnTo>
                    <a:pt x="11" y="4104"/>
                  </a:lnTo>
                  <a:lnTo>
                    <a:pt x="7" y="4107"/>
                  </a:lnTo>
                  <a:lnTo>
                    <a:pt x="7" y="4111"/>
                  </a:lnTo>
                  <a:lnTo>
                    <a:pt x="4" y="4114"/>
                  </a:lnTo>
                  <a:lnTo>
                    <a:pt x="4" y="4121"/>
                  </a:lnTo>
                  <a:cubicBezTo>
                    <a:pt x="4" y="4125"/>
                    <a:pt x="4" y="4125"/>
                    <a:pt x="4" y="4128"/>
                  </a:cubicBezTo>
                  <a:cubicBezTo>
                    <a:pt x="0" y="4132"/>
                    <a:pt x="4" y="4132"/>
                    <a:pt x="4" y="4135"/>
                  </a:cubicBezTo>
                  <a:lnTo>
                    <a:pt x="4" y="4146"/>
                  </a:lnTo>
                  <a:lnTo>
                    <a:pt x="4" y="4156"/>
                  </a:lnTo>
                  <a:lnTo>
                    <a:pt x="4" y="4170"/>
                  </a:lnTo>
                  <a:lnTo>
                    <a:pt x="4" y="4184"/>
                  </a:lnTo>
                  <a:lnTo>
                    <a:pt x="4" y="4205"/>
                  </a:lnTo>
                  <a:lnTo>
                    <a:pt x="4" y="4219"/>
                  </a:lnTo>
                  <a:lnTo>
                    <a:pt x="4" y="4223"/>
                  </a:lnTo>
                  <a:cubicBezTo>
                    <a:pt x="18" y="4240"/>
                    <a:pt x="32" y="4261"/>
                    <a:pt x="42" y="4282"/>
                  </a:cubicBezTo>
                  <a:cubicBezTo>
                    <a:pt x="81" y="4356"/>
                    <a:pt x="137" y="4422"/>
                    <a:pt x="200" y="4471"/>
                  </a:cubicBezTo>
                  <a:lnTo>
                    <a:pt x="203" y="4475"/>
                  </a:lnTo>
                  <a:cubicBezTo>
                    <a:pt x="214" y="4482"/>
                    <a:pt x="221" y="4489"/>
                    <a:pt x="228" y="4492"/>
                  </a:cubicBezTo>
                  <a:cubicBezTo>
                    <a:pt x="235" y="4499"/>
                    <a:pt x="242" y="4506"/>
                    <a:pt x="245" y="4513"/>
                  </a:cubicBezTo>
                  <a:cubicBezTo>
                    <a:pt x="252" y="4517"/>
                    <a:pt x="256" y="4524"/>
                    <a:pt x="259" y="4527"/>
                  </a:cubicBezTo>
                  <a:lnTo>
                    <a:pt x="263" y="4534"/>
                  </a:lnTo>
                  <a:cubicBezTo>
                    <a:pt x="270" y="4545"/>
                    <a:pt x="277" y="4555"/>
                    <a:pt x="284" y="4569"/>
                  </a:cubicBezTo>
                  <a:cubicBezTo>
                    <a:pt x="326" y="4650"/>
                    <a:pt x="315" y="4741"/>
                    <a:pt x="305" y="4818"/>
                  </a:cubicBezTo>
                  <a:cubicBezTo>
                    <a:pt x="294" y="4912"/>
                    <a:pt x="284" y="4993"/>
                    <a:pt x="343" y="5066"/>
                  </a:cubicBezTo>
                  <a:cubicBezTo>
                    <a:pt x="392" y="5126"/>
                    <a:pt x="448" y="5175"/>
                    <a:pt x="511" y="5217"/>
                  </a:cubicBezTo>
                  <a:cubicBezTo>
                    <a:pt x="571" y="5262"/>
                    <a:pt x="620" y="5297"/>
                    <a:pt x="623" y="5357"/>
                  </a:cubicBezTo>
                  <a:cubicBezTo>
                    <a:pt x="620" y="5402"/>
                    <a:pt x="599" y="5441"/>
                    <a:pt x="564" y="5465"/>
                  </a:cubicBezTo>
                  <a:cubicBezTo>
                    <a:pt x="532" y="5493"/>
                    <a:pt x="532" y="5535"/>
                    <a:pt x="536" y="5602"/>
                  </a:cubicBezTo>
                  <a:lnTo>
                    <a:pt x="536" y="5633"/>
                  </a:lnTo>
                  <a:cubicBezTo>
                    <a:pt x="543" y="5703"/>
                    <a:pt x="522" y="5773"/>
                    <a:pt x="476" y="5829"/>
                  </a:cubicBezTo>
                  <a:cubicBezTo>
                    <a:pt x="466" y="5840"/>
                    <a:pt x="455" y="5847"/>
                    <a:pt x="445" y="5857"/>
                  </a:cubicBezTo>
                  <a:cubicBezTo>
                    <a:pt x="441" y="5861"/>
                    <a:pt x="424" y="5875"/>
                    <a:pt x="427" y="5920"/>
                  </a:cubicBezTo>
                  <a:cubicBezTo>
                    <a:pt x="452" y="6036"/>
                    <a:pt x="525" y="6138"/>
                    <a:pt x="627" y="6197"/>
                  </a:cubicBezTo>
                  <a:cubicBezTo>
                    <a:pt x="735" y="6246"/>
                    <a:pt x="749" y="6369"/>
                    <a:pt x="763" y="6474"/>
                  </a:cubicBezTo>
                  <a:cubicBezTo>
                    <a:pt x="774" y="6561"/>
                    <a:pt x="784" y="6656"/>
                    <a:pt x="840" y="6712"/>
                  </a:cubicBezTo>
                  <a:cubicBezTo>
                    <a:pt x="952" y="6824"/>
                    <a:pt x="959" y="7013"/>
                    <a:pt x="966" y="7163"/>
                  </a:cubicBezTo>
                  <a:cubicBezTo>
                    <a:pt x="966" y="7188"/>
                    <a:pt x="966" y="7216"/>
                    <a:pt x="970" y="7237"/>
                  </a:cubicBezTo>
                  <a:lnTo>
                    <a:pt x="970" y="7247"/>
                  </a:lnTo>
                  <a:lnTo>
                    <a:pt x="970" y="7265"/>
                  </a:lnTo>
                  <a:lnTo>
                    <a:pt x="970" y="7286"/>
                  </a:lnTo>
                  <a:lnTo>
                    <a:pt x="970" y="7296"/>
                  </a:lnTo>
                  <a:cubicBezTo>
                    <a:pt x="970" y="7300"/>
                    <a:pt x="970" y="7310"/>
                    <a:pt x="973" y="7317"/>
                  </a:cubicBezTo>
                  <a:cubicBezTo>
                    <a:pt x="1001" y="7314"/>
                    <a:pt x="1078" y="7289"/>
                    <a:pt x="1222" y="7198"/>
                  </a:cubicBezTo>
                  <a:cubicBezTo>
                    <a:pt x="1348" y="7118"/>
                    <a:pt x="1463" y="7023"/>
                    <a:pt x="1568" y="6918"/>
                  </a:cubicBezTo>
                  <a:lnTo>
                    <a:pt x="1610" y="6876"/>
                  </a:lnTo>
                  <a:cubicBezTo>
                    <a:pt x="1717" y="6763"/>
                    <a:pt x="1792" y="6719"/>
                    <a:pt x="1861" y="6719"/>
                  </a:cubicBezTo>
                  <a:cubicBezTo>
                    <a:pt x="1871" y="6719"/>
                    <a:pt x="1881" y="6720"/>
                    <a:pt x="1891" y="6722"/>
                  </a:cubicBezTo>
                  <a:lnTo>
                    <a:pt x="1912" y="6729"/>
                  </a:lnTo>
                  <a:cubicBezTo>
                    <a:pt x="1926" y="6736"/>
                    <a:pt x="1940" y="6740"/>
                    <a:pt x="1954" y="6747"/>
                  </a:cubicBezTo>
                  <a:cubicBezTo>
                    <a:pt x="1971" y="6757"/>
                    <a:pt x="1985" y="6764"/>
                    <a:pt x="1999" y="6775"/>
                  </a:cubicBezTo>
                  <a:cubicBezTo>
                    <a:pt x="2045" y="6810"/>
                    <a:pt x="2097" y="6831"/>
                    <a:pt x="2153" y="6838"/>
                  </a:cubicBezTo>
                  <a:lnTo>
                    <a:pt x="2248" y="6852"/>
                  </a:lnTo>
                  <a:cubicBezTo>
                    <a:pt x="2468" y="6876"/>
                    <a:pt x="2720" y="6904"/>
                    <a:pt x="2832" y="7135"/>
                  </a:cubicBezTo>
                  <a:cubicBezTo>
                    <a:pt x="2836" y="7142"/>
                    <a:pt x="2843" y="7149"/>
                    <a:pt x="2846" y="7156"/>
                  </a:cubicBezTo>
                  <a:cubicBezTo>
                    <a:pt x="2878" y="7125"/>
                    <a:pt x="2934" y="7013"/>
                    <a:pt x="2962" y="6957"/>
                  </a:cubicBezTo>
                  <a:lnTo>
                    <a:pt x="2983" y="6908"/>
                  </a:lnTo>
                  <a:cubicBezTo>
                    <a:pt x="3000" y="6869"/>
                    <a:pt x="3021" y="6834"/>
                    <a:pt x="3049" y="6799"/>
                  </a:cubicBezTo>
                  <a:cubicBezTo>
                    <a:pt x="3092" y="6754"/>
                    <a:pt x="3166" y="6739"/>
                    <a:pt x="3272" y="6739"/>
                  </a:cubicBezTo>
                  <a:cubicBezTo>
                    <a:pt x="3355" y="6739"/>
                    <a:pt x="3458" y="6748"/>
                    <a:pt x="3581" y="6761"/>
                  </a:cubicBezTo>
                  <a:lnTo>
                    <a:pt x="3655" y="6771"/>
                  </a:lnTo>
                  <a:cubicBezTo>
                    <a:pt x="3691" y="6776"/>
                    <a:pt x="3729" y="6780"/>
                    <a:pt x="3767" y="6780"/>
                  </a:cubicBezTo>
                  <a:cubicBezTo>
                    <a:pt x="3781" y="6780"/>
                    <a:pt x="3795" y="6779"/>
                    <a:pt x="3809" y="6778"/>
                  </a:cubicBezTo>
                  <a:cubicBezTo>
                    <a:pt x="3826" y="6743"/>
                    <a:pt x="3844" y="6705"/>
                    <a:pt x="3851" y="6663"/>
                  </a:cubicBezTo>
                  <a:lnTo>
                    <a:pt x="3851" y="6659"/>
                  </a:lnTo>
                  <a:lnTo>
                    <a:pt x="3858" y="6638"/>
                  </a:lnTo>
                  <a:lnTo>
                    <a:pt x="3858" y="6631"/>
                  </a:lnTo>
                  <a:lnTo>
                    <a:pt x="3861" y="6614"/>
                  </a:lnTo>
                  <a:lnTo>
                    <a:pt x="3865" y="6589"/>
                  </a:lnTo>
                  <a:lnTo>
                    <a:pt x="3865" y="6586"/>
                  </a:lnTo>
                  <a:cubicBezTo>
                    <a:pt x="3910" y="6383"/>
                    <a:pt x="3942" y="6089"/>
                    <a:pt x="3931" y="6008"/>
                  </a:cubicBezTo>
                  <a:cubicBezTo>
                    <a:pt x="3907" y="5840"/>
                    <a:pt x="4208" y="5539"/>
                    <a:pt x="4380" y="5427"/>
                  </a:cubicBezTo>
                  <a:cubicBezTo>
                    <a:pt x="4502" y="5343"/>
                    <a:pt x="4663" y="5343"/>
                    <a:pt x="4800" y="5339"/>
                  </a:cubicBezTo>
                  <a:lnTo>
                    <a:pt x="4873" y="5339"/>
                  </a:lnTo>
                  <a:cubicBezTo>
                    <a:pt x="4881" y="5340"/>
                    <a:pt x="4888" y="5340"/>
                    <a:pt x="4896" y="5340"/>
                  </a:cubicBezTo>
                  <a:cubicBezTo>
                    <a:pt x="4948" y="5340"/>
                    <a:pt x="4999" y="5330"/>
                    <a:pt x="5048" y="5311"/>
                  </a:cubicBezTo>
                  <a:cubicBezTo>
                    <a:pt x="5164" y="5252"/>
                    <a:pt x="5311" y="5241"/>
                    <a:pt x="5461" y="5238"/>
                  </a:cubicBezTo>
                  <a:lnTo>
                    <a:pt x="5710" y="5238"/>
                  </a:lnTo>
                  <a:cubicBezTo>
                    <a:pt x="5857" y="5238"/>
                    <a:pt x="5979" y="5318"/>
                    <a:pt x="6074" y="5385"/>
                  </a:cubicBezTo>
                  <a:cubicBezTo>
                    <a:pt x="6134" y="5423"/>
                    <a:pt x="6190" y="5465"/>
                    <a:pt x="6225" y="5465"/>
                  </a:cubicBezTo>
                  <a:cubicBezTo>
                    <a:pt x="6246" y="5462"/>
                    <a:pt x="6267" y="5455"/>
                    <a:pt x="6284" y="5441"/>
                  </a:cubicBezTo>
                  <a:cubicBezTo>
                    <a:pt x="6340" y="5399"/>
                    <a:pt x="6386" y="5339"/>
                    <a:pt x="6407" y="5273"/>
                  </a:cubicBezTo>
                  <a:cubicBezTo>
                    <a:pt x="6410" y="5259"/>
                    <a:pt x="6414" y="5245"/>
                    <a:pt x="6417" y="5231"/>
                  </a:cubicBezTo>
                  <a:lnTo>
                    <a:pt x="6417" y="5224"/>
                  </a:lnTo>
                  <a:cubicBezTo>
                    <a:pt x="6421" y="5213"/>
                    <a:pt x="6421" y="5203"/>
                    <a:pt x="6421" y="5189"/>
                  </a:cubicBezTo>
                  <a:lnTo>
                    <a:pt x="6421" y="5182"/>
                  </a:lnTo>
                  <a:cubicBezTo>
                    <a:pt x="6421" y="5164"/>
                    <a:pt x="6421" y="5150"/>
                    <a:pt x="6417" y="5136"/>
                  </a:cubicBezTo>
                  <a:cubicBezTo>
                    <a:pt x="6403" y="5038"/>
                    <a:pt x="6428" y="4933"/>
                    <a:pt x="6456" y="4821"/>
                  </a:cubicBezTo>
                  <a:cubicBezTo>
                    <a:pt x="6466" y="4790"/>
                    <a:pt x="6473" y="4758"/>
                    <a:pt x="6480" y="4723"/>
                  </a:cubicBezTo>
                  <a:cubicBezTo>
                    <a:pt x="6494" y="4674"/>
                    <a:pt x="6501" y="4625"/>
                    <a:pt x="6501" y="4576"/>
                  </a:cubicBezTo>
                  <a:cubicBezTo>
                    <a:pt x="6505" y="4527"/>
                    <a:pt x="6498" y="4482"/>
                    <a:pt x="6484" y="4436"/>
                  </a:cubicBezTo>
                  <a:cubicBezTo>
                    <a:pt x="6452" y="4352"/>
                    <a:pt x="6400" y="4282"/>
                    <a:pt x="6333" y="4223"/>
                  </a:cubicBezTo>
                  <a:cubicBezTo>
                    <a:pt x="6253" y="4142"/>
                    <a:pt x="6158" y="4051"/>
                    <a:pt x="6158" y="3879"/>
                  </a:cubicBezTo>
                  <a:cubicBezTo>
                    <a:pt x="6158" y="3788"/>
                    <a:pt x="6148" y="3739"/>
                    <a:pt x="6120" y="3711"/>
                  </a:cubicBezTo>
                  <a:cubicBezTo>
                    <a:pt x="6095" y="3694"/>
                    <a:pt x="6067" y="3680"/>
                    <a:pt x="6036" y="3676"/>
                  </a:cubicBezTo>
                  <a:cubicBezTo>
                    <a:pt x="5980" y="3670"/>
                    <a:pt x="5925" y="3667"/>
                    <a:pt x="5869" y="3667"/>
                  </a:cubicBezTo>
                  <a:cubicBezTo>
                    <a:pt x="5837" y="3667"/>
                    <a:pt x="5805" y="3668"/>
                    <a:pt x="5773" y="3669"/>
                  </a:cubicBezTo>
                  <a:lnTo>
                    <a:pt x="5755" y="3669"/>
                  </a:lnTo>
                  <a:cubicBezTo>
                    <a:pt x="5730" y="3670"/>
                    <a:pt x="5705" y="3671"/>
                    <a:pt x="5681" y="3671"/>
                  </a:cubicBezTo>
                  <a:cubicBezTo>
                    <a:pt x="5232" y="3671"/>
                    <a:pt x="5118" y="3490"/>
                    <a:pt x="5108" y="3337"/>
                  </a:cubicBezTo>
                  <a:cubicBezTo>
                    <a:pt x="5097" y="3263"/>
                    <a:pt x="5073" y="3197"/>
                    <a:pt x="5038" y="3134"/>
                  </a:cubicBezTo>
                  <a:cubicBezTo>
                    <a:pt x="4992" y="3039"/>
                    <a:pt x="4922" y="2896"/>
                    <a:pt x="5080" y="2819"/>
                  </a:cubicBezTo>
                  <a:cubicBezTo>
                    <a:pt x="5083" y="2815"/>
                    <a:pt x="5090" y="2812"/>
                    <a:pt x="5094" y="2808"/>
                  </a:cubicBezTo>
                  <a:cubicBezTo>
                    <a:pt x="5083" y="2780"/>
                    <a:pt x="5069" y="2752"/>
                    <a:pt x="5052" y="2728"/>
                  </a:cubicBezTo>
                  <a:cubicBezTo>
                    <a:pt x="5006" y="2658"/>
                    <a:pt x="4943" y="2560"/>
                    <a:pt x="4964" y="2448"/>
                  </a:cubicBezTo>
                  <a:cubicBezTo>
                    <a:pt x="4985" y="2315"/>
                    <a:pt x="4922" y="2259"/>
                    <a:pt x="4814" y="2168"/>
                  </a:cubicBezTo>
                  <a:lnTo>
                    <a:pt x="4775" y="2136"/>
                  </a:lnTo>
                  <a:cubicBezTo>
                    <a:pt x="4753" y="2117"/>
                    <a:pt x="4672" y="2115"/>
                    <a:pt x="4598" y="2115"/>
                  </a:cubicBezTo>
                  <a:cubicBezTo>
                    <a:pt x="4577" y="2115"/>
                    <a:pt x="4556" y="2115"/>
                    <a:pt x="4537" y="2115"/>
                  </a:cubicBezTo>
                  <a:cubicBezTo>
                    <a:pt x="4506" y="2116"/>
                    <a:pt x="4475" y="2117"/>
                    <a:pt x="4445" y="2117"/>
                  </a:cubicBezTo>
                  <a:cubicBezTo>
                    <a:pt x="4341" y="2117"/>
                    <a:pt x="4248" y="2107"/>
                    <a:pt x="4194" y="2056"/>
                  </a:cubicBezTo>
                  <a:cubicBezTo>
                    <a:pt x="4170" y="2031"/>
                    <a:pt x="4152" y="1993"/>
                    <a:pt x="4156" y="1958"/>
                  </a:cubicBezTo>
                  <a:cubicBezTo>
                    <a:pt x="4156" y="1842"/>
                    <a:pt x="3910" y="1810"/>
                    <a:pt x="3767" y="1810"/>
                  </a:cubicBezTo>
                  <a:cubicBezTo>
                    <a:pt x="3637" y="1810"/>
                    <a:pt x="3613" y="1716"/>
                    <a:pt x="3599" y="1667"/>
                  </a:cubicBezTo>
                  <a:cubicBezTo>
                    <a:pt x="3588" y="1625"/>
                    <a:pt x="3586" y="1617"/>
                    <a:pt x="3569" y="1617"/>
                  </a:cubicBezTo>
                  <a:cubicBezTo>
                    <a:pt x="3565" y="1617"/>
                    <a:pt x="3560" y="1617"/>
                    <a:pt x="3553" y="1618"/>
                  </a:cubicBezTo>
                  <a:lnTo>
                    <a:pt x="3536" y="1618"/>
                  </a:lnTo>
                  <a:cubicBezTo>
                    <a:pt x="3530" y="1618"/>
                    <a:pt x="3525" y="1618"/>
                    <a:pt x="3519" y="1618"/>
                  </a:cubicBezTo>
                  <a:cubicBezTo>
                    <a:pt x="3458" y="1618"/>
                    <a:pt x="3398" y="1601"/>
                    <a:pt x="3350" y="1569"/>
                  </a:cubicBezTo>
                  <a:cubicBezTo>
                    <a:pt x="3315" y="1547"/>
                    <a:pt x="3288" y="1529"/>
                    <a:pt x="3224" y="1529"/>
                  </a:cubicBezTo>
                  <a:cubicBezTo>
                    <a:pt x="3207" y="1529"/>
                    <a:pt x="3186" y="1531"/>
                    <a:pt x="3161" y="1534"/>
                  </a:cubicBezTo>
                  <a:cubicBezTo>
                    <a:pt x="3130" y="1538"/>
                    <a:pt x="3101" y="1540"/>
                    <a:pt x="3072" y="1540"/>
                  </a:cubicBezTo>
                  <a:cubicBezTo>
                    <a:pt x="2847" y="1540"/>
                    <a:pt x="2691" y="1404"/>
                    <a:pt x="2458" y="1124"/>
                  </a:cubicBezTo>
                  <a:cubicBezTo>
                    <a:pt x="2185" y="802"/>
                    <a:pt x="2209" y="193"/>
                    <a:pt x="2265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362" name="Google Shape;7362;p105"/>
            <p:cNvSpPr/>
            <p:nvPr/>
          </p:nvSpPr>
          <p:spPr>
            <a:xfrm>
              <a:off x="1596443" y="2164147"/>
              <a:ext cx="8812" cy="4820"/>
            </a:xfrm>
            <a:custGeom>
              <a:avLst/>
              <a:gdLst/>
              <a:ahLst/>
              <a:cxnLst/>
              <a:rect l="l" t="t" r="r" b="b"/>
              <a:pathLst>
                <a:path w="649" h="355" extrusionOk="0">
                  <a:moveTo>
                    <a:pt x="648" y="337"/>
                  </a:moveTo>
                  <a:cubicBezTo>
                    <a:pt x="134" y="354"/>
                    <a:pt x="11" y="165"/>
                    <a:pt x="1" y="1"/>
                  </a:cubicBezTo>
                  <a:cubicBezTo>
                    <a:pt x="11" y="165"/>
                    <a:pt x="134" y="354"/>
                    <a:pt x="648" y="337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363" name="Google Shape;7363;p105"/>
            <p:cNvSpPr/>
            <p:nvPr/>
          </p:nvSpPr>
          <p:spPr>
            <a:xfrm>
              <a:off x="1614230" y="2188587"/>
              <a:ext cx="54" cy="625"/>
            </a:xfrm>
            <a:custGeom>
              <a:avLst/>
              <a:gdLst/>
              <a:ahLst/>
              <a:cxnLst/>
              <a:rect l="l" t="t" r="r" b="b"/>
              <a:pathLst>
                <a:path w="4" h="46" extrusionOk="0">
                  <a:moveTo>
                    <a:pt x="0" y="0"/>
                  </a:moveTo>
                  <a:cubicBezTo>
                    <a:pt x="4" y="14"/>
                    <a:pt x="4" y="32"/>
                    <a:pt x="4" y="46"/>
                  </a:cubicBezTo>
                  <a:cubicBezTo>
                    <a:pt x="4" y="32"/>
                    <a:pt x="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364" name="Google Shape;7364;p105"/>
            <p:cNvSpPr/>
            <p:nvPr/>
          </p:nvSpPr>
          <p:spPr>
            <a:xfrm>
              <a:off x="1584047" y="2146754"/>
              <a:ext cx="4616" cy="923"/>
            </a:xfrm>
            <a:custGeom>
              <a:avLst/>
              <a:gdLst/>
              <a:ahLst/>
              <a:cxnLst/>
              <a:rect l="l" t="t" r="r" b="b"/>
              <a:pathLst>
                <a:path w="340" h="68" extrusionOk="0">
                  <a:moveTo>
                    <a:pt x="340" y="60"/>
                  </a:moveTo>
                  <a:cubicBezTo>
                    <a:pt x="200" y="64"/>
                    <a:pt x="67" y="67"/>
                    <a:pt x="0" y="1"/>
                  </a:cubicBezTo>
                  <a:cubicBezTo>
                    <a:pt x="67" y="67"/>
                    <a:pt x="200" y="64"/>
                    <a:pt x="340" y="6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365" name="Google Shape;7365;p105"/>
            <p:cNvSpPr/>
            <p:nvPr/>
          </p:nvSpPr>
          <p:spPr>
            <a:xfrm>
              <a:off x="1612370" y="2190433"/>
              <a:ext cx="1724" cy="2349"/>
            </a:xfrm>
            <a:custGeom>
              <a:avLst/>
              <a:gdLst/>
              <a:ahLst/>
              <a:cxnLst/>
              <a:rect l="l" t="t" r="r" b="b"/>
              <a:pathLst>
                <a:path w="127" h="173" extrusionOk="0">
                  <a:moveTo>
                    <a:pt x="127" y="1"/>
                  </a:moveTo>
                  <a:cubicBezTo>
                    <a:pt x="114" y="34"/>
                    <a:pt x="99" y="63"/>
                    <a:pt x="82" y="90"/>
                  </a:cubicBezTo>
                  <a:lnTo>
                    <a:pt x="82" y="90"/>
                  </a:lnTo>
                  <a:cubicBezTo>
                    <a:pt x="100" y="63"/>
                    <a:pt x="115" y="33"/>
                    <a:pt x="127" y="1"/>
                  </a:cubicBezTo>
                  <a:close/>
                  <a:moveTo>
                    <a:pt x="82" y="90"/>
                  </a:moveTo>
                  <a:cubicBezTo>
                    <a:pt x="70" y="108"/>
                    <a:pt x="56" y="124"/>
                    <a:pt x="40" y="140"/>
                  </a:cubicBezTo>
                  <a:lnTo>
                    <a:pt x="40" y="140"/>
                  </a:lnTo>
                  <a:cubicBezTo>
                    <a:pt x="47" y="133"/>
                    <a:pt x="54" y="126"/>
                    <a:pt x="60" y="120"/>
                  </a:cubicBezTo>
                  <a:cubicBezTo>
                    <a:pt x="68" y="110"/>
                    <a:pt x="75" y="100"/>
                    <a:pt x="82" y="90"/>
                  </a:cubicBezTo>
                  <a:close/>
                  <a:moveTo>
                    <a:pt x="40" y="140"/>
                  </a:moveTo>
                  <a:lnTo>
                    <a:pt x="40" y="140"/>
                  </a:lnTo>
                  <a:cubicBezTo>
                    <a:pt x="32" y="147"/>
                    <a:pt x="24" y="154"/>
                    <a:pt x="15" y="162"/>
                  </a:cubicBezTo>
                  <a:lnTo>
                    <a:pt x="1" y="172"/>
                  </a:lnTo>
                  <a:cubicBezTo>
                    <a:pt x="15" y="162"/>
                    <a:pt x="28" y="151"/>
                    <a:pt x="40" y="14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366" name="Google Shape;7366;p105"/>
            <p:cNvSpPr/>
            <p:nvPr/>
          </p:nvSpPr>
          <p:spPr>
            <a:xfrm>
              <a:off x="1614040" y="2189917"/>
              <a:ext cx="149" cy="530"/>
            </a:xfrm>
            <a:custGeom>
              <a:avLst/>
              <a:gdLst/>
              <a:ahLst/>
              <a:cxnLst/>
              <a:rect l="l" t="t" r="r" b="b"/>
              <a:pathLst>
                <a:path w="11" h="39" extrusionOk="0">
                  <a:moveTo>
                    <a:pt x="11" y="0"/>
                  </a:moveTo>
                  <a:cubicBezTo>
                    <a:pt x="7" y="11"/>
                    <a:pt x="4" y="25"/>
                    <a:pt x="0" y="39"/>
                  </a:cubicBezTo>
                  <a:cubicBezTo>
                    <a:pt x="4" y="25"/>
                    <a:pt x="7" y="11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367" name="Google Shape;7367;p105"/>
            <p:cNvSpPr/>
            <p:nvPr/>
          </p:nvSpPr>
          <p:spPr>
            <a:xfrm>
              <a:off x="1529140" y="2128031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368" name="Google Shape;7368;p105"/>
            <p:cNvSpPr/>
            <p:nvPr/>
          </p:nvSpPr>
          <p:spPr>
            <a:xfrm>
              <a:off x="1614230" y="2189293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1"/>
                  </a:moveTo>
                  <a:cubicBezTo>
                    <a:pt x="4" y="15"/>
                    <a:pt x="0" y="25"/>
                    <a:pt x="0" y="36"/>
                  </a:cubicBezTo>
                  <a:cubicBezTo>
                    <a:pt x="0" y="25"/>
                    <a:pt x="4" y="15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369" name="Google Shape;7369;p105"/>
            <p:cNvSpPr/>
            <p:nvPr/>
          </p:nvSpPr>
          <p:spPr>
            <a:xfrm>
              <a:off x="1529425" y="2128126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0"/>
                  </a:moveTo>
                  <a:lnTo>
                    <a:pt x="29" y="1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370" name="Google Shape;7370;p105"/>
            <p:cNvSpPr/>
            <p:nvPr/>
          </p:nvSpPr>
          <p:spPr>
            <a:xfrm>
              <a:off x="1575290" y="21408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371" name="Google Shape;7371;p105"/>
            <p:cNvSpPr/>
            <p:nvPr/>
          </p:nvSpPr>
          <p:spPr>
            <a:xfrm>
              <a:off x="1615085" y="2180983"/>
              <a:ext cx="299" cy="2009"/>
            </a:xfrm>
            <a:custGeom>
              <a:avLst/>
              <a:gdLst/>
              <a:ahLst/>
              <a:cxnLst/>
              <a:rect l="l" t="t" r="r" b="b"/>
              <a:pathLst>
                <a:path w="22" h="148" extrusionOk="0">
                  <a:moveTo>
                    <a:pt x="21" y="0"/>
                  </a:moveTo>
                  <a:cubicBezTo>
                    <a:pt x="18" y="49"/>
                    <a:pt x="11" y="98"/>
                    <a:pt x="0" y="147"/>
                  </a:cubicBezTo>
                  <a:cubicBezTo>
                    <a:pt x="11" y="98"/>
                    <a:pt x="18" y="49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372" name="Google Shape;7372;p105"/>
            <p:cNvSpPr/>
            <p:nvPr/>
          </p:nvSpPr>
          <p:spPr>
            <a:xfrm>
              <a:off x="1595493" y="2161391"/>
              <a:ext cx="964" cy="2770"/>
            </a:xfrm>
            <a:custGeom>
              <a:avLst/>
              <a:gdLst/>
              <a:ahLst/>
              <a:cxnLst/>
              <a:rect l="l" t="t" r="r" b="b"/>
              <a:pathLst>
                <a:path w="71" h="204" extrusionOk="0">
                  <a:moveTo>
                    <a:pt x="1" y="1"/>
                  </a:moveTo>
                  <a:cubicBezTo>
                    <a:pt x="36" y="64"/>
                    <a:pt x="60" y="134"/>
                    <a:pt x="71" y="204"/>
                  </a:cubicBezTo>
                  <a:cubicBezTo>
                    <a:pt x="60" y="134"/>
                    <a:pt x="36" y="6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373" name="Google Shape;7373;p105"/>
            <p:cNvSpPr/>
            <p:nvPr/>
          </p:nvSpPr>
          <p:spPr>
            <a:xfrm>
              <a:off x="1543736" y="2212822"/>
              <a:ext cx="4711" cy="3775"/>
            </a:xfrm>
            <a:custGeom>
              <a:avLst/>
              <a:gdLst/>
              <a:ahLst/>
              <a:cxnLst/>
              <a:rect l="l" t="t" r="r" b="b"/>
              <a:pathLst>
                <a:path w="347" h="278" extrusionOk="0">
                  <a:moveTo>
                    <a:pt x="347" y="1"/>
                  </a:moveTo>
                  <a:cubicBezTo>
                    <a:pt x="245" y="96"/>
                    <a:pt x="137" y="185"/>
                    <a:pt x="23" y="262"/>
                  </a:cubicBezTo>
                  <a:lnTo>
                    <a:pt x="23" y="262"/>
                  </a:lnTo>
                  <a:lnTo>
                    <a:pt x="53" y="242"/>
                  </a:lnTo>
                  <a:cubicBezTo>
                    <a:pt x="158" y="172"/>
                    <a:pt x="256" y="88"/>
                    <a:pt x="347" y="1"/>
                  </a:cubicBezTo>
                  <a:close/>
                  <a:moveTo>
                    <a:pt x="23" y="262"/>
                  </a:moveTo>
                  <a:lnTo>
                    <a:pt x="0" y="277"/>
                  </a:lnTo>
                  <a:cubicBezTo>
                    <a:pt x="8" y="272"/>
                    <a:pt x="16" y="267"/>
                    <a:pt x="23" y="262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374" name="Google Shape;7374;p105"/>
            <p:cNvSpPr/>
            <p:nvPr/>
          </p:nvSpPr>
          <p:spPr>
            <a:xfrm>
              <a:off x="1568542" y="2210324"/>
              <a:ext cx="8092" cy="855"/>
            </a:xfrm>
            <a:custGeom>
              <a:avLst/>
              <a:gdLst/>
              <a:ahLst/>
              <a:cxnLst/>
              <a:rect l="l" t="t" r="r" b="b"/>
              <a:pathLst>
                <a:path w="596" h="63" extrusionOk="0">
                  <a:moveTo>
                    <a:pt x="210" y="0"/>
                  </a:moveTo>
                  <a:cubicBezTo>
                    <a:pt x="107" y="0"/>
                    <a:pt x="36" y="17"/>
                    <a:pt x="1" y="62"/>
                  </a:cubicBezTo>
                  <a:cubicBezTo>
                    <a:pt x="38" y="17"/>
                    <a:pt x="109" y="1"/>
                    <a:pt x="213" y="0"/>
                  </a:cubicBezTo>
                  <a:lnTo>
                    <a:pt x="213" y="0"/>
                  </a:lnTo>
                  <a:cubicBezTo>
                    <a:pt x="292" y="1"/>
                    <a:pt x="389" y="10"/>
                    <a:pt x="505" y="24"/>
                  </a:cubicBezTo>
                  <a:lnTo>
                    <a:pt x="596" y="34"/>
                  </a:lnTo>
                  <a:lnTo>
                    <a:pt x="522" y="24"/>
                  </a:lnTo>
                  <a:cubicBezTo>
                    <a:pt x="401" y="10"/>
                    <a:pt x="299" y="0"/>
                    <a:pt x="217" y="0"/>
                  </a:cubicBezTo>
                  <a:cubicBezTo>
                    <a:pt x="216" y="0"/>
                    <a:pt x="214" y="0"/>
                    <a:pt x="213" y="0"/>
                  </a:cubicBezTo>
                  <a:lnTo>
                    <a:pt x="213" y="0"/>
                  </a:lnTo>
                  <a:cubicBezTo>
                    <a:pt x="212" y="0"/>
                    <a:pt x="211" y="0"/>
                    <a:pt x="21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375" name="Google Shape;7375;p105"/>
            <p:cNvSpPr/>
            <p:nvPr/>
          </p:nvSpPr>
          <p:spPr>
            <a:xfrm>
              <a:off x="1530375" y="2180128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1" y="18"/>
                  </a:moveTo>
                  <a:cubicBezTo>
                    <a:pt x="8" y="11"/>
                    <a:pt x="4" y="7"/>
                    <a:pt x="1" y="0"/>
                  </a:cubicBezTo>
                  <a:cubicBezTo>
                    <a:pt x="4" y="7"/>
                    <a:pt x="8" y="11"/>
                    <a:pt x="11" y="18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376" name="Google Shape;7376;p105"/>
            <p:cNvSpPr/>
            <p:nvPr/>
          </p:nvSpPr>
          <p:spPr>
            <a:xfrm>
              <a:off x="1527049" y="2176177"/>
              <a:ext cx="2675" cy="3340"/>
            </a:xfrm>
            <a:custGeom>
              <a:avLst/>
              <a:gdLst/>
              <a:ahLst/>
              <a:cxnLst/>
              <a:rect l="l" t="t" r="r" b="b"/>
              <a:pathLst>
                <a:path w="197" h="246" extrusionOk="0">
                  <a:moveTo>
                    <a:pt x="39" y="60"/>
                  </a:moveTo>
                  <a:cubicBezTo>
                    <a:pt x="29" y="39"/>
                    <a:pt x="15" y="18"/>
                    <a:pt x="1" y="1"/>
                  </a:cubicBezTo>
                  <a:lnTo>
                    <a:pt x="1" y="1"/>
                  </a:lnTo>
                  <a:cubicBezTo>
                    <a:pt x="15" y="18"/>
                    <a:pt x="29" y="39"/>
                    <a:pt x="39" y="60"/>
                  </a:cubicBezTo>
                  <a:cubicBezTo>
                    <a:pt x="78" y="134"/>
                    <a:pt x="134" y="197"/>
                    <a:pt x="197" y="246"/>
                  </a:cubicBezTo>
                  <a:cubicBezTo>
                    <a:pt x="134" y="197"/>
                    <a:pt x="78" y="134"/>
                    <a:pt x="39" y="6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377" name="Google Shape;7377;p105"/>
            <p:cNvSpPr/>
            <p:nvPr/>
          </p:nvSpPr>
          <p:spPr>
            <a:xfrm>
              <a:off x="1540314" y="2216583"/>
              <a:ext cx="3435" cy="1629"/>
            </a:xfrm>
            <a:custGeom>
              <a:avLst/>
              <a:gdLst/>
              <a:ahLst/>
              <a:cxnLst/>
              <a:rect l="l" t="t" r="r" b="b"/>
              <a:pathLst>
                <a:path w="253" h="120" extrusionOk="0">
                  <a:moveTo>
                    <a:pt x="252" y="0"/>
                  </a:moveTo>
                  <a:lnTo>
                    <a:pt x="224" y="18"/>
                  </a:lnTo>
                  <a:cubicBezTo>
                    <a:pt x="177" y="47"/>
                    <a:pt x="133" y="72"/>
                    <a:pt x="96" y="89"/>
                  </a:cubicBezTo>
                  <a:lnTo>
                    <a:pt x="96" y="89"/>
                  </a:lnTo>
                  <a:cubicBezTo>
                    <a:pt x="135" y="71"/>
                    <a:pt x="187" y="43"/>
                    <a:pt x="252" y="0"/>
                  </a:cubicBezTo>
                  <a:close/>
                  <a:moveTo>
                    <a:pt x="96" y="89"/>
                  </a:moveTo>
                  <a:cubicBezTo>
                    <a:pt x="48" y="110"/>
                    <a:pt x="17" y="117"/>
                    <a:pt x="0" y="119"/>
                  </a:cubicBezTo>
                  <a:cubicBezTo>
                    <a:pt x="21" y="119"/>
                    <a:pt x="54" y="109"/>
                    <a:pt x="96" y="89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378" name="Google Shape;7378;p105"/>
            <p:cNvSpPr/>
            <p:nvPr/>
          </p:nvSpPr>
          <p:spPr>
            <a:xfrm>
              <a:off x="1530565" y="2180413"/>
              <a:ext cx="353" cy="489"/>
            </a:xfrm>
            <a:custGeom>
              <a:avLst/>
              <a:gdLst/>
              <a:ahLst/>
              <a:cxnLst/>
              <a:rect l="l" t="t" r="r" b="b"/>
              <a:pathLst>
                <a:path w="26" h="36" extrusionOk="0">
                  <a:moveTo>
                    <a:pt x="25" y="35"/>
                  </a:moveTo>
                  <a:cubicBezTo>
                    <a:pt x="18" y="25"/>
                    <a:pt x="11" y="11"/>
                    <a:pt x="1" y="0"/>
                  </a:cubicBezTo>
                  <a:cubicBezTo>
                    <a:pt x="11" y="11"/>
                    <a:pt x="18" y="25"/>
                    <a:pt x="25" y="35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379" name="Google Shape;7379;p105"/>
            <p:cNvSpPr/>
            <p:nvPr/>
          </p:nvSpPr>
          <p:spPr>
            <a:xfrm>
              <a:off x="1540260" y="2217819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380" name="Google Shape;7380;p105"/>
            <p:cNvSpPr/>
            <p:nvPr/>
          </p:nvSpPr>
          <p:spPr>
            <a:xfrm>
              <a:off x="1540124" y="2216149"/>
              <a:ext cx="109" cy="1018"/>
            </a:xfrm>
            <a:custGeom>
              <a:avLst/>
              <a:gdLst/>
              <a:ahLst/>
              <a:cxnLst/>
              <a:rect l="l" t="t" r="r" b="b"/>
              <a:pathLst>
                <a:path w="8" h="75" extrusionOk="0">
                  <a:moveTo>
                    <a:pt x="0" y="1"/>
                  </a:moveTo>
                  <a:cubicBezTo>
                    <a:pt x="4" y="25"/>
                    <a:pt x="4" y="50"/>
                    <a:pt x="7" y="74"/>
                  </a:cubicBezTo>
                  <a:cubicBezTo>
                    <a:pt x="7" y="50"/>
                    <a:pt x="4" y="2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381" name="Google Shape;7381;p105"/>
            <p:cNvSpPr/>
            <p:nvPr/>
          </p:nvSpPr>
          <p:spPr>
            <a:xfrm>
              <a:off x="1540219" y="2217289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0" y="8"/>
                    <a:pt x="4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382" name="Google Shape;7382;p105"/>
            <p:cNvSpPr/>
            <p:nvPr/>
          </p:nvSpPr>
          <p:spPr>
            <a:xfrm>
              <a:off x="1533512" y="2195335"/>
              <a:ext cx="869" cy="2675"/>
            </a:xfrm>
            <a:custGeom>
              <a:avLst/>
              <a:gdLst/>
              <a:ahLst/>
              <a:cxnLst/>
              <a:rect l="l" t="t" r="r" b="b"/>
              <a:pathLst>
                <a:path w="64" h="197" extrusionOk="0">
                  <a:moveTo>
                    <a:pt x="60" y="0"/>
                  </a:moveTo>
                  <a:cubicBezTo>
                    <a:pt x="64" y="70"/>
                    <a:pt x="43" y="140"/>
                    <a:pt x="1" y="196"/>
                  </a:cubicBezTo>
                  <a:cubicBezTo>
                    <a:pt x="43" y="140"/>
                    <a:pt x="64" y="70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383" name="Google Shape;7383;p105"/>
            <p:cNvSpPr/>
            <p:nvPr/>
          </p:nvSpPr>
          <p:spPr>
            <a:xfrm>
              <a:off x="1530090" y="21798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384" name="Google Shape;7384;p105"/>
            <p:cNvSpPr/>
            <p:nvPr/>
          </p:nvSpPr>
          <p:spPr>
            <a:xfrm>
              <a:off x="1543355" y="2216108"/>
              <a:ext cx="1100" cy="720"/>
            </a:xfrm>
            <a:custGeom>
              <a:avLst/>
              <a:gdLst/>
              <a:ahLst/>
              <a:cxnLst/>
              <a:rect l="l" t="t" r="r" b="b"/>
              <a:pathLst>
                <a:path w="81" h="53" extrusionOk="0">
                  <a:moveTo>
                    <a:pt x="81" y="0"/>
                  </a:moveTo>
                  <a:lnTo>
                    <a:pt x="28" y="32"/>
                  </a:lnTo>
                  <a:lnTo>
                    <a:pt x="28" y="35"/>
                  </a:lnTo>
                  <a:lnTo>
                    <a:pt x="28" y="35"/>
                  </a:lnTo>
                  <a:cubicBezTo>
                    <a:pt x="46" y="23"/>
                    <a:pt x="63" y="12"/>
                    <a:pt x="81" y="0"/>
                  </a:cubicBezTo>
                  <a:close/>
                  <a:moveTo>
                    <a:pt x="28" y="35"/>
                  </a:moveTo>
                  <a:lnTo>
                    <a:pt x="28" y="35"/>
                  </a:lnTo>
                  <a:cubicBezTo>
                    <a:pt x="19" y="41"/>
                    <a:pt x="10" y="47"/>
                    <a:pt x="0" y="53"/>
                  </a:cubicBezTo>
                  <a:lnTo>
                    <a:pt x="28" y="35"/>
                  </a:lnTo>
                  <a:lnTo>
                    <a:pt x="28" y="35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385" name="Google Shape;7385;p105"/>
            <p:cNvSpPr/>
            <p:nvPr/>
          </p:nvSpPr>
          <p:spPr>
            <a:xfrm>
              <a:off x="1579281" y="2208980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386" name="Google Shape;7386;p105"/>
            <p:cNvSpPr/>
            <p:nvPr/>
          </p:nvSpPr>
          <p:spPr>
            <a:xfrm>
              <a:off x="1579376" y="2208641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387" name="Google Shape;7387;p105"/>
            <p:cNvSpPr/>
            <p:nvPr/>
          </p:nvSpPr>
          <p:spPr>
            <a:xfrm>
              <a:off x="1576620" y="2210786"/>
              <a:ext cx="2105" cy="122"/>
            </a:xfrm>
            <a:custGeom>
              <a:avLst/>
              <a:gdLst/>
              <a:ahLst/>
              <a:cxnLst/>
              <a:rect l="l" t="t" r="r" b="b"/>
              <a:pathLst>
                <a:path w="155" h="9" extrusionOk="0">
                  <a:moveTo>
                    <a:pt x="1" y="0"/>
                  </a:moveTo>
                  <a:cubicBezTo>
                    <a:pt x="38" y="5"/>
                    <a:pt x="73" y="8"/>
                    <a:pt x="109" y="9"/>
                  </a:cubicBezTo>
                  <a:lnTo>
                    <a:pt x="109" y="9"/>
                  </a:lnTo>
                  <a:cubicBezTo>
                    <a:pt x="84" y="8"/>
                    <a:pt x="60" y="6"/>
                    <a:pt x="36" y="4"/>
                  </a:cubicBezTo>
                  <a:lnTo>
                    <a:pt x="1" y="0"/>
                  </a:lnTo>
                  <a:close/>
                  <a:moveTo>
                    <a:pt x="155" y="7"/>
                  </a:moveTo>
                  <a:lnTo>
                    <a:pt x="155" y="7"/>
                  </a:lnTo>
                  <a:cubicBezTo>
                    <a:pt x="141" y="8"/>
                    <a:pt x="127" y="9"/>
                    <a:pt x="113" y="9"/>
                  </a:cubicBezTo>
                  <a:cubicBezTo>
                    <a:pt x="112" y="9"/>
                    <a:pt x="111" y="9"/>
                    <a:pt x="109" y="9"/>
                  </a:cubicBezTo>
                  <a:lnTo>
                    <a:pt x="109" y="9"/>
                  </a:lnTo>
                  <a:cubicBezTo>
                    <a:pt x="113" y="9"/>
                    <a:pt x="116" y="9"/>
                    <a:pt x="119" y="9"/>
                  </a:cubicBezTo>
                  <a:cubicBezTo>
                    <a:pt x="131" y="9"/>
                    <a:pt x="143" y="8"/>
                    <a:pt x="155" y="7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388" name="Google Shape;7388;p105"/>
            <p:cNvSpPr/>
            <p:nvPr/>
          </p:nvSpPr>
          <p:spPr>
            <a:xfrm>
              <a:off x="1595588" y="2189958"/>
              <a:ext cx="5621" cy="1018"/>
            </a:xfrm>
            <a:custGeom>
              <a:avLst/>
              <a:gdLst/>
              <a:ahLst/>
              <a:cxnLst/>
              <a:rect l="l" t="t" r="r" b="b"/>
              <a:pathLst>
                <a:path w="414" h="75" extrusionOk="0">
                  <a:moveTo>
                    <a:pt x="414" y="1"/>
                  </a:moveTo>
                  <a:cubicBezTo>
                    <a:pt x="263" y="1"/>
                    <a:pt x="116" y="15"/>
                    <a:pt x="1" y="74"/>
                  </a:cubicBezTo>
                  <a:cubicBezTo>
                    <a:pt x="116" y="15"/>
                    <a:pt x="263" y="4"/>
                    <a:pt x="414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389" name="Google Shape;7389;p105"/>
            <p:cNvSpPr/>
            <p:nvPr/>
          </p:nvSpPr>
          <p:spPr>
            <a:xfrm>
              <a:off x="1611609" y="2192768"/>
              <a:ext cx="774" cy="299"/>
            </a:xfrm>
            <a:custGeom>
              <a:avLst/>
              <a:gdLst/>
              <a:ahLst/>
              <a:cxnLst/>
              <a:rect l="l" t="t" r="r" b="b"/>
              <a:pathLst>
                <a:path w="57" h="22" extrusionOk="0">
                  <a:moveTo>
                    <a:pt x="57" y="0"/>
                  </a:moveTo>
                  <a:cubicBezTo>
                    <a:pt x="39" y="11"/>
                    <a:pt x="18" y="18"/>
                    <a:pt x="1" y="21"/>
                  </a:cubicBezTo>
                  <a:cubicBezTo>
                    <a:pt x="15" y="21"/>
                    <a:pt x="29" y="18"/>
                    <a:pt x="43" y="11"/>
                  </a:cubicBezTo>
                  <a:lnTo>
                    <a:pt x="57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390" name="Google Shape;7390;p105"/>
            <p:cNvSpPr/>
            <p:nvPr/>
          </p:nvSpPr>
          <p:spPr>
            <a:xfrm>
              <a:off x="1579526" y="2208260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391" name="Google Shape;7391;p105"/>
            <p:cNvSpPr/>
            <p:nvPr/>
          </p:nvSpPr>
          <p:spPr>
            <a:xfrm>
              <a:off x="1612180" y="2192619"/>
              <a:ext cx="394" cy="258"/>
            </a:xfrm>
            <a:custGeom>
              <a:avLst/>
              <a:gdLst/>
              <a:ahLst/>
              <a:cxnLst/>
              <a:rect l="l" t="t" r="r" b="b"/>
              <a:pathLst>
                <a:path w="29" h="19" extrusionOk="0">
                  <a:moveTo>
                    <a:pt x="29" y="1"/>
                  </a:moveTo>
                  <a:lnTo>
                    <a:pt x="29" y="1"/>
                  </a:lnTo>
                  <a:cubicBezTo>
                    <a:pt x="18" y="8"/>
                    <a:pt x="8" y="15"/>
                    <a:pt x="1" y="18"/>
                  </a:cubicBezTo>
                  <a:lnTo>
                    <a:pt x="15" y="11"/>
                  </a:ln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392" name="Google Shape;7392;p105"/>
            <p:cNvSpPr/>
            <p:nvPr/>
          </p:nvSpPr>
          <p:spPr>
            <a:xfrm>
              <a:off x="1575385" y="2210636"/>
              <a:ext cx="1724" cy="204"/>
            </a:xfrm>
            <a:custGeom>
              <a:avLst/>
              <a:gdLst/>
              <a:ahLst/>
              <a:cxnLst/>
              <a:rect l="l" t="t" r="r" b="b"/>
              <a:pathLst>
                <a:path w="127" h="15" extrusionOk="0">
                  <a:moveTo>
                    <a:pt x="1" y="1"/>
                  </a:moveTo>
                  <a:lnTo>
                    <a:pt x="92" y="11"/>
                  </a:lnTo>
                  <a:lnTo>
                    <a:pt x="127" y="15"/>
                  </a:lnTo>
                  <a:lnTo>
                    <a:pt x="127" y="15"/>
                  </a:ln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393" name="Google Shape;7393;p105"/>
            <p:cNvSpPr/>
            <p:nvPr/>
          </p:nvSpPr>
          <p:spPr>
            <a:xfrm>
              <a:off x="1438877" y="2046607"/>
              <a:ext cx="93508" cy="136291"/>
            </a:xfrm>
            <a:custGeom>
              <a:avLst/>
              <a:gdLst/>
              <a:ahLst/>
              <a:cxnLst/>
              <a:rect l="l" t="t" r="r" b="b"/>
              <a:pathLst>
                <a:path w="6887" h="10038" extrusionOk="0">
                  <a:moveTo>
                    <a:pt x="3333" y="0"/>
                  </a:moveTo>
                  <a:lnTo>
                    <a:pt x="3312" y="4"/>
                  </a:lnTo>
                  <a:lnTo>
                    <a:pt x="3295" y="7"/>
                  </a:lnTo>
                  <a:lnTo>
                    <a:pt x="3274" y="11"/>
                  </a:lnTo>
                  <a:lnTo>
                    <a:pt x="3232" y="18"/>
                  </a:lnTo>
                  <a:lnTo>
                    <a:pt x="3249" y="39"/>
                  </a:lnTo>
                  <a:lnTo>
                    <a:pt x="3263" y="56"/>
                  </a:lnTo>
                  <a:lnTo>
                    <a:pt x="3281" y="81"/>
                  </a:lnTo>
                  <a:lnTo>
                    <a:pt x="3295" y="98"/>
                  </a:lnTo>
                  <a:lnTo>
                    <a:pt x="3309" y="119"/>
                  </a:lnTo>
                  <a:lnTo>
                    <a:pt x="3319" y="133"/>
                  </a:lnTo>
                  <a:cubicBezTo>
                    <a:pt x="3326" y="147"/>
                    <a:pt x="3333" y="161"/>
                    <a:pt x="3340" y="175"/>
                  </a:cubicBezTo>
                  <a:cubicBezTo>
                    <a:pt x="3340" y="179"/>
                    <a:pt x="3344" y="182"/>
                    <a:pt x="3347" y="189"/>
                  </a:cubicBezTo>
                  <a:cubicBezTo>
                    <a:pt x="3347" y="193"/>
                    <a:pt x="3351" y="203"/>
                    <a:pt x="3354" y="210"/>
                  </a:cubicBezTo>
                  <a:cubicBezTo>
                    <a:pt x="3354" y="217"/>
                    <a:pt x="3358" y="217"/>
                    <a:pt x="3358" y="224"/>
                  </a:cubicBezTo>
                  <a:cubicBezTo>
                    <a:pt x="3358" y="231"/>
                    <a:pt x="3361" y="235"/>
                    <a:pt x="3361" y="242"/>
                  </a:cubicBezTo>
                  <a:lnTo>
                    <a:pt x="3361" y="259"/>
                  </a:lnTo>
                  <a:cubicBezTo>
                    <a:pt x="3361" y="263"/>
                    <a:pt x="3361" y="270"/>
                    <a:pt x="3361" y="273"/>
                  </a:cubicBezTo>
                  <a:cubicBezTo>
                    <a:pt x="3354" y="329"/>
                    <a:pt x="3323" y="378"/>
                    <a:pt x="3277" y="410"/>
                  </a:cubicBezTo>
                  <a:lnTo>
                    <a:pt x="3274" y="413"/>
                  </a:lnTo>
                  <a:cubicBezTo>
                    <a:pt x="3239" y="438"/>
                    <a:pt x="3218" y="469"/>
                    <a:pt x="3211" y="511"/>
                  </a:cubicBezTo>
                  <a:lnTo>
                    <a:pt x="3204" y="529"/>
                  </a:lnTo>
                  <a:cubicBezTo>
                    <a:pt x="3186" y="606"/>
                    <a:pt x="3162" y="721"/>
                    <a:pt x="2983" y="959"/>
                  </a:cubicBezTo>
                  <a:cubicBezTo>
                    <a:pt x="2966" y="980"/>
                    <a:pt x="2948" y="1005"/>
                    <a:pt x="2927" y="1026"/>
                  </a:cubicBezTo>
                  <a:cubicBezTo>
                    <a:pt x="2647" y="1348"/>
                    <a:pt x="2227" y="1464"/>
                    <a:pt x="1975" y="1537"/>
                  </a:cubicBezTo>
                  <a:cubicBezTo>
                    <a:pt x="1936" y="1544"/>
                    <a:pt x="1905" y="1555"/>
                    <a:pt x="1873" y="1565"/>
                  </a:cubicBezTo>
                  <a:cubicBezTo>
                    <a:pt x="1712" y="1614"/>
                    <a:pt x="1611" y="1887"/>
                    <a:pt x="1516" y="2153"/>
                  </a:cubicBezTo>
                  <a:cubicBezTo>
                    <a:pt x="1485" y="2237"/>
                    <a:pt x="1457" y="2321"/>
                    <a:pt x="1422" y="2398"/>
                  </a:cubicBezTo>
                  <a:cubicBezTo>
                    <a:pt x="1355" y="2559"/>
                    <a:pt x="1285" y="2636"/>
                    <a:pt x="1198" y="2647"/>
                  </a:cubicBezTo>
                  <a:lnTo>
                    <a:pt x="1180" y="2647"/>
                  </a:lnTo>
                  <a:cubicBezTo>
                    <a:pt x="1170" y="2647"/>
                    <a:pt x="1156" y="2647"/>
                    <a:pt x="1145" y="2643"/>
                  </a:cubicBezTo>
                  <a:cubicBezTo>
                    <a:pt x="1135" y="2640"/>
                    <a:pt x="1121" y="2636"/>
                    <a:pt x="1110" y="2629"/>
                  </a:cubicBezTo>
                  <a:cubicBezTo>
                    <a:pt x="1040" y="2598"/>
                    <a:pt x="981" y="2521"/>
                    <a:pt x="921" y="2437"/>
                  </a:cubicBezTo>
                  <a:cubicBezTo>
                    <a:pt x="890" y="2397"/>
                    <a:pt x="868" y="2384"/>
                    <a:pt x="839" y="2384"/>
                  </a:cubicBezTo>
                  <a:cubicBezTo>
                    <a:pt x="822" y="2384"/>
                    <a:pt x="802" y="2388"/>
                    <a:pt x="778" y="2395"/>
                  </a:cubicBezTo>
                  <a:cubicBezTo>
                    <a:pt x="751" y="2404"/>
                    <a:pt x="723" y="2408"/>
                    <a:pt x="696" y="2408"/>
                  </a:cubicBezTo>
                  <a:cubicBezTo>
                    <a:pt x="628" y="2408"/>
                    <a:pt x="561" y="2382"/>
                    <a:pt x="512" y="2335"/>
                  </a:cubicBezTo>
                  <a:cubicBezTo>
                    <a:pt x="470" y="2300"/>
                    <a:pt x="435" y="2258"/>
                    <a:pt x="407" y="2209"/>
                  </a:cubicBezTo>
                  <a:cubicBezTo>
                    <a:pt x="400" y="2195"/>
                    <a:pt x="393" y="2178"/>
                    <a:pt x="393" y="2157"/>
                  </a:cubicBezTo>
                  <a:cubicBezTo>
                    <a:pt x="396" y="2108"/>
                    <a:pt x="421" y="2062"/>
                    <a:pt x="456" y="2031"/>
                  </a:cubicBezTo>
                  <a:cubicBezTo>
                    <a:pt x="473" y="2010"/>
                    <a:pt x="487" y="1992"/>
                    <a:pt x="501" y="1971"/>
                  </a:cubicBezTo>
                  <a:cubicBezTo>
                    <a:pt x="505" y="1968"/>
                    <a:pt x="505" y="1961"/>
                    <a:pt x="508" y="1957"/>
                  </a:cubicBezTo>
                  <a:lnTo>
                    <a:pt x="508" y="1954"/>
                  </a:lnTo>
                  <a:cubicBezTo>
                    <a:pt x="508" y="1950"/>
                    <a:pt x="508" y="1947"/>
                    <a:pt x="508" y="1943"/>
                  </a:cubicBezTo>
                  <a:lnTo>
                    <a:pt x="508" y="1936"/>
                  </a:lnTo>
                  <a:cubicBezTo>
                    <a:pt x="505" y="1929"/>
                    <a:pt x="505" y="1926"/>
                    <a:pt x="505" y="1922"/>
                  </a:cubicBezTo>
                  <a:cubicBezTo>
                    <a:pt x="505" y="1919"/>
                    <a:pt x="505" y="1919"/>
                    <a:pt x="501" y="1915"/>
                  </a:cubicBezTo>
                  <a:cubicBezTo>
                    <a:pt x="498" y="1912"/>
                    <a:pt x="498" y="1905"/>
                    <a:pt x="498" y="1901"/>
                  </a:cubicBezTo>
                  <a:lnTo>
                    <a:pt x="491" y="1891"/>
                  </a:lnTo>
                  <a:lnTo>
                    <a:pt x="484" y="1873"/>
                  </a:lnTo>
                  <a:lnTo>
                    <a:pt x="477" y="1863"/>
                  </a:lnTo>
                  <a:lnTo>
                    <a:pt x="466" y="1845"/>
                  </a:lnTo>
                  <a:lnTo>
                    <a:pt x="456" y="1835"/>
                  </a:lnTo>
                  <a:lnTo>
                    <a:pt x="442" y="1814"/>
                  </a:lnTo>
                  <a:lnTo>
                    <a:pt x="431" y="1803"/>
                  </a:lnTo>
                  <a:lnTo>
                    <a:pt x="431" y="1800"/>
                  </a:lnTo>
                  <a:cubicBezTo>
                    <a:pt x="295" y="1852"/>
                    <a:pt x="144" y="2052"/>
                    <a:pt x="57" y="2230"/>
                  </a:cubicBezTo>
                  <a:cubicBezTo>
                    <a:pt x="0" y="2349"/>
                    <a:pt x="116" y="2591"/>
                    <a:pt x="190" y="2748"/>
                  </a:cubicBezTo>
                  <a:cubicBezTo>
                    <a:pt x="221" y="2811"/>
                    <a:pt x="246" y="2874"/>
                    <a:pt x="267" y="2941"/>
                  </a:cubicBezTo>
                  <a:cubicBezTo>
                    <a:pt x="281" y="2979"/>
                    <a:pt x="277" y="3021"/>
                    <a:pt x="253" y="3056"/>
                  </a:cubicBezTo>
                  <a:cubicBezTo>
                    <a:pt x="227" y="3085"/>
                    <a:pt x="191" y="3099"/>
                    <a:pt x="153" y="3099"/>
                  </a:cubicBezTo>
                  <a:cubicBezTo>
                    <a:pt x="149" y="3099"/>
                    <a:pt x="145" y="3099"/>
                    <a:pt x="141" y="3099"/>
                  </a:cubicBezTo>
                  <a:cubicBezTo>
                    <a:pt x="127" y="3099"/>
                    <a:pt x="116" y="3102"/>
                    <a:pt x="102" y="3102"/>
                  </a:cubicBezTo>
                  <a:cubicBezTo>
                    <a:pt x="102" y="3106"/>
                    <a:pt x="99" y="3109"/>
                    <a:pt x="99" y="3113"/>
                  </a:cubicBezTo>
                  <a:cubicBezTo>
                    <a:pt x="99" y="3169"/>
                    <a:pt x="333" y="3309"/>
                    <a:pt x="442" y="3375"/>
                  </a:cubicBezTo>
                  <a:cubicBezTo>
                    <a:pt x="529" y="3428"/>
                    <a:pt x="606" y="3477"/>
                    <a:pt x="669" y="3522"/>
                  </a:cubicBezTo>
                  <a:cubicBezTo>
                    <a:pt x="788" y="3610"/>
                    <a:pt x="893" y="3785"/>
                    <a:pt x="995" y="3953"/>
                  </a:cubicBezTo>
                  <a:cubicBezTo>
                    <a:pt x="1061" y="4068"/>
                    <a:pt x="1135" y="4180"/>
                    <a:pt x="1222" y="4282"/>
                  </a:cubicBezTo>
                  <a:cubicBezTo>
                    <a:pt x="1359" y="4425"/>
                    <a:pt x="1404" y="4558"/>
                    <a:pt x="1485" y="4779"/>
                  </a:cubicBezTo>
                  <a:cubicBezTo>
                    <a:pt x="1520" y="4873"/>
                    <a:pt x="1562" y="4992"/>
                    <a:pt x="1621" y="5139"/>
                  </a:cubicBezTo>
                  <a:cubicBezTo>
                    <a:pt x="1810" y="5598"/>
                    <a:pt x="2196" y="6396"/>
                    <a:pt x="2462" y="6736"/>
                  </a:cubicBezTo>
                  <a:cubicBezTo>
                    <a:pt x="2633" y="6953"/>
                    <a:pt x="2899" y="7342"/>
                    <a:pt x="2794" y="7513"/>
                  </a:cubicBezTo>
                  <a:cubicBezTo>
                    <a:pt x="2759" y="7573"/>
                    <a:pt x="2805" y="7800"/>
                    <a:pt x="2980" y="7923"/>
                  </a:cubicBezTo>
                  <a:cubicBezTo>
                    <a:pt x="3043" y="7968"/>
                    <a:pt x="3106" y="8017"/>
                    <a:pt x="3165" y="8070"/>
                  </a:cubicBezTo>
                  <a:cubicBezTo>
                    <a:pt x="3365" y="8252"/>
                    <a:pt x="3589" y="8406"/>
                    <a:pt x="3834" y="8525"/>
                  </a:cubicBezTo>
                  <a:cubicBezTo>
                    <a:pt x="4793" y="9004"/>
                    <a:pt x="5332" y="9341"/>
                    <a:pt x="5437" y="9523"/>
                  </a:cubicBezTo>
                  <a:cubicBezTo>
                    <a:pt x="5549" y="9708"/>
                    <a:pt x="5896" y="9901"/>
                    <a:pt x="6029" y="9971"/>
                  </a:cubicBezTo>
                  <a:lnTo>
                    <a:pt x="6067" y="9995"/>
                  </a:lnTo>
                  <a:cubicBezTo>
                    <a:pt x="6085" y="10006"/>
                    <a:pt x="6099" y="10020"/>
                    <a:pt x="6109" y="10037"/>
                  </a:cubicBezTo>
                  <a:lnTo>
                    <a:pt x="6123" y="10027"/>
                  </a:lnTo>
                  <a:lnTo>
                    <a:pt x="6134" y="10023"/>
                  </a:lnTo>
                  <a:cubicBezTo>
                    <a:pt x="6141" y="10016"/>
                    <a:pt x="6151" y="10013"/>
                    <a:pt x="6158" y="10009"/>
                  </a:cubicBezTo>
                  <a:cubicBezTo>
                    <a:pt x="6214" y="9971"/>
                    <a:pt x="6253" y="9915"/>
                    <a:pt x="6270" y="9848"/>
                  </a:cubicBezTo>
                  <a:cubicBezTo>
                    <a:pt x="6288" y="9810"/>
                    <a:pt x="6299" y="9768"/>
                    <a:pt x="6309" y="9729"/>
                  </a:cubicBezTo>
                  <a:cubicBezTo>
                    <a:pt x="6320" y="9684"/>
                    <a:pt x="6334" y="9638"/>
                    <a:pt x="6355" y="9596"/>
                  </a:cubicBezTo>
                  <a:lnTo>
                    <a:pt x="6365" y="9565"/>
                  </a:lnTo>
                  <a:lnTo>
                    <a:pt x="6365" y="9561"/>
                  </a:lnTo>
                  <a:cubicBezTo>
                    <a:pt x="6365" y="9551"/>
                    <a:pt x="6365" y="9544"/>
                    <a:pt x="6362" y="9533"/>
                  </a:cubicBezTo>
                  <a:lnTo>
                    <a:pt x="6362" y="9530"/>
                  </a:lnTo>
                  <a:lnTo>
                    <a:pt x="6362" y="9502"/>
                  </a:lnTo>
                  <a:lnTo>
                    <a:pt x="6362" y="9498"/>
                  </a:lnTo>
                  <a:lnTo>
                    <a:pt x="6362" y="9467"/>
                  </a:lnTo>
                  <a:lnTo>
                    <a:pt x="6362" y="9460"/>
                  </a:lnTo>
                  <a:cubicBezTo>
                    <a:pt x="6362" y="9449"/>
                    <a:pt x="6365" y="9439"/>
                    <a:pt x="6365" y="9428"/>
                  </a:cubicBezTo>
                  <a:lnTo>
                    <a:pt x="6365" y="9425"/>
                  </a:lnTo>
                  <a:cubicBezTo>
                    <a:pt x="6369" y="9414"/>
                    <a:pt x="6372" y="9404"/>
                    <a:pt x="6376" y="9393"/>
                  </a:cubicBezTo>
                  <a:lnTo>
                    <a:pt x="6376" y="9390"/>
                  </a:lnTo>
                  <a:cubicBezTo>
                    <a:pt x="6379" y="9383"/>
                    <a:pt x="6383" y="9372"/>
                    <a:pt x="6390" y="9362"/>
                  </a:cubicBezTo>
                  <a:lnTo>
                    <a:pt x="6390" y="9358"/>
                  </a:lnTo>
                  <a:cubicBezTo>
                    <a:pt x="6397" y="9348"/>
                    <a:pt x="6404" y="9341"/>
                    <a:pt x="6411" y="9334"/>
                  </a:cubicBezTo>
                  <a:lnTo>
                    <a:pt x="6414" y="9327"/>
                  </a:lnTo>
                  <a:cubicBezTo>
                    <a:pt x="6425" y="9320"/>
                    <a:pt x="6435" y="9313"/>
                    <a:pt x="6446" y="9306"/>
                  </a:cubicBezTo>
                  <a:cubicBezTo>
                    <a:pt x="6540" y="9253"/>
                    <a:pt x="6701" y="9015"/>
                    <a:pt x="6701" y="8927"/>
                  </a:cubicBezTo>
                  <a:cubicBezTo>
                    <a:pt x="6701" y="8913"/>
                    <a:pt x="6677" y="8896"/>
                    <a:pt x="6638" y="8871"/>
                  </a:cubicBezTo>
                  <a:cubicBezTo>
                    <a:pt x="6582" y="8836"/>
                    <a:pt x="6491" y="8784"/>
                    <a:pt x="6491" y="8668"/>
                  </a:cubicBezTo>
                  <a:cubicBezTo>
                    <a:pt x="6491" y="8591"/>
                    <a:pt x="6537" y="8504"/>
                    <a:pt x="6579" y="8420"/>
                  </a:cubicBezTo>
                  <a:cubicBezTo>
                    <a:pt x="6607" y="8371"/>
                    <a:pt x="6656" y="8273"/>
                    <a:pt x="6645" y="8248"/>
                  </a:cubicBezTo>
                  <a:cubicBezTo>
                    <a:pt x="6551" y="8171"/>
                    <a:pt x="6621" y="8042"/>
                    <a:pt x="6680" y="7930"/>
                  </a:cubicBezTo>
                  <a:cubicBezTo>
                    <a:pt x="6712" y="7870"/>
                    <a:pt x="6757" y="7790"/>
                    <a:pt x="6750" y="7755"/>
                  </a:cubicBezTo>
                  <a:cubicBezTo>
                    <a:pt x="6750" y="7734"/>
                    <a:pt x="6747" y="7706"/>
                    <a:pt x="6740" y="7667"/>
                  </a:cubicBezTo>
                  <a:cubicBezTo>
                    <a:pt x="6666" y="7156"/>
                    <a:pt x="6663" y="6981"/>
                    <a:pt x="6722" y="6925"/>
                  </a:cubicBezTo>
                  <a:cubicBezTo>
                    <a:pt x="6740" y="6907"/>
                    <a:pt x="6757" y="6893"/>
                    <a:pt x="6778" y="6879"/>
                  </a:cubicBezTo>
                  <a:cubicBezTo>
                    <a:pt x="6848" y="6823"/>
                    <a:pt x="6887" y="6792"/>
                    <a:pt x="6852" y="6704"/>
                  </a:cubicBezTo>
                  <a:cubicBezTo>
                    <a:pt x="6831" y="6641"/>
                    <a:pt x="6764" y="6519"/>
                    <a:pt x="6698" y="6389"/>
                  </a:cubicBezTo>
                  <a:lnTo>
                    <a:pt x="6670" y="6333"/>
                  </a:lnTo>
                  <a:lnTo>
                    <a:pt x="6638" y="6277"/>
                  </a:lnTo>
                  <a:lnTo>
                    <a:pt x="6635" y="6270"/>
                  </a:lnTo>
                  <a:lnTo>
                    <a:pt x="6610" y="6221"/>
                  </a:lnTo>
                  <a:lnTo>
                    <a:pt x="6603" y="6204"/>
                  </a:lnTo>
                  <a:lnTo>
                    <a:pt x="6582" y="6165"/>
                  </a:lnTo>
                  <a:lnTo>
                    <a:pt x="6572" y="6144"/>
                  </a:lnTo>
                  <a:lnTo>
                    <a:pt x="6554" y="6109"/>
                  </a:lnTo>
                  <a:lnTo>
                    <a:pt x="6544" y="6088"/>
                  </a:lnTo>
                  <a:lnTo>
                    <a:pt x="6530" y="6057"/>
                  </a:lnTo>
                  <a:lnTo>
                    <a:pt x="6519" y="6032"/>
                  </a:lnTo>
                  <a:lnTo>
                    <a:pt x="6505" y="6004"/>
                  </a:lnTo>
                  <a:lnTo>
                    <a:pt x="6495" y="5983"/>
                  </a:lnTo>
                  <a:lnTo>
                    <a:pt x="6491" y="5973"/>
                  </a:lnTo>
                  <a:cubicBezTo>
                    <a:pt x="6435" y="5967"/>
                    <a:pt x="6379" y="5964"/>
                    <a:pt x="6324" y="5964"/>
                  </a:cubicBezTo>
                  <a:cubicBezTo>
                    <a:pt x="6208" y="5964"/>
                    <a:pt x="6102" y="5977"/>
                    <a:pt x="6032" y="6001"/>
                  </a:cubicBezTo>
                  <a:cubicBezTo>
                    <a:pt x="6017" y="6007"/>
                    <a:pt x="6000" y="6010"/>
                    <a:pt x="5984" y="6010"/>
                  </a:cubicBezTo>
                  <a:cubicBezTo>
                    <a:pt x="5958" y="6010"/>
                    <a:pt x="5932" y="6002"/>
                    <a:pt x="5910" y="5987"/>
                  </a:cubicBezTo>
                  <a:cubicBezTo>
                    <a:pt x="5805" y="5910"/>
                    <a:pt x="5801" y="5661"/>
                    <a:pt x="5812" y="5346"/>
                  </a:cubicBezTo>
                  <a:cubicBezTo>
                    <a:pt x="5812" y="5301"/>
                    <a:pt x="5815" y="5259"/>
                    <a:pt x="5815" y="5227"/>
                  </a:cubicBezTo>
                  <a:cubicBezTo>
                    <a:pt x="5815" y="5210"/>
                    <a:pt x="5815" y="5196"/>
                    <a:pt x="5808" y="5178"/>
                  </a:cubicBezTo>
                  <a:cubicBezTo>
                    <a:pt x="5759" y="5206"/>
                    <a:pt x="5721" y="5248"/>
                    <a:pt x="5696" y="5301"/>
                  </a:cubicBezTo>
                  <a:cubicBezTo>
                    <a:pt x="5648" y="5413"/>
                    <a:pt x="5534" y="5436"/>
                    <a:pt x="5398" y="5436"/>
                  </a:cubicBezTo>
                  <a:cubicBezTo>
                    <a:pt x="5348" y="5436"/>
                    <a:pt x="5295" y="5433"/>
                    <a:pt x="5241" y="5430"/>
                  </a:cubicBezTo>
                  <a:cubicBezTo>
                    <a:pt x="5178" y="5427"/>
                    <a:pt x="5119" y="5423"/>
                    <a:pt x="5056" y="5423"/>
                  </a:cubicBezTo>
                  <a:cubicBezTo>
                    <a:pt x="4860" y="5423"/>
                    <a:pt x="4825" y="5273"/>
                    <a:pt x="4804" y="5185"/>
                  </a:cubicBezTo>
                  <a:cubicBezTo>
                    <a:pt x="4800" y="5161"/>
                    <a:pt x="4790" y="5136"/>
                    <a:pt x="4779" y="5115"/>
                  </a:cubicBezTo>
                  <a:lnTo>
                    <a:pt x="4772" y="5115"/>
                  </a:lnTo>
                  <a:cubicBezTo>
                    <a:pt x="4756" y="5116"/>
                    <a:pt x="4740" y="5117"/>
                    <a:pt x="4724" y="5117"/>
                  </a:cubicBezTo>
                  <a:cubicBezTo>
                    <a:pt x="4626" y="5117"/>
                    <a:pt x="4543" y="5089"/>
                    <a:pt x="4489" y="5038"/>
                  </a:cubicBezTo>
                  <a:cubicBezTo>
                    <a:pt x="4436" y="4982"/>
                    <a:pt x="4415" y="4905"/>
                    <a:pt x="4426" y="4831"/>
                  </a:cubicBezTo>
                  <a:cubicBezTo>
                    <a:pt x="4436" y="4733"/>
                    <a:pt x="4370" y="4639"/>
                    <a:pt x="4289" y="4527"/>
                  </a:cubicBezTo>
                  <a:cubicBezTo>
                    <a:pt x="4261" y="4488"/>
                    <a:pt x="4237" y="4450"/>
                    <a:pt x="4209" y="4404"/>
                  </a:cubicBezTo>
                  <a:lnTo>
                    <a:pt x="4180" y="4362"/>
                  </a:lnTo>
                  <a:cubicBezTo>
                    <a:pt x="4065" y="4184"/>
                    <a:pt x="3946" y="3998"/>
                    <a:pt x="4068" y="3858"/>
                  </a:cubicBezTo>
                  <a:cubicBezTo>
                    <a:pt x="4089" y="3834"/>
                    <a:pt x="4089" y="3816"/>
                    <a:pt x="4079" y="3764"/>
                  </a:cubicBezTo>
                  <a:cubicBezTo>
                    <a:pt x="4051" y="3669"/>
                    <a:pt x="4079" y="3568"/>
                    <a:pt x="4152" y="3501"/>
                  </a:cubicBezTo>
                  <a:cubicBezTo>
                    <a:pt x="4202" y="3456"/>
                    <a:pt x="4258" y="3417"/>
                    <a:pt x="4317" y="3386"/>
                  </a:cubicBezTo>
                  <a:cubicBezTo>
                    <a:pt x="4391" y="3351"/>
                    <a:pt x="4394" y="3347"/>
                    <a:pt x="4377" y="3274"/>
                  </a:cubicBezTo>
                  <a:cubicBezTo>
                    <a:pt x="4345" y="3141"/>
                    <a:pt x="4408" y="3035"/>
                    <a:pt x="4464" y="2944"/>
                  </a:cubicBezTo>
                  <a:cubicBezTo>
                    <a:pt x="4510" y="2885"/>
                    <a:pt x="4541" y="2811"/>
                    <a:pt x="4552" y="2734"/>
                  </a:cubicBezTo>
                  <a:cubicBezTo>
                    <a:pt x="4566" y="2566"/>
                    <a:pt x="4688" y="2524"/>
                    <a:pt x="4811" y="2486"/>
                  </a:cubicBezTo>
                  <a:cubicBezTo>
                    <a:pt x="4870" y="2468"/>
                    <a:pt x="4926" y="2444"/>
                    <a:pt x="4982" y="2416"/>
                  </a:cubicBezTo>
                  <a:cubicBezTo>
                    <a:pt x="5010" y="2402"/>
                    <a:pt x="5038" y="2384"/>
                    <a:pt x="5063" y="2363"/>
                  </a:cubicBezTo>
                  <a:cubicBezTo>
                    <a:pt x="5147" y="2300"/>
                    <a:pt x="5248" y="2255"/>
                    <a:pt x="5353" y="2237"/>
                  </a:cubicBezTo>
                  <a:cubicBezTo>
                    <a:pt x="5381" y="2234"/>
                    <a:pt x="5413" y="2227"/>
                    <a:pt x="5444" y="2223"/>
                  </a:cubicBezTo>
                  <a:cubicBezTo>
                    <a:pt x="5549" y="2206"/>
                    <a:pt x="5644" y="2192"/>
                    <a:pt x="5724" y="2122"/>
                  </a:cubicBezTo>
                  <a:cubicBezTo>
                    <a:pt x="5735" y="2115"/>
                    <a:pt x="5742" y="2108"/>
                    <a:pt x="5752" y="2101"/>
                  </a:cubicBezTo>
                  <a:lnTo>
                    <a:pt x="5763" y="2094"/>
                  </a:lnTo>
                  <a:lnTo>
                    <a:pt x="5784" y="2083"/>
                  </a:lnTo>
                  <a:lnTo>
                    <a:pt x="5794" y="2076"/>
                  </a:lnTo>
                  <a:lnTo>
                    <a:pt x="5812" y="2066"/>
                  </a:lnTo>
                  <a:lnTo>
                    <a:pt x="5822" y="2062"/>
                  </a:lnTo>
                  <a:lnTo>
                    <a:pt x="5843" y="2055"/>
                  </a:lnTo>
                  <a:lnTo>
                    <a:pt x="5850" y="2052"/>
                  </a:lnTo>
                  <a:lnTo>
                    <a:pt x="5868" y="2045"/>
                  </a:lnTo>
                  <a:lnTo>
                    <a:pt x="5878" y="2045"/>
                  </a:lnTo>
                  <a:lnTo>
                    <a:pt x="5892" y="2041"/>
                  </a:lnTo>
                  <a:lnTo>
                    <a:pt x="5906" y="2041"/>
                  </a:lnTo>
                  <a:cubicBezTo>
                    <a:pt x="5920" y="2041"/>
                    <a:pt x="5938" y="2038"/>
                    <a:pt x="5952" y="2038"/>
                  </a:cubicBezTo>
                  <a:cubicBezTo>
                    <a:pt x="5938" y="2031"/>
                    <a:pt x="5927" y="2024"/>
                    <a:pt x="5913" y="2013"/>
                  </a:cubicBezTo>
                  <a:lnTo>
                    <a:pt x="5910" y="2013"/>
                  </a:lnTo>
                  <a:cubicBezTo>
                    <a:pt x="5899" y="2003"/>
                    <a:pt x="5889" y="1996"/>
                    <a:pt x="5882" y="1989"/>
                  </a:cubicBezTo>
                  <a:lnTo>
                    <a:pt x="5875" y="1985"/>
                  </a:lnTo>
                  <a:cubicBezTo>
                    <a:pt x="5864" y="1975"/>
                    <a:pt x="5857" y="1968"/>
                    <a:pt x="5847" y="1957"/>
                  </a:cubicBezTo>
                  <a:lnTo>
                    <a:pt x="5843" y="1950"/>
                  </a:lnTo>
                  <a:cubicBezTo>
                    <a:pt x="5836" y="1940"/>
                    <a:pt x="5829" y="1929"/>
                    <a:pt x="5822" y="1919"/>
                  </a:cubicBezTo>
                  <a:cubicBezTo>
                    <a:pt x="5766" y="1803"/>
                    <a:pt x="5882" y="1674"/>
                    <a:pt x="5994" y="1544"/>
                  </a:cubicBezTo>
                  <a:cubicBezTo>
                    <a:pt x="6036" y="1499"/>
                    <a:pt x="6074" y="1453"/>
                    <a:pt x="6109" y="1401"/>
                  </a:cubicBezTo>
                  <a:lnTo>
                    <a:pt x="6109" y="1394"/>
                  </a:lnTo>
                  <a:cubicBezTo>
                    <a:pt x="6102" y="1366"/>
                    <a:pt x="6046" y="1292"/>
                    <a:pt x="5745" y="1173"/>
                  </a:cubicBezTo>
                  <a:cubicBezTo>
                    <a:pt x="5735" y="1172"/>
                    <a:pt x="5724" y="1172"/>
                    <a:pt x="5713" y="1172"/>
                  </a:cubicBezTo>
                  <a:cubicBezTo>
                    <a:pt x="5679" y="1172"/>
                    <a:pt x="5645" y="1176"/>
                    <a:pt x="5616" y="1187"/>
                  </a:cubicBezTo>
                  <a:cubicBezTo>
                    <a:pt x="5569" y="1199"/>
                    <a:pt x="5518" y="1213"/>
                    <a:pt x="5470" y="1213"/>
                  </a:cubicBezTo>
                  <a:cubicBezTo>
                    <a:pt x="5435" y="1213"/>
                    <a:pt x="5401" y="1206"/>
                    <a:pt x="5371" y="1187"/>
                  </a:cubicBezTo>
                  <a:cubicBezTo>
                    <a:pt x="5348" y="1175"/>
                    <a:pt x="5322" y="1169"/>
                    <a:pt x="5296" y="1169"/>
                  </a:cubicBezTo>
                  <a:cubicBezTo>
                    <a:pt x="5291" y="1169"/>
                    <a:pt x="5285" y="1169"/>
                    <a:pt x="5280" y="1170"/>
                  </a:cubicBezTo>
                  <a:cubicBezTo>
                    <a:pt x="5220" y="1173"/>
                    <a:pt x="5168" y="1191"/>
                    <a:pt x="5119" y="1222"/>
                  </a:cubicBezTo>
                  <a:cubicBezTo>
                    <a:pt x="5070" y="1259"/>
                    <a:pt x="4922" y="1284"/>
                    <a:pt x="4774" y="1284"/>
                  </a:cubicBezTo>
                  <a:cubicBezTo>
                    <a:pt x="4655" y="1284"/>
                    <a:pt x="4536" y="1268"/>
                    <a:pt x="4468" y="1229"/>
                  </a:cubicBezTo>
                  <a:cubicBezTo>
                    <a:pt x="4412" y="1205"/>
                    <a:pt x="4380" y="1145"/>
                    <a:pt x="4387" y="1086"/>
                  </a:cubicBezTo>
                  <a:cubicBezTo>
                    <a:pt x="4394" y="1030"/>
                    <a:pt x="4356" y="995"/>
                    <a:pt x="4289" y="938"/>
                  </a:cubicBezTo>
                  <a:cubicBezTo>
                    <a:pt x="4226" y="882"/>
                    <a:pt x="4163" y="830"/>
                    <a:pt x="4177" y="739"/>
                  </a:cubicBezTo>
                  <a:cubicBezTo>
                    <a:pt x="4177" y="690"/>
                    <a:pt x="4159" y="644"/>
                    <a:pt x="4124" y="609"/>
                  </a:cubicBezTo>
                  <a:cubicBezTo>
                    <a:pt x="4068" y="536"/>
                    <a:pt x="3988" y="487"/>
                    <a:pt x="3893" y="473"/>
                  </a:cubicBezTo>
                  <a:cubicBezTo>
                    <a:pt x="3732" y="459"/>
                    <a:pt x="3683" y="312"/>
                    <a:pt x="3641" y="189"/>
                  </a:cubicBezTo>
                  <a:cubicBezTo>
                    <a:pt x="3617" y="116"/>
                    <a:pt x="3589" y="35"/>
                    <a:pt x="3543" y="7"/>
                  </a:cubicBezTo>
                  <a:lnTo>
                    <a:pt x="3536" y="4"/>
                  </a:lnTo>
                  <a:lnTo>
                    <a:pt x="3494" y="4"/>
                  </a:lnTo>
                  <a:cubicBezTo>
                    <a:pt x="3477" y="4"/>
                    <a:pt x="3463" y="0"/>
                    <a:pt x="3449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394" name="Google Shape;7394;p105"/>
            <p:cNvSpPr/>
            <p:nvPr/>
          </p:nvSpPr>
          <p:spPr>
            <a:xfrm>
              <a:off x="1518685" y="2074223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395" name="Google Shape;7395;p105"/>
            <p:cNvSpPr/>
            <p:nvPr/>
          </p:nvSpPr>
          <p:spPr>
            <a:xfrm>
              <a:off x="1517545" y="2074549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0" y="1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396" name="Google Shape;7396;p105"/>
            <p:cNvSpPr/>
            <p:nvPr/>
          </p:nvSpPr>
          <p:spPr>
            <a:xfrm>
              <a:off x="1518305" y="2074318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0" y="4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397" name="Google Shape;7397;p105"/>
            <p:cNvSpPr/>
            <p:nvPr/>
          </p:nvSpPr>
          <p:spPr>
            <a:xfrm>
              <a:off x="1517110" y="207479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398" name="Google Shape;7398;p105"/>
            <p:cNvSpPr/>
            <p:nvPr/>
          </p:nvSpPr>
          <p:spPr>
            <a:xfrm>
              <a:off x="1516594" y="2075024"/>
              <a:ext cx="434" cy="353"/>
            </a:xfrm>
            <a:custGeom>
              <a:avLst/>
              <a:gdLst/>
              <a:ahLst/>
              <a:cxnLst/>
              <a:rect l="l" t="t" r="r" b="b"/>
              <a:pathLst>
                <a:path w="32" h="26" extrusionOk="0">
                  <a:moveTo>
                    <a:pt x="0" y="25"/>
                  </a:moveTo>
                  <a:cubicBezTo>
                    <a:pt x="11" y="15"/>
                    <a:pt x="21" y="8"/>
                    <a:pt x="32" y="1"/>
                  </a:cubicBezTo>
                  <a:cubicBezTo>
                    <a:pt x="21" y="8"/>
                    <a:pt x="11" y="15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399" name="Google Shape;7399;p105"/>
            <p:cNvSpPr/>
            <p:nvPr/>
          </p:nvSpPr>
          <p:spPr>
            <a:xfrm>
              <a:off x="1519065" y="207422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400" name="Google Shape;7400;p105"/>
            <p:cNvSpPr/>
            <p:nvPr/>
          </p:nvSpPr>
          <p:spPr>
            <a:xfrm>
              <a:off x="1504184" y="2079356"/>
              <a:ext cx="2349" cy="964"/>
            </a:xfrm>
            <a:custGeom>
              <a:avLst/>
              <a:gdLst/>
              <a:ahLst/>
              <a:cxnLst/>
              <a:rect l="l" t="t" r="r" b="b"/>
              <a:pathLst>
                <a:path w="173" h="71" extrusionOk="0">
                  <a:moveTo>
                    <a:pt x="1" y="70"/>
                  </a:moveTo>
                  <a:cubicBezTo>
                    <a:pt x="60" y="49"/>
                    <a:pt x="120" y="28"/>
                    <a:pt x="172" y="0"/>
                  </a:cubicBezTo>
                  <a:cubicBezTo>
                    <a:pt x="120" y="28"/>
                    <a:pt x="60" y="49"/>
                    <a:pt x="1" y="7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401" name="Google Shape;7401;p105"/>
            <p:cNvSpPr/>
            <p:nvPr/>
          </p:nvSpPr>
          <p:spPr>
            <a:xfrm>
              <a:off x="1517925" y="2074413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7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402" name="Google Shape;7402;p105"/>
            <p:cNvSpPr/>
            <p:nvPr/>
          </p:nvSpPr>
          <p:spPr>
            <a:xfrm>
              <a:off x="1522052" y="218235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403" name="Google Shape;7403;p105"/>
            <p:cNvSpPr/>
            <p:nvPr/>
          </p:nvSpPr>
          <p:spPr>
            <a:xfrm>
              <a:off x="1518305" y="2072988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8" y="28"/>
                  </a:moveTo>
                  <a:cubicBezTo>
                    <a:pt x="18" y="21"/>
                    <a:pt x="11" y="11"/>
                    <a:pt x="0" y="0"/>
                  </a:cubicBezTo>
                  <a:cubicBezTo>
                    <a:pt x="11" y="11"/>
                    <a:pt x="18" y="21"/>
                    <a:pt x="28" y="28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404" name="Google Shape;7404;p105"/>
            <p:cNvSpPr/>
            <p:nvPr/>
          </p:nvSpPr>
          <p:spPr>
            <a:xfrm>
              <a:off x="1485176" y="2046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405" name="Google Shape;7405;p105"/>
            <p:cNvSpPr/>
            <p:nvPr/>
          </p:nvSpPr>
          <p:spPr>
            <a:xfrm>
              <a:off x="1485692" y="2046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406" name="Google Shape;7406;p105"/>
            <p:cNvSpPr/>
            <p:nvPr/>
          </p:nvSpPr>
          <p:spPr>
            <a:xfrm>
              <a:off x="1486411" y="204626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407" name="Google Shape;7407;p105"/>
            <p:cNvSpPr/>
            <p:nvPr/>
          </p:nvSpPr>
          <p:spPr>
            <a:xfrm>
              <a:off x="1486982" y="204645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408" name="Google Shape;7408;p105"/>
            <p:cNvSpPr/>
            <p:nvPr/>
          </p:nvSpPr>
          <p:spPr>
            <a:xfrm>
              <a:off x="1486506" y="204632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409" name="Google Shape;7409;p105"/>
            <p:cNvSpPr/>
            <p:nvPr/>
          </p:nvSpPr>
          <p:spPr>
            <a:xfrm>
              <a:off x="1486792" y="204641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410" name="Google Shape;7410;p105"/>
            <p:cNvSpPr/>
            <p:nvPr/>
          </p:nvSpPr>
          <p:spPr>
            <a:xfrm>
              <a:off x="1486887" y="204645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411" name="Google Shape;7411;p105"/>
            <p:cNvSpPr/>
            <p:nvPr/>
          </p:nvSpPr>
          <p:spPr>
            <a:xfrm>
              <a:off x="1517965" y="2072513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22" y="32"/>
                  </a:moveTo>
                  <a:cubicBezTo>
                    <a:pt x="15" y="21"/>
                    <a:pt x="8" y="11"/>
                    <a:pt x="1" y="0"/>
                  </a:cubicBezTo>
                  <a:cubicBezTo>
                    <a:pt x="8" y="11"/>
                    <a:pt x="15" y="21"/>
                    <a:pt x="22" y="32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412" name="Google Shape;7412;p105"/>
            <p:cNvSpPr/>
            <p:nvPr/>
          </p:nvSpPr>
          <p:spPr>
            <a:xfrm>
              <a:off x="1484171" y="204626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413" name="Google Shape;7413;p105"/>
            <p:cNvSpPr/>
            <p:nvPr/>
          </p:nvSpPr>
          <p:spPr>
            <a:xfrm>
              <a:off x="1485407" y="2046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414" name="Google Shape;7414;p105"/>
            <p:cNvSpPr/>
            <p:nvPr/>
          </p:nvSpPr>
          <p:spPr>
            <a:xfrm>
              <a:off x="1483655" y="204636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415" name="Google Shape;7415;p105"/>
            <p:cNvSpPr/>
            <p:nvPr/>
          </p:nvSpPr>
          <p:spPr>
            <a:xfrm>
              <a:off x="1482800" y="2046417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0" y="7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416" name="Google Shape;7416;p105"/>
            <p:cNvSpPr/>
            <p:nvPr/>
          </p:nvSpPr>
          <p:spPr>
            <a:xfrm>
              <a:off x="1519201" y="2073789"/>
              <a:ext cx="543" cy="353"/>
            </a:xfrm>
            <a:custGeom>
              <a:avLst/>
              <a:gdLst/>
              <a:ahLst/>
              <a:cxnLst/>
              <a:rect l="l" t="t" r="r" b="b"/>
              <a:pathLst>
                <a:path w="40" h="26" extrusionOk="0">
                  <a:moveTo>
                    <a:pt x="39" y="25"/>
                  </a:moveTo>
                  <a:cubicBezTo>
                    <a:pt x="25" y="18"/>
                    <a:pt x="15" y="8"/>
                    <a:pt x="1" y="1"/>
                  </a:cubicBezTo>
                  <a:cubicBezTo>
                    <a:pt x="15" y="8"/>
                    <a:pt x="25" y="18"/>
                    <a:pt x="39" y="25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417" name="Google Shape;7417;p105"/>
            <p:cNvSpPr/>
            <p:nvPr/>
          </p:nvSpPr>
          <p:spPr>
            <a:xfrm>
              <a:off x="1510606" y="2062248"/>
              <a:ext cx="1249" cy="299"/>
            </a:xfrm>
            <a:custGeom>
              <a:avLst/>
              <a:gdLst/>
              <a:ahLst/>
              <a:cxnLst/>
              <a:rect l="l" t="t" r="r" b="b"/>
              <a:pathLst>
                <a:path w="92" h="22" extrusionOk="0">
                  <a:moveTo>
                    <a:pt x="0" y="0"/>
                  </a:moveTo>
                  <a:cubicBezTo>
                    <a:pt x="32" y="0"/>
                    <a:pt x="63" y="7"/>
                    <a:pt x="91" y="21"/>
                  </a:cubicBezTo>
                  <a:cubicBezTo>
                    <a:pt x="63" y="7"/>
                    <a:pt x="32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418" name="Google Shape;7418;p105"/>
            <p:cNvSpPr/>
            <p:nvPr/>
          </p:nvSpPr>
          <p:spPr>
            <a:xfrm>
              <a:off x="1518726" y="2073463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21"/>
                  </a:moveTo>
                  <a:cubicBezTo>
                    <a:pt x="22" y="14"/>
                    <a:pt x="11" y="7"/>
                    <a:pt x="1" y="0"/>
                  </a:cubicBezTo>
                  <a:cubicBezTo>
                    <a:pt x="11" y="7"/>
                    <a:pt x="22" y="14"/>
                    <a:pt x="32" y="2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419" name="Google Shape;7419;p105"/>
            <p:cNvSpPr/>
            <p:nvPr/>
          </p:nvSpPr>
          <p:spPr>
            <a:xfrm>
              <a:off x="1484646" y="2046267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420" name="Google Shape;7420;p105"/>
            <p:cNvSpPr/>
            <p:nvPr/>
          </p:nvSpPr>
          <p:spPr>
            <a:xfrm>
              <a:off x="1486642" y="204636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421" name="Google Shape;7421;p105"/>
            <p:cNvSpPr/>
            <p:nvPr/>
          </p:nvSpPr>
          <p:spPr>
            <a:xfrm>
              <a:off x="1526003" y="2172945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29" y="1"/>
                  </a:moveTo>
                  <a:cubicBezTo>
                    <a:pt x="18" y="8"/>
                    <a:pt x="11" y="15"/>
                    <a:pt x="1" y="22"/>
                  </a:cubicBezTo>
                  <a:cubicBezTo>
                    <a:pt x="11" y="15"/>
                    <a:pt x="18" y="8"/>
                    <a:pt x="29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422" name="Google Shape;7422;p105"/>
            <p:cNvSpPr/>
            <p:nvPr/>
          </p:nvSpPr>
          <p:spPr>
            <a:xfrm>
              <a:off x="1525677" y="2173325"/>
              <a:ext cx="299" cy="353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0" y="25"/>
                  </a:moveTo>
                  <a:cubicBezTo>
                    <a:pt x="7" y="15"/>
                    <a:pt x="14" y="8"/>
                    <a:pt x="21" y="1"/>
                  </a:cubicBezTo>
                  <a:cubicBezTo>
                    <a:pt x="14" y="8"/>
                    <a:pt x="7" y="15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423" name="Google Shape;7423;p105"/>
            <p:cNvSpPr/>
            <p:nvPr/>
          </p:nvSpPr>
          <p:spPr>
            <a:xfrm>
              <a:off x="1529425" y="21325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424" name="Google Shape;7424;p105"/>
            <p:cNvSpPr/>
            <p:nvPr/>
          </p:nvSpPr>
          <p:spPr>
            <a:xfrm>
              <a:off x="1527714" y="2129212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425" name="Google Shape;7425;p105"/>
            <p:cNvSpPr/>
            <p:nvPr/>
          </p:nvSpPr>
          <p:spPr>
            <a:xfrm>
              <a:off x="1527049" y="2127787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426" name="Google Shape;7426;p105"/>
            <p:cNvSpPr/>
            <p:nvPr/>
          </p:nvSpPr>
          <p:spPr>
            <a:xfrm>
              <a:off x="1527388" y="2128452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0" y="1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427" name="Google Shape;7427;p105"/>
            <p:cNvSpPr/>
            <p:nvPr/>
          </p:nvSpPr>
          <p:spPr>
            <a:xfrm>
              <a:off x="1525202" y="2175661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lnTo>
                    <a:pt x="0" y="25"/>
                  </a:lnTo>
                  <a:cubicBezTo>
                    <a:pt x="4" y="18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428" name="Google Shape;7428;p105"/>
            <p:cNvSpPr/>
            <p:nvPr/>
          </p:nvSpPr>
          <p:spPr>
            <a:xfrm>
              <a:off x="1525243" y="2176041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0"/>
                  </a:moveTo>
                  <a:cubicBezTo>
                    <a:pt x="1" y="11"/>
                    <a:pt x="1" y="21"/>
                    <a:pt x="1" y="28"/>
                  </a:cubicBez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429" name="Google Shape;7429;p105"/>
            <p:cNvSpPr/>
            <p:nvPr/>
          </p:nvSpPr>
          <p:spPr>
            <a:xfrm>
              <a:off x="1528094" y="2129973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430" name="Google Shape;7430;p105"/>
            <p:cNvSpPr/>
            <p:nvPr/>
          </p:nvSpPr>
          <p:spPr>
            <a:xfrm>
              <a:off x="1525243" y="2174615"/>
              <a:ext cx="68" cy="434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4" y="0"/>
                  </a:moveTo>
                  <a:cubicBezTo>
                    <a:pt x="4" y="11"/>
                    <a:pt x="1" y="21"/>
                    <a:pt x="1" y="32"/>
                  </a:cubicBezTo>
                  <a:cubicBezTo>
                    <a:pt x="1" y="21"/>
                    <a:pt x="4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431" name="Google Shape;7431;p105"/>
            <p:cNvSpPr/>
            <p:nvPr/>
          </p:nvSpPr>
          <p:spPr>
            <a:xfrm>
              <a:off x="1525297" y="2174181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1" y="1"/>
                  </a:moveTo>
                  <a:cubicBezTo>
                    <a:pt x="7" y="8"/>
                    <a:pt x="4" y="18"/>
                    <a:pt x="0" y="29"/>
                  </a:cubicBezTo>
                  <a:cubicBezTo>
                    <a:pt x="4" y="18"/>
                    <a:pt x="7" y="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432" name="Google Shape;7432;p105"/>
            <p:cNvSpPr/>
            <p:nvPr/>
          </p:nvSpPr>
          <p:spPr>
            <a:xfrm>
              <a:off x="1525433" y="2173706"/>
              <a:ext cx="204" cy="448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5" y="1"/>
                  </a:moveTo>
                  <a:cubicBezTo>
                    <a:pt x="11" y="11"/>
                    <a:pt x="4" y="22"/>
                    <a:pt x="1" y="32"/>
                  </a:cubicBezTo>
                  <a:cubicBezTo>
                    <a:pt x="4" y="22"/>
                    <a:pt x="11" y="11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433" name="Google Shape;7433;p105"/>
            <p:cNvSpPr/>
            <p:nvPr/>
          </p:nvSpPr>
          <p:spPr>
            <a:xfrm>
              <a:off x="1528950" y="213168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434" name="Google Shape;7434;p105"/>
            <p:cNvSpPr/>
            <p:nvPr/>
          </p:nvSpPr>
          <p:spPr>
            <a:xfrm>
              <a:off x="1525202" y="2175131"/>
              <a:ext cx="54" cy="448"/>
            </a:xfrm>
            <a:custGeom>
              <a:avLst/>
              <a:gdLst/>
              <a:ahLst/>
              <a:cxnLst/>
              <a:rect l="l" t="t" r="r" b="b"/>
              <a:pathLst>
                <a:path w="4" h="33" extrusionOk="0">
                  <a:moveTo>
                    <a:pt x="0" y="1"/>
                  </a:moveTo>
                  <a:lnTo>
                    <a:pt x="0" y="32"/>
                  </a:lnTo>
                  <a:cubicBezTo>
                    <a:pt x="0" y="22"/>
                    <a:pt x="4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435" name="Google Shape;7435;p105"/>
            <p:cNvSpPr/>
            <p:nvPr/>
          </p:nvSpPr>
          <p:spPr>
            <a:xfrm>
              <a:off x="1528529" y="2130787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436" name="Google Shape;7436;p105"/>
            <p:cNvSpPr/>
            <p:nvPr/>
          </p:nvSpPr>
          <p:spPr>
            <a:xfrm>
              <a:off x="1499201" y="1953967"/>
              <a:ext cx="99781" cy="84031"/>
            </a:xfrm>
            <a:custGeom>
              <a:avLst/>
              <a:gdLst/>
              <a:ahLst/>
              <a:cxnLst/>
              <a:rect l="l" t="t" r="r" b="b"/>
              <a:pathLst>
                <a:path w="7349" h="6189" extrusionOk="0">
                  <a:moveTo>
                    <a:pt x="1908" y="0"/>
                  </a:moveTo>
                  <a:cubicBezTo>
                    <a:pt x="1877" y="0"/>
                    <a:pt x="1870" y="7"/>
                    <a:pt x="1870" y="7"/>
                  </a:cubicBezTo>
                  <a:cubicBezTo>
                    <a:pt x="1863" y="39"/>
                    <a:pt x="1863" y="67"/>
                    <a:pt x="1870" y="95"/>
                  </a:cubicBezTo>
                  <a:cubicBezTo>
                    <a:pt x="1877" y="175"/>
                    <a:pt x="1894" y="294"/>
                    <a:pt x="1778" y="347"/>
                  </a:cubicBezTo>
                  <a:cubicBezTo>
                    <a:pt x="1740" y="364"/>
                    <a:pt x="1684" y="385"/>
                    <a:pt x="1617" y="410"/>
                  </a:cubicBezTo>
                  <a:cubicBezTo>
                    <a:pt x="1435" y="473"/>
                    <a:pt x="1096" y="592"/>
                    <a:pt x="1075" y="725"/>
                  </a:cubicBezTo>
                  <a:cubicBezTo>
                    <a:pt x="1061" y="802"/>
                    <a:pt x="1113" y="921"/>
                    <a:pt x="1166" y="1040"/>
                  </a:cubicBezTo>
                  <a:cubicBezTo>
                    <a:pt x="1243" y="1215"/>
                    <a:pt x="1323" y="1393"/>
                    <a:pt x="1250" y="1544"/>
                  </a:cubicBezTo>
                  <a:cubicBezTo>
                    <a:pt x="1209" y="1625"/>
                    <a:pt x="1126" y="1677"/>
                    <a:pt x="1032" y="1677"/>
                  </a:cubicBezTo>
                  <a:cubicBezTo>
                    <a:pt x="1028" y="1677"/>
                    <a:pt x="1025" y="1677"/>
                    <a:pt x="1022" y="1677"/>
                  </a:cubicBezTo>
                  <a:cubicBezTo>
                    <a:pt x="847" y="1677"/>
                    <a:pt x="634" y="1526"/>
                    <a:pt x="550" y="1348"/>
                  </a:cubicBezTo>
                  <a:cubicBezTo>
                    <a:pt x="473" y="1187"/>
                    <a:pt x="595" y="994"/>
                    <a:pt x="693" y="840"/>
                  </a:cubicBezTo>
                  <a:cubicBezTo>
                    <a:pt x="732" y="781"/>
                    <a:pt x="805" y="662"/>
                    <a:pt x="795" y="634"/>
                  </a:cubicBezTo>
                  <a:cubicBezTo>
                    <a:pt x="742" y="543"/>
                    <a:pt x="711" y="441"/>
                    <a:pt x="700" y="336"/>
                  </a:cubicBezTo>
                  <a:lnTo>
                    <a:pt x="693" y="343"/>
                  </a:lnTo>
                  <a:lnTo>
                    <a:pt x="686" y="347"/>
                  </a:lnTo>
                  <a:cubicBezTo>
                    <a:pt x="679" y="354"/>
                    <a:pt x="672" y="361"/>
                    <a:pt x="665" y="371"/>
                  </a:cubicBezTo>
                  <a:cubicBezTo>
                    <a:pt x="637" y="406"/>
                    <a:pt x="606" y="445"/>
                    <a:pt x="574" y="480"/>
                  </a:cubicBezTo>
                  <a:lnTo>
                    <a:pt x="567" y="487"/>
                  </a:lnTo>
                  <a:cubicBezTo>
                    <a:pt x="529" y="522"/>
                    <a:pt x="490" y="560"/>
                    <a:pt x="452" y="595"/>
                  </a:cubicBezTo>
                  <a:cubicBezTo>
                    <a:pt x="329" y="714"/>
                    <a:pt x="200" y="837"/>
                    <a:pt x="200" y="952"/>
                  </a:cubicBezTo>
                  <a:lnTo>
                    <a:pt x="200" y="1001"/>
                  </a:lnTo>
                  <a:cubicBezTo>
                    <a:pt x="193" y="1187"/>
                    <a:pt x="193" y="1281"/>
                    <a:pt x="105" y="1397"/>
                  </a:cubicBezTo>
                  <a:cubicBezTo>
                    <a:pt x="67" y="1439"/>
                    <a:pt x="32" y="1488"/>
                    <a:pt x="0" y="1537"/>
                  </a:cubicBezTo>
                  <a:cubicBezTo>
                    <a:pt x="15" y="1536"/>
                    <a:pt x="30" y="1536"/>
                    <a:pt x="44" y="1536"/>
                  </a:cubicBezTo>
                  <a:cubicBezTo>
                    <a:pt x="119" y="1536"/>
                    <a:pt x="188" y="1546"/>
                    <a:pt x="238" y="1593"/>
                  </a:cubicBezTo>
                  <a:cubicBezTo>
                    <a:pt x="277" y="1628"/>
                    <a:pt x="294" y="1677"/>
                    <a:pt x="294" y="1726"/>
                  </a:cubicBezTo>
                  <a:cubicBezTo>
                    <a:pt x="294" y="1751"/>
                    <a:pt x="329" y="1779"/>
                    <a:pt x="371" y="1810"/>
                  </a:cubicBezTo>
                  <a:cubicBezTo>
                    <a:pt x="445" y="1866"/>
                    <a:pt x="550" y="1943"/>
                    <a:pt x="532" y="2094"/>
                  </a:cubicBezTo>
                  <a:lnTo>
                    <a:pt x="529" y="2136"/>
                  </a:lnTo>
                  <a:cubicBezTo>
                    <a:pt x="511" y="2276"/>
                    <a:pt x="480" y="2542"/>
                    <a:pt x="595" y="2668"/>
                  </a:cubicBezTo>
                  <a:cubicBezTo>
                    <a:pt x="641" y="2717"/>
                    <a:pt x="713" y="2745"/>
                    <a:pt x="806" y="2745"/>
                  </a:cubicBezTo>
                  <a:cubicBezTo>
                    <a:pt x="811" y="2745"/>
                    <a:pt x="817" y="2745"/>
                    <a:pt x="823" y="2745"/>
                  </a:cubicBezTo>
                  <a:cubicBezTo>
                    <a:pt x="945" y="2741"/>
                    <a:pt x="1068" y="2727"/>
                    <a:pt x="1190" y="2710"/>
                  </a:cubicBezTo>
                  <a:cubicBezTo>
                    <a:pt x="1284" y="2697"/>
                    <a:pt x="1370" y="2685"/>
                    <a:pt x="1450" y="2685"/>
                  </a:cubicBezTo>
                  <a:cubicBezTo>
                    <a:pt x="1589" y="2685"/>
                    <a:pt x="1708" y="2721"/>
                    <a:pt x="1810" y="2850"/>
                  </a:cubicBezTo>
                  <a:cubicBezTo>
                    <a:pt x="1974" y="3060"/>
                    <a:pt x="2185" y="3167"/>
                    <a:pt x="2423" y="3167"/>
                  </a:cubicBezTo>
                  <a:cubicBezTo>
                    <a:pt x="2454" y="3167"/>
                    <a:pt x="2485" y="3165"/>
                    <a:pt x="2517" y="3161"/>
                  </a:cubicBezTo>
                  <a:cubicBezTo>
                    <a:pt x="2669" y="3141"/>
                    <a:pt x="2812" y="3125"/>
                    <a:pt x="2931" y="3125"/>
                  </a:cubicBezTo>
                  <a:cubicBezTo>
                    <a:pt x="3080" y="3125"/>
                    <a:pt x="3192" y="3150"/>
                    <a:pt x="3238" y="3224"/>
                  </a:cubicBezTo>
                  <a:cubicBezTo>
                    <a:pt x="3277" y="3280"/>
                    <a:pt x="3270" y="3350"/>
                    <a:pt x="3221" y="3431"/>
                  </a:cubicBezTo>
                  <a:cubicBezTo>
                    <a:pt x="3056" y="3697"/>
                    <a:pt x="2976" y="4233"/>
                    <a:pt x="3081" y="4352"/>
                  </a:cubicBezTo>
                  <a:cubicBezTo>
                    <a:pt x="3109" y="4383"/>
                    <a:pt x="3137" y="4411"/>
                    <a:pt x="3161" y="4436"/>
                  </a:cubicBezTo>
                  <a:cubicBezTo>
                    <a:pt x="3280" y="4558"/>
                    <a:pt x="3427" y="4709"/>
                    <a:pt x="3294" y="4859"/>
                  </a:cubicBezTo>
                  <a:cubicBezTo>
                    <a:pt x="3228" y="4936"/>
                    <a:pt x="3193" y="5013"/>
                    <a:pt x="3200" y="5073"/>
                  </a:cubicBezTo>
                  <a:cubicBezTo>
                    <a:pt x="3207" y="5115"/>
                    <a:pt x="3228" y="5150"/>
                    <a:pt x="3263" y="5174"/>
                  </a:cubicBezTo>
                  <a:cubicBezTo>
                    <a:pt x="3371" y="5251"/>
                    <a:pt x="3420" y="5388"/>
                    <a:pt x="3385" y="5514"/>
                  </a:cubicBezTo>
                  <a:lnTo>
                    <a:pt x="3385" y="5521"/>
                  </a:lnTo>
                  <a:cubicBezTo>
                    <a:pt x="3382" y="5538"/>
                    <a:pt x="3368" y="5552"/>
                    <a:pt x="3354" y="5563"/>
                  </a:cubicBezTo>
                  <a:lnTo>
                    <a:pt x="3361" y="5570"/>
                  </a:lnTo>
                  <a:cubicBezTo>
                    <a:pt x="3378" y="5594"/>
                    <a:pt x="3399" y="5615"/>
                    <a:pt x="3417" y="5636"/>
                  </a:cubicBezTo>
                  <a:lnTo>
                    <a:pt x="3420" y="5640"/>
                  </a:lnTo>
                  <a:cubicBezTo>
                    <a:pt x="3434" y="5664"/>
                    <a:pt x="3452" y="5685"/>
                    <a:pt x="3466" y="5706"/>
                  </a:cubicBezTo>
                  <a:lnTo>
                    <a:pt x="3476" y="5720"/>
                  </a:lnTo>
                  <a:cubicBezTo>
                    <a:pt x="3490" y="5742"/>
                    <a:pt x="3504" y="5759"/>
                    <a:pt x="3515" y="5780"/>
                  </a:cubicBezTo>
                  <a:lnTo>
                    <a:pt x="3525" y="5798"/>
                  </a:lnTo>
                  <a:lnTo>
                    <a:pt x="3560" y="5854"/>
                  </a:lnTo>
                  <a:cubicBezTo>
                    <a:pt x="3599" y="5924"/>
                    <a:pt x="3648" y="5990"/>
                    <a:pt x="3707" y="6046"/>
                  </a:cubicBezTo>
                  <a:lnTo>
                    <a:pt x="3767" y="6095"/>
                  </a:lnTo>
                  <a:cubicBezTo>
                    <a:pt x="3849" y="6163"/>
                    <a:pt x="3884" y="6189"/>
                    <a:pt x="3915" y="6189"/>
                  </a:cubicBezTo>
                  <a:cubicBezTo>
                    <a:pt x="3930" y="6189"/>
                    <a:pt x="3945" y="6182"/>
                    <a:pt x="3963" y="6172"/>
                  </a:cubicBezTo>
                  <a:lnTo>
                    <a:pt x="3970" y="6169"/>
                  </a:lnTo>
                  <a:cubicBezTo>
                    <a:pt x="4047" y="6125"/>
                    <a:pt x="4120" y="6083"/>
                    <a:pt x="4199" y="6083"/>
                  </a:cubicBezTo>
                  <a:cubicBezTo>
                    <a:pt x="4228" y="6083"/>
                    <a:pt x="4258" y="6089"/>
                    <a:pt x="4289" y="6102"/>
                  </a:cubicBezTo>
                  <a:cubicBezTo>
                    <a:pt x="4299" y="6109"/>
                    <a:pt x="4313" y="6116"/>
                    <a:pt x="4327" y="6127"/>
                  </a:cubicBezTo>
                  <a:lnTo>
                    <a:pt x="4334" y="6127"/>
                  </a:lnTo>
                  <a:cubicBezTo>
                    <a:pt x="4339" y="6129"/>
                    <a:pt x="4344" y="6129"/>
                    <a:pt x="4349" y="6129"/>
                  </a:cubicBezTo>
                  <a:cubicBezTo>
                    <a:pt x="4403" y="6129"/>
                    <a:pt x="4501" y="6042"/>
                    <a:pt x="4590" y="5966"/>
                  </a:cubicBezTo>
                  <a:lnTo>
                    <a:pt x="4625" y="5934"/>
                  </a:lnTo>
                  <a:cubicBezTo>
                    <a:pt x="4691" y="5878"/>
                    <a:pt x="4775" y="5847"/>
                    <a:pt x="4859" y="5843"/>
                  </a:cubicBezTo>
                  <a:cubicBezTo>
                    <a:pt x="4936" y="5833"/>
                    <a:pt x="4954" y="5829"/>
                    <a:pt x="4964" y="5784"/>
                  </a:cubicBezTo>
                  <a:cubicBezTo>
                    <a:pt x="5027" y="5584"/>
                    <a:pt x="5139" y="5479"/>
                    <a:pt x="5328" y="5444"/>
                  </a:cubicBezTo>
                  <a:cubicBezTo>
                    <a:pt x="5398" y="5430"/>
                    <a:pt x="5423" y="5384"/>
                    <a:pt x="5419" y="5356"/>
                  </a:cubicBezTo>
                  <a:cubicBezTo>
                    <a:pt x="5419" y="5342"/>
                    <a:pt x="5412" y="5342"/>
                    <a:pt x="5405" y="5342"/>
                  </a:cubicBezTo>
                  <a:cubicBezTo>
                    <a:pt x="5374" y="5346"/>
                    <a:pt x="5346" y="5353"/>
                    <a:pt x="5318" y="5367"/>
                  </a:cubicBezTo>
                  <a:cubicBezTo>
                    <a:pt x="5278" y="5380"/>
                    <a:pt x="5237" y="5393"/>
                    <a:pt x="5197" y="5393"/>
                  </a:cubicBezTo>
                  <a:cubicBezTo>
                    <a:pt x="5171" y="5393"/>
                    <a:pt x="5146" y="5387"/>
                    <a:pt x="5122" y="5370"/>
                  </a:cubicBezTo>
                  <a:cubicBezTo>
                    <a:pt x="5080" y="5332"/>
                    <a:pt x="5059" y="5279"/>
                    <a:pt x="5062" y="5223"/>
                  </a:cubicBezTo>
                  <a:lnTo>
                    <a:pt x="5062" y="5213"/>
                  </a:lnTo>
                  <a:cubicBezTo>
                    <a:pt x="5066" y="5157"/>
                    <a:pt x="5045" y="5104"/>
                    <a:pt x="5003" y="5069"/>
                  </a:cubicBezTo>
                  <a:cubicBezTo>
                    <a:pt x="4943" y="5020"/>
                    <a:pt x="4912" y="4943"/>
                    <a:pt x="4915" y="4866"/>
                  </a:cubicBezTo>
                  <a:cubicBezTo>
                    <a:pt x="4915" y="4691"/>
                    <a:pt x="4898" y="4611"/>
                    <a:pt x="4733" y="4513"/>
                  </a:cubicBezTo>
                  <a:cubicBezTo>
                    <a:pt x="4677" y="4481"/>
                    <a:pt x="4649" y="4439"/>
                    <a:pt x="4653" y="4394"/>
                  </a:cubicBezTo>
                  <a:cubicBezTo>
                    <a:pt x="4656" y="4366"/>
                    <a:pt x="4674" y="4324"/>
                    <a:pt x="4744" y="4299"/>
                  </a:cubicBezTo>
                  <a:cubicBezTo>
                    <a:pt x="4787" y="4283"/>
                    <a:pt x="4854" y="4272"/>
                    <a:pt x="4924" y="4272"/>
                  </a:cubicBezTo>
                  <a:cubicBezTo>
                    <a:pt x="5020" y="4272"/>
                    <a:pt x="5122" y="4292"/>
                    <a:pt x="5174" y="4345"/>
                  </a:cubicBezTo>
                  <a:cubicBezTo>
                    <a:pt x="5202" y="4373"/>
                    <a:pt x="5290" y="4380"/>
                    <a:pt x="5360" y="4387"/>
                  </a:cubicBezTo>
                  <a:cubicBezTo>
                    <a:pt x="5489" y="4397"/>
                    <a:pt x="5640" y="4411"/>
                    <a:pt x="5664" y="4541"/>
                  </a:cubicBezTo>
                  <a:cubicBezTo>
                    <a:pt x="5678" y="4594"/>
                    <a:pt x="5716" y="4622"/>
                    <a:pt x="5735" y="4622"/>
                  </a:cubicBezTo>
                  <a:cubicBezTo>
                    <a:pt x="5736" y="4622"/>
                    <a:pt x="5737" y="4621"/>
                    <a:pt x="5738" y="4621"/>
                  </a:cubicBezTo>
                  <a:cubicBezTo>
                    <a:pt x="5741" y="4621"/>
                    <a:pt x="5748" y="4607"/>
                    <a:pt x="5748" y="4572"/>
                  </a:cubicBezTo>
                  <a:cubicBezTo>
                    <a:pt x="5748" y="4492"/>
                    <a:pt x="5783" y="4418"/>
                    <a:pt x="5846" y="4369"/>
                  </a:cubicBezTo>
                  <a:cubicBezTo>
                    <a:pt x="5922" y="4312"/>
                    <a:pt x="6015" y="4282"/>
                    <a:pt x="6110" y="4282"/>
                  </a:cubicBezTo>
                  <a:cubicBezTo>
                    <a:pt x="6143" y="4282"/>
                    <a:pt x="6175" y="4285"/>
                    <a:pt x="6207" y="4292"/>
                  </a:cubicBezTo>
                  <a:cubicBezTo>
                    <a:pt x="6214" y="4293"/>
                    <a:pt x="6221" y="4294"/>
                    <a:pt x="6229" y="4294"/>
                  </a:cubicBezTo>
                  <a:cubicBezTo>
                    <a:pt x="6325" y="4294"/>
                    <a:pt x="6511" y="4199"/>
                    <a:pt x="6638" y="4131"/>
                  </a:cubicBezTo>
                  <a:cubicBezTo>
                    <a:pt x="6704" y="4093"/>
                    <a:pt x="6774" y="4061"/>
                    <a:pt x="6844" y="4033"/>
                  </a:cubicBezTo>
                  <a:cubicBezTo>
                    <a:pt x="6851" y="4030"/>
                    <a:pt x="6855" y="4030"/>
                    <a:pt x="6858" y="4026"/>
                  </a:cubicBezTo>
                  <a:cubicBezTo>
                    <a:pt x="6890" y="3998"/>
                    <a:pt x="6914" y="3960"/>
                    <a:pt x="6928" y="3918"/>
                  </a:cubicBezTo>
                  <a:lnTo>
                    <a:pt x="6935" y="3904"/>
                  </a:lnTo>
                  <a:lnTo>
                    <a:pt x="6928" y="3893"/>
                  </a:lnTo>
                  <a:lnTo>
                    <a:pt x="6911" y="3869"/>
                  </a:lnTo>
                  <a:lnTo>
                    <a:pt x="6890" y="3844"/>
                  </a:lnTo>
                  <a:lnTo>
                    <a:pt x="6872" y="3820"/>
                  </a:lnTo>
                  <a:lnTo>
                    <a:pt x="6855" y="3795"/>
                  </a:lnTo>
                  <a:lnTo>
                    <a:pt x="6837" y="3774"/>
                  </a:lnTo>
                  <a:lnTo>
                    <a:pt x="6823" y="3753"/>
                  </a:lnTo>
                  <a:lnTo>
                    <a:pt x="6806" y="3732"/>
                  </a:lnTo>
                  <a:lnTo>
                    <a:pt x="6792" y="3715"/>
                  </a:lnTo>
                  <a:lnTo>
                    <a:pt x="6778" y="3697"/>
                  </a:lnTo>
                  <a:lnTo>
                    <a:pt x="6767" y="3680"/>
                  </a:lnTo>
                  <a:lnTo>
                    <a:pt x="6753" y="3665"/>
                  </a:lnTo>
                  <a:lnTo>
                    <a:pt x="6743" y="3651"/>
                  </a:lnTo>
                  <a:lnTo>
                    <a:pt x="6732" y="3637"/>
                  </a:lnTo>
                  <a:lnTo>
                    <a:pt x="6718" y="3623"/>
                  </a:lnTo>
                  <a:lnTo>
                    <a:pt x="6711" y="3613"/>
                  </a:lnTo>
                  <a:lnTo>
                    <a:pt x="6697" y="3599"/>
                  </a:lnTo>
                  <a:lnTo>
                    <a:pt x="6690" y="3592"/>
                  </a:lnTo>
                  <a:lnTo>
                    <a:pt x="6680" y="3578"/>
                  </a:lnTo>
                  <a:lnTo>
                    <a:pt x="6673" y="3571"/>
                  </a:lnTo>
                  <a:lnTo>
                    <a:pt x="6666" y="3560"/>
                  </a:lnTo>
                  <a:lnTo>
                    <a:pt x="6659" y="3557"/>
                  </a:lnTo>
                  <a:lnTo>
                    <a:pt x="6652" y="3546"/>
                  </a:lnTo>
                  <a:lnTo>
                    <a:pt x="6648" y="3543"/>
                  </a:lnTo>
                  <a:lnTo>
                    <a:pt x="6638" y="3532"/>
                  </a:lnTo>
                  <a:lnTo>
                    <a:pt x="6638" y="3529"/>
                  </a:lnTo>
                  <a:lnTo>
                    <a:pt x="6631" y="3522"/>
                  </a:lnTo>
                  <a:lnTo>
                    <a:pt x="6627" y="3522"/>
                  </a:lnTo>
                  <a:lnTo>
                    <a:pt x="6620" y="3515"/>
                  </a:lnTo>
                  <a:lnTo>
                    <a:pt x="6613" y="3508"/>
                  </a:lnTo>
                  <a:cubicBezTo>
                    <a:pt x="6501" y="3417"/>
                    <a:pt x="6571" y="3319"/>
                    <a:pt x="6606" y="3273"/>
                  </a:cubicBezTo>
                  <a:cubicBezTo>
                    <a:pt x="6641" y="3228"/>
                    <a:pt x="6655" y="3207"/>
                    <a:pt x="6652" y="3175"/>
                  </a:cubicBezTo>
                  <a:cubicBezTo>
                    <a:pt x="6641" y="3102"/>
                    <a:pt x="6638" y="3018"/>
                    <a:pt x="6690" y="2951"/>
                  </a:cubicBezTo>
                  <a:cubicBezTo>
                    <a:pt x="6743" y="2885"/>
                    <a:pt x="6827" y="2853"/>
                    <a:pt x="6967" y="2843"/>
                  </a:cubicBezTo>
                  <a:cubicBezTo>
                    <a:pt x="7037" y="2839"/>
                    <a:pt x="7082" y="2818"/>
                    <a:pt x="7089" y="2787"/>
                  </a:cubicBezTo>
                  <a:cubicBezTo>
                    <a:pt x="7089" y="2734"/>
                    <a:pt x="7061" y="2692"/>
                    <a:pt x="7016" y="2671"/>
                  </a:cubicBezTo>
                  <a:cubicBezTo>
                    <a:pt x="6967" y="2647"/>
                    <a:pt x="6939" y="2594"/>
                    <a:pt x="6935" y="2542"/>
                  </a:cubicBezTo>
                  <a:cubicBezTo>
                    <a:pt x="6935" y="2405"/>
                    <a:pt x="7103" y="2251"/>
                    <a:pt x="7212" y="2185"/>
                  </a:cubicBezTo>
                  <a:cubicBezTo>
                    <a:pt x="7219" y="2185"/>
                    <a:pt x="7222" y="2181"/>
                    <a:pt x="7226" y="2178"/>
                  </a:cubicBezTo>
                  <a:lnTo>
                    <a:pt x="7233" y="2171"/>
                  </a:lnTo>
                  <a:lnTo>
                    <a:pt x="7243" y="2160"/>
                  </a:lnTo>
                  <a:lnTo>
                    <a:pt x="7250" y="2157"/>
                  </a:lnTo>
                  <a:lnTo>
                    <a:pt x="7261" y="2143"/>
                  </a:lnTo>
                  <a:lnTo>
                    <a:pt x="7271" y="2136"/>
                  </a:lnTo>
                  <a:lnTo>
                    <a:pt x="7285" y="2115"/>
                  </a:lnTo>
                  <a:lnTo>
                    <a:pt x="7289" y="2108"/>
                  </a:lnTo>
                  <a:cubicBezTo>
                    <a:pt x="7296" y="2101"/>
                    <a:pt x="7303" y="2090"/>
                    <a:pt x="7310" y="2080"/>
                  </a:cubicBezTo>
                  <a:lnTo>
                    <a:pt x="7317" y="2069"/>
                  </a:lnTo>
                  <a:lnTo>
                    <a:pt x="7334" y="2045"/>
                  </a:lnTo>
                  <a:lnTo>
                    <a:pt x="7341" y="2031"/>
                  </a:lnTo>
                  <a:lnTo>
                    <a:pt x="7348" y="2017"/>
                  </a:lnTo>
                  <a:cubicBezTo>
                    <a:pt x="7179" y="1971"/>
                    <a:pt x="6976" y="1960"/>
                    <a:pt x="6823" y="1960"/>
                  </a:cubicBezTo>
                  <a:cubicBezTo>
                    <a:pt x="6755" y="1960"/>
                    <a:pt x="6696" y="1962"/>
                    <a:pt x="6655" y="1964"/>
                  </a:cubicBezTo>
                  <a:cubicBezTo>
                    <a:pt x="6651" y="1964"/>
                    <a:pt x="6645" y="1964"/>
                    <a:pt x="6637" y="1964"/>
                  </a:cubicBezTo>
                  <a:cubicBezTo>
                    <a:pt x="6608" y="1964"/>
                    <a:pt x="6558" y="1960"/>
                    <a:pt x="6533" y="1915"/>
                  </a:cubicBezTo>
                  <a:cubicBezTo>
                    <a:pt x="6501" y="1859"/>
                    <a:pt x="6543" y="1789"/>
                    <a:pt x="6606" y="1702"/>
                  </a:cubicBezTo>
                  <a:cubicBezTo>
                    <a:pt x="6659" y="1625"/>
                    <a:pt x="6729" y="1526"/>
                    <a:pt x="6732" y="1449"/>
                  </a:cubicBezTo>
                  <a:cubicBezTo>
                    <a:pt x="6739" y="1330"/>
                    <a:pt x="6340" y="1274"/>
                    <a:pt x="6148" y="1243"/>
                  </a:cubicBezTo>
                  <a:cubicBezTo>
                    <a:pt x="6078" y="1232"/>
                    <a:pt x="6018" y="1222"/>
                    <a:pt x="5972" y="1211"/>
                  </a:cubicBezTo>
                  <a:cubicBezTo>
                    <a:pt x="5818" y="1180"/>
                    <a:pt x="5769" y="1075"/>
                    <a:pt x="5776" y="998"/>
                  </a:cubicBezTo>
                  <a:cubicBezTo>
                    <a:pt x="5790" y="900"/>
                    <a:pt x="5860" y="823"/>
                    <a:pt x="5955" y="798"/>
                  </a:cubicBezTo>
                  <a:cubicBezTo>
                    <a:pt x="5881" y="778"/>
                    <a:pt x="5806" y="768"/>
                    <a:pt x="5731" y="768"/>
                  </a:cubicBezTo>
                  <a:cubicBezTo>
                    <a:pt x="5689" y="768"/>
                    <a:pt x="5647" y="771"/>
                    <a:pt x="5605" y="777"/>
                  </a:cubicBezTo>
                  <a:cubicBezTo>
                    <a:pt x="5290" y="823"/>
                    <a:pt x="4838" y="1001"/>
                    <a:pt x="4572" y="1145"/>
                  </a:cubicBezTo>
                  <a:cubicBezTo>
                    <a:pt x="4531" y="1167"/>
                    <a:pt x="4488" y="1177"/>
                    <a:pt x="4443" y="1177"/>
                  </a:cubicBezTo>
                  <a:cubicBezTo>
                    <a:pt x="4307" y="1177"/>
                    <a:pt x="4155" y="1088"/>
                    <a:pt x="4005" y="1001"/>
                  </a:cubicBezTo>
                  <a:cubicBezTo>
                    <a:pt x="3863" y="918"/>
                    <a:pt x="3717" y="831"/>
                    <a:pt x="3601" y="831"/>
                  </a:cubicBezTo>
                  <a:cubicBezTo>
                    <a:pt x="3577" y="831"/>
                    <a:pt x="3554" y="835"/>
                    <a:pt x="3532" y="844"/>
                  </a:cubicBezTo>
                  <a:cubicBezTo>
                    <a:pt x="3404" y="896"/>
                    <a:pt x="3248" y="931"/>
                    <a:pt x="3108" y="931"/>
                  </a:cubicBezTo>
                  <a:cubicBezTo>
                    <a:pt x="2996" y="931"/>
                    <a:pt x="2895" y="909"/>
                    <a:pt x="2825" y="858"/>
                  </a:cubicBezTo>
                  <a:cubicBezTo>
                    <a:pt x="2759" y="812"/>
                    <a:pt x="2724" y="739"/>
                    <a:pt x="2727" y="658"/>
                  </a:cubicBezTo>
                  <a:cubicBezTo>
                    <a:pt x="2741" y="557"/>
                    <a:pt x="2706" y="455"/>
                    <a:pt x="2636" y="382"/>
                  </a:cubicBezTo>
                  <a:cubicBezTo>
                    <a:pt x="2585" y="330"/>
                    <a:pt x="2513" y="303"/>
                    <a:pt x="2420" y="303"/>
                  </a:cubicBezTo>
                  <a:cubicBezTo>
                    <a:pt x="2405" y="303"/>
                    <a:pt x="2390" y="303"/>
                    <a:pt x="2374" y="305"/>
                  </a:cubicBezTo>
                  <a:cubicBezTo>
                    <a:pt x="2360" y="306"/>
                    <a:pt x="2348" y="306"/>
                    <a:pt x="2336" y="306"/>
                  </a:cubicBezTo>
                  <a:cubicBezTo>
                    <a:pt x="2161" y="306"/>
                    <a:pt x="2094" y="194"/>
                    <a:pt x="2045" y="112"/>
                  </a:cubicBezTo>
                  <a:cubicBezTo>
                    <a:pt x="1999" y="39"/>
                    <a:pt x="1975" y="0"/>
                    <a:pt x="1908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437" name="Google Shape;7437;p105"/>
            <p:cNvSpPr/>
            <p:nvPr/>
          </p:nvSpPr>
          <p:spPr>
            <a:xfrm>
              <a:off x="1578575" y="2011862"/>
              <a:ext cx="4915" cy="1385"/>
            </a:xfrm>
            <a:custGeom>
              <a:avLst/>
              <a:gdLst/>
              <a:ahLst/>
              <a:cxnLst/>
              <a:rect l="l" t="t" r="r" b="b"/>
              <a:pathLst>
                <a:path w="362" h="102" extrusionOk="0">
                  <a:moveTo>
                    <a:pt x="0" y="102"/>
                  </a:moveTo>
                  <a:cubicBezTo>
                    <a:pt x="105" y="28"/>
                    <a:pt x="235" y="0"/>
                    <a:pt x="361" y="28"/>
                  </a:cubicBezTo>
                  <a:cubicBezTo>
                    <a:pt x="235" y="0"/>
                    <a:pt x="105" y="28"/>
                    <a:pt x="0" y="102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438" name="Google Shape;7438;p105"/>
            <p:cNvSpPr/>
            <p:nvPr/>
          </p:nvSpPr>
          <p:spPr>
            <a:xfrm>
              <a:off x="1547062" y="2032676"/>
              <a:ext cx="489" cy="774"/>
            </a:xfrm>
            <a:custGeom>
              <a:avLst/>
              <a:gdLst/>
              <a:ahLst/>
              <a:cxnLst/>
              <a:rect l="l" t="t" r="r" b="b"/>
              <a:pathLst>
                <a:path w="36" h="57" extrusionOk="0">
                  <a:moveTo>
                    <a:pt x="35" y="57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439" name="Google Shape;7439;p105"/>
            <p:cNvSpPr/>
            <p:nvPr/>
          </p:nvSpPr>
          <p:spPr>
            <a:xfrm>
              <a:off x="1557381" y="2036817"/>
              <a:ext cx="625" cy="339"/>
            </a:xfrm>
            <a:custGeom>
              <a:avLst/>
              <a:gdLst/>
              <a:ahLst/>
              <a:cxnLst/>
              <a:rect l="l" t="t" r="r" b="b"/>
              <a:pathLst>
                <a:path w="46" h="25" extrusionOk="0">
                  <a:moveTo>
                    <a:pt x="0" y="0"/>
                  </a:moveTo>
                  <a:cubicBezTo>
                    <a:pt x="14" y="7"/>
                    <a:pt x="28" y="14"/>
                    <a:pt x="39" y="21"/>
                  </a:cubicBezTo>
                  <a:lnTo>
                    <a:pt x="46" y="25"/>
                  </a:lnTo>
                  <a:lnTo>
                    <a:pt x="39" y="21"/>
                  </a:lnTo>
                  <a:cubicBezTo>
                    <a:pt x="28" y="14"/>
                    <a:pt x="1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440" name="Google Shape;7440;p105"/>
            <p:cNvSpPr/>
            <p:nvPr/>
          </p:nvSpPr>
          <p:spPr>
            <a:xfrm>
              <a:off x="1592316" y="2006960"/>
              <a:ext cx="1100" cy="1684"/>
            </a:xfrm>
            <a:custGeom>
              <a:avLst/>
              <a:gdLst/>
              <a:ahLst/>
              <a:cxnLst/>
              <a:rect l="l" t="t" r="r" b="b"/>
              <a:pathLst>
                <a:path w="81" h="124" extrusionOk="0">
                  <a:moveTo>
                    <a:pt x="74" y="15"/>
                  </a:moveTo>
                  <a:cubicBezTo>
                    <a:pt x="56" y="57"/>
                    <a:pt x="32" y="92"/>
                    <a:pt x="0" y="123"/>
                  </a:cubicBezTo>
                  <a:cubicBezTo>
                    <a:pt x="32" y="92"/>
                    <a:pt x="56" y="57"/>
                    <a:pt x="74" y="15"/>
                  </a:cubicBezTo>
                  <a:lnTo>
                    <a:pt x="81" y="1"/>
                  </a:lnTo>
                  <a:lnTo>
                    <a:pt x="81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441" name="Google Shape;7441;p105"/>
            <p:cNvSpPr/>
            <p:nvPr/>
          </p:nvSpPr>
          <p:spPr>
            <a:xfrm>
              <a:off x="1547537" y="2033436"/>
              <a:ext cx="2009" cy="2634"/>
            </a:xfrm>
            <a:custGeom>
              <a:avLst/>
              <a:gdLst/>
              <a:ahLst/>
              <a:cxnLst/>
              <a:rect l="l" t="t" r="r" b="b"/>
              <a:pathLst>
                <a:path w="148" h="194" extrusionOk="0">
                  <a:moveTo>
                    <a:pt x="0" y="1"/>
                  </a:moveTo>
                  <a:cubicBezTo>
                    <a:pt x="39" y="71"/>
                    <a:pt x="88" y="137"/>
                    <a:pt x="147" y="193"/>
                  </a:cubicBezTo>
                  <a:cubicBezTo>
                    <a:pt x="88" y="137"/>
                    <a:pt x="39" y="7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442" name="Google Shape;7442;p105"/>
            <p:cNvSpPr/>
            <p:nvPr/>
          </p:nvSpPr>
          <p:spPr>
            <a:xfrm>
              <a:off x="1546397" y="2031576"/>
              <a:ext cx="530" cy="869"/>
            </a:xfrm>
            <a:custGeom>
              <a:avLst/>
              <a:gdLst/>
              <a:ahLst/>
              <a:cxnLst/>
              <a:rect l="l" t="t" r="r" b="b"/>
              <a:pathLst>
                <a:path w="39" h="64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26"/>
                    <a:pt x="28" y="43"/>
                    <a:pt x="39" y="64"/>
                  </a:cubicBezTo>
                  <a:cubicBezTo>
                    <a:pt x="28" y="43"/>
                    <a:pt x="14" y="22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443" name="Google Shape;7443;p105"/>
            <p:cNvSpPr/>
            <p:nvPr/>
          </p:nvSpPr>
          <p:spPr>
            <a:xfrm>
              <a:off x="1545582" y="2030544"/>
              <a:ext cx="679" cy="910"/>
            </a:xfrm>
            <a:custGeom>
              <a:avLst/>
              <a:gdLst/>
              <a:ahLst/>
              <a:cxnLst/>
              <a:rect l="l" t="t" r="r" b="b"/>
              <a:pathLst>
                <a:path w="50" h="67" extrusionOk="0">
                  <a:moveTo>
                    <a:pt x="1" y="0"/>
                  </a:moveTo>
                  <a:cubicBezTo>
                    <a:pt x="18" y="21"/>
                    <a:pt x="36" y="46"/>
                    <a:pt x="50" y="66"/>
                  </a:cubicBezTo>
                  <a:cubicBezTo>
                    <a:pt x="36" y="42"/>
                    <a:pt x="18" y="2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444" name="Google Shape;7444;p105"/>
            <p:cNvSpPr/>
            <p:nvPr/>
          </p:nvSpPr>
          <p:spPr>
            <a:xfrm>
              <a:off x="1544822" y="2029580"/>
              <a:ext cx="774" cy="923"/>
            </a:xfrm>
            <a:custGeom>
              <a:avLst/>
              <a:gdLst/>
              <a:ahLst/>
              <a:cxnLst/>
              <a:rect l="l" t="t" r="r" b="b"/>
              <a:pathLst>
                <a:path w="57" h="68" extrusionOk="0">
                  <a:moveTo>
                    <a:pt x="1" y="1"/>
                  </a:moveTo>
                  <a:cubicBezTo>
                    <a:pt x="18" y="25"/>
                    <a:pt x="39" y="50"/>
                    <a:pt x="57" y="67"/>
                  </a:cubicBezTo>
                  <a:cubicBezTo>
                    <a:pt x="39" y="46"/>
                    <a:pt x="22" y="2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445" name="Google Shape;7445;p105"/>
            <p:cNvSpPr/>
            <p:nvPr/>
          </p:nvSpPr>
          <p:spPr>
            <a:xfrm>
              <a:off x="1506941" y="196037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446" name="Google Shape;7446;p105"/>
            <p:cNvSpPr/>
            <p:nvPr/>
          </p:nvSpPr>
          <p:spPr>
            <a:xfrm>
              <a:off x="1508651" y="195843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447" name="Google Shape;7447;p105"/>
            <p:cNvSpPr/>
            <p:nvPr/>
          </p:nvSpPr>
          <p:spPr>
            <a:xfrm>
              <a:off x="1508271" y="1958624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1" y="21"/>
                  </a:moveTo>
                  <a:cubicBezTo>
                    <a:pt x="8" y="14"/>
                    <a:pt x="15" y="7"/>
                    <a:pt x="22" y="0"/>
                  </a:cubicBezTo>
                  <a:cubicBezTo>
                    <a:pt x="15" y="7"/>
                    <a:pt x="8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448" name="Google Shape;7448;p105"/>
            <p:cNvSpPr/>
            <p:nvPr/>
          </p:nvSpPr>
          <p:spPr>
            <a:xfrm>
              <a:off x="1507280" y="1990084"/>
              <a:ext cx="3096" cy="1086"/>
            </a:xfrm>
            <a:custGeom>
              <a:avLst/>
              <a:gdLst/>
              <a:ahLst/>
              <a:cxnLst/>
              <a:rect l="l" t="t" r="r" b="b"/>
              <a:pathLst>
                <a:path w="228" h="80" extrusionOk="0">
                  <a:moveTo>
                    <a:pt x="0" y="1"/>
                  </a:moveTo>
                  <a:cubicBezTo>
                    <a:pt x="52" y="52"/>
                    <a:pt x="121" y="80"/>
                    <a:pt x="193" y="80"/>
                  </a:cubicBezTo>
                  <a:cubicBezTo>
                    <a:pt x="205" y="80"/>
                    <a:pt x="216" y="79"/>
                    <a:pt x="228" y="78"/>
                  </a:cubicBezTo>
                  <a:lnTo>
                    <a:pt x="228" y="78"/>
                  </a:lnTo>
                  <a:cubicBezTo>
                    <a:pt x="222" y="78"/>
                    <a:pt x="216" y="78"/>
                    <a:pt x="211" y="78"/>
                  </a:cubicBezTo>
                  <a:cubicBezTo>
                    <a:pt x="118" y="78"/>
                    <a:pt x="50" y="50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449" name="Google Shape;7449;p105"/>
            <p:cNvSpPr/>
            <p:nvPr/>
          </p:nvSpPr>
          <p:spPr>
            <a:xfrm>
              <a:off x="1614271" y="1998868"/>
              <a:ext cx="28730" cy="30970"/>
            </a:xfrm>
            <a:custGeom>
              <a:avLst/>
              <a:gdLst/>
              <a:ahLst/>
              <a:cxnLst/>
              <a:rect l="l" t="t" r="r" b="b"/>
              <a:pathLst>
                <a:path w="2116" h="2281" extrusionOk="0">
                  <a:moveTo>
                    <a:pt x="758" y="0"/>
                  </a:moveTo>
                  <a:cubicBezTo>
                    <a:pt x="705" y="0"/>
                    <a:pt x="641" y="31"/>
                    <a:pt x="575" y="85"/>
                  </a:cubicBezTo>
                  <a:cubicBezTo>
                    <a:pt x="561" y="96"/>
                    <a:pt x="543" y="106"/>
                    <a:pt x="526" y="110"/>
                  </a:cubicBezTo>
                  <a:lnTo>
                    <a:pt x="522" y="117"/>
                  </a:lnTo>
                  <a:lnTo>
                    <a:pt x="515" y="145"/>
                  </a:lnTo>
                  <a:lnTo>
                    <a:pt x="508" y="162"/>
                  </a:lnTo>
                  <a:lnTo>
                    <a:pt x="501" y="183"/>
                  </a:lnTo>
                  <a:lnTo>
                    <a:pt x="494" y="204"/>
                  </a:lnTo>
                  <a:lnTo>
                    <a:pt x="487" y="222"/>
                  </a:lnTo>
                  <a:cubicBezTo>
                    <a:pt x="487" y="229"/>
                    <a:pt x="484" y="236"/>
                    <a:pt x="484" y="243"/>
                  </a:cubicBezTo>
                  <a:cubicBezTo>
                    <a:pt x="480" y="250"/>
                    <a:pt x="480" y="253"/>
                    <a:pt x="480" y="260"/>
                  </a:cubicBezTo>
                  <a:cubicBezTo>
                    <a:pt x="477" y="264"/>
                    <a:pt x="477" y="271"/>
                    <a:pt x="473" y="278"/>
                  </a:cubicBezTo>
                  <a:cubicBezTo>
                    <a:pt x="473" y="285"/>
                    <a:pt x="473" y="288"/>
                    <a:pt x="473" y="292"/>
                  </a:cubicBezTo>
                  <a:cubicBezTo>
                    <a:pt x="470" y="295"/>
                    <a:pt x="473" y="306"/>
                    <a:pt x="473" y="313"/>
                  </a:cubicBezTo>
                  <a:lnTo>
                    <a:pt x="473" y="323"/>
                  </a:lnTo>
                  <a:cubicBezTo>
                    <a:pt x="473" y="330"/>
                    <a:pt x="473" y="337"/>
                    <a:pt x="473" y="341"/>
                  </a:cubicBezTo>
                  <a:lnTo>
                    <a:pt x="473" y="348"/>
                  </a:lnTo>
                  <a:cubicBezTo>
                    <a:pt x="473" y="355"/>
                    <a:pt x="473" y="362"/>
                    <a:pt x="477" y="369"/>
                  </a:cubicBezTo>
                  <a:cubicBezTo>
                    <a:pt x="501" y="415"/>
                    <a:pt x="512" y="467"/>
                    <a:pt x="498" y="516"/>
                  </a:cubicBezTo>
                  <a:cubicBezTo>
                    <a:pt x="494" y="534"/>
                    <a:pt x="491" y="548"/>
                    <a:pt x="484" y="562"/>
                  </a:cubicBezTo>
                  <a:cubicBezTo>
                    <a:pt x="417" y="681"/>
                    <a:pt x="242" y="712"/>
                    <a:pt x="172" y="723"/>
                  </a:cubicBezTo>
                  <a:cubicBezTo>
                    <a:pt x="127" y="726"/>
                    <a:pt x="106" y="838"/>
                    <a:pt x="88" y="926"/>
                  </a:cubicBezTo>
                  <a:cubicBezTo>
                    <a:pt x="71" y="1017"/>
                    <a:pt x="50" y="1111"/>
                    <a:pt x="1" y="1167"/>
                  </a:cubicBezTo>
                  <a:cubicBezTo>
                    <a:pt x="18" y="1202"/>
                    <a:pt x="109" y="1283"/>
                    <a:pt x="172" y="1342"/>
                  </a:cubicBezTo>
                  <a:cubicBezTo>
                    <a:pt x="288" y="1444"/>
                    <a:pt x="417" y="1559"/>
                    <a:pt x="459" y="1678"/>
                  </a:cubicBezTo>
                  <a:lnTo>
                    <a:pt x="470" y="1696"/>
                  </a:lnTo>
                  <a:lnTo>
                    <a:pt x="470" y="1699"/>
                  </a:lnTo>
                  <a:lnTo>
                    <a:pt x="477" y="1717"/>
                  </a:lnTo>
                  <a:lnTo>
                    <a:pt x="477" y="1724"/>
                  </a:lnTo>
                  <a:lnTo>
                    <a:pt x="487" y="1741"/>
                  </a:lnTo>
                  <a:lnTo>
                    <a:pt x="491" y="1752"/>
                  </a:lnTo>
                  <a:lnTo>
                    <a:pt x="498" y="1769"/>
                  </a:lnTo>
                  <a:lnTo>
                    <a:pt x="505" y="1780"/>
                  </a:lnTo>
                  <a:lnTo>
                    <a:pt x="512" y="1801"/>
                  </a:lnTo>
                  <a:lnTo>
                    <a:pt x="519" y="1811"/>
                  </a:lnTo>
                  <a:lnTo>
                    <a:pt x="529" y="1832"/>
                  </a:lnTo>
                  <a:lnTo>
                    <a:pt x="536" y="1846"/>
                  </a:lnTo>
                  <a:lnTo>
                    <a:pt x="547" y="1867"/>
                  </a:lnTo>
                  <a:lnTo>
                    <a:pt x="554" y="1881"/>
                  </a:lnTo>
                  <a:lnTo>
                    <a:pt x="564" y="1902"/>
                  </a:lnTo>
                  <a:lnTo>
                    <a:pt x="575" y="1920"/>
                  </a:lnTo>
                  <a:lnTo>
                    <a:pt x="585" y="1941"/>
                  </a:lnTo>
                  <a:lnTo>
                    <a:pt x="596" y="1962"/>
                  </a:lnTo>
                  <a:lnTo>
                    <a:pt x="606" y="1979"/>
                  </a:lnTo>
                  <a:lnTo>
                    <a:pt x="620" y="2004"/>
                  </a:lnTo>
                  <a:lnTo>
                    <a:pt x="631" y="2021"/>
                  </a:lnTo>
                  <a:lnTo>
                    <a:pt x="645" y="2053"/>
                  </a:lnTo>
                  <a:lnTo>
                    <a:pt x="655" y="2067"/>
                  </a:lnTo>
                  <a:lnTo>
                    <a:pt x="673" y="2102"/>
                  </a:lnTo>
                  <a:lnTo>
                    <a:pt x="680" y="2112"/>
                  </a:lnTo>
                  <a:lnTo>
                    <a:pt x="701" y="2151"/>
                  </a:lnTo>
                  <a:lnTo>
                    <a:pt x="708" y="2158"/>
                  </a:lnTo>
                  <a:lnTo>
                    <a:pt x="732" y="2203"/>
                  </a:lnTo>
                  <a:lnTo>
                    <a:pt x="736" y="2210"/>
                  </a:lnTo>
                  <a:lnTo>
                    <a:pt x="760" y="2256"/>
                  </a:lnTo>
                  <a:cubicBezTo>
                    <a:pt x="806" y="2270"/>
                    <a:pt x="855" y="2277"/>
                    <a:pt x="900" y="2280"/>
                  </a:cubicBezTo>
                  <a:lnTo>
                    <a:pt x="928" y="2266"/>
                  </a:lnTo>
                  <a:lnTo>
                    <a:pt x="970" y="2266"/>
                  </a:lnTo>
                  <a:cubicBezTo>
                    <a:pt x="974" y="2266"/>
                    <a:pt x="981" y="2263"/>
                    <a:pt x="988" y="2259"/>
                  </a:cubicBezTo>
                  <a:cubicBezTo>
                    <a:pt x="995" y="2256"/>
                    <a:pt x="1002" y="2249"/>
                    <a:pt x="1009" y="2242"/>
                  </a:cubicBezTo>
                  <a:cubicBezTo>
                    <a:pt x="1026" y="2207"/>
                    <a:pt x="1037" y="2165"/>
                    <a:pt x="1040" y="2126"/>
                  </a:cubicBezTo>
                  <a:cubicBezTo>
                    <a:pt x="1054" y="2043"/>
                    <a:pt x="1073" y="1905"/>
                    <a:pt x="1231" y="1905"/>
                  </a:cubicBezTo>
                  <a:cubicBezTo>
                    <a:pt x="1238" y="1905"/>
                    <a:pt x="1246" y="1905"/>
                    <a:pt x="1254" y="1906"/>
                  </a:cubicBezTo>
                  <a:cubicBezTo>
                    <a:pt x="1267" y="1906"/>
                    <a:pt x="1281" y="1907"/>
                    <a:pt x="1294" y="1907"/>
                  </a:cubicBezTo>
                  <a:cubicBezTo>
                    <a:pt x="1362" y="1907"/>
                    <a:pt x="1432" y="1899"/>
                    <a:pt x="1499" y="1885"/>
                  </a:cubicBezTo>
                  <a:cubicBezTo>
                    <a:pt x="1541" y="1881"/>
                    <a:pt x="1583" y="1874"/>
                    <a:pt x="1621" y="1871"/>
                  </a:cubicBezTo>
                  <a:lnTo>
                    <a:pt x="1625" y="1871"/>
                  </a:lnTo>
                  <a:lnTo>
                    <a:pt x="1653" y="1867"/>
                  </a:lnTo>
                  <a:lnTo>
                    <a:pt x="1776" y="1867"/>
                  </a:lnTo>
                  <a:lnTo>
                    <a:pt x="1790" y="1871"/>
                  </a:lnTo>
                  <a:lnTo>
                    <a:pt x="1800" y="1874"/>
                  </a:lnTo>
                  <a:lnTo>
                    <a:pt x="1814" y="1878"/>
                  </a:lnTo>
                  <a:lnTo>
                    <a:pt x="1825" y="1881"/>
                  </a:lnTo>
                  <a:lnTo>
                    <a:pt x="1835" y="1885"/>
                  </a:lnTo>
                  <a:lnTo>
                    <a:pt x="1846" y="1892"/>
                  </a:lnTo>
                  <a:lnTo>
                    <a:pt x="1856" y="1895"/>
                  </a:lnTo>
                  <a:lnTo>
                    <a:pt x="1867" y="1902"/>
                  </a:lnTo>
                  <a:lnTo>
                    <a:pt x="1877" y="1909"/>
                  </a:lnTo>
                  <a:lnTo>
                    <a:pt x="1884" y="1920"/>
                  </a:lnTo>
                  <a:lnTo>
                    <a:pt x="1895" y="1927"/>
                  </a:lnTo>
                  <a:lnTo>
                    <a:pt x="1902" y="1937"/>
                  </a:lnTo>
                  <a:lnTo>
                    <a:pt x="1905" y="1944"/>
                  </a:lnTo>
                  <a:lnTo>
                    <a:pt x="1937" y="1895"/>
                  </a:lnTo>
                  <a:lnTo>
                    <a:pt x="1951" y="1874"/>
                  </a:lnTo>
                  <a:lnTo>
                    <a:pt x="1958" y="1867"/>
                  </a:lnTo>
                  <a:lnTo>
                    <a:pt x="1968" y="1846"/>
                  </a:lnTo>
                  <a:lnTo>
                    <a:pt x="1972" y="1839"/>
                  </a:lnTo>
                  <a:lnTo>
                    <a:pt x="1986" y="1822"/>
                  </a:lnTo>
                  <a:lnTo>
                    <a:pt x="2003" y="1790"/>
                  </a:lnTo>
                  <a:lnTo>
                    <a:pt x="2007" y="1783"/>
                  </a:lnTo>
                  <a:lnTo>
                    <a:pt x="2010" y="1776"/>
                  </a:lnTo>
                  <a:cubicBezTo>
                    <a:pt x="2038" y="1720"/>
                    <a:pt x="2045" y="1332"/>
                    <a:pt x="1951" y="1104"/>
                  </a:cubicBezTo>
                  <a:cubicBezTo>
                    <a:pt x="1877" y="912"/>
                    <a:pt x="1888" y="698"/>
                    <a:pt x="1972" y="509"/>
                  </a:cubicBezTo>
                  <a:cubicBezTo>
                    <a:pt x="1993" y="460"/>
                    <a:pt x="2024" y="418"/>
                    <a:pt x="2063" y="383"/>
                  </a:cubicBezTo>
                  <a:lnTo>
                    <a:pt x="2063" y="380"/>
                  </a:lnTo>
                  <a:lnTo>
                    <a:pt x="2063" y="376"/>
                  </a:lnTo>
                  <a:lnTo>
                    <a:pt x="2063" y="373"/>
                  </a:lnTo>
                  <a:lnTo>
                    <a:pt x="2063" y="369"/>
                  </a:lnTo>
                  <a:lnTo>
                    <a:pt x="2063" y="366"/>
                  </a:lnTo>
                  <a:lnTo>
                    <a:pt x="2063" y="362"/>
                  </a:lnTo>
                  <a:lnTo>
                    <a:pt x="2063" y="358"/>
                  </a:lnTo>
                  <a:lnTo>
                    <a:pt x="2066" y="351"/>
                  </a:lnTo>
                  <a:lnTo>
                    <a:pt x="2066" y="348"/>
                  </a:lnTo>
                  <a:lnTo>
                    <a:pt x="2070" y="341"/>
                  </a:lnTo>
                  <a:lnTo>
                    <a:pt x="2070" y="337"/>
                  </a:lnTo>
                  <a:lnTo>
                    <a:pt x="2077" y="320"/>
                  </a:lnTo>
                  <a:lnTo>
                    <a:pt x="2080" y="306"/>
                  </a:lnTo>
                  <a:lnTo>
                    <a:pt x="2084" y="299"/>
                  </a:lnTo>
                  <a:lnTo>
                    <a:pt x="2087" y="285"/>
                  </a:lnTo>
                  <a:lnTo>
                    <a:pt x="2091" y="278"/>
                  </a:lnTo>
                  <a:lnTo>
                    <a:pt x="2094" y="264"/>
                  </a:lnTo>
                  <a:lnTo>
                    <a:pt x="2098" y="253"/>
                  </a:lnTo>
                  <a:lnTo>
                    <a:pt x="2101" y="243"/>
                  </a:lnTo>
                  <a:lnTo>
                    <a:pt x="2105" y="229"/>
                  </a:lnTo>
                  <a:lnTo>
                    <a:pt x="2108" y="215"/>
                  </a:lnTo>
                  <a:lnTo>
                    <a:pt x="2115" y="201"/>
                  </a:lnTo>
                  <a:lnTo>
                    <a:pt x="2115" y="197"/>
                  </a:lnTo>
                  <a:cubicBezTo>
                    <a:pt x="1964" y="140"/>
                    <a:pt x="1829" y="96"/>
                    <a:pt x="1712" y="96"/>
                  </a:cubicBezTo>
                  <a:cubicBezTo>
                    <a:pt x="1693" y="96"/>
                    <a:pt x="1674" y="97"/>
                    <a:pt x="1656" y="99"/>
                  </a:cubicBezTo>
                  <a:cubicBezTo>
                    <a:pt x="1579" y="110"/>
                    <a:pt x="1499" y="124"/>
                    <a:pt x="1422" y="141"/>
                  </a:cubicBezTo>
                  <a:cubicBezTo>
                    <a:pt x="1316" y="165"/>
                    <a:pt x="1212" y="188"/>
                    <a:pt x="1121" y="188"/>
                  </a:cubicBezTo>
                  <a:cubicBezTo>
                    <a:pt x="1025" y="188"/>
                    <a:pt x="944" y="163"/>
                    <a:pt x="890" y="85"/>
                  </a:cubicBezTo>
                  <a:cubicBezTo>
                    <a:pt x="865" y="43"/>
                    <a:pt x="823" y="12"/>
                    <a:pt x="774" y="1"/>
                  </a:cubicBezTo>
                  <a:cubicBezTo>
                    <a:pt x="769" y="1"/>
                    <a:pt x="764" y="0"/>
                    <a:pt x="758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450" name="Google Shape;7450;p105"/>
            <p:cNvSpPr/>
            <p:nvPr/>
          </p:nvSpPr>
          <p:spPr>
            <a:xfrm>
              <a:off x="1636321" y="20241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451" name="Google Shape;7451;p105"/>
            <p:cNvSpPr/>
            <p:nvPr/>
          </p:nvSpPr>
          <p:spPr>
            <a:xfrm>
              <a:off x="1639185" y="202444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452" name="Google Shape;7452;p105"/>
            <p:cNvSpPr/>
            <p:nvPr/>
          </p:nvSpPr>
          <p:spPr>
            <a:xfrm>
              <a:off x="1636796" y="20241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453" name="Google Shape;7453;p105"/>
            <p:cNvSpPr/>
            <p:nvPr/>
          </p:nvSpPr>
          <p:spPr>
            <a:xfrm>
              <a:off x="1638900" y="202431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454" name="Google Shape;7454;p105"/>
            <p:cNvSpPr/>
            <p:nvPr/>
          </p:nvSpPr>
          <p:spPr>
            <a:xfrm>
              <a:off x="1626871" y="202963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455" name="Google Shape;7455;p105"/>
            <p:cNvSpPr/>
            <p:nvPr/>
          </p:nvSpPr>
          <p:spPr>
            <a:xfrm>
              <a:off x="1639471" y="20245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456" name="Google Shape;7456;p105"/>
            <p:cNvSpPr/>
            <p:nvPr/>
          </p:nvSpPr>
          <p:spPr>
            <a:xfrm>
              <a:off x="1627441" y="2029255"/>
              <a:ext cx="530" cy="339"/>
            </a:xfrm>
            <a:custGeom>
              <a:avLst/>
              <a:gdLst/>
              <a:ahLst/>
              <a:cxnLst/>
              <a:rect l="l" t="t" r="r" b="b"/>
              <a:pathLst>
                <a:path w="39" h="25" extrusionOk="0">
                  <a:moveTo>
                    <a:pt x="0" y="25"/>
                  </a:moveTo>
                  <a:cubicBezTo>
                    <a:pt x="4" y="25"/>
                    <a:pt x="11" y="21"/>
                    <a:pt x="18" y="18"/>
                  </a:cubicBezTo>
                  <a:cubicBezTo>
                    <a:pt x="25" y="14"/>
                    <a:pt x="32" y="7"/>
                    <a:pt x="39" y="0"/>
                  </a:cubicBezTo>
                  <a:cubicBezTo>
                    <a:pt x="32" y="7"/>
                    <a:pt x="25" y="14"/>
                    <a:pt x="18" y="18"/>
                  </a:cubicBezTo>
                  <a:cubicBezTo>
                    <a:pt x="11" y="21"/>
                    <a:pt x="4" y="25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457" name="Google Shape;7457;p105"/>
            <p:cNvSpPr/>
            <p:nvPr/>
          </p:nvSpPr>
          <p:spPr>
            <a:xfrm>
              <a:off x="1627156" y="202958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458" name="Google Shape;7458;p105"/>
            <p:cNvSpPr/>
            <p:nvPr/>
          </p:nvSpPr>
          <p:spPr>
            <a:xfrm>
              <a:off x="1638561" y="2024258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459" name="Google Shape;7459;p105"/>
            <p:cNvSpPr/>
            <p:nvPr/>
          </p:nvSpPr>
          <p:spPr>
            <a:xfrm>
              <a:off x="1637475" y="20241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460" name="Google Shape;7460;p105"/>
            <p:cNvSpPr/>
            <p:nvPr/>
          </p:nvSpPr>
          <p:spPr>
            <a:xfrm>
              <a:off x="1637230" y="20241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461" name="Google Shape;7461;p105"/>
            <p:cNvSpPr/>
            <p:nvPr/>
          </p:nvSpPr>
          <p:spPr>
            <a:xfrm>
              <a:off x="1638235" y="2024217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462" name="Google Shape;7462;p105"/>
            <p:cNvSpPr/>
            <p:nvPr/>
          </p:nvSpPr>
          <p:spPr>
            <a:xfrm>
              <a:off x="1639756" y="2024788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0"/>
                  </a:moveTo>
                  <a:lnTo>
                    <a:pt x="7" y="7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463" name="Google Shape;7463;p105"/>
            <p:cNvSpPr/>
            <p:nvPr/>
          </p:nvSpPr>
          <p:spPr>
            <a:xfrm>
              <a:off x="1637855" y="202416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464" name="Google Shape;7464;p105"/>
            <p:cNvSpPr/>
            <p:nvPr/>
          </p:nvSpPr>
          <p:spPr>
            <a:xfrm>
              <a:off x="1639946" y="2025018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465" name="Google Shape;7465;p105"/>
            <p:cNvSpPr/>
            <p:nvPr/>
          </p:nvSpPr>
          <p:spPr>
            <a:xfrm>
              <a:off x="1589940" y="1981910"/>
              <a:ext cx="32613" cy="51690"/>
            </a:xfrm>
            <a:custGeom>
              <a:avLst/>
              <a:gdLst/>
              <a:ahLst/>
              <a:cxnLst/>
              <a:rect l="l" t="t" r="r" b="b"/>
              <a:pathLst>
                <a:path w="2402" h="3807" extrusionOk="0">
                  <a:moveTo>
                    <a:pt x="791" y="1"/>
                  </a:moveTo>
                  <a:cubicBezTo>
                    <a:pt x="784" y="15"/>
                    <a:pt x="774" y="32"/>
                    <a:pt x="767" y="43"/>
                  </a:cubicBezTo>
                  <a:lnTo>
                    <a:pt x="756" y="57"/>
                  </a:lnTo>
                  <a:lnTo>
                    <a:pt x="739" y="85"/>
                  </a:lnTo>
                  <a:lnTo>
                    <a:pt x="728" y="99"/>
                  </a:lnTo>
                  <a:lnTo>
                    <a:pt x="711" y="123"/>
                  </a:lnTo>
                  <a:lnTo>
                    <a:pt x="700" y="137"/>
                  </a:lnTo>
                  <a:lnTo>
                    <a:pt x="683" y="158"/>
                  </a:lnTo>
                  <a:lnTo>
                    <a:pt x="672" y="169"/>
                  </a:lnTo>
                  <a:lnTo>
                    <a:pt x="655" y="186"/>
                  </a:lnTo>
                  <a:lnTo>
                    <a:pt x="644" y="197"/>
                  </a:lnTo>
                  <a:lnTo>
                    <a:pt x="627" y="211"/>
                  </a:lnTo>
                  <a:lnTo>
                    <a:pt x="620" y="218"/>
                  </a:lnTo>
                  <a:cubicBezTo>
                    <a:pt x="613" y="225"/>
                    <a:pt x="602" y="228"/>
                    <a:pt x="595" y="235"/>
                  </a:cubicBezTo>
                  <a:cubicBezTo>
                    <a:pt x="553" y="260"/>
                    <a:pt x="518" y="288"/>
                    <a:pt x="483" y="323"/>
                  </a:cubicBezTo>
                  <a:cubicBezTo>
                    <a:pt x="462" y="344"/>
                    <a:pt x="441" y="368"/>
                    <a:pt x="420" y="393"/>
                  </a:cubicBezTo>
                  <a:cubicBezTo>
                    <a:pt x="413" y="407"/>
                    <a:pt x="403" y="421"/>
                    <a:pt x="396" y="438"/>
                  </a:cubicBezTo>
                  <a:cubicBezTo>
                    <a:pt x="389" y="449"/>
                    <a:pt x="385" y="463"/>
                    <a:pt x="385" y="477"/>
                  </a:cubicBezTo>
                  <a:cubicBezTo>
                    <a:pt x="385" y="484"/>
                    <a:pt x="385" y="487"/>
                    <a:pt x="399" y="494"/>
                  </a:cubicBezTo>
                  <a:cubicBezTo>
                    <a:pt x="501" y="554"/>
                    <a:pt x="557" y="659"/>
                    <a:pt x="536" y="753"/>
                  </a:cubicBezTo>
                  <a:cubicBezTo>
                    <a:pt x="525" y="795"/>
                    <a:pt x="483" y="900"/>
                    <a:pt x="294" y="914"/>
                  </a:cubicBezTo>
                  <a:cubicBezTo>
                    <a:pt x="196" y="921"/>
                    <a:pt x="133" y="939"/>
                    <a:pt x="109" y="970"/>
                  </a:cubicBezTo>
                  <a:cubicBezTo>
                    <a:pt x="91" y="995"/>
                    <a:pt x="88" y="1030"/>
                    <a:pt x="98" y="1093"/>
                  </a:cubicBezTo>
                  <a:cubicBezTo>
                    <a:pt x="105" y="1166"/>
                    <a:pt x="81" y="1236"/>
                    <a:pt x="32" y="1289"/>
                  </a:cubicBezTo>
                  <a:cubicBezTo>
                    <a:pt x="18" y="1303"/>
                    <a:pt x="11" y="1317"/>
                    <a:pt x="0" y="1334"/>
                  </a:cubicBezTo>
                  <a:cubicBezTo>
                    <a:pt x="0" y="1334"/>
                    <a:pt x="7" y="1338"/>
                    <a:pt x="14" y="1348"/>
                  </a:cubicBezTo>
                  <a:cubicBezTo>
                    <a:pt x="25" y="1355"/>
                    <a:pt x="32" y="1362"/>
                    <a:pt x="42" y="1369"/>
                  </a:cubicBezTo>
                  <a:lnTo>
                    <a:pt x="49" y="1380"/>
                  </a:lnTo>
                  <a:lnTo>
                    <a:pt x="70" y="1401"/>
                  </a:lnTo>
                  <a:lnTo>
                    <a:pt x="84" y="1418"/>
                  </a:lnTo>
                  <a:lnTo>
                    <a:pt x="109" y="1443"/>
                  </a:lnTo>
                  <a:lnTo>
                    <a:pt x="123" y="1460"/>
                  </a:lnTo>
                  <a:lnTo>
                    <a:pt x="147" y="1492"/>
                  </a:lnTo>
                  <a:lnTo>
                    <a:pt x="165" y="1513"/>
                  </a:lnTo>
                  <a:lnTo>
                    <a:pt x="193" y="1548"/>
                  </a:lnTo>
                  <a:lnTo>
                    <a:pt x="214" y="1572"/>
                  </a:lnTo>
                  <a:lnTo>
                    <a:pt x="245" y="1615"/>
                  </a:lnTo>
                  <a:lnTo>
                    <a:pt x="266" y="1643"/>
                  </a:lnTo>
                  <a:lnTo>
                    <a:pt x="305" y="1692"/>
                  </a:lnTo>
                  <a:lnTo>
                    <a:pt x="322" y="1716"/>
                  </a:lnTo>
                  <a:lnTo>
                    <a:pt x="329" y="1727"/>
                  </a:lnTo>
                  <a:lnTo>
                    <a:pt x="336" y="1723"/>
                  </a:lnTo>
                  <a:lnTo>
                    <a:pt x="343" y="1713"/>
                  </a:lnTo>
                  <a:cubicBezTo>
                    <a:pt x="382" y="1678"/>
                    <a:pt x="434" y="1657"/>
                    <a:pt x="490" y="1657"/>
                  </a:cubicBezTo>
                  <a:lnTo>
                    <a:pt x="497" y="1657"/>
                  </a:lnTo>
                  <a:cubicBezTo>
                    <a:pt x="508" y="1657"/>
                    <a:pt x="522" y="1660"/>
                    <a:pt x="536" y="1660"/>
                  </a:cubicBezTo>
                  <a:cubicBezTo>
                    <a:pt x="658" y="1678"/>
                    <a:pt x="700" y="1762"/>
                    <a:pt x="714" y="1842"/>
                  </a:cubicBezTo>
                  <a:cubicBezTo>
                    <a:pt x="718" y="1860"/>
                    <a:pt x="721" y="1874"/>
                    <a:pt x="721" y="1888"/>
                  </a:cubicBezTo>
                  <a:cubicBezTo>
                    <a:pt x="725" y="1909"/>
                    <a:pt x="725" y="1930"/>
                    <a:pt x="725" y="1951"/>
                  </a:cubicBezTo>
                  <a:cubicBezTo>
                    <a:pt x="732" y="2045"/>
                    <a:pt x="739" y="2105"/>
                    <a:pt x="784" y="2126"/>
                  </a:cubicBezTo>
                  <a:cubicBezTo>
                    <a:pt x="886" y="2175"/>
                    <a:pt x="952" y="2273"/>
                    <a:pt x="963" y="2388"/>
                  </a:cubicBezTo>
                  <a:cubicBezTo>
                    <a:pt x="977" y="2504"/>
                    <a:pt x="935" y="2619"/>
                    <a:pt x="844" y="2696"/>
                  </a:cubicBezTo>
                  <a:cubicBezTo>
                    <a:pt x="840" y="2700"/>
                    <a:pt x="837" y="2703"/>
                    <a:pt x="833" y="2707"/>
                  </a:cubicBezTo>
                  <a:cubicBezTo>
                    <a:pt x="795" y="2766"/>
                    <a:pt x="774" y="2840"/>
                    <a:pt x="770" y="2913"/>
                  </a:cubicBezTo>
                  <a:cubicBezTo>
                    <a:pt x="753" y="3102"/>
                    <a:pt x="795" y="3375"/>
                    <a:pt x="970" y="3568"/>
                  </a:cubicBezTo>
                  <a:cubicBezTo>
                    <a:pt x="1159" y="3778"/>
                    <a:pt x="1299" y="3806"/>
                    <a:pt x="1365" y="3806"/>
                  </a:cubicBezTo>
                  <a:cubicBezTo>
                    <a:pt x="1401" y="3806"/>
                    <a:pt x="1436" y="3792"/>
                    <a:pt x="1460" y="3768"/>
                  </a:cubicBezTo>
                  <a:cubicBezTo>
                    <a:pt x="1506" y="3712"/>
                    <a:pt x="1586" y="3705"/>
                    <a:pt x="1660" y="3698"/>
                  </a:cubicBezTo>
                  <a:cubicBezTo>
                    <a:pt x="1737" y="3694"/>
                    <a:pt x="1796" y="3687"/>
                    <a:pt x="1814" y="3648"/>
                  </a:cubicBezTo>
                  <a:cubicBezTo>
                    <a:pt x="1838" y="3591"/>
                    <a:pt x="1897" y="3551"/>
                    <a:pt x="1958" y="3551"/>
                  </a:cubicBezTo>
                  <a:cubicBezTo>
                    <a:pt x="1967" y="3551"/>
                    <a:pt x="1976" y="3552"/>
                    <a:pt x="1985" y="3554"/>
                  </a:cubicBezTo>
                  <a:cubicBezTo>
                    <a:pt x="1991" y="3555"/>
                    <a:pt x="1997" y="3555"/>
                    <a:pt x="2003" y="3555"/>
                  </a:cubicBezTo>
                  <a:cubicBezTo>
                    <a:pt x="2042" y="3555"/>
                    <a:pt x="2079" y="3535"/>
                    <a:pt x="2101" y="3501"/>
                  </a:cubicBezTo>
                  <a:cubicBezTo>
                    <a:pt x="2111" y="3494"/>
                    <a:pt x="2118" y="3487"/>
                    <a:pt x="2129" y="3480"/>
                  </a:cubicBezTo>
                  <a:lnTo>
                    <a:pt x="2136" y="3473"/>
                  </a:lnTo>
                  <a:cubicBezTo>
                    <a:pt x="2143" y="3470"/>
                    <a:pt x="2153" y="3463"/>
                    <a:pt x="2160" y="3459"/>
                  </a:cubicBezTo>
                  <a:lnTo>
                    <a:pt x="2164" y="3456"/>
                  </a:lnTo>
                  <a:cubicBezTo>
                    <a:pt x="2174" y="3452"/>
                    <a:pt x="2185" y="3449"/>
                    <a:pt x="2195" y="3445"/>
                  </a:cubicBezTo>
                  <a:lnTo>
                    <a:pt x="2206" y="3442"/>
                  </a:lnTo>
                  <a:lnTo>
                    <a:pt x="2230" y="3438"/>
                  </a:lnTo>
                  <a:lnTo>
                    <a:pt x="2237" y="3438"/>
                  </a:lnTo>
                  <a:cubicBezTo>
                    <a:pt x="2248" y="3438"/>
                    <a:pt x="2258" y="3438"/>
                    <a:pt x="2269" y="3435"/>
                  </a:cubicBezTo>
                  <a:lnTo>
                    <a:pt x="2335" y="3435"/>
                  </a:lnTo>
                  <a:lnTo>
                    <a:pt x="2381" y="3442"/>
                  </a:lnTo>
                  <a:lnTo>
                    <a:pt x="2388" y="3442"/>
                  </a:lnTo>
                  <a:lnTo>
                    <a:pt x="2402" y="3445"/>
                  </a:lnTo>
                  <a:lnTo>
                    <a:pt x="2395" y="3428"/>
                  </a:lnTo>
                  <a:lnTo>
                    <a:pt x="2370" y="3386"/>
                  </a:lnTo>
                  <a:lnTo>
                    <a:pt x="2360" y="3368"/>
                  </a:lnTo>
                  <a:lnTo>
                    <a:pt x="2328" y="3312"/>
                  </a:lnTo>
                  <a:lnTo>
                    <a:pt x="2318" y="3295"/>
                  </a:lnTo>
                  <a:lnTo>
                    <a:pt x="2290" y="3239"/>
                  </a:lnTo>
                  <a:lnTo>
                    <a:pt x="2286" y="3232"/>
                  </a:lnTo>
                  <a:lnTo>
                    <a:pt x="2255" y="3176"/>
                  </a:lnTo>
                  <a:lnTo>
                    <a:pt x="2248" y="3162"/>
                  </a:lnTo>
                  <a:lnTo>
                    <a:pt x="2220" y="3109"/>
                  </a:lnTo>
                  <a:lnTo>
                    <a:pt x="2216" y="3099"/>
                  </a:lnTo>
                  <a:lnTo>
                    <a:pt x="2195" y="3057"/>
                  </a:lnTo>
                  <a:lnTo>
                    <a:pt x="2192" y="3046"/>
                  </a:lnTo>
                  <a:cubicBezTo>
                    <a:pt x="2181" y="3032"/>
                    <a:pt x="2178" y="3015"/>
                    <a:pt x="2171" y="3004"/>
                  </a:cubicBezTo>
                  <a:lnTo>
                    <a:pt x="2167" y="2994"/>
                  </a:lnTo>
                  <a:cubicBezTo>
                    <a:pt x="2160" y="2980"/>
                    <a:pt x="2153" y="2966"/>
                    <a:pt x="2150" y="2955"/>
                  </a:cubicBezTo>
                  <a:cubicBezTo>
                    <a:pt x="2118" y="2868"/>
                    <a:pt x="2003" y="2763"/>
                    <a:pt x="1898" y="2672"/>
                  </a:cubicBezTo>
                  <a:cubicBezTo>
                    <a:pt x="1775" y="2560"/>
                    <a:pt x="1684" y="2479"/>
                    <a:pt x="1681" y="2399"/>
                  </a:cubicBezTo>
                  <a:cubicBezTo>
                    <a:pt x="1681" y="2367"/>
                    <a:pt x="1691" y="2336"/>
                    <a:pt x="1716" y="2315"/>
                  </a:cubicBezTo>
                  <a:cubicBezTo>
                    <a:pt x="1740" y="2290"/>
                    <a:pt x="1758" y="2206"/>
                    <a:pt x="1772" y="2136"/>
                  </a:cubicBezTo>
                  <a:cubicBezTo>
                    <a:pt x="1800" y="2000"/>
                    <a:pt x="1831" y="1842"/>
                    <a:pt x="1968" y="1825"/>
                  </a:cubicBezTo>
                  <a:cubicBezTo>
                    <a:pt x="2073" y="1814"/>
                    <a:pt x="2157" y="1776"/>
                    <a:pt x="2178" y="1734"/>
                  </a:cubicBezTo>
                  <a:cubicBezTo>
                    <a:pt x="2188" y="1713"/>
                    <a:pt x="2188" y="1685"/>
                    <a:pt x="2174" y="1664"/>
                  </a:cubicBezTo>
                  <a:lnTo>
                    <a:pt x="2174" y="1660"/>
                  </a:lnTo>
                  <a:cubicBezTo>
                    <a:pt x="2167" y="1650"/>
                    <a:pt x="2164" y="1639"/>
                    <a:pt x="2160" y="1629"/>
                  </a:cubicBezTo>
                  <a:cubicBezTo>
                    <a:pt x="2160" y="1622"/>
                    <a:pt x="2160" y="1618"/>
                    <a:pt x="2157" y="1611"/>
                  </a:cubicBezTo>
                  <a:cubicBezTo>
                    <a:pt x="2157" y="1604"/>
                    <a:pt x="2157" y="1597"/>
                    <a:pt x="2153" y="1586"/>
                  </a:cubicBezTo>
                  <a:lnTo>
                    <a:pt x="2153" y="1569"/>
                  </a:lnTo>
                  <a:lnTo>
                    <a:pt x="2153" y="1544"/>
                  </a:lnTo>
                  <a:lnTo>
                    <a:pt x="2153" y="1527"/>
                  </a:lnTo>
                  <a:cubicBezTo>
                    <a:pt x="2153" y="1520"/>
                    <a:pt x="2153" y="1509"/>
                    <a:pt x="2157" y="1502"/>
                  </a:cubicBezTo>
                  <a:cubicBezTo>
                    <a:pt x="2160" y="1492"/>
                    <a:pt x="2160" y="1488"/>
                    <a:pt x="2164" y="1481"/>
                  </a:cubicBezTo>
                  <a:cubicBezTo>
                    <a:pt x="2164" y="1474"/>
                    <a:pt x="2167" y="1464"/>
                    <a:pt x="2167" y="1453"/>
                  </a:cubicBezTo>
                  <a:lnTo>
                    <a:pt x="2174" y="1432"/>
                  </a:lnTo>
                  <a:cubicBezTo>
                    <a:pt x="2178" y="1422"/>
                    <a:pt x="2178" y="1415"/>
                    <a:pt x="2181" y="1404"/>
                  </a:cubicBezTo>
                  <a:lnTo>
                    <a:pt x="2188" y="1383"/>
                  </a:lnTo>
                  <a:lnTo>
                    <a:pt x="2199" y="1352"/>
                  </a:lnTo>
                  <a:lnTo>
                    <a:pt x="2206" y="1331"/>
                  </a:lnTo>
                  <a:lnTo>
                    <a:pt x="2209" y="1324"/>
                  </a:lnTo>
                  <a:cubicBezTo>
                    <a:pt x="2132" y="1278"/>
                    <a:pt x="2055" y="1184"/>
                    <a:pt x="1978" y="1089"/>
                  </a:cubicBezTo>
                  <a:cubicBezTo>
                    <a:pt x="1919" y="1019"/>
                    <a:pt x="1824" y="900"/>
                    <a:pt x="1789" y="897"/>
                  </a:cubicBezTo>
                  <a:cubicBezTo>
                    <a:pt x="1684" y="897"/>
                    <a:pt x="1583" y="851"/>
                    <a:pt x="1516" y="771"/>
                  </a:cubicBezTo>
                  <a:cubicBezTo>
                    <a:pt x="1450" y="694"/>
                    <a:pt x="1425" y="592"/>
                    <a:pt x="1446" y="494"/>
                  </a:cubicBezTo>
                  <a:cubicBezTo>
                    <a:pt x="1457" y="428"/>
                    <a:pt x="1394" y="389"/>
                    <a:pt x="1246" y="316"/>
                  </a:cubicBezTo>
                  <a:cubicBezTo>
                    <a:pt x="1120" y="260"/>
                    <a:pt x="1008" y="183"/>
                    <a:pt x="914" y="88"/>
                  </a:cubicBezTo>
                  <a:cubicBezTo>
                    <a:pt x="879" y="50"/>
                    <a:pt x="837" y="22"/>
                    <a:pt x="79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466" name="Google Shape;7466;p105"/>
            <p:cNvSpPr/>
            <p:nvPr/>
          </p:nvSpPr>
          <p:spPr>
            <a:xfrm>
              <a:off x="1596688" y="2004394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0" y="1"/>
                  </a:moveTo>
                  <a:cubicBezTo>
                    <a:pt x="14" y="1"/>
                    <a:pt x="28" y="1"/>
                    <a:pt x="42" y="4"/>
                  </a:cubicBezTo>
                  <a:cubicBezTo>
                    <a:pt x="28" y="1"/>
                    <a:pt x="1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467" name="Google Shape;7467;p105"/>
            <p:cNvSpPr/>
            <p:nvPr/>
          </p:nvSpPr>
          <p:spPr>
            <a:xfrm>
              <a:off x="1594502" y="2005155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468" name="Google Shape;7468;p105"/>
            <p:cNvSpPr/>
            <p:nvPr/>
          </p:nvSpPr>
          <p:spPr>
            <a:xfrm>
              <a:off x="1621019" y="202849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469" name="Google Shape;7469;p105"/>
            <p:cNvSpPr/>
            <p:nvPr/>
          </p:nvSpPr>
          <p:spPr>
            <a:xfrm>
              <a:off x="1594638" y="2004394"/>
              <a:ext cx="1969" cy="774"/>
            </a:xfrm>
            <a:custGeom>
              <a:avLst/>
              <a:gdLst/>
              <a:ahLst/>
              <a:cxnLst/>
              <a:rect l="l" t="t" r="r" b="b"/>
              <a:pathLst>
                <a:path w="145" h="57" extrusionOk="0">
                  <a:moveTo>
                    <a:pt x="144" y="1"/>
                  </a:moveTo>
                  <a:cubicBezTo>
                    <a:pt x="92" y="1"/>
                    <a:pt x="39" y="18"/>
                    <a:pt x="1" y="57"/>
                  </a:cubicBezTo>
                  <a:cubicBezTo>
                    <a:pt x="39" y="18"/>
                    <a:pt x="92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470" name="Google Shape;7470;p105"/>
            <p:cNvSpPr/>
            <p:nvPr/>
          </p:nvSpPr>
          <p:spPr>
            <a:xfrm>
              <a:off x="1621494" y="202853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471" name="Google Shape;7471;p105"/>
            <p:cNvSpPr/>
            <p:nvPr/>
          </p:nvSpPr>
          <p:spPr>
            <a:xfrm>
              <a:off x="1619878" y="2028589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25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472" name="Google Shape;7472;p105"/>
            <p:cNvSpPr/>
            <p:nvPr/>
          </p:nvSpPr>
          <p:spPr>
            <a:xfrm>
              <a:off x="1619362" y="2028684"/>
              <a:ext cx="434" cy="149"/>
            </a:xfrm>
            <a:custGeom>
              <a:avLst/>
              <a:gdLst/>
              <a:ahLst/>
              <a:cxnLst/>
              <a:rect l="l" t="t" r="r" b="b"/>
              <a:pathLst>
                <a:path w="32" h="11" extrusionOk="0">
                  <a:moveTo>
                    <a:pt x="32" y="0"/>
                  </a:moveTo>
                  <a:cubicBezTo>
                    <a:pt x="21" y="4"/>
                    <a:pt x="11" y="7"/>
                    <a:pt x="0" y="11"/>
                  </a:cubicBezTo>
                  <a:cubicBezTo>
                    <a:pt x="11" y="7"/>
                    <a:pt x="21" y="4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473" name="Google Shape;7473;p105"/>
            <p:cNvSpPr/>
            <p:nvPr/>
          </p:nvSpPr>
          <p:spPr>
            <a:xfrm>
              <a:off x="1620353" y="2028494"/>
              <a:ext cx="448" cy="54"/>
            </a:xfrm>
            <a:custGeom>
              <a:avLst/>
              <a:gdLst/>
              <a:ahLst/>
              <a:cxnLst/>
              <a:rect l="l" t="t" r="r" b="b"/>
              <a:pathLst>
                <a:path w="33" h="4" extrusionOk="0">
                  <a:moveTo>
                    <a:pt x="32" y="0"/>
                  </a:moveTo>
                  <a:cubicBezTo>
                    <a:pt x="22" y="0"/>
                    <a:pt x="11" y="0"/>
                    <a:pt x="1" y="4"/>
                  </a:cubicBezTo>
                  <a:cubicBezTo>
                    <a:pt x="11" y="4"/>
                    <a:pt x="22" y="4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474" name="Google Shape;7474;p105"/>
            <p:cNvSpPr/>
            <p:nvPr/>
          </p:nvSpPr>
          <p:spPr>
            <a:xfrm>
              <a:off x="1618507" y="2029160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28" y="0"/>
                  </a:moveTo>
                  <a:cubicBezTo>
                    <a:pt x="18" y="7"/>
                    <a:pt x="7" y="14"/>
                    <a:pt x="0" y="21"/>
                  </a:cubicBezTo>
                  <a:cubicBezTo>
                    <a:pt x="7" y="14"/>
                    <a:pt x="18" y="7"/>
                    <a:pt x="28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475" name="Google Shape;7475;p105"/>
            <p:cNvSpPr/>
            <p:nvPr/>
          </p:nvSpPr>
          <p:spPr>
            <a:xfrm>
              <a:off x="1618928" y="2028874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0"/>
                  </a:moveTo>
                  <a:cubicBezTo>
                    <a:pt x="18" y="4"/>
                    <a:pt x="8" y="7"/>
                    <a:pt x="1" y="14"/>
                  </a:cubicBezTo>
                  <a:cubicBezTo>
                    <a:pt x="8" y="7"/>
                    <a:pt x="18" y="4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476" name="Google Shape;7476;p105"/>
            <p:cNvSpPr/>
            <p:nvPr/>
          </p:nvSpPr>
          <p:spPr>
            <a:xfrm>
              <a:off x="1622254" y="202863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477" name="Google Shape;7477;p105"/>
            <p:cNvSpPr/>
            <p:nvPr/>
          </p:nvSpPr>
          <p:spPr>
            <a:xfrm>
              <a:off x="1599444" y="1983621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478" name="Google Shape;7478;p105"/>
            <p:cNvSpPr/>
            <p:nvPr/>
          </p:nvSpPr>
          <p:spPr>
            <a:xfrm>
              <a:off x="1591365" y="2001489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479" name="Google Shape;7479;p105"/>
            <p:cNvSpPr/>
            <p:nvPr/>
          </p:nvSpPr>
          <p:spPr>
            <a:xfrm>
              <a:off x="1594067" y="2004869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8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480" name="Google Shape;7480;p105"/>
            <p:cNvSpPr/>
            <p:nvPr/>
          </p:nvSpPr>
          <p:spPr>
            <a:xfrm>
              <a:off x="1599064" y="1984055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481" name="Google Shape;7481;p105"/>
            <p:cNvSpPr/>
            <p:nvPr/>
          </p:nvSpPr>
          <p:spPr>
            <a:xfrm>
              <a:off x="1599824" y="1983105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482" name="Google Shape;7482;p105"/>
            <p:cNvSpPr/>
            <p:nvPr/>
          </p:nvSpPr>
          <p:spPr>
            <a:xfrm>
              <a:off x="1593266" y="2003824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1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483" name="Google Shape;7483;p105"/>
            <p:cNvSpPr/>
            <p:nvPr/>
          </p:nvSpPr>
          <p:spPr>
            <a:xfrm>
              <a:off x="1591936" y="2002154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484" name="Google Shape;7484;p105"/>
            <p:cNvSpPr/>
            <p:nvPr/>
          </p:nvSpPr>
          <p:spPr>
            <a:xfrm>
              <a:off x="1590890" y="200097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485" name="Google Shape;7485;p105"/>
            <p:cNvSpPr/>
            <p:nvPr/>
          </p:nvSpPr>
          <p:spPr>
            <a:xfrm>
              <a:off x="1598344" y="198481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486" name="Google Shape;7486;p105"/>
            <p:cNvSpPr/>
            <p:nvPr/>
          </p:nvSpPr>
          <p:spPr>
            <a:xfrm>
              <a:off x="1592547" y="2002914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2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487" name="Google Shape;7487;p105"/>
            <p:cNvSpPr/>
            <p:nvPr/>
          </p:nvSpPr>
          <p:spPr>
            <a:xfrm>
              <a:off x="1595303" y="1987287"/>
              <a:ext cx="353" cy="584"/>
            </a:xfrm>
            <a:custGeom>
              <a:avLst/>
              <a:gdLst/>
              <a:ahLst/>
              <a:cxnLst/>
              <a:rect l="l" t="t" r="r" b="b"/>
              <a:pathLst>
                <a:path w="26" h="43" extrusionOk="0">
                  <a:moveTo>
                    <a:pt x="1" y="42"/>
                  </a:moveTo>
                  <a:cubicBezTo>
                    <a:pt x="8" y="28"/>
                    <a:pt x="15" y="11"/>
                    <a:pt x="25" y="0"/>
                  </a:cubicBezTo>
                  <a:cubicBezTo>
                    <a:pt x="15" y="11"/>
                    <a:pt x="8" y="28"/>
                    <a:pt x="1" y="42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488" name="Google Shape;7488;p105"/>
            <p:cNvSpPr/>
            <p:nvPr/>
          </p:nvSpPr>
          <p:spPr>
            <a:xfrm>
              <a:off x="1600245" y="1982534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489" name="Google Shape;7489;p105"/>
            <p:cNvSpPr/>
            <p:nvPr/>
          </p:nvSpPr>
          <p:spPr>
            <a:xfrm>
              <a:off x="1598684" y="1984476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490" name="Google Shape;7490;p105"/>
            <p:cNvSpPr/>
            <p:nvPr/>
          </p:nvSpPr>
          <p:spPr>
            <a:xfrm>
              <a:off x="1596498" y="1985101"/>
              <a:ext cx="1534" cy="1195"/>
            </a:xfrm>
            <a:custGeom>
              <a:avLst/>
              <a:gdLst/>
              <a:ahLst/>
              <a:cxnLst/>
              <a:rect l="l" t="t" r="r" b="b"/>
              <a:pathLst>
                <a:path w="113" h="88" extrusionOk="0">
                  <a:moveTo>
                    <a:pt x="112" y="0"/>
                  </a:moveTo>
                  <a:lnTo>
                    <a:pt x="112" y="0"/>
                  </a:lnTo>
                  <a:cubicBezTo>
                    <a:pt x="74" y="25"/>
                    <a:pt x="35" y="56"/>
                    <a:pt x="0" y="88"/>
                  </a:cubicBezTo>
                  <a:cubicBezTo>
                    <a:pt x="35" y="56"/>
                    <a:pt x="74" y="25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491" name="Google Shape;7491;p105"/>
            <p:cNvSpPr/>
            <p:nvPr/>
          </p:nvSpPr>
          <p:spPr>
            <a:xfrm>
              <a:off x="1590456" y="200053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492" name="Google Shape;7492;p105"/>
            <p:cNvSpPr/>
            <p:nvPr/>
          </p:nvSpPr>
          <p:spPr>
            <a:xfrm>
              <a:off x="1619783" y="1999968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8" y="1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493" name="Google Shape;7493;p105"/>
            <p:cNvSpPr/>
            <p:nvPr/>
          </p:nvSpPr>
          <p:spPr>
            <a:xfrm>
              <a:off x="1619213" y="2003783"/>
              <a:ext cx="68" cy="190"/>
            </a:xfrm>
            <a:custGeom>
              <a:avLst/>
              <a:gdLst/>
              <a:ahLst/>
              <a:cxnLst/>
              <a:rect l="l" t="t" r="r" b="b"/>
              <a:pathLst>
                <a:path w="5" h="14" extrusionOk="0">
                  <a:moveTo>
                    <a:pt x="1" y="0"/>
                  </a:moveTo>
                  <a:cubicBezTo>
                    <a:pt x="1" y="4"/>
                    <a:pt x="1" y="11"/>
                    <a:pt x="4" y="14"/>
                  </a:cubicBezTo>
                  <a:cubicBezTo>
                    <a:pt x="4" y="11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494" name="Google Shape;7494;p105"/>
            <p:cNvSpPr/>
            <p:nvPr/>
          </p:nvSpPr>
          <p:spPr>
            <a:xfrm>
              <a:off x="1619267" y="2001964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1"/>
                  </a:moveTo>
                  <a:cubicBezTo>
                    <a:pt x="0" y="11"/>
                    <a:pt x="0" y="18"/>
                    <a:pt x="0" y="22"/>
                  </a:cubicBezTo>
                  <a:cubicBezTo>
                    <a:pt x="0" y="18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495" name="Google Shape;7495;p105"/>
            <p:cNvSpPr/>
            <p:nvPr/>
          </p:nvSpPr>
          <p:spPr>
            <a:xfrm>
              <a:off x="1619362" y="2001353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7" y="0"/>
                  </a:moveTo>
                  <a:lnTo>
                    <a:pt x="0" y="21"/>
                  </a:lnTo>
                  <a:cubicBezTo>
                    <a:pt x="4" y="14"/>
                    <a:pt x="7" y="7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496" name="Google Shape;7496;p105"/>
            <p:cNvSpPr/>
            <p:nvPr/>
          </p:nvSpPr>
          <p:spPr>
            <a:xfrm>
              <a:off x="1619552" y="2000688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7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497" name="Google Shape;7497;p105"/>
            <p:cNvSpPr/>
            <p:nvPr/>
          </p:nvSpPr>
          <p:spPr>
            <a:xfrm>
              <a:off x="1619172" y="2003199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ubicBezTo>
                    <a:pt x="0" y="8"/>
                    <a:pt x="0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498" name="Google Shape;7498;p105"/>
            <p:cNvSpPr/>
            <p:nvPr/>
          </p:nvSpPr>
          <p:spPr>
            <a:xfrm>
              <a:off x="1620598" y="2025073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499" name="Google Shape;7499;p105"/>
            <p:cNvSpPr/>
            <p:nvPr/>
          </p:nvSpPr>
          <p:spPr>
            <a:xfrm>
              <a:off x="1619118" y="2022031"/>
              <a:ext cx="258" cy="530"/>
            </a:xfrm>
            <a:custGeom>
              <a:avLst/>
              <a:gdLst/>
              <a:ahLst/>
              <a:cxnLst/>
              <a:rect l="l" t="t" r="r" b="b"/>
              <a:pathLst>
                <a:path w="19" h="39" extrusionOk="0">
                  <a:moveTo>
                    <a:pt x="1" y="0"/>
                  </a:moveTo>
                  <a:cubicBezTo>
                    <a:pt x="8" y="11"/>
                    <a:pt x="11" y="25"/>
                    <a:pt x="18" y="39"/>
                  </a:cubicBezTo>
                  <a:cubicBezTo>
                    <a:pt x="11" y="25"/>
                    <a:pt x="8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500" name="Google Shape;7500;p105"/>
            <p:cNvSpPr/>
            <p:nvPr/>
          </p:nvSpPr>
          <p:spPr>
            <a:xfrm>
              <a:off x="1622118" y="2027924"/>
              <a:ext cx="339" cy="584"/>
            </a:xfrm>
            <a:custGeom>
              <a:avLst/>
              <a:gdLst/>
              <a:ahLst/>
              <a:cxnLst/>
              <a:rect l="l" t="t" r="r" b="b"/>
              <a:pathLst>
                <a:path w="25" h="43" extrusionOk="0">
                  <a:moveTo>
                    <a:pt x="0" y="0"/>
                  </a:moveTo>
                  <a:lnTo>
                    <a:pt x="25" y="42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501" name="Google Shape;7501;p105"/>
            <p:cNvSpPr/>
            <p:nvPr/>
          </p:nvSpPr>
          <p:spPr>
            <a:xfrm>
              <a:off x="1619172" y="2002588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0"/>
                  </a:moveTo>
                  <a:cubicBezTo>
                    <a:pt x="0" y="7"/>
                    <a:pt x="0" y="14"/>
                    <a:pt x="4" y="21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502" name="Google Shape;7502;p105"/>
            <p:cNvSpPr/>
            <p:nvPr/>
          </p:nvSpPr>
          <p:spPr>
            <a:xfrm>
              <a:off x="1619742" y="2023403"/>
              <a:ext cx="299" cy="584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0" y="1"/>
                  </a:moveTo>
                  <a:lnTo>
                    <a:pt x="21" y="43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503" name="Google Shape;7503;p105"/>
            <p:cNvSpPr/>
            <p:nvPr/>
          </p:nvSpPr>
          <p:spPr>
            <a:xfrm>
              <a:off x="1621548" y="2026879"/>
              <a:ext cx="434" cy="815"/>
            </a:xfrm>
            <a:custGeom>
              <a:avLst/>
              <a:gdLst/>
              <a:ahLst/>
              <a:cxnLst/>
              <a:rect l="l" t="t" r="r" b="b"/>
              <a:pathLst>
                <a:path w="32" h="60" extrusionOk="0">
                  <a:moveTo>
                    <a:pt x="0" y="0"/>
                  </a:moveTo>
                  <a:lnTo>
                    <a:pt x="32" y="6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504" name="Google Shape;7504;p105"/>
            <p:cNvSpPr/>
            <p:nvPr/>
          </p:nvSpPr>
          <p:spPr>
            <a:xfrm>
              <a:off x="1621073" y="2025928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505" name="Google Shape;7505;p105"/>
            <p:cNvSpPr/>
            <p:nvPr/>
          </p:nvSpPr>
          <p:spPr>
            <a:xfrm>
              <a:off x="1620123" y="2024122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506" name="Google Shape;7506;p105"/>
            <p:cNvSpPr/>
            <p:nvPr/>
          </p:nvSpPr>
          <p:spPr>
            <a:xfrm>
              <a:off x="1619403" y="2022642"/>
              <a:ext cx="299" cy="638"/>
            </a:xfrm>
            <a:custGeom>
              <a:avLst/>
              <a:gdLst/>
              <a:ahLst/>
              <a:cxnLst/>
              <a:rect l="l" t="t" r="r" b="b"/>
              <a:pathLst>
                <a:path w="22" h="47" extrusionOk="0">
                  <a:moveTo>
                    <a:pt x="1" y="1"/>
                  </a:moveTo>
                  <a:cubicBezTo>
                    <a:pt x="8" y="15"/>
                    <a:pt x="15" y="32"/>
                    <a:pt x="22" y="46"/>
                  </a:cubicBezTo>
                  <a:cubicBezTo>
                    <a:pt x="15" y="32"/>
                    <a:pt x="8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507" name="Google Shape;7507;p105"/>
            <p:cNvSpPr/>
            <p:nvPr/>
          </p:nvSpPr>
          <p:spPr>
            <a:xfrm>
              <a:off x="1619457" y="200444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508" name="Google Shape;7508;p105"/>
            <p:cNvSpPr/>
            <p:nvPr/>
          </p:nvSpPr>
          <p:spPr>
            <a:xfrm>
              <a:off x="1641466" y="2001964"/>
              <a:ext cx="20488" cy="25689"/>
            </a:xfrm>
            <a:custGeom>
              <a:avLst/>
              <a:gdLst/>
              <a:ahLst/>
              <a:cxnLst/>
              <a:rect l="l" t="t" r="r" b="b"/>
              <a:pathLst>
                <a:path w="1509" h="1892" extrusionOk="0">
                  <a:moveTo>
                    <a:pt x="256" y="1"/>
                  </a:moveTo>
                  <a:lnTo>
                    <a:pt x="256" y="8"/>
                  </a:lnTo>
                  <a:lnTo>
                    <a:pt x="249" y="25"/>
                  </a:lnTo>
                  <a:lnTo>
                    <a:pt x="242" y="43"/>
                  </a:lnTo>
                  <a:lnTo>
                    <a:pt x="238" y="57"/>
                  </a:lnTo>
                  <a:lnTo>
                    <a:pt x="231" y="78"/>
                  </a:lnTo>
                  <a:lnTo>
                    <a:pt x="228" y="88"/>
                  </a:lnTo>
                  <a:lnTo>
                    <a:pt x="221" y="106"/>
                  </a:lnTo>
                  <a:lnTo>
                    <a:pt x="221" y="113"/>
                  </a:lnTo>
                  <a:lnTo>
                    <a:pt x="214" y="130"/>
                  </a:lnTo>
                  <a:lnTo>
                    <a:pt x="214" y="138"/>
                  </a:lnTo>
                  <a:cubicBezTo>
                    <a:pt x="207" y="152"/>
                    <a:pt x="203" y="162"/>
                    <a:pt x="196" y="173"/>
                  </a:cubicBezTo>
                  <a:lnTo>
                    <a:pt x="196" y="176"/>
                  </a:lnTo>
                  <a:lnTo>
                    <a:pt x="193" y="190"/>
                  </a:lnTo>
                  <a:lnTo>
                    <a:pt x="193" y="194"/>
                  </a:lnTo>
                  <a:lnTo>
                    <a:pt x="186" y="201"/>
                  </a:lnTo>
                  <a:lnTo>
                    <a:pt x="186" y="204"/>
                  </a:lnTo>
                  <a:lnTo>
                    <a:pt x="182" y="211"/>
                  </a:lnTo>
                  <a:lnTo>
                    <a:pt x="182" y="215"/>
                  </a:lnTo>
                  <a:lnTo>
                    <a:pt x="179" y="222"/>
                  </a:lnTo>
                  <a:lnTo>
                    <a:pt x="179" y="225"/>
                  </a:lnTo>
                  <a:lnTo>
                    <a:pt x="175" y="229"/>
                  </a:lnTo>
                  <a:lnTo>
                    <a:pt x="175" y="232"/>
                  </a:lnTo>
                  <a:lnTo>
                    <a:pt x="172" y="236"/>
                  </a:lnTo>
                  <a:lnTo>
                    <a:pt x="168" y="239"/>
                  </a:lnTo>
                  <a:lnTo>
                    <a:pt x="165" y="243"/>
                  </a:lnTo>
                  <a:cubicBezTo>
                    <a:pt x="158" y="246"/>
                    <a:pt x="154" y="253"/>
                    <a:pt x="147" y="260"/>
                  </a:cubicBezTo>
                  <a:cubicBezTo>
                    <a:pt x="63" y="355"/>
                    <a:pt x="0" y="614"/>
                    <a:pt x="84" y="817"/>
                  </a:cubicBezTo>
                  <a:cubicBezTo>
                    <a:pt x="161" y="999"/>
                    <a:pt x="186" y="1286"/>
                    <a:pt x="172" y="1464"/>
                  </a:cubicBezTo>
                  <a:cubicBezTo>
                    <a:pt x="168" y="1492"/>
                    <a:pt x="165" y="1517"/>
                    <a:pt x="158" y="1545"/>
                  </a:cubicBezTo>
                  <a:cubicBezTo>
                    <a:pt x="154" y="1562"/>
                    <a:pt x="151" y="1580"/>
                    <a:pt x="144" y="1597"/>
                  </a:cubicBezTo>
                  <a:lnTo>
                    <a:pt x="137" y="1608"/>
                  </a:lnTo>
                  <a:lnTo>
                    <a:pt x="137" y="1611"/>
                  </a:lnTo>
                  <a:lnTo>
                    <a:pt x="133" y="1615"/>
                  </a:lnTo>
                  <a:lnTo>
                    <a:pt x="133" y="1618"/>
                  </a:lnTo>
                  <a:lnTo>
                    <a:pt x="130" y="1622"/>
                  </a:lnTo>
                  <a:lnTo>
                    <a:pt x="130" y="1625"/>
                  </a:lnTo>
                  <a:lnTo>
                    <a:pt x="126" y="1632"/>
                  </a:lnTo>
                  <a:lnTo>
                    <a:pt x="126" y="1636"/>
                  </a:lnTo>
                  <a:lnTo>
                    <a:pt x="123" y="1643"/>
                  </a:lnTo>
                  <a:lnTo>
                    <a:pt x="119" y="1650"/>
                  </a:lnTo>
                  <a:lnTo>
                    <a:pt x="112" y="1657"/>
                  </a:lnTo>
                  <a:lnTo>
                    <a:pt x="109" y="1664"/>
                  </a:lnTo>
                  <a:lnTo>
                    <a:pt x="105" y="1671"/>
                  </a:lnTo>
                  <a:lnTo>
                    <a:pt x="98" y="1685"/>
                  </a:lnTo>
                  <a:lnTo>
                    <a:pt x="95" y="1688"/>
                  </a:lnTo>
                  <a:lnTo>
                    <a:pt x="81" y="1709"/>
                  </a:lnTo>
                  <a:cubicBezTo>
                    <a:pt x="63" y="1737"/>
                    <a:pt x="42" y="1769"/>
                    <a:pt x="14" y="1814"/>
                  </a:cubicBezTo>
                  <a:cubicBezTo>
                    <a:pt x="14" y="1821"/>
                    <a:pt x="14" y="1832"/>
                    <a:pt x="18" y="1839"/>
                  </a:cubicBezTo>
                  <a:cubicBezTo>
                    <a:pt x="74" y="1875"/>
                    <a:pt x="137" y="1892"/>
                    <a:pt x="201" y="1892"/>
                  </a:cubicBezTo>
                  <a:cubicBezTo>
                    <a:pt x="225" y="1892"/>
                    <a:pt x="249" y="1889"/>
                    <a:pt x="273" y="1884"/>
                  </a:cubicBezTo>
                  <a:lnTo>
                    <a:pt x="280" y="1884"/>
                  </a:lnTo>
                  <a:lnTo>
                    <a:pt x="315" y="1874"/>
                  </a:lnTo>
                  <a:lnTo>
                    <a:pt x="329" y="1874"/>
                  </a:lnTo>
                  <a:cubicBezTo>
                    <a:pt x="343" y="1867"/>
                    <a:pt x="361" y="1863"/>
                    <a:pt x="375" y="1860"/>
                  </a:cubicBezTo>
                  <a:cubicBezTo>
                    <a:pt x="453" y="1835"/>
                    <a:pt x="535" y="1823"/>
                    <a:pt x="614" y="1823"/>
                  </a:cubicBezTo>
                  <a:cubicBezTo>
                    <a:pt x="634" y="1823"/>
                    <a:pt x="653" y="1824"/>
                    <a:pt x="672" y="1825"/>
                  </a:cubicBezTo>
                  <a:cubicBezTo>
                    <a:pt x="691" y="1825"/>
                    <a:pt x="707" y="1826"/>
                    <a:pt x="723" y="1826"/>
                  </a:cubicBezTo>
                  <a:cubicBezTo>
                    <a:pt x="817" y="1826"/>
                    <a:pt x="856" y="1807"/>
                    <a:pt x="907" y="1653"/>
                  </a:cubicBezTo>
                  <a:cubicBezTo>
                    <a:pt x="914" y="1636"/>
                    <a:pt x="921" y="1615"/>
                    <a:pt x="931" y="1594"/>
                  </a:cubicBezTo>
                  <a:cubicBezTo>
                    <a:pt x="935" y="1587"/>
                    <a:pt x="938" y="1580"/>
                    <a:pt x="938" y="1573"/>
                  </a:cubicBezTo>
                  <a:cubicBezTo>
                    <a:pt x="945" y="1559"/>
                    <a:pt x="952" y="1545"/>
                    <a:pt x="959" y="1531"/>
                  </a:cubicBezTo>
                  <a:lnTo>
                    <a:pt x="973" y="1506"/>
                  </a:lnTo>
                  <a:cubicBezTo>
                    <a:pt x="980" y="1492"/>
                    <a:pt x="987" y="1478"/>
                    <a:pt x="994" y="1468"/>
                  </a:cubicBezTo>
                  <a:lnTo>
                    <a:pt x="1008" y="1440"/>
                  </a:lnTo>
                  <a:lnTo>
                    <a:pt x="1033" y="1401"/>
                  </a:lnTo>
                  <a:lnTo>
                    <a:pt x="1047" y="1377"/>
                  </a:lnTo>
                  <a:lnTo>
                    <a:pt x="1075" y="1338"/>
                  </a:lnTo>
                  <a:lnTo>
                    <a:pt x="1089" y="1314"/>
                  </a:lnTo>
                  <a:lnTo>
                    <a:pt x="1120" y="1268"/>
                  </a:lnTo>
                  <a:lnTo>
                    <a:pt x="1134" y="1251"/>
                  </a:lnTo>
                  <a:cubicBezTo>
                    <a:pt x="1166" y="1205"/>
                    <a:pt x="1197" y="1167"/>
                    <a:pt x="1229" y="1128"/>
                  </a:cubicBezTo>
                  <a:lnTo>
                    <a:pt x="1243" y="1111"/>
                  </a:lnTo>
                  <a:lnTo>
                    <a:pt x="1278" y="1069"/>
                  </a:lnTo>
                  <a:lnTo>
                    <a:pt x="1295" y="1051"/>
                  </a:lnTo>
                  <a:lnTo>
                    <a:pt x="1327" y="1016"/>
                  </a:lnTo>
                  <a:lnTo>
                    <a:pt x="1344" y="995"/>
                  </a:lnTo>
                  <a:lnTo>
                    <a:pt x="1372" y="960"/>
                  </a:lnTo>
                  <a:lnTo>
                    <a:pt x="1390" y="943"/>
                  </a:lnTo>
                  <a:lnTo>
                    <a:pt x="1418" y="911"/>
                  </a:lnTo>
                  <a:lnTo>
                    <a:pt x="1432" y="897"/>
                  </a:lnTo>
                  <a:lnTo>
                    <a:pt x="1463" y="862"/>
                  </a:lnTo>
                  <a:lnTo>
                    <a:pt x="1470" y="855"/>
                  </a:lnTo>
                  <a:lnTo>
                    <a:pt x="1509" y="817"/>
                  </a:lnTo>
                  <a:cubicBezTo>
                    <a:pt x="1407" y="740"/>
                    <a:pt x="1309" y="652"/>
                    <a:pt x="1225" y="558"/>
                  </a:cubicBezTo>
                  <a:cubicBezTo>
                    <a:pt x="1050" y="376"/>
                    <a:pt x="847" y="173"/>
                    <a:pt x="662" y="134"/>
                  </a:cubicBezTo>
                  <a:cubicBezTo>
                    <a:pt x="522" y="99"/>
                    <a:pt x="389" y="57"/>
                    <a:pt x="256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509" name="Google Shape;7509;p105"/>
            <p:cNvSpPr/>
            <p:nvPr/>
          </p:nvSpPr>
          <p:spPr>
            <a:xfrm>
              <a:off x="1659470" y="2015473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0"/>
                  </a:moveTo>
                  <a:lnTo>
                    <a:pt x="1" y="2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510" name="Google Shape;7510;p105"/>
            <p:cNvSpPr/>
            <p:nvPr/>
          </p:nvSpPr>
          <p:spPr>
            <a:xfrm>
              <a:off x="1656714" y="2018936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511" name="Google Shape;7511;p105"/>
            <p:cNvSpPr/>
            <p:nvPr/>
          </p:nvSpPr>
          <p:spPr>
            <a:xfrm>
              <a:off x="1660760" y="201414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512" name="Google Shape;7512;p105"/>
            <p:cNvSpPr/>
            <p:nvPr/>
          </p:nvSpPr>
          <p:spPr>
            <a:xfrm>
              <a:off x="1654487" y="2022412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4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513" name="Google Shape;7513;p105"/>
            <p:cNvSpPr/>
            <p:nvPr/>
          </p:nvSpPr>
          <p:spPr>
            <a:xfrm>
              <a:off x="1660095" y="2014808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18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514" name="Google Shape;7514;p105"/>
            <p:cNvSpPr/>
            <p:nvPr/>
          </p:nvSpPr>
          <p:spPr>
            <a:xfrm>
              <a:off x="1655478" y="2020646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1"/>
                  </a:moveTo>
                  <a:lnTo>
                    <a:pt x="1" y="29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515" name="Google Shape;7515;p105"/>
            <p:cNvSpPr/>
            <p:nvPr/>
          </p:nvSpPr>
          <p:spPr>
            <a:xfrm>
              <a:off x="1654962" y="2021556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4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516" name="Google Shape;7516;p105"/>
            <p:cNvSpPr/>
            <p:nvPr/>
          </p:nvSpPr>
          <p:spPr>
            <a:xfrm>
              <a:off x="1656049" y="2019791"/>
              <a:ext cx="258" cy="353"/>
            </a:xfrm>
            <a:custGeom>
              <a:avLst/>
              <a:gdLst/>
              <a:ahLst/>
              <a:cxnLst/>
              <a:rect l="l" t="t" r="r" b="b"/>
              <a:pathLst>
                <a:path w="19" h="26" extrusionOk="0">
                  <a:moveTo>
                    <a:pt x="18" y="1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517" name="Google Shape;7517;p105"/>
            <p:cNvSpPr/>
            <p:nvPr/>
          </p:nvSpPr>
          <p:spPr>
            <a:xfrm>
              <a:off x="1645933" y="2026634"/>
              <a:ext cx="4711" cy="774"/>
            </a:xfrm>
            <a:custGeom>
              <a:avLst/>
              <a:gdLst/>
              <a:ahLst/>
              <a:cxnLst/>
              <a:rect l="l" t="t" r="r" b="b"/>
              <a:pathLst>
                <a:path w="347" h="57" extrusionOk="0">
                  <a:moveTo>
                    <a:pt x="46" y="43"/>
                  </a:moveTo>
                  <a:cubicBezTo>
                    <a:pt x="32" y="46"/>
                    <a:pt x="14" y="50"/>
                    <a:pt x="0" y="57"/>
                  </a:cubicBezTo>
                  <a:cubicBezTo>
                    <a:pt x="14" y="50"/>
                    <a:pt x="32" y="46"/>
                    <a:pt x="46" y="43"/>
                  </a:cubicBezTo>
                  <a:cubicBezTo>
                    <a:pt x="144" y="11"/>
                    <a:pt x="245" y="1"/>
                    <a:pt x="347" y="8"/>
                  </a:cubicBezTo>
                  <a:cubicBezTo>
                    <a:pt x="245" y="1"/>
                    <a:pt x="144" y="11"/>
                    <a:pt x="46" y="43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518" name="Google Shape;7518;p105"/>
            <p:cNvSpPr/>
            <p:nvPr/>
          </p:nvSpPr>
          <p:spPr>
            <a:xfrm>
              <a:off x="1658194" y="2017035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4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519" name="Google Shape;7519;p105"/>
            <p:cNvSpPr/>
            <p:nvPr/>
          </p:nvSpPr>
          <p:spPr>
            <a:xfrm>
              <a:off x="1645268" y="2027395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520" name="Google Shape;7520;p105"/>
            <p:cNvSpPr/>
            <p:nvPr/>
          </p:nvSpPr>
          <p:spPr>
            <a:xfrm>
              <a:off x="1658859" y="2016234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521" name="Google Shape;7521;p105"/>
            <p:cNvSpPr/>
            <p:nvPr/>
          </p:nvSpPr>
          <p:spPr>
            <a:xfrm>
              <a:off x="1661371" y="201361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522" name="Google Shape;7522;p105"/>
            <p:cNvSpPr/>
            <p:nvPr/>
          </p:nvSpPr>
          <p:spPr>
            <a:xfrm>
              <a:off x="1654107" y="2023308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1" y="1"/>
                  </a:moveTo>
                  <a:cubicBezTo>
                    <a:pt x="7" y="8"/>
                    <a:pt x="4" y="15"/>
                    <a:pt x="0" y="22"/>
                  </a:cubicBezTo>
                  <a:cubicBezTo>
                    <a:pt x="4" y="15"/>
                    <a:pt x="7" y="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523" name="Google Shape;7523;p105"/>
            <p:cNvSpPr/>
            <p:nvPr/>
          </p:nvSpPr>
          <p:spPr>
            <a:xfrm>
              <a:off x="1641697" y="2026919"/>
              <a:ext cx="3476" cy="733"/>
            </a:xfrm>
            <a:custGeom>
              <a:avLst/>
              <a:gdLst/>
              <a:ahLst/>
              <a:cxnLst/>
              <a:rect l="l" t="t" r="r" b="b"/>
              <a:pathLst>
                <a:path w="256" h="54" extrusionOk="0">
                  <a:moveTo>
                    <a:pt x="1" y="1"/>
                  </a:moveTo>
                  <a:cubicBezTo>
                    <a:pt x="54" y="37"/>
                    <a:pt x="118" y="54"/>
                    <a:pt x="183" y="54"/>
                  </a:cubicBezTo>
                  <a:cubicBezTo>
                    <a:pt x="183" y="54"/>
                    <a:pt x="183" y="54"/>
                    <a:pt x="184" y="54"/>
                  </a:cubicBezTo>
                  <a:lnTo>
                    <a:pt x="184" y="54"/>
                  </a:lnTo>
                  <a:cubicBezTo>
                    <a:pt x="184" y="54"/>
                    <a:pt x="184" y="54"/>
                    <a:pt x="184" y="54"/>
                  </a:cubicBezTo>
                  <a:cubicBezTo>
                    <a:pt x="208" y="54"/>
                    <a:pt x="232" y="51"/>
                    <a:pt x="256" y="46"/>
                  </a:cubicBezTo>
                  <a:lnTo>
                    <a:pt x="256" y="46"/>
                  </a:lnTo>
                  <a:cubicBezTo>
                    <a:pt x="232" y="51"/>
                    <a:pt x="208" y="54"/>
                    <a:pt x="184" y="54"/>
                  </a:cubicBezTo>
                  <a:lnTo>
                    <a:pt x="184" y="54"/>
                  </a:lnTo>
                  <a:cubicBezTo>
                    <a:pt x="120" y="54"/>
                    <a:pt x="56" y="36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524" name="Google Shape;7524;p105"/>
            <p:cNvSpPr/>
            <p:nvPr/>
          </p:nvSpPr>
          <p:spPr>
            <a:xfrm>
              <a:off x="1643123" y="2023688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525" name="Google Shape;7525;p105"/>
            <p:cNvSpPr/>
            <p:nvPr/>
          </p:nvSpPr>
          <p:spPr>
            <a:xfrm>
              <a:off x="1643082" y="202383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526" name="Google Shape;7526;p105"/>
            <p:cNvSpPr/>
            <p:nvPr/>
          </p:nvSpPr>
          <p:spPr>
            <a:xfrm>
              <a:off x="1642458" y="2013097"/>
              <a:ext cx="1344" cy="8798"/>
            </a:xfrm>
            <a:custGeom>
              <a:avLst/>
              <a:gdLst/>
              <a:ahLst/>
              <a:cxnLst/>
              <a:rect l="l" t="t" r="r" b="b"/>
              <a:pathLst>
                <a:path w="99" h="648" extrusionOk="0">
                  <a:moveTo>
                    <a:pt x="1" y="1"/>
                  </a:moveTo>
                  <a:lnTo>
                    <a:pt x="1" y="1"/>
                  </a:lnTo>
                  <a:cubicBezTo>
                    <a:pt x="74" y="183"/>
                    <a:pt x="95" y="473"/>
                    <a:pt x="85" y="648"/>
                  </a:cubicBezTo>
                  <a:cubicBezTo>
                    <a:pt x="99" y="473"/>
                    <a:pt x="74" y="18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527" name="Google Shape;7527;p105"/>
            <p:cNvSpPr/>
            <p:nvPr/>
          </p:nvSpPr>
          <p:spPr>
            <a:xfrm>
              <a:off x="1644128" y="200435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528" name="Google Shape;7528;p105"/>
            <p:cNvSpPr/>
            <p:nvPr/>
          </p:nvSpPr>
          <p:spPr>
            <a:xfrm>
              <a:off x="1644358" y="200378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529" name="Google Shape;7529;p105"/>
            <p:cNvSpPr/>
            <p:nvPr/>
          </p:nvSpPr>
          <p:spPr>
            <a:xfrm>
              <a:off x="1644834" y="200205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530" name="Google Shape;7530;p105"/>
            <p:cNvSpPr/>
            <p:nvPr/>
          </p:nvSpPr>
          <p:spPr>
            <a:xfrm>
              <a:off x="1644033" y="2004544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531" name="Google Shape;7531;p105"/>
            <p:cNvSpPr/>
            <p:nvPr/>
          </p:nvSpPr>
          <p:spPr>
            <a:xfrm>
              <a:off x="1643028" y="202387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532" name="Google Shape;7532;p105"/>
            <p:cNvSpPr/>
            <p:nvPr/>
          </p:nvSpPr>
          <p:spPr>
            <a:xfrm>
              <a:off x="1643693" y="200511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533" name="Google Shape;7533;p105"/>
            <p:cNvSpPr/>
            <p:nvPr/>
          </p:nvSpPr>
          <p:spPr>
            <a:xfrm>
              <a:off x="1644453" y="200338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534" name="Google Shape;7534;p105"/>
            <p:cNvSpPr/>
            <p:nvPr/>
          </p:nvSpPr>
          <p:spPr>
            <a:xfrm>
              <a:off x="1642607" y="202459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535" name="Google Shape;7535;p105"/>
            <p:cNvSpPr/>
            <p:nvPr/>
          </p:nvSpPr>
          <p:spPr>
            <a:xfrm>
              <a:off x="1642987" y="202402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536" name="Google Shape;7536;p105"/>
            <p:cNvSpPr/>
            <p:nvPr/>
          </p:nvSpPr>
          <p:spPr>
            <a:xfrm>
              <a:off x="1642702" y="202440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537" name="Google Shape;7537;p105"/>
            <p:cNvSpPr/>
            <p:nvPr/>
          </p:nvSpPr>
          <p:spPr>
            <a:xfrm>
              <a:off x="1643652" y="20052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538" name="Google Shape;7538;p105"/>
            <p:cNvSpPr/>
            <p:nvPr/>
          </p:nvSpPr>
          <p:spPr>
            <a:xfrm>
              <a:off x="1642838" y="202425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539" name="Google Shape;7539;p105"/>
            <p:cNvSpPr/>
            <p:nvPr/>
          </p:nvSpPr>
          <p:spPr>
            <a:xfrm>
              <a:off x="1643408" y="2021882"/>
              <a:ext cx="163" cy="1113"/>
            </a:xfrm>
            <a:custGeom>
              <a:avLst/>
              <a:gdLst/>
              <a:ahLst/>
              <a:cxnLst/>
              <a:rect l="l" t="t" r="r" b="b"/>
              <a:pathLst>
                <a:path w="12" h="82" extrusionOk="0">
                  <a:moveTo>
                    <a:pt x="1" y="81"/>
                  </a:moveTo>
                  <a:cubicBezTo>
                    <a:pt x="4" y="53"/>
                    <a:pt x="11" y="29"/>
                    <a:pt x="11" y="1"/>
                  </a:cubicBezTo>
                  <a:cubicBezTo>
                    <a:pt x="11" y="29"/>
                    <a:pt x="4" y="53"/>
                    <a:pt x="1" y="8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540" name="Google Shape;7540;p105"/>
            <p:cNvSpPr/>
            <p:nvPr/>
          </p:nvSpPr>
          <p:spPr>
            <a:xfrm>
              <a:off x="1644698" y="200258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541" name="Google Shape;7541;p105"/>
            <p:cNvSpPr/>
            <p:nvPr/>
          </p:nvSpPr>
          <p:spPr>
            <a:xfrm>
              <a:off x="1643937" y="2004734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542" name="Google Shape;7542;p105"/>
            <p:cNvSpPr/>
            <p:nvPr/>
          </p:nvSpPr>
          <p:spPr>
            <a:xfrm>
              <a:off x="1642267" y="20252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543" name="Google Shape;7543;p105"/>
            <p:cNvSpPr/>
            <p:nvPr/>
          </p:nvSpPr>
          <p:spPr>
            <a:xfrm>
              <a:off x="1644603" y="2003009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544" name="Google Shape;7544;p105"/>
            <p:cNvSpPr/>
            <p:nvPr/>
          </p:nvSpPr>
          <p:spPr>
            <a:xfrm>
              <a:off x="1642892" y="202412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545" name="Google Shape;7545;p105"/>
            <p:cNvSpPr/>
            <p:nvPr/>
          </p:nvSpPr>
          <p:spPr>
            <a:xfrm>
              <a:off x="1643598" y="20052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546" name="Google Shape;7546;p105"/>
            <p:cNvSpPr/>
            <p:nvPr/>
          </p:nvSpPr>
          <p:spPr>
            <a:xfrm>
              <a:off x="1643842" y="200486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547" name="Google Shape;7547;p105"/>
            <p:cNvSpPr/>
            <p:nvPr/>
          </p:nvSpPr>
          <p:spPr>
            <a:xfrm>
              <a:off x="1642458" y="202488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548" name="Google Shape;7548;p105"/>
            <p:cNvSpPr/>
            <p:nvPr/>
          </p:nvSpPr>
          <p:spPr>
            <a:xfrm>
              <a:off x="1643747" y="200496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549" name="Google Shape;7549;p105"/>
            <p:cNvSpPr/>
            <p:nvPr/>
          </p:nvSpPr>
          <p:spPr>
            <a:xfrm>
              <a:off x="1415781" y="1868483"/>
              <a:ext cx="74445" cy="23055"/>
            </a:xfrm>
            <a:custGeom>
              <a:avLst/>
              <a:gdLst/>
              <a:ahLst/>
              <a:cxnLst/>
              <a:rect l="l" t="t" r="r" b="b"/>
              <a:pathLst>
                <a:path w="5483" h="1698" extrusionOk="0">
                  <a:moveTo>
                    <a:pt x="1463" y="0"/>
                  </a:moveTo>
                  <a:cubicBezTo>
                    <a:pt x="950" y="0"/>
                    <a:pt x="486" y="202"/>
                    <a:pt x="210" y="411"/>
                  </a:cubicBezTo>
                  <a:cubicBezTo>
                    <a:pt x="67" y="516"/>
                    <a:pt x="11" y="597"/>
                    <a:pt x="0" y="628"/>
                  </a:cubicBezTo>
                  <a:cubicBezTo>
                    <a:pt x="13" y="640"/>
                    <a:pt x="31" y="646"/>
                    <a:pt x="54" y="646"/>
                  </a:cubicBezTo>
                  <a:cubicBezTo>
                    <a:pt x="212" y="646"/>
                    <a:pt x="577" y="372"/>
                    <a:pt x="746" y="247"/>
                  </a:cubicBezTo>
                  <a:lnTo>
                    <a:pt x="847" y="170"/>
                  </a:lnTo>
                  <a:cubicBezTo>
                    <a:pt x="912" y="121"/>
                    <a:pt x="989" y="94"/>
                    <a:pt x="1068" y="94"/>
                  </a:cubicBezTo>
                  <a:cubicBezTo>
                    <a:pt x="1113" y="94"/>
                    <a:pt x="1158" y="103"/>
                    <a:pt x="1201" y="121"/>
                  </a:cubicBezTo>
                  <a:cubicBezTo>
                    <a:pt x="1337" y="177"/>
                    <a:pt x="1439" y="289"/>
                    <a:pt x="1484" y="429"/>
                  </a:cubicBezTo>
                  <a:cubicBezTo>
                    <a:pt x="1484" y="429"/>
                    <a:pt x="1519" y="562"/>
                    <a:pt x="2346" y="597"/>
                  </a:cubicBezTo>
                  <a:cubicBezTo>
                    <a:pt x="2668" y="611"/>
                    <a:pt x="2843" y="761"/>
                    <a:pt x="3011" y="908"/>
                  </a:cubicBezTo>
                  <a:cubicBezTo>
                    <a:pt x="3154" y="1034"/>
                    <a:pt x="3291" y="1150"/>
                    <a:pt x="3522" y="1202"/>
                  </a:cubicBezTo>
                  <a:cubicBezTo>
                    <a:pt x="3683" y="1241"/>
                    <a:pt x="3770" y="1290"/>
                    <a:pt x="3805" y="1360"/>
                  </a:cubicBezTo>
                  <a:cubicBezTo>
                    <a:pt x="3841" y="1433"/>
                    <a:pt x="3805" y="1507"/>
                    <a:pt x="3781" y="1563"/>
                  </a:cubicBezTo>
                  <a:cubicBezTo>
                    <a:pt x="3770" y="1580"/>
                    <a:pt x="3763" y="1601"/>
                    <a:pt x="3760" y="1622"/>
                  </a:cubicBezTo>
                  <a:cubicBezTo>
                    <a:pt x="3770" y="1633"/>
                    <a:pt x="3781" y="1640"/>
                    <a:pt x="3795" y="1643"/>
                  </a:cubicBezTo>
                  <a:cubicBezTo>
                    <a:pt x="3902" y="1682"/>
                    <a:pt x="4174" y="1698"/>
                    <a:pt x="4469" y="1698"/>
                  </a:cubicBezTo>
                  <a:cubicBezTo>
                    <a:pt x="4899" y="1698"/>
                    <a:pt x="5379" y="1665"/>
                    <a:pt x="5482" y="1619"/>
                  </a:cubicBezTo>
                  <a:cubicBezTo>
                    <a:pt x="5426" y="1493"/>
                    <a:pt x="4842" y="1115"/>
                    <a:pt x="4527" y="1115"/>
                  </a:cubicBezTo>
                  <a:cubicBezTo>
                    <a:pt x="4352" y="1115"/>
                    <a:pt x="4044" y="961"/>
                    <a:pt x="3623" y="751"/>
                  </a:cubicBezTo>
                  <a:cubicBezTo>
                    <a:pt x="3112" y="495"/>
                    <a:pt x="2475" y="180"/>
                    <a:pt x="1866" y="44"/>
                  </a:cubicBezTo>
                  <a:cubicBezTo>
                    <a:pt x="1730" y="14"/>
                    <a:pt x="1595" y="0"/>
                    <a:pt x="1463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550" name="Google Shape;7550;p105"/>
            <p:cNvSpPr/>
            <p:nvPr/>
          </p:nvSpPr>
          <p:spPr>
            <a:xfrm>
              <a:off x="1460410" y="1905007"/>
              <a:ext cx="815" cy="434"/>
            </a:xfrm>
            <a:custGeom>
              <a:avLst/>
              <a:gdLst/>
              <a:ahLst/>
              <a:cxnLst/>
              <a:rect l="l" t="t" r="r" b="b"/>
              <a:pathLst>
                <a:path w="60" h="32" extrusionOk="0">
                  <a:moveTo>
                    <a:pt x="56" y="0"/>
                  </a:moveTo>
                  <a:lnTo>
                    <a:pt x="0" y="32"/>
                  </a:lnTo>
                  <a:lnTo>
                    <a:pt x="0" y="32"/>
                  </a:lnTo>
                  <a:lnTo>
                    <a:pt x="60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551" name="Google Shape;7551;p105"/>
            <p:cNvSpPr/>
            <p:nvPr/>
          </p:nvSpPr>
          <p:spPr>
            <a:xfrm>
              <a:off x="1461402" y="1905075"/>
              <a:ext cx="13333" cy="3286"/>
            </a:xfrm>
            <a:custGeom>
              <a:avLst/>
              <a:gdLst/>
              <a:ahLst/>
              <a:cxnLst/>
              <a:rect l="l" t="t" r="r" b="b"/>
              <a:pathLst>
                <a:path w="982" h="242" extrusionOk="0">
                  <a:moveTo>
                    <a:pt x="141" y="0"/>
                  </a:moveTo>
                  <a:cubicBezTo>
                    <a:pt x="79" y="0"/>
                    <a:pt x="29" y="5"/>
                    <a:pt x="1" y="13"/>
                  </a:cubicBezTo>
                  <a:cubicBezTo>
                    <a:pt x="95" y="103"/>
                    <a:pt x="511" y="241"/>
                    <a:pt x="798" y="241"/>
                  </a:cubicBezTo>
                  <a:cubicBezTo>
                    <a:pt x="812" y="241"/>
                    <a:pt x="825" y="241"/>
                    <a:pt x="838" y="240"/>
                  </a:cubicBezTo>
                  <a:cubicBezTo>
                    <a:pt x="925" y="237"/>
                    <a:pt x="967" y="216"/>
                    <a:pt x="981" y="198"/>
                  </a:cubicBezTo>
                  <a:cubicBezTo>
                    <a:pt x="971" y="181"/>
                    <a:pt x="911" y="135"/>
                    <a:pt x="736" y="83"/>
                  </a:cubicBezTo>
                  <a:cubicBezTo>
                    <a:pt x="525" y="26"/>
                    <a:pt x="293" y="0"/>
                    <a:pt x="14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552" name="Google Shape;7552;p105"/>
            <p:cNvSpPr/>
            <p:nvPr/>
          </p:nvSpPr>
          <p:spPr>
            <a:xfrm>
              <a:off x="1545446" y="1904002"/>
              <a:ext cx="11039" cy="3720"/>
            </a:xfrm>
            <a:custGeom>
              <a:avLst/>
              <a:gdLst/>
              <a:ahLst/>
              <a:cxnLst/>
              <a:rect l="l" t="t" r="r" b="b"/>
              <a:pathLst>
                <a:path w="813" h="274" extrusionOk="0">
                  <a:moveTo>
                    <a:pt x="308" y="1"/>
                  </a:moveTo>
                  <a:cubicBezTo>
                    <a:pt x="179" y="1"/>
                    <a:pt x="63" y="18"/>
                    <a:pt x="21" y="60"/>
                  </a:cubicBezTo>
                  <a:cubicBezTo>
                    <a:pt x="14" y="67"/>
                    <a:pt x="0" y="78"/>
                    <a:pt x="28" y="120"/>
                  </a:cubicBezTo>
                  <a:cubicBezTo>
                    <a:pt x="109" y="246"/>
                    <a:pt x="260" y="274"/>
                    <a:pt x="371" y="274"/>
                  </a:cubicBezTo>
                  <a:cubicBezTo>
                    <a:pt x="396" y="274"/>
                    <a:pt x="418" y="272"/>
                    <a:pt x="438" y="270"/>
                  </a:cubicBezTo>
                  <a:cubicBezTo>
                    <a:pt x="641" y="253"/>
                    <a:pt x="795" y="165"/>
                    <a:pt x="809" y="130"/>
                  </a:cubicBezTo>
                  <a:cubicBezTo>
                    <a:pt x="813" y="120"/>
                    <a:pt x="781" y="99"/>
                    <a:pt x="781" y="99"/>
                  </a:cubicBezTo>
                  <a:cubicBezTo>
                    <a:pt x="687" y="36"/>
                    <a:pt x="483" y="1"/>
                    <a:pt x="308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553" name="Google Shape;7553;p105"/>
            <p:cNvSpPr/>
            <p:nvPr/>
          </p:nvSpPr>
          <p:spPr>
            <a:xfrm>
              <a:off x="1591976" y="2466518"/>
              <a:ext cx="8907" cy="7115"/>
            </a:xfrm>
            <a:custGeom>
              <a:avLst/>
              <a:gdLst/>
              <a:ahLst/>
              <a:cxnLst/>
              <a:rect l="l" t="t" r="r" b="b"/>
              <a:pathLst>
                <a:path w="656" h="524" extrusionOk="0">
                  <a:moveTo>
                    <a:pt x="619" y="1"/>
                  </a:moveTo>
                  <a:cubicBezTo>
                    <a:pt x="614" y="1"/>
                    <a:pt x="610" y="1"/>
                    <a:pt x="606" y="3"/>
                  </a:cubicBezTo>
                  <a:cubicBezTo>
                    <a:pt x="431" y="3"/>
                    <a:pt x="78" y="255"/>
                    <a:pt x="18" y="434"/>
                  </a:cubicBezTo>
                  <a:cubicBezTo>
                    <a:pt x="1" y="486"/>
                    <a:pt x="18" y="500"/>
                    <a:pt x="43" y="511"/>
                  </a:cubicBezTo>
                  <a:cubicBezTo>
                    <a:pt x="59" y="519"/>
                    <a:pt x="79" y="523"/>
                    <a:pt x="100" y="523"/>
                  </a:cubicBezTo>
                  <a:cubicBezTo>
                    <a:pt x="197" y="523"/>
                    <a:pt x="338" y="442"/>
                    <a:pt x="470" y="304"/>
                  </a:cubicBezTo>
                  <a:cubicBezTo>
                    <a:pt x="620" y="147"/>
                    <a:pt x="655" y="28"/>
                    <a:pt x="645" y="7"/>
                  </a:cubicBezTo>
                  <a:cubicBezTo>
                    <a:pt x="641" y="3"/>
                    <a:pt x="638" y="3"/>
                    <a:pt x="634" y="3"/>
                  </a:cubicBezTo>
                  <a:cubicBezTo>
                    <a:pt x="629" y="1"/>
                    <a:pt x="624" y="1"/>
                    <a:pt x="619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554" name="Google Shape;7554;p105"/>
            <p:cNvSpPr/>
            <p:nvPr/>
          </p:nvSpPr>
          <p:spPr>
            <a:xfrm>
              <a:off x="1602621" y="2468718"/>
              <a:ext cx="10862" cy="5540"/>
            </a:xfrm>
            <a:custGeom>
              <a:avLst/>
              <a:gdLst/>
              <a:ahLst/>
              <a:cxnLst/>
              <a:rect l="l" t="t" r="r" b="b"/>
              <a:pathLst>
                <a:path w="800" h="408" extrusionOk="0">
                  <a:moveTo>
                    <a:pt x="660" y="1"/>
                  </a:moveTo>
                  <a:cubicBezTo>
                    <a:pt x="633" y="1"/>
                    <a:pt x="604" y="5"/>
                    <a:pt x="572" y="13"/>
                  </a:cubicBezTo>
                  <a:cubicBezTo>
                    <a:pt x="309" y="72"/>
                    <a:pt x="29" y="317"/>
                    <a:pt x="1" y="401"/>
                  </a:cubicBezTo>
                  <a:cubicBezTo>
                    <a:pt x="15" y="405"/>
                    <a:pt x="32" y="407"/>
                    <a:pt x="53" y="407"/>
                  </a:cubicBezTo>
                  <a:cubicBezTo>
                    <a:pt x="197" y="407"/>
                    <a:pt x="491" y="316"/>
                    <a:pt x="684" y="188"/>
                  </a:cubicBezTo>
                  <a:cubicBezTo>
                    <a:pt x="782" y="121"/>
                    <a:pt x="799" y="79"/>
                    <a:pt x="799" y="72"/>
                  </a:cubicBezTo>
                  <a:cubicBezTo>
                    <a:pt x="772" y="25"/>
                    <a:pt x="725" y="1"/>
                    <a:pt x="66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555" name="Google Shape;7555;p105"/>
            <p:cNvSpPr/>
            <p:nvPr/>
          </p:nvSpPr>
          <p:spPr>
            <a:xfrm>
              <a:off x="1441633" y="2034672"/>
              <a:ext cx="41181" cy="45838"/>
            </a:xfrm>
            <a:custGeom>
              <a:avLst/>
              <a:gdLst/>
              <a:ahLst/>
              <a:cxnLst/>
              <a:rect l="l" t="t" r="r" b="b"/>
              <a:pathLst>
                <a:path w="3033" h="3376" extrusionOk="0">
                  <a:moveTo>
                    <a:pt x="1117" y="1"/>
                  </a:moveTo>
                  <a:cubicBezTo>
                    <a:pt x="1110" y="25"/>
                    <a:pt x="1100" y="46"/>
                    <a:pt x="1082" y="64"/>
                  </a:cubicBezTo>
                  <a:cubicBezTo>
                    <a:pt x="1019" y="141"/>
                    <a:pt x="869" y="197"/>
                    <a:pt x="687" y="207"/>
                  </a:cubicBezTo>
                  <a:cubicBezTo>
                    <a:pt x="578" y="214"/>
                    <a:pt x="564" y="295"/>
                    <a:pt x="564" y="494"/>
                  </a:cubicBezTo>
                  <a:lnTo>
                    <a:pt x="564" y="540"/>
                  </a:lnTo>
                  <a:cubicBezTo>
                    <a:pt x="564" y="659"/>
                    <a:pt x="494" y="715"/>
                    <a:pt x="435" y="764"/>
                  </a:cubicBezTo>
                  <a:cubicBezTo>
                    <a:pt x="386" y="795"/>
                    <a:pt x="344" y="841"/>
                    <a:pt x="319" y="893"/>
                  </a:cubicBezTo>
                  <a:cubicBezTo>
                    <a:pt x="302" y="932"/>
                    <a:pt x="291" y="974"/>
                    <a:pt x="291" y="1019"/>
                  </a:cubicBezTo>
                  <a:cubicBezTo>
                    <a:pt x="284" y="1096"/>
                    <a:pt x="270" y="1152"/>
                    <a:pt x="141" y="1219"/>
                  </a:cubicBezTo>
                  <a:cubicBezTo>
                    <a:pt x="81" y="1240"/>
                    <a:pt x="32" y="1289"/>
                    <a:pt x="11" y="1352"/>
                  </a:cubicBezTo>
                  <a:cubicBezTo>
                    <a:pt x="1" y="1404"/>
                    <a:pt x="11" y="1457"/>
                    <a:pt x="43" y="1499"/>
                  </a:cubicBezTo>
                  <a:cubicBezTo>
                    <a:pt x="141" y="1642"/>
                    <a:pt x="78" y="1772"/>
                    <a:pt x="39" y="1859"/>
                  </a:cubicBezTo>
                  <a:cubicBezTo>
                    <a:pt x="32" y="1877"/>
                    <a:pt x="25" y="1895"/>
                    <a:pt x="18" y="1912"/>
                  </a:cubicBezTo>
                  <a:cubicBezTo>
                    <a:pt x="46" y="1937"/>
                    <a:pt x="74" y="1958"/>
                    <a:pt x="106" y="1979"/>
                  </a:cubicBezTo>
                  <a:cubicBezTo>
                    <a:pt x="179" y="2021"/>
                    <a:pt x="249" y="2073"/>
                    <a:pt x="312" y="2129"/>
                  </a:cubicBezTo>
                  <a:cubicBezTo>
                    <a:pt x="346" y="2161"/>
                    <a:pt x="365" y="2171"/>
                    <a:pt x="381" y="2171"/>
                  </a:cubicBezTo>
                  <a:cubicBezTo>
                    <a:pt x="393" y="2171"/>
                    <a:pt x="403" y="2165"/>
                    <a:pt x="417" y="2157"/>
                  </a:cubicBezTo>
                  <a:cubicBezTo>
                    <a:pt x="431" y="2150"/>
                    <a:pt x="458" y="2134"/>
                    <a:pt x="490" y="2134"/>
                  </a:cubicBezTo>
                  <a:cubicBezTo>
                    <a:pt x="522" y="2134"/>
                    <a:pt x="559" y="2150"/>
                    <a:pt x="592" y="2206"/>
                  </a:cubicBezTo>
                  <a:cubicBezTo>
                    <a:pt x="634" y="2290"/>
                    <a:pt x="631" y="2392"/>
                    <a:pt x="582" y="2472"/>
                  </a:cubicBezTo>
                  <a:cubicBezTo>
                    <a:pt x="536" y="2549"/>
                    <a:pt x="459" y="2609"/>
                    <a:pt x="372" y="2633"/>
                  </a:cubicBezTo>
                  <a:lnTo>
                    <a:pt x="375" y="2640"/>
                  </a:lnTo>
                  <a:lnTo>
                    <a:pt x="386" y="2654"/>
                  </a:lnTo>
                  <a:cubicBezTo>
                    <a:pt x="393" y="2665"/>
                    <a:pt x="396" y="2675"/>
                    <a:pt x="403" y="2686"/>
                  </a:cubicBezTo>
                  <a:lnTo>
                    <a:pt x="410" y="2700"/>
                  </a:lnTo>
                  <a:cubicBezTo>
                    <a:pt x="417" y="2710"/>
                    <a:pt x="421" y="2721"/>
                    <a:pt x="424" y="2735"/>
                  </a:cubicBezTo>
                  <a:cubicBezTo>
                    <a:pt x="424" y="2738"/>
                    <a:pt x="428" y="2742"/>
                    <a:pt x="428" y="2745"/>
                  </a:cubicBezTo>
                  <a:cubicBezTo>
                    <a:pt x="431" y="2756"/>
                    <a:pt x="435" y="2770"/>
                    <a:pt x="435" y="2784"/>
                  </a:cubicBezTo>
                  <a:lnTo>
                    <a:pt x="435" y="2794"/>
                  </a:lnTo>
                  <a:cubicBezTo>
                    <a:pt x="438" y="2805"/>
                    <a:pt x="438" y="2812"/>
                    <a:pt x="435" y="2822"/>
                  </a:cubicBezTo>
                  <a:lnTo>
                    <a:pt x="435" y="2836"/>
                  </a:lnTo>
                  <a:cubicBezTo>
                    <a:pt x="435" y="2843"/>
                    <a:pt x="431" y="2854"/>
                    <a:pt x="431" y="2861"/>
                  </a:cubicBezTo>
                  <a:cubicBezTo>
                    <a:pt x="431" y="2864"/>
                    <a:pt x="431" y="2868"/>
                    <a:pt x="428" y="2871"/>
                  </a:cubicBezTo>
                  <a:cubicBezTo>
                    <a:pt x="421" y="2882"/>
                    <a:pt x="417" y="2896"/>
                    <a:pt x="410" y="2906"/>
                  </a:cubicBezTo>
                  <a:cubicBezTo>
                    <a:pt x="393" y="2927"/>
                    <a:pt x="375" y="2952"/>
                    <a:pt x="354" y="2973"/>
                  </a:cubicBezTo>
                  <a:cubicBezTo>
                    <a:pt x="344" y="2987"/>
                    <a:pt x="333" y="3001"/>
                    <a:pt x="323" y="3015"/>
                  </a:cubicBezTo>
                  <a:cubicBezTo>
                    <a:pt x="344" y="3046"/>
                    <a:pt x="372" y="3074"/>
                    <a:pt x="400" y="3099"/>
                  </a:cubicBezTo>
                  <a:cubicBezTo>
                    <a:pt x="430" y="3127"/>
                    <a:pt x="456" y="3136"/>
                    <a:pt x="484" y="3136"/>
                  </a:cubicBezTo>
                  <a:cubicBezTo>
                    <a:pt x="504" y="3136"/>
                    <a:pt x="525" y="3131"/>
                    <a:pt x="550" y="3127"/>
                  </a:cubicBezTo>
                  <a:lnTo>
                    <a:pt x="592" y="3116"/>
                  </a:lnTo>
                  <a:lnTo>
                    <a:pt x="596" y="3116"/>
                  </a:lnTo>
                  <a:cubicBezTo>
                    <a:pt x="610" y="3116"/>
                    <a:pt x="624" y="3113"/>
                    <a:pt x="638" y="3113"/>
                  </a:cubicBezTo>
                  <a:lnTo>
                    <a:pt x="666" y="3113"/>
                  </a:lnTo>
                  <a:lnTo>
                    <a:pt x="683" y="3116"/>
                  </a:lnTo>
                  <a:lnTo>
                    <a:pt x="690" y="3116"/>
                  </a:lnTo>
                  <a:lnTo>
                    <a:pt x="704" y="3120"/>
                  </a:lnTo>
                  <a:lnTo>
                    <a:pt x="711" y="3123"/>
                  </a:lnTo>
                  <a:lnTo>
                    <a:pt x="725" y="3130"/>
                  </a:lnTo>
                  <a:lnTo>
                    <a:pt x="732" y="3134"/>
                  </a:lnTo>
                  <a:cubicBezTo>
                    <a:pt x="739" y="3137"/>
                    <a:pt x="746" y="3141"/>
                    <a:pt x="753" y="3144"/>
                  </a:cubicBezTo>
                  <a:lnTo>
                    <a:pt x="760" y="3151"/>
                  </a:lnTo>
                  <a:lnTo>
                    <a:pt x="774" y="3162"/>
                  </a:lnTo>
                  <a:lnTo>
                    <a:pt x="781" y="3169"/>
                  </a:lnTo>
                  <a:lnTo>
                    <a:pt x="799" y="3186"/>
                  </a:lnTo>
                  <a:lnTo>
                    <a:pt x="806" y="3193"/>
                  </a:lnTo>
                  <a:cubicBezTo>
                    <a:pt x="813" y="3200"/>
                    <a:pt x="820" y="3207"/>
                    <a:pt x="827" y="3218"/>
                  </a:cubicBezTo>
                  <a:cubicBezTo>
                    <a:pt x="858" y="3267"/>
                    <a:pt x="897" y="3309"/>
                    <a:pt x="939" y="3351"/>
                  </a:cubicBezTo>
                  <a:cubicBezTo>
                    <a:pt x="949" y="3365"/>
                    <a:pt x="967" y="3372"/>
                    <a:pt x="988" y="3375"/>
                  </a:cubicBezTo>
                  <a:cubicBezTo>
                    <a:pt x="995" y="3375"/>
                    <a:pt x="1040" y="3361"/>
                    <a:pt x="1103" y="3207"/>
                  </a:cubicBezTo>
                  <a:cubicBezTo>
                    <a:pt x="1135" y="3134"/>
                    <a:pt x="1166" y="3053"/>
                    <a:pt x="1194" y="2966"/>
                  </a:cubicBezTo>
                  <a:cubicBezTo>
                    <a:pt x="1303" y="2672"/>
                    <a:pt x="1415" y="2364"/>
                    <a:pt x="1639" y="2297"/>
                  </a:cubicBezTo>
                  <a:cubicBezTo>
                    <a:pt x="1670" y="2287"/>
                    <a:pt x="1705" y="2280"/>
                    <a:pt x="1740" y="2269"/>
                  </a:cubicBezTo>
                  <a:cubicBezTo>
                    <a:pt x="2014" y="2192"/>
                    <a:pt x="2427" y="2077"/>
                    <a:pt x="2679" y="1737"/>
                  </a:cubicBezTo>
                  <a:cubicBezTo>
                    <a:pt x="2840" y="1523"/>
                    <a:pt x="2864" y="1429"/>
                    <a:pt x="2878" y="1359"/>
                  </a:cubicBezTo>
                  <a:cubicBezTo>
                    <a:pt x="2892" y="1282"/>
                    <a:pt x="2934" y="1215"/>
                    <a:pt x="2994" y="1170"/>
                  </a:cubicBezTo>
                  <a:lnTo>
                    <a:pt x="3008" y="1159"/>
                  </a:lnTo>
                  <a:lnTo>
                    <a:pt x="3015" y="1152"/>
                  </a:lnTo>
                  <a:lnTo>
                    <a:pt x="3018" y="1149"/>
                  </a:lnTo>
                  <a:lnTo>
                    <a:pt x="3025" y="1142"/>
                  </a:lnTo>
                  <a:lnTo>
                    <a:pt x="3029" y="1135"/>
                  </a:lnTo>
                  <a:lnTo>
                    <a:pt x="3029" y="1131"/>
                  </a:lnTo>
                  <a:cubicBezTo>
                    <a:pt x="3029" y="1128"/>
                    <a:pt x="3029" y="1128"/>
                    <a:pt x="3029" y="1124"/>
                  </a:cubicBezTo>
                  <a:lnTo>
                    <a:pt x="3029" y="1117"/>
                  </a:lnTo>
                  <a:cubicBezTo>
                    <a:pt x="3032" y="1082"/>
                    <a:pt x="2983" y="1016"/>
                    <a:pt x="2927" y="949"/>
                  </a:cubicBezTo>
                  <a:lnTo>
                    <a:pt x="2917" y="935"/>
                  </a:lnTo>
                  <a:lnTo>
                    <a:pt x="2892" y="911"/>
                  </a:lnTo>
                  <a:lnTo>
                    <a:pt x="2885" y="900"/>
                  </a:lnTo>
                  <a:lnTo>
                    <a:pt x="2857" y="872"/>
                  </a:lnTo>
                  <a:lnTo>
                    <a:pt x="2833" y="844"/>
                  </a:lnTo>
                  <a:cubicBezTo>
                    <a:pt x="2808" y="816"/>
                    <a:pt x="2763" y="764"/>
                    <a:pt x="2714" y="715"/>
                  </a:cubicBezTo>
                  <a:lnTo>
                    <a:pt x="2693" y="694"/>
                  </a:lnTo>
                  <a:lnTo>
                    <a:pt x="2682" y="683"/>
                  </a:lnTo>
                  <a:lnTo>
                    <a:pt x="2651" y="652"/>
                  </a:lnTo>
                  <a:lnTo>
                    <a:pt x="2619" y="624"/>
                  </a:lnTo>
                  <a:cubicBezTo>
                    <a:pt x="2602" y="603"/>
                    <a:pt x="2581" y="585"/>
                    <a:pt x="2560" y="571"/>
                  </a:cubicBezTo>
                  <a:cubicBezTo>
                    <a:pt x="2553" y="564"/>
                    <a:pt x="2542" y="557"/>
                    <a:pt x="2532" y="554"/>
                  </a:cubicBezTo>
                  <a:cubicBezTo>
                    <a:pt x="2525" y="557"/>
                    <a:pt x="2521" y="564"/>
                    <a:pt x="2514" y="568"/>
                  </a:cubicBezTo>
                  <a:cubicBezTo>
                    <a:pt x="2465" y="603"/>
                    <a:pt x="2386" y="623"/>
                    <a:pt x="2300" y="623"/>
                  </a:cubicBezTo>
                  <a:cubicBezTo>
                    <a:pt x="2214" y="623"/>
                    <a:pt x="2120" y="603"/>
                    <a:pt x="2042" y="557"/>
                  </a:cubicBezTo>
                  <a:cubicBezTo>
                    <a:pt x="1975" y="515"/>
                    <a:pt x="1916" y="466"/>
                    <a:pt x="1866" y="410"/>
                  </a:cubicBezTo>
                  <a:cubicBezTo>
                    <a:pt x="1814" y="358"/>
                    <a:pt x="1772" y="312"/>
                    <a:pt x="1733" y="312"/>
                  </a:cubicBezTo>
                  <a:lnTo>
                    <a:pt x="1695" y="312"/>
                  </a:lnTo>
                  <a:lnTo>
                    <a:pt x="1674" y="305"/>
                  </a:lnTo>
                  <a:lnTo>
                    <a:pt x="1660" y="302"/>
                  </a:lnTo>
                  <a:lnTo>
                    <a:pt x="1639" y="295"/>
                  </a:lnTo>
                  <a:lnTo>
                    <a:pt x="1625" y="291"/>
                  </a:lnTo>
                  <a:lnTo>
                    <a:pt x="1597" y="281"/>
                  </a:lnTo>
                  <a:lnTo>
                    <a:pt x="1583" y="274"/>
                  </a:lnTo>
                  <a:lnTo>
                    <a:pt x="1548" y="260"/>
                  </a:lnTo>
                  <a:lnTo>
                    <a:pt x="1541" y="256"/>
                  </a:lnTo>
                  <a:lnTo>
                    <a:pt x="1495" y="232"/>
                  </a:lnTo>
                  <a:lnTo>
                    <a:pt x="1481" y="225"/>
                  </a:lnTo>
                  <a:lnTo>
                    <a:pt x="1450" y="207"/>
                  </a:lnTo>
                  <a:lnTo>
                    <a:pt x="1432" y="197"/>
                  </a:lnTo>
                  <a:lnTo>
                    <a:pt x="1401" y="183"/>
                  </a:lnTo>
                  <a:lnTo>
                    <a:pt x="1380" y="169"/>
                  </a:lnTo>
                  <a:lnTo>
                    <a:pt x="1352" y="151"/>
                  </a:lnTo>
                  <a:lnTo>
                    <a:pt x="1331" y="141"/>
                  </a:lnTo>
                  <a:lnTo>
                    <a:pt x="1299" y="123"/>
                  </a:lnTo>
                  <a:lnTo>
                    <a:pt x="1285" y="113"/>
                  </a:lnTo>
                  <a:lnTo>
                    <a:pt x="1236" y="85"/>
                  </a:lnTo>
                  <a:lnTo>
                    <a:pt x="1226" y="74"/>
                  </a:lnTo>
                  <a:lnTo>
                    <a:pt x="1191" y="53"/>
                  </a:lnTo>
                  <a:lnTo>
                    <a:pt x="1173" y="39"/>
                  </a:lnTo>
                  <a:lnTo>
                    <a:pt x="1149" y="22"/>
                  </a:lnTo>
                  <a:lnTo>
                    <a:pt x="1128" y="8"/>
                  </a:lnTo>
                  <a:lnTo>
                    <a:pt x="1117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556" name="Google Shape;7556;p105"/>
            <p:cNvSpPr/>
            <p:nvPr/>
          </p:nvSpPr>
          <p:spPr>
            <a:xfrm>
              <a:off x="1464633" y="2038813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557" name="Google Shape;7557;p105"/>
            <p:cNvSpPr/>
            <p:nvPr/>
          </p:nvSpPr>
          <p:spPr>
            <a:xfrm>
              <a:off x="1462501" y="2038053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558" name="Google Shape;7558;p105"/>
            <p:cNvSpPr/>
            <p:nvPr/>
          </p:nvSpPr>
          <p:spPr>
            <a:xfrm>
              <a:off x="1475767" y="2042140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0" y="18"/>
                  </a:moveTo>
                  <a:cubicBezTo>
                    <a:pt x="7" y="11"/>
                    <a:pt x="11" y="7"/>
                    <a:pt x="18" y="0"/>
                  </a:cubicBezTo>
                  <a:cubicBezTo>
                    <a:pt x="11" y="7"/>
                    <a:pt x="7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559" name="Google Shape;7559;p105"/>
            <p:cNvSpPr/>
            <p:nvPr/>
          </p:nvSpPr>
          <p:spPr>
            <a:xfrm>
              <a:off x="1463112" y="203833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560" name="Google Shape;7560;p105"/>
            <p:cNvSpPr/>
            <p:nvPr/>
          </p:nvSpPr>
          <p:spPr>
            <a:xfrm>
              <a:off x="1464158" y="203871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561" name="Google Shape;7561;p105"/>
            <p:cNvSpPr/>
            <p:nvPr/>
          </p:nvSpPr>
          <p:spPr>
            <a:xfrm>
              <a:off x="1463642" y="2038569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562" name="Google Shape;7562;p105"/>
            <p:cNvSpPr/>
            <p:nvPr/>
          </p:nvSpPr>
          <p:spPr>
            <a:xfrm>
              <a:off x="1478048" y="2043891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563" name="Google Shape;7563;p105"/>
            <p:cNvSpPr/>
            <p:nvPr/>
          </p:nvSpPr>
          <p:spPr>
            <a:xfrm>
              <a:off x="1478428" y="2044326"/>
              <a:ext cx="1670" cy="1819"/>
            </a:xfrm>
            <a:custGeom>
              <a:avLst/>
              <a:gdLst/>
              <a:ahLst/>
              <a:cxnLst/>
              <a:rect l="l" t="t" r="r" b="b"/>
              <a:pathLst>
                <a:path w="123" h="134" extrusionOk="0">
                  <a:moveTo>
                    <a:pt x="0" y="1"/>
                  </a:moveTo>
                  <a:lnTo>
                    <a:pt x="0" y="1"/>
                  </a:lnTo>
                  <a:cubicBezTo>
                    <a:pt x="49" y="49"/>
                    <a:pt x="91" y="98"/>
                    <a:pt x="116" y="130"/>
                  </a:cubicBezTo>
                  <a:lnTo>
                    <a:pt x="123" y="133"/>
                  </a:lnTo>
                  <a:cubicBezTo>
                    <a:pt x="98" y="105"/>
                    <a:pt x="53" y="53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564" name="Google Shape;7564;p105"/>
            <p:cNvSpPr/>
            <p:nvPr/>
          </p:nvSpPr>
          <p:spPr>
            <a:xfrm>
              <a:off x="1459026" y="2036152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565" name="Google Shape;7565;p105"/>
            <p:cNvSpPr/>
            <p:nvPr/>
          </p:nvSpPr>
          <p:spPr>
            <a:xfrm>
              <a:off x="1457559" y="2035147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566" name="Google Shape;7566;p105"/>
            <p:cNvSpPr/>
            <p:nvPr/>
          </p:nvSpPr>
          <p:spPr>
            <a:xfrm>
              <a:off x="1458265" y="2035622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567" name="Google Shape;7567;p105"/>
            <p:cNvSpPr/>
            <p:nvPr/>
          </p:nvSpPr>
          <p:spPr>
            <a:xfrm>
              <a:off x="1477192" y="2043090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0" y="0"/>
                  </a:moveTo>
                  <a:lnTo>
                    <a:pt x="32" y="28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568" name="Google Shape;7568;p105"/>
            <p:cNvSpPr/>
            <p:nvPr/>
          </p:nvSpPr>
          <p:spPr>
            <a:xfrm>
              <a:off x="1460356" y="2036912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569" name="Google Shape;7569;p105"/>
            <p:cNvSpPr/>
            <p:nvPr/>
          </p:nvSpPr>
          <p:spPr>
            <a:xfrm>
              <a:off x="1456935" y="2034726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570" name="Google Shape;7570;p105"/>
            <p:cNvSpPr/>
            <p:nvPr/>
          </p:nvSpPr>
          <p:spPr>
            <a:xfrm>
              <a:off x="1459691" y="2036532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571" name="Google Shape;7571;p105"/>
            <p:cNvSpPr/>
            <p:nvPr/>
          </p:nvSpPr>
          <p:spPr>
            <a:xfrm>
              <a:off x="1461021" y="2037293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572" name="Google Shape;7572;p105"/>
            <p:cNvSpPr/>
            <p:nvPr/>
          </p:nvSpPr>
          <p:spPr>
            <a:xfrm>
              <a:off x="1461687" y="2037673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573" name="Google Shape;7573;p105"/>
            <p:cNvSpPr/>
            <p:nvPr/>
          </p:nvSpPr>
          <p:spPr>
            <a:xfrm>
              <a:off x="1452522" y="207797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11"/>
                    <a:pt x="14" y="18"/>
                    <a:pt x="21" y="29"/>
                  </a:cubicBezTo>
                  <a:cubicBezTo>
                    <a:pt x="14" y="18"/>
                    <a:pt x="7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574" name="Google Shape;7574;p105"/>
            <p:cNvSpPr/>
            <p:nvPr/>
          </p:nvSpPr>
          <p:spPr>
            <a:xfrm>
              <a:off x="1480084" y="2046131"/>
              <a:ext cx="733" cy="815"/>
            </a:xfrm>
            <a:custGeom>
              <a:avLst/>
              <a:gdLst/>
              <a:ahLst/>
              <a:cxnLst/>
              <a:rect l="l" t="t" r="r" b="b"/>
              <a:pathLst>
                <a:path w="54" h="60" extrusionOk="0">
                  <a:moveTo>
                    <a:pt x="1" y="0"/>
                  </a:moveTo>
                  <a:lnTo>
                    <a:pt x="25" y="28"/>
                  </a:lnTo>
                  <a:lnTo>
                    <a:pt x="53" y="60"/>
                  </a:lnTo>
                  <a:lnTo>
                    <a:pt x="15" y="14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575" name="Google Shape;7575;p105"/>
            <p:cNvSpPr/>
            <p:nvPr/>
          </p:nvSpPr>
          <p:spPr>
            <a:xfrm>
              <a:off x="1449100" y="2076925"/>
              <a:ext cx="530" cy="109"/>
            </a:xfrm>
            <a:custGeom>
              <a:avLst/>
              <a:gdLst/>
              <a:ahLst/>
              <a:cxnLst/>
              <a:rect l="l" t="t" r="r" b="b"/>
              <a:pathLst>
                <a:path w="39" h="8" extrusionOk="0">
                  <a:moveTo>
                    <a:pt x="39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576" name="Google Shape;7576;p105"/>
            <p:cNvSpPr/>
            <p:nvPr/>
          </p:nvSpPr>
          <p:spPr>
            <a:xfrm>
              <a:off x="1446724" y="207046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577" name="Google Shape;7577;p105"/>
            <p:cNvSpPr/>
            <p:nvPr/>
          </p:nvSpPr>
          <p:spPr>
            <a:xfrm>
              <a:off x="1451897" y="2077400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578" name="Google Shape;7578;p105"/>
            <p:cNvSpPr/>
            <p:nvPr/>
          </p:nvSpPr>
          <p:spPr>
            <a:xfrm>
              <a:off x="1447390" y="2071698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4"/>
                    <a:pt x="4" y="11"/>
                    <a:pt x="4" y="11"/>
                  </a:cubicBezTo>
                  <a:cubicBezTo>
                    <a:pt x="4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579" name="Google Shape;7579;p105"/>
            <p:cNvSpPr/>
            <p:nvPr/>
          </p:nvSpPr>
          <p:spPr>
            <a:xfrm>
              <a:off x="1447104" y="2071087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580" name="Google Shape;7580;p105"/>
            <p:cNvSpPr/>
            <p:nvPr/>
          </p:nvSpPr>
          <p:spPr>
            <a:xfrm>
              <a:off x="1447580" y="207293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581" name="Google Shape;7581;p105"/>
            <p:cNvSpPr/>
            <p:nvPr/>
          </p:nvSpPr>
          <p:spPr>
            <a:xfrm>
              <a:off x="1482705" y="2049974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582" name="Google Shape;7582;p105"/>
            <p:cNvSpPr/>
            <p:nvPr/>
          </p:nvSpPr>
          <p:spPr>
            <a:xfrm>
              <a:off x="1452807" y="2078351"/>
              <a:ext cx="1534" cy="1819"/>
            </a:xfrm>
            <a:custGeom>
              <a:avLst/>
              <a:gdLst/>
              <a:ahLst/>
              <a:cxnLst/>
              <a:rect l="l" t="t" r="r" b="b"/>
              <a:pathLst>
                <a:path w="113" h="134" extrusionOk="0">
                  <a:moveTo>
                    <a:pt x="0" y="1"/>
                  </a:moveTo>
                  <a:lnTo>
                    <a:pt x="0" y="1"/>
                  </a:lnTo>
                  <a:cubicBezTo>
                    <a:pt x="35" y="50"/>
                    <a:pt x="70" y="92"/>
                    <a:pt x="112" y="134"/>
                  </a:cubicBezTo>
                  <a:cubicBezTo>
                    <a:pt x="70" y="92"/>
                    <a:pt x="35" y="4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583" name="Google Shape;7583;p105"/>
            <p:cNvSpPr/>
            <p:nvPr/>
          </p:nvSpPr>
          <p:spPr>
            <a:xfrm>
              <a:off x="1482460" y="2050313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584" name="Google Shape;7584;p105"/>
            <p:cNvSpPr/>
            <p:nvPr/>
          </p:nvSpPr>
          <p:spPr>
            <a:xfrm>
              <a:off x="1482610" y="205012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585" name="Google Shape;7585;p105"/>
            <p:cNvSpPr/>
            <p:nvPr/>
          </p:nvSpPr>
          <p:spPr>
            <a:xfrm>
              <a:off x="1447390" y="2073463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4"/>
                    <a:pt x="0" y="7"/>
                    <a:pt x="0" y="11"/>
                  </a:cubicBezTo>
                  <a:cubicBezTo>
                    <a:pt x="4" y="7"/>
                    <a:pt x="4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586" name="Google Shape;7586;p105"/>
            <p:cNvSpPr/>
            <p:nvPr/>
          </p:nvSpPr>
          <p:spPr>
            <a:xfrm>
              <a:off x="1481320" y="2047598"/>
              <a:ext cx="1453" cy="2295"/>
            </a:xfrm>
            <a:custGeom>
              <a:avLst/>
              <a:gdLst/>
              <a:ahLst/>
              <a:cxnLst/>
              <a:rect l="l" t="t" r="r" b="b"/>
              <a:pathLst>
                <a:path w="107" h="169" extrusionOk="0">
                  <a:moveTo>
                    <a:pt x="1" y="1"/>
                  </a:moveTo>
                  <a:cubicBezTo>
                    <a:pt x="43" y="50"/>
                    <a:pt x="78" y="93"/>
                    <a:pt x="95" y="127"/>
                  </a:cubicBezTo>
                  <a:lnTo>
                    <a:pt x="95" y="127"/>
                  </a:lnTo>
                  <a:cubicBezTo>
                    <a:pt x="77" y="91"/>
                    <a:pt x="41" y="46"/>
                    <a:pt x="1" y="1"/>
                  </a:cubicBezTo>
                  <a:close/>
                  <a:moveTo>
                    <a:pt x="95" y="127"/>
                  </a:moveTo>
                  <a:cubicBezTo>
                    <a:pt x="103" y="143"/>
                    <a:pt x="107" y="158"/>
                    <a:pt x="106" y="169"/>
                  </a:cubicBezTo>
                  <a:cubicBezTo>
                    <a:pt x="107" y="157"/>
                    <a:pt x="103" y="143"/>
                    <a:pt x="95" y="127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587" name="Google Shape;7587;p105"/>
            <p:cNvSpPr/>
            <p:nvPr/>
          </p:nvSpPr>
          <p:spPr>
            <a:xfrm>
              <a:off x="1451571" y="2077170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4"/>
                  </a:moveTo>
                  <a:cubicBezTo>
                    <a:pt x="14" y="7"/>
                    <a:pt x="7" y="4"/>
                    <a:pt x="0" y="0"/>
                  </a:cubicBezTo>
                  <a:cubicBezTo>
                    <a:pt x="7" y="4"/>
                    <a:pt x="14" y="7"/>
                    <a:pt x="21" y="14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588" name="Google Shape;7588;p105"/>
            <p:cNvSpPr/>
            <p:nvPr/>
          </p:nvSpPr>
          <p:spPr>
            <a:xfrm>
              <a:off x="1450947" y="2076980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589" name="Google Shape;7589;p105"/>
            <p:cNvSpPr/>
            <p:nvPr/>
          </p:nvSpPr>
          <p:spPr>
            <a:xfrm>
              <a:off x="1452237" y="2077645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590" name="Google Shape;7590;p105"/>
            <p:cNvSpPr/>
            <p:nvPr/>
          </p:nvSpPr>
          <p:spPr>
            <a:xfrm>
              <a:off x="1449671" y="2076884"/>
              <a:ext cx="625" cy="54"/>
            </a:xfrm>
            <a:custGeom>
              <a:avLst/>
              <a:gdLst/>
              <a:ahLst/>
              <a:cxnLst/>
              <a:rect l="l" t="t" r="r" b="b"/>
              <a:pathLst>
                <a:path w="46" h="4" extrusionOk="0">
                  <a:moveTo>
                    <a:pt x="46" y="0"/>
                  </a:moveTo>
                  <a:cubicBezTo>
                    <a:pt x="28" y="0"/>
                    <a:pt x="14" y="0"/>
                    <a:pt x="0" y="4"/>
                  </a:cubicBezTo>
                  <a:cubicBezTo>
                    <a:pt x="14" y="0"/>
                    <a:pt x="28" y="0"/>
                    <a:pt x="46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591" name="Google Shape;7591;p105"/>
            <p:cNvSpPr/>
            <p:nvPr/>
          </p:nvSpPr>
          <p:spPr>
            <a:xfrm>
              <a:off x="1450621" y="207688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592" name="Google Shape;7592;p105"/>
            <p:cNvSpPr/>
            <p:nvPr/>
          </p:nvSpPr>
          <p:spPr>
            <a:xfrm>
              <a:off x="1451286" y="2077075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593" name="Google Shape;7593;p105"/>
            <p:cNvSpPr/>
            <p:nvPr/>
          </p:nvSpPr>
          <p:spPr>
            <a:xfrm>
              <a:off x="1450336" y="2076884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594" name="Google Shape;7594;p105"/>
            <p:cNvSpPr/>
            <p:nvPr/>
          </p:nvSpPr>
          <p:spPr>
            <a:xfrm>
              <a:off x="1447580" y="2072417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595" name="Google Shape;7595;p105"/>
            <p:cNvSpPr/>
            <p:nvPr/>
          </p:nvSpPr>
          <p:spPr>
            <a:xfrm>
              <a:off x="1480899" y="2047082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596" name="Google Shape;7596;p105"/>
            <p:cNvSpPr/>
            <p:nvPr/>
          </p:nvSpPr>
          <p:spPr>
            <a:xfrm>
              <a:off x="1479989" y="2046077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8" y="4"/>
                  </a:moveTo>
                  <a:lnTo>
                    <a:pt x="1" y="1"/>
                  </a:lnTo>
                  <a:lnTo>
                    <a:pt x="8" y="4"/>
                  </a:lnTo>
                  <a:lnTo>
                    <a:pt x="22" y="22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597" name="Google Shape;7597;p105"/>
            <p:cNvSpPr/>
            <p:nvPr/>
          </p:nvSpPr>
          <p:spPr>
            <a:xfrm>
              <a:off x="1504429" y="1192826"/>
              <a:ext cx="453000" cy="337170"/>
            </a:xfrm>
            <a:custGeom>
              <a:avLst/>
              <a:gdLst/>
              <a:ahLst/>
              <a:cxnLst/>
              <a:rect l="l" t="t" r="r" b="b"/>
              <a:pathLst>
                <a:path w="33364" h="24833" extrusionOk="0">
                  <a:moveTo>
                    <a:pt x="22952" y="0"/>
                  </a:moveTo>
                  <a:cubicBezTo>
                    <a:pt x="22824" y="0"/>
                    <a:pt x="22695" y="5"/>
                    <a:pt x="22570" y="14"/>
                  </a:cubicBezTo>
                  <a:cubicBezTo>
                    <a:pt x="22217" y="39"/>
                    <a:pt x="21667" y="46"/>
                    <a:pt x="21184" y="53"/>
                  </a:cubicBezTo>
                  <a:cubicBezTo>
                    <a:pt x="20778" y="60"/>
                    <a:pt x="20431" y="63"/>
                    <a:pt x="20291" y="77"/>
                  </a:cubicBezTo>
                  <a:cubicBezTo>
                    <a:pt x="20179" y="91"/>
                    <a:pt x="20067" y="112"/>
                    <a:pt x="19958" y="144"/>
                  </a:cubicBezTo>
                  <a:cubicBezTo>
                    <a:pt x="19822" y="186"/>
                    <a:pt x="19679" y="207"/>
                    <a:pt x="19539" y="207"/>
                  </a:cubicBezTo>
                  <a:cubicBezTo>
                    <a:pt x="19528" y="207"/>
                    <a:pt x="19518" y="207"/>
                    <a:pt x="19507" y="207"/>
                  </a:cubicBezTo>
                  <a:cubicBezTo>
                    <a:pt x="19486" y="205"/>
                    <a:pt x="19464" y="205"/>
                    <a:pt x="19443" y="205"/>
                  </a:cubicBezTo>
                  <a:cubicBezTo>
                    <a:pt x="19233" y="205"/>
                    <a:pt x="19032" y="265"/>
                    <a:pt x="19006" y="319"/>
                  </a:cubicBezTo>
                  <a:cubicBezTo>
                    <a:pt x="19003" y="329"/>
                    <a:pt x="19017" y="347"/>
                    <a:pt x="19024" y="357"/>
                  </a:cubicBezTo>
                  <a:cubicBezTo>
                    <a:pt x="19160" y="504"/>
                    <a:pt x="19104" y="620"/>
                    <a:pt x="19073" y="662"/>
                  </a:cubicBezTo>
                  <a:cubicBezTo>
                    <a:pt x="19008" y="754"/>
                    <a:pt x="18871" y="802"/>
                    <a:pt x="18752" y="802"/>
                  </a:cubicBezTo>
                  <a:cubicBezTo>
                    <a:pt x="18703" y="802"/>
                    <a:pt x="18658" y="794"/>
                    <a:pt x="18621" y="777"/>
                  </a:cubicBezTo>
                  <a:cubicBezTo>
                    <a:pt x="18548" y="753"/>
                    <a:pt x="18506" y="676"/>
                    <a:pt x="18523" y="599"/>
                  </a:cubicBezTo>
                  <a:cubicBezTo>
                    <a:pt x="18530" y="553"/>
                    <a:pt x="18488" y="518"/>
                    <a:pt x="18450" y="497"/>
                  </a:cubicBezTo>
                  <a:cubicBezTo>
                    <a:pt x="18354" y="440"/>
                    <a:pt x="18210" y="411"/>
                    <a:pt x="18077" y="411"/>
                  </a:cubicBezTo>
                  <a:cubicBezTo>
                    <a:pt x="17957" y="411"/>
                    <a:pt x="17846" y="435"/>
                    <a:pt x="17788" y="483"/>
                  </a:cubicBezTo>
                  <a:cubicBezTo>
                    <a:pt x="17724" y="536"/>
                    <a:pt x="17624" y="555"/>
                    <a:pt x="17500" y="555"/>
                  </a:cubicBezTo>
                  <a:cubicBezTo>
                    <a:pt x="17346" y="555"/>
                    <a:pt x="17155" y="525"/>
                    <a:pt x="16958" y="494"/>
                  </a:cubicBezTo>
                  <a:cubicBezTo>
                    <a:pt x="16798" y="469"/>
                    <a:pt x="16599" y="437"/>
                    <a:pt x="16462" y="437"/>
                  </a:cubicBezTo>
                  <a:cubicBezTo>
                    <a:pt x="16387" y="437"/>
                    <a:pt x="16330" y="447"/>
                    <a:pt x="16311" y="473"/>
                  </a:cubicBezTo>
                  <a:cubicBezTo>
                    <a:pt x="16195" y="623"/>
                    <a:pt x="15719" y="651"/>
                    <a:pt x="15057" y="672"/>
                  </a:cubicBezTo>
                  <a:cubicBezTo>
                    <a:pt x="14858" y="672"/>
                    <a:pt x="14658" y="686"/>
                    <a:pt x="14462" y="707"/>
                  </a:cubicBezTo>
                  <a:cubicBezTo>
                    <a:pt x="14515" y="742"/>
                    <a:pt x="14609" y="791"/>
                    <a:pt x="14676" y="826"/>
                  </a:cubicBezTo>
                  <a:cubicBezTo>
                    <a:pt x="14931" y="956"/>
                    <a:pt x="15085" y="1040"/>
                    <a:pt x="15064" y="1159"/>
                  </a:cubicBezTo>
                  <a:cubicBezTo>
                    <a:pt x="15040" y="1274"/>
                    <a:pt x="14868" y="1285"/>
                    <a:pt x="14543" y="1299"/>
                  </a:cubicBezTo>
                  <a:cubicBezTo>
                    <a:pt x="14389" y="1306"/>
                    <a:pt x="14105" y="1323"/>
                    <a:pt x="14060" y="1369"/>
                  </a:cubicBezTo>
                  <a:cubicBezTo>
                    <a:pt x="14067" y="1376"/>
                    <a:pt x="14070" y="1386"/>
                    <a:pt x="14077" y="1393"/>
                  </a:cubicBezTo>
                  <a:cubicBezTo>
                    <a:pt x="14189" y="1523"/>
                    <a:pt x="14427" y="1645"/>
                    <a:pt x="14686" y="1772"/>
                  </a:cubicBezTo>
                  <a:cubicBezTo>
                    <a:pt x="14970" y="1915"/>
                    <a:pt x="15267" y="2066"/>
                    <a:pt x="15463" y="2262"/>
                  </a:cubicBezTo>
                  <a:cubicBezTo>
                    <a:pt x="15519" y="2314"/>
                    <a:pt x="15642" y="2440"/>
                    <a:pt x="15572" y="2528"/>
                  </a:cubicBezTo>
                  <a:cubicBezTo>
                    <a:pt x="15549" y="2555"/>
                    <a:pt x="15511" y="2566"/>
                    <a:pt x="15463" y="2566"/>
                  </a:cubicBezTo>
                  <a:cubicBezTo>
                    <a:pt x="15233" y="2566"/>
                    <a:pt x="14774" y="2300"/>
                    <a:pt x="14672" y="2234"/>
                  </a:cubicBezTo>
                  <a:cubicBezTo>
                    <a:pt x="14480" y="2108"/>
                    <a:pt x="14263" y="2066"/>
                    <a:pt x="14053" y="2024"/>
                  </a:cubicBezTo>
                  <a:cubicBezTo>
                    <a:pt x="13818" y="1975"/>
                    <a:pt x="13594" y="1929"/>
                    <a:pt x="13447" y="1772"/>
                  </a:cubicBezTo>
                  <a:cubicBezTo>
                    <a:pt x="13251" y="1565"/>
                    <a:pt x="12657" y="1411"/>
                    <a:pt x="12299" y="1411"/>
                  </a:cubicBezTo>
                  <a:cubicBezTo>
                    <a:pt x="12191" y="1411"/>
                    <a:pt x="12104" y="1426"/>
                    <a:pt x="12057" y="1456"/>
                  </a:cubicBezTo>
                  <a:cubicBezTo>
                    <a:pt x="12050" y="1463"/>
                    <a:pt x="12033" y="1474"/>
                    <a:pt x="12033" y="1488"/>
                  </a:cubicBezTo>
                  <a:cubicBezTo>
                    <a:pt x="12033" y="1554"/>
                    <a:pt x="12239" y="1691"/>
                    <a:pt x="12376" y="1786"/>
                  </a:cubicBezTo>
                  <a:cubicBezTo>
                    <a:pt x="12607" y="1943"/>
                    <a:pt x="12750" y="2045"/>
                    <a:pt x="12750" y="2164"/>
                  </a:cubicBezTo>
                  <a:cubicBezTo>
                    <a:pt x="12750" y="2202"/>
                    <a:pt x="12733" y="2241"/>
                    <a:pt x="12701" y="2269"/>
                  </a:cubicBezTo>
                  <a:cubicBezTo>
                    <a:pt x="12662" y="2301"/>
                    <a:pt x="12604" y="2313"/>
                    <a:pt x="12535" y="2313"/>
                  </a:cubicBezTo>
                  <a:cubicBezTo>
                    <a:pt x="12449" y="2313"/>
                    <a:pt x="12346" y="2295"/>
                    <a:pt x="12239" y="2276"/>
                  </a:cubicBezTo>
                  <a:cubicBezTo>
                    <a:pt x="12165" y="2262"/>
                    <a:pt x="12063" y="2245"/>
                    <a:pt x="12004" y="2245"/>
                  </a:cubicBezTo>
                  <a:cubicBezTo>
                    <a:pt x="11985" y="2245"/>
                    <a:pt x="11970" y="2247"/>
                    <a:pt x="11963" y="2251"/>
                  </a:cubicBezTo>
                  <a:cubicBezTo>
                    <a:pt x="11945" y="2264"/>
                    <a:pt x="11925" y="2270"/>
                    <a:pt x="11903" y="2270"/>
                  </a:cubicBezTo>
                  <a:cubicBezTo>
                    <a:pt x="11816" y="2270"/>
                    <a:pt x="11694" y="2178"/>
                    <a:pt x="11518" y="2045"/>
                  </a:cubicBezTo>
                  <a:cubicBezTo>
                    <a:pt x="11322" y="1898"/>
                    <a:pt x="11077" y="1712"/>
                    <a:pt x="10923" y="1712"/>
                  </a:cubicBezTo>
                  <a:cubicBezTo>
                    <a:pt x="10853" y="1712"/>
                    <a:pt x="10839" y="1726"/>
                    <a:pt x="10835" y="1730"/>
                  </a:cubicBezTo>
                  <a:cubicBezTo>
                    <a:pt x="10818" y="1754"/>
                    <a:pt x="10846" y="1849"/>
                    <a:pt x="10867" y="1926"/>
                  </a:cubicBezTo>
                  <a:cubicBezTo>
                    <a:pt x="10909" y="2062"/>
                    <a:pt x="10933" y="2199"/>
                    <a:pt x="10937" y="2342"/>
                  </a:cubicBezTo>
                  <a:cubicBezTo>
                    <a:pt x="10937" y="2615"/>
                    <a:pt x="10695" y="2818"/>
                    <a:pt x="10524" y="2878"/>
                  </a:cubicBezTo>
                  <a:cubicBezTo>
                    <a:pt x="10489" y="2890"/>
                    <a:pt x="10461" y="2894"/>
                    <a:pt x="10437" y="2894"/>
                  </a:cubicBezTo>
                  <a:cubicBezTo>
                    <a:pt x="10384" y="2894"/>
                    <a:pt x="10357" y="2871"/>
                    <a:pt x="10345" y="2857"/>
                  </a:cubicBezTo>
                  <a:cubicBezTo>
                    <a:pt x="10310" y="2811"/>
                    <a:pt x="10317" y="2752"/>
                    <a:pt x="10366" y="2678"/>
                  </a:cubicBezTo>
                  <a:cubicBezTo>
                    <a:pt x="10454" y="2542"/>
                    <a:pt x="10457" y="2265"/>
                    <a:pt x="10377" y="2017"/>
                  </a:cubicBezTo>
                  <a:cubicBezTo>
                    <a:pt x="10317" y="1831"/>
                    <a:pt x="10219" y="1702"/>
                    <a:pt x="10107" y="1660"/>
                  </a:cubicBezTo>
                  <a:cubicBezTo>
                    <a:pt x="10067" y="1644"/>
                    <a:pt x="10017" y="1637"/>
                    <a:pt x="9959" y="1637"/>
                  </a:cubicBezTo>
                  <a:cubicBezTo>
                    <a:pt x="9770" y="1637"/>
                    <a:pt x="9502" y="1709"/>
                    <a:pt x="9242" y="1779"/>
                  </a:cubicBezTo>
                  <a:cubicBezTo>
                    <a:pt x="8974" y="1849"/>
                    <a:pt x="8693" y="1923"/>
                    <a:pt x="8489" y="1923"/>
                  </a:cubicBezTo>
                  <a:cubicBezTo>
                    <a:pt x="8479" y="1923"/>
                    <a:pt x="8470" y="1922"/>
                    <a:pt x="8462" y="1922"/>
                  </a:cubicBezTo>
                  <a:cubicBezTo>
                    <a:pt x="8437" y="1921"/>
                    <a:pt x="8412" y="1921"/>
                    <a:pt x="8387" y="1921"/>
                  </a:cubicBezTo>
                  <a:cubicBezTo>
                    <a:pt x="8048" y="1921"/>
                    <a:pt x="7760" y="2007"/>
                    <a:pt x="7741" y="2069"/>
                  </a:cubicBezTo>
                  <a:cubicBezTo>
                    <a:pt x="7741" y="2076"/>
                    <a:pt x="7751" y="2108"/>
                    <a:pt x="7835" y="2153"/>
                  </a:cubicBezTo>
                  <a:cubicBezTo>
                    <a:pt x="7965" y="2230"/>
                    <a:pt x="8028" y="2307"/>
                    <a:pt x="8024" y="2381"/>
                  </a:cubicBezTo>
                  <a:cubicBezTo>
                    <a:pt x="8021" y="2430"/>
                    <a:pt x="7989" y="2475"/>
                    <a:pt x="7947" y="2496"/>
                  </a:cubicBezTo>
                  <a:cubicBezTo>
                    <a:pt x="7913" y="2513"/>
                    <a:pt x="7868" y="2521"/>
                    <a:pt x="7815" y="2521"/>
                  </a:cubicBezTo>
                  <a:cubicBezTo>
                    <a:pt x="7699" y="2521"/>
                    <a:pt x="7548" y="2478"/>
                    <a:pt x="7408" y="2377"/>
                  </a:cubicBezTo>
                  <a:cubicBezTo>
                    <a:pt x="7318" y="2314"/>
                    <a:pt x="7159" y="2287"/>
                    <a:pt x="6983" y="2287"/>
                  </a:cubicBezTo>
                  <a:cubicBezTo>
                    <a:pt x="6839" y="2287"/>
                    <a:pt x="6684" y="2305"/>
                    <a:pt x="6547" y="2335"/>
                  </a:cubicBezTo>
                  <a:cubicBezTo>
                    <a:pt x="6379" y="2370"/>
                    <a:pt x="6291" y="2412"/>
                    <a:pt x="6263" y="2437"/>
                  </a:cubicBezTo>
                  <a:cubicBezTo>
                    <a:pt x="6386" y="2528"/>
                    <a:pt x="6477" y="2703"/>
                    <a:pt x="6505" y="2902"/>
                  </a:cubicBezTo>
                  <a:cubicBezTo>
                    <a:pt x="6533" y="3084"/>
                    <a:pt x="6505" y="3249"/>
                    <a:pt x="6431" y="3350"/>
                  </a:cubicBezTo>
                  <a:cubicBezTo>
                    <a:pt x="6386" y="3410"/>
                    <a:pt x="6327" y="3432"/>
                    <a:pt x="6257" y="3432"/>
                  </a:cubicBezTo>
                  <a:cubicBezTo>
                    <a:pt x="6158" y="3432"/>
                    <a:pt x="6036" y="3387"/>
                    <a:pt x="5903" y="3340"/>
                  </a:cubicBezTo>
                  <a:cubicBezTo>
                    <a:pt x="5739" y="3279"/>
                    <a:pt x="5555" y="3212"/>
                    <a:pt x="5380" y="3212"/>
                  </a:cubicBezTo>
                  <a:cubicBezTo>
                    <a:pt x="5364" y="3212"/>
                    <a:pt x="5348" y="3213"/>
                    <a:pt x="5332" y="3214"/>
                  </a:cubicBezTo>
                  <a:cubicBezTo>
                    <a:pt x="5146" y="3228"/>
                    <a:pt x="4534" y="3469"/>
                    <a:pt x="3953" y="3767"/>
                  </a:cubicBezTo>
                  <a:cubicBezTo>
                    <a:pt x="3189" y="4152"/>
                    <a:pt x="2913" y="4401"/>
                    <a:pt x="2916" y="4467"/>
                  </a:cubicBezTo>
                  <a:cubicBezTo>
                    <a:pt x="2960" y="4560"/>
                    <a:pt x="3197" y="4573"/>
                    <a:pt x="3428" y="4573"/>
                  </a:cubicBezTo>
                  <a:cubicBezTo>
                    <a:pt x="3476" y="4573"/>
                    <a:pt x="3525" y="4573"/>
                    <a:pt x="3571" y="4572"/>
                  </a:cubicBezTo>
                  <a:cubicBezTo>
                    <a:pt x="3626" y="4571"/>
                    <a:pt x="3681" y="4571"/>
                    <a:pt x="3734" y="4571"/>
                  </a:cubicBezTo>
                  <a:cubicBezTo>
                    <a:pt x="3936" y="4571"/>
                    <a:pt x="4116" y="4581"/>
                    <a:pt x="4229" y="4642"/>
                  </a:cubicBezTo>
                  <a:cubicBezTo>
                    <a:pt x="4310" y="4688"/>
                    <a:pt x="4362" y="4775"/>
                    <a:pt x="4362" y="4870"/>
                  </a:cubicBezTo>
                  <a:cubicBezTo>
                    <a:pt x="4376" y="5150"/>
                    <a:pt x="4065" y="5563"/>
                    <a:pt x="3781" y="5759"/>
                  </a:cubicBezTo>
                  <a:cubicBezTo>
                    <a:pt x="3596" y="5882"/>
                    <a:pt x="3207" y="5892"/>
                    <a:pt x="2829" y="5903"/>
                  </a:cubicBezTo>
                  <a:cubicBezTo>
                    <a:pt x="2542" y="5910"/>
                    <a:pt x="2104" y="5920"/>
                    <a:pt x="2094" y="6018"/>
                  </a:cubicBezTo>
                  <a:cubicBezTo>
                    <a:pt x="2076" y="6186"/>
                    <a:pt x="1768" y="6256"/>
                    <a:pt x="1180" y="6375"/>
                  </a:cubicBezTo>
                  <a:cubicBezTo>
                    <a:pt x="686" y="6473"/>
                    <a:pt x="7" y="6610"/>
                    <a:pt x="7" y="6820"/>
                  </a:cubicBezTo>
                  <a:cubicBezTo>
                    <a:pt x="0" y="6984"/>
                    <a:pt x="116" y="7131"/>
                    <a:pt x="280" y="7159"/>
                  </a:cubicBezTo>
                  <a:cubicBezTo>
                    <a:pt x="364" y="7177"/>
                    <a:pt x="448" y="7184"/>
                    <a:pt x="536" y="7187"/>
                  </a:cubicBezTo>
                  <a:cubicBezTo>
                    <a:pt x="763" y="7198"/>
                    <a:pt x="1019" y="7212"/>
                    <a:pt x="1222" y="7439"/>
                  </a:cubicBezTo>
                  <a:cubicBezTo>
                    <a:pt x="1356" y="7591"/>
                    <a:pt x="1632" y="7659"/>
                    <a:pt x="1931" y="7659"/>
                  </a:cubicBezTo>
                  <a:cubicBezTo>
                    <a:pt x="2172" y="7659"/>
                    <a:pt x="2427" y="7615"/>
                    <a:pt x="2636" y="7534"/>
                  </a:cubicBezTo>
                  <a:cubicBezTo>
                    <a:pt x="2768" y="7484"/>
                    <a:pt x="2898" y="7459"/>
                    <a:pt x="3018" y="7459"/>
                  </a:cubicBezTo>
                  <a:cubicBezTo>
                    <a:pt x="3168" y="7459"/>
                    <a:pt x="3302" y="7497"/>
                    <a:pt x="3406" y="7572"/>
                  </a:cubicBezTo>
                  <a:cubicBezTo>
                    <a:pt x="3522" y="7649"/>
                    <a:pt x="3589" y="7782"/>
                    <a:pt x="3582" y="7923"/>
                  </a:cubicBezTo>
                  <a:cubicBezTo>
                    <a:pt x="3578" y="7965"/>
                    <a:pt x="3561" y="8007"/>
                    <a:pt x="3526" y="8035"/>
                  </a:cubicBezTo>
                  <a:cubicBezTo>
                    <a:pt x="3474" y="8079"/>
                    <a:pt x="3392" y="8095"/>
                    <a:pt x="3279" y="8095"/>
                  </a:cubicBezTo>
                  <a:cubicBezTo>
                    <a:pt x="3168" y="8095"/>
                    <a:pt x="3028" y="8080"/>
                    <a:pt x="2857" y="8059"/>
                  </a:cubicBezTo>
                  <a:cubicBezTo>
                    <a:pt x="2692" y="8040"/>
                    <a:pt x="2516" y="8018"/>
                    <a:pt x="2367" y="8018"/>
                  </a:cubicBezTo>
                  <a:cubicBezTo>
                    <a:pt x="2247" y="8018"/>
                    <a:pt x="2144" y="8032"/>
                    <a:pt x="2080" y="8073"/>
                  </a:cubicBezTo>
                  <a:cubicBezTo>
                    <a:pt x="1901" y="8182"/>
                    <a:pt x="1562" y="8192"/>
                    <a:pt x="1260" y="8203"/>
                  </a:cubicBezTo>
                  <a:cubicBezTo>
                    <a:pt x="1082" y="8210"/>
                    <a:pt x="809" y="8217"/>
                    <a:pt x="767" y="8262"/>
                  </a:cubicBezTo>
                  <a:cubicBezTo>
                    <a:pt x="795" y="8371"/>
                    <a:pt x="1054" y="8392"/>
                    <a:pt x="1302" y="8416"/>
                  </a:cubicBezTo>
                  <a:cubicBezTo>
                    <a:pt x="1432" y="8430"/>
                    <a:pt x="1572" y="8444"/>
                    <a:pt x="1702" y="8469"/>
                  </a:cubicBezTo>
                  <a:cubicBezTo>
                    <a:pt x="1842" y="8493"/>
                    <a:pt x="1919" y="8535"/>
                    <a:pt x="1943" y="8602"/>
                  </a:cubicBezTo>
                  <a:cubicBezTo>
                    <a:pt x="1971" y="8686"/>
                    <a:pt x="1912" y="8759"/>
                    <a:pt x="1856" y="8833"/>
                  </a:cubicBezTo>
                  <a:cubicBezTo>
                    <a:pt x="1817" y="8882"/>
                    <a:pt x="1775" y="8934"/>
                    <a:pt x="1772" y="8973"/>
                  </a:cubicBezTo>
                  <a:cubicBezTo>
                    <a:pt x="1765" y="9025"/>
                    <a:pt x="1793" y="9043"/>
                    <a:pt x="1975" y="9102"/>
                  </a:cubicBezTo>
                  <a:cubicBezTo>
                    <a:pt x="2115" y="9144"/>
                    <a:pt x="2251" y="9200"/>
                    <a:pt x="2381" y="9267"/>
                  </a:cubicBezTo>
                  <a:cubicBezTo>
                    <a:pt x="2674" y="9410"/>
                    <a:pt x="3018" y="9487"/>
                    <a:pt x="3166" y="9487"/>
                  </a:cubicBezTo>
                  <a:cubicBezTo>
                    <a:pt x="3184" y="9487"/>
                    <a:pt x="3199" y="9486"/>
                    <a:pt x="3210" y="9484"/>
                  </a:cubicBezTo>
                  <a:cubicBezTo>
                    <a:pt x="3203" y="9477"/>
                    <a:pt x="3200" y="9470"/>
                    <a:pt x="3193" y="9466"/>
                  </a:cubicBezTo>
                  <a:cubicBezTo>
                    <a:pt x="3137" y="9403"/>
                    <a:pt x="3116" y="9347"/>
                    <a:pt x="3137" y="9295"/>
                  </a:cubicBezTo>
                  <a:cubicBezTo>
                    <a:pt x="3154" y="9239"/>
                    <a:pt x="3210" y="9200"/>
                    <a:pt x="3301" y="9186"/>
                  </a:cubicBezTo>
                  <a:cubicBezTo>
                    <a:pt x="3333" y="9181"/>
                    <a:pt x="3371" y="9178"/>
                    <a:pt x="3412" y="9178"/>
                  </a:cubicBezTo>
                  <a:cubicBezTo>
                    <a:pt x="3568" y="9178"/>
                    <a:pt x="3769" y="9221"/>
                    <a:pt x="3844" y="9316"/>
                  </a:cubicBezTo>
                  <a:cubicBezTo>
                    <a:pt x="3849" y="9322"/>
                    <a:pt x="3857" y="9325"/>
                    <a:pt x="3868" y="9325"/>
                  </a:cubicBezTo>
                  <a:cubicBezTo>
                    <a:pt x="3906" y="9325"/>
                    <a:pt x="3976" y="9293"/>
                    <a:pt x="4044" y="9263"/>
                  </a:cubicBezTo>
                  <a:cubicBezTo>
                    <a:pt x="4151" y="9211"/>
                    <a:pt x="4282" y="9150"/>
                    <a:pt x="4421" y="9150"/>
                  </a:cubicBezTo>
                  <a:cubicBezTo>
                    <a:pt x="4459" y="9150"/>
                    <a:pt x="4498" y="9155"/>
                    <a:pt x="4537" y="9165"/>
                  </a:cubicBezTo>
                  <a:cubicBezTo>
                    <a:pt x="4561" y="9172"/>
                    <a:pt x="4583" y="9174"/>
                    <a:pt x="4605" y="9174"/>
                  </a:cubicBezTo>
                  <a:cubicBezTo>
                    <a:pt x="4690" y="9174"/>
                    <a:pt x="4758" y="9130"/>
                    <a:pt x="4828" y="9085"/>
                  </a:cubicBezTo>
                  <a:cubicBezTo>
                    <a:pt x="4894" y="9041"/>
                    <a:pt x="4971" y="8991"/>
                    <a:pt x="5062" y="8991"/>
                  </a:cubicBezTo>
                  <a:cubicBezTo>
                    <a:pt x="5110" y="8991"/>
                    <a:pt x="5163" y="9005"/>
                    <a:pt x="5220" y="9043"/>
                  </a:cubicBezTo>
                  <a:cubicBezTo>
                    <a:pt x="5325" y="9113"/>
                    <a:pt x="5658" y="9179"/>
                    <a:pt x="5976" y="9242"/>
                  </a:cubicBezTo>
                  <a:cubicBezTo>
                    <a:pt x="6365" y="9316"/>
                    <a:pt x="6764" y="9396"/>
                    <a:pt x="6977" y="9508"/>
                  </a:cubicBezTo>
                  <a:cubicBezTo>
                    <a:pt x="7096" y="9571"/>
                    <a:pt x="7222" y="9624"/>
                    <a:pt x="7352" y="9669"/>
                  </a:cubicBezTo>
                  <a:cubicBezTo>
                    <a:pt x="7646" y="9778"/>
                    <a:pt x="7926" y="9879"/>
                    <a:pt x="7884" y="10142"/>
                  </a:cubicBezTo>
                  <a:cubicBezTo>
                    <a:pt x="7839" y="10422"/>
                    <a:pt x="8245" y="10643"/>
                    <a:pt x="8605" y="10800"/>
                  </a:cubicBezTo>
                  <a:cubicBezTo>
                    <a:pt x="9144" y="11038"/>
                    <a:pt x="9155" y="11591"/>
                    <a:pt x="9144" y="11752"/>
                  </a:cubicBezTo>
                  <a:cubicBezTo>
                    <a:pt x="9137" y="11871"/>
                    <a:pt x="9263" y="11983"/>
                    <a:pt x="9372" y="12082"/>
                  </a:cubicBezTo>
                  <a:cubicBezTo>
                    <a:pt x="9480" y="12180"/>
                    <a:pt x="9589" y="12278"/>
                    <a:pt x="9522" y="12383"/>
                  </a:cubicBezTo>
                  <a:cubicBezTo>
                    <a:pt x="9459" y="12488"/>
                    <a:pt x="9547" y="12652"/>
                    <a:pt x="9785" y="12862"/>
                  </a:cubicBezTo>
                  <a:cubicBezTo>
                    <a:pt x="9841" y="12904"/>
                    <a:pt x="9873" y="12971"/>
                    <a:pt x="9876" y="13037"/>
                  </a:cubicBezTo>
                  <a:cubicBezTo>
                    <a:pt x="9876" y="13156"/>
                    <a:pt x="9768" y="13247"/>
                    <a:pt x="9662" y="13338"/>
                  </a:cubicBezTo>
                  <a:cubicBezTo>
                    <a:pt x="9526" y="13454"/>
                    <a:pt x="9484" y="13503"/>
                    <a:pt x="9519" y="13552"/>
                  </a:cubicBezTo>
                  <a:cubicBezTo>
                    <a:pt x="9606" y="13664"/>
                    <a:pt x="9578" y="13807"/>
                    <a:pt x="9554" y="13933"/>
                  </a:cubicBezTo>
                  <a:cubicBezTo>
                    <a:pt x="9533" y="14035"/>
                    <a:pt x="9512" y="14130"/>
                    <a:pt x="9554" y="14186"/>
                  </a:cubicBezTo>
                  <a:cubicBezTo>
                    <a:pt x="9582" y="14228"/>
                    <a:pt x="9641" y="14256"/>
                    <a:pt x="9736" y="14270"/>
                  </a:cubicBezTo>
                  <a:cubicBezTo>
                    <a:pt x="9776" y="14276"/>
                    <a:pt x="9812" y="14279"/>
                    <a:pt x="9845" y="14279"/>
                  </a:cubicBezTo>
                  <a:cubicBezTo>
                    <a:pt x="10015" y="14279"/>
                    <a:pt x="10088" y="14200"/>
                    <a:pt x="10170" y="14112"/>
                  </a:cubicBezTo>
                  <a:cubicBezTo>
                    <a:pt x="10254" y="14017"/>
                    <a:pt x="10349" y="13912"/>
                    <a:pt x="10552" y="13912"/>
                  </a:cubicBezTo>
                  <a:cubicBezTo>
                    <a:pt x="10618" y="13912"/>
                    <a:pt x="10713" y="13919"/>
                    <a:pt x="10762" y="13986"/>
                  </a:cubicBezTo>
                  <a:cubicBezTo>
                    <a:pt x="10814" y="14049"/>
                    <a:pt x="10793" y="14140"/>
                    <a:pt x="10772" y="14224"/>
                  </a:cubicBezTo>
                  <a:cubicBezTo>
                    <a:pt x="10744" y="14340"/>
                    <a:pt x="10727" y="14420"/>
                    <a:pt x="10793" y="14483"/>
                  </a:cubicBezTo>
                  <a:cubicBezTo>
                    <a:pt x="10877" y="14567"/>
                    <a:pt x="11010" y="14606"/>
                    <a:pt x="11164" y="14651"/>
                  </a:cubicBezTo>
                  <a:cubicBezTo>
                    <a:pt x="11360" y="14711"/>
                    <a:pt x="11605" y="14784"/>
                    <a:pt x="11840" y="14980"/>
                  </a:cubicBezTo>
                  <a:cubicBezTo>
                    <a:pt x="12127" y="15222"/>
                    <a:pt x="12075" y="15358"/>
                    <a:pt x="12040" y="15404"/>
                  </a:cubicBezTo>
                  <a:cubicBezTo>
                    <a:pt x="12008" y="15443"/>
                    <a:pt x="11959" y="15463"/>
                    <a:pt x="11899" y="15463"/>
                  </a:cubicBezTo>
                  <a:cubicBezTo>
                    <a:pt x="11799" y="15463"/>
                    <a:pt x="11667" y="15410"/>
                    <a:pt x="11532" y="15309"/>
                  </a:cubicBezTo>
                  <a:cubicBezTo>
                    <a:pt x="11344" y="15172"/>
                    <a:pt x="10956" y="15130"/>
                    <a:pt x="10640" y="15130"/>
                  </a:cubicBezTo>
                  <a:cubicBezTo>
                    <a:pt x="10456" y="15130"/>
                    <a:pt x="10297" y="15144"/>
                    <a:pt x="10216" y="15162"/>
                  </a:cubicBezTo>
                  <a:cubicBezTo>
                    <a:pt x="10415" y="15325"/>
                    <a:pt x="11234" y="15768"/>
                    <a:pt x="11512" y="15768"/>
                  </a:cubicBezTo>
                  <a:cubicBezTo>
                    <a:pt x="11532" y="15768"/>
                    <a:pt x="11549" y="15766"/>
                    <a:pt x="11563" y="15761"/>
                  </a:cubicBezTo>
                  <a:cubicBezTo>
                    <a:pt x="11595" y="15750"/>
                    <a:pt x="11626" y="15745"/>
                    <a:pt x="11659" y="15745"/>
                  </a:cubicBezTo>
                  <a:cubicBezTo>
                    <a:pt x="11825" y="15745"/>
                    <a:pt x="11996" y="15879"/>
                    <a:pt x="12096" y="16037"/>
                  </a:cubicBezTo>
                  <a:cubicBezTo>
                    <a:pt x="12194" y="16199"/>
                    <a:pt x="12204" y="16349"/>
                    <a:pt x="12117" y="16433"/>
                  </a:cubicBezTo>
                  <a:cubicBezTo>
                    <a:pt x="12033" y="16521"/>
                    <a:pt x="12029" y="16741"/>
                    <a:pt x="12029" y="16916"/>
                  </a:cubicBezTo>
                  <a:cubicBezTo>
                    <a:pt x="12033" y="16997"/>
                    <a:pt x="12033" y="17081"/>
                    <a:pt x="12022" y="17161"/>
                  </a:cubicBezTo>
                  <a:cubicBezTo>
                    <a:pt x="12015" y="17203"/>
                    <a:pt x="11994" y="17242"/>
                    <a:pt x="11959" y="17266"/>
                  </a:cubicBezTo>
                  <a:cubicBezTo>
                    <a:pt x="11920" y="17294"/>
                    <a:pt x="11871" y="17303"/>
                    <a:pt x="11813" y="17303"/>
                  </a:cubicBezTo>
                  <a:cubicBezTo>
                    <a:pt x="11746" y="17303"/>
                    <a:pt x="11668" y="17290"/>
                    <a:pt x="11584" y="17277"/>
                  </a:cubicBezTo>
                  <a:cubicBezTo>
                    <a:pt x="11501" y="17257"/>
                    <a:pt x="11417" y="17247"/>
                    <a:pt x="11334" y="17247"/>
                  </a:cubicBezTo>
                  <a:cubicBezTo>
                    <a:pt x="11312" y="17247"/>
                    <a:pt x="11291" y="17247"/>
                    <a:pt x="11269" y="17249"/>
                  </a:cubicBezTo>
                  <a:cubicBezTo>
                    <a:pt x="10989" y="17284"/>
                    <a:pt x="10891" y="17368"/>
                    <a:pt x="10891" y="17571"/>
                  </a:cubicBezTo>
                  <a:cubicBezTo>
                    <a:pt x="10891" y="17732"/>
                    <a:pt x="10779" y="17861"/>
                    <a:pt x="10667" y="17991"/>
                  </a:cubicBezTo>
                  <a:cubicBezTo>
                    <a:pt x="10566" y="18110"/>
                    <a:pt x="10457" y="18236"/>
                    <a:pt x="10436" y="18387"/>
                  </a:cubicBezTo>
                  <a:cubicBezTo>
                    <a:pt x="10412" y="18562"/>
                    <a:pt x="10520" y="18614"/>
                    <a:pt x="10709" y="18684"/>
                  </a:cubicBezTo>
                  <a:cubicBezTo>
                    <a:pt x="10793" y="18712"/>
                    <a:pt x="10870" y="18747"/>
                    <a:pt x="10944" y="18793"/>
                  </a:cubicBezTo>
                  <a:cubicBezTo>
                    <a:pt x="10986" y="18817"/>
                    <a:pt x="11014" y="18866"/>
                    <a:pt x="11017" y="18915"/>
                  </a:cubicBezTo>
                  <a:cubicBezTo>
                    <a:pt x="11014" y="19003"/>
                    <a:pt x="10919" y="19055"/>
                    <a:pt x="10804" y="19122"/>
                  </a:cubicBezTo>
                  <a:cubicBezTo>
                    <a:pt x="10695" y="19181"/>
                    <a:pt x="10562" y="19258"/>
                    <a:pt x="10552" y="19342"/>
                  </a:cubicBezTo>
                  <a:cubicBezTo>
                    <a:pt x="10527" y="19521"/>
                    <a:pt x="11021" y="19930"/>
                    <a:pt x="11276" y="20067"/>
                  </a:cubicBezTo>
                  <a:cubicBezTo>
                    <a:pt x="11441" y="20154"/>
                    <a:pt x="11420" y="20403"/>
                    <a:pt x="11399" y="20645"/>
                  </a:cubicBezTo>
                  <a:cubicBezTo>
                    <a:pt x="11388" y="20792"/>
                    <a:pt x="11374" y="20946"/>
                    <a:pt x="11406" y="21044"/>
                  </a:cubicBezTo>
                  <a:cubicBezTo>
                    <a:pt x="11422" y="21104"/>
                    <a:pt x="11443" y="21117"/>
                    <a:pt x="11482" y="21117"/>
                  </a:cubicBezTo>
                  <a:cubicBezTo>
                    <a:pt x="11495" y="21117"/>
                    <a:pt x="11511" y="21115"/>
                    <a:pt x="11528" y="21114"/>
                  </a:cubicBezTo>
                  <a:cubicBezTo>
                    <a:pt x="11544" y="21113"/>
                    <a:pt x="11560" y="21111"/>
                    <a:pt x="11577" y="21111"/>
                  </a:cubicBezTo>
                  <a:cubicBezTo>
                    <a:pt x="11615" y="21111"/>
                    <a:pt x="11654" y="21118"/>
                    <a:pt x="11686" y="21152"/>
                  </a:cubicBezTo>
                  <a:cubicBezTo>
                    <a:pt x="11735" y="21198"/>
                    <a:pt x="11742" y="21257"/>
                    <a:pt x="11731" y="21362"/>
                  </a:cubicBezTo>
                  <a:cubicBezTo>
                    <a:pt x="11714" y="21537"/>
                    <a:pt x="11784" y="21597"/>
                    <a:pt x="11861" y="21667"/>
                  </a:cubicBezTo>
                  <a:cubicBezTo>
                    <a:pt x="11924" y="21723"/>
                    <a:pt x="11994" y="21786"/>
                    <a:pt x="12005" y="21898"/>
                  </a:cubicBezTo>
                  <a:cubicBezTo>
                    <a:pt x="12008" y="21950"/>
                    <a:pt x="12075" y="21982"/>
                    <a:pt x="12176" y="22031"/>
                  </a:cubicBezTo>
                  <a:cubicBezTo>
                    <a:pt x="12302" y="22090"/>
                    <a:pt x="12495" y="22178"/>
                    <a:pt x="12421" y="22395"/>
                  </a:cubicBezTo>
                  <a:cubicBezTo>
                    <a:pt x="12355" y="22602"/>
                    <a:pt x="12484" y="22763"/>
                    <a:pt x="12596" y="22903"/>
                  </a:cubicBezTo>
                  <a:cubicBezTo>
                    <a:pt x="12624" y="22938"/>
                    <a:pt x="12649" y="22969"/>
                    <a:pt x="12670" y="23001"/>
                  </a:cubicBezTo>
                  <a:cubicBezTo>
                    <a:pt x="12740" y="23085"/>
                    <a:pt x="12820" y="23158"/>
                    <a:pt x="12904" y="23228"/>
                  </a:cubicBezTo>
                  <a:cubicBezTo>
                    <a:pt x="13069" y="23372"/>
                    <a:pt x="13240" y="23522"/>
                    <a:pt x="13293" y="23662"/>
                  </a:cubicBezTo>
                  <a:cubicBezTo>
                    <a:pt x="13358" y="23832"/>
                    <a:pt x="13535" y="24038"/>
                    <a:pt x="13744" y="24038"/>
                  </a:cubicBezTo>
                  <a:cubicBezTo>
                    <a:pt x="13771" y="24038"/>
                    <a:pt x="13800" y="24034"/>
                    <a:pt x="13828" y="24026"/>
                  </a:cubicBezTo>
                  <a:cubicBezTo>
                    <a:pt x="13873" y="24014"/>
                    <a:pt x="13913" y="24009"/>
                    <a:pt x="13948" y="24009"/>
                  </a:cubicBezTo>
                  <a:cubicBezTo>
                    <a:pt x="14066" y="24009"/>
                    <a:pt x="14138" y="24066"/>
                    <a:pt x="14200" y="24117"/>
                  </a:cubicBezTo>
                  <a:cubicBezTo>
                    <a:pt x="14256" y="24161"/>
                    <a:pt x="14293" y="24189"/>
                    <a:pt x="14351" y="24189"/>
                  </a:cubicBezTo>
                  <a:cubicBezTo>
                    <a:pt x="14357" y="24189"/>
                    <a:pt x="14364" y="24188"/>
                    <a:pt x="14371" y="24187"/>
                  </a:cubicBezTo>
                  <a:cubicBezTo>
                    <a:pt x="14399" y="24180"/>
                    <a:pt x="14424" y="24180"/>
                    <a:pt x="14452" y="24180"/>
                  </a:cubicBezTo>
                  <a:cubicBezTo>
                    <a:pt x="14700" y="24180"/>
                    <a:pt x="15019" y="24313"/>
                    <a:pt x="15089" y="24503"/>
                  </a:cubicBezTo>
                  <a:cubicBezTo>
                    <a:pt x="15131" y="24615"/>
                    <a:pt x="15656" y="24776"/>
                    <a:pt x="15992" y="24832"/>
                  </a:cubicBezTo>
                  <a:cubicBezTo>
                    <a:pt x="15996" y="24832"/>
                    <a:pt x="16001" y="24833"/>
                    <a:pt x="16005" y="24833"/>
                  </a:cubicBezTo>
                  <a:cubicBezTo>
                    <a:pt x="16054" y="24833"/>
                    <a:pt x="16092" y="24777"/>
                    <a:pt x="16153" y="24667"/>
                  </a:cubicBezTo>
                  <a:cubicBezTo>
                    <a:pt x="16202" y="24576"/>
                    <a:pt x="16262" y="24471"/>
                    <a:pt x="16353" y="24418"/>
                  </a:cubicBezTo>
                  <a:cubicBezTo>
                    <a:pt x="16416" y="24387"/>
                    <a:pt x="16444" y="24163"/>
                    <a:pt x="16465" y="24012"/>
                  </a:cubicBezTo>
                  <a:cubicBezTo>
                    <a:pt x="16496" y="23778"/>
                    <a:pt x="16521" y="23592"/>
                    <a:pt x="16640" y="23557"/>
                  </a:cubicBezTo>
                  <a:cubicBezTo>
                    <a:pt x="16664" y="23543"/>
                    <a:pt x="16703" y="23424"/>
                    <a:pt x="16689" y="23204"/>
                  </a:cubicBezTo>
                  <a:cubicBezTo>
                    <a:pt x="16678" y="22973"/>
                    <a:pt x="16615" y="22836"/>
                    <a:pt x="16587" y="22826"/>
                  </a:cubicBezTo>
                  <a:cubicBezTo>
                    <a:pt x="16496" y="22794"/>
                    <a:pt x="16444" y="22696"/>
                    <a:pt x="16468" y="22605"/>
                  </a:cubicBezTo>
                  <a:cubicBezTo>
                    <a:pt x="16493" y="22513"/>
                    <a:pt x="16592" y="22416"/>
                    <a:pt x="16798" y="22416"/>
                  </a:cubicBezTo>
                  <a:cubicBezTo>
                    <a:pt x="16828" y="22416"/>
                    <a:pt x="16860" y="22419"/>
                    <a:pt x="16895" y="22423"/>
                  </a:cubicBezTo>
                  <a:cubicBezTo>
                    <a:pt x="16917" y="22426"/>
                    <a:pt x="16936" y="22428"/>
                    <a:pt x="16953" y="22428"/>
                  </a:cubicBezTo>
                  <a:cubicBezTo>
                    <a:pt x="17073" y="22428"/>
                    <a:pt x="17096" y="22356"/>
                    <a:pt x="17126" y="22258"/>
                  </a:cubicBezTo>
                  <a:cubicBezTo>
                    <a:pt x="17154" y="22181"/>
                    <a:pt x="17186" y="22083"/>
                    <a:pt x="17287" y="22055"/>
                  </a:cubicBezTo>
                  <a:cubicBezTo>
                    <a:pt x="17340" y="22038"/>
                    <a:pt x="17357" y="21971"/>
                    <a:pt x="17375" y="21866"/>
                  </a:cubicBezTo>
                  <a:cubicBezTo>
                    <a:pt x="17396" y="21761"/>
                    <a:pt x="17413" y="21660"/>
                    <a:pt x="17515" y="21632"/>
                  </a:cubicBezTo>
                  <a:cubicBezTo>
                    <a:pt x="17522" y="21632"/>
                    <a:pt x="17539" y="21628"/>
                    <a:pt x="17550" y="21597"/>
                  </a:cubicBezTo>
                  <a:cubicBezTo>
                    <a:pt x="17567" y="21509"/>
                    <a:pt x="17550" y="21418"/>
                    <a:pt x="17494" y="21348"/>
                  </a:cubicBezTo>
                  <a:cubicBezTo>
                    <a:pt x="17448" y="21296"/>
                    <a:pt x="17434" y="21222"/>
                    <a:pt x="17459" y="21156"/>
                  </a:cubicBezTo>
                  <a:cubicBezTo>
                    <a:pt x="17494" y="21072"/>
                    <a:pt x="17595" y="21009"/>
                    <a:pt x="17746" y="20984"/>
                  </a:cubicBezTo>
                  <a:cubicBezTo>
                    <a:pt x="17788" y="20977"/>
                    <a:pt x="17805" y="20960"/>
                    <a:pt x="17809" y="20925"/>
                  </a:cubicBezTo>
                  <a:cubicBezTo>
                    <a:pt x="17816" y="20865"/>
                    <a:pt x="17760" y="20760"/>
                    <a:pt x="17620" y="20708"/>
                  </a:cubicBezTo>
                  <a:cubicBezTo>
                    <a:pt x="17480" y="20655"/>
                    <a:pt x="17427" y="20557"/>
                    <a:pt x="17420" y="20484"/>
                  </a:cubicBezTo>
                  <a:cubicBezTo>
                    <a:pt x="17413" y="20424"/>
                    <a:pt x="17441" y="20365"/>
                    <a:pt x="17494" y="20333"/>
                  </a:cubicBezTo>
                  <a:cubicBezTo>
                    <a:pt x="17513" y="20323"/>
                    <a:pt x="17542" y="20313"/>
                    <a:pt x="17581" y="20313"/>
                  </a:cubicBezTo>
                  <a:cubicBezTo>
                    <a:pt x="17628" y="20313"/>
                    <a:pt x="17689" y="20328"/>
                    <a:pt x="17763" y="20382"/>
                  </a:cubicBezTo>
                  <a:cubicBezTo>
                    <a:pt x="17841" y="20435"/>
                    <a:pt x="17908" y="20455"/>
                    <a:pt x="17953" y="20455"/>
                  </a:cubicBezTo>
                  <a:cubicBezTo>
                    <a:pt x="17979" y="20455"/>
                    <a:pt x="17998" y="20448"/>
                    <a:pt x="18008" y="20438"/>
                  </a:cubicBezTo>
                  <a:cubicBezTo>
                    <a:pt x="18026" y="20417"/>
                    <a:pt x="18015" y="20375"/>
                    <a:pt x="17980" y="20330"/>
                  </a:cubicBezTo>
                  <a:cubicBezTo>
                    <a:pt x="17931" y="20277"/>
                    <a:pt x="17917" y="20200"/>
                    <a:pt x="17945" y="20133"/>
                  </a:cubicBezTo>
                  <a:cubicBezTo>
                    <a:pt x="18012" y="19983"/>
                    <a:pt x="18310" y="19923"/>
                    <a:pt x="18544" y="19902"/>
                  </a:cubicBezTo>
                  <a:cubicBezTo>
                    <a:pt x="18716" y="19885"/>
                    <a:pt x="18845" y="19825"/>
                    <a:pt x="18908" y="19738"/>
                  </a:cubicBezTo>
                  <a:cubicBezTo>
                    <a:pt x="18950" y="19671"/>
                    <a:pt x="18964" y="19587"/>
                    <a:pt x="18940" y="19514"/>
                  </a:cubicBezTo>
                  <a:cubicBezTo>
                    <a:pt x="18908" y="19423"/>
                    <a:pt x="18947" y="19325"/>
                    <a:pt x="19031" y="19276"/>
                  </a:cubicBezTo>
                  <a:cubicBezTo>
                    <a:pt x="19069" y="19253"/>
                    <a:pt x="19113" y="19241"/>
                    <a:pt x="19156" y="19241"/>
                  </a:cubicBezTo>
                  <a:cubicBezTo>
                    <a:pt x="19211" y="19241"/>
                    <a:pt x="19266" y="19260"/>
                    <a:pt x="19311" y="19297"/>
                  </a:cubicBezTo>
                  <a:cubicBezTo>
                    <a:pt x="19367" y="19353"/>
                    <a:pt x="19377" y="19440"/>
                    <a:pt x="19335" y="19510"/>
                  </a:cubicBezTo>
                  <a:cubicBezTo>
                    <a:pt x="19276" y="19633"/>
                    <a:pt x="19279" y="19734"/>
                    <a:pt x="19297" y="19759"/>
                  </a:cubicBezTo>
                  <a:cubicBezTo>
                    <a:pt x="19314" y="19752"/>
                    <a:pt x="19332" y="19741"/>
                    <a:pt x="19346" y="19727"/>
                  </a:cubicBezTo>
                  <a:cubicBezTo>
                    <a:pt x="19447" y="19622"/>
                    <a:pt x="19584" y="19615"/>
                    <a:pt x="19776" y="19601"/>
                  </a:cubicBezTo>
                  <a:cubicBezTo>
                    <a:pt x="19983" y="19591"/>
                    <a:pt x="20190" y="19556"/>
                    <a:pt x="20389" y="19500"/>
                  </a:cubicBezTo>
                  <a:cubicBezTo>
                    <a:pt x="20925" y="19342"/>
                    <a:pt x="21439" y="18901"/>
                    <a:pt x="21558" y="18492"/>
                  </a:cubicBezTo>
                  <a:cubicBezTo>
                    <a:pt x="21635" y="18240"/>
                    <a:pt x="21852" y="18134"/>
                    <a:pt x="22027" y="18050"/>
                  </a:cubicBezTo>
                  <a:cubicBezTo>
                    <a:pt x="22209" y="17963"/>
                    <a:pt x="22259" y="17924"/>
                    <a:pt x="22238" y="17847"/>
                  </a:cubicBezTo>
                  <a:cubicBezTo>
                    <a:pt x="22181" y="17651"/>
                    <a:pt x="22252" y="17557"/>
                    <a:pt x="22301" y="17518"/>
                  </a:cubicBezTo>
                  <a:cubicBezTo>
                    <a:pt x="22338" y="17487"/>
                    <a:pt x="22396" y="17459"/>
                    <a:pt x="22485" y="17459"/>
                  </a:cubicBezTo>
                  <a:cubicBezTo>
                    <a:pt x="22573" y="17459"/>
                    <a:pt x="22690" y="17486"/>
                    <a:pt x="22847" y="17560"/>
                  </a:cubicBezTo>
                  <a:cubicBezTo>
                    <a:pt x="22892" y="17588"/>
                    <a:pt x="22945" y="17606"/>
                    <a:pt x="23001" y="17616"/>
                  </a:cubicBezTo>
                  <a:cubicBezTo>
                    <a:pt x="23004" y="17613"/>
                    <a:pt x="23008" y="17602"/>
                    <a:pt x="23008" y="17595"/>
                  </a:cubicBezTo>
                  <a:cubicBezTo>
                    <a:pt x="23046" y="17515"/>
                    <a:pt x="23109" y="17424"/>
                    <a:pt x="23351" y="17424"/>
                  </a:cubicBezTo>
                  <a:cubicBezTo>
                    <a:pt x="23571" y="17424"/>
                    <a:pt x="23655" y="17385"/>
                    <a:pt x="23743" y="17343"/>
                  </a:cubicBezTo>
                  <a:cubicBezTo>
                    <a:pt x="23866" y="17283"/>
                    <a:pt x="24000" y="17249"/>
                    <a:pt x="24139" y="17249"/>
                  </a:cubicBezTo>
                  <a:cubicBezTo>
                    <a:pt x="24146" y="17249"/>
                    <a:pt x="24153" y="17249"/>
                    <a:pt x="24159" y="17249"/>
                  </a:cubicBezTo>
                  <a:cubicBezTo>
                    <a:pt x="24618" y="17231"/>
                    <a:pt x="25710" y="17032"/>
                    <a:pt x="26074" y="16727"/>
                  </a:cubicBezTo>
                  <a:cubicBezTo>
                    <a:pt x="26319" y="16524"/>
                    <a:pt x="26729" y="16342"/>
                    <a:pt x="27090" y="16181"/>
                  </a:cubicBezTo>
                  <a:cubicBezTo>
                    <a:pt x="27275" y="16104"/>
                    <a:pt x="27457" y="16013"/>
                    <a:pt x="27636" y="15915"/>
                  </a:cubicBezTo>
                  <a:cubicBezTo>
                    <a:pt x="27692" y="15880"/>
                    <a:pt x="27748" y="15841"/>
                    <a:pt x="27800" y="15799"/>
                  </a:cubicBezTo>
                  <a:lnTo>
                    <a:pt x="27800" y="15799"/>
                  </a:lnTo>
                  <a:cubicBezTo>
                    <a:pt x="27676" y="15840"/>
                    <a:pt x="27516" y="15861"/>
                    <a:pt x="27349" y="15861"/>
                  </a:cubicBezTo>
                  <a:cubicBezTo>
                    <a:pt x="27196" y="15861"/>
                    <a:pt x="27037" y="15843"/>
                    <a:pt x="26894" y="15806"/>
                  </a:cubicBezTo>
                  <a:cubicBezTo>
                    <a:pt x="26820" y="15789"/>
                    <a:pt x="26733" y="15757"/>
                    <a:pt x="26642" y="15729"/>
                  </a:cubicBezTo>
                  <a:cubicBezTo>
                    <a:pt x="26449" y="15662"/>
                    <a:pt x="26225" y="15585"/>
                    <a:pt x="26021" y="15585"/>
                  </a:cubicBezTo>
                  <a:cubicBezTo>
                    <a:pt x="25917" y="15585"/>
                    <a:pt x="25819" y="15605"/>
                    <a:pt x="25731" y="15656"/>
                  </a:cubicBezTo>
                  <a:cubicBezTo>
                    <a:pt x="25701" y="15671"/>
                    <a:pt x="25627" y="15714"/>
                    <a:pt x="25558" y="15714"/>
                  </a:cubicBezTo>
                  <a:cubicBezTo>
                    <a:pt x="25531" y="15714"/>
                    <a:pt x="25505" y="15707"/>
                    <a:pt x="25483" y="15691"/>
                  </a:cubicBezTo>
                  <a:cubicBezTo>
                    <a:pt x="25458" y="15673"/>
                    <a:pt x="25423" y="15628"/>
                    <a:pt x="25444" y="15544"/>
                  </a:cubicBezTo>
                  <a:cubicBezTo>
                    <a:pt x="25479" y="15414"/>
                    <a:pt x="25640" y="15211"/>
                    <a:pt x="25850" y="15176"/>
                  </a:cubicBezTo>
                  <a:cubicBezTo>
                    <a:pt x="25941" y="15162"/>
                    <a:pt x="25973" y="15141"/>
                    <a:pt x="25980" y="15127"/>
                  </a:cubicBezTo>
                  <a:cubicBezTo>
                    <a:pt x="26001" y="15096"/>
                    <a:pt x="25973" y="15015"/>
                    <a:pt x="25945" y="14921"/>
                  </a:cubicBezTo>
                  <a:cubicBezTo>
                    <a:pt x="25927" y="14868"/>
                    <a:pt x="25910" y="14809"/>
                    <a:pt x="25892" y="14739"/>
                  </a:cubicBezTo>
                  <a:cubicBezTo>
                    <a:pt x="25854" y="14592"/>
                    <a:pt x="25934" y="14536"/>
                    <a:pt x="25976" y="14518"/>
                  </a:cubicBezTo>
                  <a:cubicBezTo>
                    <a:pt x="26003" y="14506"/>
                    <a:pt x="26035" y="14500"/>
                    <a:pt x="26071" y="14500"/>
                  </a:cubicBezTo>
                  <a:cubicBezTo>
                    <a:pt x="26280" y="14500"/>
                    <a:pt x="26614" y="14700"/>
                    <a:pt x="26785" y="14945"/>
                  </a:cubicBezTo>
                  <a:cubicBezTo>
                    <a:pt x="26969" y="15210"/>
                    <a:pt x="27293" y="15365"/>
                    <a:pt x="27621" y="15365"/>
                  </a:cubicBezTo>
                  <a:cubicBezTo>
                    <a:pt x="27718" y="15365"/>
                    <a:pt x="27815" y="15351"/>
                    <a:pt x="27909" y="15323"/>
                  </a:cubicBezTo>
                  <a:cubicBezTo>
                    <a:pt x="28105" y="15267"/>
                    <a:pt x="28084" y="15176"/>
                    <a:pt x="28042" y="15012"/>
                  </a:cubicBezTo>
                  <a:cubicBezTo>
                    <a:pt x="28010" y="14886"/>
                    <a:pt x="27975" y="14746"/>
                    <a:pt x="28066" y="14620"/>
                  </a:cubicBezTo>
                  <a:cubicBezTo>
                    <a:pt x="28066" y="14620"/>
                    <a:pt x="28070" y="14616"/>
                    <a:pt x="28066" y="14609"/>
                  </a:cubicBezTo>
                  <a:cubicBezTo>
                    <a:pt x="28045" y="14480"/>
                    <a:pt x="27618" y="14193"/>
                    <a:pt x="27310" y="13979"/>
                  </a:cubicBezTo>
                  <a:cubicBezTo>
                    <a:pt x="26915" y="13713"/>
                    <a:pt x="26673" y="13541"/>
                    <a:pt x="26635" y="13419"/>
                  </a:cubicBezTo>
                  <a:cubicBezTo>
                    <a:pt x="26603" y="13324"/>
                    <a:pt x="26635" y="13272"/>
                    <a:pt x="26663" y="13244"/>
                  </a:cubicBezTo>
                  <a:cubicBezTo>
                    <a:pt x="26694" y="13215"/>
                    <a:pt x="26739" y="13202"/>
                    <a:pt x="26797" y="13202"/>
                  </a:cubicBezTo>
                  <a:cubicBezTo>
                    <a:pt x="26947" y="13202"/>
                    <a:pt x="27188" y="13289"/>
                    <a:pt x="27531" y="13433"/>
                  </a:cubicBezTo>
                  <a:cubicBezTo>
                    <a:pt x="27580" y="13456"/>
                    <a:pt x="27624" y="13467"/>
                    <a:pt x="27665" y="13467"/>
                  </a:cubicBezTo>
                  <a:cubicBezTo>
                    <a:pt x="27706" y="13467"/>
                    <a:pt x="27743" y="13456"/>
                    <a:pt x="27776" y="13433"/>
                  </a:cubicBezTo>
                  <a:cubicBezTo>
                    <a:pt x="27909" y="13345"/>
                    <a:pt x="27958" y="13083"/>
                    <a:pt x="27958" y="12929"/>
                  </a:cubicBezTo>
                  <a:cubicBezTo>
                    <a:pt x="27958" y="12911"/>
                    <a:pt x="27930" y="12897"/>
                    <a:pt x="27919" y="12890"/>
                  </a:cubicBezTo>
                  <a:cubicBezTo>
                    <a:pt x="27837" y="12841"/>
                    <a:pt x="27677" y="12817"/>
                    <a:pt x="27495" y="12817"/>
                  </a:cubicBezTo>
                  <a:cubicBezTo>
                    <a:pt x="27233" y="12817"/>
                    <a:pt x="26927" y="12868"/>
                    <a:pt x="26743" y="12971"/>
                  </a:cubicBezTo>
                  <a:cubicBezTo>
                    <a:pt x="26673" y="13014"/>
                    <a:pt x="26593" y="13035"/>
                    <a:pt x="26513" y="13035"/>
                  </a:cubicBezTo>
                  <a:cubicBezTo>
                    <a:pt x="26418" y="13035"/>
                    <a:pt x="26322" y="13005"/>
                    <a:pt x="26242" y="12946"/>
                  </a:cubicBezTo>
                  <a:cubicBezTo>
                    <a:pt x="26155" y="12876"/>
                    <a:pt x="26113" y="12778"/>
                    <a:pt x="26141" y="12691"/>
                  </a:cubicBezTo>
                  <a:cubicBezTo>
                    <a:pt x="26158" y="12628"/>
                    <a:pt x="26221" y="12519"/>
                    <a:pt x="26463" y="12491"/>
                  </a:cubicBezTo>
                  <a:cubicBezTo>
                    <a:pt x="26645" y="12470"/>
                    <a:pt x="26666" y="12435"/>
                    <a:pt x="26670" y="12432"/>
                  </a:cubicBezTo>
                  <a:cubicBezTo>
                    <a:pt x="26677" y="12418"/>
                    <a:pt x="26649" y="12369"/>
                    <a:pt x="26635" y="12344"/>
                  </a:cubicBezTo>
                  <a:cubicBezTo>
                    <a:pt x="26596" y="12267"/>
                    <a:pt x="26537" y="12155"/>
                    <a:pt x="26635" y="12057"/>
                  </a:cubicBezTo>
                  <a:cubicBezTo>
                    <a:pt x="26667" y="12024"/>
                    <a:pt x="26707" y="12010"/>
                    <a:pt x="26755" y="12010"/>
                  </a:cubicBezTo>
                  <a:cubicBezTo>
                    <a:pt x="26870" y="12010"/>
                    <a:pt x="27026" y="12093"/>
                    <a:pt x="27212" y="12190"/>
                  </a:cubicBezTo>
                  <a:cubicBezTo>
                    <a:pt x="27402" y="12288"/>
                    <a:pt x="27630" y="12409"/>
                    <a:pt x="27794" y="12409"/>
                  </a:cubicBezTo>
                  <a:cubicBezTo>
                    <a:pt x="27823" y="12409"/>
                    <a:pt x="27850" y="12405"/>
                    <a:pt x="27874" y="12397"/>
                  </a:cubicBezTo>
                  <a:cubicBezTo>
                    <a:pt x="28003" y="12362"/>
                    <a:pt x="28136" y="12341"/>
                    <a:pt x="28273" y="12337"/>
                  </a:cubicBezTo>
                  <a:cubicBezTo>
                    <a:pt x="28452" y="12327"/>
                    <a:pt x="28606" y="12320"/>
                    <a:pt x="28777" y="12183"/>
                  </a:cubicBezTo>
                  <a:cubicBezTo>
                    <a:pt x="28795" y="12169"/>
                    <a:pt x="28819" y="12145"/>
                    <a:pt x="28816" y="12124"/>
                  </a:cubicBezTo>
                  <a:cubicBezTo>
                    <a:pt x="28809" y="12043"/>
                    <a:pt x="28574" y="11924"/>
                    <a:pt x="28416" y="11843"/>
                  </a:cubicBezTo>
                  <a:cubicBezTo>
                    <a:pt x="28262" y="11763"/>
                    <a:pt x="28108" y="11682"/>
                    <a:pt x="28038" y="11598"/>
                  </a:cubicBezTo>
                  <a:cubicBezTo>
                    <a:pt x="28003" y="11563"/>
                    <a:pt x="27993" y="11511"/>
                    <a:pt x="28014" y="11469"/>
                  </a:cubicBezTo>
                  <a:cubicBezTo>
                    <a:pt x="28055" y="11387"/>
                    <a:pt x="28210" y="11349"/>
                    <a:pt x="28574" y="11349"/>
                  </a:cubicBezTo>
                  <a:cubicBezTo>
                    <a:pt x="28736" y="11349"/>
                    <a:pt x="28940" y="11357"/>
                    <a:pt x="29194" y="11371"/>
                  </a:cubicBezTo>
                  <a:lnTo>
                    <a:pt x="29306" y="11378"/>
                  </a:lnTo>
                  <a:cubicBezTo>
                    <a:pt x="29309" y="11378"/>
                    <a:pt x="29311" y="11378"/>
                    <a:pt x="29314" y="11378"/>
                  </a:cubicBezTo>
                  <a:cubicBezTo>
                    <a:pt x="29402" y="11378"/>
                    <a:pt x="29482" y="11326"/>
                    <a:pt x="29516" y="11245"/>
                  </a:cubicBezTo>
                  <a:cubicBezTo>
                    <a:pt x="29540" y="11210"/>
                    <a:pt x="29544" y="11168"/>
                    <a:pt x="29526" y="11126"/>
                  </a:cubicBezTo>
                  <a:cubicBezTo>
                    <a:pt x="29524" y="11123"/>
                    <a:pt x="29520" y="11122"/>
                    <a:pt x="29514" y="11122"/>
                  </a:cubicBezTo>
                  <a:cubicBezTo>
                    <a:pt x="29504" y="11122"/>
                    <a:pt x="29488" y="11126"/>
                    <a:pt x="29470" y="11133"/>
                  </a:cubicBezTo>
                  <a:cubicBezTo>
                    <a:pt x="29437" y="11145"/>
                    <a:pt x="29397" y="11151"/>
                    <a:pt x="29351" y="11151"/>
                  </a:cubicBezTo>
                  <a:cubicBezTo>
                    <a:pt x="29079" y="11151"/>
                    <a:pt x="28618" y="10945"/>
                    <a:pt x="28445" y="10727"/>
                  </a:cubicBezTo>
                  <a:cubicBezTo>
                    <a:pt x="28329" y="10583"/>
                    <a:pt x="28371" y="10471"/>
                    <a:pt x="28406" y="10422"/>
                  </a:cubicBezTo>
                  <a:cubicBezTo>
                    <a:pt x="28489" y="10297"/>
                    <a:pt x="28597" y="10267"/>
                    <a:pt x="28712" y="10267"/>
                  </a:cubicBezTo>
                  <a:cubicBezTo>
                    <a:pt x="28771" y="10267"/>
                    <a:pt x="28832" y="10275"/>
                    <a:pt x="28893" y="10282"/>
                  </a:cubicBezTo>
                  <a:cubicBezTo>
                    <a:pt x="28963" y="10293"/>
                    <a:pt x="29033" y="10303"/>
                    <a:pt x="29105" y="10303"/>
                  </a:cubicBezTo>
                  <a:cubicBezTo>
                    <a:pt x="29196" y="10303"/>
                    <a:pt x="29289" y="10287"/>
                    <a:pt x="29386" y="10237"/>
                  </a:cubicBezTo>
                  <a:cubicBezTo>
                    <a:pt x="29568" y="10142"/>
                    <a:pt x="29533" y="9911"/>
                    <a:pt x="29509" y="9813"/>
                  </a:cubicBezTo>
                  <a:cubicBezTo>
                    <a:pt x="29453" y="9578"/>
                    <a:pt x="29281" y="9358"/>
                    <a:pt x="29159" y="9358"/>
                  </a:cubicBezTo>
                  <a:cubicBezTo>
                    <a:pt x="29148" y="9358"/>
                    <a:pt x="28122" y="9319"/>
                    <a:pt x="28122" y="9053"/>
                  </a:cubicBezTo>
                  <a:cubicBezTo>
                    <a:pt x="28115" y="9022"/>
                    <a:pt x="28000" y="8959"/>
                    <a:pt x="27937" y="8924"/>
                  </a:cubicBezTo>
                  <a:cubicBezTo>
                    <a:pt x="27811" y="8854"/>
                    <a:pt x="27702" y="8791"/>
                    <a:pt x="27692" y="8700"/>
                  </a:cubicBezTo>
                  <a:cubicBezTo>
                    <a:pt x="27685" y="8654"/>
                    <a:pt x="27706" y="8609"/>
                    <a:pt x="27741" y="8584"/>
                  </a:cubicBezTo>
                  <a:cubicBezTo>
                    <a:pt x="27789" y="8540"/>
                    <a:pt x="27839" y="8525"/>
                    <a:pt x="27889" y="8525"/>
                  </a:cubicBezTo>
                  <a:cubicBezTo>
                    <a:pt x="27938" y="8525"/>
                    <a:pt x="27987" y="8539"/>
                    <a:pt x="28035" y="8553"/>
                  </a:cubicBezTo>
                  <a:cubicBezTo>
                    <a:pt x="28090" y="8568"/>
                    <a:pt x="28148" y="8584"/>
                    <a:pt x="28213" y="8584"/>
                  </a:cubicBezTo>
                  <a:cubicBezTo>
                    <a:pt x="28293" y="8584"/>
                    <a:pt x="28384" y="8560"/>
                    <a:pt x="28490" y="8483"/>
                  </a:cubicBezTo>
                  <a:cubicBezTo>
                    <a:pt x="28613" y="8391"/>
                    <a:pt x="28771" y="8360"/>
                    <a:pt x="28942" y="8360"/>
                  </a:cubicBezTo>
                  <a:cubicBezTo>
                    <a:pt x="29123" y="8360"/>
                    <a:pt x="29318" y="8394"/>
                    <a:pt x="29502" y="8427"/>
                  </a:cubicBezTo>
                  <a:cubicBezTo>
                    <a:pt x="29654" y="8451"/>
                    <a:pt x="29799" y="8477"/>
                    <a:pt x="29910" y="8477"/>
                  </a:cubicBezTo>
                  <a:cubicBezTo>
                    <a:pt x="29944" y="8477"/>
                    <a:pt x="29975" y="8474"/>
                    <a:pt x="30002" y="8469"/>
                  </a:cubicBezTo>
                  <a:cubicBezTo>
                    <a:pt x="30058" y="8458"/>
                    <a:pt x="30062" y="8434"/>
                    <a:pt x="30065" y="8423"/>
                  </a:cubicBezTo>
                  <a:cubicBezTo>
                    <a:pt x="30086" y="8336"/>
                    <a:pt x="29971" y="8150"/>
                    <a:pt x="29841" y="8052"/>
                  </a:cubicBezTo>
                  <a:cubicBezTo>
                    <a:pt x="29800" y="8021"/>
                    <a:pt x="29760" y="8003"/>
                    <a:pt x="29734" y="8003"/>
                  </a:cubicBezTo>
                  <a:cubicBezTo>
                    <a:pt x="29725" y="8003"/>
                    <a:pt x="29717" y="8005"/>
                    <a:pt x="29712" y="8010"/>
                  </a:cubicBezTo>
                  <a:cubicBezTo>
                    <a:pt x="29624" y="8060"/>
                    <a:pt x="29456" y="8096"/>
                    <a:pt x="29282" y="8096"/>
                  </a:cubicBezTo>
                  <a:cubicBezTo>
                    <a:pt x="29151" y="8096"/>
                    <a:pt x="29016" y="8075"/>
                    <a:pt x="28910" y="8024"/>
                  </a:cubicBezTo>
                  <a:cubicBezTo>
                    <a:pt x="28802" y="7979"/>
                    <a:pt x="28725" y="7884"/>
                    <a:pt x="28707" y="7768"/>
                  </a:cubicBezTo>
                  <a:cubicBezTo>
                    <a:pt x="28693" y="7705"/>
                    <a:pt x="28711" y="7642"/>
                    <a:pt x="28753" y="7597"/>
                  </a:cubicBezTo>
                  <a:cubicBezTo>
                    <a:pt x="28799" y="7550"/>
                    <a:pt x="28868" y="7536"/>
                    <a:pt x="28947" y="7536"/>
                  </a:cubicBezTo>
                  <a:cubicBezTo>
                    <a:pt x="29017" y="7536"/>
                    <a:pt x="29096" y="7547"/>
                    <a:pt x="29176" y="7558"/>
                  </a:cubicBezTo>
                  <a:cubicBezTo>
                    <a:pt x="29236" y="7565"/>
                    <a:pt x="29322" y="7577"/>
                    <a:pt x="29385" y="7577"/>
                  </a:cubicBezTo>
                  <a:cubicBezTo>
                    <a:pt x="29417" y="7577"/>
                    <a:pt x="29443" y="7574"/>
                    <a:pt x="29456" y="7565"/>
                  </a:cubicBezTo>
                  <a:cubicBezTo>
                    <a:pt x="29418" y="7492"/>
                    <a:pt x="29092" y="7324"/>
                    <a:pt x="28784" y="7296"/>
                  </a:cubicBezTo>
                  <a:cubicBezTo>
                    <a:pt x="28761" y="7293"/>
                    <a:pt x="28733" y="7291"/>
                    <a:pt x="28704" y="7291"/>
                  </a:cubicBezTo>
                  <a:cubicBezTo>
                    <a:pt x="28614" y="7291"/>
                    <a:pt x="28510" y="7310"/>
                    <a:pt x="28476" y="7383"/>
                  </a:cubicBezTo>
                  <a:cubicBezTo>
                    <a:pt x="28393" y="7540"/>
                    <a:pt x="28231" y="7638"/>
                    <a:pt x="28054" y="7638"/>
                  </a:cubicBezTo>
                  <a:cubicBezTo>
                    <a:pt x="28038" y="7638"/>
                    <a:pt x="28021" y="7637"/>
                    <a:pt x="28003" y="7635"/>
                  </a:cubicBezTo>
                  <a:cubicBezTo>
                    <a:pt x="27905" y="7625"/>
                    <a:pt x="27842" y="7583"/>
                    <a:pt x="27828" y="7516"/>
                  </a:cubicBezTo>
                  <a:cubicBezTo>
                    <a:pt x="27818" y="7474"/>
                    <a:pt x="27828" y="7404"/>
                    <a:pt x="27944" y="7331"/>
                  </a:cubicBezTo>
                  <a:cubicBezTo>
                    <a:pt x="28213" y="7163"/>
                    <a:pt x="28287" y="6659"/>
                    <a:pt x="28255" y="6375"/>
                  </a:cubicBezTo>
                  <a:cubicBezTo>
                    <a:pt x="28234" y="6204"/>
                    <a:pt x="28455" y="6127"/>
                    <a:pt x="28711" y="6039"/>
                  </a:cubicBezTo>
                  <a:cubicBezTo>
                    <a:pt x="29047" y="5924"/>
                    <a:pt x="29281" y="5826"/>
                    <a:pt x="29225" y="5640"/>
                  </a:cubicBezTo>
                  <a:cubicBezTo>
                    <a:pt x="29187" y="5524"/>
                    <a:pt x="29204" y="5395"/>
                    <a:pt x="29281" y="5293"/>
                  </a:cubicBezTo>
                  <a:cubicBezTo>
                    <a:pt x="29481" y="5027"/>
                    <a:pt x="30030" y="5006"/>
                    <a:pt x="30195" y="5006"/>
                  </a:cubicBezTo>
                  <a:cubicBezTo>
                    <a:pt x="30251" y="5006"/>
                    <a:pt x="30275" y="4996"/>
                    <a:pt x="30279" y="4985"/>
                  </a:cubicBezTo>
                  <a:cubicBezTo>
                    <a:pt x="30282" y="4978"/>
                    <a:pt x="30279" y="4947"/>
                    <a:pt x="30247" y="4898"/>
                  </a:cubicBezTo>
                  <a:cubicBezTo>
                    <a:pt x="30174" y="4795"/>
                    <a:pt x="30019" y="4699"/>
                    <a:pt x="29872" y="4699"/>
                  </a:cubicBezTo>
                  <a:cubicBezTo>
                    <a:pt x="29858" y="4699"/>
                    <a:pt x="29845" y="4700"/>
                    <a:pt x="29831" y="4702"/>
                  </a:cubicBezTo>
                  <a:cubicBezTo>
                    <a:pt x="29691" y="4719"/>
                    <a:pt x="29537" y="4807"/>
                    <a:pt x="29404" y="4880"/>
                  </a:cubicBezTo>
                  <a:cubicBezTo>
                    <a:pt x="29265" y="4957"/>
                    <a:pt x="29132" y="5031"/>
                    <a:pt x="29018" y="5031"/>
                  </a:cubicBezTo>
                  <a:cubicBezTo>
                    <a:pt x="28964" y="5031"/>
                    <a:pt x="28915" y="5015"/>
                    <a:pt x="28872" y="4975"/>
                  </a:cubicBezTo>
                  <a:cubicBezTo>
                    <a:pt x="28823" y="4933"/>
                    <a:pt x="28805" y="4863"/>
                    <a:pt x="28830" y="4800"/>
                  </a:cubicBezTo>
                  <a:cubicBezTo>
                    <a:pt x="28907" y="4607"/>
                    <a:pt x="29376" y="4408"/>
                    <a:pt x="29659" y="4408"/>
                  </a:cubicBezTo>
                  <a:cubicBezTo>
                    <a:pt x="30016" y="4408"/>
                    <a:pt x="30755" y="4369"/>
                    <a:pt x="31000" y="4222"/>
                  </a:cubicBezTo>
                  <a:cubicBezTo>
                    <a:pt x="31007" y="4219"/>
                    <a:pt x="31014" y="4215"/>
                    <a:pt x="31021" y="4208"/>
                  </a:cubicBezTo>
                  <a:cubicBezTo>
                    <a:pt x="30957" y="4155"/>
                    <a:pt x="30639" y="4084"/>
                    <a:pt x="30300" y="4084"/>
                  </a:cubicBezTo>
                  <a:cubicBezTo>
                    <a:pt x="30214" y="4084"/>
                    <a:pt x="30126" y="4089"/>
                    <a:pt x="30041" y="4100"/>
                  </a:cubicBezTo>
                  <a:cubicBezTo>
                    <a:pt x="29989" y="4106"/>
                    <a:pt x="29924" y="4113"/>
                    <a:pt x="29860" y="4113"/>
                  </a:cubicBezTo>
                  <a:cubicBezTo>
                    <a:pt x="29759" y="4113"/>
                    <a:pt x="29661" y="4097"/>
                    <a:pt x="29624" y="4044"/>
                  </a:cubicBezTo>
                  <a:cubicBezTo>
                    <a:pt x="29603" y="4016"/>
                    <a:pt x="29600" y="3981"/>
                    <a:pt x="29617" y="3953"/>
                  </a:cubicBezTo>
                  <a:cubicBezTo>
                    <a:pt x="29684" y="3820"/>
                    <a:pt x="30111" y="3795"/>
                    <a:pt x="30289" y="3792"/>
                  </a:cubicBezTo>
                  <a:cubicBezTo>
                    <a:pt x="30727" y="3785"/>
                    <a:pt x="30867" y="3729"/>
                    <a:pt x="31011" y="3669"/>
                  </a:cubicBezTo>
                  <a:cubicBezTo>
                    <a:pt x="31161" y="3606"/>
                    <a:pt x="31319" y="3567"/>
                    <a:pt x="31480" y="3550"/>
                  </a:cubicBezTo>
                  <a:cubicBezTo>
                    <a:pt x="31760" y="3518"/>
                    <a:pt x="31830" y="3445"/>
                    <a:pt x="31896" y="3378"/>
                  </a:cubicBezTo>
                  <a:cubicBezTo>
                    <a:pt x="31959" y="3312"/>
                    <a:pt x="32019" y="3252"/>
                    <a:pt x="32197" y="3242"/>
                  </a:cubicBezTo>
                  <a:cubicBezTo>
                    <a:pt x="32547" y="3228"/>
                    <a:pt x="33321" y="2874"/>
                    <a:pt x="33363" y="2745"/>
                  </a:cubicBezTo>
                  <a:cubicBezTo>
                    <a:pt x="33276" y="2608"/>
                    <a:pt x="32159" y="2276"/>
                    <a:pt x="31553" y="2276"/>
                  </a:cubicBezTo>
                  <a:cubicBezTo>
                    <a:pt x="30853" y="2276"/>
                    <a:pt x="30528" y="2416"/>
                    <a:pt x="30503" y="2731"/>
                  </a:cubicBezTo>
                  <a:cubicBezTo>
                    <a:pt x="30499" y="2804"/>
                    <a:pt x="30468" y="2871"/>
                    <a:pt x="30408" y="2916"/>
                  </a:cubicBezTo>
                  <a:cubicBezTo>
                    <a:pt x="30360" y="2951"/>
                    <a:pt x="30299" y="2964"/>
                    <a:pt x="30229" y="2964"/>
                  </a:cubicBezTo>
                  <a:cubicBezTo>
                    <a:pt x="30121" y="2964"/>
                    <a:pt x="29992" y="2933"/>
                    <a:pt x="29859" y="2899"/>
                  </a:cubicBezTo>
                  <a:cubicBezTo>
                    <a:pt x="29728" y="2867"/>
                    <a:pt x="29586" y="2831"/>
                    <a:pt x="29473" y="2831"/>
                  </a:cubicBezTo>
                  <a:cubicBezTo>
                    <a:pt x="29425" y="2831"/>
                    <a:pt x="29382" y="2838"/>
                    <a:pt x="29348" y="2853"/>
                  </a:cubicBezTo>
                  <a:cubicBezTo>
                    <a:pt x="29297" y="2876"/>
                    <a:pt x="29253" y="2886"/>
                    <a:pt x="29217" y="2886"/>
                  </a:cubicBezTo>
                  <a:cubicBezTo>
                    <a:pt x="29098" y="2886"/>
                    <a:pt x="29048" y="2786"/>
                    <a:pt x="29019" y="2727"/>
                  </a:cubicBezTo>
                  <a:cubicBezTo>
                    <a:pt x="29001" y="2689"/>
                    <a:pt x="28984" y="2654"/>
                    <a:pt x="28963" y="2647"/>
                  </a:cubicBezTo>
                  <a:cubicBezTo>
                    <a:pt x="28960" y="2646"/>
                    <a:pt x="28956" y="2645"/>
                    <a:pt x="28951" y="2645"/>
                  </a:cubicBezTo>
                  <a:cubicBezTo>
                    <a:pt x="28935" y="2645"/>
                    <a:pt x="28909" y="2651"/>
                    <a:pt x="28865" y="2671"/>
                  </a:cubicBezTo>
                  <a:cubicBezTo>
                    <a:pt x="28711" y="2759"/>
                    <a:pt x="28564" y="2860"/>
                    <a:pt x="28427" y="2976"/>
                  </a:cubicBezTo>
                  <a:cubicBezTo>
                    <a:pt x="28227" y="3130"/>
                    <a:pt x="28017" y="3291"/>
                    <a:pt x="27797" y="3385"/>
                  </a:cubicBezTo>
                  <a:cubicBezTo>
                    <a:pt x="27611" y="3462"/>
                    <a:pt x="27447" y="3599"/>
                    <a:pt x="27303" y="3718"/>
                  </a:cubicBezTo>
                  <a:cubicBezTo>
                    <a:pt x="27139" y="3851"/>
                    <a:pt x="26995" y="3970"/>
                    <a:pt x="26855" y="3988"/>
                  </a:cubicBezTo>
                  <a:cubicBezTo>
                    <a:pt x="26847" y="3990"/>
                    <a:pt x="26839" y="3991"/>
                    <a:pt x="26831" y="3991"/>
                  </a:cubicBezTo>
                  <a:cubicBezTo>
                    <a:pt x="26797" y="3991"/>
                    <a:pt x="26764" y="3973"/>
                    <a:pt x="26747" y="3939"/>
                  </a:cubicBezTo>
                  <a:cubicBezTo>
                    <a:pt x="26712" y="3872"/>
                    <a:pt x="26670" y="3785"/>
                    <a:pt x="27709" y="2745"/>
                  </a:cubicBezTo>
                  <a:cubicBezTo>
                    <a:pt x="27874" y="2580"/>
                    <a:pt x="27930" y="2395"/>
                    <a:pt x="27860" y="2251"/>
                  </a:cubicBezTo>
                  <a:cubicBezTo>
                    <a:pt x="27804" y="2131"/>
                    <a:pt x="27669" y="2062"/>
                    <a:pt x="27494" y="2062"/>
                  </a:cubicBezTo>
                  <a:cubicBezTo>
                    <a:pt x="27471" y="2062"/>
                    <a:pt x="27447" y="2063"/>
                    <a:pt x="27422" y="2066"/>
                  </a:cubicBezTo>
                  <a:cubicBezTo>
                    <a:pt x="27149" y="2090"/>
                    <a:pt x="27076" y="2192"/>
                    <a:pt x="27002" y="2297"/>
                  </a:cubicBezTo>
                  <a:cubicBezTo>
                    <a:pt x="26943" y="2377"/>
                    <a:pt x="26880" y="2468"/>
                    <a:pt x="26733" y="2500"/>
                  </a:cubicBezTo>
                  <a:cubicBezTo>
                    <a:pt x="26645" y="2521"/>
                    <a:pt x="26421" y="2612"/>
                    <a:pt x="26190" y="2710"/>
                  </a:cubicBezTo>
                  <a:cubicBezTo>
                    <a:pt x="25648" y="2935"/>
                    <a:pt x="25259" y="3090"/>
                    <a:pt x="25061" y="3090"/>
                  </a:cubicBezTo>
                  <a:cubicBezTo>
                    <a:pt x="25025" y="3090"/>
                    <a:pt x="24995" y="3085"/>
                    <a:pt x="24972" y="3074"/>
                  </a:cubicBezTo>
                  <a:cubicBezTo>
                    <a:pt x="24944" y="3060"/>
                    <a:pt x="24919" y="3035"/>
                    <a:pt x="24909" y="3004"/>
                  </a:cubicBezTo>
                  <a:cubicBezTo>
                    <a:pt x="24860" y="2839"/>
                    <a:pt x="25136" y="2706"/>
                    <a:pt x="25591" y="2500"/>
                  </a:cubicBezTo>
                  <a:cubicBezTo>
                    <a:pt x="25745" y="2433"/>
                    <a:pt x="25945" y="2342"/>
                    <a:pt x="26018" y="2286"/>
                  </a:cubicBezTo>
                  <a:cubicBezTo>
                    <a:pt x="25887" y="2240"/>
                    <a:pt x="25456" y="2211"/>
                    <a:pt x="24986" y="2211"/>
                  </a:cubicBezTo>
                  <a:cubicBezTo>
                    <a:pt x="24605" y="2211"/>
                    <a:pt x="24198" y="2230"/>
                    <a:pt x="23900" y="2272"/>
                  </a:cubicBezTo>
                  <a:cubicBezTo>
                    <a:pt x="23659" y="2307"/>
                    <a:pt x="23354" y="2381"/>
                    <a:pt x="23057" y="2447"/>
                  </a:cubicBezTo>
                  <a:cubicBezTo>
                    <a:pt x="22618" y="2550"/>
                    <a:pt x="22313" y="2619"/>
                    <a:pt x="22133" y="2619"/>
                  </a:cubicBezTo>
                  <a:cubicBezTo>
                    <a:pt x="22062" y="2619"/>
                    <a:pt x="22010" y="2608"/>
                    <a:pt x="21978" y="2584"/>
                  </a:cubicBezTo>
                  <a:cubicBezTo>
                    <a:pt x="21950" y="2566"/>
                    <a:pt x="21936" y="2538"/>
                    <a:pt x="21933" y="2507"/>
                  </a:cubicBezTo>
                  <a:cubicBezTo>
                    <a:pt x="21929" y="2440"/>
                    <a:pt x="21919" y="2318"/>
                    <a:pt x="22763" y="2118"/>
                  </a:cubicBezTo>
                  <a:cubicBezTo>
                    <a:pt x="23200" y="2017"/>
                    <a:pt x="23645" y="1940"/>
                    <a:pt x="24093" y="1887"/>
                  </a:cubicBezTo>
                  <a:cubicBezTo>
                    <a:pt x="24370" y="1856"/>
                    <a:pt x="24720" y="1852"/>
                    <a:pt x="25087" y="1852"/>
                  </a:cubicBezTo>
                  <a:cubicBezTo>
                    <a:pt x="25693" y="1852"/>
                    <a:pt x="26312" y="1849"/>
                    <a:pt x="26649" y="1712"/>
                  </a:cubicBezTo>
                  <a:cubicBezTo>
                    <a:pt x="26915" y="1603"/>
                    <a:pt x="27240" y="1540"/>
                    <a:pt x="27531" y="1488"/>
                  </a:cubicBezTo>
                  <a:cubicBezTo>
                    <a:pt x="27800" y="1439"/>
                    <a:pt x="28080" y="1386"/>
                    <a:pt x="28143" y="1313"/>
                  </a:cubicBezTo>
                  <a:cubicBezTo>
                    <a:pt x="28143" y="1313"/>
                    <a:pt x="28143" y="1309"/>
                    <a:pt x="28143" y="1309"/>
                  </a:cubicBezTo>
                  <a:cubicBezTo>
                    <a:pt x="28140" y="1215"/>
                    <a:pt x="27600" y="1014"/>
                    <a:pt x="27222" y="1014"/>
                  </a:cubicBezTo>
                  <a:cubicBezTo>
                    <a:pt x="27207" y="1014"/>
                    <a:pt x="27192" y="1015"/>
                    <a:pt x="27177" y="1015"/>
                  </a:cubicBezTo>
                  <a:cubicBezTo>
                    <a:pt x="27132" y="1017"/>
                    <a:pt x="27086" y="1018"/>
                    <a:pt x="27038" y="1018"/>
                  </a:cubicBezTo>
                  <a:cubicBezTo>
                    <a:pt x="26788" y="1018"/>
                    <a:pt x="26516" y="989"/>
                    <a:pt x="26411" y="868"/>
                  </a:cubicBezTo>
                  <a:cubicBezTo>
                    <a:pt x="26372" y="826"/>
                    <a:pt x="26355" y="770"/>
                    <a:pt x="26365" y="714"/>
                  </a:cubicBezTo>
                  <a:cubicBezTo>
                    <a:pt x="26376" y="658"/>
                    <a:pt x="26165" y="592"/>
                    <a:pt x="26053" y="553"/>
                  </a:cubicBezTo>
                  <a:cubicBezTo>
                    <a:pt x="25892" y="501"/>
                    <a:pt x="25756" y="455"/>
                    <a:pt x="25710" y="368"/>
                  </a:cubicBezTo>
                  <a:cubicBezTo>
                    <a:pt x="25654" y="326"/>
                    <a:pt x="25329" y="319"/>
                    <a:pt x="25087" y="312"/>
                  </a:cubicBezTo>
                  <a:cubicBezTo>
                    <a:pt x="24723" y="301"/>
                    <a:pt x="24345" y="287"/>
                    <a:pt x="24198" y="196"/>
                  </a:cubicBezTo>
                  <a:cubicBezTo>
                    <a:pt x="24006" y="78"/>
                    <a:pt x="23485" y="0"/>
                    <a:pt x="22952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598" name="Google Shape;7598;p105"/>
            <p:cNvSpPr/>
            <p:nvPr/>
          </p:nvSpPr>
          <p:spPr>
            <a:xfrm>
              <a:off x="1636850" y="1405097"/>
              <a:ext cx="21547" cy="12491"/>
            </a:xfrm>
            <a:custGeom>
              <a:avLst/>
              <a:gdLst/>
              <a:ahLst/>
              <a:cxnLst/>
              <a:rect l="l" t="t" r="r" b="b"/>
              <a:pathLst>
                <a:path w="1587" h="920" extrusionOk="0">
                  <a:moveTo>
                    <a:pt x="456" y="1"/>
                  </a:moveTo>
                  <a:cubicBezTo>
                    <a:pt x="435" y="1"/>
                    <a:pt x="414" y="1"/>
                    <a:pt x="393" y="4"/>
                  </a:cubicBezTo>
                  <a:cubicBezTo>
                    <a:pt x="291" y="11"/>
                    <a:pt x="218" y="43"/>
                    <a:pt x="207" y="81"/>
                  </a:cubicBezTo>
                  <a:cubicBezTo>
                    <a:pt x="190" y="120"/>
                    <a:pt x="165" y="158"/>
                    <a:pt x="137" y="190"/>
                  </a:cubicBezTo>
                  <a:cubicBezTo>
                    <a:pt x="50" y="295"/>
                    <a:pt x="1" y="368"/>
                    <a:pt x="113" y="484"/>
                  </a:cubicBezTo>
                  <a:cubicBezTo>
                    <a:pt x="183" y="565"/>
                    <a:pt x="274" y="621"/>
                    <a:pt x="375" y="649"/>
                  </a:cubicBezTo>
                  <a:cubicBezTo>
                    <a:pt x="501" y="684"/>
                    <a:pt x="613" y="750"/>
                    <a:pt x="708" y="838"/>
                  </a:cubicBezTo>
                  <a:cubicBezTo>
                    <a:pt x="768" y="895"/>
                    <a:pt x="875" y="919"/>
                    <a:pt x="992" y="919"/>
                  </a:cubicBezTo>
                  <a:cubicBezTo>
                    <a:pt x="1112" y="919"/>
                    <a:pt x="1244" y="894"/>
                    <a:pt x="1352" y="852"/>
                  </a:cubicBezTo>
                  <a:cubicBezTo>
                    <a:pt x="1488" y="796"/>
                    <a:pt x="1579" y="719"/>
                    <a:pt x="1583" y="656"/>
                  </a:cubicBezTo>
                  <a:cubicBezTo>
                    <a:pt x="1586" y="579"/>
                    <a:pt x="1569" y="568"/>
                    <a:pt x="1471" y="537"/>
                  </a:cubicBezTo>
                  <a:cubicBezTo>
                    <a:pt x="1376" y="505"/>
                    <a:pt x="1247" y="459"/>
                    <a:pt x="1152" y="284"/>
                  </a:cubicBezTo>
                  <a:cubicBezTo>
                    <a:pt x="1065" y="116"/>
                    <a:pt x="718" y="1"/>
                    <a:pt x="456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599" name="Google Shape;7599;p105"/>
            <p:cNvSpPr/>
            <p:nvPr/>
          </p:nvSpPr>
          <p:spPr>
            <a:xfrm>
              <a:off x="1089269" y="1627361"/>
              <a:ext cx="38085" cy="22688"/>
            </a:xfrm>
            <a:custGeom>
              <a:avLst/>
              <a:gdLst/>
              <a:ahLst/>
              <a:cxnLst/>
              <a:rect l="l" t="t" r="r" b="b"/>
              <a:pathLst>
                <a:path w="2805" h="1671" extrusionOk="0">
                  <a:moveTo>
                    <a:pt x="175" y="1"/>
                  </a:moveTo>
                  <a:cubicBezTo>
                    <a:pt x="111" y="1"/>
                    <a:pt x="57" y="24"/>
                    <a:pt x="1" y="60"/>
                  </a:cubicBezTo>
                  <a:cubicBezTo>
                    <a:pt x="11" y="67"/>
                    <a:pt x="29" y="74"/>
                    <a:pt x="39" y="81"/>
                  </a:cubicBezTo>
                  <a:cubicBezTo>
                    <a:pt x="109" y="120"/>
                    <a:pt x="207" y="169"/>
                    <a:pt x="197" y="267"/>
                  </a:cubicBezTo>
                  <a:cubicBezTo>
                    <a:pt x="193" y="291"/>
                    <a:pt x="204" y="316"/>
                    <a:pt x="221" y="333"/>
                  </a:cubicBezTo>
                  <a:cubicBezTo>
                    <a:pt x="255" y="357"/>
                    <a:pt x="294" y="370"/>
                    <a:pt x="333" y="370"/>
                  </a:cubicBezTo>
                  <a:cubicBezTo>
                    <a:pt x="348" y="370"/>
                    <a:pt x="362" y="369"/>
                    <a:pt x="375" y="365"/>
                  </a:cubicBezTo>
                  <a:cubicBezTo>
                    <a:pt x="385" y="364"/>
                    <a:pt x="393" y="363"/>
                    <a:pt x="402" y="363"/>
                  </a:cubicBezTo>
                  <a:cubicBezTo>
                    <a:pt x="503" y="363"/>
                    <a:pt x="573" y="452"/>
                    <a:pt x="634" y="533"/>
                  </a:cubicBezTo>
                  <a:cubicBezTo>
                    <a:pt x="680" y="589"/>
                    <a:pt x="729" y="652"/>
                    <a:pt x="767" y="655"/>
                  </a:cubicBezTo>
                  <a:cubicBezTo>
                    <a:pt x="862" y="662"/>
                    <a:pt x="922" y="732"/>
                    <a:pt x="974" y="792"/>
                  </a:cubicBezTo>
                  <a:cubicBezTo>
                    <a:pt x="1027" y="855"/>
                    <a:pt x="1069" y="897"/>
                    <a:pt x="1125" y="897"/>
                  </a:cubicBezTo>
                  <a:cubicBezTo>
                    <a:pt x="1286" y="897"/>
                    <a:pt x="1352" y="1027"/>
                    <a:pt x="1408" y="1128"/>
                  </a:cubicBezTo>
                  <a:cubicBezTo>
                    <a:pt x="1426" y="1163"/>
                    <a:pt x="1447" y="1195"/>
                    <a:pt x="1468" y="1226"/>
                  </a:cubicBezTo>
                  <a:cubicBezTo>
                    <a:pt x="1489" y="1254"/>
                    <a:pt x="1531" y="1258"/>
                    <a:pt x="1590" y="1261"/>
                  </a:cubicBezTo>
                  <a:cubicBezTo>
                    <a:pt x="1646" y="1265"/>
                    <a:pt x="1762" y="1272"/>
                    <a:pt x="1762" y="1387"/>
                  </a:cubicBezTo>
                  <a:cubicBezTo>
                    <a:pt x="1762" y="1412"/>
                    <a:pt x="1814" y="1461"/>
                    <a:pt x="1853" y="1492"/>
                  </a:cubicBezTo>
                  <a:cubicBezTo>
                    <a:pt x="1902" y="1534"/>
                    <a:pt x="1947" y="1583"/>
                    <a:pt x="1982" y="1636"/>
                  </a:cubicBezTo>
                  <a:lnTo>
                    <a:pt x="2003" y="1639"/>
                  </a:lnTo>
                  <a:lnTo>
                    <a:pt x="2070" y="1646"/>
                  </a:lnTo>
                  <a:lnTo>
                    <a:pt x="2143" y="1653"/>
                  </a:lnTo>
                  <a:lnTo>
                    <a:pt x="2178" y="1657"/>
                  </a:lnTo>
                  <a:cubicBezTo>
                    <a:pt x="2248" y="1664"/>
                    <a:pt x="2318" y="1671"/>
                    <a:pt x="2388" y="1671"/>
                  </a:cubicBezTo>
                  <a:lnTo>
                    <a:pt x="2581" y="1671"/>
                  </a:lnTo>
                  <a:lnTo>
                    <a:pt x="2619" y="1667"/>
                  </a:lnTo>
                  <a:cubicBezTo>
                    <a:pt x="2640" y="1667"/>
                    <a:pt x="2658" y="1660"/>
                    <a:pt x="2675" y="1660"/>
                  </a:cubicBezTo>
                  <a:lnTo>
                    <a:pt x="2714" y="1653"/>
                  </a:lnTo>
                  <a:lnTo>
                    <a:pt x="2742" y="1646"/>
                  </a:lnTo>
                  <a:cubicBezTo>
                    <a:pt x="2749" y="1573"/>
                    <a:pt x="2770" y="1506"/>
                    <a:pt x="2805" y="1443"/>
                  </a:cubicBezTo>
                  <a:cubicBezTo>
                    <a:pt x="2791" y="1440"/>
                    <a:pt x="2773" y="1436"/>
                    <a:pt x="2759" y="1433"/>
                  </a:cubicBezTo>
                  <a:cubicBezTo>
                    <a:pt x="2654" y="1422"/>
                    <a:pt x="2553" y="1377"/>
                    <a:pt x="2476" y="1303"/>
                  </a:cubicBezTo>
                  <a:cubicBezTo>
                    <a:pt x="2409" y="1233"/>
                    <a:pt x="2283" y="1202"/>
                    <a:pt x="2164" y="1170"/>
                  </a:cubicBezTo>
                  <a:cubicBezTo>
                    <a:pt x="2014" y="1135"/>
                    <a:pt x="1874" y="1100"/>
                    <a:pt x="1828" y="988"/>
                  </a:cubicBezTo>
                  <a:cubicBezTo>
                    <a:pt x="1765" y="817"/>
                    <a:pt x="1408" y="316"/>
                    <a:pt x="1254" y="316"/>
                  </a:cubicBezTo>
                  <a:lnTo>
                    <a:pt x="1251" y="316"/>
                  </a:lnTo>
                  <a:cubicBezTo>
                    <a:pt x="1202" y="319"/>
                    <a:pt x="1146" y="322"/>
                    <a:pt x="1087" y="322"/>
                  </a:cubicBezTo>
                  <a:cubicBezTo>
                    <a:pt x="909" y="322"/>
                    <a:pt x="694" y="294"/>
                    <a:pt x="494" y="144"/>
                  </a:cubicBezTo>
                  <a:cubicBezTo>
                    <a:pt x="357" y="41"/>
                    <a:pt x="258" y="1"/>
                    <a:pt x="175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600" name="Google Shape;7600;p105"/>
            <p:cNvSpPr/>
            <p:nvPr/>
          </p:nvSpPr>
          <p:spPr>
            <a:xfrm>
              <a:off x="1108006" y="1344093"/>
              <a:ext cx="76156" cy="49612"/>
            </a:xfrm>
            <a:custGeom>
              <a:avLst/>
              <a:gdLst/>
              <a:ahLst/>
              <a:cxnLst/>
              <a:rect l="l" t="t" r="r" b="b"/>
              <a:pathLst>
                <a:path w="5609" h="3654" extrusionOk="0">
                  <a:moveTo>
                    <a:pt x="2303" y="0"/>
                  </a:moveTo>
                  <a:cubicBezTo>
                    <a:pt x="2146" y="0"/>
                    <a:pt x="1724" y="92"/>
                    <a:pt x="1432" y="156"/>
                  </a:cubicBezTo>
                  <a:cubicBezTo>
                    <a:pt x="1113" y="226"/>
                    <a:pt x="816" y="293"/>
                    <a:pt x="679" y="293"/>
                  </a:cubicBezTo>
                  <a:cubicBezTo>
                    <a:pt x="674" y="292"/>
                    <a:pt x="669" y="292"/>
                    <a:pt x="663" y="292"/>
                  </a:cubicBezTo>
                  <a:cubicBezTo>
                    <a:pt x="646" y="292"/>
                    <a:pt x="629" y="295"/>
                    <a:pt x="616" y="303"/>
                  </a:cubicBezTo>
                  <a:cubicBezTo>
                    <a:pt x="616" y="349"/>
                    <a:pt x="739" y="513"/>
                    <a:pt x="959" y="685"/>
                  </a:cubicBezTo>
                  <a:cubicBezTo>
                    <a:pt x="998" y="713"/>
                    <a:pt x="1022" y="755"/>
                    <a:pt x="1026" y="800"/>
                  </a:cubicBezTo>
                  <a:cubicBezTo>
                    <a:pt x="1040" y="930"/>
                    <a:pt x="907" y="1091"/>
                    <a:pt x="763" y="1256"/>
                  </a:cubicBezTo>
                  <a:cubicBezTo>
                    <a:pt x="693" y="1336"/>
                    <a:pt x="585" y="1469"/>
                    <a:pt x="578" y="1515"/>
                  </a:cubicBezTo>
                  <a:cubicBezTo>
                    <a:pt x="613" y="1546"/>
                    <a:pt x="634" y="1585"/>
                    <a:pt x="634" y="1630"/>
                  </a:cubicBezTo>
                  <a:cubicBezTo>
                    <a:pt x="648" y="1798"/>
                    <a:pt x="441" y="2036"/>
                    <a:pt x="151" y="2365"/>
                  </a:cubicBezTo>
                  <a:lnTo>
                    <a:pt x="95" y="2428"/>
                  </a:lnTo>
                  <a:cubicBezTo>
                    <a:pt x="32" y="2502"/>
                    <a:pt x="0" y="2565"/>
                    <a:pt x="14" y="2596"/>
                  </a:cubicBezTo>
                  <a:cubicBezTo>
                    <a:pt x="42" y="2670"/>
                    <a:pt x="273" y="2705"/>
                    <a:pt x="459" y="2733"/>
                  </a:cubicBezTo>
                  <a:cubicBezTo>
                    <a:pt x="553" y="2747"/>
                    <a:pt x="651" y="2764"/>
                    <a:pt x="742" y="2782"/>
                  </a:cubicBezTo>
                  <a:cubicBezTo>
                    <a:pt x="1005" y="2841"/>
                    <a:pt x="1134" y="3104"/>
                    <a:pt x="1250" y="3335"/>
                  </a:cubicBezTo>
                  <a:cubicBezTo>
                    <a:pt x="1330" y="3500"/>
                    <a:pt x="1407" y="3654"/>
                    <a:pt x="1505" y="3654"/>
                  </a:cubicBezTo>
                  <a:cubicBezTo>
                    <a:pt x="1544" y="3654"/>
                    <a:pt x="1547" y="3647"/>
                    <a:pt x="1572" y="3598"/>
                  </a:cubicBezTo>
                  <a:cubicBezTo>
                    <a:pt x="1600" y="3524"/>
                    <a:pt x="1649" y="3412"/>
                    <a:pt x="1866" y="3412"/>
                  </a:cubicBezTo>
                  <a:cubicBezTo>
                    <a:pt x="1876" y="3413"/>
                    <a:pt x="1886" y="3413"/>
                    <a:pt x="1895" y="3413"/>
                  </a:cubicBezTo>
                  <a:cubicBezTo>
                    <a:pt x="1972" y="3413"/>
                    <a:pt x="2045" y="3389"/>
                    <a:pt x="2104" y="3342"/>
                  </a:cubicBezTo>
                  <a:cubicBezTo>
                    <a:pt x="2159" y="3305"/>
                    <a:pt x="2220" y="3266"/>
                    <a:pt x="2346" y="3266"/>
                  </a:cubicBezTo>
                  <a:cubicBezTo>
                    <a:pt x="2364" y="3266"/>
                    <a:pt x="2384" y="3267"/>
                    <a:pt x="2405" y="3269"/>
                  </a:cubicBezTo>
                  <a:cubicBezTo>
                    <a:pt x="2426" y="3270"/>
                    <a:pt x="2447" y="3271"/>
                    <a:pt x="2470" y="3271"/>
                  </a:cubicBezTo>
                  <a:cubicBezTo>
                    <a:pt x="2574" y="3271"/>
                    <a:pt x="2696" y="3253"/>
                    <a:pt x="2776" y="3181"/>
                  </a:cubicBezTo>
                  <a:cubicBezTo>
                    <a:pt x="2836" y="3122"/>
                    <a:pt x="2867" y="3034"/>
                    <a:pt x="2867" y="2918"/>
                  </a:cubicBezTo>
                  <a:cubicBezTo>
                    <a:pt x="2867" y="2516"/>
                    <a:pt x="3151" y="2390"/>
                    <a:pt x="3427" y="2320"/>
                  </a:cubicBezTo>
                  <a:cubicBezTo>
                    <a:pt x="3515" y="2299"/>
                    <a:pt x="3529" y="2250"/>
                    <a:pt x="3546" y="2145"/>
                  </a:cubicBezTo>
                  <a:cubicBezTo>
                    <a:pt x="3567" y="2019"/>
                    <a:pt x="3599" y="1851"/>
                    <a:pt x="3865" y="1788"/>
                  </a:cubicBezTo>
                  <a:cubicBezTo>
                    <a:pt x="4271" y="1693"/>
                    <a:pt x="5402" y="1210"/>
                    <a:pt x="5587" y="1070"/>
                  </a:cubicBezTo>
                  <a:cubicBezTo>
                    <a:pt x="5591" y="1067"/>
                    <a:pt x="5608" y="1053"/>
                    <a:pt x="5608" y="1046"/>
                  </a:cubicBezTo>
                  <a:cubicBezTo>
                    <a:pt x="5605" y="976"/>
                    <a:pt x="5356" y="832"/>
                    <a:pt x="5153" y="716"/>
                  </a:cubicBezTo>
                  <a:cubicBezTo>
                    <a:pt x="5076" y="671"/>
                    <a:pt x="4996" y="622"/>
                    <a:pt x="4912" y="573"/>
                  </a:cubicBezTo>
                  <a:cubicBezTo>
                    <a:pt x="4650" y="411"/>
                    <a:pt x="4437" y="332"/>
                    <a:pt x="4246" y="332"/>
                  </a:cubicBezTo>
                  <a:cubicBezTo>
                    <a:pt x="4111" y="332"/>
                    <a:pt x="3987" y="372"/>
                    <a:pt x="3865" y="450"/>
                  </a:cubicBezTo>
                  <a:cubicBezTo>
                    <a:pt x="3792" y="498"/>
                    <a:pt x="3738" y="520"/>
                    <a:pt x="3692" y="520"/>
                  </a:cubicBezTo>
                  <a:cubicBezTo>
                    <a:pt x="3674" y="520"/>
                    <a:pt x="3657" y="517"/>
                    <a:pt x="3641" y="510"/>
                  </a:cubicBezTo>
                  <a:cubicBezTo>
                    <a:pt x="3581" y="482"/>
                    <a:pt x="3574" y="415"/>
                    <a:pt x="3567" y="366"/>
                  </a:cubicBezTo>
                  <a:cubicBezTo>
                    <a:pt x="3567" y="349"/>
                    <a:pt x="3564" y="335"/>
                    <a:pt x="3560" y="321"/>
                  </a:cubicBezTo>
                  <a:cubicBezTo>
                    <a:pt x="3546" y="324"/>
                    <a:pt x="3532" y="328"/>
                    <a:pt x="3518" y="335"/>
                  </a:cubicBezTo>
                  <a:cubicBezTo>
                    <a:pt x="3469" y="357"/>
                    <a:pt x="3407" y="367"/>
                    <a:pt x="3337" y="367"/>
                  </a:cubicBezTo>
                  <a:cubicBezTo>
                    <a:pt x="2994" y="367"/>
                    <a:pt x="2463" y="131"/>
                    <a:pt x="2353" y="6"/>
                  </a:cubicBezTo>
                  <a:cubicBezTo>
                    <a:pt x="2342" y="2"/>
                    <a:pt x="2325" y="0"/>
                    <a:pt x="2303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601" name="Google Shape;7601;p105"/>
            <p:cNvSpPr/>
            <p:nvPr/>
          </p:nvSpPr>
          <p:spPr>
            <a:xfrm>
              <a:off x="1158773" y="1355960"/>
              <a:ext cx="133616" cy="70277"/>
            </a:xfrm>
            <a:custGeom>
              <a:avLst/>
              <a:gdLst/>
              <a:ahLst/>
              <a:cxnLst/>
              <a:rect l="l" t="t" r="r" b="b"/>
              <a:pathLst>
                <a:path w="9841" h="5176" extrusionOk="0">
                  <a:moveTo>
                    <a:pt x="7395" y="0"/>
                  </a:moveTo>
                  <a:cubicBezTo>
                    <a:pt x="7091" y="0"/>
                    <a:pt x="6765" y="137"/>
                    <a:pt x="6690" y="207"/>
                  </a:cubicBezTo>
                  <a:cubicBezTo>
                    <a:pt x="6729" y="242"/>
                    <a:pt x="6813" y="298"/>
                    <a:pt x="6890" y="354"/>
                  </a:cubicBezTo>
                  <a:cubicBezTo>
                    <a:pt x="7177" y="550"/>
                    <a:pt x="7362" y="690"/>
                    <a:pt x="7362" y="809"/>
                  </a:cubicBezTo>
                  <a:cubicBezTo>
                    <a:pt x="7366" y="840"/>
                    <a:pt x="7348" y="872"/>
                    <a:pt x="7320" y="889"/>
                  </a:cubicBezTo>
                  <a:cubicBezTo>
                    <a:pt x="7308" y="896"/>
                    <a:pt x="7294" y="899"/>
                    <a:pt x="7279" y="899"/>
                  </a:cubicBezTo>
                  <a:cubicBezTo>
                    <a:pt x="7222" y="899"/>
                    <a:pt x="7146" y="851"/>
                    <a:pt x="7023" y="770"/>
                  </a:cubicBezTo>
                  <a:cubicBezTo>
                    <a:pt x="6910" y="694"/>
                    <a:pt x="6715" y="565"/>
                    <a:pt x="6618" y="565"/>
                  </a:cubicBezTo>
                  <a:cubicBezTo>
                    <a:pt x="6603" y="565"/>
                    <a:pt x="6591" y="568"/>
                    <a:pt x="6582" y="574"/>
                  </a:cubicBezTo>
                  <a:cubicBezTo>
                    <a:pt x="6540" y="599"/>
                    <a:pt x="6498" y="608"/>
                    <a:pt x="6457" y="608"/>
                  </a:cubicBezTo>
                  <a:cubicBezTo>
                    <a:pt x="6382" y="608"/>
                    <a:pt x="6310" y="576"/>
                    <a:pt x="6249" y="546"/>
                  </a:cubicBezTo>
                  <a:cubicBezTo>
                    <a:pt x="6184" y="516"/>
                    <a:pt x="6140" y="497"/>
                    <a:pt x="6105" y="497"/>
                  </a:cubicBezTo>
                  <a:cubicBezTo>
                    <a:pt x="6071" y="497"/>
                    <a:pt x="6045" y="514"/>
                    <a:pt x="6018" y="553"/>
                  </a:cubicBezTo>
                  <a:cubicBezTo>
                    <a:pt x="5881" y="749"/>
                    <a:pt x="6218" y="1537"/>
                    <a:pt x="6382" y="1817"/>
                  </a:cubicBezTo>
                  <a:cubicBezTo>
                    <a:pt x="6435" y="1901"/>
                    <a:pt x="6445" y="1971"/>
                    <a:pt x="6417" y="2030"/>
                  </a:cubicBezTo>
                  <a:cubicBezTo>
                    <a:pt x="6375" y="2132"/>
                    <a:pt x="6235" y="2160"/>
                    <a:pt x="6105" y="2185"/>
                  </a:cubicBezTo>
                  <a:cubicBezTo>
                    <a:pt x="6070" y="2192"/>
                    <a:pt x="6035" y="2199"/>
                    <a:pt x="6004" y="2206"/>
                  </a:cubicBezTo>
                  <a:cubicBezTo>
                    <a:pt x="5990" y="2209"/>
                    <a:pt x="5977" y="2211"/>
                    <a:pt x="5964" y="2211"/>
                  </a:cubicBezTo>
                  <a:cubicBezTo>
                    <a:pt x="5822" y="2211"/>
                    <a:pt x="5763" y="1983"/>
                    <a:pt x="5696" y="1726"/>
                  </a:cubicBezTo>
                  <a:cubicBezTo>
                    <a:pt x="5654" y="1544"/>
                    <a:pt x="5598" y="1341"/>
                    <a:pt x="5521" y="1232"/>
                  </a:cubicBezTo>
                  <a:cubicBezTo>
                    <a:pt x="5384" y="1047"/>
                    <a:pt x="4919" y="826"/>
                    <a:pt x="4695" y="812"/>
                  </a:cubicBezTo>
                  <a:cubicBezTo>
                    <a:pt x="4688" y="812"/>
                    <a:pt x="4682" y="811"/>
                    <a:pt x="4676" y="811"/>
                  </a:cubicBezTo>
                  <a:cubicBezTo>
                    <a:pt x="4640" y="811"/>
                    <a:pt x="4624" y="820"/>
                    <a:pt x="4621" y="823"/>
                  </a:cubicBezTo>
                  <a:cubicBezTo>
                    <a:pt x="4611" y="858"/>
                    <a:pt x="4677" y="893"/>
                    <a:pt x="4772" y="938"/>
                  </a:cubicBezTo>
                  <a:cubicBezTo>
                    <a:pt x="4901" y="1001"/>
                    <a:pt x="5087" y="1089"/>
                    <a:pt x="5034" y="1288"/>
                  </a:cubicBezTo>
                  <a:cubicBezTo>
                    <a:pt x="5024" y="1341"/>
                    <a:pt x="4992" y="1383"/>
                    <a:pt x="4947" y="1411"/>
                  </a:cubicBezTo>
                  <a:cubicBezTo>
                    <a:pt x="4926" y="1421"/>
                    <a:pt x="4905" y="1425"/>
                    <a:pt x="4883" y="1425"/>
                  </a:cubicBezTo>
                  <a:cubicBezTo>
                    <a:pt x="4829" y="1425"/>
                    <a:pt x="4772" y="1401"/>
                    <a:pt x="4712" y="1376"/>
                  </a:cubicBezTo>
                  <a:cubicBezTo>
                    <a:pt x="4639" y="1344"/>
                    <a:pt x="4574" y="1320"/>
                    <a:pt x="4514" y="1320"/>
                  </a:cubicBezTo>
                  <a:cubicBezTo>
                    <a:pt x="4469" y="1320"/>
                    <a:pt x="4425" y="1334"/>
                    <a:pt x="4383" y="1369"/>
                  </a:cubicBezTo>
                  <a:cubicBezTo>
                    <a:pt x="4290" y="1446"/>
                    <a:pt x="4222" y="1492"/>
                    <a:pt x="4165" y="1492"/>
                  </a:cubicBezTo>
                  <a:cubicBezTo>
                    <a:pt x="4147" y="1492"/>
                    <a:pt x="4130" y="1488"/>
                    <a:pt x="4114" y="1477"/>
                  </a:cubicBezTo>
                  <a:cubicBezTo>
                    <a:pt x="4050" y="1439"/>
                    <a:pt x="4065" y="1341"/>
                    <a:pt x="4096" y="1201"/>
                  </a:cubicBezTo>
                  <a:lnTo>
                    <a:pt x="4107" y="1159"/>
                  </a:lnTo>
                  <a:cubicBezTo>
                    <a:pt x="4114" y="1113"/>
                    <a:pt x="4096" y="1068"/>
                    <a:pt x="4065" y="1036"/>
                  </a:cubicBezTo>
                  <a:cubicBezTo>
                    <a:pt x="3962" y="921"/>
                    <a:pt x="3714" y="817"/>
                    <a:pt x="3419" y="817"/>
                  </a:cubicBezTo>
                  <a:cubicBezTo>
                    <a:pt x="3382" y="817"/>
                    <a:pt x="3344" y="819"/>
                    <a:pt x="3305" y="823"/>
                  </a:cubicBezTo>
                  <a:cubicBezTo>
                    <a:pt x="3053" y="851"/>
                    <a:pt x="3053" y="945"/>
                    <a:pt x="3053" y="1078"/>
                  </a:cubicBezTo>
                  <a:cubicBezTo>
                    <a:pt x="3053" y="1162"/>
                    <a:pt x="3053" y="1253"/>
                    <a:pt x="2979" y="1320"/>
                  </a:cubicBezTo>
                  <a:cubicBezTo>
                    <a:pt x="2933" y="1358"/>
                    <a:pt x="2856" y="1373"/>
                    <a:pt x="2771" y="1373"/>
                  </a:cubicBezTo>
                  <a:cubicBezTo>
                    <a:pt x="2629" y="1373"/>
                    <a:pt x="2466" y="1332"/>
                    <a:pt x="2388" y="1288"/>
                  </a:cubicBezTo>
                  <a:cubicBezTo>
                    <a:pt x="2314" y="1246"/>
                    <a:pt x="2300" y="1197"/>
                    <a:pt x="2307" y="1162"/>
                  </a:cubicBezTo>
                  <a:cubicBezTo>
                    <a:pt x="2321" y="1085"/>
                    <a:pt x="2423" y="1054"/>
                    <a:pt x="2510" y="1033"/>
                  </a:cubicBezTo>
                  <a:cubicBezTo>
                    <a:pt x="2598" y="1012"/>
                    <a:pt x="2710" y="977"/>
                    <a:pt x="2738" y="910"/>
                  </a:cubicBezTo>
                  <a:cubicBezTo>
                    <a:pt x="2773" y="823"/>
                    <a:pt x="2678" y="679"/>
                    <a:pt x="2587" y="536"/>
                  </a:cubicBezTo>
                  <a:lnTo>
                    <a:pt x="2566" y="501"/>
                  </a:lnTo>
                  <a:cubicBezTo>
                    <a:pt x="2535" y="451"/>
                    <a:pt x="2487" y="430"/>
                    <a:pt x="2420" y="430"/>
                  </a:cubicBezTo>
                  <a:cubicBezTo>
                    <a:pt x="2292" y="430"/>
                    <a:pt x="2094" y="509"/>
                    <a:pt x="1806" y="627"/>
                  </a:cubicBezTo>
                  <a:cubicBezTo>
                    <a:pt x="1645" y="693"/>
                    <a:pt x="1463" y="770"/>
                    <a:pt x="1260" y="844"/>
                  </a:cubicBezTo>
                  <a:cubicBezTo>
                    <a:pt x="718" y="1036"/>
                    <a:pt x="406" y="1236"/>
                    <a:pt x="319" y="1323"/>
                  </a:cubicBezTo>
                  <a:cubicBezTo>
                    <a:pt x="347" y="1344"/>
                    <a:pt x="364" y="1372"/>
                    <a:pt x="371" y="1404"/>
                  </a:cubicBezTo>
                  <a:cubicBezTo>
                    <a:pt x="396" y="1509"/>
                    <a:pt x="312" y="1638"/>
                    <a:pt x="116" y="1799"/>
                  </a:cubicBezTo>
                  <a:cubicBezTo>
                    <a:pt x="60" y="1845"/>
                    <a:pt x="0" y="1915"/>
                    <a:pt x="25" y="1988"/>
                  </a:cubicBezTo>
                  <a:cubicBezTo>
                    <a:pt x="56" y="2076"/>
                    <a:pt x="200" y="2143"/>
                    <a:pt x="340" y="2143"/>
                  </a:cubicBezTo>
                  <a:cubicBezTo>
                    <a:pt x="420" y="2143"/>
                    <a:pt x="473" y="2160"/>
                    <a:pt x="508" y="2199"/>
                  </a:cubicBezTo>
                  <a:cubicBezTo>
                    <a:pt x="539" y="2237"/>
                    <a:pt x="553" y="2290"/>
                    <a:pt x="546" y="2342"/>
                  </a:cubicBezTo>
                  <a:cubicBezTo>
                    <a:pt x="543" y="2402"/>
                    <a:pt x="546" y="2405"/>
                    <a:pt x="578" y="2416"/>
                  </a:cubicBezTo>
                  <a:cubicBezTo>
                    <a:pt x="582" y="2417"/>
                    <a:pt x="587" y="2417"/>
                    <a:pt x="594" y="2417"/>
                  </a:cubicBezTo>
                  <a:cubicBezTo>
                    <a:pt x="661" y="2417"/>
                    <a:pt x="837" y="2370"/>
                    <a:pt x="980" y="2332"/>
                  </a:cubicBezTo>
                  <a:cubicBezTo>
                    <a:pt x="1212" y="2268"/>
                    <a:pt x="1463" y="2199"/>
                    <a:pt x="1656" y="2199"/>
                  </a:cubicBezTo>
                  <a:cubicBezTo>
                    <a:pt x="1748" y="2199"/>
                    <a:pt x="1827" y="2215"/>
                    <a:pt x="1883" y="2255"/>
                  </a:cubicBezTo>
                  <a:cubicBezTo>
                    <a:pt x="1922" y="2276"/>
                    <a:pt x="1939" y="2318"/>
                    <a:pt x="1932" y="2360"/>
                  </a:cubicBezTo>
                  <a:cubicBezTo>
                    <a:pt x="1915" y="2454"/>
                    <a:pt x="1764" y="2493"/>
                    <a:pt x="1313" y="2587"/>
                  </a:cubicBezTo>
                  <a:cubicBezTo>
                    <a:pt x="1064" y="2640"/>
                    <a:pt x="480" y="2762"/>
                    <a:pt x="480" y="2864"/>
                  </a:cubicBezTo>
                  <a:cubicBezTo>
                    <a:pt x="487" y="2902"/>
                    <a:pt x="504" y="2937"/>
                    <a:pt x="536" y="2958"/>
                  </a:cubicBezTo>
                  <a:cubicBezTo>
                    <a:pt x="701" y="3093"/>
                    <a:pt x="1122" y="3178"/>
                    <a:pt x="1542" y="3178"/>
                  </a:cubicBezTo>
                  <a:cubicBezTo>
                    <a:pt x="1700" y="3178"/>
                    <a:pt x="1858" y="3166"/>
                    <a:pt x="2003" y="3140"/>
                  </a:cubicBezTo>
                  <a:cubicBezTo>
                    <a:pt x="2140" y="3116"/>
                    <a:pt x="2302" y="3105"/>
                    <a:pt x="2472" y="3105"/>
                  </a:cubicBezTo>
                  <a:cubicBezTo>
                    <a:pt x="3051" y="3105"/>
                    <a:pt x="3728" y="3231"/>
                    <a:pt x="3893" y="3371"/>
                  </a:cubicBezTo>
                  <a:cubicBezTo>
                    <a:pt x="3928" y="3396"/>
                    <a:pt x="3945" y="3431"/>
                    <a:pt x="3949" y="3469"/>
                  </a:cubicBezTo>
                  <a:cubicBezTo>
                    <a:pt x="3949" y="3504"/>
                    <a:pt x="3935" y="3536"/>
                    <a:pt x="3910" y="3557"/>
                  </a:cubicBezTo>
                  <a:cubicBezTo>
                    <a:pt x="3832" y="3633"/>
                    <a:pt x="3620" y="3658"/>
                    <a:pt x="3304" y="3658"/>
                  </a:cubicBezTo>
                  <a:cubicBezTo>
                    <a:pt x="3114" y="3658"/>
                    <a:pt x="2886" y="3649"/>
                    <a:pt x="2626" y="3637"/>
                  </a:cubicBezTo>
                  <a:lnTo>
                    <a:pt x="2472" y="3634"/>
                  </a:lnTo>
                  <a:cubicBezTo>
                    <a:pt x="2431" y="3632"/>
                    <a:pt x="2390" y="3631"/>
                    <a:pt x="2347" y="3631"/>
                  </a:cubicBezTo>
                  <a:cubicBezTo>
                    <a:pt x="1735" y="3631"/>
                    <a:pt x="984" y="3813"/>
                    <a:pt x="942" y="3917"/>
                  </a:cubicBezTo>
                  <a:cubicBezTo>
                    <a:pt x="980" y="4068"/>
                    <a:pt x="1001" y="4082"/>
                    <a:pt x="1435" y="4278"/>
                  </a:cubicBezTo>
                  <a:lnTo>
                    <a:pt x="1656" y="4380"/>
                  </a:lnTo>
                  <a:cubicBezTo>
                    <a:pt x="1833" y="4462"/>
                    <a:pt x="2011" y="4484"/>
                    <a:pt x="2177" y="4484"/>
                  </a:cubicBezTo>
                  <a:cubicBezTo>
                    <a:pt x="2280" y="4484"/>
                    <a:pt x="2378" y="4475"/>
                    <a:pt x="2468" y="4467"/>
                  </a:cubicBezTo>
                  <a:cubicBezTo>
                    <a:pt x="2545" y="4460"/>
                    <a:pt x="2612" y="4453"/>
                    <a:pt x="2675" y="4453"/>
                  </a:cubicBezTo>
                  <a:cubicBezTo>
                    <a:pt x="2769" y="4453"/>
                    <a:pt x="2843" y="4467"/>
                    <a:pt x="2895" y="4520"/>
                  </a:cubicBezTo>
                  <a:cubicBezTo>
                    <a:pt x="2944" y="4569"/>
                    <a:pt x="2965" y="4642"/>
                    <a:pt x="2955" y="4712"/>
                  </a:cubicBezTo>
                  <a:cubicBezTo>
                    <a:pt x="2944" y="4800"/>
                    <a:pt x="2972" y="4891"/>
                    <a:pt x="3028" y="4961"/>
                  </a:cubicBezTo>
                  <a:cubicBezTo>
                    <a:pt x="3172" y="5118"/>
                    <a:pt x="3553" y="5160"/>
                    <a:pt x="4082" y="5174"/>
                  </a:cubicBezTo>
                  <a:cubicBezTo>
                    <a:pt x="4106" y="5175"/>
                    <a:pt x="4130" y="5175"/>
                    <a:pt x="4153" y="5175"/>
                  </a:cubicBezTo>
                  <a:cubicBezTo>
                    <a:pt x="4595" y="5175"/>
                    <a:pt x="4908" y="5053"/>
                    <a:pt x="5164" y="4950"/>
                  </a:cubicBezTo>
                  <a:cubicBezTo>
                    <a:pt x="5353" y="4875"/>
                    <a:pt x="5521" y="4809"/>
                    <a:pt x="5694" y="4809"/>
                  </a:cubicBezTo>
                  <a:cubicBezTo>
                    <a:pt x="5706" y="4809"/>
                    <a:pt x="5718" y="4809"/>
                    <a:pt x="5731" y="4810"/>
                  </a:cubicBezTo>
                  <a:cubicBezTo>
                    <a:pt x="5780" y="4813"/>
                    <a:pt x="5826" y="4815"/>
                    <a:pt x="5868" y="4815"/>
                  </a:cubicBezTo>
                  <a:cubicBezTo>
                    <a:pt x="6174" y="4815"/>
                    <a:pt x="6320" y="4733"/>
                    <a:pt x="6477" y="4502"/>
                  </a:cubicBezTo>
                  <a:cubicBezTo>
                    <a:pt x="6581" y="4347"/>
                    <a:pt x="6680" y="4312"/>
                    <a:pt x="6752" y="4312"/>
                  </a:cubicBezTo>
                  <a:cubicBezTo>
                    <a:pt x="6760" y="4312"/>
                    <a:pt x="6767" y="4312"/>
                    <a:pt x="6774" y="4313"/>
                  </a:cubicBezTo>
                  <a:cubicBezTo>
                    <a:pt x="6893" y="4331"/>
                    <a:pt x="6974" y="4446"/>
                    <a:pt x="7005" y="4541"/>
                  </a:cubicBezTo>
                  <a:cubicBezTo>
                    <a:pt x="7019" y="4583"/>
                    <a:pt x="7219" y="4618"/>
                    <a:pt x="7317" y="4635"/>
                  </a:cubicBezTo>
                  <a:cubicBezTo>
                    <a:pt x="7474" y="4663"/>
                    <a:pt x="7621" y="4688"/>
                    <a:pt x="7695" y="4758"/>
                  </a:cubicBezTo>
                  <a:cubicBezTo>
                    <a:pt x="7823" y="4888"/>
                    <a:pt x="8108" y="4941"/>
                    <a:pt x="8415" y="4941"/>
                  </a:cubicBezTo>
                  <a:cubicBezTo>
                    <a:pt x="8760" y="4941"/>
                    <a:pt x="9133" y="4874"/>
                    <a:pt x="9340" y="4772"/>
                  </a:cubicBezTo>
                  <a:cubicBezTo>
                    <a:pt x="9410" y="4733"/>
                    <a:pt x="9442" y="4688"/>
                    <a:pt x="9438" y="4628"/>
                  </a:cubicBezTo>
                  <a:cubicBezTo>
                    <a:pt x="9428" y="4523"/>
                    <a:pt x="9312" y="4394"/>
                    <a:pt x="9193" y="4355"/>
                  </a:cubicBezTo>
                  <a:cubicBezTo>
                    <a:pt x="9178" y="4348"/>
                    <a:pt x="9161" y="4345"/>
                    <a:pt x="9146" y="4345"/>
                  </a:cubicBezTo>
                  <a:cubicBezTo>
                    <a:pt x="9112" y="4345"/>
                    <a:pt x="9080" y="4359"/>
                    <a:pt x="9057" y="4383"/>
                  </a:cubicBezTo>
                  <a:cubicBezTo>
                    <a:pt x="8958" y="4508"/>
                    <a:pt x="8862" y="4540"/>
                    <a:pt x="8793" y="4540"/>
                  </a:cubicBezTo>
                  <a:cubicBezTo>
                    <a:pt x="8781" y="4540"/>
                    <a:pt x="8769" y="4539"/>
                    <a:pt x="8759" y="4537"/>
                  </a:cubicBezTo>
                  <a:cubicBezTo>
                    <a:pt x="8654" y="4516"/>
                    <a:pt x="8570" y="4443"/>
                    <a:pt x="8532" y="4345"/>
                  </a:cubicBezTo>
                  <a:cubicBezTo>
                    <a:pt x="8476" y="4226"/>
                    <a:pt x="8623" y="4159"/>
                    <a:pt x="8780" y="4089"/>
                  </a:cubicBezTo>
                  <a:cubicBezTo>
                    <a:pt x="8889" y="4043"/>
                    <a:pt x="9011" y="3987"/>
                    <a:pt x="9067" y="3921"/>
                  </a:cubicBezTo>
                  <a:cubicBezTo>
                    <a:pt x="9104" y="3878"/>
                    <a:pt x="9154" y="3862"/>
                    <a:pt x="9211" y="3862"/>
                  </a:cubicBezTo>
                  <a:cubicBezTo>
                    <a:pt x="9299" y="3862"/>
                    <a:pt x="9403" y="3900"/>
                    <a:pt x="9505" y="3938"/>
                  </a:cubicBezTo>
                  <a:cubicBezTo>
                    <a:pt x="9590" y="3969"/>
                    <a:pt x="9697" y="4008"/>
                    <a:pt x="9761" y="4008"/>
                  </a:cubicBezTo>
                  <a:cubicBezTo>
                    <a:pt x="9778" y="4008"/>
                    <a:pt x="9793" y="4005"/>
                    <a:pt x="9802" y="3998"/>
                  </a:cubicBezTo>
                  <a:cubicBezTo>
                    <a:pt x="9820" y="3987"/>
                    <a:pt x="9827" y="3956"/>
                    <a:pt x="9827" y="3935"/>
                  </a:cubicBezTo>
                  <a:cubicBezTo>
                    <a:pt x="9841" y="3721"/>
                    <a:pt x="9512" y="3571"/>
                    <a:pt x="9221" y="3438"/>
                  </a:cubicBezTo>
                  <a:cubicBezTo>
                    <a:pt x="9106" y="3389"/>
                    <a:pt x="8994" y="3329"/>
                    <a:pt x="8885" y="3266"/>
                  </a:cubicBezTo>
                  <a:cubicBezTo>
                    <a:pt x="8794" y="3203"/>
                    <a:pt x="8693" y="3158"/>
                    <a:pt x="8588" y="3130"/>
                  </a:cubicBezTo>
                  <a:cubicBezTo>
                    <a:pt x="8378" y="3063"/>
                    <a:pt x="8181" y="2962"/>
                    <a:pt x="8010" y="2825"/>
                  </a:cubicBezTo>
                  <a:cubicBezTo>
                    <a:pt x="7723" y="2615"/>
                    <a:pt x="7793" y="2437"/>
                    <a:pt x="7845" y="2307"/>
                  </a:cubicBezTo>
                  <a:cubicBezTo>
                    <a:pt x="7887" y="2202"/>
                    <a:pt x="7908" y="2143"/>
                    <a:pt x="7789" y="2048"/>
                  </a:cubicBezTo>
                  <a:cubicBezTo>
                    <a:pt x="7558" y="1866"/>
                    <a:pt x="7439" y="1509"/>
                    <a:pt x="7422" y="1236"/>
                  </a:cubicBezTo>
                  <a:cubicBezTo>
                    <a:pt x="7408" y="1005"/>
                    <a:pt x="7460" y="819"/>
                    <a:pt x="7565" y="714"/>
                  </a:cubicBezTo>
                  <a:cubicBezTo>
                    <a:pt x="7831" y="448"/>
                    <a:pt x="7866" y="294"/>
                    <a:pt x="7849" y="214"/>
                  </a:cubicBezTo>
                  <a:cubicBezTo>
                    <a:pt x="7835" y="144"/>
                    <a:pt x="7772" y="88"/>
                    <a:pt x="7663" y="46"/>
                  </a:cubicBezTo>
                  <a:cubicBezTo>
                    <a:pt x="7581" y="13"/>
                    <a:pt x="7489" y="0"/>
                    <a:pt x="7395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602" name="Google Shape;7602;p105"/>
            <p:cNvSpPr/>
            <p:nvPr/>
          </p:nvSpPr>
          <p:spPr>
            <a:xfrm>
              <a:off x="1158243" y="1321487"/>
              <a:ext cx="9857" cy="6436"/>
            </a:xfrm>
            <a:custGeom>
              <a:avLst/>
              <a:gdLst/>
              <a:ahLst/>
              <a:cxnLst/>
              <a:rect l="l" t="t" r="r" b="b"/>
              <a:pathLst>
                <a:path w="726" h="474" extrusionOk="0">
                  <a:moveTo>
                    <a:pt x="725" y="1"/>
                  </a:moveTo>
                  <a:lnTo>
                    <a:pt x="725" y="1"/>
                  </a:lnTo>
                  <a:cubicBezTo>
                    <a:pt x="596" y="15"/>
                    <a:pt x="123" y="326"/>
                    <a:pt x="1" y="474"/>
                  </a:cubicBezTo>
                  <a:cubicBezTo>
                    <a:pt x="7" y="474"/>
                    <a:pt x="13" y="474"/>
                    <a:pt x="19" y="474"/>
                  </a:cubicBezTo>
                  <a:cubicBezTo>
                    <a:pt x="257" y="474"/>
                    <a:pt x="473" y="341"/>
                    <a:pt x="596" y="221"/>
                  </a:cubicBezTo>
                  <a:cubicBezTo>
                    <a:pt x="673" y="141"/>
                    <a:pt x="722" y="60"/>
                    <a:pt x="725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603" name="Google Shape;7603;p105"/>
            <p:cNvSpPr/>
            <p:nvPr/>
          </p:nvSpPr>
          <p:spPr>
            <a:xfrm>
              <a:off x="1130627" y="1298310"/>
              <a:ext cx="52871" cy="25947"/>
            </a:xfrm>
            <a:custGeom>
              <a:avLst/>
              <a:gdLst/>
              <a:ahLst/>
              <a:cxnLst/>
              <a:rect l="l" t="t" r="r" b="b"/>
              <a:pathLst>
                <a:path w="3894" h="1911" extrusionOk="0">
                  <a:moveTo>
                    <a:pt x="3369" y="1"/>
                  </a:moveTo>
                  <a:cubicBezTo>
                    <a:pt x="3360" y="1"/>
                    <a:pt x="3352" y="3"/>
                    <a:pt x="3344" y="6"/>
                  </a:cubicBezTo>
                  <a:cubicBezTo>
                    <a:pt x="3291" y="31"/>
                    <a:pt x="3253" y="143"/>
                    <a:pt x="3253" y="231"/>
                  </a:cubicBezTo>
                  <a:cubicBezTo>
                    <a:pt x="3253" y="273"/>
                    <a:pt x="3232" y="308"/>
                    <a:pt x="3200" y="332"/>
                  </a:cubicBezTo>
                  <a:cubicBezTo>
                    <a:pt x="3166" y="356"/>
                    <a:pt x="3115" y="365"/>
                    <a:pt x="3054" y="365"/>
                  </a:cubicBezTo>
                  <a:cubicBezTo>
                    <a:pt x="2851" y="365"/>
                    <a:pt x="2545" y="260"/>
                    <a:pt x="2437" y="220"/>
                  </a:cubicBezTo>
                  <a:cubicBezTo>
                    <a:pt x="2416" y="212"/>
                    <a:pt x="2395" y="209"/>
                    <a:pt x="2372" y="209"/>
                  </a:cubicBezTo>
                  <a:cubicBezTo>
                    <a:pt x="2239" y="209"/>
                    <a:pt x="2075" y="333"/>
                    <a:pt x="1901" y="462"/>
                  </a:cubicBezTo>
                  <a:cubicBezTo>
                    <a:pt x="1772" y="560"/>
                    <a:pt x="1635" y="651"/>
                    <a:pt x="1495" y="724"/>
                  </a:cubicBezTo>
                  <a:cubicBezTo>
                    <a:pt x="1366" y="794"/>
                    <a:pt x="1254" y="885"/>
                    <a:pt x="1163" y="997"/>
                  </a:cubicBezTo>
                  <a:cubicBezTo>
                    <a:pt x="1047" y="1123"/>
                    <a:pt x="937" y="1243"/>
                    <a:pt x="719" y="1243"/>
                  </a:cubicBezTo>
                  <a:cubicBezTo>
                    <a:pt x="708" y="1243"/>
                    <a:pt x="696" y="1243"/>
                    <a:pt x="683" y="1242"/>
                  </a:cubicBezTo>
                  <a:cubicBezTo>
                    <a:pt x="670" y="1241"/>
                    <a:pt x="657" y="1241"/>
                    <a:pt x="643" y="1241"/>
                  </a:cubicBezTo>
                  <a:cubicBezTo>
                    <a:pt x="374" y="1241"/>
                    <a:pt x="57" y="1432"/>
                    <a:pt x="1" y="1512"/>
                  </a:cubicBezTo>
                  <a:cubicBezTo>
                    <a:pt x="106" y="1564"/>
                    <a:pt x="109" y="1687"/>
                    <a:pt x="113" y="1771"/>
                  </a:cubicBezTo>
                  <a:cubicBezTo>
                    <a:pt x="113" y="1788"/>
                    <a:pt x="113" y="1806"/>
                    <a:pt x="116" y="1823"/>
                  </a:cubicBezTo>
                  <a:lnTo>
                    <a:pt x="127" y="1820"/>
                  </a:lnTo>
                  <a:cubicBezTo>
                    <a:pt x="260" y="1752"/>
                    <a:pt x="334" y="1715"/>
                    <a:pt x="420" y="1715"/>
                  </a:cubicBezTo>
                  <a:cubicBezTo>
                    <a:pt x="462" y="1715"/>
                    <a:pt x="507" y="1724"/>
                    <a:pt x="564" y="1743"/>
                  </a:cubicBezTo>
                  <a:cubicBezTo>
                    <a:pt x="597" y="1754"/>
                    <a:pt x="624" y="1760"/>
                    <a:pt x="649" y="1760"/>
                  </a:cubicBezTo>
                  <a:cubicBezTo>
                    <a:pt x="730" y="1760"/>
                    <a:pt x="776" y="1701"/>
                    <a:pt x="841" y="1606"/>
                  </a:cubicBezTo>
                  <a:cubicBezTo>
                    <a:pt x="869" y="1568"/>
                    <a:pt x="900" y="1526"/>
                    <a:pt x="932" y="1491"/>
                  </a:cubicBezTo>
                  <a:cubicBezTo>
                    <a:pt x="953" y="1470"/>
                    <a:pt x="981" y="1456"/>
                    <a:pt x="1009" y="1456"/>
                  </a:cubicBezTo>
                  <a:cubicBezTo>
                    <a:pt x="1016" y="1456"/>
                    <a:pt x="1023" y="1456"/>
                    <a:pt x="1030" y="1459"/>
                  </a:cubicBezTo>
                  <a:cubicBezTo>
                    <a:pt x="1093" y="1473"/>
                    <a:pt x="1114" y="1540"/>
                    <a:pt x="1142" y="1631"/>
                  </a:cubicBezTo>
                  <a:cubicBezTo>
                    <a:pt x="1191" y="1785"/>
                    <a:pt x="1240" y="1911"/>
                    <a:pt x="1366" y="1911"/>
                  </a:cubicBezTo>
                  <a:cubicBezTo>
                    <a:pt x="1446" y="1911"/>
                    <a:pt x="1488" y="1823"/>
                    <a:pt x="1541" y="1694"/>
                  </a:cubicBezTo>
                  <a:cubicBezTo>
                    <a:pt x="1583" y="1592"/>
                    <a:pt x="1621" y="1498"/>
                    <a:pt x="1709" y="1473"/>
                  </a:cubicBezTo>
                  <a:cubicBezTo>
                    <a:pt x="1723" y="1470"/>
                    <a:pt x="1738" y="1468"/>
                    <a:pt x="1752" y="1468"/>
                  </a:cubicBezTo>
                  <a:cubicBezTo>
                    <a:pt x="1793" y="1468"/>
                    <a:pt x="1833" y="1482"/>
                    <a:pt x="1866" y="1508"/>
                  </a:cubicBezTo>
                  <a:cubicBezTo>
                    <a:pt x="1899" y="1532"/>
                    <a:pt x="1942" y="1556"/>
                    <a:pt x="1978" y="1556"/>
                  </a:cubicBezTo>
                  <a:cubicBezTo>
                    <a:pt x="1984" y="1556"/>
                    <a:pt x="1990" y="1555"/>
                    <a:pt x="1996" y="1554"/>
                  </a:cubicBezTo>
                  <a:cubicBezTo>
                    <a:pt x="2063" y="1529"/>
                    <a:pt x="2105" y="1389"/>
                    <a:pt x="2129" y="1305"/>
                  </a:cubicBezTo>
                  <a:cubicBezTo>
                    <a:pt x="2136" y="1274"/>
                    <a:pt x="2143" y="1239"/>
                    <a:pt x="2154" y="1204"/>
                  </a:cubicBezTo>
                  <a:cubicBezTo>
                    <a:pt x="2189" y="1032"/>
                    <a:pt x="2234" y="794"/>
                    <a:pt x="2497" y="749"/>
                  </a:cubicBezTo>
                  <a:cubicBezTo>
                    <a:pt x="2519" y="745"/>
                    <a:pt x="2539" y="743"/>
                    <a:pt x="2557" y="743"/>
                  </a:cubicBezTo>
                  <a:cubicBezTo>
                    <a:pt x="2603" y="743"/>
                    <a:pt x="2637" y="755"/>
                    <a:pt x="2665" y="780"/>
                  </a:cubicBezTo>
                  <a:cubicBezTo>
                    <a:pt x="2724" y="833"/>
                    <a:pt x="2717" y="917"/>
                    <a:pt x="2710" y="1011"/>
                  </a:cubicBezTo>
                  <a:cubicBezTo>
                    <a:pt x="2703" y="1102"/>
                    <a:pt x="2693" y="1190"/>
                    <a:pt x="2735" y="1267"/>
                  </a:cubicBezTo>
                  <a:cubicBezTo>
                    <a:pt x="2788" y="1360"/>
                    <a:pt x="2843" y="1374"/>
                    <a:pt x="2877" y="1374"/>
                  </a:cubicBezTo>
                  <a:cubicBezTo>
                    <a:pt x="2888" y="1374"/>
                    <a:pt x="2897" y="1373"/>
                    <a:pt x="2903" y="1372"/>
                  </a:cubicBezTo>
                  <a:cubicBezTo>
                    <a:pt x="3004" y="1344"/>
                    <a:pt x="3085" y="1267"/>
                    <a:pt x="3120" y="1165"/>
                  </a:cubicBezTo>
                  <a:cubicBezTo>
                    <a:pt x="3141" y="1050"/>
                    <a:pt x="3277" y="1029"/>
                    <a:pt x="3396" y="1015"/>
                  </a:cubicBezTo>
                  <a:cubicBezTo>
                    <a:pt x="3445" y="1008"/>
                    <a:pt x="3547" y="994"/>
                    <a:pt x="3557" y="973"/>
                  </a:cubicBezTo>
                  <a:cubicBezTo>
                    <a:pt x="3557" y="973"/>
                    <a:pt x="3557" y="969"/>
                    <a:pt x="3557" y="969"/>
                  </a:cubicBezTo>
                  <a:cubicBezTo>
                    <a:pt x="3550" y="903"/>
                    <a:pt x="3561" y="833"/>
                    <a:pt x="3585" y="773"/>
                  </a:cubicBezTo>
                  <a:cubicBezTo>
                    <a:pt x="3620" y="710"/>
                    <a:pt x="3613" y="633"/>
                    <a:pt x="3568" y="581"/>
                  </a:cubicBezTo>
                  <a:cubicBezTo>
                    <a:pt x="3533" y="535"/>
                    <a:pt x="3522" y="479"/>
                    <a:pt x="3540" y="427"/>
                  </a:cubicBezTo>
                  <a:cubicBezTo>
                    <a:pt x="3564" y="353"/>
                    <a:pt x="3645" y="329"/>
                    <a:pt x="3729" y="301"/>
                  </a:cubicBezTo>
                  <a:cubicBezTo>
                    <a:pt x="3788" y="283"/>
                    <a:pt x="3841" y="259"/>
                    <a:pt x="3893" y="227"/>
                  </a:cubicBezTo>
                  <a:lnTo>
                    <a:pt x="3886" y="227"/>
                  </a:lnTo>
                  <a:cubicBezTo>
                    <a:pt x="3785" y="213"/>
                    <a:pt x="3624" y="185"/>
                    <a:pt x="3484" y="62"/>
                  </a:cubicBezTo>
                  <a:cubicBezTo>
                    <a:pt x="3450" y="34"/>
                    <a:pt x="3406" y="1"/>
                    <a:pt x="3369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604" name="Google Shape;7604;p105"/>
            <p:cNvSpPr/>
            <p:nvPr/>
          </p:nvSpPr>
          <p:spPr>
            <a:xfrm>
              <a:off x="1171549" y="1310367"/>
              <a:ext cx="86380" cy="35437"/>
            </a:xfrm>
            <a:custGeom>
              <a:avLst/>
              <a:gdLst/>
              <a:ahLst/>
              <a:cxnLst/>
              <a:rect l="l" t="t" r="r" b="b"/>
              <a:pathLst>
                <a:path w="6362" h="2610" extrusionOk="0">
                  <a:moveTo>
                    <a:pt x="4622" y="0"/>
                  </a:moveTo>
                  <a:cubicBezTo>
                    <a:pt x="4610" y="0"/>
                    <a:pt x="4596" y="2"/>
                    <a:pt x="4580" y="4"/>
                  </a:cubicBezTo>
                  <a:cubicBezTo>
                    <a:pt x="4391" y="32"/>
                    <a:pt x="4034" y="260"/>
                    <a:pt x="3943" y="410"/>
                  </a:cubicBezTo>
                  <a:cubicBezTo>
                    <a:pt x="3925" y="442"/>
                    <a:pt x="3925" y="456"/>
                    <a:pt x="3925" y="456"/>
                  </a:cubicBezTo>
                  <a:cubicBezTo>
                    <a:pt x="3929" y="459"/>
                    <a:pt x="3929" y="480"/>
                    <a:pt x="3988" y="487"/>
                  </a:cubicBezTo>
                  <a:cubicBezTo>
                    <a:pt x="4184" y="512"/>
                    <a:pt x="4293" y="575"/>
                    <a:pt x="4307" y="676"/>
                  </a:cubicBezTo>
                  <a:cubicBezTo>
                    <a:pt x="4324" y="799"/>
                    <a:pt x="4198" y="907"/>
                    <a:pt x="4076" y="967"/>
                  </a:cubicBezTo>
                  <a:cubicBezTo>
                    <a:pt x="4125" y="998"/>
                    <a:pt x="4174" y="1026"/>
                    <a:pt x="4226" y="1051"/>
                  </a:cubicBezTo>
                  <a:cubicBezTo>
                    <a:pt x="4391" y="1135"/>
                    <a:pt x="4489" y="1191"/>
                    <a:pt x="4513" y="1271"/>
                  </a:cubicBezTo>
                  <a:cubicBezTo>
                    <a:pt x="4520" y="1303"/>
                    <a:pt x="4517" y="1338"/>
                    <a:pt x="4496" y="1366"/>
                  </a:cubicBezTo>
                  <a:cubicBezTo>
                    <a:pt x="4449" y="1435"/>
                    <a:pt x="4305" y="1457"/>
                    <a:pt x="4145" y="1457"/>
                  </a:cubicBezTo>
                  <a:cubicBezTo>
                    <a:pt x="3957" y="1457"/>
                    <a:pt x="3746" y="1427"/>
                    <a:pt x="3642" y="1408"/>
                  </a:cubicBezTo>
                  <a:cubicBezTo>
                    <a:pt x="3320" y="1342"/>
                    <a:pt x="3141" y="1247"/>
                    <a:pt x="3117" y="1124"/>
                  </a:cubicBezTo>
                  <a:cubicBezTo>
                    <a:pt x="3109" y="1079"/>
                    <a:pt x="3029" y="984"/>
                    <a:pt x="2847" y="869"/>
                  </a:cubicBezTo>
                  <a:cubicBezTo>
                    <a:pt x="2598" y="713"/>
                    <a:pt x="2247" y="580"/>
                    <a:pt x="2017" y="580"/>
                  </a:cubicBezTo>
                  <a:cubicBezTo>
                    <a:pt x="1978" y="580"/>
                    <a:pt x="1943" y="584"/>
                    <a:pt x="1912" y="592"/>
                  </a:cubicBezTo>
                  <a:cubicBezTo>
                    <a:pt x="1866" y="605"/>
                    <a:pt x="1826" y="610"/>
                    <a:pt x="1791" y="610"/>
                  </a:cubicBezTo>
                  <a:cubicBezTo>
                    <a:pt x="1646" y="610"/>
                    <a:pt x="1589" y="517"/>
                    <a:pt x="1541" y="438"/>
                  </a:cubicBezTo>
                  <a:cubicBezTo>
                    <a:pt x="1492" y="358"/>
                    <a:pt x="1450" y="288"/>
                    <a:pt x="1310" y="277"/>
                  </a:cubicBezTo>
                  <a:cubicBezTo>
                    <a:pt x="1298" y="276"/>
                    <a:pt x="1288" y="276"/>
                    <a:pt x="1277" y="276"/>
                  </a:cubicBezTo>
                  <a:cubicBezTo>
                    <a:pt x="1153" y="276"/>
                    <a:pt x="1116" y="333"/>
                    <a:pt x="1062" y="410"/>
                  </a:cubicBezTo>
                  <a:cubicBezTo>
                    <a:pt x="1002" y="494"/>
                    <a:pt x="932" y="603"/>
                    <a:pt x="736" y="617"/>
                  </a:cubicBezTo>
                  <a:cubicBezTo>
                    <a:pt x="613" y="624"/>
                    <a:pt x="557" y="680"/>
                    <a:pt x="561" y="725"/>
                  </a:cubicBezTo>
                  <a:cubicBezTo>
                    <a:pt x="561" y="785"/>
                    <a:pt x="648" y="848"/>
                    <a:pt x="806" y="848"/>
                  </a:cubicBezTo>
                  <a:cubicBezTo>
                    <a:pt x="932" y="848"/>
                    <a:pt x="1149" y="862"/>
                    <a:pt x="1195" y="935"/>
                  </a:cubicBezTo>
                  <a:cubicBezTo>
                    <a:pt x="1209" y="960"/>
                    <a:pt x="1209" y="988"/>
                    <a:pt x="1195" y="1012"/>
                  </a:cubicBezTo>
                  <a:cubicBezTo>
                    <a:pt x="1179" y="1037"/>
                    <a:pt x="1154" y="1079"/>
                    <a:pt x="898" y="1079"/>
                  </a:cubicBezTo>
                  <a:cubicBezTo>
                    <a:pt x="857" y="1079"/>
                    <a:pt x="810" y="1078"/>
                    <a:pt x="757" y="1075"/>
                  </a:cubicBezTo>
                  <a:cubicBezTo>
                    <a:pt x="744" y="1075"/>
                    <a:pt x="732" y="1075"/>
                    <a:pt x="720" y="1075"/>
                  </a:cubicBezTo>
                  <a:cubicBezTo>
                    <a:pt x="488" y="1075"/>
                    <a:pt x="326" y="1167"/>
                    <a:pt x="256" y="1250"/>
                  </a:cubicBezTo>
                  <a:cubicBezTo>
                    <a:pt x="225" y="1289"/>
                    <a:pt x="221" y="1314"/>
                    <a:pt x="221" y="1317"/>
                  </a:cubicBezTo>
                  <a:cubicBezTo>
                    <a:pt x="235" y="1319"/>
                    <a:pt x="248" y="1321"/>
                    <a:pt x="261" y="1321"/>
                  </a:cubicBezTo>
                  <a:cubicBezTo>
                    <a:pt x="285" y="1321"/>
                    <a:pt x="307" y="1317"/>
                    <a:pt x="330" y="1310"/>
                  </a:cubicBezTo>
                  <a:cubicBezTo>
                    <a:pt x="477" y="1271"/>
                    <a:pt x="624" y="1250"/>
                    <a:pt x="774" y="1240"/>
                  </a:cubicBezTo>
                  <a:cubicBezTo>
                    <a:pt x="818" y="1236"/>
                    <a:pt x="855" y="1235"/>
                    <a:pt x="887" y="1235"/>
                  </a:cubicBezTo>
                  <a:cubicBezTo>
                    <a:pt x="1011" y="1235"/>
                    <a:pt x="1047" y="1261"/>
                    <a:pt x="1058" y="1303"/>
                  </a:cubicBezTo>
                  <a:cubicBezTo>
                    <a:pt x="1083" y="1384"/>
                    <a:pt x="981" y="1419"/>
                    <a:pt x="925" y="1433"/>
                  </a:cubicBezTo>
                  <a:cubicBezTo>
                    <a:pt x="792" y="1471"/>
                    <a:pt x="655" y="1503"/>
                    <a:pt x="519" y="1527"/>
                  </a:cubicBezTo>
                  <a:cubicBezTo>
                    <a:pt x="347" y="1559"/>
                    <a:pt x="74" y="1611"/>
                    <a:pt x="1" y="1657"/>
                  </a:cubicBezTo>
                  <a:cubicBezTo>
                    <a:pt x="39" y="1681"/>
                    <a:pt x="137" y="1699"/>
                    <a:pt x="225" y="1713"/>
                  </a:cubicBezTo>
                  <a:cubicBezTo>
                    <a:pt x="375" y="1734"/>
                    <a:pt x="522" y="1769"/>
                    <a:pt x="662" y="1818"/>
                  </a:cubicBezTo>
                  <a:cubicBezTo>
                    <a:pt x="819" y="1877"/>
                    <a:pt x="936" y="1922"/>
                    <a:pt x="1041" y="1922"/>
                  </a:cubicBezTo>
                  <a:cubicBezTo>
                    <a:pt x="1145" y="1922"/>
                    <a:pt x="1237" y="1878"/>
                    <a:pt x="1345" y="1762"/>
                  </a:cubicBezTo>
                  <a:cubicBezTo>
                    <a:pt x="1628" y="1451"/>
                    <a:pt x="1756" y="1394"/>
                    <a:pt x="1820" y="1394"/>
                  </a:cubicBezTo>
                  <a:cubicBezTo>
                    <a:pt x="1844" y="1394"/>
                    <a:pt x="1859" y="1402"/>
                    <a:pt x="1870" y="1408"/>
                  </a:cubicBezTo>
                  <a:cubicBezTo>
                    <a:pt x="1958" y="1461"/>
                    <a:pt x="1909" y="1597"/>
                    <a:pt x="1891" y="1657"/>
                  </a:cubicBezTo>
                  <a:cubicBezTo>
                    <a:pt x="1870" y="1716"/>
                    <a:pt x="1874" y="1741"/>
                    <a:pt x="1877" y="1744"/>
                  </a:cubicBezTo>
                  <a:cubicBezTo>
                    <a:pt x="1887" y="1755"/>
                    <a:pt x="1911" y="1759"/>
                    <a:pt x="1945" y="1759"/>
                  </a:cubicBezTo>
                  <a:cubicBezTo>
                    <a:pt x="2024" y="1759"/>
                    <a:pt x="2151" y="1737"/>
                    <a:pt x="2259" y="1720"/>
                  </a:cubicBezTo>
                  <a:cubicBezTo>
                    <a:pt x="2458" y="1678"/>
                    <a:pt x="2665" y="1653"/>
                    <a:pt x="2868" y="1643"/>
                  </a:cubicBezTo>
                  <a:lnTo>
                    <a:pt x="2931" y="1643"/>
                  </a:lnTo>
                  <a:cubicBezTo>
                    <a:pt x="3036" y="1643"/>
                    <a:pt x="3180" y="1657"/>
                    <a:pt x="3183" y="1762"/>
                  </a:cubicBezTo>
                  <a:cubicBezTo>
                    <a:pt x="3194" y="1961"/>
                    <a:pt x="2511" y="2182"/>
                    <a:pt x="2073" y="2213"/>
                  </a:cubicBezTo>
                  <a:cubicBezTo>
                    <a:pt x="1762" y="2234"/>
                    <a:pt x="1671" y="2318"/>
                    <a:pt x="1667" y="2357"/>
                  </a:cubicBezTo>
                  <a:cubicBezTo>
                    <a:pt x="1664" y="2416"/>
                    <a:pt x="1786" y="2528"/>
                    <a:pt x="2063" y="2591"/>
                  </a:cubicBezTo>
                  <a:cubicBezTo>
                    <a:pt x="2119" y="2604"/>
                    <a:pt x="2183" y="2610"/>
                    <a:pt x="2251" y="2610"/>
                  </a:cubicBezTo>
                  <a:cubicBezTo>
                    <a:pt x="2808" y="2610"/>
                    <a:pt x="3715" y="2228"/>
                    <a:pt x="3943" y="2003"/>
                  </a:cubicBezTo>
                  <a:cubicBezTo>
                    <a:pt x="4026" y="1918"/>
                    <a:pt x="4110" y="1891"/>
                    <a:pt x="4191" y="1891"/>
                  </a:cubicBezTo>
                  <a:cubicBezTo>
                    <a:pt x="4272" y="1891"/>
                    <a:pt x="4350" y="1919"/>
                    <a:pt x="4419" y="1944"/>
                  </a:cubicBezTo>
                  <a:cubicBezTo>
                    <a:pt x="4491" y="1969"/>
                    <a:pt x="4550" y="1988"/>
                    <a:pt x="4604" y="1988"/>
                  </a:cubicBezTo>
                  <a:cubicBezTo>
                    <a:pt x="4646" y="1988"/>
                    <a:pt x="4685" y="1976"/>
                    <a:pt x="4727" y="1947"/>
                  </a:cubicBezTo>
                  <a:cubicBezTo>
                    <a:pt x="4829" y="1873"/>
                    <a:pt x="4958" y="1851"/>
                    <a:pt x="5100" y="1851"/>
                  </a:cubicBezTo>
                  <a:cubicBezTo>
                    <a:pt x="5193" y="1851"/>
                    <a:pt x="5291" y="1860"/>
                    <a:pt x="5392" y="1870"/>
                  </a:cubicBezTo>
                  <a:cubicBezTo>
                    <a:pt x="5498" y="1880"/>
                    <a:pt x="5608" y="1889"/>
                    <a:pt x="5716" y="1889"/>
                  </a:cubicBezTo>
                  <a:cubicBezTo>
                    <a:pt x="5808" y="1889"/>
                    <a:pt x="5899" y="1882"/>
                    <a:pt x="5987" y="1863"/>
                  </a:cubicBezTo>
                  <a:cubicBezTo>
                    <a:pt x="6215" y="1818"/>
                    <a:pt x="6316" y="1559"/>
                    <a:pt x="6337" y="1349"/>
                  </a:cubicBezTo>
                  <a:cubicBezTo>
                    <a:pt x="6362" y="1121"/>
                    <a:pt x="6292" y="925"/>
                    <a:pt x="6169" y="872"/>
                  </a:cubicBezTo>
                  <a:cubicBezTo>
                    <a:pt x="6117" y="850"/>
                    <a:pt x="6076" y="840"/>
                    <a:pt x="6041" y="840"/>
                  </a:cubicBezTo>
                  <a:cubicBezTo>
                    <a:pt x="5968" y="840"/>
                    <a:pt x="5924" y="882"/>
                    <a:pt x="5865" y="939"/>
                  </a:cubicBezTo>
                  <a:cubicBezTo>
                    <a:pt x="5795" y="1016"/>
                    <a:pt x="5704" y="1072"/>
                    <a:pt x="5602" y="1096"/>
                  </a:cubicBezTo>
                  <a:cubicBezTo>
                    <a:pt x="5580" y="1100"/>
                    <a:pt x="5559" y="1102"/>
                    <a:pt x="5539" y="1102"/>
                  </a:cubicBezTo>
                  <a:cubicBezTo>
                    <a:pt x="5343" y="1102"/>
                    <a:pt x="5210" y="929"/>
                    <a:pt x="5080" y="764"/>
                  </a:cubicBezTo>
                  <a:cubicBezTo>
                    <a:pt x="5028" y="694"/>
                    <a:pt x="4972" y="631"/>
                    <a:pt x="4912" y="568"/>
                  </a:cubicBezTo>
                  <a:cubicBezTo>
                    <a:pt x="4807" y="463"/>
                    <a:pt x="4776" y="319"/>
                    <a:pt x="4751" y="207"/>
                  </a:cubicBezTo>
                  <a:cubicBezTo>
                    <a:pt x="4718" y="51"/>
                    <a:pt x="4698" y="0"/>
                    <a:pt x="4622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605" name="Google Shape;7605;p105"/>
            <p:cNvSpPr/>
            <p:nvPr/>
          </p:nvSpPr>
          <p:spPr>
            <a:xfrm>
              <a:off x="1190001" y="1292064"/>
              <a:ext cx="7943" cy="3136"/>
            </a:xfrm>
            <a:custGeom>
              <a:avLst/>
              <a:gdLst/>
              <a:ahLst/>
              <a:cxnLst/>
              <a:rect l="l" t="t" r="r" b="b"/>
              <a:pathLst>
                <a:path w="585" h="231" extrusionOk="0">
                  <a:moveTo>
                    <a:pt x="212" y="1"/>
                  </a:moveTo>
                  <a:cubicBezTo>
                    <a:pt x="128" y="1"/>
                    <a:pt x="50" y="8"/>
                    <a:pt x="0" y="18"/>
                  </a:cubicBezTo>
                  <a:cubicBezTo>
                    <a:pt x="111" y="129"/>
                    <a:pt x="287" y="230"/>
                    <a:pt x="419" y="230"/>
                  </a:cubicBezTo>
                  <a:cubicBezTo>
                    <a:pt x="429" y="230"/>
                    <a:pt x="439" y="230"/>
                    <a:pt x="448" y="228"/>
                  </a:cubicBezTo>
                  <a:cubicBezTo>
                    <a:pt x="504" y="221"/>
                    <a:pt x="553" y="183"/>
                    <a:pt x="571" y="130"/>
                  </a:cubicBezTo>
                  <a:cubicBezTo>
                    <a:pt x="585" y="109"/>
                    <a:pt x="578" y="85"/>
                    <a:pt x="560" y="71"/>
                  </a:cubicBezTo>
                  <a:cubicBezTo>
                    <a:pt x="495" y="19"/>
                    <a:pt x="347" y="1"/>
                    <a:pt x="212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606" name="Google Shape;7606;p105"/>
            <p:cNvSpPr/>
            <p:nvPr/>
          </p:nvSpPr>
          <p:spPr>
            <a:xfrm>
              <a:off x="1203443" y="1290258"/>
              <a:ext cx="23829" cy="10971"/>
            </a:xfrm>
            <a:custGeom>
              <a:avLst/>
              <a:gdLst/>
              <a:ahLst/>
              <a:cxnLst/>
              <a:rect l="l" t="t" r="r" b="b"/>
              <a:pathLst>
                <a:path w="1755" h="808" extrusionOk="0">
                  <a:moveTo>
                    <a:pt x="1496" y="1"/>
                  </a:moveTo>
                  <a:cubicBezTo>
                    <a:pt x="1440" y="1"/>
                    <a:pt x="1380" y="4"/>
                    <a:pt x="1328" y="15"/>
                  </a:cubicBezTo>
                  <a:cubicBezTo>
                    <a:pt x="1226" y="29"/>
                    <a:pt x="1111" y="39"/>
                    <a:pt x="992" y="50"/>
                  </a:cubicBezTo>
                  <a:cubicBezTo>
                    <a:pt x="575" y="95"/>
                    <a:pt x="1" y="151"/>
                    <a:pt x="1" y="386"/>
                  </a:cubicBezTo>
                  <a:cubicBezTo>
                    <a:pt x="1" y="620"/>
                    <a:pt x="109" y="757"/>
                    <a:pt x="666" y="806"/>
                  </a:cubicBezTo>
                  <a:cubicBezTo>
                    <a:pt x="683" y="807"/>
                    <a:pt x="701" y="807"/>
                    <a:pt x="718" y="807"/>
                  </a:cubicBezTo>
                  <a:cubicBezTo>
                    <a:pt x="952" y="807"/>
                    <a:pt x="1180" y="721"/>
                    <a:pt x="1356" y="561"/>
                  </a:cubicBezTo>
                  <a:cubicBezTo>
                    <a:pt x="1391" y="533"/>
                    <a:pt x="1422" y="494"/>
                    <a:pt x="1443" y="452"/>
                  </a:cubicBezTo>
                  <a:lnTo>
                    <a:pt x="1440" y="452"/>
                  </a:lnTo>
                  <a:cubicBezTo>
                    <a:pt x="1282" y="452"/>
                    <a:pt x="1244" y="393"/>
                    <a:pt x="1240" y="344"/>
                  </a:cubicBezTo>
                  <a:cubicBezTo>
                    <a:pt x="1233" y="228"/>
                    <a:pt x="1436" y="134"/>
                    <a:pt x="1646" y="102"/>
                  </a:cubicBezTo>
                  <a:cubicBezTo>
                    <a:pt x="1685" y="99"/>
                    <a:pt x="1723" y="85"/>
                    <a:pt x="1755" y="64"/>
                  </a:cubicBezTo>
                  <a:cubicBezTo>
                    <a:pt x="1737" y="43"/>
                    <a:pt x="1657" y="1"/>
                    <a:pt x="1496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607" name="Google Shape;7607;p105"/>
            <p:cNvSpPr/>
            <p:nvPr/>
          </p:nvSpPr>
          <p:spPr>
            <a:xfrm>
              <a:off x="1201067" y="1279519"/>
              <a:ext cx="29300" cy="6789"/>
            </a:xfrm>
            <a:custGeom>
              <a:avLst/>
              <a:gdLst/>
              <a:ahLst/>
              <a:cxnLst/>
              <a:rect l="l" t="t" r="r" b="b"/>
              <a:pathLst>
                <a:path w="2158" h="500" extrusionOk="0">
                  <a:moveTo>
                    <a:pt x="1450" y="1"/>
                  </a:moveTo>
                  <a:cubicBezTo>
                    <a:pt x="1284" y="1"/>
                    <a:pt x="1135" y="26"/>
                    <a:pt x="1065" y="67"/>
                  </a:cubicBezTo>
                  <a:cubicBezTo>
                    <a:pt x="967" y="127"/>
                    <a:pt x="764" y="165"/>
                    <a:pt x="547" y="211"/>
                  </a:cubicBezTo>
                  <a:cubicBezTo>
                    <a:pt x="358" y="246"/>
                    <a:pt x="43" y="309"/>
                    <a:pt x="1" y="368"/>
                  </a:cubicBezTo>
                  <a:cubicBezTo>
                    <a:pt x="8" y="379"/>
                    <a:pt x="15" y="389"/>
                    <a:pt x="29" y="396"/>
                  </a:cubicBezTo>
                  <a:cubicBezTo>
                    <a:pt x="72" y="430"/>
                    <a:pt x="117" y="441"/>
                    <a:pt x="166" y="441"/>
                  </a:cubicBezTo>
                  <a:cubicBezTo>
                    <a:pt x="210" y="441"/>
                    <a:pt x="257" y="432"/>
                    <a:pt x="309" y="424"/>
                  </a:cubicBezTo>
                  <a:cubicBezTo>
                    <a:pt x="367" y="413"/>
                    <a:pt x="428" y="402"/>
                    <a:pt x="492" y="402"/>
                  </a:cubicBezTo>
                  <a:cubicBezTo>
                    <a:pt x="548" y="402"/>
                    <a:pt x="606" y="410"/>
                    <a:pt x="666" y="435"/>
                  </a:cubicBezTo>
                  <a:cubicBezTo>
                    <a:pt x="692" y="445"/>
                    <a:pt x="718" y="450"/>
                    <a:pt x="745" y="450"/>
                  </a:cubicBezTo>
                  <a:cubicBezTo>
                    <a:pt x="815" y="450"/>
                    <a:pt x="887" y="419"/>
                    <a:pt x="964" y="386"/>
                  </a:cubicBezTo>
                  <a:cubicBezTo>
                    <a:pt x="1037" y="347"/>
                    <a:pt x="1114" y="326"/>
                    <a:pt x="1195" y="319"/>
                  </a:cubicBezTo>
                  <a:cubicBezTo>
                    <a:pt x="1247" y="319"/>
                    <a:pt x="1300" y="337"/>
                    <a:pt x="1342" y="375"/>
                  </a:cubicBezTo>
                  <a:cubicBezTo>
                    <a:pt x="1410" y="436"/>
                    <a:pt x="1626" y="499"/>
                    <a:pt x="1821" y="499"/>
                  </a:cubicBezTo>
                  <a:cubicBezTo>
                    <a:pt x="1905" y="499"/>
                    <a:pt x="1986" y="488"/>
                    <a:pt x="2049" y="459"/>
                  </a:cubicBezTo>
                  <a:cubicBezTo>
                    <a:pt x="2112" y="435"/>
                    <a:pt x="2157" y="372"/>
                    <a:pt x="2154" y="302"/>
                  </a:cubicBezTo>
                  <a:cubicBezTo>
                    <a:pt x="2154" y="232"/>
                    <a:pt x="2108" y="172"/>
                    <a:pt x="2017" y="120"/>
                  </a:cubicBezTo>
                  <a:cubicBezTo>
                    <a:pt x="1871" y="36"/>
                    <a:pt x="1648" y="1"/>
                    <a:pt x="145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608" name="Google Shape;7608;p105"/>
            <p:cNvSpPr/>
            <p:nvPr/>
          </p:nvSpPr>
          <p:spPr>
            <a:xfrm>
              <a:off x="1259015" y="1268100"/>
              <a:ext cx="46978" cy="24073"/>
            </a:xfrm>
            <a:custGeom>
              <a:avLst/>
              <a:gdLst/>
              <a:ahLst/>
              <a:cxnLst/>
              <a:rect l="l" t="t" r="r" b="b"/>
              <a:pathLst>
                <a:path w="3460" h="1773" extrusionOk="0">
                  <a:moveTo>
                    <a:pt x="643" y="1"/>
                  </a:moveTo>
                  <a:cubicBezTo>
                    <a:pt x="408" y="1"/>
                    <a:pt x="193" y="23"/>
                    <a:pt x="84" y="64"/>
                  </a:cubicBezTo>
                  <a:cubicBezTo>
                    <a:pt x="42" y="78"/>
                    <a:pt x="11" y="120"/>
                    <a:pt x="11" y="166"/>
                  </a:cubicBezTo>
                  <a:cubicBezTo>
                    <a:pt x="0" y="289"/>
                    <a:pt x="98" y="457"/>
                    <a:pt x="214" y="527"/>
                  </a:cubicBezTo>
                  <a:cubicBezTo>
                    <a:pt x="241" y="546"/>
                    <a:pt x="272" y="556"/>
                    <a:pt x="304" y="556"/>
                  </a:cubicBezTo>
                  <a:cubicBezTo>
                    <a:pt x="333" y="556"/>
                    <a:pt x="363" y="547"/>
                    <a:pt x="389" y="530"/>
                  </a:cubicBezTo>
                  <a:cubicBezTo>
                    <a:pt x="463" y="481"/>
                    <a:pt x="551" y="459"/>
                    <a:pt x="642" y="459"/>
                  </a:cubicBezTo>
                  <a:cubicBezTo>
                    <a:pt x="803" y="459"/>
                    <a:pt x="974" y="527"/>
                    <a:pt x="1093" y="628"/>
                  </a:cubicBezTo>
                  <a:cubicBezTo>
                    <a:pt x="1212" y="730"/>
                    <a:pt x="1257" y="849"/>
                    <a:pt x="1215" y="950"/>
                  </a:cubicBezTo>
                  <a:cubicBezTo>
                    <a:pt x="1167" y="1058"/>
                    <a:pt x="1028" y="1084"/>
                    <a:pt x="861" y="1084"/>
                  </a:cubicBezTo>
                  <a:cubicBezTo>
                    <a:pt x="784" y="1084"/>
                    <a:pt x="702" y="1078"/>
                    <a:pt x="620" y="1073"/>
                  </a:cubicBezTo>
                  <a:cubicBezTo>
                    <a:pt x="570" y="1067"/>
                    <a:pt x="520" y="1064"/>
                    <a:pt x="470" y="1064"/>
                  </a:cubicBezTo>
                  <a:cubicBezTo>
                    <a:pt x="430" y="1064"/>
                    <a:pt x="390" y="1066"/>
                    <a:pt x="350" y="1069"/>
                  </a:cubicBezTo>
                  <a:cubicBezTo>
                    <a:pt x="399" y="1191"/>
                    <a:pt x="504" y="1253"/>
                    <a:pt x="667" y="1253"/>
                  </a:cubicBezTo>
                  <a:cubicBezTo>
                    <a:pt x="751" y="1253"/>
                    <a:pt x="851" y="1236"/>
                    <a:pt x="967" y="1202"/>
                  </a:cubicBezTo>
                  <a:cubicBezTo>
                    <a:pt x="1138" y="1150"/>
                    <a:pt x="1317" y="1122"/>
                    <a:pt x="1495" y="1122"/>
                  </a:cubicBezTo>
                  <a:cubicBezTo>
                    <a:pt x="1856" y="1122"/>
                    <a:pt x="2206" y="1248"/>
                    <a:pt x="2479" y="1482"/>
                  </a:cubicBezTo>
                  <a:cubicBezTo>
                    <a:pt x="2749" y="1699"/>
                    <a:pt x="2945" y="1773"/>
                    <a:pt x="3090" y="1773"/>
                  </a:cubicBezTo>
                  <a:cubicBezTo>
                    <a:pt x="3242" y="1773"/>
                    <a:pt x="3339" y="1692"/>
                    <a:pt x="3407" y="1612"/>
                  </a:cubicBezTo>
                  <a:cubicBezTo>
                    <a:pt x="3438" y="1580"/>
                    <a:pt x="3459" y="1542"/>
                    <a:pt x="3459" y="1496"/>
                  </a:cubicBezTo>
                  <a:cubicBezTo>
                    <a:pt x="3456" y="1447"/>
                    <a:pt x="3389" y="1398"/>
                    <a:pt x="3330" y="1349"/>
                  </a:cubicBezTo>
                  <a:cubicBezTo>
                    <a:pt x="3235" y="1276"/>
                    <a:pt x="3102" y="1174"/>
                    <a:pt x="3179" y="1020"/>
                  </a:cubicBezTo>
                  <a:cubicBezTo>
                    <a:pt x="3197" y="992"/>
                    <a:pt x="3197" y="957"/>
                    <a:pt x="3179" y="933"/>
                  </a:cubicBezTo>
                  <a:cubicBezTo>
                    <a:pt x="3109" y="817"/>
                    <a:pt x="2794" y="723"/>
                    <a:pt x="2584" y="723"/>
                  </a:cubicBezTo>
                  <a:cubicBezTo>
                    <a:pt x="2423" y="723"/>
                    <a:pt x="2321" y="593"/>
                    <a:pt x="2230" y="478"/>
                  </a:cubicBezTo>
                  <a:cubicBezTo>
                    <a:pt x="2151" y="378"/>
                    <a:pt x="2104" y="325"/>
                    <a:pt x="2057" y="325"/>
                  </a:cubicBezTo>
                  <a:cubicBezTo>
                    <a:pt x="2049" y="325"/>
                    <a:pt x="2040" y="327"/>
                    <a:pt x="2031" y="331"/>
                  </a:cubicBezTo>
                  <a:cubicBezTo>
                    <a:pt x="1985" y="352"/>
                    <a:pt x="1943" y="376"/>
                    <a:pt x="1901" y="397"/>
                  </a:cubicBezTo>
                  <a:cubicBezTo>
                    <a:pt x="1833" y="435"/>
                    <a:pt x="1770" y="470"/>
                    <a:pt x="1714" y="470"/>
                  </a:cubicBezTo>
                  <a:cubicBezTo>
                    <a:pt x="1692" y="470"/>
                    <a:pt x="1672" y="465"/>
                    <a:pt x="1653" y="453"/>
                  </a:cubicBezTo>
                  <a:cubicBezTo>
                    <a:pt x="1579" y="411"/>
                    <a:pt x="1572" y="313"/>
                    <a:pt x="1572" y="222"/>
                  </a:cubicBezTo>
                  <a:cubicBezTo>
                    <a:pt x="1572" y="197"/>
                    <a:pt x="1555" y="176"/>
                    <a:pt x="1520" y="152"/>
                  </a:cubicBezTo>
                  <a:cubicBezTo>
                    <a:pt x="1368" y="48"/>
                    <a:pt x="985" y="1"/>
                    <a:pt x="643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609" name="Google Shape;7609;p105"/>
            <p:cNvSpPr/>
            <p:nvPr/>
          </p:nvSpPr>
          <p:spPr>
            <a:xfrm>
              <a:off x="1256395" y="1294400"/>
              <a:ext cx="10332" cy="9328"/>
            </a:xfrm>
            <a:custGeom>
              <a:avLst/>
              <a:gdLst/>
              <a:ahLst/>
              <a:cxnLst/>
              <a:rect l="l" t="t" r="r" b="b"/>
              <a:pathLst>
                <a:path w="761" h="687" extrusionOk="0">
                  <a:moveTo>
                    <a:pt x="53" y="0"/>
                  </a:moveTo>
                  <a:cubicBezTo>
                    <a:pt x="43" y="0"/>
                    <a:pt x="32" y="7"/>
                    <a:pt x="29" y="39"/>
                  </a:cubicBezTo>
                  <a:cubicBezTo>
                    <a:pt x="1" y="249"/>
                    <a:pt x="267" y="554"/>
                    <a:pt x="505" y="655"/>
                  </a:cubicBezTo>
                  <a:cubicBezTo>
                    <a:pt x="540" y="670"/>
                    <a:pt x="589" y="687"/>
                    <a:pt x="636" y="687"/>
                  </a:cubicBezTo>
                  <a:cubicBezTo>
                    <a:pt x="674" y="687"/>
                    <a:pt x="711" y="676"/>
                    <a:pt x="736" y="645"/>
                  </a:cubicBezTo>
                  <a:cubicBezTo>
                    <a:pt x="760" y="617"/>
                    <a:pt x="746" y="550"/>
                    <a:pt x="697" y="473"/>
                  </a:cubicBezTo>
                  <a:cubicBezTo>
                    <a:pt x="554" y="242"/>
                    <a:pt x="211" y="0"/>
                    <a:pt x="74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610" name="Google Shape;7610;p105"/>
            <p:cNvSpPr/>
            <p:nvPr/>
          </p:nvSpPr>
          <p:spPr>
            <a:xfrm>
              <a:off x="1300753" y="1256369"/>
              <a:ext cx="8703" cy="4698"/>
            </a:xfrm>
            <a:custGeom>
              <a:avLst/>
              <a:gdLst/>
              <a:ahLst/>
              <a:cxnLst/>
              <a:rect l="l" t="t" r="r" b="b"/>
              <a:pathLst>
                <a:path w="641" h="346" extrusionOk="0">
                  <a:moveTo>
                    <a:pt x="0" y="1"/>
                  </a:moveTo>
                  <a:cubicBezTo>
                    <a:pt x="18" y="15"/>
                    <a:pt x="39" y="36"/>
                    <a:pt x="63" y="57"/>
                  </a:cubicBezTo>
                  <a:cubicBezTo>
                    <a:pt x="183" y="166"/>
                    <a:pt x="378" y="345"/>
                    <a:pt x="511" y="345"/>
                  </a:cubicBezTo>
                  <a:cubicBezTo>
                    <a:pt x="518" y="345"/>
                    <a:pt x="525" y="345"/>
                    <a:pt x="532" y="344"/>
                  </a:cubicBezTo>
                  <a:cubicBezTo>
                    <a:pt x="571" y="337"/>
                    <a:pt x="602" y="312"/>
                    <a:pt x="620" y="277"/>
                  </a:cubicBezTo>
                  <a:cubicBezTo>
                    <a:pt x="627" y="263"/>
                    <a:pt x="641" y="242"/>
                    <a:pt x="599" y="200"/>
                  </a:cubicBezTo>
                  <a:cubicBezTo>
                    <a:pt x="480" y="74"/>
                    <a:pt x="140" y="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611" name="Google Shape;7611;p105"/>
            <p:cNvSpPr/>
            <p:nvPr/>
          </p:nvSpPr>
          <p:spPr>
            <a:xfrm>
              <a:off x="1265858" y="1330814"/>
              <a:ext cx="6626" cy="4901"/>
            </a:xfrm>
            <a:custGeom>
              <a:avLst/>
              <a:gdLst/>
              <a:ahLst/>
              <a:cxnLst/>
              <a:rect l="l" t="t" r="r" b="b"/>
              <a:pathLst>
                <a:path w="488" h="361" extrusionOk="0">
                  <a:moveTo>
                    <a:pt x="175" y="0"/>
                  </a:moveTo>
                  <a:cubicBezTo>
                    <a:pt x="119" y="0"/>
                    <a:pt x="70" y="39"/>
                    <a:pt x="56" y="91"/>
                  </a:cubicBezTo>
                  <a:cubicBezTo>
                    <a:pt x="0" y="217"/>
                    <a:pt x="56" y="284"/>
                    <a:pt x="112" y="319"/>
                  </a:cubicBezTo>
                  <a:cubicBezTo>
                    <a:pt x="155" y="346"/>
                    <a:pt x="213" y="360"/>
                    <a:pt x="271" y="360"/>
                  </a:cubicBezTo>
                  <a:cubicBezTo>
                    <a:pt x="341" y="360"/>
                    <a:pt x="411" y="339"/>
                    <a:pt x="456" y="291"/>
                  </a:cubicBezTo>
                  <a:cubicBezTo>
                    <a:pt x="463" y="280"/>
                    <a:pt x="487" y="252"/>
                    <a:pt x="459" y="189"/>
                  </a:cubicBezTo>
                  <a:cubicBezTo>
                    <a:pt x="403" y="84"/>
                    <a:pt x="298" y="14"/>
                    <a:pt x="179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612" name="Google Shape;7612;p105"/>
            <p:cNvSpPr/>
            <p:nvPr/>
          </p:nvSpPr>
          <p:spPr>
            <a:xfrm>
              <a:off x="1266945" y="1309756"/>
              <a:ext cx="52260" cy="27454"/>
            </a:xfrm>
            <a:custGeom>
              <a:avLst/>
              <a:gdLst/>
              <a:ahLst/>
              <a:cxnLst/>
              <a:rect l="l" t="t" r="r" b="b"/>
              <a:pathLst>
                <a:path w="3849" h="2022" extrusionOk="0">
                  <a:moveTo>
                    <a:pt x="2006" y="0"/>
                  </a:moveTo>
                  <a:cubicBezTo>
                    <a:pt x="1991" y="0"/>
                    <a:pt x="1986" y="4"/>
                    <a:pt x="1986" y="4"/>
                  </a:cubicBezTo>
                  <a:cubicBezTo>
                    <a:pt x="1961" y="49"/>
                    <a:pt x="2094" y="322"/>
                    <a:pt x="2361" y="550"/>
                  </a:cubicBezTo>
                  <a:cubicBezTo>
                    <a:pt x="2424" y="602"/>
                    <a:pt x="2539" y="704"/>
                    <a:pt x="2476" y="784"/>
                  </a:cubicBezTo>
                  <a:cubicBezTo>
                    <a:pt x="2457" y="809"/>
                    <a:pt x="2425" y="820"/>
                    <a:pt x="2383" y="820"/>
                  </a:cubicBezTo>
                  <a:cubicBezTo>
                    <a:pt x="2183" y="820"/>
                    <a:pt x="1772" y="567"/>
                    <a:pt x="1650" y="483"/>
                  </a:cubicBezTo>
                  <a:cubicBezTo>
                    <a:pt x="1567" y="428"/>
                    <a:pt x="1496" y="398"/>
                    <a:pt x="1451" y="398"/>
                  </a:cubicBezTo>
                  <a:cubicBezTo>
                    <a:pt x="1433" y="398"/>
                    <a:pt x="1420" y="403"/>
                    <a:pt x="1412" y="413"/>
                  </a:cubicBezTo>
                  <a:cubicBezTo>
                    <a:pt x="1366" y="480"/>
                    <a:pt x="1422" y="683"/>
                    <a:pt x="1531" y="763"/>
                  </a:cubicBezTo>
                  <a:cubicBezTo>
                    <a:pt x="1615" y="826"/>
                    <a:pt x="1650" y="910"/>
                    <a:pt x="1632" y="987"/>
                  </a:cubicBezTo>
                  <a:cubicBezTo>
                    <a:pt x="1618" y="1050"/>
                    <a:pt x="1566" y="1099"/>
                    <a:pt x="1503" y="1110"/>
                  </a:cubicBezTo>
                  <a:cubicBezTo>
                    <a:pt x="1488" y="1113"/>
                    <a:pt x="1474" y="1114"/>
                    <a:pt x="1459" y="1114"/>
                  </a:cubicBezTo>
                  <a:cubicBezTo>
                    <a:pt x="1343" y="1114"/>
                    <a:pt x="1212" y="1031"/>
                    <a:pt x="1100" y="879"/>
                  </a:cubicBezTo>
                  <a:cubicBezTo>
                    <a:pt x="1034" y="791"/>
                    <a:pt x="974" y="704"/>
                    <a:pt x="922" y="620"/>
                  </a:cubicBezTo>
                  <a:cubicBezTo>
                    <a:pt x="729" y="329"/>
                    <a:pt x="575" y="98"/>
                    <a:pt x="250" y="81"/>
                  </a:cubicBezTo>
                  <a:cubicBezTo>
                    <a:pt x="242" y="80"/>
                    <a:pt x="235" y="80"/>
                    <a:pt x="228" y="80"/>
                  </a:cubicBezTo>
                  <a:cubicBezTo>
                    <a:pt x="139" y="80"/>
                    <a:pt x="80" y="102"/>
                    <a:pt x="57" y="147"/>
                  </a:cubicBezTo>
                  <a:cubicBezTo>
                    <a:pt x="1" y="249"/>
                    <a:pt x="102" y="487"/>
                    <a:pt x="232" y="655"/>
                  </a:cubicBezTo>
                  <a:cubicBezTo>
                    <a:pt x="414" y="889"/>
                    <a:pt x="593" y="984"/>
                    <a:pt x="845" y="1117"/>
                  </a:cubicBezTo>
                  <a:cubicBezTo>
                    <a:pt x="922" y="1155"/>
                    <a:pt x="999" y="1197"/>
                    <a:pt x="1086" y="1246"/>
                  </a:cubicBezTo>
                  <a:cubicBezTo>
                    <a:pt x="1178" y="1298"/>
                    <a:pt x="1287" y="1316"/>
                    <a:pt x="1403" y="1316"/>
                  </a:cubicBezTo>
                  <a:cubicBezTo>
                    <a:pt x="1557" y="1316"/>
                    <a:pt x="1723" y="1283"/>
                    <a:pt x="1877" y="1253"/>
                  </a:cubicBezTo>
                  <a:cubicBezTo>
                    <a:pt x="2003" y="1225"/>
                    <a:pt x="2133" y="1208"/>
                    <a:pt x="2259" y="1201"/>
                  </a:cubicBezTo>
                  <a:cubicBezTo>
                    <a:pt x="2301" y="1201"/>
                    <a:pt x="2340" y="1204"/>
                    <a:pt x="2382" y="1215"/>
                  </a:cubicBezTo>
                  <a:cubicBezTo>
                    <a:pt x="2434" y="1222"/>
                    <a:pt x="2480" y="1257"/>
                    <a:pt x="2504" y="1309"/>
                  </a:cubicBezTo>
                  <a:cubicBezTo>
                    <a:pt x="2536" y="1394"/>
                    <a:pt x="2473" y="1485"/>
                    <a:pt x="2399" y="1586"/>
                  </a:cubicBezTo>
                  <a:cubicBezTo>
                    <a:pt x="2297" y="1730"/>
                    <a:pt x="2231" y="1838"/>
                    <a:pt x="2294" y="1919"/>
                  </a:cubicBezTo>
                  <a:cubicBezTo>
                    <a:pt x="2359" y="1996"/>
                    <a:pt x="2477" y="2021"/>
                    <a:pt x="2620" y="2021"/>
                  </a:cubicBezTo>
                  <a:cubicBezTo>
                    <a:pt x="2747" y="2021"/>
                    <a:pt x="2893" y="2001"/>
                    <a:pt x="3036" y="1982"/>
                  </a:cubicBezTo>
                  <a:cubicBezTo>
                    <a:pt x="3152" y="1964"/>
                    <a:pt x="3271" y="1947"/>
                    <a:pt x="3379" y="1940"/>
                  </a:cubicBezTo>
                  <a:cubicBezTo>
                    <a:pt x="3582" y="1929"/>
                    <a:pt x="3600" y="1873"/>
                    <a:pt x="3631" y="1772"/>
                  </a:cubicBezTo>
                  <a:cubicBezTo>
                    <a:pt x="3659" y="1667"/>
                    <a:pt x="3722" y="1579"/>
                    <a:pt x="3806" y="1516"/>
                  </a:cubicBezTo>
                  <a:cubicBezTo>
                    <a:pt x="3824" y="1506"/>
                    <a:pt x="3834" y="1495"/>
                    <a:pt x="3848" y="1485"/>
                  </a:cubicBezTo>
                  <a:cubicBezTo>
                    <a:pt x="3838" y="1471"/>
                    <a:pt x="3824" y="1460"/>
                    <a:pt x="3813" y="1446"/>
                  </a:cubicBezTo>
                  <a:cubicBezTo>
                    <a:pt x="3743" y="1380"/>
                    <a:pt x="3610" y="1253"/>
                    <a:pt x="3736" y="984"/>
                  </a:cubicBezTo>
                  <a:cubicBezTo>
                    <a:pt x="3820" y="809"/>
                    <a:pt x="3670" y="581"/>
                    <a:pt x="3600" y="494"/>
                  </a:cubicBezTo>
                  <a:cubicBezTo>
                    <a:pt x="3456" y="312"/>
                    <a:pt x="3288" y="207"/>
                    <a:pt x="3232" y="200"/>
                  </a:cubicBezTo>
                  <a:cubicBezTo>
                    <a:pt x="3225" y="249"/>
                    <a:pt x="3197" y="294"/>
                    <a:pt x="3155" y="319"/>
                  </a:cubicBezTo>
                  <a:cubicBezTo>
                    <a:pt x="3124" y="337"/>
                    <a:pt x="3086" y="346"/>
                    <a:pt x="3040" y="346"/>
                  </a:cubicBezTo>
                  <a:cubicBezTo>
                    <a:pt x="2895" y="346"/>
                    <a:pt x="2677" y="261"/>
                    <a:pt x="2371" y="133"/>
                  </a:cubicBezTo>
                  <a:cubicBezTo>
                    <a:pt x="2290" y="98"/>
                    <a:pt x="2203" y="60"/>
                    <a:pt x="2122" y="32"/>
                  </a:cubicBezTo>
                  <a:cubicBezTo>
                    <a:pt x="2061" y="6"/>
                    <a:pt x="2025" y="0"/>
                    <a:pt x="2006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613" name="Google Shape;7613;p105"/>
            <p:cNvSpPr/>
            <p:nvPr/>
          </p:nvSpPr>
          <p:spPr>
            <a:xfrm>
              <a:off x="1309917" y="1312268"/>
              <a:ext cx="923" cy="109"/>
            </a:xfrm>
            <a:custGeom>
              <a:avLst/>
              <a:gdLst/>
              <a:ahLst/>
              <a:cxnLst/>
              <a:rect l="l" t="t" r="r" b="b"/>
              <a:pathLst>
                <a:path w="68" h="8" extrusionOk="0">
                  <a:moveTo>
                    <a:pt x="1" y="1"/>
                  </a:moveTo>
                  <a:lnTo>
                    <a:pt x="64" y="8"/>
                  </a:lnTo>
                  <a:cubicBezTo>
                    <a:pt x="64" y="8"/>
                    <a:pt x="64" y="4"/>
                    <a:pt x="67" y="4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614" name="Google Shape;7614;p105"/>
            <p:cNvSpPr/>
            <p:nvPr/>
          </p:nvSpPr>
          <p:spPr>
            <a:xfrm>
              <a:off x="1314344" y="1277224"/>
              <a:ext cx="23109" cy="14718"/>
            </a:xfrm>
            <a:custGeom>
              <a:avLst/>
              <a:gdLst/>
              <a:ahLst/>
              <a:cxnLst/>
              <a:rect l="l" t="t" r="r" b="b"/>
              <a:pathLst>
                <a:path w="1702" h="1084" extrusionOk="0">
                  <a:moveTo>
                    <a:pt x="82" y="1"/>
                  </a:moveTo>
                  <a:cubicBezTo>
                    <a:pt x="68" y="1"/>
                    <a:pt x="54" y="8"/>
                    <a:pt x="42" y="19"/>
                  </a:cubicBezTo>
                  <a:cubicBezTo>
                    <a:pt x="0" y="82"/>
                    <a:pt x="42" y="310"/>
                    <a:pt x="186" y="579"/>
                  </a:cubicBezTo>
                  <a:cubicBezTo>
                    <a:pt x="347" y="877"/>
                    <a:pt x="553" y="1083"/>
                    <a:pt x="693" y="1083"/>
                  </a:cubicBezTo>
                  <a:cubicBezTo>
                    <a:pt x="711" y="1084"/>
                    <a:pt x="729" y="1084"/>
                    <a:pt x="747" y="1084"/>
                  </a:cubicBezTo>
                  <a:cubicBezTo>
                    <a:pt x="1051" y="1084"/>
                    <a:pt x="1354" y="1028"/>
                    <a:pt x="1639" y="919"/>
                  </a:cubicBezTo>
                  <a:cubicBezTo>
                    <a:pt x="1656" y="912"/>
                    <a:pt x="1674" y="905"/>
                    <a:pt x="1691" y="898"/>
                  </a:cubicBezTo>
                  <a:lnTo>
                    <a:pt x="1684" y="891"/>
                  </a:lnTo>
                  <a:cubicBezTo>
                    <a:pt x="1628" y="838"/>
                    <a:pt x="1509" y="726"/>
                    <a:pt x="1660" y="530"/>
                  </a:cubicBezTo>
                  <a:cubicBezTo>
                    <a:pt x="1702" y="471"/>
                    <a:pt x="1681" y="453"/>
                    <a:pt x="1670" y="443"/>
                  </a:cubicBezTo>
                  <a:cubicBezTo>
                    <a:pt x="1615" y="385"/>
                    <a:pt x="1469" y="364"/>
                    <a:pt x="1350" y="364"/>
                  </a:cubicBezTo>
                  <a:cubicBezTo>
                    <a:pt x="1273" y="364"/>
                    <a:pt x="1207" y="373"/>
                    <a:pt x="1184" y="387"/>
                  </a:cubicBezTo>
                  <a:cubicBezTo>
                    <a:pt x="1173" y="401"/>
                    <a:pt x="1159" y="411"/>
                    <a:pt x="1138" y="418"/>
                  </a:cubicBezTo>
                  <a:cubicBezTo>
                    <a:pt x="1128" y="422"/>
                    <a:pt x="1118" y="423"/>
                    <a:pt x="1106" y="423"/>
                  </a:cubicBezTo>
                  <a:cubicBezTo>
                    <a:pt x="1045" y="423"/>
                    <a:pt x="946" y="376"/>
                    <a:pt x="728" y="264"/>
                  </a:cubicBezTo>
                  <a:cubicBezTo>
                    <a:pt x="581" y="187"/>
                    <a:pt x="228" y="2"/>
                    <a:pt x="91" y="2"/>
                  </a:cubicBezTo>
                  <a:cubicBezTo>
                    <a:pt x="88" y="1"/>
                    <a:pt x="85" y="1"/>
                    <a:pt x="82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615" name="Google Shape;7615;p105"/>
            <p:cNvSpPr/>
            <p:nvPr/>
          </p:nvSpPr>
          <p:spPr>
            <a:xfrm>
              <a:off x="1329265" y="1294739"/>
              <a:ext cx="19973" cy="4548"/>
            </a:xfrm>
            <a:custGeom>
              <a:avLst/>
              <a:gdLst/>
              <a:ahLst/>
              <a:cxnLst/>
              <a:rect l="l" t="t" r="r" b="b"/>
              <a:pathLst>
                <a:path w="1471" h="335" extrusionOk="0">
                  <a:moveTo>
                    <a:pt x="1308" y="1"/>
                  </a:moveTo>
                  <a:cubicBezTo>
                    <a:pt x="1170" y="1"/>
                    <a:pt x="971" y="13"/>
                    <a:pt x="729" y="45"/>
                  </a:cubicBezTo>
                  <a:cubicBezTo>
                    <a:pt x="305" y="101"/>
                    <a:pt x="60" y="178"/>
                    <a:pt x="1" y="224"/>
                  </a:cubicBezTo>
                  <a:cubicBezTo>
                    <a:pt x="104" y="298"/>
                    <a:pt x="253" y="335"/>
                    <a:pt x="432" y="335"/>
                  </a:cubicBezTo>
                  <a:cubicBezTo>
                    <a:pt x="568" y="335"/>
                    <a:pt x="721" y="313"/>
                    <a:pt x="886" y="269"/>
                  </a:cubicBezTo>
                  <a:cubicBezTo>
                    <a:pt x="1177" y="192"/>
                    <a:pt x="1397" y="77"/>
                    <a:pt x="1471" y="10"/>
                  </a:cubicBezTo>
                  <a:cubicBezTo>
                    <a:pt x="1436" y="4"/>
                    <a:pt x="1380" y="1"/>
                    <a:pt x="1308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616" name="Google Shape;7616;p105"/>
            <p:cNvSpPr/>
            <p:nvPr/>
          </p:nvSpPr>
          <p:spPr>
            <a:xfrm>
              <a:off x="1324934" y="1329592"/>
              <a:ext cx="24684" cy="12138"/>
            </a:xfrm>
            <a:custGeom>
              <a:avLst/>
              <a:gdLst/>
              <a:ahLst/>
              <a:cxnLst/>
              <a:rect l="l" t="t" r="r" b="b"/>
              <a:pathLst>
                <a:path w="1818" h="894" extrusionOk="0">
                  <a:moveTo>
                    <a:pt x="1010" y="1"/>
                  </a:moveTo>
                  <a:cubicBezTo>
                    <a:pt x="808" y="1"/>
                    <a:pt x="576" y="84"/>
                    <a:pt x="386" y="188"/>
                  </a:cubicBezTo>
                  <a:cubicBezTo>
                    <a:pt x="134" y="328"/>
                    <a:pt x="4" y="472"/>
                    <a:pt x="1" y="517"/>
                  </a:cubicBezTo>
                  <a:cubicBezTo>
                    <a:pt x="196" y="665"/>
                    <a:pt x="1095" y="893"/>
                    <a:pt x="1549" y="893"/>
                  </a:cubicBezTo>
                  <a:cubicBezTo>
                    <a:pt x="1568" y="893"/>
                    <a:pt x="1587" y="893"/>
                    <a:pt x="1604" y="892"/>
                  </a:cubicBezTo>
                  <a:cubicBezTo>
                    <a:pt x="1699" y="885"/>
                    <a:pt x="1758" y="853"/>
                    <a:pt x="1772" y="797"/>
                  </a:cubicBezTo>
                  <a:cubicBezTo>
                    <a:pt x="1818" y="657"/>
                    <a:pt x="1650" y="346"/>
                    <a:pt x="1303" y="87"/>
                  </a:cubicBezTo>
                  <a:cubicBezTo>
                    <a:pt x="1223" y="26"/>
                    <a:pt x="1121" y="1"/>
                    <a:pt x="101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617" name="Google Shape;7617;p105"/>
            <p:cNvSpPr/>
            <p:nvPr/>
          </p:nvSpPr>
          <p:spPr>
            <a:xfrm>
              <a:off x="1281500" y="1350040"/>
              <a:ext cx="45593" cy="39266"/>
            </a:xfrm>
            <a:custGeom>
              <a:avLst/>
              <a:gdLst/>
              <a:ahLst/>
              <a:cxnLst/>
              <a:rect l="l" t="t" r="r" b="b"/>
              <a:pathLst>
                <a:path w="3358" h="2892" extrusionOk="0">
                  <a:moveTo>
                    <a:pt x="2471" y="1"/>
                  </a:moveTo>
                  <a:cubicBezTo>
                    <a:pt x="2395" y="1"/>
                    <a:pt x="2319" y="10"/>
                    <a:pt x="2244" y="30"/>
                  </a:cubicBezTo>
                  <a:cubicBezTo>
                    <a:pt x="2136" y="47"/>
                    <a:pt x="2031" y="82"/>
                    <a:pt x="1936" y="135"/>
                  </a:cubicBezTo>
                  <a:lnTo>
                    <a:pt x="1947" y="142"/>
                  </a:lnTo>
                  <a:cubicBezTo>
                    <a:pt x="2073" y="191"/>
                    <a:pt x="2139" y="254"/>
                    <a:pt x="2146" y="327"/>
                  </a:cubicBezTo>
                  <a:cubicBezTo>
                    <a:pt x="2146" y="376"/>
                    <a:pt x="2118" y="425"/>
                    <a:pt x="2073" y="447"/>
                  </a:cubicBezTo>
                  <a:cubicBezTo>
                    <a:pt x="2035" y="468"/>
                    <a:pt x="1985" y="480"/>
                    <a:pt x="1927" y="480"/>
                  </a:cubicBezTo>
                  <a:cubicBezTo>
                    <a:pt x="1823" y="480"/>
                    <a:pt x="1694" y="442"/>
                    <a:pt x="1569" y="352"/>
                  </a:cubicBezTo>
                  <a:cubicBezTo>
                    <a:pt x="1507" y="307"/>
                    <a:pt x="1421" y="289"/>
                    <a:pt x="1326" y="289"/>
                  </a:cubicBezTo>
                  <a:cubicBezTo>
                    <a:pt x="1084" y="289"/>
                    <a:pt x="784" y="409"/>
                    <a:pt x="686" y="538"/>
                  </a:cubicBezTo>
                  <a:cubicBezTo>
                    <a:pt x="641" y="597"/>
                    <a:pt x="648" y="639"/>
                    <a:pt x="704" y="685"/>
                  </a:cubicBezTo>
                  <a:cubicBezTo>
                    <a:pt x="784" y="751"/>
                    <a:pt x="942" y="751"/>
                    <a:pt x="1085" y="751"/>
                  </a:cubicBezTo>
                  <a:cubicBezTo>
                    <a:pt x="1257" y="751"/>
                    <a:pt x="1404" y="755"/>
                    <a:pt x="1457" y="863"/>
                  </a:cubicBezTo>
                  <a:cubicBezTo>
                    <a:pt x="1502" y="951"/>
                    <a:pt x="1460" y="1070"/>
                    <a:pt x="1320" y="1259"/>
                  </a:cubicBezTo>
                  <a:cubicBezTo>
                    <a:pt x="1201" y="1423"/>
                    <a:pt x="1085" y="1511"/>
                    <a:pt x="966" y="1528"/>
                  </a:cubicBezTo>
                  <a:cubicBezTo>
                    <a:pt x="953" y="1530"/>
                    <a:pt x="939" y="1531"/>
                    <a:pt x="926" y="1531"/>
                  </a:cubicBezTo>
                  <a:cubicBezTo>
                    <a:pt x="790" y="1531"/>
                    <a:pt x="679" y="1439"/>
                    <a:pt x="571" y="1353"/>
                  </a:cubicBezTo>
                  <a:cubicBezTo>
                    <a:pt x="462" y="1266"/>
                    <a:pt x="355" y="1181"/>
                    <a:pt x="234" y="1181"/>
                  </a:cubicBezTo>
                  <a:cubicBezTo>
                    <a:pt x="219" y="1181"/>
                    <a:pt x="204" y="1183"/>
                    <a:pt x="189" y="1185"/>
                  </a:cubicBezTo>
                  <a:cubicBezTo>
                    <a:pt x="109" y="1199"/>
                    <a:pt x="14" y="1234"/>
                    <a:pt x="7" y="1336"/>
                  </a:cubicBezTo>
                  <a:cubicBezTo>
                    <a:pt x="0" y="1476"/>
                    <a:pt x="179" y="1731"/>
                    <a:pt x="609" y="1861"/>
                  </a:cubicBezTo>
                  <a:cubicBezTo>
                    <a:pt x="1012" y="1980"/>
                    <a:pt x="1159" y="2169"/>
                    <a:pt x="1310" y="2365"/>
                  </a:cubicBezTo>
                  <a:cubicBezTo>
                    <a:pt x="1429" y="2533"/>
                    <a:pt x="1576" y="2677"/>
                    <a:pt x="1740" y="2792"/>
                  </a:cubicBezTo>
                  <a:cubicBezTo>
                    <a:pt x="1844" y="2862"/>
                    <a:pt x="1911" y="2891"/>
                    <a:pt x="1964" y="2891"/>
                  </a:cubicBezTo>
                  <a:cubicBezTo>
                    <a:pt x="2032" y="2891"/>
                    <a:pt x="2074" y="2842"/>
                    <a:pt x="2136" y="2771"/>
                  </a:cubicBezTo>
                  <a:cubicBezTo>
                    <a:pt x="2231" y="2659"/>
                    <a:pt x="2355" y="2511"/>
                    <a:pt x="2648" y="2511"/>
                  </a:cubicBezTo>
                  <a:cubicBezTo>
                    <a:pt x="2658" y="2511"/>
                    <a:pt x="2668" y="2512"/>
                    <a:pt x="2678" y="2512"/>
                  </a:cubicBezTo>
                  <a:lnTo>
                    <a:pt x="2696" y="2512"/>
                  </a:lnTo>
                  <a:cubicBezTo>
                    <a:pt x="3112" y="2512"/>
                    <a:pt x="3214" y="1931"/>
                    <a:pt x="3284" y="1504"/>
                  </a:cubicBezTo>
                  <a:cubicBezTo>
                    <a:pt x="3305" y="1395"/>
                    <a:pt x="3319" y="1301"/>
                    <a:pt x="3340" y="1227"/>
                  </a:cubicBezTo>
                  <a:cubicBezTo>
                    <a:pt x="3358" y="1154"/>
                    <a:pt x="3344" y="1091"/>
                    <a:pt x="3291" y="1059"/>
                  </a:cubicBezTo>
                  <a:cubicBezTo>
                    <a:pt x="3264" y="1044"/>
                    <a:pt x="3234" y="1036"/>
                    <a:pt x="3205" y="1036"/>
                  </a:cubicBezTo>
                  <a:cubicBezTo>
                    <a:pt x="3174" y="1036"/>
                    <a:pt x="3143" y="1045"/>
                    <a:pt x="3116" y="1063"/>
                  </a:cubicBezTo>
                  <a:cubicBezTo>
                    <a:pt x="3112" y="1070"/>
                    <a:pt x="3091" y="1087"/>
                    <a:pt x="3119" y="1140"/>
                  </a:cubicBezTo>
                  <a:cubicBezTo>
                    <a:pt x="3207" y="1304"/>
                    <a:pt x="3200" y="1479"/>
                    <a:pt x="3140" y="1556"/>
                  </a:cubicBezTo>
                  <a:cubicBezTo>
                    <a:pt x="3124" y="1582"/>
                    <a:pt x="3093" y="1598"/>
                    <a:pt x="3062" y="1598"/>
                  </a:cubicBezTo>
                  <a:cubicBezTo>
                    <a:pt x="3054" y="1598"/>
                    <a:pt x="3047" y="1597"/>
                    <a:pt x="3039" y="1595"/>
                  </a:cubicBezTo>
                  <a:cubicBezTo>
                    <a:pt x="2979" y="1581"/>
                    <a:pt x="2944" y="1518"/>
                    <a:pt x="2927" y="1399"/>
                  </a:cubicBezTo>
                  <a:cubicBezTo>
                    <a:pt x="2912" y="1317"/>
                    <a:pt x="2871" y="1296"/>
                    <a:pt x="2741" y="1296"/>
                  </a:cubicBezTo>
                  <a:cubicBezTo>
                    <a:pt x="2720" y="1296"/>
                    <a:pt x="2697" y="1296"/>
                    <a:pt x="2671" y="1297"/>
                  </a:cubicBezTo>
                  <a:cubicBezTo>
                    <a:pt x="2650" y="1298"/>
                    <a:pt x="2627" y="1298"/>
                    <a:pt x="2604" y="1298"/>
                  </a:cubicBezTo>
                  <a:cubicBezTo>
                    <a:pt x="2479" y="1298"/>
                    <a:pt x="2341" y="1282"/>
                    <a:pt x="2258" y="1161"/>
                  </a:cubicBezTo>
                  <a:cubicBezTo>
                    <a:pt x="2223" y="1119"/>
                    <a:pt x="2213" y="1063"/>
                    <a:pt x="2227" y="1014"/>
                  </a:cubicBezTo>
                  <a:cubicBezTo>
                    <a:pt x="2255" y="909"/>
                    <a:pt x="2384" y="853"/>
                    <a:pt x="2545" y="786"/>
                  </a:cubicBezTo>
                  <a:cubicBezTo>
                    <a:pt x="2706" y="716"/>
                    <a:pt x="2888" y="639"/>
                    <a:pt x="2958" y="510"/>
                  </a:cubicBezTo>
                  <a:cubicBezTo>
                    <a:pt x="2983" y="464"/>
                    <a:pt x="2976" y="443"/>
                    <a:pt x="2972" y="436"/>
                  </a:cubicBezTo>
                  <a:cubicBezTo>
                    <a:pt x="2955" y="383"/>
                    <a:pt x="2853" y="345"/>
                    <a:pt x="2773" y="310"/>
                  </a:cubicBezTo>
                  <a:cubicBezTo>
                    <a:pt x="2668" y="268"/>
                    <a:pt x="2566" y="226"/>
                    <a:pt x="2542" y="138"/>
                  </a:cubicBezTo>
                  <a:cubicBezTo>
                    <a:pt x="2528" y="93"/>
                    <a:pt x="2538" y="44"/>
                    <a:pt x="2566" y="5"/>
                  </a:cubicBezTo>
                  <a:cubicBezTo>
                    <a:pt x="2535" y="2"/>
                    <a:pt x="2503" y="1"/>
                    <a:pt x="247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618" name="Google Shape;7618;p105"/>
            <p:cNvSpPr/>
            <p:nvPr/>
          </p:nvSpPr>
          <p:spPr>
            <a:xfrm>
              <a:off x="1325029" y="1306674"/>
              <a:ext cx="126216" cy="36999"/>
            </a:xfrm>
            <a:custGeom>
              <a:avLst/>
              <a:gdLst/>
              <a:ahLst/>
              <a:cxnLst/>
              <a:rect l="l" t="t" r="r" b="b"/>
              <a:pathLst>
                <a:path w="9296" h="2725" extrusionOk="0">
                  <a:moveTo>
                    <a:pt x="643" y="0"/>
                  </a:moveTo>
                  <a:cubicBezTo>
                    <a:pt x="357" y="0"/>
                    <a:pt x="92" y="44"/>
                    <a:pt x="22" y="129"/>
                  </a:cubicBezTo>
                  <a:cubicBezTo>
                    <a:pt x="15" y="140"/>
                    <a:pt x="1" y="157"/>
                    <a:pt x="32" y="203"/>
                  </a:cubicBezTo>
                  <a:cubicBezTo>
                    <a:pt x="156" y="381"/>
                    <a:pt x="1100" y="749"/>
                    <a:pt x="1505" y="749"/>
                  </a:cubicBezTo>
                  <a:cubicBezTo>
                    <a:pt x="1513" y="749"/>
                    <a:pt x="1520" y="749"/>
                    <a:pt x="1527" y="749"/>
                  </a:cubicBezTo>
                  <a:cubicBezTo>
                    <a:pt x="1601" y="745"/>
                    <a:pt x="1636" y="731"/>
                    <a:pt x="1643" y="717"/>
                  </a:cubicBezTo>
                  <a:cubicBezTo>
                    <a:pt x="1671" y="665"/>
                    <a:pt x="1723" y="630"/>
                    <a:pt x="1786" y="623"/>
                  </a:cubicBezTo>
                  <a:cubicBezTo>
                    <a:pt x="1790" y="623"/>
                    <a:pt x="1794" y="622"/>
                    <a:pt x="1798" y="622"/>
                  </a:cubicBezTo>
                  <a:cubicBezTo>
                    <a:pt x="1959" y="622"/>
                    <a:pt x="2142" y="840"/>
                    <a:pt x="2382" y="1144"/>
                  </a:cubicBezTo>
                  <a:cubicBezTo>
                    <a:pt x="2417" y="1186"/>
                    <a:pt x="2448" y="1232"/>
                    <a:pt x="2480" y="1267"/>
                  </a:cubicBezTo>
                  <a:cubicBezTo>
                    <a:pt x="2609" y="1428"/>
                    <a:pt x="2567" y="1547"/>
                    <a:pt x="2522" y="1666"/>
                  </a:cubicBezTo>
                  <a:cubicBezTo>
                    <a:pt x="2455" y="1817"/>
                    <a:pt x="2455" y="1985"/>
                    <a:pt x="2515" y="2135"/>
                  </a:cubicBezTo>
                  <a:lnTo>
                    <a:pt x="2515" y="2139"/>
                  </a:lnTo>
                  <a:cubicBezTo>
                    <a:pt x="2588" y="2343"/>
                    <a:pt x="2648" y="2372"/>
                    <a:pt x="2735" y="2372"/>
                  </a:cubicBezTo>
                  <a:cubicBezTo>
                    <a:pt x="2753" y="2372"/>
                    <a:pt x="2771" y="2371"/>
                    <a:pt x="2791" y="2370"/>
                  </a:cubicBezTo>
                  <a:cubicBezTo>
                    <a:pt x="2815" y="2368"/>
                    <a:pt x="2842" y="2366"/>
                    <a:pt x="2869" y="2366"/>
                  </a:cubicBezTo>
                  <a:cubicBezTo>
                    <a:pt x="2944" y="2366"/>
                    <a:pt x="3030" y="2380"/>
                    <a:pt x="3120" y="2447"/>
                  </a:cubicBezTo>
                  <a:cubicBezTo>
                    <a:pt x="3288" y="2567"/>
                    <a:pt x="3505" y="2650"/>
                    <a:pt x="3686" y="2650"/>
                  </a:cubicBezTo>
                  <a:cubicBezTo>
                    <a:pt x="3784" y="2650"/>
                    <a:pt x="3872" y="2626"/>
                    <a:pt x="3936" y="2569"/>
                  </a:cubicBezTo>
                  <a:cubicBezTo>
                    <a:pt x="3978" y="2534"/>
                    <a:pt x="4013" y="2503"/>
                    <a:pt x="4044" y="2471"/>
                  </a:cubicBezTo>
                  <a:cubicBezTo>
                    <a:pt x="4146" y="2377"/>
                    <a:pt x="4216" y="2310"/>
                    <a:pt x="4290" y="2310"/>
                  </a:cubicBezTo>
                  <a:lnTo>
                    <a:pt x="4314" y="2310"/>
                  </a:lnTo>
                  <a:cubicBezTo>
                    <a:pt x="4370" y="2328"/>
                    <a:pt x="4412" y="2370"/>
                    <a:pt x="4430" y="2422"/>
                  </a:cubicBezTo>
                  <a:cubicBezTo>
                    <a:pt x="4535" y="2671"/>
                    <a:pt x="5165" y="2702"/>
                    <a:pt x="6190" y="2723"/>
                  </a:cubicBezTo>
                  <a:cubicBezTo>
                    <a:pt x="6218" y="2724"/>
                    <a:pt x="6245" y="2724"/>
                    <a:pt x="6270" y="2724"/>
                  </a:cubicBezTo>
                  <a:cubicBezTo>
                    <a:pt x="6872" y="2724"/>
                    <a:pt x="7024" y="2572"/>
                    <a:pt x="7115" y="2478"/>
                  </a:cubicBezTo>
                  <a:cubicBezTo>
                    <a:pt x="7166" y="2427"/>
                    <a:pt x="7211" y="2388"/>
                    <a:pt x="7277" y="2388"/>
                  </a:cubicBezTo>
                  <a:cubicBezTo>
                    <a:pt x="7319" y="2388"/>
                    <a:pt x="7368" y="2403"/>
                    <a:pt x="7433" y="2440"/>
                  </a:cubicBezTo>
                  <a:cubicBezTo>
                    <a:pt x="7627" y="2551"/>
                    <a:pt x="8001" y="2599"/>
                    <a:pt x="8339" y="2599"/>
                  </a:cubicBezTo>
                  <a:cubicBezTo>
                    <a:pt x="8531" y="2599"/>
                    <a:pt x="8712" y="2583"/>
                    <a:pt x="8841" y="2555"/>
                  </a:cubicBezTo>
                  <a:cubicBezTo>
                    <a:pt x="9131" y="2492"/>
                    <a:pt x="9296" y="2002"/>
                    <a:pt x="9275" y="1757"/>
                  </a:cubicBezTo>
                  <a:cubicBezTo>
                    <a:pt x="9229" y="1687"/>
                    <a:pt x="8764" y="1561"/>
                    <a:pt x="7902" y="1498"/>
                  </a:cubicBezTo>
                  <a:cubicBezTo>
                    <a:pt x="7656" y="1480"/>
                    <a:pt x="7422" y="1472"/>
                    <a:pt x="7212" y="1472"/>
                  </a:cubicBezTo>
                  <a:cubicBezTo>
                    <a:pt x="6761" y="1472"/>
                    <a:pt x="6419" y="1511"/>
                    <a:pt x="6292" y="1586"/>
                  </a:cubicBezTo>
                  <a:cubicBezTo>
                    <a:pt x="6154" y="1665"/>
                    <a:pt x="5995" y="1691"/>
                    <a:pt x="5831" y="1691"/>
                  </a:cubicBezTo>
                  <a:cubicBezTo>
                    <a:pt x="5678" y="1691"/>
                    <a:pt x="5522" y="1669"/>
                    <a:pt x="5375" y="1649"/>
                  </a:cubicBezTo>
                  <a:cubicBezTo>
                    <a:pt x="5236" y="1629"/>
                    <a:pt x="5103" y="1610"/>
                    <a:pt x="4986" y="1610"/>
                  </a:cubicBezTo>
                  <a:cubicBezTo>
                    <a:pt x="4890" y="1610"/>
                    <a:pt x="4805" y="1623"/>
                    <a:pt x="4738" y="1659"/>
                  </a:cubicBezTo>
                  <a:cubicBezTo>
                    <a:pt x="4661" y="1701"/>
                    <a:pt x="4600" y="1718"/>
                    <a:pt x="4548" y="1718"/>
                  </a:cubicBezTo>
                  <a:cubicBezTo>
                    <a:pt x="4454" y="1718"/>
                    <a:pt x="4393" y="1662"/>
                    <a:pt x="4332" y="1603"/>
                  </a:cubicBezTo>
                  <a:cubicBezTo>
                    <a:pt x="4233" y="1515"/>
                    <a:pt x="4118" y="1414"/>
                    <a:pt x="3806" y="1400"/>
                  </a:cubicBezTo>
                  <a:cubicBezTo>
                    <a:pt x="3600" y="1393"/>
                    <a:pt x="3502" y="1354"/>
                    <a:pt x="3474" y="1270"/>
                  </a:cubicBezTo>
                  <a:cubicBezTo>
                    <a:pt x="3439" y="1148"/>
                    <a:pt x="3600" y="1032"/>
                    <a:pt x="3768" y="910"/>
                  </a:cubicBezTo>
                  <a:cubicBezTo>
                    <a:pt x="3820" y="875"/>
                    <a:pt x="3869" y="836"/>
                    <a:pt x="3918" y="794"/>
                  </a:cubicBezTo>
                  <a:cubicBezTo>
                    <a:pt x="3826" y="680"/>
                    <a:pt x="3133" y="437"/>
                    <a:pt x="2700" y="437"/>
                  </a:cubicBezTo>
                  <a:cubicBezTo>
                    <a:pt x="2641" y="437"/>
                    <a:pt x="2586" y="441"/>
                    <a:pt x="2539" y="451"/>
                  </a:cubicBezTo>
                  <a:cubicBezTo>
                    <a:pt x="2461" y="468"/>
                    <a:pt x="2388" y="476"/>
                    <a:pt x="2319" y="476"/>
                  </a:cubicBezTo>
                  <a:cubicBezTo>
                    <a:pt x="2056" y="476"/>
                    <a:pt x="1848" y="367"/>
                    <a:pt x="1615" y="248"/>
                  </a:cubicBezTo>
                  <a:cubicBezTo>
                    <a:pt x="1527" y="199"/>
                    <a:pt x="1436" y="154"/>
                    <a:pt x="1335" y="108"/>
                  </a:cubicBezTo>
                  <a:cubicBezTo>
                    <a:pt x="1171" y="35"/>
                    <a:pt x="899" y="0"/>
                    <a:pt x="643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619" name="Google Shape;7619;p105"/>
            <p:cNvSpPr/>
            <p:nvPr/>
          </p:nvSpPr>
          <p:spPr>
            <a:xfrm>
              <a:off x="1366386" y="1297251"/>
              <a:ext cx="10237" cy="5092"/>
            </a:xfrm>
            <a:custGeom>
              <a:avLst/>
              <a:gdLst/>
              <a:ahLst/>
              <a:cxnLst/>
              <a:rect l="l" t="t" r="r" b="b"/>
              <a:pathLst>
                <a:path w="754" h="375" extrusionOk="0">
                  <a:moveTo>
                    <a:pt x="415" y="0"/>
                  </a:moveTo>
                  <a:cubicBezTo>
                    <a:pt x="409" y="0"/>
                    <a:pt x="402" y="0"/>
                    <a:pt x="396" y="0"/>
                  </a:cubicBezTo>
                  <a:cubicBezTo>
                    <a:pt x="391" y="0"/>
                    <a:pt x="386" y="0"/>
                    <a:pt x="380" y="0"/>
                  </a:cubicBezTo>
                  <a:cubicBezTo>
                    <a:pt x="281" y="0"/>
                    <a:pt x="185" y="31"/>
                    <a:pt x="102" y="88"/>
                  </a:cubicBezTo>
                  <a:cubicBezTo>
                    <a:pt x="36" y="133"/>
                    <a:pt x="1" y="190"/>
                    <a:pt x="8" y="235"/>
                  </a:cubicBezTo>
                  <a:cubicBezTo>
                    <a:pt x="11" y="277"/>
                    <a:pt x="57" y="312"/>
                    <a:pt x="134" y="344"/>
                  </a:cubicBezTo>
                  <a:cubicBezTo>
                    <a:pt x="191" y="365"/>
                    <a:pt x="253" y="374"/>
                    <a:pt x="314" y="374"/>
                  </a:cubicBezTo>
                  <a:cubicBezTo>
                    <a:pt x="504" y="374"/>
                    <a:pt x="688" y="286"/>
                    <a:pt x="725" y="197"/>
                  </a:cubicBezTo>
                  <a:cubicBezTo>
                    <a:pt x="753" y="133"/>
                    <a:pt x="680" y="84"/>
                    <a:pt x="613" y="49"/>
                  </a:cubicBezTo>
                  <a:cubicBezTo>
                    <a:pt x="552" y="17"/>
                    <a:pt x="483" y="0"/>
                    <a:pt x="415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620" name="Google Shape;7620;p105"/>
            <p:cNvSpPr/>
            <p:nvPr/>
          </p:nvSpPr>
          <p:spPr>
            <a:xfrm>
              <a:off x="1325409" y="1232744"/>
              <a:ext cx="83529" cy="54948"/>
            </a:xfrm>
            <a:custGeom>
              <a:avLst/>
              <a:gdLst/>
              <a:ahLst/>
              <a:cxnLst/>
              <a:rect l="l" t="t" r="r" b="b"/>
              <a:pathLst>
                <a:path w="6152" h="4047" extrusionOk="0">
                  <a:moveTo>
                    <a:pt x="1533" y="1"/>
                  </a:moveTo>
                  <a:cubicBezTo>
                    <a:pt x="1488" y="1"/>
                    <a:pt x="1454" y="5"/>
                    <a:pt x="1433" y="8"/>
                  </a:cubicBezTo>
                  <a:cubicBezTo>
                    <a:pt x="1384" y="15"/>
                    <a:pt x="1342" y="29"/>
                    <a:pt x="1300" y="53"/>
                  </a:cubicBezTo>
                  <a:cubicBezTo>
                    <a:pt x="1314" y="57"/>
                    <a:pt x="1331" y="64"/>
                    <a:pt x="1345" y="64"/>
                  </a:cubicBezTo>
                  <a:cubicBezTo>
                    <a:pt x="1573" y="109"/>
                    <a:pt x="1702" y="197"/>
                    <a:pt x="1688" y="305"/>
                  </a:cubicBezTo>
                  <a:cubicBezTo>
                    <a:pt x="1679" y="371"/>
                    <a:pt x="1609" y="438"/>
                    <a:pt x="1445" y="438"/>
                  </a:cubicBezTo>
                  <a:cubicBezTo>
                    <a:pt x="1424" y="438"/>
                    <a:pt x="1401" y="437"/>
                    <a:pt x="1377" y="435"/>
                  </a:cubicBezTo>
                  <a:cubicBezTo>
                    <a:pt x="1325" y="431"/>
                    <a:pt x="1273" y="429"/>
                    <a:pt x="1223" y="429"/>
                  </a:cubicBezTo>
                  <a:cubicBezTo>
                    <a:pt x="1086" y="429"/>
                    <a:pt x="962" y="442"/>
                    <a:pt x="901" y="463"/>
                  </a:cubicBezTo>
                  <a:cubicBezTo>
                    <a:pt x="946" y="487"/>
                    <a:pt x="995" y="512"/>
                    <a:pt x="1041" y="529"/>
                  </a:cubicBezTo>
                  <a:cubicBezTo>
                    <a:pt x="1174" y="578"/>
                    <a:pt x="1303" y="641"/>
                    <a:pt x="1286" y="746"/>
                  </a:cubicBezTo>
                  <a:cubicBezTo>
                    <a:pt x="1261" y="894"/>
                    <a:pt x="876" y="922"/>
                    <a:pt x="558" y="922"/>
                  </a:cubicBezTo>
                  <a:cubicBezTo>
                    <a:pt x="390" y="922"/>
                    <a:pt x="323" y="1020"/>
                    <a:pt x="320" y="1104"/>
                  </a:cubicBezTo>
                  <a:cubicBezTo>
                    <a:pt x="309" y="1223"/>
                    <a:pt x="414" y="1366"/>
                    <a:pt x="663" y="1398"/>
                  </a:cubicBezTo>
                  <a:cubicBezTo>
                    <a:pt x="838" y="1422"/>
                    <a:pt x="943" y="1475"/>
                    <a:pt x="971" y="1555"/>
                  </a:cubicBezTo>
                  <a:cubicBezTo>
                    <a:pt x="988" y="1608"/>
                    <a:pt x="974" y="1664"/>
                    <a:pt x="932" y="1699"/>
                  </a:cubicBezTo>
                  <a:cubicBezTo>
                    <a:pt x="868" y="1770"/>
                    <a:pt x="727" y="1823"/>
                    <a:pt x="561" y="1823"/>
                  </a:cubicBezTo>
                  <a:cubicBezTo>
                    <a:pt x="492" y="1823"/>
                    <a:pt x="418" y="1814"/>
                    <a:pt x="344" y="1793"/>
                  </a:cubicBezTo>
                  <a:cubicBezTo>
                    <a:pt x="256" y="1769"/>
                    <a:pt x="187" y="1760"/>
                    <a:pt x="135" y="1760"/>
                  </a:cubicBezTo>
                  <a:cubicBezTo>
                    <a:pt x="54" y="1760"/>
                    <a:pt x="14" y="1782"/>
                    <a:pt x="8" y="1797"/>
                  </a:cubicBezTo>
                  <a:cubicBezTo>
                    <a:pt x="1" y="1818"/>
                    <a:pt x="36" y="1884"/>
                    <a:pt x="197" y="1965"/>
                  </a:cubicBezTo>
                  <a:cubicBezTo>
                    <a:pt x="334" y="2028"/>
                    <a:pt x="439" y="2143"/>
                    <a:pt x="481" y="2287"/>
                  </a:cubicBezTo>
                  <a:cubicBezTo>
                    <a:pt x="519" y="2385"/>
                    <a:pt x="554" y="2472"/>
                    <a:pt x="729" y="2546"/>
                  </a:cubicBezTo>
                  <a:cubicBezTo>
                    <a:pt x="795" y="2575"/>
                    <a:pt x="890" y="2586"/>
                    <a:pt x="999" y="2586"/>
                  </a:cubicBezTo>
                  <a:cubicBezTo>
                    <a:pt x="1163" y="2586"/>
                    <a:pt x="1359" y="2562"/>
                    <a:pt x="1541" y="2539"/>
                  </a:cubicBezTo>
                  <a:cubicBezTo>
                    <a:pt x="1728" y="2514"/>
                    <a:pt x="1897" y="2492"/>
                    <a:pt x="2034" y="2492"/>
                  </a:cubicBezTo>
                  <a:cubicBezTo>
                    <a:pt x="2205" y="2492"/>
                    <a:pt x="2325" y="2526"/>
                    <a:pt x="2364" y="2633"/>
                  </a:cubicBezTo>
                  <a:cubicBezTo>
                    <a:pt x="2382" y="2672"/>
                    <a:pt x="2378" y="2717"/>
                    <a:pt x="2357" y="2756"/>
                  </a:cubicBezTo>
                  <a:cubicBezTo>
                    <a:pt x="2291" y="2875"/>
                    <a:pt x="2066" y="2931"/>
                    <a:pt x="1737" y="3001"/>
                  </a:cubicBezTo>
                  <a:cubicBezTo>
                    <a:pt x="1622" y="3022"/>
                    <a:pt x="1510" y="3050"/>
                    <a:pt x="1401" y="3089"/>
                  </a:cubicBezTo>
                  <a:cubicBezTo>
                    <a:pt x="1503" y="3162"/>
                    <a:pt x="1608" y="3225"/>
                    <a:pt x="1716" y="3281"/>
                  </a:cubicBezTo>
                  <a:cubicBezTo>
                    <a:pt x="1989" y="3432"/>
                    <a:pt x="2154" y="3530"/>
                    <a:pt x="2182" y="3638"/>
                  </a:cubicBezTo>
                  <a:cubicBezTo>
                    <a:pt x="2186" y="3663"/>
                    <a:pt x="2186" y="3691"/>
                    <a:pt x="2175" y="3715"/>
                  </a:cubicBezTo>
                  <a:cubicBezTo>
                    <a:pt x="2252" y="3803"/>
                    <a:pt x="2770" y="4002"/>
                    <a:pt x="3131" y="4041"/>
                  </a:cubicBezTo>
                  <a:cubicBezTo>
                    <a:pt x="3169" y="4045"/>
                    <a:pt x="3200" y="4046"/>
                    <a:pt x="3226" y="4046"/>
                  </a:cubicBezTo>
                  <a:cubicBezTo>
                    <a:pt x="3319" y="4046"/>
                    <a:pt x="3341" y="4027"/>
                    <a:pt x="3341" y="4027"/>
                  </a:cubicBezTo>
                  <a:cubicBezTo>
                    <a:pt x="3416" y="3905"/>
                    <a:pt x="3548" y="3864"/>
                    <a:pt x="3694" y="3864"/>
                  </a:cubicBezTo>
                  <a:cubicBezTo>
                    <a:pt x="3868" y="3864"/>
                    <a:pt x="4060" y="3923"/>
                    <a:pt x="4195" y="3974"/>
                  </a:cubicBezTo>
                  <a:cubicBezTo>
                    <a:pt x="4206" y="3978"/>
                    <a:pt x="4217" y="3981"/>
                    <a:pt x="4227" y="3981"/>
                  </a:cubicBezTo>
                  <a:cubicBezTo>
                    <a:pt x="4311" y="3981"/>
                    <a:pt x="4368" y="3847"/>
                    <a:pt x="4440" y="3663"/>
                  </a:cubicBezTo>
                  <a:cubicBezTo>
                    <a:pt x="4500" y="3512"/>
                    <a:pt x="4549" y="3383"/>
                    <a:pt x="4643" y="3355"/>
                  </a:cubicBezTo>
                  <a:cubicBezTo>
                    <a:pt x="4655" y="3352"/>
                    <a:pt x="4668" y="3350"/>
                    <a:pt x="4680" y="3350"/>
                  </a:cubicBezTo>
                  <a:cubicBezTo>
                    <a:pt x="4711" y="3350"/>
                    <a:pt x="4741" y="3359"/>
                    <a:pt x="4766" y="3379"/>
                  </a:cubicBezTo>
                  <a:cubicBezTo>
                    <a:pt x="4776" y="3390"/>
                    <a:pt x="4794" y="3393"/>
                    <a:pt x="4811" y="3393"/>
                  </a:cubicBezTo>
                  <a:cubicBezTo>
                    <a:pt x="4832" y="3390"/>
                    <a:pt x="4871" y="3327"/>
                    <a:pt x="4902" y="3271"/>
                  </a:cubicBezTo>
                  <a:cubicBezTo>
                    <a:pt x="4969" y="3152"/>
                    <a:pt x="5063" y="2991"/>
                    <a:pt x="5263" y="2910"/>
                  </a:cubicBezTo>
                  <a:cubicBezTo>
                    <a:pt x="5420" y="2854"/>
                    <a:pt x="5581" y="2812"/>
                    <a:pt x="5746" y="2780"/>
                  </a:cubicBezTo>
                  <a:cubicBezTo>
                    <a:pt x="5910" y="2749"/>
                    <a:pt x="6134" y="2703"/>
                    <a:pt x="6145" y="2644"/>
                  </a:cubicBezTo>
                  <a:cubicBezTo>
                    <a:pt x="6152" y="2612"/>
                    <a:pt x="6141" y="2577"/>
                    <a:pt x="6117" y="2556"/>
                  </a:cubicBezTo>
                  <a:cubicBezTo>
                    <a:pt x="6091" y="2527"/>
                    <a:pt x="6013" y="2468"/>
                    <a:pt x="5814" y="2468"/>
                  </a:cubicBezTo>
                  <a:cubicBezTo>
                    <a:pt x="5775" y="2468"/>
                    <a:pt x="5732" y="2471"/>
                    <a:pt x="5683" y="2476"/>
                  </a:cubicBezTo>
                  <a:cubicBezTo>
                    <a:pt x="5630" y="2482"/>
                    <a:pt x="5579" y="2485"/>
                    <a:pt x="5530" y="2485"/>
                  </a:cubicBezTo>
                  <a:cubicBezTo>
                    <a:pt x="5294" y="2485"/>
                    <a:pt x="5109" y="2416"/>
                    <a:pt x="5042" y="2297"/>
                  </a:cubicBezTo>
                  <a:cubicBezTo>
                    <a:pt x="5014" y="2245"/>
                    <a:pt x="4986" y="2143"/>
                    <a:pt x="5091" y="2007"/>
                  </a:cubicBezTo>
                  <a:cubicBezTo>
                    <a:pt x="5105" y="1996"/>
                    <a:pt x="5112" y="1975"/>
                    <a:pt x="5112" y="1958"/>
                  </a:cubicBezTo>
                  <a:cubicBezTo>
                    <a:pt x="5105" y="1919"/>
                    <a:pt x="5028" y="1867"/>
                    <a:pt x="4965" y="1828"/>
                  </a:cubicBezTo>
                  <a:cubicBezTo>
                    <a:pt x="4874" y="1769"/>
                    <a:pt x="4787" y="1716"/>
                    <a:pt x="4783" y="1629"/>
                  </a:cubicBezTo>
                  <a:cubicBezTo>
                    <a:pt x="4783" y="1569"/>
                    <a:pt x="4811" y="1517"/>
                    <a:pt x="4860" y="1485"/>
                  </a:cubicBezTo>
                  <a:cubicBezTo>
                    <a:pt x="4892" y="1461"/>
                    <a:pt x="4885" y="1450"/>
                    <a:pt x="4881" y="1443"/>
                  </a:cubicBezTo>
                  <a:cubicBezTo>
                    <a:pt x="4856" y="1399"/>
                    <a:pt x="4743" y="1357"/>
                    <a:pt x="4658" y="1357"/>
                  </a:cubicBezTo>
                  <a:cubicBezTo>
                    <a:pt x="4635" y="1357"/>
                    <a:pt x="4614" y="1360"/>
                    <a:pt x="4598" y="1366"/>
                  </a:cubicBezTo>
                  <a:cubicBezTo>
                    <a:pt x="4580" y="1373"/>
                    <a:pt x="4566" y="1384"/>
                    <a:pt x="4577" y="1422"/>
                  </a:cubicBezTo>
                  <a:cubicBezTo>
                    <a:pt x="4608" y="1548"/>
                    <a:pt x="4552" y="1611"/>
                    <a:pt x="4489" y="1625"/>
                  </a:cubicBezTo>
                  <a:cubicBezTo>
                    <a:pt x="4476" y="1629"/>
                    <a:pt x="4462" y="1630"/>
                    <a:pt x="4448" y="1630"/>
                  </a:cubicBezTo>
                  <a:cubicBezTo>
                    <a:pt x="4282" y="1630"/>
                    <a:pt x="3997" y="1424"/>
                    <a:pt x="3939" y="1216"/>
                  </a:cubicBezTo>
                  <a:cubicBezTo>
                    <a:pt x="3915" y="1125"/>
                    <a:pt x="3677" y="1034"/>
                    <a:pt x="3421" y="936"/>
                  </a:cubicBezTo>
                  <a:cubicBezTo>
                    <a:pt x="3057" y="796"/>
                    <a:pt x="2602" y="624"/>
                    <a:pt x="2238" y="298"/>
                  </a:cubicBezTo>
                  <a:cubicBezTo>
                    <a:pt x="1951" y="44"/>
                    <a:pt x="1683" y="1"/>
                    <a:pt x="1533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621" name="Google Shape;7621;p105"/>
            <p:cNvSpPr/>
            <p:nvPr/>
          </p:nvSpPr>
          <p:spPr>
            <a:xfrm>
              <a:off x="1360263" y="1200633"/>
              <a:ext cx="230111" cy="117201"/>
            </a:xfrm>
            <a:custGeom>
              <a:avLst/>
              <a:gdLst/>
              <a:ahLst/>
              <a:cxnLst/>
              <a:rect l="l" t="t" r="r" b="b"/>
              <a:pathLst>
                <a:path w="16948" h="8632" extrusionOk="0">
                  <a:moveTo>
                    <a:pt x="10770" y="0"/>
                  </a:moveTo>
                  <a:cubicBezTo>
                    <a:pt x="10609" y="0"/>
                    <a:pt x="10441" y="49"/>
                    <a:pt x="10342" y="118"/>
                  </a:cubicBezTo>
                  <a:cubicBezTo>
                    <a:pt x="10324" y="129"/>
                    <a:pt x="10261" y="178"/>
                    <a:pt x="10279" y="213"/>
                  </a:cubicBezTo>
                  <a:cubicBezTo>
                    <a:pt x="10338" y="349"/>
                    <a:pt x="10289" y="412"/>
                    <a:pt x="10258" y="437"/>
                  </a:cubicBezTo>
                  <a:cubicBezTo>
                    <a:pt x="10232" y="456"/>
                    <a:pt x="10200" y="465"/>
                    <a:pt x="10165" y="465"/>
                  </a:cubicBezTo>
                  <a:cubicBezTo>
                    <a:pt x="10048" y="465"/>
                    <a:pt x="9890" y="370"/>
                    <a:pt x="9764" y="265"/>
                  </a:cubicBezTo>
                  <a:cubicBezTo>
                    <a:pt x="9683" y="197"/>
                    <a:pt x="9574" y="175"/>
                    <a:pt x="9448" y="175"/>
                  </a:cubicBezTo>
                  <a:cubicBezTo>
                    <a:pt x="9339" y="175"/>
                    <a:pt x="9218" y="192"/>
                    <a:pt x="9088" y="209"/>
                  </a:cubicBezTo>
                  <a:cubicBezTo>
                    <a:pt x="8943" y="226"/>
                    <a:pt x="8796" y="244"/>
                    <a:pt x="8647" y="244"/>
                  </a:cubicBezTo>
                  <a:cubicBezTo>
                    <a:pt x="8577" y="244"/>
                    <a:pt x="8507" y="240"/>
                    <a:pt x="8437" y="230"/>
                  </a:cubicBezTo>
                  <a:cubicBezTo>
                    <a:pt x="8404" y="226"/>
                    <a:pt x="8375" y="224"/>
                    <a:pt x="8349" y="224"/>
                  </a:cubicBezTo>
                  <a:cubicBezTo>
                    <a:pt x="8217" y="224"/>
                    <a:pt x="8164" y="278"/>
                    <a:pt x="8108" y="342"/>
                  </a:cubicBezTo>
                  <a:cubicBezTo>
                    <a:pt x="8038" y="414"/>
                    <a:pt x="7970" y="471"/>
                    <a:pt x="7853" y="471"/>
                  </a:cubicBezTo>
                  <a:cubicBezTo>
                    <a:pt x="7781" y="471"/>
                    <a:pt x="7692" y="450"/>
                    <a:pt x="7572" y="398"/>
                  </a:cubicBezTo>
                  <a:cubicBezTo>
                    <a:pt x="7362" y="305"/>
                    <a:pt x="7137" y="258"/>
                    <a:pt x="6911" y="258"/>
                  </a:cubicBezTo>
                  <a:cubicBezTo>
                    <a:pt x="6840" y="258"/>
                    <a:pt x="6768" y="263"/>
                    <a:pt x="6697" y="272"/>
                  </a:cubicBezTo>
                  <a:cubicBezTo>
                    <a:pt x="6725" y="304"/>
                    <a:pt x="6736" y="349"/>
                    <a:pt x="6722" y="388"/>
                  </a:cubicBezTo>
                  <a:cubicBezTo>
                    <a:pt x="6691" y="469"/>
                    <a:pt x="6576" y="519"/>
                    <a:pt x="6445" y="519"/>
                  </a:cubicBezTo>
                  <a:cubicBezTo>
                    <a:pt x="6395" y="519"/>
                    <a:pt x="6342" y="512"/>
                    <a:pt x="6291" y="496"/>
                  </a:cubicBezTo>
                  <a:cubicBezTo>
                    <a:pt x="6245" y="482"/>
                    <a:pt x="6200" y="476"/>
                    <a:pt x="6159" y="476"/>
                  </a:cubicBezTo>
                  <a:cubicBezTo>
                    <a:pt x="6098" y="476"/>
                    <a:pt x="6047" y="491"/>
                    <a:pt x="6022" y="521"/>
                  </a:cubicBezTo>
                  <a:cubicBezTo>
                    <a:pt x="5987" y="563"/>
                    <a:pt x="6008" y="626"/>
                    <a:pt x="6029" y="671"/>
                  </a:cubicBezTo>
                  <a:cubicBezTo>
                    <a:pt x="6053" y="710"/>
                    <a:pt x="6053" y="755"/>
                    <a:pt x="6029" y="794"/>
                  </a:cubicBezTo>
                  <a:cubicBezTo>
                    <a:pt x="5993" y="849"/>
                    <a:pt x="5916" y="865"/>
                    <a:pt x="5791" y="865"/>
                  </a:cubicBezTo>
                  <a:cubicBezTo>
                    <a:pt x="5734" y="865"/>
                    <a:pt x="5666" y="861"/>
                    <a:pt x="5587" y="857"/>
                  </a:cubicBezTo>
                  <a:cubicBezTo>
                    <a:pt x="5515" y="852"/>
                    <a:pt x="5424" y="845"/>
                    <a:pt x="5344" y="845"/>
                  </a:cubicBezTo>
                  <a:cubicBezTo>
                    <a:pt x="5253" y="845"/>
                    <a:pt x="5174" y="854"/>
                    <a:pt x="5146" y="881"/>
                  </a:cubicBezTo>
                  <a:cubicBezTo>
                    <a:pt x="5143" y="885"/>
                    <a:pt x="5139" y="888"/>
                    <a:pt x="5139" y="895"/>
                  </a:cubicBezTo>
                  <a:cubicBezTo>
                    <a:pt x="5139" y="1032"/>
                    <a:pt x="5055" y="1158"/>
                    <a:pt x="4929" y="1211"/>
                  </a:cubicBezTo>
                  <a:cubicBezTo>
                    <a:pt x="4869" y="1239"/>
                    <a:pt x="4803" y="1253"/>
                    <a:pt x="4736" y="1253"/>
                  </a:cubicBezTo>
                  <a:cubicBezTo>
                    <a:pt x="4614" y="1253"/>
                    <a:pt x="4487" y="1206"/>
                    <a:pt x="4376" y="1116"/>
                  </a:cubicBezTo>
                  <a:cubicBezTo>
                    <a:pt x="4206" y="972"/>
                    <a:pt x="3822" y="904"/>
                    <a:pt x="3614" y="904"/>
                  </a:cubicBezTo>
                  <a:cubicBezTo>
                    <a:pt x="3569" y="904"/>
                    <a:pt x="3533" y="907"/>
                    <a:pt x="3508" y="913"/>
                  </a:cubicBezTo>
                  <a:lnTo>
                    <a:pt x="3515" y="916"/>
                  </a:lnTo>
                  <a:cubicBezTo>
                    <a:pt x="3571" y="962"/>
                    <a:pt x="3592" y="1007"/>
                    <a:pt x="3578" y="1056"/>
                  </a:cubicBezTo>
                  <a:cubicBezTo>
                    <a:pt x="3550" y="1148"/>
                    <a:pt x="3406" y="1165"/>
                    <a:pt x="3207" y="1190"/>
                  </a:cubicBezTo>
                  <a:cubicBezTo>
                    <a:pt x="3130" y="1197"/>
                    <a:pt x="3053" y="1211"/>
                    <a:pt x="2976" y="1228"/>
                  </a:cubicBezTo>
                  <a:lnTo>
                    <a:pt x="2979" y="1232"/>
                  </a:lnTo>
                  <a:cubicBezTo>
                    <a:pt x="3102" y="1323"/>
                    <a:pt x="3088" y="1414"/>
                    <a:pt x="3067" y="1463"/>
                  </a:cubicBezTo>
                  <a:cubicBezTo>
                    <a:pt x="3009" y="1587"/>
                    <a:pt x="2790" y="1656"/>
                    <a:pt x="2658" y="1656"/>
                  </a:cubicBezTo>
                  <a:cubicBezTo>
                    <a:pt x="2638" y="1656"/>
                    <a:pt x="2620" y="1655"/>
                    <a:pt x="2605" y="1652"/>
                  </a:cubicBezTo>
                  <a:cubicBezTo>
                    <a:pt x="2556" y="1645"/>
                    <a:pt x="2517" y="1606"/>
                    <a:pt x="2510" y="1557"/>
                  </a:cubicBezTo>
                  <a:cubicBezTo>
                    <a:pt x="2493" y="1526"/>
                    <a:pt x="2374" y="1456"/>
                    <a:pt x="2199" y="1421"/>
                  </a:cubicBezTo>
                  <a:cubicBezTo>
                    <a:pt x="2136" y="1408"/>
                    <a:pt x="2078" y="1402"/>
                    <a:pt x="2024" y="1402"/>
                  </a:cubicBezTo>
                  <a:cubicBezTo>
                    <a:pt x="1916" y="1402"/>
                    <a:pt x="1828" y="1427"/>
                    <a:pt x="1772" y="1477"/>
                  </a:cubicBezTo>
                  <a:cubicBezTo>
                    <a:pt x="1698" y="1547"/>
                    <a:pt x="1631" y="1620"/>
                    <a:pt x="1572" y="1704"/>
                  </a:cubicBezTo>
                  <a:cubicBezTo>
                    <a:pt x="1498" y="1802"/>
                    <a:pt x="1442" y="1872"/>
                    <a:pt x="1362" y="1876"/>
                  </a:cubicBezTo>
                  <a:cubicBezTo>
                    <a:pt x="1313" y="1872"/>
                    <a:pt x="1267" y="1848"/>
                    <a:pt x="1239" y="1809"/>
                  </a:cubicBezTo>
                  <a:cubicBezTo>
                    <a:pt x="1208" y="1771"/>
                    <a:pt x="1117" y="1749"/>
                    <a:pt x="982" y="1749"/>
                  </a:cubicBezTo>
                  <a:cubicBezTo>
                    <a:pt x="781" y="1749"/>
                    <a:pt x="484" y="1799"/>
                    <a:pt x="151" y="1925"/>
                  </a:cubicBezTo>
                  <a:cubicBezTo>
                    <a:pt x="95" y="1942"/>
                    <a:pt x="46" y="1970"/>
                    <a:pt x="0" y="2005"/>
                  </a:cubicBezTo>
                  <a:cubicBezTo>
                    <a:pt x="25" y="2021"/>
                    <a:pt x="80" y="2031"/>
                    <a:pt x="150" y="2031"/>
                  </a:cubicBezTo>
                  <a:cubicBezTo>
                    <a:pt x="254" y="2031"/>
                    <a:pt x="389" y="2007"/>
                    <a:pt x="501" y="1935"/>
                  </a:cubicBezTo>
                  <a:cubicBezTo>
                    <a:pt x="637" y="1847"/>
                    <a:pt x="766" y="1813"/>
                    <a:pt x="861" y="1813"/>
                  </a:cubicBezTo>
                  <a:cubicBezTo>
                    <a:pt x="910" y="1813"/>
                    <a:pt x="950" y="1822"/>
                    <a:pt x="977" y="1837"/>
                  </a:cubicBezTo>
                  <a:cubicBezTo>
                    <a:pt x="1019" y="1858"/>
                    <a:pt x="1043" y="1900"/>
                    <a:pt x="1043" y="1942"/>
                  </a:cubicBezTo>
                  <a:cubicBezTo>
                    <a:pt x="1043" y="2009"/>
                    <a:pt x="987" y="2068"/>
                    <a:pt x="882" y="2117"/>
                  </a:cubicBezTo>
                  <a:cubicBezTo>
                    <a:pt x="837" y="2138"/>
                    <a:pt x="798" y="2163"/>
                    <a:pt x="763" y="2194"/>
                  </a:cubicBezTo>
                  <a:cubicBezTo>
                    <a:pt x="788" y="2202"/>
                    <a:pt x="843" y="2215"/>
                    <a:pt x="958" y="2215"/>
                  </a:cubicBezTo>
                  <a:cubicBezTo>
                    <a:pt x="990" y="2215"/>
                    <a:pt x="1026" y="2214"/>
                    <a:pt x="1068" y="2212"/>
                  </a:cubicBezTo>
                  <a:cubicBezTo>
                    <a:pt x="1098" y="2210"/>
                    <a:pt x="1125" y="2209"/>
                    <a:pt x="1148" y="2209"/>
                  </a:cubicBezTo>
                  <a:cubicBezTo>
                    <a:pt x="1220" y="2209"/>
                    <a:pt x="1266" y="2221"/>
                    <a:pt x="1281" y="2268"/>
                  </a:cubicBezTo>
                  <a:cubicBezTo>
                    <a:pt x="1302" y="2331"/>
                    <a:pt x="1250" y="2366"/>
                    <a:pt x="1176" y="2415"/>
                  </a:cubicBezTo>
                  <a:cubicBezTo>
                    <a:pt x="1099" y="2467"/>
                    <a:pt x="966" y="2558"/>
                    <a:pt x="966" y="2642"/>
                  </a:cubicBezTo>
                  <a:cubicBezTo>
                    <a:pt x="966" y="2698"/>
                    <a:pt x="1015" y="2719"/>
                    <a:pt x="1162" y="2747"/>
                  </a:cubicBezTo>
                  <a:cubicBezTo>
                    <a:pt x="1288" y="2772"/>
                    <a:pt x="1460" y="2807"/>
                    <a:pt x="1477" y="2975"/>
                  </a:cubicBezTo>
                  <a:cubicBezTo>
                    <a:pt x="1477" y="2992"/>
                    <a:pt x="1509" y="3031"/>
                    <a:pt x="1607" y="3066"/>
                  </a:cubicBezTo>
                  <a:cubicBezTo>
                    <a:pt x="1735" y="3115"/>
                    <a:pt x="1927" y="3144"/>
                    <a:pt x="2121" y="3144"/>
                  </a:cubicBezTo>
                  <a:cubicBezTo>
                    <a:pt x="2372" y="3144"/>
                    <a:pt x="2627" y="3095"/>
                    <a:pt x="2752" y="2978"/>
                  </a:cubicBezTo>
                  <a:cubicBezTo>
                    <a:pt x="2824" y="2912"/>
                    <a:pt x="2898" y="2854"/>
                    <a:pt x="2965" y="2854"/>
                  </a:cubicBezTo>
                  <a:cubicBezTo>
                    <a:pt x="2982" y="2854"/>
                    <a:pt x="2998" y="2858"/>
                    <a:pt x="3014" y="2866"/>
                  </a:cubicBezTo>
                  <a:cubicBezTo>
                    <a:pt x="3098" y="2912"/>
                    <a:pt x="3074" y="3045"/>
                    <a:pt x="3046" y="3196"/>
                  </a:cubicBezTo>
                  <a:cubicBezTo>
                    <a:pt x="3039" y="3231"/>
                    <a:pt x="3035" y="3262"/>
                    <a:pt x="3032" y="3294"/>
                  </a:cubicBezTo>
                  <a:cubicBezTo>
                    <a:pt x="3096" y="3370"/>
                    <a:pt x="3600" y="3470"/>
                    <a:pt x="4019" y="3470"/>
                  </a:cubicBezTo>
                  <a:cubicBezTo>
                    <a:pt x="4100" y="3470"/>
                    <a:pt x="4179" y="3467"/>
                    <a:pt x="4250" y="3458"/>
                  </a:cubicBezTo>
                  <a:cubicBezTo>
                    <a:pt x="4432" y="3437"/>
                    <a:pt x="4453" y="3399"/>
                    <a:pt x="4453" y="3399"/>
                  </a:cubicBezTo>
                  <a:cubicBezTo>
                    <a:pt x="4499" y="3244"/>
                    <a:pt x="4596" y="3197"/>
                    <a:pt x="4715" y="3197"/>
                  </a:cubicBezTo>
                  <a:cubicBezTo>
                    <a:pt x="4805" y="3197"/>
                    <a:pt x="4908" y="3224"/>
                    <a:pt x="5010" y="3252"/>
                  </a:cubicBezTo>
                  <a:cubicBezTo>
                    <a:pt x="5041" y="3262"/>
                    <a:pt x="5076" y="3269"/>
                    <a:pt x="5115" y="3280"/>
                  </a:cubicBezTo>
                  <a:cubicBezTo>
                    <a:pt x="5138" y="3285"/>
                    <a:pt x="5170" y="3288"/>
                    <a:pt x="5209" y="3288"/>
                  </a:cubicBezTo>
                  <a:cubicBezTo>
                    <a:pt x="5542" y="3288"/>
                    <a:pt x="6400" y="3086"/>
                    <a:pt x="6697" y="2873"/>
                  </a:cubicBezTo>
                  <a:cubicBezTo>
                    <a:pt x="6771" y="2821"/>
                    <a:pt x="6778" y="2786"/>
                    <a:pt x="6778" y="2779"/>
                  </a:cubicBezTo>
                  <a:cubicBezTo>
                    <a:pt x="6788" y="2653"/>
                    <a:pt x="6862" y="2628"/>
                    <a:pt x="6893" y="2625"/>
                  </a:cubicBezTo>
                  <a:cubicBezTo>
                    <a:pt x="6899" y="2624"/>
                    <a:pt x="6904" y="2624"/>
                    <a:pt x="6910" y="2624"/>
                  </a:cubicBezTo>
                  <a:cubicBezTo>
                    <a:pt x="6985" y="2624"/>
                    <a:pt x="7057" y="2688"/>
                    <a:pt x="7096" y="2786"/>
                  </a:cubicBezTo>
                  <a:cubicBezTo>
                    <a:pt x="7152" y="2926"/>
                    <a:pt x="7124" y="3136"/>
                    <a:pt x="6883" y="3301"/>
                  </a:cubicBezTo>
                  <a:cubicBezTo>
                    <a:pt x="6568" y="3514"/>
                    <a:pt x="6074" y="3567"/>
                    <a:pt x="5636" y="3612"/>
                  </a:cubicBezTo>
                  <a:cubicBezTo>
                    <a:pt x="5416" y="3637"/>
                    <a:pt x="5206" y="3654"/>
                    <a:pt x="5069" y="3700"/>
                  </a:cubicBezTo>
                  <a:cubicBezTo>
                    <a:pt x="4999" y="3721"/>
                    <a:pt x="4989" y="3738"/>
                    <a:pt x="4985" y="3738"/>
                  </a:cubicBezTo>
                  <a:cubicBezTo>
                    <a:pt x="4985" y="3798"/>
                    <a:pt x="5244" y="3962"/>
                    <a:pt x="5398" y="4060"/>
                  </a:cubicBezTo>
                  <a:cubicBezTo>
                    <a:pt x="5524" y="4141"/>
                    <a:pt x="5654" y="4225"/>
                    <a:pt x="5769" y="4312"/>
                  </a:cubicBezTo>
                  <a:cubicBezTo>
                    <a:pt x="5868" y="4386"/>
                    <a:pt x="5906" y="4445"/>
                    <a:pt x="5896" y="4501"/>
                  </a:cubicBezTo>
                  <a:cubicBezTo>
                    <a:pt x="5885" y="4543"/>
                    <a:pt x="5854" y="4575"/>
                    <a:pt x="5815" y="4582"/>
                  </a:cubicBezTo>
                  <a:cubicBezTo>
                    <a:pt x="5794" y="4588"/>
                    <a:pt x="5768" y="4591"/>
                    <a:pt x="5737" y="4591"/>
                  </a:cubicBezTo>
                  <a:cubicBezTo>
                    <a:pt x="5499" y="4591"/>
                    <a:pt x="5006" y="4405"/>
                    <a:pt x="4758" y="4141"/>
                  </a:cubicBezTo>
                  <a:cubicBezTo>
                    <a:pt x="4525" y="3893"/>
                    <a:pt x="4054" y="3765"/>
                    <a:pt x="3387" y="3765"/>
                  </a:cubicBezTo>
                  <a:cubicBezTo>
                    <a:pt x="3291" y="3765"/>
                    <a:pt x="3192" y="3768"/>
                    <a:pt x="3088" y="3773"/>
                  </a:cubicBezTo>
                  <a:cubicBezTo>
                    <a:pt x="2871" y="3787"/>
                    <a:pt x="2857" y="4029"/>
                    <a:pt x="2860" y="4102"/>
                  </a:cubicBezTo>
                  <a:cubicBezTo>
                    <a:pt x="2864" y="4298"/>
                    <a:pt x="2969" y="4515"/>
                    <a:pt x="3109" y="4515"/>
                  </a:cubicBezTo>
                  <a:cubicBezTo>
                    <a:pt x="3550" y="4515"/>
                    <a:pt x="3883" y="4729"/>
                    <a:pt x="4184" y="5201"/>
                  </a:cubicBezTo>
                  <a:cubicBezTo>
                    <a:pt x="4366" y="5485"/>
                    <a:pt x="4663" y="5569"/>
                    <a:pt x="4901" y="5639"/>
                  </a:cubicBezTo>
                  <a:cubicBezTo>
                    <a:pt x="5094" y="5695"/>
                    <a:pt x="5262" y="5741"/>
                    <a:pt x="5262" y="5895"/>
                  </a:cubicBezTo>
                  <a:cubicBezTo>
                    <a:pt x="5262" y="5933"/>
                    <a:pt x="5241" y="5975"/>
                    <a:pt x="5209" y="5996"/>
                  </a:cubicBezTo>
                  <a:cubicBezTo>
                    <a:pt x="5178" y="6019"/>
                    <a:pt x="5135" y="6030"/>
                    <a:pt x="5079" y="6030"/>
                  </a:cubicBezTo>
                  <a:cubicBezTo>
                    <a:pt x="4932" y="6030"/>
                    <a:pt x="4698" y="5958"/>
                    <a:pt x="4359" y="5849"/>
                  </a:cubicBezTo>
                  <a:cubicBezTo>
                    <a:pt x="4145" y="5776"/>
                    <a:pt x="3925" y="5716"/>
                    <a:pt x="3704" y="5667"/>
                  </a:cubicBezTo>
                  <a:cubicBezTo>
                    <a:pt x="3646" y="5657"/>
                    <a:pt x="3584" y="5651"/>
                    <a:pt x="3518" y="5651"/>
                  </a:cubicBezTo>
                  <a:cubicBezTo>
                    <a:pt x="3194" y="5651"/>
                    <a:pt x="2798" y="5775"/>
                    <a:pt x="2559" y="5961"/>
                  </a:cubicBezTo>
                  <a:cubicBezTo>
                    <a:pt x="2479" y="6024"/>
                    <a:pt x="2381" y="6122"/>
                    <a:pt x="2374" y="6238"/>
                  </a:cubicBezTo>
                  <a:cubicBezTo>
                    <a:pt x="2367" y="6297"/>
                    <a:pt x="2398" y="6353"/>
                    <a:pt x="2451" y="6381"/>
                  </a:cubicBezTo>
                  <a:cubicBezTo>
                    <a:pt x="2519" y="6424"/>
                    <a:pt x="2621" y="6444"/>
                    <a:pt x="2740" y="6444"/>
                  </a:cubicBezTo>
                  <a:cubicBezTo>
                    <a:pt x="2993" y="6444"/>
                    <a:pt x="3326" y="6354"/>
                    <a:pt x="3585" y="6199"/>
                  </a:cubicBezTo>
                  <a:cubicBezTo>
                    <a:pt x="3727" y="6116"/>
                    <a:pt x="3812" y="6077"/>
                    <a:pt x="3867" y="6077"/>
                  </a:cubicBezTo>
                  <a:cubicBezTo>
                    <a:pt x="3898" y="6077"/>
                    <a:pt x="3919" y="6089"/>
                    <a:pt x="3935" y="6112"/>
                  </a:cubicBezTo>
                  <a:cubicBezTo>
                    <a:pt x="3963" y="6150"/>
                    <a:pt x="4012" y="6217"/>
                    <a:pt x="3539" y="6644"/>
                  </a:cubicBezTo>
                  <a:cubicBezTo>
                    <a:pt x="3522" y="6665"/>
                    <a:pt x="3511" y="6679"/>
                    <a:pt x="3511" y="6693"/>
                  </a:cubicBezTo>
                  <a:cubicBezTo>
                    <a:pt x="3518" y="6749"/>
                    <a:pt x="3676" y="6843"/>
                    <a:pt x="3792" y="6913"/>
                  </a:cubicBezTo>
                  <a:cubicBezTo>
                    <a:pt x="3988" y="7032"/>
                    <a:pt x="4191" y="7155"/>
                    <a:pt x="4191" y="7323"/>
                  </a:cubicBezTo>
                  <a:cubicBezTo>
                    <a:pt x="4191" y="7453"/>
                    <a:pt x="4100" y="7544"/>
                    <a:pt x="3942" y="7565"/>
                  </a:cubicBezTo>
                  <a:cubicBezTo>
                    <a:pt x="3917" y="7568"/>
                    <a:pt x="3892" y="7569"/>
                    <a:pt x="3866" y="7569"/>
                  </a:cubicBezTo>
                  <a:cubicBezTo>
                    <a:pt x="3644" y="7569"/>
                    <a:pt x="3387" y="7452"/>
                    <a:pt x="3336" y="7270"/>
                  </a:cubicBezTo>
                  <a:cubicBezTo>
                    <a:pt x="3279" y="7062"/>
                    <a:pt x="3106" y="6827"/>
                    <a:pt x="2603" y="6827"/>
                  </a:cubicBezTo>
                  <a:cubicBezTo>
                    <a:pt x="2558" y="6827"/>
                    <a:pt x="2509" y="6829"/>
                    <a:pt x="2458" y="6833"/>
                  </a:cubicBezTo>
                  <a:cubicBezTo>
                    <a:pt x="2241" y="6847"/>
                    <a:pt x="2101" y="6920"/>
                    <a:pt x="2101" y="7015"/>
                  </a:cubicBezTo>
                  <a:cubicBezTo>
                    <a:pt x="2097" y="7109"/>
                    <a:pt x="2213" y="7211"/>
                    <a:pt x="2388" y="7235"/>
                  </a:cubicBezTo>
                  <a:cubicBezTo>
                    <a:pt x="2643" y="7267"/>
                    <a:pt x="2748" y="7390"/>
                    <a:pt x="2745" y="7498"/>
                  </a:cubicBezTo>
                  <a:cubicBezTo>
                    <a:pt x="2738" y="7596"/>
                    <a:pt x="2633" y="7705"/>
                    <a:pt x="2356" y="7705"/>
                  </a:cubicBezTo>
                  <a:cubicBezTo>
                    <a:pt x="1978" y="7705"/>
                    <a:pt x="1320" y="7901"/>
                    <a:pt x="1253" y="8069"/>
                  </a:cubicBezTo>
                  <a:cubicBezTo>
                    <a:pt x="1246" y="8079"/>
                    <a:pt x="1236" y="8104"/>
                    <a:pt x="1285" y="8149"/>
                  </a:cubicBezTo>
                  <a:cubicBezTo>
                    <a:pt x="1400" y="8255"/>
                    <a:pt x="1652" y="8280"/>
                    <a:pt x="1921" y="8280"/>
                  </a:cubicBezTo>
                  <a:cubicBezTo>
                    <a:pt x="2054" y="8280"/>
                    <a:pt x="2191" y="8274"/>
                    <a:pt x="2318" y="8268"/>
                  </a:cubicBezTo>
                  <a:cubicBezTo>
                    <a:pt x="2451" y="8262"/>
                    <a:pt x="2567" y="8258"/>
                    <a:pt x="2668" y="8258"/>
                  </a:cubicBezTo>
                  <a:cubicBezTo>
                    <a:pt x="2869" y="8258"/>
                    <a:pt x="3005" y="8276"/>
                    <a:pt x="3077" y="8342"/>
                  </a:cubicBezTo>
                  <a:cubicBezTo>
                    <a:pt x="3191" y="8441"/>
                    <a:pt x="3426" y="8509"/>
                    <a:pt x="3634" y="8509"/>
                  </a:cubicBezTo>
                  <a:cubicBezTo>
                    <a:pt x="3669" y="8509"/>
                    <a:pt x="3703" y="8507"/>
                    <a:pt x="3735" y="8503"/>
                  </a:cubicBezTo>
                  <a:cubicBezTo>
                    <a:pt x="3841" y="8489"/>
                    <a:pt x="3918" y="8454"/>
                    <a:pt x="3949" y="8405"/>
                  </a:cubicBezTo>
                  <a:cubicBezTo>
                    <a:pt x="4044" y="8261"/>
                    <a:pt x="4236" y="8230"/>
                    <a:pt x="4471" y="8230"/>
                  </a:cubicBezTo>
                  <a:cubicBezTo>
                    <a:pt x="4565" y="8230"/>
                    <a:pt x="4667" y="8237"/>
                    <a:pt x="4772" y="8240"/>
                  </a:cubicBezTo>
                  <a:cubicBezTo>
                    <a:pt x="4887" y="8247"/>
                    <a:pt x="5003" y="8254"/>
                    <a:pt x="5122" y="8254"/>
                  </a:cubicBezTo>
                  <a:cubicBezTo>
                    <a:pt x="5626" y="8254"/>
                    <a:pt x="5759" y="8331"/>
                    <a:pt x="5990" y="8534"/>
                  </a:cubicBezTo>
                  <a:cubicBezTo>
                    <a:pt x="6067" y="8602"/>
                    <a:pt x="6170" y="8632"/>
                    <a:pt x="6281" y="8632"/>
                  </a:cubicBezTo>
                  <a:cubicBezTo>
                    <a:pt x="6450" y="8632"/>
                    <a:pt x="6638" y="8564"/>
                    <a:pt x="6781" y="8461"/>
                  </a:cubicBezTo>
                  <a:cubicBezTo>
                    <a:pt x="7061" y="8258"/>
                    <a:pt x="7072" y="8254"/>
                    <a:pt x="7425" y="8254"/>
                  </a:cubicBezTo>
                  <a:cubicBezTo>
                    <a:pt x="7551" y="8254"/>
                    <a:pt x="7642" y="8219"/>
                    <a:pt x="7674" y="8160"/>
                  </a:cubicBezTo>
                  <a:cubicBezTo>
                    <a:pt x="7709" y="8097"/>
                    <a:pt x="7688" y="7988"/>
                    <a:pt x="7614" y="7869"/>
                  </a:cubicBezTo>
                  <a:cubicBezTo>
                    <a:pt x="7589" y="7829"/>
                    <a:pt x="7554" y="7813"/>
                    <a:pt x="7510" y="7813"/>
                  </a:cubicBezTo>
                  <a:cubicBezTo>
                    <a:pt x="7449" y="7813"/>
                    <a:pt x="7370" y="7844"/>
                    <a:pt x="7275" y="7887"/>
                  </a:cubicBezTo>
                  <a:cubicBezTo>
                    <a:pt x="7200" y="7918"/>
                    <a:pt x="7133" y="7949"/>
                    <a:pt x="7073" y="7949"/>
                  </a:cubicBezTo>
                  <a:cubicBezTo>
                    <a:pt x="7052" y="7949"/>
                    <a:pt x="7032" y="7945"/>
                    <a:pt x="7012" y="7936"/>
                  </a:cubicBezTo>
                  <a:cubicBezTo>
                    <a:pt x="6981" y="7918"/>
                    <a:pt x="6956" y="7887"/>
                    <a:pt x="6949" y="7848"/>
                  </a:cubicBezTo>
                  <a:cubicBezTo>
                    <a:pt x="6915" y="7710"/>
                    <a:pt x="6717" y="7639"/>
                    <a:pt x="6389" y="7639"/>
                  </a:cubicBezTo>
                  <a:cubicBezTo>
                    <a:pt x="6244" y="7639"/>
                    <a:pt x="6074" y="7652"/>
                    <a:pt x="5882" y="7680"/>
                  </a:cubicBezTo>
                  <a:cubicBezTo>
                    <a:pt x="5822" y="7688"/>
                    <a:pt x="5769" y="7692"/>
                    <a:pt x="5723" y="7692"/>
                  </a:cubicBezTo>
                  <a:cubicBezTo>
                    <a:pt x="5536" y="7692"/>
                    <a:pt x="5457" y="7631"/>
                    <a:pt x="5423" y="7572"/>
                  </a:cubicBezTo>
                  <a:cubicBezTo>
                    <a:pt x="5388" y="7502"/>
                    <a:pt x="5398" y="7418"/>
                    <a:pt x="5451" y="7358"/>
                  </a:cubicBezTo>
                  <a:cubicBezTo>
                    <a:pt x="5512" y="7280"/>
                    <a:pt x="5631" y="7215"/>
                    <a:pt x="5776" y="7215"/>
                  </a:cubicBezTo>
                  <a:cubicBezTo>
                    <a:pt x="5821" y="7215"/>
                    <a:pt x="5868" y="7221"/>
                    <a:pt x="5917" y="7235"/>
                  </a:cubicBezTo>
                  <a:cubicBezTo>
                    <a:pt x="6071" y="7281"/>
                    <a:pt x="6255" y="7303"/>
                    <a:pt x="6457" y="7303"/>
                  </a:cubicBezTo>
                  <a:cubicBezTo>
                    <a:pt x="6722" y="7303"/>
                    <a:pt x="7017" y="7264"/>
                    <a:pt x="7310" y="7186"/>
                  </a:cubicBezTo>
                  <a:cubicBezTo>
                    <a:pt x="7450" y="7151"/>
                    <a:pt x="7485" y="7113"/>
                    <a:pt x="7492" y="7092"/>
                  </a:cubicBezTo>
                  <a:cubicBezTo>
                    <a:pt x="7506" y="7057"/>
                    <a:pt x="7471" y="6994"/>
                    <a:pt x="7439" y="6934"/>
                  </a:cubicBezTo>
                  <a:cubicBezTo>
                    <a:pt x="7394" y="6868"/>
                    <a:pt x="7366" y="6794"/>
                    <a:pt x="7359" y="6714"/>
                  </a:cubicBezTo>
                  <a:cubicBezTo>
                    <a:pt x="7359" y="6675"/>
                    <a:pt x="7376" y="6637"/>
                    <a:pt x="7404" y="6609"/>
                  </a:cubicBezTo>
                  <a:cubicBezTo>
                    <a:pt x="7461" y="6556"/>
                    <a:pt x="7561" y="6539"/>
                    <a:pt x="7706" y="6539"/>
                  </a:cubicBezTo>
                  <a:cubicBezTo>
                    <a:pt x="7801" y="6539"/>
                    <a:pt x="7917" y="6547"/>
                    <a:pt x="8052" y="6556"/>
                  </a:cubicBezTo>
                  <a:cubicBezTo>
                    <a:pt x="8182" y="6567"/>
                    <a:pt x="8322" y="6577"/>
                    <a:pt x="8444" y="6577"/>
                  </a:cubicBezTo>
                  <a:cubicBezTo>
                    <a:pt x="8843" y="6577"/>
                    <a:pt x="9449" y="5895"/>
                    <a:pt x="9470" y="5524"/>
                  </a:cubicBezTo>
                  <a:cubicBezTo>
                    <a:pt x="9473" y="5482"/>
                    <a:pt x="9459" y="5443"/>
                    <a:pt x="9431" y="5415"/>
                  </a:cubicBezTo>
                  <a:cubicBezTo>
                    <a:pt x="9313" y="5289"/>
                    <a:pt x="8963" y="5267"/>
                    <a:pt x="8637" y="5267"/>
                  </a:cubicBezTo>
                  <a:cubicBezTo>
                    <a:pt x="8528" y="5267"/>
                    <a:pt x="8422" y="5270"/>
                    <a:pt x="8329" y="5272"/>
                  </a:cubicBezTo>
                  <a:cubicBezTo>
                    <a:pt x="8241" y="5275"/>
                    <a:pt x="8154" y="5279"/>
                    <a:pt x="8080" y="5279"/>
                  </a:cubicBezTo>
                  <a:cubicBezTo>
                    <a:pt x="7965" y="5279"/>
                    <a:pt x="7905" y="5258"/>
                    <a:pt x="7880" y="5212"/>
                  </a:cubicBezTo>
                  <a:cubicBezTo>
                    <a:pt x="7863" y="5184"/>
                    <a:pt x="7866" y="5149"/>
                    <a:pt x="7884" y="5121"/>
                  </a:cubicBezTo>
                  <a:cubicBezTo>
                    <a:pt x="7964" y="4993"/>
                    <a:pt x="8541" y="4826"/>
                    <a:pt x="9155" y="4826"/>
                  </a:cubicBezTo>
                  <a:cubicBezTo>
                    <a:pt x="9210" y="4826"/>
                    <a:pt x="9267" y="4827"/>
                    <a:pt x="9323" y="4830"/>
                  </a:cubicBezTo>
                  <a:cubicBezTo>
                    <a:pt x="9372" y="4833"/>
                    <a:pt x="9419" y="4834"/>
                    <a:pt x="9462" y="4834"/>
                  </a:cubicBezTo>
                  <a:cubicBezTo>
                    <a:pt x="9659" y="4834"/>
                    <a:pt x="9787" y="4807"/>
                    <a:pt x="9844" y="4750"/>
                  </a:cubicBezTo>
                  <a:cubicBezTo>
                    <a:pt x="9886" y="4711"/>
                    <a:pt x="9890" y="4659"/>
                    <a:pt x="9886" y="4575"/>
                  </a:cubicBezTo>
                  <a:cubicBezTo>
                    <a:pt x="9883" y="4494"/>
                    <a:pt x="9879" y="4400"/>
                    <a:pt x="9956" y="4340"/>
                  </a:cubicBezTo>
                  <a:cubicBezTo>
                    <a:pt x="10003" y="4299"/>
                    <a:pt x="10061" y="4284"/>
                    <a:pt x="10126" y="4284"/>
                  </a:cubicBezTo>
                  <a:cubicBezTo>
                    <a:pt x="10213" y="4284"/>
                    <a:pt x="10313" y="4310"/>
                    <a:pt x="10422" y="4340"/>
                  </a:cubicBezTo>
                  <a:cubicBezTo>
                    <a:pt x="10560" y="4376"/>
                    <a:pt x="10712" y="4415"/>
                    <a:pt x="10871" y="4415"/>
                  </a:cubicBezTo>
                  <a:cubicBezTo>
                    <a:pt x="10930" y="4415"/>
                    <a:pt x="10991" y="4410"/>
                    <a:pt x="11052" y="4396"/>
                  </a:cubicBezTo>
                  <a:cubicBezTo>
                    <a:pt x="11259" y="4354"/>
                    <a:pt x="11269" y="4256"/>
                    <a:pt x="11290" y="4144"/>
                  </a:cubicBezTo>
                  <a:cubicBezTo>
                    <a:pt x="11304" y="4046"/>
                    <a:pt x="11325" y="3910"/>
                    <a:pt x="11525" y="3910"/>
                  </a:cubicBezTo>
                  <a:cubicBezTo>
                    <a:pt x="11672" y="3910"/>
                    <a:pt x="12008" y="3717"/>
                    <a:pt x="12516" y="3423"/>
                  </a:cubicBezTo>
                  <a:cubicBezTo>
                    <a:pt x="12719" y="3304"/>
                    <a:pt x="12950" y="3171"/>
                    <a:pt x="13216" y="3020"/>
                  </a:cubicBezTo>
                  <a:cubicBezTo>
                    <a:pt x="13720" y="2740"/>
                    <a:pt x="14165" y="2621"/>
                    <a:pt x="14494" y="2537"/>
                  </a:cubicBezTo>
                  <a:cubicBezTo>
                    <a:pt x="14788" y="2460"/>
                    <a:pt x="14984" y="2408"/>
                    <a:pt x="15001" y="2292"/>
                  </a:cubicBezTo>
                  <a:cubicBezTo>
                    <a:pt x="15005" y="2289"/>
                    <a:pt x="15001" y="2282"/>
                    <a:pt x="14998" y="2278"/>
                  </a:cubicBezTo>
                  <a:cubicBezTo>
                    <a:pt x="14961" y="2239"/>
                    <a:pt x="14842" y="2226"/>
                    <a:pt x="14691" y="2226"/>
                  </a:cubicBezTo>
                  <a:cubicBezTo>
                    <a:pt x="14506" y="2226"/>
                    <a:pt x="14275" y="2245"/>
                    <a:pt x="14094" y="2261"/>
                  </a:cubicBezTo>
                  <a:cubicBezTo>
                    <a:pt x="13892" y="2279"/>
                    <a:pt x="13733" y="2291"/>
                    <a:pt x="13615" y="2291"/>
                  </a:cubicBezTo>
                  <a:cubicBezTo>
                    <a:pt x="13527" y="2291"/>
                    <a:pt x="13462" y="2284"/>
                    <a:pt x="13419" y="2268"/>
                  </a:cubicBezTo>
                  <a:cubicBezTo>
                    <a:pt x="13366" y="2254"/>
                    <a:pt x="13335" y="2201"/>
                    <a:pt x="13349" y="2149"/>
                  </a:cubicBezTo>
                  <a:cubicBezTo>
                    <a:pt x="13400" y="1991"/>
                    <a:pt x="14228" y="1839"/>
                    <a:pt x="14606" y="1839"/>
                  </a:cubicBezTo>
                  <a:cubicBezTo>
                    <a:pt x="14665" y="1839"/>
                    <a:pt x="14713" y="1843"/>
                    <a:pt x="14746" y="1851"/>
                  </a:cubicBezTo>
                  <a:cubicBezTo>
                    <a:pt x="14801" y="1865"/>
                    <a:pt x="14861" y="1874"/>
                    <a:pt x="14930" y="1874"/>
                  </a:cubicBezTo>
                  <a:cubicBezTo>
                    <a:pt x="15190" y="1874"/>
                    <a:pt x="15583" y="1755"/>
                    <a:pt x="16374" y="1368"/>
                  </a:cubicBezTo>
                  <a:cubicBezTo>
                    <a:pt x="16948" y="1088"/>
                    <a:pt x="16941" y="979"/>
                    <a:pt x="16941" y="979"/>
                  </a:cubicBezTo>
                  <a:cubicBezTo>
                    <a:pt x="16931" y="961"/>
                    <a:pt x="16864" y="941"/>
                    <a:pt x="16754" y="941"/>
                  </a:cubicBezTo>
                  <a:cubicBezTo>
                    <a:pt x="16700" y="941"/>
                    <a:pt x="16634" y="946"/>
                    <a:pt x="16559" y="958"/>
                  </a:cubicBezTo>
                  <a:cubicBezTo>
                    <a:pt x="16483" y="972"/>
                    <a:pt x="16407" y="978"/>
                    <a:pt x="16331" y="978"/>
                  </a:cubicBezTo>
                  <a:cubicBezTo>
                    <a:pt x="16089" y="978"/>
                    <a:pt x="15862" y="912"/>
                    <a:pt x="15736" y="797"/>
                  </a:cubicBezTo>
                  <a:cubicBezTo>
                    <a:pt x="15663" y="738"/>
                    <a:pt x="15624" y="643"/>
                    <a:pt x="15631" y="549"/>
                  </a:cubicBezTo>
                  <a:cubicBezTo>
                    <a:pt x="15631" y="524"/>
                    <a:pt x="15628" y="517"/>
                    <a:pt x="15624" y="517"/>
                  </a:cubicBezTo>
                  <a:cubicBezTo>
                    <a:pt x="15605" y="496"/>
                    <a:pt x="15547" y="490"/>
                    <a:pt x="15484" y="490"/>
                  </a:cubicBezTo>
                  <a:cubicBezTo>
                    <a:pt x="15434" y="490"/>
                    <a:pt x="15380" y="493"/>
                    <a:pt x="15337" y="496"/>
                  </a:cubicBezTo>
                  <a:cubicBezTo>
                    <a:pt x="15291" y="499"/>
                    <a:pt x="15246" y="502"/>
                    <a:pt x="15205" y="502"/>
                  </a:cubicBezTo>
                  <a:cubicBezTo>
                    <a:pt x="15101" y="502"/>
                    <a:pt x="15020" y="483"/>
                    <a:pt x="15005" y="398"/>
                  </a:cubicBezTo>
                  <a:cubicBezTo>
                    <a:pt x="14989" y="384"/>
                    <a:pt x="14944" y="376"/>
                    <a:pt x="14875" y="376"/>
                  </a:cubicBezTo>
                  <a:cubicBezTo>
                    <a:pt x="14688" y="376"/>
                    <a:pt x="14323" y="438"/>
                    <a:pt x="13853" y="619"/>
                  </a:cubicBezTo>
                  <a:cubicBezTo>
                    <a:pt x="13717" y="671"/>
                    <a:pt x="13637" y="691"/>
                    <a:pt x="13586" y="691"/>
                  </a:cubicBezTo>
                  <a:cubicBezTo>
                    <a:pt x="13552" y="691"/>
                    <a:pt x="13530" y="682"/>
                    <a:pt x="13513" y="668"/>
                  </a:cubicBezTo>
                  <a:cubicBezTo>
                    <a:pt x="13489" y="647"/>
                    <a:pt x="13478" y="615"/>
                    <a:pt x="13482" y="584"/>
                  </a:cubicBezTo>
                  <a:cubicBezTo>
                    <a:pt x="13499" y="489"/>
                    <a:pt x="13695" y="335"/>
                    <a:pt x="13863" y="237"/>
                  </a:cubicBezTo>
                  <a:cubicBezTo>
                    <a:pt x="13769" y="234"/>
                    <a:pt x="13653" y="230"/>
                    <a:pt x="13545" y="227"/>
                  </a:cubicBezTo>
                  <a:cubicBezTo>
                    <a:pt x="12862" y="209"/>
                    <a:pt x="12281" y="185"/>
                    <a:pt x="12096" y="52"/>
                  </a:cubicBezTo>
                  <a:cubicBezTo>
                    <a:pt x="12057" y="25"/>
                    <a:pt x="12017" y="13"/>
                    <a:pt x="11974" y="13"/>
                  </a:cubicBezTo>
                  <a:cubicBezTo>
                    <a:pt x="11894" y="13"/>
                    <a:pt x="11802" y="54"/>
                    <a:pt x="11686" y="111"/>
                  </a:cubicBezTo>
                  <a:cubicBezTo>
                    <a:pt x="11580" y="163"/>
                    <a:pt x="11465" y="220"/>
                    <a:pt x="11350" y="220"/>
                  </a:cubicBezTo>
                  <a:cubicBezTo>
                    <a:pt x="11270" y="220"/>
                    <a:pt x="11191" y="193"/>
                    <a:pt x="11115" y="118"/>
                  </a:cubicBezTo>
                  <a:cubicBezTo>
                    <a:pt x="11033" y="34"/>
                    <a:pt x="10903" y="0"/>
                    <a:pt x="1077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622" name="Google Shape;7622;p105"/>
            <p:cNvSpPr/>
            <p:nvPr/>
          </p:nvSpPr>
          <p:spPr>
            <a:xfrm>
              <a:off x="1448150" y="1504498"/>
              <a:ext cx="5567" cy="6476"/>
            </a:xfrm>
            <a:custGeom>
              <a:avLst/>
              <a:gdLst/>
              <a:ahLst/>
              <a:cxnLst/>
              <a:rect l="l" t="t" r="r" b="b"/>
              <a:pathLst>
                <a:path w="410" h="477" extrusionOk="0">
                  <a:moveTo>
                    <a:pt x="252" y="0"/>
                  </a:moveTo>
                  <a:cubicBezTo>
                    <a:pt x="165" y="0"/>
                    <a:pt x="81" y="49"/>
                    <a:pt x="42" y="130"/>
                  </a:cubicBezTo>
                  <a:cubicBezTo>
                    <a:pt x="0" y="228"/>
                    <a:pt x="7" y="340"/>
                    <a:pt x="67" y="427"/>
                  </a:cubicBezTo>
                  <a:cubicBezTo>
                    <a:pt x="86" y="459"/>
                    <a:pt x="120" y="477"/>
                    <a:pt x="158" y="477"/>
                  </a:cubicBezTo>
                  <a:cubicBezTo>
                    <a:pt x="161" y="477"/>
                    <a:pt x="165" y="477"/>
                    <a:pt x="168" y="476"/>
                  </a:cubicBezTo>
                  <a:cubicBezTo>
                    <a:pt x="235" y="466"/>
                    <a:pt x="410" y="231"/>
                    <a:pt x="396" y="84"/>
                  </a:cubicBezTo>
                  <a:cubicBezTo>
                    <a:pt x="396" y="56"/>
                    <a:pt x="389" y="0"/>
                    <a:pt x="273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623" name="Google Shape;7623;p105"/>
            <p:cNvSpPr/>
            <p:nvPr/>
          </p:nvSpPr>
          <p:spPr>
            <a:xfrm>
              <a:off x="1420818" y="1496650"/>
              <a:ext cx="12410" cy="7807"/>
            </a:xfrm>
            <a:custGeom>
              <a:avLst/>
              <a:gdLst/>
              <a:ahLst/>
              <a:cxnLst/>
              <a:rect l="l" t="t" r="r" b="b"/>
              <a:pathLst>
                <a:path w="914" h="575" extrusionOk="0">
                  <a:moveTo>
                    <a:pt x="875" y="0"/>
                  </a:moveTo>
                  <a:cubicBezTo>
                    <a:pt x="697" y="4"/>
                    <a:pt x="165" y="186"/>
                    <a:pt x="39" y="393"/>
                  </a:cubicBezTo>
                  <a:cubicBezTo>
                    <a:pt x="18" y="428"/>
                    <a:pt x="0" y="473"/>
                    <a:pt x="91" y="533"/>
                  </a:cubicBezTo>
                  <a:cubicBezTo>
                    <a:pt x="140" y="563"/>
                    <a:pt x="192" y="575"/>
                    <a:pt x="244" y="575"/>
                  </a:cubicBezTo>
                  <a:cubicBezTo>
                    <a:pt x="373" y="575"/>
                    <a:pt x="500" y="500"/>
                    <a:pt x="578" y="445"/>
                  </a:cubicBezTo>
                  <a:cubicBezTo>
                    <a:pt x="791" y="291"/>
                    <a:pt x="914" y="81"/>
                    <a:pt x="914" y="8"/>
                  </a:cubicBezTo>
                  <a:cubicBezTo>
                    <a:pt x="900" y="0"/>
                    <a:pt x="886" y="0"/>
                    <a:pt x="875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624" name="Google Shape;7624;p105"/>
            <p:cNvSpPr/>
            <p:nvPr/>
          </p:nvSpPr>
          <p:spPr>
            <a:xfrm>
              <a:off x="1395483" y="1461851"/>
              <a:ext cx="49110" cy="30699"/>
            </a:xfrm>
            <a:custGeom>
              <a:avLst/>
              <a:gdLst/>
              <a:ahLst/>
              <a:cxnLst/>
              <a:rect l="l" t="t" r="r" b="b"/>
              <a:pathLst>
                <a:path w="3617" h="2261" extrusionOk="0">
                  <a:moveTo>
                    <a:pt x="1029" y="1"/>
                  </a:moveTo>
                  <a:cubicBezTo>
                    <a:pt x="900" y="1"/>
                    <a:pt x="641" y="169"/>
                    <a:pt x="627" y="438"/>
                  </a:cubicBezTo>
                  <a:cubicBezTo>
                    <a:pt x="623" y="575"/>
                    <a:pt x="581" y="712"/>
                    <a:pt x="504" y="827"/>
                  </a:cubicBezTo>
                  <a:cubicBezTo>
                    <a:pt x="452" y="915"/>
                    <a:pt x="417" y="967"/>
                    <a:pt x="476" y="1167"/>
                  </a:cubicBezTo>
                  <a:cubicBezTo>
                    <a:pt x="560" y="1450"/>
                    <a:pt x="340" y="1608"/>
                    <a:pt x="175" y="1720"/>
                  </a:cubicBezTo>
                  <a:cubicBezTo>
                    <a:pt x="70" y="1797"/>
                    <a:pt x="0" y="1849"/>
                    <a:pt x="18" y="1891"/>
                  </a:cubicBezTo>
                  <a:cubicBezTo>
                    <a:pt x="26" y="1923"/>
                    <a:pt x="43" y="1939"/>
                    <a:pt x="83" y="1939"/>
                  </a:cubicBezTo>
                  <a:cubicBezTo>
                    <a:pt x="123" y="1939"/>
                    <a:pt x="186" y="1923"/>
                    <a:pt x="287" y="1891"/>
                  </a:cubicBezTo>
                  <a:cubicBezTo>
                    <a:pt x="399" y="1853"/>
                    <a:pt x="515" y="1828"/>
                    <a:pt x="634" y="1825"/>
                  </a:cubicBezTo>
                  <a:cubicBezTo>
                    <a:pt x="641" y="1824"/>
                    <a:pt x="647" y="1823"/>
                    <a:pt x="654" y="1823"/>
                  </a:cubicBezTo>
                  <a:cubicBezTo>
                    <a:pt x="700" y="1823"/>
                    <a:pt x="747" y="1844"/>
                    <a:pt x="781" y="1877"/>
                  </a:cubicBezTo>
                  <a:cubicBezTo>
                    <a:pt x="830" y="1933"/>
                    <a:pt x="823" y="2014"/>
                    <a:pt x="816" y="2084"/>
                  </a:cubicBezTo>
                  <a:cubicBezTo>
                    <a:pt x="812" y="2140"/>
                    <a:pt x="805" y="2196"/>
                    <a:pt x="830" y="2224"/>
                  </a:cubicBezTo>
                  <a:cubicBezTo>
                    <a:pt x="858" y="2248"/>
                    <a:pt x="893" y="2259"/>
                    <a:pt x="931" y="2259"/>
                  </a:cubicBezTo>
                  <a:cubicBezTo>
                    <a:pt x="941" y="2260"/>
                    <a:pt x="951" y="2260"/>
                    <a:pt x="961" y="2260"/>
                  </a:cubicBezTo>
                  <a:cubicBezTo>
                    <a:pt x="1229" y="2260"/>
                    <a:pt x="1681" y="1958"/>
                    <a:pt x="1789" y="1783"/>
                  </a:cubicBezTo>
                  <a:cubicBezTo>
                    <a:pt x="1852" y="1678"/>
                    <a:pt x="1954" y="1604"/>
                    <a:pt x="2069" y="1580"/>
                  </a:cubicBezTo>
                  <a:cubicBezTo>
                    <a:pt x="2097" y="1574"/>
                    <a:pt x="2126" y="1571"/>
                    <a:pt x="2155" y="1571"/>
                  </a:cubicBezTo>
                  <a:cubicBezTo>
                    <a:pt x="2287" y="1571"/>
                    <a:pt x="2433" y="1628"/>
                    <a:pt x="2587" y="1737"/>
                  </a:cubicBezTo>
                  <a:cubicBezTo>
                    <a:pt x="2758" y="1858"/>
                    <a:pt x="3032" y="1920"/>
                    <a:pt x="3254" y="1920"/>
                  </a:cubicBezTo>
                  <a:cubicBezTo>
                    <a:pt x="3355" y="1920"/>
                    <a:pt x="3446" y="1907"/>
                    <a:pt x="3512" y="1881"/>
                  </a:cubicBezTo>
                  <a:cubicBezTo>
                    <a:pt x="3547" y="1867"/>
                    <a:pt x="3592" y="1842"/>
                    <a:pt x="3603" y="1804"/>
                  </a:cubicBezTo>
                  <a:cubicBezTo>
                    <a:pt x="3617" y="1734"/>
                    <a:pt x="3421" y="1650"/>
                    <a:pt x="3277" y="1587"/>
                  </a:cubicBezTo>
                  <a:cubicBezTo>
                    <a:pt x="3053" y="1489"/>
                    <a:pt x="2818" y="1384"/>
                    <a:pt x="2850" y="1198"/>
                  </a:cubicBezTo>
                  <a:cubicBezTo>
                    <a:pt x="2874" y="1058"/>
                    <a:pt x="2423" y="883"/>
                    <a:pt x="2150" y="778"/>
                  </a:cubicBezTo>
                  <a:cubicBezTo>
                    <a:pt x="2038" y="736"/>
                    <a:pt x="1926" y="691"/>
                    <a:pt x="1817" y="638"/>
                  </a:cubicBezTo>
                  <a:cubicBezTo>
                    <a:pt x="1744" y="600"/>
                    <a:pt x="1674" y="568"/>
                    <a:pt x="1597" y="537"/>
                  </a:cubicBezTo>
                  <a:cubicBezTo>
                    <a:pt x="1366" y="442"/>
                    <a:pt x="1103" y="330"/>
                    <a:pt x="1103" y="71"/>
                  </a:cubicBezTo>
                  <a:cubicBezTo>
                    <a:pt x="1103" y="32"/>
                    <a:pt x="1089" y="4"/>
                    <a:pt x="1033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625" name="Google Shape;7625;p105"/>
            <p:cNvSpPr/>
            <p:nvPr/>
          </p:nvSpPr>
          <p:spPr>
            <a:xfrm>
              <a:off x="1373895" y="1355132"/>
              <a:ext cx="215339" cy="153181"/>
            </a:xfrm>
            <a:custGeom>
              <a:avLst/>
              <a:gdLst/>
              <a:ahLst/>
              <a:cxnLst/>
              <a:rect l="l" t="t" r="r" b="b"/>
              <a:pathLst>
                <a:path w="15860" h="11282" extrusionOk="0">
                  <a:moveTo>
                    <a:pt x="2393" y="1"/>
                  </a:moveTo>
                  <a:cubicBezTo>
                    <a:pt x="1949" y="1"/>
                    <a:pt x="1184" y="158"/>
                    <a:pt x="673" y="625"/>
                  </a:cubicBezTo>
                  <a:cubicBezTo>
                    <a:pt x="172" y="1080"/>
                    <a:pt x="1" y="1727"/>
                    <a:pt x="183" y="2452"/>
                  </a:cubicBezTo>
                  <a:cubicBezTo>
                    <a:pt x="200" y="2519"/>
                    <a:pt x="494" y="2536"/>
                    <a:pt x="687" y="2547"/>
                  </a:cubicBezTo>
                  <a:cubicBezTo>
                    <a:pt x="890" y="2557"/>
                    <a:pt x="1121" y="2571"/>
                    <a:pt x="1300" y="2624"/>
                  </a:cubicBezTo>
                  <a:cubicBezTo>
                    <a:pt x="1552" y="2697"/>
                    <a:pt x="1587" y="2795"/>
                    <a:pt x="1569" y="2862"/>
                  </a:cubicBezTo>
                  <a:cubicBezTo>
                    <a:pt x="1550" y="2961"/>
                    <a:pt x="1415" y="3004"/>
                    <a:pt x="1269" y="3004"/>
                  </a:cubicBezTo>
                  <a:cubicBezTo>
                    <a:pt x="1229" y="3004"/>
                    <a:pt x="1188" y="3001"/>
                    <a:pt x="1149" y="2995"/>
                  </a:cubicBezTo>
                  <a:lnTo>
                    <a:pt x="1093" y="2988"/>
                  </a:lnTo>
                  <a:cubicBezTo>
                    <a:pt x="956" y="2965"/>
                    <a:pt x="745" y="2933"/>
                    <a:pt x="590" y="2933"/>
                  </a:cubicBezTo>
                  <a:cubicBezTo>
                    <a:pt x="504" y="2933"/>
                    <a:pt x="436" y="2943"/>
                    <a:pt x="407" y="2970"/>
                  </a:cubicBezTo>
                  <a:cubicBezTo>
                    <a:pt x="400" y="2977"/>
                    <a:pt x="400" y="2988"/>
                    <a:pt x="400" y="2995"/>
                  </a:cubicBezTo>
                  <a:cubicBezTo>
                    <a:pt x="407" y="3044"/>
                    <a:pt x="480" y="3142"/>
                    <a:pt x="634" y="3250"/>
                  </a:cubicBezTo>
                  <a:cubicBezTo>
                    <a:pt x="813" y="3372"/>
                    <a:pt x="1074" y="3486"/>
                    <a:pt x="1281" y="3486"/>
                  </a:cubicBezTo>
                  <a:cubicBezTo>
                    <a:pt x="1318" y="3486"/>
                    <a:pt x="1354" y="3482"/>
                    <a:pt x="1387" y="3474"/>
                  </a:cubicBezTo>
                  <a:cubicBezTo>
                    <a:pt x="1543" y="3435"/>
                    <a:pt x="1644" y="3410"/>
                    <a:pt x="1720" y="3410"/>
                  </a:cubicBezTo>
                  <a:cubicBezTo>
                    <a:pt x="1838" y="3410"/>
                    <a:pt x="1897" y="3469"/>
                    <a:pt x="2014" y="3618"/>
                  </a:cubicBezTo>
                  <a:cubicBezTo>
                    <a:pt x="2119" y="3754"/>
                    <a:pt x="2392" y="3754"/>
                    <a:pt x="2714" y="3754"/>
                  </a:cubicBezTo>
                  <a:cubicBezTo>
                    <a:pt x="2826" y="3754"/>
                    <a:pt x="2942" y="3754"/>
                    <a:pt x="3057" y="3761"/>
                  </a:cubicBezTo>
                  <a:cubicBezTo>
                    <a:pt x="3358" y="3779"/>
                    <a:pt x="3680" y="3852"/>
                    <a:pt x="3939" y="3912"/>
                  </a:cubicBezTo>
                  <a:cubicBezTo>
                    <a:pt x="4079" y="3943"/>
                    <a:pt x="4198" y="3971"/>
                    <a:pt x="4275" y="3982"/>
                  </a:cubicBezTo>
                  <a:cubicBezTo>
                    <a:pt x="4289" y="3983"/>
                    <a:pt x="4303" y="3984"/>
                    <a:pt x="4317" y="3984"/>
                  </a:cubicBezTo>
                  <a:cubicBezTo>
                    <a:pt x="4504" y="3984"/>
                    <a:pt x="4717" y="3860"/>
                    <a:pt x="4769" y="3768"/>
                  </a:cubicBezTo>
                  <a:cubicBezTo>
                    <a:pt x="4792" y="3728"/>
                    <a:pt x="4837" y="3710"/>
                    <a:pt x="4915" y="3710"/>
                  </a:cubicBezTo>
                  <a:cubicBezTo>
                    <a:pt x="5027" y="3710"/>
                    <a:pt x="5204" y="3747"/>
                    <a:pt x="5480" y="3810"/>
                  </a:cubicBezTo>
                  <a:cubicBezTo>
                    <a:pt x="5683" y="3856"/>
                    <a:pt x="5910" y="3910"/>
                    <a:pt x="6029" y="3910"/>
                  </a:cubicBezTo>
                  <a:cubicBezTo>
                    <a:pt x="6039" y="3910"/>
                    <a:pt x="6049" y="3909"/>
                    <a:pt x="6057" y="3908"/>
                  </a:cubicBezTo>
                  <a:cubicBezTo>
                    <a:pt x="6106" y="3901"/>
                    <a:pt x="6134" y="3887"/>
                    <a:pt x="6134" y="3877"/>
                  </a:cubicBezTo>
                  <a:cubicBezTo>
                    <a:pt x="6141" y="3838"/>
                    <a:pt x="6064" y="3737"/>
                    <a:pt x="5963" y="3695"/>
                  </a:cubicBezTo>
                  <a:cubicBezTo>
                    <a:pt x="5889" y="3660"/>
                    <a:pt x="5837" y="3586"/>
                    <a:pt x="5833" y="3506"/>
                  </a:cubicBezTo>
                  <a:cubicBezTo>
                    <a:pt x="5823" y="3425"/>
                    <a:pt x="5858" y="3348"/>
                    <a:pt x="5921" y="3303"/>
                  </a:cubicBezTo>
                  <a:cubicBezTo>
                    <a:pt x="5943" y="3289"/>
                    <a:pt x="5975" y="3273"/>
                    <a:pt x="6020" y="3273"/>
                  </a:cubicBezTo>
                  <a:cubicBezTo>
                    <a:pt x="6055" y="3273"/>
                    <a:pt x="6096" y="3282"/>
                    <a:pt x="6145" y="3310"/>
                  </a:cubicBezTo>
                  <a:cubicBezTo>
                    <a:pt x="6211" y="3345"/>
                    <a:pt x="6281" y="3376"/>
                    <a:pt x="6351" y="3404"/>
                  </a:cubicBezTo>
                  <a:cubicBezTo>
                    <a:pt x="6558" y="3488"/>
                    <a:pt x="6768" y="3576"/>
                    <a:pt x="6831" y="3758"/>
                  </a:cubicBezTo>
                  <a:cubicBezTo>
                    <a:pt x="6848" y="3817"/>
                    <a:pt x="6887" y="3835"/>
                    <a:pt x="6950" y="3856"/>
                  </a:cubicBezTo>
                  <a:cubicBezTo>
                    <a:pt x="7013" y="3880"/>
                    <a:pt x="7104" y="3912"/>
                    <a:pt x="7125" y="4034"/>
                  </a:cubicBezTo>
                  <a:cubicBezTo>
                    <a:pt x="7136" y="4083"/>
                    <a:pt x="7353" y="4185"/>
                    <a:pt x="7479" y="4245"/>
                  </a:cubicBezTo>
                  <a:cubicBezTo>
                    <a:pt x="7720" y="4360"/>
                    <a:pt x="7934" y="4458"/>
                    <a:pt x="7948" y="4595"/>
                  </a:cubicBezTo>
                  <a:cubicBezTo>
                    <a:pt x="7965" y="4731"/>
                    <a:pt x="7780" y="4815"/>
                    <a:pt x="7598" y="4892"/>
                  </a:cubicBezTo>
                  <a:cubicBezTo>
                    <a:pt x="7528" y="4920"/>
                    <a:pt x="7405" y="4973"/>
                    <a:pt x="7381" y="5004"/>
                  </a:cubicBezTo>
                  <a:cubicBezTo>
                    <a:pt x="7384" y="5008"/>
                    <a:pt x="7388" y="5011"/>
                    <a:pt x="7391" y="5011"/>
                  </a:cubicBezTo>
                  <a:cubicBezTo>
                    <a:pt x="7417" y="5032"/>
                    <a:pt x="7446" y="5041"/>
                    <a:pt x="7479" y="5041"/>
                  </a:cubicBezTo>
                  <a:cubicBezTo>
                    <a:pt x="7559" y="5041"/>
                    <a:pt x="7663" y="4987"/>
                    <a:pt x="7797" y="4913"/>
                  </a:cubicBezTo>
                  <a:cubicBezTo>
                    <a:pt x="7927" y="4843"/>
                    <a:pt x="8060" y="4766"/>
                    <a:pt x="8193" y="4756"/>
                  </a:cubicBezTo>
                  <a:cubicBezTo>
                    <a:pt x="8199" y="4755"/>
                    <a:pt x="8206" y="4755"/>
                    <a:pt x="8212" y="4755"/>
                  </a:cubicBezTo>
                  <a:cubicBezTo>
                    <a:pt x="8395" y="4755"/>
                    <a:pt x="8479" y="4950"/>
                    <a:pt x="8546" y="5106"/>
                  </a:cubicBezTo>
                  <a:cubicBezTo>
                    <a:pt x="8581" y="5186"/>
                    <a:pt x="8623" y="5284"/>
                    <a:pt x="8658" y="5298"/>
                  </a:cubicBezTo>
                  <a:cubicBezTo>
                    <a:pt x="8660" y="5298"/>
                    <a:pt x="8663" y="5299"/>
                    <a:pt x="8666" y="5299"/>
                  </a:cubicBezTo>
                  <a:cubicBezTo>
                    <a:pt x="8670" y="5299"/>
                    <a:pt x="8674" y="5298"/>
                    <a:pt x="8679" y="5295"/>
                  </a:cubicBezTo>
                  <a:cubicBezTo>
                    <a:pt x="8743" y="5266"/>
                    <a:pt x="8804" y="5253"/>
                    <a:pt x="8863" y="5253"/>
                  </a:cubicBezTo>
                  <a:cubicBezTo>
                    <a:pt x="9137" y="5253"/>
                    <a:pt x="9361" y="5535"/>
                    <a:pt x="9586" y="5851"/>
                  </a:cubicBezTo>
                  <a:cubicBezTo>
                    <a:pt x="9810" y="6170"/>
                    <a:pt x="9705" y="6471"/>
                    <a:pt x="9635" y="6671"/>
                  </a:cubicBezTo>
                  <a:cubicBezTo>
                    <a:pt x="9614" y="6720"/>
                    <a:pt x="9604" y="6772"/>
                    <a:pt x="9597" y="6825"/>
                  </a:cubicBezTo>
                  <a:cubicBezTo>
                    <a:pt x="9610" y="6844"/>
                    <a:pt x="9674" y="6856"/>
                    <a:pt x="9764" y="6856"/>
                  </a:cubicBezTo>
                  <a:cubicBezTo>
                    <a:pt x="9932" y="6856"/>
                    <a:pt x="10193" y="6815"/>
                    <a:pt x="10398" y="6706"/>
                  </a:cubicBezTo>
                  <a:cubicBezTo>
                    <a:pt x="10467" y="6669"/>
                    <a:pt x="10533" y="6653"/>
                    <a:pt x="10598" y="6653"/>
                  </a:cubicBezTo>
                  <a:cubicBezTo>
                    <a:pt x="10829" y="6653"/>
                    <a:pt x="11036" y="6854"/>
                    <a:pt x="11211" y="7021"/>
                  </a:cubicBezTo>
                  <a:cubicBezTo>
                    <a:pt x="11249" y="7059"/>
                    <a:pt x="11288" y="7094"/>
                    <a:pt x="11323" y="7126"/>
                  </a:cubicBezTo>
                  <a:cubicBezTo>
                    <a:pt x="11393" y="7182"/>
                    <a:pt x="11400" y="7283"/>
                    <a:pt x="11340" y="7350"/>
                  </a:cubicBezTo>
                  <a:cubicBezTo>
                    <a:pt x="11219" y="7506"/>
                    <a:pt x="10774" y="7682"/>
                    <a:pt x="10551" y="7682"/>
                  </a:cubicBezTo>
                  <a:cubicBezTo>
                    <a:pt x="10508" y="7682"/>
                    <a:pt x="10474" y="7675"/>
                    <a:pt x="10451" y="7661"/>
                  </a:cubicBezTo>
                  <a:cubicBezTo>
                    <a:pt x="10409" y="7637"/>
                    <a:pt x="10395" y="7577"/>
                    <a:pt x="10419" y="7535"/>
                  </a:cubicBezTo>
                  <a:cubicBezTo>
                    <a:pt x="10426" y="7521"/>
                    <a:pt x="10416" y="7476"/>
                    <a:pt x="10353" y="7409"/>
                  </a:cubicBezTo>
                  <a:cubicBezTo>
                    <a:pt x="10216" y="7256"/>
                    <a:pt x="9862" y="7052"/>
                    <a:pt x="9476" y="7052"/>
                  </a:cubicBezTo>
                  <a:cubicBezTo>
                    <a:pt x="9359" y="7052"/>
                    <a:pt x="9239" y="7070"/>
                    <a:pt x="9121" y="7115"/>
                  </a:cubicBezTo>
                  <a:cubicBezTo>
                    <a:pt x="8938" y="7185"/>
                    <a:pt x="8830" y="7266"/>
                    <a:pt x="8798" y="7360"/>
                  </a:cubicBezTo>
                  <a:cubicBezTo>
                    <a:pt x="8753" y="7483"/>
                    <a:pt x="8840" y="7630"/>
                    <a:pt x="8914" y="7759"/>
                  </a:cubicBezTo>
                  <a:cubicBezTo>
                    <a:pt x="8956" y="7822"/>
                    <a:pt x="8988" y="7889"/>
                    <a:pt x="9012" y="7955"/>
                  </a:cubicBezTo>
                  <a:cubicBezTo>
                    <a:pt x="9033" y="8036"/>
                    <a:pt x="9005" y="8123"/>
                    <a:pt x="8942" y="8176"/>
                  </a:cubicBezTo>
                  <a:cubicBezTo>
                    <a:pt x="8807" y="8304"/>
                    <a:pt x="8523" y="8392"/>
                    <a:pt x="8201" y="8392"/>
                  </a:cubicBezTo>
                  <a:cubicBezTo>
                    <a:pt x="8021" y="8392"/>
                    <a:pt x="7829" y="8365"/>
                    <a:pt x="7643" y="8302"/>
                  </a:cubicBezTo>
                  <a:cubicBezTo>
                    <a:pt x="7499" y="8254"/>
                    <a:pt x="7403" y="8236"/>
                    <a:pt x="7336" y="8236"/>
                  </a:cubicBezTo>
                  <a:cubicBezTo>
                    <a:pt x="7229" y="8236"/>
                    <a:pt x="7196" y="8281"/>
                    <a:pt x="7164" y="8326"/>
                  </a:cubicBezTo>
                  <a:cubicBezTo>
                    <a:pt x="7115" y="8404"/>
                    <a:pt x="7031" y="8453"/>
                    <a:pt x="6940" y="8453"/>
                  </a:cubicBezTo>
                  <a:cubicBezTo>
                    <a:pt x="6824" y="8453"/>
                    <a:pt x="6691" y="8554"/>
                    <a:pt x="6631" y="8691"/>
                  </a:cubicBezTo>
                  <a:cubicBezTo>
                    <a:pt x="6575" y="8799"/>
                    <a:pt x="6593" y="8932"/>
                    <a:pt x="6673" y="9020"/>
                  </a:cubicBezTo>
                  <a:cubicBezTo>
                    <a:pt x="6746" y="9100"/>
                    <a:pt x="6857" y="9125"/>
                    <a:pt x="6988" y="9125"/>
                  </a:cubicBezTo>
                  <a:cubicBezTo>
                    <a:pt x="7098" y="9125"/>
                    <a:pt x="7222" y="9107"/>
                    <a:pt x="7349" y="9090"/>
                  </a:cubicBezTo>
                  <a:cubicBezTo>
                    <a:pt x="7484" y="9061"/>
                    <a:pt x="7621" y="9047"/>
                    <a:pt x="7758" y="9047"/>
                  </a:cubicBezTo>
                  <a:cubicBezTo>
                    <a:pt x="7891" y="9047"/>
                    <a:pt x="8023" y="9060"/>
                    <a:pt x="8154" y="9086"/>
                  </a:cubicBezTo>
                  <a:cubicBezTo>
                    <a:pt x="8186" y="9094"/>
                    <a:pt x="8215" y="9098"/>
                    <a:pt x="8246" y="9098"/>
                  </a:cubicBezTo>
                  <a:cubicBezTo>
                    <a:pt x="8256" y="9098"/>
                    <a:pt x="8266" y="9098"/>
                    <a:pt x="8277" y="9097"/>
                  </a:cubicBezTo>
                  <a:cubicBezTo>
                    <a:pt x="8277" y="9097"/>
                    <a:pt x="8291" y="9090"/>
                    <a:pt x="8308" y="9002"/>
                  </a:cubicBezTo>
                  <a:cubicBezTo>
                    <a:pt x="8319" y="8943"/>
                    <a:pt x="8354" y="8890"/>
                    <a:pt x="8403" y="8859"/>
                  </a:cubicBezTo>
                  <a:cubicBezTo>
                    <a:pt x="8467" y="8823"/>
                    <a:pt x="8540" y="8806"/>
                    <a:pt x="8614" y="8806"/>
                  </a:cubicBezTo>
                  <a:cubicBezTo>
                    <a:pt x="8620" y="8806"/>
                    <a:pt x="8627" y="8806"/>
                    <a:pt x="8634" y="8806"/>
                  </a:cubicBezTo>
                  <a:cubicBezTo>
                    <a:pt x="8791" y="8806"/>
                    <a:pt x="8984" y="8852"/>
                    <a:pt x="9159" y="8894"/>
                  </a:cubicBezTo>
                  <a:lnTo>
                    <a:pt x="9208" y="8904"/>
                  </a:lnTo>
                  <a:cubicBezTo>
                    <a:pt x="9383" y="8946"/>
                    <a:pt x="9460" y="9079"/>
                    <a:pt x="9523" y="9202"/>
                  </a:cubicBezTo>
                  <a:cubicBezTo>
                    <a:pt x="9597" y="9328"/>
                    <a:pt x="9656" y="9440"/>
                    <a:pt x="9831" y="9464"/>
                  </a:cubicBezTo>
                  <a:cubicBezTo>
                    <a:pt x="10104" y="9496"/>
                    <a:pt x="10104" y="9692"/>
                    <a:pt x="10101" y="9846"/>
                  </a:cubicBezTo>
                  <a:cubicBezTo>
                    <a:pt x="10101" y="9965"/>
                    <a:pt x="10097" y="10087"/>
                    <a:pt x="10188" y="10189"/>
                  </a:cubicBezTo>
                  <a:cubicBezTo>
                    <a:pt x="10290" y="10301"/>
                    <a:pt x="10535" y="10332"/>
                    <a:pt x="10769" y="10364"/>
                  </a:cubicBezTo>
                  <a:cubicBezTo>
                    <a:pt x="11046" y="10399"/>
                    <a:pt x="11333" y="10434"/>
                    <a:pt x="11494" y="10599"/>
                  </a:cubicBezTo>
                  <a:cubicBezTo>
                    <a:pt x="11724" y="10829"/>
                    <a:pt x="12636" y="11282"/>
                    <a:pt x="13004" y="11282"/>
                  </a:cubicBezTo>
                  <a:cubicBezTo>
                    <a:pt x="13011" y="11282"/>
                    <a:pt x="13017" y="11282"/>
                    <a:pt x="13024" y="11281"/>
                  </a:cubicBezTo>
                  <a:cubicBezTo>
                    <a:pt x="13048" y="11281"/>
                    <a:pt x="13076" y="11274"/>
                    <a:pt x="13097" y="11260"/>
                  </a:cubicBezTo>
                  <a:cubicBezTo>
                    <a:pt x="13104" y="11246"/>
                    <a:pt x="13104" y="11222"/>
                    <a:pt x="13090" y="11187"/>
                  </a:cubicBezTo>
                  <a:cubicBezTo>
                    <a:pt x="12971" y="10819"/>
                    <a:pt x="11977" y="9982"/>
                    <a:pt x="11701" y="9909"/>
                  </a:cubicBezTo>
                  <a:cubicBezTo>
                    <a:pt x="11631" y="9891"/>
                    <a:pt x="11561" y="9863"/>
                    <a:pt x="11554" y="9800"/>
                  </a:cubicBezTo>
                  <a:cubicBezTo>
                    <a:pt x="11550" y="9765"/>
                    <a:pt x="11568" y="9730"/>
                    <a:pt x="11603" y="9713"/>
                  </a:cubicBezTo>
                  <a:cubicBezTo>
                    <a:pt x="11639" y="9692"/>
                    <a:pt x="11712" y="9680"/>
                    <a:pt x="11806" y="9680"/>
                  </a:cubicBezTo>
                  <a:cubicBezTo>
                    <a:pt x="12019" y="9680"/>
                    <a:pt x="12338" y="9745"/>
                    <a:pt x="12583" y="9937"/>
                  </a:cubicBezTo>
                  <a:cubicBezTo>
                    <a:pt x="12855" y="10155"/>
                    <a:pt x="13182" y="10282"/>
                    <a:pt x="13456" y="10282"/>
                  </a:cubicBezTo>
                  <a:cubicBezTo>
                    <a:pt x="13489" y="10282"/>
                    <a:pt x="13521" y="10280"/>
                    <a:pt x="13553" y="10276"/>
                  </a:cubicBezTo>
                  <a:cubicBezTo>
                    <a:pt x="13717" y="10259"/>
                    <a:pt x="13868" y="10175"/>
                    <a:pt x="13969" y="10045"/>
                  </a:cubicBezTo>
                  <a:cubicBezTo>
                    <a:pt x="14050" y="9940"/>
                    <a:pt x="14060" y="9888"/>
                    <a:pt x="14053" y="9860"/>
                  </a:cubicBezTo>
                  <a:cubicBezTo>
                    <a:pt x="14046" y="9818"/>
                    <a:pt x="13983" y="9786"/>
                    <a:pt x="13913" y="9755"/>
                  </a:cubicBezTo>
                  <a:cubicBezTo>
                    <a:pt x="13808" y="9702"/>
                    <a:pt x="13665" y="9629"/>
                    <a:pt x="13665" y="9457"/>
                  </a:cubicBezTo>
                  <a:cubicBezTo>
                    <a:pt x="13665" y="9177"/>
                    <a:pt x="13472" y="8771"/>
                    <a:pt x="13171" y="8771"/>
                  </a:cubicBezTo>
                  <a:cubicBezTo>
                    <a:pt x="12859" y="8771"/>
                    <a:pt x="12205" y="8295"/>
                    <a:pt x="12145" y="8022"/>
                  </a:cubicBezTo>
                  <a:cubicBezTo>
                    <a:pt x="12124" y="7938"/>
                    <a:pt x="12166" y="7850"/>
                    <a:pt x="12247" y="7819"/>
                  </a:cubicBezTo>
                  <a:cubicBezTo>
                    <a:pt x="12355" y="7770"/>
                    <a:pt x="12345" y="7738"/>
                    <a:pt x="12310" y="7637"/>
                  </a:cubicBezTo>
                  <a:cubicBezTo>
                    <a:pt x="12275" y="7532"/>
                    <a:pt x="12226" y="7388"/>
                    <a:pt x="12373" y="7231"/>
                  </a:cubicBezTo>
                  <a:cubicBezTo>
                    <a:pt x="12438" y="7158"/>
                    <a:pt x="12504" y="7131"/>
                    <a:pt x="12569" y="7131"/>
                  </a:cubicBezTo>
                  <a:cubicBezTo>
                    <a:pt x="12689" y="7131"/>
                    <a:pt x="12805" y="7225"/>
                    <a:pt x="12905" y="7304"/>
                  </a:cubicBezTo>
                  <a:cubicBezTo>
                    <a:pt x="13003" y="7385"/>
                    <a:pt x="13104" y="7465"/>
                    <a:pt x="13203" y="7476"/>
                  </a:cubicBezTo>
                  <a:cubicBezTo>
                    <a:pt x="13392" y="7490"/>
                    <a:pt x="13493" y="7626"/>
                    <a:pt x="13623" y="7801"/>
                  </a:cubicBezTo>
                  <a:cubicBezTo>
                    <a:pt x="13742" y="7973"/>
                    <a:pt x="13882" y="8130"/>
                    <a:pt x="14039" y="8267"/>
                  </a:cubicBezTo>
                  <a:cubicBezTo>
                    <a:pt x="14216" y="8415"/>
                    <a:pt x="14309" y="8445"/>
                    <a:pt x="14356" y="8445"/>
                  </a:cubicBezTo>
                  <a:cubicBezTo>
                    <a:pt x="14365" y="8445"/>
                    <a:pt x="14373" y="8444"/>
                    <a:pt x="14379" y="8442"/>
                  </a:cubicBezTo>
                  <a:cubicBezTo>
                    <a:pt x="14442" y="8421"/>
                    <a:pt x="14477" y="8302"/>
                    <a:pt x="14508" y="8183"/>
                  </a:cubicBezTo>
                  <a:lnTo>
                    <a:pt x="14515" y="8151"/>
                  </a:lnTo>
                  <a:cubicBezTo>
                    <a:pt x="14564" y="7976"/>
                    <a:pt x="14750" y="7959"/>
                    <a:pt x="14883" y="7948"/>
                  </a:cubicBezTo>
                  <a:cubicBezTo>
                    <a:pt x="14939" y="7945"/>
                    <a:pt x="14991" y="7934"/>
                    <a:pt x="15040" y="7920"/>
                  </a:cubicBezTo>
                  <a:cubicBezTo>
                    <a:pt x="15061" y="7910"/>
                    <a:pt x="15075" y="7899"/>
                    <a:pt x="15072" y="7861"/>
                  </a:cubicBezTo>
                  <a:cubicBezTo>
                    <a:pt x="15044" y="7556"/>
                    <a:pt x="15499" y="7220"/>
                    <a:pt x="15814" y="7091"/>
                  </a:cubicBezTo>
                  <a:cubicBezTo>
                    <a:pt x="15849" y="7077"/>
                    <a:pt x="15860" y="7063"/>
                    <a:pt x="15860" y="7063"/>
                  </a:cubicBezTo>
                  <a:cubicBezTo>
                    <a:pt x="15860" y="7059"/>
                    <a:pt x="15856" y="7045"/>
                    <a:pt x="15835" y="7024"/>
                  </a:cubicBezTo>
                  <a:cubicBezTo>
                    <a:pt x="15743" y="6929"/>
                    <a:pt x="15480" y="6827"/>
                    <a:pt x="15257" y="6827"/>
                  </a:cubicBezTo>
                  <a:cubicBezTo>
                    <a:pt x="15243" y="6827"/>
                    <a:pt x="15229" y="6827"/>
                    <a:pt x="15216" y="6828"/>
                  </a:cubicBezTo>
                  <a:cubicBezTo>
                    <a:pt x="15197" y="6829"/>
                    <a:pt x="15180" y="6830"/>
                    <a:pt x="15163" y="6830"/>
                  </a:cubicBezTo>
                  <a:cubicBezTo>
                    <a:pt x="15019" y="6830"/>
                    <a:pt x="14904" y="6791"/>
                    <a:pt x="14820" y="6713"/>
                  </a:cubicBezTo>
                  <a:cubicBezTo>
                    <a:pt x="14701" y="6601"/>
                    <a:pt x="14683" y="6436"/>
                    <a:pt x="14683" y="6349"/>
                  </a:cubicBezTo>
                  <a:cubicBezTo>
                    <a:pt x="14683" y="6335"/>
                    <a:pt x="14641" y="6268"/>
                    <a:pt x="14487" y="6163"/>
                  </a:cubicBezTo>
                  <a:cubicBezTo>
                    <a:pt x="14265" y="6009"/>
                    <a:pt x="13988" y="5898"/>
                    <a:pt x="13847" y="5898"/>
                  </a:cubicBezTo>
                  <a:cubicBezTo>
                    <a:pt x="13828" y="5898"/>
                    <a:pt x="13811" y="5900"/>
                    <a:pt x="13798" y="5904"/>
                  </a:cubicBezTo>
                  <a:cubicBezTo>
                    <a:pt x="13771" y="5912"/>
                    <a:pt x="13744" y="5915"/>
                    <a:pt x="13715" y="5915"/>
                  </a:cubicBezTo>
                  <a:cubicBezTo>
                    <a:pt x="13575" y="5915"/>
                    <a:pt x="13413" y="5830"/>
                    <a:pt x="13245" y="5743"/>
                  </a:cubicBezTo>
                  <a:cubicBezTo>
                    <a:pt x="13090" y="5662"/>
                    <a:pt x="12933" y="5578"/>
                    <a:pt x="12803" y="5568"/>
                  </a:cubicBezTo>
                  <a:cubicBezTo>
                    <a:pt x="12583" y="5550"/>
                    <a:pt x="12278" y="5428"/>
                    <a:pt x="12117" y="5232"/>
                  </a:cubicBezTo>
                  <a:cubicBezTo>
                    <a:pt x="12037" y="5134"/>
                    <a:pt x="11998" y="5011"/>
                    <a:pt x="12016" y="4885"/>
                  </a:cubicBezTo>
                  <a:cubicBezTo>
                    <a:pt x="12019" y="4826"/>
                    <a:pt x="12051" y="4770"/>
                    <a:pt x="12100" y="4735"/>
                  </a:cubicBezTo>
                  <a:cubicBezTo>
                    <a:pt x="12141" y="4704"/>
                    <a:pt x="12193" y="4694"/>
                    <a:pt x="12249" y="4694"/>
                  </a:cubicBezTo>
                  <a:cubicBezTo>
                    <a:pt x="12317" y="4694"/>
                    <a:pt x="12391" y="4709"/>
                    <a:pt x="12464" y="4724"/>
                  </a:cubicBezTo>
                  <a:cubicBezTo>
                    <a:pt x="12543" y="4739"/>
                    <a:pt x="12610" y="4751"/>
                    <a:pt x="12661" y="4751"/>
                  </a:cubicBezTo>
                  <a:cubicBezTo>
                    <a:pt x="12715" y="4751"/>
                    <a:pt x="12752" y="4738"/>
                    <a:pt x="12768" y="4700"/>
                  </a:cubicBezTo>
                  <a:cubicBezTo>
                    <a:pt x="12775" y="4689"/>
                    <a:pt x="12779" y="4675"/>
                    <a:pt x="12775" y="4665"/>
                  </a:cubicBezTo>
                  <a:cubicBezTo>
                    <a:pt x="12754" y="4630"/>
                    <a:pt x="12600" y="4612"/>
                    <a:pt x="12513" y="4598"/>
                  </a:cubicBezTo>
                  <a:cubicBezTo>
                    <a:pt x="12338" y="4577"/>
                    <a:pt x="12152" y="4556"/>
                    <a:pt x="12135" y="4420"/>
                  </a:cubicBezTo>
                  <a:cubicBezTo>
                    <a:pt x="12114" y="4245"/>
                    <a:pt x="12236" y="4210"/>
                    <a:pt x="12324" y="4185"/>
                  </a:cubicBezTo>
                  <a:cubicBezTo>
                    <a:pt x="12376" y="4174"/>
                    <a:pt x="12429" y="4150"/>
                    <a:pt x="12474" y="4118"/>
                  </a:cubicBezTo>
                  <a:cubicBezTo>
                    <a:pt x="12488" y="4108"/>
                    <a:pt x="12495" y="4090"/>
                    <a:pt x="12492" y="4076"/>
                  </a:cubicBezTo>
                  <a:cubicBezTo>
                    <a:pt x="12485" y="3989"/>
                    <a:pt x="12327" y="3842"/>
                    <a:pt x="12194" y="3765"/>
                  </a:cubicBezTo>
                  <a:cubicBezTo>
                    <a:pt x="12181" y="3757"/>
                    <a:pt x="12171" y="3753"/>
                    <a:pt x="12160" y="3753"/>
                  </a:cubicBezTo>
                  <a:cubicBezTo>
                    <a:pt x="12137" y="3753"/>
                    <a:pt x="12113" y="3775"/>
                    <a:pt x="12065" y="3828"/>
                  </a:cubicBezTo>
                  <a:cubicBezTo>
                    <a:pt x="12009" y="3891"/>
                    <a:pt x="11942" y="3964"/>
                    <a:pt x="11837" y="3964"/>
                  </a:cubicBezTo>
                  <a:cubicBezTo>
                    <a:pt x="11832" y="3965"/>
                    <a:pt x="11826" y="3966"/>
                    <a:pt x="11821" y="3966"/>
                  </a:cubicBezTo>
                  <a:cubicBezTo>
                    <a:pt x="11775" y="3966"/>
                    <a:pt x="11733" y="3939"/>
                    <a:pt x="11711" y="3898"/>
                  </a:cubicBezTo>
                  <a:cubicBezTo>
                    <a:pt x="11652" y="3786"/>
                    <a:pt x="11771" y="3579"/>
                    <a:pt x="11879" y="3425"/>
                  </a:cubicBezTo>
                  <a:cubicBezTo>
                    <a:pt x="11879" y="3425"/>
                    <a:pt x="11879" y="3422"/>
                    <a:pt x="11879" y="3422"/>
                  </a:cubicBezTo>
                  <a:cubicBezTo>
                    <a:pt x="11879" y="3418"/>
                    <a:pt x="11869" y="3397"/>
                    <a:pt x="11827" y="3369"/>
                  </a:cubicBezTo>
                  <a:cubicBezTo>
                    <a:pt x="11706" y="3296"/>
                    <a:pt x="11462" y="3236"/>
                    <a:pt x="11272" y="3236"/>
                  </a:cubicBezTo>
                  <a:cubicBezTo>
                    <a:pt x="11208" y="3236"/>
                    <a:pt x="11151" y="3242"/>
                    <a:pt x="11106" y="3257"/>
                  </a:cubicBezTo>
                  <a:cubicBezTo>
                    <a:pt x="11040" y="3279"/>
                    <a:pt x="10981" y="3290"/>
                    <a:pt x="10928" y="3290"/>
                  </a:cubicBezTo>
                  <a:cubicBezTo>
                    <a:pt x="10862" y="3290"/>
                    <a:pt x="10806" y="3273"/>
                    <a:pt x="10759" y="3240"/>
                  </a:cubicBezTo>
                  <a:cubicBezTo>
                    <a:pt x="10675" y="3177"/>
                    <a:pt x="10629" y="3068"/>
                    <a:pt x="10629" y="2928"/>
                  </a:cubicBezTo>
                  <a:cubicBezTo>
                    <a:pt x="10629" y="2928"/>
                    <a:pt x="10629" y="2925"/>
                    <a:pt x="10629" y="2921"/>
                  </a:cubicBezTo>
                  <a:cubicBezTo>
                    <a:pt x="10623" y="2915"/>
                    <a:pt x="10608" y="2911"/>
                    <a:pt x="10588" y="2911"/>
                  </a:cubicBezTo>
                  <a:cubicBezTo>
                    <a:pt x="10479" y="2911"/>
                    <a:pt x="10199" y="3001"/>
                    <a:pt x="10031" y="3128"/>
                  </a:cubicBezTo>
                  <a:cubicBezTo>
                    <a:pt x="9985" y="3163"/>
                    <a:pt x="9929" y="3180"/>
                    <a:pt x="9873" y="3180"/>
                  </a:cubicBezTo>
                  <a:cubicBezTo>
                    <a:pt x="9823" y="3180"/>
                    <a:pt x="9773" y="3166"/>
                    <a:pt x="9730" y="3138"/>
                  </a:cubicBezTo>
                  <a:cubicBezTo>
                    <a:pt x="9656" y="3089"/>
                    <a:pt x="9618" y="3016"/>
                    <a:pt x="9635" y="2949"/>
                  </a:cubicBezTo>
                  <a:cubicBezTo>
                    <a:pt x="9642" y="2914"/>
                    <a:pt x="9677" y="2851"/>
                    <a:pt x="9793" y="2841"/>
                  </a:cubicBezTo>
                  <a:cubicBezTo>
                    <a:pt x="9943" y="2827"/>
                    <a:pt x="10108" y="2736"/>
                    <a:pt x="10174" y="2634"/>
                  </a:cubicBezTo>
                  <a:cubicBezTo>
                    <a:pt x="10202" y="2592"/>
                    <a:pt x="10209" y="2540"/>
                    <a:pt x="10192" y="2491"/>
                  </a:cubicBezTo>
                  <a:cubicBezTo>
                    <a:pt x="10171" y="2428"/>
                    <a:pt x="10048" y="2375"/>
                    <a:pt x="9898" y="2368"/>
                  </a:cubicBezTo>
                  <a:cubicBezTo>
                    <a:pt x="9887" y="2368"/>
                    <a:pt x="9875" y="2367"/>
                    <a:pt x="9864" y="2367"/>
                  </a:cubicBezTo>
                  <a:cubicBezTo>
                    <a:pt x="9713" y="2367"/>
                    <a:pt x="9540" y="2411"/>
                    <a:pt x="9488" y="2522"/>
                  </a:cubicBezTo>
                  <a:cubicBezTo>
                    <a:pt x="9462" y="2591"/>
                    <a:pt x="9397" y="2634"/>
                    <a:pt x="9326" y="2634"/>
                  </a:cubicBezTo>
                  <a:cubicBezTo>
                    <a:pt x="9310" y="2634"/>
                    <a:pt x="9294" y="2632"/>
                    <a:pt x="9278" y="2627"/>
                  </a:cubicBezTo>
                  <a:cubicBezTo>
                    <a:pt x="9065" y="2582"/>
                    <a:pt x="8732" y="2190"/>
                    <a:pt x="8732" y="1986"/>
                  </a:cubicBezTo>
                  <a:cubicBezTo>
                    <a:pt x="8732" y="1951"/>
                    <a:pt x="8574" y="1930"/>
                    <a:pt x="8490" y="1920"/>
                  </a:cubicBezTo>
                  <a:cubicBezTo>
                    <a:pt x="8326" y="1902"/>
                    <a:pt x="8154" y="1881"/>
                    <a:pt x="8081" y="1773"/>
                  </a:cubicBezTo>
                  <a:cubicBezTo>
                    <a:pt x="8042" y="1713"/>
                    <a:pt x="8035" y="1643"/>
                    <a:pt x="8056" y="1580"/>
                  </a:cubicBezTo>
                  <a:cubicBezTo>
                    <a:pt x="8067" y="1545"/>
                    <a:pt x="8060" y="1507"/>
                    <a:pt x="8035" y="1479"/>
                  </a:cubicBezTo>
                  <a:cubicBezTo>
                    <a:pt x="7885" y="1283"/>
                    <a:pt x="7209" y="1202"/>
                    <a:pt x="6957" y="1202"/>
                  </a:cubicBezTo>
                  <a:cubicBezTo>
                    <a:pt x="6785" y="1202"/>
                    <a:pt x="6565" y="1304"/>
                    <a:pt x="6467" y="1423"/>
                  </a:cubicBezTo>
                  <a:cubicBezTo>
                    <a:pt x="6425" y="1468"/>
                    <a:pt x="6404" y="1528"/>
                    <a:pt x="6414" y="1584"/>
                  </a:cubicBezTo>
                  <a:cubicBezTo>
                    <a:pt x="6432" y="1685"/>
                    <a:pt x="6400" y="1738"/>
                    <a:pt x="6369" y="1766"/>
                  </a:cubicBezTo>
                  <a:cubicBezTo>
                    <a:pt x="6337" y="1791"/>
                    <a:pt x="6301" y="1804"/>
                    <a:pt x="6264" y="1804"/>
                  </a:cubicBezTo>
                  <a:cubicBezTo>
                    <a:pt x="6239" y="1804"/>
                    <a:pt x="6214" y="1798"/>
                    <a:pt x="6190" y="1787"/>
                  </a:cubicBezTo>
                  <a:cubicBezTo>
                    <a:pt x="6061" y="1738"/>
                    <a:pt x="5970" y="1622"/>
                    <a:pt x="5945" y="1489"/>
                  </a:cubicBezTo>
                  <a:cubicBezTo>
                    <a:pt x="5945" y="1486"/>
                    <a:pt x="5942" y="1475"/>
                    <a:pt x="5938" y="1472"/>
                  </a:cubicBezTo>
                  <a:cubicBezTo>
                    <a:pt x="5933" y="1469"/>
                    <a:pt x="5926" y="1468"/>
                    <a:pt x="5918" y="1468"/>
                  </a:cubicBezTo>
                  <a:cubicBezTo>
                    <a:pt x="5838" y="1468"/>
                    <a:pt x="5635" y="1587"/>
                    <a:pt x="5508" y="1657"/>
                  </a:cubicBezTo>
                  <a:cubicBezTo>
                    <a:pt x="5347" y="1752"/>
                    <a:pt x="5203" y="1832"/>
                    <a:pt x="5112" y="1832"/>
                  </a:cubicBezTo>
                  <a:cubicBezTo>
                    <a:pt x="5077" y="1832"/>
                    <a:pt x="5042" y="1818"/>
                    <a:pt x="5018" y="1790"/>
                  </a:cubicBezTo>
                  <a:cubicBezTo>
                    <a:pt x="4958" y="1713"/>
                    <a:pt x="4986" y="1566"/>
                    <a:pt x="5035" y="1328"/>
                  </a:cubicBezTo>
                  <a:cubicBezTo>
                    <a:pt x="5070" y="1160"/>
                    <a:pt x="5116" y="954"/>
                    <a:pt x="5077" y="873"/>
                  </a:cubicBezTo>
                  <a:cubicBezTo>
                    <a:pt x="5042" y="793"/>
                    <a:pt x="4997" y="719"/>
                    <a:pt x="4941" y="653"/>
                  </a:cubicBezTo>
                  <a:cubicBezTo>
                    <a:pt x="4836" y="520"/>
                    <a:pt x="4751" y="373"/>
                    <a:pt x="4688" y="215"/>
                  </a:cubicBezTo>
                  <a:cubicBezTo>
                    <a:pt x="4653" y="128"/>
                    <a:pt x="4569" y="68"/>
                    <a:pt x="4440" y="47"/>
                  </a:cubicBezTo>
                  <a:cubicBezTo>
                    <a:pt x="4400" y="40"/>
                    <a:pt x="4357" y="37"/>
                    <a:pt x="4314" y="37"/>
                  </a:cubicBezTo>
                  <a:cubicBezTo>
                    <a:pt x="4081" y="37"/>
                    <a:pt x="3824" y="133"/>
                    <a:pt x="3733" y="236"/>
                  </a:cubicBezTo>
                  <a:cubicBezTo>
                    <a:pt x="3631" y="348"/>
                    <a:pt x="3449" y="387"/>
                    <a:pt x="3239" y="429"/>
                  </a:cubicBezTo>
                  <a:cubicBezTo>
                    <a:pt x="3005" y="474"/>
                    <a:pt x="2738" y="527"/>
                    <a:pt x="2567" y="698"/>
                  </a:cubicBezTo>
                  <a:cubicBezTo>
                    <a:pt x="2479" y="786"/>
                    <a:pt x="2441" y="873"/>
                    <a:pt x="2444" y="968"/>
                  </a:cubicBezTo>
                  <a:cubicBezTo>
                    <a:pt x="2448" y="1059"/>
                    <a:pt x="2500" y="1213"/>
                    <a:pt x="2731" y="1405"/>
                  </a:cubicBezTo>
                  <a:cubicBezTo>
                    <a:pt x="2760" y="1426"/>
                    <a:pt x="2777" y="1461"/>
                    <a:pt x="2774" y="1496"/>
                  </a:cubicBezTo>
                  <a:cubicBezTo>
                    <a:pt x="2774" y="1577"/>
                    <a:pt x="2693" y="1633"/>
                    <a:pt x="2591" y="1706"/>
                  </a:cubicBezTo>
                  <a:cubicBezTo>
                    <a:pt x="2525" y="1755"/>
                    <a:pt x="2416" y="1832"/>
                    <a:pt x="2416" y="1878"/>
                  </a:cubicBezTo>
                  <a:cubicBezTo>
                    <a:pt x="2416" y="1888"/>
                    <a:pt x="2423" y="1899"/>
                    <a:pt x="2441" y="1913"/>
                  </a:cubicBezTo>
                  <a:cubicBezTo>
                    <a:pt x="2518" y="1972"/>
                    <a:pt x="2605" y="2014"/>
                    <a:pt x="2703" y="2039"/>
                  </a:cubicBezTo>
                  <a:cubicBezTo>
                    <a:pt x="2854" y="2081"/>
                    <a:pt x="3026" y="2134"/>
                    <a:pt x="3043" y="2372"/>
                  </a:cubicBezTo>
                  <a:cubicBezTo>
                    <a:pt x="3057" y="2452"/>
                    <a:pt x="3005" y="2529"/>
                    <a:pt x="2924" y="2547"/>
                  </a:cubicBezTo>
                  <a:cubicBezTo>
                    <a:pt x="2906" y="2551"/>
                    <a:pt x="2886" y="2553"/>
                    <a:pt x="2864" y="2553"/>
                  </a:cubicBezTo>
                  <a:cubicBezTo>
                    <a:pt x="2607" y="2553"/>
                    <a:pt x="2100" y="2265"/>
                    <a:pt x="1996" y="2039"/>
                  </a:cubicBezTo>
                  <a:cubicBezTo>
                    <a:pt x="1933" y="1899"/>
                    <a:pt x="1940" y="1769"/>
                    <a:pt x="1947" y="1654"/>
                  </a:cubicBezTo>
                  <a:cubicBezTo>
                    <a:pt x="1954" y="1531"/>
                    <a:pt x="1961" y="1433"/>
                    <a:pt x="1888" y="1349"/>
                  </a:cubicBezTo>
                  <a:cubicBezTo>
                    <a:pt x="1660" y="1087"/>
                    <a:pt x="1919" y="768"/>
                    <a:pt x="2178" y="485"/>
                  </a:cubicBezTo>
                  <a:cubicBezTo>
                    <a:pt x="2294" y="362"/>
                    <a:pt x="2430" y="257"/>
                    <a:pt x="2581" y="180"/>
                  </a:cubicBezTo>
                  <a:cubicBezTo>
                    <a:pt x="2689" y="121"/>
                    <a:pt x="2717" y="103"/>
                    <a:pt x="2721" y="50"/>
                  </a:cubicBezTo>
                  <a:cubicBezTo>
                    <a:pt x="2703" y="40"/>
                    <a:pt x="2647" y="15"/>
                    <a:pt x="2511" y="5"/>
                  </a:cubicBezTo>
                  <a:cubicBezTo>
                    <a:pt x="2475" y="2"/>
                    <a:pt x="2435" y="1"/>
                    <a:pt x="2393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626" name="Google Shape;7626;p105"/>
            <p:cNvSpPr/>
            <p:nvPr/>
          </p:nvSpPr>
          <p:spPr>
            <a:xfrm>
              <a:off x="1468014" y="1430297"/>
              <a:ext cx="17841" cy="12722"/>
            </a:xfrm>
            <a:custGeom>
              <a:avLst/>
              <a:gdLst/>
              <a:ahLst/>
              <a:cxnLst/>
              <a:rect l="l" t="t" r="r" b="b"/>
              <a:pathLst>
                <a:path w="1314" h="937" extrusionOk="0">
                  <a:moveTo>
                    <a:pt x="676" y="0"/>
                  </a:moveTo>
                  <a:cubicBezTo>
                    <a:pt x="624" y="0"/>
                    <a:pt x="571" y="4"/>
                    <a:pt x="512" y="7"/>
                  </a:cubicBezTo>
                  <a:cubicBezTo>
                    <a:pt x="379" y="21"/>
                    <a:pt x="169" y="158"/>
                    <a:pt x="71" y="347"/>
                  </a:cubicBezTo>
                  <a:cubicBezTo>
                    <a:pt x="1" y="476"/>
                    <a:pt x="4" y="634"/>
                    <a:pt x="78" y="757"/>
                  </a:cubicBezTo>
                  <a:cubicBezTo>
                    <a:pt x="159" y="892"/>
                    <a:pt x="284" y="937"/>
                    <a:pt x="425" y="937"/>
                  </a:cubicBezTo>
                  <a:cubicBezTo>
                    <a:pt x="575" y="937"/>
                    <a:pt x="741" y="886"/>
                    <a:pt x="890" y="841"/>
                  </a:cubicBezTo>
                  <a:cubicBezTo>
                    <a:pt x="967" y="813"/>
                    <a:pt x="1047" y="792"/>
                    <a:pt x="1128" y="778"/>
                  </a:cubicBezTo>
                  <a:cubicBezTo>
                    <a:pt x="1187" y="767"/>
                    <a:pt x="1236" y="728"/>
                    <a:pt x="1257" y="672"/>
                  </a:cubicBezTo>
                  <a:cubicBezTo>
                    <a:pt x="1313" y="539"/>
                    <a:pt x="1268" y="301"/>
                    <a:pt x="1159" y="151"/>
                  </a:cubicBezTo>
                  <a:cubicBezTo>
                    <a:pt x="1089" y="53"/>
                    <a:pt x="914" y="0"/>
                    <a:pt x="676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627" name="Google Shape;7627;p105"/>
            <p:cNvSpPr/>
            <p:nvPr/>
          </p:nvSpPr>
          <p:spPr>
            <a:xfrm>
              <a:off x="1442393" y="1355322"/>
              <a:ext cx="32667" cy="14188"/>
            </a:xfrm>
            <a:custGeom>
              <a:avLst/>
              <a:gdLst/>
              <a:ahLst/>
              <a:cxnLst/>
              <a:rect l="l" t="t" r="r" b="b"/>
              <a:pathLst>
                <a:path w="2406" h="1045" extrusionOk="0">
                  <a:moveTo>
                    <a:pt x="180" y="1"/>
                  </a:moveTo>
                  <a:cubicBezTo>
                    <a:pt x="127" y="1"/>
                    <a:pt x="79" y="31"/>
                    <a:pt x="57" y="82"/>
                  </a:cubicBezTo>
                  <a:cubicBezTo>
                    <a:pt x="1" y="201"/>
                    <a:pt x="46" y="247"/>
                    <a:pt x="162" y="341"/>
                  </a:cubicBezTo>
                  <a:cubicBezTo>
                    <a:pt x="263" y="425"/>
                    <a:pt x="386" y="534"/>
                    <a:pt x="400" y="730"/>
                  </a:cubicBezTo>
                  <a:cubicBezTo>
                    <a:pt x="407" y="845"/>
                    <a:pt x="477" y="947"/>
                    <a:pt x="578" y="996"/>
                  </a:cubicBezTo>
                  <a:cubicBezTo>
                    <a:pt x="642" y="1029"/>
                    <a:pt x="717" y="1045"/>
                    <a:pt x="795" y="1045"/>
                  </a:cubicBezTo>
                  <a:cubicBezTo>
                    <a:pt x="907" y="1045"/>
                    <a:pt x="1025" y="1011"/>
                    <a:pt x="1124" y="947"/>
                  </a:cubicBezTo>
                  <a:cubicBezTo>
                    <a:pt x="1256" y="861"/>
                    <a:pt x="1455" y="845"/>
                    <a:pt x="1669" y="845"/>
                  </a:cubicBezTo>
                  <a:cubicBezTo>
                    <a:pt x="1744" y="845"/>
                    <a:pt x="1821" y="847"/>
                    <a:pt x="1898" y="849"/>
                  </a:cubicBezTo>
                  <a:cubicBezTo>
                    <a:pt x="1967" y="851"/>
                    <a:pt x="2038" y="853"/>
                    <a:pt x="2105" y="853"/>
                  </a:cubicBezTo>
                  <a:cubicBezTo>
                    <a:pt x="2240" y="853"/>
                    <a:pt x="2355" y="844"/>
                    <a:pt x="2395" y="807"/>
                  </a:cubicBezTo>
                  <a:cubicBezTo>
                    <a:pt x="2402" y="800"/>
                    <a:pt x="2406" y="793"/>
                    <a:pt x="2402" y="782"/>
                  </a:cubicBezTo>
                  <a:cubicBezTo>
                    <a:pt x="2402" y="768"/>
                    <a:pt x="2395" y="712"/>
                    <a:pt x="2269" y="607"/>
                  </a:cubicBezTo>
                  <a:cubicBezTo>
                    <a:pt x="1985" y="378"/>
                    <a:pt x="1446" y="160"/>
                    <a:pt x="1172" y="160"/>
                  </a:cubicBezTo>
                  <a:cubicBezTo>
                    <a:pt x="1145" y="160"/>
                    <a:pt x="1121" y="162"/>
                    <a:pt x="1100" y="166"/>
                  </a:cubicBezTo>
                  <a:cubicBezTo>
                    <a:pt x="1066" y="173"/>
                    <a:pt x="1031" y="176"/>
                    <a:pt x="996" y="176"/>
                  </a:cubicBezTo>
                  <a:cubicBezTo>
                    <a:pt x="854" y="176"/>
                    <a:pt x="698" y="127"/>
                    <a:pt x="547" y="82"/>
                  </a:cubicBezTo>
                  <a:cubicBezTo>
                    <a:pt x="400" y="36"/>
                    <a:pt x="284" y="1"/>
                    <a:pt x="197" y="1"/>
                  </a:cubicBezTo>
                  <a:cubicBezTo>
                    <a:pt x="191" y="1"/>
                    <a:pt x="186" y="1"/>
                    <a:pt x="18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628" name="Google Shape;7628;p105"/>
            <p:cNvSpPr/>
            <p:nvPr/>
          </p:nvSpPr>
          <p:spPr>
            <a:xfrm>
              <a:off x="1605052" y="1620450"/>
              <a:ext cx="47684" cy="43136"/>
            </a:xfrm>
            <a:custGeom>
              <a:avLst/>
              <a:gdLst/>
              <a:ahLst/>
              <a:cxnLst/>
              <a:rect l="l" t="t" r="r" b="b"/>
              <a:pathLst>
                <a:path w="3512" h="3177" extrusionOk="0">
                  <a:moveTo>
                    <a:pt x="1779" y="1"/>
                  </a:moveTo>
                  <a:cubicBezTo>
                    <a:pt x="1737" y="1"/>
                    <a:pt x="1694" y="10"/>
                    <a:pt x="1656" y="27"/>
                  </a:cubicBezTo>
                  <a:cubicBezTo>
                    <a:pt x="1432" y="114"/>
                    <a:pt x="806" y="979"/>
                    <a:pt x="806" y="1196"/>
                  </a:cubicBezTo>
                  <a:cubicBezTo>
                    <a:pt x="806" y="1392"/>
                    <a:pt x="795" y="1609"/>
                    <a:pt x="683" y="1718"/>
                  </a:cubicBezTo>
                  <a:cubicBezTo>
                    <a:pt x="639" y="1756"/>
                    <a:pt x="582" y="1780"/>
                    <a:pt x="525" y="1780"/>
                  </a:cubicBezTo>
                  <a:cubicBezTo>
                    <a:pt x="515" y="1780"/>
                    <a:pt x="504" y="1779"/>
                    <a:pt x="494" y="1777"/>
                  </a:cubicBezTo>
                  <a:cubicBezTo>
                    <a:pt x="489" y="1777"/>
                    <a:pt x="483" y="1777"/>
                    <a:pt x="478" y="1777"/>
                  </a:cubicBezTo>
                  <a:cubicBezTo>
                    <a:pt x="356" y="1777"/>
                    <a:pt x="227" y="1850"/>
                    <a:pt x="200" y="1921"/>
                  </a:cubicBezTo>
                  <a:cubicBezTo>
                    <a:pt x="196" y="1931"/>
                    <a:pt x="189" y="1952"/>
                    <a:pt x="231" y="1984"/>
                  </a:cubicBezTo>
                  <a:cubicBezTo>
                    <a:pt x="259" y="2005"/>
                    <a:pt x="281" y="2040"/>
                    <a:pt x="288" y="2075"/>
                  </a:cubicBezTo>
                  <a:cubicBezTo>
                    <a:pt x="298" y="2162"/>
                    <a:pt x="228" y="2250"/>
                    <a:pt x="147" y="2351"/>
                  </a:cubicBezTo>
                  <a:cubicBezTo>
                    <a:pt x="81" y="2435"/>
                    <a:pt x="0" y="2537"/>
                    <a:pt x="11" y="2593"/>
                  </a:cubicBezTo>
                  <a:cubicBezTo>
                    <a:pt x="11" y="2600"/>
                    <a:pt x="18" y="2617"/>
                    <a:pt x="60" y="2642"/>
                  </a:cubicBezTo>
                  <a:cubicBezTo>
                    <a:pt x="105" y="2667"/>
                    <a:pt x="160" y="2676"/>
                    <a:pt x="221" y="2676"/>
                  </a:cubicBezTo>
                  <a:cubicBezTo>
                    <a:pt x="299" y="2676"/>
                    <a:pt x="386" y="2661"/>
                    <a:pt x="477" y="2645"/>
                  </a:cubicBezTo>
                  <a:cubicBezTo>
                    <a:pt x="582" y="2626"/>
                    <a:pt x="688" y="2615"/>
                    <a:pt x="796" y="2615"/>
                  </a:cubicBezTo>
                  <a:cubicBezTo>
                    <a:pt x="824" y="2615"/>
                    <a:pt x="851" y="2616"/>
                    <a:pt x="879" y="2617"/>
                  </a:cubicBezTo>
                  <a:cubicBezTo>
                    <a:pt x="983" y="2630"/>
                    <a:pt x="1077" y="2639"/>
                    <a:pt x="1164" y="2639"/>
                  </a:cubicBezTo>
                  <a:cubicBezTo>
                    <a:pt x="1326" y="2639"/>
                    <a:pt x="1466" y="2607"/>
                    <a:pt x="1607" y="2502"/>
                  </a:cubicBezTo>
                  <a:cubicBezTo>
                    <a:pt x="1671" y="2454"/>
                    <a:pt x="1725" y="2436"/>
                    <a:pt x="1771" y="2436"/>
                  </a:cubicBezTo>
                  <a:cubicBezTo>
                    <a:pt x="1852" y="2436"/>
                    <a:pt x="1909" y="2491"/>
                    <a:pt x="1954" y="2533"/>
                  </a:cubicBezTo>
                  <a:cubicBezTo>
                    <a:pt x="2009" y="2586"/>
                    <a:pt x="2049" y="2619"/>
                    <a:pt x="2112" y="2619"/>
                  </a:cubicBezTo>
                  <a:cubicBezTo>
                    <a:pt x="2121" y="2619"/>
                    <a:pt x="2130" y="2619"/>
                    <a:pt x="2139" y="2617"/>
                  </a:cubicBezTo>
                  <a:cubicBezTo>
                    <a:pt x="2151" y="2616"/>
                    <a:pt x="2167" y="2614"/>
                    <a:pt x="2185" y="2614"/>
                  </a:cubicBezTo>
                  <a:cubicBezTo>
                    <a:pt x="2223" y="2614"/>
                    <a:pt x="2269" y="2623"/>
                    <a:pt x="2290" y="2663"/>
                  </a:cubicBezTo>
                  <a:cubicBezTo>
                    <a:pt x="2325" y="2722"/>
                    <a:pt x="2276" y="2782"/>
                    <a:pt x="2209" y="2859"/>
                  </a:cubicBezTo>
                  <a:cubicBezTo>
                    <a:pt x="2160" y="2918"/>
                    <a:pt x="2083" y="3002"/>
                    <a:pt x="2083" y="3058"/>
                  </a:cubicBezTo>
                  <a:cubicBezTo>
                    <a:pt x="2143" y="3027"/>
                    <a:pt x="2199" y="2992"/>
                    <a:pt x="2255" y="2950"/>
                  </a:cubicBezTo>
                  <a:cubicBezTo>
                    <a:pt x="2318" y="2901"/>
                    <a:pt x="2388" y="2859"/>
                    <a:pt x="2458" y="2820"/>
                  </a:cubicBezTo>
                  <a:cubicBezTo>
                    <a:pt x="2518" y="2789"/>
                    <a:pt x="2584" y="2775"/>
                    <a:pt x="2651" y="2775"/>
                  </a:cubicBezTo>
                  <a:cubicBezTo>
                    <a:pt x="2655" y="2775"/>
                    <a:pt x="2660" y="2775"/>
                    <a:pt x="2664" y="2775"/>
                  </a:cubicBezTo>
                  <a:cubicBezTo>
                    <a:pt x="2740" y="2775"/>
                    <a:pt x="2815" y="2802"/>
                    <a:pt x="2871" y="2855"/>
                  </a:cubicBezTo>
                  <a:cubicBezTo>
                    <a:pt x="2927" y="2918"/>
                    <a:pt x="2931" y="3009"/>
                    <a:pt x="2885" y="3076"/>
                  </a:cubicBezTo>
                  <a:cubicBezTo>
                    <a:pt x="2889" y="3093"/>
                    <a:pt x="2966" y="3149"/>
                    <a:pt x="3113" y="3170"/>
                  </a:cubicBezTo>
                  <a:cubicBezTo>
                    <a:pt x="3140" y="3174"/>
                    <a:pt x="3168" y="3176"/>
                    <a:pt x="3197" y="3176"/>
                  </a:cubicBezTo>
                  <a:cubicBezTo>
                    <a:pt x="3301" y="3176"/>
                    <a:pt x="3409" y="3149"/>
                    <a:pt x="3452" y="3072"/>
                  </a:cubicBezTo>
                  <a:cubicBezTo>
                    <a:pt x="3512" y="2967"/>
                    <a:pt x="3477" y="2820"/>
                    <a:pt x="3417" y="2726"/>
                  </a:cubicBezTo>
                  <a:cubicBezTo>
                    <a:pt x="3375" y="2663"/>
                    <a:pt x="3340" y="2642"/>
                    <a:pt x="3330" y="2642"/>
                  </a:cubicBezTo>
                  <a:lnTo>
                    <a:pt x="3323" y="2652"/>
                  </a:lnTo>
                  <a:cubicBezTo>
                    <a:pt x="3286" y="2726"/>
                    <a:pt x="3235" y="2741"/>
                    <a:pt x="3202" y="2741"/>
                  </a:cubicBezTo>
                  <a:cubicBezTo>
                    <a:pt x="3198" y="2741"/>
                    <a:pt x="3194" y="2740"/>
                    <a:pt x="3190" y="2740"/>
                  </a:cubicBezTo>
                  <a:cubicBezTo>
                    <a:pt x="3127" y="2726"/>
                    <a:pt x="3081" y="2677"/>
                    <a:pt x="3071" y="2617"/>
                  </a:cubicBezTo>
                  <a:cubicBezTo>
                    <a:pt x="3039" y="2488"/>
                    <a:pt x="3088" y="2355"/>
                    <a:pt x="3193" y="2278"/>
                  </a:cubicBezTo>
                  <a:cubicBezTo>
                    <a:pt x="3214" y="2264"/>
                    <a:pt x="3232" y="2246"/>
                    <a:pt x="3246" y="2229"/>
                  </a:cubicBezTo>
                  <a:cubicBezTo>
                    <a:pt x="3225" y="2225"/>
                    <a:pt x="3204" y="2223"/>
                    <a:pt x="3183" y="2223"/>
                  </a:cubicBezTo>
                  <a:cubicBezTo>
                    <a:pt x="3131" y="2223"/>
                    <a:pt x="3081" y="2235"/>
                    <a:pt x="3036" y="2260"/>
                  </a:cubicBezTo>
                  <a:cubicBezTo>
                    <a:pt x="3015" y="2274"/>
                    <a:pt x="2991" y="2280"/>
                    <a:pt x="2968" y="2280"/>
                  </a:cubicBezTo>
                  <a:cubicBezTo>
                    <a:pt x="2917" y="2280"/>
                    <a:pt x="2868" y="2251"/>
                    <a:pt x="2847" y="2201"/>
                  </a:cubicBezTo>
                  <a:cubicBezTo>
                    <a:pt x="2780" y="2071"/>
                    <a:pt x="2833" y="1732"/>
                    <a:pt x="2990" y="1620"/>
                  </a:cubicBezTo>
                  <a:cubicBezTo>
                    <a:pt x="2924" y="1585"/>
                    <a:pt x="2854" y="1560"/>
                    <a:pt x="2784" y="1550"/>
                  </a:cubicBezTo>
                  <a:cubicBezTo>
                    <a:pt x="2768" y="1547"/>
                    <a:pt x="2752" y="1545"/>
                    <a:pt x="2736" y="1545"/>
                  </a:cubicBezTo>
                  <a:cubicBezTo>
                    <a:pt x="2713" y="1545"/>
                    <a:pt x="2691" y="1548"/>
                    <a:pt x="2668" y="1557"/>
                  </a:cubicBezTo>
                  <a:cubicBezTo>
                    <a:pt x="2668" y="1637"/>
                    <a:pt x="2612" y="1693"/>
                    <a:pt x="2521" y="1707"/>
                  </a:cubicBezTo>
                  <a:cubicBezTo>
                    <a:pt x="2507" y="1709"/>
                    <a:pt x="2492" y="1710"/>
                    <a:pt x="2476" y="1710"/>
                  </a:cubicBezTo>
                  <a:cubicBezTo>
                    <a:pt x="2322" y="1710"/>
                    <a:pt x="2097" y="1619"/>
                    <a:pt x="2055" y="1476"/>
                  </a:cubicBezTo>
                  <a:cubicBezTo>
                    <a:pt x="2041" y="1424"/>
                    <a:pt x="1975" y="1382"/>
                    <a:pt x="1919" y="1343"/>
                  </a:cubicBezTo>
                  <a:cubicBezTo>
                    <a:pt x="1856" y="1301"/>
                    <a:pt x="1793" y="1259"/>
                    <a:pt x="1786" y="1192"/>
                  </a:cubicBezTo>
                  <a:cubicBezTo>
                    <a:pt x="1782" y="1161"/>
                    <a:pt x="1793" y="1129"/>
                    <a:pt x="1810" y="1105"/>
                  </a:cubicBezTo>
                  <a:cubicBezTo>
                    <a:pt x="1774" y="1095"/>
                    <a:pt x="1735" y="1090"/>
                    <a:pt x="1696" y="1090"/>
                  </a:cubicBezTo>
                  <a:cubicBezTo>
                    <a:pt x="1664" y="1090"/>
                    <a:pt x="1632" y="1094"/>
                    <a:pt x="1600" y="1101"/>
                  </a:cubicBezTo>
                  <a:cubicBezTo>
                    <a:pt x="1569" y="1112"/>
                    <a:pt x="1527" y="1129"/>
                    <a:pt x="1520" y="1164"/>
                  </a:cubicBezTo>
                  <a:cubicBezTo>
                    <a:pt x="1499" y="1248"/>
                    <a:pt x="1457" y="1270"/>
                    <a:pt x="1425" y="1273"/>
                  </a:cubicBezTo>
                  <a:cubicBezTo>
                    <a:pt x="1423" y="1273"/>
                    <a:pt x="1420" y="1273"/>
                    <a:pt x="1417" y="1273"/>
                  </a:cubicBezTo>
                  <a:cubicBezTo>
                    <a:pt x="1378" y="1273"/>
                    <a:pt x="1340" y="1249"/>
                    <a:pt x="1327" y="1210"/>
                  </a:cubicBezTo>
                  <a:cubicBezTo>
                    <a:pt x="1278" y="1112"/>
                    <a:pt x="1285" y="895"/>
                    <a:pt x="1457" y="716"/>
                  </a:cubicBezTo>
                  <a:cubicBezTo>
                    <a:pt x="1537" y="625"/>
                    <a:pt x="1600" y="517"/>
                    <a:pt x="1635" y="398"/>
                  </a:cubicBezTo>
                  <a:cubicBezTo>
                    <a:pt x="1681" y="279"/>
                    <a:pt x="1719" y="170"/>
                    <a:pt x="1859" y="90"/>
                  </a:cubicBezTo>
                  <a:cubicBezTo>
                    <a:pt x="1901" y="62"/>
                    <a:pt x="1912" y="44"/>
                    <a:pt x="1912" y="37"/>
                  </a:cubicBezTo>
                  <a:cubicBezTo>
                    <a:pt x="1905" y="30"/>
                    <a:pt x="1894" y="23"/>
                    <a:pt x="1884" y="20"/>
                  </a:cubicBezTo>
                  <a:cubicBezTo>
                    <a:pt x="1850" y="7"/>
                    <a:pt x="1815" y="1"/>
                    <a:pt x="1779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629" name="Google Shape;7629;p105"/>
            <p:cNvSpPr/>
            <p:nvPr/>
          </p:nvSpPr>
          <p:spPr>
            <a:xfrm>
              <a:off x="1053479" y="1595277"/>
              <a:ext cx="11704" cy="15777"/>
            </a:xfrm>
            <a:custGeom>
              <a:avLst/>
              <a:gdLst/>
              <a:ahLst/>
              <a:cxnLst/>
              <a:rect l="l" t="t" r="r" b="b"/>
              <a:pathLst>
                <a:path w="862" h="1162" extrusionOk="0">
                  <a:moveTo>
                    <a:pt x="329" y="0"/>
                  </a:moveTo>
                  <a:cubicBezTo>
                    <a:pt x="325" y="0"/>
                    <a:pt x="320" y="0"/>
                    <a:pt x="316" y="1"/>
                  </a:cubicBezTo>
                  <a:cubicBezTo>
                    <a:pt x="232" y="4"/>
                    <a:pt x="148" y="29"/>
                    <a:pt x="74" y="74"/>
                  </a:cubicBezTo>
                  <a:cubicBezTo>
                    <a:pt x="29" y="95"/>
                    <a:pt x="1" y="144"/>
                    <a:pt x="4" y="197"/>
                  </a:cubicBezTo>
                  <a:cubicBezTo>
                    <a:pt x="1" y="470"/>
                    <a:pt x="445" y="970"/>
                    <a:pt x="715" y="1121"/>
                  </a:cubicBezTo>
                  <a:cubicBezTo>
                    <a:pt x="776" y="1155"/>
                    <a:pt x="811" y="1161"/>
                    <a:pt x="828" y="1161"/>
                  </a:cubicBezTo>
                  <a:cubicBezTo>
                    <a:pt x="837" y="1161"/>
                    <a:pt x="841" y="1160"/>
                    <a:pt x="841" y="1160"/>
                  </a:cubicBezTo>
                  <a:cubicBezTo>
                    <a:pt x="862" y="1128"/>
                    <a:pt x="774" y="953"/>
                    <a:pt x="725" y="858"/>
                  </a:cubicBezTo>
                  <a:cubicBezTo>
                    <a:pt x="641" y="697"/>
                    <a:pt x="550" y="519"/>
                    <a:pt x="550" y="372"/>
                  </a:cubicBezTo>
                  <a:cubicBezTo>
                    <a:pt x="550" y="204"/>
                    <a:pt x="501" y="74"/>
                    <a:pt x="421" y="25"/>
                  </a:cubicBezTo>
                  <a:cubicBezTo>
                    <a:pt x="393" y="10"/>
                    <a:pt x="361" y="0"/>
                    <a:pt x="329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630" name="Google Shape;7630;p105"/>
            <p:cNvSpPr/>
            <p:nvPr/>
          </p:nvSpPr>
          <p:spPr>
            <a:xfrm>
              <a:off x="1341580" y="1422123"/>
              <a:ext cx="1439" cy="2009"/>
            </a:xfrm>
            <a:custGeom>
              <a:avLst/>
              <a:gdLst/>
              <a:ahLst/>
              <a:cxnLst/>
              <a:rect l="l" t="t" r="r" b="b"/>
              <a:pathLst>
                <a:path w="106" h="148" extrusionOk="0">
                  <a:moveTo>
                    <a:pt x="105" y="0"/>
                  </a:moveTo>
                  <a:lnTo>
                    <a:pt x="77" y="32"/>
                  </a:lnTo>
                  <a:cubicBezTo>
                    <a:pt x="32" y="81"/>
                    <a:pt x="0" y="116"/>
                    <a:pt x="0" y="147"/>
                  </a:cubicBezTo>
                  <a:cubicBezTo>
                    <a:pt x="42" y="102"/>
                    <a:pt x="77" y="53"/>
                    <a:pt x="105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631" name="Google Shape;7631;p105"/>
            <p:cNvSpPr/>
            <p:nvPr/>
          </p:nvSpPr>
          <p:spPr>
            <a:xfrm>
              <a:off x="993779" y="1350298"/>
              <a:ext cx="636812" cy="355798"/>
            </a:xfrm>
            <a:custGeom>
              <a:avLst/>
              <a:gdLst/>
              <a:ahLst/>
              <a:cxnLst/>
              <a:rect l="l" t="t" r="r" b="b"/>
              <a:pathLst>
                <a:path w="46902" h="26205" extrusionOk="0">
                  <a:moveTo>
                    <a:pt x="26126" y="0"/>
                  </a:moveTo>
                  <a:cubicBezTo>
                    <a:pt x="25749" y="0"/>
                    <a:pt x="25224" y="93"/>
                    <a:pt x="25161" y="165"/>
                  </a:cubicBezTo>
                  <a:cubicBezTo>
                    <a:pt x="25158" y="165"/>
                    <a:pt x="25158" y="168"/>
                    <a:pt x="25154" y="168"/>
                  </a:cubicBezTo>
                  <a:cubicBezTo>
                    <a:pt x="25154" y="182"/>
                    <a:pt x="25196" y="221"/>
                    <a:pt x="25217" y="242"/>
                  </a:cubicBezTo>
                  <a:cubicBezTo>
                    <a:pt x="25277" y="301"/>
                    <a:pt x="25350" y="371"/>
                    <a:pt x="25319" y="466"/>
                  </a:cubicBezTo>
                  <a:cubicBezTo>
                    <a:pt x="25312" y="498"/>
                    <a:pt x="25287" y="526"/>
                    <a:pt x="25259" y="540"/>
                  </a:cubicBezTo>
                  <a:cubicBezTo>
                    <a:pt x="25241" y="548"/>
                    <a:pt x="25222" y="551"/>
                    <a:pt x="25203" y="551"/>
                  </a:cubicBezTo>
                  <a:cubicBezTo>
                    <a:pt x="25156" y="551"/>
                    <a:pt x="25106" y="530"/>
                    <a:pt x="25056" y="508"/>
                  </a:cubicBezTo>
                  <a:cubicBezTo>
                    <a:pt x="25018" y="487"/>
                    <a:pt x="24976" y="473"/>
                    <a:pt x="24934" y="470"/>
                  </a:cubicBezTo>
                  <a:lnTo>
                    <a:pt x="24934" y="470"/>
                  </a:lnTo>
                  <a:cubicBezTo>
                    <a:pt x="24934" y="505"/>
                    <a:pt x="24941" y="540"/>
                    <a:pt x="24948" y="571"/>
                  </a:cubicBezTo>
                  <a:cubicBezTo>
                    <a:pt x="24976" y="729"/>
                    <a:pt x="24983" y="890"/>
                    <a:pt x="24969" y="1047"/>
                  </a:cubicBezTo>
                  <a:cubicBezTo>
                    <a:pt x="24944" y="1362"/>
                    <a:pt x="25004" y="1429"/>
                    <a:pt x="25091" y="1523"/>
                  </a:cubicBezTo>
                  <a:cubicBezTo>
                    <a:pt x="25112" y="1548"/>
                    <a:pt x="25137" y="1576"/>
                    <a:pt x="25161" y="1607"/>
                  </a:cubicBezTo>
                  <a:cubicBezTo>
                    <a:pt x="25280" y="1761"/>
                    <a:pt x="25277" y="1947"/>
                    <a:pt x="25273" y="2164"/>
                  </a:cubicBezTo>
                  <a:lnTo>
                    <a:pt x="25273" y="2279"/>
                  </a:lnTo>
                  <a:cubicBezTo>
                    <a:pt x="25273" y="2525"/>
                    <a:pt x="25091" y="2581"/>
                    <a:pt x="24983" y="2616"/>
                  </a:cubicBezTo>
                  <a:lnTo>
                    <a:pt x="24944" y="2630"/>
                  </a:lnTo>
                  <a:lnTo>
                    <a:pt x="24965" y="2651"/>
                  </a:lnTo>
                  <a:cubicBezTo>
                    <a:pt x="25032" y="2707"/>
                    <a:pt x="25140" y="2805"/>
                    <a:pt x="25102" y="2938"/>
                  </a:cubicBezTo>
                  <a:cubicBezTo>
                    <a:pt x="25091" y="2980"/>
                    <a:pt x="25067" y="3015"/>
                    <a:pt x="25028" y="3032"/>
                  </a:cubicBezTo>
                  <a:cubicBezTo>
                    <a:pt x="25010" y="3040"/>
                    <a:pt x="24991" y="3044"/>
                    <a:pt x="24971" y="3044"/>
                  </a:cubicBezTo>
                  <a:cubicBezTo>
                    <a:pt x="24915" y="3044"/>
                    <a:pt x="24852" y="3015"/>
                    <a:pt x="24790" y="2987"/>
                  </a:cubicBezTo>
                  <a:cubicBezTo>
                    <a:pt x="24737" y="2963"/>
                    <a:pt x="24674" y="2934"/>
                    <a:pt x="24632" y="2934"/>
                  </a:cubicBezTo>
                  <a:cubicBezTo>
                    <a:pt x="24625" y="2934"/>
                    <a:pt x="24618" y="2935"/>
                    <a:pt x="24612" y="2938"/>
                  </a:cubicBezTo>
                  <a:cubicBezTo>
                    <a:pt x="24573" y="2948"/>
                    <a:pt x="24506" y="3050"/>
                    <a:pt x="24482" y="3172"/>
                  </a:cubicBezTo>
                  <a:cubicBezTo>
                    <a:pt x="24461" y="3284"/>
                    <a:pt x="24475" y="3379"/>
                    <a:pt x="24524" y="3417"/>
                  </a:cubicBezTo>
                  <a:cubicBezTo>
                    <a:pt x="24559" y="3445"/>
                    <a:pt x="24587" y="3466"/>
                    <a:pt x="24612" y="3484"/>
                  </a:cubicBezTo>
                  <a:cubicBezTo>
                    <a:pt x="24661" y="3519"/>
                    <a:pt x="24703" y="3550"/>
                    <a:pt x="24710" y="3603"/>
                  </a:cubicBezTo>
                  <a:cubicBezTo>
                    <a:pt x="24717" y="3655"/>
                    <a:pt x="24689" y="3701"/>
                    <a:pt x="24633" y="3774"/>
                  </a:cubicBezTo>
                  <a:cubicBezTo>
                    <a:pt x="24485" y="3963"/>
                    <a:pt x="24436" y="4124"/>
                    <a:pt x="24657" y="4299"/>
                  </a:cubicBezTo>
                  <a:cubicBezTo>
                    <a:pt x="24804" y="4415"/>
                    <a:pt x="25025" y="4464"/>
                    <a:pt x="25235" y="4509"/>
                  </a:cubicBezTo>
                  <a:cubicBezTo>
                    <a:pt x="25431" y="4555"/>
                    <a:pt x="25616" y="4594"/>
                    <a:pt x="25756" y="4685"/>
                  </a:cubicBezTo>
                  <a:cubicBezTo>
                    <a:pt x="25844" y="4741"/>
                    <a:pt x="25893" y="4786"/>
                    <a:pt x="25886" y="4846"/>
                  </a:cubicBezTo>
                  <a:cubicBezTo>
                    <a:pt x="25882" y="4902"/>
                    <a:pt x="25830" y="4919"/>
                    <a:pt x="25798" y="4933"/>
                  </a:cubicBezTo>
                  <a:cubicBezTo>
                    <a:pt x="25781" y="4940"/>
                    <a:pt x="25767" y="4947"/>
                    <a:pt x="25753" y="4958"/>
                  </a:cubicBezTo>
                  <a:cubicBezTo>
                    <a:pt x="25756" y="4968"/>
                    <a:pt x="25760" y="4979"/>
                    <a:pt x="25767" y="4989"/>
                  </a:cubicBezTo>
                  <a:cubicBezTo>
                    <a:pt x="25798" y="5042"/>
                    <a:pt x="25805" y="5108"/>
                    <a:pt x="25788" y="5168"/>
                  </a:cubicBezTo>
                  <a:cubicBezTo>
                    <a:pt x="25832" y="5115"/>
                    <a:pt x="25873" y="5100"/>
                    <a:pt x="25908" y="5100"/>
                  </a:cubicBezTo>
                  <a:cubicBezTo>
                    <a:pt x="25920" y="5100"/>
                    <a:pt x="25931" y="5102"/>
                    <a:pt x="25942" y="5105"/>
                  </a:cubicBezTo>
                  <a:cubicBezTo>
                    <a:pt x="26071" y="5140"/>
                    <a:pt x="26120" y="5402"/>
                    <a:pt x="26113" y="5570"/>
                  </a:cubicBezTo>
                  <a:cubicBezTo>
                    <a:pt x="26103" y="5735"/>
                    <a:pt x="26001" y="5770"/>
                    <a:pt x="25921" y="5798"/>
                  </a:cubicBezTo>
                  <a:cubicBezTo>
                    <a:pt x="25840" y="5815"/>
                    <a:pt x="25770" y="5864"/>
                    <a:pt x="25725" y="5931"/>
                  </a:cubicBezTo>
                  <a:cubicBezTo>
                    <a:pt x="25587" y="6131"/>
                    <a:pt x="25451" y="6196"/>
                    <a:pt x="25294" y="6196"/>
                  </a:cubicBezTo>
                  <a:cubicBezTo>
                    <a:pt x="25240" y="6196"/>
                    <a:pt x="25183" y="6188"/>
                    <a:pt x="25123" y="6176"/>
                  </a:cubicBezTo>
                  <a:cubicBezTo>
                    <a:pt x="25114" y="6173"/>
                    <a:pt x="25106" y="6172"/>
                    <a:pt x="25100" y="6172"/>
                  </a:cubicBezTo>
                  <a:cubicBezTo>
                    <a:pt x="25092" y="6172"/>
                    <a:pt x="25086" y="6174"/>
                    <a:pt x="25084" y="6176"/>
                  </a:cubicBezTo>
                  <a:cubicBezTo>
                    <a:pt x="25060" y="6207"/>
                    <a:pt x="25077" y="6365"/>
                    <a:pt x="25196" y="6617"/>
                  </a:cubicBezTo>
                  <a:cubicBezTo>
                    <a:pt x="25263" y="6754"/>
                    <a:pt x="25235" y="6834"/>
                    <a:pt x="25196" y="6876"/>
                  </a:cubicBezTo>
                  <a:cubicBezTo>
                    <a:pt x="25158" y="6921"/>
                    <a:pt x="25098" y="6943"/>
                    <a:pt x="25016" y="6943"/>
                  </a:cubicBezTo>
                  <a:cubicBezTo>
                    <a:pt x="24963" y="6943"/>
                    <a:pt x="24900" y="6934"/>
                    <a:pt x="24829" y="6915"/>
                  </a:cubicBezTo>
                  <a:cubicBezTo>
                    <a:pt x="24636" y="6862"/>
                    <a:pt x="24503" y="6764"/>
                    <a:pt x="24457" y="6645"/>
                  </a:cubicBezTo>
                  <a:cubicBezTo>
                    <a:pt x="24422" y="6550"/>
                    <a:pt x="24440" y="6445"/>
                    <a:pt x="24499" y="6365"/>
                  </a:cubicBezTo>
                  <a:cubicBezTo>
                    <a:pt x="24612" y="6186"/>
                    <a:pt x="24643" y="6078"/>
                    <a:pt x="24643" y="6039"/>
                  </a:cubicBezTo>
                  <a:lnTo>
                    <a:pt x="24636" y="6039"/>
                  </a:lnTo>
                  <a:cubicBezTo>
                    <a:pt x="24603" y="6045"/>
                    <a:pt x="24562" y="6048"/>
                    <a:pt x="24516" y="6048"/>
                  </a:cubicBezTo>
                  <a:cubicBezTo>
                    <a:pt x="24323" y="6048"/>
                    <a:pt x="24044" y="5993"/>
                    <a:pt x="23939" y="5829"/>
                  </a:cubicBezTo>
                  <a:cubicBezTo>
                    <a:pt x="23922" y="5798"/>
                    <a:pt x="23873" y="5728"/>
                    <a:pt x="23911" y="5668"/>
                  </a:cubicBezTo>
                  <a:cubicBezTo>
                    <a:pt x="23933" y="5635"/>
                    <a:pt x="23973" y="5622"/>
                    <a:pt x="24032" y="5622"/>
                  </a:cubicBezTo>
                  <a:cubicBezTo>
                    <a:pt x="24078" y="5622"/>
                    <a:pt x="24135" y="5630"/>
                    <a:pt x="24205" y="5640"/>
                  </a:cubicBezTo>
                  <a:cubicBezTo>
                    <a:pt x="24265" y="5651"/>
                    <a:pt x="24331" y="5661"/>
                    <a:pt x="24401" y="5668"/>
                  </a:cubicBezTo>
                  <a:cubicBezTo>
                    <a:pt x="24424" y="5671"/>
                    <a:pt x="24442" y="5672"/>
                    <a:pt x="24456" y="5672"/>
                  </a:cubicBezTo>
                  <a:cubicBezTo>
                    <a:pt x="24494" y="5672"/>
                    <a:pt x="24503" y="5665"/>
                    <a:pt x="24503" y="5665"/>
                  </a:cubicBezTo>
                  <a:cubicBezTo>
                    <a:pt x="24506" y="5651"/>
                    <a:pt x="24510" y="5637"/>
                    <a:pt x="24506" y="5623"/>
                  </a:cubicBezTo>
                  <a:cubicBezTo>
                    <a:pt x="24506" y="5570"/>
                    <a:pt x="24506" y="5448"/>
                    <a:pt x="24685" y="5448"/>
                  </a:cubicBezTo>
                  <a:cubicBezTo>
                    <a:pt x="24762" y="5451"/>
                    <a:pt x="24836" y="5458"/>
                    <a:pt x="24909" y="5476"/>
                  </a:cubicBezTo>
                  <a:cubicBezTo>
                    <a:pt x="24968" y="5486"/>
                    <a:pt x="25020" y="5495"/>
                    <a:pt x="25068" y="5495"/>
                  </a:cubicBezTo>
                  <a:cubicBezTo>
                    <a:pt x="25139" y="5495"/>
                    <a:pt x="25203" y="5476"/>
                    <a:pt x="25273" y="5416"/>
                  </a:cubicBezTo>
                  <a:cubicBezTo>
                    <a:pt x="25343" y="5357"/>
                    <a:pt x="25319" y="5276"/>
                    <a:pt x="25280" y="5217"/>
                  </a:cubicBezTo>
                  <a:cubicBezTo>
                    <a:pt x="25225" y="5118"/>
                    <a:pt x="25120" y="5052"/>
                    <a:pt x="25058" y="5052"/>
                  </a:cubicBezTo>
                  <a:cubicBezTo>
                    <a:pt x="25049" y="5052"/>
                    <a:pt x="25042" y="5053"/>
                    <a:pt x="25035" y="5056"/>
                  </a:cubicBezTo>
                  <a:cubicBezTo>
                    <a:pt x="24899" y="5103"/>
                    <a:pt x="24793" y="5127"/>
                    <a:pt x="24711" y="5127"/>
                  </a:cubicBezTo>
                  <a:cubicBezTo>
                    <a:pt x="24654" y="5127"/>
                    <a:pt x="24610" y="5115"/>
                    <a:pt x="24577" y="5091"/>
                  </a:cubicBezTo>
                  <a:cubicBezTo>
                    <a:pt x="24535" y="5059"/>
                    <a:pt x="24510" y="5010"/>
                    <a:pt x="24510" y="4958"/>
                  </a:cubicBezTo>
                  <a:cubicBezTo>
                    <a:pt x="24510" y="4916"/>
                    <a:pt x="24528" y="4874"/>
                    <a:pt x="24559" y="4842"/>
                  </a:cubicBezTo>
                  <a:cubicBezTo>
                    <a:pt x="24599" y="4807"/>
                    <a:pt x="24654" y="4798"/>
                    <a:pt x="24716" y="4798"/>
                  </a:cubicBezTo>
                  <a:cubicBezTo>
                    <a:pt x="24753" y="4798"/>
                    <a:pt x="24792" y="4801"/>
                    <a:pt x="24832" y="4804"/>
                  </a:cubicBezTo>
                  <a:cubicBezTo>
                    <a:pt x="24868" y="4810"/>
                    <a:pt x="24903" y="4813"/>
                    <a:pt x="24938" y="4813"/>
                  </a:cubicBezTo>
                  <a:cubicBezTo>
                    <a:pt x="24958" y="4813"/>
                    <a:pt x="24977" y="4812"/>
                    <a:pt x="24997" y="4811"/>
                  </a:cubicBezTo>
                  <a:cubicBezTo>
                    <a:pt x="24938" y="4760"/>
                    <a:pt x="24862" y="4733"/>
                    <a:pt x="24784" y="4733"/>
                  </a:cubicBezTo>
                  <a:cubicBezTo>
                    <a:pt x="24761" y="4733"/>
                    <a:pt x="24737" y="4736"/>
                    <a:pt x="24713" y="4741"/>
                  </a:cubicBezTo>
                  <a:cubicBezTo>
                    <a:pt x="24624" y="4764"/>
                    <a:pt x="24537" y="4782"/>
                    <a:pt x="24451" y="4782"/>
                  </a:cubicBezTo>
                  <a:cubicBezTo>
                    <a:pt x="24315" y="4782"/>
                    <a:pt x="24182" y="4736"/>
                    <a:pt x="24044" y="4590"/>
                  </a:cubicBezTo>
                  <a:cubicBezTo>
                    <a:pt x="23964" y="4504"/>
                    <a:pt x="23847" y="4428"/>
                    <a:pt x="23744" y="4428"/>
                  </a:cubicBezTo>
                  <a:cubicBezTo>
                    <a:pt x="23726" y="4428"/>
                    <a:pt x="23708" y="4431"/>
                    <a:pt x="23691" y="4436"/>
                  </a:cubicBezTo>
                  <a:cubicBezTo>
                    <a:pt x="23589" y="4464"/>
                    <a:pt x="23544" y="4597"/>
                    <a:pt x="23526" y="4702"/>
                  </a:cubicBezTo>
                  <a:cubicBezTo>
                    <a:pt x="23463" y="5056"/>
                    <a:pt x="23250" y="5063"/>
                    <a:pt x="23110" y="5070"/>
                  </a:cubicBezTo>
                  <a:cubicBezTo>
                    <a:pt x="23033" y="5070"/>
                    <a:pt x="22984" y="5073"/>
                    <a:pt x="22956" y="5108"/>
                  </a:cubicBezTo>
                  <a:cubicBezTo>
                    <a:pt x="22931" y="5136"/>
                    <a:pt x="22938" y="5147"/>
                    <a:pt x="22938" y="5150"/>
                  </a:cubicBezTo>
                  <a:cubicBezTo>
                    <a:pt x="22959" y="5196"/>
                    <a:pt x="23117" y="5269"/>
                    <a:pt x="23393" y="5280"/>
                  </a:cubicBezTo>
                  <a:cubicBezTo>
                    <a:pt x="23680" y="5290"/>
                    <a:pt x="23918" y="5500"/>
                    <a:pt x="23918" y="5626"/>
                  </a:cubicBezTo>
                  <a:cubicBezTo>
                    <a:pt x="23915" y="5685"/>
                    <a:pt x="23869" y="5728"/>
                    <a:pt x="23815" y="5728"/>
                  </a:cubicBezTo>
                  <a:cubicBezTo>
                    <a:pt x="23811" y="5728"/>
                    <a:pt x="23807" y="5728"/>
                    <a:pt x="23803" y="5728"/>
                  </a:cubicBezTo>
                  <a:cubicBezTo>
                    <a:pt x="23775" y="5728"/>
                    <a:pt x="23768" y="5735"/>
                    <a:pt x="23743" y="5784"/>
                  </a:cubicBezTo>
                  <a:cubicBezTo>
                    <a:pt x="23729" y="5829"/>
                    <a:pt x="23694" y="5868"/>
                    <a:pt x="23652" y="5885"/>
                  </a:cubicBezTo>
                  <a:cubicBezTo>
                    <a:pt x="23637" y="5890"/>
                    <a:pt x="23622" y="5892"/>
                    <a:pt x="23606" y="5892"/>
                  </a:cubicBezTo>
                  <a:cubicBezTo>
                    <a:pt x="23575" y="5892"/>
                    <a:pt x="23545" y="5883"/>
                    <a:pt x="23519" y="5864"/>
                  </a:cubicBezTo>
                  <a:cubicBezTo>
                    <a:pt x="23481" y="5846"/>
                    <a:pt x="23446" y="5840"/>
                    <a:pt x="23417" y="5840"/>
                  </a:cubicBezTo>
                  <a:cubicBezTo>
                    <a:pt x="23385" y="5840"/>
                    <a:pt x="23362" y="5848"/>
                    <a:pt x="23355" y="5857"/>
                  </a:cubicBezTo>
                  <a:cubicBezTo>
                    <a:pt x="23351" y="5861"/>
                    <a:pt x="23355" y="5882"/>
                    <a:pt x="23379" y="5910"/>
                  </a:cubicBezTo>
                  <a:cubicBezTo>
                    <a:pt x="23481" y="6032"/>
                    <a:pt x="23428" y="6130"/>
                    <a:pt x="23393" y="6190"/>
                  </a:cubicBezTo>
                  <a:cubicBezTo>
                    <a:pt x="23372" y="6221"/>
                    <a:pt x="23358" y="6260"/>
                    <a:pt x="23358" y="6298"/>
                  </a:cubicBezTo>
                  <a:cubicBezTo>
                    <a:pt x="23365" y="6340"/>
                    <a:pt x="23351" y="6379"/>
                    <a:pt x="23320" y="6407"/>
                  </a:cubicBezTo>
                  <a:cubicBezTo>
                    <a:pt x="23293" y="6429"/>
                    <a:pt x="23260" y="6438"/>
                    <a:pt x="23219" y="6438"/>
                  </a:cubicBezTo>
                  <a:cubicBezTo>
                    <a:pt x="23164" y="6438"/>
                    <a:pt x="23096" y="6422"/>
                    <a:pt x="23015" y="6403"/>
                  </a:cubicBezTo>
                  <a:cubicBezTo>
                    <a:pt x="22938" y="6382"/>
                    <a:pt x="22858" y="6368"/>
                    <a:pt x="22777" y="6358"/>
                  </a:cubicBezTo>
                  <a:cubicBezTo>
                    <a:pt x="22750" y="6355"/>
                    <a:pt x="22720" y="6354"/>
                    <a:pt x="22686" y="6354"/>
                  </a:cubicBezTo>
                  <a:cubicBezTo>
                    <a:pt x="22479" y="6354"/>
                    <a:pt x="22146" y="6401"/>
                    <a:pt x="21730" y="6491"/>
                  </a:cubicBezTo>
                  <a:cubicBezTo>
                    <a:pt x="21657" y="6506"/>
                    <a:pt x="21582" y="6513"/>
                    <a:pt x="21509" y="6513"/>
                  </a:cubicBezTo>
                  <a:cubicBezTo>
                    <a:pt x="21213" y="6513"/>
                    <a:pt x="20932" y="6401"/>
                    <a:pt x="20806" y="6263"/>
                  </a:cubicBezTo>
                  <a:cubicBezTo>
                    <a:pt x="20714" y="6165"/>
                    <a:pt x="20598" y="6150"/>
                    <a:pt x="20443" y="6150"/>
                  </a:cubicBezTo>
                  <a:cubicBezTo>
                    <a:pt x="20416" y="6150"/>
                    <a:pt x="20388" y="6151"/>
                    <a:pt x="20358" y="6151"/>
                  </a:cubicBezTo>
                  <a:lnTo>
                    <a:pt x="20270" y="6151"/>
                  </a:lnTo>
                  <a:cubicBezTo>
                    <a:pt x="20267" y="6152"/>
                    <a:pt x="20264" y="6152"/>
                    <a:pt x="20260" y="6152"/>
                  </a:cubicBezTo>
                  <a:cubicBezTo>
                    <a:pt x="20163" y="6152"/>
                    <a:pt x="20072" y="6103"/>
                    <a:pt x="20015" y="6018"/>
                  </a:cubicBezTo>
                  <a:cubicBezTo>
                    <a:pt x="19964" y="5948"/>
                    <a:pt x="19882" y="5906"/>
                    <a:pt x="19794" y="5906"/>
                  </a:cubicBezTo>
                  <a:cubicBezTo>
                    <a:pt x="19791" y="5906"/>
                    <a:pt x="19787" y="5906"/>
                    <a:pt x="19784" y="5906"/>
                  </a:cubicBezTo>
                  <a:cubicBezTo>
                    <a:pt x="19479" y="5896"/>
                    <a:pt x="19465" y="5672"/>
                    <a:pt x="19455" y="5525"/>
                  </a:cubicBezTo>
                  <a:cubicBezTo>
                    <a:pt x="19455" y="5490"/>
                    <a:pt x="19451" y="5455"/>
                    <a:pt x="19444" y="5420"/>
                  </a:cubicBezTo>
                  <a:cubicBezTo>
                    <a:pt x="19430" y="5406"/>
                    <a:pt x="19409" y="5395"/>
                    <a:pt x="19388" y="5392"/>
                  </a:cubicBezTo>
                  <a:cubicBezTo>
                    <a:pt x="19341" y="5378"/>
                    <a:pt x="19278" y="5372"/>
                    <a:pt x="19208" y="5372"/>
                  </a:cubicBezTo>
                  <a:cubicBezTo>
                    <a:pt x="19012" y="5372"/>
                    <a:pt x="18762" y="5422"/>
                    <a:pt x="18646" y="5497"/>
                  </a:cubicBezTo>
                  <a:cubicBezTo>
                    <a:pt x="18545" y="5560"/>
                    <a:pt x="18415" y="5588"/>
                    <a:pt x="18289" y="5612"/>
                  </a:cubicBezTo>
                  <a:cubicBezTo>
                    <a:pt x="18103" y="5651"/>
                    <a:pt x="17932" y="5686"/>
                    <a:pt x="17869" y="5819"/>
                  </a:cubicBezTo>
                  <a:cubicBezTo>
                    <a:pt x="17830" y="5906"/>
                    <a:pt x="17844" y="5934"/>
                    <a:pt x="17844" y="5938"/>
                  </a:cubicBezTo>
                  <a:cubicBezTo>
                    <a:pt x="17858" y="5957"/>
                    <a:pt x="17918" y="5959"/>
                    <a:pt x="17967" y="5959"/>
                  </a:cubicBezTo>
                  <a:cubicBezTo>
                    <a:pt x="17981" y="5959"/>
                    <a:pt x="17995" y="5959"/>
                    <a:pt x="18005" y="5959"/>
                  </a:cubicBezTo>
                  <a:lnTo>
                    <a:pt x="18051" y="5959"/>
                  </a:lnTo>
                  <a:cubicBezTo>
                    <a:pt x="18100" y="5959"/>
                    <a:pt x="18124" y="5938"/>
                    <a:pt x="18173" y="5899"/>
                  </a:cubicBezTo>
                  <a:cubicBezTo>
                    <a:pt x="18233" y="5846"/>
                    <a:pt x="18309" y="5780"/>
                    <a:pt x="18471" y="5780"/>
                  </a:cubicBezTo>
                  <a:cubicBezTo>
                    <a:pt x="18501" y="5780"/>
                    <a:pt x="18533" y="5782"/>
                    <a:pt x="18569" y="5787"/>
                  </a:cubicBezTo>
                  <a:cubicBezTo>
                    <a:pt x="18586" y="5790"/>
                    <a:pt x="18602" y="5791"/>
                    <a:pt x="18618" y="5791"/>
                  </a:cubicBezTo>
                  <a:cubicBezTo>
                    <a:pt x="18749" y="5791"/>
                    <a:pt x="18866" y="5720"/>
                    <a:pt x="18972" y="5654"/>
                  </a:cubicBezTo>
                  <a:cubicBezTo>
                    <a:pt x="19054" y="5602"/>
                    <a:pt x="19138" y="5549"/>
                    <a:pt x="19216" y="5549"/>
                  </a:cubicBezTo>
                  <a:cubicBezTo>
                    <a:pt x="19258" y="5549"/>
                    <a:pt x="19298" y="5564"/>
                    <a:pt x="19336" y="5602"/>
                  </a:cubicBezTo>
                  <a:cubicBezTo>
                    <a:pt x="19371" y="5633"/>
                    <a:pt x="19381" y="5686"/>
                    <a:pt x="19367" y="5731"/>
                  </a:cubicBezTo>
                  <a:cubicBezTo>
                    <a:pt x="19301" y="5927"/>
                    <a:pt x="18657" y="6148"/>
                    <a:pt x="18401" y="6186"/>
                  </a:cubicBezTo>
                  <a:cubicBezTo>
                    <a:pt x="18286" y="6204"/>
                    <a:pt x="18268" y="6246"/>
                    <a:pt x="18261" y="6260"/>
                  </a:cubicBezTo>
                  <a:cubicBezTo>
                    <a:pt x="18205" y="6389"/>
                    <a:pt x="18429" y="6726"/>
                    <a:pt x="18506" y="6838"/>
                  </a:cubicBezTo>
                  <a:cubicBezTo>
                    <a:pt x="18611" y="6992"/>
                    <a:pt x="18643" y="7083"/>
                    <a:pt x="18615" y="7153"/>
                  </a:cubicBezTo>
                  <a:cubicBezTo>
                    <a:pt x="18583" y="7219"/>
                    <a:pt x="18513" y="7230"/>
                    <a:pt x="18461" y="7240"/>
                  </a:cubicBezTo>
                  <a:cubicBezTo>
                    <a:pt x="18384" y="7254"/>
                    <a:pt x="18384" y="7261"/>
                    <a:pt x="18384" y="7282"/>
                  </a:cubicBezTo>
                  <a:cubicBezTo>
                    <a:pt x="18387" y="7359"/>
                    <a:pt x="18324" y="7426"/>
                    <a:pt x="18247" y="7426"/>
                  </a:cubicBezTo>
                  <a:cubicBezTo>
                    <a:pt x="18240" y="7426"/>
                    <a:pt x="18232" y="7427"/>
                    <a:pt x="18224" y="7427"/>
                  </a:cubicBezTo>
                  <a:cubicBezTo>
                    <a:pt x="18091" y="7427"/>
                    <a:pt x="17882" y="7321"/>
                    <a:pt x="17858" y="7212"/>
                  </a:cubicBezTo>
                  <a:cubicBezTo>
                    <a:pt x="17848" y="7163"/>
                    <a:pt x="17869" y="7104"/>
                    <a:pt x="17956" y="7076"/>
                  </a:cubicBezTo>
                  <a:cubicBezTo>
                    <a:pt x="18033" y="7051"/>
                    <a:pt x="18040" y="7016"/>
                    <a:pt x="18040" y="7006"/>
                  </a:cubicBezTo>
                  <a:cubicBezTo>
                    <a:pt x="18054" y="6939"/>
                    <a:pt x="17984" y="6827"/>
                    <a:pt x="17876" y="6743"/>
                  </a:cubicBezTo>
                  <a:cubicBezTo>
                    <a:pt x="17830" y="6704"/>
                    <a:pt x="17773" y="6683"/>
                    <a:pt x="17714" y="6683"/>
                  </a:cubicBezTo>
                  <a:cubicBezTo>
                    <a:pt x="17710" y="6683"/>
                    <a:pt x="17705" y="6683"/>
                    <a:pt x="17701" y="6684"/>
                  </a:cubicBezTo>
                  <a:cubicBezTo>
                    <a:pt x="17697" y="6684"/>
                    <a:pt x="17692" y="6684"/>
                    <a:pt x="17688" y="6684"/>
                  </a:cubicBezTo>
                  <a:cubicBezTo>
                    <a:pt x="17651" y="6684"/>
                    <a:pt x="17618" y="6670"/>
                    <a:pt x="17592" y="6645"/>
                  </a:cubicBezTo>
                  <a:cubicBezTo>
                    <a:pt x="17568" y="6610"/>
                    <a:pt x="17561" y="6568"/>
                    <a:pt x="17571" y="6526"/>
                  </a:cubicBezTo>
                  <a:cubicBezTo>
                    <a:pt x="17557" y="6526"/>
                    <a:pt x="17543" y="6526"/>
                    <a:pt x="17529" y="6529"/>
                  </a:cubicBezTo>
                  <a:cubicBezTo>
                    <a:pt x="17508" y="6531"/>
                    <a:pt x="17483" y="6533"/>
                    <a:pt x="17456" y="6533"/>
                  </a:cubicBezTo>
                  <a:cubicBezTo>
                    <a:pt x="17388" y="6533"/>
                    <a:pt x="17307" y="6521"/>
                    <a:pt x="17232" y="6463"/>
                  </a:cubicBezTo>
                  <a:lnTo>
                    <a:pt x="17176" y="6421"/>
                  </a:lnTo>
                  <a:cubicBezTo>
                    <a:pt x="17090" y="6351"/>
                    <a:pt x="17035" y="6306"/>
                    <a:pt x="16963" y="6306"/>
                  </a:cubicBezTo>
                  <a:cubicBezTo>
                    <a:pt x="16923" y="6306"/>
                    <a:pt x="16877" y="6320"/>
                    <a:pt x="16819" y="6351"/>
                  </a:cubicBezTo>
                  <a:cubicBezTo>
                    <a:pt x="16661" y="6431"/>
                    <a:pt x="16500" y="6445"/>
                    <a:pt x="16273" y="6466"/>
                  </a:cubicBezTo>
                  <a:cubicBezTo>
                    <a:pt x="16136" y="6480"/>
                    <a:pt x="15982" y="6494"/>
                    <a:pt x="15789" y="6526"/>
                  </a:cubicBezTo>
                  <a:cubicBezTo>
                    <a:pt x="15613" y="6555"/>
                    <a:pt x="15359" y="6573"/>
                    <a:pt x="15100" y="6573"/>
                  </a:cubicBezTo>
                  <a:cubicBezTo>
                    <a:pt x="14680" y="6573"/>
                    <a:pt x="14247" y="6526"/>
                    <a:pt x="14119" y="6400"/>
                  </a:cubicBezTo>
                  <a:cubicBezTo>
                    <a:pt x="14063" y="6344"/>
                    <a:pt x="14056" y="6256"/>
                    <a:pt x="14098" y="6190"/>
                  </a:cubicBezTo>
                  <a:cubicBezTo>
                    <a:pt x="14193" y="6029"/>
                    <a:pt x="14539" y="5858"/>
                    <a:pt x="14738" y="5858"/>
                  </a:cubicBezTo>
                  <a:cubicBezTo>
                    <a:pt x="14760" y="5858"/>
                    <a:pt x="14781" y="5860"/>
                    <a:pt x="14799" y="5864"/>
                  </a:cubicBezTo>
                  <a:cubicBezTo>
                    <a:pt x="14778" y="5808"/>
                    <a:pt x="14701" y="5693"/>
                    <a:pt x="14536" y="5567"/>
                  </a:cubicBezTo>
                  <a:cubicBezTo>
                    <a:pt x="14323" y="5401"/>
                    <a:pt x="13947" y="5307"/>
                    <a:pt x="13800" y="5307"/>
                  </a:cubicBezTo>
                  <a:cubicBezTo>
                    <a:pt x="13783" y="5307"/>
                    <a:pt x="13769" y="5309"/>
                    <a:pt x="13759" y="5311"/>
                  </a:cubicBezTo>
                  <a:cubicBezTo>
                    <a:pt x="13755" y="5339"/>
                    <a:pt x="13745" y="5367"/>
                    <a:pt x="13720" y="5385"/>
                  </a:cubicBezTo>
                  <a:cubicBezTo>
                    <a:pt x="13693" y="5411"/>
                    <a:pt x="13653" y="5423"/>
                    <a:pt x="13595" y="5423"/>
                  </a:cubicBezTo>
                  <a:cubicBezTo>
                    <a:pt x="13507" y="5423"/>
                    <a:pt x="13377" y="5396"/>
                    <a:pt x="13185" y="5353"/>
                  </a:cubicBezTo>
                  <a:cubicBezTo>
                    <a:pt x="13094" y="5332"/>
                    <a:pt x="12989" y="5308"/>
                    <a:pt x="12880" y="5290"/>
                  </a:cubicBezTo>
                  <a:cubicBezTo>
                    <a:pt x="12712" y="5259"/>
                    <a:pt x="12551" y="5206"/>
                    <a:pt x="12401" y="5129"/>
                  </a:cubicBezTo>
                  <a:cubicBezTo>
                    <a:pt x="12306" y="5073"/>
                    <a:pt x="12198" y="5042"/>
                    <a:pt x="12089" y="5035"/>
                  </a:cubicBezTo>
                  <a:cubicBezTo>
                    <a:pt x="11931" y="5028"/>
                    <a:pt x="11396" y="4982"/>
                    <a:pt x="10983" y="4657"/>
                  </a:cubicBezTo>
                  <a:cubicBezTo>
                    <a:pt x="10846" y="4549"/>
                    <a:pt x="10619" y="4502"/>
                    <a:pt x="10401" y="4502"/>
                  </a:cubicBezTo>
                  <a:cubicBezTo>
                    <a:pt x="10285" y="4502"/>
                    <a:pt x="10171" y="4515"/>
                    <a:pt x="10076" y="4541"/>
                  </a:cubicBezTo>
                  <a:cubicBezTo>
                    <a:pt x="9953" y="4576"/>
                    <a:pt x="9869" y="4625"/>
                    <a:pt x="9848" y="4678"/>
                  </a:cubicBezTo>
                  <a:cubicBezTo>
                    <a:pt x="9736" y="4951"/>
                    <a:pt x="9446" y="4951"/>
                    <a:pt x="9190" y="4951"/>
                  </a:cubicBezTo>
                  <a:lnTo>
                    <a:pt x="9180" y="4951"/>
                  </a:lnTo>
                  <a:cubicBezTo>
                    <a:pt x="9152" y="4951"/>
                    <a:pt x="9064" y="4951"/>
                    <a:pt x="9029" y="4884"/>
                  </a:cubicBezTo>
                  <a:cubicBezTo>
                    <a:pt x="8991" y="4811"/>
                    <a:pt x="9047" y="4730"/>
                    <a:pt x="9099" y="4650"/>
                  </a:cubicBezTo>
                  <a:cubicBezTo>
                    <a:pt x="9117" y="4625"/>
                    <a:pt x="9131" y="4601"/>
                    <a:pt x="9145" y="4576"/>
                  </a:cubicBezTo>
                  <a:cubicBezTo>
                    <a:pt x="9082" y="4520"/>
                    <a:pt x="9075" y="4425"/>
                    <a:pt x="9071" y="4338"/>
                  </a:cubicBezTo>
                  <a:cubicBezTo>
                    <a:pt x="9068" y="4212"/>
                    <a:pt x="9054" y="4180"/>
                    <a:pt x="9012" y="4173"/>
                  </a:cubicBezTo>
                  <a:cubicBezTo>
                    <a:pt x="9011" y="4173"/>
                    <a:pt x="9011" y="4173"/>
                    <a:pt x="9011" y="4173"/>
                  </a:cubicBezTo>
                  <a:cubicBezTo>
                    <a:pt x="8968" y="4173"/>
                    <a:pt x="8871" y="4353"/>
                    <a:pt x="8823" y="4439"/>
                  </a:cubicBezTo>
                  <a:cubicBezTo>
                    <a:pt x="8693" y="4669"/>
                    <a:pt x="8533" y="4951"/>
                    <a:pt x="8294" y="4951"/>
                  </a:cubicBezTo>
                  <a:cubicBezTo>
                    <a:pt x="8288" y="4951"/>
                    <a:pt x="8282" y="4951"/>
                    <a:pt x="8277" y="4951"/>
                  </a:cubicBezTo>
                  <a:cubicBezTo>
                    <a:pt x="8025" y="4937"/>
                    <a:pt x="7877" y="4629"/>
                    <a:pt x="7734" y="4334"/>
                  </a:cubicBezTo>
                  <a:cubicBezTo>
                    <a:pt x="7636" y="4135"/>
                    <a:pt x="7534" y="3932"/>
                    <a:pt x="7419" y="3848"/>
                  </a:cubicBezTo>
                  <a:cubicBezTo>
                    <a:pt x="7265" y="3737"/>
                    <a:pt x="7146" y="3701"/>
                    <a:pt x="7099" y="3701"/>
                  </a:cubicBezTo>
                  <a:cubicBezTo>
                    <a:pt x="7097" y="3701"/>
                    <a:pt x="7095" y="3701"/>
                    <a:pt x="7093" y="3701"/>
                  </a:cubicBezTo>
                  <a:cubicBezTo>
                    <a:pt x="7111" y="3757"/>
                    <a:pt x="7142" y="3806"/>
                    <a:pt x="7181" y="3851"/>
                  </a:cubicBezTo>
                  <a:cubicBezTo>
                    <a:pt x="7240" y="3925"/>
                    <a:pt x="7289" y="4009"/>
                    <a:pt x="7261" y="4079"/>
                  </a:cubicBezTo>
                  <a:cubicBezTo>
                    <a:pt x="7230" y="4145"/>
                    <a:pt x="7160" y="4149"/>
                    <a:pt x="7093" y="4156"/>
                  </a:cubicBezTo>
                  <a:cubicBezTo>
                    <a:pt x="7065" y="4159"/>
                    <a:pt x="7009" y="4166"/>
                    <a:pt x="7002" y="4177"/>
                  </a:cubicBezTo>
                  <a:cubicBezTo>
                    <a:pt x="6999" y="4184"/>
                    <a:pt x="6999" y="4191"/>
                    <a:pt x="7002" y="4198"/>
                  </a:cubicBezTo>
                  <a:cubicBezTo>
                    <a:pt x="7016" y="4352"/>
                    <a:pt x="6869" y="4506"/>
                    <a:pt x="6740" y="4587"/>
                  </a:cubicBezTo>
                  <a:cubicBezTo>
                    <a:pt x="6688" y="4620"/>
                    <a:pt x="6621" y="4652"/>
                    <a:pt x="6564" y="4652"/>
                  </a:cubicBezTo>
                  <a:cubicBezTo>
                    <a:pt x="6544" y="4652"/>
                    <a:pt x="6525" y="4648"/>
                    <a:pt x="6509" y="4639"/>
                  </a:cubicBezTo>
                  <a:cubicBezTo>
                    <a:pt x="6481" y="4622"/>
                    <a:pt x="6463" y="4587"/>
                    <a:pt x="6467" y="4551"/>
                  </a:cubicBezTo>
                  <a:cubicBezTo>
                    <a:pt x="6467" y="4537"/>
                    <a:pt x="6456" y="4516"/>
                    <a:pt x="6425" y="4506"/>
                  </a:cubicBezTo>
                  <a:cubicBezTo>
                    <a:pt x="6408" y="4499"/>
                    <a:pt x="6388" y="4495"/>
                    <a:pt x="6365" y="4495"/>
                  </a:cubicBezTo>
                  <a:cubicBezTo>
                    <a:pt x="6285" y="4495"/>
                    <a:pt x="6170" y="4544"/>
                    <a:pt x="6050" y="4688"/>
                  </a:cubicBezTo>
                  <a:cubicBezTo>
                    <a:pt x="5892" y="4871"/>
                    <a:pt x="5731" y="4971"/>
                    <a:pt x="5602" y="4971"/>
                  </a:cubicBezTo>
                  <a:cubicBezTo>
                    <a:pt x="5582" y="4971"/>
                    <a:pt x="5564" y="4969"/>
                    <a:pt x="5546" y="4965"/>
                  </a:cubicBezTo>
                  <a:cubicBezTo>
                    <a:pt x="5490" y="4951"/>
                    <a:pt x="5444" y="4912"/>
                    <a:pt x="5423" y="4856"/>
                  </a:cubicBezTo>
                  <a:cubicBezTo>
                    <a:pt x="5273" y="4867"/>
                    <a:pt x="4730" y="5164"/>
                    <a:pt x="4695" y="5266"/>
                  </a:cubicBezTo>
                  <a:cubicBezTo>
                    <a:pt x="4709" y="5332"/>
                    <a:pt x="4692" y="5402"/>
                    <a:pt x="4646" y="5451"/>
                  </a:cubicBezTo>
                  <a:cubicBezTo>
                    <a:pt x="4577" y="5537"/>
                    <a:pt x="4447" y="5585"/>
                    <a:pt x="4293" y="5585"/>
                  </a:cubicBezTo>
                  <a:cubicBezTo>
                    <a:pt x="4282" y="5585"/>
                    <a:pt x="4272" y="5585"/>
                    <a:pt x="4261" y="5584"/>
                  </a:cubicBezTo>
                  <a:cubicBezTo>
                    <a:pt x="4139" y="5577"/>
                    <a:pt x="4104" y="5525"/>
                    <a:pt x="4093" y="5479"/>
                  </a:cubicBezTo>
                  <a:cubicBezTo>
                    <a:pt x="4065" y="5353"/>
                    <a:pt x="4261" y="5213"/>
                    <a:pt x="4366" y="5157"/>
                  </a:cubicBezTo>
                  <a:cubicBezTo>
                    <a:pt x="4429" y="5126"/>
                    <a:pt x="4524" y="5059"/>
                    <a:pt x="4636" y="4982"/>
                  </a:cubicBezTo>
                  <a:cubicBezTo>
                    <a:pt x="4898" y="4804"/>
                    <a:pt x="5227" y="4580"/>
                    <a:pt x="5444" y="4544"/>
                  </a:cubicBezTo>
                  <a:cubicBezTo>
                    <a:pt x="5745" y="4495"/>
                    <a:pt x="6197" y="4285"/>
                    <a:pt x="6246" y="4198"/>
                  </a:cubicBezTo>
                  <a:cubicBezTo>
                    <a:pt x="6226" y="4196"/>
                    <a:pt x="6205" y="4196"/>
                    <a:pt x="6184" y="4196"/>
                  </a:cubicBezTo>
                  <a:cubicBezTo>
                    <a:pt x="6154" y="4196"/>
                    <a:pt x="6124" y="4197"/>
                    <a:pt x="6096" y="4201"/>
                  </a:cubicBezTo>
                  <a:cubicBezTo>
                    <a:pt x="6052" y="4207"/>
                    <a:pt x="6008" y="4209"/>
                    <a:pt x="5964" y="4209"/>
                  </a:cubicBezTo>
                  <a:cubicBezTo>
                    <a:pt x="5921" y="4209"/>
                    <a:pt x="5877" y="4207"/>
                    <a:pt x="5833" y="4201"/>
                  </a:cubicBezTo>
                  <a:cubicBezTo>
                    <a:pt x="5821" y="4199"/>
                    <a:pt x="5809" y="4198"/>
                    <a:pt x="5796" y="4198"/>
                  </a:cubicBezTo>
                  <a:cubicBezTo>
                    <a:pt x="5669" y="4198"/>
                    <a:pt x="5470" y="4299"/>
                    <a:pt x="5276" y="4397"/>
                  </a:cubicBezTo>
                  <a:cubicBezTo>
                    <a:pt x="5189" y="4439"/>
                    <a:pt x="5101" y="4485"/>
                    <a:pt x="5010" y="4523"/>
                  </a:cubicBezTo>
                  <a:cubicBezTo>
                    <a:pt x="4888" y="4573"/>
                    <a:pt x="4765" y="4611"/>
                    <a:pt x="4636" y="4632"/>
                  </a:cubicBezTo>
                  <a:cubicBezTo>
                    <a:pt x="4559" y="4650"/>
                    <a:pt x="4440" y="4678"/>
                    <a:pt x="4426" y="4699"/>
                  </a:cubicBezTo>
                  <a:cubicBezTo>
                    <a:pt x="4426" y="4709"/>
                    <a:pt x="4429" y="4716"/>
                    <a:pt x="4436" y="4727"/>
                  </a:cubicBezTo>
                  <a:cubicBezTo>
                    <a:pt x="4461" y="4765"/>
                    <a:pt x="4464" y="4818"/>
                    <a:pt x="4440" y="4863"/>
                  </a:cubicBezTo>
                  <a:cubicBezTo>
                    <a:pt x="4413" y="4896"/>
                    <a:pt x="4376" y="4906"/>
                    <a:pt x="4332" y="4906"/>
                  </a:cubicBezTo>
                  <a:cubicBezTo>
                    <a:pt x="4300" y="4906"/>
                    <a:pt x="4264" y="4900"/>
                    <a:pt x="4226" y="4895"/>
                  </a:cubicBezTo>
                  <a:cubicBezTo>
                    <a:pt x="4191" y="4890"/>
                    <a:pt x="4140" y="4883"/>
                    <a:pt x="4101" y="4883"/>
                  </a:cubicBezTo>
                  <a:cubicBezTo>
                    <a:pt x="4073" y="4883"/>
                    <a:pt x="4051" y="4887"/>
                    <a:pt x="4044" y="4898"/>
                  </a:cubicBezTo>
                  <a:cubicBezTo>
                    <a:pt x="4014" y="4953"/>
                    <a:pt x="3959" y="4984"/>
                    <a:pt x="3901" y="4984"/>
                  </a:cubicBezTo>
                  <a:cubicBezTo>
                    <a:pt x="3893" y="4984"/>
                    <a:pt x="3884" y="4983"/>
                    <a:pt x="3876" y="4982"/>
                  </a:cubicBezTo>
                  <a:cubicBezTo>
                    <a:pt x="3817" y="4972"/>
                    <a:pt x="3771" y="4926"/>
                    <a:pt x="3761" y="4867"/>
                  </a:cubicBezTo>
                  <a:cubicBezTo>
                    <a:pt x="3750" y="4821"/>
                    <a:pt x="3768" y="4776"/>
                    <a:pt x="3803" y="4748"/>
                  </a:cubicBezTo>
                  <a:cubicBezTo>
                    <a:pt x="3750" y="4720"/>
                    <a:pt x="3694" y="4702"/>
                    <a:pt x="3638" y="4695"/>
                  </a:cubicBezTo>
                  <a:cubicBezTo>
                    <a:pt x="3624" y="4776"/>
                    <a:pt x="3547" y="4919"/>
                    <a:pt x="3211" y="4919"/>
                  </a:cubicBezTo>
                  <a:cubicBezTo>
                    <a:pt x="3032" y="4919"/>
                    <a:pt x="2854" y="5010"/>
                    <a:pt x="2829" y="5084"/>
                  </a:cubicBezTo>
                  <a:cubicBezTo>
                    <a:pt x="2826" y="5094"/>
                    <a:pt x="2819" y="5119"/>
                    <a:pt x="2864" y="5150"/>
                  </a:cubicBezTo>
                  <a:lnTo>
                    <a:pt x="2917" y="5189"/>
                  </a:lnTo>
                  <a:cubicBezTo>
                    <a:pt x="3046" y="5287"/>
                    <a:pt x="3134" y="5353"/>
                    <a:pt x="3141" y="5441"/>
                  </a:cubicBezTo>
                  <a:cubicBezTo>
                    <a:pt x="3144" y="5490"/>
                    <a:pt x="3123" y="5535"/>
                    <a:pt x="3088" y="5567"/>
                  </a:cubicBezTo>
                  <a:cubicBezTo>
                    <a:pt x="3064" y="5592"/>
                    <a:pt x="3035" y="5602"/>
                    <a:pt x="3003" y="5602"/>
                  </a:cubicBezTo>
                  <a:cubicBezTo>
                    <a:pt x="2940" y="5602"/>
                    <a:pt x="2864" y="5563"/>
                    <a:pt x="2780" y="5521"/>
                  </a:cubicBezTo>
                  <a:cubicBezTo>
                    <a:pt x="2651" y="5454"/>
                    <a:pt x="2478" y="5365"/>
                    <a:pt x="2277" y="5365"/>
                  </a:cubicBezTo>
                  <a:cubicBezTo>
                    <a:pt x="2259" y="5365"/>
                    <a:pt x="2241" y="5366"/>
                    <a:pt x="2224" y="5367"/>
                  </a:cubicBezTo>
                  <a:cubicBezTo>
                    <a:pt x="2207" y="5369"/>
                    <a:pt x="2189" y="5370"/>
                    <a:pt x="2170" y="5370"/>
                  </a:cubicBezTo>
                  <a:cubicBezTo>
                    <a:pt x="1792" y="5370"/>
                    <a:pt x="1174" y="5036"/>
                    <a:pt x="963" y="4842"/>
                  </a:cubicBezTo>
                  <a:cubicBezTo>
                    <a:pt x="925" y="4814"/>
                    <a:pt x="900" y="4776"/>
                    <a:pt x="883" y="4734"/>
                  </a:cubicBezTo>
                  <a:cubicBezTo>
                    <a:pt x="823" y="4713"/>
                    <a:pt x="624" y="4713"/>
                    <a:pt x="463" y="4713"/>
                  </a:cubicBezTo>
                  <a:cubicBezTo>
                    <a:pt x="316" y="4713"/>
                    <a:pt x="148" y="4713"/>
                    <a:pt x="1" y="4699"/>
                  </a:cubicBezTo>
                  <a:lnTo>
                    <a:pt x="1" y="12975"/>
                  </a:lnTo>
                  <a:cubicBezTo>
                    <a:pt x="54" y="13009"/>
                    <a:pt x="115" y="13036"/>
                    <a:pt x="151" y="13036"/>
                  </a:cubicBezTo>
                  <a:cubicBezTo>
                    <a:pt x="162" y="13036"/>
                    <a:pt x="171" y="13033"/>
                    <a:pt x="176" y="13027"/>
                  </a:cubicBezTo>
                  <a:cubicBezTo>
                    <a:pt x="217" y="12975"/>
                    <a:pt x="272" y="12966"/>
                    <a:pt x="328" y="12966"/>
                  </a:cubicBezTo>
                  <a:cubicBezTo>
                    <a:pt x="348" y="12966"/>
                    <a:pt x="367" y="12967"/>
                    <a:pt x="386" y="12968"/>
                  </a:cubicBezTo>
                  <a:cubicBezTo>
                    <a:pt x="406" y="12969"/>
                    <a:pt x="426" y="12970"/>
                    <a:pt x="447" y="12970"/>
                  </a:cubicBezTo>
                  <a:cubicBezTo>
                    <a:pt x="534" y="12970"/>
                    <a:pt x="620" y="12952"/>
                    <a:pt x="697" y="12915"/>
                  </a:cubicBezTo>
                  <a:cubicBezTo>
                    <a:pt x="759" y="12885"/>
                    <a:pt x="813" y="12873"/>
                    <a:pt x="860" y="12873"/>
                  </a:cubicBezTo>
                  <a:cubicBezTo>
                    <a:pt x="921" y="12873"/>
                    <a:pt x="968" y="12893"/>
                    <a:pt x="1002" y="12915"/>
                  </a:cubicBezTo>
                  <a:cubicBezTo>
                    <a:pt x="1131" y="12996"/>
                    <a:pt x="1163" y="13167"/>
                    <a:pt x="1163" y="13248"/>
                  </a:cubicBezTo>
                  <a:cubicBezTo>
                    <a:pt x="1163" y="13290"/>
                    <a:pt x="1310" y="13405"/>
                    <a:pt x="1397" y="13475"/>
                  </a:cubicBezTo>
                  <a:cubicBezTo>
                    <a:pt x="1509" y="13559"/>
                    <a:pt x="1611" y="13654"/>
                    <a:pt x="1699" y="13759"/>
                  </a:cubicBezTo>
                  <a:cubicBezTo>
                    <a:pt x="1727" y="13790"/>
                    <a:pt x="1751" y="13822"/>
                    <a:pt x="1772" y="13853"/>
                  </a:cubicBezTo>
                  <a:cubicBezTo>
                    <a:pt x="1867" y="13985"/>
                    <a:pt x="1914" y="14042"/>
                    <a:pt x="1967" y="14042"/>
                  </a:cubicBezTo>
                  <a:cubicBezTo>
                    <a:pt x="1974" y="14042"/>
                    <a:pt x="1981" y="14041"/>
                    <a:pt x="1989" y="14039"/>
                  </a:cubicBezTo>
                  <a:cubicBezTo>
                    <a:pt x="2003" y="14032"/>
                    <a:pt x="2017" y="14025"/>
                    <a:pt x="2031" y="14018"/>
                  </a:cubicBezTo>
                  <a:cubicBezTo>
                    <a:pt x="2091" y="13983"/>
                    <a:pt x="2150" y="13951"/>
                    <a:pt x="2213" y="13923"/>
                  </a:cubicBezTo>
                  <a:cubicBezTo>
                    <a:pt x="2357" y="13860"/>
                    <a:pt x="2500" y="13794"/>
                    <a:pt x="2500" y="13685"/>
                  </a:cubicBezTo>
                  <a:cubicBezTo>
                    <a:pt x="2500" y="13524"/>
                    <a:pt x="2728" y="13451"/>
                    <a:pt x="2938" y="13451"/>
                  </a:cubicBezTo>
                  <a:cubicBezTo>
                    <a:pt x="2966" y="13451"/>
                    <a:pt x="2994" y="13451"/>
                    <a:pt x="3018" y="13454"/>
                  </a:cubicBezTo>
                  <a:cubicBezTo>
                    <a:pt x="3148" y="13468"/>
                    <a:pt x="3253" y="13507"/>
                    <a:pt x="3312" y="13570"/>
                  </a:cubicBezTo>
                  <a:cubicBezTo>
                    <a:pt x="3319" y="13577"/>
                    <a:pt x="3326" y="13584"/>
                    <a:pt x="3333" y="13594"/>
                  </a:cubicBezTo>
                  <a:lnTo>
                    <a:pt x="3333" y="13598"/>
                  </a:lnTo>
                  <a:cubicBezTo>
                    <a:pt x="3340" y="13605"/>
                    <a:pt x="3344" y="13612"/>
                    <a:pt x="3347" y="13619"/>
                  </a:cubicBezTo>
                  <a:lnTo>
                    <a:pt x="3351" y="13626"/>
                  </a:lnTo>
                  <a:cubicBezTo>
                    <a:pt x="3354" y="13633"/>
                    <a:pt x="3358" y="13640"/>
                    <a:pt x="3361" y="13647"/>
                  </a:cubicBezTo>
                  <a:lnTo>
                    <a:pt x="3365" y="13654"/>
                  </a:lnTo>
                  <a:cubicBezTo>
                    <a:pt x="3365" y="13661"/>
                    <a:pt x="3368" y="13668"/>
                    <a:pt x="3368" y="13678"/>
                  </a:cubicBezTo>
                  <a:lnTo>
                    <a:pt x="3368" y="13685"/>
                  </a:lnTo>
                  <a:cubicBezTo>
                    <a:pt x="3372" y="13696"/>
                    <a:pt x="3372" y="13706"/>
                    <a:pt x="3372" y="13717"/>
                  </a:cubicBezTo>
                  <a:cubicBezTo>
                    <a:pt x="3372" y="13811"/>
                    <a:pt x="3533" y="13951"/>
                    <a:pt x="3722" y="14109"/>
                  </a:cubicBezTo>
                  <a:cubicBezTo>
                    <a:pt x="3971" y="14322"/>
                    <a:pt x="4310" y="14613"/>
                    <a:pt x="4545" y="15026"/>
                  </a:cubicBezTo>
                  <a:cubicBezTo>
                    <a:pt x="4643" y="15198"/>
                    <a:pt x="4716" y="15341"/>
                    <a:pt x="4772" y="15457"/>
                  </a:cubicBezTo>
                  <a:cubicBezTo>
                    <a:pt x="4972" y="15852"/>
                    <a:pt x="5031" y="15968"/>
                    <a:pt x="5483" y="16146"/>
                  </a:cubicBezTo>
                  <a:cubicBezTo>
                    <a:pt x="6089" y="16384"/>
                    <a:pt x="6141" y="16538"/>
                    <a:pt x="6036" y="16811"/>
                  </a:cubicBezTo>
                  <a:cubicBezTo>
                    <a:pt x="6019" y="16857"/>
                    <a:pt x="6047" y="16899"/>
                    <a:pt x="6099" y="16955"/>
                  </a:cubicBezTo>
                  <a:lnTo>
                    <a:pt x="6124" y="16983"/>
                  </a:lnTo>
                  <a:cubicBezTo>
                    <a:pt x="6183" y="17043"/>
                    <a:pt x="6243" y="17109"/>
                    <a:pt x="6232" y="17193"/>
                  </a:cubicBezTo>
                  <a:cubicBezTo>
                    <a:pt x="6222" y="17256"/>
                    <a:pt x="6183" y="17312"/>
                    <a:pt x="6124" y="17344"/>
                  </a:cubicBezTo>
                  <a:lnTo>
                    <a:pt x="6089" y="17368"/>
                  </a:lnTo>
                  <a:lnTo>
                    <a:pt x="6064" y="17386"/>
                  </a:lnTo>
                  <a:lnTo>
                    <a:pt x="6047" y="17400"/>
                  </a:lnTo>
                  <a:lnTo>
                    <a:pt x="6019" y="17417"/>
                  </a:lnTo>
                  <a:lnTo>
                    <a:pt x="6005" y="17428"/>
                  </a:lnTo>
                  <a:lnTo>
                    <a:pt x="5973" y="17452"/>
                  </a:lnTo>
                  <a:lnTo>
                    <a:pt x="5959" y="17459"/>
                  </a:lnTo>
                  <a:lnTo>
                    <a:pt x="5924" y="17484"/>
                  </a:lnTo>
                  <a:lnTo>
                    <a:pt x="5917" y="17491"/>
                  </a:lnTo>
                  <a:lnTo>
                    <a:pt x="5791" y="17582"/>
                  </a:lnTo>
                  <a:cubicBezTo>
                    <a:pt x="5812" y="17638"/>
                    <a:pt x="5875" y="17687"/>
                    <a:pt x="5952" y="17750"/>
                  </a:cubicBezTo>
                  <a:lnTo>
                    <a:pt x="5991" y="17781"/>
                  </a:lnTo>
                  <a:cubicBezTo>
                    <a:pt x="6026" y="17806"/>
                    <a:pt x="6047" y="17848"/>
                    <a:pt x="6043" y="17893"/>
                  </a:cubicBezTo>
                  <a:cubicBezTo>
                    <a:pt x="6033" y="17960"/>
                    <a:pt x="5963" y="17991"/>
                    <a:pt x="5903" y="18016"/>
                  </a:cubicBezTo>
                  <a:lnTo>
                    <a:pt x="5865" y="18033"/>
                  </a:lnTo>
                  <a:cubicBezTo>
                    <a:pt x="5928" y="18103"/>
                    <a:pt x="5921" y="18191"/>
                    <a:pt x="5917" y="18264"/>
                  </a:cubicBezTo>
                  <a:cubicBezTo>
                    <a:pt x="5910" y="18334"/>
                    <a:pt x="5907" y="18387"/>
                    <a:pt x="5949" y="18429"/>
                  </a:cubicBezTo>
                  <a:cubicBezTo>
                    <a:pt x="5986" y="18471"/>
                    <a:pt x="6040" y="18489"/>
                    <a:pt x="6097" y="18489"/>
                  </a:cubicBezTo>
                  <a:cubicBezTo>
                    <a:pt x="6177" y="18489"/>
                    <a:pt x="6265" y="18454"/>
                    <a:pt x="6330" y="18401"/>
                  </a:cubicBezTo>
                  <a:cubicBezTo>
                    <a:pt x="6358" y="18371"/>
                    <a:pt x="6395" y="18357"/>
                    <a:pt x="6432" y="18357"/>
                  </a:cubicBezTo>
                  <a:cubicBezTo>
                    <a:pt x="6467" y="18357"/>
                    <a:pt x="6501" y="18369"/>
                    <a:pt x="6530" y="18394"/>
                  </a:cubicBezTo>
                  <a:cubicBezTo>
                    <a:pt x="6614" y="18467"/>
                    <a:pt x="6642" y="18646"/>
                    <a:pt x="6551" y="18800"/>
                  </a:cubicBezTo>
                  <a:cubicBezTo>
                    <a:pt x="6505" y="18870"/>
                    <a:pt x="6544" y="18908"/>
                    <a:pt x="6561" y="18919"/>
                  </a:cubicBezTo>
                  <a:cubicBezTo>
                    <a:pt x="6576" y="18931"/>
                    <a:pt x="6593" y="18936"/>
                    <a:pt x="6610" y="18936"/>
                  </a:cubicBezTo>
                  <a:cubicBezTo>
                    <a:pt x="6633" y="18936"/>
                    <a:pt x="6657" y="18925"/>
                    <a:pt x="6673" y="18905"/>
                  </a:cubicBezTo>
                  <a:cubicBezTo>
                    <a:pt x="6698" y="18873"/>
                    <a:pt x="6736" y="18852"/>
                    <a:pt x="6778" y="18852"/>
                  </a:cubicBezTo>
                  <a:cubicBezTo>
                    <a:pt x="6781" y="18852"/>
                    <a:pt x="6784" y="18852"/>
                    <a:pt x="6787" y="18852"/>
                  </a:cubicBezTo>
                  <a:cubicBezTo>
                    <a:pt x="6886" y="18852"/>
                    <a:pt x="6988" y="18961"/>
                    <a:pt x="7086" y="19062"/>
                  </a:cubicBezTo>
                  <a:cubicBezTo>
                    <a:pt x="7121" y="19101"/>
                    <a:pt x="7160" y="19136"/>
                    <a:pt x="7205" y="19168"/>
                  </a:cubicBezTo>
                  <a:cubicBezTo>
                    <a:pt x="7293" y="19217"/>
                    <a:pt x="7394" y="19336"/>
                    <a:pt x="7366" y="19437"/>
                  </a:cubicBezTo>
                  <a:cubicBezTo>
                    <a:pt x="7359" y="19465"/>
                    <a:pt x="7328" y="19535"/>
                    <a:pt x="7209" y="19535"/>
                  </a:cubicBezTo>
                  <a:cubicBezTo>
                    <a:pt x="7156" y="19535"/>
                    <a:pt x="7146" y="19588"/>
                    <a:pt x="7142" y="19623"/>
                  </a:cubicBezTo>
                  <a:cubicBezTo>
                    <a:pt x="7142" y="19679"/>
                    <a:pt x="7167" y="19731"/>
                    <a:pt x="7191" y="19731"/>
                  </a:cubicBezTo>
                  <a:cubicBezTo>
                    <a:pt x="7373" y="19749"/>
                    <a:pt x="7373" y="19955"/>
                    <a:pt x="7370" y="20064"/>
                  </a:cubicBezTo>
                  <a:lnTo>
                    <a:pt x="7370" y="20085"/>
                  </a:lnTo>
                  <a:cubicBezTo>
                    <a:pt x="7401" y="20143"/>
                    <a:pt x="7660" y="20253"/>
                    <a:pt x="7811" y="20253"/>
                  </a:cubicBezTo>
                  <a:cubicBezTo>
                    <a:pt x="7832" y="20253"/>
                    <a:pt x="7851" y="20251"/>
                    <a:pt x="7867" y="20246"/>
                  </a:cubicBezTo>
                  <a:cubicBezTo>
                    <a:pt x="7896" y="20237"/>
                    <a:pt x="7924" y="20233"/>
                    <a:pt x="7951" y="20233"/>
                  </a:cubicBezTo>
                  <a:cubicBezTo>
                    <a:pt x="8111" y="20233"/>
                    <a:pt x="8247" y="20371"/>
                    <a:pt x="8322" y="20508"/>
                  </a:cubicBezTo>
                  <a:cubicBezTo>
                    <a:pt x="8354" y="20564"/>
                    <a:pt x="8452" y="20620"/>
                    <a:pt x="8553" y="20641"/>
                  </a:cubicBezTo>
                  <a:cubicBezTo>
                    <a:pt x="8573" y="20649"/>
                    <a:pt x="8594" y="20653"/>
                    <a:pt x="8615" y="20653"/>
                  </a:cubicBezTo>
                  <a:cubicBezTo>
                    <a:pt x="8643" y="20653"/>
                    <a:pt x="8671" y="20646"/>
                    <a:pt x="8697" y="20634"/>
                  </a:cubicBezTo>
                  <a:cubicBezTo>
                    <a:pt x="8720" y="20612"/>
                    <a:pt x="8750" y="20601"/>
                    <a:pt x="8780" y="20601"/>
                  </a:cubicBezTo>
                  <a:cubicBezTo>
                    <a:pt x="8796" y="20601"/>
                    <a:pt x="8812" y="20604"/>
                    <a:pt x="8826" y="20610"/>
                  </a:cubicBezTo>
                  <a:cubicBezTo>
                    <a:pt x="8949" y="20659"/>
                    <a:pt x="8994" y="20900"/>
                    <a:pt x="9008" y="21005"/>
                  </a:cubicBezTo>
                  <a:cubicBezTo>
                    <a:pt x="9012" y="21026"/>
                    <a:pt x="9019" y="21033"/>
                    <a:pt x="9022" y="21033"/>
                  </a:cubicBezTo>
                  <a:cubicBezTo>
                    <a:pt x="9035" y="21042"/>
                    <a:pt x="9056" y="21046"/>
                    <a:pt x="9082" y="21046"/>
                  </a:cubicBezTo>
                  <a:cubicBezTo>
                    <a:pt x="9127" y="21046"/>
                    <a:pt x="9185" y="21035"/>
                    <a:pt x="9232" y="21026"/>
                  </a:cubicBezTo>
                  <a:cubicBezTo>
                    <a:pt x="9278" y="21019"/>
                    <a:pt x="9313" y="21012"/>
                    <a:pt x="9351" y="21009"/>
                  </a:cubicBezTo>
                  <a:cubicBezTo>
                    <a:pt x="9359" y="21008"/>
                    <a:pt x="9366" y="21008"/>
                    <a:pt x="9373" y="21008"/>
                  </a:cubicBezTo>
                  <a:cubicBezTo>
                    <a:pt x="9463" y="21008"/>
                    <a:pt x="9531" y="21069"/>
                    <a:pt x="9586" y="21117"/>
                  </a:cubicBezTo>
                  <a:cubicBezTo>
                    <a:pt x="9607" y="21135"/>
                    <a:pt x="9645" y="21170"/>
                    <a:pt x="9659" y="21170"/>
                  </a:cubicBezTo>
                  <a:cubicBezTo>
                    <a:pt x="9690" y="21158"/>
                    <a:pt x="9718" y="21153"/>
                    <a:pt x="9744" y="21153"/>
                  </a:cubicBezTo>
                  <a:cubicBezTo>
                    <a:pt x="9898" y="21153"/>
                    <a:pt x="9980" y="21338"/>
                    <a:pt x="10055" y="21499"/>
                  </a:cubicBezTo>
                  <a:cubicBezTo>
                    <a:pt x="10083" y="21562"/>
                    <a:pt x="10111" y="21625"/>
                    <a:pt x="10143" y="21678"/>
                  </a:cubicBezTo>
                  <a:lnTo>
                    <a:pt x="25119" y="21597"/>
                  </a:lnTo>
                  <a:cubicBezTo>
                    <a:pt x="25130" y="21492"/>
                    <a:pt x="25158" y="21363"/>
                    <a:pt x="25245" y="21321"/>
                  </a:cubicBezTo>
                  <a:cubicBezTo>
                    <a:pt x="25264" y="21312"/>
                    <a:pt x="25284" y="21308"/>
                    <a:pt x="25305" y="21308"/>
                  </a:cubicBezTo>
                  <a:cubicBezTo>
                    <a:pt x="25342" y="21308"/>
                    <a:pt x="25380" y="21322"/>
                    <a:pt x="25410" y="21349"/>
                  </a:cubicBezTo>
                  <a:cubicBezTo>
                    <a:pt x="25515" y="21426"/>
                    <a:pt x="25529" y="21534"/>
                    <a:pt x="25536" y="21611"/>
                  </a:cubicBezTo>
                  <a:cubicBezTo>
                    <a:pt x="25543" y="21699"/>
                    <a:pt x="25550" y="21734"/>
                    <a:pt x="25620" y="21758"/>
                  </a:cubicBezTo>
                  <a:cubicBezTo>
                    <a:pt x="25686" y="21786"/>
                    <a:pt x="25753" y="21818"/>
                    <a:pt x="25819" y="21853"/>
                  </a:cubicBezTo>
                  <a:cubicBezTo>
                    <a:pt x="25896" y="21891"/>
                    <a:pt x="25967" y="21927"/>
                    <a:pt x="26015" y="21927"/>
                  </a:cubicBezTo>
                  <a:cubicBezTo>
                    <a:pt x="26024" y="21927"/>
                    <a:pt x="26033" y="21925"/>
                    <a:pt x="26040" y="21923"/>
                  </a:cubicBezTo>
                  <a:cubicBezTo>
                    <a:pt x="26054" y="21916"/>
                    <a:pt x="26075" y="21905"/>
                    <a:pt x="26092" y="21895"/>
                  </a:cubicBezTo>
                  <a:cubicBezTo>
                    <a:pt x="26155" y="21862"/>
                    <a:pt x="26246" y="21815"/>
                    <a:pt x="26347" y="21815"/>
                  </a:cubicBezTo>
                  <a:cubicBezTo>
                    <a:pt x="26433" y="21815"/>
                    <a:pt x="26526" y="21849"/>
                    <a:pt x="26618" y="21954"/>
                  </a:cubicBezTo>
                  <a:cubicBezTo>
                    <a:pt x="26663" y="22018"/>
                    <a:pt x="26734" y="22055"/>
                    <a:pt x="26809" y="22055"/>
                  </a:cubicBezTo>
                  <a:cubicBezTo>
                    <a:pt x="26821" y="22055"/>
                    <a:pt x="26833" y="22054"/>
                    <a:pt x="26845" y="22052"/>
                  </a:cubicBezTo>
                  <a:cubicBezTo>
                    <a:pt x="26859" y="22052"/>
                    <a:pt x="26873" y="22051"/>
                    <a:pt x="26887" y="22051"/>
                  </a:cubicBezTo>
                  <a:cubicBezTo>
                    <a:pt x="26948" y="22051"/>
                    <a:pt x="27016" y="22063"/>
                    <a:pt x="27073" y="22136"/>
                  </a:cubicBezTo>
                  <a:cubicBezTo>
                    <a:pt x="27080" y="22147"/>
                    <a:pt x="27090" y="22157"/>
                    <a:pt x="27101" y="22168"/>
                  </a:cubicBezTo>
                  <a:cubicBezTo>
                    <a:pt x="27153" y="22231"/>
                    <a:pt x="27227" y="22273"/>
                    <a:pt x="27311" y="22283"/>
                  </a:cubicBezTo>
                  <a:cubicBezTo>
                    <a:pt x="27360" y="22280"/>
                    <a:pt x="27409" y="22255"/>
                    <a:pt x="27437" y="22217"/>
                  </a:cubicBezTo>
                  <a:cubicBezTo>
                    <a:pt x="27444" y="22206"/>
                    <a:pt x="27454" y="22196"/>
                    <a:pt x="27465" y="22189"/>
                  </a:cubicBezTo>
                  <a:lnTo>
                    <a:pt x="27468" y="22185"/>
                  </a:lnTo>
                  <a:cubicBezTo>
                    <a:pt x="27475" y="22178"/>
                    <a:pt x="27486" y="22171"/>
                    <a:pt x="27496" y="22168"/>
                  </a:cubicBezTo>
                  <a:lnTo>
                    <a:pt x="27503" y="22164"/>
                  </a:lnTo>
                  <a:cubicBezTo>
                    <a:pt x="27514" y="22161"/>
                    <a:pt x="27521" y="22157"/>
                    <a:pt x="27531" y="22154"/>
                  </a:cubicBezTo>
                  <a:lnTo>
                    <a:pt x="27545" y="22150"/>
                  </a:lnTo>
                  <a:cubicBezTo>
                    <a:pt x="27552" y="22147"/>
                    <a:pt x="27563" y="22143"/>
                    <a:pt x="27573" y="22143"/>
                  </a:cubicBezTo>
                  <a:lnTo>
                    <a:pt x="27587" y="22143"/>
                  </a:lnTo>
                  <a:cubicBezTo>
                    <a:pt x="27598" y="22143"/>
                    <a:pt x="27608" y="22140"/>
                    <a:pt x="27615" y="22140"/>
                  </a:cubicBezTo>
                  <a:lnTo>
                    <a:pt x="27713" y="22140"/>
                  </a:lnTo>
                  <a:lnTo>
                    <a:pt x="27748" y="22143"/>
                  </a:lnTo>
                  <a:lnTo>
                    <a:pt x="27769" y="22147"/>
                  </a:lnTo>
                  <a:lnTo>
                    <a:pt x="27811" y="22154"/>
                  </a:lnTo>
                  <a:lnTo>
                    <a:pt x="27822" y="22154"/>
                  </a:lnTo>
                  <a:lnTo>
                    <a:pt x="27878" y="22168"/>
                  </a:lnTo>
                  <a:lnTo>
                    <a:pt x="27881" y="22168"/>
                  </a:lnTo>
                  <a:cubicBezTo>
                    <a:pt x="28007" y="22199"/>
                    <a:pt x="28133" y="22241"/>
                    <a:pt x="28256" y="22290"/>
                  </a:cubicBezTo>
                  <a:cubicBezTo>
                    <a:pt x="28347" y="22203"/>
                    <a:pt x="28431" y="22108"/>
                    <a:pt x="28508" y="22007"/>
                  </a:cubicBezTo>
                  <a:cubicBezTo>
                    <a:pt x="28662" y="21814"/>
                    <a:pt x="28806" y="21632"/>
                    <a:pt x="28984" y="21632"/>
                  </a:cubicBezTo>
                  <a:cubicBezTo>
                    <a:pt x="29103" y="21632"/>
                    <a:pt x="30150" y="21646"/>
                    <a:pt x="30213" y="22175"/>
                  </a:cubicBezTo>
                  <a:cubicBezTo>
                    <a:pt x="30230" y="22318"/>
                    <a:pt x="30300" y="22329"/>
                    <a:pt x="30447" y="22332"/>
                  </a:cubicBezTo>
                  <a:cubicBezTo>
                    <a:pt x="30573" y="22332"/>
                    <a:pt x="30763" y="22339"/>
                    <a:pt x="30798" y="22584"/>
                  </a:cubicBezTo>
                  <a:cubicBezTo>
                    <a:pt x="30815" y="22735"/>
                    <a:pt x="30899" y="22875"/>
                    <a:pt x="30976" y="23001"/>
                  </a:cubicBezTo>
                  <a:cubicBezTo>
                    <a:pt x="31053" y="23123"/>
                    <a:pt x="31116" y="23225"/>
                    <a:pt x="31109" y="23327"/>
                  </a:cubicBezTo>
                  <a:lnTo>
                    <a:pt x="31116" y="23330"/>
                  </a:lnTo>
                  <a:lnTo>
                    <a:pt x="31158" y="23358"/>
                  </a:lnTo>
                  <a:lnTo>
                    <a:pt x="31172" y="23365"/>
                  </a:lnTo>
                  <a:lnTo>
                    <a:pt x="31225" y="23404"/>
                  </a:lnTo>
                  <a:lnTo>
                    <a:pt x="31239" y="23411"/>
                  </a:lnTo>
                  <a:lnTo>
                    <a:pt x="31288" y="23446"/>
                  </a:lnTo>
                  <a:lnTo>
                    <a:pt x="31302" y="23456"/>
                  </a:lnTo>
                  <a:lnTo>
                    <a:pt x="31358" y="23498"/>
                  </a:lnTo>
                  <a:lnTo>
                    <a:pt x="31365" y="23505"/>
                  </a:lnTo>
                  <a:cubicBezTo>
                    <a:pt x="31402" y="23497"/>
                    <a:pt x="31448" y="23494"/>
                    <a:pt x="31499" y="23494"/>
                  </a:cubicBezTo>
                  <a:cubicBezTo>
                    <a:pt x="31704" y="23494"/>
                    <a:pt x="31998" y="23551"/>
                    <a:pt x="32208" y="23624"/>
                  </a:cubicBezTo>
                  <a:cubicBezTo>
                    <a:pt x="32276" y="23650"/>
                    <a:pt x="32357" y="23657"/>
                    <a:pt x="32441" y="23657"/>
                  </a:cubicBezTo>
                  <a:cubicBezTo>
                    <a:pt x="32493" y="23657"/>
                    <a:pt x="32545" y="23655"/>
                    <a:pt x="32597" y="23652"/>
                  </a:cubicBezTo>
                  <a:cubicBezTo>
                    <a:pt x="32650" y="23649"/>
                    <a:pt x="32704" y="23646"/>
                    <a:pt x="32759" y="23646"/>
                  </a:cubicBezTo>
                  <a:cubicBezTo>
                    <a:pt x="32964" y="23646"/>
                    <a:pt x="33166" y="23688"/>
                    <a:pt x="33266" y="23929"/>
                  </a:cubicBezTo>
                  <a:cubicBezTo>
                    <a:pt x="33322" y="24055"/>
                    <a:pt x="33388" y="24174"/>
                    <a:pt x="33465" y="24289"/>
                  </a:cubicBezTo>
                  <a:cubicBezTo>
                    <a:pt x="33574" y="24454"/>
                    <a:pt x="33651" y="24576"/>
                    <a:pt x="33602" y="24674"/>
                  </a:cubicBezTo>
                  <a:cubicBezTo>
                    <a:pt x="33563" y="24751"/>
                    <a:pt x="33469" y="24765"/>
                    <a:pt x="33402" y="24772"/>
                  </a:cubicBezTo>
                  <a:cubicBezTo>
                    <a:pt x="33394" y="24773"/>
                    <a:pt x="33385" y="24773"/>
                    <a:pt x="33376" y="24773"/>
                  </a:cubicBezTo>
                  <a:cubicBezTo>
                    <a:pt x="33213" y="24773"/>
                    <a:pt x="33041" y="24681"/>
                    <a:pt x="32905" y="24604"/>
                  </a:cubicBezTo>
                  <a:cubicBezTo>
                    <a:pt x="32856" y="24580"/>
                    <a:pt x="32810" y="24555"/>
                    <a:pt x="32761" y="24534"/>
                  </a:cubicBezTo>
                  <a:lnTo>
                    <a:pt x="32761" y="24534"/>
                  </a:lnTo>
                  <a:cubicBezTo>
                    <a:pt x="32775" y="24622"/>
                    <a:pt x="32744" y="24713"/>
                    <a:pt x="32674" y="24769"/>
                  </a:cubicBezTo>
                  <a:cubicBezTo>
                    <a:pt x="32632" y="24814"/>
                    <a:pt x="32590" y="24853"/>
                    <a:pt x="32590" y="25021"/>
                  </a:cubicBezTo>
                  <a:cubicBezTo>
                    <a:pt x="32590" y="25319"/>
                    <a:pt x="32429" y="25746"/>
                    <a:pt x="32264" y="25886"/>
                  </a:cubicBezTo>
                  <a:cubicBezTo>
                    <a:pt x="32240" y="25907"/>
                    <a:pt x="32212" y="25924"/>
                    <a:pt x="32180" y="25931"/>
                  </a:cubicBezTo>
                  <a:cubicBezTo>
                    <a:pt x="32180" y="25945"/>
                    <a:pt x="32177" y="25956"/>
                    <a:pt x="32177" y="25970"/>
                  </a:cubicBezTo>
                  <a:lnTo>
                    <a:pt x="32177" y="25973"/>
                  </a:lnTo>
                  <a:lnTo>
                    <a:pt x="32177" y="26012"/>
                  </a:lnTo>
                  <a:lnTo>
                    <a:pt x="32177" y="26026"/>
                  </a:lnTo>
                  <a:cubicBezTo>
                    <a:pt x="32177" y="26040"/>
                    <a:pt x="32177" y="26054"/>
                    <a:pt x="32177" y="26064"/>
                  </a:cubicBezTo>
                  <a:lnTo>
                    <a:pt x="32177" y="26071"/>
                  </a:lnTo>
                  <a:cubicBezTo>
                    <a:pt x="32180" y="26085"/>
                    <a:pt x="32184" y="26099"/>
                    <a:pt x="32187" y="26113"/>
                  </a:cubicBezTo>
                  <a:cubicBezTo>
                    <a:pt x="32187" y="26117"/>
                    <a:pt x="32187" y="26120"/>
                    <a:pt x="32187" y="26124"/>
                  </a:cubicBezTo>
                  <a:cubicBezTo>
                    <a:pt x="32191" y="26138"/>
                    <a:pt x="32194" y="26148"/>
                    <a:pt x="32201" y="26159"/>
                  </a:cubicBezTo>
                  <a:lnTo>
                    <a:pt x="32205" y="26169"/>
                  </a:lnTo>
                  <a:cubicBezTo>
                    <a:pt x="32208" y="26180"/>
                    <a:pt x="32215" y="26190"/>
                    <a:pt x="32222" y="26204"/>
                  </a:cubicBezTo>
                  <a:lnTo>
                    <a:pt x="32254" y="26180"/>
                  </a:lnTo>
                  <a:cubicBezTo>
                    <a:pt x="32436" y="26042"/>
                    <a:pt x="32656" y="25878"/>
                    <a:pt x="32866" y="25878"/>
                  </a:cubicBezTo>
                  <a:cubicBezTo>
                    <a:pt x="32874" y="25878"/>
                    <a:pt x="32883" y="25878"/>
                    <a:pt x="32891" y="25879"/>
                  </a:cubicBezTo>
                  <a:cubicBezTo>
                    <a:pt x="33017" y="25886"/>
                    <a:pt x="33136" y="25917"/>
                    <a:pt x="33248" y="25966"/>
                  </a:cubicBezTo>
                  <a:cubicBezTo>
                    <a:pt x="33316" y="25994"/>
                    <a:pt x="33366" y="26015"/>
                    <a:pt x="33416" y="26015"/>
                  </a:cubicBezTo>
                  <a:cubicBezTo>
                    <a:pt x="33458" y="26015"/>
                    <a:pt x="33501" y="26000"/>
                    <a:pt x="33556" y="25963"/>
                  </a:cubicBezTo>
                  <a:cubicBezTo>
                    <a:pt x="33598" y="25931"/>
                    <a:pt x="33640" y="25903"/>
                    <a:pt x="33672" y="25879"/>
                  </a:cubicBezTo>
                  <a:cubicBezTo>
                    <a:pt x="33765" y="25809"/>
                    <a:pt x="33819" y="25768"/>
                    <a:pt x="33873" y="25768"/>
                  </a:cubicBezTo>
                  <a:cubicBezTo>
                    <a:pt x="33884" y="25768"/>
                    <a:pt x="33895" y="25770"/>
                    <a:pt x="33906" y="25774"/>
                  </a:cubicBezTo>
                  <a:cubicBezTo>
                    <a:pt x="33938" y="25784"/>
                    <a:pt x="33966" y="25809"/>
                    <a:pt x="33980" y="25840"/>
                  </a:cubicBezTo>
                  <a:lnTo>
                    <a:pt x="33983" y="25837"/>
                  </a:lnTo>
                  <a:lnTo>
                    <a:pt x="33997" y="25826"/>
                  </a:lnTo>
                  <a:lnTo>
                    <a:pt x="34001" y="25823"/>
                  </a:lnTo>
                  <a:lnTo>
                    <a:pt x="34008" y="25816"/>
                  </a:lnTo>
                  <a:lnTo>
                    <a:pt x="34011" y="25812"/>
                  </a:lnTo>
                  <a:lnTo>
                    <a:pt x="34015" y="25809"/>
                  </a:lnTo>
                  <a:lnTo>
                    <a:pt x="34015" y="25805"/>
                  </a:lnTo>
                  <a:lnTo>
                    <a:pt x="34015" y="25788"/>
                  </a:lnTo>
                  <a:lnTo>
                    <a:pt x="34015" y="25784"/>
                  </a:lnTo>
                  <a:lnTo>
                    <a:pt x="34015" y="25760"/>
                  </a:lnTo>
                  <a:lnTo>
                    <a:pt x="34015" y="25749"/>
                  </a:lnTo>
                  <a:cubicBezTo>
                    <a:pt x="34015" y="25739"/>
                    <a:pt x="34015" y="25728"/>
                    <a:pt x="34011" y="25721"/>
                  </a:cubicBezTo>
                  <a:lnTo>
                    <a:pt x="34011" y="25714"/>
                  </a:lnTo>
                  <a:cubicBezTo>
                    <a:pt x="34011" y="25700"/>
                    <a:pt x="34008" y="25686"/>
                    <a:pt x="34004" y="25672"/>
                  </a:cubicBezTo>
                  <a:lnTo>
                    <a:pt x="34004" y="25669"/>
                  </a:lnTo>
                  <a:cubicBezTo>
                    <a:pt x="33942" y="25678"/>
                    <a:pt x="33888" y="25685"/>
                    <a:pt x="33840" y="25685"/>
                  </a:cubicBezTo>
                  <a:cubicBezTo>
                    <a:pt x="33731" y="25685"/>
                    <a:pt x="33658" y="25647"/>
                    <a:pt x="33602" y="25508"/>
                  </a:cubicBezTo>
                  <a:cubicBezTo>
                    <a:pt x="33577" y="25441"/>
                    <a:pt x="33591" y="25368"/>
                    <a:pt x="33637" y="25319"/>
                  </a:cubicBezTo>
                  <a:cubicBezTo>
                    <a:pt x="33787" y="25122"/>
                    <a:pt x="34316" y="24972"/>
                    <a:pt x="34669" y="24972"/>
                  </a:cubicBezTo>
                  <a:cubicBezTo>
                    <a:pt x="34712" y="24972"/>
                    <a:pt x="34752" y="24974"/>
                    <a:pt x="34788" y="24979"/>
                  </a:cubicBezTo>
                  <a:cubicBezTo>
                    <a:pt x="34818" y="24983"/>
                    <a:pt x="34847" y="24985"/>
                    <a:pt x="34875" y="24985"/>
                  </a:cubicBezTo>
                  <a:cubicBezTo>
                    <a:pt x="34999" y="24985"/>
                    <a:pt x="35109" y="24951"/>
                    <a:pt x="35209" y="24919"/>
                  </a:cubicBezTo>
                  <a:cubicBezTo>
                    <a:pt x="35283" y="24895"/>
                    <a:pt x="35356" y="24873"/>
                    <a:pt x="35422" y="24873"/>
                  </a:cubicBezTo>
                  <a:cubicBezTo>
                    <a:pt x="35462" y="24873"/>
                    <a:pt x="35500" y="24881"/>
                    <a:pt x="35534" y="24902"/>
                  </a:cubicBezTo>
                  <a:lnTo>
                    <a:pt x="35545" y="24895"/>
                  </a:lnTo>
                  <a:lnTo>
                    <a:pt x="35562" y="24877"/>
                  </a:lnTo>
                  <a:lnTo>
                    <a:pt x="35601" y="24846"/>
                  </a:lnTo>
                  <a:lnTo>
                    <a:pt x="35618" y="24832"/>
                  </a:lnTo>
                  <a:lnTo>
                    <a:pt x="35650" y="24800"/>
                  </a:lnTo>
                  <a:lnTo>
                    <a:pt x="35671" y="24786"/>
                  </a:lnTo>
                  <a:lnTo>
                    <a:pt x="35699" y="24762"/>
                  </a:lnTo>
                  <a:lnTo>
                    <a:pt x="35720" y="24744"/>
                  </a:lnTo>
                  <a:lnTo>
                    <a:pt x="35744" y="24720"/>
                  </a:lnTo>
                  <a:lnTo>
                    <a:pt x="35762" y="24706"/>
                  </a:lnTo>
                  <a:lnTo>
                    <a:pt x="35786" y="24685"/>
                  </a:lnTo>
                  <a:lnTo>
                    <a:pt x="35807" y="24667"/>
                  </a:lnTo>
                  <a:lnTo>
                    <a:pt x="35828" y="24650"/>
                  </a:lnTo>
                  <a:lnTo>
                    <a:pt x="35846" y="24636"/>
                  </a:lnTo>
                  <a:lnTo>
                    <a:pt x="35867" y="24618"/>
                  </a:lnTo>
                  <a:lnTo>
                    <a:pt x="35884" y="24604"/>
                  </a:lnTo>
                  <a:lnTo>
                    <a:pt x="35902" y="24590"/>
                  </a:lnTo>
                  <a:lnTo>
                    <a:pt x="35919" y="24576"/>
                  </a:lnTo>
                  <a:lnTo>
                    <a:pt x="35937" y="24562"/>
                  </a:lnTo>
                  <a:lnTo>
                    <a:pt x="35951" y="24552"/>
                  </a:lnTo>
                  <a:lnTo>
                    <a:pt x="35968" y="24538"/>
                  </a:lnTo>
                  <a:lnTo>
                    <a:pt x="35982" y="24527"/>
                  </a:lnTo>
                  <a:lnTo>
                    <a:pt x="35996" y="24517"/>
                  </a:lnTo>
                  <a:lnTo>
                    <a:pt x="36010" y="24506"/>
                  </a:lnTo>
                  <a:lnTo>
                    <a:pt x="36024" y="24496"/>
                  </a:lnTo>
                  <a:lnTo>
                    <a:pt x="36038" y="24489"/>
                  </a:lnTo>
                  <a:lnTo>
                    <a:pt x="36049" y="24478"/>
                  </a:lnTo>
                  <a:lnTo>
                    <a:pt x="36059" y="24471"/>
                  </a:lnTo>
                  <a:lnTo>
                    <a:pt x="36073" y="24461"/>
                  </a:lnTo>
                  <a:lnTo>
                    <a:pt x="36084" y="24454"/>
                  </a:lnTo>
                  <a:lnTo>
                    <a:pt x="36094" y="24447"/>
                  </a:lnTo>
                  <a:lnTo>
                    <a:pt x="36105" y="24440"/>
                  </a:lnTo>
                  <a:lnTo>
                    <a:pt x="36115" y="24433"/>
                  </a:lnTo>
                  <a:lnTo>
                    <a:pt x="36122" y="24429"/>
                  </a:lnTo>
                  <a:lnTo>
                    <a:pt x="36133" y="24422"/>
                  </a:lnTo>
                  <a:lnTo>
                    <a:pt x="36140" y="24419"/>
                  </a:lnTo>
                  <a:lnTo>
                    <a:pt x="36150" y="24412"/>
                  </a:lnTo>
                  <a:lnTo>
                    <a:pt x="36157" y="24408"/>
                  </a:lnTo>
                  <a:lnTo>
                    <a:pt x="36164" y="24405"/>
                  </a:lnTo>
                  <a:lnTo>
                    <a:pt x="36171" y="24401"/>
                  </a:lnTo>
                  <a:lnTo>
                    <a:pt x="36178" y="24398"/>
                  </a:lnTo>
                  <a:lnTo>
                    <a:pt x="36185" y="24394"/>
                  </a:lnTo>
                  <a:lnTo>
                    <a:pt x="36192" y="24391"/>
                  </a:lnTo>
                  <a:lnTo>
                    <a:pt x="36199" y="24387"/>
                  </a:lnTo>
                  <a:lnTo>
                    <a:pt x="36266" y="24387"/>
                  </a:lnTo>
                  <a:cubicBezTo>
                    <a:pt x="36402" y="24387"/>
                    <a:pt x="37936" y="24370"/>
                    <a:pt x="38125" y="24370"/>
                  </a:cubicBezTo>
                  <a:cubicBezTo>
                    <a:pt x="38216" y="24310"/>
                    <a:pt x="38692" y="23988"/>
                    <a:pt x="38758" y="23708"/>
                  </a:cubicBezTo>
                  <a:cubicBezTo>
                    <a:pt x="38814" y="23467"/>
                    <a:pt x="39060" y="22892"/>
                    <a:pt x="39305" y="22717"/>
                  </a:cubicBezTo>
                  <a:cubicBezTo>
                    <a:pt x="39329" y="22700"/>
                    <a:pt x="39354" y="22686"/>
                    <a:pt x="39382" y="22675"/>
                  </a:cubicBezTo>
                  <a:cubicBezTo>
                    <a:pt x="39403" y="22667"/>
                    <a:pt x="39425" y="22662"/>
                    <a:pt x="39447" y="22662"/>
                  </a:cubicBezTo>
                  <a:cubicBezTo>
                    <a:pt x="39486" y="22662"/>
                    <a:pt x="39525" y="22676"/>
                    <a:pt x="39557" y="22703"/>
                  </a:cubicBezTo>
                  <a:cubicBezTo>
                    <a:pt x="39655" y="22780"/>
                    <a:pt x="39819" y="22791"/>
                    <a:pt x="39963" y="22798"/>
                  </a:cubicBezTo>
                  <a:cubicBezTo>
                    <a:pt x="40008" y="22801"/>
                    <a:pt x="40047" y="22805"/>
                    <a:pt x="40085" y="22808"/>
                  </a:cubicBezTo>
                  <a:cubicBezTo>
                    <a:pt x="40113" y="22812"/>
                    <a:pt x="40141" y="22819"/>
                    <a:pt x="40169" y="22822"/>
                  </a:cubicBezTo>
                  <a:cubicBezTo>
                    <a:pt x="40183" y="22826"/>
                    <a:pt x="40197" y="22833"/>
                    <a:pt x="40208" y="22836"/>
                  </a:cubicBezTo>
                  <a:lnTo>
                    <a:pt x="40215" y="22840"/>
                  </a:lnTo>
                  <a:lnTo>
                    <a:pt x="40229" y="22847"/>
                  </a:lnTo>
                  <a:lnTo>
                    <a:pt x="40236" y="22850"/>
                  </a:lnTo>
                  <a:cubicBezTo>
                    <a:pt x="40243" y="22854"/>
                    <a:pt x="40250" y="22857"/>
                    <a:pt x="40253" y="22861"/>
                  </a:cubicBezTo>
                  <a:cubicBezTo>
                    <a:pt x="40285" y="22885"/>
                    <a:pt x="40302" y="22917"/>
                    <a:pt x="40306" y="22955"/>
                  </a:cubicBezTo>
                  <a:cubicBezTo>
                    <a:pt x="40309" y="22994"/>
                    <a:pt x="40306" y="23032"/>
                    <a:pt x="40302" y="23074"/>
                  </a:cubicBezTo>
                  <a:lnTo>
                    <a:pt x="40299" y="23106"/>
                  </a:lnTo>
                  <a:lnTo>
                    <a:pt x="40299" y="23116"/>
                  </a:lnTo>
                  <a:lnTo>
                    <a:pt x="40299" y="23130"/>
                  </a:lnTo>
                  <a:lnTo>
                    <a:pt x="40299" y="23141"/>
                  </a:lnTo>
                  <a:lnTo>
                    <a:pt x="40299" y="23155"/>
                  </a:lnTo>
                  <a:lnTo>
                    <a:pt x="40299" y="23169"/>
                  </a:lnTo>
                  <a:lnTo>
                    <a:pt x="40299" y="23183"/>
                  </a:lnTo>
                  <a:lnTo>
                    <a:pt x="40299" y="23197"/>
                  </a:lnTo>
                  <a:lnTo>
                    <a:pt x="40299" y="23211"/>
                  </a:lnTo>
                  <a:lnTo>
                    <a:pt x="40299" y="23225"/>
                  </a:lnTo>
                  <a:lnTo>
                    <a:pt x="40299" y="23239"/>
                  </a:lnTo>
                  <a:lnTo>
                    <a:pt x="40299" y="23257"/>
                  </a:lnTo>
                  <a:lnTo>
                    <a:pt x="40299" y="23271"/>
                  </a:lnTo>
                  <a:lnTo>
                    <a:pt x="40299" y="23288"/>
                  </a:lnTo>
                  <a:lnTo>
                    <a:pt x="40299" y="23302"/>
                  </a:lnTo>
                  <a:lnTo>
                    <a:pt x="40299" y="23320"/>
                  </a:lnTo>
                  <a:lnTo>
                    <a:pt x="40299" y="23334"/>
                  </a:lnTo>
                  <a:lnTo>
                    <a:pt x="40299" y="23355"/>
                  </a:lnTo>
                  <a:lnTo>
                    <a:pt x="40299" y="23369"/>
                  </a:lnTo>
                  <a:lnTo>
                    <a:pt x="40299" y="23390"/>
                  </a:lnTo>
                  <a:lnTo>
                    <a:pt x="40299" y="23407"/>
                  </a:lnTo>
                  <a:lnTo>
                    <a:pt x="40299" y="23425"/>
                  </a:lnTo>
                  <a:lnTo>
                    <a:pt x="40299" y="23442"/>
                  </a:lnTo>
                  <a:cubicBezTo>
                    <a:pt x="40299" y="23449"/>
                    <a:pt x="40299" y="23456"/>
                    <a:pt x="40302" y="23463"/>
                  </a:cubicBezTo>
                  <a:lnTo>
                    <a:pt x="40306" y="23481"/>
                  </a:lnTo>
                  <a:lnTo>
                    <a:pt x="40309" y="23505"/>
                  </a:lnTo>
                  <a:lnTo>
                    <a:pt x="40313" y="23523"/>
                  </a:lnTo>
                  <a:lnTo>
                    <a:pt x="40316" y="23544"/>
                  </a:lnTo>
                  <a:lnTo>
                    <a:pt x="40320" y="23561"/>
                  </a:lnTo>
                  <a:lnTo>
                    <a:pt x="40323" y="23586"/>
                  </a:lnTo>
                  <a:lnTo>
                    <a:pt x="40327" y="23607"/>
                  </a:lnTo>
                  <a:lnTo>
                    <a:pt x="40334" y="23628"/>
                  </a:lnTo>
                  <a:lnTo>
                    <a:pt x="40341" y="23649"/>
                  </a:lnTo>
                  <a:lnTo>
                    <a:pt x="40344" y="23673"/>
                  </a:lnTo>
                  <a:lnTo>
                    <a:pt x="40351" y="23694"/>
                  </a:lnTo>
                  <a:lnTo>
                    <a:pt x="40358" y="23719"/>
                  </a:lnTo>
                  <a:lnTo>
                    <a:pt x="40365" y="23740"/>
                  </a:lnTo>
                  <a:lnTo>
                    <a:pt x="40376" y="23768"/>
                  </a:lnTo>
                  <a:lnTo>
                    <a:pt x="40383" y="23789"/>
                  </a:lnTo>
                  <a:lnTo>
                    <a:pt x="40390" y="23813"/>
                  </a:lnTo>
                  <a:lnTo>
                    <a:pt x="40400" y="23834"/>
                  </a:lnTo>
                  <a:lnTo>
                    <a:pt x="40411" y="23862"/>
                  </a:lnTo>
                  <a:lnTo>
                    <a:pt x="40418" y="23887"/>
                  </a:lnTo>
                  <a:lnTo>
                    <a:pt x="40432" y="23915"/>
                  </a:lnTo>
                  <a:lnTo>
                    <a:pt x="40442" y="23936"/>
                  </a:lnTo>
                  <a:lnTo>
                    <a:pt x="40456" y="23967"/>
                  </a:lnTo>
                  <a:lnTo>
                    <a:pt x="40467" y="23988"/>
                  </a:lnTo>
                  <a:lnTo>
                    <a:pt x="40481" y="24020"/>
                  </a:lnTo>
                  <a:lnTo>
                    <a:pt x="40491" y="24041"/>
                  </a:lnTo>
                  <a:lnTo>
                    <a:pt x="40509" y="24072"/>
                  </a:lnTo>
                  <a:lnTo>
                    <a:pt x="40523" y="24097"/>
                  </a:lnTo>
                  <a:lnTo>
                    <a:pt x="40540" y="24128"/>
                  </a:lnTo>
                  <a:lnTo>
                    <a:pt x="40554" y="24153"/>
                  </a:lnTo>
                  <a:lnTo>
                    <a:pt x="40572" y="24184"/>
                  </a:lnTo>
                  <a:lnTo>
                    <a:pt x="40586" y="24209"/>
                  </a:lnTo>
                  <a:lnTo>
                    <a:pt x="40607" y="24244"/>
                  </a:lnTo>
                  <a:lnTo>
                    <a:pt x="40624" y="24268"/>
                  </a:lnTo>
                  <a:lnTo>
                    <a:pt x="40645" y="24303"/>
                  </a:lnTo>
                  <a:lnTo>
                    <a:pt x="40663" y="24328"/>
                  </a:lnTo>
                  <a:lnTo>
                    <a:pt x="40687" y="24363"/>
                  </a:lnTo>
                  <a:lnTo>
                    <a:pt x="40705" y="24387"/>
                  </a:lnTo>
                  <a:lnTo>
                    <a:pt x="40712" y="24394"/>
                  </a:lnTo>
                  <a:cubicBezTo>
                    <a:pt x="40869" y="24299"/>
                    <a:pt x="41102" y="24177"/>
                    <a:pt x="41259" y="24177"/>
                  </a:cubicBezTo>
                  <a:cubicBezTo>
                    <a:pt x="41264" y="24177"/>
                    <a:pt x="41268" y="24177"/>
                    <a:pt x="41272" y="24177"/>
                  </a:cubicBezTo>
                  <a:cubicBezTo>
                    <a:pt x="41276" y="24177"/>
                    <a:pt x="41279" y="24178"/>
                    <a:pt x="41283" y="24178"/>
                  </a:cubicBezTo>
                  <a:cubicBezTo>
                    <a:pt x="41469" y="24178"/>
                    <a:pt x="41767" y="23915"/>
                    <a:pt x="41853" y="23750"/>
                  </a:cubicBezTo>
                  <a:cubicBezTo>
                    <a:pt x="41891" y="23678"/>
                    <a:pt x="41938" y="23663"/>
                    <a:pt x="41971" y="23663"/>
                  </a:cubicBezTo>
                  <a:cubicBezTo>
                    <a:pt x="41981" y="23663"/>
                    <a:pt x="41990" y="23664"/>
                    <a:pt x="41997" y="23666"/>
                  </a:cubicBezTo>
                  <a:cubicBezTo>
                    <a:pt x="42074" y="23684"/>
                    <a:pt x="42109" y="23775"/>
                    <a:pt x="42112" y="23852"/>
                  </a:cubicBezTo>
                  <a:cubicBezTo>
                    <a:pt x="42123" y="23939"/>
                    <a:pt x="42074" y="24023"/>
                    <a:pt x="41993" y="24062"/>
                  </a:cubicBezTo>
                  <a:cubicBezTo>
                    <a:pt x="42121" y="24115"/>
                    <a:pt x="42257" y="24140"/>
                    <a:pt x="42394" y="24140"/>
                  </a:cubicBezTo>
                  <a:cubicBezTo>
                    <a:pt x="42411" y="24140"/>
                    <a:pt x="42428" y="24139"/>
                    <a:pt x="42445" y="24139"/>
                  </a:cubicBezTo>
                  <a:cubicBezTo>
                    <a:pt x="42462" y="24138"/>
                    <a:pt x="42477" y="24138"/>
                    <a:pt x="42492" y="24138"/>
                  </a:cubicBezTo>
                  <a:cubicBezTo>
                    <a:pt x="42559" y="24138"/>
                    <a:pt x="42597" y="24147"/>
                    <a:pt x="42620" y="24184"/>
                  </a:cubicBezTo>
                  <a:cubicBezTo>
                    <a:pt x="42630" y="24205"/>
                    <a:pt x="42630" y="24233"/>
                    <a:pt x="42620" y="24254"/>
                  </a:cubicBezTo>
                  <a:cubicBezTo>
                    <a:pt x="42606" y="24275"/>
                    <a:pt x="42588" y="24307"/>
                    <a:pt x="42375" y="24349"/>
                  </a:cubicBezTo>
                  <a:cubicBezTo>
                    <a:pt x="42274" y="24368"/>
                    <a:pt x="42171" y="24381"/>
                    <a:pt x="42067" y="24381"/>
                  </a:cubicBezTo>
                  <a:cubicBezTo>
                    <a:pt x="42056" y="24381"/>
                    <a:pt x="42044" y="24381"/>
                    <a:pt x="42032" y="24380"/>
                  </a:cubicBezTo>
                  <a:cubicBezTo>
                    <a:pt x="42005" y="24379"/>
                    <a:pt x="41981" y="24378"/>
                    <a:pt x="41957" y="24378"/>
                  </a:cubicBezTo>
                  <a:cubicBezTo>
                    <a:pt x="41788" y="24378"/>
                    <a:pt x="41679" y="24426"/>
                    <a:pt x="41381" y="24727"/>
                  </a:cubicBezTo>
                  <a:cubicBezTo>
                    <a:pt x="41234" y="24870"/>
                    <a:pt x="41167" y="24975"/>
                    <a:pt x="41167" y="25042"/>
                  </a:cubicBezTo>
                  <a:cubicBezTo>
                    <a:pt x="41167" y="25105"/>
                    <a:pt x="41230" y="25161"/>
                    <a:pt x="41314" y="25234"/>
                  </a:cubicBezTo>
                  <a:cubicBezTo>
                    <a:pt x="41374" y="25288"/>
                    <a:pt x="41441" y="25314"/>
                    <a:pt x="41517" y="25314"/>
                  </a:cubicBezTo>
                  <a:cubicBezTo>
                    <a:pt x="41640" y="25314"/>
                    <a:pt x="41783" y="25243"/>
                    <a:pt x="41944" y="25101"/>
                  </a:cubicBezTo>
                  <a:cubicBezTo>
                    <a:pt x="42025" y="25031"/>
                    <a:pt x="42091" y="24951"/>
                    <a:pt x="42147" y="24863"/>
                  </a:cubicBezTo>
                  <a:cubicBezTo>
                    <a:pt x="42231" y="24743"/>
                    <a:pt x="42305" y="24639"/>
                    <a:pt x="42485" y="24639"/>
                  </a:cubicBezTo>
                  <a:cubicBezTo>
                    <a:pt x="42494" y="24639"/>
                    <a:pt x="42502" y="24639"/>
                    <a:pt x="42511" y="24639"/>
                  </a:cubicBezTo>
                  <a:cubicBezTo>
                    <a:pt x="42516" y="24639"/>
                    <a:pt x="42520" y="24640"/>
                    <a:pt x="42524" y="24640"/>
                  </a:cubicBezTo>
                  <a:cubicBezTo>
                    <a:pt x="42738" y="24640"/>
                    <a:pt x="43225" y="24476"/>
                    <a:pt x="43548" y="24370"/>
                  </a:cubicBezTo>
                  <a:cubicBezTo>
                    <a:pt x="43625" y="24342"/>
                    <a:pt x="43695" y="24321"/>
                    <a:pt x="43751" y="24303"/>
                  </a:cubicBezTo>
                  <a:cubicBezTo>
                    <a:pt x="43793" y="24289"/>
                    <a:pt x="43835" y="24272"/>
                    <a:pt x="43873" y="24247"/>
                  </a:cubicBezTo>
                  <a:cubicBezTo>
                    <a:pt x="43870" y="24240"/>
                    <a:pt x="43863" y="24230"/>
                    <a:pt x="43859" y="24223"/>
                  </a:cubicBezTo>
                  <a:cubicBezTo>
                    <a:pt x="43831" y="24181"/>
                    <a:pt x="43817" y="24135"/>
                    <a:pt x="43814" y="24086"/>
                  </a:cubicBezTo>
                  <a:cubicBezTo>
                    <a:pt x="43814" y="23960"/>
                    <a:pt x="43985" y="23922"/>
                    <a:pt x="44202" y="23880"/>
                  </a:cubicBezTo>
                  <a:cubicBezTo>
                    <a:pt x="44339" y="23848"/>
                    <a:pt x="44493" y="23817"/>
                    <a:pt x="44570" y="23764"/>
                  </a:cubicBezTo>
                  <a:cubicBezTo>
                    <a:pt x="44615" y="23736"/>
                    <a:pt x="44615" y="23719"/>
                    <a:pt x="44615" y="23719"/>
                  </a:cubicBezTo>
                  <a:cubicBezTo>
                    <a:pt x="44609" y="23698"/>
                    <a:pt x="44541" y="23662"/>
                    <a:pt x="44457" y="23662"/>
                  </a:cubicBezTo>
                  <a:cubicBezTo>
                    <a:pt x="44441" y="23662"/>
                    <a:pt x="44425" y="23663"/>
                    <a:pt x="44409" y="23666"/>
                  </a:cubicBezTo>
                  <a:cubicBezTo>
                    <a:pt x="44400" y="23668"/>
                    <a:pt x="44391" y="23669"/>
                    <a:pt x="44382" y="23669"/>
                  </a:cubicBezTo>
                  <a:cubicBezTo>
                    <a:pt x="44345" y="23669"/>
                    <a:pt x="44308" y="23652"/>
                    <a:pt x="44283" y="23624"/>
                  </a:cubicBezTo>
                  <a:cubicBezTo>
                    <a:pt x="44223" y="23554"/>
                    <a:pt x="44258" y="23442"/>
                    <a:pt x="44293" y="23320"/>
                  </a:cubicBezTo>
                  <a:cubicBezTo>
                    <a:pt x="44304" y="23295"/>
                    <a:pt x="44311" y="23271"/>
                    <a:pt x="44314" y="23250"/>
                  </a:cubicBezTo>
                  <a:lnTo>
                    <a:pt x="44314" y="23250"/>
                  </a:lnTo>
                  <a:cubicBezTo>
                    <a:pt x="44258" y="23271"/>
                    <a:pt x="44209" y="23299"/>
                    <a:pt x="44164" y="23337"/>
                  </a:cubicBezTo>
                  <a:cubicBezTo>
                    <a:pt x="44122" y="23362"/>
                    <a:pt x="44094" y="23400"/>
                    <a:pt x="44080" y="23446"/>
                  </a:cubicBezTo>
                  <a:cubicBezTo>
                    <a:pt x="44069" y="23565"/>
                    <a:pt x="43968" y="23635"/>
                    <a:pt x="43884" y="23691"/>
                  </a:cubicBezTo>
                  <a:cubicBezTo>
                    <a:pt x="43852" y="23708"/>
                    <a:pt x="43824" y="23733"/>
                    <a:pt x="43800" y="23761"/>
                  </a:cubicBezTo>
                  <a:cubicBezTo>
                    <a:pt x="43800" y="23922"/>
                    <a:pt x="43793" y="24002"/>
                    <a:pt x="43660" y="24013"/>
                  </a:cubicBezTo>
                  <a:cubicBezTo>
                    <a:pt x="43614" y="24016"/>
                    <a:pt x="43572" y="24027"/>
                    <a:pt x="43534" y="24048"/>
                  </a:cubicBezTo>
                  <a:cubicBezTo>
                    <a:pt x="43469" y="24080"/>
                    <a:pt x="43364" y="24094"/>
                    <a:pt x="43245" y="24094"/>
                  </a:cubicBezTo>
                  <a:cubicBezTo>
                    <a:pt x="43014" y="24094"/>
                    <a:pt x="42731" y="24041"/>
                    <a:pt x="42592" y="23967"/>
                  </a:cubicBezTo>
                  <a:cubicBezTo>
                    <a:pt x="42518" y="23929"/>
                    <a:pt x="42476" y="23880"/>
                    <a:pt x="42469" y="23827"/>
                  </a:cubicBezTo>
                  <a:cubicBezTo>
                    <a:pt x="42462" y="23785"/>
                    <a:pt x="42333" y="23722"/>
                    <a:pt x="42242" y="23677"/>
                  </a:cubicBezTo>
                  <a:cubicBezTo>
                    <a:pt x="42077" y="23593"/>
                    <a:pt x="41892" y="23502"/>
                    <a:pt x="41874" y="23341"/>
                  </a:cubicBezTo>
                  <a:cubicBezTo>
                    <a:pt x="41864" y="23278"/>
                    <a:pt x="41836" y="23214"/>
                    <a:pt x="41797" y="23165"/>
                  </a:cubicBezTo>
                  <a:cubicBezTo>
                    <a:pt x="41727" y="23060"/>
                    <a:pt x="41643" y="22934"/>
                    <a:pt x="41815" y="22735"/>
                  </a:cubicBezTo>
                  <a:cubicBezTo>
                    <a:pt x="41881" y="22658"/>
                    <a:pt x="41895" y="22598"/>
                    <a:pt x="41874" y="22577"/>
                  </a:cubicBezTo>
                  <a:cubicBezTo>
                    <a:pt x="41867" y="22570"/>
                    <a:pt x="41852" y="22566"/>
                    <a:pt x="41832" y="22566"/>
                  </a:cubicBezTo>
                  <a:cubicBezTo>
                    <a:pt x="41791" y="22566"/>
                    <a:pt x="41729" y="22585"/>
                    <a:pt x="41668" y="22644"/>
                  </a:cubicBezTo>
                  <a:cubicBezTo>
                    <a:pt x="41600" y="22707"/>
                    <a:pt x="41542" y="22723"/>
                    <a:pt x="41498" y="22723"/>
                  </a:cubicBezTo>
                  <a:cubicBezTo>
                    <a:pt x="41469" y="22723"/>
                    <a:pt x="41447" y="22716"/>
                    <a:pt x="41433" y="22710"/>
                  </a:cubicBezTo>
                  <a:cubicBezTo>
                    <a:pt x="41377" y="22682"/>
                    <a:pt x="41342" y="22623"/>
                    <a:pt x="41346" y="22560"/>
                  </a:cubicBezTo>
                  <a:cubicBezTo>
                    <a:pt x="41346" y="22479"/>
                    <a:pt x="41405" y="22374"/>
                    <a:pt x="41552" y="22315"/>
                  </a:cubicBezTo>
                  <a:cubicBezTo>
                    <a:pt x="41584" y="22301"/>
                    <a:pt x="41622" y="22290"/>
                    <a:pt x="41661" y="22276"/>
                  </a:cubicBezTo>
                  <a:cubicBezTo>
                    <a:pt x="41836" y="22213"/>
                    <a:pt x="42049" y="22136"/>
                    <a:pt x="42105" y="21993"/>
                  </a:cubicBezTo>
                  <a:cubicBezTo>
                    <a:pt x="42133" y="21916"/>
                    <a:pt x="42116" y="21821"/>
                    <a:pt x="42053" y="21706"/>
                  </a:cubicBezTo>
                  <a:cubicBezTo>
                    <a:pt x="42014" y="21643"/>
                    <a:pt x="41951" y="21601"/>
                    <a:pt x="41881" y="21587"/>
                  </a:cubicBezTo>
                  <a:cubicBezTo>
                    <a:pt x="41814" y="21568"/>
                    <a:pt x="41736" y="21559"/>
                    <a:pt x="41648" y="21559"/>
                  </a:cubicBezTo>
                  <a:cubicBezTo>
                    <a:pt x="41057" y="21559"/>
                    <a:pt x="40073" y="21948"/>
                    <a:pt x="39777" y="22119"/>
                  </a:cubicBezTo>
                  <a:cubicBezTo>
                    <a:pt x="39585" y="22227"/>
                    <a:pt x="39357" y="22469"/>
                    <a:pt x="39154" y="22675"/>
                  </a:cubicBezTo>
                  <a:cubicBezTo>
                    <a:pt x="38874" y="22966"/>
                    <a:pt x="38699" y="23144"/>
                    <a:pt x="38555" y="23144"/>
                  </a:cubicBezTo>
                  <a:cubicBezTo>
                    <a:pt x="38482" y="23144"/>
                    <a:pt x="38457" y="23109"/>
                    <a:pt x="38447" y="23081"/>
                  </a:cubicBezTo>
                  <a:cubicBezTo>
                    <a:pt x="38415" y="22994"/>
                    <a:pt x="38513" y="22906"/>
                    <a:pt x="38741" y="22714"/>
                  </a:cubicBezTo>
                  <a:cubicBezTo>
                    <a:pt x="38846" y="22626"/>
                    <a:pt x="38965" y="22525"/>
                    <a:pt x="38996" y="22476"/>
                  </a:cubicBezTo>
                  <a:cubicBezTo>
                    <a:pt x="39024" y="22423"/>
                    <a:pt x="39035" y="22367"/>
                    <a:pt x="39028" y="22311"/>
                  </a:cubicBezTo>
                  <a:cubicBezTo>
                    <a:pt x="39028" y="22269"/>
                    <a:pt x="39024" y="22217"/>
                    <a:pt x="39070" y="22189"/>
                  </a:cubicBezTo>
                  <a:cubicBezTo>
                    <a:pt x="39087" y="22180"/>
                    <a:pt x="39106" y="22176"/>
                    <a:pt x="39125" y="22176"/>
                  </a:cubicBezTo>
                  <a:cubicBezTo>
                    <a:pt x="39146" y="22176"/>
                    <a:pt x="39167" y="22181"/>
                    <a:pt x="39186" y="22192"/>
                  </a:cubicBezTo>
                  <a:cubicBezTo>
                    <a:pt x="39245" y="22185"/>
                    <a:pt x="39417" y="21986"/>
                    <a:pt x="39532" y="21856"/>
                  </a:cubicBezTo>
                  <a:cubicBezTo>
                    <a:pt x="39651" y="21716"/>
                    <a:pt x="39777" y="21569"/>
                    <a:pt x="39886" y="21485"/>
                  </a:cubicBezTo>
                  <a:cubicBezTo>
                    <a:pt x="40013" y="21389"/>
                    <a:pt x="40143" y="21375"/>
                    <a:pt x="40250" y="21375"/>
                  </a:cubicBezTo>
                  <a:cubicBezTo>
                    <a:pt x="40272" y="21375"/>
                    <a:pt x="40293" y="21376"/>
                    <a:pt x="40313" y="21377"/>
                  </a:cubicBezTo>
                  <a:cubicBezTo>
                    <a:pt x="40411" y="21377"/>
                    <a:pt x="40428" y="21373"/>
                    <a:pt x="40432" y="21356"/>
                  </a:cubicBezTo>
                  <a:cubicBezTo>
                    <a:pt x="40474" y="21177"/>
                    <a:pt x="40600" y="21065"/>
                    <a:pt x="40852" y="20837"/>
                  </a:cubicBezTo>
                  <a:cubicBezTo>
                    <a:pt x="41038" y="20669"/>
                    <a:pt x="42431" y="20640"/>
                    <a:pt x="43394" y="20640"/>
                  </a:cubicBezTo>
                  <a:cubicBezTo>
                    <a:pt x="43914" y="20640"/>
                    <a:pt x="44308" y="20648"/>
                    <a:pt x="44318" y="20648"/>
                  </a:cubicBezTo>
                  <a:lnTo>
                    <a:pt x="44328" y="20648"/>
                  </a:lnTo>
                  <a:cubicBezTo>
                    <a:pt x="44577" y="20648"/>
                    <a:pt x="45095" y="20298"/>
                    <a:pt x="45242" y="20071"/>
                  </a:cubicBezTo>
                  <a:cubicBezTo>
                    <a:pt x="45377" y="19864"/>
                    <a:pt x="45545" y="19814"/>
                    <a:pt x="45791" y="19814"/>
                  </a:cubicBezTo>
                  <a:cubicBezTo>
                    <a:pt x="45870" y="19814"/>
                    <a:pt x="45957" y="19819"/>
                    <a:pt x="46054" y="19826"/>
                  </a:cubicBezTo>
                  <a:cubicBezTo>
                    <a:pt x="46064" y="19826"/>
                    <a:pt x="46074" y="19827"/>
                    <a:pt x="46084" y="19827"/>
                  </a:cubicBezTo>
                  <a:cubicBezTo>
                    <a:pt x="46316" y="19827"/>
                    <a:pt x="46466" y="19673"/>
                    <a:pt x="46600" y="19535"/>
                  </a:cubicBezTo>
                  <a:cubicBezTo>
                    <a:pt x="46656" y="19476"/>
                    <a:pt x="46712" y="19423"/>
                    <a:pt x="46775" y="19374"/>
                  </a:cubicBezTo>
                  <a:cubicBezTo>
                    <a:pt x="46810" y="19357"/>
                    <a:pt x="46838" y="19329"/>
                    <a:pt x="46863" y="19301"/>
                  </a:cubicBezTo>
                  <a:cubicBezTo>
                    <a:pt x="46828" y="19280"/>
                    <a:pt x="46789" y="19269"/>
                    <a:pt x="46751" y="19262"/>
                  </a:cubicBezTo>
                  <a:cubicBezTo>
                    <a:pt x="46747" y="19262"/>
                    <a:pt x="46460" y="19199"/>
                    <a:pt x="46471" y="19069"/>
                  </a:cubicBezTo>
                  <a:cubicBezTo>
                    <a:pt x="46471" y="19031"/>
                    <a:pt x="46499" y="18982"/>
                    <a:pt x="46604" y="18975"/>
                  </a:cubicBezTo>
                  <a:cubicBezTo>
                    <a:pt x="46719" y="18968"/>
                    <a:pt x="46796" y="18919"/>
                    <a:pt x="46873" y="18691"/>
                  </a:cubicBezTo>
                  <a:cubicBezTo>
                    <a:pt x="46901" y="18611"/>
                    <a:pt x="46901" y="18611"/>
                    <a:pt x="46835" y="18565"/>
                  </a:cubicBezTo>
                  <a:cubicBezTo>
                    <a:pt x="46744" y="18499"/>
                    <a:pt x="46660" y="18418"/>
                    <a:pt x="46593" y="18327"/>
                  </a:cubicBezTo>
                  <a:cubicBezTo>
                    <a:pt x="46545" y="18265"/>
                    <a:pt x="46509" y="18240"/>
                    <a:pt x="46473" y="18240"/>
                  </a:cubicBezTo>
                  <a:cubicBezTo>
                    <a:pt x="46434" y="18240"/>
                    <a:pt x="46394" y="18270"/>
                    <a:pt x="46338" y="18313"/>
                  </a:cubicBezTo>
                  <a:cubicBezTo>
                    <a:pt x="46271" y="18364"/>
                    <a:pt x="46189" y="18427"/>
                    <a:pt x="46085" y="18427"/>
                  </a:cubicBezTo>
                  <a:cubicBezTo>
                    <a:pt x="46075" y="18427"/>
                    <a:pt x="46065" y="18427"/>
                    <a:pt x="46054" y="18425"/>
                  </a:cubicBezTo>
                  <a:cubicBezTo>
                    <a:pt x="46009" y="18425"/>
                    <a:pt x="45963" y="18401"/>
                    <a:pt x="45935" y="18359"/>
                  </a:cubicBezTo>
                  <a:cubicBezTo>
                    <a:pt x="45900" y="18296"/>
                    <a:pt x="45935" y="18222"/>
                    <a:pt x="45970" y="18152"/>
                  </a:cubicBezTo>
                  <a:cubicBezTo>
                    <a:pt x="46026" y="18037"/>
                    <a:pt x="46030" y="18005"/>
                    <a:pt x="45991" y="17977"/>
                  </a:cubicBezTo>
                  <a:cubicBezTo>
                    <a:pt x="45942" y="17947"/>
                    <a:pt x="45880" y="17933"/>
                    <a:pt x="45810" y="17933"/>
                  </a:cubicBezTo>
                  <a:cubicBezTo>
                    <a:pt x="45634" y="17933"/>
                    <a:pt x="45409" y="18023"/>
                    <a:pt x="45221" y="18180"/>
                  </a:cubicBezTo>
                  <a:cubicBezTo>
                    <a:pt x="45083" y="18293"/>
                    <a:pt x="45002" y="18310"/>
                    <a:pt x="44926" y="18310"/>
                  </a:cubicBezTo>
                  <a:cubicBezTo>
                    <a:pt x="44917" y="18310"/>
                    <a:pt x="44908" y="18310"/>
                    <a:pt x="44899" y="18310"/>
                  </a:cubicBezTo>
                  <a:cubicBezTo>
                    <a:pt x="44891" y="18309"/>
                    <a:pt x="44883" y="18309"/>
                    <a:pt x="44875" y="18309"/>
                  </a:cubicBezTo>
                  <a:cubicBezTo>
                    <a:pt x="44833" y="18309"/>
                    <a:pt x="44791" y="18322"/>
                    <a:pt x="44703" y="18408"/>
                  </a:cubicBezTo>
                  <a:cubicBezTo>
                    <a:pt x="44633" y="18475"/>
                    <a:pt x="44570" y="18509"/>
                    <a:pt x="44515" y="18509"/>
                  </a:cubicBezTo>
                  <a:cubicBezTo>
                    <a:pt x="44501" y="18509"/>
                    <a:pt x="44488" y="18507"/>
                    <a:pt x="44475" y="18502"/>
                  </a:cubicBezTo>
                  <a:cubicBezTo>
                    <a:pt x="44423" y="18481"/>
                    <a:pt x="44388" y="18436"/>
                    <a:pt x="44384" y="18383"/>
                  </a:cubicBezTo>
                  <a:cubicBezTo>
                    <a:pt x="44367" y="18275"/>
                    <a:pt x="44402" y="18166"/>
                    <a:pt x="44482" y="18089"/>
                  </a:cubicBezTo>
                  <a:cubicBezTo>
                    <a:pt x="44531" y="18053"/>
                    <a:pt x="44593" y="18029"/>
                    <a:pt x="44655" y="18029"/>
                  </a:cubicBezTo>
                  <a:cubicBezTo>
                    <a:pt x="44659" y="18029"/>
                    <a:pt x="44664" y="18030"/>
                    <a:pt x="44668" y="18030"/>
                  </a:cubicBezTo>
                  <a:cubicBezTo>
                    <a:pt x="44671" y="18030"/>
                    <a:pt x="44674" y="18030"/>
                    <a:pt x="44677" y="18030"/>
                  </a:cubicBezTo>
                  <a:cubicBezTo>
                    <a:pt x="44719" y="18030"/>
                    <a:pt x="44764" y="18006"/>
                    <a:pt x="44787" y="17970"/>
                  </a:cubicBezTo>
                  <a:cubicBezTo>
                    <a:pt x="44857" y="17876"/>
                    <a:pt x="44934" y="17872"/>
                    <a:pt x="45011" y="17865"/>
                  </a:cubicBezTo>
                  <a:cubicBezTo>
                    <a:pt x="45116" y="17865"/>
                    <a:pt x="45217" y="17830"/>
                    <a:pt x="45302" y="17771"/>
                  </a:cubicBezTo>
                  <a:cubicBezTo>
                    <a:pt x="45424" y="17694"/>
                    <a:pt x="45564" y="17645"/>
                    <a:pt x="45711" y="17627"/>
                  </a:cubicBezTo>
                  <a:cubicBezTo>
                    <a:pt x="45806" y="17610"/>
                    <a:pt x="45862" y="17599"/>
                    <a:pt x="45886" y="17561"/>
                  </a:cubicBezTo>
                  <a:cubicBezTo>
                    <a:pt x="45890" y="17554"/>
                    <a:pt x="45904" y="17529"/>
                    <a:pt x="45879" y="17491"/>
                  </a:cubicBezTo>
                  <a:cubicBezTo>
                    <a:pt x="45840" y="17438"/>
                    <a:pt x="45753" y="17394"/>
                    <a:pt x="45643" y="17394"/>
                  </a:cubicBezTo>
                  <a:cubicBezTo>
                    <a:pt x="45614" y="17394"/>
                    <a:pt x="45584" y="17397"/>
                    <a:pt x="45554" y="17403"/>
                  </a:cubicBezTo>
                  <a:cubicBezTo>
                    <a:pt x="45531" y="17408"/>
                    <a:pt x="45508" y="17411"/>
                    <a:pt x="45487" y="17411"/>
                  </a:cubicBezTo>
                  <a:cubicBezTo>
                    <a:pt x="45352" y="17411"/>
                    <a:pt x="45241" y="17317"/>
                    <a:pt x="45147" y="17242"/>
                  </a:cubicBezTo>
                  <a:cubicBezTo>
                    <a:pt x="45072" y="17177"/>
                    <a:pt x="45023" y="17142"/>
                    <a:pt x="44987" y="17142"/>
                  </a:cubicBezTo>
                  <a:cubicBezTo>
                    <a:pt x="44977" y="17142"/>
                    <a:pt x="44967" y="17145"/>
                    <a:pt x="44958" y="17151"/>
                  </a:cubicBezTo>
                  <a:cubicBezTo>
                    <a:pt x="44917" y="17181"/>
                    <a:pt x="44881" y="17192"/>
                    <a:pt x="44851" y="17192"/>
                  </a:cubicBezTo>
                  <a:cubicBezTo>
                    <a:pt x="44783" y="17192"/>
                    <a:pt x="44741" y="17138"/>
                    <a:pt x="44717" y="17109"/>
                  </a:cubicBezTo>
                  <a:cubicBezTo>
                    <a:pt x="44698" y="17086"/>
                    <a:pt x="44688" y="17073"/>
                    <a:pt x="44672" y="17073"/>
                  </a:cubicBezTo>
                  <a:cubicBezTo>
                    <a:pt x="44662" y="17073"/>
                    <a:pt x="44649" y="17079"/>
                    <a:pt x="44629" y="17092"/>
                  </a:cubicBezTo>
                  <a:cubicBezTo>
                    <a:pt x="44585" y="17126"/>
                    <a:pt x="44529" y="17143"/>
                    <a:pt x="44472" y="17143"/>
                  </a:cubicBezTo>
                  <a:cubicBezTo>
                    <a:pt x="44447" y="17143"/>
                    <a:pt x="44422" y="17140"/>
                    <a:pt x="44398" y="17134"/>
                  </a:cubicBezTo>
                  <a:cubicBezTo>
                    <a:pt x="44269" y="17088"/>
                    <a:pt x="44195" y="16927"/>
                    <a:pt x="44146" y="16794"/>
                  </a:cubicBezTo>
                  <a:cubicBezTo>
                    <a:pt x="44076" y="16598"/>
                    <a:pt x="43583" y="16227"/>
                    <a:pt x="43268" y="16129"/>
                  </a:cubicBezTo>
                  <a:cubicBezTo>
                    <a:pt x="43103" y="16080"/>
                    <a:pt x="43064" y="16010"/>
                    <a:pt x="43057" y="15957"/>
                  </a:cubicBezTo>
                  <a:cubicBezTo>
                    <a:pt x="43054" y="15908"/>
                    <a:pt x="43078" y="15863"/>
                    <a:pt x="43120" y="15838"/>
                  </a:cubicBezTo>
                  <a:cubicBezTo>
                    <a:pt x="43156" y="15821"/>
                    <a:pt x="43194" y="15813"/>
                    <a:pt x="43231" y="15813"/>
                  </a:cubicBezTo>
                  <a:cubicBezTo>
                    <a:pt x="43286" y="15813"/>
                    <a:pt x="43339" y="15831"/>
                    <a:pt x="43383" y="15866"/>
                  </a:cubicBezTo>
                  <a:cubicBezTo>
                    <a:pt x="43402" y="15883"/>
                    <a:pt x="43426" y="15888"/>
                    <a:pt x="43449" y="15888"/>
                  </a:cubicBezTo>
                  <a:cubicBezTo>
                    <a:pt x="43455" y="15888"/>
                    <a:pt x="43461" y="15888"/>
                    <a:pt x="43467" y="15887"/>
                  </a:cubicBezTo>
                  <a:cubicBezTo>
                    <a:pt x="43555" y="15866"/>
                    <a:pt x="43660" y="15751"/>
                    <a:pt x="43726" y="15646"/>
                  </a:cubicBezTo>
                  <a:cubicBezTo>
                    <a:pt x="43733" y="15632"/>
                    <a:pt x="43733" y="15618"/>
                    <a:pt x="43726" y="15607"/>
                  </a:cubicBezTo>
                  <a:cubicBezTo>
                    <a:pt x="43702" y="15555"/>
                    <a:pt x="43604" y="15509"/>
                    <a:pt x="43555" y="15502"/>
                  </a:cubicBezTo>
                  <a:cubicBezTo>
                    <a:pt x="43513" y="15495"/>
                    <a:pt x="43478" y="15474"/>
                    <a:pt x="43453" y="15439"/>
                  </a:cubicBezTo>
                  <a:cubicBezTo>
                    <a:pt x="43390" y="15355"/>
                    <a:pt x="43408" y="15212"/>
                    <a:pt x="43425" y="15131"/>
                  </a:cubicBezTo>
                  <a:cubicBezTo>
                    <a:pt x="43425" y="15103"/>
                    <a:pt x="43324" y="15026"/>
                    <a:pt x="43271" y="14984"/>
                  </a:cubicBezTo>
                  <a:cubicBezTo>
                    <a:pt x="43173" y="14907"/>
                    <a:pt x="43078" y="14837"/>
                    <a:pt x="43071" y="14749"/>
                  </a:cubicBezTo>
                  <a:cubicBezTo>
                    <a:pt x="43068" y="14714"/>
                    <a:pt x="43022" y="14672"/>
                    <a:pt x="42984" y="14634"/>
                  </a:cubicBezTo>
                  <a:cubicBezTo>
                    <a:pt x="42924" y="14574"/>
                    <a:pt x="42858" y="14508"/>
                    <a:pt x="42868" y="14420"/>
                  </a:cubicBezTo>
                  <a:cubicBezTo>
                    <a:pt x="42868" y="14396"/>
                    <a:pt x="42823" y="14329"/>
                    <a:pt x="42788" y="14284"/>
                  </a:cubicBezTo>
                  <a:cubicBezTo>
                    <a:pt x="42728" y="14203"/>
                    <a:pt x="42662" y="14112"/>
                    <a:pt x="42662" y="14018"/>
                  </a:cubicBezTo>
                  <a:cubicBezTo>
                    <a:pt x="42662" y="13969"/>
                    <a:pt x="42564" y="13853"/>
                    <a:pt x="42497" y="13769"/>
                  </a:cubicBezTo>
                  <a:cubicBezTo>
                    <a:pt x="42392" y="13643"/>
                    <a:pt x="42291" y="13521"/>
                    <a:pt x="42284" y="13416"/>
                  </a:cubicBezTo>
                  <a:cubicBezTo>
                    <a:pt x="42280" y="13342"/>
                    <a:pt x="42228" y="13276"/>
                    <a:pt x="42168" y="13195"/>
                  </a:cubicBezTo>
                  <a:cubicBezTo>
                    <a:pt x="42102" y="13118"/>
                    <a:pt x="42046" y="13031"/>
                    <a:pt x="42011" y="12933"/>
                  </a:cubicBezTo>
                  <a:cubicBezTo>
                    <a:pt x="42004" y="12915"/>
                    <a:pt x="41993" y="12894"/>
                    <a:pt x="41983" y="12877"/>
                  </a:cubicBezTo>
                  <a:cubicBezTo>
                    <a:pt x="41965" y="12898"/>
                    <a:pt x="41930" y="12957"/>
                    <a:pt x="41892" y="13111"/>
                  </a:cubicBezTo>
                  <a:cubicBezTo>
                    <a:pt x="41860" y="13241"/>
                    <a:pt x="41776" y="13353"/>
                    <a:pt x="41661" y="13423"/>
                  </a:cubicBezTo>
                  <a:lnTo>
                    <a:pt x="41636" y="13444"/>
                  </a:lnTo>
                  <a:cubicBezTo>
                    <a:pt x="41769" y="13626"/>
                    <a:pt x="41710" y="13696"/>
                    <a:pt x="41615" y="13780"/>
                  </a:cubicBezTo>
                  <a:cubicBezTo>
                    <a:pt x="41591" y="13797"/>
                    <a:pt x="41570" y="13818"/>
                    <a:pt x="41552" y="13839"/>
                  </a:cubicBezTo>
                  <a:cubicBezTo>
                    <a:pt x="41524" y="13871"/>
                    <a:pt x="41528" y="13909"/>
                    <a:pt x="41538" y="13969"/>
                  </a:cubicBezTo>
                  <a:cubicBezTo>
                    <a:pt x="41545" y="14018"/>
                    <a:pt x="41556" y="14074"/>
                    <a:pt x="41517" y="14119"/>
                  </a:cubicBezTo>
                  <a:cubicBezTo>
                    <a:pt x="41485" y="14148"/>
                    <a:pt x="41444" y="14165"/>
                    <a:pt x="41405" y="14165"/>
                  </a:cubicBezTo>
                  <a:cubicBezTo>
                    <a:pt x="41402" y="14165"/>
                    <a:pt x="41398" y="14165"/>
                    <a:pt x="41395" y="14165"/>
                  </a:cubicBezTo>
                  <a:cubicBezTo>
                    <a:pt x="41360" y="14165"/>
                    <a:pt x="41342" y="14196"/>
                    <a:pt x="41325" y="14294"/>
                  </a:cubicBezTo>
                  <a:cubicBezTo>
                    <a:pt x="41314" y="14347"/>
                    <a:pt x="41307" y="14403"/>
                    <a:pt x="41248" y="14413"/>
                  </a:cubicBezTo>
                  <a:cubicBezTo>
                    <a:pt x="41243" y="14414"/>
                    <a:pt x="41238" y="14415"/>
                    <a:pt x="41234" y="14415"/>
                  </a:cubicBezTo>
                  <a:cubicBezTo>
                    <a:pt x="41186" y="14415"/>
                    <a:pt x="41159" y="14365"/>
                    <a:pt x="41143" y="14336"/>
                  </a:cubicBezTo>
                  <a:cubicBezTo>
                    <a:pt x="41121" y="14291"/>
                    <a:pt x="41074" y="14264"/>
                    <a:pt x="41026" y="14264"/>
                  </a:cubicBezTo>
                  <a:cubicBezTo>
                    <a:pt x="41018" y="14264"/>
                    <a:pt x="41010" y="14265"/>
                    <a:pt x="41002" y="14266"/>
                  </a:cubicBezTo>
                  <a:cubicBezTo>
                    <a:pt x="40960" y="14277"/>
                    <a:pt x="40936" y="14312"/>
                    <a:pt x="40936" y="14354"/>
                  </a:cubicBezTo>
                  <a:cubicBezTo>
                    <a:pt x="40932" y="14424"/>
                    <a:pt x="40897" y="14487"/>
                    <a:pt x="40845" y="14532"/>
                  </a:cubicBezTo>
                  <a:cubicBezTo>
                    <a:pt x="40714" y="14654"/>
                    <a:pt x="40469" y="14736"/>
                    <a:pt x="40335" y="14736"/>
                  </a:cubicBezTo>
                  <a:cubicBezTo>
                    <a:pt x="40330" y="14736"/>
                    <a:pt x="40325" y="14736"/>
                    <a:pt x="40320" y="14735"/>
                  </a:cubicBezTo>
                  <a:cubicBezTo>
                    <a:pt x="40208" y="14725"/>
                    <a:pt x="40155" y="14620"/>
                    <a:pt x="40117" y="14546"/>
                  </a:cubicBezTo>
                  <a:cubicBezTo>
                    <a:pt x="40103" y="14522"/>
                    <a:pt x="40089" y="14497"/>
                    <a:pt x="40075" y="14476"/>
                  </a:cubicBezTo>
                  <a:lnTo>
                    <a:pt x="40071" y="14480"/>
                  </a:lnTo>
                  <a:cubicBezTo>
                    <a:pt x="40046" y="14497"/>
                    <a:pt x="40017" y="14507"/>
                    <a:pt x="39989" y="14507"/>
                  </a:cubicBezTo>
                  <a:cubicBezTo>
                    <a:pt x="39981" y="14507"/>
                    <a:pt x="39974" y="14506"/>
                    <a:pt x="39966" y="14504"/>
                  </a:cubicBezTo>
                  <a:cubicBezTo>
                    <a:pt x="39903" y="14487"/>
                    <a:pt x="39879" y="14427"/>
                    <a:pt x="39847" y="14361"/>
                  </a:cubicBezTo>
                  <a:cubicBezTo>
                    <a:pt x="39803" y="14267"/>
                    <a:pt x="39776" y="14224"/>
                    <a:pt x="39727" y="14224"/>
                  </a:cubicBezTo>
                  <a:cubicBezTo>
                    <a:pt x="39725" y="14224"/>
                    <a:pt x="39723" y="14224"/>
                    <a:pt x="39721" y="14224"/>
                  </a:cubicBezTo>
                  <a:cubicBezTo>
                    <a:pt x="39693" y="14226"/>
                    <a:pt x="39665" y="14227"/>
                    <a:pt x="39638" y="14227"/>
                  </a:cubicBezTo>
                  <a:cubicBezTo>
                    <a:pt x="39529" y="14227"/>
                    <a:pt x="39431" y="14211"/>
                    <a:pt x="39378" y="14144"/>
                  </a:cubicBezTo>
                  <a:cubicBezTo>
                    <a:pt x="39343" y="14091"/>
                    <a:pt x="39336" y="14025"/>
                    <a:pt x="39364" y="13944"/>
                  </a:cubicBezTo>
                  <a:cubicBezTo>
                    <a:pt x="39378" y="13899"/>
                    <a:pt x="39322" y="13857"/>
                    <a:pt x="39245" y="13797"/>
                  </a:cubicBezTo>
                  <a:cubicBezTo>
                    <a:pt x="39179" y="13748"/>
                    <a:pt x="39116" y="13703"/>
                    <a:pt x="39116" y="13636"/>
                  </a:cubicBezTo>
                  <a:cubicBezTo>
                    <a:pt x="39116" y="13598"/>
                    <a:pt x="39133" y="13559"/>
                    <a:pt x="39165" y="13538"/>
                  </a:cubicBezTo>
                  <a:cubicBezTo>
                    <a:pt x="39210" y="13503"/>
                    <a:pt x="39196" y="13451"/>
                    <a:pt x="39154" y="13311"/>
                  </a:cubicBezTo>
                  <a:cubicBezTo>
                    <a:pt x="39116" y="13202"/>
                    <a:pt x="39091" y="13087"/>
                    <a:pt x="39081" y="12975"/>
                  </a:cubicBezTo>
                  <a:cubicBezTo>
                    <a:pt x="39060" y="12827"/>
                    <a:pt x="39112" y="12684"/>
                    <a:pt x="39217" y="12579"/>
                  </a:cubicBezTo>
                  <a:cubicBezTo>
                    <a:pt x="39245" y="12547"/>
                    <a:pt x="39263" y="12526"/>
                    <a:pt x="39263" y="12509"/>
                  </a:cubicBezTo>
                  <a:cubicBezTo>
                    <a:pt x="39263" y="12491"/>
                    <a:pt x="39256" y="12488"/>
                    <a:pt x="39252" y="12484"/>
                  </a:cubicBezTo>
                  <a:cubicBezTo>
                    <a:pt x="39247" y="12482"/>
                    <a:pt x="39239" y="12480"/>
                    <a:pt x="39229" y="12480"/>
                  </a:cubicBezTo>
                  <a:cubicBezTo>
                    <a:pt x="39196" y="12480"/>
                    <a:pt x="39140" y="12495"/>
                    <a:pt x="39074" y="12540"/>
                  </a:cubicBezTo>
                  <a:cubicBezTo>
                    <a:pt x="39036" y="12566"/>
                    <a:pt x="39002" y="12575"/>
                    <a:pt x="38973" y="12575"/>
                  </a:cubicBezTo>
                  <a:cubicBezTo>
                    <a:pt x="38905" y="12575"/>
                    <a:pt x="38859" y="12522"/>
                    <a:pt x="38832" y="12488"/>
                  </a:cubicBezTo>
                  <a:cubicBezTo>
                    <a:pt x="38793" y="12446"/>
                    <a:pt x="38775" y="12428"/>
                    <a:pt x="38746" y="12428"/>
                  </a:cubicBezTo>
                  <a:cubicBezTo>
                    <a:pt x="38743" y="12428"/>
                    <a:pt x="38740" y="12428"/>
                    <a:pt x="38737" y="12428"/>
                  </a:cubicBezTo>
                  <a:cubicBezTo>
                    <a:pt x="38714" y="12430"/>
                    <a:pt x="38684" y="12431"/>
                    <a:pt x="38650" y="12431"/>
                  </a:cubicBezTo>
                  <a:cubicBezTo>
                    <a:pt x="38431" y="12431"/>
                    <a:pt x="38040" y="12381"/>
                    <a:pt x="38013" y="12141"/>
                  </a:cubicBezTo>
                  <a:cubicBezTo>
                    <a:pt x="38006" y="12061"/>
                    <a:pt x="37981" y="12054"/>
                    <a:pt x="37932" y="12026"/>
                  </a:cubicBezTo>
                  <a:cubicBezTo>
                    <a:pt x="37852" y="11991"/>
                    <a:pt x="37789" y="11924"/>
                    <a:pt x="37761" y="11840"/>
                  </a:cubicBezTo>
                  <a:cubicBezTo>
                    <a:pt x="37736" y="11770"/>
                    <a:pt x="37701" y="11767"/>
                    <a:pt x="37645" y="11763"/>
                  </a:cubicBezTo>
                  <a:cubicBezTo>
                    <a:pt x="37600" y="11760"/>
                    <a:pt x="37491" y="11753"/>
                    <a:pt x="37491" y="11623"/>
                  </a:cubicBezTo>
                  <a:cubicBezTo>
                    <a:pt x="37491" y="11536"/>
                    <a:pt x="37463" y="11483"/>
                    <a:pt x="37320" y="11469"/>
                  </a:cubicBezTo>
                  <a:cubicBezTo>
                    <a:pt x="37246" y="11459"/>
                    <a:pt x="37173" y="11424"/>
                    <a:pt x="37120" y="11371"/>
                  </a:cubicBezTo>
                  <a:cubicBezTo>
                    <a:pt x="37068" y="11322"/>
                    <a:pt x="37001" y="11287"/>
                    <a:pt x="36931" y="11277"/>
                  </a:cubicBezTo>
                  <a:cubicBezTo>
                    <a:pt x="36919" y="11275"/>
                    <a:pt x="36907" y="11274"/>
                    <a:pt x="36895" y="11274"/>
                  </a:cubicBezTo>
                  <a:cubicBezTo>
                    <a:pt x="36765" y="11274"/>
                    <a:pt x="36610" y="11355"/>
                    <a:pt x="36504" y="11410"/>
                  </a:cubicBezTo>
                  <a:cubicBezTo>
                    <a:pt x="36472" y="11427"/>
                    <a:pt x="36441" y="11441"/>
                    <a:pt x="36416" y="11455"/>
                  </a:cubicBezTo>
                  <a:cubicBezTo>
                    <a:pt x="36397" y="11463"/>
                    <a:pt x="36377" y="11467"/>
                    <a:pt x="36355" y="11467"/>
                  </a:cubicBezTo>
                  <a:cubicBezTo>
                    <a:pt x="36292" y="11467"/>
                    <a:pt x="36219" y="11438"/>
                    <a:pt x="36143" y="11410"/>
                  </a:cubicBezTo>
                  <a:cubicBezTo>
                    <a:pt x="36090" y="11390"/>
                    <a:pt x="36008" y="11357"/>
                    <a:pt x="35961" y="11357"/>
                  </a:cubicBezTo>
                  <a:cubicBezTo>
                    <a:pt x="35949" y="11357"/>
                    <a:pt x="35940" y="11359"/>
                    <a:pt x="35933" y="11364"/>
                  </a:cubicBezTo>
                  <a:cubicBezTo>
                    <a:pt x="35897" y="11392"/>
                    <a:pt x="35864" y="11403"/>
                    <a:pt x="35833" y="11403"/>
                  </a:cubicBezTo>
                  <a:cubicBezTo>
                    <a:pt x="35783" y="11403"/>
                    <a:pt x="35738" y="11375"/>
                    <a:pt x="35695" y="11347"/>
                  </a:cubicBezTo>
                  <a:cubicBezTo>
                    <a:pt x="35618" y="11294"/>
                    <a:pt x="35531" y="11252"/>
                    <a:pt x="35440" y="11228"/>
                  </a:cubicBezTo>
                  <a:cubicBezTo>
                    <a:pt x="35259" y="11178"/>
                    <a:pt x="35087" y="11158"/>
                    <a:pt x="34965" y="11158"/>
                  </a:cubicBezTo>
                  <a:cubicBezTo>
                    <a:pt x="34873" y="11158"/>
                    <a:pt x="34810" y="11169"/>
                    <a:pt x="34792" y="11186"/>
                  </a:cubicBezTo>
                  <a:cubicBezTo>
                    <a:pt x="34771" y="11242"/>
                    <a:pt x="34732" y="11287"/>
                    <a:pt x="34683" y="11319"/>
                  </a:cubicBezTo>
                  <a:cubicBezTo>
                    <a:pt x="34613" y="11378"/>
                    <a:pt x="34547" y="11431"/>
                    <a:pt x="34564" y="11557"/>
                  </a:cubicBezTo>
                  <a:cubicBezTo>
                    <a:pt x="34578" y="11669"/>
                    <a:pt x="34645" y="11700"/>
                    <a:pt x="34725" y="11742"/>
                  </a:cubicBezTo>
                  <a:cubicBezTo>
                    <a:pt x="34795" y="11781"/>
                    <a:pt x="34876" y="11823"/>
                    <a:pt x="34911" y="11917"/>
                  </a:cubicBezTo>
                  <a:cubicBezTo>
                    <a:pt x="34964" y="12061"/>
                    <a:pt x="34879" y="12113"/>
                    <a:pt x="34837" y="12141"/>
                  </a:cubicBezTo>
                  <a:cubicBezTo>
                    <a:pt x="34799" y="12162"/>
                    <a:pt x="34785" y="12173"/>
                    <a:pt x="34781" y="12211"/>
                  </a:cubicBezTo>
                  <a:cubicBezTo>
                    <a:pt x="34774" y="12295"/>
                    <a:pt x="34729" y="12369"/>
                    <a:pt x="34655" y="12414"/>
                  </a:cubicBezTo>
                  <a:cubicBezTo>
                    <a:pt x="34620" y="12439"/>
                    <a:pt x="34613" y="12446"/>
                    <a:pt x="34613" y="12463"/>
                  </a:cubicBezTo>
                  <a:cubicBezTo>
                    <a:pt x="34613" y="12477"/>
                    <a:pt x="34617" y="12488"/>
                    <a:pt x="34645" y="12516"/>
                  </a:cubicBezTo>
                  <a:cubicBezTo>
                    <a:pt x="34711" y="12579"/>
                    <a:pt x="34760" y="12659"/>
                    <a:pt x="34781" y="12747"/>
                  </a:cubicBezTo>
                  <a:cubicBezTo>
                    <a:pt x="34795" y="12810"/>
                    <a:pt x="34827" y="12870"/>
                    <a:pt x="34869" y="12922"/>
                  </a:cubicBezTo>
                  <a:cubicBezTo>
                    <a:pt x="34943" y="13020"/>
                    <a:pt x="34988" y="13136"/>
                    <a:pt x="34999" y="13255"/>
                  </a:cubicBezTo>
                  <a:cubicBezTo>
                    <a:pt x="35034" y="13528"/>
                    <a:pt x="34925" y="13566"/>
                    <a:pt x="34799" y="13580"/>
                  </a:cubicBezTo>
                  <a:cubicBezTo>
                    <a:pt x="34778" y="13584"/>
                    <a:pt x="34757" y="13587"/>
                    <a:pt x="34732" y="13594"/>
                  </a:cubicBezTo>
                  <a:cubicBezTo>
                    <a:pt x="34732" y="13594"/>
                    <a:pt x="34729" y="13594"/>
                    <a:pt x="34725" y="13598"/>
                  </a:cubicBezTo>
                  <a:cubicBezTo>
                    <a:pt x="34722" y="13612"/>
                    <a:pt x="34722" y="13629"/>
                    <a:pt x="34722" y="13647"/>
                  </a:cubicBezTo>
                  <a:cubicBezTo>
                    <a:pt x="34722" y="13759"/>
                    <a:pt x="34683" y="13867"/>
                    <a:pt x="34606" y="13948"/>
                  </a:cubicBezTo>
                  <a:cubicBezTo>
                    <a:pt x="34403" y="14179"/>
                    <a:pt x="34347" y="14312"/>
                    <a:pt x="34421" y="14378"/>
                  </a:cubicBezTo>
                  <a:cubicBezTo>
                    <a:pt x="34480" y="14427"/>
                    <a:pt x="34547" y="14469"/>
                    <a:pt x="34617" y="14508"/>
                  </a:cubicBezTo>
                  <a:cubicBezTo>
                    <a:pt x="34827" y="14634"/>
                    <a:pt x="35114" y="14809"/>
                    <a:pt x="35258" y="15051"/>
                  </a:cubicBezTo>
                  <a:cubicBezTo>
                    <a:pt x="35496" y="15450"/>
                    <a:pt x="35426" y="16055"/>
                    <a:pt x="35387" y="16293"/>
                  </a:cubicBezTo>
                  <a:cubicBezTo>
                    <a:pt x="35345" y="16552"/>
                    <a:pt x="35149" y="16682"/>
                    <a:pt x="34943" y="16818"/>
                  </a:cubicBezTo>
                  <a:cubicBezTo>
                    <a:pt x="34816" y="16895"/>
                    <a:pt x="34697" y="16990"/>
                    <a:pt x="34592" y="17092"/>
                  </a:cubicBezTo>
                  <a:cubicBezTo>
                    <a:pt x="34316" y="17379"/>
                    <a:pt x="34029" y="17386"/>
                    <a:pt x="33857" y="17389"/>
                  </a:cubicBezTo>
                  <a:cubicBezTo>
                    <a:pt x="33833" y="17389"/>
                    <a:pt x="33808" y="17389"/>
                    <a:pt x="33787" y="17393"/>
                  </a:cubicBezTo>
                  <a:cubicBezTo>
                    <a:pt x="33785" y="17391"/>
                    <a:pt x="33785" y="17390"/>
                    <a:pt x="33784" y="17390"/>
                  </a:cubicBezTo>
                  <a:cubicBezTo>
                    <a:pt x="33783" y="17390"/>
                    <a:pt x="33782" y="17391"/>
                    <a:pt x="33780" y="17393"/>
                  </a:cubicBezTo>
                  <a:cubicBezTo>
                    <a:pt x="33756" y="17414"/>
                    <a:pt x="33791" y="17606"/>
                    <a:pt x="33976" y="17813"/>
                  </a:cubicBezTo>
                  <a:cubicBezTo>
                    <a:pt x="34113" y="17967"/>
                    <a:pt x="34106" y="18068"/>
                    <a:pt x="34099" y="18163"/>
                  </a:cubicBezTo>
                  <a:cubicBezTo>
                    <a:pt x="34092" y="18236"/>
                    <a:pt x="34102" y="18310"/>
                    <a:pt x="34130" y="18376"/>
                  </a:cubicBezTo>
                  <a:cubicBezTo>
                    <a:pt x="34176" y="18481"/>
                    <a:pt x="34197" y="18593"/>
                    <a:pt x="34197" y="18705"/>
                  </a:cubicBezTo>
                  <a:cubicBezTo>
                    <a:pt x="34204" y="18817"/>
                    <a:pt x="34207" y="18915"/>
                    <a:pt x="34284" y="19020"/>
                  </a:cubicBezTo>
                  <a:cubicBezTo>
                    <a:pt x="34477" y="19287"/>
                    <a:pt x="34333" y="19416"/>
                    <a:pt x="34151" y="19570"/>
                  </a:cubicBezTo>
                  <a:cubicBezTo>
                    <a:pt x="34141" y="19581"/>
                    <a:pt x="34134" y="19588"/>
                    <a:pt x="34127" y="19595"/>
                  </a:cubicBezTo>
                  <a:cubicBezTo>
                    <a:pt x="34207" y="19630"/>
                    <a:pt x="34256" y="19710"/>
                    <a:pt x="34260" y="19794"/>
                  </a:cubicBezTo>
                  <a:cubicBezTo>
                    <a:pt x="34263" y="19864"/>
                    <a:pt x="34260" y="19938"/>
                    <a:pt x="34204" y="19966"/>
                  </a:cubicBezTo>
                  <a:cubicBezTo>
                    <a:pt x="34191" y="19973"/>
                    <a:pt x="34178" y="19976"/>
                    <a:pt x="34164" y="19976"/>
                  </a:cubicBezTo>
                  <a:cubicBezTo>
                    <a:pt x="34116" y="19976"/>
                    <a:pt x="34059" y="19938"/>
                    <a:pt x="33994" y="19889"/>
                  </a:cubicBezTo>
                  <a:cubicBezTo>
                    <a:pt x="33969" y="19871"/>
                    <a:pt x="33941" y="19850"/>
                    <a:pt x="33913" y="19829"/>
                  </a:cubicBezTo>
                  <a:cubicBezTo>
                    <a:pt x="33905" y="19821"/>
                    <a:pt x="33894" y="19817"/>
                    <a:pt x="33883" y="19817"/>
                  </a:cubicBezTo>
                  <a:cubicBezTo>
                    <a:pt x="33875" y="19817"/>
                    <a:pt x="33867" y="19820"/>
                    <a:pt x="33861" y="19826"/>
                  </a:cubicBezTo>
                  <a:cubicBezTo>
                    <a:pt x="33784" y="19864"/>
                    <a:pt x="33714" y="20036"/>
                    <a:pt x="33714" y="20113"/>
                  </a:cubicBezTo>
                  <a:cubicBezTo>
                    <a:pt x="33714" y="20151"/>
                    <a:pt x="33696" y="20183"/>
                    <a:pt x="33665" y="20200"/>
                  </a:cubicBezTo>
                  <a:cubicBezTo>
                    <a:pt x="33650" y="20209"/>
                    <a:pt x="33634" y="20214"/>
                    <a:pt x="33615" y="20214"/>
                  </a:cubicBezTo>
                  <a:cubicBezTo>
                    <a:pt x="33556" y="20214"/>
                    <a:pt x="33475" y="20168"/>
                    <a:pt x="33357" y="20099"/>
                  </a:cubicBezTo>
                  <a:cubicBezTo>
                    <a:pt x="33304" y="20064"/>
                    <a:pt x="33248" y="20032"/>
                    <a:pt x="33192" y="20011"/>
                  </a:cubicBezTo>
                  <a:cubicBezTo>
                    <a:pt x="33168" y="20011"/>
                    <a:pt x="33143" y="20008"/>
                    <a:pt x="33122" y="19990"/>
                  </a:cubicBezTo>
                  <a:cubicBezTo>
                    <a:pt x="33094" y="19959"/>
                    <a:pt x="33077" y="19917"/>
                    <a:pt x="33080" y="19875"/>
                  </a:cubicBezTo>
                  <a:cubicBezTo>
                    <a:pt x="33080" y="19773"/>
                    <a:pt x="33031" y="19682"/>
                    <a:pt x="32954" y="19619"/>
                  </a:cubicBezTo>
                  <a:cubicBezTo>
                    <a:pt x="32891" y="19570"/>
                    <a:pt x="32832" y="19532"/>
                    <a:pt x="32779" y="19500"/>
                  </a:cubicBezTo>
                  <a:cubicBezTo>
                    <a:pt x="32649" y="19420"/>
                    <a:pt x="32537" y="19346"/>
                    <a:pt x="32537" y="19196"/>
                  </a:cubicBezTo>
                  <a:cubicBezTo>
                    <a:pt x="32537" y="19143"/>
                    <a:pt x="32457" y="19076"/>
                    <a:pt x="32383" y="19020"/>
                  </a:cubicBezTo>
                  <a:cubicBezTo>
                    <a:pt x="32282" y="18936"/>
                    <a:pt x="32163" y="18842"/>
                    <a:pt x="32163" y="18709"/>
                  </a:cubicBezTo>
                  <a:cubicBezTo>
                    <a:pt x="32163" y="18663"/>
                    <a:pt x="32166" y="18600"/>
                    <a:pt x="32166" y="18530"/>
                  </a:cubicBezTo>
                  <a:cubicBezTo>
                    <a:pt x="32177" y="18331"/>
                    <a:pt x="32191" y="17998"/>
                    <a:pt x="32135" y="17904"/>
                  </a:cubicBezTo>
                  <a:cubicBezTo>
                    <a:pt x="32023" y="17715"/>
                    <a:pt x="32135" y="17512"/>
                    <a:pt x="32194" y="17403"/>
                  </a:cubicBezTo>
                  <a:cubicBezTo>
                    <a:pt x="32212" y="17365"/>
                    <a:pt x="32205" y="17323"/>
                    <a:pt x="32180" y="17288"/>
                  </a:cubicBezTo>
                  <a:cubicBezTo>
                    <a:pt x="32131" y="17207"/>
                    <a:pt x="32044" y="17162"/>
                    <a:pt x="31949" y="17162"/>
                  </a:cubicBezTo>
                  <a:cubicBezTo>
                    <a:pt x="31848" y="17158"/>
                    <a:pt x="31750" y="17151"/>
                    <a:pt x="31648" y="17137"/>
                  </a:cubicBezTo>
                  <a:cubicBezTo>
                    <a:pt x="31522" y="17119"/>
                    <a:pt x="31393" y="17108"/>
                    <a:pt x="31265" y="17108"/>
                  </a:cubicBezTo>
                  <a:cubicBezTo>
                    <a:pt x="31220" y="17108"/>
                    <a:pt x="31175" y="17110"/>
                    <a:pt x="31130" y="17113"/>
                  </a:cubicBezTo>
                  <a:cubicBezTo>
                    <a:pt x="31076" y="17117"/>
                    <a:pt x="31025" y="17119"/>
                    <a:pt x="30977" y="17119"/>
                  </a:cubicBezTo>
                  <a:cubicBezTo>
                    <a:pt x="30764" y="17119"/>
                    <a:pt x="30610" y="17075"/>
                    <a:pt x="30510" y="16986"/>
                  </a:cubicBezTo>
                  <a:cubicBezTo>
                    <a:pt x="30297" y="16822"/>
                    <a:pt x="30048" y="16703"/>
                    <a:pt x="29786" y="16636"/>
                  </a:cubicBezTo>
                  <a:cubicBezTo>
                    <a:pt x="29422" y="16542"/>
                    <a:pt x="29208" y="16346"/>
                    <a:pt x="29159" y="16195"/>
                  </a:cubicBezTo>
                  <a:cubicBezTo>
                    <a:pt x="29145" y="16160"/>
                    <a:pt x="29019" y="16108"/>
                    <a:pt x="28942" y="16073"/>
                  </a:cubicBezTo>
                  <a:cubicBezTo>
                    <a:pt x="28830" y="16020"/>
                    <a:pt x="28722" y="15975"/>
                    <a:pt x="28673" y="15912"/>
                  </a:cubicBezTo>
                  <a:cubicBezTo>
                    <a:pt x="28619" y="15843"/>
                    <a:pt x="28369" y="15784"/>
                    <a:pt x="28211" y="15784"/>
                  </a:cubicBezTo>
                  <a:cubicBezTo>
                    <a:pt x="28184" y="15784"/>
                    <a:pt x="28160" y="15786"/>
                    <a:pt x="28140" y="15789"/>
                  </a:cubicBezTo>
                  <a:cubicBezTo>
                    <a:pt x="28132" y="15790"/>
                    <a:pt x="28124" y="15791"/>
                    <a:pt x="28115" y="15791"/>
                  </a:cubicBezTo>
                  <a:cubicBezTo>
                    <a:pt x="28028" y="15791"/>
                    <a:pt x="27920" y="15729"/>
                    <a:pt x="27783" y="15653"/>
                  </a:cubicBezTo>
                  <a:cubicBezTo>
                    <a:pt x="27659" y="15582"/>
                    <a:pt x="27511" y="15498"/>
                    <a:pt x="27416" y="15498"/>
                  </a:cubicBezTo>
                  <a:cubicBezTo>
                    <a:pt x="27412" y="15498"/>
                    <a:pt x="27409" y="15498"/>
                    <a:pt x="27405" y="15499"/>
                  </a:cubicBezTo>
                  <a:cubicBezTo>
                    <a:pt x="27272" y="15506"/>
                    <a:pt x="27003" y="15604"/>
                    <a:pt x="26821" y="15667"/>
                  </a:cubicBezTo>
                  <a:cubicBezTo>
                    <a:pt x="26747" y="15698"/>
                    <a:pt x="26674" y="15723"/>
                    <a:pt x="26597" y="15740"/>
                  </a:cubicBezTo>
                  <a:cubicBezTo>
                    <a:pt x="26591" y="15741"/>
                    <a:pt x="26586" y="15742"/>
                    <a:pt x="26581" y="15742"/>
                  </a:cubicBezTo>
                  <a:cubicBezTo>
                    <a:pt x="26551" y="15742"/>
                    <a:pt x="26520" y="15725"/>
                    <a:pt x="26505" y="15698"/>
                  </a:cubicBezTo>
                  <a:cubicBezTo>
                    <a:pt x="26449" y="15607"/>
                    <a:pt x="26586" y="15404"/>
                    <a:pt x="26607" y="15373"/>
                  </a:cubicBezTo>
                  <a:cubicBezTo>
                    <a:pt x="26611" y="15331"/>
                    <a:pt x="26544" y="15184"/>
                    <a:pt x="26495" y="15086"/>
                  </a:cubicBezTo>
                  <a:cubicBezTo>
                    <a:pt x="26439" y="14974"/>
                    <a:pt x="26390" y="14854"/>
                    <a:pt x="26355" y="14735"/>
                  </a:cubicBezTo>
                  <a:cubicBezTo>
                    <a:pt x="26287" y="14470"/>
                    <a:pt x="26219" y="14309"/>
                    <a:pt x="26067" y="14309"/>
                  </a:cubicBezTo>
                  <a:cubicBezTo>
                    <a:pt x="26055" y="14309"/>
                    <a:pt x="26043" y="14310"/>
                    <a:pt x="26029" y="14312"/>
                  </a:cubicBezTo>
                  <a:cubicBezTo>
                    <a:pt x="25997" y="14316"/>
                    <a:pt x="25965" y="14318"/>
                    <a:pt x="25933" y="14318"/>
                  </a:cubicBezTo>
                  <a:cubicBezTo>
                    <a:pt x="25678" y="14318"/>
                    <a:pt x="25434" y="14195"/>
                    <a:pt x="25375" y="14154"/>
                  </a:cubicBezTo>
                  <a:cubicBezTo>
                    <a:pt x="25245" y="14067"/>
                    <a:pt x="25277" y="13279"/>
                    <a:pt x="25322" y="13055"/>
                  </a:cubicBezTo>
                  <a:cubicBezTo>
                    <a:pt x="25357" y="12905"/>
                    <a:pt x="25448" y="12722"/>
                    <a:pt x="25536" y="12551"/>
                  </a:cubicBezTo>
                  <a:cubicBezTo>
                    <a:pt x="25616" y="12397"/>
                    <a:pt x="25697" y="12236"/>
                    <a:pt x="25697" y="12159"/>
                  </a:cubicBezTo>
                  <a:cubicBezTo>
                    <a:pt x="25697" y="11896"/>
                    <a:pt x="26026" y="11809"/>
                    <a:pt x="26134" y="11781"/>
                  </a:cubicBezTo>
                  <a:cubicBezTo>
                    <a:pt x="26176" y="11770"/>
                    <a:pt x="26187" y="11725"/>
                    <a:pt x="26197" y="11620"/>
                  </a:cubicBezTo>
                  <a:cubicBezTo>
                    <a:pt x="26204" y="11511"/>
                    <a:pt x="26218" y="11375"/>
                    <a:pt x="26362" y="11357"/>
                  </a:cubicBezTo>
                  <a:cubicBezTo>
                    <a:pt x="26495" y="11340"/>
                    <a:pt x="26502" y="11308"/>
                    <a:pt x="26533" y="11179"/>
                  </a:cubicBezTo>
                  <a:lnTo>
                    <a:pt x="26537" y="11161"/>
                  </a:lnTo>
                  <a:cubicBezTo>
                    <a:pt x="26551" y="11098"/>
                    <a:pt x="26600" y="11049"/>
                    <a:pt x="26667" y="11032"/>
                  </a:cubicBezTo>
                  <a:cubicBezTo>
                    <a:pt x="26625" y="10993"/>
                    <a:pt x="26611" y="10937"/>
                    <a:pt x="26625" y="10885"/>
                  </a:cubicBezTo>
                  <a:cubicBezTo>
                    <a:pt x="26660" y="10801"/>
                    <a:pt x="26786" y="10783"/>
                    <a:pt x="26989" y="10783"/>
                  </a:cubicBezTo>
                  <a:cubicBezTo>
                    <a:pt x="27185" y="10783"/>
                    <a:pt x="27437" y="10734"/>
                    <a:pt x="27528" y="10622"/>
                  </a:cubicBezTo>
                  <a:cubicBezTo>
                    <a:pt x="27556" y="10583"/>
                    <a:pt x="27566" y="10534"/>
                    <a:pt x="27556" y="10489"/>
                  </a:cubicBezTo>
                  <a:cubicBezTo>
                    <a:pt x="27535" y="10391"/>
                    <a:pt x="27342" y="10380"/>
                    <a:pt x="27174" y="10370"/>
                  </a:cubicBezTo>
                  <a:cubicBezTo>
                    <a:pt x="26975" y="10356"/>
                    <a:pt x="26765" y="10345"/>
                    <a:pt x="26765" y="10174"/>
                  </a:cubicBezTo>
                  <a:cubicBezTo>
                    <a:pt x="26765" y="10097"/>
                    <a:pt x="26432" y="10027"/>
                    <a:pt x="26288" y="9999"/>
                  </a:cubicBezTo>
                  <a:cubicBezTo>
                    <a:pt x="26057" y="9950"/>
                    <a:pt x="25945" y="9922"/>
                    <a:pt x="25910" y="9852"/>
                  </a:cubicBezTo>
                  <a:cubicBezTo>
                    <a:pt x="25900" y="9827"/>
                    <a:pt x="25900" y="9796"/>
                    <a:pt x="25910" y="9771"/>
                  </a:cubicBezTo>
                  <a:cubicBezTo>
                    <a:pt x="25935" y="9716"/>
                    <a:pt x="26015" y="9695"/>
                    <a:pt x="26124" y="9695"/>
                  </a:cubicBezTo>
                  <a:cubicBezTo>
                    <a:pt x="26499" y="9695"/>
                    <a:pt x="27222" y="9951"/>
                    <a:pt x="27230" y="9953"/>
                  </a:cubicBezTo>
                  <a:cubicBezTo>
                    <a:pt x="27437" y="10034"/>
                    <a:pt x="27539" y="10055"/>
                    <a:pt x="27662" y="10055"/>
                  </a:cubicBezTo>
                  <a:cubicBezTo>
                    <a:pt x="27710" y="10055"/>
                    <a:pt x="27760" y="10052"/>
                    <a:pt x="27822" y="10048"/>
                  </a:cubicBezTo>
                  <a:lnTo>
                    <a:pt x="27860" y="10048"/>
                  </a:lnTo>
                  <a:cubicBezTo>
                    <a:pt x="27864" y="10048"/>
                    <a:pt x="27867" y="10049"/>
                    <a:pt x="27871" y="10049"/>
                  </a:cubicBezTo>
                  <a:cubicBezTo>
                    <a:pt x="27889" y="10049"/>
                    <a:pt x="27909" y="10041"/>
                    <a:pt x="27923" y="10027"/>
                  </a:cubicBezTo>
                  <a:cubicBezTo>
                    <a:pt x="27951" y="9992"/>
                    <a:pt x="27941" y="9904"/>
                    <a:pt x="27930" y="9831"/>
                  </a:cubicBezTo>
                  <a:cubicBezTo>
                    <a:pt x="27916" y="9761"/>
                    <a:pt x="27916" y="9687"/>
                    <a:pt x="27934" y="9621"/>
                  </a:cubicBezTo>
                  <a:cubicBezTo>
                    <a:pt x="27944" y="9593"/>
                    <a:pt x="27965" y="9568"/>
                    <a:pt x="27993" y="9558"/>
                  </a:cubicBezTo>
                  <a:cubicBezTo>
                    <a:pt x="28012" y="9548"/>
                    <a:pt x="28033" y="9544"/>
                    <a:pt x="28057" y="9544"/>
                  </a:cubicBezTo>
                  <a:cubicBezTo>
                    <a:pt x="28124" y="9544"/>
                    <a:pt x="28212" y="9576"/>
                    <a:pt x="28322" y="9617"/>
                  </a:cubicBezTo>
                  <a:cubicBezTo>
                    <a:pt x="28447" y="9664"/>
                    <a:pt x="28603" y="9720"/>
                    <a:pt x="28722" y="9720"/>
                  </a:cubicBezTo>
                  <a:cubicBezTo>
                    <a:pt x="28747" y="9720"/>
                    <a:pt x="28770" y="9717"/>
                    <a:pt x="28792" y="9712"/>
                  </a:cubicBezTo>
                  <a:cubicBezTo>
                    <a:pt x="28935" y="9673"/>
                    <a:pt x="29093" y="9463"/>
                    <a:pt x="29229" y="9281"/>
                  </a:cubicBezTo>
                  <a:cubicBezTo>
                    <a:pt x="29341" y="9131"/>
                    <a:pt x="29446" y="8991"/>
                    <a:pt x="29551" y="8921"/>
                  </a:cubicBezTo>
                  <a:cubicBezTo>
                    <a:pt x="29607" y="8882"/>
                    <a:pt x="29618" y="8854"/>
                    <a:pt x="29618" y="8847"/>
                  </a:cubicBezTo>
                  <a:cubicBezTo>
                    <a:pt x="29609" y="8823"/>
                    <a:pt x="29515" y="8768"/>
                    <a:pt x="29293" y="8768"/>
                  </a:cubicBezTo>
                  <a:cubicBezTo>
                    <a:pt x="29256" y="8768"/>
                    <a:pt x="29215" y="8770"/>
                    <a:pt x="29170" y="8774"/>
                  </a:cubicBezTo>
                  <a:cubicBezTo>
                    <a:pt x="29125" y="8777"/>
                    <a:pt x="29083" y="8779"/>
                    <a:pt x="29042" y="8779"/>
                  </a:cubicBezTo>
                  <a:cubicBezTo>
                    <a:pt x="28656" y="8779"/>
                    <a:pt x="28413" y="8622"/>
                    <a:pt x="28179" y="8444"/>
                  </a:cubicBezTo>
                  <a:cubicBezTo>
                    <a:pt x="28021" y="8329"/>
                    <a:pt x="27955" y="8213"/>
                    <a:pt x="27990" y="8122"/>
                  </a:cubicBezTo>
                  <a:cubicBezTo>
                    <a:pt x="28011" y="8076"/>
                    <a:pt x="28063" y="8021"/>
                    <a:pt x="28201" y="8021"/>
                  </a:cubicBezTo>
                  <a:cubicBezTo>
                    <a:pt x="28219" y="8021"/>
                    <a:pt x="28238" y="8022"/>
                    <a:pt x="28259" y="8024"/>
                  </a:cubicBezTo>
                  <a:cubicBezTo>
                    <a:pt x="28403" y="8038"/>
                    <a:pt x="28616" y="8168"/>
                    <a:pt x="28844" y="8308"/>
                  </a:cubicBezTo>
                  <a:cubicBezTo>
                    <a:pt x="29037" y="8420"/>
                    <a:pt x="29250" y="8553"/>
                    <a:pt x="29348" y="8556"/>
                  </a:cubicBezTo>
                  <a:lnTo>
                    <a:pt x="29355" y="8556"/>
                  </a:lnTo>
                  <a:cubicBezTo>
                    <a:pt x="29492" y="8556"/>
                    <a:pt x="29747" y="8318"/>
                    <a:pt x="29919" y="8161"/>
                  </a:cubicBezTo>
                  <a:cubicBezTo>
                    <a:pt x="30003" y="8084"/>
                    <a:pt x="30073" y="8017"/>
                    <a:pt x="30129" y="7975"/>
                  </a:cubicBezTo>
                  <a:cubicBezTo>
                    <a:pt x="30139" y="7968"/>
                    <a:pt x="30150" y="7961"/>
                    <a:pt x="30157" y="7951"/>
                  </a:cubicBezTo>
                  <a:cubicBezTo>
                    <a:pt x="30108" y="7916"/>
                    <a:pt x="30055" y="7884"/>
                    <a:pt x="29999" y="7863"/>
                  </a:cubicBezTo>
                  <a:cubicBezTo>
                    <a:pt x="29933" y="7839"/>
                    <a:pt x="29870" y="7804"/>
                    <a:pt x="29814" y="7762"/>
                  </a:cubicBezTo>
                  <a:cubicBezTo>
                    <a:pt x="29768" y="7734"/>
                    <a:pt x="29751" y="7681"/>
                    <a:pt x="29765" y="7632"/>
                  </a:cubicBezTo>
                  <a:cubicBezTo>
                    <a:pt x="29821" y="7475"/>
                    <a:pt x="30276" y="7464"/>
                    <a:pt x="30279" y="7464"/>
                  </a:cubicBezTo>
                  <a:cubicBezTo>
                    <a:pt x="30472" y="7464"/>
                    <a:pt x="30573" y="7601"/>
                    <a:pt x="30640" y="7692"/>
                  </a:cubicBezTo>
                  <a:cubicBezTo>
                    <a:pt x="30654" y="7709"/>
                    <a:pt x="30668" y="7727"/>
                    <a:pt x="30678" y="7741"/>
                  </a:cubicBezTo>
                  <a:cubicBezTo>
                    <a:pt x="30685" y="7745"/>
                    <a:pt x="30696" y="7747"/>
                    <a:pt x="30711" y="7747"/>
                  </a:cubicBezTo>
                  <a:cubicBezTo>
                    <a:pt x="30770" y="7747"/>
                    <a:pt x="30881" y="7719"/>
                    <a:pt x="30948" y="7702"/>
                  </a:cubicBezTo>
                  <a:cubicBezTo>
                    <a:pt x="31032" y="7681"/>
                    <a:pt x="31120" y="7667"/>
                    <a:pt x="31207" y="7660"/>
                  </a:cubicBezTo>
                  <a:cubicBezTo>
                    <a:pt x="31183" y="7601"/>
                    <a:pt x="31060" y="7468"/>
                    <a:pt x="30885" y="7398"/>
                  </a:cubicBezTo>
                  <a:cubicBezTo>
                    <a:pt x="30734" y="7338"/>
                    <a:pt x="30720" y="7254"/>
                    <a:pt x="30724" y="7209"/>
                  </a:cubicBezTo>
                  <a:cubicBezTo>
                    <a:pt x="30738" y="7132"/>
                    <a:pt x="30798" y="7076"/>
                    <a:pt x="30871" y="7065"/>
                  </a:cubicBezTo>
                  <a:cubicBezTo>
                    <a:pt x="30883" y="7062"/>
                    <a:pt x="30896" y="7061"/>
                    <a:pt x="30908" y="7061"/>
                  </a:cubicBezTo>
                  <a:cubicBezTo>
                    <a:pt x="30974" y="7061"/>
                    <a:pt x="31034" y="7100"/>
                    <a:pt x="31064" y="7160"/>
                  </a:cubicBezTo>
                  <a:cubicBezTo>
                    <a:pt x="31095" y="7223"/>
                    <a:pt x="31148" y="7247"/>
                    <a:pt x="31211" y="7282"/>
                  </a:cubicBezTo>
                  <a:cubicBezTo>
                    <a:pt x="31309" y="7324"/>
                    <a:pt x="31389" y="7394"/>
                    <a:pt x="31442" y="7489"/>
                  </a:cubicBezTo>
                  <a:cubicBezTo>
                    <a:pt x="31484" y="7576"/>
                    <a:pt x="31515" y="7597"/>
                    <a:pt x="31529" y="7601"/>
                  </a:cubicBezTo>
                  <a:cubicBezTo>
                    <a:pt x="31532" y="7602"/>
                    <a:pt x="31535" y="7602"/>
                    <a:pt x="31539" y="7602"/>
                  </a:cubicBezTo>
                  <a:cubicBezTo>
                    <a:pt x="31564" y="7602"/>
                    <a:pt x="31605" y="7580"/>
                    <a:pt x="31652" y="7552"/>
                  </a:cubicBezTo>
                  <a:cubicBezTo>
                    <a:pt x="31711" y="7520"/>
                    <a:pt x="31771" y="7492"/>
                    <a:pt x="31834" y="7468"/>
                  </a:cubicBezTo>
                  <a:cubicBezTo>
                    <a:pt x="32044" y="7394"/>
                    <a:pt x="32156" y="7268"/>
                    <a:pt x="32278" y="7139"/>
                  </a:cubicBezTo>
                  <a:lnTo>
                    <a:pt x="32303" y="7111"/>
                  </a:lnTo>
                  <a:cubicBezTo>
                    <a:pt x="32345" y="7055"/>
                    <a:pt x="32408" y="7023"/>
                    <a:pt x="32478" y="7020"/>
                  </a:cubicBezTo>
                  <a:cubicBezTo>
                    <a:pt x="32513" y="7016"/>
                    <a:pt x="32541" y="7013"/>
                    <a:pt x="32607" y="6911"/>
                  </a:cubicBezTo>
                  <a:cubicBezTo>
                    <a:pt x="32670" y="6824"/>
                    <a:pt x="32712" y="6670"/>
                    <a:pt x="32355" y="6407"/>
                  </a:cubicBezTo>
                  <a:cubicBezTo>
                    <a:pt x="32271" y="6347"/>
                    <a:pt x="32226" y="6242"/>
                    <a:pt x="32240" y="6137"/>
                  </a:cubicBezTo>
                  <a:cubicBezTo>
                    <a:pt x="32243" y="6074"/>
                    <a:pt x="32243" y="6053"/>
                    <a:pt x="32184" y="6022"/>
                  </a:cubicBezTo>
                  <a:cubicBezTo>
                    <a:pt x="32044" y="5952"/>
                    <a:pt x="31967" y="5840"/>
                    <a:pt x="31998" y="5749"/>
                  </a:cubicBezTo>
                  <a:cubicBezTo>
                    <a:pt x="32007" y="5720"/>
                    <a:pt x="32042" y="5660"/>
                    <a:pt x="32157" y="5660"/>
                  </a:cubicBezTo>
                  <a:cubicBezTo>
                    <a:pt x="32181" y="5660"/>
                    <a:pt x="32209" y="5662"/>
                    <a:pt x="32240" y="5668"/>
                  </a:cubicBezTo>
                  <a:cubicBezTo>
                    <a:pt x="32287" y="5678"/>
                    <a:pt x="32332" y="5683"/>
                    <a:pt x="32374" y="5683"/>
                  </a:cubicBezTo>
                  <a:cubicBezTo>
                    <a:pt x="32524" y="5683"/>
                    <a:pt x="32642" y="5621"/>
                    <a:pt x="32716" y="5504"/>
                  </a:cubicBezTo>
                  <a:cubicBezTo>
                    <a:pt x="32719" y="5500"/>
                    <a:pt x="32723" y="5497"/>
                    <a:pt x="32723" y="5490"/>
                  </a:cubicBezTo>
                  <a:cubicBezTo>
                    <a:pt x="32719" y="5469"/>
                    <a:pt x="32660" y="5434"/>
                    <a:pt x="32628" y="5416"/>
                  </a:cubicBezTo>
                  <a:cubicBezTo>
                    <a:pt x="32565" y="5381"/>
                    <a:pt x="32502" y="5343"/>
                    <a:pt x="32502" y="5273"/>
                  </a:cubicBezTo>
                  <a:cubicBezTo>
                    <a:pt x="32502" y="5206"/>
                    <a:pt x="32572" y="5168"/>
                    <a:pt x="32593" y="5154"/>
                  </a:cubicBezTo>
                  <a:cubicBezTo>
                    <a:pt x="32653" y="5122"/>
                    <a:pt x="32660" y="5101"/>
                    <a:pt x="32660" y="5101"/>
                  </a:cubicBezTo>
                  <a:cubicBezTo>
                    <a:pt x="32653" y="5084"/>
                    <a:pt x="32576" y="5035"/>
                    <a:pt x="32443" y="5035"/>
                  </a:cubicBezTo>
                  <a:cubicBezTo>
                    <a:pt x="32177" y="5035"/>
                    <a:pt x="31981" y="4891"/>
                    <a:pt x="31967" y="4685"/>
                  </a:cubicBezTo>
                  <a:cubicBezTo>
                    <a:pt x="31963" y="4639"/>
                    <a:pt x="31879" y="4636"/>
                    <a:pt x="31746" y="4632"/>
                  </a:cubicBezTo>
                  <a:cubicBezTo>
                    <a:pt x="31631" y="4625"/>
                    <a:pt x="31498" y="4622"/>
                    <a:pt x="31386" y="4569"/>
                  </a:cubicBezTo>
                  <a:cubicBezTo>
                    <a:pt x="31258" y="4507"/>
                    <a:pt x="31026" y="4492"/>
                    <a:pt x="30838" y="4492"/>
                  </a:cubicBezTo>
                  <a:cubicBezTo>
                    <a:pt x="30717" y="4492"/>
                    <a:pt x="30613" y="4498"/>
                    <a:pt x="30566" y="4502"/>
                  </a:cubicBezTo>
                  <a:cubicBezTo>
                    <a:pt x="30535" y="4530"/>
                    <a:pt x="30510" y="4688"/>
                    <a:pt x="30549" y="4814"/>
                  </a:cubicBezTo>
                  <a:cubicBezTo>
                    <a:pt x="30552" y="4832"/>
                    <a:pt x="30573" y="4891"/>
                    <a:pt x="30605" y="4895"/>
                  </a:cubicBezTo>
                  <a:cubicBezTo>
                    <a:pt x="30749" y="4902"/>
                    <a:pt x="30885" y="5007"/>
                    <a:pt x="30903" y="5119"/>
                  </a:cubicBezTo>
                  <a:cubicBezTo>
                    <a:pt x="30913" y="5196"/>
                    <a:pt x="30868" y="5266"/>
                    <a:pt x="30794" y="5287"/>
                  </a:cubicBezTo>
                  <a:cubicBezTo>
                    <a:pt x="30770" y="5297"/>
                    <a:pt x="30763" y="5304"/>
                    <a:pt x="30777" y="5374"/>
                  </a:cubicBezTo>
                  <a:cubicBezTo>
                    <a:pt x="30794" y="5416"/>
                    <a:pt x="30787" y="5465"/>
                    <a:pt x="30763" y="5504"/>
                  </a:cubicBezTo>
                  <a:cubicBezTo>
                    <a:pt x="30743" y="5523"/>
                    <a:pt x="30717" y="5534"/>
                    <a:pt x="30689" y="5534"/>
                  </a:cubicBezTo>
                  <a:cubicBezTo>
                    <a:pt x="30682" y="5534"/>
                    <a:pt x="30675" y="5533"/>
                    <a:pt x="30668" y="5532"/>
                  </a:cubicBezTo>
                  <a:lnTo>
                    <a:pt x="30629" y="5528"/>
                  </a:lnTo>
                  <a:cubicBezTo>
                    <a:pt x="30602" y="5524"/>
                    <a:pt x="30573" y="5520"/>
                    <a:pt x="30547" y="5520"/>
                  </a:cubicBezTo>
                  <a:cubicBezTo>
                    <a:pt x="30513" y="5520"/>
                    <a:pt x="30481" y="5526"/>
                    <a:pt x="30458" y="5546"/>
                  </a:cubicBezTo>
                  <a:cubicBezTo>
                    <a:pt x="30423" y="5574"/>
                    <a:pt x="30398" y="5633"/>
                    <a:pt x="30388" y="5721"/>
                  </a:cubicBezTo>
                  <a:cubicBezTo>
                    <a:pt x="30353" y="6032"/>
                    <a:pt x="30325" y="6190"/>
                    <a:pt x="30087" y="6316"/>
                  </a:cubicBezTo>
                  <a:cubicBezTo>
                    <a:pt x="30063" y="6332"/>
                    <a:pt x="30037" y="6340"/>
                    <a:pt x="30010" y="6340"/>
                  </a:cubicBezTo>
                  <a:cubicBezTo>
                    <a:pt x="29990" y="6340"/>
                    <a:pt x="29970" y="6335"/>
                    <a:pt x="29950" y="6326"/>
                  </a:cubicBezTo>
                  <a:cubicBezTo>
                    <a:pt x="29884" y="6291"/>
                    <a:pt x="29873" y="6207"/>
                    <a:pt x="29866" y="6123"/>
                  </a:cubicBezTo>
                  <a:cubicBezTo>
                    <a:pt x="29852" y="6018"/>
                    <a:pt x="29842" y="5983"/>
                    <a:pt x="29821" y="5983"/>
                  </a:cubicBezTo>
                  <a:cubicBezTo>
                    <a:pt x="29758" y="5987"/>
                    <a:pt x="29723" y="6067"/>
                    <a:pt x="29716" y="6137"/>
                  </a:cubicBezTo>
                  <a:cubicBezTo>
                    <a:pt x="29712" y="6207"/>
                    <a:pt x="29733" y="6274"/>
                    <a:pt x="29761" y="6277"/>
                  </a:cubicBezTo>
                  <a:cubicBezTo>
                    <a:pt x="29947" y="6326"/>
                    <a:pt x="29978" y="6484"/>
                    <a:pt x="30017" y="6670"/>
                  </a:cubicBezTo>
                  <a:cubicBezTo>
                    <a:pt x="30027" y="6708"/>
                    <a:pt x="30020" y="6750"/>
                    <a:pt x="29999" y="6785"/>
                  </a:cubicBezTo>
                  <a:cubicBezTo>
                    <a:pt x="29961" y="6841"/>
                    <a:pt x="29898" y="6852"/>
                    <a:pt x="29831" y="6866"/>
                  </a:cubicBezTo>
                  <a:cubicBezTo>
                    <a:pt x="29751" y="6880"/>
                    <a:pt x="29667" y="6897"/>
                    <a:pt x="29621" y="6981"/>
                  </a:cubicBezTo>
                  <a:cubicBezTo>
                    <a:pt x="29593" y="7030"/>
                    <a:pt x="29551" y="7090"/>
                    <a:pt x="29488" y="7090"/>
                  </a:cubicBezTo>
                  <a:cubicBezTo>
                    <a:pt x="29418" y="7090"/>
                    <a:pt x="29387" y="7020"/>
                    <a:pt x="29345" y="6943"/>
                  </a:cubicBezTo>
                  <a:cubicBezTo>
                    <a:pt x="29313" y="6873"/>
                    <a:pt x="29271" y="6810"/>
                    <a:pt x="29219" y="6757"/>
                  </a:cubicBezTo>
                  <a:cubicBezTo>
                    <a:pt x="29149" y="6698"/>
                    <a:pt x="28813" y="6396"/>
                    <a:pt x="28830" y="6130"/>
                  </a:cubicBezTo>
                  <a:cubicBezTo>
                    <a:pt x="28848" y="5903"/>
                    <a:pt x="29002" y="5850"/>
                    <a:pt x="29117" y="5829"/>
                  </a:cubicBezTo>
                  <a:lnTo>
                    <a:pt x="29121" y="5829"/>
                  </a:lnTo>
                  <a:cubicBezTo>
                    <a:pt x="29114" y="5808"/>
                    <a:pt x="29107" y="5787"/>
                    <a:pt x="29100" y="5766"/>
                  </a:cubicBezTo>
                  <a:cubicBezTo>
                    <a:pt x="29072" y="5689"/>
                    <a:pt x="29058" y="5612"/>
                    <a:pt x="29051" y="5535"/>
                  </a:cubicBezTo>
                  <a:cubicBezTo>
                    <a:pt x="29044" y="5448"/>
                    <a:pt x="29019" y="5430"/>
                    <a:pt x="28942" y="5388"/>
                  </a:cubicBezTo>
                  <a:cubicBezTo>
                    <a:pt x="28851" y="5343"/>
                    <a:pt x="28767" y="5276"/>
                    <a:pt x="28701" y="5196"/>
                  </a:cubicBezTo>
                  <a:cubicBezTo>
                    <a:pt x="28613" y="5091"/>
                    <a:pt x="28515" y="5031"/>
                    <a:pt x="28424" y="5028"/>
                  </a:cubicBezTo>
                  <a:cubicBezTo>
                    <a:pt x="28420" y="5027"/>
                    <a:pt x="28417" y="5027"/>
                    <a:pt x="28413" y="5027"/>
                  </a:cubicBezTo>
                  <a:cubicBezTo>
                    <a:pt x="28368" y="5027"/>
                    <a:pt x="28323" y="5048"/>
                    <a:pt x="28287" y="5080"/>
                  </a:cubicBezTo>
                  <a:cubicBezTo>
                    <a:pt x="28256" y="5122"/>
                    <a:pt x="28238" y="5171"/>
                    <a:pt x="28231" y="5220"/>
                  </a:cubicBezTo>
                  <a:cubicBezTo>
                    <a:pt x="28214" y="5311"/>
                    <a:pt x="28189" y="5427"/>
                    <a:pt x="28060" y="5483"/>
                  </a:cubicBezTo>
                  <a:cubicBezTo>
                    <a:pt x="28004" y="5504"/>
                    <a:pt x="27986" y="5595"/>
                    <a:pt x="27969" y="5679"/>
                  </a:cubicBezTo>
                  <a:cubicBezTo>
                    <a:pt x="27944" y="5784"/>
                    <a:pt x="27920" y="5903"/>
                    <a:pt x="27804" y="5920"/>
                  </a:cubicBezTo>
                  <a:cubicBezTo>
                    <a:pt x="27796" y="5922"/>
                    <a:pt x="27789" y="5923"/>
                    <a:pt x="27781" y="5923"/>
                  </a:cubicBezTo>
                  <a:cubicBezTo>
                    <a:pt x="27757" y="5923"/>
                    <a:pt x="27735" y="5915"/>
                    <a:pt x="27717" y="5899"/>
                  </a:cubicBezTo>
                  <a:cubicBezTo>
                    <a:pt x="27650" y="5847"/>
                    <a:pt x="27636" y="5728"/>
                    <a:pt x="27622" y="5539"/>
                  </a:cubicBezTo>
                  <a:cubicBezTo>
                    <a:pt x="27615" y="5444"/>
                    <a:pt x="27605" y="5287"/>
                    <a:pt x="27577" y="5259"/>
                  </a:cubicBezTo>
                  <a:cubicBezTo>
                    <a:pt x="27503" y="5227"/>
                    <a:pt x="27458" y="5150"/>
                    <a:pt x="27465" y="5066"/>
                  </a:cubicBezTo>
                  <a:cubicBezTo>
                    <a:pt x="27482" y="4979"/>
                    <a:pt x="27559" y="4923"/>
                    <a:pt x="27675" y="4909"/>
                  </a:cubicBezTo>
                  <a:cubicBezTo>
                    <a:pt x="27734" y="4902"/>
                    <a:pt x="27787" y="4870"/>
                    <a:pt x="27822" y="4821"/>
                  </a:cubicBezTo>
                  <a:lnTo>
                    <a:pt x="27815" y="4821"/>
                  </a:lnTo>
                  <a:cubicBezTo>
                    <a:pt x="27678" y="4821"/>
                    <a:pt x="27486" y="4720"/>
                    <a:pt x="27342" y="4646"/>
                  </a:cubicBezTo>
                  <a:cubicBezTo>
                    <a:pt x="27300" y="4625"/>
                    <a:pt x="27265" y="4608"/>
                    <a:pt x="27244" y="4594"/>
                  </a:cubicBezTo>
                  <a:cubicBezTo>
                    <a:pt x="27242" y="4592"/>
                    <a:pt x="27239" y="4592"/>
                    <a:pt x="27236" y="4592"/>
                  </a:cubicBezTo>
                  <a:cubicBezTo>
                    <a:pt x="27208" y="4592"/>
                    <a:pt x="27157" y="4631"/>
                    <a:pt x="27125" y="4650"/>
                  </a:cubicBezTo>
                  <a:cubicBezTo>
                    <a:pt x="27066" y="4687"/>
                    <a:pt x="26993" y="4733"/>
                    <a:pt x="26920" y="4733"/>
                  </a:cubicBezTo>
                  <a:cubicBezTo>
                    <a:pt x="26885" y="4733"/>
                    <a:pt x="26850" y="4722"/>
                    <a:pt x="26817" y="4695"/>
                  </a:cubicBezTo>
                  <a:cubicBezTo>
                    <a:pt x="26698" y="4597"/>
                    <a:pt x="26747" y="4429"/>
                    <a:pt x="26786" y="4292"/>
                  </a:cubicBezTo>
                  <a:cubicBezTo>
                    <a:pt x="26800" y="4250"/>
                    <a:pt x="26810" y="4208"/>
                    <a:pt x="26817" y="4163"/>
                  </a:cubicBezTo>
                  <a:cubicBezTo>
                    <a:pt x="26817" y="4131"/>
                    <a:pt x="26835" y="4096"/>
                    <a:pt x="26863" y="4075"/>
                  </a:cubicBezTo>
                  <a:cubicBezTo>
                    <a:pt x="26886" y="4060"/>
                    <a:pt x="26914" y="4053"/>
                    <a:pt x="26942" y="4053"/>
                  </a:cubicBezTo>
                  <a:cubicBezTo>
                    <a:pt x="26960" y="4053"/>
                    <a:pt x="26978" y="4056"/>
                    <a:pt x="26996" y="4061"/>
                  </a:cubicBezTo>
                  <a:cubicBezTo>
                    <a:pt x="27021" y="4066"/>
                    <a:pt x="27042" y="4070"/>
                    <a:pt x="27061" y="4070"/>
                  </a:cubicBezTo>
                  <a:cubicBezTo>
                    <a:pt x="27094" y="4070"/>
                    <a:pt x="27119" y="4059"/>
                    <a:pt x="27146" y="4023"/>
                  </a:cubicBezTo>
                  <a:cubicBezTo>
                    <a:pt x="27150" y="4019"/>
                    <a:pt x="27153" y="4012"/>
                    <a:pt x="27153" y="4009"/>
                  </a:cubicBezTo>
                  <a:cubicBezTo>
                    <a:pt x="27115" y="3981"/>
                    <a:pt x="27076" y="3960"/>
                    <a:pt x="27031" y="3942"/>
                  </a:cubicBezTo>
                  <a:cubicBezTo>
                    <a:pt x="26926" y="3897"/>
                    <a:pt x="26793" y="3837"/>
                    <a:pt x="26793" y="3708"/>
                  </a:cubicBezTo>
                  <a:cubicBezTo>
                    <a:pt x="26793" y="3620"/>
                    <a:pt x="26611" y="3564"/>
                    <a:pt x="26488" y="3529"/>
                  </a:cubicBezTo>
                  <a:cubicBezTo>
                    <a:pt x="26439" y="3515"/>
                    <a:pt x="26390" y="3498"/>
                    <a:pt x="26341" y="3477"/>
                  </a:cubicBezTo>
                  <a:cubicBezTo>
                    <a:pt x="26225" y="3417"/>
                    <a:pt x="26271" y="3270"/>
                    <a:pt x="26306" y="3151"/>
                  </a:cubicBezTo>
                  <a:cubicBezTo>
                    <a:pt x="26327" y="3085"/>
                    <a:pt x="26351" y="2994"/>
                    <a:pt x="26337" y="2962"/>
                  </a:cubicBezTo>
                  <a:cubicBezTo>
                    <a:pt x="26280" y="2844"/>
                    <a:pt x="25879" y="2509"/>
                    <a:pt x="25719" y="2509"/>
                  </a:cubicBezTo>
                  <a:cubicBezTo>
                    <a:pt x="25714" y="2509"/>
                    <a:pt x="25709" y="2510"/>
                    <a:pt x="25704" y="2511"/>
                  </a:cubicBezTo>
                  <a:cubicBezTo>
                    <a:pt x="25688" y="2515"/>
                    <a:pt x="25671" y="2517"/>
                    <a:pt x="25655" y="2517"/>
                  </a:cubicBezTo>
                  <a:cubicBezTo>
                    <a:pt x="25587" y="2517"/>
                    <a:pt x="25523" y="2482"/>
                    <a:pt x="25483" y="2423"/>
                  </a:cubicBezTo>
                  <a:cubicBezTo>
                    <a:pt x="25434" y="2356"/>
                    <a:pt x="25424" y="2269"/>
                    <a:pt x="25455" y="2195"/>
                  </a:cubicBezTo>
                  <a:cubicBezTo>
                    <a:pt x="25477" y="2161"/>
                    <a:pt x="25512" y="2138"/>
                    <a:pt x="25552" y="2138"/>
                  </a:cubicBezTo>
                  <a:cubicBezTo>
                    <a:pt x="25557" y="2138"/>
                    <a:pt x="25562" y="2139"/>
                    <a:pt x="25567" y="2139"/>
                  </a:cubicBezTo>
                  <a:cubicBezTo>
                    <a:pt x="25571" y="2140"/>
                    <a:pt x="25575" y="2140"/>
                    <a:pt x="25580" y="2140"/>
                  </a:cubicBezTo>
                  <a:cubicBezTo>
                    <a:pt x="25649" y="2140"/>
                    <a:pt x="25722" y="2081"/>
                    <a:pt x="25910" y="1870"/>
                  </a:cubicBezTo>
                  <a:cubicBezTo>
                    <a:pt x="26047" y="1719"/>
                    <a:pt x="26071" y="1667"/>
                    <a:pt x="26071" y="1646"/>
                  </a:cubicBezTo>
                  <a:cubicBezTo>
                    <a:pt x="26057" y="1635"/>
                    <a:pt x="26040" y="1628"/>
                    <a:pt x="26022" y="1625"/>
                  </a:cubicBezTo>
                  <a:cubicBezTo>
                    <a:pt x="25924" y="1590"/>
                    <a:pt x="25830" y="1513"/>
                    <a:pt x="25847" y="1422"/>
                  </a:cubicBezTo>
                  <a:cubicBezTo>
                    <a:pt x="25857" y="1373"/>
                    <a:pt x="25900" y="1316"/>
                    <a:pt x="26045" y="1316"/>
                  </a:cubicBezTo>
                  <a:cubicBezTo>
                    <a:pt x="26056" y="1316"/>
                    <a:pt x="26069" y="1316"/>
                    <a:pt x="26082" y="1317"/>
                  </a:cubicBezTo>
                  <a:cubicBezTo>
                    <a:pt x="26194" y="1324"/>
                    <a:pt x="26306" y="1341"/>
                    <a:pt x="26414" y="1369"/>
                  </a:cubicBezTo>
                  <a:cubicBezTo>
                    <a:pt x="26535" y="1395"/>
                    <a:pt x="26678" y="1424"/>
                    <a:pt x="26780" y="1424"/>
                  </a:cubicBezTo>
                  <a:cubicBezTo>
                    <a:pt x="26829" y="1424"/>
                    <a:pt x="26868" y="1418"/>
                    <a:pt x="26891" y="1401"/>
                  </a:cubicBezTo>
                  <a:cubicBezTo>
                    <a:pt x="26989" y="1327"/>
                    <a:pt x="27279" y="897"/>
                    <a:pt x="27475" y="613"/>
                  </a:cubicBezTo>
                  <a:cubicBezTo>
                    <a:pt x="27549" y="501"/>
                    <a:pt x="27615" y="403"/>
                    <a:pt x="27664" y="336"/>
                  </a:cubicBezTo>
                  <a:cubicBezTo>
                    <a:pt x="27703" y="284"/>
                    <a:pt x="27710" y="249"/>
                    <a:pt x="27703" y="238"/>
                  </a:cubicBezTo>
                  <a:cubicBezTo>
                    <a:pt x="27692" y="220"/>
                    <a:pt x="27641" y="185"/>
                    <a:pt x="27416" y="185"/>
                  </a:cubicBezTo>
                  <a:cubicBezTo>
                    <a:pt x="27347" y="185"/>
                    <a:pt x="27260" y="188"/>
                    <a:pt x="27153" y="196"/>
                  </a:cubicBezTo>
                  <a:cubicBezTo>
                    <a:pt x="27119" y="200"/>
                    <a:pt x="27085" y="201"/>
                    <a:pt x="27051" y="201"/>
                  </a:cubicBezTo>
                  <a:cubicBezTo>
                    <a:pt x="26894" y="201"/>
                    <a:pt x="26740" y="168"/>
                    <a:pt x="26597" y="98"/>
                  </a:cubicBezTo>
                  <a:cubicBezTo>
                    <a:pt x="26488" y="46"/>
                    <a:pt x="26369" y="14"/>
                    <a:pt x="26246" y="4"/>
                  </a:cubicBezTo>
                  <a:cubicBezTo>
                    <a:pt x="26209" y="1"/>
                    <a:pt x="26168" y="0"/>
                    <a:pt x="26126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632" name="Google Shape;7632;p105"/>
            <p:cNvSpPr/>
            <p:nvPr/>
          </p:nvSpPr>
          <p:spPr>
            <a:xfrm>
              <a:off x="890970" y="1547688"/>
              <a:ext cx="18547" cy="17176"/>
            </a:xfrm>
            <a:custGeom>
              <a:avLst/>
              <a:gdLst/>
              <a:ahLst/>
              <a:cxnLst/>
              <a:rect l="l" t="t" r="r" b="b"/>
              <a:pathLst>
                <a:path w="1366" h="1265" extrusionOk="0">
                  <a:moveTo>
                    <a:pt x="1225" y="1"/>
                  </a:moveTo>
                  <a:cubicBezTo>
                    <a:pt x="1187" y="1"/>
                    <a:pt x="1074" y="46"/>
                    <a:pt x="924" y="218"/>
                  </a:cubicBezTo>
                  <a:cubicBezTo>
                    <a:pt x="830" y="327"/>
                    <a:pt x="742" y="415"/>
                    <a:pt x="665" y="492"/>
                  </a:cubicBezTo>
                  <a:cubicBezTo>
                    <a:pt x="557" y="600"/>
                    <a:pt x="469" y="688"/>
                    <a:pt x="452" y="754"/>
                  </a:cubicBezTo>
                  <a:cubicBezTo>
                    <a:pt x="422" y="860"/>
                    <a:pt x="318" y="863"/>
                    <a:pt x="236" y="863"/>
                  </a:cubicBezTo>
                  <a:cubicBezTo>
                    <a:pt x="231" y="863"/>
                    <a:pt x="226" y="863"/>
                    <a:pt x="221" y="863"/>
                  </a:cubicBezTo>
                  <a:lnTo>
                    <a:pt x="186" y="863"/>
                  </a:lnTo>
                  <a:cubicBezTo>
                    <a:pt x="116" y="863"/>
                    <a:pt x="70" y="870"/>
                    <a:pt x="49" y="912"/>
                  </a:cubicBezTo>
                  <a:cubicBezTo>
                    <a:pt x="0" y="1006"/>
                    <a:pt x="49" y="1192"/>
                    <a:pt x="119" y="1251"/>
                  </a:cubicBezTo>
                  <a:cubicBezTo>
                    <a:pt x="129" y="1260"/>
                    <a:pt x="141" y="1265"/>
                    <a:pt x="153" y="1265"/>
                  </a:cubicBezTo>
                  <a:cubicBezTo>
                    <a:pt x="163" y="1265"/>
                    <a:pt x="174" y="1261"/>
                    <a:pt x="182" y="1255"/>
                  </a:cubicBezTo>
                  <a:cubicBezTo>
                    <a:pt x="251" y="1204"/>
                    <a:pt x="302" y="1187"/>
                    <a:pt x="345" y="1187"/>
                  </a:cubicBezTo>
                  <a:cubicBezTo>
                    <a:pt x="386" y="1187"/>
                    <a:pt x="420" y="1203"/>
                    <a:pt x="452" y="1220"/>
                  </a:cubicBezTo>
                  <a:cubicBezTo>
                    <a:pt x="469" y="1234"/>
                    <a:pt x="490" y="1241"/>
                    <a:pt x="511" y="1241"/>
                  </a:cubicBezTo>
                  <a:cubicBezTo>
                    <a:pt x="599" y="1237"/>
                    <a:pt x="1072" y="919"/>
                    <a:pt x="1170" y="761"/>
                  </a:cubicBezTo>
                  <a:cubicBezTo>
                    <a:pt x="1194" y="723"/>
                    <a:pt x="1198" y="709"/>
                    <a:pt x="1089" y="635"/>
                  </a:cubicBezTo>
                  <a:cubicBezTo>
                    <a:pt x="1026" y="590"/>
                    <a:pt x="963" y="548"/>
                    <a:pt x="956" y="474"/>
                  </a:cubicBezTo>
                  <a:cubicBezTo>
                    <a:pt x="942" y="351"/>
                    <a:pt x="1082" y="313"/>
                    <a:pt x="1208" y="281"/>
                  </a:cubicBezTo>
                  <a:cubicBezTo>
                    <a:pt x="1264" y="271"/>
                    <a:pt x="1317" y="253"/>
                    <a:pt x="1366" y="232"/>
                  </a:cubicBezTo>
                  <a:lnTo>
                    <a:pt x="1345" y="215"/>
                  </a:lnTo>
                  <a:cubicBezTo>
                    <a:pt x="1296" y="169"/>
                    <a:pt x="1226" y="106"/>
                    <a:pt x="1233" y="12"/>
                  </a:cubicBezTo>
                  <a:cubicBezTo>
                    <a:pt x="1233" y="8"/>
                    <a:pt x="1233" y="5"/>
                    <a:pt x="1233" y="1"/>
                  </a:cubicBezTo>
                  <a:cubicBezTo>
                    <a:pt x="1231" y="1"/>
                    <a:pt x="1228" y="1"/>
                    <a:pt x="1225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633" name="Google Shape;7633;p105"/>
            <p:cNvSpPr/>
            <p:nvPr/>
          </p:nvSpPr>
          <p:spPr>
            <a:xfrm>
              <a:off x="797896" y="1528258"/>
              <a:ext cx="11229" cy="5064"/>
            </a:xfrm>
            <a:custGeom>
              <a:avLst/>
              <a:gdLst/>
              <a:ahLst/>
              <a:cxnLst/>
              <a:rect l="l" t="t" r="r" b="b"/>
              <a:pathLst>
                <a:path w="827" h="373" extrusionOk="0">
                  <a:moveTo>
                    <a:pt x="298" y="1"/>
                  </a:moveTo>
                  <a:cubicBezTo>
                    <a:pt x="200" y="4"/>
                    <a:pt x="109" y="43"/>
                    <a:pt x="36" y="106"/>
                  </a:cubicBezTo>
                  <a:cubicBezTo>
                    <a:pt x="22" y="120"/>
                    <a:pt x="1" y="144"/>
                    <a:pt x="8" y="165"/>
                  </a:cubicBezTo>
                  <a:cubicBezTo>
                    <a:pt x="42" y="272"/>
                    <a:pt x="333" y="373"/>
                    <a:pt x="549" y="373"/>
                  </a:cubicBezTo>
                  <a:cubicBezTo>
                    <a:pt x="601" y="373"/>
                    <a:pt x="648" y="367"/>
                    <a:pt x="687" y="354"/>
                  </a:cubicBezTo>
                  <a:cubicBezTo>
                    <a:pt x="750" y="337"/>
                    <a:pt x="802" y="288"/>
                    <a:pt x="820" y="225"/>
                  </a:cubicBezTo>
                  <a:cubicBezTo>
                    <a:pt x="827" y="176"/>
                    <a:pt x="809" y="123"/>
                    <a:pt x="771" y="92"/>
                  </a:cubicBezTo>
                  <a:cubicBezTo>
                    <a:pt x="760" y="82"/>
                    <a:pt x="747" y="78"/>
                    <a:pt x="731" y="78"/>
                  </a:cubicBezTo>
                  <a:cubicBezTo>
                    <a:pt x="702" y="78"/>
                    <a:pt x="663" y="92"/>
                    <a:pt x="613" y="113"/>
                  </a:cubicBezTo>
                  <a:cubicBezTo>
                    <a:pt x="570" y="132"/>
                    <a:pt x="525" y="151"/>
                    <a:pt x="482" y="151"/>
                  </a:cubicBezTo>
                  <a:cubicBezTo>
                    <a:pt x="462" y="151"/>
                    <a:pt x="443" y="147"/>
                    <a:pt x="424" y="137"/>
                  </a:cubicBezTo>
                  <a:cubicBezTo>
                    <a:pt x="389" y="113"/>
                    <a:pt x="365" y="71"/>
                    <a:pt x="361" y="25"/>
                  </a:cubicBezTo>
                  <a:cubicBezTo>
                    <a:pt x="361" y="18"/>
                    <a:pt x="361" y="11"/>
                    <a:pt x="344" y="8"/>
                  </a:cubicBezTo>
                  <a:cubicBezTo>
                    <a:pt x="330" y="1"/>
                    <a:pt x="312" y="1"/>
                    <a:pt x="298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634" name="Google Shape;7634;p105"/>
            <p:cNvSpPr/>
            <p:nvPr/>
          </p:nvSpPr>
          <p:spPr>
            <a:xfrm>
              <a:off x="793334" y="1391519"/>
              <a:ext cx="283403" cy="195652"/>
            </a:xfrm>
            <a:custGeom>
              <a:avLst/>
              <a:gdLst/>
              <a:ahLst/>
              <a:cxnLst/>
              <a:rect l="l" t="t" r="r" b="b"/>
              <a:pathLst>
                <a:path w="20873" h="14410" extrusionOk="0">
                  <a:moveTo>
                    <a:pt x="6145" y="0"/>
                  </a:moveTo>
                  <a:cubicBezTo>
                    <a:pt x="6032" y="0"/>
                    <a:pt x="5793" y="218"/>
                    <a:pt x="5658" y="339"/>
                  </a:cubicBezTo>
                  <a:cubicBezTo>
                    <a:pt x="5462" y="516"/>
                    <a:pt x="5201" y="553"/>
                    <a:pt x="4995" y="553"/>
                  </a:cubicBezTo>
                  <a:cubicBezTo>
                    <a:pt x="4895" y="553"/>
                    <a:pt x="4808" y="544"/>
                    <a:pt x="4748" y="539"/>
                  </a:cubicBezTo>
                  <a:cubicBezTo>
                    <a:pt x="4708" y="534"/>
                    <a:pt x="4669" y="532"/>
                    <a:pt x="4631" y="532"/>
                  </a:cubicBezTo>
                  <a:cubicBezTo>
                    <a:pt x="4489" y="532"/>
                    <a:pt x="4365" y="561"/>
                    <a:pt x="4321" y="605"/>
                  </a:cubicBezTo>
                  <a:cubicBezTo>
                    <a:pt x="4310" y="616"/>
                    <a:pt x="4310" y="619"/>
                    <a:pt x="4310" y="623"/>
                  </a:cubicBezTo>
                  <a:cubicBezTo>
                    <a:pt x="4310" y="644"/>
                    <a:pt x="4338" y="661"/>
                    <a:pt x="4377" y="686"/>
                  </a:cubicBezTo>
                  <a:cubicBezTo>
                    <a:pt x="4422" y="714"/>
                    <a:pt x="4478" y="749"/>
                    <a:pt x="4485" y="815"/>
                  </a:cubicBezTo>
                  <a:cubicBezTo>
                    <a:pt x="4485" y="875"/>
                    <a:pt x="4457" y="931"/>
                    <a:pt x="4412" y="969"/>
                  </a:cubicBezTo>
                  <a:cubicBezTo>
                    <a:pt x="4367" y="1014"/>
                    <a:pt x="4324" y="1031"/>
                    <a:pt x="4286" y="1031"/>
                  </a:cubicBezTo>
                  <a:cubicBezTo>
                    <a:pt x="4213" y="1031"/>
                    <a:pt x="4155" y="973"/>
                    <a:pt x="4121" y="941"/>
                  </a:cubicBezTo>
                  <a:cubicBezTo>
                    <a:pt x="4100" y="920"/>
                    <a:pt x="4069" y="889"/>
                    <a:pt x="4055" y="889"/>
                  </a:cubicBezTo>
                  <a:cubicBezTo>
                    <a:pt x="4048" y="889"/>
                    <a:pt x="4034" y="896"/>
                    <a:pt x="4013" y="917"/>
                  </a:cubicBezTo>
                  <a:cubicBezTo>
                    <a:pt x="3878" y="1061"/>
                    <a:pt x="3580" y="1096"/>
                    <a:pt x="3366" y="1096"/>
                  </a:cubicBezTo>
                  <a:cubicBezTo>
                    <a:pt x="3269" y="1096"/>
                    <a:pt x="3190" y="1089"/>
                    <a:pt x="3151" y="1081"/>
                  </a:cubicBezTo>
                  <a:cubicBezTo>
                    <a:pt x="3095" y="1081"/>
                    <a:pt x="2920" y="1235"/>
                    <a:pt x="2633" y="1533"/>
                  </a:cubicBezTo>
                  <a:lnTo>
                    <a:pt x="2570" y="1600"/>
                  </a:lnTo>
                  <a:cubicBezTo>
                    <a:pt x="2546" y="1621"/>
                    <a:pt x="2546" y="1638"/>
                    <a:pt x="2549" y="1694"/>
                  </a:cubicBezTo>
                  <a:cubicBezTo>
                    <a:pt x="2553" y="1792"/>
                    <a:pt x="2563" y="1939"/>
                    <a:pt x="2339" y="2177"/>
                  </a:cubicBezTo>
                  <a:cubicBezTo>
                    <a:pt x="2087" y="2449"/>
                    <a:pt x="1563" y="2485"/>
                    <a:pt x="1208" y="2485"/>
                  </a:cubicBezTo>
                  <a:cubicBezTo>
                    <a:pt x="1125" y="2485"/>
                    <a:pt x="1050" y="2483"/>
                    <a:pt x="991" y="2482"/>
                  </a:cubicBezTo>
                  <a:lnTo>
                    <a:pt x="911" y="2482"/>
                  </a:lnTo>
                  <a:cubicBezTo>
                    <a:pt x="908" y="2481"/>
                    <a:pt x="905" y="2480"/>
                    <a:pt x="902" y="2480"/>
                  </a:cubicBezTo>
                  <a:cubicBezTo>
                    <a:pt x="894" y="2480"/>
                    <a:pt x="887" y="2483"/>
                    <a:pt x="879" y="2485"/>
                  </a:cubicBezTo>
                  <a:cubicBezTo>
                    <a:pt x="872" y="2513"/>
                    <a:pt x="869" y="2541"/>
                    <a:pt x="872" y="2569"/>
                  </a:cubicBezTo>
                  <a:cubicBezTo>
                    <a:pt x="879" y="2646"/>
                    <a:pt x="858" y="2727"/>
                    <a:pt x="816" y="2793"/>
                  </a:cubicBezTo>
                  <a:cubicBezTo>
                    <a:pt x="802" y="2814"/>
                    <a:pt x="806" y="2821"/>
                    <a:pt x="809" y="2825"/>
                  </a:cubicBezTo>
                  <a:cubicBezTo>
                    <a:pt x="820" y="2856"/>
                    <a:pt x="900" y="2947"/>
                    <a:pt x="1387" y="3080"/>
                  </a:cubicBezTo>
                  <a:cubicBezTo>
                    <a:pt x="1909" y="3217"/>
                    <a:pt x="2262" y="3893"/>
                    <a:pt x="2329" y="4064"/>
                  </a:cubicBezTo>
                  <a:cubicBezTo>
                    <a:pt x="2337" y="4084"/>
                    <a:pt x="2390" y="4091"/>
                    <a:pt x="2458" y="4091"/>
                  </a:cubicBezTo>
                  <a:cubicBezTo>
                    <a:pt x="2570" y="4091"/>
                    <a:pt x="2723" y="4073"/>
                    <a:pt x="2791" y="4064"/>
                  </a:cubicBezTo>
                  <a:cubicBezTo>
                    <a:pt x="2903" y="4052"/>
                    <a:pt x="3012" y="4041"/>
                    <a:pt x="3102" y="4041"/>
                  </a:cubicBezTo>
                  <a:cubicBezTo>
                    <a:pt x="3138" y="4041"/>
                    <a:pt x="3171" y="4043"/>
                    <a:pt x="3200" y="4047"/>
                  </a:cubicBezTo>
                  <a:cubicBezTo>
                    <a:pt x="3386" y="4075"/>
                    <a:pt x="3368" y="4243"/>
                    <a:pt x="3358" y="4341"/>
                  </a:cubicBezTo>
                  <a:cubicBezTo>
                    <a:pt x="3347" y="4449"/>
                    <a:pt x="3347" y="4502"/>
                    <a:pt x="3400" y="4526"/>
                  </a:cubicBezTo>
                  <a:cubicBezTo>
                    <a:pt x="3454" y="4551"/>
                    <a:pt x="3518" y="4556"/>
                    <a:pt x="3585" y="4556"/>
                  </a:cubicBezTo>
                  <a:cubicBezTo>
                    <a:pt x="3614" y="4556"/>
                    <a:pt x="3643" y="4555"/>
                    <a:pt x="3673" y="4554"/>
                  </a:cubicBezTo>
                  <a:cubicBezTo>
                    <a:pt x="3700" y="4553"/>
                    <a:pt x="3728" y="4552"/>
                    <a:pt x="3756" y="4552"/>
                  </a:cubicBezTo>
                  <a:cubicBezTo>
                    <a:pt x="3868" y="4552"/>
                    <a:pt x="3977" y="4572"/>
                    <a:pt x="4016" y="4684"/>
                  </a:cubicBezTo>
                  <a:cubicBezTo>
                    <a:pt x="4030" y="4722"/>
                    <a:pt x="4027" y="4761"/>
                    <a:pt x="4006" y="4796"/>
                  </a:cubicBezTo>
                  <a:cubicBezTo>
                    <a:pt x="3963" y="4855"/>
                    <a:pt x="3872" y="4859"/>
                    <a:pt x="3746" y="4859"/>
                  </a:cubicBezTo>
                  <a:cubicBezTo>
                    <a:pt x="3610" y="4859"/>
                    <a:pt x="3445" y="4862"/>
                    <a:pt x="3337" y="4943"/>
                  </a:cubicBezTo>
                  <a:cubicBezTo>
                    <a:pt x="3159" y="5076"/>
                    <a:pt x="3050" y="5154"/>
                    <a:pt x="2945" y="5154"/>
                  </a:cubicBezTo>
                  <a:cubicBezTo>
                    <a:pt x="2937" y="5154"/>
                    <a:pt x="2929" y="5154"/>
                    <a:pt x="2920" y="5153"/>
                  </a:cubicBezTo>
                  <a:cubicBezTo>
                    <a:pt x="2864" y="5142"/>
                    <a:pt x="2815" y="5107"/>
                    <a:pt x="2784" y="5062"/>
                  </a:cubicBezTo>
                  <a:cubicBezTo>
                    <a:pt x="2759" y="5027"/>
                    <a:pt x="2686" y="5015"/>
                    <a:pt x="2598" y="5015"/>
                  </a:cubicBezTo>
                  <a:cubicBezTo>
                    <a:pt x="2485" y="5015"/>
                    <a:pt x="2347" y="5034"/>
                    <a:pt x="2255" y="5048"/>
                  </a:cubicBezTo>
                  <a:cubicBezTo>
                    <a:pt x="2213" y="5055"/>
                    <a:pt x="2175" y="5058"/>
                    <a:pt x="2143" y="5062"/>
                  </a:cubicBezTo>
                  <a:cubicBezTo>
                    <a:pt x="2131" y="5065"/>
                    <a:pt x="2119" y="5067"/>
                    <a:pt x="2106" y="5067"/>
                  </a:cubicBezTo>
                  <a:cubicBezTo>
                    <a:pt x="2066" y="5067"/>
                    <a:pt x="2026" y="5049"/>
                    <a:pt x="2000" y="5020"/>
                  </a:cubicBezTo>
                  <a:cubicBezTo>
                    <a:pt x="1947" y="4950"/>
                    <a:pt x="1989" y="4841"/>
                    <a:pt x="2031" y="4740"/>
                  </a:cubicBezTo>
                  <a:cubicBezTo>
                    <a:pt x="2049" y="4701"/>
                    <a:pt x="2059" y="4659"/>
                    <a:pt x="2070" y="4617"/>
                  </a:cubicBezTo>
                  <a:cubicBezTo>
                    <a:pt x="2070" y="4614"/>
                    <a:pt x="2063" y="4607"/>
                    <a:pt x="2052" y="4600"/>
                  </a:cubicBezTo>
                  <a:cubicBezTo>
                    <a:pt x="2026" y="4581"/>
                    <a:pt x="1980" y="4569"/>
                    <a:pt x="1918" y="4569"/>
                  </a:cubicBezTo>
                  <a:cubicBezTo>
                    <a:pt x="1815" y="4569"/>
                    <a:pt x="1666" y="4604"/>
                    <a:pt x="1488" y="4705"/>
                  </a:cubicBezTo>
                  <a:lnTo>
                    <a:pt x="1481" y="4712"/>
                  </a:lnTo>
                  <a:cubicBezTo>
                    <a:pt x="1394" y="4754"/>
                    <a:pt x="1310" y="4803"/>
                    <a:pt x="1229" y="4859"/>
                  </a:cubicBezTo>
                  <a:lnTo>
                    <a:pt x="1229" y="4869"/>
                  </a:lnTo>
                  <a:cubicBezTo>
                    <a:pt x="1233" y="4908"/>
                    <a:pt x="1226" y="4946"/>
                    <a:pt x="1215" y="4985"/>
                  </a:cubicBezTo>
                  <a:cubicBezTo>
                    <a:pt x="1208" y="5027"/>
                    <a:pt x="1184" y="5065"/>
                    <a:pt x="1145" y="5086"/>
                  </a:cubicBezTo>
                  <a:cubicBezTo>
                    <a:pt x="1128" y="5094"/>
                    <a:pt x="1111" y="5097"/>
                    <a:pt x="1094" y="5097"/>
                  </a:cubicBezTo>
                  <a:cubicBezTo>
                    <a:pt x="1057" y="5097"/>
                    <a:pt x="1020" y="5083"/>
                    <a:pt x="984" y="5069"/>
                  </a:cubicBezTo>
                  <a:cubicBezTo>
                    <a:pt x="940" y="5053"/>
                    <a:pt x="892" y="5034"/>
                    <a:pt x="839" y="5034"/>
                  </a:cubicBezTo>
                  <a:cubicBezTo>
                    <a:pt x="801" y="5034"/>
                    <a:pt x="759" y="5044"/>
                    <a:pt x="715" y="5072"/>
                  </a:cubicBezTo>
                  <a:cubicBezTo>
                    <a:pt x="606" y="5135"/>
                    <a:pt x="494" y="5191"/>
                    <a:pt x="382" y="5240"/>
                  </a:cubicBezTo>
                  <a:cubicBezTo>
                    <a:pt x="221" y="5310"/>
                    <a:pt x="36" y="5391"/>
                    <a:pt x="1" y="5468"/>
                  </a:cubicBezTo>
                  <a:cubicBezTo>
                    <a:pt x="18" y="5510"/>
                    <a:pt x="158" y="5576"/>
                    <a:pt x="687" y="5682"/>
                  </a:cubicBezTo>
                  <a:lnTo>
                    <a:pt x="739" y="5692"/>
                  </a:lnTo>
                  <a:cubicBezTo>
                    <a:pt x="767" y="5699"/>
                    <a:pt x="844" y="5713"/>
                    <a:pt x="855" y="5780"/>
                  </a:cubicBezTo>
                  <a:cubicBezTo>
                    <a:pt x="869" y="5850"/>
                    <a:pt x="802" y="5899"/>
                    <a:pt x="729" y="5948"/>
                  </a:cubicBezTo>
                  <a:cubicBezTo>
                    <a:pt x="715" y="5955"/>
                    <a:pt x="701" y="5965"/>
                    <a:pt x="683" y="5976"/>
                  </a:cubicBezTo>
                  <a:cubicBezTo>
                    <a:pt x="757" y="6011"/>
                    <a:pt x="813" y="6070"/>
                    <a:pt x="844" y="6140"/>
                  </a:cubicBezTo>
                  <a:cubicBezTo>
                    <a:pt x="890" y="6242"/>
                    <a:pt x="974" y="6322"/>
                    <a:pt x="1072" y="6368"/>
                  </a:cubicBezTo>
                  <a:cubicBezTo>
                    <a:pt x="1162" y="6415"/>
                    <a:pt x="1296" y="6431"/>
                    <a:pt x="1440" y="6431"/>
                  </a:cubicBezTo>
                  <a:cubicBezTo>
                    <a:pt x="1625" y="6431"/>
                    <a:pt x="1826" y="6405"/>
                    <a:pt x="1972" y="6385"/>
                  </a:cubicBezTo>
                  <a:cubicBezTo>
                    <a:pt x="2049" y="6371"/>
                    <a:pt x="2129" y="6364"/>
                    <a:pt x="2206" y="6361"/>
                  </a:cubicBezTo>
                  <a:cubicBezTo>
                    <a:pt x="2287" y="6368"/>
                    <a:pt x="2367" y="6389"/>
                    <a:pt x="2437" y="6427"/>
                  </a:cubicBezTo>
                  <a:cubicBezTo>
                    <a:pt x="2503" y="6459"/>
                    <a:pt x="2547" y="6478"/>
                    <a:pt x="2582" y="6478"/>
                  </a:cubicBezTo>
                  <a:cubicBezTo>
                    <a:pt x="2609" y="6478"/>
                    <a:pt x="2631" y="6467"/>
                    <a:pt x="2654" y="6441"/>
                  </a:cubicBezTo>
                  <a:cubicBezTo>
                    <a:pt x="2757" y="6333"/>
                    <a:pt x="3141" y="6002"/>
                    <a:pt x="3463" y="6002"/>
                  </a:cubicBezTo>
                  <a:cubicBezTo>
                    <a:pt x="3556" y="6002"/>
                    <a:pt x="3644" y="6030"/>
                    <a:pt x="3718" y="6098"/>
                  </a:cubicBezTo>
                  <a:cubicBezTo>
                    <a:pt x="3792" y="6168"/>
                    <a:pt x="3823" y="6231"/>
                    <a:pt x="3813" y="6291"/>
                  </a:cubicBezTo>
                  <a:cubicBezTo>
                    <a:pt x="3799" y="6378"/>
                    <a:pt x="3708" y="6417"/>
                    <a:pt x="3634" y="6448"/>
                  </a:cubicBezTo>
                  <a:cubicBezTo>
                    <a:pt x="3610" y="6459"/>
                    <a:pt x="3589" y="6469"/>
                    <a:pt x="3568" y="6480"/>
                  </a:cubicBezTo>
                  <a:cubicBezTo>
                    <a:pt x="3680" y="6606"/>
                    <a:pt x="3795" y="6830"/>
                    <a:pt x="3778" y="7026"/>
                  </a:cubicBezTo>
                  <a:cubicBezTo>
                    <a:pt x="3767" y="7138"/>
                    <a:pt x="3708" y="7239"/>
                    <a:pt x="3617" y="7302"/>
                  </a:cubicBezTo>
                  <a:cubicBezTo>
                    <a:pt x="3492" y="7393"/>
                    <a:pt x="3368" y="7420"/>
                    <a:pt x="3256" y="7420"/>
                  </a:cubicBezTo>
                  <a:cubicBezTo>
                    <a:pt x="3162" y="7420"/>
                    <a:pt x="3077" y="7401"/>
                    <a:pt x="3008" y="7386"/>
                  </a:cubicBezTo>
                  <a:cubicBezTo>
                    <a:pt x="2973" y="7376"/>
                    <a:pt x="2938" y="7369"/>
                    <a:pt x="2903" y="7365"/>
                  </a:cubicBezTo>
                  <a:lnTo>
                    <a:pt x="2896" y="7365"/>
                  </a:lnTo>
                  <a:cubicBezTo>
                    <a:pt x="2878" y="7393"/>
                    <a:pt x="2868" y="7425"/>
                    <a:pt x="2861" y="7456"/>
                  </a:cubicBezTo>
                  <a:cubicBezTo>
                    <a:pt x="2833" y="7554"/>
                    <a:pt x="2798" y="7691"/>
                    <a:pt x="2658" y="7800"/>
                  </a:cubicBezTo>
                  <a:cubicBezTo>
                    <a:pt x="2599" y="7845"/>
                    <a:pt x="2543" y="7862"/>
                    <a:pt x="2490" y="7862"/>
                  </a:cubicBezTo>
                  <a:cubicBezTo>
                    <a:pt x="2390" y="7862"/>
                    <a:pt x="2299" y="7801"/>
                    <a:pt x="2217" y="7743"/>
                  </a:cubicBezTo>
                  <a:cubicBezTo>
                    <a:pt x="2129" y="7684"/>
                    <a:pt x="2035" y="7621"/>
                    <a:pt x="1926" y="7621"/>
                  </a:cubicBezTo>
                  <a:cubicBezTo>
                    <a:pt x="1922" y="7621"/>
                    <a:pt x="1918" y="7620"/>
                    <a:pt x="1914" y="7620"/>
                  </a:cubicBezTo>
                  <a:cubicBezTo>
                    <a:pt x="1879" y="7620"/>
                    <a:pt x="1843" y="7634"/>
                    <a:pt x="1817" y="7659"/>
                  </a:cubicBezTo>
                  <a:cubicBezTo>
                    <a:pt x="1744" y="7740"/>
                    <a:pt x="1758" y="7926"/>
                    <a:pt x="1768" y="8052"/>
                  </a:cubicBezTo>
                  <a:cubicBezTo>
                    <a:pt x="1768" y="8073"/>
                    <a:pt x="1772" y="8090"/>
                    <a:pt x="1775" y="8108"/>
                  </a:cubicBezTo>
                  <a:cubicBezTo>
                    <a:pt x="1782" y="8241"/>
                    <a:pt x="1649" y="8258"/>
                    <a:pt x="1562" y="8269"/>
                  </a:cubicBezTo>
                  <a:cubicBezTo>
                    <a:pt x="1432" y="8286"/>
                    <a:pt x="1282" y="8307"/>
                    <a:pt x="1226" y="8528"/>
                  </a:cubicBezTo>
                  <a:cubicBezTo>
                    <a:pt x="1163" y="8783"/>
                    <a:pt x="988" y="8808"/>
                    <a:pt x="893" y="8822"/>
                  </a:cubicBezTo>
                  <a:lnTo>
                    <a:pt x="865" y="8825"/>
                  </a:lnTo>
                  <a:cubicBezTo>
                    <a:pt x="890" y="8874"/>
                    <a:pt x="918" y="8916"/>
                    <a:pt x="949" y="8958"/>
                  </a:cubicBezTo>
                  <a:cubicBezTo>
                    <a:pt x="1114" y="9193"/>
                    <a:pt x="1156" y="9193"/>
                    <a:pt x="1205" y="9193"/>
                  </a:cubicBezTo>
                  <a:cubicBezTo>
                    <a:pt x="1210" y="9193"/>
                    <a:pt x="1214" y="9193"/>
                    <a:pt x="1219" y="9193"/>
                  </a:cubicBezTo>
                  <a:cubicBezTo>
                    <a:pt x="1297" y="9193"/>
                    <a:pt x="1370" y="9220"/>
                    <a:pt x="1432" y="9270"/>
                  </a:cubicBezTo>
                  <a:cubicBezTo>
                    <a:pt x="1611" y="9396"/>
                    <a:pt x="1495" y="9578"/>
                    <a:pt x="1422" y="9686"/>
                  </a:cubicBezTo>
                  <a:cubicBezTo>
                    <a:pt x="1404" y="9714"/>
                    <a:pt x="1383" y="9746"/>
                    <a:pt x="1369" y="9777"/>
                  </a:cubicBezTo>
                  <a:lnTo>
                    <a:pt x="1383" y="9781"/>
                  </a:lnTo>
                  <a:cubicBezTo>
                    <a:pt x="1572" y="9819"/>
                    <a:pt x="1754" y="10044"/>
                    <a:pt x="1919" y="10240"/>
                  </a:cubicBezTo>
                  <a:cubicBezTo>
                    <a:pt x="1972" y="10310"/>
                    <a:pt x="2031" y="10376"/>
                    <a:pt x="2094" y="10439"/>
                  </a:cubicBezTo>
                  <a:cubicBezTo>
                    <a:pt x="2121" y="10464"/>
                    <a:pt x="2150" y="10475"/>
                    <a:pt x="2184" y="10475"/>
                  </a:cubicBezTo>
                  <a:cubicBezTo>
                    <a:pt x="2236" y="10475"/>
                    <a:pt x="2299" y="10450"/>
                    <a:pt x="2381" y="10415"/>
                  </a:cubicBezTo>
                  <a:cubicBezTo>
                    <a:pt x="2479" y="10366"/>
                    <a:pt x="2581" y="10338"/>
                    <a:pt x="2689" y="10327"/>
                  </a:cubicBezTo>
                  <a:cubicBezTo>
                    <a:pt x="2770" y="10324"/>
                    <a:pt x="2791" y="10271"/>
                    <a:pt x="2812" y="10187"/>
                  </a:cubicBezTo>
                  <a:cubicBezTo>
                    <a:pt x="2826" y="10138"/>
                    <a:pt x="2840" y="10086"/>
                    <a:pt x="2892" y="10068"/>
                  </a:cubicBezTo>
                  <a:cubicBezTo>
                    <a:pt x="2899" y="10067"/>
                    <a:pt x="2906" y="10067"/>
                    <a:pt x="2912" y="10067"/>
                  </a:cubicBezTo>
                  <a:cubicBezTo>
                    <a:pt x="2951" y="10067"/>
                    <a:pt x="2988" y="10084"/>
                    <a:pt x="3015" y="10114"/>
                  </a:cubicBezTo>
                  <a:cubicBezTo>
                    <a:pt x="3134" y="10222"/>
                    <a:pt x="3305" y="10506"/>
                    <a:pt x="3295" y="10691"/>
                  </a:cubicBezTo>
                  <a:cubicBezTo>
                    <a:pt x="3298" y="10747"/>
                    <a:pt x="3270" y="10800"/>
                    <a:pt x="3228" y="10831"/>
                  </a:cubicBezTo>
                  <a:cubicBezTo>
                    <a:pt x="3169" y="10873"/>
                    <a:pt x="3186" y="11013"/>
                    <a:pt x="3197" y="11125"/>
                  </a:cubicBezTo>
                  <a:cubicBezTo>
                    <a:pt x="3207" y="11192"/>
                    <a:pt x="3211" y="11258"/>
                    <a:pt x="3207" y="11325"/>
                  </a:cubicBezTo>
                  <a:cubicBezTo>
                    <a:pt x="3225" y="11337"/>
                    <a:pt x="3274" y="11346"/>
                    <a:pt x="3336" y="11346"/>
                  </a:cubicBezTo>
                  <a:cubicBezTo>
                    <a:pt x="3395" y="11346"/>
                    <a:pt x="3467" y="11338"/>
                    <a:pt x="3536" y="11318"/>
                  </a:cubicBezTo>
                  <a:cubicBezTo>
                    <a:pt x="3634" y="11290"/>
                    <a:pt x="3669" y="11251"/>
                    <a:pt x="3669" y="11237"/>
                  </a:cubicBezTo>
                  <a:cubicBezTo>
                    <a:pt x="3687" y="11160"/>
                    <a:pt x="3757" y="11097"/>
                    <a:pt x="3869" y="11069"/>
                  </a:cubicBezTo>
                  <a:cubicBezTo>
                    <a:pt x="3923" y="11056"/>
                    <a:pt x="3978" y="11050"/>
                    <a:pt x="4032" y="11050"/>
                  </a:cubicBezTo>
                  <a:cubicBezTo>
                    <a:pt x="4219" y="11050"/>
                    <a:pt x="4401" y="11128"/>
                    <a:pt x="4534" y="11269"/>
                  </a:cubicBezTo>
                  <a:cubicBezTo>
                    <a:pt x="4601" y="11349"/>
                    <a:pt x="4674" y="11419"/>
                    <a:pt x="4755" y="11482"/>
                  </a:cubicBezTo>
                  <a:cubicBezTo>
                    <a:pt x="4758" y="11465"/>
                    <a:pt x="4758" y="11444"/>
                    <a:pt x="4758" y="11423"/>
                  </a:cubicBezTo>
                  <a:cubicBezTo>
                    <a:pt x="4758" y="11241"/>
                    <a:pt x="4895" y="11017"/>
                    <a:pt x="5010" y="11013"/>
                  </a:cubicBezTo>
                  <a:cubicBezTo>
                    <a:pt x="5028" y="11013"/>
                    <a:pt x="5112" y="11017"/>
                    <a:pt x="5122" y="11139"/>
                  </a:cubicBezTo>
                  <a:cubicBezTo>
                    <a:pt x="5119" y="11174"/>
                    <a:pt x="5136" y="11202"/>
                    <a:pt x="5164" y="11220"/>
                  </a:cubicBezTo>
                  <a:cubicBezTo>
                    <a:pt x="5189" y="11235"/>
                    <a:pt x="5222" y="11243"/>
                    <a:pt x="5264" y="11243"/>
                  </a:cubicBezTo>
                  <a:cubicBezTo>
                    <a:pt x="5353" y="11243"/>
                    <a:pt x="5479" y="11208"/>
                    <a:pt x="5623" y="11143"/>
                  </a:cubicBezTo>
                  <a:cubicBezTo>
                    <a:pt x="5722" y="11098"/>
                    <a:pt x="5794" y="11071"/>
                    <a:pt x="5846" y="11071"/>
                  </a:cubicBezTo>
                  <a:cubicBezTo>
                    <a:pt x="5879" y="11071"/>
                    <a:pt x="5903" y="11081"/>
                    <a:pt x="5920" y="11104"/>
                  </a:cubicBezTo>
                  <a:cubicBezTo>
                    <a:pt x="5976" y="11174"/>
                    <a:pt x="5906" y="11258"/>
                    <a:pt x="5759" y="11440"/>
                  </a:cubicBezTo>
                  <a:lnTo>
                    <a:pt x="5714" y="11500"/>
                  </a:lnTo>
                  <a:cubicBezTo>
                    <a:pt x="5581" y="11664"/>
                    <a:pt x="5595" y="11874"/>
                    <a:pt x="5605" y="12046"/>
                  </a:cubicBezTo>
                  <a:cubicBezTo>
                    <a:pt x="5612" y="12200"/>
                    <a:pt x="5623" y="12361"/>
                    <a:pt x="5483" y="12396"/>
                  </a:cubicBezTo>
                  <a:cubicBezTo>
                    <a:pt x="5423" y="12410"/>
                    <a:pt x="5350" y="12512"/>
                    <a:pt x="5276" y="12606"/>
                  </a:cubicBezTo>
                  <a:cubicBezTo>
                    <a:pt x="5154" y="12771"/>
                    <a:pt x="5017" y="12956"/>
                    <a:pt x="4807" y="12981"/>
                  </a:cubicBezTo>
                  <a:cubicBezTo>
                    <a:pt x="4527" y="13012"/>
                    <a:pt x="4013" y="13569"/>
                    <a:pt x="3932" y="13681"/>
                  </a:cubicBezTo>
                  <a:cubicBezTo>
                    <a:pt x="3905" y="13715"/>
                    <a:pt x="3862" y="13727"/>
                    <a:pt x="3803" y="13727"/>
                  </a:cubicBezTo>
                  <a:cubicBezTo>
                    <a:pt x="3746" y="13727"/>
                    <a:pt x="3675" y="13716"/>
                    <a:pt x="3589" y="13702"/>
                  </a:cubicBezTo>
                  <a:cubicBezTo>
                    <a:pt x="3493" y="13686"/>
                    <a:pt x="3379" y="13667"/>
                    <a:pt x="3284" y="13667"/>
                  </a:cubicBezTo>
                  <a:cubicBezTo>
                    <a:pt x="3189" y="13667"/>
                    <a:pt x="3113" y="13686"/>
                    <a:pt x="3092" y="13747"/>
                  </a:cubicBezTo>
                  <a:cubicBezTo>
                    <a:pt x="3039" y="13894"/>
                    <a:pt x="2913" y="14021"/>
                    <a:pt x="2812" y="14122"/>
                  </a:cubicBezTo>
                  <a:cubicBezTo>
                    <a:pt x="2763" y="14164"/>
                    <a:pt x="2721" y="14213"/>
                    <a:pt x="2682" y="14266"/>
                  </a:cubicBezTo>
                  <a:cubicBezTo>
                    <a:pt x="2745" y="14259"/>
                    <a:pt x="2920" y="14192"/>
                    <a:pt x="3074" y="14091"/>
                  </a:cubicBezTo>
                  <a:cubicBezTo>
                    <a:pt x="3186" y="14017"/>
                    <a:pt x="3218" y="13968"/>
                    <a:pt x="3221" y="13957"/>
                  </a:cubicBezTo>
                  <a:cubicBezTo>
                    <a:pt x="3225" y="13922"/>
                    <a:pt x="3242" y="13828"/>
                    <a:pt x="3319" y="13803"/>
                  </a:cubicBezTo>
                  <a:cubicBezTo>
                    <a:pt x="3330" y="13801"/>
                    <a:pt x="3340" y="13800"/>
                    <a:pt x="3350" y="13800"/>
                  </a:cubicBezTo>
                  <a:cubicBezTo>
                    <a:pt x="3418" y="13800"/>
                    <a:pt x="3480" y="13857"/>
                    <a:pt x="3526" y="13912"/>
                  </a:cubicBezTo>
                  <a:cubicBezTo>
                    <a:pt x="3536" y="13922"/>
                    <a:pt x="3552" y="13926"/>
                    <a:pt x="3569" y="13926"/>
                  </a:cubicBezTo>
                  <a:cubicBezTo>
                    <a:pt x="3605" y="13926"/>
                    <a:pt x="3649" y="13910"/>
                    <a:pt x="3673" y="13898"/>
                  </a:cubicBezTo>
                  <a:cubicBezTo>
                    <a:pt x="3750" y="13863"/>
                    <a:pt x="3820" y="13817"/>
                    <a:pt x="3883" y="13761"/>
                  </a:cubicBezTo>
                  <a:cubicBezTo>
                    <a:pt x="3955" y="13696"/>
                    <a:pt x="4049" y="13679"/>
                    <a:pt x="4138" y="13679"/>
                  </a:cubicBezTo>
                  <a:cubicBezTo>
                    <a:pt x="4195" y="13679"/>
                    <a:pt x="4251" y="13686"/>
                    <a:pt x="4296" y="13691"/>
                  </a:cubicBezTo>
                  <a:lnTo>
                    <a:pt x="4335" y="13695"/>
                  </a:lnTo>
                  <a:cubicBezTo>
                    <a:pt x="4337" y="13695"/>
                    <a:pt x="4339" y="13695"/>
                    <a:pt x="4341" y="13695"/>
                  </a:cubicBezTo>
                  <a:cubicBezTo>
                    <a:pt x="4361" y="13695"/>
                    <a:pt x="4384" y="13682"/>
                    <a:pt x="4422" y="13656"/>
                  </a:cubicBezTo>
                  <a:cubicBezTo>
                    <a:pt x="4534" y="13576"/>
                    <a:pt x="4664" y="13523"/>
                    <a:pt x="4800" y="13502"/>
                  </a:cubicBezTo>
                  <a:cubicBezTo>
                    <a:pt x="5007" y="13464"/>
                    <a:pt x="5017" y="13425"/>
                    <a:pt x="5042" y="13334"/>
                  </a:cubicBezTo>
                  <a:cubicBezTo>
                    <a:pt x="5049" y="13292"/>
                    <a:pt x="5063" y="13254"/>
                    <a:pt x="5080" y="13215"/>
                  </a:cubicBezTo>
                  <a:cubicBezTo>
                    <a:pt x="5168" y="13009"/>
                    <a:pt x="5994" y="12638"/>
                    <a:pt x="6120" y="12606"/>
                  </a:cubicBezTo>
                  <a:cubicBezTo>
                    <a:pt x="6148" y="12599"/>
                    <a:pt x="6159" y="12578"/>
                    <a:pt x="6176" y="12508"/>
                  </a:cubicBezTo>
                  <a:cubicBezTo>
                    <a:pt x="6190" y="12438"/>
                    <a:pt x="6218" y="12326"/>
                    <a:pt x="6351" y="12316"/>
                  </a:cubicBezTo>
                  <a:cubicBezTo>
                    <a:pt x="6495" y="12305"/>
                    <a:pt x="6761" y="12085"/>
                    <a:pt x="6918" y="11955"/>
                  </a:cubicBezTo>
                  <a:cubicBezTo>
                    <a:pt x="7069" y="11829"/>
                    <a:pt x="7149" y="11822"/>
                    <a:pt x="7226" y="11811"/>
                  </a:cubicBezTo>
                  <a:cubicBezTo>
                    <a:pt x="7268" y="11808"/>
                    <a:pt x="7310" y="11801"/>
                    <a:pt x="7349" y="11783"/>
                  </a:cubicBezTo>
                  <a:cubicBezTo>
                    <a:pt x="7387" y="11769"/>
                    <a:pt x="7394" y="11713"/>
                    <a:pt x="7405" y="11626"/>
                  </a:cubicBezTo>
                  <a:cubicBezTo>
                    <a:pt x="7412" y="11531"/>
                    <a:pt x="7426" y="11402"/>
                    <a:pt x="7555" y="11381"/>
                  </a:cubicBezTo>
                  <a:cubicBezTo>
                    <a:pt x="7685" y="11360"/>
                    <a:pt x="7779" y="11269"/>
                    <a:pt x="7779" y="11167"/>
                  </a:cubicBezTo>
                  <a:cubicBezTo>
                    <a:pt x="7765" y="11139"/>
                    <a:pt x="7639" y="11108"/>
                    <a:pt x="7580" y="11094"/>
                  </a:cubicBezTo>
                  <a:cubicBezTo>
                    <a:pt x="7464" y="11062"/>
                    <a:pt x="7377" y="11041"/>
                    <a:pt x="7349" y="10975"/>
                  </a:cubicBezTo>
                  <a:cubicBezTo>
                    <a:pt x="7328" y="10933"/>
                    <a:pt x="7342" y="10877"/>
                    <a:pt x="7391" y="10814"/>
                  </a:cubicBezTo>
                  <a:cubicBezTo>
                    <a:pt x="7476" y="10698"/>
                    <a:pt x="7712" y="10495"/>
                    <a:pt x="7853" y="10495"/>
                  </a:cubicBezTo>
                  <a:cubicBezTo>
                    <a:pt x="7857" y="10495"/>
                    <a:pt x="7860" y="10495"/>
                    <a:pt x="7863" y="10495"/>
                  </a:cubicBezTo>
                  <a:cubicBezTo>
                    <a:pt x="8010" y="10485"/>
                    <a:pt x="8133" y="10376"/>
                    <a:pt x="8154" y="10229"/>
                  </a:cubicBezTo>
                  <a:cubicBezTo>
                    <a:pt x="8165" y="10075"/>
                    <a:pt x="8273" y="9998"/>
                    <a:pt x="8375" y="9925"/>
                  </a:cubicBezTo>
                  <a:cubicBezTo>
                    <a:pt x="8434" y="9883"/>
                    <a:pt x="8487" y="9837"/>
                    <a:pt x="8536" y="9788"/>
                  </a:cubicBezTo>
                  <a:cubicBezTo>
                    <a:pt x="8585" y="9735"/>
                    <a:pt x="8623" y="9676"/>
                    <a:pt x="8651" y="9613"/>
                  </a:cubicBezTo>
                  <a:cubicBezTo>
                    <a:pt x="8690" y="9532"/>
                    <a:pt x="8728" y="9448"/>
                    <a:pt x="8858" y="9438"/>
                  </a:cubicBezTo>
                  <a:cubicBezTo>
                    <a:pt x="8931" y="9431"/>
                    <a:pt x="9015" y="9357"/>
                    <a:pt x="9099" y="9280"/>
                  </a:cubicBezTo>
                  <a:cubicBezTo>
                    <a:pt x="9162" y="9217"/>
                    <a:pt x="9232" y="9165"/>
                    <a:pt x="9306" y="9119"/>
                  </a:cubicBezTo>
                  <a:cubicBezTo>
                    <a:pt x="9332" y="9098"/>
                    <a:pt x="9364" y="9087"/>
                    <a:pt x="9397" y="9087"/>
                  </a:cubicBezTo>
                  <a:cubicBezTo>
                    <a:pt x="9409" y="9087"/>
                    <a:pt x="9420" y="9089"/>
                    <a:pt x="9432" y="9091"/>
                  </a:cubicBezTo>
                  <a:cubicBezTo>
                    <a:pt x="9463" y="9102"/>
                    <a:pt x="9488" y="9130"/>
                    <a:pt x="9498" y="9161"/>
                  </a:cubicBezTo>
                  <a:cubicBezTo>
                    <a:pt x="9512" y="9196"/>
                    <a:pt x="9530" y="9238"/>
                    <a:pt x="9666" y="9245"/>
                  </a:cubicBezTo>
                  <a:cubicBezTo>
                    <a:pt x="9806" y="9249"/>
                    <a:pt x="9908" y="9305"/>
                    <a:pt x="9939" y="9392"/>
                  </a:cubicBezTo>
                  <a:cubicBezTo>
                    <a:pt x="9964" y="9448"/>
                    <a:pt x="9950" y="9515"/>
                    <a:pt x="9904" y="9557"/>
                  </a:cubicBezTo>
                  <a:cubicBezTo>
                    <a:pt x="9871" y="9588"/>
                    <a:pt x="9827" y="9604"/>
                    <a:pt x="9776" y="9604"/>
                  </a:cubicBezTo>
                  <a:cubicBezTo>
                    <a:pt x="9737" y="9604"/>
                    <a:pt x="9694" y="9594"/>
                    <a:pt x="9649" y="9574"/>
                  </a:cubicBezTo>
                  <a:cubicBezTo>
                    <a:pt x="9561" y="9535"/>
                    <a:pt x="9495" y="9513"/>
                    <a:pt x="9435" y="9513"/>
                  </a:cubicBezTo>
                  <a:cubicBezTo>
                    <a:pt x="9348" y="9513"/>
                    <a:pt x="9271" y="9559"/>
                    <a:pt x="9152" y="9672"/>
                  </a:cubicBezTo>
                  <a:cubicBezTo>
                    <a:pt x="9054" y="9767"/>
                    <a:pt x="9050" y="9816"/>
                    <a:pt x="9043" y="9886"/>
                  </a:cubicBezTo>
                  <a:cubicBezTo>
                    <a:pt x="9040" y="9984"/>
                    <a:pt x="9005" y="10082"/>
                    <a:pt x="8942" y="10163"/>
                  </a:cubicBezTo>
                  <a:cubicBezTo>
                    <a:pt x="8812" y="10338"/>
                    <a:pt x="8823" y="10401"/>
                    <a:pt x="8830" y="10415"/>
                  </a:cubicBezTo>
                  <a:cubicBezTo>
                    <a:pt x="8844" y="10443"/>
                    <a:pt x="8900" y="10453"/>
                    <a:pt x="8931" y="10457"/>
                  </a:cubicBezTo>
                  <a:cubicBezTo>
                    <a:pt x="9050" y="10471"/>
                    <a:pt x="9082" y="10523"/>
                    <a:pt x="9085" y="10565"/>
                  </a:cubicBezTo>
                  <a:cubicBezTo>
                    <a:pt x="9096" y="10698"/>
                    <a:pt x="8847" y="10800"/>
                    <a:pt x="8749" y="10828"/>
                  </a:cubicBezTo>
                  <a:cubicBezTo>
                    <a:pt x="8739" y="10831"/>
                    <a:pt x="8728" y="10835"/>
                    <a:pt x="8718" y="10842"/>
                  </a:cubicBezTo>
                  <a:cubicBezTo>
                    <a:pt x="8784" y="10870"/>
                    <a:pt x="8856" y="10884"/>
                    <a:pt x="8925" y="10884"/>
                  </a:cubicBezTo>
                  <a:cubicBezTo>
                    <a:pt x="8933" y="10884"/>
                    <a:pt x="8941" y="10884"/>
                    <a:pt x="8949" y="10884"/>
                  </a:cubicBezTo>
                  <a:cubicBezTo>
                    <a:pt x="9103" y="10884"/>
                    <a:pt x="9320" y="10737"/>
                    <a:pt x="9547" y="10579"/>
                  </a:cubicBezTo>
                  <a:cubicBezTo>
                    <a:pt x="9691" y="10474"/>
                    <a:pt x="9845" y="10380"/>
                    <a:pt x="9999" y="10296"/>
                  </a:cubicBezTo>
                  <a:cubicBezTo>
                    <a:pt x="10144" y="10223"/>
                    <a:pt x="10275" y="10201"/>
                    <a:pt x="10390" y="10201"/>
                  </a:cubicBezTo>
                  <a:cubicBezTo>
                    <a:pt x="10502" y="10201"/>
                    <a:pt x="10598" y="10222"/>
                    <a:pt x="10675" y="10240"/>
                  </a:cubicBezTo>
                  <a:cubicBezTo>
                    <a:pt x="10710" y="10247"/>
                    <a:pt x="10741" y="10254"/>
                    <a:pt x="10776" y="10257"/>
                  </a:cubicBezTo>
                  <a:cubicBezTo>
                    <a:pt x="10769" y="10247"/>
                    <a:pt x="10766" y="10236"/>
                    <a:pt x="10762" y="10226"/>
                  </a:cubicBezTo>
                  <a:cubicBezTo>
                    <a:pt x="10738" y="10177"/>
                    <a:pt x="10706" y="10114"/>
                    <a:pt x="10731" y="10054"/>
                  </a:cubicBezTo>
                  <a:cubicBezTo>
                    <a:pt x="10738" y="10033"/>
                    <a:pt x="10748" y="10016"/>
                    <a:pt x="10766" y="10002"/>
                  </a:cubicBezTo>
                  <a:lnTo>
                    <a:pt x="10759" y="9998"/>
                  </a:lnTo>
                  <a:cubicBezTo>
                    <a:pt x="10685" y="9949"/>
                    <a:pt x="10577" y="9872"/>
                    <a:pt x="10524" y="9735"/>
                  </a:cubicBezTo>
                  <a:cubicBezTo>
                    <a:pt x="10500" y="9658"/>
                    <a:pt x="10496" y="9609"/>
                    <a:pt x="10517" y="9567"/>
                  </a:cubicBezTo>
                  <a:cubicBezTo>
                    <a:pt x="10542" y="9525"/>
                    <a:pt x="10580" y="9501"/>
                    <a:pt x="10626" y="9494"/>
                  </a:cubicBezTo>
                  <a:cubicBezTo>
                    <a:pt x="10675" y="9480"/>
                    <a:pt x="10696" y="9473"/>
                    <a:pt x="10706" y="9427"/>
                  </a:cubicBezTo>
                  <a:cubicBezTo>
                    <a:pt x="10717" y="9361"/>
                    <a:pt x="10762" y="9305"/>
                    <a:pt x="10825" y="9277"/>
                  </a:cubicBezTo>
                  <a:cubicBezTo>
                    <a:pt x="10843" y="9270"/>
                    <a:pt x="10862" y="9267"/>
                    <a:pt x="10880" y="9267"/>
                  </a:cubicBezTo>
                  <a:cubicBezTo>
                    <a:pt x="10954" y="9267"/>
                    <a:pt x="11034" y="9315"/>
                    <a:pt x="11109" y="9368"/>
                  </a:cubicBezTo>
                  <a:cubicBezTo>
                    <a:pt x="11125" y="9378"/>
                    <a:pt x="11143" y="9381"/>
                    <a:pt x="11166" y="9381"/>
                  </a:cubicBezTo>
                  <a:cubicBezTo>
                    <a:pt x="11183" y="9381"/>
                    <a:pt x="11201" y="9380"/>
                    <a:pt x="11224" y="9378"/>
                  </a:cubicBezTo>
                  <a:cubicBezTo>
                    <a:pt x="11245" y="9376"/>
                    <a:pt x="11268" y="9373"/>
                    <a:pt x="11292" y="9373"/>
                  </a:cubicBezTo>
                  <a:cubicBezTo>
                    <a:pt x="11371" y="9373"/>
                    <a:pt x="11465" y="9400"/>
                    <a:pt x="11532" y="9539"/>
                  </a:cubicBezTo>
                  <a:cubicBezTo>
                    <a:pt x="11551" y="9579"/>
                    <a:pt x="11561" y="9594"/>
                    <a:pt x="11582" y="9594"/>
                  </a:cubicBezTo>
                  <a:cubicBezTo>
                    <a:pt x="11595" y="9594"/>
                    <a:pt x="11613" y="9588"/>
                    <a:pt x="11641" y="9578"/>
                  </a:cubicBezTo>
                  <a:cubicBezTo>
                    <a:pt x="11675" y="9566"/>
                    <a:pt x="11719" y="9549"/>
                    <a:pt x="11771" y="9549"/>
                  </a:cubicBezTo>
                  <a:cubicBezTo>
                    <a:pt x="11821" y="9549"/>
                    <a:pt x="11878" y="9565"/>
                    <a:pt x="11938" y="9613"/>
                  </a:cubicBezTo>
                  <a:cubicBezTo>
                    <a:pt x="11994" y="9658"/>
                    <a:pt x="12050" y="9714"/>
                    <a:pt x="12033" y="9781"/>
                  </a:cubicBezTo>
                  <a:cubicBezTo>
                    <a:pt x="12029" y="9798"/>
                    <a:pt x="12022" y="9812"/>
                    <a:pt x="12008" y="9823"/>
                  </a:cubicBezTo>
                  <a:cubicBezTo>
                    <a:pt x="12078" y="9827"/>
                    <a:pt x="12145" y="9858"/>
                    <a:pt x="12197" y="9907"/>
                  </a:cubicBezTo>
                  <a:cubicBezTo>
                    <a:pt x="12240" y="9946"/>
                    <a:pt x="12266" y="9966"/>
                    <a:pt x="12293" y="9966"/>
                  </a:cubicBezTo>
                  <a:cubicBezTo>
                    <a:pt x="12328" y="9966"/>
                    <a:pt x="12362" y="9931"/>
                    <a:pt x="12432" y="9862"/>
                  </a:cubicBezTo>
                  <a:cubicBezTo>
                    <a:pt x="12452" y="9841"/>
                    <a:pt x="12499" y="9795"/>
                    <a:pt x="12555" y="9795"/>
                  </a:cubicBezTo>
                  <a:cubicBezTo>
                    <a:pt x="12568" y="9795"/>
                    <a:pt x="12580" y="9797"/>
                    <a:pt x="12593" y="9802"/>
                  </a:cubicBezTo>
                  <a:cubicBezTo>
                    <a:pt x="12663" y="9830"/>
                    <a:pt x="12667" y="9928"/>
                    <a:pt x="12667" y="10012"/>
                  </a:cubicBezTo>
                  <a:cubicBezTo>
                    <a:pt x="12702" y="10058"/>
                    <a:pt x="12961" y="10100"/>
                    <a:pt x="13167" y="10135"/>
                  </a:cubicBezTo>
                  <a:lnTo>
                    <a:pt x="13230" y="10145"/>
                  </a:lnTo>
                  <a:cubicBezTo>
                    <a:pt x="13320" y="10160"/>
                    <a:pt x="13429" y="10166"/>
                    <a:pt x="13544" y="10166"/>
                  </a:cubicBezTo>
                  <a:cubicBezTo>
                    <a:pt x="13801" y="10166"/>
                    <a:pt x="14088" y="10137"/>
                    <a:pt x="14266" y="10121"/>
                  </a:cubicBezTo>
                  <a:cubicBezTo>
                    <a:pt x="14326" y="10117"/>
                    <a:pt x="14372" y="10114"/>
                    <a:pt x="14403" y="10110"/>
                  </a:cubicBezTo>
                  <a:cubicBezTo>
                    <a:pt x="14408" y="10110"/>
                    <a:pt x="14413" y="10110"/>
                    <a:pt x="14418" y="10110"/>
                  </a:cubicBezTo>
                  <a:cubicBezTo>
                    <a:pt x="14516" y="10110"/>
                    <a:pt x="14563" y="10176"/>
                    <a:pt x="14606" y="10236"/>
                  </a:cubicBezTo>
                  <a:cubicBezTo>
                    <a:pt x="14669" y="10348"/>
                    <a:pt x="14778" y="10422"/>
                    <a:pt x="14904" y="10439"/>
                  </a:cubicBezTo>
                  <a:cubicBezTo>
                    <a:pt x="14928" y="10444"/>
                    <a:pt x="14950" y="10446"/>
                    <a:pt x="14972" y="10446"/>
                  </a:cubicBezTo>
                  <a:cubicBezTo>
                    <a:pt x="15100" y="10446"/>
                    <a:pt x="15183" y="10371"/>
                    <a:pt x="15264" y="10299"/>
                  </a:cubicBezTo>
                  <a:cubicBezTo>
                    <a:pt x="15330" y="10243"/>
                    <a:pt x="15399" y="10183"/>
                    <a:pt x="15478" y="10183"/>
                  </a:cubicBezTo>
                  <a:cubicBezTo>
                    <a:pt x="15516" y="10183"/>
                    <a:pt x="15557" y="10197"/>
                    <a:pt x="15600" y="10233"/>
                  </a:cubicBezTo>
                  <a:cubicBezTo>
                    <a:pt x="15646" y="10271"/>
                    <a:pt x="15709" y="10331"/>
                    <a:pt x="15709" y="10408"/>
                  </a:cubicBezTo>
                  <a:cubicBezTo>
                    <a:pt x="15709" y="10485"/>
                    <a:pt x="15642" y="10544"/>
                    <a:pt x="15576" y="10597"/>
                  </a:cubicBezTo>
                  <a:cubicBezTo>
                    <a:pt x="15548" y="10618"/>
                    <a:pt x="15523" y="10642"/>
                    <a:pt x="15499" y="10667"/>
                  </a:cubicBezTo>
                  <a:lnTo>
                    <a:pt x="15492" y="10674"/>
                  </a:lnTo>
                  <a:cubicBezTo>
                    <a:pt x="15530" y="10691"/>
                    <a:pt x="15569" y="10705"/>
                    <a:pt x="15611" y="10716"/>
                  </a:cubicBezTo>
                  <a:cubicBezTo>
                    <a:pt x="15653" y="10726"/>
                    <a:pt x="15698" y="10740"/>
                    <a:pt x="15740" y="10758"/>
                  </a:cubicBezTo>
                  <a:cubicBezTo>
                    <a:pt x="15772" y="10772"/>
                    <a:pt x="15810" y="10786"/>
                    <a:pt x="15856" y="10803"/>
                  </a:cubicBezTo>
                  <a:cubicBezTo>
                    <a:pt x="16031" y="10866"/>
                    <a:pt x="16269" y="10954"/>
                    <a:pt x="16405" y="11087"/>
                  </a:cubicBezTo>
                  <a:cubicBezTo>
                    <a:pt x="16441" y="11122"/>
                    <a:pt x="16472" y="11157"/>
                    <a:pt x="16500" y="11192"/>
                  </a:cubicBezTo>
                  <a:cubicBezTo>
                    <a:pt x="16647" y="11363"/>
                    <a:pt x="16826" y="11503"/>
                    <a:pt x="17032" y="11598"/>
                  </a:cubicBezTo>
                  <a:cubicBezTo>
                    <a:pt x="17080" y="11623"/>
                    <a:pt x="17104" y="11627"/>
                    <a:pt x="17114" y="11627"/>
                  </a:cubicBezTo>
                  <a:cubicBezTo>
                    <a:pt x="17118" y="11627"/>
                    <a:pt x="17120" y="11626"/>
                    <a:pt x="17120" y="11626"/>
                  </a:cubicBezTo>
                  <a:cubicBezTo>
                    <a:pt x="17130" y="11584"/>
                    <a:pt x="17130" y="11538"/>
                    <a:pt x="17123" y="11493"/>
                  </a:cubicBezTo>
                  <a:cubicBezTo>
                    <a:pt x="17116" y="11405"/>
                    <a:pt x="17113" y="11328"/>
                    <a:pt x="17176" y="11290"/>
                  </a:cubicBezTo>
                  <a:cubicBezTo>
                    <a:pt x="17193" y="11281"/>
                    <a:pt x="17210" y="11277"/>
                    <a:pt x="17227" y="11277"/>
                  </a:cubicBezTo>
                  <a:cubicBezTo>
                    <a:pt x="17273" y="11277"/>
                    <a:pt x="17316" y="11307"/>
                    <a:pt x="17354" y="11335"/>
                  </a:cubicBezTo>
                  <a:cubicBezTo>
                    <a:pt x="17491" y="11433"/>
                    <a:pt x="17529" y="11437"/>
                    <a:pt x="17561" y="11437"/>
                  </a:cubicBezTo>
                  <a:cubicBezTo>
                    <a:pt x="17624" y="11444"/>
                    <a:pt x="17669" y="11454"/>
                    <a:pt x="17799" y="11570"/>
                  </a:cubicBezTo>
                  <a:cubicBezTo>
                    <a:pt x="17813" y="11584"/>
                    <a:pt x="17827" y="11594"/>
                    <a:pt x="17844" y="11608"/>
                  </a:cubicBezTo>
                  <a:cubicBezTo>
                    <a:pt x="17841" y="11510"/>
                    <a:pt x="17771" y="11283"/>
                    <a:pt x="17739" y="11178"/>
                  </a:cubicBezTo>
                  <a:cubicBezTo>
                    <a:pt x="17708" y="11069"/>
                    <a:pt x="17680" y="10947"/>
                    <a:pt x="17760" y="10912"/>
                  </a:cubicBezTo>
                  <a:cubicBezTo>
                    <a:pt x="17771" y="10906"/>
                    <a:pt x="17783" y="10904"/>
                    <a:pt x="17795" y="10904"/>
                  </a:cubicBezTo>
                  <a:cubicBezTo>
                    <a:pt x="17885" y="10904"/>
                    <a:pt x="17995" y="11044"/>
                    <a:pt x="18075" y="11171"/>
                  </a:cubicBezTo>
                  <a:cubicBezTo>
                    <a:pt x="18198" y="11363"/>
                    <a:pt x="18194" y="11713"/>
                    <a:pt x="18121" y="11941"/>
                  </a:cubicBezTo>
                  <a:cubicBezTo>
                    <a:pt x="18086" y="12037"/>
                    <a:pt x="18006" y="12089"/>
                    <a:pt x="17905" y="12089"/>
                  </a:cubicBezTo>
                  <a:cubicBezTo>
                    <a:pt x="17874" y="12089"/>
                    <a:pt x="17840" y="12084"/>
                    <a:pt x="17806" y="12074"/>
                  </a:cubicBezTo>
                  <a:cubicBezTo>
                    <a:pt x="17683" y="12036"/>
                    <a:pt x="17575" y="11941"/>
                    <a:pt x="17589" y="11839"/>
                  </a:cubicBezTo>
                  <a:cubicBezTo>
                    <a:pt x="17577" y="11838"/>
                    <a:pt x="17565" y="11837"/>
                    <a:pt x="17553" y="11837"/>
                  </a:cubicBezTo>
                  <a:cubicBezTo>
                    <a:pt x="17506" y="11837"/>
                    <a:pt x="17459" y="11849"/>
                    <a:pt x="17414" y="11871"/>
                  </a:cubicBezTo>
                  <a:cubicBezTo>
                    <a:pt x="17396" y="11881"/>
                    <a:pt x="17351" y="11906"/>
                    <a:pt x="17347" y="11941"/>
                  </a:cubicBezTo>
                  <a:cubicBezTo>
                    <a:pt x="17340" y="12071"/>
                    <a:pt x="17578" y="12375"/>
                    <a:pt x="17743" y="12403"/>
                  </a:cubicBezTo>
                  <a:cubicBezTo>
                    <a:pt x="17907" y="12435"/>
                    <a:pt x="17907" y="12592"/>
                    <a:pt x="17907" y="12687"/>
                  </a:cubicBezTo>
                  <a:cubicBezTo>
                    <a:pt x="17907" y="12718"/>
                    <a:pt x="17911" y="12753"/>
                    <a:pt x="17918" y="12785"/>
                  </a:cubicBezTo>
                  <a:cubicBezTo>
                    <a:pt x="18037" y="12820"/>
                    <a:pt x="18086" y="12942"/>
                    <a:pt x="18117" y="13030"/>
                  </a:cubicBezTo>
                  <a:cubicBezTo>
                    <a:pt x="18124" y="13044"/>
                    <a:pt x="18131" y="13061"/>
                    <a:pt x="18138" y="13075"/>
                  </a:cubicBezTo>
                  <a:cubicBezTo>
                    <a:pt x="18159" y="12988"/>
                    <a:pt x="18138" y="12739"/>
                    <a:pt x="18051" y="12603"/>
                  </a:cubicBezTo>
                  <a:cubicBezTo>
                    <a:pt x="17963" y="12463"/>
                    <a:pt x="17956" y="12288"/>
                    <a:pt x="18030" y="12190"/>
                  </a:cubicBezTo>
                  <a:cubicBezTo>
                    <a:pt x="18060" y="12152"/>
                    <a:pt x="18106" y="12129"/>
                    <a:pt x="18154" y="12129"/>
                  </a:cubicBezTo>
                  <a:cubicBezTo>
                    <a:pt x="18173" y="12129"/>
                    <a:pt x="18193" y="12133"/>
                    <a:pt x="18212" y="12141"/>
                  </a:cubicBezTo>
                  <a:cubicBezTo>
                    <a:pt x="18345" y="12183"/>
                    <a:pt x="18327" y="12330"/>
                    <a:pt x="18313" y="12424"/>
                  </a:cubicBezTo>
                  <a:cubicBezTo>
                    <a:pt x="18306" y="12463"/>
                    <a:pt x="18306" y="12505"/>
                    <a:pt x="18310" y="12543"/>
                  </a:cubicBezTo>
                  <a:cubicBezTo>
                    <a:pt x="18338" y="12526"/>
                    <a:pt x="18362" y="12505"/>
                    <a:pt x="18383" y="12484"/>
                  </a:cubicBezTo>
                  <a:cubicBezTo>
                    <a:pt x="18436" y="12431"/>
                    <a:pt x="18495" y="12389"/>
                    <a:pt x="18559" y="12351"/>
                  </a:cubicBezTo>
                  <a:cubicBezTo>
                    <a:pt x="18601" y="12326"/>
                    <a:pt x="18594" y="12274"/>
                    <a:pt x="18548" y="12141"/>
                  </a:cubicBezTo>
                  <a:cubicBezTo>
                    <a:pt x="18517" y="12046"/>
                    <a:pt x="18481" y="11945"/>
                    <a:pt x="18517" y="11860"/>
                  </a:cubicBezTo>
                  <a:cubicBezTo>
                    <a:pt x="18533" y="11814"/>
                    <a:pt x="18575" y="11780"/>
                    <a:pt x="18625" y="11780"/>
                  </a:cubicBezTo>
                  <a:cubicBezTo>
                    <a:pt x="18627" y="11780"/>
                    <a:pt x="18630" y="11780"/>
                    <a:pt x="18632" y="11780"/>
                  </a:cubicBezTo>
                  <a:cubicBezTo>
                    <a:pt x="18772" y="11787"/>
                    <a:pt x="18916" y="12060"/>
                    <a:pt x="18968" y="12246"/>
                  </a:cubicBezTo>
                  <a:cubicBezTo>
                    <a:pt x="19024" y="12442"/>
                    <a:pt x="18916" y="12522"/>
                    <a:pt x="18846" y="12575"/>
                  </a:cubicBezTo>
                  <a:cubicBezTo>
                    <a:pt x="18807" y="12606"/>
                    <a:pt x="18790" y="12620"/>
                    <a:pt x="18790" y="12638"/>
                  </a:cubicBezTo>
                  <a:cubicBezTo>
                    <a:pt x="18790" y="12774"/>
                    <a:pt x="18653" y="12795"/>
                    <a:pt x="18569" y="12806"/>
                  </a:cubicBezTo>
                  <a:cubicBezTo>
                    <a:pt x="18534" y="12806"/>
                    <a:pt x="18499" y="12816"/>
                    <a:pt x="18467" y="12830"/>
                  </a:cubicBezTo>
                  <a:cubicBezTo>
                    <a:pt x="18429" y="12883"/>
                    <a:pt x="18450" y="13177"/>
                    <a:pt x="18488" y="13268"/>
                  </a:cubicBezTo>
                  <a:cubicBezTo>
                    <a:pt x="18506" y="13240"/>
                    <a:pt x="18520" y="13212"/>
                    <a:pt x="18534" y="13180"/>
                  </a:cubicBezTo>
                  <a:cubicBezTo>
                    <a:pt x="18568" y="13102"/>
                    <a:pt x="18596" y="13037"/>
                    <a:pt x="18662" y="13037"/>
                  </a:cubicBezTo>
                  <a:cubicBezTo>
                    <a:pt x="18664" y="13037"/>
                    <a:pt x="18665" y="13037"/>
                    <a:pt x="18667" y="13037"/>
                  </a:cubicBezTo>
                  <a:cubicBezTo>
                    <a:pt x="18737" y="13040"/>
                    <a:pt x="18751" y="13110"/>
                    <a:pt x="18762" y="13138"/>
                  </a:cubicBezTo>
                  <a:cubicBezTo>
                    <a:pt x="18786" y="13121"/>
                    <a:pt x="18811" y="13100"/>
                    <a:pt x="18832" y="13079"/>
                  </a:cubicBezTo>
                  <a:cubicBezTo>
                    <a:pt x="18890" y="13024"/>
                    <a:pt x="18945" y="12974"/>
                    <a:pt x="19005" y="12974"/>
                  </a:cubicBezTo>
                  <a:cubicBezTo>
                    <a:pt x="19014" y="12974"/>
                    <a:pt x="19022" y="12975"/>
                    <a:pt x="19031" y="12977"/>
                  </a:cubicBezTo>
                  <a:cubicBezTo>
                    <a:pt x="19070" y="12988"/>
                    <a:pt x="19101" y="13019"/>
                    <a:pt x="19112" y="13061"/>
                  </a:cubicBezTo>
                  <a:lnTo>
                    <a:pt x="19112" y="13047"/>
                  </a:lnTo>
                  <a:cubicBezTo>
                    <a:pt x="19112" y="12942"/>
                    <a:pt x="19178" y="12827"/>
                    <a:pt x="19301" y="12816"/>
                  </a:cubicBezTo>
                  <a:cubicBezTo>
                    <a:pt x="19306" y="12816"/>
                    <a:pt x="19311" y="12815"/>
                    <a:pt x="19316" y="12815"/>
                  </a:cubicBezTo>
                  <a:cubicBezTo>
                    <a:pt x="19382" y="12815"/>
                    <a:pt x="19454" y="12857"/>
                    <a:pt x="19535" y="12939"/>
                  </a:cubicBezTo>
                  <a:cubicBezTo>
                    <a:pt x="19665" y="13072"/>
                    <a:pt x="19805" y="13306"/>
                    <a:pt x="19798" y="13432"/>
                  </a:cubicBezTo>
                  <a:cubicBezTo>
                    <a:pt x="19787" y="13558"/>
                    <a:pt x="19714" y="13597"/>
                    <a:pt x="19640" y="13642"/>
                  </a:cubicBezTo>
                  <a:cubicBezTo>
                    <a:pt x="19591" y="13670"/>
                    <a:pt x="19542" y="13709"/>
                    <a:pt x="19500" y="13751"/>
                  </a:cubicBezTo>
                  <a:cubicBezTo>
                    <a:pt x="19472" y="13782"/>
                    <a:pt x="19434" y="13803"/>
                    <a:pt x="19392" y="13807"/>
                  </a:cubicBezTo>
                  <a:lnTo>
                    <a:pt x="19385" y="13807"/>
                  </a:lnTo>
                  <a:cubicBezTo>
                    <a:pt x="19297" y="13807"/>
                    <a:pt x="19227" y="13733"/>
                    <a:pt x="19150" y="13660"/>
                  </a:cubicBezTo>
                  <a:cubicBezTo>
                    <a:pt x="19099" y="13609"/>
                    <a:pt x="19028" y="13541"/>
                    <a:pt x="18988" y="13541"/>
                  </a:cubicBezTo>
                  <a:cubicBezTo>
                    <a:pt x="18987" y="13541"/>
                    <a:pt x="18987" y="13541"/>
                    <a:pt x="18986" y="13541"/>
                  </a:cubicBezTo>
                  <a:lnTo>
                    <a:pt x="18979" y="13541"/>
                  </a:lnTo>
                  <a:cubicBezTo>
                    <a:pt x="18972" y="13579"/>
                    <a:pt x="19031" y="13702"/>
                    <a:pt x="19063" y="13765"/>
                  </a:cubicBezTo>
                  <a:cubicBezTo>
                    <a:pt x="19080" y="13803"/>
                    <a:pt x="19098" y="13838"/>
                    <a:pt x="19112" y="13873"/>
                  </a:cubicBezTo>
                  <a:cubicBezTo>
                    <a:pt x="19154" y="13968"/>
                    <a:pt x="19119" y="14070"/>
                    <a:pt x="19087" y="14157"/>
                  </a:cubicBezTo>
                  <a:cubicBezTo>
                    <a:pt x="19042" y="14283"/>
                    <a:pt x="19031" y="14332"/>
                    <a:pt x="19101" y="14378"/>
                  </a:cubicBezTo>
                  <a:cubicBezTo>
                    <a:pt x="19119" y="14392"/>
                    <a:pt x="19136" y="14402"/>
                    <a:pt x="19157" y="14409"/>
                  </a:cubicBezTo>
                  <a:cubicBezTo>
                    <a:pt x="19161" y="14385"/>
                    <a:pt x="19164" y="14364"/>
                    <a:pt x="19168" y="14339"/>
                  </a:cubicBezTo>
                  <a:cubicBezTo>
                    <a:pt x="19168" y="14301"/>
                    <a:pt x="19175" y="14266"/>
                    <a:pt x="19185" y="14227"/>
                  </a:cubicBezTo>
                  <a:cubicBezTo>
                    <a:pt x="19199" y="14192"/>
                    <a:pt x="19227" y="14164"/>
                    <a:pt x="19262" y="14154"/>
                  </a:cubicBezTo>
                  <a:cubicBezTo>
                    <a:pt x="19273" y="14151"/>
                    <a:pt x="19284" y="14150"/>
                    <a:pt x="19296" y="14150"/>
                  </a:cubicBezTo>
                  <a:cubicBezTo>
                    <a:pt x="19375" y="14150"/>
                    <a:pt x="19467" y="14211"/>
                    <a:pt x="19574" y="14297"/>
                  </a:cubicBezTo>
                  <a:cubicBezTo>
                    <a:pt x="19598" y="14220"/>
                    <a:pt x="19609" y="14140"/>
                    <a:pt x="19605" y="14059"/>
                  </a:cubicBezTo>
                  <a:cubicBezTo>
                    <a:pt x="19602" y="14003"/>
                    <a:pt x="19637" y="13957"/>
                    <a:pt x="19686" y="13943"/>
                  </a:cubicBezTo>
                  <a:cubicBezTo>
                    <a:pt x="19698" y="13939"/>
                    <a:pt x="19712" y="13938"/>
                    <a:pt x="19726" y="13938"/>
                  </a:cubicBezTo>
                  <a:cubicBezTo>
                    <a:pt x="19812" y="13938"/>
                    <a:pt x="19925" y="14006"/>
                    <a:pt x="19997" y="14108"/>
                  </a:cubicBezTo>
                  <a:lnTo>
                    <a:pt x="20008" y="14094"/>
                  </a:lnTo>
                  <a:cubicBezTo>
                    <a:pt x="20040" y="14040"/>
                    <a:pt x="20091" y="13955"/>
                    <a:pt x="20184" y="13955"/>
                  </a:cubicBezTo>
                  <a:cubicBezTo>
                    <a:pt x="20194" y="13955"/>
                    <a:pt x="20204" y="13956"/>
                    <a:pt x="20214" y="13957"/>
                  </a:cubicBezTo>
                  <a:cubicBezTo>
                    <a:pt x="20291" y="13968"/>
                    <a:pt x="20344" y="14031"/>
                    <a:pt x="20347" y="14108"/>
                  </a:cubicBezTo>
                  <a:cubicBezTo>
                    <a:pt x="20351" y="14168"/>
                    <a:pt x="20344" y="14231"/>
                    <a:pt x="20330" y="14294"/>
                  </a:cubicBezTo>
                  <a:cubicBezTo>
                    <a:pt x="20326" y="14322"/>
                    <a:pt x="20323" y="14350"/>
                    <a:pt x="20319" y="14374"/>
                  </a:cubicBezTo>
                  <a:lnTo>
                    <a:pt x="20351" y="14364"/>
                  </a:lnTo>
                  <a:cubicBezTo>
                    <a:pt x="20387" y="14348"/>
                    <a:pt x="20424" y="14332"/>
                    <a:pt x="20459" y="14332"/>
                  </a:cubicBezTo>
                  <a:cubicBezTo>
                    <a:pt x="20479" y="14332"/>
                    <a:pt x="20498" y="14337"/>
                    <a:pt x="20515" y="14350"/>
                  </a:cubicBezTo>
                  <a:cubicBezTo>
                    <a:pt x="20526" y="14360"/>
                    <a:pt x="20533" y="14371"/>
                    <a:pt x="20540" y="14385"/>
                  </a:cubicBezTo>
                  <a:lnTo>
                    <a:pt x="20603" y="14339"/>
                  </a:lnTo>
                  <a:lnTo>
                    <a:pt x="20621" y="14329"/>
                  </a:lnTo>
                  <a:lnTo>
                    <a:pt x="20677" y="14290"/>
                  </a:lnTo>
                  <a:lnTo>
                    <a:pt x="20694" y="14276"/>
                  </a:lnTo>
                  <a:lnTo>
                    <a:pt x="20743" y="14241"/>
                  </a:lnTo>
                  <a:lnTo>
                    <a:pt x="20761" y="14231"/>
                  </a:lnTo>
                  <a:lnTo>
                    <a:pt x="20817" y="14192"/>
                  </a:lnTo>
                  <a:cubicBezTo>
                    <a:pt x="20848" y="14171"/>
                    <a:pt x="20869" y="14147"/>
                    <a:pt x="20869" y="14136"/>
                  </a:cubicBezTo>
                  <a:cubicBezTo>
                    <a:pt x="20873" y="14112"/>
                    <a:pt x="20827" y="14066"/>
                    <a:pt x="20792" y="14028"/>
                  </a:cubicBezTo>
                  <a:lnTo>
                    <a:pt x="20782" y="14014"/>
                  </a:lnTo>
                  <a:cubicBezTo>
                    <a:pt x="20750" y="13982"/>
                    <a:pt x="20726" y="13950"/>
                    <a:pt x="20701" y="13915"/>
                  </a:cubicBezTo>
                  <a:cubicBezTo>
                    <a:pt x="20663" y="13859"/>
                    <a:pt x="20656" y="13786"/>
                    <a:pt x="20680" y="13723"/>
                  </a:cubicBezTo>
                  <a:cubicBezTo>
                    <a:pt x="20726" y="13604"/>
                    <a:pt x="20761" y="13516"/>
                    <a:pt x="20557" y="13394"/>
                  </a:cubicBezTo>
                  <a:cubicBezTo>
                    <a:pt x="20540" y="13380"/>
                    <a:pt x="20522" y="13369"/>
                    <a:pt x="20498" y="13359"/>
                  </a:cubicBezTo>
                  <a:cubicBezTo>
                    <a:pt x="20403" y="13310"/>
                    <a:pt x="20302" y="13264"/>
                    <a:pt x="20200" y="13226"/>
                  </a:cubicBezTo>
                  <a:cubicBezTo>
                    <a:pt x="19703" y="13030"/>
                    <a:pt x="19626" y="12876"/>
                    <a:pt x="19423" y="12473"/>
                  </a:cubicBezTo>
                  <a:cubicBezTo>
                    <a:pt x="19364" y="12358"/>
                    <a:pt x="19290" y="12218"/>
                    <a:pt x="19196" y="12046"/>
                  </a:cubicBezTo>
                  <a:cubicBezTo>
                    <a:pt x="18975" y="11654"/>
                    <a:pt x="18657" y="11384"/>
                    <a:pt x="18404" y="11167"/>
                  </a:cubicBezTo>
                  <a:cubicBezTo>
                    <a:pt x="18173" y="10971"/>
                    <a:pt x="18009" y="10828"/>
                    <a:pt x="18009" y="10674"/>
                  </a:cubicBezTo>
                  <a:cubicBezTo>
                    <a:pt x="18009" y="10653"/>
                    <a:pt x="17998" y="10632"/>
                    <a:pt x="17984" y="10618"/>
                  </a:cubicBezTo>
                  <a:lnTo>
                    <a:pt x="17981" y="10614"/>
                  </a:lnTo>
                  <a:lnTo>
                    <a:pt x="17974" y="10607"/>
                  </a:lnTo>
                  <a:cubicBezTo>
                    <a:pt x="17967" y="10604"/>
                    <a:pt x="17963" y="10600"/>
                    <a:pt x="17960" y="10597"/>
                  </a:cubicBezTo>
                  <a:cubicBezTo>
                    <a:pt x="17949" y="10593"/>
                    <a:pt x="17942" y="10586"/>
                    <a:pt x="17932" y="10583"/>
                  </a:cubicBezTo>
                  <a:cubicBezTo>
                    <a:pt x="17918" y="10576"/>
                    <a:pt x="17904" y="10572"/>
                    <a:pt x="17890" y="10565"/>
                  </a:cubicBezTo>
                  <a:lnTo>
                    <a:pt x="17886" y="10565"/>
                  </a:lnTo>
                  <a:cubicBezTo>
                    <a:pt x="17869" y="10562"/>
                    <a:pt x="17855" y="10558"/>
                    <a:pt x="17837" y="10555"/>
                  </a:cubicBezTo>
                  <a:lnTo>
                    <a:pt x="17827" y="10555"/>
                  </a:lnTo>
                  <a:cubicBezTo>
                    <a:pt x="17809" y="10551"/>
                    <a:pt x="17795" y="10551"/>
                    <a:pt x="17778" y="10548"/>
                  </a:cubicBezTo>
                  <a:lnTo>
                    <a:pt x="17708" y="10548"/>
                  </a:lnTo>
                  <a:cubicBezTo>
                    <a:pt x="17522" y="10548"/>
                    <a:pt x="17400" y="10607"/>
                    <a:pt x="17400" y="10646"/>
                  </a:cubicBezTo>
                  <a:cubicBezTo>
                    <a:pt x="17400" y="10838"/>
                    <a:pt x="17207" y="10929"/>
                    <a:pt x="17036" y="11006"/>
                  </a:cubicBezTo>
                  <a:cubicBezTo>
                    <a:pt x="16976" y="11031"/>
                    <a:pt x="16924" y="11059"/>
                    <a:pt x="16868" y="11090"/>
                  </a:cubicBezTo>
                  <a:cubicBezTo>
                    <a:pt x="16818" y="11123"/>
                    <a:pt x="16773" y="11136"/>
                    <a:pt x="16731" y="11136"/>
                  </a:cubicBezTo>
                  <a:cubicBezTo>
                    <a:pt x="16607" y="11136"/>
                    <a:pt x="16517" y="11012"/>
                    <a:pt x="16430" y="10894"/>
                  </a:cubicBezTo>
                  <a:cubicBezTo>
                    <a:pt x="16409" y="10863"/>
                    <a:pt x="16388" y="10831"/>
                    <a:pt x="16360" y="10800"/>
                  </a:cubicBezTo>
                  <a:cubicBezTo>
                    <a:pt x="16342" y="10775"/>
                    <a:pt x="16325" y="10754"/>
                    <a:pt x="16304" y="10733"/>
                  </a:cubicBezTo>
                  <a:cubicBezTo>
                    <a:pt x="16234" y="10667"/>
                    <a:pt x="16160" y="10600"/>
                    <a:pt x="16080" y="10541"/>
                  </a:cubicBezTo>
                  <a:cubicBezTo>
                    <a:pt x="15996" y="10478"/>
                    <a:pt x="15915" y="10404"/>
                    <a:pt x="15845" y="10327"/>
                  </a:cubicBezTo>
                  <a:cubicBezTo>
                    <a:pt x="15828" y="10303"/>
                    <a:pt x="15810" y="10278"/>
                    <a:pt x="15803" y="10247"/>
                  </a:cubicBezTo>
                  <a:cubicBezTo>
                    <a:pt x="15800" y="10236"/>
                    <a:pt x="15796" y="10222"/>
                    <a:pt x="15796" y="10208"/>
                  </a:cubicBezTo>
                  <a:cubicBezTo>
                    <a:pt x="15796" y="10145"/>
                    <a:pt x="15765" y="10030"/>
                    <a:pt x="15695" y="9988"/>
                  </a:cubicBezTo>
                  <a:cubicBezTo>
                    <a:pt x="15674" y="9973"/>
                    <a:pt x="15650" y="9966"/>
                    <a:pt x="15623" y="9966"/>
                  </a:cubicBezTo>
                  <a:cubicBezTo>
                    <a:pt x="15592" y="9966"/>
                    <a:pt x="15558" y="9976"/>
                    <a:pt x="15520" y="9995"/>
                  </a:cubicBezTo>
                  <a:cubicBezTo>
                    <a:pt x="15420" y="10041"/>
                    <a:pt x="15314" y="10064"/>
                    <a:pt x="15206" y="10064"/>
                  </a:cubicBezTo>
                  <a:cubicBezTo>
                    <a:pt x="15184" y="10064"/>
                    <a:pt x="15163" y="10063"/>
                    <a:pt x="15142" y="10061"/>
                  </a:cubicBezTo>
                  <a:cubicBezTo>
                    <a:pt x="15120" y="10059"/>
                    <a:pt x="15103" y="10058"/>
                    <a:pt x="15089" y="10058"/>
                  </a:cubicBezTo>
                  <a:cubicBezTo>
                    <a:pt x="15061" y="10058"/>
                    <a:pt x="15050" y="10063"/>
                    <a:pt x="15040" y="10075"/>
                  </a:cubicBezTo>
                  <a:cubicBezTo>
                    <a:pt x="15006" y="10115"/>
                    <a:pt x="14963" y="10130"/>
                    <a:pt x="14917" y="10130"/>
                  </a:cubicBezTo>
                  <a:cubicBezTo>
                    <a:pt x="14804" y="10130"/>
                    <a:pt x="14679" y="10039"/>
                    <a:pt x="14659" y="10026"/>
                  </a:cubicBezTo>
                  <a:lnTo>
                    <a:pt x="14634" y="10005"/>
                  </a:lnTo>
                  <a:lnTo>
                    <a:pt x="14634" y="1645"/>
                  </a:lnTo>
                  <a:cubicBezTo>
                    <a:pt x="14561" y="1638"/>
                    <a:pt x="14494" y="1621"/>
                    <a:pt x="14424" y="1600"/>
                  </a:cubicBezTo>
                  <a:cubicBezTo>
                    <a:pt x="14361" y="1565"/>
                    <a:pt x="14298" y="1540"/>
                    <a:pt x="14231" y="1512"/>
                  </a:cubicBezTo>
                  <a:cubicBezTo>
                    <a:pt x="13951" y="1401"/>
                    <a:pt x="13614" y="1266"/>
                    <a:pt x="13392" y="1266"/>
                  </a:cubicBezTo>
                  <a:cubicBezTo>
                    <a:pt x="13361" y="1266"/>
                    <a:pt x="13333" y="1268"/>
                    <a:pt x="13307" y="1274"/>
                  </a:cubicBezTo>
                  <a:cubicBezTo>
                    <a:pt x="13162" y="1306"/>
                    <a:pt x="12843" y="1360"/>
                    <a:pt x="12576" y="1360"/>
                  </a:cubicBezTo>
                  <a:cubicBezTo>
                    <a:pt x="12437" y="1360"/>
                    <a:pt x="12312" y="1345"/>
                    <a:pt x="12232" y="1305"/>
                  </a:cubicBezTo>
                  <a:cubicBezTo>
                    <a:pt x="12109" y="1245"/>
                    <a:pt x="11923" y="1172"/>
                    <a:pt x="11652" y="1172"/>
                  </a:cubicBezTo>
                  <a:cubicBezTo>
                    <a:pt x="11578" y="1172"/>
                    <a:pt x="11497" y="1177"/>
                    <a:pt x="11410" y="1190"/>
                  </a:cubicBezTo>
                  <a:cubicBezTo>
                    <a:pt x="11367" y="1196"/>
                    <a:pt x="11326" y="1199"/>
                    <a:pt x="11287" y="1199"/>
                  </a:cubicBezTo>
                  <a:cubicBezTo>
                    <a:pt x="11085" y="1199"/>
                    <a:pt x="10917" y="1124"/>
                    <a:pt x="10727" y="1036"/>
                  </a:cubicBezTo>
                  <a:cubicBezTo>
                    <a:pt x="10563" y="959"/>
                    <a:pt x="10395" y="896"/>
                    <a:pt x="10220" y="850"/>
                  </a:cubicBezTo>
                  <a:cubicBezTo>
                    <a:pt x="10089" y="819"/>
                    <a:pt x="9945" y="807"/>
                    <a:pt x="9800" y="807"/>
                  </a:cubicBezTo>
                  <a:cubicBezTo>
                    <a:pt x="9391" y="807"/>
                    <a:pt x="8978" y="904"/>
                    <a:pt x="8865" y="945"/>
                  </a:cubicBezTo>
                  <a:cubicBezTo>
                    <a:pt x="8838" y="954"/>
                    <a:pt x="8814" y="957"/>
                    <a:pt x="8793" y="957"/>
                  </a:cubicBezTo>
                  <a:cubicBezTo>
                    <a:pt x="8711" y="957"/>
                    <a:pt x="8667" y="902"/>
                    <a:pt x="8634" y="861"/>
                  </a:cubicBezTo>
                  <a:cubicBezTo>
                    <a:pt x="8600" y="818"/>
                    <a:pt x="8580" y="789"/>
                    <a:pt x="8524" y="789"/>
                  </a:cubicBezTo>
                  <a:cubicBezTo>
                    <a:pt x="8516" y="789"/>
                    <a:pt x="8507" y="789"/>
                    <a:pt x="8497" y="791"/>
                  </a:cubicBezTo>
                  <a:cubicBezTo>
                    <a:pt x="8479" y="793"/>
                    <a:pt x="8460" y="794"/>
                    <a:pt x="8443" y="794"/>
                  </a:cubicBezTo>
                  <a:cubicBezTo>
                    <a:pt x="8403" y="794"/>
                    <a:pt x="8366" y="787"/>
                    <a:pt x="8340" y="763"/>
                  </a:cubicBezTo>
                  <a:cubicBezTo>
                    <a:pt x="8308" y="728"/>
                    <a:pt x="8294" y="682"/>
                    <a:pt x="8305" y="640"/>
                  </a:cubicBezTo>
                  <a:cubicBezTo>
                    <a:pt x="8308" y="584"/>
                    <a:pt x="8294" y="528"/>
                    <a:pt x="8266" y="483"/>
                  </a:cubicBezTo>
                  <a:cubicBezTo>
                    <a:pt x="8238" y="443"/>
                    <a:pt x="8163" y="430"/>
                    <a:pt x="8068" y="430"/>
                  </a:cubicBezTo>
                  <a:cubicBezTo>
                    <a:pt x="7911" y="430"/>
                    <a:pt x="7701" y="468"/>
                    <a:pt x="7576" y="490"/>
                  </a:cubicBezTo>
                  <a:cubicBezTo>
                    <a:pt x="7499" y="507"/>
                    <a:pt x="7429" y="518"/>
                    <a:pt x="7380" y="525"/>
                  </a:cubicBezTo>
                  <a:cubicBezTo>
                    <a:pt x="7362" y="527"/>
                    <a:pt x="7344" y="527"/>
                    <a:pt x="7328" y="527"/>
                  </a:cubicBezTo>
                  <a:cubicBezTo>
                    <a:pt x="7214" y="527"/>
                    <a:pt x="7147" y="488"/>
                    <a:pt x="7111" y="451"/>
                  </a:cubicBezTo>
                  <a:cubicBezTo>
                    <a:pt x="7058" y="395"/>
                    <a:pt x="7034" y="318"/>
                    <a:pt x="7041" y="241"/>
                  </a:cubicBezTo>
                  <a:lnTo>
                    <a:pt x="7041" y="241"/>
                  </a:lnTo>
                  <a:cubicBezTo>
                    <a:pt x="6974" y="252"/>
                    <a:pt x="6918" y="290"/>
                    <a:pt x="6883" y="346"/>
                  </a:cubicBezTo>
                  <a:cubicBezTo>
                    <a:pt x="6827" y="437"/>
                    <a:pt x="6729" y="497"/>
                    <a:pt x="6621" y="507"/>
                  </a:cubicBezTo>
                  <a:cubicBezTo>
                    <a:pt x="6602" y="511"/>
                    <a:pt x="6583" y="512"/>
                    <a:pt x="6565" y="512"/>
                  </a:cubicBezTo>
                  <a:cubicBezTo>
                    <a:pt x="6488" y="512"/>
                    <a:pt x="6414" y="484"/>
                    <a:pt x="6355" y="434"/>
                  </a:cubicBezTo>
                  <a:cubicBezTo>
                    <a:pt x="6327" y="409"/>
                    <a:pt x="6313" y="371"/>
                    <a:pt x="6320" y="336"/>
                  </a:cubicBezTo>
                  <a:cubicBezTo>
                    <a:pt x="6327" y="269"/>
                    <a:pt x="6390" y="238"/>
                    <a:pt x="6460" y="203"/>
                  </a:cubicBezTo>
                  <a:cubicBezTo>
                    <a:pt x="6495" y="189"/>
                    <a:pt x="6526" y="164"/>
                    <a:pt x="6554" y="140"/>
                  </a:cubicBezTo>
                  <a:cubicBezTo>
                    <a:pt x="6526" y="98"/>
                    <a:pt x="6316" y="42"/>
                    <a:pt x="6250" y="24"/>
                  </a:cubicBezTo>
                  <a:cubicBezTo>
                    <a:pt x="6215" y="17"/>
                    <a:pt x="6187" y="7"/>
                    <a:pt x="6166" y="3"/>
                  </a:cubicBezTo>
                  <a:cubicBezTo>
                    <a:pt x="6159" y="1"/>
                    <a:pt x="6153" y="0"/>
                    <a:pt x="6145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635" name="Google Shape;7635;p105"/>
            <p:cNvSpPr/>
            <p:nvPr/>
          </p:nvSpPr>
          <p:spPr>
            <a:xfrm>
              <a:off x="815819" y="1587293"/>
              <a:ext cx="9518" cy="3435"/>
            </a:xfrm>
            <a:custGeom>
              <a:avLst/>
              <a:gdLst/>
              <a:ahLst/>
              <a:cxnLst/>
              <a:rect l="l" t="t" r="r" b="b"/>
              <a:pathLst>
                <a:path w="701" h="253" extrusionOk="0">
                  <a:moveTo>
                    <a:pt x="589" y="1"/>
                  </a:moveTo>
                  <a:cubicBezTo>
                    <a:pt x="400" y="1"/>
                    <a:pt x="95" y="162"/>
                    <a:pt x="0" y="253"/>
                  </a:cubicBezTo>
                  <a:cubicBezTo>
                    <a:pt x="49" y="242"/>
                    <a:pt x="95" y="225"/>
                    <a:pt x="133" y="193"/>
                  </a:cubicBezTo>
                  <a:cubicBezTo>
                    <a:pt x="210" y="141"/>
                    <a:pt x="302" y="109"/>
                    <a:pt x="393" y="106"/>
                  </a:cubicBezTo>
                  <a:cubicBezTo>
                    <a:pt x="501" y="106"/>
                    <a:pt x="603" y="78"/>
                    <a:pt x="701" y="32"/>
                  </a:cubicBezTo>
                  <a:cubicBezTo>
                    <a:pt x="687" y="25"/>
                    <a:pt x="676" y="18"/>
                    <a:pt x="662" y="15"/>
                  </a:cubicBezTo>
                  <a:lnTo>
                    <a:pt x="662" y="11"/>
                  </a:lnTo>
                  <a:cubicBezTo>
                    <a:pt x="638" y="4"/>
                    <a:pt x="613" y="1"/>
                    <a:pt x="589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636" name="Google Shape;7636;p105"/>
            <p:cNvSpPr/>
            <p:nvPr/>
          </p:nvSpPr>
          <p:spPr>
            <a:xfrm>
              <a:off x="1116791" y="1641060"/>
              <a:ext cx="428519" cy="210818"/>
            </a:xfrm>
            <a:custGeom>
              <a:avLst/>
              <a:gdLst/>
              <a:ahLst/>
              <a:cxnLst/>
              <a:rect l="l" t="t" r="r" b="b"/>
              <a:pathLst>
                <a:path w="31561" h="15527" extrusionOk="0">
                  <a:moveTo>
                    <a:pt x="16248" y="0"/>
                  </a:moveTo>
                  <a:cubicBezTo>
                    <a:pt x="16227" y="11"/>
                    <a:pt x="16196" y="105"/>
                    <a:pt x="16192" y="207"/>
                  </a:cubicBezTo>
                  <a:lnTo>
                    <a:pt x="16192" y="273"/>
                  </a:lnTo>
                  <a:lnTo>
                    <a:pt x="16129" y="273"/>
                  </a:lnTo>
                  <a:lnTo>
                    <a:pt x="1191" y="354"/>
                  </a:lnTo>
                  <a:cubicBezTo>
                    <a:pt x="1286" y="476"/>
                    <a:pt x="1272" y="588"/>
                    <a:pt x="1261" y="693"/>
                  </a:cubicBezTo>
                  <a:cubicBezTo>
                    <a:pt x="1251" y="767"/>
                    <a:pt x="1254" y="840"/>
                    <a:pt x="1268" y="914"/>
                  </a:cubicBezTo>
                  <a:cubicBezTo>
                    <a:pt x="1314" y="1089"/>
                    <a:pt x="1307" y="1334"/>
                    <a:pt x="1205" y="1463"/>
                  </a:cubicBezTo>
                  <a:cubicBezTo>
                    <a:pt x="1161" y="1525"/>
                    <a:pt x="1095" y="1554"/>
                    <a:pt x="1030" y="1554"/>
                  </a:cubicBezTo>
                  <a:cubicBezTo>
                    <a:pt x="940" y="1554"/>
                    <a:pt x="850" y="1499"/>
                    <a:pt x="820" y="1397"/>
                  </a:cubicBezTo>
                  <a:cubicBezTo>
                    <a:pt x="795" y="1299"/>
                    <a:pt x="841" y="1197"/>
                    <a:pt x="932" y="1152"/>
                  </a:cubicBezTo>
                  <a:cubicBezTo>
                    <a:pt x="971" y="1131"/>
                    <a:pt x="974" y="1071"/>
                    <a:pt x="964" y="1022"/>
                  </a:cubicBezTo>
                  <a:cubicBezTo>
                    <a:pt x="950" y="977"/>
                    <a:pt x="918" y="935"/>
                    <a:pt x="890" y="935"/>
                  </a:cubicBezTo>
                  <a:cubicBezTo>
                    <a:pt x="887" y="935"/>
                    <a:pt x="883" y="935"/>
                    <a:pt x="880" y="935"/>
                  </a:cubicBezTo>
                  <a:cubicBezTo>
                    <a:pt x="844" y="935"/>
                    <a:pt x="807" y="918"/>
                    <a:pt x="781" y="893"/>
                  </a:cubicBezTo>
                  <a:cubicBezTo>
                    <a:pt x="750" y="854"/>
                    <a:pt x="729" y="805"/>
                    <a:pt x="722" y="756"/>
                  </a:cubicBezTo>
                  <a:lnTo>
                    <a:pt x="718" y="756"/>
                  </a:lnTo>
                  <a:lnTo>
                    <a:pt x="683" y="763"/>
                  </a:lnTo>
                  <a:cubicBezTo>
                    <a:pt x="666" y="763"/>
                    <a:pt x="648" y="767"/>
                    <a:pt x="631" y="770"/>
                  </a:cubicBezTo>
                  <a:lnTo>
                    <a:pt x="592" y="774"/>
                  </a:lnTo>
                  <a:cubicBezTo>
                    <a:pt x="578" y="774"/>
                    <a:pt x="561" y="777"/>
                    <a:pt x="543" y="777"/>
                  </a:cubicBezTo>
                  <a:lnTo>
                    <a:pt x="424" y="777"/>
                  </a:lnTo>
                  <a:cubicBezTo>
                    <a:pt x="393" y="777"/>
                    <a:pt x="361" y="777"/>
                    <a:pt x="330" y="774"/>
                  </a:cubicBezTo>
                  <a:lnTo>
                    <a:pt x="302" y="774"/>
                  </a:lnTo>
                  <a:cubicBezTo>
                    <a:pt x="263" y="770"/>
                    <a:pt x="225" y="770"/>
                    <a:pt x="186" y="767"/>
                  </a:cubicBezTo>
                  <a:lnTo>
                    <a:pt x="176" y="767"/>
                  </a:lnTo>
                  <a:lnTo>
                    <a:pt x="60" y="753"/>
                  </a:lnTo>
                  <a:lnTo>
                    <a:pt x="29" y="749"/>
                  </a:lnTo>
                  <a:lnTo>
                    <a:pt x="1" y="746"/>
                  </a:lnTo>
                  <a:lnTo>
                    <a:pt x="1" y="746"/>
                  </a:lnTo>
                  <a:cubicBezTo>
                    <a:pt x="36" y="984"/>
                    <a:pt x="123" y="1208"/>
                    <a:pt x="263" y="1404"/>
                  </a:cubicBezTo>
                  <a:cubicBezTo>
                    <a:pt x="340" y="1502"/>
                    <a:pt x="386" y="1617"/>
                    <a:pt x="400" y="1740"/>
                  </a:cubicBezTo>
                  <a:cubicBezTo>
                    <a:pt x="414" y="1824"/>
                    <a:pt x="421" y="1859"/>
                    <a:pt x="484" y="1894"/>
                  </a:cubicBezTo>
                  <a:cubicBezTo>
                    <a:pt x="666" y="1992"/>
                    <a:pt x="659" y="2083"/>
                    <a:pt x="645" y="2122"/>
                  </a:cubicBezTo>
                  <a:cubicBezTo>
                    <a:pt x="633" y="2152"/>
                    <a:pt x="605" y="2203"/>
                    <a:pt x="501" y="2203"/>
                  </a:cubicBezTo>
                  <a:cubicBezTo>
                    <a:pt x="485" y="2203"/>
                    <a:pt x="466" y="2201"/>
                    <a:pt x="445" y="2199"/>
                  </a:cubicBezTo>
                  <a:lnTo>
                    <a:pt x="424" y="2199"/>
                  </a:lnTo>
                  <a:cubicBezTo>
                    <a:pt x="424" y="2230"/>
                    <a:pt x="424" y="2258"/>
                    <a:pt x="424" y="2290"/>
                  </a:cubicBezTo>
                  <a:cubicBezTo>
                    <a:pt x="435" y="2409"/>
                    <a:pt x="428" y="2528"/>
                    <a:pt x="410" y="2643"/>
                  </a:cubicBezTo>
                  <a:cubicBezTo>
                    <a:pt x="375" y="2846"/>
                    <a:pt x="365" y="3172"/>
                    <a:pt x="354" y="3462"/>
                  </a:cubicBezTo>
                  <a:cubicBezTo>
                    <a:pt x="347" y="3690"/>
                    <a:pt x="340" y="3886"/>
                    <a:pt x="323" y="3991"/>
                  </a:cubicBezTo>
                  <a:cubicBezTo>
                    <a:pt x="305" y="4082"/>
                    <a:pt x="274" y="4173"/>
                    <a:pt x="235" y="4257"/>
                  </a:cubicBezTo>
                  <a:cubicBezTo>
                    <a:pt x="162" y="4446"/>
                    <a:pt x="78" y="4656"/>
                    <a:pt x="169" y="4793"/>
                  </a:cubicBezTo>
                  <a:cubicBezTo>
                    <a:pt x="365" y="5101"/>
                    <a:pt x="438" y="5451"/>
                    <a:pt x="358" y="5731"/>
                  </a:cubicBezTo>
                  <a:cubicBezTo>
                    <a:pt x="277" y="6022"/>
                    <a:pt x="291" y="6186"/>
                    <a:pt x="414" y="6396"/>
                  </a:cubicBezTo>
                  <a:cubicBezTo>
                    <a:pt x="484" y="6522"/>
                    <a:pt x="494" y="6680"/>
                    <a:pt x="501" y="6823"/>
                  </a:cubicBezTo>
                  <a:cubicBezTo>
                    <a:pt x="505" y="6935"/>
                    <a:pt x="512" y="7061"/>
                    <a:pt x="557" y="7089"/>
                  </a:cubicBezTo>
                  <a:cubicBezTo>
                    <a:pt x="697" y="7170"/>
                    <a:pt x="837" y="7327"/>
                    <a:pt x="992" y="7583"/>
                  </a:cubicBezTo>
                  <a:cubicBezTo>
                    <a:pt x="1023" y="7639"/>
                    <a:pt x="1072" y="7684"/>
                    <a:pt x="1135" y="7705"/>
                  </a:cubicBezTo>
                  <a:cubicBezTo>
                    <a:pt x="1209" y="7737"/>
                    <a:pt x="1265" y="7772"/>
                    <a:pt x="1282" y="7915"/>
                  </a:cubicBezTo>
                  <a:lnTo>
                    <a:pt x="1282" y="7926"/>
                  </a:lnTo>
                  <a:cubicBezTo>
                    <a:pt x="1303" y="8129"/>
                    <a:pt x="1303" y="8133"/>
                    <a:pt x="1461" y="8199"/>
                  </a:cubicBezTo>
                  <a:cubicBezTo>
                    <a:pt x="1653" y="8283"/>
                    <a:pt x="1611" y="8476"/>
                    <a:pt x="1587" y="8588"/>
                  </a:cubicBezTo>
                  <a:cubicBezTo>
                    <a:pt x="1580" y="8619"/>
                    <a:pt x="1573" y="8651"/>
                    <a:pt x="1573" y="8686"/>
                  </a:cubicBezTo>
                  <a:cubicBezTo>
                    <a:pt x="1573" y="8773"/>
                    <a:pt x="1839" y="9004"/>
                    <a:pt x="2073" y="9214"/>
                  </a:cubicBezTo>
                  <a:lnTo>
                    <a:pt x="2119" y="9256"/>
                  </a:lnTo>
                  <a:cubicBezTo>
                    <a:pt x="2248" y="9358"/>
                    <a:pt x="2322" y="9519"/>
                    <a:pt x="2311" y="9683"/>
                  </a:cubicBezTo>
                  <a:cubicBezTo>
                    <a:pt x="2311" y="9704"/>
                    <a:pt x="2315" y="9725"/>
                    <a:pt x="2318" y="9746"/>
                  </a:cubicBezTo>
                  <a:cubicBezTo>
                    <a:pt x="2329" y="9750"/>
                    <a:pt x="2343" y="9750"/>
                    <a:pt x="2353" y="9750"/>
                  </a:cubicBezTo>
                  <a:cubicBezTo>
                    <a:pt x="2612" y="9750"/>
                    <a:pt x="2854" y="9904"/>
                    <a:pt x="3068" y="10040"/>
                  </a:cubicBezTo>
                  <a:cubicBezTo>
                    <a:pt x="3174" y="10108"/>
                    <a:pt x="3240" y="10119"/>
                    <a:pt x="3302" y="10119"/>
                  </a:cubicBezTo>
                  <a:cubicBezTo>
                    <a:pt x="3317" y="10119"/>
                    <a:pt x="3332" y="10118"/>
                    <a:pt x="3348" y="10118"/>
                  </a:cubicBezTo>
                  <a:cubicBezTo>
                    <a:pt x="3362" y="10117"/>
                    <a:pt x="3375" y="10116"/>
                    <a:pt x="3389" y="10116"/>
                  </a:cubicBezTo>
                  <a:cubicBezTo>
                    <a:pt x="3430" y="10116"/>
                    <a:pt x="3469" y="10120"/>
                    <a:pt x="3509" y="10128"/>
                  </a:cubicBezTo>
                  <a:cubicBezTo>
                    <a:pt x="3694" y="10170"/>
                    <a:pt x="4002" y="10531"/>
                    <a:pt x="4069" y="10783"/>
                  </a:cubicBezTo>
                  <a:cubicBezTo>
                    <a:pt x="4093" y="10881"/>
                    <a:pt x="4125" y="10979"/>
                    <a:pt x="4167" y="11073"/>
                  </a:cubicBezTo>
                  <a:lnTo>
                    <a:pt x="5403" y="10909"/>
                  </a:lnTo>
                  <a:lnTo>
                    <a:pt x="5424" y="10926"/>
                  </a:lnTo>
                  <a:cubicBezTo>
                    <a:pt x="5427" y="10926"/>
                    <a:pt x="5802" y="11189"/>
                    <a:pt x="6008" y="11238"/>
                  </a:cubicBezTo>
                  <a:cubicBezTo>
                    <a:pt x="6222" y="11287"/>
                    <a:pt x="7286" y="11682"/>
                    <a:pt x="7419" y="11728"/>
                  </a:cubicBezTo>
                  <a:lnTo>
                    <a:pt x="8928" y="11717"/>
                  </a:lnTo>
                  <a:lnTo>
                    <a:pt x="9110" y="11483"/>
                  </a:lnTo>
                  <a:lnTo>
                    <a:pt x="10024" y="11483"/>
                  </a:lnTo>
                  <a:lnTo>
                    <a:pt x="10045" y="11500"/>
                  </a:lnTo>
                  <a:cubicBezTo>
                    <a:pt x="10297" y="11749"/>
                    <a:pt x="10591" y="12018"/>
                    <a:pt x="10643" y="12043"/>
                  </a:cubicBezTo>
                  <a:cubicBezTo>
                    <a:pt x="10734" y="12074"/>
                    <a:pt x="11035" y="12341"/>
                    <a:pt x="11035" y="12533"/>
                  </a:cubicBezTo>
                  <a:cubicBezTo>
                    <a:pt x="11035" y="12670"/>
                    <a:pt x="11091" y="12775"/>
                    <a:pt x="11193" y="12824"/>
                  </a:cubicBezTo>
                  <a:cubicBezTo>
                    <a:pt x="11235" y="12845"/>
                    <a:pt x="11302" y="12883"/>
                    <a:pt x="11375" y="12929"/>
                  </a:cubicBezTo>
                  <a:cubicBezTo>
                    <a:pt x="11494" y="12995"/>
                    <a:pt x="11701" y="13118"/>
                    <a:pt x="11774" y="13139"/>
                  </a:cubicBezTo>
                  <a:cubicBezTo>
                    <a:pt x="11788" y="13118"/>
                    <a:pt x="11806" y="13076"/>
                    <a:pt x="11823" y="13044"/>
                  </a:cubicBezTo>
                  <a:cubicBezTo>
                    <a:pt x="11844" y="12999"/>
                    <a:pt x="11869" y="12957"/>
                    <a:pt x="11893" y="12908"/>
                  </a:cubicBezTo>
                  <a:cubicBezTo>
                    <a:pt x="11907" y="12883"/>
                    <a:pt x="11921" y="12862"/>
                    <a:pt x="11939" y="12838"/>
                  </a:cubicBezTo>
                  <a:cubicBezTo>
                    <a:pt x="12011" y="12728"/>
                    <a:pt x="12103" y="12635"/>
                    <a:pt x="12226" y="12635"/>
                  </a:cubicBezTo>
                  <a:cubicBezTo>
                    <a:pt x="12228" y="12635"/>
                    <a:pt x="12230" y="12635"/>
                    <a:pt x="12233" y="12635"/>
                  </a:cubicBezTo>
                  <a:cubicBezTo>
                    <a:pt x="12408" y="12645"/>
                    <a:pt x="12775" y="12740"/>
                    <a:pt x="13027" y="12929"/>
                  </a:cubicBezTo>
                  <a:cubicBezTo>
                    <a:pt x="13059" y="12953"/>
                    <a:pt x="13090" y="12981"/>
                    <a:pt x="13122" y="13009"/>
                  </a:cubicBezTo>
                  <a:cubicBezTo>
                    <a:pt x="13150" y="13037"/>
                    <a:pt x="13174" y="13069"/>
                    <a:pt x="13199" y="13100"/>
                  </a:cubicBezTo>
                  <a:cubicBezTo>
                    <a:pt x="13227" y="13142"/>
                    <a:pt x="13248" y="13191"/>
                    <a:pt x="13265" y="13240"/>
                  </a:cubicBezTo>
                  <a:cubicBezTo>
                    <a:pt x="13363" y="13587"/>
                    <a:pt x="13661" y="13870"/>
                    <a:pt x="13759" y="13944"/>
                  </a:cubicBezTo>
                  <a:cubicBezTo>
                    <a:pt x="13836" y="14003"/>
                    <a:pt x="13850" y="14105"/>
                    <a:pt x="13861" y="14206"/>
                  </a:cubicBezTo>
                  <a:cubicBezTo>
                    <a:pt x="13864" y="14266"/>
                    <a:pt x="13878" y="14326"/>
                    <a:pt x="13906" y="14378"/>
                  </a:cubicBezTo>
                  <a:cubicBezTo>
                    <a:pt x="13941" y="14438"/>
                    <a:pt x="13966" y="14508"/>
                    <a:pt x="13980" y="14578"/>
                  </a:cubicBezTo>
                  <a:cubicBezTo>
                    <a:pt x="13987" y="14616"/>
                    <a:pt x="13997" y="14651"/>
                    <a:pt x="14015" y="14686"/>
                  </a:cubicBezTo>
                  <a:cubicBezTo>
                    <a:pt x="14060" y="14690"/>
                    <a:pt x="14130" y="14721"/>
                    <a:pt x="14267" y="14784"/>
                  </a:cubicBezTo>
                  <a:cubicBezTo>
                    <a:pt x="14428" y="14860"/>
                    <a:pt x="14648" y="14959"/>
                    <a:pt x="14762" y="14959"/>
                  </a:cubicBezTo>
                  <a:cubicBezTo>
                    <a:pt x="14764" y="14959"/>
                    <a:pt x="14765" y="14959"/>
                    <a:pt x="14767" y="14959"/>
                  </a:cubicBezTo>
                  <a:lnTo>
                    <a:pt x="14813" y="14959"/>
                  </a:lnTo>
                  <a:lnTo>
                    <a:pt x="14830" y="14963"/>
                  </a:lnTo>
                  <a:lnTo>
                    <a:pt x="14848" y="14966"/>
                  </a:lnTo>
                  <a:lnTo>
                    <a:pt x="14869" y="14973"/>
                  </a:lnTo>
                  <a:lnTo>
                    <a:pt x="14897" y="14984"/>
                  </a:lnTo>
                  <a:lnTo>
                    <a:pt x="14921" y="14991"/>
                  </a:lnTo>
                  <a:lnTo>
                    <a:pt x="14928" y="14994"/>
                  </a:lnTo>
                  <a:cubicBezTo>
                    <a:pt x="14900" y="14896"/>
                    <a:pt x="14851" y="14805"/>
                    <a:pt x="14778" y="14732"/>
                  </a:cubicBezTo>
                  <a:cubicBezTo>
                    <a:pt x="14725" y="14662"/>
                    <a:pt x="14673" y="14595"/>
                    <a:pt x="14683" y="14518"/>
                  </a:cubicBezTo>
                  <a:cubicBezTo>
                    <a:pt x="14697" y="14452"/>
                    <a:pt x="14736" y="14396"/>
                    <a:pt x="14792" y="14361"/>
                  </a:cubicBezTo>
                  <a:cubicBezTo>
                    <a:pt x="14935" y="14252"/>
                    <a:pt x="14911" y="14171"/>
                    <a:pt x="14879" y="14073"/>
                  </a:cubicBezTo>
                  <a:cubicBezTo>
                    <a:pt x="14858" y="14007"/>
                    <a:pt x="14827" y="13905"/>
                    <a:pt x="14928" y="13839"/>
                  </a:cubicBezTo>
                  <a:cubicBezTo>
                    <a:pt x="14963" y="13811"/>
                    <a:pt x="15009" y="13790"/>
                    <a:pt x="15051" y="13762"/>
                  </a:cubicBezTo>
                  <a:cubicBezTo>
                    <a:pt x="15163" y="13702"/>
                    <a:pt x="15299" y="13625"/>
                    <a:pt x="15299" y="13552"/>
                  </a:cubicBezTo>
                  <a:cubicBezTo>
                    <a:pt x="15296" y="13499"/>
                    <a:pt x="15317" y="13443"/>
                    <a:pt x="15355" y="13405"/>
                  </a:cubicBezTo>
                  <a:cubicBezTo>
                    <a:pt x="15401" y="13366"/>
                    <a:pt x="15465" y="13353"/>
                    <a:pt x="15537" y="13353"/>
                  </a:cubicBezTo>
                  <a:cubicBezTo>
                    <a:pt x="15588" y="13353"/>
                    <a:pt x="15643" y="13359"/>
                    <a:pt x="15699" y="13366"/>
                  </a:cubicBezTo>
                  <a:cubicBezTo>
                    <a:pt x="15703" y="13367"/>
                    <a:pt x="15708" y="13367"/>
                    <a:pt x="15712" y="13367"/>
                  </a:cubicBezTo>
                  <a:cubicBezTo>
                    <a:pt x="15799" y="13367"/>
                    <a:pt x="15943" y="13279"/>
                    <a:pt x="16059" y="13156"/>
                  </a:cubicBezTo>
                  <a:cubicBezTo>
                    <a:pt x="16140" y="13069"/>
                    <a:pt x="16164" y="13009"/>
                    <a:pt x="16161" y="12995"/>
                  </a:cubicBezTo>
                  <a:cubicBezTo>
                    <a:pt x="16143" y="12936"/>
                    <a:pt x="16157" y="12873"/>
                    <a:pt x="16196" y="12827"/>
                  </a:cubicBezTo>
                  <a:cubicBezTo>
                    <a:pt x="16225" y="12797"/>
                    <a:pt x="16268" y="12785"/>
                    <a:pt x="16324" y="12785"/>
                  </a:cubicBezTo>
                  <a:cubicBezTo>
                    <a:pt x="16373" y="12785"/>
                    <a:pt x="16433" y="12795"/>
                    <a:pt x="16504" y="12810"/>
                  </a:cubicBezTo>
                  <a:cubicBezTo>
                    <a:pt x="16516" y="12812"/>
                    <a:pt x="16526" y="12813"/>
                    <a:pt x="16536" y="12813"/>
                  </a:cubicBezTo>
                  <a:cubicBezTo>
                    <a:pt x="16586" y="12813"/>
                    <a:pt x="16609" y="12782"/>
                    <a:pt x="16647" y="12712"/>
                  </a:cubicBezTo>
                  <a:cubicBezTo>
                    <a:pt x="16674" y="12661"/>
                    <a:pt x="16718" y="12584"/>
                    <a:pt x="16802" y="12584"/>
                  </a:cubicBezTo>
                  <a:cubicBezTo>
                    <a:pt x="16818" y="12584"/>
                    <a:pt x="16835" y="12587"/>
                    <a:pt x="16854" y="12593"/>
                  </a:cubicBezTo>
                  <a:cubicBezTo>
                    <a:pt x="16889" y="12607"/>
                    <a:pt x="16924" y="12621"/>
                    <a:pt x="16955" y="12631"/>
                  </a:cubicBezTo>
                  <a:cubicBezTo>
                    <a:pt x="16983" y="12645"/>
                    <a:pt x="17015" y="12656"/>
                    <a:pt x="17046" y="12666"/>
                  </a:cubicBezTo>
                  <a:cubicBezTo>
                    <a:pt x="17050" y="12610"/>
                    <a:pt x="17088" y="12565"/>
                    <a:pt x="17141" y="12551"/>
                  </a:cubicBezTo>
                  <a:cubicBezTo>
                    <a:pt x="17154" y="12547"/>
                    <a:pt x="17168" y="12545"/>
                    <a:pt x="17182" y="12545"/>
                  </a:cubicBezTo>
                  <a:cubicBezTo>
                    <a:pt x="17262" y="12545"/>
                    <a:pt x="17357" y="12603"/>
                    <a:pt x="17428" y="12701"/>
                  </a:cubicBezTo>
                  <a:cubicBezTo>
                    <a:pt x="17486" y="12765"/>
                    <a:pt x="17568" y="12800"/>
                    <a:pt x="17653" y="12800"/>
                  </a:cubicBezTo>
                  <a:cubicBezTo>
                    <a:pt x="17670" y="12800"/>
                    <a:pt x="17687" y="12799"/>
                    <a:pt x="17705" y="12796"/>
                  </a:cubicBezTo>
                  <a:cubicBezTo>
                    <a:pt x="17754" y="12782"/>
                    <a:pt x="17761" y="12754"/>
                    <a:pt x="17761" y="12743"/>
                  </a:cubicBezTo>
                  <a:cubicBezTo>
                    <a:pt x="17761" y="12687"/>
                    <a:pt x="17796" y="12642"/>
                    <a:pt x="17848" y="12621"/>
                  </a:cubicBezTo>
                  <a:cubicBezTo>
                    <a:pt x="17859" y="12618"/>
                    <a:pt x="17870" y="12616"/>
                    <a:pt x="17882" y="12616"/>
                  </a:cubicBezTo>
                  <a:cubicBezTo>
                    <a:pt x="17963" y="12616"/>
                    <a:pt x="18065" y="12693"/>
                    <a:pt x="18237" y="12880"/>
                  </a:cubicBezTo>
                  <a:cubicBezTo>
                    <a:pt x="18342" y="12988"/>
                    <a:pt x="18387" y="12988"/>
                    <a:pt x="18517" y="12988"/>
                  </a:cubicBezTo>
                  <a:cubicBezTo>
                    <a:pt x="18559" y="12988"/>
                    <a:pt x="18601" y="12988"/>
                    <a:pt x="18653" y="12992"/>
                  </a:cubicBezTo>
                  <a:cubicBezTo>
                    <a:pt x="18681" y="12993"/>
                    <a:pt x="18704" y="12994"/>
                    <a:pt x="18723" y="12994"/>
                  </a:cubicBezTo>
                  <a:cubicBezTo>
                    <a:pt x="18816" y="12994"/>
                    <a:pt x="18820" y="12973"/>
                    <a:pt x="18828" y="12866"/>
                  </a:cubicBezTo>
                  <a:lnTo>
                    <a:pt x="18828" y="12855"/>
                  </a:lnTo>
                  <a:cubicBezTo>
                    <a:pt x="18828" y="12820"/>
                    <a:pt x="18849" y="12785"/>
                    <a:pt x="18888" y="12771"/>
                  </a:cubicBezTo>
                  <a:cubicBezTo>
                    <a:pt x="18897" y="12768"/>
                    <a:pt x="18905" y="12767"/>
                    <a:pt x="18914" y="12767"/>
                  </a:cubicBezTo>
                  <a:cubicBezTo>
                    <a:pt x="18963" y="12767"/>
                    <a:pt x="19009" y="12817"/>
                    <a:pt x="19080" y="12897"/>
                  </a:cubicBezTo>
                  <a:cubicBezTo>
                    <a:pt x="19164" y="12992"/>
                    <a:pt x="19287" y="13125"/>
                    <a:pt x="19385" y="13135"/>
                  </a:cubicBezTo>
                  <a:lnTo>
                    <a:pt x="19399" y="13135"/>
                  </a:lnTo>
                  <a:cubicBezTo>
                    <a:pt x="19343" y="13076"/>
                    <a:pt x="19283" y="13020"/>
                    <a:pt x="19217" y="12974"/>
                  </a:cubicBezTo>
                  <a:cubicBezTo>
                    <a:pt x="19094" y="12876"/>
                    <a:pt x="19119" y="12789"/>
                    <a:pt x="19133" y="12740"/>
                  </a:cubicBezTo>
                  <a:cubicBezTo>
                    <a:pt x="19143" y="12701"/>
                    <a:pt x="19143" y="12694"/>
                    <a:pt x="19108" y="12670"/>
                  </a:cubicBezTo>
                  <a:cubicBezTo>
                    <a:pt x="19056" y="12638"/>
                    <a:pt x="19035" y="12575"/>
                    <a:pt x="19056" y="12519"/>
                  </a:cubicBezTo>
                  <a:cubicBezTo>
                    <a:pt x="19102" y="12390"/>
                    <a:pt x="19364" y="12308"/>
                    <a:pt x="19584" y="12308"/>
                  </a:cubicBezTo>
                  <a:cubicBezTo>
                    <a:pt x="19597" y="12308"/>
                    <a:pt x="19610" y="12308"/>
                    <a:pt x="19623" y="12309"/>
                  </a:cubicBezTo>
                  <a:cubicBezTo>
                    <a:pt x="19690" y="12313"/>
                    <a:pt x="19753" y="12320"/>
                    <a:pt x="19816" y="12330"/>
                  </a:cubicBezTo>
                  <a:cubicBezTo>
                    <a:pt x="19837" y="12333"/>
                    <a:pt x="19854" y="12335"/>
                    <a:pt x="19867" y="12335"/>
                  </a:cubicBezTo>
                  <a:cubicBezTo>
                    <a:pt x="19903" y="12335"/>
                    <a:pt x="19913" y="12319"/>
                    <a:pt x="19952" y="12257"/>
                  </a:cubicBezTo>
                  <a:cubicBezTo>
                    <a:pt x="20007" y="12173"/>
                    <a:pt x="20064" y="12154"/>
                    <a:pt x="20105" y="12154"/>
                  </a:cubicBezTo>
                  <a:cubicBezTo>
                    <a:pt x="20119" y="12154"/>
                    <a:pt x="20131" y="12156"/>
                    <a:pt x="20141" y="12158"/>
                  </a:cubicBezTo>
                  <a:cubicBezTo>
                    <a:pt x="20236" y="12186"/>
                    <a:pt x="20288" y="12309"/>
                    <a:pt x="20292" y="12421"/>
                  </a:cubicBezTo>
                  <a:cubicBezTo>
                    <a:pt x="20341" y="12421"/>
                    <a:pt x="20474" y="12386"/>
                    <a:pt x="20565" y="12362"/>
                  </a:cubicBezTo>
                  <a:cubicBezTo>
                    <a:pt x="20701" y="12327"/>
                    <a:pt x="20841" y="12285"/>
                    <a:pt x="20957" y="12285"/>
                  </a:cubicBezTo>
                  <a:cubicBezTo>
                    <a:pt x="21230" y="12285"/>
                    <a:pt x="21499" y="12516"/>
                    <a:pt x="21531" y="12705"/>
                  </a:cubicBezTo>
                  <a:cubicBezTo>
                    <a:pt x="21534" y="12743"/>
                    <a:pt x="21562" y="12778"/>
                    <a:pt x="21601" y="12792"/>
                  </a:cubicBezTo>
                  <a:cubicBezTo>
                    <a:pt x="21613" y="12797"/>
                    <a:pt x="21627" y="12800"/>
                    <a:pt x="21641" y="12800"/>
                  </a:cubicBezTo>
                  <a:cubicBezTo>
                    <a:pt x="21688" y="12800"/>
                    <a:pt x="21744" y="12774"/>
                    <a:pt x="21801" y="12726"/>
                  </a:cubicBezTo>
                  <a:lnTo>
                    <a:pt x="21860" y="12673"/>
                  </a:lnTo>
                  <a:cubicBezTo>
                    <a:pt x="21962" y="12582"/>
                    <a:pt x="22084" y="12474"/>
                    <a:pt x="22210" y="12474"/>
                  </a:cubicBezTo>
                  <a:cubicBezTo>
                    <a:pt x="22284" y="12474"/>
                    <a:pt x="22350" y="12505"/>
                    <a:pt x="22399" y="12561"/>
                  </a:cubicBezTo>
                  <a:cubicBezTo>
                    <a:pt x="22480" y="12642"/>
                    <a:pt x="22560" y="12736"/>
                    <a:pt x="22648" y="12838"/>
                  </a:cubicBezTo>
                  <a:cubicBezTo>
                    <a:pt x="22739" y="12946"/>
                    <a:pt x="22837" y="13058"/>
                    <a:pt x="22945" y="13167"/>
                  </a:cubicBezTo>
                  <a:cubicBezTo>
                    <a:pt x="23089" y="13310"/>
                    <a:pt x="23033" y="13482"/>
                    <a:pt x="22987" y="13604"/>
                  </a:cubicBezTo>
                  <a:cubicBezTo>
                    <a:pt x="22956" y="13695"/>
                    <a:pt x="22938" y="13755"/>
                    <a:pt x="22963" y="13793"/>
                  </a:cubicBezTo>
                  <a:cubicBezTo>
                    <a:pt x="23008" y="13863"/>
                    <a:pt x="23033" y="13944"/>
                    <a:pt x="23033" y="14028"/>
                  </a:cubicBezTo>
                  <a:cubicBezTo>
                    <a:pt x="23043" y="14140"/>
                    <a:pt x="23054" y="14234"/>
                    <a:pt x="23176" y="14322"/>
                  </a:cubicBezTo>
                  <a:cubicBezTo>
                    <a:pt x="23334" y="14431"/>
                    <a:pt x="23334" y="14602"/>
                    <a:pt x="23334" y="14725"/>
                  </a:cubicBezTo>
                  <a:cubicBezTo>
                    <a:pt x="23334" y="14851"/>
                    <a:pt x="23341" y="14875"/>
                    <a:pt x="23376" y="14882"/>
                  </a:cubicBezTo>
                  <a:cubicBezTo>
                    <a:pt x="23610" y="14942"/>
                    <a:pt x="23775" y="15281"/>
                    <a:pt x="23800" y="15407"/>
                  </a:cubicBezTo>
                  <a:cubicBezTo>
                    <a:pt x="23806" y="15444"/>
                    <a:pt x="23926" y="15527"/>
                    <a:pt x="24020" y="15527"/>
                  </a:cubicBezTo>
                  <a:cubicBezTo>
                    <a:pt x="24023" y="15527"/>
                    <a:pt x="24027" y="15527"/>
                    <a:pt x="24031" y="15526"/>
                  </a:cubicBezTo>
                  <a:cubicBezTo>
                    <a:pt x="24076" y="15526"/>
                    <a:pt x="24080" y="15509"/>
                    <a:pt x="24083" y="15484"/>
                  </a:cubicBezTo>
                  <a:cubicBezTo>
                    <a:pt x="24094" y="15369"/>
                    <a:pt x="24153" y="15246"/>
                    <a:pt x="24213" y="15131"/>
                  </a:cubicBezTo>
                  <a:cubicBezTo>
                    <a:pt x="24265" y="15026"/>
                    <a:pt x="24314" y="14924"/>
                    <a:pt x="24325" y="14840"/>
                  </a:cubicBezTo>
                  <a:cubicBezTo>
                    <a:pt x="24346" y="14669"/>
                    <a:pt x="24185" y="13993"/>
                    <a:pt x="24034" y="13783"/>
                  </a:cubicBezTo>
                  <a:cubicBezTo>
                    <a:pt x="23971" y="13706"/>
                    <a:pt x="23943" y="13604"/>
                    <a:pt x="23954" y="13503"/>
                  </a:cubicBezTo>
                  <a:cubicBezTo>
                    <a:pt x="23961" y="13436"/>
                    <a:pt x="23964" y="13377"/>
                    <a:pt x="23877" y="13265"/>
                  </a:cubicBezTo>
                  <a:cubicBezTo>
                    <a:pt x="23677" y="13002"/>
                    <a:pt x="23547" y="12547"/>
                    <a:pt x="23558" y="12155"/>
                  </a:cubicBezTo>
                  <a:cubicBezTo>
                    <a:pt x="23572" y="11770"/>
                    <a:pt x="23996" y="11168"/>
                    <a:pt x="24223" y="10968"/>
                  </a:cubicBezTo>
                  <a:cubicBezTo>
                    <a:pt x="24314" y="10895"/>
                    <a:pt x="24419" y="10842"/>
                    <a:pt x="24531" y="10825"/>
                  </a:cubicBezTo>
                  <a:cubicBezTo>
                    <a:pt x="24640" y="10797"/>
                    <a:pt x="24675" y="10783"/>
                    <a:pt x="24689" y="10720"/>
                  </a:cubicBezTo>
                  <a:cubicBezTo>
                    <a:pt x="24745" y="10499"/>
                    <a:pt x="25021" y="10237"/>
                    <a:pt x="25203" y="10237"/>
                  </a:cubicBezTo>
                  <a:lnTo>
                    <a:pt x="25273" y="10237"/>
                  </a:lnTo>
                  <a:cubicBezTo>
                    <a:pt x="25290" y="10237"/>
                    <a:pt x="25305" y="10237"/>
                    <a:pt x="25318" y="10237"/>
                  </a:cubicBezTo>
                  <a:cubicBezTo>
                    <a:pt x="25431" y="10237"/>
                    <a:pt x="25457" y="10223"/>
                    <a:pt x="25466" y="10167"/>
                  </a:cubicBezTo>
                  <a:cubicBezTo>
                    <a:pt x="25494" y="9967"/>
                    <a:pt x="25781" y="9760"/>
                    <a:pt x="26103" y="9711"/>
                  </a:cubicBezTo>
                  <a:cubicBezTo>
                    <a:pt x="26208" y="9697"/>
                    <a:pt x="26222" y="9669"/>
                    <a:pt x="26222" y="9669"/>
                  </a:cubicBezTo>
                  <a:cubicBezTo>
                    <a:pt x="26233" y="9645"/>
                    <a:pt x="26184" y="9568"/>
                    <a:pt x="26152" y="9522"/>
                  </a:cubicBezTo>
                  <a:cubicBezTo>
                    <a:pt x="26135" y="9498"/>
                    <a:pt x="26117" y="9473"/>
                    <a:pt x="26103" y="9449"/>
                  </a:cubicBezTo>
                  <a:cubicBezTo>
                    <a:pt x="26040" y="9347"/>
                    <a:pt x="26068" y="9211"/>
                    <a:pt x="26170" y="9144"/>
                  </a:cubicBezTo>
                  <a:cubicBezTo>
                    <a:pt x="26191" y="9129"/>
                    <a:pt x="26215" y="9122"/>
                    <a:pt x="26239" y="9122"/>
                  </a:cubicBezTo>
                  <a:cubicBezTo>
                    <a:pt x="26282" y="9122"/>
                    <a:pt x="26326" y="9146"/>
                    <a:pt x="26348" y="9186"/>
                  </a:cubicBezTo>
                  <a:cubicBezTo>
                    <a:pt x="26369" y="9211"/>
                    <a:pt x="26401" y="9225"/>
                    <a:pt x="26429" y="9228"/>
                  </a:cubicBezTo>
                  <a:cubicBezTo>
                    <a:pt x="26447" y="9232"/>
                    <a:pt x="26466" y="9234"/>
                    <a:pt x="26484" y="9234"/>
                  </a:cubicBezTo>
                  <a:cubicBezTo>
                    <a:pt x="26537" y="9234"/>
                    <a:pt x="26587" y="9219"/>
                    <a:pt x="26632" y="9190"/>
                  </a:cubicBezTo>
                  <a:cubicBezTo>
                    <a:pt x="26744" y="9113"/>
                    <a:pt x="26828" y="9025"/>
                    <a:pt x="26845" y="8987"/>
                  </a:cubicBezTo>
                  <a:cubicBezTo>
                    <a:pt x="26831" y="8983"/>
                    <a:pt x="26817" y="8983"/>
                    <a:pt x="26803" y="8983"/>
                  </a:cubicBezTo>
                  <a:cubicBezTo>
                    <a:pt x="26614" y="8973"/>
                    <a:pt x="26499" y="8920"/>
                    <a:pt x="26485" y="8829"/>
                  </a:cubicBezTo>
                  <a:cubicBezTo>
                    <a:pt x="26481" y="8801"/>
                    <a:pt x="26485" y="8724"/>
                    <a:pt x="26611" y="8675"/>
                  </a:cubicBezTo>
                  <a:cubicBezTo>
                    <a:pt x="26621" y="8672"/>
                    <a:pt x="26642" y="8661"/>
                    <a:pt x="26639" y="8616"/>
                  </a:cubicBezTo>
                  <a:cubicBezTo>
                    <a:pt x="26618" y="8518"/>
                    <a:pt x="26537" y="8441"/>
                    <a:pt x="26436" y="8423"/>
                  </a:cubicBezTo>
                  <a:cubicBezTo>
                    <a:pt x="26366" y="8416"/>
                    <a:pt x="26271" y="8399"/>
                    <a:pt x="26243" y="8318"/>
                  </a:cubicBezTo>
                  <a:cubicBezTo>
                    <a:pt x="26212" y="8227"/>
                    <a:pt x="26299" y="8129"/>
                    <a:pt x="26383" y="8045"/>
                  </a:cubicBezTo>
                  <a:cubicBezTo>
                    <a:pt x="26390" y="8038"/>
                    <a:pt x="26397" y="8027"/>
                    <a:pt x="26394" y="8017"/>
                  </a:cubicBezTo>
                  <a:cubicBezTo>
                    <a:pt x="26387" y="7926"/>
                    <a:pt x="26156" y="7765"/>
                    <a:pt x="26058" y="7698"/>
                  </a:cubicBezTo>
                  <a:lnTo>
                    <a:pt x="26040" y="7684"/>
                  </a:lnTo>
                  <a:cubicBezTo>
                    <a:pt x="25963" y="7632"/>
                    <a:pt x="25956" y="7579"/>
                    <a:pt x="25963" y="7544"/>
                  </a:cubicBezTo>
                  <a:cubicBezTo>
                    <a:pt x="25981" y="7467"/>
                    <a:pt x="26072" y="7415"/>
                    <a:pt x="26275" y="7376"/>
                  </a:cubicBezTo>
                  <a:cubicBezTo>
                    <a:pt x="26299" y="7331"/>
                    <a:pt x="26296" y="7152"/>
                    <a:pt x="26292" y="7044"/>
                  </a:cubicBezTo>
                  <a:cubicBezTo>
                    <a:pt x="26292" y="6893"/>
                    <a:pt x="26289" y="6764"/>
                    <a:pt x="26320" y="6694"/>
                  </a:cubicBezTo>
                  <a:cubicBezTo>
                    <a:pt x="26355" y="6613"/>
                    <a:pt x="26432" y="6561"/>
                    <a:pt x="26516" y="6554"/>
                  </a:cubicBezTo>
                  <a:cubicBezTo>
                    <a:pt x="26519" y="6553"/>
                    <a:pt x="26523" y="6553"/>
                    <a:pt x="26526" y="6553"/>
                  </a:cubicBezTo>
                  <a:cubicBezTo>
                    <a:pt x="26568" y="6553"/>
                    <a:pt x="26609" y="6574"/>
                    <a:pt x="26635" y="6610"/>
                  </a:cubicBezTo>
                  <a:cubicBezTo>
                    <a:pt x="26656" y="6659"/>
                    <a:pt x="26653" y="6715"/>
                    <a:pt x="26618" y="6757"/>
                  </a:cubicBezTo>
                  <a:cubicBezTo>
                    <a:pt x="26523" y="6904"/>
                    <a:pt x="26443" y="7072"/>
                    <a:pt x="26565" y="7212"/>
                  </a:cubicBezTo>
                  <a:cubicBezTo>
                    <a:pt x="26740" y="7411"/>
                    <a:pt x="26786" y="7632"/>
                    <a:pt x="26723" y="7922"/>
                  </a:cubicBezTo>
                  <a:lnTo>
                    <a:pt x="26719" y="7936"/>
                  </a:lnTo>
                  <a:cubicBezTo>
                    <a:pt x="26765" y="7870"/>
                    <a:pt x="26807" y="7796"/>
                    <a:pt x="26845" y="7723"/>
                  </a:cubicBezTo>
                  <a:cubicBezTo>
                    <a:pt x="26985" y="7439"/>
                    <a:pt x="27020" y="7205"/>
                    <a:pt x="26982" y="7117"/>
                  </a:cubicBezTo>
                  <a:cubicBezTo>
                    <a:pt x="26982" y="7110"/>
                    <a:pt x="26975" y="7100"/>
                    <a:pt x="26968" y="7100"/>
                  </a:cubicBezTo>
                  <a:cubicBezTo>
                    <a:pt x="26877" y="7072"/>
                    <a:pt x="26842" y="6960"/>
                    <a:pt x="26838" y="6869"/>
                  </a:cubicBezTo>
                  <a:cubicBezTo>
                    <a:pt x="26835" y="6781"/>
                    <a:pt x="26863" y="6718"/>
                    <a:pt x="26915" y="6701"/>
                  </a:cubicBezTo>
                  <a:cubicBezTo>
                    <a:pt x="26925" y="6697"/>
                    <a:pt x="26936" y="6694"/>
                    <a:pt x="26949" y="6694"/>
                  </a:cubicBezTo>
                  <a:cubicBezTo>
                    <a:pt x="26980" y="6694"/>
                    <a:pt x="27020" y="6711"/>
                    <a:pt x="27062" y="6764"/>
                  </a:cubicBezTo>
                  <a:cubicBezTo>
                    <a:pt x="27104" y="6816"/>
                    <a:pt x="27150" y="6872"/>
                    <a:pt x="27178" y="6872"/>
                  </a:cubicBezTo>
                  <a:cubicBezTo>
                    <a:pt x="27220" y="6872"/>
                    <a:pt x="27318" y="6771"/>
                    <a:pt x="27353" y="6736"/>
                  </a:cubicBezTo>
                  <a:cubicBezTo>
                    <a:pt x="27528" y="6550"/>
                    <a:pt x="27678" y="6284"/>
                    <a:pt x="27664" y="6179"/>
                  </a:cubicBezTo>
                  <a:cubicBezTo>
                    <a:pt x="27664" y="6162"/>
                    <a:pt x="27657" y="6158"/>
                    <a:pt x="27654" y="6158"/>
                  </a:cubicBezTo>
                  <a:cubicBezTo>
                    <a:pt x="27566" y="6102"/>
                    <a:pt x="27577" y="6039"/>
                    <a:pt x="27587" y="6015"/>
                  </a:cubicBezTo>
                  <a:cubicBezTo>
                    <a:pt x="27622" y="5905"/>
                    <a:pt x="27814" y="5877"/>
                    <a:pt x="27950" y="5877"/>
                  </a:cubicBezTo>
                  <a:cubicBezTo>
                    <a:pt x="27967" y="5877"/>
                    <a:pt x="27982" y="5877"/>
                    <a:pt x="27997" y="5878"/>
                  </a:cubicBezTo>
                  <a:cubicBezTo>
                    <a:pt x="28006" y="5878"/>
                    <a:pt x="28015" y="5879"/>
                    <a:pt x="28024" y="5879"/>
                  </a:cubicBezTo>
                  <a:cubicBezTo>
                    <a:pt x="28237" y="5879"/>
                    <a:pt x="28614" y="5767"/>
                    <a:pt x="28718" y="5703"/>
                  </a:cubicBezTo>
                  <a:cubicBezTo>
                    <a:pt x="28714" y="5703"/>
                    <a:pt x="28710" y="5703"/>
                    <a:pt x="28705" y="5703"/>
                  </a:cubicBezTo>
                  <a:cubicBezTo>
                    <a:pt x="28620" y="5703"/>
                    <a:pt x="28457" y="5732"/>
                    <a:pt x="28354" y="5752"/>
                  </a:cubicBezTo>
                  <a:cubicBezTo>
                    <a:pt x="28206" y="5777"/>
                    <a:pt x="28103" y="5796"/>
                    <a:pt x="28031" y="5796"/>
                  </a:cubicBezTo>
                  <a:cubicBezTo>
                    <a:pt x="27982" y="5796"/>
                    <a:pt x="27948" y="5787"/>
                    <a:pt x="27924" y="5766"/>
                  </a:cubicBezTo>
                  <a:cubicBezTo>
                    <a:pt x="27902" y="5752"/>
                    <a:pt x="27892" y="5724"/>
                    <a:pt x="27892" y="5699"/>
                  </a:cubicBezTo>
                  <a:cubicBezTo>
                    <a:pt x="27892" y="5458"/>
                    <a:pt x="28729" y="5360"/>
                    <a:pt x="28841" y="5356"/>
                  </a:cubicBezTo>
                  <a:cubicBezTo>
                    <a:pt x="28942" y="5349"/>
                    <a:pt x="28960" y="5286"/>
                    <a:pt x="28977" y="5195"/>
                  </a:cubicBezTo>
                  <a:cubicBezTo>
                    <a:pt x="28988" y="5153"/>
                    <a:pt x="28995" y="5101"/>
                    <a:pt x="29047" y="5087"/>
                  </a:cubicBezTo>
                  <a:cubicBezTo>
                    <a:pt x="29053" y="5086"/>
                    <a:pt x="29058" y="5085"/>
                    <a:pt x="29064" y="5085"/>
                  </a:cubicBezTo>
                  <a:cubicBezTo>
                    <a:pt x="29111" y="5085"/>
                    <a:pt x="29144" y="5125"/>
                    <a:pt x="29163" y="5150"/>
                  </a:cubicBezTo>
                  <a:cubicBezTo>
                    <a:pt x="29212" y="5215"/>
                    <a:pt x="29274" y="5238"/>
                    <a:pt x="29335" y="5238"/>
                  </a:cubicBezTo>
                  <a:cubicBezTo>
                    <a:pt x="29411" y="5238"/>
                    <a:pt x="29487" y="5202"/>
                    <a:pt x="29537" y="5171"/>
                  </a:cubicBezTo>
                  <a:cubicBezTo>
                    <a:pt x="29572" y="5146"/>
                    <a:pt x="29586" y="5104"/>
                    <a:pt x="29576" y="5066"/>
                  </a:cubicBezTo>
                  <a:cubicBezTo>
                    <a:pt x="29562" y="4971"/>
                    <a:pt x="29495" y="4898"/>
                    <a:pt x="29408" y="4866"/>
                  </a:cubicBezTo>
                  <a:cubicBezTo>
                    <a:pt x="29362" y="4856"/>
                    <a:pt x="29324" y="4824"/>
                    <a:pt x="29306" y="4782"/>
                  </a:cubicBezTo>
                  <a:cubicBezTo>
                    <a:pt x="29289" y="4719"/>
                    <a:pt x="29334" y="4674"/>
                    <a:pt x="29380" y="4628"/>
                  </a:cubicBezTo>
                  <a:cubicBezTo>
                    <a:pt x="29401" y="4607"/>
                    <a:pt x="29439" y="4569"/>
                    <a:pt x="29439" y="4551"/>
                  </a:cubicBezTo>
                  <a:cubicBezTo>
                    <a:pt x="29383" y="4453"/>
                    <a:pt x="29460" y="4268"/>
                    <a:pt x="29485" y="4215"/>
                  </a:cubicBezTo>
                  <a:cubicBezTo>
                    <a:pt x="29520" y="4142"/>
                    <a:pt x="29642" y="3904"/>
                    <a:pt x="29835" y="3865"/>
                  </a:cubicBezTo>
                  <a:cubicBezTo>
                    <a:pt x="29922" y="3844"/>
                    <a:pt x="29943" y="3816"/>
                    <a:pt x="29968" y="3777"/>
                  </a:cubicBezTo>
                  <a:cubicBezTo>
                    <a:pt x="30000" y="3706"/>
                    <a:pt x="30072" y="3665"/>
                    <a:pt x="30149" y="3665"/>
                  </a:cubicBezTo>
                  <a:cubicBezTo>
                    <a:pt x="30155" y="3665"/>
                    <a:pt x="30161" y="3665"/>
                    <a:pt x="30168" y="3665"/>
                  </a:cubicBezTo>
                  <a:cubicBezTo>
                    <a:pt x="30252" y="3665"/>
                    <a:pt x="30294" y="3606"/>
                    <a:pt x="30367" y="3490"/>
                  </a:cubicBezTo>
                  <a:cubicBezTo>
                    <a:pt x="30409" y="3417"/>
                    <a:pt x="30462" y="3350"/>
                    <a:pt x="30521" y="3287"/>
                  </a:cubicBezTo>
                  <a:cubicBezTo>
                    <a:pt x="30564" y="3243"/>
                    <a:pt x="30611" y="3227"/>
                    <a:pt x="30659" y="3227"/>
                  </a:cubicBezTo>
                  <a:cubicBezTo>
                    <a:pt x="30731" y="3227"/>
                    <a:pt x="30804" y="3264"/>
                    <a:pt x="30868" y="3298"/>
                  </a:cubicBezTo>
                  <a:cubicBezTo>
                    <a:pt x="30945" y="3338"/>
                    <a:pt x="31008" y="3366"/>
                    <a:pt x="31067" y="3366"/>
                  </a:cubicBezTo>
                  <a:cubicBezTo>
                    <a:pt x="31113" y="3366"/>
                    <a:pt x="31157" y="3349"/>
                    <a:pt x="31204" y="3308"/>
                  </a:cubicBezTo>
                  <a:cubicBezTo>
                    <a:pt x="31316" y="3207"/>
                    <a:pt x="31435" y="3116"/>
                    <a:pt x="31561" y="3035"/>
                  </a:cubicBezTo>
                  <a:lnTo>
                    <a:pt x="31557" y="3028"/>
                  </a:lnTo>
                  <a:lnTo>
                    <a:pt x="31536" y="3000"/>
                  </a:lnTo>
                  <a:lnTo>
                    <a:pt x="31512" y="2965"/>
                  </a:lnTo>
                  <a:lnTo>
                    <a:pt x="31491" y="2934"/>
                  </a:lnTo>
                  <a:lnTo>
                    <a:pt x="31470" y="2902"/>
                  </a:lnTo>
                  <a:lnTo>
                    <a:pt x="31452" y="2871"/>
                  </a:lnTo>
                  <a:lnTo>
                    <a:pt x="31431" y="2843"/>
                  </a:lnTo>
                  <a:lnTo>
                    <a:pt x="31414" y="2811"/>
                  </a:lnTo>
                  <a:lnTo>
                    <a:pt x="31396" y="2783"/>
                  </a:lnTo>
                  <a:lnTo>
                    <a:pt x="31379" y="2752"/>
                  </a:lnTo>
                  <a:lnTo>
                    <a:pt x="31361" y="2724"/>
                  </a:lnTo>
                  <a:lnTo>
                    <a:pt x="31347" y="2692"/>
                  </a:lnTo>
                  <a:lnTo>
                    <a:pt x="31333" y="2664"/>
                  </a:lnTo>
                  <a:lnTo>
                    <a:pt x="31316" y="2636"/>
                  </a:lnTo>
                  <a:lnTo>
                    <a:pt x="31305" y="2608"/>
                  </a:lnTo>
                  <a:lnTo>
                    <a:pt x="31291" y="2580"/>
                  </a:lnTo>
                  <a:lnTo>
                    <a:pt x="31277" y="2556"/>
                  </a:lnTo>
                  <a:lnTo>
                    <a:pt x="31267" y="2524"/>
                  </a:lnTo>
                  <a:lnTo>
                    <a:pt x="31256" y="2500"/>
                  </a:lnTo>
                  <a:lnTo>
                    <a:pt x="31242" y="2472"/>
                  </a:lnTo>
                  <a:lnTo>
                    <a:pt x="31235" y="2447"/>
                  </a:lnTo>
                  <a:lnTo>
                    <a:pt x="31225" y="2419"/>
                  </a:lnTo>
                  <a:lnTo>
                    <a:pt x="31214" y="2395"/>
                  </a:lnTo>
                  <a:lnTo>
                    <a:pt x="31207" y="2367"/>
                  </a:lnTo>
                  <a:lnTo>
                    <a:pt x="31200" y="2346"/>
                  </a:lnTo>
                  <a:lnTo>
                    <a:pt x="31190" y="2318"/>
                  </a:lnTo>
                  <a:lnTo>
                    <a:pt x="31183" y="2297"/>
                  </a:lnTo>
                  <a:lnTo>
                    <a:pt x="31176" y="2269"/>
                  </a:lnTo>
                  <a:lnTo>
                    <a:pt x="31172" y="2248"/>
                  </a:lnTo>
                  <a:lnTo>
                    <a:pt x="31165" y="2223"/>
                  </a:lnTo>
                  <a:lnTo>
                    <a:pt x="31158" y="2202"/>
                  </a:lnTo>
                  <a:lnTo>
                    <a:pt x="31155" y="2178"/>
                  </a:lnTo>
                  <a:lnTo>
                    <a:pt x="31148" y="2157"/>
                  </a:lnTo>
                  <a:cubicBezTo>
                    <a:pt x="31148" y="2150"/>
                    <a:pt x="31144" y="2139"/>
                    <a:pt x="31144" y="2132"/>
                  </a:cubicBezTo>
                  <a:lnTo>
                    <a:pt x="31141" y="2115"/>
                  </a:lnTo>
                  <a:lnTo>
                    <a:pt x="31137" y="2090"/>
                  </a:lnTo>
                  <a:lnTo>
                    <a:pt x="31134" y="2073"/>
                  </a:lnTo>
                  <a:cubicBezTo>
                    <a:pt x="31134" y="2062"/>
                    <a:pt x="31130" y="2055"/>
                    <a:pt x="31130" y="2048"/>
                  </a:cubicBezTo>
                  <a:lnTo>
                    <a:pt x="31130" y="2031"/>
                  </a:lnTo>
                  <a:cubicBezTo>
                    <a:pt x="31130" y="2024"/>
                    <a:pt x="31130" y="2013"/>
                    <a:pt x="31127" y="2006"/>
                  </a:cubicBezTo>
                  <a:cubicBezTo>
                    <a:pt x="31123" y="1999"/>
                    <a:pt x="31127" y="1996"/>
                    <a:pt x="31127" y="1989"/>
                  </a:cubicBezTo>
                  <a:lnTo>
                    <a:pt x="31127" y="1968"/>
                  </a:lnTo>
                  <a:lnTo>
                    <a:pt x="31127" y="1950"/>
                  </a:lnTo>
                  <a:lnTo>
                    <a:pt x="31127" y="1929"/>
                  </a:lnTo>
                  <a:lnTo>
                    <a:pt x="31127" y="1915"/>
                  </a:lnTo>
                  <a:lnTo>
                    <a:pt x="31127" y="1894"/>
                  </a:lnTo>
                  <a:lnTo>
                    <a:pt x="31127" y="1880"/>
                  </a:lnTo>
                  <a:lnTo>
                    <a:pt x="31127" y="1859"/>
                  </a:lnTo>
                  <a:lnTo>
                    <a:pt x="31127" y="1845"/>
                  </a:lnTo>
                  <a:lnTo>
                    <a:pt x="31127" y="1824"/>
                  </a:lnTo>
                  <a:lnTo>
                    <a:pt x="31127" y="1810"/>
                  </a:lnTo>
                  <a:lnTo>
                    <a:pt x="31127" y="1792"/>
                  </a:lnTo>
                  <a:lnTo>
                    <a:pt x="31127" y="1778"/>
                  </a:lnTo>
                  <a:lnTo>
                    <a:pt x="31127" y="1761"/>
                  </a:lnTo>
                  <a:lnTo>
                    <a:pt x="31127" y="1750"/>
                  </a:lnTo>
                  <a:lnTo>
                    <a:pt x="31127" y="1733"/>
                  </a:lnTo>
                  <a:lnTo>
                    <a:pt x="31127" y="1722"/>
                  </a:lnTo>
                  <a:lnTo>
                    <a:pt x="31127" y="1705"/>
                  </a:lnTo>
                  <a:lnTo>
                    <a:pt x="31127" y="1698"/>
                  </a:lnTo>
                  <a:lnTo>
                    <a:pt x="31127" y="1677"/>
                  </a:lnTo>
                  <a:cubicBezTo>
                    <a:pt x="31127" y="1663"/>
                    <a:pt x="31130" y="1645"/>
                    <a:pt x="31130" y="1635"/>
                  </a:cubicBezTo>
                  <a:cubicBezTo>
                    <a:pt x="31134" y="1603"/>
                    <a:pt x="31134" y="1572"/>
                    <a:pt x="31134" y="1540"/>
                  </a:cubicBezTo>
                  <a:cubicBezTo>
                    <a:pt x="31120" y="1516"/>
                    <a:pt x="31004" y="1505"/>
                    <a:pt x="30927" y="1502"/>
                  </a:cubicBezTo>
                  <a:lnTo>
                    <a:pt x="30913" y="1502"/>
                  </a:lnTo>
                  <a:cubicBezTo>
                    <a:pt x="30756" y="1491"/>
                    <a:pt x="30563" y="1477"/>
                    <a:pt x="30430" y="1376"/>
                  </a:cubicBezTo>
                  <a:cubicBezTo>
                    <a:pt x="30420" y="1369"/>
                    <a:pt x="30409" y="1365"/>
                    <a:pt x="30395" y="1365"/>
                  </a:cubicBezTo>
                  <a:cubicBezTo>
                    <a:pt x="30388" y="1365"/>
                    <a:pt x="30385" y="1369"/>
                    <a:pt x="30378" y="1369"/>
                  </a:cubicBezTo>
                  <a:cubicBezTo>
                    <a:pt x="30196" y="1432"/>
                    <a:pt x="29912" y="2003"/>
                    <a:pt x="29838" y="2311"/>
                  </a:cubicBezTo>
                  <a:cubicBezTo>
                    <a:pt x="29751" y="2671"/>
                    <a:pt x="29156" y="3046"/>
                    <a:pt x="29131" y="3063"/>
                  </a:cubicBezTo>
                  <a:lnTo>
                    <a:pt x="29114" y="3074"/>
                  </a:lnTo>
                  <a:lnTo>
                    <a:pt x="29089" y="3074"/>
                  </a:lnTo>
                  <a:cubicBezTo>
                    <a:pt x="29068" y="3074"/>
                    <a:pt x="27356" y="3088"/>
                    <a:pt x="27209" y="3088"/>
                  </a:cubicBezTo>
                  <a:lnTo>
                    <a:pt x="27192" y="3088"/>
                  </a:lnTo>
                  <a:lnTo>
                    <a:pt x="27185" y="3091"/>
                  </a:lnTo>
                  <a:lnTo>
                    <a:pt x="27178" y="3095"/>
                  </a:lnTo>
                  <a:lnTo>
                    <a:pt x="27171" y="3098"/>
                  </a:lnTo>
                  <a:lnTo>
                    <a:pt x="27164" y="3102"/>
                  </a:lnTo>
                  <a:lnTo>
                    <a:pt x="27153" y="3109"/>
                  </a:lnTo>
                  <a:lnTo>
                    <a:pt x="27143" y="3116"/>
                  </a:lnTo>
                  <a:lnTo>
                    <a:pt x="27132" y="3123"/>
                  </a:lnTo>
                  <a:lnTo>
                    <a:pt x="27129" y="3123"/>
                  </a:lnTo>
                  <a:lnTo>
                    <a:pt x="27115" y="3130"/>
                  </a:lnTo>
                  <a:lnTo>
                    <a:pt x="27111" y="3130"/>
                  </a:lnTo>
                  <a:lnTo>
                    <a:pt x="27101" y="3137"/>
                  </a:lnTo>
                  <a:lnTo>
                    <a:pt x="27097" y="3137"/>
                  </a:lnTo>
                  <a:lnTo>
                    <a:pt x="27083" y="3147"/>
                  </a:lnTo>
                  <a:lnTo>
                    <a:pt x="27080" y="3151"/>
                  </a:lnTo>
                  <a:lnTo>
                    <a:pt x="27062" y="3161"/>
                  </a:lnTo>
                  <a:lnTo>
                    <a:pt x="27059" y="3165"/>
                  </a:lnTo>
                  <a:lnTo>
                    <a:pt x="27041" y="3179"/>
                  </a:lnTo>
                  <a:lnTo>
                    <a:pt x="27038" y="3182"/>
                  </a:lnTo>
                  <a:lnTo>
                    <a:pt x="27020" y="3193"/>
                  </a:lnTo>
                  <a:lnTo>
                    <a:pt x="27013" y="3196"/>
                  </a:lnTo>
                  <a:lnTo>
                    <a:pt x="26996" y="3214"/>
                  </a:lnTo>
                  <a:lnTo>
                    <a:pt x="26989" y="3217"/>
                  </a:lnTo>
                  <a:lnTo>
                    <a:pt x="26968" y="3231"/>
                  </a:lnTo>
                  <a:lnTo>
                    <a:pt x="26961" y="3238"/>
                  </a:lnTo>
                  <a:lnTo>
                    <a:pt x="26940" y="3256"/>
                  </a:lnTo>
                  <a:lnTo>
                    <a:pt x="26933" y="3259"/>
                  </a:lnTo>
                  <a:lnTo>
                    <a:pt x="26912" y="3280"/>
                  </a:lnTo>
                  <a:lnTo>
                    <a:pt x="26901" y="3284"/>
                  </a:lnTo>
                  <a:lnTo>
                    <a:pt x="26877" y="3305"/>
                  </a:lnTo>
                  <a:lnTo>
                    <a:pt x="26870" y="3312"/>
                  </a:lnTo>
                  <a:lnTo>
                    <a:pt x="26845" y="3333"/>
                  </a:lnTo>
                  <a:lnTo>
                    <a:pt x="26835" y="3340"/>
                  </a:lnTo>
                  <a:lnTo>
                    <a:pt x="26807" y="3364"/>
                  </a:lnTo>
                  <a:lnTo>
                    <a:pt x="26796" y="3371"/>
                  </a:lnTo>
                  <a:lnTo>
                    <a:pt x="26768" y="3396"/>
                  </a:lnTo>
                  <a:lnTo>
                    <a:pt x="26758" y="3406"/>
                  </a:lnTo>
                  <a:lnTo>
                    <a:pt x="26726" y="3431"/>
                  </a:lnTo>
                  <a:lnTo>
                    <a:pt x="26716" y="3441"/>
                  </a:lnTo>
                  <a:lnTo>
                    <a:pt x="26681" y="3469"/>
                  </a:lnTo>
                  <a:lnTo>
                    <a:pt x="26674" y="3480"/>
                  </a:lnTo>
                  <a:lnTo>
                    <a:pt x="26635" y="3511"/>
                  </a:lnTo>
                  <a:lnTo>
                    <a:pt x="26628" y="3518"/>
                  </a:lnTo>
                  <a:lnTo>
                    <a:pt x="26586" y="3553"/>
                  </a:lnTo>
                  <a:lnTo>
                    <a:pt x="26579" y="3564"/>
                  </a:lnTo>
                  <a:lnTo>
                    <a:pt x="26569" y="3571"/>
                  </a:lnTo>
                  <a:cubicBezTo>
                    <a:pt x="26611" y="3644"/>
                    <a:pt x="26611" y="3739"/>
                    <a:pt x="26569" y="3812"/>
                  </a:cubicBezTo>
                  <a:cubicBezTo>
                    <a:pt x="26429" y="4061"/>
                    <a:pt x="25872" y="4170"/>
                    <a:pt x="25441" y="4187"/>
                  </a:cubicBezTo>
                  <a:cubicBezTo>
                    <a:pt x="25298" y="4194"/>
                    <a:pt x="25186" y="4205"/>
                    <a:pt x="25084" y="4219"/>
                  </a:cubicBezTo>
                  <a:cubicBezTo>
                    <a:pt x="25088" y="4240"/>
                    <a:pt x="25091" y="4257"/>
                    <a:pt x="25095" y="4275"/>
                  </a:cubicBezTo>
                  <a:lnTo>
                    <a:pt x="25095" y="4289"/>
                  </a:lnTo>
                  <a:cubicBezTo>
                    <a:pt x="25095" y="4303"/>
                    <a:pt x="25095" y="4317"/>
                    <a:pt x="25098" y="4327"/>
                  </a:cubicBezTo>
                  <a:lnTo>
                    <a:pt x="25098" y="4341"/>
                  </a:lnTo>
                  <a:cubicBezTo>
                    <a:pt x="25098" y="4355"/>
                    <a:pt x="25098" y="4373"/>
                    <a:pt x="25098" y="4387"/>
                  </a:cubicBezTo>
                  <a:cubicBezTo>
                    <a:pt x="25095" y="4394"/>
                    <a:pt x="25095" y="4401"/>
                    <a:pt x="25091" y="4408"/>
                  </a:cubicBezTo>
                  <a:cubicBezTo>
                    <a:pt x="25091" y="4411"/>
                    <a:pt x="25091" y="4415"/>
                    <a:pt x="25088" y="4415"/>
                  </a:cubicBezTo>
                  <a:cubicBezTo>
                    <a:pt x="25088" y="4422"/>
                    <a:pt x="25084" y="4425"/>
                    <a:pt x="25084" y="4429"/>
                  </a:cubicBezTo>
                  <a:cubicBezTo>
                    <a:pt x="25084" y="4432"/>
                    <a:pt x="25077" y="4436"/>
                    <a:pt x="25077" y="4439"/>
                  </a:cubicBezTo>
                  <a:cubicBezTo>
                    <a:pt x="25074" y="4443"/>
                    <a:pt x="25070" y="4450"/>
                    <a:pt x="25067" y="4453"/>
                  </a:cubicBezTo>
                  <a:lnTo>
                    <a:pt x="25060" y="4464"/>
                  </a:lnTo>
                  <a:lnTo>
                    <a:pt x="25046" y="4474"/>
                  </a:lnTo>
                  <a:lnTo>
                    <a:pt x="25035" y="4485"/>
                  </a:lnTo>
                  <a:lnTo>
                    <a:pt x="25021" y="4495"/>
                  </a:lnTo>
                  <a:lnTo>
                    <a:pt x="25007" y="4506"/>
                  </a:lnTo>
                  <a:lnTo>
                    <a:pt x="24990" y="4520"/>
                  </a:lnTo>
                  <a:lnTo>
                    <a:pt x="24972" y="4530"/>
                  </a:lnTo>
                  <a:lnTo>
                    <a:pt x="24951" y="4544"/>
                  </a:lnTo>
                  <a:lnTo>
                    <a:pt x="24934" y="4555"/>
                  </a:lnTo>
                  <a:lnTo>
                    <a:pt x="24916" y="4562"/>
                  </a:lnTo>
                  <a:cubicBezTo>
                    <a:pt x="24811" y="4730"/>
                    <a:pt x="24381" y="4961"/>
                    <a:pt x="23835" y="5244"/>
                  </a:cubicBezTo>
                  <a:lnTo>
                    <a:pt x="23649" y="5342"/>
                  </a:lnTo>
                  <a:cubicBezTo>
                    <a:pt x="23478" y="5431"/>
                    <a:pt x="23282" y="5476"/>
                    <a:pt x="23097" y="5476"/>
                  </a:cubicBezTo>
                  <a:cubicBezTo>
                    <a:pt x="22934" y="5476"/>
                    <a:pt x="22780" y="5441"/>
                    <a:pt x="22662" y="5370"/>
                  </a:cubicBezTo>
                  <a:cubicBezTo>
                    <a:pt x="22539" y="5304"/>
                    <a:pt x="22462" y="5178"/>
                    <a:pt x="22459" y="5041"/>
                  </a:cubicBezTo>
                  <a:cubicBezTo>
                    <a:pt x="22459" y="4789"/>
                    <a:pt x="22602" y="4733"/>
                    <a:pt x="22665" y="4719"/>
                  </a:cubicBezTo>
                  <a:cubicBezTo>
                    <a:pt x="22682" y="4717"/>
                    <a:pt x="22698" y="4715"/>
                    <a:pt x="22714" y="4715"/>
                  </a:cubicBezTo>
                  <a:cubicBezTo>
                    <a:pt x="22830" y="4715"/>
                    <a:pt x="22939" y="4779"/>
                    <a:pt x="22994" y="4884"/>
                  </a:cubicBezTo>
                  <a:cubicBezTo>
                    <a:pt x="23019" y="4873"/>
                    <a:pt x="23040" y="4859"/>
                    <a:pt x="23064" y="4845"/>
                  </a:cubicBezTo>
                  <a:cubicBezTo>
                    <a:pt x="23057" y="4838"/>
                    <a:pt x="23054" y="4831"/>
                    <a:pt x="23050" y="4824"/>
                  </a:cubicBezTo>
                  <a:cubicBezTo>
                    <a:pt x="23047" y="4817"/>
                    <a:pt x="23047" y="4814"/>
                    <a:pt x="23043" y="4810"/>
                  </a:cubicBezTo>
                  <a:cubicBezTo>
                    <a:pt x="23036" y="4796"/>
                    <a:pt x="23029" y="4779"/>
                    <a:pt x="23022" y="4761"/>
                  </a:cubicBezTo>
                  <a:cubicBezTo>
                    <a:pt x="23022" y="4758"/>
                    <a:pt x="23022" y="4754"/>
                    <a:pt x="23019" y="4751"/>
                  </a:cubicBezTo>
                  <a:cubicBezTo>
                    <a:pt x="23015" y="4737"/>
                    <a:pt x="23008" y="4723"/>
                    <a:pt x="23005" y="4709"/>
                  </a:cubicBezTo>
                  <a:cubicBezTo>
                    <a:pt x="23005" y="4702"/>
                    <a:pt x="23005" y="4698"/>
                    <a:pt x="23001" y="4691"/>
                  </a:cubicBezTo>
                  <a:cubicBezTo>
                    <a:pt x="23001" y="4677"/>
                    <a:pt x="22998" y="4663"/>
                    <a:pt x="22994" y="4646"/>
                  </a:cubicBezTo>
                  <a:lnTo>
                    <a:pt x="22994" y="4632"/>
                  </a:lnTo>
                  <a:cubicBezTo>
                    <a:pt x="22994" y="4611"/>
                    <a:pt x="22994" y="4590"/>
                    <a:pt x="22994" y="4569"/>
                  </a:cubicBezTo>
                  <a:lnTo>
                    <a:pt x="22994" y="4565"/>
                  </a:lnTo>
                  <a:cubicBezTo>
                    <a:pt x="22994" y="4544"/>
                    <a:pt x="22994" y="4523"/>
                    <a:pt x="22994" y="4502"/>
                  </a:cubicBezTo>
                  <a:lnTo>
                    <a:pt x="22994" y="4481"/>
                  </a:lnTo>
                  <a:cubicBezTo>
                    <a:pt x="22994" y="4474"/>
                    <a:pt x="22994" y="4464"/>
                    <a:pt x="22998" y="4457"/>
                  </a:cubicBezTo>
                  <a:cubicBezTo>
                    <a:pt x="22945" y="4397"/>
                    <a:pt x="22949" y="4289"/>
                    <a:pt x="22956" y="4170"/>
                  </a:cubicBezTo>
                  <a:cubicBezTo>
                    <a:pt x="22959" y="3977"/>
                    <a:pt x="22956" y="3830"/>
                    <a:pt x="22847" y="3791"/>
                  </a:cubicBezTo>
                  <a:cubicBezTo>
                    <a:pt x="22830" y="3786"/>
                    <a:pt x="22812" y="3784"/>
                    <a:pt x="22794" y="3784"/>
                  </a:cubicBezTo>
                  <a:cubicBezTo>
                    <a:pt x="22691" y="3784"/>
                    <a:pt x="22572" y="3858"/>
                    <a:pt x="22483" y="3918"/>
                  </a:cubicBezTo>
                  <a:cubicBezTo>
                    <a:pt x="22413" y="3962"/>
                    <a:pt x="22358" y="3998"/>
                    <a:pt x="22309" y="3998"/>
                  </a:cubicBezTo>
                  <a:cubicBezTo>
                    <a:pt x="22292" y="3998"/>
                    <a:pt x="22275" y="3994"/>
                    <a:pt x="22259" y="3984"/>
                  </a:cubicBezTo>
                  <a:cubicBezTo>
                    <a:pt x="22200" y="3942"/>
                    <a:pt x="22214" y="3854"/>
                    <a:pt x="22221" y="3816"/>
                  </a:cubicBezTo>
                  <a:cubicBezTo>
                    <a:pt x="22238" y="3693"/>
                    <a:pt x="22308" y="3585"/>
                    <a:pt x="22371" y="3476"/>
                  </a:cubicBezTo>
                  <a:cubicBezTo>
                    <a:pt x="22494" y="3277"/>
                    <a:pt x="22599" y="3105"/>
                    <a:pt x="22448" y="2867"/>
                  </a:cubicBezTo>
                  <a:cubicBezTo>
                    <a:pt x="22307" y="2650"/>
                    <a:pt x="22115" y="2577"/>
                    <a:pt x="21978" y="2577"/>
                  </a:cubicBezTo>
                  <a:cubicBezTo>
                    <a:pt x="21962" y="2577"/>
                    <a:pt x="21948" y="2578"/>
                    <a:pt x="21934" y="2580"/>
                  </a:cubicBezTo>
                  <a:cubicBezTo>
                    <a:pt x="21832" y="2587"/>
                    <a:pt x="21745" y="2657"/>
                    <a:pt x="21717" y="2755"/>
                  </a:cubicBezTo>
                  <a:cubicBezTo>
                    <a:pt x="21653" y="2958"/>
                    <a:pt x="21496" y="3004"/>
                    <a:pt x="21373" y="3039"/>
                  </a:cubicBezTo>
                  <a:cubicBezTo>
                    <a:pt x="21265" y="3070"/>
                    <a:pt x="21195" y="3095"/>
                    <a:pt x="21156" y="3175"/>
                  </a:cubicBezTo>
                  <a:cubicBezTo>
                    <a:pt x="21037" y="3410"/>
                    <a:pt x="20925" y="3932"/>
                    <a:pt x="21016" y="4296"/>
                  </a:cubicBezTo>
                  <a:cubicBezTo>
                    <a:pt x="21128" y="4747"/>
                    <a:pt x="20946" y="4957"/>
                    <a:pt x="20596" y="5167"/>
                  </a:cubicBezTo>
                  <a:cubicBezTo>
                    <a:pt x="20532" y="5206"/>
                    <a:pt x="20469" y="5225"/>
                    <a:pt x="20409" y="5225"/>
                  </a:cubicBezTo>
                  <a:cubicBezTo>
                    <a:pt x="20355" y="5225"/>
                    <a:pt x="20303" y="5209"/>
                    <a:pt x="20257" y="5178"/>
                  </a:cubicBezTo>
                  <a:cubicBezTo>
                    <a:pt x="20050" y="5031"/>
                    <a:pt x="19984" y="4579"/>
                    <a:pt x="20085" y="4058"/>
                  </a:cubicBezTo>
                  <a:cubicBezTo>
                    <a:pt x="20120" y="3900"/>
                    <a:pt x="20162" y="3746"/>
                    <a:pt x="20215" y="3592"/>
                  </a:cubicBezTo>
                  <a:cubicBezTo>
                    <a:pt x="20267" y="3434"/>
                    <a:pt x="20330" y="3238"/>
                    <a:pt x="20299" y="3196"/>
                  </a:cubicBezTo>
                  <a:cubicBezTo>
                    <a:pt x="20294" y="3191"/>
                    <a:pt x="20287" y="3188"/>
                    <a:pt x="20279" y="3188"/>
                  </a:cubicBezTo>
                  <a:cubicBezTo>
                    <a:pt x="20276" y="3188"/>
                    <a:pt x="20273" y="3188"/>
                    <a:pt x="20271" y="3189"/>
                  </a:cubicBezTo>
                  <a:cubicBezTo>
                    <a:pt x="20266" y="3190"/>
                    <a:pt x="20262" y="3190"/>
                    <a:pt x="20258" y="3190"/>
                  </a:cubicBezTo>
                  <a:cubicBezTo>
                    <a:pt x="20203" y="3190"/>
                    <a:pt x="20155" y="3150"/>
                    <a:pt x="20148" y="3095"/>
                  </a:cubicBezTo>
                  <a:cubicBezTo>
                    <a:pt x="20127" y="2906"/>
                    <a:pt x="20652" y="2458"/>
                    <a:pt x="21083" y="2356"/>
                  </a:cubicBezTo>
                  <a:cubicBezTo>
                    <a:pt x="21296" y="2311"/>
                    <a:pt x="21517" y="2279"/>
                    <a:pt x="21738" y="2265"/>
                  </a:cubicBezTo>
                  <a:cubicBezTo>
                    <a:pt x="21902" y="2251"/>
                    <a:pt x="22130" y="2230"/>
                    <a:pt x="22172" y="2195"/>
                  </a:cubicBezTo>
                  <a:cubicBezTo>
                    <a:pt x="22172" y="2174"/>
                    <a:pt x="22179" y="2153"/>
                    <a:pt x="22189" y="2139"/>
                  </a:cubicBezTo>
                  <a:lnTo>
                    <a:pt x="22182" y="2132"/>
                  </a:lnTo>
                  <a:lnTo>
                    <a:pt x="22151" y="2111"/>
                  </a:lnTo>
                  <a:lnTo>
                    <a:pt x="22137" y="2101"/>
                  </a:lnTo>
                  <a:lnTo>
                    <a:pt x="22098" y="2073"/>
                  </a:lnTo>
                  <a:lnTo>
                    <a:pt x="22095" y="2073"/>
                  </a:lnTo>
                  <a:lnTo>
                    <a:pt x="22053" y="2045"/>
                  </a:lnTo>
                  <a:lnTo>
                    <a:pt x="22046" y="2041"/>
                  </a:lnTo>
                  <a:lnTo>
                    <a:pt x="22011" y="2017"/>
                  </a:lnTo>
                  <a:lnTo>
                    <a:pt x="22007" y="2017"/>
                  </a:lnTo>
                  <a:cubicBezTo>
                    <a:pt x="21993" y="2034"/>
                    <a:pt x="21976" y="2052"/>
                    <a:pt x="21958" y="2062"/>
                  </a:cubicBezTo>
                  <a:cubicBezTo>
                    <a:pt x="21912" y="2095"/>
                    <a:pt x="21872" y="2108"/>
                    <a:pt x="21838" y="2108"/>
                  </a:cubicBezTo>
                  <a:cubicBezTo>
                    <a:pt x="21765" y="2108"/>
                    <a:pt x="21717" y="2048"/>
                    <a:pt x="21681" y="2003"/>
                  </a:cubicBezTo>
                  <a:cubicBezTo>
                    <a:pt x="21629" y="1936"/>
                    <a:pt x="21566" y="1856"/>
                    <a:pt x="21412" y="1856"/>
                  </a:cubicBezTo>
                  <a:cubicBezTo>
                    <a:pt x="21268" y="1856"/>
                    <a:pt x="21118" y="1915"/>
                    <a:pt x="20974" y="1975"/>
                  </a:cubicBezTo>
                  <a:cubicBezTo>
                    <a:pt x="20833" y="2030"/>
                    <a:pt x="20688" y="2086"/>
                    <a:pt x="20549" y="2086"/>
                  </a:cubicBezTo>
                  <a:cubicBezTo>
                    <a:pt x="20485" y="2086"/>
                    <a:pt x="20422" y="2074"/>
                    <a:pt x="20362" y="2045"/>
                  </a:cubicBezTo>
                  <a:cubicBezTo>
                    <a:pt x="20253" y="1996"/>
                    <a:pt x="20166" y="1908"/>
                    <a:pt x="20120" y="1799"/>
                  </a:cubicBezTo>
                  <a:cubicBezTo>
                    <a:pt x="20089" y="1733"/>
                    <a:pt x="20078" y="1712"/>
                    <a:pt x="19977" y="1712"/>
                  </a:cubicBezTo>
                  <a:cubicBezTo>
                    <a:pt x="19973" y="1712"/>
                    <a:pt x="19970" y="1712"/>
                    <a:pt x="19966" y="1712"/>
                  </a:cubicBezTo>
                  <a:cubicBezTo>
                    <a:pt x="19921" y="1712"/>
                    <a:pt x="19876" y="1692"/>
                    <a:pt x="19847" y="1656"/>
                  </a:cubicBezTo>
                  <a:cubicBezTo>
                    <a:pt x="19798" y="1589"/>
                    <a:pt x="19830" y="1495"/>
                    <a:pt x="19858" y="1411"/>
                  </a:cubicBezTo>
                  <a:lnTo>
                    <a:pt x="19868" y="1386"/>
                  </a:lnTo>
                  <a:lnTo>
                    <a:pt x="19868" y="1386"/>
                  </a:lnTo>
                  <a:cubicBezTo>
                    <a:pt x="19854" y="1393"/>
                    <a:pt x="19837" y="1400"/>
                    <a:pt x="19816" y="1414"/>
                  </a:cubicBezTo>
                  <a:cubicBezTo>
                    <a:pt x="19721" y="1467"/>
                    <a:pt x="19616" y="1537"/>
                    <a:pt x="19507" y="1610"/>
                  </a:cubicBezTo>
                  <a:cubicBezTo>
                    <a:pt x="19239" y="1793"/>
                    <a:pt x="18944" y="1993"/>
                    <a:pt x="18713" y="1993"/>
                  </a:cubicBezTo>
                  <a:cubicBezTo>
                    <a:pt x="18635" y="1993"/>
                    <a:pt x="18563" y="1970"/>
                    <a:pt x="18503" y="1915"/>
                  </a:cubicBezTo>
                  <a:cubicBezTo>
                    <a:pt x="18435" y="1853"/>
                    <a:pt x="18371" y="1834"/>
                    <a:pt x="18307" y="1834"/>
                  </a:cubicBezTo>
                  <a:cubicBezTo>
                    <a:pt x="18259" y="1834"/>
                    <a:pt x="18211" y="1845"/>
                    <a:pt x="18160" y="1856"/>
                  </a:cubicBezTo>
                  <a:cubicBezTo>
                    <a:pt x="18107" y="1866"/>
                    <a:pt x="18054" y="1877"/>
                    <a:pt x="18002" y="1877"/>
                  </a:cubicBezTo>
                  <a:cubicBezTo>
                    <a:pt x="17931" y="1877"/>
                    <a:pt x="17862" y="1857"/>
                    <a:pt x="17796" y="1789"/>
                  </a:cubicBezTo>
                  <a:cubicBezTo>
                    <a:pt x="17743" y="1736"/>
                    <a:pt x="17733" y="1656"/>
                    <a:pt x="17768" y="1589"/>
                  </a:cubicBezTo>
                  <a:cubicBezTo>
                    <a:pt x="17891" y="1323"/>
                    <a:pt x="18548" y="973"/>
                    <a:pt x="18911" y="973"/>
                  </a:cubicBezTo>
                  <a:cubicBezTo>
                    <a:pt x="18920" y="973"/>
                    <a:pt x="18928" y="973"/>
                    <a:pt x="18937" y="973"/>
                  </a:cubicBezTo>
                  <a:cubicBezTo>
                    <a:pt x="18943" y="974"/>
                    <a:pt x="18949" y="974"/>
                    <a:pt x="18954" y="974"/>
                  </a:cubicBezTo>
                  <a:cubicBezTo>
                    <a:pt x="18994" y="974"/>
                    <a:pt x="19033" y="964"/>
                    <a:pt x="19070" y="949"/>
                  </a:cubicBezTo>
                  <a:cubicBezTo>
                    <a:pt x="18954" y="907"/>
                    <a:pt x="18839" y="872"/>
                    <a:pt x="18720" y="847"/>
                  </a:cubicBezTo>
                  <a:cubicBezTo>
                    <a:pt x="18672" y="838"/>
                    <a:pt x="18626" y="832"/>
                    <a:pt x="18588" y="832"/>
                  </a:cubicBezTo>
                  <a:cubicBezTo>
                    <a:pt x="18540" y="832"/>
                    <a:pt x="18503" y="841"/>
                    <a:pt x="18485" y="865"/>
                  </a:cubicBezTo>
                  <a:cubicBezTo>
                    <a:pt x="18436" y="924"/>
                    <a:pt x="18366" y="966"/>
                    <a:pt x="18289" y="977"/>
                  </a:cubicBezTo>
                  <a:lnTo>
                    <a:pt x="18254" y="977"/>
                  </a:lnTo>
                  <a:cubicBezTo>
                    <a:pt x="18219" y="977"/>
                    <a:pt x="18184" y="970"/>
                    <a:pt x="18153" y="959"/>
                  </a:cubicBezTo>
                  <a:cubicBezTo>
                    <a:pt x="18058" y="921"/>
                    <a:pt x="17974" y="861"/>
                    <a:pt x="17915" y="781"/>
                  </a:cubicBezTo>
                  <a:cubicBezTo>
                    <a:pt x="17893" y="751"/>
                    <a:pt x="17874" y="744"/>
                    <a:pt x="17836" y="744"/>
                  </a:cubicBezTo>
                  <a:cubicBezTo>
                    <a:pt x="17824" y="744"/>
                    <a:pt x="17811" y="745"/>
                    <a:pt x="17796" y="746"/>
                  </a:cubicBezTo>
                  <a:cubicBezTo>
                    <a:pt x="17782" y="747"/>
                    <a:pt x="17769" y="748"/>
                    <a:pt x="17755" y="748"/>
                  </a:cubicBezTo>
                  <a:cubicBezTo>
                    <a:pt x="17643" y="748"/>
                    <a:pt x="17532" y="696"/>
                    <a:pt x="17463" y="602"/>
                  </a:cubicBezTo>
                  <a:cubicBezTo>
                    <a:pt x="17403" y="534"/>
                    <a:pt x="17348" y="508"/>
                    <a:pt x="17290" y="508"/>
                  </a:cubicBezTo>
                  <a:cubicBezTo>
                    <a:pt x="17230" y="508"/>
                    <a:pt x="17169" y="537"/>
                    <a:pt x="17099" y="574"/>
                  </a:cubicBezTo>
                  <a:cubicBezTo>
                    <a:pt x="17078" y="585"/>
                    <a:pt x="17057" y="595"/>
                    <a:pt x="17036" y="606"/>
                  </a:cubicBezTo>
                  <a:cubicBezTo>
                    <a:pt x="17010" y="616"/>
                    <a:pt x="16985" y="621"/>
                    <a:pt x="16958" y="621"/>
                  </a:cubicBezTo>
                  <a:cubicBezTo>
                    <a:pt x="16879" y="621"/>
                    <a:pt x="16795" y="579"/>
                    <a:pt x="16703" y="532"/>
                  </a:cubicBezTo>
                  <a:cubicBezTo>
                    <a:pt x="16644" y="497"/>
                    <a:pt x="16581" y="469"/>
                    <a:pt x="16518" y="445"/>
                  </a:cubicBezTo>
                  <a:cubicBezTo>
                    <a:pt x="16371" y="385"/>
                    <a:pt x="16360" y="270"/>
                    <a:pt x="16350" y="186"/>
                  </a:cubicBezTo>
                  <a:cubicBezTo>
                    <a:pt x="16343" y="105"/>
                    <a:pt x="16336" y="56"/>
                    <a:pt x="16276" y="14"/>
                  </a:cubicBezTo>
                  <a:cubicBezTo>
                    <a:pt x="16269" y="7"/>
                    <a:pt x="16259" y="4"/>
                    <a:pt x="16248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637" name="Google Shape;7637;p105"/>
            <p:cNvSpPr/>
            <p:nvPr/>
          </p:nvSpPr>
          <p:spPr>
            <a:xfrm>
              <a:off x="797231" y="1596418"/>
              <a:ext cx="3625" cy="3965"/>
            </a:xfrm>
            <a:custGeom>
              <a:avLst/>
              <a:gdLst/>
              <a:ahLst/>
              <a:cxnLst/>
              <a:rect l="l" t="t" r="r" b="b"/>
              <a:pathLst>
                <a:path w="267" h="292" extrusionOk="0">
                  <a:moveTo>
                    <a:pt x="235" y="1"/>
                  </a:moveTo>
                  <a:cubicBezTo>
                    <a:pt x="200" y="18"/>
                    <a:pt x="169" y="43"/>
                    <a:pt x="144" y="74"/>
                  </a:cubicBezTo>
                  <a:cubicBezTo>
                    <a:pt x="85" y="137"/>
                    <a:pt x="36" y="211"/>
                    <a:pt x="1" y="291"/>
                  </a:cubicBezTo>
                  <a:cubicBezTo>
                    <a:pt x="214" y="197"/>
                    <a:pt x="253" y="116"/>
                    <a:pt x="260" y="88"/>
                  </a:cubicBezTo>
                  <a:cubicBezTo>
                    <a:pt x="267" y="57"/>
                    <a:pt x="256" y="22"/>
                    <a:pt x="235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638" name="Google Shape;7638;p105"/>
            <p:cNvSpPr/>
            <p:nvPr/>
          </p:nvSpPr>
          <p:spPr>
            <a:xfrm>
              <a:off x="950901" y="1525692"/>
              <a:ext cx="2824" cy="1738"/>
            </a:xfrm>
            <a:custGeom>
              <a:avLst/>
              <a:gdLst/>
              <a:ahLst/>
              <a:cxnLst/>
              <a:rect l="l" t="t" r="r" b="b"/>
              <a:pathLst>
                <a:path w="208" h="128" extrusionOk="0">
                  <a:moveTo>
                    <a:pt x="207" y="1"/>
                  </a:moveTo>
                  <a:cubicBezTo>
                    <a:pt x="162" y="8"/>
                    <a:pt x="113" y="18"/>
                    <a:pt x="64" y="29"/>
                  </a:cubicBezTo>
                  <a:cubicBezTo>
                    <a:pt x="39" y="36"/>
                    <a:pt x="8" y="50"/>
                    <a:pt x="1" y="81"/>
                  </a:cubicBezTo>
                  <a:cubicBezTo>
                    <a:pt x="1" y="99"/>
                    <a:pt x="8" y="116"/>
                    <a:pt x="18" y="127"/>
                  </a:cubicBezTo>
                  <a:cubicBezTo>
                    <a:pt x="21" y="128"/>
                    <a:pt x="23" y="128"/>
                    <a:pt x="26" y="128"/>
                  </a:cubicBezTo>
                  <a:cubicBezTo>
                    <a:pt x="42" y="128"/>
                    <a:pt x="61" y="112"/>
                    <a:pt x="67" y="106"/>
                  </a:cubicBezTo>
                  <a:cubicBezTo>
                    <a:pt x="113" y="67"/>
                    <a:pt x="158" y="32"/>
                    <a:pt x="207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639" name="Google Shape;7639;p105"/>
            <p:cNvSpPr/>
            <p:nvPr/>
          </p:nvSpPr>
          <p:spPr>
            <a:xfrm>
              <a:off x="1054294" y="1571136"/>
              <a:ext cx="3571" cy="2200"/>
            </a:xfrm>
            <a:custGeom>
              <a:avLst/>
              <a:gdLst/>
              <a:ahLst/>
              <a:cxnLst/>
              <a:rect l="l" t="t" r="r" b="b"/>
              <a:pathLst>
                <a:path w="263" h="162" extrusionOk="0">
                  <a:moveTo>
                    <a:pt x="0" y="0"/>
                  </a:moveTo>
                  <a:cubicBezTo>
                    <a:pt x="56" y="60"/>
                    <a:pt x="119" y="109"/>
                    <a:pt x="189" y="144"/>
                  </a:cubicBezTo>
                  <a:cubicBezTo>
                    <a:pt x="214" y="154"/>
                    <a:pt x="238" y="161"/>
                    <a:pt x="263" y="161"/>
                  </a:cubicBezTo>
                  <a:cubicBezTo>
                    <a:pt x="259" y="144"/>
                    <a:pt x="249" y="126"/>
                    <a:pt x="235" y="109"/>
                  </a:cubicBezTo>
                  <a:cubicBezTo>
                    <a:pt x="193" y="60"/>
                    <a:pt x="137" y="28"/>
                    <a:pt x="70" y="18"/>
                  </a:cubicBezTo>
                  <a:cubicBezTo>
                    <a:pt x="46" y="18"/>
                    <a:pt x="25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640" name="Google Shape;7640;p105"/>
            <p:cNvSpPr/>
            <p:nvPr/>
          </p:nvSpPr>
          <p:spPr>
            <a:xfrm>
              <a:off x="1293570" y="1816780"/>
              <a:ext cx="1290" cy="1113"/>
            </a:xfrm>
            <a:custGeom>
              <a:avLst/>
              <a:gdLst/>
              <a:ahLst/>
              <a:cxnLst/>
              <a:rect l="l" t="t" r="r" b="b"/>
              <a:pathLst>
                <a:path w="95" h="82" extrusionOk="0">
                  <a:moveTo>
                    <a:pt x="95" y="81"/>
                  </a:moveTo>
                  <a:cubicBezTo>
                    <a:pt x="67" y="50"/>
                    <a:pt x="35" y="25"/>
                    <a:pt x="0" y="1"/>
                  </a:cubicBezTo>
                  <a:cubicBezTo>
                    <a:pt x="35" y="25"/>
                    <a:pt x="67" y="50"/>
                    <a:pt x="95" y="8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641" name="Google Shape;7641;p105"/>
            <p:cNvSpPr/>
            <p:nvPr/>
          </p:nvSpPr>
          <p:spPr>
            <a:xfrm>
              <a:off x="1278743" y="1812694"/>
              <a:ext cx="14786" cy="4100"/>
            </a:xfrm>
            <a:custGeom>
              <a:avLst/>
              <a:gdLst/>
              <a:ahLst/>
              <a:cxnLst/>
              <a:rect l="l" t="t" r="r" b="b"/>
              <a:pathLst>
                <a:path w="1089" h="302" extrusionOk="0">
                  <a:moveTo>
                    <a:pt x="0" y="211"/>
                  </a:moveTo>
                  <a:cubicBezTo>
                    <a:pt x="77" y="99"/>
                    <a:pt x="172" y="1"/>
                    <a:pt x="298" y="8"/>
                  </a:cubicBezTo>
                  <a:cubicBezTo>
                    <a:pt x="473" y="18"/>
                    <a:pt x="840" y="113"/>
                    <a:pt x="1089" y="302"/>
                  </a:cubicBezTo>
                  <a:cubicBezTo>
                    <a:pt x="840" y="113"/>
                    <a:pt x="473" y="18"/>
                    <a:pt x="298" y="8"/>
                  </a:cubicBezTo>
                  <a:cubicBezTo>
                    <a:pt x="172" y="1"/>
                    <a:pt x="77" y="99"/>
                    <a:pt x="0" y="21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642" name="Google Shape;7642;p105"/>
            <p:cNvSpPr/>
            <p:nvPr/>
          </p:nvSpPr>
          <p:spPr>
            <a:xfrm>
              <a:off x="1173314" y="1789354"/>
              <a:ext cx="16741" cy="2254"/>
            </a:xfrm>
            <a:custGeom>
              <a:avLst/>
              <a:gdLst/>
              <a:ahLst/>
              <a:cxnLst/>
              <a:rect l="l" t="t" r="r" b="b"/>
              <a:pathLst>
                <a:path w="1233" h="166" extrusionOk="0">
                  <a:moveTo>
                    <a:pt x="0" y="165"/>
                  </a:moveTo>
                  <a:lnTo>
                    <a:pt x="1233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643" name="Google Shape;7643;p105"/>
            <p:cNvSpPr/>
            <p:nvPr/>
          </p:nvSpPr>
          <p:spPr>
            <a:xfrm>
              <a:off x="1317141" y="1844302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32" y="1"/>
                  </a:moveTo>
                  <a:cubicBezTo>
                    <a:pt x="22" y="1"/>
                    <a:pt x="11" y="1"/>
                    <a:pt x="1" y="1"/>
                  </a:cubicBezTo>
                  <a:cubicBezTo>
                    <a:pt x="11" y="1"/>
                    <a:pt x="22" y="1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644" name="Google Shape;7644;p105"/>
            <p:cNvSpPr/>
            <p:nvPr/>
          </p:nvSpPr>
          <p:spPr>
            <a:xfrm>
              <a:off x="1318906" y="1844641"/>
              <a:ext cx="339" cy="149"/>
            </a:xfrm>
            <a:custGeom>
              <a:avLst/>
              <a:gdLst/>
              <a:ahLst/>
              <a:cxnLst/>
              <a:rect l="l" t="t" r="r" b="b"/>
              <a:pathLst>
                <a:path w="25" h="11" extrusionOk="0">
                  <a:moveTo>
                    <a:pt x="25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645" name="Google Shape;7645;p105"/>
            <p:cNvSpPr/>
            <p:nvPr/>
          </p:nvSpPr>
          <p:spPr>
            <a:xfrm>
              <a:off x="1317765" y="1844302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646" name="Google Shape;7646;p105"/>
            <p:cNvSpPr/>
            <p:nvPr/>
          </p:nvSpPr>
          <p:spPr>
            <a:xfrm>
              <a:off x="1278173" y="1815545"/>
              <a:ext cx="584" cy="964"/>
            </a:xfrm>
            <a:custGeom>
              <a:avLst/>
              <a:gdLst/>
              <a:ahLst/>
              <a:cxnLst/>
              <a:rect l="l" t="t" r="r" b="b"/>
              <a:pathLst>
                <a:path w="43" h="71" extrusionOk="0">
                  <a:moveTo>
                    <a:pt x="42" y="1"/>
                  </a:moveTo>
                  <a:cubicBezTo>
                    <a:pt x="28" y="25"/>
                    <a:pt x="14" y="46"/>
                    <a:pt x="0" y="71"/>
                  </a:cubicBezTo>
                  <a:cubicBezTo>
                    <a:pt x="14" y="46"/>
                    <a:pt x="28" y="25"/>
                    <a:pt x="42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647" name="Google Shape;7647;p105"/>
            <p:cNvSpPr/>
            <p:nvPr/>
          </p:nvSpPr>
          <p:spPr>
            <a:xfrm>
              <a:off x="1252838" y="1797147"/>
              <a:ext cx="244" cy="258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0" y="1"/>
                  </a:moveTo>
                  <a:lnTo>
                    <a:pt x="18" y="18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648" name="Google Shape;7648;p105"/>
            <p:cNvSpPr/>
            <p:nvPr/>
          </p:nvSpPr>
          <p:spPr>
            <a:xfrm>
              <a:off x="1318240" y="184439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649" name="Google Shape;7649;p105"/>
            <p:cNvSpPr/>
            <p:nvPr/>
          </p:nvSpPr>
          <p:spPr>
            <a:xfrm>
              <a:off x="1294846" y="1817880"/>
              <a:ext cx="1018" cy="1249"/>
            </a:xfrm>
            <a:custGeom>
              <a:avLst/>
              <a:gdLst/>
              <a:ahLst/>
              <a:cxnLst/>
              <a:rect l="l" t="t" r="r" b="b"/>
              <a:pathLst>
                <a:path w="75" h="92" extrusionOk="0">
                  <a:moveTo>
                    <a:pt x="74" y="91"/>
                  </a:moveTo>
                  <a:cubicBezTo>
                    <a:pt x="53" y="60"/>
                    <a:pt x="29" y="28"/>
                    <a:pt x="1" y="0"/>
                  </a:cubicBezTo>
                  <a:cubicBezTo>
                    <a:pt x="29" y="28"/>
                    <a:pt x="53" y="60"/>
                    <a:pt x="74" y="9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650" name="Google Shape;7650;p105"/>
            <p:cNvSpPr/>
            <p:nvPr/>
          </p:nvSpPr>
          <p:spPr>
            <a:xfrm>
              <a:off x="1122833" y="16518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651" name="Google Shape;7651;p105"/>
            <p:cNvSpPr/>
            <p:nvPr/>
          </p:nvSpPr>
          <p:spPr>
            <a:xfrm>
              <a:off x="1124734" y="1651746"/>
              <a:ext cx="530" cy="68"/>
            </a:xfrm>
            <a:custGeom>
              <a:avLst/>
              <a:gdLst/>
              <a:ahLst/>
              <a:cxnLst/>
              <a:rect l="l" t="t" r="r" b="b"/>
              <a:pathLst>
                <a:path w="39" h="5" extrusionOk="0">
                  <a:moveTo>
                    <a:pt x="0" y="4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652" name="Google Shape;7652;p105"/>
            <p:cNvSpPr/>
            <p:nvPr/>
          </p:nvSpPr>
          <p:spPr>
            <a:xfrm>
              <a:off x="1125969" y="1651556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0" y="8"/>
                  </a:move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653" name="Google Shape;7653;p105"/>
            <p:cNvSpPr/>
            <p:nvPr/>
          </p:nvSpPr>
          <p:spPr>
            <a:xfrm>
              <a:off x="1117076" y="1651515"/>
              <a:ext cx="448" cy="54"/>
            </a:xfrm>
            <a:custGeom>
              <a:avLst/>
              <a:gdLst/>
              <a:ahLst/>
              <a:cxnLst/>
              <a:rect l="l" t="t" r="r" b="b"/>
              <a:pathLst>
                <a:path w="33" h="4" extrusionOk="0">
                  <a:moveTo>
                    <a:pt x="1" y="0"/>
                  </a:moveTo>
                  <a:lnTo>
                    <a:pt x="32" y="4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654" name="Google Shape;7654;p105"/>
            <p:cNvSpPr/>
            <p:nvPr/>
          </p:nvSpPr>
          <p:spPr>
            <a:xfrm>
              <a:off x="1120783" y="1651841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1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655" name="Google Shape;7655;p105"/>
            <p:cNvSpPr/>
            <p:nvPr/>
          </p:nvSpPr>
          <p:spPr>
            <a:xfrm>
              <a:off x="1123539" y="1651895"/>
              <a:ext cx="543" cy="14"/>
            </a:xfrm>
            <a:custGeom>
              <a:avLst/>
              <a:gdLst/>
              <a:ahLst/>
              <a:cxnLst/>
              <a:rect l="l" t="t" r="r" b="b"/>
              <a:pathLst>
                <a:path w="40" h="1" extrusionOk="0">
                  <a:moveTo>
                    <a:pt x="1" y="0"/>
                  </a:moveTo>
                  <a:lnTo>
                    <a:pt x="39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656" name="Google Shape;7656;p105"/>
            <p:cNvSpPr/>
            <p:nvPr/>
          </p:nvSpPr>
          <p:spPr>
            <a:xfrm>
              <a:off x="1119072" y="1651705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657" name="Google Shape;7657;p105"/>
            <p:cNvSpPr/>
            <p:nvPr/>
          </p:nvSpPr>
          <p:spPr>
            <a:xfrm>
              <a:off x="1543206" y="1679322"/>
              <a:ext cx="258" cy="434"/>
            </a:xfrm>
            <a:custGeom>
              <a:avLst/>
              <a:gdLst/>
              <a:ahLst/>
              <a:cxnLst/>
              <a:rect l="l" t="t" r="r" b="b"/>
              <a:pathLst>
                <a:path w="19" h="32" extrusionOk="0">
                  <a:moveTo>
                    <a:pt x="1" y="0"/>
                  </a:moveTo>
                  <a:lnTo>
                    <a:pt x="18" y="32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658" name="Google Shape;7658;p105"/>
            <p:cNvSpPr/>
            <p:nvPr/>
          </p:nvSpPr>
          <p:spPr>
            <a:xfrm>
              <a:off x="1543736" y="1680177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0" y="0"/>
                  </a:moveTo>
                  <a:lnTo>
                    <a:pt x="21" y="32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659" name="Google Shape;7659;p105"/>
            <p:cNvSpPr/>
            <p:nvPr/>
          </p:nvSpPr>
          <p:spPr>
            <a:xfrm>
              <a:off x="1542731" y="1678507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" y="1"/>
                  </a:moveTo>
                  <a:lnTo>
                    <a:pt x="18" y="29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660" name="Google Shape;7660;p105"/>
            <p:cNvSpPr/>
            <p:nvPr/>
          </p:nvSpPr>
          <p:spPr>
            <a:xfrm>
              <a:off x="1544251" y="1681032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0"/>
                  </a:moveTo>
                  <a:lnTo>
                    <a:pt x="22" y="28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661" name="Google Shape;7661;p105"/>
            <p:cNvSpPr/>
            <p:nvPr/>
          </p:nvSpPr>
          <p:spPr>
            <a:xfrm>
              <a:off x="1544876" y="1681888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0" y="0"/>
                  </a:moveTo>
                  <a:lnTo>
                    <a:pt x="21" y="28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662" name="Google Shape;7662;p105"/>
            <p:cNvSpPr/>
            <p:nvPr/>
          </p:nvSpPr>
          <p:spPr>
            <a:xfrm>
              <a:off x="1478333" y="1688541"/>
              <a:ext cx="530" cy="434"/>
            </a:xfrm>
            <a:custGeom>
              <a:avLst/>
              <a:gdLst/>
              <a:ahLst/>
              <a:cxnLst/>
              <a:rect l="l" t="t" r="r" b="b"/>
              <a:pathLst>
                <a:path w="39" h="32" extrusionOk="0">
                  <a:moveTo>
                    <a:pt x="0" y="32"/>
                  </a:moveTo>
                  <a:lnTo>
                    <a:pt x="39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663" name="Google Shape;7663;p105"/>
            <p:cNvSpPr/>
            <p:nvPr/>
          </p:nvSpPr>
          <p:spPr>
            <a:xfrm>
              <a:off x="1478944" y="1688011"/>
              <a:ext cx="489" cy="448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1" y="32"/>
                  </a:moveTo>
                  <a:lnTo>
                    <a:pt x="36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664" name="Google Shape;7664;p105"/>
            <p:cNvSpPr/>
            <p:nvPr/>
          </p:nvSpPr>
          <p:spPr>
            <a:xfrm>
              <a:off x="1542310" y="1677706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0" y="0"/>
                  </a:moveTo>
                  <a:lnTo>
                    <a:pt x="18" y="32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665" name="Google Shape;7665;p105"/>
            <p:cNvSpPr/>
            <p:nvPr/>
          </p:nvSpPr>
          <p:spPr>
            <a:xfrm>
              <a:off x="1539689" y="1670714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1" y="1"/>
                  </a:moveTo>
                  <a:lnTo>
                    <a:pt x="8" y="25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666" name="Google Shape;7666;p105"/>
            <p:cNvSpPr/>
            <p:nvPr/>
          </p:nvSpPr>
          <p:spPr>
            <a:xfrm>
              <a:off x="1539975" y="1671949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1"/>
                  </a:moveTo>
                  <a:lnTo>
                    <a:pt x="11" y="29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667" name="Google Shape;7667;p105"/>
            <p:cNvSpPr/>
            <p:nvPr/>
          </p:nvSpPr>
          <p:spPr>
            <a:xfrm>
              <a:off x="1477667" y="1689111"/>
              <a:ext cx="584" cy="489"/>
            </a:xfrm>
            <a:custGeom>
              <a:avLst/>
              <a:gdLst/>
              <a:ahLst/>
              <a:cxnLst/>
              <a:rect l="l" t="t" r="r" b="b"/>
              <a:pathLst>
                <a:path w="43" h="36" extrusionOk="0">
                  <a:moveTo>
                    <a:pt x="0" y="35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668" name="Google Shape;7668;p105"/>
            <p:cNvSpPr/>
            <p:nvPr/>
          </p:nvSpPr>
          <p:spPr>
            <a:xfrm>
              <a:off x="1034661" y="1534586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0" y="0"/>
                  </a:moveTo>
                  <a:cubicBezTo>
                    <a:pt x="18" y="4"/>
                    <a:pt x="32" y="4"/>
                    <a:pt x="49" y="7"/>
                  </a:cubicBezTo>
                  <a:cubicBezTo>
                    <a:pt x="32" y="4"/>
                    <a:pt x="18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669" name="Google Shape;7669;p105"/>
            <p:cNvSpPr/>
            <p:nvPr/>
          </p:nvSpPr>
          <p:spPr>
            <a:xfrm>
              <a:off x="1540165" y="1672614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1"/>
                  </a:moveTo>
                  <a:lnTo>
                    <a:pt x="11" y="29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670" name="Google Shape;7670;p105"/>
            <p:cNvSpPr/>
            <p:nvPr/>
          </p:nvSpPr>
          <p:spPr>
            <a:xfrm>
              <a:off x="1035462" y="1534721"/>
              <a:ext cx="638" cy="163"/>
            </a:xfrm>
            <a:custGeom>
              <a:avLst/>
              <a:gdLst/>
              <a:ahLst/>
              <a:cxnLst/>
              <a:rect l="l" t="t" r="r" b="b"/>
              <a:pathLst>
                <a:path w="47" h="12" extrusionOk="0">
                  <a:moveTo>
                    <a:pt x="1" y="1"/>
                  </a:moveTo>
                  <a:cubicBezTo>
                    <a:pt x="18" y="1"/>
                    <a:pt x="32" y="4"/>
                    <a:pt x="46" y="11"/>
                  </a:cubicBezTo>
                  <a:cubicBezTo>
                    <a:pt x="32" y="4"/>
                    <a:pt x="1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671" name="Google Shape;7671;p105"/>
            <p:cNvSpPr/>
            <p:nvPr/>
          </p:nvSpPr>
          <p:spPr>
            <a:xfrm>
              <a:off x="1539839" y="1671338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lnTo>
                    <a:pt x="7" y="25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672" name="Google Shape;7672;p105"/>
            <p:cNvSpPr/>
            <p:nvPr/>
          </p:nvSpPr>
          <p:spPr>
            <a:xfrm>
              <a:off x="1539554" y="1670103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cubicBezTo>
                    <a:pt x="0" y="7"/>
                    <a:pt x="4" y="18"/>
                    <a:pt x="7" y="25"/>
                  </a:cubicBezTo>
                  <a:cubicBezTo>
                    <a:pt x="4" y="18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673" name="Google Shape;7673;p105"/>
            <p:cNvSpPr/>
            <p:nvPr/>
          </p:nvSpPr>
          <p:spPr>
            <a:xfrm>
              <a:off x="1033710" y="1534531"/>
              <a:ext cx="815" cy="68"/>
            </a:xfrm>
            <a:custGeom>
              <a:avLst/>
              <a:gdLst/>
              <a:ahLst/>
              <a:cxnLst/>
              <a:rect l="l" t="t" r="r" b="b"/>
              <a:pathLst>
                <a:path w="60" h="5" extrusionOk="0">
                  <a:moveTo>
                    <a:pt x="0" y="1"/>
                  </a:moveTo>
                  <a:cubicBezTo>
                    <a:pt x="18" y="1"/>
                    <a:pt x="39" y="1"/>
                    <a:pt x="60" y="4"/>
                  </a:cubicBezTo>
                  <a:cubicBezTo>
                    <a:pt x="39" y="1"/>
                    <a:pt x="2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674" name="Google Shape;7674;p105"/>
            <p:cNvSpPr/>
            <p:nvPr/>
          </p:nvSpPr>
          <p:spPr>
            <a:xfrm>
              <a:off x="1541210" y="1675425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1" y="0"/>
                  </a:moveTo>
                  <a:lnTo>
                    <a:pt x="15" y="32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675" name="Google Shape;7675;p105"/>
            <p:cNvSpPr/>
            <p:nvPr/>
          </p:nvSpPr>
          <p:spPr>
            <a:xfrm>
              <a:off x="1541550" y="1676185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0" y="0"/>
                  </a:moveTo>
                  <a:lnTo>
                    <a:pt x="14" y="28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676" name="Google Shape;7676;p105"/>
            <p:cNvSpPr/>
            <p:nvPr/>
          </p:nvSpPr>
          <p:spPr>
            <a:xfrm>
              <a:off x="1540884" y="1674705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0" y="1"/>
                  </a:moveTo>
                  <a:lnTo>
                    <a:pt x="14" y="29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677" name="Google Shape;7677;p105"/>
            <p:cNvSpPr/>
            <p:nvPr/>
          </p:nvSpPr>
          <p:spPr>
            <a:xfrm>
              <a:off x="1540640" y="1673999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0"/>
                  </a:moveTo>
                  <a:lnTo>
                    <a:pt x="11" y="28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678" name="Google Shape;7678;p105"/>
            <p:cNvSpPr/>
            <p:nvPr/>
          </p:nvSpPr>
          <p:spPr>
            <a:xfrm>
              <a:off x="1541930" y="1676946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0" y="0"/>
                  </a:moveTo>
                  <a:lnTo>
                    <a:pt x="14" y="32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679" name="Google Shape;7679;p105"/>
            <p:cNvSpPr/>
            <p:nvPr/>
          </p:nvSpPr>
          <p:spPr>
            <a:xfrm>
              <a:off x="1540409" y="1673280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0" y="1"/>
                  </a:moveTo>
                  <a:lnTo>
                    <a:pt x="11" y="29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680" name="Google Shape;7680;p105"/>
            <p:cNvSpPr/>
            <p:nvPr/>
          </p:nvSpPr>
          <p:spPr>
            <a:xfrm>
              <a:off x="1015408" y="1537953"/>
              <a:ext cx="964" cy="1303"/>
            </a:xfrm>
            <a:custGeom>
              <a:avLst/>
              <a:gdLst/>
              <a:ahLst/>
              <a:cxnLst/>
              <a:rect l="l" t="t" r="r" b="b"/>
              <a:pathLst>
                <a:path w="71" h="96" extrusionOk="0">
                  <a:moveTo>
                    <a:pt x="0" y="1"/>
                  </a:moveTo>
                  <a:cubicBezTo>
                    <a:pt x="25" y="36"/>
                    <a:pt x="49" y="67"/>
                    <a:pt x="70" y="95"/>
                  </a:cubicBezTo>
                  <a:cubicBezTo>
                    <a:pt x="49" y="67"/>
                    <a:pt x="25" y="3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681" name="Google Shape;7681;p105"/>
            <p:cNvSpPr/>
            <p:nvPr/>
          </p:nvSpPr>
          <p:spPr>
            <a:xfrm>
              <a:off x="1036181" y="1534871"/>
              <a:ext cx="964" cy="434"/>
            </a:xfrm>
            <a:custGeom>
              <a:avLst/>
              <a:gdLst/>
              <a:ahLst/>
              <a:cxnLst/>
              <a:rect l="l" t="t" r="r" b="b"/>
              <a:pathLst>
                <a:path w="71" h="32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7"/>
                    <a:pt x="28" y="11"/>
                    <a:pt x="42" y="18"/>
                  </a:cubicBezTo>
                  <a:cubicBezTo>
                    <a:pt x="53" y="21"/>
                    <a:pt x="60" y="28"/>
                    <a:pt x="70" y="32"/>
                  </a:cubicBezTo>
                  <a:cubicBezTo>
                    <a:pt x="49" y="18"/>
                    <a:pt x="25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682" name="Google Shape;7682;p105"/>
            <p:cNvSpPr/>
            <p:nvPr/>
          </p:nvSpPr>
          <p:spPr>
            <a:xfrm>
              <a:off x="1072257" y="1586153"/>
              <a:ext cx="869" cy="638"/>
            </a:xfrm>
            <a:custGeom>
              <a:avLst/>
              <a:gdLst/>
              <a:ahLst/>
              <a:cxnLst/>
              <a:rect l="l" t="t" r="r" b="b"/>
              <a:pathLst>
                <a:path w="64" h="47" extrusionOk="0">
                  <a:moveTo>
                    <a:pt x="0" y="46"/>
                  </a:moveTo>
                  <a:lnTo>
                    <a:pt x="64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683" name="Google Shape;7683;p105"/>
            <p:cNvSpPr/>
            <p:nvPr/>
          </p:nvSpPr>
          <p:spPr>
            <a:xfrm>
              <a:off x="1073357" y="1585447"/>
              <a:ext cx="774" cy="530"/>
            </a:xfrm>
            <a:custGeom>
              <a:avLst/>
              <a:gdLst/>
              <a:ahLst/>
              <a:cxnLst/>
              <a:rect l="l" t="t" r="r" b="b"/>
              <a:pathLst>
                <a:path w="57" h="39" extrusionOk="0">
                  <a:moveTo>
                    <a:pt x="56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684" name="Google Shape;7684;p105"/>
            <p:cNvSpPr/>
            <p:nvPr/>
          </p:nvSpPr>
          <p:spPr>
            <a:xfrm>
              <a:off x="1075257" y="1584116"/>
              <a:ext cx="774" cy="530"/>
            </a:xfrm>
            <a:custGeom>
              <a:avLst/>
              <a:gdLst/>
              <a:ahLst/>
              <a:cxnLst/>
              <a:rect l="l" t="t" r="r" b="b"/>
              <a:pathLst>
                <a:path w="57" h="39" extrusionOk="0">
                  <a:moveTo>
                    <a:pt x="56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685" name="Google Shape;7685;p105"/>
            <p:cNvSpPr/>
            <p:nvPr/>
          </p:nvSpPr>
          <p:spPr>
            <a:xfrm>
              <a:off x="1006379" y="1526928"/>
              <a:ext cx="1385" cy="3055"/>
            </a:xfrm>
            <a:custGeom>
              <a:avLst/>
              <a:gdLst/>
              <a:ahLst/>
              <a:cxnLst/>
              <a:rect l="l" t="t" r="r" b="b"/>
              <a:pathLst>
                <a:path w="102" h="225" extrusionOk="0">
                  <a:moveTo>
                    <a:pt x="0" y="1"/>
                  </a:moveTo>
                  <a:cubicBezTo>
                    <a:pt x="70" y="50"/>
                    <a:pt x="102" y="158"/>
                    <a:pt x="102" y="225"/>
                  </a:cubicBezTo>
                  <a:cubicBezTo>
                    <a:pt x="102" y="158"/>
                    <a:pt x="70" y="4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686" name="Google Shape;7686;p105"/>
            <p:cNvSpPr/>
            <p:nvPr/>
          </p:nvSpPr>
          <p:spPr>
            <a:xfrm>
              <a:off x="1074348" y="1584822"/>
              <a:ext cx="679" cy="448"/>
            </a:xfrm>
            <a:custGeom>
              <a:avLst/>
              <a:gdLst/>
              <a:ahLst/>
              <a:cxnLst/>
              <a:rect l="l" t="t" r="r" b="b"/>
              <a:pathLst>
                <a:path w="50" h="33" extrusionOk="0">
                  <a:moveTo>
                    <a:pt x="50" y="1"/>
                  </a:moveTo>
                  <a:lnTo>
                    <a:pt x="1" y="32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687" name="Google Shape;7687;p105"/>
            <p:cNvSpPr/>
            <p:nvPr/>
          </p:nvSpPr>
          <p:spPr>
            <a:xfrm>
              <a:off x="1417248" y="166991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688" name="Google Shape;7688;p105"/>
            <p:cNvSpPr/>
            <p:nvPr/>
          </p:nvSpPr>
          <p:spPr>
            <a:xfrm>
              <a:off x="1416677" y="1669532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689" name="Google Shape;7689;p105"/>
            <p:cNvSpPr/>
            <p:nvPr/>
          </p:nvSpPr>
          <p:spPr>
            <a:xfrm>
              <a:off x="1341010" y="1647374"/>
              <a:ext cx="2485" cy="1208"/>
            </a:xfrm>
            <a:custGeom>
              <a:avLst/>
              <a:gdLst/>
              <a:ahLst/>
              <a:cxnLst/>
              <a:rect l="l" t="t" r="r" b="b"/>
              <a:pathLst>
                <a:path w="183" h="89" extrusionOk="0">
                  <a:moveTo>
                    <a:pt x="182" y="88"/>
                  </a:moveTo>
                  <a:cubicBezTo>
                    <a:pt x="123" y="57"/>
                    <a:pt x="63" y="25"/>
                    <a:pt x="0" y="1"/>
                  </a:cubicBezTo>
                  <a:cubicBezTo>
                    <a:pt x="63" y="25"/>
                    <a:pt x="123" y="57"/>
                    <a:pt x="182" y="88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690" name="Google Shape;7690;p105"/>
            <p:cNvSpPr/>
            <p:nvPr/>
          </p:nvSpPr>
          <p:spPr>
            <a:xfrm>
              <a:off x="992313" y="1527457"/>
              <a:ext cx="5187" cy="2580"/>
            </a:xfrm>
            <a:custGeom>
              <a:avLst/>
              <a:gdLst/>
              <a:ahLst/>
              <a:cxnLst/>
              <a:rect l="l" t="t" r="r" b="b"/>
              <a:pathLst>
                <a:path w="382" h="190" extrusionOk="0">
                  <a:moveTo>
                    <a:pt x="382" y="49"/>
                  </a:moveTo>
                  <a:cubicBezTo>
                    <a:pt x="266" y="189"/>
                    <a:pt x="28" y="21"/>
                    <a:pt x="0" y="0"/>
                  </a:cubicBezTo>
                  <a:cubicBezTo>
                    <a:pt x="28" y="21"/>
                    <a:pt x="266" y="189"/>
                    <a:pt x="382" y="49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691" name="Google Shape;7691;p105"/>
            <p:cNvSpPr/>
            <p:nvPr/>
          </p:nvSpPr>
          <p:spPr>
            <a:xfrm>
              <a:off x="1416012" y="1669057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692" name="Google Shape;7692;p105"/>
            <p:cNvSpPr/>
            <p:nvPr/>
          </p:nvSpPr>
          <p:spPr>
            <a:xfrm>
              <a:off x="1417872" y="167033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1"/>
                  </a:moveTo>
                  <a:lnTo>
                    <a:pt x="4" y="8"/>
                  </a:ln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693" name="Google Shape;7693;p105"/>
            <p:cNvSpPr/>
            <p:nvPr/>
          </p:nvSpPr>
          <p:spPr>
            <a:xfrm>
              <a:off x="1037458" y="1535536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694" name="Google Shape;7694;p105"/>
            <p:cNvSpPr/>
            <p:nvPr/>
          </p:nvSpPr>
          <p:spPr>
            <a:xfrm>
              <a:off x="1037173" y="1535292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" y="1"/>
                  </a:moveTo>
                  <a:cubicBezTo>
                    <a:pt x="4" y="4"/>
                    <a:pt x="8" y="8"/>
                    <a:pt x="15" y="11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695" name="Google Shape;7695;p105"/>
            <p:cNvSpPr/>
            <p:nvPr/>
          </p:nvSpPr>
          <p:spPr>
            <a:xfrm>
              <a:off x="1074443" y="15803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696" name="Google Shape;7696;p105"/>
            <p:cNvSpPr/>
            <p:nvPr/>
          </p:nvSpPr>
          <p:spPr>
            <a:xfrm>
              <a:off x="1370853" y="1652846"/>
              <a:ext cx="4766" cy="1385"/>
            </a:xfrm>
            <a:custGeom>
              <a:avLst/>
              <a:gdLst/>
              <a:ahLst/>
              <a:cxnLst/>
              <a:rect l="l" t="t" r="r" b="b"/>
              <a:pathLst>
                <a:path w="351" h="102" extrusionOk="0">
                  <a:moveTo>
                    <a:pt x="1" y="0"/>
                  </a:moveTo>
                  <a:cubicBezTo>
                    <a:pt x="120" y="25"/>
                    <a:pt x="235" y="60"/>
                    <a:pt x="351" y="102"/>
                  </a:cubicBezTo>
                  <a:lnTo>
                    <a:pt x="351" y="102"/>
                  </a:lnTo>
                  <a:cubicBezTo>
                    <a:pt x="235" y="60"/>
                    <a:pt x="120" y="2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697" name="Google Shape;7697;p105"/>
            <p:cNvSpPr/>
            <p:nvPr/>
          </p:nvSpPr>
          <p:spPr>
            <a:xfrm>
              <a:off x="1132813" y="1645052"/>
              <a:ext cx="202889" cy="1100"/>
            </a:xfrm>
            <a:custGeom>
              <a:avLst/>
              <a:gdLst/>
              <a:ahLst/>
              <a:cxnLst/>
              <a:rect l="l" t="t" r="r" b="b"/>
              <a:pathLst>
                <a:path w="14943" h="81" extrusionOk="0">
                  <a:moveTo>
                    <a:pt x="1" y="81"/>
                  </a:moveTo>
                  <a:lnTo>
                    <a:pt x="14942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698" name="Google Shape;7698;p105"/>
            <p:cNvSpPr/>
            <p:nvPr/>
          </p:nvSpPr>
          <p:spPr>
            <a:xfrm>
              <a:off x="1415496" y="166871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699" name="Google Shape;7699;p105"/>
            <p:cNvSpPr/>
            <p:nvPr/>
          </p:nvSpPr>
          <p:spPr>
            <a:xfrm>
              <a:off x="1075678" y="1581930"/>
              <a:ext cx="1113" cy="1439"/>
            </a:xfrm>
            <a:custGeom>
              <a:avLst/>
              <a:gdLst/>
              <a:ahLst/>
              <a:cxnLst/>
              <a:rect l="l" t="t" r="r" b="b"/>
              <a:pathLst>
                <a:path w="82" h="106" extrusionOk="0">
                  <a:moveTo>
                    <a:pt x="1" y="0"/>
                  </a:moveTo>
                  <a:cubicBezTo>
                    <a:pt x="36" y="35"/>
                    <a:pt x="78" y="81"/>
                    <a:pt x="78" y="105"/>
                  </a:cubicBezTo>
                  <a:cubicBezTo>
                    <a:pt x="81" y="81"/>
                    <a:pt x="36" y="3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700" name="Google Shape;7700;p105"/>
            <p:cNvSpPr/>
            <p:nvPr/>
          </p:nvSpPr>
          <p:spPr>
            <a:xfrm>
              <a:off x="1457410" y="169937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"/>
                  </a:moveTo>
                  <a:lnTo>
                    <a:pt x="1" y="15"/>
                  </a:lnTo>
                  <a:cubicBezTo>
                    <a:pt x="1" y="11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701" name="Google Shape;7701;p105"/>
            <p:cNvSpPr/>
            <p:nvPr/>
          </p:nvSpPr>
          <p:spPr>
            <a:xfrm>
              <a:off x="1456649" y="1702091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702" name="Google Shape;7702;p105"/>
            <p:cNvSpPr/>
            <p:nvPr/>
          </p:nvSpPr>
          <p:spPr>
            <a:xfrm>
              <a:off x="1457152" y="1701467"/>
              <a:ext cx="136" cy="163"/>
            </a:xfrm>
            <a:custGeom>
              <a:avLst/>
              <a:gdLst/>
              <a:ahLst/>
              <a:cxnLst/>
              <a:rect l="l" t="t" r="r" b="b"/>
              <a:pathLst>
                <a:path w="10" h="12" extrusionOk="0">
                  <a:moveTo>
                    <a:pt x="9" y="1"/>
                  </a:moveTo>
                  <a:cubicBezTo>
                    <a:pt x="6" y="4"/>
                    <a:pt x="1" y="12"/>
                    <a:pt x="1" y="12"/>
                  </a:cubicBezTo>
                  <a:cubicBezTo>
                    <a:pt x="2" y="12"/>
                    <a:pt x="2" y="12"/>
                    <a:pt x="2" y="11"/>
                  </a:cubicBezTo>
                  <a:cubicBezTo>
                    <a:pt x="6" y="8"/>
                    <a:pt x="9" y="4"/>
                    <a:pt x="9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703" name="Google Shape;7703;p105"/>
            <p:cNvSpPr/>
            <p:nvPr/>
          </p:nvSpPr>
          <p:spPr>
            <a:xfrm>
              <a:off x="1456935" y="1701806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704" name="Google Shape;7704;p105"/>
            <p:cNvSpPr/>
            <p:nvPr/>
          </p:nvSpPr>
          <p:spPr>
            <a:xfrm>
              <a:off x="1457464" y="170009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lnTo>
                    <a:pt x="0" y="14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705" name="Google Shape;7705;p105"/>
            <p:cNvSpPr/>
            <p:nvPr/>
          </p:nvSpPr>
          <p:spPr>
            <a:xfrm>
              <a:off x="1457369" y="1701181"/>
              <a:ext cx="54" cy="122"/>
            </a:xfrm>
            <a:custGeom>
              <a:avLst/>
              <a:gdLst/>
              <a:ahLst/>
              <a:cxnLst/>
              <a:rect l="l" t="t" r="r" b="b"/>
              <a:pathLst>
                <a:path w="4" h="9" extrusionOk="0">
                  <a:moveTo>
                    <a:pt x="4" y="1"/>
                  </a:moveTo>
                  <a:cubicBezTo>
                    <a:pt x="2" y="3"/>
                    <a:pt x="1" y="6"/>
                    <a:pt x="1" y="7"/>
                  </a:cubicBezTo>
                  <a:lnTo>
                    <a:pt x="1" y="7"/>
                  </a:lnTo>
                  <a:cubicBezTo>
                    <a:pt x="1" y="6"/>
                    <a:pt x="4" y="3"/>
                    <a:pt x="4" y="1"/>
                  </a:cubicBezTo>
                  <a:close/>
                  <a:moveTo>
                    <a:pt x="1" y="7"/>
                  </a:moveTo>
                  <a:lnTo>
                    <a:pt x="1" y="7"/>
                  </a:ln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0" y="9"/>
                    <a:pt x="0" y="8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706" name="Google Shape;7706;p105"/>
            <p:cNvSpPr/>
            <p:nvPr/>
          </p:nvSpPr>
          <p:spPr>
            <a:xfrm>
              <a:off x="1539174" y="1665921"/>
              <a:ext cx="14" cy="285"/>
            </a:xfrm>
            <a:custGeom>
              <a:avLst/>
              <a:gdLst/>
              <a:ahLst/>
              <a:cxnLst/>
              <a:rect l="l" t="t" r="r" b="b"/>
              <a:pathLst>
                <a:path w="1" h="21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707" name="Google Shape;7707;p105"/>
            <p:cNvSpPr/>
            <p:nvPr/>
          </p:nvSpPr>
          <p:spPr>
            <a:xfrm>
              <a:off x="1536512" y="1661494"/>
              <a:ext cx="2865" cy="530"/>
            </a:xfrm>
            <a:custGeom>
              <a:avLst/>
              <a:gdLst/>
              <a:ahLst/>
              <a:cxnLst/>
              <a:rect l="l" t="t" r="r" b="b"/>
              <a:pathLst>
                <a:path w="211" h="39" extrusionOk="0">
                  <a:moveTo>
                    <a:pt x="0" y="0"/>
                  </a:moveTo>
                  <a:lnTo>
                    <a:pt x="0" y="0"/>
                  </a:lnTo>
                  <a:cubicBezTo>
                    <a:pt x="81" y="7"/>
                    <a:pt x="196" y="14"/>
                    <a:pt x="210" y="39"/>
                  </a:cubicBezTo>
                  <a:cubicBezTo>
                    <a:pt x="196" y="14"/>
                    <a:pt x="81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708" name="Google Shape;7708;p105"/>
            <p:cNvSpPr/>
            <p:nvPr/>
          </p:nvSpPr>
          <p:spPr>
            <a:xfrm>
              <a:off x="1477423" y="168968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7"/>
                  </a:moveTo>
                  <a:lnTo>
                    <a:pt x="1" y="7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709" name="Google Shape;7709;p105"/>
            <p:cNvSpPr/>
            <p:nvPr/>
          </p:nvSpPr>
          <p:spPr>
            <a:xfrm>
              <a:off x="1428843" y="170332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710" name="Google Shape;7710;p105"/>
            <p:cNvSpPr/>
            <p:nvPr/>
          </p:nvSpPr>
          <p:spPr>
            <a:xfrm>
              <a:off x="1428897" y="170422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0" y="8"/>
                    <a:pt x="0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711" name="Google Shape;7711;p105"/>
            <p:cNvSpPr/>
            <p:nvPr/>
          </p:nvSpPr>
          <p:spPr>
            <a:xfrm>
              <a:off x="1428992" y="1705038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0" y="0"/>
                  </a:lnTo>
                  <a:cubicBezTo>
                    <a:pt x="4" y="7"/>
                    <a:pt x="4" y="14"/>
                    <a:pt x="7" y="18"/>
                  </a:cubicBezTo>
                  <a:cubicBezTo>
                    <a:pt x="7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712" name="Google Shape;7712;p105"/>
            <p:cNvSpPr/>
            <p:nvPr/>
          </p:nvSpPr>
          <p:spPr>
            <a:xfrm>
              <a:off x="1456269" y="170237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713" name="Google Shape;7713;p105"/>
            <p:cNvSpPr/>
            <p:nvPr/>
          </p:nvSpPr>
          <p:spPr>
            <a:xfrm>
              <a:off x="1429223" y="170589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4"/>
                    <a:pt x="4" y="7"/>
                    <a:pt x="4" y="11"/>
                  </a:cubicBezTo>
                  <a:cubicBezTo>
                    <a:pt x="4" y="7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714" name="Google Shape;7714;p105"/>
            <p:cNvSpPr/>
            <p:nvPr/>
          </p:nvSpPr>
          <p:spPr>
            <a:xfrm>
              <a:off x="1428897" y="1702227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715" name="Google Shape;7715;p105"/>
            <p:cNvSpPr/>
            <p:nvPr/>
          </p:nvSpPr>
          <p:spPr>
            <a:xfrm>
              <a:off x="1455794" y="1702702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716" name="Google Shape;7716;p105"/>
            <p:cNvSpPr/>
            <p:nvPr/>
          </p:nvSpPr>
          <p:spPr>
            <a:xfrm>
              <a:off x="1429562" y="170665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cubicBezTo>
                    <a:pt x="4" y="7"/>
                    <a:pt x="4" y="11"/>
                    <a:pt x="7" y="14"/>
                  </a:cubicBezTo>
                  <a:cubicBezTo>
                    <a:pt x="7" y="11"/>
                    <a:pt x="4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717" name="Google Shape;7717;p105"/>
            <p:cNvSpPr/>
            <p:nvPr/>
          </p:nvSpPr>
          <p:spPr>
            <a:xfrm>
              <a:off x="1455224" y="1703042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718" name="Google Shape;7718;p105"/>
            <p:cNvSpPr/>
            <p:nvPr/>
          </p:nvSpPr>
          <p:spPr>
            <a:xfrm>
              <a:off x="1482080" y="1685595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18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719" name="Google Shape;7719;p105"/>
            <p:cNvSpPr/>
            <p:nvPr/>
          </p:nvSpPr>
          <p:spPr>
            <a:xfrm>
              <a:off x="1539174" y="1665486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720" name="Google Shape;7720;p105"/>
            <p:cNvSpPr/>
            <p:nvPr/>
          </p:nvSpPr>
          <p:spPr>
            <a:xfrm>
              <a:off x="1539174" y="166687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0"/>
                  </a:moveTo>
                  <a:lnTo>
                    <a:pt x="0" y="21"/>
                  </a:ln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721" name="Google Shape;7721;p105"/>
            <p:cNvSpPr/>
            <p:nvPr/>
          </p:nvSpPr>
          <p:spPr>
            <a:xfrm>
              <a:off x="1539174" y="166639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722" name="Google Shape;7722;p105"/>
            <p:cNvSpPr/>
            <p:nvPr/>
          </p:nvSpPr>
          <p:spPr>
            <a:xfrm>
              <a:off x="1485217" y="1683409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723" name="Google Shape;7723;p105"/>
            <p:cNvSpPr/>
            <p:nvPr/>
          </p:nvSpPr>
          <p:spPr>
            <a:xfrm>
              <a:off x="1485407" y="168335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724" name="Google Shape;7724;p105"/>
            <p:cNvSpPr/>
            <p:nvPr/>
          </p:nvSpPr>
          <p:spPr>
            <a:xfrm>
              <a:off x="1480139" y="1687115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0" y="25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725" name="Google Shape;7725;p105"/>
            <p:cNvSpPr/>
            <p:nvPr/>
          </p:nvSpPr>
          <p:spPr>
            <a:xfrm>
              <a:off x="1539174" y="166505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726" name="Google Shape;7726;p105"/>
            <p:cNvSpPr/>
            <p:nvPr/>
          </p:nvSpPr>
          <p:spPr>
            <a:xfrm>
              <a:off x="1485556" y="168325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727" name="Google Shape;7727;p105"/>
            <p:cNvSpPr/>
            <p:nvPr/>
          </p:nvSpPr>
          <p:spPr>
            <a:xfrm>
              <a:off x="1483845" y="1684264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728" name="Google Shape;7728;p105"/>
            <p:cNvSpPr/>
            <p:nvPr/>
          </p:nvSpPr>
          <p:spPr>
            <a:xfrm>
              <a:off x="1484646" y="1683789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7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729" name="Google Shape;7729;p105"/>
            <p:cNvSpPr/>
            <p:nvPr/>
          </p:nvSpPr>
          <p:spPr>
            <a:xfrm>
              <a:off x="1484415" y="1683924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730" name="Google Shape;7730;p105"/>
            <p:cNvSpPr/>
            <p:nvPr/>
          </p:nvSpPr>
          <p:spPr>
            <a:xfrm>
              <a:off x="1484130" y="1684115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731" name="Google Shape;7731;p105"/>
            <p:cNvSpPr/>
            <p:nvPr/>
          </p:nvSpPr>
          <p:spPr>
            <a:xfrm>
              <a:off x="1485026" y="1683544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732" name="Google Shape;7732;p105"/>
            <p:cNvSpPr/>
            <p:nvPr/>
          </p:nvSpPr>
          <p:spPr>
            <a:xfrm>
              <a:off x="1539309" y="1668392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1" y="0"/>
                  </a:moveTo>
                  <a:cubicBezTo>
                    <a:pt x="1" y="7"/>
                    <a:pt x="1" y="18"/>
                    <a:pt x="4" y="25"/>
                  </a:cubicBez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733" name="Google Shape;7733;p105"/>
            <p:cNvSpPr/>
            <p:nvPr/>
          </p:nvSpPr>
          <p:spPr>
            <a:xfrm>
              <a:off x="1539214" y="166734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lnTo>
                    <a:pt x="1" y="21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734" name="Google Shape;7734;p105"/>
            <p:cNvSpPr/>
            <p:nvPr/>
          </p:nvSpPr>
          <p:spPr>
            <a:xfrm>
              <a:off x="1484836" y="1683639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735" name="Google Shape;7735;p105"/>
            <p:cNvSpPr/>
            <p:nvPr/>
          </p:nvSpPr>
          <p:spPr>
            <a:xfrm>
              <a:off x="1485692" y="168316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736" name="Google Shape;7736;p105"/>
            <p:cNvSpPr/>
            <p:nvPr/>
          </p:nvSpPr>
          <p:spPr>
            <a:xfrm>
              <a:off x="1539269" y="166786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737" name="Google Shape;7737;p105"/>
            <p:cNvSpPr/>
            <p:nvPr/>
          </p:nvSpPr>
          <p:spPr>
            <a:xfrm>
              <a:off x="1485787" y="168316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738" name="Google Shape;7738;p105"/>
            <p:cNvSpPr/>
            <p:nvPr/>
          </p:nvSpPr>
          <p:spPr>
            <a:xfrm>
              <a:off x="1539269" y="1663300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4" y="0"/>
                  </a:moveTo>
                  <a:cubicBezTo>
                    <a:pt x="0" y="14"/>
                    <a:pt x="0" y="28"/>
                    <a:pt x="0" y="42"/>
                  </a:cubicBezTo>
                  <a:cubicBezTo>
                    <a:pt x="0" y="28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739" name="Google Shape;7739;p105"/>
            <p:cNvSpPr/>
            <p:nvPr/>
          </p:nvSpPr>
          <p:spPr>
            <a:xfrm>
              <a:off x="1539269" y="166391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740" name="Google Shape;7740;p105"/>
            <p:cNvSpPr/>
            <p:nvPr/>
          </p:nvSpPr>
          <p:spPr>
            <a:xfrm>
              <a:off x="1529099" y="1659634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0" y="4"/>
                  </a:moveTo>
                  <a:cubicBezTo>
                    <a:pt x="4" y="1"/>
                    <a:pt x="11" y="1"/>
                    <a:pt x="18" y="1"/>
                  </a:cubicBezTo>
                  <a:cubicBezTo>
                    <a:pt x="11" y="1"/>
                    <a:pt x="4" y="1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741" name="Google Shape;7741;p105"/>
            <p:cNvSpPr/>
            <p:nvPr/>
          </p:nvSpPr>
          <p:spPr>
            <a:xfrm>
              <a:off x="1482460" y="1685309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742" name="Google Shape;7742;p105"/>
            <p:cNvSpPr/>
            <p:nvPr/>
          </p:nvSpPr>
          <p:spPr>
            <a:xfrm>
              <a:off x="1482840" y="168502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743" name="Google Shape;7743;p105"/>
            <p:cNvSpPr/>
            <p:nvPr/>
          </p:nvSpPr>
          <p:spPr>
            <a:xfrm>
              <a:off x="1481605" y="1685975"/>
              <a:ext cx="353" cy="244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1" y="18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744" name="Google Shape;7744;p105"/>
            <p:cNvSpPr/>
            <p:nvPr/>
          </p:nvSpPr>
          <p:spPr>
            <a:xfrm>
              <a:off x="1539214" y="1664672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745" name="Google Shape;7745;p105"/>
            <p:cNvSpPr/>
            <p:nvPr/>
          </p:nvSpPr>
          <p:spPr>
            <a:xfrm>
              <a:off x="1539214" y="1664291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746" name="Google Shape;7746;p105"/>
            <p:cNvSpPr/>
            <p:nvPr/>
          </p:nvSpPr>
          <p:spPr>
            <a:xfrm>
              <a:off x="1479568" y="1687536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0" y="29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747" name="Google Shape;7747;p105"/>
            <p:cNvSpPr/>
            <p:nvPr/>
          </p:nvSpPr>
          <p:spPr>
            <a:xfrm>
              <a:off x="1485882" y="168312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748" name="Google Shape;7748;p105"/>
            <p:cNvSpPr/>
            <p:nvPr/>
          </p:nvSpPr>
          <p:spPr>
            <a:xfrm>
              <a:off x="1486167" y="16830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749" name="Google Shape;7749;p105"/>
            <p:cNvSpPr/>
            <p:nvPr/>
          </p:nvSpPr>
          <p:spPr>
            <a:xfrm>
              <a:off x="1485977" y="1683123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750" name="Google Shape;7750;p105"/>
            <p:cNvSpPr/>
            <p:nvPr/>
          </p:nvSpPr>
          <p:spPr>
            <a:xfrm>
              <a:off x="1481184" y="1686301"/>
              <a:ext cx="339" cy="299"/>
            </a:xfrm>
            <a:custGeom>
              <a:avLst/>
              <a:gdLst/>
              <a:ahLst/>
              <a:cxnLst/>
              <a:rect l="l" t="t" r="r" b="b"/>
              <a:pathLst>
                <a:path w="25" h="22" extrusionOk="0">
                  <a:moveTo>
                    <a:pt x="0" y="22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751" name="Google Shape;7751;p105"/>
            <p:cNvSpPr/>
            <p:nvPr/>
          </p:nvSpPr>
          <p:spPr>
            <a:xfrm>
              <a:off x="1486031" y="168306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752" name="Google Shape;7752;p105"/>
            <p:cNvSpPr/>
            <p:nvPr/>
          </p:nvSpPr>
          <p:spPr>
            <a:xfrm>
              <a:off x="1486072" y="1683069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753" name="Google Shape;7753;p105"/>
            <p:cNvSpPr/>
            <p:nvPr/>
          </p:nvSpPr>
          <p:spPr>
            <a:xfrm>
              <a:off x="1480654" y="1686681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1" y="25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754" name="Google Shape;7754;p105"/>
            <p:cNvSpPr/>
            <p:nvPr/>
          </p:nvSpPr>
          <p:spPr>
            <a:xfrm>
              <a:off x="1483221" y="1684739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755" name="Google Shape;7755;p105"/>
            <p:cNvSpPr/>
            <p:nvPr/>
          </p:nvSpPr>
          <p:spPr>
            <a:xfrm>
              <a:off x="1539364" y="1668962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cubicBezTo>
                    <a:pt x="0" y="7"/>
                    <a:pt x="4" y="14"/>
                    <a:pt x="4" y="25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756" name="Google Shape;7756;p105"/>
            <p:cNvSpPr/>
            <p:nvPr/>
          </p:nvSpPr>
          <p:spPr>
            <a:xfrm>
              <a:off x="1483560" y="1684495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757" name="Google Shape;7757;p105"/>
            <p:cNvSpPr/>
            <p:nvPr/>
          </p:nvSpPr>
          <p:spPr>
            <a:xfrm>
              <a:off x="1539459" y="1669532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lnTo>
                    <a:pt x="4" y="25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758" name="Google Shape;7758;p105"/>
            <p:cNvSpPr/>
            <p:nvPr/>
          </p:nvSpPr>
          <p:spPr>
            <a:xfrm>
              <a:off x="1979940" y="1694338"/>
              <a:ext cx="92083" cy="65769"/>
            </a:xfrm>
            <a:custGeom>
              <a:avLst/>
              <a:gdLst/>
              <a:ahLst/>
              <a:cxnLst/>
              <a:rect l="l" t="t" r="r" b="b"/>
              <a:pathLst>
                <a:path w="6782" h="4844" extrusionOk="0">
                  <a:moveTo>
                    <a:pt x="669" y="1"/>
                  </a:moveTo>
                  <a:cubicBezTo>
                    <a:pt x="606" y="1"/>
                    <a:pt x="585" y="25"/>
                    <a:pt x="547" y="88"/>
                  </a:cubicBezTo>
                  <a:cubicBezTo>
                    <a:pt x="498" y="165"/>
                    <a:pt x="428" y="274"/>
                    <a:pt x="218" y="281"/>
                  </a:cubicBezTo>
                  <a:cubicBezTo>
                    <a:pt x="106" y="284"/>
                    <a:pt x="29" y="312"/>
                    <a:pt x="11" y="358"/>
                  </a:cubicBezTo>
                  <a:cubicBezTo>
                    <a:pt x="1" y="396"/>
                    <a:pt x="25" y="470"/>
                    <a:pt x="137" y="561"/>
                  </a:cubicBezTo>
                  <a:cubicBezTo>
                    <a:pt x="277" y="673"/>
                    <a:pt x="281" y="879"/>
                    <a:pt x="267" y="1058"/>
                  </a:cubicBezTo>
                  <a:lnTo>
                    <a:pt x="270" y="1058"/>
                  </a:lnTo>
                  <a:lnTo>
                    <a:pt x="277" y="1054"/>
                  </a:lnTo>
                  <a:cubicBezTo>
                    <a:pt x="281" y="1051"/>
                    <a:pt x="284" y="1047"/>
                    <a:pt x="288" y="1044"/>
                  </a:cubicBezTo>
                  <a:cubicBezTo>
                    <a:pt x="345" y="975"/>
                    <a:pt x="407" y="941"/>
                    <a:pt x="464" y="941"/>
                  </a:cubicBezTo>
                  <a:cubicBezTo>
                    <a:pt x="481" y="941"/>
                    <a:pt x="496" y="944"/>
                    <a:pt x="512" y="949"/>
                  </a:cubicBezTo>
                  <a:cubicBezTo>
                    <a:pt x="571" y="974"/>
                    <a:pt x="610" y="1037"/>
                    <a:pt x="603" y="1107"/>
                  </a:cubicBezTo>
                  <a:cubicBezTo>
                    <a:pt x="613" y="1121"/>
                    <a:pt x="655" y="1124"/>
                    <a:pt x="700" y="1124"/>
                  </a:cubicBezTo>
                  <a:cubicBezTo>
                    <a:pt x="734" y="1124"/>
                    <a:pt x="769" y="1122"/>
                    <a:pt x="792" y="1121"/>
                  </a:cubicBezTo>
                  <a:cubicBezTo>
                    <a:pt x="820" y="1121"/>
                    <a:pt x="848" y="1117"/>
                    <a:pt x="872" y="1117"/>
                  </a:cubicBezTo>
                  <a:cubicBezTo>
                    <a:pt x="914" y="1117"/>
                    <a:pt x="960" y="1131"/>
                    <a:pt x="995" y="1159"/>
                  </a:cubicBezTo>
                  <a:lnTo>
                    <a:pt x="998" y="1159"/>
                  </a:lnTo>
                  <a:cubicBezTo>
                    <a:pt x="1016" y="1152"/>
                    <a:pt x="1033" y="1142"/>
                    <a:pt x="1051" y="1131"/>
                  </a:cubicBezTo>
                  <a:cubicBezTo>
                    <a:pt x="1110" y="1087"/>
                    <a:pt x="1181" y="1064"/>
                    <a:pt x="1253" y="1064"/>
                  </a:cubicBezTo>
                  <a:cubicBezTo>
                    <a:pt x="1300" y="1064"/>
                    <a:pt x="1346" y="1074"/>
                    <a:pt x="1390" y="1093"/>
                  </a:cubicBezTo>
                  <a:cubicBezTo>
                    <a:pt x="1450" y="1117"/>
                    <a:pt x="1488" y="1177"/>
                    <a:pt x="1488" y="1243"/>
                  </a:cubicBezTo>
                  <a:cubicBezTo>
                    <a:pt x="1506" y="1254"/>
                    <a:pt x="1527" y="1261"/>
                    <a:pt x="1544" y="1264"/>
                  </a:cubicBezTo>
                  <a:cubicBezTo>
                    <a:pt x="1593" y="1282"/>
                    <a:pt x="1653" y="1303"/>
                    <a:pt x="1667" y="1362"/>
                  </a:cubicBezTo>
                  <a:cubicBezTo>
                    <a:pt x="1684" y="1422"/>
                    <a:pt x="1639" y="1471"/>
                    <a:pt x="1607" y="1506"/>
                  </a:cubicBezTo>
                  <a:cubicBezTo>
                    <a:pt x="1541" y="1565"/>
                    <a:pt x="1471" y="1618"/>
                    <a:pt x="1394" y="1663"/>
                  </a:cubicBezTo>
                  <a:cubicBezTo>
                    <a:pt x="1327" y="1709"/>
                    <a:pt x="1271" y="1740"/>
                    <a:pt x="1271" y="1775"/>
                  </a:cubicBezTo>
                  <a:cubicBezTo>
                    <a:pt x="1278" y="1817"/>
                    <a:pt x="1289" y="1859"/>
                    <a:pt x="1306" y="1901"/>
                  </a:cubicBezTo>
                  <a:cubicBezTo>
                    <a:pt x="1348" y="2031"/>
                    <a:pt x="1415" y="2210"/>
                    <a:pt x="1292" y="2332"/>
                  </a:cubicBezTo>
                  <a:cubicBezTo>
                    <a:pt x="1247" y="2378"/>
                    <a:pt x="1250" y="2441"/>
                    <a:pt x="1261" y="2525"/>
                  </a:cubicBezTo>
                  <a:cubicBezTo>
                    <a:pt x="1271" y="2584"/>
                    <a:pt x="1278" y="2644"/>
                    <a:pt x="1240" y="2689"/>
                  </a:cubicBezTo>
                  <a:cubicBezTo>
                    <a:pt x="1215" y="2714"/>
                    <a:pt x="1180" y="2728"/>
                    <a:pt x="1145" y="2728"/>
                  </a:cubicBezTo>
                  <a:cubicBezTo>
                    <a:pt x="1058" y="2728"/>
                    <a:pt x="1012" y="2752"/>
                    <a:pt x="1009" y="2763"/>
                  </a:cubicBezTo>
                  <a:cubicBezTo>
                    <a:pt x="1009" y="2763"/>
                    <a:pt x="1009" y="2784"/>
                    <a:pt x="1054" y="2829"/>
                  </a:cubicBezTo>
                  <a:cubicBezTo>
                    <a:pt x="1250" y="3025"/>
                    <a:pt x="1303" y="3109"/>
                    <a:pt x="1275" y="3179"/>
                  </a:cubicBezTo>
                  <a:cubicBezTo>
                    <a:pt x="1259" y="3216"/>
                    <a:pt x="1222" y="3240"/>
                    <a:pt x="1182" y="3240"/>
                  </a:cubicBezTo>
                  <a:cubicBezTo>
                    <a:pt x="1177" y="3240"/>
                    <a:pt x="1172" y="3240"/>
                    <a:pt x="1166" y="3239"/>
                  </a:cubicBezTo>
                  <a:cubicBezTo>
                    <a:pt x="1152" y="3239"/>
                    <a:pt x="1128" y="3260"/>
                    <a:pt x="1110" y="3291"/>
                  </a:cubicBezTo>
                  <a:cubicBezTo>
                    <a:pt x="1086" y="3330"/>
                    <a:pt x="1072" y="3379"/>
                    <a:pt x="1079" y="3424"/>
                  </a:cubicBezTo>
                  <a:cubicBezTo>
                    <a:pt x="1086" y="3431"/>
                    <a:pt x="1103" y="3445"/>
                    <a:pt x="1121" y="3459"/>
                  </a:cubicBezTo>
                  <a:cubicBezTo>
                    <a:pt x="1208" y="3533"/>
                    <a:pt x="1317" y="3620"/>
                    <a:pt x="1292" y="3715"/>
                  </a:cubicBezTo>
                  <a:cubicBezTo>
                    <a:pt x="1282" y="3764"/>
                    <a:pt x="1236" y="3795"/>
                    <a:pt x="1163" y="3809"/>
                  </a:cubicBezTo>
                  <a:cubicBezTo>
                    <a:pt x="1040" y="3830"/>
                    <a:pt x="1009" y="3904"/>
                    <a:pt x="1002" y="4005"/>
                  </a:cubicBezTo>
                  <a:lnTo>
                    <a:pt x="1002" y="4079"/>
                  </a:lnTo>
                  <a:lnTo>
                    <a:pt x="1002" y="4082"/>
                  </a:lnTo>
                  <a:lnTo>
                    <a:pt x="1002" y="4089"/>
                  </a:lnTo>
                  <a:lnTo>
                    <a:pt x="1002" y="4093"/>
                  </a:lnTo>
                  <a:lnTo>
                    <a:pt x="1002" y="4096"/>
                  </a:lnTo>
                  <a:lnTo>
                    <a:pt x="1002" y="4103"/>
                  </a:lnTo>
                  <a:lnTo>
                    <a:pt x="1005" y="4110"/>
                  </a:lnTo>
                  <a:lnTo>
                    <a:pt x="1009" y="4118"/>
                  </a:lnTo>
                  <a:lnTo>
                    <a:pt x="1012" y="4128"/>
                  </a:lnTo>
                  <a:lnTo>
                    <a:pt x="1016" y="4135"/>
                  </a:lnTo>
                  <a:lnTo>
                    <a:pt x="1026" y="4153"/>
                  </a:lnTo>
                  <a:lnTo>
                    <a:pt x="1026" y="4156"/>
                  </a:lnTo>
                  <a:lnTo>
                    <a:pt x="1040" y="4184"/>
                  </a:lnTo>
                  <a:cubicBezTo>
                    <a:pt x="1072" y="4177"/>
                    <a:pt x="1103" y="4177"/>
                    <a:pt x="1131" y="4177"/>
                  </a:cubicBezTo>
                  <a:cubicBezTo>
                    <a:pt x="1138" y="4177"/>
                    <a:pt x="1145" y="4176"/>
                    <a:pt x="1152" y="4176"/>
                  </a:cubicBezTo>
                  <a:cubicBezTo>
                    <a:pt x="1211" y="4176"/>
                    <a:pt x="1271" y="4190"/>
                    <a:pt x="1327" y="4216"/>
                  </a:cubicBezTo>
                  <a:cubicBezTo>
                    <a:pt x="1436" y="4268"/>
                    <a:pt x="1516" y="4394"/>
                    <a:pt x="1604" y="4527"/>
                  </a:cubicBezTo>
                  <a:cubicBezTo>
                    <a:pt x="1704" y="4684"/>
                    <a:pt x="1804" y="4843"/>
                    <a:pt x="1934" y="4843"/>
                  </a:cubicBezTo>
                  <a:cubicBezTo>
                    <a:pt x="1941" y="4843"/>
                    <a:pt x="1947" y="4843"/>
                    <a:pt x="1954" y="4842"/>
                  </a:cubicBezTo>
                  <a:cubicBezTo>
                    <a:pt x="1986" y="4839"/>
                    <a:pt x="1986" y="4839"/>
                    <a:pt x="1989" y="4800"/>
                  </a:cubicBezTo>
                  <a:cubicBezTo>
                    <a:pt x="1996" y="4755"/>
                    <a:pt x="2014" y="4713"/>
                    <a:pt x="2045" y="4681"/>
                  </a:cubicBezTo>
                  <a:cubicBezTo>
                    <a:pt x="2086" y="4641"/>
                    <a:pt x="2136" y="4629"/>
                    <a:pt x="2190" y="4629"/>
                  </a:cubicBezTo>
                  <a:cubicBezTo>
                    <a:pt x="2224" y="4629"/>
                    <a:pt x="2259" y="4634"/>
                    <a:pt x="2294" y="4639"/>
                  </a:cubicBezTo>
                  <a:cubicBezTo>
                    <a:pt x="2332" y="4643"/>
                    <a:pt x="2371" y="4646"/>
                    <a:pt x="2406" y="4646"/>
                  </a:cubicBezTo>
                  <a:cubicBezTo>
                    <a:pt x="2434" y="4646"/>
                    <a:pt x="2465" y="4629"/>
                    <a:pt x="2511" y="4594"/>
                  </a:cubicBezTo>
                  <a:cubicBezTo>
                    <a:pt x="2623" y="4506"/>
                    <a:pt x="2763" y="4454"/>
                    <a:pt x="2906" y="4454"/>
                  </a:cubicBezTo>
                  <a:cubicBezTo>
                    <a:pt x="3032" y="4450"/>
                    <a:pt x="3137" y="4443"/>
                    <a:pt x="3235" y="4440"/>
                  </a:cubicBezTo>
                  <a:cubicBezTo>
                    <a:pt x="3335" y="4432"/>
                    <a:pt x="3427" y="4428"/>
                    <a:pt x="3517" y="4428"/>
                  </a:cubicBezTo>
                  <a:cubicBezTo>
                    <a:pt x="3547" y="4428"/>
                    <a:pt x="3577" y="4428"/>
                    <a:pt x="3606" y="4429"/>
                  </a:cubicBezTo>
                  <a:cubicBezTo>
                    <a:pt x="3616" y="4429"/>
                    <a:pt x="3626" y="4430"/>
                    <a:pt x="3635" y="4430"/>
                  </a:cubicBezTo>
                  <a:cubicBezTo>
                    <a:pt x="3795" y="4430"/>
                    <a:pt x="3902" y="4374"/>
                    <a:pt x="3936" y="4279"/>
                  </a:cubicBezTo>
                  <a:cubicBezTo>
                    <a:pt x="3995" y="4110"/>
                    <a:pt x="4184" y="3977"/>
                    <a:pt x="4419" y="3946"/>
                  </a:cubicBezTo>
                  <a:cubicBezTo>
                    <a:pt x="4538" y="3928"/>
                    <a:pt x="4548" y="3837"/>
                    <a:pt x="4559" y="3690"/>
                  </a:cubicBezTo>
                  <a:cubicBezTo>
                    <a:pt x="4559" y="3662"/>
                    <a:pt x="4562" y="3638"/>
                    <a:pt x="4566" y="3613"/>
                  </a:cubicBezTo>
                  <a:cubicBezTo>
                    <a:pt x="4576" y="3515"/>
                    <a:pt x="4692" y="3424"/>
                    <a:pt x="4818" y="3323"/>
                  </a:cubicBezTo>
                  <a:cubicBezTo>
                    <a:pt x="4874" y="3281"/>
                    <a:pt x="4961" y="3211"/>
                    <a:pt x="4972" y="3183"/>
                  </a:cubicBezTo>
                  <a:cubicBezTo>
                    <a:pt x="4965" y="3144"/>
                    <a:pt x="4954" y="3109"/>
                    <a:pt x="4944" y="3071"/>
                  </a:cubicBezTo>
                  <a:cubicBezTo>
                    <a:pt x="4895" y="2906"/>
                    <a:pt x="4814" y="2623"/>
                    <a:pt x="4986" y="2364"/>
                  </a:cubicBezTo>
                  <a:cubicBezTo>
                    <a:pt x="5073" y="2238"/>
                    <a:pt x="5178" y="2126"/>
                    <a:pt x="5297" y="2034"/>
                  </a:cubicBezTo>
                  <a:cubicBezTo>
                    <a:pt x="5388" y="1964"/>
                    <a:pt x="5430" y="1929"/>
                    <a:pt x="5430" y="1866"/>
                  </a:cubicBezTo>
                  <a:cubicBezTo>
                    <a:pt x="5430" y="1600"/>
                    <a:pt x="5822" y="1555"/>
                    <a:pt x="5991" y="1534"/>
                  </a:cubicBezTo>
                  <a:cubicBezTo>
                    <a:pt x="6134" y="1516"/>
                    <a:pt x="6222" y="1453"/>
                    <a:pt x="6320" y="1376"/>
                  </a:cubicBezTo>
                  <a:cubicBezTo>
                    <a:pt x="6397" y="1313"/>
                    <a:pt x="6481" y="1261"/>
                    <a:pt x="6572" y="1222"/>
                  </a:cubicBezTo>
                  <a:cubicBezTo>
                    <a:pt x="6722" y="1159"/>
                    <a:pt x="6782" y="1061"/>
                    <a:pt x="6764" y="893"/>
                  </a:cubicBezTo>
                  <a:lnTo>
                    <a:pt x="6432" y="893"/>
                  </a:lnTo>
                  <a:lnTo>
                    <a:pt x="6372" y="890"/>
                  </a:lnTo>
                  <a:lnTo>
                    <a:pt x="6358" y="890"/>
                  </a:lnTo>
                  <a:lnTo>
                    <a:pt x="6316" y="886"/>
                  </a:lnTo>
                  <a:lnTo>
                    <a:pt x="6299" y="886"/>
                  </a:lnTo>
                  <a:cubicBezTo>
                    <a:pt x="6281" y="883"/>
                    <a:pt x="6264" y="879"/>
                    <a:pt x="6246" y="876"/>
                  </a:cubicBezTo>
                  <a:cubicBezTo>
                    <a:pt x="6197" y="865"/>
                    <a:pt x="6131" y="855"/>
                    <a:pt x="6061" y="844"/>
                  </a:cubicBezTo>
                  <a:cubicBezTo>
                    <a:pt x="5819" y="809"/>
                    <a:pt x="5644" y="781"/>
                    <a:pt x="5563" y="701"/>
                  </a:cubicBezTo>
                  <a:cubicBezTo>
                    <a:pt x="5525" y="659"/>
                    <a:pt x="5476" y="624"/>
                    <a:pt x="5420" y="603"/>
                  </a:cubicBezTo>
                  <a:cubicBezTo>
                    <a:pt x="5416" y="655"/>
                    <a:pt x="5385" y="701"/>
                    <a:pt x="5336" y="725"/>
                  </a:cubicBezTo>
                  <a:cubicBezTo>
                    <a:pt x="5290" y="751"/>
                    <a:pt x="5228" y="763"/>
                    <a:pt x="5162" y="763"/>
                  </a:cubicBezTo>
                  <a:cubicBezTo>
                    <a:pt x="5068" y="763"/>
                    <a:pt x="4964" y="738"/>
                    <a:pt x="4888" y="690"/>
                  </a:cubicBezTo>
                  <a:cubicBezTo>
                    <a:pt x="4797" y="638"/>
                    <a:pt x="4706" y="596"/>
                    <a:pt x="4608" y="557"/>
                  </a:cubicBezTo>
                  <a:cubicBezTo>
                    <a:pt x="4520" y="522"/>
                    <a:pt x="4436" y="480"/>
                    <a:pt x="4356" y="435"/>
                  </a:cubicBezTo>
                  <a:cubicBezTo>
                    <a:pt x="4296" y="400"/>
                    <a:pt x="4240" y="372"/>
                    <a:pt x="4181" y="347"/>
                  </a:cubicBezTo>
                  <a:lnTo>
                    <a:pt x="4121" y="319"/>
                  </a:lnTo>
                  <a:lnTo>
                    <a:pt x="4104" y="309"/>
                  </a:lnTo>
                  <a:lnTo>
                    <a:pt x="4069" y="295"/>
                  </a:lnTo>
                  <a:cubicBezTo>
                    <a:pt x="4059" y="295"/>
                    <a:pt x="4048" y="296"/>
                    <a:pt x="4038" y="296"/>
                  </a:cubicBezTo>
                  <a:cubicBezTo>
                    <a:pt x="3956" y="296"/>
                    <a:pt x="3844" y="273"/>
                    <a:pt x="3708" y="246"/>
                  </a:cubicBezTo>
                  <a:cubicBezTo>
                    <a:pt x="3554" y="214"/>
                    <a:pt x="3383" y="180"/>
                    <a:pt x="3238" y="180"/>
                  </a:cubicBezTo>
                  <a:cubicBezTo>
                    <a:pt x="3206" y="180"/>
                    <a:pt x="3174" y="182"/>
                    <a:pt x="3144" y="186"/>
                  </a:cubicBezTo>
                  <a:cubicBezTo>
                    <a:pt x="3080" y="194"/>
                    <a:pt x="2991" y="197"/>
                    <a:pt x="2886" y="197"/>
                  </a:cubicBezTo>
                  <a:cubicBezTo>
                    <a:pt x="2704" y="197"/>
                    <a:pt x="2475" y="188"/>
                    <a:pt x="2238" y="179"/>
                  </a:cubicBezTo>
                  <a:cubicBezTo>
                    <a:pt x="2007" y="170"/>
                    <a:pt x="1772" y="162"/>
                    <a:pt x="1583" y="162"/>
                  </a:cubicBezTo>
                  <a:cubicBezTo>
                    <a:pt x="1488" y="162"/>
                    <a:pt x="1404" y="164"/>
                    <a:pt x="1338" y="169"/>
                  </a:cubicBezTo>
                  <a:cubicBezTo>
                    <a:pt x="1305" y="171"/>
                    <a:pt x="1275" y="172"/>
                    <a:pt x="1246" y="172"/>
                  </a:cubicBezTo>
                  <a:cubicBezTo>
                    <a:pt x="1045" y="172"/>
                    <a:pt x="941" y="113"/>
                    <a:pt x="855" y="64"/>
                  </a:cubicBezTo>
                  <a:cubicBezTo>
                    <a:pt x="799" y="25"/>
                    <a:pt x="736" y="1"/>
                    <a:pt x="669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759" name="Google Shape;7759;p105"/>
            <p:cNvSpPr/>
            <p:nvPr/>
          </p:nvSpPr>
          <p:spPr>
            <a:xfrm>
              <a:off x="2067501" y="1729043"/>
              <a:ext cx="4956" cy="3069"/>
            </a:xfrm>
            <a:custGeom>
              <a:avLst/>
              <a:gdLst/>
              <a:ahLst/>
              <a:cxnLst/>
              <a:rect l="l" t="t" r="r" b="b"/>
              <a:pathLst>
                <a:path w="365" h="226" extrusionOk="0">
                  <a:moveTo>
                    <a:pt x="303" y="0"/>
                  </a:moveTo>
                  <a:cubicBezTo>
                    <a:pt x="198" y="0"/>
                    <a:pt x="41" y="106"/>
                    <a:pt x="0" y="158"/>
                  </a:cubicBezTo>
                  <a:cubicBezTo>
                    <a:pt x="74" y="202"/>
                    <a:pt x="151" y="226"/>
                    <a:pt x="215" y="226"/>
                  </a:cubicBezTo>
                  <a:cubicBezTo>
                    <a:pt x="251" y="226"/>
                    <a:pt x="283" y="218"/>
                    <a:pt x="308" y="203"/>
                  </a:cubicBezTo>
                  <a:cubicBezTo>
                    <a:pt x="361" y="168"/>
                    <a:pt x="364" y="98"/>
                    <a:pt x="357" y="46"/>
                  </a:cubicBezTo>
                  <a:cubicBezTo>
                    <a:pt x="354" y="14"/>
                    <a:pt x="340" y="4"/>
                    <a:pt x="308" y="0"/>
                  </a:cubicBezTo>
                  <a:cubicBezTo>
                    <a:pt x="307" y="0"/>
                    <a:pt x="305" y="0"/>
                    <a:pt x="303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760" name="Google Shape;7760;p105"/>
            <p:cNvSpPr/>
            <p:nvPr/>
          </p:nvSpPr>
          <p:spPr>
            <a:xfrm>
              <a:off x="1993626" y="1750237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761" name="Google Shape;7761;p105"/>
            <p:cNvSpPr/>
            <p:nvPr/>
          </p:nvSpPr>
          <p:spPr>
            <a:xfrm>
              <a:off x="1993870" y="1750767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4" y="28"/>
                  </a:moveTo>
                  <a:lnTo>
                    <a:pt x="14" y="2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762" name="Google Shape;7762;p105"/>
            <p:cNvSpPr/>
            <p:nvPr/>
          </p:nvSpPr>
          <p:spPr>
            <a:xfrm>
              <a:off x="1993490" y="174976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763" name="Google Shape;7763;p105"/>
            <p:cNvSpPr/>
            <p:nvPr/>
          </p:nvSpPr>
          <p:spPr>
            <a:xfrm>
              <a:off x="1993490" y="1749898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764" name="Google Shape;7764;p105"/>
            <p:cNvSpPr/>
            <p:nvPr/>
          </p:nvSpPr>
          <p:spPr>
            <a:xfrm>
              <a:off x="1993436" y="174966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ubicBezTo>
                    <a:pt x="1" y="4"/>
                    <a:pt x="1" y="4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765" name="Google Shape;7765;p105"/>
            <p:cNvSpPr/>
            <p:nvPr/>
          </p:nvSpPr>
          <p:spPr>
            <a:xfrm>
              <a:off x="1983552" y="1708690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1" y="4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766" name="Google Shape;7766;p105"/>
            <p:cNvSpPr/>
            <p:nvPr/>
          </p:nvSpPr>
          <p:spPr>
            <a:xfrm>
              <a:off x="1993721" y="1750481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1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767" name="Google Shape;7767;p105"/>
            <p:cNvSpPr/>
            <p:nvPr/>
          </p:nvSpPr>
          <p:spPr>
            <a:xfrm>
              <a:off x="1993531" y="1750047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768" name="Google Shape;7768;p105"/>
            <p:cNvSpPr/>
            <p:nvPr/>
          </p:nvSpPr>
          <p:spPr>
            <a:xfrm>
              <a:off x="1983647" y="1708500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"/>
                  </a:moveTo>
                  <a:cubicBezTo>
                    <a:pt x="11" y="4"/>
                    <a:pt x="8" y="11"/>
                    <a:pt x="1" y="15"/>
                  </a:cubicBezTo>
                  <a:cubicBezTo>
                    <a:pt x="8" y="11"/>
                    <a:pt x="11" y="4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769" name="Google Shape;7769;p105"/>
            <p:cNvSpPr/>
            <p:nvPr/>
          </p:nvSpPr>
          <p:spPr>
            <a:xfrm>
              <a:off x="2035703" y="169852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1"/>
                  </a:moveTo>
                  <a:lnTo>
                    <a:pt x="14" y="8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770" name="Google Shape;7770;p105"/>
            <p:cNvSpPr/>
            <p:nvPr/>
          </p:nvSpPr>
          <p:spPr>
            <a:xfrm>
              <a:off x="2065505" y="1706314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771" name="Google Shape;7771;p105"/>
            <p:cNvSpPr/>
            <p:nvPr/>
          </p:nvSpPr>
          <p:spPr>
            <a:xfrm>
              <a:off x="2066266" y="1706409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772" name="Google Shape;7772;p105"/>
            <p:cNvSpPr/>
            <p:nvPr/>
          </p:nvSpPr>
          <p:spPr>
            <a:xfrm>
              <a:off x="2067257" y="17064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773" name="Google Shape;7773;p105"/>
            <p:cNvSpPr/>
            <p:nvPr/>
          </p:nvSpPr>
          <p:spPr>
            <a:xfrm>
              <a:off x="2068357" y="17065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774" name="Google Shape;7774;p105"/>
            <p:cNvSpPr/>
            <p:nvPr/>
          </p:nvSpPr>
          <p:spPr>
            <a:xfrm>
              <a:off x="2071819" y="17064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775" name="Google Shape;7775;p105"/>
            <p:cNvSpPr/>
            <p:nvPr/>
          </p:nvSpPr>
          <p:spPr>
            <a:xfrm>
              <a:off x="2145164" y="1665201"/>
              <a:ext cx="22919" cy="11663"/>
            </a:xfrm>
            <a:custGeom>
              <a:avLst/>
              <a:gdLst/>
              <a:ahLst/>
              <a:cxnLst/>
              <a:rect l="l" t="t" r="r" b="b"/>
              <a:pathLst>
                <a:path w="1688" h="859" extrusionOk="0">
                  <a:moveTo>
                    <a:pt x="1614" y="0"/>
                  </a:moveTo>
                  <a:lnTo>
                    <a:pt x="1600" y="11"/>
                  </a:lnTo>
                  <a:cubicBezTo>
                    <a:pt x="1499" y="74"/>
                    <a:pt x="1380" y="109"/>
                    <a:pt x="1257" y="113"/>
                  </a:cubicBezTo>
                  <a:cubicBezTo>
                    <a:pt x="1145" y="113"/>
                    <a:pt x="1047" y="165"/>
                    <a:pt x="963" y="214"/>
                  </a:cubicBezTo>
                  <a:cubicBezTo>
                    <a:pt x="911" y="253"/>
                    <a:pt x="851" y="274"/>
                    <a:pt x="788" y="284"/>
                  </a:cubicBezTo>
                  <a:cubicBezTo>
                    <a:pt x="704" y="274"/>
                    <a:pt x="627" y="260"/>
                    <a:pt x="547" y="239"/>
                  </a:cubicBezTo>
                  <a:cubicBezTo>
                    <a:pt x="428" y="207"/>
                    <a:pt x="302" y="186"/>
                    <a:pt x="176" y="172"/>
                  </a:cubicBezTo>
                  <a:lnTo>
                    <a:pt x="106" y="169"/>
                  </a:lnTo>
                  <a:lnTo>
                    <a:pt x="95" y="169"/>
                  </a:lnTo>
                  <a:lnTo>
                    <a:pt x="18" y="162"/>
                  </a:lnTo>
                  <a:cubicBezTo>
                    <a:pt x="18" y="179"/>
                    <a:pt x="18" y="197"/>
                    <a:pt x="15" y="214"/>
                  </a:cubicBezTo>
                  <a:lnTo>
                    <a:pt x="15" y="221"/>
                  </a:lnTo>
                  <a:cubicBezTo>
                    <a:pt x="15" y="242"/>
                    <a:pt x="11" y="260"/>
                    <a:pt x="11" y="281"/>
                  </a:cubicBezTo>
                  <a:cubicBezTo>
                    <a:pt x="11" y="302"/>
                    <a:pt x="8" y="319"/>
                    <a:pt x="4" y="340"/>
                  </a:cubicBezTo>
                  <a:lnTo>
                    <a:pt x="4" y="351"/>
                  </a:lnTo>
                  <a:cubicBezTo>
                    <a:pt x="4" y="375"/>
                    <a:pt x="4" y="396"/>
                    <a:pt x="1" y="417"/>
                  </a:cubicBezTo>
                  <a:lnTo>
                    <a:pt x="1" y="424"/>
                  </a:lnTo>
                  <a:cubicBezTo>
                    <a:pt x="1" y="445"/>
                    <a:pt x="1" y="463"/>
                    <a:pt x="1" y="484"/>
                  </a:cubicBezTo>
                  <a:lnTo>
                    <a:pt x="1" y="498"/>
                  </a:lnTo>
                  <a:lnTo>
                    <a:pt x="1" y="564"/>
                  </a:lnTo>
                  <a:lnTo>
                    <a:pt x="1" y="578"/>
                  </a:lnTo>
                  <a:lnTo>
                    <a:pt x="1" y="638"/>
                  </a:lnTo>
                  <a:lnTo>
                    <a:pt x="1" y="652"/>
                  </a:lnTo>
                  <a:lnTo>
                    <a:pt x="1" y="718"/>
                  </a:lnTo>
                  <a:lnTo>
                    <a:pt x="1" y="725"/>
                  </a:lnTo>
                  <a:cubicBezTo>
                    <a:pt x="64" y="704"/>
                    <a:pt x="134" y="694"/>
                    <a:pt x="200" y="694"/>
                  </a:cubicBezTo>
                  <a:cubicBezTo>
                    <a:pt x="207" y="693"/>
                    <a:pt x="213" y="693"/>
                    <a:pt x="220" y="693"/>
                  </a:cubicBezTo>
                  <a:cubicBezTo>
                    <a:pt x="251" y="693"/>
                    <a:pt x="280" y="700"/>
                    <a:pt x="309" y="711"/>
                  </a:cubicBezTo>
                  <a:cubicBezTo>
                    <a:pt x="372" y="739"/>
                    <a:pt x="417" y="795"/>
                    <a:pt x="431" y="858"/>
                  </a:cubicBezTo>
                  <a:lnTo>
                    <a:pt x="463" y="855"/>
                  </a:lnTo>
                  <a:lnTo>
                    <a:pt x="491" y="851"/>
                  </a:lnTo>
                  <a:lnTo>
                    <a:pt x="522" y="844"/>
                  </a:lnTo>
                  <a:lnTo>
                    <a:pt x="547" y="841"/>
                  </a:lnTo>
                  <a:lnTo>
                    <a:pt x="575" y="837"/>
                  </a:lnTo>
                  <a:lnTo>
                    <a:pt x="596" y="834"/>
                  </a:lnTo>
                  <a:lnTo>
                    <a:pt x="620" y="827"/>
                  </a:lnTo>
                  <a:lnTo>
                    <a:pt x="641" y="823"/>
                  </a:lnTo>
                  <a:lnTo>
                    <a:pt x="659" y="820"/>
                  </a:lnTo>
                  <a:lnTo>
                    <a:pt x="680" y="816"/>
                  </a:lnTo>
                  <a:lnTo>
                    <a:pt x="694" y="813"/>
                  </a:lnTo>
                  <a:lnTo>
                    <a:pt x="711" y="809"/>
                  </a:lnTo>
                  <a:lnTo>
                    <a:pt x="722" y="806"/>
                  </a:lnTo>
                  <a:lnTo>
                    <a:pt x="739" y="799"/>
                  </a:lnTo>
                  <a:cubicBezTo>
                    <a:pt x="761" y="791"/>
                    <a:pt x="784" y="788"/>
                    <a:pt x="808" y="788"/>
                  </a:cubicBezTo>
                  <a:cubicBezTo>
                    <a:pt x="858" y="788"/>
                    <a:pt x="911" y="801"/>
                    <a:pt x="963" y="813"/>
                  </a:cubicBezTo>
                  <a:cubicBezTo>
                    <a:pt x="991" y="820"/>
                    <a:pt x="1019" y="827"/>
                    <a:pt x="1051" y="830"/>
                  </a:cubicBezTo>
                  <a:cubicBezTo>
                    <a:pt x="1079" y="750"/>
                    <a:pt x="1156" y="575"/>
                    <a:pt x="1285" y="564"/>
                  </a:cubicBezTo>
                  <a:cubicBezTo>
                    <a:pt x="1292" y="540"/>
                    <a:pt x="1296" y="515"/>
                    <a:pt x="1299" y="491"/>
                  </a:cubicBezTo>
                  <a:cubicBezTo>
                    <a:pt x="1310" y="417"/>
                    <a:pt x="1324" y="309"/>
                    <a:pt x="1422" y="298"/>
                  </a:cubicBezTo>
                  <a:cubicBezTo>
                    <a:pt x="1429" y="295"/>
                    <a:pt x="1436" y="295"/>
                    <a:pt x="1439" y="291"/>
                  </a:cubicBezTo>
                  <a:lnTo>
                    <a:pt x="1453" y="288"/>
                  </a:lnTo>
                  <a:lnTo>
                    <a:pt x="1464" y="281"/>
                  </a:lnTo>
                  <a:lnTo>
                    <a:pt x="1478" y="274"/>
                  </a:lnTo>
                  <a:lnTo>
                    <a:pt x="1495" y="263"/>
                  </a:lnTo>
                  <a:lnTo>
                    <a:pt x="1502" y="260"/>
                  </a:lnTo>
                  <a:cubicBezTo>
                    <a:pt x="1548" y="228"/>
                    <a:pt x="1593" y="193"/>
                    <a:pt x="1639" y="158"/>
                  </a:cubicBezTo>
                  <a:lnTo>
                    <a:pt x="1653" y="148"/>
                  </a:lnTo>
                  <a:lnTo>
                    <a:pt x="1677" y="127"/>
                  </a:lnTo>
                  <a:lnTo>
                    <a:pt x="1688" y="116"/>
                  </a:lnTo>
                  <a:lnTo>
                    <a:pt x="1677" y="99"/>
                  </a:lnTo>
                  <a:lnTo>
                    <a:pt x="1674" y="92"/>
                  </a:lnTo>
                  <a:cubicBezTo>
                    <a:pt x="1656" y="60"/>
                    <a:pt x="1635" y="28"/>
                    <a:pt x="1621" y="7"/>
                  </a:cubicBezTo>
                  <a:lnTo>
                    <a:pt x="1614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776" name="Google Shape;7776;p105"/>
            <p:cNvSpPr/>
            <p:nvPr/>
          </p:nvSpPr>
          <p:spPr>
            <a:xfrm>
              <a:off x="2165463" y="166871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777" name="Google Shape;7777;p105"/>
            <p:cNvSpPr/>
            <p:nvPr/>
          </p:nvSpPr>
          <p:spPr>
            <a:xfrm>
              <a:off x="2165028" y="166890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778" name="Google Shape;7778;p105"/>
            <p:cNvSpPr/>
            <p:nvPr/>
          </p:nvSpPr>
          <p:spPr>
            <a:xfrm>
              <a:off x="2167880" y="166677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11"/>
                  </a:moveTo>
                  <a:lnTo>
                    <a:pt x="15" y="0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779" name="Google Shape;7779;p105"/>
            <p:cNvSpPr/>
            <p:nvPr/>
          </p:nvSpPr>
          <p:spPr>
            <a:xfrm>
              <a:off x="2167404" y="1667197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780" name="Google Shape;7780;p105"/>
            <p:cNvSpPr/>
            <p:nvPr/>
          </p:nvSpPr>
          <p:spPr>
            <a:xfrm>
              <a:off x="2151437" y="1676701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781" name="Google Shape;7781;p105"/>
            <p:cNvSpPr/>
            <p:nvPr/>
          </p:nvSpPr>
          <p:spPr>
            <a:xfrm>
              <a:off x="2152917" y="1676470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782" name="Google Shape;7782;p105"/>
            <p:cNvSpPr/>
            <p:nvPr/>
          </p:nvSpPr>
          <p:spPr>
            <a:xfrm>
              <a:off x="2152198" y="1676606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783" name="Google Shape;7783;p105"/>
            <p:cNvSpPr/>
            <p:nvPr/>
          </p:nvSpPr>
          <p:spPr>
            <a:xfrm>
              <a:off x="2150962" y="16768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784" name="Google Shape;7784;p105"/>
            <p:cNvSpPr/>
            <p:nvPr/>
          </p:nvSpPr>
          <p:spPr>
            <a:xfrm>
              <a:off x="2154913" y="1676036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785" name="Google Shape;7785;p105"/>
            <p:cNvSpPr/>
            <p:nvPr/>
          </p:nvSpPr>
          <p:spPr>
            <a:xfrm>
              <a:off x="2153528" y="1676375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786" name="Google Shape;7786;p105"/>
            <p:cNvSpPr/>
            <p:nvPr/>
          </p:nvSpPr>
          <p:spPr>
            <a:xfrm>
              <a:off x="2154098" y="1676280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787" name="Google Shape;7787;p105"/>
            <p:cNvSpPr/>
            <p:nvPr/>
          </p:nvSpPr>
          <p:spPr>
            <a:xfrm>
              <a:off x="2154533" y="1676131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788" name="Google Shape;7788;p105"/>
            <p:cNvSpPr/>
            <p:nvPr/>
          </p:nvSpPr>
          <p:spPr>
            <a:xfrm>
              <a:off x="2164703" y="166909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789" name="Google Shape;7789;p105"/>
            <p:cNvSpPr/>
            <p:nvPr/>
          </p:nvSpPr>
          <p:spPr>
            <a:xfrm>
              <a:off x="2145450" y="1667387"/>
              <a:ext cx="1018" cy="109"/>
            </a:xfrm>
            <a:custGeom>
              <a:avLst/>
              <a:gdLst/>
              <a:ahLst/>
              <a:cxnLst/>
              <a:rect l="l" t="t" r="r" b="b"/>
              <a:pathLst>
                <a:path w="75" h="8" extrusionOk="0">
                  <a:moveTo>
                    <a:pt x="1" y="1"/>
                  </a:moveTo>
                  <a:lnTo>
                    <a:pt x="74" y="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790" name="Google Shape;7790;p105"/>
            <p:cNvSpPr/>
            <p:nvPr/>
          </p:nvSpPr>
          <p:spPr>
            <a:xfrm>
              <a:off x="2166888" y="166520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0" y="11"/>
                  </a:moveTo>
                  <a:lnTo>
                    <a:pt x="18" y="0"/>
                  </a:lnTo>
                  <a:lnTo>
                    <a:pt x="21" y="7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791" name="Google Shape;7791;p105"/>
            <p:cNvSpPr/>
            <p:nvPr/>
          </p:nvSpPr>
          <p:spPr>
            <a:xfrm>
              <a:off x="2146590" y="1667482"/>
              <a:ext cx="964" cy="68"/>
            </a:xfrm>
            <a:custGeom>
              <a:avLst/>
              <a:gdLst/>
              <a:ahLst/>
              <a:cxnLst/>
              <a:rect l="l" t="t" r="r" b="b"/>
              <a:pathLst>
                <a:path w="71" h="5" extrusionOk="0">
                  <a:moveTo>
                    <a:pt x="7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792" name="Google Shape;7792;p105"/>
            <p:cNvSpPr/>
            <p:nvPr/>
          </p:nvSpPr>
          <p:spPr>
            <a:xfrm>
              <a:off x="2167174" y="1665296"/>
              <a:ext cx="720" cy="1154"/>
            </a:xfrm>
            <a:custGeom>
              <a:avLst/>
              <a:gdLst/>
              <a:ahLst/>
              <a:cxnLst/>
              <a:rect l="l" t="t" r="r" b="b"/>
              <a:pathLst>
                <a:path w="53" h="85" extrusionOk="0">
                  <a:moveTo>
                    <a:pt x="0" y="0"/>
                  </a:moveTo>
                  <a:cubicBezTo>
                    <a:pt x="14" y="21"/>
                    <a:pt x="35" y="53"/>
                    <a:pt x="53" y="85"/>
                  </a:cubicBezTo>
                  <a:cubicBezTo>
                    <a:pt x="35" y="53"/>
                    <a:pt x="18" y="2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793" name="Google Shape;7793;p105"/>
            <p:cNvSpPr/>
            <p:nvPr/>
          </p:nvSpPr>
          <p:spPr>
            <a:xfrm>
              <a:off x="2167934" y="1666532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11" y="18"/>
                  </a:moveTo>
                  <a:lnTo>
                    <a:pt x="11" y="18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794" name="Google Shape;7794;p105"/>
            <p:cNvSpPr/>
            <p:nvPr/>
          </p:nvSpPr>
          <p:spPr>
            <a:xfrm>
              <a:off x="2167119" y="166520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1" y="0"/>
                  </a:lnTo>
                  <a:lnTo>
                    <a:pt x="8" y="7"/>
                  </a:lnTo>
                  <a:lnTo>
                    <a:pt x="8" y="7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795" name="Google Shape;7795;p105"/>
            <p:cNvSpPr/>
            <p:nvPr/>
          </p:nvSpPr>
          <p:spPr>
            <a:xfrm>
              <a:off x="2196637" y="1711826"/>
              <a:ext cx="45172" cy="43706"/>
            </a:xfrm>
            <a:custGeom>
              <a:avLst/>
              <a:gdLst/>
              <a:ahLst/>
              <a:cxnLst/>
              <a:rect l="l" t="t" r="r" b="b"/>
              <a:pathLst>
                <a:path w="3327" h="3219" extrusionOk="0">
                  <a:moveTo>
                    <a:pt x="3299" y="1"/>
                  </a:moveTo>
                  <a:lnTo>
                    <a:pt x="3285" y="25"/>
                  </a:lnTo>
                  <a:lnTo>
                    <a:pt x="3274" y="29"/>
                  </a:lnTo>
                  <a:lnTo>
                    <a:pt x="3257" y="32"/>
                  </a:lnTo>
                  <a:lnTo>
                    <a:pt x="3246" y="32"/>
                  </a:lnTo>
                  <a:lnTo>
                    <a:pt x="3222" y="39"/>
                  </a:lnTo>
                  <a:lnTo>
                    <a:pt x="3215" y="39"/>
                  </a:lnTo>
                  <a:lnTo>
                    <a:pt x="3197" y="43"/>
                  </a:lnTo>
                  <a:lnTo>
                    <a:pt x="3190" y="46"/>
                  </a:lnTo>
                  <a:lnTo>
                    <a:pt x="3180" y="53"/>
                  </a:lnTo>
                  <a:lnTo>
                    <a:pt x="3173" y="53"/>
                  </a:lnTo>
                  <a:lnTo>
                    <a:pt x="3162" y="60"/>
                  </a:lnTo>
                  <a:lnTo>
                    <a:pt x="3159" y="60"/>
                  </a:lnTo>
                  <a:lnTo>
                    <a:pt x="3145" y="67"/>
                  </a:lnTo>
                  <a:cubicBezTo>
                    <a:pt x="3148" y="74"/>
                    <a:pt x="3148" y="85"/>
                    <a:pt x="3152" y="92"/>
                  </a:cubicBezTo>
                  <a:cubicBezTo>
                    <a:pt x="3152" y="120"/>
                    <a:pt x="3145" y="148"/>
                    <a:pt x="3127" y="172"/>
                  </a:cubicBezTo>
                  <a:cubicBezTo>
                    <a:pt x="3092" y="225"/>
                    <a:pt x="3015" y="260"/>
                    <a:pt x="2914" y="267"/>
                  </a:cubicBezTo>
                  <a:lnTo>
                    <a:pt x="2865" y="267"/>
                  </a:lnTo>
                  <a:cubicBezTo>
                    <a:pt x="2816" y="263"/>
                    <a:pt x="2396" y="232"/>
                    <a:pt x="2255" y="162"/>
                  </a:cubicBezTo>
                  <a:lnTo>
                    <a:pt x="2245" y="158"/>
                  </a:lnTo>
                  <a:lnTo>
                    <a:pt x="2231" y="155"/>
                  </a:lnTo>
                  <a:lnTo>
                    <a:pt x="2227" y="155"/>
                  </a:lnTo>
                  <a:lnTo>
                    <a:pt x="2210" y="151"/>
                  </a:lnTo>
                  <a:lnTo>
                    <a:pt x="1692" y="151"/>
                  </a:lnTo>
                  <a:lnTo>
                    <a:pt x="1643" y="155"/>
                  </a:lnTo>
                  <a:lnTo>
                    <a:pt x="1594" y="155"/>
                  </a:lnTo>
                  <a:cubicBezTo>
                    <a:pt x="1546" y="228"/>
                    <a:pt x="1209" y="416"/>
                    <a:pt x="1052" y="416"/>
                  </a:cubicBezTo>
                  <a:cubicBezTo>
                    <a:pt x="1037" y="416"/>
                    <a:pt x="1024" y="414"/>
                    <a:pt x="1013" y="410"/>
                  </a:cubicBezTo>
                  <a:cubicBezTo>
                    <a:pt x="1002" y="421"/>
                    <a:pt x="992" y="431"/>
                    <a:pt x="981" y="445"/>
                  </a:cubicBezTo>
                  <a:cubicBezTo>
                    <a:pt x="936" y="505"/>
                    <a:pt x="869" y="547"/>
                    <a:pt x="796" y="571"/>
                  </a:cubicBezTo>
                  <a:cubicBezTo>
                    <a:pt x="778" y="575"/>
                    <a:pt x="761" y="578"/>
                    <a:pt x="740" y="582"/>
                  </a:cubicBezTo>
                  <a:lnTo>
                    <a:pt x="460" y="582"/>
                  </a:lnTo>
                  <a:cubicBezTo>
                    <a:pt x="460" y="585"/>
                    <a:pt x="456" y="589"/>
                    <a:pt x="456" y="592"/>
                  </a:cubicBezTo>
                  <a:cubicBezTo>
                    <a:pt x="453" y="596"/>
                    <a:pt x="449" y="606"/>
                    <a:pt x="446" y="613"/>
                  </a:cubicBezTo>
                  <a:lnTo>
                    <a:pt x="442" y="627"/>
                  </a:lnTo>
                  <a:cubicBezTo>
                    <a:pt x="439" y="634"/>
                    <a:pt x="432" y="645"/>
                    <a:pt x="428" y="652"/>
                  </a:cubicBezTo>
                  <a:lnTo>
                    <a:pt x="421" y="666"/>
                  </a:lnTo>
                  <a:cubicBezTo>
                    <a:pt x="418" y="676"/>
                    <a:pt x="411" y="687"/>
                    <a:pt x="404" y="697"/>
                  </a:cubicBezTo>
                  <a:lnTo>
                    <a:pt x="397" y="711"/>
                  </a:lnTo>
                  <a:cubicBezTo>
                    <a:pt x="390" y="722"/>
                    <a:pt x="386" y="732"/>
                    <a:pt x="379" y="743"/>
                  </a:cubicBezTo>
                  <a:lnTo>
                    <a:pt x="365" y="764"/>
                  </a:lnTo>
                  <a:lnTo>
                    <a:pt x="348" y="789"/>
                  </a:lnTo>
                  <a:lnTo>
                    <a:pt x="330" y="813"/>
                  </a:lnTo>
                  <a:lnTo>
                    <a:pt x="316" y="831"/>
                  </a:lnTo>
                  <a:cubicBezTo>
                    <a:pt x="309" y="841"/>
                    <a:pt x="302" y="852"/>
                    <a:pt x="295" y="862"/>
                  </a:cubicBezTo>
                  <a:lnTo>
                    <a:pt x="284" y="873"/>
                  </a:lnTo>
                  <a:cubicBezTo>
                    <a:pt x="274" y="883"/>
                    <a:pt x="263" y="897"/>
                    <a:pt x="253" y="908"/>
                  </a:cubicBezTo>
                  <a:cubicBezTo>
                    <a:pt x="235" y="929"/>
                    <a:pt x="225" y="953"/>
                    <a:pt x="221" y="981"/>
                  </a:cubicBezTo>
                  <a:cubicBezTo>
                    <a:pt x="221" y="992"/>
                    <a:pt x="218" y="1002"/>
                    <a:pt x="214" y="1016"/>
                  </a:cubicBezTo>
                  <a:lnTo>
                    <a:pt x="214" y="1023"/>
                  </a:lnTo>
                  <a:cubicBezTo>
                    <a:pt x="214" y="1027"/>
                    <a:pt x="211" y="1030"/>
                    <a:pt x="211" y="1034"/>
                  </a:cubicBezTo>
                  <a:cubicBezTo>
                    <a:pt x="207" y="1037"/>
                    <a:pt x="211" y="1041"/>
                    <a:pt x="207" y="1044"/>
                  </a:cubicBezTo>
                  <a:cubicBezTo>
                    <a:pt x="204" y="1048"/>
                    <a:pt x="204" y="1051"/>
                    <a:pt x="200" y="1058"/>
                  </a:cubicBezTo>
                  <a:cubicBezTo>
                    <a:pt x="200" y="1062"/>
                    <a:pt x="197" y="1062"/>
                    <a:pt x="193" y="1065"/>
                  </a:cubicBezTo>
                  <a:cubicBezTo>
                    <a:pt x="193" y="1069"/>
                    <a:pt x="186" y="1076"/>
                    <a:pt x="183" y="1079"/>
                  </a:cubicBezTo>
                  <a:cubicBezTo>
                    <a:pt x="183" y="1079"/>
                    <a:pt x="179" y="1083"/>
                    <a:pt x="179" y="1086"/>
                  </a:cubicBezTo>
                  <a:cubicBezTo>
                    <a:pt x="172" y="1090"/>
                    <a:pt x="169" y="1093"/>
                    <a:pt x="162" y="1097"/>
                  </a:cubicBezTo>
                  <a:cubicBezTo>
                    <a:pt x="162" y="1097"/>
                    <a:pt x="158" y="1104"/>
                    <a:pt x="155" y="1104"/>
                  </a:cubicBezTo>
                  <a:cubicBezTo>
                    <a:pt x="148" y="1107"/>
                    <a:pt x="141" y="1111"/>
                    <a:pt x="134" y="1114"/>
                  </a:cubicBezTo>
                  <a:lnTo>
                    <a:pt x="127" y="1118"/>
                  </a:lnTo>
                  <a:cubicBezTo>
                    <a:pt x="116" y="1121"/>
                    <a:pt x="109" y="1125"/>
                    <a:pt x="102" y="1125"/>
                  </a:cubicBezTo>
                  <a:lnTo>
                    <a:pt x="88" y="1132"/>
                  </a:lnTo>
                  <a:cubicBezTo>
                    <a:pt x="57" y="1135"/>
                    <a:pt x="22" y="1254"/>
                    <a:pt x="1" y="1317"/>
                  </a:cubicBezTo>
                  <a:lnTo>
                    <a:pt x="1" y="1324"/>
                  </a:lnTo>
                  <a:cubicBezTo>
                    <a:pt x="200" y="1419"/>
                    <a:pt x="323" y="1629"/>
                    <a:pt x="299" y="1849"/>
                  </a:cubicBezTo>
                  <a:cubicBezTo>
                    <a:pt x="291" y="1898"/>
                    <a:pt x="323" y="1947"/>
                    <a:pt x="369" y="1965"/>
                  </a:cubicBezTo>
                  <a:cubicBezTo>
                    <a:pt x="393" y="1976"/>
                    <a:pt x="419" y="1981"/>
                    <a:pt x="445" y="1981"/>
                  </a:cubicBezTo>
                  <a:cubicBezTo>
                    <a:pt x="494" y="1981"/>
                    <a:pt x="541" y="1963"/>
                    <a:pt x="575" y="1926"/>
                  </a:cubicBezTo>
                  <a:cubicBezTo>
                    <a:pt x="614" y="1881"/>
                    <a:pt x="671" y="1857"/>
                    <a:pt x="740" y="1857"/>
                  </a:cubicBezTo>
                  <a:cubicBezTo>
                    <a:pt x="788" y="1857"/>
                    <a:pt x="842" y="1868"/>
                    <a:pt x="901" y="1891"/>
                  </a:cubicBezTo>
                  <a:cubicBezTo>
                    <a:pt x="1016" y="1933"/>
                    <a:pt x="1181" y="2045"/>
                    <a:pt x="1181" y="2150"/>
                  </a:cubicBezTo>
                  <a:cubicBezTo>
                    <a:pt x="1184" y="2175"/>
                    <a:pt x="1170" y="2199"/>
                    <a:pt x="1149" y="2217"/>
                  </a:cubicBezTo>
                  <a:cubicBezTo>
                    <a:pt x="1128" y="2236"/>
                    <a:pt x="1102" y="2243"/>
                    <a:pt x="1069" y="2243"/>
                  </a:cubicBezTo>
                  <a:cubicBezTo>
                    <a:pt x="1036" y="2243"/>
                    <a:pt x="997" y="2236"/>
                    <a:pt x="950" y="2227"/>
                  </a:cubicBezTo>
                  <a:cubicBezTo>
                    <a:pt x="891" y="2217"/>
                    <a:pt x="820" y="2204"/>
                    <a:pt x="752" y="2204"/>
                  </a:cubicBezTo>
                  <a:cubicBezTo>
                    <a:pt x="686" y="2204"/>
                    <a:pt x="621" y="2216"/>
                    <a:pt x="572" y="2252"/>
                  </a:cubicBezTo>
                  <a:cubicBezTo>
                    <a:pt x="558" y="2259"/>
                    <a:pt x="537" y="2280"/>
                    <a:pt x="533" y="2294"/>
                  </a:cubicBezTo>
                  <a:cubicBezTo>
                    <a:pt x="530" y="2322"/>
                    <a:pt x="575" y="2374"/>
                    <a:pt x="610" y="2416"/>
                  </a:cubicBezTo>
                  <a:cubicBezTo>
                    <a:pt x="666" y="2486"/>
                    <a:pt x="740" y="2574"/>
                    <a:pt x="712" y="2675"/>
                  </a:cubicBezTo>
                  <a:cubicBezTo>
                    <a:pt x="694" y="2749"/>
                    <a:pt x="715" y="2826"/>
                    <a:pt x="761" y="2882"/>
                  </a:cubicBezTo>
                  <a:cubicBezTo>
                    <a:pt x="799" y="2935"/>
                    <a:pt x="862" y="2970"/>
                    <a:pt x="929" y="2970"/>
                  </a:cubicBezTo>
                  <a:lnTo>
                    <a:pt x="939" y="2970"/>
                  </a:lnTo>
                  <a:cubicBezTo>
                    <a:pt x="1051" y="2970"/>
                    <a:pt x="1160" y="3054"/>
                    <a:pt x="1254" y="3124"/>
                  </a:cubicBezTo>
                  <a:cubicBezTo>
                    <a:pt x="1300" y="3159"/>
                    <a:pt x="1373" y="3215"/>
                    <a:pt x="1405" y="3218"/>
                  </a:cubicBezTo>
                  <a:cubicBezTo>
                    <a:pt x="1408" y="3173"/>
                    <a:pt x="1359" y="3033"/>
                    <a:pt x="1331" y="2963"/>
                  </a:cubicBezTo>
                  <a:cubicBezTo>
                    <a:pt x="1279" y="2815"/>
                    <a:pt x="1254" y="2742"/>
                    <a:pt x="1289" y="2693"/>
                  </a:cubicBezTo>
                  <a:cubicBezTo>
                    <a:pt x="1310" y="2659"/>
                    <a:pt x="1340" y="2648"/>
                    <a:pt x="1373" y="2648"/>
                  </a:cubicBezTo>
                  <a:cubicBezTo>
                    <a:pt x="1408" y="2648"/>
                    <a:pt x="1448" y="2660"/>
                    <a:pt x="1485" y="2668"/>
                  </a:cubicBezTo>
                  <a:cubicBezTo>
                    <a:pt x="1533" y="2684"/>
                    <a:pt x="1575" y="2695"/>
                    <a:pt x="1609" y="2695"/>
                  </a:cubicBezTo>
                  <a:cubicBezTo>
                    <a:pt x="1636" y="2695"/>
                    <a:pt x="1659" y="2687"/>
                    <a:pt x="1674" y="2668"/>
                  </a:cubicBezTo>
                  <a:cubicBezTo>
                    <a:pt x="1695" y="2644"/>
                    <a:pt x="1692" y="2633"/>
                    <a:pt x="1692" y="2630"/>
                  </a:cubicBezTo>
                  <a:cubicBezTo>
                    <a:pt x="1675" y="2600"/>
                    <a:pt x="1590" y="2560"/>
                    <a:pt x="1488" y="2560"/>
                  </a:cubicBezTo>
                  <a:cubicBezTo>
                    <a:pt x="1483" y="2560"/>
                    <a:pt x="1479" y="2560"/>
                    <a:pt x="1475" y="2560"/>
                  </a:cubicBezTo>
                  <a:cubicBezTo>
                    <a:pt x="1472" y="2560"/>
                    <a:pt x="1469" y="2560"/>
                    <a:pt x="1466" y="2560"/>
                  </a:cubicBezTo>
                  <a:cubicBezTo>
                    <a:pt x="1382" y="2560"/>
                    <a:pt x="1352" y="2514"/>
                    <a:pt x="1345" y="2490"/>
                  </a:cubicBezTo>
                  <a:cubicBezTo>
                    <a:pt x="1328" y="2437"/>
                    <a:pt x="1349" y="2378"/>
                    <a:pt x="1398" y="2343"/>
                  </a:cubicBezTo>
                  <a:cubicBezTo>
                    <a:pt x="1444" y="2306"/>
                    <a:pt x="1500" y="2288"/>
                    <a:pt x="1556" y="2288"/>
                  </a:cubicBezTo>
                  <a:cubicBezTo>
                    <a:pt x="1607" y="2288"/>
                    <a:pt x="1658" y="2303"/>
                    <a:pt x="1702" y="2332"/>
                  </a:cubicBezTo>
                  <a:cubicBezTo>
                    <a:pt x="1748" y="2359"/>
                    <a:pt x="1784" y="2370"/>
                    <a:pt x="1816" y="2370"/>
                  </a:cubicBezTo>
                  <a:cubicBezTo>
                    <a:pt x="1864" y="2370"/>
                    <a:pt x="1902" y="2347"/>
                    <a:pt x="1944" y="2322"/>
                  </a:cubicBezTo>
                  <a:cubicBezTo>
                    <a:pt x="1975" y="2301"/>
                    <a:pt x="2010" y="2287"/>
                    <a:pt x="2049" y="2280"/>
                  </a:cubicBezTo>
                  <a:cubicBezTo>
                    <a:pt x="2066" y="2238"/>
                    <a:pt x="2070" y="2192"/>
                    <a:pt x="2056" y="2147"/>
                  </a:cubicBezTo>
                  <a:cubicBezTo>
                    <a:pt x="2035" y="2056"/>
                    <a:pt x="1961" y="1982"/>
                    <a:pt x="1870" y="1961"/>
                  </a:cubicBezTo>
                  <a:cubicBezTo>
                    <a:pt x="1839" y="1953"/>
                    <a:pt x="1812" y="1949"/>
                    <a:pt x="1790" y="1949"/>
                  </a:cubicBezTo>
                  <a:cubicBezTo>
                    <a:pt x="1732" y="1949"/>
                    <a:pt x="1700" y="1974"/>
                    <a:pt x="1667" y="2000"/>
                  </a:cubicBezTo>
                  <a:cubicBezTo>
                    <a:pt x="1631" y="2028"/>
                    <a:pt x="1593" y="2051"/>
                    <a:pt x="1548" y="2051"/>
                  </a:cubicBezTo>
                  <a:cubicBezTo>
                    <a:pt x="1504" y="2051"/>
                    <a:pt x="1452" y="2028"/>
                    <a:pt x="1387" y="1961"/>
                  </a:cubicBezTo>
                  <a:cubicBezTo>
                    <a:pt x="1345" y="1916"/>
                    <a:pt x="1300" y="1860"/>
                    <a:pt x="1314" y="1797"/>
                  </a:cubicBezTo>
                  <a:cubicBezTo>
                    <a:pt x="1331" y="1734"/>
                    <a:pt x="1394" y="1709"/>
                    <a:pt x="1454" y="1685"/>
                  </a:cubicBezTo>
                  <a:cubicBezTo>
                    <a:pt x="1520" y="1664"/>
                    <a:pt x="1545" y="1650"/>
                    <a:pt x="1545" y="1625"/>
                  </a:cubicBezTo>
                  <a:cubicBezTo>
                    <a:pt x="1545" y="1538"/>
                    <a:pt x="1415" y="1391"/>
                    <a:pt x="1300" y="1265"/>
                  </a:cubicBezTo>
                  <a:cubicBezTo>
                    <a:pt x="1233" y="1195"/>
                    <a:pt x="1170" y="1121"/>
                    <a:pt x="1114" y="1048"/>
                  </a:cubicBezTo>
                  <a:cubicBezTo>
                    <a:pt x="1065" y="988"/>
                    <a:pt x="1051" y="908"/>
                    <a:pt x="1083" y="841"/>
                  </a:cubicBezTo>
                  <a:cubicBezTo>
                    <a:pt x="1128" y="764"/>
                    <a:pt x="1212" y="718"/>
                    <a:pt x="1303" y="718"/>
                  </a:cubicBezTo>
                  <a:lnTo>
                    <a:pt x="1310" y="718"/>
                  </a:lnTo>
                  <a:cubicBezTo>
                    <a:pt x="1314" y="718"/>
                    <a:pt x="1317" y="718"/>
                    <a:pt x="1320" y="718"/>
                  </a:cubicBezTo>
                  <a:cubicBezTo>
                    <a:pt x="1397" y="718"/>
                    <a:pt x="1466" y="756"/>
                    <a:pt x="1506" y="824"/>
                  </a:cubicBezTo>
                  <a:cubicBezTo>
                    <a:pt x="1539" y="879"/>
                    <a:pt x="1602" y="899"/>
                    <a:pt x="1671" y="899"/>
                  </a:cubicBezTo>
                  <a:cubicBezTo>
                    <a:pt x="1736" y="899"/>
                    <a:pt x="1807" y="881"/>
                    <a:pt x="1860" y="859"/>
                  </a:cubicBezTo>
                  <a:cubicBezTo>
                    <a:pt x="1856" y="834"/>
                    <a:pt x="1853" y="806"/>
                    <a:pt x="1842" y="785"/>
                  </a:cubicBezTo>
                  <a:cubicBezTo>
                    <a:pt x="1818" y="694"/>
                    <a:pt x="1769" y="522"/>
                    <a:pt x="1968" y="445"/>
                  </a:cubicBezTo>
                  <a:cubicBezTo>
                    <a:pt x="2028" y="422"/>
                    <a:pt x="2078" y="413"/>
                    <a:pt x="2120" y="413"/>
                  </a:cubicBezTo>
                  <a:cubicBezTo>
                    <a:pt x="2218" y="413"/>
                    <a:pt x="2274" y="465"/>
                    <a:pt x="2318" y="519"/>
                  </a:cubicBezTo>
                  <a:cubicBezTo>
                    <a:pt x="2325" y="529"/>
                    <a:pt x="2332" y="536"/>
                    <a:pt x="2343" y="547"/>
                  </a:cubicBezTo>
                  <a:cubicBezTo>
                    <a:pt x="2357" y="533"/>
                    <a:pt x="2371" y="522"/>
                    <a:pt x="2385" y="508"/>
                  </a:cubicBezTo>
                  <a:cubicBezTo>
                    <a:pt x="2452" y="442"/>
                    <a:pt x="2557" y="344"/>
                    <a:pt x="2739" y="344"/>
                  </a:cubicBezTo>
                  <a:cubicBezTo>
                    <a:pt x="2875" y="344"/>
                    <a:pt x="2994" y="421"/>
                    <a:pt x="3099" y="498"/>
                  </a:cubicBezTo>
                  <a:lnTo>
                    <a:pt x="3106" y="491"/>
                  </a:lnTo>
                  <a:lnTo>
                    <a:pt x="3127" y="466"/>
                  </a:lnTo>
                  <a:lnTo>
                    <a:pt x="3138" y="456"/>
                  </a:lnTo>
                  <a:cubicBezTo>
                    <a:pt x="3141" y="449"/>
                    <a:pt x="3148" y="445"/>
                    <a:pt x="3152" y="438"/>
                  </a:cubicBezTo>
                  <a:cubicBezTo>
                    <a:pt x="3152" y="435"/>
                    <a:pt x="3155" y="431"/>
                    <a:pt x="3159" y="428"/>
                  </a:cubicBezTo>
                  <a:cubicBezTo>
                    <a:pt x="3159" y="424"/>
                    <a:pt x="3162" y="421"/>
                    <a:pt x="3166" y="417"/>
                  </a:cubicBezTo>
                  <a:cubicBezTo>
                    <a:pt x="3166" y="410"/>
                    <a:pt x="3169" y="403"/>
                    <a:pt x="3169" y="396"/>
                  </a:cubicBezTo>
                  <a:cubicBezTo>
                    <a:pt x="3169" y="330"/>
                    <a:pt x="3215" y="288"/>
                    <a:pt x="3257" y="253"/>
                  </a:cubicBezTo>
                  <a:cubicBezTo>
                    <a:pt x="3299" y="214"/>
                    <a:pt x="3327" y="186"/>
                    <a:pt x="3327" y="144"/>
                  </a:cubicBezTo>
                  <a:cubicBezTo>
                    <a:pt x="3327" y="130"/>
                    <a:pt x="3327" y="120"/>
                    <a:pt x="3323" y="106"/>
                  </a:cubicBezTo>
                  <a:cubicBezTo>
                    <a:pt x="3323" y="102"/>
                    <a:pt x="3323" y="99"/>
                    <a:pt x="3323" y="92"/>
                  </a:cubicBezTo>
                  <a:cubicBezTo>
                    <a:pt x="3320" y="88"/>
                    <a:pt x="3320" y="74"/>
                    <a:pt x="3316" y="67"/>
                  </a:cubicBezTo>
                  <a:lnTo>
                    <a:pt x="3313" y="50"/>
                  </a:lnTo>
                  <a:cubicBezTo>
                    <a:pt x="3309" y="39"/>
                    <a:pt x="3309" y="32"/>
                    <a:pt x="3306" y="22"/>
                  </a:cubicBezTo>
                  <a:lnTo>
                    <a:pt x="3302" y="11"/>
                  </a:lnTo>
                  <a:lnTo>
                    <a:pt x="3299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796" name="Google Shape;7796;p105"/>
            <p:cNvSpPr/>
            <p:nvPr/>
          </p:nvSpPr>
          <p:spPr>
            <a:xfrm>
              <a:off x="2220411" y="1765512"/>
              <a:ext cx="17176" cy="3557"/>
            </a:xfrm>
            <a:custGeom>
              <a:avLst/>
              <a:gdLst/>
              <a:ahLst/>
              <a:cxnLst/>
              <a:rect l="l" t="t" r="r" b="b"/>
              <a:pathLst>
                <a:path w="1265" h="262" extrusionOk="0">
                  <a:moveTo>
                    <a:pt x="149" y="0"/>
                  </a:moveTo>
                  <a:cubicBezTo>
                    <a:pt x="138" y="0"/>
                    <a:pt x="127" y="2"/>
                    <a:pt x="116" y="6"/>
                  </a:cubicBezTo>
                  <a:cubicBezTo>
                    <a:pt x="74" y="17"/>
                    <a:pt x="32" y="34"/>
                    <a:pt x="0" y="62"/>
                  </a:cubicBezTo>
                  <a:cubicBezTo>
                    <a:pt x="70" y="83"/>
                    <a:pt x="144" y="108"/>
                    <a:pt x="214" y="132"/>
                  </a:cubicBezTo>
                  <a:cubicBezTo>
                    <a:pt x="375" y="192"/>
                    <a:pt x="553" y="258"/>
                    <a:pt x="739" y="262"/>
                  </a:cubicBezTo>
                  <a:cubicBezTo>
                    <a:pt x="921" y="262"/>
                    <a:pt x="1096" y="227"/>
                    <a:pt x="1264" y="164"/>
                  </a:cubicBezTo>
                  <a:lnTo>
                    <a:pt x="1264" y="164"/>
                  </a:lnTo>
                  <a:cubicBezTo>
                    <a:pt x="1253" y="165"/>
                    <a:pt x="1241" y="166"/>
                    <a:pt x="1230" y="166"/>
                  </a:cubicBezTo>
                  <a:cubicBezTo>
                    <a:pt x="1186" y="166"/>
                    <a:pt x="1142" y="155"/>
                    <a:pt x="1103" y="136"/>
                  </a:cubicBezTo>
                  <a:cubicBezTo>
                    <a:pt x="1079" y="120"/>
                    <a:pt x="1012" y="117"/>
                    <a:pt x="935" y="117"/>
                  </a:cubicBezTo>
                  <a:cubicBezTo>
                    <a:pt x="892" y="117"/>
                    <a:pt x="845" y="118"/>
                    <a:pt x="802" y="118"/>
                  </a:cubicBezTo>
                  <a:cubicBezTo>
                    <a:pt x="744" y="120"/>
                    <a:pt x="686" y="122"/>
                    <a:pt x="630" y="122"/>
                  </a:cubicBezTo>
                  <a:cubicBezTo>
                    <a:pt x="460" y="122"/>
                    <a:pt x="306" y="106"/>
                    <a:pt x="224" y="27"/>
                  </a:cubicBezTo>
                  <a:cubicBezTo>
                    <a:pt x="203" y="10"/>
                    <a:pt x="176" y="0"/>
                    <a:pt x="149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797" name="Google Shape;7797;p105"/>
            <p:cNvSpPr/>
            <p:nvPr/>
          </p:nvSpPr>
          <p:spPr>
            <a:xfrm>
              <a:off x="2239039" y="171828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798" name="Google Shape;7798;p105"/>
            <p:cNvSpPr/>
            <p:nvPr/>
          </p:nvSpPr>
          <p:spPr>
            <a:xfrm>
              <a:off x="2241701" y="1713591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0"/>
                  </a:moveTo>
                  <a:cubicBezTo>
                    <a:pt x="1" y="11"/>
                    <a:pt x="1" y="25"/>
                    <a:pt x="4" y="35"/>
                  </a:cubicBezTo>
                  <a:cubicBezTo>
                    <a:pt x="1" y="25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799" name="Google Shape;7799;p105"/>
            <p:cNvSpPr/>
            <p:nvPr/>
          </p:nvSpPr>
          <p:spPr>
            <a:xfrm>
              <a:off x="2239515" y="1717529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1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800" name="Google Shape;7800;p105"/>
            <p:cNvSpPr/>
            <p:nvPr/>
          </p:nvSpPr>
          <p:spPr>
            <a:xfrm>
              <a:off x="2241415" y="171239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1" y="1"/>
                  </a:moveTo>
                  <a:cubicBezTo>
                    <a:pt x="4" y="11"/>
                    <a:pt x="8" y="22"/>
                    <a:pt x="8" y="29"/>
                  </a:cubicBezTo>
                  <a:cubicBezTo>
                    <a:pt x="8" y="22"/>
                    <a:pt x="4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801" name="Google Shape;7801;p105"/>
            <p:cNvSpPr/>
            <p:nvPr/>
          </p:nvSpPr>
          <p:spPr>
            <a:xfrm>
              <a:off x="2241415" y="1712166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802" name="Google Shape;7802;p105"/>
            <p:cNvSpPr/>
            <p:nvPr/>
          </p:nvSpPr>
          <p:spPr>
            <a:xfrm>
              <a:off x="2239324" y="171796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8" y="0"/>
                  </a:lnTo>
                  <a:cubicBezTo>
                    <a:pt x="4" y="4"/>
                    <a:pt x="4" y="7"/>
                    <a:pt x="1" y="11"/>
                  </a:cubicBezTo>
                  <a:cubicBezTo>
                    <a:pt x="4" y="7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803" name="Google Shape;7803;p105"/>
            <p:cNvSpPr/>
            <p:nvPr/>
          </p:nvSpPr>
          <p:spPr>
            <a:xfrm>
              <a:off x="2238618" y="1718764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804" name="Google Shape;7804;p105"/>
            <p:cNvSpPr/>
            <p:nvPr/>
          </p:nvSpPr>
          <p:spPr>
            <a:xfrm>
              <a:off x="2241605" y="1713062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8"/>
                    <a:pt x="4" y="15"/>
                    <a:pt x="4" y="25"/>
                  </a:cubicBezTo>
                  <a:cubicBezTo>
                    <a:pt x="4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805" name="Google Shape;7805;p105"/>
            <p:cNvSpPr/>
            <p:nvPr/>
          </p:nvSpPr>
          <p:spPr>
            <a:xfrm>
              <a:off x="2196637" y="1727427"/>
              <a:ext cx="1398" cy="2620"/>
            </a:xfrm>
            <a:custGeom>
              <a:avLst/>
              <a:gdLst/>
              <a:ahLst/>
              <a:cxnLst/>
              <a:rect l="l" t="t" r="r" b="b"/>
              <a:pathLst>
                <a:path w="103" h="193" extrusionOk="0">
                  <a:moveTo>
                    <a:pt x="102" y="0"/>
                  </a:moveTo>
                  <a:cubicBezTo>
                    <a:pt x="101" y="0"/>
                    <a:pt x="100" y="0"/>
                    <a:pt x="99" y="1"/>
                  </a:cubicBezTo>
                  <a:lnTo>
                    <a:pt x="99" y="1"/>
                  </a:lnTo>
                  <a:lnTo>
                    <a:pt x="102" y="0"/>
                  </a:lnTo>
                  <a:close/>
                  <a:moveTo>
                    <a:pt x="99" y="1"/>
                  </a:moveTo>
                  <a:lnTo>
                    <a:pt x="88" y="4"/>
                  </a:lnTo>
                  <a:cubicBezTo>
                    <a:pt x="93" y="4"/>
                    <a:pt x="96" y="2"/>
                    <a:pt x="99" y="1"/>
                  </a:cubicBezTo>
                  <a:close/>
                  <a:moveTo>
                    <a:pt x="88" y="4"/>
                  </a:moveTo>
                  <a:cubicBezTo>
                    <a:pt x="60" y="11"/>
                    <a:pt x="22" y="126"/>
                    <a:pt x="1" y="193"/>
                  </a:cubicBezTo>
                  <a:cubicBezTo>
                    <a:pt x="22" y="130"/>
                    <a:pt x="60" y="11"/>
                    <a:pt x="88" y="4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806" name="Google Shape;7806;p105"/>
            <p:cNvSpPr/>
            <p:nvPr/>
          </p:nvSpPr>
          <p:spPr>
            <a:xfrm>
              <a:off x="2199054" y="1726762"/>
              <a:ext cx="68" cy="122"/>
            </a:xfrm>
            <a:custGeom>
              <a:avLst/>
              <a:gdLst/>
              <a:ahLst/>
              <a:cxnLst/>
              <a:rect l="l" t="t" r="r" b="b"/>
              <a:pathLst>
                <a:path w="5" h="9" extrusionOk="0">
                  <a:moveTo>
                    <a:pt x="5" y="0"/>
                  </a:moveTo>
                  <a:lnTo>
                    <a:pt x="5" y="0"/>
                  </a:lnTo>
                  <a:cubicBezTo>
                    <a:pt x="5" y="0"/>
                    <a:pt x="3" y="4"/>
                    <a:pt x="2" y="6"/>
                  </a:cubicBezTo>
                  <a:lnTo>
                    <a:pt x="2" y="6"/>
                  </a:lnTo>
                  <a:cubicBezTo>
                    <a:pt x="3" y="4"/>
                    <a:pt x="5" y="2"/>
                    <a:pt x="5" y="0"/>
                  </a:cubicBezTo>
                  <a:close/>
                  <a:moveTo>
                    <a:pt x="2" y="6"/>
                  </a:moveTo>
                  <a:cubicBezTo>
                    <a:pt x="1" y="7"/>
                    <a:pt x="0" y="8"/>
                    <a:pt x="0" y="8"/>
                  </a:cubicBezTo>
                  <a:cubicBezTo>
                    <a:pt x="1" y="8"/>
                    <a:pt x="1" y="8"/>
                    <a:pt x="1" y="7"/>
                  </a:cubicBezTo>
                  <a:cubicBezTo>
                    <a:pt x="1" y="7"/>
                    <a:pt x="2" y="7"/>
                    <a:pt x="2" y="6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807" name="Google Shape;7807;p105"/>
            <p:cNvSpPr/>
            <p:nvPr/>
          </p:nvSpPr>
          <p:spPr>
            <a:xfrm>
              <a:off x="2199447" y="1726178"/>
              <a:ext cx="81" cy="122"/>
            </a:xfrm>
            <a:custGeom>
              <a:avLst/>
              <a:gdLst/>
              <a:ahLst/>
              <a:cxnLst/>
              <a:rect l="l" t="t" r="r" b="b"/>
              <a:pathLst>
                <a:path w="6" h="9" extrusionOk="0">
                  <a:moveTo>
                    <a:pt x="5" y="0"/>
                  </a:moveTo>
                  <a:cubicBezTo>
                    <a:pt x="5" y="0"/>
                    <a:pt x="5" y="0"/>
                    <a:pt x="4" y="1"/>
                  </a:cubicBezTo>
                  <a:cubicBezTo>
                    <a:pt x="0" y="5"/>
                    <a:pt x="0" y="5"/>
                    <a:pt x="0" y="8"/>
                  </a:cubicBezTo>
                  <a:cubicBezTo>
                    <a:pt x="0" y="5"/>
                    <a:pt x="5" y="0"/>
                    <a:pt x="5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808" name="Google Shape;7808;p105"/>
            <p:cNvSpPr/>
            <p:nvPr/>
          </p:nvSpPr>
          <p:spPr>
            <a:xfrm>
              <a:off x="2199542" y="172594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809" name="Google Shape;7809;p105"/>
            <p:cNvSpPr/>
            <p:nvPr/>
          </p:nvSpPr>
          <p:spPr>
            <a:xfrm>
              <a:off x="2199257" y="1726463"/>
              <a:ext cx="109" cy="122"/>
            </a:xfrm>
            <a:custGeom>
              <a:avLst/>
              <a:gdLst/>
              <a:ahLst/>
              <a:cxnLst/>
              <a:rect l="l" t="t" r="r" b="b"/>
              <a:pathLst>
                <a:path w="8" h="9" extrusionOk="0">
                  <a:moveTo>
                    <a:pt x="7" y="0"/>
                  </a:moveTo>
                  <a:cubicBezTo>
                    <a:pt x="7" y="0"/>
                    <a:pt x="6" y="2"/>
                    <a:pt x="5" y="3"/>
                  </a:cubicBezTo>
                  <a:lnTo>
                    <a:pt x="5" y="3"/>
                  </a:lnTo>
                  <a:cubicBezTo>
                    <a:pt x="6" y="3"/>
                    <a:pt x="7" y="2"/>
                    <a:pt x="7" y="1"/>
                  </a:cubicBezTo>
                  <a:cubicBezTo>
                    <a:pt x="7" y="1"/>
                    <a:pt x="7" y="0"/>
                    <a:pt x="7" y="0"/>
                  </a:cubicBezTo>
                  <a:close/>
                  <a:moveTo>
                    <a:pt x="5" y="3"/>
                  </a:moveTo>
                  <a:cubicBezTo>
                    <a:pt x="3" y="6"/>
                    <a:pt x="0" y="8"/>
                    <a:pt x="0" y="8"/>
                  </a:cubicBezTo>
                  <a:cubicBezTo>
                    <a:pt x="2" y="8"/>
                    <a:pt x="4" y="5"/>
                    <a:pt x="5" y="3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810" name="Google Shape;7810;p105"/>
            <p:cNvSpPr/>
            <p:nvPr/>
          </p:nvSpPr>
          <p:spPr>
            <a:xfrm>
              <a:off x="2200534" y="1723815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811" name="Google Shape;7811;p105"/>
            <p:cNvSpPr/>
            <p:nvPr/>
          </p:nvSpPr>
          <p:spPr>
            <a:xfrm>
              <a:off x="2198728" y="172703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0"/>
                  </a:moveTo>
                  <a:cubicBezTo>
                    <a:pt x="9" y="0"/>
                    <a:pt x="4" y="5"/>
                    <a:pt x="1" y="5"/>
                  </a:cubicBezTo>
                  <a:cubicBezTo>
                    <a:pt x="4" y="5"/>
                    <a:pt x="8" y="1"/>
                    <a:pt x="11" y="1"/>
                  </a:cubicBezTo>
                  <a:cubicBezTo>
                    <a:pt x="11" y="0"/>
                    <a:pt x="11" y="0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812" name="Google Shape;7812;p105"/>
            <p:cNvSpPr/>
            <p:nvPr/>
          </p:nvSpPr>
          <p:spPr>
            <a:xfrm>
              <a:off x="2198348" y="172727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813" name="Google Shape;7813;p105"/>
            <p:cNvSpPr/>
            <p:nvPr/>
          </p:nvSpPr>
          <p:spPr>
            <a:xfrm>
              <a:off x="2202733" y="1720149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7" y="0"/>
                  </a:moveTo>
                  <a:cubicBezTo>
                    <a:pt x="4" y="7"/>
                    <a:pt x="4" y="14"/>
                    <a:pt x="0" y="21"/>
                  </a:cubicBezTo>
                  <a:cubicBezTo>
                    <a:pt x="4" y="14"/>
                    <a:pt x="7" y="7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814" name="Google Shape;7814;p105"/>
            <p:cNvSpPr/>
            <p:nvPr/>
          </p:nvSpPr>
          <p:spPr>
            <a:xfrm>
              <a:off x="2202489" y="1720624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28"/>
                  </a:moveTo>
                  <a:cubicBezTo>
                    <a:pt x="4" y="18"/>
                    <a:pt x="8" y="11"/>
                    <a:pt x="11" y="0"/>
                  </a:cubicBezTo>
                  <a:cubicBezTo>
                    <a:pt x="8" y="11"/>
                    <a:pt x="4" y="18"/>
                    <a:pt x="1" y="28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815" name="Google Shape;7815;p105"/>
            <p:cNvSpPr/>
            <p:nvPr/>
          </p:nvSpPr>
          <p:spPr>
            <a:xfrm>
              <a:off x="2202163" y="1721154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14" y="0"/>
                  </a:moveTo>
                  <a:cubicBezTo>
                    <a:pt x="11" y="11"/>
                    <a:pt x="4" y="21"/>
                    <a:pt x="0" y="31"/>
                  </a:cubicBezTo>
                  <a:cubicBezTo>
                    <a:pt x="7" y="21"/>
                    <a:pt x="11" y="11"/>
                    <a:pt x="14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816" name="Google Shape;7816;p105"/>
            <p:cNvSpPr/>
            <p:nvPr/>
          </p:nvSpPr>
          <p:spPr>
            <a:xfrm>
              <a:off x="2201402" y="1722485"/>
              <a:ext cx="244" cy="339"/>
            </a:xfrm>
            <a:custGeom>
              <a:avLst/>
              <a:gdLst/>
              <a:ahLst/>
              <a:cxnLst/>
              <a:rect l="l" t="t" r="r" b="b"/>
              <a:pathLst>
                <a:path w="18" h="25" extrusionOk="0">
                  <a:moveTo>
                    <a:pt x="0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817" name="Google Shape;7817;p105"/>
            <p:cNvSpPr/>
            <p:nvPr/>
          </p:nvSpPr>
          <p:spPr>
            <a:xfrm>
              <a:off x="2201783" y="1721806"/>
              <a:ext cx="244" cy="394"/>
            </a:xfrm>
            <a:custGeom>
              <a:avLst/>
              <a:gdLst/>
              <a:ahLst/>
              <a:cxnLst/>
              <a:rect l="l" t="t" r="r" b="b"/>
              <a:pathLst>
                <a:path w="18" h="29" extrusionOk="0">
                  <a:moveTo>
                    <a:pt x="18" y="1"/>
                  </a:moveTo>
                  <a:cubicBezTo>
                    <a:pt x="14" y="8"/>
                    <a:pt x="7" y="19"/>
                    <a:pt x="0" y="29"/>
                  </a:cubicBezTo>
                  <a:cubicBezTo>
                    <a:pt x="7" y="19"/>
                    <a:pt x="14" y="11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818" name="Google Shape;7818;p105"/>
            <p:cNvSpPr/>
            <p:nvPr/>
          </p:nvSpPr>
          <p:spPr>
            <a:xfrm>
              <a:off x="2200968" y="1723150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" y="2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819" name="Google Shape;7819;p105"/>
            <p:cNvSpPr/>
            <p:nvPr/>
          </p:nvSpPr>
          <p:spPr>
            <a:xfrm>
              <a:off x="2226344" y="1713917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820" name="Google Shape;7820;p105"/>
            <p:cNvSpPr/>
            <p:nvPr/>
          </p:nvSpPr>
          <p:spPr>
            <a:xfrm>
              <a:off x="2225964" y="1713917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821" name="Google Shape;7821;p105"/>
            <p:cNvSpPr/>
            <p:nvPr/>
          </p:nvSpPr>
          <p:spPr>
            <a:xfrm>
              <a:off x="2225543" y="1713876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822" name="Google Shape;7822;p105"/>
            <p:cNvSpPr/>
            <p:nvPr/>
          </p:nvSpPr>
          <p:spPr>
            <a:xfrm>
              <a:off x="2222882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823" name="Google Shape;7823;p105"/>
            <p:cNvSpPr/>
            <p:nvPr/>
          </p:nvSpPr>
          <p:spPr>
            <a:xfrm>
              <a:off x="2226915" y="171401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824" name="Google Shape;7824;p105"/>
            <p:cNvSpPr/>
            <p:nvPr/>
          </p:nvSpPr>
          <p:spPr>
            <a:xfrm>
              <a:off x="2223588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825" name="Google Shape;7825;p105"/>
            <p:cNvSpPr/>
            <p:nvPr/>
          </p:nvSpPr>
          <p:spPr>
            <a:xfrm>
              <a:off x="2225014" y="1713822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826" name="Google Shape;7826;p105"/>
            <p:cNvSpPr/>
            <p:nvPr/>
          </p:nvSpPr>
          <p:spPr>
            <a:xfrm>
              <a:off x="2224824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827" name="Google Shape;7827;p105"/>
            <p:cNvSpPr/>
            <p:nvPr/>
          </p:nvSpPr>
          <p:spPr>
            <a:xfrm>
              <a:off x="2226684" y="171397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828" name="Google Shape;7828;p105"/>
            <p:cNvSpPr/>
            <p:nvPr/>
          </p:nvSpPr>
          <p:spPr>
            <a:xfrm>
              <a:off x="2240845" y="1712206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829" name="Google Shape;7829;p105"/>
            <p:cNvSpPr/>
            <p:nvPr/>
          </p:nvSpPr>
          <p:spPr>
            <a:xfrm>
              <a:off x="2240370" y="1712301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830" name="Google Shape;7830;p105"/>
            <p:cNvSpPr/>
            <p:nvPr/>
          </p:nvSpPr>
          <p:spPr>
            <a:xfrm>
              <a:off x="2241225" y="1712166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1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831" name="Google Shape;7831;p105"/>
            <p:cNvSpPr/>
            <p:nvPr/>
          </p:nvSpPr>
          <p:spPr>
            <a:xfrm>
              <a:off x="2239379" y="171268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832" name="Google Shape;7832;p105"/>
            <p:cNvSpPr/>
            <p:nvPr/>
          </p:nvSpPr>
          <p:spPr>
            <a:xfrm>
              <a:off x="2240044" y="1712397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18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833" name="Google Shape;7833;p105"/>
            <p:cNvSpPr/>
            <p:nvPr/>
          </p:nvSpPr>
          <p:spPr>
            <a:xfrm>
              <a:off x="2227159" y="1714067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834" name="Google Shape;7834;p105"/>
            <p:cNvSpPr/>
            <p:nvPr/>
          </p:nvSpPr>
          <p:spPr>
            <a:xfrm>
              <a:off x="2239800" y="1712492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835" name="Google Shape;7835;p105"/>
            <p:cNvSpPr/>
            <p:nvPr/>
          </p:nvSpPr>
          <p:spPr>
            <a:xfrm>
              <a:off x="2239569" y="1712587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836" name="Google Shape;7836;p105"/>
            <p:cNvSpPr/>
            <p:nvPr/>
          </p:nvSpPr>
          <p:spPr>
            <a:xfrm>
              <a:off x="2223873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837" name="Google Shape;7837;p105"/>
            <p:cNvSpPr/>
            <p:nvPr/>
          </p:nvSpPr>
          <p:spPr>
            <a:xfrm>
              <a:off x="2218320" y="171406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838" name="Google Shape;7838;p105"/>
            <p:cNvSpPr/>
            <p:nvPr/>
          </p:nvSpPr>
          <p:spPr>
            <a:xfrm>
              <a:off x="2221742" y="171382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839" name="Google Shape;7839;p105"/>
            <p:cNvSpPr/>
            <p:nvPr/>
          </p:nvSpPr>
          <p:spPr>
            <a:xfrm>
              <a:off x="2236188" y="1713157"/>
              <a:ext cx="3245" cy="2349"/>
            </a:xfrm>
            <a:custGeom>
              <a:avLst/>
              <a:gdLst/>
              <a:ahLst/>
              <a:cxnLst/>
              <a:rect l="l" t="t" r="r" b="b"/>
              <a:pathLst>
                <a:path w="239" h="173" extrusionOk="0">
                  <a:moveTo>
                    <a:pt x="1" y="172"/>
                  </a:moveTo>
                  <a:cubicBezTo>
                    <a:pt x="102" y="165"/>
                    <a:pt x="179" y="130"/>
                    <a:pt x="214" y="78"/>
                  </a:cubicBezTo>
                  <a:cubicBezTo>
                    <a:pt x="232" y="53"/>
                    <a:pt x="239" y="29"/>
                    <a:pt x="239" y="1"/>
                  </a:cubicBezTo>
                  <a:cubicBezTo>
                    <a:pt x="239" y="29"/>
                    <a:pt x="232" y="53"/>
                    <a:pt x="214" y="78"/>
                  </a:cubicBezTo>
                  <a:cubicBezTo>
                    <a:pt x="179" y="130"/>
                    <a:pt x="102" y="165"/>
                    <a:pt x="1" y="172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840" name="Google Shape;7840;p105"/>
            <p:cNvSpPr/>
            <p:nvPr/>
          </p:nvSpPr>
          <p:spPr>
            <a:xfrm>
              <a:off x="2218985" y="1713972"/>
              <a:ext cx="625" cy="54"/>
            </a:xfrm>
            <a:custGeom>
              <a:avLst/>
              <a:gdLst/>
              <a:ahLst/>
              <a:cxnLst/>
              <a:rect l="l" t="t" r="r" b="b"/>
              <a:pathLst>
                <a:path w="46" h="4" extrusionOk="0">
                  <a:moveTo>
                    <a:pt x="46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841" name="Google Shape;7841;p105"/>
            <p:cNvSpPr/>
            <p:nvPr/>
          </p:nvSpPr>
          <p:spPr>
            <a:xfrm>
              <a:off x="2219977" y="1713917"/>
              <a:ext cx="543" cy="14"/>
            </a:xfrm>
            <a:custGeom>
              <a:avLst/>
              <a:gdLst/>
              <a:ahLst/>
              <a:cxnLst/>
              <a:rect l="l" t="t" r="r" b="b"/>
              <a:pathLst>
                <a:path w="40" h="1" extrusionOk="0">
                  <a:moveTo>
                    <a:pt x="3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842" name="Google Shape;7842;p105"/>
            <p:cNvSpPr/>
            <p:nvPr/>
          </p:nvSpPr>
          <p:spPr>
            <a:xfrm>
              <a:off x="2220886" y="1713876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3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843" name="Google Shape;7843;p105"/>
            <p:cNvSpPr/>
            <p:nvPr/>
          </p:nvSpPr>
          <p:spPr>
            <a:xfrm>
              <a:off x="2206005" y="1719905"/>
              <a:ext cx="679" cy="68"/>
            </a:xfrm>
            <a:custGeom>
              <a:avLst/>
              <a:gdLst/>
              <a:ahLst/>
              <a:cxnLst/>
              <a:rect l="l" t="t" r="r" b="b"/>
              <a:pathLst>
                <a:path w="50" h="5" extrusionOk="0">
                  <a:moveTo>
                    <a:pt x="15" y="1"/>
                  </a:moveTo>
                  <a:lnTo>
                    <a:pt x="1" y="4"/>
                  </a:lnTo>
                  <a:cubicBezTo>
                    <a:pt x="18" y="4"/>
                    <a:pt x="32" y="1"/>
                    <a:pt x="5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844" name="Google Shape;7844;p105"/>
            <p:cNvSpPr/>
            <p:nvPr/>
          </p:nvSpPr>
          <p:spPr>
            <a:xfrm>
              <a:off x="2202923" y="1719973"/>
              <a:ext cx="1480" cy="41"/>
            </a:xfrm>
            <a:custGeom>
              <a:avLst/>
              <a:gdLst/>
              <a:ahLst/>
              <a:cxnLst/>
              <a:rect l="l" t="t" r="r" b="b"/>
              <a:pathLst>
                <a:path w="109" h="3" extrusionOk="0">
                  <a:moveTo>
                    <a:pt x="54" y="0"/>
                  </a:moveTo>
                  <a:cubicBezTo>
                    <a:pt x="36" y="0"/>
                    <a:pt x="18" y="1"/>
                    <a:pt x="0" y="3"/>
                  </a:cubicBezTo>
                  <a:lnTo>
                    <a:pt x="109" y="3"/>
                  </a:lnTo>
                  <a:cubicBezTo>
                    <a:pt x="91" y="1"/>
                    <a:pt x="73" y="0"/>
                    <a:pt x="54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845" name="Google Shape;7845;p105"/>
            <p:cNvSpPr/>
            <p:nvPr/>
          </p:nvSpPr>
          <p:spPr>
            <a:xfrm>
              <a:off x="2205204" y="1719959"/>
              <a:ext cx="625" cy="14"/>
            </a:xfrm>
            <a:custGeom>
              <a:avLst/>
              <a:gdLst/>
              <a:ahLst/>
              <a:cxnLst/>
              <a:rect l="l" t="t" r="r" b="b"/>
              <a:pathLst>
                <a:path w="46" h="1" extrusionOk="0">
                  <a:moveTo>
                    <a:pt x="25" y="0"/>
                  </a:moveTo>
                  <a:lnTo>
                    <a:pt x="46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846" name="Google Shape;7846;p105"/>
            <p:cNvSpPr/>
            <p:nvPr/>
          </p:nvSpPr>
          <p:spPr>
            <a:xfrm>
              <a:off x="2206725" y="1719715"/>
              <a:ext cx="720" cy="163"/>
            </a:xfrm>
            <a:custGeom>
              <a:avLst/>
              <a:gdLst/>
              <a:ahLst/>
              <a:cxnLst/>
              <a:rect l="l" t="t" r="r" b="b"/>
              <a:pathLst>
                <a:path w="53" h="12" extrusionOk="0">
                  <a:moveTo>
                    <a:pt x="53" y="1"/>
                  </a:moveTo>
                  <a:cubicBezTo>
                    <a:pt x="35" y="4"/>
                    <a:pt x="18" y="8"/>
                    <a:pt x="0" y="11"/>
                  </a:cubicBezTo>
                  <a:cubicBezTo>
                    <a:pt x="18" y="8"/>
                    <a:pt x="35" y="4"/>
                    <a:pt x="53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847" name="Google Shape;7847;p105"/>
            <p:cNvSpPr/>
            <p:nvPr/>
          </p:nvSpPr>
          <p:spPr>
            <a:xfrm>
              <a:off x="2285094" y="1766163"/>
              <a:ext cx="11622" cy="5675"/>
            </a:xfrm>
            <a:custGeom>
              <a:avLst/>
              <a:gdLst/>
              <a:ahLst/>
              <a:cxnLst/>
              <a:rect l="l" t="t" r="r" b="b"/>
              <a:pathLst>
                <a:path w="856" h="418" extrusionOk="0">
                  <a:moveTo>
                    <a:pt x="855" y="0"/>
                  </a:moveTo>
                  <a:cubicBezTo>
                    <a:pt x="680" y="60"/>
                    <a:pt x="502" y="95"/>
                    <a:pt x="320" y="102"/>
                  </a:cubicBezTo>
                  <a:cubicBezTo>
                    <a:pt x="134" y="112"/>
                    <a:pt x="33" y="182"/>
                    <a:pt x="19" y="245"/>
                  </a:cubicBezTo>
                  <a:cubicBezTo>
                    <a:pt x="1" y="305"/>
                    <a:pt x="68" y="350"/>
                    <a:pt x="99" y="368"/>
                  </a:cubicBezTo>
                  <a:cubicBezTo>
                    <a:pt x="162" y="405"/>
                    <a:pt x="233" y="418"/>
                    <a:pt x="301" y="418"/>
                  </a:cubicBezTo>
                  <a:cubicBezTo>
                    <a:pt x="379" y="418"/>
                    <a:pt x="453" y="400"/>
                    <a:pt x="502" y="385"/>
                  </a:cubicBezTo>
                  <a:cubicBezTo>
                    <a:pt x="593" y="361"/>
                    <a:pt x="677" y="315"/>
                    <a:pt x="743" y="252"/>
                  </a:cubicBezTo>
                  <a:cubicBezTo>
                    <a:pt x="736" y="182"/>
                    <a:pt x="778" y="84"/>
                    <a:pt x="855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848" name="Google Shape;7848;p105"/>
            <p:cNvSpPr/>
            <p:nvPr/>
          </p:nvSpPr>
          <p:spPr>
            <a:xfrm>
              <a:off x="1868957" y="1453664"/>
              <a:ext cx="77052" cy="36456"/>
            </a:xfrm>
            <a:custGeom>
              <a:avLst/>
              <a:gdLst/>
              <a:ahLst/>
              <a:cxnLst/>
              <a:rect l="l" t="t" r="r" b="b"/>
              <a:pathLst>
                <a:path w="5675" h="2685" extrusionOk="0">
                  <a:moveTo>
                    <a:pt x="4170" y="0"/>
                  </a:moveTo>
                  <a:cubicBezTo>
                    <a:pt x="4167" y="0"/>
                    <a:pt x="4165" y="1"/>
                    <a:pt x="4163" y="2"/>
                  </a:cubicBezTo>
                  <a:cubicBezTo>
                    <a:pt x="4135" y="12"/>
                    <a:pt x="4128" y="51"/>
                    <a:pt x="4135" y="142"/>
                  </a:cubicBezTo>
                  <a:cubicBezTo>
                    <a:pt x="4142" y="194"/>
                    <a:pt x="4142" y="247"/>
                    <a:pt x="4128" y="296"/>
                  </a:cubicBezTo>
                  <a:cubicBezTo>
                    <a:pt x="4109" y="351"/>
                    <a:pt x="4065" y="368"/>
                    <a:pt x="4015" y="368"/>
                  </a:cubicBezTo>
                  <a:cubicBezTo>
                    <a:pt x="3970" y="368"/>
                    <a:pt x="3920" y="355"/>
                    <a:pt x="3879" y="345"/>
                  </a:cubicBezTo>
                  <a:cubicBezTo>
                    <a:pt x="3858" y="338"/>
                    <a:pt x="3830" y="331"/>
                    <a:pt x="3806" y="327"/>
                  </a:cubicBezTo>
                  <a:cubicBezTo>
                    <a:pt x="3802" y="383"/>
                    <a:pt x="3767" y="429"/>
                    <a:pt x="3715" y="450"/>
                  </a:cubicBezTo>
                  <a:cubicBezTo>
                    <a:pt x="3699" y="455"/>
                    <a:pt x="3683" y="457"/>
                    <a:pt x="3667" y="457"/>
                  </a:cubicBezTo>
                  <a:cubicBezTo>
                    <a:pt x="3602" y="457"/>
                    <a:pt x="3532" y="418"/>
                    <a:pt x="3473" y="348"/>
                  </a:cubicBezTo>
                  <a:cubicBezTo>
                    <a:pt x="3450" y="322"/>
                    <a:pt x="3417" y="308"/>
                    <a:pt x="3381" y="308"/>
                  </a:cubicBezTo>
                  <a:cubicBezTo>
                    <a:pt x="3369" y="308"/>
                    <a:pt x="3356" y="310"/>
                    <a:pt x="3343" y="313"/>
                  </a:cubicBezTo>
                  <a:cubicBezTo>
                    <a:pt x="3319" y="317"/>
                    <a:pt x="3291" y="331"/>
                    <a:pt x="3273" y="352"/>
                  </a:cubicBezTo>
                  <a:cubicBezTo>
                    <a:pt x="3280" y="390"/>
                    <a:pt x="3263" y="429"/>
                    <a:pt x="3231" y="450"/>
                  </a:cubicBezTo>
                  <a:cubicBezTo>
                    <a:pt x="3216" y="460"/>
                    <a:pt x="3200" y="464"/>
                    <a:pt x="3183" y="464"/>
                  </a:cubicBezTo>
                  <a:cubicBezTo>
                    <a:pt x="3131" y="464"/>
                    <a:pt x="3065" y="424"/>
                    <a:pt x="2965" y="359"/>
                  </a:cubicBezTo>
                  <a:lnTo>
                    <a:pt x="2892" y="317"/>
                  </a:lnTo>
                  <a:cubicBezTo>
                    <a:pt x="2869" y="304"/>
                    <a:pt x="2845" y="298"/>
                    <a:pt x="2821" y="298"/>
                  </a:cubicBezTo>
                  <a:cubicBezTo>
                    <a:pt x="2791" y="298"/>
                    <a:pt x="2763" y="307"/>
                    <a:pt x="2738" y="324"/>
                  </a:cubicBezTo>
                  <a:cubicBezTo>
                    <a:pt x="2664" y="376"/>
                    <a:pt x="2622" y="464"/>
                    <a:pt x="2626" y="499"/>
                  </a:cubicBezTo>
                  <a:cubicBezTo>
                    <a:pt x="2643" y="618"/>
                    <a:pt x="2584" y="649"/>
                    <a:pt x="2559" y="660"/>
                  </a:cubicBezTo>
                  <a:cubicBezTo>
                    <a:pt x="2548" y="664"/>
                    <a:pt x="2537" y="666"/>
                    <a:pt x="2526" y="666"/>
                  </a:cubicBezTo>
                  <a:cubicBezTo>
                    <a:pt x="2454" y="666"/>
                    <a:pt x="2377" y="589"/>
                    <a:pt x="2286" y="429"/>
                  </a:cubicBezTo>
                  <a:cubicBezTo>
                    <a:pt x="2271" y="405"/>
                    <a:pt x="2240" y="355"/>
                    <a:pt x="2210" y="355"/>
                  </a:cubicBezTo>
                  <a:cubicBezTo>
                    <a:pt x="2205" y="355"/>
                    <a:pt x="2200" y="356"/>
                    <a:pt x="2195" y="359"/>
                  </a:cubicBezTo>
                  <a:cubicBezTo>
                    <a:pt x="2143" y="401"/>
                    <a:pt x="2125" y="471"/>
                    <a:pt x="2150" y="534"/>
                  </a:cubicBezTo>
                  <a:cubicBezTo>
                    <a:pt x="2220" y="656"/>
                    <a:pt x="2220" y="800"/>
                    <a:pt x="2153" y="863"/>
                  </a:cubicBezTo>
                  <a:cubicBezTo>
                    <a:pt x="2129" y="885"/>
                    <a:pt x="2098" y="897"/>
                    <a:pt x="2066" y="897"/>
                  </a:cubicBezTo>
                  <a:cubicBezTo>
                    <a:pt x="2038" y="897"/>
                    <a:pt x="2010" y="888"/>
                    <a:pt x="1985" y="870"/>
                  </a:cubicBezTo>
                  <a:cubicBezTo>
                    <a:pt x="1972" y="862"/>
                    <a:pt x="1957" y="858"/>
                    <a:pt x="1941" y="858"/>
                  </a:cubicBezTo>
                  <a:cubicBezTo>
                    <a:pt x="1865" y="858"/>
                    <a:pt x="1768" y="938"/>
                    <a:pt x="1719" y="1013"/>
                  </a:cubicBezTo>
                  <a:cubicBezTo>
                    <a:pt x="1701" y="1043"/>
                    <a:pt x="1665" y="1061"/>
                    <a:pt x="1629" y="1061"/>
                  </a:cubicBezTo>
                  <a:cubicBezTo>
                    <a:pt x="1623" y="1061"/>
                    <a:pt x="1617" y="1060"/>
                    <a:pt x="1611" y="1059"/>
                  </a:cubicBezTo>
                  <a:cubicBezTo>
                    <a:pt x="1512" y="1038"/>
                    <a:pt x="1414" y="866"/>
                    <a:pt x="1393" y="726"/>
                  </a:cubicBezTo>
                  <a:cubicBezTo>
                    <a:pt x="1376" y="618"/>
                    <a:pt x="1407" y="534"/>
                    <a:pt x="1481" y="488"/>
                  </a:cubicBezTo>
                  <a:cubicBezTo>
                    <a:pt x="1432" y="373"/>
                    <a:pt x="889" y="54"/>
                    <a:pt x="690" y="54"/>
                  </a:cubicBezTo>
                  <a:cubicBezTo>
                    <a:pt x="669" y="54"/>
                    <a:pt x="651" y="58"/>
                    <a:pt x="634" y="61"/>
                  </a:cubicBezTo>
                  <a:cubicBezTo>
                    <a:pt x="644" y="86"/>
                    <a:pt x="690" y="149"/>
                    <a:pt x="809" y="247"/>
                  </a:cubicBezTo>
                  <a:cubicBezTo>
                    <a:pt x="833" y="264"/>
                    <a:pt x="896" y="317"/>
                    <a:pt x="882" y="376"/>
                  </a:cubicBezTo>
                  <a:cubicBezTo>
                    <a:pt x="872" y="411"/>
                    <a:pt x="844" y="436"/>
                    <a:pt x="812" y="443"/>
                  </a:cubicBezTo>
                  <a:cubicBezTo>
                    <a:pt x="802" y="445"/>
                    <a:pt x="790" y="446"/>
                    <a:pt x="778" y="446"/>
                  </a:cubicBezTo>
                  <a:cubicBezTo>
                    <a:pt x="694" y="446"/>
                    <a:pt x="573" y="397"/>
                    <a:pt x="515" y="320"/>
                  </a:cubicBezTo>
                  <a:cubicBezTo>
                    <a:pt x="503" y="305"/>
                    <a:pt x="485" y="295"/>
                    <a:pt x="467" y="295"/>
                  </a:cubicBezTo>
                  <a:cubicBezTo>
                    <a:pt x="464" y="295"/>
                    <a:pt x="461" y="295"/>
                    <a:pt x="459" y="296"/>
                  </a:cubicBezTo>
                  <a:cubicBezTo>
                    <a:pt x="399" y="299"/>
                    <a:pt x="319" y="362"/>
                    <a:pt x="266" y="450"/>
                  </a:cubicBezTo>
                  <a:cubicBezTo>
                    <a:pt x="221" y="520"/>
                    <a:pt x="168" y="586"/>
                    <a:pt x="109" y="642"/>
                  </a:cubicBezTo>
                  <a:cubicBezTo>
                    <a:pt x="53" y="698"/>
                    <a:pt x="7" y="747"/>
                    <a:pt x="0" y="789"/>
                  </a:cubicBezTo>
                  <a:cubicBezTo>
                    <a:pt x="0" y="793"/>
                    <a:pt x="7" y="810"/>
                    <a:pt x="39" y="831"/>
                  </a:cubicBezTo>
                  <a:cubicBezTo>
                    <a:pt x="106" y="866"/>
                    <a:pt x="181" y="884"/>
                    <a:pt x="255" y="884"/>
                  </a:cubicBezTo>
                  <a:cubicBezTo>
                    <a:pt x="316" y="884"/>
                    <a:pt x="376" y="872"/>
                    <a:pt x="434" y="849"/>
                  </a:cubicBezTo>
                  <a:cubicBezTo>
                    <a:pt x="564" y="796"/>
                    <a:pt x="714" y="760"/>
                    <a:pt x="850" y="760"/>
                  </a:cubicBezTo>
                  <a:cubicBezTo>
                    <a:pt x="974" y="760"/>
                    <a:pt x="1088" y="790"/>
                    <a:pt x="1166" y="863"/>
                  </a:cubicBezTo>
                  <a:cubicBezTo>
                    <a:pt x="1201" y="887"/>
                    <a:pt x="1218" y="929"/>
                    <a:pt x="1215" y="971"/>
                  </a:cubicBezTo>
                  <a:cubicBezTo>
                    <a:pt x="1211" y="1038"/>
                    <a:pt x="1148" y="1076"/>
                    <a:pt x="1099" y="1112"/>
                  </a:cubicBezTo>
                  <a:cubicBezTo>
                    <a:pt x="1092" y="1119"/>
                    <a:pt x="1078" y="1126"/>
                    <a:pt x="1068" y="1133"/>
                  </a:cubicBezTo>
                  <a:cubicBezTo>
                    <a:pt x="1148" y="1199"/>
                    <a:pt x="1141" y="1259"/>
                    <a:pt x="1131" y="1290"/>
                  </a:cubicBezTo>
                  <a:cubicBezTo>
                    <a:pt x="1102" y="1362"/>
                    <a:pt x="1007" y="1401"/>
                    <a:pt x="845" y="1401"/>
                  </a:cubicBezTo>
                  <a:cubicBezTo>
                    <a:pt x="809" y="1401"/>
                    <a:pt x="770" y="1399"/>
                    <a:pt x="728" y="1395"/>
                  </a:cubicBezTo>
                  <a:cubicBezTo>
                    <a:pt x="693" y="1392"/>
                    <a:pt x="659" y="1391"/>
                    <a:pt x="625" y="1391"/>
                  </a:cubicBezTo>
                  <a:cubicBezTo>
                    <a:pt x="435" y="1391"/>
                    <a:pt x="268" y="1429"/>
                    <a:pt x="200" y="1465"/>
                  </a:cubicBezTo>
                  <a:cubicBezTo>
                    <a:pt x="308" y="1465"/>
                    <a:pt x="417" y="1458"/>
                    <a:pt x="525" y="1444"/>
                  </a:cubicBezTo>
                  <a:cubicBezTo>
                    <a:pt x="650" y="1428"/>
                    <a:pt x="739" y="1419"/>
                    <a:pt x="804" y="1419"/>
                  </a:cubicBezTo>
                  <a:cubicBezTo>
                    <a:pt x="869" y="1419"/>
                    <a:pt x="910" y="1428"/>
                    <a:pt x="938" y="1451"/>
                  </a:cubicBezTo>
                  <a:cubicBezTo>
                    <a:pt x="956" y="1465"/>
                    <a:pt x="966" y="1486"/>
                    <a:pt x="970" y="1511"/>
                  </a:cubicBezTo>
                  <a:lnTo>
                    <a:pt x="970" y="1542"/>
                  </a:lnTo>
                  <a:cubicBezTo>
                    <a:pt x="970" y="1581"/>
                    <a:pt x="977" y="1658"/>
                    <a:pt x="998" y="1672"/>
                  </a:cubicBezTo>
                  <a:cubicBezTo>
                    <a:pt x="1001" y="1674"/>
                    <a:pt x="1006" y="1676"/>
                    <a:pt x="1014" y="1676"/>
                  </a:cubicBezTo>
                  <a:cubicBezTo>
                    <a:pt x="1026" y="1676"/>
                    <a:pt x="1046" y="1672"/>
                    <a:pt x="1071" y="1661"/>
                  </a:cubicBezTo>
                  <a:cubicBezTo>
                    <a:pt x="1098" y="1650"/>
                    <a:pt x="1132" y="1638"/>
                    <a:pt x="1166" y="1638"/>
                  </a:cubicBezTo>
                  <a:cubicBezTo>
                    <a:pt x="1187" y="1638"/>
                    <a:pt x="1207" y="1642"/>
                    <a:pt x="1225" y="1654"/>
                  </a:cubicBezTo>
                  <a:cubicBezTo>
                    <a:pt x="1274" y="1686"/>
                    <a:pt x="1278" y="1749"/>
                    <a:pt x="1281" y="1794"/>
                  </a:cubicBezTo>
                  <a:cubicBezTo>
                    <a:pt x="1278" y="1812"/>
                    <a:pt x="1281" y="1829"/>
                    <a:pt x="1285" y="1847"/>
                  </a:cubicBezTo>
                  <a:cubicBezTo>
                    <a:pt x="1351" y="1875"/>
                    <a:pt x="1386" y="1948"/>
                    <a:pt x="1372" y="2018"/>
                  </a:cubicBezTo>
                  <a:cubicBezTo>
                    <a:pt x="1358" y="2106"/>
                    <a:pt x="1271" y="2211"/>
                    <a:pt x="1075" y="2221"/>
                  </a:cubicBezTo>
                  <a:cubicBezTo>
                    <a:pt x="900" y="2232"/>
                    <a:pt x="844" y="2256"/>
                    <a:pt x="826" y="2267"/>
                  </a:cubicBezTo>
                  <a:cubicBezTo>
                    <a:pt x="830" y="2274"/>
                    <a:pt x="837" y="2281"/>
                    <a:pt x="844" y="2288"/>
                  </a:cubicBezTo>
                  <a:cubicBezTo>
                    <a:pt x="880" y="2325"/>
                    <a:pt x="935" y="2339"/>
                    <a:pt x="1003" y="2339"/>
                  </a:cubicBezTo>
                  <a:cubicBezTo>
                    <a:pt x="1107" y="2339"/>
                    <a:pt x="1239" y="2306"/>
                    <a:pt x="1369" y="2274"/>
                  </a:cubicBezTo>
                  <a:lnTo>
                    <a:pt x="1477" y="2246"/>
                  </a:lnTo>
                  <a:cubicBezTo>
                    <a:pt x="1505" y="2239"/>
                    <a:pt x="1537" y="2235"/>
                    <a:pt x="1565" y="2235"/>
                  </a:cubicBezTo>
                  <a:cubicBezTo>
                    <a:pt x="1754" y="2235"/>
                    <a:pt x="1971" y="2358"/>
                    <a:pt x="2181" y="2477"/>
                  </a:cubicBezTo>
                  <a:cubicBezTo>
                    <a:pt x="2286" y="2540"/>
                    <a:pt x="2398" y="2596"/>
                    <a:pt x="2510" y="2645"/>
                  </a:cubicBezTo>
                  <a:cubicBezTo>
                    <a:pt x="2579" y="2672"/>
                    <a:pt x="2662" y="2684"/>
                    <a:pt x="2748" y="2684"/>
                  </a:cubicBezTo>
                  <a:cubicBezTo>
                    <a:pt x="2903" y="2684"/>
                    <a:pt x="3071" y="2646"/>
                    <a:pt x="3196" y="2592"/>
                  </a:cubicBezTo>
                  <a:cubicBezTo>
                    <a:pt x="3308" y="2543"/>
                    <a:pt x="3361" y="2494"/>
                    <a:pt x="3371" y="2463"/>
                  </a:cubicBezTo>
                  <a:cubicBezTo>
                    <a:pt x="3420" y="2333"/>
                    <a:pt x="3599" y="2309"/>
                    <a:pt x="3774" y="2284"/>
                  </a:cubicBezTo>
                  <a:cubicBezTo>
                    <a:pt x="3890" y="2267"/>
                    <a:pt x="4009" y="2253"/>
                    <a:pt x="4075" y="2207"/>
                  </a:cubicBezTo>
                  <a:cubicBezTo>
                    <a:pt x="4275" y="2071"/>
                    <a:pt x="4520" y="1931"/>
                    <a:pt x="4842" y="1913"/>
                  </a:cubicBezTo>
                  <a:lnTo>
                    <a:pt x="4849" y="1917"/>
                  </a:lnTo>
                  <a:cubicBezTo>
                    <a:pt x="4999" y="1910"/>
                    <a:pt x="5055" y="1808"/>
                    <a:pt x="5111" y="1714"/>
                  </a:cubicBezTo>
                  <a:cubicBezTo>
                    <a:pt x="5150" y="1646"/>
                    <a:pt x="5192" y="1569"/>
                    <a:pt x="5273" y="1569"/>
                  </a:cubicBezTo>
                  <a:cubicBezTo>
                    <a:pt x="5280" y="1569"/>
                    <a:pt x="5286" y="1569"/>
                    <a:pt x="5293" y="1570"/>
                  </a:cubicBezTo>
                  <a:cubicBezTo>
                    <a:pt x="5295" y="1570"/>
                    <a:pt x="5296" y="1570"/>
                    <a:pt x="5297" y="1570"/>
                  </a:cubicBezTo>
                  <a:cubicBezTo>
                    <a:pt x="5373" y="1570"/>
                    <a:pt x="5558" y="1378"/>
                    <a:pt x="5647" y="1199"/>
                  </a:cubicBezTo>
                  <a:cubicBezTo>
                    <a:pt x="5675" y="1147"/>
                    <a:pt x="5661" y="1055"/>
                    <a:pt x="5612" y="975"/>
                  </a:cubicBezTo>
                  <a:cubicBezTo>
                    <a:pt x="5563" y="894"/>
                    <a:pt x="5489" y="845"/>
                    <a:pt x="5423" y="845"/>
                  </a:cubicBezTo>
                  <a:cubicBezTo>
                    <a:pt x="5297" y="845"/>
                    <a:pt x="5174" y="786"/>
                    <a:pt x="5097" y="684"/>
                  </a:cubicBezTo>
                  <a:cubicBezTo>
                    <a:pt x="5055" y="628"/>
                    <a:pt x="5041" y="555"/>
                    <a:pt x="5062" y="488"/>
                  </a:cubicBezTo>
                  <a:cubicBezTo>
                    <a:pt x="5076" y="450"/>
                    <a:pt x="5045" y="387"/>
                    <a:pt x="5013" y="331"/>
                  </a:cubicBezTo>
                  <a:cubicBezTo>
                    <a:pt x="4989" y="289"/>
                    <a:pt x="4971" y="243"/>
                    <a:pt x="4964" y="198"/>
                  </a:cubicBezTo>
                  <a:cubicBezTo>
                    <a:pt x="4877" y="208"/>
                    <a:pt x="4789" y="226"/>
                    <a:pt x="4709" y="250"/>
                  </a:cubicBezTo>
                  <a:lnTo>
                    <a:pt x="4670" y="257"/>
                  </a:lnTo>
                  <a:cubicBezTo>
                    <a:pt x="4659" y="260"/>
                    <a:pt x="4647" y="262"/>
                    <a:pt x="4636" y="262"/>
                  </a:cubicBezTo>
                  <a:cubicBezTo>
                    <a:pt x="4553" y="262"/>
                    <a:pt x="4461" y="191"/>
                    <a:pt x="4366" y="121"/>
                  </a:cubicBezTo>
                  <a:cubicBezTo>
                    <a:pt x="4314" y="79"/>
                    <a:pt x="4208" y="0"/>
                    <a:pt x="417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849" name="Google Shape;7849;p105"/>
            <p:cNvSpPr/>
            <p:nvPr/>
          </p:nvSpPr>
          <p:spPr>
            <a:xfrm>
              <a:off x="1971712" y="1589955"/>
              <a:ext cx="30821" cy="28486"/>
            </a:xfrm>
            <a:custGeom>
              <a:avLst/>
              <a:gdLst/>
              <a:ahLst/>
              <a:cxnLst/>
              <a:rect l="l" t="t" r="r" b="b"/>
              <a:pathLst>
                <a:path w="2270" h="2098" extrusionOk="0">
                  <a:moveTo>
                    <a:pt x="1160" y="1"/>
                  </a:moveTo>
                  <a:cubicBezTo>
                    <a:pt x="1111" y="29"/>
                    <a:pt x="1058" y="50"/>
                    <a:pt x="1002" y="60"/>
                  </a:cubicBezTo>
                  <a:cubicBezTo>
                    <a:pt x="918" y="78"/>
                    <a:pt x="838" y="109"/>
                    <a:pt x="764" y="155"/>
                  </a:cubicBezTo>
                  <a:cubicBezTo>
                    <a:pt x="706" y="197"/>
                    <a:pt x="646" y="210"/>
                    <a:pt x="588" y="210"/>
                  </a:cubicBezTo>
                  <a:cubicBezTo>
                    <a:pt x="525" y="210"/>
                    <a:pt x="464" y="194"/>
                    <a:pt x="407" y="179"/>
                  </a:cubicBezTo>
                  <a:cubicBezTo>
                    <a:pt x="353" y="164"/>
                    <a:pt x="303" y="150"/>
                    <a:pt x="256" y="150"/>
                  </a:cubicBezTo>
                  <a:cubicBezTo>
                    <a:pt x="227" y="150"/>
                    <a:pt x="199" y="155"/>
                    <a:pt x="172" y="169"/>
                  </a:cubicBezTo>
                  <a:lnTo>
                    <a:pt x="158" y="176"/>
                  </a:lnTo>
                  <a:cubicBezTo>
                    <a:pt x="172" y="193"/>
                    <a:pt x="186" y="211"/>
                    <a:pt x="200" y="225"/>
                  </a:cubicBezTo>
                  <a:cubicBezTo>
                    <a:pt x="260" y="291"/>
                    <a:pt x="369" y="414"/>
                    <a:pt x="260" y="561"/>
                  </a:cubicBezTo>
                  <a:cubicBezTo>
                    <a:pt x="218" y="624"/>
                    <a:pt x="218" y="645"/>
                    <a:pt x="218" y="652"/>
                  </a:cubicBezTo>
                  <a:cubicBezTo>
                    <a:pt x="221" y="669"/>
                    <a:pt x="274" y="704"/>
                    <a:pt x="323" y="736"/>
                  </a:cubicBezTo>
                  <a:cubicBezTo>
                    <a:pt x="383" y="774"/>
                    <a:pt x="442" y="816"/>
                    <a:pt x="498" y="858"/>
                  </a:cubicBezTo>
                  <a:cubicBezTo>
                    <a:pt x="568" y="914"/>
                    <a:pt x="603" y="967"/>
                    <a:pt x="603" y="1026"/>
                  </a:cubicBezTo>
                  <a:cubicBezTo>
                    <a:pt x="607" y="1107"/>
                    <a:pt x="544" y="1159"/>
                    <a:pt x="488" y="1212"/>
                  </a:cubicBezTo>
                  <a:cubicBezTo>
                    <a:pt x="428" y="1264"/>
                    <a:pt x="379" y="1310"/>
                    <a:pt x="379" y="1373"/>
                  </a:cubicBezTo>
                  <a:cubicBezTo>
                    <a:pt x="379" y="1541"/>
                    <a:pt x="242" y="1608"/>
                    <a:pt x="144" y="1657"/>
                  </a:cubicBezTo>
                  <a:cubicBezTo>
                    <a:pt x="81" y="1688"/>
                    <a:pt x="25" y="1716"/>
                    <a:pt x="8" y="1755"/>
                  </a:cubicBezTo>
                  <a:cubicBezTo>
                    <a:pt x="1" y="1769"/>
                    <a:pt x="4" y="1800"/>
                    <a:pt x="36" y="1846"/>
                  </a:cubicBezTo>
                  <a:cubicBezTo>
                    <a:pt x="116" y="1968"/>
                    <a:pt x="316" y="2098"/>
                    <a:pt x="491" y="2098"/>
                  </a:cubicBezTo>
                  <a:cubicBezTo>
                    <a:pt x="673" y="2098"/>
                    <a:pt x="1128" y="1975"/>
                    <a:pt x="1391" y="1727"/>
                  </a:cubicBezTo>
                  <a:cubicBezTo>
                    <a:pt x="1512" y="1615"/>
                    <a:pt x="1615" y="1587"/>
                    <a:pt x="1706" y="1587"/>
                  </a:cubicBezTo>
                  <a:cubicBezTo>
                    <a:pt x="1752" y="1587"/>
                    <a:pt x="1795" y="1594"/>
                    <a:pt x="1835" y="1601"/>
                  </a:cubicBezTo>
                  <a:cubicBezTo>
                    <a:pt x="1874" y="1607"/>
                    <a:pt x="1909" y="1613"/>
                    <a:pt x="1944" y="1613"/>
                  </a:cubicBezTo>
                  <a:cubicBezTo>
                    <a:pt x="1987" y="1613"/>
                    <a:pt x="2029" y="1604"/>
                    <a:pt x="2077" y="1580"/>
                  </a:cubicBezTo>
                  <a:cubicBezTo>
                    <a:pt x="2269" y="1482"/>
                    <a:pt x="2147" y="596"/>
                    <a:pt x="2049" y="400"/>
                  </a:cubicBezTo>
                  <a:cubicBezTo>
                    <a:pt x="2035" y="372"/>
                    <a:pt x="2028" y="344"/>
                    <a:pt x="2028" y="312"/>
                  </a:cubicBezTo>
                  <a:lnTo>
                    <a:pt x="2014" y="302"/>
                  </a:lnTo>
                  <a:lnTo>
                    <a:pt x="1993" y="284"/>
                  </a:lnTo>
                  <a:lnTo>
                    <a:pt x="1961" y="260"/>
                  </a:lnTo>
                  <a:lnTo>
                    <a:pt x="1944" y="242"/>
                  </a:lnTo>
                  <a:lnTo>
                    <a:pt x="1916" y="218"/>
                  </a:lnTo>
                  <a:lnTo>
                    <a:pt x="1902" y="204"/>
                  </a:lnTo>
                  <a:cubicBezTo>
                    <a:pt x="1891" y="190"/>
                    <a:pt x="1877" y="176"/>
                    <a:pt x="1867" y="162"/>
                  </a:cubicBezTo>
                  <a:cubicBezTo>
                    <a:pt x="1805" y="93"/>
                    <a:pt x="1761" y="70"/>
                    <a:pt x="1739" y="70"/>
                  </a:cubicBezTo>
                  <a:cubicBezTo>
                    <a:pt x="1737" y="70"/>
                    <a:pt x="1735" y="70"/>
                    <a:pt x="1734" y="71"/>
                  </a:cubicBezTo>
                  <a:cubicBezTo>
                    <a:pt x="1713" y="78"/>
                    <a:pt x="1678" y="134"/>
                    <a:pt x="1664" y="228"/>
                  </a:cubicBezTo>
                  <a:cubicBezTo>
                    <a:pt x="1657" y="270"/>
                    <a:pt x="1632" y="309"/>
                    <a:pt x="1597" y="326"/>
                  </a:cubicBezTo>
                  <a:cubicBezTo>
                    <a:pt x="1580" y="334"/>
                    <a:pt x="1563" y="337"/>
                    <a:pt x="1546" y="337"/>
                  </a:cubicBezTo>
                  <a:cubicBezTo>
                    <a:pt x="1490" y="337"/>
                    <a:pt x="1430" y="304"/>
                    <a:pt x="1366" y="267"/>
                  </a:cubicBezTo>
                  <a:cubicBezTo>
                    <a:pt x="1328" y="242"/>
                    <a:pt x="1286" y="225"/>
                    <a:pt x="1244" y="211"/>
                  </a:cubicBezTo>
                  <a:cubicBezTo>
                    <a:pt x="1195" y="204"/>
                    <a:pt x="1156" y="165"/>
                    <a:pt x="1149" y="120"/>
                  </a:cubicBezTo>
                  <a:cubicBezTo>
                    <a:pt x="1146" y="113"/>
                    <a:pt x="1146" y="102"/>
                    <a:pt x="1146" y="95"/>
                  </a:cubicBezTo>
                  <a:lnTo>
                    <a:pt x="1146" y="85"/>
                  </a:lnTo>
                  <a:cubicBezTo>
                    <a:pt x="1146" y="81"/>
                    <a:pt x="1146" y="74"/>
                    <a:pt x="1146" y="67"/>
                  </a:cubicBezTo>
                  <a:lnTo>
                    <a:pt x="1146" y="57"/>
                  </a:lnTo>
                  <a:cubicBezTo>
                    <a:pt x="1146" y="53"/>
                    <a:pt x="1149" y="43"/>
                    <a:pt x="1149" y="36"/>
                  </a:cubicBezTo>
                  <a:lnTo>
                    <a:pt x="1153" y="29"/>
                  </a:lnTo>
                  <a:cubicBezTo>
                    <a:pt x="1156" y="18"/>
                    <a:pt x="1156" y="11"/>
                    <a:pt x="1160" y="4"/>
                  </a:cubicBezTo>
                  <a:lnTo>
                    <a:pt x="1160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850" name="Google Shape;7850;p105"/>
            <p:cNvSpPr/>
            <p:nvPr/>
          </p:nvSpPr>
          <p:spPr>
            <a:xfrm>
              <a:off x="1984936" y="1583342"/>
              <a:ext cx="6422" cy="5010"/>
            </a:xfrm>
            <a:custGeom>
              <a:avLst/>
              <a:gdLst/>
              <a:ahLst/>
              <a:cxnLst/>
              <a:rect l="l" t="t" r="r" b="b"/>
              <a:pathLst>
                <a:path w="473" h="369" extrusionOk="0">
                  <a:moveTo>
                    <a:pt x="180" y="0"/>
                  </a:moveTo>
                  <a:cubicBezTo>
                    <a:pt x="134" y="0"/>
                    <a:pt x="86" y="11"/>
                    <a:pt x="46" y="36"/>
                  </a:cubicBezTo>
                  <a:cubicBezTo>
                    <a:pt x="18" y="50"/>
                    <a:pt x="4" y="78"/>
                    <a:pt x="4" y="106"/>
                  </a:cubicBezTo>
                  <a:cubicBezTo>
                    <a:pt x="0" y="166"/>
                    <a:pt x="28" y="180"/>
                    <a:pt x="105" y="208"/>
                  </a:cubicBezTo>
                  <a:cubicBezTo>
                    <a:pt x="165" y="229"/>
                    <a:pt x="256" y="260"/>
                    <a:pt x="263" y="358"/>
                  </a:cubicBezTo>
                  <a:lnTo>
                    <a:pt x="263" y="369"/>
                  </a:lnTo>
                  <a:cubicBezTo>
                    <a:pt x="273" y="358"/>
                    <a:pt x="280" y="348"/>
                    <a:pt x="291" y="337"/>
                  </a:cubicBezTo>
                  <a:cubicBezTo>
                    <a:pt x="298" y="327"/>
                    <a:pt x="305" y="316"/>
                    <a:pt x="315" y="309"/>
                  </a:cubicBezTo>
                  <a:lnTo>
                    <a:pt x="319" y="306"/>
                  </a:lnTo>
                  <a:cubicBezTo>
                    <a:pt x="326" y="295"/>
                    <a:pt x="333" y="288"/>
                    <a:pt x="340" y="281"/>
                  </a:cubicBezTo>
                  <a:lnTo>
                    <a:pt x="347" y="278"/>
                  </a:lnTo>
                  <a:cubicBezTo>
                    <a:pt x="354" y="271"/>
                    <a:pt x="361" y="267"/>
                    <a:pt x="364" y="260"/>
                  </a:cubicBezTo>
                  <a:cubicBezTo>
                    <a:pt x="371" y="257"/>
                    <a:pt x="375" y="253"/>
                    <a:pt x="378" y="250"/>
                  </a:cubicBezTo>
                  <a:lnTo>
                    <a:pt x="385" y="243"/>
                  </a:lnTo>
                  <a:lnTo>
                    <a:pt x="392" y="232"/>
                  </a:lnTo>
                  <a:lnTo>
                    <a:pt x="399" y="225"/>
                  </a:lnTo>
                  <a:lnTo>
                    <a:pt x="410" y="208"/>
                  </a:lnTo>
                  <a:lnTo>
                    <a:pt x="413" y="201"/>
                  </a:lnTo>
                  <a:lnTo>
                    <a:pt x="424" y="180"/>
                  </a:lnTo>
                  <a:lnTo>
                    <a:pt x="431" y="169"/>
                  </a:lnTo>
                  <a:cubicBezTo>
                    <a:pt x="434" y="159"/>
                    <a:pt x="438" y="152"/>
                    <a:pt x="441" y="141"/>
                  </a:cubicBezTo>
                  <a:lnTo>
                    <a:pt x="445" y="134"/>
                  </a:lnTo>
                  <a:cubicBezTo>
                    <a:pt x="452" y="124"/>
                    <a:pt x="455" y="110"/>
                    <a:pt x="459" y="96"/>
                  </a:cubicBezTo>
                  <a:lnTo>
                    <a:pt x="462" y="85"/>
                  </a:lnTo>
                  <a:cubicBezTo>
                    <a:pt x="466" y="75"/>
                    <a:pt x="469" y="68"/>
                    <a:pt x="473" y="57"/>
                  </a:cubicBezTo>
                  <a:lnTo>
                    <a:pt x="462" y="54"/>
                  </a:lnTo>
                  <a:cubicBezTo>
                    <a:pt x="378" y="19"/>
                    <a:pt x="291" y="1"/>
                    <a:pt x="200" y="1"/>
                  </a:cubicBezTo>
                  <a:cubicBezTo>
                    <a:pt x="193" y="1"/>
                    <a:pt x="187" y="0"/>
                    <a:pt x="18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851" name="Google Shape;7851;p105"/>
            <p:cNvSpPr/>
            <p:nvPr/>
          </p:nvSpPr>
          <p:spPr>
            <a:xfrm>
              <a:off x="1999193" y="1543044"/>
              <a:ext cx="61805" cy="90508"/>
            </a:xfrm>
            <a:custGeom>
              <a:avLst/>
              <a:gdLst/>
              <a:ahLst/>
              <a:cxnLst/>
              <a:rect l="l" t="t" r="r" b="b"/>
              <a:pathLst>
                <a:path w="4552" h="6666" extrusionOk="0">
                  <a:moveTo>
                    <a:pt x="1810" y="0"/>
                  </a:moveTo>
                  <a:cubicBezTo>
                    <a:pt x="1796" y="21"/>
                    <a:pt x="1782" y="46"/>
                    <a:pt x="1772" y="70"/>
                  </a:cubicBezTo>
                  <a:cubicBezTo>
                    <a:pt x="1744" y="130"/>
                    <a:pt x="1709" y="182"/>
                    <a:pt x="1660" y="228"/>
                  </a:cubicBezTo>
                  <a:cubicBezTo>
                    <a:pt x="1602" y="272"/>
                    <a:pt x="1519" y="294"/>
                    <a:pt x="1398" y="294"/>
                  </a:cubicBezTo>
                  <a:cubicBezTo>
                    <a:pt x="1298" y="294"/>
                    <a:pt x="1172" y="279"/>
                    <a:pt x="1016" y="249"/>
                  </a:cubicBezTo>
                  <a:cubicBezTo>
                    <a:pt x="1005" y="246"/>
                    <a:pt x="993" y="245"/>
                    <a:pt x="982" y="245"/>
                  </a:cubicBezTo>
                  <a:cubicBezTo>
                    <a:pt x="947" y="245"/>
                    <a:pt x="913" y="257"/>
                    <a:pt x="886" y="284"/>
                  </a:cubicBezTo>
                  <a:cubicBezTo>
                    <a:pt x="795" y="361"/>
                    <a:pt x="750" y="546"/>
                    <a:pt x="753" y="641"/>
                  </a:cubicBezTo>
                  <a:cubicBezTo>
                    <a:pt x="760" y="750"/>
                    <a:pt x="669" y="823"/>
                    <a:pt x="599" y="886"/>
                  </a:cubicBezTo>
                  <a:cubicBezTo>
                    <a:pt x="554" y="921"/>
                    <a:pt x="501" y="970"/>
                    <a:pt x="508" y="991"/>
                  </a:cubicBezTo>
                  <a:cubicBezTo>
                    <a:pt x="547" y="1079"/>
                    <a:pt x="522" y="1177"/>
                    <a:pt x="449" y="1236"/>
                  </a:cubicBezTo>
                  <a:cubicBezTo>
                    <a:pt x="424" y="1253"/>
                    <a:pt x="396" y="1261"/>
                    <a:pt x="368" y="1261"/>
                  </a:cubicBezTo>
                  <a:cubicBezTo>
                    <a:pt x="331" y="1261"/>
                    <a:pt x="294" y="1247"/>
                    <a:pt x="266" y="1219"/>
                  </a:cubicBezTo>
                  <a:cubicBezTo>
                    <a:pt x="245" y="1198"/>
                    <a:pt x="228" y="1180"/>
                    <a:pt x="210" y="1159"/>
                  </a:cubicBezTo>
                  <a:cubicBezTo>
                    <a:pt x="156" y="1098"/>
                    <a:pt x="122" y="1068"/>
                    <a:pt x="86" y="1068"/>
                  </a:cubicBezTo>
                  <a:cubicBezTo>
                    <a:pt x="65" y="1068"/>
                    <a:pt x="44" y="1079"/>
                    <a:pt x="18" y="1100"/>
                  </a:cubicBezTo>
                  <a:cubicBezTo>
                    <a:pt x="0" y="1117"/>
                    <a:pt x="4" y="1124"/>
                    <a:pt x="4" y="1128"/>
                  </a:cubicBezTo>
                  <a:cubicBezTo>
                    <a:pt x="21" y="1187"/>
                    <a:pt x="214" y="1289"/>
                    <a:pt x="382" y="1310"/>
                  </a:cubicBezTo>
                  <a:cubicBezTo>
                    <a:pt x="410" y="1313"/>
                    <a:pt x="480" y="1320"/>
                    <a:pt x="501" y="1380"/>
                  </a:cubicBezTo>
                  <a:cubicBezTo>
                    <a:pt x="522" y="1439"/>
                    <a:pt x="470" y="1495"/>
                    <a:pt x="403" y="1558"/>
                  </a:cubicBezTo>
                  <a:cubicBezTo>
                    <a:pt x="337" y="1621"/>
                    <a:pt x="252" y="1702"/>
                    <a:pt x="238" y="1789"/>
                  </a:cubicBezTo>
                  <a:cubicBezTo>
                    <a:pt x="228" y="1849"/>
                    <a:pt x="238" y="1863"/>
                    <a:pt x="340" y="1894"/>
                  </a:cubicBezTo>
                  <a:cubicBezTo>
                    <a:pt x="417" y="1915"/>
                    <a:pt x="515" y="1947"/>
                    <a:pt x="529" y="2062"/>
                  </a:cubicBezTo>
                  <a:cubicBezTo>
                    <a:pt x="533" y="2122"/>
                    <a:pt x="505" y="2178"/>
                    <a:pt x="459" y="2209"/>
                  </a:cubicBezTo>
                  <a:lnTo>
                    <a:pt x="463" y="2213"/>
                  </a:lnTo>
                  <a:cubicBezTo>
                    <a:pt x="512" y="2241"/>
                    <a:pt x="512" y="2300"/>
                    <a:pt x="512" y="2370"/>
                  </a:cubicBezTo>
                  <a:cubicBezTo>
                    <a:pt x="512" y="2423"/>
                    <a:pt x="512" y="2507"/>
                    <a:pt x="543" y="2531"/>
                  </a:cubicBezTo>
                  <a:cubicBezTo>
                    <a:pt x="557" y="2538"/>
                    <a:pt x="573" y="2542"/>
                    <a:pt x="590" y="2542"/>
                  </a:cubicBezTo>
                  <a:cubicBezTo>
                    <a:pt x="599" y="2542"/>
                    <a:pt x="608" y="2541"/>
                    <a:pt x="617" y="2538"/>
                  </a:cubicBezTo>
                  <a:cubicBezTo>
                    <a:pt x="743" y="2517"/>
                    <a:pt x="774" y="2412"/>
                    <a:pt x="806" y="2279"/>
                  </a:cubicBezTo>
                  <a:cubicBezTo>
                    <a:pt x="825" y="2208"/>
                    <a:pt x="848" y="2109"/>
                    <a:pt x="932" y="2109"/>
                  </a:cubicBezTo>
                  <a:cubicBezTo>
                    <a:pt x="938" y="2109"/>
                    <a:pt x="945" y="2110"/>
                    <a:pt x="953" y="2111"/>
                  </a:cubicBezTo>
                  <a:cubicBezTo>
                    <a:pt x="981" y="2115"/>
                    <a:pt x="1009" y="2129"/>
                    <a:pt x="1026" y="2153"/>
                  </a:cubicBezTo>
                  <a:cubicBezTo>
                    <a:pt x="1058" y="2199"/>
                    <a:pt x="1044" y="2255"/>
                    <a:pt x="1033" y="2314"/>
                  </a:cubicBezTo>
                  <a:cubicBezTo>
                    <a:pt x="1019" y="2381"/>
                    <a:pt x="1005" y="2458"/>
                    <a:pt x="1040" y="2524"/>
                  </a:cubicBezTo>
                  <a:cubicBezTo>
                    <a:pt x="1110" y="2657"/>
                    <a:pt x="1012" y="2815"/>
                    <a:pt x="932" y="2938"/>
                  </a:cubicBezTo>
                  <a:cubicBezTo>
                    <a:pt x="900" y="2983"/>
                    <a:pt x="872" y="3036"/>
                    <a:pt x="851" y="3088"/>
                  </a:cubicBezTo>
                  <a:cubicBezTo>
                    <a:pt x="906" y="3113"/>
                    <a:pt x="964" y="3124"/>
                    <a:pt x="1025" y="3124"/>
                  </a:cubicBezTo>
                  <a:cubicBezTo>
                    <a:pt x="1033" y="3124"/>
                    <a:pt x="1042" y="3124"/>
                    <a:pt x="1051" y="3123"/>
                  </a:cubicBezTo>
                  <a:cubicBezTo>
                    <a:pt x="1215" y="3123"/>
                    <a:pt x="1432" y="3081"/>
                    <a:pt x="1523" y="2987"/>
                  </a:cubicBezTo>
                  <a:cubicBezTo>
                    <a:pt x="1592" y="2915"/>
                    <a:pt x="1655" y="2889"/>
                    <a:pt x="1707" y="2889"/>
                  </a:cubicBezTo>
                  <a:cubicBezTo>
                    <a:pt x="1744" y="2889"/>
                    <a:pt x="1774" y="2903"/>
                    <a:pt x="1796" y="2924"/>
                  </a:cubicBezTo>
                  <a:cubicBezTo>
                    <a:pt x="1870" y="2994"/>
                    <a:pt x="1856" y="3137"/>
                    <a:pt x="1768" y="3239"/>
                  </a:cubicBezTo>
                  <a:cubicBezTo>
                    <a:pt x="1737" y="3274"/>
                    <a:pt x="1702" y="3326"/>
                    <a:pt x="1716" y="3375"/>
                  </a:cubicBezTo>
                  <a:cubicBezTo>
                    <a:pt x="1733" y="3424"/>
                    <a:pt x="1775" y="3459"/>
                    <a:pt x="1828" y="3473"/>
                  </a:cubicBezTo>
                  <a:lnTo>
                    <a:pt x="1838" y="3477"/>
                  </a:lnTo>
                  <a:cubicBezTo>
                    <a:pt x="1947" y="3512"/>
                    <a:pt x="2013" y="3536"/>
                    <a:pt x="2041" y="3603"/>
                  </a:cubicBezTo>
                  <a:cubicBezTo>
                    <a:pt x="2055" y="3659"/>
                    <a:pt x="2045" y="3722"/>
                    <a:pt x="2010" y="3767"/>
                  </a:cubicBezTo>
                  <a:cubicBezTo>
                    <a:pt x="1978" y="3827"/>
                    <a:pt x="1978" y="3928"/>
                    <a:pt x="1982" y="4023"/>
                  </a:cubicBezTo>
                  <a:cubicBezTo>
                    <a:pt x="1989" y="4096"/>
                    <a:pt x="1985" y="4173"/>
                    <a:pt x="1968" y="4250"/>
                  </a:cubicBezTo>
                  <a:cubicBezTo>
                    <a:pt x="1930" y="4366"/>
                    <a:pt x="1726" y="4382"/>
                    <a:pt x="1611" y="4382"/>
                  </a:cubicBezTo>
                  <a:cubicBezTo>
                    <a:pt x="1579" y="4382"/>
                    <a:pt x="1554" y="4381"/>
                    <a:pt x="1541" y="4380"/>
                  </a:cubicBezTo>
                  <a:cubicBezTo>
                    <a:pt x="1338" y="4366"/>
                    <a:pt x="1296" y="4313"/>
                    <a:pt x="1285" y="4282"/>
                  </a:cubicBezTo>
                  <a:cubicBezTo>
                    <a:pt x="1282" y="4281"/>
                    <a:pt x="1279" y="4281"/>
                    <a:pt x="1276" y="4281"/>
                  </a:cubicBezTo>
                  <a:cubicBezTo>
                    <a:pt x="1261" y="4281"/>
                    <a:pt x="1245" y="4288"/>
                    <a:pt x="1236" y="4299"/>
                  </a:cubicBezTo>
                  <a:cubicBezTo>
                    <a:pt x="1233" y="4303"/>
                    <a:pt x="1233" y="4303"/>
                    <a:pt x="1236" y="4313"/>
                  </a:cubicBezTo>
                  <a:cubicBezTo>
                    <a:pt x="1285" y="4415"/>
                    <a:pt x="1205" y="4506"/>
                    <a:pt x="1149" y="4576"/>
                  </a:cubicBezTo>
                  <a:cubicBezTo>
                    <a:pt x="1124" y="4604"/>
                    <a:pt x="1079" y="4656"/>
                    <a:pt x="1082" y="4674"/>
                  </a:cubicBezTo>
                  <a:cubicBezTo>
                    <a:pt x="1114" y="4691"/>
                    <a:pt x="1149" y="4702"/>
                    <a:pt x="1184" y="4712"/>
                  </a:cubicBezTo>
                  <a:cubicBezTo>
                    <a:pt x="1271" y="4740"/>
                    <a:pt x="1397" y="4775"/>
                    <a:pt x="1404" y="4891"/>
                  </a:cubicBezTo>
                  <a:cubicBezTo>
                    <a:pt x="1415" y="5087"/>
                    <a:pt x="1103" y="5248"/>
                    <a:pt x="830" y="5329"/>
                  </a:cubicBezTo>
                  <a:cubicBezTo>
                    <a:pt x="781" y="5343"/>
                    <a:pt x="764" y="5360"/>
                    <a:pt x="760" y="5364"/>
                  </a:cubicBezTo>
                  <a:cubicBezTo>
                    <a:pt x="757" y="5367"/>
                    <a:pt x="781" y="5402"/>
                    <a:pt x="834" y="5427"/>
                  </a:cubicBezTo>
                  <a:cubicBezTo>
                    <a:pt x="866" y="5443"/>
                    <a:pt x="901" y="5451"/>
                    <a:pt x="931" y="5451"/>
                  </a:cubicBezTo>
                  <a:cubicBezTo>
                    <a:pt x="953" y="5451"/>
                    <a:pt x="972" y="5446"/>
                    <a:pt x="984" y="5437"/>
                  </a:cubicBezTo>
                  <a:cubicBezTo>
                    <a:pt x="1031" y="5403"/>
                    <a:pt x="1069" y="5391"/>
                    <a:pt x="1100" y="5391"/>
                  </a:cubicBezTo>
                  <a:cubicBezTo>
                    <a:pt x="1145" y="5391"/>
                    <a:pt x="1178" y="5416"/>
                    <a:pt x="1208" y="5444"/>
                  </a:cubicBezTo>
                  <a:cubicBezTo>
                    <a:pt x="1244" y="5477"/>
                    <a:pt x="1289" y="5497"/>
                    <a:pt x="1334" y="5497"/>
                  </a:cubicBezTo>
                  <a:cubicBezTo>
                    <a:pt x="1338" y="5497"/>
                    <a:pt x="1341" y="5497"/>
                    <a:pt x="1345" y="5497"/>
                  </a:cubicBezTo>
                  <a:cubicBezTo>
                    <a:pt x="1432" y="5500"/>
                    <a:pt x="1516" y="5521"/>
                    <a:pt x="1597" y="5556"/>
                  </a:cubicBezTo>
                  <a:cubicBezTo>
                    <a:pt x="1660" y="5581"/>
                    <a:pt x="1718" y="5603"/>
                    <a:pt x="1783" y="5603"/>
                  </a:cubicBezTo>
                  <a:cubicBezTo>
                    <a:pt x="1818" y="5603"/>
                    <a:pt x="1856" y="5597"/>
                    <a:pt x="1898" y="5581"/>
                  </a:cubicBezTo>
                  <a:cubicBezTo>
                    <a:pt x="1953" y="5560"/>
                    <a:pt x="2012" y="5542"/>
                    <a:pt x="2060" y="5542"/>
                  </a:cubicBezTo>
                  <a:cubicBezTo>
                    <a:pt x="2101" y="5542"/>
                    <a:pt x="2134" y="5554"/>
                    <a:pt x="2153" y="5588"/>
                  </a:cubicBezTo>
                  <a:cubicBezTo>
                    <a:pt x="2188" y="5651"/>
                    <a:pt x="2143" y="5728"/>
                    <a:pt x="2010" y="5833"/>
                  </a:cubicBezTo>
                  <a:cubicBezTo>
                    <a:pt x="1929" y="5894"/>
                    <a:pt x="1837" y="5910"/>
                    <a:pt x="1747" y="5910"/>
                  </a:cubicBezTo>
                  <a:cubicBezTo>
                    <a:pt x="1704" y="5910"/>
                    <a:pt x="1662" y="5906"/>
                    <a:pt x="1621" y="5903"/>
                  </a:cubicBezTo>
                  <a:cubicBezTo>
                    <a:pt x="1583" y="5899"/>
                    <a:pt x="1548" y="5896"/>
                    <a:pt x="1513" y="5896"/>
                  </a:cubicBezTo>
                  <a:cubicBezTo>
                    <a:pt x="1507" y="5895"/>
                    <a:pt x="1502" y="5895"/>
                    <a:pt x="1497" y="5895"/>
                  </a:cubicBezTo>
                  <a:cubicBezTo>
                    <a:pt x="1461" y="5895"/>
                    <a:pt x="1427" y="5905"/>
                    <a:pt x="1394" y="5920"/>
                  </a:cubicBezTo>
                  <a:cubicBezTo>
                    <a:pt x="1212" y="6018"/>
                    <a:pt x="704" y="6543"/>
                    <a:pt x="715" y="6666"/>
                  </a:cubicBezTo>
                  <a:cubicBezTo>
                    <a:pt x="739" y="6648"/>
                    <a:pt x="760" y="6631"/>
                    <a:pt x="781" y="6613"/>
                  </a:cubicBezTo>
                  <a:cubicBezTo>
                    <a:pt x="858" y="6536"/>
                    <a:pt x="946" y="6477"/>
                    <a:pt x="1047" y="6431"/>
                  </a:cubicBezTo>
                  <a:cubicBezTo>
                    <a:pt x="1109" y="6406"/>
                    <a:pt x="1160" y="6396"/>
                    <a:pt x="1204" y="6396"/>
                  </a:cubicBezTo>
                  <a:cubicBezTo>
                    <a:pt x="1293" y="6396"/>
                    <a:pt x="1350" y="6436"/>
                    <a:pt x="1397" y="6466"/>
                  </a:cubicBezTo>
                  <a:cubicBezTo>
                    <a:pt x="1422" y="6487"/>
                    <a:pt x="1450" y="6501"/>
                    <a:pt x="1485" y="6508"/>
                  </a:cubicBezTo>
                  <a:cubicBezTo>
                    <a:pt x="1485" y="6508"/>
                    <a:pt x="1486" y="6509"/>
                    <a:pt x="1486" y="6509"/>
                  </a:cubicBezTo>
                  <a:cubicBezTo>
                    <a:pt x="1504" y="6509"/>
                    <a:pt x="1531" y="6451"/>
                    <a:pt x="1551" y="6414"/>
                  </a:cubicBezTo>
                  <a:cubicBezTo>
                    <a:pt x="1580" y="6351"/>
                    <a:pt x="1622" y="6263"/>
                    <a:pt x="1703" y="6263"/>
                  </a:cubicBezTo>
                  <a:cubicBezTo>
                    <a:pt x="1713" y="6263"/>
                    <a:pt x="1723" y="6264"/>
                    <a:pt x="1733" y="6267"/>
                  </a:cubicBezTo>
                  <a:cubicBezTo>
                    <a:pt x="1768" y="6267"/>
                    <a:pt x="1807" y="6260"/>
                    <a:pt x="1838" y="6246"/>
                  </a:cubicBezTo>
                  <a:cubicBezTo>
                    <a:pt x="1906" y="6217"/>
                    <a:pt x="1978" y="6202"/>
                    <a:pt x="2051" y="6202"/>
                  </a:cubicBezTo>
                  <a:cubicBezTo>
                    <a:pt x="2076" y="6202"/>
                    <a:pt x="2101" y="6204"/>
                    <a:pt x="2125" y="6207"/>
                  </a:cubicBezTo>
                  <a:cubicBezTo>
                    <a:pt x="2152" y="6212"/>
                    <a:pt x="2178" y="6215"/>
                    <a:pt x="2205" y="6215"/>
                  </a:cubicBezTo>
                  <a:cubicBezTo>
                    <a:pt x="2312" y="6215"/>
                    <a:pt x="2419" y="6175"/>
                    <a:pt x="2500" y="6102"/>
                  </a:cubicBezTo>
                  <a:cubicBezTo>
                    <a:pt x="2527" y="6079"/>
                    <a:pt x="2559" y="6070"/>
                    <a:pt x="2593" y="6070"/>
                  </a:cubicBezTo>
                  <a:cubicBezTo>
                    <a:pt x="2663" y="6070"/>
                    <a:pt x="2742" y="6109"/>
                    <a:pt x="2815" y="6144"/>
                  </a:cubicBezTo>
                  <a:cubicBezTo>
                    <a:pt x="2857" y="6169"/>
                    <a:pt x="2899" y="6186"/>
                    <a:pt x="2945" y="6200"/>
                  </a:cubicBezTo>
                  <a:cubicBezTo>
                    <a:pt x="3042" y="6135"/>
                    <a:pt x="3364" y="6077"/>
                    <a:pt x="3553" y="6077"/>
                  </a:cubicBezTo>
                  <a:cubicBezTo>
                    <a:pt x="3568" y="6077"/>
                    <a:pt x="3583" y="6077"/>
                    <a:pt x="3596" y="6078"/>
                  </a:cubicBezTo>
                  <a:cubicBezTo>
                    <a:pt x="3598" y="6078"/>
                    <a:pt x="3601" y="6078"/>
                    <a:pt x="3604" y="6078"/>
                  </a:cubicBezTo>
                  <a:cubicBezTo>
                    <a:pt x="3762" y="6078"/>
                    <a:pt x="4193" y="5887"/>
                    <a:pt x="4310" y="5780"/>
                  </a:cubicBezTo>
                  <a:cubicBezTo>
                    <a:pt x="4278" y="5775"/>
                    <a:pt x="4248" y="5772"/>
                    <a:pt x="4218" y="5772"/>
                  </a:cubicBezTo>
                  <a:cubicBezTo>
                    <a:pt x="4187" y="5772"/>
                    <a:pt x="4158" y="5775"/>
                    <a:pt x="4128" y="5780"/>
                  </a:cubicBezTo>
                  <a:cubicBezTo>
                    <a:pt x="4115" y="5782"/>
                    <a:pt x="4102" y="5783"/>
                    <a:pt x="4091" y="5783"/>
                  </a:cubicBezTo>
                  <a:cubicBezTo>
                    <a:pt x="4006" y="5783"/>
                    <a:pt x="3972" y="5732"/>
                    <a:pt x="3960" y="5710"/>
                  </a:cubicBezTo>
                  <a:cubicBezTo>
                    <a:pt x="3918" y="5619"/>
                    <a:pt x="3977" y="5472"/>
                    <a:pt x="4114" y="5343"/>
                  </a:cubicBezTo>
                  <a:cubicBezTo>
                    <a:pt x="4163" y="5297"/>
                    <a:pt x="4215" y="5255"/>
                    <a:pt x="4268" y="5217"/>
                  </a:cubicBezTo>
                  <a:cubicBezTo>
                    <a:pt x="4404" y="5108"/>
                    <a:pt x="4534" y="5010"/>
                    <a:pt x="4545" y="4863"/>
                  </a:cubicBezTo>
                  <a:cubicBezTo>
                    <a:pt x="4552" y="4786"/>
                    <a:pt x="4461" y="4712"/>
                    <a:pt x="4376" y="4667"/>
                  </a:cubicBezTo>
                  <a:cubicBezTo>
                    <a:pt x="4283" y="4620"/>
                    <a:pt x="4194" y="4603"/>
                    <a:pt x="4141" y="4603"/>
                  </a:cubicBezTo>
                  <a:cubicBezTo>
                    <a:pt x="4119" y="4603"/>
                    <a:pt x="4104" y="4606"/>
                    <a:pt x="4096" y="4611"/>
                  </a:cubicBezTo>
                  <a:cubicBezTo>
                    <a:pt x="4072" y="4681"/>
                    <a:pt x="4012" y="4730"/>
                    <a:pt x="3939" y="4737"/>
                  </a:cubicBezTo>
                  <a:cubicBezTo>
                    <a:pt x="3936" y="4737"/>
                    <a:pt x="3934" y="4737"/>
                    <a:pt x="3931" y="4737"/>
                  </a:cubicBezTo>
                  <a:cubicBezTo>
                    <a:pt x="3853" y="4737"/>
                    <a:pt x="3776" y="4685"/>
                    <a:pt x="3715" y="4586"/>
                  </a:cubicBezTo>
                  <a:cubicBezTo>
                    <a:pt x="3648" y="4478"/>
                    <a:pt x="3687" y="4373"/>
                    <a:pt x="3711" y="4313"/>
                  </a:cubicBezTo>
                  <a:lnTo>
                    <a:pt x="3715" y="4306"/>
                  </a:lnTo>
                  <a:cubicBezTo>
                    <a:pt x="3659" y="4271"/>
                    <a:pt x="3610" y="4226"/>
                    <a:pt x="3582" y="4170"/>
                  </a:cubicBezTo>
                  <a:cubicBezTo>
                    <a:pt x="3561" y="4138"/>
                    <a:pt x="3494" y="4019"/>
                    <a:pt x="3522" y="3935"/>
                  </a:cubicBezTo>
                  <a:cubicBezTo>
                    <a:pt x="3529" y="3869"/>
                    <a:pt x="3382" y="3410"/>
                    <a:pt x="3158" y="3354"/>
                  </a:cubicBezTo>
                  <a:cubicBezTo>
                    <a:pt x="2875" y="3288"/>
                    <a:pt x="2808" y="2952"/>
                    <a:pt x="2763" y="2727"/>
                  </a:cubicBezTo>
                  <a:cubicBezTo>
                    <a:pt x="2756" y="2696"/>
                    <a:pt x="2752" y="2668"/>
                    <a:pt x="2745" y="2640"/>
                  </a:cubicBezTo>
                  <a:cubicBezTo>
                    <a:pt x="2728" y="2563"/>
                    <a:pt x="2696" y="2552"/>
                    <a:pt x="2623" y="2535"/>
                  </a:cubicBezTo>
                  <a:cubicBezTo>
                    <a:pt x="2532" y="2514"/>
                    <a:pt x="2451" y="2465"/>
                    <a:pt x="2392" y="2391"/>
                  </a:cubicBezTo>
                  <a:cubicBezTo>
                    <a:pt x="2341" y="2325"/>
                    <a:pt x="2275" y="2305"/>
                    <a:pt x="2197" y="2305"/>
                  </a:cubicBezTo>
                  <a:cubicBezTo>
                    <a:pt x="2151" y="2305"/>
                    <a:pt x="2100" y="2312"/>
                    <a:pt x="2045" y="2321"/>
                  </a:cubicBezTo>
                  <a:cubicBezTo>
                    <a:pt x="2013" y="2328"/>
                    <a:pt x="1982" y="2332"/>
                    <a:pt x="1954" y="2335"/>
                  </a:cubicBezTo>
                  <a:cubicBezTo>
                    <a:pt x="1949" y="2336"/>
                    <a:pt x="1944" y="2336"/>
                    <a:pt x="1939" y="2336"/>
                  </a:cubicBezTo>
                  <a:cubicBezTo>
                    <a:pt x="1896" y="2336"/>
                    <a:pt x="1858" y="2309"/>
                    <a:pt x="1842" y="2265"/>
                  </a:cubicBezTo>
                  <a:cubicBezTo>
                    <a:pt x="1803" y="2157"/>
                    <a:pt x="1954" y="1964"/>
                    <a:pt x="2108" y="1859"/>
                  </a:cubicBezTo>
                  <a:cubicBezTo>
                    <a:pt x="2272" y="1751"/>
                    <a:pt x="2486" y="1131"/>
                    <a:pt x="2500" y="974"/>
                  </a:cubicBezTo>
                  <a:cubicBezTo>
                    <a:pt x="2446" y="936"/>
                    <a:pt x="2246" y="917"/>
                    <a:pt x="2043" y="917"/>
                  </a:cubicBezTo>
                  <a:cubicBezTo>
                    <a:pt x="1850" y="917"/>
                    <a:pt x="1655" y="934"/>
                    <a:pt x="1583" y="970"/>
                  </a:cubicBezTo>
                  <a:cubicBezTo>
                    <a:pt x="1550" y="987"/>
                    <a:pt x="1513" y="995"/>
                    <a:pt x="1477" y="995"/>
                  </a:cubicBezTo>
                  <a:cubicBezTo>
                    <a:pt x="1429" y="995"/>
                    <a:pt x="1381" y="980"/>
                    <a:pt x="1341" y="953"/>
                  </a:cubicBezTo>
                  <a:cubicBezTo>
                    <a:pt x="1282" y="918"/>
                    <a:pt x="1250" y="855"/>
                    <a:pt x="1254" y="785"/>
                  </a:cubicBezTo>
                  <a:cubicBezTo>
                    <a:pt x="1261" y="732"/>
                    <a:pt x="1296" y="690"/>
                    <a:pt x="1345" y="672"/>
                  </a:cubicBezTo>
                  <a:cubicBezTo>
                    <a:pt x="1481" y="616"/>
                    <a:pt x="1723" y="357"/>
                    <a:pt x="1716" y="291"/>
                  </a:cubicBezTo>
                  <a:cubicBezTo>
                    <a:pt x="1705" y="217"/>
                    <a:pt x="1751" y="154"/>
                    <a:pt x="1789" y="105"/>
                  </a:cubicBezTo>
                  <a:cubicBezTo>
                    <a:pt x="1845" y="28"/>
                    <a:pt x="1838" y="21"/>
                    <a:pt x="1821" y="7"/>
                  </a:cubicBezTo>
                  <a:lnTo>
                    <a:pt x="1810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852" name="Google Shape;7852;p105"/>
            <p:cNvSpPr/>
            <p:nvPr/>
          </p:nvSpPr>
          <p:spPr>
            <a:xfrm>
              <a:off x="1996287" y="1548177"/>
              <a:ext cx="3965" cy="4861"/>
            </a:xfrm>
            <a:custGeom>
              <a:avLst/>
              <a:gdLst/>
              <a:ahLst/>
              <a:cxnLst/>
              <a:rect l="l" t="t" r="r" b="b"/>
              <a:pathLst>
                <a:path w="292" h="358" extrusionOk="0">
                  <a:moveTo>
                    <a:pt x="288" y="0"/>
                  </a:moveTo>
                  <a:lnTo>
                    <a:pt x="288" y="0"/>
                  </a:lnTo>
                  <a:cubicBezTo>
                    <a:pt x="214" y="28"/>
                    <a:pt x="39" y="252"/>
                    <a:pt x="1" y="358"/>
                  </a:cubicBezTo>
                  <a:cubicBezTo>
                    <a:pt x="109" y="329"/>
                    <a:pt x="228" y="196"/>
                    <a:pt x="274" y="84"/>
                  </a:cubicBezTo>
                  <a:cubicBezTo>
                    <a:pt x="284" y="56"/>
                    <a:pt x="291" y="28"/>
                    <a:pt x="288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853" name="Google Shape;7853;p105"/>
            <p:cNvSpPr/>
            <p:nvPr/>
          </p:nvSpPr>
          <p:spPr>
            <a:xfrm>
              <a:off x="1989118" y="1581876"/>
              <a:ext cx="16646" cy="10848"/>
            </a:xfrm>
            <a:custGeom>
              <a:avLst/>
              <a:gdLst/>
              <a:ahLst/>
              <a:cxnLst/>
              <a:rect l="l" t="t" r="r" b="b"/>
              <a:pathLst>
                <a:path w="1226" h="799" extrusionOk="0">
                  <a:moveTo>
                    <a:pt x="773" y="1"/>
                  </a:moveTo>
                  <a:cubicBezTo>
                    <a:pt x="708" y="1"/>
                    <a:pt x="632" y="36"/>
                    <a:pt x="536" y="85"/>
                  </a:cubicBezTo>
                  <a:cubicBezTo>
                    <a:pt x="462" y="123"/>
                    <a:pt x="382" y="155"/>
                    <a:pt x="301" y="172"/>
                  </a:cubicBezTo>
                  <a:lnTo>
                    <a:pt x="301" y="176"/>
                  </a:lnTo>
                  <a:cubicBezTo>
                    <a:pt x="298" y="186"/>
                    <a:pt x="294" y="197"/>
                    <a:pt x="291" y="211"/>
                  </a:cubicBezTo>
                  <a:cubicBezTo>
                    <a:pt x="287" y="225"/>
                    <a:pt x="280" y="235"/>
                    <a:pt x="277" y="249"/>
                  </a:cubicBezTo>
                  <a:lnTo>
                    <a:pt x="277" y="256"/>
                  </a:lnTo>
                  <a:cubicBezTo>
                    <a:pt x="270" y="267"/>
                    <a:pt x="266" y="281"/>
                    <a:pt x="263" y="291"/>
                  </a:cubicBezTo>
                  <a:lnTo>
                    <a:pt x="259" y="298"/>
                  </a:lnTo>
                  <a:cubicBezTo>
                    <a:pt x="252" y="312"/>
                    <a:pt x="249" y="323"/>
                    <a:pt x="242" y="337"/>
                  </a:cubicBezTo>
                  <a:lnTo>
                    <a:pt x="242" y="340"/>
                  </a:lnTo>
                  <a:cubicBezTo>
                    <a:pt x="235" y="351"/>
                    <a:pt x="231" y="365"/>
                    <a:pt x="224" y="375"/>
                  </a:cubicBezTo>
                  <a:lnTo>
                    <a:pt x="221" y="379"/>
                  </a:lnTo>
                  <a:cubicBezTo>
                    <a:pt x="214" y="389"/>
                    <a:pt x="207" y="400"/>
                    <a:pt x="200" y="410"/>
                  </a:cubicBezTo>
                  <a:lnTo>
                    <a:pt x="196" y="417"/>
                  </a:lnTo>
                  <a:cubicBezTo>
                    <a:pt x="189" y="428"/>
                    <a:pt x="179" y="435"/>
                    <a:pt x="172" y="445"/>
                  </a:cubicBezTo>
                  <a:lnTo>
                    <a:pt x="168" y="449"/>
                  </a:lnTo>
                  <a:cubicBezTo>
                    <a:pt x="158" y="459"/>
                    <a:pt x="151" y="466"/>
                    <a:pt x="140" y="473"/>
                  </a:cubicBezTo>
                  <a:cubicBezTo>
                    <a:pt x="74" y="526"/>
                    <a:pt x="28" y="596"/>
                    <a:pt x="0" y="676"/>
                  </a:cubicBezTo>
                  <a:cubicBezTo>
                    <a:pt x="53" y="694"/>
                    <a:pt x="105" y="715"/>
                    <a:pt x="154" y="746"/>
                  </a:cubicBezTo>
                  <a:cubicBezTo>
                    <a:pt x="186" y="767"/>
                    <a:pt x="221" y="785"/>
                    <a:pt x="256" y="799"/>
                  </a:cubicBezTo>
                  <a:cubicBezTo>
                    <a:pt x="270" y="711"/>
                    <a:pt x="312" y="568"/>
                    <a:pt x="424" y="536"/>
                  </a:cubicBezTo>
                  <a:cubicBezTo>
                    <a:pt x="438" y="533"/>
                    <a:pt x="452" y="531"/>
                    <a:pt x="466" y="531"/>
                  </a:cubicBezTo>
                  <a:cubicBezTo>
                    <a:pt x="536" y="531"/>
                    <a:pt x="608" y="576"/>
                    <a:pt x="686" y="669"/>
                  </a:cubicBezTo>
                  <a:cubicBezTo>
                    <a:pt x="697" y="680"/>
                    <a:pt x="707" y="690"/>
                    <a:pt x="718" y="704"/>
                  </a:cubicBezTo>
                  <a:lnTo>
                    <a:pt x="725" y="711"/>
                  </a:lnTo>
                  <a:lnTo>
                    <a:pt x="753" y="739"/>
                  </a:lnTo>
                  <a:lnTo>
                    <a:pt x="763" y="746"/>
                  </a:lnTo>
                  <a:cubicBezTo>
                    <a:pt x="777" y="760"/>
                    <a:pt x="788" y="771"/>
                    <a:pt x="805" y="781"/>
                  </a:cubicBezTo>
                  <a:cubicBezTo>
                    <a:pt x="858" y="739"/>
                    <a:pt x="914" y="708"/>
                    <a:pt x="980" y="687"/>
                  </a:cubicBezTo>
                  <a:cubicBezTo>
                    <a:pt x="1058" y="662"/>
                    <a:pt x="1128" y="620"/>
                    <a:pt x="1191" y="571"/>
                  </a:cubicBezTo>
                  <a:cubicBezTo>
                    <a:pt x="1215" y="550"/>
                    <a:pt x="1226" y="522"/>
                    <a:pt x="1226" y="494"/>
                  </a:cubicBezTo>
                  <a:cubicBezTo>
                    <a:pt x="1226" y="375"/>
                    <a:pt x="1036" y="193"/>
                    <a:pt x="886" y="50"/>
                  </a:cubicBezTo>
                  <a:cubicBezTo>
                    <a:pt x="852" y="15"/>
                    <a:pt x="815" y="1"/>
                    <a:pt x="773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854" name="Google Shape;7854;p105"/>
            <p:cNvSpPr/>
            <p:nvPr/>
          </p:nvSpPr>
          <p:spPr>
            <a:xfrm>
              <a:off x="2038310" y="1522800"/>
              <a:ext cx="2009" cy="5621"/>
            </a:xfrm>
            <a:custGeom>
              <a:avLst/>
              <a:gdLst/>
              <a:ahLst/>
              <a:cxnLst/>
              <a:rect l="l" t="t" r="r" b="b"/>
              <a:pathLst>
                <a:path w="148" h="414" extrusionOk="0">
                  <a:moveTo>
                    <a:pt x="114" y="1"/>
                  </a:moveTo>
                  <a:cubicBezTo>
                    <a:pt x="113" y="1"/>
                    <a:pt x="111" y="2"/>
                    <a:pt x="109" y="3"/>
                  </a:cubicBezTo>
                  <a:cubicBezTo>
                    <a:pt x="81" y="10"/>
                    <a:pt x="60" y="45"/>
                    <a:pt x="50" y="73"/>
                  </a:cubicBezTo>
                  <a:cubicBezTo>
                    <a:pt x="11" y="182"/>
                    <a:pt x="1" y="298"/>
                    <a:pt x="18" y="413"/>
                  </a:cubicBezTo>
                  <a:cubicBezTo>
                    <a:pt x="95" y="270"/>
                    <a:pt x="148" y="45"/>
                    <a:pt x="120" y="3"/>
                  </a:cubicBezTo>
                  <a:cubicBezTo>
                    <a:pt x="118" y="2"/>
                    <a:pt x="116" y="1"/>
                    <a:pt x="114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855" name="Google Shape;7855;p105"/>
            <p:cNvSpPr/>
            <p:nvPr/>
          </p:nvSpPr>
          <p:spPr>
            <a:xfrm>
              <a:off x="1993015" y="1584252"/>
              <a:ext cx="149" cy="543"/>
            </a:xfrm>
            <a:custGeom>
              <a:avLst/>
              <a:gdLst/>
              <a:ahLst/>
              <a:cxnLst/>
              <a:rect l="l" t="t" r="r" b="b"/>
              <a:pathLst>
                <a:path w="11" h="40" extrusionOk="0">
                  <a:moveTo>
                    <a:pt x="11" y="1"/>
                  </a:moveTo>
                  <a:cubicBezTo>
                    <a:pt x="7" y="11"/>
                    <a:pt x="4" y="25"/>
                    <a:pt x="0" y="39"/>
                  </a:cubicBezTo>
                  <a:cubicBezTo>
                    <a:pt x="7" y="25"/>
                    <a:pt x="11" y="11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856" name="Google Shape;7856;p105"/>
            <p:cNvSpPr/>
            <p:nvPr/>
          </p:nvSpPr>
          <p:spPr>
            <a:xfrm>
              <a:off x="1992105" y="1586533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36"/>
                  </a:moveTo>
                  <a:cubicBezTo>
                    <a:pt x="8" y="22"/>
                    <a:pt x="11" y="11"/>
                    <a:pt x="18" y="1"/>
                  </a:cubicBezTo>
                  <a:cubicBezTo>
                    <a:pt x="11" y="11"/>
                    <a:pt x="8" y="22"/>
                    <a:pt x="1" y="36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857" name="Google Shape;7857;p105"/>
            <p:cNvSpPr/>
            <p:nvPr/>
          </p:nvSpPr>
          <p:spPr>
            <a:xfrm>
              <a:off x="1992866" y="1584782"/>
              <a:ext cx="163" cy="489"/>
            </a:xfrm>
            <a:custGeom>
              <a:avLst/>
              <a:gdLst/>
              <a:ahLst/>
              <a:cxnLst/>
              <a:rect l="l" t="t" r="r" b="b"/>
              <a:pathLst>
                <a:path w="12" h="36" extrusionOk="0">
                  <a:moveTo>
                    <a:pt x="11" y="0"/>
                  </a:moveTo>
                  <a:cubicBezTo>
                    <a:pt x="8" y="11"/>
                    <a:pt x="4" y="25"/>
                    <a:pt x="1" y="35"/>
                  </a:cubicBezTo>
                  <a:cubicBezTo>
                    <a:pt x="4" y="25"/>
                    <a:pt x="11" y="11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858" name="Google Shape;7858;p105"/>
            <p:cNvSpPr/>
            <p:nvPr/>
          </p:nvSpPr>
          <p:spPr>
            <a:xfrm>
              <a:off x="1991820" y="1587063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22" y="0"/>
                  </a:moveTo>
                  <a:cubicBezTo>
                    <a:pt x="11" y="11"/>
                    <a:pt x="4" y="21"/>
                    <a:pt x="1" y="32"/>
                  </a:cubicBezTo>
                  <a:cubicBezTo>
                    <a:pt x="8" y="21"/>
                    <a:pt x="15" y="11"/>
                    <a:pt x="22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859" name="Google Shape;7859;p105"/>
            <p:cNvSpPr/>
            <p:nvPr/>
          </p:nvSpPr>
          <p:spPr>
            <a:xfrm>
              <a:off x="1992390" y="1585963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8" y="1"/>
                  </a:moveTo>
                  <a:cubicBezTo>
                    <a:pt x="11" y="11"/>
                    <a:pt x="4" y="25"/>
                    <a:pt x="1" y="36"/>
                  </a:cubicBezTo>
                  <a:cubicBezTo>
                    <a:pt x="8" y="25"/>
                    <a:pt x="11" y="11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860" name="Google Shape;7860;p105"/>
            <p:cNvSpPr/>
            <p:nvPr/>
          </p:nvSpPr>
          <p:spPr>
            <a:xfrm>
              <a:off x="1992635" y="1585352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39"/>
                  </a:moveTo>
                  <a:cubicBezTo>
                    <a:pt x="7" y="25"/>
                    <a:pt x="11" y="14"/>
                    <a:pt x="14" y="0"/>
                  </a:cubicBezTo>
                  <a:cubicBezTo>
                    <a:pt x="11" y="14"/>
                    <a:pt x="7" y="25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861" name="Google Shape;7861;p105"/>
            <p:cNvSpPr/>
            <p:nvPr/>
          </p:nvSpPr>
          <p:spPr>
            <a:xfrm>
              <a:off x="1998432" y="1591000"/>
              <a:ext cx="434" cy="489"/>
            </a:xfrm>
            <a:custGeom>
              <a:avLst/>
              <a:gdLst/>
              <a:ahLst/>
              <a:cxnLst/>
              <a:rect l="l" t="t" r="r" b="b"/>
              <a:pathLst>
                <a:path w="32" h="36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11"/>
                    <a:pt x="18" y="25"/>
                    <a:pt x="32" y="36"/>
                  </a:cubicBezTo>
                  <a:cubicBezTo>
                    <a:pt x="21" y="25"/>
                    <a:pt x="11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862" name="Google Shape;7862;p105"/>
            <p:cNvSpPr/>
            <p:nvPr/>
          </p:nvSpPr>
          <p:spPr>
            <a:xfrm>
              <a:off x="1999478" y="1592046"/>
              <a:ext cx="530" cy="489"/>
            </a:xfrm>
            <a:custGeom>
              <a:avLst/>
              <a:gdLst/>
              <a:ahLst/>
              <a:cxnLst/>
              <a:rect l="l" t="t" r="r" b="b"/>
              <a:pathLst>
                <a:path w="39" h="36" extrusionOk="0">
                  <a:moveTo>
                    <a:pt x="39" y="36"/>
                  </a:moveTo>
                  <a:lnTo>
                    <a:pt x="39" y="36"/>
                  </a:lnTo>
                  <a:cubicBezTo>
                    <a:pt x="25" y="25"/>
                    <a:pt x="11" y="15"/>
                    <a:pt x="0" y="1"/>
                  </a:cubicBezTo>
                  <a:cubicBezTo>
                    <a:pt x="11" y="15"/>
                    <a:pt x="25" y="25"/>
                    <a:pt x="39" y="36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863" name="Google Shape;7863;p105"/>
            <p:cNvSpPr/>
            <p:nvPr/>
          </p:nvSpPr>
          <p:spPr>
            <a:xfrm>
              <a:off x="1990965" y="1588013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1" y="25"/>
                  </a:moveTo>
                  <a:cubicBezTo>
                    <a:pt x="11" y="18"/>
                    <a:pt x="18" y="7"/>
                    <a:pt x="29" y="0"/>
                  </a:cubicBezTo>
                  <a:cubicBezTo>
                    <a:pt x="18" y="7"/>
                    <a:pt x="11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864" name="Google Shape;7864;p105"/>
            <p:cNvSpPr/>
            <p:nvPr/>
          </p:nvSpPr>
          <p:spPr>
            <a:xfrm>
              <a:off x="1998948" y="1591570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9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865" name="Google Shape;7865;p105"/>
            <p:cNvSpPr/>
            <p:nvPr/>
          </p:nvSpPr>
          <p:spPr>
            <a:xfrm>
              <a:off x="1991399" y="1587579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25" y="1"/>
                  </a:moveTo>
                  <a:cubicBezTo>
                    <a:pt x="18" y="11"/>
                    <a:pt x="11" y="18"/>
                    <a:pt x="0" y="29"/>
                  </a:cubicBezTo>
                  <a:cubicBezTo>
                    <a:pt x="11" y="18"/>
                    <a:pt x="18" y="11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866" name="Google Shape;7866;p105"/>
            <p:cNvSpPr/>
            <p:nvPr/>
          </p:nvSpPr>
          <p:spPr>
            <a:xfrm>
              <a:off x="2108940" y="1555794"/>
              <a:ext cx="19932" cy="28906"/>
            </a:xfrm>
            <a:custGeom>
              <a:avLst/>
              <a:gdLst/>
              <a:ahLst/>
              <a:cxnLst/>
              <a:rect l="l" t="t" r="r" b="b"/>
              <a:pathLst>
                <a:path w="1468" h="2129" extrusionOk="0">
                  <a:moveTo>
                    <a:pt x="1190" y="0"/>
                  </a:moveTo>
                  <a:cubicBezTo>
                    <a:pt x="1168" y="0"/>
                    <a:pt x="1147" y="5"/>
                    <a:pt x="1128" y="14"/>
                  </a:cubicBezTo>
                  <a:cubicBezTo>
                    <a:pt x="1093" y="28"/>
                    <a:pt x="981" y="73"/>
                    <a:pt x="971" y="189"/>
                  </a:cubicBezTo>
                  <a:cubicBezTo>
                    <a:pt x="946" y="395"/>
                    <a:pt x="775" y="399"/>
                    <a:pt x="684" y="402"/>
                  </a:cubicBezTo>
                  <a:lnTo>
                    <a:pt x="652" y="402"/>
                  </a:lnTo>
                  <a:cubicBezTo>
                    <a:pt x="680" y="444"/>
                    <a:pt x="750" y="549"/>
                    <a:pt x="652" y="644"/>
                  </a:cubicBezTo>
                  <a:cubicBezTo>
                    <a:pt x="624" y="668"/>
                    <a:pt x="589" y="682"/>
                    <a:pt x="554" y="682"/>
                  </a:cubicBezTo>
                  <a:cubicBezTo>
                    <a:pt x="494" y="679"/>
                    <a:pt x="456" y="637"/>
                    <a:pt x="417" y="591"/>
                  </a:cubicBezTo>
                  <a:cubicBezTo>
                    <a:pt x="379" y="549"/>
                    <a:pt x="340" y="504"/>
                    <a:pt x="284" y="500"/>
                  </a:cubicBezTo>
                  <a:cubicBezTo>
                    <a:pt x="282" y="500"/>
                    <a:pt x="279" y="500"/>
                    <a:pt x="276" y="500"/>
                  </a:cubicBezTo>
                  <a:cubicBezTo>
                    <a:pt x="228" y="500"/>
                    <a:pt x="194" y="557"/>
                    <a:pt x="148" y="693"/>
                  </a:cubicBezTo>
                  <a:cubicBezTo>
                    <a:pt x="130" y="752"/>
                    <a:pt x="102" y="812"/>
                    <a:pt x="71" y="868"/>
                  </a:cubicBezTo>
                  <a:cubicBezTo>
                    <a:pt x="1" y="973"/>
                    <a:pt x="46" y="1235"/>
                    <a:pt x="74" y="1407"/>
                  </a:cubicBezTo>
                  <a:lnTo>
                    <a:pt x="81" y="1442"/>
                  </a:lnTo>
                  <a:cubicBezTo>
                    <a:pt x="102" y="1515"/>
                    <a:pt x="137" y="1582"/>
                    <a:pt x="190" y="1638"/>
                  </a:cubicBezTo>
                  <a:cubicBezTo>
                    <a:pt x="256" y="1725"/>
                    <a:pt x="333" y="1830"/>
                    <a:pt x="288" y="1953"/>
                  </a:cubicBezTo>
                  <a:cubicBezTo>
                    <a:pt x="277" y="1992"/>
                    <a:pt x="305" y="2048"/>
                    <a:pt x="347" y="2107"/>
                  </a:cubicBezTo>
                  <a:lnTo>
                    <a:pt x="694" y="2107"/>
                  </a:lnTo>
                  <a:lnTo>
                    <a:pt x="712" y="2111"/>
                  </a:lnTo>
                  <a:lnTo>
                    <a:pt x="726" y="2111"/>
                  </a:lnTo>
                  <a:lnTo>
                    <a:pt x="743" y="2114"/>
                  </a:lnTo>
                  <a:lnTo>
                    <a:pt x="754" y="2114"/>
                  </a:lnTo>
                  <a:lnTo>
                    <a:pt x="771" y="2118"/>
                  </a:lnTo>
                  <a:lnTo>
                    <a:pt x="782" y="2118"/>
                  </a:lnTo>
                  <a:lnTo>
                    <a:pt x="799" y="2121"/>
                  </a:lnTo>
                  <a:lnTo>
                    <a:pt x="806" y="2121"/>
                  </a:lnTo>
                  <a:lnTo>
                    <a:pt x="831" y="2128"/>
                  </a:lnTo>
                  <a:lnTo>
                    <a:pt x="880" y="2128"/>
                  </a:lnTo>
                  <a:lnTo>
                    <a:pt x="852" y="2097"/>
                  </a:lnTo>
                  <a:cubicBezTo>
                    <a:pt x="782" y="2062"/>
                    <a:pt x="715" y="1999"/>
                    <a:pt x="726" y="1915"/>
                  </a:cubicBezTo>
                  <a:cubicBezTo>
                    <a:pt x="729" y="1865"/>
                    <a:pt x="761" y="1823"/>
                    <a:pt x="803" y="1809"/>
                  </a:cubicBezTo>
                  <a:cubicBezTo>
                    <a:pt x="819" y="1803"/>
                    <a:pt x="836" y="1801"/>
                    <a:pt x="853" y="1801"/>
                  </a:cubicBezTo>
                  <a:cubicBezTo>
                    <a:pt x="957" y="1801"/>
                    <a:pt x="1079" y="1896"/>
                    <a:pt x="1118" y="1929"/>
                  </a:cubicBezTo>
                  <a:cubicBezTo>
                    <a:pt x="1170" y="1971"/>
                    <a:pt x="1235" y="1991"/>
                    <a:pt x="1301" y="1991"/>
                  </a:cubicBezTo>
                  <a:cubicBezTo>
                    <a:pt x="1323" y="1991"/>
                    <a:pt x="1345" y="1989"/>
                    <a:pt x="1366" y="1985"/>
                  </a:cubicBezTo>
                  <a:cubicBezTo>
                    <a:pt x="1394" y="1974"/>
                    <a:pt x="1398" y="1964"/>
                    <a:pt x="1398" y="1960"/>
                  </a:cubicBezTo>
                  <a:cubicBezTo>
                    <a:pt x="1405" y="1911"/>
                    <a:pt x="1373" y="1729"/>
                    <a:pt x="1321" y="1690"/>
                  </a:cubicBezTo>
                  <a:cubicBezTo>
                    <a:pt x="1319" y="1687"/>
                    <a:pt x="1316" y="1685"/>
                    <a:pt x="1313" y="1685"/>
                  </a:cubicBezTo>
                  <a:cubicBezTo>
                    <a:pt x="1309" y="1685"/>
                    <a:pt x="1305" y="1687"/>
                    <a:pt x="1300" y="1690"/>
                  </a:cubicBezTo>
                  <a:cubicBezTo>
                    <a:pt x="1228" y="1727"/>
                    <a:pt x="1174" y="1743"/>
                    <a:pt x="1129" y="1743"/>
                  </a:cubicBezTo>
                  <a:cubicBezTo>
                    <a:pt x="1057" y="1743"/>
                    <a:pt x="1011" y="1701"/>
                    <a:pt x="964" y="1634"/>
                  </a:cubicBezTo>
                  <a:cubicBezTo>
                    <a:pt x="904" y="1547"/>
                    <a:pt x="971" y="1456"/>
                    <a:pt x="1030" y="1372"/>
                  </a:cubicBezTo>
                  <a:cubicBezTo>
                    <a:pt x="1062" y="1333"/>
                    <a:pt x="1090" y="1288"/>
                    <a:pt x="1107" y="1239"/>
                  </a:cubicBezTo>
                  <a:cubicBezTo>
                    <a:pt x="1142" y="1134"/>
                    <a:pt x="1254" y="1109"/>
                    <a:pt x="1342" y="1088"/>
                  </a:cubicBezTo>
                  <a:cubicBezTo>
                    <a:pt x="1380" y="1081"/>
                    <a:pt x="1450" y="1064"/>
                    <a:pt x="1457" y="1050"/>
                  </a:cubicBezTo>
                  <a:cubicBezTo>
                    <a:pt x="1457" y="1050"/>
                    <a:pt x="1468" y="990"/>
                    <a:pt x="1230" y="875"/>
                  </a:cubicBezTo>
                  <a:cubicBezTo>
                    <a:pt x="1146" y="833"/>
                    <a:pt x="1125" y="703"/>
                    <a:pt x="1121" y="665"/>
                  </a:cubicBezTo>
                  <a:cubicBezTo>
                    <a:pt x="1118" y="623"/>
                    <a:pt x="1107" y="465"/>
                    <a:pt x="1202" y="385"/>
                  </a:cubicBezTo>
                  <a:cubicBezTo>
                    <a:pt x="1233" y="357"/>
                    <a:pt x="1272" y="259"/>
                    <a:pt x="1279" y="147"/>
                  </a:cubicBezTo>
                  <a:cubicBezTo>
                    <a:pt x="1286" y="101"/>
                    <a:pt x="1275" y="52"/>
                    <a:pt x="1254" y="14"/>
                  </a:cubicBezTo>
                  <a:cubicBezTo>
                    <a:pt x="1233" y="5"/>
                    <a:pt x="1211" y="0"/>
                    <a:pt x="119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867" name="Google Shape;7867;p105"/>
            <p:cNvSpPr/>
            <p:nvPr/>
          </p:nvSpPr>
          <p:spPr>
            <a:xfrm>
              <a:off x="2132850" y="1574558"/>
              <a:ext cx="8948" cy="12288"/>
            </a:xfrm>
            <a:custGeom>
              <a:avLst/>
              <a:gdLst/>
              <a:ahLst/>
              <a:cxnLst/>
              <a:rect l="l" t="t" r="r" b="b"/>
              <a:pathLst>
                <a:path w="659" h="905" extrusionOk="0">
                  <a:moveTo>
                    <a:pt x="389" y="0"/>
                  </a:moveTo>
                  <a:cubicBezTo>
                    <a:pt x="382" y="18"/>
                    <a:pt x="368" y="32"/>
                    <a:pt x="354" y="42"/>
                  </a:cubicBezTo>
                  <a:cubicBezTo>
                    <a:pt x="329" y="55"/>
                    <a:pt x="303" y="61"/>
                    <a:pt x="276" y="61"/>
                  </a:cubicBezTo>
                  <a:cubicBezTo>
                    <a:pt x="258" y="61"/>
                    <a:pt x="240" y="58"/>
                    <a:pt x="221" y="53"/>
                  </a:cubicBezTo>
                  <a:cubicBezTo>
                    <a:pt x="200" y="48"/>
                    <a:pt x="180" y="44"/>
                    <a:pt x="160" y="44"/>
                  </a:cubicBezTo>
                  <a:cubicBezTo>
                    <a:pt x="123" y="44"/>
                    <a:pt x="88" y="60"/>
                    <a:pt x="46" y="119"/>
                  </a:cubicBezTo>
                  <a:cubicBezTo>
                    <a:pt x="15" y="158"/>
                    <a:pt x="1" y="210"/>
                    <a:pt x="11" y="263"/>
                  </a:cubicBezTo>
                  <a:cubicBezTo>
                    <a:pt x="36" y="382"/>
                    <a:pt x="179" y="487"/>
                    <a:pt x="239" y="526"/>
                  </a:cubicBezTo>
                  <a:cubicBezTo>
                    <a:pt x="302" y="557"/>
                    <a:pt x="330" y="627"/>
                    <a:pt x="305" y="694"/>
                  </a:cubicBezTo>
                  <a:cubicBezTo>
                    <a:pt x="279" y="759"/>
                    <a:pt x="194" y="799"/>
                    <a:pt x="101" y="799"/>
                  </a:cubicBezTo>
                  <a:cubicBezTo>
                    <a:pt x="84" y="799"/>
                    <a:pt x="67" y="798"/>
                    <a:pt x="50" y="795"/>
                  </a:cubicBezTo>
                  <a:lnTo>
                    <a:pt x="50" y="795"/>
                  </a:lnTo>
                  <a:cubicBezTo>
                    <a:pt x="81" y="855"/>
                    <a:pt x="141" y="893"/>
                    <a:pt x="207" y="904"/>
                  </a:cubicBezTo>
                  <a:cubicBezTo>
                    <a:pt x="212" y="904"/>
                    <a:pt x="217" y="905"/>
                    <a:pt x="222" y="905"/>
                  </a:cubicBezTo>
                  <a:cubicBezTo>
                    <a:pt x="262" y="905"/>
                    <a:pt x="312" y="880"/>
                    <a:pt x="361" y="830"/>
                  </a:cubicBezTo>
                  <a:cubicBezTo>
                    <a:pt x="473" y="722"/>
                    <a:pt x="533" y="568"/>
                    <a:pt x="529" y="533"/>
                  </a:cubicBezTo>
                  <a:cubicBezTo>
                    <a:pt x="515" y="473"/>
                    <a:pt x="543" y="382"/>
                    <a:pt x="599" y="224"/>
                  </a:cubicBezTo>
                  <a:cubicBezTo>
                    <a:pt x="617" y="172"/>
                    <a:pt x="641" y="95"/>
                    <a:pt x="659" y="39"/>
                  </a:cubicBezTo>
                  <a:lnTo>
                    <a:pt x="659" y="39"/>
                  </a:lnTo>
                  <a:cubicBezTo>
                    <a:pt x="634" y="77"/>
                    <a:pt x="592" y="105"/>
                    <a:pt x="547" y="119"/>
                  </a:cubicBezTo>
                  <a:cubicBezTo>
                    <a:pt x="539" y="121"/>
                    <a:pt x="532" y="122"/>
                    <a:pt x="525" y="122"/>
                  </a:cubicBezTo>
                  <a:cubicBezTo>
                    <a:pt x="464" y="122"/>
                    <a:pt x="424" y="60"/>
                    <a:pt x="389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868" name="Google Shape;7868;p105"/>
            <p:cNvSpPr/>
            <p:nvPr/>
          </p:nvSpPr>
          <p:spPr>
            <a:xfrm>
              <a:off x="2116217" y="1584537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869" name="Google Shape;7869;p105"/>
            <p:cNvSpPr/>
            <p:nvPr/>
          </p:nvSpPr>
          <p:spPr>
            <a:xfrm>
              <a:off x="2117168" y="158463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870" name="Google Shape;7870;p105"/>
            <p:cNvSpPr/>
            <p:nvPr/>
          </p:nvSpPr>
          <p:spPr>
            <a:xfrm>
              <a:off x="2115267" y="1584496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871" name="Google Shape;7871;p105"/>
            <p:cNvSpPr/>
            <p:nvPr/>
          </p:nvSpPr>
          <p:spPr>
            <a:xfrm>
              <a:off x="2115742" y="1584537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872" name="Google Shape;7872;p105"/>
            <p:cNvSpPr/>
            <p:nvPr/>
          </p:nvSpPr>
          <p:spPr>
            <a:xfrm>
              <a:off x="2114357" y="1584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873" name="Google Shape;7873;p105"/>
            <p:cNvSpPr/>
            <p:nvPr/>
          </p:nvSpPr>
          <p:spPr>
            <a:xfrm>
              <a:off x="2115022" y="15844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874" name="Google Shape;7874;p105"/>
            <p:cNvSpPr/>
            <p:nvPr/>
          </p:nvSpPr>
          <p:spPr>
            <a:xfrm>
              <a:off x="2117643" y="1584687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875" name="Google Shape;7875;p105"/>
            <p:cNvSpPr/>
            <p:nvPr/>
          </p:nvSpPr>
          <p:spPr>
            <a:xfrm>
              <a:off x="2120263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876" name="Google Shape;7876;p105"/>
            <p:cNvSpPr/>
            <p:nvPr/>
          </p:nvSpPr>
          <p:spPr>
            <a:xfrm>
              <a:off x="2120874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877" name="Google Shape;7877;p105"/>
            <p:cNvSpPr/>
            <p:nvPr/>
          </p:nvSpPr>
          <p:spPr>
            <a:xfrm>
              <a:off x="2120399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878" name="Google Shape;7878;p105"/>
            <p:cNvSpPr/>
            <p:nvPr/>
          </p:nvSpPr>
          <p:spPr>
            <a:xfrm>
              <a:off x="2118118" y="158472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879" name="Google Shape;7879;p105"/>
            <p:cNvSpPr/>
            <p:nvPr/>
          </p:nvSpPr>
          <p:spPr>
            <a:xfrm>
              <a:off x="2118553" y="158478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880" name="Google Shape;7880;p105"/>
            <p:cNvSpPr/>
            <p:nvPr/>
          </p:nvSpPr>
          <p:spPr>
            <a:xfrm>
              <a:off x="2118973" y="1584877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881" name="Google Shape;7881;p105"/>
            <p:cNvSpPr/>
            <p:nvPr/>
          </p:nvSpPr>
          <p:spPr>
            <a:xfrm>
              <a:off x="2119408" y="1584917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882" name="Google Shape;7882;p105"/>
            <p:cNvSpPr/>
            <p:nvPr/>
          </p:nvSpPr>
          <p:spPr>
            <a:xfrm>
              <a:off x="2116692" y="158463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883" name="Google Shape;7883;p105"/>
            <p:cNvSpPr/>
            <p:nvPr/>
          </p:nvSpPr>
          <p:spPr>
            <a:xfrm>
              <a:off x="2119734" y="1585012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884" name="Google Shape;7884;p105"/>
            <p:cNvSpPr/>
            <p:nvPr/>
          </p:nvSpPr>
          <p:spPr>
            <a:xfrm>
              <a:off x="2113936" y="1584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885" name="Google Shape;7885;p105"/>
            <p:cNvSpPr/>
            <p:nvPr/>
          </p:nvSpPr>
          <p:spPr>
            <a:xfrm>
              <a:off x="2120644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886" name="Google Shape;7886;p105"/>
            <p:cNvSpPr/>
            <p:nvPr/>
          </p:nvSpPr>
          <p:spPr>
            <a:xfrm>
              <a:off x="2182285" y="1554259"/>
              <a:ext cx="4766" cy="7617"/>
            </a:xfrm>
            <a:custGeom>
              <a:avLst/>
              <a:gdLst/>
              <a:ahLst/>
              <a:cxnLst/>
              <a:rect l="l" t="t" r="r" b="b"/>
              <a:pathLst>
                <a:path w="351" h="561" extrusionOk="0">
                  <a:moveTo>
                    <a:pt x="330" y="1"/>
                  </a:moveTo>
                  <a:cubicBezTo>
                    <a:pt x="225" y="4"/>
                    <a:pt x="151" y="102"/>
                    <a:pt x="102" y="186"/>
                  </a:cubicBezTo>
                  <a:cubicBezTo>
                    <a:pt x="39" y="298"/>
                    <a:pt x="4" y="428"/>
                    <a:pt x="1" y="561"/>
                  </a:cubicBezTo>
                  <a:cubicBezTo>
                    <a:pt x="134" y="428"/>
                    <a:pt x="246" y="274"/>
                    <a:pt x="326" y="102"/>
                  </a:cubicBezTo>
                  <a:cubicBezTo>
                    <a:pt x="340" y="71"/>
                    <a:pt x="351" y="36"/>
                    <a:pt x="347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887" name="Google Shape;7887;p105"/>
            <p:cNvSpPr/>
            <p:nvPr/>
          </p:nvSpPr>
          <p:spPr>
            <a:xfrm>
              <a:off x="2133094" y="1420616"/>
              <a:ext cx="90752" cy="158463"/>
            </a:xfrm>
            <a:custGeom>
              <a:avLst/>
              <a:gdLst/>
              <a:ahLst/>
              <a:cxnLst/>
              <a:rect l="l" t="t" r="r" b="b"/>
              <a:pathLst>
                <a:path w="6684" h="11671" extrusionOk="0">
                  <a:moveTo>
                    <a:pt x="4929" y="0"/>
                  </a:moveTo>
                  <a:cubicBezTo>
                    <a:pt x="4914" y="0"/>
                    <a:pt x="4903" y="5"/>
                    <a:pt x="4894" y="10"/>
                  </a:cubicBezTo>
                  <a:cubicBezTo>
                    <a:pt x="4821" y="55"/>
                    <a:pt x="4779" y="234"/>
                    <a:pt x="4779" y="381"/>
                  </a:cubicBezTo>
                  <a:cubicBezTo>
                    <a:pt x="4786" y="475"/>
                    <a:pt x="4737" y="563"/>
                    <a:pt x="4653" y="605"/>
                  </a:cubicBezTo>
                  <a:cubicBezTo>
                    <a:pt x="4620" y="621"/>
                    <a:pt x="4583" y="629"/>
                    <a:pt x="4545" y="629"/>
                  </a:cubicBezTo>
                  <a:cubicBezTo>
                    <a:pt x="4467" y="629"/>
                    <a:pt x="4383" y="596"/>
                    <a:pt x="4310" y="535"/>
                  </a:cubicBezTo>
                  <a:cubicBezTo>
                    <a:pt x="4263" y="495"/>
                    <a:pt x="4211" y="488"/>
                    <a:pt x="4149" y="488"/>
                  </a:cubicBezTo>
                  <a:cubicBezTo>
                    <a:pt x="4128" y="488"/>
                    <a:pt x="4106" y="488"/>
                    <a:pt x="4082" y="489"/>
                  </a:cubicBezTo>
                  <a:cubicBezTo>
                    <a:pt x="4061" y="491"/>
                    <a:pt x="4040" y="492"/>
                    <a:pt x="4019" y="492"/>
                  </a:cubicBezTo>
                  <a:cubicBezTo>
                    <a:pt x="3928" y="492"/>
                    <a:pt x="3838" y="474"/>
                    <a:pt x="3753" y="440"/>
                  </a:cubicBezTo>
                  <a:cubicBezTo>
                    <a:pt x="3726" y="428"/>
                    <a:pt x="3711" y="426"/>
                    <a:pt x="3704" y="426"/>
                  </a:cubicBezTo>
                  <a:cubicBezTo>
                    <a:pt x="3702" y="426"/>
                    <a:pt x="3701" y="426"/>
                    <a:pt x="3701" y="426"/>
                  </a:cubicBezTo>
                  <a:cubicBezTo>
                    <a:pt x="3683" y="447"/>
                    <a:pt x="3697" y="577"/>
                    <a:pt x="3704" y="636"/>
                  </a:cubicBezTo>
                  <a:cubicBezTo>
                    <a:pt x="3711" y="678"/>
                    <a:pt x="3715" y="724"/>
                    <a:pt x="3715" y="766"/>
                  </a:cubicBezTo>
                  <a:cubicBezTo>
                    <a:pt x="3715" y="990"/>
                    <a:pt x="3403" y="990"/>
                    <a:pt x="3235" y="990"/>
                  </a:cubicBezTo>
                  <a:cubicBezTo>
                    <a:pt x="3102" y="990"/>
                    <a:pt x="2885" y="1105"/>
                    <a:pt x="2885" y="1235"/>
                  </a:cubicBezTo>
                  <a:cubicBezTo>
                    <a:pt x="2885" y="1347"/>
                    <a:pt x="2818" y="1427"/>
                    <a:pt x="2766" y="1494"/>
                  </a:cubicBezTo>
                  <a:cubicBezTo>
                    <a:pt x="2731" y="1540"/>
                    <a:pt x="2706" y="1575"/>
                    <a:pt x="2713" y="1585"/>
                  </a:cubicBezTo>
                  <a:cubicBezTo>
                    <a:pt x="2801" y="1701"/>
                    <a:pt x="2752" y="1827"/>
                    <a:pt x="2573" y="1963"/>
                  </a:cubicBezTo>
                  <a:cubicBezTo>
                    <a:pt x="2524" y="1998"/>
                    <a:pt x="2465" y="2103"/>
                    <a:pt x="2416" y="2187"/>
                  </a:cubicBezTo>
                  <a:cubicBezTo>
                    <a:pt x="2381" y="2254"/>
                    <a:pt x="2342" y="2317"/>
                    <a:pt x="2293" y="2373"/>
                  </a:cubicBezTo>
                  <a:cubicBezTo>
                    <a:pt x="2283" y="2383"/>
                    <a:pt x="2283" y="2397"/>
                    <a:pt x="2286" y="2439"/>
                  </a:cubicBezTo>
                  <a:cubicBezTo>
                    <a:pt x="2293" y="2509"/>
                    <a:pt x="2304" y="2611"/>
                    <a:pt x="2178" y="2691"/>
                  </a:cubicBezTo>
                  <a:cubicBezTo>
                    <a:pt x="2099" y="2741"/>
                    <a:pt x="2005" y="2765"/>
                    <a:pt x="1913" y="2765"/>
                  </a:cubicBezTo>
                  <a:cubicBezTo>
                    <a:pt x="1907" y="2765"/>
                    <a:pt x="1900" y="2765"/>
                    <a:pt x="1894" y="2765"/>
                  </a:cubicBezTo>
                  <a:cubicBezTo>
                    <a:pt x="1856" y="2765"/>
                    <a:pt x="1817" y="2768"/>
                    <a:pt x="1782" y="2782"/>
                  </a:cubicBezTo>
                  <a:cubicBezTo>
                    <a:pt x="1779" y="2782"/>
                    <a:pt x="1775" y="2786"/>
                    <a:pt x="1775" y="2789"/>
                  </a:cubicBezTo>
                  <a:cubicBezTo>
                    <a:pt x="1761" y="2807"/>
                    <a:pt x="1754" y="2831"/>
                    <a:pt x="1758" y="2856"/>
                  </a:cubicBezTo>
                  <a:cubicBezTo>
                    <a:pt x="1758" y="2880"/>
                    <a:pt x="1758" y="2905"/>
                    <a:pt x="1761" y="2936"/>
                  </a:cubicBezTo>
                  <a:lnTo>
                    <a:pt x="1765" y="2964"/>
                  </a:lnTo>
                  <a:cubicBezTo>
                    <a:pt x="1775" y="3059"/>
                    <a:pt x="1775" y="3150"/>
                    <a:pt x="1768" y="3244"/>
                  </a:cubicBezTo>
                  <a:cubicBezTo>
                    <a:pt x="1740" y="3482"/>
                    <a:pt x="1569" y="3735"/>
                    <a:pt x="1390" y="3976"/>
                  </a:cubicBezTo>
                  <a:cubicBezTo>
                    <a:pt x="1355" y="4018"/>
                    <a:pt x="1341" y="4060"/>
                    <a:pt x="1348" y="4081"/>
                  </a:cubicBezTo>
                  <a:cubicBezTo>
                    <a:pt x="1359" y="4120"/>
                    <a:pt x="1436" y="4144"/>
                    <a:pt x="1474" y="4155"/>
                  </a:cubicBezTo>
                  <a:lnTo>
                    <a:pt x="1488" y="4158"/>
                  </a:lnTo>
                  <a:cubicBezTo>
                    <a:pt x="1527" y="4172"/>
                    <a:pt x="1558" y="4204"/>
                    <a:pt x="1576" y="4242"/>
                  </a:cubicBezTo>
                  <a:cubicBezTo>
                    <a:pt x="1607" y="4319"/>
                    <a:pt x="1590" y="4438"/>
                    <a:pt x="1527" y="4564"/>
                  </a:cubicBezTo>
                  <a:cubicBezTo>
                    <a:pt x="1481" y="4657"/>
                    <a:pt x="1408" y="4683"/>
                    <a:pt x="1334" y="4683"/>
                  </a:cubicBezTo>
                  <a:cubicBezTo>
                    <a:pt x="1265" y="4683"/>
                    <a:pt x="1196" y="4660"/>
                    <a:pt x="1149" y="4645"/>
                  </a:cubicBezTo>
                  <a:cubicBezTo>
                    <a:pt x="1124" y="4634"/>
                    <a:pt x="1103" y="4627"/>
                    <a:pt x="1086" y="4624"/>
                  </a:cubicBezTo>
                  <a:cubicBezTo>
                    <a:pt x="1081" y="4623"/>
                    <a:pt x="1075" y="4622"/>
                    <a:pt x="1069" y="4622"/>
                  </a:cubicBezTo>
                  <a:cubicBezTo>
                    <a:pt x="981" y="4622"/>
                    <a:pt x="747" y="4735"/>
                    <a:pt x="613" y="4960"/>
                  </a:cubicBezTo>
                  <a:cubicBezTo>
                    <a:pt x="469" y="5198"/>
                    <a:pt x="522" y="5334"/>
                    <a:pt x="564" y="5446"/>
                  </a:cubicBezTo>
                  <a:cubicBezTo>
                    <a:pt x="595" y="5516"/>
                    <a:pt x="574" y="5590"/>
                    <a:pt x="553" y="5660"/>
                  </a:cubicBezTo>
                  <a:cubicBezTo>
                    <a:pt x="525" y="5755"/>
                    <a:pt x="497" y="5853"/>
                    <a:pt x="564" y="5986"/>
                  </a:cubicBezTo>
                  <a:cubicBezTo>
                    <a:pt x="655" y="6168"/>
                    <a:pt x="613" y="6269"/>
                    <a:pt x="574" y="6360"/>
                  </a:cubicBezTo>
                  <a:cubicBezTo>
                    <a:pt x="550" y="6409"/>
                    <a:pt x="539" y="6469"/>
                    <a:pt x="543" y="6525"/>
                  </a:cubicBezTo>
                  <a:cubicBezTo>
                    <a:pt x="553" y="6595"/>
                    <a:pt x="606" y="6626"/>
                    <a:pt x="693" y="6672"/>
                  </a:cubicBezTo>
                  <a:cubicBezTo>
                    <a:pt x="777" y="6717"/>
                    <a:pt x="890" y="6777"/>
                    <a:pt x="907" y="6917"/>
                  </a:cubicBezTo>
                  <a:cubicBezTo>
                    <a:pt x="925" y="7011"/>
                    <a:pt x="900" y="7109"/>
                    <a:pt x="841" y="7183"/>
                  </a:cubicBezTo>
                  <a:cubicBezTo>
                    <a:pt x="788" y="7242"/>
                    <a:pt x="714" y="7274"/>
                    <a:pt x="637" y="7274"/>
                  </a:cubicBezTo>
                  <a:cubicBezTo>
                    <a:pt x="634" y="7295"/>
                    <a:pt x="634" y="7312"/>
                    <a:pt x="637" y="7330"/>
                  </a:cubicBezTo>
                  <a:cubicBezTo>
                    <a:pt x="644" y="7365"/>
                    <a:pt x="662" y="7393"/>
                    <a:pt x="690" y="7410"/>
                  </a:cubicBezTo>
                  <a:cubicBezTo>
                    <a:pt x="848" y="7491"/>
                    <a:pt x="802" y="7904"/>
                    <a:pt x="746" y="8020"/>
                  </a:cubicBezTo>
                  <a:cubicBezTo>
                    <a:pt x="700" y="8104"/>
                    <a:pt x="592" y="8107"/>
                    <a:pt x="494" y="8111"/>
                  </a:cubicBezTo>
                  <a:cubicBezTo>
                    <a:pt x="459" y="8111"/>
                    <a:pt x="424" y="8114"/>
                    <a:pt x="389" y="8118"/>
                  </a:cubicBezTo>
                  <a:cubicBezTo>
                    <a:pt x="403" y="8209"/>
                    <a:pt x="371" y="8317"/>
                    <a:pt x="347" y="8412"/>
                  </a:cubicBezTo>
                  <a:cubicBezTo>
                    <a:pt x="329" y="8461"/>
                    <a:pt x="319" y="8510"/>
                    <a:pt x="312" y="8562"/>
                  </a:cubicBezTo>
                  <a:cubicBezTo>
                    <a:pt x="312" y="8622"/>
                    <a:pt x="305" y="8933"/>
                    <a:pt x="189" y="8989"/>
                  </a:cubicBezTo>
                  <a:cubicBezTo>
                    <a:pt x="176" y="8998"/>
                    <a:pt x="160" y="9002"/>
                    <a:pt x="145" y="9002"/>
                  </a:cubicBezTo>
                  <a:cubicBezTo>
                    <a:pt x="121" y="9002"/>
                    <a:pt x="96" y="8992"/>
                    <a:pt x="77" y="8975"/>
                  </a:cubicBezTo>
                  <a:lnTo>
                    <a:pt x="70" y="8972"/>
                  </a:lnTo>
                  <a:lnTo>
                    <a:pt x="67" y="8972"/>
                  </a:lnTo>
                  <a:lnTo>
                    <a:pt x="60" y="8968"/>
                  </a:lnTo>
                  <a:lnTo>
                    <a:pt x="56" y="8968"/>
                  </a:lnTo>
                  <a:lnTo>
                    <a:pt x="39" y="8965"/>
                  </a:lnTo>
                  <a:lnTo>
                    <a:pt x="11" y="8965"/>
                  </a:lnTo>
                  <a:cubicBezTo>
                    <a:pt x="0" y="9154"/>
                    <a:pt x="84" y="9336"/>
                    <a:pt x="228" y="9455"/>
                  </a:cubicBezTo>
                  <a:cubicBezTo>
                    <a:pt x="343" y="9549"/>
                    <a:pt x="354" y="9668"/>
                    <a:pt x="361" y="9777"/>
                  </a:cubicBezTo>
                  <a:cubicBezTo>
                    <a:pt x="368" y="9865"/>
                    <a:pt x="371" y="9952"/>
                    <a:pt x="434" y="10033"/>
                  </a:cubicBezTo>
                  <a:cubicBezTo>
                    <a:pt x="494" y="10113"/>
                    <a:pt x="536" y="10201"/>
                    <a:pt x="564" y="10295"/>
                  </a:cubicBezTo>
                  <a:cubicBezTo>
                    <a:pt x="585" y="10379"/>
                    <a:pt x="634" y="10456"/>
                    <a:pt x="697" y="10512"/>
                  </a:cubicBezTo>
                  <a:cubicBezTo>
                    <a:pt x="886" y="10673"/>
                    <a:pt x="914" y="10782"/>
                    <a:pt x="827" y="10999"/>
                  </a:cubicBezTo>
                  <a:cubicBezTo>
                    <a:pt x="809" y="11051"/>
                    <a:pt x="812" y="11055"/>
                    <a:pt x="869" y="11083"/>
                  </a:cubicBezTo>
                  <a:cubicBezTo>
                    <a:pt x="911" y="11104"/>
                    <a:pt x="981" y="11135"/>
                    <a:pt x="988" y="11223"/>
                  </a:cubicBezTo>
                  <a:cubicBezTo>
                    <a:pt x="988" y="11275"/>
                    <a:pt x="984" y="11331"/>
                    <a:pt x="981" y="11384"/>
                  </a:cubicBezTo>
                  <a:cubicBezTo>
                    <a:pt x="970" y="11478"/>
                    <a:pt x="960" y="11601"/>
                    <a:pt x="988" y="11657"/>
                  </a:cubicBezTo>
                  <a:cubicBezTo>
                    <a:pt x="993" y="11666"/>
                    <a:pt x="995" y="11671"/>
                    <a:pt x="1009" y="11671"/>
                  </a:cubicBezTo>
                  <a:cubicBezTo>
                    <a:pt x="1023" y="11671"/>
                    <a:pt x="1047" y="11666"/>
                    <a:pt x="1096" y="11653"/>
                  </a:cubicBezTo>
                  <a:cubicBezTo>
                    <a:pt x="1180" y="11632"/>
                    <a:pt x="1268" y="11618"/>
                    <a:pt x="1355" y="11615"/>
                  </a:cubicBezTo>
                  <a:cubicBezTo>
                    <a:pt x="1359" y="11615"/>
                    <a:pt x="1364" y="11615"/>
                    <a:pt x="1368" y="11615"/>
                  </a:cubicBezTo>
                  <a:cubicBezTo>
                    <a:pt x="1406" y="11615"/>
                    <a:pt x="1443" y="11602"/>
                    <a:pt x="1474" y="11580"/>
                  </a:cubicBezTo>
                  <a:cubicBezTo>
                    <a:pt x="1499" y="11555"/>
                    <a:pt x="1495" y="11503"/>
                    <a:pt x="1495" y="11443"/>
                  </a:cubicBezTo>
                  <a:lnTo>
                    <a:pt x="1495" y="11352"/>
                  </a:lnTo>
                  <a:cubicBezTo>
                    <a:pt x="1492" y="11268"/>
                    <a:pt x="1548" y="11195"/>
                    <a:pt x="1632" y="11177"/>
                  </a:cubicBezTo>
                  <a:cubicBezTo>
                    <a:pt x="1663" y="11167"/>
                    <a:pt x="1663" y="11163"/>
                    <a:pt x="1667" y="11156"/>
                  </a:cubicBezTo>
                  <a:cubicBezTo>
                    <a:pt x="1684" y="11111"/>
                    <a:pt x="1723" y="11072"/>
                    <a:pt x="1768" y="11055"/>
                  </a:cubicBezTo>
                  <a:cubicBezTo>
                    <a:pt x="1819" y="11033"/>
                    <a:pt x="1881" y="11023"/>
                    <a:pt x="1948" y="11023"/>
                  </a:cubicBezTo>
                  <a:cubicBezTo>
                    <a:pt x="2033" y="11023"/>
                    <a:pt x="2125" y="11040"/>
                    <a:pt x="2206" y="11076"/>
                  </a:cubicBezTo>
                  <a:cubicBezTo>
                    <a:pt x="2228" y="11088"/>
                    <a:pt x="2252" y="11094"/>
                    <a:pt x="2276" y="11094"/>
                  </a:cubicBezTo>
                  <a:cubicBezTo>
                    <a:pt x="2294" y="11094"/>
                    <a:pt x="2312" y="11090"/>
                    <a:pt x="2328" y="11083"/>
                  </a:cubicBezTo>
                  <a:cubicBezTo>
                    <a:pt x="2377" y="11058"/>
                    <a:pt x="2416" y="10981"/>
                    <a:pt x="2430" y="10876"/>
                  </a:cubicBezTo>
                  <a:cubicBezTo>
                    <a:pt x="2437" y="10845"/>
                    <a:pt x="2451" y="10764"/>
                    <a:pt x="2517" y="10747"/>
                  </a:cubicBezTo>
                  <a:cubicBezTo>
                    <a:pt x="2525" y="10745"/>
                    <a:pt x="2533" y="10744"/>
                    <a:pt x="2540" y="10744"/>
                  </a:cubicBezTo>
                  <a:cubicBezTo>
                    <a:pt x="2599" y="10744"/>
                    <a:pt x="2645" y="10803"/>
                    <a:pt x="2685" y="10862"/>
                  </a:cubicBezTo>
                  <a:lnTo>
                    <a:pt x="2706" y="10887"/>
                  </a:lnTo>
                  <a:cubicBezTo>
                    <a:pt x="2797" y="10747"/>
                    <a:pt x="2874" y="10600"/>
                    <a:pt x="2931" y="10442"/>
                  </a:cubicBezTo>
                  <a:lnTo>
                    <a:pt x="2931" y="10442"/>
                  </a:lnTo>
                  <a:cubicBezTo>
                    <a:pt x="2910" y="10463"/>
                    <a:pt x="2885" y="10491"/>
                    <a:pt x="2853" y="10526"/>
                  </a:cubicBezTo>
                  <a:cubicBezTo>
                    <a:pt x="2829" y="10551"/>
                    <a:pt x="2780" y="10606"/>
                    <a:pt x="2726" y="10606"/>
                  </a:cubicBezTo>
                  <a:cubicBezTo>
                    <a:pt x="2712" y="10606"/>
                    <a:pt x="2697" y="10602"/>
                    <a:pt x="2682" y="10593"/>
                  </a:cubicBezTo>
                  <a:cubicBezTo>
                    <a:pt x="2556" y="10512"/>
                    <a:pt x="2734" y="10078"/>
                    <a:pt x="2738" y="10075"/>
                  </a:cubicBezTo>
                  <a:cubicBezTo>
                    <a:pt x="2780" y="9977"/>
                    <a:pt x="2794" y="9728"/>
                    <a:pt x="2801" y="9549"/>
                  </a:cubicBezTo>
                  <a:cubicBezTo>
                    <a:pt x="2804" y="9469"/>
                    <a:pt x="2811" y="9392"/>
                    <a:pt x="2822" y="9311"/>
                  </a:cubicBezTo>
                  <a:cubicBezTo>
                    <a:pt x="2843" y="9217"/>
                    <a:pt x="2892" y="8989"/>
                    <a:pt x="3179" y="8930"/>
                  </a:cubicBezTo>
                  <a:cubicBezTo>
                    <a:pt x="3340" y="8898"/>
                    <a:pt x="3540" y="8734"/>
                    <a:pt x="3606" y="8615"/>
                  </a:cubicBezTo>
                  <a:cubicBezTo>
                    <a:pt x="3627" y="8580"/>
                    <a:pt x="3627" y="8562"/>
                    <a:pt x="3624" y="8559"/>
                  </a:cubicBezTo>
                  <a:cubicBezTo>
                    <a:pt x="3582" y="8450"/>
                    <a:pt x="3694" y="8345"/>
                    <a:pt x="3806" y="8244"/>
                  </a:cubicBezTo>
                  <a:cubicBezTo>
                    <a:pt x="3855" y="8198"/>
                    <a:pt x="3942" y="8118"/>
                    <a:pt x="3942" y="8090"/>
                  </a:cubicBezTo>
                  <a:cubicBezTo>
                    <a:pt x="3939" y="8009"/>
                    <a:pt x="3603" y="7662"/>
                    <a:pt x="3456" y="7571"/>
                  </a:cubicBezTo>
                  <a:cubicBezTo>
                    <a:pt x="3410" y="7540"/>
                    <a:pt x="3319" y="7536"/>
                    <a:pt x="3249" y="7533"/>
                  </a:cubicBezTo>
                  <a:cubicBezTo>
                    <a:pt x="3158" y="7526"/>
                    <a:pt x="3088" y="7522"/>
                    <a:pt x="3053" y="7473"/>
                  </a:cubicBezTo>
                  <a:cubicBezTo>
                    <a:pt x="3036" y="7449"/>
                    <a:pt x="3032" y="7421"/>
                    <a:pt x="3039" y="7393"/>
                  </a:cubicBezTo>
                  <a:cubicBezTo>
                    <a:pt x="3050" y="7351"/>
                    <a:pt x="3039" y="7172"/>
                    <a:pt x="2973" y="6808"/>
                  </a:cubicBezTo>
                  <a:cubicBezTo>
                    <a:pt x="2952" y="6686"/>
                    <a:pt x="3022" y="6574"/>
                    <a:pt x="3085" y="6469"/>
                  </a:cubicBezTo>
                  <a:cubicBezTo>
                    <a:pt x="3127" y="6399"/>
                    <a:pt x="3176" y="6322"/>
                    <a:pt x="3176" y="6262"/>
                  </a:cubicBezTo>
                  <a:lnTo>
                    <a:pt x="3176" y="6238"/>
                  </a:lnTo>
                  <a:cubicBezTo>
                    <a:pt x="3176" y="6063"/>
                    <a:pt x="3176" y="5849"/>
                    <a:pt x="3365" y="5779"/>
                  </a:cubicBezTo>
                  <a:cubicBezTo>
                    <a:pt x="3407" y="5765"/>
                    <a:pt x="3414" y="5744"/>
                    <a:pt x="3431" y="5702"/>
                  </a:cubicBezTo>
                  <a:cubicBezTo>
                    <a:pt x="3459" y="5611"/>
                    <a:pt x="3536" y="5541"/>
                    <a:pt x="3631" y="5527"/>
                  </a:cubicBezTo>
                  <a:cubicBezTo>
                    <a:pt x="3697" y="5509"/>
                    <a:pt x="3729" y="5453"/>
                    <a:pt x="3771" y="5362"/>
                  </a:cubicBezTo>
                  <a:cubicBezTo>
                    <a:pt x="3813" y="5271"/>
                    <a:pt x="3869" y="5156"/>
                    <a:pt x="4002" y="5100"/>
                  </a:cubicBezTo>
                  <a:cubicBezTo>
                    <a:pt x="4082" y="5068"/>
                    <a:pt x="4156" y="5023"/>
                    <a:pt x="4226" y="4974"/>
                  </a:cubicBezTo>
                  <a:cubicBezTo>
                    <a:pt x="4317" y="4907"/>
                    <a:pt x="4411" y="4851"/>
                    <a:pt x="4516" y="4802"/>
                  </a:cubicBezTo>
                  <a:cubicBezTo>
                    <a:pt x="4814" y="4655"/>
                    <a:pt x="5259" y="4344"/>
                    <a:pt x="5325" y="4200"/>
                  </a:cubicBezTo>
                  <a:cubicBezTo>
                    <a:pt x="5343" y="4165"/>
                    <a:pt x="5315" y="4120"/>
                    <a:pt x="5269" y="4046"/>
                  </a:cubicBezTo>
                  <a:cubicBezTo>
                    <a:pt x="5206" y="3952"/>
                    <a:pt x="5105" y="3791"/>
                    <a:pt x="5287" y="3651"/>
                  </a:cubicBezTo>
                  <a:cubicBezTo>
                    <a:pt x="5388" y="3574"/>
                    <a:pt x="5392" y="3500"/>
                    <a:pt x="5392" y="3419"/>
                  </a:cubicBezTo>
                  <a:cubicBezTo>
                    <a:pt x="5392" y="3339"/>
                    <a:pt x="5395" y="3244"/>
                    <a:pt x="5514" y="3199"/>
                  </a:cubicBezTo>
                  <a:cubicBezTo>
                    <a:pt x="5644" y="3146"/>
                    <a:pt x="5707" y="3080"/>
                    <a:pt x="5801" y="2978"/>
                  </a:cubicBezTo>
                  <a:lnTo>
                    <a:pt x="5843" y="2929"/>
                  </a:lnTo>
                  <a:cubicBezTo>
                    <a:pt x="5904" y="2864"/>
                    <a:pt x="5974" y="2847"/>
                    <a:pt x="6049" y="2847"/>
                  </a:cubicBezTo>
                  <a:cubicBezTo>
                    <a:pt x="6087" y="2847"/>
                    <a:pt x="6126" y="2851"/>
                    <a:pt x="6165" y="2856"/>
                  </a:cubicBezTo>
                  <a:cubicBezTo>
                    <a:pt x="6213" y="2863"/>
                    <a:pt x="6261" y="2866"/>
                    <a:pt x="6309" y="2866"/>
                  </a:cubicBezTo>
                  <a:cubicBezTo>
                    <a:pt x="6358" y="2866"/>
                    <a:pt x="6407" y="2863"/>
                    <a:pt x="6456" y="2856"/>
                  </a:cubicBezTo>
                  <a:cubicBezTo>
                    <a:pt x="6495" y="2848"/>
                    <a:pt x="6536" y="2845"/>
                    <a:pt x="6577" y="2845"/>
                  </a:cubicBezTo>
                  <a:cubicBezTo>
                    <a:pt x="6612" y="2845"/>
                    <a:pt x="6648" y="2847"/>
                    <a:pt x="6683" y="2852"/>
                  </a:cubicBezTo>
                  <a:lnTo>
                    <a:pt x="6683" y="2849"/>
                  </a:lnTo>
                  <a:lnTo>
                    <a:pt x="6683" y="2838"/>
                  </a:lnTo>
                  <a:cubicBezTo>
                    <a:pt x="6683" y="2831"/>
                    <a:pt x="6680" y="2824"/>
                    <a:pt x="6680" y="2814"/>
                  </a:cubicBezTo>
                  <a:lnTo>
                    <a:pt x="6676" y="2803"/>
                  </a:lnTo>
                  <a:lnTo>
                    <a:pt x="6669" y="2786"/>
                  </a:lnTo>
                  <a:lnTo>
                    <a:pt x="6669" y="2775"/>
                  </a:lnTo>
                  <a:cubicBezTo>
                    <a:pt x="6666" y="2768"/>
                    <a:pt x="6662" y="2761"/>
                    <a:pt x="6662" y="2754"/>
                  </a:cubicBezTo>
                  <a:lnTo>
                    <a:pt x="6662" y="2747"/>
                  </a:lnTo>
                  <a:lnTo>
                    <a:pt x="6655" y="2733"/>
                  </a:lnTo>
                  <a:lnTo>
                    <a:pt x="6655" y="2730"/>
                  </a:lnTo>
                  <a:lnTo>
                    <a:pt x="6648" y="2719"/>
                  </a:lnTo>
                  <a:lnTo>
                    <a:pt x="6648" y="2716"/>
                  </a:lnTo>
                  <a:cubicBezTo>
                    <a:pt x="6648" y="2712"/>
                    <a:pt x="6645" y="2712"/>
                    <a:pt x="6645" y="2709"/>
                  </a:cubicBezTo>
                  <a:cubicBezTo>
                    <a:pt x="6645" y="2709"/>
                    <a:pt x="6634" y="2698"/>
                    <a:pt x="6620" y="2684"/>
                  </a:cubicBezTo>
                  <a:lnTo>
                    <a:pt x="6606" y="2667"/>
                  </a:lnTo>
                  <a:lnTo>
                    <a:pt x="6592" y="2653"/>
                  </a:lnTo>
                  <a:lnTo>
                    <a:pt x="6589" y="2649"/>
                  </a:lnTo>
                  <a:lnTo>
                    <a:pt x="6575" y="2632"/>
                  </a:lnTo>
                  <a:lnTo>
                    <a:pt x="6571" y="2628"/>
                  </a:lnTo>
                  <a:lnTo>
                    <a:pt x="6557" y="2607"/>
                  </a:lnTo>
                  <a:lnTo>
                    <a:pt x="6554" y="2600"/>
                  </a:lnTo>
                  <a:lnTo>
                    <a:pt x="6540" y="2583"/>
                  </a:lnTo>
                  <a:lnTo>
                    <a:pt x="6536" y="2576"/>
                  </a:lnTo>
                  <a:lnTo>
                    <a:pt x="6522" y="2558"/>
                  </a:lnTo>
                  <a:lnTo>
                    <a:pt x="6519" y="2548"/>
                  </a:lnTo>
                  <a:lnTo>
                    <a:pt x="6508" y="2530"/>
                  </a:lnTo>
                  <a:lnTo>
                    <a:pt x="6501" y="2520"/>
                  </a:lnTo>
                  <a:lnTo>
                    <a:pt x="6494" y="2506"/>
                  </a:lnTo>
                  <a:cubicBezTo>
                    <a:pt x="6491" y="2499"/>
                    <a:pt x="6491" y="2495"/>
                    <a:pt x="6491" y="2492"/>
                  </a:cubicBezTo>
                  <a:cubicBezTo>
                    <a:pt x="6487" y="2488"/>
                    <a:pt x="6487" y="2481"/>
                    <a:pt x="6484" y="2478"/>
                  </a:cubicBezTo>
                  <a:cubicBezTo>
                    <a:pt x="6484" y="2474"/>
                    <a:pt x="6480" y="2471"/>
                    <a:pt x="6480" y="2464"/>
                  </a:cubicBezTo>
                  <a:cubicBezTo>
                    <a:pt x="6480" y="2460"/>
                    <a:pt x="6477" y="2457"/>
                    <a:pt x="6477" y="2450"/>
                  </a:cubicBezTo>
                  <a:cubicBezTo>
                    <a:pt x="6477" y="2446"/>
                    <a:pt x="6477" y="2443"/>
                    <a:pt x="6477" y="2436"/>
                  </a:cubicBezTo>
                  <a:lnTo>
                    <a:pt x="6477" y="2425"/>
                  </a:lnTo>
                  <a:cubicBezTo>
                    <a:pt x="6477" y="2422"/>
                    <a:pt x="6477" y="2415"/>
                    <a:pt x="6477" y="2411"/>
                  </a:cubicBezTo>
                  <a:lnTo>
                    <a:pt x="6477" y="2401"/>
                  </a:lnTo>
                  <a:cubicBezTo>
                    <a:pt x="6477" y="2394"/>
                    <a:pt x="6480" y="2383"/>
                    <a:pt x="6484" y="2376"/>
                  </a:cubicBezTo>
                  <a:cubicBezTo>
                    <a:pt x="6500" y="2337"/>
                    <a:pt x="6538" y="2313"/>
                    <a:pt x="6580" y="2313"/>
                  </a:cubicBezTo>
                  <a:cubicBezTo>
                    <a:pt x="6583" y="2313"/>
                    <a:pt x="6586" y="2313"/>
                    <a:pt x="6589" y="2313"/>
                  </a:cubicBezTo>
                  <a:cubicBezTo>
                    <a:pt x="6603" y="2310"/>
                    <a:pt x="6634" y="2264"/>
                    <a:pt x="6645" y="2177"/>
                  </a:cubicBezTo>
                  <a:cubicBezTo>
                    <a:pt x="6655" y="2079"/>
                    <a:pt x="6631" y="1991"/>
                    <a:pt x="6585" y="1970"/>
                  </a:cubicBezTo>
                  <a:cubicBezTo>
                    <a:pt x="6470" y="1911"/>
                    <a:pt x="6473" y="1767"/>
                    <a:pt x="6477" y="1648"/>
                  </a:cubicBezTo>
                  <a:cubicBezTo>
                    <a:pt x="6477" y="1589"/>
                    <a:pt x="6480" y="1512"/>
                    <a:pt x="6463" y="1484"/>
                  </a:cubicBezTo>
                  <a:cubicBezTo>
                    <a:pt x="6459" y="1480"/>
                    <a:pt x="6456" y="1477"/>
                    <a:pt x="6452" y="1473"/>
                  </a:cubicBezTo>
                  <a:cubicBezTo>
                    <a:pt x="6305" y="1385"/>
                    <a:pt x="6344" y="1175"/>
                    <a:pt x="6379" y="990"/>
                  </a:cubicBezTo>
                  <a:cubicBezTo>
                    <a:pt x="6386" y="955"/>
                    <a:pt x="6389" y="920"/>
                    <a:pt x="6396" y="888"/>
                  </a:cubicBezTo>
                  <a:cubicBezTo>
                    <a:pt x="6407" y="797"/>
                    <a:pt x="6057" y="654"/>
                    <a:pt x="5868" y="580"/>
                  </a:cubicBezTo>
                  <a:cubicBezTo>
                    <a:pt x="5791" y="549"/>
                    <a:pt x="5717" y="517"/>
                    <a:pt x="5654" y="493"/>
                  </a:cubicBezTo>
                  <a:cubicBezTo>
                    <a:pt x="5612" y="475"/>
                    <a:pt x="5574" y="454"/>
                    <a:pt x="5535" y="430"/>
                  </a:cubicBezTo>
                  <a:cubicBezTo>
                    <a:pt x="5437" y="367"/>
                    <a:pt x="5343" y="297"/>
                    <a:pt x="5259" y="216"/>
                  </a:cubicBezTo>
                  <a:cubicBezTo>
                    <a:pt x="5189" y="157"/>
                    <a:pt x="5119" y="101"/>
                    <a:pt x="5042" y="52"/>
                  </a:cubicBezTo>
                  <a:lnTo>
                    <a:pt x="5038" y="52"/>
                  </a:lnTo>
                  <a:cubicBezTo>
                    <a:pt x="5024" y="41"/>
                    <a:pt x="5010" y="31"/>
                    <a:pt x="4996" y="20"/>
                  </a:cubicBezTo>
                  <a:cubicBezTo>
                    <a:pt x="4967" y="6"/>
                    <a:pt x="4945" y="0"/>
                    <a:pt x="4929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888" name="Google Shape;7888;p105"/>
            <p:cNvSpPr/>
            <p:nvPr/>
          </p:nvSpPr>
          <p:spPr>
            <a:xfrm>
              <a:off x="2223833" y="14593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889" name="Google Shape;7889;p105"/>
            <p:cNvSpPr/>
            <p:nvPr/>
          </p:nvSpPr>
          <p:spPr>
            <a:xfrm>
              <a:off x="2221022" y="145424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"/>
                  </a:moveTo>
                  <a:cubicBezTo>
                    <a:pt x="1" y="4"/>
                    <a:pt x="4" y="11"/>
                    <a:pt x="8" y="15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890" name="Google Shape;7890;p105"/>
            <p:cNvSpPr/>
            <p:nvPr/>
          </p:nvSpPr>
          <p:spPr>
            <a:xfrm>
              <a:off x="2221782" y="1455673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891" name="Google Shape;7891;p105"/>
            <p:cNvSpPr/>
            <p:nvPr/>
          </p:nvSpPr>
          <p:spPr>
            <a:xfrm>
              <a:off x="2221552" y="1455347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892" name="Google Shape;7892;p105"/>
            <p:cNvSpPr/>
            <p:nvPr/>
          </p:nvSpPr>
          <p:spPr>
            <a:xfrm>
              <a:off x="2221171" y="1454587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cubicBezTo>
                    <a:pt x="4" y="7"/>
                    <a:pt x="7" y="14"/>
                    <a:pt x="7" y="18"/>
                  </a:cubicBezTo>
                  <a:cubicBezTo>
                    <a:pt x="7" y="11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893" name="Google Shape;7893;p105"/>
            <p:cNvSpPr/>
            <p:nvPr/>
          </p:nvSpPr>
          <p:spPr>
            <a:xfrm>
              <a:off x="2223737" y="1458864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cubicBezTo>
                    <a:pt x="0" y="7"/>
                    <a:pt x="4" y="14"/>
                    <a:pt x="7" y="25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894" name="Google Shape;7894;p105"/>
            <p:cNvSpPr/>
            <p:nvPr/>
          </p:nvSpPr>
          <p:spPr>
            <a:xfrm>
              <a:off x="2221361" y="1454967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0"/>
                  </a:moveTo>
                  <a:lnTo>
                    <a:pt x="11" y="18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895" name="Google Shape;7895;p105"/>
            <p:cNvSpPr/>
            <p:nvPr/>
          </p:nvSpPr>
          <p:spPr>
            <a:xfrm>
              <a:off x="2223642" y="145842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0" y="1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896" name="Google Shape;7896;p105"/>
            <p:cNvSpPr/>
            <p:nvPr/>
          </p:nvSpPr>
          <p:spPr>
            <a:xfrm>
              <a:off x="2222692" y="1456868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0"/>
                  </a:moveTo>
                  <a:lnTo>
                    <a:pt x="14" y="14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897" name="Google Shape;7897;p105"/>
            <p:cNvSpPr/>
            <p:nvPr/>
          </p:nvSpPr>
          <p:spPr>
            <a:xfrm>
              <a:off x="2222502" y="1456583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898" name="Google Shape;7898;p105"/>
            <p:cNvSpPr/>
            <p:nvPr/>
          </p:nvSpPr>
          <p:spPr>
            <a:xfrm>
              <a:off x="2223547" y="1458008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0"/>
                  </a:moveTo>
                  <a:cubicBezTo>
                    <a:pt x="0" y="7"/>
                    <a:pt x="4" y="14"/>
                    <a:pt x="7" y="21"/>
                  </a:cubicBezTo>
                  <a:cubicBezTo>
                    <a:pt x="4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899" name="Google Shape;7899;p105"/>
            <p:cNvSpPr/>
            <p:nvPr/>
          </p:nvSpPr>
          <p:spPr>
            <a:xfrm>
              <a:off x="2223303" y="1457574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900" name="Google Shape;7900;p105"/>
            <p:cNvSpPr/>
            <p:nvPr/>
          </p:nvSpPr>
          <p:spPr>
            <a:xfrm>
              <a:off x="2222258" y="1456338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901" name="Google Shape;7901;p105"/>
            <p:cNvSpPr/>
            <p:nvPr/>
          </p:nvSpPr>
          <p:spPr>
            <a:xfrm>
              <a:off x="2220927" y="1453922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cubicBezTo>
                    <a:pt x="1" y="4"/>
                    <a:pt x="4" y="7"/>
                    <a:pt x="4" y="14"/>
                  </a:cubicBezTo>
                  <a:cubicBezTo>
                    <a:pt x="4" y="7"/>
                    <a:pt x="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902" name="Google Shape;7902;p105"/>
            <p:cNvSpPr/>
            <p:nvPr/>
          </p:nvSpPr>
          <p:spPr>
            <a:xfrm>
              <a:off x="2223398" y="145776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903" name="Google Shape;7903;p105"/>
            <p:cNvSpPr/>
            <p:nvPr/>
          </p:nvSpPr>
          <p:spPr>
            <a:xfrm>
              <a:off x="2222882" y="1457058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cubicBezTo>
                    <a:pt x="14" y="14"/>
                    <a:pt x="21" y="25"/>
                    <a:pt x="25" y="25"/>
                  </a:cubicBezTo>
                  <a:cubicBezTo>
                    <a:pt x="25" y="25"/>
                    <a:pt x="1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904" name="Google Shape;7904;p105"/>
            <p:cNvSpPr/>
            <p:nvPr/>
          </p:nvSpPr>
          <p:spPr>
            <a:xfrm>
              <a:off x="2220886" y="145320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ubicBezTo>
                    <a:pt x="0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905" name="Google Shape;7905;p105"/>
            <p:cNvSpPr/>
            <p:nvPr/>
          </p:nvSpPr>
          <p:spPr>
            <a:xfrm>
              <a:off x="2222027" y="1456013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906" name="Google Shape;7906;p105"/>
            <p:cNvSpPr/>
            <p:nvPr/>
          </p:nvSpPr>
          <p:spPr>
            <a:xfrm>
              <a:off x="2220886" y="1453541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lnTo>
                    <a:pt x="0" y="0"/>
                  </a:ln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907" name="Google Shape;7907;p105"/>
            <p:cNvSpPr/>
            <p:nvPr/>
          </p:nvSpPr>
          <p:spPr>
            <a:xfrm>
              <a:off x="2201498" y="1421268"/>
              <a:ext cx="6667" cy="5146"/>
            </a:xfrm>
            <a:custGeom>
              <a:avLst/>
              <a:gdLst/>
              <a:ahLst/>
              <a:cxnLst/>
              <a:rect l="l" t="t" r="r" b="b"/>
              <a:pathLst>
                <a:path w="491" h="379" extrusionOk="0">
                  <a:moveTo>
                    <a:pt x="0" y="0"/>
                  </a:moveTo>
                  <a:lnTo>
                    <a:pt x="0" y="0"/>
                  </a:lnTo>
                  <a:cubicBezTo>
                    <a:pt x="74" y="49"/>
                    <a:pt x="144" y="105"/>
                    <a:pt x="210" y="165"/>
                  </a:cubicBezTo>
                  <a:cubicBezTo>
                    <a:pt x="298" y="245"/>
                    <a:pt x="389" y="315"/>
                    <a:pt x="490" y="378"/>
                  </a:cubicBezTo>
                  <a:cubicBezTo>
                    <a:pt x="392" y="315"/>
                    <a:pt x="298" y="245"/>
                    <a:pt x="214" y="165"/>
                  </a:cubicBezTo>
                  <a:cubicBezTo>
                    <a:pt x="154" y="112"/>
                    <a:pt x="91" y="63"/>
                    <a:pt x="28" y="18"/>
                  </a:cubicBez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908" name="Google Shape;7908;p105"/>
            <p:cNvSpPr/>
            <p:nvPr/>
          </p:nvSpPr>
          <p:spPr>
            <a:xfrm>
              <a:off x="2212618" y="1541442"/>
              <a:ext cx="2580" cy="489"/>
            </a:xfrm>
            <a:custGeom>
              <a:avLst/>
              <a:gdLst/>
              <a:ahLst/>
              <a:cxnLst/>
              <a:rect l="l" t="t" r="r" b="b"/>
              <a:pathLst>
                <a:path w="190" h="36" extrusionOk="0">
                  <a:moveTo>
                    <a:pt x="139" y="0"/>
                  </a:moveTo>
                  <a:cubicBezTo>
                    <a:pt x="92" y="0"/>
                    <a:pt x="46" y="7"/>
                    <a:pt x="0" y="17"/>
                  </a:cubicBezTo>
                  <a:cubicBezTo>
                    <a:pt x="30" y="30"/>
                    <a:pt x="62" y="36"/>
                    <a:pt x="93" y="36"/>
                  </a:cubicBezTo>
                  <a:cubicBezTo>
                    <a:pt x="102" y="36"/>
                    <a:pt x="111" y="35"/>
                    <a:pt x="119" y="34"/>
                  </a:cubicBezTo>
                  <a:cubicBezTo>
                    <a:pt x="144" y="27"/>
                    <a:pt x="168" y="17"/>
                    <a:pt x="189" y="3"/>
                  </a:cubicBezTo>
                  <a:cubicBezTo>
                    <a:pt x="172" y="1"/>
                    <a:pt x="155" y="0"/>
                    <a:pt x="139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909" name="Google Shape;7909;p105"/>
            <p:cNvSpPr/>
            <p:nvPr/>
          </p:nvSpPr>
          <p:spPr>
            <a:xfrm>
              <a:off x="2219746" y="1534599"/>
              <a:ext cx="33333" cy="20244"/>
            </a:xfrm>
            <a:custGeom>
              <a:avLst/>
              <a:gdLst/>
              <a:ahLst/>
              <a:cxnLst/>
              <a:rect l="l" t="t" r="r" b="b"/>
              <a:pathLst>
                <a:path w="2455" h="1491" extrusionOk="0">
                  <a:moveTo>
                    <a:pt x="1429" y="1"/>
                  </a:moveTo>
                  <a:cubicBezTo>
                    <a:pt x="1394" y="1"/>
                    <a:pt x="1361" y="3"/>
                    <a:pt x="1331" y="10"/>
                  </a:cubicBezTo>
                  <a:cubicBezTo>
                    <a:pt x="1236" y="27"/>
                    <a:pt x="1114" y="38"/>
                    <a:pt x="988" y="52"/>
                  </a:cubicBezTo>
                  <a:cubicBezTo>
                    <a:pt x="750" y="76"/>
                    <a:pt x="424" y="108"/>
                    <a:pt x="347" y="192"/>
                  </a:cubicBezTo>
                  <a:cubicBezTo>
                    <a:pt x="277" y="255"/>
                    <a:pt x="200" y="304"/>
                    <a:pt x="116" y="339"/>
                  </a:cubicBezTo>
                  <a:cubicBezTo>
                    <a:pt x="74" y="356"/>
                    <a:pt x="35" y="377"/>
                    <a:pt x="0" y="402"/>
                  </a:cubicBezTo>
                  <a:lnTo>
                    <a:pt x="7" y="412"/>
                  </a:lnTo>
                  <a:cubicBezTo>
                    <a:pt x="84" y="465"/>
                    <a:pt x="119" y="552"/>
                    <a:pt x="102" y="643"/>
                  </a:cubicBezTo>
                  <a:cubicBezTo>
                    <a:pt x="91" y="689"/>
                    <a:pt x="102" y="734"/>
                    <a:pt x="133" y="769"/>
                  </a:cubicBezTo>
                  <a:cubicBezTo>
                    <a:pt x="223" y="895"/>
                    <a:pt x="263" y="938"/>
                    <a:pt x="331" y="938"/>
                  </a:cubicBezTo>
                  <a:cubicBezTo>
                    <a:pt x="348" y="938"/>
                    <a:pt x="367" y="935"/>
                    <a:pt x="389" y="930"/>
                  </a:cubicBezTo>
                  <a:cubicBezTo>
                    <a:pt x="414" y="926"/>
                    <a:pt x="438" y="923"/>
                    <a:pt x="462" y="923"/>
                  </a:cubicBezTo>
                  <a:cubicBezTo>
                    <a:pt x="542" y="923"/>
                    <a:pt x="611" y="951"/>
                    <a:pt x="641" y="1007"/>
                  </a:cubicBezTo>
                  <a:cubicBezTo>
                    <a:pt x="662" y="1049"/>
                    <a:pt x="662" y="1102"/>
                    <a:pt x="641" y="1144"/>
                  </a:cubicBezTo>
                  <a:lnTo>
                    <a:pt x="711" y="1140"/>
                  </a:lnTo>
                  <a:lnTo>
                    <a:pt x="722" y="1140"/>
                  </a:lnTo>
                  <a:lnTo>
                    <a:pt x="774" y="1137"/>
                  </a:lnTo>
                  <a:lnTo>
                    <a:pt x="1096" y="1137"/>
                  </a:lnTo>
                  <a:lnTo>
                    <a:pt x="1107" y="1140"/>
                  </a:lnTo>
                  <a:lnTo>
                    <a:pt x="1110" y="1140"/>
                  </a:lnTo>
                  <a:lnTo>
                    <a:pt x="1117" y="1144"/>
                  </a:lnTo>
                  <a:lnTo>
                    <a:pt x="1121" y="1144"/>
                  </a:lnTo>
                  <a:lnTo>
                    <a:pt x="1128" y="1147"/>
                  </a:lnTo>
                  <a:lnTo>
                    <a:pt x="1131" y="1151"/>
                  </a:lnTo>
                  <a:lnTo>
                    <a:pt x="1156" y="1172"/>
                  </a:lnTo>
                  <a:cubicBezTo>
                    <a:pt x="1506" y="1442"/>
                    <a:pt x="1600" y="1466"/>
                    <a:pt x="1625" y="1466"/>
                  </a:cubicBezTo>
                  <a:lnTo>
                    <a:pt x="1898" y="1466"/>
                  </a:lnTo>
                  <a:lnTo>
                    <a:pt x="1933" y="1470"/>
                  </a:lnTo>
                  <a:lnTo>
                    <a:pt x="1950" y="1470"/>
                  </a:lnTo>
                  <a:lnTo>
                    <a:pt x="1992" y="1477"/>
                  </a:lnTo>
                  <a:lnTo>
                    <a:pt x="2013" y="1477"/>
                  </a:lnTo>
                  <a:lnTo>
                    <a:pt x="2059" y="1484"/>
                  </a:lnTo>
                  <a:lnTo>
                    <a:pt x="2083" y="1484"/>
                  </a:lnTo>
                  <a:cubicBezTo>
                    <a:pt x="2083" y="1484"/>
                    <a:pt x="2094" y="1491"/>
                    <a:pt x="2094" y="1491"/>
                  </a:cubicBezTo>
                  <a:cubicBezTo>
                    <a:pt x="2094" y="1466"/>
                    <a:pt x="2101" y="1445"/>
                    <a:pt x="2108" y="1428"/>
                  </a:cubicBezTo>
                  <a:lnTo>
                    <a:pt x="2108" y="1424"/>
                  </a:lnTo>
                  <a:cubicBezTo>
                    <a:pt x="2111" y="1414"/>
                    <a:pt x="2118" y="1407"/>
                    <a:pt x="2125" y="1400"/>
                  </a:cubicBezTo>
                  <a:lnTo>
                    <a:pt x="2125" y="1393"/>
                  </a:lnTo>
                  <a:cubicBezTo>
                    <a:pt x="2132" y="1386"/>
                    <a:pt x="2139" y="1379"/>
                    <a:pt x="2146" y="1375"/>
                  </a:cubicBezTo>
                  <a:lnTo>
                    <a:pt x="2150" y="1368"/>
                  </a:lnTo>
                  <a:cubicBezTo>
                    <a:pt x="2157" y="1361"/>
                    <a:pt x="2167" y="1358"/>
                    <a:pt x="2174" y="1350"/>
                  </a:cubicBezTo>
                  <a:lnTo>
                    <a:pt x="2185" y="1343"/>
                  </a:lnTo>
                  <a:cubicBezTo>
                    <a:pt x="2206" y="1333"/>
                    <a:pt x="2227" y="1322"/>
                    <a:pt x="2248" y="1315"/>
                  </a:cubicBezTo>
                  <a:cubicBezTo>
                    <a:pt x="2262" y="1308"/>
                    <a:pt x="2279" y="1301"/>
                    <a:pt x="2293" y="1291"/>
                  </a:cubicBezTo>
                  <a:cubicBezTo>
                    <a:pt x="2293" y="1284"/>
                    <a:pt x="2290" y="1280"/>
                    <a:pt x="2283" y="1273"/>
                  </a:cubicBezTo>
                  <a:lnTo>
                    <a:pt x="2265" y="1245"/>
                  </a:lnTo>
                  <a:cubicBezTo>
                    <a:pt x="2202" y="1158"/>
                    <a:pt x="2171" y="1116"/>
                    <a:pt x="2157" y="1004"/>
                  </a:cubicBezTo>
                  <a:cubicBezTo>
                    <a:pt x="2157" y="986"/>
                    <a:pt x="2153" y="969"/>
                    <a:pt x="2153" y="951"/>
                  </a:cubicBezTo>
                  <a:cubicBezTo>
                    <a:pt x="2146" y="902"/>
                    <a:pt x="2139" y="853"/>
                    <a:pt x="2129" y="808"/>
                  </a:cubicBezTo>
                  <a:cubicBezTo>
                    <a:pt x="2125" y="790"/>
                    <a:pt x="2125" y="776"/>
                    <a:pt x="2122" y="759"/>
                  </a:cubicBezTo>
                  <a:cubicBezTo>
                    <a:pt x="2115" y="731"/>
                    <a:pt x="2111" y="699"/>
                    <a:pt x="2111" y="668"/>
                  </a:cubicBezTo>
                  <a:cubicBezTo>
                    <a:pt x="2111" y="654"/>
                    <a:pt x="2115" y="636"/>
                    <a:pt x="2115" y="622"/>
                  </a:cubicBezTo>
                  <a:cubicBezTo>
                    <a:pt x="2118" y="584"/>
                    <a:pt x="2136" y="545"/>
                    <a:pt x="2160" y="514"/>
                  </a:cubicBezTo>
                  <a:cubicBezTo>
                    <a:pt x="2171" y="496"/>
                    <a:pt x="2188" y="482"/>
                    <a:pt x="2202" y="465"/>
                  </a:cubicBezTo>
                  <a:cubicBezTo>
                    <a:pt x="2244" y="426"/>
                    <a:pt x="2279" y="377"/>
                    <a:pt x="2304" y="325"/>
                  </a:cubicBezTo>
                  <a:cubicBezTo>
                    <a:pt x="2328" y="276"/>
                    <a:pt x="2360" y="230"/>
                    <a:pt x="2402" y="192"/>
                  </a:cubicBezTo>
                  <a:lnTo>
                    <a:pt x="2419" y="174"/>
                  </a:lnTo>
                  <a:lnTo>
                    <a:pt x="2423" y="167"/>
                  </a:lnTo>
                  <a:lnTo>
                    <a:pt x="2437" y="153"/>
                  </a:lnTo>
                  <a:lnTo>
                    <a:pt x="2440" y="150"/>
                  </a:lnTo>
                  <a:cubicBezTo>
                    <a:pt x="2444" y="146"/>
                    <a:pt x="2447" y="139"/>
                    <a:pt x="2451" y="136"/>
                  </a:cubicBezTo>
                  <a:cubicBezTo>
                    <a:pt x="2451" y="132"/>
                    <a:pt x="2454" y="125"/>
                    <a:pt x="2454" y="122"/>
                  </a:cubicBezTo>
                  <a:cubicBezTo>
                    <a:pt x="2454" y="122"/>
                    <a:pt x="2454" y="118"/>
                    <a:pt x="2454" y="118"/>
                  </a:cubicBezTo>
                  <a:cubicBezTo>
                    <a:pt x="2454" y="115"/>
                    <a:pt x="2454" y="108"/>
                    <a:pt x="2454" y="104"/>
                  </a:cubicBezTo>
                  <a:lnTo>
                    <a:pt x="2454" y="101"/>
                  </a:lnTo>
                  <a:cubicBezTo>
                    <a:pt x="2454" y="94"/>
                    <a:pt x="2451" y="90"/>
                    <a:pt x="2451" y="83"/>
                  </a:cubicBezTo>
                  <a:cubicBezTo>
                    <a:pt x="2423" y="97"/>
                    <a:pt x="2398" y="104"/>
                    <a:pt x="2370" y="111"/>
                  </a:cubicBezTo>
                  <a:cubicBezTo>
                    <a:pt x="2334" y="122"/>
                    <a:pt x="2294" y="126"/>
                    <a:pt x="2249" y="126"/>
                  </a:cubicBezTo>
                  <a:cubicBezTo>
                    <a:pt x="2133" y="126"/>
                    <a:pt x="1992" y="96"/>
                    <a:pt x="1845" y="66"/>
                  </a:cubicBezTo>
                  <a:cubicBezTo>
                    <a:pt x="1702" y="33"/>
                    <a:pt x="1552" y="1"/>
                    <a:pt x="1429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910" name="Google Shape;7910;p105"/>
            <p:cNvSpPr/>
            <p:nvPr/>
          </p:nvSpPr>
          <p:spPr>
            <a:xfrm>
              <a:off x="2210051" y="1545190"/>
              <a:ext cx="7047" cy="5092"/>
            </a:xfrm>
            <a:custGeom>
              <a:avLst/>
              <a:gdLst/>
              <a:ahLst/>
              <a:cxnLst/>
              <a:rect l="l" t="t" r="r" b="b"/>
              <a:pathLst>
                <a:path w="519" h="375" extrusionOk="0">
                  <a:moveTo>
                    <a:pt x="414" y="0"/>
                  </a:moveTo>
                  <a:cubicBezTo>
                    <a:pt x="368" y="0"/>
                    <a:pt x="308" y="8"/>
                    <a:pt x="235" y="28"/>
                  </a:cubicBezTo>
                  <a:cubicBezTo>
                    <a:pt x="133" y="59"/>
                    <a:pt x="56" y="136"/>
                    <a:pt x="21" y="238"/>
                  </a:cubicBezTo>
                  <a:cubicBezTo>
                    <a:pt x="4" y="280"/>
                    <a:pt x="0" y="325"/>
                    <a:pt x="7" y="374"/>
                  </a:cubicBezTo>
                  <a:cubicBezTo>
                    <a:pt x="130" y="350"/>
                    <a:pt x="417" y="122"/>
                    <a:pt x="518" y="24"/>
                  </a:cubicBezTo>
                  <a:lnTo>
                    <a:pt x="518" y="21"/>
                  </a:lnTo>
                  <a:cubicBezTo>
                    <a:pt x="505" y="11"/>
                    <a:pt x="470" y="0"/>
                    <a:pt x="414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911" name="Google Shape;7911;p105"/>
            <p:cNvSpPr/>
            <p:nvPr/>
          </p:nvSpPr>
          <p:spPr>
            <a:xfrm>
              <a:off x="2234002" y="154998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912" name="Google Shape;7912;p105"/>
            <p:cNvSpPr/>
            <p:nvPr/>
          </p:nvSpPr>
          <p:spPr>
            <a:xfrm>
              <a:off x="2234342" y="155002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913" name="Google Shape;7913;p105"/>
            <p:cNvSpPr/>
            <p:nvPr/>
          </p:nvSpPr>
          <p:spPr>
            <a:xfrm>
              <a:off x="2234722" y="155011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914" name="Google Shape;7914;p105"/>
            <p:cNvSpPr/>
            <p:nvPr/>
          </p:nvSpPr>
          <p:spPr>
            <a:xfrm>
              <a:off x="2234572" y="155007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915" name="Google Shape;7915;p105"/>
            <p:cNvSpPr/>
            <p:nvPr/>
          </p:nvSpPr>
          <p:spPr>
            <a:xfrm>
              <a:off x="2229630" y="1549982"/>
              <a:ext cx="733" cy="54"/>
            </a:xfrm>
            <a:custGeom>
              <a:avLst/>
              <a:gdLst/>
              <a:ahLst/>
              <a:cxnLst/>
              <a:rect l="l" t="t" r="r" b="b"/>
              <a:pathLst>
                <a:path w="54" h="4" extrusionOk="0">
                  <a:moveTo>
                    <a:pt x="53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916" name="Google Shape;7916;p105"/>
            <p:cNvSpPr/>
            <p:nvPr/>
          </p:nvSpPr>
          <p:spPr>
            <a:xfrm>
              <a:off x="2245652" y="1554599"/>
              <a:ext cx="530" cy="54"/>
            </a:xfrm>
            <a:custGeom>
              <a:avLst/>
              <a:gdLst/>
              <a:ahLst/>
              <a:cxnLst/>
              <a:rect l="l" t="t" r="r" b="b"/>
              <a:pathLst>
                <a:path w="39" h="4" extrusionOk="0">
                  <a:moveTo>
                    <a:pt x="39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917" name="Google Shape;7917;p105"/>
            <p:cNvSpPr/>
            <p:nvPr/>
          </p:nvSpPr>
          <p:spPr>
            <a:xfrm>
              <a:off x="2244986" y="1554544"/>
              <a:ext cx="489" cy="68"/>
            </a:xfrm>
            <a:custGeom>
              <a:avLst/>
              <a:gdLst/>
              <a:ahLst/>
              <a:cxnLst/>
              <a:rect l="l" t="t" r="r" b="b"/>
              <a:pathLst>
                <a:path w="36" h="5" extrusionOk="0">
                  <a:moveTo>
                    <a:pt x="35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918" name="Google Shape;7918;p105"/>
            <p:cNvSpPr/>
            <p:nvPr/>
          </p:nvSpPr>
          <p:spPr>
            <a:xfrm>
              <a:off x="2235102" y="1550213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919" name="Google Shape;7919;p105"/>
            <p:cNvSpPr/>
            <p:nvPr/>
          </p:nvSpPr>
          <p:spPr>
            <a:xfrm>
              <a:off x="2244416" y="1554544"/>
              <a:ext cx="434" cy="14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32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920" name="Google Shape;7920;p105"/>
            <p:cNvSpPr/>
            <p:nvPr/>
          </p:nvSpPr>
          <p:spPr>
            <a:xfrm>
              <a:off x="2233622" y="154998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921" name="Google Shape;7921;p105"/>
            <p:cNvSpPr/>
            <p:nvPr/>
          </p:nvSpPr>
          <p:spPr>
            <a:xfrm>
              <a:off x="2247267" y="1554789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42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922" name="Google Shape;7922;p105"/>
            <p:cNvSpPr/>
            <p:nvPr/>
          </p:nvSpPr>
          <p:spPr>
            <a:xfrm>
              <a:off x="2246412" y="1554694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42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923" name="Google Shape;7923;p105"/>
            <p:cNvSpPr/>
            <p:nvPr/>
          </p:nvSpPr>
          <p:spPr>
            <a:xfrm>
              <a:off x="2243941" y="1554504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924" name="Google Shape;7924;p105"/>
            <p:cNvSpPr/>
            <p:nvPr/>
          </p:nvSpPr>
          <p:spPr>
            <a:xfrm>
              <a:off x="2242420" y="15545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925" name="Google Shape;7925;p105"/>
            <p:cNvSpPr/>
            <p:nvPr/>
          </p:nvSpPr>
          <p:spPr>
            <a:xfrm>
              <a:off x="2242230" y="155450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926" name="Google Shape;7926;p105"/>
            <p:cNvSpPr/>
            <p:nvPr/>
          </p:nvSpPr>
          <p:spPr>
            <a:xfrm>
              <a:off x="2228530" y="1550023"/>
              <a:ext cx="964" cy="109"/>
            </a:xfrm>
            <a:custGeom>
              <a:avLst/>
              <a:gdLst/>
              <a:ahLst/>
              <a:cxnLst/>
              <a:rect l="l" t="t" r="r" b="b"/>
              <a:pathLst>
                <a:path w="71" h="8" extrusionOk="0">
                  <a:moveTo>
                    <a:pt x="1" y="8"/>
                  </a:moveTo>
                  <a:lnTo>
                    <a:pt x="71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927" name="Google Shape;7927;p105"/>
            <p:cNvSpPr/>
            <p:nvPr/>
          </p:nvSpPr>
          <p:spPr>
            <a:xfrm>
              <a:off x="2243506" y="155444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928" name="Google Shape;7928;p105"/>
            <p:cNvSpPr/>
            <p:nvPr/>
          </p:nvSpPr>
          <p:spPr>
            <a:xfrm>
              <a:off x="2242841" y="15544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929" name="Google Shape;7929;p105"/>
            <p:cNvSpPr/>
            <p:nvPr/>
          </p:nvSpPr>
          <p:spPr>
            <a:xfrm>
              <a:off x="2242610" y="15544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930" name="Google Shape;7930;p105"/>
            <p:cNvSpPr/>
            <p:nvPr/>
          </p:nvSpPr>
          <p:spPr>
            <a:xfrm>
              <a:off x="2232441" y="15499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931" name="Google Shape;7931;p105"/>
            <p:cNvSpPr/>
            <p:nvPr/>
          </p:nvSpPr>
          <p:spPr>
            <a:xfrm>
              <a:off x="2242081" y="155454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932" name="Google Shape;7932;p105"/>
            <p:cNvSpPr/>
            <p:nvPr/>
          </p:nvSpPr>
          <p:spPr>
            <a:xfrm>
              <a:off x="2243126" y="15544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933" name="Google Shape;7933;p105"/>
            <p:cNvSpPr/>
            <p:nvPr/>
          </p:nvSpPr>
          <p:spPr>
            <a:xfrm>
              <a:off x="2230581" y="1549928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43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934" name="Google Shape;7934;p105"/>
            <p:cNvSpPr/>
            <p:nvPr/>
          </p:nvSpPr>
          <p:spPr>
            <a:xfrm>
              <a:off x="2234912" y="155011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935" name="Google Shape;7935;p105"/>
            <p:cNvSpPr/>
            <p:nvPr/>
          </p:nvSpPr>
          <p:spPr>
            <a:xfrm>
              <a:off x="2233011" y="15499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936" name="Google Shape;7936;p105"/>
            <p:cNvSpPr/>
            <p:nvPr/>
          </p:nvSpPr>
          <p:spPr>
            <a:xfrm>
              <a:off x="2231436" y="1549928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3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937" name="Google Shape;7937;p105"/>
            <p:cNvSpPr/>
            <p:nvPr/>
          </p:nvSpPr>
          <p:spPr>
            <a:xfrm>
              <a:off x="2235197" y="155030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938" name="Google Shape;7938;p105"/>
            <p:cNvSpPr/>
            <p:nvPr/>
          </p:nvSpPr>
          <p:spPr>
            <a:xfrm>
              <a:off x="2242040" y="15545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939" name="Google Shape;7939;p105"/>
            <p:cNvSpPr/>
            <p:nvPr/>
          </p:nvSpPr>
          <p:spPr>
            <a:xfrm>
              <a:off x="2233486" y="15499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940" name="Google Shape;7940;p105"/>
            <p:cNvSpPr/>
            <p:nvPr/>
          </p:nvSpPr>
          <p:spPr>
            <a:xfrm>
              <a:off x="2235007" y="155017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941" name="Google Shape;7941;p105"/>
            <p:cNvSpPr/>
            <p:nvPr/>
          </p:nvSpPr>
          <p:spPr>
            <a:xfrm>
              <a:off x="2295603" y="2007327"/>
              <a:ext cx="56822" cy="70087"/>
            </a:xfrm>
            <a:custGeom>
              <a:avLst/>
              <a:gdLst/>
              <a:ahLst/>
              <a:cxnLst/>
              <a:rect l="l" t="t" r="r" b="b"/>
              <a:pathLst>
                <a:path w="4185" h="5162" extrusionOk="0">
                  <a:moveTo>
                    <a:pt x="638" y="1"/>
                  </a:moveTo>
                  <a:cubicBezTo>
                    <a:pt x="602" y="1"/>
                    <a:pt x="556" y="5"/>
                    <a:pt x="498" y="16"/>
                  </a:cubicBezTo>
                  <a:lnTo>
                    <a:pt x="491" y="16"/>
                  </a:lnTo>
                  <a:cubicBezTo>
                    <a:pt x="375" y="40"/>
                    <a:pt x="151" y="187"/>
                    <a:pt x="109" y="250"/>
                  </a:cubicBezTo>
                  <a:cubicBezTo>
                    <a:pt x="109" y="254"/>
                    <a:pt x="106" y="257"/>
                    <a:pt x="106" y="261"/>
                  </a:cubicBezTo>
                  <a:cubicBezTo>
                    <a:pt x="106" y="268"/>
                    <a:pt x="102" y="275"/>
                    <a:pt x="99" y="278"/>
                  </a:cubicBezTo>
                  <a:lnTo>
                    <a:pt x="95" y="289"/>
                  </a:lnTo>
                  <a:cubicBezTo>
                    <a:pt x="95" y="292"/>
                    <a:pt x="92" y="296"/>
                    <a:pt x="92" y="296"/>
                  </a:cubicBezTo>
                  <a:lnTo>
                    <a:pt x="85" y="306"/>
                  </a:lnTo>
                  <a:lnTo>
                    <a:pt x="81" y="313"/>
                  </a:lnTo>
                  <a:lnTo>
                    <a:pt x="74" y="324"/>
                  </a:lnTo>
                  <a:lnTo>
                    <a:pt x="67" y="331"/>
                  </a:lnTo>
                  <a:lnTo>
                    <a:pt x="284" y="527"/>
                  </a:lnTo>
                  <a:lnTo>
                    <a:pt x="340" y="919"/>
                  </a:lnTo>
                  <a:lnTo>
                    <a:pt x="568" y="1118"/>
                  </a:lnTo>
                  <a:lnTo>
                    <a:pt x="568" y="1146"/>
                  </a:lnTo>
                  <a:cubicBezTo>
                    <a:pt x="568" y="1300"/>
                    <a:pt x="557" y="1451"/>
                    <a:pt x="540" y="1601"/>
                  </a:cubicBezTo>
                  <a:cubicBezTo>
                    <a:pt x="508" y="1854"/>
                    <a:pt x="291" y="2148"/>
                    <a:pt x="155" y="2284"/>
                  </a:cubicBezTo>
                  <a:lnTo>
                    <a:pt x="155" y="2288"/>
                  </a:lnTo>
                  <a:lnTo>
                    <a:pt x="151" y="2291"/>
                  </a:lnTo>
                  <a:lnTo>
                    <a:pt x="148" y="2295"/>
                  </a:lnTo>
                  <a:lnTo>
                    <a:pt x="144" y="2302"/>
                  </a:lnTo>
                  <a:lnTo>
                    <a:pt x="141" y="2309"/>
                  </a:lnTo>
                  <a:lnTo>
                    <a:pt x="141" y="2312"/>
                  </a:lnTo>
                  <a:lnTo>
                    <a:pt x="137" y="2319"/>
                  </a:lnTo>
                  <a:lnTo>
                    <a:pt x="137" y="2323"/>
                  </a:lnTo>
                  <a:lnTo>
                    <a:pt x="130" y="2333"/>
                  </a:lnTo>
                  <a:lnTo>
                    <a:pt x="130" y="2337"/>
                  </a:lnTo>
                  <a:lnTo>
                    <a:pt x="123" y="2351"/>
                  </a:lnTo>
                  <a:cubicBezTo>
                    <a:pt x="120" y="2365"/>
                    <a:pt x="113" y="2375"/>
                    <a:pt x="106" y="2393"/>
                  </a:cubicBezTo>
                  <a:lnTo>
                    <a:pt x="106" y="2396"/>
                  </a:lnTo>
                  <a:lnTo>
                    <a:pt x="95" y="2417"/>
                  </a:lnTo>
                  <a:lnTo>
                    <a:pt x="92" y="2424"/>
                  </a:lnTo>
                  <a:lnTo>
                    <a:pt x="85" y="2442"/>
                  </a:lnTo>
                  <a:lnTo>
                    <a:pt x="81" y="2452"/>
                  </a:lnTo>
                  <a:lnTo>
                    <a:pt x="71" y="2473"/>
                  </a:lnTo>
                  <a:lnTo>
                    <a:pt x="67" y="2484"/>
                  </a:lnTo>
                  <a:lnTo>
                    <a:pt x="57" y="2505"/>
                  </a:lnTo>
                  <a:lnTo>
                    <a:pt x="53" y="2519"/>
                  </a:lnTo>
                  <a:lnTo>
                    <a:pt x="50" y="2529"/>
                  </a:lnTo>
                  <a:cubicBezTo>
                    <a:pt x="211" y="2575"/>
                    <a:pt x="410" y="2659"/>
                    <a:pt x="389" y="2785"/>
                  </a:cubicBezTo>
                  <a:cubicBezTo>
                    <a:pt x="372" y="2876"/>
                    <a:pt x="281" y="2907"/>
                    <a:pt x="197" y="2935"/>
                  </a:cubicBezTo>
                  <a:cubicBezTo>
                    <a:pt x="74" y="2981"/>
                    <a:pt x="1" y="3012"/>
                    <a:pt x="1" y="3124"/>
                  </a:cubicBezTo>
                  <a:lnTo>
                    <a:pt x="1" y="3142"/>
                  </a:lnTo>
                  <a:lnTo>
                    <a:pt x="2070" y="4238"/>
                  </a:lnTo>
                  <a:lnTo>
                    <a:pt x="2042" y="4581"/>
                  </a:lnTo>
                  <a:lnTo>
                    <a:pt x="2115" y="4637"/>
                  </a:lnTo>
                  <a:lnTo>
                    <a:pt x="2126" y="4644"/>
                  </a:lnTo>
                  <a:lnTo>
                    <a:pt x="2150" y="4661"/>
                  </a:lnTo>
                  <a:lnTo>
                    <a:pt x="2164" y="4672"/>
                  </a:lnTo>
                  <a:lnTo>
                    <a:pt x="2185" y="4686"/>
                  </a:lnTo>
                  <a:lnTo>
                    <a:pt x="2213" y="4707"/>
                  </a:lnTo>
                  <a:lnTo>
                    <a:pt x="2231" y="4717"/>
                  </a:lnTo>
                  <a:lnTo>
                    <a:pt x="2262" y="4742"/>
                  </a:lnTo>
                  <a:lnTo>
                    <a:pt x="2276" y="4752"/>
                  </a:lnTo>
                  <a:lnTo>
                    <a:pt x="2322" y="4784"/>
                  </a:lnTo>
                  <a:lnTo>
                    <a:pt x="2329" y="4787"/>
                  </a:lnTo>
                  <a:lnTo>
                    <a:pt x="2381" y="4826"/>
                  </a:lnTo>
                  <a:lnTo>
                    <a:pt x="2388" y="4829"/>
                  </a:lnTo>
                  <a:lnTo>
                    <a:pt x="2441" y="4868"/>
                  </a:lnTo>
                  <a:lnTo>
                    <a:pt x="2448" y="4875"/>
                  </a:lnTo>
                  <a:lnTo>
                    <a:pt x="2504" y="4913"/>
                  </a:lnTo>
                  <a:lnTo>
                    <a:pt x="2514" y="4920"/>
                  </a:lnTo>
                  <a:lnTo>
                    <a:pt x="2570" y="4959"/>
                  </a:lnTo>
                  <a:lnTo>
                    <a:pt x="2581" y="4966"/>
                  </a:lnTo>
                  <a:lnTo>
                    <a:pt x="2637" y="5008"/>
                  </a:lnTo>
                  <a:lnTo>
                    <a:pt x="2647" y="5015"/>
                  </a:lnTo>
                  <a:lnTo>
                    <a:pt x="2703" y="5053"/>
                  </a:lnTo>
                  <a:lnTo>
                    <a:pt x="2717" y="5064"/>
                  </a:lnTo>
                  <a:lnTo>
                    <a:pt x="2766" y="5099"/>
                  </a:lnTo>
                  <a:lnTo>
                    <a:pt x="2791" y="5113"/>
                  </a:lnTo>
                  <a:lnTo>
                    <a:pt x="2822" y="5137"/>
                  </a:lnTo>
                  <a:lnTo>
                    <a:pt x="2861" y="5162"/>
                  </a:lnTo>
                  <a:cubicBezTo>
                    <a:pt x="3053" y="4689"/>
                    <a:pt x="3298" y="4150"/>
                    <a:pt x="3372" y="4038"/>
                  </a:cubicBezTo>
                  <a:cubicBezTo>
                    <a:pt x="3428" y="3954"/>
                    <a:pt x="3505" y="3884"/>
                    <a:pt x="3600" y="3842"/>
                  </a:cubicBezTo>
                  <a:cubicBezTo>
                    <a:pt x="3645" y="3821"/>
                    <a:pt x="3691" y="3789"/>
                    <a:pt x="3722" y="3751"/>
                  </a:cubicBezTo>
                  <a:cubicBezTo>
                    <a:pt x="3755" y="3703"/>
                    <a:pt x="3807" y="3675"/>
                    <a:pt x="3860" y="3675"/>
                  </a:cubicBezTo>
                  <a:cubicBezTo>
                    <a:pt x="3869" y="3675"/>
                    <a:pt x="3878" y="3676"/>
                    <a:pt x="3887" y="3677"/>
                  </a:cubicBezTo>
                  <a:cubicBezTo>
                    <a:pt x="3888" y="3677"/>
                    <a:pt x="3890" y="3677"/>
                    <a:pt x="3892" y="3677"/>
                  </a:cubicBezTo>
                  <a:cubicBezTo>
                    <a:pt x="3921" y="3677"/>
                    <a:pt x="3947" y="3674"/>
                    <a:pt x="4020" y="3562"/>
                  </a:cubicBezTo>
                  <a:cubicBezTo>
                    <a:pt x="4027" y="3551"/>
                    <a:pt x="4034" y="3537"/>
                    <a:pt x="4041" y="3527"/>
                  </a:cubicBezTo>
                  <a:lnTo>
                    <a:pt x="3785" y="3121"/>
                  </a:lnTo>
                  <a:lnTo>
                    <a:pt x="3754" y="1122"/>
                  </a:lnTo>
                  <a:lnTo>
                    <a:pt x="4016" y="712"/>
                  </a:lnTo>
                  <a:lnTo>
                    <a:pt x="4184" y="471"/>
                  </a:lnTo>
                  <a:lnTo>
                    <a:pt x="4160" y="481"/>
                  </a:lnTo>
                  <a:lnTo>
                    <a:pt x="4139" y="488"/>
                  </a:lnTo>
                  <a:lnTo>
                    <a:pt x="4128" y="492"/>
                  </a:lnTo>
                  <a:lnTo>
                    <a:pt x="4111" y="495"/>
                  </a:lnTo>
                  <a:lnTo>
                    <a:pt x="4104" y="499"/>
                  </a:lnTo>
                  <a:lnTo>
                    <a:pt x="4090" y="502"/>
                  </a:lnTo>
                  <a:lnTo>
                    <a:pt x="4083" y="502"/>
                  </a:lnTo>
                  <a:lnTo>
                    <a:pt x="4072" y="509"/>
                  </a:lnTo>
                  <a:cubicBezTo>
                    <a:pt x="4044" y="523"/>
                    <a:pt x="4013" y="530"/>
                    <a:pt x="3981" y="530"/>
                  </a:cubicBezTo>
                  <a:cubicBezTo>
                    <a:pt x="3946" y="530"/>
                    <a:pt x="3911" y="527"/>
                    <a:pt x="3880" y="513"/>
                  </a:cubicBezTo>
                  <a:cubicBezTo>
                    <a:pt x="3810" y="488"/>
                    <a:pt x="3750" y="439"/>
                    <a:pt x="3719" y="373"/>
                  </a:cubicBezTo>
                  <a:cubicBezTo>
                    <a:pt x="3713" y="370"/>
                    <a:pt x="3704" y="369"/>
                    <a:pt x="3693" y="369"/>
                  </a:cubicBezTo>
                  <a:cubicBezTo>
                    <a:pt x="3631" y="369"/>
                    <a:pt x="3496" y="404"/>
                    <a:pt x="3333" y="495"/>
                  </a:cubicBezTo>
                  <a:cubicBezTo>
                    <a:pt x="3256" y="544"/>
                    <a:pt x="3190" y="607"/>
                    <a:pt x="3130" y="677"/>
                  </a:cubicBezTo>
                  <a:lnTo>
                    <a:pt x="3113" y="698"/>
                  </a:lnTo>
                  <a:lnTo>
                    <a:pt x="3109" y="702"/>
                  </a:lnTo>
                  <a:lnTo>
                    <a:pt x="3092" y="723"/>
                  </a:lnTo>
                  <a:lnTo>
                    <a:pt x="3074" y="740"/>
                  </a:lnTo>
                  <a:lnTo>
                    <a:pt x="3071" y="744"/>
                  </a:lnTo>
                  <a:lnTo>
                    <a:pt x="3050" y="761"/>
                  </a:lnTo>
                  <a:lnTo>
                    <a:pt x="3046" y="761"/>
                  </a:lnTo>
                  <a:lnTo>
                    <a:pt x="3032" y="775"/>
                  </a:lnTo>
                  <a:lnTo>
                    <a:pt x="3025" y="779"/>
                  </a:lnTo>
                  <a:cubicBezTo>
                    <a:pt x="3022" y="782"/>
                    <a:pt x="3015" y="786"/>
                    <a:pt x="3008" y="789"/>
                  </a:cubicBezTo>
                  <a:lnTo>
                    <a:pt x="3004" y="789"/>
                  </a:lnTo>
                  <a:lnTo>
                    <a:pt x="2987" y="793"/>
                  </a:lnTo>
                  <a:lnTo>
                    <a:pt x="2983" y="793"/>
                  </a:lnTo>
                  <a:cubicBezTo>
                    <a:pt x="2976" y="796"/>
                    <a:pt x="2969" y="796"/>
                    <a:pt x="2962" y="796"/>
                  </a:cubicBezTo>
                  <a:lnTo>
                    <a:pt x="2934" y="796"/>
                  </a:lnTo>
                  <a:lnTo>
                    <a:pt x="2924" y="793"/>
                  </a:lnTo>
                  <a:lnTo>
                    <a:pt x="2920" y="793"/>
                  </a:lnTo>
                  <a:lnTo>
                    <a:pt x="2906" y="786"/>
                  </a:lnTo>
                  <a:lnTo>
                    <a:pt x="2903" y="786"/>
                  </a:lnTo>
                  <a:cubicBezTo>
                    <a:pt x="2868" y="761"/>
                    <a:pt x="2661" y="726"/>
                    <a:pt x="2497" y="705"/>
                  </a:cubicBezTo>
                  <a:cubicBezTo>
                    <a:pt x="2434" y="695"/>
                    <a:pt x="2371" y="691"/>
                    <a:pt x="2311" y="688"/>
                  </a:cubicBezTo>
                  <a:cubicBezTo>
                    <a:pt x="2273" y="684"/>
                    <a:pt x="2234" y="677"/>
                    <a:pt x="2199" y="660"/>
                  </a:cubicBezTo>
                  <a:cubicBezTo>
                    <a:pt x="2171" y="649"/>
                    <a:pt x="2140" y="635"/>
                    <a:pt x="2108" y="618"/>
                  </a:cubicBezTo>
                  <a:cubicBezTo>
                    <a:pt x="1940" y="530"/>
                    <a:pt x="1783" y="425"/>
                    <a:pt x="1636" y="306"/>
                  </a:cubicBezTo>
                  <a:cubicBezTo>
                    <a:pt x="1587" y="261"/>
                    <a:pt x="1461" y="250"/>
                    <a:pt x="1356" y="243"/>
                  </a:cubicBezTo>
                  <a:lnTo>
                    <a:pt x="1314" y="240"/>
                  </a:lnTo>
                  <a:cubicBezTo>
                    <a:pt x="1212" y="236"/>
                    <a:pt x="1138" y="233"/>
                    <a:pt x="1089" y="205"/>
                  </a:cubicBezTo>
                  <a:lnTo>
                    <a:pt x="1065" y="194"/>
                  </a:lnTo>
                  <a:cubicBezTo>
                    <a:pt x="1044" y="184"/>
                    <a:pt x="1023" y="173"/>
                    <a:pt x="995" y="163"/>
                  </a:cubicBezTo>
                  <a:lnTo>
                    <a:pt x="925" y="135"/>
                  </a:lnTo>
                  <a:lnTo>
                    <a:pt x="911" y="128"/>
                  </a:lnTo>
                  <a:lnTo>
                    <a:pt x="869" y="114"/>
                  </a:lnTo>
                  <a:cubicBezTo>
                    <a:pt x="844" y="100"/>
                    <a:pt x="816" y="82"/>
                    <a:pt x="792" y="65"/>
                  </a:cubicBezTo>
                  <a:lnTo>
                    <a:pt x="785" y="61"/>
                  </a:lnTo>
                  <a:cubicBezTo>
                    <a:pt x="774" y="54"/>
                    <a:pt x="764" y="44"/>
                    <a:pt x="757" y="33"/>
                  </a:cubicBezTo>
                  <a:cubicBezTo>
                    <a:pt x="747" y="21"/>
                    <a:pt x="718" y="1"/>
                    <a:pt x="638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942" name="Google Shape;7942;p105"/>
            <p:cNvSpPr/>
            <p:nvPr/>
          </p:nvSpPr>
          <p:spPr>
            <a:xfrm>
              <a:off x="2349886" y="2013858"/>
              <a:ext cx="2254" cy="3286"/>
            </a:xfrm>
            <a:custGeom>
              <a:avLst/>
              <a:gdLst/>
              <a:ahLst/>
              <a:cxnLst/>
              <a:rect l="l" t="t" r="r" b="b"/>
              <a:pathLst>
                <a:path w="166" h="242" extrusionOk="0">
                  <a:moveTo>
                    <a:pt x="1" y="242"/>
                  </a:moveTo>
                  <a:lnTo>
                    <a:pt x="165" y="0"/>
                  </a:lnTo>
                  <a:lnTo>
                    <a:pt x="165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943" name="Google Shape;7943;p105"/>
            <p:cNvSpPr/>
            <p:nvPr/>
          </p:nvSpPr>
          <p:spPr>
            <a:xfrm>
              <a:off x="2308149" y="2009201"/>
              <a:ext cx="964" cy="394"/>
            </a:xfrm>
            <a:custGeom>
              <a:avLst/>
              <a:gdLst/>
              <a:ahLst/>
              <a:cxnLst/>
              <a:rect l="l" t="t" r="r" b="b"/>
              <a:pathLst>
                <a:path w="71" h="29" extrusionOk="0">
                  <a:moveTo>
                    <a:pt x="1" y="0"/>
                  </a:moveTo>
                  <a:lnTo>
                    <a:pt x="71" y="28"/>
                  </a:lnTo>
                  <a:lnTo>
                    <a:pt x="53" y="2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944" name="Google Shape;7944;p105"/>
            <p:cNvSpPr/>
            <p:nvPr/>
          </p:nvSpPr>
          <p:spPr>
            <a:xfrm>
              <a:off x="2302310" y="2007341"/>
              <a:ext cx="3530" cy="448"/>
            </a:xfrm>
            <a:custGeom>
              <a:avLst/>
              <a:gdLst/>
              <a:ahLst/>
              <a:cxnLst/>
              <a:rect l="l" t="t" r="r" b="b"/>
              <a:pathLst>
                <a:path w="260" h="33" extrusionOk="0">
                  <a:moveTo>
                    <a:pt x="148" y="1"/>
                  </a:moveTo>
                  <a:cubicBezTo>
                    <a:pt x="112" y="1"/>
                    <a:pt x="64" y="5"/>
                    <a:pt x="0" y="18"/>
                  </a:cubicBezTo>
                  <a:lnTo>
                    <a:pt x="0" y="18"/>
                  </a:lnTo>
                  <a:cubicBezTo>
                    <a:pt x="61" y="6"/>
                    <a:pt x="108" y="1"/>
                    <a:pt x="144" y="1"/>
                  </a:cubicBezTo>
                  <a:cubicBezTo>
                    <a:pt x="222" y="1"/>
                    <a:pt x="250" y="22"/>
                    <a:pt x="259" y="32"/>
                  </a:cubicBezTo>
                  <a:cubicBezTo>
                    <a:pt x="250" y="20"/>
                    <a:pt x="223" y="1"/>
                    <a:pt x="148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945" name="Google Shape;7945;p105"/>
            <p:cNvSpPr/>
            <p:nvPr/>
          </p:nvSpPr>
          <p:spPr>
            <a:xfrm>
              <a:off x="2296513" y="201176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946" name="Google Shape;7946;p105"/>
            <p:cNvSpPr/>
            <p:nvPr/>
          </p:nvSpPr>
          <p:spPr>
            <a:xfrm>
              <a:off x="2296649" y="2011522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947" name="Google Shape;7947;p105"/>
            <p:cNvSpPr/>
            <p:nvPr/>
          </p:nvSpPr>
          <p:spPr>
            <a:xfrm>
              <a:off x="2296798" y="2011237"/>
              <a:ext cx="109" cy="122"/>
            </a:xfrm>
            <a:custGeom>
              <a:avLst/>
              <a:gdLst/>
              <a:ahLst/>
              <a:cxnLst/>
              <a:rect l="l" t="t" r="r" b="b"/>
              <a:pathLst>
                <a:path w="8" h="9" extrusionOk="0">
                  <a:moveTo>
                    <a:pt x="7" y="1"/>
                  </a:moveTo>
                  <a:lnTo>
                    <a:pt x="7" y="1"/>
                  </a:lnTo>
                  <a:cubicBezTo>
                    <a:pt x="5" y="3"/>
                    <a:pt x="3" y="6"/>
                    <a:pt x="2" y="7"/>
                  </a:cubicBezTo>
                  <a:lnTo>
                    <a:pt x="2" y="7"/>
                  </a:lnTo>
                  <a:cubicBezTo>
                    <a:pt x="5" y="6"/>
                    <a:pt x="7" y="4"/>
                    <a:pt x="7" y="1"/>
                  </a:cubicBezTo>
                  <a:close/>
                  <a:moveTo>
                    <a:pt x="2" y="7"/>
                  </a:moveTo>
                  <a:cubicBezTo>
                    <a:pt x="1" y="8"/>
                    <a:pt x="1" y="8"/>
                    <a:pt x="0" y="8"/>
                  </a:cubicBezTo>
                  <a:cubicBezTo>
                    <a:pt x="0" y="8"/>
                    <a:pt x="0" y="9"/>
                    <a:pt x="1" y="9"/>
                  </a:cubicBezTo>
                  <a:cubicBezTo>
                    <a:pt x="1" y="9"/>
                    <a:pt x="1" y="8"/>
                    <a:pt x="2" y="7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948" name="Google Shape;7948;p105"/>
            <p:cNvSpPr/>
            <p:nvPr/>
          </p:nvSpPr>
          <p:spPr>
            <a:xfrm>
              <a:off x="2296934" y="2010857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1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949" name="Google Shape;7949;p105"/>
            <p:cNvSpPr/>
            <p:nvPr/>
          </p:nvSpPr>
          <p:spPr>
            <a:xfrm>
              <a:off x="2306248" y="2008196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950" name="Google Shape;7950;p105"/>
            <p:cNvSpPr/>
            <p:nvPr/>
          </p:nvSpPr>
          <p:spPr>
            <a:xfrm>
              <a:off x="2336336" y="201808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951" name="Google Shape;7951;p105"/>
            <p:cNvSpPr/>
            <p:nvPr/>
          </p:nvSpPr>
          <p:spPr>
            <a:xfrm>
              <a:off x="2336675" y="201789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952" name="Google Shape;7952;p105"/>
            <p:cNvSpPr/>
            <p:nvPr/>
          </p:nvSpPr>
          <p:spPr>
            <a:xfrm>
              <a:off x="2348270" y="2014333"/>
              <a:ext cx="1398" cy="244"/>
            </a:xfrm>
            <a:custGeom>
              <a:avLst/>
              <a:gdLst/>
              <a:ahLst/>
              <a:cxnLst/>
              <a:rect l="l" t="t" r="r" b="b"/>
              <a:pathLst>
                <a:path w="103" h="18" extrusionOk="0">
                  <a:moveTo>
                    <a:pt x="102" y="18"/>
                  </a:moveTo>
                  <a:cubicBezTo>
                    <a:pt x="67" y="18"/>
                    <a:pt x="32" y="11"/>
                    <a:pt x="1" y="0"/>
                  </a:cubicBezTo>
                  <a:cubicBezTo>
                    <a:pt x="32" y="11"/>
                    <a:pt x="67" y="18"/>
                    <a:pt x="102" y="18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953" name="Google Shape;7953;p105"/>
            <p:cNvSpPr/>
            <p:nvPr/>
          </p:nvSpPr>
          <p:spPr>
            <a:xfrm>
              <a:off x="2335765" y="201823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954" name="Google Shape;7954;p105"/>
            <p:cNvSpPr/>
            <p:nvPr/>
          </p:nvSpPr>
          <p:spPr>
            <a:xfrm>
              <a:off x="2335480" y="201823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955" name="Google Shape;7955;p105"/>
            <p:cNvSpPr/>
            <p:nvPr/>
          </p:nvSpPr>
          <p:spPr>
            <a:xfrm>
              <a:off x="2335249" y="2018135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956" name="Google Shape;7956;p105"/>
            <p:cNvSpPr/>
            <p:nvPr/>
          </p:nvSpPr>
          <p:spPr>
            <a:xfrm>
              <a:off x="2336051" y="201817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957" name="Google Shape;7957;p105"/>
            <p:cNvSpPr/>
            <p:nvPr/>
          </p:nvSpPr>
          <p:spPr>
            <a:xfrm>
              <a:off x="2335059" y="201798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958" name="Google Shape;7958;p105"/>
            <p:cNvSpPr/>
            <p:nvPr/>
          </p:nvSpPr>
          <p:spPr>
            <a:xfrm>
              <a:off x="2337816" y="2016804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959" name="Google Shape;7959;p105"/>
            <p:cNvSpPr/>
            <p:nvPr/>
          </p:nvSpPr>
          <p:spPr>
            <a:xfrm>
              <a:off x="2337245" y="201741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960" name="Google Shape;7960;p105"/>
            <p:cNvSpPr/>
            <p:nvPr/>
          </p:nvSpPr>
          <p:spPr>
            <a:xfrm>
              <a:off x="2337571" y="20171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961" name="Google Shape;7961;p105"/>
            <p:cNvSpPr/>
            <p:nvPr/>
          </p:nvSpPr>
          <p:spPr>
            <a:xfrm>
              <a:off x="2336960" y="201770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962" name="Google Shape;7962;p105"/>
            <p:cNvSpPr/>
            <p:nvPr/>
          </p:nvSpPr>
          <p:spPr>
            <a:xfrm>
              <a:off x="2307388" y="2008861"/>
              <a:ext cx="584" cy="258"/>
            </a:xfrm>
            <a:custGeom>
              <a:avLst/>
              <a:gdLst/>
              <a:ahLst/>
              <a:cxnLst/>
              <a:rect l="l" t="t" r="r" b="b"/>
              <a:pathLst>
                <a:path w="43" h="19" extrusionOk="0">
                  <a:moveTo>
                    <a:pt x="1" y="1"/>
                  </a:moveTo>
                  <a:lnTo>
                    <a:pt x="1" y="4"/>
                  </a:lnTo>
                  <a:lnTo>
                    <a:pt x="43" y="1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963" name="Google Shape;7963;p105"/>
            <p:cNvSpPr/>
            <p:nvPr/>
          </p:nvSpPr>
          <p:spPr>
            <a:xfrm>
              <a:off x="2324170" y="2015704"/>
              <a:ext cx="1303" cy="584"/>
            </a:xfrm>
            <a:custGeom>
              <a:avLst/>
              <a:gdLst/>
              <a:ahLst/>
              <a:cxnLst/>
              <a:rect l="l" t="t" r="r" b="b"/>
              <a:pathLst>
                <a:path w="96" h="43" extrusionOk="0">
                  <a:moveTo>
                    <a:pt x="1" y="1"/>
                  </a:moveTo>
                  <a:lnTo>
                    <a:pt x="1" y="1"/>
                  </a:lnTo>
                  <a:cubicBezTo>
                    <a:pt x="32" y="22"/>
                    <a:pt x="64" y="32"/>
                    <a:pt x="95" y="43"/>
                  </a:cubicBezTo>
                  <a:cubicBezTo>
                    <a:pt x="64" y="32"/>
                    <a:pt x="36" y="1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964" name="Google Shape;7964;p105"/>
            <p:cNvSpPr/>
            <p:nvPr/>
          </p:nvSpPr>
          <p:spPr>
            <a:xfrm>
              <a:off x="2310050" y="200996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2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965" name="Google Shape;7965;p105"/>
            <p:cNvSpPr/>
            <p:nvPr/>
          </p:nvSpPr>
          <p:spPr>
            <a:xfrm>
              <a:off x="2351651" y="2013953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966" name="Google Shape;7966;p105"/>
            <p:cNvSpPr/>
            <p:nvPr/>
          </p:nvSpPr>
          <p:spPr>
            <a:xfrm>
              <a:off x="2314001" y="2010626"/>
              <a:ext cx="10183" cy="5092"/>
            </a:xfrm>
            <a:custGeom>
              <a:avLst/>
              <a:gdLst/>
              <a:ahLst/>
              <a:cxnLst/>
              <a:rect l="l" t="t" r="r" b="b"/>
              <a:pathLst>
                <a:path w="750" h="375" extrusionOk="0">
                  <a:moveTo>
                    <a:pt x="1" y="0"/>
                  </a:moveTo>
                  <a:cubicBezTo>
                    <a:pt x="106" y="7"/>
                    <a:pt x="228" y="18"/>
                    <a:pt x="277" y="63"/>
                  </a:cubicBezTo>
                  <a:cubicBezTo>
                    <a:pt x="424" y="182"/>
                    <a:pt x="582" y="287"/>
                    <a:pt x="750" y="375"/>
                  </a:cubicBezTo>
                  <a:cubicBezTo>
                    <a:pt x="582" y="287"/>
                    <a:pt x="424" y="182"/>
                    <a:pt x="277" y="63"/>
                  </a:cubicBezTo>
                  <a:cubicBezTo>
                    <a:pt x="228" y="18"/>
                    <a:pt x="106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967" name="Google Shape;7967;p105"/>
            <p:cNvSpPr/>
            <p:nvPr/>
          </p:nvSpPr>
          <p:spPr>
            <a:xfrm>
              <a:off x="2352072" y="201385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4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968" name="Google Shape;7968;p105"/>
            <p:cNvSpPr/>
            <p:nvPr/>
          </p:nvSpPr>
          <p:spPr>
            <a:xfrm>
              <a:off x="2351027" y="201414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969" name="Google Shape;7969;p105"/>
            <p:cNvSpPr/>
            <p:nvPr/>
          </p:nvSpPr>
          <p:spPr>
            <a:xfrm>
              <a:off x="2351312" y="201404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970" name="Google Shape;7970;p105"/>
            <p:cNvSpPr/>
            <p:nvPr/>
          </p:nvSpPr>
          <p:spPr>
            <a:xfrm>
              <a:off x="2263574" y="2013192"/>
              <a:ext cx="38180" cy="39646"/>
            </a:xfrm>
            <a:custGeom>
              <a:avLst/>
              <a:gdLst/>
              <a:ahLst/>
              <a:cxnLst/>
              <a:rect l="l" t="t" r="r" b="b"/>
              <a:pathLst>
                <a:path w="2812" h="2920" extrusionOk="0">
                  <a:moveTo>
                    <a:pt x="2346" y="0"/>
                  </a:moveTo>
                  <a:lnTo>
                    <a:pt x="2325" y="14"/>
                  </a:lnTo>
                  <a:cubicBezTo>
                    <a:pt x="2290" y="39"/>
                    <a:pt x="2255" y="70"/>
                    <a:pt x="2230" y="102"/>
                  </a:cubicBezTo>
                  <a:cubicBezTo>
                    <a:pt x="2223" y="140"/>
                    <a:pt x="2195" y="175"/>
                    <a:pt x="2160" y="189"/>
                  </a:cubicBezTo>
                  <a:cubicBezTo>
                    <a:pt x="2122" y="210"/>
                    <a:pt x="2068" y="219"/>
                    <a:pt x="2012" y="219"/>
                  </a:cubicBezTo>
                  <a:cubicBezTo>
                    <a:pt x="1934" y="219"/>
                    <a:pt x="1851" y="202"/>
                    <a:pt x="1796" y="175"/>
                  </a:cubicBezTo>
                  <a:cubicBezTo>
                    <a:pt x="1787" y="171"/>
                    <a:pt x="1775" y="169"/>
                    <a:pt x="1761" y="169"/>
                  </a:cubicBezTo>
                  <a:cubicBezTo>
                    <a:pt x="1676" y="169"/>
                    <a:pt x="1510" y="239"/>
                    <a:pt x="1477" y="284"/>
                  </a:cubicBezTo>
                  <a:cubicBezTo>
                    <a:pt x="1474" y="291"/>
                    <a:pt x="1470" y="298"/>
                    <a:pt x="1463" y="305"/>
                  </a:cubicBezTo>
                  <a:lnTo>
                    <a:pt x="1460" y="308"/>
                  </a:lnTo>
                  <a:cubicBezTo>
                    <a:pt x="1453" y="312"/>
                    <a:pt x="1449" y="315"/>
                    <a:pt x="1442" y="319"/>
                  </a:cubicBezTo>
                  <a:cubicBezTo>
                    <a:pt x="1435" y="322"/>
                    <a:pt x="1428" y="326"/>
                    <a:pt x="1421" y="326"/>
                  </a:cubicBezTo>
                  <a:lnTo>
                    <a:pt x="1376" y="326"/>
                  </a:lnTo>
                  <a:lnTo>
                    <a:pt x="1362" y="322"/>
                  </a:lnTo>
                  <a:lnTo>
                    <a:pt x="1355" y="322"/>
                  </a:lnTo>
                  <a:lnTo>
                    <a:pt x="1341" y="319"/>
                  </a:lnTo>
                  <a:lnTo>
                    <a:pt x="1334" y="315"/>
                  </a:lnTo>
                  <a:lnTo>
                    <a:pt x="1320" y="308"/>
                  </a:lnTo>
                  <a:lnTo>
                    <a:pt x="1316" y="308"/>
                  </a:lnTo>
                  <a:lnTo>
                    <a:pt x="1299" y="298"/>
                  </a:lnTo>
                  <a:lnTo>
                    <a:pt x="1292" y="298"/>
                  </a:lnTo>
                  <a:lnTo>
                    <a:pt x="1281" y="287"/>
                  </a:lnTo>
                  <a:lnTo>
                    <a:pt x="1274" y="284"/>
                  </a:lnTo>
                  <a:lnTo>
                    <a:pt x="1260" y="277"/>
                  </a:lnTo>
                  <a:lnTo>
                    <a:pt x="1257" y="273"/>
                  </a:lnTo>
                  <a:lnTo>
                    <a:pt x="1239" y="263"/>
                  </a:lnTo>
                  <a:cubicBezTo>
                    <a:pt x="1194" y="231"/>
                    <a:pt x="1127" y="193"/>
                    <a:pt x="1092" y="193"/>
                  </a:cubicBezTo>
                  <a:cubicBezTo>
                    <a:pt x="994" y="214"/>
                    <a:pt x="900" y="238"/>
                    <a:pt x="805" y="273"/>
                  </a:cubicBezTo>
                  <a:lnTo>
                    <a:pt x="788" y="263"/>
                  </a:lnTo>
                  <a:lnTo>
                    <a:pt x="711" y="287"/>
                  </a:lnTo>
                  <a:lnTo>
                    <a:pt x="707" y="322"/>
                  </a:lnTo>
                  <a:lnTo>
                    <a:pt x="707" y="326"/>
                  </a:lnTo>
                  <a:lnTo>
                    <a:pt x="707" y="343"/>
                  </a:lnTo>
                  <a:lnTo>
                    <a:pt x="707" y="350"/>
                  </a:lnTo>
                  <a:lnTo>
                    <a:pt x="707" y="364"/>
                  </a:lnTo>
                  <a:lnTo>
                    <a:pt x="707" y="378"/>
                  </a:lnTo>
                  <a:lnTo>
                    <a:pt x="707" y="385"/>
                  </a:lnTo>
                  <a:lnTo>
                    <a:pt x="704" y="406"/>
                  </a:lnTo>
                  <a:lnTo>
                    <a:pt x="704" y="413"/>
                  </a:lnTo>
                  <a:lnTo>
                    <a:pt x="704" y="438"/>
                  </a:lnTo>
                  <a:lnTo>
                    <a:pt x="704" y="441"/>
                  </a:lnTo>
                  <a:lnTo>
                    <a:pt x="700" y="466"/>
                  </a:lnTo>
                  <a:lnTo>
                    <a:pt x="700" y="473"/>
                  </a:lnTo>
                  <a:lnTo>
                    <a:pt x="697" y="497"/>
                  </a:lnTo>
                  <a:lnTo>
                    <a:pt x="697" y="504"/>
                  </a:lnTo>
                  <a:lnTo>
                    <a:pt x="693" y="529"/>
                  </a:lnTo>
                  <a:lnTo>
                    <a:pt x="693" y="536"/>
                  </a:lnTo>
                  <a:lnTo>
                    <a:pt x="690" y="557"/>
                  </a:lnTo>
                  <a:lnTo>
                    <a:pt x="690" y="564"/>
                  </a:lnTo>
                  <a:lnTo>
                    <a:pt x="690" y="588"/>
                  </a:lnTo>
                  <a:lnTo>
                    <a:pt x="690" y="599"/>
                  </a:lnTo>
                  <a:lnTo>
                    <a:pt x="690" y="616"/>
                  </a:lnTo>
                  <a:lnTo>
                    <a:pt x="690" y="627"/>
                  </a:lnTo>
                  <a:lnTo>
                    <a:pt x="690" y="644"/>
                  </a:lnTo>
                  <a:lnTo>
                    <a:pt x="690" y="655"/>
                  </a:lnTo>
                  <a:lnTo>
                    <a:pt x="690" y="669"/>
                  </a:lnTo>
                  <a:lnTo>
                    <a:pt x="690" y="679"/>
                  </a:lnTo>
                  <a:lnTo>
                    <a:pt x="690" y="693"/>
                  </a:lnTo>
                  <a:lnTo>
                    <a:pt x="690" y="711"/>
                  </a:lnTo>
                  <a:cubicBezTo>
                    <a:pt x="690" y="749"/>
                    <a:pt x="718" y="774"/>
                    <a:pt x="763" y="809"/>
                  </a:cubicBezTo>
                  <a:cubicBezTo>
                    <a:pt x="809" y="844"/>
                    <a:pt x="872" y="896"/>
                    <a:pt x="872" y="980"/>
                  </a:cubicBezTo>
                  <a:cubicBezTo>
                    <a:pt x="872" y="1061"/>
                    <a:pt x="812" y="1138"/>
                    <a:pt x="763" y="1197"/>
                  </a:cubicBezTo>
                  <a:cubicBezTo>
                    <a:pt x="742" y="1218"/>
                    <a:pt x="725" y="1243"/>
                    <a:pt x="711" y="1271"/>
                  </a:cubicBezTo>
                  <a:cubicBezTo>
                    <a:pt x="693" y="1390"/>
                    <a:pt x="546" y="1446"/>
                    <a:pt x="438" y="1481"/>
                  </a:cubicBezTo>
                  <a:cubicBezTo>
                    <a:pt x="403" y="1492"/>
                    <a:pt x="385" y="1534"/>
                    <a:pt x="361" y="1600"/>
                  </a:cubicBezTo>
                  <a:cubicBezTo>
                    <a:pt x="340" y="1667"/>
                    <a:pt x="301" y="1730"/>
                    <a:pt x="252" y="1775"/>
                  </a:cubicBezTo>
                  <a:cubicBezTo>
                    <a:pt x="214" y="1803"/>
                    <a:pt x="200" y="1873"/>
                    <a:pt x="189" y="1950"/>
                  </a:cubicBezTo>
                  <a:cubicBezTo>
                    <a:pt x="179" y="2013"/>
                    <a:pt x="161" y="2080"/>
                    <a:pt x="137" y="2139"/>
                  </a:cubicBezTo>
                  <a:cubicBezTo>
                    <a:pt x="77" y="2279"/>
                    <a:pt x="46" y="2433"/>
                    <a:pt x="46" y="2584"/>
                  </a:cubicBezTo>
                  <a:lnTo>
                    <a:pt x="46" y="2633"/>
                  </a:lnTo>
                  <a:lnTo>
                    <a:pt x="46" y="2647"/>
                  </a:lnTo>
                  <a:cubicBezTo>
                    <a:pt x="46" y="2661"/>
                    <a:pt x="46" y="2675"/>
                    <a:pt x="46" y="2689"/>
                  </a:cubicBezTo>
                  <a:lnTo>
                    <a:pt x="46" y="2703"/>
                  </a:lnTo>
                  <a:cubicBezTo>
                    <a:pt x="46" y="2720"/>
                    <a:pt x="42" y="2738"/>
                    <a:pt x="39" y="2755"/>
                  </a:cubicBezTo>
                  <a:lnTo>
                    <a:pt x="39" y="2762"/>
                  </a:lnTo>
                  <a:cubicBezTo>
                    <a:pt x="35" y="2780"/>
                    <a:pt x="35" y="2794"/>
                    <a:pt x="32" y="2808"/>
                  </a:cubicBezTo>
                  <a:lnTo>
                    <a:pt x="28" y="2822"/>
                  </a:lnTo>
                  <a:cubicBezTo>
                    <a:pt x="25" y="2836"/>
                    <a:pt x="21" y="2853"/>
                    <a:pt x="18" y="2867"/>
                  </a:cubicBezTo>
                  <a:lnTo>
                    <a:pt x="14" y="2878"/>
                  </a:lnTo>
                  <a:cubicBezTo>
                    <a:pt x="11" y="2892"/>
                    <a:pt x="7" y="2906"/>
                    <a:pt x="0" y="2920"/>
                  </a:cubicBezTo>
                  <a:lnTo>
                    <a:pt x="4" y="2920"/>
                  </a:lnTo>
                  <a:cubicBezTo>
                    <a:pt x="14" y="2920"/>
                    <a:pt x="25" y="2920"/>
                    <a:pt x="35" y="2916"/>
                  </a:cubicBezTo>
                  <a:cubicBezTo>
                    <a:pt x="46" y="2916"/>
                    <a:pt x="53" y="2913"/>
                    <a:pt x="63" y="2909"/>
                  </a:cubicBezTo>
                  <a:lnTo>
                    <a:pt x="70" y="2906"/>
                  </a:lnTo>
                  <a:lnTo>
                    <a:pt x="91" y="2899"/>
                  </a:lnTo>
                  <a:lnTo>
                    <a:pt x="98" y="2895"/>
                  </a:lnTo>
                  <a:lnTo>
                    <a:pt x="126" y="2881"/>
                  </a:lnTo>
                  <a:lnTo>
                    <a:pt x="137" y="2878"/>
                  </a:lnTo>
                  <a:lnTo>
                    <a:pt x="161" y="2867"/>
                  </a:lnTo>
                  <a:lnTo>
                    <a:pt x="165" y="2867"/>
                  </a:lnTo>
                  <a:lnTo>
                    <a:pt x="189" y="2857"/>
                  </a:lnTo>
                  <a:lnTo>
                    <a:pt x="224" y="2843"/>
                  </a:lnTo>
                  <a:lnTo>
                    <a:pt x="263" y="2829"/>
                  </a:lnTo>
                  <a:lnTo>
                    <a:pt x="270" y="2829"/>
                  </a:lnTo>
                  <a:lnTo>
                    <a:pt x="301" y="2818"/>
                  </a:lnTo>
                  <a:lnTo>
                    <a:pt x="326" y="2811"/>
                  </a:lnTo>
                  <a:lnTo>
                    <a:pt x="340" y="2808"/>
                  </a:lnTo>
                  <a:lnTo>
                    <a:pt x="378" y="2797"/>
                  </a:lnTo>
                  <a:lnTo>
                    <a:pt x="417" y="2787"/>
                  </a:lnTo>
                  <a:lnTo>
                    <a:pt x="497" y="2762"/>
                  </a:lnTo>
                  <a:lnTo>
                    <a:pt x="504" y="2762"/>
                  </a:lnTo>
                  <a:cubicBezTo>
                    <a:pt x="599" y="2734"/>
                    <a:pt x="676" y="2717"/>
                    <a:pt x="700" y="2710"/>
                  </a:cubicBezTo>
                  <a:lnTo>
                    <a:pt x="718" y="2710"/>
                  </a:lnTo>
                  <a:lnTo>
                    <a:pt x="1131" y="2675"/>
                  </a:lnTo>
                  <a:cubicBezTo>
                    <a:pt x="1211" y="2465"/>
                    <a:pt x="1362" y="2146"/>
                    <a:pt x="1575" y="2083"/>
                  </a:cubicBezTo>
                  <a:cubicBezTo>
                    <a:pt x="1665" y="2056"/>
                    <a:pt x="1772" y="2043"/>
                    <a:pt x="1889" y="2043"/>
                  </a:cubicBezTo>
                  <a:cubicBezTo>
                    <a:pt x="2013" y="2043"/>
                    <a:pt x="2147" y="2058"/>
                    <a:pt x="2283" y="2087"/>
                  </a:cubicBezTo>
                  <a:lnTo>
                    <a:pt x="2293" y="2062"/>
                  </a:lnTo>
                  <a:lnTo>
                    <a:pt x="2297" y="2048"/>
                  </a:lnTo>
                  <a:lnTo>
                    <a:pt x="2314" y="2010"/>
                  </a:lnTo>
                  <a:lnTo>
                    <a:pt x="2328" y="1978"/>
                  </a:lnTo>
                  <a:lnTo>
                    <a:pt x="2332" y="1964"/>
                  </a:lnTo>
                  <a:lnTo>
                    <a:pt x="2342" y="1947"/>
                  </a:lnTo>
                  <a:lnTo>
                    <a:pt x="2346" y="1936"/>
                  </a:lnTo>
                  <a:lnTo>
                    <a:pt x="2353" y="1919"/>
                  </a:lnTo>
                  <a:lnTo>
                    <a:pt x="2360" y="1908"/>
                  </a:lnTo>
                  <a:lnTo>
                    <a:pt x="2363" y="1894"/>
                  </a:lnTo>
                  <a:lnTo>
                    <a:pt x="2370" y="1884"/>
                  </a:lnTo>
                  <a:lnTo>
                    <a:pt x="2377" y="1873"/>
                  </a:lnTo>
                  <a:lnTo>
                    <a:pt x="2381" y="1866"/>
                  </a:lnTo>
                  <a:lnTo>
                    <a:pt x="2384" y="1856"/>
                  </a:lnTo>
                  <a:lnTo>
                    <a:pt x="2391" y="1849"/>
                  </a:lnTo>
                  <a:lnTo>
                    <a:pt x="2395" y="1838"/>
                  </a:lnTo>
                  <a:lnTo>
                    <a:pt x="2398" y="1831"/>
                  </a:lnTo>
                  <a:lnTo>
                    <a:pt x="2402" y="1824"/>
                  </a:lnTo>
                  <a:lnTo>
                    <a:pt x="2405" y="1817"/>
                  </a:lnTo>
                  <a:lnTo>
                    <a:pt x="2412" y="1814"/>
                  </a:lnTo>
                  <a:lnTo>
                    <a:pt x="2416" y="1807"/>
                  </a:lnTo>
                  <a:lnTo>
                    <a:pt x="2419" y="1803"/>
                  </a:lnTo>
                  <a:lnTo>
                    <a:pt x="2423" y="1796"/>
                  </a:lnTo>
                  <a:lnTo>
                    <a:pt x="2426" y="1793"/>
                  </a:lnTo>
                  <a:lnTo>
                    <a:pt x="2426" y="1789"/>
                  </a:lnTo>
                  <a:lnTo>
                    <a:pt x="2430" y="1786"/>
                  </a:lnTo>
                  <a:lnTo>
                    <a:pt x="2433" y="1782"/>
                  </a:lnTo>
                  <a:lnTo>
                    <a:pt x="2440" y="1775"/>
                  </a:lnTo>
                  <a:cubicBezTo>
                    <a:pt x="2587" y="1628"/>
                    <a:pt x="2759" y="1365"/>
                    <a:pt x="2783" y="1169"/>
                  </a:cubicBezTo>
                  <a:cubicBezTo>
                    <a:pt x="2804" y="1001"/>
                    <a:pt x="2811" y="826"/>
                    <a:pt x="2811" y="760"/>
                  </a:cubicBezTo>
                  <a:lnTo>
                    <a:pt x="2594" y="567"/>
                  </a:lnTo>
                  <a:lnTo>
                    <a:pt x="2538" y="175"/>
                  </a:lnTo>
                  <a:lnTo>
                    <a:pt x="2346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971" name="Google Shape;7971;p105"/>
            <p:cNvSpPr/>
            <p:nvPr/>
          </p:nvSpPr>
          <p:spPr>
            <a:xfrm>
              <a:off x="2263710" y="205268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972" name="Google Shape;7972;p105"/>
            <p:cNvSpPr/>
            <p:nvPr/>
          </p:nvSpPr>
          <p:spPr>
            <a:xfrm>
              <a:off x="2264144" y="205254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973" name="Google Shape;7973;p105"/>
            <p:cNvSpPr/>
            <p:nvPr/>
          </p:nvSpPr>
          <p:spPr>
            <a:xfrm>
              <a:off x="2265135" y="2052024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974" name="Google Shape;7974;p105"/>
            <p:cNvSpPr/>
            <p:nvPr/>
          </p:nvSpPr>
          <p:spPr>
            <a:xfrm>
              <a:off x="2264524" y="205240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975" name="Google Shape;7975;p105"/>
            <p:cNvSpPr/>
            <p:nvPr/>
          </p:nvSpPr>
          <p:spPr>
            <a:xfrm>
              <a:off x="2265475" y="2051834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0" y="11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976" name="Google Shape;7976;p105"/>
            <p:cNvSpPr/>
            <p:nvPr/>
          </p:nvSpPr>
          <p:spPr>
            <a:xfrm>
              <a:off x="2266941" y="2051304"/>
              <a:ext cx="448" cy="163"/>
            </a:xfrm>
            <a:custGeom>
              <a:avLst/>
              <a:gdLst/>
              <a:ahLst/>
              <a:cxnLst/>
              <a:rect l="l" t="t" r="r" b="b"/>
              <a:pathLst>
                <a:path w="33" h="12" extrusionOk="0">
                  <a:moveTo>
                    <a:pt x="1" y="11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977" name="Google Shape;7977;p105"/>
            <p:cNvSpPr/>
            <p:nvPr/>
          </p:nvSpPr>
          <p:spPr>
            <a:xfrm>
              <a:off x="2270037" y="2050503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978" name="Google Shape;7978;p105"/>
            <p:cNvSpPr/>
            <p:nvPr/>
          </p:nvSpPr>
          <p:spPr>
            <a:xfrm>
              <a:off x="2263329" y="205273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979" name="Google Shape;7979;p105"/>
            <p:cNvSpPr/>
            <p:nvPr/>
          </p:nvSpPr>
          <p:spPr>
            <a:xfrm>
              <a:off x="2265896" y="2051644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1" y="14"/>
                  </a:moveTo>
                  <a:lnTo>
                    <a:pt x="36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980" name="Google Shape;7980;p105"/>
            <p:cNvSpPr/>
            <p:nvPr/>
          </p:nvSpPr>
          <p:spPr>
            <a:xfrm>
              <a:off x="2266371" y="2051495"/>
              <a:ext cx="543" cy="163"/>
            </a:xfrm>
            <a:custGeom>
              <a:avLst/>
              <a:gdLst/>
              <a:ahLst/>
              <a:cxnLst/>
              <a:rect l="l" t="t" r="r" b="b"/>
              <a:pathLst>
                <a:path w="40" h="12" extrusionOk="0">
                  <a:moveTo>
                    <a:pt x="1" y="11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981" name="Google Shape;7981;p105"/>
            <p:cNvSpPr/>
            <p:nvPr/>
          </p:nvSpPr>
          <p:spPr>
            <a:xfrm>
              <a:off x="2267756" y="2051169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982" name="Google Shape;7982;p105"/>
            <p:cNvSpPr/>
            <p:nvPr/>
          </p:nvSpPr>
          <p:spPr>
            <a:xfrm>
              <a:off x="2280872" y="2017035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983" name="Google Shape;7983;p105"/>
            <p:cNvSpPr/>
            <p:nvPr/>
          </p:nvSpPr>
          <p:spPr>
            <a:xfrm>
              <a:off x="2281958" y="201751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984" name="Google Shape;7984;p105"/>
            <p:cNvSpPr/>
            <p:nvPr/>
          </p:nvSpPr>
          <p:spPr>
            <a:xfrm>
              <a:off x="2283098" y="2017184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985" name="Google Shape;7985;p105"/>
            <p:cNvSpPr/>
            <p:nvPr/>
          </p:nvSpPr>
          <p:spPr>
            <a:xfrm>
              <a:off x="2282338" y="20175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986" name="Google Shape;7986;p105"/>
            <p:cNvSpPr/>
            <p:nvPr/>
          </p:nvSpPr>
          <p:spPr>
            <a:xfrm>
              <a:off x="2282528" y="201751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987" name="Google Shape;7987;p105"/>
            <p:cNvSpPr/>
            <p:nvPr/>
          </p:nvSpPr>
          <p:spPr>
            <a:xfrm>
              <a:off x="2274219" y="2015664"/>
              <a:ext cx="3910" cy="1059"/>
            </a:xfrm>
            <a:custGeom>
              <a:avLst/>
              <a:gdLst/>
              <a:ahLst/>
              <a:cxnLst/>
              <a:rect l="l" t="t" r="r" b="b"/>
              <a:pathLst>
                <a:path w="288" h="78" extrusionOk="0">
                  <a:moveTo>
                    <a:pt x="287" y="0"/>
                  </a:moveTo>
                  <a:cubicBezTo>
                    <a:pt x="189" y="18"/>
                    <a:pt x="95" y="42"/>
                    <a:pt x="0" y="77"/>
                  </a:cubicBezTo>
                  <a:lnTo>
                    <a:pt x="0" y="77"/>
                  </a:lnTo>
                  <a:cubicBezTo>
                    <a:pt x="95" y="42"/>
                    <a:pt x="189" y="18"/>
                    <a:pt x="287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988" name="Google Shape;7988;p105"/>
            <p:cNvSpPr/>
            <p:nvPr/>
          </p:nvSpPr>
          <p:spPr>
            <a:xfrm>
              <a:off x="2282867" y="201737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989" name="Google Shape;7989;p105"/>
            <p:cNvSpPr/>
            <p:nvPr/>
          </p:nvSpPr>
          <p:spPr>
            <a:xfrm>
              <a:off x="2281673" y="201741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990" name="Google Shape;7990;p105"/>
            <p:cNvSpPr/>
            <p:nvPr/>
          </p:nvSpPr>
          <p:spPr>
            <a:xfrm>
              <a:off x="2280586" y="2016899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991" name="Google Shape;7991;p105"/>
            <p:cNvSpPr/>
            <p:nvPr/>
          </p:nvSpPr>
          <p:spPr>
            <a:xfrm>
              <a:off x="2280342" y="201675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992" name="Google Shape;7992;p105"/>
            <p:cNvSpPr/>
            <p:nvPr/>
          </p:nvSpPr>
          <p:spPr>
            <a:xfrm>
              <a:off x="2281442" y="201732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993" name="Google Shape;7993;p105"/>
            <p:cNvSpPr/>
            <p:nvPr/>
          </p:nvSpPr>
          <p:spPr>
            <a:xfrm>
              <a:off x="2281157" y="2017225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994" name="Google Shape;7994;p105"/>
            <p:cNvSpPr/>
            <p:nvPr/>
          </p:nvSpPr>
          <p:spPr>
            <a:xfrm>
              <a:off x="2295793" y="203786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995" name="Google Shape;7995;p105"/>
            <p:cNvSpPr/>
            <p:nvPr/>
          </p:nvSpPr>
          <p:spPr>
            <a:xfrm>
              <a:off x="2295562" y="2038284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996" name="Google Shape;7996;p105"/>
            <p:cNvSpPr/>
            <p:nvPr/>
          </p:nvSpPr>
          <p:spPr>
            <a:xfrm>
              <a:off x="2295413" y="2038569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997" name="Google Shape;7997;p105"/>
            <p:cNvSpPr/>
            <p:nvPr/>
          </p:nvSpPr>
          <p:spPr>
            <a:xfrm>
              <a:off x="2295698" y="203805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998" name="Google Shape;7998;p105"/>
            <p:cNvSpPr/>
            <p:nvPr/>
          </p:nvSpPr>
          <p:spPr>
            <a:xfrm>
              <a:off x="2294897" y="2039669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999" name="Google Shape;7999;p105"/>
            <p:cNvSpPr/>
            <p:nvPr/>
          </p:nvSpPr>
          <p:spPr>
            <a:xfrm>
              <a:off x="2295277" y="2038908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000" name="Google Shape;8000;p105"/>
            <p:cNvSpPr/>
            <p:nvPr/>
          </p:nvSpPr>
          <p:spPr>
            <a:xfrm>
              <a:off x="2295087" y="203923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001" name="Google Shape;8001;p105"/>
            <p:cNvSpPr/>
            <p:nvPr/>
          </p:nvSpPr>
          <p:spPr>
            <a:xfrm>
              <a:off x="2296228" y="2037293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002" name="Google Shape;8002;p105"/>
            <p:cNvSpPr/>
            <p:nvPr/>
          </p:nvSpPr>
          <p:spPr>
            <a:xfrm>
              <a:off x="2296323" y="203719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003" name="Google Shape;8003;p105"/>
            <p:cNvSpPr/>
            <p:nvPr/>
          </p:nvSpPr>
          <p:spPr>
            <a:xfrm>
              <a:off x="2294707" y="20402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004" name="Google Shape;8004;p105"/>
            <p:cNvSpPr/>
            <p:nvPr/>
          </p:nvSpPr>
          <p:spPr>
            <a:xfrm>
              <a:off x="2295128" y="2013043"/>
              <a:ext cx="2634" cy="2349"/>
            </a:xfrm>
            <a:custGeom>
              <a:avLst/>
              <a:gdLst/>
              <a:ahLst/>
              <a:cxnLst/>
              <a:rect l="l" t="t" r="r" b="b"/>
              <a:pathLst>
                <a:path w="194" h="173" extrusionOk="0">
                  <a:moveTo>
                    <a:pt x="1" y="1"/>
                  </a:moveTo>
                  <a:lnTo>
                    <a:pt x="1" y="1"/>
                  </a:lnTo>
                  <a:lnTo>
                    <a:pt x="193" y="172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005" name="Google Shape;8005;p105"/>
            <p:cNvSpPr/>
            <p:nvPr/>
          </p:nvSpPr>
          <p:spPr>
            <a:xfrm>
              <a:off x="2296133" y="203738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006" name="Google Shape;8006;p105"/>
            <p:cNvSpPr/>
            <p:nvPr/>
          </p:nvSpPr>
          <p:spPr>
            <a:xfrm>
              <a:off x="2295943" y="203767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007" name="Google Shape;8007;p105"/>
            <p:cNvSpPr/>
            <p:nvPr/>
          </p:nvSpPr>
          <p:spPr>
            <a:xfrm>
              <a:off x="2296038" y="203752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008" name="Google Shape;8008;p105"/>
            <p:cNvSpPr/>
            <p:nvPr/>
          </p:nvSpPr>
          <p:spPr>
            <a:xfrm>
              <a:off x="2294422" y="2040809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009" name="Google Shape;8009;p105"/>
            <p:cNvSpPr/>
            <p:nvPr/>
          </p:nvSpPr>
          <p:spPr>
            <a:xfrm>
              <a:off x="2462729" y="1678276"/>
              <a:ext cx="126732" cy="73834"/>
            </a:xfrm>
            <a:custGeom>
              <a:avLst/>
              <a:gdLst/>
              <a:ahLst/>
              <a:cxnLst/>
              <a:rect l="l" t="t" r="r" b="b"/>
              <a:pathLst>
                <a:path w="9334" h="5438" extrusionOk="0">
                  <a:moveTo>
                    <a:pt x="1285" y="0"/>
                  </a:moveTo>
                  <a:lnTo>
                    <a:pt x="64" y="329"/>
                  </a:lnTo>
                  <a:lnTo>
                    <a:pt x="1" y="2661"/>
                  </a:lnTo>
                  <a:lnTo>
                    <a:pt x="8" y="2661"/>
                  </a:lnTo>
                  <a:cubicBezTo>
                    <a:pt x="25" y="2668"/>
                    <a:pt x="46" y="2675"/>
                    <a:pt x="64" y="2682"/>
                  </a:cubicBezTo>
                  <a:lnTo>
                    <a:pt x="71" y="2682"/>
                  </a:lnTo>
                  <a:cubicBezTo>
                    <a:pt x="92" y="2685"/>
                    <a:pt x="113" y="2692"/>
                    <a:pt x="137" y="2696"/>
                  </a:cubicBezTo>
                  <a:lnTo>
                    <a:pt x="151" y="2699"/>
                  </a:lnTo>
                  <a:cubicBezTo>
                    <a:pt x="172" y="2703"/>
                    <a:pt x="197" y="2710"/>
                    <a:pt x="221" y="2713"/>
                  </a:cubicBezTo>
                  <a:lnTo>
                    <a:pt x="235" y="2713"/>
                  </a:lnTo>
                  <a:cubicBezTo>
                    <a:pt x="263" y="2717"/>
                    <a:pt x="291" y="2717"/>
                    <a:pt x="319" y="2720"/>
                  </a:cubicBezTo>
                  <a:cubicBezTo>
                    <a:pt x="327" y="2722"/>
                    <a:pt x="336" y="2723"/>
                    <a:pt x="344" y="2723"/>
                  </a:cubicBezTo>
                  <a:cubicBezTo>
                    <a:pt x="368" y="2723"/>
                    <a:pt x="393" y="2716"/>
                    <a:pt x="414" y="2703"/>
                  </a:cubicBezTo>
                  <a:cubicBezTo>
                    <a:pt x="442" y="2675"/>
                    <a:pt x="442" y="2605"/>
                    <a:pt x="442" y="2552"/>
                  </a:cubicBezTo>
                  <a:lnTo>
                    <a:pt x="442" y="2528"/>
                  </a:lnTo>
                  <a:cubicBezTo>
                    <a:pt x="442" y="2433"/>
                    <a:pt x="529" y="2342"/>
                    <a:pt x="568" y="2307"/>
                  </a:cubicBezTo>
                  <a:cubicBezTo>
                    <a:pt x="645" y="2240"/>
                    <a:pt x="761" y="2169"/>
                    <a:pt x="872" y="2169"/>
                  </a:cubicBezTo>
                  <a:cubicBezTo>
                    <a:pt x="881" y="2169"/>
                    <a:pt x="891" y="2170"/>
                    <a:pt x="900" y="2171"/>
                  </a:cubicBezTo>
                  <a:cubicBezTo>
                    <a:pt x="903" y="2171"/>
                    <a:pt x="906" y="2171"/>
                    <a:pt x="909" y="2171"/>
                  </a:cubicBezTo>
                  <a:cubicBezTo>
                    <a:pt x="948" y="2171"/>
                    <a:pt x="962" y="2148"/>
                    <a:pt x="988" y="2069"/>
                  </a:cubicBezTo>
                  <a:cubicBezTo>
                    <a:pt x="1005" y="2024"/>
                    <a:pt x="1026" y="1961"/>
                    <a:pt x="1089" y="1961"/>
                  </a:cubicBezTo>
                  <a:cubicBezTo>
                    <a:pt x="1124" y="1961"/>
                    <a:pt x="1229" y="1933"/>
                    <a:pt x="1261" y="1880"/>
                  </a:cubicBezTo>
                  <a:cubicBezTo>
                    <a:pt x="1282" y="1842"/>
                    <a:pt x="1320" y="1821"/>
                    <a:pt x="1362" y="1817"/>
                  </a:cubicBezTo>
                  <a:cubicBezTo>
                    <a:pt x="1373" y="1816"/>
                    <a:pt x="1383" y="1816"/>
                    <a:pt x="1394" y="1816"/>
                  </a:cubicBezTo>
                  <a:cubicBezTo>
                    <a:pt x="1425" y="1816"/>
                    <a:pt x="1457" y="1820"/>
                    <a:pt x="1489" y="1828"/>
                  </a:cubicBezTo>
                  <a:cubicBezTo>
                    <a:pt x="1587" y="1852"/>
                    <a:pt x="1678" y="1898"/>
                    <a:pt x="1751" y="1964"/>
                  </a:cubicBezTo>
                  <a:cubicBezTo>
                    <a:pt x="1807" y="2020"/>
                    <a:pt x="1958" y="2052"/>
                    <a:pt x="2080" y="2076"/>
                  </a:cubicBezTo>
                  <a:lnTo>
                    <a:pt x="2140" y="2090"/>
                  </a:lnTo>
                  <a:cubicBezTo>
                    <a:pt x="2336" y="2136"/>
                    <a:pt x="2378" y="2598"/>
                    <a:pt x="2385" y="2713"/>
                  </a:cubicBezTo>
                  <a:cubicBezTo>
                    <a:pt x="2465" y="2745"/>
                    <a:pt x="2794" y="2755"/>
                    <a:pt x="2938" y="2759"/>
                  </a:cubicBezTo>
                  <a:cubicBezTo>
                    <a:pt x="3032" y="2762"/>
                    <a:pt x="3102" y="2762"/>
                    <a:pt x="3137" y="2769"/>
                  </a:cubicBezTo>
                  <a:cubicBezTo>
                    <a:pt x="3239" y="2783"/>
                    <a:pt x="3277" y="2881"/>
                    <a:pt x="3316" y="2972"/>
                  </a:cubicBezTo>
                  <a:cubicBezTo>
                    <a:pt x="3337" y="3035"/>
                    <a:pt x="3368" y="3095"/>
                    <a:pt x="3407" y="3147"/>
                  </a:cubicBezTo>
                  <a:cubicBezTo>
                    <a:pt x="3421" y="3168"/>
                    <a:pt x="3435" y="3186"/>
                    <a:pt x="3445" y="3207"/>
                  </a:cubicBezTo>
                  <a:cubicBezTo>
                    <a:pt x="3526" y="3330"/>
                    <a:pt x="3596" y="3463"/>
                    <a:pt x="3652" y="3603"/>
                  </a:cubicBezTo>
                  <a:lnTo>
                    <a:pt x="3656" y="3617"/>
                  </a:lnTo>
                  <a:cubicBezTo>
                    <a:pt x="3673" y="3652"/>
                    <a:pt x="3799" y="3725"/>
                    <a:pt x="3883" y="3774"/>
                  </a:cubicBezTo>
                  <a:cubicBezTo>
                    <a:pt x="4009" y="3848"/>
                    <a:pt x="4146" y="3925"/>
                    <a:pt x="4202" y="4009"/>
                  </a:cubicBezTo>
                  <a:cubicBezTo>
                    <a:pt x="4282" y="4131"/>
                    <a:pt x="4559" y="4271"/>
                    <a:pt x="4800" y="4355"/>
                  </a:cubicBezTo>
                  <a:cubicBezTo>
                    <a:pt x="4919" y="4401"/>
                    <a:pt x="5035" y="4499"/>
                    <a:pt x="5133" y="4586"/>
                  </a:cubicBezTo>
                  <a:cubicBezTo>
                    <a:pt x="5201" y="4645"/>
                    <a:pt x="5294" y="4726"/>
                    <a:pt x="5334" y="4726"/>
                  </a:cubicBezTo>
                  <a:cubicBezTo>
                    <a:pt x="5334" y="4726"/>
                    <a:pt x="5335" y="4726"/>
                    <a:pt x="5336" y="4726"/>
                  </a:cubicBezTo>
                  <a:cubicBezTo>
                    <a:pt x="5343" y="4725"/>
                    <a:pt x="5351" y="4725"/>
                    <a:pt x="5360" y="4725"/>
                  </a:cubicBezTo>
                  <a:cubicBezTo>
                    <a:pt x="5509" y="4725"/>
                    <a:pt x="5798" y="4865"/>
                    <a:pt x="5858" y="4894"/>
                  </a:cubicBezTo>
                  <a:lnTo>
                    <a:pt x="5889" y="4908"/>
                  </a:lnTo>
                  <a:lnTo>
                    <a:pt x="5928" y="5230"/>
                  </a:lnTo>
                  <a:cubicBezTo>
                    <a:pt x="5935" y="5230"/>
                    <a:pt x="5945" y="5227"/>
                    <a:pt x="5956" y="5227"/>
                  </a:cubicBezTo>
                  <a:lnTo>
                    <a:pt x="5959" y="5227"/>
                  </a:lnTo>
                  <a:cubicBezTo>
                    <a:pt x="5963" y="5225"/>
                    <a:pt x="5967" y="5224"/>
                    <a:pt x="5972" y="5224"/>
                  </a:cubicBezTo>
                  <a:cubicBezTo>
                    <a:pt x="5977" y="5224"/>
                    <a:pt x="5982" y="5225"/>
                    <a:pt x="5987" y="5227"/>
                  </a:cubicBezTo>
                  <a:cubicBezTo>
                    <a:pt x="6022" y="5227"/>
                    <a:pt x="6057" y="5230"/>
                    <a:pt x="6089" y="5244"/>
                  </a:cubicBezTo>
                  <a:cubicBezTo>
                    <a:pt x="6099" y="5248"/>
                    <a:pt x="6110" y="5251"/>
                    <a:pt x="6117" y="5255"/>
                  </a:cubicBezTo>
                  <a:lnTo>
                    <a:pt x="6145" y="5269"/>
                  </a:lnTo>
                  <a:lnTo>
                    <a:pt x="6148" y="5272"/>
                  </a:lnTo>
                  <a:lnTo>
                    <a:pt x="6173" y="5286"/>
                  </a:lnTo>
                  <a:lnTo>
                    <a:pt x="6176" y="5286"/>
                  </a:lnTo>
                  <a:lnTo>
                    <a:pt x="6197" y="5301"/>
                  </a:lnTo>
                  <a:lnTo>
                    <a:pt x="6204" y="5308"/>
                  </a:lnTo>
                  <a:lnTo>
                    <a:pt x="6225" y="5322"/>
                  </a:lnTo>
                  <a:cubicBezTo>
                    <a:pt x="6264" y="5353"/>
                    <a:pt x="6313" y="5378"/>
                    <a:pt x="6365" y="5385"/>
                  </a:cubicBezTo>
                  <a:cubicBezTo>
                    <a:pt x="6379" y="5385"/>
                    <a:pt x="6390" y="5388"/>
                    <a:pt x="6400" y="5388"/>
                  </a:cubicBezTo>
                  <a:lnTo>
                    <a:pt x="6411" y="5392"/>
                  </a:lnTo>
                  <a:cubicBezTo>
                    <a:pt x="6421" y="5392"/>
                    <a:pt x="6428" y="5395"/>
                    <a:pt x="6435" y="5399"/>
                  </a:cubicBezTo>
                  <a:lnTo>
                    <a:pt x="6449" y="5402"/>
                  </a:lnTo>
                  <a:lnTo>
                    <a:pt x="6477" y="5416"/>
                  </a:lnTo>
                  <a:lnTo>
                    <a:pt x="6484" y="5420"/>
                  </a:lnTo>
                  <a:cubicBezTo>
                    <a:pt x="6495" y="5423"/>
                    <a:pt x="6509" y="5430"/>
                    <a:pt x="6519" y="5437"/>
                  </a:cubicBezTo>
                  <a:cubicBezTo>
                    <a:pt x="6530" y="5423"/>
                    <a:pt x="6533" y="5399"/>
                    <a:pt x="6533" y="5381"/>
                  </a:cubicBezTo>
                  <a:lnTo>
                    <a:pt x="6533" y="5364"/>
                  </a:lnTo>
                  <a:cubicBezTo>
                    <a:pt x="6540" y="5339"/>
                    <a:pt x="6544" y="5311"/>
                    <a:pt x="6551" y="5283"/>
                  </a:cubicBezTo>
                  <a:cubicBezTo>
                    <a:pt x="6551" y="5276"/>
                    <a:pt x="6558" y="5269"/>
                    <a:pt x="6558" y="5258"/>
                  </a:cubicBezTo>
                  <a:cubicBezTo>
                    <a:pt x="6565" y="5241"/>
                    <a:pt x="6568" y="5223"/>
                    <a:pt x="6575" y="5206"/>
                  </a:cubicBezTo>
                  <a:cubicBezTo>
                    <a:pt x="6579" y="5199"/>
                    <a:pt x="6582" y="5188"/>
                    <a:pt x="6589" y="5178"/>
                  </a:cubicBezTo>
                  <a:cubicBezTo>
                    <a:pt x="6593" y="5171"/>
                    <a:pt x="6600" y="5150"/>
                    <a:pt x="6610" y="5136"/>
                  </a:cubicBezTo>
                  <a:cubicBezTo>
                    <a:pt x="6617" y="5122"/>
                    <a:pt x="6617" y="5118"/>
                    <a:pt x="6624" y="5108"/>
                  </a:cubicBezTo>
                  <a:cubicBezTo>
                    <a:pt x="6628" y="5101"/>
                    <a:pt x="6642" y="5083"/>
                    <a:pt x="6649" y="5069"/>
                  </a:cubicBezTo>
                  <a:cubicBezTo>
                    <a:pt x="6659" y="5059"/>
                    <a:pt x="6659" y="5055"/>
                    <a:pt x="6666" y="5045"/>
                  </a:cubicBezTo>
                  <a:cubicBezTo>
                    <a:pt x="6673" y="5038"/>
                    <a:pt x="6687" y="5020"/>
                    <a:pt x="6701" y="5006"/>
                  </a:cubicBezTo>
                  <a:cubicBezTo>
                    <a:pt x="6712" y="4996"/>
                    <a:pt x="6712" y="4996"/>
                    <a:pt x="6719" y="4989"/>
                  </a:cubicBezTo>
                  <a:cubicBezTo>
                    <a:pt x="6736" y="4971"/>
                    <a:pt x="6754" y="4954"/>
                    <a:pt x="6775" y="4936"/>
                  </a:cubicBezTo>
                  <a:cubicBezTo>
                    <a:pt x="6778" y="4936"/>
                    <a:pt x="6782" y="4933"/>
                    <a:pt x="6785" y="4929"/>
                  </a:cubicBezTo>
                  <a:cubicBezTo>
                    <a:pt x="6806" y="4901"/>
                    <a:pt x="6799" y="4866"/>
                    <a:pt x="6750" y="4765"/>
                  </a:cubicBezTo>
                  <a:cubicBezTo>
                    <a:pt x="6712" y="4684"/>
                    <a:pt x="6670" y="4590"/>
                    <a:pt x="6687" y="4492"/>
                  </a:cubicBezTo>
                  <a:cubicBezTo>
                    <a:pt x="6694" y="4443"/>
                    <a:pt x="6610" y="4380"/>
                    <a:pt x="6533" y="4327"/>
                  </a:cubicBezTo>
                  <a:cubicBezTo>
                    <a:pt x="6435" y="4261"/>
                    <a:pt x="6323" y="4184"/>
                    <a:pt x="6348" y="4072"/>
                  </a:cubicBezTo>
                  <a:cubicBezTo>
                    <a:pt x="6379" y="3932"/>
                    <a:pt x="6558" y="3900"/>
                    <a:pt x="6715" y="3872"/>
                  </a:cubicBezTo>
                  <a:cubicBezTo>
                    <a:pt x="6778" y="3865"/>
                    <a:pt x="6841" y="3851"/>
                    <a:pt x="6901" y="3830"/>
                  </a:cubicBezTo>
                  <a:cubicBezTo>
                    <a:pt x="6936" y="3816"/>
                    <a:pt x="6943" y="3781"/>
                    <a:pt x="6953" y="3708"/>
                  </a:cubicBezTo>
                  <a:cubicBezTo>
                    <a:pt x="6960" y="3634"/>
                    <a:pt x="6974" y="3519"/>
                    <a:pt x="7107" y="3519"/>
                  </a:cubicBezTo>
                  <a:cubicBezTo>
                    <a:pt x="7202" y="3519"/>
                    <a:pt x="7254" y="3417"/>
                    <a:pt x="7303" y="3270"/>
                  </a:cubicBezTo>
                  <a:cubicBezTo>
                    <a:pt x="7335" y="3175"/>
                    <a:pt x="7418" y="3158"/>
                    <a:pt x="7495" y="3158"/>
                  </a:cubicBezTo>
                  <a:cubicBezTo>
                    <a:pt x="7521" y="3158"/>
                    <a:pt x="7547" y="3160"/>
                    <a:pt x="7569" y="3161"/>
                  </a:cubicBezTo>
                  <a:cubicBezTo>
                    <a:pt x="7596" y="3163"/>
                    <a:pt x="7623" y="3165"/>
                    <a:pt x="7647" y="3165"/>
                  </a:cubicBezTo>
                  <a:cubicBezTo>
                    <a:pt x="7686" y="3165"/>
                    <a:pt x="7721" y="3160"/>
                    <a:pt x="7745" y="3140"/>
                  </a:cubicBezTo>
                  <a:cubicBezTo>
                    <a:pt x="7834" y="3076"/>
                    <a:pt x="7970" y="3011"/>
                    <a:pt x="8075" y="3011"/>
                  </a:cubicBezTo>
                  <a:cubicBezTo>
                    <a:pt x="8089" y="3011"/>
                    <a:pt x="8103" y="3012"/>
                    <a:pt x="8116" y="3014"/>
                  </a:cubicBezTo>
                  <a:cubicBezTo>
                    <a:pt x="8158" y="3021"/>
                    <a:pt x="8193" y="3046"/>
                    <a:pt x="8214" y="3081"/>
                  </a:cubicBezTo>
                  <a:lnTo>
                    <a:pt x="8217" y="3088"/>
                  </a:lnTo>
                  <a:lnTo>
                    <a:pt x="8221" y="3095"/>
                  </a:lnTo>
                  <a:lnTo>
                    <a:pt x="8221" y="3098"/>
                  </a:lnTo>
                  <a:lnTo>
                    <a:pt x="8221" y="3105"/>
                  </a:lnTo>
                  <a:lnTo>
                    <a:pt x="8221" y="3109"/>
                  </a:lnTo>
                  <a:lnTo>
                    <a:pt x="8221" y="3116"/>
                  </a:lnTo>
                  <a:lnTo>
                    <a:pt x="8221" y="3123"/>
                  </a:lnTo>
                  <a:lnTo>
                    <a:pt x="8221" y="3130"/>
                  </a:lnTo>
                  <a:lnTo>
                    <a:pt x="8221" y="3137"/>
                  </a:lnTo>
                  <a:lnTo>
                    <a:pt x="8221" y="3147"/>
                  </a:lnTo>
                  <a:lnTo>
                    <a:pt x="8221" y="3154"/>
                  </a:lnTo>
                  <a:lnTo>
                    <a:pt x="8221" y="3165"/>
                  </a:lnTo>
                  <a:lnTo>
                    <a:pt x="8221" y="3175"/>
                  </a:lnTo>
                  <a:cubicBezTo>
                    <a:pt x="8221" y="3179"/>
                    <a:pt x="8221" y="3186"/>
                    <a:pt x="8217" y="3189"/>
                  </a:cubicBezTo>
                  <a:lnTo>
                    <a:pt x="8214" y="3200"/>
                  </a:lnTo>
                  <a:cubicBezTo>
                    <a:pt x="8214" y="3207"/>
                    <a:pt x="8210" y="3214"/>
                    <a:pt x="8207" y="3221"/>
                  </a:cubicBezTo>
                  <a:lnTo>
                    <a:pt x="8207" y="3228"/>
                  </a:lnTo>
                  <a:cubicBezTo>
                    <a:pt x="8203" y="3239"/>
                    <a:pt x="8200" y="3249"/>
                    <a:pt x="8193" y="3260"/>
                  </a:cubicBezTo>
                  <a:lnTo>
                    <a:pt x="8193" y="3263"/>
                  </a:lnTo>
                  <a:cubicBezTo>
                    <a:pt x="8189" y="3274"/>
                    <a:pt x="8186" y="3288"/>
                    <a:pt x="8179" y="3298"/>
                  </a:cubicBezTo>
                  <a:lnTo>
                    <a:pt x="8172" y="3312"/>
                  </a:lnTo>
                  <a:lnTo>
                    <a:pt x="8158" y="3344"/>
                  </a:lnTo>
                  <a:lnTo>
                    <a:pt x="8151" y="3361"/>
                  </a:lnTo>
                  <a:lnTo>
                    <a:pt x="8133" y="3393"/>
                  </a:lnTo>
                  <a:lnTo>
                    <a:pt x="8123" y="3414"/>
                  </a:lnTo>
                  <a:lnTo>
                    <a:pt x="8102" y="3449"/>
                  </a:lnTo>
                  <a:lnTo>
                    <a:pt x="8088" y="3473"/>
                  </a:lnTo>
                  <a:lnTo>
                    <a:pt x="8077" y="3491"/>
                  </a:lnTo>
                  <a:lnTo>
                    <a:pt x="8119" y="3487"/>
                  </a:lnTo>
                  <a:cubicBezTo>
                    <a:pt x="8196" y="3480"/>
                    <a:pt x="8277" y="3473"/>
                    <a:pt x="8343" y="3459"/>
                  </a:cubicBezTo>
                  <a:lnTo>
                    <a:pt x="8354" y="3459"/>
                  </a:lnTo>
                  <a:cubicBezTo>
                    <a:pt x="8455" y="3442"/>
                    <a:pt x="8525" y="3424"/>
                    <a:pt x="8543" y="3407"/>
                  </a:cubicBezTo>
                  <a:cubicBezTo>
                    <a:pt x="8546" y="3400"/>
                    <a:pt x="8553" y="3396"/>
                    <a:pt x="8557" y="3393"/>
                  </a:cubicBezTo>
                  <a:cubicBezTo>
                    <a:pt x="8560" y="3393"/>
                    <a:pt x="8564" y="3389"/>
                    <a:pt x="8567" y="3386"/>
                  </a:cubicBezTo>
                  <a:cubicBezTo>
                    <a:pt x="8574" y="3382"/>
                    <a:pt x="8578" y="3379"/>
                    <a:pt x="8588" y="3375"/>
                  </a:cubicBezTo>
                  <a:lnTo>
                    <a:pt x="8592" y="3375"/>
                  </a:lnTo>
                  <a:cubicBezTo>
                    <a:pt x="8599" y="3372"/>
                    <a:pt x="8606" y="3368"/>
                    <a:pt x="8613" y="3368"/>
                  </a:cubicBezTo>
                  <a:lnTo>
                    <a:pt x="8634" y="3368"/>
                  </a:lnTo>
                  <a:cubicBezTo>
                    <a:pt x="8686" y="3368"/>
                    <a:pt x="8735" y="3372"/>
                    <a:pt x="8788" y="3386"/>
                  </a:cubicBezTo>
                  <a:cubicBezTo>
                    <a:pt x="8842" y="3395"/>
                    <a:pt x="8888" y="3402"/>
                    <a:pt x="8926" y="3402"/>
                  </a:cubicBezTo>
                  <a:cubicBezTo>
                    <a:pt x="8984" y="3402"/>
                    <a:pt x="9024" y="3386"/>
                    <a:pt x="9047" y="3340"/>
                  </a:cubicBezTo>
                  <a:cubicBezTo>
                    <a:pt x="9113" y="3210"/>
                    <a:pt x="9250" y="3186"/>
                    <a:pt x="9330" y="3168"/>
                  </a:cubicBezTo>
                  <a:lnTo>
                    <a:pt x="9334" y="3168"/>
                  </a:lnTo>
                  <a:cubicBezTo>
                    <a:pt x="9327" y="3161"/>
                    <a:pt x="9316" y="3151"/>
                    <a:pt x="9302" y="3140"/>
                  </a:cubicBezTo>
                  <a:cubicBezTo>
                    <a:pt x="9078" y="2951"/>
                    <a:pt x="8816" y="2811"/>
                    <a:pt x="8697" y="2780"/>
                  </a:cubicBezTo>
                  <a:cubicBezTo>
                    <a:pt x="8686" y="2776"/>
                    <a:pt x="8676" y="2776"/>
                    <a:pt x="8665" y="2773"/>
                  </a:cubicBezTo>
                  <a:lnTo>
                    <a:pt x="8648" y="2773"/>
                  </a:lnTo>
                  <a:cubicBezTo>
                    <a:pt x="8613" y="2850"/>
                    <a:pt x="8539" y="2902"/>
                    <a:pt x="8455" y="2909"/>
                  </a:cubicBezTo>
                  <a:cubicBezTo>
                    <a:pt x="8429" y="2915"/>
                    <a:pt x="8401" y="2918"/>
                    <a:pt x="8371" y="2918"/>
                  </a:cubicBezTo>
                  <a:cubicBezTo>
                    <a:pt x="8276" y="2918"/>
                    <a:pt x="8173" y="2886"/>
                    <a:pt x="8109" y="2808"/>
                  </a:cubicBezTo>
                  <a:lnTo>
                    <a:pt x="8088" y="2783"/>
                  </a:lnTo>
                  <a:cubicBezTo>
                    <a:pt x="8046" y="2724"/>
                    <a:pt x="7993" y="2678"/>
                    <a:pt x="7930" y="2647"/>
                  </a:cubicBezTo>
                  <a:cubicBezTo>
                    <a:pt x="7911" y="2639"/>
                    <a:pt x="7885" y="2632"/>
                    <a:pt x="7847" y="2632"/>
                  </a:cubicBezTo>
                  <a:cubicBezTo>
                    <a:pt x="7814" y="2632"/>
                    <a:pt x="7772" y="2638"/>
                    <a:pt x="7720" y="2654"/>
                  </a:cubicBezTo>
                  <a:lnTo>
                    <a:pt x="7717" y="2654"/>
                  </a:lnTo>
                  <a:cubicBezTo>
                    <a:pt x="7699" y="2661"/>
                    <a:pt x="7681" y="2668"/>
                    <a:pt x="7664" y="2675"/>
                  </a:cubicBezTo>
                  <a:cubicBezTo>
                    <a:pt x="7342" y="2804"/>
                    <a:pt x="7160" y="2962"/>
                    <a:pt x="7142" y="3056"/>
                  </a:cubicBezTo>
                  <a:cubicBezTo>
                    <a:pt x="7121" y="3154"/>
                    <a:pt x="7048" y="3235"/>
                    <a:pt x="6953" y="3270"/>
                  </a:cubicBezTo>
                  <a:lnTo>
                    <a:pt x="6936" y="3274"/>
                  </a:lnTo>
                  <a:lnTo>
                    <a:pt x="6894" y="3274"/>
                  </a:lnTo>
                  <a:cubicBezTo>
                    <a:pt x="6834" y="3274"/>
                    <a:pt x="6768" y="3235"/>
                    <a:pt x="6757" y="3133"/>
                  </a:cubicBezTo>
                  <a:cubicBezTo>
                    <a:pt x="6740" y="3004"/>
                    <a:pt x="6498" y="2944"/>
                    <a:pt x="6351" y="2909"/>
                  </a:cubicBezTo>
                  <a:cubicBezTo>
                    <a:pt x="6292" y="2899"/>
                    <a:pt x="6232" y="2895"/>
                    <a:pt x="6173" y="2895"/>
                  </a:cubicBezTo>
                  <a:cubicBezTo>
                    <a:pt x="6029" y="2895"/>
                    <a:pt x="5851" y="2895"/>
                    <a:pt x="5826" y="2724"/>
                  </a:cubicBezTo>
                  <a:cubicBezTo>
                    <a:pt x="5819" y="2657"/>
                    <a:pt x="5756" y="2573"/>
                    <a:pt x="5697" y="2493"/>
                  </a:cubicBezTo>
                  <a:cubicBezTo>
                    <a:pt x="5619" y="2388"/>
                    <a:pt x="5539" y="2279"/>
                    <a:pt x="5525" y="2160"/>
                  </a:cubicBezTo>
                  <a:cubicBezTo>
                    <a:pt x="5521" y="2104"/>
                    <a:pt x="5518" y="2045"/>
                    <a:pt x="5518" y="1985"/>
                  </a:cubicBezTo>
                  <a:cubicBezTo>
                    <a:pt x="5518" y="1824"/>
                    <a:pt x="5514" y="1719"/>
                    <a:pt x="5444" y="1698"/>
                  </a:cubicBezTo>
                  <a:cubicBezTo>
                    <a:pt x="5339" y="1674"/>
                    <a:pt x="5262" y="1586"/>
                    <a:pt x="5192" y="1509"/>
                  </a:cubicBezTo>
                  <a:cubicBezTo>
                    <a:pt x="5136" y="1443"/>
                    <a:pt x="5077" y="1376"/>
                    <a:pt x="5028" y="1376"/>
                  </a:cubicBezTo>
                  <a:cubicBezTo>
                    <a:pt x="4363" y="1376"/>
                    <a:pt x="3985" y="1362"/>
                    <a:pt x="3904" y="1327"/>
                  </a:cubicBezTo>
                  <a:cubicBezTo>
                    <a:pt x="3901" y="1326"/>
                    <a:pt x="3896" y="1326"/>
                    <a:pt x="3891" y="1326"/>
                  </a:cubicBezTo>
                  <a:cubicBezTo>
                    <a:pt x="3844" y="1326"/>
                    <a:pt x="3730" y="1350"/>
                    <a:pt x="3649" y="1366"/>
                  </a:cubicBezTo>
                  <a:cubicBezTo>
                    <a:pt x="3524" y="1393"/>
                    <a:pt x="3409" y="1418"/>
                    <a:pt x="3319" y="1418"/>
                  </a:cubicBezTo>
                  <a:cubicBezTo>
                    <a:pt x="3235" y="1418"/>
                    <a:pt x="3174" y="1395"/>
                    <a:pt x="3151" y="1331"/>
                  </a:cubicBezTo>
                  <a:cubicBezTo>
                    <a:pt x="3151" y="1324"/>
                    <a:pt x="3148" y="1320"/>
                    <a:pt x="3144" y="1313"/>
                  </a:cubicBezTo>
                  <a:lnTo>
                    <a:pt x="3141" y="1306"/>
                  </a:lnTo>
                  <a:lnTo>
                    <a:pt x="3130" y="1289"/>
                  </a:lnTo>
                  <a:lnTo>
                    <a:pt x="3123" y="1278"/>
                  </a:lnTo>
                  <a:lnTo>
                    <a:pt x="3109" y="1261"/>
                  </a:lnTo>
                  <a:lnTo>
                    <a:pt x="3099" y="1247"/>
                  </a:lnTo>
                  <a:lnTo>
                    <a:pt x="3081" y="1226"/>
                  </a:lnTo>
                  <a:lnTo>
                    <a:pt x="3071" y="1212"/>
                  </a:lnTo>
                  <a:lnTo>
                    <a:pt x="3050" y="1187"/>
                  </a:lnTo>
                  <a:lnTo>
                    <a:pt x="3036" y="1170"/>
                  </a:lnTo>
                  <a:lnTo>
                    <a:pt x="3015" y="1145"/>
                  </a:lnTo>
                  <a:lnTo>
                    <a:pt x="3001" y="1127"/>
                  </a:lnTo>
                  <a:lnTo>
                    <a:pt x="2976" y="1099"/>
                  </a:lnTo>
                  <a:lnTo>
                    <a:pt x="2962" y="1082"/>
                  </a:lnTo>
                  <a:lnTo>
                    <a:pt x="2931" y="1047"/>
                  </a:lnTo>
                  <a:lnTo>
                    <a:pt x="2917" y="1036"/>
                  </a:lnTo>
                  <a:lnTo>
                    <a:pt x="2875" y="987"/>
                  </a:lnTo>
                  <a:lnTo>
                    <a:pt x="2826" y="938"/>
                  </a:lnTo>
                  <a:lnTo>
                    <a:pt x="2819" y="928"/>
                  </a:lnTo>
                  <a:lnTo>
                    <a:pt x="2780" y="889"/>
                  </a:lnTo>
                  <a:lnTo>
                    <a:pt x="2763" y="875"/>
                  </a:lnTo>
                  <a:lnTo>
                    <a:pt x="2731" y="844"/>
                  </a:lnTo>
                  <a:lnTo>
                    <a:pt x="2714" y="823"/>
                  </a:lnTo>
                  <a:lnTo>
                    <a:pt x="2682" y="795"/>
                  </a:lnTo>
                  <a:lnTo>
                    <a:pt x="2665" y="777"/>
                  </a:lnTo>
                  <a:lnTo>
                    <a:pt x="2637" y="753"/>
                  </a:lnTo>
                  <a:lnTo>
                    <a:pt x="2616" y="735"/>
                  </a:lnTo>
                  <a:lnTo>
                    <a:pt x="2605" y="725"/>
                  </a:lnTo>
                  <a:cubicBezTo>
                    <a:pt x="2570" y="795"/>
                    <a:pt x="2518" y="858"/>
                    <a:pt x="2455" y="903"/>
                  </a:cubicBezTo>
                  <a:cubicBezTo>
                    <a:pt x="2270" y="1034"/>
                    <a:pt x="2083" y="1104"/>
                    <a:pt x="1935" y="1104"/>
                  </a:cubicBezTo>
                  <a:cubicBezTo>
                    <a:pt x="1861" y="1104"/>
                    <a:pt x="1797" y="1087"/>
                    <a:pt x="1748" y="1050"/>
                  </a:cubicBezTo>
                  <a:cubicBezTo>
                    <a:pt x="1695" y="1008"/>
                    <a:pt x="1618" y="914"/>
                    <a:pt x="1692" y="714"/>
                  </a:cubicBezTo>
                  <a:cubicBezTo>
                    <a:pt x="1790" y="441"/>
                    <a:pt x="1811" y="154"/>
                    <a:pt x="1741" y="56"/>
                  </a:cubicBezTo>
                  <a:cubicBezTo>
                    <a:pt x="1731" y="41"/>
                    <a:pt x="1713" y="28"/>
                    <a:pt x="1695" y="28"/>
                  </a:cubicBezTo>
                  <a:cubicBezTo>
                    <a:pt x="1692" y="28"/>
                    <a:pt x="1690" y="28"/>
                    <a:pt x="1688" y="28"/>
                  </a:cubicBezTo>
                  <a:cubicBezTo>
                    <a:pt x="1639" y="28"/>
                    <a:pt x="1625" y="277"/>
                    <a:pt x="1618" y="382"/>
                  </a:cubicBezTo>
                  <a:cubicBezTo>
                    <a:pt x="1608" y="595"/>
                    <a:pt x="1601" y="781"/>
                    <a:pt x="1482" y="816"/>
                  </a:cubicBezTo>
                  <a:cubicBezTo>
                    <a:pt x="1470" y="819"/>
                    <a:pt x="1458" y="821"/>
                    <a:pt x="1446" y="821"/>
                  </a:cubicBezTo>
                  <a:cubicBezTo>
                    <a:pt x="1411" y="821"/>
                    <a:pt x="1376" y="806"/>
                    <a:pt x="1355" y="777"/>
                  </a:cubicBezTo>
                  <a:cubicBezTo>
                    <a:pt x="1250" y="665"/>
                    <a:pt x="1222" y="277"/>
                    <a:pt x="1285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010" name="Google Shape;8010;p105"/>
            <p:cNvSpPr/>
            <p:nvPr/>
          </p:nvSpPr>
          <p:spPr>
            <a:xfrm>
              <a:off x="2580038" y="1723951"/>
              <a:ext cx="2105" cy="258"/>
            </a:xfrm>
            <a:custGeom>
              <a:avLst/>
              <a:gdLst/>
              <a:ahLst/>
              <a:cxnLst/>
              <a:rect l="l" t="t" r="r" b="b"/>
              <a:pathLst>
                <a:path w="155" h="19" extrusionOk="0">
                  <a:moveTo>
                    <a:pt x="1" y="1"/>
                  </a:moveTo>
                  <a:cubicBezTo>
                    <a:pt x="50" y="1"/>
                    <a:pt x="102" y="4"/>
                    <a:pt x="155" y="18"/>
                  </a:cubicBezTo>
                  <a:cubicBezTo>
                    <a:pt x="102" y="4"/>
                    <a:pt x="50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011" name="Google Shape;8011;p105"/>
            <p:cNvSpPr/>
            <p:nvPr/>
          </p:nvSpPr>
          <p:spPr>
            <a:xfrm>
              <a:off x="2573059" y="1725241"/>
              <a:ext cx="3096" cy="394"/>
            </a:xfrm>
            <a:custGeom>
              <a:avLst/>
              <a:gdLst/>
              <a:ahLst/>
              <a:cxnLst/>
              <a:rect l="l" t="t" r="r" b="b"/>
              <a:pathLst>
                <a:path w="228" h="29" extrusionOk="0">
                  <a:moveTo>
                    <a:pt x="228" y="0"/>
                  </a:moveTo>
                  <a:cubicBezTo>
                    <a:pt x="158" y="14"/>
                    <a:pt x="77" y="21"/>
                    <a:pt x="0" y="28"/>
                  </a:cubicBezTo>
                  <a:cubicBezTo>
                    <a:pt x="84" y="21"/>
                    <a:pt x="165" y="14"/>
                    <a:pt x="228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012" name="Google Shape;8012;p105"/>
            <p:cNvSpPr/>
            <p:nvPr/>
          </p:nvSpPr>
          <p:spPr>
            <a:xfrm>
              <a:off x="2579807" y="172395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013" name="Google Shape;8013;p105"/>
            <p:cNvSpPr/>
            <p:nvPr/>
          </p:nvSpPr>
          <p:spPr>
            <a:xfrm>
              <a:off x="2580894" y="1715913"/>
              <a:ext cx="8242" cy="4915"/>
            </a:xfrm>
            <a:custGeom>
              <a:avLst/>
              <a:gdLst/>
              <a:ahLst/>
              <a:cxnLst/>
              <a:rect l="l" t="t" r="r" b="b"/>
              <a:pathLst>
                <a:path w="607" h="362" extrusionOk="0">
                  <a:moveTo>
                    <a:pt x="1" y="1"/>
                  </a:moveTo>
                  <a:cubicBezTo>
                    <a:pt x="120" y="33"/>
                    <a:pt x="382" y="176"/>
                    <a:pt x="606" y="361"/>
                  </a:cubicBezTo>
                  <a:cubicBezTo>
                    <a:pt x="382" y="173"/>
                    <a:pt x="120" y="3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014" name="Google Shape;8014;p105"/>
            <p:cNvSpPr/>
            <p:nvPr/>
          </p:nvSpPr>
          <p:spPr>
            <a:xfrm>
              <a:off x="2579034" y="1724236"/>
              <a:ext cx="122" cy="122"/>
            </a:xfrm>
            <a:custGeom>
              <a:avLst/>
              <a:gdLst/>
              <a:ahLst/>
              <a:cxnLst/>
              <a:rect l="l" t="t" r="r" b="b"/>
              <a:pathLst>
                <a:path w="9" h="9" extrusionOk="0">
                  <a:moveTo>
                    <a:pt x="8" y="1"/>
                  </a:moveTo>
                  <a:cubicBezTo>
                    <a:pt x="5" y="1"/>
                    <a:pt x="2" y="3"/>
                    <a:pt x="1" y="6"/>
                  </a:cubicBezTo>
                  <a:lnTo>
                    <a:pt x="1" y="6"/>
                  </a:lnTo>
                  <a:cubicBezTo>
                    <a:pt x="3" y="4"/>
                    <a:pt x="6" y="1"/>
                    <a:pt x="8" y="1"/>
                  </a:cubicBezTo>
                  <a:close/>
                  <a:moveTo>
                    <a:pt x="1" y="6"/>
                  </a:moveTo>
                  <a:lnTo>
                    <a:pt x="1" y="6"/>
                  </a:lnTo>
                  <a:cubicBezTo>
                    <a:pt x="1" y="7"/>
                    <a:pt x="0" y="8"/>
                    <a:pt x="0" y="8"/>
                  </a:cubicBezTo>
                  <a:cubicBezTo>
                    <a:pt x="0" y="8"/>
                    <a:pt x="1" y="8"/>
                    <a:pt x="1" y="8"/>
                  </a:cubicBezTo>
                  <a:cubicBezTo>
                    <a:pt x="1" y="7"/>
                    <a:pt x="1" y="7"/>
                    <a:pt x="1" y="6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015" name="Google Shape;8015;p105"/>
            <p:cNvSpPr/>
            <p:nvPr/>
          </p:nvSpPr>
          <p:spPr>
            <a:xfrm>
              <a:off x="2570534" y="1714107"/>
              <a:ext cx="2390" cy="2200"/>
            </a:xfrm>
            <a:custGeom>
              <a:avLst/>
              <a:gdLst/>
              <a:ahLst/>
              <a:cxnLst/>
              <a:rect l="l" t="t" r="r" b="b"/>
              <a:pathLst>
                <a:path w="176" h="162" extrusionOk="0">
                  <a:moveTo>
                    <a:pt x="1" y="1"/>
                  </a:moveTo>
                  <a:cubicBezTo>
                    <a:pt x="60" y="32"/>
                    <a:pt x="116" y="78"/>
                    <a:pt x="155" y="137"/>
                  </a:cubicBezTo>
                  <a:lnTo>
                    <a:pt x="176" y="162"/>
                  </a:lnTo>
                  <a:lnTo>
                    <a:pt x="151" y="130"/>
                  </a:lnTo>
                  <a:cubicBezTo>
                    <a:pt x="116" y="81"/>
                    <a:pt x="74" y="43"/>
                    <a:pt x="25" y="8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016" name="Google Shape;8016;p105"/>
            <p:cNvSpPr/>
            <p:nvPr/>
          </p:nvSpPr>
          <p:spPr>
            <a:xfrm>
              <a:off x="2576291" y="17252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017" name="Google Shape;8017;p105"/>
            <p:cNvSpPr/>
            <p:nvPr/>
          </p:nvSpPr>
          <p:spPr>
            <a:xfrm>
              <a:off x="2579427" y="1724046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018" name="Google Shape;8018;p105"/>
            <p:cNvSpPr/>
            <p:nvPr/>
          </p:nvSpPr>
          <p:spPr>
            <a:xfrm>
              <a:off x="2086700" y="1392158"/>
              <a:ext cx="189338" cy="157838"/>
            </a:xfrm>
            <a:custGeom>
              <a:avLst/>
              <a:gdLst/>
              <a:ahLst/>
              <a:cxnLst/>
              <a:rect l="l" t="t" r="r" b="b"/>
              <a:pathLst>
                <a:path w="13945" h="11625" extrusionOk="0">
                  <a:moveTo>
                    <a:pt x="11107" y="0"/>
                  </a:moveTo>
                  <a:cubicBezTo>
                    <a:pt x="11045" y="0"/>
                    <a:pt x="11013" y="49"/>
                    <a:pt x="10969" y="138"/>
                  </a:cubicBezTo>
                  <a:cubicBezTo>
                    <a:pt x="10955" y="173"/>
                    <a:pt x="10934" y="205"/>
                    <a:pt x="10909" y="233"/>
                  </a:cubicBezTo>
                  <a:cubicBezTo>
                    <a:pt x="10885" y="257"/>
                    <a:pt x="10852" y="266"/>
                    <a:pt x="10814" y="266"/>
                  </a:cubicBezTo>
                  <a:cubicBezTo>
                    <a:pt x="10754" y="266"/>
                    <a:pt x="10679" y="242"/>
                    <a:pt x="10601" y="219"/>
                  </a:cubicBezTo>
                  <a:cubicBezTo>
                    <a:pt x="10577" y="212"/>
                    <a:pt x="10549" y="201"/>
                    <a:pt x="10524" y="198"/>
                  </a:cubicBezTo>
                  <a:cubicBezTo>
                    <a:pt x="10510" y="219"/>
                    <a:pt x="10489" y="240"/>
                    <a:pt x="10464" y="257"/>
                  </a:cubicBezTo>
                  <a:cubicBezTo>
                    <a:pt x="10450" y="264"/>
                    <a:pt x="10426" y="285"/>
                    <a:pt x="10422" y="292"/>
                  </a:cubicBezTo>
                  <a:cubicBezTo>
                    <a:pt x="10426" y="299"/>
                    <a:pt x="10429" y="306"/>
                    <a:pt x="10433" y="313"/>
                  </a:cubicBezTo>
                  <a:cubicBezTo>
                    <a:pt x="10475" y="366"/>
                    <a:pt x="10482" y="439"/>
                    <a:pt x="10454" y="499"/>
                  </a:cubicBezTo>
                  <a:cubicBezTo>
                    <a:pt x="10433" y="541"/>
                    <a:pt x="10391" y="565"/>
                    <a:pt x="10345" y="565"/>
                  </a:cubicBezTo>
                  <a:cubicBezTo>
                    <a:pt x="10314" y="565"/>
                    <a:pt x="10251" y="551"/>
                    <a:pt x="10202" y="460"/>
                  </a:cubicBezTo>
                  <a:cubicBezTo>
                    <a:pt x="10191" y="443"/>
                    <a:pt x="10174" y="429"/>
                    <a:pt x="10149" y="429"/>
                  </a:cubicBezTo>
                  <a:cubicBezTo>
                    <a:pt x="10086" y="429"/>
                    <a:pt x="9992" y="502"/>
                    <a:pt x="9936" y="593"/>
                  </a:cubicBezTo>
                  <a:cubicBezTo>
                    <a:pt x="9904" y="646"/>
                    <a:pt x="9862" y="695"/>
                    <a:pt x="9810" y="733"/>
                  </a:cubicBezTo>
                  <a:cubicBezTo>
                    <a:pt x="9866" y="789"/>
                    <a:pt x="9890" y="866"/>
                    <a:pt x="9876" y="943"/>
                  </a:cubicBezTo>
                  <a:cubicBezTo>
                    <a:pt x="9869" y="1038"/>
                    <a:pt x="9803" y="1118"/>
                    <a:pt x="9712" y="1146"/>
                  </a:cubicBezTo>
                  <a:cubicBezTo>
                    <a:pt x="9699" y="1150"/>
                    <a:pt x="9686" y="1152"/>
                    <a:pt x="9673" y="1152"/>
                  </a:cubicBezTo>
                  <a:cubicBezTo>
                    <a:pt x="9652" y="1152"/>
                    <a:pt x="9631" y="1147"/>
                    <a:pt x="9614" y="1136"/>
                  </a:cubicBezTo>
                  <a:cubicBezTo>
                    <a:pt x="9547" y="1094"/>
                    <a:pt x="9530" y="996"/>
                    <a:pt x="9512" y="901"/>
                  </a:cubicBezTo>
                  <a:cubicBezTo>
                    <a:pt x="9509" y="866"/>
                    <a:pt x="9498" y="831"/>
                    <a:pt x="9488" y="796"/>
                  </a:cubicBezTo>
                  <a:cubicBezTo>
                    <a:pt x="9481" y="798"/>
                    <a:pt x="9473" y="799"/>
                    <a:pt x="9466" y="799"/>
                  </a:cubicBezTo>
                  <a:cubicBezTo>
                    <a:pt x="9456" y="799"/>
                    <a:pt x="9446" y="797"/>
                    <a:pt x="9435" y="793"/>
                  </a:cubicBezTo>
                  <a:lnTo>
                    <a:pt x="9435" y="793"/>
                  </a:lnTo>
                  <a:cubicBezTo>
                    <a:pt x="9442" y="807"/>
                    <a:pt x="9442" y="821"/>
                    <a:pt x="9442" y="838"/>
                  </a:cubicBezTo>
                  <a:cubicBezTo>
                    <a:pt x="9439" y="884"/>
                    <a:pt x="9407" y="926"/>
                    <a:pt x="9362" y="940"/>
                  </a:cubicBezTo>
                  <a:cubicBezTo>
                    <a:pt x="9329" y="953"/>
                    <a:pt x="9294" y="959"/>
                    <a:pt x="9260" y="959"/>
                  </a:cubicBezTo>
                  <a:cubicBezTo>
                    <a:pt x="9200" y="959"/>
                    <a:pt x="9141" y="939"/>
                    <a:pt x="9092" y="901"/>
                  </a:cubicBezTo>
                  <a:cubicBezTo>
                    <a:pt x="9059" y="871"/>
                    <a:pt x="9014" y="860"/>
                    <a:pt x="8968" y="860"/>
                  </a:cubicBezTo>
                  <a:cubicBezTo>
                    <a:pt x="8909" y="860"/>
                    <a:pt x="8847" y="878"/>
                    <a:pt x="8802" y="898"/>
                  </a:cubicBezTo>
                  <a:cubicBezTo>
                    <a:pt x="8830" y="919"/>
                    <a:pt x="8875" y="940"/>
                    <a:pt x="8903" y="957"/>
                  </a:cubicBezTo>
                  <a:cubicBezTo>
                    <a:pt x="9022" y="1024"/>
                    <a:pt x="9082" y="1062"/>
                    <a:pt x="9096" y="1118"/>
                  </a:cubicBezTo>
                  <a:cubicBezTo>
                    <a:pt x="9103" y="1146"/>
                    <a:pt x="9092" y="1178"/>
                    <a:pt x="9071" y="1199"/>
                  </a:cubicBezTo>
                  <a:cubicBezTo>
                    <a:pt x="9054" y="1212"/>
                    <a:pt x="9036" y="1217"/>
                    <a:pt x="9017" y="1217"/>
                  </a:cubicBezTo>
                  <a:cubicBezTo>
                    <a:pt x="8984" y="1217"/>
                    <a:pt x="8948" y="1202"/>
                    <a:pt x="8907" y="1185"/>
                  </a:cubicBezTo>
                  <a:cubicBezTo>
                    <a:pt x="8875" y="1171"/>
                    <a:pt x="8844" y="1160"/>
                    <a:pt x="8812" y="1153"/>
                  </a:cubicBezTo>
                  <a:cubicBezTo>
                    <a:pt x="8783" y="1174"/>
                    <a:pt x="8750" y="1184"/>
                    <a:pt x="8717" y="1184"/>
                  </a:cubicBezTo>
                  <a:cubicBezTo>
                    <a:pt x="8695" y="1184"/>
                    <a:pt x="8672" y="1179"/>
                    <a:pt x="8651" y="1171"/>
                  </a:cubicBezTo>
                  <a:cubicBezTo>
                    <a:pt x="8585" y="1150"/>
                    <a:pt x="8525" y="1111"/>
                    <a:pt x="8476" y="1059"/>
                  </a:cubicBezTo>
                  <a:lnTo>
                    <a:pt x="8476" y="1059"/>
                  </a:lnTo>
                  <a:cubicBezTo>
                    <a:pt x="8522" y="1122"/>
                    <a:pt x="8511" y="1206"/>
                    <a:pt x="8504" y="1276"/>
                  </a:cubicBezTo>
                  <a:cubicBezTo>
                    <a:pt x="8501" y="1311"/>
                    <a:pt x="8497" y="1349"/>
                    <a:pt x="8497" y="1384"/>
                  </a:cubicBezTo>
                  <a:cubicBezTo>
                    <a:pt x="8504" y="1440"/>
                    <a:pt x="8476" y="1497"/>
                    <a:pt x="8424" y="1521"/>
                  </a:cubicBezTo>
                  <a:cubicBezTo>
                    <a:pt x="8405" y="1527"/>
                    <a:pt x="8387" y="1531"/>
                    <a:pt x="8368" y="1531"/>
                  </a:cubicBezTo>
                  <a:cubicBezTo>
                    <a:pt x="8325" y="1531"/>
                    <a:pt x="8284" y="1514"/>
                    <a:pt x="8252" y="1483"/>
                  </a:cubicBezTo>
                  <a:cubicBezTo>
                    <a:pt x="8185" y="1426"/>
                    <a:pt x="8161" y="1335"/>
                    <a:pt x="8182" y="1251"/>
                  </a:cubicBezTo>
                  <a:cubicBezTo>
                    <a:pt x="8185" y="1244"/>
                    <a:pt x="8189" y="1237"/>
                    <a:pt x="8189" y="1230"/>
                  </a:cubicBezTo>
                  <a:cubicBezTo>
                    <a:pt x="8185" y="1229"/>
                    <a:pt x="8180" y="1229"/>
                    <a:pt x="8174" y="1229"/>
                  </a:cubicBezTo>
                  <a:cubicBezTo>
                    <a:pt x="8137" y="1229"/>
                    <a:pt x="8060" y="1249"/>
                    <a:pt x="7972" y="1304"/>
                  </a:cubicBezTo>
                  <a:cubicBezTo>
                    <a:pt x="7955" y="1314"/>
                    <a:pt x="7922" y="1333"/>
                    <a:pt x="7887" y="1333"/>
                  </a:cubicBezTo>
                  <a:cubicBezTo>
                    <a:pt x="7871" y="1333"/>
                    <a:pt x="7854" y="1329"/>
                    <a:pt x="7839" y="1318"/>
                  </a:cubicBezTo>
                  <a:cubicBezTo>
                    <a:pt x="7790" y="1279"/>
                    <a:pt x="7804" y="1216"/>
                    <a:pt x="7825" y="1143"/>
                  </a:cubicBezTo>
                  <a:cubicBezTo>
                    <a:pt x="7839" y="1083"/>
                    <a:pt x="7860" y="999"/>
                    <a:pt x="7839" y="957"/>
                  </a:cubicBezTo>
                  <a:cubicBezTo>
                    <a:pt x="7834" y="945"/>
                    <a:pt x="7829" y="937"/>
                    <a:pt x="7812" y="937"/>
                  </a:cubicBezTo>
                  <a:cubicBezTo>
                    <a:pt x="7794" y="937"/>
                    <a:pt x="7762" y="946"/>
                    <a:pt x="7699" y="971"/>
                  </a:cubicBezTo>
                  <a:cubicBezTo>
                    <a:pt x="7643" y="996"/>
                    <a:pt x="7587" y="1013"/>
                    <a:pt x="7531" y="1027"/>
                  </a:cubicBezTo>
                  <a:lnTo>
                    <a:pt x="7503" y="1034"/>
                  </a:lnTo>
                  <a:cubicBezTo>
                    <a:pt x="7464" y="1038"/>
                    <a:pt x="7426" y="1048"/>
                    <a:pt x="7398" y="1055"/>
                  </a:cubicBezTo>
                  <a:lnTo>
                    <a:pt x="7415" y="1073"/>
                  </a:lnTo>
                  <a:cubicBezTo>
                    <a:pt x="7496" y="1160"/>
                    <a:pt x="7524" y="1279"/>
                    <a:pt x="7478" y="1356"/>
                  </a:cubicBezTo>
                  <a:cubicBezTo>
                    <a:pt x="7451" y="1406"/>
                    <a:pt x="7401" y="1436"/>
                    <a:pt x="7347" y="1436"/>
                  </a:cubicBezTo>
                  <a:cubicBezTo>
                    <a:pt x="7332" y="1436"/>
                    <a:pt x="7318" y="1434"/>
                    <a:pt x="7303" y="1430"/>
                  </a:cubicBezTo>
                  <a:cubicBezTo>
                    <a:pt x="7275" y="1425"/>
                    <a:pt x="7255" y="1424"/>
                    <a:pt x="7240" y="1424"/>
                  </a:cubicBezTo>
                  <a:cubicBezTo>
                    <a:pt x="7211" y="1424"/>
                    <a:pt x="7205" y="1430"/>
                    <a:pt x="7205" y="1430"/>
                  </a:cubicBezTo>
                  <a:cubicBezTo>
                    <a:pt x="7205" y="1430"/>
                    <a:pt x="7195" y="1440"/>
                    <a:pt x="7202" y="1490"/>
                  </a:cubicBezTo>
                  <a:cubicBezTo>
                    <a:pt x="7216" y="1574"/>
                    <a:pt x="7153" y="1654"/>
                    <a:pt x="7065" y="1665"/>
                  </a:cubicBezTo>
                  <a:cubicBezTo>
                    <a:pt x="7057" y="1666"/>
                    <a:pt x="7048" y="1667"/>
                    <a:pt x="7040" y="1667"/>
                  </a:cubicBezTo>
                  <a:cubicBezTo>
                    <a:pt x="6962" y="1667"/>
                    <a:pt x="6892" y="1610"/>
                    <a:pt x="6876" y="1528"/>
                  </a:cubicBezTo>
                  <a:cubicBezTo>
                    <a:pt x="6863" y="1520"/>
                    <a:pt x="6846" y="1516"/>
                    <a:pt x="6828" y="1516"/>
                  </a:cubicBezTo>
                  <a:cubicBezTo>
                    <a:pt x="6822" y="1516"/>
                    <a:pt x="6816" y="1517"/>
                    <a:pt x="6810" y="1518"/>
                  </a:cubicBezTo>
                  <a:cubicBezTo>
                    <a:pt x="6740" y="1518"/>
                    <a:pt x="6673" y="1549"/>
                    <a:pt x="6628" y="1605"/>
                  </a:cubicBezTo>
                  <a:cubicBezTo>
                    <a:pt x="6586" y="1661"/>
                    <a:pt x="6537" y="1710"/>
                    <a:pt x="6484" y="1756"/>
                  </a:cubicBezTo>
                  <a:cubicBezTo>
                    <a:pt x="6414" y="1815"/>
                    <a:pt x="6351" y="1868"/>
                    <a:pt x="6351" y="1920"/>
                  </a:cubicBezTo>
                  <a:cubicBezTo>
                    <a:pt x="6365" y="1917"/>
                    <a:pt x="6386" y="1906"/>
                    <a:pt x="6404" y="1899"/>
                  </a:cubicBezTo>
                  <a:cubicBezTo>
                    <a:pt x="6453" y="1875"/>
                    <a:pt x="6519" y="1846"/>
                    <a:pt x="6587" y="1846"/>
                  </a:cubicBezTo>
                  <a:cubicBezTo>
                    <a:pt x="6610" y="1846"/>
                    <a:pt x="6633" y="1849"/>
                    <a:pt x="6656" y="1857"/>
                  </a:cubicBezTo>
                  <a:cubicBezTo>
                    <a:pt x="6799" y="1903"/>
                    <a:pt x="6768" y="2001"/>
                    <a:pt x="6754" y="2036"/>
                  </a:cubicBezTo>
                  <a:cubicBezTo>
                    <a:pt x="6754" y="2043"/>
                    <a:pt x="6750" y="2053"/>
                    <a:pt x="6750" y="2060"/>
                  </a:cubicBezTo>
                  <a:lnTo>
                    <a:pt x="6754" y="2064"/>
                  </a:lnTo>
                  <a:cubicBezTo>
                    <a:pt x="6810" y="2116"/>
                    <a:pt x="6834" y="2193"/>
                    <a:pt x="6820" y="2267"/>
                  </a:cubicBezTo>
                  <a:cubicBezTo>
                    <a:pt x="6813" y="2305"/>
                    <a:pt x="6789" y="2337"/>
                    <a:pt x="6750" y="2351"/>
                  </a:cubicBezTo>
                  <a:cubicBezTo>
                    <a:pt x="6740" y="2353"/>
                    <a:pt x="6729" y="2354"/>
                    <a:pt x="6718" y="2354"/>
                  </a:cubicBezTo>
                  <a:cubicBezTo>
                    <a:pt x="6679" y="2354"/>
                    <a:pt x="6641" y="2339"/>
                    <a:pt x="6614" y="2309"/>
                  </a:cubicBezTo>
                  <a:cubicBezTo>
                    <a:pt x="6561" y="2260"/>
                    <a:pt x="6512" y="2237"/>
                    <a:pt x="6482" y="2237"/>
                  </a:cubicBezTo>
                  <a:cubicBezTo>
                    <a:pt x="6477" y="2237"/>
                    <a:pt x="6473" y="2238"/>
                    <a:pt x="6470" y="2239"/>
                  </a:cubicBezTo>
                  <a:cubicBezTo>
                    <a:pt x="6446" y="2249"/>
                    <a:pt x="6446" y="2281"/>
                    <a:pt x="6442" y="2302"/>
                  </a:cubicBezTo>
                  <a:cubicBezTo>
                    <a:pt x="6432" y="2368"/>
                    <a:pt x="6404" y="2410"/>
                    <a:pt x="6358" y="2421"/>
                  </a:cubicBezTo>
                  <a:cubicBezTo>
                    <a:pt x="6350" y="2423"/>
                    <a:pt x="6342" y="2424"/>
                    <a:pt x="6334" y="2424"/>
                  </a:cubicBezTo>
                  <a:cubicBezTo>
                    <a:pt x="6264" y="2424"/>
                    <a:pt x="6203" y="2343"/>
                    <a:pt x="6127" y="2242"/>
                  </a:cubicBezTo>
                  <a:lnTo>
                    <a:pt x="6085" y="2193"/>
                  </a:lnTo>
                  <a:cubicBezTo>
                    <a:pt x="6067" y="2211"/>
                    <a:pt x="6050" y="2228"/>
                    <a:pt x="6032" y="2253"/>
                  </a:cubicBezTo>
                  <a:cubicBezTo>
                    <a:pt x="5998" y="2298"/>
                    <a:pt x="5938" y="2370"/>
                    <a:pt x="5867" y="2370"/>
                  </a:cubicBezTo>
                  <a:cubicBezTo>
                    <a:pt x="5844" y="2370"/>
                    <a:pt x="5819" y="2363"/>
                    <a:pt x="5794" y="2344"/>
                  </a:cubicBezTo>
                  <a:cubicBezTo>
                    <a:pt x="5693" y="2267"/>
                    <a:pt x="5773" y="2144"/>
                    <a:pt x="5836" y="2046"/>
                  </a:cubicBezTo>
                  <a:cubicBezTo>
                    <a:pt x="5868" y="1997"/>
                    <a:pt x="5927" y="1903"/>
                    <a:pt x="5910" y="1875"/>
                  </a:cubicBezTo>
                  <a:lnTo>
                    <a:pt x="5910" y="1875"/>
                  </a:lnTo>
                  <a:cubicBezTo>
                    <a:pt x="5885" y="1903"/>
                    <a:pt x="5864" y="1927"/>
                    <a:pt x="5843" y="1959"/>
                  </a:cubicBezTo>
                  <a:cubicBezTo>
                    <a:pt x="5798" y="2022"/>
                    <a:pt x="5745" y="2085"/>
                    <a:pt x="5689" y="2144"/>
                  </a:cubicBezTo>
                  <a:cubicBezTo>
                    <a:pt x="5605" y="2221"/>
                    <a:pt x="5507" y="2284"/>
                    <a:pt x="5402" y="2323"/>
                  </a:cubicBezTo>
                  <a:lnTo>
                    <a:pt x="5357" y="2340"/>
                  </a:lnTo>
                  <a:cubicBezTo>
                    <a:pt x="5371" y="2361"/>
                    <a:pt x="5378" y="2386"/>
                    <a:pt x="5374" y="2410"/>
                  </a:cubicBezTo>
                  <a:cubicBezTo>
                    <a:pt x="5367" y="2470"/>
                    <a:pt x="5311" y="2508"/>
                    <a:pt x="5252" y="2547"/>
                  </a:cubicBezTo>
                  <a:cubicBezTo>
                    <a:pt x="5192" y="2585"/>
                    <a:pt x="5136" y="2624"/>
                    <a:pt x="5122" y="2676"/>
                  </a:cubicBezTo>
                  <a:lnTo>
                    <a:pt x="5119" y="2683"/>
                  </a:lnTo>
                  <a:cubicBezTo>
                    <a:pt x="5292" y="2591"/>
                    <a:pt x="5395" y="2566"/>
                    <a:pt x="5458" y="2566"/>
                  </a:cubicBezTo>
                  <a:cubicBezTo>
                    <a:pt x="5510" y="2566"/>
                    <a:pt x="5535" y="2583"/>
                    <a:pt x="5549" y="2592"/>
                  </a:cubicBezTo>
                  <a:cubicBezTo>
                    <a:pt x="5577" y="2612"/>
                    <a:pt x="5617" y="2634"/>
                    <a:pt x="5660" y="2634"/>
                  </a:cubicBezTo>
                  <a:cubicBezTo>
                    <a:pt x="5699" y="2634"/>
                    <a:pt x="5742" y="2616"/>
                    <a:pt x="5780" y="2561"/>
                  </a:cubicBezTo>
                  <a:cubicBezTo>
                    <a:pt x="5822" y="2494"/>
                    <a:pt x="5892" y="2449"/>
                    <a:pt x="5973" y="2435"/>
                  </a:cubicBezTo>
                  <a:cubicBezTo>
                    <a:pt x="5981" y="2434"/>
                    <a:pt x="5988" y="2434"/>
                    <a:pt x="5996" y="2434"/>
                  </a:cubicBezTo>
                  <a:cubicBezTo>
                    <a:pt x="6079" y="2434"/>
                    <a:pt x="6157" y="2468"/>
                    <a:pt x="6218" y="2526"/>
                  </a:cubicBezTo>
                  <a:cubicBezTo>
                    <a:pt x="6242" y="2547"/>
                    <a:pt x="6260" y="2578"/>
                    <a:pt x="6263" y="2613"/>
                  </a:cubicBezTo>
                  <a:cubicBezTo>
                    <a:pt x="6260" y="2662"/>
                    <a:pt x="6239" y="2711"/>
                    <a:pt x="6197" y="2743"/>
                  </a:cubicBezTo>
                  <a:cubicBezTo>
                    <a:pt x="6148" y="2799"/>
                    <a:pt x="6151" y="2802"/>
                    <a:pt x="6172" y="2823"/>
                  </a:cubicBezTo>
                  <a:cubicBezTo>
                    <a:pt x="6253" y="2904"/>
                    <a:pt x="6221" y="2977"/>
                    <a:pt x="6207" y="2998"/>
                  </a:cubicBezTo>
                  <a:cubicBezTo>
                    <a:pt x="6171" y="3051"/>
                    <a:pt x="6111" y="3082"/>
                    <a:pt x="6048" y="3082"/>
                  </a:cubicBezTo>
                  <a:cubicBezTo>
                    <a:pt x="6031" y="3082"/>
                    <a:pt x="6014" y="3080"/>
                    <a:pt x="5997" y="3075"/>
                  </a:cubicBezTo>
                  <a:cubicBezTo>
                    <a:pt x="5945" y="3065"/>
                    <a:pt x="5906" y="3016"/>
                    <a:pt x="5906" y="2960"/>
                  </a:cubicBezTo>
                  <a:cubicBezTo>
                    <a:pt x="5903" y="2921"/>
                    <a:pt x="5875" y="2886"/>
                    <a:pt x="5836" y="2876"/>
                  </a:cubicBezTo>
                  <a:cubicBezTo>
                    <a:pt x="5832" y="2875"/>
                    <a:pt x="5829" y="2875"/>
                    <a:pt x="5826" y="2875"/>
                  </a:cubicBezTo>
                  <a:cubicBezTo>
                    <a:pt x="5817" y="2875"/>
                    <a:pt x="5815" y="2878"/>
                    <a:pt x="5812" y="2886"/>
                  </a:cubicBezTo>
                  <a:cubicBezTo>
                    <a:pt x="5780" y="2942"/>
                    <a:pt x="5665" y="3131"/>
                    <a:pt x="5500" y="3149"/>
                  </a:cubicBezTo>
                  <a:cubicBezTo>
                    <a:pt x="5448" y="3152"/>
                    <a:pt x="5343" y="3299"/>
                    <a:pt x="5343" y="3478"/>
                  </a:cubicBezTo>
                  <a:cubicBezTo>
                    <a:pt x="5346" y="3527"/>
                    <a:pt x="5332" y="3573"/>
                    <a:pt x="5297" y="3608"/>
                  </a:cubicBezTo>
                  <a:cubicBezTo>
                    <a:pt x="5269" y="3630"/>
                    <a:pt x="5235" y="3641"/>
                    <a:pt x="5200" y="3641"/>
                  </a:cubicBezTo>
                  <a:cubicBezTo>
                    <a:pt x="5192" y="3641"/>
                    <a:pt x="5183" y="3640"/>
                    <a:pt x="5175" y="3639"/>
                  </a:cubicBezTo>
                  <a:lnTo>
                    <a:pt x="5143" y="3639"/>
                  </a:lnTo>
                  <a:cubicBezTo>
                    <a:pt x="5143" y="3643"/>
                    <a:pt x="5140" y="3650"/>
                    <a:pt x="5140" y="3657"/>
                  </a:cubicBezTo>
                  <a:cubicBezTo>
                    <a:pt x="5119" y="3881"/>
                    <a:pt x="4769" y="4241"/>
                    <a:pt x="4618" y="4385"/>
                  </a:cubicBezTo>
                  <a:cubicBezTo>
                    <a:pt x="4510" y="4490"/>
                    <a:pt x="4527" y="4528"/>
                    <a:pt x="4545" y="4584"/>
                  </a:cubicBezTo>
                  <a:cubicBezTo>
                    <a:pt x="4573" y="4644"/>
                    <a:pt x="4573" y="4714"/>
                    <a:pt x="4541" y="4773"/>
                  </a:cubicBezTo>
                  <a:cubicBezTo>
                    <a:pt x="4497" y="4856"/>
                    <a:pt x="4411" y="4875"/>
                    <a:pt x="4326" y="4875"/>
                  </a:cubicBezTo>
                  <a:cubicBezTo>
                    <a:pt x="4289" y="4875"/>
                    <a:pt x="4252" y="4871"/>
                    <a:pt x="4219" y="4868"/>
                  </a:cubicBezTo>
                  <a:cubicBezTo>
                    <a:pt x="4198" y="4866"/>
                    <a:pt x="4177" y="4865"/>
                    <a:pt x="4156" y="4865"/>
                  </a:cubicBezTo>
                  <a:cubicBezTo>
                    <a:pt x="4136" y="4865"/>
                    <a:pt x="4116" y="4866"/>
                    <a:pt x="4096" y="4868"/>
                  </a:cubicBezTo>
                  <a:cubicBezTo>
                    <a:pt x="4089" y="4917"/>
                    <a:pt x="4089" y="4969"/>
                    <a:pt x="4096" y="5018"/>
                  </a:cubicBezTo>
                  <a:cubicBezTo>
                    <a:pt x="4103" y="5144"/>
                    <a:pt x="4117" y="5288"/>
                    <a:pt x="4026" y="5368"/>
                  </a:cubicBezTo>
                  <a:cubicBezTo>
                    <a:pt x="3981" y="5407"/>
                    <a:pt x="3988" y="5449"/>
                    <a:pt x="4019" y="5543"/>
                  </a:cubicBezTo>
                  <a:cubicBezTo>
                    <a:pt x="4037" y="5589"/>
                    <a:pt x="4047" y="5638"/>
                    <a:pt x="4047" y="5687"/>
                  </a:cubicBezTo>
                  <a:cubicBezTo>
                    <a:pt x="4051" y="5719"/>
                    <a:pt x="4037" y="5750"/>
                    <a:pt x="4012" y="5771"/>
                  </a:cubicBezTo>
                  <a:cubicBezTo>
                    <a:pt x="3989" y="5789"/>
                    <a:pt x="3961" y="5796"/>
                    <a:pt x="3929" y="5796"/>
                  </a:cubicBezTo>
                  <a:cubicBezTo>
                    <a:pt x="3894" y="5796"/>
                    <a:pt x="3854" y="5787"/>
                    <a:pt x="3813" y="5778"/>
                  </a:cubicBezTo>
                  <a:cubicBezTo>
                    <a:pt x="3778" y="5768"/>
                    <a:pt x="3743" y="5761"/>
                    <a:pt x="3704" y="5761"/>
                  </a:cubicBezTo>
                  <a:cubicBezTo>
                    <a:pt x="3673" y="5883"/>
                    <a:pt x="3508" y="5894"/>
                    <a:pt x="3389" y="5904"/>
                  </a:cubicBezTo>
                  <a:lnTo>
                    <a:pt x="3340" y="5911"/>
                  </a:lnTo>
                  <a:cubicBezTo>
                    <a:pt x="3424" y="5995"/>
                    <a:pt x="3515" y="6076"/>
                    <a:pt x="3613" y="6146"/>
                  </a:cubicBezTo>
                  <a:cubicBezTo>
                    <a:pt x="3694" y="6209"/>
                    <a:pt x="3680" y="6279"/>
                    <a:pt x="3669" y="6303"/>
                  </a:cubicBezTo>
                  <a:cubicBezTo>
                    <a:pt x="3646" y="6370"/>
                    <a:pt x="3566" y="6401"/>
                    <a:pt x="3498" y="6401"/>
                  </a:cubicBezTo>
                  <a:cubicBezTo>
                    <a:pt x="3494" y="6401"/>
                    <a:pt x="3491" y="6401"/>
                    <a:pt x="3487" y="6401"/>
                  </a:cubicBezTo>
                  <a:cubicBezTo>
                    <a:pt x="3421" y="6398"/>
                    <a:pt x="3365" y="6359"/>
                    <a:pt x="3340" y="6300"/>
                  </a:cubicBezTo>
                  <a:cubicBezTo>
                    <a:pt x="3291" y="6321"/>
                    <a:pt x="3242" y="6352"/>
                    <a:pt x="3193" y="6384"/>
                  </a:cubicBezTo>
                  <a:cubicBezTo>
                    <a:pt x="3113" y="6436"/>
                    <a:pt x="3029" y="6482"/>
                    <a:pt x="2945" y="6524"/>
                  </a:cubicBezTo>
                  <a:cubicBezTo>
                    <a:pt x="2864" y="6559"/>
                    <a:pt x="2808" y="6625"/>
                    <a:pt x="2784" y="6706"/>
                  </a:cubicBezTo>
                  <a:cubicBezTo>
                    <a:pt x="2756" y="6779"/>
                    <a:pt x="2717" y="6874"/>
                    <a:pt x="2581" y="6877"/>
                  </a:cubicBezTo>
                  <a:cubicBezTo>
                    <a:pt x="2525" y="6881"/>
                    <a:pt x="2504" y="6923"/>
                    <a:pt x="2469" y="7045"/>
                  </a:cubicBezTo>
                  <a:cubicBezTo>
                    <a:pt x="2448" y="7129"/>
                    <a:pt x="2423" y="7224"/>
                    <a:pt x="2350" y="7276"/>
                  </a:cubicBezTo>
                  <a:cubicBezTo>
                    <a:pt x="2324" y="7296"/>
                    <a:pt x="2295" y="7307"/>
                    <a:pt x="2265" y="7307"/>
                  </a:cubicBezTo>
                  <a:cubicBezTo>
                    <a:pt x="2257" y="7307"/>
                    <a:pt x="2249" y="7306"/>
                    <a:pt x="2241" y="7304"/>
                  </a:cubicBezTo>
                  <a:cubicBezTo>
                    <a:pt x="2182" y="7290"/>
                    <a:pt x="2157" y="7234"/>
                    <a:pt x="2132" y="7182"/>
                  </a:cubicBezTo>
                  <a:cubicBezTo>
                    <a:pt x="2094" y="7105"/>
                    <a:pt x="2069" y="7059"/>
                    <a:pt x="2006" y="7056"/>
                  </a:cubicBezTo>
                  <a:cubicBezTo>
                    <a:pt x="1954" y="7056"/>
                    <a:pt x="1929" y="7063"/>
                    <a:pt x="1926" y="7073"/>
                  </a:cubicBezTo>
                  <a:cubicBezTo>
                    <a:pt x="1915" y="7094"/>
                    <a:pt x="1926" y="7157"/>
                    <a:pt x="1999" y="7259"/>
                  </a:cubicBezTo>
                  <a:cubicBezTo>
                    <a:pt x="2013" y="7283"/>
                    <a:pt x="2055" y="7339"/>
                    <a:pt x="2031" y="7399"/>
                  </a:cubicBezTo>
                  <a:cubicBezTo>
                    <a:pt x="2003" y="7455"/>
                    <a:pt x="1940" y="7462"/>
                    <a:pt x="1873" y="7465"/>
                  </a:cubicBezTo>
                  <a:cubicBezTo>
                    <a:pt x="1807" y="7472"/>
                    <a:pt x="1733" y="7479"/>
                    <a:pt x="1698" y="7525"/>
                  </a:cubicBezTo>
                  <a:cubicBezTo>
                    <a:pt x="1621" y="7619"/>
                    <a:pt x="1488" y="7640"/>
                    <a:pt x="1369" y="7654"/>
                  </a:cubicBezTo>
                  <a:cubicBezTo>
                    <a:pt x="1292" y="7665"/>
                    <a:pt x="1212" y="7679"/>
                    <a:pt x="1180" y="7711"/>
                  </a:cubicBezTo>
                  <a:cubicBezTo>
                    <a:pt x="1208" y="7725"/>
                    <a:pt x="1240" y="7735"/>
                    <a:pt x="1271" y="7746"/>
                  </a:cubicBezTo>
                  <a:cubicBezTo>
                    <a:pt x="1352" y="7774"/>
                    <a:pt x="1436" y="7802"/>
                    <a:pt x="1471" y="7865"/>
                  </a:cubicBezTo>
                  <a:cubicBezTo>
                    <a:pt x="1488" y="7896"/>
                    <a:pt x="1485" y="7938"/>
                    <a:pt x="1464" y="7966"/>
                  </a:cubicBezTo>
                  <a:cubicBezTo>
                    <a:pt x="1435" y="8002"/>
                    <a:pt x="1368" y="8015"/>
                    <a:pt x="1286" y="8015"/>
                  </a:cubicBezTo>
                  <a:cubicBezTo>
                    <a:pt x="1171" y="8015"/>
                    <a:pt x="1027" y="7989"/>
                    <a:pt x="928" y="7966"/>
                  </a:cubicBezTo>
                  <a:cubicBezTo>
                    <a:pt x="921" y="7965"/>
                    <a:pt x="915" y="7964"/>
                    <a:pt x="909" y="7964"/>
                  </a:cubicBezTo>
                  <a:cubicBezTo>
                    <a:pt x="886" y="7964"/>
                    <a:pt x="876" y="7979"/>
                    <a:pt x="848" y="8033"/>
                  </a:cubicBezTo>
                  <a:cubicBezTo>
                    <a:pt x="820" y="8083"/>
                    <a:pt x="775" y="8166"/>
                    <a:pt x="676" y="8166"/>
                  </a:cubicBezTo>
                  <a:cubicBezTo>
                    <a:pt x="664" y="8166"/>
                    <a:pt x="651" y="8165"/>
                    <a:pt x="638" y="8162"/>
                  </a:cubicBezTo>
                  <a:cubicBezTo>
                    <a:pt x="629" y="8161"/>
                    <a:pt x="619" y="8160"/>
                    <a:pt x="610" y="8160"/>
                  </a:cubicBezTo>
                  <a:cubicBezTo>
                    <a:pt x="543" y="8160"/>
                    <a:pt x="479" y="8194"/>
                    <a:pt x="442" y="8250"/>
                  </a:cubicBezTo>
                  <a:cubicBezTo>
                    <a:pt x="428" y="8267"/>
                    <a:pt x="431" y="8292"/>
                    <a:pt x="449" y="8302"/>
                  </a:cubicBezTo>
                  <a:cubicBezTo>
                    <a:pt x="533" y="8386"/>
                    <a:pt x="491" y="8453"/>
                    <a:pt x="477" y="8470"/>
                  </a:cubicBezTo>
                  <a:cubicBezTo>
                    <a:pt x="451" y="8502"/>
                    <a:pt x="403" y="8517"/>
                    <a:pt x="349" y="8517"/>
                  </a:cubicBezTo>
                  <a:cubicBezTo>
                    <a:pt x="286" y="8517"/>
                    <a:pt x="214" y="8497"/>
                    <a:pt x="162" y="8463"/>
                  </a:cubicBezTo>
                  <a:cubicBezTo>
                    <a:pt x="156" y="8458"/>
                    <a:pt x="151" y="8455"/>
                    <a:pt x="145" y="8455"/>
                  </a:cubicBezTo>
                  <a:cubicBezTo>
                    <a:pt x="142" y="8455"/>
                    <a:pt x="140" y="8455"/>
                    <a:pt x="137" y="8456"/>
                  </a:cubicBezTo>
                  <a:cubicBezTo>
                    <a:pt x="95" y="8474"/>
                    <a:pt x="42" y="8561"/>
                    <a:pt x="11" y="8666"/>
                  </a:cubicBezTo>
                  <a:cubicBezTo>
                    <a:pt x="0" y="8701"/>
                    <a:pt x="53" y="8743"/>
                    <a:pt x="116" y="8785"/>
                  </a:cubicBezTo>
                  <a:cubicBezTo>
                    <a:pt x="179" y="8831"/>
                    <a:pt x="232" y="8866"/>
                    <a:pt x="225" y="8932"/>
                  </a:cubicBezTo>
                  <a:cubicBezTo>
                    <a:pt x="211" y="8978"/>
                    <a:pt x="183" y="9020"/>
                    <a:pt x="148" y="9048"/>
                  </a:cubicBezTo>
                  <a:lnTo>
                    <a:pt x="130" y="9069"/>
                  </a:lnTo>
                  <a:cubicBezTo>
                    <a:pt x="183" y="9079"/>
                    <a:pt x="225" y="9121"/>
                    <a:pt x="232" y="9177"/>
                  </a:cubicBezTo>
                  <a:cubicBezTo>
                    <a:pt x="239" y="9272"/>
                    <a:pt x="137" y="9356"/>
                    <a:pt x="60" y="9387"/>
                  </a:cubicBezTo>
                  <a:cubicBezTo>
                    <a:pt x="35" y="9398"/>
                    <a:pt x="32" y="9412"/>
                    <a:pt x="32" y="9415"/>
                  </a:cubicBezTo>
                  <a:cubicBezTo>
                    <a:pt x="25" y="9436"/>
                    <a:pt x="39" y="9482"/>
                    <a:pt x="88" y="9545"/>
                  </a:cubicBezTo>
                  <a:cubicBezTo>
                    <a:pt x="165" y="9643"/>
                    <a:pt x="99" y="9720"/>
                    <a:pt x="63" y="9758"/>
                  </a:cubicBezTo>
                  <a:cubicBezTo>
                    <a:pt x="25" y="9804"/>
                    <a:pt x="7" y="9822"/>
                    <a:pt x="49" y="9881"/>
                  </a:cubicBezTo>
                  <a:cubicBezTo>
                    <a:pt x="74" y="9916"/>
                    <a:pt x="90" y="9928"/>
                    <a:pt x="108" y="9928"/>
                  </a:cubicBezTo>
                  <a:cubicBezTo>
                    <a:pt x="121" y="9928"/>
                    <a:pt x="135" y="9921"/>
                    <a:pt x="155" y="9913"/>
                  </a:cubicBezTo>
                  <a:cubicBezTo>
                    <a:pt x="170" y="9906"/>
                    <a:pt x="197" y="9896"/>
                    <a:pt x="227" y="9896"/>
                  </a:cubicBezTo>
                  <a:cubicBezTo>
                    <a:pt x="266" y="9896"/>
                    <a:pt x="310" y="9914"/>
                    <a:pt x="340" y="9983"/>
                  </a:cubicBezTo>
                  <a:cubicBezTo>
                    <a:pt x="344" y="9993"/>
                    <a:pt x="351" y="10000"/>
                    <a:pt x="351" y="10000"/>
                  </a:cubicBezTo>
                  <a:cubicBezTo>
                    <a:pt x="352" y="10000"/>
                    <a:pt x="354" y="10001"/>
                    <a:pt x="356" y="10001"/>
                  </a:cubicBezTo>
                  <a:cubicBezTo>
                    <a:pt x="395" y="10001"/>
                    <a:pt x="484" y="9937"/>
                    <a:pt x="624" y="9811"/>
                  </a:cubicBezTo>
                  <a:cubicBezTo>
                    <a:pt x="673" y="9765"/>
                    <a:pt x="719" y="9751"/>
                    <a:pt x="755" y="9751"/>
                  </a:cubicBezTo>
                  <a:cubicBezTo>
                    <a:pt x="790" y="9751"/>
                    <a:pt x="816" y="9764"/>
                    <a:pt x="830" y="9772"/>
                  </a:cubicBezTo>
                  <a:cubicBezTo>
                    <a:pt x="900" y="9825"/>
                    <a:pt x="925" y="9916"/>
                    <a:pt x="900" y="9997"/>
                  </a:cubicBezTo>
                  <a:cubicBezTo>
                    <a:pt x="883" y="10057"/>
                    <a:pt x="828" y="10098"/>
                    <a:pt x="767" y="10098"/>
                  </a:cubicBezTo>
                  <a:cubicBezTo>
                    <a:pt x="765" y="10098"/>
                    <a:pt x="763" y="10098"/>
                    <a:pt x="760" y="10098"/>
                  </a:cubicBezTo>
                  <a:cubicBezTo>
                    <a:pt x="752" y="10097"/>
                    <a:pt x="744" y="10097"/>
                    <a:pt x="736" y="10097"/>
                  </a:cubicBezTo>
                  <a:cubicBezTo>
                    <a:pt x="671" y="10097"/>
                    <a:pt x="611" y="10121"/>
                    <a:pt x="564" y="10165"/>
                  </a:cubicBezTo>
                  <a:cubicBezTo>
                    <a:pt x="547" y="10186"/>
                    <a:pt x="536" y="10217"/>
                    <a:pt x="543" y="10242"/>
                  </a:cubicBezTo>
                  <a:cubicBezTo>
                    <a:pt x="561" y="10298"/>
                    <a:pt x="540" y="10354"/>
                    <a:pt x="498" y="10389"/>
                  </a:cubicBezTo>
                  <a:cubicBezTo>
                    <a:pt x="468" y="10407"/>
                    <a:pt x="434" y="10417"/>
                    <a:pt x="399" y="10417"/>
                  </a:cubicBezTo>
                  <a:cubicBezTo>
                    <a:pt x="367" y="10417"/>
                    <a:pt x="335" y="10409"/>
                    <a:pt x="305" y="10392"/>
                  </a:cubicBezTo>
                  <a:cubicBezTo>
                    <a:pt x="228" y="10357"/>
                    <a:pt x="183" y="10277"/>
                    <a:pt x="190" y="10193"/>
                  </a:cubicBezTo>
                  <a:lnTo>
                    <a:pt x="190" y="10193"/>
                  </a:lnTo>
                  <a:cubicBezTo>
                    <a:pt x="158" y="10207"/>
                    <a:pt x="130" y="10231"/>
                    <a:pt x="116" y="10263"/>
                  </a:cubicBezTo>
                  <a:cubicBezTo>
                    <a:pt x="102" y="10291"/>
                    <a:pt x="113" y="10305"/>
                    <a:pt x="116" y="10312"/>
                  </a:cubicBezTo>
                  <a:cubicBezTo>
                    <a:pt x="218" y="10424"/>
                    <a:pt x="162" y="10522"/>
                    <a:pt x="127" y="10585"/>
                  </a:cubicBezTo>
                  <a:cubicBezTo>
                    <a:pt x="106" y="10613"/>
                    <a:pt x="95" y="10644"/>
                    <a:pt x="92" y="10676"/>
                  </a:cubicBezTo>
                  <a:cubicBezTo>
                    <a:pt x="92" y="10679"/>
                    <a:pt x="92" y="10679"/>
                    <a:pt x="92" y="10683"/>
                  </a:cubicBezTo>
                  <a:cubicBezTo>
                    <a:pt x="102" y="10690"/>
                    <a:pt x="116" y="10690"/>
                    <a:pt x="127" y="10690"/>
                  </a:cubicBezTo>
                  <a:cubicBezTo>
                    <a:pt x="186" y="10683"/>
                    <a:pt x="242" y="10651"/>
                    <a:pt x="277" y="10602"/>
                  </a:cubicBezTo>
                  <a:cubicBezTo>
                    <a:pt x="316" y="10532"/>
                    <a:pt x="389" y="10487"/>
                    <a:pt x="470" y="10483"/>
                  </a:cubicBezTo>
                  <a:lnTo>
                    <a:pt x="487" y="10483"/>
                  </a:lnTo>
                  <a:cubicBezTo>
                    <a:pt x="578" y="10497"/>
                    <a:pt x="655" y="10557"/>
                    <a:pt x="683" y="10644"/>
                  </a:cubicBezTo>
                  <a:cubicBezTo>
                    <a:pt x="701" y="10679"/>
                    <a:pt x="701" y="10718"/>
                    <a:pt x="690" y="10756"/>
                  </a:cubicBezTo>
                  <a:cubicBezTo>
                    <a:pt x="673" y="10788"/>
                    <a:pt x="638" y="10812"/>
                    <a:pt x="603" y="10819"/>
                  </a:cubicBezTo>
                  <a:cubicBezTo>
                    <a:pt x="564" y="10833"/>
                    <a:pt x="550" y="10837"/>
                    <a:pt x="550" y="10886"/>
                  </a:cubicBezTo>
                  <a:cubicBezTo>
                    <a:pt x="550" y="11033"/>
                    <a:pt x="477" y="11050"/>
                    <a:pt x="403" y="11054"/>
                  </a:cubicBezTo>
                  <a:cubicBezTo>
                    <a:pt x="398" y="11053"/>
                    <a:pt x="393" y="11052"/>
                    <a:pt x="387" y="11052"/>
                  </a:cubicBezTo>
                  <a:cubicBezTo>
                    <a:pt x="357" y="11052"/>
                    <a:pt x="327" y="11069"/>
                    <a:pt x="312" y="11096"/>
                  </a:cubicBezTo>
                  <a:cubicBezTo>
                    <a:pt x="312" y="11096"/>
                    <a:pt x="309" y="11099"/>
                    <a:pt x="312" y="11110"/>
                  </a:cubicBezTo>
                  <a:cubicBezTo>
                    <a:pt x="351" y="11222"/>
                    <a:pt x="704" y="11411"/>
                    <a:pt x="848" y="11449"/>
                  </a:cubicBezTo>
                  <a:cubicBezTo>
                    <a:pt x="907" y="11463"/>
                    <a:pt x="963" y="11488"/>
                    <a:pt x="1016" y="11519"/>
                  </a:cubicBezTo>
                  <a:cubicBezTo>
                    <a:pt x="1110" y="11569"/>
                    <a:pt x="1216" y="11624"/>
                    <a:pt x="1367" y="11624"/>
                  </a:cubicBezTo>
                  <a:cubicBezTo>
                    <a:pt x="1396" y="11624"/>
                    <a:pt x="1427" y="11622"/>
                    <a:pt x="1460" y="11617"/>
                  </a:cubicBezTo>
                  <a:cubicBezTo>
                    <a:pt x="1758" y="11572"/>
                    <a:pt x="2360" y="10987"/>
                    <a:pt x="2437" y="10889"/>
                  </a:cubicBezTo>
                  <a:cubicBezTo>
                    <a:pt x="2485" y="10828"/>
                    <a:pt x="2551" y="10817"/>
                    <a:pt x="2614" y="10817"/>
                  </a:cubicBezTo>
                  <a:cubicBezTo>
                    <a:pt x="2634" y="10817"/>
                    <a:pt x="2653" y="10818"/>
                    <a:pt x="2672" y="10819"/>
                  </a:cubicBezTo>
                  <a:cubicBezTo>
                    <a:pt x="2695" y="10822"/>
                    <a:pt x="2717" y="10824"/>
                    <a:pt x="2738" y="10824"/>
                  </a:cubicBezTo>
                  <a:cubicBezTo>
                    <a:pt x="2772" y="10824"/>
                    <a:pt x="2803" y="10818"/>
                    <a:pt x="2829" y="10798"/>
                  </a:cubicBezTo>
                  <a:cubicBezTo>
                    <a:pt x="2868" y="10767"/>
                    <a:pt x="2878" y="10686"/>
                    <a:pt x="2885" y="10609"/>
                  </a:cubicBezTo>
                  <a:cubicBezTo>
                    <a:pt x="2896" y="10522"/>
                    <a:pt x="2903" y="10434"/>
                    <a:pt x="2973" y="10396"/>
                  </a:cubicBezTo>
                  <a:cubicBezTo>
                    <a:pt x="2988" y="10387"/>
                    <a:pt x="3005" y="10383"/>
                    <a:pt x="3023" y="10383"/>
                  </a:cubicBezTo>
                  <a:cubicBezTo>
                    <a:pt x="3034" y="10383"/>
                    <a:pt x="3046" y="10385"/>
                    <a:pt x="3057" y="10389"/>
                  </a:cubicBezTo>
                  <a:cubicBezTo>
                    <a:pt x="3120" y="10410"/>
                    <a:pt x="3151" y="10487"/>
                    <a:pt x="3186" y="10574"/>
                  </a:cubicBezTo>
                  <a:cubicBezTo>
                    <a:pt x="3204" y="10616"/>
                    <a:pt x="3221" y="10655"/>
                    <a:pt x="3249" y="10693"/>
                  </a:cubicBezTo>
                  <a:cubicBezTo>
                    <a:pt x="3344" y="10728"/>
                    <a:pt x="3396" y="10805"/>
                    <a:pt x="3410" y="10931"/>
                  </a:cubicBezTo>
                  <a:lnTo>
                    <a:pt x="3463" y="10931"/>
                  </a:lnTo>
                  <a:cubicBezTo>
                    <a:pt x="3473" y="10935"/>
                    <a:pt x="3487" y="10938"/>
                    <a:pt x="3498" y="10938"/>
                  </a:cubicBezTo>
                  <a:lnTo>
                    <a:pt x="3508" y="10942"/>
                  </a:lnTo>
                  <a:cubicBezTo>
                    <a:pt x="3522" y="10949"/>
                    <a:pt x="3533" y="10952"/>
                    <a:pt x="3543" y="10959"/>
                  </a:cubicBezTo>
                  <a:cubicBezTo>
                    <a:pt x="3575" y="10861"/>
                    <a:pt x="3589" y="10760"/>
                    <a:pt x="3589" y="10658"/>
                  </a:cubicBezTo>
                  <a:cubicBezTo>
                    <a:pt x="3592" y="10595"/>
                    <a:pt x="3606" y="10536"/>
                    <a:pt x="3627" y="10473"/>
                  </a:cubicBezTo>
                  <a:cubicBezTo>
                    <a:pt x="3652" y="10403"/>
                    <a:pt x="3666" y="10329"/>
                    <a:pt x="3669" y="10256"/>
                  </a:cubicBezTo>
                  <a:cubicBezTo>
                    <a:pt x="3669" y="10249"/>
                    <a:pt x="3669" y="10238"/>
                    <a:pt x="3666" y="10231"/>
                  </a:cubicBezTo>
                  <a:cubicBezTo>
                    <a:pt x="3659" y="10200"/>
                    <a:pt x="3666" y="10165"/>
                    <a:pt x="3687" y="10137"/>
                  </a:cubicBezTo>
                  <a:cubicBezTo>
                    <a:pt x="3732" y="10084"/>
                    <a:pt x="3813" y="10081"/>
                    <a:pt x="3897" y="10077"/>
                  </a:cubicBezTo>
                  <a:cubicBezTo>
                    <a:pt x="3942" y="10077"/>
                    <a:pt x="4023" y="10074"/>
                    <a:pt x="4037" y="10060"/>
                  </a:cubicBezTo>
                  <a:cubicBezTo>
                    <a:pt x="4086" y="9962"/>
                    <a:pt x="4089" y="9660"/>
                    <a:pt x="4037" y="9629"/>
                  </a:cubicBezTo>
                  <a:cubicBezTo>
                    <a:pt x="3942" y="9569"/>
                    <a:pt x="3893" y="9457"/>
                    <a:pt x="3914" y="9349"/>
                  </a:cubicBezTo>
                  <a:cubicBezTo>
                    <a:pt x="3925" y="9289"/>
                    <a:pt x="3977" y="9244"/>
                    <a:pt x="4040" y="9244"/>
                  </a:cubicBezTo>
                  <a:cubicBezTo>
                    <a:pt x="4082" y="9244"/>
                    <a:pt x="4121" y="9226"/>
                    <a:pt x="4149" y="9198"/>
                  </a:cubicBezTo>
                  <a:cubicBezTo>
                    <a:pt x="4184" y="9149"/>
                    <a:pt x="4198" y="9090"/>
                    <a:pt x="4184" y="9030"/>
                  </a:cubicBezTo>
                  <a:cubicBezTo>
                    <a:pt x="4177" y="8964"/>
                    <a:pt x="4121" y="8932"/>
                    <a:pt x="4037" y="8887"/>
                  </a:cubicBezTo>
                  <a:cubicBezTo>
                    <a:pt x="3949" y="8841"/>
                    <a:pt x="3837" y="8778"/>
                    <a:pt x="3820" y="8642"/>
                  </a:cubicBezTo>
                  <a:cubicBezTo>
                    <a:pt x="3813" y="8561"/>
                    <a:pt x="3827" y="8481"/>
                    <a:pt x="3862" y="8407"/>
                  </a:cubicBezTo>
                  <a:cubicBezTo>
                    <a:pt x="3893" y="8330"/>
                    <a:pt x="3918" y="8271"/>
                    <a:pt x="3851" y="8145"/>
                  </a:cubicBezTo>
                  <a:cubicBezTo>
                    <a:pt x="3764" y="7963"/>
                    <a:pt x="3806" y="7826"/>
                    <a:pt x="3834" y="7721"/>
                  </a:cubicBezTo>
                  <a:cubicBezTo>
                    <a:pt x="3851" y="7668"/>
                    <a:pt x="3862" y="7623"/>
                    <a:pt x="3851" y="7591"/>
                  </a:cubicBezTo>
                  <a:cubicBezTo>
                    <a:pt x="3788" y="7437"/>
                    <a:pt x="3743" y="7262"/>
                    <a:pt x="3907" y="6986"/>
                  </a:cubicBezTo>
                  <a:cubicBezTo>
                    <a:pt x="4053" y="6748"/>
                    <a:pt x="4319" y="6588"/>
                    <a:pt x="4480" y="6588"/>
                  </a:cubicBezTo>
                  <a:cubicBezTo>
                    <a:pt x="4497" y="6588"/>
                    <a:pt x="4513" y="6590"/>
                    <a:pt x="4527" y="6594"/>
                  </a:cubicBezTo>
                  <a:cubicBezTo>
                    <a:pt x="4548" y="6597"/>
                    <a:pt x="4569" y="6608"/>
                    <a:pt x="4597" y="6615"/>
                  </a:cubicBezTo>
                  <a:cubicBezTo>
                    <a:pt x="4658" y="6637"/>
                    <a:pt x="4704" y="6650"/>
                    <a:pt x="4738" y="6650"/>
                  </a:cubicBezTo>
                  <a:cubicBezTo>
                    <a:pt x="4774" y="6650"/>
                    <a:pt x="4798" y="6635"/>
                    <a:pt x="4814" y="6601"/>
                  </a:cubicBezTo>
                  <a:cubicBezTo>
                    <a:pt x="4867" y="6499"/>
                    <a:pt x="4874" y="6422"/>
                    <a:pt x="4860" y="6391"/>
                  </a:cubicBezTo>
                  <a:cubicBezTo>
                    <a:pt x="4856" y="6384"/>
                    <a:pt x="4853" y="6380"/>
                    <a:pt x="4853" y="6380"/>
                  </a:cubicBezTo>
                  <a:lnTo>
                    <a:pt x="4839" y="6377"/>
                  </a:lnTo>
                  <a:cubicBezTo>
                    <a:pt x="4776" y="6356"/>
                    <a:pt x="4660" y="6321"/>
                    <a:pt x="4629" y="6219"/>
                  </a:cubicBezTo>
                  <a:cubicBezTo>
                    <a:pt x="4608" y="6153"/>
                    <a:pt x="4629" y="6076"/>
                    <a:pt x="4688" y="5995"/>
                  </a:cubicBezTo>
                  <a:lnTo>
                    <a:pt x="4720" y="5950"/>
                  </a:lnTo>
                  <a:cubicBezTo>
                    <a:pt x="4877" y="5736"/>
                    <a:pt x="5017" y="5519"/>
                    <a:pt x="5042" y="5323"/>
                  </a:cubicBezTo>
                  <a:cubicBezTo>
                    <a:pt x="5049" y="5239"/>
                    <a:pt x="5049" y="5155"/>
                    <a:pt x="5038" y="5071"/>
                  </a:cubicBezTo>
                  <a:cubicBezTo>
                    <a:pt x="5028" y="4955"/>
                    <a:pt x="5017" y="4857"/>
                    <a:pt x="5084" y="4791"/>
                  </a:cubicBezTo>
                  <a:cubicBezTo>
                    <a:pt x="5140" y="4735"/>
                    <a:pt x="5217" y="4731"/>
                    <a:pt x="5294" y="4728"/>
                  </a:cubicBezTo>
                  <a:cubicBezTo>
                    <a:pt x="5300" y="4728"/>
                    <a:pt x="5307" y="4728"/>
                    <a:pt x="5313" y="4728"/>
                  </a:cubicBezTo>
                  <a:cubicBezTo>
                    <a:pt x="5383" y="4728"/>
                    <a:pt x="5450" y="4711"/>
                    <a:pt x="5511" y="4679"/>
                  </a:cubicBezTo>
                  <a:cubicBezTo>
                    <a:pt x="5570" y="4640"/>
                    <a:pt x="5567" y="4605"/>
                    <a:pt x="5563" y="4546"/>
                  </a:cubicBezTo>
                  <a:cubicBezTo>
                    <a:pt x="5549" y="4486"/>
                    <a:pt x="5567" y="4423"/>
                    <a:pt x="5605" y="4374"/>
                  </a:cubicBezTo>
                  <a:cubicBezTo>
                    <a:pt x="5644" y="4325"/>
                    <a:pt x="5679" y="4273"/>
                    <a:pt x="5707" y="4217"/>
                  </a:cubicBezTo>
                  <a:cubicBezTo>
                    <a:pt x="5766" y="4115"/>
                    <a:pt x="5829" y="4007"/>
                    <a:pt x="5899" y="3954"/>
                  </a:cubicBezTo>
                  <a:cubicBezTo>
                    <a:pt x="6067" y="3828"/>
                    <a:pt x="6029" y="3779"/>
                    <a:pt x="6015" y="3762"/>
                  </a:cubicBezTo>
                  <a:cubicBezTo>
                    <a:pt x="6001" y="3741"/>
                    <a:pt x="5990" y="3716"/>
                    <a:pt x="5987" y="3692"/>
                  </a:cubicBezTo>
                  <a:cubicBezTo>
                    <a:pt x="5980" y="3622"/>
                    <a:pt x="6032" y="3559"/>
                    <a:pt x="6071" y="3509"/>
                  </a:cubicBezTo>
                  <a:cubicBezTo>
                    <a:pt x="6106" y="3471"/>
                    <a:pt x="6130" y="3425"/>
                    <a:pt x="6151" y="3380"/>
                  </a:cubicBezTo>
                  <a:cubicBezTo>
                    <a:pt x="6155" y="3362"/>
                    <a:pt x="6158" y="3348"/>
                    <a:pt x="6158" y="3331"/>
                  </a:cubicBezTo>
                  <a:cubicBezTo>
                    <a:pt x="6158" y="3110"/>
                    <a:pt x="6446" y="2953"/>
                    <a:pt x="6642" y="2953"/>
                  </a:cubicBezTo>
                  <a:cubicBezTo>
                    <a:pt x="6754" y="2953"/>
                    <a:pt x="6992" y="2953"/>
                    <a:pt x="6992" y="2862"/>
                  </a:cubicBezTo>
                  <a:cubicBezTo>
                    <a:pt x="6988" y="2823"/>
                    <a:pt x="6985" y="2785"/>
                    <a:pt x="6981" y="2746"/>
                  </a:cubicBezTo>
                  <a:cubicBezTo>
                    <a:pt x="6964" y="2613"/>
                    <a:pt x="6950" y="2473"/>
                    <a:pt x="7030" y="2414"/>
                  </a:cubicBezTo>
                  <a:cubicBezTo>
                    <a:pt x="7053" y="2396"/>
                    <a:pt x="7080" y="2387"/>
                    <a:pt x="7111" y="2387"/>
                  </a:cubicBezTo>
                  <a:cubicBezTo>
                    <a:pt x="7141" y="2387"/>
                    <a:pt x="7175" y="2396"/>
                    <a:pt x="7212" y="2414"/>
                  </a:cubicBezTo>
                  <a:cubicBezTo>
                    <a:pt x="7280" y="2438"/>
                    <a:pt x="7353" y="2452"/>
                    <a:pt x="7424" y="2452"/>
                  </a:cubicBezTo>
                  <a:cubicBezTo>
                    <a:pt x="7445" y="2452"/>
                    <a:pt x="7465" y="2451"/>
                    <a:pt x="7485" y="2449"/>
                  </a:cubicBezTo>
                  <a:cubicBezTo>
                    <a:pt x="7506" y="2448"/>
                    <a:pt x="7527" y="2447"/>
                    <a:pt x="7549" y="2447"/>
                  </a:cubicBezTo>
                  <a:cubicBezTo>
                    <a:pt x="7633" y="2447"/>
                    <a:pt x="7719" y="2459"/>
                    <a:pt x="7800" y="2526"/>
                  </a:cubicBezTo>
                  <a:cubicBezTo>
                    <a:pt x="7849" y="2567"/>
                    <a:pt x="7908" y="2591"/>
                    <a:pt x="7956" y="2591"/>
                  </a:cubicBezTo>
                  <a:cubicBezTo>
                    <a:pt x="7974" y="2591"/>
                    <a:pt x="7990" y="2588"/>
                    <a:pt x="8003" y="2582"/>
                  </a:cubicBezTo>
                  <a:cubicBezTo>
                    <a:pt x="8042" y="2561"/>
                    <a:pt x="8063" y="2515"/>
                    <a:pt x="8056" y="2473"/>
                  </a:cubicBezTo>
                  <a:cubicBezTo>
                    <a:pt x="8056" y="2298"/>
                    <a:pt x="8105" y="2067"/>
                    <a:pt x="8234" y="1994"/>
                  </a:cubicBezTo>
                  <a:lnTo>
                    <a:pt x="8255" y="1983"/>
                  </a:lnTo>
                  <a:lnTo>
                    <a:pt x="8259" y="1983"/>
                  </a:lnTo>
                  <a:lnTo>
                    <a:pt x="8276" y="1976"/>
                  </a:lnTo>
                  <a:lnTo>
                    <a:pt x="8283" y="1976"/>
                  </a:lnTo>
                  <a:lnTo>
                    <a:pt x="8301" y="1973"/>
                  </a:lnTo>
                  <a:lnTo>
                    <a:pt x="8308" y="1973"/>
                  </a:lnTo>
                  <a:cubicBezTo>
                    <a:pt x="8311" y="1971"/>
                    <a:pt x="8315" y="1970"/>
                    <a:pt x="8318" y="1970"/>
                  </a:cubicBezTo>
                  <a:cubicBezTo>
                    <a:pt x="8322" y="1970"/>
                    <a:pt x="8325" y="1971"/>
                    <a:pt x="8329" y="1973"/>
                  </a:cubicBezTo>
                  <a:lnTo>
                    <a:pt x="8339" y="1973"/>
                  </a:lnTo>
                  <a:cubicBezTo>
                    <a:pt x="8343" y="1971"/>
                    <a:pt x="8346" y="1970"/>
                    <a:pt x="8348" y="1970"/>
                  </a:cubicBezTo>
                  <a:cubicBezTo>
                    <a:pt x="8351" y="1970"/>
                    <a:pt x="8353" y="1971"/>
                    <a:pt x="8357" y="1973"/>
                  </a:cubicBezTo>
                  <a:lnTo>
                    <a:pt x="8371" y="1973"/>
                  </a:lnTo>
                  <a:cubicBezTo>
                    <a:pt x="8378" y="1973"/>
                    <a:pt x="8385" y="1973"/>
                    <a:pt x="8392" y="1976"/>
                  </a:cubicBezTo>
                  <a:lnTo>
                    <a:pt x="8406" y="1980"/>
                  </a:lnTo>
                  <a:cubicBezTo>
                    <a:pt x="8413" y="1980"/>
                    <a:pt x="8420" y="1983"/>
                    <a:pt x="8427" y="1987"/>
                  </a:cubicBezTo>
                  <a:lnTo>
                    <a:pt x="8445" y="1994"/>
                  </a:lnTo>
                  <a:cubicBezTo>
                    <a:pt x="8448" y="1997"/>
                    <a:pt x="8455" y="1997"/>
                    <a:pt x="8462" y="2001"/>
                  </a:cubicBezTo>
                  <a:lnTo>
                    <a:pt x="8469" y="1994"/>
                  </a:lnTo>
                  <a:lnTo>
                    <a:pt x="8476" y="1983"/>
                  </a:lnTo>
                  <a:lnTo>
                    <a:pt x="8490" y="1962"/>
                  </a:lnTo>
                  <a:lnTo>
                    <a:pt x="8497" y="1952"/>
                  </a:lnTo>
                  <a:lnTo>
                    <a:pt x="8511" y="1934"/>
                  </a:lnTo>
                  <a:lnTo>
                    <a:pt x="8518" y="1924"/>
                  </a:lnTo>
                  <a:lnTo>
                    <a:pt x="8536" y="1906"/>
                  </a:lnTo>
                  <a:lnTo>
                    <a:pt x="8543" y="1896"/>
                  </a:lnTo>
                  <a:lnTo>
                    <a:pt x="8560" y="1878"/>
                  </a:lnTo>
                  <a:lnTo>
                    <a:pt x="8567" y="1871"/>
                  </a:lnTo>
                  <a:lnTo>
                    <a:pt x="8588" y="1854"/>
                  </a:lnTo>
                  <a:lnTo>
                    <a:pt x="8592" y="1847"/>
                  </a:lnTo>
                  <a:cubicBezTo>
                    <a:pt x="8609" y="1833"/>
                    <a:pt x="8630" y="1822"/>
                    <a:pt x="8648" y="1808"/>
                  </a:cubicBezTo>
                  <a:lnTo>
                    <a:pt x="8655" y="1808"/>
                  </a:lnTo>
                  <a:lnTo>
                    <a:pt x="8676" y="1794"/>
                  </a:lnTo>
                  <a:lnTo>
                    <a:pt x="8686" y="1791"/>
                  </a:lnTo>
                  <a:lnTo>
                    <a:pt x="8704" y="1784"/>
                  </a:lnTo>
                  <a:lnTo>
                    <a:pt x="8714" y="1777"/>
                  </a:lnTo>
                  <a:lnTo>
                    <a:pt x="8732" y="1773"/>
                  </a:lnTo>
                  <a:lnTo>
                    <a:pt x="8746" y="1770"/>
                  </a:lnTo>
                  <a:lnTo>
                    <a:pt x="8763" y="1763"/>
                  </a:lnTo>
                  <a:lnTo>
                    <a:pt x="8774" y="1763"/>
                  </a:lnTo>
                  <a:lnTo>
                    <a:pt x="8791" y="1759"/>
                  </a:lnTo>
                  <a:lnTo>
                    <a:pt x="8865" y="1759"/>
                  </a:lnTo>
                  <a:cubicBezTo>
                    <a:pt x="8987" y="1777"/>
                    <a:pt x="9082" y="1878"/>
                    <a:pt x="9173" y="1980"/>
                  </a:cubicBezTo>
                  <a:cubicBezTo>
                    <a:pt x="9264" y="2081"/>
                    <a:pt x="9351" y="2179"/>
                    <a:pt x="9467" y="2200"/>
                  </a:cubicBezTo>
                  <a:cubicBezTo>
                    <a:pt x="9523" y="2211"/>
                    <a:pt x="9579" y="2225"/>
                    <a:pt x="9635" y="2239"/>
                  </a:cubicBezTo>
                  <a:cubicBezTo>
                    <a:pt x="9734" y="2263"/>
                    <a:pt x="9835" y="2287"/>
                    <a:pt x="9907" y="2287"/>
                  </a:cubicBezTo>
                  <a:cubicBezTo>
                    <a:pt x="9949" y="2287"/>
                    <a:pt x="9981" y="2278"/>
                    <a:pt x="9995" y="2256"/>
                  </a:cubicBezTo>
                  <a:cubicBezTo>
                    <a:pt x="10029" y="2199"/>
                    <a:pt x="10075" y="2181"/>
                    <a:pt x="10123" y="2181"/>
                  </a:cubicBezTo>
                  <a:cubicBezTo>
                    <a:pt x="10175" y="2181"/>
                    <a:pt x="10230" y="2203"/>
                    <a:pt x="10272" y="2221"/>
                  </a:cubicBezTo>
                  <a:cubicBezTo>
                    <a:pt x="10320" y="2240"/>
                    <a:pt x="10368" y="2259"/>
                    <a:pt x="10410" y="2259"/>
                  </a:cubicBezTo>
                  <a:cubicBezTo>
                    <a:pt x="10423" y="2259"/>
                    <a:pt x="10435" y="2257"/>
                    <a:pt x="10447" y="2253"/>
                  </a:cubicBezTo>
                  <a:cubicBezTo>
                    <a:pt x="10465" y="2246"/>
                    <a:pt x="10482" y="2244"/>
                    <a:pt x="10498" y="2244"/>
                  </a:cubicBezTo>
                  <a:cubicBezTo>
                    <a:pt x="10580" y="2244"/>
                    <a:pt x="10631" y="2317"/>
                    <a:pt x="10661" y="2358"/>
                  </a:cubicBezTo>
                  <a:cubicBezTo>
                    <a:pt x="10671" y="2368"/>
                    <a:pt x="10682" y="2382"/>
                    <a:pt x="10689" y="2393"/>
                  </a:cubicBezTo>
                  <a:cubicBezTo>
                    <a:pt x="10703" y="2382"/>
                    <a:pt x="10717" y="2368"/>
                    <a:pt x="10727" y="2354"/>
                  </a:cubicBezTo>
                  <a:cubicBezTo>
                    <a:pt x="10766" y="2302"/>
                    <a:pt x="10787" y="2239"/>
                    <a:pt x="10787" y="2176"/>
                  </a:cubicBezTo>
                  <a:cubicBezTo>
                    <a:pt x="10787" y="2127"/>
                    <a:pt x="10804" y="2081"/>
                    <a:pt x="10836" y="2046"/>
                  </a:cubicBezTo>
                  <a:cubicBezTo>
                    <a:pt x="10864" y="2025"/>
                    <a:pt x="10899" y="2014"/>
                    <a:pt x="10954" y="2014"/>
                  </a:cubicBezTo>
                  <a:cubicBezTo>
                    <a:pt x="10972" y="2014"/>
                    <a:pt x="10993" y="2015"/>
                    <a:pt x="11018" y="2018"/>
                  </a:cubicBezTo>
                  <a:cubicBezTo>
                    <a:pt x="11024" y="2019"/>
                    <a:pt x="11030" y="2019"/>
                    <a:pt x="11036" y="2019"/>
                  </a:cubicBezTo>
                  <a:cubicBezTo>
                    <a:pt x="11054" y="2019"/>
                    <a:pt x="11071" y="2016"/>
                    <a:pt x="11084" y="2008"/>
                  </a:cubicBezTo>
                  <a:cubicBezTo>
                    <a:pt x="11112" y="1980"/>
                    <a:pt x="11088" y="1868"/>
                    <a:pt x="11074" y="1794"/>
                  </a:cubicBezTo>
                  <a:cubicBezTo>
                    <a:pt x="11063" y="1735"/>
                    <a:pt x="11053" y="1675"/>
                    <a:pt x="11049" y="1616"/>
                  </a:cubicBezTo>
                  <a:cubicBezTo>
                    <a:pt x="11049" y="1486"/>
                    <a:pt x="11168" y="1416"/>
                    <a:pt x="11263" y="1360"/>
                  </a:cubicBezTo>
                  <a:cubicBezTo>
                    <a:pt x="11326" y="1325"/>
                    <a:pt x="11389" y="1290"/>
                    <a:pt x="11389" y="1251"/>
                  </a:cubicBezTo>
                  <a:cubicBezTo>
                    <a:pt x="11389" y="1216"/>
                    <a:pt x="11403" y="1185"/>
                    <a:pt x="11424" y="1160"/>
                  </a:cubicBezTo>
                  <a:cubicBezTo>
                    <a:pt x="11487" y="1101"/>
                    <a:pt x="11609" y="1101"/>
                    <a:pt x="11735" y="1101"/>
                  </a:cubicBezTo>
                  <a:cubicBezTo>
                    <a:pt x="11802" y="1101"/>
                    <a:pt x="11924" y="1101"/>
                    <a:pt x="11949" y="1083"/>
                  </a:cubicBezTo>
                  <a:cubicBezTo>
                    <a:pt x="12021" y="995"/>
                    <a:pt x="12130" y="946"/>
                    <a:pt x="12244" y="946"/>
                  </a:cubicBezTo>
                  <a:cubicBezTo>
                    <a:pt x="12252" y="946"/>
                    <a:pt x="12260" y="946"/>
                    <a:pt x="12267" y="947"/>
                  </a:cubicBezTo>
                  <a:cubicBezTo>
                    <a:pt x="12362" y="950"/>
                    <a:pt x="12449" y="1006"/>
                    <a:pt x="12498" y="1090"/>
                  </a:cubicBezTo>
                  <a:cubicBezTo>
                    <a:pt x="12537" y="1160"/>
                    <a:pt x="12667" y="1216"/>
                    <a:pt x="12779" y="1265"/>
                  </a:cubicBezTo>
                  <a:cubicBezTo>
                    <a:pt x="12922" y="1328"/>
                    <a:pt x="13059" y="1388"/>
                    <a:pt x="13076" y="1500"/>
                  </a:cubicBezTo>
                  <a:cubicBezTo>
                    <a:pt x="13080" y="1514"/>
                    <a:pt x="13080" y="1528"/>
                    <a:pt x="13083" y="1546"/>
                  </a:cubicBezTo>
                  <a:lnTo>
                    <a:pt x="13083" y="1563"/>
                  </a:lnTo>
                  <a:lnTo>
                    <a:pt x="13083" y="1595"/>
                  </a:lnTo>
                  <a:lnTo>
                    <a:pt x="13083" y="1612"/>
                  </a:lnTo>
                  <a:lnTo>
                    <a:pt x="13083" y="1647"/>
                  </a:lnTo>
                  <a:lnTo>
                    <a:pt x="13083" y="1668"/>
                  </a:lnTo>
                  <a:lnTo>
                    <a:pt x="13083" y="1679"/>
                  </a:lnTo>
                  <a:cubicBezTo>
                    <a:pt x="13125" y="1654"/>
                    <a:pt x="13171" y="1640"/>
                    <a:pt x="13216" y="1633"/>
                  </a:cubicBezTo>
                  <a:lnTo>
                    <a:pt x="13220" y="1633"/>
                  </a:lnTo>
                  <a:cubicBezTo>
                    <a:pt x="13237" y="1630"/>
                    <a:pt x="13251" y="1630"/>
                    <a:pt x="13265" y="1630"/>
                  </a:cubicBezTo>
                  <a:cubicBezTo>
                    <a:pt x="13321" y="1630"/>
                    <a:pt x="13388" y="1577"/>
                    <a:pt x="13447" y="1532"/>
                  </a:cubicBezTo>
                  <a:cubicBezTo>
                    <a:pt x="13525" y="1473"/>
                    <a:pt x="13606" y="1415"/>
                    <a:pt x="13695" y="1415"/>
                  </a:cubicBezTo>
                  <a:cubicBezTo>
                    <a:pt x="13702" y="1415"/>
                    <a:pt x="13710" y="1415"/>
                    <a:pt x="13717" y="1416"/>
                  </a:cubicBezTo>
                  <a:lnTo>
                    <a:pt x="13731" y="1416"/>
                  </a:lnTo>
                  <a:cubicBezTo>
                    <a:pt x="13738" y="1416"/>
                    <a:pt x="13755" y="1423"/>
                    <a:pt x="13766" y="1423"/>
                  </a:cubicBezTo>
                  <a:cubicBezTo>
                    <a:pt x="13774" y="1425"/>
                    <a:pt x="13783" y="1426"/>
                    <a:pt x="13792" y="1426"/>
                  </a:cubicBezTo>
                  <a:cubicBezTo>
                    <a:pt x="13816" y="1426"/>
                    <a:pt x="13841" y="1419"/>
                    <a:pt x="13864" y="1409"/>
                  </a:cubicBezTo>
                  <a:cubicBezTo>
                    <a:pt x="13871" y="1402"/>
                    <a:pt x="13878" y="1395"/>
                    <a:pt x="13885" y="1388"/>
                  </a:cubicBezTo>
                  <a:lnTo>
                    <a:pt x="13888" y="1381"/>
                  </a:lnTo>
                  <a:cubicBezTo>
                    <a:pt x="13895" y="1374"/>
                    <a:pt x="13899" y="1370"/>
                    <a:pt x="13902" y="1363"/>
                  </a:cubicBezTo>
                  <a:lnTo>
                    <a:pt x="13906" y="1353"/>
                  </a:lnTo>
                  <a:cubicBezTo>
                    <a:pt x="13913" y="1342"/>
                    <a:pt x="13916" y="1332"/>
                    <a:pt x="13920" y="1321"/>
                  </a:cubicBezTo>
                  <a:cubicBezTo>
                    <a:pt x="13872" y="1300"/>
                    <a:pt x="13821" y="1289"/>
                    <a:pt x="13770" y="1289"/>
                  </a:cubicBezTo>
                  <a:cubicBezTo>
                    <a:pt x="13739" y="1289"/>
                    <a:pt x="13708" y="1293"/>
                    <a:pt x="13678" y="1300"/>
                  </a:cubicBezTo>
                  <a:cubicBezTo>
                    <a:pt x="13671" y="1304"/>
                    <a:pt x="13654" y="1311"/>
                    <a:pt x="13650" y="1321"/>
                  </a:cubicBezTo>
                  <a:cubicBezTo>
                    <a:pt x="13626" y="1399"/>
                    <a:pt x="13554" y="1449"/>
                    <a:pt x="13475" y="1449"/>
                  </a:cubicBezTo>
                  <a:cubicBezTo>
                    <a:pt x="13461" y="1449"/>
                    <a:pt x="13447" y="1447"/>
                    <a:pt x="13433" y="1444"/>
                  </a:cubicBezTo>
                  <a:cubicBezTo>
                    <a:pt x="13346" y="1437"/>
                    <a:pt x="13279" y="1363"/>
                    <a:pt x="13283" y="1276"/>
                  </a:cubicBezTo>
                  <a:cubicBezTo>
                    <a:pt x="13276" y="1241"/>
                    <a:pt x="13139" y="1171"/>
                    <a:pt x="13087" y="1143"/>
                  </a:cubicBezTo>
                  <a:cubicBezTo>
                    <a:pt x="12996" y="1101"/>
                    <a:pt x="12943" y="1069"/>
                    <a:pt x="12929" y="1020"/>
                  </a:cubicBezTo>
                  <a:cubicBezTo>
                    <a:pt x="12919" y="985"/>
                    <a:pt x="12929" y="947"/>
                    <a:pt x="12957" y="926"/>
                  </a:cubicBezTo>
                  <a:cubicBezTo>
                    <a:pt x="12981" y="908"/>
                    <a:pt x="13015" y="900"/>
                    <a:pt x="13054" y="900"/>
                  </a:cubicBezTo>
                  <a:cubicBezTo>
                    <a:pt x="13131" y="900"/>
                    <a:pt x="13226" y="930"/>
                    <a:pt x="13300" y="971"/>
                  </a:cubicBezTo>
                  <a:cubicBezTo>
                    <a:pt x="13328" y="987"/>
                    <a:pt x="13352" y="996"/>
                    <a:pt x="13378" y="996"/>
                  </a:cubicBezTo>
                  <a:cubicBezTo>
                    <a:pt x="13428" y="996"/>
                    <a:pt x="13486" y="961"/>
                    <a:pt x="13587" y="866"/>
                  </a:cubicBezTo>
                  <a:cubicBezTo>
                    <a:pt x="13655" y="805"/>
                    <a:pt x="13745" y="771"/>
                    <a:pt x="13838" y="771"/>
                  </a:cubicBezTo>
                  <a:cubicBezTo>
                    <a:pt x="13847" y="771"/>
                    <a:pt x="13855" y="771"/>
                    <a:pt x="13864" y="772"/>
                  </a:cubicBezTo>
                  <a:cubicBezTo>
                    <a:pt x="13888" y="772"/>
                    <a:pt x="13913" y="768"/>
                    <a:pt x="13937" y="761"/>
                  </a:cubicBezTo>
                  <a:lnTo>
                    <a:pt x="13937" y="758"/>
                  </a:lnTo>
                  <a:cubicBezTo>
                    <a:pt x="13944" y="723"/>
                    <a:pt x="13843" y="663"/>
                    <a:pt x="13797" y="635"/>
                  </a:cubicBezTo>
                  <a:cubicBezTo>
                    <a:pt x="13745" y="607"/>
                    <a:pt x="13703" y="572"/>
                    <a:pt x="13664" y="530"/>
                  </a:cubicBezTo>
                  <a:cubicBezTo>
                    <a:pt x="13634" y="485"/>
                    <a:pt x="13510" y="416"/>
                    <a:pt x="13380" y="416"/>
                  </a:cubicBezTo>
                  <a:cubicBezTo>
                    <a:pt x="13359" y="416"/>
                    <a:pt x="13338" y="418"/>
                    <a:pt x="13318" y="422"/>
                  </a:cubicBezTo>
                  <a:cubicBezTo>
                    <a:pt x="13284" y="428"/>
                    <a:pt x="13255" y="431"/>
                    <a:pt x="13229" y="431"/>
                  </a:cubicBezTo>
                  <a:cubicBezTo>
                    <a:pt x="13132" y="431"/>
                    <a:pt x="13085" y="387"/>
                    <a:pt x="13027" y="324"/>
                  </a:cubicBezTo>
                  <a:cubicBezTo>
                    <a:pt x="13010" y="306"/>
                    <a:pt x="12992" y="289"/>
                    <a:pt x="12971" y="268"/>
                  </a:cubicBezTo>
                  <a:cubicBezTo>
                    <a:pt x="12962" y="260"/>
                    <a:pt x="12947" y="256"/>
                    <a:pt x="12928" y="256"/>
                  </a:cubicBezTo>
                  <a:cubicBezTo>
                    <a:pt x="12904" y="256"/>
                    <a:pt x="12873" y="263"/>
                    <a:pt x="12838" y="278"/>
                  </a:cubicBezTo>
                  <a:cubicBezTo>
                    <a:pt x="12751" y="317"/>
                    <a:pt x="12653" y="408"/>
                    <a:pt x="12653" y="513"/>
                  </a:cubicBezTo>
                  <a:cubicBezTo>
                    <a:pt x="12653" y="670"/>
                    <a:pt x="12565" y="716"/>
                    <a:pt x="12540" y="723"/>
                  </a:cubicBezTo>
                  <a:cubicBezTo>
                    <a:pt x="12526" y="728"/>
                    <a:pt x="12512" y="730"/>
                    <a:pt x="12498" y="730"/>
                  </a:cubicBezTo>
                  <a:cubicBezTo>
                    <a:pt x="12463" y="730"/>
                    <a:pt x="12429" y="715"/>
                    <a:pt x="12404" y="688"/>
                  </a:cubicBezTo>
                  <a:cubicBezTo>
                    <a:pt x="12369" y="639"/>
                    <a:pt x="12369" y="576"/>
                    <a:pt x="12404" y="527"/>
                  </a:cubicBezTo>
                  <a:cubicBezTo>
                    <a:pt x="12421" y="499"/>
                    <a:pt x="12414" y="464"/>
                    <a:pt x="12400" y="415"/>
                  </a:cubicBezTo>
                  <a:cubicBezTo>
                    <a:pt x="12390" y="376"/>
                    <a:pt x="12383" y="334"/>
                    <a:pt x="12390" y="292"/>
                  </a:cubicBezTo>
                  <a:cubicBezTo>
                    <a:pt x="12404" y="236"/>
                    <a:pt x="12453" y="198"/>
                    <a:pt x="12509" y="187"/>
                  </a:cubicBezTo>
                  <a:cubicBezTo>
                    <a:pt x="12540" y="180"/>
                    <a:pt x="12540" y="166"/>
                    <a:pt x="12540" y="156"/>
                  </a:cubicBezTo>
                  <a:cubicBezTo>
                    <a:pt x="12533" y="107"/>
                    <a:pt x="12453" y="23"/>
                    <a:pt x="12292" y="9"/>
                  </a:cubicBezTo>
                  <a:cubicBezTo>
                    <a:pt x="12282" y="8"/>
                    <a:pt x="12272" y="8"/>
                    <a:pt x="12262" y="8"/>
                  </a:cubicBezTo>
                  <a:cubicBezTo>
                    <a:pt x="12129" y="8"/>
                    <a:pt x="12048" y="73"/>
                    <a:pt x="12019" y="135"/>
                  </a:cubicBezTo>
                  <a:cubicBezTo>
                    <a:pt x="11998" y="173"/>
                    <a:pt x="12001" y="201"/>
                    <a:pt x="12008" y="208"/>
                  </a:cubicBezTo>
                  <a:cubicBezTo>
                    <a:pt x="12047" y="250"/>
                    <a:pt x="12047" y="313"/>
                    <a:pt x="12012" y="394"/>
                  </a:cubicBezTo>
                  <a:cubicBezTo>
                    <a:pt x="11956" y="516"/>
                    <a:pt x="11770" y="747"/>
                    <a:pt x="11637" y="747"/>
                  </a:cubicBezTo>
                  <a:cubicBezTo>
                    <a:pt x="11602" y="747"/>
                    <a:pt x="11571" y="733"/>
                    <a:pt x="11550" y="705"/>
                  </a:cubicBezTo>
                  <a:cubicBezTo>
                    <a:pt x="11501" y="646"/>
                    <a:pt x="11522" y="548"/>
                    <a:pt x="11550" y="422"/>
                  </a:cubicBezTo>
                  <a:cubicBezTo>
                    <a:pt x="11564" y="355"/>
                    <a:pt x="11574" y="289"/>
                    <a:pt x="11578" y="222"/>
                  </a:cubicBezTo>
                  <a:lnTo>
                    <a:pt x="11578" y="215"/>
                  </a:lnTo>
                  <a:cubicBezTo>
                    <a:pt x="11546" y="236"/>
                    <a:pt x="11480" y="296"/>
                    <a:pt x="11347" y="450"/>
                  </a:cubicBezTo>
                  <a:cubicBezTo>
                    <a:pt x="11298" y="502"/>
                    <a:pt x="11256" y="555"/>
                    <a:pt x="11214" y="604"/>
                  </a:cubicBezTo>
                  <a:cubicBezTo>
                    <a:pt x="11039" y="814"/>
                    <a:pt x="10909" y="964"/>
                    <a:pt x="10783" y="989"/>
                  </a:cubicBezTo>
                  <a:cubicBezTo>
                    <a:pt x="10774" y="991"/>
                    <a:pt x="10766" y="992"/>
                    <a:pt x="10757" y="992"/>
                  </a:cubicBezTo>
                  <a:cubicBezTo>
                    <a:pt x="10703" y="992"/>
                    <a:pt x="10651" y="956"/>
                    <a:pt x="10636" y="901"/>
                  </a:cubicBezTo>
                  <a:cubicBezTo>
                    <a:pt x="10594" y="789"/>
                    <a:pt x="10668" y="607"/>
                    <a:pt x="10839" y="516"/>
                  </a:cubicBezTo>
                  <a:cubicBezTo>
                    <a:pt x="10927" y="467"/>
                    <a:pt x="10976" y="369"/>
                    <a:pt x="11021" y="285"/>
                  </a:cubicBezTo>
                  <a:cubicBezTo>
                    <a:pt x="11067" y="187"/>
                    <a:pt x="11116" y="86"/>
                    <a:pt x="11224" y="86"/>
                  </a:cubicBezTo>
                  <a:cubicBezTo>
                    <a:pt x="11227" y="87"/>
                    <a:pt x="11230" y="87"/>
                    <a:pt x="11233" y="87"/>
                  </a:cubicBezTo>
                  <a:cubicBezTo>
                    <a:pt x="11240" y="87"/>
                    <a:pt x="11248" y="84"/>
                    <a:pt x="11256" y="79"/>
                  </a:cubicBezTo>
                  <a:cubicBezTo>
                    <a:pt x="11256" y="75"/>
                    <a:pt x="11252" y="72"/>
                    <a:pt x="11249" y="68"/>
                  </a:cubicBezTo>
                  <a:cubicBezTo>
                    <a:pt x="11224" y="33"/>
                    <a:pt x="11186" y="12"/>
                    <a:pt x="11144" y="5"/>
                  </a:cubicBezTo>
                  <a:cubicBezTo>
                    <a:pt x="11130" y="2"/>
                    <a:pt x="11118" y="0"/>
                    <a:pt x="11107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019" name="Google Shape;8019;p105"/>
            <p:cNvSpPr/>
            <p:nvPr/>
          </p:nvSpPr>
          <p:spPr>
            <a:xfrm>
              <a:off x="2127052" y="1276572"/>
              <a:ext cx="5961" cy="5526"/>
            </a:xfrm>
            <a:custGeom>
              <a:avLst/>
              <a:gdLst/>
              <a:ahLst/>
              <a:cxnLst/>
              <a:rect l="l" t="t" r="r" b="b"/>
              <a:pathLst>
                <a:path w="439" h="407" extrusionOk="0">
                  <a:moveTo>
                    <a:pt x="77" y="1"/>
                  </a:moveTo>
                  <a:cubicBezTo>
                    <a:pt x="60" y="1"/>
                    <a:pt x="40" y="4"/>
                    <a:pt x="15" y="11"/>
                  </a:cubicBezTo>
                  <a:cubicBezTo>
                    <a:pt x="11" y="11"/>
                    <a:pt x="4" y="15"/>
                    <a:pt x="1" y="18"/>
                  </a:cubicBezTo>
                  <a:cubicBezTo>
                    <a:pt x="4" y="39"/>
                    <a:pt x="11" y="60"/>
                    <a:pt x="22" y="78"/>
                  </a:cubicBezTo>
                  <a:cubicBezTo>
                    <a:pt x="95" y="204"/>
                    <a:pt x="284" y="354"/>
                    <a:pt x="354" y="372"/>
                  </a:cubicBezTo>
                  <a:cubicBezTo>
                    <a:pt x="382" y="379"/>
                    <a:pt x="410" y="389"/>
                    <a:pt x="438" y="407"/>
                  </a:cubicBezTo>
                  <a:cubicBezTo>
                    <a:pt x="400" y="368"/>
                    <a:pt x="361" y="319"/>
                    <a:pt x="312" y="274"/>
                  </a:cubicBezTo>
                  <a:cubicBezTo>
                    <a:pt x="270" y="221"/>
                    <a:pt x="228" y="169"/>
                    <a:pt x="197" y="109"/>
                  </a:cubicBezTo>
                  <a:cubicBezTo>
                    <a:pt x="149" y="35"/>
                    <a:pt x="129" y="1"/>
                    <a:pt x="77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020" name="Google Shape;8020;p105"/>
            <p:cNvSpPr/>
            <p:nvPr/>
          </p:nvSpPr>
          <p:spPr>
            <a:xfrm>
              <a:off x="2199678" y="1404961"/>
              <a:ext cx="1724" cy="1290"/>
            </a:xfrm>
            <a:custGeom>
              <a:avLst/>
              <a:gdLst/>
              <a:ahLst/>
              <a:cxnLst/>
              <a:rect l="l" t="t" r="r" b="b"/>
              <a:pathLst>
                <a:path w="127" h="95" extrusionOk="0">
                  <a:moveTo>
                    <a:pt x="85" y="0"/>
                  </a:moveTo>
                  <a:cubicBezTo>
                    <a:pt x="53" y="0"/>
                    <a:pt x="25" y="11"/>
                    <a:pt x="1" y="28"/>
                  </a:cubicBezTo>
                  <a:cubicBezTo>
                    <a:pt x="46" y="39"/>
                    <a:pt x="92" y="60"/>
                    <a:pt x="127" y="95"/>
                  </a:cubicBezTo>
                  <a:cubicBezTo>
                    <a:pt x="103" y="67"/>
                    <a:pt x="89" y="35"/>
                    <a:pt x="85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021" name="Google Shape;8021;p105"/>
            <p:cNvSpPr/>
            <p:nvPr/>
          </p:nvSpPr>
          <p:spPr>
            <a:xfrm>
              <a:off x="2210947" y="1395471"/>
              <a:ext cx="9043" cy="6409"/>
            </a:xfrm>
            <a:custGeom>
              <a:avLst/>
              <a:gdLst/>
              <a:ahLst/>
              <a:cxnLst/>
              <a:rect l="l" t="t" r="r" b="b"/>
              <a:pathLst>
                <a:path w="666" h="472" extrusionOk="0">
                  <a:moveTo>
                    <a:pt x="648" y="0"/>
                  </a:moveTo>
                  <a:cubicBezTo>
                    <a:pt x="644" y="0"/>
                    <a:pt x="641" y="1"/>
                    <a:pt x="641" y="3"/>
                  </a:cubicBezTo>
                  <a:cubicBezTo>
                    <a:pt x="620" y="3"/>
                    <a:pt x="603" y="20"/>
                    <a:pt x="603" y="41"/>
                  </a:cubicBezTo>
                  <a:cubicBezTo>
                    <a:pt x="603" y="80"/>
                    <a:pt x="589" y="115"/>
                    <a:pt x="561" y="143"/>
                  </a:cubicBezTo>
                  <a:cubicBezTo>
                    <a:pt x="509" y="192"/>
                    <a:pt x="417" y="204"/>
                    <a:pt x="310" y="204"/>
                  </a:cubicBezTo>
                  <a:cubicBezTo>
                    <a:pt x="259" y="204"/>
                    <a:pt x="204" y="201"/>
                    <a:pt x="148" y="199"/>
                  </a:cubicBezTo>
                  <a:lnTo>
                    <a:pt x="88" y="195"/>
                  </a:lnTo>
                  <a:lnTo>
                    <a:pt x="81" y="195"/>
                  </a:lnTo>
                  <a:cubicBezTo>
                    <a:pt x="43" y="195"/>
                    <a:pt x="22" y="209"/>
                    <a:pt x="15" y="234"/>
                  </a:cubicBezTo>
                  <a:cubicBezTo>
                    <a:pt x="1" y="276"/>
                    <a:pt x="39" y="370"/>
                    <a:pt x="158" y="437"/>
                  </a:cubicBezTo>
                  <a:cubicBezTo>
                    <a:pt x="176" y="447"/>
                    <a:pt x="193" y="458"/>
                    <a:pt x="207" y="472"/>
                  </a:cubicBezTo>
                  <a:cubicBezTo>
                    <a:pt x="204" y="437"/>
                    <a:pt x="211" y="398"/>
                    <a:pt x="225" y="367"/>
                  </a:cubicBezTo>
                  <a:cubicBezTo>
                    <a:pt x="260" y="276"/>
                    <a:pt x="344" y="216"/>
                    <a:pt x="442" y="213"/>
                  </a:cubicBezTo>
                  <a:cubicBezTo>
                    <a:pt x="543" y="213"/>
                    <a:pt x="655" y="59"/>
                    <a:pt x="666" y="6"/>
                  </a:cubicBezTo>
                  <a:cubicBezTo>
                    <a:pt x="662" y="2"/>
                    <a:pt x="654" y="0"/>
                    <a:pt x="648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022" name="Google Shape;8022;p105"/>
            <p:cNvSpPr/>
            <p:nvPr/>
          </p:nvSpPr>
          <p:spPr>
            <a:xfrm>
              <a:off x="2181335" y="1248725"/>
              <a:ext cx="67372" cy="20393"/>
            </a:xfrm>
            <a:custGeom>
              <a:avLst/>
              <a:gdLst/>
              <a:ahLst/>
              <a:cxnLst/>
              <a:rect l="l" t="t" r="r" b="b"/>
              <a:pathLst>
                <a:path w="4962" h="1502" extrusionOk="0">
                  <a:moveTo>
                    <a:pt x="981" y="0"/>
                  </a:moveTo>
                  <a:lnTo>
                    <a:pt x="981" y="0"/>
                  </a:lnTo>
                  <a:cubicBezTo>
                    <a:pt x="1012" y="53"/>
                    <a:pt x="1047" y="133"/>
                    <a:pt x="1002" y="207"/>
                  </a:cubicBezTo>
                  <a:cubicBezTo>
                    <a:pt x="976" y="248"/>
                    <a:pt x="939" y="264"/>
                    <a:pt x="897" y="264"/>
                  </a:cubicBezTo>
                  <a:cubicBezTo>
                    <a:pt x="824" y="264"/>
                    <a:pt x="736" y="218"/>
                    <a:pt x="659" y="179"/>
                  </a:cubicBezTo>
                  <a:cubicBezTo>
                    <a:pt x="641" y="168"/>
                    <a:pt x="617" y="158"/>
                    <a:pt x="596" y="147"/>
                  </a:cubicBezTo>
                  <a:lnTo>
                    <a:pt x="596" y="147"/>
                  </a:lnTo>
                  <a:lnTo>
                    <a:pt x="599" y="158"/>
                  </a:lnTo>
                  <a:cubicBezTo>
                    <a:pt x="624" y="231"/>
                    <a:pt x="652" y="322"/>
                    <a:pt x="617" y="392"/>
                  </a:cubicBezTo>
                  <a:cubicBezTo>
                    <a:pt x="606" y="420"/>
                    <a:pt x="582" y="441"/>
                    <a:pt x="550" y="445"/>
                  </a:cubicBezTo>
                  <a:cubicBezTo>
                    <a:pt x="545" y="446"/>
                    <a:pt x="541" y="446"/>
                    <a:pt x="536" y="446"/>
                  </a:cubicBezTo>
                  <a:cubicBezTo>
                    <a:pt x="480" y="446"/>
                    <a:pt x="433" y="389"/>
                    <a:pt x="365" y="312"/>
                  </a:cubicBezTo>
                  <a:cubicBezTo>
                    <a:pt x="302" y="245"/>
                    <a:pt x="207" y="137"/>
                    <a:pt x="148" y="137"/>
                  </a:cubicBezTo>
                  <a:cubicBezTo>
                    <a:pt x="102" y="137"/>
                    <a:pt x="92" y="154"/>
                    <a:pt x="67" y="210"/>
                  </a:cubicBezTo>
                  <a:cubicBezTo>
                    <a:pt x="57" y="252"/>
                    <a:pt x="32" y="287"/>
                    <a:pt x="1" y="315"/>
                  </a:cubicBezTo>
                  <a:cubicBezTo>
                    <a:pt x="32" y="336"/>
                    <a:pt x="71" y="361"/>
                    <a:pt x="99" y="378"/>
                  </a:cubicBezTo>
                  <a:cubicBezTo>
                    <a:pt x="151" y="410"/>
                    <a:pt x="200" y="441"/>
                    <a:pt x="235" y="469"/>
                  </a:cubicBezTo>
                  <a:cubicBezTo>
                    <a:pt x="267" y="490"/>
                    <a:pt x="288" y="525"/>
                    <a:pt x="288" y="564"/>
                  </a:cubicBezTo>
                  <a:cubicBezTo>
                    <a:pt x="284" y="616"/>
                    <a:pt x="239" y="644"/>
                    <a:pt x="204" y="662"/>
                  </a:cubicBezTo>
                  <a:lnTo>
                    <a:pt x="179" y="679"/>
                  </a:lnTo>
                  <a:lnTo>
                    <a:pt x="183" y="679"/>
                  </a:lnTo>
                  <a:cubicBezTo>
                    <a:pt x="284" y="782"/>
                    <a:pt x="494" y="815"/>
                    <a:pt x="738" y="815"/>
                  </a:cubicBezTo>
                  <a:cubicBezTo>
                    <a:pt x="991" y="815"/>
                    <a:pt x="1281" y="780"/>
                    <a:pt x="1524" y="749"/>
                  </a:cubicBezTo>
                  <a:cubicBezTo>
                    <a:pt x="1737" y="722"/>
                    <a:pt x="1890" y="704"/>
                    <a:pt x="1998" y="704"/>
                  </a:cubicBezTo>
                  <a:cubicBezTo>
                    <a:pt x="2070" y="704"/>
                    <a:pt x="2122" y="712"/>
                    <a:pt x="2157" y="732"/>
                  </a:cubicBezTo>
                  <a:cubicBezTo>
                    <a:pt x="2192" y="746"/>
                    <a:pt x="2213" y="784"/>
                    <a:pt x="2210" y="823"/>
                  </a:cubicBezTo>
                  <a:cubicBezTo>
                    <a:pt x="2196" y="907"/>
                    <a:pt x="2087" y="935"/>
                    <a:pt x="1632" y="1029"/>
                  </a:cubicBezTo>
                  <a:cubicBezTo>
                    <a:pt x="1457" y="1064"/>
                    <a:pt x="1177" y="1124"/>
                    <a:pt x="1075" y="1169"/>
                  </a:cubicBezTo>
                  <a:cubicBezTo>
                    <a:pt x="1224" y="1241"/>
                    <a:pt x="1767" y="1318"/>
                    <a:pt x="2056" y="1318"/>
                  </a:cubicBezTo>
                  <a:cubicBezTo>
                    <a:pt x="2136" y="1318"/>
                    <a:pt x="2196" y="1313"/>
                    <a:pt x="2224" y="1299"/>
                  </a:cubicBezTo>
                  <a:cubicBezTo>
                    <a:pt x="2245" y="1274"/>
                    <a:pt x="2276" y="1260"/>
                    <a:pt x="2311" y="1260"/>
                  </a:cubicBezTo>
                  <a:cubicBezTo>
                    <a:pt x="2367" y="1260"/>
                    <a:pt x="2434" y="1302"/>
                    <a:pt x="2500" y="1341"/>
                  </a:cubicBezTo>
                  <a:cubicBezTo>
                    <a:pt x="2602" y="1404"/>
                    <a:pt x="2742" y="1488"/>
                    <a:pt x="2931" y="1498"/>
                  </a:cubicBezTo>
                  <a:cubicBezTo>
                    <a:pt x="2956" y="1500"/>
                    <a:pt x="2979" y="1501"/>
                    <a:pt x="3000" y="1501"/>
                  </a:cubicBezTo>
                  <a:cubicBezTo>
                    <a:pt x="3136" y="1501"/>
                    <a:pt x="3200" y="1465"/>
                    <a:pt x="3263" y="1428"/>
                  </a:cubicBezTo>
                  <a:cubicBezTo>
                    <a:pt x="3347" y="1376"/>
                    <a:pt x="3442" y="1344"/>
                    <a:pt x="3540" y="1341"/>
                  </a:cubicBezTo>
                  <a:cubicBezTo>
                    <a:pt x="3841" y="1327"/>
                    <a:pt x="4174" y="1187"/>
                    <a:pt x="4181" y="1099"/>
                  </a:cubicBezTo>
                  <a:cubicBezTo>
                    <a:pt x="4188" y="994"/>
                    <a:pt x="4328" y="924"/>
                    <a:pt x="4524" y="826"/>
                  </a:cubicBezTo>
                  <a:cubicBezTo>
                    <a:pt x="4699" y="739"/>
                    <a:pt x="4961" y="609"/>
                    <a:pt x="4933" y="501"/>
                  </a:cubicBezTo>
                  <a:cubicBezTo>
                    <a:pt x="4910" y="408"/>
                    <a:pt x="4691" y="394"/>
                    <a:pt x="4488" y="394"/>
                  </a:cubicBezTo>
                  <a:cubicBezTo>
                    <a:pt x="4445" y="394"/>
                    <a:pt x="4402" y="395"/>
                    <a:pt x="4363" y="396"/>
                  </a:cubicBezTo>
                  <a:cubicBezTo>
                    <a:pt x="4321" y="396"/>
                    <a:pt x="4280" y="397"/>
                    <a:pt x="4240" y="397"/>
                  </a:cubicBezTo>
                  <a:cubicBezTo>
                    <a:pt x="4093" y="397"/>
                    <a:pt x="3967" y="389"/>
                    <a:pt x="3890" y="350"/>
                  </a:cubicBezTo>
                  <a:cubicBezTo>
                    <a:pt x="3711" y="261"/>
                    <a:pt x="3457" y="195"/>
                    <a:pt x="3301" y="195"/>
                  </a:cubicBezTo>
                  <a:cubicBezTo>
                    <a:pt x="3231" y="195"/>
                    <a:pt x="3181" y="208"/>
                    <a:pt x="3165" y="238"/>
                  </a:cubicBezTo>
                  <a:cubicBezTo>
                    <a:pt x="3106" y="354"/>
                    <a:pt x="3015" y="434"/>
                    <a:pt x="2917" y="448"/>
                  </a:cubicBezTo>
                  <a:cubicBezTo>
                    <a:pt x="2906" y="450"/>
                    <a:pt x="2895" y="451"/>
                    <a:pt x="2884" y="451"/>
                  </a:cubicBezTo>
                  <a:cubicBezTo>
                    <a:pt x="2838" y="451"/>
                    <a:pt x="2790" y="433"/>
                    <a:pt x="2756" y="399"/>
                  </a:cubicBezTo>
                  <a:cubicBezTo>
                    <a:pt x="2721" y="361"/>
                    <a:pt x="2714" y="305"/>
                    <a:pt x="2703" y="235"/>
                  </a:cubicBezTo>
                  <a:cubicBezTo>
                    <a:pt x="2696" y="165"/>
                    <a:pt x="2689" y="88"/>
                    <a:pt x="2647" y="60"/>
                  </a:cubicBezTo>
                  <a:cubicBezTo>
                    <a:pt x="2632" y="49"/>
                    <a:pt x="2615" y="45"/>
                    <a:pt x="2596" y="45"/>
                  </a:cubicBezTo>
                  <a:cubicBezTo>
                    <a:pt x="2567" y="45"/>
                    <a:pt x="2535" y="55"/>
                    <a:pt x="2507" y="63"/>
                  </a:cubicBezTo>
                  <a:cubicBezTo>
                    <a:pt x="2462" y="74"/>
                    <a:pt x="2423" y="102"/>
                    <a:pt x="2399" y="140"/>
                  </a:cubicBezTo>
                  <a:cubicBezTo>
                    <a:pt x="2367" y="203"/>
                    <a:pt x="2406" y="301"/>
                    <a:pt x="2434" y="382"/>
                  </a:cubicBezTo>
                  <a:cubicBezTo>
                    <a:pt x="2462" y="462"/>
                    <a:pt x="2493" y="546"/>
                    <a:pt x="2427" y="588"/>
                  </a:cubicBezTo>
                  <a:cubicBezTo>
                    <a:pt x="2403" y="605"/>
                    <a:pt x="2373" y="611"/>
                    <a:pt x="2340" y="611"/>
                  </a:cubicBezTo>
                  <a:cubicBezTo>
                    <a:pt x="2257" y="611"/>
                    <a:pt x="2161" y="570"/>
                    <a:pt x="2136" y="560"/>
                  </a:cubicBezTo>
                  <a:cubicBezTo>
                    <a:pt x="2070" y="529"/>
                    <a:pt x="1916" y="448"/>
                    <a:pt x="1891" y="312"/>
                  </a:cubicBezTo>
                  <a:cubicBezTo>
                    <a:pt x="1853" y="319"/>
                    <a:pt x="1818" y="333"/>
                    <a:pt x="1779" y="347"/>
                  </a:cubicBezTo>
                  <a:cubicBezTo>
                    <a:pt x="1715" y="374"/>
                    <a:pt x="1647" y="401"/>
                    <a:pt x="1585" y="401"/>
                  </a:cubicBezTo>
                  <a:cubicBezTo>
                    <a:pt x="1560" y="401"/>
                    <a:pt x="1536" y="396"/>
                    <a:pt x="1513" y="385"/>
                  </a:cubicBezTo>
                  <a:cubicBezTo>
                    <a:pt x="1478" y="364"/>
                    <a:pt x="1450" y="326"/>
                    <a:pt x="1443" y="284"/>
                  </a:cubicBezTo>
                  <a:cubicBezTo>
                    <a:pt x="1408" y="147"/>
                    <a:pt x="1121" y="32"/>
                    <a:pt x="98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023" name="Google Shape;8023;p105"/>
            <p:cNvSpPr/>
            <p:nvPr/>
          </p:nvSpPr>
          <p:spPr>
            <a:xfrm>
              <a:off x="2129768" y="1256084"/>
              <a:ext cx="99252" cy="55546"/>
            </a:xfrm>
            <a:custGeom>
              <a:avLst/>
              <a:gdLst/>
              <a:ahLst/>
              <a:cxnLst/>
              <a:rect l="l" t="t" r="r" b="b"/>
              <a:pathLst>
                <a:path w="7310" h="4091" extrusionOk="0">
                  <a:moveTo>
                    <a:pt x="2829" y="1"/>
                  </a:moveTo>
                  <a:cubicBezTo>
                    <a:pt x="2829" y="18"/>
                    <a:pt x="2825" y="36"/>
                    <a:pt x="2822" y="50"/>
                  </a:cubicBezTo>
                  <a:cubicBezTo>
                    <a:pt x="2818" y="127"/>
                    <a:pt x="2811" y="239"/>
                    <a:pt x="2710" y="260"/>
                  </a:cubicBezTo>
                  <a:cubicBezTo>
                    <a:pt x="2654" y="270"/>
                    <a:pt x="2608" y="309"/>
                    <a:pt x="2601" y="330"/>
                  </a:cubicBezTo>
                  <a:cubicBezTo>
                    <a:pt x="2601" y="340"/>
                    <a:pt x="2615" y="365"/>
                    <a:pt x="2661" y="396"/>
                  </a:cubicBezTo>
                  <a:cubicBezTo>
                    <a:pt x="2857" y="526"/>
                    <a:pt x="3060" y="1160"/>
                    <a:pt x="3025" y="1289"/>
                  </a:cubicBezTo>
                  <a:cubicBezTo>
                    <a:pt x="3018" y="1328"/>
                    <a:pt x="2984" y="1352"/>
                    <a:pt x="2945" y="1352"/>
                  </a:cubicBezTo>
                  <a:cubicBezTo>
                    <a:pt x="2943" y="1352"/>
                    <a:pt x="2940" y="1352"/>
                    <a:pt x="2937" y="1352"/>
                  </a:cubicBezTo>
                  <a:cubicBezTo>
                    <a:pt x="2797" y="1342"/>
                    <a:pt x="2314" y="841"/>
                    <a:pt x="2290" y="589"/>
                  </a:cubicBezTo>
                  <a:cubicBezTo>
                    <a:pt x="2276" y="438"/>
                    <a:pt x="2157" y="312"/>
                    <a:pt x="2080" y="302"/>
                  </a:cubicBezTo>
                  <a:cubicBezTo>
                    <a:pt x="2066" y="302"/>
                    <a:pt x="2052" y="302"/>
                    <a:pt x="2041" y="330"/>
                  </a:cubicBezTo>
                  <a:cubicBezTo>
                    <a:pt x="2010" y="403"/>
                    <a:pt x="1964" y="466"/>
                    <a:pt x="1908" y="522"/>
                  </a:cubicBezTo>
                  <a:cubicBezTo>
                    <a:pt x="1838" y="606"/>
                    <a:pt x="1803" y="648"/>
                    <a:pt x="1828" y="722"/>
                  </a:cubicBezTo>
                  <a:cubicBezTo>
                    <a:pt x="1859" y="799"/>
                    <a:pt x="1842" y="886"/>
                    <a:pt x="1782" y="946"/>
                  </a:cubicBezTo>
                  <a:cubicBezTo>
                    <a:pt x="1755" y="974"/>
                    <a:pt x="1721" y="987"/>
                    <a:pt x="1687" y="987"/>
                  </a:cubicBezTo>
                  <a:cubicBezTo>
                    <a:pt x="1615" y="987"/>
                    <a:pt x="1545" y="926"/>
                    <a:pt x="1555" y="837"/>
                  </a:cubicBezTo>
                  <a:cubicBezTo>
                    <a:pt x="1555" y="743"/>
                    <a:pt x="1292" y="585"/>
                    <a:pt x="1198" y="575"/>
                  </a:cubicBezTo>
                  <a:cubicBezTo>
                    <a:pt x="1135" y="568"/>
                    <a:pt x="1124" y="526"/>
                    <a:pt x="1121" y="508"/>
                  </a:cubicBezTo>
                  <a:cubicBezTo>
                    <a:pt x="1117" y="445"/>
                    <a:pt x="1163" y="431"/>
                    <a:pt x="1331" y="382"/>
                  </a:cubicBezTo>
                  <a:cubicBezTo>
                    <a:pt x="1432" y="358"/>
                    <a:pt x="1534" y="326"/>
                    <a:pt x="1632" y="284"/>
                  </a:cubicBezTo>
                  <a:cubicBezTo>
                    <a:pt x="1601" y="271"/>
                    <a:pt x="1553" y="261"/>
                    <a:pt x="1504" y="261"/>
                  </a:cubicBezTo>
                  <a:cubicBezTo>
                    <a:pt x="1462" y="261"/>
                    <a:pt x="1419" y="268"/>
                    <a:pt x="1387" y="288"/>
                  </a:cubicBezTo>
                  <a:cubicBezTo>
                    <a:pt x="1332" y="322"/>
                    <a:pt x="1273" y="332"/>
                    <a:pt x="1217" y="332"/>
                  </a:cubicBezTo>
                  <a:cubicBezTo>
                    <a:pt x="1177" y="332"/>
                    <a:pt x="1138" y="327"/>
                    <a:pt x="1103" y="323"/>
                  </a:cubicBezTo>
                  <a:cubicBezTo>
                    <a:pt x="1068" y="317"/>
                    <a:pt x="1040" y="314"/>
                    <a:pt x="1017" y="314"/>
                  </a:cubicBezTo>
                  <a:cubicBezTo>
                    <a:pt x="982" y="314"/>
                    <a:pt x="960" y="322"/>
                    <a:pt x="945" y="344"/>
                  </a:cubicBezTo>
                  <a:cubicBezTo>
                    <a:pt x="898" y="408"/>
                    <a:pt x="845" y="429"/>
                    <a:pt x="791" y="429"/>
                  </a:cubicBezTo>
                  <a:cubicBezTo>
                    <a:pt x="733" y="429"/>
                    <a:pt x="674" y="404"/>
                    <a:pt x="623" y="382"/>
                  </a:cubicBezTo>
                  <a:cubicBezTo>
                    <a:pt x="581" y="361"/>
                    <a:pt x="536" y="344"/>
                    <a:pt x="490" y="333"/>
                  </a:cubicBezTo>
                  <a:cubicBezTo>
                    <a:pt x="484" y="332"/>
                    <a:pt x="478" y="331"/>
                    <a:pt x="471" y="331"/>
                  </a:cubicBezTo>
                  <a:cubicBezTo>
                    <a:pt x="417" y="331"/>
                    <a:pt x="357" y="381"/>
                    <a:pt x="298" y="428"/>
                  </a:cubicBezTo>
                  <a:cubicBezTo>
                    <a:pt x="236" y="478"/>
                    <a:pt x="170" y="533"/>
                    <a:pt x="97" y="533"/>
                  </a:cubicBezTo>
                  <a:cubicBezTo>
                    <a:pt x="79" y="533"/>
                    <a:pt x="61" y="530"/>
                    <a:pt x="42" y="522"/>
                  </a:cubicBezTo>
                  <a:cubicBezTo>
                    <a:pt x="39" y="522"/>
                    <a:pt x="28" y="536"/>
                    <a:pt x="21" y="568"/>
                  </a:cubicBezTo>
                  <a:cubicBezTo>
                    <a:pt x="0" y="648"/>
                    <a:pt x="14" y="802"/>
                    <a:pt x="123" y="974"/>
                  </a:cubicBezTo>
                  <a:cubicBezTo>
                    <a:pt x="144" y="1009"/>
                    <a:pt x="175" y="1051"/>
                    <a:pt x="210" y="1058"/>
                  </a:cubicBezTo>
                  <a:cubicBezTo>
                    <a:pt x="214" y="1059"/>
                    <a:pt x="217" y="1059"/>
                    <a:pt x="221" y="1059"/>
                  </a:cubicBezTo>
                  <a:cubicBezTo>
                    <a:pt x="257" y="1059"/>
                    <a:pt x="302" y="1027"/>
                    <a:pt x="350" y="995"/>
                  </a:cubicBezTo>
                  <a:cubicBezTo>
                    <a:pt x="419" y="947"/>
                    <a:pt x="501" y="892"/>
                    <a:pt x="599" y="892"/>
                  </a:cubicBezTo>
                  <a:cubicBezTo>
                    <a:pt x="616" y="892"/>
                    <a:pt x="633" y="893"/>
                    <a:pt x="651" y="897"/>
                  </a:cubicBezTo>
                  <a:cubicBezTo>
                    <a:pt x="700" y="900"/>
                    <a:pt x="742" y="935"/>
                    <a:pt x="760" y="981"/>
                  </a:cubicBezTo>
                  <a:cubicBezTo>
                    <a:pt x="784" y="1065"/>
                    <a:pt x="707" y="1142"/>
                    <a:pt x="599" y="1247"/>
                  </a:cubicBezTo>
                  <a:cubicBezTo>
                    <a:pt x="515" y="1328"/>
                    <a:pt x="410" y="1429"/>
                    <a:pt x="385" y="1513"/>
                  </a:cubicBezTo>
                  <a:cubicBezTo>
                    <a:pt x="347" y="1636"/>
                    <a:pt x="550" y="1783"/>
                    <a:pt x="714" y="1902"/>
                  </a:cubicBezTo>
                  <a:cubicBezTo>
                    <a:pt x="784" y="1947"/>
                    <a:pt x="847" y="2000"/>
                    <a:pt x="910" y="2056"/>
                  </a:cubicBezTo>
                  <a:cubicBezTo>
                    <a:pt x="992" y="2130"/>
                    <a:pt x="1143" y="2162"/>
                    <a:pt x="1288" y="2162"/>
                  </a:cubicBezTo>
                  <a:cubicBezTo>
                    <a:pt x="1416" y="2162"/>
                    <a:pt x="1540" y="2137"/>
                    <a:pt x="1607" y="2094"/>
                  </a:cubicBezTo>
                  <a:cubicBezTo>
                    <a:pt x="1656" y="2066"/>
                    <a:pt x="1681" y="1989"/>
                    <a:pt x="1705" y="1916"/>
                  </a:cubicBezTo>
                  <a:cubicBezTo>
                    <a:pt x="1743" y="1806"/>
                    <a:pt x="1790" y="1660"/>
                    <a:pt x="1950" y="1660"/>
                  </a:cubicBezTo>
                  <a:cubicBezTo>
                    <a:pt x="1953" y="1660"/>
                    <a:pt x="1957" y="1660"/>
                    <a:pt x="1961" y="1660"/>
                  </a:cubicBezTo>
                  <a:cubicBezTo>
                    <a:pt x="1968" y="1661"/>
                    <a:pt x="1974" y="1661"/>
                    <a:pt x="1980" y="1661"/>
                  </a:cubicBezTo>
                  <a:cubicBezTo>
                    <a:pt x="2025" y="1661"/>
                    <a:pt x="2030" y="1647"/>
                    <a:pt x="2048" y="1597"/>
                  </a:cubicBezTo>
                  <a:cubicBezTo>
                    <a:pt x="2069" y="1517"/>
                    <a:pt x="2125" y="1450"/>
                    <a:pt x="2202" y="1422"/>
                  </a:cubicBezTo>
                  <a:cubicBezTo>
                    <a:pt x="2229" y="1412"/>
                    <a:pt x="2254" y="1407"/>
                    <a:pt x="2278" y="1407"/>
                  </a:cubicBezTo>
                  <a:cubicBezTo>
                    <a:pt x="2331" y="1407"/>
                    <a:pt x="2375" y="1430"/>
                    <a:pt x="2402" y="1471"/>
                  </a:cubicBezTo>
                  <a:cubicBezTo>
                    <a:pt x="2465" y="1562"/>
                    <a:pt x="2433" y="1727"/>
                    <a:pt x="2325" y="1853"/>
                  </a:cubicBezTo>
                  <a:lnTo>
                    <a:pt x="2318" y="1863"/>
                  </a:lnTo>
                  <a:cubicBezTo>
                    <a:pt x="2325" y="1864"/>
                    <a:pt x="2334" y="1865"/>
                    <a:pt x="2344" y="1865"/>
                  </a:cubicBezTo>
                  <a:cubicBezTo>
                    <a:pt x="2424" y="1865"/>
                    <a:pt x="2584" y="1825"/>
                    <a:pt x="2703" y="1716"/>
                  </a:cubicBezTo>
                  <a:cubicBezTo>
                    <a:pt x="2776" y="1645"/>
                    <a:pt x="2843" y="1608"/>
                    <a:pt x="2901" y="1608"/>
                  </a:cubicBezTo>
                  <a:cubicBezTo>
                    <a:pt x="2925" y="1608"/>
                    <a:pt x="2948" y="1615"/>
                    <a:pt x="2969" y="1629"/>
                  </a:cubicBezTo>
                  <a:cubicBezTo>
                    <a:pt x="3060" y="1681"/>
                    <a:pt x="3060" y="1835"/>
                    <a:pt x="3028" y="1961"/>
                  </a:cubicBezTo>
                  <a:cubicBezTo>
                    <a:pt x="2993" y="2101"/>
                    <a:pt x="2843" y="2126"/>
                    <a:pt x="2692" y="2154"/>
                  </a:cubicBezTo>
                  <a:cubicBezTo>
                    <a:pt x="2563" y="2175"/>
                    <a:pt x="2426" y="2199"/>
                    <a:pt x="2363" y="2287"/>
                  </a:cubicBezTo>
                  <a:cubicBezTo>
                    <a:pt x="2269" y="2420"/>
                    <a:pt x="2090" y="2434"/>
                    <a:pt x="1919" y="2451"/>
                  </a:cubicBezTo>
                  <a:cubicBezTo>
                    <a:pt x="1758" y="2465"/>
                    <a:pt x="1593" y="2479"/>
                    <a:pt x="1499" y="2584"/>
                  </a:cubicBezTo>
                  <a:cubicBezTo>
                    <a:pt x="1453" y="2633"/>
                    <a:pt x="1453" y="2658"/>
                    <a:pt x="1453" y="2658"/>
                  </a:cubicBezTo>
                  <a:cubicBezTo>
                    <a:pt x="1468" y="2681"/>
                    <a:pt x="1543" y="2698"/>
                    <a:pt x="1656" y="2698"/>
                  </a:cubicBezTo>
                  <a:cubicBezTo>
                    <a:pt x="1734" y="2698"/>
                    <a:pt x="1830" y="2690"/>
                    <a:pt x="1936" y="2668"/>
                  </a:cubicBezTo>
                  <a:cubicBezTo>
                    <a:pt x="2144" y="2627"/>
                    <a:pt x="2469" y="2597"/>
                    <a:pt x="2729" y="2597"/>
                  </a:cubicBezTo>
                  <a:cubicBezTo>
                    <a:pt x="2862" y="2597"/>
                    <a:pt x="2978" y="2605"/>
                    <a:pt x="3053" y="2623"/>
                  </a:cubicBezTo>
                  <a:cubicBezTo>
                    <a:pt x="3084" y="2630"/>
                    <a:pt x="3183" y="2651"/>
                    <a:pt x="3172" y="2728"/>
                  </a:cubicBezTo>
                  <a:cubicBezTo>
                    <a:pt x="3158" y="2857"/>
                    <a:pt x="2727" y="2871"/>
                    <a:pt x="2542" y="2871"/>
                  </a:cubicBezTo>
                  <a:cubicBezTo>
                    <a:pt x="2255" y="2871"/>
                    <a:pt x="2171" y="2945"/>
                    <a:pt x="2150" y="2966"/>
                  </a:cubicBezTo>
                  <a:cubicBezTo>
                    <a:pt x="2139" y="2976"/>
                    <a:pt x="2132" y="2990"/>
                    <a:pt x="2132" y="3004"/>
                  </a:cubicBezTo>
                  <a:cubicBezTo>
                    <a:pt x="2136" y="3032"/>
                    <a:pt x="2129" y="3057"/>
                    <a:pt x="2111" y="3074"/>
                  </a:cubicBezTo>
                  <a:cubicBezTo>
                    <a:pt x="2088" y="3099"/>
                    <a:pt x="2057" y="3107"/>
                    <a:pt x="2015" y="3107"/>
                  </a:cubicBezTo>
                  <a:cubicBezTo>
                    <a:pt x="1980" y="3107"/>
                    <a:pt x="1938" y="3102"/>
                    <a:pt x="1887" y="3095"/>
                  </a:cubicBezTo>
                  <a:cubicBezTo>
                    <a:pt x="1840" y="3090"/>
                    <a:pt x="1780" y="3084"/>
                    <a:pt x="1726" y="3084"/>
                  </a:cubicBezTo>
                  <a:cubicBezTo>
                    <a:pt x="1676" y="3084"/>
                    <a:pt x="1633" y="3089"/>
                    <a:pt x="1611" y="3106"/>
                  </a:cubicBezTo>
                  <a:cubicBezTo>
                    <a:pt x="1604" y="3113"/>
                    <a:pt x="1600" y="3120"/>
                    <a:pt x="1600" y="3130"/>
                  </a:cubicBezTo>
                  <a:cubicBezTo>
                    <a:pt x="1590" y="3215"/>
                    <a:pt x="1751" y="3288"/>
                    <a:pt x="1880" y="3348"/>
                  </a:cubicBezTo>
                  <a:cubicBezTo>
                    <a:pt x="2003" y="3407"/>
                    <a:pt x="2104" y="3456"/>
                    <a:pt x="2139" y="3530"/>
                  </a:cubicBezTo>
                  <a:cubicBezTo>
                    <a:pt x="2149" y="3551"/>
                    <a:pt x="2198" y="3557"/>
                    <a:pt x="2253" y="3557"/>
                  </a:cubicBezTo>
                  <a:cubicBezTo>
                    <a:pt x="2297" y="3557"/>
                    <a:pt x="2344" y="3554"/>
                    <a:pt x="2381" y="3551"/>
                  </a:cubicBezTo>
                  <a:cubicBezTo>
                    <a:pt x="2430" y="3545"/>
                    <a:pt x="2477" y="3541"/>
                    <a:pt x="2520" y="3541"/>
                  </a:cubicBezTo>
                  <a:cubicBezTo>
                    <a:pt x="2564" y="3541"/>
                    <a:pt x="2603" y="3545"/>
                    <a:pt x="2636" y="3558"/>
                  </a:cubicBezTo>
                  <a:cubicBezTo>
                    <a:pt x="2675" y="3565"/>
                    <a:pt x="2706" y="3600"/>
                    <a:pt x="2710" y="3642"/>
                  </a:cubicBezTo>
                  <a:cubicBezTo>
                    <a:pt x="2713" y="3715"/>
                    <a:pt x="2629" y="3754"/>
                    <a:pt x="2514" y="3806"/>
                  </a:cubicBezTo>
                  <a:lnTo>
                    <a:pt x="2454" y="3834"/>
                  </a:lnTo>
                  <a:cubicBezTo>
                    <a:pt x="2482" y="3845"/>
                    <a:pt x="2514" y="3859"/>
                    <a:pt x="2542" y="3869"/>
                  </a:cubicBezTo>
                  <a:cubicBezTo>
                    <a:pt x="2671" y="3922"/>
                    <a:pt x="2804" y="3978"/>
                    <a:pt x="2853" y="4058"/>
                  </a:cubicBezTo>
                  <a:cubicBezTo>
                    <a:pt x="2867" y="4079"/>
                    <a:pt x="2900" y="4090"/>
                    <a:pt x="2939" y="4090"/>
                  </a:cubicBezTo>
                  <a:cubicBezTo>
                    <a:pt x="2960" y="4090"/>
                    <a:pt x="2984" y="4087"/>
                    <a:pt x="3007" y="4079"/>
                  </a:cubicBezTo>
                  <a:cubicBezTo>
                    <a:pt x="3028" y="4072"/>
                    <a:pt x="3102" y="4044"/>
                    <a:pt x="3095" y="3988"/>
                  </a:cubicBezTo>
                  <a:cubicBezTo>
                    <a:pt x="3077" y="3736"/>
                    <a:pt x="3386" y="3078"/>
                    <a:pt x="3771" y="2938"/>
                  </a:cubicBezTo>
                  <a:cubicBezTo>
                    <a:pt x="3963" y="2864"/>
                    <a:pt x="3956" y="2826"/>
                    <a:pt x="3939" y="2724"/>
                  </a:cubicBezTo>
                  <a:cubicBezTo>
                    <a:pt x="3921" y="2658"/>
                    <a:pt x="3921" y="2588"/>
                    <a:pt x="3935" y="2521"/>
                  </a:cubicBezTo>
                  <a:cubicBezTo>
                    <a:pt x="3970" y="2367"/>
                    <a:pt x="4107" y="2360"/>
                    <a:pt x="4180" y="2357"/>
                  </a:cubicBezTo>
                  <a:lnTo>
                    <a:pt x="4191" y="2357"/>
                  </a:lnTo>
                  <a:cubicBezTo>
                    <a:pt x="4086" y="2136"/>
                    <a:pt x="4187" y="2028"/>
                    <a:pt x="4401" y="1825"/>
                  </a:cubicBezTo>
                  <a:cubicBezTo>
                    <a:pt x="4551" y="1685"/>
                    <a:pt x="4674" y="1681"/>
                    <a:pt x="4796" y="1678"/>
                  </a:cubicBezTo>
                  <a:cubicBezTo>
                    <a:pt x="4891" y="1678"/>
                    <a:pt x="4982" y="1657"/>
                    <a:pt x="5069" y="1618"/>
                  </a:cubicBezTo>
                  <a:cubicBezTo>
                    <a:pt x="5140" y="1584"/>
                    <a:pt x="5202" y="1570"/>
                    <a:pt x="5255" y="1570"/>
                  </a:cubicBezTo>
                  <a:cubicBezTo>
                    <a:pt x="5321" y="1570"/>
                    <a:pt x="5371" y="1591"/>
                    <a:pt x="5402" y="1618"/>
                  </a:cubicBezTo>
                  <a:cubicBezTo>
                    <a:pt x="5437" y="1646"/>
                    <a:pt x="5455" y="1695"/>
                    <a:pt x="5437" y="1741"/>
                  </a:cubicBezTo>
                  <a:cubicBezTo>
                    <a:pt x="5427" y="1783"/>
                    <a:pt x="5378" y="1849"/>
                    <a:pt x="5209" y="1863"/>
                  </a:cubicBezTo>
                  <a:cubicBezTo>
                    <a:pt x="5129" y="1870"/>
                    <a:pt x="5125" y="1905"/>
                    <a:pt x="5122" y="1916"/>
                  </a:cubicBezTo>
                  <a:cubicBezTo>
                    <a:pt x="5111" y="1982"/>
                    <a:pt x="5199" y="2105"/>
                    <a:pt x="5315" y="2150"/>
                  </a:cubicBezTo>
                  <a:cubicBezTo>
                    <a:pt x="5451" y="2203"/>
                    <a:pt x="5472" y="2269"/>
                    <a:pt x="5469" y="2332"/>
                  </a:cubicBezTo>
                  <a:cubicBezTo>
                    <a:pt x="5479" y="2336"/>
                    <a:pt x="5486" y="2339"/>
                    <a:pt x="5497" y="2339"/>
                  </a:cubicBezTo>
                  <a:cubicBezTo>
                    <a:pt x="5563" y="2353"/>
                    <a:pt x="5619" y="2402"/>
                    <a:pt x="5640" y="2469"/>
                  </a:cubicBezTo>
                  <a:cubicBezTo>
                    <a:pt x="5682" y="2598"/>
                    <a:pt x="5598" y="2794"/>
                    <a:pt x="5434" y="2973"/>
                  </a:cubicBezTo>
                  <a:cubicBezTo>
                    <a:pt x="5406" y="2994"/>
                    <a:pt x="5388" y="3025"/>
                    <a:pt x="5378" y="3060"/>
                  </a:cubicBezTo>
                  <a:cubicBezTo>
                    <a:pt x="5386" y="3067"/>
                    <a:pt x="5413" y="3073"/>
                    <a:pt x="5457" y="3073"/>
                  </a:cubicBezTo>
                  <a:cubicBezTo>
                    <a:pt x="5538" y="3073"/>
                    <a:pt x="5678" y="3053"/>
                    <a:pt x="5885" y="2976"/>
                  </a:cubicBezTo>
                  <a:cubicBezTo>
                    <a:pt x="5981" y="2940"/>
                    <a:pt x="6052" y="2923"/>
                    <a:pt x="6106" y="2923"/>
                  </a:cubicBezTo>
                  <a:cubicBezTo>
                    <a:pt x="6146" y="2923"/>
                    <a:pt x="6176" y="2932"/>
                    <a:pt x="6200" y="2952"/>
                  </a:cubicBezTo>
                  <a:cubicBezTo>
                    <a:pt x="6256" y="2994"/>
                    <a:pt x="6249" y="3071"/>
                    <a:pt x="6242" y="3137"/>
                  </a:cubicBezTo>
                  <a:cubicBezTo>
                    <a:pt x="6235" y="3200"/>
                    <a:pt x="6232" y="3246"/>
                    <a:pt x="6260" y="3271"/>
                  </a:cubicBezTo>
                  <a:cubicBezTo>
                    <a:pt x="6273" y="3283"/>
                    <a:pt x="6290" y="3291"/>
                    <a:pt x="6307" y="3291"/>
                  </a:cubicBezTo>
                  <a:cubicBezTo>
                    <a:pt x="6314" y="3291"/>
                    <a:pt x="6320" y="3290"/>
                    <a:pt x="6326" y="3288"/>
                  </a:cubicBezTo>
                  <a:cubicBezTo>
                    <a:pt x="6463" y="3285"/>
                    <a:pt x="6697" y="3130"/>
                    <a:pt x="6851" y="2945"/>
                  </a:cubicBezTo>
                  <a:cubicBezTo>
                    <a:pt x="6946" y="2840"/>
                    <a:pt x="7072" y="2763"/>
                    <a:pt x="7208" y="2724"/>
                  </a:cubicBezTo>
                  <a:cubicBezTo>
                    <a:pt x="7247" y="2714"/>
                    <a:pt x="7278" y="2696"/>
                    <a:pt x="7310" y="2679"/>
                  </a:cubicBezTo>
                  <a:cubicBezTo>
                    <a:pt x="7307" y="2658"/>
                    <a:pt x="7292" y="2640"/>
                    <a:pt x="7275" y="2630"/>
                  </a:cubicBezTo>
                  <a:cubicBezTo>
                    <a:pt x="7249" y="2614"/>
                    <a:pt x="7209" y="2604"/>
                    <a:pt x="7163" y="2604"/>
                  </a:cubicBezTo>
                  <a:cubicBezTo>
                    <a:pt x="7117" y="2604"/>
                    <a:pt x="7065" y="2614"/>
                    <a:pt x="7012" y="2637"/>
                  </a:cubicBezTo>
                  <a:cubicBezTo>
                    <a:pt x="6954" y="2662"/>
                    <a:pt x="6865" y="2676"/>
                    <a:pt x="6774" y="2676"/>
                  </a:cubicBezTo>
                  <a:cubicBezTo>
                    <a:pt x="6640" y="2676"/>
                    <a:pt x="6503" y="2646"/>
                    <a:pt x="6459" y="2577"/>
                  </a:cubicBezTo>
                  <a:cubicBezTo>
                    <a:pt x="6449" y="2560"/>
                    <a:pt x="6417" y="2490"/>
                    <a:pt x="6494" y="2420"/>
                  </a:cubicBezTo>
                  <a:cubicBezTo>
                    <a:pt x="6554" y="2364"/>
                    <a:pt x="6564" y="2329"/>
                    <a:pt x="6564" y="2322"/>
                  </a:cubicBezTo>
                  <a:cubicBezTo>
                    <a:pt x="6542" y="2314"/>
                    <a:pt x="6519" y="2310"/>
                    <a:pt x="6497" y="2310"/>
                  </a:cubicBezTo>
                  <a:cubicBezTo>
                    <a:pt x="6481" y="2310"/>
                    <a:pt x="6465" y="2312"/>
                    <a:pt x="6449" y="2315"/>
                  </a:cubicBezTo>
                  <a:cubicBezTo>
                    <a:pt x="6432" y="2316"/>
                    <a:pt x="6411" y="2317"/>
                    <a:pt x="6388" y="2317"/>
                  </a:cubicBezTo>
                  <a:cubicBezTo>
                    <a:pt x="6222" y="2317"/>
                    <a:pt x="5934" y="2271"/>
                    <a:pt x="5906" y="2154"/>
                  </a:cubicBezTo>
                  <a:cubicBezTo>
                    <a:pt x="5899" y="2129"/>
                    <a:pt x="5896" y="2066"/>
                    <a:pt x="5994" y="2031"/>
                  </a:cubicBezTo>
                  <a:cubicBezTo>
                    <a:pt x="5997" y="2028"/>
                    <a:pt x="6004" y="2024"/>
                    <a:pt x="6008" y="2024"/>
                  </a:cubicBezTo>
                  <a:cubicBezTo>
                    <a:pt x="5997" y="2000"/>
                    <a:pt x="5983" y="1979"/>
                    <a:pt x="5962" y="1961"/>
                  </a:cubicBezTo>
                  <a:cubicBezTo>
                    <a:pt x="5898" y="1900"/>
                    <a:pt x="5791" y="1852"/>
                    <a:pt x="5727" y="1852"/>
                  </a:cubicBezTo>
                  <a:cubicBezTo>
                    <a:pt x="5725" y="1852"/>
                    <a:pt x="5723" y="1853"/>
                    <a:pt x="5721" y="1853"/>
                  </a:cubicBezTo>
                  <a:cubicBezTo>
                    <a:pt x="5713" y="1854"/>
                    <a:pt x="5705" y="1854"/>
                    <a:pt x="5698" y="1854"/>
                  </a:cubicBezTo>
                  <a:cubicBezTo>
                    <a:pt x="5653" y="1854"/>
                    <a:pt x="5610" y="1837"/>
                    <a:pt x="5577" y="1804"/>
                  </a:cubicBezTo>
                  <a:cubicBezTo>
                    <a:pt x="5511" y="1737"/>
                    <a:pt x="5525" y="1622"/>
                    <a:pt x="5535" y="1520"/>
                  </a:cubicBezTo>
                  <a:cubicBezTo>
                    <a:pt x="5535" y="1503"/>
                    <a:pt x="5539" y="1485"/>
                    <a:pt x="5542" y="1468"/>
                  </a:cubicBezTo>
                  <a:cubicBezTo>
                    <a:pt x="5521" y="1436"/>
                    <a:pt x="5378" y="1387"/>
                    <a:pt x="5318" y="1366"/>
                  </a:cubicBezTo>
                  <a:cubicBezTo>
                    <a:pt x="5202" y="1328"/>
                    <a:pt x="5146" y="1310"/>
                    <a:pt x="5143" y="1247"/>
                  </a:cubicBezTo>
                  <a:cubicBezTo>
                    <a:pt x="5143" y="1237"/>
                    <a:pt x="5143" y="1226"/>
                    <a:pt x="5146" y="1216"/>
                  </a:cubicBezTo>
                  <a:cubicBezTo>
                    <a:pt x="5111" y="1202"/>
                    <a:pt x="5073" y="1195"/>
                    <a:pt x="5034" y="1195"/>
                  </a:cubicBezTo>
                  <a:cubicBezTo>
                    <a:pt x="5020" y="1195"/>
                    <a:pt x="5006" y="1198"/>
                    <a:pt x="4992" y="1209"/>
                  </a:cubicBezTo>
                  <a:cubicBezTo>
                    <a:pt x="4958" y="1262"/>
                    <a:pt x="4899" y="1291"/>
                    <a:pt x="4837" y="1291"/>
                  </a:cubicBezTo>
                  <a:cubicBezTo>
                    <a:pt x="4818" y="1291"/>
                    <a:pt x="4798" y="1288"/>
                    <a:pt x="4779" y="1282"/>
                  </a:cubicBezTo>
                  <a:cubicBezTo>
                    <a:pt x="4702" y="1254"/>
                    <a:pt x="4653" y="1177"/>
                    <a:pt x="4656" y="1096"/>
                  </a:cubicBezTo>
                  <a:cubicBezTo>
                    <a:pt x="4656" y="1093"/>
                    <a:pt x="4656" y="1093"/>
                    <a:pt x="4653" y="1086"/>
                  </a:cubicBezTo>
                  <a:cubicBezTo>
                    <a:pt x="4622" y="1059"/>
                    <a:pt x="4536" y="1051"/>
                    <a:pt x="4447" y="1051"/>
                  </a:cubicBezTo>
                  <a:cubicBezTo>
                    <a:pt x="4364" y="1051"/>
                    <a:pt x="4279" y="1058"/>
                    <a:pt x="4236" y="1061"/>
                  </a:cubicBezTo>
                  <a:lnTo>
                    <a:pt x="4219" y="1061"/>
                  </a:lnTo>
                  <a:cubicBezTo>
                    <a:pt x="4214" y="1062"/>
                    <a:pt x="4209" y="1062"/>
                    <a:pt x="4205" y="1062"/>
                  </a:cubicBezTo>
                  <a:cubicBezTo>
                    <a:pt x="4084" y="1062"/>
                    <a:pt x="4057" y="928"/>
                    <a:pt x="4037" y="830"/>
                  </a:cubicBezTo>
                  <a:cubicBezTo>
                    <a:pt x="4023" y="753"/>
                    <a:pt x="4005" y="662"/>
                    <a:pt x="3956" y="624"/>
                  </a:cubicBezTo>
                  <a:cubicBezTo>
                    <a:pt x="3948" y="619"/>
                    <a:pt x="3940" y="616"/>
                    <a:pt x="3930" y="616"/>
                  </a:cubicBezTo>
                  <a:cubicBezTo>
                    <a:pt x="3888" y="616"/>
                    <a:pt x="3828" y="662"/>
                    <a:pt x="3760" y="722"/>
                  </a:cubicBezTo>
                  <a:cubicBezTo>
                    <a:pt x="3692" y="780"/>
                    <a:pt x="3627" y="834"/>
                    <a:pt x="3560" y="834"/>
                  </a:cubicBezTo>
                  <a:cubicBezTo>
                    <a:pt x="3551" y="834"/>
                    <a:pt x="3542" y="833"/>
                    <a:pt x="3533" y="830"/>
                  </a:cubicBezTo>
                  <a:cubicBezTo>
                    <a:pt x="3498" y="823"/>
                    <a:pt x="3470" y="802"/>
                    <a:pt x="3456" y="771"/>
                  </a:cubicBezTo>
                  <a:cubicBezTo>
                    <a:pt x="3428" y="701"/>
                    <a:pt x="3480" y="613"/>
                    <a:pt x="3550" y="501"/>
                  </a:cubicBezTo>
                  <a:cubicBezTo>
                    <a:pt x="3582" y="452"/>
                    <a:pt x="3606" y="403"/>
                    <a:pt x="3631" y="354"/>
                  </a:cubicBezTo>
                  <a:cubicBezTo>
                    <a:pt x="3627" y="333"/>
                    <a:pt x="3543" y="267"/>
                    <a:pt x="3396" y="221"/>
                  </a:cubicBezTo>
                  <a:cubicBezTo>
                    <a:pt x="3333" y="204"/>
                    <a:pt x="3282" y="198"/>
                    <a:pt x="3246" y="198"/>
                  </a:cubicBezTo>
                  <a:cubicBezTo>
                    <a:pt x="3210" y="198"/>
                    <a:pt x="3188" y="204"/>
                    <a:pt x="3183" y="211"/>
                  </a:cubicBezTo>
                  <a:cubicBezTo>
                    <a:pt x="3172" y="249"/>
                    <a:pt x="3137" y="277"/>
                    <a:pt x="3095" y="284"/>
                  </a:cubicBezTo>
                  <a:cubicBezTo>
                    <a:pt x="3093" y="284"/>
                    <a:pt x="3091" y="284"/>
                    <a:pt x="3090" y="284"/>
                  </a:cubicBezTo>
                  <a:cubicBezTo>
                    <a:pt x="3023" y="284"/>
                    <a:pt x="2982" y="219"/>
                    <a:pt x="2927" y="134"/>
                  </a:cubicBezTo>
                  <a:cubicBezTo>
                    <a:pt x="2899" y="85"/>
                    <a:pt x="2864" y="43"/>
                    <a:pt x="2829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024" name="Google Shape;8024;p105"/>
            <p:cNvSpPr/>
            <p:nvPr/>
          </p:nvSpPr>
          <p:spPr>
            <a:xfrm>
              <a:off x="2248883" y="1404961"/>
              <a:ext cx="4331" cy="1914"/>
            </a:xfrm>
            <a:custGeom>
              <a:avLst/>
              <a:gdLst/>
              <a:ahLst/>
              <a:cxnLst/>
              <a:rect l="l" t="t" r="r" b="b"/>
              <a:pathLst>
                <a:path w="319" h="141" extrusionOk="0">
                  <a:moveTo>
                    <a:pt x="0" y="140"/>
                  </a:moveTo>
                  <a:cubicBezTo>
                    <a:pt x="81" y="49"/>
                    <a:pt x="200" y="0"/>
                    <a:pt x="319" y="7"/>
                  </a:cubicBezTo>
                  <a:cubicBezTo>
                    <a:pt x="200" y="0"/>
                    <a:pt x="81" y="49"/>
                    <a:pt x="0" y="14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025" name="Google Shape;8025;p105"/>
            <p:cNvSpPr/>
            <p:nvPr/>
          </p:nvSpPr>
          <p:spPr>
            <a:xfrm>
              <a:off x="2202543" y="1417887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026" name="Google Shape;8026;p105"/>
            <p:cNvSpPr/>
            <p:nvPr/>
          </p:nvSpPr>
          <p:spPr>
            <a:xfrm>
              <a:off x="2202258" y="141826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027" name="Google Shape;8027;p105"/>
            <p:cNvSpPr/>
            <p:nvPr/>
          </p:nvSpPr>
          <p:spPr>
            <a:xfrm>
              <a:off x="2264334" y="1413800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028" name="Google Shape;8028;p105"/>
            <p:cNvSpPr/>
            <p:nvPr/>
          </p:nvSpPr>
          <p:spPr>
            <a:xfrm>
              <a:off x="2201688" y="1419082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029" name="Google Shape;8029;p105"/>
            <p:cNvSpPr/>
            <p:nvPr/>
          </p:nvSpPr>
          <p:spPr>
            <a:xfrm>
              <a:off x="2201973" y="141864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030" name="Google Shape;8030;p105"/>
            <p:cNvSpPr/>
            <p:nvPr/>
          </p:nvSpPr>
          <p:spPr>
            <a:xfrm>
              <a:off x="2206480" y="141604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031" name="Google Shape;8031;p105"/>
            <p:cNvSpPr/>
            <p:nvPr/>
          </p:nvSpPr>
          <p:spPr>
            <a:xfrm>
              <a:off x="2202923" y="141756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032" name="Google Shape;8032;p105"/>
            <p:cNvSpPr/>
            <p:nvPr/>
          </p:nvSpPr>
          <p:spPr>
            <a:xfrm>
              <a:off x="2203249" y="141722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033" name="Google Shape;8033;p105"/>
            <p:cNvSpPr/>
            <p:nvPr/>
          </p:nvSpPr>
          <p:spPr>
            <a:xfrm>
              <a:off x="2205625" y="141608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034" name="Google Shape;8034;p105"/>
            <p:cNvSpPr/>
            <p:nvPr/>
          </p:nvSpPr>
          <p:spPr>
            <a:xfrm>
              <a:off x="2206060" y="141604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035" name="Google Shape;8035;p105"/>
            <p:cNvSpPr/>
            <p:nvPr/>
          </p:nvSpPr>
          <p:spPr>
            <a:xfrm>
              <a:off x="2264334" y="1414520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7"/>
                    <a:pt x="0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036" name="Google Shape;8036;p105"/>
            <p:cNvSpPr/>
            <p:nvPr/>
          </p:nvSpPr>
          <p:spPr>
            <a:xfrm>
              <a:off x="2204104" y="141670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037" name="Google Shape;8037;p105"/>
            <p:cNvSpPr/>
            <p:nvPr/>
          </p:nvSpPr>
          <p:spPr>
            <a:xfrm>
              <a:off x="2264334" y="1413135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038" name="Google Shape;8038;p105"/>
            <p:cNvSpPr/>
            <p:nvPr/>
          </p:nvSpPr>
          <p:spPr>
            <a:xfrm>
              <a:off x="2204865" y="141627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039" name="Google Shape;8039;p105"/>
            <p:cNvSpPr/>
            <p:nvPr/>
          </p:nvSpPr>
          <p:spPr>
            <a:xfrm>
              <a:off x="2204485" y="1416461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040" name="Google Shape;8040;p105"/>
            <p:cNvSpPr/>
            <p:nvPr/>
          </p:nvSpPr>
          <p:spPr>
            <a:xfrm>
              <a:off x="2205245" y="1416176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041" name="Google Shape;8041;p105"/>
            <p:cNvSpPr/>
            <p:nvPr/>
          </p:nvSpPr>
          <p:spPr>
            <a:xfrm>
              <a:off x="2199162" y="141893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042" name="Google Shape;8042;p105"/>
            <p:cNvSpPr/>
            <p:nvPr/>
          </p:nvSpPr>
          <p:spPr>
            <a:xfrm>
              <a:off x="2198823" y="141902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043" name="Google Shape;8043;p105"/>
            <p:cNvSpPr/>
            <p:nvPr/>
          </p:nvSpPr>
          <p:spPr>
            <a:xfrm>
              <a:off x="2150921" y="1464471"/>
              <a:ext cx="4331" cy="8527"/>
            </a:xfrm>
            <a:custGeom>
              <a:avLst/>
              <a:gdLst/>
              <a:ahLst/>
              <a:cxnLst/>
              <a:rect l="l" t="t" r="r" b="b"/>
              <a:pathLst>
                <a:path w="319" h="628" extrusionOk="0">
                  <a:moveTo>
                    <a:pt x="319" y="0"/>
                  </a:moveTo>
                  <a:cubicBezTo>
                    <a:pt x="298" y="193"/>
                    <a:pt x="154" y="414"/>
                    <a:pt x="0" y="627"/>
                  </a:cubicBezTo>
                  <a:cubicBezTo>
                    <a:pt x="154" y="414"/>
                    <a:pt x="298" y="193"/>
                    <a:pt x="319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044" name="Google Shape;8044;p105"/>
            <p:cNvSpPr/>
            <p:nvPr/>
          </p:nvSpPr>
          <p:spPr>
            <a:xfrm>
              <a:off x="2200248" y="1418837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045" name="Google Shape;8045;p105"/>
            <p:cNvSpPr/>
            <p:nvPr/>
          </p:nvSpPr>
          <p:spPr>
            <a:xfrm>
              <a:off x="2199488" y="141883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046" name="Google Shape;8046;p105"/>
            <p:cNvSpPr/>
            <p:nvPr/>
          </p:nvSpPr>
          <p:spPr>
            <a:xfrm>
              <a:off x="2136556" y="1531015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8"/>
                    <a:pt x="4" y="18"/>
                    <a:pt x="4" y="25"/>
                  </a:cubicBezTo>
                  <a:cubicBezTo>
                    <a:pt x="4" y="18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047" name="Google Shape;8047;p105"/>
            <p:cNvSpPr/>
            <p:nvPr/>
          </p:nvSpPr>
          <p:spPr>
            <a:xfrm>
              <a:off x="2201158" y="1419082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048" name="Google Shape;8048;p105"/>
            <p:cNvSpPr/>
            <p:nvPr/>
          </p:nvSpPr>
          <p:spPr>
            <a:xfrm>
              <a:off x="2188422" y="1425300"/>
              <a:ext cx="4290" cy="1208"/>
            </a:xfrm>
            <a:custGeom>
              <a:avLst/>
              <a:gdLst/>
              <a:ahLst/>
              <a:cxnLst/>
              <a:rect l="l" t="t" r="r" b="b"/>
              <a:pathLst>
                <a:path w="316" h="89" extrusionOk="0">
                  <a:moveTo>
                    <a:pt x="0" y="11"/>
                  </a:moveTo>
                  <a:cubicBezTo>
                    <a:pt x="105" y="8"/>
                    <a:pt x="214" y="1"/>
                    <a:pt x="315" y="88"/>
                  </a:cubicBezTo>
                  <a:cubicBezTo>
                    <a:pt x="214" y="1"/>
                    <a:pt x="105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049" name="Google Shape;8049;p105"/>
            <p:cNvSpPr/>
            <p:nvPr/>
          </p:nvSpPr>
          <p:spPr>
            <a:xfrm>
              <a:off x="2199828" y="14188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050" name="Google Shape;8050;p105"/>
            <p:cNvSpPr/>
            <p:nvPr/>
          </p:nvSpPr>
          <p:spPr>
            <a:xfrm>
              <a:off x="2200683" y="141893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051" name="Google Shape;8051;p105"/>
            <p:cNvSpPr/>
            <p:nvPr/>
          </p:nvSpPr>
          <p:spPr>
            <a:xfrm>
              <a:off x="2133705" y="154057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052" name="Google Shape;8052;p105"/>
            <p:cNvSpPr/>
            <p:nvPr/>
          </p:nvSpPr>
          <p:spPr>
            <a:xfrm>
              <a:off x="2134275" y="1540668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053" name="Google Shape;8053;p105"/>
            <p:cNvSpPr/>
            <p:nvPr/>
          </p:nvSpPr>
          <p:spPr>
            <a:xfrm>
              <a:off x="3024851" y="1777922"/>
              <a:ext cx="15655" cy="12165"/>
            </a:xfrm>
            <a:custGeom>
              <a:avLst/>
              <a:gdLst/>
              <a:ahLst/>
              <a:cxnLst/>
              <a:rect l="l" t="t" r="r" b="b"/>
              <a:pathLst>
                <a:path w="1153" h="896" extrusionOk="0">
                  <a:moveTo>
                    <a:pt x="939" y="0"/>
                  </a:moveTo>
                  <a:cubicBezTo>
                    <a:pt x="840" y="0"/>
                    <a:pt x="749" y="35"/>
                    <a:pt x="732" y="83"/>
                  </a:cubicBezTo>
                  <a:cubicBezTo>
                    <a:pt x="673" y="244"/>
                    <a:pt x="533" y="248"/>
                    <a:pt x="386" y="251"/>
                  </a:cubicBezTo>
                  <a:cubicBezTo>
                    <a:pt x="312" y="255"/>
                    <a:pt x="239" y="258"/>
                    <a:pt x="165" y="272"/>
                  </a:cubicBezTo>
                  <a:cubicBezTo>
                    <a:pt x="74" y="290"/>
                    <a:pt x="22" y="433"/>
                    <a:pt x="11" y="570"/>
                  </a:cubicBezTo>
                  <a:cubicBezTo>
                    <a:pt x="1" y="731"/>
                    <a:pt x="46" y="857"/>
                    <a:pt x="92" y="871"/>
                  </a:cubicBezTo>
                  <a:cubicBezTo>
                    <a:pt x="140" y="887"/>
                    <a:pt x="177" y="895"/>
                    <a:pt x="205" y="895"/>
                  </a:cubicBezTo>
                  <a:cubicBezTo>
                    <a:pt x="224" y="895"/>
                    <a:pt x="240" y="892"/>
                    <a:pt x="253" y="885"/>
                  </a:cubicBezTo>
                  <a:cubicBezTo>
                    <a:pt x="288" y="857"/>
                    <a:pt x="309" y="818"/>
                    <a:pt x="316" y="773"/>
                  </a:cubicBezTo>
                  <a:cubicBezTo>
                    <a:pt x="340" y="675"/>
                    <a:pt x="410" y="591"/>
                    <a:pt x="505" y="552"/>
                  </a:cubicBezTo>
                  <a:cubicBezTo>
                    <a:pt x="564" y="524"/>
                    <a:pt x="628" y="510"/>
                    <a:pt x="692" y="510"/>
                  </a:cubicBezTo>
                  <a:cubicBezTo>
                    <a:pt x="755" y="510"/>
                    <a:pt x="818" y="524"/>
                    <a:pt x="876" y="552"/>
                  </a:cubicBezTo>
                  <a:cubicBezTo>
                    <a:pt x="879" y="554"/>
                    <a:pt x="887" y="557"/>
                    <a:pt x="900" y="557"/>
                  </a:cubicBezTo>
                  <a:cubicBezTo>
                    <a:pt x="913" y="557"/>
                    <a:pt x="930" y="554"/>
                    <a:pt x="953" y="542"/>
                  </a:cubicBezTo>
                  <a:cubicBezTo>
                    <a:pt x="1058" y="475"/>
                    <a:pt x="1152" y="279"/>
                    <a:pt x="1152" y="125"/>
                  </a:cubicBezTo>
                  <a:cubicBezTo>
                    <a:pt x="1152" y="41"/>
                    <a:pt x="1051" y="13"/>
                    <a:pt x="1009" y="6"/>
                  </a:cubicBezTo>
                  <a:cubicBezTo>
                    <a:pt x="986" y="2"/>
                    <a:pt x="962" y="0"/>
                    <a:pt x="939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054" name="Google Shape;8054;p105"/>
            <p:cNvSpPr/>
            <p:nvPr/>
          </p:nvSpPr>
          <p:spPr>
            <a:xfrm>
              <a:off x="3003846" y="1783461"/>
              <a:ext cx="16795" cy="20366"/>
            </a:xfrm>
            <a:custGeom>
              <a:avLst/>
              <a:gdLst/>
              <a:ahLst/>
              <a:cxnLst/>
              <a:rect l="l" t="t" r="r" b="b"/>
              <a:pathLst>
                <a:path w="1237" h="1500" extrusionOk="0">
                  <a:moveTo>
                    <a:pt x="635" y="0"/>
                  </a:moveTo>
                  <a:cubicBezTo>
                    <a:pt x="574" y="0"/>
                    <a:pt x="441" y="49"/>
                    <a:pt x="266" y="176"/>
                  </a:cubicBezTo>
                  <a:lnTo>
                    <a:pt x="200" y="221"/>
                  </a:lnTo>
                  <a:cubicBezTo>
                    <a:pt x="4" y="365"/>
                    <a:pt x="0" y="372"/>
                    <a:pt x="60" y="477"/>
                  </a:cubicBezTo>
                  <a:cubicBezTo>
                    <a:pt x="63" y="487"/>
                    <a:pt x="84" y="522"/>
                    <a:pt x="102" y="522"/>
                  </a:cubicBezTo>
                  <a:cubicBezTo>
                    <a:pt x="133" y="519"/>
                    <a:pt x="203" y="449"/>
                    <a:pt x="245" y="326"/>
                  </a:cubicBezTo>
                  <a:cubicBezTo>
                    <a:pt x="270" y="263"/>
                    <a:pt x="308" y="246"/>
                    <a:pt x="333" y="242"/>
                  </a:cubicBezTo>
                  <a:lnTo>
                    <a:pt x="347" y="242"/>
                  </a:lnTo>
                  <a:cubicBezTo>
                    <a:pt x="382" y="246"/>
                    <a:pt x="413" y="263"/>
                    <a:pt x="434" y="295"/>
                  </a:cubicBezTo>
                  <a:cubicBezTo>
                    <a:pt x="511" y="407"/>
                    <a:pt x="557" y="708"/>
                    <a:pt x="448" y="928"/>
                  </a:cubicBezTo>
                  <a:cubicBezTo>
                    <a:pt x="371" y="1093"/>
                    <a:pt x="385" y="1289"/>
                    <a:pt x="483" y="1439"/>
                  </a:cubicBezTo>
                  <a:cubicBezTo>
                    <a:pt x="503" y="1465"/>
                    <a:pt x="537" y="1500"/>
                    <a:pt x="575" y="1500"/>
                  </a:cubicBezTo>
                  <a:cubicBezTo>
                    <a:pt x="578" y="1500"/>
                    <a:pt x="581" y="1500"/>
                    <a:pt x="585" y="1499"/>
                  </a:cubicBezTo>
                  <a:cubicBezTo>
                    <a:pt x="648" y="1485"/>
                    <a:pt x="774" y="1254"/>
                    <a:pt x="868" y="1082"/>
                  </a:cubicBezTo>
                  <a:cubicBezTo>
                    <a:pt x="952" y="914"/>
                    <a:pt x="1050" y="753"/>
                    <a:pt x="1163" y="599"/>
                  </a:cubicBezTo>
                  <a:cubicBezTo>
                    <a:pt x="1236" y="505"/>
                    <a:pt x="1233" y="477"/>
                    <a:pt x="1233" y="477"/>
                  </a:cubicBezTo>
                  <a:cubicBezTo>
                    <a:pt x="1215" y="466"/>
                    <a:pt x="1198" y="456"/>
                    <a:pt x="1180" y="452"/>
                  </a:cubicBezTo>
                  <a:cubicBezTo>
                    <a:pt x="1124" y="428"/>
                    <a:pt x="1033" y="393"/>
                    <a:pt x="1033" y="284"/>
                  </a:cubicBezTo>
                  <a:cubicBezTo>
                    <a:pt x="1033" y="253"/>
                    <a:pt x="970" y="228"/>
                    <a:pt x="889" y="200"/>
                  </a:cubicBezTo>
                  <a:cubicBezTo>
                    <a:pt x="795" y="169"/>
                    <a:pt x="676" y="130"/>
                    <a:pt x="662" y="18"/>
                  </a:cubicBezTo>
                  <a:cubicBezTo>
                    <a:pt x="662" y="8"/>
                    <a:pt x="658" y="4"/>
                    <a:pt x="658" y="4"/>
                  </a:cubicBezTo>
                  <a:cubicBezTo>
                    <a:pt x="653" y="2"/>
                    <a:pt x="645" y="0"/>
                    <a:pt x="635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055" name="Google Shape;8055;p105"/>
            <p:cNvSpPr/>
            <p:nvPr/>
          </p:nvSpPr>
          <p:spPr>
            <a:xfrm>
              <a:off x="3013581" y="1718520"/>
              <a:ext cx="82443" cy="64127"/>
            </a:xfrm>
            <a:custGeom>
              <a:avLst/>
              <a:gdLst/>
              <a:ahLst/>
              <a:cxnLst/>
              <a:rect l="l" t="t" r="r" b="b"/>
              <a:pathLst>
                <a:path w="6072" h="4723" extrusionOk="0">
                  <a:moveTo>
                    <a:pt x="5648" y="0"/>
                  </a:moveTo>
                  <a:cubicBezTo>
                    <a:pt x="5557" y="0"/>
                    <a:pt x="5329" y="141"/>
                    <a:pt x="5228" y="204"/>
                  </a:cubicBezTo>
                  <a:cubicBezTo>
                    <a:pt x="5172" y="243"/>
                    <a:pt x="5119" y="275"/>
                    <a:pt x="5084" y="292"/>
                  </a:cubicBezTo>
                  <a:cubicBezTo>
                    <a:pt x="5028" y="320"/>
                    <a:pt x="4955" y="464"/>
                    <a:pt x="4937" y="632"/>
                  </a:cubicBezTo>
                  <a:cubicBezTo>
                    <a:pt x="4923" y="761"/>
                    <a:pt x="4948" y="870"/>
                    <a:pt x="5000" y="912"/>
                  </a:cubicBezTo>
                  <a:cubicBezTo>
                    <a:pt x="5140" y="1027"/>
                    <a:pt x="5025" y="1181"/>
                    <a:pt x="4923" y="1321"/>
                  </a:cubicBezTo>
                  <a:cubicBezTo>
                    <a:pt x="4839" y="1433"/>
                    <a:pt x="4741" y="1563"/>
                    <a:pt x="4748" y="1685"/>
                  </a:cubicBezTo>
                  <a:cubicBezTo>
                    <a:pt x="4759" y="1895"/>
                    <a:pt x="4640" y="1990"/>
                    <a:pt x="4545" y="2063"/>
                  </a:cubicBezTo>
                  <a:cubicBezTo>
                    <a:pt x="4478" y="2116"/>
                    <a:pt x="4422" y="2161"/>
                    <a:pt x="4405" y="2238"/>
                  </a:cubicBezTo>
                  <a:cubicBezTo>
                    <a:pt x="4370" y="2407"/>
                    <a:pt x="4265" y="2456"/>
                    <a:pt x="4142" y="2512"/>
                  </a:cubicBezTo>
                  <a:cubicBezTo>
                    <a:pt x="4051" y="2554"/>
                    <a:pt x="3964" y="2603"/>
                    <a:pt x="3880" y="2666"/>
                  </a:cubicBezTo>
                  <a:cubicBezTo>
                    <a:pt x="3786" y="2738"/>
                    <a:pt x="3707" y="2761"/>
                    <a:pt x="3645" y="2761"/>
                  </a:cubicBezTo>
                  <a:cubicBezTo>
                    <a:pt x="3574" y="2761"/>
                    <a:pt x="3524" y="2732"/>
                    <a:pt x="3498" y="2711"/>
                  </a:cubicBezTo>
                  <a:cubicBezTo>
                    <a:pt x="3428" y="2652"/>
                    <a:pt x="3393" y="2564"/>
                    <a:pt x="3407" y="2477"/>
                  </a:cubicBezTo>
                  <a:lnTo>
                    <a:pt x="3407" y="2477"/>
                  </a:lnTo>
                  <a:cubicBezTo>
                    <a:pt x="3355" y="2501"/>
                    <a:pt x="3309" y="2536"/>
                    <a:pt x="3271" y="2578"/>
                  </a:cubicBezTo>
                  <a:cubicBezTo>
                    <a:pt x="3190" y="2655"/>
                    <a:pt x="3148" y="2760"/>
                    <a:pt x="3148" y="2869"/>
                  </a:cubicBezTo>
                  <a:cubicBezTo>
                    <a:pt x="3159" y="3100"/>
                    <a:pt x="2991" y="3219"/>
                    <a:pt x="2882" y="3296"/>
                  </a:cubicBezTo>
                  <a:cubicBezTo>
                    <a:pt x="2847" y="3320"/>
                    <a:pt x="2795" y="3355"/>
                    <a:pt x="2791" y="3373"/>
                  </a:cubicBezTo>
                  <a:cubicBezTo>
                    <a:pt x="2791" y="3376"/>
                    <a:pt x="2795" y="3380"/>
                    <a:pt x="2795" y="3383"/>
                  </a:cubicBezTo>
                  <a:cubicBezTo>
                    <a:pt x="2837" y="3436"/>
                    <a:pt x="2833" y="3509"/>
                    <a:pt x="2791" y="3562"/>
                  </a:cubicBezTo>
                  <a:cubicBezTo>
                    <a:pt x="2735" y="3631"/>
                    <a:pt x="2614" y="3670"/>
                    <a:pt x="2515" y="3670"/>
                  </a:cubicBezTo>
                  <a:cubicBezTo>
                    <a:pt x="2477" y="3670"/>
                    <a:pt x="2443" y="3664"/>
                    <a:pt x="2416" y="3653"/>
                  </a:cubicBezTo>
                  <a:cubicBezTo>
                    <a:pt x="2364" y="3635"/>
                    <a:pt x="2329" y="3583"/>
                    <a:pt x="2336" y="3527"/>
                  </a:cubicBezTo>
                  <a:cubicBezTo>
                    <a:pt x="2331" y="3525"/>
                    <a:pt x="2320" y="3523"/>
                    <a:pt x="2301" y="3523"/>
                  </a:cubicBezTo>
                  <a:cubicBezTo>
                    <a:pt x="2242" y="3523"/>
                    <a:pt x="2098" y="3545"/>
                    <a:pt x="1762" y="3677"/>
                  </a:cubicBezTo>
                  <a:cubicBezTo>
                    <a:pt x="1678" y="3710"/>
                    <a:pt x="1601" y="3721"/>
                    <a:pt x="1529" y="3721"/>
                  </a:cubicBezTo>
                  <a:cubicBezTo>
                    <a:pt x="1431" y="3721"/>
                    <a:pt x="1343" y="3699"/>
                    <a:pt x="1268" y="3681"/>
                  </a:cubicBezTo>
                  <a:cubicBezTo>
                    <a:pt x="1201" y="3664"/>
                    <a:pt x="1150" y="3653"/>
                    <a:pt x="1107" y="3653"/>
                  </a:cubicBezTo>
                  <a:cubicBezTo>
                    <a:pt x="1058" y="3653"/>
                    <a:pt x="1019" y="3668"/>
                    <a:pt x="978" y="3709"/>
                  </a:cubicBezTo>
                  <a:lnTo>
                    <a:pt x="939" y="3747"/>
                  </a:lnTo>
                  <a:cubicBezTo>
                    <a:pt x="715" y="3971"/>
                    <a:pt x="379" y="4311"/>
                    <a:pt x="102" y="4360"/>
                  </a:cubicBezTo>
                  <a:cubicBezTo>
                    <a:pt x="32" y="4374"/>
                    <a:pt x="1" y="4405"/>
                    <a:pt x="4" y="4458"/>
                  </a:cubicBezTo>
                  <a:cubicBezTo>
                    <a:pt x="8" y="4500"/>
                    <a:pt x="29" y="4535"/>
                    <a:pt x="64" y="4556"/>
                  </a:cubicBezTo>
                  <a:cubicBezTo>
                    <a:pt x="162" y="4507"/>
                    <a:pt x="281" y="4500"/>
                    <a:pt x="386" y="4497"/>
                  </a:cubicBezTo>
                  <a:cubicBezTo>
                    <a:pt x="488" y="4490"/>
                    <a:pt x="600" y="4486"/>
                    <a:pt x="638" y="4430"/>
                  </a:cubicBezTo>
                  <a:cubicBezTo>
                    <a:pt x="764" y="4237"/>
                    <a:pt x="1639" y="4076"/>
                    <a:pt x="2063" y="4062"/>
                  </a:cubicBezTo>
                  <a:lnTo>
                    <a:pt x="2108" y="4062"/>
                  </a:lnTo>
                  <a:cubicBezTo>
                    <a:pt x="2252" y="4062"/>
                    <a:pt x="2336" y="4087"/>
                    <a:pt x="2381" y="4146"/>
                  </a:cubicBezTo>
                  <a:cubicBezTo>
                    <a:pt x="2438" y="4216"/>
                    <a:pt x="2409" y="4307"/>
                    <a:pt x="2385" y="4398"/>
                  </a:cubicBezTo>
                  <a:cubicBezTo>
                    <a:pt x="2364" y="4465"/>
                    <a:pt x="2353" y="4535"/>
                    <a:pt x="2357" y="4605"/>
                  </a:cubicBezTo>
                  <a:cubicBezTo>
                    <a:pt x="2360" y="4658"/>
                    <a:pt x="2395" y="4700"/>
                    <a:pt x="2448" y="4714"/>
                  </a:cubicBezTo>
                  <a:cubicBezTo>
                    <a:pt x="2467" y="4719"/>
                    <a:pt x="2490" y="4722"/>
                    <a:pt x="2514" y="4722"/>
                  </a:cubicBezTo>
                  <a:cubicBezTo>
                    <a:pt x="2627" y="4722"/>
                    <a:pt x="2783" y="4662"/>
                    <a:pt x="2889" y="4539"/>
                  </a:cubicBezTo>
                  <a:cubicBezTo>
                    <a:pt x="2945" y="4472"/>
                    <a:pt x="3012" y="4409"/>
                    <a:pt x="3082" y="4356"/>
                  </a:cubicBezTo>
                  <a:cubicBezTo>
                    <a:pt x="3103" y="4339"/>
                    <a:pt x="3120" y="4325"/>
                    <a:pt x="3138" y="4304"/>
                  </a:cubicBezTo>
                  <a:cubicBezTo>
                    <a:pt x="3124" y="4286"/>
                    <a:pt x="3110" y="4272"/>
                    <a:pt x="3092" y="4258"/>
                  </a:cubicBezTo>
                  <a:cubicBezTo>
                    <a:pt x="2987" y="4174"/>
                    <a:pt x="2994" y="4094"/>
                    <a:pt x="3005" y="4062"/>
                  </a:cubicBezTo>
                  <a:cubicBezTo>
                    <a:pt x="3019" y="4010"/>
                    <a:pt x="3061" y="3971"/>
                    <a:pt x="3117" y="3964"/>
                  </a:cubicBezTo>
                  <a:cubicBezTo>
                    <a:pt x="3125" y="3963"/>
                    <a:pt x="3133" y="3962"/>
                    <a:pt x="3142" y="3962"/>
                  </a:cubicBezTo>
                  <a:cubicBezTo>
                    <a:pt x="3204" y="3962"/>
                    <a:pt x="3287" y="3996"/>
                    <a:pt x="3348" y="4090"/>
                  </a:cubicBezTo>
                  <a:cubicBezTo>
                    <a:pt x="3397" y="4160"/>
                    <a:pt x="3502" y="4206"/>
                    <a:pt x="3614" y="4206"/>
                  </a:cubicBezTo>
                  <a:lnTo>
                    <a:pt x="3621" y="4206"/>
                  </a:lnTo>
                  <a:cubicBezTo>
                    <a:pt x="3624" y="4206"/>
                    <a:pt x="3627" y="4206"/>
                    <a:pt x="3631" y="4206"/>
                  </a:cubicBezTo>
                  <a:cubicBezTo>
                    <a:pt x="3753" y="4206"/>
                    <a:pt x="3868" y="4144"/>
                    <a:pt x="3936" y="4045"/>
                  </a:cubicBezTo>
                  <a:cubicBezTo>
                    <a:pt x="3985" y="3961"/>
                    <a:pt x="4034" y="3919"/>
                    <a:pt x="4090" y="3912"/>
                  </a:cubicBezTo>
                  <a:cubicBezTo>
                    <a:pt x="4097" y="3911"/>
                    <a:pt x="4105" y="3910"/>
                    <a:pt x="4111" y="3910"/>
                  </a:cubicBezTo>
                  <a:cubicBezTo>
                    <a:pt x="4170" y="3910"/>
                    <a:pt x="4214" y="3947"/>
                    <a:pt x="4254" y="3982"/>
                  </a:cubicBezTo>
                  <a:cubicBezTo>
                    <a:pt x="4298" y="4018"/>
                    <a:pt x="4338" y="4049"/>
                    <a:pt x="4381" y="4049"/>
                  </a:cubicBezTo>
                  <a:cubicBezTo>
                    <a:pt x="4383" y="4049"/>
                    <a:pt x="4385" y="4049"/>
                    <a:pt x="4387" y="4048"/>
                  </a:cubicBezTo>
                  <a:cubicBezTo>
                    <a:pt x="4461" y="4041"/>
                    <a:pt x="4542" y="3891"/>
                    <a:pt x="4584" y="3810"/>
                  </a:cubicBezTo>
                  <a:cubicBezTo>
                    <a:pt x="4621" y="3738"/>
                    <a:pt x="4648" y="3686"/>
                    <a:pt x="4696" y="3686"/>
                  </a:cubicBezTo>
                  <a:cubicBezTo>
                    <a:pt x="4701" y="3686"/>
                    <a:pt x="4707" y="3686"/>
                    <a:pt x="4713" y="3688"/>
                  </a:cubicBezTo>
                  <a:cubicBezTo>
                    <a:pt x="4773" y="3698"/>
                    <a:pt x="4780" y="3761"/>
                    <a:pt x="4780" y="3782"/>
                  </a:cubicBezTo>
                  <a:cubicBezTo>
                    <a:pt x="4780" y="3803"/>
                    <a:pt x="4794" y="3821"/>
                    <a:pt x="4815" y="3828"/>
                  </a:cubicBezTo>
                  <a:cubicBezTo>
                    <a:pt x="4828" y="3832"/>
                    <a:pt x="4843" y="3835"/>
                    <a:pt x="4860" y="3835"/>
                  </a:cubicBezTo>
                  <a:cubicBezTo>
                    <a:pt x="4948" y="3835"/>
                    <a:pt x="5083" y="3775"/>
                    <a:pt x="5186" y="3663"/>
                  </a:cubicBezTo>
                  <a:cubicBezTo>
                    <a:pt x="5273" y="3569"/>
                    <a:pt x="5266" y="3425"/>
                    <a:pt x="5263" y="3275"/>
                  </a:cubicBezTo>
                  <a:cubicBezTo>
                    <a:pt x="5259" y="3142"/>
                    <a:pt x="5252" y="3002"/>
                    <a:pt x="5322" y="2897"/>
                  </a:cubicBezTo>
                  <a:cubicBezTo>
                    <a:pt x="5448" y="2708"/>
                    <a:pt x="5564" y="2337"/>
                    <a:pt x="5448" y="2123"/>
                  </a:cubicBezTo>
                  <a:cubicBezTo>
                    <a:pt x="5329" y="1895"/>
                    <a:pt x="5560" y="1738"/>
                    <a:pt x="5763" y="1598"/>
                  </a:cubicBezTo>
                  <a:cubicBezTo>
                    <a:pt x="5833" y="1552"/>
                    <a:pt x="5900" y="1500"/>
                    <a:pt x="5963" y="1447"/>
                  </a:cubicBezTo>
                  <a:cubicBezTo>
                    <a:pt x="6071" y="1349"/>
                    <a:pt x="5917" y="866"/>
                    <a:pt x="5816" y="548"/>
                  </a:cubicBezTo>
                  <a:cubicBezTo>
                    <a:pt x="5749" y="334"/>
                    <a:pt x="5690" y="152"/>
                    <a:pt x="5683" y="43"/>
                  </a:cubicBezTo>
                  <a:cubicBezTo>
                    <a:pt x="5683" y="26"/>
                    <a:pt x="5679" y="8"/>
                    <a:pt x="5672" y="5"/>
                  </a:cubicBezTo>
                  <a:cubicBezTo>
                    <a:pt x="5666" y="2"/>
                    <a:pt x="5658" y="0"/>
                    <a:pt x="5648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056" name="Google Shape;8056;p105"/>
            <p:cNvSpPr/>
            <p:nvPr/>
          </p:nvSpPr>
          <p:spPr>
            <a:xfrm>
              <a:off x="3080939" y="1680503"/>
              <a:ext cx="45973" cy="34283"/>
            </a:xfrm>
            <a:custGeom>
              <a:avLst/>
              <a:gdLst/>
              <a:ahLst/>
              <a:cxnLst/>
              <a:rect l="l" t="t" r="r" b="b"/>
              <a:pathLst>
                <a:path w="3386" h="2525" extrusionOk="0">
                  <a:moveTo>
                    <a:pt x="1100" y="1"/>
                  </a:moveTo>
                  <a:cubicBezTo>
                    <a:pt x="1058" y="4"/>
                    <a:pt x="1019" y="29"/>
                    <a:pt x="1002" y="71"/>
                  </a:cubicBezTo>
                  <a:cubicBezTo>
                    <a:pt x="984" y="109"/>
                    <a:pt x="991" y="158"/>
                    <a:pt x="1023" y="190"/>
                  </a:cubicBezTo>
                  <a:cubicBezTo>
                    <a:pt x="1142" y="344"/>
                    <a:pt x="1100" y="449"/>
                    <a:pt x="1058" y="550"/>
                  </a:cubicBezTo>
                  <a:cubicBezTo>
                    <a:pt x="1023" y="627"/>
                    <a:pt x="1005" y="711"/>
                    <a:pt x="1002" y="795"/>
                  </a:cubicBezTo>
                  <a:cubicBezTo>
                    <a:pt x="1005" y="914"/>
                    <a:pt x="967" y="1030"/>
                    <a:pt x="890" y="1121"/>
                  </a:cubicBezTo>
                  <a:cubicBezTo>
                    <a:pt x="851" y="1174"/>
                    <a:pt x="830" y="1205"/>
                    <a:pt x="841" y="1268"/>
                  </a:cubicBezTo>
                  <a:cubicBezTo>
                    <a:pt x="851" y="1321"/>
                    <a:pt x="841" y="1373"/>
                    <a:pt x="809" y="1415"/>
                  </a:cubicBezTo>
                  <a:cubicBezTo>
                    <a:pt x="743" y="1503"/>
                    <a:pt x="603" y="1513"/>
                    <a:pt x="466" y="1524"/>
                  </a:cubicBezTo>
                  <a:cubicBezTo>
                    <a:pt x="421" y="1527"/>
                    <a:pt x="375" y="1531"/>
                    <a:pt x="333" y="1538"/>
                  </a:cubicBezTo>
                  <a:cubicBezTo>
                    <a:pt x="295" y="1545"/>
                    <a:pt x="295" y="1548"/>
                    <a:pt x="295" y="1608"/>
                  </a:cubicBezTo>
                  <a:cubicBezTo>
                    <a:pt x="295" y="1678"/>
                    <a:pt x="295" y="1797"/>
                    <a:pt x="137" y="1863"/>
                  </a:cubicBezTo>
                  <a:cubicBezTo>
                    <a:pt x="53" y="1898"/>
                    <a:pt x="4" y="1947"/>
                    <a:pt x="1" y="1993"/>
                  </a:cubicBezTo>
                  <a:cubicBezTo>
                    <a:pt x="1" y="2024"/>
                    <a:pt x="18" y="2056"/>
                    <a:pt x="50" y="2070"/>
                  </a:cubicBezTo>
                  <a:cubicBezTo>
                    <a:pt x="186" y="2147"/>
                    <a:pt x="137" y="2332"/>
                    <a:pt x="99" y="2483"/>
                  </a:cubicBezTo>
                  <a:lnTo>
                    <a:pt x="88" y="2525"/>
                  </a:lnTo>
                  <a:cubicBezTo>
                    <a:pt x="144" y="2486"/>
                    <a:pt x="197" y="2441"/>
                    <a:pt x="242" y="2388"/>
                  </a:cubicBezTo>
                  <a:cubicBezTo>
                    <a:pt x="292" y="2331"/>
                    <a:pt x="346" y="2314"/>
                    <a:pt x="393" y="2314"/>
                  </a:cubicBezTo>
                  <a:cubicBezTo>
                    <a:pt x="439" y="2314"/>
                    <a:pt x="479" y="2329"/>
                    <a:pt x="508" y="2339"/>
                  </a:cubicBezTo>
                  <a:lnTo>
                    <a:pt x="519" y="2343"/>
                  </a:lnTo>
                  <a:cubicBezTo>
                    <a:pt x="508" y="2304"/>
                    <a:pt x="445" y="2259"/>
                    <a:pt x="386" y="2217"/>
                  </a:cubicBezTo>
                  <a:cubicBezTo>
                    <a:pt x="291" y="2150"/>
                    <a:pt x="183" y="2077"/>
                    <a:pt x="193" y="1958"/>
                  </a:cubicBezTo>
                  <a:cubicBezTo>
                    <a:pt x="197" y="1919"/>
                    <a:pt x="214" y="1884"/>
                    <a:pt x="246" y="1860"/>
                  </a:cubicBezTo>
                  <a:cubicBezTo>
                    <a:pt x="270" y="1842"/>
                    <a:pt x="299" y="1835"/>
                    <a:pt x="330" y="1835"/>
                  </a:cubicBezTo>
                  <a:cubicBezTo>
                    <a:pt x="365" y="1835"/>
                    <a:pt x="404" y="1843"/>
                    <a:pt x="445" y="1853"/>
                  </a:cubicBezTo>
                  <a:cubicBezTo>
                    <a:pt x="490" y="1863"/>
                    <a:pt x="541" y="1877"/>
                    <a:pt x="591" y="1877"/>
                  </a:cubicBezTo>
                  <a:cubicBezTo>
                    <a:pt x="623" y="1877"/>
                    <a:pt x="655" y="1871"/>
                    <a:pt x="683" y="1856"/>
                  </a:cubicBezTo>
                  <a:cubicBezTo>
                    <a:pt x="747" y="1824"/>
                    <a:pt x="826" y="1810"/>
                    <a:pt x="913" y="1810"/>
                  </a:cubicBezTo>
                  <a:cubicBezTo>
                    <a:pt x="1133" y="1810"/>
                    <a:pt x="1399" y="1904"/>
                    <a:pt x="1579" y="2059"/>
                  </a:cubicBezTo>
                  <a:cubicBezTo>
                    <a:pt x="1695" y="2159"/>
                    <a:pt x="1741" y="2164"/>
                    <a:pt x="1752" y="2164"/>
                  </a:cubicBezTo>
                  <a:cubicBezTo>
                    <a:pt x="1753" y="2164"/>
                    <a:pt x="1754" y="2164"/>
                    <a:pt x="1755" y="2164"/>
                  </a:cubicBezTo>
                  <a:cubicBezTo>
                    <a:pt x="1769" y="2157"/>
                    <a:pt x="1800" y="2126"/>
                    <a:pt x="1828" y="1968"/>
                  </a:cubicBezTo>
                  <a:cubicBezTo>
                    <a:pt x="1884" y="1657"/>
                    <a:pt x="2308" y="1545"/>
                    <a:pt x="2682" y="1545"/>
                  </a:cubicBezTo>
                  <a:cubicBezTo>
                    <a:pt x="2885" y="1545"/>
                    <a:pt x="2955" y="1489"/>
                    <a:pt x="2966" y="1457"/>
                  </a:cubicBezTo>
                  <a:cubicBezTo>
                    <a:pt x="2973" y="1436"/>
                    <a:pt x="2955" y="1415"/>
                    <a:pt x="2938" y="1401"/>
                  </a:cubicBezTo>
                  <a:cubicBezTo>
                    <a:pt x="2913" y="1384"/>
                    <a:pt x="2899" y="1359"/>
                    <a:pt x="2896" y="1331"/>
                  </a:cubicBezTo>
                  <a:cubicBezTo>
                    <a:pt x="2892" y="1247"/>
                    <a:pt x="2987" y="1156"/>
                    <a:pt x="3221" y="953"/>
                  </a:cubicBezTo>
                  <a:cubicBezTo>
                    <a:pt x="3270" y="914"/>
                    <a:pt x="3330" y="858"/>
                    <a:pt x="3386" y="809"/>
                  </a:cubicBezTo>
                  <a:lnTo>
                    <a:pt x="3386" y="809"/>
                  </a:lnTo>
                  <a:cubicBezTo>
                    <a:pt x="3305" y="861"/>
                    <a:pt x="3214" y="913"/>
                    <a:pt x="3136" y="913"/>
                  </a:cubicBezTo>
                  <a:cubicBezTo>
                    <a:pt x="3091" y="913"/>
                    <a:pt x="3051" y="896"/>
                    <a:pt x="3018" y="855"/>
                  </a:cubicBezTo>
                  <a:cubicBezTo>
                    <a:pt x="3007" y="839"/>
                    <a:pt x="2993" y="831"/>
                    <a:pt x="2974" y="831"/>
                  </a:cubicBezTo>
                  <a:cubicBezTo>
                    <a:pt x="2942" y="831"/>
                    <a:pt x="2894" y="853"/>
                    <a:pt x="2808" y="897"/>
                  </a:cubicBezTo>
                  <a:cubicBezTo>
                    <a:pt x="2721" y="946"/>
                    <a:pt x="2630" y="981"/>
                    <a:pt x="2535" y="1006"/>
                  </a:cubicBezTo>
                  <a:cubicBezTo>
                    <a:pt x="2523" y="1008"/>
                    <a:pt x="2510" y="1009"/>
                    <a:pt x="2497" y="1009"/>
                  </a:cubicBezTo>
                  <a:cubicBezTo>
                    <a:pt x="2177" y="1009"/>
                    <a:pt x="1443" y="364"/>
                    <a:pt x="1271" y="106"/>
                  </a:cubicBezTo>
                  <a:cubicBezTo>
                    <a:pt x="1240" y="46"/>
                    <a:pt x="1180" y="4"/>
                    <a:pt x="1114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057" name="Google Shape;8057;p105"/>
            <p:cNvSpPr/>
            <p:nvPr/>
          </p:nvSpPr>
          <p:spPr>
            <a:xfrm>
              <a:off x="2932062" y="1853304"/>
              <a:ext cx="13143" cy="22009"/>
            </a:xfrm>
            <a:custGeom>
              <a:avLst/>
              <a:gdLst/>
              <a:ahLst/>
              <a:cxnLst/>
              <a:rect l="l" t="t" r="r" b="b"/>
              <a:pathLst>
                <a:path w="968" h="1621" extrusionOk="0">
                  <a:moveTo>
                    <a:pt x="864" y="0"/>
                  </a:moveTo>
                  <a:cubicBezTo>
                    <a:pt x="846" y="0"/>
                    <a:pt x="827" y="2"/>
                    <a:pt x="806" y="6"/>
                  </a:cubicBezTo>
                  <a:cubicBezTo>
                    <a:pt x="586" y="48"/>
                    <a:pt x="222" y="311"/>
                    <a:pt x="95" y="770"/>
                  </a:cubicBezTo>
                  <a:cubicBezTo>
                    <a:pt x="1" y="1120"/>
                    <a:pt x="92" y="1354"/>
                    <a:pt x="159" y="1463"/>
                  </a:cubicBezTo>
                  <a:cubicBezTo>
                    <a:pt x="194" y="1526"/>
                    <a:pt x="243" y="1578"/>
                    <a:pt x="302" y="1620"/>
                  </a:cubicBezTo>
                  <a:cubicBezTo>
                    <a:pt x="435" y="1477"/>
                    <a:pt x="880" y="577"/>
                    <a:pt x="950" y="164"/>
                  </a:cubicBezTo>
                  <a:cubicBezTo>
                    <a:pt x="967" y="55"/>
                    <a:pt x="950" y="31"/>
                    <a:pt x="950" y="31"/>
                  </a:cubicBezTo>
                  <a:cubicBezTo>
                    <a:pt x="935" y="11"/>
                    <a:pt x="905" y="0"/>
                    <a:pt x="864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058" name="Google Shape;8058;p105"/>
            <p:cNvSpPr/>
            <p:nvPr/>
          </p:nvSpPr>
          <p:spPr>
            <a:xfrm>
              <a:off x="2597485" y="1601971"/>
              <a:ext cx="442776" cy="287924"/>
            </a:xfrm>
            <a:custGeom>
              <a:avLst/>
              <a:gdLst/>
              <a:ahLst/>
              <a:cxnLst/>
              <a:rect l="l" t="t" r="r" b="b"/>
              <a:pathLst>
                <a:path w="32611" h="21206" extrusionOk="0">
                  <a:moveTo>
                    <a:pt x="26155" y="1"/>
                  </a:moveTo>
                  <a:cubicBezTo>
                    <a:pt x="25990" y="1"/>
                    <a:pt x="25773" y="38"/>
                    <a:pt x="25641" y="61"/>
                  </a:cubicBezTo>
                  <a:cubicBezTo>
                    <a:pt x="25585" y="71"/>
                    <a:pt x="25550" y="78"/>
                    <a:pt x="25529" y="82"/>
                  </a:cubicBezTo>
                  <a:lnTo>
                    <a:pt x="25508" y="82"/>
                  </a:lnTo>
                  <a:cubicBezTo>
                    <a:pt x="25501" y="82"/>
                    <a:pt x="25487" y="82"/>
                    <a:pt x="25466" y="78"/>
                  </a:cubicBezTo>
                  <a:cubicBezTo>
                    <a:pt x="25435" y="76"/>
                    <a:pt x="25392" y="72"/>
                    <a:pt x="25341" y="72"/>
                  </a:cubicBezTo>
                  <a:cubicBezTo>
                    <a:pt x="25198" y="72"/>
                    <a:pt x="24996" y="103"/>
                    <a:pt x="24867" y="281"/>
                  </a:cubicBezTo>
                  <a:cubicBezTo>
                    <a:pt x="24787" y="386"/>
                    <a:pt x="24772" y="435"/>
                    <a:pt x="24769" y="456"/>
                  </a:cubicBezTo>
                  <a:cubicBezTo>
                    <a:pt x="24769" y="456"/>
                    <a:pt x="24769" y="460"/>
                    <a:pt x="24769" y="463"/>
                  </a:cubicBezTo>
                  <a:cubicBezTo>
                    <a:pt x="24786" y="466"/>
                    <a:pt x="24805" y="468"/>
                    <a:pt x="24824" y="468"/>
                  </a:cubicBezTo>
                  <a:cubicBezTo>
                    <a:pt x="24831" y="468"/>
                    <a:pt x="24839" y="468"/>
                    <a:pt x="24846" y="467"/>
                  </a:cubicBezTo>
                  <a:lnTo>
                    <a:pt x="24860" y="467"/>
                  </a:lnTo>
                  <a:cubicBezTo>
                    <a:pt x="24997" y="467"/>
                    <a:pt x="25049" y="681"/>
                    <a:pt x="25088" y="912"/>
                  </a:cubicBezTo>
                  <a:cubicBezTo>
                    <a:pt x="25088" y="919"/>
                    <a:pt x="25088" y="929"/>
                    <a:pt x="25088" y="940"/>
                  </a:cubicBezTo>
                  <a:cubicBezTo>
                    <a:pt x="25084" y="1055"/>
                    <a:pt x="24937" y="1185"/>
                    <a:pt x="24843" y="1237"/>
                  </a:cubicBezTo>
                  <a:cubicBezTo>
                    <a:pt x="24829" y="1244"/>
                    <a:pt x="24818" y="1251"/>
                    <a:pt x="24804" y="1258"/>
                  </a:cubicBezTo>
                  <a:cubicBezTo>
                    <a:pt x="24744" y="1290"/>
                    <a:pt x="24534" y="1608"/>
                    <a:pt x="24503" y="1731"/>
                  </a:cubicBezTo>
                  <a:cubicBezTo>
                    <a:pt x="24489" y="1780"/>
                    <a:pt x="24468" y="1825"/>
                    <a:pt x="24440" y="1867"/>
                  </a:cubicBezTo>
                  <a:cubicBezTo>
                    <a:pt x="24422" y="1902"/>
                    <a:pt x="24401" y="1934"/>
                    <a:pt x="24380" y="1972"/>
                  </a:cubicBezTo>
                  <a:cubicBezTo>
                    <a:pt x="24335" y="2042"/>
                    <a:pt x="24296" y="2116"/>
                    <a:pt x="24261" y="2193"/>
                  </a:cubicBezTo>
                  <a:cubicBezTo>
                    <a:pt x="24247" y="2214"/>
                    <a:pt x="24244" y="2238"/>
                    <a:pt x="24244" y="2263"/>
                  </a:cubicBezTo>
                  <a:cubicBezTo>
                    <a:pt x="24258" y="2315"/>
                    <a:pt x="24247" y="2375"/>
                    <a:pt x="24216" y="2420"/>
                  </a:cubicBezTo>
                  <a:cubicBezTo>
                    <a:pt x="24149" y="2508"/>
                    <a:pt x="24055" y="2571"/>
                    <a:pt x="23946" y="2588"/>
                  </a:cubicBezTo>
                  <a:cubicBezTo>
                    <a:pt x="23894" y="2595"/>
                    <a:pt x="23757" y="2680"/>
                    <a:pt x="23656" y="2743"/>
                  </a:cubicBezTo>
                  <a:cubicBezTo>
                    <a:pt x="23589" y="2788"/>
                    <a:pt x="23516" y="2827"/>
                    <a:pt x="23442" y="2862"/>
                  </a:cubicBezTo>
                  <a:cubicBezTo>
                    <a:pt x="23421" y="2869"/>
                    <a:pt x="23388" y="2872"/>
                    <a:pt x="23349" y="2872"/>
                  </a:cubicBezTo>
                  <a:cubicBezTo>
                    <a:pt x="23235" y="2872"/>
                    <a:pt x="23063" y="2842"/>
                    <a:pt x="22945" y="2785"/>
                  </a:cubicBezTo>
                  <a:cubicBezTo>
                    <a:pt x="22893" y="2764"/>
                    <a:pt x="22854" y="2725"/>
                    <a:pt x="22826" y="2680"/>
                  </a:cubicBezTo>
                  <a:cubicBezTo>
                    <a:pt x="22826" y="2676"/>
                    <a:pt x="22823" y="2673"/>
                    <a:pt x="22823" y="2673"/>
                  </a:cubicBezTo>
                  <a:cubicBezTo>
                    <a:pt x="22816" y="2662"/>
                    <a:pt x="22809" y="2655"/>
                    <a:pt x="22805" y="2652"/>
                  </a:cubicBezTo>
                  <a:lnTo>
                    <a:pt x="22399" y="3457"/>
                  </a:lnTo>
                  <a:lnTo>
                    <a:pt x="22360" y="3772"/>
                  </a:lnTo>
                  <a:lnTo>
                    <a:pt x="22318" y="3782"/>
                  </a:lnTo>
                  <a:cubicBezTo>
                    <a:pt x="22283" y="3793"/>
                    <a:pt x="22227" y="3821"/>
                    <a:pt x="22220" y="3849"/>
                  </a:cubicBezTo>
                  <a:cubicBezTo>
                    <a:pt x="22213" y="3873"/>
                    <a:pt x="22234" y="3912"/>
                    <a:pt x="22276" y="3954"/>
                  </a:cubicBezTo>
                  <a:cubicBezTo>
                    <a:pt x="22340" y="4017"/>
                    <a:pt x="22378" y="4039"/>
                    <a:pt x="22419" y="4039"/>
                  </a:cubicBezTo>
                  <a:cubicBezTo>
                    <a:pt x="22447" y="4039"/>
                    <a:pt x="22476" y="4029"/>
                    <a:pt x="22514" y="4017"/>
                  </a:cubicBezTo>
                  <a:cubicBezTo>
                    <a:pt x="22605" y="3985"/>
                    <a:pt x="22700" y="3971"/>
                    <a:pt x="22795" y="3971"/>
                  </a:cubicBezTo>
                  <a:cubicBezTo>
                    <a:pt x="22921" y="3975"/>
                    <a:pt x="23047" y="4006"/>
                    <a:pt x="23159" y="4069"/>
                  </a:cubicBezTo>
                  <a:cubicBezTo>
                    <a:pt x="23187" y="4087"/>
                    <a:pt x="23218" y="4097"/>
                    <a:pt x="23250" y="4104"/>
                  </a:cubicBezTo>
                  <a:cubicBezTo>
                    <a:pt x="23257" y="4097"/>
                    <a:pt x="23260" y="4090"/>
                    <a:pt x="23260" y="4083"/>
                  </a:cubicBezTo>
                  <a:cubicBezTo>
                    <a:pt x="23313" y="3964"/>
                    <a:pt x="23425" y="3880"/>
                    <a:pt x="23554" y="3859"/>
                  </a:cubicBezTo>
                  <a:cubicBezTo>
                    <a:pt x="23574" y="3856"/>
                    <a:pt x="23593" y="3855"/>
                    <a:pt x="23612" y="3855"/>
                  </a:cubicBezTo>
                  <a:cubicBezTo>
                    <a:pt x="23724" y="3855"/>
                    <a:pt x="23829" y="3906"/>
                    <a:pt x="23901" y="3996"/>
                  </a:cubicBezTo>
                  <a:cubicBezTo>
                    <a:pt x="23915" y="4013"/>
                    <a:pt x="23932" y="4034"/>
                    <a:pt x="23953" y="4052"/>
                  </a:cubicBezTo>
                  <a:cubicBezTo>
                    <a:pt x="23992" y="4090"/>
                    <a:pt x="24034" y="4129"/>
                    <a:pt x="24083" y="4167"/>
                  </a:cubicBezTo>
                  <a:lnTo>
                    <a:pt x="24146" y="4220"/>
                  </a:lnTo>
                  <a:lnTo>
                    <a:pt x="24188" y="4255"/>
                  </a:lnTo>
                  <a:cubicBezTo>
                    <a:pt x="24475" y="4496"/>
                    <a:pt x="24646" y="4650"/>
                    <a:pt x="24618" y="4791"/>
                  </a:cubicBezTo>
                  <a:cubicBezTo>
                    <a:pt x="24608" y="4850"/>
                    <a:pt x="24573" y="4899"/>
                    <a:pt x="24520" y="4927"/>
                  </a:cubicBezTo>
                  <a:cubicBezTo>
                    <a:pt x="24463" y="4961"/>
                    <a:pt x="24390" y="4972"/>
                    <a:pt x="24317" y="4972"/>
                  </a:cubicBezTo>
                  <a:cubicBezTo>
                    <a:pt x="24167" y="4972"/>
                    <a:pt x="24013" y="4924"/>
                    <a:pt x="23971" y="4910"/>
                  </a:cubicBezTo>
                  <a:cubicBezTo>
                    <a:pt x="23949" y="4903"/>
                    <a:pt x="23926" y="4900"/>
                    <a:pt x="23901" y="4900"/>
                  </a:cubicBezTo>
                  <a:cubicBezTo>
                    <a:pt x="23845" y="4900"/>
                    <a:pt x="23782" y="4915"/>
                    <a:pt x="23719" y="4934"/>
                  </a:cubicBezTo>
                  <a:cubicBezTo>
                    <a:pt x="23680" y="4948"/>
                    <a:pt x="23642" y="4962"/>
                    <a:pt x="23603" y="4976"/>
                  </a:cubicBezTo>
                  <a:cubicBezTo>
                    <a:pt x="23498" y="5015"/>
                    <a:pt x="23386" y="5057"/>
                    <a:pt x="23288" y="5057"/>
                  </a:cubicBezTo>
                  <a:cubicBezTo>
                    <a:pt x="23284" y="5057"/>
                    <a:pt x="23280" y="5056"/>
                    <a:pt x="23276" y="5056"/>
                  </a:cubicBezTo>
                  <a:cubicBezTo>
                    <a:pt x="23046" y="5056"/>
                    <a:pt x="22827" y="5154"/>
                    <a:pt x="22665" y="5319"/>
                  </a:cubicBezTo>
                  <a:cubicBezTo>
                    <a:pt x="22605" y="5379"/>
                    <a:pt x="22556" y="5445"/>
                    <a:pt x="22518" y="5519"/>
                  </a:cubicBezTo>
                  <a:cubicBezTo>
                    <a:pt x="22441" y="5648"/>
                    <a:pt x="22371" y="5767"/>
                    <a:pt x="22133" y="5795"/>
                  </a:cubicBezTo>
                  <a:cubicBezTo>
                    <a:pt x="22077" y="5802"/>
                    <a:pt x="22024" y="5806"/>
                    <a:pt x="21979" y="5809"/>
                  </a:cubicBezTo>
                  <a:cubicBezTo>
                    <a:pt x="21814" y="5823"/>
                    <a:pt x="21699" y="5830"/>
                    <a:pt x="21534" y="5914"/>
                  </a:cubicBezTo>
                  <a:cubicBezTo>
                    <a:pt x="21471" y="5949"/>
                    <a:pt x="21412" y="5988"/>
                    <a:pt x="21352" y="6030"/>
                  </a:cubicBezTo>
                  <a:cubicBezTo>
                    <a:pt x="21191" y="6140"/>
                    <a:pt x="21004" y="6197"/>
                    <a:pt x="20815" y="6197"/>
                  </a:cubicBezTo>
                  <a:cubicBezTo>
                    <a:pt x="20675" y="6197"/>
                    <a:pt x="20535" y="6166"/>
                    <a:pt x="20403" y="6103"/>
                  </a:cubicBezTo>
                  <a:cubicBezTo>
                    <a:pt x="20379" y="6091"/>
                    <a:pt x="20306" y="6059"/>
                    <a:pt x="20222" y="6059"/>
                  </a:cubicBezTo>
                  <a:cubicBezTo>
                    <a:pt x="20135" y="6059"/>
                    <a:pt x="20035" y="6093"/>
                    <a:pt x="19962" y="6219"/>
                  </a:cubicBezTo>
                  <a:cubicBezTo>
                    <a:pt x="19910" y="6313"/>
                    <a:pt x="19941" y="6373"/>
                    <a:pt x="20004" y="6478"/>
                  </a:cubicBezTo>
                  <a:cubicBezTo>
                    <a:pt x="20060" y="6565"/>
                    <a:pt x="20130" y="6677"/>
                    <a:pt x="20109" y="6828"/>
                  </a:cubicBezTo>
                  <a:cubicBezTo>
                    <a:pt x="20088" y="7017"/>
                    <a:pt x="19948" y="7080"/>
                    <a:pt x="19798" y="7147"/>
                  </a:cubicBezTo>
                  <a:cubicBezTo>
                    <a:pt x="19658" y="7199"/>
                    <a:pt x="19528" y="7283"/>
                    <a:pt x="19427" y="7392"/>
                  </a:cubicBezTo>
                  <a:cubicBezTo>
                    <a:pt x="19167" y="7683"/>
                    <a:pt x="18755" y="7843"/>
                    <a:pt x="18473" y="7843"/>
                  </a:cubicBezTo>
                  <a:cubicBezTo>
                    <a:pt x="18440" y="7843"/>
                    <a:pt x="18409" y="7841"/>
                    <a:pt x="18380" y="7836"/>
                  </a:cubicBezTo>
                  <a:cubicBezTo>
                    <a:pt x="18345" y="7833"/>
                    <a:pt x="18303" y="7826"/>
                    <a:pt x="18257" y="7815"/>
                  </a:cubicBezTo>
                  <a:cubicBezTo>
                    <a:pt x="18118" y="7793"/>
                    <a:pt x="17929" y="7760"/>
                    <a:pt x="17727" y="7760"/>
                  </a:cubicBezTo>
                  <a:cubicBezTo>
                    <a:pt x="17549" y="7760"/>
                    <a:pt x="17360" y="7786"/>
                    <a:pt x="17186" y="7868"/>
                  </a:cubicBezTo>
                  <a:cubicBezTo>
                    <a:pt x="17011" y="7952"/>
                    <a:pt x="16843" y="8046"/>
                    <a:pt x="16682" y="8158"/>
                  </a:cubicBezTo>
                  <a:lnTo>
                    <a:pt x="16623" y="8193"/>
                  </a:lnTo>
                  <a:lnTo>
                    <a:pt x="16609" y="8204"/>
                  </a:lnTo>
                  <a:lnTo>
                    <a:pt x="16556" y="8239"/>
                  </a:lnTo>
                  <a:lnTo>
                    <a:pt x="16546" y="8242"/>
                  </a:lnTo>
                  <a:lnTo>
                    <a:pt x="16493" y="8274"/>
                  </a:lnTo>
                  <a:lnTo>
                    <a:pt x="16486" y="8277"/>
                  </a:lnTo>
                  <a:cubicBezTo>
                    <a:pt x="16469" y="8288"/>
                    <a:pt x="16451" y="8298"/>
                    <a:pt x="16433" y="8309"/>
                  </a:cubicBezTo>
                  <a:cubicBezTo>
                    <a:pt x="16402" y="8326"/>
                    <a:pt x="16367" y="8340"/>
                    <a:pt x="16332" y="8351"/>
                  </a:cubicBezTo>
                  <a:lnTo>
                    <a:pt x="16328" y="8351"/>
                  </a:lnTo>
                  <a:cubicBezTo>
                    <a:pt x="16314" y="8354"/>
                    <a:pt x="16300" y="8358"/>
                    <a:pt x="16283" y="8361"/>
                  </a:cubicBezTo>
                  <a:lnTo>
                    <a:pt x="16279" y="8361"/>
                  </a:lnTo>
                  <a:cubicBezTo>
                    <a:pt x="16265" y="8365"/>
                    <a:pt x="16251" y="8365"/>
                    <a:pt x="16237" y="8365"/>
                  </a:cubicBezTo>
                  <a:lnTo>
                    <a:pt x="16234" y="8365"/>
                  </a:lnTo>
                  <a:cubicBezTo>
                    <a:pt x="16220" y="8365"/>
                    <a:pt x="16206" y="8365"/>
                    <a:pt x="16195" y="8361"/>
                  </a:cubicBezTo>
                  <a:cubicBezTo>
                    <a:pt x="16118" y="8344"/>
                    <a:pt x="16048" y="8298"/>
                    <a:pt x="15999" y="8239"/>
                  </a:cubicBezTo>
                  <a:cubicBezTo>
                    <a:pt x="15955" y="8189"/>
                    <a:pt x="15917" y="8150"/>
                    <a:pt x="15844" y="8150"/>
                  </a:cubicBezTo>
                  <a:cubicBezTo>
                    <a:pt x="15836" y="8150"/>
                    <a:pt x="15827" y="8150"/>
                    <a:pt x="15817" y="8151"/>
                  </a:cubicBezTo>
                  <a:lnTo>
                    <a:pt x="15793" y="8151"/>
                  </a:lnTo>
                  <a:cubicBezTo>
                    <a:pt x="15765" y="8155"/>
                    <a:pt x="15740" y="8158"/>
                    <a:pt x="15716" y="8158"/>
                  </a:cubicBezTo>
                  <a:cubicBezTo>
                    <a:pt x="15700" y="8159"/>
                    <a:pt x="15684" y="8160"/>
                    <a:pt x="15669" y="8160"/>
                  </a:cubicBezTo>
                  <a:cubicBezTo>
                    <a:pt x="15495" y="8160"/>
                    <a:pt x="15372" y="8106"/>
                    <a:pt x="15240" y="8032"/>
                  </a:cubicBezTo>
                  <a:lnTo>
                    <a:pt x="15187" y="8001"/>
                  </a:lnTo>
                  <a:cubicBezTo>
                    <a:pt x="15151" y="7978"/>
                    <a:pt x="15118" y="7972"/>
                    <a:pt x="15081" y="7972"/>
                  </a:cubicBezTo>
                  <a:cubicBezTo>
                    <a:pt x="15060" y="7972"/>
                    <a:pt x="15037" y="7974"/>
                    <a:pt x="15012" y="7976"/>
                  </a:cubicBezTo>
                  <a:cubicBezTo>
                    <a:pt x="14986" y="7980"/>
                    <a:pt x="14960" y="7982"/>
                    <a:pt x="14935" y="7982"/>
                  </a:cubicBezTo>
                  <a:cubicBezTo>
                    <a:pt x="14807" y="7982"/>
                    <a:pt x="14684" y="7939"/>
                    <a:pt x="14585" y="7857"/>
                  </a:cubicBezTo>
                  <a:cubicBezTo>
                    <a:pt x="14389" y="7710"/>
                    <a:pt x="14070" y="7689"/>
                    <a:pt x="13839" y="7675"/>
                  </a:cubicBezTo>
                  <a:cubicBezTo>
                    <a:pt x="13755" y="7672"/>
                    <a:pt x="13685" y="7668"/>
                    <a:pt x="13629" y="7658"/>
                  </a:cubicBezTo>
                  <a:cubicBezTo>
                    <a:pt x="13528" y="7640"/>
                    <a:pt x="13265" y="7640"/>
                    <a:pt x="13017" y="7640"/>
                  </a:cubicBezTo>
                  <a:cubicBezTo>
                    <a:pt x="12751" y="7640"/>
                    <a:pt x="12474" y="7640"/>
                    <a:pt x="12327" y="7623"/>
                  </a:cubicBezTo>
                  <a:cubicBezTo>
                    <a:pt x="12274" y="7617"/>
                    <a:pt x="12221" y="7615"/>
                    <a:pt x="12167" y="7615"/>
                  </a:cubicBezTo>
                  <a:cubicBezTo>
                    <a:pt x="12113" y="7615"/>
                    <a:pt x="12059" y="7617"/>
                    <a:pt x="12005" y="7623"/>
                  </a:cubicBezTo>
                  <a:lnTo>
                    <a:pt x="11931" y="7626"/>
                  </a:lnTo>
                  <a:cubicBezTo>
                    <a:pt x="11900" y="7628"/>
                    <a:pt x="11869" y="7628"/>
                    <a:pt x="11840" y="7628"/>
                  </a:cubicBezTo>
                  <a:cubicBezTo>
                    <a:pt x="11714" y="7628"/>
                    <a:pt x="11615" y="7611"/>
                    <a:pt x="11578" y="7528"/>
                  </a:cubicBezTo>
                  <a:cubicBezTo>
                    <a:pt x="11574" y="7521"/>
                    <a:pt x="11571" y="7514"/>
                    <a:pt x="11571" y="7504"/>
                  </a:cubicBezTo>
                  <a:cubicBezTo>
                    <a:pt x="11550" y="7451"/>
                    <a:pt x="11518" y="7406"/>
                    <a:pt x="11476" y="7364"/>
                  </a:cubicBezTo>
                  <a:cubicBezTo>
                    <a:pt x="11368" y="7245"/>
                    <a:pt x="11291" y="7098"/>
                    <a:pt x="11252" y="6940"/>
                  </a:cubicBezTo>
                  <a:cubicBezTo>
                    <a:pt x="11182" y="6625"/>
                    <a:pt x="11007" y="6555"/>
                    <a:pt x="10881" y="6530"/>
                  </a:cubicBezTo>
                  <a:cubicBezTo>
                    <a:pt x="10790" y="6509"/>
                    <a:pt x="10710" y="6453"/>
                    <a:pt x="10657" y="6380"/>
                  </a:cubicBezTo>
                  <a:cubicBezTo>
                    <a:pt x="10612" y="6327"/>
                    <a:pt x="10580" y="6292"/>
                    <a:pt x="10531" y="6285"/>
                  </a:cubicBezTo>
                  <a:cubicBezTo>
                    <a:pt x="10482" y="6278"/>
                    <a:pt x="10447" y="6240"/>
                    <a:pt x="10409" y="6194"/>
                  </a:cubicBezTo>
                  <a:cubicBezTo>
                    <a:pt x="10346" y="6124"/>
                    <a:pt x="10265" y="6037"/>
                    <a:pt x="10132" y="6037"/>
                  </a:cubicBezTo>
                  <a:cubicBezTo>
                    <a:pt x="9939" y="6037"/>
                    <a:pt x="8994" y="5949"/>
                    <a:pt x="8844" y="5704"/>
                  </a:cubicBezTo>
                  <a:cubicBezTo>
                    <a:pt x="8749" y="5550"/>
                    <a:pt x="8826" y="5452"/>
                    <a:pt x="8882" y="5379"/>
                  </a:cubicBezTo>
                  <a:cubicBezTo>
                    <a:pt x="8924" y="5330"/>
                    <a:pt x="8956" y="5284"/>
                    <a:pt x="8956" y="5221"/>
                  </a:cubicBezTo>
                  <a:cubicBezTo>
                    <a:pt x="8959" y="5134"/>
                    <a:pt x="8973" y="5046"/>
                    <a:pt x="8998" y="4959"/>
                  </a:cubicBezTo>
                  <a:cubicBezTo>
                    <a:pt x="9015" y="4875"/>
                    <a:pt x="9043" y="4749"/>
                    <a:pt x="9015" y="4724"/>
                  </a:cubicBezTo>
                  <a:cubicBezTo>
                    <a:pt x="8917" y="4647"/>
                    <a:pt x="8725" y="4454"/>
                    <a:pt x="8700" y="4269"/>
                  </a:cubicBezTo>
                  <a:cubicBezTo>
                    <a:pt x="8683" y="4143"/>
                    <a:pt x="8441" y="3954"/>
                    <a:pt x="8291" y="3943"/>
                  </a:cubicBezTo>
                  <a:cubicBezTo>
                    <a:pt x="8087" y="3929"/>
                    <a:pt x="7930" y="3807"/>
                    <a:pt x="7758" y="3660"/>
                  </a:cubicBezTo>
                  <a:cubicBezTo>
                    <a:pt x="7723" y="3628"/>
                    <a:pt x="7681" y="3600"/>
                    <a:pt x="7643" y="3576"/>
                  </a:cubicBezTo>
                  <a:cubicBezTo>
                    <a:pt x="7517" y="3495"/>
                    <a:pt x="7401" y="3422"/>
                    <a:pt x="7345" y="3117"/>
                  </a:cubicBezTo>
                  <a:cubicBezTo>
                    <a:pt x="7345" y="3110"/>
                    <a:pt x="7342" y="3107"/>
                    <a:pt x="7342" y="3100"/>
                  </a:cubicBezTo>
                  <a:lnTo>
                    <a:pt x="7286" y="3089"/>
                  </a:lnTo>
                  <a:cubicBezTo>
                    <a:pt x="7258" y="3082"/>
                    <a:pt x="7230" y="3079"/>
                    <a:pt x="7205" y="3075"/>
                  </a:cubicBezTo>
                  <a:lnTo>
                    <a:pt x="7184" y="3075"/>
                  </a:lnTo>
                  <a:cubicBezTo>
                    <a:pt x="7174" y="3075"/>
                    <a:pt x="7167" y="3072"/>
                    <a:pt x="7156" y="3072"/>
                  </a:cubicBezTo>
                  <a:cubicBezTo>
                    <a:pt x="7149" y="3068"/>
                    <a:pt x="7139" y="3068"/>
                    <a:pt x="7132" y="3065"/>
                  </a:cubicBezTo>
                  <a:lnTo>
                    <a:pt x="7128" y="3065"/>
                  </a:lnTo>
                  <a:cubicBezTo>
                    <a:pt x="7121" y="3061"/>
                    <a:pt x="7114" y="3058"/>
                    <a:pt x="7107" y="3054"/>
                  </a:cubicBezTo>
                  <a:lnTo>
                    <a:pt x="7100" y="3054"/>
                  </a:lnTo>
                  <a:lnTo>
                    <a:pt x="7083" y="3044"/>
                  </a:lnTo>
                  <a:lnTo>
                    <a:pt x="7072" y="3040"/>
                  </a:lnTo>
                  <a:lnTo>
                    <a:pt x="7065" y="3033"/>
                  </a:lnTo>
                  <a:cubicBezTo>
                    <a:pt x="7065" y="3037"/>
                    <a:pt x="7062" y="3040"/>
                    <a:pt x="7058" y="3044"/>
                  </a:cubicBezTo>
                  <a:cubicBezTo>
                    <a:pt x="7051" y="3058"/>
                    <a:pt x="7041" y="3072"/>
                    <a:pt x="7034" y="3082"/>
                  </a:cubicBezTo>
                  <a:lnTo>
                    <a:pt x="7023" y="3100"/>
                  </a:lnTo>
                  <a:cubicBezTo>
                    <a:pt x="7013" y="3114"/>
                    <a:pt x="6999" y="3131"/>
                    <a:pt x="6988" y="3145"/>
                  </a:cubicBezTo>
                  <a:cubicBezTo>
                    <a:pt x="6946" y="3198"/>
                    <a:pt x="6915" y="3236"/>
                    <a:pt x="6915" y="3278"/>
                  </a:cubicBezTo>
                  <a:cubicBezTo>
                    <a:pt x="6915" y="3446"/>
                    <a:pt x="6838" y="3646"/>
                    <a:pt x="6617" y="3646"/>
                  </a:cubicBezTo>
                  <a:cubicBezTo>
                    <a:pt x="6488" y="3646"/>
                    <a:pt x="6334" y="3737"/>
                    <a:pt x="6323" y="3996"/>
                  </a:cubicBezTo>
                  <a:cubicBezTo>
                    <a:pt x="6316" y="4080"/>
                    <a:pt x="6337" y="4167"/>
                    <a:pt x="6383" y="4244"/>
                  </a:cubicBezTo>
                  <a:cubicBezTo>
                    <a:pt x="6414" y="4304"/>
                    <a:pt x="6449" y="4370"/>
                    <a:pt x="6393" y="4461"/>
                  </a:cubicBezTo>
                  <a:cubicBezTo>
                    <a:pt x="6316" y="4580"/>
                    <a:pt x="6067" y="4696"/>
                    <a:pt x="5896" y="4696"/>
                  </a:cubicBezTo>
                  <a:cubicBezTo>
                    <a:pt x="5861" y="4696"/>
                    <a:pt x="5822" y="4689"/>
                    <a:pt x="5791" y="4675"/>
                  </a:cubicBezTo>
                  <a:cubicBezTo>
                    <a:pt x="5735" y="4647"/>
                    <a:pt x="5637" y="4647"/>
                    <a:pt x="5528" y="4647"/>
                  </a:cubicBezTo>
                  <a:lnTo>
                    <a:pt x="5472" y="4647"/>
                  </a:lnTo>
                  <a:cubicBezTo>
                    <a:pt x="5420" y="4647"/>
                    <a:pt x="5364" y="4643"/>
                    <a:pt x="5308" y="4636"/>
                  </a:cubicBezTo>
                  <a:cubicBezTo>
                    <a:pt x="5245" y="4626"/>
                    <a:pt x="5185" y="4605"/>
                    <a:pt x="5133" y="4573"/>
                  </a:cubicBezTo>
                  <a:lnTo>
                    <a:pt x="5112" y="4563"/>
                  </a:lnTo>
                  <a:cubicBezTo>
                    <a:pt x="5087" y="4545"/>
                    <a:pt x="5059" y="4531"/>
                    <a:pt x="5031" y="4524"/>
                  </a:cubicBezTo>
                  <a:cubicBezTo>
                    <a:pt x="5021" y="4542"/>
                    <a:pt x="5014" y="4563"/>
                    <a:pt x="5010" y="4587"/>
                  </a:cubicBezTo>
                  <a:cubicBezTo>
                    <a:pt x="4965" y="4735"/>
                    <a:pt x="4912" y="4878"/>
                    <a:pt x="4853" y="5018"/>
                  </a:cubicBezTo>
                  <a:cubicBezTo>
                    <a:pt x="4776" y="5204"/>
                    <a:pt x="4653" y="5508"/>
                    <a:pt x="4660" y="5582"/>
                  </a:cubicBezTo>
                  <a:cubicBezTo>
                    <a:pt x="4737" y="5652"/>
                    <a:pt x="4793" y="5771"/>
                    <a:pt x="4758" y="5858"/>
                  </a:cubicBezTo>
                  <a:cubicBezTo>
                    <a:pt x="4736" y="5913"/>
                    <a:pt x="4684" y="5947"/>
                    <a:pt x="4627" y="5947"/>
                  </a:cubicBezTo>
                  <a:cubicBezTo>
                    <a:pt x="4622" y="5947"/>
                    <a:pt x="4616" y="5946"/>
                    <a:pt x="4611" y="5946"/>
                  </a:cubicBezTo>
                  <a:cubicBezTo>
                    <a:pt x="4394" y="5946"/>
                    <a:pt x="4251" y="5907"/>
                    <a:pt x="4174" y="5827"/>
                  </a:cubicBezTo>
                  <a:cubicBezTo>
                    <a:pt x="4171" y="5825"/>
                    <a:pt x="4167" y="5825"/>
                    <a:pt x="4162" y="5825"/>
                  </a:cubicBezTo>
                  <a:cubicBezTo>
                    <a:pt x="4129" y="5825"/>
                    <a:pt x="4048" y="5854"/>
                    <a:pt x="3998" y="5876"/>
                  </a:cubicBezTo>
                  <a:cubicBezTo>
                    <a:pt x="3908" y="5909"/>
                    <a:pt x="3805" y="5946"/>
                    <a:pt x="3713" y="5946"/>
                  </a:cubicBezTo>
                  <a:cubicBezTo>
                    <a:pt x="3709" y="5946"/>
                    <a:pt x="3705" y="5946"/>
                    <a:pt x="3701" y="5946"/>
                  </a:cubicBezTo>
                  <a:cubicBezTo>
                    <a:pt x="3610" y="5963"/>
                    <a:pt x="3522" y="6002"/>
                    <a:pt x="3449" y="6054"/>
                  </a:cubicBezTo>
                  <a:cubicBezTo>
                    <a:pt x="3561" y="6142"/>
                    <a:pt x="3578" y="6359"/>
                    <a:pt x="3578" y="6565"/>
                  </a:cubicBezTo>
                  <a:cubicBezTo>
                    <a:pt x="3578" y="6604"/>
                    <a:pt x="3631" y="6705"/>
                    <a:pt x="3673" y="6790"/>
                  </a:cubicBezTo>
                  <a:cubicBezTo>
                    <a:pt x="3753" y="6951"/>
                    <a:pt x="3830" y="7101"/>
                    <a:pt x="3792" y="7199"/>
                  </a:cubicBezTo>
                  <a:cubicBezTo>
                    <a:pt x="3757" y="7266"/>
                    <a:pt x="3708" y="7325"/>
                    <a:pt x="3652" y="7374"/>
                  </a:cubicBezTo>
                  <a:cubicBezTo>
                    <a:pt x="3582" y="7441"/>
                    <a:pt x="3505" y="7518"/>
                    <a:pt x="3505" y="7584"/>
                  </a:cubicBezTo>
                  <a:cubicBezTo>
                    <a:pt x="3505" y="7630"/>
                    <a:pt x="3508" y="7668"/>
                    <a:pt x="3512" y="7710"/>
                  </a:cubicBezTo>
                  <a:cubicBezTo>
                    <a:pt x="3512" y="7731"/>
                    <a:pt x="3515" y="7752"/>
                    <a:pt x="3519" y="7773"/>
                  </a:cubicBezTo>
                  <a:lnTo>
                    <a:pt x="3519" y="7805"/>
                  </a:lnTo>
                  <a:lnTo>
                    <a:pt x="3519" y="7945"/>
                  </a:lnTo>
                  <a:lnTo>
                    <a:pt x="3491" y="7924"/>
                  </a:lnTo>
                  <a:cubicBezTo>
                    <a:pt x="3477" y="7952"/>
                    <a:pt x="3456" y="7973"/>
                    <a:pt x="3424" y="7983"/>
                  </a:cubicBezTo>
                  <a:lnTo>
                    <a:pt x="3400" y="7997"/>
                  </a:lnTo>
                  <a:cubicBezTo>
                    <a:pt x="3298" y="8039"/>
                    <a:pt x="3067" y="8134"/>
                    <a:pt x="2952" y="8218"/>
                  </a:cubicBezTo>
                  <a:cubicBezTo>
                    <a:pt x="2892" y="8260"/>
                    <a:pt x="2826" y="8291"/>
                    <a:pt x="2756" y="8312"/>
                  </a:cubicBezTo>
                  <a:cubicBezTo>
                    <a:pt x="2661" y="8344"/>
                    <a:pt x="2581" y="8372"/>
                    <a:pt x="2549" y="8438"/>
                  </a:cubicBezTo>
                  <a:cubicBezTo>
                    <a:pt x="2487" y="8563"/>
                    <a:pt x="2376" y="8721"/>
                    <a:pt x="2118" y="8721"/>
                  </a:cubicBezTo>
                  <a:cubicBezTo>
                    <a:pt x="2100" y="8721"/>
                    <a:pt x="2082" y="8720"/>
                    <a:pt x="2063" y="8718"/>
                  </a:cubicBezTo>
                  <a:lnTo>
                    <a:pt x="2045" y="8718"/>
                  </a:lnTo>
                  <a:lnTo>
                    <a:pt x="1989" y="8711"/>
                  </a:lnTo>
                  <a:cubicBezTo>
                    <a:pt x="1936" y="8705"/>
                    <a:pt x="1892" y="8700"/>
                    <a:pt x="1853" y="8700"/>
                  </a:cubicBezTo>
                  <a:cubicBezTo>
                    <a:pt x="1763" y="8700"/>
                    <a:pt x="1698" y="8729"/>
                    <a:pt x="1607" y="8841"/>
                  </a:cubicBezTo>
                  <a:cubicBezTo>
                    <a:pt x="1499" y="8971"/>
                    <a:pt x="1436" y="8999"/>
                    <a:pt x="1362" y="9020"/>
                  </a:cubicBezTo>
                  <a:cubicBezTo>
                    <a:pt x="1327" y="9030"/>
                    <a:pt x="1296" y="9044"/>
                    <a:pt x="1271" y="9069"/>
                  </a:cubicBezTo>
                  <a:cubicBezTo>
                    <a:pt x="1231" y="9100"/>
                    <a:pt x="1191" y="9112"/>
                    <a:pt x="1154" y="9112"/>
                  </a:cubicBezTo>
                  <a:cubicBezTo>
                    <a:pt x="1073" y="9112"/>
                    <a:pt x="1001" y="9058"/>
                    <a:pt x="946" y="9020"/>
                  </a:cubicBezTo>
                  <a:cubicBezTo>
                    <a:pt x="921" y="8999"/>
                    <a:pt x="893" y="8981"/>
                    <a:pt x="865" y="8967"/>
                  </a:cubicBezTo>
                  <a:cubicBezTo>
                    <a:pt x="863" y="8966"/>
                    <a:pt x="860" y="8966"/>
                    <a:pt x="857" y="8966"/>
                  </a:cubicBezTo>
                  <a:cubicBezTo>
                    <a:pt x="829" y="8966"/>
                    <a:pt x="774" y="8994"/>
                    <a:pt x="736" y="9016"/>
                  </a:cubicBezTo>
                  <a:cubicBezTo>
                    <a:pt x="683" y="9051"/>
                    <a:pt x="624" y="9076"/>
                    <a:pt x="561" y="9083"/>
                  </a:cubicBezTo>
                  <a:cubicBezTo>
                    <a:pt x="536" y="9083"/>
                    <a:pt x="491" y="9121"/>
                    <a:pt x="456" y="9153"/>
                  </a:cubicBezTo>
                  <a:cubicBezTo>
                    <a:pt x="407" y="9205"/>
                    <a:pt x="344" y="9247"/>
                    <a:pt x="277" y="9272"/>
                  </a:cubicBezTo>
                  <a:cubicBezTo>
                    <a:pt x="242" y="9282"/>
                    <a:pt x="207" y="9289"/>
                    <a:pt x="172" y="9293"/>
                  </a:cubicBezTo>
                  <a:cubicBezTo>
                    <a:pt x="81" y="9307"/>
                    <a:pt x="81" y="9310"/>
                    <a:pt x="81" y="9356"/>
                  </a:cubicBezTo>
                  <a:lnTo>
                    <a:pt x="81" y="9384"/>
                  </a:lnTo>
                  <a:lnTo>
                    <a:pt x="81" y="9394"/>
                  </a:lnTo>
                  <a:lnTo>
                    <a:pt x="81" y="9415"/>
                  </a:lnTo>
                  <a:lnTo>
                    <a:pt x="81" y="9429"/>
                  </a:lnTo>
                  <a:cubicBezTo>
                    <a:pt x="81" y="9433"/>
                    <a:pt x="81" y="9443"/>
                    <a:pt x="78" y="9454"/>
                  </a:cubicBezTo>
                  <a:cubicBezTo>
                    <a:pt x="74" y="9461"/>
                    <a:pt x="78" y="9464"/>
                    <a:pt x="74" y="9468"/>
                  </a:cubicBezTo>
                  <a:cubicBezTo>
                    <a:pt x="71" y="9475"/>
                    <a:pt x="71" y="9485"/>
                    <a:pt x="67" y="9492"/>
                  </a:cubicBezTo>
                  <a:cubicBezTo>
                    <a:pt x="67" y="9499"/>
                    <a:pt x="64" y="9503"/>
                    <a:pt x="64" y="9510"/>
                  </a:cubicBezTo>
                  <a:cubicBezTo>
                    <a:pt x="60" y="9517"/>
                    <a:pt x="57" y="9524"/>
                    <a:pt x="57" y="9534"/>
                  </a:cubicBezTo>
                  <a:cubicBezTo>
                    <a:pt x="53" y="9541"/>
                    <a:pt x="50" y="9545"/>
                    <a:pt x="50" y="9552"/>
                  </a:cubicBezTo>
                  <a:cubicBezTo>
                    <a:pt x="46" y="9559"/>
                    <a:pt x="43" y="9566"/>
                    <a:pt x="39" y="9576"/>
                  </a:cubicBezTo>
                  <a:lnTo>
                    <a:pt x="29" y="9594"/>
                  </a:lnTo>
                  <a:cubicBezTo>
                    <a:pt x="25" y="9601"/>
                    <a:pt x="22" y="9608"/>
                    <a:pt x="15" y="9618"/>
                  </a:cubicBezTo>
                  <a:cubicBezTo>
                    <a:pt x="11" y="9625"/>
                    <a:pt x="8" y="9629"/>
                    <a:pt x="4" y="9636"/>
                  </a:cubicBezTo>
                  <a:lnTo>
                    <a:pt x="1" y="9643"/>
                  </a:lnTo>
                  <a:lnTo>
                    <a:pt x="74" y="10052"/>
                  </a:lnTo>
                  <a:cubicBezTo>
                    <a:pt x="106" y="10063"/>
                    <a:pt x="141" y="10077"/>
                    <a:pt x="183" y="10094"/>
                  </a:cubicBezTo>
                  <a:cubicBezTo>
                    <a:pt x="211" y="10105"/>
                    <a:pt x="239" y="10115"/>
                    <a:pt x="267" y="10129"/>
                  </a:cubicBezTo>
                  <a:cubicBezTo>
                    <a:pt x="428" y="10203"/>
                    <a:pt x="606" y="10315"/>
                    <a:pt x="620" y="10441"/>
                  </a:cubicBezTo>
                  <a:lnTo>
                    <a:pt x="624" y="10469"/>
                  </a:lnTo>
                  <a:lnTo>
                    <a:pt x="624" y="10472"/>
                  </a:lnTo>
                  <a:lnTo>
                    <a:pt x="631" y="10511"/>
                  </a:lnTo>
                  <a:cubicBezTo>
                    <a:pt x="659" y="10710"/>
                    <a:pt x="718" y="11092"/>
                    <a:pt x="725" y="11159"/>
                  </a:cubicBezTo>
                  <a:lnTo>
                    <a:pt x="732" y="11162"/>
                  </a:lnTo>
                  <a:lnTo>
                    <a:pt x="809" y="11222"/>
                  </a:lnTo>
                  <a:lnTo>
                    <a:pt x="827" y="11232"/>
                  </a:lnTo>
                  <a:lnTo>
                    <a:pt x="900" y="11288"/>
                  </a:lnTo>
                  <a:cubicBezTo>
                    <a:pt x="1121" y="11446"/>
                    <a:pt x="1201" y="11505"/>
                    <a:pt x="1208" y="11572"/>
                  </a:cubicBezTo>
                  <a:cubicBezTo>
                    <a:pt x="1208" y="11575"/>
                    <a:pt x="1208" y="11582"/>
                    <a:pt x="1208" y="11586"/>
                  </a:cubicBezTo>
                  <a:cubicBezTo>
                    <a:pt x="1212" y="11740"/>
                    <a:pt x="1306" y="11880"/>
                    <a:pt x="1450" y="11939"/>
                  </a:cubicBezTo>
                  <a:lnTo>
                    <a:pt x="1502" y="11964"/>
                  </a:lnTo>
                  <a:lnTo>
                    <a:pt x="1516" y="11971"/>
                  </a:lnTo>
                  <a:lnTo>
                    <a:pt x="1562" y="11992"/>
                  </a:lnTo>
                  <a:lnTo>
                    <a:pt x="1579" y="11999"/>
                  </a:lnTo>
                  <a:lnTo>
                    <a:pt x="1618" y="12020"/>
                  </a:lnTo>
                  <a:lnTo>
                    <a:pt x="1635" y="12027"/>
                  </a:lnTo>
                  <a:lnTo>
                    <a:pt x="1684" y="12055"/>
                  </a:lnTo>
                  <a:lnTo>
                    <a:pt x="1688" y="12055"/>
                  </a:lnTo>
                  <a:lnTo>
                    <a:pt x="1740" y="12083"/>
                  </a:lnTo>
                  <a:lnTo>
                    <a:pt x="1754" y="12090"/>
                  </a:lnTo>
                  <a:lnTo>
                    <a:pt x="1786" y="12107"/>
                  </a:lnTo>
                  <a:lnTo>
                    <a:pt x="1803" y="12118"/>
                  </a:lnTo>
                  <a:lnTo>
                    <a:pt x="1817" y="12125"/>
                  </a:lnTo>
                  <a:lnTo>
                    <a:pt x="1821" y="12111"/>
                  </a:lnTo>
                  <a:lnTo>
                    <a:pt x="2101" y="12083"/>
                  </a:lnTo>
                  <a:lnTo>
                    <a:pt x="2119" y="12093"/>
                  </a:lnTo>
                  <a:lnTo>
                    <a:pt x="2126" y="12100"/>
                  </a:lnTo>
                  <a:cubicBezTo>
                    <a:pt x="2150" y="12114"/>
                    <a:pt x="2171" y="12132"/>
                    <a:pt x="2192" y="12149"/>
                  </a:cubicBezTo>
                  <a:cubicBezTo>
                    <a:pt x="2199" y="12142"/>
                    <a:pt x="2203" y="12135"/>
                    <a:pt x="2210" y="12128"/>
                  </a:cubicBezTo>
                  <a:lnTo>
                    <a:pt x="2217" y="12121"/>
                  </a:lnTo>
                  <a:cubicBezTo>
                    <a:pt x="2252" y="12079"/>
                    <a:pt x="2290" y="12048"/>
                    <a:pt x="2332" y="12016"/>
                  </a:cubicBezTo>
                  <a:cubicBezTo>
                    <a:pt x="2455" y="11929"/>
                    <a:pt x="2591" y="11869"/>
                    <a:pt x="2738" y="11841"/>
                  </a:cubicBezTo>
                  <a:cubicBezTo>
                    <a:pt x="2756" y="11838"/>
                    <a:pt x="2770" y="11838"/>
                    <a:pt x="2784" y="11838"/>
                  </a:cubicBezTo>
                  <a:lnTo>
                    <a:pt x="2787" y="11838"/>
                  </a:lnTo>
                  <a:cubicBezTo>
                    <a:pt x="2794" y="11836"/>
                    <a:pt x="2801" y="11835"/>
                    <a:pt x="2808" y="11835"/>
                  </a:cubicBezTo>
                  <a:cubicBezTo>
                    <a:pt x="2815" y="11835"/>
                    <a:pt x="2822" y="11836"/>
                    <a:pt x="2829" y="11838"/>
                  </a:cubicBezTo>
                  <a:cubicBezTo>
                    <a:pt x="2983" y="11845"/>
                    <a:pt x="3239" y="12013"/>
                    <a:pt x="3393" y="12170"/>
                  </a:cubicBezTo>
                  <a:cubicBezTo>
                    <a:pt x="3424" y="12202"/>
                    <a:pt x="3452" y="12237"/>
                    <a:pt x="3480" y="12275"/>
                  </a:cubicBezTo>
                  <a:cubicBezTo>
                    <a:pt x="3484" y="12282"/>
                    <a:pt x="3491" y="12293"/>
                    <a:pt x="3494" y="12300"/>
                  </a:cubicBezTo>
                  <a:cubicBezTo>
                    <a:pt x="3522" y="12342"/>
                    <a:pt x="3533" y="12394"/>
                    <a:pt x="3519" y="12447"/>
                  </a:cubicBezTo>
                  <a:cubicBezTo>
                    <a:pt x="3470" y="12583"/>
                    <a:pt x="3116" y="13098"/>
                    <a:pt x="2927" y="13144"/>
                  </a:cubicBezTo>
                  <a:lnTo>
                    <a:pt x="2892" y="13151"/>
                  </a:lnTo>
                  <a:lnTo>
                    <a:pt x="2885" y="13151"/>
                  </a:lnTo>
                  <a:lnTo>
                    <a:pt x="2847" y="13154"/>
                  </a:lnTo>
                  <a:lnTo>
                    <a:pt x="2840" y="13154"/>
                  </a:lnTo>
                  <a:lnTo>
                    <a:pt x="2794" y="13158"/>
                  </a:lnTo>
                  <a:lnTo>
                    <a:pt x="2745" y="13161"/>
                  </a:lnTo>
                  <a:lnTo>
                    <a:pt x="2738" y="13161"/>
                  </a:lnTo>
                  <a:lnTo>
                    <a:pt x="2735" y="13182"/>
                  </a:lnTo>
                  <a:cubicBezTo>
                    <a:pt x="2724" y="13221"/>
                    <a:pt x="2717" y="13256"/>
                    <a:pt x="2714" y="13294"/>
                  </a:cubicBezTo>
                  <a:cubicBezTo>
                    <a:pt x="2714" y="13336"/>
                    <a:pt x="2784" y="13424"/>
                    <a:pt x="2843" y="13501"/>
                  </a:cubicBezTo>
                  <a:cubicBezTo>
                    <a:pt x="2903" y="13574"/>
                    <a:pt x="2959" y="13655"/>
                    <a:pt x="3008" y="13739"/>
                  </a:cubicBezTo>
                  <a:cubicBezTo>
                    <a:pt x="3067" y="13830"/>
                    <a:pt x="3046" y="13949"/>
                    <a:pt x="2959" y="14019"/>
                  </a:cubicBezTo>
                  <a:cubicBezTo>
                    <a:pt x="2906" y="14060"/>
                    <a:pt x="2841" y="14081"/>
                    <a:pt x="2775" y="14081"/>
                  </a:cubicBezTo>
                  <a:cubicBezTo>
                    <a:pt x="2708" y="14081"/>
                    <a:pt x="2640" y="14058"/>
                    <a:pt x="2584" y="14012"/>
                  </a:cubicBezTo>
                  <a:cubicBezTo>
                    <a:pt x="2563" y="13994"/>
                    <a:pt x="2553" y="13994"/>
                    <a:pt x="2549" y="13994"/>
                  </a:cubicBezTo>
                  <a:cubicBezTo>
                    <a:pt x="2549" y="13994"/>
                    <a:pt x="2539" y="14005"/>
                    <a:pt x="2532" y="14029"/>
                  </a:cubicBezTo>
                  <a:cubicBezTo>
                    <a:pt x="2518" y="14075"/>
                    <a:pt x="2525" y="14120"/>
                    <a:pt x="2549" y="14162"/>
                  </a:cubicBezTo>
                  <a:cubicBezTo>
                    <a:pt x="2595" y="14218"/>
                    <a:pt x="2609" y="14302"/>
                    <a:pt x="2626" y="14383"/>
                  </a:cubicBezTo>
                  <a:cubicBezTo>
                    <a:pt x="2640" y="14467"/>
                    <a:pt x="2658" y="14565"/>
                    <a:pt x="2703" y="14568"/>
                  </a:cubicBezTo>
                  <a:cubicBezTo>
                    <a:pt x="2794" y="14582"/>
                    <a:pt x="2871" y="14663"/>
                    <a:pt x="2945" y="14743"/>
                  </a:cubicBezTo>
                  <a:cubicBezTo>
                    <a:pt x="3018" y="14824"/>
                    <a:pt x="3081" y="14894"/>
                    <a:pt x="3144" y="14894"/>
                  </a:cubicBezTo>
                  <a:cubicBezTo>
                    <a:pt x="3218" y="14897"/>
                    <a:pt x="3284" y="14925"/>
                    <a:pt x="3337" y="14971"/>
                  </a:cubicBezTo>
                  <a:lnTo>
                    <a:pt x="3344" y="14978"/>
                  </a:lnTo>
                  <a:cubicBezTo>
                    <a:pt x="3358" y="14992"/>
                    <a:pt x="3375" y="15002"/>
                    <a:pt x="3386" y="15020"/>
                  </a:cubicBezTo>
                  <a:lnTo>
                    <a:pt x="3396" y="15030"/>
                  </a:lnTo>
                  <a:lnTo>
                    <a:pt x="3410" y="15044"/>
                  </a:lnTo>
                  <a:cubicBezTo>
                    <a:pt x="3452" y="15090"/>
                    <a:pt x="3487" y="15139"/>
                    <a:pt x="3519" y="15195"/>
                  </a:cubicBezTo>
                  <a:lnTo>
                    <a:pt x="3550" y="15216"/>
                  </a:lnTo>
                  <a:lnTo>
                    <a:pt x="3554" y="15216"/>
                  </a:lnTo>
                  <a:lnTo>
                    <a:pt x="3585" y="15241"/>
                  </a:lnTo>
                  <a:lnTo>
                    <a:pt x="3592" y="15244"/>
                  </a:lnTo>
                  <a:lnTo>
                    <a:pt x="3624" y="15272"/>
                  </a:lnTo>
                  <a:lnTo>
                    <a:pt x="3631" y="15276"/>
                  </a:lnTo>
                  <a:cubicBezTo>
                    <a:pt x="3641" y="15283"/>
                    <a:pt x="3652" y="15293"/>
                    <a:pt x="3662" y="15304"/>
                  </a:cubicBezTo>
                  <a:cubicBezTo>
                    <a:pt x="3673" y="15311"/>
                    <a:pt x="3683" y="15321"/>
                    <a:pt x="3694" y="15332"/>
                  </a:cubicBezTo>
                  <a:lnTo>
                    <a:pt x="3697" y="15335"/>
                  </a:lnTo>
                  <a:cubicBezTo>
                    <a:pt x="3708" y="15346"/>
                    <a:pt x="3715" y="15356"/>
                    <a:pt x="3722" y="15367"/>
                  </a:cubicBezTo>
                  <a:lnTo>
                    <a:pt x="3725" y="15370"/>
                  </a:lnTo>
                  <a:cubicBezTo>
                    <a:pt x="3736" y="15381"/>
                    <a:pt x="3743" y="15391"/>
                    <a:pt x="3746" y="15402"/>
                  </a:cubicBezTo>
                  <a:lnTo>
                    <a:pt x="3750" y="15405"/>
                  </a:lnTo>
                  <a:cubicBezTo>
                    <a:pt x="3757" y="15416"/>
                    <a:pt x="3760" y="15423"/>
                    <a:pt x="3764" y="15433"/>
                  </a:cubicBezTo>
                  <a:lnTo>
                    <a:pt x="3799" y="15430"/>
                  </a:lnTo>
                  <a:lnTo>
                    <a:pt x="3834" y="15426"/>
                  </a:lnTo>
                  <a:lnTo>
                    <a:pt x="3837" y="15426"/>
                  </a:lnTo>
                  <a:lnTo>
                    <a:pt x="3865" y="15423"/>
                  </a:lnTo>
                  <a:lnTo>
                    <a:pt x="3897" y="15419"/>
                  </a:lnTo>
                  <a:lnTo>
                    <a:pt x="3918" y="15412"/>
                  </a:lnTo>
                  <a:lnTo>
                    <a:pt x="3921" y="15412"/>
                  </a:lnTo>
                  <a:lnTo>
                    <a:pt x="3939" y="15405"/>
                  </a:lnTo>
                  <a:lnTo>
                    <a:pt x="3942" y="15405"/>
                  </a:lnTo>
                  <a:cubicBezTo>
                    <a:pt x="3949" y="15405"/>
                    <a:pt x="3953" y="15402"/>
                    <a:pt x="3956" y="15398"/>
                  </a:cubicBezTo>
                  <a:cubicBezTo>
                    <a:pt x="3960" y="15398"/>
                    <a:pt x="3960" y="15395"/>
                    <a:pt x="3963" y="15391"/>
                  </a:cubicBezTo>
                  <a:cubicBezTo>
                    <a:pt x="3981" y="15342"/>
                    <a:pt x="4023" y="15304"/>
                    <a:pt x="4072" y="15297"/>
                  </a:cubicBezTo>
                  <a:cubicBezTo>
                    <a:pt x="4095" y="15290"/>
                    <a:pt x="4120" y="15287"/>
                    <a:pt x="4148" y="15287"/>
                  </a:cubicBezTo>
                  <a:cubicBezTo>
                    <a:pt x="4258" y="15287"/>
                    <a:pt x="4401" y="15338"/>
                    <a:pt x="4510" y="15447"/>
                  </a:cubicBezTo>
                  <a:cubicBezTo>
                    <a:pt x="4604" y="15538"/>
                    <a:pt x="4867" y="15720"/>
                    <a:pt x="5119" y="15895"/>
                  </a:cubicBezTo>
                  <a:cubicBezTo>
                    <a:pt x="5318" y="16032"/>
                    <a:pt x="5511" y="16165"/>
                    <a:pt x="5623" y="16256"/>
                  </a:cubicBezTo>
                  <a:cubicBezTo>
                    <a:pt x="5867" y="16456"/>
                    <a:pt x="6427" y="16666"/>
                    <a:pt x="6622" y="16666"/>
                  </a:cubicBezTo>
                  <a:cubicBezTo>
                    <a:pt x="6625" y="16666"/>
                    <a:pt x="6628" y="16665"/>
                    <a:pt x="6631" y="16665"/>
                  </a:cubicBezTo>
                  <a:cubicBezTo>
                    <a:pt x="6736" y="16665"/>
                    <a:pt x="6841" y="16686"/>
                    <a:pt x="6943" y="16725"/>
                  </a:cubicBezTo>
                  <a:cubicBezTo>
                    <a:pt x="7072" y="16774"/>
                    <a:pt x="7209" y="16798"/>
                    <a:pt x="7349" y="16798"/>
                  </a:cubicBezTo>
                  <a:lnTo>
                    <a:pt x="7450" y="16798"/>
                  </a:lnTo>
                  <a:cubicBezTo>
                    <a:pt x="7471" y="16784"/>
                    <a:pt x="7492" y="16774"/>
                    <a:pt x="7513" y="16763"/>
                  </a:cubicBezTo>
                  <a:cubicBezTo>
                    <a:pt x="7541" y="16749"/>
                    <a:pt x="7569" y="16728"/>
                    <a:pt x="7590" y="16704"/>
                  </a:cubicBezTo>
                  <a:cubicBezTo>
                    <a:pt x="7594" y="16700"/>
                    <a:pt x="7597" y="16697"/>
                    <a:pt x="7601" y="16693"/>
                  </a:cubicBezTo>
                  <a:cubicBezTo>
                    <a:pt x="7611" y="16676"/>
                    <a:pt x="7622" y="16662"/>
                    <a:pt x="7639" y="16651"/>
                  </a:cubicBezTo>
                  <a:cubicBezTo>
                    <a:pt x="7657" y="16637"/>
                    <a:pt x="7678" y="16627"/>
                    <a:pt x="7702" y="16627"/>
                  </a:cubicBezTo>
                  <a:cubicBezTo>
                    <a:pt x="7707" y="16626"/>
                    <a:pt x="7711" y="16626"/>
                    <a:pt x="7716" y="16626"/>
                  </a:cubicBezTo>
                  <a:cubicBezTo>
                    <a:pt x="7730" y="16626"/>
                    <a:pt x="7745" y="16630"/>
                    <a:pt x="7758" y="16637"/>
                  </a:cubicBezTo>
                  <a:cubicBezTo>
                    <a:pt x="7860" y="16679"/>
                    <a:pt x="7930" y="16879"/>
                    <a:pt x="7891" y="17026"/>
                  </a:cubicBezTo>
                  <a:cubicBezTo>
                    <a:pt x="7888" y="17033"/>
                    <a:pt x="7888" y="17043"/>
                    <a:pt x="7884" y="17054"/>
                  </a:cubicBezTo>
                  <a:lnTo>
                    <a:pt x="7884" y="17061"/>
                  </a:lnTo>
                  <a:lnTo>
                    <a:pt x="7884" y="17071"/>
                  </a:lnTo>
                  <a:lnTo>
                    <a:pt x="7888" y="17064"/>
                  </a:lnTo>
                  <a:cubicBezTo>
                    <a:pt x="7898" y="17043"/>
                    <a:pt x="7912" y="17019"/>
                    <a:pt x="7919" y="16994"/>
                  </a:cubicBezTo>
                  <a:cubicBezTo>
                    <a:pt x="7972" y="16847"/>
                    <a:pt x="8091" y="16728"/>
                    <a:pt x="8238" y="16676"/>
                  </a:cubicBezTo>
                  <a:cubicBezTo>
                    <a:pt x="8270" y="16665"/>
                    <a:pt x="8301" y="16648"/>
                    <a:pt x="8329" y="16627"/>
                  </a:cubicBezTo>
                  <a:cubicBezTo>
                    <a:pt x="8340" y="16620"/>
                    <a:pt x="8347" y="16613"/>
                    <a:pt x="8357" y="16606"/>
                  </a:cubicBezTo>
                  <a:cubicBezTo>
                    <a:pt x="8375" y="16595"/>
                    <a:pt x="8396" y="16588"/>
                    <a:pt x="8413" y="16581"/>
                  </a:cubicBezTo>
                  <a:cubicBezTo>
                    <a:pt x="8434" y="16574"/>
                    <a:pt x="8452" y="16571"/>
                    <a:pt x="8473" y="16567"/>
                  </a:cubicBezTo>
                  <a:lnTo>
                    <a:pt x="8501" y="16567"/>
                  </a:lnTo>
                  <a:cubicBezTo>
                    <a:pt x="8602" y="16567"/>
                    <a:pt x="8714" y="16623"/>
                    <a:pt x="8851" y="16693"/>
                  </a:cubicBezTo>
                  <a:cubicBezTo>
                    <a:pt x="8865" y="16704"/>
                    <a:pt x="8879" y="16707"/>
                    <a:pt x="8896" y="16714"/>
                  </a:cubicBezTo>
                  <a:cubicBezTo>
                    <a:pt x="8917" y="16718"/>
                    <a:pt x="8938" y="16721"/>
                    <a:pt x="8959" y="16721"/>
                  </a:cubicBezTo>
                  <a:cubicBezTo>
                    <a:pt x="8984" y="16718"/>
                    <a:pt x="9005" y="16714"/>
                    <a:pt x="9029" y="16711"/>
                  </a:cubicBezTo>
                  <a:lnTo>
                    <a:pt x="9064" y="16707"/>
                  </a:lnTo>
                  <a:lnTo>
                    <a:pt x="9201" y="16707"/>
                  </a:lnTo>
                  <a:lnTo>
                    <a:pt x="9215" y="16711"/>
                  </a:lnTo>
                  <a:lnTo>
                    <a:pt x="9229" y="16714"/>
                  </a:lnTo>
                  <a:lnTo>
                    <a:pt x="9243" y="16718"/>
                  </a:lnTo>
                  <a:lnTo>
                    <a:pt x="9257" y="16725"/>
                  </a:lnTo>
                  <a:lnTo>
                    <a:pt x="9271" y="16728"/>
                  </a:lnTo>
                  <a:lnTo>
                    <a:pt x="9285" y="16735"/>
                  </a:lnTo>
                  <a:lnTo>
                    <a:pt x="9302" y="16742"/>
                  </a:lnTo>
                  <a:lnTo>
                    <a:pt x="9316" y="16749"/>
                  </a:lnTo>
                  <a:lnTo>
                    <a:pt x="9334" y="16760"/>
                  </a:lnTo>
                  <a:lnTo>
                    <a:pt x="9351" y="16767"/>
                  </a:lnTo>
                  <a:lnTo>
                    <a:pt x="9369" y="16781"/>
                  </a:lnTo>
                  <a:lnTo>
                    <a:pt x="9383" y="16788"/>
                  </a:lnTo>
                  <a:lnTo>
                    <a:pt x="9404" y="16802"/>
                  </a:lnTo>
                  <a:lnTo>
                    <a:pt x="9421" y="16816"/>
                  </a:lnTo>
                  <a:lnTo>
                    <a:pt x="9442" y="16830"/>
                  </a:lnTo>
                  <a:lnTo>
                    <a:pt x="9460" y="16847"/>
                  </a:lnTo>
                  <a:lnTo>
                    <a:pt x="9463" y="16847"/>
                  </a:lnTo>
                  <a:lnTo>
                    <a:pt x="9502" y="16833"/>
                  </a:lnTo>
                  <a:lnTo>
                    <a:pt x="9509" y="16830"/>
                  </a:lnTo>
                  <a:lnTo>
                    <a:pt x="9533" y="16823"/>
                  </a:lnTo>
                  <a:cubicBezTo>
                    <a:pt x="9565" y="16805"/>
                    <a:pt x="9603" y="16798"/>
                    <a:pt x="9642" y="16795"/>
                  </a:cubicBezTo>
                  <a:cubicBezTo>
                    <a:pt x="9687" y="16760"/>
                    <a:pt x="9726" y="16721"/>
                    <a:pt x="9761" y="16679"/>
                  </a:cubicBezTo>
                  <a:cubicBezTo>
                    <a:pt x="9789" y="16648"/>
                    <a:pt x="9820" y="16609"/>
                    <a:pt x="9855" y="16578"/>
                  </a:cubicBezTo>
                  <a:cubicBezTo>
                    <a:pt x="9883" y="16546"/>
                    <a:pt x="9908" y="16508"/>
                    <a:pt x="9925" y="16469"/>
                  </a:cubicBezTo>
                  <a:cubicBezTo>
                    <a:pt x="9953" y="16414"/>
                    <a:pt x="9989" y="16339"/>
                    <a:pt x="10086" y="16339"/>
                  </a:cubicBezTo>
                  <a:cubicBezTo>
                    <a:pt x="10099" y="16339"/>
                    <a:pt x="10113" y="16340"/>
                    <a:pt x="10128" y="16343"/>
                  </a:cubicBezTo>
                  <a:cubicBezTo>
                    <a:pt x="10132" y="16344"/>
                    <a:pt x="10135" y="16344"/>
                    <a:pt x="10139" y="16344"/>
                  </a:cubicBezTo>
                  <a:cubicBezTo>
                    <a:pt x="10173" y="16344"/>
                    <a:pt x="10205" y="16313"/>
                    <a:pt x="10272" y="16256"/>
                  </a:cubicBezTo>
                  <a:cubicBezTo>
                    <a:pt x="10360" y="16172"/>
                    <a:pt x="10458" y="16102"/>
                    <a:pt x="10563" y="16046"/>
                  </a:cubicBezTo>
                  <a:cubicBezTo>
                    <a:pt x="10646" y="16000"/>
                    <a:pt x="10726" y="15985"/>
                    <a:pt x="10801" y="15985"/>
                  </a:cubicBezTo>
                  <a:cubicBezTo>
                    <a:pt x="10886" y="15985"/>
                    <a:pt x="10963" y="16004"/>
                    <a:pt x="11028" y="16021"/>
                  </a:cubicBezTo>
                  <a:cubicBezTo>
                    <a:pt x="11083" y="16034"/>
                    <a:pt x="11124" y="16045"/>
                    <a:pt x="11155" y="16045"/>
                  </a:cubicBezTo>
                  <a:cubicBezTo>
                    <a:pt x="11173" y="16045"/>
                    <a:pt x="11188" y="16041"/>
                    <a:pt x="11200" y="16032"/>
                  </a:cubicBezTo>
                  <a:cubicBezTo>
                    <a:pt x="11275" y="15968"/>
                    <a:pt x="11374" y="15911"/>
                    <a:pt x="11457" y="15911"/>
                  </a:cubicBezTo>
                  <a:cubicBezTo>
                    <a:pt x="11479" y="15911"/>
                    <a:pt x="11499" y="15915"/>
                    <a:pt x="11518" y="15923"/>
                  </a:cubicBezTo>
                  <a:cubicBezTo>
                    <a:pt x="11564" y="15944"/>
                    <a:pt x="11588" y="15990"/>
                    <a:pt x="11588" y="16039"/>
                  </a:cubicBezTo>
                  <a:cubicBezTo>
                    <a:pt x="11588" y="16074"/>
                    <a:pt x="11634" y="16137"/>
                    <a:pt x="11679" y="16189"/>
                  </a:cubicBezTo>
                  <a:cubicBezTo>
                    <a:pt x="11728" y="16249"/>
                    <a:pt x="11770" y="16312"/>
                    <a:pt x="11798" y="16385"/>
                  </a:cubicBezTo>
                  <a:cubicBezTo>
                    <a:pt x="11802" y="16389"/>
                    <a:pt x="11802" y="16392"/>
                    <a:pt x="11805" y="16396"/>
                  </a:cubicBezTo>
                  <a:cubicBezTo>
                    <a:pt x="11805" y="16399"/>
                    <a:pt x="11809" y="16403"/>
                    <a:pt x="11812" y="16406"/>
                  </a:cubicBezTo>
                  <a:lnTo>
                    <a:pt x="11823" y="16413"/>
                  </a:lnTo>
                  <a:cubicBezTo>
                    <a:pt x="11865" y="16448"/>
                    <a:pt x="11914" y="16473"/>
                    <a:pt x="11966" y="16487"/>
                  </a:cubicBezTo>
                  <a:lnTo>
                    <a:pt x="11970" y="16487"/>
                  </a:lnTo>
                  <a:lnTo>
                    <a:pt x="11984" y="16490"/>
                  </a:lnTo>
                  <a:cubicBezTo>
                    <a:pt x="12001" y="16494"/>
                    <a:pt x="12019" y="16497"/>
                    <a:pt x="12036" y="16501"/>
                  </a:cubicBezTo>
                  <a:lnTo>
                    <a:pt x="12043" y="16501"/>
                  </a:lnTo>
                  <a:lnTo>
                    <a:pt x="12057" y="16490"/>
                  </a:lnTo>
                  <a:lnTo>
                    <a:pt x="12064" y="16487"/>
                  </a:lnTo>
                  <a:lnTo>
                    <a:pt x="12078" y="16480"/>
                  </a:lnTo>
                  <a:lnTo>
                    <a:pt x="12082" y="16480"/>
                  </a:lnTo>
                  <a:lnTo>
                    <a:pt x="12092" y="16473"/>
                  </a:lnTo>
                  <a:lnTo>
                    <a:pt x="12099" y="16466"/>
                  </a:lnTo>
                  <a:cubicBezTo>
                    <a:pt x="12150" y="16434"/>
                    <a:pt x="12209" y="16417"/>
                    <a:pt x="12268" y="16417"/>
                  </a:cubicBezTo>
                  <a:cubicBezTo>
                    <a:pt x="12319" y="16417"/>
                    <a:pt x="12369" y="16429"/>
                    <a:pt x="12415" y="16455"/>
                  </a:cubicBezTo>
                  <a:cubicBezTo>
                    <a:pt x="12502" y="16494"/>
                    <a:pt x="12562" y="16581"/>
                    <a:pt x="12569" y="16679"/>
                  </a:cubicBezTo>
                  <a:cubicBezTo>
                    <a:pt x="12569" y="16875"/>
                    <a:pt x="12600" y="16914"/>
                    <a:pt x="12625" y="16914"/>
                  </a:cubicBezTo>
                  <a:cubicBezTo>
                    <a:pt x="12768" y="16914"/>
                    <a:pt x="12908" y="16942"/>
                    <a:pt x="12908" y="17247"/>
                  </a:cubicBezTo>
                  <a:cubicBezTo>
                    <a:pt x="12908" y="17306"/>
                    <a:pt x="12912" y="17366"/>
                    <a:pt x="12919" y="17429"/>
                  </a:cubicBezTo>
                  <a:cubicBezTo>
                    <a:pt x="12933" y="17621"/>
                    <a:pt x="12950" y="17835"/>
                    <a:pt x="12821" y="18017"/>
                  </a:cubicBezTo>
                  <a:cubicBezTo>
                    <a:pt x="12800" y="18045"/>
                    <a:pt x="12779" y="18073"/>
                    <a:pt x="12754" y="18094"/>
                  </a:cubicBezTo>
                  <a:cubicBezTo>
                    <a:pt x="12740" y="18111"/>
                    <a:pt x="12723" y="18129"/>
                    <a:pt x="12709" y="18143"/>
                  </a:cubicBezTo>
                  <a:cubicBezTo>
                    <a:pt x="12474" y="18395"/>
                    <a:pt x="12295" y="18724"/>
                    <a:pt x="12320" y="18787"/>
                  </a:cubicBezTo>
                  <a:cubicBezTo>
                    <a:pt x="12341" y="18850"/>
                    <a:pt x="12345" y="18916"/>
                    <a:pt x="12334" y="18979"/>
                  </a:cubicBezTo>
                  <a:cubicBezTo>
                    <a:pt x="12334" y="18993"/>
                    <a:pt x="12331" y="19007"/>
                    <a:pt x="12331" y="19021"/>
                  </a:cubicBezTo>
                  <a:cubicBezTo>
                    <a:pt x="12388" y="18992"/>
                    <a:pt x="12465" y="18979"/>
                    <a:pt x="12544" y="18979"/>
                  </a:cubicBezTo>
                  <a:cubicBezTo>
                    <a:pt x="12689" y="18979"/>
                    <a:pt x="12841" y="19022"/>
                    <a:pt x="12898" y="19081"/>
                  </a:cubicBezTo>
                  <a:cubicBezTo>
                    <a:pt x="12933" y="19116"/>
                    <a:pt x="12940" y="19172"/>
                    <a:pt x="12912" y="19214"/>
                  </a:cubicBezTo>
                  <a:cubicBezTo>
                    <a:pt x="12894" y="19242"/>
                    <a:pt x="12894" y="19375"/>
                    <a:pt x="12947" y="19480"/>
                  </a:cubicBezTo>
                  <a:cubicBezTo>
                    <a:pt x="12975" y="19529"/>
                    <a:pt x="13003" y="19561"/>
                    <a:pt x="13031" y="19561"/>
                  </a:cubicBezTo>
                  <a:cubicBezTo>
                    <a:pt x="13146" y="19571"/>
                    <a:pt x="13230" y="19613"/>
                    <a:pt x="13276" y="19680"/>
                  </a:cubicBezTo>
                  <a:cubicBezTo>
                    <a:pt x="13314" y="19743"/>
                    <a:pt x="13321" y="19823"/>
                    <a:pt x="13293" y="19890"/>
                  </a:cubicBezTo>
                  <a:lnTo>
                    <a:pt x="13283" y="19925"/>
                  </a:lnTo>
                  <a:cubicBezTo>
                    <a:pt x="13262" y="19988"/>
                    <a:pt x="13213" y="20128"/>
                    <a:pt x="13227" y="20166"/>
                  </a:cubicBezTo>
                  <a:lnTo>
                    <a:pt x="13234" y="20166"/>
                  </a:lnTo>
                  <a:cubicBezTo>
                    <a:pt x="13349" y="20166"/>
                    <a:pt x="13496" y="20166"/>
                    <a:pt x="13566" y="20250"/>
                  </a:cubicBezTo>
                  <a:cubicBezTo>
                    <a:pt x="13598" y="20289"/>
                    <a:pt x="13612" y="20341"/>
                    <a:pt x="13601" y="20390"/>
                  </a:cubicBezTo>
                  <a:cubicBezTo>
                    <a:pt x="13591" y="20432"/>
                    <a:pt x="13605" y="20474"/>
                    <a:pt x="13636" y="20502"/>
                  </a:cubicBezTo>
                  <a:cubicBezTo>
                    <a:pt x="13659" y="20519"/>
                    <a:pt x="13688" y="20528"/>
                    <a:pt x="13723" y="20528"/>
                  </a:cubicBezTo>
                  <a:cubicBezTo>
                    <a:pt x="13760" y="20528"/>
                    <a:pt x="13803" y="20519"/>
                    <a:pt x="13850" y="20499"/>
                  </a:cubicBezTo>
                  <a:cubicBezTo>
                    <a:pt x="13881" y="20488"/>
                    <a:pt x="13909" y="20474"/>
                    <a:pt x="13934" y="20464"/>
                  </a:cubicBezTo>
                  <a:lnTo>
                    <a:pt x="13962" y="20453"/>
                  </a:lnTo>
                  <a:lnTo>
                    <a:pt x="13965" y="20453"/>
                  </a:lnTo>
                  <a:cubicBezTo>
                    <a:pt x="14006" y="20435"/>
                    <a:pt x="14047" y="20420"/>
                    <a:pt x="14084" y="20420"/>
                  </a:cubicBezTo>
                  <a:cubicBezTo>
                    <a:pt x="14110" y="20420"/>
                    <a:pt x="14134" y="20427"/>
                    <a:pt x="14154" y="20446"/>
                  </a:cubicBezTo>
                  <a:cubicBezTo>
                    <a:pt x="14214" y="20460"/>
                    <a:pt x="14252" y="20523"/>
                    <a:pt x="14280" y="20572"/>
                  </a:cubicBezTo>
                  <a:cubicBezTo>
                    <a:pt x="14312" y="20632"/>
                    <a:pt x="14343" y="20688"/>
                    <a:pt x="14410" y="20705"/>
                  </a:cubicBezTo>
                  <a:lnTo>
                    <a:pt x="14421" y="20705"/>
                  </a:lnTo>
                  <a:cubicBezTo>
                    <a:pt x="14456" y="20670"/>
                    <a:pt x="14410" y="20425"/>
                    <a:pt x="14368" y="20380"/>
                  </a:cubicBezTo>
                  <a:cubicBezTo>
                    <a:pt x="14284" y="20296"/>
                    <a:pt x="14343" y="20075"/>
                    <a:pt x="14410" y="20012"/>
                  </a:cubicBezTo>
                  <a:cubicBezTo>
                    <a:pt x="14424" y="19995"/>
                    <a:pt x="14449" y="19984"/>
                    <a:pt x="14470" y="19981"/>
                  </a:cubicBezTo>
                  <a:cubicBezTo>
                    <a:pt x="14474" y="19980"/>
                    <a:pt x="14477" y="19980"/>
                    <a:pt x="14481" y="19980"/>
                  </a:cubicBezTo>
                  <a:cubicBezTo>
                    <a:pt x="14508" y="19980"/>
                    <a:pt x="14532" y="19990"/>
                    <a:pt x="14550" y="20009"/>
                  </a:cubicBezTo>
                  <a:lnTo>
                    <a:pt x="14554" y="20009"/>
                  </a:lnTo>
                  <a:cubicBezTo>
                    <a:pt x="14561" y="20012"/>
                    <a:pt x="14571" y="20012"/>
                    <a:pt x="14582" y="20012"/>
                  </a:cubicBezTo>
                  <a:lnTo>
                    <a:pt x="14585" y="20012"/>
                  </a:lnTo>
                  <a:cubicBezTo>
                    <a:pt x="14592" y="20012"/>
                    <a:pt x="14599" y="20012"/>
                    <a:pt x="14606" y="20009"/>
                  </a:cubicBezTo>
                  <a:cubicBezTo>
                    <a:pt x="14617" y="20009"/>
                    <a:pt x="14627" y="20005"/>
                    <a:pt x="14634" y="20002"/>
                  </a:cubicBezTo>
                  <a:lnTo>
                    <a:pt x="14662" y="19991"/>
                  </a:lnTo>
                  <a:lnTo>
                    <a:pt x="14683" y="19984"/>
                  </a:lnTo>
                  <a:lnTo>
                    <a:pt x="14690" y="19981"/>
                  </a:lnTo>
                  <a:cubicBezTo>
                    <a:pt x="14701" y="19974"/>
                    <a:pt x="14711" y="19967"/>
                    <a:pt x="14722" y="19963"/>
                  </a:cubicBezTo>
                  <a:lnTo>
                    <a:pt x="14725" y="19963"/>
                  </a:lnTo>
                  <a:cubicBezTo>
                    <a:pt x="14736" y="19956"/>
                    <a:pt x="14746" y="19949"/>
                    <a:pt x="14753" y="19942"/>
                  </a:cubicBezTo>
                  <a:lnTo>
                    <a:pt x="14757" y="19939"/>
                  </a:lnTo>
                  <a:cubicBezTo>
                    <a:pt x="14764" y="19932"/>
                    <a:pt x="14771" y="19925"/>
                    <a:pt x="14778" y="19921"/>
                  </a:cubicBezTo>
                  <a:cubicBezTo>
                    <a:pt x="14792" y="19907"/>
                    <a:pt x="14802" y="19897"/>
                    <a:pt x="14816" y="19883"/>
                  </a:cubicBezTo>
                  <a:cubicBezTo>
                    <a:pt x="14855" y="19836"/>
                    <a:pt x="14902" y="19820"/>
                    <a:pt x="14949" y="19820"/>
                  </a:cubicBezTo>
                  <a:cubicBezTo>
                    <a:pt x="14986" y="19820"/>
                    <a:pt x="15024" y="19830"/>
                    <a:pt x="15058" y="19841"/>
                  </a:cubicBezTo>
                  <a:lnTo>
                    <a:pt x="15068" y="19841"/>
                  </a:lnTo>
                  <a:lnTo>
                    <a:pt x="15093" y="19851"/>
                  </a:lnTo>
                  <a:cubicBezTo>
                    <a:pt x="15138" y="19865"/>
                    <a:pt x="15166" y="19871"/>
                    <a:pt x="15184" y="19871"/>
                  </a:cubicBezTo>
                  <a:cubicBezTo>
                    <a:pt x="15203" y="19871"/>
                    <a:pt x="15211" y="19864"/>
                    <a:pt x="15219" y="19851"/>
                  </a:cubicBezTo>
                  <a:cubicBezTo>
                    <a:pt x="15243" y="19799"/>
                    <a:pt x="15296" y="19767"/>
                    <a:pt x="15355" y="19767"/>
                  </a:cubicBezTo>
                  <a:cubicBezTo>
                    <a:pt x="15404" y="19774"/>
                    <a:pt x="15450" y="19785"/>
                    <a:pt x="15495" y="19806"/>
                  </a:cubicBezTo>
                  <a:cubicBezTo>
                    <a:pt x="15548" y="19824"/>
                    <a:pt x="15597" y="19844"/>
                    <a:pt x="15644" y="19844"/>
                  </a:cubicBezTo>
                  <a:cubicBezTo>
                    <a:pt x="15670" y="19844"/>
                    <a:pt x="15695" y="19838"/>
                    <a:pt x="15719" y="19823"/>
                  </a:cubicBezTo>
                  <a:cubicBezTo>
                    <a:pt x="15767" y="19796"/>
                    <a:pt x="15822" y="19783"/>
                    <a:pt x="15877" y="19783"/>
                  </a:cubicBezTo>
                  <a:cubicBezTo>
                    <a:pt x="15915" y="19783"/>
                    <a:pt x="15953" y="19789"/>
                    <a:pt x="15989" y="19802"/>
                  </a:cubicBezTo>
                  <a:cubicBezTo>
                    <a:pt x="16010" y="19808"/>
                    <a:pt x="16022" y="19811"/>
                    <a:pt x="16031" y="19811"/>
                  </a:cubicBezTo>
                  <a:cubicBezTo>
                    <a:pt x="16044" y="19811"/>
                    <a:pt x="16048" y="19804"/>
                    <a:pt x="16059" y="19785"/>
                  </a:cubicBezTo>
                  <a:cubicBezTo>
                    <a:pt x="16139" y="19645"/>
                    <a:pt x="16360" y="19480"/>
                    <a:pt x="16490" y="19459"/>
                  </a:cubicBezTo>
                  <a:lnTo>
                    <a:pt x="16525" y="19459"/>
                  </a:lnTo>
                  <a:cubicBezTo>
                    <a:pt x="16549" y="19463"/>
                    <a:pt x="16570" y="19470"/>
                    <a:pt x="16588" y="19484"/>
                  </a:cubicBezTo>
                  <a:lnTo>
                    <a:pt x="16595" y="19491"/>
                  </a:lnTo>
                  <a:cubicBezTo>
                    <a:pt x="16609" y="19505"/>
                    <a:pt x="16619" y="19519"/>
                    <a:pt x="16633" y="19533"/>
                  </a:cubicBezTo>
                  <a:cubicBezTo>
                    <a:pt x="16682" y="19599"/>
                    <a:pt x="16749" y="19676"/>
                    <a:pt x="17011" y="19708"/>
                  </a:cubicBezTo>
                  <a:cubicBezTo>
                    <a:pt x="17039" y="19711"/>
                    <a:pt x="17067" y="19718"/>
                    <a:pt x="17099" y="19725"/>
                  </a:cubicBezTo>
                  <a:cubicBezTo>
                    <a:pt x="17158" y="19736"/>
                    <a:pt x="17214" y="19771"/>
                    <a:pt x="17253" y="19823"/>
                  </a:cubicBezTo>
                  <a:cubicBezTo>
                    <a:pt x="17277" y="19872"/>
                    <a:pt x="17281" y="19932"/>
                    <a:pt x="17256" y="19984"/>
                  </a:cubicBezTo>
                  <a:cubicBezTo>
                    <a:pt x="17253" y="19998"/>
                    <a:pt x="17246" y="20016"/>
                    <a:pt x="17239" y="20030"/>
                  </a:cubicBezTo>
                  <a:cubicBezTo>
                    <a:pt x="17228" y="20051"/>
                    <a:pt x="17221" y="20075"/>
                    <a:pt x="17218" y="20100"/>
                  </a:cubicBezTo>
                  <a:cubicBezTo>
                    <a:pt x="17232" y="20170"/>
                    <a:pt x="17568" y="20425"/>
                    <a:pt x="17701" y="20443"/>
                  </a:cubicBezTo>
                  <a:cubicBezTo>
                    <a:pt x="17708" y="20446"/>
                    <a:pt x="17718" y="20446"/>
                    <a:pt x="17725" y="20450"/>
                  </a:cubicBezTo>
                  <a:lnTo>
                    <a:pt x="17729" y="20450"/>
                  </a:lnTo>
                  <a:cubicBezTo>
                    <a:pt x="17739" y="20453"/>
                    <a:pt x="17746" y="20460"/>
                    <a:pt x="17757" y="20464"/>
                  </a:cubicBezTo>
                  <a:lnTo>
                    <a:pt x="17760" y="20467"/>
                  </a:lnTo>
                  <a:cubicBezTo>
                    <a:pt x="17781" y="20481"/>
                    <a:pt x="17799" y="20499"/>
                    <a:pt x="17820" y="20520"/>
                  </a:cubicBezTo>
                  <a:lnTo>
                    <a:pt x="17823" y="20520"/>
                  </a:lnTo>
                  <a:cubicBezTo>
                    <a:pt x="17854" y="20515"/>
                    <a:pt x="17885" y="20511"/>
                    <a:pt x="17917" y="20511"/>
                  </a:cubicBezTo>
                  <a:cubicBezTo>
                    <a:pt x="17929" y="20511"/>
                    <a:pt x="17941" y="20512"/>
                    <a:pt x="17953" y="20513"/>
                  </a:cubicBezTo>
                  <a:cubicBezTo>
                    <a:pt x="18040" y="20513"/>
                    <a:pt x="18065" y="20509"/>
                    <a:pt x="18075" y="20488"/>
                  </a:cubicBezTo>
                  <a:cubicBezTo>
                    <a:pt x="18093" y="20411"/>
                    <a:pt x="18159" y="20359"/>
                    <a:pt x="18236" y="20348"/>
                  </a:cubicBezTo>
                  <a:cubicBezTo>
                    <a:pt x="18240" y="20348"/>
                    <a:pt x="18243" y="20348"/>
                    <a:pt x="18246" y="20348"/>
                  </a:cubicBezTo>
                  <a:cubicBezTo>
                    <a:pt x="18348" y="20348"/>
                    <a:pt x="18441" y="20400"/>
                    <a:pt x="18492" y="20488"/>
                  </a:cubicBezTo>
                  <a:cubicBezTo>
                    <a:pt x="18516" y="20534"/>
                    <a:pt x="18541" y="20555"/>
                    <a:pt x="18559" y="20558"/>
                  </a:cubicBezTo>
                  <a:cubicBezTo>
                    <a:pt x="18561" y="20559"/>
                    <a:pt x="18563" y="20559"/>
                    <a:pt x="18566" y="20559"/>
                  </a:cubicBezTo>
                  <a:cubicBezTo>
                    <a:pt x="18588" y="20559"/>
                    <a:pt x="18627" y="20543"/>
                    <a:pt x="18706" y="20474"/>
                  </a:cubicBezTo>
                  <a:cubicBezTo>
                    <a:pt x="18741" y="20439"/>
                    <a:pt x="18786" y="20418"/>
                    <a:pt x="18835" y="20418"/>
                  </a:cubicBezTo>
                  <a:cubicBezTo>
                    <a:pt x="18849" y="20418"/>
                    <a:pt x="18863" y="20422"/>
                    <a:pt x="18877" y="20425"/>
                  </a:cubicBezTo>
                  <a:cubicBezTo>
                    <a:pt x="18944" y="20453"/>
                    <a:pt x="18989" y="20513"/>
                    <a:pt x="18996" y="20586"/>
                  </a:cubicBezTo>
                  <a:cubicBezTo>
                    <a:pt x="19017" y="20663"/>
                    <a:pt x="18993" y="20744"/>
                    <a:pt x="18937" y="20800"/>
                  </a:cubicBezTo>
                  <a:cubicBezTo>
                    <a:pt x="18919" y="20817"/>
                    <a:pt x="18912" y="20842"/>
                    <a:pt x="18916" y="20866"/>
                  </a:cubicBezTo>
                  <a:cubicBezTo>
                    <a:pt x="18919" y="20985"/>
                    <a:pt x="18972" y="21097"/>
                    <a:pt x="19063" y="21178"/>
                  </a:cubicBezTo>
                  <a:cubicBezTo>
                    <a:pt x="19070" y="21188"/>
                    <a:pt x="19080" y="21199"/>
                    <a:pt x="19094" y="21206"/>
                  </a:cubicBezTo>
                  <a:cubicBezTo>
                    <a:pt x="19112" y="21139"/>
                    <a:pt x="19115" y="21073"/>
                    <a:pt x="19098" y="21006"/>
                  </a:cubicBezTo>
                  <a:cubicBezTo>
                    <a:pt x="19056" y="20828"/>
                    <a:pt x="19283" y="20677"/>
                    <a:pt x="19910" y="20471"/>
                  </a:cubicBezTo>
                  <a:cubicBezTo>
                    <a:pt x="20403" y="20306"/>
                    <a:pt x="20887" y="19967"/>
                    <a:pt x="20932" y="19893"/>
                  </a:cubicBezTo>
                  <a:cubicBezTo>
                    <a:pt x="20936" y="19872"/>
                    <a:pt x="20950" y="19855"/>
                    <a:pt x="20967" y="19841"/>
                  </a:cubicBezTo>
                  <a:cubicBezTo>
                    <a:pt x="20984" y="19830"/>
                    <a:pt x="21003" y="19825"/>
                    <a:pt x="21025" y="19825"/>
                  </a:cubicBezTo>
                  <a:cubicBezTo>
                    <a:pt x="21060" y="19825"/>
                    <a:pt x="21103" y="19837"/>
                    <a:pt x="21160" y="19855"/>
                  </a:cubicBezTo>
                  <a:cubicBezTo>
                    <a:pt x="21225" y="19875"/>
                    <a:pt x="21313" y="19901"/>
                    <a:pt x="21387" y="19901"/>
                  </a:cubicBezTo>
                  <a:cubicBezTo>
                    <a:pt x="21428" y="19901"/>
                    <a:pt x="21465" y="19893"/>
                    <a:pt x="21492" y="19872"/>
                  </a:cubicBezTo>
                  <a:cubicBezTo>
                    <a:pt x="21643" y="19757"/>
                    <a:pt x="22045" y="19725"/>
                    <a:pt x="22423" y="19708"/>
                  </a:cubicBezTo>
                  <a:lnTo>
                    <a:pt x="22472" y="19704"/>
                  </a:lnTo>
                  <a:cubicBezTo>
                    <a:pt x="22535" y="19704"/>
                    <a:pt x="22556" y="19680"/>
                    <a:pt x="22605" y="19610"/>
                  </a:cubicBezTo>
                  <a:cubicBezTo>
                    <a:pt x="22647" y="19543"/>
                    <a:pt x="22700" y="19487"/>
                    <a:pt x="22760" y="19438"/>
                  </a:cubicBezTo>
                  <a:cubicBezTo>
                    <a:pt x="22802" y="19403"/>
                    <a:pt x="22844" y="19361"/>
                    <a:pt x="22875" y="19319"/>
                  </a:cubicBezTo>
                  <a:cubicBezTo>
                    <a:pt x="22931" y="19242"/>
                    <a:pt x="23012" y="19186"/>
                    <a:pt x="23106" y="19168"/>
                  </a:cubicBezTo>
                  <a:cubicBezTo>
                    <a:pt x="23271" y="19119"/>
                    <a:pt x="23372" y="18965"/>
                    <a:pt x="23372" y="18899"/>
                  </a:cubicBezTo>
                  <a:cubicBezTo>
                    <a:pt x="23372" y="18804"/>
                    <a:pt x="23481" y="18766"/>
                    <a:pt x="23596" y="18724"/>
                  </a:cubicBezTo>
                  <a:cubicBezTo>
                    <a:pt x="23642" y="18706"/>
                    <a:pt x="23726" y="18675"/>
                    <a:pt x="23747" y="18654"/>
                  </a:cubicBezTo>
                  <a:cubicBezTo>
                    <a:pt x="23754" y="18573"/>
                    <a:pt x="23834" y="18528"/>
                    <a:pt x="23908" y="18489"/>
                  </a:cubicBezTo>
                  <a:cubicBezTo>
                    <a:pt x="23957" y="18461"/>
                    <a:pt x="24020" y="18426"/>
                    <a:pt x="24020" y="18398"/>
                  </a:cubicBezTo>
                  <a:cubicBezTo>
                    <a:pt x="24020" y="18279"/>
                    <a:pt x="24114" y="18237"/>
                    <a:pt x="24174" y="18213"/>
                  </a:cubicBezTo>
                  <a:cubicBezTo>
                    <a:pt x="24209" y="18202"/>
                    <a:pt x="24240" y="18181"/>
                    <a:pt x="24268" y="18153"/>
                  </a:cubicBezTo>
                  <a:cubicBezTo>
                    <a:pt x="24286" y="18132"/>
                    <a:pt x="24279" y="18055"/>
                    <a:pt x="24272" y="18003"/>
                  </a:cubicBezTo>
                  <a:cubicBezTo>
                    <a:pt x="24261" y="17894"/>
                    <a:pt x="24251" y="17751"/>
                    <a:pt x="24370" y="17712"/>
                  </a:cubicBezTo>
                  <a:cubicBezTo>
                    <a:pt x="24356" y="17681"/>
                    <a:pt x="24338" y="17653"/>
                    <a:pt x="24317" y="17628"/>
                  </a:cubicBezTo>
                  <a:cubicBezTo>
                    <a:pt x="24293" y="17597"/>
                    <a:pt x="24272" y="17562"/>
                    <a:pt x="24258" y="17527"/>
                  </a:cubicBezTo>
                  <a:cubicBezTo>
                    <a:pt x="24251" y="17502"/>
                    <a:pt x="24251" y="17478"/>
                    <a:pt x="24265" y="17457"/>
                  </a:cubicBezTo>
                  <a:cubicBezTo>
                    <a:pt x="24293" y="17401"/>
                    <a:pt x="24363" y="17380"/>
                    <a:pt x="24461" y="17352"/>
                  </a:cubicBezTo>
                  <a:cubicBezTo>
                    <a:pt x="24531" y="17334"/>
                    <a:pt x="24601" y="17310"/>
                    <a:pt x="24664" y="17275"/>
                  </a:cubicBezTo>
                  <a:cubicBezTo>
                    <a:pt x="24783" y="17198"/>
                    <a:pt x="24864" y="17078"/>
                    <a:pt x="24885" y="16938"/>
                  </a:cubicBezTo>
                  <a:cubicBezTo>
                    <a:pt x="24916" y="16739"/>
                    <a:pt x="25189" y="16592"/>
                    <a:pt x="25284" y="16557"/>
                  </a:cubicBezTo>
                  <a:cubicBezTo>
                    <a:pt x="25340" y="16532"/>
                    <a:pt x="25385" y="16364"/>
                    <a:pt x="25354" y="16186"/>
                  </a:cubicBezTo>
                  <a:cubicBezTo>
                    <a:pt x="25333" y="16105"/>
                    <a:pt x="25368" y="16021"/>
                    <a:pt x="25438" y="15979"/>
                  </a:cubicBezTo>
                  <a:cubicBezTo>
                    <a:pt x="25413" y="15944"/>
                    <a:pt x="25406" y="15902"/>
                    <a:pt x="25413" y="15864"/>
                  </a:cubicBezTo>
                  <a:cubicBezTo>
                    <a:pt x="25431" y="15762"/>
                    <a:pt x="25529" y="15657"/>
                    <a:pt x="25644" y="15601"/>
                  </a:cubicBezTo>
                  <a:cubicBezTo>
                    <a:pt x="25639" y="15601"/>
                    <a:pt x="25634" y="15600"/>
                    <a:pt x="25630" y="15600"/>
                  </a:cubicBezTo>
                  <a:cubicBezTo>
                    <a:pt x="25605" y="15600"/>
                    <a:pt x="25580" y="15607"/>
                    <a:pt x="25557" y="15619"/>
                  </a:cubicBezTo>
                  <a:cubicBezTo>
                    <a:pt x="25531" y="15638"/>
                    <a:pt x="25506" y="15646"/>
                    <a:pt x="25482" y="15646"/>
                  </a:cubicBezTo>
                  <a:cubicBezTo>
                    <a:pt x="25416" y="15646"/>
                    <a:pt x="25356" y="15587"/>
                    <a:pt x="25315" y="15549"/>
                  </a:cubicBezTo>
                  <a:cubicBezTo>
                    <a:pt x="25298" y="15528"/>
                    <a:pt x="25277" y="15510"/>
                    <a:pt x="25256" y="15493"/>
                  </a:cubicBezTo>
                  <a:cubicBezTo>
                    <a:pt x="25222" y="15536"/>
                    <a:pt x="25171" y="15558"/>
                    <a:pt x="25115" y="15558"/>
                  </a:cubicBezTo>
                  <a:cubicBezTo>
                    <a:pt x="25085" y="15558"/>
                    <a:pt x="25053" y="15552"/>
                    <a:pt x="25021" y="15538"/>
                  </a:cubicBezTo>
                  <a:cubicBezTo>
                    <a:pt x="24948" y="15510"/>
                    <a:pt x="24881" y="15451"/>
                    <a:pt x="24885" y="15377"/>
                  </a:cubicBezTo>
                  <a:cubicBezTo>
                    <a:pt x="24885" y="15353"/>
                    <a:pt x="24902" y="15297"/>
                    <a:pt x="24997" y="15276"/>
                  </a:cubicBezTo>
                  <a:cubicBezTo>
                    <a:pt x="25088" y="15255"/>
                    <a:pt x="25224" y="15174"/>
                    <a:pt x="25343" y="15108"/>
                  </a:cubicBezTo>
                  <a:cubicBezTo>
                    <a:pt x="25406" y="15069"/>
                    <a:pt x="25469" y="15034"/>
                    <a:pt x="25539" y="15002"/>
                  </a:cubicBezTo>
                  <a:cubicBezTo>
                    <a:pt x="25498" y="14940"/>
                    <a:pt x="25347" y="14820"/>
                    <a:pt x="25259" y="14820"/>
                  </a:cubicBezTo>
                  <a:cubicBezTo>
                    <a:pt x="25258" y="14820"/>
                    <a:pt x="25257" y="14820"/>
                    <a:pt x="25256" y="14820"/>
                  </a:cubicBezTo>
                  <a:cubicBezTo>
                    <a:pt x="25252" y="14821"/>
                    <a:pt x="25248" y="14821"/>
                    <a:pt x="25245" y="14821"/>
                  </a:cubicBezTo>
                  <a:cubicBezTo>
                    <a:pt x="25141" y="14821"/>
                    <a:pt x="25056" y="14726"/>
                    <a:pt x="24965" y="14624"/>
                  </a:cubicBezTo>
                  <a:cubicBezTo>
                    <a:pt x="24899" y="14554"/>
                    <a:pt x="24818" y="14467"/>
                    <a:pt x="24765" y="14467"/>
                  </a:cubicBezTo>
                  <a:cubicBezTo>
                    <a:pt x="24741" y="14467"/>
                    <a:pt x="24678" y="14467"/>
                    <a:pt x="24657" y="14414"/>
                  </a:cubicBezTo>
                  <a:cubicBezTo>
                    <a:pt x="24646" y="14383"/>
                    <a:pt x="24657" y="14351"/>
                    <a:pt x="24681" y="14334"/>
                  </a:cubicBezTo>
                  <a:cubicBezTo>
                    <a:pt x="24712" y="14305"/>
                    <a:pt x="24798" y="14280"/>
                    <a:pt x="24896" y="14280"/>
                  </a:cubicBezTo>
                  <a:cubicBezTo>
                    <a:pt x="24965" y="14280"/>
                    <a:pt x="25041" y="14293"/>
                    <a:pt x="25105" y="14327"/>
                  </a:cubicBezTo>
                  <a:cubicBezTo>
                    <a:pt x="25290" y="14422"/>
                    <a:pt x="25403" y="14448"/>
                    <a:pt x="25463" y="14448"/>
                  </a:cubicBezTo>
                  <a:cubicBezTo>
                    <a:pt x="25480" y="14448"/>
                    <a:pt x="25492" y="14445"/>
                    <a:pt x="25501" y="14442"/>
                  </a:cubicBezTo>
                  <a:cubicBezTo>
                    <a:pt x="25480" y="14390"/>
                    <a:pt x="25354" y="14246"/>
                    <a:pt x="25060" y="14015"/>
                  </a:cubicBezTo>
                  <a:cubicBezTo>
                    <a:pt x="24948" y="13928"/>
                    <a:pt x="24958" y="13823"/>
                    <a:pt x="24965" y="13753"/>
                  </a:cubicBezTo>
                  <a:cubicBezTo>
                    <a:pt x="24969" y="13718"/>
                    <a:pt x="24972" y="13693"/>
                    <a:pt x="24962" y="13686"/>
                  </a:cubicBezTo>
                  <a:cubicBezTo>
                    <a:pt x="24850" y="13606"/>
                    <a:pt x="24650" y="13158"/>
                    <a:pt x="24590" y="12993"/>
                  </a:cubicBezTo>
                  <a:cubicBezTo>
                    <a:pt x="24562" y="12912"/>
                    <a:pt x="24450" y="12860"/>
                    <a:pt x="24345" y="12818"/>
                  </a:cubicBezTo>
                  <a:cubicBezTo>
                    <a:pt x="24247" y="12772"/>
                    <a:pt x="24160" y="12737"/>
                    <a:pt x="24114" y="12671"/>
                  </a:cubicBezTo>
                  <a:cubicBezTo>
                    <a:pt x="24069" y="12587"/>
                    <a:pt x="24058" y="12489"/>
                    <a:pt x="24093" y="12401"/>
                  </a:cubicBezTo>
                  <a:cubicBezTo>
                    <a:pt x="24139" y="12247"/>
                    <a:pt x="24254" y="12125"/>
                    <a:pt x="24401" y="12062"/>
                  </a:cubicBezTo>
                  <a:cubicBezTo>
                    <a:pt x="24482" y="12034"/>
                    <a:pt x="24538" y="11967"/>
                    <a:pt x="24552" y="11883"/>
                  </a:cubicBezTo>
                  <a:cubicBezTo>
                    <a:pt x="24564" y="11846"/>
                    <a:pt x="24585" y="11764"/>
                    <a:pt x="24667" y="11764"/>
                  </a:cubicBezTo>
                  <a:cubicBezTo>
                    <a:pt x="24676" y="11764"/>
                    <a:pt x="24687" y="11765"/>
                    <a:pt x="24699" y="11768"/>
                  </a:cubicBezTo>
                  <a:cubicBezTo>
                    <a:pt x="24711" y="11770"/>
                    <a:pt x="24724" y="11772"/>
                    <a:pt x="24737" y="11772"/>
                  </a:cubicBezTo>
                  <a:cubicBezTo>
                    <a:pt x="24794" y="11772"/>
                    <a:pt x="24858" y="11738"/>
                    <a:pt x="24927" y="11593"/>
                  </a:cubicBezTo>
                  <a:cubicBezTo>
                    <a:pt x="24993" y="11449"/>
                    <a:pt x="25105" y="11442"/>
                    <a:pt x="25175" y="11435"/>
                  </a:cubicBezTo>
                  <a:cubicBezTo>
                    <a:pt x="25224" y="11432"/>
                    <a:pt x="25249" y="11428"/>
                    <a:pt x="25270" y="11407"/>
                  </a:cubicBezTo>
                  <a:cubicBezTo>
                    <a:pt x="25329" y="11341"/>
                    <a:pt x="25459" y="11320"/>
                    <a:pt x="25609" y="11292"/>
                  </a:cubicBezTo>
                  <a:cubicBezTo>
                    <a:pt x="25721" y="11274"/>
                    <a:pt x="25847" y="11250"/>
                    <a:pt x="25903" y="11211"/>
                  </a:cubicBezTo>
                  <a:cubicBezTo>
                    <a:pt x="25921" y="11201"/>
                    <a:pt x="25910" y="11169"/>
                    <a:pt x="25903" y="11148"/>
                  </a:cubicBezTo>
                  <a:cubicBezTo>
                    <a:pt x="25862" y="11065"/>
                    <a:pt x="25752" y="10977"/>
                    <a:pt x="25669" y="10977"/>
                  </a:cubicBezTo>
                  <a:cubicBezTo>
                    <a:pt x="25660" y="10977"/>
                    <a:pt x="25652" y="10978"/>
                    <a:pt x="25644" y="10980"/>
                  </a:cubicBezTo>
                  <a:cubicBezTo>
                    <a:pt x="25600" y="10991"/>
                    <a:pt x="25556" y="10996"/>
                    <a:pt x="25512" y="10996"/>
                  </a:cubicBezTo>
                  <a:cubicBezTo>
                    <a:pt x="25323" y="10996"/>
                    <a:pt x="25144" y="10900"/>
                    <a:pt x="25039" y="10735"/>
                  </a:cubicBezTo>
                  <a:cubicBezTo>
                    <a:pt x="25032" y="10724"/>
                    <a:pt x="25025" y="10724"/>
                    <a:pt x="25025" y="10724"/>
                  </a:cubicBezTo>
                  <a:cubicBezTo>
                    <a:pt x="25023" y="10724"/>
                    <a:pt x="25022" y="10724"/>
                    <a:pt x="25020" y="10724"/>
                  </a:cubicBezTo>
                  <a:cubicBezTo>
                    <a:pt x="24962" y="10724"/>
                    <a:pt x="24833" y="10856"/>
                    <a:pt x="24737" y="10952"/>
                  </a:cubicBezTo>
                  <a:cubicBezTo>
                    <a:pt x="24622" y="11068"/>
                    <a:pt x="24506" y="11183"/>
                    <a:pt x="24391" y="11236"/>
                  </a:cubicBezTo>
                  <a:cubicBezTo>
                    <a:pt x="24349" y="11257"/>
                    <a:pt x="24304" y="11268"/>
                    <a:pt x="24259" y="11268"/>
                  </a:cubicBezTo>
                  <a:cubicBezTo>
                    <a:pt x="24187" y="11268"/>
                    <a:pt x="24117" y="11240"/>
                    <a:pt x="24065" y="11187"/>
                  </a:cubicBezTo>
                  <a:cubicBezTo>
                    <a:pt x="23943" y="11061"/>
                    <a:pt x="23904" y="10878"/>
                    <a:pt x="23964" y="10717"/>
                  </a:cubicBezTo>
                  <a:cubicBezTo>
                    <a:pt x="23971" y="10700"/>
                    <a:pt x="23981" y="10668"/>
                    <a:pt x="23971" y="10654"/>
                  </a:cubicBezTo>
                  <a:cubicBezTo>
                    <a:pt x="23945" y="10616"/>
                    <a:pt x="23829" y="10606"/>
                    <a:pt x="23700" y="10606"/>
                  </a:cubicBezTo>
                  <a:cubicBezTo>
                    <a:pt x="23620" y="10606"/>
                    <a:pt x="23534" y="10610"/>
                    <a:pt x="23463" y="10612"/>
                  </a:cubicBezTo>
                  <a:cubicBezTo>
                    <a:pt x="23458" y="10613"/>
                    <a:pt x="23453" y="10613"/>
                    <a:pt x="23448" y="10613"/>
                  </a:cubicBezTo>
                  <a:cubicBezTo>
                    <a:pt x="23292" y="10613"/>
                    <a:pt x="23190" y="10509"/>
                    <a:pt x="23173" y="10332"/>
                  </a:cubicBezTo>
                  <a:cubicBezTo>
                    <a:pt x="23152" y="10112"/>
                    <a:pt x="23267" y="9828"/>
                    <a:pt x="23442" y="9804"/>
                  </a:cubicBezTo>
                  <a:cubicBezTo>
                    <a:pt x="23465" y="9802"/>
                    <a:pt x="23489" y="9800"/>
                    <a:pt x="23512" y="9800"/>
                  </a:cubicBezTo>
                  <a:cubicBezTo>
                    <a:pt x="23566" y="9800"/>
                    <a:pt x="23620" y="9807"/>
                    <a:pt x="23673" y="9821"/>
                  </a:cubicBezTo>
                  <a:cubicBezTo>
                    <a:pt x="23733" y="9832"/>
                    <a:pt x="23788" y="9841"/>
                    <a:pt x="23837" y="9841"/>
                  </a:cubicBezTo>
                  <a:cubicBezTo>
                    <a:pt x="23937" y="9841"/>
                    <a:pt x="24014" y="9801"/>
                    <a:pt x="24065" y="9646"/>
                  </a:cubicBezTo>
                  <a:cubicBezTo>
                    <a:pt x="24153" y="9394"/>
                    <a:pt x="24275" y="9377"/>
                    <a:pt x="24391" y="9359"/>
                  </a:cubicBezTo>
                  <a:cubicBezTo>
                    <a:pt x="24489" y="9345"/>
                    <a:pt x="24587" y="9328"/>
                    <a:pt x="24716" y="9177"/>
                  </a:cubicBezTo>
                  <a:cubicBezTo>
                    <a:pt x="24983" y="8869"/>
                    <a:pt x="25243" y="8711"/>
                    <a:pt x="25466" y="8711"/>
                  </a:cubicBezTo>
                  <a:cubicBezTo>
                    <a:pt x="25565" y="8711"/>
                    <a:pt x="25657" y="8742"/>
                    <a:pt x="25739" y="8806"/>
                  </a:cubicBezTo>
                  <a:cubicBezTo>
                    <a:pt x="25795" y="8845"/>
                    <a:pt x="25830" y="8908"/>
                    <a:pt x="25837" y="8978"/>
                  </a:cubicBezTo>
                  <a:cubicBezTo>
                    <a:pt x="25844" y="9128"/>
                    <a:pt x="25700" y="9275"/>
                    <a:pt x="25560" y="9419"/>
                  </a:cubicBezTo>
                  <a:cubicBezTo>
                    <a:pt x="25487" y="9496"/>
                    <a:pt x="25410" y="9573"/>
                    <a:pt x="25385" y="9629"/>
                  </a:cubicBezTo>
                  <a:cubicBezTo>
                    <a:pt x="25361" y="9681"/>
                    <a:pt x="25357" y="9741"/>
                    <a:pt x="25375" y="9800"/>
                  </a:cubicBezTo>
                  <a:cubicBezTo>
                    <a:pt x="25403" y="9898"/>
                    <a:pt x="25371" y="10003"/>
                    <a:pt x="25291" y="10070"/>
                  </a:cubicBezTo>
                  <a:cubicBezTo>
                    <a:pt x="25284" y="10073"/>
                    <a:pt x="25277" y="10080"/>
                    <a:pt x="25273" y="10087"/>
                  </a:cubicBezTo>
                  <a:cubicBezTo>
                    <a:pt x="25326" y="10084"/>
                    <a:pt x="25438" y="10056"/>
                    <a:pt x="25588" y="9958"/>
                  </a:cubicBezTo>
                  <a:cubicBezTo>
                    <a:pt x="25921" y="9744"/>
                    <a:pt x="26302" y="9510"/>
                    <a:pt x="26610" y="9387"/>
                  </a:cubicBezTo>
                  <a:cubicBezTo>
                    <a:pt x="26680" y="9359"/>
                    <a:pt x="26755" y="9345"/>
                    <a:pt x="26830" y="9345"/>
                  </a:cubicBezTo>
                  <a:cubicBezTo>
                    <a:pt x="26839" y="9345"/>
                    <a:pt x="26847" y="9345"/>
                    <a:pt x="26856" y="9345"/>
                  </a:cubicBezTo>
                  <a:lnTo>
                    <a:pt x="26856" y="9342"/>
                  </a:lnTo>
                  <a:lnTo>
                    <a:pt x="26863" y="9324"/>
                  </a:lnTo>
                  <a:cubicBezTo>
                    <a:pt x="26866" y="9314"/>
                    <a:pt x="26873" y="9303"/>
                    <a:pt x="26877" y="9296"/>
                  </a:cubicBezTo>
                  <a:lnTo>
                    <a:pt x="26884" y="9279"/>
                  </a:lnTo>
                  <a:lnTo>
                    <a:pt x="26898" y="9254"/>
                  </a:lnTo>
                  <a:lnTo>
                    <a:pt x="26905" y="9237"/>
                  </a:lnTo>
                  <a:lnTo>
                    <a:pt x="26919" y="9216"/>
                  </a:lnTo>
                  <a:lnTo>
                    <a:pt x="26929" y="9202"/>
                  </a:lnTo>
                  <a:lnTo>
                    <a:pt x="26943" y="9184"/>
                  </a:lnTo>
                  <a:lnTo>
                    <a:pt x="26950" y="9174"/>
                  </a:lnTo>
                  <a:lnTo>
                    <a:pt x="26964" y="9160"/>
                  </a:lnTo>
                  <a:lnTo>
                    <a:pt x="26975" y="9149"/>
                  </a:lnTo>
                  <a:cubicBezTo>
                    <a:pt x="26978" y="9146"/>
                    <a:pt x="26985" y="9142"/>
                    <a:pt x="26989" y="9135"/>
                  </a:cubicBezTo>
                  <a:lnTo>
                    <a:pt x="26999" y="9132"/>
                  </a:lnTo>
                  <a:cubicBezTo>
                    <a:pt x="27006" y="9125"/>
                    <a:pt x="27013" y="9121"/>
                    <a:pt x="27024" y="9114"/>
                  </a:cubicBezTo>
                  <a:cubicBezTo>
                    <a:pt x="27062" y="9097"/>
                    <a:pt x="27118" y="9072"/>
                    <a:pt x="27181" y="9037"/>
                  </a:cubicBezTo>
                  <a:cubicBezTo>
                    <a:pt x="27430" y="8918"/>
                    <a:pt x="27944" y="8673"/>
                    <a:pt x="28021" y="8571"/>
                  </a:cubicBezTo>
                  <a:cubicBezTo>
                    <a:pt x="28046" y="8536"/>
                    <a:pt x="28074" y="8494"/>
                    <a:pt x="28102" y="8449"/>
                  </a:cubicBezTo>
                  <a:cubicBezTo>
                    <a:pt x="28193" y="8305"/>
                    <a:pt x="28284" y="8158"/>
                    <a:pt x="28427" y="8158"/>
                  </a:cubicBezTo>
                  <a:cubicBezTo>
                    <a:pt x="28494" y="8158"/>
                    <a:pt x="28557" y="8186"/>
                    <a:pt x="28602" y="8232"/>
                  </a:cubicBezTo>
                  <a:cubicBezTo>
                    <a:pt x="28648" y="8274"/>
                    <a:pt x="28707" y="8299"/>
                    <a:pt x="28766" y="8299"/>
                  </a:cubicBezTo>
                  <a:cubicBezTo>
                    <a:pt x="28770" y="8299"/>
                    <a:pt x="28773" y="8299"/>
                    <a:pt x="28777" y="8298"/>
                  </a:cubicBezTo>
                  <a:cubicBezTo>
                    <a:pt x="28830" y="8298"/>
                    <a:pt x="28882" y="8302"/>
                    <a:pt x="28935" y="8305"/>
                  </a:cubicBezTo>
                  <a:cubicBezTo>
                    <a:pt x="28964" y="8309"/>
                    <a:pt x="28992" y="8311"/>
                    <a:pt x="29022" y="8311"/>
                  </a:cubicBezTo>
                  <a:cubicBezTo>
                    <a:pt x="29043" y="8311"/>
                    <a:pt x="29064" y="8310"/>
                    <a:pt x="29086" y="8309"/>
                  </a:cubicBezTo>
                  <a:cubicBezTo>
                    <a:pt x="29082" y="8305"/>
                    <a:pt x="29079" y="8298"/>
                    <a:pt x="29075" y="8291"/>
                  </a:cubicBezTo>
                  <a:cubicBezTo>
                    <a:pt x="29065" y="8270"/>
                    <a:pt x="29054" y="8253"/>
                    <a:pt x="29044" y="8235"/>
                  </a:cubicBezTo>
                  <a:cubicBezTo>
                    <a:pt x="29026" y="8204"/>
                    <a:pt x="29019" y="8169"/>
                    <a:pt x="29019" y="8134"/>
                  </a:cubicBezTo>
                  <a:cubicBezTo>
                    <a:pt x="29019" y="8120"/>
                    <a:pt x="29023" y="8106"/>
                    <a:pt x="29030" y="8092"/>
                  </a:cubicBezTo>
                  <a:cubicBezTo>
                    <a:pt x="29054" y="8039"/>
                    <a:pt x="29110" y="8018"/>
                    <a:pt x="29198" y="8004"/>
                  </a:cubicBezTo>
                  <a:cubicBezTo>
                    <a:pt x="29226" y="7997"/>
                    <a:pt x="29261" y="7994"/>
                    <a:pt x="29299" y="7987"/>
                  </a:cubicBezTo>
                  <a:lnTo>
                    <a:pt x="29334" y="7983"/>
                  </a:lnTo>
                  <a:cubicBezTo>
                    <a:pt x="29436" y="7969"/>
                    <a:pt x="29474" y="7913"/>
                    <a:pt x="29516" y="7847"/>
                  </a:cubicBezTo>
                  <a:cubicBezTo>
                    <a:pt x="29558" y="7780"/>
                    <a:pt x="29614" y="7700"/>
                    <a:pt x="29730" y="7700"/>
                  </a:cubicBezTo>
                  <a:cubicBezTo>
                    <a:pt x="29772" y="7700"/>
                    <a:pt x="29800" y="7612"/>
                    <a:pt x="29828" y="7535"/>
                  </a:cubicBezTo>
                  <a:cubicBezTo>
                    <a:pt x="29866" y="7420"/>
                    <a:pt x="29912" y="7280"/>
                    <a:pt x="30045" y="7280"/>
                  </a:cubicBezTo>
                  <a:cubicBezTo>
                    <a:pt x="30146" y="7280"/>
                    <a:pt x="30216" y="7336"/>
                    <a:pt x="30279" y="7388"/>
                  </a:cubicBezTo>
                  <a:cubicBezTo>
                    <a:pt x="30300" y="7409"/>
                    <a:pt x="30328" y="7427"/>
                    <a:pt x="30356" y="7444"/>
                  </a:cubicBezTo>
                  <a:cubicBezTo>
                    <a:pt x="30378" y="7458"/>
                    <a:pt x="30405" y="7467"/>
                    <a:pt x="30432" y="7467"/>
                  </a:cubicBezTo>
                  <a:cubicBezTo>
                    <a:pt x="30439" y="7467"/>
                    <a:pt x="30447" y="7467"/>
                    <a:pt x="30454" y="7465"/>
                  </a:cubicBezTo>
                  <a:cubicBezTo>
                    <a:pt x="30461" y="7465"/>
                    <a:pt x="30468" y="7462"/>
                    <a:pt x="30475" y="7458"/>
                  </a:cubicBezTo>
                  <a:lnTo>
                    <a:pt x="30482" y="7458"/>
                  </a:lnTo>
                  <a:cubicBezTo>
                    <a:pt x="30493" y="7455"/>
                    <a:pt x="30507" y="7451"/>
                    <a:pt x="30521" y="7451"/>
                  </a:cubicBezTo>
                  <a:lnTo>
                    <a:pt x="30563" y="7451"/>
                  </a:lnTo>
                  <a:lnTo>
                    <a:pt x="30580" y="7455"/>
                  </a:lnTo>
                  <a:cubicBezTo>
                    <a:pt x="30591" y="7455"/>
                    <a:pt x="30601" y="7458"/>
                    <a:pt x="30612" y="7462"/>
                  </a:cubicBezTo>
                  <a:lnTo>
                    <a:pt x="30629" y="7465"/>
                  </a:lnTo>
                  <a:lnTo>
                    <a:pt x="30640" y="7469"/>
                  </a:lnTo>
                  <a:cubicBezTo>
                    <a:pt x="30664" y="7451"/>
                    <a:pt x="30692" y="7430"/>
                    <a:pt x="30717" y="7413"/>
                  </a:cubicBezTo>
                  <a:cubicBezTo>
                    <a:pt x="30710" y="7332"/>
                    <a:pt x="30710" y="7259"/>
                    <a:pt x="30710" y="7192"/>
                  </a:cubicBezTo>
                  <a:cubicBezTo>
                    <a:pt x="30710" y="7087"/>
                    <a:pt x="30710" y="6996"/>
                    <a:pt x="30685" y="6947"/>
                  </a:cubicBezTo>
                  <a:cubicBezTo>
                    <a:pt x="30643" y="6839"/>
                    <a:pt x="30633" y="6726"/>
                    <a:pt x="30650" y="6614"/>
                  </a:cubicBezTo>
                  <a:cubicBezTo>
                    <a:pt x="30654" y="6586"/>
                    <a:pt x="30657" y="6565"/>
                    <a:pt x="30657" y="6544"/>
                  </a:cubicBezTo>
                  <a:cubicBezTo>
                    <a:pt x="30657" y="6523"/>
                    <a:pt x="30654" y="6506"/>
                    <a:pt x="30650" y="6485"/>
                  </a:cubicBezTo>
                  <a:cubicBezTo>
                    <a:pt x="30626" y="6397"/>
                    <a:pt x="30598" y="6180"/>
                    <a:pt x="30678" y="6072"/>
                  </a:cubicBezTo>
                  <a:cubicBezTo>
                    <a:pt x="30706" y="6037"/>
                    <a:pt x="30748" y="6016"/>
                    <a:pt x="30794" y="6016"/>
                  </a:cubicBezTo>
                  <a:cubicBezTo>
                    <a:pt x="30822" y="6016"/>
                    <a:pt x="30878" y="5963"/>
                    <a:pt x="30920" y="5925"/>
                  </a:cubicBezTo>
                  <a:cubicBezTo>
                    <a:pt x="30990" y="5860"/>
                    <a:pt x="31080" y="5778"/>
                    <a:pt x="31178" y="5778"/>
                  </a:cubicBezTo>
                  <a:cubicBezTo>
                    <a:pt x="31202" y="5778"/>
                    <a:pt x="31227" y="5783"/>
                    <a:pt x="31253" y="5795"/>
                  </a:cubicBezTo>
                  <a:cubicBezTo>
                    <a:pt x="31263" y="5802"/>
                    <a:pt x="31274" y="5809"/>
                    <a:pt x="31284" y="5816"/>
                  </a:cubicBezTo>
                  <a:cubicBezTo>
                    <a:pt x="31364" y="5871"/>
                    <a:pt x="31483" y="5901"/>
                    <a:pt x="31569" y="5901"/>
                  </a:cubicBezTo>
                  <a:cubicBezTo>
                    <a:pt x="31603" y="5901"/>
                    <a:pt x="31633" y="5896"/>
                    <a:pt x="31652" y="5886"/>
                  </a:cubicBezTo>
                  <a:cubicBezTo>
                    <a:pt x="31666" y="5879"/>
                    <a:pt x="31666" y="5876"/>
                    <a:pt x="31666" y="5869"/>
                  </a:cubicBezTo>
                  <a:cubicBezTo>
                    <a:pt x="31666" y="5767"/>
                    <a:pt x="31739" y="5711"/>
                    <a:pt x="31802" y="5662"/>
                  </a:cubicBezTo>
                  <a:cubicBezTo>
                    <a:pt x="31823" y="5648"/>
                    <a:pt x="31844" y="5631"/>
                    <a:pt x="31865" y="5613"/>
                  </a:cubicBezTo>
                  <a:cubicBezTo>
                    <a:pt x="31897" y="5585"/>
                    <a:pt x="31918" y="5547"/>
                    <a:pt x="31928" y="5501"/>
                  </a:cubicBezTo>
                  <a:cubicBezTo>
                    <a:pt x="31932" y="5473"/>
                    <a:pt x="31939" y="5442"/>
                    <a:pt x="31953" y="5414"/>
                  </a:cubicBezTo>
                  <a:cubicBezTo>
                    <a:pt x="31995" y="5344"/>
                    <a:pt x="32047" y="5284"/>
                    <a:pt x="32114" y="5235"/>
                  </a:cubicBezTo>
                  <a:cubicBezTo>
                    <a:pt x="32180" y="5183"/>
                    <a:pt x="32233" y="5137"/>
                    <a:pt x="32250" y="5074"/>
                  </a:cubicBezTo>
                  <a:cubicBezTo>
                    <a:pt x="32257" y="5050"/>
                    <a:pt x="32264" y="5018"/>
                    <a:pt x="32275" y="4983"/>
                  </a:cubicBezTo>
                  <a:cubicBezTo>
                    <a:pt x="32324" y="4784"/>
                    <a:pt x="32376" y="4598"/>
                    <a:pt x="32450" y="4468"/>
                  </a:cubicBezTo>
                  <a:cubicBezTo>
                    <a:pt x="32478" y="4416"/>
                    <a:pt x="32520" y="4370"/>
                    <a:pt x="32569" y="4339"/>
                  </a:cubicBezTo>
                  <a:cubicBezTo>
                    <a:pt x="32611" y="4314"/>
                    <a:pt x="32611" y="4314"/>
                    <a:pt x="32583" y="4248"/>
                  </a:cubicBezTo>
                  <a:cubicBezTo>
                    <a:pt x="32576" y="4230"/>
                    <a:pt x="32569" y="4213"/>
                    <a:pt x="32558" y="4192"/>
                  </a:cubicBezTo>
                  <a:cubicBezTo>
                    <a:pt x="32530" y="4111"/>
                    <a:pt x="32516" y="4024"/>
                    <a:pt x="32523" y="3940"/>
                  </a:cubicBezTo>
                  <a:cubicBezTo>
                    <a:pt x="32527" y="3905"/>
                    <a:pt x="32520" y="3870"/>
                    <a:pt x="32499" y="3842"/>
                  </a:cubicBezTo>
                  <a:cubicBezTo>
                    <a:pt x="32495" y="3835"/>
                    <a:pt x="32488" y="3831"/>
                    <a:pt x="32481" y="3828"/>
                  </a:cubicBezTo>
                  <a:cubicBezTo>
                    <a:pt x="32463" y="3818"/>
                    <a:pt x="32439" y="3813"/>
                    <a:pt x="32412" y="3813"/>
                  </a:cubicBezTo>
                  <a:cubicBezTo>
                    <a:pt x="32337" y="3813"/>
                    <a:pt x="32240" y="3848"/>
                    <a:pt x="32191" y="3884"/>
                  </a:cubicBezTo>
                  <a:cubicBezTo>
                    <a:pt x="32131" y="3922"/>
                    <a:pt x="32047" y="3933"/>
                    <a:pt x="31960" y="3940"/>
                  </a:cubicBezTo>
                  <a:cubicBezTo>
                    <a:pt x="31844" y="3954"/>
                    <a:pt x="31722" y="3964"/>
                    <a:pt x="31676" y="4052"/>
                  </a:cubicBezTo>
                  <a:cubicBezTo>
                    <a:pt x="31612" y="4182"/>
                    <a:pt x="31520" y="4207"/>
                    <a:pt x="31424" y="4207"/>
                  </a:cubicBezTo>
                  <a:cubicBezTo>
                    <a:pt x="31394" y="4207"/>
                    <a:pt x="31363" y="4205"/>
                    <a:pt x="31333" y="4202"/>
                  </a:cubicBezTo>
                  <a:lnTo>
                    <a:pt x="31288" y="4199"/>
                  </a:lnTo>
                  <a:cubicBezTo>
                    <a:pt x="31267" y="4197"/>
                    <a:pt x="31247" y="4197"/>
                    <a:pt x="31227" y="4197"/>
                  </a:cubicBezTo>
                  <a:cubicBezTo>
                    <a:pt x="31199" y="4197"/>
                    <a:pt x="31171" y="4198"/>
                    <a:pt x="31144" y="4202"/>
                  </a:cubicBezTo>
                  <a:lnTo>
                    <a:pt x="31109" y="4206"/>
                  </a:lnTo>
                  <a:cubicBezTo>
                    <a:pt x="31089" y="4208"/>
                    <a:pt x="31069" y="4208"/>
                    <a:pt x="31047" y="4208"/>
                  </a:cubicBezTo>
                  <a:cubicBezTo>
                    <a:pt x="30887" y="4208"/>
                    <a:pt x="30693" y="4162"/>
                    <a:pt x="30594" y="4069"/>
                  </a:cubicBezTo>
                  <a:cubicBezTo>
                    <a:pt x="30552" y="4031"/>
                    <a:pt x="30528" y="3975"/>
                    <a:pt x="30535" y="3919"/>
                  </a:cubicBezTo>
                  <a:cubicBezTo>
                    <a:pt x="30535" y="3856"/>
                    <a:pt x="30517" y="3793"/>
                    <a:pt x="30486" y="3740"/>
                  </a:cubicBezTo>
                  <a:cubicBezTo>
                    <a:pt x="30479" y="3719"/>
                    <a:pt x="30468" y="3695"/>
                    <a:pt x="30461" y="3674"/>
                  </a:cubicBezTo>
                  <a:cubicBezTo>
                    <a:pt x="30430" y="3604"/>
                    <a:pt x="30416" y="3527"/>
                    <a:pt x="30423" y="3453"/>
                  </a:cubicBezTo>
                  <a:cubicBezTo>
                    <a:pt x="30426" y="3415"/>
                    <a:pt x="30426" y="3408"/>
                    <a:pt x="30318" y="3380"/>
                  </a:cubicBezTo>
                  <a:cubicBezTo>
                    <a:pt x="30220" y="3359"/>
                    <a:pt x="30129" y="3313"/>
                    <a:pt x="30055" y="3247"/>
                  </a:cubicBezTo>
                  <a:cubicBezTo>
                    <a:pt x="29913" y="3107"/>
                    <a:pt x="29660" y="3018"/>
                    <a:pt x="29586" y="3018"/>
                  </a:cubicBezTo>
                  <a:cubicBezTo>
                    <a:pt x="29582" y="3018"/>
                    <a:pt x="29579" y="3019"/>
                    <a:pt x="29576" y="3019"/>
                  </a:cubicBezTo>
                  <a:cubicBezTo>
                    <a:pt x="29563" y="3025"/>
                    <a:pt x="29550" y="3027"/>
                    <a:pt x="29537" y="3027"/>
                  </a:cubicBezTo>
                  <a:cubicBezTo>
                    <a:pt x="29491" y="3027"/>
                    <a:pt x="29441" y="2998"/>
                    <a:pt x="29376" y="2963"/>
                  </a:cubicBezTo>
                  <a:cubicBezTo>
                    <a:pt x="29285" y="2911"/>
                    <a:pt x="29159" y="2837"/>
                    <a:pt x="29012" y="2830"/>
                  </a:cubicBezTo>
                  <a:cubicBezTo>
                    <a:pt x="28998" y="2830"/>
                    <a:pt x="28984" y="2830"/>
                    <a:pt x="28970" y="2827"/>
                  </a:cubicBezTo>
                  <a:cubicBezTo>
                    <a:pt x="28886" y="2823"/>
                    <a:pt x="28812" y="2785"/>
                    <a:pt x="28760" y="2718"/>
                  </a:cubicBezTo>
                  <a:cubicBezTo>
                    <a:pt x="28732" y="2680"/>
                    <a:pt x="28718" y="2631"/>
                    <a:pt x="28721" y="2578"/>
                  </a:cubicBezTo>
                  <a:cubicBezTo>
                    <a:pt x="28721" y="2532"/>
                    <a:pt x="28728" y="2483"/>
                    <a:pt x="28742" y="2438"/>
                  </a:cubicBezTo>
                  <a:cubicBezTo>
                    <a:pt x="28742" y="2417"/>
                    <a:pt x="28739" y="2392"/>
                    <a:pt x="28728" y="2371"/>
                  </a:cubicBezTo>
                  <a:cubicBezTo>
                    <a:pt x="28693" y="2291"/>
                    <a:pt x="28655" y="2214"/>
                    <a:pt x="28613" y="2137"/>
                  </a:cubicBezTo>
                  <a:cubicBezTo>
                    <a:pt x="28567" y="2053"/>
                    <a:pt x="28529" y="1969"/>
                    <a:pt x="28490" y="1885"/>
                  </a:cubicBezTo>
                  <a:cubicBezTo>
                    <a:pt x="28483" y="1860"/>
                    <a:pt x="28473" y="1836"/>
                    <a:pt x="28469" y="1811"/>
                  </a:cubicBezTo>
                  <a:cubicBezTo>
                    <a:pt x="28448" y="1748"/>
                    <a:pt x="28417" y="1696"/>
                    <a:pt x="28371" y="1650"/>
                  </a:cubicBezTo>
                  <a:cubicBezTo>
                    <a:pt x="28291" y="1559"/>
                    <a:pt x="28231" y="1451"/>
                    <a:pt x="28189" y="1339"/>
                  </a:cubicBezTo>
                  <a:cubicBezTo>
                    <a:pt x="28172" y="1279"/>
                    <a:pt x="28154" y="1220"/>
                    <a:pt x="28144" y="1160"/>
                  </a:cubicBezTo>
                  <a:cubicBezTo>
                    <a:pt x="28140" y="1146"/>
                    <a:pt x="28137" y="1136"/>
                    <a:pt x="28137" y="1122"/>
                  </a:cubicBezTo>
                  <a:cubicBezTo>
                    <a:pt x="28130" y="1090"/>
                    <a:pt x="28119" y="1062"/>
                    <a:pt x="28109" y="1031"/>
                  </a:cubicBezTo>
                  <a:cubicBezTo>
                    <a:pt x="28105" y="1020"/>
                    <a:pt x="28102" y="1013"/>
                    <a:pt x="28098" y="1006"/>
                  </a:cubicBezTo>
                  <a:cubicBezTo>
                    <a:pt x="28070" y="943"/>
                    <a:pt x="28028" y="887"/>
                    <a:pt x="27972" y="849"/>
                  </a:cubicBezTo>
                  <a:cubicBezTo>
                    <a:pt x="27958" y="838"/>
                    <a:pt x="27944" y="828"/>
                    <a:pt x="27930" y="817"/>
                  </a:cubicBezTo>
                  <a:cubicBezTo>
                    <a:pt x="27881" y="768"/>
                    <a:pt x="27864" y="695"/>
                    <a:pt x="27888" y="632"/>
                  </a:cubicBezTo>
                  <a:cubicBezTo>
                    <a:pt x="27906" y="555"/>
                    <a:pt x="27822" y="491"/>
                    <a:pt x="27703" y="411"/>
                  </a:cubicBezTo>
                  <a:cubicBezTo>
                    <a:pt x="27640" y="376"/>
                    <a:pt x="27587" y="334"/>
                    <a:pt x="27542" y="281"/>
                  </a:cubicBezTo>
                  <a:cubicBezTo>
                    <a:pt x="27517" y="246"/>
                    <a:pt x="27405" y="229"/>
                    <a:pt x="27307" y="215"/>
                  </a:cubicBezTo>
                  <a:cubicBezTo>
                    <a:pt x="27178" y="197"/>
                    <a:pt x="27031" y="176"/>
                    <a:pt x="26901" y="106"/>
                  </a:cubicBezTo>
                  <a:cubicBezTo>
                    <a:pt x="26816" y="63"/>
                    <a:pt x="26722" y="41"/>
                    <a:pt x="26628" y="41"/>
                  </a:cubicBezTo>
                  <a:cubicBezTo>
                    <a:pt x="26609" y="41"/>
                    <a:pt x="26591" y="42"/>
                    <a:pt x="26572" y="43"/>
                  </a:cubicBezTo>
                  <a:cubicBezTo>
                    <a:pt x="26558" y="44"/>
                    <a:pt x="26543" y="44"/>
                    <a:pt x="26529" y="44"/>
                  </a:cubicBezTo>
                  <a:cubicBezTo>
                    <a:pt x="26452" y="44"/>
                    <a:pt x="26375" y="36"/>
                    <a:pt x="26299" y="15"/>
                  </a:cubicBezTo>
                  <a:cubicBezTo>
                    <a:pt x="26288" y="12"/>
                    <a:pt x="26278" y="8"/>
                    <a:pt x="26267" y="8"/>
                  </a:cubicBezTo>
                  <a:cubicBezTo>
                    <a:pt x="26243" y="5"/>
                    <a:pt x="26218" y="1"/>
                    <a:pt x="26194" y="1"/>
                  </a:cubicBezTo>
                  <a:cubicBezTo>
                    <a:pt x="26181" y="1"/>
                    <a:pt x="26168" y="1"/>
                    <a:pt x="26155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059" name="Google Shape;8059;p105"/>
            <p:cNvSpPr/>
            <p:nvPr/>
          </p:nvSpPr>
          <p:spPr>
            <a:xfrm>
              <a:off x="2846836" y="1894023"/>
              <a:ext cx="15804" cy="11649"/>
            </a:xfrm>
            <a:custGeom>
              <a:avLst/>
              <a:gdLst/>
              <a:ahLst/>
              <a:cxnLst/>
              <a:rect l="l" t="t" r="r" b="b"/>
              <a:pathLst>
                <a:path w="1164" h="858" extrusionOk="0">
                  <a:moveTo>
                    <a:pt x="974" y="1"/>
                  </a:moveTo>
                  <a:cubicBezTo>
                    <a:pt x="894" y="1"/>
                    <a:pt x="792" y="4"/>
                    <a:pt x="729" y="8"/>
                  </a:cubicBezTo>
                  <a:cubicBezTo>
                    <a:pt x="659" y="11"/>
                    <a:pt x="593" y="18"/>
                    <a:pt x="537" y="18"/>
                  </a:cubicBezTo>
                  <a:cubicBezTo>
                    <a:pt x="425" y="18"/>
                    <a:pt x="190" y="130"/>
                    <a:pt x="78" y="302"/>
                  </a:cubicBezTo>
                  <a:cubicBezTo>
                    <a:pt x="8" y="410"/>
                    <a:pt x="1" y="550"/>
                    <a:pt x="60" y="666"/>
                  </a:cubicBezTo>
                  <a:cubicBezTo>
                    <a:pt x="136" y="821"/>
                    <a:pt x="276" y="858"/>
                    <a:pt x="393" y="858"/>
                  </a:cubicBezTo>
                  <a:cubicBezTo>
                    <a:pt x="435" y="858"/>
                    <a:pt x="473" y="853"/>
                    <a:pt x="505" y="848"/>
                  </a:cubicBezTo>
                  <a:cubicBezTo>
                    <a:pt x="715" y="809"/>
                    <a:pt x="855" y="690"/>
                    <a:pt x="859" y="641"/>
                  </a:cubicBezTo>
                  <a:cubicBezTo>
                    <a:pt x="869" y="533"/>
                    <a:pt x="946" y="410"/>
                    <a:pt x="1023" y="291"/>
                  </a:cubicBezTo>
                  <a:cubicBezTo>
                    <a:pt x="1083" y="200"/>
                    <a:pt x="1163" y="74"/>
                    <a:pt x="1153" y="22"/>
                  </a:cubicBezTo>
                  <a:cubicBezTo>
                    <a:pt x="1128" y="4"/>
                    <a:pt x="1058" y="1"/>
                    <a:pt x="974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060" name="Google Shape;8060;p105"/>
            <p:cNvSpPr/>
            <p:nvPr/>
          </p:nvSpPr>
          <p:spPr>
            <a:xfrm>
              <a:off x="2648062" y="1810752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0" y="0"/>
                  </a:moveTo>
                  <a:cubicBezTo>
                    <a:pt x="7" y="11"/>
                    <a:pt x="14" y="21"/>
                    <a:pt x="18" y="32"/>
                  </a:cubicBezTo>
                  <a:cubicBezTo>
                    <a:pt x="14" y="21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061" name="Google Shape;8061;p105"/>
            <p:cNvSpPr/>
            <p:nvPr/>
          </p:nvSpPr>
          <p:spPr>
            <a:xfrm>
              <a:off x="2732242" y="1823623"/>
              <a:ext cx="2770" cy="2064"/>
            </a:xfrm>
            <a:custGeom>
              <a:avLst/>
              <a:gdLst/>
              <a:ahLst/>
              <a:cxnLst/>
              <a:rect l="l" t="t" r="r" b="b"/>
              <a:pathLst>
                <a:path w="204" h="152" extrusionOk="0">
                  <a:moveTo>
                    <a:pt x="203" y="22"/>
                  </a:moveTo>
                  <a:cubicBezTo>
                    <a:pt x="74" y="1"/>
                    <a:pt x="32" y="88"/>
                    <a:pt x="0" y="151"/>
                  </a:cubicBezTo>
                  <a:cubicBezTo>
                    <a:pt x="32" y="88"/>
                    <a:pt x="74" y="1"/>
                    <a:pt x="203" y="22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062" name="Google Shape;8062;p105"/>
            <p:cNvSpPr/>
            <p:nvPr/>
          </p:nvSpPr>
          <p:spPr>
            <a:xfrm>
              <a:off x="2647627" y="1810277"/>
              <a:ext cx="353" cy="434"/>
            </a:xfrm>
            <a:custGeom>
              <a:avLst/>
              <a:gdLst/>
              <a:ahLst/>
              <a:cxnLst/>
              <a:rect l="l" t="t" r="r" b="b"/>
              <a:pathLst>
                <a:path w="26" h="32" extrusionOk="0">
                  <a:moveTo>
                    <a:pt x="1" y="0"/>
                  </a:moveTo>
                  <a:cubicBezTo>
                    <a:pt x="11" y="11"/>
                    <a:pt x="18" y="21"/>
                    <a:pt x="25" y="32"/>
                  </a:cubicBezTo>
                  <a:cubicBezTo>
                    <a:pt x="18" y="21"/>
                    <a:pt x="1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063" name="Google Shape;8063;p105"/>
            <p:cNvSpPr/>
            <p:nvPr/>
          </p:nvSpPr>
          <p:spPr>
            <a:xfrm>
              <a:off x="2648347" y="1811227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0" y="0"/>
                  </a:moveTo>
                  <a:cubicBezTo>
                    <a:pt x="7" y="11"/>
                    <a:pt x="11" y="21"/>
                    <a:pt x="14" y="32"/>
                  </a:cubicBezTo>
                  <a:cubicBezTo>
                    <a:pt x="11" y="21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064" name="Google Shape;8064;p105"/>
            <p:cNvSpPr/>
            <p:nvPr/>
          </p:nvSpPr>
          <p:spPr>
            <a:xfrm>
              <a:off x="2698638" y="1829665"/>
              <a:ext cx="815" cy="489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60" y="0"/>
                  </a:moveTo>
                  <a:lnTo>
                    <a:pt x="60" y="0"/>
                  </a:lnTo>
                  <a:cubicBezTo>
                    <a:pt x="39" y="7"/>
                    <a:pt x="18" y="21"/>
                    <a:pt x="0" y="35"/>
                  </a:cubicBezTo>
                  <a:cubicBezTo>
                    <a:pt x="18" y="21"/>
                    <a:pt x="39" y="11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065" name="Google Shape;8065;p105"/>
            <p:cNvSpPr/>
            <p:nvPr/>
          </p:nvSpPr>
          <p:spPr>
            <a:xfrm>
              <a:off x="2704530" y="1833752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7"/>
                  </a:moveTo>
                  <a:lnTo>
                    <a:pt x="0" y="0"/>
                  </a:ln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066" name="Google Shape;8066;p105"/>
            <p:cNvSpPr/>
            <p:nvPr/>
          </p:nvSpPr>
          <p:spPr>
            <a:xfrm>
              <a:off x="2645210" y="1808322"/>
              <a:ext cx="434" cy="299"/>
            </a:xfrm>
            <a:custGeom>
              <a:avLst/>
              <a:gdLst/>
              <a:ahLst/>
              <a:cxnLst/>
              <a:rect l="l" t="t" r="r" b="b"/>
              <a:pathLst>
                <a:path w="32" h="22" extrusionOk="0">
                  <a:moveTo>
                    <a:pt x="0" y="1"/>
                  </a:moveTo>
                  <a:lnTo>
                    <a:pt x="32" y="22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067" name="Google Shape;8067;p105"/>
            <p:cNvSpPr/>
            <p:nvPr/>
          </p:nvSpPr>
          <p:spPr>
            <a:xfrm>
              <a:off x="2646201" y="1809041"/>
              <a:ext cx="448" cy="339"/>
            </a:xfrm>
            <a:custGeom>
              <a:avLst/>
              <a:gdLst/>
              <a:ahLst/>
              <a:cxnLst/>
              <a:rect l="l" t="t" r="r" b="b"/>
              <a:pathLst>
                <a:path w="33" h="25" extrusionOk="0">
                  <a:moveTo>
                    <a:pt x="1" y="0"/>
                  </a:moveTo>
                  <a:lnTo>
                    <a:pt x="32" y="25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068" name="Google Shape;8068;p105"/>
            <p:cNvSpPr/>
            <p:nvPr/>
          </p:nvSpPr>
          <p:spPr>
            <a:xfrm>
              <a:off x="2645685" y="1808661"/>
              <a:ext cx="434" cy="339"/>
            </a:xfrm>
            <a:custGeom>
              <a:avLst/>
              <a:gdLst/>
              <a:ahLst/>
              <a:cxnLst/>
              <a:rect l="l" t="t" r="r" b="b"/>
              <a:pathLst>
                <a:path w="32" h="25" extrusionOk="0">
                  <a:moveTo>
                    <a:pt x="0" y="0"/>
                  </a:moveTo>
                  <a:lnTo>
                    <a:pt x="32" y="25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069" name="Google Shape;8069;p105"/>
            <p:cNvSpPr/>
            <p:nvPr/>
          </p:nvSpPr>
          <p:spPr>
            <a:xfrm>
              <a:off x="2757863" y="182481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070" name="Google Shape;8070;p105"/>
            <p:cNvSpPr/>
            <p:nvPr/>
          </p:nvSpPr>
          <p:spPr>
            <a:xfrm>
              <a:off x="2622101" y="176648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"/>
                  </a:moveTo>
                  <a:lnTo>
                    <a:pt x="8" y="1"/>
                  </a:lnTo>
                  <a:lnTo>
                    <a:pt x="1" y="18"/>
                  </a:ln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071" name="Google Shape;8071;p105"/>
            <p:cNvSpPr/>
            <p:nvPr/>
          </p:nvSpPr>
          <p:spPr>
            <a:xfrm>
              <a:off x="2646731" y="1809421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0" y="0"/>
                  </a:moveTo>
                  <a:cubicBezTo>
                    <a:pt x="11" y="11"/>
                    <a:pt x="21" y="21"/>
                    <a:pt x="32" y="28"/>
                  </a:cubicBezTo>
                  <a:cubicBezTo>
                    <a:pt x="21" y="21"/>
                    <a:pt x="1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072" name="Google Shape;8072;p105"/>
            <p:cNvSpPr/>
            <p:nvPr/>
          </p:nvSpPr>
          <p:spPr>
            <a:xfrm>
              <a:off x="2647152" y="1809801"/>
              <a:ext cx="448" cy="394"/>
            </a:xfrm>
            <a:custGeom>
              <a:avLst/>
              <a:gdLst/>
              <a:ahLst/>
              <a:cxnLst/>
              <a:rect l="l" t="t" r="r" b="b"/>
              <a:pathLst>
                <a:path w="33" h="29" extrusionOk="0">
                  <a:moveTo>
                    <a:pt x="1" y="0"/>
                  </a:moveTo>
                  <a:cubicBezTo>
                    <a:pt x="11" y="11"/>
                    <a:pt x="22" y="21"/>
                    <a:pt x="32" y="28"/>
                  </a:cubicBezTo>
                  <a:cubicBezTo>
                    <a:pt x="22" y="21"/>
                    <a:pt x="1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073" name="Google Shape;8073;p105"/>
            <p:cNvSpPr/>
            <p:nvPr/>
          </p:nvSpPr>
          <p:spPr>
            <a:xfrm>
              <a:off x="2642685" y="180532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074" name="Google Shape;8074;p105"/>
            <p:cNvSpPr/>
            <p:nvPr/>
          </p:nvSpPr>
          <p:spPr>
            <a:xfrm>
              <a:off x="2643730" y="1806271"/>
              <a:ext cx="1494" cy="2064"/>
            </a:xfrm>
            <a:custGeom>
              <a:avLst/>
              <a:gdLst/>
              <a:ahLst/>
              <a:cxnLst/>
              <a:rect l="l" t="t" r="r" b="b"/>
              <a:pathLst>
                <a:path w="110" h="152" extrusionOk="0">
                  <a:moveTo>
                    <a:pt x="1" y="1"/>
                  </a:moveTo>
                  <a:cubicBezTo>
                    <a:pt x="43" y="50"/>
                    <a:pt x="78" y="99"/>
                    <a:pt x="109" y="152"/>
                  </a:cubicBezTo>
                  <a:cubicBezTo>
                    <a:pt x="78" y="99"/>
                    <a:pt x="43" y="50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075" name="Google Shape;8075;p105"/>
            <p:cNvSpPr/>
            <p:nvPr/>
          </p:nvSpPr>
          <p:spPr>
            <a:xfrm>
              <a:off x="2634280" y="1782606"/>
              <a:ext cx="1765" cy="2770"/>
            </a:xfrm>
            <a:custGeom>
              <a:avLst/>
              <a:gdLst/>
              <a:ahLst/>
              <a:cxnLst/>
              <a:rect l="l" t="t" r="r" b="b"/>
              <a:pathLst>
                <a:path w="130" h="204" extrusionOk="0">
                  <a:moveTo>
                    <a:pt x="0" y="1"/>
                  </a:moveTo>
                  <a:cubicBezTo>
                    <a:pt x="0" y="39"/>
                    <a:pt x="70" y="127"/>
                    <a:pt x="130" y="204"/>
                  </a:cubicBezTo>
                  <a:cubicBezTo>
                    <a:pt x="70" y="127"/>
                    <a:pt x="0" y="39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076" name="Google Shape;8076;p105"/>
            <p:cNvSpPr/>
            <p:nvPr/>
          </p:nvSpPr>
          <p:spPr>
            <a:xfrm>
              <a:off x="2643404" y="1805945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077" name="Google Shape;8077;p105"/>
            <p:cNvSpPr/>
            <p:nvPr/>
          </p:nvSpPr>
          <p:spPr>
            <a:xfrm>
              <a:off x="2725915" y="1830616"/>
              <a:ext cx="543" cy="204"/>
            </a:xfrm>
            <a:custGeom>
              <a:avLst/>
              <a:gdLst/>
              <a:ahLst/>
              <a:cxnLst/>
              <a:rect l="l" t="t" r="r" b="b"/>
              <a:pathLst>
                <a:path w="40" h="15" extrusionOk="0">
                  <a:moveTo>
                    <a:pt x="39" y="0"/>
                  </a:moveTo>
                  <a:lnTo>
                    <a:pt x="1" y="14"/>
                  </a:ln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078" name="Google Shape;8078;p105"/>
            <p:cNvSpPr/>
            <p:nvPr/>
          </p:nvSpPr>
          <p:spPr>
            <a:xfrm>
              <a:off x="2701204" y="1827805"/>
              <a:ext cx="815" cy="353"/>
            </a:xfrm>
            <a:custGeom>
              <a:avLst/>
              <a:gdLst/>
              <a:ahLst/>
              <a:cxnLst/>
              <a:rect l="l" t="t" r="r" b="b"/>
              <a:pathLst>
                <a:path w="60" h="26" extrusionOk="0">
                  <a:moveTo>
                    <a:pt x="0" y="25"/>
                  </a:moveTo>
                  <a:cubicBezTo>
                    <a:pt x="18" y="11"/>
                    <a:pt x="39" y="1"/>
                    <a:pt x="60" y="1"/>
                  </a:cubicBezTo>
                  <a:cubicBezTo>
                    <a:pt x="39" y="1"/>
                    <a:pt x="18" y="11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079" name="Google Shape;8079;p105"/>
            <p:cNvSpPr/>
            <p:nvPr/>
          </p:nvSpPr>
          <p:spPr>
            <a:xfrm>
              <a:off x="2757673" y="182453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0"/>
                  </a:moveTo>
                  <a:cubicBezTo>
                    <a:pt x="0" y="4"/>
                    <a:pt x="4" y="7"/>
                    <a:pt x="7" y="11"/>
                  </a:cubicBezTo>
                  <a:cubicBezTo>
                    <a:pt x="4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080" name="Google Shape;8080;p105"/>
            <p:cNvSpPr/>
            <p:nvPr/>
          </p:nvSpPr>
          <p:spPr>
            <a:xfrm>
              <a:off x="2758012" y="1824954"/>
              <a:ext cx="1955" cy="1018"/>
            </a:xfrm>
            <a:custGeom>
              <a:avLst/>
              <a:gdLst/>
              <a:ahLst/>
              <a:cxnLst/>
              <a:rect l="l" t="t" r="r" b="b"/>
              <a:pathLst>
                <a:path w="144" h="75" extrusionOk="0">
                  <a:moveTo>
                    <a:pt x="0" y="1"/>
                  </a:moveTo>
                  <a:lnTo>
                    <a:pt x="0" y="1"/>
                  </a:lnTo>
                  <a:cubicBezTo>
                    <a:pt x="42" y="36"/>
                    <a:pt x="91" y="60"/>
                    <a:pt x="143" y="74"/>
                  </a:cubicBezTo>
                  <a:cubicBezTo>
                    <a:pt x="91" y="57"/>
                    <a:pt x="42" y="3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081" name="Google Shape;8081;p105"/>
            <p:cNvSpPr/>
            <p:nvPr/>
          </p:nvSpPr>
          <p:spPr>
            <a:xfrm>
              <a:off x="2626338" y="1766353"/>
              <a:ext cx="869" cy="679"/>
            </a:xfrm>
            <a:custGeom>
              <a:avLst/>
              <a:gdLst/>
              <a:ahLst/>
              <a:cxnLst/>
              <a:rect l="l" t="t" r="r" b="b"/>
              <a:pathLst>
                <a:path w="64" h="50" extrusionOk="0">
                  <a:moveTo>
                    <a:pt x="64" y="49"/>
                  </a:moveTo>
                  <a:cubicBezTo>
                    <a:pt x="43" y="32"/>
                    <a:pt x="22" y="14"/>
                    <a:pt x="1" y="0"/>
                  </a:cubicBezTo>
                  <a:cubicBezTo>
                    <a:pt x="22" y="14"/>
                    <a:pt x="43" y="32"/>
                    <a:pt x="64" y="49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082" name="Google Shape;8082;p105"/>
            <p:cNvSpPr/>
            <p:nvPr/>
          </p:nvSpPr>
          <p:spPr>
            <a:xfrm>
              <a:off x="2757768" y="182466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cubicBezTo>
                    <a:pt x="0" y="4"/>
                    <a:pt x="4" y="8"/>
                    <a:pt x="7" y="11"/>
                  </a:cubicBezTo>
                  <a:cubicBezTo>
                    <a:pt x="4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083" name="Google Shape;8083;p105"/>
            <p:cNvSpPr/>
            <p:nvPr/>
          </p:nvSpPr>
          <p:spPr>
            <a:xfrm>
              <a:off x="2760049" y="1825959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0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084" name="Google Shape;8084;p105"/>
            <p:cNvSpPr/>
            <p:nvPr/>
          </p:nvSpPr>
          <p:spPr>
            <a:xfrm>
              <a:off x="2704571" y="1833223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4" y="1"/>
                  </a:moveTo>
                  <a:cubicBezTo>
                    <a:pt x="1" y="11"/>
                    <a:pt x="1" y="18"/>
                    <a:pt x="1" y="29"/>
                  </a:cubicBezTo>
                  <a:cubicBezTo>
                    <a:pt x="1" y="18"/>
                    <a:pt x="1" y="1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085" name="Google Shape;8085;p105"/>
            <p:cNvSpPr/>
            <p:nvPr/>
          </p:nvSpPr>
          <p:spPr>
            <a:xfrm>
              <a:off x="2634280" y="1780800"/>
              <a:ext cx="339" cy="1819"/>
            </a:xfrm>
            <a:custGeom>
              <a:avLst/>
              <a:gdLst/>
              <a:ahLst/>
              <a:cxnLst/>
              <a:rect l="l" t="t" r="r" b="b"/>
              <a:pathLst>
                <a:path w="25" h="134" extrusionOk="0">
                  <a:moveTo>
                    <a:pt x="25" y="1"/>
                  </a:moveTo>
                  <a:lnTo>
                    <a:pt x="18" y="22"/>
                  </a:lnTo>
                  <a:cubicBezTo>
                    <a:pt x="11" y="57"/>
                    <a:pt x="4" y="95"/>
                    <a:pt x="0" y="134"/>
                  </a:cubicBezTo>
                  <a:cubicBezTo>
                    <a:pt x="4" y="95"/>
                    <a:pt x="11" y="60"/>
                    <a:pt x="18" y="25"/>
                  </a:cubicBez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086" name="Google Shape;8086;p105"/>
            <p:cNvSpPr/>
            <p:nvPr/>
          </p:nvSpPr>
          <p:spPr>
            <a:xfrm>
              <a:off x="2726580" y="1830426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087" name="Google Shape;8087;p105"/>
            <p:cNvSpPr/>
            <p:nvPr/>
          </p:nvSpPr>
          <p:spPr>
            <a:xfrm>
              <a:off x="2917955" y="1668962"/>
              <a:ext cx="1575" cy="530"/>
            </a:xfrm>
            <a:custGeom>
              <a:avLst/>
              <a:gdLst/>
              <a:ahLst/>
              <a:cxnLst/>
              <a:rect l="l" t="t" r="r" b="b"/>
              <a:pathLst>
                <a:path w="116" h="39" extrusionOk="0">
                  <a:moveTo>
                    <a:pt x="0" y="39"/>
                  </a:moveTo>
                  <a:cubicBezTo>
                    <a:pt x="39" y="25"/>
                    <a:pt x="77" y="11"/>
                    <a:pt x="116" y="0"/>
                  </a:cubicBezTo>
                  <a:cubicBezTo>
                    <a:pt x="77" y="11"/>
                    <a:pt x="39" y="25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088" name="Google Shape;8088;p105"/>
            <p:cNvSpPr/>
            <p:nvPr/>
          </p:nvSpPr>
          <p:spPr>
            <a:xfrm>
              <a:off x="2754577" y="170422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089" name="Google Shape;8089;p105"/>
            <p:cNvSpPr/>
            <p:nvPr/>
          </p:nvSpPr>
          <p:spPr>
            <a:xfrm>
              <a:off x="2822125" y="171378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090" name="Google Shape;8090;p105"/>
            <p:cNvSpPr/>
            <p:nvPr/>
          </p:nvSpPr>
          <p:spPr>
            <a:xfrm>
              <a:off x="2821324" y="1714297"/>
              <a:ext cx="95" cy="68"/>
            </a:xfrm>
            <a:custGeom>
              <a:avLst/>
              <a:gdLst/>
              <a:ahLst/>
              <a:cxnLst/>
              <a:rect l="l" t="t" r="r" b="b"/>
              <a:pathLst>
                <a:path w="7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091" name="Google Shape;8091;p105"/>
            <p:cNvSpPr/>
            <p:nvPr/>
          </p:nvSpPr>
          <p:spPr>
            <a:xfrm>
              <a:off x="2845370" y="1708079"/>
              <a:ext cx="1670" cy="299"/>
            </a:xfrm>
            <a:custGeom>
              <a:avLst/>
              <a:gdLst/>
              <a:ahLst/>
              <a:cxnLst/>
              <a:rect l="l" t="t" r="r" b="b"/>
              <a:pathLst>
                <a:path w="123" h="22" extrusionOk="0">
                  <a:moveTo>
                    <a:pt x="0" y="0"/>
                  </a:moveTo>
                  <a:lnTo>
                    <a:pt x="0" y="0"/>
                  </a:lnTo>
                  <a:cubicBezTo>
                    <a:pt x="46" y="11"/>
                    <a:pt x="88" y="18"/>
                    <a:pt x="123" y="21"/>
                  </a:cubicBezTo>
                  <a:cubicBezTo>
                    <a:pt x="88" y="18"/>
                    <a:pt x="46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092" name="Google Shape;8092;p105"/>
            <p:cNvSpPr/>
            <p:nvPr/>
          </p:nvSpPr>
          <p:spPr>
            <a:xfrm>
              <a:off x="2819124" y="171534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093" name="Google Shape;8093;p105"/>
            <p:cNvSpPr/>
            <p:nvPr/>
          </p:nvSpPr>
          <p:spPr>
            <a:xfrm>
              <a:off x="2822980" y="171321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7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094" name="Google Shape;8094;p105"/>
            <p:cNvSpPr/>
            <p:nvPr/>
          </p:nvSpPr>
          <p:spPr>
            <a:xfrm>
              <a:off x="2924459" y="1658548"/>
              <a:ext cx="869" cy="720"/>
            </a:xfrm>
            <a:custGeom>
              <a:avLst/>
              <a:gdLst/>
              <a:ahLst/>
              <a:cxnLst/>
              <a:rect l="l" t="t" r="r" b="b"/>
              <a:pathLst>
                <a:path w="64" h="53" extrusionOk="0">
                  <a:moveTo>
                    <a:pt x="64" y="53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095" name="Google Shape;8095;p105"/>
            <p:cNvSpPr/>
            <p:nvPr/>
          </p:nvSpPr>
          <p:spPr>
            <a:xfrm>
              <a:off x="2759424" y="1705363"/>
              <a:ext cx="5390" cy="204"/>
            </a:xfrm>
            <a:custGeom>
              <a:avLst/>
              <a:gdLst/>
              <a:ahLst/>
              <a:cxnLst/>
              <a:rect l="l" t="t" r="r" b="b"/>
              <a:pathLst>
                <a:path w="397" h="15" extrusionOk="0">
                  <a:moveTo>
                    <a:pt x="397" y="11"/>
                  </a:moveTo>
                  <a:cubicBezTo>
                    <a:pt x="288" y="1"/>
                    <a:pt x="179" y="1"/>
                    <a:pt x="74" y="11"/>
                  </a:cubicBezTo>
                  <a:lnTo>
                    <a:pt x="1" y="15"/>
                  </a:lnTo>
                  <a:lnTo>
                    <a:pt x="74" y="11"/>
                  </a:lnTo>
                  <a:cubicBezTo>
                    <a:pt x="179" y="1"/>
                    <a:pt x="288" y="1"/>
                    <a:pt x="397" y="1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096" name="Google Shape;8096;p105"/>
            <p:cNvSpPr/>
            <p:nvPr/>
          </p:nvSpPr>
          <p:spPr>
            <a:xfrm>
              <a:off x="2818459" y="171553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097" name="Google Shape;8097;p105"/>
            <p:cNvSpPr/>
            <p:nvPr/>
          </p:nvSpPr>
          <p:spPr>
            <a:xfrm>
              <a:off x="2820550" y="171477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098" name="Google Shape;8098;p105"/>
            <p:cNvSpPr/>
            <p:nvPr/>
          </p:nvSpPr>
          <p:spPr>
            <a:xfrm>
              <a:off x="2697063" y="1644102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0"/>
                  </a:moveTo>
                  <a:cubicBezTo>
                    <a:pt x="1" y="4"/>
                    <a:pt x="4" y="11"/>
                    <a:pt x="4" y="18"/>
                  </a:cubicBezTo>
                  <a:cubicBezTo>
                    <a:pt x="4" y="11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099" name="Google Shape;8099;p105"/>
            <p:cNvSpPr/>
            <p:nvPr/>
          </p:nvSpPr>
          <p:spPr>
            <a:xfrm>
              <a:off x="2810815" y="1712641"/>
              <a:ext cx="1385" cy="109"/>
            </a:xfrm>
            <a:custGeom>
              <a:avLst/>
              <a:gdLst/>
              <a:ahLst/>
              <a:cxnLst/>
              <a:rect l="l" t="t" r="r" b="b"/>
              <a:pathLst>
                <a:path w="102" h="8" extrusionOk="0">
                  <a:moveTo>
                    <a:pt x="102" y="0"/>
                  </a:moveTo>
                  <a:lnTo>
                    <a:pt x="81" y="0"/>
                  </a:lnTo>
                  <a:cubicBezTo>
                    <a:pt x="53" y="4"/>
                    <a:pt x="25" y="7"/>
                    <a:pt x="0" y="7"/>
                  </a:cubicBezTo>
                  <a:cubicBezTo>
                    <a:pt x="25" y="7"/>
                    <a:pt x="53" y="4"/>
                    <a:pt x="81" y="0"/>
                  </a:cubicBezTo>
                  <a:cubicBezTo>
                    <a:pt x="88" y="0"/>
                    <a:pt x="95" y="0"/>
                    <a:pt x="102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100" name="Google Shape;8100;p105"/>
            <p:cNvSpPr/>
            <p:nvPr/>
          </p:nvSpPr>
          <p:spPr>
            <a:xfrm>
              <a:off x="2817943" y="17155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101" name="Google Shape;8101;p105"/>
            <p:cNvSpPr/>
            <p:nvPr/>
          </p:nvSpPr>
          <p:spPr>
            <a:xfrm>
              <a:off x="2901594" y="1637965"/>
              <a:ext cx="5540" cy="10943"/>
            </a:xfrm>
            <a:custGeom>
              <a:avLst/>
              <a:gdLst/>
              <a:ahLst/>
              <a:cxnLst/>
              <a:rect l="l" t="t" r="r" b="b"/>
              <a:pathLst>
                <a:path w="408" h="806" extrusionOk="0">
                  <a:moveTo>
                    <a:pt x="407" y="1"/>
                  </a:moveTo>
                  <a:lnTo>
                    <a:pt x="1" y="806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102" name="Google Shape;8102;p105"/>
            <p:cNvSpPr/>
            <p:nvPr/>
          </p:nvSpPr>
          <p:spPr>
            <a:xfrm>
              <a:off x="2921988" y="1656213"/>
              <a:ext cx="774" cy="774"/>
            </a:xfrm>
            <a:custGeom>
              <a:avLst/>
              <a:gdLst/>
              <a:ahLst/>
              <a:cxnLst/>
              <a:rect l="l" t="t" r="r" b="b"/>
              <a:pathLst>
                <a:path w="57" h="57" extrusionOk="0">
                  <a:moveTo>
                    <a:pt x="1" y="1"/>
                  </a:moveTo>
                  <a:cubicBezTo>
                    <a:pt x="15" y="18"/>
                    <a:pt x="36" y="36"/>
                    <a:pt x="57" y="57"/>
                  </a:cubicBezTo>
                  <a:cubicBezTo>
                    <a:pt x="36" y="36"/>
                    <a:pt x="18" y="1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103" name="Google Shape;8103;p105"/>
            <p:cNvSpPr/>
            <p:nvPr/>
          </p:nvSpPr>
          <p:spPr>
            <a:xfrm>
              <a:off x="2803687" y="1710645"/>
              <a:ext cx="679" cy="394"/>
            </a:xfrm>
            <a:custGeom>
              <a:avLst/>
              <a:gdLst/>
              <a:ahLst/>
              <a:cxnLst/>
              <a:rect l="l" t="t" r="r" b="b"/>
              <a:pathLst>
                <a:path w="50" h="29" extrusionOk="0">
                  <a:moveTo>
                    <a:pt x="0" y="0"/>
                  </a:moveTo>
                  <a:lnTo>
                    <a:pt x="49" y="28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104" name="Google Shape;8104;p105"/>
            <p:cNvSpPr/>
            <p:nvPr/>
          </p:nvSpPr>
          <p:spPr>
            <a:xfrm>
              <a:off x="2598395" y="1730373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7"/>
                    <a:pt x="0" y="11"/>
                    <a:pt x="0" y="18"/>
                  </a:cubicBezTo>
                  <a:cubicBezTo>
                    <a:pt x="4" y="11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105" name="Google Shape;8105;p105"/>
            <p:cNvSpPr/>
            <p:nvPr/>
          </p:nvSpPr>
          <p:spPr>
            <a:xfrm>
              <a:off x="2598531" y="172946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ubicBezTo>
                    <a:pt x="1" y="8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106" name="Google Shape;8106;p105"/>
            <p:cNvSpPr/>
            <p:nvPr/>
          </p:nvSpPr>
          <p:spPr>
            <a:xfrm>
              <a:off x="2609176" y="1723815"/>
              <a:ext cx="1113" cy="679"/>
            </a:xfrm>
            <a:custGeom>
              <a:avLst/>
              <a:gdLst/>
              <a:ahLst/>
              <a:cxnLst/>
              <a:rect l="l" t="t" r="r" b="b"/>
              <a:pathLst>
                <a:path w="82" h="50" extrusionOk="0">
                  <a:moveTo>
                    <a:pt x="81" y="49"/>
                  </a:moveTo>
                  <a:cubicBezTo>
                    <a:pt x="57" y="32"/>
                    <a:pt x="29" y="14"/>
                    <a:pt x="1" y="0"/>
                  </a:cubicBezTo>
                  <a:cubicBezTo>
                    <a:pt x="29" y="14"/>
                    <a:pt x="57" y="32"/>
                    <a:pt x="81" y="49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107" name="Google Shape;8107;p105"/>
            <p:cNvSpPr/>
            <p:nvPr/>
          </p:nvSpPr>
          <p:spPr>
            <a:xfrm>
              <a:off x="2597825" y="1732030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7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108" name="Google Shape;8108;p105"/>
            <p:cNvSpPr/>
            <p:nvPr/>
          </p:nvSpPr>
          <p:spPr>
            <a:xfrm>
              <a:off x="2643975" y="17104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109" name="Google Shape;8109;p105"/>
            <p:cNvSpPr/>
            <p:nvPr/>
          </p:nvSpPr>
          <p:spPr>
            <a:xfrm>
              <a:off x="2598490" y="172989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lnTo>
                    <a:pt x="0" y="14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110" name="Google Shape;8110;p105"/>
            <p:cNvSpPr/>
            <p:nvPr/>
          </p:nvSpPr>
          <p:spPr>
            <a:xfrm>
              <a:off x="2598056" y="1731459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8"/>
                    <a:pt x="4" y="15"/>
                    <a:pt x="1" y="22"/>
                  </a:cubicBezTo>
                  <a:cubicBezTo>
                    <a:pt x="4" y="15"/>
                    <a:pt x="8" y="8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111" name="Google Shape;8111;p105"/>
            <p:cNvSpPr/>
            <p:nvPr/>
          </p:nvSpPr>
          <p:spPr>
            <a:xfrm>
              <a:off x="2598246" y="1730943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8" y="0"/>
                  </a:moveTo>
                  <a:lnTo>
                    <a:pt x="8" y="0"/>
                  </a:lnTo>
                  <a:cubicBezTo>
                    <a:pt x="4" y="4"/>
                    <a:pt x="4" y="11"/>
                    <a:pt x="1" y="18"/>
                  </a:cubicBezTo>
                  <a:cubicBezTo>
                    <a:pt x="4" y="11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112" name="Google Shape;8112;p105"/>
            <p:cNvSpPr/>
            <p:nvPr/>
          </p:nvSpPr>
          <p:spPr>
            <a:xfrm>
              <a:off x="2597485" y="1732600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"/>
                  </a:moveTo>
                  <a:cubicBezTo>
                    <a:pt x="8" y="8"/>
                    <a:pt x="4" y="15"/>
                    <a:pt x="1" y="18"/>
                  </a:cubicBezTo>
                  <a:cubicBezTo>
                    <a:pt x="4" y="15"/>
                    <a:pt x="8" y="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113" name="Google Shape;8113;p105"/>
            <p:cNvSpPr/>
            <p:nvPr/>
          </p:nvSpPr>
          <p:spPr>
            <a:xfrm>
              <a:off x="2645156" y="1707604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32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28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114" name="Google Shape;8114;p105"/>
            <p:cNvSpPr/>
            <p:nvPr/>
          </p:nvSpPr>
          <p:spPr>
            <a:xfrm>
              <a:off x="2625441" y="1716633"/>
              <a:ext cx="6612" cy="4141"/>
            </a:xfrm>
            <a:custGeom>
              <a:avLst/>
              <a:gdLst/>
              <a:ahLst/>
              <a:cxnLst/>
              <a:rect l="l" t="t" r="r" b="b"/>
              <a:pathLst>
                <a:path w="487" h="305" extrusionOk="0">
                  <a:moveTo>
                    <a:pt x="0" y="280"/>
                  </a:moveTo>
                  <a:cubicBezTo>
                    <a:pt x="298" y="305"/>
                    <a:pt x="420" y="133"/>
                    <a:pt x="487" y="0"/>
                  </a:cubicBezTo>
                  <a:cubicBezTo>
                    <a:pt x="420" y="133"/>
                    <a:pt x="298" y="305"/>
                    <a:pt x="0" y="28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115" name="Google Shape;8115;p105"/>
            <p:cNvSpPr/>
            <p:nvPr/>
          </p:nvSpPr>
          <p:spPr>
            <a:xfrm>
              <a:off x="2627437" y="176663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116" name="Google Shape;8116;p105"/>
            <p:cNvSpPr/>
            <p:nvPr/>
          </p:nvSpPr>
          <p:spPr>
            <a:xfrm>
              <a:off x="2629094" y="17652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117" name="Google Shape;8117;p105"/>
            <p:cNvSpPr/>
            <p:nvPr/>
          </p:nvSpPr>
          <p:spPr>
            <a:xfrm>
              <a:off x="2635896" y="1762742"/>
              <a:ext cx="7658" cy="4576"/>
            </a:xfrm>
            <a:custGeom>
              <a:avLst/>
              <a:gdLst/>
              <a:ahLst/>
              <a:cxnLst/>
              <a:rect l="l" t="t" r="r" b="b"/>
              <a:pathLst>
                <a:path w="564" h="337" extrusionOk="0">
                  <a:moveTo>
                    <a:pt x="0" y="0"/>
                  </a:moveTo>
                  <a:lnTo>
                    <a:pt x="0" y="0"/>
                  </a:lnTo>
                  <a:cubicBezTo>
                    <a:pt x="158" y="11"/>
                    <a:pt x="410" y="175"/>
                    <a:pt x="564" y="336"/>
                  </a:cubicBezTo>
                  <a:cubicBezTo>
                    <a:pt x="410" y="175"/>
                    <a:pt x="158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118" name="Google Shape;8118;p105"/>
            <p:cNvSpPr/>
            <p:nvPr/>
          </p:nvSpPr>
          <p:spPr>
            <a:xfrm>
              <a:off x="2634701" y="17628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119" name="Google Shape;8119;p105"/>
            <p:cNvSpPr/>
            <p:nvPr/>
          </p:nvSpPr>
          <p:spPr>
            <a:xfrm>
              <a:off x="2634701" y="1780759"/>
              <a:ext cx="679" cy="54"/>
            </a:xfrm>
            <a:custGeom>
              <a:avLst/>
              <a:gdLst/>
              <a:ahLst/>
              <a:cxnLst/>
              <a:rect l="l" t="t" r="r" b="b"/>
              <a:pathLst>
                <a:path w="50" h="4" extrusionOk="0">
                  <a:moveTo>
                    <a:pt x="50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120" name="Google Shape;8120;p105"/>
            <p:cNvSpPr/>
            <p:nvPr/>
          </p:nvSpPr>
          <p:spPr>
            <a:xfrm>
              <a:off x="2644925" y="1769055"/>
              <a:ext cx="530" cy="1969"/>
            </a:xfrm>
            <a:custGeom>
              <a:avLst/>
              <a:gdLst/>
              <a:ahLst/>
              <a:cxnLst/>
              <a:rect l="l" t="t" r="r" b="b"/>
              <a:pathLst>
                <a:path w="39" h="145" extrusionOk="0">
                  <a:moveTo>
                    <a:pt x="25" y="144"/>
                  </a:moveTo>
                  <a:cubicBezTo>
                    <a:pt x="39" y="95"/>
                    <a:pt x="28" y="43"/>
                    <a:pt x="0" y="1"/>
                  </a:cubicBezTo>
                  <a:cubicBezTo>
                    <a:pt x="28" y="43"/>
                    <a:pt x="39" y="95"/>
                    <a:pt x="25" y="144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121" name="Google Shape;8121;p105"/>
            <p:cNvSpPr/>
            <p:nvPr/>
          </p:nvSpPr>
          <p:spPr>
            <a:xfrm>
              <a:off x="2635421" y="1780705"/>
              <a:ext cx="625" cy="68"/>
            </a:xfrm>
            <a:custGeom>
              <a:avLst/>
              <a:gdLst/>
              <a:ahLst/>
              <a:cxnLst/>
              <a:rect l="l" t="t" r="r" b="b"/>
              <a:pathLst>
                <a:path w="46" h="5" extrusionOk="0">
                  <a:moveTo>
                    <a:pt x="46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122" name="Google Shape;8122;p105"/>
            <p:cNvSpPr/>
            <p:nvPr/>
          </p:nvSpPr>
          <p:spPr>
            <a:xfrm>
              <a:off x="2636127" y="1780610"/>
              <a:ext cx="543" cy="68"/>
            </a:xfrm>
            <a:custGeom>
              <a:avLst/>
              <a:gdLst/>
              <a:ahLst/>
              <a:cxnLst/>
              <a:rect l="l" t="t" r="r" b="b"/>
              <a:pathLst>
                <a:path w="40" h="5" extrusionOk="0">
                  <a:moveTo>
                    <a:pt x="39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123" name="Google Shape;8123;p105"/>
            <p:cNvSpPr/>
            <p:nvPr/>
          </p:nvSpPr>
          <p:spPr>
            <a:xfrm>
              <a:off x="2635272" y="17627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124" name="Google Shape;8124;p105"/>
            <p:cNvSpPr/>
            <p:nvPr/>
          </p:nvSpPr>
          <p:spPr>
            <a:xfrm>
              <a:off x="2636751" y="1780474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125" name="Google Shape;8125;p105"/>
            <p:cNvSpPr/>
            <p:nvPr/>
          </p:nvSpPr>
          <p:spPr>
            <a:xfrm>
              <a:off x="2963060" y="1726992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126" name="Google Shape;8126;p105"/>
            <p:cNvSpPr/>
            <p:nvPr/>
          </p:nvSpPr>
          <p:spPr>
            <a:xfrm>
              <a:off x="2962449" y="1728038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11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127" name="Google Shape;8127;p105"/>
            <p:cNvSpPr/>
            <p:nvPr/>
          </p:nvSpPr>
          <p:spPr>
            <a:xfrm>
              <a:off x="3013201" y="1703272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128" name="Google Shape;8128;p105"/>
            <p:cNvSpPr/>
            <p:nvPr/>
          </p:nvSpPr>
          <p:spPr>
            <a:xfrm>
              <a:off x="2963684" y="1726286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129" name="Google Shape;8129;p105"/>
            <p:cNvSpPr/>
            <p:nvPr/>
          </p:nvSpPr>
          <p:spPr>
            <a:xfrm>
              <a:off x="2962204" y="1728662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8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130" name="Google Shape;8130;p105"/>
            <p:cNvSpPr/>
            <p:nvPr/>
          </p:nvSpPr>
          <p:spPr>
            <a:xfrm>
              <a:off x="2962774" y="1727468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131" name="Google Shape;8131;p105"/>
            <p:cNvSpPr/>
            <p:nvPr/>
          </p:nvSpPr>
          <p:spPr>
            <a:xfrm>
              <a:off x="3012536" y="1703177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132" name="Google Shape;8132;p105"/>
            <p:cNvSpPr/>
            <p:nvPr/>
          </p:nvSpPr>
          <p:spPr>
            <a:xfrm>
              <a:off x="2963345" y="1726612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133" name="Google Shape;8133;p105"/>
            <p:cNvSpPr/>
            <p:nvPr/>
          </p:nvSpPr>
          <p:spPr>
            <a:xfrm>
              <a:off x="2964010" y="172604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134" name="Google Shape;8134;p105"/>
            <p:cNvSpPr/>
            <p:nvPr/>
          </p:nvSpPr>
          <p:spPr>
            <a:xfrm>
              <a:off x="3009685" y="1703082"/>
              <a:ext cx="1344" cy="394"/>
            </a:xfrm>
            <a:custGeom>
              <a:avLst/>
              <a:gdLst/>
              <a:ahLst/>
              <a:cxnLst/>
              <a:rect l="l" t="t" r="r" b="b"/>
              <a:pathLst>
                <a:path w="99" h="29" extrusionOk="0">
                  <a:moveTo>
                    <a:pt x="1" y="1"/>
                  </a:moveTo>
                  <a:cubicBezTo>
                    <a:pt x="32" y="22"/>
                    <a:pt x="67" y="29"/>
                    <a:pt x="99" y="22"/>
                  </a:cubicBezTo>
                  <a:cubicBezTo>
                    <a:pt x="67" y="29"/>
                    <a:pt x="32" y="2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135" name="Google Shape;8135;p105"/>
            <p:cNvSpPr/>
            <p:nvPr/>
          </p:nvSpPr>
          <p:spPr>
            <a:xfrm>
              <a:off x="3011966" y="17031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136" name="Google Shape;8136;p105"/>
            <p:cNvSpPr/>
            <p:nvPr/>
          </p:nvSpPr>
          <p:spPr>
            <a:xfrm>
              <a:off x="2991532" y="1712492"/>
              <a:ext cx="353" cy="1398"/>
            </a:xfrm>
            <a:custGeom>
              <a:avLst/>
              <a:gdLst/>
              <a:ahLst/>
              <a:cxnLst/>
              <a:rect l="l" t="t" r="r" b="b"/>
              <a:pathLst>
                <a:path w="26" h="103" extrusionOk="0">
                  <a:moveTo>
                    <a:pt x="25" y="102"/>
                  </a:moveTo>
                  <a:cubicBezTo>
                    <a:pt x="11" y="71"/>
                    <a:pt x="1" y="36"/>
                    <a:pt x="1" y="1"/>
                  </a:cubicBezTo>
                  <a:cubicBezTo>
                    <a:pt x="1" y="36"/>
                    <a:pt x="11" y="71"/>
                    <a:pt x="25" y="102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137" name="Google Shape;8137;p105"/>
            <p:cNvSpPr/>
            <p:nvPr/>
          </p:nvSpPr>
          <p:spPr>
            <a:xfrm>
              <a:off x="3011070" y="1703327"/>
              <a:ext cx="339" cy="54"/>
            </a:xfrm>
            <a:custGeom>
              <a:avLst/>
              <a:gdLst/>
              <a:ahLst/>
              <a:cxnLst/>
              <a:rect l="l" t="t" r="r" b="b"/>
              <a:pathLst>
                <a:path w="25" h="4" extrusionOk="0">
                  <a:moveTo>
                    <a:pt x="25" y="0"/>
                  </a:moveTo>
                  <a:cubicBezTo>
                    <a:pt x="14" y="0"/>
                    <a:pt x="7" y="4"/>
                    <a:pt x="0" y="4"/>
                  </a:cubicBezTo>
                  <a:cubicBezTo>
                    <a:pt x="7" y="4"/>
                    <a:pt x="14" y="0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138" name="Google Shape;8138;p105"/>
            <p:cNvSpPr/>
            <p:nvPr/>
          </p:nvSpPr>
          <p:spPr>
            <a:xfrm>
              <a:off x="2650343" y="18114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139" name="Google Shape;8139;p105"/>
            <p:cNvSpPr/>
            <p:nvPr/>
          </p:nvSpPr>
          <p:spPr>
            <a:xfrm>
              <a:off x="2650723" y="181132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140" name="Google Shape;8140;p105"/>
            <p:cNvSpPr/>
            <p:nvPr/>
          </p:nvSpPr>
          <p:spPr>
            <a:xfrm>
              <a:off x="2698067" y="1830086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141" name="Google Shape;8141;p105"/>
            <p:cNvSpPr/>
            <p:nvPr/>
          </p:nvSpPr>
          <p:spPr>
            <a:xfrm>
              <a:off x="2651008" y="1811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142" name="Google Shape;8142;p105"/>
            <p:cNvSpPr/>
            <p:nvPr/>
          </p:nvSpPr>
          <p:spPr>
            <a:xfrm>
              <a:off x="2651198" y="181113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143" name="Google Shape;8143;p105"/>
            <p:cNvSpPr/>
            <p:nvPr/>
          </p:nvSpPr>
          <p:spPr>
            <a:xfrm>
              <a:off x="2649012" y="18116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144" name="Google Shape;8144;p105"/>
            <p:cNvSpPr/>
            <p:nvPr/>
          </p:nvSpPr>
          <p:spPr>
            <a:xfrm>
              <a:off x="2649487" y="181155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145" name="Google Shape;8145;p105"/>
            <p:cNvSpPr/>
            <p:nvPr/>
          </p:nvSpPr>
          <p:spPr>
            <a:xfrm>
              <a:off x="2649962" y="181145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146" name="Google Shape;8146;p105"/>
            <p:cNvSpPr/>
            <p:nvPr/>
          </p:nvSpPr>
          <p:spPr>
            <a:xfrm>
              <a:off x="2787041" y="1879305"/>
              <a:ext cx="2634" cy="421"/>
            </a:xfrm>
            <a:custGeom>
              <a:avLst/>
              <a:gdLst/>
              <a:ahLst/>
              <a:cxnLst/>
              <a:rect l="l" t="t" r="r" b="b"/>
              <a:pathLst>
                <a:path w="194" h="31" extrusionOk="0">
                  <a:moveTo>
                    <a:pt x="119" y="1"/>
                  </a:moveTo>
                  <a:cubicBezTo>
                    <a:pt x="82" y="1"/>
                    <a:pt x="41" y="15"/>
                    <a:pt x="1" y="31"/>
                  </a:cubicBezTo>
                  <a:cubicBezTo>
                    <a:pt x="43" y="15"/>
                    <a:pt x="84" y="1"/>
                    <a:pt x="120" y="1"/>
                  </a:cubicBezTo>
                  <a:lnTo>
                    <a:pt x="120" y="1"/>
                  </a:lnTo>
                  <a:cubicBezTo>
                    <a:pt x="147" y="1"/>
                    <a:pt x="172" y="8"/>
                    <a:pt x="193" y="27"/>
                  </a:cubicBezTo>
                  <a:cubicBezTo>
                    <a:pt x="173" y="8"/>
                    <a:pt x="148" y="1"/>
                    <a:pt x="122" y="1"/>
                  </a:cubicBezTo>
                  <a:cubicBezTo>
                    <a:pt x="121" y="1"/>
                    <a:pt x="121" y="1"/>
                    <a:pt x="120" y="1"/>
                  </a:cubicBezTo>
                  <a:lnTo>
                    <a:pt x="120" y="1"/>
                  </a:lnTo>
                  <a:cubicBezTo>
                    <a:pt x="120" y="1"/>
                    <a:pt x="119" y="1"/>
                    <a:pt x="119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147" name="Google Shape;8147;p105"/>
            <p:cNvSpPr/>
            <p:nvPr/>
          </p:nvSpPr>
          <p:spPr>
            <a:xfrm>
              <a:off x="2774414" y="1867642"/>
              <a:ext cx="3326" cy="1629"/>
            </a:xfrm>
            <a:custGeom>
              <a:avLst/>
              <a:gdLst/>
              <a:ahLst/>
              <a:cxnLst/>
              <a:rect l="l" t="t" r="r" b="b"/>
              <a:pathLst>
                <a:path w="245" h="120" extrusionOk="0">
                  <a:moveTo>
                    <a:pt x="0" y="1"/>
                  </a:moveTo>
                  <a:lnTo>
                    <a:pt x="0" y="1"/>
                  </a:lnTo>
                  <a:cubicBezTo>
                    <a:pt x="115" y="11"/>
                    <a:pt x="199" y="53"/>
                    <a:pt x="245" y="120"/>
                  </a:cubicBezTo>
                  <a:cubicBezTo>
                    <a:pt x="203" y="53"/>
                    <a:pt x="115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148" name="Google Shape;8148;p105"/>
            <p:cNvSpPr/>
            <p:nvPr/>
          </p:nvSpPr>
          <p:spPr>
            <a:xfrm>
              <a:off x="2764774" y="1848443"/>
              <a:ext cx="5322" cy="8757"/>
            </a:xfrm>
            <a:custGeom>
              <a:avLst/>
              <a:gdLst/>
              <a:ahLst/>
              <a:cxnLst/>
              <a:rect l="l" t="t" r="r" b="b"/>
              <a:pathLst>
                <a:path w="392" h="645" extrusionOk="0">
                  <a:moveTo>
                    <a:pt x="391" y="0"/>
                  </a:moveTo>
                  <a:lnTo>
                    <a:pt x="391" y="0"/>
                  </a:lnTo>
                  <a:cubicBezTo>
                    <a:pt x="171" y="233"/>
                    <a:pt x="0" y="538"/>
                    <a:pt x="0" y="629"/>
                  </a:cubicBezTo>
                  <a:lnTo>
                    <a:pt x="0" y="629"/>
                  </a:lnTo>
                  <a:cubicBezTo>
                    <a:pt x="0" y="538"/>
                    <a:pt x="171" y="237"/>
                    <a:pt x="391" y="0"/>
                  </a:cubicBezTo>
                  <a:close/>
                  <a:moveTo>
                    <a:pt x="0" y="629"/>
                  </a:moveTo>
                  <a:cubicBezTo>
                    <a:pt x="0" y="635"/>
                    <a:pt x="1" y="640"/>
                    <a:pt x="3" y="644"/>
                  </a:cubicBezTo>
                  <a:cubicBezTo>
                    <a:pt x="1" y="640"/>
                    <a:pt x="0" y="635"/>
                    <a:pt x="0" y="629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149" name="Google Shape;8149;p105"/>
            <p:cNvSpPr/>
            <p:nvPr/>
          </p:nvSpPr>
          <p:spPr>
            <a:xfrm>
              <a:off x="2771603" y="1838694"/>
              <a:ext cx="1765" cy="8051"/>
            </a:xfrm>
            <a:custGeom>
              <a:avLst/>
              <a:gdLst/>
              <a:ahLst/>
              <a:cxnLst/>
              <a:rect l="l" t="t" r="r" b="b"/>
              <a:pathLst>
                <a:path w="130" h="593" extrusionOk="0">
                  <a:moveTo>
                    <a:pt x="0" y="592"/>
                  </a:moveTo>
                  <a:cubicBezTo>
                    <a:pt x="130" y="407"/>
                    <a:pt x="112" y="193"/>
                    <a:pt x="95" y="1"/>
                  </a:cubicBezTo>
                  <a:cubicBezTo>
                    <a:pt x="112" y="193"/>
                    <a:pt x="130" y="407"/>
                    <a:pt x="0" y="592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150" name="Google Shape;8150;p105"/>
            <p:cNvSpPr/>
            <p:nvPr/>
          </p:nvSpPr>
          <p:spPr>
            <a:xfrm>
              <a:off x="2786661" y="1879766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11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151" name="Google Shape;8151;p105"/>
            <p:cNvSpPr/>
            <p:nvPr/>
          </p:nvSpPr>
          <p:spPr>
            <a:xfrm>
              <a:off x="2761230" y="1825999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152" name="Google Shape;8152;p105"/>
            <p:cNvSpPr/>
            <p:nvPr/>
          </p:nvSpPr>
          <p:spPr>
            <a:xfrm>
              <a:off x="2761474" y="182586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153" name="Google Shape;8153;p105"/>
            <p:cNvSpPr/>
            <p:nvPr/>
          </p:nvSpPr>
          <p:spPr>
            <a:xfrm>
              <a:off x="2761705" y="18257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154" name="Google Shape;8154;p105"/>
            <p:cNvSpPr/>
            <p:nvPr/>
          </p:nvSpPr>
          <p:spPr>
            <a:xfrm>
              <a:off x="2760945" y="1826149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155" name="Google Shape;8155;p105"/>
            <p:cNvSpPr/>
            <p:nvPr/>
          </p:nvSpPr>
          <p:spPr>
            <a:xfrm>
              <a:off x="2704530" y="1833793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156" name="Google Shape;8156;p105"/>
            <p:cNvSpPr/>
            <p:nvPr/>
          </p:nvSpPr>
          <p:spPr>
            <a:xfrm>
              <a:off x="2712894" y="1827004"/>
              <a:ext cx="4766" cy="1724"/>
            </a:xfrm>
            <a:custGeom>
              <a:avLst/>
              <a:gdLst/>
              <a:ahLst/>
              <a:cxnLst/>
              <a:rect l="l" t="t" r="r" b="b"/>
              <a:pathLst>
                <a:path w="351" h="127" extrusionOk="0">
                  <a:moveTo>
                    <a:pt x="1" y="0"/>
                  </a:moveTo>
                  <a:cubicBezTo>
                    <a:pt x="102" y="4"/>
                    <a:pt x="214" y="56"/>
                    <a:pt x="351" y="126"/>
                  </a:cubicBezTo>
                  <a:cubicBezTo>
                    <a:pt x="214" y="56"/>
                    <a:pt x="102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157" name="Google Shape;8157;p105"/>
            <p:cNvSpPr/>
            <p:nvPr/>
          </p:nvSpPr>
          <p:spPr>
            <a:xfrm>
              <a:off x="2719126" y="1828946"/>
              <a:ext cx="964" cy="163"/>
            </a:xfrm>
            <a:custGeom>
              <a:avLst/>
              <a:gdLst/>
              <a:ahLst/>
              <a:cxnLst/>
              <a:rect l="l" t="t" r="r" b="b"/>
              <a:pathLst>
                <a:path w="71" h="12" extrusionOk="0">
                  <a:moveTo>
                    <a:pt x="70" y="1"/>
                  </a:moveTo>
                  <a:cubicBezTo>
                    <a:pt x="46" y="4"/>
                    <a:pt x="25" y="8"/>
                    <a:pt x="0" y="11"/>
                  </a:cubicBezTo>
                  <a:cubicBezTo>
                    <a:pt x="25" y="8"/>
                    <a:pt x="46" y="4"/>
                    <a:pt x="7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158" name="Google Shape;8158;p105"/>
            <p:cNvSpPr/>
            <p:nvPr/>
          </p:nvSpPr>
          <p:spPr>
            <a:xfrm>
              <a:off x="2724204" y="1829570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159" name="Google Shape;8159;p105"/>
            <p:cNvSpPr/>
            <p:nvPr/>
          </p:nvSpPr>
          <p:spPr>
            <a:xfrm>
              <a:off x="2722208" y="1828851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160" name="Google Shape;8160;p105"/>
            <p:cNvSpPr/>
            <p:nvPr/>
          </p:nvSpPr>
          <p:spPr>
            <a:xfrm>
              <a:off x="2724679" y="1829855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0"/>
                  </a:moveTo>
                  <a:lnTo>
                    <a:pt x="15" y="1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161" name="Google Shape;8161;p105"/>
            <p:cNvSpPr/>
            <p:nvPr/>
          </p:nvSpPr>
          <p:spPr>
            <a:xfrm>
              <a:off x="2720593" y="182890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162" name="Google Shape;8162;p105"/>
            <p:cNvSpPr/>
            <p:nvPr/>
          </p:nvSpPr>
          <p:spPr>
            <a:xfrm>
              <a:off x="2720077" y="1828905"/>
              <a:ext cx="489" cy="54"/>
            </a:xfrm>
            <a:custGeom>
              <a:avLst/>
              <a:gdLst/>
              <a:ahLst/>
              <a:cxnLst/>
              <a:rect l="l" t="t" r="r" b="b"/>
              <a:pathLst>
                <a:path w="36" h="4" extrusionOk="0">
                  <a:moveTo>
                    <a:pt x="0" y="4"/>
                  </a:moveTo>
                  <a:lnTo>
                    <a:pt x="35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163" name="Google Shape;8163;p105"/>
            <p:cNvSpPr/>
            <p:nvPr/>
          </p:nvSpPr>
          <p:spPr>
            <a:xfrm>
              <a:off x="2722588" y="1828946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164" name="Google Shape;8164;p105"/>
            <p:cNvSpPr/>
            <p:nvPr/>
          </p:nvSpPr>
          <p:spPr>
            <a:xfrm>
              <a:off x="2723349" y="1829190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165" name="Google Shape;8165;p105"/>
            <p:cNvSpPr/>
            <p:nvPr/>
          </p:nvSpPr>
          <p:spPr>
            <a:xfrm>
              <a:off x="2722969" y="1829041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166" name="Google Shape;8166;p105"/>
            <p:cNvSpPr/>
            <p:nvPr/>
          </p:nvSpPr>
          <p:spPr>
            <a:xfrm>
              <a:off x="2723783" y="182938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0"/>
                  </a:moveTo>
                  <a:lnTo>
                    <a:pt x="14" y="7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167" name="Google Shape;8167;p105"/>
            <p:cNvSpPr/>
            <p:nvPr/>
          </p:nvSpPr>
          <p:spPr>
            <a:xfrm>
              <a:off x="2720878" y="182885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168" name="Google Shape;8168;p105"/>
            <p:cNvSpPr/>
            <p:nvPr/>
          </p:nvSpPr>
          <p:spPr>
            <a:xfrm>
              <a:off x="2721217" y="18288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169" name="Google Shape;8169;p105"/>
            <p:cNvSpPr/>
            <p:nvPr/>
          </p:nvSpPr>
          <p:spPr>
            <a:xfrm>
              <a:off x="2721882" y="1828810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170" name="Google Shape;8170;p105"/>
            <p:cNvSpPr/>
            <p:nvPr/>
          </p:nvSpPr>
          <p:spPr>
            <a:xfrm>
              <a:off x="2725155" y="1830181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171" name="Google Shape;8171;p105"/>
            <p:cNvSpPr/>
            <p:nvPr/>
          </p:nvSpPr>
          <p:spPr>
            <a:xfrm>
              <a:off x="2721543" y="18288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172" name="Google Shape;8172;p105"/>
            <p:cNvSpPr/>
            <p:nvPr/>
          </p:nvSpPr>
          <p:spPr>
            <a:xfrm>
              <a:off x="2725630" y="1830616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173" name="Google Shape;8173;p105"/>
            <p:cNvSpPr/>
            <p:nvPr/>
          </p:nvSpPr>
          <p:spPr>
            <a:xfrm>
              <a:off x="2704530" y="183388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174" name="Google Shape;8174;p105"/>
            <p:cNvSpPr/>
            <p:nvPr/>
          </p:nvSpPr>
          <p:spPr>
            <a:xfrm>
              <a:off x="2801976" y="187140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175" name="Google Shape;8175;p105"/>
            <p:cNvSpPr/>
            <p:nvPr/>
          </p:nvSpPr>
          <p:spPr>
            <a:xfrm>
              <a:off x="2821894" y="1866270"/>
              <a:ext cx="815" cy="339"/>
            </a:xfrm>
            <a:custGeom>
              <a:avLst/>
              <a:gdLst/>
              <a:ahLst/>
              <a:cxnLst/>
              <a:rect l="l" t="t" r="r" b="b"/>
              <a:pathLst>
                <a:path w="60" h="25" extrusionOk="0">
                  <a:moveTo>
                    <a:pt x="60" y="25"/>
                  </a:moveTo>
                  <a:cubicBezTo>
                    <a:pt x="42" y="11"/>
                    <a:pt x="21" y="0"/>
                    <a:pt x="0" y="0"/>
                  </a:cubicBezTo>
                  <a:cubicBezTo>
                    <a:pt x="21" y="0"/>
                    <a:pt x="42" y="11"/>
                    <a:pt x="60" y="25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176" name="Google Shape;8176;p105"/>
            <p:cNvSpPr/>
            <p:nvPr/>
          </p:nvSpPr>
          <p:spPr>
            <a:xfrm>
              <a:off x="2797414" y="1872774"/>
              <a:ext cx="434" cy="299"/>
            </a:xfrm>
            <a:custGeom>
              <a:avLst/>
              <a:gdLst/>
              <a:ahLst/>
              <a:cxnLst/>
              <a:rect l="l" t="t" r="r" b="b"/>
              <a:pathLst>
                <a:path w="32" h="22" extrusionOk="0">
                  <a:moveTo>
                    <a:pt x="32" y="1"/>
                  </a:moveTo>
                  <a:cubicBezTo>
                    <a:pt x="21" y="8"/>
                    <a:pt x="11" y="15"/>
                    <a:pt x="0" y="22"/>
                  </a:cubicBezTo>
                  <a:cubicBezTo>
                    <a:pt x="11" y="18"/>
                    <a:pt x="21" y="11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177" name="Google Shape;8177;p105"/>
            <p:cNvSpPr/>
            <p:nvPr/>
          </p:nvSpPr>
          <p:spPr>
            <a:xfrm>
              <a:off x="2804108" y="1870452"/>
              <a:ext cx="1874" cy="1100"/>
            </a:xfrm>
            <a:custGeom>
              <a:avLst/>
              <a:gdLst/>
              <a:ahLst/>
              <a:cxnLst/>
              <a:rect l="l" t="t" r="r" b="b"/>
              <a:pathLst>
                <a:path w="138" h="81" extrusionOk="0">
                  <a:moveTo>
                    <a:pt x="1" y="81"/>
                  </a:moveTo>
                  <a:cubicBezTo>
                    <a:pt x="29" y="32"/>
                    <a:pt x="81" y="0"/>
                    <a:pt x="137" y="0"/>
                  </a:cubicBezTo>
                  <a:cubicBezTo>
                    <a:pt x="81" y="0"/>
                    <a:pt x="29" y="32"/>
                    <a:pt x="1" y="8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178" name="Google Shape;8178;p105"/>
            <p:cNvSpPr/>
            <p:nvPr/>
          </p:nvSpPr>
          <p:spPr>
            <a:xfrm>
              <a:off x="2837902" y="1879617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1"/>
                  </a:moveTo>
                  <a:cubicBezTo>
                    <a:pt x="8" y="4"/>
                    <a:pt x="18" y="4"/>
                    <a:pt x="25" y="8"/>
                  </a:cubicBezTo>
                  <a:cubicBezTo>
                    <a:pt x="18" y="4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179" name="Google Shape;8179;p105"/>
            <p:cNvSpPr/>
            <p:nvPr/>
          </p:nvSpPr>
          <p:spPr>
            <a:xfrm>
              <a:off x="2822750" y="186659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180" name="Google Shape;8180;p105"/>
            <p:cNvSpPr/>
            <p:nvPr/>
          </p:nvSpPr>
          <p:spPr>
            <a:xfrm>
              <a:off x="2838282" y="1879712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15"/>
                  </a:moveTo>
                  <a:cubicBezTo>
                    <a:pt x="18" y="8"/>
                    <a:pt x="8" y="4"/>
                    <a:pt x="1" y="1"/>
                  </a:cubicBezTo>
                  <a:cubicBezTo>
                    <a:pt x="8" y="4"/>
                    <a:pt x="18" y="8"/>
                    <a:pt x="25" y="15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181" name="Google Shape;8181;p105"/>
            <p:cNvSpPr/>
            <p:nvPr/>
          </p:nvSpPr>
          <p:spPr>
            <a:xfrm>
              <a:off x="2796939" y="1873113"/>
              <a:ext cx="434" cy="244"/>
            </a:xfrm>
            <a:custGeom>
              <a:avLst/>
              <a:gdLst/>
              <a:ahLst/>
              <a:cxnLst/>
              <a:rect l="l" t="t" r="r" b="b"/>
              <a:pathLst>
                <a:path w="32" h="18" extrusionOk="0">
                  <a:moveTo>
                    <a:pt x="32" y="0"/>
                  </a:moveTo>
                  <a:lnTo>
                    <a:pt x="7" y="14"/>
                  </a:lnTo>
                  <a:lnTo>
                    <a:pt x="0" y="18"/>
                  </a:lnTo>
                  <a:cubicBezTo>
                    <a:pt x="11" y="14"/>
                    <a:pt x="21" y="7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182" name="Google Shape;8182;p105"/>
            <p:cNvSpPr/>
            <p:nvPr/>
          </p:nvSpPr>
          <p:spPr>
            <a:xfrm>
              <a:off x="2797889" y="1872543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21" y="0"/>
                  </a:moveTo>
                  <a:cubicBezTo>
                    <a:pt x="14" y="4"/>
                    <a:pt x="7" y="11"/>
                    <a:pt x="0" y="18"/>
                  </a:cubicBezTo>
                  <a:cubicBezTo>
                    <a:pt x="7" y="11"/>
                    <a:pt x="14" y="4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183" name="Google Shape;8183;p105"/>
            <p:cNvSpPr/>
            <p:nvPr/>
          </p:nvSpPr>
          <p:spPr>
            <a:xfrm>
              <a:off x="2838662" y="1879956"/>
              <a:ext cx="828" cy="720"/>
            </a:xfrm>
            <a:custGeom>
              <a:avLst/>
              <a:gdLst/>
              <a:ahLst/>
              <a:cxnLst/>
              <a:rect l="l" t="t" r="r" b="b"/>
              <a:pathLst>
                <a:path w="61" h="53" extrusionOk="0">
                  <a:moveTo>
                    <a:pt x="1" y="0"/>
                  </a:moveTo>
                  <a:cubicBezTo>
                    <a:pt x="22" y="14"/>
                    <a:pt x="43" y="32"/>
                    <a:pt x="60" y="53"/>
                  </a:cubicBezTo>
                  <a:cubicBezTo>
                    <a:pt x="43" y="32"/>
                    <a:pt x="22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184" name="Google Shape;8184;p105"/>
            <p:cNvSpPr/>
            <p:nvPr/>
          </p:nvSpPr>
          <p:spPr>
            <a:xfrm>
              <a:off x="2796178" y="18736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185" name="Google Shape;8185;p105"/>
            <p:cNvSpPr/>
            <p:nvPr/>
          </p:nvSpPr>
          <p:spPr>
            <a:xfrm>
              <a:off x="2795798" y="18737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186" name="Google Shape;8186;p105"/>
            <p:cNvSpPr/>
            <p:nvPr/>
          </p:nvSpPr>
          <p:spPr>
            <a:xfrm>
              <a:off x="2795459" y="18737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187" name="Google Shape;8187;p105"/>
            <p:cNvSpPr/>
            <p:nvPr/>
          </p:nvSpPr>
          <p:spPr>
            <a:xfrm>
              <a:off x="2789661" y="1879671"/>
              <a:ext cx="3476" cy="3476"/>
            </a:xfrm>
            <a:custGeom>
              <a:avLst/>
              <a:gdLst/>
              <a:ahLst/>
              <a:cxnLst/>
              <a:rect l="l" t="t" r="r" b="b"/>
              <a:pathLst>
                <a:path w="256" h="256" extrusionOk="0">
                  <a:moveTo>
                    <a:pt x="0" y="0"/>
                  </a:moveTo>
                  <a:cubicBezTo>
                    <a:pt x="21" y="5"/>
                    <a:pt x="40" y="16"/>
                    <a:pt x="56" y="31"/>
                  </a:cubicBezTo>
                  <a:lnTo>
                    <a:pt x="56" y="31"/>
                  </a:lnTo>
                  <a:cubicBezTo>
                    <a:pt x="41" y="17"/>
                    <a:pt x="24" y="6"/>
                    <a:pt x="4" y="0"/>
                  </a:cubicBezTo>
                  <a:close/>
                  <a:moveTo>
                    <a:pt x="56" y="31"/>
                  </a:moveTo>
                  <a:cubicBezTo>
                    <a:pt x="84" y="57"/>
                    <a:pt x="104" y="94"/>
                    <a:pt x="123" y="126"/>
                  </a:cubicBezTo>
                  <a:cubicBezTo>
                    <a:pt x="107" y="95"/>
                    <a:pt x="85" y="57"/>
                    <a:pt x="56" y="31"/>
                  </a:cubicBezTo>
                  <a:close/>
                  <a:moveTo>
                    <a:pt x="123" y="126"/>
                  </a:moveTo>
                  <a:cubicBezTo>
                    <a:pt x="158" y="186"/>
                    <a:pt x="189" y="242"/>
                    <a:pt x="256" y="256"/>
                  </a:cubicBezTo>
                  <a:cubicBezTo>
                    <a:pt x="193" y="242"/>
                    <a:pt x="161" y="186"/>
                    <a:pt x="123" y="126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188" name="Google Shape;8188;p105"/>
            <p:cNvSpPr/>
            <p:nvPr/>
          </p:nvSpPr>
          <p:spPr>
            <a:xfrm>
              <a:off x="2796559" y="1873399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0" y="11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189" name="Google Shape;8189;p105"/>
            <p:cNvSpPr/>
            <p:nvPr/>
          </p:nvSpPr>
          <p:spPr>
            <a:xfrm>
              <a:off x="2794984" y="187372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190" name="Google Shape;8190;p105"/>
            <p:cNvSpPr/>
            <p:nvPr/>
          </p:nvSpPr>
          <p:spPr>
            <a:xfrm>
              <a:off x="2789661" y="187967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4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191" name="Google Shape;8191;p105"/>
            <p:cNvSpPr/>
            <p:nvPr/>
          </p:nvSpPr>
          <p:spPr>
            <a:xfrm>
              <a:off x="2796980" y="187330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192" name="Google Shape;8192;p105"/>
            <p:cNvSpPr/>
            <p:nvPr/>
          </p:nvSpPr>
          <p:spPr>
            <a:xfrm>
              <a:off x="2959964" y="1971102"/>
              <a:ext cx="4345" cy="3082"/>
            </a:xfrm>
            <a:custGeom>
              <a:avLst/>
              <a:gdLst/>
              <a:ahLst/>
              <a:cxnLst/>
              <a:rect l="l" t="t" r="r" b="b"/>
              <a:pathLst>
                <a:path w="320" h="227" extrusionOk="0">
                  <a:moveTo>
                    <a:pt x="254" y="0"/>
                  </a:moveTo>
                  <a:cubicBezTo>
                    <a:pt x="228" y="0"/>
                    <a:pt x="200" y="11"/>
                    <a:pt x="176" y="23"/>
                  </a:cubicBezTo>
                  <a:cubicBezTo>
                    <a:pt x="71" y="79"/>
                    <a:pt x="1" y="191"/>
                    <a:pt x="11" y="215"/>
                  </a:cubicBezTo>
                  <a:cubicBezTo>
                    <a:pt x="15" y="222"/>
                    <a:pt x="22" y="226"/>
                    <a:pt x="36" y="226"/>
                  </a:cubicBezTo>
                  <a:cubicBezTo>
                    <a:pt x="39" y="226"/>
                    <a:pt x="43" y="226"/>
                    <a:pt x="46" y="226"/>
                  </a:cubicBezTo>
                  <a:cubicBezTo>
                    <a:pt x="134" y="226"/>
                    <a:pt x="268" y="143"/>
                    <a:pt x="302" y="72"/>
                  </a:cubicBezTo>
                  <a:cubicBezTo>
                    <a:pt x="320" y="44"/>
                    <a:pt x="309" y="30"/>
                    <a:pt x="302" y="23"/>
                  </a:cubicBezTo>
                  <a:cubicBezTo>
                    <a:pt x="290" y="6"/>
                    <a:pt x="273" y="0"/>
                    <a:pt x="254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193" name="Google Shape;8193;p105"/>
            <p:cNvSpPr/>
            <p:nvPr/>
          </p:nvSpPr>
          <p:spPr>
            <a:xfrm>
              <a:off x="2945287" y="1972446"/>
              <a:ext cx="34378" cy="30916"/>
            </a:xfrm>
            <a:custGeom>
              <a:avLst/>
              <a:gdLst/>
              <a:ahLst/>
              <a:cxnLst/>
              <a:rect l="l" t="t" r="r" b="b"/>
              <a:pathLst>
                <a:path w="2532" h="2277" extrusionOk="0">
                  <a:moveTo>
                    <a:pt x="2130" y="1"/>
                  </a:moveTo>
                  <a:cubicBezTo>
                    <a:pt x="2090" y="1"/>
                    <a:pt x="2051" y="15"/>
                    <a:pt x="2020" y="43"/>
                  </a:cubicBezTo>
                  <a:cubicBezTo>
                    <a:pt x="2010" y="57"/>
                    <a:pt x="1999" y="81"/>
                    <a:pt x="2024" y="123"/>
                  </a:cubicBezTo>
                  <a:cubicBezTo>
                    <a:pt x="2052" y="169"/>
                    <a:pt x="2083" y="232"/>
                    <a:pt x="2055" y="288"/>
                  </a:cubicBezTo>
                  <a:cubicBezTo>
                    <a:pt x="2027" y="348"/>
                    <a:pt x="1954" y="362"/>
                    <a:pt x="1884" y="369"/>
                  </a:cubicBezTo>
                  <a:cubicBezTo>
                    <a:pt x="1772" y="383"/>
                    <a:pt x="1733" y="400"/>
                    <a:pt x="1726" y="456"/>
                  </a:cubicBezTo>
                  <a:cubicBezTo>
                    <a:pt x="1702" y="638"/>
                    <a:pt x="1555" y="649"/>
                    <a:pt x="1474" y="652"/>
                  </a:cubicBezTo>
                  <a:cubicBezTo>
                    <a:pt x="1450" y="652"/>
                    <a:pt x="1425" y="659"/>
                    <a:pt x="1404" y="666"/>
                  </a:cubicBezTo>
                  <a:cubicBezTo>
                    <a:pt x="1404" y="673"/>
                    <a:pt x="1404" y="677"/>
                    <a:pt x="1404" y="684"/>
                  </a:cubicBezTo>
                  <a:cubicBezTo>
                    <a:pt x="1415" y="740"/>
                    <a:pt x="1390" y="792"/>
                    <a:pt x="1345" y="820"/>
                  </a:cubicBezTo>
                  <a:cubicBezTo>
                    <a:pt x="1323" y="832"/>
                    <a:pt x="1298" y="838"/>
                    <a:pt x="1270" y="838"/>
                  </a:cubicBezTo>
                  <a:cubicBezTo>
                    <a:pt x="1135" y="838"/>
                    <a:pt x="935" y="715"/>
                    <a:pt x="816" y="631"/>
                  </a:cubicBezTo>
                  <a:cubicBezTo>
                    <a:pt x="809" y="627"/>
                    <a:pt x="801" y="625"/>
                    <a:pt x="793" y="625"/>
                  </a:cubicBezTo>
                  <a:cubicBezTo>
                    <a:pt x="740" y="625"/>
                    <a:pt x="656" y="703"/>
                    <a:pt x="574" y="782"/>
                  </a:cubicBezTo>
                  <a:cubicBezTo>
                    <a:pt x="476" y="873"/>
                    <a:pt x="361" y="981"/>
                    <a:pt x="238" y="1013"/>
                  </a:cubicBezTo>
                  <a:cubicBezTo>
                    <a:pt x="158" y="1034"/>
                    <a:pt x="77" y="1135"/>
                    <a:pt x="32" y="1268"/>
                  </a:cubicBezTo>
                  <a:cubicBezTo>
                    <a:pt x="7" y="1324"/>
                    <a:pt x="0" y="1387"/>
                    <a:pt x="11" y="1450"/>
                  </a:cubicBezTo>
                  <a:cubicBezTo>
                    <a:pt x="81" y="1443"/>
                    <a:pt x="140" y="1391"/>
                    <a:pt x="200" y="1335"/>
                  </a:cubicBezTo>
                  <a:cubicBezTo>
                    <a:pt x="275" y="1266"/>
                    <a:pt x="360" y="1190"/>
                    <a:pt x="481" y="1190"/>
                  </a:cubicBezTo>
                  <a:cubicBezTo>
                    <a:pt x="489" y="1190"/>
                    <a:pt x="496" y="1191"/>
                    <a:pt x="504" y="1191"/>
                  </a:cubicBezTo>
                  <a:cubicBezTo>
                    <a:pt x="511" y="1192"/>
                    <a:pt x="517" y="1193"/>
                    <a:pt x="523" y="1193"/>
                  </a:cubicBezTo>
                  <a:cubicBezTo>
                    <a:pt x="562" y="1193"/>
                    <a:pt x="579" y="1173"/>
                    <a:pt x="609" y="1142"/>
                  </a:cubicBezTo>
                  <a:cubicBezTo>
                    <a:pt x="658" y="1076"/>
                    <a:pt x="742" y="1037"/>
                    <a:pt x="826" y="1037"/>
                  </a:cubicBezTo>
                  <a:cubicBezTo>
                    <a:pt x="854" y="1037"/>
                    <a:pt x="886" y="1041"/>
                    <a:pt x="914" y="1048"/>
                  </a:cubicBezTo>
                  <a:cubicBezTo>
                    <a:pt x="1089" y="1076"/>
                    <a:pt x="1117" y="1289"/>
                    <a:pt x="1152" y="1513"/>
                  </a:cubicBezTo>
                  <a:cubicBezTo>
                    <a:pt x="1187" y="1776"/>
                    <a:pt x="1225" y="1961"/>
                    <a:pt x="1366" y="1986"/>
                  </a:cubicBezTo>
                  <a:cubicBezTo>
                    <a:pt x="1523" y="2007"/>
                    <a:pt x="1670" y="2084"/>
                    <a:pt x="1782" y="2196"/>
                  </a:cubicBezTo>
                  <a:cubicBezTo>
                    <a:pt x="1842" y="2248"/>
                    <a:pt x="1870" y="2276"/>
                    <a:pt x="1922" y="2276"/>
                  </a:cubicBezTo>
                  <a:cubicBezTo>
                    <a:pt x="1947" y="2231"/>
                    <a:pt x="1905" y="2042"/>
                    <a:pt x="1884" y="1940"/>
                  </a:cubicBezTo>
                  <a:cubicBezTo>
                    <a:pt x="1856" y="1842"/>
                    <a:pt x="1842" y="1741"/>
                    <a:pt x="1838" y="1639"/>
                  </a:cubicBezTo>
                  <a:cubicBezTo>
                    <a:pt x="1852" y="1499"/>
                    <a:pt x="1992" y="1489"/>
                    <a:pt x="2108" y="1478"/>
                  </a:cubicBezTo>
                  <a:cubicBezTo>
                    <a:pt x="2220" y="1468"/>
                    <a:pt x="2353" y="1457"/>
                    <a:pt x="2437" y="1359"/>
                  </a:cubicBezTo>
                  <a:cubicBezTo>
                    <a:pt x="2531" y="1247"/>
                    <a:pt x="2461" y="981"/>
                    <a:pt x="2391" y="722"/>
                  </a:cubicBezTo>
                  <a:cubicBezTo>
                    <a:pt x="2342" y="540"/>
                    <a:pt x="2293" y="351"/>
                    <a:pt x="2293" y="190"/>
                  </a:cubicBezTo>
                  <a:cubicBezTo>
                    <a:pt x="2293" y="99"/>
                    <a:pt x="2255" y="36"/>
                    <a:pt x="2188" y="11"/>
                  </a:cubicBezTo>
                  <a:cubicBezTo>
                    <a:pt x="2170" y="4"/>
                    <a:pt x="2150" y="1"/>
                    <a:pt x="213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194" name="Google Shape;8194;p105"/>
            <p:cNvSpPr/>
            <p:nvPr/>
          </p:nvSpPr>
          <p:spPr>
            <a:xfrm>
              <a:off x="2934927" y="1945305"/>
              <a:ext cx="6191" cy="6463"/>
            </a:xfrm>
            <a:custGeom>
              <a:avLst/>
              <a:gdLst/>
              <a:ahLst/>
              <a:cxnLst/>
              <a:rect l="l" t="t" r="r" b="b"/>
              <a:pathLst>
                <a:path w="456" h="476" extrusionOk="0">
                  <a:moveTo>
                    <a:pt x="0" y="1"/>
                  </a:moveTo>
                  <a:cubicBezTo>
                    <a:pt x="32" y="144"/>
                    <a:pt x="102" y="372"/>
                    <a:pt x="231" y="449"/>
                  </a:cubicBezTo>
                  <a:cubicBezTo>
                    <a:pt x="263" y="467"/>
                    <a:pt x="299" y="476"/>
                    <a:pt x="335" y="476"/>
                  </a:cubicBezTo>
                  <a:cubicBezTo>
                    <a:pt x="363" y="476"/>
                    <a:pt x="391" y="470"/>
                    <a:pt x="417" y="460"/>
                  </a:cubicBezTo>
                  <a:cubicBezTo>
                    <a:pt x="455" y="449"/>
                    <a:pt x="455" y="435"/>
                    <a:pt x="452" y="425"/>
                  </a:cubicBezTo>
                  <a:cubicBezTo>
                    <a:pt x="438" y="306"/>
                    <a:pt x="144" y="7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195" name="Google Shape;8195;p105"/>
            <p:cNvSpPr/>
            <p:nvPr/>
          </p:nvSpPr>
          <p:spPr>
            <a:xfrm>
              <a:off x="2944567" y="1938516"/>
              <a:ext cx="27875" cy="31432"/>
            </a:xfrm>
            <a:custGeom>
              <a:avLst/>
              <a:gdLst/>
              <a:ahLst/>
              <a:cxnLst/>
              <a:rect l="l" t="t" r="r" b="b"/>
              <a:pathLst>
                <a:path w="2053" h="2315" extrusionOk="0">
                  <a:moveTo>
                    <a:pt x="391" y="1"/>
                  </a:moveTo>
                  <a:cubicBezTo>
                    <a:pt x="295" y="1"/>
                    <a:pt x="201" y="20"/>
                    <a:pt x="127" y="63"/>
                  </a:cubicBezTo>
                  <a:cubicBezTo>
                    <a:pt x="88" y="88"/>
                    <a:pt x="46" y="102"/>
                    <a:pt x="1" y="105"/>
                  </a:cubicBezTo>
                  <a:cubicBezTo>
                    <a:pt x="15" y="123"/>
                    <a:pt x="32" y="140"/>
                    <a:pt x="43" y="158"/>
                  </a:cubicBezTo>
                  <a:cubicBezTo>
                    <a:pt x="86" y="204"/>
                    <a:pt x="113" y="236"/>
                    <a:pt x="181" y="236"/>
                  </a:cubicBezTo>
                  <a:cubicBezTo>
                    <a:pt x="196" y="236"/>
                    <a:pt x="213" y="234"/>
                    <a:pt x="232" y="231"/>
                  </a:cubicBezTo>
                  <a:cubicBezTo>
                    <a:pt x="253" y="228"/>
                    <a:pt x="274" y="227"/>
                    <a:pt x="296" y="227"/>
                  </a:cubicBezTo>
                  <a:cubicBezTo>
                    <a:pt x="534" y="227"/>
                    <a:pt x="785" y="412"/>
                    <a:pt x="897" y="557"/>
                  </a:cubicBezTo>
                  <a:cubicBezTo>
                    <a:pt x="974" y="655"/>
                    <a:pt x="995" y="743"/>
                    <a:pt x="967" y="809"/>
                  </a:cubicBezTo>
                  <a:cubicBezTo>
                    <a:pt x="921" y="907"/>
                    <a:pt x="967" y="1180"/>
                    <a:pt x="1019" y="1222"/>
                  </a:cubicBezTo>
                  <a:lnTo>
                    <a:pt x="1023" y="1215"/>
                  </a:lnTo>
                  <a:cubicBezTo>
                    <a:pt x="1068" y="1177"/>
                    <a:pt x="1124" y="1156"/>
                    <a:pt x="1184" y="1156"/>
                  </a:cubicBezTo>
                  <a:cubicBezTo>
                    <a:pt x="1240" y="1156"/>
                    <a:pt x="1293" y="1173"/>
                    <a:pt x="1335" y="1212"/>
                  </a:cubicBezTo>
                  <a:cubicBezTo>
                    <a:pt x="1408" y="1278"/>
                    <a:pt x="1443" y="1408"/>
                    <a:pt x="1349" y="1544"/>
                  </a:cubicBezTo>
                  <a:cubicBezTo>
                    <a:pt x="1296" y="1621"/>
                    <a:pt x="1342" y="1702"/>
                    <a:pt x="1457" y="1852"/>
                  </a:cubicBezTo>
                  <a:cubicBezTo>
                    <a:pt x="1527" y="1947"/>
                    <a:pt x="1611" y="2055"/>
                    <a:pt x="1632" y="2178"/>
                  </a:cubicBezTo>
                  <a:cubicBezTo>
                    <a:pt x="1638" y="2266"/>
                    <a:pt x="1709" y="2315"/>
                    <a:pt x="1780" y="2315"/>
                  </a:cubicBezTo>
                  <a:cubicBezTo>
                    <a:pt x="1836" y="2315"/>
                    <a:pt x="1893" y="2285"/>
                    <a:pt x="1919" y="2220"/>
                  </a:cubicBezTo>
                  <a:cubicBezTo>
                    <a:pt x="1961" y="2111"/>
                    <a:pt x="1874" y="2016"/>
                    <a:pt x="1779" y="2016"/>
                  </a:cubicBezTo>
                  <a:cubicBezTo>
                    <a:pt x="1746" y="2016"/>
                    <a:pt x="1711" y="2028"/>
                    <a:pt x="1681" y="2055"/>
                  </a:cubicBezTo>
                  <a:cubicBezTo>
                    <a:pt x="1650" y="1866"/>
                    <a:pt x="1706" y="1821"/>
                    <a:pt x="1839" y="1737"/>
                  </a:cubicBezTo>
                  <a:cubicBezTo>
                    <a:pt x="1870" y="1719"/>
                    <a:pt x="1909" y="1695"/>
                    <a:pt x="1951" y="1667"/>
                  </a:cubicBezTo>
                  <a:cubicBezTo>
                    <a:pt x="2052" y="1597"/>
                    <a:pt x="2010" y="1499"/>
                    <a:pt x="1884" y="1275"/>
                  </a:cubicBezTo>
                  <a:cubicBezTo>
                    <a:pt x="1849" y="1215"/>
                    <a:pt x="1814" y="1152"/>
                    <a:pt x="1783" y="1086"/>
                  </a:cubicBezTo>
                  <a:cubicBezTo>
                    <a:pt x="1730" y="977"/>
                    <a:pt x="1601" y="939"/>
                    <a:pt x="1475" y="900"/>
                  </a:cubicBezTo>
                  <a:cubicBezTo>
                    <a:pt x="1328" y="855"/>
                    <a:pt x="1159" y="802"/>
                    <a:pt x="1159" y="620"/>
                  </a:cubicBezTo>
                  <a:cubicBezTo>
                    <a:pt x="1159" y="501"/>
                    <a:pt x="1061" y="427"/>
                    <a:pt x="963" y="354"/>
                  </a:cubicBezTo>
                  <a:cubicBezTo>
                    <a:pt x="879" y="291"/>
                    <a:pt x="799" y="231"/>
                    <a:pt x="788" y="144"/>
                  </a:cubicBezTo>
                  <a:cubicBezTo>
                    <a:pt x="788" y="133"/>
                    <a:pt x="767" y="102"/>
                    <a:pt x="701" y="70"/>
                  </a:cubicBezTo>
                  <a:cubicBezTo>
                    <a:pt x="616" y="27"/>
                    <a:pt x="502" y="1"/>
                    <a:pt x="39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196" name="Google Shape;8196;p105"/>
            <p:cNvSpPr/>
            <p:nvPr/>
          </p:nvSpPr>
          <p:spPr>
            <a:xfrm>
              <a:off x="2944187" y="1956588"/>
              <a:ext cx="15030" cy="20258"/>
            </a:xfrm>
            <a:custGeom>
              <a:avLst/>
              <a:gdLst/>
              <a:ahLst/>
              <a:cxnLst/>
              <a:rect l="l" t="t" r="r" b="b"/>
              <a:pathLst>
                <a:path w="1107" h="1492" extrusionOk="0">
                  <a:moveTo>
                    <a:pt x="147" y="1"/>
                  </a:moveTo>
                  <a:cubicBezTo>
                    <a:pt x="139" y="1"/>
                    <a:pt x="131" y="2"/>
                    <a:pt x="123" y="3"/>
                  </a:cubicBezTo>
                  <a:cubicBezTo>
                    <a:pt x="39" y="17"/>
                    <a:pt x="1" y="231"/>
                    <a:pt x="43" y="434"/>
                  </a:cubicBezTo>
                  <a:cubicBezTo>
                    <a:pt x="66" y="563"/>
                    <a:pt x="110" y="616"/>
                    <a:pt x="129" y="616"/>
                  </a:cubicBezTo>
                  <a:cubicBezTo>
                    <a:pt x="129" y="616"/>
                    <a:pt x="130" y="616"/>
                    <a:pt x="130" y="616"/>
                  </a:cubicBezTo>
                  <a:cubicBezTo>
                    <a:pt x="144" y="612"/>
                    <a:pt x="165" y="609"/>
                    <a:pt x="190" y="609"/>
                  </a:cubicBezTo>
                  <a:cubicBezTo>
                    <a:pt x="309" y="595"/>
                    <a:pt x="361" y="577"/>
                    <a:pt x="368" y="511"/>
                  </a:cubicBezTo>
                  <a:cubicBezTo>
                    <a:pt x="375" y="444"/>
                    <a:pt x="407" y="423"/>
                    <a:pt x="435" y="420"/>
                  </a:cubicBezTo>
                  <a:lnTo>
                    <a:pt x="452" y="420"/>
                  </a:lnTo>
                  <a:cubicBezTo>
                    <a:pt x="484" y="420"/>
                    <a:pt x="515" y="441"/>
                    <a:pt x="540" y="490"/>
                  </a:cubicBezTo>
                  <a:cubicBezTo>
                    <a:pt x="589" y="584"/>
                    <a:pt x="662" y="871"/>
                    <a:pt x="529" y="1001"/>
                  </a:cubicBezTo>
                  <a:cubicBezTo>
                    <a:pt x="456" y="1074"/>
                    <a:pt x="424" y="1239"/>
                    <a:pt x="463" y="1365"/>
                  </a:cubicBezTo>
                  <a:cubicBezTo>
                    <a:pt x="473" y="1425"/>
                    <a:pt x="519" y="1474"/>
                    <a:pt x="578" y="1491"/>
                  </a:cubicBezTo>
                  <a:cubicBezTo>
                    <a:pt x="580" y="1492"/>
                    <a:pt x="583" y="1492"/>
                    <a:pt x="586" y="1492"/>
                  </a:cubicBezTo>
                  <a:cubicBezTo>
                    <a:pt x="614" y="1492"/>
                    <a:pt x="674" y="1458"/>
                    <a:pt x="753" y="1372"/>
                  </a:cubicBezTo>
                  <a:cubicBezTo>
                    <a:pt x="953" y="1144"/>
                    <a:pt x="1107" y="773"/>
                    <a:pt x="1086" y="707"/>
                  </a:cubicBezTo>
                  <a:cubicBezTo>
                    <a:pt x="1082" y="703"/>
                    <a:pt x="1082" y="700"/>
                    <a:pt x="1079" y="696"/>
                  </a:cubicBezTo>
                  <a:cubicBezTo>
                    <a:pt x="1058" y="700"/>
                    <a:pt x="1040" y="703"/>
                    <a:pt x="1019" y="714"/>
                  </a:cubicBezTo>
                  <a:cubicBezTo>
                    <a:pt x="1000" y="720"/>
                    <a:pt x="974" y="729"/>
                    <a:pt x="948" y="729"/>
                  </a:cubicBezTo>
                  <a:cubicBezTo>
                    <a:pt x="928" y="729"/>
                    <a:pt x="908" y="724"/>
                    <a:pt x="890" y="707"/>
                  </a:cubicBezTo>
                  <a:cubicBezTo>
                    <a:pt x="844" y="672"/>
                    <a:pt x="862" y="602"/>
                    <a:pt x="869" y="570"/>
                  </a:cubicBezTo>
                  <a:cubicBezTo>
                    <a:pt x="876" y="549"/>
                    <a:pt x="855" y="479"/>
                    <a:pt x="743" y="360"/>
                  </a:cubicBezTo>
                  <a:cubicBezTo>
                    <a:pt x="559" y="167"/>
                    <a:pt x="277" y="1"/>
                    <a:pt x="147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197" name="Google Shape;8197;p105"/>
            <p:cNvSpPr/>
            <p:nvPr/>
          </p:nvSpPr>
          <p:spPr>
            <a:xfrm>
              <a:off x="2930066" y="1906039"/>
              <a:ext cx="18126" cy="34270"/>
            </a:xfrm>
            <a:custGeom>
              <a:avLst/>
              <a:gdLst/>
              <a:ahLst/>
              <a:cxnLst/>
              <a:rect l="l" t="t" r="r" b="b"/>
              <a:pathLst>
                <a:path w="1335" h="2524" extrusionOk="0">
                  <a:moveTo>
                    <a:pt x="501" y="0"/>
                  </a:moveTo>
                  <a:cubicBezTo>
                    <a:pt x="451" y="0"/>
                    <a:pt x="408" y="8"/>
                    <a:pt x="376" y="29"/>
                  </a:cubicBezTo>
                  <a:cubicBezTo>
                    <a:pt x="277" y="89"/>
                    <a:pt x="302" y="544"/>
                    <a:pt x="313" y="789"/>
                  </a:cubicBezTo>
                  <a:cubicBezTo>
                    <a:pt x="330" y="1136"/>
                    <a:pt x="330" y="1251"/>
                    <a:pt x="270" y="1300"/>
                  </a:cubicBezTo>
                  <a:cubicBezTo>
                    <a:pt x="242" y="1323"/>
                    <a:pt x="214" y="1332"/>
                    <a:pt x="186" y="1332"/>
                  </a:cubicBezTo>
                  <a:cubicBezTo>
                    <a:pt x="123" y="1332"/>
                    <a:pt x="66" y="1284"/>
                    <a:pt x="29" y="1255"/>
                  </a:cubicBezTo>
                  <a:lnTo>
                    <a:pt x="22" y="1248"/>
                  </a:lnTo>
                  <a:lnTo>
                    <a:pt x="22" y="1248"/>
                  </a:lnTo>
                  <a:cubicBezTo>
                    <a:pt x="1" y="1419"/>
                    <a:pt x="60" y="1811"/>
                    <a:pt x="120" y="1864"/>
                  </a:cubicBezTo>
                  <a:cubicBezTo>
                    <a:pt x="190" y="1864"/>
                    <a:pt x="253" y="1899"/>
                    <a:pt x="295" y="1955"/>
                  </a:cubicBezTo>
                  <a:cubicBezTo>
                    <a:pt x="365" y="2053"/>
                    <a:pt x="376" y="2203"/>
                    <a:pt x="323" y="2368"/>
                  </a:cubicBezTo>
                  <a:cubicBezTo>
                    <a:pt x="299" y="2445"/>
                    <a:pt x="327" y="2473"/>
                    <a:pt x="337" y="2480"/>
                  </a:cubicBezTo>
                  <a:cubicBezTo>
                    <a:pt x="366" y="2509"/>
                    <a:pt x="423" y="2523"/>
                    <a:pt x="495" y="2523"/>
                  </a:cubicBezTo>
                  <a:cubicBezTo>
                    <a:pt x="580" y="2523"/>
                    <a:pt x="685" y="2504"/>
                    <a:pt x="789" y="2466"/>
                  </a:cubicBezTo>
                  <a:cubicBezTo>
                    <a:pt x="830" y="2448"/>
                    <a:pt x="875" y="2437"/>
                    <a:pt x="921" y="2437"/>
                  </a:cubicBezTo>
                  <a:cubicBezTo>
                    <a:pt x="938" y="2437"/>
                    <a:pt x="954" y="2439"/>
                    <a:pt x="971" y="2441"/>
                  </a:cubicBezTo>
                  <a:cubicBezTo>
                    <a:pt x="943" y="2382"/>
                    <a:pt x="929" y="2315"/>
                    <a:pt x="929" y="2249"/>
                  </a:cubicBezTo>
                  <a:cubicBezTo>
                    <a:pt x="922" y="2140"/>
                    <a:pt x="911" y="2018"/>
                    <a:pt x="841" y="1941"/>
                  </a:cubicBezTo>
                  <a:cubicBezTo>
                    <a:pt x="631" y="1713"/>
                    <a:pt x="901" y="1419"/>
                    <a:pt x="1118" y="1181"/>
                  </a:cubicBezTo>
                  <a:cubicBezTo>
                    <a:pt x="1149" y="1146"/>
                    <a:pt x="1184" y="1111"/>
                    <a:pt x="1212" y="1076"/>
                  </a:cubicBezTo>
                  <a:cubicBezTo>
                    <a:pt x="1335" y="936"/>
                    <a:pt x="1272" y="719"/>
                    <a:pt x="1216" y="526"/>
                  </a:cubicBezTo>
                  <a:cubicBezTo>
                    <a:pt x="1181" y="407"/>
                    <a:pt x="1153" y="302"/>
                    <a:pt x="1163" y="218"/>
                  </a:cubicBezTo>
                  <a:cubicBezTo>
                    <a:pt x="1174" y="176"/>
                    <a:pt x="1177" y="131"/>
                    <a:pt x="1177" y="85"/>
                  </a:cubicBezTo>
                  <a:lnTo>
                    <a:pt x="1177" y="85"/>
                  </a:lnTo>
                  <a:lnTo>
                    <a:pt x="1167" y="92"/>
                  </a:lnTo>
                  <a:cubicBezTo>
                    <a:pt x="1142" y="106"/>
                    <a:pt x="1113" y="112"/>
                    <a:pt x="1080" y="112"/>
                  </a:cubicBezTo>
                  <a:cubicBezTo>
                    <a:pt x="1015" y="112"/>
                    <a:pt x="934" y="90"/>
                    <a:pt x="834" y="64"/>
                  </a:cubicBezTo>
                  <a:cubicBezTo>
                    <a:pt x="726" y="34"/>
                    <a:pt x="601" y="0"/>
                    <a:pt x="50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198" name="Google Shape;8198;p105"/>
            <p:cNvSpPr/>
            <p:nvPr/>
          </p:nvSpPr>
          <p:spPr>
            <a:xfrm>
              <a:off x="2911587" y="1962426"/>
              <a:ext cx="15410" cy="19171"/>
            </a:xfrm>
            <a:custGeom>
              <a:avLst/>
              <a:gdLst/>
              <a:ahLst/>
              <a:cxnLst/>
              <a:rect l="l" t="t" r="r" b="b"/>
              <a:pathLst>
                <a:path w="1135" h="1412" extrusionOk="0">
                  <a:moveTo>
                    <a:pt x="1019" y="0"/>
                  </a:moveTo>
                  <a:lnTo>
                    <a:pt x="1019" y="0"/>
                  </a:lnTo>
                  <a:cubicBezTo>
                    <a:pt x="980" y="63"/>
                    <a:pt x="945" y="126"/>
                    <a:pt x="917" y="193"/>
                  </a:cubicBezTo>
                  <a:cubicBezTo>
                    <a:pt x="854" y="333"/>
                    <a:pt x="777" y="469"/>
                    <a:pt x="686" y="595"/>
                  </a:cubicBezTo>
                  <a:cubicBezTo>
                    <a:pt x="609" y="693"/>
                    <a:pt x="508" y="805"/>
                    <a:pt x="396" y="924"/>
                  </a:cubicBezTo>
                  <a:cubicBezTo>
                    <a:pt x="259" y="1075"/>
                    <a:pt x="35" y="1313"/>
                    <a:pt x="0" y="1411"/>
                  </a:cubicBezTo>
                  <a:cubicBezTo>
                    <a:pt x="91" y="1359"/>
                    <a:pt x="294" y="1124"/>
                    <a:pt x="431" y="963"/>
                  </a:cubicBezTo>
                  <a:cubicBezTo>
                    <a:pt x="595" y="774"/>
                    <a:pt x="763" y="574"/>
                    <a:pt x="886" y="487"/>
                  </a:cubicBezTo>
                  <a:cubicBezTo>
                    <a:pt x="1134" y="308"/>
                    <a:pt x="1099" y="172"/>
                    <a:pt x="1019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199" name="Google Shape;8199;p105"/>
            <p:cNvSpPr/>
            <p:nvPr/>
          </p:nvSpPr>
          <p:spPr>
            <a:xfrm>
              <a:off x="3088163" y="2067136"/>
              <a:ext cx="69218" cy="57636"/>
            </a:xfrm>
            <a:custGeom>
              <a:avLst/>
              <a:gdLst/>
              <a:ahLst/>
              <a:cxnLst/>
              <a:rect l="l" t="t" r="r" b="b"/>
              <a:pathLst>
                <a:path w="5098" h="4245" extrusionOk="0">
                  <a:moveTo>
                    <a:pt x="1" y="1"/>
                  </a:moveTo>
                  <a:lnTo>
                    <a:pt x="1" y="3326"/>
                  </a:lnTo>
                  <a:cubicBezTo>
                    <a:pt x="155" y="3424"/>
                    <a:pt x="333" y="3484"/>
                    <a:pt x="519" y="3491"/>
                  </a:cubicBezTo>
                  <a:cubicBezTo>
                    <a:pt x="538" y="3492"/>
                    <a:pt x="556" y="3492"/>
                    <a:pt x="574" y="3492"/>
                  </a:cubicBezTo>
                  <a:cubicBezTo>
                    <a:pt x="975" y="3492"/>
                    <a:pt x="1021" y="3343"/>
                    <a:pt x="1054" y="3242"/>
                  </a:cubicBezTo>
                  <a:cubicBezTo>
                    <a:pt x="1068" y="3190"/>
                    <a:pt x="1093" y="3113"/>
                    <a:pt x="1181" y="3113"/>
                  </a:cubicBezTo>
                  <a:cubicBezTo>
                    <a:pt x="1226" y="3113"/>
                    <a:pt x="1268" y="3032"/>
                    <a:pt x="1317" y="2948"/>
                  </a:cubicBezTo>
                  <a:cubicBezTo>
                    <a:pt x="1356" y="2871"/>
                    <a:pt x="1401" y="2798"/>
                    <a:pt x="1454" y="2731"/>
                  </a:cubicBezTo>
                  <a:cubicBezTo>
                    <a:pt x="1510" y="2663"/>
                    <a:pt x="1615" y="2633"/>
                    <a:pt x="1745" y="2633"/>
                  </a:cubicBezTo>
                  <a:cubicBezTo>
                    <a:pt x="2031" y="2633"/>
                    <a:pt x="2435" y="2780"/>
                    <a:pt x="2693" y="2980"/>
                  </a:cubicBezTo>
                  <a:cubicBezTo>
                    <a:pt x="2833" y="3088"/>
                    <a:pt x="2973" y="3263"/>
                    <a:pt x="3120" y="3449"/>
                  </a:cubicBezTo>
                  <a:cubicBezTo>
                    <a:pt x="3344" y="3729"/>
                    <a:pt x="3593" y="4041"/>
                    <a:pt x="3800" y="4041"/>
                  </a:cubicBezTo>
                  <a:cubicBezTo>
                    <a:pt x="3813" y="4041"/>
                    <a:pt x="3825" y="4040"/>
                    <a:pt x="3838" y="4037"/>
                  </a:cubicBezTo>
                  <a:cubicBezTo>
                    <a:pt x="3887" y="4027"/>
                    <a:pt x="3936" y="4020"/>
                    <a:pt x="3985" y="4020"/>
                  </a:cubicBezTo>
                  <a:cubicBezTo>
                    <a:pt x="4167" y="4020"/>
                    <a:pt x="4345" y="4083"/>
                    <a:pt x="4520" y="4139"/>
                  </a:cubicBezTo>
                  <a:cubicBezTo>
                    <a:pt x="4685" y="4195"/>
                    <a:pt x="4831" y="4244"/>
                    <a:pt x="4970" y="4244"/>
                  </a:cubicBezTo>
                  <a:cubicBezTo>
                    <a:pt x="4979" y="4244"/>
                    <a:pt x="4988" y="4244"/>
                    <a:pt x="4996" y="4244"/>
                  </a:cubicBezTo>
                  <a:cubicBezTo>
                    <a:pt x="5077" y="4240"/>
                    <a:pt x="5094" y="4223"/>
                    <a:pt x="5094" y="4223"/>
                  </a:cubicBezTo>
                  <a:cubicBezTo>
                    <a:pt x="5098" y="4188"/>
                    <a:pt x="4972" y="4065"/>
                    <a:pt x="4891" y="4030"/>
                  </a:cubicBezTo>
                  <a:cubicBezTo>
                    <a:pt x="4832" y="4006"/>
                    <a:pt x="4440" y="3789"/>
                    <a:pt x="4464" y="3592"/>
                  </a:cubicBezTo>
                  <a:cubicBezTo>
                    <a:pt x="4450" y="3571"/>
                    <a:pt x="4356" y="3547"/>
                    <a:pt x="4289" y="3529"/>
                  </a:cubicBezTo>
                  <a:cubicBezTo>
                    <a:pt x="4167" y="3501"/>
                    <a:pt x="4051" y="3459"/>
                    <a:pt x="3943" y="3396"/>
                  </a:cubicBezTo>
                  <a:cubicBezTo>
                    <a:pt x="3813" y="3312"/>
                    <a:pt x="3771" y="3151"/>
                    <a:pt x="3729" y="2997"/>
                  </a:cubicBezTo>
                  <a:cubicBezTo>
                    <a:pt x="3694" y="2854"/>
                    <a:pt x="3659" y="2721"/>
                    <a:pt x="3561" y="2675"/>
                  </a:cubicBezTo>
                  <a:cubicBezTo>
                    <a:pt x="3386" y="2591"/>
                    <a:pt x="3211" y="2374"/>
                    <a:pt x="3250" y="2220"/>
                  </a:cubicBezTo>
                  <a:cubicBezTo>
                    <a:pt x="3260" y="2180"/>
                    <a:pt x="3299" y="2094"/>
                    <a:pt x="3446" y="2094"/>
                  </a:cubicBezTo>
                  <a:cubicBezTo>
                    <a:pt x="3451" y="2094"/>
                    <a:pt x="3457" y="2094"/>
                    <a:pt x="3463" y="2094"/>
                  </a:cubicBezTo>
                  <a:cubicBezTo>
                    <a:pt x="3477" y="2095"/>
                    <a:pt x="3490" y="2095"/>
                    <a:pt x="3503" y="2095"/>
                  </a:cubicBezTo>
                  <a:cubicBezTo>
                    <a:pt x="3595" y="2095"/>
                    <a:pt x="3639" y="2074"/>
                    <a:pt x="3649" y="2052"/>
                  </a:cubicBezTo>
                  <a:cubicBezTo>
                    <a:pt x="3656" y="2028"/>
                    <a:pt x="3645" y="1961"/>
                    <a:pt x="3530" y="1853"/>
                  </a:cubicBezTo>
                  <a:cubicBezTo>
                    <a:pt x="3449" y="1779"/>
                    <a:pt x="3260" y="1716"/>
                    <a:pt x="3081" y="1653"/>
                  </a:cubicBezTo>
                  <a:cubicBezTo>
                    <a:pt x="2770" y="1548"/>
                    <a:pt x="2448" y="1439"/>
                    <a:pt x="2423" y="1215"/>
                  </a:cubicBezTo>
                  <a:cubicBezTo>
                    <a:pt x="2399" y="981"/>
                    <a:pt x="1044" y="253"/>
                    <a:pt x="323" y="92"/>
                  </a:cubicBezTo>
                  <a:cubicBezTo>
                    <a:pt x="235" y="74"/>
                    <a:pt x="130" y="4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200" name="Google Shape;8200;p105"/>
            <p:cNvSpPr/>
            <p:nvPr/>
          </p:nvSpPr>
          <p:spPr>
            <a:xfrm>
              <a:off x="2639603" y="1973302"/>
              <a:ext cx="14229" cy="26680"/>
            </a:xfrm>
            <a:custGeom>
              <a:avLst/>
              <a:gdLst/>
              <a:ahLst/>
              <a:cxnLst/>
              <a:rect l="l" t="t" r="r" b="b"/>
              <a:pathLst>
                <a:path w="1048" h="1965" extrusionOk="0">
                  <a:moveTo>
                    <a:pt x="214" y="1"/>
                  </a:moveTo>
                  <a:cubicBezTo>
                    <a:pt x="172" y="11"/>
                    <a:pt x="154" y="123"/>
                    <a:pt x="137" y="218"/>
                  </a:cubicBezTo>
                  <a:cubicBezTo>
                    <a:pt x="126" y="306"/>
                    <a:pt x="105" y="390"/>
                    <a:pt x="77" y="474"/>
                  </a:cubicBezTo>
                  <a:cubicBezTo>
                    <a:pt x="0" y="670"/>
                    <a:pt x="14" y="869"/>
                    <a:pt x="49" y="1170"/>
                  </a:cubicBezTo>
                  <a:cubicBezTo>
                    <a:pt x="53" y="1223"/>
                    <a:pt x="56" y="1279"/>
                    <a:pt x="60" y="1331"/>
                  </a:cubicBezTo>
                  <a:cubicBezTo>
                    <a:pt x="77" y="1583"/>
                    <a:pt x="91" y="1800"/>
                    <a:pt x="294" y="1930"/>
                  </a:cubicBezTo>
                  <a:cubicBezTo>
                    <a:pt x="332" y="1955"/>
                    <a:pt x="372" y="1965"/>
                    <a:pt x="412" y="1965"/>
                  </a:cubicBezTo>
                  <a:cubicBezTo>
                    <a:pt x="472" y="1965"/>
                    <a:pt x="532" y="1943"/>
                    <a:pt x="578" y="1919"/>
                  </a:cubicBezTo>
                  <a:cubicBezTo>
                    <a:pt x="819" y="1793"/>
                    <a:pt x="1023" y="1475"/>
                    <a:pt x="1033" y="1209"/>
                  </a:cubicBezTo>
                  <a:cubicBezTo>
                    <a:pt x="1047" y="810"/>
                    <a:pt x="350" y="46"/>
                    <a:pt x="214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201" name="Google Shape;8201;p105"/>
            <p:cNvSpPr/>
            <p:nvPr/>
          </p:nvSpPr>
          <p:spPr>
            <a:xfrm>
              <a:off x="2363531" y="2134820"/>
              <a:ext cx="53061" cy="102877"/>
            </a:xfrm>
            <a:custGeom>
              <a:avLst/>
              <a:gdLst/>
              <a:ahLst/>
              <a:cxnLst/>
              <a:rect l="l" t="t" r="r" b="b"/>
              <a:pathLst>
                <a:path w="3908" h="7577" extrusionOk="0">
                  <a:moveTo>
                    <a:pt x="3295" y="1"/>
                  </a:moveTo>
                  <a:lnTo>
                    <a:pt x="3281" y="32"/>
                  </a:lnTo>
                  <a:cubicBezTo>
                    <a:pt x="3267" y="88"/>
                    <a:pt x="3239" y="137"/>
                    <a:pt x="3207" y="179"/>
                  </a:cubicBezTo>
                  <a:cubicBezTo>
                    <a:pt x="3165" y="221"/>
                    <a:pt x="3127" y="386"/>
                    <a:pt x="3144" y="515"/>
                  </a:cubicBezTo>
                  <a:cubicBezTo>
                    <a:pt x="3148" y="585"/>
                    <a:pt x="3120" y="655"/>
                    <a:pt x="3067" y="704"/>
                  </a:cubicBezTo>
                  <a:cubicBezTo>
                    <a:pt x="2986" y="786"/>
                    <a:pt x="2876" y="831"/>
                    <a:pt x="2758" y="831"/>
                  </a:cubicBezTo>
                  <a:cubicBezTo>
                    <a:pt x="2754" y="831"/>
                    <a:pt x="2749" y="831"/>
                    <a:pt x="2745" y="831"/>
                  </a:cubicBezTo>
                  <a:cubicBezTo>
                    <a:pt x="2734" y="829"/>
                    <a:pt x="2724" y="828"/>
                    <a:pt x="2713" y="828"/>
                  </a:cubicBezTo>
                  <a:cubicBezTo>
                    <a:pt x="2654" y="828"/>
                    <a:pt x="2597" y="852"/>
                    <a:pt x="2553" y="894"/>
                  </a:cubicBezTo>
                  <a:cubicBezTo>
                    <a:pt x="2531" y="922"/>
                    <a:pt x="2528" y="957"/>
                    <a:pt x="2542" y="985"/>
                  </a:cubicBezTo>
                  <a:cubicBezTo>
                    <a:pt x="2588" y="1107"/>
                    <a:pt x="2546" y="1167"/>
                    <a:pt x="2521" y="1205"/>
                  </a:cubicBezTo>
                  <a:cubicBezTo>
                    <a:pt x="2503" y="1230"/>
                    <a:pt x="2500" y="1230"/>
                    <a:pt x="2521" y="1268"/>
                  </a:cubicBezTo>
                  <a:cubicBezTo>
                    <a:pt x="2553" y="1328"/>
                    <a:pt x="2549" y="1398"/>
                    <a:pt x="2514" y="1457"/>
                  </a:cubicBezTo>
                  <a:cubicBezTo>
                    <a:pt x="2447" y="1583"/>
                    <a:pt x="2248" y="1692"/>
                    <a:pt x="2062" y="1706"/>
                  </a:cubicBezTo>
                  <a:cubicBezTo>
                    <a:pt x="1978" y="1709"/>
                    <a:pt x="1866" y="1797"/>
                    <a:pt x="1754" y="1881"/>
                  </a:cubicBezTo>
                  <a:cubicBezTo>
                    <a:pt x="1617" y="1983"/>
                    <a:pt x="1474" y="2094"/>
                    <a:pt x="1330" y="2094"/>
                  </a:cubicBezTo>
                  <a:cubicBezTo>
                    <a:pt x="1316" y="2094"/>
                    <a:pt x="1302" y="2093"/>
                    <a:pt x="1289" y="2091"/>
                  </a:cubicBezTo>
                  <a:cubicBezTo>
                    <a:pt x="1274" y="2089"/>
                    <a:pt x="1259" y="2088"/>
                    <a:pt x="1245" y="2088"/>
                  </a:cubicBezTo>
                  <a:cubicBezTo>
                    <a:pt x="1149" y="2088"/>
                    <a:pt x="1049" y="2124"/>
                    <a:pt x="949" y="2157"/>
                  </a:cubicBezTo>
                  <a:cubicBezTo>
                    <a:pt x="857" y="2189"/>
                    <a:pt x="755" y="2226"/>
                    <a:pt x="655" y="2226"/>
                  </a:cubicBezTo>
                  <a:cubicBezTo>
                    <a:pt x="634" y="2226"/>
                    <a:pt x="613" y="2224"/>
                    <a:pt x="592" y="2220"/>
                  </a:cubicBezTo>
                  <a:lnTo>
                    <a:pt x="582" y="2220"/>
                  </a:lnTo>
                  <a:cubicBezTo>
                    <a:pt x="578" y="2220"/>
                    <a:pt x="575" y="2220"/>
                    <a:pt x="575" y="2224"/>
                  </a:cubicBezTo>
                  <a:cubicBezTo>
                    <a:pt x="547" y="2245"/>
                    <a:pt x="540" y="2364"/>
                    <a:pt x="533" y="2448"/>
                  </a:cubicBezTo>
                  <a:cubicBezTo>
                    <a:pt x="526" y="2595"/>
                    <a:pt x="512" y="2773"/>
                    <a:pt x="434" y="2917"/>
                  </a:cubicBezTo>
                  <a:cubicBezTo>
                    <a:pt x="273" y="3201"/>
                    <a:pt x="378" y="3547"/>
                    <a:pt x="501" y="3845"/>
                  </a:cubicBezTo>
                  <a:cubicBezTo>
                    <a:pt x="645" y="4195"/>
                    <a:pt x="778" y="4524"/>
                    <a:pt x="361" y="5028"/>
                  </a:cubicBezTo>
                  <a:cubicBezTo>
                    <a:pt x="0" y="5466"/>
                    <a:pt x="21" y="5956"/>
                    <a:pt x="161" y="6267"/>
                  </a:cubicBezTo>
                  <a:cubicBezTo>
                    <a:pt x="217" y="6414"/>
                    <a:pt x="263" y="6568"/>
                    <a:pt x="291" y="6726"/>
                  </a:cubicBezTo>
                  <a:cubicBezTo>
                    <a:pt x="343" y="6950"/>
                    <a:pt x="389" y="7164"/>
                    <a:pt x="505" y="7286"/>
                  </a:cubicBezTo>
                  <a:cubicBezTo>
                    <a:pt x="645" y="7437"/>
                    <a:pt x="967" y="7573"/>
                    <a:pt x="1194" y="7577"/>
                  </a:cubicBezTo>
                  <a:cubicBezTo>
                    <a:pt x="1282" y="7577"/>
                    <a:pt x="1345" y="7563"/>
                    <a:pt x="1380" y="7528"/>
                  </a:cubicBezTo>
                  <a:cubicBezTo>
                    <a:pt x="1481" y="7426"/>
                    <a:pt x="1586" y="7426"/>
                    <a:pt x="1681" y="7423"/>
                  </a:cubicBezTo>
                  <a:cubicBezTo>
                    <a:pt x="1772" y="7423"/>
                    <a:pt x="1856" y="7423"/>
                    <a:pt x="1943" y="7321"/>
                  </a:cubicBezTo>
                  <a:cubicBezTo>
                    <a:pt x="2069" y="7174"/>
                    <a:pt x="2269" y="6516"/>
                    <a:pt x="2461" y="5875"/>
                  </a:cubicBezTo>
                  <a:cubicBezTo>
                    <a:pt x="2549" y="5592"/>
                    <a:pt x="2637" y="5298"/>
                    <a:pt x="2721" y="5046"/>
                  </a:cubicBezTo>
                  <a:cubicBezTo>
                    <a:pt x="2927" y="4433"/>
                    <a:pt x="3351" y="3162"/>
                    <a:pt x="3319" y="2942"/>
                  </a:cubicBezTo>
                  <a:cubicBezTo>
                    <a:pt x="3302" y="2823"/>
                    <a:pt x="3344" y="2721"/>
                    <a:pt x="3382" y="2633"/>
                  </a:cubicBezTo>
                  <a:cubicBezTo>
                    <a:pt x="3428" y="2535"/>
                    <a:pt x="3463" y="2448"/>
                    <a:pt x="3421" y="2339"/>
                  </a:cubicBezTo>
                  <a:cubicBezTo>
                    <a:pt x="3344" y="2154"/>
                    <a:pt x="3382" y="1916"/>
                    <a:pt x="3498" y="1860"/>
                  </a:cubicBezTo>
                  <a:cubicBezTo>
                    <a:pt x="3507" y="1854"/>
                    <a:pt x="3527" y="1846"/>
                    <a:pt x="3551" y="1846"/>
                  </a:cubicBezTo>
                  <a:cubicBezTo>
                    <a:pt x="3589" y="1846"/>
                    <a:pt x="3639" y="1865"/>
                    <a:pt x="3683" y="1944"/>
                  </a:cubicBezTo>
                  <a:cubicBezTo>
                    <a:pt x="3727" y="2017"/>
                    <a:pt x="3773" y="2049"/>
                    <a:pt x="3801" y="2049"/>
                  </a:cubicBezTo>
                  <a:cubicBezTo>
                    <a:pt x="3803" y="2049"/>
                    <a:pt x="3804" y="2049"/>
                    <a:pt x="3806" y="2049"/>
                  </a:cubicBezTo>
                  <a:cubicBezTo>
                    <a:pt x="3830" y="2045"/>
                    <a:pt x="3865" y="2003"/>
                    <a:pt x="3883" y="1898"/>
                  </a:cubicBezTo>
                  <a:cubicBezTo>
                    <a:pt x="3907" y="1779"/>
                    <a:pt x="3851" y="1604"/>
                    <a:pt x="3795" y="1422"/>
                  </a:cubicBezTo>
                  <a:cubicBezTo>
                    <a:pt x="3743" y="1240"/>
                    <a:pt x="3683" y="1062"/>
                    <a:pt x="3676" y="880"/>
                  </a:cubicBezTo>
                  <a:cubicBezTo>
                    <a:pt x="3666" y="655"/>
                    <a:pt x="3529" y="428"/>
                    <a:pt x="3421" y="249"/>
                  </a:cubicBezTo>
                  <a:cubicBezTo>
                    <a:pt x="3372" y="172"/>
                    <a:pt x="3326" y="88"/>
                    <a:pt x="3295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202" name="Google Shape;8202;p105"/>
            <p:cNvSpPr/>
            <p:nvPr/>
          </p:nvSpPr>
          <p:spPr>
            <a:xfrm>
              <a:off x="2441765" y="1949718"/>
              <a:ext cx="5621" cy="1466"/>
            </a:xfrm>
            <a:custGeom>
              <a:avLst/>
              <a:gdLst/>
              <a:ahLst/>
              <a:cxnLst/>
              <a:rect l="l" t="t" r="r" b="b"/>
              <a:pathLst>
                <a:path w="414" h="108" extrusionOk="0">
                  <a:moveTo>
                    <a:pt x="249" y="0"/>
                  </a:moveTo>
                  <a:cubicBezTo>
                    <a:pt x="143" y="0"/>
                    <a:pt x="34" y="12"/>
                    <a:pt x="1" y="37"/>
                  </a:cubicBezTo>
                  <a:cubicBezTo>
                    <a:pt x="4" y="44"/>
                    <a:pt x="8" y="47"/>
                    <a:pt x="11" y="51"/>
                  </a:cubicBezTo>
                  <a:cubicBezTo>
                    <a:pt x="50" y="87"/>
                    <a:pt x="100" y="107"/>
                    <a:pt x="152" y="107"/>
                  </a:cubicBezTo>
                  <a:cubicBezTo>
                    <a:pt x="166" y="107"/>
                    <a:pt x="180" y="106"/>
                    <a:pt x="193" y="103"/>
                  </a:cubicBezTo>
                  <a:cubicBezTo>
                    <a:pt x="274" y="89"/>
                    <a:pt x="347" y="58"/>
                    <a:pt x="414" y="12"/>
                  </a:cubicBezTo>
                  <a:cubicBezTo>
                    <a:pt x="370" y="4"/>
                    <a:pt x="310" y="0"/>
                    <a:pt x="249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203" name="Google Shape;8203;p105"/>
            <p:cNvSpPr/>
            <p:nvPr/>
          </p:nvSpPr>
          <p:spPr>
            <a:xfrm>
              <a:off x="2361345" y="1900730"/>
              <a:ext cx="77012" cy="46109"/>
            </a:xfrm>
            <a:custGeom>
              <a:avLst/>
              <a:gdLst/>
              <a:ahLst/>
              <a:cxnLst/>
              <a:rect l="l" t="t" r="r" b="b"/>
              <a:pathLst>
                <a:path w="5672" h="3396" extrusionOk="0">
                  <a:moveTo>
                    <a:pt x="5059" y="0"/>
                  </a:moveTo>
                  <a:cubicBezTo>
                    <a:pt x="4825" y="74"/>
                    <a:pt x="4670" y="116"/>
                    <a:pt x="4597" y="137"/>
                  </a:cubicBezTo>
                  <a:lnTo>
                    <a:pt x="4576" y="144"/>
                  </a:lnTo>
                  <a:lnTo>
                    <a:pt x="4569" y="144"/>
                  </a:lnTo>
                  <a:cubicBezTo>
                    <a:pt x="4429" y="168"/>
                    <a:pt x="4285" y="182"/>
                    <a:pt x="4142" y="182"/>
                  </a:cubicBezTo>
                  <a:lnTo>
                    <a:pt x="3900" y="182"/>
                  </a:lnTo>
                  <a:cubicBezTo>
                    <a:pt x="3739" y="182"/>
                    <a:pt x="3540" y="186"/>
                    <a:pt x="3505" y="203"/>
                  </a:cubicBezTo>
                  <a:cubicBezTo>
                    <a:pt x="3414" y="249"/>
                    <a:pt x="2777" y="707"/>
                    <a:pt x="2692" y="903"/>
                  </a:cubicBezTo>
                  <a:cubicBezTo>
                    <a:pt x="2636" y="1033"/>
                    <a:pt x="2559" y="1113"/>
                    <a:pt x="2468" y="1138"/>
                  </a:cubicBezTo>
                  <a:cubicBezTo>
                    <a:pt x="2452" y="1142"/>
                    <a:pt x="2433" y="1145"/>
                    <a:pt x="2411" y="1145"/>
                  </a:cubicBezTo>
                  <a:cubicBezTo>
                    <a:pt x="2358" y="1145"/>
                    <a:pt x="2291" y="1128"/>
                    <a:pt x="2216" y="1068"/>
                  </a:cubicBezTo>
                  <a:cubicBezTo>
                    <a:pt x="2146" y="1015"/>
                    <a:pt x="1898" y="1001"/>
                    <a:pt x="1737" y="991"/>
                  </a:cubicBezTo>
                  <a:cubicBezTo>
                    <a:pt x="1548" y="980"/>
                    <a:pt x="1485" y="973"/>
                    <a:pt x="1450" y="942"/>
                  </a:cubicBezTo>
                  <a:cubicBezTo>
                    <a:pt x="1418" y="931"/>
                    <a:pt x="1387" y="921"/>
                    <a:pt x="1355" y="917"/>
                  </a:cubicBezTo>
                  <a:cubicBezTo>
                    <a:pt x="1236" y="896"/>
                    <a:pt x="1117" y="886"/>
                    <a:pt x="998" y="886"/>
                  </a:cubicBezTo>
                  <a:cubicBezTo>
                    <a:pt x="956" y="886"/>
                    <a:pt x="911" y="886"/>
                    <a:pt x="869" y="889"/>
                  </a:cubicBezTo>
                  <a:lnTo>
                    <a:pt x="830" y="896"/>
                  </a:lnTo>
                  <a:cubicBezTo>
                    <a:pt x="808" y="899"/>
                    <a:pt x="787" y="901"/>
                    <a:pt x="766" y="901"/>
                  </a:cubicBezTo>
                  <a:cubicBezTo>
                    <a:pt x="757" y="901"/>
                    <a:pt x="748" y="901"/>
                    <a:pt x="739" y="900"/>
                  </a:cubicBezTo>
                  <a:cubicBezTo>
                    <a:pt x="666" y="896"/>
                    <a:pt x="595" y="879"/>
                    <a:pt x="529" y="851"/>
                  </a:cubicBezTo>
                  <a:lnTo>
                    <a:pt x="522" y="851"/>
                  </a:lnTo>
                  <a:cubicBezTo>
                    <a:pt x="497" y="837"/>
                    <a:pt x="469" y="830"/>
                    <a:pt x="441" y="830"/>
                  </a:cubicBezTo>
                  <a:lnTo>
                    <a:pt x="434" y="830"/>
                  </a:lnTo>
                  <a:cubicBezTo>
                    <a:pt x="378" y="854"/>
                    <a:pt x="326" y="893"/>
                    <a:pt x="287" y="945"/>
                  </a:cubicBezTo>
                  <a:cubicBezTo>
                    <a:pt x="266" y="963"/>
                    <a:pt x="249" y="987"/>
                    <a:pt x="231" y="1008"/>
                  </a:cubicBezTo>
                  <a:cubicBezTo>
                    <a:pt x="231" y="1047"/>
                    <a:pt x="238" y="1082"/>
                    <a:pt x="249" y="1117"/>
                  </a:cubicBezTo>
                  <a:cubicBezTo>
                    <a:pt x="266" y="1183"/>
                    <a:pt x="280" y="1250"/>
                    <a:pt x="256" y="1295"/>
                  </a:cubicBezTo>
                  <a:lnTo>
                    <a:pt x="252" y="1302"/>
                  </a:lnTo>
                  <a:lnTo>
                    <a:pt x="252" y="1306"/>
                  </a:lnTo>
                  <a:lnTo>
                    <a:pt x="249" y="1309"/>
                  </a:lnTo>
                  <a:lnTo>
                    <a:pt x="245" y="1313"/>
                  </a:lnTo>
                  <a:lnTo>
                    <a:pt x="242" y="1316"/>
                  </a:lnTo>
                  <a:lnTo>
                    <a:pt x="238" y="1320"/>
                  </a:lnTo>
                  <a:lnTo>
                    <a:pt x="235" y="1323"/>
                  </a:lnTo>
                  <a:lnTo>
                    <a:pt x="231" y="1327"/>
                  </a:lnTo>
                  <a:lnTo>
                    <a:pt x="224" y="1330"/>
                  </a:lnTo>
                  <a:lnTo>
                    <a:pt x="217" y="1334"/>
                  </a:lnTo>
                  <a:lnTo>
                    <a:pt x="214" y="1337"/>
                  </a:lnTo>
                  <a:lnTo>
                    <a:pt x="207" y="1344"/>
                  </a:lnTo>
                  <a:lnTo>
                    <a:pt x="196" y="1348"/>
                  </a:lnTo>
                  <a:lnTo>
                    <a:pt x="189" y="1351"/>
                  </a:lnTo>
                  <a:lnTo>
                    <a:pt x="179" y="1358"/>
                  </a:lnTo>
                  <a:lnTo>
                    <a:pt x="172" y="1362"/>
                  </a:lnTo>
                  <a:lnTo>
                    <a:pt x="158" y="1369"/>
                  </a:lnTo>
                  <a:lnTo>
                    <a:pt x="151" y="1373"/>
                  </a:lnTo>
                  <a:lnTo>
                    <a:pt x="77" y="1411"/>
                  </a:lnTo>
                  <a:lnTo>
                    <a:pt x="70" y="1415"/>
                  </a:lnTo>
                  <a:lnTo>
                    <a:pt x="42" y="1429"/>
                  </a:lnTo>
                  <a:lnTo>
                    <a:pt x="35" y="1432"/>
                  </a:lnTo>
                  <a:cubicBezTo>
                    <a:pt x="81" y="1565"/>
                    <a:pt x="91" y="1674"/>
                    <a:pt x="60" y="1758"/>
                  </a:cubicBezTo>
                  <a:cubicBezTo>
                    <a:pt x="0" y="1929"/>
                    <a:pt x="60" y="2349"/>
                    <a:pt x="214" y="2573"/>
                  </a:cubicBezTo>
                  <a:cubicBezTo>
                    <a:pt x="326" y="2734"/>
                    <a:pt x="343" y="2962"/>
                    <a:pt x="361" y="3147"/>
                  </a:cubicBezTo>
                  <a:cubicBezTo>
                    <a:pt x="368" y="3231"/>
                    <a:pt x="375" y="3343"/>
                    <a:pt x="396" y="3364"/>
                  </a:cubicBezTo>
                  <a:cubicBezTo>
                    <a:pt x="419" y="3383"/>
                    <a:pt x="508" y="3396"/>
                    <a:pt x="625" y="3396"/>
                  </a:cubicBezTo>
                  <a:cubicBezTo>
                    <a:pt x="833" y="3396"/>
                    <a:pt x="1131" y="3356"/>
                    <a:pt x="1306" y="3242"/>
                  </a:cubicBezTo>
                  <a:cubicBezTo>
                    <a:pt x="1597" y="3049"/>
                    <a:pt x="1803" y="3011"/>
                    <a:pt x="2045" y="3011"/>
                  </a:cubicBezTo>
                  <a:cubicBezTo>
                    <a:pt x="2241" y="3011"/>
                    <a:pt x="2528" y="2836"/>
                    <a:pt x="2591" y="2748"/>
                  </a:cubicBezTo>
                  <a:cubicBezTo>
                    <a:pt x="2666" y="2648"/>
                    <a:pt x="2896" y="2627"/>
                    <a:pt x="3054" y="2627"/>
                  </a:cubicBezTo>
                  <a:cubicBezTo>
                    <a:pt x="3116" y="2627"/>
                    <a:pt x="3167" y="2630"/>
                    <a:pt x="3193" y="2633"/>
                  </a:cubicBezTo>
                  <a:cubicBezTo>
                    <a:pt x="3198" y="2634"/>
                    <a:pt x="3203" y="2634"/>
                    <a:pt x="3209" y="2634"/>
                  </a:cubicBezTo>
                  <a:cubicBezTo>
                    <a:pt x="3300" y="2634"/>
                    <a:pt x="3410" y="2521"/>
                    <a:pt x="3526" y="2402"/>
                  </a:cubicBezTo>
                  <a:lnTo>
                    <a:pt x="3568" y="2363"/>
                  </a:lnTo>
                  <a:cubicBezTo>
                    <a:pt x="3680" y="2248"/>
                    <a:pt x="3932" y="2185"/>
                    <a:pt x="4250" y="2104"/>
                  </a:cubicBezTo>
                  <a:cubicBezTo>
                    <a:pt x="4401" y="2062"/>
                    <a:pt x="4576" y="2020"/>
                    <a:pt x="4751" y="1964"/>
                  </a:cubicBezTo>
                  <a:cubicBezTo>
                    <a:pt x="5087" y="1859"/>
                    <a:pt x="5126" y="1730"/>
                    <a:pt x="5164" y="1604"/>
                  </a:cubicBezTo>
                  <a:cubicBezTo>
                    <a:pt x="5178" y="1544"/>
                    <a:pt x="5206" y="1485"/>
                    <a:pt x="5245" y="1436"/>
                  </a:cubicBezTo>
                  <a:cubicBezTo>
                    <a:pt x="5322" y="1344"/>
                    <a:pt x="5413" y="1323"/>
                    <a:pt x="5521" y="1306"/>
                  </a:cubicBezTo>
                  <a:cubicBezTo>
                    <a:pt x="5570" y="1295"/>
                    <a:pt x="5623" y="1281"/>
                    <a:pt x="5672" y="1267"/>
                  </a:cubicBezTo>
                  <a:lnTo>
                    <a:pt x="5668" y="1260"/>
                  </a:lnTo>
                  <a:lnTo>
                    <a:pt x="5640" y="1204"/>
                  </a:lnTo>
                  <a:lnTo>
                    <a:pt x="5630" y="1176"/>
                  </a:lnTo>
                  <a:lnTo>
                    <a:pt x="5598" y="1120"/>
                  </a:lnTo>
                  <a:lnTo>
                    <a:pt x="5588" y="1092"/>
                  </a:lnTo>
                  <a:lnTo>
                    <a:pt x="5560" y="1040"/>
                  </a:lnTo>
                  <a:lnTo>
                    <a:pt x="5542" y="1001"/>
                  </a:lnTo>
                  <a:lnTo>
                    <a:pt x="5514" y="945"/>
                  </a:lnTo>
                  <a:lnTo>
                    <a:pt x="5507" y="928"/>
                  </a:lnTo>
                  <a:cubicBezTo>
                    <a:pt x="5346" y="595"/>
                    <a:pt x="5182" y="259"/>
                    <a:pt x="5059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204" name="Google Shape;8204;p105"/>
            <p:cNvSpPr/>
            <p:nvPr/>
          </p:nvSpPr>
          <p:spPr>
            <a:xfrm>
              <a:off x="2379743" y="1913221"/>
              <a:ext cx="5146" cy="1018"/>
            </a:xfrm>
            <a:custGeom>
              <a:avLst/>
              <a:gdLst/>
              <a:ahLst/>
              <a:cxnLst/>
              <a:rect l="l" t="t" r="r" b="b"/>
              <a:pathLst>
                <a:path w="379" h="75" extrusionOk="0">
                  <a:moveTo>
                    <a:pt x="378" y="74"/>
                  </a:moveTo>
                  <a:cubicBezTo>
                    <a:pt x="193" y="60"/>
                    <a:pt x="130" y="57"/>
                    <a:pt x="95" y="25"/>
                  </a:cubicBezTo>
                  <a:cubicBezTo>
                    <a:pt x="63" y="11"/>
                    <a:pt x="32" y="4"/>
                    <a:pt x="0" y="1"/>
                  </a:cubicBezTo>
                  <a:cubicBezTo>
                    <a:pt x="32" y="4"/>
                    <a:pt x="63" y="11"/>
                    <a:pt x="95" y="25"/>
                  </a:cubicBezTo>
                  <a:cubicBezTo>
                    <a:pt x="130" y="57"/>
                    <a:pt x="193" y="60"/>
                    <a:pt x="378" y="74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205" name="Google Shape;8205;p105"/>
            <p:cNvSpPr/>
            <p:nvPr/>
          </p:nvSpPr>
          <p:spPr>
            <a:xfrm>
              <a:off x="2364237" y="191882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206" name="Google Shape;8206;p105"/>
            <p:cNvSpPr/>
            <p:nvPr/>
          </p:nvSpPr>
          <p:spPr>
            <a:xfrm>
              <a:off x="2364713" y="191850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207" name="Google Shape;8207;p105"/>
            <p:cNvSpPr/>
            <p:nvPr/>
          </p:nvSpPr>
          <p:spPr>
            <a:xfrm>
              <a:off x="2364102" y="191897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208" name="Google Shape;8208;p105"/>
            <p:cNvSpPr/>
            <p:nvPr/>
          </p:nvSpPr>
          <p:spPr>
            <a:xfrm>
              <a:off x="2364672" y="19185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209" name="Google Shape;8209;p105"/>
            <p:cNvSpPr/>
            <p:nvPr/>
          </p:nvSpPr>
          <p:spPr>
            <a:xfrm>
              <a:off x="2364523" y="191869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210" name="Google Shape;8210;p105"/>
            <p:cNvSpPr/>
            <p:nvPr/>
          </p:nvSpPr>
          <p:spPr>
            <a:xfrm>
              <a:off x="2364387" y="1918734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211" name="Google Shape;8211;p105"/>
            <p:cNvSpPr/>
            <p:nvPr/>
          </p:nvSpPr>
          <p:spPr>
            <a:xfrm>
              <a:off x="2363857" y="191907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212" name="Google Shape;8212;p105"/>
            <p:cNvSpPr/>
            <p:nvPr/>
          </p:nvSpPr>
          <p:spPr>
            <a:xfrm>
              <a:off x="2363341" y="191935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213" name="Google Shape;8213;p105"/>
            <p:cNvSpPr/>
            <p:nvPr/>
          </p:nvSpPr>
          <p:spPr>
            <a:xfrm>
              <a:off x="2362242" y="1919508"/>
              <a:ext cx="1018" cy="530"/>
            </a:xfrm>
            <a:custGeom>
              <a:avLst/>
              <a:gdLst/>
              <a:ahLst/>
              <a:cxnLst/>
              <a:rect l="l" t="t" r="r" b="b"/>
              <a:pathLst>
                <a:path w="75" h="39" extrusionOk="0">
                  <a:moveTo>
                    <a:pt x="74" y="0"/>
                  </a:moveTo>
                  <a:cubicBezTo>
                    <a:pt x="65" y="5"/>
                    <a:pt x="56" y="10"/>
                    <a:pt x="45" y="15"/>
                  </a:cubicBezTo>
                  <a:lnTo>
                    <a:pt x="45" y="15"/>
                  </a:lnTo>
                  <a:lnTo>
                    <a:pt x="74" y="0"/>
                  </a:lnTo>
                  <a:close/>
                  <a:moveTo>
                    <a:pt x="45" y="15"/>
                  </a:moveTo>
                  <a:lnTo>
                    <a:pt x="1" y="39"/>
                  </a:lnTo>
                  <a:cubicBezTo>
                    <a:pt x="17" y="31"/>
                    <a:pt x="32" y="23"/>
                    <a:pt x="45" y="15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214" name="Google Shape;8214;p105"/>
            <p:cNvSpPr/>
            <p:nvPr/>
          </p:nvSpPr>
          <p:spPr>
            <a:xfrm>
              <a:off x="2363626" y="1919209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215" name="Google Shape;8215;p105"/>
            <p:cNvSpPr/>
            <p:nvPr/>
          </p:nvSpPr>
          <p:spPr>
            <a:xfrm>
              <a:off x="2361766" y="1920024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1" y="15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216" name="Google Shape;8216;p105"/>
            <p:cNvSpPr/>
            <p:nvPr/>
          </p:nvSpPr>
          <p:spPr>
            <a:xfrm>
              <a:off x="2423463" y="1902672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217" name="Google Shape;8217;p105"/>
            <p:cNvSpPr/>
            <p:nvPr/>
          </p:nvSpPr>
          <p:spPr>
            <a:xfrm>
              <a:off x="2367333" y="1912040"/>
              <a:ext cx="1100" cy="244"/>
            </a:xfrm>
            <a:custGeom>
              <a:avLst/>
              <a:gdLst/>
              <a:ahLst/>
              <a:cxnLst/>
              <a:rect l="l" t="t" r="r" b="b"/>
              <a:pathLst>
                <a:path w="81" h="18" extrusionOk="0">
                  <a:moveTo>
                    <a:pt x="81" y="18"/>
                  </a:moveTo>
                  <a:cubicBezTo>
                    <a:pt x="56" y="7"/>
                    <a:pt x="28" y="0"/>
                    <a:pt x="0" y="0"/>
                  </a:cubicBezTo>
                  <a:cubicBezTo>
                    <a:pt x="28" y="0"/>
                    <a:pt x="56" y="7"/>
                    <a:pt x="81" y="18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218" name="Google Shape;8218;p105"/>
            <p:cNvSpPr/>
            <p:nvPr/>
          </p:nvSpPr>
          <p:spPr>
            <a:xfrm>
              <a:off x="2364618" y="191859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219" name="Google Shape;8219;p105"/>
            <p:cNvSpPr/>
            <p:nvPr/>
          </p:nvSpPr>
          <p:spPr>
            <a:xfrm>
              <a:off x="2364767" y="19184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220" name="Google Shape;8220;p105"/>
            <p:cNvSpPr/>
            <p:nvPr/>
          </p:nvSpPr>
          <p:spPr>
            <a:xfrm>
              <a:off x="2414298" y="1903201"/>
              <a:ext cx="3286" cy="54"/>
            </a:xfrm>
            <a:custGeom>
              <a:avLst/>
              <a:gdLst/>
              <a:ahLst/>
              <a:cxnLst/>
              <a:rect l="l" t="t" r="r" b="b"/>
              <a:pathLst>
                <a:path w="242" h="4" extrusionOk="0">
                  <a:moveTo>
                    <a:pt x="0" y="4"/>
                  </a:moveTo>
                  <a:cubicBezTo>
                    <a:pt x="81" y="4"/>
                    <a:pt x="161" y="4"/>
                    <a:pt x="242" y="0"/>
                  </a:cubicBezTo>
                  <a:cubicBezTo>
                    <a:pt x="161" y="4"/>
                    <a:pt x="81" y="4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221" name="Google Shape;8221;p105"/>
            <p:cNvSpPr/>
            <p:nvPr/>
          </p:nvSpPr>
          <p:spPr>
            <a:xfrm>
              <a:off x="2373131" y="1912746"/>
              <a:ext cx="1779" cy="109"/>
            </a:xfrm>
            <a:custGeom>
              <a:avLst/>
              <a:gdLst/>
              <a:ahLst/>
              <a:cxnLst/>
              <a:rect l="l" t="t" r="r" b="b"/>
              <a:pathLst>
                <a:path w="131" h="8" extrusionOk="0">
                  <a:moveTo>
                    <a:pt x="1" y="8"/>
                  </a:moveTo>
                  <a:cubicBezTo>
                    <a:pt x="43" y="4"/>
                    <a:pt x="88" y="1"/>
                    <a:pt x="130" y="4"/>
                  </a:cubicBezTo>
                  <a:cubicBezTo>
                    <a:pt x="88" y="1"/>
                    <a:pt x="43" y="4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222" name="Google Shape;8222;p105"/>
            <p:cNvSpPr/>
            <p:nvPr/>
          </p:nvSpPr>
          <p:spPr>
            <a:xfrm>
              <a:off x="2437773" y="1917172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1" y="0"/>
                  </a:moveTo>
                  <a:lnTo>
                    <a:pt x="29" y="56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223" name="Google Shape;8223;p105"/>
            <p:cNvSpPr/>
            <p:nvPr/>
          </p:nvSpPr>
          <p:spPr>
            <a:xfrm>
              <a:off x="2437203" y="1916032"/>
              <a:ext cx="448" cy="774"/>
            </a:xfrm>
            <a:custGeom>
              <a:avLst/>
              <a:gdLst/>
              <a:ahLst/>
              <a:cxnLst/>
              <a:rect l="l" t="t" r="r" b="b"/>
              <a:pathLst>
                <a:path w="33" h="57" extrusionOk="0">
                  <a:moveTo>
                    <a:pt x="1" y="0"/>
                  </a:moveTo>
                  <a:lnTo>
                    <a:pt x="32" y="56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224" name="Google Shape;8224;p105"/>
            <p:cNvSpPr/>
            <p:nvPr/>
          </p:nvSpPr>
          <p:spPr>
            <a:xfrm>
              <a:off x="2436062" y="1913656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1" y="0"/>
                  </a:moveTo>
                  <a:lnTo>
                    <a:pt x="29" y="56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225" name="Google Shape;8225;p105"/>
            <p:cNvSpPr/>
            <p:nvPr/>
          </p:nvSpPr>
          <p:spPr>
            <a:xfrm>
              <a:off x="2436687" y="1914932"/>
              <a:ext cx="394" cy="733"/>
            </a:xfrm>
            <a:custGeom>
              <a:avLst/>
              <a:gdLst/>
              <a:ahLst/>
              <a:cxnLst/>
              <a:rect l="l" t="t" r="r" b="b"/>
              <a:pathLst>
                <a:path w="29" h="54" extrusionOk="0">
                  <a:moveTo>
                    <a:pt x="0" y="1"/>
                  </a:moveTo>
                  <a:lnTo>
                    <a:pt x="28" y="53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226" name="Google Shape;8226;p105"/>
            <p:cNvSpPr/>
            <p:nvPr/>
          </p:nvSpPr>
          <p:spPr>
            <a:xfrm>
              <a:off x="2429885" y="1900825"/>
              <a:ext cx="6096" cy="12600"/>
            </a:xfrm>
            <a:custGeom>
              <a:avLst/>
              <a:gdLst/>
              <a:ahLst/>
              <a:cxnLst/>
              <a:rect l="l" t="t" r="r" b="b"/>
              <a:pathLst>
                <a:path w="449" h="928" extrusionOk="0">
                  <a:moveTo>
                    <a:pt x="1" y="0"/>
                  </a:moveTo>
                  <a:lnTo>
                    <a:pt x="1" y="0"/>
                  </a:lnTo>
                  <a:cubicBezTo>
                    <a:pt x="123" y="259"/>
                    <a:pt x="288" y="595"/>
                    <a:pt x="449" y="928"/>
                  </a:cubicBezTo>
                  <a:cubicBezTo>
                    <a:pt x="288" y="595"/>
                    <a:pt x="123" y="25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227" name="Google Shape;8227;p105"/>
            <p:cNvSpPr/>
            <p:nvPr/>
          </p:nvSpPr>
          <p:spPr>
            <a:xfrm>
              <a:off x="3053662" y="2325828"/>
              <a:ext cx="6762" cy="1426"/>
            </a:xfrm>
            <a:custGeom>
              <a:avLst/>
              <a:gdLst/>
              <a:ahLst/>
              <a:cxnLst/>
              <a:rect l="l" t="t" r="r" b="b"/>
              <a:pathLst>
                <a:path w="498" h="105" extrusionOk="0">
                  <a:moveTo>
                    <a:pt x="425" y="0"/>
                  </a:moveTo>
                  <a:cubicBezTo>
                    <a:pt x="299" y="0"/>
                    <a:pt x="91" y="34"/>
                    <a:pt x="0" y="76"/>
                  </a:cubicBezTo>
                  <a:cubicBezTo>
                    <a:pt x="60" y="94"/>
                    <a:pt x="123" y="104"/>
                    <a:pt x="185" y="104"/>
                  </a:cubicBezTo>
                  <a:cubicBezTo>
                    <a:pt x="232" y="104"/>
                    <a:pt x="279" y="99"/>
                    <a:pt x="326" y="87"/>
                  </a:cubicBezTo>
                  <a:cubicBezTo>
                    <a:pt x="389" y="80"/>
                    <a:pt x="448" y="52"/>
                    <a:pt x="497" y="6"/>
                  </a:cubicBezTo>
                  <a:cubicBezTo>
                    <a:pt x="479" y="2"/>
                    <a:pt x="454" y="0"/>
                    <a:pt x="425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228" name="Google Shape;8228;p105"/>
            <p:cNvSpPr/>
            <p:nvPr/>
          </p:nvSpPr>
          <p:spPr>
            <a:xfrm>
              <a:off x="2878838" y="2126931"/>
              <a:ext cx="301597" cy="226799"/>
            </a:xfrm>
            <a:custGeom>
              <a:avLst/>
              <a:gdLst/>
              <a:ahLst/>
              <a:cxnLst/>
              <a:rect l="l" t="t" r="r" b="b"/>
              <a:pathLst>
                <a:path w="22213" h="16704" extrusionOk="0">
                  <a:moveTo>
                    <a:pt x="16170" y="1"/>
                  </a:moveTo>
                  <a:cubicBezTo>
                    <a:pt x="16125" y="22"/>
                    <a:pt x="16086" y="57"/>
                    <a:pt x="16055" y="95"/>
                  </a:cubicBezTo>
                  <a:cubicBezTo>
                    <a:pt x="15974" y="183"/>
                    <a:pt x="15918" y="288"/>
                    <a:pt x="15922" y="340"/>
                  </a:cubicBezTo>
                  <a:cubicBezTo>
                    <a:pt x="15936" y="501"/>
                    <a:pt x="15901" y="715"/>
                    <a:pt x="15768" y="834"/>
                  </a:cubicBezTo>
                  <a:cubicBezTo>
                    <a:pt x="15743" y="855"/>
                    <a:pt x="15757" y="963"/>
                    <a:pt x="15764" y="1040"/>
                  </a:cubicBezTo>
                  <a:cubicBezTo>
                    <a:pt x="15782" y="1180"/>
                    <a:pt x="15799" y="1345"/>
                    <a:pt x="15694" y="1440"/>
                  </a:cubicBezTo>
                  <a:cubicBezTo>
                    <a:pt x="15628" y="1499"/>
                    <a:pt x="15645" y="1744"/>
                    <a:pt x="15663" y="1944"/>
                  </a:cubicBezTo>
                  <a:cubicBezTo>
                    <a:pt x="15677" y="2084"/>
                    <a:pt x="15677" y="2227"/>
                    <a:pt x="15670" y="2367"/>
                  </a:cubicBezTo>
                  <a:cubicBezTo>
                    <a:pt x="15659" y="2437"/>
                    <a:pt x="15656" y="2507"/>
                    <a:pt x="15649" y="2577"/>
                  </a:cubicBezTo>
                  <a:cubicBezTo>
                    <a:pt x="15631" y="2815"/>
                    <a:pt x="15610" y="3060"/>
                    <a:pt x="15488" y="3235"/>
                  </a:cubicBezTo>
                  <a:cubicBezTo>
                    <a:pt x="15442" y="3302"/>
                    <a:pt x="15407" y="3375"/>
                    <a:pt x="15376" y="3449"/>
                  </a:cubicBezTo>
                  <a:cubicBezTo>
                    <a:pt x="15302" y="3621"/>
                    <a:pt x="15218" y="3817"/>
                    <a:pt x="14994" y="3901"/>
                  </a:cubicBezTo>
                  <a:cubicBezTo>
                    <a:pt x="14935" y="3923"/>
                    <a:pt x="14872" y="3933"/>
                    <a:pt x="14809" y="3933"/>
                  </a:cubicBezTo>
                  <a:cubicBezTo>
                    <a:pt x="14649" y="3933"/>
                    <a:pt x="14487" y="3869"/>
                    <a:pt x="14381" y="3789"/>
                  </a:cubicBezTo>
                  <a:cubicBezTo>
                    <a:pt x="14283" y="3715"/>
                    <a:pt x="14234" y="3635"/>
                    <a:pt x="14241" y="3554"/>
                  </a:cubicBezTo>
                  <a:cubicBezTo>
                    <a:pt x="14238" y="3533"/>
                    <a:pt x="14227" y="3512"/>
                    <a:pt x="14210" y="3498"/>
                  </a:cubicBezTo>
                  <a:cubicBezTo>
                    <a:pt x="14142" y="3433"/>
                    <a:pt x="13993" y="3393"/>
                    <a:pt x="13883" y="3393"/>
                  </a:cubicBezTo>
                  <a:cubicBezTo>
                    <a:pt x="13863" y="3393"/>
                    <a:pt x="13845" y="3394"/>
                    <a:pt x="13828" y="3397"/>
                  </a:cubicBezTo>
                  <a:cubicBezTo>
                    <a:pt x="13818" y="3398"/>
                    <a:pt x="13808" y="3398"/>
                    <a:pt x="13799" y="3398"/>
                  </a:cubicBezTo>
                  <a:cubicBezTo>
                    <a:pt x="13678" y="3398"/>
                    <a:pt x="13589" y="3300"/>
                    <a:pt x="13489" y="3190"/>
                  </a:cubicBezTo>
                  <a:cubicBezTo>
                    <a:pt x="13415" y="3106"/>
                    <a:pt x="13335" y="3025"/>
                    <a:pt x="13247" y="2955"/>
                  </a:cubicBezTo>
                  <a:cubicBezTo>
                    <a:pt x="13166" y="2895"/>
                    <a:pt x="13094" y="2881"/>
                    <a:pt x="13026" y="2881"/>
                  </a:cubicBezTo>
                  <a:cubicBezTo>
                    <a:pt x="13000" y="2881"/>
                    <a:pt x="12975" y="2883"/>
                    <a:pt x="12950" y="2885"/>
                  </a:cubicBezTo>
                  <a:cubicBezTo>
                    <a:pt x="12928" y="2888"/>
                    <a:pt x="12904" y="2890"/>
                    <a:pt x="12880" y="2890"/>
                  </a:cubicBezTo>
                  <a:cubicBezTo>
                    <a:pt x="12798" y="2890"/>
                    <a:pt x="12712" y="2864"/>
                    <a:pt x="12666" y="2731"/>
                  </a:cubicBezTo>
                  <a:cubicBezTo>
                    <a:pt x="12596" y="2535"/>
                    <a:pt x="12537" y="2493"/>
                    <a:pt x="12383" y="2392"/>
                  </a:cubicBezTo>
                  <a:lnTo>
                    <a:pt x="12326" y="2353"/>
                  </a:lnTo>
                  <a:cubicBezTo>
                    <a:pt x="12239" y="2294"/>
                    <a:pt x="12179" y="2245"/>
                    <a:pt x="12179" y="2178"/>
                  </a:cubicBezTo>
                  <a:cubicBezTo>
                    <a:pt x="12179" y="2108"/>
                    <a:pt x="12232" y="2077"/>
                    <a:pt x="12312" y="2024"/>
                  </a:cubicBezTo>
                  <a:cubicBezTo>
                    <a:pt x="12330" y="2010"/>
                    <a:pt x="12351" y="1996"/>
                    <a:pt x="12376" y="1979"/>
                  </a:cubicBezTo>
                  <a:cubicBezTo>
                    <a:pt x="12460" y="1916"/>
                    <a:pt x="12540" y="1818"/>
                    <a:pt x="12407" y="1604"/>
                  </a:cubicBezTo>
                  <a:cubicBezTo>
                    <a:pt x="12379" y="1562"/>
                    <a:pt x="12369" y="1510"/>
                    <a:pt x="12383" y="1461"/>
                  </a:cubicBezTo>
                  <a:cubicBezTo>
                    <a:pt x="12404" y="1398"/>
                    <a:pt x="12477" y="1373"/>
                    <a:pt x="12565" y="1345"/>
                  </a:cubicBezTo>
                  <a:cubicBezTo>
                    <a:pt x="12638" y="1324"/>
                    <a:pt x="12712" y="1296"/>
                    <a:pt x="12782" y="1257"/>
                  </a:cubicBezTo>
                  <a:cubicBezTo>
                    <a:pt x="12876" y="1208"/>
                    <a:pt x="12869" y="1170"/>
                    <a:pt x="12862" y="1103"/>
                  </a:cubicBezTo>
                  <a:cubicBezTo>
                    <a:pt x="12852" y="1037"/>
                    <a:pt x="12841" y="942"/>
                    <a:pt x="12971" y="890"/>
                  </a:cubicBezTo>
                  <a:cubicBezTo>
                    <a:pt x="13006" y="879"/>
                    <a:pt x="13027" y="862"/>
                    <a:pt x="13023" y="848"/>
                  </a:cubicBezTo>
                  <a:cubicBezTo>
                    <a:pt x="13020" y="820"/>
                    <a:pt x="12964" y="767"/>
                    <a:pt x="12862" y="746"/>
                  </a:cubicBezTo>
                  <a:cubicBezTo>
                    <a:pt x="12852" y="744"/>
                    <a:pt x="12843" y="743"/>
                    <a:pt x="12835" y="743"/>
                  </a:cubicBezTo>
                  <a:cubicBezTo>
                    <a:pt x="12805" y="743"/>
                    <a:pt x="12795" y="763"/>
                    <a:pt x="12778" y="830"/>
                  </a:cubicBezTo>
                  <a:cubicBezTo>
                    <a:pt x="12764" y="879"/>
                    <a:pt x="12750" y="942"/>
                    <a:pt x="12691" y="963"/>
                  </a:cubicBezTo>
                  <a:cubicBezTo>
                    <a:pt x="12680" y="967"/>
                    <a:pt x="12669" y="969"/>
                    <a:pt x="12659" y="969"/>
                  </a:cubicBezTo>
                  <a:cubicBezTo>
                    <a:pt x="12584" y="969"/>
                    <a:pt x="12538" y="870"/>
                    <a:pt x="12495" y="771"/>
                  </a:cubicBezTo>
                  <a:cubicBezTo>
                    <a:pt x="12484" y="746"/>
                    <a:pt x="12470" y="715"/>
                    <a:pt x="12456" y="690"/>
                  </a:cubicBezTo>
                  <a:lnTo>
                    <a:pt x="12421" y="725"/>
                  </a:lnTo>
                  <a:cubicBezTo>
                    <a:pt x="12346" y="794"/>
                    <a:pt x="12242" y="888"/>
                    <a:pt x="12141" y="888"/>
                  </a:cubicBezTo>
                  <a:cubicBezTo>
                    <a:pt x="12134" y="888"/>
                    <a:pt x="12127" y="887"/>
                    <a:pt x="12120" y="886"/>
                  </a:cubicBezTo>
                  <a:cubicBezTo>
                    <a:pt x="12071" y="883"/>
                    <a:pt x="12029" y="858"/>
                    <a:pt x="12001" y="820"/>
                  </a:cubicBezTo>
                  <a:cubicBezTo>
                    <a:pt x="11910" y="701"/>
                    <a:pt x="11336" y="564"/>
                    <a:pt x="10975" y="515"/>
                  </a:cubicBezTo>
                  <a:cubicBezTo>
                    <a:pt x="10814" y="494"/>
                    <a:pt x="10716" y="386"/>
                    <a:pt x="10636" y="298"/>
                  </a:cubicBezTo>
                  <a:cubicBezTo>
                    <a:pt x="10576" y="232"/>
                    <a:pt x="10541" y="197"/>
                    <a:pt x="10513" y="197"/>
                  </a:cubicBezTo>
                  <a:cubicBezTo>
                    <a:pt x="10508" y="197"/>
                    <a:pt x="10504" y="198"/>
                    <a:pt x="10499" y="200"/>
                  </a:cubicBezTo>
                  <a:lnTo>
                    <a:pt x="10485" y="204"/>
                  </a:lnTo>
                  <a:cubicBezTo>
                    <a:pt x="10520" y="249"/>
                    <a:pt x="10559" y="291"/>
                    <a:pt x="10601" y="330"/>
                  </a:cubicBezTo>
                  <a:cubicBezTo>
                    <a:pt x="10639" y="368"/>
                    <a:pt x="10685" y="410"/>
                    <a:pt x="10730" y="456"/>
                  </a:cubicBezTo>
                  <a:cubicBezTo>
                    <a:pt x="10779" y="501"/>
                    <a:pt x="10790" y="575"/>
                    <a:pt x="10751" y="631"/>
                  </a:cubicBezTo>
                  <a:cubicBezTo>
                    <a:pt x="10664" y="771"/>
                    <a:pt x="10290" y="843"/>
                    <a:pt x="10029" y="843"/>
                  </a:cubicBezTo>
                  <a:cubicBezTo>
                    <a:pt x="9944" y="843"/>
                    <a:pt x="9871" y="835"/>
                    <a:pt x="9823" y="820"/>
                  </a:cubicBezTo>
                  <a:lnTo>
                    <a:pt x="9820" y="820"/>
                  </a:lnTo>
                  <a:cubicBezTo>
                    <a:pt x="9834" y="862"/>
                    <a:pt x="9830" y="907"/>
                    <a:pt x="9806" y="942"/>
                  </a:cubicBezTo>
                  <a:cubicBezTo>
                    <a:pt x="9777" y="969"/>
                    <a:pt x="9740" y="983"/>
                    <a:pt x="9705" y="983"/>
                  </a:cubicBezTo>
                  <a:cubicBezTo>
                    <a:pt x="9698" y="983"/>
                    <a:pt x="9690" y="982"/>
                    <a:pt x="9683" y="981"/>
                  </a:cubicBezTo>
                  <a:cubicBezTo>
                    <a:pt x="9682" y="981"/>
                    <a:pt x="9680" y="981"/>
                    <a:pt x="9679" y="981"/>
                  </a:cubicBezTo>
                  <a:cubicBezTo>
                    <a:pt x="9608" y="981"/>
                    <a:pt x="9566" y="1064"/>
                    <a:pt x="9501" y="1201"/>
                  </a:cubicBezTo>
                  <a:cubicBezTo>
                    <a:pt x="9463" y="1292"/>
                    <a:pt x="9410" y="1380"/>
                    <a:pt x="9347" y="1457"/>
                  </a:cubicBezTo>
                  <a:cubicBezTo>
                    <a:pt x="9298" y="1510"/>
                    <a:pt x="9267" y="1573"/>
                    <a:pt x="9260" y="1643"/>
                  </a:cubicBezTo>
                  <a:cubicBezTo>
                    <a:pt x="9249" y="1734"/>
                    <a:pt x="9193" y="1821"/>
                    <a:pt x="9113" y="1870"/>
                  </a:cubicBezTo>
                  <a:cubicBezTo>
                    <a:pt x="9032" y="1923"/>
                    <a:pt x="9018" y="1958"/>
                    <a:pt x="9015" y="1982"/>
                  </a:cubicBezTo>
                  <a:cubicBezTo>
                    <a:pt x="9008" y="2038"/>
                    <a:pt x="9053" y="2122"/>
                    <a:pt x="9151" y="2231"/>
                  </a:cubicBezTo>
                  <a:cubicBezTo>
                    <a:pt x="9284" y="2381"/>
                    <a:pt x="9232" y="2462"/>
                    <a:pt x="9200" y="2490"/>
                  </a:cubicBezTo>
                  <a:cubicBezTo>
                    <a:pt x="9172" y="2516"/>
                    <a:pt x="9132" y="2528"/>
                    <a:pt x="9087" y="2528"/>
                  </a:cubicBezTo>
                  <a:cubicBezTo>
                    <a:pt x="8991" y="2528"/>
                    <a:pt x="8869" y="2474"/>
                    <a:pt x="8777" y="2381"/>
                  </a:cubicBezTo>
                  <a:cubicBezTo>
                    <a:pt x="8692" y="2296"/>
                    <a:pt x="8623" y="2269"/>
                    <a:pt x="8585" y="2269"/>
                  </a:cubicBezTo>
                  <a:cubicBezTo>
                    <a:pt x="8576" y="2269"/>
                    <a:pt x="8568" y="2270"/>
                    <a:pt x="8563" y="2273"/>
                  </a:cubicBezTo>
                  <a:cubicBezTo>
                    <a:pt x="8546" y="2280"/>
                    <a:pt x="8535" y="2311"/>
                    <a:pt x="8539" y="2357"/>
                  </a:cubicBezTo>
                  <a:cubicBezTo>
                    <a:pt x="8542" y="2465"/>
                    <a:pt x="8497" y="2507"/>
                    <a:pt x="8469" y="2525"/>
                  </a:cubicBezTo>
                  <a:cubicBezTo>
                    <a:pt x="8448" y="2534"/>
                    <a:pt x="8427" y="2538"/>
                    <a:pt x="8405" y="2538"/>
                  </a:cubicBezTo>
                  <a:cubicBezTo>
                    <a:pt x="8375" y="2538"/>
                    <a:pt x="8346" y="2529"/>
                    <a:pt x="8322" y="2511"/>
                  </a:cubicBezTo>
                  <a:cubicBezTo>
                    <a:pt x="8262" y="2469"/>
                    <a:pt x="8202" y="2371"/>
                    <a:pt x="8224" y="2227"/>
                  </a:cubicBezTo>
                  <a:cubicBezTo>
                    <a:pt x="8234" y="2164"/>
                    <a:pt x="8224" y="2154"/>
                    <a:pt x="8118" y="2133"/>
                  </a:cubicBezTo>
                  <a:cubicBezTo>
                    <a:pt x="8048" y="2115"/>
                    <a:pt x="7957" y="2098"/>
                    <a:pt x="7926" y="2007"/>
                  </a:cubicBezTo>
                  <a:cubicBezTo>
                    <a:pt x="7881" y="1890"/>
                    <a:pt x="7658" y="1709"/>
                    <a:pt x="7537" y="1709"/>
                  </a:cubicBezTo>
                  <a:cubicBezTo>
                    <a:pt x="7535" y="1709"/>
                    <a:pt x="7533" y="1709"/>
                    <a:pt x="7530" y="1709"/>
                  </a:cubicBezTo>
                  <a:cubicBezTo>
                    <a:pt x="7481" y="1713"/>
                    <a:pt x="7457" y="1737"/>
                    <a:pt x="7418" y="1783"/>
                  </a:cubicBezTo>
                  <a:cubicBezTo>
                    <a:pt x="7373" y="1849"/>
                    <a:pt x="7296" y="1891"/>
                    <a:pt x="7212" y="1891"/>
                  </a:cubicBezTo>
                  <a:cubicBezTo>
                    <a:pt x="7207" y="1891"/>
                    <a:pt x="7203" y="1890"/>
                    <a:pt x="7199" y="1890"/>
                  </a:cubicBezTo>
                  <a:cubicBezTo>
                    <a:pt x="7169" y="1890"/>
                    <a:pt x="7142" y="1901"/>
                    <a:pt x="7117" y="1919"/>
                  </a:cubicBezTo>
                  <a:cubicBezTo>
                    <a:pt x="7100" y="1940"/>
                    <a:pt x="7096" y="1993"/>
                    <a:pt x="7107" y="2073"/>
                  </a:cubicBezTo>
                  <a:cubicBezTo>
                    <a:pt x="7117" y="2115"/>
                    <a:pt x="7103" y="2161"/>
                    <a:pt x="7072" y="2192"/>
                  </a:cubicBezTo>
                  <a:cubicBezTo>
                    <a:pt x="7048" y="2213"/>
                    <a:pt x="7019" y="2221"/>
                    <a:pt x="6987" y="2221"/>
                  </a:cubicBezTo>
                  <a:cubicBezTo>
                    <a:pt x="6943" y="2221"/>
                    <a:pt x="6892" y="2206"/>
                    <a:pt x="6837" y="2192"/>
                  </a:cubicBezTo>
                  <a:cubicBezTo>
                    <a:pt x="6767" y="2168"/>
                    <a:pt x="6697" y="2157"/>
                    <a:pt x="6624" y="2157"/>
                  </a:cubicBezTo>
                  <a:cubicBezTo>
                    <a:pt x="6617" y="2157"/>
                    <a:pt x="6606" y="2161"/>
                    <a:pt x="6599" y="2168"/>
                  </a:cubicBezTo>
                  <a:cubicBezTo>
                    <a:pt x="6596" y="2189"/>
                    <a:pt x="6599" y="2210"/>
                    <a:pt x="6606" y="2231"/>
                  </a:cubicBezTo>
                  <a:cubicBezTo>
                    <a:pt x="6620" y="2273"/>
                    <a:pt x="6620" y="2322"/>
                    <a:pt x="6596" y="2364"/>
                  </a:cubicBezTo>
                  <a:cubicBezTo>
                    <a:pt x="6582" y="2385"/>
                    <a:pt x="6554" y="2399"/>
                    <a:pt x="6529" y="2402"/>
                  </a:cubicBezTo>
                  <a:cubicBezTo>
                    <a:pt x="6515" y="2402"/>
                    <a:pt x="6498" y="2427"/>
                    <a:pt x="6484" y="2451"/>
                  </a:cubicBezTo>
                  <a:cubicBezTo>
                    <a:pt x="6449" y="2504"/>
                    <a:pt x="6393" y="2584"/>
                    <a:pt x="6267" y="2584"/>
                  </a:cubicBezTo>
                  <a:cubicBezTo>
                    <a:pt x="6256" y="2584"/>
                    <a:pt x="6249" y="2588"/>
                    <a:pt x="6246" y="2595"/>
                  </a:cubicBezTo>
                  <a:cubicBezTo>
                    <a:pt x="6200" y="2644"/>
                    <a:pt x="6190" y="2822"/>
                    <a:pt x="6221" y="3043"/>
                  </a:cubicBezTo>
                  <a:cubicBezTo>
                    <a:pt x="6232" y="3088"/>
                    <a:pt x="6218" y="3134"/>
                    <a:pt x="6183" y="3165"/>
                  </a:cubicBezTo>
                  <a:cubicBezTo>
                    <a:pt x="6165" y="3178"/>
                    <a:pt x="6145" y="3183"/>
                    <a:pt x="6124" y="3183"/>
                  </a:cubicBezTo>
                  <a:cubicBezTo>
                    <a:pt x="6080" y="3183"/>
                    <a:pt x="6031" y="3160"/>
                    <a:pt x="5976" y="3134"/>
                  </a:cubicBezTo>
                  <a:cubicBezTo>
                    <a:pt x="5919" y="3110"/>
                    <a:pt x="5845" y="3075"/>
                    <a:pt x="5797" y="3075"/>
                  </a:cubicBezTo>
                  <a:cubicBezTo>
                    <a:pt x="5790" y="3075"/>
                    <a:pt x="5783" y="3076"/>
                    <a:pt x="5776" y="3078"/>
                  </a:cubicBezTo>
                  <a:cubicBezTo>
                    <a:pt x="5769" y="3081"/>
                    <a:pt x="5766" y="3081"/>
                    <a:pt x="5762" y="3085"/>
                  </a:cubicBezTo>
                  <a:cubicBezTo>
                    <a:pt x="5773" y="3123"/>
                    <a:pt x="5790" y="3158"/>
                    <a:pt x="5811" y="3190"/>
                  </a:cubicBezTo>
                  <a:cubicBezTo>
                    <a:pt x="5850" y="3260"/>
                    <a:pt x="5881" y="3337"/>
                    <a:pt x="5906" y="3414"/>
                  </a:cubicBezTo>
                  <a:cubicBezTo>
                    <a:pt x="5951" y="3610"/>
                    <a:pt x="5853" y="3666"/>
                    <a:pt x="5780" y="3708"/>
                  </a:cubicBezTo>
                  <a:cubicBezTo>
                    <a:pt x="5759" y="3722"/>
                    <a:pt x="5738" y="3736"/>
                    <a:pt x="5717" y="3754"/>
                  </a:cubicBezTo>
                  <a:cubicBezTo>
                    <a:pt x="5696" y="3775"/>
                    <a:pt x="5668" y="3787"/>
                    <a:pt x="5639" y="3787"/>
                  </a:cubicBezTo>
                  <a:cubicBezTo>
                    <a:pt x="5626" y="3787"/>
                    <a:pt x="5612" y="3784"/>
                    <a:pt x="5598" y="3778"/>
                  </a:cubicBezTo>
                  <a:cubicBezTo>
                    <a:pt x="5479" y="3729"/>
                    <a:pt x="5388" y="3449"/>
                    <a:pt x="5388" y="3295"/>
                  </a:cubicBezTo>
                  <a:lnTo>
                    <a:pt x="5388" y="3291"/>
                  </a:lnTo>
                  <a:cubicBezTo>
                    <a:pt x="5353" y="3305"/>
                    <a:pt x="5269" y="3358"/>
                    <a:pt x="5076" y="3561"/>
                  </a:cubicBezTo>
                  <a:cubicBezTo>
                    <a:pt x="4968" y="3673"/>
                    <a:pt x="5017" y="3831"/>
                    <a:pt x="5055" y="3960"/>
                  </a:cubicBezTo>
                  <a:cubicBezTo>
                    <a:pt x="5090" y="4065"/>
                    <a:pt x="5118" y="4163"/>
                    <a:pt x="5038" y="4212"/>
                  </a:cubicBezTo>
                  <a:cubicBezTo>
                    <a:pt x="4957" y="4261"/>
                    <a:pt x="4520" y="4671"/>
                    <a:pt x="4264" y="4975"/>
                  </a:cubicBezTo>
                  <a:cubicBezTo>
                    <a:pt x="4096" y="5178"/>
                    <a:pt x="3819" y="5189"/>
                    <a:pt x="3599" y="5196"/>
                  </a:cubicBezTo>
                  <a:cubicBezTo>
                    <a:pt x="3466" y="5199"/>
                    <a:pt x="3340" y="5203"/>
                    <a:pt x="3287" y="5248"/>
                  </a:cubicBezTo>
                  <a:cubicBezTo>
                    <a:pt x="3186" y="5336"/>
                    <a:pt x="3077" y="5346"/>
                    <a:pt x="2983" y="5353"/>
                  </a:cubicBezTo>
                  <a:cubicBezTo>
                    <a:pt x="2899" y="5360"/>
                    <a:pt x="2829" y="5367"/>
                    <a:pt x="2762" y="5420"/>
                  </a:cubicBezTo>
                  <a:lnTo>
                    <a:pt x="2745" y="5434"/>
                  </a:lnTo>
                  <a:cubicBezTo>
                    <a:pt x="2545" y="5590"/>
                    <a:pt x="2378" y="5715"/>
                    <a:pt x="2262" y="5715"/>
                  </a:cubicBezTo>
                  <a:cubicBezTo>
                    <a:pt x="2246" y="5715"/>
                    <a:pt x="2230" y="5712"/>
                    <a:pt x="2216" y="5707"/>
                  </a:cubicBezTo>
                  <a:cubicBezTo>
                    <a:pt x="2174" y="5693"/>
                    <a:pt x="2146" y="5655"/>
                    <a:pt x="2136" y="5613"/>
                  </a:cubicBezTo>
                  <a:cubicBezTo>
                    <a:pt x="2136" y="5609"/>
                    <a:pt x="2136" y="5602"/>
                    <a:pt x="2111" y="5599"/>
                  </a:cubicBezTo>
                  <a:cubicBezTo>
                    <a:pt x="2096" y="5594"/>
                    <a:pt x="2079" y="5592"/>
                    <a:pt x="2059" y="5592"/>
                  </a:cubicBezTo>
                  <a:cubicBezTo>
                    <a:pt x="1929" y="5592"/>
                    <a:pt x="1706" y="5680"/>
                    <a:pt x="1593" y="5802"/>
                  </a:cubicBezTo>
                  <a:cubicBezTo>
                    <a:pt x="1390" y="6022"/>
                    <a:pt x="1085" y="6187"/>
                    <a:pt x="872" y="6197"/>
                  </a:cubicBezTo>
                  <a:cubicBezTo>
                    <a:pt x="788" y="6204"/>
                    <a:pt x="749" y="6288"/>
                    <a:pt x="707" y="6411"/>
                  </a:cubicBezTo>
                  <a:cubicBezTo>
                    <a:pt x="683" y="6484"/>
                    <a:pt x="662" y="6547"/>
                    <a:pt x="620" y="6582"/>
                  </a:cubicBezTo>
                  <a:cubicBezTo>
                    <a:pt x="602" y="6600"/>
                    <a:pt x="579" y="6609"/>
                    <a:pt x="556" y="6609"/>
                  </a:cubicBezTo>
                  <a:cubicBezTo>
                    <a:pt x="543" y="6609"/>
                    <a:pt x="530" y="6606"/>
                    <a:pt x="518" y="6600"/>
                  </a:cubicBezTo>
                  <a:cubicBezTo>
                    <a:pt x="459" y="6572"/>
                    <a:pt x="445" y="6495"/>
                    <a:pt x="445" y="6323"/>
                  </a:cubicBezTo>
                  <a:cubicBezTo>
                    <a:pt x="382" y="6414"/>
                    <a:pt x="333" y="6512"/>
                    <a:pt x="298" y="6614"/>
                  </a:cubicBezTo>
                  <a:cubicBezTo>
                    <a:pt x="270" y="6705"/>
                    <a:pt x="298" y="6768"/>
                    <a:pt x="333" y="6845"/>
                  </a:cubicBezTo>
                  <a:cubicBezTo>
                    <a:pt x="378" y="6946"/>
                    <a:pt x="434" y="7072"/>
                    <a:pt x="315" y="7251"/>
                  </a:cubicBezTo>
                  <a:cubicBezTo>
                    <a:pt x="116" y="7545"/>
                    <a:pt x="0" y="7759"/>
                    <a:pt x="217" y="8046"/>
                  </a:cubicBezTo>
                  <a:cubicBezTo>
                    <a:pt x="483" y="8406"/>
                    <a:pt x="641" y="8637"/>
                    <a:pt x="536" y="8844"/>
                  </a:cubicBezTo>
                  <a:cubicBezTo>
                    <a:pt x="522" y="8882"/>
                    <a:pt x="483" y="8910"/>
                    <a:pt x="441" y="8914"/>
                  </a:cubicBezTo>
                  <a:cubicBezTo>
                    <a:pt x="420" y="8914"/>
                    <a:pt x="403" y="8910"/>
                    <a:pt x="385" y="8900"/>
                  </a:cubicBezTo>
                  <a:cubicBezTo>
                    <a:pt x="382" y="8921"/>
                    <a:pt x="375" y="8942"/>
                    <a:pt x="364" y="8959"/>
                  </a:cubicBezTo>
                  <a:cubicBezTo>
                    <a:pt x="347" y="8984"/>
                    <a:pt x="319" y="9001"/>
                    <a:pt x="287" y="9001"/>
                  </a:cubicBezTo>
                  <a:lnTo>
                    <a:pt x="284" y="9001"/>
                  </a:lnTo>
                  <a:cubicBezTo>
                    <a:pt x="210" y="9001"/>
                    <a:pt x="147" y="8928"/>
                    <a:pt x="53" y="8809"/>
                  </a:cubicBezTo>
                  <a:lnTo>
                    <a:pt x="42" y="8795"/>
                  </a:lnTo>
                  <a:lnTo>
                    <a:pt x="42" y="8795"/>
                  </a:lnTo>
                  <a:cubicBezTo>
                    <a:pt x="88" y="8879"/>
                    <a:pt x="144" y="8984"/>
                    <a:pt x="196" y="9075"/>
                  </a:cubicBezTo>
                  <a:cubicBezTo>
                    <a:pt x="354" y="9362"/>
                    <a:pt x="536" y="9684"/>
                    <a:pt x="546" y="9863"/>
                  </a:cubicBezTo>
                  <a:cubicBezTo>
                    <a:pt x="550" y="9978"/>
                    <a:pt x="637" y="10101"/>
                    <a:pt x="732" y="10234"/>
                  </a:cubicBezTo>
                  <a:cubicBezTo>
                    <a:pt x="868" y="10419"/>
                    <a:pt x="1019" y="10633"/>
                    <a:pt x="1005" y="10902"/>
                  </a:cubicBezTo>
                  <a:cubicBezTo>
                    <a:pt x="980" y="11350"/>
                    <a:pt x="1474" y="12103"/>
                    <a:pt x="1481" y="12110"/>
                  </a:cubicBezTo>
                  <a:cubicBezTo>
                    <a:pt x="1530" y="12187"/>
                    <a:pt x="1495" y="12285"/>
                    <a:pt x="1449" y="12415"/>
                  </a:cubicBezTo>
                  <a:cubicBezTo>
                    <a:pt x="1404" y="12541"/>
                    <a:pt x="1344" y="12702"/>
                    <a:pt x="1369" y="12863"/>
                  </a:cubicBezTo>
                  <a:cubicBezTo>
                    <a:pt x="1393" y="13038"/>
                    <a:pt x="1369" y="13174"/>
                    <a:pt x="1288" y="13269"/>
                  </a:cubicBezTo>
                  <a:cubicBezTo>
                    <a:pt x="1217" y="13344"/>
                    <a:pt x="1117" y="13389"/>
                    <a:pt x="1011" y="13389"/>
                  </a:cubicBezTo>
                  <a:cubicBezTo>
                    <a:pt x="1003" y="13389"/>
                    <a:pt x="995" y="13388"/>
                    <a:pt x="987" y="13388"/>
                  </a:cubicBezTo>
                  <a:cubicBezTo>
                    <a:pt x="952" y="13388"/>
                    <a:pt x="949" y="13402"/>
                    <a:pt x="949" y="13419"/>
                  </a:cubicBezTo>
                  <a:cubicBezTo>
                    <a:pt x="959" y="13521"/>
                    <a:pt x="1036" y="13605"/>
                    <a:pt x="1141" y="13622"/>
                  </a:cubicBezTo>
                  <a:cubicBezTo>
                    <a:pt x="1299" y="13636"/>
                    <a:pt x="1344" y="13717"/>
                    <a:pt x="1393" y="13791"/>
                  </a:cubicBezTo>
                  <a:cubicBezTo>
                    <a:pt x="1435" y="13868"/>
                    <a:pt x="1495" y="13934"/>
                    <a:pt x="1572" y="13983"/>
                  </a:cubicBezTo>
                  <a:cubicBezTo>
                    <a:pt x="1705" y="14072"/>
                    <a:pt x="1961" y="14092"/>
                    <a:pt x="2187" y="14092"/>
                  </a:cubicBezTo>
                  <a:cubicBezTo>
                    <a:pt x="2289" y="14092"/>
                    <a:pt x="2385" y="14088"/>
                    <a:pt x="2461" y="14085"/>
                  </a:cubicBezTo>
                  <a:cubicBezTo>
                    <a:pt x="2517" y="14085"/>
                    <a:pt x="2566" y="14081"/>
                    <a:pt x="2601" y="14081"/>
                  </a:cubicBezTo>
                  <a:cubicBezTo>
                    <a:pt x="2668" y="14081"/>
                    <a:pt x="2713" y="14036"/>
                    <a:pt x="2783" y="13959"/>
                  </a:cubicBezTo>
                  <a:cubicBezTo>
                    <a:pt x="2867" y="13871"/>
                    <a:pt x="2969" y="13763"/>
                    <a:pt x="3144" y="13756"/>
                  </a:cubicBezTo>
                  <a:cubicBezTo>
                    <a:pt x="3319" y="13748"/>
                    <a:pt x="3347" y="13713"/>
                    <a:pt x="3406" y="13619"/>
                  </a:cubicBezTo>
                  <a:cubicBezTo>
                    <a:pt x="3427" y="13591"/>
                    <a:pt x="3452" y="13552"/>
                    <a:pt x="3483" y="13514"/>
                  </a:cubicBezTo>
                  <a:cubicBezTo>
                    <a:pt x="3570" y="13403"/>
                    <a:pt x="3788" y="13368"/>
                    <a:pt x="4124" y="13368"/>
                  </a:cubicBezTo>
                  <a:cubicBezTo>
                    <a:pt x="4317" y="13368"/>
                    <a:pt x="4551" y="13380"/>
                    <a:pt x="4821" y="13395"/>
                  </a:cubicBezTo>
                  <a:lnTo>
                    <a:pt x="4943" y="13402"/>
                  </a:lnTo>
                  <a:cubicBezTo>
                    <a:pt x="4995" y="13405"/>
                    <a:pt x="5045" y="13407"/>
                    <a:pt x="5094" y="13407"/>
                  </a:cubicBezTo>
                  <a:cubicBezTo>
                    <a:pt x="5536" y="13407"/>
                    <a:pt x="5804" y="13276"/>
                    <a:pt x="5899" y="13020"/>
                  </a:cubicBezTo>
                  <a:cubicBezTo>
                    <a:pt x="5958" y="12859"/>
                    <a:pt x="6148" y="12793"/>
                    <a:pt x="6337" y="12730"/>
                  </a:cubicBezTo>
                  <a:cubicBezTo>
                    <a:pt x="6456" y="12688"/>
                    <a:pt x="6578" y="12646"/>
                    <a:pt x="6641" y="12583"/>
                  </a:cubicBezTo>
                  <a:cubicBezTo>
                    <a:pt x="6799" y="12438"/>
                    <a:pt x="6942" y="12398"/>
                    <a:pt x="7212" y="12398"/>
                  </a:cubicBezTo>
                  <a:cubicBezTo>
                    <a:pt x="7296" y="12398"/>
                    <a:pt x="7391" y="12402"/>
                    <a:pt x="7502" y="12408"/>
                  </a:cubicBezTo>
                  <a:cubicBezTo>
                    <a:pt x="7522" y="12409"/>
                    <a:pt x="7541" y="12409"/>
                    <a:pt x="7560" y="12409"/>
                  </a:cubicBezTo>
                  <a:cubicBezTo>
                    <a:pt x="7902" y="12409"/>
                    <a:pt x="8224" y="12265"/>
                    <a:pt x="8490" y="12149"/>
                  </a:cubicBezTo>
                  <a:cubicBezTo>
                    <a:pt x="8560" y="12117"/>
                    <a:pt x="8626" y="12086"/>
                    <a:pt x="8689" y="12061"/>
                  </a:cubicBezTo>
                  <a:cubicBezTo>
                    <a:pt x="8871" y="11988"/>
                    <a:pt x="9134" y="11974"/>
                    <a:pt x="9386" y="11960"/>
                  </a:cubicBezTo>
                  <a:cubicBezTo>
                    <a:pt x="9540" y="11956"/>
                    <a:pt x="9697" y="11942"/>
                    <a:pt x="9848" y="11911"/>
                  </a:cubicBezTo>
                  <a:cubicBezTo>
                    <a:pt x="9875" y="11904"/>
                    <a:pt x="9901" y="11901"/>
                    <a:pt x="9925" y="11901"/>
                  </a:cubicBezTo>
                  <a:cubicBezTo>
                    <a:pt x="10064" y="11901"/>
                    <a:pt x="10152" y="11995"/>
                    <a:pt x="10233" y="12079"/>
                  </a:cubicBezTo>
                  <a:cubicBezTo>
                    <a:pt x="10312" y="12164"/>
                    <a:pt x="10380" y="12239"/>
                    <a:pt x="10489" y="12239"/>
                  </a:cubicBezTo>
                  <a:cubicBezTo>
                    <a:pt x="10500" y="12239"/>
                    <a:pt x="10512" y="12238"/>
                    <a:pt x="10524" y="12236"/>
                  </a:cubicBezTo>
                  <a:cubicBezTo>
                    <a:pt x="10559" y="12233"/>
                    <a:pt x="10593" y="12231"/>
                    <a:pt x="10628" y="12231"/>
                  </a:cubicBezTo>
                  <a:cubicBezTo>
                    <a:pt x="10749" y="12231"/>
                    <a:pt x="10869" y="12251"/>
                    <a:pt x="10986" y="12289"/>
                  </a:cubicBezTo>
                  <a:cubicBezTo>
                    <a:pt x="11045" y="12310"/>
                    <a:pt x="11108" y="12324"/>
                    <a:pt x="11171" y="12324"/>
                  </a:cubicBezTo>
                  <a:cubicBezTo>
                    <a:pt x="11181" y="12322"/>
                    <a:pt x="11192" y="12322"/>
                    <a:pt x="11202" y="12322"/>
                  </a:cubicBezTo>
                  <a:cubicBezTo>
                    <a:pt x="11272" y="12322"/>
                    <a:pt x="11342" y="12353"/>
                    <a:pt x="11388" y="12411"/>
                  </a:cubicBezTo>
                  <a:cubicBezTo>
                    <a:pt x="11420" y="12446"/>
                    <a:pt x="11458" y="12471"/>
                    <a:pt x="11504" y="12481"/>
                  </a:cubicBezTo>
                  <a:cubicBezTo>
                    <a:pt x="11577" y="12488"/>
                    <a:pt x="11637" y="12537"/>
                    <a:pt x="11668" y="12600"/>
                  </a:cubicBezTo>
                  <a:cubicBezTo>
                    <a:pt x="11700" y="12684"/>
                    <a:pt x="11672" y="12793"/>
                    <a:pt x="11581" y="12922"/>
                  </a:cubicBezTo>
                  <a:cubicBezTo>
                    <a:pt x="11577" y="12926"/>
                    <a:pt x="11577" y="12933"/>
                    <a:pt x="11574" y="12936"/>
                  </a:cubicBezTo>
                  <a:cubicBezTo>
                    <a:pt x="11609" y="12964"/>
                    <a:pt x="11644" y="12985"/>
                    <a:pt x="11682" y="13003"/>
                  </a:cubicBezTo>
                  <a:cubicBezTo>
                    <a:pt x="11833" y="13073"/>
                    <a:pt x="11966" y="13178"/>
                    <a:pt x="12067" y="13311"/>
                  </a:cubicBezTo>
                  <a:cubicBezTo>
                    <a:pt x="12214" y="13510"/>
                    <a:pt x="12197" y="13622"/>
                    <a:pt x="12179" y="13724"/>
                  </a:cubicBezTo>
                  <a:cubicBezTo>
                    <a:pt x="12162" y="13791"/>
                    <a:pt x="12172" y="13864"/>
                    <a:pt x="12204" y="13927"/>
                  </a:cubicBezTo>
                  <a:cubicBezTo>
                    <a:pt x="12256" y="14029"/>
                    <a:pt x="12284" y="14036"/>
                    <a:pt x="12288" y="14036"/>
                  </a:cubicBezTo>
                  <a:cubicBezTo>
                    <a:pt x="12340" y="14036"/>
                    <a:pt x="12484" y="13836"/>
                    <a:pt x="12540" y="13759"/>
                  </a:cubicBezTo>
                  <a:cubicBezTo>
                    <a:pt x="12628" y="13626"/>
                    <a:pt x="12771" y="13535"/>
                    <a:pt x="12929" y="13507"/>
                  </a:cubicBezTo>
                  <a:cubicBezTo>
                    <a:pt x="13027" y="13486"/>
                    <a:pt x="13058" y="13475"/>
                    <a:pt x="13072" y="13377"/>
                  </a:cubicBezTo>
                  <a:cubicBezTo>
                    <a:pt x="13100" y="13160"/>
                    <a:pt x="13247" y="12884"/>
                    <a:pt x="13429" y="12817"/>
                  </a:cubicBezTo>
                  <a:cubicBezTo>
                    <a:pt x="13455" y="12806"/>
                    <a:pt x="13482" y="12800"/>
                    <a:pt x="13509" y="12800"/>
                  </a:cubicBezTo>
                  <a:cubicBezTo>
                    <a:pt x="13557" y="12800"/>
                    <a:pt x="13605" y="12817"/>
                    <a:pt x="13643" y="12849"/>
                  </a:cubicBezTo>
                  <a:cubicBezTo>
                    <a:pt x="13776" y="12961"/>
                    <a:pt x="13709" y="13066"/>
                    <a:pt x="13639" y="13174"/>
                  </a:cubicBezTo>
                  <a:cubicBezTo>
                    <a:pt x="13538" y="13332"/>
                    <a:pt x="13468" y="13507"/>
                    <a:pt x="13433" y="13689"/>
                  </a:cubicBezTo>
                  <a:cubicBezTo>
                    <a:pt x="13366" y="14036"/>
                    <a:pt x="13261" y="14106"/>
                    <a:pt x="13114" y="14109"/>
                  </a:cubicBezTo>
                  <a:lnTo>
                    <a:pt x="13093" y="14109"/>
                  </a:lnTo>
                  <a:lnTo>
                    <a:pt x="13093" y="14116"/>
                  </a:lnTo>
                  <a:cubicBezTo>
                    <a:pt x="13099" y="14138"/>
                    <a:pt x="13181" y="14178"/>
                    <a:pt x="13282" y="14178"/>
                  </a:cubicBezTo>
                  <a:cubicBezTo>
                    <a:pt x="13296" y="14178"/>
                    <a:pt x="13310" y="14177"/>
                    <a:pt x="13324" y="14176"/>
                  </a:cubicBezTo>
                  <a:cubicBezTo>
                    <a:pt x="13394" y="14169"/>
                    <a:pt x="13475" y="14141"/>
                    <a:pt x="13475" y="14053"/>
                  </a:cubicBezTo>
                  <a:cubicBezTo>
                    <a:pt x="13475" y="13843"/>
                    <a:pt x="13520" y="13724"/>
                    <a:pt x="13611" y="13692"/>
                  </a:cubicBezTo>
                  <a:cubicBezTo>
                    <a:pt x="13627" y="13687"/>
                    <a:pt x="13642" y="13684"/>
                    <a:pt x="13658" y="13684"/>
                  </a:cubicBezTo>
                  <a:cubicBezTo>
                    <a:pt x="13766" y="13684"/>
                    <a:pt x="13861" y="13811"/>
                    <a:pt x="13895" y="13854"/>
                  </a:cubicBezTo>
                  <a:cubicBezTo>
                    <a:pt x="14052" y="14057"/>
                    <a:pt x="13951" y="14242"/>
                    <a:pt x="13881" y="14365"/>
                  </a:cubicBezTo>
                  <a:cubicBezTo>
                    <a:pt x="13860" y="14400"/>
                    <a:pt x="13825" y="14463"/>
                    <a:pt x="13832" y="14477"/>
                  </a:cubicBezTo>
                  <a:cubicBezTo>
                    <a:pt x="13836" y="14479"/>
                    <a:pt x="13842" y="14480"/>
                    <a:pt x="13850" y="14480"/>
                  </a:cubicBezTo>
                  <a:cubicBezTo>
                    <a:pt x="13885" y="14480"/>
                    <a:pt x="13948" y="14460"/>
                    <a:pt x="13982" y="14449"/>
                  </a:cubicBezTo>
                  <a:cubicBezTo>
                    <a:pt x="14045" y="14424"/>
                    <a:pt x="14112" y="14410"/>
                    <a:pt x="14178" y="14410"/>
                  </a:cubicBezTo>
                  <a:cubicBezTo>
                    <a:pt x="14315" y="14424"/>
                    <a:pt x="14438" y="14564"/>
                    <a:pt x="14497" y="14645"/>
                  </a:cubicBezTo>
                  <a:cubicBezTo>
                    <a:pt x="14623" y="14809"/>
                    <a:pt x="14732" y="15058"/>
                    <a:pt x="14697" y="15240"/>
                  </a:cubicBezTo>
                  <a:lnTo>
                    <a:pt x="14690" y="15282"/>
                  </a:lnTo>
                  <a:cubicBezTo>
                    <a:pt x="14644" y="15516"/>
                    <a:pt x="14606" y="15702"/>
                    <a:pt x="14952" y="15874"/>
                  </a:cubicBezTo>
                  <a:cubicBezTo>
                    <a:pt x="15057" y="15923"/>
                    <a:pt x="15155" y="15986"/>
                    <a:pt x="15250" y="16056"/>
                  </a:cubicBezTo>
                  <a:cubicBezTo>
                    <a:pt x="15313" y="16105"/>
                    <a:pt x="15320" y="16108"/>
                    <a:pt x="15481" y="16108"/>
                  </a:cubicBezTo>
                  <a:cubicBezTo>
                    <a:pt x="15792" y="16108"/>
                    <a:pt x="16443" y="16353"/>
                    <a:pt x="16626" y="16514"/>
                  </a:cubicBezTo>
                  <a:cubicBezTo>
                    <a:pt x="16649" y="16534"/>
                    <a:pt x="16679" y="16541"/>
                    <a:pt x="16710" y="16541"/>
                  </a:cubicBezTo>
                  <a:cubicBezTo>
                    <a:pt x="16745" y="16541"/>
                    <a:pt x="16780" y="16532"/>
                    <a:pt x="16804" y="16525"/>
                  </a:cubicBezTo>
                  <a:cubicBezTo>
                    <a:pt x="16962" y="16479"/>
                    <a:pt x="17161" y="16318"/>
                    <a:pt x="17210" y="16143"/>
                  </a:cubicBezTo>
                  <a:cubicBezTo>
                    <a:pt x="17259" y="15982"/>
                    <a:pt x="17368" y="15968"/>
                    <a:pt x="17410" y="15968"/>
                  </a:cubicBezTo>
                  <a:cubicBezTo>
                    <a:pt x="17504" y="15975"/>
                    <a:pt x="17588" y="16038"/>
                    <a:pt x="17616" y="16133"/>
                  </a:cubicBezTo>
                  <a:cubicBezTo>
                    <a:pt x="17620" y="16147"/>
                    <a:pt x="17620" y="16164"/>
                    <a:pt x="17620" y="16182"/>
                  </a:cubicBezTo>
                  <a:cubicBezTo>
                    <a:pt x="17634" y="16168"/>
                    <a:pt x="17655" y="16157"/>
                    <a:pt x="17672" y="16157"/>
                  </a:cubicBezTo>
                  <a:lnTo>
                    <a:pt x="17686" y="16157"/>
                  </a:lnTo>
                  <a:cubicBezTo>
                    <a:pt x="17739" y="16157"/>
                    <a:pt x="17781" y="16199"/>
                    <a:pt x="17809" y="16287"/>
                  </a:cubicBezTo>
                  <a:cubicBezTo>
                    <a:pt x="17837" y="16364"/>
                    <a:pt x="17900" y="16399"/>
                    <a:pt x="17973" y="16441"/>
                  </a:cubicBezTo>
                  <a:cubicBezTo>
                    <a:pt x="18054" y="16476"/>
                    <a:pt x="18120" y="16532"/>
                    <a:pt x="18169" y="16602"/>
                  </a:cubicBezTo>
                  <a:cubicBezTo>
                    <a:pt x="18187" y="16637"/>
                    <a:pt x="18208" y="16672"/>
                    <a:pt x="18232" y="16703"/>
                  </a:cubicBezTo>
                  <a:cubicBezTo>
                    <a:pt x="18253" y="16563"/>
                    <a:pt x="18348" y="16465"/>
                    <a:pt x="18512" y="16406"/>
                  </a:cubicBezTo>
                  <a:cubicBezTo>
                    <a:pt x="18653" y="16353"/>
                    <a:pt x="18754" y="16266"/>
                    <a:pt x="18884" y="16154"/>
                  </a:cubicBezTo>
                  <a:cubicBezTo>
                    <a:pt x="18926" y="16115"/>
                    <a:pt x="18968" y="16080"/>
                    <a:pt x="19017" y="16038"/>
                  </a:cubicBezTo>
                  <a:cubicBezTo>
                    <a:pt x="19234" y="15860"/>
                    <a:pt x="20018" y="15825"/>
                    <a:pt x="20172" y="15821"/>
                  </a:cubicBezTo>
                  <a:cubicBezTo>
                    <a:pt x="20210" y="15730"/>
                    <a:pt x="20252" y="15338"/>
                    <a:pt x="20277" y="15100"/>
                  </a:cubicBezTo>
                  <a:cubicBezTo>
                    <a:pt x="20291" y="14981"/>
                    <a:pt x="20301" y="14865"/>
                    <a:pt x="20312" y="14774"/>
                  </a:cubicBezTo>
                  <a:cubicBezTo>
                    <a:pt x="20340" y="14571"/>
                    <a:pt x="20434" y="14452"/>
                    <a:pt x="20529" y="14337"/>
                  </a:cubicBezTo>
                  <a:cubicBezTo>
                    <a:pt x="20620" y="14218"/>
                    <a:pt x="20704" y="14120"/>
                    <a:pt x="20725" y="13934"/>
                  </a:cubicBezTo>
                  <a:cubicBezTo>
                    <a:pt x="20774" y="13549"/>
                    <a:pt x="21198" y="12754"/>
                    <a:pt x="21352" y="12705"/>
                  </a:cubicBezTo>
                  <a:cubicBezTo>
                    <a:pt x="21415" y="12684"/>
                    <a:pt x="21625" y="12597"/>
                    <a:pt x="21635" y="12387"/>
                  </a:cubicBezTo>
                  <a:cubicBezTo>
                    <a:pt x="21642" y="12264"/>
                    <a:pt x="21709" y="12149"/>
                    <a:pt x="21779" y="12023"/>
                  </a:cubicBezTo>
                  <a:cubicBezTo>
                    <a:pt x="21849" y="11897"/>
                    <a:pt x="21926" y="11760"/>
                    <a:pt x="21926" y="11627"/>
                  </a:cubicBezTo>
                  <a:cubicBezTo>
                    <a:pt x="21926" y="11462"/>
                    <a:pt x="21978" y="11287"/>
                    <a:pt x="22017" y="11147"/>
                  </a:cubicBezTo>
                  <a:cubicBezTo>
                    <a:pt x="22038" y="11084"/>
                    <a:pt x="22055" y="11021"/>
                    <a:pt x="22062" y="10955"/>
                  </a:cubicBezTo>
                  <a:lnTo>
                    <a:pt x="22055" y="10937"/>
                  </a:lnTo>
                  <a:cubicBezTo>
                    <a:pt x="22024" y="10832"/>
                    <a:pt x="21943" y="10556"/>
                    <a:pt x="22139" y="10349"/>
                  </a:cubicBezTo>
                  <a:cubicBezTo>
                    <a:pt x="22213" y="10269"/>
                    <a:pt x="22192" y="10188"/>
                    <a:pt x="22153" y="10073"/>
                  </a:cubicBezTo>
                  <a:cubicBezTo>
                    <a:pt x="22129" y="9985"/>
                    <a:pt x="22097" y="9891"/>
                    <a:pt x="22174" y="9831"/>
                  </a:cubicBezTo>
                  <a:cubicBezTo>
                    <a:pt x="22185" y="9800"/>
                    <a:pt x="22185" y="9765"/>
                    <a:pt x="22174" y="9730"/>
                  </a:cubicBezTo>
                  <a:cubicBezTo>
                    <a:pt x="22160" y="9663"/>
                    <a:pt x="22136" y="9604"/>
                    <a:pt x="22097" y="9547"/>
                  </a:cubicBezTo>
                  <a:cubicBezTo>
                    <a:pt x="22088" y="9552"/>
                    <a:pt x="22077" y="9554"/>
                    <a:pt x="22068" y="9554"/>
                  </a:cubicBezTo>
                  <a:cubicBezTo>
                    <a:pt x="22052" y="9554"/>
                    <a:pt x="22038" y="9549"/>
                    <a:pt x="22027" y="9540"/>
                  </a:cubicBezTo>
                  <a:cubicBezTo>
                    <a:pt x="21898" y="9456"/>
                    <a:pt x="21957" y="8735"/>
                    <a:pt x="21992" y="8560"/>
                  </a:cubicBezTo>
                  <a:cubicBezTo>
                    <a:pt x="21999" y="8525"/>
                    <a:pt x="22003" y="8497"/>
                    <a:pt x="22010" y="8473"/>
                  </a:cubicBezTo>
                  <a:lnTo>
                    <a:pt x="22010" y="8473"/>
                  </a:lnTo>
                  <a:lnTo>
                    <a:pt x="21968" y="8511"/>
                  </a:lnTo>
                  <a:cubicBezTo>
                    <a:pt x="21937" y="8545"/>
                    <a:pt x="21894" y="8563"/>
                    <a:pt x="21849" y="8563"/>
                  </a:cubicBezTo>
                  <a:cubicBezTo>
                    <a:pt x="21839" y="8563"/>
                    <a:pt x="21828" y="8562"/>
                    <a:pt x="21817" y="8560"/>
                  </a:cubicBezTo>
                  <a:cubicBezTo>
                    <a:pt x="21635" y="8515"/>
                    <a:pt x="21513" y="8105"/>
                    <a:pt x="21495" y="8060"/>
                  </a:cubicBezTo>
                  <a:cubicBezTo>
                    <a:pt x="21459" y="7940"/>
                    <a:pt x="21313" y="7690"/>
                    <a:pt x="21172" y="7690"/>
                  </a:cubicBezTo>
                  <a:cubicBezTo>
                    <a:pt x="21164" y="7690"/>
                    <a:pt x="21157" y="7690"/>
                    <a:pt x="21149" y="7692"/>
                  </a:cubicBezTo>
                  <a:cubicBezTo>
                    <a:pt x="21134" y="7697"/>
                    <a:pt x="21118" y="7699"/>
                    <a:pt x="21102" y="7699"/>
                  </a:cubicBezTo>
                  <a:cubicBezTo>
                    <a:pt x="21073" y="7699"/>
                    <a:pt x="21044" y="7692"/>
                    <a:pt x="21019" y="7678"/>
                  </a:cubicBezTo>
                  <a:cubicBezTo>
                    <a:pt x="20960" y="7643"/>
                    <a:pt x="20946" y="7573"/>
                    <a:pt x="20932" y="7517"/>
                  </a:cubicBezTo>
                  <a:cubicBezTo>
                    <a:pt x="20915" y="7452"/>
                    <a:pt x="20910" y="7437"/>
                    <a:pt x="20895" y="7437"/>
                  </a:cubicBezTo>
                  <a:cubicBezTo>
                    <a:pt x="20890" y="7437"/>
                    <a:pt x="20885" y="7438"/>
                    <a:pt x="20879" y="7440"/>
                  </a:cubicBezTo>
                  <a:cubicBezTo>
                    <a:pt x="20865" y="7443"/>
                    <a:pt x="20851" y="7445"/>
                    <a:pt x="20836" y="7445"/>
                  </a:cubicBezTo>
                  <a:cubicBezTo>
                    <a:pt x="20787" y="7445"/>
                    <a:pt x="20739" y="7426"/>
                    <a:pt x="20704" y="7391"/>
                  </a:cubicBezTo>
                  <a:cubicBezTo>
                    <a:pt x="20564" y="7258"/>
                    <a:pt x="20588" y="6932"/>
                    <a:pt x="20606" y="6796"/>
                  </a:cubicBezTo>
                  <a:cubicBezTo>
                    <a:pt x="20609" y="6771"/>
                    <a:pt x="20609" y="6743"/>
                    <a:pt x="20609" y="6715"/>
                  </a:cubicBezTo>
                  <a:lnTo>
                    <a:pt x="20609" y="6715"/>
                  </a:lnTo>
                  <a:lnTo>
                    <a:pt x="20592" y="6719"/>
                  </a:lnTo>
                  <a:cubicBezTo>
                    <a:pt x="20576" y="6723"/>
                    <a:pt x="20554" y="6727"/>
                    <a:pt x="20530" y="6727"/>
                  </a:cubicBezTo>
                  <a:cubicBezTo>
                    <a:pt x="20487" y="6727"/>
                    <a:pt x="20438" y="6713"/>
                    <a:pt x="20399" y="6659"/>
                  </a:cubicBezTo>
                  <a:cubicBezTo>
                    <a:pt x="20386" y="6640"/>
                    <a:pt x="20375" y="6630"/>
                    <a:pt x="20356" y="6630"/>
                  </a:cubicBezTo>
                  <a:cubicBezTo>
                    <a:pt x="20337" y="6630"/>
                    <a:pt x="20308" y="6641"/>
                    <a:pt x="20256" y="6666"/>
                  </a:cubicBezTo>
                  <a:cubicBezTo>
                    <a:pt x="20224" y="6684"/>
                    <a:pt x="20193" y="6698"/>
                    <a:pt x="20158" y="6712"/>
                  </a:cubicBezTo>
                  <a:cubicBezTo>
                    <a:pt x="20143" y="6717"/>
                    <a:pt x="20127" y="6720"/>
                    <a:pt x="20111" y="6720"/>
                  </a:cubicBezTo>
                  <a:cubicBezTo>
                    <a:pt x="20076" y="6720"/>
                    <a:pt x="20041" y="6707"/>
                    <a:pt x="20014" y="6680"/>
                  </a:cubicBezTo>
                  <a:cubicBezTo>
                    <a:pt x="19923" y="6593"/>
                    <a:pt x="19906" y="6365"/>
                    <a:pt x="19941" y="6253"/>
                  </a:cubicBezTo>
                  <a:cubicBezTo>
                    <a:pt x="19972" y="6152"/>
                    <a:pt x="19906" y="6033"/>
                    <a:pt x="19759" y="5924"/>
                  </a:cubicBezTo>
                  <a:cubicBezTo>
                    <a:pt x="19549" y="5770"/>
                    <a:pt x="19538" y="5630"/>
                    <a:pt x="19549" y="5473"/>
                  </a:cubicBezTo>
                  <a:cubicBezTo>
                    <a:pt x="19496" y="5339"/>
                    <a:pt x="18589" y="4849"/>
                    <a:pt x="18341" y="4797"/>
                  </a:cubicBezTo>
                  <a:cubicBezTo>
                    <a:pt x="18141" y="4755"/>
                    <a:pt x="18166" y="4594"/>
                    <a:pt x="18176" y="4506"/>
                  </a:cubicBezTo>
                  <a:cubicBezTo>
                    <a:pt x="18183" y="4468"/>
                    <a:pt x="18190" y="4419"/>
                    <a:pt x="18176" y="4405"/>
                  </a:cubicBezTo>
                  <a:cubicBezTo>
                    <a:pt x="18036" y="4282"/>
                    <a:pt x="18022" y="3866"/>
                    <a:pt x="18022" y="3691"/>
                  </a:cubicBezTo>
                  <a:cubicBezTo>
                    <a:pt x="18022" y="3579"/>
                    <a:pt x="17945" y="3505"/>
                    <a:pt x="17865" y="3425"/>
                  </a:cubicBezTo>
                  <a:cubicBezTo>
                    <a:pt x="17781" y="3344"/>
                    <a:pt x="17690" y="3249"/>
                    <a:pt x="17693" y="3116"/>
                  </a:cubicBezTo>
                  <a:cubicBezTo>
                    <a:pt x="17693" y="3022"/>
                    <a:pt x="17683" y="2924"/>
                    <a:pt x="17658" y="2833"/>
                  </a:cubicBezTo>
                  <a:cubicBezTo>
                    <a:pt x="17627" y="2707"/>
                    <a:pt x="17613" y="2577"/>
                    <a:pt x="17623" y="2448"/>
                  </a:cubicBezTo>
                  <a:cubicBezTo>
                    <a:pt x="17630" y="2353"/>
                    <a:pt x="17553" y="2294"/>
                    <a:pt x="17434" y="2220"/>
                  </a:cubicBezTo>
                  <a:cubicBezTo>
                    <a:pt x="17347" y="2164"/>
                    <a:pt x="17266" y="2112"/>
                    <a:pt x="17259" y="2024"/>
                  </a:cubicBezTo>
                  <a:cubicBezTo>
                    <a:pt x="17210" y="2028"/>
                    <a:pt x="17158" y="2038"/>
                    <a:pt x="17112" y="2052"/>
                  </a:cubicBezTo>
                  <a:cubicBezTo>
                    <a:pt x="17046" y="2073"/>
                    <a:pt x="16976" y="2087"/>
                    <a:pt x="16909" y="2098"/>
                  </a:cubicBezTo>
                  <a:cubicBezTo>
                    <a:pt x="16898" y="2099"/>
                    <a:pt x="16888" y="2100"/>
                    <a:pt x="16877" y="2100"/>
                  </a:cubicBezTo>
                  <a:cubicBezTo>
                    <a:pt x="16826" y="2100"/>
                    <a:pt x="16779" y="2080"/>
                    <a:pt x="16741" y="2045"/>
                  </a:cubicBezTo>
                  <a:cubicBezTo>
                    <a:pt x="16636" y="1944"/>
                    <a:pt x="16647" y="1720"/>
                    <a:pt x="16664" y="1482"/>
                  </a:cubicBezTo>
                  <a:cubicBezTo>
                    <a:pt x="16689" y="1219"/>
                    <a:pt x="16584" y="781"/>
                    <a:pt x="16436" y="666"/>
                  </a:cubicBezTo>
                  <a:cubicBezTo>
                    <a:pt x="16317" y="571"/>
                    <a:pt x="16272" y="372"/>
                    <a:pt x="16230" y="197"/>
                  </a:cubicBezTo>
                  <a:cubicBezTo>
                    <a:pt x="16216" y="130"/>
                    <a:pt x="16198" y="64"/>
                    <a:pt x="1617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229" name="Google Shape;8229;p105"/>
            <p:cNvSpPr/>
            <p:nvPr/>
          </p:nvSpPr>
          <p:spPr>
            <a:xfrm>
              <a:off x="3006548" y="2132321"/>
              <a:ext cx="7861" cy="1765"/>
            </a:xfrm>
            <a:custGeom>
              <a:avLst/>
              <a:gdLst/>
              <a:ahLst/>
              <a:cxnLst/>
              <a:rect l="l" t="t" r="r" b="b"/>
              <a:pathLst>
                <a:path w="579" h="130" extrusionOk="0">
                  <a:moveTo>
                    <a:pt x="463" y="0"/>
                  </a:moveTo>
                  <a:cubicBezTo>
                    <a:pt x="399" y="0"/>
                    <a:pt x="335" y="9"/>
                    <a:pt x="274" y="24"/>
                  </a:cubicBezTo>
                  <a:cubicBezTo>
                    <a:pt x="179" y="34"/>
                    <a:pt x="85" y="66"/>
                    <a:pt x="1" y="115"/>
                  </a:cubicBezTo>
                  <a:cubicBezTo>
                    <a:pt x="23" y="124"/>
                    <a:pt x="64" y="129"/>
                    <a:pt x="117" y="129"/>
                  </a:cubicBezTo>
                  <a:cubicBezTo>
                    <a:pt x="190" y="129"/>
                    <a:pt x="286" y="119"/>
                    <a:pt x="389" y="90"/>
                  </a:cubicBezTo>
                  <a:cubicBezTo>
                    <a:pt x="456" y="76"/>
                    <a:pt x="522" y="48"/>
                    <a:pt x="578" y="10"/>
                  </a:cubicBezTo>
                  <a:cubicBezTo>
                    <a:pt x="540" y="3"/>
                    <a:pt x="501" y="0"/>
                    <a:pt x="463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230" name="Google Shape;8230;p105"/>
            <p:cNvSpPr/>
            <p:nvPr/>
          </p:nvSpPr>
          <p:spPr>
            <a:xfrm>
              <a:off x="3116594" y="2348014"/>
              <a:ext cx="679" cy="1344"/>
            </a:xfrm>
            <a:custGeom>
              <a:avLst/>
              <a:gdLst/>
              <a:ahLst/>
              <a:cxnLst/>
              <a:rect l="l" t="t" r="r" b="b"/>
              <a:pathLst>
                <a:path w="50" h="99" extrusionOk="0">
                  <a:moveTo>
                    <a:pt x="49" y="0"/>
                  </a:moveTo>
                  <a:lnTo>
                    <a:pt x="49" y="0"/>
                  </a:lnTo>
                  <a:cubicBezTo>
                    <a:pt x="42" y="4"/>
                    <a:pt x="35" y="7"/>
                    <a:pt x="28" y="14"/>
                  </a:cubicBezTo>
                  <a:cubicBezTo>
                    <a:pt x="0" y="28"/>
                    <a:pt x="4" y="42"/>
                    <a:pt x="4" y="53"/>
                  </a:cubicBezTo>
                  <a:cubicBezTo>
                    <a:pt x="7" y="70"/>
                    <a:pt x="18" y="84"/>
                    <a:pt x="32" y="98"/>
                  </a:cubicBezTo>
                  <a:cubicBezTo>
                    <a:pt x="35" y="63"/>
                    <a:pt x="39" y="32"/>
                    <a:pt x="49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231" name="Google Shape;8231;p105"/>
            <p:cNvSpPr/>
            <p:nvPr/>
          </p:nvSpPr>
          <p:spPr>
            <a:xfrm>
              <a:off x="3114883" y="2370254"/>
              <a:ext cx="25675" cy="24575"/>
            </a:xfrm>
            <a:custGeom>
              <a:avLst/>
              <a:gdLst/>
              <a:ahLst/>
              <a:cxnLst/>
              <a:rect l="l" t="t" r="r" b="b"/>
              <a:pathLst>
                <a:path w="1891" h="1810" extrusionOk="0">
                  <a:moveTo>
                    <a:pt x="0" y="1"/>
                  </a:moveTo>
                  <a:lnTo>
                    <a:pt x="0" y="1"/>
                  </a:lnTo>
                  <a:cubicBezTo>
                    <a:pt x="32" y="95"/>
                    <a:pt x="70" y="190"/>
                    <a:pt x="112" y="281"/>
                  </a:cubicBezTo>
                  <a:cubicBezTo>
                    <a:pt x="238" y="575"/>
                    <a:pt x="382" y="907"/>
                    <a:pt x="259" y="1061"/>
                  </a:cubicBezTo>
                  <a:cubicBezTo>
                    <a:pt x="235" y="1093"/>
                    <a:pt x="249" y="1145"/>
                    <a:pt x="263" y="1184"/>
                  </a:cubicBezTo>
                  <a:cubicBezTo>
                    <a:pt x="361" y="1432"/>
                    <a:pt x="791" y="1782"/>
                    <a:pt x="945" y="1807"/>
                  </a:cubicBezTo>
                  <a:cubicBezTo>
                    <a:pt x="957" y="1808"/>
                    <a:pt x="967" y="1809"/>
                    <a:pt x="976" y="1809"/>
                  </a:cubicBezTo>
                  <a:cubicBezTo>
                    <a:pt x="1026" y="1809"/>
                    <a:pt x="1037" y="1783"/>
                    <a:pt x="1061" y="1726"/>
                  </a:cubicBezTo>
                  <a:cubicBezTo>
                    <a:pt x="1085" y="1672"/>
                    <a:pt x="1124" y="1586"/>
                    <a:pt x="1231" y="1586"/>
                  </a:cubicBezTo>
                  <a:cubicBezTo>
                    <a:pt x="1235" y="1586"/>
                    <a:pt x="1239" y="1586"/>
                    <a:pt x="1243" y="1586"/>
                  </a:cubicBezTo>
                  <a:cubicBezTo>
                    <a:pt x="1247" y="1588"/>
                    <a:pt x="1252" y="1589"/>
                    <a:pt x="1256" y="1589"/>
                  </a:cubicBezTo>
                  <a:cubicBezTo>
                    <a:pt x="1262" y="1589"/>
                    <a:pt x="1268" y="1587"/>
                    <a:pt x="1275" y="1583"/>
                  </a:cubicBezTo>
                  <a:cubicBezTo>
                    <a:pt x="1285" y="1551"/>
                    <a:pt x="1289" y="1516"/>
                    <a:pt x="1285" y="1481"/>
                  </a:cubicBezTo>
                  <a:cubicBezTo>
                    <a:pt x="1285" y="1439"/>
                    <a:pt x="1289" y="1401"/>
                    <a:pt x="1296" y="1362"/>
                  </a:cubicBezTo>
                  <a:cubicBezTo>
                    <a:pt x="1299" y="1327"/>
                    <a:pt x="1320" y="1296"/>
                    <a:pt x="1352" y="1282"/>
                  </a:cubicBezTo>
                  <a:cubicBezTo>
                    <a:pt x="1363" y="1277"/>
                    <a:pt x="1375" y="1275"/>
                    <a:pt x="1387" y="1275"/>
                  </a:cubicBezTo>
                  <a:cubicBezTo>
                    <a:pt x="1426" y="1275"/>
                    <a:pt x="1465" y="1299"/>
                    <a:pt x="1506" y="1324"/>
                  </a:cubicBezTo>
                  <a:cubicBezTo>
                    <a:pt x="1546" y="1352"/>
                    <a:pt x="1590" y="1381"/>
                    <a:pt x="1622" y="1381"/>
                  </a:cubicBezTo>
                  <a:cubicBezTo>
                    <a:pt x="1630" y="1381"/>
                    <a:pt x="1636" y="1380"/>
                    <a:pt x="1642" y="1376"/>
                  </a:cubicBezTo>
                  <a:cubicBezTo>
                    <a:pt x="1674" y="1359"/>
                    <a:pt x="1667" y="1215"/>
                    <a:pt x="1667" y="1149"/>
                  </a:cubicBezTo>
                  <a:cubicBezTo>
                    <a:pt x="1667" y="1012"/>
                    <a:pt x="1660" y="883"/>
                    <a:pt x="1730" y="816"/>
                  </a:cubicBezTo>
                  <a:cubicBezTo>
                    <a:pt x="1754" y="788"/>
                    <a:pt x="1793" y="771"/>
                    <a:pt x="1831" y="771"/>
                  </a:cubicBezTo>
                  <a:cubicBezTo>
                    <a:pt x="1835" y="771"/>
                    <a:pt x="1835" y="771"/>
                    <a:pt x="1838" y="767"/>
                  </a:cubicBezTo>
                  <a:cubicBezTo>
                    <a:pt x="1891" y="701"/>
                    <a:pt x="1849" y="372"/>
                    <a:pt x="1744" y="18"/>
                  </a:cubicBezTo>
                  <a:cubicBezTo>
                    <a:pt x="1744" y="15"/>
                    <a:pt x="1744" y="15"/>
                    <a:pt x="1737" y="11"/>
                  </a:cubicBezTo>
                  <a:cubicBezTo>
                    <a:pt x="1730" y="8"/>
                    <a:pt x="1720" y="6"/>
                    <a:pt x="1709" y="6"/>
                  </a:cubicBezTo>
                  <a:cubicBezTo>
                    <a:pt x="1635" y="6"/>
                    <a:pt x="1473" y="71"/>
                    <a:pt x="1352" y="120"/>
                  </a:cubicBezTo>
                  <a:cubicBezTo>
                    <a:pt x="1194" y="183"/>
                    <a:pt x="1033" y="249"/>
                    <a:pt x="893" y="263"/>
                  </a:cubicBezTo>
                  <a:cubicBezTo>
                    <a:pt x="873" y="265"/>
                    <a:pt x="853" y="266"/>
                    <a:pt x="832" y="266"/>
                  </a:cubicBezTo>
                  <a:cubicBezTo>
                    <a:pt x="634" y="266"/>
                    <a:pt x="404" y="167"/>
                    <a:pt x="214" y="85"/>
                  </a:cubicBezTo>
                  <a:cubicBezTo>
                    <a:pt x="144" y="53"/>
                    <a:pt x="74" y="2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232" name="Google Shape;8232;p105"/>
            <p:cNvSpPr/>
            <p:nvPr/>
          </p:nvSpPr>
          <p:spPr>
            <a:xfrm>
              <a:off x="3286190" y="2425120"/>
              <a:ext cx="2770" cy="2322"/>
            </a:xfrm>
            <a:custGeom>
              <a:avLst/>
              <a:gdLst/>
              <a:ahLst/>
              <a:cxnLst/>
              <a:rect l="l" t="t" r="r" b="b"/>
              <a:pathLst>
                <a:path w="204" h="171" extrusionOk="0">
                  <a:moveTo>
                    <a:pt x="118" y="1"/>
                  </a:moveTo>
                  <a:cubicBezTo>
                    <a:pt x="110" y="1"/>
                    <a:pt x="102" y="4"/>
                    <a:pt x="95" y="6"/>
                  </a:cubicBezTo>
                  <a:cubicBezTo>
                    <a:pt x="42" y="27"/>
                    <a:pt x="7" y="80"/>
                    <a:pt x="0" y="136"/>
                  </a:cubicBezTo>
                  <a:cubicBezTo>
                    <a:pt x="0" y="150"/>
                    <a:pt x="7" y="161"/>
                    <a:pt x="28" y="168"/>
                  </a:cubicBezTo>
                  <a:cubicBezTo>
                    <a:pt x="34" y="169"/>
                    <a:pt x="42" y="170"/>
                    <a:pt x="51" y="170"/>
                  </a:cubicBezTo>
                  <a:cubicBezTo>
                    <a:pt x="96" y="170"/>
                    <a:pt x="170" y="150"/>
                    <a:pt x="193" y="115"/>
                  </a:cubicBezTo>
                  <a:cubicBezTo>
                    <a:pt x="203" y="94"/>
                    <a:pt x="196" y="66"/>
                    <a:pt x="165" y="31"/>
                  </a:cubicBezTo>
                  <a:cubicBezTo>
                    <a:pt x="148" y="8"/>
                    <a:pt x="132" y="1"/>
                    <a:pt x="118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233" name="Google Shape;8233;p105"/>
            <p:cNvSpPr/>
            <p:nvPr/>
          </p:nvSpPr>
          <p:spPr>
            <a:xfrm>
              <a:off x="3278682" y="2370688"/>
              <a:ext cx="55858" cy="52287"/>
            </a:xfrm>
            <a:custGeom>
              <a:avLst/>
              <a:gdLst/>
              <a:ahLst/>
              <a:cxnLst/>
              <a:rect l="l" t="t" r="r" b="b"/>
              <a:pathLst>
                <a:path w="4114" h="3851" extrusionOk="0">
                  <a:moveTo>
                    <a:pt x="3200" y="0"/>
                  </a:moveTo>
                  <a:cubicBezTo>
                    <a:pt x="3179" y="0"/>
                    <a:pt x="3154" y="11"/>
                    <a:pt x="3140" y="28"/>
                  </a:cubicBezTo>
                  <a:cubicBezTo>
                    <a:pt x="3046" y="98"/>
                    <a:pt x="3042" y="144"/>
                    <a:pt x="3032" y="203"/>
                  </a:cubicBezTo>
                  <a:cubicBezTo>
                    <a:pt x="3025" y="277"/>
                    <a:pt x="3011" y="371"/>
                    <a:pt x="2860" y="497"/>
                  </a:cubicBezTo>
                  <a:cubicBezTo>
                    <a:pt x="2766" y="574"/>
                    <a:pt x="2696" y="676"/>
                    <a:pt x="2661" y="791"/>
                  </a:cubicBezTo>
                  <a:cubicBezTo>
                    <a:pt x="2598" y="949"/>
                    <a:pt x="2521" y="1103"/>
                    <a:pt x="2426" y="1246"/>
                  </a:cubicBezTo>
                  <a:cubicBezTo>
                    <a:pt x="2241" y="1533"/>
                    <a:pt x="1821" y="1740"/>
                    <a:pt x="1453" y="1918"/>
                  </a:cubicBezTo>
                  <a:cubicBezTo>
                    <a:pt x="1208" y="2038"/>
                    <a:pt x="980" y="2150"/>
                    <a:pt x="924" y="2241"/>
                  </a:cubicBezTo>
                  <a:cubicBezTo>
                    <a:pt x="840" y="2374"/>
                    <a:pt x="686" y="2482"/>
                    <a:pt x="532" y="2591"/>
                  </a:cubicBezTo>
                  <a:cubicBezTo>
                    <a:pt x="399" y="2689"/>
                    <a:pt x="245" y="2797"/>
                    <a:pt x="242" y="2867"/>
                  </a:cubicBezTo>
                  <a:cubicBezTo>
                    <a:pt x="235" y="2958"/>
                    <a:pt x="182" y="3032"/>
                    <a:pt x="130" y="3102"/>
                  </a:cubicBezTo>
                  <a:cubicBezTo>
                    <a:pt x="42" y="3224"/>
                    <a:pt x="0" y="3298"/>
                    <a:pt x="84" y="3420"/>
                  </a:cubicBezTo>
                  <a:cubicBezTo>
                    <a:pt x="144" y="3508"/>
                    <a:pt x="210" y="3511"/>
                    <a:pt x="298" y="3522"/>
                  </a:cubicBezTo>
                  <a:cubicBezTo>
                    <a:pt x="389" y="3529"/>
                    <a:pt x="483" y="3539"/>
                    <a:pt x="574" y="3630"/>
                  </a:cubicBezTo>
                  <a:cubicBezTo>
                    <a:pt x="620" y="3676"/>
                    <a:pt x="685" y="3701"/>
                    <a:pt x="750" y="3701"/>
                  </a:cubicBezTo>
                  <a:cubicBezTo>
                    <a:pt x="755" y="3701"/>
                    <a:pt x="759" y="3701"/>
                    <a:pt x="763" y="3700"/>
                  </a:cubicBezTo>
                  <a:cubicBezTo>
                    <a:pt x="833" y="3700"/>
                    <a:pt x="921" y="3707"/>
                    <a:pt x="973" y="3802"/>
                  </a:cubicBezTo>
                  <a:cubicBezTo>
                    <a:pt x="977" y="3809"/>
                    <a:pt x="1001" y="3830"/>
                    <a:pt x="1071" y="3844"/>
                  </a:cubicBezTo>
                  <a:cubicBezTo>
                    <a:pt x="1096" y="3848"/>
                    <a:pt x="1125" y="3850"/>
                    <a:pt x="1157" y="3850"/>
                  </a:cubicBezTo>
                  <a:cubicBezTo>
                    <a:pt x="1341" y="3850"/>
                    <a:pt x="1633" y="3776"/>
                    <a:pt x="1877" y="3553"/>
                  </a:cubicBezTo>
                  <a:cubicBezTo>
                    <a:pt x="2104" y="3350"/>
                    <a:pt x="2125" y="3214"/>
                    <a:pt x="2139" y="3116"/>
                  </a:cubicBezTo>
                  <a:cubicBezTo>
                    <a:pt x="2153" y="3046"/>
                    <a:pt x="2164" y="2972"/>
                    <a:pt x="2251" y="2916"/>
                  </a:cubicBezTo>
                  <a:cubicBezTo>
                    <a:pt x="2339" y="2864"/>
                    <a:pt x="2374" y="2734"/>
                    <a:pt x="2416" y="2605"/>
                  </a:cubicBezTo>
                  <a:cubicBezTo>
                    <a:pt x="2440" y="2524"/>
                    <a:pt x="2468" y="2447"/>
                    <a:pt x="2503" y="2374"/>
                  </a:cubicBezTo>
                  <a:lnTo>
                    <a:pt x="2521" y="2339"/>
                  </a:lnTo>
                  <a:cubicBezTo>
                    <a:pt x="2615" y="2164"/>
                    <a:pt x="2720" y="1960"/>
                    <a:pt x="3168" y="1960"/>
                  </a:cubicBezTo>
                  <a:cubicBezTo>
                    <a:pt x="3184" y="1961"/>
                    <a:pt x="3200" y="1962"/>
                    <a:pt x="3216" y="1962"/>
                  </a:cubicBezTo>
                  <a:cubicBezTo>
                    <a:pt x="3264" y="1962"/>
                    <a:pt x="3314" y="1958"/>
                    <a:pt x="3361" y="1950"/>
                  </a:cubicBezTo>
                  <a:cubicBezTo>
                    <a:pt x="3357" y="1939"/>
                    <a:pt x="3350" y="1929"/>
                    <a:pt x="3347" y="1918"/>
                  </a:cubicBezTo>
                  <a:cubicBezTo>
                    <a:pt x="3315" y="1866"/>
                    <a:pt x="3294" y="1806"/>
                    <a:pt x="3284" y="1743"/>
                  </a:cubicBezTo>
                  <a:cubicBezTo>
                    <a:pt x="3270" y="1607"/>
                    <a:pt x="3378" y="1530"/>
                    <a:pt x="3473" y="1460"/>
                  </a:cubicBezTo>
                  <a:cubicBezTo>
                    <a:pt x="3567" y="1393"/>
                    <a:pt x="3648" y="1334"/>
                    <a:pt x="3648" y="1229"/>
                  </a:cubicBezTo>
                  <a:cubicBezTo>
                    <a:pt x="3648" y="1075"/>
                    <a:pt x="3778" y="942"/>
                    <a:pt x="3904" y="816"/>
                  </a:cubicBezTo>
                  <a:cubicBezTo>
                    <a:pt x="4009" y="714"/>
                    <a:pt x="4114" y="609"/>
                    <a:pt x="4079" y="543"/>
                  </a:cubicBezTo>
                  <a:cubicBezTo>
                    <a:pt x="4033" y="452"/>
                    <a:pt x="4026" y="343"/>
                    <a:pt x="4061" y="245"/>
                  </a:cubicBezTo>
                  <a:cubicBezTo>
                    <a:pt x="4079" y="168"/>
                    <a:pt x="4082" y="147"/>
                    <a:pt x="4030" y="112"/>
                  </a:cubicBezTo>
                  <a:cubicBezTo>
                    <a:pt x="4001" y="91"/>
                    <a:pt x="3978" y="80"/>
                    <a:pt x="3955" y="80"/>
                  </a:cubicBezTo>
                  <a:cubicBezTo>
                    <a:pt x="3917" y="80"/>
                    <a:pt x="3879" y="107"/>
                    <a:pt x="3816" y="154"/>
                  </a:cubicBezTo>
                  <a:cubicBezTo>
                    <a:pt x="3767" y="193"/>
                    <a:pt x="3715" y="224"/>
                    <a:pt x="3658" y="252"/>
                  </a:cubicBezTo>
                  <a:cubicBezTo>
                    <a:pt x="3634" y="264"/>
                    <a:pt x="3610" y="269"/>
                    <a:pt x="3588" y="269"/>
                  </a:cubicBezTo>
                  <a:cubicBezTo>
                    <a:pt x="3498" y="269"/>
                    <a:pt x="3423" y="186"/>
                    <a:pt x="3361" y="119"/>
                  </a:cubicBezTo>
                  <a:cubicBezTo>
                    <a:pt x="3284" y="39"/>
                    <a:pt x="3242" y="0"/>
                    <a:pt x="320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234" name="Google Shape;8234;p105"/>
            <p:cNvSpPr/>
            <p:nvPr/>
          </p:nvSpPr>
          <p:spPr>
            <a:xfrm>
              <a:off x="3327113" y="2318822"/>
              <a:ext cx="40271" cy="57243"/>
            </a:xfrm>
            <a:custGeom>
              <a:avLst/>
              <a:gdLst/>
              <a:ahLst/>
              <a:cxnLst/>
              <a:rect l="l" t="t" r="r" b="b"/>
              <a:pathLst>
                <a:path w="2966" h="4216" extrusionOk="0">
                  <a:moveTo>
                    <a:pt x="56" y="1"/>
                  </a:moveTo>
                  <a:cubicBezTo>
                    <a:pt x="46" y="1"/>
                    <a:pt x="39" y="1"/>
                    <a:pt x="28" y="4"/>
                  </a:cubicBezTo>
                  <a:cubicBezTo>
                    <a:pt x="0" y="46"/>
                    <a:pt x="116" y="288"/>
                    <a:pt x="274" y="473"/>
                  </a:cubicBezTo>
                  <a:cubicBezTo>
                    <a:pt x="330" y="533"/>
                    <a:pt x="386" y="585"/>
                    <a:pt x="449" y="631"/>
                  </a:cubicBezTo>
                  <a:cubicBezTo>
                    <a:pt x="571" y="729"/>
                    <a:pt x="676" y="809"/>
                    <a:pt x="666" y="911"/>
                  </a:cubicBezTo>
                  <a:cubicBezTo>
                    <a:pt x="659" y="988"/>
                    <a:pt x="827" y="1240"/>
                    <a:pt x="949" y="1278"/>
                  </a:cubicBezTo>
                  <a:cubicBezTo>
                    <a:pt x="1089" y="1327"/>
                    <a:pt x="1044" y="1509"/>
                    <a:pt x="984" y="1723"/>
                  </a:cubicBezTo>
                  <a:cubicBezTo>
                    <a:pt x="942" y="1863"/>
                    <a:pt x="918" y="2007"/>
                    <a:pt x="907" y="2154"/>
                  </a:cubicBezTo>
                  <a:cubicBezTo>
                    <a:pt x="907" y="2406"/>
                    <a:pt x="778" y="2479"/>
                    <a:pt x="645" y="2549"/>
                  </a:cubicBezTo>
                  <a:cubicBezTo>
                    <a:pt x="571" y="2584"/>
                    <a:pt x="501" y="2633"/>
                    <a:pt x="445" y="2696"/>
                  </a:cubicBezTo>
                  <a:cubicBezTo>
                    <a:pt x="431" y="2707"/>
                    <a:pt x="428" y="2724"/>
                    <a:pt x="428" y="2738"/>
                  </a:cubicBezTo>
                  <a:cubicBezTo>
                    <a:pt x="445" y="2826"/>
                    <a:pt x="659" y="2948"/>
                    <a:pt x="830" y="3046"/>
                  </a:cubicBezTo>
                  <a:cubicBezTo>
                    <a:pt x="946" y="3106"/>
                    <a:pt x="1058" y="3179"/>
                    <a:pt x="1163" y="3256"/>
                  </a:cubicBezTo>
                  <a:cubicBezTo>
                    <a:pt x="1373" y="3428"/>
                    <a:pt x="1219" y="3725"/>
                    <a:pt x="1110" y="3943"/>
                  </a:cubicBezTo>
                  <a:cubicBezTo>
                    <a:pt x="1072" y="4016"/>
                    <a:pt x="1023" y="4118"/>
                    <a:pt x="1023" y="4149"/>
                  </a:cubicBezTo>
                  <a:cubicBezTo>
                    <a:pt x="1040" y="4172"/>
                    <a:pt x="1121" y="4216"/>
                    <a:pt x="1257" y="4216"/>
                  </a:cubicBezTo>
                  <a:cubicBezTo>
                    <a:pt x="1310" y="4216"/>
                    <a:pt x="1372" y="4209"/>
                    <a:pt x="1443" y="4191"/>
                  </a:cubicBezTo>
                  <a:cubicBezTo>
                    <a:pt x="1579" y="4153"/>
                    <a:pt x="1691" y="3929"/>
                    <a:pt x="1789" y="3729"/>
                  </a:cubicBezTo>
                  <a:cubicBezTo>
                    <a:pt x="1863" y="3578"/>
                    <a:pt x="1936" y="3431"/>
                    <a:pt x="2024" y="3354"/>
                  </a:cubicBezTo>
                  <a:cubicBezTo>
                    <a:pt x="2111" y="3277"/>
                    <a:pt x="2118" y="3165"/>
                    <a:pt x="2125" y="3050"/>
                  </a:cubicBezTo>
                  <a:cubicBezTo>
                    <a:pt x="2129" y="2962"/>
                    <a:pt x="2132" y="2868"/>
                    <a:pt x="2185" y="2794"/>
                  </a:cubicBezTo>
                  <a:cubicBezTo>
                    <a:pt x="2294" y="2647"/>
                    <a:pt x="2441" y="2647"/>
                    <a:pt x="2570" y="2647"/>
                  </a:cubicBezTo>
                  <a:lnTo>
                    <a:pt x="2598" y="2647"/>
                  </a:lnTo>
                  <a:cubicBezTo>
                    <a:pt x="2616" y="2616"/>
                    <a:pt x="2630" y="2584"/>
                    <a:pt x="2633" y="2549"/>
                  </a:cubicBezTo>
                  <a:cubicBezTo>
                    <a:pt x="2654" y="2458"/>
                    <a:pt x="2689" y="2322"/>
                    <a:pt x="2829" y="2322"/>
                  </a:cubicBezTo>
                  <a:cubicBezTo>
                    <a:pt x="2864" y="2322"/>
                    <a:pt x="2875" y="2315"/>
                    <a:pt x="2889" y="2171"/>
                  </a:cubicBezTo>
                  <a:cubicBezTo>
                    <a:pt x="2896" y="2070"/>
                    <a:pt x="2917" y="1972"/>
                    <a:pt x="2952" y="1877"/>
                  </a:cubicBezTo>
                  <a:cubicBezTo>
                    <a:pt x="2966" y="1835"/>
                    <a:pt x="2955" y="1828"/>
                    <a:pt x="2945" y="1821"/>
                  </a:cubicBezTo>
                  <a:cubicBezTo>
                    <a:pt x="2928" y="1813"/>
                    <a:pt x="2904" y="1809"/>
                    <a:pt x="2876" y="1809"/>
                  </a:cubicBezTo>
                  <a:cubicBezTo>
                    <a:pt x="2763" y="1809"/>
                    <a:pt x="2586" y="1873"/>
                    <a:pt x="2535" y="1958"/>
                  </a:cubicBezTo>
                  <a:cubicBezTo>
                    <a:pt x="2488" y="2034"/>
                    <a:pt x="2427" y="2059"/>
                    <a:pt x="2362" y="2059"/>
                  </a:cubicBezTo>
                  <a:cubicBezTo>
                    <a:pt x="2291" y="2059"/>
                    <a:pt x="2216" y="2029"/>
                    <a:pt x="2153" y="2003"/>
                  </a:cubicBezTo>
                  <a:cubicBezTo>
                    <a:pt x="2087" y="1968"/>
                    <a:pt x="2017" y="1951"/>
                    <a:pt x="1943" y="1944"/>
                  </a:cubicBezTo>
                  <a:cubicBezTo>
                    <a:pt x="1937" y="1944"/>
                    <a:pt x="1932" y="1944"/>
                    <a:pt x="1926" y="1944"/>
                  </a:cubicBezTo>
                  <a:cubicBezTo>
                    <a:pt x="1713" y="1944"/>
                    <a:pt x="1541" y="1763"/>
                    <a:pt x="1551" y="1548"/>
                  </a:cubicBezTo>
                  <a:cubicBezTo>
                    <a:pt x="1551" y="1425"/>
                    <a:pt x="1527" y="1271"/>
                    <a:pt x="1457" y="1205"/>
                  </a:cubicBezTo>
                  <a:cubicBezTo>
                    <a:pt x="1438" y="1187"/>
                    <a:pt x="1415" y="1176"/>
                    <a:pt x="1388" y="1176"/>
                  </a:cubicBezTo>
                  <a:cubicBezTo>
                    <a:pt x="1384" y="1176"/>
                    <a:pt x="1380" y="1176"/>
                    <a:pt x="1376" y="1177"/>
                  </a:cubicBezTo>
                  <a:lnTo>
                    <a:pt x="1369" y="1177"/>
                  </a:lnTo>
                  <a:cubicBezTo>
                    <a:pt x="1376" y="1191"/>
                    <a:pt x="1387" y="1212"/>
                    <a:pt x="1394" y="1226"/>
                  </a:cubicBezTo>
                  <a:cubicBezTo>
                    <a:pt x="1425" y="1289"/>
                    <a:pt x="1471" y="1380"/>
                    <a:pt x="1415" y="1453"/>
                  </a:cubicBezTo>
                  <a:cubicBezTo>
                    <a:pt x="1394" y="1485"/>
                    <a:pt x="1362" y="1502"/>
                    <a:pt x="1327" y="1506"/>
                  </a:cubicBezTo>
                  <a:lnTo>
                    <a:pt x="1324" y="1506"/>
                  </a:lnTo>
                  <a:cubicBezTo>
                    <a:pt x="1268" y="1506"/>
                    <a:pt x="1233" y="1460"/>
                    <a:pt x="1201" y="1425"/>
                  </a:cubicBezTo>
                  <a:cubicBezTo>
                    <a:pt x="1187" y="1408"/>
                    <a:pt x="1159" y="1369"/>
                    <a:pt x="1145" y="1369"/>
                  </a:cubicBezTo>
                  <a:cubicBezTo>
                    <a:pt x="1016" y="1369"/>
                    <a:pt x="872" y="1215"/>
                    <a:pt x="872" y="928"/>
                  </a:cubicBezTo>
                  <a:cubicBezTo>
                    <a:pt x="876" y="858"/>
                    <a:pt x="844" y="792"/>
                    <a:pt x="792" y="743"/>
                  </a:cubicBezTo>
                  <a:cubicBezTo>
                    <a:pt x="711" y="662"/>
                    <a:pt x="666" y="550"/>
                    <a:pt x="669" y="431"/>
                  </a:cubicBezTo>
                  <a:cubicBezTo>
                    <a:pt x="669" y="197"/>
                    <a:pt x="263" y="1"/>
                    <a:pt x="56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235" name="Google Shape;8235;p105"/>
            <p:cNvSpPr/>
            <p:nvPr/>
          </p:nvSpPr>
          <p:spPr>
            <a:xfrm>
              <a:off x="2437868" y="1704617"/>
              <a:ext cx="103542" cy="63855"/>
            </a:xfrm>
            <a:custGeom>
              <a:avLst/>
              <a:gdLst/>
              <a:ahLst/>
              <a:cxnLst/>
              <a:rect l="l" t="t" r="r" b="b"/>
              <a:pathLst>
                <a:path w="7626" h="4703" extrusionOk="0">
                  <a:moveTo>
                    <a:pt x="3221" y="0"/>
                  </a:moveTo>
                  <a:cubicBezTo>
                    <a:pt x="3213" y="0"/>
                    <a:pt x="3206" y="1"/>
                    <a:pt x="3200" y="3"/>
                  </a:cubicBezTo>
                  <a:cubicBezTo>
                    <a:pt x="3141" y="94"/>
                    <a:pt x="3025" y="136"/>
                    <a:pt x="2952" y="143"/>
                  </a:cubicBezTo>
                  <a:lnTo>
                    <a:pt x="2945" y="164"/>
                  </a:lnTo>
                  <a:cubicBezTo>
                    <a:pt x="2922" y="227"/>
                    <a:pt x="2880" y="355"/>
                    <a:pt x="2744" y="355"/>
                  </a:cubicBezTo>
                  <a:cubicBezTo>
                    <a:pt x="2735" y="355"/>
                    <a:pt x="2727" y="354"/>
                    <a:pt x="2717" y="353"/>
                  </a:cubicBezTo>
                  <a:cubicBezTo>
                    <a:pt x="2715" y="353"/>
                    <a:pt x="2712" y="353"/>
                    <a:pt x="2710" y="353"/>
                  </a:cubicBezTo>
                  <a:cubicBezTo>
                    <a:pt x="2647" y="353"/>
                    <a:pt x="2557" y="394"/>
                    <a:pt x="2486" y="458"/>
                  </a:cubicBezTo>
                  <a:cubicBezTo>
                    <a:pt x="2444" y="490"/>
                    <a:pt x="2416" y="532"/>
                    <a:pt x="2402" y="581"/>
                  </a:cubicBezTo>
                  <a:lnTo>
                    <a:pt x="2402" y="602"/>
                  </a:lnTo>
                  <a:cubicBezTo>
                    <a:pt x="2402" y="679"/>
                    <a:pt x="2402" y="784"/>
                    <a:pt x="2332" y="850"/>
                  </a:cubicBezTo>
                  <a:cubicBezTo>
                    <a:pt x="2289" y="888"/>
                    <a:pt x="2231" y="909"/>
                    <a:pt x="2172" y="909"/>
                  </a:cubicBezTo>
                  <a:cubicBezTo>
                    <a:pt x="2160" y="909"/>
                    <a:pt x="2148" y="908"/>
                    <a:pt x="2136" y="906"/>
                  </a:cubicBezTo>
                  <a:lnTo>
                    <a:pt x="2080" y="899"/>
                  </a:lnTo>
                  <a:lnTo>
                    <a:pt x="2063" y="896"/>
                  </a:lnTo>
                  <a:lnTo>
                    <a:pt x="2024" y="892"/>
                  </a:lnTo>
                  <a:lnTo>
                    <a:pt x="2003" y="889"/>
                  </a:lnTo>
                  <a:lnTo>
                    <a:pt x="1972" y="882"/>
                  </a:lnTo>
                  <a:lnTo>
                    <a:pt x="1951" y="878"/>
                  </a:lnTo>
                  <a:lnTo>
                    <a:pt x="1919" y="871"/>
                  </a:lnTo>
                  <a:lnTo>
                    <a:pt x="1902" y="868"/>
                  </a:lnTo>
                  <a:lnTo>
                    <a:pt x="1870" y="861"/>
                  </a:lnTo>
                  <a:lnTo>
                    <a:pt x="1853" y="854"/>
                  </a:lnTo>
                  <a:lnTo>
                    <a:pt x="1825" y="847"/>
                  </a:lnTo>
                  <a:lnTo>
                    <a:pt x="1807" y="840"/>
                  </a:lnTo>
                  <a:lnTo>
                    <a:pt x="1783" y="829"/>
                  </a:lnTo>
                  <a:lnTo>
                    <a:pt x="1765" y="826"/>
                  </a:lnTo>
                  <a:lnTo>
                    <a:pt x="1762" y="826"/>
                  </a:lnTo>
                  <a:cubicBezTo>
                    <a:pt x="1717" y="851"/>
                    <a:pt x="1665" y="867"/>
                    <a:pt x="1612" y="867"/>
                  </a:cubicBezTo>
                  <a:cubicBezTo>
                    <a:pt x="1599" y="867"/>
                    <a:pt x="1586" y="866"/>
                    <a:pt x="1573" y="864"/>
                  </a:cubicBezTo>
                  <a:cubicBezTo>
                    <a:pt x="1513" y="857"/>
                    <a:pt x="1457" y="833"/>
                    <a:pt x="1412" y="794"/>
                  </a:cubicBezTo>
                  <a:cubicBezTo>
                    <a:pt x="1401" y="787"/>
                    <a:pt x="1394" y="777"/>
                    <a:pt x="1384" y="766"/>
                  </a:cubicBezTo>
                  <a:cubicBezTo>
                    <a:pt x="1373" y="759"/>
                    <a:pt x="1366" y="749"/>
                    <a:pt x="1356" y="738"/>
                  </a:cubicBezTo>
                  <a:lnTo>
                    <a:pt x="1352" y="735"/>
                  </a:lnTo>
                  <a:cubicBezTo>
                    <a:pt x="1345" y="724"/>
                    <a:pt x="1335" y="714"/>
                    <a:pt x="1324" y="700"/>
                  </a:cubicBezTo>
                  <a:cubicBezTo>
                    <a:pt x="1124" y="434"/>
                    <a:pt x="844" y="206"/>
                    <a:pt x="708" y="206"/>
                  </a:cubicBezTo>
                  <a:lnTo>
                    <a:pt x="522" y="206"/>
                  </a:lnTo>
                  <a:lnTo>
                    <a:pt x="494" y="210"/>
                  </a:lnTo>
                  <a:lnTo>
                    <a:pt x="477" y="210"/>
                  </a:lnTo>
                  <a:lnTo>
                    <a:pt x="449" y="213"/>
                  </a:lnTo>
                  <a:lnTo>
                    <a:pt x="435" y="213"/>
                  </a:lnTo>
                  <a:lnTo>
                    <a:pt x="400" y="220"/>
                  </a:lnTo>
                  <a:lnTo>
                    <a:pt x="393" y="220"/>
                  </a:lnTo>
                  <a:lnTo>
                    <a:pt x="368" y="224"/>
                  </a:lnTo>
                  <a:lnTo>
                    <a:pt x="354" y="227"/>
                  </a:lnTo>
                  <a:lnTo>
                    <a:pt x="337" y="231"/>
                  </a:lnTo>
                  <a:lnTo>
                    <a:pt x="326" y="234"/>
                  </a:lnTo>
                  <a:lnTo>
                    <a:pt x="312" y="238"/>
                  </a:lnTo>
                  <a:lnTo>
                    <a:pt x="302" y="241"/>
                  </a:lnTo>
                  <a:lnTo>
                    <a:pt x="288" y="248"/>
                  </a:lnTo>
                  <a:lnTo>
                    <a:pt x="281" y="252"/>
                  </a:lnTo>
                  <a:lnTo>
                    <a:pt x="263" y="259"/>
                  </a:lnTo>
                  <a:lnTo>
                    <a:pt x="246" y="269"/>
                  </a:lnTo>
                  <a:lnTo>
                    <a:pt x="242" y="269"/>
                  </a:lnTo>
                  <a:lnTo>
                    <a:pt x="232" y="276"/>
                  </a:lnTo>
                  <a:lnTo>
                    <a:pt x="228" y="280"/>
                  </a:lnTo>
                  <a:lnTo>
                    <a:pt x="225" y="283"/>
                  </a:lnTo>
                  <a:cubicBezTo>
                    <a:pt x="266" y="270"/>
                    <a:pt x="312" y="263"/>
                    <a:pt x="357" y="263"/>
                  </a:cubicBezTo>
                  <a:cubicBezTo>
                    <a:pt x="372" y="263"/>
                    <a:pt x="388" y="264"/>
                    <a:pt x="403" y="266"/>
                  </a:cubicBezTo>
                  <a:cubicBezTo>
                    <a:pt x="676" y="287"/>
                    <a:pt x="722" y="490"/>
                    <a:pt x="750" y="626"/>
                  </a:cubicBezTo>
                  <a:cubicBezTo>
                    <a:pt x="774" y="731"/>
                    <a:pt x="788" y="763"/>
                    <a:pt x="823" y="766"/>
                  </a:cubicBezTo>
                  <a:cubicBezTo>
                    <a:pt x="974" y="777"/>
                    <a:pt x="1138" y="917"/>
                    <a:pt x="1194" y="1032"/>
                  </a:cubicBezTo>
                  <a:cubicBezTo>
                    <a:pt x="1223" y="1074"/>
                    <a:pt x="1223" y="1130"/>
                    <a:pt x="1194" y="1172"/>
                  </a:cubicBezTo>
                  <a:cubicBezTo>
                    <a:pt x="1171" y="1205"/>
                    <a:pt x="1131" y="1223"/>
                    <a:pt x="1090" y="1223"/>
                  </a:cubicBezTo>
                  <a:cubicBezTo>
                    <a:pt x="1083" y="1223"/>
                    <a:pt x="1076" y="1222"/>
                    <a:pt x="1068" y="1221"/>
                  </a:cubicBezTo>
                  <a:cubicBezTo>
                    <a:pt x="1062" y="1221"/>
                    <a:pt x="1055" y="1220"/>
                    <a:pt x="1048" y="1220"/>
                  </a:cubicBezTo>
                  <a:cubicBezTo>
                    <a:pt x="985" y="1220"/>
                    <a:pt x="921" y="1249"/>
                    <a:pt x="851" y="1277"/>
                  </a:cubicBezTo>
                  <a:cubicBezTo>
                    <a:pt x="777" y="1311"/>
                    <a:pt x="693" y="1346"/>
                    <a:pt x="604" y="1346"/>
                  </a:cubicBezTo>
                  <a:cubicBezTo>
                    <a:pt x="572" y="1346"/>
                    <a:pt x="539" y="1341"/>
                    <a:pt x="505" y="1330"/>
                  </a:cubicBezTo>
                  <a:cubicBezTo>
                    <a:pt x="463" y="1316"/>
                    <a:pt x="421" y="1299"/>
                    <a:pt x="382" y="1285"/>
                  </a:cubicBezTo>
                  <a:cubicBezTo>
                    <a:pt x="304" y="1251"/>
                    <a:pt x="220" y="1218"/>
                    <a:pt x="164" y="1218"/>
                  </a:cubicBezTo>
                  <a:cubicBezTo>
                    <a:pt x="149" y="1218"/>
                    <a:pt x="137" y="1220"/>
                    <a:pt x="127" y="1225"/>
                  </a:cubicBezTo>
                  <a:cubicBezTo>
                    <a:pt x="120" y="1228"/>
                    <a:pt x="99" y="1235"/>
                    <a:pt x="85" y="1285"/>
                  </a:cubicBezTo>
                  <a:lnTo>
                    <a:pt x="78" y="1316"/>
                  </a:lnTo>
                  <a:cubicBezTo>
                    <a:pt x="46" y="1428"/>
                    <a:pt x="1" y="1586"/>
                    <a:pt x="39" y="1635"/>
                  </a:cubicBezTo>
                  <a:cubicBezTo>
                    <a:pt x="53" y="1651"/>
                    <a:pt x="82" y="1657"/>
                    <a:pt x="109" y="1657"/>
                  </a:cubicBezTo>
                  <a:cubicBezTo>
                    <a:pt x="116" y="1657"/>
                    <a:pt x="123" y="1656"/>
                    <a:pt x="130" y="1656"/>
                  </a:cubicBezTo>
                  <a:cubicBezTo>
                    <a:pt x="142" y="1655"/>
                    <a:pt x="153" y="1655"/>
                    <a:pt x="163" y="1655"/>
                  </a:cubicBezTo>
                  <a:cubicBezTo>
                    <a:pt x="271" y="1655"/>
                    <a:pt x="340" y="1686"/>
                    <a:pt x="368" y="1750"/>
                  </a:cubicBezTo>
                  <a:cubicBezTo>
                    <a:pt x="414" y="1852"/>
                    <a:pt x="330" y="1978"/>
                    <a:pt x="256" y="2065"/>
                  </a:cubicBezTo>
                  <a:cubicBezTo>
                    <a:pt x="285" y="2062"/>
                    <a:pt x="317" y="2060"/>
                    <a:pt x="349" y="2060"/>
                  </a:cubicBezTo>
                  <a:cubicBezTo>
                    <a:pt x="435" y="2060"/>
                    <a:pt x="522" y="2080"/>
                    <a:pt x="540" y="2177"/>
                  </a:cubicBezTo>
                  <a:cubicBezTo>
                    <a:pt x="550" y="2219"/>
                    <a:pt x="568" y="2258"/>
                    <a:pt x="596" y="2289"/>
                  </a:cubicBezTo>
                  <a:cubicBezTo>
                    <a:pt x="645" y="2363"/>
                    <a:pt x="701" y="2450"/>
                    <a:pt x="652" y="2643"/>
                  </a:cubicBezTo>
                  <a:cubicBezTo>
                    <a:pt x="620" y="2765"/>
                    <a:pt x="634" y="3003"/>
                    <a:pt x="648" y="3213"/>
                  </a:cubicBezTo>
                  <a:cubicBezTo>
                    <a:pt x="648" y="3241"/>
                    <a:pt x="652" y="3266"/>
                    <a:pt x="652" y="3290"/>
                  </a:cubicBezTo>
                  <a:lnTo>
                    <a:pt x="848" y="3290"/>
                  </a:lnTo>
                  <a:lnTo>
                    <a:pt x="862" y="3287"/>
                  </a:lnTo>
                  <a:lnTo>
                    <a:pt x="876" y="3283"/>
                  </a:lnTo>
                  <a:lnTo>
                    <a:pt x="890" y="3283"/>
                  </a:lnTo>
                  <a:lnTo>
                    <a:pt x="904" y="3280"/>
                  </a:lnTo>
                  <a:lnTo>
                    <a:pt x="914" y="3276"/>
                  </a:lnTo>
                  <a:lnTo>
                    <a:pt x="925" y="3273"/>
                  </a:lnTo>
                  <a:lnTo>
                    <a:pt x="932" y="3273"/>
                  </a:lnTo>
                  <a:lnTo>
                    <a:pt x="942" y="3269"/>
                  </a:lnTo>
                  <a:lnTo>
                    <a:pt x="949" y="3266"/>
                  </a:lnTo>
                  <a:lnTo>
                    <a:pt x="956" y="3262"/>
                  </a:lnTo>
                  <a:lnTo>
                    <a:pt x="960" y="3262"/>
                  </a:lnTo>
                  <a:lnTo>
                    <a:pt x="967" y="3259"/>
                  </a:lnTo>
                  <a:lnTo>
                    <a:pt x="981" y="3259"/>
                  </a:lnTo>
                  <a:cubicBezTo>
                    <a:pt x="1058" y="3150"/>
                    <a:pt x="1338" y="2891"/>
                    <a:pt x="1520" y="2891"/>
                  </a:cubicBezTo>
                  <a:cubicBezTo>
                    <a:pt x="1562" y="2895"/>
                    <a:pt x="1604" y="2898"/>
                    <a:pt x="1646" y="2902"/>
                  </a:cubicBezTo>
                  <a:cubicBezTo>
                    <a:pt x="1686" y="2907"/>
                    <a:pt x="1720" y="2911"/>
                    <a:pt x="1749" y="2911"/>
                  </a:cubicBezTo>
                  <a:cubicBezTo>
                    <a:pt x="1797" y="2911"/>
                    <a:pt x="1831" y="2901"/>
                    <a:pt x="1853" y="2870"/>
                  </a:cubicBezTo>
                  <a:cubicBezTo>
                    <a:pt x="1860" y="2863"/>
                    <a:pt x="1867" y="2856"/>
                    <a:pt x="1874" y="2849"/>
                  </a:cubicBezTo>
                  <a:cubicBezTo>
                    <a:pt x="1923" y="2804"/>
                    <a:pt x="2010" y="2776"/>
                    <a:pt x="2140" y="2772"/>
                  </a:cubicBezTo>
                  <a:cubicBezTo>
                    <a:pt x="2148" y="2772"/>
                    <a:pt x="2157" y="2772"/>
                    <a:pt x="2166" y="2772"/>
                  </a:cubicBezTo>
                  <a:cubicBezTo>
                    <a:pt x="2307" y="2772"/>
                    <a:pt x="2519" y="2799"/>
                    <a:pt x="2588" y="2884"/>
                  </a:cubicBezTo>
                  <a:cubicBezTo>
                    <a:pt x="2654" y="2965"/>
                    <a:pt x="2892" y="3038"/>
                    <a:pt x="2941" y="3038"/>
                  </a:cubicBezTo>
                  <a:cubicBezTo>
                    <a:pt x="2987" y="3042"/>
                    <a:pt x="3029" y="3066"/>
                    <a:pt x="3057" y="3105"/>
                  </a:cubicBezTo>
                  <a:cubicBezTo>
                    <a:pt x="3089" y="3140"/>
                    <a:pt x="3117" y="3169"/>
                    <a:pt x="3175" y="3169"/>
                  </a:cubicBezTo>
                  <a:cubicBezTo>
                    <a:pt x="3181" y="3169"/>
                    <a:pt x="3187" y="3169"/>
                    <a:pt x="3193" y="3168"/>
                  </a:cubicBezTo>
                  <a:cubicBezTo>
                    <a:pt x="3212" y="3166"/>
                    <a:pt x="3232" y="3165"/>
                    <a:pt x="3254" y="3165"/>
                  </a:cubicBezTo>
                  <a:cubicBezTo>
                    <a:pt x="3396" y="3165"/>
                    <a:pt x="3602" y="3205"/>
                    <a:pt x="3687" y="3283"/>
                  </a:cubicBezTo>
                  <a:cubicBezTo>
                    <a:pt x="3715" y="3304"/>
                    <a:pt x="3733" y="3336"/>
                    <a:pt x="3736" y="3371"/>
                  </a:cubicBezTo>
                  <a:lnTo>
                    <a:pt x="3736" y="3382"/>
                  </a:lnTo>
                  <a:cubicBezTo>
                    <a:pt x="3736" y="3438"/>
                    <a:pt x="3817" y="3508"/>
                    <a:pt x="3911" y="3508"/>
                  </a:cubicBezTo>
                  <a:cubicBezTo>
                    <a:pt x="4002" y="3508"/>
                    <a:pt x="4076" y="3599"/>
                    <a:pt x="4142" y="3690"/>
                  </a:cubicBezTo>
                  <a:cubicBezTo>
                    <a:pt x="4181" y="3735"/>
                    <a:pt x="4240" y="3816"/>
                    <a:pt x="4272" y="3816"/>
                  </a:cubicBezTo>
                  <a:cubicBezTo>
                    <a:pt x="4321" y="3812"/>
                    <a:pt x="4370" y="3809"/>
                    <a:pt x="4415" y="3809"/>
                  </a:cubicBezTo>
                  <a:cubicBezTo>
                    <a:pt x="4503" y="3809"/>
                    <a:pt x="4611" y="3816"/>
                    <a:pt x="4674" y="3851"/>
                  </a:cubicBezTo>
                  <a:cubicBezTo>
                    <a:pt x="4681" y="3854"/>
                    <a:pt x="4688" y="3861"/>
                    <a:pt x="4695" y="3865"/>
                  </a:cubicBezTo>
                  <a:cubicBezTo>
                    <a:pt x="4720" y="3886"/>
                    <a:pt x="4734" y="3914"/>
                    <a:pt x="4734" y="3945"/>
                  </a:cubicBezTo>
                  <a:lnTo>
                    <a:pt x="4734" y="3963"/>
                  </a:lnTo>
                  <a:lnTo>
                    <a:pt x="4734" y="3970"/>
                  </a:lnTo>
                  <a:lnTo>
                    <a:pt x="4734" y="3984"/>
                  </a:lnTo>
                  <a:lnTo>
                    <a:pt x="4734" y="3994"/>
                  </a:lnTo>
                  <a:lnTo>
                    <a:pt x="4734" y="4012"/>
                  </a:lnTo>
                  <a:lnTo>
                    <a:pt x="4734" y="4026"/>
                  </a:lnTo>
                  <a:lnTo>
                    <a:pt x="4734" y="4043"/>
                  </a:lnTo>
                  <a:lnTo>
                    <a:pt x="4734" y="4057"/>
                  </a:lnTo>
                  <a:lnTo>
                    <a:pt x="4734" y="4082"/>
                  </a:lnTo>
                  <a:lnTo>
                    <a:pt x="4734" y="4096"/>
                  </a:lnTo>
                  <a:lnTo>
                    <a:pt x="4734" y="4120"/>
                  </a:lnTo>
                  <a:lnTo>
                    <a:pt x="4734" y="4138"/>
                  </a:lnTo>
                  <a:lnTo>
                    <a:pt x="4737" y="4162"/>
                  </a:lnTo>
                  <a:lnTo>
                    <a:pt x="4737" y="4180"/>
                  </a:lnTo>
                  <a:cubicBezTo>
                    <a:pt x="4737" y="4190"/>
                    <a:pt x="4737" y="4201"/>
                    <a:pt x="4741" y="4211"/>
                  </a:cubicBezTo>
                  <a:lnTo>
                    <a:pt x="4741" y="4225"/>
                  </a:lnTo>
                  <a:cubicBezTo>
                    <a:pt x="4741" y="4236"/>
                    <a:pt x="4744" y="4250"/>
                    <a:pt x="4744" y="4264"/>
                  </a:cubicBezTo>
                  <a:lnTo>
                    <a:pt x="4744" y="4271"/>
                  </a:lnTo>
                  <a:cubicBezTo>
                    <a:pt x="4748" y="4285"/>
                    <a:pt x="4748" y="4302"/>
                    <a:pt x="4751" y="4320"/>
                  </a:cubicBezTo>
                  <a:lnTo>
                    <a:pt x="4751" y="4327"/>
                  </a:lnTo>
                  <a:lnTo>
                    <a:pt x="4758" y="4365"/>
                  </a:lnTo>
                  <a:lnTo>
                    <a:pt x="4758" y="4379"/>
                  </a:lnTo>
                  <a:cubicBezTo>
                    <a:pt x="4758" y="4390"/>
                    <a:pt x="4765" y="4400"/>
                    <a:pt x="4765" y="4411"/>
                  </a:cubicBezTo>
                  <a:lnTo>
                    <a:pt x="4769" y="4428"/>
                  </a:lnTo>
                  <a:lnTo>
                    <a:pt x="4776" y="4460"/>
                  </a:lnTo>
                  <a:lnTo>
                    <a:pt x="4779" y="4477"/>
                  </a:lnTo>
                  <a:lnTo>
                    <a:pt x="4783" y="4502"/>
                  </a:lnTo>
                  <a:lnTo>
                    <a:pt x="4790" y="4519"/>
                  </a:lnTo>
                  <a:lnTo>
                    <a:pt x="4793" y="4533"/>
                  </a:lnTo>
                  <a:cubicBezTo>
                    <a:pt x="4814" y="4525"/>
                    <a:pt x="4837" y="4521"/>
                    <a:pt x="4861" y="4521"/>
                  </a:cubicBezTo>
                  <a:cubicBezTo>
                    <a:pt x="4869" y="4521"/>
                    <a:pt x="4877" y="4522"/>
                    <a:pt x="4884" y="4523"/>
                  </a:cubicBezTo>
                  <a:cubicBezTo>
                    <a:pt x="4891" y="4526"/>
                    <a:pt x="4898" y="4526"/>
                    <a:pt x="4905" y="4530"/>
                  </a:cubicBezTo>
                  <a:lnTo>
                    <a:pt x="4909" y="4530"/>
                  </a:lnTo>
                  <a:cubicBezTo>
                    <a:pt x="4916" y="4533"/>
                    <a:pt x="4923" y="4537"/>
                    <a:pt x="4930" y="4540"/>
                  </a:cubicBezTo>
                  <a:lnTo>
                    <a:pt x="4933" y="4540"/>
                  </a:lnTo>
                  <a:cubicBezTo>
                    <a:pt x="4954" y="4544"/>
                    <a:pt x="4975" y="4544"/>
                    <a:pt x="4996" y="4544"/>
                  </a:cubicBezTo>
                  <a:lnTo>
                    <a:pt x="5178" y="4544"/>
                  </a:lnTo>
                  <a:lnTo>
                    <a:pt x="5192" y="4547"/>
                  </a:lnTo>
                  <a:lnTo>
                    <a:pt x="5199" y="4547"/>
                  </a:lnTo>
                  <a:lnTo>
                    <a:pt x="5220" y="4551"/>
                  </a:lnTo>
                  <a:lnTo>
                    <a:pt x="5234" y="4558"/>
                  </a:lnTo>
                  <a:lnTo>
                    <a:pt x="5241" y="4561"/>
                  </a:lnTo>
                  <a:lnTo>
                    <a:pt x="5255" y="4565"/>
                  </a:lnTo>
                  <a:lnTo>
                    <a:pt x="5262" y="4568"/>
                  </a:lnTo>
                  <a:lnTo>
                    <a:pt x="5273" y="4575"/>
                  </a:lnTo>
                  <a:lnTo>
                    <a:pt x="5280" y="4582"/>
                  </a:lnTo>
                  <a:lnTo>
                    <a:pt x="5290" y="4589"/>
                  </a:lnTo>
                  <a:lnTo>
                    <a:pt x="5297" y="4596"/>
                  </a:lnTo>
                  <a:lnTo>
                    <a:pt x="5308" y="4603"/>
                  </a:lnTo>
                  <a:lnTo>
                    <a:pt x="5315" y="4610"/>
                  </a:lnTo>
                  <a:lnTo>
                    <a:pt x="5322" y="4624"/>
                  </a:lnTo>
                  <a:lnTo>
                    <a:pt x="5329" y="4631"/>
                  </a:lnTo>
                  <a:cubicBezTo>
                    <a:pt x="5332" y="4635"/>
                    <a:pt x="5332" y="4638"/>
                    <a:pt x="5336" y="4645"/>
                  </a:cubicBezTo>
                  <a:lnTo>
                    <a:pt x="5339" y="4652"/>
                  </a:lnTo>
                  <a:cubicBezTo>
                    <a:pt x="5343" y="4659"/>
                    <a:pt x="5346" y="4666"/>
                    <a:pt x="5350" y="4677"/>
                  </a:cubicBezTo>
                  <a:cubicBezTo>
                    <a:pt x="5353" y="4690"/>
                    <a:pt x="5386" y="4703"/>
                    <a:pt x="5438" y="4703"/>
                  </a:cubicBezTo>
                  <a:cubicBezTo>
                    <a:pt x="5456" y="4703"/>
                    <a:pt x="5476" y="4701"/>
                    <a:pt x="5497" y="4698"/>
                  </a:cubicBezTo>
                  <a:cubicBezTo>
                    <a:pt x="5578" y="4684"/>
                    <a:pt x="5704" y="4624"/>
                    <a:pt x="5693" y="4526"/>
                  </a:cubicBezTo>
                  <a:cubicBezTo>
                    <a:pt x="5679" y="4348"/>
                    <a:pt x="5907" y="4281"/>
                    <a:pt x="6127" y="4215"/>
                  </a:cubicBezTo>
                  <a:cubicBezTo>
                    <a:pt x="6274" y="4169"/>
                    <a:pt x="6453" y="4117"/>
                    <a:pt x="6474" y="4050"/>
                  </a:cubicBezTo>
                  <a:cubicBezTo>
                    <a:pt x="6481" y="4026"/>
                    <a:pt x="6488" y="3998"/>
                    <a:pt x="6498" y="3970"/>
                  </a:cubicBezTo>
                  <a:cubicBezTo>
                    <a:pt x="6554" y="3767"/>
                    <a:pt x="6621" y="3539"/>
                    <a:pt x="6750" y="3473"/>
                  </a:cubicBezTo>
                  <a:cubicBezTo>
                    <a:pt x="6774" y="3461"/>
                    <a:pt x="6800" y="3454"/>
                    <a:pt x="6826" y="3454"/>
                  </a:cubicBezTo>
                  <a:cubicBezTo>
                    <a:pt x="6846" y="3454"/>
                    <a:pt x="6865" y="3458"/>
                    <a:pt x="6883" y="3466"/>
                  </a:cubicBezTo>
                  <a:cubicBezTo>
                    <a:pt x="6890" y="3468"/>
                    <a:pt x="6897" y="3469"/>
                    <a:pt x="6903" y="3469"/>
                  </a:cubicBezTo>
                  <a:cubicBezTo>
                    <a:pt x="6946" y="3469"/>
                    <a:pt x="6991" y="3423"/>
                    <a:pt x="7051" y="3353"/>
                  </a:cubicBezTo>
                  <a:cubicBezTo>
                    <a:pt x="7116" y="3279"/>
                    <a:pt x="7187" y="3201"/>
                    <a:pt x="7281" y="3201"/>
                  </a:cubicBezTo>
                  <a:cubicBezTo>
                    <a:pt x="7288" y="3201"/>
                    <a:pt x="7296" y="3202"/>
                    <a:pt x="7303" y="3203"/>
                  </a:cubicBezTo>
                  <a:cubicBezTo>
                    <a:pt x="7359" y="3213"/>
                    <a:pt x="7415" y="3231"/>
                    <a:pt x="7468" y="3259"/>
                  </a:cubicBezTo>
                  <a:cubicBezTo>
                    <a:pt x="7517" y="3283"/>
                    <a:pt x="7573" y="3301"/>
                    <a:pt x="7626" y="3304"/>
                  </a:cubicBezTo>
                  <a:lnTo>
                    <a:pt x="7598" y="3049"/>
                  </a:lnTo>
                  <a:cubicBezTo>
                    <a:pt x="7463" y="2985"/>
                    <a:pt x="7268" y="2908"/>
                    <a:pt x="7190" y="2908"/>
                  </a:cubicBezTo>
                  <a:cubicBezTo>
                    <a:pt x="7187" y="2908"/>
                    <a:pt x="7184" y="2909"/>
                    <a:pt x="7181" y="2909"/>
                  </a:cubicBezTo>
                  <a:cubicBezTo>
                    <a:pt x="7174" y="2910"/>
                    <a:pt x="7167" y="2910"/>
                    <a:pt x="7161" y="2910"/>
                  </a:cubicBezTo>
                  <a:cubicBezTo>
                    <a:pt x="7072" y="2910"/>
                    <a:pt x="6980" y="2828"/>
                    <a:pt x="6876" y="2737"/>
                  </a:cubicBezTo>
                  <a:cubicBezTo>
                    <a:pt x="6785" y="2660"/>
                    <a:pt x="6684" y="2569"/>
                    <a:pt x="6586" y="2534"/>
                  </a:cubicBezTo>
                  <a:cubicBezTo>
                    <a:pt x="6463" y="2489"/>
                    <a:pt x="6050" y="2331"/>
                    <a:pt x="5921" y="2135"/>
                  </a:cubicBezTo>
                  <a:cubicBezTo>
                    <a:pt x="5882" y="2076"/>
                    <a:pt x="5756" y="2006"/>
                    <a:pt x="5648" y="1943"/>
                  </a:cubicBezTo>
                  <a:cubicBezTo>
                    <a:pt x="5494" y="1855"/>
                    <a:pt x="5396" y="1796"/>
                    <a:pt x="5364" y="1722"/>
                  </a:cubicBezTo>
                  <a:lnTo>
                    <a:pt x="5360" y="1708"/>
                  </a:lnTo>
                  <a:cubicBezTo>
                    <a:pt x="5301" y="1558"/>
                    <a:pt x="5224" y="1418"/>
                    <a:pt x="5133" y="1285"/>
                  </a:cubicBezTo>
                  <a:cubicBezTo>
                    <a:pt x="5084" y="1221"/>
                    <a:pt x="5049" y="1151"/>
                    <a:pt x="5024" y="1074"/>
                  </a:cubicBezTo>
                  <a:cubicBezTo>
                    <a:pt x="4993" y="1001"/>
                    <a:pt x="4975" y="955"/>
                    <a:pt x="4947" y="952"/>
                  </a:cubicBezTo>
                  <a:cubicBezTo>
                    <a:pt x="4923" y="948"/>
                    <a:pt x="4846" y="948"/>
                    <a:pt x="4765" y="945"/>
                  </a:cubicBezTo>
                  <a:cubicBezTo>
                    <a:pt x="4244" y="931"/>
                    <a:pt x="4083" y="906"/>
                    <a:pt x="4083" y="791"/>
                  </a:cubicBezTo>
                  <a:cubicBezTo>
                    <a:pt x="4083" y="616"/>
                    <a:pt x="4009" y="290"/>
                    <a:pt x="3939" y="273"/>
                  </a:cubicBezTo>
                  <a:lnTo>
                    <a:pt x="3880" y="259"/>
                  </a:lnTo>
                  <a:cubicBezTo>
                    <a:pt x="3736" y="231"/>
                    <a:pt x="3572" y="192"/>
                    <a:pt x="3488" y="108"/>
                  </a:cubicBezTo>
                  <a:cubicBezTo>
                    <a:pt x="3429" y="53"/>
                    <a:pt x="3284" y="0"/>
                    <a:pt x="322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236" name="Google Shape;8236;p105"/>
            <p:cNvSpPr/>
            <p:nvPr/>
          </p:nvSpPr>
          <p:spPr>
            <a:xfrm>
              <a:off x="2461928" y="1715967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237" name="Google Shape;8237;p105"/>
            <p:cNvSpPr/>
            <p:nvPr/>
          </p:nvSpPr>
          <p:spPr>
            <a:xfrm>
              <a:off x="2465159" y="1716823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238" name="Google Shape;8238;p105"/>
            <p:cNvSpPr/>
            <p:nvPr/>
          </p:nvSpPr>
          <p:spPr>
            <a:xfrm>
              <a:off x="2462498" y="1716157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239" name="Google Shape;8239;p105"/>
            <p:cNvSpPr/>
            <p:nvPr/>
          </p:nvSpPr>
          <p:spPr>
            <a:xfrm>
              <a:off x="2463733" y="171653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240" name="Google Shape;8240;p105"/>
            <p:cNvSpPr/>
            <p:nvPr/>
          </p:nvSpPr>
          <p:spPr>
            <a:xfrm>
              <a:off x="2463109" y="1716388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241" name="Google Shape;8241;p105"/>
            <p:cNvSpPr/>
            <p:nvPr/>
          </p:nvSpPr>
          <p:spPr>
            <a:xfrm>
              <a:off x="2464399" y="1716728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242" name="Google Shape;8242;p105"/>
            <p:cNvSpPr/>
            <p:nvPr/>
          </p:nvSpPr>
          <p:spPr>
            <a:xfrm>
              <a:off x="2541071" y="1746150"/>
              <a:ext cx="394" cy="3530"/>
            </a:xfrm>
            <a:custGeom>
              <a:avLst/>
              <a:gdLst/>
              <a:ahLst/>
              <a:cxnLst/>
              <a:rect l="l" t="t" r="r" b="b"/>
              <a:pathLst>
                <a:path w="29" h="260" extrusionOk="0">
                  <a:moveTo>
                    <a:pt x="0" y="0"/>
                  </a:moveTo>
                  <a:lnTo>
                    <a:pt x="28" y="259"/>
                  </a:lnTo>
                  <a:lnTo>
                    <a:pt x="28" y="259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243" name="Google Shape;8243;p105"/>
            <p:cNvSpPr/>
            <p:nvPr/>
          </p:nvSpPr>
          <p:spPr>
            <a:xfrm>
              <a:off x="2465919" y="1716959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244" name="Google Shape;8244;p105"/>
            <p:cNvSpPr/>
            <p:nvPr/>
          </p:nvSpPr>
          <p:spPr>
            <a:xfrm>
              <a:off x="2373470" y="1729138"/>
              <a:ext cx="143134" cy="121505"/>
            </a:xfrm>
            <a:custGeom>
              <a:avLst/>
              <a:gdLst/>
              <a:ahLst/>
              <a:cxnLst/>
              <a:rect l="l" t="t" r="r" b="b"/>
              <a:pathLst>
                <a:path w="10542" h="8949" extrusionOk="0">
                  <a:moveTo>
                    <a:pt x="161" y="0"/>
                  </a:moveTo>
                  <a:cubicBezTo>
                    <a:pt x="147" y="0"/>
                    <a:pt x="137" y="7"/>
                    <a:pt x="137" y="98"/>
                  </a:cubicBezTo>
                  <a:cubicBezTo>
                    <a:pt x="137" y="151"/>
                    <a:pt x="133" y="259"/>
                    <a:pt x="46" y="280"/>
                  </a:cubicBezTo>
                  <a:lnTo>
                    <a:pt x="21" y="280"/>
                  </a:lnTo>
                  <a:cubicBezTo>
                    <a:pt x="0" y="336"/>
                    <a:pt x="49" y="557"/>
                    <a:pt x="95" y="641"/>
                  </a:cubicBezTo>
                  <a:cubicBezTo>
                    <a:pt x="119" y="693"/>
                    <a:pt x="109" y="784"/>
                    <a:pt x="91" y="945"/>
                  </a:cubicBezTo>
                  <a:cubicBezTo>
                    <a:pt x="84" y="994"/>
                    <a:pt x="74" y="1061"/>
                    <a:pt x="70" y="1117"/>
                  </a:cubicBezTo>
                  <a:lnTo>
                    <a:pt x="70" y="1120"/>
                  </a:lnTo>
                  <a:lnTo>
                    <a:pt x="70" y="1131"/>
                  </a:lnTo>
                  <a:lnTo>
                    <a:pt x="70" y="1152"/>
                  </a:lnTo>
                  <a:cubicBezTo>
                    <a:pt x="70" y="1166"/>
                    <a:pt x="70" y="1183"/>
                    <a:pt x="70" y="1197"/>
                  </a:cubicBezTo>
                  <a:cubicBezTo>
                    <a:pt x="130" y="1225"/>
                    <a:pt x="193" y="1309"/>
                    <a:pt x="238" y="1383"/>
                  </a:cubicBezTo>
                  <a:cubicBezTo>
                    <a:pt x="252" y="1407"/>
                    <a:pt x="266" y="1428"/>
                    <a:pt x="277" y="1449"/>
                  </a:cubicBezTo>
                  <a:cubicBezTo>
                    <a:pt x="287" y="1470"/>
                    <a:pt x="298" y="1488"/>
                    <a:pt x="305" y="1505"/>
                  </a:cubicBezTo>
                  <a:cubicBezTo>
                    <a:pt x="315" y="1523"/>
                    <a:pt x="322" y="1537"/>
                    <a:pt x="326" y="1547"/>
                  </a:cubicBezTo>
                  <a:cubicBezTo>
                    <a:pt x="333" y="1562"/>
                    <a:pt x="336" y="1576"/>
                    <a:pt x="340" y="1586"/>
                  </a:cubicBezTo>
                  <a:lnTo>
                    <a:pt x="340" y="1590"/>
                  </a:lnTo>
                  <a:cubicBezTo>
                    <a:pt x="347" y="1600"/>
                    <a:pt x="347" y="1611"/>
                    <a:pt x="350" y="1618"/>
                  </a:cubicBezTo>
                  <a:lnTo>
                    <a:pt x="350" y="1621"/>
                  </a:lnTo>
                  <a:cubicBezTo>
                    <a:pt x="354" y="1632"/>
                    <a:pt x="354" y="1639"/>
                    <a:pt x="354" y="1646"/>
                  </a:cubicBezTo>
                  <a:lnTo>
                    <a:pt x="354" y="1649"/>
                  </a:lnTo>
                  <a:cubicBezTo>
                    <a:pt x="354" y="1653"/>
                    <a:pt x="354" y="1660"/>
                    <a:pt x="354" y="1667"/>
                  </a:cubicBezTo>
                  <a:cubicBezTo>
                    <a:pt x="354" y="1670"/>
                    <a:pt x="354" y="1674"/>
                    <a:pt x="354" y="1681"/>
                  </a:cubicBezTo>
                  <a:cubicBezTo>
                    <a:pt x="354" y="1684"/>
                    <a:pt x="354" y="1684"/>
                    <a:pt x="354" y="1688"/>
                  </a:cubicBezTo>
                  <a:cubicBezTo>
                    <a:pt x="368" y="1719"/>
                    <a:pt x="385" y="1747"/>
                    <a:pt x="403" y="1775"/>
                  </a:cubicBezTo>
                  <a:lnTo>
                    <a:pt x="417" y="1800"/>
                  </a:lnTo>
                  <a:cubicBezTo>
                    <a:pt x="480" y="1894"/>
                    <a:pt x="550" y="2006"/>
                    <a:pt x="550" y="2104"/>
                  </a:cubicBezTo>
                  <a:cubicBezTo>
                    <a:pt x="550" y="2223"/>
                    <a:pt x="718" y="2363"/>
                    <a:pt x="784" y="2363"/>
                  </a:cubicBezTo>
                  <a:cubicBezTo>
                    <a:pt x="872" y="2363"/>
                    <a:pt x="984" y="2398"/>
                    <a:pt x="1040" y="2475"/>
                  </a:cubicBezTo>
                  <a:cubicBezTo>
                    <a:pt x="1075" y="2524"/>
                    <a:pt x="1085" y="2587"/>
                    <a:pt x="1064" y="2643"/>
                  </a:cubicBezTo>
                  <a:cubicBezTo>
                    <a:pt x="1054" y="2692"/>
                    <a:pt x="1054" y="2738"/>
                    <a:pt x="1064" y="2787"/>
                  </a:cubicBezTo>
                  <a:cubicBezTo>
                    <a:pt x="1071" y="2857"/>
                    <a:pt x="1078" y="2927"/>
                    <a:pt x="1036" y="2972"/>
                  </a:cubicBezTo>
                  <a:cubicBezTo>
                    <a:pt x="1012" y="3000"/>
                    <a:pt x="973" y="3014"/>
                    <a:pt x="938" y="3014"/>
                  </a:cubicBezTo>
                  <a:cubicBezTo>
                    <a:pt x="917" y="3025"/>
                    <a:pt x="893" y="3126"/>
                    <a:pt x="879" y="3179"/>
                  </a:cubicBezTo>
                  <a:cubicBezTo>
                    <a:pt x="854" y="3287"/>
                    <a:pt x="830" y="3392"/>
                    <a:pt x="756" y="3434"/>
                  </a:cubicBezTo>
                  <a:cubicBezTo>
                    <a:pt x="753" y="3438"/>
                    <a:pt x="739" y="3462"/>
                    <a:pt x="739" y="3525"/>
                  </a:cubicBezTo>
                  <a:cubicBezTo>
                    <a:pt x="739" y="3659"/>
                    <a:pt x="791" y="3799"/>
                    <a:pt x="819" y="3820"/>
                  </a:cubicBezTo>
                  <a:cubicBezTo>
                    <a:pt x="1085" y="3949"/>
                    <a:pt x="1124" y="4093"/>
                    <a:pt x="1110" y="4187"/>
                  </a:cubicBezTo>
                  <a:cubicBezTo>
                    <a:pt x="1113" y="4201"/>
                    <a:pt x="1117" y="4212"/>
                    <a:pt x="1124" y="4222"/>
                  </a:cubicBezTo>
                  <a:cubicBezTo>
                    <a:pt x="1180" y="4285"/>
                    <a:pt x="1243" y="4338"/>
                    <a:pt x="1316" y="4376"/>
                  </a:cubicBezTo>
                  <a:cubicBezTo>
                    <a:pt x="1407" y="4429"/>
                    <a:pt x="1502" y="4474"/>
                    <a:pt x="1600" y="4506"/>
                  </a:cubicBezTo>
                  <a:cubicBezTo>
                    <a:pt x="1621" y="4513"/>
                    <a:pt x="1638" y="4520"/>
                    <a:pt x="1659" y="4523"/>
                  </a:cubicBezTo>
                  <a:cubicBezTo>
                    <a:pt x="1792" y="4541"/>
                    <a:pt x="1845" y="4660"/>
                    <a:pt x="1891" y="4754"/>
                  </a:cubicBezTo>
                  <a:cubicBezTo>
                    <a:pt x="1908" y="4793"/>
                    <a:pt x="1929" y="4831"/>
                    <a:pt x="1957" y="4866"/>
                  </a:cubicBezTo>
                  <a:cubicBezTo>
                    <a:pt x="2038" y="4947"/>
                    <a:pt x="1996" y="5055"/>
                    <a:pt x="1961" y="5143"/>
                  </a:cubicBezTo>
                  <a:cubicBezTo>
                    <a:pt x="1943" y="5181"/>
                    <a:pt x="1933" y="5223"/>
                    <a:pt x="1933" y="5265"/>
                  </a:cubicBezTo>
                  <a:cubicBezTo>
                    <a:pt x="1947" y="5300"/>
                    <a:pt x="1968" y="5332"/>
                    <a:pt x="1999" y="5360"/>
                  </a:cubicBezTo>
                  <a:cubicBezTo>
                    <a:pt x="2059" y="5426"/>
                    <a:pt x="2143" y="5521"/>
                    <a:pt x="2125" y="5654"/>
                  </a:cubicBezTo>
                  <a:cubicBezTo>
                    <a:pt x="2125" y="5657"/>
                    <a:pt x="2125" y="5664"/>
                    <a:pt x="2125" y="5668"/>
                  </a:cubicBezTo>
                  <a:lnTo>
                    <a:pt x="2125" y="5675"/>
                  </a:lnTo>
                  <a:cubicBezTo>
                    <a:pt x="2125" y="5678"/>
                    <a:pt x="2129" y="5682"/>
                    <a:pt x="2129" y="5685"/>
                  </a:cubicBezTo>
                  <a:lnTo>
                    <a:pt x="2132" y="5692"/>
                  </a:lnTo>
                  <a:cubicBezTo>
                    <a:pt x="2132" y="5696"/>
                    <a:pt x="2136" y="5699"/>
                    <a:pt x="2136" y="5703"/>
                  </a:cubicBezTo>
                  <a:lnTo>
                    <a:pt x="2143" y="5710"/>
                  </a:lnTo>
                  <a:lnTo>
                    <a:pt x="2146" y="5724"/>
                  </a:lnTo>
                  <a:lnTo>
                    <a:pt x="2153" y="5731"/>
                  </a:lnTo>
                  <a:lnTo>
                    <a:pt x="2160" y="5745"/>
                  </a:lnTo>
                  <a:lnTo>
                    <a:pt x="2167" y="5756"/>
                  </a:lnTo>
                  <a:lnTo>
                    <a:pt x="2178" y="5766"/>
                  </a:lnTo>
                  <a:lnTo>
                    <a:pt x="2188" y="5780"/>
                  </a:lnTo>
                  <a:lnTo>
                    <a:pt x="2195" y="5791"/>
                  </a:lnTo>
                  <a:lnTo>
                    <a:pt x="2206" y="5805"/>
                  </a:lnTo>
                  <a:lnTo>
                    <a:pt x="2213" y="5815"/>
                  </a:lnTo>
                  <a:lnTo>
                    <a:pt x="2227" y="5833"/>
                  </a:lnTo>
                  <a:lnTo>
                    <a:pt x="2234" y="5840"/>
                  </a:lnTo>
                  <a:lnTo>
                    <a:pt x="2251" y="5857"/>
                  </a:lnTo>
                  <a:lnTo>
                    <a:pt x="2258" y="5864"/>
                  </a:lnTo>
                  <a:lnTo>
                    <a:pt x="2276" y="5885"/>
                  </a:lnTo>
                  <a:lnTo>
                    <a:pt x="2279" y="5889"/>
                  </a:lnTo>
                  <a:lnTo>
                    <a:pt x="2300" y="5913"/>
                  </a:lnTo>
                  <a:cubicBezTo>
                    <a:pt x="2332" y="5945"/>
                    <a:pt x="2360" y="5976"/>
                    <a:pt x="2388" y="6001"/>
                  </a:cubicBezTo>
                  <a:cubicBezTo>
                    <a:pt x="2423" y="5994"/>
                    <a:pt x="2461" y="5987"/>
                    <a:pt x="2500" y="5987"/>
                  </a:cubicBezTo>
                  <a:cubicBezTo>
                    <a:pt x="2531" y="5987"/>
                    <a:pt x="2563" y="5969"/>
                    <a:pt x="2584" y="5941"/>
                  </a:cubicBezTo>
                  <a:cubicBezTo>
                    <a:pt x="2603" y="5922"/>
                    <a:pt x="2637" y="5889"/>
                    <a:pt x="2686" y="5889"/>
                  </a:cubicBezTo>
                  <a:cubicBezTo>
                    <a:pt x="2716" y="5889"/>
                    <a:pt x="2752" y="5901"/>
                    <a:pt x="2794" y="5938"/>
                  </a:cubicBezTo>
                  <a:cubicBezTo>
                    <a:pt x="2814" y="5954"/>
                    <a:pt x="2837" y="5961"/>
                    <a:pt x="2865" y="5961"/>
                  </a:cubicBezTo>
                  <a:cubicBezTo>
                    <a:pt x="2900" y="5961"/>
                    <a:pt x="2944" y="5950"/>
                    <a:pt x="2997" y="5934"/>
                  </a:cubicBezTo>
                  <a:cubicBezTo>
                    <a:pt x="3039" y="5917"/>
                    <a:pt x="3084" y="5910"/>
                    <a:pt x="3130" y="5903"/>
                  </a:cubicBezTo>
                  <a:cubicBezTo>
                    <a:pt x="3133" y="5902"/>
                    <a:pt x="3136" y="5902"/>
                    <a:pt x="3139" y="5902"/>
                  </a:cubicBezTo>
                  <a:cubicBezTo>
                    <a:pt x="3191" y="5902"/>
                    <a:pt x="3337" y="5952"/>
                    <a:pt x="3749" y="6799"/>
                  </a:cubicBezTo>
                  <a:cubicBezTo>
                    <a:pt x="3788" y="6876"/>
                    <a:pt x="3816" y="6939"/>
                    <a:pt x="3837" y="6991"/>
                  </a:cubicBezTo>
                  <a:cubicBezTo>
                    <a:pt x="3897" y="7135"/>
                    <a:pt x="3925" y="7194"/>
                    <a:pt x="4044" y="7271"/>
                  </a:cubicBezTo>
                  <a:cubicBezTo>
                    <a:pt x="4103" y="7310"/>
                    <a:pt x="4173" y="7334"/>
                    <a:pt x="4243" y="7348"/>
                  </a:cubicBezTo>
                  <a:cubicBezTo>
                    <a:pt x="4422" y="7387"/>
                    <a:pt x="4590" y="7478"/>
                    <a:pt x="4716" y="7611"/>
                  </a:cubicBezTo>
                  <a:cubicBezTo>
                    <a:pt x="4964" y="7870"/>
                    <a:pt x="5636" y="8056"/>
                    <a:pt x="5916" y="8070"/>
                  </a:cubicBezTo>
                  <a:cubicBezTo>
                    <a:pt x="5923" y="8070"/>
                    <a:pt x="5929" y="8070"/>
                    <a:pt x="5935" y="8070"/>
                  </a:cubicBezTo>
                  <a:cubicBezTo>
                    <a:pt x="6040" y="8070"/>
                    <a:pt x="6143" y="8014"/>
                    <a:pt x="6246" y="7958"/>
                  </a:cubicBezTo>
                  <a:cubicBezTo>
                    <a:pt x="6375" y="7891"/>
                    <a:pt x="6515" y="7818"/>
                    <a:pt x="6690" y="7818"/>
                  </a:cubicBezTo>
                  <a:cubicBezTo>
                    <a:pt x="6729" y="7818"/>
                    <a:pt x="6767" y="7821"/>
                    <a:pt x="6809" y="7828"/>
                  </a:cubicBezTo>
                  <a:cubicBezTo>
                    <a:pt x="7093" y="7884"/>
                    <a:pt x="7145" y="8136"/>
                    <a:pt x="7191" y="8339"/>
                  </a:cubicBezTo>
                  <a:cubicBezTo>
                    <a:pt x="7208" y="8434"/>
                    <a:pt x="7229" y="8525"/>
                    <a:pt x="7268" y="8570"/>
                  </a:cubicBezTo>
                  <a:cubicBezTo>
                    <a:pt x="7341" y="8661"/>
                    <a:pt x="8122" y="8763"/>
                    <a:pt x="8539" y="8815"/>
                  </a:cubicBezTo>
                  <a:cubicBezTo>
                    <a:pt x="8826" y="8850"/>
                    <a:pt x="9050" y="8878"/>
                    <a:pt x="9141" y="8906"/>
                  </a:cubicBezTo>
                  <a:cubicBezTo>
                    <a:pt x="9302" y="8934"/>
                    <a:pt x="9463" y="8948"/>
                    <a:pt x="9624" y="8948"/>
                  </a:cubicBezTo>
                  <a:lnTo>
                    <a:pt x="9620" y="8920"/>
                  </a:lnTo>
                  <a:lnTo>
                    <a:pt x="9617" y="8885"/>
                  </a:lnTo>
                  <a:cubicBezTo>
                    <a:pt x="9610" y="8801"/>
                    <a:pt x="9624" y="8717"/>
                    <a:pt x="9652" y="8640"/>
                  </a:cubicBezTo>
                  <a:lnTo>
                    <a:pt x="9652" y="8633"/>
                  </a:lnTo>
                  <a:lnTo>
                    <a:pt x="9655" y="8630"/>
                  </a:lnTo>
                  <a:cubicBezTo>
                    <a:pt x="9718" y="8483"/>
                    <a:pt x="9823" y="8360"/>
                    <a:pt x="9963" y="8280"/>
                  </a:cubicBezTo>
                  <a:cubicBezTo>
                    <a:pt x="9974" y="8273"/>
                    <a:pt x="9988" y="8266"/>
                    <a:pt x="9998" y="8262"/>
                  </a:cubicBezTo>
                  <a:cubicBezTo>
                    <a:pt x="10160" y="8178"/>
                    <a:pt x="10338" y="8126"/>
                    <a:pt x="10517" y="8101"/>
                  </a:cubicBezTo>
                  <a:cubicBezTo>
                    <a:pt x="10527" y="8101"/>
                    <a:pt x="10531" y="8101"/>
                    <a:pt x="10531" y="8087"/>
                  </a:cubicBezTo>
                  <a:cubicBezTo>
                    <a:pt x="10541" y="8007"/>
                    <a:pt x="10450" y="7860"/>
                    <a:pt x="10387" y="7825"/>
                  </a:cubicBezTo>
                  <a:cubicBezTo>
                    <a:pt x="10384" y="7821"/>
                    <a:pt x="10380" y="7818"/>
                    <a:pt x="10377" y="7818"/>
                  </a:cubicBezTo>
                  <a:cubicBezTo>
                    <a:pt x="10282" y="7786"/>
                    <a:pt x="10268" y="7670"/>
                    <a:pt x="10258" y="7551"/>
                  </a:cubicBezTo>
                  <a:cubicBezTo>
                    <a:pt x="10244" y="7415"/>
                    <a:pt x="10226" y="7261"/>
                    <a:pt x="10110" y="7212"/>
                  </a:cubicBezTo>
                  <a:cubicBezTo>
                    <a:pt x="9809" y="7086"/>
                    <a:pt x="9585" y="6893"/>
                    <a:pt x="9515" y="6697"/>
                  </a:cubicBezTo>
                  <a:cubicBezTo>
                    <a:pt x="9470" y="6659"/>
                    <a:pt x="9389" y="6582"/>
                    <a:pt x="9316" y="6512"/>
                  </a:cubicBezTo>
                  <a:cubicBezTo>
                    <a:pt x="9284" y="6480"/>
                    <a:pt x="9253" y="6452"/>
                    <a:pt x="9228" y="6424"/>
                  </a:cubicBezTo>
                  <a:lnTo>
                    <a:pt x="9130" y="6337"/>
                  </a:lnTo>
                  <a:lnTo>
                    <a:pt x="9151" y="6337"/>
                  </a:lnTo>
                  <a:lnTo>
                    <a:pt x="9144" y="6319"/>
                  </a:lnTo>
                  <a:lnTo>
                    <a:pt x="9137" y="6309"/>
                  </a:lnTo>
                  <a:cubicBezTo>
                    <a:pt x="9134" y="6302"/>
                    <a:pt x="9130" y="6295"/>
                    <a:pt x="9130" y="6288"/>
                  </a:cubicBezTo>
                  <a:lnTo>
                    <a:pt x="9127" y="6277"/>
                  </a:lnTo>
                  <a:cubicBezTo>
                    <a:pt x="9123" y="6267"/>
                    <a:pt x="9123" y="6260"/>
                    <a:pt x="9123" y="6253"/>
                  </a:cubicBezTo>
                  <a:lnTo>
                    <a:pt x="9123" y="6246"/>
                  </a:lnTo>
                  <a:cubicBezTo>
                    <a:pt x="9120" y="6235"/>
                    <a:pt x="9120" y="6225"/>
                    <a:pt x="9123" y="6214"/>
                  </a:cubicBezTo>
                  <a:cubicBezTo>
                    <a:pt x="9130" y="6158"/>
                    <a:pt x="9190" y="6095"/>
                    <a:pt x="9298" y="5990"/>
                  </a:cubicBezTo>
                  <a:lnTo>
                    <a:pt x="9351" y="5941"/>
                  </a:lnTo>
                  <a:cubicBezTo>
                    <a:pt x="9491" y="5805"/>
                    <a:pt x="9729" y="5577"/>
                    <a:pt x="9690" y="5468"/>
                  </a:cubicBezTo>
                  <a:cubicBezTo>
                    <a:pt x="9652" y="5360"/>
                    <a:pt x="9491" y="5321"/>
                    <a:pt x="9365" y="5293"/>
                  </a:cubicBezTo>
                  <a:cubicBezTo>
                    <a:pt x="9263" y="5272"/>
                    <a:pt x="9183" y="5255"/>
                    <a:pt x="9155" y="5195"/>
                  </a:cubicBezTo>
                  <a:cubicBezTo>
                    <a:pt x="9130" y="5146"/>
                    <a:pt x="9130" y="5080"/>
                    <a:pt x="9130" y="4985"/>
                  </a:cubicBezTo>
                  <a:cubicBezTo>
                    <a:pt x="9130" y="4859"/>
                    <a:pt x="9130" y="4698"/>
                    <a:pt x="9067" y="4565"/>
                  </a:cubicBezTo>
                  <a:cubicBezTo>
                    <a:pt x="8997" y="4418"/>
                    <a:pt x="9032" y="4278"/>
                    <a:pt x="9060" y="4166"/>
                  </a:cubicBezTo>
                  <a:cubicBezTo>
                    <a:pt x="9078" y="4093"/>
                    <a:pt x="9095" y="4026"/>
                    <a:pt x="9071" y="3991"/>
                  </a:cubicBezTo>
                  <a:cubicBezTo>
                    <a:pt x="8983" y="3858"/>
                    <a:pt x="9057" y="3666"/>
                    <a:pt x="9106" y="3532"/>
                  </a:cubicBezTo>
                  <a:cubicBezTo>
                    <a:pt x="9116" y="3504"/>
                    <a:pt x="9123" y="3480"/>
                    <a:pt x="9127" y="3462"/>
                  </a:cubicBezTo>
                  <a:cubicBezTo>
                    <a:pt x="9144" y="3413"/>
                    <a:pt x="9176" y="3368"/>
                    <a:pt x="9211" y="3333"/>
                  </a:cubicBezTo>
                  <a:cubicBezTo>
                    <a:pt x="9277" y="3256"/>
                    <a:pt x="9354" y="3168"/>
                    <a:pt x="9344" y="3053"/>
                  </a:cubicBezTo>
                  <a:cubicBezTo>
                    <a:pt x="9340" y="3032"/>
                    <a:pt x="9340" y="3007"/>
                    <a:pt x="9344" y="2986"/>
                  </a:cubicBezTo>
                  <a:cubicBezTo>
                    <a:pt x="9344" y="2976"/>
                    <a:pt x="9344" y="2969"/>
                    <a:pt x="9347" y="2958"/>
                  </a:cubicBezTo>
                  <a:cubicBezTo>
                    <a:pt x="9347" y="2951"/>
                    <a:pt x="9351" y="2941"/>
                    <a:pt x="9351" y="2930"/>
                  </a:cubicBezTo>
                  <a:cubicBezTo>
                    <a:pt x="9354" y="2920"/>
                    <a:pt x="9351" y="2923"/>
                    <a:pt x="9354" y="2920"/>
                  </a:cubicBezTo>
                  <a:cubicBezTo>
                    <a:pt x="9358" y="2906"/>
                    <a:pt x="9361" y="2895"/>
                    <a:pt x="9368" y="2881"/>
                  </a:cubicBezTo>
                  <a:cubicBezTo>
                    <a:pt x="9386" y="2839"/>
                    <a:pt x="9414" y="2801"/>
                    <a:pt x="9452" y="2769"/>
                  </a:cubicBezTo>
                  <a:cubicBezTo>
                    <a:pt x="9449" y="2762"/>
                    <a:pt x="9449" y="2752"/>
                    <a:pt x="9445" y="2741"/>
                  </a:cubicBezTo>
                  <a:lnTo>
                    <a:pt x="9442" y="2727"/>
                  </a:lnTo>
                  <a:cubicBezTo>
                    <a:pt x="9438" y="2713"/>
                    <a:pt x="9435" y="2699"/>
                    <a:pt x="9431" y="2682"/>
                  </a:cubicBezTo>
                  <a:lnTo>
                    <a:pt x="9428" y="2668"/>
                  </a:lnTo>
                  <a:cubicBezTo>
                    <a:pt x="9424" y="2657"/>
                    <a:pt x="9421" y="2647"/>
                    <a:pt x="9421" y="2633"/>
                  </a:cubicBezTo>
                  <a:lnTo>
                    <a:pt x="9417" y="2615"/>
                  </a:lnTo>
                  <a:lnTo>
                    <a:pt x="9410" y="2587"/>
                  </a:lnTo>
                  <a:lnTo>
                    <a:pt x="9407" y="2563"/>
                  </a:lnTo>
                  <a:lnTo>
                    <a:pt x="9403" y="2538"/>
                  </a:lnTo>
                  <a:lnTo>
                    <a:pt x="9400" y="2514"/>
                  </a:lnTo>
                  <a:lnTo>
                    <a:pt x="9396" y="2489"/>
                  </a:lnTo>
                  <a:lnTo>
                    <a:pt x="9393" y="2465"/>
                  </a:lnTo>
                  <a:lnTo>
                    <a:pt x="9389" y="2440"/>
                  </a:lnTo>
                  <a:lnTo>
                    <a:pt x="9386" y="2416"/>
                  </a:lnTo>
                  <a:lnTo>
                    <a:pt x="9386" y="2395"/>
                  </a:lnTo>
                  <a:lnTo>
                    <a:pt x="9382" y="2370"/>
                  </a:lnTo>
                  <a:lnTo>
                    <a:pt x="9382" y="2349"/>
                  </a:lnTo>
                  <a:lnTo>
                    <a:pt x="9382" y="2328"/>
                  </a:lnTo>
                  <a:lnTo>
                    <a:pt x="9382" y="2307"/>
                  </a:lnTo>
                  <a:lnTo>
                    <a:pt x="9382" y="2286"/>
                  </a:lnTo>
                  <a:lnTo>
                    <a:pt x="9382" y="2269"/>
                  </a:lnTo>
                  <a:lnTo>
                    <a:pt x="9382" y="2248"/>
                  </a:lnTo>
                  <a:lnTo>
                    <a:pt x="9382" y="2234"/>
                  </a:lnTo>
                  <a:lnTo>
                    <a:pt x="9382" y="2216"/>
                  </a:lnTo>
                  <a:lnTo>
                    <a:pt x="9382" y="2202"/>
                  </a:lnTo>
                  <a:lnTo>
                    <a:pt x="9382" y="2188"/>
                  </a:lnTo>
                  <a:lnTo>
                    <a:pt x="9382" y="2178"/>
                  </a:lnTo>
                  <a:lnTo>
                    <a:pt x="9382" y="2167"/>
                  </a:lnTo>
                  <a:lnTo>
                    <a:pt x="9382" y="2146"/>
                  </a:lnTo>
                  <a:cubicBezTo>
                    <a:pt x="9355" y="2133"/>
                    <a:pt x="9287" y="2125"/>
                    <a:pt x="9207" y="2125"/>
                  </a:cubicBezTo>
                  <a:cubicBezTo>
                    <a:pt x="9162" y="2125"/>
                    <a:pt x="9114" y="2127"/>
                    <a:pt x="9067" y="2132"/>
                  </a:cubicBezTo>
                  <a:cubicBezTo>
                    <a:pt x="9060" y="2133"/>
                    <a:pt x="9054" y="2133"/>
                    <a:pt x="9047" y="2133"/>
                  </a:cubicBezTo>
                  <a:cubicBezTo>
                    <a:pt x="8953" y="2133"/>
                    <a:pt x="8884" y="2042"/>
                    <a:pt x="8819" y="1954"/>
                  </a:cubicBezTo>
                  <a:cubicBezTo>
                    <a:pt x="8777" y="1905"/>
                    <a:pt x="8717" y="1824"/>
                    <a:pt x="8686" y="1824"/>
                  </a:cubicBezTo>
                  <a:cubicBezTo>
                    <a:pt x="8528" y="1824"/>
                    <a:pt x="8381" y="1705"/>
                    <a:pt x="8381" y="1572"/>
                  </a:cubicBezTo>
                  <a:cubicBezTo>
                    <a:pt x="8353" y="1534"/>
                    <a:pt x="8175" y="1482"/>
                    <a:pt x="8030" y="1482"/>
                  </a:cubicBezTo>
                  <a:cubicBezTo>
                    <a:pt x="8013" y="1482"/>
                    <a:pt x="7997" y="1483"/>
                    <a:pt x="7982" y="1484"/>
                  </a:cubicBezTo>
                  <a:cubicBezTo>
                    <a:pt x="7972" y="1486"/>
                    <a:pt x="7961" y="1486"/>
                    <a:pt x="7951" y="1486"/>
                  </a:cubicBezTo>
                  <a:cubicBezTo>
                    <a:pt x="7868" y="1486"/>
                    <a:pt x="7790" y="1448"/>
                    <a:pt x="7737" y="1383"/>
                  </a:cubicBezTo>
                  <a:cubicBezTo>
                    <a:pt x="7730" y="1372"/>
                    <a:pt x="7719" y="1365"/>
                    <a:pt x="7712" y="1358"/>
                  </a:cubicBezTo>
                  <a:cubicBezTo>
                    <a:pt x="7625" y="1355"/>
                    <a:pt x="7355" y="1271"/>
                    <a:pt x="7264" y="1155"/>
                  </a:cubicBezTo>
                  <a:cubicBezTo>
                    <a:pt x="7242" y="1129"/>
                    <a:pt x="7111" y="1092"/>
                    <a:pt x="6956" y="1092"/>
                  </a:cubicBezTo>
                  <a:cubicBezTo>
                    <a:pt x="6943" y="1092"/>
                    <a:pt x="6931" y="1092"/>
                    <a:pt x="6918" y="1092"/>
                  </a:cubicBezTo>
                  <a:cubicBezTo>
                    <a:pt x="6806" y="1096"/>
                    <a:pt x="6746" y="1120"/>
                    <a:pt x="6736" y="1134"/>
                  </a:cubicBezTo>
                  <a:cubicBezTo>
                    <a:pt x="6682" y="1212"/>
                    <a:pt x="6604" y="1231"/>
                    <a:pt x="6524" y="1231"/>
                  </a:cubicBezTo>
                  <a:cubicBezTo>
                    <a:pt x="6484" y="1231"/>
                    <a:pt x="6445" y="1227"/>
                    <a:pt x="6407" y="1222"/>
                  </a:cubicBezTo>
                  <a:cubicBezTo>
                    <a:pt x="6368" y="1215"/>
                    <a:pt x="6333" y="1211"/>
                    <a:pt x="6295" y="1211"/>
                  </a:cubicBezTo>
                  <a:cubicBezTo>
                    <a:pt x="6186" y="1211"/>
                    <a:pt x="5948" y="1407"/>
                    <a:pt x="5864" y="1523"/>
                  </a:cubicBezTo>
                  <a:lnTo>
                    <a:pt x="5853" y="1533"/>
                  </a:lnTo>
                  <a:lnTo>
                    <a:pt x="5853" y="1537"/>
                  </a:lnTo>
                  <a:lnTo>
                    <a:pt x="5846" y="1544"/>
                  </a:lnTo>
                  <a:lnTo>
                    <a:pt x="5843" y="1547"/>
                  </a:lnTo>
                  <a:lnTo>
                    <a:pt x="5836" y="1551"/>
                  </a:lnTo>
                  <a:lnTo>
                    <a:pt x="5829" y="1555"/>
                  </a:lnTo>
                  <a:lnTo>
                    <a:pt x="5822" y="1562"/>
                  </a:lnTo>
                  <a:lnTo>
                    <a:pt x="5818" y="1565"/>
                  </a:lnTo>
                  <a:lnTo>
                    <a:pt x="5808" y="1572"/>
                  </a:lnTo>
                  <a:lnTo>
                    <a:pt x="5801" y="1576"/>
                  </a:lnTo>
                  <a:lnTo>
                    <a:pt x="5790" y="1579"/>
                  </a:lnTo>
                  <a:lnTo>
                    <a:pt x="5780" y="1583"/>
                  </a:lnTo>
                  <a:lnTo>
                    <a:pt x="5769" y="1590"/>
                  </a:lnTo>
                  <a:lnTo>
                    <a:pt x="5759" y="1593"/>
                  </a:lnTo>
                  <a:lnTo>
                    <a:pt x="5745" y="1597"/>
                  </a:lnTo>
                  <a:lnTo>
                    <a:pt x="5731" y="1600"/>
                  </a:lnTo>
                  <a:lnTo>
                    <a:pt x="5717" y="1604"/>
                  </a:lnTo>
                  <a:lnTo>
                    <a:pt x="5703" y="1607"/>
                  </a:lnTo>
                  <a:lnTo>
                    <a:pt x="5685" y="1611"/>
                  </a:lnTo>
                  <a:lnTo>
                    <a:pt x="5668" y="1614"/>
                  </a:lnTo>
                  <a:lnTo>
                    <a:pt x="5647" y="1618"/>
                  </a:lnTo>
                  <a:lnTo>
                    <a:pt x="5629" y="1621"/>
                  </a:lnTo>
                  <a:lnTo>
                    <a:pt x="5605" y="1625"/>
                  </a:lnTo>
                  <a:lnTo>
                    <a:pt x="5587" y="1625"/>
                  </a:lnTo>
                  <a:lnTo>
                    <a:pt x="5559" y="1628"/>
                  </a:lnTo>
                  <a:lnTo>
                    <a:pt x="5486" y="1628"/>
                  </a:lnTo>
                  <a:lnTo>
                    <a:pt x="5430" y="1632"/>
                  </a:lnTo>
                  <a:lnTo>
                    <a:pt x="5426" y="1632"/>
                  </a:lnTo>
                  <a:cubicBezTo>
                    <a:pt x="5430" y="1782"/>
                    <a:pt x="5423" y="1849"/>
                    <a:pt x="5395" y="1891"/>
                  </a:cubicBezTo>
                  <a:cubicBezTo>
                    <a:pt x="5276" y="2066"/>
                    <a:pt x="4534" y="2164"/>
                    <a:pt x="4163" y="2178"/>
                  </a:cubicBezTo>
                  <a:cubicBezTo>
                    <a:pt x="4155" y="2178"/>
                    <a:pt x="4147" y="2178"/>
                    <a:pt x="4140" y="2178"/>
                  </a:cubicBezTo>
                  <a:cubicBezTo>
                    <a:pt x="3891" y="2178"/>
                    <a:pt x="3749" y="2012"/>
                    <a:pt x="3623" y="1866"/>
                  </a:cubicBezTo>
                  <a:cubicBezTo>
                    <a:pt x="3497" y="1716"/>
                    <a:pt x="3378" y="1579"/>
                    <a:pt x="3158" y="1579"/>
                  </a:cubicBezTo>
                  <a:cubicBezTo>
                    <a:pt x="2762" y="1579"/>
                    <a:pt x="2475" y="1243"/>
                    <a:pt x="2433" y="914"/>
                  </a:cubicBezTo>
                  <a:lnTo>
                    <a:pt x="2419" y="907"/>
                  </a:lnTo>
                  <a:lnTo>
                    <a:pt x="2409" y="903"/>
                  </a:lnTo>
                  <a:lnTo>
                    <a:pt x="2388" y="893"/>
                  </a:lnTo>
                  <a:lnTo>
                    <a:pt x="2377" y="889"/>
                  </a:lnTo>
                  <a:lnTo>
                    <a:pt x="2353" y="875"/>
                  </a:lnTo>
                  <a:lnTo>
                    <a:pt x="2346" y="875"/>
                  </a:lnTo>
                  <a:cubicBezTo>
                    <a:pt x="2325" y="865"/>
                    <a:pt x="2304" y="854"/>
                    <a:pt x="2283" y="840"/>
                  </a:cubicBezTo>
                  <a:lnTo>
                    <a:pt x="2276" y="837"/>
                  </a:lnTo>
                  <a:lnTo>
                    <a:pt x="2251" y="823"/>
                  </a:lnTo>
                  <a:lnTo>
                    <a:pt x="2241" y="816"/>
                  </a:lnTo>
                  <a:lnTo>
                    <a:pt x="2220" y="805"/>
                  </a:lnTo>
                  <a:lnTo>
                    <a:pt x="2209" y="798"/>
                  </a:lnTo>
                  <a:lnTo>
                    <a:pt x="2192" y="784"/>
                  </a:lnTo>
                  <a:lnTo>
                    <a:pt x="2181" y="777"/>
                  </a:lnTo>
                  <a:lnTo>
                    <a:pt x="2164" y="767"/>
                  </a:lnTo>
                  <a:lnTo>
                    <a:pt x="2153" y="756"/>
                  </a:lnTo>
                  <a:lnTo>
                    <a:pt x="2136" y="746"/>
                  </a:lnTo>
                  <a:lnTo>
                    <a:pt x="2129" y="739"/>
                  </a:lnTo>
                  <a:lnTo>
                    <a:pt x="2115" y="725"/>
                  </a:lnTo>
                  <a:lnTo>
                    <a:pt x="2104" y="718"/>
                  </a:lnTo>
                  <a:lnTo>
                    <a:pt x="2090" y="704"/>
                  </a:lnTo>
                  <a:lnTo>
                    <a:pt x="2083" y="697"/>
                  </a:lnTo>
                  <a:lnTo>
                    <a:pt x="2073" y="683"/>
                  </a:lnTo>
                  <a:lnTo>
                    <a:pt x="2066" y="676"/>
                  </a:lnTo>
                  <a:cubicBezTo>
                    <a:pt x="2062" y="672"/>
                    <a:pt x="2059" y="665"/>
                    <a:pt x="2059" y="662"/>
                  </a:cubicBezTo>
                  <a:lnTo>
                    <a:pt x="2052" y="655"/>
                  </a:lnTo>
                  <a:cubicBezTo>
                    <a:pt x="2048" y="651"/>
                    <a:pt x="2045" y="644"/>
                    <a:pt x="2045" y="637"/>
                  </a:cubicBezTo>
                  <a:cubicBezTo>
                    <a:pt x="2031" y="609"/>
                    <a:pt x="2031" y="581"/>
                    <a:pt x="2045" y="553"/>
                  </a:cubicBezTo>
                  <a:cubicBezTo>
                    <a:pt x="2076" y="483"/>
                    <a:pt x="2125" y="189"/>
                    <a:pt x="2073" y="133"/>
                  </a:cubicBezTo>
                  <a:cubicBezTo>
                    <a:pt x="2071" y="132"/>
                    <a:pt x="2068" y="132"/>
                    <a:pt x="2064" y="132"/>
                  </a:cubicBezTo>
                  <a:cubicBezTo>
                    <a:pt x="2054" y="132"/>
                    <a:pt x="2037" y="136"/>
                    <a:pt x="2024" y="144"/>
                  </a:cubicBezTo>
                  <a:cubicBezTo>
                    <a:pt x="1943" y="189"/>
                    <a:pt x="1870" y="238"/>
                    <a:pt x="1799" y="291"/>
                  </a:cubicBezTo>
                  <a:cubicBezTo>
                    <a:pt x="1684" y="378"/>
                    <a:pt x="1558" y="455"/>
                    <a:pt x="1432" y="522"/>
                  </a:cubicBezTo>
                  <a:lnTo>
                    <a:pt x="1407" y="532"/>
                  </a:lnTo>
                  <a:cubicBezTo>
                    <a:pt x="1379" y="546"/>
                    <a:pt x="1351" y="560"/>
                    <a:pt x="1320" y="571"/>
                  </a:cubicBezTo>
                  <a:lnTo>
                    <a:pt x="1309" y="574"/>
                  </a:lnTo>
                  <a:cubicBezTo>
                    <a:pt x="1225" y="606"/>
                    <a:pt x="1134" y="627"/>
                    <a:pt x="1043" y="630"/>
                  </a:cubicBezTo>
                  <a:lnTo>
                    <a:pt x="1033" y="630"/>
                  </a:lnTo>
                  <a:cubicBezTo>
                    <a:pt x="1019" y="632"/>
                    <a:pt x="1004" y="633"/>
                    <a:pt x="989" y="633"/>
                  </a:cubicBezTo>
                  <a:cubicBezTo>
                    <a:pt x="973" y="633"/>
                    <a:pt x="958" y="632"/>
                    <a:pt x="942" y="630"/>
                  </a:cubicBezTo>
                  <a:lnTo>
                    <a:pt x="910" y="630"/>
                  </a:lnTo>
                  <a:lnTo>
                    <a:pt x="882" y="627"/>
                  </a:lnTo>
                  <a:lnTo>
                    <a:pt x="795" y="613"/>
                  </a:lnTo>
                  <a:cubicBezTo>
                    <a:pt x="637" y="588"/>
                    <a:pt x="567" y="557"/>
                    <a:pt x="557" y="487"/>
                  </a:cubicBezTo>
                  <a:cubicBezTo>
                    <a:pt x="553" y="473"/>
                    <a:pt x="553" y="462"/>
                    <a:pt x="557" y="448"/>
                  </a:cubicBezTo>
                  <a:cubicBezTo>
                    <a:pt x="557" y="445"/>
                    <a:pt x="557" y="441"/>
                    <a:pt x="557" y="438"/>
                  </a:cubicBezTo>
                  <a:cubicBezTo>
                    <a:pt x="539" y="424"/>
                    <a:pt x="518" y="413"/>
                    <a:pt x="497" y="406"/>
                  </a:cubicBezTo>
                  <a:cubicBezTo>
                    <a:pt x="410" y="368"/>
                    <a:pt x="343" y="291"/>
                    <a:pt x="319" y="196"/>
                  </a:cubicBezTo>
                  <a:lnTo>
                    <a:pt x="315" y="189"/>
                  </a:lnTo>
                  <a:cubicBezTo>
                    <a:pt x="312" y="172"/>
                    <a:pt x="305" y="154"/>
                    <a:pt x="301" y="137"/>
                  </a:cubicBezTo>
                  <a:cubicBezTo>
                    <a:pt x="298" y="123"/>
                    <a:pt x="291" y="98"/>
                    <a:pt x="284" y="77"/>
                  </a:cubicBezTo>
                  <a:lnTo>
                    <a:pt x="284" y="74"/>
                  </a:lnTo>
                  <a:cubicBezTo>
                    <a:pt x="284" y="70"/>
                    <a:pt x="280" y="67"/>
                    <a:pt x="280" y="63"/>
                  </a:cubicBezTo>
                  <a:lnTo>
                    <a:pt x="277" y="56"/>
                  </a:lnTo>
                  <a:cubicBezTo>
                    <a:pt x="273" y="53"/>
                    <a:pt x="273" y="49"/>
                    <a:pt x="270" y="46"/>
                  </a:cubicBezTo>
                  <a:lnTo>
                    <a:pt x="270" y="42"/>
                  </a:lnTo>
                  <a:cubicBezTo>
                    <a:pt x="266" y="35"/>
                    <a:pt x="263" y="32"/>
                    <a:pt x="256" y="28"/>
                  </a:cubicBezTo>
                  <a:cubicBezTo>
                    <a:pt x="252" y="25"/>
                    <a:pt x="249" y="21"/>
                    <a:pt x="245" y="18"/>
                  </a:cubicBezTo>
                  <a:lnTo>
                    <a:pt x="238" y="14"/>
                  </a:lnTo>
                  <a:lnTo>
                    <a:pt x="228" y="11"/>
                  </a:lnTo>
                  <a:lnTo>
                    <a:pt x="217" y="7"/>
                  </a:lnTo>
                  <a:cubicBezTo>
                    <a:pt x="210" y="4"/>
                    <a:pt x="203" y="4"/>
                    <a:pt x="196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245" name="Google Shape;8245;p105"/>
            <p:cNvSpPr/>
            <p:nvPr/>
          </p:nvSpPr>
          <p:spPr>
            <a:xfrm>
              <a:off x="2377313" y="1749667"/>
              <a:ext cx="299" cy="584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1" y="0"/>
                  </a:moveTo>
                  <a:cubicBezTo>
                    <a:pt x="11" y="14"/>
                    <a:pt x="18" y="32"/>
                    <a:pt x="22" y="43"/>
                  </a:cubicBezTo>
                  <a:cubicBezTo>
                    <a:pt x="18" y="32"/>
                    <a:pt x="11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246" name="Google Shape;8246;p105"/>
            <p:cNvSpPr/>
            <p:nvPr/>
          </p:nvSpPr>
          <p:spPr>
            <a:xfrm>
              <a:off x="2378073" y="1751907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cubicBezTo>
                    <a:pt x="1" y="4"/>
                    <a:pt x="1" y="11"/>
                    <a:pt x="1" y="14"/>
                  </a:cubicBezTo>
                  <a:cubicBezTo>
                    <a:pt x="1" y="11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247" name="Google Shape;8247;p105"/>
            <p:cNvSpPr/>
            <p:nvPr/>
          </p:nvSpPr>
          <p:spPr>
            <a:xfrm>
              <a:off x="2377978" y="1751282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8"/>
                    <a:pt x="4" y="18"/>
                    <a:pt x="4" y="25"/>
                  </a:cubicBezTo>
                  <a:cubicBezTo>
                    <a:pt x="4" y="18"/>
                    <a:pt x="4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248" name="Google Shape;8248;p105"/>
            <p:cNvSpPr/>
            <p:nvPr/>
          </p:nvSpPr>
          <p:spPr>
            <a:xfrm>
              <a:off x="2373755" y="1729233"/>
              <a:ext cx="1629" cy="3761"/>
            </a:xfrm>
            <a:custGeom>
              <a:avLst/>
              <a:gdLst/>
              <a:ahLst/>
              <a:cxnLst/>
              <a:rect l="l" t="t" r="r" b="b"/>
              <a:pathLst>
                <a:path w="120" h="277" extrusionOk="0">
                  <a:moveTo>
                    <a:pt x="105" y="0"/>
                  </a:moveTo>
                  <a:cubicBezTo>
                    <a:pt x="104" y="3"/>
                    <a:pt x="103" y="5"/>
                    <a:pt x="102" y="8"/>
                  </a:cubicBezTo>
                  <a:lnTo>
                    <a:pt x="102" y="8"/>
                  </a:lnTo>
                  <a:cubicBezTo>
                    <a:pt x="106" y="1"/>
                    <a:pt x="112" y="0"/>
                    <a:pt x="119" y="0"/>
                  </a:cubicBezTo>
                  <a:close/>
                  <a:moveTo>
                    <a:pt x="102" y="8"/>
                  </a:moveTo>
                  <a:lnTo>
                    <a:pt x="102" y="8"/>
                  </a:lnTo>
                  <a:cubicBezTo>
                    <a:pt x="99" y="13"/>
                    <a:pt x="96" y="20"/>
                    <a:pt x="94" y="32"/>
                  </a:cubicBezTo>
                  <a:lnTo>
                    <a:pt x="94" y="32"/>
                  </a:lnTo>
                  <a:cubicBezTo>
                    <a:pt x="96" y="24"/>
                    <a:pt x="99" y="16"/>
                    <a:pt x="102" y="8"/>
                  </a:cubicBezTo>
                  <a:close/>
                  <a:moveTo>
                    <a:pt x="94" y="32"/>
                  </a:moveTo>
                  <a:cubicBezTo>
                    <a:pt x="90" y="53"/>
                    <a:pt x="89" y="74"/>
                    <a:pt x="91" y="95"/>
                  </a:cubicBezTo>
                  <a:cubicBezTo>
                    <a:pt x="91" y="66"/>
                    <a:pt x="92" y="46"/>
                    <a:pt x="94" y="32"/>
                  </a:cubicBezTo>
                  <a:close/>
                  <a:moveTo>
                    <a:pt x="91" y="95"/>
                  </a:moveTo>
                  <a:lnTo>
                    <a:pt x="91" y="95"/>
                  </a:lnTo>
                  <a:cubicBezTo>
                    <a:pt x="91" y="151"/>
                    <a:pt x="87" y="259"/>
                    <a:pt x="0" y="277"/>
                  </a:cubicBezTo>
                  <a:cubicBezTo>
                    <a:pt x="91" y="259"/>
                    <a:pt x="91" y="151"/>
                    <a:pt x="91" y="95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249" name="Google Shape;8249;p105"/>
            <p:cNvSpPr/>
            <p:nvPr/>
          </p:nvSpPr>
          <p:spPr>
            <a:xfrm>
              <a:off x="2378032" y="175162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250" name="Google Shape;8250;p105"/>
            <p:cNvSpPr/>
            <p:nvPr/>
          </p:nvSpPr>
          <p:spPr>
            <a:xfrm>
              <a:off x="2374135" y="174438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251" name="Google Shape;8251;p105"/>
            <p:cNvSpPr/>
            <p:nvPr/>
          </p:nvSpPr>
          <p:spPr>
            <a:xfrm>
              <a:off x="2377842" y="1750862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0" y="0"/>
                  </a:moveTo>
                  <a:cubicBezTo>
                    <a:pt x="4" y="11"/>
                    <a:pt x="7" y="21"/>
                    <a:pt x="11" y="28"/>
                  </a:cubicBezTo>
                  <a:cubicBezTo>
                    <a:pt x="7" y="21"/>
                    <a:pt x="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252" name="Google Shape;8252;p105"/>
            <p:cNvSpPr/>
            <p:nvPr/>
          </p:nvSpPr>
          <p:spPr>
            <a:xfrm>
              <a:off x="2373470" y="1733034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cubicBezTo>
                    <a:pt x="11" y="0"/>
                    <a:pt x="7" y="0"/>
                    <a:pt x="0" y="0"/>
                  </a:cubicBezTo>
                  <a:cubicBezTo>
                    <a:pt x="7" y="0"/>
                    <a:pt x="11" y="0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253" name="Google Shape;8253;p105"/>
            <p:cNvSpPr/>
            <p:nvPr/>
          </p:nvSpPr>
          <p:spPr>
            <a:xfrm>
              <a:off x="2374135" y="1745485"/>
              <a:ext cx="2295" cy="2485"/>
            </a:xfrm>
            <a:custGeom>
              <a:avLst/>
              <a:gdLst/>
              <a:ahLst/>
              <a:cxnLst/>
              <a:rect l="l" t="t" r="r" b="b"/>
              <a:pathLst>
                <a:path w="169" h="183" extrusionOk="0">
                  <a:moveTo>
                    <a:pt x="168" y="182"/>
                  </a:moveTo>
                  <a:cubicBezTo>
                    <a:pt x="123" y="109"/>
                    <a:pt x="60" y="28"/>
                    <a:pt x="0" y="0"/>
                  </a:cubicBezTo>
                  <a:lnTo>
                    <a:pt x="0" y="0"/>
                  </a:lnTo>
                  <a:cubicBezTo>
                    <a:pt x="60" y="28"/>
                    <a:pt x="123" y="109"/>
                    <a:pt x="168" y="182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254" name="Google Shape;8254;p105"/>
            <p:cNvSpPr/>
            <p:nvPr/>
          </p:nvSpPr>
          <p:spPr>
            <a:xfrm>
              <a:off x="2377652" y="1750291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0"/>
                  </a:moveTo>
                  <a:cubicBezTo>
                    <a:pt x="4" y="14"/>
                    <a:pt x="11" y="28"/>
                    <a:pt x="14" y="39"/>
                  </a:cubicBezTo>
                  <a:cubicBezTo>
                    <a:pt x="11" y="28"/>
                    <a:pt x="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255" name="Google Shape;8255;p105"/>
            <p:cNvSpPr/>
            <p:nvPr/>
          </p:nvSpPr>
          <p:spPr>
            <a:xfrm>
              <a:off x="2376932" y="1748852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1" y="1"/>
                  </a:moveTo>
                  <a:cubicBezTo>
                    <a:pt x="11" y="22"/>
                    <a:pt x="22" y="39"/>
                    <a:pt x="29" y="57"/>
                  </a:cubicBezTo>
                  <a:cubicBezTo>
                    <a:pt x="22" y="39"/>
                    <a:pt x="11" y="2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256" name="Google Shape;8256;p105"/>
            <p:cNvSpPr/>
            <p:nvPr/>
          </p:nvSpPr>
          <p:spPr>
            <a:xfrm>
              <a:off x="2374135" y="1742063"/>
              <a:ext cx="244" cy="2335"/>
            </a:xfrm>
            <a:custGeom>
              <a:avLst/>
              <a:gdLst/>
              <a:ahLst/>
              <a:cxnLst/>
              <a:rect l="l" t="t" r="r" b="b"/>
              <a:pathLst>
                <a:path w="18" h="172" extrusionOk="0">
                  <a:moveTo>
                    <a:pt x="18" y="0"/>
                  </a:moveTo>
                  <a:cubicBezTo>
                    <a:pt x="14" y="46"/>
                    <a:pt x="4" y="116"/>
                    <a:pt x="0" y="172"/>
                  </a:cubicBezTo>
                  <a:cubicBezTo>
                    <a:pt x="4" y="116"/>
                    <a:pt x="14" y="49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257" name="Google Shape;8257;p105"/>
            <p:cNvSpPr/>
            <p:nvPr/>
          </p:nvSpPr>
          <p:spPr>
            <a:xfrm>
              <a:off x="2378073" y="175213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cubicBezTo>
                    <a:pt x="1" y="1"/>
                    <a:pt x="1" y="4"/>
                    <a:pt x="1" y="8"/>
                  </a:cubicBezTo>
                  <a:cubicBezTo>
                    <a:pt x="1" y="4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258" name="Google Shape;8258;p105"/>
            <p:cNvSpPr/>
            <p:nvPr/>
          </p:nvSpPr>
          <p:spPr>
            <a:xfrm>
              <a:off x="2374135" y="17448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259" name="Google Shape;8259;p105"/>
            <p:cNvSpPr/>
            <p:nvPr/>
          </p:nvSpPr>
          <p:spPr>
            <a:xfrm>
              <a:off x="2402173" y="1806665"/>
              <a:ext cx="109" cy="190"/>
            </a:xfrm>
            <a:custGeom>
              <a:avLst/>
              <a:gdLst/>
              <a:ahLst/>
              <a:cxnLst/>
              <a:rect l="l" t="t" r="r" b="b"/>
              <a:pathLst>
                <a:path w="8" h="14" extrusionOk="0">
                  <a:moveTo>
                    <a:pt x="1" y="0"/>
                  </a:moveTo>
                  <a:lnTo>
                    <a:pt x="1" y="0"/>
                  </a:lnTo>
                  <a:cubicBezTo>
                    <a:pt x="2" y="2"/>
                    <a:pt x="3" y="4"/>
                    <a:pt x="4" y="5"/>
                  </a:cubicBezTo>
                  <a:lnTo>
                    <a:pt x="4" y="5"/>
                  </a:lnTo>
                  <a:cubicBezTo>
                    <a:pt x="3" y="3"/>
                    <a:pt x="2" y="2"/>
                    <a:pt x="1" y="0"/>
                  </a:cubicBezTo>
                  <a:close/>
                  <a:moveTo>
                    <a:pt x="4" y="5"/>
                  </a:moveTo>
                  <a:cubicBezTo>
                    <a:pt x="5" y="7"/>
                    <a:pt x="6" y="10"/>
                    <a:pt x="8" y="14"/>
                  </a:cubicBezTo>
                  <a:cubicBezTo>
                    <a:pt x="8" y="9"/>
                    <a:pt x="6" y="8"/>
                    <a:pt x="4" y="5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260" name="Google Shape;8260;p105"/>
            <p:cNvSpPr/>
            <p:nvPr/>
          </p:nvSpPr>
          <p:spPr>
            <a:xfrm>
              <a:off x="2402458" y="1807181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261" name="Google Shape;8261;p105"/>
            <p:cNvSpPr/>
            <p:nvPr/>
          </p:nvSpPr>
          <p:spPr>
            <a:xfrm>
              <a:off x="2403218" y="1808186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262" name="Google Shape;8262;p105"/>
            <p:cNvSpPr/>
            <p:nvPr/>
          </p:nvSpPr>
          <p:spPr>
            <a:xfrm>
              <a:off x="2403504" y="180856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263" name="Google Shape;8263;p105"/>
            <p:cNvSpPr/>
            <p:nvPr/>
          </p:nvSpPr>
          <p:spPr>
            <a:xfrm>
              <a:off x="2402132" y="1806421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cubicBezTo>
                    <a:pt x="0" y="7"/>
                    <a:pt x="0" y="4"/>
                    <a:pt x="0" y="0"/>
                  </a:cubicBez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264" name="Google Shape;8264;p105"/>
            <p:cNvSpPr/>
            <p:nvPr/>
          </p:nvSpPr>
          <p:spPr>
            <a:xfrm>
              <a:off x="2403789" y="180889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265" name="Google Shape;8265;p105"/>
            <p:cNvSpPr/>
            <p:nvPr/>
          </p:nvSpPr>
          <p:spPr>
            <a:xfrm>
              <a:off x="2402078" y="180613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cubicBezTo>
                    <a:pt x="1" y="11"/>
                    <a:pt x="1" y="4"/>
                    <a:pt x="1" y="0"/>
                  </a:cubicBezTo>
                  <a:cubicBezTo>
                    <a:pt x="1" y="4"/>
                    <a:pt x="1" y="11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266" name="Google Shape;8266;p105"/>
            <p:cNvSpPr/>
            <p:nvPr/>
          </p:nvSpPr>
          <p:spPr>
            <a:xfrm>
              <a:off x="2404508" y="180965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267" name="Google Shape;8267;p105"/>
            <p:cNvSpPr/>
            <p:nvPr/>
          </p:nvSpPr>
          <p:spPr>
            <a:xfrm>
              <a:off x="2402703" y="1807520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268" name="Google Shape;8268;p105"/>
            <p:cNvSpPr/>
            <p:nvPr/>
          </p:nvSpPr>
          <p:spPr>
            <a:xfrm>
              <a:off x="2402933" y="180790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269" name="Google Shape;8269;p105"/>
            <p:cNvSpPr/>
            <p:nvPr/>
          </p:nvSpPr>
          <p:spPr>
            <a:xfrm>
              <a:off x="2404128" y="1809272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270" name="Google Shape;8270;p105"/>
            <p:cNvSpPr/>
            <p:nvPr/>
          </p:nvSpPr>
          <p:spPr>
            <a:xfrm>
              <a:off x="2378697" y="1753468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271" name="Google Shape;8271;p105"/>
            <p:cNvSpPr/>
            <p:nvPr/>
          </p:nvSpPr>
          <p:spPr>
            <a:xfrm>
              <a:off x="2388487" y="1786652"/>
              <a:ext cx="6476" cy="3910"/>
            </a:xfrm>
            <a:custGeom>
              <a:avLst/>
              <a:gdLst/>
              <a:ahLst/>
              <a:cxnLst/>
              <a:rect l="l" t="t" r="r" b="b"/>
              <a:pathLst>
                <a:path w="477" h="288" extrusionOk="0">
                  <a:moveTo>
                    <a:pt x="0" y="0"/>
                  </a:moveTo>
                  <a:cubicBezTo>
                    <a:pt x="53" y="67"/>
                    <a:pt x="119" y="119"/>
                    <a:pt x="193" y="158"/>
                  </a:cubicBezTo>
                  <a:cubicBezTo>
                    <a:pt x="280" y="210"/>
                    <a:pt x="375" y="256"/>
                    <a:pt x="476" y="287"/>
                  </a:cubicBezTo>
                  <a:cubicBezTo>
                    <a:pt x="375" y="256"/>
                    <a:pt x="280" y="210"/>
                    <a:pt x="193" y="158"/>
                  </a:cubicBezTo>
                  <a:cubicBezTo>
                    <a:pt x="119" y="119"/>
                    <a:pt x="53" y="6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272" name="Google Shape;8272;p105"/>
            <p:cNvSpPr/>
            <p:nvPr/>
          </p:nvSpPr>
          <p:spPr>
            <a:xfrm>
              <a:off x="2378032" y="17522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273" name="Google Shape;8273;p105"/>
            <p:cNvSpPr/>
            <p:nvPr/>
          </p:nvSpPr>
          <p:spPr>
            <a:xfrm>
              <a:off x="2402268" y="1806896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274" name="Google Shape;8274;p105"/>
            <p:cNvSpPr/>
            <p:nvPr/>
          </p:nvSpPr>
          <p:spPr>
            <a:xfrm>
              <a:off x="2449043" y="1751187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275" name="Google Shape;8275;p105"/>
            <p:cNvSpPr/>
            <p:nvPr/>
          </p:nvSpPr>
          <p:spPr>
            <a:xfrm>
              <a:off x="2452559" y="1750088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276" name="Google Shape;8276;p105"/>
            <p:cNvSpPr/>
            <p:nvPr/>
          </p:nvSpPr>
          <p:spPr>
            <a:xfrm>
              <a:off x="2448418" y="175124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277" name="Google Shape;8277;p105"/>
            <p:cNvSpPr/>
            <p:nvPr/>
          </p:nvSpPr>
          <p:spPr>
            <a:xfrm>
              <a:off x="2451419" y="1750712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278" name="Google Shape;8278;p105"/>
            <p:cNvSpPr/>
            <p:nvPr/>
          </p:nvSpPr>
          <p:spPr>
            <a:xfrm>
              <a:off x="2451038" y="1750807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279" name="Google Shape;8279;p105"/>
            <p:cNvSpPr/>
            <p:nvPr/>
          </p:nvSpPr>
          <p:spPr>
            <a:xfrm>
              <a:off x="2452179" y="175033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280" name="Google Shape;8280;p105"/>
            <p:cNvSpPr/>
            <p:nvPr/>
          </p:nvSpPr>
          <p:spPr>
            <a:xfrm>
              <a:off x="2447658" y="175128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281" name="Google Shape;8281;p105"/>
            <p:cNvSpPr/>
            <p:nvPr/>
          </p:nvSpPr>
          <p:spPr>
            <a:xfrm>
              <a:off x="2446857" y="17513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282" name="Google Shape;8282;p105"/>
            <p:cNvSpPr/>
            <p:nvPr/>
          </p:nvSpPr>
          <p:spPr>
            <a:xfrm>
              <a:off x="2500610" y="1758560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283" name="Google Shape;8283;p105"/>
            <p:cNvSpPr/>
            <p:nvPr/>
          </p:nvSpPr>
          <p:spPr>
            <a:xfrm>
              <a:off x="2500610" y="175888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284" name="Google Shape;8284;p105"/>
            <p:cNvSpPr/>
            <p:nvPr/>
          </p:nvSpPr>
          <p:spPr>
            <a:xfrm>
              <a:off x="2450658" y="1750902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285" name="Google Shape;8285;p105"/>
            <p:cNvSpPr/>
            <p:nvPr/>
          </p:nvSpPr>
          <p:spPr>
            <a:xfrm>
              <a:off x="2451989" y="1750481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286" name="Google Shape;8286;p105"/>
            <p:cNvSpPr/>
            <p:nvPr/>
          </p:nvSpPr>
          <p:spPr>
            <a:xfrm>
              <a:off x="2449654" y="1751092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287" name="Google Shape;8287;p105"/>
            <p:cNvSpPr/>
            <p:nvPr/>
          </p:nvSpPr>
          <p:spPr>
            <a:xfrm>
              <a:off x="2500664" y="175926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288" name="Google Shape;8288;p105"/>
            <p:cNvSpPr/>
            <p:nvPr/>
          </p:nvSpPr>
          <p:spPr>
            <a:xfrm>
              <a:off x="2500800" y="176078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289" name="Google Shape;8289;p105"/>
            <p:cNvSpPr/>
            <p:nvPr/>
          </p:nvSpPr>
          <p:spPr>
            <a:xfrm>
              <a:off x="2500664" y="1759741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0" y="4"/>
                    <a:pt x="4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290" name="Google Shape;8290;p105"/>
            <p:cNvSpPr/>
            <p:nvPr/>
          </p:nvSpPr>
          <p:spPr>
            <a:xfrm>
              <a:off x="2500759" y="1760216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291" name="Google Shape;8291;p105"/>
            <p:cNvSpPr/>
            <p:nvPr/>
          </p:nvSpPr>
          <p:spPr>
            <a:xfrm>
              <a:off x="2451704" y="1750576"/>
              <a:ext cx="149" cy="95"/>
            </a:xfrm>
            <a:custGeom>
              <a:avLst/>
              <a:gdLst/>
              <a:ahLst/>
              <a:cxnLst/>
              <a:rect l="l" t="t" r="r" b="b"/>
              <a:pathLst>
                <a:path w="11" h="7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292" name="Google Shape;8292;p105"/>
            <p:cNvSpPr/>
            <p:nvPr/>
          </p:nvSpPr>
          <p:spPr>
            <a:xfrm>
              <a:off x="2450183" y="1750997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293" name="Google Shape;8293;p105"/>
            <p:cNvSpPr/>
            <p:nvPr/>
          </p:nvSpPr>
          <p:spPr>
            <a:xfrm>
              <a:off x="2452695" y="1749952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294" name="Google Shape;8294;p105"/>
            <p:cNvSpPr/>
            <p:nvPr/>
          </p:nvSpPr>
          <p:spPr>
            <a:xfrm>
              <a:off x="2501044" y="1763312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4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295" name="Google Shape;8295;p105"/>
            <p:cNvSpPr/>
            <p:nvPr/>
          </p:nvSpPr>
          <p:spPr>
            <a:xfrm>
              <a:off x="2501275" y="1764683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296" name="Google Shape;8296;p105"/>
            <p:cNvSpPr/>
            <p:nvPr/>
          </p:nvSpPr>
          <p:spPr>
            <a:xfrm>
              <a:off x="2501180" y="1763977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297" name="Google Shape;8297;p105"/>
            <p:cNvSpPr/>
            <p:nvPr/>
          </p:nvSpPr>
          <p:spPr>
            <a:xfrm>
              <a:off x="2452369" y="1750237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298" name="Google Shape;8298;p105"/>
            <p:cNvSpPr/>
            <p:nvPr/>
          </p:nvSpPr>
          <p:spPr>
            <a:xfrm>
              <a:off x="2501425" y="1765403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299" name="Google Shape;8299;p105"/>
            <p:cNvSpPr/>
            <p:nvPr/>
          </p:nvSpPr>
          <p:spPr>
            <a:xfrm>
              <a:off x="2500800" y="1761357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300" name="Google Shape;8300;p105"/>
            <p:cNvSpPr/>
            <p:nvPr/>
          </p:nvSpPr>
          <p:spPr>
            <a:xfrm>
              <a:off x="2500895" y="1761982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301" name="Google Shape;8301;p105"/>
            <p:cNvSpPr/>
            <p:nvPr/>
          </p:nvSpPr>
          <p:spPr>
            <a:xfrm>
              <a:off x="2500949" y="1762647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4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302" name="Google Shape;8302;p105"/>
            <p:cNvSpPr/>
            <p:nvPr/>
          </p:nvSpPr>
          <p:spPr>
            <a:xfrm>
              <a:off x="2501615" y="1766258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303" name="Google Shape;8303;p105"/>
            <p:cNvSpPr/>
            <p:nvPr/>
          </p:nvSpPr>
          <p:spPr>
            <a:xfrm>
              <a:off x="2391759" y="1582202"/>
              <a:ext cx="300144" cy="138721"/>
            </a:xfrm>
            <a:custGeom>
              <a:avLst/>
              <a:gdLst/>
              <a:ahLst/>
              <a:cxnLst/>
              <a:rect l="l" t="t" r="r" b="b"/>
              <a:pathLst>
                <a:path w="22106" h="10217" extrusionOk="0">
                  <a:moveTo>
                    <a:pt x="7610" y="6221"/>
                  </a:moveTo>
                  <a:cubicBezTo>
                    <a:pt x="7825" y="6221"/>
                    <a:pt x="8164" y="6301"/>
                    <a:pt x="8266" y="6411"/>
                  </a:cubicBezTo>
                  <a:cubicBezTo>
                    <a:pt x="8319" y="6457"/>
                    <a:pt x="8326" y="6534"/>
                    <a:pt x="8284" y="6586"/>
                  </a:cubicBezTo>
                  <a:cubicBezTo>
                    <a:pt x="8256" y="6621"/>
                    <a:pt x="8210" y="6639"/>
                    <a:pt x="8133" y="6639"/>
                  </a:cubicBezTo>
                  <a:cubicBezTo>
                    <a:pt x="8105" y="6639"/>
                    <a:pt x="8074" y="6635"/>
                    <a:pt x="8042" y="6632"/>
                  </a:cubicBezTo>
                  <a:cubicBezTo>
                    <a:pt x="7857" y="6607"/>
                    <a:pt x="7468" y="6506"/>
                    <a:pt x="7412" y="6366"/>
                  </a:cubicBezTo>
                  <a:cubicBezTo>
                    <a:pt x="7391" y="6324"/>
                    <a:pt x="7409" y="6271"/>
                    <a:pt x="7451" y="6250"/>
                  </a:cubicBezTo>
                  <a:lnTo>
                    <a:pt x="7447" y="6250"/>
                  </a:lnTo>
                  <a:cubicBezTo>
                    <a:pt x="7478" y="6230"/>
                    <a:pt x="7537" y="6221"/>
                    <a:pt x="7610" y="6221"/>
                  </a:cubicBezTo>
                  <a:close/>
                  <a:moveTo>
                    <a:pt x="17938" y="6158"/>
                  </a:moveTo>
                  <a:cubicBezTo>
                    <a:pt x="17962" y="6158"/>
                    <a:pt x="17981" y="6161"/>
                    <a:pt x="17995" y="6166"/>
                  </a:cubicBezTo>
                  <a:cubicBezTo>
                    <a:pt x="18048" y="6177"/>
                    <a:pt x="18079" y="6222"/>
                    <a:pt x="18072" y="6275"/>
                  </a:cubicBezTo>
                  <a:cubicBezTo>
                    <a:pt x="18055" y="6404"/>
                    <a:pt x="17778" y="6551"/>
                    <a:pt x="17411" y="6551"/>
                  </a:cubicBezTo>
                  <a:cubicBezTo>
                    <a:pt x="17306" y="6551"/>
                    <a:pt x="17180" y="6541"/>
                    <a:pt x="17029" y="6527"/>
                  </a:cubicBezTo>
                  <a:cubicBezTo>
                    <a:pt x="16851" y="6511"/>
                    <a:pt x="16649" y="6494"/>
                    <a:pt x="16450" y="6494"/>
                  </a:cubicBezTo>
                  <a:cubicBezTo>
                    <a:pt x="16112" y="6494"/>
                    <a:pt x="15784" y="6544"/>
                    <a:pt x="15601" y="6740"/>
                  </a:cubicBezTo>
                  <a:cubicBezTo>
                    <a:pt x="15373" y="6985"/>
                    <a:pt x="15380" y="7150"/>
                    <a:pt x="15391" y="7258"/>
                  </a:cubicBezTo>
                  <a:cubicBezTo>
                    <a:pt x="15394" y="7328"/>
                    <a:pt x="15401" y="7433"/>
                    <a:pt x="15272" y="7458"/>
                  </a:cubicBezTo>
                  <a:lnTo>
                    <a:pt x="15247" y="7458"/>
                  </a:lnTo>
                  <a:cubicBezTo>
                    <a:pt x="15205" y="7458"/>
                    <a:pt x="15139" y="7437"/>
                    <a:pt x="15083" y="7335"/>
                  </a:cubicBezTo>
                  <a:cubicBezTo>
                    <a:pt x="14974" y="7125"/>
                    <a:pt x="14953" y="6656"/>
                    <a:pt x="15149" y="6457"/>
                  </a:cubicBezTo>
                  <a:cubicBezTo>
                    <a:pt x="15333" y="6275"/>
                    <a:pt x="15770" y="6180"/>
                    <a:pt x="16168" y="6180"/>
                  </a:cubicBezTo>
                  <a:cubicBezTo>
                    <a:pt x="16332" y="6180"/>
                    <a:pt x="16489" y="6196"/>
                    <a:pt x="16619" y="6229"/>
                  </a:cubicBezTo>
                  <a:cubicBezTo>
                    <a:pt x="16712" y="6252"/>
                    <a:pt x="16822" y="6260"/>
                    <a:pt x="16938" y="6260"/>
                  </a:cubicBezTo>
                  <a:cubicBezTo>
                    <a:pt x="17181" y="6260"/>
                    <a:pt x="17450" y="6222"/>
                    <a:pt x="17649" y="6194"/>
                  </a:cubicBezTo>
                  <a:cubicBezTo>
                    <a:pt x="17794" y="6172"/>
                    <a:pt x="17882" y="6158"/>
                    <a:pt x="17938" y="6158"/>
                  </a:cubicBezTo>
                  <a:close/>
                  <a:moveTo>
                    <a:pt x="12780" y="0"/>
                  </a:moveTo>
                  <a:cubicBezTo>
                    <a:pt x="12609" y="0"/>
                    <a:pt x="12323" y="74"/>
                    <a:pt x="12292" y="131"/>
                  </a:cubicBezTo>
                  <a:cubicBezTo>
                    <a:pt x="12271" y="236"/>
                    <a:pt x="12089" y="292"/>
                    <a:pt x="11666" y="390"/>
                  </a:cubicBezTo>
                  <a:cubicBezTo>
                    <a:pt x="11571" y="407"/>
                    <a:pt x="11484" y="428"/>
                    <a:pt x="11452" y="442"/>
                  </a:cubicBezTo>
                  <a:cubicBezTo>
                    <a:pt x="11323" y="495"/>
                    <a:pt x="10815" y="568"/>
                    <a:pt x="10661" y="589"/>
                  </a:cubicBezTo>
                  <a:cubicBezTo>
                    <a:pt x="10647" y="593"/>
                    <a:pt x="10629" y="596"/>
                    <a:pt x="10615" y="600"/>
                  </a:cubicBezTo>
                  <a:cubicBezTo>
                    <a:pt x="10563" y="617"/>
                    <a:pt x="10510" y="638"/>
                    <a:pt x="10461" y="659"/>
                  </a:cubicBezTo>
                  <a:cubicBezTo>
                    <a:pt x="10377" y="701"/>
                    <a:pt x="10286" y="733"/>
                    <a:pt x="10195" y="750"/>
                  </a:cubicBezTo>
                  <a:cubicBezTo>
                    <a:pt x="10164" y="757"/>
                    <a:pt x="10129" y="761"/>
                    <a:pt x="10094" y="761"/>
                  </a:cubicBezTo>
                  <a:cubicBezTo>
                    <a:pt x="9961" y="761"/>
                    <a:pt x="9502" y="771"/>
                    <a:pt x="9310" y="918"/>
                  </a:cubicBezTo>
                  <a:cubicBezTo>
                    <a:pt x="9215" y="989"/>
                    <a:pt x="9097" y="1006"/>
                    <a:pt x="8986" y="1006"/>
                  </a:cubicBezTo>
                  <a:cubicBezTo>
                    <a:pt x="8933" y="1006"/>
                    <a:pt x="8881" y="1002"/>
                    <a:pt x="8834" y="999"/>
                  </a:cubicBezTo>
                  <a:cubicBezTo>
                    <a:pt x="8800" y="994"/>
                    <a:pt x="8767" y="991"/>
                    <a:pt x="8734" y="991"/>
                  </a:cubicBezTo>
                  <a:cubicBezTo>
                    <a:pt x="8701" y="991"/>
                    <a:pt x="8669" y="994"/>
                    <a:pt x="8637" y="999"/>
                  </a:cubicBezTo>
                  <a:cubicBezTo>
                    <a:pt x="8588" y="1013"/>
                    <a:pt x="8543" y="1020"/>
                    <a:pt x="8494" y="1020"/>
                  </a:cubicBezTo>
                  <a:lnTo>
                    <a:pt x="8420" y="1020"/>
                  </a:lnTo>
                  <a:lnTo>
                    <a:pt x="8347" y="1016"/>
                  </a:lnTo>
                  <a:cubicBezTo>
                    <a:pt x="8321" y="1013"/>
                    <a:pt x="8294" y="1011"/>
                    <a:pt x="8268" y="1011"/>
                  </a:cubicBezTo>
                  <a:cubicBezTo>
                    <a:pt x="8242" y="1011"/>
                    <a:pt x="8216" y="1013"/>
                    <a:pt x="8189" y="1016"/>
                  </a:cubicBezTo>
                  <a:cubicBezTo>
                    <a:pt x="8161" y="1051"/>
                    <a:pt x="8172" y="1286"/>
                    <a:pt x="8235" y="1387"/>
                  </a:cubicBezTo>
                  <a:cubicBezTo>
                    <a:pt x="8263" y="1433"/>
                    <a:pt x="8399" y="1482"/>
                    <a:pt x="8490" y="1510"/>
                  </a:cubicBezTo>
                  <a:cubicBezTo>
                    <a:pt x="8525" y="1520"/>
                    <a:pt x="8553" y="1531"/>
                    <a:pt x="8578" y="1541"/>
                  </a:cubicBezTo>
                  <a:cubicBezTo>
                    <a:pt x="8658" y="1569"/>
                    <a:pt x="8711" y="1597"/>
                    <a:pt x="8725" y="1643"/>
                  </a:cubicBezTo>
                  <a:cubicBezTo>
                    <a:pt x="8728" y="1650"/>
                    <a:pt x="8728" y="1657"/>
                    <a:pt x="8728" y="1664"/>
                  </a:cubicBezTo>
                  <a:cubicBezTo>
                    <a:pt x="8732" y="1681"/>
                    <a:pt x="8725" y="1702"/>
                    <a:pt x="8714" y="1716"/>
                  </a:cubicBezTo>
                  <a:cubicBezTo>
                    <a:pt x="8683" y="1762"/>
                    <a:pt x="8613" y="1783"/>
                    <a:pt x="8459" y="1797"/>
                  </a:cubicBezTo>
                  <a:lnTo>
                    <a:pt x="8420" y="1800"/>
                  </a:lnTo>
                  <a:lnTo>
                    <a:pt x="8333" y="1807"/>
                  </a:lnTo>
                  <a:lnTo>
                    <a:pt x="8284" y="1811"/>
                  </a:lnTo>
                  <a:cubicBezTo>
                    <a:pt x="8210" y="1814"/>
                    <a:pt x="8144" y="1821"/>
                    <a:pt x="8091" y="1828"/>
                  </a:cubicBezTo>
                  <a:lnTo>
                    <a:pt x="8077" y="1828"/>
                  </a:lnTo>
                  <a:cubicBezTo>
                    <a:pt x="8053" y="1832"/>
                    <a:pt x="8035" y="1846"/>
                    <a:pt x="8025" y="1863"/>
                  </a:cubicBezTo>
                  <a:cubicBezTo>
                    <a:pt x="7993" y="1916"/>
                    <a:pt x="8007" y="2011"/>
                    <a:pt x="8035" y="2091"/>
                  </a:cubicBezTo>
                  <a:cubicBezTo>
                    <a:pt x="8039" y="2105"/>
                    <a:pt x="8042" y="2116"/>
                    <a:pt x="8046" y="2126"/>
                  </a:cubicBezTo>
                  <a:cubicBezTo>
                    <a:pt x="8063" y="2168"/>
                    <a:pt x="8060" y="2214"/>
                    <a:pt x="8042" y="2252"/>
                  </a:cubicBezTo>
                  <a:cubicBezTo>
                    <a:pt x="7979" y="2385"/>
                    <a:pt x="7748" y="2476"/>
                    <a:pt x="7678" y="2501"/>
                  </a:cubicBezTo>
                  <a:lnTo>
                    <a:pt x="7668" y="2504"/>
                  </a:lnTo>
                  <a:lnTo>
                    <a:pt x="7657" y="2508"/>
                  </a:lnTo>
                  <a:cubicBezTo>
                    <a:pt x="7654" y="2511"/>
                    <a:pt x="7650" y="2515"/>
                    <a:pt x="7650" y="2532"/>
                  </a:cubicBezTo>
                  <a:cubicBezTo>
                    <a:pt x="7668" y="2592"/>
                    <a:pt x="7710" y="2641"/>
                    <a:pt x="7769" y="2665"/>
                  </a:cubicBezTo>
                  <a:lnTo>
                    <a:pt x="7790" y="2665"/>
                  </a:lnTo>
                  <a:cubicBezTo>
                    <a:pt x="7815" y="2669"/>
                    <a:pt x="7836" y="2669"/>
                    <a:pt x="7857" y="2672"/>
                  </a:cubicBezTo>
                  <a:cubicBezTo>
                    <a:pt x="7920" y="2686"/>
                    <a:pt x="7976" y="2711"/>
                    <a:pt x="8032" y="2739"/>
                  </a:cubicBezTo>
                  <a:cubicBezTo>
                    <a:pt x="8070" y="2756"/>
                    <a:pt x="8105" y="2770"/>
                    <a:pt x="8147" y="2781"/>
                  </a:cubicBezTo>
                  <a:cubicBezTo>
                    <a:pt x="8158" y="2784"/>
                    <a:pt x="8168" y="2788"/>
                    <a:pt x="8179" y="2788"/>
                  </a:cubicBezTo>
                  <a:cubicBezTo>
                    <a:pt x="8364" y="2788"/>
                    <a:pt x="8392" y="3071"/>
                    <a:pt x="8392" y="3239"/>
                  </a:cubicBezTo>
                  <a:cubicBezTo>
                    <a:pt x="8392" y="3358"/>
                    <a:pt x="8322" y="3498"/>
                    <a:pt x="7986" y="3498"/>
                  </a:cubicBezTo>
                  <a:cubicBezTo>
                    <a:pt x="7874" y="3495"/>
                    <a:pt x="7769" y="3456"/>
                    <a:pt x="7678" y="3390"/>
                  </a:cubicBezTo>
                  <a:cubicBezTo>
                    <a:pt x="7643" y="3362"/>
                    <a:pt x="7605" y="3341"/>
                    <a:pt x="7563" y="3327"/>
                  </a:cubicBezTo>
                  <a:cubicBezTo>
                    <a:pt x="7549" y="3334"/>
                    <a:pt x="7535" y="3383"/>
                    <a:pt x="7524" y="3411"/>
                  </a:cubicBezTo>
                  <a:cubicBezTo>
                    <a:pt x="7503" y="3481"/>
                    <a:pt x="7479" y="3558"/>
                    <a:pt x="7409" y="3586"/>
                  </a:cubicBezTo>
                  <a:cubicBezTo>
                    <a:pt x="7388" y="3597"/>
                    <a:pt x="7369" y="3601"/>
                    <a:pt x="7351" y="3601"/>
                  </a:cubicBezTo>
                  <a:cubicBezTo>
                    <a:pt x="7288" y="3601"/>
                    <a:pt x="7243" y="3544"/>
                    <a:pt x="7216" y="3505"/>
                  </a:cubicBezTo>
                  <a:cubicBezTo>
                    <a:pt x="7178" y="3456"/>
                    <a:pt x="7153" y="3425"/>
                    <a:pt x="7115" y="3425"/>
                  </a:cubicBezTo>
                  <a:cubicBezTo>
                    <a:pt x="7027" y="3425"/>
                    <a:pt x="6761" y="3425"/>
                    <a:pt x="6687" y="3211"/>
                  </a:cubicBezTo>
                  <a:cubicBezTo>
                    <a:pt x="6663" y="3173"/>
                    <a:pt x="6624" y="3148"/>
                    <a:pt x="6582" y="3145"/>
                  </a:cubicBezTo>
                  <a:cubicBezTo>
                    <a:pt x="6555" y="3138"/>
                    <a:pt x="6524" y="3134"/>
                    <a:pt x="6492" y="3134"/>
                  </a:cubicBezTo>
                  <a:cubicBezTo>
                    <a:pt x="6408" y="3134"/>
                    <a:pt x="6317" y="3158"/>
                    <a:pt x="6264" y="3211"/>
                  </a:cubicBezTo>
                  <a:cubicBezTo>
                    <a:pt x="6187" y="3288"/>
                    <a:pt x="6127" y="3313"/>
                    <a:pt x="6075" y="3313"/>
                  </a:cubicBezTo>
                  <a:cubicBezTo>
                    <a:pt x="6005" y="3313"/>
                    <a:pt x="5949" y="3267"/>
                    <a:pt x="5900" y="3222"/>
                  </a:cubicBezTo>
                  <a:lnTo>
                    <a:pt x="5861" y="3190"/>
                  </a:lnTo>
                  <a:cubicBezTo>
                    <a:pt x="5849" y="3182"/>
                    <a:pt x="5825" y="3176"/>
                    <a:pt x="5788" y="3176"/>
                  </a:cubicBezTo>
                  <a:cubicBezTo>
                    <a:pt x="5760" y="3176"/>
                    <a:pt x="5723" y="3180"/>
                    <a:pt x="5679" y="3190"/>
                  </a:cubicBezTo>
                  <a:cubicBezTo>
                    <a:pt x="5588" y="3211"/>
                    <a:pt x="5508" y="3257"/>
                    <a:pt x="5441" y="3320"/>
                  </a:cubicBezTo>
                  <a:cubicBezTo>
                    <a:pt x="5438" y="3327"/>
                    <a:pt x="5434" y="3330"/>
                    <a:pt x="5431" y="3337"/>
                  </a:cubicBezTo>
                  <a:cubicBezTo>
                    <a:pt x="5399" y="3404"/>
                    <a:pt x="5336" y="3453"/>
                    <a:pt x="5263" y="3474"/>
                  </a:cubicBezTo>
                  <a:cubicBezTo>
                    <a:pt x="5213" y="3488"/>
                    <a:pt x="5163" y="3495"/>
                    <a:pt x="5112" y="3495"/>
                  </a:cubicBezTo>
                  <a:cubicBezTo>
                    <a:pt x="5012" y="3495"/>
                    <a:pt x="4913" y="3468"/>
                    <a:pt x="4825" y="3414"/>
                  </a:cubicBezTo>
                  <a:cubicBezTo>
                    <a:pt x="4697" y="3334"/>
                    <a:pt x="4645" y="3316"/>
                    <a:pt x="4624" y="3316"/>
                  </a:cubicBezTo>
                  <a:cubicBezTo>
                    <a:pt x="4622" y="3316"/>
                    <a:pt x="4620" y="3316"/>
                    <a:pt x="4619" y="3316"/>
                  </a:cubicBezTo>
                  <a:cubicBezTo>
                    <a:pt x="4611" y="3330"/>
                    <a:pt x="4611" y="3344"/>
                    <a:pt x="4611" y="3358"/>
                  </a:cubicBezTo>
                  <a:cubicBezTo>
                    <a:pt x="4611" y="3390"/>
                    <a:pt x="4608" y="3421"/>
                    <a:pt x="4594" y="3449"/>
                  </a:cubicBezTo>
                  <a:cubicBezTo>
                    <a:pt x="4576" y="3484"/>
                    <a:pt x="4545" y="3502"/>
                    <a:pt x="4506" y="3502"/>
                  </a:cubicBezTo>
                  <a:cubicBezTo>
                    <a:pt x="4419" y="3502"/>
                    <a:pt x="4331" y="3379"/>
                    <a:pt x="4331" y="3285"/>
                  </a:cubicBezTo>
                  <a:cubicBezTo>
                    <a:pt x="4317" y="3225"/>
                    <a:pt x="4058" y="3057"/>
                    <a:pt x="3960" y="2991"/>
                  </a:cubicBezTo>
                  <a:lnTo>
                    <a:pt x="3901" y="2952"/>
                  </a:lnTo>
                  <a:cubicBezTo>
                    <a:pt x="3845" y="2914"/>
                    <a:pt x="3712" y="2893"/>
                    <a:pt x="3593" y="2872"/>
                  </a:cubicBezTo>
                  <a:cubicBezTo>
                    <a:pt x="3404" y="2837"/>
                    <a:pt x="3267" y="2812"/>
                    <a:pt x="3243" y="2721"/>
                  </a:cubicBezTo>
                  <a:cubicBezTo>
                    <a:pt x="3207" y="2686"/>
                    <a:pt x="3160" y="2668"/>
                    <a:pt x="3112" y="2668"/>
                  </a:cubicBezTo>
                  <a:cubicBezTo>
                    <a:pt x="3108" y="2668"/>
                    <a:pt x="3104" y="2668"/>
                    <a:pt x="3099" y="2669"/>
                  </a:cubicBezTo>
                  <a:cubicBezTo>
                    <a:pt x="3094" y="2668"/>
                    <a:pt x="3088" y="2667"/>
                    <a:pt x="3083" y="2667"/>
                  </a:cubicBezTo>
                  <a:cubicBezTo>
                    <a:pt x="3039" y="2667"/>
                    <a:pt x="2999" y="2691"/>
                    <a:pt x="2980" y="2732"/>
                  </a:cubicBezTo>
                  <a:cubicBezTo>
                    <a:pt x="2959" y="2784"/>
                    <a:pt x="2917" y="2830"/>
                    <a:pt x="2865" y="2851"/>
                  </a:cubicBezTo>
                  <a:cubicBezTo>
                    <a:pt x="2849" y="2856"/>
                    <a:pt x="2834" y="2858"/>
                    <a:pt x="2819" y="2858"/>
                  </a:cubicBezTo>
                  <a:cubicBezTo>
                    <a:pt x="2758" y="2858"/>
                    <a:pt x="2698" y="2822"/>
                    <a:pt x="2648" y="2791"/>
                  </a:cubicBezTo>
                  <a:cubicBezTo>
                    <a:pt x="2630" y="2781"/>
                    <a:pt x="2616" y="2770"/>
                    <a:pt x="2599" y="2763"/>
                  </a:cubicBezTo>
                  <a:cubicBezTo>
                    <a:pt x="2591" y="2760"/>
                    <a:pt x="2582" y="2758"/>
                    <a:pt x="2572" y="2758"/>
                  </a:cubicBezTo>
                  <a:cubicBezTo>
                    <a:pt x="2493" y="2758"/>
                    <a:pt x="2332" y="2840"/>
                    <a:pt x="2276" y="2868"/>
                  </a:cubicBezTo>
                  <a:lnTo>
                    <a:pt x="2245" y="2886"/>
                  </a:lnTo>
                  <a:cubicBezTo>
                    <a:pt x="2224" y="2893"/>
                    <a:pt x="2189" y="2914"/>
                    <a:pt x="2150" y="2938"/>
                  </a:cubicBezTo>
                  <a:lnTo>
                    <a:pt x="2122" y="2956"/>
                  </a:lnTo>
                  <a:cubicBezTo>
                    <a:pt x="1975" y="3043"/>
                    <a:pt x="1772" y="3159"/>
                    <a:pt x="1632" y="3159"/>
                  </a:cubicBezTo>
                  <a:cubicBezTo>
                    <a:pt x="1601" y="3159"/>
                    <a:pt x="1594" y="3166"/>
                    <a:pt x="1569" y="3225"/>
                  </a:cubicBezTo>
                  <a:cubicBezTo>
                    <a:pt x="1541" y="3327"/>
                    <a:pt x="1461" y="3404"/>
                    <a:pt x="1356" y="3425"/>
                  </a:cubicBezTo>
                  <a:cubicBezTo>
                    <a:pt x="1317" y="3428"/>
                    <a:pt x="1279" y="3449"/>
                    <a:pt x="1251" y="3481"/>
                  </a:cubicBezTo>
                  <a:cubicBezTo>
                    <a:pt x="1230" y="3516"/>
                    <a:pt x="1244" y="3572"/>
                    <a:pt x="1258" y="3621"/>
                  </a:cubicBezTo>
                  <a:lnTo>
                    <a:pt x="1261" y="3635"/>
                  </a:lnTo>
                  <a:cubicBezTo>
                    <a:pt x="1265" y="3656"/>
                    <a:pt x="1272" y="3673"/>
                    <a:pt x="1282" y="3691"/>
                  </a:cubicBezTo>
                  <a:cubicBezTo>
                    <a:pt x="1307" y="3761"/>
                    <a:pt x="1345" y="3852"/>
                    <a:pt x="1307" y="3936"/>
                  </a:cubicBezTo>
                  <a:cubicBezTo>
                    <a:pt x="1279" y="3992"/>
                    <a:pt x="1230" y="4034"/>
                    <a:pt x="1170" y="4051"/>
                  </a:cubicBezTo>
                  <a:cubicBezTo>
                    <a:pt x="1142" y="4062"/>
                    <a:pt x="1116" y="4067"/>
                    <a:pt x="1092" y="4067"/>
                  </a:cubicBezTo>
                  <a:cubicBezTo>
                    <a:pt x="969" y="4067"/>
                    <a:pt x="887" y="3948"/>
                    <a:pt x="817" y="3848"/>
                  </a:cubicBezTo>
                  <a:cubicBezTo>
                    <a:pt x="778" y="3785"/>
                    <a:pt x="729" y="3729"/>
                    <a:pt x="673" y="3680"/>
                  </a:cubicBezTo>
                  <a:cubicBezTo>
                    <a:pt x="651" y="3659"/>
                    <a:pt x="622" y="3648"/>
                    <a:pt x="593" y="3648"/>
                  </a:cubicBezTo>
                  <a:cubicBezTo>
                    <a:pt x="575" y="3648"/>
                    <a:pt x="557" y="3652"/>
                    <a:pt x="540" y="3659"/>
                  </a:cubicBezTo>
                  <a:cubicBezTo>
                    <a:pt x="495" y="3687"/>
                    <a:pt x="463" y="3736"/>
                    <a:pt x="459" y="3792"/>
                  </a:cubicBezTo>
                  <a:cubicBezTo>
                    <a:pt x="459" y="3803"/>
                    <a:pt x="459" y="3810"/>
                    <a:pt x="459" y="3820"/>
                  </a:cubicBezTo>
                  <a:cubicBezTo>
                    <a:pt x="459" y="3950"/>
                    <a:pt x="372" y="4009"/>
                    <a:pt x="302" y="4058"/>
                  </a:cubicBezTo>
                  <a:cubicBezTo>
                    <a:pt x="242" y="4094"/>
                    <a:pt x="197" y="4136"/>
                    <a:pt x="162" y="4192"/>
                  </a:cubicBezTo>
                  <a:cubicBezTo>
                    <a:pt x="137" y="4230"/>
                    <a:pt x="137" y="4244"/>
                    <a:pt x="232" y="4300"/>
                  </a:cubicBezTo>
                  <a:cubicBezTo>
                    <a:pt x="281" y="4328"/>
                    <a:pt x="340" y="4360"/>
                    <a:pt x="340" y="4426"/>
                  </a:cubicBezTo>
                  <a:cubicBezTo>
                    <a:pt x="340" y="4458"/>
                    <a:pt x="330" y="4486"/>
                    <a:pt x="309" y="4510"/>
                  </a:cubicBezTo>
                  <a:cubicBezTo>
                    <a:pt x="256" y="4573"/>
                    <a:pt x="186" y="4619"/>
                    <a:pt x="113" y="4654"/>
                  </a:cubicBezTo>
                  <a:cubicBezTo>
                    <a:pt x="74" y="4689"/>
                    <a:pt x="1" y="4853"/>
                    <a:pt x="15" y="4899"/>
                  </a:cubicBezTo>
                  <a:lnTo>
                    <a:pt x="22" y="4902"/>
                  </a:lnTo>
                  <a:cubicBezTo>
                    <a:pt x="43" y="4913"/>
                    <a:pt x="64" y="4920"/>
                    <a:pt x="88" y="4923"/>
                  </a:cubicBezTo>
                  <a:lnTo>
                    <a:pt x="99" y="4927"/>
                  </a:lnTo>
                  <a:cubicBezTo>
                    <a:pt x="197" y="4955"/>
                    <a:pt x="361" y="4997"/>
                    <a:pt x="340" y="5161"/>
                  </a:cubicBezTo>
                  <a:cubicBezTo>
                    <a:pt x="330" y="5224"/>
                    <a:pt x="323" y="5287"/>
                    <a:pt x="319" y="5347"/>
                  </a:cubicBezTo>
                  <a:cubicBezTo>
                    <a:pt x="319" y="5357"/>
                    <a:pt x="319" y="5364"/>
                    <a:pt x="319" y="5371"/>
                  </a:cubicBezTo>
                  <a:cubicBezTo>
                    <a:pt x="323" y="5375"/>
                    <a:pt x="323" y="5382"/>
                    <a:pt x="326" y="5389"/>
                  </a:cubicBezTo>
                  <a:cubicBezTo>
                    <a:pt x="333" y="5385"/>
                    <a:pt x="340" y="5385"/>
                    <a:pt x="347" y="5382"/>
                  </a:cubicBezTo>
                  <a:cubicBezTo>
                    <a:pt x="424" y="5360"/>
                    <a:pt x="505" y="5348"/>
                    <a:pt x="586" y="5348"/>
                  </a:cubicBezTo>
                  <a:cubicBezTo>
                    <a:pt x="620" y="5348"/>
                    <a:pt x="653" y="5350"/>
                    <a:pt x="687" y="5354"/>
                  </a:cubicBezTo>
                  <a:lnTo>
                    <a:pt x="757" y="5354"/>
                  </a:lnTo>
                  <a:cubicBezTo>
                    <a:pt x="852" y="5354"/>
                    <a:pt x="915" y="5445"/>
                    <a:pt x="992" y="5560"/>
                  </a:cubicBezTo>
                  <a:cubicBezTo>
                    <a:pt x="1041" y="5630"/>
                    <a:pt x="1090" y="5700"/>
                    <a:pt x="1146" y="5767"/>
                  </a:cubicBezTo>
                  <a:cubicBezTo>
                    <a:pt x="1279" y="5914"/>
                    <a:pt x="1352" y="6008"/>
                    <a:pt x="1328" y="6103"/>
                  </a:cubicBezTo>
                  <a:cubicBezTo>
                    <a:pt x="1303" y="6180"/>
                    <a:pt x="1216" y="6205"/>
                    <a:pt x="1188" y="6212"/>
                  </a:cubicBezTo>
                  <a:cubicBezTo>
                    <a:pt x="1174" y="6215"/>
                    <a:pt x="1160" y="6219"/>
                    <a:pt x="1146" y="6226"/>
                  </a:cubicBezTo>
                  <a:cubicBezTo>
                    <a:pt x="1184" y="6264"/>
                    <a:pt x="1230" y="6292"/>
                    <a:pt x="1279" y="6313"/>
                  </a:cubicBezTo>
                  <a:lnTo>
                    <a:pt x="1317" y="6331"/>
                  </a:lnTo>
                  <a:cubicBezTo>
                    <a:pt x="1370" y="6359"/>
                    <a:pt x="1419" y="6387"/>
                    <a:pt x="1468" y="6418"/>
                  </a:cubicBezTo>
                  <a:cubicBezTo>
                    <a:pt x="1485" y="6404"/>
                    <a:pt x="1503" y="6390"/>
                    <a:pt x="1520" y="6376"/>
                  </a:cubicBezTo>
                  <a:cubicBezTo>
                    <a:pt x="1768" y="6155"/>
                    <a:pt x="2173" y="5963"/>
                    <a:pt x="2526" y="5963"/>
                  </a:cubicBezTo>
                  <a:cubicBezTo>
                    <a:pt x="2597" y="5963"/>
                    <a:pt x="2666" y="5970"/>
                    <a:pt x="2732" y="5987"/>
                  </a:cubicBezTo>
                  <a:cubicBezTo>
                    <a:pt x="2832" y="6010"/>
                    <a:pt x="2938" y="6021"/>
                    <a:pt x="3044" y="6021"/>
                  </a:cubicBezTo>
                  <a:cubicBezTo>
                    <a:pt x="3070" y="6021"/>
                    <a:pt x="3097" y="6020"/>
                    <a:pt x="3124" y="6019"/>
                  </a:cubicBezTo>
                  <a:cubicBezTo>
                    <a:pt x="3151" y="6018"/>
                    <a:pt x="3179" y="6018"/>
                    <a:pt x="3206" y="6018"/>
                  </a:cubicBezTo>
                  <a:cubicBezTo>
                    <a:pt x="3363" y="6018"/>
                    <a:pt x="3508" y="6035"/>
                    <a:pt x="3607" y="6173"/>
                  </a:cubicBezTo>
                  <a:cubicBezTo>
                    <a:pt x="3715" y="6331"/>
                    <a:pt x="3694" y="6548"/>
                    <a:pt x="3677" y="6740"/>
                  </a:cubicBezTo>
                  <a:cubicBezTo>
                    <a:pt x="3666" y="6842"/>
                    <a:pt x="3656" y="6947"/>
                    <a:pt x="3677" y="6996"/>
                  </a:cubicBezTo>
                  <a:cubicBezTo>
                    <a:pt x="3698" y="7045"/>
                    <a:pt x="3691" y="7101"/>
                    <a:pt x="3659" y="7143"/>
                  </a:cubicBezTo>
                  <a:cubicBezTo>
                    <a:pt x="3594" y="7226"/>
                    <a:pt x="3431" y="7245"/>
                    <a:pt x="3294" y="7245"/>
                  </a:cubicBezTo>
                  <a:cubicBezTo>
                    <a:pt x="3187" y="7245"/>
                    <a:pt x="3095" y="7233"/>
                    <a:pt x="3075" y="7230"/>
                  </a:cubicBezTo>
                  <a:cubicBezTo>
                    <a:pt x="3048" y="7227"/>
                    <a:pt x="3020" y="7225"/>
                    <a:pt x="2990" y="7225"/>
                  </a:cubicBezTo>
                  <a:cubicBezTo>
                    <a:pt x="2766" y="7225"/>
                    <a:pt x="2477" y="7322"/>
                    <a:pt x="2462" y="7381"/>
                  </a:cubicBezTo>
                  <a:cubicBezTo>
                    <a:pt x="2465" y="7391"/>
                    <a:pt x="2472" y="7405"/>
                    <a:pt x="2479" y="7419"/>
                  </a:cubicBezTo>
                  <a:cubicBezTo>
                    <a:pt x="2560" y="7594"/>
                    <a:pt x="2613" y="7731"/>
                    <a:pt x="2539" y="7801"/>
                  </a:cubicBezTo>
                  <a:cubicBezTo>
                    <a:pt x="2515" y="7822"/>
                    <a:pt x="2488" y="7830"/>
                    <a:pt x="2458" y="7830"/>
                  </a:cubicBezTo>
                  <a:cubicBezTo>
                    <a:pt x="2403" y="7830"/>
                    <a:pt x="2341" y="7802"/>
                    <a:pt x="2287" y="7773"/>
                  </a:cubicBezTo>
                  <a:cubicBezTo>
                    <a:pt x="2238" y="7744"/>
                    <a:pt x="2191" y="7730"/>
                    <a:pt x="2150" y="7730"/>
                  </a:cubicBezTo>
                  <a:cubicBezTo>
                    <a:pt x="2112" y="7730"/>
                    <a:pt x="2080" y="7742"/>
                    <a:pt x="2056" y="7766"/>
                  </a:cubicBezTo>
                  <a:cubicBezTo>
                    <a:pt x="2038" y="7780"/>
                    <a:pt x="2028" y="7804"/>
                    <a:pt x="2031" y="7825"/>
                  </a:cubicBezTo>
                  <a:lnTo>
                    <a:pt x="2045" y="7825"/>
                  </a:lnTo>
                  <a:cubicBezTo>
                    <a:pt x="2259" y="7825"/>
                    <a:pt x="2532" y="8060"/>
                    <a:pt x="2532" y="8246"/>
                  </a:cubicBezTo>
                  <a:cubicBezTo>
                    <a:pt x="2532" y="8470"/>
                    <a:pt x="2567" y="8578"/>
                    <a:pt x="2602" y="8603"/>
                  </a:cubicBezTo>
                  <a:cubicBezTo>
                    <a:pt x="2604" y="8603"/>
                    <a:pt x="2607" y="8606"/>
                    <a:pt x="2613" y="8606"/>
                  </a:cubicBezTo>
                  <a:cubicBezTo>
                    <a:pt x="2616" y="8606"/>
                    <a:pt x="2621" y="8605"/>
                    <a:pt x="2627" y="8603"/>
                  </a:cubicBezTo>
                  <a:cubicBezTo>
                    <a:pt x="2647" y="8596"/>
                    <a:pt x="2665" y="8593"/>
                    <a:pt x="2683" y="8593"/>
                  </a:cubicBezTo>
                  <a:cubicBezTo>
                    <a:pt x="2768" y="8593"/>
                    <a:pt x="2820" y="8663"/>
                    <a:pt x="2861" y="8718"/>
                  </a:cubicBezTo>
                  <a:cubicBezTo>
                    <a:pt x="2912" y="8785"/>
                    <a:pt x="2946" y="8827"/>
                    <a:pt x="3017" y="8827"/>
                  </a:cubicBezTo>
                  <a:cubicBezTo>
                    <a:pt x="3020" y="8827"/>
                    <a:pt x="3023" y="8827"/>
                    <a:pt x="3026" y="8827"/>
                  </a:cubicBezTo>
                  <a:cubicBezTo>
                    <a:pt x="3047" y="8825"/>
                    <a:pt x="3069" y="8824"/>
                    <a:pt x="3089" y="8824"/>
                  </a:cubicBezTo>
                  <a:cubicBezTo>
                    <a:pt x="3249" y="8824"/>
                    <a:pt x="3363" y="8872"/>
                    <a:pt x="3404" y="8953"/>
                  </a:cubicBezTo>
                  <a:cubicBezTo>
                    <a:pt x="3432" y="9005"/>
                    <a:pt x="3442" y="9089"/>
                    <a:pt x="3341" y="9208"/>
                  </a:cubicBezTo>
                  <a:cubicBezTo>
                    <a:pt x="3299" y="9257"/>
                    <a:pt x="3288" y="9345"/>
                    <a:pt x="3309" y="9457"/>
                  </a:cubicBezTo>
                  <a:cubicBezTo>
                    <a:pt x="3327" y="9562"/>
                    <a:pt x="3365" y="9660"/>
                    <a:pt x="3421" y="9747"/>
                  </a:cubicBezTo>
                  <a:cubicBezTo>
                    <a:pt x="3425" y="9723"/>
                    <a:pt x="3425" y="9698"/>
                    <a:pt x="3428" y="9674"/>
                  </a:cubicBezTo>
                  <a:cubicBezTo>
                    <a:pt x="3428" y="9600"/>
                    <a:pt x="3439" y="9527"/>
                    <a:pt x="3467" y="9457"/>
                  </a:cubicBezTo>
                  <a:lnTo>
                    <a:pt x="3467" y="9450"/>
                  </a:lnTo>
                  <a:cubicBezTo>
                    <a:pt x="3467" y="9446"/>
                    <a:pt x="3463" y="9443"/>
                    <a:pt x="3463" y="9439"/>
                  </a:cubicBezTo>
                  <a:cubicBezTo>
                    <a:pt x="3460" y="9432"/>
                    <a:pt x="3460" y="9425"/>
                    <a:pt x="3456" y="9418"/>
                  </a:cubicBezTo>
                  <a:cubicBezTo>
                    <a:pt x="3456" y="9411"/>
                    <a:pt x="3456" y="9408"/>
                    <a:pt x="3456" y="9404"/>
                  </a:cubicBezTo>
                  <a:lnTo>
                    <a:pt x="3456" y="9387"/>
                  </a:lnTo>
                  <a:lnTo>
                    <a:pt x="3456" y="9376"/>
                  </a:lnTo>
                  <a:lnTo>
                    <a:pt x="3456" y="9359"/>
                  </a:lnTo>
                  <a:lnTo>
                    <a:pt x="3456" y="9348"/>
                  </a:lnTo>
                  <a:cubicBezTo>
                    <a:pt x="3456" y="9345"/>
                    <a:pt x="3456" y="9338"/>
                    <a:pt x="3460" y="9331"/>
                  </a:cubicBezTo>
                  <a:cubicBezTo>
                    <a:pt x="3463" y="9327"/>
                    <a:pt x="3460" y="9327"/>
                    <a:pt x="3460" y="9324"/>
                  </a:cubicBezTo>
                  <a:cubicBezTo>
                    <a:pt x="3460" y="9320"/>
                    <a:pt x="3463" y="9313"/>
                    <a:pt x="3463" y="9310"/>
                  </a:cubicBezTo>
                  <a:lnTo>
                    <a:pt x="3467" y="9299"/>
                  </a:lnTo>
                  <a:cubicBezTo>
                    <a:pt x="3467" y="9296"/>
                    <a:pt x="3470" y="9292"/>
                    <a:pt x="3474" y="9289"/>
                  </a:cubicBezTo>
                  <a:lnTo>
                    <a:pt x="3477" y="9282"/>
                  </a:lnTo>
                  <a:cubicBezTo>
                    <a:pt x="3481" y="9275"/>
                    <a:pt x="3484" y="9271"/>
                    <a:pt x="3488" y="9264"/>
                  </a:cubicBezTo>
                  <a:cubicBezTo>
                    <a:pt x="3586" y="9114"/>
                    <a:pt x="3887" y="9096"/>
                    <a:pt x="4104" y="9096"/>
                  </a:cubicBezTo>
                  <a:cubicBezTo>
                    <a:pt x="4307" y="9096"/>
                    <a:pt x="4629" y="9376"/>
                    <a:pt x="4825" y="9642"/>
                  </a:cubicBezTo>
                  <a:cubicBezTo>
                    <a:pt x="4860" y="9702"/>
                    <a:pt x="4920" y="9744"/>
                    <a:pt x="4990" y="9758"/>
                  </a:cubicBezTo>
                  <a:cubicBezTo>
                    <a:pt x="4995" y="9758"/>
                    <a:pt x="4999" y="9759"/>
                    <a:pt x="5004" y="9759"/>
                  </a:cubicBezTo>
                  <a:cubicBezTo>
                    <a:pt x="5037" y="9759"/>
                    <a:pt x="5067" y="9749"/>
                    <a:pt x="5095" y="9733"/>
                  </a:cubicBezTo>
                  <a:lnTo>
                    <a:pt x="5161" y="7297"/>
                  </a:lnTo>
                  <a:lnTo>
                    <a:pt x="6561" y="6926"/>
                  </a:lnTo>
                  <a:cubicBezTo>
                    <a:pt x="6572" y="6898"/>
                    <a:pt x="6586" y="6873"/>
                    <a:pt x="6600" y="6852"/>
                  </a:cubicBezTo>
                  <a:cubicBezTo>
                    <a:pt x="6649" y="6772"/>
                    <a:pt x="6726" y="6719"/>
                    <a:pt x="6817" y="6702"/>
                  </a:cubicBezTo>
                  <a:cubicBezTo>
                    <a:pt x="6833" y="6699"/>
                    <a:pt x="6850" y="6697"/>
                    <a:pt x="6866" y="6697"/>
                  </a:cubicBezTo>
                  <a:cubicBezTo>
                    <a:pt x="6977" y="6697"/>
                    <a:pt x="7079" y="6765"/>
                    <a:pt x="7146" y="6814"/>
                  </a:cubicBezTo>
                  <a:cubicBezTo>
                    <a:pt x="7170" y="6736"/>
                    <a:pt x="7213" y="6578"/>
                    <a:pt x="7368" y="6578"/>
                  </a:cubicBezTo>
                  <a:cubicBezTo>
                    <a:pt x="7374" y="6578"/>
                    <a:pt x="7381" y="6579"/>
                    <a:pt x="7388" y="6579"/>
                  </a:cubicBezTo>
                  <a:cubicBezTo>
                    <a:pt x="7433" y="6583"/>
                    <a:pt x="7475" y="6600"/>
                    <a:pt x="7503" y="6635"/>
                  </a:cubicBezTo>
                  <a:cubicBezTo>
                    <a:pt x="7549" y="6691"/>
                    <a:pt x="7538" y="6772"/>
                    <a:pt x="7528" y="6838"/>
                  </a:cubicBezTo>
                  <a:cubicBezTo>
                    <a:pt x="7524" y="6859"/>
                    <a:pt x="7524" y="6880"/>
                    <a:pt x="7524" y="6901"/>
                  </a:cubicBezTo>
                  <a:cubicBezTo>
                    <a:pt x="7580" y="6908"/>
                    <a:pt x="7636" y="6950"/>
                    <a:pt x="7699" y="7031"/>
                  </a:cubicBezTo>
                  <a:cubicBezTo>
                    <a:pt x="7815" y="7181"/>
                    <a:pt x="7916" y="7437"/>
                    <a:pt x="7878" y="7661"/>
                  </a:cubicBezTo>
                  <a:lnTo>
                    <a:pt x="7881" y="7664"/>
                  </a:lnTo>
                  <a:lnTo>
                    <a:pt x="7902" y="7682"/>
                  </a:lnTo>
                  <a:lnTo>
                    <a:pt x="7923" y="7703"/>
                  </a:lnTo>
                  <a:lnTo>
                    <a:pt x="7944" y="7724"/>
                  </a:lnTo>
                  <a:lnTo>
                    <a:pt x="7969" y="7745"/>
                  </a:lnTo>
                  <a:lnTo>
                    <a:pt x="7993" y="7766"/>
                  </a:lnTo>
                  <a:lnTo>
                    <a:pt x="8018" y="7790"/>
                  </a:lnTo>
                  <a:lnTo>
                    <a:pt x="8042" y="7811"/>
                  </a:lnTo>
                  <a:lnTo>
                    <a:pt x="8067" y="7839"/>
                  </a:lnTo>
                  <a:lnTo>
                    <a:pt x="8091" y="7860"/>
                  </a:lnTo>
                  <a:lnTo>
                    <a:pt x="8116" y="7888"/>
                  </a:lnTo>
                  <a:lnTo>
                    <a:pt x="8140" y="7913"/>
                  </a:lnTo>
                  <a:lnTo>
                    <a:pt x="8165" y="7941"/>
                  </a:lnTo>
                  <a:lnTo>
                    <a:pt x="8189" y="7965"/>
                  </a:lnTo>
                  <a:lnTo>
                    <a:pt x="8214" y="7993"/>
                  </a:lnTo>
                  <a:lnTo>
                    <a:pt x="8238" y="8018"/>
                  </a:lnTo>
                  <a:lnTo>
                    <a:pt x="8263" y="8042"/>
                  </a:lnTo>
                  <a:lnTo>
                    <a:pt x="8287" y="8070"/>
                  </a:lnTo>
                  <a:lnTo>
                    <a:pt x="8308" y="8095"/>
                  </a:lnTo>
                  <a:lnTo>
                    <a:pt x="8329" y="8119"/>
                  </a:lnTo>
                  <a:lnTo>
                    <a:pt x="8350" y="8144"/>
                  </a:lnTo>
                  <a:lnTo>
                    <a:pt x="8371" y="8168"/>
                  </a:lnTo>
                  <a:lnTo>
                    <a:pt x="8392" y="8193"/>
                  </a:lnTo>
                  <a:lnTo>
                    <a:pt x="8410" y="8214"/>
                  </a:lnTo>
                  <a:lnTo>
                    <a:pt x="8424" y="8235"/>
                  </a:lnTo>
                  <a:lnTo>
                    <a:pt x="8441" y="8256"/>
                  </a:lnTo>
                  <a:lnTo>
                    <a:pt x="8455" y="8277"/>
                  </a:lnTo>
                  <a:lnTo>
                    <a:pt x="8469" y="8295"/>
                  </a:lnTo>
                  <a:lnTo>
                    <a:pt x="8480" y="8312"/>
                  </a:lnTo>
                  <a:lnTo>
                    <a:pt x="8490" y="8330"/>
                  </a:lnTo>
                  <a:cubicBezTo>
                    <a:pt x="8494" y="8337"/>
                    <a:pt x="8494" y="8340"/>
                    <a:pt x="8497" y="8347"/>
                  </a:cubicBezTo>
                  <a:cubicBezTo>
                    <a:pt x="8501" y="8351"/>
                    <a:pt x="8501" y="8354"/>
                    <a:pt x="8504" y="8358"/>
                  </a:cubicBezTo>
                  <a:cubicBezTo>
                    <a:pt x="8512" y="8361"/>
                    <a:pt x="8525" y="8362"/>
                    <a:pt x="8541" y="8362"/>
                  </a:cubicBezTo>
                  <a:cubicBezTo>
                    <a:pt x="8616" y="8362"/>
                    <a:pt x="8764" y="8332"/>
                    <a:pt x="8851" y="8312"/>
                  </a:cubicBezTo>
                  <a:lnTo>
                    <a:pt x="8900" y="8302"/>
                  </a:lnTo>
                  <a:lnTo>
                    <a:pt x="8918" y="8298"/>
                  </a:lnTo>
                  <a:lnTo>
                    <a:pt x="8956" y="8291"/>
                  </a:lnTo>
                  <a:lnTo>
                    <a:pt x="8967" y="8288"/>
                  </a:lnTo>
                  <a:lnTo>
                    <a:pt x="9009" y="8281"/>
                  </a:lnTo>
                  <a:lnTo>
                    <a:pt x="9019" y="8281"/>
                  </a:lnTo>
                  <a:lnTo>
                    <a:pt x="9047" y="8277"/>
                  </a:lnTo>
                  <a:lnTo>
                    <a:pt x="9061" y="8277"/>
                  </a:lnTo>
                  <a:lnTo>
                    <a:pt x="9093" y="8274"/>
                  </a:lnTo>
                  <a:lnTo>
                    <a:pt x="9152" y="8274"/>
                  </a:lnTo>
                  <a:cubicBezTo>
                    <a:pt x="9163" y="8277"/>
                    <a:pt x="9170" y="8277"/>
                    <a:pt x="9180" y="8281"/>
                  </a:cubicBezTo>
                  <a:cubicBezTo>
                    <a:pt x="9222" y="8298"/>
                    <a:pt x="9534" y="8319"/>
                    <a:pt x="10258" y="8319"/>
                  </a:cubicBezTo>
                  <a:cubicBezTo>
                    <a:pt x="10363" y="8319"/>
                    <a:pt x="10444" y="8407"/>
                    <a:pt x="10521" y="8494"/>
                  </a:cubicBezTo>
                  <a:cubicBezTo>
                    <a:pt x="10580" y="8561"/>
                    <a:pt x="10640" y="8631"/>
                    <a:pt x="10706" y="8648"/>
                  </a:cubicBezTo>
                  <a:cubicBezTo>
                    <a:pt x="10882" y="8690"/>
                    <a:pt x="10882" y="8897"/>
                    <a:pt x="10882" y="9061"/>
                  </a:cubicBezTo>
                  <a:cubicBezTo>
                    <a:pt x="10878" y="9114"/>
                    <a:pt x="10878" y="9170"/>
                    <a:pt x="10885" y="9222"/>
                  </a:cubicBezTo>
                  <a:cubicBezTo>
                    <a:pt x="10892" y="9303"/>
                    <a:pt x="10962" y="9397"/>
                    <a:pt x="11029" y="9488"/>
                  </a:cubicBezTo>
                  <a:cubicBezTo>
                    <a:pt x="11106" y="9586"/>
                    <a:pt x="11176" y="9681"/>
                    <a:pt x="11186" y="9782"/>
                  </a:cubicBezTo>
                  <a:cubicBezTo>
                    <a:pt x="11193" y="9831"/>
                    <a:pt x="11249" y="9838"/>
                    <a:pt x="11400" y="9838"/>
                  </a:cubicBezTo>
                  <a:cubicBezTo>
                    <a:pt x="11473" y="9838"/>
                    <a:pt x="11543" y="9842"/>
                    <a:pt x="11613" y="9856"/>
                  </a:cubicBezTo>
                  <a:cubicBezTo>
                    <a:pt x="11802" y="9905"/>
                    <a:pt x="12086" y="9975"/>
                    <a:pt x="12114" y="10192"/>
                  </a:cubicBezTo>
                  <a:cubicBezTo>
                    <a:pt x="12114" y="10202"/>
                    <a:pt x="12117" y="10209"/>
                    <a:pt x="12121" y="10216"/>
                  </a:cubicBezTo>
                  <a:cubicBezTo>
                    <a:pt x="12138" y="10216"/>
                    <a:pt x="12152" y="10213"/>
                    <a:pt x="12163" y="10206"/>
                  </a:cubicBezTo>
                  <a:lnTo>
                    <a:pt x="12177" y="10195"/>
                  </a:lnTo>
                  <a:cubicBezTo>
                    <a:pt x="12208" y="10174"/>
                    <a:pt x="12233" y="10139"/>
                    <a:pt x="12243" y="10104"/>
                  </a:cubicBezTo>
                  <a:cubicBezTo>
                    <a:pt x="12271" y="9943"/>
                    <a:pt x="12499" y="9758"/>
                    <a:pt x="12845" y="9621"/>
                  </a:cubicBezTo>
                  <a:cubicBezTo>
                    <a:pt x="12863" y="9614"/>
                    <a:pt x="12884" y="9607"/>
                    <a:pt x="12901" y="9600"/>
                  </a:cubicBezTo>
                  <a:lnTo>
                    <a:pt x="12915" y="9597"/>
                  </a:lnTo>
                  <a:cubicBezTo>
                    <a:pt x="12930" y="9593"/>
                    <a:pt x="12944" y="9586"/>
                    <a:pt x="12958" y="9583"/>
                  </a:cubicBezTo>
                  <a:lnTo>
                    <a:pt x="12965" y="9583"/>
                  </a:lnTo>
                  <a:cubicBezTo>
                    <a:pt x="12982" y="9579"/>
                    <a:pt x="12996" y="9579"/>
                    <a:pt x="13010" y="9576"/>
                  </a:cubicBezTo>
                  <a:lnTo>
                    <a:pt x="13031" y="9572"/>
                  </a:lnTo>
                  <a:lnTo>
                    <a:pt x="13049" y="9572"/>
                  </a:lnTo>
                  <a:cubicBezTo>
                    <a:pt x="13058" y="9571"/>
                    <a:pt x="13067" y="9571"/>
                    <a:pt x="13076" y="9571"/>
                  </a:cubicBezTo>
                  <a:cubicBezTo>
                    <a:pt x="13098" y="9571"/>
                    <a:pt x="13121" y="9573"/>
                    <a:pt x="13143" y="9576"/>
                  </a:cubicBezTo>
                  <a:cubicBezTo>
                    <a:pt x="13161" y="9534"/>
                    <a:pt x="13178" y="9495"/>
                    <a:pt x="13192" y="9464"/>
                  </a:cubicBezTo>
                  <a:lnTo>
                    <a:pt x="13196" y="9457"/>
                  </a:lnTo>
                  <a:lnTo>
                    <a:pt x="13206" y="9432"/>
                  </a:lnTo>
                  <a:lnTo>
                    <a:pt x="13213" y="9425"/>
                  </a:lnTo>
                  <a:lnTo>
                    <a:pt x="13220" y="9408"/>
                  </a:lnTo>
                  <a:lnTo>
                    <a:pt x="13227" y="9397"/>
                  </a:lnTo>
                  <a:lnTo>
                    <a:pt x="13234" y="9383"/>
                  </a:lnTo>
                  <a:lnTo>
                    <a:pt x="13238" y="9376"/>
                  </a:lnTo>
                  <a:lnTo>
                    <a:pt x="13245" y="9366"/>
                  </a:lnTo>
                  <a:lnTo>
                    <a:pt x="13252" y="9359"/>
                  </a:lnTo>
                  <a:lnTo>
                    <a:pt x="13255" y="9348"/>
                  </a:lnTo>
                  <a:lnTo>
                    <a:pt x="13262" y="9345"/>
                  </a:lnTo>
                  <a:lnTo>
                    <a:pt x="13266" y="9334"/>
                  </a:lnTo>
                  <a:lnTo>
                    <a:pt x="13273" y="9331"/>
                  </a:lnTo>
                  <a:lnTo>
                    <a:pt x="13276" y="9324"/>
                  </a:lnTo>
                  <a:lnTo>
                    <a:pt x="13280" y="9320"/>
                  </a:lnTo>
                  <a:lnTo>
                    <a:pt x="13287" y="9313"/>
                  </a:lnTo>
                  <a:lnTo>
                    <a:pt x="13290" y="9313"/>
                  </a:lnTo>
                  <a:lnTo>
                    <a:pt x="13294" y="9306"/>
                  </a:lnTo>
                  <a:lnTo>
                    <a:pt x="13297" y="9306"/>
                  </a:lnTo>
                  <a:lnTo>
                    <a:pt x="13304" y="9303"/>
                  </a:lnTo>
                  <a:lnTo>
                    <a:pt x="13308" y="9303"/>
                  </a:lnTo>
                  <a:lnTo>
                    <a:pt x="13311" y="9299"/>
                  </a:lnTo>
                  <a:lnTo>
                    <a:pt x="13318" y="9296"/>
                  </a:lnTo>
                  <a:cubicBezTo>
                    <a:pt x="13416" y="9250"/>
                    <a:pt x="13605" y="9107"/>
                    <a:pt x="13619" y="8977"/>
                  </a:cubicBezTo>
                  <a:cubicBezTo>
                    <a:pt x="13626" y="8918"/>
                    <a:pt x="13665" y="8869"/>
                    <a:pt x="13717" y="8844"/>
                  </a:cubicBezTo>
                  <a:cubicBezTo>
                    <a:pt x="13778" y="8810"/>
                    <a:pt x="13867" y="8794"/>
                    <a:pt x="13966" y="8794"/>
                  </a:cubicBezTo>
                  <a:cubicBezTo>
                    <a:pt x="14124" y="8794"/>
                    <a:pt x="14309" y="8834"/>
                    <a:pt x="14459" y="8907"/>
                  </a:cubicBezTo>
                  <a:cubicBezTo>
                    <a:pt x="14608" y="8983"/>
                    <a:pt x="14696" y="9003"/>
                    <a:pt x="14747" y="9003"/>
                  </a:cubicBezTo>
                  <a:cubicBezTo>
                    <a:pt x="14774" y="9003"/>
                    <a:pt x="14792" y="8997"/>
                    <a:pt x="14802" y="8991"/>
                  </a:cubicBezTo>
                  <a:cubicBezTo>
                    <a:pt x="14834" y="8974"/>
                    <a:pt x="14848" y="8939"/>
                    <a:pt x="14851" y="8883"/>
                  </a:cubicBezTo>
                  <a:cubicBezTo>
                    <a:pt x="14862" y="8785"/>
                    <a:pt x="14921" y="8697"/>
                    <a:pt x="15013" y="8655"/>
                  </a:cubicBezTo>
                  <a:cubicBezTo>
                    <a:pt x="15106" y="8602"/>
                    <a:pt x="15236" y="8572"/>
                    <a:pt x="15348" y="8572"/>
                  </a:cubicBezTo>
                  <a:cubicBezTo>
                    <a:pt x="15412" y="8572"/>
                    <a:pt x="15471" y="8582"/>
                    <a:pt x="15513" y="8603"/>
                  </a:cubicBezTo>
                  <a:lnTo>
                    <a:pt x="15555" y="8624"/>
                  </a:lnTo>
                  <a:cubicBezTo>
                    <a:pt x="15669" y="8683"/>
                    <a:pt x="15941" y="8822"/>
                    <a:pt x="16109" y="8822"/>
                  </a:cubicBezTo>
                  <a:cubicBezTo>
                    <a:pt x="16138" y="8822"/>
                    <a:pt x="16164" y="8818"/>
                    <a:pt x="16185" y="8809"/>
                  </a:cubicBezTo>
                  <a:cubicBezTo>
                    <a:pt x="16245" y="8785"/>
                    <a:pt x="16364" y="8775"/>
                    <a:pt x="16510" y="8775"/>
                  </a:cubicBezTo>
                  <a:cubicBezTo>
                    <a:pt x="16891" y="8775"/>
                    <a:pt x="17455" y="8842"/>
                    <a:pt x="17635" y="8890"/>
                  </a:cubicBezTo>
                  <a:cubicBezTo>
                    <a:pt x="17671" y="8898"/>
                    <a:pt x="17709" y="8903"/>
                    <a:pt x="17747" y="8903"/>
                  </a:cubicBezTo>
                  <a:cubicBezTo>
                    <a:pt x="17772" y="8903"/>
                    <a:pt x="17797" y="8901"/>
                    <a:pt x="17820" y="8897"/>
                  </a:cubicBezTo>
                  <a:cubicBezTo>
                    <a:pt x="17845" y="8893"/>
                    <a:pt x="17866" y="8893"/>
                    <a:pt x="17890" y="8893"/>
                  </a:cubicBezTo>
                  <a:cubicBezTo>
                    <a:pt x="17985" y="8893"/>
                    <a:pt x="18065" y="8918"/>
                    <a:pt x="18184" y="9054"/>
                  </a:cubicBezTo>
                  <a:cubicBezTo>
                    <a:pt x="18240" y="9117"/>
                    <a:pt x="18279" y="9135"/>
                    <a:pt x="18321" y="9138"/>
                  </a:cubicBezTo>
                  <a:lnTo>
                    <a:pt x="18464" y="9138"/>
                  </a:lnTo>
                  <a:lnTo>
                    <a:pt x="18482" y="9142"/>
                  </a:lnTo>
                  <a:cubicBezTo>
                    <a:pt x="18489" y="9142"/>
                    <a:pt x="18499" y="9149"/>
                    <a:pt x="18506" y="9149"/>
                  </a:cubicBezTo>
                  <a:lnTo>
                    <a:pt x="18517" y="9152"/>
                  </a:lnTo>
                  <a:lnTo>
                    <a:pt x="18517" y="9128"/>
                  </a:lnTo>
                  <a:lnTo>
                    <a:pt x="18517" y="9117"/>
                  </a:lnTo>
                  <a:cubicBezTo>
                    <a:pt x="18517" y="9093"/>
                    <a:pt x="18517" y="9072"/>
                    <a:pt x="18517" y="9047"/>
                  </a:cubicBezTo>
                  <a:cubicBezTo>
                    <a:pt x="18517" y="8928"/>
                    <a:pt x="18615" y="8830"/>
                    <a:pt x="18699" y="8743"/>
                  </a:cubicBezTo>
                  <a:cubicBezTo>
                    <a:pt x="18744" y="8704"/>
                    <a:pt x="18779" y="8662"/>
                    <a:pt x="18811" y="8610"/>
                  </a:cubicBezTo>
                  <a:cubicBezTo>
                    <a:pt x="18828" y="8568"/>
                    <a:pt x="18741" y="8400"/>
                    <a:pt x="18695" y="8309"/>
                  </a:cubicBezTo>
                  <a:cubicBezTo>
                    <a:pt x="18629" y="8179"/>
                    <a:pt x="18587" y="8095"/>
                    <a:pt x="18587" y="8028"/>
                  </a:cubicBezTo>
                  <a:lnTo>
                    <a:pt x="18587" y="7972"/>
                  </a:lnTo>
                  <a:cubicBezTo>
                    <a:pt x="18583" y="7710"/>
                    <a:pt x="18538" y="7633"/>
                    <a:pt x="18503" y="7615"/>
                  </a:cubicBezTo>
                  <a:cubicBezTo>
                    <a:pt x="18457" y="7598"/>
                    <a:pt x="18433" y="7549"/>
                    <a:pt x="18443" y="7500"/>
                  </a:cubicBezTo>
                  <a:cubicBezTo>
                    <a:pt x="18474" y="7386"/>
                    <a:pt x="18757" y="7276"/>
                    <a:pt x="18845" y="7276"/>
                  </a:cubicBezTo>
                  <a:cubicBezTo>
                    <a:pt x="18847" y="7276"/>
                    <a:pt x="18848" y="7276"/>
                    <a:pt x="18849" y="7276"/>
                  </a:cubicBezTo>
                  <a:cubicBezTo>
                    <a:pt x="18853" y="7276"/>
                    <a:pt x="18856" y="7276"/>
                    <a:pt x="18859" y="7276"/>
                  </a:cubicBezTo>
                  <a:cubicBezTo>
                    <a:pt x="18928" y="7276"/>
                    <a:pt x="19018" y="7243"/>
                    <a:pt x="19094" y="7213"/>
                  </a:cubicBezTo>
                  <a:cubicBezTo>
                    <a:pt x="19170" y="7185"/>
                    <a:pt x="19245" y="7156"/>
                    <a:pt x="19308" y="7156"/>
                  </a:cubicBezTo>
                  <a:cubicBezTo>
                    <a:pt x="19347" y="7156"/>
                    <a:pt x="19382" y="7167"/>
                    <a:pt x="19410" y="7195"/>
                  </a:cubicBezTo>
                  <a:cubicBezTo>
                    <a:pt x="19445" y="7230"/>
                    <a:pt x="19525" y="7272"/>
                    <a:pt x="19714" y="7276"/>
                  </a:cubicBezTo>
                  <a:lnTo>
                    <a:pt x="19753" y="7276"/>
                  </a:lnTo>
                  <a:cubicBezTo>
                    <a:pt x="19763" y="7276"/>
                    <a:pt x="19774" y="7276"/>
                    <a:pt x="19781" y="7272"/>
                  </a:cubicBezTo>
                  <a:cubicBezTo>
                    <a:pt x="19788" y="7258"/>
                    <a:pt x="19767" y="7185"/>
                    <a:pt x="19711" y="7132"/>
                  </a:cubicBezTo>
                  <a:cubicBezTo>
                    <a:pt x="19627" y="7062"/>
                    <a:pt x="19690" y="6884"/>
                    <a:pt x="19875" y="6429"/>
                  </a:cubicBezTo>
                  <a:cubicBezTo>
                    <a:pt x="19931" y="6296"/>
                    <a:pt x="19984" y="6159"/>
                    <a:pt x="20026" y="6019"/>
                  </a:cubicBezTo>
                  <a:cubicBezTo>
                    <a:pt x="20036" y="5963"/>
                    <a:pt x="20061" y="5889"/>
                    <a:pt x="20124" y="5861"/>
                  </a:cubicBezTo>
                  <a:cubicBezTo>
                    <a:pt x="20138" y="5854"/>
                    <a:pt x="20155" y="5851"/>
                    <a:pt x="20173" y="5851"/>
                  </a:cubicBezTo>
                  <a:cubicBezTo>
                    <a:pt x="20225" y="5858"/>
                    <a:pt x="20278" y="5875"/>
                    <a:pt x="20323" y="5907"/>
                  </a:cubicBezTo>
                  <a:cubicBezTo>
                    <a:pt x="20355" y="5928"/>
                    <a:pt x="20393" y="5945"/>
                    <a:pt x="20428" y="5959"/>
                  </a:cubicBezTo>
                  <a:cubicBezTo>
                    <a:pt x="20442" y="5963"/>
                    <a:pt x="20453" y="5966"/>
                    <a:pt x="20467" y="5966"/>
                  </a:cubicBezTo>
                  <a:cubicBezTo>
                    <a:pt x="20533" y="5973"/>
                    <a:pt x="20603" y="5977"/>
                    <a:pt x="20670" y="5977"/>
                  </a:cubicBezTo>
                  <a:cubicBezTo>
                    <a:pt x="20792" y="5977"/>
                    <a:pt x="20908" y="5977"/>
                    <a:pt x="20992" y="6019"/>
                  </a:cubicBezTo>
                  <a:cubicBezTo>
                    <a:pt x="21002" y="6024"/>
                    <a:pt x="21017" y="6026"/>
                    <a:pt x="21035" y="6026"/>
                  </a:cubicBezTo>
                  <a:cubicBezTo>
                    <a:pt x="21143" y="6026"/>
                    <a:pt x="21365" y="5941"/>
                    <a:pt x="21423" y="5851"/>
                  </a:cubicBezTo>
                  <a:cubicBezTo>
                    <a:pt x="21437" y="5826"/>
                    <a:pt x="21437" y="5819"/>
                    <a:pt x="21409" y="5763"/>
                  </a:cubicBezTo>
                  <a:cubicBezTo>
                    <a:pt x="21353" y="5669"/>
                    <a:pt x="21325" y="5560"/>
                    <a:pt x="21332" y="5452"/>
                  </a:cubicBezTo>
                  <a:cubicBezTo>
                    <a:pt x="21346" y="5119"/>
                    <a:pt x="21556" y="4972"/>
                    <a:pt x="21755" y="4972"/>
                  </a:cubicBezTo>
                  <a:cubicBezTo>
                    <a:pt x="21913" y="4972"/>
                    <a:pt x="21927" y="4794"/>
                    <a:pt x="21927" y="4738"/>
                  </a:cubicBezTo>
                  <a:cubicBezTo>
                    <a:pt x="21927" y="4650"/>
                    <a:pt x="21976" y="4587"/>
                    <a:pt x="22025" y="4524"/>
                  </a:cubicBezTo>
                  <a:lnTo>
                    <a:pt x="22049" y="4493"/>
                  </a:lnTo>
                  <a:lnTo>
                    <a:pt x="22056" y="4482"/>
                  </a:lnTo>
                  <a:lnTo>
                    <a:pt x="22074" y="4458"/>
                  </a:lnTo>
                  <a:lnTo>
                    <a:pt x="22084" y="4444"/>
                  </a:lnTo>
                  <a:cubicBezTo>
                    <a:pt x="22088" y="4437"/>
                    <a:pt x="22091" y="4426"/>
                    <a:pt x="22098" y="4419"/>
                  </a:cubicBezTo>
                  <a:lnTo>
                    <a:pt x="22105" y="4405"/>
                  </a:lnTo>
                  <a:cubicBezTo>
                    <a:pt x="22105" y="4402"/>
                    <a:pt x="22105" y="4402"/>
                    <a:pt x="22105" y="4398"/>
                  </a:cubicBezTo>
                  <a:cubicBezTo>
                    <a:pt x="22053" y="4339"/>
                    <a:pt x="22018" y="4265"/>
                    <a:pt x="22000" y="4188"/>
                  </a:cubicBezTo>
                  <a:cubicBezTo>
                    <a:pt x="22000" y="4185"/>
                    <a:pt x="22000" y="4181"/>
                    <a:pt x="21997" y="4178"/>
                  </a:cubicBezTo>
                  <a:cubicBezTo>
                    <a:pt x="21965" y="4188"/>
                    <a:pt x="21934" y="4202"/>
                    <a:pt x="21906" y="4220"/>
                  </a:cubicBezTo>
                  <a:cubicBezTo>
                    <a:pt x="21818" y="4272"/>
                    <a:pt x="21594" y="4304"/>
                    <a:pt x="21479" y="4307"/>
                  </a:cubicBezTo>
                  <a:lnTo>
                    <a:pt x="21433" y="4307"/>
                  </a:lnTo>
                  <a:cubicBezTo>
                    <a:pt x="21311" y="4307"/>
                    <a:pt x="21093" y="4160"/>
                    <a:pt x="21093" y="4016"/>
                  </a:cubicBezTo>
                  <a:cubicBezTo>
                    <a:pt x="21093" y="3964"/>
                    <a:pt x="21086" y="3876"/>
                    <a:pt x="21041" y="3876"/>
                  </a:cubicBezTo>
                  <a:cubicBezTo>
                    <a:pt x="20943" y="3876"/>
                    <a:pt x="20757" y="3834"/>
                    <a:pt x="20642" y="3558"/>
                  </a:cubicBezTo>
                  <a:cubicBezTo>
                    <a:pt x="20603" y="3449"/>
                    <a:pt x="20516" y="3369"/>
                    <a:pt x="20407" y="3337"/>
                  </a:cubicBezTo>
                  <a:cubicBezTo>
                    <a:pt x="20376" y="3327"/>
                    <a:pt x="20348" y="3313"/>
                    <a:pt x="20320" y="3299"/>
                  </a:cubicBezTo>
                  <a:cubicBezTo>
                    <a:pt x="20316" y="3295"/>
                    <a:pt x="20313" y="3295"/>
                    <a:pt x="20309" y="3295"/>
                  </a:cubicBezTo>
                  <a:cubicBezTo>
                    <a:pt x="20306" y="3294"/>
                    <a:pt x="20303" y="3293"/>
                    <a:pt x="20301" y="3293"/>
                  </a:cubicBezTo>
                  <a:cubicBezTo>
                    <a:pt x="20298" y="3293"/>
                    <a:pt x="20295" y="3294"/>
                    <a:pt x="20292" y="3295"/>
                  </a:cubicBezTo>
                  <a:cubicBezTo>
                    <a:pt x="20215" y="3295"/>
                    <a:pt x="20043" y="3369"/>
                    <a:pt x="19952" y="3407"/>
                  </a:cubicBezTo>
                  <a:cubicBezTo>
                    <a:pt x="19903" y="3428"/>
                    <a:pt x="19861" y="3449"/>
                    <a:pt x="19826" y="3460"/>
                  </a:cubicBezTo>
                  <a:cubicBezTo>
                    <a:pt x="19792" y="3473"/>
                    <a:pt x="19754" y="3478"/>
                    <a:pt x="19715" y="3478"/>
                  </a:cubicBezTo>
                  <a:cubicBezTo>
                    <a:pt x="19637" y="3478"/>
                    <a:pt x="19550" y="3457"/>
                    <a:pt x="19462" y="3432"/>
                  </a:cubicBezTo>
                  <a:lnTo>
                    <a:pt x="19399" y="3418"/>
                  </a:lnTo>
                  <a:cubicBezTo>
                    <a:pt x="19350" y="3400"/>
                    <a:pt x="19301" y="3390"/>
                    <a:pt x="19259" y="3379"/>
                  </a:cubicBezTo>
                  <a:cubicBezTo>
                    <a:pt x="19203" y="3365"/>
                    <a:pt x="19154" y="3337"/>
                    <a:pt x="19115" y="3295"/>
                  </a:cubicBezTo>
                  <a:cubicBezTo>
                    <a:pt x="19080" y="3264"/>
                    <a:pt x="19049" y="3232"/>
                    <a:pt x="19021" y="3197"/>
                  </a:cubicBezTo>
                  <a:cubicBezTo>
                    <a:pt x="18958" y="3125"/>
                    <a:pt x="18914" y="3074"/>
                    <a:pt x="18875" y="3074"/>
                  </a:cubicBezTo>
                  <a:cubicBezTo>
                    <a:pt x="18872" y="3074"/>
                    <a:pt x="18869" y="3074"/>
                    <a:pt x="18867" y="3075"/>
                  </a:cubicBezTo>
                  <a:lnTo>
                    <a:pt x="18863" y="3075"/>
                  </a:lnTo>
                  <a:cubicBezTo>
                    <a:pt x="18818" y="3085"/>
                    <a:pt x="18779" y="3148"/>
                    <a:pt x="18744" y="3211"/>
                  </a:cubicBezTo>
                  <a:lnTo>
                    <a:pt x="18730" y="3239"/>
                  </a:lnTo>
                  <a:cubicBezTo>
                    <a:pt x="18681" y="3334"/>
                    <a:pt x="18629" y="3428"/>
                    <a:pt x="18531" y="3428"/>
                  </a:cubicBezTo>
                  <a:cubicBezTo>
                    <a:pt x="18426" y="3428"/>
                    <a:pt x="18342" y="3264"/>
                    <a:pt x="18177" y="2924"/>
                  </a:cubicBezTo>
                  <a:lnTo>
                    <a:pt x="18146" y="2861"/>
                  </a:lnTo>
                  <a:cubicBezTo>
                    <a:pt x="18076" y="2707"/>
                    <a:pt x="17995" y="2560"/>
                    <a:pt x="17908" y="2417"/>
                  </a:cubicBezTo>
                  <a:cubicBezTo>
                    <a:pt x="17880" y="2371"/>
                    <a:pt x="17848" y="2329"/>
                    <a:pt x="17817" y="2277"/>
                  </a:cubicBezTo>
                  <a:cubicBezTo>
                    <a:pt x="17582" y="1912"/>
                    <a:pt x="17232" y="1363"/>
                    <a:pt x="16931" y="1254"/>
                  </a:cubicBezTo>
                  <a:cubicBezTo>
                    <a:pt x="16861" y="1230"/>
                    <a:pt x="16791" y="1191"/>
                    <a:pt x="16731" y="1146"/>
                  </a:cubicBezTo>
                  <a:cubicBezTo>
                    <a:pt x="16686" y="1111"/>
                    <a:pt x="16658" y="1062"/>
                    <a:pt x="16644" y="1006"/>
                  </a:cubicBezTo>
                  <a:cubicBezTo>
                    <a:pt x="16626" y="925"/>
                    <a:pt x="16654" y="845"/>
                    <a:pt x="16728" y="761"/>
                  </a:cubicBezTo>
                  <a:cubicBezTo>
                    <a:pt x="16706" y="758"/>
                    <a:pt x="16684" y="757"/>
                    <a:pt x="16663" y="757"/>
                  </a:cubicBezTo>
                  <a:cubicBezTo>
                    <a:pt x="16595" y="757"/>
                    <a:pt x="16530" y="770"/>
                    <a:pt x="16469" y="799"/>
                  </a:cubicBezTo>
                  <a:cubicBezTo>
                    <a:pt x="16423" y="824"/>
                    <a:pt x="16381" y="855"/>
                    <a:pt x="16332" y="887"/>
                  </a:cubicBezTo>
                  <a:cubicBezTo>
                    <a:pt x="16217" y="967"/>
                    <a:pt x="16084" y="1058"/>
                    <a:pt x="15951" y="1086"/>
                  </a:cubicBezTo>
                  <a:cubicBezTo>
                    <a:pt x="15944" y="1086"/>
                    <a:pt x="15937" y="1090"/>
                    <a:pt x="15930" y="1093"/>
                  </a:cubicBezTo>
                  <a:cubicBezTo>
                    <a:pt x="15895" y="1104"/>
                    <a:pt x="15860" y="1121"/>
                    <a:pt x="15828" y="1142"/>
                  </a:cubicBezTo>
                  <a:cubicBezTo>
                    <a:pt x="15804" y="1156"/>
                    <a:pt x="15776" y="1174"/>
                    <a:pt x="15751" y="1191"/>
                  </a:cubicBezTo>
                  <a:cubicBezTo>
                    <a:pt x="15639" y="1263"/>
                    <a:pt x="15518" y="1340"/>
                    <a:pt x="15400" y="1340"/>
                  </a:cubicBezTo>
                  <a:cubicBezTo>
                    <a:pt x="15375" y="1340"/>
                    <a:pt x="15349" y="1336"/>
                    <a:pt x="15324" y="1328"/>
                  </a:cubicBezTo>
                  <a:cubicBezTo>
                    <a:pt x="15313" y="1324"/>
                    <a:pt x="15303" y="1323"/>
                    <a:pt x="15294" y="1323"/>
                  </a:cubicBezTo>
                  <a:cubicBezTo>
                    <a:pt x="15256" y="1323"/>
                    <a:pt x="15224" y="1348"/>
                    <a:pt x="15174" y="1384"/>
                  </a:cubicBezTo>
                  <a:cubicBezTo>
                    <a:pt x="15153" y="1401"/>
                    <a:pt x="15128" y="1419"/>
                    <a:pt x="15104" y="1433"/>
                  </a:cubicBezTo>
                  <a:cubicBezTo>
                    <a:pt x="15076" y="1450"/>
                    <a:pt x="15044" y="1461"/>
                    <a:pt x="15013" y="1461"/>
                  </a:cubicBezTo>
                  <a:cubicBezTo>
                    <a:pt x="14967" y="1461"/>
                    <a:pt x="14921" y="1443"/>
                    <a:pt x="14886" y="1408"/>
                  </a:cubicBezTo>
                  <a:cubicBezTo>
                    <a:pt x="14858" y="1387"/>
                    <a:pt x="14841" y="1356"/>
                    <a:pt x="14834" y="1321"/>
                  </a:cubicBezTo>
                  <a:cubicBezTo>
                    <a:pt x="14830" y="1310"/>
                    <a:pt x="14830" y="1300"/>
                    <a:pt x="14830" y="1289"/>
                  </a:cubicBezTo>
                  <a:cubicBezTo>
                    <a:pt x="14830" y="1272"/>
                    <a:pt x="14834" y="1251"/>
                    <a:pt x="14844" y="1233"/>
                  </a:cubicBezTo>
                  <a:cubicBezTo>
                    <a:pt x="14876" y="1181"/>
                    <a:pt x="14918" y="1135"/>
                    <a:pt x="14970" y="1100"/>
                  </a:cubicBezTo>
                  <a:cubicBezTo>
                    <a:pt x="14984" y="1090"/>
                    <a:pt x="15013" y="1069"/>
                    <a:pt x="15030" y="1051"/>
                  </a:cubicBezTo>
                  <a:cubicBezTo>
                    <a:pt x="15037" y="1044"/>
                    <a:pt x="15044" y="1037"/>
                    <a:pt x="15048" y="1034"/>
                  </a:cubicBezTo>
                  <a:cubicBezTo>
                    <a:pt x="15034" y="1034"/>
                    <a:pt x="15016" y="1041"/>
                    <a:pt x="15006" y="1041"/>
                  </a:cubicBezTo>
                  <a:cubicBezTo>
                    <a:pt x="14969" y="1050"/>
                    <a:pt x="14928" y="1060"/>
                    <a:pt x="14889" y="1060"/>
                  </a:cubicBezTo>
                  <a:cubicBezTo>
                    <a:pt x="14850" y="1060"/>
                    <a:pt x="14813" y="1050"/>
                    <a:pt x="14785" y="1016"/>
                  </a:cubicBezTo>
                  <a:cubicBezTo>
                    <a:pt x="14746" y="978"/>
                    <a:pt x="14697" y="957"/>
                    <a:pt x="14645" y="946"/>
                  </a:cubicBezTo>
                  <a:cubicBezTo>
                    <a:pt x="14645" y="978"/>
                    <a:pt x="14634" y="1006"/>
                    <a:pt x="14613" y="1030"/>
                  </a:cubicBezTo>
                  <a:cubicBezTo>
                    <a:pt x="14589" y="1051"/>
                    <a:pt x="14561" y="1062"/>
                    <a:pt x="14529" y="1062"/>
                  </a:cubicBezTo>
                  <a:cubicBezTo>
                    <a:pt x="14438" y="1062"/>
                    <a:pt x="14365" y="992"/>
                    <a:pt x="14358" y="901"/>
                  </a:cubicBezTo>
                  <a:cubicBezTo>
                    <a:pt x="14354" y="859"/>
                    <a:pt x="14330" y="820"/>
                    <a:pt x="14295" y="799"/>
                  </a:cubicBezTo>
                  <a:cubicBezTo>
                    <a:pt x="14293" y="799"/>
                    <a:pt x="14291" y="798"/>
                    <a:pt x="14289" y="798"/>
                  </a:cubicBezTo>
                  <a:cubicBezTo>
                    <a:pt x="14284" y="798"/>
                    <a:pt x="14277" y="801"/>
                    <a:pt x="14267" y="813"/>
                  </a:cubicBezTo>
                  <a:cubicBezTo>
                    <a:pt x="14185" y="902"/>
                    <a:pt x="14002" y="957"/>
                    <a:pt x="13863" y="957"/>
                  </a:cubicBezTo>
                  <a:cubicBezTo>
                    <a:pt x="13859" y="957"/>
                    <a:pt x="13854" y="957"/>
                    <a:pt x="13850" y="957"/>
                  </a:cubicBezTo>
                  <a:cubicBezTo>
                    <a:pt x="13833" y="957"/>
                    <a:pt x="13812" y="957"/>
                    <a:pt x="13791" y="953"/>
                  </a:cubicBezTo>
                  <a:cubicBezTo>
                    <a:pt x="13745" y="950"/>
                    <a:pt x="13703" y="929"/>
                    <a:pt x="13672" y="894"/>
                  </a:cubicBezTo>
                  <a:cubicBezTo>
                    <a:pt x="13633" y="855"/>
                    <a:pt x="13619" y="799"/>
                    <a:pt x="13644" y="750"/>
                  </a:cubicBezTo>
                  <a:cubicBezTo>
                    <a:pt x="13651" y="729"/>
                    <a:pt x="13665" y="708"/>
                    <a:pt x="13679" y="691"/>
                  </a:cubicBezTo>
                  <a:cubicBezTo>
                    <a:pt x="13696" y="670"/>
                    <a:pt x="13710" y="642"/>
                    <a:pt x="13717" y="614"/>
                  </a:cubicBezTo>
                  <a:cubicBezTo>
                    <a:pt x="13710" y="568"/>
                    <a:pt x="13696" y="523"/>
                    <a:pt x="13675" y="481"/>
                  </a:cubicBezTo>
                  <a:cubicBezTo>
                    <a:pt x="13640" y="404"/>
                    <a:pt x="13602" y="313"/>
                    <a:pt x="13619" y="222"/>
                  </a:cubicBezTo>
                  <a:cubicBezTo>
                    <a:pt x="13619" y="218"/>
                    <a:pt x="13619" y="211"/>
                    <a:pt x="13619" y="204"/>
                  </a:cubicBezTo>
                  <a:cubicBezTo>
                    <a:pt x="13609" y="180"/>
                    <a:pt x="13591" y="155"/>
                    <a:pt x="13570" y="141"/>
                  </a:cubicBezTo>
                  <a:cubicBezTo>
                    <a:pt x="13521" y="103"/>
                    <a:pt x="13462" y="78"/>
                    <a:pt x="13399" y="71"/>
                  </a:cubicBezTo>
                  <a:cubicBezTo>
                    <a:pt x="13385" y="71"/>
                    <a:pt x="13371" y="71"/>
                    <a:pt x="13357" y="78"/>
                  </a:cubicBezTo>
                  <a:cubicBezTo>
                    <a:pt x="13314" y="95"/>
                    <a:pt x="13267" y="103"/>
                    <a:pt x="13219" y="103"/>
                  </a:cubicBezTo>
                  <a:cubicBezTo>
                    <a:pt x="13102" y="103"/>
                    <a:pt x="12977" y="60"/>
                    <a:pt x="12880" y="15"/>
                  </a:cubicBezTo>
                  <a:cubicBezTo>
                    <a:pt x="12858" y="5"/>
                    <a:pt x="12822" y="0"/>
                    <a:pt x="1278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304" name="Google Shape;8304;p105"/>
            <p:cNvSpPr/>
            <p:nvPr/>
          </p:nvSpPr>
          <p:spPr>
            <a:xfrm>
              <a:off x="2571159" y="1710115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305" name="Google Shape;8305;p105"/>
            <p:cNvSpPr/>
            <p:nvPr/>
          </p:nvSpPr>
          <p:spPr>
            <a:xfrm>
              <a:off x="2571960" y="170883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306" name="Google Shape;8306;p105"/>
            <p:cNvSpPr/>
            <p:nvPr/>
          </p:nvSpPr>
          <p:spPr>
            <a:xfrm>
              <a:off x="2572340" y="170850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307" name="Google Shape;8307;p105"/>
            <p:cNvSpPr/>
            <p:nvPr/>
          </p:nvSpPr>
          <p:spPr>
            <a:xfrm>
              <a:off x="2572245" y="1708595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308" name="Google Shape;8308;p105"/>
            <p:cNvSpPr/>
            <p:nvPr/>
          </p:nvSpPr>
          <p:spPr>
            <a:xfrm>
              <a:off x="2571539" y="1709505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309" name="Google Shape;8309;p105"/>
            <p:cNvSpPr/>
            <p:nvPr/>
          </p:nvSpPr>
          <p:spPr>
            <a:xfrm>
              <a:off x="2571729" y="1709219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310" name="Google Shape;8310;p105"/>
            <p:cNvSpPr/>
            <p:nvPr/>
          </p:nvSpPr>
          <p:spPr>
            <a:xfrm>
              <a:off x="2571349" y="170979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311" name="Google Shape;8311;p105"/>
            <p:cNvSpPr/>
            <p:nvPr/>
          </p:nvSpPr>
          <p:spPr>
            <a:xfrm>
              <a:off x="2572109" y="170869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312" name="Google Shape;8312;p105"/>
            <p:cNvSpPr/>
            <p:nvPr/>
          </p:nvSpPr>
          <p:spPr>
            <a:xfrm>
              <a:off x="2570968" y="171055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313" name="Google Shape;8313;p105"/>
            <p:cNvSpPr/>
            <p:nvPr/>
          </p:nvSpPr>
          <p:spPr>
            <a:xfrm>
              <a:off x="2641218" y="170617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314" name="Google Shape;8314;p105"/>
            <p:cNvSpPr/>
            <p:nvPr/>
          </p:nvSpPr>
          <p:spPr>
            <a:xfrm>
              <a:off x="2572584" y="170836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315" name="Google Shape;8315;p105"/>
            <p:cNvSpPr/>
            <p:nvPr/>
          </p:nvSpPr>
          <p:spPr>
            <a:xfrm>
              <a:off x="2641829" y="1706178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316" name="Google Shape;8316;p105"/>
            <p:cNvSpPr/>
            <p:nvPr/>
          </p:nvSpPr>
          <p:spPr>
            <a:xfrm>
              <a:off x="2571824" y="170902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317" name="Google Shape;8317;p105"/>
            <p:cNvSpPr/>
            <p:nvPr/>
          </p:nvSpPr>
          <p:spPr>
            <a:xfrm>
              <a:off x="2642305" y="1706219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1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318" name="Google Shape;8318;p105"/>
            <p:cNvSpPr/>
            <p:nvPr/>
          </p:nvSpPr>
          <p:spPr>
            <a:xfrm>
              <a:off x="2642780" y="1706273"/>
              <a:ext cx="353" cy="149"/>
            </a:xfrm>
            <a:custGeom>
              <a:avLst/>
              <a:gdLst/>
              <a:ahLst/>
              <a:cxnLst/>
              <a:rect l="l" t="t" r="r" b="b"/>
              <a:pathLst>
                <a:path w="26" h="11" extrusionOk="0">
                  <a:moveTo>
                    <a:pt x="1" y="0"/>
                  </a:moveTo>
                  <a:cubicBezTo>
                    <a:pt x="8" y="4"/>
                    <a:pt x="18" y="7"/>
                    <a:pt x="25" y="11"/>
                  </a:cubicBezTo>
                  <a:cubicBezTo>
                    <a:pt x="18" y="7"/>
                    <a:pt x="8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319" name="Google Shape;8319;p105"/>
            <p:cNvSpPr/>
            <p:nvPr/>
          </p:nvSpPr>
          <p:spPr>
            <a:xfrm>
              <a:off x="2634756" y="1702852"/>
              <a:ext cx="4005" cy="2200"/>
            </a:xfrm>
            <a:custGeom>
              <a:avLst/>
              <a:gdLst/>
              <a:ahLst/>
              <a:cxnLst/>
              <a:rect l="l" t="t" r="r" b="b"/>
              <a:pathLst>
                <a:path w="295" h="162" extrusionOk="0">
                  <a:moveTo>
                    <a:pt x="0" y="0"/>
                  </a:moveTo>
                  <a:cubicBezTo>
                    <a:pt x="91" y="0"/>
                    <a:pt x="175" y="28"/>
                    <a:pt x="294" y="161"/>
                  </a:cubicBezTo>
                  <a:cubicBezTo>
                    <a:pt x="175" y="28"/>
                    <a:pt x="95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320" name="Google Shape;8320;p105"/>
            <p:cNvSpPr/>
            <p:nvPr/>
          </p:nvSpPr>
          <p:spPr>
            <a:xfrm>
              <a:off x="2572489" y="170845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321" name="Google Shape;8321;p105"/>
            <p:cNvSpPr/>
            <p:nvPr/>
          </p:nvSpPr>
          <p:spPr>
            <a:xfrm>
              <a:off x="2506177" y="1694053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1"/>
                  </a:moveTo>
                  <a:lnTo>
                    <a:pt x="18" y="22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322" name="Google Shape;8322;p105"/>
            <p:cNvSpPr/>
            <p:nvPr/>
          </p:nvSpPr>
          <p:spPr>
            <a:xfrm>
              <a:off x="2504602" y="1692152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323" name="Google Shape;8323;p105"/>
            <p:cNvSpPr/>
            <p:nvPr/>
          </p:nvSpPr>
          <p:spPr>
            <a:xfrm>
              <a:off x="2505172" y="1692818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324" name="Google Shape;8324;p105"/>
            <p:cNvSpPr/>
            <p:nvPr/>
          </p:nvSpPr>
          <p:spPr>
            <a:xfrm>
              <a:off x="2503325" y="1690768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325" name="Google Shape;8325;p105"/>
            <p:cNvSpPr/>
            <p:nvPr/>
          </p:nvSpPr>
          <p:spPr>
            <a:xfrm>
              <a:off x="2568497" y="1712166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326" name="Google Shape;8326;p105"/>
            <p:cNvSpPr/>
            <p:nvPr/>
          </p:nvSpPr>
          <p:spPr>
            <a:xfrm>
              <a:off x="2567778" y="171235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327" name="Google Shape;8327;p105"/>
            <p:cNvSpPr/>
            <p:nvPr/>
          </p:nvSpPr>
          <p:spPr>
            <a:xfrm>
              <a:off x="2461873" y="1676280"/>
              <a:ext cx="19022" cy="5051"/>
            </a:xfrm>
            <a:custGeom>
              <a:avLst/>
              <a:gdLst/>
              <a:ahLst/>
              <a:cxnLst/>
              <a:rect l="l" t="t" r="r" b="b"/>
              <a:pathLst>
                <a:path w="1401" h="372" extrusionOk="0">
                  <a:moveTo>
                    <a:pt x="1401" y="0"/>
                  </a:moveTo>
                  <a:lnTo>
                    <a:pt x="1" y="37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328" name="Google Shape;8328;p105"/>
            <p:cNvSpPr/>
            <p:nvPr/>
          </p:nvSpPr>
          <p:spPr>
            <a:xfrm>
              <a:off x="2516061" y="1694583"/>
              <a:ext cx="394" cy="95"/>
            </a:xfrm>
            <a:custGeom>
              <a:avLst/>
              <a:gdLst/>
              <a:ahLst/>
              <a:cxnLst/>
              <a:rect l="l" t="t" r="r" b="b"/>
              <a:pathLst>
                <a:path w="29" h="7" extrusionOk="0">
                  <a:moveTo>
                    <a:pt x="1" y="0"/>
                  </a:moveTo>
                  <a:cubicBezTo>
                    <a:pt x="11" y="0"/>
                    <a:pt x="18" y="4"/>
                    <a:pt x="29" y="7"/>
                  </a:cubicBezTo>
                  <a:cubicBezTo>
                    <a:pt x="18" y="4"/>
                    <a:pt x="1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329" name="Google Shape;8329;p105"/>
            <p:cNvSpPr/>
            <p:nvPr/>
          </p:nvSpPr>
          <p:spPr>
            <a:xfrm>
              <a:off x="2515260" y="169452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330" name="Google Shape;8330;p105"/>
            <p:cNvSpPr/>
            <p:nvPr/>
          </p:nvSpPr>
          <p:spPr>
            <a:xfrm>
              <a:off x="2514690" y="169462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331" name="Google Shape;8331;p105"/>
            <p:cNvSpPr/>
            <p:nvPr/>
          </p:nvSpPr>
          <p:spPr>
            <a:xfrm>
              <a:off x="2514119" y="1694678"/>
              <a:ext cx="149" cy="0"/>
            </a:xfrm>
            <a:custGeom>
              <a:avLst/>
              <a:gdLst/>
              <a:ahLst/>
              <a:cxnLst/>
              <a:rect l="l" t="t" r="r" b="b"/>
              <a:pathLst>
                <a:path w="1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332" name="Google Shape;8332;p105"/>
            <p:cNvSpPr/>
            <p:nvPr/>
          </p:nvSpPr>
          <p:spPr>
            <a:xfrm>
              <a:off x="2499374" y="1686830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1" y="0"/>
                  </a:moveTo>
                  <a:lnTo>
                    <a:pt x="22" y="2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333" name="Google Shape;8333;p105"/>
            <p:cNvSpPr/>
            <p:nvPr/>
          </p:nvSpPr>
          <p:spPr>
            <a:xfrm>
              <a:off x="2505742" y="1693483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" y="0"/>
                  </a:moveTo>
                  <a:lnTo>
                    <a:pt x="18" y="2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334" name="Google Shape;8334;p105"/>
            <p:cNvSpPr/>
            <p:nvPr/>
          </p:nvSpPr>
          <p:spPr>
            <a:xfrm>
              <a:off x="2498804" y="1686301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"/>
                  </a:moveTo>
                  <a:lnTo>
                    <a:pt x="18" y="18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335" name="Google Shape;8335;p105"/>
            <p:cNvSpPr/>
            <p:nvPr/>
          </p:nvSpPr>
          <p:spPr>
            <a:xfrm>
              <a:off x="2507168" y="169557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cubicBezTo>
                    <a:pt x="1" y="4"/>
                    <a:pt x="4" y="8"/>
                    <a:pt x="8" y="11"/>
                  </a:cubicBezTo>
                  <a:cubicBezTo>
                    <a:pt x="8" y="8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336" name="Google Shape;8336;p105"/>
            <p:cNvSpPr/>
            <p:nvPr/>
          </p:nvSpPr>
          <p:spPr>
            <a:xfrm>
              <a:off x="2501329" y="1688677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337" name="Google Shape;8337;p105"/>
            <p:cNvSpPr/>
            <p:nvPr/>
          </p:nvSpPr>
          <p:spPr>
            <a:xfrm>
              <a:off x="2557133" y="1719389"/>
              <a:ext cx="910" cy="1249"/>
            </a:xfrm>
            <a:custGeom>
              <a:avLst/>
              <a:gdLst/>
              <a:ahLst/>
              <a:cxnLst/>
              <a:rect l="l" t="t" r="r" b="b"/>
              <a:pathLst>
                <a:path w="67" h="92" extrusionOk="0">
                  <a:moveTo>
                    <a:pt x="67" y="0"/>
                  </a:moveTo>
                  <a:cubicBezTo>
                    <a:pt x="56" y="39"/>
                    <a:pt x="32" y="70"/>
                    <a:pt x="0" y="91"/>
                  </a:cubicBezTo>
                  <a:cubicBezTo>
                    <a:pt x="32" y="70"/>
                    <a:pt x="56" y="39"/>
                    <a:pt x="67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338" name="Google Shape;8338;p105"/>
            <p:cNvSpPr/>
            <p:nvPr/>
          </p:nvSpPr>
          <p:spPr>
            <a:xfrm>
              <a:off x="2501995" y="1689342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339" name="Google Shape;8339;p105"/>
            <p:cNvSpPr/>
            <p:nvPr/>
          </p:nvSpPr>
          <p:spPr>
            <a:xfrm>
              <a:off x="2500664" y="1688011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1"/>
                  </a:moveTo>
                  <a:lnTo>
                    <a:pt x="21" y="22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340" name="Google Shape;8340;p105"/>
            <p:cNvSpPr/>
            <p:nvPr/>
          </p:nvSpPr>
          <p:spPr>
            <a:xfrm>
              <a:off x="2506937" y="169515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0"/>
                  </a:moveTo>
                  <a:lnTo>
                    <a:pt x="11" y="14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341" name="Google Shape;8341;p105"/>
            <p:cNvSpPr/>
            <p:nvPr/>
          </p:nvSpPr>
          <p:spPr>
            <a:xfrm>
              <a:off x="2503991" y="1691487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0" y="0"/>
                  </a:moveTo>
                  <a:lnTo>
                    <a:pt x="21" y="25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342" name="Google Shape;8342;p105"/>
            <p:cNvSpPr/>
            <p:nvPr/>
          </p:nvSpPr>
          <p:spPr>
            <a:xfrm>
              <a:off x="2506598" y="1694624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343" name="Google Shape;8343;p105"/>
            <p:cNvSpPr/>
            <p:nvPr/>
          </p:nvSpPr>
          <p:spPr>
            <a:xfrm>
              <a:off x="2515640" y="169452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344" name="Google Shape;8344;p105"/>
            <p:cNvSpPr/>
            <p:nvPr/>
          </p:nvSpPr>
          <p:spPr>
            <a:xfrm>
              <a:off x="2568973" y="1712111"/>
              <a:ext cx="1344" cy="109"/>
            </a:xfrm>
            <a:custGeom>
              <a:avLst/>
              <a:gdLst/>
              <a:ahLst/>
              <a:cxnLst/>
              <a:rect l="l" t="t" r="r" b="b"/>
              <a:pathLst>
                <a:path w="99" h="8" extrusionOk="0">
                  <a:moveTo>
                    <a:pt x="98" y="8"/>
                  </a:moveTo>
                  <a:lnTo>
                    <a:pt x="98" y="8"/>
                  </a:lnTo>
                  <a:cubicBezTo>
                    <a:pt x="67" y="1"/>
                    <a:pt x="35" y="1"/>
                    <a:pt x="0" y="4"/>
                  </a:cubicBezTo>
                  <a:cubicBezTo>
                    <a:pt x="35" y="1"/>
                    <a:pt x="67" y="1"/>
                    <a:pt x="98" y="8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345" name="Google Shape;8345;p105"/>
            <p:cNvSpPr/>
            <p:nvPr/>
          </p:nvSpPr>
          <p:spPr>
            <a:xfrm>
              <a:off x="2512640" y="1694909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346" name="Google Shape;8346;p105"/>
            <p:cNvSpPr/>
            <p:nvPr/>
          </p:nvSpPr>
          <p:spPr>
            <a:xfrm>
              <a:off x="2499999" y="1687400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0"/>
                  </a:moveTo>
                  <a:lnTo>
                    <a:pt x="21" y="2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347" name="Google Shape;8347;p105"/>
            <p:cNvSpPr/>
            <p:nvPr/>
          </p:nvSpPr>
          <p:spPr>
            <a:xfrm>
              <a:off x="2513400" y="169477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348" name="Google Shape;8348;p105"/>
            <p:cNvSpPr/>
            <p:nvPr/>
          </p:nvSpPr>
          <p:spPr>
            <a:xfrm>
              <a:off x="2566963" y="1712546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349" name="Google Shape;8349;p105"/>
            <p:cNvSpPr/>
            <p:nvPr/>
          </p:nvSpPr>
          <p:spPr>
            <a:xfrm>
              <a:off x="2502660" y="1690062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350" name="Google Shape;8350;p105"/>
            <p:cNvSpPr/>
            <p:nvPr/>
          </p:nvSpPr>
          <p:spPr>
            <a:xfrm>
              <a:off x="2690844" y="1643097"/>
              <a:ext cx="339" cy="489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25" y="1"/>
                  </a:moveTo>
                  <a:lnTo>
                    <a:pt x="0" y="36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351" name="Google Shape;8351;p105"/>
            <p:cNvSpPr/>
            <p:nvPr/>
          </p:nvSpPr>
          <p:spPr>
            <a:xfrm>
              <a:off x="2691319" y="1642622"/>
              <a:ext cx="244" cy="353"/>
            </a:xfrm>
            <a:custGeom>
              <a:avLst/>
              <a:gdLst/>
              <a:ahLst/>
              <a:cxnLst/>
              <a:rect l="l" t="t" r="r" b="b"/>
              <a:pathLst>
                <a:path w="18" h="26" extrusionOk="0">
                  <a:moveTo>
                    <a:pt x="18" y="1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352" name="Google Shape;8352;p105"/>
            <p:cNvSpPr/>
            <p:nvPr/>
          </p:nvSpPr>
          <p:spPr>
            <a:xfrm>
              <a:off x="2691645" y="1642147"/>
              <a:ext cx="204" cy="353"/>
            </a:xfrm>
            <a:custGeom>
              <a:avLst/>
              <a:gdLst/>
              <a:ahLst/>
              <a:cxnLst/>
              <a:rect l="l" t="t" r="r" b="b"/>
              <a:pathLst>
                <a:path w="15" h="26" extrusionOk="0">
                  <a:moveTo>
                    <a:pt x="15" y="1"/>
                  </a:moveTo>
                  <a:cubicBezTo>
                    <a:pt x="11" y="8"/>
                    <a:pt x="4" y="15"/>
                    <a:pt x="1" y="25"/>
                  </a:cubicBezTo>
                  <a:cubicBezTo>
                    <a:pt x="8" y="15"/>
                    <a:pt x="11" y="8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353" name="Google Shape;8353;p105"/>
            <p:cNvSpPr/>
            <p:nvPr/>
          </p:nvSpPr>
          <p:spPr>
            <a:xfrm>
              <a:off x="2655339" y="1679838"/>
              <a:ext cx="4141" cy="1113"/>
            </a:xfrm>
            <a:custGeom>
              <a:avLst/>
              <a:gdLst/>
              <a:ahLst/>
              <a:cxnLst/>
              <a:rect l="l" t="t" r="r" b="b"/>
              <a:pathLst>
                <a:path w="305" h="82" extrusionOk="0">
                  <a:moveTo>
                    <a:pt x="305" y="81"/>
                  </a:moveTo>
                  <a:cubicBezTo>
                    <a:pt x="116" y="78"/>
                    <a:pt x="35" y="36"/>
                    <a:pt x="0" y="1"/>
                  </a:cubicBezTo>
                  <a:cubicBezTo>
                    <a:pt x="35" y="36"/>
                    <a:pt x="116" y="78"/>
                    <a:pt x="305" y="8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354" name="Google Shape;8354;p105"/>
            <p:cNvSpPr/>
            <p:nvPr/>
          </p:nvSpPr>
          <p:spPr>
            <a:xfrm>
              <a:off x="2691930" y="1641861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1"/>
                  </a:moveTo>
                  <a:lnTo>
                    <a:pt x="1" y="8"/>
                  </a:lnTo>
                  <a:cubicBezTo>
                    <a:pt x="4" y="4"/>
                    <a:pt x="4" y="4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355" name="Google Shape;8355;p105"/>
            <p:cNvSpPr/>
            <p:nvPr/>
          </p:nvSpPr>
          <p:spPr>
            <a:xfrm>
              <a:off x="2643255" y="170593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1"/>
                  </a:lnTo>
                  <a:cubicBezTo>
                    <a:pt x="1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356" name="Google Shape;8356;p105"/>
            <p:cNvSpPr/>
            <p:nvPr/>
          </p:nvSpPr>
          <p:spPr>
            <a:xfrm>
              <a:off x="2438968" y="1708269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357" name="Google Shape;8357;p105"/>
            <p:cNvSpPr/>
            <p:nvPr/>
          </p:nvSpPr>
          <p:spPr>
            <a:xfrm>
              <a:off x="2438873" y="1708554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358" name="Google Shape;8358;p105"/>
            <p:cNvSpPr/>
            <p:nvPr/>
          </p:nvSpPr>
          <p:spPr>
            <a:xfrm>
              <a:off x="2438819" y="1710401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cubicBezTo>
                    <a:pt x="1" y="4"/>
                    <a:pt x="1" y="8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359" name="Google Shape;8359;p105"/>
            <p:cNvSpPr/>
            <p:nvPr/>
          </p:nvSpPr>
          <p:spPr>
            <a:xfrm>
              <a:off x="2438683" y="170954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360" name="Google Shape;8360;p105"/>
            <p:cNvSpPr/>
            <p:nvPr/>
          </p:nvSpPr>
          <p:spPr>
            <a:xfrm>
              <a:off x="2438778" y="170878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4"/>
                  </a:lnTo>
                  <a:cubicBezTo>
                    <a:pt x="0" y="1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361" name="Google Shape;8361;p105"/>
            <p:cNvSpPr/>
            <p:nvPr/>
          </p:nvSpPr>
          <p:spPr>
            <a:xfrm>
              <a:off x="2438724" y="170916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ubicBezTo>
                    <a:pt x="1" y="4"/>
                    <a:pt x="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362" name="Google Shape;8362;p105"/>
            <p:cNvSpPr/>
            <p:nvPr/>
          </p:nvSpPr>
          <p:spPr>
            <a:xfrm>
              <a:off x="2438724" y="170992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ubicBezTo>
                    <a:pt x="1" y="8"/>
                    <a:pt x="1" y="11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363" name="Google Shape;8363;p105"/>
            <p:cNvSpPr/>
            <p:nvPr/>
          </p:nvSpPr>
          <p:spPr>
            <a:xfrm>
              <a:off x="3083315" y="1349877"/>
              <a:ext cx="6436" cy="2648"/>
            </a:xfrm>
            <a:custGeom>
              <a:avLst/>
              <a:gdLst/>
              <a:ahLst/>
              <a:cxnLst/>
              <a:rect l="l" t="t" r="r" b="b"/>
              <a:pathLst>
                <a:path w="474" h="195" extrusionOk="0">
                  <a:moveTo>
                    <a:pt x="391" y="0"/>
                  </a:moveTo>
                  <a:cubicBezTo>
                    <a:pt x="242" y="0"/>
                    <a:pt x="32" y="100"/>
                    <a:pt x="1" y="150"/>
                  </a:cubicBezTo>
                  <a:cubicBezTo>
                    <a:pt x="11" y="157"/>
                    <a:pt x="25" y="164"/>
                    <a:pt x="39" y="168"/>
                  </a:cubicBezTo>
                  <a:cubicBezTo>
                    <a:pt x="88" y="185"/>
                    <a:pt x="146" y="194"/>
                    <a:pt x="205" y="194"/>
                  </a:cubicBezTo>
                  <a:cubicBezTo>
                    <a:pt x="282" y="194"/>
                    <a:pt x="359" y="178"/>
                    <a:pt x="410" y="140"/>
                  </a:cubicBezTo>
                  <a:cubicBezTo>
                    <a:pt x="449" y="115"/>
                    <a:pt x="473" y="66"/>
                    <a:pt x="470" y="21"/>
                  </a:cubicBezTo>
                  <a:cubicBezTo>
                    <a:pt x="470" y="17"/>
                    <a:pt x="470" y="7"/>
                    <a:pt x="435" y="3"/>
                  </a:cubicBezTo>
                  <a:cubicBezTo>
                    <a:pt x="421" y="1"/>
                    <a:pt x="406" y="0"/>
                    <a:pt x="39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364" name="Google Shape;8364;p105"/>
            <p:cNvSpPr/>
            <p:nvPr/>
          </p:nvSpPr>
          <p:spPr>
            <a:xfrm>
              <a:off x="2740470" y="1256152"/>
              <a:ext cx="41452" cy="20869"/>
            </a:xfrm>
            <a:custGeom>
              <a:avLst/>
              <a:gdLst/>
              <a:ahLst/>
              <a:cxnLst/>
              <a:rect l="l" t="t" r="r" b="b"/>
              <a:pathLst>
                <a:path w="3053" h="1537" extrusionOk="0">
                  <a:moveTo>
                    <a:pt x="1655" y="0"/>
                  </a:moveTo>
                  <a:cubicBezTo>
                    <a:pt x="1574" y="0"/>
                    <a:pt x="1454" y="9"/>
                    <a:pt x="1281" y="38"/>
                  </a:cubicBezTo>
                  <a:cubicBezTo>
                    <a:pt x="809" y="115"/>
                    <a:pt x="445" y="255"/>
                    <a:pt x="399" y="318"/>
                  </a:cubicBezTo>
                  <a:cubicBezTo>
                    <a:pt x="392" y="426"/>
                    <a:pt x="273" y="517"/>
                    <a:pt x="154" y="605"/>
                  </a:cubicBezTo>
                  <a:cubicBezTo>
                    <a:pt x="102" y="643"/>
                    <a:pt x="11" y="710"/>
                    <a:pt x="0" y="741"/>
                  </a:cubicBezTo>
                  <a:lnTo>
                    <a:pt x="4" y="745"/>
                  </a:lnTo>
                  <a:cubicBezTo>
                    <a:pt x="81" y="811"/>
                    <a:pt x="147" y="815"/>
                    <a:pt x="238" y="825"/>
                  </a:cubicBezTo>
                  <a:cubicBezTo>
                    <a:pt x="287" y="829"/>
                    <a:pt x="333" y="832"/>
                    <a:pt x="378" y="843"/>
                  </a:cubicBezTo>
                  <a:cubicBezTo>
                    <a:pt x="466" y="860"/>
                    <a:pt x="525" y="941"/>
                    <a:pt x="588" y="1025"/>
                  </a:cubicBezTo>
                  <a:cubicBezTo>
                    <a:pt x="673" y="1140"/>
                    <a:pt x="739" y="1220"/>
                    <a:pt x="836" y="1220"/>
                  </a:cubicBezTo>
                  <a:cubicBezTo>
                    <a:pt x="852" y="1220"/>
                    <a:pt x="868" y="1218"/>
                    <a:pt x="886" y="1214"/>
                  </a:cubicBezTo>
                  <a:cubicBezTo>
                    <a:pt x="914" y="1207"/>
                    <a:pt x="945" y="1207"/>
                    <a:pt x="977" y="1207"/>
                  </a:cubicBezTo>
                  <a:cubicBezTo>
                    <a:pt x="1141" y="1207"/>
                    <a:pt x="1379" y="1277"/>
                    <a:pt x="1645" y="1358"/>
                  </a:cubicBezTo>
                  <a:cubicBezTo>
                    <a:pt x="1933" y="1445"/>
                    <a:pt x="2230" y="1536"/>
                    <a:pt x="2451" y="1536"/>
                  </a:cubicBezTo>
                  <a:cubicBezTo>
                    <a:pt x="2720" y="1536"/>
                    <a:pt x="2825" y="1400"/>
                    <a:pt x="2829" y="1309"/>
                  </a:cubicBezTo>
                  <a:cubicBezTo>
                    <a:pt x="2829" y="1284"/>
                    <a:pt x="2825" y="1263"/>
                    <a:pt x="2815" y="1263"/>
                  </a:cubicBezTo>
                  <a:cubicBezTo>
                    <a:pt x="2769" y="1263"/>
                    <a:pt x="2727" y="1235"/>
                    <a:pt x="2710" y="1193"/>
                  </a:cubicBezTo>
                  <a:cubicBezTo>
                    <a:pt x="2664" y="1095"/>
                    <a:pt x="2734" y="944"/>
                    <a:pt x="3011" y="545"/>
                  </a:cubicBezTo>
                  <a:cubicBezTo>
                    <a:pt x="3053" y="500"/>
                    <a:pt x="3053" y="433"/>
                    <a:pt x="3011" y="388"/>
                  </a:cubicBezTo>
                  <a:cubicBezTo>
                    <a:pt x="2916" y="261"/>
                    <a:pt x="2647" y="172"/>
                    <a:pt x="2469" y="172"/>
                  </a:cubicBezTo>
                  <a:cubicBezTo>
                    <a:pt x="2431" y="172"/>
                    <a:pt x="2397" y="176"/>
                    <a:pt x="2370" y="185"/>
                  </a:cubicBezTo>
                  <a:cubicBezTo>
                    <a:pt x="2325" y="202"/>
                    <a:pt x="2325" y="220"/>
                    <a:pt x="2325" y="230"/>
                  </a:cubicBezTo>
                  <a:cubicBezTo>
                    <a:pt x="2325" y="353"/>
                    <a:pt x="2276" y="391"/>
                    <a:pt x="2230" y="402"/>
                  </a:cubicBezTo>
                  <a:cubicBezTo>
                    <a:pt x="2221" y="404"/>
                    <a:pt x="2212" y="405"/>
                    <a:pt x="2202" y="405"/>
                  </a:cubicBezTo>
                  <a:cubicBezTo>
                    <a:pt x="2047" y="405"/>
                    <a:pt x="1842" y="96"/>
                    <a:pt x="1800" y="20"/>
                  </a:cubicBezTo>
                  <a:cubicBezTo>
                    <a:pt x="1787" y="11"/>
                    <a:pt x="1744" y="0"/>
                    <a:pt x="1655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365" name="Google Shape;8365;p105"/>
            <p:cNvSpPr/>
            <p:nvPr/>
          </p:nvSpPr>
          <p:spPr>
            <a:xfrm>
              <a:off x="2779112" y="1267720"/>
              <a:ext cx="44453" cy="23136"/>
            </a:xfrm>
            <a:custGeom>
              <a:avLst/>
              <a:gdLst/>
              <a:ahLst/>
              <a:cxnLst/>
              <a:rect l="l" t="t" r="r" b="b"/>
              <a:pathLst>
                <a:path w="3274" h="1704" extrusionOk="0">
                  <a:moveTo>
                    <a:pt x="1671" y="1"/>
                  </a:moveTo>
                  <a:cubicBezTo>
                    <a:pt x="1656" y="1"/>
                    <a:pt x="1640" y="3"/>
                    <a:pt x="1625" y="8"/>
                  </a:cubicBezTo>
                  <a:cubicBezTo>
                    <a:pt x="1611" y="169"/>
                    <a:pt x="1415" y="176"/>
                    <a:pt x="1257" y="183"/>
                  </a:cubicBezTo>
                  <a:cubicBezTo>
                    <a:pt x="1191" y="187"/>
                    <a:pt x="1061" y="194"/>
                    <a:pt x="1044" y="215"/>
                  </a:cubicBezTo>
                  <a:cubicBezTo>
                    <a:pt x="1044" y="327"/>
                    <a:pt x="984" y="404"/>
                    <a:pt x="931" y="471"/>
                  </a:cubicBezTo>
                  <a:cubicBezTo>
                    <a:pt x="879" y="537"/>
                    <a:pt x="844" y="586"/>
                    <a:pt x="851" y="649"/>
                  </a:cubicBezTo>
                  <a:cubicBezTo>
                    <a:pt x="854" y="684"/>
                    <a:pt x="844" y="719"/>
                    <a:pt x="819" y="747"/>
                  </a:cubicBezTo>
                  <a:cubicBezTo>
                    <a:pt x="781" y="789"/>
                    <a:pt x="718" y="789"/>
                    <a:pt x="655" y="789"/>
                  </a:cubicBezTo>
                  <a:cubicBezTo>
                    <a:pt x="651" y="789"/>
                    <a:pt x="646" y="789"/>
                    <a:pt x="642" y="789"/>
                  </a:cubicBezTo>
                  <a:cubicBezTo>
                    <a:pt x="533" y="789"/>
                    <a:pt x="452" y="792"/>
                    <a:pt x="445" y="964"/>
                  </a:cubicBezTo>
                  <a:cubicBezTo>
                    <a:pt x="438" y="1195"/>
                    <a:pt x="263" y="1370"/>
                    <a:pt x="133" y="1500"/>
                  </a:cubicBezTo>
                  <a:cubicBezTo>
                    <a:pt x="84" y="1552"/>
                    <a:pt x="0" y="1636"/>
                    <a:pt x="4" y="1664"/>
                  </a:cubicBezTo>
                  <a:cubicBezTo>
                    <a:pt x="11" y="1671"/>
                    <a:pt x="18" y="1675"/>
                    <a:pt x="25" y="1678"/>
                  </a:cubicBezTo>
                  <a:cubicBezTo>
                    <a:pt x="56" y="1696"/>
                    <a:pt x="102" y="1703"/>
                    <a:pt x="159" y="1703"/>
                  </a:cubicBezTo>
                  <a:cubicBezTo>
                    <a:pt x="296" y="1703"/>
                    <a:pt x="495" y="1662"/>
                    <a:pt x="690" y="1622"/>
                  </a:cubicBezTo>
                  <a:cubicBezTo>
                    <a:pt x="930" y="1573"/>
                    <a:pt x="1179" y="1524"/>
                    <a:pt x="1391" y="1524"/>
                  </a:cubicBezTo>
                  <a:cubicBezTo>
                    <a:pt x="1405" y="1524"/>
                    <a:pt x="1419" y="1524"/>
                    <a:pt x="1432" y="1524"/>
                  </a:cubicBezTo>
                  <a:cubicBezTo>
                    <a:pt x="1441" y="1525"/>
                    <a:pt x="1450" y="1525"/>
                    <a:pt x="1459" y="1525"/>
                  </a:cubicBezTo>
                  <a:cubicBezTo>
                    <a:pt x="1986" y="1525"/>
                    <a:pt x="3225" y="1132"/>
                    <a:pt x="3260" y="947"/>
                  </a:cubicBezTo>
                  <a:cubicBezTo>
                    <a:pt x="3274" y="863"/>
                    <a:pt x="3179" y="821"/>
                    <a:pt x="2972" y="751"/>
                  </a:cubicBezTo>
                  <a:cubicBezTo>
                    <a:pt x="2829" y="702"/>
                    <a:pt x="2668" y="642"/>
                    <a:pt x="2563" y="534"/>
                  </a:cubicBezTo>
                  <a:cubicBezTo>
                    <a:pt x="2506" y="471"/>
                    <a:pt x="2425" y="453"/>
                    <a:pt x="2354" y="453"/>
                  </a:cubicBezTo>
                  <a:cubicBezTo>
                    <a:pt x="2334" y="453"/>
                    <a:pt x="2315" y="454"/>
                    <a:pt x="2297" y="457"/>
                  </a:cubicBezTo>
                  <a:cubicBezTo>
                    <a:pt x="2111" y="478"/>
                    <a:pt x="1929" y="590"/>
                    <a:pt x="1877" y="684"/>
                  </a:cubicBezTo>
                  <a:cubicBezTo>
                    <a:pt x="1820" y="779"/>
                    <a:pt x="1763" y="797"/>
                    <a:pt x="1729" y="797"/>
                  </a:cubicBezTo>
                  <a:cubicBezTo>
                    <a:pt x="1726" y="797"/>
                    <a:pt x="1722" y="796"/>
                    <a:pt x="1719" y="796"/>
                  </a:cubicBezTo>
                  <a:cubicBezTo>
                    <a:pt x="1681" y="793"/>
                    <a:pt x="1646" y="768"/>
                    <a:pt x="1635" y="730"/>
                  </a:cubicBezTo>
                  <a:cubicBezTo>
                    <a:pt x="1600" y="635"/>
                    <a:pt x="1677" y="474"/>
                    <a:pt x="1838" y="313"/>
                  </a:cubicBezTo>
                  <a:cubicBezTo>
                    <a:pt x="1891" y="260"/>
                    <a:pt x="1912" y="208"/>
                    <a:pt x="1901" y="159"/>
                  </a:cubicBezTo>
                  <a:cubicBezTo>
                    <a:pt x="1880" y="89"/>
                    <a:pt x="1793" y="29"/>
                    <a:pt x="1716" y="8"/>
                  </a:cubicBezTo>
                  <a:cubicBezTo>
                    <a:pt x="1702" y="3"/>
                    <a:pt x="1687" y="1"/>
                    <a:pt x="167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366" name="Google Shape;8366;p105"/>
            <p:cNvSpPr/>
            <p:nvPr/>
          </p:nvSpPr>
          <p:spPr>
            <a:xfrm>
              <a:off x="3087022" y="1356164"/>
              <a:ext cx="21412" cy="7834"/>
            </a:xfrm>
            <a:custGeom>
              <a:avLst/>
              <a:gdLst/>
              <a:ahLst/>
              <a:cxnLst/>
              <a:rect l="l" t="t" r="r" b="b"/>
              <a:pathLst>
                <a:path w="1577" h="577" extrusionOk="0">
                  <a:moveTo>
                    <a:pt x="714" y="0"/>
                  </a:moveTo>
                  <a:cubicBezTo>
                    <a:pt x="345" y="0"/>
                    <a:pt x="36" y="259"/>
                    <a:pt x="1" y="339"/>
                  </a:cubicBezTo>
                  <a:cubicBezTo>
                    <a:pt x="129" y="473"/>
                    <a:pt x="886" y="576"/>
                    <a:pt x="1312" y="576"/>
                  </a:cubicBezTo>
                  <a:cubicBezTo>
                    <a:pt x="1409" y="576"/>
                    <a:pt x="1490" y="571"/>
                    <a:pt x="1541" y="559"/>
                  </a:cubicBezTo>
                  <a:cubicBezTo>
                    <a:pt x="1576" y="552"/>
                    <a:pt x="1576" y="542"/>
                    <a:pt x="1576" y="531"/>
                  </a:cubicBezTo>
                  <a:cubicBezTo>
                    <a:pt x="1573" y="402"/>
                    <a:pt x="1219" y="73"/>
                    <a:pt x="834" y="10"/>
                  </a:cubicBezTo>
                  <a:cubicBezTo>
                    <a:pt x="794" y="3"/>
                    <a:pt x="754" y="0"/>
                    <a:pt x="714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367" name="Google Shape;8367;p105"/>
            <p:cNvSpPr/>
            <p:nvPr/>
          </p:nvSpPr>
          <p:spPr>
            <a:xfrm>
              <a:off x="2249874" y="1296871"/>
              <a:ext cx="1208533" cy="418540"/>
            </a:xfrm>
            <a:custGeom>
              <a:avLst/>
              <a:gdLst/>
              <a:ahLst/>
              <a:cxnLst/>
              <a:rect l="l" t="t" r="r" b="b"/>
              <a:pathLst>
                <a:path w="89010" h="30826" extrusionOk="0">
                  <a:moveTo>
                    <a:pt x="44495" y="20619"/>
                  </a:moveTo>
                  <a:cubicBezTo>
                    <a:pt x="44507" y="20619"/>
                    <a:pt x="44519" y="20620"/>
                    <a:pt x="44532" y="20624"/>
                  </a:cubicBezTo>
                  <a:cubicBezTo>
                    <a:pt x="44577" y="20641"/>
                    <a:pt x="44609" y="20683"/>
                    <a:pt x="44612" y="20732"/>
                  </a:cubicBezTo>
                  <a:cubicBezTo>
                    <a:pt x="44686" y="21048"/>
                    <a:pt x="44371" y="22301"/>
                    <a:pt x="43950" y="22675"/>
                  </a:cubicBezTo>
                  <a:cubicBezTo>
                    <a:pt x="43733" y="22871"/>
                    <a:pt x="43425" y="22994"/>
                    <a:pt x="43156" y="23106"/>
                  </a:cubicBezTo>
                  <a:cubicBezTo>
                    <a:pt x="42865" y="23222"/>
                    <a:pt x="42589" y="23334"/>
                    <a:pt x="42589" y="23477"/>
                  </a:cubicBezTo>
                  <a:cubicBezTo>
                    <a:pt x="42589" y="23680"/>
                    <a:pt x="42326" y="23803"/>
                    <a:pt x="42106" y="23869"/>
                  </a:cubicBezTo>
                  <a:cubicBezTo>
                    <a:pt x="41920" y="23925"/>
                    <a:pt x="41727" y="23953"/>
                    <a:pt x="41531" y="23960"/>
                  </a:cubicBezTo>
                  <a:cubicBezTo>
                    <a:pt x="41402" y="23960"/>
                    <a:pt x="41293" y="23939"/>
                    <a:pt x="41255" y="23876"/>
                  </a:cubicBezTo>
                  <a:cubicBezTo>
                    <a:pt x="41237" y="23852"/>
                    <a:pt x="41234" y="23820"/>
                    <a:pt x="41244" y="23792"/>
                  </a:cubicBezTo>
                  <a:cubicBezTo>
                    <a:pt x="41265" y="23722"/>
                    <a:pt x="41360" y="23694"/>
                    <a:pt x="41531" y="23638"/>
                  </a:cubicBezTo>
                  <a:cubicBezTo>
                    <a:pt x="41783" y="23558"/>
                    <a:pt x="42169" y="23432"/>
                    <a:pt x="42295" y="23159"/>
                  </a:cubicBezTo>
                  <a:cubicBezTo>
                    <a:pt x="42407" y="22903"/>
                    <a:pt x="42673" y="22714"/>
                    <a:pt x="42953" y="22511"/>
                  </a:cubicBezTo>
                  <a:cubicBezTo>
                    <a:pt x="43247" y="22304"/>
                    <a:pt x="43551" y="22087"/>
                    <a:pt x="43754" y="21769"/>
                  </a:cubicBezTo>
                  <a:cubicBezTo>
                    <a:pt x="43856" y="21604"/>
                    <a:pt x="43950" y="21415"/>
                    <a:pt x="44045" y="21230"/>
                  </a:cubicBezTo>
                  <a:cubicBezTo>
                    <a:pt x="44226" y="20865"/>
                    <a:pt x="44350" y="20619"/>
                    <a:pt x="44495" y="20619"/>
                  </a:cubicBezTo>
                  <a:close/>
                  <a:moveTo>
                    <a:pt x="41372" y="0"/>
                  </a:moveTo>
                  <a:cubicBezTo>
                    <a:pt x="41295" y="0"/>
                    <a:pt x="41205" y="24"/>
                    <a:pt x="41087" y="56"/>
                  </a:cubicBezTo>
                  <a:cubicBezTo>
                    <a:pt x="40982" y="84"/>
                    <a:pt x="40852" y="123"/>
                    <a:pt x="40684" y="154"/>
                  </a:cubicBezTo>
                  <a:cubicBezTo>
                    <a:pt x="40474" y="193"/>
                    <a:pt x="40383" y="305"/>
                    <a:pt x="40299" y="417"/>
                  </a:cubicBezTo>
                  <a:cubicBezTo>
                    <a:pt x="40240" y="491"/>
                    <a:pt x="40184" y="561"/>
                    <a:pt x="40093" y="603"/>
                  </a:cubicBezTo>
                  <a:cubicBezTo>
                    <a:pt x="39945" y="669"/>
                    <a:pt x="39746" y="879"/>
                    <a:pt x="39721" y="956"/>
                  </a:cubicBezTo>
                  <a:cubicBezTo>
                    <a:pt x="39875" y="995"/>
                    <a:pt x="39868" y="1103"/>
                    <a:pt x="39861" y="1166"/>
                  </a:cubicBezTo>
                  <a:cubicBezTo>
                    <a:pt x="39858" y="1191"/>
                    <a:pt x="39858" y="1215"/>
                    <a:pt x="39861" y="1240"/>
                  </a:cubicBezTo>
                  <a:cubicBezTo>
                    <a:pt x="39875" y="1285"/>
                    <a:pt x="39861" y="1334"/>
                    <a:pt x="39830" y="1369"/>
                  </a:cubicBezTo>
                  <a:cubicBezTo>
                    <a:pt x="39786" y="1415"/>
                    <a:pt x="39712" y="1430"/>
                    <a:pt x="39635" y="1430"/>
                  </a:cubicBezTo>
                  <a:cubicBezTo>
                    <a:pt x="39582" y="1430"/>
                    <a:pt x="39528" y="1423"/>
                    <a:pt x="39480" y="1415"/>
                  </a:cubicBezTo>
                  <a:cubicBezTo>
                    <a:pt x="39421" y="1404"/>
                    <a:pt x="39336" y="1399"/>
                    <a:pt x="39244" y="1399"/>
                  </a:cubicBezTo>
                  <a:cubicBezTo>
                    <a:pt x="39031" y="1399"/>
                    <a:pt x="38779" y="1426"/>
                    <a:pt x="38727" y="1467"/>
                  </a:cubicBezTo>
                  <a:cubicBezTo>
                    <a:pt x="38741" y="1506"/>
                    <a:pt x="38853" y="1555"/>
                    <a:pt x="38906" y="1579"/>
                  </a:cubicBezTo>
                  <a:cubicBezTo>
                    <a:pt x="39004" y="1625"/>
                    <a:pt x="39105" y="1670"/>
                    <a:pt x="39077" y="1758"/>
                  </a:cubicBezTo>
                  <a:cubicBezTo>
                    <a:pt x="39067" y="1789"/>
                    <a:pt x="39042" y="1810"/>
                    <a:pt x="39014" y="1821"/>
                  </a:cubicBezTo>
                  <a:cubicBezTo>
                    <a:pt x="38996" y="1828"/>
                    <a:pt x="38973" y="1832"/>
                    <a:pt x="38947" y="1832"/>
                  </a:cubicBezTo>
                  <a:cubicBezTo>
                    <a:pt x="38829" y="1832"/>
                    <a:pt x="38653" y="1762"/>
                    <a:pt x="38570" y="1716"/>
                  </a:cubicBezTo>
                  <a:cubicBezTo>
                    <a:pt x="38537" y="1697"/>
                    <a:pt x="38487" y="1688"/>
                    <a:pt x="38434" y="1688"/>
                  </a:cubicBezTo>
                  <a:cubicBezTo>
                    <a:pt x="38386" y="1688"/>
                    <a:pt x="38334" y="1696"/>
                    <a:pt x="38290" y="1712"/>
                  </a:cubicBezTo>
                  <a:cubicBezTo>
                    <a:pt x="38248" y="1723"/>
                    <a:pt x="38209" y="1751"/>
                    <a:pt x="38185" y="1789"/>
                  </a:cubicBezTo>
                  <a:cubicBezTo>
                    <a:pt x="38164" y="1842"/>
                    <a:pt x="38118" y="1884"/>
                    <a:pt x="38062" y="1905"/>
                  </a:cubicBezTo>
                  <a:cubicBezTo>
                    <a:pt x="38014" y="1921"/>
                    <a:pt x="37965" y="1929"/>
                    <a:pt x="37916" y="1929"/>
                  </a:cubicBezTo>
                  <a:cubicBezTo>
                    <a:pt x="37857" y="1929"/>
                    <a:pt x="37799" y="1917"/>
                    <a:pt x="37743" y="1894"/>
                  </a:cubicBezTo>
                  <a:cubicBezTo>
                    <a:pt x="37708" y="1894"/>
                    <a:pt x="37673" y="1901"/>
                    <a:pt x="37642" y="1912"/>
                  </a:cubicBezTo>
                  <a:cubicBezTo>
                    <a:pt x="37594" y="1923"/>
                    <a:pt x="37539" y="1936"/>
                    <a:pt x="37484" y="1936"/>
                  </a:cubicBezTo>
                  <a:cubicBezTo>
                    <a:pt x="37453" y="1936"/>
                    <a:pt x="37423" y="1932"/>
                    <a:pt x="37393" y="1922"/>
                  </a:cubicBezTo>
                  <a:cubicBezTo>
                    <a:pt x="37358" y="1912"/>
                    <a:pt x="37334" y="1887"/>
                    <a:pt x="37323" y="1852"/>
                  </a:cubicBezTo>
                  <a:cubicBezTo>
                    <a:pt x="37313" y="1789"/>
                    <a:pt x="37365" y="1740"/>
                    <a:pt x="37428" y="1681"/>
                  </a:cubicBezTo>
                  <a:cubicBezTo>
                    <a:pt x="37460" y="1656"/>
                    <a:pt x="37488" y="1625"/>
                    <a:pt x="37512" y="1593"/>
                  </a:cubicBezTo>
                  <a:cubicBezTo>
                    <a:pt x="37481" y="1586"/>
                    <a:pt x="37448" y="1582"/>
                    <a:pt x="37416" y="1582"/>
                  </a:cubicBezTo>
                  <a:cubicBezTo>
                    <a:pt x="37374" y="1582"/>
                    <a:pt x="37332" y="1588"/>
                    <a:pt x="37292" y="1600"/>
                  </a:cubicBezTo>
                  <a:cubicBezTo>
                    <a:pt x="37187" y="1628"/>
                    <a:pt x="37124" y="1677"/>
                    <a:pt x="37113" y="1709"/>
                  </a:cubicBezTo>
                  <a:cubicBezTo>
                    <a:pt x="37106" y="1747"/>
                    <a:pt x="37078" y="1779"/>
                    <a:pt x="37043" y="1793"/>
                  </a:cubicBezTo>
                  <a:cubicBezTo>
                    <a:pt x="37028" y="1800"/>
                    <a:pt x="37011" y="1802"/>
                    <a:pt x="36994" y="1802"/>
                  </a:cubicBezTo>
                  <a:cubicBezTo>
                    <a:pt x="36940" y="1802"/>
                    <a:pt x="36882" y="1772"/>
                    <a:pt x="36826" y="1740"/>
                  </a:cubicBezTo>
                  <a:cubicBezTo>
                    <a:pt x="36791" y="1719"/>
                    <a:pt x="36756" y="1705"/>
                    <a:pt x="36718" y="1695"/>
                  </a:cubicBezTo>
                  <a:lnTo>
                    <a:pt x="36683" y="1712"/>
                  </a:lnTo>
                  <a:cubicBezTo>
                    <a:pt x="36578" y="1772"/>
                    <a:pt x="36469" y="1824"/>
                    <a:pt x="36357" y="1873"/>
                  </a:cubicBezTo>
                  <a:cubicBezTo>
                    <a:pt x="36313" y="1892"/>
                    <a:pt x="36263" y="1898"/>
                    <a:pt x="36213" y="1898"/>
                  </a:cubicBezTo>
                  <a:cubicBezTo>
                    <a:pt x="36158" y="1898"/>
                    <a:pt x="36103" y="1891"/>
                    <a:pt x="36053" y="1884"/>
                  </a:cubicBezTo>
                  <a:cubicBezTo>
                    <a:pt x="36012" y="1878"/>
                    <a:pt x="35967" y="1872"/>
                    <a:pt x="35931" y="1872"/>
                  </a:cubicBezTo>
                  <a:cubicBezTo>
                    <a:pt x="35901" y="1872"/>
                    <a:pt x="35878" y="1876"/>
                    <a:pt x="35871" y="1887"/>
                  </a:cubicBezTo>
                  <a:cubicBezTo>
                    <a:pt x="35892" y="1915"/>
                    <a:pt x="35993" y="1947"/>
                    <a:pt x="36035" y="1964"/>
                  </a:cubicBezTo>
                  <a:cubicBezTo>
                    <a:pt x="36133" y="1996"/>
                    <a:pt x="36196" y="2017"/>
                    <a:pt x="36207" y="2076"/>
                  </a:cubicBezTo>
                  <a:cubicBezTo>
                    <a:pt x="36210" y="2097"/>
                    <a:pt x="36203" y="2118"/>
                    <a:pt x="36189" y="2132"/>
                  </a:cubicBezTo>
                  <a:cubicBezTo>
                    <a:pt x="36158" y="2174"/>
                    <a:pt x="36088" y="2181"/>
                    <a:pt x="35772" y="2206"/>
                  </a:cubicBezTo>
                  <a:cubicBezTo>
                    <a:pt x="35615" y="2216"/>
                    <a:pt x="35356" y="2234"/>
                    <a:pt x="35293" y="2262"/>
                  </a:cubicBezTo>
                  <a:cubicBezTo>
                    <a:pt x="35244" y="2367"/>
                    <a:pt x="35044" y="2378"/>
                    <a:pt x="34621" y="2385"/>
                  </a:cubicBezTo>
                  <a:lnTo>
                    <a:pt x="34551" y="2385"/>
                  </a:lnTo>
                  <a:cubicBezTo>
                    <a:pt x="34379" y="2392"/>
                    <a:pt x="34348" y="2430"/>
                    <a:pt x="34306" y="2479"/>
                  </a:cubicBezTo>
                  <a:cubicBezTo>
                    <a:pt x="34243" y="2563"/>
                    <a:pt x="34152" y="2616"/>
                    <a:pt x="34050" y="2626"/>
                  </a:cubicBezTo>
                  <a:lnTo>
                    <a:pt x="33959" y="2644"/>
                  </a:lnTo>
                  <a:cubicBezTo>
                    <a:pt x="33738" y="2686"/>
                    <a:pt x="33647" y="2703"/>
                    <a:pt x="33577" y="2808"/>
                  </a:cubicBezTo>
                  <a:cubicBezTo>
                    <a:pt x="33514" y="2903"/>
                    <a:pt x="33409" y="2962"/>
                    <a:pt x="33297" y="2966"/>
                  </a:cubicBezTo>
                  <a:cubicBezTo>
                    <a:pt x="33286" y="2967"/>
                    <a:pt x="33275" y="2968"/>
                    <a:pt x="33265" y="2968"/>
                  </a:cubicBezTo>
                  <a:cubicBezTo>
                    <a:pt x="33183" y="2968"/>
                    <a:pt x="33108" y="2933"/>
                    <a:pt x="33052" y="2871"/>
                  </a:cubicBezTo>
                  <a:cubicBezTo>
                    <a:pt x="33041" y="2863"/>
                    <a:pt x="33027" y="2856"/>
                    <a:pt x="33013" y="2856"/>
                  </a:cubicBezTo>
                  <a:cubicBezTo>
                    <a:pt x="33010" y="2856"/>
                    <a:pt x="33006" y="2857"/>
                    <a:pt x="33003" y="2857"/>
                  </a:cubicBezTo>
                  <a:cubicBezTo>
                    <a:pt x="32993" y="2857"/>
                    <a:pt x="32979" y="2861"/>
                    <a:pt x="32965" y="2864"/>
                  </a:cubicBezTo>
                  <a:cubicBezTo>
                    <a:pt x="32986" y="2875"/>
                    <a:pt x="33000" y="2892"/>
                    <a:pt x="33007" y="2913"/>
                  </a:cubicBezTo>
                  <a:cubicBezTo>
                    <a:pt x="33021" y="2962"/>
                    <a:pt x="33003" y="3011"/>
                    <a:pt x="32965" y="3043"/>
                  </a:cubicBezTo>
                  <a:cubicBezTo>
                    <a:pt x="32931" y="3082"/>
                    <a:pt x="32881" y="3102"/>
                    <a:pt x="32830" y="3102"/>
                  </a:cubicBezTo>
                  <a:cubicBezTo>
                    <a:pt x="32813" y="3102"/>
                    <a:pt x="32796" y="3100"/>
                    <a:pt x="32779" y="3095"/>
                  </a:cubicBezTo>
                  <a:cubicBezTo>
                    <a:pt x="32755" y="3095"/>
                    <a:pt x="32730" y="3102"/>
                    <a:pt x="32706" y="3116"/>
                  </a:cubicBezTo>
                  <a:cubicBezTo>
                    <a:pt x="32755" y="3130"/>
                    <a:pt x="32793" y="3162"/>
                    <a:pt x="32818" y="3207"/>
                  </a:cubicBezTo>
                  <a:cubicBezTo>
                    <a:pt x="32853" y="3270"/>
                    <a:pt x="32846" y="3351"/>
                    <a:pt x="32797" y="3407"/>
                  </a:cubicBezTo>
                  <a:cubicBezTo>
                    <a:pt x="32771" y="3436"/>
                    <a:pt x="32737" y="3453"/>
                    <a:pt x="32699" y="3453"/>
                  </a:cubicBezTo>
                  <a:cubicBezTo>
                    <a:pt x="32695" y="3453"/>
                    <a:pt x="32692" y="3453"/>
                    <a:pt x="32688" y="3452"/>
                  </a:cubicBezTo>
                  <a:lnTo>
                    <a:pt x="32688" y="3452"/>
                  </a:lnTo>
                  <a:cubicBezTo>
                    <a:pt x="32793" y="3487"/>
                    <a:pt x="32870" y="3578"/>
                    <a:pt x="32884" y="3687"/>
                  </a:cubicBezTo>
                  <a:cubicBezTo>
                    <a:pt x="32888" y="3715"/>
                    <a:pt x="32881" y="3746"/>
                    <a:pt x="32856" y="3767"/>
                  </a:cubicBezTo>
                  <a:cubicBezTo>
                    <a:pt x="32834" y="3790"/>
                    <a:pt x="32805" y="3798"/>
                    <a:pt x="32770" y="3798"/>
                  </a:cubicBezTo>
                  <a:cubicBezTo>
                    <a:pt x="32733" y="3798"/>
                    <a:pt x="32688" y="3789"/>
                    <a:pt x="32636" y="3778"/>
                  </a:cubicBezTo>
                  <a:cubicBezTo>
                    <a:pt x="32600" y="3770"/>
                    <a:pt x="32535" y="3759"/>
                    <a:pt x="32494" y="3759"/>
                  </a:cubicBezTo>
                  <a:cubicBezTo>
                    <a:pt x="32479" y="3759"/>
                    <a:pt x="32467" y="3760"/>
                    <a:pt x="32461" y="3764"/>
                  </a:cubicBezTo>
                  <a:cubicBezTo>
                    <a:pt x="32513" y="3785"/>
                    <a:pt x="32569" y="3799"/>
                    <a:pt x="32625" y="3799"/>
                  </a:cubicBezTo>
                  <a:cubicBezTo>
                    <a:pt x="32734" y="3813"/>
                    <a:pt x="32762" y="3848"/>
                    <a:pt x="32779" y="3914"/>
                  </a:cubicBezTo>
                  <a:cubicBezTo>
                    <a:pt x="32786" y="3953"/>
                    <a:pt x="32807" y="3988"/>
                    <a:pt x="32839" y="4009"/>
                  </a:cubicBezTo>
                  <a:cubicBezTo>
                    <a:pt x="32849" y="4019"/>
                    <a:pt x="32860" y="4030"/>
                    <a:pt x="32870" y="4044"/>
                  </a:cubicBezTo>
                  <a:cubicBezTo>
                    <a:pt x="32954" y="4142"/>
                    <a:pt x="32888" y="4222"/>
                    <a:pt x="32856" y="4257"/>
                  </a:cubicBezTo>
                  <a:cubicBezTo>
                    <a:pt x="32839" y="4282"/>
                    <a:pt x="32825" y="4296"/>
                    <a:pt x="32828" y="4306"/>
                  </a:cubicBezTo>
                  <a:cubicBezTo>
                    <a:pt x="32839" y="4366"/>
                    <a:pt x="32814" y="4422"/>
                    <a:pt x="32765" y="4454"/>
                  </a:cubicBezTo>
                  <a:cubicBezTo>
                    <a:pt x="32737" y="4475"/>
                    <a:pt x="32703" y="4486"/>
                    <a:pt x="32669" y="4486"/>
                  </a:cubicBezTo>
                  <a:cubicBezTo>
                    <a:pt x="32648" y="4486"/>
                    <a:pt x="32627" y="4482"/>
                    <a:pt x="32608" y="4475"/>
                  </a:cubicBezTo>
                  <a:cubicBezTo>
                    <a:pt x="32573" y="4454"/>
                    <a:pt x="32548" y="4419"/>
                    <a:pt x="32545" y="4380"/>
                  </a:cubicBezTo>
                  <a:cubicBezTo>
                    <a:pt x="32486" y="4355"/>
                    <a:pt x="32422" y="4343"/>
                    <a:pt x="32359" y="4343"/>
                  </a:cubicBezTo>
                  <a:cubicBezTo>
                    <a:pt x="32344" y="4343"/>
                    <a:pt x="32329" y="4344"/>
                    <a:pt x="32314" y="4345"/>
                  </a:cubicBezTo>
                  <a:cubicBezTo>
                    <a:pt x="32212" y="4345"/>
                    <a:pt x="32156" y="4370"/>
                    <a:pt x="32142" y="4384"/>
                  </a:cubicBezTo>
                  <a:lnTo>
                    <a:pt x="32139" y="4391"/>
                  </a:lnTo>
                  <a:cubicBezTo>
                    <a:pt x="32076" y="4464"/>
                    <a:pt x="32016" y="4534"/>
                    <a:pt x="31932" y="4541"/>
                  </a:cubicBezTo>
                  <a:cubicBezTo>
                    <a:pt x="31880" y="4541"/>
                    <a:pt x="31827" y="4520"/>
                    <a:pt x="31789" y="4478"/>
                  </a:cubicBezTo>
                  <a:cubicBezTo>
                    <a:pt x="31774" y="4465"/>
                    <a:pt x="31744" y="4460"/>
                    <a:pt x="31703" y="4460"/>
                  </a:cubicBezTo>
                  <a:cubicBezTo>
                    <a:pt x="31638" y="4460"/>
                    <a:pt x="31546" y="4473"/>
                    <a:pt x="31452" y="4489"/>
                  </a:cubicBezTo>
                  <a:cubicBezTo>
                    <a:pt x="31312" y="4513"/>
                    <a:pt x="31169" y="4531"/>
                    <a:pt x="31029" y="4538"/>
                  </a:cubicBezTo>
                  <a:lnTo>
                    <a:pt x="31015" y="4538"/>
                  </a:lnTo>
                  <a:cubicBezTo>
                    <a:pt x="30626" y="4555"/>
                    <a:pt x="29825" y="4587"/>
                    <a:pt x="29632" y="4653"/>
                  </a:cubicBezTo>
                  <a:cubicBezTo>
                    <a:pt x="29527" y="4695"/>
                    <a:pt x="29443" y="4786"/>
                    <a:pt x="29415" y="4898"/>
                  </a:cubicBezTo>
                  <a:cubicBezTo>
                    <a:pt x="29397" y="4965"/>
                    <a:pt x="29418" y="5038"/>
                    <a:pt x="29467" y="5087"/>
                  </a:cubicBezTo>
                  <a:cubicBezTo>
                    <a:pt x="29629" y="5248"/>
                    <a:pt x="29565" y="5367"/>
                    <a:pt x="29527" y="5444"/>
                  </a:cubicBezTo>
                  <a:cubicBezTo>
                    <a:pt x="29509" y="5469"/>
                    <a:pt x="29499" y="5493"/>
                    <a:pt x="29495" y="5521"/>
                  </a:cubicBezTo>
                  <a:cubicBezTo>
                    <a:pt x="29516" y="5598"/>
                    <a:pt x="29937" y="5829"/>
                    <a:pt x="30182" y="5854"/>
                  </a:cubicBezTo>
                  <a:cubicBezTo>
                    <a:pt x="30357" y="5875"/>
                    <a:pt x="30504" y="5987"/>
                    <a:pt x="30574" y="6148"/>
                  </a:cubicBezTo>
                  <a:cubicBezTo>
                    <a:pt x="30630" y="6260"/>
                    <a:pt x="30616" y="6393"/>
                    <a:pt x="30542" y="6495"/>
                  </a:cubicBezTo>
                  <a:cubicBezTo>
                    <a:pt x="30490" y="6561"/>
                    <a:pt x="30414" y="6588"/>
                    <a:pt x="30326" y="6588"/>
                  </a:cubicBezTo>
                  <a:cubicBezTo>
                    <a:pt x="30078" y="6588"/>
                    <a:pt x="29729" y="6372"/>
                    <a:pt x="29520" y="6204"/>
                  </a:cubicBezTo>
                  <a:cubicBezTo>
                    <a:pt x="29254" y="5996"/>
                    <a:pt x="28639" y="5894"/>
                    <a:pt x="28370" y="5894"/>
                  </a:cubicBezTo>
                  <a:cubicBezTo>
                    <a:pt x="28348" y="5894"/>
                    <a:pt x="28329" y="5895"/>
                    <a:pt x="28312" y="5896"/>
                  </a:cubicBezTo>
                  <a:cubicBezTo>
                    <a:pt x="28303" y="5897"/>
                    <a:pt x="28293" y="5897"/>
                    <a:pt x="28285" y="5897"/>
                  </a:cubicBezTo>
                  <a:cubicBezTo>
                    <a:pt x="28153" y="5897"/>
                    <a:pt x="28111" y="5826"/>
                    <a:pt x="28081" y="5773"/>
                  </a:cubicBezTo>
                  <a:cubicBezTo>
                    <a:pt x="28048" y="5720"/>
                    <a:pt x="28034" y="5693"/>
                    <a:pt x="27932" y="5693"/>
                  </a:cubicBezTo>
                  <a:cubicBezTo>
                    <a:pt x="27926" y="5693"/>
                    <a:pt x="27920" y="5693"/>
                    <a:pt x="27913" y="5693"/>
                  </a:cubicBezTo>
                  <a:cubicBezTo>
                    <a:pt x="27784" y="5696"/>
                    <a:pt x="27661" y="5749"/>
                    <a:pt x="27570" y="5836"/>
                  </a:cubicBezTo>
                  <a:lnTo>
                    <a:pt x="27637" y="5836"/>
                  </a:lnTo>
                  <a:cubicBezTo>
                    <a:pt x="27650" y="5836"/>
                    <a:pt x="27663" y="5836"/>
                    <a:pt x="27676" y="5836"/>
                  </a:cubicBezTo>
                  <a:cubicBezTo>
                    <a:pt x="27795" y="5836"/>
                    <a:pt x="27863" y="5839"/>
                    <a:pt x="27885" y="5899"/>
                  </a:cubicBezTo>
                  <a:cubicBezTo>
                    <a:pt x="27899" y="5941"/>
                    <a:pt x="27885" y="5987"/>
                    <a:pt x="27850" y="6015"/>
                  </a:cubicBezTo>
                  <a:lnTo>
                    <a:pt x="27885" y="6022"/>
                  </a:lnTo>
                  <a:cubicBezTo>
                    <a:pt x="27966" y="6043"/>
                    <a:pt x="28039" y="6071"/>
                    <a:pt x="28113" y="6102"/>
                  </a:cubicBezTo>
                  <a:cubicBezTo>
                    <a:pt x="28183" y="6130"/>
                    <a:pt x="28221" y="6172"/>
                    <a:pt x="28225" y="6221"/>
                  </a:cubicBezTo>
                  <a:cubicBezTo>
                    <a:pt x="28225" y="6270"/>
                    <a:pt x="28193" y="6316"/>
                    <a:pt x="28148" y="6337"/>
                  </a:cubicBezTo>
                  <a:cubicBezTo>
                    <a:pt x="28096" y="6365"/>
                    <a:pt x="28010" y="6386"/>
                    <a:pt x="27915" y="6386"/>
                  </a:cubicBezTo>
                  <a:cubicBezTo>
                    <a:pt x="27810" y="6386"/>
                    <a:pt x="27693" y="6361"/>
                    <a:pt x="27598" y="6295"/>
                  </a:cubicBezTo>
                  <a:cubicBezTo>
                    <a:pt x="27539" y="6254"/>
                    <a:pt x="27472" y="6234"/>
                    <a:pt x="27403" y="6234"/>
                  </a:cubicBezTo>
                  <a:cubicBezTo>
                    <a:pt x="27377" y="6234"/>
                    <a:pt x="27351" y="6237"/>
                    <a:pt x="27325" y="6242"/>
                  </a:cubicBezTo>
                  <a:cubicBezTo>
                    <a:pt x="27234" y="6263"/>
                    <a:pt x="27153" y="6319"/>
                    <a:pt x="27101" y="6396"/>
                  </a:cubicBezTo>
                  <a:cubicBezTo>
                    <a:pt x="27101" y="6396"/>
                    <a:pt x="27097" y="6414"/>
                    <a:pt x="27115" y="6449"/>
                  </a:cubicBezTo>
                  <a:cubicBezTo>
                    <a:pt x="27181" y="6589"/>
                    <a:pt x="27458" y="6817"/>
                    <a:pt x="27780" y="6866"/>
                  </a:cubicBezTo>
                  <a:cubicBezTo>
                    <a:pt x="28057" y="6904"/>
                    <a:pt x="28127" y="6974"/>
                    <a:pt x="28186" y="7062"/>
                  </a:cubicBezTo>
                  <a:cubicBezTo>
                    <a:pt x="28211" y="7100"/>
                    <a:pt x="28246" y="7128"/>
                    <a:pt x="28288" y="7142"/>
                  </a:cubicBezTo>
                  <a:cubicBezTo>
                    <a:pt x="28393" y="7181"/>
                    <a:pt x="28438" y="7230"/>
                    <a:pt x="28431" y="7296"/>
                  </a:cubicBezTo>
                  <a:cubicBezTo>
                    <a:pt x="28417" y="7394"/>
                    <a:pt x="28270" y="7426"/>
                    <a:pt x="28190" y="7433"/>
                  </a:cubicBezTo>
                  <a:cubicBezTo>
                    <a:pt x="28188" y="7433"/>
                    <a:pt x="28185" y="7433"/>
                    <a:pt x="28183" y="7433"/>
                  </a:cubicBezTo>
                  <a:cubicBezTo>
                    <a:pt x="28069" y="7433"/>
                    <a:pt x="27924" y="7343"/>
                    <a:pt x="27749" y="7233"/>
                  </a:cubicBezTo>
                  <a:cubicBezTo>
                    <a:pt x="27672" y="7188"/>
                    <a:pt x="27595" y="7139"/>
                    <a:pt x="27524" y="7104"/>
                  </a:cubicBezTo>
                  <a:cubicBezTo>
                    <a:pt x="27472" y="7075"/>
                    <a:pt x="27384" y="7067"/>
                    <a:pt x="27286" y="7067"/>
                  </a:cubicBezTo>
                  <a:cubicBezTo>
                    <a:pt x="27216" y="7067"/>
                    <a:pt x="27140" y="7071"/>
                    <a:pt x="27069" y="7076"/>
                  </a:cubicBezTo>
                  <a:cubicBezTo>
                    <a:pt x="26997" y="7079"/>
                    <a:pt x="26928" y="7083"/>
                    <a:pt x="26866" y="7083"/>
                  </a:cubicBezTo>
                  <a:cubicBezTo>
                    <a:pt x="26736" y="7083"/>
                    <a:pt x="26632" y="7068"/>
                    <a:pt x="26576" y="7009"/>
                  </a:cubicBezTo>
                  <a:cubicBezTo>
                    <a:pt x="26488" y="6915"/>
                    <a:pt x="26523" y="6813"/>
                    <a:pt x="26544" y="6747"/>
                  </a:cubicBezTo>
                  <a:cubicBezTo>
                    <a:pt x="26569" y="6680"/>
                    <a:pt x="26565" y="6673"/>
                    <a:pt x="26548" y="6659"/>
                  </a:cubicBezTo>
                  <a:cubicBezTo>
                    <a:pt x="26383" y="6516"/>
                    <a:pt x="26537" y="6232"/>
                    <a:pt x="26667" y="6032"/>
                  </a:cubicBezTo>
                  <a:cubicBezTo>
                    <a:pt x="26719" y="5948"/>
                    <a:pt x="26723" y="5822"/>
                    <a:pt x="26677" y="5696"/>
                  </a:cubicBezTo>
                  <a:cubicBezTo>
                    <a:pt x="26632" y="5570"/>
                    <a:pt x="26548" y="5476"/>
                    <a:pt x="26467" y="5451"/>
                  </a:cubicBezTo>
                  <a:cubicBezTo>
                    <a:pt x="26454" y="5447"/>
                    <a:pt x="26433" y="5440"/>
                    <a:pt x="26414" y="5440"/>
                  </a:cubicBezTo>
                  <a:cubicBezTo>
                    <a:pt x="26403" y="5440"/>
                    <a:pt x="26392" y="5443"/>
                    <a:pt x="26387" y="5451"/>
                  </a:cubicBezTo>
                  <a:cubicBezTo>
                    <a:pt x="26373" y="5490"/>
                    <a:pt x="26373" y="5532"/>
                    <a:pt x="26394" y="5567"/>
                  </a:cubicBezTo>
                  <a:cubicBezTo>
                    <a:pt x="26464" y="5661"/>
                    <a:pt x="26432" y="6001"/>
                    <a:pt x="26254" y="6221"/>
                  </a:cubicBezTo>
                  <a:cubicBezTo>
                    <a:pt x="26159" y="6344"/>
                    <a:pt x="25981" y="6396"/>
                    <a:pt x="25823" y="6442"/>
                  </a:cubicBezTo>
                  <a:cubicBezTo>
                    <a:pt x="25746" y="6463"/>
                    <a:pt x="25634" y="6498"/>
                    <a:pt x="25613" y="6523"/>
                  </a:cubicBezTo>
                  <a:cubicBezTo>
                    <a:pt x="25613" y="6617"/>
                    <a:pt x="25526" y="6684"/>
                    <a:pt x="25456" y="6743"/>
                  </a:cubicBezTo>
                  <a:cubicBezTo>
                    <a:pt x="25427" y="6764"/>
                    <a:pt x="25399" y="6785"/>
                    <a:pt x="25378" y="6813"/>
                  </a:cubicBezTo>
                  <a:cubicBezTo>
                    <a:pt x="25501" y="6922"/>
                    <a:pt x="25946" y="7419"/>
                    <a:pt x="26016" y="7583"/>
                  </a:cubicBezTo>
                  <a:cubicBezTo>
                    <a:pt x="26054" y="7685"/>
                    <a:pt x="25977" y="7821"/>
                    <a:pt x="25876" y="8000"/>
                  </a:cubicBezTo>
                  <a:cubicBezTo>
                    <a:pt x="25778" y="8175"/>
                    <a:pt x="25659" y="8385"/>
                    <a:pt x="25694" y="8515"/>
                  </a:cubicBezTo>
                  <a:cubicBezTo>
                    <a:pt x="25725" y="8634"/>
                    <a:pt x="25725" y="8756"/>
                    <a:pt x="25701" y="8879"/>
                  </a:cubicBezTo>
                  <a:cubicBezTo>
                    <a:pt x="25687" y="8959"/>
                    <a:pt x="25680" y="9001"/>
                    <a:pt x="25708" y="9047"/>
                  </a:cubicBezTo>
                  <a:cubicBezTo>
                    <a:pt x="25728" y="9076"/>
                    <a:pt x="25754" y="9085"/>
                    <a:pt x="25795" y="9085"/>
                  </a:cubicBezTo>
                  <a:cubicBezTo>
                    <a:pt x="25819" y="9085"/>
                    <a:pt x="25847" y="9082"/>
                    <a:pt x="25883" y="9078"/>
                  </a:cubicBezTo>
                  <a:cubicBezTo>
                    <a:pt x="25908" y="9073"/>
                    <a:pt x="25933" y="9071"/>
                    <a:pt x="25958" y="9071"/>
                  </a:cubicBezTo>
                  <a:cubicBezTo>
                    <a:pt x="26006" y="9071"/>
                    <a:pt x="26054" y="9080"/>
                    <a:pt x="26100" y="9096"/>
                  </a:cubicBezTo>
                  <a:cubicBezTo>
                    <a:pt x="26112" y="9101"/>
                    <a:pt x="26126" y="9104"/>
                    <a:pt x="26143" y="9104"/>
                  </a:cubicBezTo>
                  <a:cubicBezTo>
                    <a:pt x="26201" y="9104"/>
                    <a:pt x="26284" y="9076"/>
                    <a:pt x="26373" y="9043"/>
                  </a:cubicBezTo>
                  <a:cubicBezTo>
                    <a:pt x="26481" y="9005"/>
                    <a:pt x="26590" y="8973"/>
                    <a:pt x="26698" y="8952"/>
                  </a:cubicBezTo>
                  <a:cubicBezTo>
                    <a:pt x="26726" y="8947"/>
                    <a:pt x="26756" y="8944"/>
                    <a:pt x="26787" y="8944"/>
                  </a:cubicBezTo>
                  <a:cubicBezTo>
                    <a:pt x="27065" y="8944"/>
                    <a:pt x="27446" y="9141"/>
                    <a:pt x="27686" y="9260"/>
                  </a:cubicBezTo>
                  <a:cubicBezTo>
                    <a:pt x="27728" y="9281"/>
                    <a:pt x="27763" y="9299"/>
                    <a:pt x="27791" y="9313"/>
                  </a:cubicBezTo>
                  <a:cubicBezTo>
                    <a:pt x="27945" y="9386"/>
                    <a:pt x="27959" y="9502"/>
                    <a:pt x="27973" y="9593"/>
                  </a:cubicBezTo>
                  <a:cubicBezTo>
                    <a:pt x="27976" y="9649"/>
                    <a:pt x="27990" y="9705"/>
                    <a:pt x="28022" y="9754"/>
                  </a:cubicBezTo>
                  <a:cubicBezTo>
                    <a:pt x="28109" y="9890"/>
                    <a:pt x="27990" y="9971"/>
                    <a:pt x="27920" y="10016"/>
                  </a:cubicBezTo>
                  <a:cubicBezTo>
                    <a:pt x="27836" y="10072"/>
                    <a:pt x="27784" y="10118"/>
                    <a:pt x="27780" y="10198"/>
                  </a:cubicBezTo>
                  <a:cubicBezTo>
                    <a:pt x="27777" y="10314"/>
                    <a:pt x="28036" y="10408"/>
                    <a:pt x="28190" y="10468"/>
                  </a:cubicBezTo>
                  <a:cubicBezTo>
                    <a:pt x="28323" y="10517"/>
                    <a:pt x="28389" y="10541"/>
                    <a:pt x="28407" y="10598"/>
                  </a:cubicBezTo>
                  <a:cubicBezTo>
                    <a:pt x="28417" y="10629"/>
                    <a:pt x="28410" y="10661"/>
                    <a:pt x="28386" y="10682"/>
                  </a:cubicBezTo>
                  <a:cubicBezTo>
                    <a:pt x="28357" y="10709"/>
                    <a:pt x="28296" y="10719"/>
                    <a:pt x="28220" y="10719"/>
                  </a:cubicBezTo>
                  <a:cubicBezTo>
                    <a:pt x="28043" y="10719"/>
                    <a:pt x="27788" y="10662"/>
                    <a:pt x="27707" y="10633"/>
                  </a:cubicBezTo>
                  <a:cubicBezTo>
                    <a:pt x="27563" y="10580"/>
                    <a:pt x="27507" y="10436"/>
                    <a:pt x="27468" y="10342"/>
                  </a:cubicBezTo>
                  <a:cubicBezTo>
                    <a:pt x="27461" y="10317"/>
                    <a:pt x="27451" y="10293"/>
                    <a:pt x="27437" y="10272"/>
                  </a:cubicBezTo>
                  <a:cubicBezTo>
                    <a:pt x="27367" y="10212"/>
                    <a:pt x="27416" y="10118"/>
                    <a:pt x="27468" y="10020"/>
                  </a:cubicBezTo>
                  <a:cubicBezTo>
                    <a:pt x="27507" y="9957"/>
                    <a:pt x="27535" y="9890"/>
                    <a:pt x="27553" y="9820"/>
                  </a:cubicBezTo>
                  <a:cubicBezTo>
                    <a:pt x="27560" y="9754"/>
                    <a:pt x="27482" y="9694"/>
                    <a:pt x="27412" y="9635"/>
                  </a:cubicBezTo>
                  <a:cubicBezTo>
                    <a:pt x="27367" y="9600"/>
                    <a:pt x="27325" y="9561"/>
                    <a:pt x="27290" y="9516"/>
                  </a:cubicBezTo>
                  <a:cubicBezTo>
                    <a:pt x="27222" y="9422"/>
                    <a:pt x="27128" y="9314"/>
                    <a:pt x="27034" y="9314"/>
                  </a:cubicBezTo>
                  <a:cubicBezTo>
                    <a:pt x="27026" y="9314"/>
                    <a:pt x="27018" y="9315"/>
                    <a:pt x="27010" y="9316"/>
                  </a:cubicBezTo>
                  <a:cubicBezTo>
                    <a:pt x="26975" y="9323"/>
                    <a:pt x="26922" y="9334"/>
                    <a:pt x="26859" y="9341"/>
                  </a:cubicBezTo>
                  <a:cubicBezTo>
                    <a:pt x="26667" y="9372"/>
                    <a:pt x="26310" y="9428"/>
                    <a:pt x="26198" y="9526"/>
                  </a:cubicBezTo>
                  <a:cubicBezTo>
                    <a:pt x="26075" y="9638"/>
                    <a:pt x="26247" y="10034"/>
                    <a:pt x="26324" y="10202"/>
                  </a:cubicBezTo>
                  <a:lnTo>
                    <a:pt x="26327" y="10212"/>
                  </a:lnTo>
                  <a:cubicBezTo>
                    <a:pt x="26397" y="10370"/>
                    <a:pt x="26222" y="10527"/>
                    <a:pt x="26068" y="10668"/>
                  </a:cubicBezTo>
                  <a:cubicBezTo>
                    <a:pt x="25995" y="10731"/>
                    <a:pt x="25876" y="10843"/>
                    <a:pt x="25879" y="10878"/>
                  </a:cubicBezTo>
                  <a:cubicBezTo>
                    <a:pt x="25900" y="11067"/>
                    <a:pt x="25732" y="11151"/>
                    <a:pt x="25519" y="11263"/>
                  </a:cubicBezTo>
                  <a:lnTo>
                    <a:pt x="25431" y="11305"/>
                  </a:lnTo>
                  <a:cubicBezTo>
                    <a:pt x="25396" y="11326"/>
                    <a:pt x="25357" y="11343"/>
                    <a:pt x="25322" y="11364"/>
                  </a:cubicBezTo>
                  <a:cubicBezTo>
                    <a:pt x="25126" y="11462"/>
                    <a:pt x="24962" y="11546"/>
                    <a:pt x="24965" y="11683"/>
                  </a:cubicBezTo>
                  <a:cubicBezTo>
                    <a:pt x="24972" y="11746"/>
                    <a:pt x="24941" y="11805"/>
                    <a:pt x="24888" y="11840"/>
                  </a:cubicBezTo>
                  <a:cubicBezTo>
                    <a:pt x="24855" y="11860"/>
                    <a:pt x="24814" y="11868"/>
                    <a:pt x="24770" y="11868"/>
                  </a:cubicBezTo>
                  <a:cubicBezTo>
                    <a:pt x="24600" y="11868"/>
                    <a:pt x="24385" y="11748"/>
                    <a:pt x="24374" y="11742"/>
                  </a:cubicBezTo>
                  <a:cubicBezTo>
                    <a:pt x="24344" y="11725"/>
                    <a:pt x="24311" y="11718"/>
                    <a:pt x="24275" y="11718"/>
                  </a:cubicBezTo>
                  <a:cubicBezTo>
                    <a:pt x="24217" y="11718"/>
                    <a:pt x="24151" y="11735"/>
                    <a:pt x="24080" y="11753"/>
                  </a:cubicBezTo>
                  <a:cubicBezTo>
                    <a:pt x="23978" y="11781"/>
                    <a:pt x="23877" y="11795"/>
                    <a:pt x="23772" y="11798"/>
                  </a:cubicBezTo>
                  <a:cubicBezTo>
                    <a:pt x="23674" y="11795"/>
                    <a:pt x="23579" y="11756"/>
                    <a:pt x="23506" y="11690"/>
                  </a:cubicBezTo>
                  <a:cubicBezTo>
                    <a:pt x="23469" y="11661"/>
                    <a:pt x="23447" y="11644"/>
                    <a:pt x="23414" y="11644"/>
                  </a:cubicBezTo>
                  <a:cubicBezTo>
                    <a:pt x="23399" y="11644"/>
                    <a:pt x="23383" y="11647"/>
                    <a:pt x="23362" y="11655"/>
                  </a:cubicBezTo>
                  <a:cubicBezTo>
                    <a:pt x="23326" y="11671"/>
                    <a:pt x="23289" y="11679"/>
                    <a:pt x="23252" y="11679"/>
                  </a:cubicBezTo>
                  <a:cubicBezTo>
                    <a:pt x="23184" y="11679"/>
                    <a:pt x="23117" y="11652"/>
                    <a:pt x="23064" y="11602"/>
                  </a:cubicBezTo>
                  <a:cubicBezTo>
                    <a:pt x="22994" y="11532"/>
                    <a:pt x="22973" y="11427"/>
                    <a:pt x="23008" y="11336"/>
                  </a:cubicBezTo>
                  <a:cubicBezTo>
                    <a:pt x="23034" y="11267"/>
                    <a:pt x="23099" y="11223"/>
                    <a:pt x="23171" y="11223"/>
                  </a:cubicBezTo>
                  <a:cubicBezTo>
                    <a:pt x="23179" y="11223"/>
                    <a:pt x="23186" y="11223"/>
                    <a:pt x="23194" y="11224"/>
                  </a:cubicBezTo>
                  <a:cubicBezTo>
                    <a:pt x="23292" y="11235"/>
                    <a:pt x="23411" y="11319"/>
                    <a:pt x="23429" y="11420"/>
                  </a:cubicBezTo>
                  <a:cubicBezTo>
                    <a:pt x="23425" y="11424"/>
                    <a:pt x="23425" y="11424"/>
                    <a:pt x="23429" y="11427"/>
                  </a:cubicBezTo>
                  <a:cubicBezTo>
                    <a:pt x="23439" y="11427"/>
                    <a:pt x="23488" y="11427"/>
                    <a:pt x="23646" y="11343"/>
                  </a:cubicBezTo>
                  <a:cubicBezTo>
                    <a:pt x="23686" y="11321"/>
                    <a:pt x="23719" y="11312"/>
                    <a:pt x="23747" y="11312"/>
                  </a:cubicBezTo>
                  <a:cubicBezTo>
                    <a:pt x="23802" y="11312"/>
                    <a:pt x="23835" y="11348"/>
                    <a:pt x="23863" y="11385"/>
                  </a:cubicBezTo>
                  <a:cubicBezTo>
                    <a:pt x="23887" y="11434"/>
                    <a:pt x="23940" y="11462"/>
                    <a:pt x="23996" y="11462"/>
                  </a:cubicBezTo>
                  <a:cubicBezTo>
                    <a:pt x="24011" y="11463"/>
                    <a:pt x="24024" y="11464"/>
                    <a:pt x="24035" y="11464"/>
                  </a:cubicBezTo>
                  <a:cubicBezTo>
                    <a:pt x="24086" y="11464"/>
                    <a:pt x="24093" y="11451"/>
                    <a:pt x="24104" y="11434"/>
                  </a:cubicBezTo>
                  <a:cubicBezTo>
                    <a:pt x="24126" y="11396"/>
                    <a:pt x="24160" y="11356"/>
                    <a:pt x="24251" y="11356"/>
                  </a:cubicBezTo>
                  <a:cubicBezTo>
                    <a:pt x="24261" y="11356"/>
                    <a:pt x="24271" y="11356"/>
                    <a:pt x="24283" y="11357"/>
                  </a:cubicBezTo>
                  <a:cubicBezTo>
                    <a:pt x="24295" y="11359"/>
                    <a:pt x="24309" y="11360"/>
                    <a:pt x="24323" y="11360"/>
                  </a:cubicBezTo>
                  <a:cubicBezTo>
                    <a:pt x="24338" y="11360"/>
                    <a:pt x="24353" y="11359"/>
                    <a:pt x="24367" y="11357"/>
                  </a:cubicBezTo>
                  <a:cubicBezTo>
                    <a:pt x="24360" y="11347"/>
                    <a:pt x="24356" y="11336"/>
                    <a:pt x="24349" y="11329"/>
                  </a:cubicBezTo>
                  <a:cubicBezTo>
                    <a:pt x="24328" y="11298"/>
                    <a:pt x="24321" y="11259"/>
                    <a:pt x="24335" y="11224"/>
                  </a:cubicBezTo>
                  <a:cubicBezTo>
                    <a:pt x="24360" y="11140"/>
                    <a:pt x="24475" y="11091"/>
                    <a:pt x="24584" y="11046"/>
                  </a:cubicBezTo>
                  <a:lnTo>
                    <a:pt x="24622" y="11032"/>
                  </a:lnTo>
                  <a:cubicBezTo>
                    <a:pt x="24654" y="11018"/>
                    <a:pt x="24664" y="10986"/>
                    <a:pt x="24678" y="10923"/>
                  </a:cubicBezTo>
                  <a:cubicBezTo>
                    <a:pt x="24692" y="10857"/>
                    <a:pt x="24710" y="10783"/>
                    <a:pt x="24787" y="10741"/>
                  </a:cubicBezTo>
                  <a:cubicBezTo>
                    <a:pt x="24808" y="10731"/>
                    <a:pt x="24811" y="10717"/>
                    <a:pt x="24822" y="10682"/>
                  </a:cubicBezTo>
                  <a:cubicBezTo>
                    <a:pt x="24829" y="10612"/>
                    <a:pt x="24885" y="10559"/>
                    <a:pt x="24958" y="10555"/>
                  </a:cubicBezTo>
                  <a:cubicBezTo>
                    <a:pt x="24986" y="10555"/>
                    <a:pt x="25018" y="10520"/>
                    <a:pt x="25049" y="10485"/>
                  </a:cubicBezTo>
                  <a:cubicBezTo>
                    <a:pt x="25095" y="10436"/>
                    <a:pt x="25147" y="10377"/>
                    <a:pt x="25228" y="10377"/>
                  </a:cubicBezTo>
                  <a:cubicBezTo>
                    <a:pt x="25252" y="10377"/>
                    <a:pt x="25270" y="10349"/>
                    <a:pt x="25273" y="10342"/>
                  </a:cubicBezTo>
                  <a:cubicBezTo>
                    <a:pt x="25291" y="10303"/>
                    <a:pt x="25291" y="10261"/>
                    <a:pt x="25273" y="10223"/>
                  </a:cubicBezTo>
                  <a:cubicBezTo>
                    <a:pt x="25221" y="10153"/>
                    <a:pt x="25242" y="10048"/>
                    <a:pt x="25259" y="9992"/>
                  </a:cubicBezTo>
                  <a:cubicBezTo>
                    <a:pt x="25291" y="9904"/>
                    <a:pt x="25357" y="9789"/>
                    <a:pt x="25452" y="9757"/>
                  </a:cubicBezTo>
                  <a:cubicBezTo>
                    <a:pt x="25473" y="9754"/>
                    <a:pt x="25487" y="9743"/>
                    <a:pt x="25491" y="9733"/>
                  </a:cubicBezTo>
                  <a:cubicBezTo>
                    <a:pt x="25491" y="9722"/>
                    <a:pt x="25480" y="9694"/>
                    <a:pt x="25448" y="9673"/>
                  </a:cubicBezTo>
                  <a:lnTo>
                    <a:pt x="25417" y="9649"/>
                  </a:lnTo>
                  <a:cubicBezTo>
                    <a:pt x="25182" y="9477"/>
                    <a:pt x="24969" y="9299"/>
                    <a:pt x="24993" y="9141"/>
                  </a:cubicBezTo>
                  <a:cubicBezTo>
                    <a:pt x="25000" y="9061"/>
                    <a:pt x="24993" y="8977"/>
                    <a:pt x="24979" y="8896"/>
                  </a:cubicBezTo>
                  <a:cubicBezTo>
                    <a:pt x="24965" y="8770"/>
                    <a:pt x="24948" y="8651"/>
                    <a:pt x="24979" y="8567"/>
                  </a:cubicBezTo>
                  <a:cubicBezTo>
                    <a:pt x="25014" y="8479"/>
                    <a:pt x="24990" y="8276"/>
                    <a:pt x="24976" y="8143"/>
                  </a:cubicBezTo>
                  <a:cubicBezTo>
                    <a:pt x="24972" y="8122"/>
                    <a:pt x="24969" y="8101"/>
                    <a:pt x="24969" y="8084"/>
                  </a:cubicBezTo>
                  <a:cubicBezTo>
                    <a:pt x="24958" y="7986"/>
                    <a:pt x="24990" y="7891"/>
                    <a:pt x="25025" y="7779"/>
                  </a:cubicBezTo>
                  <a:cubicBezTo>
                    <a:pt x="25060" y="7685"/>
                    <a:pt x="25088" y="7587"/>
                    <a:pt x="25105" y="7489"/>
                  </a:cubicBezTo>
                  <a:cubicBezTo>
                    <a:pt x="25147" y="7272"/>
                    <a:pt x="24857" y="7009"/>
                    <a:pt x="24699" y="6939"/>
                  </a:cubicBezTo>
                  <a:cubicBezTo>
                    <a:pt x="24640" y="6918"/>
                    <a:pt x="24594" y="6866"/>
                    <a:pt x="24584" y="6803"/>
                  </a:cubicBezTo>
                  <a:cubicBezTo>
                    <a:pt x="24570" y="6705"/>
                    <a:pt x="24650" y="6589"/>
                    <a:pt x="24860" y="6418"/>
                  </a:cubicBezTo>
                  <a:cubicBezTo>
                    <a:pt x="25060" y="6253"/>
                    <a:pt x="25091" y="5693"/>
                    <a:pt x="25074" y="5546"/>
                  </a:cubicBezTo>
                  <a:cubicBezTo>
                    <a:pt x="25051" y="5483"/>
                    <a:pt x="24699" y="5373"/>
                    <a:pt x="24498" y="5373"/>
                  </a:cubicBezTo>
                  <a:cubicBezTo>
                    <a:pt x="24486" y="5373"/>
                    <a:pt x="24475" y="5373"/>
                    <a:pt x="24465" y="5374"/>
                  </a:cubicBezTo>
                  <a:cubicBezTo>
                    <a:pt x="24427" y="5378"/>
                    <a:pt x="24370" y="5379"/>
                    <a:pt x="24301" y="5379"/>
                  </a:cubicBezTo>
                  <a:cubicBezTo>
                    <a:pt x="24020" y="5379"/>
                    <a:pt x="23545" y="5353"/>
                    <a:pt x="23404" y="5325"/>
                  </a:cubicBezTo>
                  <a:cubicBezTo>
                    <a:pt x="23395" y="5323"/>
                    <a:pt x="23387" y="5323"/>
                    <a:pt x="23379" y="5323"/>
                  </a:cubicBezTo>
                  <a:cubicBezTo>
                    <a:pt x="23307" y="5323"/>
                    <a:pt x="23264" y="5394"/>
                    <a:pt x="23197" y="5535"/>
                  </a:cubicBezTo>
                  <a:cubicBezTo>
                    <a:pt x="23187" y="5556"/>
                    <a:pt x="23180" y="5577"/>
                    <a:pt x="23166" y="5598"/>
                  </a:cubicBezTo>
                  <a:cubicBezTo>
                    <a:pt x="23145" y="5640"/>
                    <a:pt x="23120" y="5686"/>
                    <a:pt x="23089" y="5742"/>
                  </a:cubicBezTo>
                  <a:cubicBezTo>
                    <a:pt x="22970" y="5938"/>
                    <a:pt x="22875" y="6144"/>
                    <a:pt x="22809" y="6365"/>
                  </a:cubicBezTo>
                  <a:cubicBezTo>
                    <a:pt x="22707" y="6712"/>
                    <a:pt x="22343" y="6848"/>
                    <a:pt x="22126" y="6932"/>
                  </a:cubicBezTo>
                  <a:cubicBezTo>
                    <a:pt x="22095" y="6943"/>
                    <a:pt x="22067" y="6957"/>
                    <a:pt x="22042" y="6967"/>
                  </a:cubicBezTo>
                  <a:cubicBezTo>
                    <a:pt x="21944" y="7013"/>
                    <a:pt x="21871" y="7100"/>
                    <a:pt x="21839" y="7205"/>
                  </a:cubicBezTo>
                  <a:cubicBezTo>
                    <a:pt x="21822" y="7251"/>
                    <a:pt x="21822" y="7300"/>
                    <a:pt x="21846" y="7345"/>
                  </a:cubicBezTo>
                  <a:cubicBezTo>
                    <a:pt x="21866" y="7375"/>
                    <a:pt x="21888" y="7384"/>
                    <a:pt x="21922" y="7384"/>
                  </a:cubicBezTo>
                  <a:cubicBezTo>
                    <a:pt x="21937" y="7384"/>
                    <a:pt x="21953" y="7382"/>
                    <a:pt x="21972" y="7380"/>
                  </a:cubicBezTo>
                  <a:cubicBezTo>
                    <a:pt x="21990" y="7377"/>
                    <a:pt x="22009" y="7375"/>
                    <a:pt x="22027" y="7375"/>
                  </a:cubicBezTo>
                  <a:cubicBezTo>
                    <a:pt x="22063" y="7375"/>
                    <a:pt x="22098" y="7382"/>
                    <a:pt x="22130" y="7398"/>
                  </a:cubicBezTo>
                  <a:cubicBezTo>
                    <a:pt x="22172" y="7422"/>
                    <a:pt x="22200" y="7471"/>
                    <a:pt x="22200" y="7520"/>
                  </a:cubicBezTo>
                  <a:cubicBezTo>
                    <a:pt x="22210" y="7639"/>
                    <a:pt x="22151" y="7856"/>
                    <a:pt x="22088" y="7930"/>
                  </a:cubicBezTo>
                  <a:cubicBezTo>
                    <a:pt x="22091" y="7937"/>
                    <a:pt x="22095" y="7947"/>
                    <a:pt x="22098" y="7954"/>
                  </a:cubicBezTo>
                  <a:cubicBezTo>
                    <a:pt x="22119" y="8007"/>
                    <a:pt x="22165" y="8122"/>
                    <a:pt x="22035" y="8206"/>
                  </a:cubicBezTo>
                  <a:cubicBezTo>
                    <a:pt x="21948" y="8262"/>
                    <a:pt x="21867" y="8364"/>
                    <a:pt x="21857" y="8434"/>
                  </a:cubicBezTo>
                  <a:cubicBezTo>
                    <a:pt x="21853" y="8448"/>
                    <a:pt x="21857" y="8465"/>
                    <a:pt x="21867" y="8479"/>
                  </a:cubicBezTo>
                  <a:cubicBezTo>
                    <a:pt x="21899" y="8515"/>
                    <a:pt x="22049" y="8560"/>
                    <a:pt x="22161" y="8588"/>
                  </a:cubicBezTo>
                  <a:cubicBezTo>
                    <a:pt x="22277" y="8616"/>
                    <a:pt x="22389" y="8655"/>
                    <a:pt x="22494" y="8707"/>
                  </a:cubicBezTo>
                  <a:cubicBezTo>
                    <a:pt x="22616" y="8774"/>
                    <a:pt x="22641" y="8882"/>
                    <a:pt x="22665" y="8973"/>
                  </a:cubicBezTo>
                  <a:cubicBezTo>
                    <a:pt x="22679" y="9043"/>
                    <a:pt x="22707" y="9110"/>
                    <a:pt x="22749" y="9169"/>
                  </a:cubicBezTo>
                  <a:cubicBezTo>
                    <a:pt x="22788" y="9222"/>
                    <a:pt x="22851" y="9253"/>
                    <a:pt x="22914" y="9257"/>
                  </a:cubicBezTo>
                  <a:cubicBezTo>
                    <a:pt x="22917" y="9257"/>
                    <a:pt x="22920" y="9256"/>
                    <a:pt x="22923" y="9256"/>
                  </a:cubicBezTo>
                  <a:cubicBezTo>
                    <a:pt x="22990" y="9256"/>
                    <a:pt x="23049" y="9291"/>
                    <a:pt x="23085" y="9344"/>
                  </a:cubicBezTo>
                  <a:cubicBezTo>
                    <a:pt x="23117" y="9393"/>
                    <a:pt x="23106" y="9470"/>
                    <a:pt x="23061" y="9572"/>
                  </a:cubicBezTo>
                  <a:cubicBezTo>
                    <a:pt x="22998" y="9705"/>
                    <a:pt x="22819" y="9967"/>
                    <a:pt x="22697" y="9985"/>
                  </a:cubicBezTo>
                  <a:cubicBezTo>
                    <a:pt x="22693" y="9985"/>
                    <a:pt x="22688" y="9986"/>
                    <a:pt x="22684" y="9986"/>
                  </a:cubicBezTo>
                  <a:cubicBezTo>
                    <a:pt x="22597" y="9986"/>
                    <a:pt x="22468" y="9883"/>
                    <a:pt x="22165" y="9603"/>
                  </a:cubicBezTo>
                  <a:cubicBezTo>
                    <a:pt x="22091" y="9537"/>
                    <a:pt x="22025" y="9474"/>
                    <a:pt x="21986" y="9446"/>
                  </a:cubicBezTo>
                  <a:cubicBezTo>
                    <a:pt x="21923" y="9397"/>
                    <a:pt x="21738" y="9327"/>
                    <a:pt x="21559" y="9257"/>
                  </a:cubicBezTo>
                  <a:cubicBezTo>
                    <a:pt x="21398" y="9197"/>
                    <a:pt x="21230" y="9131"/>
                    <a:pt x="21114" y="9071"/>
                  </a:cubicBezTo>
                  <a:cubicBezTo>
                    <a:pt x="21023" y="9026"/>
                    <a:pt x="20925" y="8991"/>
                    <a:pt x="20827" y="8963"/>
                  </a:cubicBezTo>
                  <a:cubicBezTo>
                    <a:pt x="20666" y="8924"/>
                    <a:pt x="20516" y="8858"/>
                    <a:pt x="20379" y="8767"/>
                  </a:cubicBezTo>
                  <a:cubicBezTo>
                    <a:pt x="20126" y="8598"/>
                    <a:pt x="19913" y="8511"/>
                    <a:pt x="19459" y="8511"/>
                  </a:cubicBezTo>
                  <a:cubicBezTo>
                    <a:pt x="19442" y="8511"/>
                    <a:pt x="19424" y="8511"/>
                    <a:pt x="19406" y="8511"/>
                  </a:cubicBezTo>
                  <a:cubicBezTo>
                    <a:pt x="19171" y="8511"/>
                    <a:pt x="18937" y="8490"/>
                    <a:pt x="18706" y="8448"/>
                  </a:cubicBezTo>
                  <a:cubicBezTo>
                    <a:pt x="18623" y="8430"/>
                    <a:pt x="18538" y="8419"/>
                    <a:pt x="18453" y="8419"/>
                  </a:cubicBezTo>
                  <a:cubicBezTo>
                    <a:pt x="18440" y="8419"/>
                    <a:pt x="18428" y="8420"/>
                    <a:pt x="18415" y="8420"/>
                  </a:cubicBezTo>
                  <a:cubicBezTo>
                    <a:pt x="18402" y="8422"/>
                    <a:pt x="18390" y="8423"/>
                    <a:pt x="18379" y="8423"/>
                  </a:cubicBezTo>
                  <a:cubicBezTo>
                    <a:pt x="18283" y="8423"/>
                    <a:pt x="18243" y="8361"/>
                    <a:pt x="18205" y="8304"/>
                  </a:cubicBezTo>
                  <a:cubicBezTo>
                    <a:pt x="18149" y="8220"/>
                    <a:pt x="18072" y="8154"/>
                    <a:pt x="17978" y="8115"/>
                  </a:cubicBezTo>
                  <a:cubicBezTo>
                    <a:pt x="17887" y="8077"/>
                    <a:pt x="17806" y="8035"/>
                    <a:pt x="17736" y="7996"/>
                  </a:cubicBezTo>
                  <a:cubicBezTo>
                    <a:pt x="17605" y="7925"/>
                    <a:pt x="17513" y="7878"/>
                    <a:pt x="17440" y="7878"/>
                  </a:cubicBezTo>
                  <a:cubicBezTo>
                    <a:pt x="17415" y="7878"/>
                    <a:pt x="17393" y="7883"/>
                    <a:pt x="17372" y="7895"/>
                  </a:cubicBezTo>
                  <a:cubicBezTo>
                    <a:pt x="17323" y="7926"/>
                    <a:pt x="17299" y="7986"/>
                    <a:pt x="17313" y="8038"/>
                  </a:cubicBezTo>
                  <a:cubicBezTo>
                    <a:pt x="17330" y="8136"/>
                    <a:pt x="17407" y="8210"/>
                    <a:pt x="17505" y="8224"/>
                  </a:cubicBezTo>
                  <a:cubicBezTo>
                    <a:pt x="17649" y="8248"/>
                    <a:pt x="17698" y="8301"/>
                    <a:pt x="17733" y="8339"/>
                  </a:cubicBezTo>
                  <a:cubicBezTo>
                    <a:pt x="17762" y="8372"/>
                    <a:pt x="17774" y="8387"/>
                    <a:pt x="17845" y="8387"/>
                  </a:cubicBezTo>
                  <a:cubicBezTo>
                    <a:pt x="17859" y="8387"/>
                    <a:pt x="17875" y="8386"/>
                    <a:pt x="17894" y="8385"/>
                  </a:cubicBezTo>
                  <a:cubicBezTo>
                    <a:pt x="17916" y="8384"/>
                    <a:pt x="17936" y="8383"/>
                    <a:pt x="17957" y="8383"/>
                  </a:cubicBezTo>
                  <a:cubicBezTo>
                    <a:pt x="18085" y="8383"/>
                    <a:pt x="18179" y="8412"/>
                    <a:pt x="18237" y="8472"/>
                  </a:cubicBezTo>
                  <a:cubicBezTo>
                    <a:pt x="18296" y="8536"/>
                    <a:pt x="18321" y="8620"/>
                    <a:pt x="18310" y="8704"/>
                  </a:cubicBezTo>
                  <a:cubicBezTo>
                    <a:pt x="18303" y="8861"/>
                    <a:pt x="18450" y="9022"/>
                    <a:pt x="18541" y="9106"/>
                  </a:cubicBezTo>
                  <a:cubicBezTo>
                    <a:pt x="18615" y="9169"/>
                    <a:pt x="18639" y="9271"/>
                    <a:pt x="18604" y="9358"/>
                  </a:cubicBezTo>
                  <a:cubicBezTo>
                    <a:pt x="18566" y="9456"/>
                    <a:pt x="18457" y="9519"/>
                    <a:pt x="18328" y="9519"/>
                  </a:cubicBezTo>
                  <a:cubicBezTo>
                    <a:pt x="18034" y="9519"/>
                    <a:pt x="17999" y="9575"/>
                    <a:pt x="17999" y="9575"/>
                  </a:cubicBezTo>
                  <a:cubicBezTo>
                    <a:pt x="17999" y="9579"/>
                    <a:pt x="17999" y="9586"/>
                    <a:pt x="18009" y="9603"/>
                  </a:cubicBezTo>
                  <a:cubicBezTo>
                    <a:pt x="18076" y="9708"/>
                    <a:pt x="18044" y="9771"/>
                    <a:pt x="18023" y="9799"/>
                  </a:cubicBezTo>
                  <a:cubicBezTo>
                    <a:pt x="17991" y="9839"/>
                    <a:pt x="17936" y="9859"/>
                    <a:pt x="17865" y="9859"/>
                  </a:cubicBezTo>
                  <a:cubicBezTo>
                    <a:pt x="17803" y="9859"/>
                    <a:pt x="17730" y="9844"/>
                    <a:pt x="17649" y="9813"/>
                  </a:cubicBezTo>
                  <a:cubicBezTo>
                    <a:pt x="17558" y="9782"/>
                    <a:pt x="17505" y="9729"/>
                    <a:pt x="17491" y="9663"/>
                  </a:cubicBezTo>
                  <a:cubicBezTo>
                    <a:pt x="17467" y="9561"/>
                    <a:pt x="17544" y="9463"/>
                    <a:pt x="17617" y="9390"/>
                  </a:cubicBezTo>
                  <a:cubicBezTo>
                    <a:pt x="17596" y="9365"/>
                    <a:pt x="17519" y="9313"/>
                    <a:pt x="17320" y="9239"/>
                  </a:cubicBezTo>
                  <a:cubicBezTo>
                    <a:pt x="17316" y="9238"/>
                    <a:pt x="17313" y="9238"/>
                    <a:pt x="17309" y="9238"/>
                  </a:cubicBezTo>
                  <a:cubicBezTo>
                    <a:pt x="17220" y="9238"/>
                    <a:pt x="16928" y="9422"/>
                    <a:pt x="16780" y="9512"/>
                  </a:cubicBezTo>
                  <a:cubicBezTo>
                    <a:pt x="16700" y="9565"/>
                    <a:pt x="16612" y="9614"/>
                    <a:pt x="16525" y="9659"/>
                  </a:cubicBezTo>
                  <a:cubicBezTo>
                    <a:pt x="16488" y="9675"/>
                    <a:pt x="16445" y="9681"/>
                    <a:pt x="16397" y="9681"/>
                  </a:cubicBezTo>
                  <a:cubicBezTo>
                    <a:pt x="16335" y="9681"/>
                    <a:pt x="16264" y="9671"/>
                    <a:pt x="16182" y="9659"/>
                  </a:cubicBezTo>
                  <a:cubicBezTo>
                    <a:pt x="16085" y="9647"/>
                    <a:pt x="15974" y="9633"/>
                    <a:pt x="15857" y="9633"/>
                  </a:cubicBezTo>
                  <a:cubicBezTo>
                    <a:pt x="15772" y="9633"/>
                    <a:pt x="15683" y="9641"/>
                    <a:pt x="15594" y="9663"/>
                  </a:cubicBezTo>
                  <a:cubicBezTo>
                    <a:pt x="15454" y="9694"/>
                    <a:pt x="15331" y="9782"/>
                    <a:pt x="15258" y="9908"/>
                  </a:cubicBezTo>
                  <a:cubicBezTo>
                    <a:pt x="15218" y="9969"/>
                    <a:pt x="15173" y="10038"/>
                    <a:pt x="15092" y="10038"/>
                  </a:cubicBezTo>
                  <a:cubicBezTo>
                    <a:pt x="15080" y="10038"/>
                    <a:pt x="15068" y="10037"/>
                    <a:pt x="15054" y="10034"/>
                  </a:cubicBezTo>
                  <a:cubicBezTo>
                    <a:pt x="15005" y="10030"/>
                    <a:pt x="14956" y="10027"/>
                    <a:pt x="14908" y="10027"/>
                  </a:cubicBezTo>
                  <a:cubicBezTo>
                    <a:pt x="14877" y="10027"/>
                    <a:pt x="14847" y="10028"/>
                    <a:pt x="14816" y="10030"/>
                  </a:cubicBezTo>
                  <a:cubicBezTo>
                    <a:pt x="14769" y="10031"/>
                    <a:pt x="14719" y="10032"/>
                    <a:pt x="14670" y="10032"/>
                  </a:cubicBezTo>
                  <a:cubicBezTo>
                    <a:pt x="14528" y="10032"/>
                    <a:pt x="14387" y="10023"/>
                    <a:pt x="14298" y="9971"/>
                  </a:cubicBezTo>
                  <a:cubicBezTo>
                    <a:pt x="14214" y="9918"/>
                    <a:pt x="14179" y="9862"/>
                    <a:pt x="14197" y="9806"/>
                  </a:cubicBezTo>
                  <a:cubicBezTo>
                    <a:pt x="14224" y="9715"/>
                    <a:pt x="14357" y="9700"/>
                    <a:pt x="14440" y="9700"/>
                  </a:cubicBezTo>
                  <a:cubicBezTo>
                    <a:pt x="14452" y="9700"/>
                    <a:pt x="14464" y="9701"/>
                    <a:pt x="14473" y="9701"/>
                  </a:cubicBezTo>
                  <a:cubicBezTo>
                    <a:pt x="14486" y="9704"/>
                    <a:pt x="14498" y="9705"/>
                    <a:pt x="14511" y="9705"/>
                  </a:cubicBezTo>
                  <a:cubicBezTo>
                    <a:pt x="14533" y="9705"/>
                    <a:pt x="14556" y="9701"/>
                    <a:pt x="14578" y="9694"/>
                  </a:cubicBezTo>
                  <a:cubicBezTo>
                    <a:pt x="14571" y="9677"/>
                    <a:pt x="14561" y="9663"/>
                    <a:pt x="14550" y="9649"/>
                  </a:cubicBezTo>
                  <a:cubicBezTo>
                    <a:pt x="14456" y="9540"/>
                    <a:pt x="14547" y="9407"/>
                    <a:pt x="14606" y="9323"/>
                  </a:cubicBezTo>
                  <a:cubicBezTo>
                    <a:pt x="14613" y="9309"/>
                    <a:pt x="14620" y="9299"/>
                    <a:pt x="14631" y="9285"/>
                  </a:cubicBezTo>
                  <a:lnTo>
                    <a:pt x="14631" y="9285"/>
                  </a:lnTo>
                  <a:cubicBezTo>
                    <a:pt x="14473" y="9309"/>
                    <a:pt x="14095" y="9439"/>
                    <a:pt x="14018" y="9505"/>
                  </a:cubicBezTo>
                  <a:cubicBezTo>
                    <a:pt x="13990" y="9526"/>
                    <a:pt x="13990" y="9561"/>
                    <a:pt x="13990" y="9617"/>
                  </a:cubicBezTo>
                  <a:cubicBezTo>
                    <a:pt x="13994" y="9673"/>
                    <a:pt x="13994" y="9771"/>
                    <a:pt x="13899" y="9820"/>
                  </a:cubicBezTo>
                  <a:cubicBezTo>
                    <a:pt x="13871" y="9834"/>
                    <a:pt x="13847" y="9840"/>
                    <a:pt x="13825" y="9840"/>
                  </a:cubicBezTo>
                  <a:cubicBezTo>
                    <a:pt x="13759" y="9840"/>
                    <a:pt x="13719" y="9788"/>
                    <a:pt x="13693" y="9754"/>
                  </a:cubicBezTo>
                  <a:cubicBezTo>
                    <a:pt x="13672" y="9719"/>
                    <a:pt x="13640" y="9694"/>
                    <a:pt x="13605" y="9677"/>
                  </a:cubicBezTo>
                  <a:cubicBezTo>
                    <a:pt x="13597" y="9674"/>
                    <a:pt x="13584" y="9673"/>
                    <a:pt x="13568" y="9673"/>
                  </a:cubicBezTo>
                  <a:cubicBezTo>
                    <a:pt x="13364" y="9673"/>
                    <a:pt x="12568" y="9865"/>
                    <a:pt x="12422" y="10030"/>
                  </a:cubicBezTo>
                  <a:cubicBezTo>
                    <a:pt x="12317" y="10149"/>
                    <a:pt x="12170" y="10205"/>
                    <a:pt x="12051" y="10251"/>
                  </a:cubicBezTo>
                  <a:cubicBezTo>
                    <a:pt x="12002" y="10265"/>
                    <a:pt x="11956" y="10286"/>
                    <a:pt x="11914" y="10314"/>
                  </a:cubicBezTo>
                  <a:cubicBezTo>
                    <a:pt x="11911" y="10436"/>
                    <a:pt x="11743" y="10461"/>
                    <a:pt x="11550" y="10492"/>
                  </a:cubicBezTo>
                  <a:cubicBezTo>
                    <a:pt x="11456" y="10503"/>
                    <a:pt x="11365" y="10524"/>
                    <a:pt x="11277" y="10555"/>
                  </a:cubicBezTo>
                  <a:cubicBezTo>
                    <a:pt x="11211" y="10587"/>
                    <a:pt x="11214" y="10710"/>
                    <a:pt x="11214" y="10832"/>
                  </a:cubicBezTo>
                  <a:cubicBezTo>
                    <a:pt x="11225" y="10920"/>
                    <a:pt x="11214" y="11007"/>
                    <a:pt x="11190" y="11095"/>
                  </a:cubicBezTo>
                  <a:cubicBezTo>
                    <a:pt x="11135" y="11231"/>
                    <a:pt x="10878" y="11257"/>
                    <a:pt x="10533" y="11257"/>
                  </a:cubicBezTo>
                  <a:cubicBezTo>
                    <a:pt x="10479" y="11257"/>
                    <a:pt x="10424" y="11257"/>
                    <a:pt x="10367" y="11256"/>
                  </a:cubicBezTo>
                  <a:lnTo>
                    <a:pt x="10199" y="11256"/>
                  </a:lnTo>
                  <a:cubicBezTo>
                    <a:pt x="10195" y="11256"/>
                    <a:pt x="10192" y="11256"/>
                    <a:pt x="10188" y="11256"/>
                  </a:cubicBezTo>
                  <a:cubicBezTo>
                    <a:pt x="10051" y="11256"/>
                    <a:pt x="9966" y="11123"/>
                    <a:pt x="9894" y="11007"/>
                  </a:cubicBezTo>
                  <a:cubicBezTo>
                    <a:pt x="9849" y="10934"/>
                    <a:pt x="9796" y="10850"/>
                    <a:pt x="9754" y="10843"/>
                  </a:cubicBezTo>
                  <a:cubicBezTo>
                    <a:pt x="9702" y="10839"/>
                    <a:pt x="9653" y="10808"/>
                    <a:pt x="9628" y="10759"/>
                  </a:cubicBezTo>
                  <a:cubicBezTo>
                    <a:pt x="9586" y="10682"/>
                    <a:pt x="9607" y="10562"/>
                    <a:pt x="9688" y="10401"/>
                  </a:cubicBezTo>
                  <a:cubicBezTo>
                    <a:pt x="9726" y="10324"/>
                    <a:pt x="9800" y="10314"/>
                    <a:pt x="9863" y="10307"/>
                  </a:cubicBezTo>
                  <a:cubicBezTo>
                    <a:pt x="9943" y="10300"/>
                    <a:pt x="10024" y="10275"/>
                    <a:pt x="10090" y="10230"/>
                  </a:cubicBezTo>
                  <a:cubicBezTo>
                    <a:pt x="10156" y="10188"/>
                    <a:pt x="10223" y="10174"/>
                    <a:pt x="10284" y="10174"/>
                  </a:cubicBezTo>
                  <a:cubicBezTo>
                    <a:pt x="10350" y="10174"/>
                    <a:pt x="10411" y="10189"/>
                    <a:pt x="10461" y="10202"/>
                  </a:cubicBezTo>
                  <a:cubicBezTo>
                    <a:pt x="10489" y="10212"/>
                    <a:pt x="10521" y="10216"/>
                    <a:pt x="10549" y="10219"/>
                  </a:cubicBezTo>
                  <a:cubicBezTo>
                    <a:pt x="10514" y="10174"/>
                    <a:pt x="10479" y="10128"/>
                    <a:pt x="10437" y="10090"/>
                  </a:cubicBezTo>
                  <a:cubicBezTo>
                    <a:pt x="10339" y="9985"/>
                    <a:pt x="10227" y="9869"/>
                    <a:pt x="10213" y="9747"/>
                  </a:cubicBezTo>
                  <a:cubicBezTo>
                    <a:pt x="10206" y="9712"/>
                    <a:pt x="10185" y="9684"/>
                    <a:pt x="10153" y="9666"/>
                  </a:cubicBezTo>
                  <a:cubicBezTo>
                    <a:pt x="10070" y="9610"/>
                    <a:pt x="9930" y="9584"/>
                    <a:pt x="9798" y="9584"/>
                  </a:cubicBezTo>
                  <a:cubicBezTo>
                    <a:pt x="9726" y="9584"/>
                    <a:pt x="9656" y="9592"/>
                    <a:pt x="9600" y="9607"/>
                  </a:cubicBezTo>
                  <a:cubicBezTo>
                    <a:pt x="9516" y="9626"/>
                    <a:pt x="9430" y="9636"/>
                    <a:pt x="9344" y="9636"/>
                  </a:cubicBezTo>
                  <a:cubicBezTo>
                    <a:pt x="9182" y="9636"/>
                    <a:pt x="9022" y="9601"/>
                    <a:pt x="8876" y="9530"/>
                  </a:cubicBezTo>
                  <a:lnTo>
                    <a:pt x="8869" y="9526"/>
                  </a:lnTo>
                  <a:lnTo>
                    <a:pt x="8869" y="9526"/>
                  </a:lnTo>
                  <a:cubicBezTo>
                    <a:pt x="8904" y="9575"/>
                    <a:pt x="8956" y="9607"/>
                    <a:pt x="9016" y="9617"/>
                  </a:cubicBezTo>
                  <a:cubicBezTo>
                    <a:pt x="9243" y="9677"/>
                    <a:pt x="9229" y="9841"/>
                    <a:pt x="9222" y="9939"/>
                  </a:cubicBezTo>
                  <a:cubicBezTo>
                    <a:pt x="9215" y="9974"/>
                    <a:pt x="9215" y="10006"/>
                    <a:pt x="9222" y="10041"/>
                  </a:cubicBezTo>
                  <a:cubicBezTo>
                    <a:pt x="9275" y="10195"/>
                    <a:pt x="9152" y="10492"/>
                    <a:pt x="9002" y="10706"/>
                  </a:cubicBezTo>
                  <a:cubicBezTo>
                    <a:pt x="8984" y="10734"/>
                    <a:pt x="8967" y="10762"/>
                    <a:pt x="8953" y="10797"/>
                  </a:cubicBezTo>
                  <a:cubicBezTo>
                    <a:pt x="8979" y="10799"/>
                    <a:pt x="9005" y="10800"/>
                    <a:pt x="9032" y="10800"/>
                  </a:cubicBezTo>
                  <a:cubicBezTo>
                    <a:pt x="9058" y="10800"/>
                    <a:pt x="9086" y="10799"/>
                    <a:pt x="9114" y="10797"/>
                  </a:cubicBezTo>
                  <a:lnTo>
                    <a:pt x="9124" y="10797"/>
                  </a:lnTo>
                  <a:cubicBezTo>
                    <a:pt x="9131" y="10796"/>
                    <a:pt x="9138" y="10796"/>
                    <a:pt x="9146" y="10796"/>
                  </a:cubicBezTo>
                  <a:cubicBezTo>
                    <a:pt x="9201" y="10796"/>
                    <a:pt x="9255" y="10819"/>
                    <a:pt x="9296" y="10857"/>
                  </a:cubicBezTo>
                  <a:cubicBezTo>
                    <a:pt x="9397" y="10955"/>
                    <a:pt x="9397" y="11144"/>
                    <a:pt x="9397" y="11308"/>
                  </a:cubicBezTo>
                  <a:lnTo>
                    <a:pt x="9397" y="11347"/>
                  </a:lnTo>
                  <a:cubicBezTo>
                    <a:pt x="9394" y="11452"/>
                    <a:pt x="9355" y="11553"/>
                    <a:pt x="9289" y="11630"/>
                  </a:cubicBezTo>
                  <a:cubicBezTo>
                    <a:pt x="9254" y="11669"/>
                    <a:pt x="9233" y="11718"/>
                    <a:pt x="9226" y="11767"/>
                  </a:cubicBezTo>
                  <a:cubicBezTo>
                    <a:pt x="9233" y="11809"/>
                    <a:pt x="9212" y="11851"/>
                    <a:pt x="9177" y="11875"/>
                  </a:cubicBezTo>
                  <a:cubicBezTo>
                    <a:pt x="9161" y="11884"/>
                    <a:pt x="9145" y="11888"/>
                    <a:pt x="9130" y="11888"/>
                  </a:cubicBezTo>
                  <a:cubicBezTo>
                    <a:pt x="9089" y="11888"/>
                    <a:pt x="9050" y="11864"/>
                    <a:pt x="9012" y="11844"/>
                  </a:cubicBezTo>
                  <a:cubicBezTo>
                    <a:pt x="8998" y="11833"/>
                    <a:pt x="8981" y="11823"/>
                    <a:pt x="8963" y="11816"/>
                  </a:cubicBezTo>
                  <a:cubicBezTo>
                    <a:pt x="8941" y="11835"/>
                    <a:pt x="8912" y="11846"/>
                    <a:pt x="8883" y="11846"/>
                  </a:cubicBezTo>
                  <a:cubicBezTo>
                    <a:pt x="8876" y="11846"/>
                    <a:pt x="8869" y="11845"/>
                    <a:pt x="8862" y="11844"/>
                  </a:cubicBezTo>
                  <a:cubicBezTo>
                    <a:pt x="8760" y="11819"/>
                    <a:pt x="8711" y="11662"/>
                    <a:pt x="8700" y="11613"/>
                  </a:cubicBezTo>
                  <a:cubicBezTo>
                    <a:pt x="8693" y="11581"/>
                    <a:pt x="8536" y="11581"/>
                    <a:pt x="8459" y="11578"/>
                  </a:cubicBezTo>
                  <a:cubicBezTo>
                    <a:pt x="8444" y="11578"/>
                    <a:pt x="8430" y="11579"/>
                    <a:pt x="8415" y="11579"/>
                  </a:cubicBezTo>
                  <a:cubicBezTo>
                    <a:pt x="8342" y="11579"/>
                    <a:pt x="8269" y="11571"/>
                    <a:pt x="8196" y="11557"/>
                  </a:cubicBezTo>
                  <a:cubicBezTo>
                    <a:pt x="8164" y="11548"/>
                    <a:pt x="8137" y="11544"/>
                    <a:pt x="8113" y="11544"/>
                  </a:cubicBezTo>
                  <a:cubicBezTo>
                    <a:pt x="8030" y="11544"/>
                    <a:pt x="7986" y="11596"/>
                    <a:pt x="7923" y="11697"/>
                  </a:cubicBezTo>
                  <a:cubicBezTo>
                    <a:pt x="7808" y="11875"/>
                    <a:pt x="7486" y="11928"/>
                    <a:pt x="7388" y="11938"/>
                  </a:cubicBezTo>
                  <a:cubicBezTo>
                    <a:pt x="7311" y="11945"/>
                    <a:pt x="7178" y="12064"/>
                    <a:pt x="7073" y="12155"/>
                  </a:cubicBezTo>
                  <a:cubicBezTo>
                    <a:pt x="7017" y="12211"/>
                    <a:pt x="6957" y="12260"/>
                    <a:pt x="6891" y="12306"/>
                  </a:cubicBezTo>
                  <a:cubicBezTo>
                    <a:pt x="6845" y="12334"/>
                    <a:pt x="6814" y="12383"/>
                    <a:pt x="6807" y="12435"/>
                  </a:cubicBezTo>
                  <a:cubicBezTo>
                    <a:pt x="6800" y="12509"/>
                    <a:pt x="6845" y="12596"/>
                    <a:pt x="6933" y="12681"/>
                  </a:cubicBezTo>
                  <a:cubicBezTo>
                    <a:pt x="7125" y="12863"/>
                    <a:pt x="7202" y="13017"/>
                    <a:pt x="7178" y="13167"/>
                  </a:cubicBezTo>
                  <a:cubicBezTo>
                    <a:pt x="7171" y="13216"/>
                    <a:pt x="7132" y="13251"/>
                    <a:pt x="7062" y="13269"/>
                  </a:cubicBezTo>
                  <a:cubicBezTo>
                    <a:pt x="7018" y="13281"/>
                    <a:pt x="6955" y="13287"/>
                    <a:pt x="6883" y="13287"/>
                  </a:cubicBezTo>
                  <a:cubicBezTo>
                    <a:pt x="6704" y="13287"/>
                    <a:pt x="6478" y="13247"/>
                    <a:pt x="6407" y="13157"/>
                  </a:cubicBezTo>
                  <a:cubicBezTo>
                    <a:pt x="6355" y="13090"/>
                    <a:pt x="6130" y="13045"/>
                    <a:pt x="5985" y="13045"/>
                  </a:cubicBezTo>
                  <a:cubicBezTo>
                    <a:pt x="5955" y="13045"/>
                    <a:pt x="5928" y="13047"/>
                    <a:pt x="5907" y="13052"/>
                  </a:cubicBezTo>
                  <a:cubicBezTo>
                    <a:pt x="5898" y="13053"/>
                    <a:pt x="5890" y="13054"/>
                    <a:pt x="5882" y="13054"/>
                  </a:cubicBezTo>
                  <a:cubicBezTo>
                    <a:pt x="5800" y="13054"/>
                    <a:pt x="5706" y="12980"/>
                    <a:pt x="5564" y="12870"/>
                  </a:cubicBezTo>
                  <a:cubicBezTo>
                    <a:pt x="5462" y="12786"/>
                    <a:pt x="5333" y="12684"/>
                    <a:pt x="5270" y="12681"/>
                  </a:cubicBezTo>
                  <a:cubicBezTo>
                    <a:pt x="5267" y="12680"/>
                    <a:pt x="5265" y="12680"/>
                    <a:pt x="5263" y="12680"/>
                  </a:cubicBezTo>
                  <a:cubicBezTo>
                    <a:pt x="5143" y="12680"/>
                    <a:pt x="5052" y="12850"/>
                    <a:pt x="5007" y="12940"/>
                  </a:cubicBezTo>
                  <a:lnTo>
                    <a:pt x="5000" y="12954"/>
                  </a:lnTo>
                  <a:cubicBezTo>
                    <a:pt x="4990" y="12971"/>
                    <a:pt x="4986" y="12975"/>
                    <a:pt x="5039" y="13031"/>
                  </a:cubicBezTo>
                  <a:cubicBezTo>
                    <a:pt x="5091" y="13083"/>
                    <a:pt x="5133" y="13146"/>
                    <a:pt x="5161" y="13209"/>
                  </a:cubicBezTo>
                  <a:cubicBezTo>
                    <a:pt x="5231" y="13356"/>
                    <a:pt x="5536" y="13356"/>
                    <a:pt x="5637" y="13356"/>
                  </a:cubicBezTo>
                  <a:cubicBezTo>
                    <a:pt x="5693" y="13356"/>
                    <a:pt x="5742" y="13384"/>
                    <a:pt x="5774" y="13430"/>
                  </a:cubicBezTo>
                  <a:cubicBezTo>
                    <a:pt x="5840" y="13538"/>
                    <a:pt x="5774" y="13720"/>
                    <a:pt x="5742" y="13783"/>
                  </a:cubicBezTo>
                  <a:cubicBezTo>
                    <a:pt x="5700" y="13871"/>
                    <a:pt x="5564" y="13923"/>
                    <a:pt x="5455" y="13934"/>
                  </a:cubicBezTo>
                  <a:cubicBezTo>
                    <a:pt x="5440" y="13935"/>
                    <a:pt x="5426" y="13936"/>
                    <a:pt x="5412" y="13936"/>
                  </a:cubicBezTo>
                  <a:cubicBezTo>
                    <a:pt x="5325" y="13936"/>
                    <a:pt x="5260" y="13909"/>
                    <a:pt x="5221" y="13860"/>
                  </a:cubicBezTo>
                  <a:cubicBezTo>
                    <a:pt x="5203" y="13836"/>
                    <a:pt x="5105" y="13832"/>
                    <a:pt x="5046" y="13829"/>
                  </a:cubicBezTo>
                  <a:cubicBezTo>
                    <a:pt x="4937" y="13825"/>
                    <a:pt x="4787" y="13822"/>
                    <a:pt x="4780" y="13692"/>
                  </a:cubicBezTo>
                  <a:cubicBezTo>
                    <a:pt x="4766" y="13643"/>
                    <a:pt x="4734" y="13598"/>
                    <a:pt x="4689" y="13566"/>
                  </a:cubicBezTo>
                  <a:cubicBezTo>
                    <a:pt x="4608" y="13503"/>
                    <a:pt x="4509" y="13469"/>
                    <a:pt x="4405" y="13469"/>
                  </a:cubicBezTo>
                  <a:cubicBezTo>
                    <a:pt x="4388" y="13469"/>
                    <a:pt x="4370" y="13470"/>
                    <a:pt x="4352" y="13472"/>
                  </a:cubicBezTo>
                  <a:cubicBezTo>
                    <a:pt x="4324" y="13476"/>
                    <a:pt x="4297" y="13478"/>
                    <a:pt x="4272" y="13478"/>
                  </a:cubicBezTo>
                  <a:cubicBezTo>
                    <a:pt x="4193" y="13478"/>
                    <a:pt x="4127" y="13457"/>
                    <a:pt x="4079" y="13412"/>
                  </a:cubicBezTo>
                  <a:cubicBezTo>
                    <a:pt x="4009" y="13346"/>
                    <a:pt x="3981" y="13241"/>
                    <a:pt x="3992" y="13087"/>
                  </a:cubicBezTo>
                  <a:cubicBezTo>
                    <a:pt x="3995" y="13003"/>
                    <a:pt x="3967" y="12919"/>
                    <a:pt x="3918" y="12852"/>
                  </a:cubicBezTo>
                  <a:cubicBezTo>
                    <a:pt x="3883" y="12807"/>
                    <a:pt x="3866" y="12747"/>
                    <a:pt x="3862" y="12691"/>
                  </a:cubicBezTo>
                  <a:cubicBezTo>
                    <a:pt x="3862" y="12663"/>
                    <a:pt x="3855" y="12635"/>
                    <a:pt x="3845" y="12607"/>
                  </a:cubicBezTo>
                  <a:cubicBezTo>
                    <a:pt x="3820" y="12512"/>
                    <a:pt x="3782" y="12372"/>
                    <a:pt x="3908" y="12285"/>
                  </a:cubicBezTo>
                  <a:cubicBezTo>
                    <a:pt x="3957" y="12253"/>
                    <a:pt x="3950" y="12218"/>
                    <a:pt x="3936" y="12124"/>
                  </a:cubicBezTo>
                  <a:cubicBezTo>
                    <a:pt x="3925" y="12078"/>
                    <a:pt x="3918" y="12033"/>
                    <a:pt x="3918" y="11987"/>
                  </a:cubicBezTo>
                  <a:cubicBezTo>
                    <a:pt x="3915" y="11952"/>
                    <a:pt x="3897" y="11917"/>
                    <a:pt x="3866" y="11893"/>
                  </a:cubicBezTo>
                  <a:cubicBezTo>
                    <a:pt x="3789" y="11809"/>
                    <a:pt x="3680" y="11756"/>
                    <a:pt x="3565" y="11749"/>
                  </a:cubicBezTo>
                  <a:cubicBezTo>
                    <a:pt x="3418" y="11749"/>
                    <a:pt x="3362" y="11662"/>
                    <a:pt x="3323" y="11599"/>
                  </a:cubicBezTo>
                  <a:cubicBezTo>
                    <a:pt x="3288" y="11546"/>
                    <a:pt x="3267" y="11518"/>
                    <a:pt x="3218" y="11508"/>
                  </a:cubicBezTo>
                  <a:cubicBezTo>
                    <a:pt x="3033" y="11462"/>
                    <a:pt x="2665" y="11168"/>
                    <a:pt x="2634" y="11011"/>
                  </a:cubicBezTo>
                  <a:cubicBezTo>
                    <a:pt x="2630" y="10979"/>
                    <a:pt x="2556" y="10948"/>
                    <a:pt x="2518" y="10934"/>
                  </a:cubicBezTo>
                  <a:cubicBezTo>
                    <a:pt x="2469" y="10909"/>
                    <a:pt x="2420" y="10892"/>
                    <a:pt x="2420" y="10836"/>
                  </a:cubicBezTo>
                  <a:cubicBezTo>
                    <a:pt x="2423" y="10801"/>
                    <a:pt x="2444" y="10769"/>
                    <a:pt x="2479" y="10759"/>
                  </a:cubicBezTo>
                  <a:cubicBezTo>
                    <a:pt x="2507" y="10746"/>
                    <a:pt x="2540" y="10740"/>
                    <a:pt x="2576" y="10740"/>
                  </a:cubicBezTo>
                  <a:cubicBezTo>
                    <a:pt x="2702" y="10740"/>
                    <a:pt x="2867" y="10814"/>
                    <a:pt x="2987" y="10934"/>
                  </a:cubicBezTo>
                  <a:cubicBezTo>
                    <a:pt x="3152" y="11098"/>
                    <a:pt x="3393" y="11196"/>
                    <a:pt x="3712" y="11242"/>
                  </a:cubicBezTo>
                  <a:cubicBezTo>
                    <a:pt x="3880" y="11266"/>
                    <a:pt x="4044" y="11315"/>
                    <a:pt x="4198" y="11389"/>
                  </a:cubicBezTo>
                  <a:cubicBezTo>
                    <a:pt x="4345" y="11459"/>
                    <a:pt x="4506" y="11511"/>
                    <a:pt x="4667" y="11539"/>
                  </a:cubicBezTo>
                  <a:lnTo>
                    <a:pt x="4899" y="11581"/>
                  </a:lnTo>
                  <a:cubicBezTo>
                    <a:pt x="5200" y="11634"/>
                    <a:pt x="5455" y="11679"/>
                    <a:pt x="5942" y="11749"/>
                  </a:cubicBezTo>
                  <a:cubicBezTo>
                    <a:pt x="5979" y="11755"/>
                    <a:pt x="6018" y="11757"/>
                    <a:pt x="6057" y="11757"/>
                  </a:cubicBezTo>
                  <a:cubicBezTo>
                    <a:pt x="6608" y="11757"/>
                    <a:pt x="7312" y="11237"/>
                    <a:pt x="7472" y="11074"/>
                  </a:cubicBezTo>
                  <a:cubicBezTo>
                    <a:pt x="7559" y="10986"/>
                    <a:pt x="7500" y="10808"/>
                    <a:pt x="7451" y="10664"/>
                  </a:cubicBezTo>
                  <a:cubicBezTo>
                    <a:pt x="7426" y="10601"/>
                    <a:pt x="7412" y="10538"/>
                    <a:pt x="7405" y="10471"/>
                  </a:cubicBezTo>
                  <a:cubicBezTo>
                    <a:pt x="7405" y="10443"/>
                    <a:pt x="7328" y="10412"/>
                    <a:pt x="7272" y="10387"/>
                  </a:cubicBezTo>
                  <a:cubicBezTo>
                    <a:pt x="7199" y="10356"/>
                    <a:pt x="7122" y="10324"/>
                    <a:pt x="7094" y="10258"/>
                  </a:cubicBezTo>
                  <a:cubicBezTo>
                    <a:pt x="7010" y="10118"/>
                    <a:pt x="6863" y="10027"/>
                    <a:pt x="6698" y="10023"/>
                  </a:cubicBezTo>
                  <a:cubicBezTo>
                    <a:pt x="6547" y="10023"/>
                    <a:pt x="6467" y="9936"/>
                    <a:pt x="6400" y="9862"/>
                  </a:cubicBezTo>
                  <a:cubicBezTo>
                    <a:pt x="6344" y="9806"/>
                    <a:pt x="6309" y="9771"/>
                    <a:pt x="6260" y="9771"/>
                  </a:cubicBezTo>
                  <a:cubicBezTo>
                    <a:pt x="6258" y="9771"/>
                    <a:pt x="6256" y="9771"/>
                    <a:pt x="6253" y="9771"/>
                  </a:cubicBezTo>
                  <a:cubicBezTo>
                    <a:pt x="6238" y="9773"/>
                    <a:pt x="6223" y="9773"/>
                    <a:pt x="6208" y="9773"/>
                  </a:cubicBezTo>
                  <a:cubicBezTo>
                    <a:pt x="6034" y="9773"/>
                    <a:pt x="5885" y="9676"/>
                    <a:pt x="5508" y="9421"/>
                  </a:cubicBezTo>
                  <a:lnTo>
                    <a:pt x="5410" y="9358"/>
                  </a:lnTo>
                  <a:cubicBezTo>
                    <a:pt x="4939" y="9043"/>
                    <a:pt x="4368" y="8858"/>
                    <a:pt x="4221" y="8858"/>
                  </a:cubicBezTo>
                  <a:cubicBezTo>
                    <a:pt x="4210" y="8858"/>
                    <a:pt x="4201" y="8859"/>
                    <a:pt x="4195" y="8861"/>
                  </a:cubicBezTo>
                  <a:cubicBezTo>
                    <a:pt x="4140" y="8888"/>
                    <a:pt x="4077" y="8917"/>
                    <a:pt x="4013" y="8917"/>
                  </a:cubicBezTo>
                  <a:cubicBezTo>
                    <a:pt x="3950" y="8917"/>
                    <a:pt x="3888" y="8890"/>
                    <a:pt x="3831" y="8805"/>
                  </a:cubicBezTo>
                  <a:cubicBezTo>
                    <a:pt x="3810" y="8777"/>
                    <a:pt x="3778" y="8756"/>
                    <a:pt x="3743" y="8753"/>
                  </a:cubicBezTo>
                  <a:cubicBezTo>
                    <a:pt x="3731" y="8751"/>
                    <a:pt x="3719" y="8750"/>
                    <a:pt x="3708" y="8750"/>
                  </a:cubicBezTo>
                  <a:cubicBezTo>
                    <a:pt x="3643" y="8750"/>
                    <a:pt x="3580" y="8774"/>
                    <a:pt x="3530" y="8812"/>
                  </a:cubicBezTo>
                  <a:cubicBezTo>
                    <a:pt x="3487" y="8844"/>
                    <a:pt x="3445" y="8854"/>
                    <a:pt x="3404" y="8854"/>
                  </a:cubicBezTo>
                  <a:cubicBezTo>
                    <a:pt x="3353" y="8854"/>
                    <a:pt x="3305" y="8838"/>
                    <a:pt x="3260" y="8823"/>
                  </a:cubicBezTo>
                  <a:cubicBezTo>
                    <a:pt x="3203" y="8798"/>
                    <a:pt x="3140" y="8785"/>
                    <a:pt x="3077" y="8785"/>
                  </a:cubicBezTo>
                  <a:cubicBezTo>
                    <a:pt x="3051" y="8785"/>
                    <a:pt x="3026" y="8787"/>
                    <a:pt x="3001" y="8791"/>
                  </a:cubicBezTo>
                  <a:cubicBezTo>
                    <a:pt x="2961" y="8801"/>
                    <a:pt x="2923" y="8805"/>
                    <a:pt x="2887" y="8805"/>
                  </a:cubicBezTo>
                  <a:cubicBezTo>
                    <a:pt x="2759" y="8805"/>
                    <a:pt x="2664" y="8748"/>
                    <a:pt x="2623" y="8679"/>
                  </a:cubicBezTo>
                  <a:cubicBezTo>
                    <a:pt x="2588" y="8627"/>
                    <a:pt x="2591" y="8557"/>
                    <a:pt x="2630" y="8508"/>
                  </a:cubicBezTo>
                  <a:cubicBezTo>
                    <a:pt x="2676" y="8455"/>
                    <a:pt x="2763" y="8448"/>
                    <a:pt x="2865" y="8441"/>
                  </a:cubicBezTo>
                  <a:cubicBezTo>
                    <a:pt x="2914" y="8441"/>
                    <a:pt x="2959" y="8434"/>
                    <a:pt x="3005" y="8423"/>
                  </a:cubicBezTo>
                  <a:lnTo>
                    <a:pt x="2980" y="8423"/>
                  </a:lnTo>
                  <a:cubicBezTo>
                    <a:pt x="2879" y="8420"/>
                    <a:pt x="2781" y="8385"/>
                    <a:pt x="2700" y="8329"/>
                  </a:cubicBezTo>
                  <a:cubicBezTo>
                    <a:pt x="2637" y="8285"/>
                    <a:pt x="2580" y="8265"/>
                    <a:pt x="2535" y="8265"/>
                  </a:cubicBezTo>
                  <a:cubicBezTo>
                    <a:pt x="2523" y="8265"/>
                    <a:pt x="2511" y="8266"/>
                    <a:pt x="2500" y="8269"/>
                  </a:cubicBezTo>
                  <a:cubicBezTo>
                    <a:pt x="2455" y="8287"/>
                    <a:pt x="2423" y="8325"/>
                    <a:pt x="2406" y="8371"/>
                  </a:cubicBezTo>
                  <a:cubicBezTo>
                    <a:pt x="2385" y="8427"/>
                    <a:pt x="2336" y="8469"/>
                    <a:pt x="2276" y="8483"/>
                  </a:cubicBezTo>
                  <a:cubicBezTo>
                    <a:pt x="2259" y="8486"/>
                    <a:pt x="2242" y="8487"/>
                    <a:pt x="2225" y="8487"/>
                  </a:cubicBezTo>
                  <a:cubicBezTo>
                    <a:pt x="2148" y="8487"/>
                    <a:pt x="2074" y="8462"/>
                    <a:pt x="2014" y="8413"/>
                  </a:cubicBezTo>
                  <a:lnTo>
                    <a:pt x="2014" y="8416"/>
                  </a:lnTo>
                  <a:cubicBezTo>
                    <a:pt x="2010" y="8427"/>
                    <a:pt x="2003" y="8437"/>
                    <a:pt x="1996" y="8448"/>
                  </a:cubicBezTo>
                  <a:lnTo>
                    <a:pt x="1993" y="8455"/>
                  </a:lnTo>
                  <a:cubicBezTo>
                    <a:pt x="1989" y="8462"/>
                    <a:pt x="1982" y="8472"/>
                    <a:pt x="1975" y="8479"/>
                  </a:cubicBezTo>
                  <a:lnTo>
                    <a:pt x="1968" y="8486"/>
                  </a:lnTo>
                  <a:cubicBezTo>
                    <a:pt x="1965" y="8494"/>
                    <a:pt x="1958" y="8501"/>
                    <a:pt x="1954" y="8508"/>
                  </a:cubicBezTo>
                  <a:lnTo>
                    <a:pt x="1947" y="8515"/>
                  </a:lnTo>
                  <a:cubicBezTo>
                    <a:pt x="1937" y="8522"/>
                    <a:pt x="1930" y="8529"/>
                    <a:pt x="1919" y="8536"/>
                  </a:cubicBezTo>
                  <a:cubicBezTo>
                    <a:pt x="1874" y="8562"/>
                    <a:pt x="1824" y="8575"/>
                    <a:pt x="1773" y="8575"/>
                  </a:cubicBezTo>
                  <a:cubicBezTo>
                    <a:pt x="1744" y="8575"/>
                    <a:pt x="1716" y="8571"/>
                    <a:pt x="1688" y="8564"/>
                  </a:cubicBezTo>
                  <a:cubicBezTo>
                    <a:pt x="1684" y="8563"/>
                    <a:pt x="1679" y="8562"/>
                    <a:pt x="1674" y="8562"/>
                  </a:cubicBezTo>
                  <a:cubicBezTo>
                    <a:pt x="1628" y="8562"/>
                    <a:pt x="1570" y="8607"/>
                    <a:pt x="1513" y="8651"/>
                  </a:cubicBezTo>
                  <a:cubicBezTo>
                    <a:pt x="1436" y="8707"/>
                    <a:pt x="1349" y="8774"/>
                    <a:pt x="1251" y="8774"/>
                  </a:cubicBezTo>
                  <a:cubicBezTo>
                    <a:pt x="1170" y="8784"/>
                    <a:pt x="1097" y="8819"/>
                    <a:pt x="1044" y="8879"/>
                  </a:cubicBezTo>
                  <a:cubicBezTo>
                    <a:pt x="999" y="8921"/>
                    <a:pt x="964" y="8970"/>
                    <a:pt x="943" y="9029"/>
                  </a:cubicBezTo>
                  <a:cubicBezTo>
                    <a:pt x="939" y="9036"/>
                    <a:pt x="939" y="9040"/>
                    <a:pt x="936" y="9047"/>
                  </a:cubicBezTo>
                  <a:cubicBezTo>
                    <a:pt x="922" y="9127"/>
                    <a:pt x="859" y="9183"/>
                    <a:pt x="778" y="9194"/>
                  </a:cubicBezTo>
                  <a:lnTo>
                    <a:pt x="757" y="9201"/>
                  </a:lnTo>
                  <a:lnTo>
                    <a:pt x="729" y="9208"/>
                  </a:lnTo>
                  <a:cubicBezTo>
                    <a:pt x="729" y="9306"/>
                    <a:pt x="726" y="9418"/>
                    <a:pt x="631" y="9530"/>
                  </a:cubicBezTo>
                  <a:cubicBezTo>
                    <a:pt x="607" y="9561"/>
                    <a:pt x="603" y="9565"/>
                    <a:pt x="656" y="9652"/>
                  </a:cubicBezTo>
                  <a:cubicBezTo>
                    <a:pt x="677" y="9680"/>
                    <a:pt x="698" y="9719"/>
                    <a:pt x="722" y="9764"/>
                  </a:cubicBezTo>
                  <a:cubicBezTo>
                    <a:pt x="733" y="9785"/>
                    <a:pt x="743" y="9803"/>
                    <a:pt x="761" y="9817"/>
                  </a:cubicBezTo>
                  <a:cubicBezTo>
                    <a:pt x="806" y="9855"/>
                    <a:pt x="862" y="9880"/>
                    <a:pt x="922" y="9890"/>
                  </a:cubicBezTo>
                  <a:cubicBezTo>
                    <a:pt x="953" y="9897"/>
                    <a:pt x="981" y="9908"/>
                    <a:pt x="1009" y="9918"/>
                  </a:cubicBezTo>
                  <a:cubicBezTo>
                    <a:pt x="1020" y="9922"/>
                    <a:pt x="1027" y="9925"/>
                    <a:pt x="1037" y="9932"/>
                  </a:cubicBezTo>
                  <a:cubicBezTo>
                    <a:pt x="1069" y="9950"/>
                    <a:pt x="1457" y="10237"/>
                    <a:pt x="1457" y="10394"/>
                  </a:cubicBezTo>
                  <a:cubicBezTo>
                    <a:pt x="1457" y="10538"/>
                    <a:pt x="1160" y="10804"/>
                    <a:pt x="1086" y="10853"/>
                  </a:cubicBezTo>
                  <a:cubicBezTo>
                    <a:pt x="1020" y="10899"/>
                    <a:pt x="967" y="10965"/>
                    <a:pt x="939" y="11042"/>
                  </a:cubicBezTo>
                  <a:cubicBezTo>
                    <a:pt x="936" y="11056"/>
                    <a:pt x="936" y="11070"/>
                    <a:pt x="943" y="11084"/>
                  </a:cubicBezTo>
                  <a:lnTo>
                    <a:pt x="964" y="11116"/>
                  </a:lnTo>
                  <a:lnTo>
                    <a:pt x="1006" y="11179"/>
                  </a:lnTo>
                  <a:cubicBezTo>
                    <a:pt x="1118" y="11343"/>
                    <a:pt x="1321" y="11655"/>
                    <a:pt x="1464" y="11914"/>
                  </a:cubicBezTo>
                  <a:cubicBezTo>
                    <a:pt x="1531" y="12036"/>
                    <a:pt x="1552" y="12110"/>
                    <a:pt x="1524" y="12166"/>
                  </a:cubicBezTo>
                  <a:cubicBezTo>
                    <a:pt x="1503" y="12211"/>
                    <a:pt x="1457" y="12239"/>
                    <a:pt x="1408" y="12246"/>
                  </a:cubicBezTo>
                  <a:lnTo>
                    <a:pt x="1391" y="12253"/>
                  </a:lnTo>
                  <a:cubicBezTo>
                    <a:pt x="1349" y="12257"/>
                    <a:pt x="1310" y="12278"/>
                    <a:pt x="1279" y="12309"/>
                  </a:cubicBezTo>
                  <a:cubicBezTo>
                    <a:pt x="1261" y="12334"/>
                    <a:pt x="1251" y="12365"/>
                    <a:pt x="1254" y="12397"/>
                  </a:cubicBezTo>
                  <a:cubicBezTo>
                    <a:pt x="1268" y="12460"/>
                    <a:pt x="1289" y="12519"/>
                    <a:pt x="1324" y="12572"/>
                  </a:cubicBezTo>
                  <a:cubicBezTo>
                    <a:pt x="1342" y="12603"/>
                    <a:pt x="1359" y="12635"/>
                    <a:pt x="1370" y="12670"/>
                  </a:cubicBezTo>
                  <a:cubicBezTo>
                    <a:pt x="1408" y="12779"/>
                    <a:pt x="1310" y="12824"/>
                    <a:pt x="1272" y="12842"/>
                  </a:cubicBezTo>
                  <a:lnTo>
                    <a:pt x="1258" y="12849"/>
                  </a:lnTo>
                  <a:cubicBezTo>
                    <a:pt x="1289" y="12863"/>
                    <a:pt x="1321" y="12880"/>
                    <a:pt x="1356" y="12891"/>
                  </a:cubicBezTo>
                  <a:cubicBezTo>
                    <a:pt x="1433" y="12922"/>
                    <a:pt x="1503" y="12950"/>
                    <a:pt x="1520" y="13013"/>
                  </a:cubicBezTo>
                  <a:cubicBezTo>
                    <a:pt x="1520" y="13020"/>
                    <a:pt x="1520" y="13027"/>
                    <a:pt x="1520" y="13034"/>
                  </a:cubicBezTo>
                  <a:cubicBezTo>
                    <a:pt x="1520" y="13080"/>
                    <a:pt x="1499" y="13122"/>
                    <a:pt x="1464" y="13153"/>
                  </a:cubicBezTo>
                  <a:cubicBezTo>
                    <a:pt x="1443" y="13174"/>
                    <a:pt x="1426" y="13202"/>
                    <a:pt x="1419" y="13234"/>
                  </a:cubicBezTo>
                  <a:cubicBezTo>
                    <a:pt x="1419" y="13237"/>
                    <a:pt x="1419" y="13241"/>
                    <a:pt x="1419" y="13244"/>
                  </a:cubicBezTo>
                  <a:cubicBezTo>
                    <a:pt x="1422" y="13255"/>
                    <a:pt x="1426" y="13262"/>
                    <a:pt x="1429" y="13269"/>
                  </a:cubicBezTo>
                  <a:cubicBezTo>
                    <a:pt x="1461" y="13311"/>
                    <a:pt x="1503" y="13342"/>
                    <a:pt x="1548" y="13363"/>
                  </a:cubicBezTo>
                  <a:cubicBezTo>
                    <a:pt x="1625" y="13409"/>
                    <a:pt x="1716" y="13461"/>
                    <a:pt x="1730" y="13587"/>
                  </a:cubicBezTo>
                  <a:cubicBezTo>
                    <a:pt x="1734" y="13619"/>
                    <a:pt x="1730" y="13650"/>
                    <a:pt x="1716" y="13675"/>
                  </a:cubicBezTo>
                  <a:cubicBezTo>
                    <a:pt x="1678" y="13752"/>
                    <a:pt x="1583" y="13794"/>
                    <a:pt x="1510" y="13829"/>
                  </a:cubicBezTo>
                  <a:cubicBezTo>
                    <a:pt x="1478" y="13839"/>
                    <a:pt x="1450" y="13857"/>
                    <a:pt x="1422" y="13871"/>
                  </a:cubicBezTo>
                  <a:cubicBezTo>
                    <a:pt x="1408" y="13878"/>
                    <a:pt x="1398" y="13885"/>
                    <a:pt x="1391" y="13899"/>
                  </a:cubicBezTo>
                  <a:cubicBezTo>
                    <a:pt x="1391" y="13899"/>
                    <a:pt x="1391" y="13902"/>
                    <a:pt x="1394" y="13906"/>
                  </a:cubicBezTo>
                  <a:cubicBezTo>
                    <a:pt x="1419" y="13944"/>
                    <a:pt x="1548" y="14021"/>
                    <a:pt x="1636" y="14074"/>
                  </a:cubicBezTo>
                  <a:cubicBezTo>
                    <a:pt x="1692" y="14105"/>
                    <a:pt x="1751" y="14144"/>
                    <a:pt x="1811" y="14179"/>
                  </a:cubicBezTo>
                  <a:cubicBezTo>
                    <a:pt x="1909" y="14238"/>
                    <a:pt x="1996" y="14312"/>
                    <a:pt x="2070" y="14396"/>
                  </a:cubicBezTo>
                  <a:cubicBezTo>
                    <a:pt x="2182" y="14522"/>
                    <a:pt x="2234" y="14606"/>
                    <a:pt x="2255" y="14679"/>
                  </a:cubicBezTo>
                  <a:cubicBezTo>
                    <a:pt x="2259" y="14697"/>
                    <a:pt x="2262" y="14718"/>
                    <a:pt x="2262" y="14736"/>
                  </a:cubicBezTo>
                  <a:cubicBezTo>
                    <a:pt x="2262" y="14792"/>
                    <a:pt x="2252" y="14844"/>
                    <a:pt x="2227" y="14897"/>
                  </a:cubicBezTo>
                  <a:cubicBezTo>
                    <a:pt x="2185" y="15016"/>
                    <a:pt x="2063" y="15121"/>
                    <a:pt x="1919" y="15226"/>
                  </a:cubicBezTo>
                  <a:cubicBezTo>
                    <a:pt x="1888" y="15250"/>
                    <a:pt x="1853" y="15275"/>
                    <a:pt x="1818" y="15299"/>
                  </a:cubicBezTo>
                  <a:cubicBezTo>
                    <a:pt x="1727" y="15362"/>
                    <a:pt x="1643" y="15429"/>
                    <a:pt x="1559" y="15502"/>
                  </a:cubicBezTo>
                  <a:cubicBezTo>
                    <a:pt x="1503" y="15548"/>
                    <a:pt x="1454" y="15607"/>
                    <a:pt x="1419" y="15677"/>
                  </a:cubicBezTo>
                  <a:cubicBezTo>
                    <a:pt x="1370" y="15779"/>
                    <a:pt x="1296" y="15866"/>
                    <a:pt x="1205" y="15933"/>
                  </a:cubicBezTo>
                  <a:cubicBezTo>
                    <a:pt x="1107" y="16006"/>
                    <a:pt x="1006" y="16076"/>
                    <a:pt x="901" y="16136"/>
                  </a:cubicBezTo>
                  <a:cubicBezTo>
                    <a:pt x="792" y="16199"/>
                    <a:pt x="691" y="16265"/>
                    <a:pt x="596" y="16342"/>
                  </a:cubicBezTo>
                  <a:cubicBezTo>
                    <a:pt x="586" y="16353"/>
                    <a:pt x="575" y="16363"/>
                    <a:pt x="565" y="16374"/>
                  </a:cubicBezTo>
                  <a:cubicBezTo>
                    <a:pt x="554" y="16384"/>
                    <a:pt x="544" y="16395"/>
                    <a:pt x="533" y="16409"/>
                  </a:cubicBezTo>
                  <a:lnTo>
                    <a:pt x="526" y="16416"/>
                  </a:lnTo>
                  <a:lnTo>
                    <a:pt x="498" y="16444"/>
                  </a:lnTo>
                  <a:lnTo>
                    <a:pt x="494" y="16451"/>
                  </a:lnTo>
                  <a:cubicBezTo>
                    <a:pt x="473" y="16475"/>
                    <a:pt x="452" y="16503"/>
                    <a:pt x="428" y="16535"/>
                  </a:cubicBezTo>
                  <a:lnTo>
                    <a:pt x="456" y="16521"/>
                  </a:lnTo>
                  <a:cubicBezTo>
                    <a:pt x="479" y="16509"/>
                    <a:pt x="501" y="16504"/>
                    <a:pt x="521" y="16504"/>
                  </a:cubicBezTo>
                  <a:cubicBezTo>
                    <a:pt x="620" y="16504"/>
                    <a:pt x="693" y="16622"/>
                    <a:pt x="754" y="16720"/>
                  </a:cubicBezTo>
                  <a:cubicBezTo>
                    <a:pt x="785" y="16780"/>
                    <a:pt x="827" y="16836"/>
                    <a:pt x="873" y="16885"/>
                  </a:cubicBezTo>
                  <a:cubicBezTo>
                    <a:pt x="922" y="16924"/>
                    <a:pt x="1009" y="16924"/>
                    <a:pt x="1093" y="16924"/>
                  </a:cubicBezTo>
                  <a:cubicBezTo>
                    <a:pt x="1195" y="16924"/>
                    <a:pt x="1296" y="16924"/>
                    <a:pt x="1359" y="16997"/>
                  </a:cubicBezTo>
                  <a:cubicBezTo>
                    <a:pt x="1415" y="17057"/>
                    <a:pt x="1401" y="17106"/>
                    <a:pt x="1391" y="17130"/>
                  </a:cubicBezTo>
                  <a:cubicBezTo>
                    <a:pt x="1380" y="17148"/>
                    <a:pt x="1356" y="17194"/>
                    <a:pt x="1220" y="17194"/>
                  </a:cubicBezTo>
                  <a:cubicBezTo>
                    <a:pt x="1174" y="17194"/>
                    <a:pt x="1116" y="17189"/>
                    <a:pt x="1041" y="17176"/>
                  </a:cubicBezTo>
                  <a:cubicBezTo>
                    <a:pt x="1024" y="17173"/>
                    <a:pt x="1009" y="17172"/>
                    <a:pt x="995" y="17172"/>
                  </a:cubicBezTo>
                  <a:cubicBezTo>
                    <a:pt x="933" y="17172"/>
                    <a:pt x="887" y="17195"/>
                    <a:pt x="813" y="17235"/>
                  </a:cubicBezTo>
                  <a:cubicBezTo>
                    <a:pt x="729" y="17281"/>
                    <a:pt x="638" y="17323"/>
                    <a:pt x="547" y="17351"/>
                  </a:cubicBezTo>
                  <a:cubicBezTo>
                    <a:pt x="414" y="17396"/>
                    <a:pt x="389" y="17435"/>
                    <a:pt x="361" y="17477"/>
                  </a:cubicBezTo>
                  <a:cubicBezTo>
                    <a:pt x="354" y="17487"/>
                    <a:pt x="347" y="17498"/>
                    <a:pt x="340" y="17508"/>
                  </a:cubicBezTo>
                  <a:lnTo>
                    <a:pt x="344" y="17519"/>
                  </a:lnTo>
                  <a:lnTo>
                    <a:pt x="347" y="17529"/>
                  </a:lnTo>
                  <a:lnTo>
                    <a:pt x="354" y="17547"/>
                  </a:lnTo>
                  <a:lnTo>
                    <a:pt x="358" y="17557"/>
                  </a:lnTo>
                  <a:cubicBezTo>
                    <a:pt x="358" y="17561"/>
                    <a:pt x="361" y="17568"/>
                    <a:pt x="361" y="17571"/>
                  </a:cubicBezTo>
                  <a:cubicBezTo>
                    <a:pt x="365" y="17575"/>
                    <a:pt x="361" y="17578"/>
                    <a:pt x="365" y="17582"/>
                  </a:cubicBezTo>
                  <a:cubicBezTo>
                    <a:pt x="368" y="17585"/>
                    <a:pt x="365" y="17592"/>
                    <a:pt x="368" y="17596"/>
                  </a:cubicBezTo>
                  <a:cubicBezTo>
                    <a:pt x="372" y="17603"/>
                    <a:pt x="368" y="17603"/>
                    <a:pt x="368" y="17603"/>
                  </a:cubicBezTo>
                  <a:cubicBezTo>
                    <a:pt x="368" y="17610"/>
                    <a:pt x="368" y="17617"/>
                    <a:pt x="368" y="17624"/>
                  </a:cubicBezTo>
                  <a:cubicBezTo>
                    <a:pt x="368" y="17631"/>
                    <a:pt x="368" y="17638"/>
                    <a:pt x="368" y="17645"/>
                  </a:cubicBezTo>
                  <a:lnTo>
                    <a:pt x="368" y="17652"/>
                  </a:lnTo>
                  <a:cubicBezTo>
                    <a:pt x="368" y="17652"/>
                    <a:pt x="368" y="17659"/>
                    <a:pt x="365" y="17666"/>
                  </a:cubicBezTo>
                  <a:lnTo>
                    <a:pt x="361" y="17673"/>
                  </a:lnTo>
                  <a:cubicBezTo>
                    <a:pt x="361" y="17676"/>
                    <a:pt x="361" y="17680"/>
                    <a:pt x="358" y="17683"/>
                  </a:cubicBezTo>
                  <a:lnTo>
                    <a:pt x="354" y="17690"/>
                  </a:lnTo>
                  <a:lnTo>
                    <a:pt x="351" y="17701"/>
                  </a:lnTo>
                  <a:lnTo>
                    <a:pt x="347" y="17708"/>
                  </a:lnTo>
                  <a:lnTo>
                    <a:pt x="340" y="17718"/>
                  </a:lnTo>
                  <a:lnTo>
                    <a:pt x="337" y="17722"/>
                  </a:lnTo>
                  <a:lnTo>
                    <a:pt x="330" y="17732"/>
                  </a:lnTo>
                  <a:lnTo>
                    <a:pt x="326" y="17739"/>
                  </a:lnTo>
                  <a:lnTo>
                    <a:pt x="319" y="17746"/>
                  </a:lnTo>
                  <a:lnTo>
                    <a:pt x="316" y="17753"/>
                  </a:lnTo>
                  <a:lnTo>
                    <a:pt x="305" y="17760"/>
                  </a:lnTo>
                  <a:lnTo>
                    <a:pt x="302" y="17767"/>
                  </a:lnTo>
                  <a:lnTo>
                    <a:pt x="295" y="17774"/>
                  </a:lnTo>
                  <a:lnTo>
                    <a:pt x="291" y="17778"/>
                  </a:lnTo>
                  <a:lnTo>
                    <a:pt x="281" y="17792"/>
                  </a:lnTo>
                  <a:cubicBezTo>
                    <a:pt x="260" y="17809"/>
                    <a:pt x="242" y="17830"/>
                    <a:pt x="225" y="17855"/>
                  </a:cubicBezTo>
                  <a:lnTo>
                    <a:pt x="221" y="17858"/>
                  </a:lnTo>
                  <a:lnTo>
                    <a:pt x="221" y="17862"/>
                  </a:lnTo>
                  <a:cubicBezTo>
                    <a:pt x="218" y="17869"/>
                    <a:pt x="211" y="17876"/>
                    <a:pt x="207" y="17886"/>
                  </a:cubicBezTo>
                  <a:cubicBezTo>
                    <a:pt x="200" y="17907"/>
                    <a:pt x="190" y="17925"/>
                    <a:pt x="176" y="17946"/>
                  </a:cubicBezTo>
                  <a:cubicBezTo>
                    <a:pt x="151" y="17988"/>
                    <a:pt x="120" y="18026"/>
                    <a:pt x="85" y="18061"/>
                  </a:cubicBezTo>
                  <a:cubicBezTo>
                    <a:pt x="50" y="18100"/>
                    <a:pt x="36" y="18117"/>
                    <a:pt x="32" y="18145"/>
                  </a:cubicBezTo>
                  <a:cubicBezTo>
                    <a:pt x="29" y="18194"/>
                    <a:pt x="32" y="18243"/>
                    <a:pt x="46" y="18289"/>
                  </a:cubicBezTo>
                  <a:cubicBezTo>
                    <a:pt x="57" y="18341"/>
                    <a:pt x="64" y="18394"/>
                    <a:pt x="71" y="18446"/>
                  </a:cubicBezTo>
                  <a:cubicBezTo>
                    <a:pt x="78" y="18565"/>
                    <a:pt x="92" y="18583"/>
                    <a:pt x="158" y="18681"/>
                  </a:cubicBezTo>
                  <a:lnTo>
                    <a:pt x="179" y="18705"/>
                  </a:lnTo>
                  <a:cubicBezTo>
                    <a:pt x="200" y="18733"/>
                    <a:pt x="214" y="18768"/>
                    <a:pt x="214" y="18803"/>
                  </a:cubicBezTo>
                  <a:cubicBezTo>
                    <a:pt x="214" y="18814"/>
                    <a:pt x="214" y="18824"/>
                    <a:pt x="211" y="18835"/>
                  </a:cubicBezTo>
                  <a:cubicBezTo>
                    <a:pt x="193" y="18898"/>
                    <a:pt x="137" y="18923"/>
                    <a:pt x="85" y="18944"/>
                  </a:cubicBezTo>
                  <a:cubicBezTo>
                    <a:pt x="64" y="18951"/>
                    <a:pt x="43" y="18961"/>
                    <a:pt x="22" y="18975"/>
                  </a:cubicBezTo>
                  <a:cubicBezTo>
                    <a:pt x="1" y="18993"/>
                    <a:pt x="15" y="19035"/>
                    <a:pt x="22" y="19056"/>
                  </a:cubicBezTo>
                  <a:cubicBezTo>
                    <a:pt x="29" y="19073"/>
                    <a:pt x="39" y="19094"/>
                    <a:pt x="50" y="19112"/>
                  </a:cubicBezTo>
                  <a:lnTo>
                    <a:pt x="53" y="19115"/>
                  </a:lnTo>
                  <a:cubicBezTo>
                    <a:pt x="57" y="19122"/>
                    <a:pt x="64" y="19129"/>
                    <a:pt x="71" y="19136"/>
                  </a:cubicBezTo>
                  <a:lnTo>
                    <a:pt x="74" y="19147"/>
                  </a:lnTo>
                  <a:cubicBezTo>
                    <a:pt x="81" y="19154"/>
                    <a:pt x="88" y="19161"/>
                    <a:pt x="99" y="19171"/>
                  </a:cubicBezTo>
                  <a:cubicBezTo>
                    <a:pt x="200" y="19266"/>
                    <a:pt x="228" y="19416"/>
                    <a:pt x="172" y="19546"/>
                  </a:cubicBezTo>
                  <a:cubicBezTo>
                    <a:pt x="162" y="19570"/>
                    <a:pt x="204" y="19661"/>
                    <a:pt x="330" y="19787"/>
                  </a:cubicBezTo>
                  <a:cubicBezTo>
                    <a:pt x="386" y="19847"/>
                    <a:pt x="407" y="19934"/>
                    <a:pt x="424" y="20022"/>
                  </a:cubicBezTo>
                  <a:cubicBezTo>
                    <a:pt x="431" y="20064"/>
                    <a:pt x="445" y="20102"/>
                    <a:pt x="459" y="20141"/>
                  </a:cubicBezTo>
                  <a:cubicBezTo>
                    <a:pt x="463" y="20148"/>
                    <a:pt x="466" y="20155"/>
                    <a:pt x="470" y="20158"/>
                  </a:cubicBezTo>
                  <a:cubicBezTo>
                    <a:pt x="523" y="20203"/>
                    <a:pt x="573" y="20240"/>
                    <a:pt x="642" y="20240"/>
                  </a:cubicBezTo>
                  <a:cubicBezTo>
                    <a:pt x="660" y="20240"/>
                    <a:pt x="680" y="20238"/>
                    <a:pt x="701" y="20232"/>
                  </a:cubicBezTo>
                  <a:cubicBezTo>
                    <a:pt x="733" y="20223"/>
                    <a:pt x="764" y="20218"/>
                    <a:pt x="794" y="20218"/>
                  </a:cubicBezTo>
                  <a:cubicBezTo>
                    <a:pt x="901" y="20218"/>
                    <a:pt x="989" y="20278"/>
                    <a:pt x="1055" y="20396"/>
                  </a:cubicBezTo>
                  <a:cubicBezTo>
                    <a:pt x="1066" y="20416"/>
                    <a:pt x="1076" y="20427"/>
                    <a:pt x="1098" y="20427"/>
                  </a:cubicBezTo>
                  <a:cubicBezTo>
                    <a:pt x="1124" y="20427"/>
                    <a:pt x="1167" y="20411"/>
                    <a:pt x="1251" y="20375"/>
                  </a:cubicBezTo>
                  <a:lnTo>
                    <a:pt x="1261" y="20368"/>
                  </a:lnTo>
                  <a:cubicBezTo>
                    <a:pt x="1290" y="20355"/>
                    <a:pt x="1324" y="20349"/>
                    <a:pt x="1360" y="20349"/>
                  </a:cubicBezTo>
                  <a:cubicBezTo>
                    <a:pt x="1487" y="20349"/>
                    <a:pt x="1650" y="20422"/>
                    <a:pt x="1800" y="20501"/>
                  </a:cubicBezTo>
                  <a:lnTo>
                    <a:pt x="1828" y="20515"/>
                  </a:lnTo>
                  <a:cubicBezTo>
                    <a:pt x="1916" y="20557"/>
                    <a:pt x="1912" y="20683"/>
                    <a:pt x="1909" y="20813"/>
                  </a:cubicBezTo>
                  <a:lnTo>
                    <a:pt x="1909" y="20946"/>
                  </a:lnTo>
                  <a:cubicBezTo>
                    <a:pt x="1912" y="20992"/>
                    <a:pt x="1909" y="21041"/>
                    <a:pt x="1902" y="21090"/>
                  </a:cubicBezTo>
                  <a:cubicBezTo>
                    <a:pt x="1888" y="21198"/>
                    <a:pt x="1888" y="21251"/>
                    <a:pt x="1940" y="21282"/>
                  </a:cubicBezTo>
                  <a:cubicBezTo>
                    <a:pt x="2000" y="21324"/>
                    <a:pt x="2045" y="21387"/>
                    <a:pt x="2070" y="21454"/>
                  </a:cubicBezTo>
                  <a:lnTo>
                    <a:pt x="2077" y="21478"/>
                  </a:lnTo>
                  <a:cubicBezTo>
                    <a:pt x="2091" y="21510"/>
                    <a:pt x="2105" y="21538"/>
                    <a:pt x="2122" y="21566"/>
                  </a:cubicBezTo>
                  <a:cubicBezTo>
                    <a:pt x="2136" y="21590"/>
                    <a:pt x="2157" y="21608"/>
                    <a:pt x="2185" y="21615"/>
                  </a:cubicBezTo>
                  <a:cubicBezTo>
                    <a:pt x="2255" y="21646"/>
                    <a:pt x="2318" y="21699"/>
                    <a:pt x="2364" y="21765"/>
                  </a:cubicBezTo>
                  <a:cubicBezTo>
                    <a:pt x="2378" y="21783"/>
                    <a:pt x="2392" y="21804"/>
                    <a:pt x="2409" y="21821"/>
                  </a:cubicBezTo>
                  <a:cubicBezTo>
                    <a:pt x="2427" y="21853"/>
                    <a:pt x="2451" y="21881"/>
                    <a:pt x="2476" y="21905"/>
                  </a:cubicBezTo>
                  <a:cubicBezTo>
                    <a:pt x="2479" y="21909"/>
                    <a:pt x="2486" y="21916"/>
                    <a:pt x="2493" y="21916"/>
                  </a:cubicBezTo>
                  <a:cubicBezTo>
                    <a:pt x="2606" y="21944"/>
                    <a:pt x="2812" y="22105"/>
                    <a:pt x="2844" y="22245"/>
                  </a:cubicBezTo>
                  <a:cubicBezTo>
                    <a:pt x="2882" y="22416"/>
                    <a:pt x="2613" y="22535"/>
                    <a:pt x="2525" y="22574"/>
                  </a:cubicBezTo>
                  <a:cubicBezTo>
                    <a:pt x="2518" y="22577"/>
                    <a:pt x="2507" y="22581"/>
                    <a:pt x="2497" y="22584"/>
                  </a:cubicBezTo>
                  <a:cubicBezTo>
                    <a:pt x="2486" y="22584"/>
                    <a:pt x="2476" y="22588"/>
                    <a:pt x="2465" y="22588"/>
                  </a:cubicBezTo>
                  <a:lnTo>
                    <a:pt x="2434" y="22588"/>
                  </a:lnTo>
                  <a:cubicBezTo>
                    <a:pt x="2381" y="22577"/>
                    <a:pt x="2325" y="22560"/>
                    <a:pt x="2276" y="22535"/>
                  </a:cubicBezTo>
                  <a:lnTo>
                    <a:pt x="2245" y="22521"/>
                  </a:lnTo>
                  <a:cubicBezTo>
                    <a:pt x="2220" y="22511"/>
                    <a:pt x="2196" y="22504"/>
                    <a:pt x="2168" y="22497"/>
                  </a:cubicBezTo>
                  <a:lnTo>
                    <a:pt x="2161" y="22497"/>
                  </a:lnTo>
                  <a:cubicBezTo>
                    <a:pt x="2136" y="22525"/>
                    <a:pt x="2164" y="22609"/>
                    <a:pt x="2196" y="22717"/>
                  </a:cubicBezTo>
                  <a:cubicBezTo>
                    <a:pt x="2217" y="22784"/>
                    <a:pt x="2241" y="22861"/>
                    <a:pt x="2262" y="22948"/>
                  </a:cubicBezTo>
                  <a:cubicBezTo>
                    <a:pt x="2273" y="23022"/>
                    <a:pt x="2297" y="23092"/>
                    <a:pt x="2332" y="23155"/>
                  </a:cubicBezTo>
                  <a:cubicBezTo>
                    <a:pt x="2350" y="23180"/>
                    <a:pt x="2367" y="23190"/>
                    <a:pt x="2427" y="23190"/>
                  </a:cubicBezTo>
                  <a:cubicBezTo>
                    <a:pt x="2479" y="23187"/>
                    <a:pt x="2532" y="23162"/>
                    <a:pt x="2567" y="23124"/>
                  </a:cubicBezTo>
                  <a:cubicBezTo>
                    <a:pt x="2591" y="23103"/>
                    <a:pt x="2620" y="23082"/>
                    <a:pt x="2648" y="23064"/>
                  </a:cubicBezTo>
                  <a:cubicBezTo>
                    <a:pt x="2665" y="23054"/>
                    <a:pt x="2683" y="23050"/>
                    <a:pt x="2700" y="23047"/>
                  </a:cubicBezTo>
                  <a:cubicBezTo>
                    <a:pt x="2725" y="23041"/>
                    <a:pt x="2750" y="23039"/>
                    <a:pt x="2775" y="23039"/>
                  </a:cubicBezTo>
                  <a:cubicBezTo>
                    <a:pt x="2801" y="23039"/>
                    <a:pt x="2826" y="23041"/>
                    <a:pt x="2851" y="23047"/>
                  </a:cubicBezTo>
                  <a:lnTo>
                    <a:pt x="2882" y="23047"/>
                  </a:lnTo>
                  <a:cubicBezTo>
                    <a:pt x="2905" y="23052"/>
                    <a:pt x="2928" y="23054"/>
                    <a:pt x="2950" y="23054"/>
                  </a:cubicBezTo>
                  <a:cubicBezTo>
                    <a:pt x="2973" y="23054"/>
                    <a:pt x="2996" y="23052"/>
                    <a:pt x="3019" y="23047"/>
                  </a:cubicBezTo>
                  <a:lnTo>
                    <a:pt x="3040" y="23040"/>
                  </a:lnTo>
                  <a:cubicBezTo>
                    <a:pt x="3106" y="23022"/>
                    <a:pt x="3176" y="23015"/>
                    <a:pt x="3246" y="23015"/>
                  </a:cubicBezTo>
                  <a:cubicBezTo>
                    <a:pt x="3369" y="23015"/>
                    <a:pt x="3498" y="23043"/>
                    <a:pt x="3551" y="23124"/>
                  </a:cubicBezTo>
                  <a:cubicBezTo>
                    <a:pt x="3558" y="23138"/>
                    <a:pt x="3568" y="23152"/>
                    <a:pt x="3575" y="23166"/>
                  </a:cubicBezTo>
                  <a:cubicBezTo>
                    <a:pt x="3621" y="23267"/>
                    <a:pt x="3649" y="23379"/>
                    <a:pt x="3649" y="23491"/>
                  </a:cubicBezTo>
                  <a:cubicBezTo>
                    <a:pt x="3649" y="23530"/>
                    <a:pt x="3642" y="23568"/>
                    <a:pt x="3624" y="23600"/>
                  </a:cubicBezTo>
                  <a:cubicBezTo>
                    <a:pt x="3610" y="23624"/>
                    <a:pt x="3645" y="23677"/>
                    <a:pt x="3680" y="23733"/>
                  </a:cubicBezTo>
                  <a:cubicBezTo>
                    <a:pt x="3705" y="23768"/>
                    <a:pt x="3726" y="23803"/>
                    <a:pt x="3747" y="23841"/>
                  </a:cubicBezTo>
                  <a:cubicBezTo>
                    <a:pt x="3768" y="23887"/>
                    <a:pt x="3876" y="23887"/>
                    <a:pt x="3953" y="23887"/>
                  </a:cubicBezTo>
                  <a:lnTo>
                    <a:pt x="3999" y="23887"/>
                  </a:lnTo>
                  <a:cubicBezTo>
                    <a:pt x="4037" y="23887"/>
                    <a:pt x="4079" y="23894"/>
                    <a:pt x="4114" y="23908"/>
                  </a:cubicBezTo>
                  <a:cubicBezTo>
                    <a:pt x="4191" y="23939"/>
                    <a:pt x="4317" y="24090"/>
                    <a:pt x="4373" y="24233"/>
                  </a:cubicBezTo>
                  <a:cubicBezTo>
                    <a:pt x="4377" y="24247"/>
                    <a:pt x="4380" y="24258"/>
                    <a:pt x="4387" y="24272"/>
                  </a:cubicBezTo>
                  <a:cubicBezTo>
                    <a:pt x="4394" y="24296"/>
                    <a:pt x="4398" y="24321"/>
                    <a:pt x="4401" y="24345"/>
                  </a:cubicBezTo>
                  <a:cubicBezTo>
                    <a:pt x="4401" y="24356"/>
                    <a:pt x="4401" y="24370"/>
                    <a:pt x="4401" y="24380"/>
                  </a:cubicBezTo>
                  <a:cubicBezTo>
                    <a:pt x="4398" y="24391"/>
                    <a:pt x="4398" y="24401"/>
                    <a:pt x="4394" y="24412"/>
                  </a:cubicBezTo>
                  <a:cubicBezTo>
                    <a:pt x="4387" y="24429"/>
                    <a:pt x="4394" y="24433"/>
                    <a:pt x="4394" y="24436"/>
                  </a:cubicBezTo>
                  <a:cubicBezTo>
                    <a:pt x="4414" y="24446"/>
                    <a:pt x="4436" y="24451"/>
                    <a:pt x="4458" y="24451"/>
                  </a:cubicBezTo>
                  <a:cubicBezTo>
                    <a:pt x="4476" y="24451"/>
                    <a:pt x="4494" y="24448"/>
                    <a:pt x="4510" y="24440"/>
                  </a:cubicBezTo>
                  <a:cubicBezTo>
                    <a:pt x="4532" y="24430"/>
                    <a:pt x="4554" y="24426"/>
                    <a:pt x="4575" y="24426"/>
                  </a:cubicBezTo>
                  <a:cubicBezTo>
                    <a:pt x="4647" y="24426"/>
                    <a:pt x="4713" y="24474"/>
                    <a:pt x="4773" y="24520"/>
                  </a:cubicBezTo>
                  <a:cubicBezTo>
                    <a:pt x="4794" y="24534"/>
                    <a:pt x="4815" y="24552"/>
                    <a:pt x="4839" y="24566"/>
                  </a:cubicBezTo>
                  <a:cubicBezTo>
                    <a:pt x="4860" y="24580"/>
                    <a:pt x="4885" y="24590"/>
                    <a:pt x="4909" y="24590"/>
                  </a:cubicBezTo>
                  <a:cubicBezTo>
                    <a:pt x="4958" y="24590"/>
                    <a:pt x="5007" y="24573"/>
                    <a:pt x="5046" y="24541"/>
                  </a:cubicBezTo>
                  <a:cubicBezTo>
                    <a:pt x="5111" y="24501"/>
                    <a:pt x="5205" y="24461"/>
                    <a:pt x="5289" y="24461"/>
                  </a:cubicBezTo>
                  <a:cubicBezTo>
                    <a:pt x="5308" y="24461"/>
                    <a:pt x="5326" y="24463"/>
                    <a:pt x="5343" y="24468"/>
                  </a:cubicBezTo>
                  <a:cubicBezTo>
                    <a:pt x="5354" y="24471"/>
                    <a:pt x="5364" y="24475"/>
                    <a:pt x="5375" y="24478"/>
                  </a:cubicBezTo>
                  <a:cubicBezTo>
                    <a:pt x="5403" y="24492"/>
                    <a:pt x="5427" y="24513"/>
                    <a:pt x="5441" y="24541"/>
                  </a:cubicBezTo>
                  <a:cubicBezTo>
                    <a:pt x="5466" y="24576"/>
                    <a:pt x="5494" y="24608"/>
                    <a:pt x="5522" y="24636"/>
                  </a:cubicBezTo>
                  <a:lnTo>
                    <a:pt x="5557" y="24674"/>
                  </a:lnTo>
                  <a:cubicBezTo>
                    <a:pt x="5606" y="24716"/>
                    <a:pt x="5648" y="24765"/>
                    <a:pt x="5683" y="24821"/>
                  </a:cubicBezTo>
                  <a:cubicBezTo>
                    <a:pt x="5707" y="24825"/>
                    <a:pt x="5746" y="24825"/>
                    <a:pt x="5774" y="24825"/>
                  </a:cubicBezTo>
                  <a:cubicBezTo>
                    <a:pt x="5882" y="24828"/>
                    <a:pt x="6015" y="24832"/>
                    <a:pt x="6106" y="24881"/>
                  </a:cubicBezTo>
                  <a:cubicBezTo>
                    <a:pt x="6166" y="24905"/>
                    <a:pt x="6232" y="24923"/>
                    <a:pt x="6299" y="24926"/>
                  </a:cubicBezTo>
                  <a:lnTo>
                    <a:pt x="6362" y="24937"/>
                  </a:lnTo>
                  <a:cubicBezTo>
                    <a:pt x="6435" y="24947"/>
                    <a:pt x="6505" y="24968"/>
                    <a:pt x="6568" y="25000"/>
                  </a:cubicBezTo>
                  <a:cubicBezTo>
                    <a:pt x="6603" y="25021"/>
                    <a:pt x="6638" y="25035"/>
                    <a:pt x="6673" y="25052"/>
                  </a:cubicBezTo>
                  <a:lnTo>
                    <a:pt x="6708" y="25063"/>
                  </a:lnTo>
                  <a:cubicBezTo>
                    <a:pt x="6733" y="25073"/>
                    <a:pt x="6758" y="25084"/>
                    <a:pt x="6782" y="25095"/>
                  </a:cubicBezTo>
                  <a:cubicBezTo>
                    <a:pt x="6852" y="25126"/>
                    <a:pt x="6908" y="25168"/>
                    <a:pt x="6915" y="25245"/>
                  </a:cubicBezTo>
                  <a:cubicBezTo>
                    <a:pt x="6922" y="25284"/>
                    <a:pt x="6912" y="25322"/>
                    <a:pt x="6891" y="25354"/>
                  </a:cubicBezTo>
                  <a:cubicBezTo>
                    <a:pt x="6866" y="25392"/>
                    <a:pt x="6835" y="25427"/>
                    <a:pt x="6796" y="25459"/>
                  </a:cubicBezTo>
                  <a:lnTo>
                    <a:pt x="6772" y="25480"/>
                  </a:lnTo>
                  <a:lnTo>
                    <a:pt x="6789" y="25494"/>
                  </a:lnTo>
                  <a:cubicBezTo>
                    <a:pt x="6831" y="25525"/>
                    <a:pt x="6894" y="25567"/>
                    <a:pt x="6894" y="25641"/>
                  </a:cubicBezTo>
                  <a:cubicBezTo>
                    <a:pt x="6894" y="25728"/>
                    <a:pt x="6807" y="25760"/>
                    <a:pt x="6750" y="25777"/>
                  </a:cubicBezTo>
                  <a:cubicBezTo>
                    <a:pt x="6733" y="25784"/>
                    <a:pt x="6715" y="25791"/>
                    <a:pt x="6698" y="25798"/>
                  </a:cubicBezTo>
                  <a:cubicBezTo>
                    <a:pt x="6715" y="25823"/>
                    <a:pt x="6729" y="25844"/>
                    <a:pt x="6747" y="25861"/>
                  </a:cubicBezTo>
                  <a:cubicBezTo>
                    <a:pt x="6775" y="25889"/>
                    <a:pt x="6800" y="25921"/>
                    <a:pt x="6817" y="25956"/>
                  </a:cubicBezTo>
                  <a:cubicBezTo>
                    <a:pt x="6838" y="26012"/>
                    <a:pt x="6810" y="26089"/>
                    <a:pt x="6761" y="26204"/>
                  </a:cubicBezTo>
                  <a:cubicBezTo>
                    <a:pt x="6747" y="26239"/>
                    <a:pt x="6733" y="26274"/>
                    <a:pt x="6722" y="26309"/>
                  </a:cubicBezTo>
                  <a:cubicBezTo>
                    <a:pt x="6722" y="26334"/>
                    <a:pt x="6712" y="26355"/>
                    <a:pt x="6694" y="26369"/>
                  </a:cubicBezTo>
                  <a:cubicBezTo>
                    <a:pt x="6672" y="26389"/>
                    <a:pt x="6638" y="26398"/>
                    <a:pt x="6579" y="26398"/>
                  </a:cubicBezTo>
                  <a:cubicBezTo>
                    <a:pt x="6546" y="26398"/>
                    <a:pt x="6505" y="26395"/>
                    <a:pt x="6453" y="26390"/>
                  </a:cubicBezTo>
                  <a:lnTo>
                    <a:pt x="6446" y="26390"/>
                  </a:lnTo>
                  <a:lnTo>
                    <a:pt x="6334" y="26376"/>
                  </a:lnTo>
                  <a:cubicBezTo>
                    <a:pt x="6281" y="26369"/>
                    <a:pt x="6229" y="26362"/>
                    <a:pt x="6208" y="26362"/>
                  </a:cubicBezTo>
                  <a:cubicBezTo>
                    <a:pt x="6187" y="26362"/>
                    <a:pt x="6085" y="26449"/>
                    <a:pt x="6026" y="26498"/>
                  </a:cubicBezTo>
                  <a:cubicBezTo>
                    <a:pt x="5928" y="26582"/>
                    <a:pt x="5861" y="26635"/>
                    <a:pt x="5809" y="26649"/>
                  </a:cubicBezTo>
                  <a:cubicBezTo>
                    <a:pt x="5809" y="26656"/>
                    <a:pt x="5809" y="26659"/>
                    <a:pt x="5809" y="26663"/>
                  </a:cubicBezTo>
                  <a:lnTo>
                    <a:pt x="5809" y="26670"/>
                  </a:lnTo>
                  <a:lnTo>
                    <a:pt x="5809" y="26680"/>
                  </a:lnTo>
                  <a:lnTo>
                    <a:pt x="5809" y="26687"/>
                  </a:lnTo>
                  <a:cubicBezTo>
                    <a:pt x="5809" y="26691"/>
                    <a:pt x="5809" y="26698"/>
                    <a:pt x="5812" y="26705"/>
                  </a:cubicBezTo>
                  <a:lnTo>
                    <a:pt x="5812" y="26712"/>
                  </a:lnTo>
                  <a:lnTo>
                    <a:pt x="5812" y="26726"/>
                  </a:lnTo>
                  <a:lnTo>
                    <a:pt x="5812" y="26733"/>
                  </a:lnTo>
                  <a:lnTo>
                    <a:pt x="5812" y="26747"/>
                  </a:lnTo>
                  <a:lnTo>
                    <a:pt x="5816" y="26761"/>
                  </a:lnTo>
                  <a:lnTo>
                    <a:pt x="5819" y="26771"/>
                  </a:lnTo>
                  <a:cubicBezTo>
                    <a:pt x="5975" y="26744"/>
                    <a:pt x="6087" y="26734"/>
                    <a:pt x="6167" y="26734"/>
                  </a:cubicBezTo>
                  <a:cubicBezTo>
                    <a:pt x="6348" y="26734"/>
                    <a:pt x="6373" y="26785"/>
                    <a:pt x="6383" y="26806"/>
                  </a:cubicBezTo>
                  <a:cubicBezTo>
                    <a:pt x="6397" y="26831"/>
                    <a:pt x="6397" y="26859"/>
                    <a:pt x="6383" y="26883"/>
                  </a:cubicBezTo>
                  <a:cubicBezTo>
                    <a:pt x="6330" y="27023"/>
                    <a:pt x="5858" y="27216"/>
                    <a:pt x="5711" y="27276"/>
                  </a:cubicBezTo>
                  <a:cubicBezTo>
                    <a:pt x="5728" y="27293"/>
                    <a:pt x="5749" y="27311"/>
                    <a:pt x="5767" y="27328"/>
                  </a:cubicBezTo>
                  <a:cubicBezTo>
                    <a:pt x="5851" y="27398"/>
                    <a:pt x="5928" y="27465"/>
                    <a:pt x="5921" y="27545"/>
                  </a:cubicBezTo>
                  <a:cubicBezTo>
                    <a:pt x="5914" y="27622"/>
                    <a:pt x="5837" y="27657"/>
                    <a:pt x="5756" y="27696"/>
                  </a:cubicBezTo>
                  <a:cubicBezTo>
                    <a:pt x="5637" y="27752"/>
                    <a:pt x="5588" y="27783"/>
                    <a:pt x="5595" y="27843"/>
                  </a:cubicBezTo>
                  <a:cubicBezTo>
                    <a:pt x="5613" y="27916"/>
                    <a:pt x="5599" y="27993"/>
                    <a:pt x="5553" y="28053"/>
                  </a:cubicBezTo>
                  <a:cubicBezTo>
                    <a:pt x="5480" y="28140"/>
                    <a:pt x="5343" y="28154"/>
                    <a:pt x="5235" y="28154"/>
                  </a:cubicBezTo>
                  <a:cubicBezTo>
                    <a:pt x="5203" y="28154"/>
                    <a:pt x="5172" y="28158"/>
                    <a:pt x="5140" y="28168"/>
                  </a:cubicBezTo>
                  <a:cubicBezTo>
                    <a:pt x="5175" y="28193"/>
                    <a:pt x="5203" y="28228"/>
                    <a:pt x="5221" y="28263"/>
                  </a:cubicBezTo>
                  <a:cubicBezTo>
                    <a:pt x="5284" y="28389"/>
                    <a:pt x="5399" y="28473"/>
                    <a:pt x="5532" y="28501"/>
                  </a:cubicBezTo>
                  <a:cubicBezTo>
                    <a:pt x="5840" y="28578"/>
                    <a:pt x="6194" y="28833"/>
                    <a:pt x="6582" y="29257"/>
                  </a:cubicBezTo>
                  <a:cubicBezTo>
                    <a:pt x="6614" y="29285"/>
                    <a:pt x="6645" y="29313"/>
                    <a:pt x="6680" y="29334"/>
                  </a:cubicBezTo>
                  <a:lnTo>
                    <a:pt x="6684" y="29331"/>
                  </a:lnTo>
                  <a:lnTo>
                    <a:pt x="6705" y="29320"/>
                  </a:lnTo>
                  <a:lnTo>
                    <a:pt x="6726" y="29310"/>
                  </a:lnTo>
                  <a:lnTo>
                    <a:pt x="6743" y="29299"/>
                  </a:lnTo>
                  <a:lnTo>
                    <a:pt x="6761" y="29292"/>
                  </a:lnTo>
                  <a:lnTo>
                    <a:pt x="6775" y="29285"/>
                  </a:lnTo>
                  <a:lnTo>
                    <a:pt x="6793" y="29278"/>
                  </a:lnTo>
                  <a:lnTo>
                    <a:pt x="6803" y="29271"/>
                  </a:lnTo>
                  <a:lnTo>
                    <a:pt x="6817" y="29268"/>
                  </a:lnTo>
                  <a:lnTo>
                    <a:pt x="6828" y="29264"/>
                  </a:lnTo>
                  <a:lnTo>
                    <a:pt x="6838" y="29261"/>
                  </a:lnTo>
                  <a:lnTo>
                    <a:pt x="6845" y="29257"/>
                  </a:lnTo>
                  <a:lnTo>
                    <a:pt x="6856" y="29254"/>
                  </a:lnTo>
                  <a:lnTo>
                    <a:pt x="6873" y="29254"/>
                  </a:lnTo>
                  <a:cubicBezTo>
                    <a:pt x="6895" y="29250"/>
                    <a:pt x="6918" y="29249"/>
                    <a:pt x="6943" y="29249"/>
                  </a:cubicBezTo>
                  <a:cubicBezTo>
                    <a:pt x="7132" y="29249"/>
                    <a:pt x="7406" y="29339"/>
                    <a:pt x="7577" y="29457"/>
                  </a:cubicBezTo>
                  <a:cubicBezTo>
                    <a:pt x="7618" y="29488"/>
                    <a:pt x="7712" y="29497"/>
                    <a:pt x="7816" y="29497"/>
                  </a:cubicBezTo>
                  <a:cubicBezTo>
                    <a:pt x="7887" y="29497"/>
                    <a:pt x="7963" y="29492"/>
                    <a:pt x="8028" y="29488"/>
                  </a:cubicBezTo>
                  <a:cubicBezTo>
                    <a:pt x="8100" y="29485"/>
                    <a:pt x="8161" y="29482"/>
                    <a:pt x="8213" y="29482"/>
                  </a:cubicBezTo>
                  <a:cubicBezTo>
                    <a:pt x="8331" y="29482"/>
                    <a:pt x="8401" y="29495"/>
                    <a:pt x="8438" y="29544"/>
                  </a:cubicBezTo>
                  <a:cubicBezTo>
                    <a:pt x="8487" y="29607"/>
                    <a:pt x="8546" y="29660"/>
                    <a:pt x="8613" y="29702"/>
                  </a:cubicBezTo>
                  <a:cubicBezTo>
                    <a:pt x="8648" y="29723"/>
                    <a:pt x="8686" y="29733"/>
                    <a:pt x="8725" y="29737"/>
                  </a:cubicBezTo>
                  <a:cubicBezTo>
                    <a:pt x="8805" y="29737"/>
                    <a:pt x="8872" y="29796"/>
                    <a:pt x="8932" y="29852"/>
                  </a:cubicBezTo>
                  <a:cubicBezTo>
                    <a:pt x="8960" y="29877"/>
                    <a:pt x="8988" y="29901"/>
                    <a:pt x="9019" y="29919"/>
                  </a:cubicBezTo>
                  <a:lnTo>
                    <a:pt x="9026" y="29919"/>
                  </a:lnTo>
                  <a:cubicBezTo>
                    <a:pt x="9037" y="29912"/>
                    <a:pt x="9051" y="29905"/>
                    <a:pt x="9061" y="29898"/>
                  </a:cubicBezTo>
                  <a:cubicBezTo>
                    <a:pt x="9156" y="29852"/>
                    <a:pt x="9338" y="29831"/>
                    <a:pt x="9625" y="29831"/>
                  </a:cubicBezTo>
                  <a:cubicBezTo>
                    <a:pt x="9674" y="29831"/>
                    <a:pt x="9723" y="29849"/>
                    <a:pt x="9761" y="29880"/>
                  </a:cubicBezTo>
                  <a:cubicBezTo>
                    <a:pt x="9775" y="29898"/>
                    <a:pt x="9796" y="29905"/>
                    <a:pt x="9817" y="29905"/>
                  </a:cubicBezTo>
                  <a:cubicBezTo>
                    <a:pt x="9922" y="29905"/>
                    <a:pt x="9954" y="30038"/>
                    <a:pt x="9978" y="30150"/>
                  </a:cubicBezTo>
                  <a:cubicBezTo>
                    <a:pt x="9985" y="30167"/>
                    <a:pt x="9992" y="30195"/>
                    <a:pt x="9999" y="30216"/>
                  </a:cubicBezTo>
                  <a:lnTo>
                    <a:pt x="9999" y="30223"/>
                  </a:lnTo>
                  <a:cubicBezTo>
                    <a:pt x="9999" y="30230"/>
                    <a:pt x="10003" y="30234"/>
                    <a:pt x="10003" y="30241"/>
                  </a:cubicBezTo>
                  <a:lnTo>
                    <a:pt x="10003" y="30244"/>
                  </a:lnTo>
                  <a:cubicBezTo>
                    <a:pt x="10024" y="30244"/>
                    <a:pt x="10045" y="30251"/>
                    <a:pt x="10062" y="30258"/>
                  </a:cubicBezTo>
                  <a:cubicBezTo>
                    <a:pt x="10122" y="30286"/>
                    <a:pt x="10178" y="30314"/>
                    <a:pt x="10230" y="30349"/>
                  </a:cubicBezTo>
                  <a:cubicBezTo>
                    <a:pt x="10269" y="30377"/>
                    <a:pt x="10311" y="30402"/>
                    <a:pt x="10353" y="30426"/>
                  </a:cubicBezTo>
                  <a:cubicBezTo>
                    <a:pt x="10395" y="30451"/>
                    <a:pt x="10437" y="30468"/>
                    <a:pt x="10482" y="30482"/>
                  </a:cubicBezTo>
                  <a:cubicBezTo>
                    <a:pt x="10489" y="30482"/>
                    <a:pt x="10496" y="30486"/>
                    <a:pt x="10500" y="30486"/>
                  </a:cubicBezTo>
                  <a:cubicBezTo>
                    <a:pt x="10601" y="30500"/>
                    <a:pt x="10692" y="30584"/>
                    <a:pt x="10769" y="30661"/>
                  </a:cubicBezTo>
                  <a:lnTo>
                    <a:pt x="10801" y="30692"/>
                  </a:lnTo>
                  <a:cubicBezTo>
                    <a:pt x="10832" y="30724"/>
                    <a:pt x="10860" y="30752"/>
                    <a:pt x="10895" y="30780"/>
                  </a:cubicBezTo>
                  <a:cubicBezTo>
                    <a:pt x="10902" y="30776"/>
                    <a:pt x="10913" y="30776"/>
                    <a:pt x="10920" y="30776"/>
                  </a:cubicBezTo>
                  <a:lnTo>
                    <a:pt x="10924" y="30776"/>
                  </a:lnTo>
                  <a:cubicBezTo>
                    <a:pt x="10934" y="30776"/>
                    <a:pt x="10941" y="30776"/>
                    <a:pt x="10948" y="30780"/>
                  </a:cubicBezTo>
                  <a:lnTo>
                    <a:pt x="10952" y="30780"/>
                  </a:lnTo>
                  <a:cubicBezTo>
                    <a:pt x="10959" y="30780"/>
                    <a:pt x="10969" y="30783"/>
                    <a:pt x="10976" y="30787"/>
                  </a:cubicBezTo>
                  <a:lnTo>
                    <a:pt x="10980" y="30787"/>
                  </a:lnTo>
                  <a:lnTo>
                    <a:pt x="11004" y="30794"/>
                  </a:lnTo>
                  <a:lnTo>
                    <a:pt x="11008" y="30794"/>
                  </a:lnTo>
                  <a:lnTo>
                    <a:pt x="11029" y="30804"/>
                  </a:lnTo>
                  <a:cubicBezTo>
                    <a:pt x="11043" y="30808"/>
                    <a:pt x="11057" y="30818"/>
                    <a:pt x="11071" y="30822"/>
                  </a:cubicBezTo>
                  <a:lnTo>
                    <a:pt x="11081" y="30825"/>
                  </a:lnTo>
                  <a:cubicBezTo>
                    <a:pt x="11081" y="30822"/>
                    <a:pt x="11085" y="30818"/>
                    <a:pt x="11085" y="30818"/>
                  </a:cubicBezTo>
                  <a:cubicBezTo>
                    <a:pt x="11116" y="30738"/>
                    <a:pt x="11193" y="30713"/>
                    <a:pt x="11263" y="30692"/>
                  </a:cubicBezTo>
                  <a:lnTo>
                    <a:pt x="11291" y="30682"/>
                  </a:lnTo>
                  <a:lnTo>
                    <a:pt x="11302" y="30678"/>
                  </a:lnTo>
                  <a:lnTo>
                    <a:pt x="11319" y="30671"/>
                  </a:lnTo>
                  <a:lnTo>
                    <a:pt x="11330" y="30668"/>
                  </a:lnTo>
                  <a:lnTo>
                    <a:pt x="11347" y="30661"/>
                  </a:lnTo>
                  <a:lnTo>
                    <a:pt x="11354" y="30654"/>
                  </a:lnTo>
                  <a:lnTo>
                    <a:pt x="11368" y="30647"/>
                  </a:lnTo>
                  <a:lnTo>
                    <a:pt x="11375" y="30643"/>
                  </a:lnTo>
                  <a:lnTo>
                    <a:pt x="11389" y="30633"/>
                  </a:lnTo>
                  <a:lnTo>
                    <a:pt x="11396" y="30629"/>
                  </a:lnTo>
                  <a:cubicBezTo>
                    <a:pt x="11403" y="30622"/>
                    <a:pt x="11407" y="30619"/>
                    <a:pt x="11410" y="30612"/>
                  </a:cubicBezTo>
                  <a:lnTo>
                    <a:pt x="11414" y="30608"/>
                  </a:lnTo>
                  <a:cubicBezTo>
                    <a:pt x="11417" y="30601"/>
                    <a:pt x="11421" y="30598"/>
                    <a:pt x="11424" y="30594"/>
                  </a:cubicBezTo>
                  <a:cubicBezTo>
                    <a:pt x="11025" y="30104"/>
                    <a:pt x="10797" y="29786"/>
                    <a:pt x="10804" y="29625"/>
                  </a:cubicBezTo>
                  <a:cubicBezTo>
                    <a:pt x="10808" y="29569"/>
                    <a:pt x="10815" y="29520"/>
                    <a:pt x="10822" y="29471"/>
                  </a:cubicBezTo>
                  <a:cubicBezTo>
                    <a:pt x="10850" y="29275"/>
                    <a:pt x="10867" y="29148"/>
                    <a:pt x="10619" y="28935"/>
                  </a:cubicBezTo>
                  <a:cubicBezTo>
                    <a:pt x="10517" y="28847"/>
                    <a:pt x="10465" y="28760"/>
                    <a:pt x="10461" y="28665"/>
                  </a:cubicBezTo>
                  <a:cubicBezTo>
                    <a:pt x="10451" y="28511"/>
                    <a:pt x="10580" y="28382"/>
                    <a:pt x="10713" y="28242"/>
                  </a:cubicBezTo>
                  <a:cubicBezTo>
                    <a:pt x="10773" y="28182"/>
                    <a:pt x="10832" y="28119"/>
                    <a:pt x="10885" y="28053"/>
                  </a:cubicBezTo>
                  <a:cubicBezTo>
                    <a:pt x="11032" y="27864"/>
                    <a:pt x="11277" y="27748"/>
                    <a:pt x="11512" y="27636"/>
                  </a:cubicBezTo>
                  <a:cubicBezTo>
                    <a:pt x="11606" y="27591"/>
                    <a:pt x="11701" y="27549"/>
                    <a:pt x="11785" y="27500"/>
                  </a:cubicBezTo>
                  <a:cubicBezTo>
                    <a:pt x="11757" y="27486"/>
                    <a:pt x="11729" y="27468"/>
                    <a:pt x="11701" y="27458"/>
                  </a:cubicBezTo>
                  <a:cubicBezTo>
                    <a:pt x="11680" y="27447"/>
                    <a:pt x="11659" y="27437"/>
                    <a:pt x="11641" y="27426"/>
                  </a:cubicBezTo>
                  <a:cubicBezTo>
                    <a:pt x="11505" y="27360"/>
                    <a:pt x="11442" y="27293"/>
                    <a:pt x="11449" y="27220"/>
                  </a:cubicBezTo>
                  <a:cubicBezTo>
                    <a:pt x="11449" y="27213"/>
                    <a:pt x="11449" y="27206"/>
                    <a:pt x="11452" y="27199"/>
                  </a:cubicBezTo>
                  <a:cubicBezTo>
                    <a:pt x="11466" y="27149"/>
                    <a:pt x="11512" y="27111"/>
                    <a:pt x="11589" y="27090"/>
                  </a:cubicBezTo>
                  <a:cubicBezTo>
                    <a:pt x="11606" y="27086"/>
                    <a:pt x="11620" y="27079"/>
                    <a:pt x="11634" y="27072"/>
                  </a:cubicBezTo>
                  <a:cubicBezTo>
                    <a:pt x="11634" y="27069"/>
                    <a:pt x="11638" y="27069"/>
                    <a:pt x="11638" y="27069"/>
                  </a:cubicBezTo>
                  <a:cubicBezTo>
                    <a:pt x="11641" y="27037"/>
                    <a:pt x="11536" y="26915"/>
                    <a:pt x="11484" y="26859"/>
                  </a:cubicBezTo>
                  <a:cubicBezTo>
                    <a:pt x="11424" y="26789"/>
                    <a:pt x="11372" y="26715"/>
                    <a:pt x="11323" y="26638"/>
                  </a:cubicBezTo>
                  <a:lnTo>
                    <a:pt x="11305" y="26614"/>
                  </a:lnTo>
                  <a:cubicBezTo>
                    <a:pt x="11263" y="26554"/>
                    <a:pt x="11218" y="26491"/>
                    <a:pt x="11193" y="26491"/>
                  </a:cubicBezTo>
                  <a:cubicBezTo>
                    <a:pt x="11172" y="26491"/>
                    <a:pt x="11144" y="26491"/>
                    <a:pt x="11116" y="26488"/>
                  </a:cubicBezTo>
                  <a:cubicBezTo>
                    <a:pt x="11087" y="26485"/>
                    <a:pt x="11059" y="26483"/>
                    <a:pt x="11030" y="26483"/>
                  </a:cubicBezTo>
                  <a:cubicBezTo>
                    <a:pt x="10961" y="26483"/>
                    <a:pt x="10892" y="26493"/>
                    <a:pt x="10825" y="26512"/>
                  </a:cubicBezTo>
                  <a:cubicBezTo>
                    <a:pt x="10807" y="26520"/>
                    <a:pt x="10787" y="26524"/>
                    <a:pt x="10767" y="26524"/>
                  </a:cubicBezTo>
                  <a:cubicBezTo>
                    <a:pt x="10735" y="26524"/>
                    <a:pt x="10704" y="26514"/>
                    <a:pt x="10678" y="26495"/>
                  </a:cubicBezTo>
                  <a:cubicBezTo>
                    <a:pt x="10605" y="26432"/>
                    <a:pt x="10622" y="26302"/>
                    <a:pt x="10643" y="26148"/>
                  </a:cubicBezTo>
                  <a:cubicBezTo>
                    <a:pt x="10650" y="26110"/>
                    <a:pt x="10619" y="26089"/>
                    <a:pt x="10500" y="26057"/>
                  </a:cubicBezTo>
                  <a:cubicBezTo>
                    <a:pt x="10433" y="26040"/>
                    <a:pt x="10370" y="26022"/>
                    <a:pt x="10339" y="25977"/>
                  </a:cubicBezTo>
                  <a:cubicBezTo>
                    <a:pt x="10311" y="25938"/>
                    <a:pt x="10311" y="25882"/>
                    <a:pt x="10328" y="25809"/>
                  </a:cubicBezTo>
                  <a:cubicBezTo>
                    <a:pt x="10353" y="25721"/>
                    <a:pt x="10423" y="25574"/>
                    <a:pt x="10486" y="25543"/>
                  </a:cubicBezTo>
                  <a:cubicBezTo>
                    <a:pt x="10591" y="25490"/>
                    <a:pt x="10626" y="25455"/>
                    <a:pt x="10636" y="25441"/>
                  </a:cubicBezTo>
                  <a:cubicBezTo>
                    <a:pt x="10626" y="25434"/>
                    <a:pt x="10612" y="25424"/>
                    <a:pt x="10601" y="25417"/>
                  </a:cubicBezTo>
                  <a:cubicBezTo>
                    <a:pt x="10549" y="25389"/>
                    <a:pt x="10440" y="25326"/>
                    <a:pt x="10451" y="25217"/>
                  </a:cubicBezTo>
                  <a:cubicBezTo>
                    <a:pt x="10454" y="25186"/>
                    <a:pt x="10465" y="25158"/>
                    <a:pt x="10482" y="25130"/>
                  </a:cubicBezTo>
                  <a:cubicBezTo>
                    <a:pt x="10524" y="25059"/>
                    <a:pt x="10587" y="25000"/>
                    <a:pt x="10661" y="24954"/>
                  </a:cubicBezTo>
                  <a:cubicBezTo>
                    <a:pt x="10731" y="24905"/>
                    <a:pt x="10762" y="24884"/>
                    <a:pt x="10762" y="24825"/>
                  </a:cubicBezTo>
                  <a:cubicBezTo>
                    <a:pt x="10762" y="24797"/>
                    <a:pt x="10766" y="24765"/>
                    <a:pt x="10773" y="24737"/>
                  </a:cubicBezTo>
                  <a:cubicBezTo>
                    <a:pt x="10794" y="24657"/>
                    <a:pt x="10843" y="24587"/>
                    <a:pt x="10917" y="24545"/>
                  </a:cubicBezTo>
                  <a:cubicBezTo>
                    <a:pt x="10924" y="24541"/>
                    <a:pt x="10931" y="24541"/>
                    <a:pt x="10938" y="24538"/>
                  </a:cubicBezTo>
                  <a:cubicBezTo>
                    <a:pt x="10966" y="24527"/>
                    <a:pt x="10995" y="24522"/>
                    <a:pt x="11024" y="24522"/>
                  </a:cubicBezTo>
                  <a:cubicBezTo>
                    <a:pt x="11081" y="24522"/>
                    <a:pt x="11136" y="24542"/>
                    <a:pt x="11183" y="24576"/>
                  </a:cubicBezTo>
                  <a:cubicBezTo>
                    <a:pt x="11200" y="24590"/>
                    <a:pt x="11218" y="24604"/>
                    <a:pt x="11235" y="24622"/>
                  </a:cubicBezTo>
                  <a:cubicBezTo>
                    <a:pt x="11281" y="24671"/>
                    <a:pt x="11323" y="24723"/>
                    <a:pt x="11361" y="24779"/>
                  </a:cubicBezTo>
                  <a:cubicBezTo>
                    <a:pt x="11424" y="24874"/>
                    <a:pt x="11466" y="24930"/>
                    <a:pt x="11512" y="24940"/>
                  </a:cubicBezTo>
                  <a:cubicBezTo>
                    <a:pt x="11515" y="24941"/>
                    <a:pt x="11519" y="24942"/>
                    <a:pt x="11524" y="24942"/>
                  </a:cubicBezTo>
                  <a:cubicBezTo>
                    <a:pt x="11535" y="24942"/>
                    <a:pt x="11547" y="24939"/>
                    <a:pt x="11557" y="24933"/>
                  </a:cubicBezTo>
                  <a:cubicBezTo>
                    <a:pt x="11582" y="24930"/>
                    <a:pt x="11606" y="24912"/>
                    <a:pt x="11620" y="24891"/>
                  </a:cubicBezTo>
                  <a:cubicBezTo>
                    <a:pt x="11634" y="24856"/>
                    <a:pt x="11610" y="24797"/>
                    <a:pt x="11592" y="24748"/>
                  </a:cubicBezTo>
                  <a:cubicBezTo>
                    <a:pt x="11582" y="24723"/>
                    <a:pt x="11571" y="24699"/>
                    <a:pt x="11568" y="24674"/>
                  </a:cubicBezTo>
                  <a:lnTo>
                    <a:pt x="11564" y="24660"/>
                  </a:lnTo>
                  <a:cubicBezTo>
                    <a:pt x="11547" y="24590"/>
                    <a:pt x="11522" y="24499"/>
                    <a:pt x="11571" y="24419"/>
                  </a:cubicBezTo>
                  <a:cubicBezTo>
                    <a:pt x="11617" y="24356"/>
                    <a:pt x="11687" y="24314"/>
                    <a:pt x="11760" y="24303"/>
                  </a:cubicBezTo>
                  <a:cubicBezTo>
                    <a:pt x="11813" y="24293"/>
                    <a:pt x="11858" y="24258"/>
                    <a:pt x="11872" y="24205"/>
                  </a:cubicBezTo>
                  <a:lnTo>
                    <a:pt x="11883" y="24184"/>
                  </a:lnTo>
                  <a:cubicBezTo>
                    <a:pt x="11904" y="24125"/>
                    <a:pt x="11942" y="24034"/>
                    <a:pt x="12068" y="24034"/>
                  </a:cubicBezTo>
                  <a:cubicBezTo>
                    <a:pt x="12180" y="24034"/>
                    <a:pt x="12401" y="23901"/>
                    <a:pt x="12516" y="23831"/>
                  </a:cubicBezTo>
                  <a:cubicBezTo>
                    <a:pt x="12562" y="23806"/>
                    <a:pt x="12593" y="23785"/>
                    <a:pt x="12618" y="23775"/>
                  </a:cubicBezTo>
                  <a:lnTo>
                    <a:pt x="12649" y="23761"/>
                  </a:lnTo>
                  <a:cubicBezTo>
                    <a:pt x="12740" y="23708"/>
                    <a:pt x="12842" y="23666"/>
                    <a:pt x="12947" y="23642"/>
                  </a:cubicBezTo>
                  <a:cubicBezTo>
                    <a:pt x="12965" y="23637"/>
                    <a:pt x="12983" y="23634"/>
                    <a:pt x="13001" y="23634"/>
                  </a:cubicBezTo>
                  <a:cubicBezTo>
                    <a:pt x="13032" y="23634"/>
                    <a:pt x="13062" y="23641"/>
                    <a:pt x="13091" y="23652"/>
                  </a:cubicBezTo>
                  <a:cubicBezTo>
                    <a:pt x="13112" y="23663"/>
                    <a:pt x="13129" y="23673"/>
                    <a:pt x="13150" y="23687"/>
                  </a:cubicBezTo>
                  <a:cubicBezTo>
                    <a:pt x="13178" y="23705"/>
                    <a:pt x="13206" y="23719"/>
                    <a:pt x="13238" y="23729"/>
                  </a:cubicBezTo>
                  <a:cubicBezTo>
                    <a:pt x="13241" y="23731"/>
                    <a:pt x="13245" y="23732"/>
                    <a:pt x="13248" y="23732"/>
                  </a:cubicBezTo>
                  <a:cubicBezTo>
                    <a:pt x="13252" y="23732"/>
                    <a:pt x="13255" y="23731"/>
                    <a:pt x="13259" y="23729"/>
                  </a:cubicBezTo>
                  <a:cubicBezTo>
                    <a:pt x="13269" y="23726"/>
                    <a:pt x="13283" y="23708"/>
                    <a:pt x="13294" y="23684"/>
                  </a:cubicBezTo>
                  <a:cubicBezTo>
                    <a:pt x="13332" y="23594"/>
                    <a:pt x="13420" y="23542"/>
                    <a:pt x="13532" y="23542"/>
                  </a:cubicBezTo>
                  <a:cubicBezTo>
                    <a:pt x="13542" y="23542"/>
                    <a:pt x="13553" y="23543"/>
                    <a:pt x="13563" y="23544"/>
                  </a:cubicBezTo>
                  <a:cubicBezTo>
                    <a:pt x="13588" y="23547"/>
                    <a:pt x="13612" y="23551"/>
                    <a:pt x="13637" y="23558"/>
                  </a:cubicBezTo>
                  <a:cubicBezTo>
                    <a:pt x="13714" y="23579"/>
                    <a:pt x="13784" y="23624"/>
                    <a:pt x="13801" y="23687"/>
                  </a:cubicBezTo>
                  <a:cubicBezTo>
                    <a:pt x="13833" y="23708"/>
                    <a:pt x="13962" y="23733"/>
                    <a:pt x="14050" y="23747"/>
                  </a:cubicBezTo>
                  <a:cubicBezTo>
                    <a:pt x="14148" y="23761"/>
                    <a:pt x="14246" y="23785"/>
                    <a:pt x="14337" y="23813"/>
                  </a:cubicBezTo>
                  <a:cubicBezTo>
                    <a:pt x="14361" y="23824"/>
                    <a:pt x="14386" y="23834"/>
                    <a:pt x="14407" y="23848"/>
                  </a:cubicBezTo>
                  <a:lnTo>
                    <a:pt x="14466" y="23887"/>
                  </a:lnTo>
                  <a:cubicBezTo>
                    <a:pt x="14760" y="24079"/>
                    <a:pt x="14900" y="24188"/>
                    <a:pt x="14900" y="24293"/>
                  </a:cubicBezTo>
                  <a:cubicBezTo>
                    <a:pt x="14900" y="24307"/>
                    <a:pt x="14904" y="24324"/>
                    <a:pt x="14914" y="24335"/>
                  </a:cubicBezTo>
                  <a:cubicBezTo>
                    <a:pt x="14914" y="24282"/>
                    <a:pt x="14939" y="24233"/>
                    <a:pt x="14984" y="24205"/>
                  </a:cubicBezTo>
                  <a:cubicBezTo>
                    <a:pt x="15005" y="24194"/>
                    <a:pt x="15027" y="24188"/>
                    <a:pt x="15051" y="24188"/>
                  </a:cubicBezTo>
                  <a:cubicBezTo>
                    <a:pt x="15121" y="24188"/>
                    <a:pt x="15208" y="24234"/>
                    <a:pt x="15328" y="24307"/>
                  </a:cubicBezTo>
                  <a:cubicBezTo>
                    <a:pt x="15394" y="24348"/>
                    <a:pt x="15469" y="24369"/>
                    <a:pt x="15543" y="24369"/>
                  </a:cubicBezTo>
                  <a:cubicBezTo>
                    <a:pt x="15581" y="24369"/>
                    <a:pt x="15620" y="24363"/>
                    <a:pt x="15657" y="24352"/>
                  </a:cubicBezTo>
                  <a:cubicBezTo>
                    <a:pt x="15692" y="24345"/>
                    <a:pt x="15727" y="24324"/>
                    <a:pt x="15744" y="24293"/>
                  </a:cubicBezTo>
                  <a:cubicBezTo>
                    <a:pt x="15786" y="24188"/>
                    <a:pt x="15947" y="24104"/>
                    <a:pt x="16080" y="24069"/>
                  </a:cubicBezTo>
                  <a:cubicBezTo>
                    <a:pt x="16118" y="24058"/>
                    <a:pt x="16170" y="24048"/>
                    <a:pt x="16224" y="24048"/>
                  </a:cubicBezTo>
                  <a:cubicBezTo>
                    <a:pt x="16279" y="24048"/>
                    <a:pt x="16337" y="24059"/>
                    <a:pt x="16381" y="24093"/>
                  </a:cubicBezTo>
                  <a:lnTo>
                    <a:pt x="16416" y="24125"/>
                  </a:lnTo>
                  <a:cubicBezTo>
                    <a:pt x="16465" y="24165"/>
                    <a:pt x="16491" y="24187"/>
                    <a:pt x="16518" y="24187"/>
                  </a:cubicBezTo>
                  <a:cubicBezTo>
                    <a:pt x="16542" y="24187"/>
                    <a:pt x="16567" y="24167"/>
                    <a:pt x="16609" y="24125"/>
                  </a:cubicBezTo>
                  <a:cubicBezTo>
                    <a:pt x="16693" y="24050"/>
                    <a:pt x="16802" y="24008"/>
                    <a:pt x="16915" y="24008"/>
                  </a:cubicBezTo>
                  <a:cubicBezTo>
                    <a:pt x="16924" y="24008"/>
                    <a:pt x="16933" y="24009"/>
                    <a:pt x="16941" y="24009"/>
                  </a:cubicBezTo>
                  <a:cubicBezTo>
                    <a:pt x="16962" y="24009"/>
                    <a:pt x="16983" y="24013"/>
                    <a:pt x="17004" y="24013"/>
                  </a:cubicBezTo>
                  <a:cubicBezTo>
                    <a:pt x="17022" y="24013"/>
                    <a:pt x="17036" y="24020"/>
                    <a:pt x="17050" y="24023"/>
                  </a:cubicBezTo>
                  <a:cubicBezTo>
                    <a:pt x="17155" y="24048"/>
                    <a:pt x="17225" y="24100"/>
                    <a:pt x="17250" y="24174"/>
                  </a:cubicBezTo>
                  <a:cubicBezTo>
                    <a:pt x="17274" y="24233"/>
                    <a:pt x="17323" y="24275"/>
                    <a:pt x="17386" y="24282"/>
                  </a:cubicBezTo>
                  <a:cubicBezTo>
                    <a:pt x="17432" y="24294"/>
                    <a:pt x="17476" y="24301"/>
                    <a:pt x="17522" y="24301"/>
                  </a:cubicBezTo>
                  <a:cubicBezTo>
                    <a:pt x="17531" y="24301"/>
                    <a:pt x="17541" y="24300"/>
                    <a:pt x="17551" y="24300"/>
                  </a:cubicBezTo>
                  <a:cubicBezTo>
                    <a:pt x="17659" y="24300"/>
                    <a:pt x="17719" y="24380"/>
                    <a:pt x="17757" y="24433"/>
                  </a:cubicBezTo>
                  <a:cubicBezTo>
                    <a:pt x="17768" y="24447"/>
                    <a:pt x="17782" y="24461"/>
                    <a:pt x="17792" y="24475"/>
                  </a:cubicBezTo>
                  <a:cubicBezTo>
                    <a:pt x="17813" y="24447"/>
                    <a:pt x="17827" y="24412"/>
                    <a:pt x="17838" y="24377"/>
                  </a:cubicBezTo>
                  <a:cubicBezTo>
                    <a:pt x="17857" y="24310"/>
                    <a:pt x="17893" y="24202"/>
                    <a:pt x="17995" y="24202"/>
                  </a:cubicBezTo>
                  <a:cubicBezTo>
                    <a:pt x="18005" y="24202"/>
                    <a:pt x="18016" y="24203"/>
                    <a:pt x="18027" y="24205"/>
                  </a:cubicBezTo>
                  <a:cubicBezTo>
                    <a:pt x="18083" y="24223"/>
                    <a:pt x="18139" y="24247"/>
                    <a:pt x="18188" y="24286"/>
                  </a:cubicBezTo>
                  <a:lnTo>
                    <a:pt x="18216" y="24300"/>
                  </a:lnTo>
                  <a:cubicBezTo>
                    <a:pt x="18275" y="24345"/>
                    <a:pt x="18349" y="24370"/>
                    <a:pt x="18426" y="24373"/>
                  </a:cubicBezTo>
                  <a:cubicBezTo>
                    <a:pt x="18699" y="24373"/>
                    <a:pt x="18699" y="24279"/>
                    <a:pt x="18699" y="24247"/>
                  </a:cubicBezTo>
                  <a:cubicBezTo>
                    <a:pt x="18699" y="24037"/>
                    <a:pt x="18653" y="23925"/>
                    <a:pt x="18618" y="23925"/>
                  </a:cubicBezTo>
                  <a:cubicBezTo>
                    <a:pt x="18548" y="23918"/>
                    <a:pt x="18478" y="23897"/>
                    <a:pt x="18415" y="23862"/>
                  </a:cubicBezTo>
                  <a:cubicBezTo>
                    <a:pt x="18359" y="23827"/>
                    <a:pt x="18296" y="23810"/>
                    <a:pt x="18230" y="23803"/>
                  </a:cubicBezTo>
                  <a:cubicBezTo>
                    <a:pt x="18188" y="23803"/>
                    <a:pt x="18149" y="23792"/>
                    <a:pt x="18114" y="23771"/>
                  </a:cubicBezTo>
                  <a:cubicBezTo>
                    <a:pt x="18037" y="23726"/>
                    <a:pt x="17981" y="23649"/>
                    <a:pt x="17960" y="23558"/>
                  </a:cubicBezTo>
                  <a:cubicBezTo>
                    <a:pt x="17960" y="23547"/>
                    <a:pt x="17960" y="23533"/>
                    <a:pt x="17960" y="23523"/>
                  </a:cubicBezTo>
                  <a:cubicBezTo>
                    <a:pt x="17964" y="23502"/>
                    <a:pt x="17967" y="23481"/>
                    <a:pt x="17974" y="23463"/>
                  </a:cubicBezTo>
                  <a:cubicBezTo>
                    <a:pt x="17992" y="23425"/>
                    <a:pt x="18027" y="23397"/>
                    <a:pt x="18065" y="23383"/>
                  </a:cubicBezTo>
                  <a:cubicBezTo>
                    <a:pt x="18160" y="23355"/>
                    <a:pt x="18247" y="23309"/>
                    <a:pt x="18328" y="23246"/>
                  </a:cubicBezTo>
                  <a:cubicBezTo>
                    <a:pt x="18342" y="23236"/>
                    <a:pt x="18352" y="23222"/>
                    <a:pt x="18363" y="23204"/>
                  </a:cubicBezTo>
                  <a:cubicBezTo>
                    <a:pt x="18366" y="23197"/>
                    <a:pt x="18370" y="23190"/>
                    <a:pt x="18366" y="23183"/>
                  </a:cubicBezTo>
                  <a:cubicBezTo>
                    <a:pt x="18338" y="23113"/>
                    <a:pt x="18321" y="23040"/>
                    <a:pt x="18317" y="22966"/>
                  </a:cubicBezTo>
                  <a:cubicBezTo>
                    <a:pt x="18314" y="22910"/>
                    <a:pt x="18324" y="22854"/>
                    <a:pt x="18352" y="22805"/>
                  </a:cubicBezTo>
                  <a:cubicBezTo>
                    <a:pt x="18387" y="22745"/>
                    <a:pt x="18447" y="22710"/>
                    <a:pt x="18517" y="22703"/>
                  </a:cubicBezTo>
                  <a:lnTo>
                    <a:pt x="18566" y="22700"/>
                  </a:lnTo>
                  <a:cubicBezTo>
                    <a:pt x="18611" y="22693"/>
                    <a:pt x="18664" y="22689"/>
                    <a:pt x="18716" y="22686"/>
                  </a:cubicBezTo>
                  <a:cubicBezTo>
                    <a:pt x="18769" y="22682"/>
                    <a:pt x="18839" y="22679"/>
                    <a:pt x="18902" y="22672"/>
                  </a:cubicBezTo>
                  <a:lnTo>
                    <a:pt x="18961" y="22665"/>
                  </a:lnTo>
                  <a:lnTo>
                    <a:pt x="18895" y="22644"/>
                  </a:lnTo>
                  <a:cubicBezTo>
                    <a:pt x="18758" y="22598"/>
                    <a:pt x="18618" y="22553"/>
                    <a:pt x="18566" y="22462"/>
                  </a:cubicBezTo>
                  <a:cubicBezTo>
                    <a:pt x="18489" y="22336"/>
                    <a:pt x="18436" y="21996"/>
                    <a:pt x="18559" y="21916"/>
                  </a:cubicBezTo>
                  <a:cubicBezTo>
                    <a:pt x="18599" y="21894"/>
                    <a:pt x="18641" y="21884"/>
                    <a:pt x="18684" y="21884"/>
                  </a:cubicBezTo>
                  <a:cubicBezTo>
                    <a:pt x="18690" y="21884"/>
                    <a:pt x="18696" y="21884"/>
                    <a:pt x="18702" y="21884"/>
                  </a:cubicBezTo>
                  <a:cubicBezTo>
                    <a:pt x="18730" y="21884"/>
                    <a:pt x="18762" y="21888"/>
                    <a:pt x="18797" y="21891"/>
                  </a:cubicBezTo>
                  <a:cubicBezTo>
                    <a:pt x="18827" y="21895"/>
                    <a:pt x="18857" y="21897"/>
                    <a:pt x="18887" y="21897"/>
                  </a:cubicBezTo>
                  <a:cubicBezTo>
                    <a:pt x="18937" y="21897"/>
                    <a:pt x="18987" y="21892"/>
                    <a:pt x="19035" y="21881"/>
                  </a:cubicBezTo>
                  <a:cubicBezTo>
                    <a:pt x="19084" y="21871"/>
                    <a:pt x="19133" y="21865"/>
                    <a:pt x="19181" y="21865"/>
                  </a:cubicBezTo>
                  <a:cubicBezTo>
                    <a:pt x="19216" y="21865"/>
                    <a:pt x="19250" y="21868"/>
                    <a:pt x="19284" y="21874"/>
                  </a:cubicBezTo>
                  <a:cubicBezTo>
                    <a:pt x="19331" y="21877"/>
                    <a:pt x="19380" y="21881"/>
                    <a:pt x="19428" y="21881"/>
                  </a:cubicBezTo>
                  <a:cubicBezTo>
                    <a:pt x="19518" y="21881"/>
                    <a:pt x="19606" y="21868"/>
                    <a:pt x="19672" y="21818"/>
                  </a:cubicBezTo>
                  <a:cubicBezTo>
                    <a:pt x="19893" y="21653"/>
                    <a:pt x="20351" y="21636"/>
                    <a:pt x="20537" y="21636"/>
                  </a:cubicBezTo>
                  <a:cubicBezTo>
                    <a:pt x="20649" y="21636"/>
                    <a:pt x="20750" y="21594"/>
                    <a:pt x="20848" y="21548"/>
                  </a:cubicBezTo>
                  <a:cubicBezTo>
                    <a:pt x="20925" y="21510"/>
                    <a:pt x="21002" y="21485"/>
                    <a:pt x="21086" y="21468"/>
                  </a:cubicBezTo>
                  <a:cubicBezTo>
                    <a:pt x="21377" y="21426"/>
                    <a:pt x="21752" y="21366"/>
                    <a:pt x="21846" y="21328"/>
                  </a:cubicBezTo>
                  <a:cubicBezTo>
                    <a:pt x="21923" y="21303"/>
                    <a:pt x="22000" y="21282"/>
                    <a:pt x="22077" y="21268"/>
                  </a:cubicBezTo>
                  <a:cubicBezTo>
                    <a:pt x="22112" y="21261"/>
                    <a:pt x="22161" y="21251"/>
                    <a:pt x="22214" y="21237"/>
                  </a:cubicBezTo>
                  <a:lnTo>
                    <a:pt x="22298" y="21216"/>
                  </a:lnTo>
                  <a:cubicBezTo>
                    <a:pt x="22434" y="21181"/>
                    <a:pt x="22578" y="21139"/>
                    <a:pt x="22609" y="21104"/>
                  </a:cubicBezTo>
                  <a:cubicBezTo>
                    <a:pt x="22623" y="21058"/>
                    <a:pt x="22655" y="21020"/>
                    <a:pt x="22700" y="20999"/>
                  </a:cubicBezTo>
                  <a:lnTo>
                    <a:pt x="22721" y="20985"/>
                  </a:lnTo>
                  <a:cubicBezTo>
                    <a:pt x="22841" y="20925"/>
                    <a:pt x="23056" y="20879"/>
                    <a:pt x="23218" y="20879"/>
                  </a:cubicBezTo>
                  <a:cubicBezTo>
                    <a:pt x="23284" y="20879"/>
                    <a:pt x="23341" y="20887"/>
                    <a:pt x="23380" y="20904"/>
                  </a:cubicBezTo>
                  <a:cubicBezTo>
                    <a:pt x="23487" y="20953"/>
                    <a:pt x="23586" y="20978"/>
                    <a:pt x="23663" y="20978"/>
                  </a:cubicBezTo>
                  <a:cubicBezTo>
                    <a:pt x="23697" y="20978"/>
                    <a:pt x="23726" y="20973"/>
                    <a:pt x="23751" y="20964"/>
                  </a:cubicBezTo>
                  <a:cubicBezTo>
                    <a:pt x="23778" y="20952"/>
                    <a:pt x="23807" y="20947"/>
                    <a:pt x="23838" y="20947"/>
                  </a:cubicBezTo>
                  <a:cubicBezTo>
                    <a:pt x="23930" y="20947"/>
                    <a:pt x="24032" y="20992"/>
                    <a:pt x="24097" y="21048"/>
                  </a:cubicBezTo>
                  <a:cubicBezTo>
                    <a:pt x="24171" y="21111"/>
                    <a:pt x="24206" y="21184"/>
                    <a:pt x="24192" y="21254"/>
                  </a:cubicBezTo>
                  <a:cubicBezTo>
                    <a:pt x="24185" y="21307"/>
                    <a:pt x="24213" y="21373"/>
                    <a:pt x="24241" y="21436"/>
                  </a:cubicBezTo>
                  <a:cubicBezTo>
                    <a:pt x="24276" y="21499"/>
                    <a:pt x="24293" y="21566"/>
                    <a:pt x="24290" y="21639"/>
                  </a:cubicBezTo>
                  <a:cubicBezTo>
                    <a:pt x="24283" y="21688"/>
                    <a:pt x="24262" y="21737"/>
                    <a:pt x="24230" y="21776"/>
                  </a:cubicBezTo>
                  <a:cubicBezTo>
                    <a:pt x="24220" y="21786"/>
                    <a:pt x="24213" y="21797"/>
                    <a:pt x="24209" y="21811"/>
                  </a:cubicBezTo>
                  <a:lnTo>
                    <a:pt x="24209" y="21814"/>
                  </a:lnTo>
                  <a:lnTo>
                    <a:pt x="24216" y="21818"/>
                  </a:lnTo>
                  <a:cubicBezTo>
                    <a:pt x="24237" y="21829"/>
                    <a:pt x="24259" y="21836"/>
                    <a:pt x="24284" y="21836"/>
                  </a:cubicBezTo>
                  <a:cubicBezTo>
                    <a:pt x="24290" y="21836"/>
                    <a:pt x="24295" y="21836"/>
                    <a:pt x="24300" y="21835"/>
                  </a:cubicBezTo>
                  <a:cubicBezTo>
                    <a:pt x="24416" y="21835"/>
                    <a:pt x="24563" y="21786"/>
                    <a:pt x="24615" y="21734"/>
                  </a:cubicBezTo>
                  <a:cubicBezTo>
                    <a:pt x="24643" y="21696"/>
                    <a:pt x="24687" y="21674"/>
                    <a:pt x="24733" y="21674"/>
                  </a:cubicBezTo>
                  <a:cubicBezTo>
                    <a:pt x="24751" y="21674"/>
                    <a:pt x="24769" y="21678"/>
                    <a:pt x="24787" y="21685"/>
                  </a:cubicBezTo>
                  <a:cubicBezTo>
                    <a:pt x="24874" y="21727"/>
                    <a:pt x="24930" y="21814"/>
                    <a:pt x="24934" y="21909"/>
                  </a:cubicBezTo>
                  <a:cubicBezTo>
                    <a:pt x="24937" y="21916"/>
                    <a:pt x="24941" y="21923"/>
                    <a:pt x="24944" y="21926"/>
                  </a:cubicBezTo>
                  <a:cubicBezTo>
                    <a:pt x="24948" y="21930"/>
                    <a:pt x="24955" y="21933"/>
                    <a:pt x="24962" y="21937"/>
                  </a:cubicBezTo>
                  <a:cubicBezTo>
                    <a:pt x="24962" y="21891"/>
                    <a:pt x="24993" y="21849"/>
                    <a:pt x="25035" y="21832"/>
                  </a:cubicBezTo>
                  <a:cubicBezTo>
                    <a:pt x="25049" y="21828"/>
                    <a:pt x="25060" y="21828"/>
                    <a:pt x="25074" y="21825"/>
                  </a:cubicBezTo>
                  <a:lnTo>
                    <a:pt x="25091" y="21825"/>
                  </a:lnTo>
                  <a:cubicBezTo>
                    <a:pt x="25105" y="21825"/>
                    <a:pt x="25119" y="21828"/>
                    <a:pt x="25133" y="21828"/>
                  </a:cubicBezTo>
                  <a:cubicBezTo>
                    <a:pt x="25207" y="21846"/>
                    <a:pt x="25277" y="21884"/>
                    <a:pt x="25329" y="21937"/>
                  </a:cubicBezTo>
                  <a:lnTo>
                    <a:pt x="25336" y="21937"/>
                  </a:lnTo>
                  <a:cubicBezTo>
                    <a:pt x="25364" y="21933"/>
                    <a:pt x="25389" y="21930"/>
                    <a:pt x="25417" y="21923"/>
                  </a:cubicBezTo>
                  <a:cubicBezTo>
                    <a:pt x="25452" y="21913"/>
                    <a:pt x="25488" y="21905"/>
                    <a:pt x="25520" y="21905"/>
                  </a:cubicBezTo>
                  <a:cubicBezTo>
                    <a:pt x="25549" y="21905"/>
                    <a:pt x="25576" y="21912"/>
                    <a:pt x="25599" y="21930"/>
                  </a:cubicBezTo>
                  <a:cubicBezTo>
                    <a:pt x="25624" y="21951"/>
                    <a:pt x="25638" y="21982"/>
                    <a:pt x="25638" y="22017"/>
                  </a:cubicBezTo>
                  <a:cubicBezTo>
                    <a:pt x="25638" y="22098"/>
                    <a:pt x="25568" y="22154"/>
                    <a:pt x="25498" y="22210"/>
                  </a:cubicBezTo>
                  <a:cubicBezTo>
                    <a:pt x="25473" y="22227"/>
                    <a:pt x="25452" y="22248"/>
                    <a:pt x="25427" y="22269"/>
                  </a:cubicBezTo>
                  <a:cubicBezTo>
                    <a:pt x="25417" y="22276"/>
                    <a:pt x="25410" y="22287"/>
                    <a:pt x="25406" y="22301"/>
                  </a:cubicBezTo>
                  <a:cubicBezTo>
                    <a:pt x="25410" y="22304"/>
                    <a:pt x="25410" y="22308"/>
                    <a:pt x="25413" y="22311"/>
                  </a:cubicBezTo>
                  <a:lnTo>
                    <a:pt x="25420" y="22318"/>
                  </a:lnTo>
                  <a:cubicBezTo>
                    <a:pt x="25434" y="22330"/>
                    <a:pt x="25443" y="22338"/>
                    <a:pt x="25454" y="22338"/>
                  </a:cubicBezTo>
                  <a:cubicBezTo>
                    <a:pt x="25471" y="22338"/>
                    <a:pt x="25493" y="22323"/>
                    <a:pt x="25540" y="22287"/>
                  </a:cubicBezTo>
                  <a:cubicBezTo>
                    <a:pt x="25589" y="22248"/>
                    <a:pt x="25654" y="22197"/>
                    <a:pt x="25737" y="22197"/>
                  </a:cubicBezTo>
                  <a:cubicBezTo>
                    <a:pt x="25759" y="22197"/>
                    <a:pt x="25784" y="22201"/>
                    <a:pt x="25809" y="22210"/>
                  </a:cubicBezTo>
                  <a:cubicBezTo>
                    <a:pt x="25825" y="22213"/>
                    <a:pt x="25840" y="22215"/>
                    <a:pt x="25854" y="22215"/>
                  </a:cubicBezTo>
                  <a:cubicBezTo>
                    <a:pt x="25869" y="22215"/>
                    <a:pt x="25883" y="22213"/>
                    <a:pt x="25897" y="22210"/>
                  </a:cubicBezTo>
                  <a:lnTo>
                    <a:pt x="25904" y="22210"/>
                  </a:lnTo>
                  <a:lnTo>
                    <a:pt x="25918" y="22203"/>
                  </a:lnTo>
                  <a:cubicBezTo>
                    <a:pt x="25960" y="22189"/>
                    <a:pt x="26002" y="22168"/>
                    <a:pt x="26037" y="22147"/>
                  </a:cubicBezTo>
                  <a:cubicBezTo>
                    <a:pt x="26068" y="22129"/>
                    <a:pt x="26096" y="22108"/>
                    <a:pt x="26124" y="22091"/>
                  </a:cubicBezTo>
                  <a:cubicBezTo>
                    <a:pt x="26201" y="22038"/>
                    <a:pt x="26282" y="21996"/>
                    <a:pt x="26369" y="21968"/>
                  </a:cubicBezTo>
                  <a:cubicBezTo>
                    <a:pt x="26478" y="21944"/>
                    <a:pt x="26597" y="21863"/>
                    <a:pt x="26705" y="21790"/>
                  </a:cubicBezTo>
                  <a:cubicBezTo>
                    <a:pt x="26754" y="21755"/>
                    <a:pt x="26803" y="21723"/>
                    <a:pt x="26849" y="21695"/>
                  </a:cubicBezTo>
                  <a:cubicBezTo>
                    <a:pt x="26916" y="21655"/>
                    <a:pt x="27018" y="21633"/>
                    <a:pt x="27111" y="21633"/>
                  </a:cubicBezTo>
                  <a:cubicBezTo>
                    <a:pt x="27198" y="21633"/>
                    <a:pt x="27277" y="21653"/>
                    <a:pt x="27311" y="21695"/>
                  </a:cubicBezTo>
                  <a:cubicBezTo>
                    <a:pt x="27342" y="21741"/>
                    <a:pt x="27335" y="21800"/>
                    <a:pt x="27293" y="21832"/>
                  </a:cubicBezTo>
                  <a:cubicBezTo>
                    <a:pt x="27258" y="21867"/>
                    <a:pt x="27206" y="21930"/>
                    <a:pt x="27220" y="21986"/>
                  </a:cubicBezTo>
                  <a:cubicBezTo>
                    <a:pt x="27234" y="22042"/>
                    <a:pt x="27307" y="22094"/>
                    <a:pt x="27426" y="22136"/>
                  </a:cubicBezTo>
                  <a:cubicBezTo>
                    <a:pt x="27549" y="22192"/>
                    <a:pt x="27658" y="22269"/>
                    <a:pt x="27749" y="22367"/>
                  </a:cubicBezTo>
                  <a:cubicBezTo>
                    <a:pt x="27983" y="22602"/>
                    <a:pt x="28207" y="22952"/>
                    <a:pt x="28375" y="23215"/>
                  </a:cubicBezTo>
                  <a:cubicBezTo>
                    <a:pt x="28407" y="23264"/>
                    <a:pt x="28438" y="23309"/>
                    <a:pt x="28463" y="23351"/>
                  </a:cubicBezTo>
                  <a:cubicBezTo>
                    <a:pt x="28568" y="23523"/>
                    <a:pt x="28659" y="23698"/>
                    <a:pt x="28743" y="23876"/>
                  </a:cubicBezTo>
                  <a:cubicBezTo>
                    <a:pt x="28820" y="24044"/>
                    <a:pt x="28932" y="24272"/>
                    <a:pt x="28981" y="24303"/>
                  </a:cubicBezTo>
                  <a:cubicBezTo>
                    <a:pt x="29016" y="24272"/>
                    <a:pt x="29040" y="24230"/>
                    <a:pt x="29058" y="24188"/>
                  </a:cubicBezTo>
                  <a:cubicBezTo>
                    <a:pt x="29110" y="24090"/>
                    <a:pt x="29166" y="23981"/>
                    <a:pt x="29278" y="23957"/>
                  </a:cubicBezTo>
                  <a:cubicBezTo>
                    <a:pt x="29293" y="23953"/>
                    <a:pt x="29306" y="23952"/>
                    <a:pt x="29320" y="23952"/>
                  </a:cubicBezTo>
                  <a:cubicBezTo>
                    <a:pt x="29421" y="23952"/>
                    <a:pt x="29497" y="24040"/>
                    <a:pt x="29565" y="24118"/>
                  </a:cubicBezTo>
                  <a:cubicBezTo>
                    <a:pt x="29618" y="24181"/>
                    <a:pt x="29674" y="24247"/>
                    <a:pt x="29730" y="24258"/>
                  </a:cubicBezTo>
                  <a:cubicBezTo>
                    <a:pt x="29779" y="24268"/>
                    <a:pt x="29828" y="24282"/>
                    <a:pt x="29884" y="24300"/>
                  </a:cubicBezTo>
                  <a:cubicBezTo>
                    <a:pt x="29980" y="24326"/>
                    <a:pt x="30083" y="24355"/>
                    <a:pt x="30162" y="24355"/>
                  </a:cubicBezTo>
                  <a:cubicBezTo>
                    <a:pt x="30186" y="24355"/>
                    <a:pt x="30209" y="24352"/>
                    <a:pt x="30227" y="24345"/>
                  </a:cubicBezTo>
                  <a:cubicBezTo>
                    <a:pt x="30259" y="24335"/>
                    <a:pt x="30301" y="24317"/>
                    <a:pt x="30346" y="24296"/>
                  </a:cubicBezTo>
                  <a:cubicBezTo>
                    <a:pt x="30501" y="24227"/>
                    <a:pt x="30633" y="24172"/>
                    <a:pt x="30732" y="24172"/>
                  </a:cubicBezTo>
                  <a:cubicBezTo>
                    <a:pt x="30768" y="24172"/>
                    <a:pt x="30799" y="24179"/>
                    <a:pt x="30826" y="24195"/>
                  </a:cubicBezTo>
                  <a:cubicBezTo>
                    <a:pt x="30850" y="24205"/>
                    <a:pt x="30875" y="24216"/>
                    <a:pt x="30899" y="24226"/>
                  </a:cubicBezTo>
                  <a:cubicBezTo>
                    <a:pt x="31043" y="24272"/>
                    <a:pt x="31155" y="24377"/>
                    <a:pt x="31207" y="24517"/>
                  </a:cubicBezTo>
                  <a:cubicBezTo>
                    <a:pt x="31295" y="24723"/>
                    <a:pt x="31417" y="24755"/>
                    <a:pt x="31484" y="24755"/>
                  </a:cubicBezTo>
                  <a:cubicBezTo>
                    <a:pt x="31550" y="24755"/>
                    <a:pt x="31669" y="24790"/>
                    <a:pt x="31669" y="25028"/>
                  </a:cubicBezTo>
                  <a:cubicBezTo>
                    <a:pt x="31669" y="25080"/>
                    <a:pt x="31810" y="25189"/>
                    <a:pt x="31876" y="25189"/>
                  </a:cubicBezTo>
                  <a:cubicBezTo>
                    <a:pt x="31981" y="25189"/>
                    <a:pt x="32219" y="25154"/>
                    <a:pt x="32279" y="25116"/>
                  </a:cubicBezTo>
                  <a:cubicBezTo>
                    <a:pt x="32336" y="25084"/>
                    <a:pt x="32393" y="25055"/>
                    <a:pt x="32446" y="25055"/>
                  </a:cubicBezTo>
                  <a:cubicBezTo>
                    <a:pt x="32464" y="25055"/>
                    <a:pt x="32482" y="25058"/>
                    <a:pt x="32499" y="25066"/>
                  </a:cubicBezTo>
                  <a:cubicBezTo>
                    <a:pt x="32534" y="25084"/>
                    <a:pt x="32559" y="25116"/>
                    <a:pt x="32566" y="25154"/>
                  </a:cubicBezTo>
                  <a:lnTo>
                    <a:pt x="32566" y="25158"/>
                  </a:lnTo>
                  <a:cubicBezTo>
                    <a:pt x="32566" y="25161"/>
                    <a:pt x="32569" y="25172"/>
                    <a:pt x="32569" y="25179"/>
                  </a:cubicBezTo>
                  <a:cubicBezTo>
                    <a:pt x="32587" y="25242"/>
                    <a:pt x="32622" y="25301"/>
                    <a:pt x="32667" y="25347"/>
                  </a:cubicBezTo>
                  <a:cubicBezTo>
                    <a:pt x="32692" y="25375"/>
                    <a:pt x="32723" y="25399"/>
                    <a:pt x="32755" y="25413"/>
                  </a:cubicBezTo>
                  <a:lnTo>
                    <a:pt x="32797" y="25413"/>
                  </a:lnTo>
                  <a:cubicBezTo>
                    <a:pt x="32828" y="25413"/>
                    <a:pt x="32860" y="25420"/>
                    <a:pt x="32891" y="25427"/>
                  </a:cubicBezTo>
                  <a:cubicBezTo>
                    <a:pt x="32923" y="25434"/>
                    <a:pt x="32951" y="25441"/>
                    <a:pt x="32979" y="25445"/>
                  </a:cubicBezTo>
                  <a:lnTo>
                    <a:pt x="33010" y="25445"/>
                  </a:lnTo>
                  <a:lnTo>
                    <a:pt x="33010" y="25438"/>
                  </a:lnTo>
                  <a:lnTo>
                    <a:pt x="33010" y="25434"/>
                  </a:lnTo>
                  <a:lnTo>
                    <a:pt x="33014" y="25427"/>
                  </a:lnTo>
                  <a:lnTo>
                    <a:pt x="33017" y="25420"/>
                  </a:lnTo>
                  <a:lnTo>
                    <a:pt x="33021" y="25417"/>
                  </a:lnTo>
                  <a:lnTo>
                    <a:pt x="33024" y="25410"/>
                  </a:lnTo>
                  <a:lnTo>
                    <a:pt x="33031" y="25403"/>
                  </a:lnTo>
                  <a:lnTo>
                    <a:pt x="33035" y="25399"/>
                  </a:lnTo>
                  <a:lnTo>
                    <a:pt x="33042" y="25392"/>
                  </a:lnTo>
                  <a:lnTo>
                    <a:pt x="33049" y="25385"/>
                  </a:lnTo>
                  <a:lnTo>
                    <a:pt x="33052" y="25382"/>
                  </a:lnTo>
                  <a:lnTo>
                    <a:pt x="33063" y="25375"/>
                  </a:lnTo>
                  <a:lnTo>
                    <a:pt x="33070" y="25371"/>
                  </a:lnTo>
                  <a:lnTo>
                    <a:pt x="33084" y="25364"/>
                  </a:lnTo>
                  <a:lnTo>
                    <a:pt x="33087" y="25361"/>
                  </a:lnTo>
                  <a:lnTo>
                    <a:pt x="33105" y="25350"/>
                  </a:lnTo>
                  <a:lnTo>
                    <a:pt x="33108" y="25347"/>
                  </a:lnTo>
                  <a:lnTo>
                    <a:pt x="33129" y="25340"/>
                  </a:lnTo>
                  <a:lnTo>
                    <a:pt x="33133" y="25340"/>
                  </a:lnTo>
                  <a:lnTo>
                    <a:pt x="33157" y="25329"/>
                  </a:lnTo>
                  <a:lnTo>
                    <a:pt x="33161" y="25329"/>
                  </a:lnTo>
                  <a:cubicBezTo>
                    <a:pt x="33248" y="25301"/>
                    <a:pt x="33336" y="25280"/>
                    <a:pt x="33427" y="25266"/>
                  </a:cubicBezTo>
                  <a:cubicBezTo>
                    <a:pt x="33668" y="25224"/>
                    <a:pt x="33847" y="25151"/>
                    <a:pt x="33879" y="25077"/>
                  </a:cubicBezTo>
                  <a:cubicBezTo>
                    <a:pt x="33928" y="24968"/>
                    <a:pt x="34050" y="24926"/>
                    <a:pt x="34159" y="24888"/>
                  </a:cubicBezTo>
                  <a:cubicBezTo>
                    <a:pt x="34222" y="24867"/>
                    <a:pt x="34285" y="24846"/>
                    <a:pt x="34309" y="24818"/>
                  </a:cubicBezTo>
                  <a:cubicBezTo>
                    <a:pt x="34316" y="24811"/>
                    <a:pt x="34323" y="24804"/>
                    <a:pt x="34327" y="24797"/>
                  </a:cubicBezTo>
                  <a:cubicBezTo>
                    <a:pt x="34383" y="24755"/>
                    <a:pt x="34442" y="24716"/>
                    <a:pt x="34505" y="24688"/>
                  </a:cubicBezTo>
                  <a:cubicBezTo>
                    <a:pt x="34565" y="24657"/>
                    <a:pt x="34642" y="24622"/>
                    <a:pt x="34656" y="24590"/>
                  </a:cubicBezTo>
                  <a:cubicBezTo>
                    <a:pt x="34698" y="24510"/>
                    <a:pt x="34803" y="24489"/>
                    <a:pt x="34904" y="24464"/>
                  </a:cubicBezTo>
                  <a:cubicBezTo>
                    <a:pt x="34946" y="24457"/>
                    <a:pt x="34988" y="24447"/>
                    <a:pt x="35030" y="24426"/>
                  </a:cubicBezTo>
                  <a:cubicBezTo>
                    <a:pt x="35055" y="24366"/>
                    <a:pt x="35132" y="24335"/>
                    <a:pt x="35216" y="24321"/>
                  </a:cubicBezTo>
                  <a:cubicBezTo>
                    <a:pt x="35256" y="24314"/>
                    <a:pt x="35296" y="24311"/>
                    <a:pt x="35336" y="24311"/>
                  </a:cubicBezTo>
                  <a:cubicBezTo>
                    <a:pt x="35382" y="24311"/>
                    <a:pt x="35427" y="24315"/>
                    <a:pt x="35471" y="24324"/>
                  </a:cubicBezTo>
                  <a:lnTo>
                    <a:pt x="35492" y="24328"/>
                  </a:lnTo>
                  <a:cubicBezTo>
                    <a:pt x="35621" y="24365"/>
                    <a:pt x="36122" y="24458"/>
                    <a:pt x="36216" y="24458"/>
                  </a:cubicBezTo>
                  <a:cubicBezTo>
                    <a:pt x="36219" y="24458"/>
                    <a:pt x="36222" y="24458"/>
                    <a:pt x="36224" y="24457"/>
                  </a:cubicBezTo>
                  <a:cubicBezTo>
                    <a:pt x="36231" y="24456"/>
                    <a:pt x="36238" y="24456"/>
                    <a:pt x="36244" y="24456"/>
                  </a:cubicBezTo>
                  <a:cubicBezTo>
                    <a:pt x="36327" y="24456"/>
                    <a:pt x="36359" y="24559"/>
                    <a:pt x="36389" y="24650"/>
                  </a:cubicBezTo>
                  <a:cubicBezTo>
                    <a:pt x="36399" y="24692"/>
                    <a:pt x="36413" y="24730"/>
                    <a:pt x="36434" y="24765"/>
                  </a:cubicBezTo>
                  <a:cubicBezTo>
                    <a:pt x="36487" y="24786"/>
                    <a:pt x="36539" y="24811"/>
                    <a:pt x="36585" y="24842"/>
                  </a:cubicBezTo>
                  <a:cubicBezTo>
                    <a:pt x="36651" y="24881"/>
                    <a:pt x="36784" y="24954"/>
                    <a:pt x="36826" y="24954"/>
                  </a:cubicBezTo>
                  <a:cubicBezTo>
                    <a:pt x="36885" y="24906"/>
                    <a:pt x="36994" y="24859"/>
                    <a:pt x="37114" y="24859"/>
                  </a:cubicBezTo>
                  <a:cubicBezTo>
                    <a:pt x="37186" y="24859"/>
                    <a:pt x="37262" y="24876"/>
                    <a:pt x="37334" y="24919"/>
                  </a:cubicBezTo>
                  <a:cubicBezTo>
                    <a:pt x="37358" y="24933"/>
                    <a:pt x="37383" y="24947"/>
                    <a:pt x="37407" y="24965"/>
                  </a:cubicBezTo>
                  <a:cubicBezTo>
                    <a:pt x="37474" y="25003"/>
                    <a:pt x="37558" y="25059"/>
                    <a:pt x="37603" y="25066"/>
                  </a:cubicBezTo>
                  <a:lnTo>
                    <a:pt x="37621" y="25066"/>
                  </a:lnTo>
                  <a:cubicBezTo>
                    <a:pt x="37621" y="25066"/>
                    <a:pt x="37624" y="25066"/>
                    <a:pt x="37631" y="25056"/>
                  </a:cubicBezTo>
                  <a:cubicBezTo>
                    <a:pt x="37673" y="24979"/>
                    <a:pt x="37782" y="24933"/>
                    <a:pt x="37897" y="24895"/>
                  </a:cubicBezTo>
                  <a:lnTo>
                    <a:pt x="37947" y="24877"/>
                  </a:lnTo>
                  <a:cubicBezTo>
                    <a:pt x="37996" y="24863"/>
                    <a:pt x="38045" y="24846"/>
                    <a:pt x="38090" y="24821"/>
                  </a:cubicBezTo>
                  <a:cubicBezTo>
                    <a:pt x="38125" y="24772"/>
                    <a:pt x="38157" y="24622"/>
                    <a:pt x="38115" y="24590"/>
                  </a:cubicBezTo>
                  <a:cubicBezTo>
                    <a:pt x="38020" y="24513"/>
                    <a:pt x="37943" y="24268"/>
                    <a:pt x="37911" y="24146"/>
                  </a:cubicBezTo>
                  <a:cubicBezTo>
                    <a:pt x="37904" y="24128"/>
                    <a:pt x="37901" y="24114"/>
                    <a:pt x="37897" y="24100"/>
                  </a:cubicBezTo>
                  <a:cubicBezTo>
                    <a:pt x="37869" y="23985"/>
                    <a:pt x="37968" y="23918"/>
                    <a:pt x="38038" y="23873"/>
                  </a:cubicBezTo>
                  <a:cubicBezTo>
                    <a:pt x="38076" y="23848"/>
                    <a:pt x="38118" y="23820"/>
                    <a:pt x="38125" y="23792"/>
                  </a:cubicBezTo>
                  <a:cubicBezTo>
                    <a:pt x="38153" y="23691"/>
                    <a:pt x="38255" y="23652"/>
                    <a:pt x="38339" y="23617"/>
                  </a:cubicBezTo>
                  <a:cubicBezTo>
                    <a:pt x="38370" y="23607"/>
                    <a:pt x="38402" y="23589"/>
                    <a:pt x="38433" y="23572"/>
                  </a:cubicBezTo>
                  <a:cubicBezTo>
                    <a:pt x="38447" y="23551"/>
                    <a:pt x="38461" y="23530"/>
                    <a:pt x="38472" y="23505"/>
                  </a:cubicBezTo>
                  <a:cubicBezTo>
                    <a:pt x="38502" y="23454"/>
                    <a:pt x="38548" y="23369"/>
                    <a:pt x="38643" y="23369"/>
                  </a:cubicBezTo>
                  <a:cubicBezTo>
                    <a:pt x="38658" y="23369"/>
                    <a:pt x="38674" y="23371"/>
                    <a:pt x="38692" y="23376"/>
                  </a:cubicBezTo>
                  <a:cubicBezTo>
                    <a:pt x="38706" y="23379"/>
                    <a:pt x="39049" y="23477"/>
                    <a:pt x="39123" y="23554"/>
                  </a:cubicBezTo>
                  <a:cubicBezTo>
                    <a:pt x="39151" y="23579"/>
                    <a:pt x="39298" y="23614"/>
                    <a:pt x="39417" y="23614"/>
                  </a:cubicBezTo>
                  <a:cubicBezTo>
                    <a:pt x="39536" y="23614"/>
                    <a:pt x="39707" y="23701"/>
                    <a:pt x="39854" y="23785"/>
                  </a:cubicBezTo>
                  <a:cubicBezTo>
                    <a:pt x="39921" y="23813"/>
                    <a:pt x="39991" y="23827"/>
                    <a:pt x="40065" y="23838"/>
                  </a:cubicBezTo>
                  <a:cubicBezTo>
                    <a:pt x="40215" y="23862"/>
                    <a:pt x="40359" y="23887"/>
                    <a:pt x="40411" y="23967"/>
                  </a:cubicBezTo>
                  <a:cubicBezTo>
                    <a:pt x="40453" y="24030"/>
                    <a:pt x="40450" y="24125"/>
                    <a:pt x="40446" y="24226"/>
                  </a:cubicBezTo>
                  <a:cubicBezTo>
                    <a:pt x="40446" y="24303"/>
                    <a:pt x="40443" y="24401"/>
                    <a:pt x="40471" y="24433"/>
                  </a:cubicBezTo>
                  <a:cubicBezTo>
                    <a:pt x="40583" y="24562"/>
                    <a:pt x="40688" y="24660"/>
                    <a:pt x="40733" y="24671"/>
                  </a:cubicBezTo>
                  <a:cubicBezTo>
                    <a:pt x="40749" y="24662"/>
                    <a:pt x="40767" y="24658"/>
                    <a:pt x="40787" y="24658"/>
                  </a:cubicBezTo>
                  <a:cubicBezTo>
                    <a:pt x="40848" y="24658"/>
                    <a:pt x="40927" y="24693"/>
                    <a:pt x="41024" y="24737"/>
                  </a:cubicBezTo>
                  <a:cubicBezTo>
                    <a:pt x="41087" y="24769"/>
                    <a:pt x="41153" y="24793"/>
                    <a:pt x="41220" y="24811"/>
                  </a:cubicBezTo>
                  <a:cubicBezTo>
                    <a:pt x="41223" y="24813"/>
                    <a:pt x="41227" y="24814"/>
                    <a:pt x="41230" y="24814"/>
                  </a:cubicBezTo>
                  <a:cubicBezTo>
                    <a:pt x="41233" y="24814"/>
                    <a:pt x="41236" y="24813"/>
                    <a:pt x="41237" y="24811"/>
                  </a:cubicBezTo>
                  <a:cubicBezTo>
                    <a:pt x="41290" y="24797"/>
                    <a:pt x="41339" y="24769"/>
                    <a:pt x="41384" y="24737"/>
                  </a:cubicBezTo>
                  <a:lnTo>
                    <a:pt x="41405" y="24723"/>
                  </a:lnTo>
                  <a:cubicBezTo>
                    <a:pt x="41489" y="24667"/>
                    <a:pt x="41566" y="24618"/>
                    <a:pt x="41636" y="24618"/>
                  </a:cubicBezTo>
                  <a:cubicBezTo>
                    <a:pt x="41699" y="24611"/>
                    <a:pt x="41762" y="24601"/>
                    <a:pt x="41825" y="24590"/>
                  </a:cubicBezTo>
                  <a:cubicBezTo>
                    <a:pt x="41913" y="24569"/>
                    <a:pt x="42004" y="24559"/>
                    <a:pt x="42092" y="24552"/>
                  </a:cubicBezTo>
                  <a:cubicBezTo>
                    <a:pt x="42109" y="24552"/>
                    <a:pt x="42130" y="24552"/>
                    <a:pt x="42148" y="24555"/>
                  </a:cubicBezTo>
                  <a:cubicBezTo>
                    <a:pt x="42197" y="24566"/>
                    <a:pt x="42246" y="24576"/>
                    <a:pt x="42295" y="24594"/>
                  </a:cubicBezTo>
                  <a:lnTo>
                    <a:pt x="42323" y="24601"/>
                  </a:lnTo>
                  <a:cubicBezTo>
                    <a:pt x="42407" y="24625"/>
                    <a:pt x="42557" y="24671"/>
                    <a:pt x="42605" y="24671"/>
                  </a:cubicBezTo>
                  <a:cubicBezTo>
                    <a:pt x="42607" y="24671"/>
                    <a:pt x="42608" y="24671"/>
                    <a:pt x="42610" y="24671"/>
                  </a:cubicBezTo>
                  <a:cubicBezTo>
                    <a:pt x="42633" y="24660"/>
                    <a:pt x="42665" y="24656"/>
                    <a:pt x="42700" y="24656"/>
                  </a:cubicBezTo>
                  <a:cubicBezTo>
                    <a:pt x="42788" y="24656"/>
                    <a:pt x="42892" y="24682"/>
                    <a:pt x="42897" y="24685"/>
                  </a:cubicBezTo>
                  <a:cubicBezTo>
                    <a:pt x="43016" y="24716"/>
                    <a:pt x="43089" y="24758"/>
                    <a:pt x="43117" y="24814"/>
                  </a:cubicBezTo>
                  <a:cubicBezTo>
                    <a:pt x="43135" y="24835"/>
                    <a:pt x="43233" y="24860"/>
                    <a:pt x="43296" y="24874"/>
                  </a:cubicBezTo>
                  <a:cubicBezTo>
                    <a:pt x="43432" y="24909"/>
                    <a:pt x="43576" y="24944"/>
                    <a:pt x="43576" y="25056"/>
                  </a:cubicBezTo>
                  <a:cubicBezTo>
                    <a:pt x="43576" y="25080"/>
                    <a:pt x="43635" y="25126"/>
                    <a:pt x="43684" y="25161"/>
                  </a:cubicBezTo>
                  <a:cubicBezTo>
                    <a:pt x="43758" y="25203"/>
                    <a:pt x="43817" y="25263"/>
                    <a:pt x="43859" y="25336"/>
                  </a:cubicBezTo>
                  <a:cubicBezTo>
                    <a:pt x="43884" y="25371"/>
                    <a:pt x="44069" y="25378"/>
                    <a:pt x="44178" y="25382"/>
                  </a:cubicBezTo>
                  <a:lnTo>
                    <a:pt x="44196" y="25382"/>
                  </a:lnTo>
                  <a:cubicBezTo>
                    <a:pt x="44371" y="25389"/>
                    <a:pt x="44483" y="25396"/>
                    <a:pt x="44539" y="25441"/>
                  </a:cubicBezTo>
                  <a:cubicBezTo>
                    <a:pt x="44574" y="25459"/>
                    <a:pt x="44612" y="25469"/>
                    <a:pt x="44654" y="25473"/>
                  </a:cubicBezTo>
                  <a:cubicBezTo>
                    <a:pt x="44720" y="25480"/>
                    <a:pt x="44787" y="25483"/>
                    <a:pt x="44853" y="25483"/>
                  </a:cubicBezTo>
                  <a:cubicBezTo>
                    <a:pt x="44951" y="25483"/>
                    <a:pt x="45050" y="25475"/>
                    <a:pt x="45148" y="25459"/>
                  </a:cubicBezTo>
                  <a:cubicBezTo>
                    <a:pt x="45155" y="25459"/>
                    <a:pt x="45165" y="25455"/>
                    <a:pt x="45172" y="25455"/>
                  </a:cubicBezTo>
                  <a:cubicBezTo>
                    <a:pt x="45176" y="25445"/>
                    <a:pt x="45186" y="25434"/>
                    <a:pt x="45197" y="25427"/>
                  </a:cubicBezTo>
                  <a:cubicBezTo>
                    <a:pt x="45207" y="25420"/>
                    <a:pt x="45221" y="25413"/>
                    <a:pt x="45235" y="25406"/>
                  </a:cubicBezTo>
                  <a:cubicBezTo>
                    <a:pt x="45333" y="25378"/>
                    <a:pt x="45431" y="25357"/>
                    <a:pt x="45533" y="25347"/>
                  </a:cubicBezTo>
                  <a:cubicBezTo>
                    <a:pt x="45627" y="25329"/>
                    <a:pt x="45743" y="25312"/>
                    <a:pt x="45820" y="25291"/>
                  </a:cubicBezTo>
                  <a:cubicBezTo>
                    <a:pt x="45848" y="25287"/>
                    <a:pt x="45876" y="25277"/>
                    <a:pt x="45897" y="25263"/>
                  </a:cubicBezTo>
                  <a:cubicBezTo>
                    <a:pt x="45960" y="25217"/>
                    <a:pt x="46051" y="25203"/>
                    <a:pt x="46138" y="25189"/>
                  </a:cubicBezTo>
                  <a:cubicBezTo>
                    <a:pt x="46194" y="25179"/>
                    <a:pt x="46293" y="25165"/>
                    <a:pt x="46310" y="25144"/>
                  </a:cubicBezTo>
                  <a:cubicBezTo>
                    <a:pt x="46324" y="25038"/>
                    <a:pt x="46457" y="24972"/>
                    <a:pt x="46597" y="24905"/>
                  </a:cubicBezTo>
                  <a:cubicBezTo>
                    <a:pt x="46657" y="24877"/>
                    <a:pt x="46716" y="24846"/>
                    <a:pt x="46772" y="24811"/>
                  </a:cubicBezTo>
                  <a:cubicBezTo>
                    <a:pt x="46844" y="24756"/>
                    <a:pt x="46990" y="24733"/>
                    <a:pt x="47132" y="24733"/>
                  </a:cubicBezTo>
                  <a:cubicBezTo>
                    <a:pt x="47245" y="24733"/>
                    <a:pt x="47356" y="24748"/>
                    <a:pt x="47427" y="24772"/>
                  </a:cubicBezTo>
                  <a:cubicBezTo>
                    <a:pt x="47500" y="24797"/>
                    <a:pt x="47542" y="24828"/>
                    <a:pt x="47553" y="24877"/>
                  </a:cubicBezTo>
                  <a:cubicBezTo>
                    <a:pt x="47556" y="24877"/>
                    <a:pt x="47556" y="24881"/>
                    <a:pt x="47556" y="24881"/>
                  </a:cubicBezTo>
                  <a:cubicBezTo>
                    <a:pt x="47567" y="24891"/>
                    <a:pt x="47577" y="24902"/>
                    <a:pt x="47591" y="24905"/>
                  </a:cubicBezTo>
                  <a:cubicBezTo>
                    <a:pt x="47657" y="24934"/>
                    <a:pt x="47726" y="24948"/>
                    <a:pt x="47796" y="24948"/>
                  </a:cubicBezTo>
                  <a:cubicBezTo>
                    <a:pt x="47803" y="24948"/>
                    <a:pt x="47811" y="24948"/>
                    <a:pt x="47819" y="24947"/>
                  </a:cubicBezTo>
                  <a:cubicBezTo>
                    <a:pt x="47857" y="24947"/>
                    <a:pt x="47899" y="24940"/>
                    <a:pt x="47938" y="24930"/>
                  </a:cubicBezTo>
                  <a:cubicBezTo>
                    <a:pt x="47952" y="24926"/>
                    <a:pt x="47966" y="24923"/>
                    <a:pt x="47980" y="24919"/>
                  </a:cubicBezTo>
                  <a:lnTo>
                    <a:pt x="47990" y="24919"/>
                  </a:lnTo>
                  <a:cubicBezTo>
                    <a:pt x="48004" y="24916"/>
                    <a:pt x="48018" y="24912"/>
                    <a:pt x="48032" y="24912"/>
                  </a:cubicBezTo>
                  <a:cubicBezTo>
                    <a:pt x="48044" y="24912"/>
                    <a:pt x="48056" y="24912"/>
                    <a:pt x="48068" y="24912"/>
                  </a:cubicBezTo>
                  <a:cubicBezTo>
                    <a:pt x="48154" y="24912"/>
                    <a:pt x="48240" y="24923"/>
                    <a:pt x="48323" y="24951"/>
                  </a:cubicBezTo>
                  <a:lnTo>
                    <a:pt x="48344" y="24958"/>
                  </a:lnTo>
                  <a:cubicBezTo>
                    <a:pt x="48365" y="24965"/>
                    <a:pt x="48386" y="24975"/>
                    <a:pt x="48404" y="24982"/>
                  </a:cubicBezTo>
                  <a:lnTo>
                    <a:pt x="48442" y="25000"/>
                  </a:lnTo>
                  <a:lnTo>
                    <a:pt x="48442" y="25003"/>
                  </a:lnTo>
                  <a:lnTo>
                    <a:pt x="48449" y="25007"/>
                  </a:lnTo>
                  <a:lnTo>
                    <a:pt x="48467" y="25017"/>
                  </a:lnTo>
                  <a:lnTo>
                    <a:pt x="48474" y="25021"/>
                  </a:lnTo>
                  <a:cubicBezTo>
                    <a:pt x="48491" y="25035"/>
                    <a:pt x="48509" y="25052"/>
                    <a:pt x="48519" y="25070"/>
                  </a:cubicBezTo>
                  <a:cubicBezTo>
                    <a:pt x="48526" y="25077"/>
                    <a:pt x="48533" y="25087"/>
                    <a:pt x="48537" y="25095"/>
                  </a:cubicBezTo>
                  <a:cubicBezTo>
                    <a:pt x="48560" y="25151"/>
                    <a:pt x="48809" y="25213"/>
                    <a:pt x="48935" y="25213"/>
                  </a:cubicBezTo>
                  <a:cubicBezTo>
                    <a:pt x="48957" y="25213"/>
                    <a:pt x="48976" y="25211"/>
                    <a:pt x="48988" y="25207"/>
                  </a:cubicBezTo>
                  <a:lnTo>
                    <a:pt x="49002" y="25200"/>
                  </a:lnTo>
                  <a:cubicBezTo>
                    <a:pt x="49041" y="25182"/>
                    <a:pt x="49111" y="25140"/>
                    <a:pt x="49177" y="25098"/>
                  </a:cubicBezTo>
                  <a:cubicBezTo>
                    <a:pt x="49335" y="25003"/>
                    <a:pt x="49443" y="24937"/>
                    <a:pt x="49517" y="24926"/>
                  </a:cubicBezTo>
                  <a:cubicBezTo>
                    <a:pt x="49587" y="24916"/>
                    <a:pt x="49650" y="24877"/>
                    <a:pt x="49692" y="24821"/>
                  </a:cubicBezTo>
                  <a:cubicBezTo>
                    <a:pt x="49699" y="24814"/>
                    <a:pt x="49702" y="24807"/>
                    <a:pt x="49702" y="24797"/>
                  </a:cubicBezTo>
                  <a:cubicBezTo>
                    <a:pt x="49706" y="24790"/>
                    <a:pt x="49706" y="24779"/>
                    <a:pt x="49702" y="24769"/>
                  </a:cubicBezTo>
                  <a:cubicBezTo>
                    <a:pt x="49678" y="24681"/>
                    <a:pt x="49744" y="24559"/>
                    <a:pt x="49856" y="24373"/>
                  </a:cubicBezTo>
                  <a:cubicBezTo>
                    <a:pt x="49891" y="24314"/>
                    <a:pt x="49926" y="24254"/>
                    <a:pt x="49947" y="24209"/>
                  </a:cubicBezTo>
                  <a:cubicBezTo>
                    <a:pt x="49954" y="24195"/>
                    <a:pt x="49958" y="24184"/>
                    <a:pt x="49961" y="24170"/>
                  </a:cubicBezTo>
                  <a:cubicBezTo>
                    <a:pt x="49993" y="24048"/>
                    <a:pt x="50175" y="23743"/>
                    <a:pt x="50294" y="23638"/>
                  </a:cubicBezTo>
                  <a:cubicBezTo>
                    <a:pt x="50308" y="23624"/>
                    <a:pt x="50322" y="23614"/>
                    <a:pt x="50339" y="23607"/>
                  </a:cubicBezTo>
                  <a:cubicBezTo>
                    <a:pt x="50424" y="23572"/>
                    <a:pt x="50550" y="23446"/>
                    <a:pt x="50543" y="23404"/>
                  </a:cubicBezTo>
                  <a:cubicBezTo>
                    <a:pt x="50532" y="23316"/>
                    <a:pt x="50511" y="23232"/>
                    <a:pt x="50483" y="23148"/>
                  </a:cubicBezTo>
                  <a:cubicBezTo>
                    <a:pt x="50476" y="23117"/>
                    <a:pt x="50462" y="23092"/>
                    <a:pt x="50441" y="23071"/>
                  </a:cubicBezTo>
                  <a:lnTo>
                    <a:pt x="50434" y="23071"/>
                  </a:lnTo>
                  <a:cubicBezTo>
                    <a:pt x="50371" y="23071"/>
                    <a:pt x="50276" y="23071"/>
                    <a:pt x="50234" y="22994"/>
                  </a:cubicBezTo>
                  <a:cubicBezTo>
                    <a:pt x="50196" y="22917"/>
                    <a:pt x="50231" y="22826"/>
                    <a:pt x="50346" y="22675"/>
                  </a:cubicBezTo>
                  <a:cubicBezTo>
                    <a:pt x="50511" y="22451"/>
                    <a:pt x="50758" y="22412"/>
                    <a:pt x="50926" y="22412"/>
                  </a:cubicBezTo>
                  <a:cubicBezTo>
                    <a:pt x="50984" y="22412"/>
                    <a:pt x="51032" y="22416"/>
                    <a:pt x="51064" y="22420"/>
                  </a:cubicBezTo>
                  <a:lnTo>
                    <a:pt x="51092" y="22420"/>
                  </a:lnTo>
                  <a:cubicBezTo>
                    <a:pt x="51099" y="22420"/>
                    <a:pt x="51159" y="22413"/>
                    <a:pt x="51204" y="22402"/>
                  </a:cubicBezTo>
                  <a:cubicBezTo>
                    <a:pt x="51344" y="22377"/>
                    <a:pt x="51556" y="22338"/>
                    <a:pt x="51731" y="22338"/>
                  </a:cubicBezTo>
                  <a:cubicBezTo>
                    <a:pt x="51802" y="22338"/>
                    <a:pt x="51866" y="22344"/>
                    <a:pt x="51918" y="22360"/>
                  </a:cubicBezTo>
                  <a:cubicBezTo>
                    <a:pt x="51978" y="22374"/>
                    <a:pt x="52037" y="22381"/>
                    <a:pt x="52097" y="22381"/>
                  </a:cubicBezTo>
                  <a:lnTo>
                    <a:pt x="52153" y="22381"/>
                  </a:lnTo>
                  <a:cubicBezTo>
                    <a:pt x="52166" y="22381"/>
                    <a:pt x="52179" y="22380"/>
                    <a:pt x="52193" y="22380"/>
                  </a:cubicBezTo>
                  <a:cubicBezTo>
                    <a:pt x="52257" y="22380"/>
                    <a:pt x="52323" y="22387"/>
                    <a:pt x="52384" y="22399"/>
                  </a:cubicBezTo>
                  <a:lnTo>
                    <a:pt x="52412" y="22406"/>
                  </a:lnTo>
                  <a:lnTo>
                    <a:pt x="52436" y="22413"/>
                  </a:lnTo>
                  <a:cubicBezTo>
                    <a:pt x="52450" y="22420"/>
                    <a:pt x="52468" y="22427"/>
                    <a:pt x="52486" y="22434"/>
                  </a:cubicBezTo>
                  <a:lnTo>
                    <a:pt x="52489" y="22434"/>
                  </a:lnTo>
                  <a:cubicBezTo>
                    <a:pt x="52507" y="22441"/>
                    <a:pt x="52528" y="22451"/>
                    <a:pt x="52545" y="22462"/>
                  </a:cubicBezTo>
                  <a:cubicBezTo>
                    <a:pt x="52654" y="22518"/>
                    <a:pt x="52790" y="22539"/>
                    <a:pt x="52909" y="22556"/>
                  </a:cubicBezTo>
                  <a:cubicBezTo>
                    <a:pt x="53053" y="22577"/>
                    <a:pt x="53172" y="22595"/>
                    <a:pt x="53231" y="22675"/>
                  </a:cubicBezTo>
                  <a:cubicBezTo>
                    <a:pt x="53270" y="22714"/>
                    <a:pt x="53312" y="22745"/>
                    <a:pt x="53357" y="22773"/>
                  </a:cubicBezTo>
                  <a:cubicBezTo>
                    <a:pt x="53469" y="22847"/>
                    <a:pt x="53620" y="22948"/>
                    <a:pt x="53602" y="23103"/>
                  </a:cubicBezTo>
                  <a:cubicBezTo>
                    <a:pt x="53602" y="23113"/>
                    <a:pt x="53599" y="23124"/>
                    <a:pt x="53599" y="23134"/>
                  </a:cubicBezTo>
                  <a:cubicBezTo>
                    <a:pt x="53595" y="23141"/>
                    <a:pt x="53595" y="23152"/>
                    <a:pt x="53592" y="23159"/>
                  </a:cubicBezTo>
                  <a:cubicBezTo>
                    <a:pt x="53592" y="23180"/>
                    <a:pt x="53599" y="23187"/>
                    <a:pt x="53637" y="23215"/>
                  </a:cubicBezTo>
                  <a:cubicBezTo>
                    <a:pt x="53704" y="23267"/>
                    <a:pt x="53809" y="23348"/>
                    <a:pt x="53858" y="23607"/>
                  </a:cubicBezTo>
                  <a:cubicBezTo>
                    <a:pt x="53882" y="23764"/>
                    <a:pt x="53952" y="23915"/>
                    <a:pt x="54057" y="24037"/>
                  </a:cubicBezTo>
                  <a:cubicBezTo>
                    <a:pt x="54117" y="24097"/>
                    <a:pt x="54155" y="24170"/>
                    <a:pt x="54180" y="24247"/>
                  </a:cubicBezTo>
                  <a:cubicBezTo>
                    <a:pt x="54183" y="24258"/>
                    <a:pt x="54187" y="24268"/>
                    <a:pt x="54190" y="24279"/>
                  </a:cubicBezTo>
                  <a:cubicBezTo>
                    <a:pt x="54225" y="24370"/>
                    <a:pt x="54267" y="24461"/>
                    <a:pt x="54316" y="24545"/>
                  </a:cubicBezTo>
                  <a:cubicBezTo>
                    <a:pt x="54404" y="24713"/>
                    <a:pt x="54463" y="24828"/>
                    <a:pt x="54460" y="24912"/>
                  </a:cubicBezTo>
                  <a:cubicBezTo>
                    <a:pt x="54460" y="24923"/>
                    <a:pt x="54460" y="24933"/>
                    <a:pt x="54456" y="24944"/>
                  </a:cubicBezTo>
                  <a:cubicBezTo>
                    <a:pt x="54442" y="24982"/>
                    <a:pt x="54439" y="25021"/>
                    <a:pt x="54435" y="25056"/>
                  </a:cubicBezTo>
                  <a:cubicBezTo>
                    <a:pt x="54435" y="25063"/>
                    <a:pt x="54439" y="25070"/>
                    <a:pt x="54439" y="25077"/>
                  </a:cubicBezTo>
                  <a:cubicBezTo>
                    <a:pt x="54442" y="25091"/>
                    <a:pt x="54446" y="25105"/>
                    <a:pt x="54453" y="25116"/>
                  </a:cubicBezTo>
                  <a:cubicBezTo>
                    <a:pt x="54481" y="25154"/>
                    <a:pt x="54551" y="25168"/>
                    <a:pt x="54607" y="25168"/>
                  </a:cubicBezTo>
                  <a:cubicBezTo>
                    <a:pt x="54782" y="25179"/>
                    <a:pt x="54929" y="25263"/>
                    <a:pt x="55027" y="25319"/>
                  </a:cubicBezTo>
                  <a:cubicBezTo>
                    <a:pt x="55055" y="25336"/>
                    <a:pt x="55080" y="25350"/>
                    <a:pt x="55108" y="25364"/>
                  </a:cubicBezTo>
                  <a:lnTo>
                    <a:pt x="55118" y="25368"/>
                  </a:lnTo>
                  <a:cubicBezTo>
                    <a:pt x="55133" y="25362"/>
                    <a:pt x="55150" y="25360"/>
                    <a:pt x="55171" y="25360"/>
                  </a:cubicBezTo>
                  <a:cubicBezTo>
                    <a:pt x="55316" y="25360"/>
                    <a:pt x="55589" y="25485"/>
                    <a:pt x="55731" y="25627"/>
                  </a:cubicBezTo>
                  <a:cubicBezTo>
                    <a:pt x="55769" y="25662"/>
                    <a:pt x="55815" y="25686"/>
                    <a:pt x="55867" y="25700"/>
                  </a:cubicBezTo>
                  <a:cubicBezTo>
                    <a:pt x="55899" y="25711"/>
                    <a:pt x="55927" y="25721"/>
                    <a:pt x="55958" y="25728"/>
                  </a:cubicBezTo>
                  <a:cubicBezTo>
                    <a:pt x="55983" y="25735"/>
                    <a:pt x="56004" y="25742"/>
                    <a:pt x="56028" y="25749"/>
                  </a:cubicBezTo>
                  <a:cubicBezTo>
                    <a:pt x="56102" y="25777"/>
                    <a:pt x="56172" y="25823"/>
                    <a:pt x="56161" y="25942"/>
                  </a:cubicBezTo>
                  <a:cubicBezTo>
                    <a:pt x="56161" y="26019"/>
                    <a:pt x="56182" y="26096"/>
                    <a:pt x="56217" y="26166"/>
                  </a:cubicBezTo>
                  <a:cubicBezTo>
                    <a:pt x="56256" y="26239"/>
                    <a:pt x="56277" y="26327"/>
                    <a:pt x="56273" y="26411"/>
                  </a:cubicBezTo>
                  <a:cubicBezTo>
                    <a:pt x="56277" y="26428"/>
                    <a:pt x="56284" y="26442"/>
                    <a:pt x="56298" y="26453"/>
                  </a:cubicBezTo>
                  <a:cubicBezTo>
                    <a:pt x="56305" y="26463"/>
                    <a:pt x="56319" y="26470"/>
                    <a:pt x="56329" y="26477"/>
                  </a:cubicBezTo>
                  <a:cubicBezTo>
                    <a:pt x="56427" y="26529"/>
                    <a:pt x="56531" y="26555"/>
                    <a:pt x="56639" y="26555"/>
                  </a:cubicBezTo>
                  <a:cubicBezTo>
                    <a:pt x="56663" y="26555"/>
                    <a:pt x="56687" y="26553"/>
                    <a:pt x="56711" y="26551"/>
                  </a:cubicBezTo>
                  <a:lnTo>
                    <a:pt x="56736" y="26551"/>
                  </a:lnTo>
                  <a:cubicBezTo>
                    <a:pt x="56771" y="26546"/>
                    <a:pt x="56806" y="26543"/>
                    <a:pt x="56843" y="26543"/>
                  </a:cubicBezTo>
                  <a:cubicBezTo>
                    <a:pt x="56879" y="26543"/>
                    <a:pt x="56916" y="26546"/>
                    <a:pt x="56953" y="26551"/>
                  </a:cubicBezTo>
                  <a:cubicBezTo>
                    <a:pt x="56984" y="26551"/>
                    <a:pt x="57012" y="26554"/>
                    <a:pt x="57037" y="26554"/>
                  </a:cubicBezTo>
                  <a:cubicBezTo>
                    <a:pt x="57042" y="26555"/>
                    <a:pt x="57047" y="26555"/>
                    <a:pt x="57052" y="26555"/>
                  </a:cubicBezTo>
                  <a:cubicBezTo>
                    <a:pt x="57103" y="26555"/>
                    <a:pt x="57151" y="26525"/>
                    <a:pt x="57170" y="26474"/>
                  </a:cubicBezTo>
                  <a:cubicBezTo>
                    <a:pt x="57229" y="26358"/>
                    <a:pt x="57341" y="26320"/>
                    <a:pt x="57450" y="26302"/>
                  </a:cubicBezTo>
                  <a:cubicBezTo>
                    <a:pt x="57488" y="26295"/>
                    <a:pt x="57523" y="26292"/>
                    <a:pt x="57558" y="26288"/>
                  </a:cubicBezTo>
                  <a:cubicBezTo>
                    <a:pt x="57618" y="26288"/>
                    <a:pt x="57674" y="26278"/>
                    <a:pt x="57723" y="26257"/>
                  </a:cubicBezTo>
                  <a:lnTo>
                    <a:pt x="57740" y="26243"/>
                  </a:lnTo>
                  <a:cubicBezTo>
                    <a:pt x="57824" y="26194"/>
                    <a:pt x="57915" y="26166"/>
                    <a:pt x="58013" y="26159"/>
                  </a:cubicBezTo>
                  <a:cubicBezTo>
                    <a:pt x="58062" y="26159"/>
                    <a:pt x="58111" y="26169"/>
                    <a:pt x="58157" y="26190"/>
                  </a:cubicBezTo>
                  <a:cubicBezTo>
                    <a:pt x="58209" y="26222"/>
                    <a:pt x="58272" y="26285"/>
                    <a:pt x="58265" y="26425"/>
                  </a:cubicBezTo>
                  <a:cubicBezTo>
                    <a:pt x="58262" y="26512"/>
                    <a:pt x="58276" y="26600"/>
                    <a:pt x="58314" y="26677"/>
                  </a:cubicBezTo>
                  <a:cubicBezTo>
                    <a:pt x="58321" y="26691"/>
                    <a:pt x="58328" y="26705"/>
                    <a:pt x="58332" y="26719"/>
                  </a:cubicBezTo>
                  <a:cubicBezTo>
                    <a:pt x="58335" y="26729"/>
                    <a:pt x="58339" y="26740"/>
                    <a:pt x="58342" y="26750"/>
                  </a:cubicBezTo>
                  <a:cubicBezTo>
                    <a:pt x="58342" y="26764"/>
                    <a:pt x="58346" y="26775"/>
                    <a:pt x="58346" y="26785"/>
                  </a:cubicBezTo>
                  <a:cubicBezTo>
                    <a:pt x="58346" y="26834"/>
                    <a:pt x="58325" y="26883"/>
                    <a:pt x="58248" y="26929"/>
                  </a:cubicBezTo>
                  <a:cubicBezTo>
                    <a:pt x="58136" y="26999"/>
                    <a:pt x="58055" y="27321"/>
                    <a:pt x="58013" y="27493"/>
                  </a:cubicBezTo>
                  <a:cubicBezTo>
                    <a:pt x="58003" y="27528"/>
                    <a:pt x="57996" y="27559"/>
                    <a:pt x="57989" y="27587"/>
                  </a:cubicBezTo>
                  <a:cubicBezTo>
                    <a:pt x="57961" y="27692"/>
                    <a:pt x="57880" y="27759"/>
                    <a:pt x="57810" y="27815"/>
                  </a:cubicBezTo>
                  <a:cubicBezTo>
                    <a:pt x="57740" y="27874"/>
                    <a:pt x="57677" y="27923"/>
                    <a:pt x="57667" y="28000"/>
                  </a:cubicBezTo>
                  <a:cubicBezTo>
                    <a:pt x="57646" y="28126"/>
                    <a:pt x="57562" y="28193"/>
                    <a:pt x="57492" y="28242"/>
                  </a:cubicBezTo>
                  <a:cubicBezTo>
                    <a:pt x="57432" y="28287"/>
                    <a:pt x="57408" y="28312"/>
                    <a:pt x="57408" y="28347"/>
                  </a:cubicBezTo>
                  <a:cubicBezTo>
                    <a:pt x="57408" y="28403"/>
                    <a:pt x="57373" y="28455"/>
                    <a:pt x="57324" y="28480"/>
                  </a:cubicBezTo>
                  <a:cubicBezTo>
                    <a:pt x="57284" y="28500"/>
                    <a:pt x="57234" y="28509"/>
                    <a:pt x="57180" y="28509"/>
                  </a:cubicBezTo>
                  <a:cubicBezTo>
                    <a:pt x="57056" y="28509"/>
                    <a:pt x="56910" y="28463"/>
                    <a:pt x="56820" y="28399"/>
                  </a:cubicBezTo>
                  <a:cubicBezTo>
                    <a:pt x="56809" y="28392"/>
                    <a:pt x="56797" y="28388"/>
                    <a:pt x="56785" y="28388"/>
                  </a:cubicBezTo>
                  <a:cubicBezTo>
                    <a:pt x="56746" y="28388"/>
                    <a:pt x="56696" y="28425"/>
                    <a:pt x="56617" y="28497"/>
                  </a:cubicBezTo>
                  <a:cubicBezTo>
                    <a:pt x="56546" y="28560"/>
                    <a:pt x="56480" y="28623"/>
                    <a:pt x="56403" y="28623"/>
                  </a:cubicBezTo>
                  <a:cubicBezTo>
                    <a:pt x="56399" y="28623"/>
                    <a:pt x="56396" y="28623"/>
                    <a:pt x="56392" y="28630"/>
                  </a:cubicBezTo>
                  <a:cubicBezTo>
                    <a:pt x="56357" y="28676"/>
                    <a:pt x="56357" y="28830"/>
                    <a:pt x="56385" y="28928"/>
                  </a:cubicBezTo>
                  <a:cubicBezTo>
                    <a:pt x="56392" y="28956"/>
                    <a:pt x="56396" y="28984"/>
                    <a:pt x="56396" y="29015"/>
                  </a:cubicBezTo>
                  <a:cubicBezTo>
                    <a:pt x="56396" y="29043"/>
                    <a:pt x="56392" y="29071"/>
                    <a:pt x="56389" y="29103"/>
                  </a:cubicBezTo>
                  <a:cubicBezTo>
                    <a:pt x="56389" y="29124"/>
                    <a:pt x="56385" y="29145"/>
                    <a:pt x="56385" y="29166"/>
                  </a:cubicBezTo>
                  <a:lnTo>
                    <a:pt x="56385" y="29197"/>
                  </a:lnTo>
                  <a:cubicBezTo>
                    <a:pt x="56382" y="29257"/>
                    <a:pt x="56396" y="29317"/>
                    <a:pt x="56417" y="29373"/>
                  </a:cubicBezTo>
                  <a:cubicBezTo>
                    <a:pt x="56448" y="29446"/>
                    <a:pt x="56448" y="29551"/>
                    <a:pt x="56452" y="29670"/>
                  </a:cubicBezTo>
                  <a:cubicBezTo>
                    <a:pt x="56452" y="29712"/>
                    <a:pt x="56452" y="29754"/>
                    <a:pt x="56452" y="29800"/>
                  </a:cubicBezTo>
                  <a:cubicBezTo>
                    <a:pt x="56641" y="29674"/>
                    <a:pt x="56774" y="29607"/>
                    <a:pt x="56851" y="29607"/>
                  </a:cubicBezTo>
                  <a:cubicBezTo>
                    <a:pt x="56974" y="29607"/>
                    <a:pt x="57086" y="29702"/>
                    <a:pt x="57194" y="29793"/>
                  </a:cubicBezTo>
                  <a:cubicBezTo>
                    <a:pt x="57289" y="29877"/>
                    <a:pt x="57390" y="29961"/>
                    <a:pt x="57481" y="29964"/>
                  </a:cubicBezTo>
                  <a:lnTo>
                    <a:pt x="57485" y="29964"/>
                  </a:lnTo>
                  <a:cubicBezTo>
                    <a:pt x="57674" y="29964"/>
                    <a:pt x="58605" y="29359"/>
                    <a:pt x="58678" y="29222"/>
                  </a:cubicBezTo>
                  <a:cubicBezTo>
                    <a:pt x="58693" y="29127"/>
                    <a:pt x="58868" y="28935"/>
                    <a:pt x="59333" y="28466"/>
                  </a:cubicBezTo>
                  <a:cubicBezTo>
                    <a:pt x="59424" y="28368"/>
                    <a:pt x="59515" y="28277"/>
                    <a:pt x="59585" y="28207"/>
                  </a:cubicBezTo>
                  <a:cubicBezTo>
                    <a:pt x="59813" y="27962"/>
                    <a:pt x="60219" y="27507"/>
                    <a:pt x="60373" y="27149"/>
                  </a:cubicBezTo>
                  <a:cubicBezTo>
                    <a:pt x="60429" y="27016"/>
                    <a:pt x="60597" y="26817"/>
                    <a:pt x="60744" y="26638"/>
                  </a:cubicBezTo>
                  <a:cubicBezTo>
                    <a:pt x="60821" y="26551"/>
                    <a:pt x="60891" y="26460"/>
                    <a:pt x="60958" y="26365"/>
                  </a:cubicBezTo>
                  <a:cubicBezTo>
                    <a:pt x="60986" y="26320"/>
                    <a:pt x="61017" y="26274"/>
                    <a:pt x="61052" y="26229"/>
                  </a:cubicBezTo>
                  <a:cubicBezTo>
                    <a:pt x="61150" y="26103"/>
                    <a:pt x="61231" y="25963"/>
                    <a:pt x="61294" y="25812"/>
                  </a:cubicBezTo>
                  <a:cubicBezTo>
                    <a:pt x="61399" y="25585"/>
                    <a:pt x="61441" y="25098"/>
                    <a:pt x="61469" y="24776"/>
                  </a:cubicBezTo>
                  <a:cubicBezTo>
                    <a:pt x="61497" y="24471"/>
                    <a:pt x="61504" y="24394"/>
                    <a:pt x="61539" y="24359"/>
                  </a:cubicBezTo>
                  <a:cubicBezTo>
                    <a:pt x="61553" y="24324"/>
                    <a:pt x="61560" y="24289"/>
                    <a:pt x="61563" y="24254"/>
                  </a:cubicBezTo>
                  <a:cubicBezTo>
                    <a:pt x="61567" y="24170"/>
                    <a:pt x="61595" y="24090"/>
                    <a:pt x="61640" y="24023"/>
                  </a:cubicBezTo>
                  <a:cubicBezTo>
                    <a:pt x="61665" y="23985"/>
                    <a:pt x="61679" y="23946"/>
                    <a:pt x="61689" y="23904"/>
                  </a:cubicBezTo>
                  <a:cubicBezTo>
                    <a:pt x="61710" y="23796"/>
                    <a:pt x="61766" y="23698"/>
                    <a:pt x="61850" y="23624"/>
                  </a:cubicBezTo>
                  <a:cubicBezTo>
                    <a:pt x="61980" y="23516"/>
                    <a:pt x="61962" y="23435"/>
                    <a:pt x="61924" y="23334"/>
                  </a:cubicBezTo>
                  <a:cubicBezTo>
                    <a:pt x="61899" y="23253"/>
                    <a:pt x="61892" y="23173"/>
                    <a:pt x="61903" y="23089"/>
                  </a:cubicBezTo>
                  <a:cubicBezTo>
                    <a:pt x="61906" y="23036"/>
                    <a:pt x="61903" y="22983"/>
                    <a:pt x="61892" y="22927"/>
                  </a:cubicBezTo>
                  <a:cubicBezTo>
                    <a:pt x="61826" y="22808"/>
                    <a:pt x="61878" y="22742"/>
                    <a:pt x="61976" y="22682"/>
                  </a:cubicBezTo>
                  <a:cubicBezTo>
                    <a:pt x="61927" y="22616"/>
                    <a:pt x="61864" y="22560"/>
                    <a:pt x="61787" y="22528"/>
                  </a:cubicBezTo>
                  <a:lnTo>
                    <a:pt x="61731" y="22504"/>
                  </a:lnTo>
                  <a:cubicBezTo>
                    <a:pt x="61598" y="22444"/>
                    <a:pt x="61437" y="22371"/>
                    <a:pt x="61416" y="22199"/>
                  </a:cubicBezTo>
                  <a:cubicBezTo>
                    <a:pt x="61406" y="22092"/>
                    <a:pt x="61222" y="21936"/>
                    <a:pt x="61077" y="21936"/>
                  </a:cubicBezTo>
                  <a:cubicBezTo>
                    <a:pt x="61071" y="21936"/>
                    <a:pt x="61065" y="21936"/>
                    <a:pt x="61059" y="21937"/>
                  </a:cubicBezTo>
                  <a:cubicBezTo>
                    <a:pt x="61045" y="21937"/>
                    <a:pt x="61031" y="21938"/>
                    <a:pt x="61017" y="21938"/>
                  </a:cubicBezTo>
                  <a:cubicBezTo>
                    <a:pt x="60946" y="21938"/>
                    <a:pt x="60874" y="21930"/>
                    <a:pt x="60804" y="21916"/>
                  </a:cubicBezTo>
                  <a:cubicBezTo>
                    <a:pt x="60758" y="21912"/>
                    <a:pt x="60695" y="21902"/>
                    <a:pt x="60656" y="21902"/>
                  </a:cubicBezTo>
                  <a:cubicBezTo>
                    <a:pt x="60674" y="21968"/>
                    <a:pt x="60660" y="22042"/>
                    <a:pt x="60614" y="22094"/>
                  </a:cubicBezTo>
                  <a:cubicBezTo>
                    <a:pt x="60585" y="22127"/>
                    <a:pt x="60542" y="22145"/>
                    <a:pt x="60501" y="22145"/>
                  </a:cubicBezTo>
                  <a:cubicBezTo>
                    <a:pt x="60488" y="22145"/>
                    <a:pt x="60476" y="22143"/>
                    <a:pt x="60464" y="22140"/>
                  </a:cubicBezTo>
                  <a:cubicBezTo>
                    <a:pt x="60459" y="22138"/>
                    <a:pt x="60455" y="22137"/>
                    <a:pt x="60450" y="22137"/>
                  </a:cubicBezTo>
                  <a:cubicBezTo>
                    <a:pt x="60423" y="22137"/>
                    <a:pt x="60398" y="22170"/>
                    <a:pt x="60317" y="22294"/>
                  </a:cubicBezTo>
                  <a:lnTo>
                    <a:pt x="60299" y="22322"/>
                  </a:lnTo>
                  <a:cubicBezTo>
                    <a:pt x="60228" y="22431"/>
                    <a:pt x="60073" y="22482"/>
                    <a:pt x="59973" y="22482"/>
                  </a:cubicBezTo>
                  <a:cubicBezTo>
                    <a:pt x="59961" y="22482"/>
                    <a:pt x="59949" y="22481"/>
                    <a:pt x="59939" y="22479"/>
                  </a:cubicBezTo>
                  <a:cubicBezTo>
                    <a:pt x="59890" y="22479"/>
                    <a:pt x="59848" y="22448"/>
                    <a:pt x="59834" y="22402"/>
                  </a:cubicBezTo>
                  <a:cubicBezTo>
                    <a:pt x="59820" y="22360"/>
                    <a:pt x="59841" y="22311"/>
                    <a:pt x="59893" y="22259"/>
                  </a:cubicBezTo>
                  <a:cubicBezTo>
                    <a:pt x="59935" y="22224"/>
                    <a:pt x="59939" y="22210"/>
                    <a:pt x="59939" y="22210"/>
                  </a:cubicBezTo>
                  <a:cubicBezTo>
                    <a:pt x="59932" y="22196"/>
                    <a:pt x="59925" y="22185"/>
                    <a:pt x="59914" y="22175"/>
                  </a:cubicBezTo>
                  <a:cubicBezTo>
                    <a:pt x="59862" y="22122"/>
                    <a:pt x="59837" y="22045"/>
                    <a:pt x="59851" y="21972"/>
                  </a:cubicBezTo>
                  <a:cubicBezTo>
                    <a:pt x="59858" y="21933"/>
                    <a:pt x="59872" y="21895"/>
                    <a:pt x="59886" y="21856"/>
                  </a:cubicBezTo>
                  <a:lnTo>
                    <a:pt x="59886" y="21856"/>
                  </a:lnTo>
                  <a:cubicBezTo>
                    <a:pt x="59841" y="21905"/>
                    <a:pt x="59806" y="21958"/>
                    <a:pt x="59778" y="22017"/>
                  </a:cubicBezTo>
                  <a:cubicBezTo>
                    <a:pt x="59732" y="22105"/>
                    <a:pt x="59683" y="22196"/>
                    <a:pt x="59575" y="22220"/>
                  </a:cubicBezTo>
                  <a:cubicBezTo>
                    <a:pt x="59565" y="22223"/>
                    <a:pt x="59555" y="22224"/>
                    <a:pt x="59545" y="22224"/>
                  </a:cubicBezTo>
                  <a:cubicBezTo>
                    <a:pt x="59510" y="22224"/>
                    <a:pt x="59477" y="22209"/>
                    <a:pt x="59452" y="22182"/>
                  </a:cubicBezTo>
                  <a:cubicBezTo>
                    <a:pt x="59354" y="22070"/>
                    <a:pt x="59396" y="21737"/>
                    <a:pt x="59424" y="21611"/>
                  </a:cubicBezTo>
                  <a:cubicBezTo>
                    <a:pt x="59389" y="21611"/>
                    <a:pt x="59333" y="21618"/>
                    <a:pt x="59284" y="21625"/>
                  </a:cubicBezTo>
                  <a:cubicBezTo>
                    <a:pt x="59182" y="21641"/>
                    <a:pt x="59077" y="21649"/>
                    <a:pt x="58973" y="21649"/>
                  </a:cubicBezTo>
                  <a:cubicBezTo>
                    <a:pt x="58938" y="21649"/>
                    <a:pt x="58903" y="21648"/>
                    <a:pt x="58868" y="21646"/>
                  </a:cubicBezTo>
                  <a:cubicBezTo>
                    <a:pt x="58664" y="21632"/>
                    <a:pt x="58605" y="21548"/>
                    <a:pt x="58591" y="21482"/>
                  </a:cubicBezTo>
                  <a:cubicBezTo>
                    <a:pt x="58566" y="21363"/>
                    <a:pt x="58675" y="21223"/>
                    <a:pt x="58868" y="21121"/>
                  </a:cubicBezTo>
                  <a:cubicBezTo>
                    <a:pt x="58962" y="21076"/>
                    <a:pt x="59039" y="21006"/>
                    <a:pt x="59092" y="20914"/>
                  </a:cubicBezTo>
                  <a:cubicBezTo>
                    <a:pt x="59123" y="20855"/>
                    <a:pt x="59176" y="20806"/>
                    <a:pt x="59235" y="20778"/>
                  </a:cubicBezTo>
                  <a:cubicBezTo>
                    <a:pt x="59386" y="20701"/>
                    <a:pt x="59533" y="20617"/>
                    <a:pt x="59673" y="20526"/>
                  </a:cubicBezTo>
                  <a:cubicBezTo>
                    <a:pt x="59771" y="20466"/>
                    <a:pt x="59858" y="20410"/>
                    <a:pt x="59935" y="20368"/>
                  </a:cubicBezTo>
                  <a:cubicBezTo>
                    <a:pt x="60114" y="20263"/>
                    <a:pt x="60152" y="20155"/>
                    <a:pt x="60198" y="20025"/>
                  </a:cubicBezTo>
                  <a:lnTo>
                    <a:pt x="60201" y="20008"/>
                  </a:lnTo>
                  <a:cubicBezTo>
                    <a:pt x="60236" y="19910"/>
                    <a:pt x="60376" y="19819"/>
                    <a:pt x="60576" y="19693"/>
                  </a:cubicBezTo>
                  <a:cubicBezTo>
                    <a:pt x="60726" y="19598"/>
                    <a:pt x="60870" y="19497"/>
                    <a:pt x="61007" y="19388"/>
                  </a:cubicBezTo>
                  <a:cubicBezTo>
                    <a:pt x="61332" y="19126"/>
                    <a:pt x="61511" y="18961"/>
                    <a:pt x="61588" y="18796"/>
                  </a:cubicBezTo>
                  <a:cubicBezTo>
                    <a:pt x="61637" y="18695"/>
                    <a:pt x="61784" y="18604"/>
                    <a:pt x="61938" y="18502"/>
                  </a:cubicBezTo>
                  <a:cubicBezTo>
                    <a:pt x="62029" y="18446"/>
                    <a:pt x="62179" y="18348"/>
                    <a:pt x="62190" y="18310"/>
                  </a:cubicBezTo>
                  <a:cubicBezTo>
                    <a:pt x="62200" y="18117"/>
                    <a:pt x="62880" y="17795"/>
                    <a:pt x="63268" y="17718"/>
                  </a:cubicBezTo>
                  <a:cubicBezTo>
                    <a:pt x="63372" y="17698"/>
                    <a:pt x="63495" y="17688"/>
                    <a:pt x="63622" y="17688"/>
                  </a:cubicBezTo>
                  <a:cubicBezTo>
                    <a:pt x="63992" y="17688"/>
                    <a:pt x="64403" y="17767"/>
                    <a:pt x="64518" y="17879"/>
                  </a:cubicBezTo>
                  <a:cubicBezTo>
                    <a:pt x="64538" y="17917"/>
                    <a:pt x="64575" y="17935"/>
                    <a:pt x="64611" y="17935"/>
                  </a:cubicBezTo>
                  <a:cubicBezTo>
                    <a:pt x="64648" y="17935"/>
                    <a:pt x="64686" y="17915"/>
                    <a:pt x="64703" y="17876"/>
                  </a:cubicBezTo>
                  <a:cubicBezTo>
                    <a:pt x="64750" y="17824"/>
                    <a:pt x="64813" y="17807"/>
                    <a:pt x="64896" y="17807"/>
                  </a:cubicBezTo>
                  <a:cubicBezTo>
                    <a:pt x="64964" y="17807"/>
                    <a:pt x="65044" y="17818"/>
                    <a:pt x="65138" y="17830"/>
                  </a:cubicBezTo>
                  <a:cubicBezTo>
                    <a:pt x="65180" y="17834"/>
                    <a:pt x="65222" y="17841"/>
                    <a:pt x="65271" y="17844"/>
                  </a:cubicBezTo>
                  <a:cubicBezTo>
                    <a:pt x="65292" y="17847"/>
                    <a:pt x="65313" y="17849"/>
                    <a:pt x="65334" y="17849"/>
                  </a:cubicBezTo>
                  <a:cubicBezTo>
                    <a:pt x="65403" y="17849"/>
                    <a:pt x="65472" y="17832"/>
                    <a:pt x="65537" y="17802"/>
                  </a:cubicBezTo>
                  <a:cubicBezTo>
                    <a:pt x="65590" y="17781"/>
                    <a:pt x="65644" y="17759"/>
                    <a:pt x="65710" y="17759"/>
                  </a:cubicBezTo>
                  <a:cubicBezTo>
                    <a:pt x="65739" y="17759"/>
                    <a:pt x="65771" y="17763"/>
                    <a:pt x="65806" y="17774"/>
                  </a:cubicBezTo>
                  <a:cubicBezTo>
                    <a:pt x="65884" y="17798"/>
                    <a:pt x="65946" y="17814"/>
                    <a:pt x="65998" y="17814"/>
                  </a:cubicBezTo>
                  <a:cubicBezTo>
                    <a:pt x="66076" y="17814"/>
                    <a:pt x="66130" y="17777"/>
                    <a:pt x="66181" y="17676"/>
                  </a:cubicBezTo>
                  <a:cubicBezTo>
                    <a:pt x="66226" y="17596"/>
                    <a:pt x="66317" y="17536"/>
                    <a:pt x="66443" y="17501"/>
                  </a:cubicBezTo>
                  <a:cubicBezTo>
                    <a:pt x="66508" y="17487"/>
                    <a:pt x="66580" y="17480"/>
                    <a:pt x="66653" y="17480"/>
                  </a:cubicBezTo>
                  <a:cubicBezTo>
                    <a:pt x="66812" y="17480"/>
                    <a:pt x="66971" y="17511"/>
                    <a:pt x="67046" y="17564"/>
                  </a:cubicBezTo>
                  <a:cubicBezTo>
                    <a:pt x="67063" y="17578"/>
                    <a:pt x="67081" y="17589"/>
                    <a:pt x="67095" y="17603"/>
                  </a:cubicBezTo>
                  <a:cubicBezTo>
                    <a:pt x="67158" y="17653"/>
                    <a:pt x="67205" y="17690"/>
                    <a:pt x="67262" y="17690"/>
                  </a:cubicBezTo>
                  <a:cubicBezTo>
                    <a:pt x="67296" y="17690"/>
                    <a:pt x="67334" y="17676"/>
                    <a:pt x="67382" y="17645"/>
                  </a:cubicBezTo>
                  <a:cubicBezTo>
                    <a:pt x="67429" y="17613"/>
                    <a:pt x="67470" y="17601"/>
                    <a:pt x="67506" y="17601"/>
                  </a:cubicBezTo>
                  <a:cubicBezTo>
                    <a:pt x="67594" y="17601"/>
                    <a:pt x="67649" y="17675"/>
                    <a:pt x="67686" y="17725"/>
                  </a:cubicBezTo>
                  <a:cubicBezTo>
                    <a:pt x="67728" y="17785"/>
                    <a:pt x="67760" y="17820"/>
                    <a:pt x="67809" y="17827"/>
                  </a:cubicBezTo>
                  <a:cubicBezTo>
                    <a:pt x="67963" y="17848"/>
                    <a:pt x="67959" y="17949"/>
                    <a:pt x="67959" y="17970"/>
                  </a:cubicBezTo>
                  <a:cubicBezTo>
                    <a:pt x="67946" y="18059"/>
                    <a:pt x="67838" y="18129"/>
                    <a:pt x="67721" y="18129"/>
                  </a:cubicBezTo>
                  <a:cubicBezTo>
                    <a:pt x="67713" y="18129"/>
                    <a:pt x="67705" y="18128"/>
                    <a:pt x="67697" y="18128"/>
                  </a:cubicBezTo>
                  <a:cubicBezTo>
                    <a:pt x="67684" y="18126"/>
                    <a:pt x="67672" y="18126"/>
                    <a:pt x="67660" y="18126"/>
                  </a:cubicBezTo>
                  <a:cubicBezTo>
                    <a:pt x="67611" y="18126"/>
                    <a:pt x="67564" y="18138"/>
                    <a:pt x="67522" y="18163"/>
                  </a:cubicBezTo>
                  <a:cubicBezTo>
                    <a:pt x="67532" y="18177"/>
                    <a:pt x="67543" y="18184"/>
                    <a:pt x="67557" y="18191"/>
                  </a:cubicBezTo>
                  <a:cubicBezTo>
                    <a:pt x="67585" y="18207"/>
                    <a:pt x="67615" y="18213"/>
                    <a:pt x="67646" y="18213"/>
                  </a:cubicBezTo>
                  <a:cubicBezTo>
                    <a:pt x="67712" y="18213"/>
                    <a:pt x="67783" y="18184"/>
                    <a:pt x="67854" y="18156"/>
                  </a:cubicBezTo>
                  <a:cubicBezTo>
                    <a:pt x="67924" y="18129"/>
                    <a:pt x="67988" y="18101"/>
                    <a:pt x="68052" y="18101"/>
                  </a:cubicBezTo>
                  <a:cubicBezTo>
                    <a:pt x="68062" y="18101"/>
                    <a:pt x="68072" y="18102"/>
                    <a:pt x="68082" y="18103"/>
                  </a:cubicBezTo>
                  <a:cubicBezTo>
                    <a:pt x="68133" y="18109"/>
                    <a:pt x="68186" y="18113"/>
                    <a:pt x="68240" y="18113"/>
                  </a:cubicBezTo>
                  <a:cubicBezTo>
                    <a:pt x="68365" y="18113"/>
                    <a:pt x="68494" y="18091"/>
                    <a:pt x="68614" y="18016"/>
                  </a:cubicBezTo>
                  <a:cubicBezTo>
                    <a:pt x="68660" y="17981"/>
                    <a:pt x="68715" y="17963"/>
                    <a:pt x="68770" y="17963"/>
                  </a:cubicBezTo>
                  <a:cubicBezTo>
                    <a:pt x="68819" y="17963"/>
                    <a:pt x="68868" y="17977"/>
                    <a:pt x="68911" y="18005"/>
                  </a:cubicBezTo>
                  <a:cubicBezTo>
                    <a:pt x="68940" y="18020"/>
                    <a:pt x="68954" y="18027"/>
                    <a:pt x="68964" y="18027"/>
                  </a:cubicBezTo>
                  <a:cubicBezTo>
                    <a:pt x="68974" y="18027"/>
                    <a:pt x="68981" y="18022"/>
                    <a:pt x="68992" y="18012"/>
                  </a:cubicBezTo>
                  <a:cubicBezTo>
                    <a:pt x="69125" y="17897"/>
                    <a:pt x="69381" y="17858"/>
                    <a:pt x="69549" y="17858"/>
                  </a:cubicBezTo>
                  <a:cubicBezTo>
                    <a:pt x="69496" y="17830"/>
                    <a:pt x="69440" y="17820"/>
                    <a:pt x="69384" y="17820"/>
                  </a:cubicBezTo>
                  <a:cubicBezTo>
                    <a:pt x="69311" y="17820"/>
                    <a:pt x="69206" y="17809"/>
                    <a:pt x="69157" y="17729"/>
                  </a:cubicBezTo>
                  <a:cubicBezTo>
                    <a:pt x="69097" y="17624"/>
                    <a:pt x="69164" y="17473"/>
                    <a:pt x="69286" y="17260"/>
                  </a:cubicBezTo>
                  <a:cubicBezTo>
                    <a:pt x="69430" y="17018"/>
                    <a:pt x="69661" y="16854"/>
                    <a:pt x="69864" y="16710"/>
                  </a:cubicBezTo>
                  <a:cubicBezTo>
                    <a:pt x="69951" y="16650"/>
                    <a:pt x="70032" y="16591"/>
                    <a:pt x="70102" y="16531"/>
                  </a:cubicBezTo>
                  <a:cubicBezTo>
                    <a:pt x="70193" y="16451"/>
                    <a:pt x="70305" y="16395"/>
                    <a:pt x="70427" y="16370"/>
                  </a:cubicBezTo>
                  <a:cubicBezTo>
                    <a:pt x="70445" y="16367"/>
                    <a:pt x="70466" y="16363"/>
                    <a:pt x="70483" y="16356"/>
                  </a:cubicBezTo>
                  <a:lnTo>
                    <a:pt x="70483" y="16346"/>
                  </a:lnTo>
                  <a:cubicBezTo>
                    <a:pt x="70483" y="16206"/>
                    <a:pt x="70606" y="15789"/>
                    <a:pt x="70837" y="15782"/>
                  </a:cubicBezTo>
                  <a:cubicBezTo>
                    <a:pt x="70851" y="15781"/>
                    <a:pt x="70867" y="15781"/>
                    <a:pt x="70883" y="15781"/>
                  </a:cubicBezTo>
                  <a:cubicBezTo>
                    <a:pt x="70923" y="15781"/>
                    <a:pt x="70969" y="15783"/>
                    <a:pt x="71019" y="15786"/>
                  </a:cubicBezTo>
                  <a:cubicBezTo>
                    <a:pt x="71091" y="15789"/>
                    <a:pt x="71173" y="15794"/>
                    <a:pt x="71256" y="15794"/>
                  </a:cubicBezTo>
                  <a:cubicBezTo>
                    <a:pt x="71415" y="15794"/>
                    <a:pt x="71581" y="15778"/>
                    <a:pt x="71705" y="15709"/>
                  </a:cubicBezTo>
                  <a:cubicBezTo>
                    <a:pt x="71777" y="15668"/>
                    <a:pt x="71835" y="15652"/>
                    <a:pt x="71882" y="15652"/>
                  </a:cubicBezTo>
                  <a:cubicBezTo>
                    <a:pt x="71993" y="15652"/>
                    <a:pt x="72044" y="15740"/>
                    <a:pt x="72076" y="15796"/>
                  </a:cubicBezTo>
                  <a:cubicBezTo>
                    <a:pt x="72090" y="15821"/>
                    <a:pt x="72108" y="15852"/>
                    <a:pt x="72125" y="15859"/>
                  </a:cubicBezTo>
                  <a:cubicBezTo>
                    <a:pt x="72126" y="15859"/>
                    <a:pt x="72126" y="15859"/>
                    <a:pt x="72127" y="15859"/>
                  </a:cubicBezTo>
                  <a:cubicBezTo>
                    <a:pt x="72144" y="15859"/>
                    <a:pt x="72207" y="15813"/>
                    <a:pt x="72237" y="15789"/>
                  </a:cubicBezTo>
                  <a:cubicBezTo>
                    <a:pt x="72294" y="15743"/>
                    <a:pt x="72367" y="15686"/>
                    <a:pt x="72445" y="15686"/>
                  </a:cubicBezTo>
                  <a:cubicBezTo>
                    <a:pt x="72473" y="15686"/>
                    <a:pt x="72502" y="15693"/>
                    <a:pt x="72531" y="15712"/>
                  </a:cubicBezTo>
                  <a:cubicBezTo>
                    <a:pt x="72566" y="15730"/>
                    <a:pt x="72587" y="15761"/>
                    <a:pt x="72594" y="15800"/>
                  </a:cubicBezTo>
                  <a:cubicBezTo>
                    <a:pt x="72605" y="15873"/>
                    <a:pt x="72542" y="15947"/>
                    <a:pt x="72465" y="16038"/>
                  </a:cubicBezTo>
                  <a:cubicBezTo>
                    <a:pt x="72398" y="16118"/>
                    <a:pt x="72321" y="16206"/>
                    <a:pt x="72293" y="16297"/>
                  </a:cubicBezTo>
                  <a:cubicBezTo>
                    <a:pt x="72279" y="16339"/>
                    <a:pt x="72283" y="16363"/>
                    <a:pt x="72286" y="16367"/>
                  </a:cubicBezTo>
                  <a:cubicBezTo>
                    <a:pt x="72297" y="16381"/>
                    <a:pt x="72356" y="16388"/>
                    <a:pt x="72395" y="16391"/>
                  </a:cubicBezTo>
                  <a:cubicBezTo>
                    <a:pt x="72454" y="16395"/>
                    <a:pt x="72514" y="16405"/>
                    <a:pt x="72566" y="16430"/>
                  </a:cubicBezTo>
                  <a:cubicBezTo>
                    <a:pt x="72605" y="16444"/>
                    <a:pt x="72633" y="16479"/>
                    <a:pt x="72640" y="16517"/>
                  </a:cubicBezTo>
                  <a:cubicBezTo>
                    <a:pt x="72643" y="16587"/>
                    <a:pt x="72580" y="16629"/>
                    <a:pt x="72517" y="16675"/>
                  </a:cubicBezTo>
                  <a:lnTo>
                    <a:pt x="72507" y="16682"/>
                  </a:lnTo>
                  <a:cubicBezTo>
                    <a:pt x="72598" y="16671"/>
                    <a:pt x="72780" y="16605"/>
                    <a:pt x="73011" y="16374"/>
                  </a:cubicBezTo>
                  <a:cubicBezTo>
                    <a:pt x="73390" y="15995"/>
                    <a:pt x="73712" y="15922"/>
                    <a:pt x="73901" y="15922"/>
                  </a:cubicBezTo>
                  <a:cubicBezTo>
                    <a:pt x="73926" y="15922"/>
                    <a:pt x="73950" y="15924"/>
                    <a:pt x="73970" y="15926"/>
                  </a:cubicBezTo>
                  <a:cubicBezTo>
                    <a:pt x="73981" y="15928"/>
                    <a:pt x="73990" y="15929"/>
                    <a:pt x="73997" y="15929"/>
                  </a:cubicBezTo>
                  <a:cubicBezTo>
                    <a:pt x="74013" y="15929"/>
                    <a:pt x="74020" y="15925"/>
                    <a:pt x="74023" y="15922"/>
                  </a:cubicBezTo>
                  <a:cubicBezTo>
                    <a:pt x="74040" y="15908"/>
                    <a:pt x="74030" y="15817"/>
                    <a:pt x="74023" y="15747"/>
                  </a:cubicBezTo>
                  <a:cubicBezTo>
                    <a:pt x="74012" y="15653"/>
                    <a:pt x="74005" y="15555"/>
                    <a:pt x="74009" y="15457"/>
                  </a:cubicBezTo>
                  <a:cubicBezTo>
                    <a:pt x="74016" y="15345"/>
                    <a:pt x="74082" y="15247"/>
                    <a:pt x="74201" y="15170"/>
                  </a:cubicBezTo>
                  <a:cubicBezTo>
                    <a:pt x="74357" y="15073"/>
                    <a:pt x="74583" y="15027"/>
                    <a:pt x="74774" y="15027"/>
                  </a:cubicBezTo>
                  <a:cubicBezTo>
                    <a:pt x="74879" y="15027"/>
                    <a:pt x="74973" y="15041"/>
                    <a:pt x="75038" y="15068"/>
                  </a:cubicBezTo>
                  <a:cubicBezTo>
                    <a:pt x="75195" y="15135"/>
                    <a:pt x="75262" y="15205"/>
                    <a:pt x="75237" y="15275"/>
                  </a:cubicBezTo>
                  <a:cubicBezTo>
                    <a:pt x="75222" y="15319"/>
                    <a:pt x="75182" y="15341"/>
                    <a:pt x="75119" y="15341"/>
                  </a:cubicBezTo>
                  <a:cubicBezTo>
                    <a:pt x="75083" y="15341"/>
                    <a:pt x="75040" y="15334"/>
                    <a:pt x="74989" y="15320"/>
                  </a:cubicBezTo>
                  <a:cubicBezTo>
                    <a:pt x="74968" y="15314"/>
                    <a:pt x="74947" y="15311"/>
                    <a:pt x="74926" y="15311"/>
                  </a:cubicBezTo>
                  <a:cubicBezTo>
                    <a:pt x="74873" y="15311"/>
                    <a:pt x="74822" y="15330"/>
                    <a:pt x="74782" y="15362"/>
                  </a:cubicBezTo>
                  <a:cubicBezTo>
                    <a:pt x="74695" y="15439"/>
                    <a:pt x="74649" y="15551"/>
                    <a:pt x="74660" y="15663"/>
                  </a:cubicBezTo>
                  <a:cubicBezTo>
                    <a:pt x="74660" y="15779"/>
                    <a:pt x="74632" y="15894"/>
                    <a:pt x="74572" y="15992"/>
                  </a:cubicBezTo>
                  <a:cubicBezTo>
                    <a:pt x="74530" y="16069"/>
                    <a:pt x="74534" y="16073"/>
                    <a:pt x="74551" y="16090"/>
                  </a:cubicBezTo>
                  <a:cubicBezTo>
                    <a:pt x="74579" y="16115"/>
                    <a:pt x="74597" y="16153"/>
                    <a:pt x="74593" y="16195"/>
                  </a:cubicBezTo>
                  <a:cubicBezTo>
                    <a:pt x="74586" y="16255"/>
                    <a:pt x="74530" y="16290"/>
                    <a:pt x="74481" y="16321"/>
                  </a:cubicBezTo>
                  <a:cubicBezTo>
                    <a:pt x="74453" y="16335"/>
                    <a:pt x="74408" y="16363"/>
                    <a:pt x="74408" y="16381"/>
                  </a:cubicBezTo>
                  <a:lnTo>
                    <a:pt x="74408" y="16405"/>
                  </a:lnTo>
                  <a:cubicBezTo>
                    <a:pt x="74401" y="16514"/>
                    <a:pt x="74394" y="16633"/>
                    <a:pt x="74201" y="16689"/>
                  </a:cubicBezTo>
                  <a:cubicBezTo>
                    <a:pt x="74163" y="16703"/>
                    <a:pt x="74110" y="16713"/>
                    <a:pt x="74051" y="16724"/>
                  </a:cubicBezTo>
                  <a:cubicBezTo>
                    <a:pt x="73883" y="16759"/>
                    <a:pt x="73536" y="16833"/>
                    <a:pt x="73529" y="16948"/>
                  </a:cubicBezTo>
                  <a:cubicBezTo>
                    <a:pt x="73515" y="17088"/>
                    <a:pt x="73410" y="17162"/>
                    <a:pt x="73309" y="17235"/>
                  </a:cubicBezTo>
                  <a:cubicBezTo>
                    <a:pt x="73221" y="17295"/>
                    <a:pt x="73133" y="17358"/>
                    <a:pt x="73074" y="17466"/>
                  </a:cubicBezTo>
                  <a:cubicBezTo>
                    <a:pt x="73007" y="17592"/>
                    <a:pt x="72867" y="17690"/>
                    <a:pt x="72703" y="17806"/>
                  </a:cubicBezTo>
                  <a:cubicBezTo>
                    <a:pt x="72500" y="17946"/>
                    <a:pt x="72251" y="18121"/>
                    <a:pt x="72062" y="18401"/>
                  </a:cubicBezTo>
                  <a:cubicBezTo>
                    <a:pt x="71817" y="18765"/>
                    <a:pt x="71471" y="18888"/>
                    <a:pt x="71285" y="18954"/>
                  </a:cubicBezTo>
                  <a:cubicBezTo>
                    <a:pt x="71247" y="18968"/>
                    <a:pt x="71212" y="18982"/>
                    <a:pt x="71173" y="19000"/>
                  </a:cubicBezTo>
                  <a:cubicBezTo>
                    <a:pt x="71152" y="19119"/>
                    <a:pt x="70945" y="19129"/>
                    <a:pt x="70725" y="19143"/>
                  </a:cubicBezTo>
                  <a:cubicBezTo>
                    <a:pt x="70686" y="19143"/>
                    <a:pt x="70651" y="19147"/>
                    <a:pt x="70627" y="19147"/>
                  </a:cubicBezTo>
                  <a:cubicBezTo>
                    <a:pt x="70627" y="19164"/>
                    <a:pt x="70630" y="19192"/>
                    <a:pt x="70630" y="19210"/>
                  </a:cubicBezTo>
                  <a:cubicBezTo>
                    <a:pt x="70648" y="19343"/>
                    <a:pt x="70676" y="19567"/>
                    <a:pt x="70462" y="19794"/>
                  </a:cubicBezTo>
                  <a:cubicBezTo>
                    <a:pt x="70151" y="20127"/>
                    <a:pt x="69972" y="20582"/>
                    <a:pt x="69979" y="21002"/>
                  </a:cubicBezTo>
                  <a:cubicBezTo>
                    <a:pt x="69986" y="21471"/>
                    <a:pt x="70140" y="22770"/>
                    <a:pt x="70270" y="22990"/>
                  </a:cubicBezTo>
                  <a:cubicBezTo>
                    <a:pt x="70347" y="23124"/>
                    <a:pt x="70361" y="23341"/>
                    <a:pt x="70371" y="23547"/>
                  </a:cubicBezTo>
                  <a:cubicBezTo>
                    <a:pt x="70382" y="23691"/>
                    <a:pt x="70392" y="23866"/>
                    <a:pt x="70431" y="23908"/>
                  </a:cubicBezTo>
                  <a:cubicBezTo>
                    <a:pt x="70504" y="23988"/>
                    <a:pt x="70522" y="24097"/>
                    <a:pt x="70539" y="24181"/>
                  </a:cubicBezTo>
                  <a:cubicBezTo>
                    <a:pt x="70543" y="24216"/>
                    <a:pt x="70550" y="24251"/>
                    <a:pt x="70564" y="24286"/>
                  </a:cubicBezTo>
                  <a:cubicBezTo>
                    <a:pt x="70616" y="24254"/>
                    <a:pt x="70739" y="24128"/>
                    <a:pt x="70819" y="24041"/>
                  </a:cubicBezTo>
                  <a:cubicBezTo>
                    <a:pt x="70893" y="23960"/>
                    <a:pt x="70973" y="23880"/>
                    <a:pt x="71057" y="23806"/>
                  </a:cubicBezTo>
                  <a:cubicBezTo>
                    <a:pt x="71120" y="23757"/>
                    <a:pt x="71173" y="23698"/>
                    <a:pt x="71208" y="23631"/>
                  </a:cubicBezTo>
                  <a:cubicBezTo>
                    <a:pt x="71240" y="23572"/>
                    <a:pt x="71285" y="23523"/>
                    <a:pt x="71341" y="23488"/>
                  </a:cubicBezTo>
                  <a:cubicBezTo>
                    <a:pt x="71401" y="23446"/>
                    <a:pt x="71408" y="23271"/>
                    <a:pt x="71411" y="23155"/>
                  </a:cubicBezTo>
                  <a:cubicBezTo>
                    <a:pt x="71411" y="23089"/>
                    <a:pt x="71418" y="23022"/>
                    <a:pt x="71436" y="22959"/>
                  </a:cubicBezTo>
                  <a:cubicBezTo>
                    <a:pt x="71467" y="22885"/>
                    <a:pt x="71555" y="22843"/>
                    <a:pt x="71649" y="22798"/>
                  </a:cubicBezTo>
                  <a:cubicBezTo>
                    <a:pt x="71716" y="22766"/>
                    <a:pt x="71789" y="22731"/>
                    <a:pt x="71817" y="22693"/>
                  </a:cubicBezTo>
                  <a:cubicBezTo>
                    <a:pt x="71887" y="22602"/>
                    <a:pt x="72006" y="22602"/>
                    <a:pt x="72115" y="22602"/>
                  </a:cubicBezTo>
                  <a:cubicBezTo>
                    <a:pt x="72126" y="22603"/>
                    <a:pt x="72137" y="22603"/>
                    <a:pt x="72149" y="22603"/>
                  </a:cubicBezTo>
                  <a:cubicBezTo>
                    <a:pt x="72183" y="22603"/>
                    <a:pt x="72217" y="22599"/>
                    <a:pt x="72251" y="22591"/>
                  </a:cubicBezTo>
                  <a:cubicBezTo>
                    <a:pt x="72272" y="22560"/>
                    <a:pt x="72220" y="22395"/>
                    <a:pt x="72199" y="22325"/>
                  </a:cubicBezTo>
                  <a:cubicBezTo>
                    <a:pt x="72185" y="22280"/>
                    <a:pt x="72171" y="22241"/>
                    <a:pt x="72160" y="22206"/>
                  </a:cubicBezTo>
                  <a:cubicBezTo>
                    <a:pt x="72118" y="22035"/>
                    <a:pt x="72374" y="21863"/>
                    <a:pt x="72598" y="21713"/>
                  </a:cubicBezTo>
                  <a:cubicBezTo>
                    <a:pt x="72640" y="21685"/>
                    <a:pt x="72678" y="21660"/>
                    <a:pt x="72713" y="21636"/>
                  </a:cubicBezTo>
                  <a:cubicBezTo>
                    <a:pt x="72779" y="21589"/>
                    <a:pt x="72849" y="21576"/>
                    <a:pt x="72917" y="21576"/>
                  </a:cubicBezTo>
                  <a:cubicBezTo>
                    <a:pt x="72961" y="21576"/>
                    <a:pt x="73005" y="21581"/>
                    <a:pt x="73046" y="21587"/>
                  </a:cubicBezTo>
                  <a:cubicBezTo>
                    <a:pt x="73091" y="21593"/>
                    <a:pt x="73134" y="21600"/>
                    <a:pt x="73174" y="21600"/>
                  </a:cubicBezTo>
                  <a:cubicBezTo>
                    <a:pt x="73240" y="21600"/>
                    <a:pt x="73300" y="21583"/>
                    <a:pt x="73361" y="21527"/>
                  </a:cubicBezTo>
                  <a:cubicBezTo>
                    <a:pt x="73501" y="21398"/>
                    <a:pt x="73403" y="21258"/>
                    <a:pt x="73284" y="21111"/>
                  </a:cubicBezTo>
                  <a:lnTo>
                    <a:pt x="73256" y="21076"/>
                  </a:lnTo>
                  <a:cubicBezTo>
                    <a:pt x="73221" y="21030"/>
                    <a:pt x="73221" y="20960"/>
                    <a:pt x="73253" y="20862"/>
                  </a:cubicBezTo>
                  <a:cubicBezTo>
                    <a:pt x="73316" y="20669"/>
                    <a:pt x="73515" y="20354"/>
                    <a:pt x="73680" y="20309"/>
                  </a:cubicBezTo>
                  <a:cubicBezTo>
                    <a:pt x="73708" y="20302"/>
                    <a:pt x="73737" y="20298"/>
                    <a:pt x="73767" y="20298"/>
                  </a:cubicBezTo>
                  <a:cubicBezTo>
                    <a:pt x="73811" y="20298"/>
                    <a:pt x="73855" y="20306"/>
                    <a:pt x="73897" y="20323"/>
                  </a:cubicBezTo>
                  <a:cubicBezTo>
                    <a:pt x="73929" y="20334"/>
                    <a:pt x="73954" y="20342"/>
                    <a:pt x="73979" y="20342"/>
                  </a:cubicBezTo>
                  <a:cubicBezTo>
                    <a:pt x="74008" y="20342"/>
                    <a:pt x="74036" y="20331"/>
                    <a:pt x="74072" y="20298"/>
                  </a:cubicBezTo>
                  <a:cubicBezTo>
                    <a:pt x="74100" y="20277"/>
                    <a:pt x="74107" y="20239"/>
                    <a:pt x="74086" y="20211"/>
                  </a:cubicBezTo>
                  <a:cubicBezTo>
                    <a:pt x="74045" y="20118"/>
                    <a:pt x="73910" y="20046"/>
                    <a:pt x="73871" y="20046"/>
                  </a:cubicBezTo>
                  <a:cubicBezTo>
                    <a:pt x="73870" y="20046"/>
                    <a:pt x="73869" y="20046"/>
                    <a:pt x="73869" y="20046"/>
                  </a:cubicBezTo>
                  <a:cubicBezTo>
                    <a:pt x="73865" y="20047"/>
                    <a:pt x="73859" y="20048"/>
                    <a:pt x="73852" y="20048"/>
                  </a:cubicBezTo>
                  <a:cubicBezTo>
                    <a:pt x="73822" y="20048"/>
                    <a:pt x="73766" y="20035"/>
                    <a:pt x="73732" y="19952"/>
                  </a:cubicBezTo>
                  <a:cubicBezTo>
                    <a:pt x="73669" y="19801"/>
                    <a:pt x="73704" y="19486"/>
                    <a:pt x="73932" y="19315"/>
                  </a:cubicBezTo>
                  <a:cubicBezTo>
                    <a:pt x="74037" y="19238"/>
                    <a:pt x="74061" y="19199"/>
                    <a:pt x="74065" y="19185"/>
                  </a:cubicBezTo>
                  <a:cubicBezTo>
                    <a:pt x="74026" y="19164"/>
                    <a:pt x="73981" y="19150"/>
                    <a:pt x="73939" y="19140"/>
                  </a:cubicBezTo>
                  <a:cubicBezTo>
                    <a:pt x="73907" y="19129"/>
                    <a:pt x="73874" y="19124"/>
                    <a:pt x="73841" y="19124"/>
                  </a:cubicBezTo>
                  <a:cubicBezTo>
                    <a:pt x="73807" y="19124"/>
                    <a:pt x="73774" y="19129"/>
                    <a:pt x="73743" y="19140"/>
                  </a:cubicBezTo>
                  <a:cubicBezTo>
                    <a:pt x="73701" y="19154"/>
                    <a:pt x="73659" y="19161"/>
                    <a:pt x="73613" y="19164"/>
                  </a:cubicBezTo>
                  <a:cubicBezTo>
                    <a:pt x="73611" y="19164"/>
                    <a:pt x="73608" y="19164"/>
                    <a:pt x="73605" y="19164"/>
                  </a:cubicBezTo>
                  <a:cubicBezTo>
                    <a:pt x="73531" y="19164"/>
                    <a:pt x="73461" y="19116"/>
                    <a:pt x="73417" y="19031"/>
                  </a:cubicBezTo>
                  <a:cubicBezTo>
                    <a:pt x="73354" y="18916"/>
                    <a:pt x="73337" y="18702"/>
                    <a:pt x="73491" y="18492"/>
                  </a:cubicBezTo>
                  <a:cubicBezTo>
                    <a:pt x="73568" y="18387"/>
                    <a:pt x="73666" y="18299"/>
                    <a:pt x="73778" y="18229"/>
                  </a:cubicBezTo>
                  <a:cubicBezTo>
                    <a:pt x="73865" y="18170"/>
                    <a:pt x="73918" y="18131"/>
                    <a:pt x="73942" y="18030"/>
                  </a:cubicBezTo>
                  <a:cubicBezTo>
                    <a:pt x="73981" y="17844"/>
                    <a:pt x="74145" y="17620"/>
                    <a:pt x="74268" y="17456"/>
                  </a:cubicBezTo>
                  <a:cubicBezTo>
                    <a:pt x="74306" y="17400"/>
                    <a:pt x="74345" y="17354"/>
                    <a:pt x="74362" y="17323"/>
                  </a:cubicBezTo>
                  <a:cubicBezTo>
                    <a:pt x="74401" y="17256"/>
                    <a:pt x="74473" y="17237"/>
                    <a:pt x="74553" y="17237"/>
                  </a:cubicBezTo>
                  <a:cubicBezTo>
                    <a:pt x="74612" y="17237"/>
                    <a:pt x="74676" y="17247"/>
                    <a:pt x="74733" y="17256"/>
                  </a:cubicBezTo>
                  <a:cubicBezTo>
                    <a:pt x="74779" y="17267"/>
                    <a:pt x="74831" y="17270"/>
                    <a:pt x="74880" y="17270"/>
                  </a:cubicBezTo>
                  <a:cubicBezTo>
                    <a:pt x="74893" y="17267"/>
                    <a:pt x="74904" y="17266"/>
                    <a:pt x="74914" y="17266"/>
                  </a:cubicBezTo>
                  <a:cubicBezTo>
                    <a:pt x="74992" y="17266"/>
                    <a:pt x="75026" y="17338"/>
                    <a:pt x="75041" y="17375"/>
                  </a:cubicBezTo>
                  <a:lnTo>
                    <a:pt x="75048" y="17389"/>
                  </a:lnTo>
                  <a:lnTo>
                    <a:pt x="75062" y="17382"/>
                  </a:lnTo>
                  <a:cubicBezTo>
                    <a:pt x="75115" y="17326"/>
                    <a:pt x="75164" y="17267"/>
                    <a:pt x="75209" y="17207"/>
                  </a:cubicBezTo>
                  <a:cubicBezTo>
                    <a:pt x="75343" y="17032"/>
                    <a:pt x="75497" y="16840"/>
                    <a:pt x="75654" y="16840"/>
                  </a:cubicBezTo>
                  <a:cubicBezTo>
                    <a:pt x="75658" y="16839"/>
                    <a:pt x="75662" y="16839"/>
                    <a:pt x="75666" y="16839"/>
                  </a:cubicBezTo>
                  <a:cubicBezTo>
                    <a:pt x="75707" y="16839"/>
                    <a:pt x="75748" y="16856"/>
                    <a:pt x="75777" y="16885"/>
                  </a:cubicBezTo>
                  <a:cubicBezTo>
                    <a:pt x="75836" y="16952"/>
                    <a:pt x="75829" y="17053"/>
                    <a:pt x="75826" y="17165"/>
                  </a:cubicBezTo>
                  <a:cubicBezTo>
                    <a:pt x="75819" y="17232"/>
                    <a:pt x="75819" y="17298"/>
                    <a:pt x="75833" y="17365"/>
                  </a:cubicBezTo>
                  <a:lnTo>
                    <a:pt x="75833" y="17368"/>
                  </a:lnTo>
                  <a:cubicBezTo>
                    <a:pt x="75857" y="17351"/>
                    <a:pt x="75892" y="17316"/>
                    <a:pt x="75927" y="17288"/>
                  </a:cubicBezTo>
                  <a:cubicBezTo>
                    <a:pt x="76025" y="17197"/>
                    <a:pt x="76130" y="17113"/>
                    <a:pt x="76239" y="17036"/>
                  </a:cubicBezTo>
                  <a:cubicBezTo>
                    <a:pt x="76449" y="16893"/>
                    <a:pt x="76793" y="16838"/>
                    <a:pt x="77098" y="16838"/>
                  </a:cubicBezTo>
                  <a:cubicBezTo>
                    <a:pt x="77341" y="16838"/>
                    <a:pt x="77560" y="16873"/>
                    <a:pt x="77671" y="16927"/>
                  </a:cubicBezTo>
                  <a:cubicBezTo>
                    <a:pt x="77779" y="16983"/>
                    <a:pt x="77870" y="17071"/>
                    <a:pt x="77937" y="17176"/>
                  </a:cubicBezTo>
                  <a:cubicBezTo>
                    <a:pt x="77980" y="17233"/>
                    <a:pt x="78008" y="17270"/>
                    <a:pt x="78028" y="17270"/>
                  </a:cubicBezTo>
                  <a:cubicBezTo>
                    <a:pt x="78029" y="17270"/>
                    <a:pt x="78030" y="17270"/>
                    <a:pt x="78031" y="17270"/>
                  </a:cubicBezTo>
                  <a:cubicBezTo>
                    <a:pt x="78084" y="17256"/>
                    <a:pt x="78087" y="17235"/>
                    <a:pt x="78094" y="17165"/>
                  </a:cubicBezTo>
                  <a:cubicBezTo>
                    <a:pt x="78105" y="17095"/>
                    <a:pt x="78115" y="16987"/>
                    <a:pt x="78255" y="16948"/>
                  </a:cubicBezTo>
                  <a:cubicBezTo>
                    <a:pt x="78448" y="16892"/>
                    <a:pt x="78791" y="16685"/>
                    <a:pt x="79029" y="16510"/>
                  </a:cubicBezTo>
                  <a:cubicBezTo>
                    <a:pt x="79158" y="16416"/>
                    <a:pt x="79211" y="16398"/>
                    <a:pt x="79246" y="16388"/>
                  </a:cubicBezTo>
                  <a:cubicBezTo>
                    <a:pt x="79267" y="16381"/>
                    <a:pt x="79277" y="16377"/>
                    <a:pt x="79333" y="16304"/>
                  </a:cubicBezTo>
                  <a:cubicBezTo>
                    <a:pt x="79393" y="16230"/>
                    <a:pt x="79477" y="16178"/>
                    <a:pt x="79572" y="16153"/>
                  </a:cubicBezTo>
                  <a:cubicBezTo>
                    <a:pt x="79624" y="16139"/>
                    <a:pt x="79631" y="16132"/>
                    <a:pt x="79638" y="16115"/>
                  </a:cubicBezTo>
                  <a:cubicBezTo>
                    <a:pt x="79698" y="15943"/>
                    <a:pt x="80174" y="15758"/>
                    <a:pt x="80608" y="15660"/>
                  </a:cubicBezTo>
                  <a:cubicBezTo>
                    <a:pt x="81080" y="15555"/>
                    <a:pt x="81634" y="15268"/>
                    <a:pt x="81697" y="15170"/>
                  </a:cubicBezTo>
                  <a:cubicBezTo>
                    <a:pt x="81690" y="15128"/>
                    <a:pt x="81704" y="15086"/>
                    <a:pt x="81732" y="15054"/>
                  </a:cubicBezTo>
                  <a:cubicBezTo>
                    <a:pt x="81773" y="15015"/>
                    <a:pt x="81828" y="14994"/>
                    <a:pt x="81884" y="14994"/>
                  </a:cubicBezTo>
                  <a:cubicBezTo>
                    <a:pt x="81903" y="14994"/>
                    <a:pt x="81923" y="14996"/>
                    <a:pt x="81942" y="15002"/>
                  </a:cubicBezTo>
                  <a:cubicBezTo>
                    <a:pt x="81994" y="15012"/>
                    <a:pt x="82033" y="15054"/>
                    <a:pt x="82043" y="15103"/>
                  </a:cubicBezTo>
                  <a:cubicBezTo>
                    <a:pt x="82050" y="15124"/>
                    <a:pt x="82145" y="15135"/>
                    <a:pt x="82215" y="15138"/>
                  </a:cubicBezTo>
                  <a:cubicBezTo>
                    <a:pt x="82306" y="15145"/>
                    <a:pt x="82393" y="15159"/>
                    <a:pt x="82477" y="15177"/>
                  </a:cubicBezTo>
                  <a:cubicBezTo>
                    <a:pt x="82537" y="15187"/>
                    <a:pt x="82589" y="15201"/>
                    <a:pt x="82631" y="15215"/>
                  </a:cubicBezTo>
                  <a:cubicBezTo>
                    <a:pt x="82706" y="15235"/>
                    <a:pt x="82763" y="15251"/>
                    <a:pt x="82814" y="15251"/>
                  </a:cubicBezTo>
                  <a:cubicBezTo>
                    <a:pt x="82881" y="15251"/>
                    <a:pt x="82939" y="15224"/>
                    <a:pt x="83016" y="15145"/>
                  </a:cubicBezTo>
                  <a:cubicBezTo>
                    <a:pt x="83114" y="15047"/>
                    <a:pt x="83093" y="15009"/>
                    <a:pt x="83044" y="14932"/>
                  </a:cubicBezTo>
                  <a:cubicBezTo>
                    <a:pt x="83006" y="14876"/>
                    <a:pt x="82981" y="14809"/>
                    <a:pt x="82981" y="14743"/>
                  </a:cubicBezTo>
                  <a:cubicBezTo>
                    <a:pt x="82985" y="14697"/>
                    <a:pt x="82908" y="14620"/>
                    <a:pt x="82845" y="14560"/>
                  </a:cubicBezTo>
                  <a:cubicBezTo>
                    <a:pt x="82747" y="14466"/>
                    <a:pt x="82631" y="14354"/>
                    <a:pt x="82670" y="14228"/>
                  </a:cubicBezTo>
                  <a:cubicBezTo>
                    <a:pt x="82684" y="14182"/>
                    <a:pt x="82649" y="14067"/>
                    <a:pt x="82558" y="13934"/>
                  </a:cubicBezTo>
                  <a:cubicBezTo>
                    <a:pt x="82488" y="13829"/>
                    <a:pt x="82425" y="13776"/>
                    <a:pt x="82397" y="13766"/>
                  </a:cubicBezTo>
                  <a:cubicBezTo>
                    <a:pt x="82363" y="13790"/>
                    <a:pt x="82322" y="13803"/>
                    <a:pt x="82282" y="13803"/>
                  </a:cubicBezTo>
                  <a:cubicBezTo>
                    <a:pt x="82248" y="13803"/>
                    <a:pt x="82214" y="13794"/>
                    <a:pt x="82183" y="13776"/>
                  </a:cubicBezTo>
                  <a:cubicBezTo>
                    <a:pt x="82082" y="13734"/>
                    <a:pt x="81973" y="13622"/>
                    <a:pt x="81973" y="13510"/>
                  </a:cubicBezTo>
                  <a:cubicBezTo>
                    <a:pt x="81973" y="13384"/>
                    <a:pt x="81956" y="13360"/>
                    <a:pt x="81949" y="13356"/>
                  </a:cubicBezTo>
                  <a:cubicBezTo>
                    <a:pt x="81935" y="13360"/>
                    <a:pt x="81917" y="13367"/>
                    <a:pt x="81903" y="13377"/>
                  </a:cubicBezTo>
                  <a:cubicBezTo>
                    <a:pt x="81833" y="13418"/>
                    <a:pt x="81755" y="13439"/>
                    <a:pt x="81676" y="13439"/>
                  </a:cubicBezTo>
                  <a:cubicBezTo>
                    <a:pt x="81625" y="13439"/>
                    <a:pt x="81574" y="13430"/>
                    <a:pt x="81525" y="13412"/>
                  </a:cubicBezTo>
                  <a:cubicBezTo>
                    <a:pt x="81444" y="13388"/>
                    <a:pt x="81378" y="13328"/>
                    <a:pt x="81346" y="13248"/>
                  </a:cubicBezTo>
                  <a:cubicBezTo>
                    <a:pt x="81325" y="13185"/>
                    <a:pt x="81346" y="13118"/>
                    <a:pt x="81395" y="13076"/>
                  </a:cubicBezTo>
                  <a:cubicBezTo>
                    <a:pt x="81467" y="13007"/>
                    <a:pt x="81599" y="12970"/>
                    <a:pt x="81734" y="12970"/>
                  </a:cubicBezTo>
                  <a:cubicBezTo>
                    <a:pt x="81817" y="12970"/>
                    <a:pt x="81901" y="12984"/>
                    <a:pt x="81973" y="13013"/>
                  </a:cubicBezTo>
                  <a:cubicBezTo>
                    <a:pt x="82141" y="13080"/>
                    <a:pt x="82183" y="13153"/>
                    <a:pt x="82215" y="13213"/>
                  </a:cubicBezTo>
                  <a:cubicBezTo>
                    <a:pt x="82225" y="13241"/>
                    <a:pt x="82246" y="13265"/>
                    <a:pt x="82274" y="13283"/>
                  </a:cubicBezTo>
                  <a:cubicBezTo>
                    <a:pt x="82310" y="13304"/>
                    <a:pt x="82378" y="13314"/>
                    <a:pt x="82456" y="13314"/>
                  </a:cubicBezTo>
                  <a:cubicBezTo>
                    <a:pt x="82581" y="13314"/>
                    <a:pt x="82735" y="13288"/>
                    <a:pt x="82834" y="13241"/>
                  </a:cubicBezTo>
                  <a:cubicBezTo>
                    <a:pt x="82883" y="13216"/>
                    <a:pt x="82946" y="13192"/>
                    <a:pt x="83023" y="13160"/>
                  </a:cubicBezTo>
                  <a:cubicBezTo>
                    <a:pt x="83198" y="13090"/>
                    <a:pt x="83485" y="12975"/>
                    <a:pt x="83534" y="12894"/>
                  </a:cubicBezTo>
                  <a:cubicBezTo>
                    <a:pt x="83555" y="12859"/>
                    <a:pt x="83566" y="12821"/>
                    <a:pt x="83569" y="12786"/>
                  </a:cubicBezTo>
                  <a:cubicBezTo>
                    <a:pt x="83580" y="12709"/>
                    <a:pt x="83597" y="12646"/>
                    <a:pt x="83717" y="12586"/>
                  </a:cubicBezTo>
                  <a:cubicBezTo>
                    <a:pt x="83755" y="12565"/>
                    <a:pt x="83755" y="12544"/>
                    <a:pt x="83755" y="12537"/>
                  </a:cubicBezTo>
                  <a:cubicBezTo>
                    <a:pt x="83755" y="12491"/>
                    <a:pt x="83692" y="12418"/>
                    <a:pt x="83619" y="12379"/>
                  </a:cubicBezTo>
                  <a:cubicBezTo>
                    <a:pt x="83527" y="12330"/>
                    <a:pt x="83478" y="12229"/>
                    <a:pt x="83499" y="12131"/>
                  </a:cubicBezTo>
                  <a:cubicBezTo>
                    <a:pt x="83520" y="12046"/>
                    <a:pt x="83597" y="11987"/>
                    <a:pt x="83681" y="11987"/>
                  </a:cubicBezTo>
                  <a:cubicBezTo>
                    <a:pt x="83684" y="11987"/>
                    <a:pt x="83686" y="11987"/>
                    <a:pt x="83689" y="11987"/>
                  </a:cubicBezTo>
                  <a:cubicBezTo>
                    <a:pt x="83724" y="11987"/>
                    <a:pt x="83731" y="11977"/>
                    <a:pt x="83755" y="11924"/>
                  </a:cubicBezTo>
                  <a:cubicBezTo>
                    <a:pt x="83773" y="11882"/>
                    <a:pt x="83804" y="11816"/>
                    <a:pt x="83885" y="11809"/>
                  </a:cubicBezTo>
                  <a:cubicBezTo>
                    <a:pt x="83891" y="11808"/>
                    <a:pt x="83898" y="11808"/>
                    <a:pt x="83904" y="11808"/>
                  </a:cubicBezTo>
                  <a:cubicBezTo>
                    <a:pt x="83935" y="11808"/>
                    <a:pt x="83964" y="11815"/>
                    <a:pt x="83993" y="11826"/>
                  </a:cubicBezTo>
                  <a:cubicBezTo>
                    <a:pt x="84008" y="11831"/>
                    <a:pt x="84022" y="11835"/>
                    <a:pt x="84040" y="11835"/>
                  </a:cubicBezTo>
                  <a:cubicBezTo>
                    <a:pt x="84066" y="11835"/>
                    <a:pt x="84099" y="11827"/>
                    <a:pt x="84154" y="11798"/>
                  </a:cubicBezTo>
                  <a:cubicBezTo>
                    <a:pt x="84171" y="11790"/>
                    <a:pt x="84206" y="11773"/>
                    <a:pt x="84241" y="11773"/>
                  </a:cubicBezTo>
                  <a:cubicBezTo>
                    <a:pt x="84263" y="11773"/>
                    <a:pt x="84286" y="11779"/>
                    <a:pt x="84305" y="11798"/>
                  </a:cubicBezTo>
                  <a:cubicBezTo>
                    <a:pt x="84350" y="11851"/>
                    <a:pt x="84308" y="11938"/>
                    <a:pt x="84228" y="12075"/>
                  </a:cubicBezTo>
                  <a:cubicBezTo>
                    <a:pt x="84207" y="12110"/>
                    <a:pt x="84186" y="12148"/>
                    <a:pt x="84168" y="12180"/>
                  </a:cubicBezTo>
                  <a:cubicBezTo>
                    <a:pt x="84140" y="12236"/>
                    <a:pt x="84193" y="12295"/>
                    <a:pt x="84266" y="12372"/>
                  </a:cubicBezTo>
                  <a:cubicBezTo>
                    <a:pt x="84308" y="12407"/>
                    <a:pt x="84343" y="12453"/>
                    <a:pt x="84364" y="12502"/>
                  </a:cubicBezTo>
                  <a:cubicBezTo>
                    <a:pt x="84388" y="12524"/>
                    <a:pt x="84469" y="12541"/>
                    <a:pt x="84565" y="12541"/>
                  </a:cubicBezTo>
                  <a:cubicBezTo>
                    <a:pt x="84655" y="12541"/>
                    <a:pt x="84758" y="12525"/>
                    <a:pt x="84837" y="12484"/>
                  </a:cubicBezTo>
                  <a:cubicBezTo>
                    <a:pt x="84882" y="12460"/>
                    <a:pt x="84940" y="12450"/>
                    <a:pt x="85004" y="12450"/>
                  </a:cubicBezTo>
                  <a:cubicBezTo>
                    <a:pt x="85167" y="12450"/>
                    <a:pt x="85366" y="12515"/>
                    <a:pt x="85484" y="12565"/>
                  </a:cubicBezTo>
                  <a:cubicBezTo>
                    <a:pt x="85610" y="12617"/>
                    <a:pt x="85765" y="12705"/>
                    <a:pt x="85789" y="12807"/>
                  </a:cubicBezTo>
                  <a:cubicBezTo>
                    <a:pt x="85835" y="12996"/>
                    <a:pt x="85968" y="13153"/>
                    <a:pt x="86146" y="13234"/>
                  </a:cubicBezTo>
                  <a:cubicBezTo>
                    <a:pt x="86244" y="13279"/>
                    <a:pt x="86346" y="13311"/>
                    <a:pt x="86454" y="13325"/>
                  </a:cubicBezTo>
                  <a:cubicBezTo>
                    <a:pt x="86573" y="13346"/>
                    <a:pt x="86678" y="13363"/>
                    <a:pt x="86717" y="13465"/>
                  </a:cubicBezTo>
                  <a:cubicBezTo>
                    <a:pt x="86736" y="13538"/>
                    <a:pt x="86806" y="13586"/>
                    <a:pt x="86879" y="13586"/>
                  </a:cubicBezTo>
                  <a:cubicBezTo>
                    <a:pt x="86897" y="13586"/>
                    <a:pt x="86916" y="13583"/>
                    <a:pt x="86934" y="13577"/>
                  </a:cubicBezTo>
                  <a:cubicBezTo>
                    <a:pt x="86952" y="13573"/>
                    <a:pt x="86970" y="13571"/>
                    <a:pt x="86988" y="13571"/>
                  </a:cubicBezTo>
                  <a:cubicBezTo>
                    <a:pt x="87042" y="13571"/>
                    <a:pt x="87097" y="13587"/>
                    <a:pt x="87144" y="13615"/>
                  </a:cubicBezTo>
                  <a:cubicBezTo>
                    <a:pt x="87176" y="13632"/>
                    <a:pt x="87194" y="13639"/>
                    <a:pt x="87206" y="13639"/>
                  </a:cubicBezTo>
                  <a:cubicBezTo>
                    <a:pt x="87218" y="13639"/>
                    <a:pt x="87225" y="13634"/>
                    <a:pt x="87235" y="13626"/>
                  </a:cubicBezTo>
                  <a:cubicBezTo>
                    <a:pt x="87269" y="13592"/>
                    <a:pt x="87315" y="13573"/>
                    <a:pt x="87362" y="13573"/>
                  </a:cubicBezTo>
                  <a:cubicBezTo>
                    <a:pt x="87383" y="13573"/>
                    <a:pt x="87404" y="13576"/>
                    <a:pt x="87424" y="13584"/>
                  </a:cubicBezTo>
                  <a:cubicBezTo>
                    <a:pt x="87436" y="13589"/>
                    <a:pt x="87450" y="13592"/>
                    <a:pt x="87463" y="13592"/>
                  </a:cubicBezTo>
                  <a:cubicBezTo>
                    <a:pt x="87490" y="13592"/>
                    <a:pt x="87517" y="13580"/>
                    <a:pt x="87536" y="13559"/>
                  </a:cubicBezTo>
                  <a:cubicBezTo>
                    <a:pt x="87501" y="13535"/>
                    <a:pt x="87466" y="13510"/>
                    <a:pt x="87427" y="13493"/>
                  </a:cubicBezTo>
                  <a:cubicBezTo>
                    <a:pt x="87350" y="13451"/>
                    <a:pt x="87284" y="13416"/>
                    <a:pt x="87270" y="13353"/>
                  </a:cubicBezTo>
                  <a:cubicBezTo>
                    <a:pt x="87259" y="13328"/>
                    <a:pt x="87266" y="13300"/>
                    <a:pt x="87280" y="13276"/>
                  </a:cubicBezTo>
                  <a:cubicBezTo>
                    <a:pt x="87294" y="13248"/>
                    <a:pt x="87322" y="13223"/>
                    <a:pt x="87354" y="13216"/>
                  </a:cubicBezTo>
                  <a:cubicBezTo>
                    <a:pt x="87362" y="13215"/>
                    <a:pt x="87369" y="13214"/>
                    <a:pt x="87376" y="13214"/>
                  </a:cubicBezTo>
                  <a:cubicBezTo>
                    <a:pt x="87420" y="13214"/>
                    <a:pt x="87458" y="13238"/>
                    <a:pt x="87494" y="13265"/>
                  </a:cubicBezTo>
                  <a:cubicBezTo>
                    <a:pt x="87522" y="13283"/>
                    <a:pt x="87553" y="13300"/>
                    <a:pt x="87585" y="13307"/>
                  </a:cubicBezTo>
                  <a:cubicBezTo>
                    <a:pt x="87585" y="13286"/>
                    <a:pt x="87581" y="13265"/>
                    <a:pt x="87574" y="13248"/>
                  </a:cubicBezTo>
                  <a:cubicBezTo>
                    <a:pt x="87564" y="13188"/>
                    <a:pt x="87543" y="13083"/>
                    <a:pt x="87627" y="13048"/>
                  </a:cubicBezTo>
                  <a:cubicBezTo>
                    <a:pt x="87655" y="12975"/>
                    <a:pt x="87602" y="12670"/>
                    <a:pt x="87553" y="12624"/>
                  </a:cubicBezTo>
                  <a:cubicBezTo>
                    <a:pt x="87508" y="12610"/>
                    <a:pt x="87476" y="12572"/>
                    <a:pt x="87473" y="12523"/>
                  </a:cubicBezTo>
                  <a:cubicBezTo>
                    <a:pt x="87466" y="12474"/>
                    <a:pt x="87494" y="12425"/>
                    <a:pt x="87539" y="12400"/>
                  </a:cubicBezTo>
                  <a:cubicBezTo>
                    <a:pt x="87554" y="12392"/>
                    <a:pt x="87581" y="12381"/>
                    <a:pt x="87619" y="12381"/>
                  </a:cubicBezTo>
                  <a:cubicBezTo>
                    <a:pt x="87662" y="12381"/>
                    <a:pt x="87719" y="12396"/>
                    <a:pt x="87788" y="12446"/>
                  </a:cubicBezTo>
                  <a:cubicBezTo>
                    <a:pt x="87928" y="12551"/>
                    <a:pt x="88149" y="12561"/>
                    <a:pt x="88292" y="12561"/>
                  </a:cubicBezTo>
                  <a:cubicBezTo>
                    <a:pt x="88268" y="12551"/>
                    <a:pt x="88247" y="12544"/>
                    <a:pt x="88222" y="12537"/>
                  </a:cubicBezTo>
                  <a:cubicBezTo>
                    <a:pt x="88138" y="12523"/>
                    <a:pt x="88121" y="12477"/>
                    <a:pt x="88114" y="12449"/>
                  </a:cubicBezTo>
                  <a:cubicBezTo>
                    <a:pt x="88110" y="12407"/>
                    <a:pt x="88135" y="12365"/>
                    <a:pt x="88177" y="12344"/>
                  </a:cubicBezTo>
                  <a:cubicBezTo>
                    <a:pt x="88205" y="12331"/>
                    <a:pt x="88235" y="12324"/>
                    <a:pt x="88265" y="12324"/>
                  </a:cubicBezTo>
                  <a:cubicBezTo>
                    <a:pt x="88313" y="12324"/>
                    <a:pt x="88361" y="12341"/>
                    <a:pt x="88397" y="12376"/>
                  </a:cubicBezTo>
                  <a:cubicBezTo>
                    <a:pt x="88452" y="12426"/>
                    <a:pt x="88529" y="12447"/>
                    <a:pt x="88568" y="12447"/>
                  </a:cubicBezTo>
                  <a:cubicBezTo>
                    <a:pt x="88578" y="12447"/>
                    <a:pt x="88586" y="12445"/>
                    <a:pt x="88590" y="12442"/>
                  </a:cubicBezTo>
                  <a:cubicBezTo>
                    <a:pt x="88607" y="12333"/>
                    <a:pt x="88718" y="12092"/>
                    <a:pt x="88927" y="12092"/>
                  </a:cubicBezTo>
                  <a:cubicBezTo>
                    <a:pt x="88931" y="12092"/>
                    <a:pt x="88935" y="12092"/>
                    <a:pt x="88940" y="12092"/>
                  </a:cubicBezTo>
                  <a:cubicBezTo>
                    <a:pt x="88964" y="12092"/>
                    <a:pt x="88989" y="12092"/>
                    <a:pt x="89010" y="12085"/>
                  </a:cubicBezTo>
                  <a:cubicBezTo>
                    <a:pt x="89003" y="12082"/>
                    <a:pt x="88992" y="12078"/>
                    <a:pt x="88982" y="12075"/>
                  </a:cubicBezTo>
                  <a:cubicBezTo>
                    <a:pt x="88807" y="12012"/>
                    <a:pt x="88282" y="11676"/>
                    <a:pt x="88138" y="11476"/>
                  </a:cubicBezTo>
                  <a:cubicBezTo>
                    <a:pt x="88058" y="11360"/>
                    <a:pt x="87710" y="11286"/>
                    <a:pt x="87557" y="11286"/>
                  </a:cubicBezTo>
                  <a:cubicBezTo>
                    <a:pt x="87535" y="11286"/>
                    <a:pt x="87517" y="11288"/>
                    <a:pt x="87504" y="11291"/>
                  </a:cubicBezTo>
                  <a:cubicBezTo>
                    <a:pt x="87494" y="11326"/>
                    <a:pt x="87466" y="11350"/>
                    <a:pt x="87431" y="11357"/>
                  </a:cubicBezTo>
                  <a:cubicBezTo>
                    <a:pt x="87424" y="11359"/>
                    <a:pt x="87416" y="11360"/>
                    <a:pt x="87408" y="11360"/>
                  </a:cubicBezTo>
                  <a:cubicBezTo>
                    <a:pt x="87315" y="11360"/>
                    <a:pt x="87178" y="11255"/>
                    <a:pt x="87133" y="11165"/>
                  </a:cubicBezTo>
                  <a:cubicBezTo>
                    <a:pt x="87094" y="11130"/>
                    <a:pt x="86931" y="11110"/>
                    <a:pt x="86783" y="11110"/>
                  </a:cubicBezTo>
                  <a:cubicBezTo>
                    <a:pt x="86680" y="11110"/>
                    <a:pt x="86584" y="11120"/>
                    <a:pt x="86545" y="11140"/>
                  </a:cubicBezTo>
                  <a:cubicBezTo>
                    <a:pt x="86552" y="11154"/>
                    <a:pt x="86570" y="11168"/>
                    <a:pt x="86619" y="11200"/>
                  </a:cubicBezTo>
                  <a:cubicBezTo>
                    <a:pt x="86682" y="11231"/>
                    <a:pt x="86738" y="11280"/>
                    <a:pt x="86783" y="11333"/>
                  </a:cubicBezTo>
                  <a:cubicBezTo>
                    <a:pt x="86864" y="11441"/>
                    <a:pt x="86794" y="11532"/>
                    <a:pt x="86755" y="11588"/>
                  </a:cubicBezTo>
                  <a:cubicBezTo>
                    <a:pt x="86713" y="11644"/>
                    <a:pt x="86699" y="11669"/>
                    <a:pt x="86710" y="11700"/>
                  </a:cubicBezTo>
                  <a:cubicBezTo>
                    <a:pt x="86734" y="11770"/>
                    <a:pt x="86703" y="11805"/>
                    <a:pt x="86685" y="11819"/>
                  </a:cubicBezTo>
                  <a:cubicBezTo>
                    <a:pt x="86671" y="11830"/>
                    <a:pt x="86654" y="11837"/>
                    <a:pt x="86633" y="11837"/>
                  </a:cubicBezTo>
                  <a:cubicBezTo>
                    <a:pt x="86573" y="11837"/>
                    <a:pt x="86474" y="11783"/>
                    <a:pt x="86262" y="11620"/>
                  </a:cubicBezTo>
                  <a:cubicBezTo>
                    <a:pt x="86223" y="11592"/>
                    <a:pt x="86111" y="11504"/>
                    <a:pt x="86213" y="10997"/>
                  </a:cubicBezTo>
                  <a:cubicBezTo>
                    <a:pt x="86220" y="10962"/>
                    <a:pt x="86213" y="10955"/>
                    <a:pt x="86150" y="10916"/>
                  </a:cubicBezTo>
                  <a:cubicBezTo>
                    <a:pt x="86090" y="10878"/>
                    <a:pt x="86020" y="10836"/>
                    <a:pt x="86003" y="10727"/>
                  </a:cubicBezTo>
                  <a:cubicBezTo>
                    <a:pt x="85985" y="10650"/>
                    <a:pt x="85600" y="10415"/>
                    <a:pt x="84980" y="10156"/>
                  </a:cubicBezTo>
                  <a:cubicBezTo>
                    <a:pt x="84910" y="10125"/>
                    <a:pt x="84830" y="10097"/>
                    <a:pt x="84753" y="10065"/>
                  </a:cubicBezTo>
                  <a:cubicBezTo>
                    <a:pt x="84487" y="9964"/>
                    <a:pt x="84235" y="9869"/>
                    <a:pt x="84144" y="9726"/>
                  </a:cubicBezTo>
                  <a:cubicBezTo>
                    <a:pt x="84109" y="9670"/>
                    <a:pt x="83958" y="9628"/>
                    <a:pt x="83811" y="9586"/>
                  </a:cubicBezTo>
                  <a:cubicBezTo>
                    <a:pt x="83622" y="9530"/>
                    <a:pt x="83408" y="9467"/>
                    <a:pt x="83286" y="9341"/>
                  </a:cubicBezTo>
                  <a:cubicBezTo>
                    <a:pt x="83100" y="9145"/>
                    <a:pt x="82194" y="8753"/>
                    <a:pt x="81802" y="8728"/>
                  </a:cubicBezTo>
                  <a:cubicBezTo>
                    <a:pt x="81553" y="8714"/>
                    <a:pt x="81469" y="8623"/>
                    <a:pt x="81413" y="8564"/>
                  </a:cubicBezTo>
                  <a:cubicBezTo>
                    <a:pt x="81382" y="8529"/>
                    <a:pt x="81369" y="8516"/>
                    <a:pt x="81339" y="8516"/>
                  </a:cubicBezTo>
                  <a:cubicBezTo>
                    <a:pt x="81332" y="8516"/>
                    <a:pt x="81324" y="8517"/>
                    <a:pt x="81315" y="8518"/>
                  </a:cubicBezTo>
                  <a:cubicBezTo>
                    <a:pt x="81261" y="8527"/>
                    <a:pt x="81163" y="8531"/>
                    <a:pt x="81044" y="8531"/>
                  </a:cubicBezTo>
                  <a:cubicBezTo>
                    <a:pt x="80707" y="8531"/>
                    <a:pt x="80198" y="8500"/>
                    <a:pt x="80009" y="8469"/>
                  </a:cubicBezTo>
                  <a:cubicBezTo>
                    <a:pt x="79990" y="8466"/>
                    <a:pt x="79971" y="8464"/>
                    <a:pt x="79953" y="8464"/>
                  </a:cubicBezTo>
                  <a:cubicBezTo>
                    <a:pt x="79888" y="8464"/>
                    <a:pt x="79825" y="8483"/>
                    <a:pt x="79771" y="8518"/>
                  </a:cubicBezTo>
                  <a:cubicBezTo>
                    <a:pt x="79722" y="8542"/>
                    <a:pt x="79667" y="8568"/>
                    <a:pt x="79601" y="8568"/>
                  </a:cubicBezTo>
                  <a:cubicBezTo>
                    <a:pt x="79569" y="8568"/>
                    <a:pt x="79533" y="8562"/>
                    <a:pt x="79495" y="8546"/>
                  </a:cubicBezTo>
                  <a:cubicBezTo>
                    <a:pt x="79074" y="8384"/>
                    <a:pt x="78547" y="8231"/>
                    <a:pt x="78362" y="8231"/>
                  </a:cubicBezTo>
                  <a:cubicBezTo>
                    <a:pt x="78335" y="8231"/>
                    <a:pt x="78315" y="8234"/>
                    <a:pt x="78304" y="8241"/>
                  </a:cubicBezTo>
                  <a:cubicBezTo>
                    <a:pt x="78266" y="8290"/>
                    <a:pt x="78238" y="8350"/>
                    <a:pt x="78231" y="8416"/>
                  </a:cubicBezTo>
                  <a:cubicBezTo>
                    <a:pt x="78210" y="8494"/>
                    <a:pt x="78189" y="8581"/>
                    <a:pt x="78098" y="8613"/>
                  </a:cubicBezTo>
                  <a:cubicBezTo>
                    <a:pt x="78108" y="8641"/>
                    <a:pt x="78154" y="8728"/>
                    <a:pt x="78385" y="8938"/>
                  </a:cubicBezTo>
                  <a:cubicBezTo>
                    <a:pt x="78507" y="9050"/>
                    <a:pt x="78560" y="9162"/>
                    <a:pt x="78539" y="9271"/>
                  </a:cubicBezTo>
                  <a:cubicBezTo>
                    <a:pt x="78521" y="9393"/>
                    <a:pt x="78413" y="9502"/>
                    <a:pt x="78227" y="9579"/>
                  </a:cubicBezTo>
                  <a:cubicBezTo>
                    <a:pt x="78172" y="9603"/>
                    <a:pt x="78111" y="9614"/>
                    <a:pt x="78048" y="9614"/>
                  </a:cubicBezTo>
                  <a:cubicBezTo>
                    <a:pt x="77793" y="9614"/>
                    <a:pt x="77501" y="9437"/>
                    <a:pt x="77398" y="9274"/>
                  </a:cubicBezTo>
                  <a:cubicBezTo>
                    <a:pt x="77352" y="9211"/>
                    <a:pt x="77271" y="9187"/>
                    <a:pt x="77184" y="9159"/>
                  </a:cubicBezTo>
                  <a:cubicBezTo>
                    <a:pt x="77054" y="9120"/>
                    <a:pt x="76911" y="9078"/>
                    <a:pt x="76855" y="8910"/>
                  </a:cubicBezTo>
                  <a:cubicBezTo>
                    <a:pt x="76799" y="8735"/>
                    <a:pt x="76862" y="8658"/>
                    <a:pt x="76904" y="8630"/>
                  </a:cubicBezTo>
                  <a:cubicBezTo>
                    <a:pt x="76932" y="8611"/>
                    <a:pt x="76965" y="8601"/>
                    <a:pt x="77001" y="8601"/>
                  </a:cubicBezTo>
                  <a:cubicBezTo>
                    <a:pt x="77069" y="8601"/>
                    <a:pt x="77148" y="8635"/>
                    <a:pt x="77219" y="8697"/>
                  </a:cubicBezTo>
                  <a:cubicBezTo>
                    <a:pt x="77252" y="8725"/>
                    <a:pt x="77294" y="8740"/>
                    <a:pt x="77336" y="8740"/>
                  </a:cubicBezTo>
                  <a:cubicBezTo>
                    <a:pt x="77357" y="8740"/>
                    <a:pt x="77378" y="8736"/>
                    <a:pt x="77398" y="8728"/>
                  </a:cubicBezTo>
                  <a:cubicBezTo>
                    <a:pt x="77461" y="8704"/>
                    <a:pt x="77506" y="8648"/>
                    <a:pt x="77517" y="8585"/>
                  </a:cubicBezTo>
                  <a:cubicBezTo>
                    <a:pt x="77517" y="8578"/>
                    <a:pt x="77520" y="8564"/>
                    <a:pt x="77496" y="8539"/>
                  </a:cubicBezTo>
                  <a:cubicBezTo>
                    <a:pt x="77407" y="8444"/>
                    <a:pt x="77125" y="8373"/>
                    <a:pt x="76937" y="8373"/>
                  </a:cubicBezTo>
                  <a:cubicBezTo>
                    <a:pt x="76925" y="8373"/>
                    <a:pt x="76912" y="8374"/>
                    <a:pt x="76900" y="8374"/>
                  </a:cubicBezTo>
                  <a:cubicBezTo>
                    <a:pt x="76781" y="8385"/>
                    <a:pt x="76687" y="8490"/>
                    <a:pt x="76578" y="8609"/>
                  </a:cubicBezTo>
                  <a:cubicBezTo>
                    <a:pt x="76494" y="8714"/>
                    <a:pt x="76393" y="8805"/>
                    <a:pt x="76281" y="8879"/>
                  </a:cubicBezTo>
                  <a:cubicBezTo>
                    <a:pt x="76209" y="8918"/>
                    <a:pt x="76085" y="8934"/>
                    <a:pt x="75939" y="8934"/>
                  </a:cubicBezTo>
                  <a:cubicBezTo>
                    <a:pt x="75529" y="8934"/>
                    <a:pt x="74944" y="8808"/>
                    <a:pt x="74838" y="8718"/>
                  </a:cubicBezTo>
                  <a:cubicBezTo>
                    <a:pt x="74806" y="8701"/>
                    <a:pt x="74697" y="8694"/>
                    <a:pt x="74551" y="8694"/>
                  </a:cubicBezTo>
                  <a:cubicBezTo>
                    <a:pt x="74121" y="8694"/>
                    <a:pt x="73364" y="8756"/>
                    <a:pt x="73270" y="8819"/>
                  </a:cubicBezTo>
                  <a:cubicBezTo>
                    <a:pt x="73214" y="8854"/>
                    <a:pt x="73214" y="9001"/>
                    <a:pt x="73214" y="9099"/>
                  </a:cubicBezTo>
                  <a:cubicBezTo>
                    <a:pt x="73214" y="9211"/>
                    <a:pt x="73214" y="9302"/>
                    <a:pt x="73147" y="9334"/>
                  </a:cubicBezTo>
                  <a:cubicBezTo>
                    <a:pt x="73136" y="9338"/>
                    <a:pt x="73125" y="9340"/>
                    <a:pt x="73113" y="9340"/>
                  </a:cubicBezTo>
                  <a:cubicBezTo>
                    <a:pt x="73096" y="9340"/>
                    <a:pt x="73078" y="9335"/>
                    <a:pt x="73063" y="9327"/>
                  </a:cubicBezTo>
                  <a:cubicBezTo>
                    <a:pt x="72948" y="9250"/>
                    <a:pt x="72909" y="8753"/>
                    <a:pt x="72909" y="8746"/>
                  </a:cubicBezTo>
                  <a:cubicBezTo>
                    <a:pt x="72909" y="8728"/>
                    <a:pt x="72815" y="8658"/>
                    <a:pt x="72552" y="8658"/>
                  </a:cubicBezTo>
                  <a:cubicBezTo>
                    <a:pt x="72311" y="8658"/>
                    <a:pt x="72202" y="8651"/>
                    <a:pt x="72167" y="8571"/>
                  </a:cubicBezTo>
                  <a:cubicBezTo>
                    <a:pt x="72150" y="8529"/>
                    <a:pt x="72167" y="8483"/>
                    <a:pt x="72216" y="8434"/>
                  </a:cubicBezTo>
                  <a:cubicBezTo>
                    <a:pt x="72234" y="8416"/>
                    <a:pt x="72234" y="8406"/>
                    <a:pt x="72220" y="8357"/>
                  </a:cubicBezTo>
                  <a:cubicBezTo>
                    <a:pt x="72202" y="8290"/>
                    <a:pt x="72174" y="8182"/>
                    <a:pt x="72321" y="8077"/>
                  </a:cubicBezTo>
                  <a:cubicBezTo>
                    <a:pt x="72332" y="8073"/>
                    <a:pt x="72335" y="8063"/>
                    <a:pt x="72332" y="8052"/>
                  </a:cubicBezTo>
                  <a:cubicBezTo>
                    <a:pt x="72318" y="7916"/>
                    <a:pt x="71905" y="7597"/>
                    <a:pt x="71446" y="7415"/>
                  </a:cubicBezTo>
                  <a:cubicBezTo>
                    <a:pt x="71238" y="7335"/>
                    <a:pt x="70923" y="7306"/>
                    <a:pt x="70601" y="7306"/>
                  </a:cubicBezTo>
                  <a:cubicBezTo>
                    <a:pt x="70109" y="7306"/>
                    <a:pt x="69599" y="7373"/>
                    <a:pt x="69419" y="7426"/>
                  </a:cubicBezTo>
                  <a:cubicBezTo>
                    <a:pt x="69206" y="7489"/>
                    <a:pt x="68864" y="7500"/>
                    <a:pt x="68566" y="7500"/>
                  </a:cubicBezTo>
                  <a:cubicBezTo>
                    <a:pt x="68502" y="7500"/>
                    <a:pt x="68441" y="7500"/>
                    <a:pt x="68383" y="7499"/>
                  </a:cubicBezTo>
                  <a:lnTo>
                    <a:pt x="68124" y="7499"/>
                  </a:lnTo>
                  <a:cubicBezTo>
                    <a:pt x="68110" y="7500"/>
                    <a:pt x="68097" y="7500"/>
                    <a:pt x="68085" y="7500"/>
                  </a:cubicBezTo>
                  <a:cubicBezTo>
                    <a:pt x="68006" y="7500"/>
                    <a:pt x="67947" y="7489"/>
                    <a:pt x="67917" y="7447"/>
                  </a:cubicBezTo>
                  <a:cubicBezTo>
                    <a:pt x="67893" y="7401"/>
                    <a:pt x="67893" y="7352"/>
                    <a:pt x="67917" y="7307"/>
                  </a:cubicBezTo>
                  <a:cubicBezTo>
                    <a:pt x="67931" y="7265"/>
                    <a:pt x="67938" y="7233"/>
                    <a:pt x="67921" y="7202"/>
                  </a:cubicBezTo>
                  <a:cubicBezTo>
                    <a:pt x="67879" y="7135"/>
                    <a:pt x="67662" y="7027"/>
                    <a:pt x="67473" y="6999"/>
                  </a:cubicBezTo>
                  <a:cubicBezTo>
                    <a:pt x="67445" y="6994"/>
                    <a:pt x="67422" y="6993"/>
                    <a:pt x="67404" y="6993"/>
                  </a:cubicBezTo>
                  <a:cubicBezTo>
                    <a:pt x="67366" y="6993"/>
                    <a:pt x="67348" y="7000"/>
                    <a:pt x="67343" y="7002"/>
                  </a:cubicBezTo>
                  <a:cubicBezTo>
                    <a:pt x="67317" y="7054"/>
                    <a:pt x="67264" y="7084"/>
                    <a:pt x="67207" y="7084"/>
                  </a:cubicBezTo>
                  <a:cubicBezTo>
                    <a:pt x="67194" y="7084"/>
                    <a:pt x="67181" y="7082"/>
                    <a:pt x="67168" y="7079"/>
                  </a:cubicBezTo>
                  <a:cubicBezTo>
                    <a:pt x="67084" y="7051"/>
                    <a:pt x="67025" y="6978"/>
                    <a:pt x="67014" y="6890"/>
                  </a:cubicBezTo>
                  <a:cubicBezTo>
                    <a:pt x="66963" y="6833"/>
                    <a:pt x="66639" y="6711"/>
                    <a:pt x="66458" y="6711"/>
                  </a:cubicBezTo>
                  <a:cubicBezTo>
                    <a:pt x="66438" y="6711"/>
                    <a:pt x="66420" y="6712"/>
                    <a:pt x="66405" y="6715"/>
                  </a:cubicBezTo>
                  <a:cubicBezTo>
                    <a:pt x="66386" y="6720"/>
                    <a:pt x="66366" y="6722"/>
                    <a:pt x="66347" y="6722"/>
                  </a:cubicBezTo>
                  <a:cubicBezTo>
                    <a:pt x="66279" y="6722"/>
                    <a:pt x="66213" y="6693"/>
                    <a:pt x="66167" y="6642"/>
                  </a:cubicBezTo>
                  <a:cubicBezTo>
                    <a:pt x="66132" y="6600"/>
                    <a:pt x="66125" y="6544"/>
                    <a:pt x="66149" y="6495"/>
                  </a:cubicBezTo>
                  <a:cubicBezTo>
                    <a:pt x="66163" y="6463"/>
                    <a:pt x="66209" y="6407"/>
                    <a:pt x="66335" y="6407"/>
                  </a:cubicBezTo>
                  <a:lnTo>
                    <a:pt x="66433" y="6407"/>
                  </a:lnTo>
                  <a:cubicBezTo>
                    <a:pt x="66458" y="6408"/>
                    <a:pt x="66494" y="6409"/>
                    <a:pt x="66532" y="6409"/>
                  </a:cubicBezTo>
                  <a:cubicBezTo>
                    <a:pt x="66626" y="6409"/>
                    <a:pt x="66738" y="6403"/>
                    <a:pt x="66755" y="6375"/>
                  </a:cubicBezTo>
                  <a:cubicBezTo>
                    <a:pt x="66755" y="6368"/>
                    <a:pt x="66755" y="6347"/>
                    <a:pt x="66723" y="6298"/>
                  </a:cubicBezTo>
                  <a:cubicBezTo>
                    <a:pt x="66606" y="6116"/>
                    <a:pt x="65583" y="6022"/>
                    <a:pt x="65187" y="6022"/>
                  </a:cubicBezTo>
                  <a:cubicBezTo>
                    <a:pt x="65112" y="6022"/>
                    <a:pt x="65060" y="6026"/>
                    <a:pt x="65040" y="6032"/>
                  </a:cubicBezTo>
                  <a:cubicBezTo>
                    <a:pt x="65019" y="6039"/>
                    <a:pt x="65012" y="6046"/>
                    <a:pt x="64994" y="6116"/>
                  </a:cubicBezTo>
                  <a:cubicBezTo>
                    <a:pt x="64970" y="6214"/>
                    <a:pt x="64935" y="6365"/>
                    <a:pt x="64738" y="6551"/>
                  </a:cubicBezTo>
                  <a:cubicBezTo>
                    <a:pt x="64603" y="6677"/>
                    <a:pt x="64468" y="6724"/>
                    <a:pt x="64354" y="6724"/>
                  </a:cubicBezTo>
                  <a:cubicBezTo>
                    <a:pt x="64280" y="6724"/>
                    <a:pt x="64214" y="6704"/>
                    <a:pt x="64164" y="6673"/>
                  </a:cubicBezTo>
                  <a:cubicBezTo>
                    <a:pt x="64070" y="6617"/>
                    <a:pt x="64024" y="6523"/>
                    <a:pt x="64045" y="6439"/>
                  </a:cubicBezTo>
                  <a:cubicBezTo>
                    <a:pt x="64077" y="6333"/>
                    <a:pt x="64203" y="6295"/>
                    <a:pt x="64315" y="6263"/>
                  </a:cubicBezTo>
                  <a:cubicBezTo>
                    <a:pt x="64364" y="6249"/>
                    <a:pt x="64462" y="6218"/>
                    <a:pt x="64472" y="6193"/>
                  </a:cubicBezTo>
                  <a:cubicBezTo>
                    <a:pt x="64441" y="6172"/>
                    <a:pt x="64308" y="6158"/>
                    <a:pt x="64227" y="6151"/>
                  </a:cubicBezTo>
                  <a:cubicBezTo>
                    <a:pt x="64066" y="6137"/>
                    <a:pt x="63923" y="6123"/>
                    <a:pt x="63870" y="6039"/>
                  </a:cubicBezTo>
                  <a:cubicBezTo>
                    <a:pt x="63828" y="5990"/>
                    <a:pt x="63828" y="5917"/>
                    <a:pt x="63867" y="5864"/>
                  </a:cubicBezTo>
                  <a:cubicBezTo>
                    <a:pt x="63910" y="5805"/>
                    <a:pt x="64000" y="5773"/>
                    <a:pt x="64101" y="5773"/>
                  </a:cubicBezTo>
                  <a:cubicBezTo>
                    <a:pt x="64149" y="5773"/>
                    <a:pt x="64199" y="5780"/>
                    <a:pt x="64248" y="5794"/>
                  </a:cubicBezTo>
                  <a:cubicBezTo>
                    <a:pt x="64366" y="5830"/>
                    <a:pt x="64488" y="5845"/>
                    <a:pt x="64611" y="5845"/>
                  </a:cubicBezTo>
                  <a:cubicBezTo>
                    <a:pt x="64635" y="5845"/>
                    <a:pt x="64659" y="5844"/>
                    <a:pt x="64682" y="5843"/>
                  </a:cubicBezTo>
                  <a:cubicBezTo>
                    <a:pt x="64591" y="5819"/>
                    <a:pt x="64497" y="5798"/>
                    <a:pt x="64402" y="5787"/>
                  </a:cubicBezTo>
                  <a:lnTo>
                    <a:pt x="64245" y="5759"/>
                  </a:lnTo>
                  <a:cubicBezTo>
                    <a:pt x="64178" y="5749"/>
                    <a:pt x="64094" y="5731"/>
                    <a:pt x="64000" y="5714"/>
                  </a:cubicBezTo>
                  <a:cubicBezTo>
                    <a:pt x="63670" y="5649"/>
                    <a:pt x="63193" y="5554"/>
                    <a:pt x="62866" y="5554"/>
                  </a:cubicBezTo>
                  <a:cubicBezTo>
                    <a:pt x="62822" y="5554"/>
                    <a:pt x="62781" y="5556"/>
                    <a:pt x="62743" y="5560"/>
                  </a:cubicBezTo>
                  <a:cubicBezTo>
                    <a:pt x="62704" y="5563"/>
                    <a:pt x="62667" y="5565"/>
                    <a:pt x="62632" y="5565"/>
                  </a:cubicBezTo>
                  <a:cubicBezTo>
                    <a:pt x="62416" y="5565"/>
                    <a:pt x="62264" y="5506"/>
                    <a:pt x="62137" y="5455"/>
                  </a:cubicBezTo>
                  <a:cubicBezTo>
                    <a:pt x="62064" y="5420"/>
                    <a:pt x="61987" y="5399"/>
                    <a:pt x="61906" y="5388"/>
                  </a:cubicBezTo>
                  <a:cubicBezTo>
                    <a:pt x="61893" y="5387"/>
                    <a:pt x="61882" y="5387"/>
                    <a:pt x="61871" y="5387"/>
                  </a:cubicBezTo>
                  <a:cubicBezTo>
                    <a:pt x="61816" y="5387"/>
                    <a:pt x="61794" y="5400"/>
                    <a:pt x="61791" y="5409"/>
                  </a:cubicBezTo>
                  <a:cubicBezTo>
                    <a:pt x="61784" y="5420"/>
                    <a:pt x="61791" y="5469"/>
                    <a:pt x="61840" y="5532"/>
                  </a:cubicBezTo>
                  <a:cubicBezTo>
                    <a:pt x="61878" y="5574"/>
                    <a:pt x="61885" y="5633"/>
                    <a:pt x="61857" y="5682"/>
                  </a:cubicBezTo>
                  <a:cubicBezTo>
                    <a:pt x="61806" y="5777"/>
                    <a:pt x="61628" y="5819"/>
                    <a:pt x="61449" y="5819"/>
                  </a:cubicBezTo>
                  <a:cubicBezTo>
                    <a:pt x="61396" y="5819"/>
                    <a:pt x="61343" y="5816"/>
                    <a:pt x="61294" y="5808"/>
                  </a:cubicBezTo>
                  <a:cubicBezTo>
                    <a:pt x="61271" y="5805"/>
                    <a:pt x="61247" y="5803"/>
                    <a:pt x="61223" y="5803"/>
                  </a:cubicBezTo>
                  <a:cubicBezTo>
                    <a:pt x="61062" y="5803"/>
                    <a:pt x="60891" y="5880"/>
                    <a:pt x="60846" y="5959"/>
                  </a:cubicBezTo>
                  <a:cubicBezTo>
                    <a:pt x="60828" y="5983"/>
                    <a:pt x="60832" y="6018"/>
                    <a:pt x="60853" y="6043"/>
                  </a:cubicBezTo>
                  <a:cubicBezTo>
                    <a:pt x="60882" y="6078"/>
                    <a:pt x="60908" y="6092"/>
                    <a:pt x="60937" y="6092"/>
                  </a:cubicBezTo>
                  <a:cubicBezTo>
                    <a:pt x="60966" y="6092"/>
                    <a:pt x="61000" y="6078"/>
                    <a:pt x="61045" y="6057"/>
                  </a:cubicBezTo>
                  <a:cubicBezTo>
                    <a:pt x="61088" y="6038"/>
                    <a:pt x="61139" y="6015"/>
                    <a:pt x="61193" y="6015"/>
                  </a:cubicBezTo>
                  <a:cubicBezTo>
                    <a:pt x="61218" y="6015"/>
                    <a:pt x="61244" y="6020"/>
                    <a:pt x="61269" y="6032"/>
                  </a:cubicBezTo>
                  <a:cubicBezTo>
                    <a:pt x="61301" y="6046"/>
                    <a:pt x="61325" y="6078"/>
                    <a:pt x="61329" y="6113"/>
                  </a:cubicBezTo>
                  <a:cubicBezTo>
                    <a:pt x="61332" y="6176"/>
                    <a:pt x="61269" y="6218"/>
                    <a:pt x="61199" y="6267"/>
                  </a:cubicBezTo>
                  <a:cubicBezTo>
                    <a:pt x="61175" y="6284"/>
                    <a:pt x="61147" y="6302"/>
                    <a:pt x="61122" y="6323"/>
                  </a:cubicBezTo>
                  <a:cubicBezTo>
                    <a:pt x="61322" y="6418"/>
                    <a:pt x="61325" y="6596"/>
                    <a:pt x="61325" y="6701"/>
                  </a:cubicBezTo>
                  <a:lnTo>
                    <a:pt x="61325" y="6750"/>
                  </a:lnTo>
                  <a:cubicBezTo>
                    <a:pt x="61325" y="6775"/>
                    <a:pt x="61322" y="6841"/>
                    <a:pt x="61224" y="6883"/>
                  </a:cubicBezTo>
                  <a:cubicBezTo>
                    <a:pt x="61179" y="6901"/>
                    <a:pt x="61120" y="6912"/>
                    <a:pt x="61058" y="6912"/>
                  </a:cubicBezTo>
                  <a:cubicBezTo>
                    <a:pt x="60952" y="6912"/>
                    <a:pt x="60836" y="6880"/>
                    <a:pt x="60765" y="6796"/>
                  </a:cubicBezTo>
                  <a:cubicBezTo>
                    <a:pt x="60737" y="6761"/>
                    <a:pt x="60705" y="6749"/>
                    <a:pt x="60659" y="6749"/>
                  </a:cubicBezTo>
                  <a:cubicBezTo>
                    <a:pt x="60627" y="6749"/>
                    <a:pt x="60587" y="6755"/>
                    <a:pt x="60537" y="6764"/>
                  </a:cubicBezTo>
                  <a:cubicBezTo>
                    <a:pt x="60470" y="6779"/>
                    <a:pt x="60403" y="6786"/>
                    <a:pt x="60334" y="6786"/>
                  </a:cubicBezTo>
                  <a:cubicBezTo>
                    <a:pt x="60320" y="6786"/>
                    <a:pt x="60306" y="6786"/>
                    <a:pt x="60292" y="6785"/>
                  </a:cubicBezTo>
                  <a:lnTo>
                    <a:pt x="60205" y="6785"/>
                  </a:lnTo>
                  <a:cubicBezTo>
                    <a:pt x="60341" y="6817"/>
                    <a:pt x="60425" y="6883"/>
                    <a:pt x="60425" y="6960"/>
                  </a:cubicBezTo>
                  <a:cubicBezTo>
                    <a:pt x="60425" y="7023"/>
                    <a:pt x="60376" y="7104"/>
                    <a:pt x="60152" y="7125"/>
                  </a:cubicBezTo>
                  <a:cubicBezTo>
                    <a:pt x="60134" y="7127"/>
                    <a:pt x="60116" y="7128"/>
                    <a:pt x="60099" y="7128"/>
                  </a:cubicBezTo>
                  <a:cubicBezTo>
                    <a:pt x="59917" y="7128"/>
                    <a:pt x="59854" y="7013"/>
                    <a:pt x="59809" y="6936"/>
                  </a:cubicBezTo>
                  <a:cubicBezTo>
                    <a:pt x="59773" y="6877"/>
                    <a:pt x="59761" y="6863"/>
                    <a:pt x="59741" y="6863"/>
                  </a:cubicBezTo>
                  <a:cubicBezTo>
                    <a:pt x="59735" y="6863"/>
                    <a:pt x="59729" y="6864"/>
                    <a:pt x="59722" y="6866"/>
                  </a:cubicBezTo>
                  <a:cubicBezTo>
                    <a:pt x="59699" y="6870"/>
                    <a:pt x="59674" y="6872"/>
                    <a:pt x="59647" y="6872"/>
                  </a:cubicBezTo>
                  <a:cubicBezTo>
                    <a:pt x="59536" y="6872"/>
                    <a:pt x="59396" y="6835"/>
                    <a:pt x="59249" y="6796"/>
                  </a:cubicBezTo>
                  <a:cubicBezTo>
                    <a:pt x="59115" y="6759"/>
                    <a:pt x="58978" y="6722"/>
                    <a:pt x="58883" y="6722"/>
                  </a:cubicBezTo>
                  <a:cubicBezTo>
                    <a:pt x="58879" y="6722"/>
                    <a:pt x="58875" y="6722"/>
                    <a:pt x="58871" y="6722"/>
                  </a:cubicBezTo>
                  <a:cubicBezTo>
                    <a:pt x="58784" y="6729"/>
                    <a:pt x="58700" y="6757"/>
                    <a:pt x="58622" y="6806"/>
                  </a:cubicBezTo>
                  <a:cubicBezTo>
                    <a:pt x="58507" y="6876"/>
                    <a:pt x="58377" y="6918"/>
                    <a:pt x="58244" y="6932"/>
                  </a:cubicBezTo>
                  <a:cubicBezTo>
                    <a:pt x="58225" y="6934"/>
                    <a:pt x="58206" y="6934"/>
                    <a:pt x="58186" y="6934"/>
                  </a:cubicBezTo>
                  <a:cubicBezTo>
                    <a:pt x="57867" y="6934"/>
                    <a:pt x="57484" y="6754"/>
                    <a:pt x="57362" y="6589"/>
                  </a:cubicBezTo>
                  <a:cubicBezTo>
                    <a:pt x="57327" y="6544"/>
                    <a:pt x="57275" y="6474"/>
                    <a:pt x="57254" y="6470"/>
                  </a:cubicBezTo>
                  <a:cubicBezTo>
                    <a:pt x="57254" y="6470"/>
                    <a:pt x="57229" y="6474"/>
                    <a:pt x="57159" y="6565"/>
                  </a:cubicBezTo>
                  <a:cubicBezTo>
                    <a:pt x="57100" y="6652"/>
                    <a:pt x="57058" y="6747"/>
                    <a:pt x="57033" y="6848"/>
                  </a:cubicBezTo>
                  <a:cubicBezTo>
                    <a:pt x="56984" y="6995"/>
                    <a:pt x="56939" y="7135"/>
                    <a:pt x="56816" y="7156"/>
                  </a:cubicBezTo>
                  <a:cubicBezTo>
                    <a:pt x="56771" y="7163"/>
                    <a:pt x="56722" y="7251"/>
                    <a:pt x="56680" y="7331"/>
                  </a:cubicBezTo>
                  <a:cubicBezTo>
                    <a:pt x="56631" y="7426"/>
                    <a:pt x="56574" y="7524"/>
                    <a:pt x="56490" y="7569"/>
                  </a:cubicBezTo>
                  <a:cubicBezTo>
                    <a:pt x="56455" y="7590"/>
                    <a:pt x="56424" y="7598"/>
                    <a:pt x="56396" y="7598"/>
                  </a:cubicBezTo>
                  <a:cubicBezTo>
                    <a:pt x="56334" y="7598"/>
                    <a:pt x="56290" y="7557"/>
                    <a:pt x="56256" y="7531"/>
                  </a:cubicBezTo>
                  <a:cubicBezTo>
                    <a:pt x="56227" y="7492"/>
                    <a:pt x="56183" y="7474"/>
                    <a:pt x="56139" y="7474"/>
                  </a:cubicBezTo>
                  <a:cubicBezTo>
                    <a:pt x="56134" y="7474"/>
                    <a:pt x="56130" y="7474"/>
                    <a:pt x="56126" y="7475"/>
                  </a:cubicBezTo>
                  <a:lnTo>
                    <a:pt x="56112" y="7475"/>
                  </a:lnTo>
                  <a:cubicBezTo>
                    <a:pt x="55874" y="7475"/>
                    <a:pt x="55272" y="6866"/>
                    <a:pt x="55237" y="6687"/>
                  </a:cubicBezTo>
                  <a:cubicBezTo>
                    <a:pt x="55213" y="6547"/>
                    <a:pt x="54873" y="6242"/>
                    <a:pt x="54765" y="6169"/>
                  </a:cubicBezTo>
                  <a:cubicBezTo>
                    <a:pt x="54730" y="6151"/>
                    <a:pt x="54709" y="6113"/>
                    <a:pt x="54712" y="6074"/>
                  </a:cubicBezTo>
                  <a:cubicBezTo>
                    <a:pt x="54716" y="6039"/>
                    <a:pt x="54740" y="6011"/>
                    <a:pt x="54772" y="6001"/>
                  </a:cubicBezTo>
                  <a:cubicBezTo>
                    <a:pt x="54791" y="5993"/>
                    <a:pt x="54815" y="5989"/>
                    <a:pt x="54841" y="5989"/>
                  </a:cubicBezTo>
                  <a:cubicBezTo>
                    <a:pt x="54910" y="5989"/>
                    <a:pt x="54996" y="6016"/>
                    <a:pt x="55062" y="6074"/>
                  </a:cubicBezTo>
                  <a:cubicBezTo>
                    <a:pt x="55115" y="6119"/>
                    <a:pt x="55181" y="6143"/>
                    <a:pt x="55248" y="6143"/>
                  </a:cubicBezTo>
                  <a:cubicBezTo>
                    <a:pt x="55296" y="6143"/>
                    <a:pt x="55344" y="6131"/>
                    <a:pt x="55388" y="6106"/>
                  </a:cubicBezTo>
                  <a:cubicBezTo>
                    <a:pt x="55416" y="6088"/>
                    <a:pt x="55437" y="6025"/>
                    <a:pt x="55423" y="5959"/>
                  </a:cubicBezTo>
                  <a:cubicBezTo>
                    <a:pt x="55416" y="5903"/>
                    <a:pt x="55367" y="5861"/>
                    <a:pt x="55311" y="5857"/>
                  </a:cubicBezTo>
                  <a:cubicBezTo>
                    <a:pt x="55150" y="5850"/>
                    <a:pt x="55122" y="5763"/>
                    <a:pt x="55115" y="5724"/>
                  </a:cubicBezTo>
                  <a:cubicBezTo>
                    <a:pt x="55111" y="5640"/>
                    <a:pt x="55157" y="5563"/>
                    <a:pt x="55234" y="5525"/>
                  </a:cubicBezTo>
                  <a:cubicBezTo>
                    <a:pt x="55220" y="5497"/>
                    <a:pt x="55192" y="5458"/>
                    <a:pt x="55174" y="5430"/>
                  </a:cubicBezTo>
                  <a:cubicBezTo>
                    <a:pt x="55115" y="5339"/>
                    <a:pt x="55062" y="5259"/>
                    <a:pt x="55087" y="5189"/>
                  </a:cubicBezTo>
                  <a:cubicBezTo>
                    <a:pt x="55101" y="5161"/>
                    <a:pt x="55129" y="5136"/>
                    <a:pt x="55160" y="5129"/>
                  </a:cubicBezTo>
                  <a:cubicBezTo>
                    <a:pt x="55167" y="5129"/>
                    <a:pt x="55174" y="5126"/>
                    <a:pt x="55181" y="5122"/>
                  </a:cubicBezTo>
                  <a:cubicBezTo>
                    <a:pt x="55174" y="5108"/>
                    <a:pt x="55139" y="5073"/>
                    <a:pt x="55062" y="5063"/>
                  </a:cubicBezTo>
                  <a:cubicBezTo>
                    <a:pt x="54873" y="5038"/>
                    <a:pt x="54670" y="4895"/>
                    <a:pt x="54639" y="4769"/>
                  </a:cubicBezTo>
                  <a:cubicBezTo>
                    <a:pt x="54585" y="4745"/>
                    <a:pt x="54432" y="4731"/>
                    <a:pt x="54291" y="4731"/>
                  </a:cubicBezTo>
                  <a:cubicBezTo>
                    <a:pt x="54182" y="4731"/>
                    <a:pt x="54080" y="4740"/>
                    <a:pt x="54040" y="4758"/>
                  </a:cubicBezTo>
                  <a:cubicBezTo>
                    <a:pt x="54043" y="4800"/>
                    <a:pt x="54022" y="4846"/>
                    <a:pt x="53987" y="4870"/>
                  </a:cubicBezTo>
                  <a:cubicBezTo>
                    <a:pt x="53955" y="4886"/>
                    <a:pt x="53920" y="4895"/>
                    <a:pt x="53885" y="4895"/>
                  </a:cubicBezTo>
                  <a:cubicBezTo>
                    <a:pt x="53837" y="4895"/>
                    <a:pt x="53790" y="4879"/>
                    <a:pt x="53749" y="4849"/>
                  </a:cubicBezTo>
                  <a:cubicBezTo>
                    <a:pt x="53714" y="4821"/>
                    <a:pt x="53697" y="4776"/>
                    <a:pt x="53704" y="4730"/>
                  </a:cubicBezTo>
                  <a:cubicBezTo>
                    <a:pt x="53644" y="4716"/>
                    <a:pt x="53585" y="4706"/>
                    <a:pt x="53525" y="4699"/>
                  </a:cubicBezTo>
                  <a:cubicBezTo>
                    <a:pt x="53392" y="4685"/>
                    <a:pt x="53259" y="4660"/>
                    <a:pt x="53130" y="4625"/>
                  </a:cubicBezTo>
                  <a:cubicBezTo>
                    <a:pt x="52965" y="4583"/>
                    <a:pt x="52818" y="4482"/>
                    <a:pt x="52727" y="4338"/>
                  </a:cubicBezTo>
                  <a:cubicBezTo>
                    <a:pt x="52710" y="4310"/>
                    <a:pt x="52685" y="4285"/>
                    <a:pt x="52661" y="4264"/>
                  </a:cubicBezTo>
                  <a:cubicBezTo>
                    <a:pt x="52647" y="4292"/>
                    <a:pt x="52636" y="4320"/>
                    <a:pt x="52626" y="4349"/>
                  </a:cubicBezTo>
                  <a:cubicBezTo>
                    <a:pt x="52605" y="4419"/>
                    <a:pt x="52577" y="4499"/>
                    <a:pt x="52507" y="4531"/>
                  </a:cubicBezTo>
                  <a:cubicBezTo>
                    <a:pt x="52488" y="4538"/>
                    <a:pt x="52469" y="4542"/>
                    <a:pt x="52450" y="4542"/>
                  </a:cubicBezTo>
                  <a:cubicBezTo>
                    <a:pt x="52424" y="4542"/>
                    <a:pt x="52399" y="4535"/>
                    <a:pt x="52377" y="4524"/>
                  </a:cubicBezTo>
                  <a:cubicBezTo>
                    <a:pt x="52356" y="4513"/>
                    <a:pt x="52333" y="4508"/>
                    <a:pt x="52310" y="4508"/>
                  </a:cubicBezTo>
                  <a:cubicBezTo>
                    <a:pt x="52272" y="4508"/>
                    <a:pt x="52234" y="4522"/>
                    <a:pt x="52205" y="4548"/>
                  </a:cubicBezTo>
                  <a:cubicBezTo>
                    <a:pt x="52163" y="4597"/>
                    <a:pt x="52156" y="4667"/>
                    <a:pt x="52188" y="4720"/>
                  </a:cubicBezTo>
                  <a:cubicBezTo>
                    <a:pt x="52265" y="4884"/>
                    <a:pt x="52240" y="4965"/>
                    <a:pt x="52212" y="5049"/>
                  </a:cubicBezTo>
                  <a:cubicBezTo>
                    <a:pt x="52202" y="5087"/>
                    <a:pt x="52191" y="5126"/>
                    <a:pt x="52188" y="5168"/>
                  </a:cubicBezTo>
                  <a:cubicBezTo>
                    <a:pt x="52188" y="5224"/>
                    <a:pt x="52160" y="5276"/>
                    <a:pt x="52118" y="5311"/>
                  </a:cubicBezTo>
                  <a:cubicBezTo>
                    <a:pt x="52096" y="5324"/>
                    <a:pt x="52073" y="5330"/>
                    <a:pt x="52048" y="5330"/>
                  </a:cubicBezTo>
                  <a:cubicBezTo>
                    <a:pt x="51999" y="5330"/>
                    <a:pt x="51943" y="5308"/>
                    <a:pt x="51873" y="5280"/>
                  </a:cubicBezTo>
                  <a:cubicBezTo>
                    <a:pt x="51841" y="5269"/>
                    <a:pt x="51810" y="5259"/>
                    <a:pt x="51775" y="5245"/>
                  </a:cubicBezTo>
                  <a:cubicBezTo>
                    <a:pt x="51757" y="5238"/>
                    <a:pt x="51741" y="5235"/>
                    <a:pt x="51726" y="5235"/>
                  </a:cubicBezTo>
                  <a:cubicBezTo>
                    <a:pt x="51693" y="5235"/>
                    <a:pt x="51666" y="5250"/>
                    <a:pt x="51624" y="5269"/>
                  </a:cubicBezTo>
                  <a:cubicBezTo>
                    <a:pt x="51562" y="5303"/>
                    <a:pt x="51482" y="5345"/>
                    <a:pt x="51345" y="5345"/>
                  </a:cubicBezTo>
                  <a:cubicBezTo>
                    <a:pt x="51283" y="5345"/>
                    <a:pt x="51209" y="5337"/>
                    <a:pt x="51120" y="5315"/>
                  </a:cubicBezTo>
                  <a:cubicBezTo>
                    <a:pt x="50966" y="5276"/>
                    <a:pt x="50812" y="5259"/>
                    <a:pt x="50655" y="5259"/>
                  </a:cubicBezTo>
                  <a:cubicBezTo>
                    <a:pt x="50515" y="5259"/>
                    <a:pt x="50403" y="5255"/>
                    <a:pt x="50343" y="5147"/>
                  </a:cubicBezTo>
                  <a:cubicBezTo>
                    <a:pt x="50307" y="5082"/>
                    <a:pt x="50262" y="5059"/>
                    <a:pt x="50245" y="5059"/>
                  </a:cubicBezTo>
                  <a:cubicBezTo>
                    <a:pt x="50244" y="5059"/>
                    <a:pt x="50242" y="5059"/>
                    <a:pt x="50241" y="5059"/>
                  </a:cubicBezTo>
                  <a:cubicBezTo>
                    <a:pt x="50234" y="5059"/>
                    <a:pt x="50231" y="5073"/>
                    <a:pt x="50231" y="5080"/>
                  </a:cubicBezTo>
                  <a:cubicBezTo>
                    <a:pt x="50217" y="5185"/>
                    <a:pt x="50066" y="5199"/>
                    <a:pt x="50017" y="5203"/>
                  </a:cubicBezTo>
                  <a:cubicBezTo>
                    <a:pt x="49996" y="5204"/>
                    <a:pt x="49972" y="5205"/>
                    <a:pt x="49944" y="5205"/>
                  </a:cubicBezTo>
                  <a:cubicBezTo>
                    <a:pt x="49740" y="5205"/>
                    <a:pt x="49387" y="5156"/>
                    <a:pt x="49335" y="4989"/>
                  </a:cubicBezTo>
                  <a:cubicBezTo>
                    <a:pt x="49279" y="4807"/>
                    <a:pt x="49401" y="4730"/>
                    <a:pt x="49499" y="4688"/>
                  </a:cubicBezTo>
                  <a:cubicBezTo>
                    <a:pt x="49425" y="4677"/>
                    <a:pt x="49349" y="4672"/>
                    <a:pt x="49273" y="4672"/>
                  </a:cubicBezTo>
                  <a:cubicBezTo>
                    <a:pt x="49227" y="4672"/>
                    <a:pt x="49181" y="4674"/>
                    <a:pt x="49135" y="4678"/>
                  </a:cubicBezTo>
                  <a:cubicBezTo>
                    <a:pt x="49112" y="4679"/>
                    <a:pt x="49089" y="4680"/>
                    <a:pt x="49067" y="4680"/>
                  </a:cubicBezTo>
                  <a:cubicBezTo>
                    <a:pt x="48901" y="4680"/>
                    <a:pt x="48760" y="4637"/>
                    <a:pt x="48624" y="4597"/>
                  </a:cubicBezTo>
                  <a:cubicBezTo>
                    <a:pt x="48495" y="4559"/>
                    <a:pt x="48364" y="4519"/>
                    <a:pt x="48216" y="4519"/>
                  </a:cubicBezTo>
                  <a:cubicBezTo>
                    <a:pt x="48187" y="4519"/>
                    <a:pt x="48157" y="4520"/>
                    <a:pt x="48127" y="4524"/>
                  </a:cubicBezTo>
                  <a:lnTo>
                    <a:pt x="47938" y="4541"/>
                  </a:lnTo>
                  <a:cubicBezTo>
                    <a:pt x="47563" y="4580"/>
                    <a:pt x="46870" y="4650"/>
                    <a:pt x="46772" y="4695"/>
                  </a:cubicBezTo>
                  <a:cubicBezTo>
                    <a:pt x="46776" y="4716"/>
                    <a:pt x="46783" y="4741"/>
                    <a:pt x="46790" y="4762"/>
                  </a:cubicBezTo>
                  <a:cubicBezTo>
                    <a:pt x="46807" y="4814"/>
                    <a:pt x="46828" y="4881"/>
                    <a:pt x="46793" y="4937"/>
                  </a:cubicBezTo>
                  <a:cubicBezTo>
                    <a:pt x="46761" y="4975"/>
                    <a:pt x="46713" y="4994"/>
                    <a:pt x="46666" y="4994"/>
                  </a:cubicBezTo>
                  <a:cubicBezTo>
                    <a:pt x="46626" y="4994"/>
                    <a:pt x="46587" y="4981"/>
                    <a:pt x="46555" y="4954"/>
                  </a:cubicBezTo>
                  <a:cubicBezTo>
                    <a:pt x="46489" y="4884"/>
                    <a:pt x="46499" y="4755"/>
                    <a:pt x="46513" y="4615"/>
                  </a:cubicBezTo>
                  <a:cubicBezTo>
                    <a:pt x="46524" y="4545"/>
                    <a:pt x="46524" y="4475"/>
                    <a:pt x="46517" y="4408"/>
                  </a:cubicBezTo>
                  <a:cubicBezTo>
                    <a:pt x="46510" y="4366"/>
                    <a:pt x="46478" y="4334"/>
                    <a:pt x="46440" y="4320"/>
                  </a:cubicBezTo>
                  <a:cubicBezTo>
                    <a:pt x="46424" y="4313"/>
                    <a:pt x="46406" y="4309"/>
                    <a:pt x="46388" y="4309"/>
                  </a:cubicBezTo>
                  <a:cubicBezTo>
                    <a:pt x="46382" y="4309"/>
                    <a:pt x="46376" y="4309"/>
                    <a:pt x="46370" y="4310"/>
                  </a:cubicBezTo>
                  <a:cubicBezTo>
                    <a:pt x="46387" y="4373"/>
                    <a:pt x="46359" y="4436"/>
                    <a:pt x="46303" y="4464"/>
                  </a:cubicBezTo>
                  <a:cubicBezTo>
                    <a:pt x="46233" y="4509"/>
                    <a:pt x="46106" y="4535"/>
                    <a:pt x="45984" y="4535"/>
                  </a:cubicBezTo>
                  <a:cubicBezTo>
                    <a:pt x="45868" y="4535"/>
                    <a:pt x="45755" y="4512"/>
                    <a:pt x="45697" y="4461"/>
                  </a:cubicBezTo>
                  <a:cubicBezTo>
                    <a:pt x="45526" y="4310"/>
                    <a:pt x="45316" y="4205"/>
                    <a:pt x="45095" y="4152"/>
                  </a:cubicBezTo>
                  <a:cubicBezTo>
                    <a:pt x="45066" y="4145"/>
                    <a:pt x="45037" y="4141"/>
                    <a:pt x="45007" y="4141"/>
                  </a:cubicBezTo>
                  <a:cubicBezTo>
                    <a:pt x="44875" y="4141"/>
                    <a:pt x="44740" y="4210"/>
                    <a:pt x="44654" y="4278"/>
                  </a:cubicBezTo>
                  <a:cubicBezTo>
                    <a:pt x="44609" y="4310"/>
                    <a:pt x="44574" y="4352"/>
                    <a:pt x="44549" y="4405"/>
                  </a:cubicBezTo>
                  <a:cubicBezTo>
                    <a:pt x="44584" y="4433"/>
                    <a:pt x="44658" y="4433"/>
                    <a:pt x="44714" y="4436"/>
                  </a:cubicBezTo>
                  <a:cubicBezTo>
                    <a:pt x="44791" y="4436"/>
                    <a:pt x="44882" y="4440"/>
                    <a:pt x="44892" y="4524"/>
                  </a:cubicBezTo>
                  <a:cubicBezTo>
                    <a:pt x="44896" y="4548"/>
                    <a:pt x="44889" y="4576"/>
                    <a:pt x="44871" y="4597"/>
                  </a:cubicBezTo>
                  <a:cubicBezTo>
                    <a:pt x="44819" y="4664"/>
                    <a:pt x="44689" y="4681"/>
                    <a:pt x="44483" y="4702"/>
                  </a:cubicBezTo>
                  <a:cubicBezTo>
                    <a:pt x="44395" y="4709"/>
                    <a:pt x="44308" y="4723"/>
                    <a:pt x="44220" y="4748"/>
                  </a:cubicBezTo>
                  <a:cubicBezTo>
                    <a:pt x="44210" y="4807"/>
                    <a:pt x="44139" y="4874"/>
                    <a:pt x="43831" y="4968"/>
                  </a:cubicBezTo>
                  <a:cubicBezTo>
                    <a:pt x="43667" y="5017"/>
                    <a:pt x="43502" y="5056"/>
                    <a:pt x="43331" y="5084"/>
                  </a:cubicBezTo>
                  <a:lnTo>
                    <a:pt x="43208" y="5098"/>
                  </a:lnTo>
                  <a:cubicBezTo>
                    <a:pt x="42785" y="5150"/>
                    <a:pt x="42683" y="5161"/>
                    <a:pt x="42470" y="5343"/>
                  </a:cubicBezTo>
                  <a:cubicBezTo>
                    <a:pt x="42437" y="5368"/>
                    <a:pt x="42377" y="5419"/>
                    <a:pt x="42322" y="5419"/>
                  </a:cubicBezTo>
                  <a:cubicBezTo>
                    <a:pt x="42301" y="5419"/>
                    <a:pt x="42281" y="5411"/>
                    <a:pt x="42263" y="5392"/>
                  </a:cubicBezTo>
                  <a:cubicBezTo>
                    <a:pt x="42162" y="5276"/>
                    <a:pt x="42470" y="4912"/>
                    <a:pt x="42519" y="4867"/>
                  </a:cubicBezTo>
                  <a:cubicBezTo>
                    <a:pt x="42606" y="4779"/>
                    <a:pt x="42718" y="4723"/>
                    <a:pt x="42841" y="4699"/>
                  </a:cubicBezTo>
                  <a:cubicBezTo>
                    <a:pt x="42921" y="4678"/>
                    <a:pt x="42981" y="4664"/>
                    <a:pt x="43019" y="4608"/>
                  </a:cubicBezTo>
                  <a:cubicBezTo>
                    <a:pt x="43124" y="4464"/>
                    <a:pt x="43275" y="4447"/>
                    <a:pt x="43481" y="4419"/>
                  </a:cubicBezTo>
                  <a:cubicBezTo>
                    <a:pt x="43537" y="4412"/>
                    <a:pt x="43597" y="4405"/>
                    <a:pt x="43660" y="4394"/>
                  </a:cubicBezTo>
                  <a:cubicBezTo>
                    <a:pt x="43772" y="4387"/>
                    <a:pt x="43873" y="4327"/>
                    <a:pt x="43936" y="4233"/>
                  </a:cubicBezTo>
                  <a:cubicBezTo>
                    <a:pt x="43971" y="4180"/>
                    <a:pt x="44024" y="4138"/>
                    <a:pt x="44080" y="4110"/>
                  </a:cubicBezTo>
                  <a:lnTo>
                    <a:pt x="44139" y="4082"/>
                  </a:lnTo>
                  <a:cubicBezTo>
                    <a:pt x="44276" y="4023"/>
                    <a:pt x="44567" y="3900"/>
                    <a:pt x="44612" y="3795"/>
                  </a:cubicBezTo>
                  <a:cubicBezTo>
                    <a:pt x="44695" y="3612"/>
                    <a:pt x="45434" y="3375"/>
                    <a:pt x="45606" y="3375"/>
                  </a:cubicBezTo>
                  <a:cubicBezTo>
                    <a:pt x="45609" y="3375"/>
                    <a:pt x="45611" y="3375"/>
                    <a:pt x="45613" y="3375"/>
                  </a:cubicBezTo>
                  <a:cubicBezTo>
                    <a:pt x="45614" y="3375"/>
                    <a:pt x="45615" y="3375"/>
                    <a:pt x="45616" y="3375"/>
                  </a:cubicBezTo>
                  <a:cubicBezTo>
                    <a:pt x="45657" y="3375"/>
                    <a:pt x="45694" y="3294"/>
                    <a:pt x="45722" y="3235"/>
                  </a:cubicBezTo>
                  <a:cubicBezTo>
                    <a:pt x="45760" y="3158"/>
                    <a:pt x="45795" y="3085"/>
                    <a:pt x="45869" y="3085"/>
                  </a:cubicBezTo>
                  <a:cubicBezTo>
                    <a:pt x="45907" y="3085"/>
                    <a:pt x="46096" y="3015"/>
                    <a:pt x="46506" y="2833"/>
                  </a:cubicBezTo>
                  <a:cubicBezTo>
                    <a:pt x="46618" y="2780"/>
                    <a:pt x="46699" y="2679"/>
                    <a:pt x="46720" y="2556"/>
                  </a:cubicBezTo>
                  <a:cubicBezTo>
                    <a:pt x="46695" y="2542"/>
                    <a:pt x="46671" y="2532"/>
                    <a:pt x="46643" y="2521"/>
                  </a:cubicBezTo>
                  <a:cubicBezTo>
                    <a:pt x="46580" y="2500"/>
                    <a:pt x="46496" y="2469"/>
                    <a:pt x="46478" y="2392"/>
                  </a:cubicBezTo>
                  <a:cubicBezTo>
                    <a:pt x="46468" y="2360"/>
                    <a:pt x="46471" y="2325"/>
                    <a:pt x="46492" y="2294"/>
                  </a:cubicBezTo>
                  <a:cubicBezTo>
                    <a:pt x="46520" y="2255"/>
                    <a:pt x="46573" y="2251"/>
                    <a:pt x="46625" y="2248"/>
                  </a:cubicBezTo>
                  <a:cubicBezTo>
                    <a:pt x="46681" y="2244"/>
                    <a:pt x="46737" y="2234"/>
                    <a:pt x="46793" y="2216"/>
                  </a:cubicBezTo>
                  <a:cubicBezTo>
                    <a:pt x="46821" y="2206"/>
                    <a:pt x="46825" y="2192"/>
                    <a:pt x="46818" y="2171"/>
                  </a:cubicBezTo>
                  <a:cubicBezTo>
                    <a:pt x="46805" y="2130"/>
                    <a:pt x="46753" y="2089"/>
                    <a:pt x="46712" y="2089"/>
                  </a:cubicBezTo>
                  <a:cubicBezTo>
                    <a:pt x="46707" y="2089"/>
                    <a:pt x="46703" y="2089"/>
                    <a:pt x="46699" y="2090"/>
                  </a:cubicBezTo>
                  <a:cubicBezTo>
                    <a:pt x="46684" y="2097"/>
                    <a:pt x="46669" y="2100"/>
                    <a:pt x="46653" y="2100"/>
                  </a:cubicBezTo>
                  <a:cubicBezTo>
                    <a:pt x="46628" y="2100"/>
                    <a:pt x="46603" y="2092"/>
                    <a:pt x="46583" y="2076"/>
                  </a:cubicBezTo>
                  <a:cubicBezTo>
                    <a:pt x="46548" y="2038"/>
                    <a:pt x="46566" y="1992"/>
                    <a:pt x="46580" y="1957"/>
                  </a:cubicBezTo>
                  <a:cubicBezTo>
                    <a:pt x="46604" y="1898"/>
                    <a:pt x="46618" y="1852"/>
                    <a:pt x="46580" y="1803"/>
                  </a:cubicBezTo>
                  <a:cubicBezTo>
                    <a:pt x="46564" y="1783"/>
                    <a:pt x="46544" y="1775"/>
                    <a:pt x="46521" y="1775"/>
                  </a:cubicBezTo>
                  <a:cubicBezTo>
                    <a:pt x="46492" y="1775"/>
                    <a:pt x="46457" y="1786"/>
                    <a:pt x="46415" y="1800"/>
                  </a:cubicBezTo>
                  <a:cubicBezTo>
                    <a:pt x="46381" y="1808"/>
                    <a:pt x="46348" y="1817"/>
                    <a:pt x="46316" y="1817"/>
                  </a:cubicBezTo>
                  <a:cubicBezTo>
                    <a:pt x="46291" y="1817"/>
                    <a:pt x="46268" y="1812"/>
                    <a:pt x="46247" y="1796"/>
                  </a:cubicBezTo>
                  <a:cubicBezTo>
                    <a:pt x="46219" y="1772"/>
                    <a:pt x="46205" y="1733"/>
                    <a:pt x="46208" y="1695"/>
                  </a:cubicBezTo>
                  <a:cubicBezTo>
                    <a:pt x="46219" y="1555"/>
                    <a:pt x="46198" y="1380"/>
                    <a:pt x="46117" y="1299"/>
                  </a:cubicBezTo>
                  <a:cubicBezTo>
                    <a:pt x="46116" y="1298"/>
                    <a:pt x="46114" y="1298"/>
                    <a:pt x="46111" y="1298"/>
                  </a:cubicBezTo>
                  <a:cubicBezTo>
                    <a:pt x="46094" y="1298"/>
                    <a:pt x="46053" y="1315"/>
                    <a:pt x="46023" y="1327"/>
                  </a:cubicBezTo>
                  <a:cubicBezTo>
                    <a:pt x="45970" y="1354"/>
                    <a:pt x="45900" y="1385"/>
                    <a:pt x="45822" y="1385"/>
                  </a:cubicBezTo>
                  <a:cubicBezTo>
                    <a:pt x="45766" y="1385"/>
                    <a:pt x="45706" y="1369"/>
                    <a:pt x="45645" y="1324"/>
                  </a:cubicBezTo>
                  <a:cubicBezTo>
                    <a:pt x="45496" y="1208"/>
                    <a:pt x="45105" y="1127"/>
                    <a:pt x="44967" y="1127"/>
                  </a:cubicBezTo>
                  <a:cubicBezTo>
                    <a:pt x="44958" y="1127"/>
                    <a:pt x="44951" y="1127"/>
                    <a:pt x="44945" y="1128"/>
                  </a:cubicBezTo>
                  <a:cubicBezTo>
                    <a:pt x="44941" y="1138"/>
                    <a:pt x="44934" y="1142"/>
                    <a:pt x="44927" y="1149"/>
                  </a:cubicBezTo>
                  <a:cubicBezTo>
                    <a:pt x="44910" y="1161"/>
                    <a:pt x="44891" y="1166"/>
                    <a:pt x="44870" y="1166"/>
                  </a:cubicBezTo>
                  <a:cubicBezTo>
                    <a:pt x="44835" y="1166"/>
                    <a:pt x="44793" y="1152"/>
                    <a:pt x="44738" y="1135"/>
                  </a:cubicBezTo>
                  <a:cubicBezTo>
                    <a:pt x="44693" y="1117"/>
                    <a:pt x="44647" y="1107"/>
                    <a:pt x="44598" y="1103"/>
                  </a:cubicBezTo>
                  <a:cubicBezTo>
                    <a:pt x="44544" y="1150"/>
                    <a:pt x="44399" y="1166"/>
                    <a:pt x="44251" y="1166"/>
                  </a:cubicBezTo>
                  <a:cubicBezTo>
                    <a:pt x="44090" y="1166"/>
                    <a:pt x="43925" y="1148"/>
                    <a:pt x="43866" y="1131"/>
                  </a:cubicBezTo>
                  <a:cubicBezTo>
                    <a:pt x="43848" y="1128"/>
                    <a:pt x="43829" y="1126"/>
                    <a:pt x="43811" y="1126"/>
                  </a:cubicBezTo>
                  <a:cubicBezTo>
                    <a:pt x="43756" y="1126"/>
                    <a:pt x="43701" y="1142"/>
                    <a:pt x="43656" y="1173"/>
                  </a:cubicBezTo>
                  <a:cubicBezTo>
                    <a:pt x="43621" y="1198"/>
                    <a:pt x="43600" y="1233"/>
                    <a:pt x="43593" y="1275"/>
                  </a:cubicBezTo>
                  <a:cubicBezTo>
                    <a:pt x="43590" y="1313"/>
                    <a:pt x="43572" y="1348"/>
                    <a:pt x="43541" y="1369"/>
                  </a:cubicBezTo>
                  <a:cubicBezTo>
                    <a:pt x="43475" y="1419"/>
                    <a:pt x="43344" y="1433"/>
                    <a:pt x="43212" y="1433"/>
                  </a:cubicBezTo>
                  <a:cubicBezTo>
                    <a:pt x="43034" y="1433"/>
                    <a:pt x="42855" y="1407"/>
                    <a:pt x="42827" y="1401"/>
                  </a:cubicBezTo>
                  <a:cubicBezTo>
                    <a:pt x="42795" y="1394"/>
                    <a:pt x="42771" y="1373"/>
                    <a:pt x="42764" y="1341"/>
                  </a:cubicBezTo>
                  <a:cubicBezTo>
                    <a:pt x="42743" y="1275"/>
                    <a:pt x="42806" y="1198"/>
                    <a:pt x="43002" y="1002"/>
                  </a:cubicBezTo>
                  <a:cubicBezTo>
                    <a:pt x="43044" y="960"/>
                    <a:pt x="43096" y="904"/>
                    <a:pt x="43131" y="862"/>
                  </a:cubicBezTo>
                  <a:cubicBezTo>
                    <a:pt x="43106" y="860"/>
                    <a:pt x="43074" y="860"/>
                    <a:pt x="43040" y="860"/>
                  </a:cubicBezTo>
                  <a:cubicBezTo>
                    <a:pt x="42971" y="860"/>
                    <a:pt x="42891" y="862"/>
                    <a:pt x="42823" y="862"/>
                  </a:cubicBezTo>
                  <a:cubicBezTo>
                    <a:pt x="42748" y="863"/>
                    <a:pt x="42684" y="864"/>
                    <a:pt x="42628" y="864"/>
                  </a:cubicBezTo>
                  <a:cubicBezTo>
                    <a:pt x="42391" y="864"/>
                    <a:pt x="42312" y="849"/>
                    <a:pt x="42281" y="795"/>
                  </a:cubicBezTo>
                  <a:cubicBezTo>
                    <a:pt x="42247" y="761"/>
                    <a:pt x="41994" y="730"/>
                    <a:pt x="41779" y="730"/>
                  </a:cubicBezTo>
                  <a:cubicBezTo>
                    <a:pt x="41749" y="730"/>
                    <a:pt x="41720" y="731"/>
                    <a:pt x="41692" y="732"/>
                  </a:cubicBezTo>
                  <a:cubicBezTo>
                    <a:pt x="41688" y="732"/>
                    <a:pt x="41682" y="732"/>
                    <a:pt x="41677" y="732"/>
                  </a:cubicBezTo>
                  <a:cubicBezTo>
                    <a:pt x="41622" y="732"/>
                    <a:pt x="41552" y="729"/>
                    <a:pt x="41545" y="662"/>
                  </a:cubicBezTo>
                  <a:cubicBezTo>
                    <a:pt x="41545" y="634"/>
                    <a:pt x="41538" y="564"/>
                    <a:pt x="41846" y="536"/>
                  </a:cubicBezTo>
                  <a:cubicBezTo>
                    <a:pt x="41927" y="519"/>
                    <a:pt x="42007" y="491"/>
                    <a:pt x="42078" y="449"/>
                  </a:cubicBezTo>
                  <a:cubicBezTo>
                    <a:pt x="42165" y="400"/>
                    <a:pt x="42256" y="365"/>
                    <a:pt x="42351" y="340"/>
                  </a:cubicBezTo>
                  <a:cubicBezTo>
                    <a:pt x="42379" y="340"/>
                    <a:pt x="42403" y="333"/>
                    <a:pt x="42428" y="319"/>
                  </a:cubicBezTo>
                  <a:cubicBezTo>
                    <a:pt x="42414" y="291"/>
                    <a:pt x="42396" y="260"/>
                    <a:pt x="42375" y="232"/>
                  </a:cubicBezTo>
                  <a:cubicBezTo>
                    <a:pt x="42344" y="193"/>
                    <a:pt x="42281" y="186"/>
                    <a:pt x="42176" y="179"/>
                  </a:cubicBezTo>
                  <a:cubicBezTo>
                    <a:pt x="42099" y="175"/>
                    <a:pt x="42021" y="165"/>
                    <a:pt x="41948" y="144"/>
                  </a:cubicBezTo>
                  <a:lnTo>
                    <a:pt x="41839" y="112"/>
                  </a:lnTo>
                  <a:cubicBezTo>
                    <a:pt x="41685" y="63"/>
                    <a:pt x="41514" y="7"/>
                    <a:pt x="41388" y="0"/>
                  </a:cubicBezTo>
                  <a:cubicBezTo>
                    <a:pt x="41383" y="0"/>
                    <a:pt x="41378" y="0"/>
                    <a:pt x="41372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368" name="Google Shape;8368;p105"/>
            <p:cNvSpPr/>
            <p:nvPr/>
          </p:nvSpPr>
          <p:spPr>
            <a:xfrm>
              <a:off x="2192984" y="1581360"/>
              <a:ext cx="21262" cy="7753"/>
            </a:xfrm>
            <a:custGeom>
              <a:avLst/>
              <a:gdLst/>
              <a:ahLst/>
              <a:cxnLst/>
              <a:rect l="l" t="t" r="r" b="b"/>
              <a:pathLst>
                <a:path w="1566" h="571" extrusionOk="0">
                  <a:moveTo>
                    <a:pt x="813" y="0"/>
                  </a:moveTo>
                  <a:cubicBezTo>
                    <a:pt x="876" y="116"/>
                    <a:pt x="753" y="186"/>
                    <a:pt x="694" y="217"/>
                  </a:cubicBezTo>
                  <a:cubicBezTo>
                    <a:pt x="669" y="231"/>
                    <a:pt x="624" y="259"/>
                    <a:pt x="620" y="273"/>
                  </a:cubicBezTo>
                  <a:cubicBezTo>
                    <a:pt x="620" y="277"/>
                    <a:pt x="624" y="284"/>
                    <a:pt x="627" y="287"/>
                  </a:cubicBezTo>
                  <a:cubicBezTo>
                    <a:pt x="669" y="333"/>
                    <a:pt x="676" y="396"/>
                    <a:pt x="641" y="448"/>
                  </a:cubicBezTo>
                  <a:cubicBezTo>
                    <a:pt x="609" y="492"/>
                    <a:pt x="547" y="510"/>
                    <a:pt x="485" y="510"/>
                  </a:cubicBezTo>
                  <a:cubicBezTo>
                    <a:pt x="453" y="510"/>
                    <a:pt x="421" y="505"/>
                    <a:pt x="392" y="497"/>
                  </a:cubicBezTo>
                  <a:cubicBezTo>
                    <a:pt x="312" y="480"/>
                    <a:pt x="252" y="410"/>
                    <a:pt x="252" y="326"/>
                  </a:cubicBezTo>
                  <a:cubicBezTo>
                    <a:pt x="252" y="322"/>
                    <a:pt x="252" y="315"/>
                    <a:pt x="224" y="308"/>
                  </a:cubicBezTo>
                  <a:cubicBezTo>
                    <a:pt x="206" y="305"/>
                    <a:pt x="187" y="303"/>
                    <a:pt x="169" y="303"/>
                  </a:cubicBezTo>
                  <a:cubicBezTo>
                    <a:pt x="113" y="303"/>
                    <a:pt x="58" y="319"/>
                    <a:pt x="11" y="350"/>
                  </a:cubicBezTo>
                  <a:cubicBezTo>
                    <a:pt x="14" y="382"/>
                    <a:pt x="11" y="413"/>
                    <a:pt x="0" y="445"/>
                  </a:cubicBezTo>
                  <a:lnTo>
                    <a:pt x="49" y="462"/>
                  </a:lnTo>
                  <a:lnTo>
                    <a:pt x="53" y="462"/>
                  </a:lnTo>
                  <a:lnTo>
                    <a:pt x="81" y="473"/>
                  </a:lnTo>
                  <a:lnTo>
                    <a:pt x="95" y="476"/>
                  </a:lnTo>
                  <a:lnTo>
                    <a:pt x="123" y="487"/>
                  </a:lnTo>
                  <a:lnTo>
                    <a:pt x="140" y="494"/>
                  </a:lnTo>
                  <a:lnTo>
                    <a:pt x="154" y="497"/>
                  </a:lnTo>
                  <a:lnTo>
                    <a:pt x="168" y="504"/>
                  </a:lnTo>
                  <a:lnTo>
                    <a:pt x="182" y="508"/>
                  </a:lnTo>
                  <a:lnTo>
                    <a:pt x="193" y="511"/>
                  </a:lnTo>
                  <a:lnTo>
                    <a:pt x="214" y="522"/>
                  </a:lnTo>
                  <a:lnTo>
                    <a:pt x="280" y="522"/>
                  </a:lnTo>
                  <a:lnTo>
                    <a:pt x="294" y="525"/>
                  </a:lnTo>
                  <a:lnTo>
                    <a:pt x="305" y="525"/>
                  </a:lnTo>
                  <a:lnTo>
                    <a:pt x="322" y="529"/>
                  </a:lnTo>
                  <a:lnTo>
                    <a:pt x="368" y="529"/>
                  </a:lnTo>
                  <a:lnTo>
                    <a:pt x="389" y="532"/>
                  </a:lnTo>
                  <a:lnTo>
                    <a:pt x="466" y="532"/>
                  </a:lnTo>
                  <a:lnTo>
                    <a:pt x="490" y="536"/>
                  </a:lnTo>
                  <a:lnTo>
                    <a:pt x="508" y="536"/>
                  </a:lnTo>
                  <a:lnTo>
                    <a:pt x="536" y="539"/>
                  </a:lnTo>
                  <a:lnTo>
                    <a:pt x="553" y="539"/>
                  </a:lnTo>
                  <a:lnTo>
                    <a:pt x="585" y="543"/>
                  </a:lnTo>
                  <a:lnTo>
                    <a:pt x="599" y="543"/>
                  </a:lnTo>
                  <a:lnTo>
                    <a:pt x="638" y="546"/>
                  </a:lnTo>
                  <a:lnTo>
                    <a:pt x="648" y="546"/>
                  </a:lnTo>
                  <a:lnTo>
                    <a:pt x="694" y="550"/>
                  </a:lnTo>
                  <a:lnTo>
                    <a:pt x="697" y="550"/>
                  </a:lnTo>
                  <a:cubicBezTo>
                    <a:pt x="837" y="560"/>
                    <a:pt x="991" y="567"/>
                    <a:pt x="1135" y="571"/>
                  </a:cubicBezTo>
                  <a:lnTo>
                    <a:pt x="1509" y="571"/>
                  </a:lnTo>
                  <a:lnTo>
                    <a:pt x="1530" y="567"/>
                  </a:lnTo>
                  <a:lnTo>
                    <a:pt x="1537" y="567"/>
                  </a:lnTo>
                  <a:cubicBezTo>
                    <a:pt x="1541" y="508"/>
                    <a:pt x="1544" y="448"/>
                    <a:pt x="1555" y="385"/>
                  </a:cubicBezTo>
                  <a:cubicBezTo>
                    <a:pt x="1558" y="336"/>
                    <a:pt x="1565" y="291"/>
                    <a:pt x="1565" y="266"/>
                  </a:cubicBezTo>
                  <a:cubicBezTo>
                    <a:pt x="1565" y="263"/>
                    <a:pt x="1555" y="235"/>
                    <a:pt x="1506" y="203"/>
                  </a:cubicBezTo>
                  <a:cubicBezTo>
                    <a:pt x="1495" y="196"/>
                    <a:pt x="1488" y="193"/>
                    <a:pt x="1481" y="186"/>
                  </a:cubicBezTo>
                  <a:lnTo>
                    <a:pt x="1464" y="179"/>
                  </a:lnTo>
                  <a:lnTo>
                    <a:pt x="1457" y="172"/>
                  </a:lnTo>
                  <a:lnTo>
                    <a:pt x="1439" y="165"/>
                  </a:lnTo>
                  <a:lnTo>
                    <a:pt x="1432" y="161"/>
                  </a:lnTo>
                  <a:lnTo>
                    <a:pt x="1418" y="158"/>
                  </a:lnTo>
                  <a:lnTo>
                    <a:pt x="1411" y="154"/>
                  </a:lnTo>
                  <a:lnTo>
                    <a:pt x="1401" y="151"/>
                  </a:lnTo>
                  <a:lnTo>
                    <a:pt x="1355" y="151"/>
                  </a:lnTo>
                  <a:lnTo>
                    <a:pt x="1348" y="154"/>
                  </a:lnTo>
                  <a:cubicBezTo>
                    <a:pt x="1328" y="162"/>
                    <a:pt x="1305" y="166"/>
                    <a:pt x="1279" y="166"/>
                  </a:cubicBezTo>
                  <a:cubicBezTo>
                    <a:pt x="1164" y="166"/>
                    <a:pt x="1006" y="90"/>
                    <a:pt x="946" y="7"/>
                  </a:cubicBezTo>
                  <a:cubicBezTo>
                    <a:pt x="946" y="4"/>
                    <a:pt x="942" y="4"/>
                    <a:pt x="942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369" name="Google Shape;8369;p105"/>
            <p:cNvSpPr/>
            <p:nvPr/>
          </p:nvSpPr>
          <p:spPr>
            <a:xfrm>
              <a:off x="2688889" y="1342735"/>
              <a:ext cx="3394" cy="828"/>
            </a:xfrm>
            <a:custGeom>
              <a:avLst/>
              <a:gdLst/>
              <a:ahLst/>
              <a:cxnLst/>
              <a:rect l="l" t="t" r="r" b="b"/>
              <a:pathLst>
                <a:path w="250" h="61" extrusionOk="0">
                  <a:moveTo>
                    <a:pt x="1" y="1"/>
                  </a:moveTo>
                  <a:lnTo>
                    <a:pt x="1" y="1"/>
                  </a:lnTo>
                  <a:cubicBezTo>
                    <a:pt x="62" y="40"/>
                    <a:pt x="136" y="61"/>
                    <a:pt x="211" y="61"/>
                  </a:cubicBezTo>
                  <a:cubicBezTo>
                    <a:pt x="217" y="61"/>
                    <a:pt x="222" y="61"/>
                    <a:pt x="228" y="60"/>
                  </a:cubicBezTo>
                  <a:lnTo>
                    <a:pt x="249" y="60"/>
                  </a:lnTo>
                  <a:cubicBezTo>
                    <a:pt x="218" y="53"/>
                    <a:pt x="186" y="46"/>
                    <a:pt x="151" y="36"/>
                  </a:cubicBezTo>
                  <a:cubicBezTo>
                    <a:pt x="102" y="18"/>
                    <a:pt x="50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370" name="Google Shape;8370;p105"/>
            <p:cNvSpPr/>
            <p:nvPr/>
          </p:nvSpPr>
          <p:spPr>
            <a:xfrm>
              <a:off x="3095345" y="1594612"/>
              <a:ext cx="18737" cy="78777"/>
            </a:xfrm>
            <a:custGeom>
              <a:avLst/>
              <a:gdLst/>
              <a:ahLst/>
              <a:cxnLst/>
              <a:rect l="l" t="t" r="r" b="b"/>
              <a:pathLst>
                <a:path w="1380" h="5802" extrusionOk="0">
                  <a:moveTo>
                    <a:pt x="417" y="1"/>
                  </a:moveTo>
                  <a:cubicBezTo>
                    <a:pt x="382" y="32"/>
                    <a:pt x="375" y="116"/>
                    <a:pt x="371" y="197"/>
                  </a:cubicBezTo>
                  <a:cubicBezTo>
                    <a:pt x="357" y="344"/>
                    <a:pt x="340" y="540"/>
                    <a:pt x="144" y="564"/>
                  </a:cubicBezTo>
                  <a:cubicBezTo>
                    <a:pt x="98" y="571"/>
                    <a:pt x="84" y="582"/>
                    <a:pt x="81" y="585"/>
                  </a:cubicBezTo>
                  <a:cubicBezTo>
                    <a:pt x="70" y="603"/>
                    <a:pt x="77" y="666"/>
                    <a:pt x="88" y="722"/>
                  </a:cubicBezTo>
                  <a:cubicBezTo>
                    <a:pt x="119" y="855"/>
                    <a:pt x="116" y="988"/>
                    <a:pt x="84" y="1118"/>
                  </a:cubicBezTo>
                  <a:cubicBezTo>
                    <a:pt x="0" y="1398"/>
                    <a:pt x="119" y="1835"/>
                    <a:pt x="259" y="2154"/>
                  </a:cubicBezTo>
                  <a:cubicBezTo>
                    <a:pt x="333" y="2315"/>
                    <a:pt x="287" y="2770"/>
                    <a:pt x="238" y="3257"/>
                  </a:cubicBezTo>
                  <a:cubicBezTo>
                    <a:pt x="200" y="3670"/>
                    <a:pt x="151" y="4139"/>
                    <a:pt x="210" y="4251"/>
                  </a:cubicBezTo>
                  <a:cubicBezTo>
                    <a:pt x="284" y="4398"/>
                    <a:pt x="238" y="4709"/>
                    <a:pt x="165" y="5168"/>
                  </a:cubicBezTo>
                  <a:cubicBezTo>
                    <a:pt x="126" y="5399"/>
                    <a:pt x="74" y="5721"/>
                    <a:pt x="105" y="5777"/>
                  </a:cubicBezTo>
                  <a:lnTo>
                    <a:pt x="116" y="5788"/>
                  </a:lnTo>
                  <a:cubicBezTo>
                    <a:pt x="119" y="5770"/>
                    <a:pt x="126" y="5753"/>
                    <a:pt x="130" y="5735"/>
                  </a:cubicBezTo>
                  <a:cubicBezTo>
                    <a:pt x="158" y="5620"/>
                    <a:pt x="207" y="5427"/>
                    <a:pt x="399" y="5399"/>
                  </a:cubicBezTo>
                  <a:cubicBezTo>
                    <a:pt x="420" y="5396"/>
                    <a:pt x="438" y="5392"/>
                    <a:pt x="459" y="5392"/>
                  </a:cubicBezTo>
                  <a:cubicBezTo>
                    <a:pt x="638" y="5392"/>
                    <a:pt x="718" y="5539"/>
                    <a:pt x="781" y="5648"/>
                  </a:cubicBezTo>
                  <a:cubicBezTo>
                    <a:pt x="816" y="5714"/>
                    <a:pt x="851" y="5781"/>
                    <a:pt x="900" y="5802"/>
                  </a:cubicBezTo>
                  <a:cubicBezTo>
                    <a:pt x="911" y="5714"/>
                    <a:pt x="897" y="5620"/>
                    <a:pt x="858" y="5539"/>
                  </a:cubicBezTo>
                  <a:cubicBezTo>
                    <a:pt x="827" y="5466"/>
                    <a:pt x="799" y="5448"/>
                    <a:pt x="795" y="5445"/>
                  </a:cubicBezTo>
                  <a:cubicBezTo>
                    <a:pt x="783" y="5447"/>
                    <a:pt x="772" y="5448"/>
                    <a:pt x="761" y="5448"/>
                  </a:cubicBezTo>
                  <a:cubicBezTo>
                    <a:pt x="582" y="5448"/>
                    <a:pt x="469" y="5138"/>
                    <a:pt x="350" y="4765"/>
                  </a:cubicBezTo>
                  <a:lnTo>
                    <a:pt x="347" y="4755"/>
                  </a:lnTo>
                  <a:cubicBezTo>
                    <a:pt x="298" y="4590"/>
                    <a:pt x="354" y="4422"/>
                    <a:pt x="413" y="4244"/>
                  </a:cubicBezTo>
                  <a:cubicBezTo>
                    <a:pt x="459" y="4114"/>
                    <a:pt x="504" y="3978"/>
                    <a:pt x="504" y="3845"/>
                  </a:cubicBezTo>
                  <a:cubicBezTo>
                    <a:pt x="504" y="3712"/>
                    <a:pt x="568" y="3607"/>
                    <a:pt x="680" y="3561"/>
                  </a:cubicBezTo>
                  <a:cubicBezTo>
                    <a:pt x="723" y="3543"/>
                    <a:pt x="771" y="3535"/>
                    <a:pt x="822" y="3535"/>
                  </a:cubicBezTo>
                  <a:cubicBezTo>
                    <a:pt x="971" y="3535"/>
                    <a:pt x="1139" y="3608"/>
                    <a:pt x="1264" y="3736"/>
                  </a:cubicBezTo>
                  <a:cubicBezTo>
                    <a:pt x="1299" y="3771"/>
                    <a:pt x="1338" y="3803"/>
                    <a:pt x="1380" y="3831"/>
                  </a:cubicBezTo>
                  <a:cubicBezTo>
                    <a:pt x="1373" y="3789"/>
                    <a:pt x="1359" y="3750"/>
                    <a:pt x="1338" y="3719"/>
                  </a:cubicBezTo>
                  <a:cubicBezTo>
                    <a:pt x="1285" y="3621"/>
                    <a:pt x="1187" y="3264"/>
                    <a:pt x="1072" y="2847"/>
                  </a:cubicBezTo>
                  <a:cubicBezTo>
                    <a:pt x="963" y="2451"/>
                    <a:pt x="841" y="2000"/>
                    <a:pt x="753" y="1769"/>
                  </a:cubicBezTo>
                  <a:cubicBezTo>
                    <a:pt x="666" y="1534"/>
                    <a:pt x="715" y="1307"/>
                    <a:pt x="760" y="1107"/>
                  </a:cubicBezTo>
                  <a:cubicBezTo>
                    <a:pt x="816" y="869"/>
                    <a:pt x="841" y="732"/>
                    <a:pt x="708" y="634"/>
                  </a:cubicBezTo>
                  <a:cubicBezTo>
                    <a:pt x="508" y="484"/>
                    <a:pt x="466" y="249"/>
                    <a:pt x="438" y="95"/>
                  </a:cubicBezTo>
                  <a:cubicBezTo>
                    <a:pt x="431" y="64"/>
                    <a:pt x="424" y="25"/>
                    <a:pt x="417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371" name="Google Shape;8371;p105"/>
            <p:cNvSpPr/>
            <p:nvPr/>
          </p:nvSpPr>
          <p:spPr>
            <a:xfrm>
              <a:off x="2726485" y="1235772"/>
              <a:ext cx="39185" cy="27603"/>
            </a:xfrm>
            <a:custGeom>
              <a:avLst/>
              <a:gdLst/>
              <a:ahLst/>
              <a:cxnLst/>
              <a:rect l="l" t="t" r="r" b="b"/>
              <a:pathLst>
                <a:path w="2886" h="2033" extrusionOk="0">
                  <a:moveTo>
                    <a:pt x="2063" y="0"/>
                  </a:moveTo>
                  <a:cubicBezTo>
                    <a:pt x="2044" y="0"/>
                    <a:pt x="2016" y="18"/>
                    <a:pt x="1947" y="61"/>
                  </a:cubicBezTo>
                  <a:cubicBezTo>
                    <a:pt x="1769" y="184"/>
                    <a:pt x="1569" y="268"/>
                    <a:pt x="1359" y="306"/>
                  </a:cubicBezTo>
                  <a:cubicBezTo>
                    <a:pt x="887" y="401"/>
                    <a:pt x="740" y="495"/>
                    <a:pt x="718" y="527"/>
                  </a:cubicBezTo>
                  <a:cubicBezTo>
                    <a:pt x="732" y="537"/>
                    <a:pt x="747" y="544"/>
                    <a:pt x="761" y="551"/>
                  </a:cubicBezTo>
                  <a:cubicBezTo>
                    <a:pt x="866" y="604"/>
                    <a:pt x="911" y="695"/>
                    <a:pt x="883" y="797"/>
                  </a:cubicBezTo>
                  <a:cubicBezTo>
                    <a:pt x="850" y="920"/>
                    <a:pt x="693" y="1050"/>
                    <a:pt x="511" y="1050"/>
                  </a:cubicBezTo>
                  <a:cubicBezTo>
                    <a:pt x="502" y="1050"/>
                    <a:pt x="493" y="1049"/>
                    <a:pt x="484" y="1049"/>
                  </a:cubicBezTo>
                  <a:cubicBezTo>
                    <a:pt x="479" y="1048"/>
                    <a:pt x="474" y="1048"/>
                    <a:pt x="470" y="1048"/>
                  </a:cubicBezTo>
                  <a:cubicBezTo>
                    <a:pt x="411" y="1048"/>
                    <a:pt x="368" y="1069"/>
                    <a:pt x="358" y="1108"/>
                  </a:cubicBezTo>
                  <a:cubicBezTo>
                    <a:pt x="347" y="1161"/>
                    <a:pt x="396" y="1241"/>
                    <a:pt x="533" y="1297"/>
                  </a:cubicBezTo>
                  <a:cubicBezTo>
                    <a:pt x="645" y="1343"/>
                    <a:pt x="771" y="1409"/>
                    <a:pt x="750" y="1507"/>
                  </a:cubicBezTo>
                  <a:cubicBezTo>
                    <a:pt x="732" y="1595"/>
                    <a:pt x="620" y="1633"/>
                    <a:pt x="375" y="1633"/>
                  </a:cubicBezTo>
                  <a:cubicBezTo>
                    <a:pt x="366" y="1633"/>
                    <a:pt x="357" y="1633"/>
                    <a:pt x="348" y="1633"/>
                  </a:cubicBezTo>
                  <a:cubicBezTo>
                    <a:pt x="231" y="1633"/>
                    <a:pt x="111" y="1654"/>
                    <a:pt x="1" y="1696"/>
                  </a:cubicBezTo>
                  <a:lnTo>
                    <a:pt x="11" y="1700"/>
                  </a:lnTo>
                  <a:cubicBezTo>
                    <a:pt x="78" y="1731"/>
                    <a:pt x="134" y="1777"/>
                    <a:pt x="176" y="1833"/>
                  </a:cubicBezTo>
                  <a:cubicBezTo>
                    <a:pt x="253" y="1931"/>
                    <a:pt x="365" y="2001"/>
                    <a:pt x="487" y="2022"/>
                  </a:cubicBezTo>
                  <a:cubicBezTo>
                    <a:pt x="524" y="2029"/>
                    <a:pt x="560" y="2033"/>
                    <a:pt x="597" y="2033"/>
                  </a:cubicBezTo>
                  <a:cubicBezTo>
                    <a:pt x="731" y="2033"/>
                    <a:pt x="861" y="1983"/>
                    <a:pt x="964" y="1889"/>
                  </a:cubicBezTo>
                  <a:cubicBezTo>
                    <a:pt x="1027" y="1829"/>
                    <a:pt x="1065" y="1759"/>
                    <a:pt x="1055" y="1707"/>
                  </a:cubicBezTo>
                  <a:cubicBezTo>
                    <a:pt x="1023" y="1528"/>
                    <a:pt x="1405" y="1420"/>
                    <a:pt x="2273" y="1252"/>
                  </a:cubicBezTo>
                  <a:cubicBezTo>
                    <a:pt x="2413" y="1224"/>
                    <a:pt x="2535" y="1199"/>
                    <a:pt x="2609" y="1182"/>
                  </a:cubicBezTo>
                  <a:cubicBezTo>
                    <a:pt x="2644" y="1171"/>
                    <a:pt x="2661" y="1161"/>
                    <a:pt x="2665" y="1154"/>
                  </a:cubicBezTo>
                  <a:cubicBezTo>
                    <a:pt x="2675" y="1133"/>
                    <a:pt x="2647" y="1070"/>
                    <a:pt x="2626" y="1031"/>
                  </a:cubicBezTo>
                  <a:cubicBezTo>
                    <a:pt x="2591" y="961"/>
                    <a:pt x="2553" y="881"/>
                    <a:pt x="2591" y="814"/>
                  </a:cubicBezTo>
                  <a:cubicBezTo>
                    <a:pt x="2619" y="765"/>
                    <a:pt x="2675" y="737"/>
                    <a:pt x="2763" y="730"/>
                  </a:cubicBezTo>
                  <a:cubicBezTo>
                    <a:pt x="2805" y="727"/>
                    <a:pt x="2847" y="720"/>
                    <a:pt x="2886" y="706"/>
                  </a:cubicBezTo>
                  <a:cubicBezTo>
                    <a:pt x="2844" y="678"/>
                    <a:pt x="2731" y="629"/>
                    <a:pt x="2532" y="601"/>
                  </a:cubicBezTo>
                  <a:cubicBezTo>
                    <a:pt x="2203" y="551"/>
                    <a:pt x="2171" y="338"/>
                    <a:pt x="2147" y="180"/>
                  </a:cubicBezTo>
                  <a:cubicBezTo>
                    <a:pt x="2136" y="110"/>
                    <a:pt x="2129" y="47"/>
                    <a:pt x="2094" y="19"/>
                  </a:cubicBezTo>
                  <a:cubicBezTo>
                    <a:pt x="2082" y="7"/>
                    <a:pt x="2074" y="0"/>
                    <a:pt x="2063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372" name="Google Shape;8372;p105"/>
            <p:cNvSpPr/>
            <p:nvPr/>
          </p:nvSpPr>
          <p:spPr>
            <a:xfrm>
              <a:off x="2452749" y="1237876"/>
              <a:ext cx="24249" cy="7875"/>
            </a:xfrm>
            <a:custGeom>
              <a:avLst/>
              <a:gdLst/>
              <a:ahLst/>
              <a:cxnLst/>
              <a:rect l="l" t="t" r="r" b="b"/>
              <a:pathLst>
                <a:path w="1786" h="580" extrusionOk="0">
                  <a:moveTo>
                    <a:pt x="477" y="1"/>
                  </a:moveTo>
                  <a:cubicBezTo>
                    <a:pt x="501" y="32"/>
                    <a:pt x="529" y="60"/>
                    <a:pt x="561" y="88"/>
                  </a:cubicBezTo>
                  <a:cubicBezTo>
                    <a:pt x="589" y="109"/>
                    <a:pt x="603" y="144"/>
                    <a:pt x="596" y="179"/>
                  </a:cubicBezTo>
                  <a:cubicBezTo>
                    <a:pt x="578" y="256"/>
                    <a:pt x="477" y="291"/>
                    <a:pt x="263" y="354"/>
                  </a:cubicBezTo>
                  <a:cubicBezTo>
                    <a:pt x="176" y="379"/>
                    <a:pt x="88" y="407"/>
                    <a:pt x="0" y="446"/>
                  </a:cubicBezTo>
                  <a:cubicBezTo>
                    <a:pt x="117" y="538"/>
                    <a:pt x="380" y="580"/>
                    <a:pt x="671" y="580"/>
                  </a:cubicBezTo>
                  <a:cubicBezTo>
                    <a:pt x="965" y="580"/>
                    <a:pt x="1288" y="537"/>
                    <a:pt x="1516" y="460"/>
                  </a:cubicBezTo>
                  <a:cubicBezTo>
                    <a:pt x="1698" y="400"/>
                    <a:pt x="1772" y="330"/>
                    <a:pt x="1779" y="288"/>
                  </a:cubicBezTo>
                  <a:cubicBezTo>
                    <a:pt x="1786" y="263"/>
                    <a:pt x="1782" y="235"/>
                    <a:pt x="1768" y="214"/>
                  </a:cubicBezTo>
                  <a:cubicBezTo>
                    <a:pt x="1745" y="186"/>
                    <a:pt x="1678" y="180"/>
                    <a:pt x="1598" y="180"/>
                  </a:cubicBezTo>
                  <a:cubicBezTo>
                    <a:pt x="1558" y="180"/>
                    <a:pt x="1514" y="182"/>
                    <a:pt x="1471" y="183"/>
                  </a:cubicBezTo>
                  <a:cubicBezTo>
                    <a:pt x="1421" y="185"/>
                    <a:pt x="1368" y="187"/>
                    <a:pt x="1313" y="187"/>
                  </a:cubicBezTo>
                  <a:cubicBezTo>
                    <a:pt x="1173" y="187"/>
                    <a:pt x="1020" y="174"/>
                    <a:pt x="879" y="116"/>
                  </a:cubicBezTo>
                  <a:cubicBezTo>
                    <a:pt x="666" y="25"/>
                    <a:pt x="533" y="1"/>
                    <a:pt x="477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373" name="Google Shape;8373;p105"/>
            <p:cNvSpPr/>
            <p:nvPr/>
          </p:nvSpPr>
          <p:spPr>
            <a:xfrm>
              <a:off x="2405554" y="1415592"/>
              <a:ext cx="14406" cy="8065"/>
            </a:xfrm>
            <a:custGeom>
              <a:avLst/>
              <a:gdLst/>
              <a:ahLst/>
              <a:cxnLst/>
              <a:rect l="l" t="t" r="r" b="b"/>
              <a:pathLst>
                <a:path w="1061" h="594" extrusionOk="0">
                  <a:moveTo>
                    <a:pt x="489" y="1"/>
                  </a:moveTo>
                  <a:cubicBezTo>
                    <a:pt x="483" y="1"/>
                    <a:pt x="476" y="1"/>
                    <a:pt x="469" y="2"/>
                  </a:cubicBezTo>
                  <a:cubicBezTo>
                    <a:pt x="294" y="2"/>
                    <a:pt x="112" y="100"/>
                    <a:pt x="49" y="215"/>
                  </a:cubicBezTo>
                  <a:cubicBezTo>
                    <a:pt x="0" y="303"/>
                    <a:pt x="21" y="387"/>
                    <a:pt x="109" y="467"/>
                  </a:cubicBezTo>
                  <a:cubicBezTo>
                    <a:pt x="206" y="558"/>
                    <a:pt x="299" y="593"/>
                    <a:pt x="388" y="593"/>
                  </a:cubicBezTo>
                  <a:cubicBezTo>
                    <a:pt x="544" y="593"/>
                    <a:pt x="688" y="485"/>
                    <a:pt x="819" y="387"/>
                  </a:cubicBezTo>
                  <a:cubicBezTo>
                    <a:pt x="910" y="317"/>
                    <a:pt x="987" y="261"/>
                    <a:pt x="1061" y="243"/>
                  </a:cubicBezTo>
                  <a:cubicBezTo>
                    <a:pt x="1001" y="187"/>
                    <a:pt x="812" y="79"/>
                    <a:pt x="581" y="16"/>
                  </a:cubicBezTo>
                  <a:cubicBezTo>
                    <a:pt x="550" y="7"/>
                    <a:pt x="520" y="1"/>
                    <a:pt x="489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374" name="Google Shape;8374;p105"/>
            <p:cNvSpPr/>
            <p:nvPr/>
          </p:nvSpPr>
          <p:spPr>
            <a:xfrm>
              <a:off x="2399471" y="1241556"/>
              <a:ext cx="30047" cy="12613"/>
            </a:xfrm>
            <a:custGeom>
              <a:avLst/>
              <a:gdLst/>
              <a:ahLst/>
              <a:cxnLst/>
              <a:rect l="l" t="t" r="r" b="b"/>
              <a:pathLst>
                <a:path w="2213" h="929" extrusionOk="0">
                  <a:moveTo>
                    <a:pt x="1672" y="0"/>
                  </a:moveTo>
                  <a:cubicBezTo>
                    <a:pt x="1466" y="0"/>
                    <a:pt x="1275" y="85"/>
                    <a:pt x="1229" y="168"/>
                  </a:cubicBezTo>
                  <a:cubicBezTo>
                    <a:pt x="1218" y="185"/>
                    <a:pt x="1215" y="196"/>
                    <a:pt x="1246" y="220"/>
                  </a:cubicBezTo>
                  <a:cubicBezTo>
                    <a:pt x="1299" y="255"/>
                    <a:pt x="1320" y="297"/>
                    <a:pt x="1309" y="343"/>
                  </a:cubicBezTo>
                  <a:cubicBezTo>
                    <a:pt x="1285" y="427"/>
                    <a:pt x="1152" y="448"/>
                    <a:pt x="928" y="476"/>
                  </a:cubicBezTo>
                  <a:cubicBezTo>
                    <a:pt x="788" y="497"/>
                    <a:pt x="553" y="528"/>
                    <a:pt x="518" y="581"/>
                  </a:cubicBezTo>
                  <a:cubicBezTo>
                    <a:pt x="452" y="675"/>
                    <a:pt x="308" y="707"/>
                    <a:pt x="182" y="735"/>
                  </a:cubicBezTo>
                  <a:cubicBezTo>
                    <a:pt x="119" y="749"/>
                    <a:pt x="18" y="770"/>
                    <a:pt x="0" y="794"/>
                  </a:cubicBezTo>
                  <a:cubicBezTo>
                    <a:pt x="0" y="794"/>
                    <a:pt x="0" y="798"/>
                    <a:pt x="4" y="805"/>
                  </a:cubicBezTo>
                  <a:cubicBezTo>
                    <a:pt x="28" y="850"/>
                    <a:pt x="158" y="906"/>
                    <a:pt x="364" y="924"/>
                  </a:cubicBezTo>
                  <a:cubicBezTo>
                    <a:pt x="407" y="927"/>
                    <a:pt x="448" y="928"/>
                    <a:pt x="486" y="928"/>
                  </a:cubicBezTo>
                  <a:cubicBezTo>
                    <a:pt x="651" y="928"/>
                    <a:pt x="761" y="901"/>
                    <a:pt x="784" y="878"/>
                  </a:cubicBezTo>
                  <a:cubicBezTo>
                    <a:pt x="791" y="738"/>
                    <a:pt x="959" y="735"/>
                    <a:pt x="1071" y="731"/>
                  </a:cubicBezTo>
                  <a:cubicBezTo>
                    <a:pt x="1120" y="731"/>
                    <a:pt x="1208" y="731"/>
                    <a:pt x="1225" y="714"/>
                  </a:cubicBezTo>
                  <a:cubicBezTo>
                    <a:pt x="1232" y="633"/>
                    <a:pt x="1313" y="364"/>
                    <a:pt x="1929" y="318"/>
                  </a:cubicBezTo>
                  <a:cubicBezTo>
                    <a:pt x="2181" y="301"/>
                    <a:pt x="2213" y="248"/>
                    <a:pt x="2213" y="248"/>
                  </a:cubicBezTo>
                  <a:cubicBezTo>
                    <a:pt x="2213" y="248"/>
                    <a:pt x="2202" y="178"/>
                    <a:pt x="1939" y="55"/>
                  </a:cubicBezTo>
                  <a:cubicBezTo>
                    <a:pt x="1854" y="16"/>
                    <a:pt x="1762" y="0"/>
                    <a:pt x="1672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375" name="Google Shape;8375;p105"/>
            <p:cNvSpPr/>
            <p:nvPr/>
          </p:nvSpPr>
          <p:spPr>
            <a:xfrm>
              <a:off x="2429179" y="1308887"/>
              <a:ext cx="131865" cy="90535"/>
            </a:xfrm>
            <a:custGeom>
              <a:avLst/>
              <a:gdLst/>
              <a:ahLst/>
              <a:cxnLst/>
              <a:rect l="l" t="t" r="r" b="b"/>
              <a:pathLst>
                <a:path w="9712" h="6668" extrusionOk="0">
                  <a:moveTo>
                    <a:pt x="9297" y="0"/>
                  </a:moveTo>
                  <a:cubicBezTo>
                    <a:pt x="8855" y="0"/>
                    <a:pt x="8218" y="261"/>
                    <a:pt x="8034" y="411"/>
                  </a:cubicBezTo>
                  <a:cubicBezTo>
                    <a:pt x="7873" y="540"/>
                    <a:pt x="7688" y="551"/>
                    <a:pt x="7506" y="558"/>
                  </a:cubicBezTo>
                  <a:cubicBezTo>
                    <a:pt x="7369" y="565"/>
                    <a:pt x="7240" y="568"/>
                    <a:pt x="7135" y="628"/>
                  </a:cubicBezTo>
                  <a:cubicBezTo>
                    <a:pt x="6953" y="731"/>
                    <a:pt x="6653" y="818"/>
                    <a:pt x="6383" y="818"/>
                  </a:cubicBezTo>
                  <a:cubicBezTo>
                    <a:pt x="6231" y="818"/>
                    <a:pt x="6089" y="790"/>
                    <a:pt x="5983" y="722"/>
                  </a:cubicBezTo>
                  <a:cubicBezTo>
                    <a:pt x="5945" y="697"/>
                    <a:pt x="5904" y="687"/>
                    <a:pt x="5861" y="687"/>
                  </a:cubicBezTo>
                  <a:cubicBezTo>
                    <a:pt x="5756" y="687"/>
                    <a:pt x="5640" y="750"/>
                    <a:pt x="5528" y="810"/>
                  </a:cubicBezTo>
                  <a:cubicBezTo>
                    <a:pt x="5422" y="869"/>
                    <a:pt x="5319" y="926"/>
                    <a:pt x="5222" y="926"/>
                  </a:cubicBezTo>
                  <a:cubicBezTo>
                    <a:pt x="5217" y="926"/>
                    <a:pt x="5211" y="926"/>
                    <a:pt x="5206" y="925"/>
                  </a:cubicBezTo>
                  <a:cubicBezTo>
                    <a:pt x="5200" y="925"/>
                    <a:pt x="5194" y="925"/>
                    <a:pt x="5188" y="925"/>
                  </a:cubicBezTo>
                  <a:cubicBezTo>
                    <a:pt x="5105" y="925"/>
                    <a:pt x="5013" y="967"/>
                    <a:pt x="4912" y="1013"/>
                  </a:cubicBezTo>
                  <a:cubicBezTo>
                    <a:pt x="4796" y="1065"/>
                    <a:pt x="4679" y="1119"/>
                    <a:pt x="4558" y="1119"/>
                  </a:cubicBezTo>
                  <a:cubicBezTo>
                    <a:pt x="4547" y="1119"/>
                    <a:pt x="4537" y="1119"/>
                    <a:pt x="4527" y="1118"/>
                  </a:cubicBezTo>
                  <a:cubicBezTo>
                    <a:pt x="4519" y="1117"/>
                    <a:pt x="4511" y="1117"/>
                    <a:pt x="4503" y="1117"/>
                  </a:cubicBezTo>
                  <a:cubicBezTo>
                    <a:pt x="4282" y="1117"/>
                    <a:pt x="3903" y="1299"/>
                    <a:pt x="3886" y="1377"/>
                  </a:cubicBezTo>
                  <a:cubicBezTo>
                    <a:pt x="3861" y="1472"/>
                    <a:pt x="3746" y="1503"/>
                    <a:pt x="3637" y="1535"/>
                  </a:cubicBezTo>
                  <a:cubicBezTo>
                    <a:pt x="3564" y="1556"/>
                    <a:pt x="3466" y="1580"/>
                    <a:pt x="3466" y="1619"/>
                  </a:cubicBezTo>
                  <a:cubicBezTo>
                    <a:pt x="3466" y="1717"/>
                    <a:pt x="3389" y="1815"/>
                    <a:pt x="3266" y="1867"/>
                  </a:cubicBezTo>
                  <a:cubicBezTo>
                    <a:pt x="3216" y="1890"/>
                    <a:pt x="3155" y="1906"/>
                    <a:pt x="3093" y="1906"/>
                  </a:cubicBezTo>
                  <a:cubicBezTo>
                    <a:pt x="3021" y="1906"/>
                    <a:pt x="2948" y="1885"/>
                    <a:pt x="2888" y="1829"/>
                  </a:cubicBezTo>
                  <a:cubicBezTo>
                    <a:pt x="2876" y="1815"/>
                    <a:pt x="2859" y="1808"/>
                    <a:pt x="2843" y="1808"/>
                  </a:cubicBezTo>
                  <a:cubicBezTo>
                    <a:pt x="2827" y="1808"/>
                    <a:pt x="2811" y="1815"/>
                    <a:pt x="2801" y="1829"/>
                  </a:cubicBezTo>
                  <a:cubicBezTo>
                    <a:pt x="2752" y="1878"/>
                    <a:pt x="2734" y="2000"/>
                    <a:pt x="2846" y="2102"/>
                  </a:cubicBezTo>
                  <a:cubicBezTo>
                    <a:pt x="2899" y="2154"/>
                    <a:pt x="2923" y="2207"/>
                    <a:pt x="2913" y="2259"/>
                  </a:cubicBezTo>
                  <a:cubicBezTo>
                    <a:pt x="2892" y="2354"/>
                    <a:pt x="2776" y="2396"/>
                    <a:pt x="2664" y="2438"/>
                  </a:cubicBezTo>
                  <a:cubicBezTo>
                    <a:pt x="2626" y="2452"/>
                    <a:pt x="2591" y="2466"/>
                    <a:pt x="2556" y="2483"/>
                  </a:cubicBezTo>
                  <a:cubicBezTo>
                    <a:pt x="2573" y="2508"/>
                    <a:pt x="2584" y="2536"/>
                    <a:pt x="2580" y="2567"/>
                  </a:cubicBezTo>
                  <a:cubicBezTo>
                    <a:pt x="2577" y="2637"/>
                    <a:pt x="2517" y="2683"/>
                    <a:pt x="2465" y="2732"/>
                  </a:cubicBezTo>
                  <a:cubicBezTo>
                    <a:pt x="2395" y="2788"/>
                    <a:pt x="2377" y="2812"/>
                    <a:pt x="2388" y="2830"/>
                  </a:cubicBezTo>
                  <a:cubicBezTo>
                    <a:pt x="2412" y="2872"/>
                    <a:pt x="2416" y="2921"/>
                    <a:pt x="2398" y="2963"/>
                  </a:cubicBezTo>
                  <a:cubicBezTo>
                    <a:pt x="2346" y="3078"/>
                    <a:pt x="2139" y="3117"/>
                    <a:pt x="1926" y="3159"/>
                  </a:cubicBezTo>
                  <a:lnTo>
                    <a:pt x="1873" y="3169"/>
                  </a:lnTo>
                  <a:cubicBezTo>
                    <a:pt x="1761" y="3190"/>
                    <a:pt x="1677" y="3292"/>
                    <a:pt x="1684" y="3362"/>
                  </a:cubicBezTo>
                  <a:cubicBezTo>
                    <a:pt x="1687" y="3411"/>
                    <a:pt x="1750" y="3425"/>
                    <a:pt x="1799" y="3428"/>
                  </a:cubicBezTo>
                  <a:cubicBezTo>
                    <a:pt x="1880" y="3432"/>
                    <a:pt x="1950" y="3435"/>
                    <a:pt x="1964" y="3499"/>
                  </a:cubicBezTo>
                  <a:cubicBezTo>
                    <a:pt x="1978" y="3558"/>
                    <a:pt x="1926" y="3583"/>
                    <a:pt x="1877" y="3611"/>
                  </a:cubicBezTo>
                  <a:cubicBezTo>
                    <a:pt x="1789" y="3656"/>
                    <a:pt x="1705" y="3712"/>
                    <a:pt x="1715" y="3793"/>
                  </a:cubicBezTo>
                  <a:cubicBezTo>
                    <a:pt x="1726" y="3838"/>
                    <a:pt x="1712" y="3887"/>
                    <a:pt x="1684" y="3926"/>
                  </a:cubicBezTo>
                  <a:cubicBezTo>
                    <a:pt x="1621" y="4003"/>
                    <a:pt x="1498" y="4013"/>
                    <a:pt x="1379" y="4020"/>
                  </a:cubicBezTo>
                  <a:cubicBezTo>
                    <a:pt x="1330" y="4020"/>
                    <a:pt x="1281" y="4027"/>
                    <a:pt x="1232" y="4041"/>
                  </a:cubicBezTo>
                  <a:cubicBezTo>
                    <a:pt x="1243" y="4122"/>
                    <a:pt x="1218" y="4199"/>
                    <a:pt x="1166" y="4262"/>
                  </a:cubicBezTo>
                  <a:cubicBezTo>
                    <a:pt x="1092" y="4342"/>
                    <a:pt x="966" y="4381"/>
                    <a:pt x="777" y="4381"/>
                  </a:cubicBezTo>
                  <a:lnTo>
                    <a:pt x="819" y="4416"/>
                  </a:lnTo>
                  <a:cubicBezTo>
                    <a:pt x="907" y="4493"/>
                    <a:pt x="1001" y="4577"/>
                    <a:pt x="1019" y="4675"/>
                  </a:cubicBezTo>
                  <a:cubicBezTo>
                    <a:pt x="1047" y="4815"/>
                    <a:pt x="924" y="4850"/>
                    <a:pt x="854" y="4871"/>
                  </a:cubicBezTo>
                  <a:cubicBezTo>
                    <a:pt x="756" y="4895"/>
                    <a:pt x="704" y="4916"/>
                    <a:pt x="697" y="5014"/>
                  </a:cubicBezTo>
                  <a:cubicBezTo>
                    <a:pt x="686" y="5203"/>
                    <a:pt x="501" y="5214"/>
                    <a:pt x="347" y="5221"/>
                  </a:cubicBezTo>
                  <a:cubicBezTo>
                    <a:pt x="161" y="5235"/>
                    <a:pt x="46" y="5249"/>
                    <a:pt x="14" y="5382"/>
                  </a:cubicBezTo>
                  <a:cubicBezTo>
                    <a:pt x="0" y="5455"/>
                    <a:pt x="4" y="5508"/>
                    <a:pt x="32" y="5543"/>
                  </a:cubicBezTo>
                  <a:cubicBezTo>
                    <a:pt x="91" y="5613"/>
                    <a:pt x="252" y="5617"/>
                    <a:pt x="396" y="5624"/>
                  </a:cubicBezTo>
                  <a:cubicBezTo>
                    <a:pt x="434" y="5624"/>
                    <a:pt x="473" y="5624"/>
                    <a:pt x="511" y="5627"/>
                  </a:cubicBezTo>
                  <a:cubicBezTo>
                    <a:pt x="515" y="5627"/>
                    <a:pt x="518" y="5627"/>
                    <a:pt x="522" y="5627"/>
                  </a:cubicBezTo>
                  <a:cubicBezTo>
                    <a:pt x="573" y="5627"/>
                    <a:pt x="618" y="5651"/>
                    <a:pt x="651" y="5694"/>
                  </a:cubicBezTo>
                  <a:cubicBezTo>
                    <a:pt x="686" y="5750"/>
                    <a:pt x="662" y="5816"/>
                    <a:pt x="637" y="5872"/>
                  </a:cubicBezTo>
                  <a:cubicBezTo>
                    <a:pt x="599" y="5974"/>
                    <a:pt x="595" y="6009"/>
                    <a:pt x="641" y="6044"/>
                  </a:cubicBezTo>
                  <a:cubicBezTo>
                    <a:pt x="712" y="6097"/>
                    <a:pt x="762" y="6112"/>
                    <a:pt x="784" y="6112"/>
                  </a:cubicBezTo>
                  <a:cubicBezTo>
                    <a:pt x="789" y="6112"/>
                    <a:pt x="793" y="6111"/>
                    <a:pt x="795" y="6110"/>
                  </a:cubicBezTo>
                  <a:cubicBezTo>
                    <a:pt x="795" y="6110"/>
                    <a:pt x="812" y="6072"/>
                    <a:pt x="753" y="5946"/>
                  </a:cubicBezTo>
                  <a:cubicBezTo>
                    <a:pt x="700" y="5834"/>
                    <a:pt x="763" y="5785"/>
                    <a:pt x="784" y="5774"/>
                  </a:cubicBezTo>
                  <a:cubicBezTo>
                    <a:pt x="809" y="5760"/>
                    <a:pt x="833" y="5757"/>
                    <a:pt x="861" y="5757"/>
                  </a:cubicBezTo>
                  <a:cubicBezTo>
                    <a:pt x="1001" y="5757"/>
                    <a:pt x="1222" y="5879"/>
                    <a:pt x="1313" y="6005"/>
                  </a:cubicBezTo>
                  <a:cubicBezTo>
                    <a:pt x="1383" y="6103"/>
                    <a:pt x="1376" y="6205"/>
                    <a:pt x="1292" y="6275"/>
                  </a:cubicBezTo>
                  <a:cubicBezTo>
                    <a:pt x="1274" y="6289"/>
                    <a:pt x="1257" y="6310"/>
                    <a:pt x="1260" y="6327"/>
                  </a:cubicBezTo>
                  <a:cubicBezTo>
                    <a:pt x="1292" y="6415"/>
                    <a:pt x="1656" y="6534"/>
                    <a:pt x="1947" y="6548"/>
                  </a:cubicBezTo>
                  <a:cubicBezTo>
                    <a:pt x="2027" y="6551"/>
                    <a:pt x="2150" y="6569"/>
                    <a:pt x="2293" y="6593"/>
                  </a:cubicBezTo>
                  <a:cubicBezTo>
                    <a:pt x="2511" y="6623"/>
                    <a:pt x="2824" y="6667"/>
                    <a:pt x="3047" y="6667"/>
                  </a:cubicBezTo>
                  <a:cubicBezTo>
                    <a:pt x="3161" y="6667"/>
                    <a:pt x="3250" y="6656"/>
                    <a:pt x="3291" y="6625"/>
                  </a:cubicBezTo>
                  <a:cubicBezTo>
                    <a:pt x="3301" y="6618"/>
                    <a:pt x="3301" y="6611"/>
                    <a:pt x="3301" y="6611"/>
                  </a:cubicBezTo>
                  <a:cubicBezTo>
                    <a:pt x="3305" y="6558"/>
                    <a:pt x="3175" y="6471"/>
                    <a:pt x="3049" y="6383"/>
                  </a:cubicBezTo>
                  <a:cubicBezTo>
                    <a:pt x="2878" y="6271"/>
                    <a:pt x="2720" y="6142"/>
                    <a:pt x="2577" y="5998"/>
                  </a:cubicBezTo>
                  <a:cubicBezTo>
                    <a:pt x="2363" y="5774"/>
                    <a:pt x="2129" y="5396"/>
                    <a:pt x="2171" y="5067"/>
                  </a:cubicBezTo>
                  <a:cubicBezTo>
                    <a:pt x="2185" y="4923"/>
                    <a:pt x="2269" y="4794"/>
                    <a:pt x="2395" y="4717"/>
                  </a:cubicBezTo>
                  <a:cubicBezTo>
                    <a:pt x="2563" y="4612"/>
                    <a:pt x="2570" y="4545"/>
                    <a:pt x="2584" y="4461"/>
                  </a:cubicBezTo>
                  <a:cubicBezTo>
                    <a:pt x="2594" y="4363"/>
                    <a:pt x="2612" y="4244"/>
                    <a:pt x="2829" y="4090"/>
                  </a:cubicBezTo>
                  <a:cubicBezTo>
                    <a:pt x="2948" y="4013"/>
                    <a:pt x="3035" y="3891"/>
                    <a:pt x="3070" y="3751"/>
                  </a:cubicBezTo>
                  <a:cubicBezTo>
                    <a:pt x="3102" y="3646"/>
                    <a:pt x="3137" y="3534"/>
                    <a:pt x="3343" y="3513"/>
                  </a:cubicBezTo>
                  <a:cubicBezTo>
                    <a:pt x="3441" y="3502"/>
                    <a:pt x="3438" y="3485"/>
                    <a:pt x="3431" y="3404"/>
                  </a:cubicBezTo>
                  <a:cubicBezTo>
                    <a:pt x="3424" y="3323"/>
                    <a:pt x="3410" y="3173"/>
                    <a:pt x="3634" y="3141"/>
                  </a:cubicBezTo>
                  <a:cubicBezTo>
                    <a:pt x="3732" y="3127"/>
                    <a:pt x="3823" y="3068"/>
                    <a:pt x="3872" y="2980"/>
                  </a:cubicBezTo>
                  <a:cubicBezTo>
                    <a:pt x="3924" y="2893"/>
                    <a:pt x="3942" y="2791"/>
                    <a:pt x="3921" y="2697"/>
                  </a:cubicBezTo>
                  <a:cubicBezTo>
                    <a:pt x="3907" y="2665"/>
                    <a:pt x="3910" y="2627"/>
                    <a:pt x="3928" y="2599"/>
                  </a:cubicBezTo>
                  <a:cubicBezTo>
                    <a:pt x="3963" y="2550"/>
                    <a:pt x="4030" y="2546"/>
                    <a:pt x="4124" y="2543"/>
                  </a:cubicBezTo>
                  <a:cubicBezTo>
                    <a:pt x="4236" y="2539"/>
                    <a:pt x="4373" y="2536"/>
                    <a:pt x="4450" y="2452"/>
                  </a:cubicBezTo>
                  <a:cubicBezTo>
                    <a:pt x="4544" y="2347"/>
                    <a:pt x="4688" y="2322"/>
                    <a:pt x="4824" y="2298"/>
                  </a:cubicBezTo>
                  <a:cubicBezTo>
                    <a:pt x="4978" y="2273"/>
                    <a:pt x="5111" y="2249"/>
                    <a:pt x="5167" y="2126"/>
                  </a:cubicBezTo>
                  <a:cubicBezTo>
                    <a:pt x="5321" y="1804"/>
                    <a:pt x="7278" y="1167"/>
                    <a:pt x="8252" y="943"/>
                  </a:cubicBezTo>
                  <a:cubicBezTo>
                    <a:pt x="9148" y="736"/>
                    <a:pt x="9662" y="428"/>
                    <a:pt x="9704" y="232"/>
                  </a:cubicBezTo>
                  <a:cubicBezTo>
                    <a:pt x="9711" y="201"/>
                    <a:pt x="9711" y="148"/>
                    <a:pt x="9634" y="89"/>
                  </a:cubicBezTo>
                  <a:cubicBezTo>
                    <a:pt x="9554" y="26"/>
                    <a:pt x="9435" y="0"/>
                    <a:pt x="9297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376" name="Google Shape;8376;p105"/>
            <p:cNvSpPr/>
            <p:nvPr/>
          </p:nvSpPr>
          <p:spPr>
            <a:xfrm>
              <a:off x="2439104" y="1251861"/>
              <a:ext cx="6857" cy="1833"/>
            </a:xfrm>
            <a:custGeom>
              <a:avLst/>
              <a:gdLst/>
              <a:ahLst/>
              <a:cxnLst/>
              <a:rect l="l" t="t" r="r" b="b"/>
              <a:pathLst>
                <a:path w="505" h="135" extrusionOk="0">
                  <a:moveTo>
                    <a:pt x="386" y="0"/>
                  </a:moveTo>
                  <a:cubicBezTo>
                    <a:pt x="266" y="0"/>
                    <a:pt x="98" y="47"/>
                    <a:pt x="1" y="88"/>
                  </a:cubicBezTo>
                  <a:cubicBezTo>
                    <a:pt x="104" y="115"/>
                    <a:pt x="223" y="134"/>
                    <a:pt x="320" y="134"/>
                  </a:cubicBezTo>
                  <a:cubicBezTo>
                    <a:pt x="387" y="134"/>
                    <a:pt x="444" y="125"/>
                    <a:pt x="477" y="102"/>
                  </a:cubicBezTo>
                  <a:cubicBezTo>
                    <a:pt x="494" y="88"/>
                    <a:pt x="505" y="67"/>
                    <a:pt x="501" y="42"/>
                  </a:cubicBezTo>
                  <a:cubicBezTo>
                    <a:pt x="501" y="35"/>
                    <a:pt x="501" y="25"/>
                    <a:pt x="477" y="14"/>
                  </a:cubicBezTo>
                  <a:cubicBezTo>
                    <a:pt x="453" y="5"/>
                    <a:pt x="421" y="0"/>
                    <a:pt x="386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377" name="Google Shape;8377;p105"/>
            <p:cNvSpPr/>
            <p:nvPr/>
          </p:nvSpPr>
          <p:spPr>
            <a:xfrm>
              <a:off x="2870271" y="1345763"/>
              <a:ext cx="11758" cy="4576"/>
            </a:xfrm>
            <a:custGeom>
              <a:avLst/>
              <a:gdLst/>
              <a:ahLst/>
              <a:cxnLst/>
              <a:rect l="l" t="t" r="r" b="b"/>
              <a:pathLst>
                <a:path w="866" h="337" extrusionOk="0">
                  <a:moveTo>
                    <a:pt x="583" y="0"/>
                  </a:moveTo>
                  <a:cubicBezTo>
                    <a:pt x="457" y="0"/>
                    <a:pt x="342" y="35"/>
                    <a:pt x="323" y="61"/>
                  </a:cubicBezTo>
                  <a:cubicBezTo>
                    <a:pt x="284" y="142"/>
                    <a:pt x="183" y="180"/>
                    <a:pt x="95" y="215"/>
                  </a:cubicBezTo>
                  <a:cubicBezTo>
                    <a:pt x="60" y="229"/>
                    <a:pt x="29" y="243"/>
                    <a:pt x="1" y="261"/>
                  </a:cubicBezTo>
                  <a:cubicBezTo>
                    <a:pt x="46" y="310"/>
                    <a:pt x="164" y="336"/>
                    <a:pt x="302" y="336"/>
                  </a:cubicBezTo>
                  <a:cubicBezTo>
                    <a:pt x="408" y="336"/>
                    <a:pt x="526" y="321"/>
                    <a:pt x="631" y="289"/>
                  </a:cubicBezTo>
                  <a:cubicBezTo>
                    <a:pt x="768" y="247"/>
                    <a:pt x="859" y="184"/>
                    <a:pt x="862" y="128"/>
                  </a:cubicBezTo>
                  <a:cubicBezTo>
                    <a:pt x="862" y="110"/>
                    <a:pt x="866" y="58"/>
                    <a:pt x="757" y="26"/>
                  </a:cubicBezTo>
                  <a:cubicBezTo>
                    <a:pt x="702" y="8"/>
                    <a:pt x="641" y="0"/>
                    <a:pt x="583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378" name="Google Shape;8378;p105"/>
            <p:cNvSpPr/>
            <p:nvPr/>
          </p:nvSpPr>
          <p:spPr>
            <a:xfrm>
              <a:off x="2384020" y="1243620"/>
              <a:ext cx="22783" cy="4983"/>
            </a:xfrm>
            <a:custGeom>
              <a:avLst/>
              <a:gdLst/>
              <a:ahLst/>
              <a:cxnLst/>
              <a:rect l="l" t="t" r="r" b="b"/>
              <a:pathLst>
                <a:path w="1678" h="367" extrusionOk="0">
                  <a:moveTo>
                    <a:pt x="1256" y="0"/>
                  </a:moveTo>
                  <a:cubicBezTo>
                    <a:pt x="1089" y="0"/>
                    <a:pt x="915" y="22"/>
                    <a:pt x="809" y="79"/>
                  </a:cubicBezTo>
                  <a:cubicBezTo>
                    <a:pt x="669" y="152"/>
                    <a:pt x="462" y="163"/>
                    <a:pt x="280" y="173"/>
                  </a:cubicBezTo>
                  <a:cubicBezTo>
                    <a:pt x="182" y="180"/>
                    <a:pt x="42" y="187"/>
                    <a:pt x="0" y="208"/>
                  </a:cubicBezTo>
                  <a:cubicBezTo>
                    <a:pt x="74" y="285"/>
                    <a:pt x="168" y="334"/>
                    <a:pt x="273" y="352"/>
                  </a:cubicBezTo>
                  <a:cubicBezTo>
                    <a:pt x="316" y="361"/>
                    <a:pt x="359" y="366"/>
                    <a:pt x="402" y="366"/>
                  </a:cubicBezTo>
                  <a:cubicBezTo>
                    <a:pt x="542" y="366"/>
                    <a:pt x="680" y="314"/>
                    <a:pt x="784" y="215"/>
                  </a:cubicBezTo>
                  <a:cubicBezTo>
                    <a:pt x="939" y="69"/>
                    <a:pt x="1115" y="34"/>
                    <a:pt x="1273" y="34"/>
                  </a:cubicBezTo>
                  <a:cubicBezTo>
                    <a:pt x="1361" y="34"/>
                    <a:pt x="1443" y="45"/>
                    <a:pt x="1513" y="54"/>
                  </a:cubicBezTo>
                  <a:cubicBezTo>
                    <a:pt x="1552" y="62"/>
                    <a:pt x="1593" y="66"/>
                    <a:pt x="1635" y="66"/>
                  </a:cubicBezTo>
                  <a:cubicBezTo>
                    <a:pt x="1649" y="66"/>
                    <a:pt x="1663" y="65"/>
                    <a:pt x="1677" y="65"/>
                  </a:cubicBezTo>
                  <a:cubicBezTo>
                    <a:pt x="1628" y="29"/>
                    <a:pt x="1448" y="0"/>
                    <a:pt x="1256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379" name="Google Shape;8379;p105"/>
            <p:cNvSpPr/>
            <p:nvPr/>
          </p:nvSpPr>
          <p:spPr>
            <a:xfrm>
              <a:off x="2517202" y="1238691"/>
              <a:ext cx="17406" cy="5404"/>
            </a:xfrm>
            <a:custGeom>
              <a:avLst/>
              <a:gdLst/>
              <a:ahLst/>
              <a:cxnLst/>
              <a:rect l="l" t="t" r="r" b="b"/>
              <a:pathLst>
                <a:path w="1282" h="398" extrusionOk="0">
                  <a:moveTo>
                    <a:pt x="1023" y="1"/>
                  </a:moveTo>
                  <a:cubicBezTo>
                    <a:pt x="919" y="1"/>
                    <a:pt x="860" y="48"/>
                    <a:pt x="799" y="98"/>
                  </a:cubicBezTo>
                  <a:cubicBezTo>
                    <a:pt x="748" y="140"/>
                    <a:pt x="688" y="187"/>
                    <a:pt x="609" y="187"/>
                  </a:cubicBezTo>
                  <a:cubicBezTo>
                    <a:pt x="601" y="187"/>
                    <a:pt x="593" y="187"/>
                    <a:pt x="585" y="186"/>
                  </a:cubicBezTo>
                  <a:cubicBezTo>
                    <a:pt x="573" y="184"/>
                    <a:pt x="559" y="184"/>
                    <a:pt x="543" y="184"/>
                  </a:cubicBezTo>
                  <a:cubicBezTo>
                    <a:pt x="376" y="184"/>
                    <a:pt x="55" y="265"/>
                    <a:pt x="1" y="322"/>
                  </a:cubicBezTo>
                  <a:cubicBezTo>
                    <a:pt x="56" y="379"/>
                    <a:pt x="171" y="397"/>
                    <a:pt x="306" y="397"/>
                  </a:cubicBezTo>
                  <a:cubicBezTo>
                    <a:pt x="437" y="397"/>
                    <a:pt x="585" y="380"/>
                    <a:pt x="711" y="365"/>
                  </a:cubicBezTo>
                  <a:lnTo>
                    <a:pt x="844" y="351"/>
                  </a:lnTo>
                  <a:cubicBezTo>
                    <a:pt x="1138" y="319"/>
                    <a:pt x="1275" y="217"/>
                    <a:pt x="1282" y="140"/>
                  </a:cubicBezTo>
                  <a:cubicBezTo>
                    <a:pt x="1282" y="84"/>
                    <a:pt x="1215" y="32"/>
                    <a:pt x="1114" y="11"/>
                  </a:cubicBezTo>
                  <a:cubicBezTo>
                    <a:pt x="1080" y="4"/>
                    <a:pt x="1050" y="1"/>
                    <a:pt x="1023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380" name="Google Shape;8380;p105"/>
            <p:cNvSpPr/>
            <p:nvPr/>
          </p:nvSpPr>
          <p:spPr>
            <a:xfrm>
              <a:off x="2718026" y="1237646"/>
              <a:ext cx="8757" cy="2403"/>
            </a:xfrm>
            <a:custGeom>
              <a:avLst/>
              <a:gdLst/>
              <a:ahLst/>
              <a:cxnLst/>
              <a:rect l="l" t="t" r="r" b="b"/>
              <a:pathLst>
                <a:path w="645" h="177" extrusionOk="0">
                  <a:moveTo>
                    <a:pt x="400" y="0"/>
                  </a:moveTo>
                  <a:cubicBezTo>
                    <a:pt x="179" y="0"/>
                    <a:pt x="11" y="60"/>
                    <a:pt x="1" y="95"/>
                  </a:cubicBezTo>
                  <a:cubicBezTo>
                    <a:pt x="1" y="95"/>
                    <a:pt x="8" y="105"/>
                    <a:pt x="22" y="119"/>
                  </a:cubicBezTo>
                  <a:cubicBezTo>
                    <a:pt x="55" y="145"/>
                    <a:pt x="193" y="176"/>
                    <a:pt x="334" y="176"/>
                  </a:cubicBezTo>
                  <a:cubicBezTo>
                    <a:pt x="401" y="176"/>
                    <a:pt x="469" y="169"/>
                    <a:pt x="526" y="151"/>
                  </a:cubicBezTo>
                  <a:cubicBezTo>
                    <a:pt x="596" y="130"/>
                    <a:pt x="634" y="98"/>
                    <a:pt x="645" y="53"/>
                  </a:cubicBezTo>
                  <a:cubicBezTo>
                    <a:pt x="645" y="53"/>
                    <a:pt x="645" y="53"/>
                    <a:pt x="645" y="49"/>
                  </a:cubicBezTo>
                  <a:cubicBezTo>
                    <a:pt x="641" y="39"/>
                    <a:pt x="575" y="0"/>
                    <a:pt x="407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381" name="Google Shape;8381;p105"/>
            <p:cNvSpPr/>
            <p:nvPr/>
          </p:nvSpPr>
          <p:spPr>
            <a:xfrm>
              <a:off x="2570534" y="1361377"/>
              <a:ext cx="11229" cy="4209"/>
            </a:xfrm>
            <a:custGeom>
              <a:avLst/>
              <a:gdLst/>
              <a:ahLst/>
              <a:cxnLst/>
              <a:rect l="l" t="t" r="r" b="b"/>
              <a:pathLst>
                <a:path w="827" h="310" extrusionOk="0">
                  <a:moveTo>
                    <a:pt x="284" y="0"/>
                  </a:moveTo>
                  <a:cubicBezTo>
                    <a:pt x="78" y="0"/>
                    <a:pt x="11" y="140"/>
                    <a:pt x="4" y="214"/>
                  </a:cubicBezTo>
                  <a:cubicBezTo>
                    <a:pt x="4" y="221"/>
                    <a:pt x="1" y="298"/>
                    <a:pt x="50" y="305"/>
                  </a:cubicBezTo>
                  <a:cubicBezTo>
                    <a:pt x="73" y="308"/>
                    <a:pt x="101" y="310"/>
                    <a:pt x="131" y="310"/>
                  </a:cubicBezTo>
                  <a:cubicBezTo>
                    <a:pt x="371" y="310"/>
                    <a:pt x="783" y="209"/>
                    <a:pt x="827" y="144"/>
                  </a:cubicBezTo>
                  <a:cubicBezTo>
                    <a:pt x="816" y="102"/>
                    <a:pt x="617" y="0"/>
                    <a:pt x="284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382" name="Google Shape;8382;p105"/>
            <p:cNvSpPr/>
            <p:nvPr/>
          </p:nvSpPr>
          <p:spPr>
            <a:xfrm>
              <a:off x="2635516" y="1366890"/>
              <a:ext cx="4616" cy="2865"/>
            </a:xfrm>
            <a:custGeom>
              <a:avLst/>
              <a:gdLst/>
              <a:ahLst/>
              <a:cxnLst/>
              <a:rect l="l" t="t" r="r" b="b"/>
              <a:pathLst>
                <a:path w="340" h="211" extrusionOk="0">
                  <a:moveTo>
                    <a:pt x="277" y="0"/>
                  </a:moveTo>
                  <a:cubicBezTo>
                    <a:pt x="165" y="0"/>
                    <a:pt x="18" y="102"/>
                    <a:pt x="0" y="144"/>
                  </a:cubicBezTo>
                  <a:lnTo>
                    <a:pt x="7" y="147"/>
                  </a:lnTo>
                  <a:cubicBezTo>
                    <a:pt x="90" y="189"/>
                    <a:pt x="167" y="211"/>
                    <a:pt x="224" y="211"/>
                  </a:cubicBezTo>
                  <a:cubicBezTo>
                    <a:pt x="254" y="211"/>
                    <a:pt x="278" y="205"/>
                    <a:pt x="294" y="193"/>
                  </a:cubicBezTo>
                  <a:cubicBezTo>
                    <a:pt x="340" y="161"/>
                    <a:pt x="340" y="91"/>
                    <a:pt x="333" y="39"/>
                  </a:cubicBezTo>
                  <a:cubicBezTo>
                    <a:pt x="333" y="21"/>
                    <a:pt x="329" y="0"/>
                    <a:pt x="277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383" name="Google Shape;8383;p105"/>
            <p:cNvSpPr/>
            <p:nvPr/>
          </p:nvSpPr>
          <p:spPr>
            <a:xfrm>
              <a:off x="2491961" y="1240701"/>
              <a:ext cx="20176" cy="8119"/>
            </a:xfrm>
            <a:custGeom>
              <a:avLst/>
              <a:gdLst/>
              <a:ahLst/>
              <a:cxnLst/>
              <a:rect l="l" t="t" r="r" b="b"/>
              <a:pathLst>
                <a:path w="1486" h="598" extrusionOk="0">
                  <a:moveTo>
                    <a:pt x="750" y="1"/>
                  </a:moveTo>
                  <a:cubicBezTo>
                    <a:pt x="588" y="1"/>
                    <a:pt x="493" y="24"/>
                    <a:pt x="463" y="41"/>
                  </a:cubicBezTo>
                  <a:cubicBezTo>
                    <a:pt x="480" y="153"/>
                    <a:pt x="347" y="234"/>
                    <a:pt x="204" y="322"/>
                  </a:cubicBezTo>
                  <a:cubicBezTo>
                    <a:pt x="134" y="367"/>
                    <a:pt x="4" y="441"/>
                    <a:pt x="1" y="479"/>
                  </a:cubicBezTo>
                  <a:cubicBezTo>
                    <a:pt x="4" y="483"/>
                    <a:pt x="11" y="486"/>
                    <a:pt x="15" y="490"/>
                  </a:cubicBezTo>
                  <a:cubicBezTo>
                    <a:pt x="105" y="562"/>
                    <a:pt x="245" y="598"/>
                    <a:pt x="425" y="598"/>
                  </a:cubicBezTo>
                  <a:cubicBezTo>
                    <a:pt x="490" y="598"/>
                    <a:pt x="560" y="593"/>
                    <a:pt x="634" y="584"/>
                  </a:cubicBezTo>
                  <a:cubicBezTo>
                    <a:pt x="1033" y="535"/>
                    <a:pt x="1422" y="374"/>
                    <a:pt x="1475" y="308"/>
                  </a:cubicBezTo>
                  <a:cubicBezTo>
                    <a:pt x="1478" y="304"/>
                    <a:pt x="1482" y="301"/>
                    <a:pt x="1485" y="294"/>
                  </a:cubicBezTo>
                  <a:cubicBezTo>
                    <a:pt x="1461" y="276"/>
                    <a:pt x="1433" y="262"/>
                    <a:pt x="1408" y="252"/>
                  </a:cubicBezTo>
                  <a:cubicBezTo>
                    <a:pt x="1334" y="213"/>
                    <a:pt x="1243" y="171"/>
                    <a:pt x="1222" y="76"/>
                  </a:cubicBezTo>
                  <a:cubicBezTo>
                    <a:pt x="1194" y="52"/>
                    <a:pt x="1061" y="10"/>
                    <a:pt x="841" y="3"/>
                  </a:cubicBezTo>
                  <a:cubicBezTo>
                    <a:pt x="808" y="1"/>
                    <a:pt x="778" y="1"/>
                    <a:pt x="75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384" name="Google Shape;8384;p105"/>
            <p:cNvSpPr/>
            <p:nvPr/>
          </p:nvSpPr>
          <p:spPr>
            <a:xfrm>
              <a:off x="2465159" y="1249621"/>
              <a:ext cx="23394" cy="6734"/>
            </a:xfrm>
            <a:custGeom>
              <a:avLst/>
              <a:gdLst/>
              <a:ahLst/>
              <a:cxnLst/>
              <a:rect l="l" t="t" r="r" b="b"/>
              <a:pathLst>
                <a:path w="1723" h="496" extrusionOk="0">
                  <a:moveTo>
                    <a:pt x="993" y="0"/>
                  </a:moveTo>
                  <a:cubicBezTo>
                    <a:pt x="912" y="0"/>
                    <a:pt x="846" y="5"/>
                    <a:pt x="809" y="15"/>
                  </a:cubicBezTo>
                  <a:cubicBezTo>
                    <a:pt x="816" y="50"/>
                    <a:pt x="809" y="88"/>
                    <a:pt x="788" y="120"/>
                  </a:cubicBezTo>
                  <a:cubicBezTo>
                    <a:pt x="735" y="197"/>
                    <a:pt x="609" y="211"/>
                    <a:pt x="333" y="211"/>
                  </a:cubicBezTo>
                  <a:cubicBezTo>
                    <a:pt x="151" y="211"/>
                    <a:pt x="32" y="274"/>
                    <a:pt x="11" y="330"/>
                  </a:cubicBezTo>
                  <a:cubicBezTo>
                    <a:pt x="0" y="358"/>
                    <a:pt x="14" y="386"/>
                    <a:pt x="49" y="417"/>
                  </a:cubicBezTo>
                  <a:cubicBezTo>
                    <a:pt x="109" y="467"/>
                    <a:pt x="265" y="495"/>
                    <a:pt x="453" y="495"/>
                  </a:cubicBezTo>
                  <a:cubicBezTo>
                    <a:pt x="530" y="495"/>
                    <a:pt x="613" y="490"/>
                    <a:pt x="697" y="480"/>
                  </a:cubicBezTo>
                  <a:cubicBezTo>
                    <a:pt x="956" y="452"/>
                    <a:pt x="1113" y="386"/>
                    <a:pt x="1152" y="333"/>
                  </a:cubicBezTo>
                  <a:cubicBezTo>
                    <a:pt x="1243" y="211"/>
                    <a:pt x="1397" y="200"/>
                    <a:pt x="1520" y="193"/>
                  </a:cubicBezTo>
                  <a:cubicBezTo>
                    <a:pt x="1642" y="186"/>
                    <a:pt x="1702" y="176"/>
                    <a:pt x="1723" y="134"/>
                  </a:cubicBezTo>
                  <a:cubicBezTo>
                    <a:pt x="1709" y="123"/>
                    <a:pt x="1670" y="95"/>
                    <a:pt x="1548" y="64"/>
                  </a:cubicBezTo>
                  <a:cubicBezTo>
                    <a:pt x="1374" y="20"/>
                    <a:pt x="1154" y="0"/>
                    <a:pt x="993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385" name="Google Shape;8385;p105"/>
            <p:cNvSpPr/>
            <p:nvPr/>
          </p:nvSpPr>
          <p:spPr>
            <a:xfrm>
              <a:off x="2466530" y="1232500"/>
              <a:ext cx="20597" cy="4358"/>
            </a:xfrm>
            <a:custGeom>
              <a:avLst/>
              <a:gdLst/>
              <a:ahLst/>
              <a:cxnLst/>
              <a:rect l="l" t="t" r="r" b="b"/>
              <a:pathLst>
                <a:path w="1517" h="321" extrusionOk="0">
                  <a:moveTo>
                    <a:pt x="1106" y="0"/>
                  </a:moveTo>
                  <a:cubicBezTo>
                    <a:pt x="908" y="0"/>
                    <a:pt x="721" y="29"/>
                    <a:pt x="655" y="57"/>
                  </a:cubicBezTo>
                  <a:cubicBezTo>
                    <a:pt x="662" y="78"/>
                    <a:pt x="659" y="99"/>
                    <a:pt x="652" y="120"/>
                  </a:cubicBezTo>
                  <a:cubicBezTo>
                    <a:pt x="613" y="197"/>
                    <a:pt x="480" y="215"/>
                    <a:pt x="102" y="229"/>
                  </a:cubicBezTo>
                  <a:lnTo>
                    <a:pt x="1" y="232"/>
                  </a:lnTo>
                  <a:cubicBezTo>
                    <a:pt x="160" y="290"/>
                    <a:pt x="330" y="321"/>
                    <a:pt x="502" y="321"/>
                  </a:cubicBezTo>
                  <a:cubicBezTo>
                    <a:pt x="519" y="321"/>
                    <a:pt x="537" y="321"/>
                    <a:pt x="554" y="320"/>
                  </a:cubicBezTo>
                  <a:cubicBezTo>
                    <a:pt x="732" y="320"/>
                    <a:pt x="781" y="267"/>
                    <a:pt x="834" y="211"/>
                  </a:cubicBezTo>
                  <a:cubicBezTo>
                    <a:pt x="883" y="145"/>
                    <a:pt x="961" y="104"/>
                    <a:pt x="1044" y="104"/>
                  </a:cubicBezTo>
                  <a:cubicBezTo>
                    <a:pt x="1061" y="104"/>
                    <a:pt x="1079" y="106"/>
                    <a:pt x="1096" y="110"/>
                  </a:cubicBezTo>
                  <a:cubicBezTo>
                    <a:pt x="1171" y="119"/>
                    <a:pt x="1239" y="123"/>
                    <a:pt x="1297" y="123"/>
                  </a:cubicBezTo>
                  <a:cubicBezTo>
                    <a:pt x="1414" y="123"/>
                    <a:pt x="1493" y="107"/>
                    <a:pt x="1517" y="89"/>
                  </a:cubicBezTo>
                  <a:cubicBezTo>
                    <a:pt x="1513" y="82"/>
                    <a:pt x="1510" y="78"/>
                    <a:pt x="1503" y="71"/>
                  </a:cubicBezTo>
                  <a:cubicBezTo>
                    <a:pt x="1489" y="54"/>
                    <a:pt x="1415" y="19"/>
                    <a:pt x="1240" y="5"/>
                  </a:cubicBezTo>
                  <a:cubicBezTo>
                    <a:pt x="1196" y="2"/>
                    <a:pt x="1151" y="0"/>
                    <a:pt x="1106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386" name="Google Shape;8386;p105"/>
            <p:cNvSpPr/>
            <p:nvPr/>
          </p:nvSpPr>
          <p:spPr>
            <a:xfrm>
              <a:off x="2698353" y="164214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387" name="Google Shape;8387;p105"/>
            <p:cNvSpPr/>
            <p:nvPr/>
          </p:nvSpPr>
          <p:spPr>
            <a:xfrm>
              <a:off x="2818038" y="1630266"/>
              <a:ext cx="3625" cy="530"/>
            </a:xfrm>
            <a:custGeom>
              <a:avLst/>
              <a:gdLst/>
              <a:ahLst/>
              <a:cxnLst/>
              <a:rect l="l" t="t" r="r" b="b"/>
              <a:pathLst>
                <a:path w="267" h="39" extrusionOk="0">
                  <a:moveTo>
                    <a:pt x="0" y="39"/>
                  </a:moveTo>
                  <a:cubicBezTo>
                    <a:pt x="88" y="21"/>
                    <a:pt x="179" y="7"/>
                    <a:pt x="267" y="0"/>
                  </a:cubicBezTo>
                  <a:cubicBezTo>
                    <a:pt x="179" y="7"/>
                    <a:pt x="88" y="21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388" name="Google Shape;8388;p105"/>
            <p:cNvSpPr/>
            <p:nvPr/>
          </p:nvSpPr>
          <p:spPr>
            <a:xfrm>
              <a:off x="2835580" y="1633878"/>
              <a:ext cx="2430" cy="815"/>
            </a:xfrm>
            <a:custGeom>
              <a:avLst/>
              <a:gdLst/>
              <a:ahLst/>
              <a:cxnLst/>
              <a:rect l="l" t="t" r="r" b="b"/>
              <a:pathLst>
                <a:path w="179" h="60" extrusionOk="0">
                  <a:moveTo>
                    <a:pt x="0" y="0"/>
                  </a:moveTo>
                  <a:cubicBezTo>
                    <a:pt x="18" y="18"/>
                    <a:pt x="119" y="42"/>
                    <a:pt x="179" y="60"/>
                  </a:cubicBezTo>
                  <a:cubicBezTo>
                    <a:pt x="119" y="42"/>
                    <a:pt x="18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389" name="Google Shape;8389;p105"/>
            <p:cNvSpPr/>
            <p:nvPr/>
          </p:nvSpPr>
          <p:spPr>
            <a:xfrm>
              <a:off x="2863808" y="1641861"/>
              <a:ext cx="584" cy="299"/>
            </a:xfrm>
            <a:custGeom>
              <a:avLst/>
              <a:gdLst/>
              <a:ahLst/>
              <a:cxnLst/>
              <a:rect l="l" t="t" r="r" b="b"/>
              <a:pathLst>
                <a:path w="43" h="22" extrusionOk="0">
                  <a:moveTo>
                    <a:pt x="1" y="22"/>
                  </a:moveTo>
                  <a:cubicBezTo>
                    <a:pt x="15" y="15"/>
                    <a:pt x="25" y="8"/>
                    <a:pt x="43" y="1"/>
                  </a:cubicBezTo>
                  <a:cubicBezTo>
                    <a:pt x="25" y="8"/>
                    <a:pt x="15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390" name="Google Shape;8390;p105"/>
            <p:cNvSpPr/>
            <p:nvPr/>
          </p:nvSpPr>
          <p:spPr>
            <a:xfrm>
              <a:off x="2807149" y="1632778"/>
              <a:ext cx="2729" cy="1059"/>
            </a:xfrm>
            <a:custGeom>
              <a:avLst/>
              <a:gdLst/>
              <a:ahLst/>
              <a:cxnLst/>
              <a:rect l="l" t="t" r="r" b="b"/>
              <a:pathLst>
                <a:path w="201" h="78" extrusionOk="0">
                  <a:moveTo>
                    <a:pt x="1" y="1"/>
                  </a:moveTo>
                  <a:cubicBezTo>
                    <a:pt x="64" y="32"/>
                    <a:pt x="130" y="60"/>
                    <a:pt x="200" y="78"/>
                  </a:cubicBezTo>
                  <a:cubicBezTo>
                    <a:pt x="130" y="60"/>
                    <a:pt x="64" y="3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391" name="Google Shape;8391;p105"/>
            <p:cNvSpPr/>
            <p:nvPr/>
          </p:nvSpPr>
          <p:spPr>
            <a:xfrm>
              <a:off x="2901553" y="163524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392" name="Google Shape;8392;p105"/>
            <p:cNvSpPr/>
            <p:nvPr/>
          </p:nvSpPr>
          <p:spPr>
            <a:xfrm>
              <a:off x="2907351" y="1636064"/>
              <a:ext cx="584" cy="299"/>
            </a:xfrm>
            <a:custGeom>
              <a:avLst/>
              <a:gdLst/>
              <a:ahLst/>
              <a:cxnLst/>
              <a:rect l="l" t="t" r="r" b="b"/>
              <a:pathLst>
                <a:path w="43" h="22" extrusionOk="0">
                  <a:moveTo>
                    <a:pt x="1" y="0"/>
                  </a:moveTo>
                  <a:cubicBezTo>
                    <a:pt x="15" y="7"/>
                    <a:pt x="29" y="14"/>
                    <a:pt x="39" y="21"/>
                  </a:cubicBezTo>
                  <a:lnTo>
                    <a:pt x="43" y="18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393" name="Google Shape;8393;p105"/>
            <p:cNvSpPr/>
            <p:nvPr/>
          </p:nvSpPr>
          <p:spPr>
            <a:xfrm>
              <a:off x="2902355" y="1635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394" name="Google Shape;8394;p105"/>
            <p:cNvSpPr/>
            <p:nvPr/>
          </p:nvSpPr>
          <p:spPr>
            <a:xfrm>
              <a:off x="2873367" y="1638915"/>
              <a:ext cx="3286" cy="1018"/>
            </a:xfrm>
            <a:custGeom>
              <a:avLst/>
              <a:gdLst/>
              <a:ahLst/>
              <a:cxnLst/>
              <a:rect l="l" t="t" r="r" b="b"/>
              <a:pathLst>
                <a:path w="242" h="75" extrusionOk="0">
                  <a:moveTo>
                    <a:pt x="242" y="1"/>
                  </a:moveTo>
                  <a:lnTo>
                    <a:pt x="242" y="1"/>
                  </a:lnTo>
                  <a:cubicBezTo>
                    <a:pt x="151" y="15"/>
                    <a:pt x="60" y="29"/>
                    <a:pt x="0" y="74"/>
                  </a:cubicBezTo>
                  <a:cubicBezTo>
                    <a:pt x="60" y="29"/>
                    <a:pt x="154" y="15"/>
                    <a:pt x="242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395" name="Google Shape;8395;p105"/>
            <p:cNvSpPr/>
            <p:nvPr/>
          </p:nvSpPr>
          <p:spPr>
            <a:xfrm>
              <a:off x="2746879" y="1634258"/>
              <a:ext cx="3299" cy="1494"/>
            </a:xfrm>
            <a:custGeom>
              <a:avLst/>
              <a:gdLst/>
              <a:ahLst/>
              <a:cxnLst/>
              <a:rect l="l" t="t" r="r" b="b"/>
              <a:pathLst>
                <a:path w="243" h="110" extrusionOk="0">
                  <a:moveTo>
                    <a:pt x="1" y="1"/>
                  </a:moveTo>
                  <a:cubicBezTo>
                    <a:pt x="66" y="35"/>
                    <a:pt x="191" y="109"/>
                    <a:pt x="239" y="109"/>
                  </a:cubicBezTo>
                  <a:cubicBezTo>
                    <a:pt x="239" y="109"/>
                    <a:pt x="239" y="109"/>
                    <a:pt x="239" y="109"/>
                  </a:cubicBezTo>
                  <a:lnTo>
                    <a:pt x="239" y="109"/>
                  </a:lnTo>
                  <a:cubicBezTo>
                    <a:pt x="194" y="109"/>
                    <a:pt x="66" y="35"/>
                    <a:pt x="1" y="1"/>
                  </a:cubicBezTo>
                  <a:close/>
                  <a:moveTo>
                    <a:pt x="242" y="109"/>
                  </a:moveTo>
                  <a:cubicBezTo>
                    <a:pt x="241" y="109"/>
                    <a:pt x="240" y="109"/>
                    <a:pt x="239" y="109"/>
                  </a:cubicBezTo>
                  <a:lnTo>
                    <a:pt x="239" y="109"/>
                  </a:lnTo>
                  <a:cubicBezTo>
                    <a:pt x="239" y="109"/>
                    <a:pt x="239" y="109"/>
                    <a:pt x="239" y="109"/>
                  </a:cubicBezTo>
                  <a:cubicBezTo>
                    <a:pt x="240" y="109"/>
                    <a:pt x="241" y="109"/>
                    <a:pt x="242" y="109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396" name="Google Shape;8396;p105"/>
            <p:cNvSpPr/>
            <p:nvPr/>
          </p:nvSpPr>
          <p:spPr>
            <a:xfrm>
              <a:off x="2716221" y="1632113"/>
              <a:ext cx="2444" cy="1534"/>
            </a:xfrm>
            <a:custGeom>
              <a:avLst/>
              <a:gdLst/>
              <a:ahLst/>
              <a:cxnLst/>
              <a:rect l="l" t="t" r="r" b="b"/>
              <a:pathLst>
                <a:path w="180" h="113" extrusionOk="0">
                  <a:moveTo>
                    <a:pt x="1" y="113"/>
                  </a:moveTo>
                  <a:cubicBezTo>
                    <a:pt x="57" y="67"/>
                    <a:pt x="116" y="29"/>
                    <a:pt x="179" y="1"/>
                  </a:cubicBezTo>
                  <a:cubicBezTo>
                    <a:pt x="116" y="29"/>
                    <a:pt x="57" y="67"/>
                    <a:pt x="1" y="113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397" name="Google Shape;8397;p105"/>
            <p:cNvSpPr/>
            <p:nvPr/>
          </p:nvSpPr>
          <p:spPr>
            <a:xfrm>
              <a:off x="2699059" y="164144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398" name="Google Shape;8398;p105"/>
            <p:cNvSpPr/>
            <p:nvPr/>
          </p:nvSpPr>
          <p:spPr>
            <a:xfrm>
              <a:off x="2698869" y="1641576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399" name="Google Shape;8399;p105"/>
            <p:cNvSpPr/>
            <p:nvPr/>
          </p:nvSpPr>
          <p:spPr>
            <a:xfrm>
              <a:off x="2698678" y="1641726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400" name="Google Shape;8400;p105"/>
            <p:cNvSpPr/>
            <p:nvPr/>
          </p:nvSpPr>
          <p:spPr>
            <a:xfrm>
              <a:off x="2698543" y="1641916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401" name="Google Shape;8401;p105"/>
            <p:cNvSpPr/>
            <p:nvPr/>
          </p:nvSpPr>
          <p:spPr>
            <a:xfrm>
              <a:off x="2700348" y="1640870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402" name="Google Shape;8402;p105"/>
            <p:cNvSpPr/>
            <p:nvPr/>
          </p:nvSpPr>
          <p:spPr>
            <a:xfrm>
              <a:off x="2699629" y="164115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403" name="Google Shape;8403;p105"/>
            <p:cNvSpPr/>
            <p:nvPr/>
          </p:nvSpPr>
          <p:spPr>
            <a:xfrm>
              <a:off x="2698448" y="1642051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404" name="Google Shape;8404;p105"/>
            <p:cNvSpPr/>
            <p:nvPr/>
          </p:nvSpPr>
          <p:spPr>
            <a:xfrm>
              <a:off x="2699968" y="164100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405" name="Google Shape;8405;p105"/>
            <p:cNvSpPr/>
            <p:nvPr/>
          </p:nvSpPr>
          <p:spPr>
            <a:xfrm>
              <a:off x="2699303" y="1641291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406" name="Google Shape;8406;p105"/>
            <p:cNvSpPr/>
            <p:nvPr/>
          </p:nvSpPr>
          <p:spPr>
            <a:xfrm>
              <a:off x="2750164" y="1633688"/>
              <a:ext cx="6952" cy="2050"/>
            </a:xfrm>
            <a:custGeom>
              <a:avLst/>
              <a:gdLst/>
              <a:ahLst/>
              <a:cxnLst/>
              <a:rect l="l" t="t" r="r" b="b"/>
              <a:pathLst>
                <a:path w="512" h="151" extrusionOk="0">
                  <a:moveTo>
                    <a:pt x="511" y="116"/>
                  </a:moveTo>
                  <a:cubicBezTo>
                    <a:pt x="319" y="0"/>
                    <a:pt x="98" y="74"/>
                    <a:pt x="0" y="151"/>
                  </a:cubicBezTo>
                  <a:lnTo>
                    <a:pt x="0" y="151"/>
                  </a:lnTo>
                  <a:cubicBezTo>
                    <a:pt x="98" y="74"/>
                    <a:pt x="319" y="0"/>
                    <a:pt x="511" y="116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407" name="Google Shape;8407;p105"/>
            <p:cNvSpPr/>
            <p:nvPr/>
          </p:nvSpPr>
          <p:spPr>
            <a:xfrm>
              <a:off x="2757102" y="1635249"/>
              <a:ext cx="3666" cy="2009"/>
            </a:xfrm>
            <a:custGeom>
              <a:avLst/>
              <a:gdLst/>
              <a:ahLst/>
              <a:cxnLst/>
              <a:rect l="l" t="t" r="r" b="b"/>
              <a:pathLst>
                <a:path w="270" h="148" extrusionOk="0">
                  <a:moveTo>
                    <a:pt x="270" y="148"/>
                  </a:moveTo>
                  <a:cubicBezTo>
                    <a:pt x="224" y="141"/>
                    <a:pt x="137" y="88"/>
                    <a:pt x="74" y="46"/>
                  </a:cubicBezTo>
                  <a:cubicBezTo>
                    <a:pt x="49" y="32"/>
                    <a:pt x="25" y="15"/>
                    <a:pt x="0" y="1"/>
                  </a:cubicBezTo>
                  <a:cubicBezTo>
                    <a:pt x="25" y="15"/>
                    <a:pt x="49" y="32"/>
                    <a:pt x="74" y="46"/>
                  </a:cubicBezTo>
                  <a:cubicBezTo>
                    <a:pt x="137" y="88"/>
                    <a:pt x="224" y="141"/>
                    <a:pt x="270" y="148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408" name="Google Shape;8408;p105"/>
            <p:cNvSpPr/>
            <p:nvPr/>
          </p:nvSpPr>
          <p:spPr>
            <a:xfrm>
              <a:off x="2728291" y="1626980"/>
              <a:ext cx="3489" cy="204"/>
            </a:xfrm>
            <a:custGeom>
              <a:avLst/>
              <a:gdLst/>
              <a:ahLst/>
              <a:cxnLst/>
              <a:rect l="l" t="t" r="r" b="b"/>
              <a:pathLst>
                <a:path w="257" h="15" extrusionOk="0">
                  <a:moveTo>
                    <a:pt x="256" y="15"/>
                  </a:moveTo>
                  <a:cubicBezTo>
                    <a:pt x="172" y="1"/>
                    <a:pt x="85" y="1"/>
                    <a:pt x="1" y="11"/>
                  </a:cubicBezTo>
                  <a:cubicBezTo>
                    <a:pt x="85" y="1"/>
                    <a:pt x="172" y="1"/>
                    <a:pt x="256" y="15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409" name="Google Shape;8409;p105"/>
            <p:cNvSpPr/>
            <p:nvPr/>
          </p:nvSpPr>
          <p:spPr>
            <a:xfrm>
              <a:off x="2720688" y="1629126"/>
              <a:ext cx="3340" cy="1670"/>
            </a:xfrm>
            <a:custGeom>
              <a:avLst/>
              <a:gdLst/>
              <a:ahLst/>
              <a:cxnLst/>
              <a:rect l="l" t="t" r="r" b="b"/>
              <a:pathLst>
                <a:path w="246" h="123" extrusionOk="0">
                  <a:moveTo>
                    <a:pt x="246" y="0"/>
                  </a:moveTo>
                  <a:cubicBezTo>
                    <a:pt x="144" y="21"/>
                    <a:pt x="39" y="42"/>
                    <a:pt x="1" y="123"/>
                  </a:cubicBezTo>
                  <a:cubicBezTo>
                    <a:pt x="39" y="46"/>
                    <a:pt x="144" y="21"/>
                    <a:pt x="246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410" name="Google Shape;8410;p105"/>
            <p:cNvSpPr/>
            <p:nvPr/>
          </p:nvSpPr>
          <p:spPr>
            <a:xfrm>
              <a:off x="2697877" y="1642337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25" y="8"/>
                  </a:moveTo>
                  <a:lnTo>
                    <a:pt x="32" y="8"/>
                  </a:lnTo>
                  <a:lnTo>
                    <a:pt x="32" y="1"/>
                  </a:lnTo>
                  <a:lnTo>
                    <a:pt x="32" y="8"/>
                  </a:lnTo>
                  <a:cubicBezTo>
                    <a:pt x="21" y="8"/>
                    <a:pt x="11" y="8"/>
                    <a:pt x="0" y="8"/>
                  </a:cubicBez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411" name="Google Shape;8411;p105"/>
            <p:cNvSpPr/>
            <p:nvPr/>
          </p:nvSpPr>
          <p:spPr>
            <a:xfrm>
              <a:off x="2761094" y="1634923"/>
              <a:ext cx="3666" cy="2200"/>
            </a:xfrm>
            <a:custGeom>
              <a:avLst/>
              <a:gdLst/>
              <a:ahLst/>
              <a:cxnLst/>
              <a:rect l="l" t="t" r="r" b="b"/>
              <a:pathLst>
                <a:path w="270" h="162" extrusionOk="0">
                  <a:moveTo>
                    <a:pt x="270" y="0"/>
                  </a:moveTo>
                  <a:cubicBezTo>
                    <a:pt x="154" y="42"/>
                    <a:pt x="46" y="84"/>
                    <a:pt x="0" y="161"/>
                  </a:cubicBezTo>
                  <a:cubicBezTo>
                    <a:pt x="46" y="84"/>
                    <a:pt x="154" y="42"/>
                    <a:pt x="27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412" name="Google Shape;8412;p105"/>
            <p:cNvSpPr/>
            <p:nvPr/>
          </p:nvSpPr>
          <p:spPr>
            <a:xfrm>
              <a:off x="2741991" y="1628963"/>
              <a:ext cx="2240" cy="2688"/>
            </a:xfrm>
            <a:custGeom>
              <a:avLst/>
              <a:gdLst/>
              <a:ahLst/>
              <a:cxnLst/>
              <a:rect l="l" t="t" r="r" b="b"/>
              <a:pathLst>
                <a:path w="165" h="198" extrusionOk="0">
                  <a:moveTo>
                    <a:pt x="20" y="0"/>
                  </a:moveTo>
                  <a:cubicBezTo>
                    <a:pt x="14" y="0"/>
                    <a:pt x="7" y="1"/>
                    <a:pt x="0" y="2"/>
                  </a:cubicBezTo>
                  <a:lnTo>
                    <a:pt x="0" y="2"/>
                  </a:lnTo>
                  <a:cubicBezTo>
                    <a:pt x="7" y="1"/>
                    <a:pt x="13" y="0"/>
                    <a:pt x="19" y="0"/>
                  </a:cubicBezTo>
                  <a:cubicBezTo>
                    <a:pt x="67" y="0"/>
                    <a:pt x="99" y="35"/>
                    <a:pt x="122" y="82"/>
                  </a:cubicBezTo>
                  <a:lnTo>
                    <a:pt x="122" y="82"/>
                  </a:lnTo>
                  <a:cubicBezTo>
                    <a:pt x="99" y="34"/>
                    <a:pt x="68" y="0"/>
                    <a:pt x="20" y="0"/>
                  </a:cubicBezTo>
                  <a:close/>
                  <a:moveTo>
                    <a:pt x="122" y="82"/>
                  </a:moveTo>
                  <a:cubicBezTo>
                    <a:pt x="139" y="116"/>
                    <a:pt x="152" y="158"/>
                    <a:pt x="165" y="198"/>
                  </a:cubicBezTo>
                  <a:cubicBezTo>
                    <a:pt x="153" y="160"/>
                    <a:pt x="140" y="117"/>
                    <a:pt x="122" y="82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413" name="Google Shape;8413;p105"/>
            <p:cNvSpPr/>
            <p:nvPr/>
          </p:nvSpPr>
          <p:spPr>
            <a:xfrm>
              <a:off x="2895851" y="1634774"/>
              <a:ext cx="3571" cy="964"/>
            </a:xfrm>
            <a:custGeom>
              <a:avLst/>
              <a:gdLst/>
              <a:ahLst/>
              <a:cxnLst/>
              <a:rect l="l" t="t" r="r" b="b"/>
              <a:pathLst>
                <a:path w="263" h="71" extrusionOk="0">
                  <a:moveTo>
                    <a:pt x="35" y="25"/>
                  </a:moveTo>
                  <a:cubicBezTo>
                    <a:pt x="105" y="57"/>
                    <a:pt x="182" y="71"/>
                    <a:pt x="263" y="67"/>
                  </a:cubicBezTo>
                  <a:cubicBezTo>
                    <a:pt x="182" y="71"/>
                    <a:pt x="105" y="57"/>
                    <a:pt x="35" y="25"/>
                  </a:cubicBezTo>
                  <a:cubicBezTo>
                    <a:pt x="21" y="18"/>
                    <a:pt x="7" y="11"/>
                    <a:pt x="0" y="1"/>
                  </a:cubicBezTo>
                  <a:cubicBezTo>
                    <a:pt x="7" y="11"/>
                    <a:pt x="21" y="18"/>
                    <a:pt x="35" y="25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414" name="Google Shape;8414;p105"/>
            <p:cNvSpPr/>
            <p:nvPr/>
          </p:nvSpPr>
          <p:spPr>
            <a:xfrm>
              <a:off x="2850271" y="1641576"/>
              <a:ext cx="6191" cy="1208"/>
            </a:xfrm>
            <a:custGeom>
              <a:avLst/>
              <a:gdLst/>
              <a:ahLst/>
              <a:cxnLst/>
              <a:rect l="l" t="t" r="r" b="b"/>
              <a:pathLst>
                <a:path w="456" h="89" extrusionOk="0">
                  <a:moveTo>
                    <a:pt x="455" y="88"/>
                  </a:moveTo>
                  <a:cubicBezTo>
                    <a:pt x="417" y="85"/>
                    <a:pt x="378" y="78"/>
                    <a:pt x="343" y="60"/>
                  </a:cubicBezTo>
                  <a:cubicBezTo>
                    <a:pt x="284" y="11"/>
                    <a:pt x="175" y="4"/>
                    <a:pt x="0" y="1"/>
                  </a:cubicBezTo>
                  <a:cubicBezTo>
                    <a:pt x="175" y="4"/>
                    <a:pt x="284" y="11"/>
                    <a:pt x="343" y="60"/>
                  </a:cubicBezTo>
                  <a:cubicBezTo>
                    <a:pt x="378" y="78"/>
                    <a:pt x="417" y="85"/>
                    <a:pt x="455" y="88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415" name="Google Shape;8415;p105"/>
            <p:cNvSpPr/>
            <p:nvPr/>
          </p:nvSpPr>
          <p:spPr>
            <a:xfrm>
              <a:off x="2868370" y="1640300"/>
              <a:ext cx="3965" cy="774"/>
            </a:xfrm>
            <a:custGeom>
              <a:avLst/>
              <a:gdLst/>
              <a:ahLst/>
              <a:cxnLst/>
              <a:rect l="l" t="t" r="r" b="b"/>
              <a:pathLst>
                <a:path w="292" h="57" extrusionOk="0">
                  <a:moveTo>
                    <a:pt x="291" y="0"/>
                  </a:moveTo>
                  <a:cubicBezTo>
                    <a:pt x="211" y="21"/>
                    <a:pt x="95" y="39"/>
                    <a:pt x="1" y="56"/>
                  </a:cubicBezTo>
                  <a:cubicBezTo>
                    <a:pt x="95" y="42"/>
                    <a:pt x="211" y="21"/>
                    <a:pt x="29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416" name="Google Shape;8416;p105"/>
            <p:cNvSpPr/>
            <p:nvPr/>
          </p:nvSpPr>
          <p:spPr>
            <a:xfrm>
              <a:off x="2799315" y="1625840"/>
              <a:ext cx="394" cy="2824"/>
            </a:xfrm>
            <a:custGeom>
              <a:avLst/>
              <a:gdLst/>
              <a:ahLst/>
              <a:cxnLst/>
              <a:rect l="l" t="t" r="r" b="b"/>
              <a:pathLst>
                <a:path w="29" h="208" extrusionOk="0">
                  <a:moveTo>
                    <a:pt x="28" y="207"/>
                  </a:moveTo>
                  <a:cubicBezTo>
                    <a:pt x="0" y="176"/>
                    <a:pt x="4" y="78"/>
                    <a:pt x="4" y="1"/>
                  </a:cubicBezTo>
                  <a:cubicBezTo>
                    <a:pt x="4" y="78"/>
                    <a:pt x="0" y="176"/>
                    <a:pt x="28" y="207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417" name="Google Shape;8417;p105"/>
            <p:cNvSpPr/>
            <p:nvPr/>
          </p:nvSpPr>
          <p:spPr>
            <a:xfrm>
              <a:off x="2845696" y="1640911"/>
              <a:ext cx="4290" cy="638"/>
            </a:xfrm>
            <a:custGeom>
              <a:avLst/>
              <a:gdLst/>
              <a:ahLst/>
              <a:cxnLst/>
              <a:rect l="l" t="t" r="r" b="b"/>
              <a:pathLst>
                <a:path w="316" h="47" extrusionOk="0">
                  <a:moveTo>
                    <a:pt x="316" y="46"/>
                  </a:moveTo>
                  <a:cubicBezTo>
                    <a:pt x="211" y="43"/>
                    <a:pt x="22" y="36"/>
                    <a:pt x="1" y="1"/>
                  </a:cubicBezTo>
                  <a:cubicBezTo>
                    <a:pt x="22" y="36"/>
                    <a:pt x="211" y="43"/>
                    <a:pt x="316" y="46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418" name="Google Shape;8418;p105"/>
            <p:cNvSpPr/>
            <p:nvPr/>
          </p:nvSpPr>
          <p:spPr>
            <a:xfrm>
              <a:off x="2342147" y="1694393"/>
              <a:ext cx="190" cy="54"/>
            </a:xfrm>
            <a:custGeom>
              <a:avLst/>
              <a:gdLst/>
              <a:ahLst/>
              <a:cxnLst/>
              <a:rect l="l" t="t" r="r" b="b"/>
              <a:pathLst>
                <a:path w="14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419" name="Google Shape;8419;p105"/>
            <p:cNvSpPr/>
            <p:nvPr/>
          </p:nvSpPr>
          <p:spPr>
            <a:xfrm>
              <a:off x="2342527" y="169424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420" name="Google Shape;8420;p105"/>
            <p:cNvSpPr/>
            <p:nvPr/>
          </p:nvSpPr>
          <p:spPr>
            <a:xfrm>
              <a:off x="2342812" y="169414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421" name="Google Shape;8421;p105"/>
            <p:cNvSpPr/>
            <p:nvPr/>
          </p:nvSpPr>
          <p:spPr>
            <a:xfrm>
              <a:off x="2341767" y="1694529"/>
              <a:ext cx="190" cy="109"/>
            </a:xfrm>
            <a:custGeom>
              <a:avLst/>
              <a:gdLst/>
              <a:ahLst/>
              <a:cxnLst/>
              <a:rect l="l" t="t" r="r" b="b"/>
              <a:pathLst>
                <a:path w="14" h="8" extrusionOk="0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422" name="Google Shape;8422;p105"/>
            <p:cNvSpPr/>
            <p:nvPr/>
          </p:nvSpPr>
          <p:spPr>
            <a:xfrm>
              <a:off x="2341278" y="1694773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423" name="Google Shape;8423;p105"/>
            <p:cNvSpPr/>
            <p:nvPr/>
          </p:nvSpPr>
          <p:spPr>
            <a:xfrm>
              <a:off x="2371230" y="1702227"/>
              <a:ext cx="1208" cy="923"/>
            </a:xfrm>
            <a:custGeom>
              <a:avLst/>
              <a:gdLst/>
              <a:ahLst/>
              <a:cxnLst/>
              <a:rect l="l" t="t" r="r" b="b"/>
              <a:pathLst>
                <a:path w="89" h="68" extrusionOk="0">
                  <a:moveTo>
                    <a:pt x="1" y="1"/>
                  </a:moveTo>
                  <a:cubicBezTo>
                    <a:pt x="29" y="25"/>
                    <a:pt x="57" y="50"/>
                    <a:pt x="88" y="67"/>
                  </a:cubicBezTo>
                  <a:cubicBezTo>
                    <a:pt x="57" y="50"/>
                    <a:pt x="29" y="2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424" name="Google Shape;8424;p105"/>
            <p:cNvSpPr/>
            <p:nvPr/>
          </p:nvSpPr>
          <p:spPr>
            <a:xfrm>
              <a:off x="2343043" y="169414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425" name="Google Shape;8425;p105"/>
            <p:cNvSpPr/>
            <p:nvPr/>
          </p:nvSpPr>
          <p:spPr>
            <a:xfrm>
              <a:off x="2385676" y="170722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426" name="Google Shape;8426;p105"/>
            <p:cNvSpPr/>
            <p:nvPr/>
          </p:nvSpPr>
          <p:spPr>
            <a:xfrm>
              <a:off x="2340708" y="1695058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427" name="Google Shape;8427;p105"/>
            <p:cNvSpPr/>
            <p:nvPr/>
          </p:nvSpPr>
          <p:spPr>
            <a:xfrm>
              <a:off x="2372520" y="1702892"/>
              <a:ext cx="489" cy="299"/>
            </a:xfrm>
            <a:custGeom>
              <a:avLst/>
              <a:gdLst/>
              <a:ahLst/>
              <a:cxnLst/>
              <a:rect l="l" t="t" r="r" b="b"/>
              <a:pathLst>
                <a:path w="36" h="22" extrusionOk="0">
                  <a:moveTo>
                    <a:pt x="0" y="22"/>
                  </a:moveTo>
                  <a:cubicBezTo>
                    <a:pt x="11" y="11"/>
                    <a:pt x="21" y="4"/>
                    <a:pt x="35" y="1"/>
                  </a:cubicBezTo>
                  <a:cubicBezTo>
                    <a:pt x="21" y="4"/>
                    <a:pt x="11" y="11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428" name="Google Shape;8428;p105"/>
            <p:cNvSpPr/>
            <p:nvPr/>
          </p:nvSpPr>
          <p:spPr>
            <a:xfrm>
              <a:off x="2372995" y="1701942"/>
              <a:ext cx="7617" cy="923"/>
            </a:xfrm>
            <a:custGeom>
              <a:avLst/>
              <a:gdLst/>
              <a:ahLst/>
              <a:cxnLst/>
              <a:rect l="l" t="t" r="r" b="b"/>
              <a:pathLst>
                <a:path w="561" h="68" extrusionOk="0">
                  <a:moveTo>
                    <a:pt x="560" y="1"/>
                  </a:moveTo>
                  <a:cubicBezTo>
                    <a:pt x="273" y="1"/>
                    <a:pt x="91" y="25"/>
                    <a:pt x="0" y="67"/>
                  </a:cubicBezTo>
                  <a:cubicBezTo>
                    <a:pt x="91" y="25"/>
                    <a:pt x="273" y="4"/>
                    <a:pt x="56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429" name="Google Shape;8429;p105"/>
            <p:cNvSpPr/>
            <p:nvPr/>
          </p:nvSpPr>
          <p:spPr>
            <a:xfrm>
              <a:off x="2343287" y="1694040"/>
              <a:ext cx="9518" cy="2878"/>
            </a:xfrm>
            <a:custGeom>
              <a:avLst/>
              <a:gdLst/>
              <a:ahLst/>
              <a:cxnLst/>
              <a:rect l="l" t="t" r="r" b="b"/>
              <a:pathLst>
                <a:path w="701" h="212" extrusionOk="0">
                  <a:moveTo>
                    <a:pt x="69" y="0"/>
                  </a:moveTo>
                  <a:cubicBezTo>
                    <a:pt x="44" y="0"/>
                    <a:pt x="21" y="2"/>
                    <a:pt x="0" y="5"/>
                  </a:cubicBezTo>
                  <a:cubicBezTo>
                    <a:pt x="19" y="2"/>
                    <a:pt x="41" y="1"/>
                    <a:pt x="63" y="1"/>
                  </a:cubicBezTo>
                  <a:cubicBezTo>
                    <a:pt x="251" y="1"/>
                    <a:pt x="531" y="90"/>
                    <a:pt x="700" y="212"/>
                  </a:cubicBezTo>
                  <a:cubicBezTo>
                    <a:pt x="533" y="91"/>
                    <a:pt x="256" y="0"/>
                    <a:pt x="69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430" name="Google Shape;8430;p105"/>
            <p:cNvSpPr/>
            <p:nvPr/>
          </p:nvSpPr>
          <p:spPr>
            <a:xfrm>
              <a:off x="2385771" y="170750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431" name="Google Shape;8431;p105"/>
            <p:cNvSpPr/>
            <p:nvPr/>
          </p:nvSpPr>
          <p:spPr>
            <a:xfrm>
              <a:off x="2386667" y="1707807"/>
              <a:ext cx="3870" cy="2227"/>
            </a:xfrm>
            <a:custGeom>
              <a:avLst/>
              <a:gdLst/>
              <a:ahLst/>
              <a:cxnLst/>
              <a:rect l="l" t="t" r="r" b="b"/>
              <a:pathLst>
                <a:path w="285" h="164" extrusionOk="0">
                  <a:moveTo>
                    <a:pt x="1" y="1"/>
                  </a:moveTo>
                  <a:lnTo>
                    <a:pt x="1" y="1"/>
                  </a:lnTo>
                  <a:cubicBezTo>
                    <a:pt x="56" y="25"/>
                    <a:pt x="111" y="56"/>
                    <a:pt x="159" y="90"/>
                  </a:cubicBezTo>
                  <a:cubicBezTo>
                    <a:pt x="187" y="108"/>
                    <a:pt x="215" y="125"/>
                    <a:pt x="243" y="143"/>
                  </a:cubicBezTo>
                  <a:lnTo>
                    <a:pt x="285" y="164"/>
                  </a:lnTo>
                  <a:cubicBezTo>
                    <a:pt x="243" y="143"/>
                    <a:pt x="204" y="115"/>
                    <a:pt x="162" y="90"/>
                  </a:cubicBezTo>
                  <a:cubicBezTo>
                    <a:pt x="111" y="56"/>
                    <a:pt x="56" y="2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432" name="Google Shape;8432;p105"/>
            <p:cNvSpPr/>
            <p:nvPr/>
          </p:nvSpPr>
          <p:spPr>
            <a:xfrm>
              <a:off x="2210472" y="15893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433" name="Google Shape;8433;p105"/>
            <p:cNvSpPr/>
            <p:nvPr/>
          </p:nvSpPr>
          <p:spPr>
            <a:xfrm>
              <a:off x="2211138" y="15893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434" name="Google Shape;8434;p105"/>
            <p:cNvSpPr/>
            <p:nvPr/>
          </p:nvSpPr>
          <p:spPr>
            <a:xfrm>
              <a:off x="2198728" y="1588678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2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435" name="Google Shape;8435;p105"/>
            <p:cNvSpPr/>
            <p:nvPr/>
          </p:nvSpPr>
          <p:spPr>
            <a:xfrm>
              <a:off x="2198253" y="1588678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436" name="Google Shape;8436;p105"/>
            <p:cNvSpPr/>
            <p:nvPr/>
          </p:nvSpPr>
          <p:spPr>
            <a:xfrm>
              <a:off x="2194071" y="1587579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437" name="Google Shape;8437;p105"/>
            <p:cNvSpPr/>
            <p:nvPr/>
          </p:nvSpPr>
          <p:spPr>
            <a:xfrm>
              <a:off x="2193650" y="158744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438" name="Google Shape;8438;p105"/>
            <p:cNvSpPr/>
            <p:nvPr/>
          </p:nvSpPr>
          <p:spPr>
            <a:xfrm>
              <a:off x="2197777" y="158858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439" name="Google Shape;8439;p105"/>
            <p:cNvSpPr/>
            <p:nvPr/>
          </p:nvSpPr>
          <p:spPr>
            <a:xfrm>
              <a:off x="2209807" y="15893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440" name="Google Shape;8440;p105"/>
            <p:cNvSpPr/>
            <p:nvPr/>
          </p:nvSpPr>
          <p:spPr>
            <a:xfrm>
              <a:off x="2199298" y="1588719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441" name="Google Shape;8441;p105"/>
            <p:cNvSpPr/>
            <p:nvPr/>
          </p:nvSpPr>
          <p:spPr>
            <a:xfrm>
              <a:off x="2208436" y="1589344"/>
              <a:ext cx="679" cy="14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49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442" name="Google Shape;8442;p105"/>
            <p:cNvSpPr/>
            <p:nvPr/>
          </p:nvSpPr>
          <p:spPr>
            <a:xfrm>
              <a:off x="2202448" y="1589004"/>
              <a:ext cx="5947" cy="353"/>
            </a:xfrm>
            <a:custGeom>
              <a:avLst/>
              <a:gdLst/>
              <a:ahLst/>
              <a:cxnLst/>
              <a:rect l="l" t="t" r="r" b="b"/>
              <a:pathLst>
                <a:path w="438" h="26" extrusionOk="0">
                  <a:moveTo>
                    <a:pt x="438" y="25"/>
                  </a:moveTo>
                  <a:cubicBezTo>
                    <a:pt x="294" y="22"/>
                    <a:pt x="140" y="11"/>
                    <a:pt x="0" y="1"/>
                  </a:cubicBezTo>
                  <a:cubicBezTo>
                    <a:pt x="140" y="11"/>
                    <a:pt x="294" y="22"/>
                    <a:pt x="438" y="25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443" name="Google Shape;8443;p105"/>
            <p:cNvSpPr/>
            <p:nvPr/>
          </p:nvSpPr>
          <p:spPr>
            <a:xfrm>
              <a:off x="2213228" y="1589194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444" name="Google Shape;8444;p105"/>
            <p:cNvSpPr/>
            <p:nvPr/>
          </p:nvSpPr>
          <p:spPr>
            <a:xfrm>
              <a:off x="2212047" y="1589289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445" name="Google Shape;8445;p105"/>
            <p:cNvSpPr/>
            <p:nvPr/>
          </p:nvSpPr>
          <p:spPr>
            <a:xfrm>
              <a:off x="2211382" y="1589289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446" name="Google Shape;8446;p105"/>
            <p:cNvSpPr/>
            <p:nvPr/>
          </p:nvSpPr>
          <p:spPr>
            <a:xfrm>
              <a:off x="2195876" y="158824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447" name="Google Shape;8447;p105"/>
            <p:cNvSpPr/>
            <p:nvPr/>
          </p:nvSpPr>
          <p:spPr>
            <a:xfrm>
              <a:off x="2195456" y="158810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448" name="Google Shape;8448;p105"/>
            <p:cNvSpPr/>
            <p:nvPr/>
          </p:nvSpPr>
          <p:spPr>
            <a:xfrm>
              <a:off x="2196067" y="1588339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449" name="Google Shape;8449;p105"/>
            <p:cNvSpPr/>
            <p:nvPr/>
          </p:nvSpPr>
          <p:spPr>
            <a:xfrm>
              <a:off x="2212658" y="158924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450" name="Google Shape;8450;p105"/>
            <p:cNvSpPr/>
            <p:nvPr/>
          </p:nvSpPr>
          <p:spPr>
            <a:xfrm>
              <a:off x="2196352" y="158839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451" name="Google Shape;8451;p105"/>
            <p:cNvSpPr/>
            <p:nvPr/>
          </p:nvSpPr>
          <p:spPr>
            <a:xfrm>
              <a:off x="2194641" y="1587769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452" name="Google Shape;8452;p105"/>
            <p:cNvSpPr/>
            <p:nvPr/>
          </p:nvSpPr>
          <p:spPr>
            <a:xfrm>
              <a:off x="2196976" y="1588488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453" name="Google Shape;8453;p105"/>
            <p:cNvSpPr/>
            <p:nvPr/>
          </p:nvSpPr>
          <p:spPr>
            <a:xfrm>
              <a:off x="2195075" y="1587959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454" name="Google Shape;8454;p105"/>
            <p:cNvSpPr/>
            <p:nvPr/>
          </p:nvSpPr>
          <p:spPr>
            <a:xfrm>
              <a:off x="2197356" y="158852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455" name="Google Shape;8455;p105"/>
            <p:cNvSpPr/>
            <p:nvPr/>
          </p:nvSpPr>
          <p:spPr>
            <a:xfrm>
              <a:off x="2196637" y="158843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456" name="Google Shape;8456;p105"/>
            <p:cNvSpPr/>
            <p:nvPr/>
          </p:nvSpPr>
          <p:spPr>
            <a:xfrm>
              <a:off x="2201783" y="1588963"/>
              <a:ext cx="625" cy="54"/>
            </a:xfrm>
            <a:custGeom>
              <a:avLst/>
              <a:gdLst/>
              <a:ahLst/>
              <a:cxnLst/>
              <a:rect l="l" t="t" r="r" b="b"/>
              <a:pathLst>
                <a:path w="46" h="4" extrusionOk="0">
                  <a:moveTo>
                    <a:pt x="46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457" name="Google Shape;8457;p105"/>
            <p:cNvSpPr/>
            <p:nvPr/>
          </p:nvSpPr>
          <p:spPr>
            <a:xfrm>
              <a:off x="2201117" y="1588909"/>
              <a:ext cx="530" cy="68"/>
            </a:xfrm>
            <a:custGeom>
              <a:avLst/>
              <a:gdLst/>
              <a:ahLst/>
              <a:cxnLst/>
              <a:rect l="l" t="t" r="r" b="b"/>
              <a:pathLst>
                <a:path w="39" h="5" extrusionOk="0">
                  <a:moveTo>
                    <a:pt x="39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458" name="Google Shape;8458;p105"/>
            <p:cNvSpPr/>
            <p:nvPr/>
          </p:nvSpPr>
          <p:spPr>
            <a:xfrm>
              <a:off x="2199868" y="1588814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459" name="Google Shape;8459;p105"/>
            <p:cNvSpPr/>
            <p:nvPr/>
          </p:nvSpPr>
          <p:spPr>
            <a:xfrm>
              <a:off x="2200493" y="1588868"/>
              <a:ext cx="489" cy="54"/>
            </a:xfrm>
            <a:custGeom>
              <a:avLst/>
              <a:gdLst/>
              <a:ahLst/>
              <a:cxnLst/>
              <a:rect l="l" t="t" r="r" b="b"/>
              <a:pathLst>
                <a:path w="36" h="4" extrusionOk="0">
                  <a:moveTo>
                    <a:pt x="36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460" name="Google Shape;8460;p105"/>
            <p:cNvSpPr/>
            <p:nvPr/>
          </p:nvSpPr>
          <p:spPr>
            <a:xfrm>
              <a:off x="2213799" y="158915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461" name="Google Shape;8461;p105"/>
            <p:cNvSpPr/>
            <p:nvPr/>
          </p:nvSpPr>
          <p:spPr>
            <a:xfrm>
              <a:off x="2328882" y="1660259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462" name="Google Shape;8462;p105"/>
            <p:cNvSpPr/>
            <p:nvPr/>
          </p:nvSpPr>
          <p:spPr>
            <a:xfrm>
              <a:off x="2335860" y="1655032"/>
              <a:ext cx="1534" cy="204"/>
            </a:xfrm>
            <a:custGeom>
              <a:avLst/>
              <a:gdLst/>
              <a:ahLst/>
              <a:cxnLst/>
              <a:rect l="l" t="t" r="r" b="b"/>
              <a:pathLst>
                <a:path w="113" h="15" extrusionOk="0">
                  <a:moveTo>
                    <a:pt x="113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463" name="Google Shape;8463;p105"/>
            <p:cNvSpPr/>
            <p:nvPr/>
          </p:nvSpPr>
          <p:spPr>
            <a:xfrm>
              <a:off x="2341468" y="1648039"/>
              <a:ext cx="964" cy="1344"/>
            </a:xfrm>
            <a:custGeom>
              <a:avLst/>
              <a:gdLst/>
              <a:ahLst/>
              <a:cxnLst/>
              <a:rect l="l" t="t" r="r" b="b"/>
              <a:pathLst>
                <a:path w="71" h="99" extrusionOk="0">
                  <a:moveTo>
                    <a:pt x="1" y="1"/>
                  </a:moveTo>
                  <a:cubicBezTo>
                    <a:pt x="29" y="29"/>
                    <a:pt x="54" y="64"/>
                    <a:pt x="71" y="99"/>
                  </a:cubicBezTo>
                  <a:cubicBezTo>
                    <a:pt x="54" y="64"/>
                    <a:pt x="29" y="2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464" name="Google Shape;8464;p105"/>
            <p:cNvSpPr/>
            <p:nvPr/>
          </p:nvSpPr>
          <p:spPr>
            <a:xfrm>
              <a:off x="2309574" y="1627510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0"/>
                  </a:moveTo>
                  <a:cubicBezTo>
                    <a:pt x="1" y="11"/>
                    <a:pt x="1" y="21"/>
                    <a:pt x="1" y="32"/>
                  </a:cubicBez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465" name="Google Shape;8465;p105"/>
            <p:cNvSpPr/>
            <p:nvPr/>
          </p:nvSpPr>
          <p:spPr>
            <a:xfrm>
              <a:off x="2281483" y="1611298"/>
              <a:ext cx="1303" cy="475"/>
            </a:xfrm>
            <a:custGeom>
              <a:avLst/>
              <a:gdLst/>
              <a:ahLst/>
              <a:cxnLst/>
              <a:rect l="l" t="t" r="r" b="b"/>
              <a:pathLst>
                <a:path w="96" h="35" extrusionOk="0">
                  <a:moveTo>
                    <a:pt x="1" y="1"/>
                  </a:moveTo>
                  <a:cubicBezTo>
                    <a:pt x="12" y="16"/>
                    <a:pt x="23" y="24"/>
                    <a:pt x="43" y="28"/>
                  </a:cubicBezTo>
                  <a:lnTo>
                    <a:pt x="43" y="28"/>
                  </a:lnTo>
                  <a:cubicBezTo>
                    <a:pt x="31" y="24"/>
                    <a:pt x="19" y="17"/>
                    <a:pt x="8" y="8"/>
                  </a:cubicBezTo>
                  <a:lnTo>
                    <a:pt x="1" y="1"/>
                  </a:lnTo>
                  <a:close/>
                  <a:moveTo>
                    <a:pt x="43" y="28"/>
                  </a:moveTo>
                  <a:cubicBezTo>
                    <a:pt x="54" y="32"/>
                    <a:pt x="65" y="34"/>
                    <a:pt x="76" y="34"/>
                  </a:cubicBezTo>
                  <a:cubicBezTo>
                    <a:pt x="82" y="34"/>
                    <a:pt x="89" y="34"/>
                    <a:pt x="95" y="32"/>
                  </a:cubicBezTo>
                  <a:cubicBezTo>
                    <a:pt x="73" y="32"/>
                    <a:pt x="56" y="31"/>
                    <a:pt x="43" y="28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466" name="Google Shape;8466;p105"/>
            <p:cNvSpPr/>
            <p:nvPr/>
          </p:nvSpPr>
          <p:spPr>
            <a:xfrm>
              <a:off x="2284714" y="1609778"/>
              <a:ext cx="1833" cy="1113"/>
            </a:xfrm>
            <a:custGeom>
              <a:avLst/>
              <a:gdLst/>
              <a:ahLst/>
              <a:cxnLst/>
              <a:rect l="l" t="t" r="r" b="b"/>
              <a:pathLst>
                <a:path w="135" h="82" extrusionOk="0">
                  <a:moveTo>
                    <a:pt x="134" y="1"/>
                  </a:moveTo>
                  <a:cubicBezTo>
                    <a:pt x="113" y="4"/>
                    <a:pt x="96" y="11"/>
                    <a:pt x="82" y="22"/>
                  </a:cubicBezTo>
                  <a:cubicBezTo>
                    <a:pt x="54" y="39"/>
                    <a:pt x="25" y="57"/>
                    <a:pt x="1" y="81"/>
                  </a:cubicBezTo>
                  <a:cubicBezTo>
                    <a:pt x="25" y="57"/>
                    <a:pt x="54" y="39"/>
                    <a:pt x="82" y="22"/>
                  </a:cubicBezTo>
                  <a:cubicBezTo>
                    <a:pt x="96" y="11"/>
                    <a:pt x="113" y="4"/>
                    <a:pt x="134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467" name="Google Shape;8467;p105"/>
            <p:cNvSpPr/>
            <p:nvPr/>
          </p:nvSpPr>
          <p:spPr>
            <a:xfrm>
              <a:off x="2314625" y="1629832"/>
              <a:ext cx="1860" cy="1018"/>
            </a:xfrm>
            <a:custGeom>
              <a:avLst/>
              <a:gdLst/>
              <a:ahLst/>
              <a:cxnLst/>
              <a:rect l="l" t="t" r="r" b="b"/>
              <a:pathLst>
                <a:path w="137" h="75" extrusionOk="0">
                  <a:moveTo>
                    <a:pt x="137" y="74"/>
                  </a:moveTo>
                  <a:cubicBezTo>
                    <a:pt x="112" y="71"/>
                    <a:pt x="88" y="64"/>
                    <a:pt x="67" y="50"/>
                  </a:cubicBezTo>
                  <a:cubicBezTo>
                    <a:pt x="46" y="36"/>
                    <a:pt x="25" y="18"/>
                    <a:pt x="0" y="1"/>
                  </a:cubicBezTo>
                  <a:cubicBezTo>
                    <a:pt x="25" y="18"/>
                    <a:pt x="46" y="36"/>
                    <a:pt x="67" y="50"/>
                  </a:cubicBezTo>
                  <a:cubicBezTo>
                    <a:pt x="88" y="64"/>
                    <a:pt x="112" y="71"/>
                    <a:pt x="137" y="74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468" name="Google Shape;8468;p105"/>
            <p:cNvSpPr/>
            <p:nvPr/>
          </p:nvSpPr>
          <p:spPr>
            <a:xfrm>
              <a:off x="2299079" y="1615860"/>
              <a:ext cx="339" cy="1494"/>
            </a:xfrm>
            <a:custGeom>
              <a:avLst/>
              <a:gdLst/>
              <a:ahLst/>
              <a:cxnLst/>
              <a:rect l="l" t="t" r="r" b="b"/>
              <a:pathLst>
                <a:path w="25" h="110" extrusionOk="0">
                  <a:moveTo>
                    <a:pt x="25" y="1"/>
                  </a:moveTo>
                  <a:cubicBezTo>
                    <a:pt x="25" y="39"/>
                    <a:pt x="14" y="78"/>
                    <a:pt x="0" y="109"/>
                  </a:cubicBezTo>
                  <a:cubicBezTo>
                    <a:pt x="14" y="78"/>
                    <a:pt x="25" y="39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469" name="Google Shape;8469;p105"/>
            <p:cNvSpPr/>
            <p:nvPr/>
          </p:nvSpPr>
          <p:spPr>
            <a:xfrm>
              <a:off x="2291136" y="1609398"/>
              <a:ext cx="2824" cy="339"/>
            </a:xfrm>
            <a:custGeom>
              <a:avLst/>
              <a:gdLst/>
              <a:ahLst/>
              <a:cxnLst/>
              <a:rect l="l" t="t" r="r" b="b"/>
              <a:pathLst>
                <a:path w="208" h="25" extrusionOk="0">
                  <a:moveTo>
                    <a:pt x="1" y="25"/>
                  </a:moveTo>
                  <a:cubicBezTo>
                    <a:pt x="67" y="8"/>
                    <a:pt x="137" y="1"/>
                    <a:pt x="207" y="1"/>
                  </a:cubicBezTo>
                  <a:cubicBezTo>
                    <a:pt x="137" y="1"/>
                    <a:pt x="67" y="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470" name="Google Shape;8470;p105"/>
            <p:cNvSpPr/>
            <p:nvPr/>
          </p:nvSpPr>
          <p:spPr>
            <a:xfrm>
              <a:off x="2341862" y="1642581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471" name="Google Shape;8471;p105"/>
            <p:cNvSpPr/>
            <p:nvPr/>
          </p:nvSpPr>
          <p:spPr>
            <a:xfrm>
              <a:off x="2337476" y="16552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472" name="Google Shape;8472;p105"/>
            <p:cNvSpPr/>
            <p:nvPr/>
          </p:nvSpPr>
          <p:spPr>
            <a:xfrm>
              <a:off x="2328692" y="1659023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473" name="Google Shape;8473;p105"/>
            <p:cNvSpPr/>
            <p:nvPr/>
          </p:nvSpPr>
          <p:spPr>
            <a:xfrm>
              <a:off x="2328787" y="165959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474" name="Google Shape;8474;p105"/>
            <p:cNvSpPr/>
            <p:nvPr/>
          </p:nvSpPr>
          <p:spPr>
            <a:xfrm>
              <a:off x="2328692" y="1658779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cubicBezTo>
                    <a:pt x="0" y="8"/>
                    <a:pt x="0" y="4"/>
                    <a:pt x="0" y="1"/>
                  </a:cubicBezTo>
                  <a:cubicBezTo>
                    <a:pt x="0" y="4"/>
                    <a:pt x="0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475" name="Google Shape;8475;p105"/>
            <p:cNvSpPr/>
            <p:nvPr/>
          </p:nvSpPr>
          <p:spPr>
            <a:xfrm>
              <a:off x="2328827" y="1659919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476" name="Google Shape;8476;p105"/>
            <p:cNvSpPr/>
            <p:nvPr/>
          </p:nvSpPr>
          <p:spPr>
            <a:xfrm>
              <a:off x="2328732" y="1659254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cubicBezTo>
                    <a:pt x="1" y="8"/>
                    <a:pt x="1" y="11"/>
                    <a:pt x="1" y="18"/>
                  </a:cubicBezTo>
                  <a:cubicBezTo>
                    <a:pt x="1" y="11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477" name="Google Shape;8477;p105"/>
            <p:cNvSpPr/>
            <p:nvPr/>
          </p:nvSpPr>
          <p:spPr>
            <a:xfrm>
              <a:off x="2341957" y="1637680"/>
              <a:ext cx="1914" cy="3489"/>
            </a:xfrm>
            <a:custGeom>
              <a:avLst/>
              <a:gdLst/>
              <a:ahLst/>
              <a:cxnLst/>
              <a:rect l="l" t="t" r="r" b="b"/>
              <a:pathLst>
                <a:path w="141" h="257" extrusionOk="0">
                  <a:moveTo>
                    <a:pt x="137" y="151"/>
                  </a:moveTo>
                  <a:cubicBezTo>
                    <a:pt x="140" y="186"/>
                    <a:pt x="130" y="225"/>
                    <a:pt x="109" y="256"/>
                  </a:cubicBezTo>
                  <a:cubicBezTo>
                    <a:pt x="130" y="225"/>
                    <a:pt x="140" y="186"/>
                    <a:pt x="137" y="151"/>
                  </a:cubicBezTo>
                  <a:cubicBezTo>
                    <a:pt x="126" y="71"/>
                    <a:pt x="70" y="32"/>
                    <a:pt x="0" y="1"/>
                  </a:cubicBezTo>
                  <a:cubicBezTo>
                    <a:pt x="70" y="32"/>
                    <a:pt x="126" y="71"/>
                    <a:pt x="137" y="15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478" name="Google Shape;8478;p105"/>
            <p:cNvSpPr/>
            <p:nvPr/>
          </p:nvSpPr>
          <p:spPr>
            <a:xfrm>
              <a:off x="2282908" y="1603600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32" y="0"/>
                  </a:moveTo>
                  <a:cubicBezTo>
                    <a:pt x="22" y="0"/>
                    <a:pt x="8" y="0"/>
                    <a:pt x="1" y="0"/>
                  </a:cubicBezTo>
                  <a:cubicBezTo>
                    <a:pt x="8" y="0"/>
                    <a:pt x="22" y="0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479" name="Google Shape;8479;p105"/>
            <p:cNvSpPr/>
            <p:nvPr/>
          </p:nvSpPr>
          <p:spPr>
            <a:xfrm>
              <a:off x="2279161" y="160236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cubicBezTo>
                    <a:pt x="4" y="0"/>
                    <a:pt x="7" y="0"/>
                    <a:pt x="7" y="0"/>
                  </a:cubicBezTo>
                  <a:cubicBezTo>
                    <a:pt x="7" y="0"/>
                    <a:pt x="4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480" name="Google Shape;8480;p105"/>
            <p:cNvSpPr/>
            <p:nvPr/>
          </p:nvSpPr>
          <p:spPr>
            <a:xfrm>
              <a:off x="2283438" y="15943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481" name="Google Shape;8481;p105"/>
            <p:cNvSpPr/>
            <p:nvPr/>
          </p:nvSpPr>
          <p:spPr>
            <a:xfrm>
              <a:off x="2280342" y="1602690"/>
              <a:ext cx="2580" cy="869"/>
            </a:xfrm>
            <a:custGeom>
              <a:avLst/>
              <a:gdLst/>
              <a:ahLst/>
              <a:cxnLst/>
              <a:rect l="l" t="t" r="r" b="b"/>
              <a:pathLst>
                <a:path w="190" h="64" extrusionOk="0">
                  <a:moveTo>
                    <a:pt x="1" y="1"/>
                  </a:moveTo>
                  <a:lnTo>
                    <a:pt x="32" y="15"/>
                  </a:lnTo>
                  <a:cubicBezTo>
                    <a:pt x="81" y="39"/>
                    <a:pt x="134" y="57"/>
                    <a:pt x="190" y="64"/>
                  </a:cubicBezTo>
                  <a:cubicBezTo>
                    <a:pt x="134" y="57"/>
                    <a:pt x="81" y="39"/>
                    <a:pt x="32" y="15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482" name="Google Shape;8482;p105"/>
            <p:cNvSpPr/>
            <p:nvPr/>
          </p:nvSpPr>
          <p:spPr>
            <a:xfrm>
              <a:off x="2280532" y="1608488"/>
              <a:ext cx="964" cy="2824"/>
            </a:xfrm>
            <a:custGeom>
              <a:avLst/>
              <a:gdLst/>
              <a:ahLst/>
              <a:cxnLst/>
              <a:rect l="l" t="t" r="r" b="b"/>
              <a:pathLst>
                <a:path w="71" h="208" extrusionOk="0">
                  <a:moveTo>
                    <a:pt x="1" y="1"/>
                  </a:moveTo>
                  <a:cubicBezTo>
                    <a:pt x="7" y="40"/>
                    <a:pt x="17" y="79"/>
                    <a:pt x="31" y="118"/>
                  </a:cubicBezTo>
                  <a:lnTo>
                    <a:pt x="31" y="118"/>
                  </a:lnTo>
                  <a:cubicBezTo>
                    <a:pt x="18" y="79"/>
                    <a:pt x="7" y="40"/>
                    <a:pt x="1" y="1"/>
                  </a:cubicBezTo>
                  <a:close/>
                  <a:moveTo>
                    <a:pt x="31" y="118"/>
                  </a:moveTo>
                  <a:cubicBezTo>
                    <a:pt x="39" y="141"/>
                    <a:pt x="48" y="164"/>
                    <a:pt x="57" y="187"/>
                  </a:cubicBezTo>
                  <a:lnTo>
                    <a:pt x="71" y="208"/>
                  </a:lnTo>
                  <a:cubicBezTo>
                    <a:pt x="55" y="178"/>
                    <a:pt x="42" y="148"/>
                    <a:pt x="31" y="118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483" name="Google Shape;8483;p105"/>
            <p:cNvSpPr/>
            <p:nvPr/>
          </p:nvSpPr>
          <p:spPr>
            <a:xfrm>
              <a:off x="2278631" y="1589724"/>
              <a:ext cx="869" cy="679"/>
            </a:xfrm>
            <a:custGeom>
              <a:avLst/>
              <a:gdLst/>
              <a:ahLst/>
              <a:cxnLst/>
              <a:rect l="l" t="t" r="r" b="b"/>
              <a:pathLst>
                <a:path w="64" h="50" extrusionOk="0">
                  <a:moveTo>
                    <a:pt x="1" y="0"/>
                  </a:moveTo>
                  <a:lnTo>
                    <a:pt x="1" y="0"/>
                  </a:lnTo>
                  <a:cubicBezTo>
                    <a:pt x="15" y="25"/>
                    <a:pt x="39" y="42"/>
                    <a:pt x="64" y="49"/>
                  </a:cubicBezTo>
                  <a:cubicBezTo>
                    <a:pt x="39" y="42"/>
                    <a:pt x="18" y="2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484" name="Google Shape;8484;p105"/>
            <p:cNvSpPr/>
            <p:nvPr/>
          </p:nvSpPr>
          <p:spPr>
            <a:xfrm>
              <a:off x="2256066" y="1570376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0"/>
                  </a:moveTo>
                  <a:lnTo>
                    <a:pt x="7" y="14"/>
                  </a:lnTo>
                  <a:cubicBezTo>
                    <a:pt x="7" y="14"/>
                    <a:pt x="7" y="18"/>
                    <a:pt x="10" y="18"/>
                  </a:cubicBezTo>
                  <a:cubicBezTo>
                    <a:pt x="7" y="11"/>
                    <a:pt x="3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485" name="Google Shape;8485;p105"/>
            <p:cNvSpPr/>
            <p:nvPr/>
          </p:nvSpPr>
          <p:spPr>
            <a:xfrm>
              <a:off x="2276215" y="1585868"/>
              <a:ext cx="1724" cy="2349"/>
            </a:xfrm>
            <a:custGeom>
              <a:avLst/>
              <a:gdLst/>
              <a:ahLst/>
              <a:cxnLst/>
              <a:rect l="l" t="t" r="r" b="b"/>
              <a:pathLst>
                <a:path w="127" h="173" extrusionOk="0">
                  <a:moveTo>
                    <a:pt x="126" y="172"/>
                  </a:moveTo>
                  <a:cubicBezTo>
                    <a:pt x="105" y="102"/>
                    <a:pt x="60" y="43"/>
                    <a:pt x="0" y="1"/>
                  </a:cubicBezTo>
                  <a:cubicBezTo>
                    <a:pt x="60" y="43"/>
                    <a:pt x="105" y="102"/>
                    <a:pt x="126" y="172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486" name="Google Shape;8486;p105"/>
            <p:cNvSpPr/>
            <p:nvPr/>
          </p:nvSpPr>
          <p:spPr>
            <a:xfrm>
              <a:off x="2281293" y="1611013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1"/>
                  </a:moveTo>
                  <a:lnTo>
                    <a:pt x="1" y="1"/>
                  </a:lnTo>
                  <a:cubicBezTo>
                    <a:pt x="8" y="11"/>
                    <a:pt x="15" y="22"/>
                    <a:pt x="22" y="29"/>
                  </a:cubicBezTo>
                  <a:lnTo>
                    <a:pt x="15" y="1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487" name="Google Shape;8487;p105"/>
            <p:cNvSpPr/>
            <p:nvPr/>
          </p:nvSpPr>
          <p:spPr>
            <a:xfrm>
              <a:off x="2250879" y="1556826"/>
              <a:ext cx="299" cy="353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0" y="1"/>
                  </a:moveTo>
                  <a:cubicBezTo>
                    <a:pt x="4" y="11"/>
                    <a:pt x="14" y="18"/>
                    <a:pt x="21" y="25"/>
                  </a:cubicBezTo>
                  <a:cubicBezTo>
                    <a:pt x="14" y="18"/>
                    <a:pt x="7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488" name="Google Shape;8488;p105"/>
            <p:cNvSpPr/>
            <p:nvPr/>
          </p:nvSpPr>
          <p:spPr>
            <a:xfrm>
              <a:off x="2250539" y="1556445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" y="1"/>
                  </a:moveTo>
                  <a:cubicBezTo>
                    <a:pt x="4" y="8"/>
                    <a:pt x="11" y="15"/>
                    <a:pt x="18" y="22"/>
                  </a:cubicBezTo>
                  <a:cubicBezTo>
                    <a:pt x="11" y="15"/>
                    <a:pt x="4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489" name="Google Shape;8489;p105"/>
            <p:cNvSpPr/>
            <p:nvPr/>
          </p:nvSpPr>
          <p:spPr>
            <a:xfrm>
              <a:off x="2255577" y="1568760"/>
              <a:ext cx="489" cy="1629"/>
            </a:xfrm>
            <a:custGeom>
              <a:avLst/>
              <a:gdLst/>
              <a:ahLst/>
              <a:cxnLst/>
              <a:rect l="l" t="t" r="r" b="b"/>
              <a:pathLst>
                <a:path w="36" h="120" extrusionOk="0">
                  <a:moveTo>
                    <a:pt x="1" y="0"/>
                  </a:moveTo>
                  <a:cubicBezTo>
                    <a:pt x="8" y="42"/>
                    <a:pt x="18" y="81"/>
                    <a:pt x="36" y="119"/>
                  </a:cubicBezTo>
                  <a:lnTo>
                    <a:pt x="29" y="102"/>
                  </a:lnTo>
                  <a:cubicBezTo>
                    <a:pt x="18" y="70"/>
                    <a:pt x="8" y="3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490" name="Google Shape;8490;p105"/>
            <p:cNvSpPr/>
            <p:nvPr/>
          </p:nvSpPr>
          <p:spPr>
            <a:xfrm>
              <a:off x="2250119" y="1555590"/>
              <a:ext cx="394" cy="828"/>
            </a:xfrm>
            <a:custGeom>
              <a:avLst/>
              <a:gdLst/>
              <a:ahLst/>
              <a:cxnLst/>
              <a:rect l="l" t="t" r="r" b="b"/>
              <a:pathLst>
                <a:path w="29" h="61" extrusionOk="0">
                  <a:moveTo>
                    <a:pt x="0" y="1"/>
                  </a:moveTo>
                  <a:lnTo>
                    <a:pt x="4" y="15"/>
                  </a:lnTo>
                  <a:cubicBezTo>
                    <a:pt x="11" y="32"/>
                    <a:pt x="21" y="46"/>
                    <a:pt x="28" y="60"/>
                  </a:cubicBezTo>
                  <a:cubicBezTo>
                    <a:pt x="18" y="39"/>
                    <a:pt x="7" y="22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491" name="Google Shape;8491;p105"/>
            <p:cNvSpPr/>
            <p:nvPr/>
          </p:nvSpPr>
          <p:spPr>
            <a:xfrm>
              <a:off x="2255957" y="1570131"/>
              <a:ext cx="204" cy="448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" y="1"/>
                  </a:moveTo>
                  <a:lnTo>
                    <a:pt x="1" y="1"/>
                  </a:lnTo>
                  <a:cubicBezTo>
                    <a:pt x="4" y="11"/>
                    <a:pt x="8" y="22"/>
                    <a:pt x="15" y="32"/>
                  </a:cubicBezTo>
                  <a:lnTo>
                    <a:pt x="8" y="1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492" name="Google Shape;8492;p105"/>
            <p:cNvSpPr/>
            <p:nvPr/>
          </p:nvSpPr>
          <p:spPr>
            <a:xfrm>
              <a:off x="2211667" y="158330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493" name="Google Shape;8493;p105"/>
            <p:cNvSpPr/>
            <p:nvPr/>
          </p:nvSpPr>
          <p:spPr>
            <a:xfrm>
              <a:off x="2211898" y="158335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494" name="Google Shape;8494;p105"/>
            <p:cNvSpPr/>
            <p:nvPr/>
          </p:nvSpPr>
          <p:spPr>
            <a:xfrm>
              <a:off x="2211382" y="15833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495" name="Google Shape;8495;p105"/>
            <p:cNvSpPr/>
            <p:nvPr/>
          </p:nvSpPr>
          <p:spPr>
            <a:xfrm>
              <a:off x="2211477" y="158330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496" name="Google Shape;8496;p105"/>
            <p:cNvSpPr/>
            <p:nvPr/>
          </p:nvSpPr>
          <p:spPr>
            <a:xfrm>
              <a:off x="2212753" y="158373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497" name="Google Shape;8497;p105"/>
            <p:cNvSpPr/>
            <p:nvPr/>
          </p:nvSpPr>
          <p:spPr>
            <a:xfrm>
              <a:off x="2212427" y="158354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498" name="Google Shape;8498;p105"/>
            <p:cNvSpPr/>
            <p:nvPr/>
          </p:nvSpPr>
          <p:spPr>
            <a:xfrm>
              <a:off x="2212142" y="158345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499" name="Google Shape;8499;p105"/>
            <p:cNvSpPr/>
            <p:nvPr/>
          </p:nvSpPr>
          <p:spPr>
            <a:xfrm>
              <a:off x="2213093" y="1583872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8"/>
                    <a:pt x="14" y="11"/>
                    <a:pt x="25" y="18"/>
                  </a:cubicBezTo>
                  <a:cubicBezTo>
                    <a:pt x="14" y="11"/>
                    <a:pt x="7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500" name="Google Shape;8500;p105"/>
            <p:cNvSpPr/>
            <p:nvPr/>
          </p:nvSpPr>
          <p:spPr>
            <a:xfrm>
              <a:off x="2213853" y="1584972"/>
              <a:ext cx="394" cy="4195"/>
            </a:xfrm>
            <a:custGeom>
              <a:avLst/>
              <a:gdLst/>
              <a:ahLst/>
              <a:cxnLst/>
              <a:rect l="l" t="t" r="r" b="b"/>
              <a:pathLst>
                <a:path w="29" h="309" extrusionOk="0">
                  <a:moveTo>
                    <a:pt x="0" y="308"/>
                  </a:moveTo>
                  <a:lnTo>
                    <a:pt x="0" y="308"/>
                  </a:lnTo>
                  <a:cubicBezTo>
                    <a:pt x="4" y="245"/>
                    <a:pt x="7" y="182"/>
                    <a:pt x="18" y="119"/>
                  </a:cubicBezTo>
                  <a:cubicBezTo>
                    <a:pt x="21" y="70"/>
                    <a:pt x="28" y="25"/>
                    <a:pt x="28" y="0"/>
                  </a:cubicBezTo>
                  <a:cubicBezTo>
                    <a:pt x="28" y="25"/>
                    <a:pt x="21" y="70"/>
                    <a:pt x="18" y="119"/>
                  </a:cubicBezTo>
                  <a:cubicBezTo>
                    <a:pt x="7" y="182"/>
                    <a:pt x="4" y="245"/>
                    <a:pt x="0" y="308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501" name="Google Shape;8501;p105"/>
            <p:cNvSpPr/>
            <p:nvPr/>
          </p:nvSpPr>
          <p:spPr>
            <a:xfrm>
              <a:off x="2204009" y="1581143"/>
              <a:ext cx="774" cy="27"/>
            </a:xfrm>
            <a:custGeom>
              <a:avLst/>
              <a:gdLst/>
              <a:ahLst/>
              <a:cxnLst/>
              <a:rect l="l" t="t" r="r" b="b"/>
              <a:pathLst>
                <a:path w="57" h="2" extrusionOk="0">
                  <a:moveTo>
                    <a:pt x="38" y="0"/>
                  </a:moveTo>
                  <a:cubicBezTo>
                    <a:pt x="25" y="0"/>
                    <a:pt x="12" y="2"/>
                    <a:pt x="1" y="2"/>
                  </a:cubicBezTo>
                  <a:lnTo>
                    <a:pt x="57" y="2"/>
                  </a:lnTo>
                  <a:cubicBezTo>
                    <a:pt x="51" y="1"/>
                    <a:pt x="45" y="0"/>
                    <a:pt x="38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502" name="Google Shape;8502;p105"/>
            <p:cNvSpPr/>
            <p:nvPr/>
          </p:nvSpPr>
          <p:spPr>
            <a:xfrm>
              <a:off x="2205815" y="1581360"/>
              <a:ext cx="5485" cy="2172"/>
            </a:xfrm>
            <a:custGeom>
              <a:avLst/>
              <a:gdLst/>
              <a:ahLst/>
              <a:cxnLst/>
              <a:rect l="l" t="t" r="r" b="b"/>
              <a:pathLst>
                <a:path w="404" h="160" extrusionOk="0">
                  <a:moveTo>
                    <a:pt x="1" y="0"/>
                  </a:moveTo>
                  <a:cubicBezTo>
                    <a:pt x="61" y="83"/>
                    <a:pt x="217" y="159"/>
                    <a:pt x="333" y="159"/>
                  </a:cubicBezTo>
                  <a:cubicBezTo>
                    <a:pt x="333" y="159"/>
                    <a:pt x="334" y="159"/>
                    <a:pt x="334" y="159"/>
                  </a:cubicBezTo>
                  <a:lnTo>
                    <a:pt x="334" y="159"/>
                  </a:lnTo>
                  <a:cubicBezTo>
                    <a:pt x="334" y="159"/>
                    <a:pt x="334" y="159"/>
                    <a:pt x="334" y="159"/>
                  </a:cubicBezTo>
                  <a:cubicBezTo>
                    <a:pt x="360" y="159"/>
                    <a:pt x="383" y="155"/>
                    <a:pt x="403" y="147"/>
                  </a:cubicBezTo>
                  <a:lnTo>
                    <a:pt x="403" y="147"/>
                  </a:lnTo>
                  <a:cubicBezTo>
                    <a:pt x="383" y="155"/>
                    <a:pt x="359" y="159"/>
                    <a:pt x="334" y="159"/>
                  </a:cubicBezTo>
                  <a:lnTo>
                    <a:pt x="334" y="159"/>
                  </a:lnTo>
                  <a:cubicBezTo>
                    <a:pt x="219" y="159"/>
                    <a:pt x="61" y="83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503" name="Google Shape;8503;p105"/>
            <p:cNvSpPr/>
            <p:nvPr/>
          </p:nvSpPr>
          <p:spPr>
            <a:xfrm>
              <a:off x="2204824" y="158111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504" name="Google Shape;8504;p105"/>
            <p:cNvSpPr/>
            <p:nvPr/>
          </p:nvSpPr>
          <p:spPr>
            <a:xfrm>
              <a:off x="2205720" y="1581265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505" name="Google Shape;8505;p105"/>
            <p:cNvSpPr/>
            <p:nvPr/>
          </p:nvSpPr>
          <p:spPr>
            <a:xfrm>
              <a:off x="2205530" y="158121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506" name="Google Shape;8506;p105"/>
            <p:cNvSpPr/>
            <p:nvPr/>
          </p:nvSpPr>
          <p:spPr>
            <a:xfrm>
              <a:off x="2205055" y="1581156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507" name="Google Shape;8507;p105"/>
            <p:cNvSpPr/>
            <p:nvPr/>
          </p:nvSpPr>
          <p:spPr>
            <a:xfrm>
              <a:off x="2205299" y="1581156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508" name="Google Shape;8508;p105"/>
            <p:cNvSpPr/>
            <p:nvPr/>
          </p:nvSpPr>
          <p:spPr>
            <a:xfrm>
              <a:off x="2213894" y="1589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509" name="Google Shape;8509;p105"/>
            <p:cNvSpPr/>
            <p:nvPr/>
          </p:nvSpPr>
          <p:spPr>
            <a:xfrm>
              <a:off x="2269276" y="1477017"/>
              <a:ext cx="1629" cy="1303"/>
            </a:xfrm>
            <a:custGeom>
              <a:avLst/>
              <a:gdLst/>
              <a:ahLst/>
              <a:cxnLst/>
              <a:rect l="l" t="t" r="r" b="b"/>
              <a:pathLst>
                <a:path w="120" h="96" extrusionOk="0">
                  <a:moveTo>
                    <a:pt x="0" y="1"/>
                  </a:moveTo>
                  <a:cubicBezTo>
                    <a:pt x="32" y="43"/>
                    <a:pt x="74" y="74"/>
                    <a:pt x="119" y="95"/>
                  </a:cubicBezTo>
                  <a:cubicBezTo>
                    <a:pt x="74" y="74"/>
                    <a:pt x="32" y="43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510" name="Google Shape;8510;p105"/>
            <p:cNvSpPr/>
            <p:nvPr/>
          </p:nvSpPr>
          <p:spPr>
            <a:xfrm>
              <a:off x="2260193" y="1430147"/>
              <a:ext cx="3394" cy="1398"/>
            </a:xfrm>
            <a:custGeom>
              <a:avLst/>
              <a:gdLst/>
              <a:ahLst/>
              <a:cxnLst/>
              <a:rect l="l" t="t" r="r" b="b"/>
              <a:pathLst>
                <a:path w="250" h="103" extrusionOk="0">
                  <a:moveTo>
                    <a:pt x="1" y="1"/>
                  </a:moveTo>
                  <a:cubicBezTo>
                    <a:pt x="46" y="39"/>
                    <a:pt x="102" y="67"/>
                    <a:pt x="162" y="74"/>
                  </a:cubicBezTo>
                  <a:cubicBezTo>
                    <a:pt x="193" y="81"/>
                    <a:pt x="221" y="92"/>
                    <a:pt x="249" y="102"/>
                  </a:cubicBezTo>
                  <a:cubicBezTo>
                    <a:pt x="221" y="92"/>
                    <a:pt x="193" y="81"/>
                    <a:pt x="162" y="74"/>
                  </a:cubicBezTo>
                  <a:cubicBezTo>
                    <a:pt x="102" y="67"/>
                    <a:pt x="46" y="3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511" name="Google Shape;8511;p105"/>
            <p:cNvSpPr/>
            <p:nvPr/>
          </p:nvSpPr>
          <p:spPr>
            <a:xfrm>
              <a:off x="2262664" y="1417466"/>
              <a:ext cx="1344" cy="2009"/>
            </a:xfrm>
            <a:custGeom>
              <a:avLst/>
              <a:gdLst/>
              <a:ahLst/>
              <a:cxnLst/>
              <a:rect l="l" t="t" r="r" b="b"/>
              <a:pathLst>
                <a:path w="99" h="148" extrusionOk="0">
                  <a:moveTo>
                    <a:pt x="99" y="0"/>
                  </a:moveTo>
                  <a:lnTo>
                    <a:pt x="81" y="18"/>
                  </a:lnTo>
                  <a:cubicBezTo>
                    <a:pt x="46" y="53"/>
                    <a:pt x="18" y="98"/>
                    <a:pt x="1" y="147"/>
                  </a:cubicBezTo>
                  <a:cubicBezTo>
                    <a:pt x="22" y="91"/>
                    <a:pt x="57" y="42"/>
                    <a:pt x="99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512" name="Google Shape;8512;p105"/>
            <p:cNvSpPr/>
            <p:nvPr/>
          </p:nvSpPr>
          <p:spPr>
            <a:xfrm>
              <a:off x="2263520" y="1448640"/>
              <a:ext cx="6246" cy="10047"/>
            </a:xfrm>
            <a:custGeom>
              <a:avLst/>
              <a:gdLst/>
              <a:ahLst/>
              <a:cxnLst/>
              <a:rect l="l" t="t" r="r" b="b"/>
              <a:pathLst>
                <a:path w="460" h="740" extrusionOk="0">
                  <a:moveTo>
                    <a:pt x="1" y="1"/>
                  </a:moveTo>
                  <a:lnTo>
                    <a:pt x="1" y="1"/>
                  </a:lnTo>
                  <a:cubicBezTo>
                    <a:pt x="113" y="169"/>
                    <a:pt x="316" y="477"/>
                    <a:pt x="459" y="739"/>
                  </a:cubicBezTo>
                  <a:cubicBezTo>
                    <a:pt x="316" y="477"/>
                    <a:pt x="113" y="16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513" name="Google Shape;8513;p105"/>
            <p:cNvSpPr/>
            <p:nvPr/>
          </p:nvSpPr>
          <p:spPr>
            <a:xfrm>
              <a:off x="2269127" y="1476542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cubicBezTo>
                    <a:pt x="1" y="8"/>
                    <a:pt x="1" y="4"/>
                    <a:pt x="1" y="1"/>
                  </a:cubicBezTo>
                  <a:cubicBezTo>
                    <a:pt x="1" y="4"/>
                    <a:pt x="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514" name="Google Shape;8514;p105"/>
            <p:cNvSpPr/>
            <p:nvPr/>
          </p:nvSpPr>
          <p:spPr>
            <a:xfrm>
              <a:off x="2257002" y="1519610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515" name="Google Shape;8515;p105"/>
            <p:cNvSpPr/>
            <p:nvPr/>
          </p:nvSpPr>
          <p:spPr>
            <a:xfrm>
              <a:off x="2271082" y="1504593"/>
              <a:ext cx="3476" cy="2716"/>
            </a:xfrm>
            <a:custGeom>
              <a:avLst/>
              <a:gdLst/>
              <a:ahLst/>
              <a:cxnLst/>
              <a:rect l="l" t="t" r="r" b="b"/>
              <a:pathLst>
                <a:path w="256" h="200" extrusionOk="0">
                  <a:moveTo>
                    <a:pt x="0" y="200"/>
                  </a:moveTo>
                  <a:cubicBezTo>
                    <a:pt x="81" y="130"/>
                    <a:pt x="168" y="63"/>
                    <a:pt x="256" y="0"/>
                  </a:cubicBezTo>
                  <a:cubicBezTo>
                    <a:pt x="168" y="63"/>
                    <a:pt x="81" y="130"/>
                    <a:pt x="0" y="20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516" name="Google Shape;8516;p105"/>
            <p:cNvSpPr/>
            <p:nvPr/>
          </p:nvSpPr>
          <p:spPr>
            <a:xfrm>
              <a:off x="2268801" y="1485625"/>
              <a:ext cx="3286" cy="2295"/>
            </a:xfrm>
            <a:custGeom>
              <a:avLst/>
              <a:gdLst/>
              <a:ahLst/>
              <a:cxnLst/>
              <a:rect l="l" t="t" r="r" b="b"/>
              <a:pathLst>
                <a:path w="242" h="169" extrusionOk="0">
                  <a:moveTo>
                    <a:pt x="0" y="0"/>
                  </a:moveTo>
                  <a:cubicBezTo>
                    <a:pt x="25" y="39"/>
                    <a:pt x="154" y="116"/>
                    <a:pt x="242" y="168"/>
                  </a:cubicBezTo>
                  <a:cubicBezTo>
                    <a:pt x="154" y="116"/>
                    <a:pt x="25" y="39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517" name="Google Shape;8517;p105"/>
            <p:cNvSpPr/>
            <p:nvPr/>
          </p:nvSpPr>
          <p:spPr>
            <a:xfrm>
              <a:off x="2257966" y="1513187"/>
              <a:ext cx="8282" cy="5580"/>
            </a:xfrm>
            <a:custGeom>
              <a:avLst/>
              <a:gdLst/>
              <a:ahLst/>
              <a:cxnLst/>
              <a:rect l="l" t="t" r="r" b="b"/>
              <a:pathLst>
                <a:path w="610" h="411" extrusionOk="0">
                  <a:moveTo>
                    <a:pt x="609" y="1"/>
                  </a:moveTo>
                  <a:cubicBezTo>
                    <a:pt x="511" y="74"/>
                    <a:pt x="410" y="141"/>
                    <a:pt x="305" y="204"/>
                  </a:cubicBezTo>
                  <a:cubicBezTo>
                    <a:pt x="196" y="263"/>
                    <a:pt x="95" y="333"/>
                    <a:pt x="0" y="410"/>
                  </a:cubicBezTo>
                  <a:cubicBezTo>
                    <a:pt x="95" y="333"/>
                    <a:pt x="196" y="263"/>
                    <a:pt x="305" y="204"/>
                  </a:cubicBezTo>
                  <a:cubicBezTo>
                    <a:pt x="410" y="141"/>
                    <a:pt x="511" y="74"/>
                    <a:pt x="609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518" name="Google Shape;8518;p105"/>
            <p:cNvSpPr/>
            <p:nvPr/>
          </p:nvSpPr>
          <p:spPr>
            <a:xfrm>
              <a:off x="2256581" y="1520126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519" name="Google Shape;8519;p105"/>
            <p:cNvSpPr/>
            <p:nvPr/>
          </p:nvSpPr>
          <p:spPr>
            <a:xfrm>
              <a:off x="2274449" y="1489372"/>
              <a:ext cx="6056" cy="6816"/>
            </a:xfrm>
            <a:custGeom>
              <a:avLst/>
              <a:gdLst/>
              <a:ahLst/>
              <a:cxnLst/>
              <a:rect l="l" t="t" r="r" b="b"/>
              <a:pathLst>
                <a:path w="446" h="502" extrusionOk="0">
                  <a:moveTo>
                    <a:pt x="1" y="1"/>
                  </a:moveTo>
                  <a:cubicBezTo>
                    <a:pt x="99" y="60"/>
                    <a:pt x="186" y="130"/>
                    <a:pt x="260" y="214"/>
                  </a:cubicBezTo>
                  <a:cubicBezTo>
                    <a:pt x="372" y="340"/>
                    <a:pt x="424" y="428"/>
                    <a:pt x="445" y="501"/>
                  </a:cubicBezTo>
                  <a:cubicBezTo>
                    <a:pt x="424" y="428"/>
                    <a:pt x="372" y="340"/>
                    <a:pt x="260" y="214"/>
                  </a:cubicBezTo>
                  <a:cubicBezTo>
                    <a:pt x="186" y="130"/>
                    <a:pt x="99" y="60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520" name="Google Shape;8520;p105"/>
            <p:cNvSpPr/>
            <p:nvPr/>
          </p:nvSpPr>
          <p:spPr>
            <a:xfrm>
              <a:off x="2275929" y="1499121"/>
              <a:ext cx="4195" cy="4481"/>
            </a:xfrm>
            <a:custGeom>
              <a:avLst/>
              <a:gdLst/>
              <a:ahLst/>
              <a:cxnLst/>
              <a:rect l="l" t="t" r="r" b="b"/>
              <a:pathLst>
                <a:path w="309" h="330" extrusionOk="0">
                  <a:moveTo>
                    <a:pt x="308" y="1"/>
                  </a:moveTo>
                  <a:lnTo>
                    <a:pt x="308" y="1"/>
                  </a:lnTo>
                  <a:cubicBezTo>
                    <a:pt x="263" y="120"/>
                    <a:pt x="144" y="225"/>
                    <a:pt x="0" y="330"/>
                  </a:cubicBezTo>
                  <a:cubicBezTo>
                    <a:pt x="144" y="225"/>
                    <a:pt x="266" y="120"/>
                    <a:pt x="308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521" name="Google Shape;8521;p105"/>
            <p:cNvSpPr/>
            <p:nvPr/>
          </p:nvSpPr>
          <p:spPr>
            <a:xfrm>
              <a:off x="2249874" y="1554544"/>
              <a:ext cx="258" cy="1059"/>
            </a:xfrm>
            <a:custGeom>
              <a:avLst/>
              <a:gdLst/>
              <a:ahLst/>
              <a:cxnLst/>
              <a:rect l="l" t="t" r="r" b="b"/>
              <a:pathLst>
                <a:path w="19" h="78" extrusionOk="0">
                  <a:moveTo>
                    <a:pt x="18" y="1"/>
                  </a:moveTo>
                  <a:cubicBezTo>
                    <a:pt x="16" y="2"/>
                    <a:pt x="14" y="5"/>
                    <a:pt x="13" y="7"/>
                  </a:cubicBezTo>
                  <a:lnTo>
                    <a:pt x="13" y="7"/>
                  </a:lnTo>
                  <a:cubicBezTo>
                    <a:pt x="14" y="5"/>
                    <a:pt x="16" y="3"/>
                    <a:pt x="18" y="1"/>
                  </a:cubicBezTo>
                  <a:close/>
                  <a:moveTo>
                    <a:pt x="13" y="7"/>
                  </a:moveTo>
                  <a:lnTo>
                    <a:pt x="13" y="7"/>
                  </a:lnTo>
                  <a:cubicBezTo>
                    <a:pt x="8" y="13"/>
                    <a:pt x="4" y="21"/>
                    <a:pt x="4" y="29"/>
                  </a:cubicBezTo>
                  <a:cubicBezTo>
                    <a:pt x="4" y="39"/>
                    <a:pt x="8" y="50"/>
                    <a:pt x="11" y="60"/>
                  </a:cubicBezTo>
                  <a:lnTo>
                    <a:pt x="18" y="78"/>
                  </a:lnTo>
                  <a:cubicBezTo>
                    <a:pt x="12" y="62"/>
                    <a:pt x="0" y="27"/>
                    <a:pt x="13" y="7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522" name="Google Shape;8522;p105"/>
            <p:cNvSpPr/>
            <p:nvPr/>
          </p:nvSpPr>
          <p:spPr>
            <a:xfrm>
              <a:off x="2251965" y="1550498"/>
              <a:ext cx="774" cy="1724"/>
            </a:xfrm>
            <a:custGeom>
              <a:avLst/>
              <a:gdLst/>
              <a:ahLst/>
              <a:cxnLst/>
              <a:rect l="l" t="t" r="r" b="b"/>
              <a:pathLst>
                <a:path w="57" h="127" extrusionOk="0">
                  <a:moveTo>
                    <a:pt x="1" y="1"/>
                  </a:moveTo>
                  <a:lnTo>
                    <a:pt x="22" y="29"/>
                  </a:lnTo>
                  <a:cubicBezTo>
                    <a:pt x="43" y="57"/>
                    <a:pt x="57" y="88"/>
                    <a:pt x="57" y="127"/>
                  </a:cubicBezTo>
                  <a:cubicBezTo>
                    <a:pt x="57" y="88"/>
                    <a:pt x="43" y="57"/>
                    <a:pt x="22" y="29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523" name="Google Shape;8523;p105"/>
            <p:cNvSpPr/>
            <p:nvPr/>
          </p:nvSpPr>
          <p:spPr>
            <a:xfrm>
              <a:off x="2254871" y="15361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524" name="Google Shape;8524;p105"/>
            <p:cNvSpPr/>
            <p:nvPr/>
          </p:nvSpPr>
          <p:spPr>
            <a:xfrm>
              <a:off x="2254681" y="153700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525" name="Google Shape;8525;p105"/>
            <p:cNvSpPr/>
            <p:nvPr/>
          </p:nvSpPr>
          <p:spPr>
            <a:xfrm>
              <a:off x="2253961" y="153804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526" name="Google Shape;8526;p105"/>
            <p:cNvSpPr/>
            <p:nvPr/>
          </p:nvSpPr>
          <p:spPr>
            <a:xfrm>
              <a:off x="2254110" y="153785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527" name="Google Shape;8527;p105"/>
            <p:cNvSpPr/>
            <p:nvPr/>
          </p:nvSpPr>
          <p:spPr>
            <a:xfrm>
              <a:off x="2253825" y="1538238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528" name="Google Shape;8528;p105"/>
            <p:cNvSpPr/>
            <p:nvPr/>
          </p:nvSpPr>
          <p:spPr>
            <a:xfrm>
              <a:off x="2250974" y="1540519"/>
              <a:ext cx="1249" cy="1629"/>
            </a:xfrm>
            <a:custGeom>
              <a:avLst/>
              <a:gdLst/>
              <a:ahLst/>
              <a:cxnLst/>
              <a:rect l="l" t="t" r="r" b="b"/>
              <a:pathLst>
                <a:path w="92" h="120" extrusionOk="0">
                  <a:moveTo>
                    <a:pt x="0" y="120"/>
                  </a:moveTo>
                  <a:cubicBezTo>
                    <a:pt x="35" y="85"/>
                    <a:pt x="67" y="43"/>
                    <a:pt x="91" y="1"/>
                  </a:cubicBezTo>
                  <a:cubicBezTo>
                    <a:pt x="67" y="43"/>
                    <a:pt x="35" y="85"/>
                    <a:pt x="0" y="12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529" name="Google Shape;8529;p105"/>
            <p:cNvSpPr/>
            <p:nvPr/>
          </p:nvSpPr>
          <p:spPr>
            <a:xfrm>
              <a:off x="2252875" y="1538428"/>
              <a:ext cx="774" cy="923"/>
            </a:xfrm>
            <a:custGeom>
              <a:avLst/>
              <a:gdLst/>
              <a:ahLst/>
              <a:cxnLst/>
              <a:rect l="l" t="t" r="r" b="b"/>
              <a:pathLst>
                <a:path w="57" h="68" extrusionOk="0">
                  <a:moveTo>
                    <a:pt x="0" y="67"/>
                  </a:moveTo>
                  <a:cubicBezTo>
                    <a:pt x="18" y="43"/>
                    <a:pt x="35" y="22"/>
                    <a:pt x="56" y="1"/>
                  </a:cubicBezTo>
                  <a:cubicBezTo>
                    <a:pt x="35" y="22"/>
                    <a:pt x="18" y="43"/>
                    <a:pt x="0" y="67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530" name="Google Shape;8530;p105"/>
            <p:cNvSpPr/>
            <p:nvPr/>
          </p:nvSpPr>
          <p:spPr>
            <a:xfrm>
              <a:off x="2254300" y="1537668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531" name="Google Shape;8531;p105"/>
            <p:cNvSpPr/>
            <p:nvPr/>
          </p:nvSpPr>
          <p:spPr>
            <a:xfrm>
              <a:off x="2252820" y="1539378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532" name="Google Shape;8532;p105"/>
            <p:cNvSpPr/>
            <p:nvPr/>
          </p:nvSpPr>
          <p:spPr>
            <a:xfrm>
              <a:off x="2254531" y="1534721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533" name="Google Shape;8533;p105"/>
            <p:cNvSpPr/>
            <p:nvPr/>
          </p:nvSpPr>
          <p:spPr>
            <a:xfrm>
              <a:off x="2254776" y="1535427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1" y="2"/>
                    <a:pt x="1" y="2"/>
                    <a:pt x="2" y="3"/>
                  </a:cubicBezTo>
                  <a:lnTo>
                    <a:pt x="2" y="3"/>
                  </a:lnTo>
                  <a:cubicBezTo>
                    <a:pt x="1" y="1"/>
                    <a:pt x="1" y="0"/>
                    <a:pt x="1" y="0"/>
                  </a:cubicBezTo>
                  <a:close/>
                  <a:moveTo>
                    <a:pt x="2" y="3"/>
                  </a:moveTo>
                  <a:lnTo>
                    <a:pt x="2" y="3"/>
                  </a:lnTo>
                  <a:cubicBezTo>
                    <a:pt x="3" y="6"/>
                    <a:pt x="4" y="10"/>
                    <a:pt x="4" y="12"/>
                  </a:cubicBezTo>
                  <a:cubicBezTo>
                    <a:pt x="4" y="9"/>
                    <a:pt x="4" y="6"/>
                    <a:pt x="2" y="3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534" name="Google Shape;8534;p105"/>
            <p:cNvSpPr/>
            <p:nvPr/>
          </p:nvSpPr>
          <p:spPr>
            <a:xfrm>
              <a:off x="2254436" y="1537437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535" name="Google Shape;8535;p105"/>
            <p:cNvSpPr/>
            <p:nvPr/>
          </p:nvSpPr>
          <p:spPr>
            <a:xfrm>
              <a:off x="2254871" y="1535767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536" name="Google Shape;8536;p105"/>
            <p:cNvSpPr/>
            <p:nvPr/>
          </p:nvSpPr>
          <p:spPr>
            <a:xfrm>
              <a:off x="2254681" y="1535102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537" name="Google Shape;8537;p105"/>
            <p:cNvSpPr/>
            <p:nvPr/>
          </p:nvSpPr>
          <p:spPr>
            <a:xfrm>
              <a:off x="2254816" y="153643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8"/>
                  </a:moveTo>
                  <a:lnTo>
                    <a:pt x="1" y="4"/>
                  </a:lnTo>
                  <a:cubicBezTo>
                    <a:pt x="1" y="1"/>
                    <a:pt x="1" y="8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538" name="Google Shape;8538;p105"/>
            <p:cNvSpPr/>
            <p:nvPr/>
          </p:nvSpPr>
          <p:spPr>
            <a:xfrm>
              <a:off x="2254531" y="153719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539" name="Google Shape;8539;p105"/>
            <p:cNvSpPr/>
            <p:nvPr/>
          </p:nvSpPr>
          <p:spPr>
            <a:xfrm>
              <a:off x="2254776" y="153671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540" name="Google Shape;8540;p105"/>
            <p:cNvSpPr/>
            <p:nvPr/>
          </p:nvSpPr>
          <p:spPr>
            <a:xfrm>
              <a:off x="2250024" y="1555359"/>
              <a:ext cx="149" cy="489"/>
            </a:xfrm>
            <a:custGeom>
              <a:avLst/>
              <a:gdLst/>
              <a:ahLst/>
              <a:cxnLst/>
              <a:rect l="l" t="t" r="r" b="b"/>
              <a:pathLst>
                <a:path w="11" h="36" extrusionOk="0">
                  <a:moveTo>
                    <a:pt x="0" y="0"/>
                  </a:moveTo>
                  <a:cubicBezTo>
                    <a:pt x="4" y="11"/>
                    <a:pt x="7" y="25"/>
                    <a:pt x="11" y="35"/>
                  </a:cubicBezTo>
                  <a:lnTo>
                    <a:pt x="7" y="1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541" name="Google Shape;8541;p105"/>
            <p:cNvSpPr/>
            <p:nvPr/>
          </p:nvSpPr>
          <p:spPr>
            <a:xfrm>
              <a:off x="2263995" y="1416040"/>
              <a:ext cx="2770" cy="1439"/>
            </a:xfrm>
            <a:custGeom>
              <a:avLst/>
              <a:gdLst/>
              <a:ahLst/>
              <a:cxnLst/>
              <a:rect l="l" t="t" r="r" b="b"/>
              <a:pathLst>
                <a:path w="204" h="106" extrusionOk="0">
                  <a:moveTo>
                    <a:pt x="204" y="0"/>
                  </a:moveTo>
                  <a:lnTo>
                    <a:pt x="204" y="0"/>
                  </a:lnTo>
                  <a:cubicBezTo>
                    <a:pt x="127" y="7"/>
                    <a:pt x="53" y="46"/>
                    <a:pt x="1" y="105"/>
                  </a:cubicBezTo>
                  <a:lnTo>
                    <a:pt x="18" y="88"/>
                  </a:lnTo>
                  <a:cubicBezTo>
                    <a:pt x="67" y="39"/>
                    <a:pt x="134" y="7"/>
                    <a:pt x="204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542" name="Google Shape;8542;p105"/>
            <p:cNvSpPr/>
            <p:nvPr/>
          </p:nvSpPr>
          <p:spPr>
            <a:xfrm>
              <a:off x="2276350" y="1412130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8" y="1"/>
                  </a:moveTo>
                  <a:cubicBezTo>
                    <a:pt x="11" y="8"/>
                    <a:pt x="4" y="15"/>
                    <a:pt x="1" y="19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543" name="Google Shape;8543;p105"/>
            <p:cNvSpPr/>
            <p:nvPr/>
          </p:nvSpPr>
          <p:spPr>
            <a:xfrm>
              <a:off x="2276921" y="1411139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35"/>
                  </a:moveTo>
                  <a:cubicBezTo>
                    <a:pt x="8" y="25"/>
                    <a:pt x="15" y="14"/>
                    <a:pt x="18" y="0"/>
                  </a:cubicBezTo>
                  <a:cubicBezTo>
                    <a:pt x="15" y="14"/>
                    <a:pt x="8" y="25"/>
                    <a:pt x="1" y="35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544" name="Google Shape;8544;p105"/>
            <p:cNvSpPr/>
            <p:nvPr/>
          </p:nvSpPr>
          <p:spPr>
            <a:xfrm>
              <a:off x="2275875" y="1412470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1" y="22"/>
                  </a:moveTo>
                  <a:cubicBezTo>
                    <a:pt x="11" y="15"/>
                    <a:pt x="18" y="8"/>
                    <a:pt x="29" y="1"/>
                  </a:cubicBezTo>
                  <a:cubicBezTo>
                    <a:pt x="18" y="8"/>
                    <a:pt x="11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545" name="Google Shape;8545;p105"/>
            <p:cNvSpPr/>
            <p:nvPr/>
          </p:nvSpPr>
          <p:spPr>
            <a:xfrm>
              <a:off x="2276690" y="1411709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0" y="25"/>
                  </a:moveTo>
                  <a:cubicBezTo>
                    <a:pt x="4" y="14"/>
                    <a:pt x="11" y="7"/>
                    <a:pt x="14" y="0"/>
                  </a:cubicBezTo>
                  <a:cubicBezTo>
                    <a:pt x="11" y="7"/>
                    <a:pt x="4" y="14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546" name="Google Shape;8546;p105"/>
            <p:cNvSpPr/>
            <p:nvPr/>
          </p:nvSpPr>
          <p:spPr>
            <a:xfrm>
              <a:off x="2263764" y="1417222"/>
              <a:ext cx="434" cy="448"/>
            </a:xfrm>
            <a:custGeom>
              <a:avLst/>
              <a:gdLst/>
              <a:ahLst/>
              <a:cxnLst/>
              <a:rect l="l" t="t" r="r" b="b"/>
              <a:pathLst>
                <a:path w="32" h="33" extrusionOk="0">
                  <a:moveTo>
                    <a:pt x="32" y="1"/>
                  </a:moveTo>
                  <a:lnTo>
                    <a:pt x="18" y="15"/>
                  </a:lnTo>
                  <a:lnTo>
                    <a:pt x="0" y="32"/>
                  </a:lnTo>
                  <a:cubicBezTo>
                    <a:pt x="14" y="22"/>
                    <a:pt x="21" y="11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547" name="Google Shape;8547;p105"/>
            <p:cNvSpPr/>
            <p:nvPr/>
          </p:nvSpPr>
          <p:spPr>
            <a:xfrm>
              <a:off x="3015482" y="1689586"/>
              <a:ext cx="163" cy="1195"/>
            </a:xfrm>
            <a:custGeom>
              <a:avLst/>
              <a:gdLst/>
              <a:ahLst/>
              <a:cxnLst/>
              <a:rect l="l" t="t" r="r" b="b"/>
              <a:pathLst>
                <a:path w="12" h="88" extrusionOk="0">
                  <a:moveTo>
                    <a:pt x="1" y="0"/>
                  </a:moveTo>
                  <a:cubicBezTo>
                    <a:pt x="8" y="28"/>
                    <a:pt x="11" y="56"/>
                    <a:pt x="11" y="88"/>
                  </a:cubicBezTo>
                  <a:cubicBezTo>
                    <a:pt x="11" y="56"/>
                    <a:pt x="8" y="2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548" name="Google Shape;8548;p105"/>
            <p:cNvSpPr/>
            <p:nvPr/>
          </p:nvSpPr>
          <p:spPr>
            <a:xfrm>
              <a:off x="2958307" y="1600694"/>
              <a:ext cx="3150" cy="353"/>
            </a:xfrm>
            <a:custGeom>
              <a:avLst/>
              <a:gdLst/>
              <a:ahLst/>
              <a:cxnLst/>
              <a:rect l="l" t="t" r="r" b="b"/>
              <a:pathLst>
                <a:path w="232" h="26" extrusionOk="0">
                  <a:moveTo>
                    <a:pt x="0" y="8"/>
                  </a:moveTo>
                  <a:cubicBezTo>
                    <a:pt x="77" y="1"/>
                    <a:pt x="154" y="8"/>
                    <a:pt x="231" y="25"/>
                  </a:cubicBezTo>
                  <a:cubicBezTo>
                    <a:pt x="154" y="8"/>
                    <a:pt x="77" y="1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549" name="Google Shape;8549;p105"/>
            <p:cNvSpPr/>
            <p:nvPr/>
          </p:nvSpPr>
          <p:spPr>
            <a:xfrm>
              <a:off x="2924961" y="1625555"/>
              <a:ext cx="3408" cy="7671"/>
            </a:xfrm>
            <a:custGeom>
              <a:avLst/>
              <a:gdLst/>
              <a:ahLst/>
              <a:cxnLst/>
              <a:rect l="l" t="t" r="r" b="b"/>
              <a:pathLst>
                <a:path w="251" h="565" extrusionOk="0">
                  <a:moveTo>
                    <a:pt x="251" y="1"/>
                  </a:moveTo>
                  <a:cubicBezTo>
                    <a:pt x="230" y="46"/>
                    <a:pt x="191" y="109"/>
                    <a:pt x="156" y="169"/>
                  </a:cubicBezTo>
                  <a:cubicBezTo>
                    <a:pt x="195" y="109"/>
                    <a:pt x="230" y="46"/>
                    <a:pt x="251" y="1"/>
                  </a:cubicBezTo>
                  <a:close/>
                  <a:moveTo>
                    <a:pt x="156" y="170"/>
                  </a:moveTo>
                  <a:lnTo>
                    <a:pt x="156" y="170"/>
                  </a:lnTo>
                  <a:cubicBezTo>
                    <a:pt x="63" y="329"/>
                    <a:pt x="1" y="439"/>
                    <a:pt x="1" y="525"/>
                  </a:cubicBezTo>
                  <a:lnTo>
                    <a:pt x="1" y="525"/>
                  </a:lnTo>
                  <a:cubicBezTo>
                    <a:pt x="1" y="441"/>
                    <a:pt x="63" y="329"/>
                    <a:pt x="156" y="170"/>
                  </a:cubicBezTo>
                  <a:close/>
                  <a:moveTo>
                    <a:pt x="1" y="525"/>
                  </a:moveTo>
                  <a:cubicBezTo>
                    <a:pt x="1" y="539"/>
                    <a:pt x="2" y="552"/>
                    <a:pt x="6" y="564"/>
                  </a:cubicBezTo>
                  <a:cubicBezTo>
                    <a:pt x="2" y="552"/>
                    <a:pt x="1" y="539"/>
                    <a:pt x="1" y="525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550" name="Google Shape;8550;p105"/>
            <p:cNvSpPr/>
            <p:nvPr/>
          </p:nvSpPr>
          <p:spPr>
            <a:xfrm>
              <a:off x="2928546" y="1617856"/>
              <a:ext cx="4535" cy="7196"/>
            </a:xfrm>
            <a:custGeom>
              <a:avLst/>
              <a:gdLst/>
              <a:ahLst/>
              <a:cxnLst/>
              <a:rect l="l" t="t" r="r" b="b"/>
              <a:pathLst>
                <a:path w="334" h="530" extrusionOk="0">
                  <a:moveTo>
                    <a:pt x="1" y="529"/>
                  </a:moveTo>
                  <a:cubicBezTo>
                    <a:pt x="32" y="410"/>
                    <a:pt x="214" y="102"/>
                    <a:pt x="333" y="1"/>
                  </a:cubicBezTo>
                  <a:cubicBezTo>
                    <a:pt x="214" y="102"/>
                    <a:pt x="32" y="410"/>
                    <a:pt x="1" y="529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551" name="Google Shape;8551;p105"/>
            <p:cNvSpPr/>
            <p:nvPr/>
          </p:nvSpPr>
          <p:spPr>
            <a:xfrm>
              <a:off x="2906265" y="1635629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1"/>
                  </a:moveTo>
                  <a:lnTo>
                    <a:pt x="0" y="1"/>
                  </a:lnTo>
                  <a:lnTo>
                    <a:pt x="25" y="8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552" name="Google Shape;8552;p105"/>
            <p:cNvSpPr/>
            <p:nvPr/>
          </p:nvSpPr>
          <p:spPr>
            <a:xfrm>
              <a:off x="2908301" y="1636634"/>
              <a:ext cx="638" cy="625"/>
            </a:xfrm>
            <a:custGeom>
              <a:avLst/>
              <a:gdLst/>
              <a:ahLst/>
              <a:cxnLst/>
              <a:rect l="l" t="t" r="r" b="b"/>
              <a:pathLst>
                <a:path w="47" h="46" extrusionOk="0">
                  <a:moveTo>
                    <a:pt x="1" y="1"/>
                  </a:moveTo>
                  <a:cubicBezTo>
                    <a:pt x="18" y="11"/>
                    <a:pt x="32" y="29"/>
                    <a:pt x="46" y="46"/>
                  </a:cubicBezTo>
                  <a:cubicBezTo>
                    <a:pt x="36" y="29"/>
                    <a:pt x="18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553" name="Google Shape;8553;p105"/>
            <p:cNvSpPr/>
            <p:nvPr/>
          </p:nvSpPr>
          <p:spPr>
            <a:xfrm>
              <a:off x="2908967" y="1637299"/>
              <a:ext cx="258" cy="339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8" y="25"/>
                  </a:moveTo>
                  <a:cubicBezTo>
                    <a:pt x="11" y="14"/>
                    <a:pt x="8" y="7"/>
                    <a:pt x="1" y="0"/>
                  </a:cubicBezTo>
                  <a:cubicBezTo>
                    <a:pt x="8" y="7"/>
                    <a:pt x="11" y="14"/>
                    <a:pt x="18" y="25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554" name="Google Shape;8554;p105"/>
            <p:cNvSpPr/>
            <p:nvPr/>
          </p:nvSpPr>
          <p:spPr>
            <a:xfrm>
              <a:off x="2935633" y="1611163"/>
              <a:ext cx="828" cy="3530"/>
            </a:xfrm>
            <a:custGeom>
              <a:avLst/>
              <a:gdLst/>
              <a:ahLst/>
              <a:cxnLst/>
              <a:rect l="l" t="t" r="r" b="b"/>
              <a:pathLst>
                <a:path w="61" h="260" extrusionOk="0">
                  <a:moveTo>
                    <a:pt x="1" y="0"/>
                  </a:moveTo>
                  <a:cubicBezTo>
                    <a:pt x="29" y="84"/>
                    <a:pt x="50" y="172"/>
                    <a:pt x="60" y="259"/>
                  </a:cubicBezTo>
                  <a:cubicBezTo>
                    <a:pt x="50" y="172"/>
                    <a:pt x="29" y="8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555" name="Google Shape;8555;p105"/>
            <p:cNvSpPr/>
            <p:nvPr/>
          </p:nvSpPr>
          <p:spPr>
            <a:xfrm>
              <a:off x="2907976" y="1636390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"/>
                  </a:moveTo>
                  <a:lnTo>
                    <a:pt x="18" y="15"/>
                  </a:lnTo>
                  <a:cubicBezTo>
                    <a:pt x="14" y="8"/>
                    <a:pt x="7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556" name="Google Shape;8556;p105"/>
            <p:cNvSpPr/>
            <p:nvPr/>
          </p:nvSpPr>
          <p:spPr>
            <a:xfrm>
              <a:off x="2695420" y="1641956"/>
              <a:ext cx="2417" cy="448"/>
            </a:xfrm>
            <a:custGeom>
              <a:avLst/>
              <a:gdLst/>
              <a:ahLst/>
              <a:cxnLst/>
              <a:rect l="l" t="t" r="r" b="b"/>
              <a:pathLst>
                <a:path w="178" h="33" extrusionOk="0">
                  <a:moveTo>
                    <a:pt x="1" y="1"/>
                  </a:moveTo>
                  <a:cubicBezTo>
                    <a:pt x="29" y="4"/>
                    <a:pt x="63" y="11"/>
                    <a:pt x="90" y="18"/>
                  </a:cubicBezTo>
                  <a:cubicBezTo>
                    <a:pt x="93" y="18"/>
                    <a:pt x="97" y="19"/>
                    <a:pt x="100" y="19"/>
                  </a:cubicBezTo>
                  <a:lnTo>
                    <a:pt x="100" y="19"/>
                  </a:lnTo>
                  <a:cubicBezTo>
                    <a:pt x="98" y="19"/>
                    <a:pt x="96" y="18"/>
                    <a:pt x="94" y="18"/>
                  </a:cubicBezTo>
                  <a:cubicBezTo>
                    <a:pt x="63" y="11"/>
                    <a:pt x="29" y="4"/>
                    <a:pt x="1" y="1"/>
                  </a:cubicBezTo>
                  <a:close/>
                  <a:moveTo>
                    <a:pt x="100" y="19"/>
                  </a:moveTo>
                  <a:lnTo>
                    <a:pt x="100" y="19"/>
                  </a:lnTo>
                  <a:cubicBezTo>
                    <a:pt x="115" y="22"/>
                    <a:pt x="134" y="25"/>
                    <a:pt x="151" y="28"/>
                  </a:cubicBezTo>
                  <a:lnTo>
                    <a:pt x="151" y="28"/>
                  </a:lnTo>
                  <a:cubicBezTo>
                    <a:pt x="135" y="25"/>
                    <a:pt x="117" y="22"/>
                    <a:pt x="100" y="19"/>
                  </a:cubicBezTo>
                  <a:close/>
                  <a:moveTo>
                    <a:pt x="151" y="28"/>
                  </a:moveTo>
                  <a:cubicBezTo>
                    <a:pt x="160" y="29"/>
                    <a:pt x="169" y="31"/>
                    <a:pt x="178" y="32"/>
                  </a:cubicBezTo>
                  <a:lnTo>
                    <a:pt x="157" y="29"/>
                  </a:lnTo>
                  <a:cubicBezTo>
                    <a:pt x="155" y="28"/>
                    <a:pt x="153" y="28"/>
                    <a:pt x="151" y="28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557" name="Google Shape;8557;p105"/>
            <p:cNvSpPr/>
            <p:nvPr/>
          </p:nvSpPr>
          <p:spPr>
            <a:xfrm>
              <a:off x="2693641" y="1641060"/>
              <a:ext cx="1208" cy="869"/>
            </a:xfrm>
            <a:custGeom>
              <a:avLst/>
              <a:gdLst/>
              <a:ahLst/>
              <a:cxnLst/>
              <a:rect l="l" t="t" r="r" b="b"/>
              <a:pathLst>
                <a:path w="89" h="64" extrusionOk="0">
                  <a:moveTo>
                    <a:pt x="1" y="0"/>
                  </a:moveTo>
                  <a:cubicBezTo>
                    <a:pt x="6" y="6"/>
                    <a:pt x="12" y="12"/>
                    <a:pt x="18" y="18"/>
                  </a:cubicBezTo>
                  <a:lnTo>
                    <a:pt x="18" y="18"/>
                  </a:lnTo>
                  <a:cubicBezTo>
                    <a:pt x="16" y="15"/>
                    <a:pt x="13" y="13"/>
                    <a:pt x="11" y="11"/>
                  </a:cubicBezTo>
                  <a:lnTo>
                    <a:pt x="1" y="0"/>
                  </a:lnTo>
                  <a:close/>
                  <a:moveTo>
                    <a:pt x="18" y="18"/>
                  </a:moveTo>
                  <a:cubicBezTo>
                    <a:pt x="37" y="39"/>
                    <a:pt x="60" y="54"/>
                    <a:pt x="88" y="63"/>
                  </a:cubicBezTo>
                  <a:cubicBezTo>
                    <a:pt x="61" y="52"/>
                    <a:pt x="38" y="37"/>
                    <a:pt x="18" y="18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558" name="Google Shape;8558;p105"/>
            <p:cNvSpPr/>
            <p:nvPr/>
          </p:nvSpPr>
          <p:spPr>
            <a:xfrm>
              <a:off x="2974655" y="1606071"/>
              <a:ext cx="3584" cy="4481"/>
            </a:xfrm>
            <a:custGeom>
              <a:avLst/>
              <a:gdLst/>
              <a:ahLst/>
              <a:cxnLst/>
              <a:rect l="l" t="t" r="r" b="b"/>
              <a:pathLst>
                <a:path w="264" h="330" extrusionOk="0">
                  <a:moveTo>
                    <a:pt x="1" y="0"/>
                  </a:moveTo>
                  <a:cubicBezTo>
                    <a:pt x="113" y="77"/>
                    <a:pt x="263" y="175"/>
                    <a:pt x="246" y="330"/>
                  </a:cubicBezTo>
                  <a:cubicBezTo>
                    <a:pt x="263" y="175"/>
                    <a:pt x="113" y="7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559" name="Google Shape;8559;p105"/>
            <p:cNvSpPr/>
            <p:nvPr/>
          </p:nvSpPr>
          <p:spPr>
            <a:xfrm>
              <a:off x="3023194" y="1657313"/>
              <a:ext cx="1100" cy="54"/>
            </a:xfrm>
            <a:custGeom>
              <a:avLst/>
              <a:gdLst/>
              <a:ahLst/>
              <a:cxnLst/>
              <a:rect l="l" t="t" r="r" b="b"/>
              <a:pathLst>
                <a:path w="81" h="4" extrusionOk="0">
                  <a:moveTo>
                    <a:pt x="81" y="4"/>
                  </a:moveTo>
                  <a:cubicBezTo>
                    <a:pt x="56" y="4"/>
                    <a:pt x="32" y="4"/>
                    <a:pt x="0" y="0"/>
                  </a:cubicBezTo>
                  <a:cubicBezTo>
                    <a:pt x="32" y="4"/>
                    <a:pt x="56" y="4"/>
                    <a:pt x="81" y="4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560" name="Google Shape;8560;p105"/>
            <p:cNvSpPr/>
            <p:nvPr/>
          </p:nvSpPr>
          <p:spPr>
            <a:xfrm>
              <a:off x="3010594" y="1646478"/>
              <a:ext cx="1874" cy="2620"/>
            </a:xfrm>
            <a:custGeom>
              <a:avLst/>
              <a:gdLst/>
              <a:ahLst/>
              <a:cxnLst/>
              <a:rect l="l" t="t" r="r" b="b"/>
              <a:pathLst>
                <a:path w="138" h="193" extrusionOk="0">
                  <a:moveTo>
                    <a:pt x="0" y="0"/>
                  </a:moveTo>
                  <a:cubicBezTo>
                    <a:pt x="72" y="26"/>
                    <a:pt x="138" y="68"/>
                    <a:pt x="138" y="170"/>
                  </a:cubicBezTo>
                  <a:lnTo>
                    <a:pt x="138" y="170"/>
                  </a:lnTo>
                  <a:cubicBezTo>
                    <a:pt x="138" y="67"/>
                    <a:pt x="72" y="23"/>
                    <a:pt x="0" y="0"/>
                  </a:cubicBezTo>
                  <a:close/>
                  <a:moveTo>
                    <a:pt x="138" y="170"/>
                  </a:moveTo>
                  <a:lnTo>
                    <a:pt x="138" y="170"/>
                  </a:lnTo>
                  <a:cubicBezTo>
                    <a:pt x="138" y="177"/>
                    <a:pt x="138" y="185"/>
                    <a:pt x="137" y="193"/>
                  </a:cubicBezTo>
                  <a:cubicBezTo>
                    <a:pt x="138" y="185"/>
                    <a:pt x="138" y="177"/>
                    <a:pt x="138" y="17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561" name="Google Shape;8561;p105"/>
            <p:cNvSpPr/>
            <p:nvPr/>
          </p:nvSpPr>
          <p:spPr>
            <a:xfrm>
              <a:off x="3041863" y="1659634"/>
              <a:ext cx="163" cy="448"/>
            </a:xfrm>
            <a:custGeom>
              <a:avLst/>
              <a:gdLst/>
              <a:ahLst/>
              <a:cxnLst/>
              <a:rect l="l" t="t" r="r" b="b"/>
              <a:pathLst>
                <a:path w="12" h="33" extrusionOk="0">
                  <a:moveTo>
                    <a:pt x="11" y="32"/>
                  </a:moveTo>
                  <a:cubicBezTo>
                    <a:pt x="8" y="22"/>
                    <a:pt x="4" y="11"/>
                    <a:pt x="1" y="1"/>
                  </a:cubicBezTo>
                  <a:cubicBezTo>
                    <a:pt x="4" y="11"/>
                    <a:pt x="8" y="22"/>
                    <a:pt x="11" y="32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562" name="Google Shape;8562;p105"/>
            <p:cNvSpPr/>
            <p:nvPr/>
          </p:nvSpPr>
          <p:spPr>
            <a:xfrm>
              <a:off x="3006888" y="1644862"/>
              <a:ext cx="1534" cy="964"/>
            </a:xfrm>
            <a:custGeom>
              <a:avLst/>
              <a:gdLst/>
              <a:ahLst/>
              <a:cxnLst/>
              <a:rect l="l" t="t" r="r" b="b"/>
              <a:pathLst>
                <a:path w="113" h="71" extrusionOk="0">
                  <a:moveTo>
                    <a:pt x="112" y="70"/>
                  </a:moveTo>
                  <a:cubicBezTo>
                    <a:pt x="70" y="56"/>
                    <a:pt x="32" y="32"/>
                    <a:pt x="0" y="0"/>
                  </a:cubicBezTo>
                  <a:cubicBezTo>
                    <a:pt x="32" y="32"/>
                    <a:pt x="70" y="56"/>
                    <a:pt x="112" y="7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563" name="Google Shape;8563;p105"/>
            <p:cNvSpPr/>
            <p:nvPr/>
          </p:nvSpPr>
          <p:spPr>
            <a:xfrm>
              <a:off x="3014722" y="1656362"/>
              <a:ext cx="5159" cy="1154"/>
            </a:xfrm>
            <a:custGeom>
              <a:avLst/>
              <a:gdLst/>
              <a:ahLst/>
              <a:cxnLst/>
              <a:rect l="l" t="t" r="r" b="b"/>
              <a:pathLst>
                <a:path w="380" h="85" extrusionOk="0">
                  <a:moveTo>
                    <a:pt x="1" y="0"/>
                  </a:moveTo>
                  <a:cubicBezTo>
                    <a:pt x="116" y="60"/>
                    <a:pt x="249" y="84"/>
                    <a:pt x="379" y="74"/>
                  </a:cubicBezTo>
                  <a:cubicBezTo>
                    <a:pt x="249" y="84"/>
                    <a:pt x="116" y="6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564" name="Google Shape;8564;p105"/>
            <p:cNvSpPr/>
            <p:nvPr/>
          </p:nvSpPr>
          <p:spPr>
            <a:xfrm>
              <a:off x="3033880" y="1652031"/>
              <a:ext cx="3680" cy="1113"/>
            </a:xfrm>
            <a:custGeom>
              <a:avLst/>
              <a:gdLst/>
              <a:ahLst/>
              <a:cxnLst/>
              <a:rect l="l" t="t" r="r" b="b"/>
              <a:pathLst>
                <a:path w="271" h="82" extrusionOk="0">
                  <a:moveTo>
                    <a:pt x="1" y="81"/>
                  </a:moveTo>
                  <a:cubicBezTo>
                    <a:pt x="81" y="32"/>
                    <a:pt x="176" y="4"/>
                    <a:pt x="270" y="1"/>
                  </a:cubicBezTo>
                  <a:cubicBezTo>
                    <a:pt x="176" y="4"/>
                    <a:pt x="81" y="32"/>
                    <a:pt x="1" y="8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565" name="Google Shape;8565;p105"/>
            <p:cNvSpPr/>
            <p:nvPr/>
          </p:nvSpPr>
          <p:spPr>
            <a:xfrm>
              <a:off x="3018632" y="1682254"/>
              <a:ext cx="2715" cy="1494"/>
            </a:xfrm>
            <a:custGeom>
              <a:avLst/>
              <a:gdLst/>
              <a:ahLst/>
              <a:cxnLst/>
              <a:rect l="l" t="t" r="r" b="b"/>
              <a:pathLst>
                <a:path w="200" h="110" extrusionOk="0">
                  <a:moveTo>
                    <a:pt x="165" y="1"/>
                  </a:moveTo>
                  <a:cubicBezTo>
                    <a:pt x="127" y="1"/>
                    <a:pt x="80" y="38"/>
                    <a:pt x="0" y="110"/>
                  </a:cubicBezTo>
                  <a:cubicBezTo>
                    <a:pt x="79" y="38"/>
                    <a:pt x="129" y="1"/>
                    <a:pt x="166" y="1"/>
                  </a:cubicBezTo>
                  <a:lnTo>
                    <a:pt x="166" y="1"/>
                  </a:lnTo>
                  <a:cubicBezTo>
                    <a:pt x="178" y="1"/>
                    <a:pt x="189" y="4"/>
                    <a:pt x="200" y="12"/>
                  </a:cubicBezTo>
                  <a:cubicBezTo>
                    <a:pt x="189" y="4"/>
                    <a:pt x="179" y="1"/>
                    <a:pt x="167" y="1"/>
                  </a:cubicBezTo>
                  <a:cubicBezTo>
                    <a:pt x="167" y="1"/>
                    <a:pt x="166" y="1"/>
                    <a:pt x="166" y="1"/>
                  </a:cubicBezTo>
                  <a:lnTo>
                    <a:pt x="166" y="1"/>
                  </a:lnTo>
                  <a:cubicBezTo>
                    <a:pt x="166" y="1"/>
                    <a:pt x="166" y="1"/>
                    <a:pt x="165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566" name="Google Shape;8566;p105"/>
            <p:cNvSpPr/>
            <p:nvPr/>
          </p:nvSpPr>
          <p:spPr>
            <a:xfrm>
              <a:off x="2985965" y="1626560"/>
              <a:ext cx="3720" cy="8608"/>
            </a:xfrm>
            <a:custGeom>
              <a:avLst/>
              <a:gdLst/>
              <a:ahLst/>
              <a:cxnLst/>
              <a:rect l="l" t="t" r="r" b="b"/>
              <a:pathLst>
                <a:path w="274" h="634" extrusionOk="0">
                  <a:moveTo>
                    <a:pt x="127" y="266"/>
                  </a:moveTo>
                  <a:cubicBezTo>
                    <a:pt x="78" y="179"/>
                    <a:pt x="36" y="91"/>
                    <a:pt x="1" y="0"/>
                  </a:cubicBezTo>
                  <a:cubicBezTo>
                    <a:pt x="36" y="91"/>
                    <a:pt x="78" y="179"/>
                    <a:pt x="127" y="266"/>
                  </a:cubicBezTo>
                  <a:cubicBezTo>
                    <a:pt x="214" y="434"/>
                    <a:pt x="274" y="550"/>
                    <a:pt x="270" y="634"/>
                  </a:cubicBezTo>
                  <a:cubicBezTo>
                    <a:pt x="274" y="550"/>
                    <a:pt x="214" y="434"/>
                    <a:pt x="127" y="266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567" name="Google Shape;8567;p105"/>
            <p:cNvSpPr/>
            <p:nvPr/>
          </p:nvSpPr>
          <p:spPr>
            <a:xfrm>
              <a:off x="2972944" y="1604741"/>
              <a:ext cx="1724" cy="1344"/>
            </a:xfrm>
            <a:custGeom>
              <a:avLst/>
              <a:gdLst/>
              <a:ahLst/>
              <a:cxnLst/>
              <a:rect l="l" t="t" r="r" b="b"/>
              <a:pathLst>
                <a:path w="127" h="99" extrusionOk="0">
                  <a:moveTo>
                    <a:pt x="1" y="0"/>
                  </a:moveTo>
                  <a:cubicBezTo>
                    <a:pt x="39" y="39"/>
                    <a:pt x="81" y="74"/>
                    <a:pt x="127" y="98"/>
                  </a:cubicBezTo>
                  <a:cubicBezTo>
                    <a:pt x="81" y="74"/>
                    <a:pt x="39" y="3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568" name="Google Shape;8568;p105"/>
            <p:cNvSpPr/>
            <p:nvPr/>
          </p:nvSpPr>
          <p:spPr>
            <a:xfrm>
              <a:off x="3042013" y="1660069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cubicBezTo>
                    <a:pt x="4" y="11"/>
                    <a:pt x="4" y="21"/>
                    <a:pt x="4" y="32"/>
                  </a:cubicBezTo>
                  <a:cubicBezTo>
                    <a:pt x="4" y="21"/>
                    <a:pt x="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569" name="Google Shape;8569;p105"/>
            <p:cNvSpPr/>
            <p:nvPr/>
          </p:nvSpPr>
          <p:spPr>
            <a:xfrm>
              <a:off x="3015876" y="1695628"/>
              <a:ext cx="475" cy="4046"/>
            </a:xfrm>
            <a:custGeom>
              <a:avLst/>
              <a:gdLst/>
              <a:ahLst/>
              <a:cxnLst/>
              <a:rect l="l" t="t" r="r" b="b"/>
              <a:pathLst>
                <a:path w="35" h="298" extrusionOk="0">
                  <a:moveTo>
                    <a:pt x="0" y="1"/>
                  </a:moveTo>
                  <a:lnTo>
                    <a:pt x="0" y="1"/>
                  </a:lnTo>
                  <a:cubicBezTo>
                    <a:pt x="31" y="74"/>
                    <a:pt x="31" y="179"/>
                    <a:pt x="35" y="298"/>
                  </a:cubicBezTo>
                  <a:cubicBezTo>
                    <a:pt x="31" y="175"/>
                    <a:pt x="31" y="7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570" name="Google Shape;8570;p105"/>
            <p:cNvSpPr/>
            <p:nvPr/>
          </p:nvSpPr>
          <p:spPr>
            <a:xfrm>
              <a:off x="2961824" y="1601129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571" name="Google Shape;8571;p105"/>
            <p:cNvSpPr/>
            <p:nvPr/>
          </p:nvSpPr>
          <p:spPr>
            <a:xfrm>
              <a:off x="2989291" y="1637109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1"/>
                  </a:moveTo>
                  <a:cubicBezTo>
                    <a:pt x="4" y="14"/>
                    <a:pt x="1" y="7"/>
                    <a:pt x="1" y="0"/>
                  </a:cubicBezTo>
                  <a:cubicBezTo>
                    <a:pt x="1" y="7"/>
                    <a:pt x="4" y="14"/>
                    <a:pt x="4" y="2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572" name="Google Shape;8572;p105"/>
            <p:cNvSpPr/>
            <p:nvPr/>
          </p:nvSpPr>
          <p:spPr>
            <a:xfrm>
              <a:off x="2977845" y="1610973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0" y="28"/>
                  </a:moveTo>
                  <a:cubicBezTo>
                    <a:pt x="4" y="18"/>
                    <a:pt x="4" y="11"/>
                    <a:pt x="7" y="0"/>
                  </a:cubicBezTo>
                  <a:cubicBezTo>
                    <a:pt x="4" y="11"/>
                    <a:pt x="4" y="18"/>
                    <a:pt x="0" y="28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573" name="Google Shape;8573;p105"/>
            <p:cNvSpPr/>
            <p:nvPr/>
          </p:nvSpPr>
          <p:spPr>
            <a:xfrm>
              <a:off x="2962829" y="160150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574" name="Google Shape;8574;p105"/>
            <p:cNvSpPr/>
            <p:nvPr/>
          </p:nvSpPr>
          <p:spPr>
            <a:xfrm>
              <a:off x="2955117" y="1600464"/>
              <a:ext cx="2444" cy="339"/>
            </a:xfrm>
            <a:custGeom>
              <a:avLst/>
              <a:gdLst/>
              <a:ahLst/>
              <a:cxnLst/>
              <a:rect l="l" t="t" r="r" b="b"/>
              <a:pathLst>
                <a:path w="180" h="25" extrusionOk="0">
                  <a:moveTo>
                    <a:pt x="179" y="25"/>
                  </a:moveTo>
                  <a:cubicBezTo>
                    <a:pt x="120" y="25"/>
                    <a:pt x="60" y="18"/>
                    <a:pt x="1" y="0"/>
                  </a:cubicBezTo>
                  <a:cubicBezTo>
                    <a:pt x="60" y="18"/>
                    <a:pt x="120" y="25"/>
                    <a:pt x="179" y="25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575" name="Google Shape;8575;p105"/>
            <p:cNvSpPr/>
            <p:nvPr/>
          </p:nvSpPr>
          <p:spPr>
            <a:xfrm>
              <a:off x="2998429" y="1641250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11" y="4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576" name="Google Shape;8576;p105"/>
            <p:cNvSpPr/>
            <p:nvPr/>
          </p:nvSpPr>
          <p:spPr>
            <a:xfrm>
              <a:off x="2694931" y="1641956"/>
              <a:ext cx="434" cy="14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0" y="1"/>
                  </a:moveTo>
                  <a:lnTo>
                    <a:pt x="32" y="1"/>
                  </a:lnTo>
                  <a:cubicBezTo>
                    <a:pt x="21" y="1"/>
                    <a:pt x="1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577" name="Google Shape;8577;p105"/>
            <p:cNvSpPr/>
            <p:nvPr/>
          </p:nvSpPr>
          <p:spPr>
            <a:xfrm>
              <a:off x="2697538" y="1642337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1" y="1"/>
                  </a:moveTo>
                  <a:lnTo>
                    <a:pt x="1" y="1"/>
                  </a:lnTo>
                  <a:cubicBezTo>
                    <a:pt x="15" y="4"/>
                    <a:pt x="32" y="8"/>
                    <a:pt x="50" y="8"/>
                  </a:cubicBezTo>
                  <a:lnTo>
                    <a:pt x="25" y="4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578" name="Google Shape;8578;p105"/>
            <p:cNvSpPr/>
            <p:nvPr/>
          </p:nvSpPr>
          <p:spPr>
            <a:xfrm>
              <a:off x="2409736" y="1625609"/>
              <a:ext cx="1534" cy="1344"/>
            </a:xfrm>
            <a:custGeom>
              <a:avLst/>
              <a:gdLst/>
              <a:ahLst/>
              <a:cxnLst/>
              <a:rect l="l" t="t" r="r" b="b"/>
              <a:pathLst>
                <a:path w="113" h="99" extrusionOk="0">
                  <a:moveTo>
                    <a:pt x="112" y="0"/>
                  </a:moveTo>
                  <a:cubicBezTo>
                    <a:pt x="95" y="53"/>
                    <a:pt x="53" y="88"/>
                    <a:pt x="0" y="98"/>
                  </a:cubicBezTo>
                  <a:cubicBezTo>
                    <a:pt x="53" y="88"/>
                    <a:pt x="95" y="53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579" name="Google Shape;8579;p105"/>
            <p:cNvSpPr/>
            <p:nvPr/>
          </p:nvSpPr>
          <p:spPr>
            <a:xfrm>
              <a:off x="2425798" y="1617761"/>
              <a:ext cx="2824" cy="828"/>
            </a:xfrm>
            <a:custGeom>
              <a:avLst/>
              <a:gdLst/>
              <a:ahLst/>
              <a:cxnLst/>
              <a:rect l="l" t="t" r="r" b="b"/>
              <a:pathLst>
                <a:path w="208" h="61" extrusionOk="0">
                  <a:moveTo>
                    <a:pt x="148" y="25"/>
                  </a:moveTo>
                  <a:cubicBezTo>
                    <a:pt x="165" y="36"/>
                    <a:pt x="186" y="46"/>
                    <a:pt x="207" y="60"/>
                  </a:cubicBezTo>
                  <a:cubicBezTo>
                    <a:pt x="186" y="46"/>
                    <a:pt x="165" y="36"/>
                    <a:pt x="148" y="25"/>
                  </a:cubicBezTo>
                  <a:cubicBezTo>
                    <a:pt x="102" y="4"/>
                    <a:pt x="50" y="1"/>
                    <a:pt x="0" y="11"/>
                  </a:cubicBezTo>
                  <a:cubicBezTo>
                    <a:pt x="50" y="1"/>
                    <a:pt x="102" y="4"/>
                    <a:pt x="148" y="25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580" name="Google Shape;8580;p105"/>
            <p:cNvSpPr/>
            <p:nvPr/>
          </p:nvSpPr>
          <p:spPr>
            <a:xfrm>
              <a:off x="2458167" y="1627035"/>
              <a:ext cx="4440" cy="828"/>
            </a:xfrm>
            <a:custGeom>
              <a:avLst/>
              <a:gdLst/>
              <a:ahLst/>
              <a:cxnLst/>
              <a:rect l="l" t="t" r="r" b="b"/>
              <a:pathLst>
                <a:path w="327" h="61" extrusionOk="0">
                  <a:moveTo>
                    <a:pt x="1" y="0"/>
                  </a:moveTo>
                  <a:cubicBezTo>
                    <a:pt x="65" y="39"/>
                    <a:pt x="138" y="60"/>
                    <a:pt x="211" y="60"/>
                  </a:cubicBezTo>
                  <a:cubicBezTo>
                    <a:pt x="250" y="60"/>
                    <a:pt x="289" y="54"/>
                    <a:pt x="326" y="42"/>
                  </a:cubicBezTo>
                  <a:lnTo>
                    <a:pt x="326" y="42"/>
                  </a:lnTo>
                  <a:cubicBezTo>
                    <a:pt x="289" y="53"/>
                    <a:pt x="250" y="59"/>
                    <a:pt x="211" y="59"/>
                  </a:cubicBezTo>
                  <a:cubicBezTo>
                    <a:pt x="138" y="59"/>
                    <a:pt x="65" y="3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581" name="Google Shape;8581;p105"/>
            <p:cNvSpPr/>
            <p:nvPr/>
          </p:nvSpPr>
          <p:spPr>
            <a:xfrm>
              <a:off x="2567398" y="1580681"/>
              <a:ext cx="5051" cy="1303"/>
            </a:xfrm>
            <a:custGeom>
              <a:avLst/>
              <a:gdLst/>
              <a:ahLst/>
              <a:cxnLst/>
              <a:rect l="l" t="t" r="r" b="b"/>
              <a:pathLst>
                <a:path w="372" h="96" extrusionOk="0">
                  <a:moveTo>
                    <a:pt x="372" y="61"/>
                  </a:moveTo>
                  <a:cubicBezTo>
                    <a:pt x="291" y="96"/>
                    <a:pt x="155" y="71"/>
                    <a:pt x="1" y="1"/>
                  </a:cubicBezTo>
                  <a:cubicBezTo>
                    <a:pt x="155" y="71"/>
                    <a:pt x="291" y="96"/>
                    <a:pt x="372" y="6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582" name="Google Shape;8582;p105"/>
            <p:cNvSpPr/>
            <p:nvPr/>
          </p:nvSpPr>
          <p:spPr>
            <a:xfrm>
              <a:off x="2468336" y="1623505"/>
              <a:ext cx="4100" cy="638"/>
            </a:xfrm>
            <a:custGeom>
              <a:avLst/>
              <a:gdLst/>
              <a:ahLst/>
              <a:cxnLst/>
              <a:rect l="l" t="t" r="r" b="b"/>
              <a:pathLst>
                <a:path w="302" h="47" extrusionOk="0">
                  <a:moveTo>
                    <a:pt x="146" y="0"/>
                  </a:moveTo>
                  <a:cubicBezTo>
                    <a:pt x="91" y="0"/>
                    <a:pt x="38" y="12"/>
                    <a:pt x="1" y="22"/>
                  </a:cubicBezTo>
                  <a:cubicBezTo>
                    <a:pt x="39" y="12"/>
                    <a:pt x="92" y="0"/>
                    <a:pt x="147" y="0"/>
                  </a:cubicBezTo>
                  <a:lnTo>
                    <a:pt x="147" y="0"/>
                  </a:lnTo>
                  <a:cubicBezTo>
                    <a:pt x="202" y="0"/>
                    <a:pt x="258" y="12"/>
                    <a:pt x="302" y="47"/>
                  </a:cubicBezTo>
                  <a:cubicBezTo>
                    <a:pt x="258" y="12"/>
                    <a:pt x="202" y="0"/>
                    <a:pt x="147" y="0"/>
                  </a:cubicBezTo>
                  <a:cubicBezTo>
                    <a:pt x="147" y="0"/>
                    <a:pt x="147" y="0"/>
                    <a:pt x="147" y="0"/>
                  </a:cubicBezTo>
                  <a:lnTo>
                    <a:pt x="147" y="0"/>
                  </a:lnTo>
                  <a:cubicBezTo>
                    <a:pt x="146" y="0"/>
                    <a:pt x="146" y="0"/>
                    <a:pt x="146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583" name="Google Shape;8583;p105"/>
            <p:cNvSpPr/>
            <p:nvPr/>
          </p:nvSpPr>
          <p:spPr>
            <a:xfrm>
              <a:off x="2501995" y="1594001"/>
              <a:ext cx="1914" cy="434"/>
            </a:xfrm>
            <a:custGeom>
              <a:avLst/>
              <a:gdLst/>
              <a:ahLst/>
              <a:cxnLst/>
              <a:rect l="l" t="t" r="r" b="b"/>
              <a:pathLst>
                <a:path w="141" h="32" extrusionOk="0">
                  <a:moveTo>
                    <a:pt x="140" y="4"/>
                  </a:moveTo>
                  <a:cubicBezTo>
                    <a:pt x="91" y="0"/>
                    <a:pt x="42" y="11"/>
                    <a:pt x="0" y="32"/>
                  </a:cubicBezTo>
                  <a:cubicBezTo>
                    <a:pt x="42" y="11"/>
                    <a:pt x="91" y="0"/>
                    <a:pt x="140" y="4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584" name="Google Shape;8584;p105"/>
            <p:cNvSpPr/>
            <p:nvPr/>
          </p:nvSpPr>
          <p:spPr>
            <a:xfrm>
              <a:off x="2407020" y="1631787"/>
              <a:ext cx="448" cy="1154"/>
            </a:xfrm>
            <a:custGeom>
              <a:avLst/>
              <a:gdLst/>
              <a:ahLst/>
              <a:cxnLst/>
              <a:rect l="l" t="t" r="r" b="b"/>
              <a:pathLst>
                <a:path w="33" h="85" extrusionOk="0">
                  <a:moveTo>
                    <a:pt x="1" y="0"/>
                  </a:moveTo>
                  <a:lnTo>
                    <a:pt x="4" y="14"/>
                  </a:lnTo>
                  <a:cubicBezTo>
                    <a:pt x="11" y="39"/>
                    <a:pt x="22" y="63"/>
                    <a:pt x="32" y="84"/>
                  </a:cubicBezTo>
                  <a:cubicBezTo>
                    <a:pt x="22" y="63"/>
                    <a:pt x="11" y="39"/>
                    <a:pt x="4" y="14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585" name="Google Shape;8585;p105"/>
            <p:cNvSpPr/>
            <p:nvPr/>
          </p:nvSpPr>
          <p:spPr>
            <a:xfrm>
              <a:off x="2480882" y="1622989"/>
              <a:ext cx="638" cy="109"/>
            </a:xfrm>
            <a:custGeom>
              <a:avLst/>
              <a:gdLst/>
              <a:ahLst/>
              <a:cxnLst/>
              <a:rect l="l" t="t" r="r" b="b"/>
              <a:pathLst>
                <a:path w="47" h="8" extrusionOk="0">
                  <a:moveTo>
                    <a:pt x="1" y="1"/>
                  </a:moveTo>
                  <a:cubicBezTo>
                    <a:pt x="15" y="4"/>
                    <a:pt x="32" y="8"/>
                    <a:pt x="46" y="8"/>
                  </a:cubicBezTo>
                  <a:cubicBezTo>
                    <a:pt x="32" y="4"/>
                    <a:pt x="15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586" name="Google Shape;8586;p105"/>
            <p:cNvSpPr/>
            <p:nvPr/>
          </p:nvSpPr>
          <p:spPr>
            <a:xfrm>
              <a:off x="2472898" y="1624509"/>
              <a:ext cx="2634" cy="1208"/>
            </a:xfrm>
            <a:custGeom>
              <a:avLst/>
              <a:gdLst/>
              <a:ahLst/>
              <a:cxnLst/>
              <a:rect l="l" t="t" r="r" b="b"/>
              <a:pathLst>
                <a:path w="194" h="89" extrusionOk="0">
                  <a:moveTo>
                    <a:pt x="193" y="1"/>
                  </a:moveTo>
                  <a:cubicBezTo>
                    <a:pt x="106" y="88"/>
                    <a:pt x="95" y="81"/>
                    <a:pt x="1" y="1"/>
                  </a:cubicBezTo>
                  <a:cubicBezTo>
                    <a:pt x="95" y="81"/>
                    <a:pt x="106" y="88"/>
                    <a:pt x="193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587" name="Google Shape;8587;p105"/>
            <p:cNvSpPr/>
            <p:nvPr/>
          </p:nvSpPr>
          <p:spPr>
            <a:xfrm>
              <a:off x="2643499" y="1625270"/>
              <a:ext cx="1059" cy="1629"/>
            </a:xfrm>
            <a:custGeom>
              <a:avLst/>
              <a:gdLst/>
              <a:ahLst/>
              <a:cxnLst/>
              <a:rect l="l" t="t" r="r" b="b"/>
              <a:pathLst>
                <a:path w="78" h="120" extrusionOk="0">
                  <a:moveTo>
                    <a:pt x="77" y="1"/>
                  </a:moveTo>
                  <a:cubicBezTo>
                    <a:pt x="56" y="43"/>
                    <a:pt x="32" y="85"/>
                    <a:pt x="0" y="120"/>
                  </a:cubicBezTo>
                  <a:cubicBezTo>
                    <a:pt x="32" y="85"/>
                    <a:pt x="56" y="46"/>
                    <a:pt x="77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588" name="Google Shape;8588;p105"/>
            <p:cNvSpPr/>
            <p:nvPr/>
          </p:nvSpPr>
          <p:spPr>
            <a:xfrm>
              <a:off x="2626772" y="1600559"/>
              <a:ext cx="9708" cy="13415"/>
            </a:xfrm>
            <a:custGeom>
              <a:avLst/>
              <a:gdLst/>
              <a:ahLst/>
              <a:cxnLst/>
              <a:rect l="l" t="t" r="r" b="b"/>
              <a:pathLst>
                <a:path w="715" h="988" extrusionOk="0">
                  <a:moveTo>
                    <a:pt x="0" y="0"/>
                  </a:moveTo>
                  <a:cubicBezTo>
                    <a:pt x="235" y="238"/>
                    <a:pt x="462" y="588"/>
                    <a:pt x="627" y="848"/>
                  </a:cubicBezTo>
                  <a:cubicBezTo>
                    <a:pt x="462" y="588"/>
                    <a:pt x="235" y="235"/>
                    <a:pt x="0" y="0"/>
                  </a:cubicBezTo>
                  <a:close/>
                  <a:moveTo>
                    <a:pt x="627" y="848"/>
                  </a:moveTo>
                  <a:cubicBezTo>
                    <a:pt x="655" y="900"/>
                    <a:pt x="686" y="946"/>
                    <a:pt x="714" y="988"/>
                  </a:cubicBezTo>
                  <a:cubicBezTo>
                    <a:pt x="686" y="942"/>
                    <a:pt x="658" y="900"/>
                    <a:pt x="627" y="848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589" name="Google Shape;8589;p105"/>
            <p:cNvSpPr/>
            <p:nvPr/>
          </p:nvSpPr>
          <p:spPr>
            <a:xfrm>
              <a:off x="2691319" y="1637245"/>
              <a:ext cx="910" cy="1208"/>
            </a:xfrm>
            <a:custGeom>
              <a:avLst/>
              <a:gdLst/>
              <a:ahLst/>
              <a:cxnLst/>
              <a:rect l="l" t="t" r="r" b="b"/>
              <a:pathLst>
                <a:path w="67" h="89" extrusionOk="0">
                  <a:moveTo>
                    <a:pt x="67" y="89"/>
                  </a:moveTo>
                  <a:cubicBezTo>
                    <a:pt x="60" y="50"/>
                    <a:pt x="35" y="15"/>
                    <a:pt x="0" y="1"/>
                  </a:cubicBezTo>
                  <a:cubicBezTo>
                    <a:pt x="35" y="15"/>
                    <a:pt x="60" y="50"/>
                    <a:pt x="67" y="89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590" name="Google Shape;8590;p105"/>
            <p:cNvSpPr/>
            <p:nvPr/>
          </p:nvSpPr>
          <p:spPr>
            <a:xfrm>
              <a:off x="2692216" y="1638494"/>
              <a:ext cx="1398" cy="2580"/>
            </a:xfrm>
            <a:custGeom>
              <a:avLst/>
              <a:gdLst/>
              <a:ahLst/>
              <a:cxnLst/>
              <a:rect l="l" t="t" r="r" b="b"/>
              <a:pathLst>
                <a:path w="103" h="190" extrusionOk="0">
                  <a:moveTo>
                    <a:pt x="1" y="0"/>
                  </a:moveTo>
                  <a:cubicBezTo>
                    <a:pt x="1" y="7"/>
                    <a:pt x="4" y="14"/>
                    <a:pt x="4" y="21"/>
                  </a:cubicBezTo>
                  <a:cubicBezTo>
                    <a:pt x="18" y="81"/>
                    <a:pt x="50" y="137"/>
                    <a:pt x="95" y="182"/>
                  </a:cubicBezTo>
                  <a:lnTo>
                    <a:pt x="102" y="189"/>
                  </a:lnTo>
                  <a:cubicBezTo>
                    <a:pt x="57" y="140"/>
                    <a:pt x="22" y="84"/>
                    <a:pt x="4" y="18"/>
                  </a:cubicBezTo>
                  <a:cubicBezTo>
                    <a:pt x="4" y="11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591" name="Google Shape;8591;p105"/>
            <p:cNvSpPr/>
            <p:nvPr/>
          </p:nvSpPr>
          <p:spPr>
            <a:xfrm>
              <a:off x="2584125" y="1590959"/>
              <a:ext cx="2390" cy="1005"/>
            </a:xfrm>
            <a:custGeom>
              <a:avLst/>
              <a:gdLst/>
              <a:ahLst/>
              <a:cxnLst/>
              <a:rect l="l" t="t" r="r" b="b"/>
              <a:pathLst>
                <a:path w="176" h="74" extrusionOk="0">
                  <a:moveTo>
                    <a:pt x="176" y="25"/>
                  </a:moveTo>
                  <a:cubicBezTo>
                    <a:pt x="113" y="0"/>
                    <a:pt x="43" y="21"/>
                    <a:pt x="1" y="74"/>
                  </a:cubicBezTo>
                  <a:cubicBezTo>
                    <a:pt x="43" y="21"/>
                    <a:pt x="113" y="0"/>
                    <a:pt x="176" y="25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592" name="Google Shape;8592;p105"/>
            <p:cNvSpPr/>
            <p:nvPr/>
          </p:nvSpPr>
          <p:spPr>
            <a:xfrm>
              <a:off x="2673723" y="1629737"/>
              <a:ext cx="3815" cy="3245"/>
            </a:xfrm>
            <a:custGeom>
              <a:avLst/>
              <a:gdLst/>
              <a:ahLst/>
              <a:cxnLst/>
              <a:rect l="l" t="t" r="r" b="b"/>
              <a:pathLst>
                <a:path w="281" h="239" extrusionOk="0">
                  <a:moveTo>
                    <a:pt x="1" y="1"/>
                  </a:moveTo>
                  <a:lnTo>
                    <a:pt x="1" y="1"/>
                  </a:lnTo>
                  <a:cubicBezTo>
                    <a:pt x="88" y="211"/>
                    <a:pt x="214" y="239"/>
                    <a:pt x="281" y="239"/>
                  </a:cubicBezTo>
                  <a:cubicBezTo>
                    <a:pt x="214" y="239"/>
                    <a:pt x="88" y="207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593" name="Google Shape;8593;p105"/>
            <p:cNvSpPr/>
            <p:nvPr/>
          </p:nvSpPr>
          <p:spPr>
            <a:xfrm>
              <a:off x="2619345" y="1593335"/>
              <a:ext cx="1208" cy="2050"/>
            </a:xfrm>
            <a:custGeom>
              <a:avLst/>
              <a:gdLst/>
              <a:ahLst/>
              <a:cxnLst/>
              <a:rect l="l" t="t" r="r" b="b"/>
              <a:pathLst>
                <a:path w="89" h="151" extrusionOk="0">
                  <a:moveTo>
                    <a:pt x="15" y="151"/>
                  </a:moveTo>
                  <a:cubicBezTo>
                    <a:pt x="1" y="98"/>
                    <a:pt x="53" y="35"/>
                    <a:pt x="88" y="0"/>
                  </a:cubicBezTo>
                  <a:cubicBezTo>
                    <a:pt x="53" y="35"/>
                    <a:pt x="1" y="98"/>
                    <a:pt x="15" y="15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594" name="Google Shape;8594;p105"/>
            <p:cNvSpPr/>
            <p:nvPr/>
          </p:nvSpPr>
          <p:spPr>
            <a:xfrm>
              <a:off x="2593969" y="15947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595" name="Google Shape;8595;p105"/>
            <p:cNvSpPr/>
            <p:nvPr/>
          </p:nvSpPr>
          <p:spPr>
            <a:xfrm>
              <a:off x="2594919" y="1599269"/>
              <a:ext cx="299" cy="448"/>
            </a:xfrm>
            <a:custGeom>
              <a:avLst/>
              <a:gdLst/>
              <a:ahLst/>
              <a:cxnLst/>
              <a:rect l="l" t="t" r="r" b="b"/>
              <a:pathLst>
                <a:path w="22" h="33" extrusionOk="0">
                  <a:moveTo>
                    <a:pt x="0" y="32"/>
                  </a:moveTo>
                  <a:cubicBezTo>
                    <a:pt x="4" y="18"/>
                    <a:pt x="11" y="8"/>
                    <a:pt x="21" y="1"/>
                  </a:cubicBezTo>
                  <a:cubicBezTo>
                    <a:pt x="11" y="8"/>
                    <a:pt x="4" y="18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596" name="Google Shape;8596;p105"/>
            <p:cNvSpPr/>
            <p:nvPr/>
          </p:nvSpPr>
          <p:spPr>
            <a:xfrm>
              <a:off x="2600391" y="1598413"/>
              <a:ext cx="1195" cy="163"/>
            </a:xfrm>
            <a:custGeom>
              <a:avLst/>
              <a:gdLst/>
              <a:ahLst/>
              <a:cxnLst/>
              <a:rect l="l" t="t" r="r" b="b"/>
              <a:pathLst>
                <a:path w="88" h="12" extrusionOk="0">
                  <a:moveTo>
                    <a:pt x="88" y="1"/>
                  </a:moveTo>
                  <a:cubicBezTo>
                    <a:pt x="60" y="11"/>
                    <a:pt x="28" y="11"/>
                    <a:pt x="0" y="1"/>
                  </a:cubicBezTo>
                  <a:cubicBezTo>
                    <a:pt x="28" y="11"/>
                    <a:pt x="60" y="11"/>
                    <a:pt x="88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597" name="Google Shape;8597;p105"/>
            <p:cNvSpPr/>
            <p:nvPr/>
          </p:nvSpPr>
          <p:spPr>
            <a:xfrm>
              <a:off x="2607994" y="1592711"/>
              <a:ext cx="4576" cy="2444"/>
            </a:xfrm>
            <a:custGeom>
              <a:avLst/>
              <a:gdLst/>
              <a:ahLst/>
              <a:cxnLst/>
              <a:rect l="l" t="t" r="r" b="b"/>
              <a:pathLst>
                <a:path w="337" h="180" extrusionOk="0">
                  <a:moveTo>
                    <a:pt x="0" y="179"/>
                  </a:moveTo>
                  <a:cubicBezTo>
                    <a:pt x="109" y="155"/>
                    <a:pt x="228" y="74"/>
                    <a:pt x="336" y="1"/>
                  </a:cubicBezTo>
                  <a:cubicBezTo>
                    <a:pt x="228" y="74"/>
                    <a:pt x="109" y="155"/>
                    <a:pt x="0" y="179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598" name="Google Shape;8598;p105"/>
            <p:cNvSpPr/>
            <p:nvPr/>
          </p:nvSpPr>
          <p:spPr>
            <a:xfrm>
              <a:off x="2408921" y="1669763"/>
              <a:ext cx="1113" cy="638"/>
            </a:xfrm>
            <a:custGeom>
              <a:avLst/>
              <a:gdLst/>
              <a:ahLst/>
              <a:cxnLst/>
              <a:rect l="l" t="t" r="r" b="b"/>
              <a:pathLst>
                <a:path w="82" h="47" extrusionOk="0">
                  <a:moveTo>
                    <a:pt x="1" y="1"/>
                  </a:moveTo>
                  <a:cubicBezTo>
                    <a:pt x="25" y="15"/>
                    <a:pt x="53" y="29"/>
                    <a:pt x="81" y="46"/>
                  </a:cubicBezTo>
                  <a:lnTo>
                    <a:pt x="81" y="46"/>
                  </a:lnTo>
                  <a:cubicBezTo>
                    <a:pt x="53" y="29"/>
                    <a:pt x="25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599" name="Google Shape;8599;p105"/>
            <p:cNvSpPr/>
            <p:nvPr/>
          </p:nvSpPr>
          <p:spPr>
            <a:xfrm>
              <a:off x="2397041" y="1656498"/>
              <a:ext cx="3965" cy="489"/>
            </a:xfrm>
            <a:custGeom>
              <a:avLst/>
              <a:gdLst/>
              <a:ahLst/>
              <a:cxnLst/>
              <a:rect l="l" t="t" r="r" b="b"/>
              <a:pathLst>
                <a:path w="292" h="36" extrusionOk="0">
                  <a:moveTo>
                    <a:pt x="0" y="36"/>
                  </a:moveTo>
                  <a:cubicBezTo>
                    <a:pt x="95" y="8"/>
                    <a:pt x="193" y="1"/>
                    <a:pt x="291" y="11"/>
                  </a:cubicBezTo>
                  <a:cubicBezTo>
                    <a:pt x="193" y="1"/>
                    <a:pt x="95" y="8"/>
                    <a:pt x="0" y="36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600" name="Google Shape;8600;p105"/>
            <p:cNvSpPr/>
            <p:nvPr/>
          </p:nvSpPr>
          <p:spPr>
            <a:xfrm>
              <a:off x="2395045" y="1656742"/>
              <a:ext cx="2009" cy="530"/>
            </a:xfrm>
            <a:custGeom>
              <a:avLst/>
              <a:gdLst/>
              <a:ahLst/>
              <a:cxnLst/>
              <a:rect l="l" t="t" r="r" b="b"/>
              <a:pathLst>
                <a:path w="148" h="39" extrusionOk="0">
                  <a:moveTo>
                    <a:pt x="0" y="0"/>
                  </a:moveTo>
                  <a:cubicBezTo>
                    <a:pt x="42" y="32"/>
                    <a:pt x="98" y="39"/>
                    <a:pt x="147" y="18"/>
                  </a:cubicBezTo>
                  <a:cubicBezTo>
                    <a:pt x="98" y="39"/>
                    <a:pt x="42" y="3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601" name="Google Shape;8601;p105"/>
            <p:cNvSpPr/>
            <p:nvPr/>
          </p:nvSpPr>
          <p:spPr>
            <a:xfrm>
              <a:off x="2498668" y="1608732"/>
              <a:ext cx="679" cy="2919"/>
            </a:xfrm>
            <a:custGeom>
              <a:avLst/>
              <a:gdLst/>
              <a:ahLst/>
              <a:cxnLst/>
              <a:rect l="l" t="t" r="r" b="b"/>
              <a:pathLst>
                <a:path w="50" h="215" extrusionOk="0">
                  <a:moveTo>
                    <a:pt x="49" y="214"/>
                  </a:moveTo>
                  <a:cubicBezTo>
                    <a:pt x="21" y="148"/>
                    <a:pt x="7" y="74"/>
                    <a:pt x="0" y="0"/>
                  </a:cubicBezTo>
                  <a:cubicBezTo>
                    <a:pt x="7" y="74"/>
                    <a:pt x="21" y="148"/>
                    <a:pt x="49" y="214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602" name="Google Shape;8602;p105"/>
            <p:cNvSpPr/>
            <p:nvPr/>
          </p:nvSpPr>
          <p:spPr>
            <a:xfrm>
              <a:off x="2403748" y="1658684"/>
              <a:ext cx="2240" cy="2960"/>
            </a:xfrm>
            <a:custGeom>
              <a:avLst/>
              <a:gdLst/>
              <a:ahLst/>
              <a:cxnLst/>
              <a:rect l="l" t="t" r="r" b="b"/>
              <a:pathLst>
                <a:path w="165" h="218" extrusionOk="0">
                  <a:moveTo>
                    <a:pt x="165" y="218"/>
                  </a:moveTo>
                  <a:cubicBezTo>
                    <a:pt x="105" y="148"/>
                    <a:pt x="49" y="74"/>
                    <a:pt x="0" y="1"/>
                  </a:cubicBezTo>
                  <a:cubicBezTo>
                    <a:pt x="49" y="74"/>
                    <a:pt x="105" y="148"/>
                    <a:pt x="165" y="218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603" name="Google Shape;8603;p105"/>
            <p:cNvSpPr/>
            <p:nvPr/>
          </p:nvSpPr>
          <p:spPr>
            <a:xfrm>
              <a:off x="2475519" y="1622853"/>
              <a:ext cx="4521" cy="1670"/>
            </a:xfrm>
            <a:custGeom>
              <a:avLst/>
              <a:gdLst/>
              <a:ahLst/>
              <a:cxnLst/>
              <a:rect l="l" t="t" r="r" b="b"/>
              <a:pathLst>
                <a:path w="333" h="123" extrusionOk="0">
                  <a:moveTo>
                    <a:pt x="0" y="123"/>
                  </a:moveTo>
                  <a:cubicBezTo>
                    <a:pt x="88" y="42"/>
                    <a:pt x="210" y="0"/>
                    <a:pt x="333" y="7"/>
                  </a:cubicBezTo>
                  <a:cubicBezTo>
                    <a:pt x="210" y="0"/>
                    <a:pt x="88" y="42"/>
                    <a:pt x="0" y="123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604" name="Google Shape;8604;p105"/>
            <p:cNvSpPr/>
            <p:nvPr/>
          </p:nvSpPr>
          <p:spPr>
            <a:xfrm>
              <a:off x="2428608" y="1618576"/>
              <a:ext cx="1195" cy="584"/>
            </a:xfrm>
            <a:custGeom>
              <a:avLst/>
              <a:gdLst/>
              <a:ahLst/>
              <a:cxnLst/>
              <a:rect l="l" t="t" r="r" b="b"/>
              <a:pathLst>
                <a:path w="88" h="43" extrusionOk="0">
                  <a:moveTo>
                    <a:pt x="0" y="0"/>
                  </a:moveTo>
                  <a:cubicBezTo>
                    <a:pt x="28" y="18"/>
                    <a:pt x="56" y="32"/>
                    <a:pt x="88" y="42"/>
                  </a:cubicBezTo>
                  <a:cubicBezTo>
                    <a:pt x="56" y="32"/>
                    <a:pt x="28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605" name="Google Shape;8605;p105"/>
            <p:cNvSpPr/>
            <p:nvPr/>
          </p:nvSpPr>
          <p:spPr>
            <a:xfrm>
              <a:off x="2493862" y="1615480"/>
              <a:ext cx="204" cy="828"/>
            </a:xfrm>
            <a:custGeom>
              <a:avLst/>
              <a:gdLst/>
              <a:ahLst/>
              <a:cxnLst/>
              <a:rect l="l" t="t" r="r" b="b"/>
              <a:pathLst>
                <a:path w="15" h="61" extrusionOk="0">
                  <a:moveTo>
                    <a:pt x="1" y="60"/>
                  </a:moveTo>
                  <a:cubicBezTo>
                    <a:pt x="1" y="39"/>
                    <a:pt x="4" y="22"/>
                    <a:pt x="15" y="1"/>
                  </a:cubicBezTo>
                  <a:cubicBezTo>
                    <a:pt x="4" y="22"/>
                    <a:pt x="1" y="39"/>
                    <a:pt x="1" y="6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606" name="Google Shape;8606;p105"/>
            <p:cNvSpPr/>
            <p:nvPr/>
          </p:nvSpPr>
          <p:spPr>
            <a:xfrm>
              <a:off x="2578667" y="1593050"/>
              <a:ext cx="1249" cy="339"/>
            </a:xfrm>
            <a:custGeom>
              <a:avLst/>
              <a:gdLst/>
              <a:ahLst/>
              <a:cxnLst/>
              <a:rect l="l" t="t" r="r" b="b"/>
              <a:pathLst>
                <a:path w="92" h="25" extrusionOk="0">
                  <a:moveTo>
                    <a:pt x="91" y="21"/>
                  </a:moveTo>
                  <a:lnTo>
                    <a:pt x="91" y="21"/>
                  </a:lnTo>
                  <a:cubicBezTo>
                    <a:pt x="60" y="25"/>
                    <a:pt x="32" y="21"/>
                    <a:pt x="7" y="7"/>
                  </a:cubicBezTo>
                  <a:lnTo>
                    <a:pt x="0" y="0"/>
                  </a:lnTo>
                  <a:lnTo>
                    <a:pt x="7" y="7"/>
                  </a:lnTo>
                  <a:cubicBezTo>
                    <a:pt x="32" y="21"/>
                    <a:pt x="60" y="25"/>
                    <a:pt x="91" y="2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607" name="Google Shape;8607;p105"/>
            <p:cNvSpPr/>
            <p:nvPr/>
          </p:nvSpPr>
          <p:spPr>
            <a:xfrm>
              <a:off x="2601667" y="159831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608" name="Google Shape;8608;p105"/>
            <p:cNvSpPr/>
            <p:nvPr/>
          </p:nvSpPr>
          <p:spPr>
            <a:xfrm>
              <a:off x="2398561" y="1629913"/>
              <a:ext cx="3340" cy="787"/>
            </a:xfrm>
            <a:custGeom>
              <a:avLst/>
              <a:gdLst/>
              <a:ahLst/>
              <a:cxnLst/>
              <a:rect l="l" t="t" r="r" b="b"/>
              <a:pathLst>
                <a:path w="246" h="58" extrusionOk="0">
                  <a:moveTo>
                    <a:pt x="84" y="0"/>
                  </a:moveTo>
                  <a:cubicBezTo>
                    <a:pt x="56" y="0"/>
                    <a:pt x="27" y="5"/>
                    <a:pt x="1" y="16"/>
                  </a:cubicBezTo>
                  <a:cubicBezTo>
                    <a:pt x="28" y="5"/>
                    <a:pt x="57" y="0"/>
                    <a:pt x="85" y="0"/>
                  </a:cubicBezTo>
                  <a:lnTo>
                    <a:pt x="85" y="0"/>
                  </a:lnTo>
                  <a:cubicBezTo>
                    <a:pt x="142" y="0"/>
                    <a:pt x="199" y="21"/>
                    <a:pt x="246" y="58"/>
                  </a:cubicBezTo>
                  <a:cubicBezTo>
                    <a:pt x="199" y="21"/>
                    <a:pt x="143" y="0"/>
                    <a:pt x="86" y="0"/>
                  </a:cubicBezTo>
                  <a:cubicBezTo>
                    <a:pt x="86" y="0"/>
                    <a:pt x="85" y="0"/>
                    <a:pt x="85" y="0"/>
                  </a:cubicBezTo>
                  <a:lnTo>
                    <a:pt x="85" y="0"/>
                  </a:lnTo>
                  <a:cubicBezTo>
                    <a:pt x="85" y="0"/>
                    <a:pt x="85" y="0"/>
                    <a:pt x="84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609" name="Google Shape;8609;p105"/>
            <p:cNvSpPr/>
            <p:nvPr/>
          </p:nvSpPr>
          <p:spPr>
            <a:xfrm>
              <a:off x="2603473" y="1596798"/>
              <a:ext cx="1208" cy="774"/>
            </a:xfrm>
            <a:custGeom>
              <a:avLst/>
              <a:gdLst/>
              <a:ahLst/>
              <a:cxnLst/>
              <a:rect l="l" t="t" r="r" b="b"/>
              <a:pathLst>
                <a:path w="89" h="57" extrusionOk="0">
                  <a:moveTo>
                    <a:pt x="1" y="57"/>
                  </a:moveTo>
                  <a:cubicBezTo>
                    <a:pt x="32" y="39"/>
                    <a:pt x="60" y="18"/>
                    <a:pt x="88" y="1"/>
                  </a:cubicBezTo>
                  <a:cubicBezTo>
                    <a:pt x="60" y="18"/>
                    <a:pt x="32" y="39"/>
                    <a:pt x="1" y="57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610" name="Google Shape;8610;p105"/>
            <p:cNvSpPr/>
            <p:nvPr/>
          </p:nvSpPr>
          <p:spPr>
            <a:xfrm>
              <a:off x="2501370" y="1605066"/>
              <a:ext cx="733" cy="109"/>
            </a:xfrm>
            <a:custGeom>
              <a:avLst/>
              <a:gdLst/>
              <a:ahLst/>
              <a:cxnLst/>
              <a:rect l="l" t="t" r="r" b="b"/>
              <a:pathLst>
                <a:path w="54" h="8" extrusionOk="0">
                  <a:moveTo>
                    <a:pt x="1" y="8"/>
                  </a:moveTo>
                  <a:lnTo>
                    <a:pt x="53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611" name="Google Shape;8611;p105"/>
            <p:cNvSpPr/>
            <p:nvPr/>
          </p:nvSpPr>
          <p:spPr>
            <a:xfrm>
              <a:off x="2590398" y="159324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612" name="Google Shape;8612;p105"/>
            <p:cNvSpPr/>
            <p:nvPr/>
          </p:nvSpPr>
          <p:spPr>
            <a:xfrm>
              <a:off x="2693587" y="1641047"/>
              <a:ext cx="122" cy="122"/>
            </a:xfrm>
            <a:custGeom>
              <a:avLst/>
              <a:gdLst/>
              <a:ahLst/>
              <a:cxnLst/>
              <a:rect l="l" t="t" r="r" b="b"/>
              <a:pathLst>
                <a:path w="9" h="9" extrusionOk="0">
                  <a:moveTo>
                    <a:pt x="1" y="1"/>
                  </a:moveTo>
                  <a:lnTo>
                    <a:pt x="1" y="1"/>
                  </a:lnTo>
                  <a:lnTo>
                    <a:pt x="8" y="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613" name="Google Shape;8613;p105"/>
            <p:cNvSpPr/>
            <p:nvPr/>
          </p:nvSpPr>
          <p:spPr>
            <a:xfrm>
              <a:off x="2139177" y="2004096"/>
              <a:ext cx="134295" cy="138844"/>
            </a:xfrm>
            <a:custGeom>
              <a:avLst/>
              <a:gdLst/>
              <a:ahLst/>
              <a:cxnLst/>
              <a:rect l="l" t="t" r="r" b="b"/>
              <a:pathLst>
                <a:path w="9891" h="10226" extrusionOk="0">
                  <a:moveTo>
                    <a:pt x="7044" y="1"/>
                  </a:moveTo>
                  <a:cubicBezTo>
                    <a:pt x="7023" y="1"/>
                    <a:pt x="7004" y="3"/>
                    <a:pt x="6988" y="9"/>
                  </a:cubicBezTo>
                  <a:cubicBezTo>
                    <a:pt x="6971" y="12"/>
                    <a:pt x="6957" y="23"/>
                    <a:pt x="6950" y="40"/>
                  </a:cubicBezTo>
                  <a:cubicBezTo>
                    <a:pt x="6891" y="157"/>
                    <a:pt x="6822" y="187"/>
                    <a:pt x="6751" y="187"/>
                  </a:cubicBezTo>
                  <a:cubicBezTo>
                    <a:pt x="6711" y="187"/>
                    <a:pt x="6671" y="178"/>
                    <a:pt x="6631" y="170"/>
                  </a:cubicBezTo>
                  <a:cubicBezTo>
                    <a:pt x="6571" y="156"/>
                    <a:pt x="6512" y="145"/>
                    <a:pt x="6449" y="145"/>
                  </a:cubicBezTo>
                  <a:cubicBezTo>
                    <a:pt x="6232" y="145"/>
                    <a:pt x="6036" y="243"/>
                    <a:pt x="5906" y="306"/>
                  </a:cubicBezTo>
                  <a:cubicBezTo>
                    <a:pt x="5866" y="325"/>
                    <a:pt x="5824" y="332"/>
                    <a:pt x="5781" y="332"/>
                  </a:cubicBezTo>
                  <a:cubicBezTo>
                    <a:pt x="5729" y="332"/>
                    <a:pt x="5677" y="321"/>
                    <a:pt x="5626" y="310"/>
                  </a:cubicBezTo>
                  <a:cubicBezTo>
                    <a:pt x="5587" y="303"/>
                    <a:pt x="5545" y="294"/>
                    <a:pt x="5514" y="294"/>
                  </a:cubicBezTo>
                  <a:cubicBezTo>
                    <a:pt x="5497" y="294"/>
                    <a:pt x="5484" y="297"/>
                    <a:pt x="5476" y="303"/>
                  </a:cubicBezTo>
                  <a:cubicBezTo>
                    <a:pt x="5420" y="338"/>
                    <a:pt x="5360" y="520"/>
                    <a:pt x="5332" y="632"/>
                  </a:cubicBezTo>
                  <a:lnTo>
                    <a:pt x="5318" y="695"/>
                  </a:lnTo>
                  <a:lnTo>
                    <a:pt x="4184" y="478"/>
                  </a:lnTo>
                  <a:lnTo>
                    <a:pt x="4170" y="453"/>
                  </a:lnTo>
                  <a:cubicBezTo>
                    <a:pt x="4117" y="376"/>
                    <a:pt x="3949" y="180"/>
                    <a:pt x="3785" y="180"/>
                  </a:cubicBezTo>
                  <a:cubicBezTo>
                    <a:pt x="3641" y="180"/>
                    <a:pt x="3403" y="415"/>
                    <a:pt x="3277" y="572"/>
                  </a:cubicBezTo>
                  <a:lnTo>
                    <a:pt x="3277" y="912"/>
                  </a:lnTo>
                  <a:cubicBezTo>
                    <a:pt x="3277" y="919"/>
                    <a:pt x="3281" y="926"/>
                    <a:pt x="3281" y="933"/>
                  </a:cubicBezTo>
                  <a:cubicBezTo>
                    <a:pt x="3281" y="943"/>
                    <a:pt x="3281" y="947"/>
                    <a:pt x="3284" y="954"/>
                  </a:cubicBezTo>
                  <a:cubicBezTo>
                    <a:pt x="3288" y="961"/>
                    <a:pt x="3284" y="971"/>
                    <a:pt x="3288" y="978"/>
                  </a:cubicBezTo>
                  <a:cubicBezTo>
                    <a:pt x="3288" y="989"/>
                    <a:pt x="3288" y="992"/>
                    <a:pt x="3288" y="999"/>
                  </a:cubicBezTo>
                  <a:lnTo>
                    <a:pt x="3288" y="1024"/>
                  </a:lnTo>
                  <a:lnTo>
                    <a:pt x="3288" y="1045"/>
                  </a:lnTo>
                  <a:lnTo>
                    <a:pt x="3288" y="1069"/>
                  </a:lnTo>
                  <a:lnTo>
                    <a:pt x="3288" y="1087"/>
                  </a:lnTo>
                  <a:lnTo>
                    <a:pt x="3288" y="1111"/>
                  </a:lnTo>
                  <a:lnTo>
                    <a:pt x="3288" y="1132"/>
                  </a:lnTo>
                  <a:lnTo>
                    <a:pt x="3288" y="1157"/>
                  </a:lnTo>
                  <a:lnTo>
                    <a:pt x="3288" y="1174"/>
                  </a:lnTo>
                  <a:cubicBezTo>
                    <a:pt x="3288" y="1181"/>
                    <a:pt x="3288" y="1188"/>
                    <a:pt x="3284" y="1195"/>
                  </a:cubicBezTo>
                  <a:cubicBezTo>
                    <a:pt x="3281" y="1202"/>
                    <a:pt x="3284" y="1209"/>
                    <a:pt x="3281" y="1216"/>
                  </a:cubicBezTo>
                  <a:cubicBezTo>
                    <a:pt x="3281" y="1223"/>
                    <a:pt x="3281" y="1230"/>
                    <a:pt x="3281" y="1237"/>
                  </a:cubicBezTo>
                  <a:cubicBezTo>
                    <a:pt x="3277" y="1244"/>
                    <a:pt x="3281" y="1251"/>
                    <a:pt x="3277" y="1258"/>
                  </a:cubicBezTo>
                  <a:cubicBezTo>
                    <a:pt x="3274" y="1265"/>
                    <a:pt x="3274" y="1269"/>
                    <a:pt x="3274" y="1276"/>
                  </a:cubicBezTo>
                  <a:cubicBezTo>
                    <a:pt x="3270" y="1283"/>
                    <a:pt x="3270" y="1290"/>
                    <a:pt x="3267" y="1297"/>
                  </a:cubicBezTo>
                  <a:cubicBezTo>
                    <a:pt x="3267" y="1304"/>
                    <a:pt x="3267" y="1307"/>
                    <a:pt x="3263" y="1314"/>
                  </a:cubicBezTo>
                  <a:cubicBezTo>
                    <a:pt x="3263" y="1318"/>
                    <a:pt x="3260" y="1328"/>
                    <a:pt x="3260" y="1335"/>
                  </a:cubicBezTo>
                  <a:lnTo>
                    <a:pt x="3256" y="1349"/>
                  </a:lnTo>
                  <a:cubicBezTo>
                    <a:pt x="3256" y="1356"/>
                    <a:pt x="3249" y="1363"/>
                    <a:pt x="3249" y="1370"/>
                  </a:cubicBezTo>
                  <a:lnTo>
                    <a:pt x="3246" y="1384"/>
                  </a:lnTo>
                  <a:cubicBezTo>
                    <a:pt x="3242" y="1391"/>
                    <a:pt x="3239" y="1398"/>
                    <a:pt x="3239" y="1405"/>
                  </a:cubicBezTo>
                  <a:lnTo>
                    <a:pt x="3235" y="1416"/>
                  </a:lnTo>
                  <a:cubicBezTo>
                    <a:pt x="3232" y="1423"/>
                    <a:pt x="3228" y="1430"/>
                    <a:pt x="3225" y="1437"/>
                  </a:cubicBezTo>
                  <a:lnTo>
                    <a:pt x="3221" y="1447"/>
                  </a:lnTo>
                  <a:lnTo>
                    <a:pt x="3214" y="1465"/>
                  </a:lnTo>
                  <a:lnTo>
                    <a:pt x="3207" y="1475"/>
                  </a:lnTo>
                  <a:lnTo>
                    <a:pt x="3200" y="1493"/>
                  </a:lnTo>
                  <a:cubicBezTo>
                    <a:pt x="3197" y="1503"/>
                    <a:pt x="3190" y="1510"/>
                    <a:pt x="3186" y="1517"/>
                  </a:cubicBezTo>
                  <a:cubicBezTo>
                    <a:pt x="3165" y="1552"/>
                    <a:pt x="3144" y="1580"/>
                    <a:pt x="3127" y="1612"/>
                  </a:cubicBezTo>
                  <a:cubicBezTo>
                    <a:pt x="3050" y="1724"/>
                    <a:pt x="2994" y="1808"/>
                    <a:pt x="2994" y="2060"/>
                  </a:cubicBezTo>
                  <a:cubicBezTo>
                    <a:pt x="2994" y="2253"/>
                    <a:pt x="2878" y="2491"/>
                    <a:pt x="2770" y="2722"/>
                  </a:cubicBezTo>
                  <a:cubicBezTo>
                    <a:pt x="2682" y="2907"/>
                    <a:pt x="2588" y="3096"/>
                    <a:pt x="2588" y="3208"/>
                  </a:cubicBezTo>
                  <a:cubicBezTo>
                    <a:pt x="2588" y="3390"/>
                    <a:pt x="2430" y="3520"/>
                    <a:pt x="2286" y="3635"/>
                  </a:cubicBezTo>
                  <a:cubicBezTo>
                    <a:pt x="2209" y="3695"/>
                    <a:pt x="2115" y="3772"/>
                    <a:pt x="2115" y="3817"/>
                  </a:cubicBezTo>
                  <a:cubicBezTo>
                    <a:pt x="2115" y="3887"/>
                    <a:pt x="2111" y="3992"/>
                    <a:pt x="2104" y="4108"/>
                  </a:cubicBezTo>
                  <a:cubicBezTo>
                    <a:pt x="2094" y="4287"/>
                    <a:pt x="2080" y="4511"/>
                    <a:pt x="2080" y="4728"/>
                  </a:cubicBezTo>
                  <a:cubicBezTo>
                    <a:pt x="2080" y="4931"/>
                    <a:pt x="2020" y="4987"/>
                    <a:pt x="1926" y="5008"/>
                  </a:cubicBezTo>
                  <a:cubicBezTo>
                    <a:pt x="1898" y="5018"/>
                    <a:pt x="1880" y="5022"/>
                    <a:pt x="1880" y="5134"/>
                  </a:cubicBezTo>
                  <a:cubicBezTo>
                    <a:pt x="1880" y="5375"/>
                    <a:pt x="1786" y="5407"/>
                    <a:pt x="1674" y="5421"/>
                  </a:cubicBezTo>
                  <a:cubicBezTo>
                    <a:pt x="1618" y="5424"/>
                    <a:pt x="1562" y="5445"/>
                    <a:pt x="1523" y="5484"/>
                  </a:cubicBezTo>
                  <a:cubicBezTo>
                    <a:pt x="1414" y="5593"/>
                    <a:pt x="1345" y="5650"/>
                    <a:pt x="1286" y="5650"/>
                  </a:cubicBezTo>
                  <a:cubicBezTo>
                    <a:pt x="1272" y="5650"/>
                    <a:pt x="1259" y="5647"/>
                    <a:pt x="1247" y="5641"/>
                  </a:cubicBezTo>
                  <a:cubicBezTo>
                    <a:pt x="1173" y="5613"/>
                    <a:pt x="1173" y="5515"/>
                    <a:pt x="1173" y="5473"/>
                  </a:cubicBezTo>
                  <a:cubicBezTo>
                    <a:pt x="1177" y="5445"/>
                    <a:pt x="1159" y="5417"/>
                    <a:pt x="1131" y="5407"/>
                  </a:cubicBezTo>
                  <a:cubicBezTo>
                    <a:pt x="1114" y="5399"/>
                    <a:pt x="1093" y="5395"/>
                    <a:pt x="1069" y="5395"/>
                  </a:cubicBezTo>
                  <a:cubicBezTo>
                    <a:pt x="1005" y="5395"/>
                    <a:pt x="921" y="5423"/>
                    <a:pt x="841" y="5491"/>
                  </a:cubicBezTo>
                  <a:cubicBezTo>
                    <a:pt x="762" y="5557"/>
                    <a:pt x="696" y="5579"/>
                    <a:pt x="640" y="5579"/>
                  </a:cubicBezTo>
                  <a:cubicBezTo>
                    <a:pt x="563" y="5579"/>
                    <a:pt x="507" y="5535"/>
                    <a:pt x="466" y="5505"/>
                  </a:cubicBezTo>
                  <a:cubicBezTo>
                    <a:pt x="449" y="5491"/>
                    <a:pt x="431" y="5480"/>
                    <a:pt x="414" y="5470"/>
                  </a:cubicBezTo>
                  <a:lnTo>
                    <a:pt x="389" y="5470"/>
                  </a:lnTo>
                  <a:lnTo>
                    <a:pt x="379" y="5473"/>
                  </a:lnTo>
                  <a:lnTo>
                    <a:pt x="372" y="5477"/>
                  </a:lnTo>
                  <a:lnTo>
                    <a:pt x="364" y="5480"/>
                  </a:lnTo>
                  <a:lnTo>
                    <a:pt x="354" y="5484"/>
                  </a:lnTo>
                  <a:lnTo>
                    <a:pt x="347" y="5487"/>
                  </a:lnTo>
                  <a:lnTo>
                    <a:pt x="336" y="5491"/>
                  </a:lnTo>
                  <a:lnTo>
                    <a:pt x="326" y="5498"/>
                  </a:lnTo>
                  <a:lnTo>
                    <a:pt x="312" y="5501"/>
                  </a:lnTo>
                  <a:lnTo>
                    <a:pt x="301" y="5508"/>
                  </a:lnTo>
                  <a:lnTo>
                    <a:pt x="287" y="5515"/>
                  </a:lnTo>
                  <a:lnTo>
                    <a:pt x="273" y="5522"/>
                  </a:lnTo>
                  <a:lnTo>
                    <a:pt x="263" y="5529"/>
                  </a:lnTo>
                  <a:lnTo>
                    <a:pt x="245" y="5536"/>
                  </a:lnTo>
                  <a:lnTo>
                    <a:pt x="231" y="5547"/>
                  </a:lnTo>
                  <a:lnTo>
                    <a:pt x="214" y="5554"/>
                  </a:lnTo>
                  <a:lnTo>
                    <a:pt x="200" y="5564"/>
                  </a:lnTo>
                  <a:lnTo>
                    <a:pt x="182" y="5575"/>
                  </a:lnTo>
                  <a:lnTo>
                    <a:pt x="165" y="5585"/>
                  </a:lnTo>
                  <a:lnTo>
                    <a:pt x="144" y="5599"/>
                  </a:lnTo>
                  <a:lnTo>
                    <a:pt x="126" y="5610"/>
                  </a:lnTo>
                  <a:lnTo>
                    <a:pt x="105" y="5624"/>
                  </a:lnTo>
                  <a:lnTo>
                    <a:pt x="88" y="5634"/>
                  </a:lnTo>
                  <a:lnTo>
                    <a:pt x="63" y="5648"/>
                  </a:lnTo>
                  <a:lnTo>
                    <a:pt x="46" y="5662"/>
                  </a:lnTo>
                  <a:lnTo>
                    <a:pt x="14" y="5683"/>
                  </a:lnTo>
                  <a:lnTo>
                    <a:pt x="0" y="5690"/>
                  </a:lnTo>
                  <a:cubicBezTo>
                    <a:pt x="74" y="5862"/>
                    <a:pt x="130" y="6037"/>
                    <a:pt x="168" y="6219"/>
                  </a:cubicBezTo>
                  <a:lnTo>
                    <a:pt x="172" y="6216"/>
                  </a:lnTo>
                  <a:lnTo>
                    <a:pt x="217" y="6187"/>
                  </a:lnTo>
                  <a:lnTo>
                    <a:pt x="259" y="6163"/>
                  </a:lnTo>
                  <a:lnTo>
                    <a:pt x="266" y="6156"/>
                  </a:lnTo>
                  <a:lnTo>
                    <a:pt x="301" y="6138"/>
                  </a:lnTo>
                  <a:lnTo>
                    <a:pt x="308" y="6135"/>
                  </a:lnTo>
                  <a:lnTo>
                    <a:pt x="336" y="6121"/>
                  </a:lnTo>
                  <a:lnTo>
                    <a:pt x="340" y="6121"/>
                  </a:lnTo>
                  <a:lnTo>
                    <a:pt x="361" y="6114"/>
                  </a:lnTo>
                  <a:lnTo>
                    <a:pt x="364" y="6114"/>
                  </a:lnTo>
                  <a:lnTo>
                    <a:pt x="386" y="6107"/>
                  </a:lnTo>
                  <a:lnTo>
                    <a:pt x="389" y="6107"/>
                  </a:lnTo>
                  <a:lnTo>
                    <a:pt x="407" y="6100"/>
                  </a:lnTo>
                  <a:lnTo>
                    <a:pt x="424" y="6100"/>
                  </a:lnTo>
                  <a:cubicBezTo>
                    <a:pt x="482" y="6091"/>
                    <a:pt x="692" y="6088"/>
                    <a:pt x="949" y="6088"/>
                  </a:cubicBezTo>
                  <a:cubicBezTo>
                    <a:pt x="1462" y="6088"/>
                    <a:pt x="2162" y="6100"/>
                    <a:pt x="2206" y="6100"/>
                  </a:cubicBezTo>
                  <a:lnTo>
                    <a:pt x="2241" y="6100"/>
                  </a:lnTo>
                  <a:lnTo>
                    <a:pt x="2258" y="6128"/>
                  </a:lnTo>
                  <a:cubicBezTo>
                    <a:pt x="2265" y="6142"/>
                    <a:pt x="2419" y="6398"/>
                    <a:pt x="2363" y="6639"/>
                  </a:cubicBezTo>
                  <a:cubicBezTo>
                    <a:pt x="2346" y="6720"/>
                    <a:pt x="2353" y="6723"/>
                    <a:pt x="2398" y="6762"/>
                  </a:cubicBezTo>
                  <a:cubicBezTo>
                    <a:pt x="2483" y="6828"/>
                    <a:pt x="2542" y="6916"/>
                    <a:pt x="2581" y="7010"/>
                  </a:cubicBezTo>
                  <a:cubicBezTo>
                    <a:pt x="2677" y="7245"/>
                    <a:pt x="2746" y="7332"/>
                    <a:pt x="2860" y="7332"/>
                  </a:cubicBezTo>
                  <a:cubicBezTo>
                    <a:pt x="2890" y="7332"/>
                    <a:pt x="2924" y="7326"/>
                    <a:pt x="2962" y="7315"/>
                  </a:cubicBezTo>
                  <a:cubicBezTo>
                    <a:pt x="3152" y="7257"/>
                    <a:pt x="3395" y="7207"/>
                    <a:pt x="3542" y="7207"/>
                  </a:cubicBezTo>
                  <a:cubicBezTo>
                    <a:pt x="3563" y="7207"/>
                    <a:pt x="3583" y="7208"/>
                    <a:pt x="3599" y="7210"/>
                  </a:cubicBezTo>
                  <a:cubicBezTo>
                    <a:pt x="3613" y="7168"/>
                    <a:pt x="3624" y="7126"/>
                    <a:pt x="3634" y="7080"/>
                  </a:cubicBezTo>
                  <a:cubicBezTo>
                    <a:pt x="3662" y="6944"/>
                    <a:pt x="3694" y="6786"/>
                    <a:pt x="3799" y="6734"/>
                  </a:cubicBezTo>
                  <a:cubicBezTo>
                    <a:pt x="3859" y="6704"/>
                    <a:pt x="3936" y="6694"/>
                    <a:pt x="4011" y="6694"/>
                  </a:cubicBezTo>
                  <a:cubicBezTo>
                    <a:pt x="4140" y="6694"/>
                    <a:pt x="4262" y="6723"/>
                    <a:pt x="4282" y="6730"/>
                  </a:cubicBezTo>
                  <a:lnTo>
                    <a:pt x="4320" y="6741"/>
                  </a:lnTo>
                  <a:lnTo>
                    <a:pt x="4331" y="6779"/>
                  </a:lnTo>
                  <a:cubicBezTo>
                    <a:pt x="4331" y="6779"/>
                    <a:pt x="4355" y="6849"/>
                    <a:pt x="4531" y="6849"/>
                  </a:cubicBezTo>
                  <a:cubicBezTo>
                    <a:pt x="4594" y="6849"/>
                    <a:pt x="4657" y="6842"/>
                    <a:pt x="4716" y="6832"/>
                  </a:cubicBezTo>
                  <a:cubicBezTo>
                    <a:pt x="4752" y="6827"/>
                    <a:pt x="4785" y="6822"/>
                    <a:pt x="4815" y="6822"/>
                  </a:cubicBezTo>
                  <a:cubicBezTo>
                    <a:pt x="4853" y="6822"/>
                    <a:pt x="4885" y="6829"/>
                    <a:pt x="4912" y="6853"/>
                  </a:cubicBezTo>
                  <a:cubicBezTo>
                    <a:pt x="4947" y="6888"/>
                    <a:pt x="4965" y="6937"/>
                    <a:pt x="4961" y="6986"/>
                  </a:cubicBezTo>
                  <a:cubicBezTo>
                    <a:pt x="4961" y="7178"/>
                    <a:pt x="4993" y="7329"/>
                    <a:pt x="5038" y="7378"/>
                  </a:cubicBezTo>
                  <a:cubicBezTo>
                    <a:pt x="5094" y="7434"/>
                    <a:pt x="5070" y="7539"/>
                    <a:pt x="5017" y="7759"/>
                  </a:cubicBezTo>
                  <a:cubicBezTo>
                    <a:pt x="4989" y="7871"/>
                    <a:pt x="4930" y="8109"/>
                    <a:pt x="4961" y="8148"/>
                  </a:cubicBezTo>
                  <a:cubicBezTo>
                    <a:pt x="5077" y="8242"/>
                    <a:pt x="5283" y="8484"/>
                    <a:pt x="5252" y="8649"/>
                  </a:cubicBezTo>
                  <a:cubicBezTo>
                    <a:pt x="5248" y="8663"/>
                    <a:pt x="5245" y="8677"/>
                    <a:pt x="5241" y="8694"/>
                  </a:cubicBezTo>
                  <a:cubicBezTo>
                    <a:pt x="5206" y="8869"/>
                    <a:pt x="5192" y="8974"/>
                    <a:pt x="5210" y="9009"/>
                  </a:cubicBezTo>
                  <a:cubicBezTo>
                    <a:pt x="5224" y="8999"/>
                    <a:pt x="5238" y="8988"/>
                    <a:pt x="5248" y="8974"/>
                  </a:cubicBezTo>
                  <a:cubicBezTo>
                    <a:pt x="5304" y="8904"/>
                    <a:pt x="5388" y="8866"/>
                    <a:pt x="5479" y="8862"/>
                  </a:cubicBezTo>
                  <a:lnTo>
                    <a:pt x="5581" y="8862"/>
                  </a:lnTo>
                  <a:cubicBezTo>
                    <a:pt x="5613" y="8863"/>
                    <a:pt x="5645" y="8864"/>
                    <a:pt x="5675" y="8864"/>
                  </a:cubicBezTo>
                  <a:cubicBezTo>
                    <a:pt x="5764" y="8864"/>
                    <a:pt x="5847" y="8856"/>
                    <a:pt x="5938" y="8820"/>
                  </a:cubicBezTo>
                  <a:cubicBezTo>
                    <a:pt x="5964" y="8807"/>
                    <a:pt x="5994" y="8800"/>
                    <a:pt x="6023" y="8800"/>
                  </a:cubicBezTo>
                  <a:cubicBezTo>
                    <a:pt x="6033" y="8800"/>
                    <a:pt x="6043" y="8801"/>
                    <a:pt x="6053" y="8803"/>
                  </a:cubicBezTo>
                  <a:lnTo>
                    <a:pt x="6053" y="8785"/>
                  </a:lnTo>
                  <a:lnTo>
                    <a:pt x="6144" y="8834"/>
                  </a:lnTo>
                  <a:lnTo>
                    <a:pt x="6190" y="8855"/>
                  </a:lnTo>
                  <a:lnTo>
                    <a:pt x="6190" y="8859"/>
                  </a:lnTo>
                  <a:cubicBezTo>
                    <a:pt x="6239" y="8894"/>
                    <a:pt x="6281" y="8939"/>
                    <a:pt x="6316" y="8992"/>
                  </a:cubicBezTo>
                  <a:lnTo>
                    <a:pt x="6319" y="9002"/>
                  </a:lnTo>
                  <a:lnTo>
                    <a:pt x="6326" y="9016"/>
                  </a:lnTo>
                  <a:cubicBezTo>
                    <a:pt x="6333" y="9048"/>
                    <a:pt x="6351" y="9076"/>
                    <a:pt x="6375" y="9097"/>
                  </a:cubicBezTo>
                  <a:lnTo>
                    <a:pt x="6379" y="9097"/>
                  </a:lnTo>
                  <a:cubicBezTo>
                    <a:pt x="6382" y="9097"/>
                    <a:pt x="6552" y="9020"/>
                    <a:pt x="6680" y="9020"/>
                  </a:cubicBezTo>
                  <a:cubicBezTo>
                    <a:pt x="6720" y="9020"/>
                    <a:pt x="6756" y="9028"/>
                    <a:pt x="6782" y="9048"/>
                  </a:cubicBezTo>
                  <a:cubicBezTo>
                    <a:pt x="6810" y="9072"/>
                    <a:pt x="6824" y="9111"/>
                    <a:pt x="6813" y="9149"/>
                  </a:cubicBezTo>
                  <a:cubicBezTo>
                    <a:pt x="6810" y="9202"/>
                    <a:pt x="6824" y="9258"/>
                    <a:pt x="6855" y="9303"/>
                  </a:cubicBezTo>
                  <a:cubicBezTo>
                    <a:pt x="6873" y="9331"/>
                    <a:pt x="6890" y="9342"/>
                    <a:pt x="6894" y="9342"/>
                  </a:cubicBezTo>
                  <a:cubicBezTo>
                    <a:pt x="6914" y="9330"/>
                    <a:pt x="6937" y="9325"/>
                    <a:pt x="6961" y="9325"/>
                  </a:cubicBezTo>
                  <a:cubicBezTo>
                    <a:pt x="7032" y="9325"/>
                    <a:pt x="7116" y="9367"/>
                    <a:pt x="7202" y="9412"/>
                  </a:cubicBezTo>
                  <a:cubicBezTo>
                    <a:pt x="7258" y="9443"/>
                    <a:pt x="7317" y="9468"/>
                    <a:pt x="7380" y="9478"/>
                  </a:cubicBezTo>
                  <a:cubicBezTo>
                    <a:pt x="7394" y="9479"/>
                    <a:pt x="7408" y="9480"/>
                    <a:pt x="7422" y="9480"/>
                  </a:cubicBezTo>
                  <a:cubicBezTo>
                    <a:pt x="7468" y="9480"/>
                    <a:pt x="7512" y="9475"/>
                    <a:pt x="7555" y="9464"/>
                  </a:cubicBezTo>
                  <a:cubicBezTo>
                    <a:pt x="7562" y="9380"/>
                    <a:pt x="7650" y="9296"/>
                    <a:pt x="7727" y="9279"/>
                  </a:cubicBezTo>
                  <a:cubicBezTo>
                    <a:pt x="7737" y="9275"/>
                    <a:pt x="7748" y="9275"/>
                    <a:pt x="7758" y="9275"/>
                  </a:cubicBezTo>
                  <a:lnTo>
                    <a:pt x="7765" y="9275"/>
                  </a:lnTo>
                  <a:cubicBezTo>
                    <a:pt x="7776" y="9275"/>
                    <a:pt x="7786" y="9275"/>
                    <a:pt x="7793" y="9279"/>
                  </a:cubicBezTo>
                  <a:lnTo>
                    <a:pt x="7797" y="9279"/>
                  </a:lnTo>
                  <a:cubicBezTo>
                    <a:pt x="7807" y="9282"/>
                    <a:pt x="7814" y="9286"/>
                    <a:pt x="7825" y="9289"/>
                  </a:cubicBezTo>
                  <a:lnTo>
                    <a:pt x="7828" y="9293"/>
                  </a:lnTo>
                  <a:cubicBezTo>
                    <a:pt x="7835" y="9300"/>
                    <a:pt x="7846" y="9307"/>
                    <a:pt x="7853" y="9314"/>
                  </a:cubicBezTo>
                  <a:lnTo>
                    <a:pt x="7856" y="9317"/>
                  </a:lnTo>
                  <a:cubicBezTo>
                    <a:pt x="7863" y="9328"/>
                    <a:pt x="7870" y="9335"/>
                    <a:pt x="7874" y="9345"/>
                  </a:cubicBezTo>
                  <a:cubicBezTo>
                    <a:pt x="7972" y="9538"/>
                    <a:pt x="8059" y="9625"/>
                    <a:pt x="8105" y="9625"/>
                  </a:cubicBezTo>
                  <a:cubicBezTo>
                    <a:pt x="8121" y="9625"/>
                    <a:pt x="8137" y="9624"/>
                    <a:pt x="8153" y="9624"/>
                  </a:cubicBezTo>
                  <a:cubicBezTo>
                    <a:pt x="8227" y="9624"/>
                    <a:pt x="8298" y="9631"/>
                    <a:pt x="8367" y="9639"/>
                  </a:cubicBezTo>
                  <a:cubicBezTo>
                    <a:pt x="8423" y="9643"/>
                    <a:pt x="8476" y="9657"/>
                    <a:pt x="8521" y="9681"/>
                  </a:cubicBezTo>
                  <a:cubicBezTo>
                    <a:pt x="8528" y="9685"/>
                    <a:pt x="8535" y="9688"/>
                    <a:pt x="8539" y="9695"/>
                  </a:cubicBezTo>
                  <a:lnTo>
                    <a:pt x="8546" y="9699"/>
                  </a:lnTo>
                  <a:cubicBezTo>
                    <a:pt x="8549" y="9702"/>
                    <a:pt x="8556" y="9706"/>
                    <a:pt x="8560" y="9713"/>
                  </a:cubicBezTo>
                  <a:cubicBezTo>
                    <a:pt x="8560" y="9716"/>
                    <a:pt x="8563" y="9720"/>
                    <a:pt x="8563" y="9720"/>
                  </a:cubicBezTo>
                  <a:cubicBezTo>
                    <a:pt x="8567" y="9723"/>
                    <a:pt x="8570" y="9727"/>
                    <a:pt x="8570" y="9730"/>
                  </a:cubicBezTo>
                  <a:cubicBezTo>
                    <a:pt x="8574" y="9734"/>
                    <a:pt x="8574" y="9737"/>
                    <a:pt x="8577" y="9741"/>
                  </a:cubicBezTo>
                  <a:cubicBezTo>
                    <a:pt x="8577" y="9744"/>
                    <a:pt x="8581" y="9748"/>
                    <a:pt x="8581" y="9755"/>
                  </a:cubicBezTo>
                  <a:cubicBezTo>
                    <a:pt x="8581" y="9755"/>
                    <a:pt x="8581" y="9758"/>
                    <a:pt x="8581" y="9762"/>
                  </a:cubicBezTo>
                  <a:cubicBezTo>
                    <a:pt x="8584" y="9769"/>
                    <a:pt x="8584" y="9779"/>
                    <a:pt x="8584" y="9786"/>
                  </a:cubicBezTo>
                  <a:cubicBezTo>
                    <a:pt x="8584" y="9867"/>
                    <a:pt x="8675" y="10115"/>
                    <a:pt x="8777" y="10196"/>
                  </a:cubicBezTo>
                  <a:cubicBezTo>
                    <a:pt x="8804" y="10217"/>
                    <a:pt x="8846" y="10225"/>
                    <a:pt x="8892" y="10225"/>
                  </a:cubicBezTo>
                  <a:cubicBezTo>
                    <a:pt x="8960" y="10225"/>
                    <a:pt x="9038" y="10208"/>
                    <a:pt x="9092" y="10189"/>
                  </a:cubicBezTo>
                  <a:cubicBezTo>
                    <a:pt x="9138" y="10136"/>
                    <a:pt x="9162" y="10070"/>
                    <a:pt x="9159" y="10003"/>
                  </a:cubicBezTo>
                  <a:cubicBezTo>
                    <a:pt x="9159" y="9916"/>
                    <a:pt x="9159" y="9748"/>
                    <a:pt x="9138" y="9688"/>
                  </a:cubicBezTo>
                  <a:cubicBezTo>
                    <a:pt x="9124" y="9695"/>
                    <a:pt x="9106" y="9706"/>
                    <a:pt x="9092" y="9716"/>
                  </a:cubicBezTo>
                  <a:cubicBezTo>
                    <a:pt x="9033" y="9756"/>
                    <a:pt x="8951" y="9811"/>
                    <a:pt x="8848" y="9811"/>
                  </a:cubicBezTo>
                  <a:cubicBezTo>
                    <a:pt x="8823" y="9811"/>
                    <a:pt x="8797" y="9808"/>
                    <a:pt x="8770" y="9800"/>
                  </a:cubicBezTo>
                  <a:cubicBezTo>
                    <a:pt x="8630" y="9762"/>
                    <a:pt x="8539" y="9601"/>
                    <a:pt x="8462" y="9471"/>
                  </a:cubicBezTo>
                  <a:cubicBezTo>
                    <a:pt x="8441" y="9429"/>
                    <a:pt x="8416" y="9391"/>
                    <a:pt x="8385" y="9356"/>
                  </a:cubicBezTo>
                  <a:cubicBezTo>
                    <a:pt x="8301" y="9300"/>
                    <a:pt x="8350" y="9177"/>
                    <a:pt x="8409" y="9020"/>
                  </a:cubicBezTo>
                  <a:cubicBezTo>
                    <a:pt x="8444" y="8946"/>
                    <a:pt x="8465" y="8869"/>
                    <a:pt x="8479" y="8792"/>
                  </a:cubicBezTo>
                  <a:cubicBezTo>
                    <a:pt x="8483" y="8719"/>
                    <a:pt x="8493" y="8645"/>
                    <a:pt x="8507" y="8572"/>
                  </a:cubicBezTo>
                  <a:cubicBezTo>
                    <a:pt x="8521" y="8477"/>
                    <a:pt x="8556" y="8285"/>
                    <a:pt x="8535" y="8239"/>
                  </a:cubicBezTo>
                  <a:cubicBezTo>
                    <a:pt x="8486" y="8214"/>
                    <a:pt x="8458" y="8169"/>
                    <a:pt x="8451" y="8116"/>
                  </a:cubicBezTo>
                  <a:cubicBezTo>
                    <a:pt x="8444" y="8029"/>
                    <a:pt x="8500" y="7920"/>
                    <a:pt x="8602" y="7840"/>
                  </a:cubicBezTo>
                  <a:cubicBezTo>
                    <a:pt x="8630" y="7819"/>
                    <a:pt x="8626" y="7759"/>
                    <a:pt x="8623" y="7703"/>
                  </a:cubicBezTo>
                  <a:cubicBezTo>
                    <a:pt x="8619" y="7633"/>
                    <a:pt x="8616" y="7560"/>
                    <a:pt x="8665" y="7507"/>
                  </a:cubicBezTo>
                  <a:cubicBezTo>
                    <a:pt x="8697" y="7479"/>
                    <a:pt x="8734" y="7465"/>
                    <a:pt x="8774" y="7465"/>
                  </a:cubicBezTo>
                  <a:cubicBezTo>
                    <a:pt x="8778" y="7465"/>
                    <a:pt x="8783" y="7465"/>
                    <a:pt x="8788" y="7465"/>
                  </a:cubicBezTo>
                  <a:lnTo>
                    <a:pt x="8861" y="7465"/>
                  </a:lnTo>
                  <a:cubicBezTo>
                    <a:pt x="8873" y="7465"/>
                    <a:pt x="8886" y="7465"/>
                    <a:pt x="8900" y="7465"/>
                  </a:cubicBezTo>
                  <a:cubicBezTo>
                    <a:pt x="9060" y="7465"/>
                    <a:pt x="9329" y="7462"/>
                    <a:pt x="9397" y="7388"/>
                  </a:cubicBezTo>
                  <a:lnTo>
                    <a:pt x="9411" y="7374"/>
                  </a:lnTo>
                  <a:cubicBezTo>
                    <a:pt x="9418" y="7364"/>
                    <a:pt x="9421" y="7357"/>
                    <a:pt x="9425" y="7346"/>
                  </a:cubicBezTo>
                  <a:lnTo>
                    <a:pt x="9428" y="7336"/>
                  </a:lnTo>
                  <a:lnTo>
                    <a:pt x="9432" y="7332"/>
                  </a:lnTo>
                  <a:cubicBezTo>
                    <a:pt x="9407" y="7294"/>
                    <a:pt x="9386" y="7252"/>
                    <a:pt x="9362" y="7210"/>
                  </a:cubicBezTo>
                  <a:cubicBezTo>
                    <a:pt x="9274" y="7056"/>
                    <a:pt x="9173" y="6877"/>
                    <a:pt x="9075" y="6825"/>
                  </a:cubicBezTo>
                  <a:cubicBezTo>
                    <a:pt x="8798" y="6674"/>
                    <a:pt x="8714" y="5351"/>
                    <a:pt x="8746" y="4927"/>
                  </a:cubicBezTo>
                  <a:cubicBezTo>
                    <a:pt x="8760" y="4766"/>
                    <a:pt x="8784" y="4700"/>
                    <a:pt x="8840" y="4679"/>
                  </a:cubicBezTo>
                  <a:lnTo>
                    <a:pt x="8823" y="4427"/>
                  </a:lnTo>
                  <a:lnTo>
                    <a:pt x="8486" y="4287"/>
                  </a:lnTo>
                  <a:lnTo>
                    <a:pt x="8690" y="4294"/>
                  </a:lnTo>
                  <a:cubicBezTo>
                    <a:pt x="8690" y="4290"/>
                    <a:pt x="8690" y="4287"/>
                    <a:pt x="8686" y="4283"/>
                  </a:cubicBezTo>
                  <a:lnTo>
                    <a:pt x="8686" y="4280"/>
                  </a:lnTo>
                  <a:cubicBezTo>
                    <a:pt x="8686" y="4269"/>
                    <a:pt x="8683" y="4262"/>
                    <a:pt x="8683" y="4252"/>
                  </a:cubicBezTo>
                  <a:lnTo>
                    <a:pt x="8683" y="4245"/>
                  </a:lnTo>
                  <a:cubicBezTo>
                    <a:pt x="8679" y="4231"/>
                    <a:pt x="8679" y="4220"/>
                    <a:pt x="8679" y="4206"/>
                  </a:cubicBezTo>
                  <a:cubicBezTo>
                    <a:pt x="8672" y="4118"/>
                    <a:pt x="8721" y="4038"/>
                    <a:pt x="8798" y="4003"/>
                  </a:cubicBezTo>
                  <a:cubicBezTo>
                    <a:pt x="8798" y="3894"/>
                    <a:pt x="8812" y="3688"/>
                    <a:pt x="8952" y="3635"/>
                  </a:cubicBezTo>
                  <a:cubicBezTo>
                    <a:pt x="8970" y="3628"/>
                    <a:pt x="8984" y="3618"/>
                    <a:pt x="8991" y="3604"/>
                  </a:cubicBezTo>
                  <a:cubicBezTo>
                    <a:pt x="9036" y="3551"/>
                    <a:pt x="9061" y="3446"/>
                    <a:pt x="9068" y="3310"/>
                  </a:cubicBezTo>
                  <a:lnTo>
                    <a:pt x="9068" y="3247"/>
                  </a:lnTo>
                  <a:cubicBezTo>
                    <a:pt x="9068" y="3075"/>
                    <a:pt x="9103" y="2907"/>
                    <a:pt x="9169" y="2750"/>
                  </a:cubicBezTo>
                  <a:cubicBezTo>
                    <a:pt x="9190" y="2697"/>
                    <a:pt x="9204" y="2645"/>
                    <a:pt x="9211" y="2592"/>
                  </a:cubicBezTo>
                  <a:cubicBezTo>
                    <a:pt x="9225" y="2494"/>
                    <a:pt x="9243" y="2393"/>
                    <a:pt x="9323" y="2333"/>
                  </a:cubicBezTo>
                  <a:cubicBezTo>
                    <a:pt x="9355" y="2302"/>
                    <a:pt x="9376" y="2263"/>
                    <a:pt x="9386" y="2218"/>
                  </a:cubicBezTo>
                  <a:cubicBezTo>
                    <a:pt x="9418" y="2144"/>
                    <a:pt x="9453" y="2050"/>
                    <a:pt x="9551" y="2021"/>
                  </a:cubicBezTo>
                  <a:cubicBezTo>
                    <a:pt x="9712" y="1972"/>
                    <a:pt x="9733" y="1927"/>
                    <a:pt x="9733" y="1916"/>
                  </a:cubicBezTo>
                  <a:cubicBezTo>
                    <a:pt x="9750" y="1864"/>
                    <a:pt x="9778" y="1818"/>
                    <a:pt x="9813" y="1780"/>
                  </a:cubicBezTo>
                  <a:cubicBezTo>
                    <a:pt x="9852" y="1738"/>
                    <a:pt x="9890" y="1685"/>
                    <a:pt x="9890" y="1650"/>
                  </a:cubicBezTo>
                  <a:cubicBezTo>
                    <a:pt x="9890" y="1629"/>
                    <a:pt x="9869" y="1612"/>
                    <a:pt x="9831" y="1580"/>
                  </a:cubicBezTo>
                  <a:cubicBezTo>
                    <a:pt x="9778" y="1542"/>
                    <a:pt x="9708" y="1486"/>
                    <a:pt x="9708" y="1384"/>
                  </a:cubicBezTo>
                  <a:lnTo>
                    <a:pt x="9708" y="1356"/>
                  </a:lnTo>
                  <a:lnTo>
                    <a:pt x="9708" y="1349"/>
                  </a:lnTo>
                  <a:lnTo>
                    <a:pt x="9708" y="1328"/>
                  </a:lnTo>
                  <a:lnTo>
                    <a:pt x="9708" y="1314"/>
                  </a:lnTo>
                  <a:lnTo>
                    <a:pt x="9708" y="1297"/>
                  </a:lnTo>
                  <a:lnTo>
                    <a:pt x="9708" y="1283"/>
                  </a:lnTo>
                  <a:lnTo>
                    <a:pt x="9708" y="1262"/>
                  </a:lnTo>
                  <a:lnTo>
                    <a:pt x="9708" y="1248"/>
                  </a:lnTo>
                  <a:lnTo>
                    <a:pt x="9712" y="1220"/>
                  </a:lnTo>
                  <a:lnTo>
                    <a:pt x="9712" y="1213"/>
                  </a:lnTo>
                  <a:cubicBezTo>
                    <a:pt x="9712" y="1199"/>
                    <a:pt x="9715" y="1188"/>
                    <a:pt x="9715" y="1174"/>
                  </a:cubicBezTo>
                  <a:lnTo>
                    <a:pt x="9715" y="1171"/>
                  </a:lnTo>
                  <a:lnTo>
                    <a:pt x="9719" y="1139"/>
                  </a:lnTo>
                  <a:lnTo>
                    <a:pt x="9719" y="1125"/>
                  </a:lnTo>
                  <a:lnTo>
                    <a:pt x="9722" y="1101"/>
                  </a:lnTo>
                  <a:lnTo>
                    <a:pt x="9722" y="1087"/>
                  </a:lnTo>
                  <a:lnTo>
                    <a:pt x="9726" y="1066"/>
                  </a:lnTo>
                  <a:lnTo>
                    <a:pt x="9726" y="1052"/>
                  </a:lnTo>
                  <a:lnTo>
                    <a:pt x="9726" y="1034"/>
                  </a:lnTo>
                  <a:lnTo>
                    <a:pt x="9726" y="1020"/>
                  </a:lnTo>
                  <a:lnTo>
                    <a:pt x="9726" y="1006"/>
                  </a:lnTo>
                  <a:cubicBezTo>
                    <a:pt x="9729" y="971"/>
                    <a:pt x="9733" y="947"/>
                    <a:pt x="9736" y="926"/>
                  </a:cubicBezTo>
                  <a:lnTo>
                    <a:pt x="9729" y="919"/>
                  </a:lnTo>
                  <a:lnTo>
                    <a:pt x="9705" y="898"/>
                  </a:lnTo>
                  <a:lnTo>
                    <a:pt x="9680" y="873"/>
                  </a:lnTo>
                  <a:lnTo>
                    <a:pt x="9656" y="852"/>
                  </a:lnTo>
                  <a:lnTo>
                    <a:pt x="9628" y="831"/>
                  </a:lnTo>
                  <a:lnTo>
                    <a:pt x="9607" y="810"/>
                  </a:lnTo>
                  <a:lnTo>
                    <a:pt x="9579" y="786"/>
                  </a:lnTo>
                  <a:lnTo>
                    <a:pt x="9558" y="768"/>
                  </a:lnTo>
                  <a:lnTo>
                    <a:pt x="9530" y="744"/>
                  </a:lnTo>
                  <a:lnTo>
                    <a:pt x="9512" y="726"/>
                  </a:lnTo>
                  <a:lnTo>
                    <a:pt x="9484" y="702"/>
                  </a:lnTo>
                  <a:lnTo>
                    <a:pt x="9463" y="688"/>
                  </a:lnTo>
                  <a:lnTo>
                    <a:pt x="9435" y="663"/>
                  </a:lnTo>
                  <a:lnTo>
                    <a:pt x="9421" y="649"/>
                  </a:lnTo>
                  <a:lnTo>
                    <a:pt x="9390" y="625"/>
                  </a:lnTo>
                  <a:lnTo>
                    <a:pt x="9376" y="614"/>
                  </a:lnTo>
                  <a:lnTo>
                    <a:pt x="9348" y="590"/>
                  </a:lnTo>
                  <a:lnTo>
                    <a:pt x="9337" y="579"/>
                  </a:lnTo>
                  <a:lnTo>
                    <a:pt x="9309" y="555"/>
                  </a:lnTo>
                  <a:lnTo>
                    <a:pt x="9299" y="548"/>
                  </a:lnTo>
                  <a:lnTo>
                    <a:pt x="9271" y="527"/>
                  </a:lnTo>
                  <a:lnTo>
                    <a:pt x="9264" y="520"/>
                  </a:lnTo>
                  <a:lnTo>
                    <a:pt x="9239" y="499"/>
                  </a:lnTo>
                  <a:lnTo>
                    <a:pt x="9232" y="492"/>
                  </a:lnTo>
                  <a:lnTo>
                    <a:pt x="9211" y="478"/>
                  </a:lnTo>
                  <a:lnTo>
                    <a:pt x="9204" y="471"/>
                  </a:lnTo>
                  <a:lnTo>
                    <a:pt x="9183" y="457"/>
                  </a:lnTo>
                  <a:lnTo>
                    <a:pt x="9180" y="453"/>
                  </a:lnTo>
                  <a:lnTo>
                    <a:pt x="9162" y="443"/>
                  </a:lnTo>
                  <a:lnTo>
                    <a:pt x="9159" y="439"/>
                  </a:lnTo>
                  <a:lnTo>
                    <a:pt x="9145" y="429"/>
                  </a:lnTo>
                  <a:cubicBezTo>
                    <a:pt x="9141" y="425"/>
                    <a:pt x="9134" y="422"/>
                    <a:pt x="9127" y="422"/>
                  </a:cubicBezTo>
                  <a:lnTo>
                    <a:pt x="9099" y="422"/>
                  </a:lnTo>
                  <a:cubicBezTo>
                    <a:pt x="9092" y="422"/>
                    <a:pt x="9085" y="422"/>
                    <a:pt x="9078" y="425"/>
                  </a:cubicBezTo>
                  <a:lnTo>
                    <a:pt x="9075" y="425"/>
                  </a:lnTo>
                  <a:cubicBezTo>
                    <a:pt x="9047" y="432"/>
                    <a:pt x="9022" y="446"/>
                    <a:pt x="8998" y="460"/>
                  </a:cubicBezTo>
                  <a:lnTo>
                    <a:pt x="8973" y="474"/>
                  </a:lnTo>
                  <a:lnTo>
                    <a:pt x="8956" y="492"/>
                  </a:lnTo>
                  <a:lnTo>
                    <a:pt x="8952" y="492"/>
                  </a:lnTo>
                  <a:lnTo>
                    <a:pt x="8907" y="523"/>
                  </a:lnTo>
                  <a:lnTo>
                    <a:pt x="8865" y="481"/>
                  </a:lnTo>
                  <a:cubicBezTo>
                    <a:pt x="8857" y="471"/>
                    <a:pt x="8795" y="414"/>
                    <a:pt x="8730" y="414"/>
                  </a:cubicBezTo>
                  <a:cubicBezTo>
                    <a:pt x="8704" y="414"/>
                    <a:pt x="8678" y="423"/>
                    <a:pt x="8654" y="446"/>
                  </a:cubicBezTo>
                  <a:cubicBezTo>
                    <a:pt x="8602" y="499"/>
                    <a:pt x="8528" y="527"/>
                    <a:pt x="8455" y="527"/>
                  </a:cubicBezTo>
                  <a:cubicBezTo>
                    <a:pt x="8378" y="523"/>
                    <a:pt x="8301" y="499"/>
                    <a:pt x="8234" y="457"/>
                  </a:cubicBezTo>
                  <a:cubicBezTo>
                    <a:pt x="8122" y="383"/>
                    <a:pt x="8028" y="278"/>
                    <a:pt x="7972" y="156"/>
                  </a:cubicBezTo>
                  <a:cubicBezTo>
                    <a:pt x="7972" y="149"/>
                    <a:pt x="7968" y="142"/>
                    <a:pt x="7965" y="135"/>
                  </a:cubicBezTo>
                  <a:lnTo>
                    <a:pt x="7961" y="128"/>
                  </a:lnTo>
                  <a:cubicBezTo>
                    <a:pt x="7958" y="124"/>
                    <a:pt x="7954" y="117"/>
                    <a:pt x="7951" y="114"/>
                  </a:cubicBezTo>
                  <a:lnTo>
                    <a:pt x="7947" y="110"/>
                  </a:lnTo>
                  <a:cubicBezTo>
                    <a:pt x="7944" y="103"/>
                    <a:pt x="7937" y="100"/>
                    <a:pt x="7933" y="93"/>
                  </a:cubicBezTo>
                  <a:lnTo>
                    <a:pt x="7926" y="89"/>
                  </a:lnTo>
                  <a:lnTo>
                    <a:pt x="7912" y="79"/>
                  </a:lnTo>
                  <a:lnTo>
                    <a:pt x="7909" y="75"/>
                  </a:lnTo>
                  <a:lnTo>
                    <a:pt x="7485" y="145"/>
                  </a:lnTo>
                  <a:lnTo>
                    <a:pt x="7464" y="135"/>
                  </a:lnTo>
                  <a:cubicBezTo>
                    <a:pt x="7357" y="78"/>
                    <a:pt x="7166" y="1"/>
                    <a:pt x="7044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614" name="Google Shape;8614;p105"/>
            <p:cNvSpPr/>
            <p:nvPr/>
          </p:nvSpPr>
          <p:spPr>
            <a:xfrm>
              <a:off x="2142218" y="2087909"/>
              <a:ext cx="584" cy="339"/>
            </a:xfrm>
            <a:custGeom>
              <a:avLst/>
              <a:gdLst/>
              <a:ahLst/>
              <a:cxnLst/>
              <a:rect l="l" t="t" r="r" b="b"/>
              <a:pathLst>
                <a:path w="43" h="25" extrusionOk="0">
                  <a:moveTo>
                    <a:pt x="42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615" name="Google Shape;8615;p105"/>
            <p:cNvSpPr/>
            <p:nvPr/>
          </p:nvSpPr>
          <p:spPr>
            <a:xfrm>
              <a:off x="2143834" y="2087244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616" name="Google Shape;8616;p105"/>
            <p:cNvSpPr/>
            <p:nvPr/>
          </p:nvSpPr>
          <p:spPr>
            <a:xfrm>
              <a:off x="2143399" y="2087380"/>
              <a:ext cx="448" cy="204"/>
            </a:xfrm>
            <a:custGeom>
              <a:avLst/>
              <a:gdLst/>
              <a:ahLst/>
              <a:cxnLst/>
              <a:rect l="l" t="t" r="r" b="b"/>
              <a:pathLst>
                <a:path w="33" h="15" extrusionOk="0">
                  <a:moveTo>
                    <a:pt x="32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617" name="Google Shape;8617;p105"/>
            <p:cNvSpPr/>
            <p:nvPr/>
          </p:nvSpPr>
          <p:spPr>
            <a:xfrm>
              <a:off x="2141553" y="2088235"/>
              <a:ext cx="679" cy="448"/>
            </a:xfrm>
            <a:custGeom>
              <a:avLst/>
              <a:gdLst/>
              <a:ahLst/>
              <a:cxnLst/>
              <a:rect l="l" t="t" r="r" b="b"/>
              <a:pathLst>
                <a:path w="50" h="33" extrusionOk="0">
                  <a:moveTo>
                    <a:pt x="49" y="1"/>
                  </a:moveTo>
                  <a:lnTo>
                    <a:pt x="0" y="33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618" name="Google Shape;8618;p105"/>
            <p:cNvSpPr/>
            <p:nvPr/>
          </p:nvSpPr>
          <p:spPr>
            <a:xfrm>
              <a:off x="2142829" y="2087624"/>
              <a:ext cx="489" cy="244"/>
            </a:xfrm>
            <a:custGeom>
              <a:avLst/>
              <a:gdLst/>
              <a:ahLst/>
              <a:cxnLst/>
              <a:rect l="l" t="t" r="r" b="b"/>
              <a:pathLst>
                <a:path w="36" h="18" extrusionOk="0">
                  <a:moveTo>
                    <a:pt x="36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619" name="Google Shape;8619;p105"/>
            <p:cNvSpPr/>
            <p:nvPr/>
          </p:nvSpPr>
          <p:spPr>
            <a:xfrm>
              <a:off x="2144214" y="2087095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620" name="Google Shape;8620;p105"/>
            <p:cNvSpPr/>
            <p:nvPr/>
          </p:nvSpPr>
          <p:spPr>
            <a:xfrm>
              <a:off x="2144554" y="208705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621" name="Google Shape;8621;p105"/>
            <p:cNvSpPr/>
            <p:nvPr/>
          </p:nvSpPr>
          <p:spPr>
            <a:xfrm>
              <a:off x="2144839" y="2087000"/>
              <a:ext cx="190" cy="68"/>
            </a:xfrm>
            <a:custGeom>
              <a:avLst/>
              <a:gdLst/>
              <a:ahLst/>
              <a:cxnLst/>
              <a:rect l="l" t="t" r="r" b="b"/>
              <a:pathLst>
                <a:path w="14" h="5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622" name="Google Shape;8622;p105"/>
            <p:cNvSpPr/>
            <p:nvPr/>
          </p:nvSpPr>
          <p:spPr>
            <a:xfrm>
              <a:off x="2222597" y="2124039"/>
              <a:ext cx="584" cy="339"/>
            </a:xfrm>
            <a:custGeom>
              <a:avLst/>
              <a:gdLst/>
              <a:ahLst/>
              <a:cxnLst/>
              <a:rect l="l" t="t" r="r" b="b"/>
              <a:pathLst>
                <a:path w="43" h="25" extrusionOk="0">
                  <a:moveTo>
                    <a:pt x="1" y="0"/>
                  </a:moveTo>
                  <a:cubicBezTo>
                    <a:pt x="15" y="7"/>
                    <a:pt x="29" y="14"/>
                    <a:pt x="42" y="25"/>
                  </a:cubicBezTo>
                  <a:lnTo>
                    <a:pt x="42" y="2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623" name="Google Shape;8623;p105"/>
            <p:cNvSpPr/>
            <p:nvPr/>
          </p:nvSpPr>
          <p:spPr>
            <a:xfrm>
              <a:off x="2254816" y="2135539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cubicBezTo>
                    <a:pt x="8" y="4"/>
                    <a:pt x="15" y="11"/>
                    <a:pt x="18" y="14"/>
                  </a:cubicBezTo>
                  <a:cubicBezTo>
                    <a:pt x="15" y="11"/>
                    <a:pt x="8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624" name="Google Shape;8624;p105"/>
            <p:cNvSpPr/>
            <p:nvPr/>
          </p:nvSpPr>
          <p:spPr>
            <a:xfrm>
              <a:off x="2249168" y="2134725"/>
              <a:ext cx="5621" cy="828"/>
            </a:xfrm>
            <a:custGeom>
              <a:avLst/>
              <a:gdLst/>
              <a:ahLst/>
              <a:cxnLst/>
              <a:rect l="l" t="t" r="r" b="b"/>
              <a:pathLst>
                <a:path w="414" h="61" extrusionOk="0">
                  <a:moveTo>
                    <a:pt x="0" y="1"/>
                  </a:moveTo>
                  <a:cubicBezTo>
                    <a:pt x="88" y="1"/>
                    <a:pt x="175" y="4"/>
                    <a:pt x="263" y="15"/>
                  </a:cubicBezTo>
                  <a:cubicBezTo>
                    <a:pt x="315" y="22"/>
                    <a:pt x="368" y="36"/>
                    <a:pt x="413" y="60"/>
                  </a:cubicBezTo>
                  <a:cubicBezTo>
                    <a:pt x="326" y="8"/>
                    <a:pt x="16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625" name="Google Shape;8625;p105"/>
            <p:cNvSpPr/>
            <p:nvPr/>
          </p:nvSpPr>
          <p:spPr>
            <a:xfrm>
              <a:off x="2245787" y="2130597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" y="0"/>
                  </a:moveTo>
                  <a:cubicBezTo>
                    <a:pt x="8" y="7"/>
                    <a:pt x="15" y="18"/>
                    <a:pt x="18" y="28"/>
                  </a:cubicBezTo>
                  <a:cubicBezTo>
                    <a:pt x="15" y="18"/>
                    <a:pt x="8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626" name="Google Shape;8626;p105"/>
            <p:cNvSpPr/>
            <p:nvPr/>
          </p:nvSpPr>
          <p:spPr>
            <a:xfrm>
              <a:off x="2255387" y="213611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cubicBezTo>
                    <a:pt x="4" y="0"/>
                    <a:pt x="8" y="4"/>
                    <a:pt x="8" y="7"/>
                  </a:cubicBezTo>
                  <a:cubicBezTo>
                    <a:pt x="8" y="4"/>
                    <a:pt x="4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627" name="Google Shape;8627;p105"/>
            <p:cNvSpPr/>
            <p:nvPr/>
          </p:nvSpPr>
          <p:spPr>
            <a:xfrm>
              <a:off x="2255577" y="2136340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cubicBezTo>
                    <a:pt x="1" y="4"/>
                    <a:pt x="4" y="8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628" name="Google Shape;8628;p105"/>
            <p:cNvSpPr/>
            <p:nvPr/>
          </p:nvSpPr>
          <p:spPr>
            <a:xfrm>
              <a:off x="2253866" y="2114331"/>
              <a:ext cx="1154" cy="1684"/>
            </a:xfrm>
            <a:custGeom>
              <a:avLst/>
              <a:gdLst/>
              <a:ahLst/>
              <a:cxnLst/>
              <a:rect l="l" t="t" r="r" b="b"/>
              <a:pathLst>
                <a:path w="85" h="124" extrusionOk="0">
                  <a:moveTo>
                    <a:pt x="1" y="1"/>
                  </a:moveTo>
                  <a:cubicBezTo>
                    <a:pt x="8" y="53"/>
                    <a:pt x="36" y="99"/>
                    <a:pt x="85" y="123"/>
                  </a:cubicBezTo>
                  <a:cubicBezTo>
                    <a:pt x="36" y="99"/>
                    <a:pt x="8" y="5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629" name="Google Shape;8629;p105"/>
            <p:cNvSpPr/>
            <p:nvPr/>
          </p:nvSpPr>
          <p:spPr>
            <a:xfrm>
              <a:off x="2266710" y="210421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0"/>
                  </a:moveTo>
                  <a:lnTo>
                    <a:pt x="14" y="0"/>
                  </a:lnTo>
                  <a:lnTo>
                    <a:pt x="0" y="14"/>
                  </a:ln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630" name="Google Shape;8630;p105"/>
            <p:cNvSpPr/>
            <p:nvPr/>
          </p:nvSpPr>
          <p:spPr>
            <a:xfrm>
              <a:off x="2254246" y="2120468"/>
              <a:ext cx="394" cy="3014"/>
            </a:xfrm>
            <a:custGeom>
              <a:avLst/>
              <a:gdLst/>
              <a:ahLst/>
              <a:cxnLst/>
              <a:rect l="l" t="t" r="r" b="b"/>
              <a:pathLst>
                <a:path w="29" h="222" extrusionOk="0">
                  <a:moveTo>
                    <a:pt x="1" y="221"/>
                  </a:moveTo>
                  <a:cubicBezTo>
                    <a:pt x="4" y="148"/>
                    <a:pt x="15" y="74"/>
                    <a:pt x="29" y="1"/>
                  </a:cubicBezTo>
                  <a:cubicBezTo>
                    <a:pt x="15" y="74"/>
                    <a:pt x="4" y="148"/>
                    <a:pt x="1" y="22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631" name="Google Shape;8631;p105"/>
            <p:cNvSpPr/>
            <p:nvPr/>
          </p:nvSpPr>
          <p:spPr>
            <a:xfrm>
              <a:off x="2223167" y="2124365"/>
              <a:ext cx="1724" cy="1819"/>
            </a:xfrm>
            <a:custGeom>
              <a:avLst/>
              <a:gdLst/>
              <a:ahLst/>
              <a:cxnLst/>
              <a:rect l="l" t="t" r="r" b="b"/>
              <a:pathLst>
                <a:path w="127" h="134" extrusionOk="0">
                  <a:moveTo>
                    <a:pt x="126" y="134"/>
                  </a:moveTo>
                  <a:cubicBezTo>
                    <a:pt x="95" y="81"/>
                    <a:pt x="49" y="36"/>
                    <a:pt x="0" y="1"/>
                  </a:cubicBezTo>
                  <a:lnTo>
                    <a:pt x="0" y="1"/>
                  </a:lnTo>
                  <a:cubicBezTo>
                    <a:pt x="49" y="36"/>
                    <a:pt x="95" y="81"/>
                    <a:pt x="126" y="134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632" name="Google Shape;8632;p105"/>
            <p:cNvSpPr/>
            <p:nvPr/>
          </p:nvSpPr>
          <p:spPr>
            <a:xfrm>
              <a:off x="2232196" y="2130353"/>
              <a:ext cx="489" cy="543"/>
            </a:xfrm>
            <a:custGeom>
              <a:avLst/>
              <a:gdLst/>
              <a:ahLst/>
              <a:cxnLst/>
              <a:rect l="l" t="t" r="r" b="b"/>
              <a:pathLst>
                <a:path w="36" h="40" extrusionOk="0">
                  <a:moveTo>
                    <a:pt x="1" y="1"/>
                  </a:moveTo>
                  <a:lnTo>
                    <a:pt x="1" y="1"/>
                  </a:lnTo>
                  <a:cubicBezTo>
                    <a:pt x="18" y="32"/>
                    <a:pt x="32" y="39"/>
                    <a:pt x="36" y="39"/>
                  </a:cubicBezTo>
                  <a:cubicBezTo>
                    <a:pt x="36" y="39"/>
                    <a:pt x="18" y="3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633" name="Google Shape;8633;p105"/>
            <p:cNvSpPr/>
            <p:nvPr/>
          </p:nvSpPr>
          <p:spPr>
            <a:xfrm>
              <a:off x="2255156" y="2135770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"/>
                  </a:moveTo>
                  <a:cubicBezTo>
                    <a:pt x="4" y="4"/>
                    <a:pt x="11" y="11"/>
                    <a:pt x="14" y="15"/>
                  </a:cubicBezTo>
                  <a:cubicBezTo>
                    <a:pt x="11" y="11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634" name="Google Shape;8634;p105"/>
            <p:cNvSpPr/>
            <p:nvPr/>
          </p:nvSpPr>
          <p:spPr>
            <a:xfrm>
              <a:off x="2245027" y="2130068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1" y="1"/>
                  </a:moveTo>
                  <a:cubicBezTo>
                    <a:pt x="8" y="1"/>
                    <a:pt x="18" y="4"/>
                    <a:pt x="25" y="11"/>
                  </a:cubicBezTo>
                  <a:cubicBezTo>
                    <a:pt x="18" y="4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635" name="Google Shape;8635;p105"/>
            <p:cNvSpPr/>
            <p:nvPr/>
          </p:nvSpPr>
          <p:spPr>
            <a:xfrm>
              <a:off x="2221497" y="2123510"/>
              <a:ext cx="1208" cy="584"/>
            </a:xfrm>
            <a:custGeom>
              <a:avLst/>
              <a:gdLst/>
              <a:ahLst/>
              <a:cxnLst/>
              <a:rect l="l" t="t" r="r" b="b"/>
              <a:pathLst>
                <a:path w="89" h="43" extrusionOk="0">
                  <a:moveTo>
                    <a:pt x="1" y="1"/>
                  </a:moveTo>
                  <a:lnTo>
                    <a:pt x="1" y="18"/>
                  </a:lnTo>
                  <a:cubicBezTo>
                    <a:pt x="26" y="18"/>
                    <a:pt x="54" y="27"/>
                    <a:pt x="79" y="38"/>
                  </a:cubicBezTo>
                  <a:lnTo>
                    <a:pt x="79" y="38"/>
                  </a:lnTo>
                  <a:lnTo>
                    <a:pt x="1" y="1"/>
                  </a:lnTo>
                  <a:close/>
                  <a:moveTo>
                    <a:pt x="79" y="38"/>
                  </a:moveTo>
                  <a:lnTo>
                    <a:pt x="88" y="43"/>
                  </a:lnTo>
                  <a:cubicBezTo>
                    <a:pt x="85" y="41"/>
                    <a:pt x="82" y="40"/>
                    <a:pt x="79" y="38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636" name="Google Shape;8636;p105"/>
            <p:cNvSpPr/>
            <p:nvPr/>
          </p:nvSpPr>
          <p:spPr>
            <a:xfrm>
              <a:off x="2244552" y="2129973"/>
              <a:ext cx="448" cy="68"/>
            </a:xfrm>
            <a:custGeom>
              <a:avLst/>
              <a:gdLst/>
              <a:ahLst/>
              <a:cxnLst/>
              <a:rect l="l" t="t" r="r" b="b"/>
              <a:pathLst>
                <a:path w="33" h="5" extrusionOk="0">
                  <a:moveTo>
                    <a:pt x="1" y="1"/>
                  </a:moveTo>
                  <a:cubicBezTo>
                    <a:pt x="11" y="1"/>
                    <a:pt x="22" y="4"/>
                    <a:pt x="32" y="4"/>
                  </a:cubicBezTo>
                  <a:cubicBezTo>
                    <a:pt x="22" y="4"/>
                    <a:pt x="1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637" name="Google Shape;8637;p105"/>
            <p:cNvSpPr/>
            <p:nvPr/>
          </p:nvSpPr>
          <p:spPr>
            <a:xfrm>
              <a:off x="2244036" y="2130027"/>
              <a:ext cx="434" cy="54"/>
            </a:xfrm>
            <a:custGeom>
              <a:avLst/>
              <a:gdLst/>
              <a:ahLst/>
              <a:cxnLst/>
              <a:rect l="l" t="t" r="r" b="b"/>
              <a:pathLst>
                <a:path w="32" h="4" extrusionOk="0">
                  <a:moveTo>
                    <a:pt x="0" y="4"/>
                  </a:moveTo>
                  <a:cubicBezTo>
                    <a:pt x="11" y="0"/>
                    <a:pt x="21" y="0"/>
                    <a:pt x="32" y="0"/>
                  </a:cubicBezTo>
                  <a:cubicBezTo>
                    <a:pt x="21" y="0"/>
                    <a:pt x="11" y="0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638" name="Google Shape;8638;p105"/>
            <p:cNvSpPr/>
            <p:nvPr/>
          </p:nvSpPr>
          <p:spPr>
            <a:xfrm>
              <a:off x="2255672" y="2136625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1"/>
                  </a:moveTo>
                  <a:cubicBezTo>
                    <a:pt x="1" y="8"/>
                    <a:pt x="1" y="18"/>
                    <a:pt x="1" y="25"/>
                  </a:cubicBezTo>
                  <a:cubicBezTo>
                    <a:pt x="1" y="18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639" name="Google Shape;8639;p105"/>
            <p:cNvSpPr/>
            <p:nvPr/>
          </p:nvSpPr>
          <p:spPr>
            <a:xfrm>
              <a:off x="2245407" y="2130258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1" y="1"/>
                  </a:moveTo>
                  <a:cubicBezTo>
                    <a:pt x="11" y="4"/>
                    <a:pt x="18" y="11"/>
                    <a:pt x="25" y="18"/>
                  </a:cubicBezTo>
                  <a:cubicBezTo>
                    <a:pt x="18" y="11"/>
                    <a:pt x="1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640" name="Google Shape;8640;p105"/>
            <p:cNvSpPr/>
            <p:nvPr/>
          </p:nvSpPr>
          <p:spPr>
            <a:xfrm>
              <a:off x="2222638" y="2124039"/>
              <a:ext cx="543" cy="339"/>
            </a:xfrm>
            <a:custGeom>
              <a:avLst/>
              <a:gdLst/>
              <a:ahLst/>
              <a:cxnLst/>
              <a:rect l="l" t="t" r="r" b="b"/>
              <a:pathLst>
                <a:path w="40" h="25" extrusionOk="0">
                  <a:moveTo>
                    <a:pt x="1" y="0"/>
                  </a:moveTo>
                  <a:lnTo>
                    <a:pt x="1" y="0"/>
                  </a:lnTo>
                  <a:cubicBezTo>
                    <a:pt x="15" y="7"/>
                    <a:pt x="29" y="18"/>
                    <a:pt x="39" y="25"/>
                  </a:cubicBezTo>
                  <a:lnTo>
                    <a:pt x="39" y="25"/>
                  </a:lnTo>
                  <a:cubicBezTo>
                    <a:pt x="29" y="18"/>
                    <a:pt x="15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641" name="Google Shape;8641;p105"/>
            <p:cNvSpPr/>
            <p:nvPr/>
          </p:nvSpPr>
          <p:spPr>
            <a:xfrm>
              <a:off x="2257057" y="206219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642" name="Google Shape;8642;p105"/>
            <p:cNvSpPr/>
            <p:nvPr/>
          </p:nvSpPr>
          <p:spPr>
            <a:xfrm>
              <a:off x="2256907" y="2061678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4"/>
                  </a:lnTo>
                  <a:cubicBezTo>
                    <a:pt x="1" y="0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643" name="Google Shape;8643;p105"/>
            <p:cNvSpPr/>
            <p:nvPr/>
          </p:nvSpPr>
          <p:spPr>
            <a:xfrm>
              <a:off x="2215659" y="2008291"/>
              <a:ext cx="3802" cy="380"/>
            </a:xfrm>
            <a:custGeom>
              <a:avLst/>
              <a:gdLst/>
              <a:ahLst/>
              <a:cxnLst/>
              <a:rect l="l" t="t" r="r" b="b"/>
              <a:pathLst>
                <a:path w="280" h="28" extrusionOk="0">
                  <a:moveTo>
                    <a:pt x="280" y="1"/>
                  </a:moveTo>
                  <a:cubicBezTo>
                    <a:pt x="242" y="20"/>
                    <a:pt x="201" y="28"/>
                    <a:pt x="159" y="28"/>
                  </a:cubicBezTo>
                  <a:lnTo>
                    <a:pt x="159" y="28"/>
                  </a:lnTo>
                  <a:cubicBezTo>
                    <a:pt x="106" y="28"/>
                    <a:pt x="51" y="16"/>
                    <a:pt x="0" y="4"/>
                  </a:cubicBezTo>
                  <a:lnTo>
                    <a:pt x="0" y="4"/>
                  </a:lnTo>
                  <a:cubicBezTo>
                    <a:pt x="49" y="16"/>
                    <a:pt x="104" y="28"/>
                    <a:pt x="158" y="28"/>
                  </a:cubicBezTo>
                  <a:cubicBezTo>
                    <a:pt x="158" y="28"/>
                    <a:pt x="159" y="28"/>
                    <a:pt x="159" y="28"/>
                  </a:cubicBezTo>
                  <a:lnTo>
                    <a:pt x="159" y="28"/>
                  </a:lnTo>
                  <a:cubicBezTo>
                    <a:pt x="159" y="28"/>
                    <a:pt x="159" y="28"/>
                    <a:pt x="159" y="28"/>
                  </a:cubicBezTo>
                  <a:cubicBezTo>
                    <a:pt x="201" y="28"/>
                    <a:pt x="242" y="21"/>
                    <a:pt x="28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644" name="Google Shape;8644;p105"/>
            <p:cNvSpPr/>
            <p:nvPr/>
          </p:nvSpPr>
          <p:spPr>
            <a:xfrm>
              <a:off x="2196121" y="2010572"/>
              <a:ext cx="15601" cy="3014"/>
            </a:xfrm>
            <a:custGeom>
              <a:avLst/>
              <a:gdLst/>
              <a:ahLst/>
              <a:cxnLst/>
              <a:rect l="l" t="t" r="r" b="b"/>
              <a:pathLst>
                <a:path w="1149" h="222" extrusionOk="0">
                  <a:moveTo>
                    <a:pt x="0" y="1"/>
                  </a:moveTo>
                  <a:lnTo>
                    <a:pt x="1135" y="221"/>
                  </a:lnTo>
                  <a:lnTo>
                    <a:pt x="1149" y="158"/>
                  </a:lnTo>
                  <a:lnTo>
                    <a:pt x="1135" y="22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645" name="Google Shape;8645;p105"/>
            <p:cNvSpPr/>
            <p:nvPr/>
          </p:nvSpPr>
          <p:spPr>
            <a:xfrm>
              <a:off x="2183955" y="2018040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7"/>
                    <a:pt x="0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646" name="Google Shape;8646;p105"/>
            <p:cNvSpPr/>
            <p:nvPr/>
          </p:nvSpPr>
          <p:spPr>
            <a:xfrm>
              <a:off x="2183806" y="2016845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4" y="18"/>
                  </a:moveTo>
                  <a:cubicBezTo>
                    <a:pt x="4" y="11"/>
                    <a:pt x="4" y="4"/>
                    <a:pt x="1" y="1"/>
                  </a:cubicBezTo>
                  <a:cubicBezTo>
                    <a:pt x="4" y="4"/>
                    <a:pt x="4" y="11"/>
                    <a:pt x="4" y="18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647" name="Google Shape;8647;p105"/>
            <p:cNvSpPr/>
            <p:nvPr/>
          </p:nvSpPr>
          <p:spPr>
            <a:xfrm>
              <a:off x="2183901" y="2017469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1" y="4"/>
                    <a:pt x="1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648" name="Google Shape;8648;p105"/>
            <p:cNvSpPr/>
            <p:nvPr/>
          </p:nvSpPr>
          <p:spPr>
            <a:xfrm>
              <a:off x="2183955" y="201865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649" name="Google Shape;8649;p105"/>
            <p:cNvSpPr/>
            <p:nvPr/>
          </p:nvSpPr>
          <p:spPr>
            <a:xfrm>
              <a:off x="2139218" y="20815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650" name="Google Shape;8650;p105"/>
            <p:cNvSpPr/>
            <p:nvPr/>
          </p:nvSpPr>
          <p:spPr>
            <a:xfrm>
              <a:off x="2144404" y="207850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651" name="Google Shape;8651;p105"/>
            <p:cNvSpPr/>
            <p:nvPr/>
          </p:nvSpPr>
          <p:spPr>
            <a:xfrm>
              <a:off x="2143644" y="207878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7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652" name="Google Shape;8652;p105"/>
            <p:cNvSpPr/>
            <p:nvPr/>
          </p:nvSpPr>
          <p:spPr>
            <a:xfrm>
              <a:off x="2182910" y="2023783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0" y="22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653" name="Google Shape;8653;p105"/>
            <p:cNvSpPr/>
            <p:nvPr/>
          </p:nvSpPr>
          <p:spPr>
            <a:xfrm>
              <a:off x="2143929" y="2078690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654" name="Google Shape;8654;p105"/>
            <p:cNvSpPr/>
            <p:nvPr/>
          </p:nvSpPr>
          <p:spPr>
            <a:xfrm>
              <a:off x="2182720" y="2024163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655" name="Google Shape;8655;p105"/>
            <p:cNvSpPr/>
            <p:nvPr/>
          </p:nvSpPr>
          <p:spPr>
            <a:xfrm>
              <a:off x="2183765" y="2020932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2"/>
                  </a:moveTo>
                  <a:cubicBezTo>
                    <a:pt x="0" y="15"/>
                    <a:pt x="4" y="8"/>
                    <a:pt x="4" y="1"/>
                  </a:cubicBezTo>
                  <a:cubicBezTo>
                    <a:pt x="4" y="8"/>
                    <a:pt x="0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656" name="Google Shape;8656;p105"/>
            <p:cNvSpPr/>
            <p:nvPr/>
          </p:nvSpPr>
          <p:spPr>
            <a:xfrm>
              <a:off x="2144839" y="2078405"/>
              <a:ext cx="774" cy="489"/>
            </a:xfrm>
            <a:custGeom>
              <a:avLst/>
              <a:gdLst/>
              <a:ahLst/>
              <a:cxnLst/>
              <a:rect l="l" t="t" r="r" b="b"/>
              <a:pathLst>
                <a:path w="57" h="36" extrusionOk="0">
                  <a:moveTo>
                    <a:pt x="0" y="0"/>
                  </a:moveTo>
                  <a:cubicBezTo>
                    <a:pt x="21" y="11"/>
                    <a:pt x="39" y="21"/>
                    <a:pt x="56" y="35"/>
                  </a:cubicBezTo>
                  <a:cubicBezTo>
                    <a:pt x="39" y="21"/>
                    <a:pt x="2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657" name="Google Shape;8657;p105"/>
            <p:cNvSpPr/>
            <p:nvPr/>
          </p:nvSpPr>
          <p:spPr>
            <a:xfrm>
              <a:off x="2183670" y="202146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1"/>
                  </a:moveTo>
                  <a:cubicBezTo>
                    <a:pt x="0" y="14"/>
                    <a:pt x="4" y="7"/>
                    <a:pt x="4" y="0"/>
                  </a:cubicBezTo>
                  <a:cubicBezTo>
                    <a:pt x="4" y="7"/>
                    <a:pt x="0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658" name="Google Shape;8658;p105"/>
            <p:cNvSpPr/>
            <p:nvPr/>
          </p:nvSpPr>
          <p:spPr>
            <a:xfrm>
              <a:off x="2143359" y="2078975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659" name="Google Shape;8659;p105"/>
            <p:cNvSpPr/>
            <p:nvPr/>
          </p:nvSpPr>
          <p:spPr>
            <a:xfrm>
              <a:off x="2183236" y="2022928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2"/>
                  </a:moveTo>
                  <a:cubicBezTo>
                    <a:pt x="4" y="15"/>
                    <a:pt x="8" y="8"/>
                    <a:pt x="8" y="1"/>
                  </a:cubicBezTo>
                  <a:cubicBezTo>
                    <a:pt x="8" y="8"/>
                    <a:pt x="4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660" name="Google Shape;8660;p105"/>
            <p:cNvSpPr/>
            <p:nvPr/>
          </p:nvSpPr>
          <p:spPr>
            <a:xfrm>
              <a:off x="2142979" y="207911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661" name="Google Shape;8661;p105"/>
            <p:cNvSpPr/>
            <p:nvPr/>
          </p:nvSpPr>
          <p:spPr>
            <a:xfrm>
              <a:off x="2183521" y="2021977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4" y="15"/>
                    <a:pt x="4" y="8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662" name="Google Shape;8662;p105"/>
            <p:cNvSpPr/>
            <p:nvPr/>
          </p:nvSpPr>
          <p:spPr>
            <a:xfrm>
              <a:off x="2183385" y="202245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22"/>
                  </a:moveTo>
                  <a:cubicBezTo>
                    <a:pt x="4" y="15"/>
                    <a:pt x="7" y="8"/>
                    <a:pt x="7" y="1"/>
                  </a:cubicBezTo>
                  <a:cubicBezTo>
                    <a:pt x="7" y="8"/>
                    <a:pt x="4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663" name="Google Shape;8663;p105"/>
            <p:cNvSpPr/>
            <p:nvPr/>
          </p:nvSpPr>
          <p:spPr>
            <a:xfrm>
              <a:off x="2183100" y="202336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21"/>
                  </a:moveTo>
                  <a:cubicBezTo>
                    <a:pt x="4" y="14"/>
                    <a:pt x="4" y="7"/>
                    <a:pt x="7" y="0"/>
                  </a:cubicBezTo>
                  <a:cubicBezTo>
                    <a:pt x="4" y="7"/>
                    <a:pt x="4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664" name="Google Shape;8664;p105"/>
            <p:cNvSpPr/>
            <p:nvPr/>
          </p:nvSpPr>
          <p:spPr>
            <a:xfrm>
              <a:off x="2139462" y="2081107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0" y="22"/>
                  </a:moveTo>
                  <a:lnTo>
                    <a:pt x="28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665" name="Google Shape;8665;p105"/>
            <p:cNvSpPr/>
            <p:nvPr/>
          </p:nvSpPr>
          <p:spPr>
            <a:xfrm>
              <a:off x="2140127" y="2080727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0" y="1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666" name="Google Shape;8666;p105"/>
            <p:cNvSpPr/>
            <p:nvPr/>
          </p:nvSpPr>
          <p:spPr>
            <a:xfrm>
              <a:off x="2140697" y="2080401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0" y="14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667" name="Google Shape;8667;p105"/>
            <p:cNvSpPr/>
            <p:nvPr/>
          </p:nvSpPr>
          <p:spPr>
            <a:xfrm>
              <a:off x="2183860" y="202036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2"/>
                  </a:moveTo>
                  <a:cubicBezTo>
                    <a:pt x="0" y="15"/>
                    <a:pt x="0" y="8"/>
                    <a:pt x="0" y="1"/>
                  </a:cubicBezTo>
                  <a:cubicBezTo>
                    <a:pt x="0" y="8"/>
                    <a:pt x="0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668" name="Google Shape;8668;p105"/>
            <p:cNvSpPr/>
            <p:nvPr/>
          </p:nvSpPr>
          <p:spPr>
            <a:xfrm>
              <a:off x="2141213" y="2080062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5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669" name="Google Shape;8669;p105"/>
            <p:cNvSpPr/>
            <p:nvPr/>
          </p:nvSpPr>
          <p:spPr>
            <a:xfrm>
              <a:off x="2183955" y="201927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4"/>
                    <a:pt x="0" y="11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670" name="Google Shape;8670;p105"/>
            <p:cNvSpPr/>
            <p:nvPr/>
          </p:nvSpPr>
          <p:spPr>
            <a:xfrm>
              <a:off x="2141743" y="2079777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671" name="Google Shape;8671;p105"/>
            <p:cNvSpPr/>
            <p:nvPr/>
          </p:nvSpPr>
          <p:spPr>
            <a:xfrm>
              <a:off x="2144214" y="2078595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672" name="Google Shape;8672;p105"/>
            <p:cNvSpPr/>
            <p:nvPr/>
          </p:nvSpPr>
          <p:spPr>
            <a:xfrm>
              <a:off x="2142164" y="2079546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11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673" name="Google Shape;8673;p105"/>
            <p:cNvSpPr/>
            <p:nvPr/>
          </p:nvSpPr>
          <p:spPr>
            <a:xfrm>
              <a:off x="2142598" y="2079301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674" name="Google Shape;8674;p105"/>
            <p:cNvSpPr/>
            <p:nvPr/>
          </p:nvSpPr>
          <p:spPr>
            <a:xfrm>
              <a:off x="2144594" y="207850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675" name="Google Shape;8675;p105"/>
            <p:cNvSpPr/>
            <p:nvPr/>
          </p:nvSpPr>
          <p:spPr>
            <a:xfrm>
              <a:off x="2144744" y="2078446"/>
              <a:ext cx="95" cy="14"/>
            </a:xfrm>
            <a:custGeom>
              <a:avLst/>
              <a:gdLst/>
              <a:ahLst/>
              <a:cxnLst/>
              <a:rect l="l" t="t" r="r" b="b"/>
              <a:pathLst>
                <a:path w="7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676" name="Google Shape;8676;p105"/>
            <p:cNvSpPr/>
            <p:nvPr/>
          </p:nvSpPr>
          <p:spPr>
            <a:xfrm>
              <a:off x="2183901" y="201984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677" name="Google Shape;8677;p105"/>
            <p:cNvSpPr/>
            <p:nvPr/>
          </p:nvSpPr>
          <p:spPr>
            <a:xfrm>
              <a:off x="2246887" y="200539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678" name="Google Shape;8678;p105"/>
            <p:cNvSpPr/>
            <p:nvPr/>
          </p:nvSpPr>
          <p:spPr>
            <a:xfrm>
              <a:off x="2263194" y="200981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679" name="Google Shape;8679;p105"/>
            <p:cNvSpPr/>
            <p:nvPr/>
          </p:nvSpPr>
          <p:spPr>
            <a:xfrm>
              <a:off x="2260818" y="2010572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0" y="18"/>
                  </a:moveTo>
                  <a:lnTo>
                    <a:pt x="0" y="18"/>
                  </a:lnTo>
                  <a:lnTo>
                    <a:pt x="21" y="1"/>
                  </a:ln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680" name="Google Shape;8680;p105"/>
            <p:cNvSpPr/>
            <p:nvPr/>
          </p:nvSpPr>
          <p:spPr>
            <a:xfrm>
              <a:off x="2266235" y="2012093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681" name="Google Shape;8681;p105"/>
            <p:cNvSpPr/>
            <p:nvPr/>
          </p:nvSpPr>
          <p:spPr>
            <a:xfrm>
              <a:off x="2265665" y="2011617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682" name="Google Shape;8682;p105"/>
            <p:cNvSpPr/>
            <p:nvPr/>
          </p:nvSpPr>
          <p:spPr>
            <a:xfrm>
              <a:off x="2265190" y="2011197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683" name="Google Shape;8683;p105"/>
            <p:cNvSpPr/>
            <p:nvPr/>
          </p:nvSpPr>
          <p:spPr>
            <a:xfrm>
              <a:off x="2246643" y="2005155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684" name="Google Shape;8684;p105"/>
            <p:cNvSpPr/>
            <p:nvPr/>
          </p:nvSpPr>
          <p:spPr>
            <a:xfrm>
              <a:off x="2263995" y="2010287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685" name="Google Shape;8685;p105"/>
            <p:cNvSpPr/>
            <p:nvPr/>
          </p:nvSpPr>
          <p:spPr>
            <a:xfrm>
              <a:off x="2266805" y="2012527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8" y="2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686" name="Google Shape;8686;p105"/>
            <p:cNvSpPr/>
            <p:nvPr/>
          </p:nvSpPr>
          <p:spPr>
            <a:xfrm>
              <a:off x="2263710" y="2010056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687" name="Google Shape;8687;p105"/>
            <p:cNvSpPr/>
            <p:nvPr/>
          </p:nvSpPr>
          <p:spPr>
            <a:xfrm>
              <a:off x="2261429" y="20103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688" name="Google Shape;8688;p105"/>
            <p:cNvSpPr/>
            <p:nvPr/>
          </p:nvSpPr>
          <p:spPr>
            <a:xfrm>
              <a:off x="2264334" y="2010531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21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689" name="Google Shape;8689;p105"/>
            <p:cNvSpPr/>
            <p:nvPr/>
          </p:nvSpPr>
          <p:spPr>
            <a:xfrm>
              <a:off x="2264714" y="2010857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25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690" name="Google Shape;8690;p105"/>
            <p:cNvSpPr/>
            <p:nvPr/>
          </p:nvSpPr>
          <p:spPr>
            <a:xfrm>
              <a:off x="2263479" y="2009907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4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691" name="Google Shape;8691;p105"/>
            <p:cNvSpPr/>
            <p:nvPr/>
          </p:nvSpPr>
          <p:spPr>
            <a:xfrm>
              <a:off x="2262528" y="200986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692" name="Google Shape;8692;p105"/>
            <p:cNvSpPr/>
            <p:nvPr/>
          </p:nvSpPr>
          <p:spPr>
            <a:xfrm>
              <a:off x="2262814" y="200981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693" name="Google Shape;8693;p105"/>
            <p:cNvSpPr/>
            <p:nvPr/>
          </p:nvSpPr>
          <p:spPr>
            <a:xfrm>
              <a:off x="2268706" y="2014143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28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694" name="Google Shape;8694;p105"/>
            <p:cNvSpPr/>
            <p:nvPr/>
          </p:nvSpPr>
          <p:spPr>
            <a:xfrm>
              <a:off x="2251069" y="2010341"/>
              <a:ext cx="3001" cy="964"/>
            </a:xfrm>
            <a:custGeom>
              <a:avLst/>
              <a:gdLst/>
              <a:ahLst/>
              <a:cxnLst/>
              <a:rect l="l" t="t" r="r" b="b"/>
              <a:pathLst>
                <a:path w="221" h="71" extrusionOk="0">
                  <a:moveTo>
                    <a:pt x="221" y="70"/>
                  </a:moveTo>
                  <a:cubicBezTo>
                    <a:pt x="144" y="67"/>
                    <a:pt x="67" y="42"/>
                    <a:pt x="0" y="0"/>
                  </a:cubicBezTo>
                  <a:cubicBezTo>
                    <a:pt x="67" y="42"/>
                    <a:pt x="144" y="67"/>
                    <a:pt x="221" y="7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695" name="Google Shape;8695;p105"/>
            <p:cNvSpPr/>
            <p:nvPr/>
          </p:nvSpPr>
          <p:spPr>
            <a:xfrm>
              <a:off x="2268041" y="2013613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696" name="Google Shape;8696;p105"/>
            <p:cNvSpPr/>
            <p:nvPr/>
          </p:nvSpPr>
          <p:spPr>
            <a:xfrm>
              <a:off x="2271367" y="2016560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1"/>
                  </a:moveTo>
                  <a:lnTo>
                    <a:pt x="11" y="8"/>
                  </a:ln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697" name="Google Shape;8697;p105"/>
            <p:cNvSpPr/>
            <p:nvPr/>
          </p:nvSpPr>
          <p:spPr>
            <a:xfrm>
              <a:off x="2269371" y="2014754"/>
              <a:ext cx="339" cy="299"/>
            </a:xfrm>
            <a:custGeom>
              <a:avLst/>
              <a:gdLst/>
              <a:ahLst/>
              <a:cxnLst/>
              <a:rect l="l" t="t" r="r" b="b"/>
              <a:pathLst>
                <a:path w="25" h="22" extrusionOk="0">
                  <a:moveTo>
                    <a:pt x="25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698" name="Google Shape;8698;p105"/>
            <p:cNvSpPr/>
            <p:nvPr/>
          </p:nvSpPr>
          <p:spPr>
            <a:xfrm>
              <a:off x="2270743" y="2015949"/>
              <a:ext cx="353" cy="299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25" y="2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699" name="Google Shape;8699;p105"/>
            <p:cNvSpPr/>
            <p:nvPr/>
          </p:nvSpPr>
          <p:spPr>
            <a:xfrm>
              <a:off x="2270037" y="2015324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25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700" name="Google Shape;8700;p105"/>
            <p:cNvSpPr/>
            <p:nvPr/>
          </p:nvSpPr>
          <p:spPr>
            <a:xfrm>
              <a:off x="2247172" y="2005684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701" name="Google Shape;8701;p105"/>
            <p:cNvSpPr/>
            <p:nvPr/>
          </p:nvSpPr>
          <p:spPr>
            <a:xfrm>
              <a:off x="2267416" y="2013043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9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702" name="Google Shape;8702;p105"/>
            <p:cNvSpPr/>
            <p:nvPr/>
          </p:nvSpPr>
          <p:spPr>
            <a:xfrm>
              <a:off x="2247362" y="2005915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703" name="Google Shape;8703;p105"/>
            <p:cNvSpPr/>
            <p:nvPr/>
          </p:nvSpPr>
          <p:spPr>
            <a:xfrm>
              <a:off x="2271028" y="2020511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704" name="Google Shape;8704;p105"/>
            <p:cNvSpPr/>
            <p:nvPr/>
          </p:nvSpPr>
          <p:spPr>
            <a:xfrm>
              <a:off x="2271367" y="2016655"/>
              <a:ext cx="149" cy="1059"/>
            </a:xfrm>
            <a:custGeom>
              <a:avLst/>
              <a:gdLst/>
              <a:ahLst/>
              <a:cxnLst/>
              <a:rect l="l" t="t" r="r" b="b"/>
              <a:pathLst>
                <a:path w="11" h="78" extrusionOk="0">
                  <a:moveTo>
                    <a:pt x="11" y="1"/>
                  </a:moveTo>
                  <a:lnTo>
                    <a:pt x="11" y="1"/>
                  </a:lnTo>
                  <a:cubicBezTo>
                    <a:pt x="7" y="18"/>
                    <a:pt x="4" y="43"/>
                    <a:pt x="0" y="78"/>
                  </a:cubicBezTo>
                  <a:cubicBezTo>
                    <a:pt x="4" y="46"/>
                    <a:pt x="7" y="1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705" name="Google Shape;8705;p105"/>
            <p:cNvSpPr/>
            <p:nvPr/>
          </p:nvSpPr>
          <p:spPr>
            <a:xfrm>
              <a:off x="2270987" y="202098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706" name="Google Shape;8706;p105"/>
            <p:cNvSpPr/>
            <p:nvPr/>
          </p:nvSpPr>
          <p:spPr>
            <a:xfrm>
              <a:off x="2271082" y="20199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707" name="Google Shape;8707;p105"/>
            <p:cNvSpPr/>
            <p:nvPr/>
          </p:nvSpPr>
          <p:spPr>
            <a:xfrm>
              <a:off x="2271313" y="201789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708" name="Google Shape;8708;p105"/>
            <p:cNvSpPr/>
            <p:nvPr/>
          </p:nvSpPr>
          <p:spPr>
            <a:xfrm>
              <a:off x="2270933" y="202146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709" name="Google Shape;8709;p105"/>
            <p:cNvSpPr/>
            <p:nvPr/>
          </p:nvSpPr>
          <p:spPr>
            <a:xfrm>
              <a:off x="2261143" y="2049037"/>
              <a:ext cx="1018" cy="3992"/>
            </a:xfrm>
            <a:custGeom>
              <a:avLst/>
              <a:gdLst/>
              <a:ahLst/>
              <a:cxnLst/>
              <a:rect l="l" t="t" r="r" b="b"/>
              <a:pathLst>
                <a:path w="75" h="294" extrusionOk="0">
                  <a:moveTo>
                    <a:pt x="74" y="0"/>
                  </a:moveTo>
                  <a:cubicBezTo>
                    <a:pt x="67" y="137"/>
                    <a:pt x="39" y="241"/>
                    <a:pt x="1" y="294"/>
                  </a:cubicBezTo>
                  <a:cubicBezTo>
                    <a:pt x="43" y="241"/>
                    <a:pt x="67" y="137"/>
                    <a:pt x="74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710" name="Google Shape;8710;p105"/>
            <p:cNvSpPr/>
            <p:nvPr/>
          </p:nvSpPr>
          <p:spPr>
            <a:xfrm>
              <a:off x="2271272" y="201832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711" name="Google Shape;8711;p105"/>
            <p:cNvSpPr/>
            <p:nvPr/>
          </p:nvSpPr>
          <p:spPr>
            <a:xfrm>
              <a:off x="2271123" y="201937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712" name="Google Shape;8712;p105"/>
            <p:cNvSpPr/>
            <p:nvPr/>
          </p:nvSpPr>
          <p:spPr>
            <a:xfrm>
              <a:off x="2270892" y="2021936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713" name="Google Shape;8713;p105"/>
            <p:cNvSpPr/>
            <p:nvPr/>
          </p:nvSpPr>
          <p:spPr>
            <a:xfrm>
              <a:off x="2271177" y="2018800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714" name="Google Shape;8714;p105"/>
            <p:cNvSpPr/>
            <p:nvPr/>
          </p:nvSpPr>
          <p:spPr>
            <a:xfrm>
              <a:off x="2270892" y="2022357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1"/>
                  </a:lnTo>
                  <a:cubicBezTo>
                    <a:pt x="0" y="1"/>
                    <a:pt x="0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715" name="Google Shape;8715;p105"/>
            <p:cNvSpPr/>
            <p:nvPr/>
          </p:nvSpPr>
          <p:spPr>
            <a:xfrm>
              <a:off x="2260668" y="2062248"/>
              <a:ext cx="9192" cy="13265"/>
            </a:xfrm>
            <a:custGeom>
              <a:avLst/>
              <a:gdLst/>
              <a:ahLst/>
              <a:cxnLst/>
              <a:rect l="l" t="t" r="r" b="b"/>
              <a:pathLst>
                <a:path w="677" h="977" extrusionOk="0">
                  <a:moveTo>
                    <a:pt x="417" y="0"/>
                  </a:moveTo>
                  <a:cubicBezTo>
                    <a:pt x="417" y="4"/>
                    <a:pt x="414" y="7"/>
                    <a:pt x="410" y="14"/>
                  </a:cubicBezTo>
                  <a:cubicBezTo>
                    <a:pt x="410" y="18"/>
                    <a:pt x="410" y="21"/>
                    <a:pt x="407" y="28"/>
                  </a:cubicBezTo>
                  <a:cubicBezTo>
                    <a:pt x="403" y="32"/>
                    <a:pt x="403" y="35"/>
                    <a:pt x="400" y="42"/>
                  </a:cubicBezTo>
                  <a:cubicBezTo>
                    <a:pt x="400" y="46"/>
                    <a:pt x="400" y="49"/>
                    <a:pt x="396" y="56"/>
                  </a:cubicBezTo>
                  <a:cubicBezTo>
                    <a:pt x="393" y="60"/>
                    <a:pt x="389" y="67"/>
                    <a:pt x="386" y="74"/>
                  </a:cubicBezTo>
                  <a:cubicBezTo>
                    <a:pt x="379" y="81"/>
                    <a:pt x="379" y="81"/>
                    <a:pt x="379" y="84"/>
                  </a:cubicBezTo>
                  <a:cubicBezTo>
                    <a:pt x="372" y="91"/>
                    <a:pt x="365" y="102"/>
                    <a:pt x="354" y="109"/>
                  </a:cubicBezTo>
                  <a:cubicBezTo>
                    <a:pt x="344" y="119"/>
                    <a:pt x="333" y="126"/>
                    <a:pt x="319" y="137"/>
                  </a:cubicBezTo>
                  <a:lnTo>
                    <a:pt x="312" y="140"/>
                  </a:lnTo>
                  <a:cubicBezTo>
                    <a:pt x="302" y="147"/>
                    <a:pt x="291" y="151"/>
                    <a:pt x="277" y="158"/>
                  </a:cubicBezTo>
                  <a:lnTo>
                    <a:pt x="270" y="158"/>
                  </a:lnTo>
                  <a:cubicBezTo>
                    <a:pt x="256" y="165"/>
                    <a:pt x="242" y="168"/>
                    <a:pt x="228" y="168"/>
                  </a:cubicBezTo>
                  <a:lnTo>
                    <a:pt x="214" y="168"/>
                  </a:lnTo>
                  <a:cubicBezTo>
                    <a:pt x="204" y="172"/>
                    <a:pt x="190" y="172"/>
                    <a:pt x="176" y="172"/>
                  </a:cubicBezTo>
                  <a:lnTo>
                    <a:pt x="116" y="172"/>
                  </a:lnTo>
                  <a:cubicBezTo>
                    <a:pt x="99" y="172"/>
                    <a:pt x="81" y="168"/>
                    <a:pt x="64" y="165"/>
                  </a:cubicBezTo>
                  <a:lnTo>
                    <a:pt x="32" y="161"/>
                  </a:lnTo>
                  <a:lnTo>
                    <a:pt x="1" y="161"/>
                  </a:lnTo>
                  <a:lnTo>
                    <a:pt x="22" y="497"/>
                  </a:lnTo>
                  <a:cubicBezTo>
                    <a:pt x="74" y="655"/>
                    <a:pt x="113" y="812"/>
                    <a:pt x="141" y="977"/>
                  </a:cubicBezTo>
                  <a:lnTo>
                    <a:pt x="176" y="952"/>
                  </a:lnTo>
                  <a:lnTo>
                    <a:pt x="179" y="952"/>
                  </a:lnTo>
                  <a:lnTo>
                    <a:pt x="239" y="917"/>
                  </a:lnTo>
                  <a:lnTo>
                    <a:pt x="256" y="907"/>
                  </a:lnTo>
                  <a:lnTo>
                    <a:pt x="284" y="893"/>
                  </a:lnTo>
                  <a:lnTo>
                    <a:pt x="291" y="889"/>
                  </a:lnTo>
                  <a:cubicBezTo>
                    <a:pt x="344" y="872"/>
                    <a:pt x="456" y="711"/>
                    <a:pt x="568" y="525"/>
                  </a:cubicBezTo>
                  <a:lnTo>
                    <a:pt x="596" y="476"/>
                  </a:lnTo>
                  <a:cubicBezTo>
                    <a:pt x="613" y="445"/>
                    <a:pt x="631" y="413"/>
                    <a:pt x="648" y="382"/>
                  </a:cubicBezTo>
                  <a:lnTo>
                    <a:pt x="676" y="333"/>
                  </a:lnTo>
                  <a:lnTo>
                    <a:pt x="554" y="259"/>
                  </a:lnTo>
                  <a:lnTo>
                    <a:pt x="557" y="214"/>
                  </a:lnTo>
                  <a:lnTo>
                    <a:pt x="557" y="210"/>
                  </a:lnTo>
                  <a:lnTo>
                    <a:pt x="557" y="200"/>
                  </a:lnTo>
                  <a:lnTo>
                    <a:pt x="557" y="196"/>
                  </a:lnTo>
                  <a:lnTo>
                    <a:pt x="557" y="182"/>
                  </a:lnTo>
                  <a:lnTo>
                    <a:pt x="557" y="179"/>
                  </a:lnTo>
                  <a:lnTo>
                    <a:pt x="557" y="158"/>
                  </a:lnTo>
                  <a:lnTo>
                    <a:pt x="557" y="130"/>
                  </a:lnTo>
                  <a:lnTo>
                    <a:pt x="557" y="123"/>
                  </a:lnTo>
                  <a:lnTo>
                    <a:pt x="557" y="95"/>
                  </a:lnTo>
                  <a:lnTo>
                    <a:pt x="557" y="88"/>
                  </a:lnTo>
                  <a:cubicBezTo>
                    <a:pt x="557" y="77"/>
                    <a:pt x="557" y="63"/>
                    <a:pt x="554" y="53"/>
                  </a:cubicBezTo>
                  <a:lnTo>
                    <a:pt x="554" y="49"/>
                  </a:lnTo>
                  <a:cubicBezTo>
                    <a:pt x="554" y="35"/>
                    <a:pt x="554" y="21"/>
                    <a:pt x="550" y="11"/>
                  </a:cubicBezTo>
                  <a:cubicBezTo>
                    <a:pt x="512" y="0"/>
                    <a:pt x="459" y="0"/>
                    <a:pt x="417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716" name="Google Shape;8716;p105"/>
            <p:cNvSpPr/>
            <p:nvPr/>
          </p:nvSpPr>
          <p:spPr>
            <a:xfrm>
              <a:off x="2266140" y="206262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0"/>
                  </a:moveTo>
                  <a:lnTo>
                    <a:pt x="7" y="0"/>
                  </a:lnTo>
                  <a:cubicBezTo>
                    <a:pt x="4" y="4"/>
                    <a:pt x="0" y="7"/>
                    <a:pt x="0" y="14"/>
                  </a:cubicBezTo>
                  <a:cubicBezTo>
                    <a:pt x="4" y="7"/>
                    <a:pt x="4" y="4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717" name="Google Shape;8717;p105"/>
            <p:cNvSpPr/>
            <p:nvPr/>
          </p:nvSpPr>
          <p:spPr>
            <a:xfrm>
              <a:off x="2263044" y="206462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718" name="Google Shape;8718;p105"/>
            <p:cNvSpPr/>
            <p:nvPr/>
          </p:nvSpPr>
          <p:spPr>
            <a:xfrm>
              <a:off x="2265515" y="2063388"/>
              <a:ext cx="353" cy="339"/>
            </a:xfrm>
            <a:custGeom>
              <a:avLst/>
              <a:gdLst/>
              <a:ahLst/>
              <a:cxnLst/>
              <a:rect l="l" t="t" r="r" b="b"/>
              <a:pathLst>
                <a:path w="26" h="25" extrusionOk="0">
                  <a:moveTo>
                    <a:pt x="1" y="25"/>
                  </a:moveTo>
                  <a:cubicBezTo>
                    <a:pt x="8" y="18"/>
                    <a:pt x="15" y="7"/>
                    <a:pt x="25" y="0"/>
                  </a:cubicBezTo>
                  <a:cubicBezTo>
                    <a:pt x="15" y="7"/>
                    <a:pt x="8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719" name="Google Shape;8719;p105"/>
            <p:cNvSpPr/>
            <p:nvPr/>
          </p:nvSpPr>
          <p:spPr>
            <a:xfrm>
              <a:off x="2261103" y="2064380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0" y="1"/>
                  </a:moveTo>
                  <a:lnTo>
                    <a:pt x="32" y="8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720" name="Google Shape;8720;p105"/>
            <p:cNvSpPr/>
            <p:nvPr/>
          </p:nvSpPr>
          <p:spPr>
            <a:xfrm>
              <a:off x="2264904" y="206405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721" name="Google Shape;8721;p105"/>
            <p:cNvSpPr/>
            <p:nvPr/>
          </p:nvSpPr>
          <p:spPr>
            <a:xfrm>
              <a:off x="2264375" y="206433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722" name="Google Shape;8722;p105"/>
            <p:cNvSpPr/>
            <p:nvPr/>
          </p:nvSpPr>
          <p:spPr>
            <a:xfrm>
              <a:off x="2262243" y="206457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723" name="Google Shape;8723;p105"/>
            <p:cNvSpPr/>
            <p:nvPr/>
          </p:nvSpPr>
          <p:spPr>
            <a:xfrm>
              <a:off x="2263615" y="206457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724" name="Google Shape;8724;p105"/>
            <p:cNvSpPr/>
            <p:nvPr/>
          </p:nvSpPr>
          <p:spPr>
            <a:xfrm>
              <a:off x="2260668" y="2064380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725" name="Google Shape;8725;p105"/>
            <p:cNvSpPr/>
            <p:nvPr/>
          </p:nvSpPr>
          <p:spPr>
            <a:xfrm>
              <a:off x="2265896" y="2063008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18"/>
                  </a:moveTo>
                  <a:cubicBezTo>
                    <a:pt x="4" y="11"/>
                    <a:pt x="11" y="4"/>
                    <a:pt x="11" y="0"/>
                  </a:cubicBezTo>
                  <a:cubicBezTo>
                    <a:pt x="11" y="4"/>
                    <a:pt x="4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726" name="Google Shape;8726;p105"/>
            <p:cNvSpPr/>
            <p:nvPr/>
          </p:nvSpPr>
          <p:spPr>
            <a:xfrm>
              <a:off x="2266235" y="2062194"/>
              <a:ext cx="2050" cy="258"/>
            </a:xfrm>
            <a:custGeom>
              <a:avLst/>
              <a:gdLst/>
              <a:ahLst/>
              <a:cxnLst/>
              <a:rect l="l" t="t" r="r" b="b"/>
              <a:pathLst>
                <a:path w="151" h="19" extrusionOk="0">
                  <a:moveTo>
                    <a:pt x="151" y="1"/>
                  </a:moveTo>
                  <a:lnTo>
                    <a:pt x="151" y="1"/>
                  </a:lnTo>
                  <a:cubicBezTo>
                    <a:pt x="98" y="4"/>
                    <a:pt x="46" y="4"/>
                    <a:pt x="7" y="4"/>
                  </a:cubicBezTo>
                  <a:cubicBezTo>
                    <a:pt x="49" y="4"/>
                    <a:pt x="98" y="4"/>
                    <a:pt x="151" y="1"/>
                  </a:cubicBezTo>
                  <a:close/>
                  <a:moveTo>
                    <a:pt x="7" y="4"/>
                  </a:moveTo>
                  <a:cubicBezTo>
                    <a:pt x="4" y="8"/>
                    <a:pt x="0" y="15"/>
                    <a:pt x="0" y="18"/>
                  </a:cubicBezTo>
                  <a:cubicBezTo>
                    <a:pt x="4" y="11"/>
                    <a:pt x="7" y="8"/>
                    <a:pt x="7" y="4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727" name="Google Shape;8727;p105"/>
            <p:cNvSpPr/>
            <p:nvPr/>
          </p:nvSpPr>
          <p:spPr>
            <a:xfrm>
              <a:off x="2260668" y="2064339"/>
              <a:ext cx="353" cy="4616"/>
            </a:xfrm>
            <a:custGeom>
              <a:avLst/>
              <a:gdLst/>
              <a:ahLst/>
              <a:cxnLst/>
              <a:rect l="l" t="t" r="r" b="b"/>
              <a:pathLst>
                <a:path w="26" h="340" extrusionOk="0">
                  <a:moveTo>
                    <a:pt x="1" y="0"/>
                  </a:moveTo>
                  <a:lnTo>
                    <a:pt x="25" y="340"/>
                  </a:lnTo>
                  <a:lnTo>
                    <a:pt x="25" y="34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728" name="Google Shape;8728;p105"/>
            <p:cNvSpPr/>
            <p:nvPr/>
          </p:nvSpPr>
          <p:spPr>
            <a:xfrm>
              <a:off x="2267851" y="2123754"/>
              <a:ext cx="76781" cy="124832"/>
            </a:xfrm>
            <a:custGeom>
              <a:avLst/>
              <a:gdLst/>
              <a:ahLst/>
              <a:cxnLst/>
              <a:rect l="l" t="t" r="r" b="b"/>
              <a:pathLst>
                <a:path w="5655" h="9194" extrusionOk="0">
                  <a:moveTo>
                    <a:pt x="5448" y="0"/>
                  </a:moveTo>
                  <a:lnTo>
                    <a:pt x="5402" y="21"/>
                  </a:lnTo>
                  <a:lnTo>
                    <a:pt x="5384" y="28"/>
                  </a:lnTo>
                  <a:lnTo>
                    <a:pt x="5321" y="60"/>
                  </a:lnTo>
                  <a:lnTo>
                    <a:pt x="5265" y="84"/>
                  </a:lnTo>
                  <a:lnTo>
                    <a:pt x="5251" y="91"/>
                  </a:lnTo>
                  <a:lnTo>
                    <a:pt x="5216" y="109"/>
                  </a:lnTo>
                  <a:lnTo>
                    <a:pt x="5202" y="119"/>
                  </a:lnTo>
                  <a:lnTo>
                    <a:pt x="5174" y="133"/>
                  </a:lnTo>
                  <a:lnTo>
                    <a:pt x="5160" y="140"/>
                  </a:lnTo>
                  <a:lnTo>
                    <a:pt x="5136" y="151"/>
                  </a:lnTo>
                  <a:lnTo>
                    <a:pt x="5122" y="158"/>
                  </a:lnTo>
                  <a:lnTo>
                    <a:pt x="5104" y="168"/>
                  </a:lnTo>
                  <a:lnTo>
                    <a:pt x="5094" y="175"/>
                  </a:lnTo>
                  <a:lnTo>
                    <a:pt x="5076" y="182"/>
                  </a:lnTo>
                  <a:lnTo>
                    <a:pt x="5066" y="189"/>
                  </a:lnTo>
                  <a:lnTo>
                    <a:pt x="5055" y="196"/>
                  </a:lnTo>
                  <a:lnTo>
                    <a:pt x="5045" y="200"/>
                  </a:lnTo>
                  <a:lnTo>
                    <a:pt x="5038" y="207"/>
                  </a:lnTo>
                  <a:lnTo>
                    <a:pt x="5031" y="210"/>
                  </a:lnTo>
                  <a:lnTo>
                    <a:pt x="5020" y="217"/>
                  </a:lnTo>
                  <a:lnTo>
                    <a:pt x="5017" y="221"/>
                  </a:lnTo>
                  <a:lnTo>
                    <a:pt x="5010" y="224"/>
                  </a:lnTo>
                  <a:lnTo>
                    <a:pt x="5006" y="228"/>
                  </a:lnTo>
                  <a:lnTo>
                    <a:pt x="4999" y="231"/>
                  </a:lnTo>
                  <a:lnTo>
                    <a:pt x="4996" y="235"/>
                  </a:lnTo>
                  <a:lnTo>
                    <a:pt x="4992" y="238"/>
                  </a:lnTo>
                  <a:lnTo>
                    <a:pt x="4989" y="242"/>
                  </a:lnTo>
                  <a:cubicBezTo>
                    <a:pt x="4954" y="305"/>
                    <a:pt x="4884" y="316"/>
                    <a:pt x="4819" y="316"/>
                  </a:cubicBezTo>
                  <a:cubicBezTo>
                    <a:pt x="4805" y="316"/>
                    <a:pt x="4792" y="316"/>
                    <a:pt x="4779" y="315"/>
                  </a:cubicBezTo>
                  <a:cubicBezTo>
                    <a:pt x="4768" y="315"/>
                    <a:pt x="4757" y="315"/>
                    <a:pt x="4747" y="315"/>
                  </a:cubicBezTo>
                  <a:cubicBezTo>
                    <a:pt x="4683" y="315"/>
                    <a:pt x="4629" y="318"/>
                    <a:pt x="4590" y="354"/>
                  </a:cubicBezTo>
                  <a:cubicBezTo>
                    <a:pt x="4529" y="406"/>
                    <a:pt x="4474" y="423"/>
                    <a:pt x="4425" y="423"/>
                  </a:cubicBezTo>
                  <a:cubicBezTo>
                    <a:pt x="4368" y="423"/>
                    <a:pt x="4318" y="400"/>
                    <a:pt x="4275" y="382"/>
                  </a:cubicBezTo>
                  <a:cubicBezTo>
                    <a:pt x="4254" y="368"/>
                    <a:pt x="4229" y="361"/>
                    <a:pt x="4205" y="350"/>
                  </a:cubicBezTo>
                  <a:cubicBezTo>
                    <a:pt x="4200" y="349"/>
                    <a:pt x="4196" y="348"/>
                    <a:pt x="4192" y="348"/>
                  </a:cubicBezTo>
                  <a:cubicBezTo>
                    <a:pt x="4186" y="348"/>
                    <a:pt x="4181" y="350"/>
                    <a:pt x="4177" y="354"/>
                  </a:cubicBezTo>
                  <a:cubicBezTo>
                    <a:pt x="4149" y="371"/>
                    <a:pt x="4121" y="434"/>
                    <a:pt x="4110" y="508"/>
                  </a:cubicBezTo>
                  <a:cubicBezTo>
                    <a:pt x="4103" y="543"/>
                    <a:pt x="4086" y="571"/>
                    <a:pt x="4058" y="588"/>
                  </a:cubicBezTo>
                  <a:cubicBezTo>
                    <a:pt x="4023" y="613"/>
                    <a:pt x="3976" y="622"/>
                    <a:pt x="3923" y="622"/>
                  </a:cubicBezTo>
                  <a:cubicBezTo>
                    <a:pt x="3859" y="622"/>
                    <a:pt x="3786" y="609"/>
                    <a:pt x="3718" y="595"/>
                  </a:cubicBezTo>
                  <a:lnTo>
                    <a:pt x="3708" y="595"/>
                  </a:lnTo>
                  <a:cubicBezTo>
                    <a:pt x="3638" y="599"/>
                    <a:pt x="3568" y="609"/>
                    <a:pt x="3501" y="627"/>
                  </a:cubicBezTo>
                  <a:cubicBezTo>
                    <a:pt x="3421" y="644"/>
                    <a:pt x="3336" y="658"/>
                    <a:pt x="3252" y="662"/>
                  </a:cubicBezTo>
                  <a:cubicBezTo>
                    <a:pt x="3248" y="662"/>
                    <a:pt x="3243" y="662"/>
                    <a:pt x="3238" y="662"/>
                  </a:cubicBezTo>
                  <a:cubicBezTo>
                    <a:pt x="3174" y="662"/>
                    <a:pt x="3115" y="619"/>
                    <a:pt x="3105" y="553"/>
                  </a:cubicBezTo>
                  <a:cubicBezTo>
                    <a:pt x="3102" y="525"/>
                    <a:pt x="3081" y="504"/>
                    <a:pt x="3053" y="497"/>
                  </a:cubicBezTo>
                  <a:cubicBezTo>
                    <a:pt x="3035" y="492"/>
                    <a:pt x="3019" y="489"/>
                    <a:pt x="3003" y="489"/>
                  </a:cubicBezTo>
                  <a:cubicBezTo>
                    <a:pt x="2957" y="489"/>
                    <a:pt x="2916" y="508"/>
                    <a:pt x="2874" y="529"/>
                  </a:cubicBezTo>
                  <a:cubicBezTo>
                    <a:pt x="2836" y="550"/>
                    <a:pt x="2794" y="564"/>
                    <a:pt x="2748" y="567"/>
                  </a:cubicBezTo>
                  <a:lnTo>
                    <a:pt x="2650" y="567"/>
                  </a:lnTo>
                  <a:lnTo>
                    <a:pt x="2626" y="564"/>
                  </a:lnTo>
                  <a:lnTo>
                    <a:pt x="2601" y="560"/>
                  </a:lnTo>
                  <a:lnTo>
                    <a:pt x="2573" y="557"/>
                  </a:lnTo>
                  <a:lnTo>
                    <a:pt x="2552" y="553"/>
                  </a:lnTo>
                  <a:lnTo>
                    <a:pt x="2531" y="553"/>
                  </a:lnTo>
                  <a:lnTo>
                    <a:pt x="2510" y="550"/>
                  </a:lnTo>
                  <a:lnTo>
                    <a:pt x="2500" y="550"/>
                  </a:lnTo>
                  <a:cubicBezTo>
                    <a:pt x="2496" y="599"/>
                    <a:pt x="2489" y="648"/>
                    <a:pt x="2472" y="693"/>
                  </a:cubicBezTo>
                  <a:cubicBezTo>
                    <a:pt x="2416" y="840"/>
                    <a:pt x="2517" y="1148"/>
                    <a:pt x="2598" y="1393"/>
                  </a:cubicBezTo>
                  <a:cubicBezTo>
                    <a:pt x="2647" y="1523"/>
                    <a:pt x="2685" y="1656"/>
                    <a:pt x="2710" y="1793"/>
                  </a:cubicBezTo>
                  <a:lnTo>
                    <a:pt x="2724" y="1807"/>
                  </a:lnTo>
                  <a:lnTo>
                    <a:pt x="2759" y="1835"/>
                  </a:lnTo>
                  <a:lnTo>
                    <a:pt x="2780" y="1852"/>
                  </a:lnTo>
                  <a:lnTo>
                    <a:pt x="2811" y="1884"/>
                  </a:lnTo>
                  <a:lnTo>
                    <a:pt x="2829" y="1898"/>
                  </a:lnTo>
                  <a:lnTo>
                    <a:pt x="2857" y="1926"/>
                  </a:lnTo>
                  <a:lnTo>
                    <a:pt x="2874" y="1943"/>
                  </a:lnTo>
                  <a:lnTo>
                    <a:pt x="2902" y="1968"/>
                  </a:lnTo>
                  <a:lnTo>
                    <a:pt x="2916" y="1982"/>
                  </a:lnTo>
                  <a:lnTo>
                    <a:pt x="2941" y="2006"/>
                  </a:lnTo>
                  <a:lnTo>
                    <a:pt x="2955" y="2020"/>
                  </a:lnTo>
                  <a:lnTo>
                    <a:pt x="2972" y="2041"/>
                  </a:lnTo>
                  <a:lnTo>
                    <a:pt x="2986" y="2055"/>
                  </a:lnTo>
                  <a:lnTo>
                    <a:pt x="3004" y="2073"/>
                  </a:lnTo>
                  <a:lnTo>
                    <a:pt x="3014" y="2087"/>
                  </a:lnTo>
                  <a:lnTo>
                    <a:pt x="3028" y="2101"/>
                  </a:lnTo>
                  <a:cubicBezTo>
                    <a:pt x="3039" y="2115"/>
                    <a:pt x="3049" y="2129"/>
                    <a:pt x="3056" y="2139"/>
                  </a:cubicBezTo>
                  <a:cubicBezTo>
                    <a:pt x="3098" y="2192"/>
                    <a:pt x="3116" y="2262"/>
                    <a:pt x="3102" y="2328"/>
                  </a:cubicBezTo>
                  <a:cubicBezTo>
                    <a:pt x="3098" y="2346"/>
                    <a:pt x="3095" y="2363"/>
                    <a:pt x="3091" y="2381"/>
                  </a:cubicBezTo>
                  <a:lnTo>
                    <a:pt x="3084" y="2405"/>
                  </a:lnTo>
                  <a:cubicBezTo>
                    <a:pt x="3060" y="2500"/>
                    <a:pt x="3053" y="2594"/>
                    <a:pt x="3060" y="2689"/>
                  </a:cubicBezTo>
                  <a:cubicBezTo>
                    <a:pt x="3070" y="2979"/>
                    <a:pt x="2976" y="3025"/>
                    <a:pt x="2846" y="3049"/>
                  </a:cubicBezTo>
                  <a:cubicBezTo>
                    <a:pt x="2804" y="3053"/>
                    <a:pt x="2762" y="3070"/>
                    <a:pt x="2727" y="3098"/>
                  </a:cubicBezTo>
                  <a:cubicBezTo>
                    <a:pt x="2661" y="3158"/>
                    <a:pt x="2678" y="3291"/>
                    <a:pt x="2696" y="3399"/>
                  </a:cubicBezTo>
                  <a:cubicBezTo>
                    <a:pt x="2706" y="3473"/>
                    <a:pt x="2717" y="3529"/>
                    <a:pt x="2699" y="3574"/>
                  </a:cubicBezTo>
                  <a:cubicBezTo>
                    <a:pt x="2696" y="3581"/>
                    <a:pt x="2692" y="3588"/>
                    <a:pt x="2685" y="3595"/>
                  </a:cubicBezTo>
                  <a:cubicBezTo>
                    <a:pt x="2682" y="3599"/>
                    <a:pt x="2675" y="3606"/>
                    <a:pt x="2671" y="3609"/>
                  </a:cubicBezTo>
                  <a:cubicBezTo>
                    <a:pt x="2664" y="3613"/>
                    <a:pt x="2661" y="3617"/>
                    <a:pt x="2654" y="3617"/>
                  </a:cubicBezTo>
                  <a:lnTo>
                    <a:pt x="2626" y="3617"/>
                  </a:lnTo>
                  <a:cubicBezTo>
                    <a:pt x="2489" y="3613"/>
                    <a:pt x="2094" y="2962"/>
                    <a:pt x="2073" y="2902"/>
                  </a:cubicBezTo>
                  <a:cubicBezTo>
                    <a:pt x="2055" y="2843"/>
                    <a:pt x="2073" y="2766"/>
                    <a:pt x="2118" y="2619"/>
                  </a:cubicBezTo>
                  <a:cubicBezTo>
                    <a:pt x="2160" y="2475"/>
                    <a:pt x="2209" y="2300"/>
                    <a:pt x="2185" y="2181"/>
                  </a:cubicBezTo>
                  <a:cubicBezTo>
                    <a:pt x="2185" y="2157"/>
                    <a:pt x="2171" y="2136"/>
                    <a:pt x="2150" y="2122"/>
                  </a:cubicBezTo>
                  <a:cubicBezTo>
                    <a:pt x="2134" y="2113"/>
                    <a:pt x="2113" y="2109"/>
                    <a:pt x="2090" y="2109"/>
                  </a:cubicBezTo>
                  <a:cubicBezTo>
                    <a:pt x="2032" y="2109"/>
                    <a:pt x="1960" y="2131"/>
                    <a:pt x="1905" y="2146"/>
                  </a:cubicBezTo>
                  <a:cubicBezTo>
                    <a:pt x="1880" y="2157"/>
                    <a:pt x="1852" y="2164"/>
                    <a:pt x="1824" y="2167"/>
                  </a:cubicBezTo>
                  <a:cubicBezTo>
                    <a:pt x="1818" y="2168"/>
                    <a:pt x="1811" y="2169"/>
                    <a:pt x="1804" y="2169"/>
                  </a:cubicBezTo>
                  <a:cubicBezTo>
                    <a:pt x="1726" y="2169"/>
                    <a:pt x="1639" y="2095"/>
                    <a:pt x="1516" y="1985"/>
                  </a:cubicBezTo>
                  <a:lnTo>
                    <a:pt x="1495" y="1968"/>
                  </a:lnTo>
                  <a:lnTo>
                    <a:pt x="1488" y="1957"/>
                  </a:lnTo>
                  <a:lnTo>
                    <a:pt x="1471" y="1947"/>
                  </a:lnTo>
                  <a:lnTo>
                    <a:pt x="1464" y="1936"/>
                  </a:lnTo>
                  <a:lnTo>
                    <a:pt x="1450" y="1929"/>
                  </a:lnTo>
                  <a:lnTo>
                    <a:pt x="1443" y="1922"/>
                  </a:lnTo>
                  <a:lnTo>
                    <a:pt x="1436" y="1915"/>
                  </a:lnTo>
                  <a:cubicBezTo>
                    <a:pt x="1320" y="1947"/>
                    <a:pt x="595" y="2213"/>
                    <a:pt x="56" y="2416"/>
                  </a:cubicBezTo>
                  <a:lnTo>
                    <a:pt x="53" y="2416"/>
                  </a:lnTo>
                  <a:lnTo>
                    <a:pt x="0" y="2433"/>
                  </a:lnTo>
                  <a:lnTo>
                    <a:pt x="119" y="2860"/>
                  </a:lnTo>
                  <a:lnTo>
                    <a:pt x="102" y="2860"/>
                  </a:lnTo>
                  <a:lnTo>
                    <a:pt x="126" y="2913"/>
                  </a:lnTo>
                  <a:cubicBezTo>
                    <a:pt x="252" y="2923"/>
                    <a:pt x="627" y="2962"/>
                    <a:pt x="823" y="3091"/>
                  </a:cubicBezTo>
                  <a:cubicBezTo>
                    <a:pt x="952" y="3179"/>
                    <a:pt x="1131" y="3217"/>
                    <a:pt x="1264" y="3249"/>
                  </a:cubicBezTo>
                  <a:cubicBezTo>
                    <a:pt x="1331" y="3259"/>
                    <a:pt x="1394" y="3280"/>
                    <a:pt x="1453" y="3308"/>
                  </a:cubicBezTo>
                  <a:cubicBezTo>
                    <a:pt x="1520" y="3354"/>
                    <a:pt x="1523" y="3473"/>
                    <a:pt x="1509" y="3809"/>
                  </a:cubicBezTo>
                  <a:cubicBezTo>
                    <a:pt x="1499" y="3942"/>
                    <a:pt x="1499" y="4075"/>
                    <a:pt x="1506" y="4205"/>
                  </a:cubicBezTo>
                  <a:cubicBezTo>
                    <a:pt x="1520" y="4366"/>
                    <a:pt x="1439" y="4464"/>
                    <a:pt x="1376" y="4537"/>
                  </a:cubicBezTo>
                  <a:cubicBezTo>
                    <a:pt x="1310" y="4618"/>
                    <a:pt x="1313" y="4625"/>
                    <a:pt x="1341" y="4649"/>
                  </a:cubicBezTo>
                  <a:cubicBezTo>
                    <a:pt x="1432" y="4744"/>
                    <a:pt x="1450" y="4866"/>
                    <a:pt x="1464" y="4957"/>
                  </a:cubicBezTo>
                  <a:cubicBezTo>
                    <a:pt x="1467" y="4989"/>
                    <a:pt x="1474" y="5017"/>
                    <a:pt x="1485" y="5048"/>
                  </a:cubicBezTo>
                  <a:cubicBezTo>
                    <a:pt x="1520" y="5059"/>
                    <a:pt x="1544" y="5087"/>
                    <a:pt x="1548" y="5122"/>
                  </a:cubicBezTo>
                  <a:cubicBezTo>
                    <a:pt x="1569" y="5248"/>
                    <a:pt x="1310" y="5517"/>
                    <a:pt x="1204" y="5580"/>
                  </a:cubicBezTo>
                  <a:cubicBezTo>
                    <a:pt x="1180" y="5594"/>
                    <a:pt x="1176" y="5664"/>
                    <a:pt x="1173" y="5735"/>
                  </a:cubicBezTo>
                  <a:cubicBezTo>
                    <a:pt x="1173" y="5843"/>
                    <a:pt x="1166" y="5980"/>
                    <a:pt x="1078" y="6095"/>
                  </a:cubicBezTo>
                  <a:cubicBezTo>
                    <a:pt x="1008" y="6190"/>
                    <a:pt x="844" y="6347"/>
                    <a:pt x="686" y="6498"/>
                  </a:cubicBezTo>
                  <a:lnTo>
                    <a:pt x="609" y="6568"/>
                  </a:lnTo>
                  <a:lnTo>
                    <a:pt x="592" y="6585"/>
                  </a:lnTo>
                  <a:lnTo>
                    <a:pt x="560" y="6613"/>
                  </a:lnTo>
                  <a:cubicBezTo>
                    <a:pt x="571" y="6638"/>
                    <a:pt x="578" y="6662"/>
                    <a:pt x="585" y="6687"/>
                  </a:cubicBezTo>
                  <a:lnTo>
                    <a:pt x="592" y="6718"/>
                  </a:lnTo>
                  <a:lnTo>
                    <a:pt x="595" y="6729"/>
                  </a:lnTo>
                  <a:lnTo>
                    <a:pt x="602" y="6760"/>
                  </a:lnTo>
                  <a:lnTo>
                    <a:pt x="606" y="6774"/>
                  </a:lnTo>
                  <a:lnTo>
                    <a:pt x="616" y="6813"/>
                  </a:lnTo>
                  <a:lnTo>
                    <a:pt x="620" y="6823"/>
                  </a:lnTo>
                  <a:lnTo>
                    <a:pt x="630" y="6879"/>
                  </a:lnTo>
                  <a:cubicBezTo>
                    <a:pt x="679" y="7079"/>
                    <a:pt x="791" y="7544"/>
                    <a:pt x="868" y="7586"/>
                  </a:cubicBezTo>
                  <a:cubicBezTo>
                    <a:pt x="1075" y="7709"/>
                    <a:pt x="949" y="8640"/>
                    <a:pt x="949" y="8651"/>
                  </a:cubicBezTo>
                  <a:lnTo>
                    <a:pt x="949" y="8654"/>
                  </a:lnTo>
                  <a:lnTo>
                    <a:pt x="949" y="8714"/>
                  </a:lnTo>
                  <a:lnTo>
                    <a:pt x="949" y="8738"/>
                  </a:lnTo>
                  <a:lnTo>
                    <a:pt x="952" y="8780"/>
                  </a:lnTo>
                  <a:cubicBezTo>
                    <a:pt x="956" y="8857"/>
                    <a:pt x="970" y="8955"/>
                    <a:pt x="984" y="9085"/>
                  </a:cubicBezTo>
                  <a:lnTo>
                    <a:pt x="998" y="9193"/>
                  </a:lnTo>
                  <a:lnTo>
                    <a:pt x="1005" y="9193"/>
                  </a:lnTo>
                  <a:lnTo>
                    <a:pt x="1029" y="9190"/>
                  </a:lnTo>
                  <a:lnTo>
                    <a:pt x="1033" y="9190"/>
                  </a:lnTo>
                  <a:cubicBezTo>
                    <a:pt x="1099" y="9183"/>
                    <a:pt x="1194" y="9176"/>
                    <a:pt x="1289" y="9172"/>
                  </a:cubicBezTo>
                  <a:cubicBezTo>
                    <a:pt x="1296" y="9099"/>
                    <a:pt x="1303" y="9022"/>
                    <a:pt x="1306" y="8962"/>
                  </a:cubicBezTo>
                  <a:cubicBezTo>
                    <a:pt x="1310" y="8938"/>
                    <a:pt x="1310" y="8913"/>
                    <a:pt x="1303" y="8889"/>
                  </a:cubicBezTo>
                  <a:lnTo>
                    <a:pt x="1274" y="8889"/>
                  </a:lnTo>
                  <a:cubicBezTo>
                    <a:pt x="1265" y="8890"/>
                    <a:pt x="1256" y="8891"/>
                    <a:pt x="1247" y="8891"/>
                  </a:cubicBezTo>
                  <a:cubicBezTo>
                    <a:pt x="1177" y="8891"/>
                    <a:pt x="1114" y="8845"/>
                    <a:pt x="1092" y="8777"/>
                  </a:cubicBezTo>
                  <a:cubicBezTo>
                    <a:pt x="1005" y="8532"/>
                    <a:pt x="1597" y="8210"/>
                    <a:pt x="1989" y="8063"/>
                  </a:cubicBezTo>
                  <a:cubicBezTo>
                    <a:pt x="2447" y="7895"/>
                    <a:pt x="2598" y="7804"/>
                    <a:pt x="2636" y="7677"/>
                  </a:cubicBezTo>
                  <a:cubicBezTo>
                    <a:pt x="2654" y="7611"/>
                    <a:pt x="2654" y="7474"/>
                    <a:pt x="2654" y="7341"/>
                  </a:cubicBezTo>
                  <a:cubicBezTo>
                    <a:pt x="2654" y="7166"/>
                    <a:pt x="2654" y="6988"/>
                    <a:pt x="2692" y="6883"/>
                  </a:cubicBezTo>
                  <a:cubicBezTo>
                    <a:pt x="2724" y="6795"/>
                    <a:pt x="2706" y="6732"/>
                    <a:pt x="2671" y="6603"/>
                  </a:cubicBezTo>
                  <a:cubicBezTo>
                    <a:pt x="2636" y="6480"/>
                    <a:pt x="2612" y="6354"/>
                    <a:pt x="2594" y="6225"/>
                  </a:cubicBezTo>
                  <a:cubicBezTo>
                    <a:pt x="2573" y="6064"/>
                    <a:pt x="2521" y="5910"/>
                    <a:pt x="2433" y="5770"/>
                  </a:cubicBezTo>
                  <a:cubicBezTo>
                    <a:pt x="2388" y="5700"/>
                    <a:pt x="2353" y="5622"/>
                    <a:pt x="2328" y="5538"/>
                  </a:cubicBezTo>
                  <a:cubicBezTo>
                    <a:pt x="2290" y="5409"/>
                    <a:pt x="2262" y="5227"/>
                    <a:pt x="2335" y="5118"/>
                  </a:cubicBezTo>
                  <a:cubicBezTo>
                    <a:pt x="2367" y="5073"/>
                    <a:pt x="2419" y="5045"/>
                    <a:pt x="2475" y="5045"/>
                  </a:cubicBezTo>
                  <a:cubicBezTo>
                    <a:pt x="2545" y="5038"/>
                    <a:pt x="2552" y="5031"/>
                    <a:pt x="2619" y="4898"/>
                  </a:cubicBezTo>
                  <a:cubicBezTo>
                    <a:pt x="2633" y="4866"/>
                    <a:pt x="2650" y="4831"/>
                    <a:pt x="2671" y="4789"/>
                  </a:cubicBezTo>
                  <a:cubicBezTo>
                    <a:pt x="2752" y="4635"/>
                    <a:pt x="2843" y="4607"/>
                    <a:pt x="2941" y="4576"/>
                  </a:cubicBezTo>
                  <a:cubicBezTo>
                    <a:pt x="3018" y="4555"/>
                    <a:pt x="3088" y="4520"/>
                    <a:pt x="3154" y="4474"/>
                  </a:cubicBezTo>
                  <a:cubicBezTo>
                    <a:pt x="3231" y="4411"/>
                    <a:pt x="3301" y="4334"/>
                    <a:pt x="3354" y="4247"/>
                  </a:cubicBezTo>
                  <a:cubicBezTo>
                    <a:pt x="3452" y="4093"/>
                    <a:pt x="3578" y="3956"/>
                    <a:pt x="3725" y="3844"/>
                  </a:cubicBezTo>
                  <a:cubicBezTo>
                    <a:pt x="3928" y="3687"/>
                    <a:pt x="4142" y="3624"/>
                    <a:pt x="4348" y="3560"/>
                  </a:cubicBezTo>
                  <a:cubicBezTo>
                    <a:pt x="4506" y="3518"/>
                    <a:pt x="4656" y="3459"/>
                    <a:pt x="4800" y="3378"/>
                  </a:cubicBezTo>
                  <a:cubicBezTo>
                    <a:pt x="5122" y="3189"/>
                    <a:pt x="5654" y="2444"/>
                    <a:pt x="5637" y="2318"/>
                  </a:cubicBezTo>
                  <a:cubicBezTo>
                    <a:pt x="5577" y="2167"/>
                    <a:pt x="5462" y="1505"/>
                    <a:pt x="5497" y="1222"/>
                  </a:cubicBezTo>
                  <a:cubicBezTo>
                    <a:pt x="5514" y="1068"/>
                    <a:pt x="5497" y="756"/>
                    <a:pt x="5472" y="455"/>
                  </a:cubicBezTo>
                  <a:cubicBezTo>
                    <a:pt x="5462" y="287"/>
                    <a:pt x="5451" y="126"/>
                    <a:pt x="5448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729" name="Google Shape;8729;p105"/>
            <p:cNvSpPr/>
            <p:nvPr/>
          </p:nvSpPr>
          <p:spPr>
            <a:xfrm>
              <a:off x="2344428" y="21553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730" name="Google Shape;8730;p105"/>
            <p:cNvSpPr/>
            <p:nvPr/>
          </p:nvSpPr>
          <p:spPr>
            <a:xfrm>
              <a:off x="2275454" y="2213298"/>
              <a:ext cx="489" cy="448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35" y="1"/>
                  </a:moveTo>
                  <a:lnTo>
                    <a:pt x="0" y="32"/>
                  </a:lnTo>
                  <a:lnTo>
                    <a:pt x="4" y="32"/>
                  </a:ln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731" name="Google Shape;8731;p105"/>
            <p:cNvSpPr/>
            <p:nvPr/>
          </p:nvSpPr>
          <p:spPr>
            <a:xfrm>
              <a:off x="2276119" y="2212116"/>
              <a:ext cx="1059" cy="964"/>
            </a:xfrm>
            <a:custGeom>
              <a:avLst/>
              <a:gdLst/>
              <a:ahLst/>
              <a:cxnLst/>
              <a:rect l="l" t="t" r="r" b="b"/>
              <a:pathLst>
                <a:path w="78" h="71" extrusionOk="0">
                  <a:moveTo>
                    <a:pt x="77" y="0"/>
                  </a:moveTo>
                  <a:lnTo>
                    <a:pt x="0" y="7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732" name="Google Shape;8732;p105"/>
            <p:cNvSpPr/>
            <p:nvPr/>
          </p:nvSpPr>
          <p:spPr>
            <a:xfrm>
              <a:off x="2280777" y="2242204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0" y="25"/>
                  </a:moveTo>
                  <a:lnTo>
                    <a:pt x="0" y="0"/>
                  </a:ln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733" name="Google Shape;8733;p105"/>
            <p:cNvSpPr/>
            <p:nvPr/>
          </p:nvSpPr>
          <p:spPr>
            <a:xfrm>
              <a:off x="2280817" y="2243155"/>
              <a:ext cx="448" cy="4141"/>
            </a:xfrm>
            <a:custGeom>
              <a:avLst/>
              <a:gdLst/>
              <a:ahLst/>
              <a:cxnLst/>
              <a:rect l="l" t="t" r="r" b="b"/>
              <a:pathLst>
                <a:path w="33" h="305" extrusionOk="0">
                  <a:moveTo>
                    <a:pt x="1" y="0"/>
                  </a:moveTo>
                  <a:lnTo>
                    <a:pt x="1" y="35"/>
                  </a:lnTo>
                  <a:cubicBezTo>
                    <a:pt x="4" y="54"/>
                    <a:pt x="6" y="74"/>
                    <a:pt x="9" y="95"/>
                  </a:cubicBezTo>
                  <a:lnTo>
                    <a:pt x="9" y="95"/>
                  </a:lnTo>
                  <a:cubicBezTo>
                    <a:pt x="5" y="59"/>
                    <a:pt x="2" y="28"/>
                    <a:pt x="1" y="0"/>
                  </a:cubicBezTo>
                  <a:close/>
                  <a:moveTo>
                    <a:pt x="9" y="95"/>
                  </a:moveTo>
                  <a:cubicBezTo>
                    <a:pt x="15" y="155"/>
                    <a:pt x="24" y="226"/>
                    <a:pt x="32" y="305"/>
                  </a:cubicBezTo>
                  <a:cubicBezTo>
                    <a:pt x="25" y="231"/>
                    <a:pt x="17" y="159"/>
                    <a:pt x="9" y="95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734" name="Google Shape;8734;p105"/>
            <p:cNvSpPr/>
            <p:nvPr/>
          </p:nvSpPr>
          <p:spPr>
            <a:xfrm>
              <a:off x="2281252" y="2247282"/>
              <a:ext cx="204" cy="1494"/>
            </a:xfrm>
            <a:custGeom>
              <a:avLst/>
              <a:gdLst/>
              <a:ahLst/>
              <a:cxnLst/>
              <a:rect l="l" t="t" r="r" b="b"/>
              <a:pathLst>
                <a:path w="15" h="110" extrusionOk="0">
                  <a:moveTo>
                    <a:pt x="0" y="1"/>
                  </a:moveTo>
                  <a:cubicBezTo>
                    <a:pt x="4" y="36"/>
                    <a:pt x="7" y="71"/>
                    <a:pt x="14" y="109"/>
                  </a:cubicBez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735" name="Google Shape;8735;p105"/>
            <p:cNvSpPr/>
            <p:nvPr/>
          </p:nvSpPr>
          <p:spPr>
            <a:xfrm>
              <a:off x="2276215" y="2216393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736" name="Google Shape;8736;p105"/>
            <p:cNvSpPr/>
            <p:nvPr/>
          </p:nvSpPr>
          <p:spPr>
            <a:xfrm>
              <a:off x="2280722" y="2241389"/>
              <a:ext cx="14" cy="828"/>
            </a:xfrm>
            <a:custGeom>
              <a:avLst/>
              <a:gdLst/>
              <a:ahLst/>
              <a:cxnLst/>
              <a:rect l="l" t="t" r="r" b="b"/>
              <a:pathLst>
                <a:path w="1" h="61" extrusionOk="0">
                  <a:moveTo>
                    <a:pt x="1" y="53"/>
                  </a:moveTo>
                  <a:lnTo>
                    <a:pt x="1" y="53"/>
                  </a:lnTo>
                  <a:lnTo>
                    <a:pt x="1" y="60"/>
                  </a:lnTo>
                  <a:lnTo>
                    <a:pt x="1" y="1"/>
                  </a:lnTo>
                  <a:cubicBezTo>
                    <a:pt x="1" y="18"/>
                    <a:pt x="1" y="36"/>
                    <a:pt x="1" y="53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737" name="Google Shape;8737;p105"/>
            <p:cNvSpPr/>
            <p:nvPr/>
          </p:nvSpPr>
          <p:spPr>
            <a:xfrm>
              <a:off x="2281917" y="22487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738" name="Google Shape;8738;p105"/>
            <p:cNvSpPr/>
            <p:nvPr/>
          </p:nvSpPr>
          <p:spPr>
            <a:xfrm>
              <a:off x="2280777" y="2242530"/>
              <a:ext cx="54" cy="638"/>
            </a:xfrm>
            <a:custGeom>
              <a:avLst/>
              <a:gdLst/>
              <a:ahLst/>
              <a:cxnLst/>
              <a:rect l="l" t="t" r="r" b="b"/>
              <a:pathLst>
                <a:path w="4" h="47" extrusionOk="0">
                  <a:moveTo>
                    <a:pt x="0" y="1"/>
                  </a:moveTo>
                  <a:cubicBezTo>
                    <a:pt x="0" y="15"/>
                    <a:pt x="0" y="32"/>
                    <a:pt x="4" y="46"/>
                  </a:cubicBez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739" name="Google Shape;8739;p105"/>
            <p:cNvSpPr/>
            <p:nvPr/>
          </p:nvSpPr>
          <p:spPr>
            <a:xfrm>
              <a:off x="2275875" y="221515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740" name="Google Shape;8740;p105"/>
            <p:cNvSpPr/>
            <p:nvPr/>
          </p:nvSpPr>
          <p:spPr>
            <a:xfrm>
              <a:off x="2275780" y="22146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741" name="Google Shape;8741;p105"/>
            <p:cNvSpPr/>
            <p:nvPr/>
          </p:nvSpPr>
          <p:spPr>
            <a:xfrm>
              <a:off x="2276024" y="2215728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742" name="Google Shape;8742;p105"/>
            <p:cNvSpPr/>
            <p:nvPr/>
          </p:nvSpPr>
          <p:spPr>
            <a:xfrm>
              <a:off x="2280722" y="2242109"/>
              <a:ext cx="163" cy="1534"/>
            </a:xfrm>
            <a:custGeom>
              <a:avLst/>
              <a:gdLst/>
              <a:ahLst/>
              <a:cxnLst/>
              <a:rect l="l" t="t" r="r" b="b"/>
              <a:pathLst>
                <a:path w="12" h="113" extrusionOk="0">
                  <a:moveTo>
                    <a:pt x="1" y="0"/>
                  </a:moveTo>
                  <a:cubicBezTo>
                    <a:pt x="1" y="28"/>
                    <a:pt x="4" y="67"/>
                    <a:pt x="11" y="112"/>
                  </a:cubicBezTo>
                  <a:lnTo>
                    <a:pt x="8" y="77"/>
                  </a:lnTo>
                  <a:cubicBezTo>
                    <a:pt x="8" y="60"/>
                    <a:pt x="4" y="46"/>
                    <a:pt x="4" y="32"/>
                  </a:cubicBezTo>
                  <a:lnTo>
                    <a:pt x="4" y="7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743" name="Google Shape;8743;p105"/>
            <p:cNvSpPr/>
            <p:nvPr/>
          </p:nvSpPr>
          <p:spPr>
            <a:xfrm>
              <a:off x="2281252" y="2247296"/>
              <a:ext cx="204" cy="1480"/>
            </a:xfrm>
            <a:custGeom>
              <a:avLst/>
              <a:gdLst/>
              <a:ahLst/>
              <a:cxnLst/>
              <a:rect l="l" t="t" r="r" b="b"/>
              <a:pathLst>
                <a:path w="15" h="109" extrusionOk="0">
                  <a:moveTo>
                    <a:pt x="0" y="0"/>
                  </a:moveTo>
                  <a:lnTo>
                    <a:pt x="0" y="0"/>
                  </a:lnTo>
                  <a:cubicBezTo>
                    <a:pt x="4" y="35"/>
                    <a:pt x="7" y="73"/>
                    <a:pt x="14" y="108"/>
                  </a:cubicBezTo>
                  <a:cubicBezTo>
                    <a:pt x="7" y="70"/>
                    <a:pt x="4" y="35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744" name="Google Shape;8744;p105"/>
            <p:cNvSpPr/>
            <p:nvPr/>
          </p:nvSpPr>
          <p:spPr>
            <a:xfrm>
              <a:off x="2269222" y="2162721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745" name="Google Shape;8745;p105"/>
            <p:cNvSpPr/>
            <p:nvPr/>
          </p:nvSpPr>
          <p:spPr>
            <a:xfrm>
              <a:off x="2268611" y="2149850"/>
              <a:ext cx="18737" cy="6802"/>
            </a:xfrm>
            <a:custGeom>
              <a:avLst/>
              <a:gdLst/>
              <a:ahLst/>
              <a:cxnLst/>
              <a:rect l="l" t="t" r="r" b="b"/>
              <a:pathLst>
                <a:path w="1380" h="501" extrusionOk="0">
                  <a:moveTo>
                    <a:pt x="1380" y="0"/>
                  </a:moveTo>
                  <a:cubicBezTo>
                    <a:pt x="1372" y="2"/>
                    <a:pt x="1363" y="5"/>
                    <a:pt x="1352" y="9"/>
                  </a:cubicBezTo>
                  <a:lnTo>
                    <a:pt x="1352" y="9"/>
                  </a:lnTo>
                  <a:cubicBezTo>
                    <a:pt x="1363" y="5"/>
                    <a:pt x="1372" y="2"/>
                    <a:pt x="1380" y="0"/>
                  </a:cubicBezTo>
                  <a:close/>
                  <a:moveTo>
                    <a:pt x="1352" y="9"/>
                  </a:moveTo>
                  <a:cubicBezTo>
                    <a:pt x="1169" y="68"/>
                    <a:pt x="505" y="313"/>
                    <a:pt x="0" y="501"/>
                  </a:cubicBezTo>
                  <a:cubicBezTo>
                    <a:pt x="507" y="313"/>
                    <a:pt x="1174" y="67"/>
                    <a:pt x="1352" y="9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746" name="Google Shape;8746;p105"/>
            <p:cNvSpPr/>
            <p:nvPr/>
          </p:nvSpPr>
          <p:spPr>
            <a:xfrm>
              <a:off x="2267851" y="2156693"/>
              <a:ext cx="720" cy="244"/>
            </a:xfrm>
            <a:custGeom>
              <a:avLst/>
              <a:gdLst/>
              <a:ahLst/>
              <a:cxnLst/>
              <a:rect l="l" t="t" r="r" b="b"/>
              <a:pathLst>
                <a:path w="53" h="18" extrusionOk="0">
                  <a:moveTo>
                    <a:pt x="53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747" name="Google Shape;8747;p105"/>
            <p:cNvSpPr/>
            <p:nvPr/>
          </p:nvSpPr>
          <p:spPr>
            <a:xfrm>
              <a:off x="2262854" y="2051169"/>
              <a:ext cx="78532" cy="79768"/>
            </a:xfrm>
            <a:custGeom>
              <a:avLst/>
              <a:gdLst/>
              <a:ahLst/>
              <a:cxnLst/>
              <a:rect l="l" t="t" r="r" b="b"/>
              <a:pathLst>
                <a:path w="5784" h="5875" extrusionOk="0">
                  <a:moveTo>
                    <a:pt x="1121" y="0"/>
                  </a:moveTo>
                  <a:lnTo>
                    <a:pt x="844" y="25"/>
                  </a:lnTo>
                  <a:lnTo>
                    <a:pt x="767" y="28"/>
                  </a:lnTo>
                  <a:cubicBezTo>
                    <a:pt x="750" y="35"/>
                    <a:pt x="673" y="53"/>
                    <a:pt x="585" y="77"/>
                  </a:cubicBezTo>
                  <a:lnTo>
                    <a:pt x="648" y="245"/>
                  </a:lnTo>
                  <a:lnTo>
                    <a:pt x="655" y="256"/>
                  </a:lnTo>
                  <a:cubicBezTo>
                    <a:pt x="704" y="361"/>
                    <a:pt x="736" y="473"/>
                    <a:pt x="743" y="588"/>
                  </a:cubicBezTo>
                  <a:cubicBezTo>
                    <a:pt x="743" y="609"/>
                    <a:pt x="739" y="630"/>
                    <a:pt x="736" y="648"/>
                  </a:cubicBezTo>
                  <a:cubicBezTo>
                    <a:pt x="732" y="659"/>
                    <a:pt x="729" y="669"/>
                    <a:pt x="725" y="680"/>
                  </a:cubicBezTo>
                  <a:cubicBezTo>
                    <a:pt x="725" y="683"/>
                    <a:pt x="722" y="683"/>
                    <a:pt x="722" y="687"/>
                  </a:cubicBezTo>
                  <a:cubicBezTo>
                    <a:pt x="718" y="694"/>
                    <a:pt x="715" y="701"/>
                    <a:pt x="708" y="708"/>
                  </a:cubicBezTo>
                  <a:lnTo>
                    <a:pt x="704" y="715"/>
                  </a:lnTo>
                  <a:cubicBezTo>
                    <a:pt x="697" y="718"/>
                    <a:pt x="694" y="725"/>
                    <a:pt x="687" y="729"/>
                  </a:cubicBezTo>
                  <a:lnTo>
                    <a:pt x="680" y="736"/>
                  </a:lnTo>
                  <a:cubicBezTo>
                    <a:pt x="673" y="739"/>
                    <a:pt x="666" y="746"/>
                    <a:pt x="659" y="750"/>
                  </a:cubicBezTo>
                  <a:lnTo>
                    <a:pt x="655" y="750"/>
                  </a:lnTo>
                  <a:cubicBezTo>
                    <a:pt x="617" y="771"/>
                    <a:pt x="575" y="785"/>
                    <a:pt x="529" y="795"/>
                  </a:cubicBezTo>
                  <a:lnTo>
                    <a:pt x="529" y="802"/>
                  </a:lnTo>
                  <a:lnTo>
                    <a:pt x="529" y="813"/>
                  </a:lnTo>
                  <a:cubicBezTo>
                    <a:pt x="529" y="823"/>
                    <a:pt x="533" y="830"/>
                    <a:pt x="533" y="837"/>
                  </a:cubicBezTo>
                  <a:lnTo>
                    <a:pt x="533" y="848"/>
                  </a:lnTo>
                  <a:cubicBezTo>
                    <a:pt x="533" y="858"/>
                    <a:pt x="533" y="869"/>
                    <a:pt x="536" y="879"/>
                  </a:cubicBezTo>
                  <a:lnTo>
                    <a:pt x="536" y="911"/>
                  </a:lnTo>
                  <a:lnTo>
                    <a:pt x="536" y="918"/>
                  </a:lnTo>
                  <a:lnTo>
                    <a:pt x="536" y="935"/>
                  </a:lnTo>
                  <a:lnTo>
                    <a:pt x="536" y="946"/>
                  </a:lnTo>
                  <a:lnTo>
                    <a:pt x="536" y="963"/>
                  </a:lnTo>
                  <a:lnTo>
                    <a:pt x="536" y="967"/>
                  </a:lnTo>
                  <a:lnTo>
                    <a:pt x="536" y="988"/>
                  </a:lnTo>
                  <a:lnTo>
                    <a:pt x="697" y="1082"/>
                  </a:lnTo>
                  <a:lnTo>
                    <a:pt x="666" y="1138"/>
                  </a:lnTo>
                  <a:cubicBezTo>
                    <a:pt x="592" y="1282"/>
                    <a:pt x="337" y="1751"/>
                    <a:pt x="186" y="1810"/>
                  </a:cubicBezTo>
                  <a:lnTo>
                    <a:pt x="179" y="1814"/>
                  </a:lnTo>
                  <a:lnTo>
                    <a:pt x="172" y="1817"/>
                  </a:lnTo>
                  <a:lnTo>
                    <a:pt x="169" y="1821"/>
                  </a:lnTo>
                  <a:lnTo>
                    <a:pt x="158" y="1824"/>
                  </a:lnTo>
                  <a:lnTo>
                    <a:pt x="151" y="1828"/>
                  </a:lnTo>
                  <a:lnTo>
                    <a:pt x="141" y="1835"/>
                  </a:lnTo>
                  <a:lnTo>
                    <a:pt x="130" y="1842"/>
                  </a:lnTo>
                  <a:lnTo>
                    <a:pt x="116" y="1849"/>
                  </a:lnTo>
                  <a:lnTo>
                    <a:pt x="106" y="1856"/>
                  </a:lnTo>
                  <a:lnTo>
                    <a:pt x="88" y="1866"/>
                  </a:lnTo>
                  <a:lnTo>
                    <a:pt x="71" y="1877"/>
                  </a:lnTo>
                  <a:lnTo>
                    <a:pt x="53" y="1887"/>
                  </a:lnTo>
                  <a:lnTo>
                    <a:pt x="25" y="1905"/>
                  </a:lnTo>
                  <a:lnTo>
                    <a:pt x="11" y="1915"/>
                  </a:lnTo>
                  <a:lnTo>
                    <a:pt x="1" y="1922"/>
                  </a:lnTo>
                  <a:cubicBezTo>
                    <a:pt x="71" y="2272"/>
                    <a:pt x="172" y="2763"/>
                    <a:pt x="309" y="2885"/>
                  </a:cubicBezTo>
                  <a:cubicBezTo>
                    <a:pt x="526" y="3085"/>
                    <a:pt x="561" y="3309"/>
                    <a:pt x="585" y="3473"/>
                  </a:cubicBezTo>
                  <a:cubicBezTo>
                    <a:pt x="592" y="3526"/>
                    <a:pt x="599" y="3578"/>
                    <a:pt x="617" y="3627"/>
                  </a:cubicBezTo>
                  <a:cubicBezTo>
                    <a:pt x="641" y="3683"/>
                    <a:pt x="673" y="3736"/>
                    <a:pt x="708" y="3785"/>
                  </a:cubicBezTo>
                  <a:cubicBezTo>
                    <a:pt x="771" y="3876"/>
                    <a:pt x="830" y="3967"/>
                    <a:pt x="806" y="4047"/>
                  </a:cubicBezTo>
                  <a:cubicBezTo>
                    <a:pt x="799" y="4079"/>
                    <a:pt x="778" y="4107"/>
                    <a:pt x="753" y="4124"/>
                  </a:cubicBezTo>
                  <a:lnTo>
                    <a:pt x="771" y="4124"/>
                  </a:lnTo>
                  <a:lnTo>
                    <a:pt x="792" y="4131"/>
                  </a:lnTo>
                  <a:lnTo>
                    <a:pt x="806" y="4135"/>
                  </a:lnTo>
                  <a:lnTo>
                    <a:pt x="827" y="4142"/>
                  </a:lnTo>
                  <a:lnTo>
                    <a:pt x="844" y="4145"/>
                  </a:lnTo>
                  <a:lnTo>
                    <a:pt x="865" y="4152"/>
                  </a:lnTo>
                  <a:lnTo>
                    <a:pt x="883" y="4159"/>
                  </a:lnTo>
                  <a:lnTo>
                    <a:pt x="904" y="4170"/>
                  </a:lnTo>
                  <a:lnTo>
                    <a:pt x="921" y="4177"/>
                  </a:lnTo>
                  <a:lnTo>
                    <a:pt x="946" y="4187"/>
                  </a:lnTo>
                  <a:lnTo>
                    <a:pt x="960" y="4194"/>
                  </a:lnTo>
                  <a:lnTo>
                    <a:pt x="984" y="4208"/>
                  </a:lnTo>
                  <a:lnTo>
                    <a:pt x="998" y="4215"/>
                  </a:lnTo>
                  <a:lnTo>
                    <a:pt x="1037" y="4233"/>
                  </a:lnTo>
                  <a:cubicBezTo>
                    <a:pt x="1100" y="4268"/>
                    <a:pt x="1166" y="4299"/>
                    <a:pt x="1236" y="4320"/>
                  </a:cubicBezTo>
                  <a:cubicBezTo>
                    <a:pt x="1359" y="4345"/>
                    <a:pt x="1895" y="4544"/>
                    <a:pt x="1979" y="4653"/>
                  </a:cubicBezTo>
                  <a:cubicBezTo>
                    <a:pt x="1982" y="4660"/>
                    <a:pt x="1989" y="4670"/>
                    <a:pt x="1996" y="4677"/>
                  </a:cubicBezTo>
                  <a:lnTo>
                    <a:pt x="2311" y="4677"/>
                  </a:lnTo>
                  <a:cubicBezTo>
                    <a:pt x="2339" y="4660"/>
                    <a:pt x="2374" y="4649"/>
                    <a:pt x="2409" y="4649"/>
                  </a:cubicBezTo>
                  <a:cubicBezTo>
                    <a:pt x="2462" y="4653"/>
                    <a:pt x="2511" y="4677"/>
                    <a:pt x="2542" y="4716"/>
                  </a:cubicBezTo>
                  <a:cubicBezTo>
                    <a:pt x="2717" y="4895"/>
                    <a:pt x="2861" y="5420"/>
                    <a:pt x="2868" y="5766"/>
                  </a:cubicBezTo>
                  <a:lnTo>
                    <a:pt x="2917" y="5773"/>
                  </a:lnTo>
                  <a:lnTo>
                    <a:pt x="2927" y="5773"/>
                  </a:lnTo>
                  <a:lnTo>
                    <a:pt x="2962" y="5777"/>
                  </a:lnTo>
                  <a:lnTo>
                    <a:pt x="2973" y="5777"/>
                  </a:lnTo>
                  <a:lnTo>
                    <a:pt x="3001" y="5780"/>
                  </a:lnTo>
                  <a:lnTo>
                    <a:pt x="3113" y="5780"/>
                  </a:lnTo>
                  <a:cubicBezTo>
                    <a:pt x="3137" y="5773"/>
                    <a:pt x="3162" y="5766"/>
                    <a:pt x="3183" y="5752"/>
                  </a:cubicBezTo>
                  <a:cubicBezTo>
                    <a:pt x="3236" y="5720"/>
                    <a:pt x="3298" y="5703"/>
                    <a:pt x="3361" y="5703"/>
                  </a:cubicBezTo>
                  <a:cubicBezTo>
                    <a:pt x="3394" y="5703"/>
                    <a:pt x="3427" y="5708"/>
                    <a:pt x="3459" y="5717"/>
                  </a:cubicBezTo>
                  <a:cubicBezTo>
                    <a:pt x="3526" y="5735"/>
                    <a:pt x="3578" y="5791"/>
                    <a:pt x="3596" y="5861"/>
                  </a:cubicBezTo>
                  <a:cubicBezTo>
                    <a:pt x="3596" y="5864"/>
                    <a:pt x="3599" y="5871"/>
                    <a:pt x="3599" y="5875"/>
                  </a:cubicBezTo>
                  <a:lnTo>
                    <a:pt x="3613" y="5875"/>
                  </a:lnTo>
                  <a:cubicBezTo>
                    <a:pt x="3690" y="5868"/>
                    <a:pt x="3764" y="5857"/>
                    <a:pt x="3838" y="5840"/>
                  </a:cubicBezTo>
                  <a:cubicBezTo>
                    <a:pt x="3908" y="5826"/>
                    <a:pt x="3981" y="5812"/>
                    <a:pt x="4051" y="5808"/>
                  </a:cubicBezTo>
                  <a:cubicBezTo>
                    <a:pt x="4065" y="5808"/>
                    <a:pt x="4083" y="5808"/>
                    <a:pt x="4097" y="5812"/>
                  </a:cubicBezTo>
                  <a:lnTo>
                    <a:pt x="4104" y="5812"/>
                  </a:lnTo>
                  <a:cubicBezTo>
                    <a:pt x="4195" y="5830"/>
                    <a:pt x="4251" y="5836"/>
                    <a:pt x="4287" y="5836"/>
                  </a:cubicBezTo>
                  <a:cubicBezTo>
                    <a:pt x="4320" y="5836"/>
                    <a:pt x="4335" y="5831"/>
                    <a:pt x="4342" y="5826"/>
                  </a:cubicBezTo>
                  <a:cubicBezTo>
                    <a:pt x="4352" y="5759"/>
                    <a:pt x="4387" y="5640"/>
                    <a:pt x="4468" y="5588"/>
                  </a:cubicBezTo>
                  <a:cubicBezTo>
                    <a:pt x="4492" y="5570"/>
                    <a:pt x="4521" y="5561"/>
                    <a:pt x="4550" y="5561"/>
                  </a:cubicBezTo>
                  <a:cubicBezTo>
                    <a:pt x="4567" y="5561"/>
                    <a:pt x="4584" y="5564"/>
                    <a:pt x="4601" y="5570"/>
                  </a:cubicBezTo>
                  <a:cubicBezTo>
                    <a:pt x="4632" y="5577"/>
                    <a:pt x="4664" y="5591"/>
                    <a:pt x="4692" y="5605"/>
                  </a:cubicBezTo>
                  <a:cubicBezTo>
                    <a:pt x="4713" y="5612"/>
                    <a:pt x="4727" y="5619"/>
                    <a:pt x="4741" y="5626"/>
                  </a:cubicBezTo>
                  <a:cubicBezTo>
                    <a:pt x="4754" y="5632"/>
                    <a:pt x="4769" y="5635"/>
                    <a:pt x="4783" y="5635"/>
                  </a:cubicBezTo>
                  <a:cubicBezTo>
                    <a:pt x="4814" y="5635"/>
                    <a:pt x="4844" y="5622"/>
                    <a:pt x="4863" y="5598"/>
                  </a:cubicBezTo>
                  <a:cubicBezTo>
                    <a:pt x="4933" y="5537"/>
                    <a:pt x="5017" y="5527"/>
                    <a:pt x="5089" y="5527"/>
                  </a:cubicBezTo>
                  <a:cubicBezTo>
                    <a:pt x="5108" y="5527"/>
                    <a:pt x="5127" y="5527"/>
                    <a:pt x="5143" y="5528"/>
                  </a:cubicBezTo>
                  <a:lnTo>
                    <a:pt x="5185" y="5528"/>
                  </a:lnTo>
                  <a:cubicBezTo>
                    <a:pt x="5203" y="5528"/>
                    <a:pt x="5220" y="5528"/>
                    <a:pt x="5238" y="5521"/>
                  </a:cubicBezTo>
                  <a:lnTo>
                    <a:pt x="5238" y="5518"/>
                  </a:lnTo>
                  <a:lnTo>
                    <a:pt x="5238" y="5514"/>
                  </a:lnTo>
                  <a:lnTo>
                    <a:pt x="5238" y="5511"/>
                  </a:lnTo>
                  <a:lnTo>
                    <a:pt x="5241" y="5507"/>
                  </a:lnTo>
                  <a:lnTo>
                    <a:pt x="5245" y="5504"/>
                  </a:lnTo>
                  <a:lnTo>
                    <a:pt x="5248" y="5500"/>
                  </a:lnTo>
                  <a:lnTo>
                    <a:pt x="5255" y="5497"/>
                  </a:lnTo>
                  <a:lnTo>
                    <a:pt x="5262" y="5493"/>
                  </a:lnTo>
                  <a:lnTo>
                    <a:pt x="5266" y="5493"/>
                  </a:lnTo>
                  <a:lnTo>
                    <a:pt x="5269" y="5490"/>
                  </a:lnTo>
                  <a:lnTo>
                    <a:pt x="5273" y="5486"/>
                  </a:lnTo>
                  <a:lnTo>
                    <a:pt x="5280" y="5479"/>
                  </a:lnTo>
                  <a:lnTo>
                    <a:pt x="5283" y="5479"/>
                  </a:lnTo>
                  <a:lnTo>
                    <a:pt x="5294" y="5476"/>
                  </a:lnTo>
                  <a:lnTo>
                    <a:pt x="5297" y="5472"/>
                  </a:lnTo>
                  <a:lnTo>
                    <a:pt x="5304" y="5465"/>
                  </a:lnTo>
                  <a:lnTo>
                    <a:pt x="5311" y="5465"/>
                  </a:lnTo>
                  <a:lnTo>
                    <a:pt x="5322" y="5458"/>
                  </a:lnTo>
                  <a:lnTo>
                    <a:pt x="5325" y="5455"/>
                  </a:lnTo>
                  <a:lnTo>
                    <a:pt x="5336" y="5448"/>
                  </a:lnTo>
                  <a:lnTo>
                    <a:pt x="5343" y="5444"/>
                  </a:lnTo>
                  <a:lnTo>
                    <a:pt x="5353" y="5437"/>
                  </a:lnTo>
                  <a:lnTo>
                    <a:pt x="5360" y="5434"/>
                  </a:lnTo>
                  <a:lnTo>
                    <a:pt x="5374" y="5427"/>
                  </a:lnTo>
                  <a:lnTo>
                    <a:pt x="5381" y="5423"/>
                  </a:lnTo>
                  <a:lnTo>
                    <a:pt x="5395" y="5416"/>
                  </a:lnTo>
                  <a:lnTo>
                    <a:pt x="5402" y="5413"/>
                  </a:lnTo>
                  <a:lnTo>
                    <a:pt x="5420" y="5402"/>
                  </a:lnTo>
                  <a:lnTo>
                    <a:pt x="5427" y="5399"/>
                  </a:lnTo>
                  <a:lnTo>
                    <a:pt x="5444" y="5388"/>
                  </a:lnTo>
                  <a:lnTo>
                    <a:pt x="5451" y="5385"/>
                  </a:lnTo>
                  <a:lnTo>
                    <a:pt x="5472" y="5374"/>
                  </a:lnTo>
                  <a:lnTo>
                    <a:pt x="5479" y="5371"/>
                  </a:lnTo>
                  <a:lnTo>
                    <a:pt x="5504" y="5360"/>
                  </a:lnTo>
                  <a:lnTo>
                    <a:pt x="5511" y="5353"/>
                  </a:lnTo>
                  <a:lnTo>
                    <a:pt x="5535" y="5343"/>
                  </a:lnTo>
                  <a:lnTo>
                    <a:pt x="5546" y="5339"/>
                  </a:lnTo>
                  <a:lnTo>
                    <a:pt x="5570" y="5325"/>
                  </a:lnTo>
                  <a:lnTo>
                    <a:pt x="5581" y="5322"/>
                  </a:lnTo>
                  <a:lnTo>
                    <a:pt x="5605" y="5308"/>
                  </a:lnTo>
                  <a:lnTo>
                    <a:pt x="5619" y="5301"/>
                  </a:lnTo>
                  <a:lnTo>
                    <a:pt x="5647" y="5290"/>
                  </a:lnTo>
                  <a:lnTo>
                    <a:pt x="5658" y="5283"/>
                  </a:lnTo>
                  <a:lnTo>
                    <a:pt x="5689" y="5269"/>
                  </a:lnTo>
                  <a:lnTo>
                    <a:pt x="5700" y="5266"/>
                  </a:lnTo>
                  <a:lnTo>
                    <a:pt x="5735" y="5248"/>
                  </a:lnTo>
                  <a:lnTo>
                    <a:pt x="5745" y="5245"/>
                  </a:lnTo>
                  <a:lnTo>
                    <a:pt x="5784" y="5224"/>
                  </a:lnTo>
                  <a:cubicBezTo>
                    <a:pt x="5766" y="5143"/>
                    <a:pt x="5714" y="5119"/>
                    <a:pt x="5637" y="5080"/>
                  </a:cubicBezTo>
                  <a:cubicBezTo>
                    <a:pt x="5542" y="5038"/>
                    <a:pt x="5413" y="4975"/>
                    <a:pt x="5402" y="4772"/>
                  </a:cubicBezTo>
                  <a:cubicBezTo>
                    <a:pt x="5402" y="4663"/>
                    <a:pt x="5364" y="4558"/>
                    <a:pt x="5294" y="4474"/>
                  </a:cubicBezTo>
                  <a:cubicBezTo>
                    <a:pt x="5231" y="4401"/>
                    <a:pt x="5199" y="4306"/>
                    <a:pt x="5199" y="4208"/>
                  </a:cubicBezTo>
                  <a:lnTo>
                    <a:pt x="5203" y="4145"/>
                  </a:lnTo>
                  <a:cubicBezTo>
                    <a:pt x="5206" y="4030"/>
                    <a:pt x="5213" y="3851"/>
                    <a:pt x="5189" y="3820"/>
                  </a:cubicBezTo>
                  <a:cubicBezTo>
                    <a:pt x="5154" y="3806"/>
                    <a:pt x="5126" y="3781"/>
                    <a:pt x="5115" y="3746"/>
                  </a:cubicBezTo>
                  <a:cubicBezTo>
                    <a:pt x="5073" y="3634"/>
                    <a:pt x="5164" y="3438"/>
                    <a:pt x="5252" y="3309"/>
                  </a:cubicBezTo>
                  <a:cubicBezTo>
                    <a:pt x="5280" y="3263"/>
                    <a:pt x="5283" y="3253"/>
                    <a:pt x="5171" y="3169"/>
                  </a:cubicBezTo>
                  <a:cubicBezTo>
                    <a:pt x="5087" y="3109"/>
                    <a:pt x="4982" y="3032"/>
                    <a:pt x="4951" y="2899"/>
                  </a:cubicBezTo>
                  <a:cubicBezTo>
                    <a:pt x="4940" y="2854"/>
                    <a:pt x="4916" y="2745"/>
                    <a:pt x="5175" y="2076"/>
                  </a:cubicBezTo>
                  <a:cubicBezTo>
                    <a:pt x="4741" y="1775"/>
                    <a:pt x="4303" y="1457"/>
                    <a:pt x="4300" y="1453"/>
                  </a:cubicBezTo>
                  <a:lnTo>
                    <a:pt x="4272" y="1432"/>
                  </a:lnTo>
                  <a:lnTo>
                    <a:pt x="4300" y="1100"/>
                  </a:lnTo>
                  <a:lnTo>
                    <a:pt x="2357" y="70"/>
                  </a:lnTo>
                  <a:cubicBezTo>
                    <a:pt x="2350" y="287"/>
                    <a:pt x="2241" y="462"/>
                    <a:pt x="2094" y="532"/>
                  </a:cubicBezTo>
                  <a:cubicBezTo>
                    <a:pt x="2108" y="564"/>
                    <a:pt x="2126" y="592"/>
                    <a:pt x="2147" y="620"/>
                  </a:cubicBezTo>
                  <a:cubicBezTo>
                    <a:pt x="2189" y="683"/>
                    <a:pt x="2234" y="746"/>
                    <a:pt x="2210" y="809"/>
                  </a:cubicBezTo>
                  <a:cubicBezTo>
                    <a:pt x="2192" y="848"/>
                    <a:pt x="2157" y="876"/>
                    <a:pt x="2115" y="879"/>
                  </a:cubicBezTo>
                  <a:cubicBezTo>
                    <a:pt x="2096" y="883"/>
                    <a:pt x="2074" y="885"/>
                    <a:pt x="2052" y="885"/>
                  </a:cubicBezTo>
                  <a:cubicBezTo>
                    <a:pt x="1978" y="885"/>
                    <a:pt x="1889" y="866"/>
                    <a:pt x="1790" y="844"/>
                  </a:cubicBezTo>
                  <a:cubicBezTo>
                    <a:pt x="1675" y="820"/>
                    <a:pt x="1550" y="793"/>
                    <a:pt x="1433" y="793"/>
                  </a:cubicBezTo>
                  <a:cubicBezTo>
                    <a:pt x="1365" y="793"/>
                    <a:pt x="1299" y="802"/>
                    <a:pt x="1240" y="827"/>
                  </a:cubicBezTo>
                  <a:cubicBezTo>
                    <a:pt x="1221" y="836"/>
                    <a:pt x="1200" y="841"/>
                    <a:pt x="1178" y="841"/>
                  </a:cubicBezTo>
                  <a:cubicBezTo>
                    <a:pt x="1145" y="841"/>
                    <a:pt x="1112" y="829"/>
                    <a:pt x="1086" y="806"/>
                  </a:cubicBezTo>
                  <a:cubicBezTo>
                    <a:pt x="963" y="687"/>
                    <a:pt x="1030" y="291"/>
                    <a:pt x="112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748" name="Google Shape;8748;p105"/>
            <p:cNvSpPr/>
            <p:nvPr/>
          </p:nvSpPr>
          <p:spPr>
            <a:xfrm>
              <a:off x="2274164" y="2107447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0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749" name="Google Shape;8749;p105"/>
            <p:cNvSpPr/>
            <p:nvPr/>
          </p:nvSpPr>
          <p:spPr>
            <a:xfrm>
              <a:off x="2273173" y="210720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750" name="Google Shape;8750;p105"/>
            <p:cNvSpPr/>
            <p:nvPr/>
          </p:nvSpPr>
          <p:spPr>
            <a:xfrm>
              <a:off x="2275739" y="2108058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751" name="Google Shape;8751;p105"/>
            <p:cNvSpPr/>
            <p:nvPr/>
          </p:nvSpPr>
          <p:spPr>
            <a:xfrm>
              <a:off x="2274694" y="210758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752" name="Google Shape;8752;p105"/>
            <p:cNvSpPr/>
            <p:nvPr/>
          </p:nvSpPr>
          <p:spPr>
            <a:xfrm>
              <a:off x="2275210" y="2107828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753" name="Google Shape;8753;p105"/>
            <p:cNvSpPr/>
            <p:nvPr/>
          </p:nvSpPr>
          <p:spPr>
            <a:xfrm>
              <a:off x="2273648" y="2107298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0" y="1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754" name="Google Shape;8754;p105"/>
            <p:cNvSpPr/>
            <p:nvPr/>
          </p:nvSpPr>
          <p:spPr>
            <a:xfrm>
              <a:off x="2276310" y="2108344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755" name="Google Shape;8755;p105"/>
            <p:cNvSpPr/>
            <p:nvPr/>
          </p:nvSpPr>
          <p:spPr>
            <a:xfrm>
              <a:off x="2272168" y="2060822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8" y="0"/>
                  </a:moveTo>
                  <a:cubicBezTo>
                    <a:pt x="11" y="7"/>
                    <a:pt x="8" y="14"/>
                    <a:pt x="1" y="18"/>
                  </a:cubicBezTo>
                  <a:cubicBezTo>
                    <a:pt x="8" y="14"/>
                    <a:pt x="11" y="7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756" name="Google Shape;8756;p105"/>
            <p:cNvSpPr/>
            <p:nvPr/>
          </p:nvSpPr>
          <p:spPr>
            <a:xfrm>
              <a:off x="2272454" y="2060483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"/>
                  </a:moveTo>
                  <a:cubicBezTo>
                    <a:pt x="11" y="8"/>
                    <a:pt x="8" y="15"/>
                    <a:pt x="1" y="18"/>
                  </a:cubicBezTo>
                  <a:cubicBezTo>
                    <a:pt x="8" y="15"/>
                    <a:pt x="11" y="8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757" name="Google Shape;8757;p105"/>
            <p:cNvSpPr/>
            <p:nvPr/>
          </p:nvSpPr>
          <p:spPr>
            <a:xfrm>
              <a:off x="2271788" y="2061148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"/>
                  </a:moveTo>
                  <a:cubicBezTo>
                    <a:pt x="15" y="4"/>
                    <a:pt x="8" y="11"/>
                    <a:pt x="1" y="15"/>
                  </a:cubicBezTo>
                  <a:cubicBezTo>
                    <a:pt x="8" y="11"/>
                    <a:pt x="15" y="4"/>
                    <a:pt x="22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758" name="Google Shape;8758;p105"/>
            <p:cNvSpPr/>
            <p:nvPr/>
          </p:nvSpPr>
          <p:spPr>
            <a:xfrm>
              <a:off x="2271693" y="2054590"/>
              <a:ext cx="1208" cy="4576"/>
            </a:xfrm>
            <a:custGeom>
              <a:avLst/>
              <a:gdLst/>
              <a:ahLst/>
              <a:cxnLst/>
              <a:rect l="l" t="t" r="r" b="b"/>
              <a:pathLst>
                <a:path w="89" h="337" extrusionOk="0">
                  <a:moveTo>
                    <a:pt x="1" y="0"/>
                  </a:moveTo>
                  <a:cubicBezTo>
                    <a:pt x="53" y="105"/>
                    <a:pt x="81" y="217"/>
                    <a:pt x="88" y="336"/>
                  </a:cubicBezTo>
                  <a:cubicBezTo>
                    <a:pt x="81" y="217"/>
                    <a:pt x="53" y="10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759" name="Google Shape;8759;p105"/>
            <p:cNvSpPr/>
            <p:nvPr/>
          </p:nvSpPr>
          <p:spPr>
            <a:xfrm>
              <a:off x="2272698" y="2059953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1" y="1"/>
                  </a:moveTo>
                  <a:cubicBezTo>
                    <a:pt x="7" y="12"/>
                    <a:pt x="4" y="19"/>
                    <a:pt x="0" y="29"/>
                  </a:cubicBezTo>
                  <a:cubicBezTo>
                    <a:pt x="4" y="19"/>
                    <a:pt x="7" y="12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760" name="Google Shape;8760;p105"/>
            <p:cNvSpPr/>
            <p:nvPr/>
          </p:nvSpPr>
          <p:spPr>
            <a:xfrm>
              <a:off x="2270077" y="2061393"/>
              <a:ext cx="1684" cy="584"/>
            </a:xfrm>
            <a:custGeom>
              <a:avLst/>
              <a:gdLst/>
              <a:ahLst/>
              <a:cxnLst/>
              <a:rect l="l" t="t" r="r" b="b"/>
              <a:pathLst>
                <a:path w="124" h="43" extrusionOk="0">
                  <a:moveTo>
                    <a:pt x="1" y="42"/>
                  </a:moveTo>
                  <a:cubicBezTo>
                    <a:pt x="43" y="35"/>
                    <a:pt x="85" y="21"/>
                    <a:pt x="123" y="0"/>
                  </a:cubicBezTo>
                  <a:cubicBezTo>
                    <a:pt x="85" y="21"/>
                    <a:pt x="43" y="35"/>
                    <a:pt x="1" y="42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761" name="Google Shape;8761;p105"/>
            <p:cNvSpPr/>
            <p:nvPr/>
          </p:nvSpPr>
          <p:spPr>
            <a:xfrm>
              <a:off x="2295223" y="2052024"/>
              <a:ext cx="26354" cy="13985"/>
            </a:xfrm>
            <a:custGeom>
              <a:avLst/>
              <a:gdLst/>
              <a:ahLst/>
              <a:cxnLst/>
              <a:rect l="l" t="t" r="r" b="b"/>
              <a:pathLst>
                <a:path w="1941" h="1030" extrusionOk="0">
                  <a:moveTo>
                    <a:pt x="1" y="0"/>
                  </a:moveTo>
                  <a:lnTo>
                    <a:pt x="1" y="0"/>
                  </a:lnTo>
                  <a:lnTo>
                    <a:pt x="1940" y="103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762" name="Google Shape;8762;p105"/>
            <p:cNvSpPr/>
            <p:nvPr/>
          </p:nvSpPr>
          <p:spPr>
            <a:xfrm>
              <a:off x="2274259" y="2051169"/>
              <a:ext cx="3775" cy="299"/>
            </a:xfrm>
            <a:custGeom>
              <a:avLst/>
              <a:gdLst/>
              <a:ahLst/>
              <a:cxnLst/>
              <a:rect l="l" t="t" r="r" b="b"/>
              <a:pathLst>
                <a:path w="278" h="22" extrusionOk="0">
                  <a:moveTo>
                    <a:pt x="1" y="21"/>
                  </a:moveTo>
                  <a:lnTo>
                    <a:pt x="277" y="0"/>
                  </a:lnTo>
                  <a:lnTo>
                    <a:pt x="277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763" name="Google Shape;8763;p105"/>
            <p:cNvSpPr/>
            <p:nvPr/>
          </p:nvSpPr>
          <p:spPr>
            <a:xfrm>
              <a:off x="2270227" y="206428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764" name="Google Shape;8764;p105"/>
            <p:cNvSpPr/>
            <p:nvPr/>
          </p:nvSpPr>
          <p:spPr>
            <a:xfrm>
              <a:off x="2270227" y="206357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765" name="Google Shape;8765;p105"/>
            <p:cNvSpPr/>
            <p:nvPr/>
          </p:nvSpPr>
          <p:spPr>
            <a:xfrm>
              <a:off x="2264375" y="2076314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766" name="Google Shape;8766;p105"/>
            <p:cNvSpPr/>
            <p:nvPr/>
          </p:nvSpPr>
          <p:spPr>
            <a:xfrm>
              <a:off x="2270227" y="206390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767" name="Google Shape;8767;p105"/>
            <p:cNvSpPr/>
            <p:nvPr/>
          </p:nvSpPr>
          <p:spPr>
            <a:xfrm>
              <a:off x="2265380" y="207583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768" name="Google Shape;8768;p105"/>
            <p:cNvSpPr/>
            <p:nvPr/>
          </p:nvSpPr>
          <p:spPr>
            <a:xfrm>
              <a:off x="2265190" y="207588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769" name="Google Shape;8769;p105"/>
            <p:cNvSpPr/>
            <p:nvPr/>
          </p:nvSpPr>
          <p:spPr>
            <a:xfrm>
              <a:off x="2263900" y="2076599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770" name="Google Shape;8770;p105"/>
            <p:cNvSpPr/>
            <p:nvPr/>
          </p:nvSpPr>
          <p:spPr>
            <a:xfrm>
              <a:off x="2265000" y="207597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771" name="Google Shape;8771;p105"/>
            <p:cNvSpPr/>
            <p:nvPr/>
          </p:nvSpPr>
          <p:spPr>
            <a:xfrm>
              <a:off x="2264714" y="207612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772" name="Google Shape;8772;p105"/>
            <p:cNvSpPr/>
            <p:nvPr/>
          </p:nvSpPr>
          <p:spPr>
            <a:xfrm>
              <a:off x="2262949" y="2077210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773" name="Google Shape;8773;p105"/>
            <p:cNvSpPr/>
            <p:nvPr/>
          </p:nvSpPr>
          <p:spPr>
            <a:xfrm>
              <a:off x="2270077" y="206205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774" name="Google Shape;8774;p105"/>
            <p:cNvSpPr/>
            <p:nvPr/>
          </p:nvSpPr>
          <p:spPr>
            <a:xfrm>
              <a:off x="2270132" y="206257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775" name="Google Shape;8775;p105"/>
            <p:cNvSpPr/>
            <p:nvPr/>
          </p:nvSpPr>
          <p:spPr>
            <a:xfrm>
              <a:off x="2263289" y="2076830"/>
              <a:ext cx="394" cy="258"/>
            </a:xfrm>
            <a:custGeom>
              <a:avLst/>
              <a:gdLst/>
              <a:ahLst/>
              <a:cxnLst/>
              <a:rect l="l" t="t" r="r" b="b"/>
              <a:pathLst>
                <a:path w="29" h="19" extrusionOk="0">
                  <a:moveTo>
                    <a:pt x="28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776" name="Google Shape;8776;p105"/>
            <p:cNvSpPr/>
            <p:nvPr/>
          </p:nvSpPr>
          <p:spPr>
            <a:xfrm>
              <a:off x="2270173" y="206310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777" name="Google Shape;8777;p105"/>
            <p:cNvSpPr/>
            <p:nvPr/>
          </p:nvSpPr>
          <p:spPr>
            <a:xfrm>
              <a:off x="2334109" y="21262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778" name="Google Shape;8778;p105"/>
            <p:cNvSpPr/>
            <p:nvPr/>
          </p:nvSpPr>
          <p:spPr>
            <a:xfrm>
              <a:off x="2334204" y="212607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779" name="Google Shape;8779;p105"/>
            <p:cNvSpPr/>
            <p:nvPr/>
          </p:nvSpPr>
          <p:spPr>
            <a:xfrm>
              <a:off x="2334150" y="212613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780" name="Google Shape;8780;p105"/>
            <p:cNvSpPr/>
            <p:nvPr/>
          </p:nvSpPr>
          <p:spPr>
            <a:xfrm>
              <a:off x="2334204" y="2126035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781" name="Google Shape;8781;p105"/>
            <p:cNvSpPr/>
            <p:nvPr/>
          </p:nvSpPr>
          <p:spPr>
            <a:xfrm>
              <a:off x="2334055" y="21263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782" name="Google Shape;8782;p105"/>
            <p:cNvSpPr/>
            <p:nvPr/>
          </p:nvSpPr>
          <p:spPr>
            <a:xfrm>
              <a:off x="2334109" y="212626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783" name="Google Shape;8783;p105"/>
            <p:cNvSpPr/>
            <p:nvPr/>
          </p:nvSpPr>
          <p:spPr>
            <a:xfrm>
              <a:off x="2336580" y="2124365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4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784" name="Google Shape;8784;p105"/>
            <p:cNvSpPr/>
            <p:nvPr/>
          </p:nvSpPr>
          <p:spPr>
            <a:xfrm>
              <a:off x="2304306" y="212978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785" name="Google Shape;8785;p105"/>
            <p:cNvSpPr/>
            <p:nvPr/>
          </p:nvSpPr>
          <p:spPr>
            <a:xfrm>
              <a:off x="2337245" y="212398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786" name="Google Shape;8786;p105"/>
            <p:cNvSpPr/>
            <p:nvPr/>
          </p:nvSpPr>
          <p:spPr>
            <a:xfrm>
              <a:off x="2317952" y="2130217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0" y="0"/>
                  </a:moveTo>
                  <a:cubicBezTo>
                    <a:pt x="14" y="0"/>
                    <a:pt x="28" y="0"/>
                    <a:pt x="42" y="4"/>
                  </a:cubicBezTo>
                  <a:cubicBezTo>
                    <a:pt x="28" y="0"/>
                    <a:pt x="14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787" name="Google Shape;8787;p105"/>
            <p:cNvSpPr/>
            <p:nvPr/>
          </p:nvSpPr>
          <p:spPr>
            <a:xfrm>
              <a:off x="2304687" y="212978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788" name="Google Shape;8788;p105"/>
            <p:cNvSpPr/>
            <p:nvPr/>
          </p:nvSpPr>
          <p:spPr>
            <a:xfrm>
              <a:off x="2318658" y="2130312"/>
              <a:ext cx="3245" cy="312"/>
            </a:xfrm>
            <a:custGeom>
              <a:avLst/>
              <a:gdLst/>
              <a:ahLst/>
              <a:cxnLst/>
              <a:rect l="l" t="t" r="r" b="b"/>
              <a:pathLst>
                <a:path w="239" h="23" extrusionOk="0">
                  <a:moveTo>
                    <a:pt x="1" y="0"/>
                  </a:moveTo>
                  <a:cubicBezTo>
                    <a:pt x="88" y="18"/>
                    <a:pt x="144" y="23"/>
                    <a:pt x="180" y="23"/>
                  </a:cubicBezTo>
                  <a:cubicBezTo>
                    <a:pt x="216" y="23"/>
                    <a:pt x="232" y="18"/>
                    <a:pt x="239" y="14"/>
                  </a:cubicBezTo>
                  <a:lnTo>
                    <a:pt x="239" y="14"/>
                  </a:lnTo>
                  <a:cubicBezTo>
                    <a:pt x="232" y="18"/>
                    <a:pt x="217" y="22"/>
                    <a:pt x="185" y="22"/>
                  </a:cubicBezTo>
                  <a:cubicBezTo>
                    <a:pt x="149" y="22"/>
                    <a:pt x="92" y="1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789" name="Google Shape;8789;p105"/>
            <p:cNvSpPr/>
            <p:nvPr/>
          </p:nvSpPr>
          <p:spPr>
            <a:xfrm>
              <a:off x="2336241" y="2124555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790" name="Google Shape;8790;p105"/>
            <p:cNvSpPr/>
            <p:nvPr/>
          </p:nvSpPr>
          <p:spPr>
            <a:xfrm>
              <a:off x="2336010" y="2124704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791" name="Google Shape;8791;p105"/>
            <p:cNvSpPr/>
            <p:nvPr/>
          </p:nvSpPr>
          <p:spPr>
            <a:xfrm>
              <a:off x="2335725" y="212489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792" name="Google Shape;8792;p105"/>
            <p:cNvSpPr/>
            <p:nvPr/>
          </p:nvSpPr>
          <p:spPr>
            <a:xfrm>
              <a:off x="2341237" y="2121989"/>
              <a:ext cx="530" cy="258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39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793" name="Google Shape;8793;p105"/>
            <p:cNvSpPr/>
            <p:nvPr/>
          </p:nvSpPr>
          <p:spPr>
            <a:xfrm>
              <a:off x="2336865" y="2124229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794" name="Google Shape;8794;p105"/>
            <p:cNvSpPr/>
            <p:nvPr/>
          </p:nvSpPr>
          <p:spPr>
            <a:xfrm>
              <a:off x="2339472" y="2122844"/>
              <a:ext cx="448" cy="204"/>
            </a:xfrm>
            <a:custGeom>
              <a:avLst/>
              <a:gdLst/>
              <a:ahLst/>
              <a:cxnLst/>
              <a:rect l="l" t="t" r="r" b="b"/>
              <a:pathLst>
                <a:path w="33" h="15" extrusionOk="0">
                  <a:moveTo>
                    <a:pt x="32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795" name="Google Shape;8795;p105"/>
            <p:cNvSpPr/>
            <p:nvPr/>
          </p:nvSpPr>
          <p:spPr>
            <a:xfrm>
              <a:off x="2301876" y="2129457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1" y="0"/>
                  </a:moveTo>
                  <a:lnTo>
                    <a:pt x="50" y="7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796" name="Google Shape;8796;p105"/>
            <p:cNvSpPr/>
            <p:nvPr/>
          </p:nvSpPr>
          <p:spPr>
            <a:xfrm>
              <a:off x="2340572" y="2122274"/>
              <a:ext cx="530" cy="258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39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797" name="Google Shape;8797;p105"/>
            <p:cNvSpPr/>
            <p:nvPr/>
          </p:nvSpPr>
          <p:spPr>
            <a:xfrm>
              <a:off x="2334340" y="2125886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798" name="Google Shape;8798;p105"/>
            <p:cNvSpPr/>
            <p:nvPr/>
          </p:nvSpPr>
          <p:spPr>
            <a:xfrm>
              <a:off x="2338956" y="2123129"/>
              <a:ext cx="394" cy="163"/>
            </a:xfrm>
            <a:custGeom>
              <a:avLst/>
              <a:gdLst/>
              <a:ahLst/>
              <a:cxnLst/>
              <a:rect l="l" t="t" r="r" b="b"/>
              <a:pathLst>
                <a:path w="29" h="12" extrusionOk="0">
                  <a:moveTo>
                    <a:pt x="28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799" name="Google Shape;8799;p105"/>
            <p:cNvSpPr/>
            <p:nvPr/>
          </p:nvSpPr>
          <p:spPr>
            <a:xfrm>
              <a:off x="2327307" y="2127406"/>
              <a:ext cx="1684" cy="638"/>
            </a:xfrm>
            <a:custGeom>
              <a:avLst/>
              <a:gdLst/>
              <a:ahLst/>
              <a:cxnLst/>
              <a:rect l="l" t="t" r="r" b="b"/>
              <a:pathLst>
                <a:path w="124" h="47" extrusionOk="0">
                  <a:moveTo>
                    <a:pt x="1" y="29"/>
                  </a:moveTo>
                  <a:cubicBezTo>
                    <a:pt x="43" y="46"/>
                    <a:pt x="95" y="36"/>
                    <a:pt x="123" y="1"/>
                  </a:cubicBezTo>
                  <a:cubicBezTo>
                    <a:pt x="95" y="36"/>
                    <a:pt x="43" y="46"/>
                    <a:pt x="1" y="29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800" name="Google Shape;8800;p105"/>
            <p:cNvSpPr/>
            <p:nvPr/>
          </p:nvSpPr>
          <p:spPr>
            <a:xfrm>
              <a:off x="2338481" y="2123374"/>
              <a:ext cx="339" cy="149"/>
            </a:xfrm>
            <a:custGeom>
              <a:avLst/>
              <a:gdLst/>
              <a:ahLst/>
              <a:cxnLst/>
              <a:rect l="l" t="t" r="r" b="b"/>
              <a:pathLst>
                <a:path w="25" h="11" extrusionOk="0">
                  <a:moveTo>
                    <a:pt x="25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801" name="Google Shape;8801;p105"/>
            <p:cNvSpPr/>
            <p:nvPr/>
          </p:nvSpPr>
          <p:spPr>
            <a:xfrm>
              <a:off x="2328977" y="2126361"/>
              <a:ext cx="3815" cy="1059"/>
            </a:xfrm>
            <a:custGeom>
              <a:avLst/>
              <a:gdLst/>
              <a:ahLst/>
              <a:cxnLst/>
              <a:rect l="l" t="t" r="r" b="b"/>
              <a:pathLst>
                <a:path w="281" h="78" extrusionOk="0">
                  <a:moveTo>
                    <a:pt x="0" y="78"/>
                  </a:moveTo>
                  <a:cubicBezTo>
                    <a:pt x="88" y="1"/>
                    <a:pt x="200" y="4"/>
                    <a:pt x="280" y="8"/>
                  </a:cubicBezTo>
                  <a:cubicBezTo>
                    <a:pt x="200" y="4"/>
                    <a:pt x="88" y="1"/>
                    <a:pt x="0" y="78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802" name="Google Shape;8802;p105"/>
            <p:cNvSpPr/>
            <p:nvPr/>
          </p:nvSpPr>
          <p:spPr>
            <a:xfrm>
              <a:off x="2302691" y="2129592"/>
              <a:ext cx="489" cy="68"/>
            </a:xfrm>
            <a:custGeom>
              <a:avLst/>
              <a:gdLst/>
              <a:ahLst/>
              <a:cxnLst/>
              <a:rect l="l" t="t" r="r" b="b"/>
              <a:pathLst>
                <a:path w="36" h="5" extrusionOk="0">
                  <a:moveTo>
                    <a:pt x="35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803" name="Google Shape;8803;p105"/>
            <p:cNvSpPr/>
            <p:nvPr/>
          </p:nvSpPr>
          <p:spPr>
            <a:xfrm>
              <a:off x="2334245" y="2125981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804" name="Google Shape;8804;p105"/>
            <p:cNvSpPr/>
            <p:nvPr/>
          </p:nvSpPr>
          <p:spPr>
            <a:xfrm>
              <a:off x="2334489" y="2125750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805" name="Google Shape;8805;p105"/>
            <p:cNvSpPr/>
            <p:nvPr/>
          </p:nvSpPr>
          <p:spPr>
            <a:xfrm>
              <a:off x="2303302" y="2129647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29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806" name="Google Shape;8806;p105"/>
            <p:cNvSpPr/>
            <p:nvPr/>
          </p:nvSpPr>
          <p:spPr>
            <a:xfrm>
              <a:off x="2333294" y="212645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807" name="Google Shape;8807;p105"/>
            <p:cNvSpPr/>
            <p:nvPr/>
          </p:nvSpPr>
          <p:spPr>
            <a:xfrm>
              <a:off x="2334394" y="2125845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808" name="Google Shape;8808;p105"/>
            <p:cNvSpPr/>
            <p:nvPr/>
          </p:nvSpPr>
          <p:spPr>
            <a:xfrm>
              <a:off x="2340002" y="2122559"/>
              <a:ext cx="489" cy="258"/>
            </a:xfrm>
            <a:custGeom>
              <a:avLst/>
              <a:gdLst/>
              <a:ahLst/>
              <a:cxnLst/>
              <a:rect l="l" t="t" r="r" b="b"/>
              <a:pathLst>
                <a:path w="36" h="19" extrusionOk="0">
                  <a:moveTo>
                    <a:pt x="35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809" name="Google Shape;8809;p105"/>
            <p:cNvSpPr/>
            <p:nvPr/>
          </p:nvSpPr>
          <p:spPr>
            <a:xfrm>
              <a:off x="2334530" y="212565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810" name="Google Shape;8810;p105"/>
            <p:cNvSpPr/>
            <p:nvPr/>
          </p:nvSpPr>
          <p:spPr>
            <a:xfrm>
              <a:off x="2305202" y="21298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811" name="Google Shape;8811;p105"/>
            <p:cNvSpPr/>
            <p:nvPr/>
          </p:nvSpPr>
          <p:spPr>
            <a:xfrm>
              <a:off x="2335100" y="2125275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812" name="Google Shape;8812;p105"/>
            <p:cNvSpPr/>
            <p:nvPr/>
          </p:nvSpPr>
          <p:spPr>
            <a:xfrm>
              <a:off x="2334964" y="212537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813" name="Google Shape;8813;p105"/>
            <p:cNvSpPr/>
            <p:nvPr/>
          </p:nvSpPr>
          <p:spPr>
            <a:xfrm>
              <a:off x="2335535" y="2124990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814" name="Google Shape;8814;p105"/>
            <p:cNvSpPr/>
            <p:nvPr/>
          </p:nvSpPr>
          <p:spPr>
            <a:xfrm>
              <a:off x="2338046" y="212360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2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815" name="Google Shape;8815;p105"/>
            <p:cNvSpPr/>
            <p:nvPr/>
          </p:nvSpPr>
          <p:spPr>
            <a:xfrm>
              <a:off x="2303831" y="212974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816" name="Google Shape;8816;p105"/>
            <p:cNvSpPr/>
            <p:nvPr/>
          </p:nvSpPr>
          <p:spPr>
            <a:xfrm>
              <a:off x="2335290" y="2125125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817" name="Google Shape;8817;p105"/>
            <p:cNvSpPr/>
            <p:nvPr/>
          </p:nvSpPr>
          <p:spPr>
            <a:xfrm>
              <a:off x="2334679" y="212556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818" name="Google Shape;8818;p105"/>
            <p:cNvSpPr/>
            <p:nvPr/>
          </p:nvSpPr>
          <p:spPr>
            <a:xfrm>
              <a:off x="2337626" y="212379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819" name="Google Shape;8819;p105"/>
            <p:cNvSpPr/>
            <p:nvPr/>
          </p:nvSpPr>
          <p:spPr>
            <a:xfrm>
              <a:off x="2334815" y="212546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820" name="Google Shape;8820;p105"/>
            <p:cNvSpPr/>
            <p:nvPr/>
          </p:nvSpPr>
          <p:spPr>
            <a:xfrm>
              <a:off x="2286819" y="2116381"/>
              <a:ext cx="21398" cy="53672"/>
            </a:xfrm>
            <a:custGeom>
              <a:avLst/>
              <a:gdLst/>
              <a:ahLst/>
              <a:cxnLst/>
              <a:rect l="l" t="t" r="r" b="b"/>
              <a:pathLst>
                <a:path w="1576" h="3953" extrusionOk="0">
                  <a:moveTo>
                    <a:pt x="308" y="0"/>
                  </a:moveTo>
                  <a:cubicBezTo>
                    <a:pt x="350" y="85"/>
                    <a:pt x="392" y="172"/>
                    <a:pt x="427" y="260"/>
                  </a:cubicBezTo>
                  <a:lnTo>
                    <a:pt x="434" y="281"/>
                  </a:lnTo>
                  <a:lnTo>
                    <a:pt x="441" y="305"/>
                  </a:lnTo>
                  <a:lnTo>
                    <a:pt x="452" y="333"/>
                  </a:lnTo>
                  <a:lnTo>
                    <a:pt x="455" y="344"/>
                  </a:lnTo>
                  <a:cubicBezTo>
                    <a:pt x="462" y="368"/>
                    <a:pt x="469" y="393"/>
                    <a:pt x="476" y="417"/>
                  </a:cubicBezTo>
                  <a:lnTo>
                    <a:pt x="476" y="421"/>
                  </a:lnTo>
                  <a:cubicBezTo>
                    <a:pt x="476" y="431"/>
                    <a:pt x="480" y="438"/>
                    <a:pt x="480" y="449"/>
                  </a:cubicBezTo>
                  <a:lnTo>
                    <a:pt x="480" y="452"/>
                  </a:lnTo>
                  <a:cubicBezTo>
                    <a:pt x="480" y="463"/>
                    <a:pt x="480" y="470"/>
                    <a:pt x="480" y="480"/>
                  </a:cubicBezTo>
                  <a:cubicBezTo>
                    <a:pt x="483" y="512"/>
                    <a:pt x="469" y="543"/>
                    <a:pt x="448" y="568"/>
                  </a:cubicBezTo>
                  <a:cubicBezTo>
                    <a:pt x="423" y="584"/>
                    <a:pt x="394" y="594"/>
                    <a:pt x="364" y="594"/>
                  </a:cubicBezTo>
                  <a:cubicBezTo>
                    <a:pt x="356" y="594"/>
                    <a:pt x="348" y="594"/>
                    <a:pt x="340" y="592"/>
                  </a:cubicBezTo>
                  <a:cubicBezTo>
                    <a:pt x="330" y="591"/>
                    <a:pt x="323" y="591"/>
                    <a:pt x="316" y="591"/>
                  </a:cubicBezTo>
                  <a:cubicBezTo>
                    <a:pt x="292" y="591"/>
                    <a:pt x="288" y="597"/>
                    <a:pt x="280" y="617"/>
                  </a:cubicBezTo>
                  <a:cubicBezTo>
                    <a:pt x="224" y="753"/>
                    <a:pt x="210" y="1359"/>
                    <a:pt x="291" y="1439"/>
                  </a:cubicBezTo>
                  <a:cubicBezTo>
                    <a:pt x="326" y="1467"/>
                    <a:pt x="340" y="1509"/>
                    <a:pt x="329" y="1551"/>
                  </a:cubicBezTo>
                  <a:cubicBezTo>
                    <a:pt x="308" y="1611"/>
                    <a:pt x="245" y="1614"/>
                    <a:pt x="179" y="1621"/>
                  </a:cubicBezTo>
                  <a:lnTo>
                    <a:pt x="154" y="1625"/>
                  </a:lnTo>
                  <a:cubicBezTo>
                    <a:pt x="133" y="1625"/>
                    <a:pt x="109" y="1632"/>
                    <a:pt x="88" y="1639"/>
                  </a:cubicBezTo>
                  <a:cubicBezTo>
                    <a:pt x="88" y="1779"/>
                    <a:pt x="74" y="1919"/>
                    <a:pt x="46" y="2059"/>
                  </a:cubicBezTo>
                  <a:cubicBezTo>
                    <a:pt x="39" y="2094"/>
                    <a:pt x="28" y="2129"/>
                    <a:pt x="14" y="2161"/>
                  </a:cubicBezTo>
                  <a:cubicBezTo>
                    <a:pt x="11" y="2168"/>
                    <a:pt x="4" y="2178"/>
                    <a:pt x="0" y="2185"/>
                  </a:cubicBezTo>
                  <a:cubicBezTo>
                    <a:pt x="7" y="2206"/>
                    <a:pt x="28" y="2245"/>
                    <a:pt x="42" y="2273"/>
                  </a:cubicBezTo>
                  <a:lnTo>
                    <a:pt x="63" y="2311"/>
                  </a:lnTo>
                  <a:lnTo>
                    <a:pt x="70" y="2325"/>
                  </a:lnTo>
                  <a:lnTo>
                    <a:pt x="81" y="2339"/>
                  </a:lnTo>
                  <a:cubicBezTo>
                    <a:pt x="88" y="2343"/>
                    <a:pt x="95" y="2346"/>
                    <a:pt x="102" y="2350"/>
                  </a:cubicBezTo>
                  <a:lnTo>
                    <a:pt x="105" y="2353"/>
                  </a:lnTo>
                  <a:cubicBezTo>
                    <a:pt x="112" y="2360"/>
                    <a:pt x="119" y="2367"/>
                    <a:pt x="130" y="2374"/>
                  </a:cubicBezTo>
                  <a:lnTo>
                    <a:pt x="137" y="2381"/>
                  </a:lnTo>
                  <a:lnTo>
                    <a:pt x="158" y="2399"/>
                  </a:lnTo>
                  <a:lnTo>
                    <a:pt x="168" y="2409"/>
                  </a:lnTo>
                  <a:lnTo>
                    <a:pt x="203" y="2441"/>
                  </a:lnTo>
                  <a:cubicBezTo>
                    <a:pt x="256" y="2486"/>
                    <a:pt x="364" y="2588"/>
                    <a:pt x="403" y="2588"/>
                  </a:cubicBezTo>
                  <a:cubicBezTo>
                    <a:pt x="413" y="2588"/>
                    <a:pt x="441" y="2577"/>
                    <a:pt x="466" y="2570"/>
                  </a:cubicBezTo>
                  <a:lnTo>
                    <a:pt x="511" y="2556"/>
                  </a:lnTo>
                  <a:lnTo>
                    <a:pt x="522" y="2553"/>
                  </a:lnTo>
                  <a:lnTo>
                    <a:pt x="560" y="2542"/>
                  </a:lnTo>
                  <a:lnTo>
                    <a:pt x="578" y="2539"/>
                  </a:lnTo>
                  <a:cubicBezTo>
                    <a:pt x="588" y="2539"/>
                    <a:pt x="602" y="2535"/>
                    <a:pt x="616" y="2532"/>
                  </a:cubicBezTo>
                  <a:lnTo>
                    <a:pt x="630" y="2532"/>
                  </a:lnTo>
                  <a:cubicBezTo>
                    <a:pt x="648" y="2528"/>
                    <a:pt x="665" y="2528"/>
                    <a:pt x="683" y="2528"/>
                  </a:cubicBezTo>
                  <a:lnTo>
                    <a:pt x="735" y="2528"/>
                  </a:lnTo>
                  <a:cubicBezTo>
                    <a:pt x="746" y="2532"/>
                    <a:pt x="753" y="2532"/>
                    <a:pt x="763" y="2535"/>
                  </a:cubicBezTo>
                  <a:lnTo>
                    <a:pt x="774" y="2539"/>
                  </a:lnTo>
                  <a:cubicBezTo>
                    <a:pt x="788" y="2542"/>
                    <a:pt x="802" y="2549"/>
                    <a:pt x="812" y="2556"/>
                  </a:cubicBezTo>
                  <a:cubicBezTo>
                    <a:pt x="865" y="2588"/>
                    <a:pt x="900" y="2644"/>
                    <a:pt x="910" y="2703"/>
                  </a:cubicBezTo>
                  <a:cubicBezTo>
                    <a:pt x="942" y="2850"/>
                    <a:pt x="886" y="3046"/>
                    <a:pt x="840" y="3204"/>
                  </a:cubicBezTo>
                  <a:cubicBezTo>
                    <a:pt x="819" y="3277"/>
                    <a:pt x="788" y="3382"/>
                    <a:pt x="798" y="3407"/>
                  </a:cubicBezTo>
                  <a:cubicBezTo>
                    <a:pt x="819" y="3473"/>
                    <a:pt x="1008" y="3757"/>
                    <a:pt x="1138" y="3921"/>
                  </a:cubicBezTo>
                  <a:lnTo>
                    <a:pt x="1166" y="3953"/>
                  </a:lnTo>
                  <a:cubicBezTo>
                    <a:pt x="1145" y="3823"/>
                    <a:pt x="1120" y="3648"/>
                    <a:pt x="1239" y="3540"/>
                  </a:cubicBezTo>
                  <a:cubicBezTo>
                    <a:pt x="1292" y="3498"/>
                    <a:pt x="1355" y="3470"/>
                    <a:pt x="1421" y="3463"/>
                  </a:cubicBezTo>
                  <a:cubicBezTo>
                    <a:pt x="1498" y="3445"/>
                    <a:pt x="1533" y="3438"/>
                    <a:pt x="1526" y="3239"/>
                  </a:cubicBezTo>
                  <a:cubicBezTo>
                    <a:pt x="1519" y="3120"/>
                    <a:pt x="1530" y="3004"/>
                    <a:pt x="1561" y="2889"/>
                  </a:cubicBezTo>
                  <a:cubicBezTo>
                    <a:pt x="1568" y="2868"/>
                    <a:pt x="1572" y="2847"/>
                    <a:pt x="1575" y="2826"/>
                  </a:cubicBezTo>
                  <a:cubicBezTo>
                    <a:pt x="1575" y="2794"/>
                    <a:pt x="1561" y="2773"/>
                    <a:pt x="1523" y="2728"/>
                  </a:cubicBezTo>
                  <a:lnTo>
                    <a:pt x="1502" y="2703"/>
                  </a:lnTo>
                  <a:lnTo>
                    <a:pt x="1495" y="2693"/>
                  </a:lnTo>
                  <a:lnTo>
                    <a:pt x="1477" y="2672"/>
                  </a:lnTo>
                  <a:lnTo>
                    <a:pt x="1467" y="2665"/>
                  </a:lnTo>
                  <a:lnTo>
                    <a:pt x="1446" y="2640"/>
                  </a:lnTo>
                  <a:lnTo>
                    <a:pt x="1435" y="2630"/>
                  </a:lnTo>
                  <a:lnTo>
                    <a:pt x="1404" y="2598"/>
                  </a:lnTo>
                  <a:lnTo>
                    <a:pt x="1400" y="2595"/>
                  </a:lnTo>
                  <a:lnTo>
                    <a:pt x="1362" y="2556"/>
                  </a:lnTo>
                  <a:lnTo>
                    <a:pt x="1351" y="2549"/>
                  </a:lnTo>
                  <a:lnTo>
                    <a:pt x="1316" y="2518"/>
                  </a:lnTo>
                  <a:lnTo>
                    <a:pt x="1302" y="2504"/>
                  </a:lnTo>
                  <a:lnTo>
                    <a:pt x="1285" y="2490"/>
                  </a:lnTo>
                  <a:lnTo>
                    <a:pt x="1281" y="2497"/>
                  </a:lnTo>
                  <a:cubicBezTo>
                    <a:pt x="1253" y="2539"/>
                    <a:pt x="1208" y="2565"/>
                    <a:pt x="1158" y="2565"/>
                  </a:cubicBezTo>
                  <a:cubicBezTo>
                    <a:pt x="1146" y="2565"/>
                    <a:pt x="1133" y="2563"/>
                    <a:pt x="1120" y="2560"/>
                  </a:cubicBezTo>
                  <a:cubicBezTo>
                    <a:pt x="900" y="2504"/>
                    <a:pt x="609" y="1968"/>
                    <a:pt x="571" y="1628"/>
                  </a:cubicBezTo>
                  <a:cubicBezTo>
                    <a:pt x="546" y="1439"/>
                    <a:pt x="592" y="1292"/>
                    <a:pt x="630" y="1163"/>
                  </a:cubicBezTo>
                  <a:cubicBezTo>
                    <a:pt x="679" y="1005"/>
                    <a:pt x="721" y="869"/>
                    <a:pt x="637" y="680"/>
                  </a:cubicBezTo>
                  <a:cubicBezTo>
                    <a:pt x="462" y="295"/>
                    <a:pt x="441" y="102"/>
                    <a:pt x="462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821" name="Google Shape;8821;p105"/>
            <p:cNvSpPr/>
            <p:nvPr/>
          </p:nvSpPr>
          <p:spPr>
            <a:xfrm>
              <a:off x="2291041" y="2116476"/>
              <a:ext cx="1589" cy="3435"/>
            </a:xfrm>
            <a:custGeom>
              <a:avLst/>
              <a:gdLst/>
              <a:ahLst/>
              <a:cxnLst/>
              <a:rect l="l" t="t" r="r" b="b"/>
              <a:pathLst>
                <a:path w="117" h="253" extrusionOk="0">
                  <a:moveTo>
                    <a:pt x="1" y="1"/>
                  </a:moveTo>
                  <a:lnTo>
                    <a:pt x="1" y="1"/>
                  </a:lnTo>
                  <a:cubicBezTo>
                    <a:pt x="43" y="81"/>
                    <a:pt x="81" y="165"/>
                    <a:pt x="116" y="253"/>
                  </a:cubicBezTo>
                  <a:cubicBezTo>
                    <a:pt x="81" y="165"/>
                    <a:pt x="43" y="8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822" name="Google Shape;8822;p105"/>
            <p:cNvSpPr/>
            <p:nvPr/>
          </p:nvSpPr>
          <p:spPr>
            <a:xfrm>
              <a:off x="2287484" y="2138431"/>
              <a:ext cx="1534" cy="5906"/>
            </a:xfrm>
            <a:custGeom>
              <a:avLst/>
              <a:gdLst/>
              <a:ahLst/>
              <a:cxnLst/>
              <a:rect l="l" t="t" r="r" b="b"/>
              <a:pathLst>
                <a:path w="113" h="435" extrusionOk="0">
                  <a:moveTo>
                    <a:pt x="112" y="1"/>
                  </a:moveTo>
                  <a:cubicBezTo>
                    <a:pt x="88" y="1"/>
                    <a:pt x="63" y="8"/>
                    <a:pt x="42" y="11"/>
                  </a:cubicBezTo>
                  <a:cubicBezTo>
                    <a:pt x="42" y="155"/>
                    <a:pt x="28" y="295"/>
                    <a:pt x="0" y="435"/>
                  </a:cubicBezTo>
                  <a:cubicBezTo>
                    <a:pt x="28" y="295"/>
                    <a:pt x="42" y="155"/>
                    <a:pt x="42" y="11"/>
                  </a:cubicBezTo>
                  <a:cubicBezTo>
                    <a:pt x="63" y="8"/>
                    <a:pt x="88" y="1"/>
                    <a:pt x="112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823" name="Google Shape;8823;p105"/>
            <p:cNvSpPr/>
            <p:nvPr/>
          </p:nvSpPr>
          <p:spPr>
            <a:xfrm>
              <a:off x="2292942" y="212090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824" name="Google Shape;8824;p105"/>
            <p:cNvSpPr/>
            <p:nvPr/>
          </p:nvSpPr>
          <p:spPr>
            <a:xfrm>
              <a:off x="2292711" y="2120183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7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825" name="Google Shape;8825;p105"/>
            <p:cNvSpPr/>
            <p:nvPr/>
          </p:nvSpPr>
          <p:spPr>
            <a:xfrm>
              <a:off x="2293376" y="212246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826" name="Google Shape;8826;p105"/>
            <p:cNvSpPr/>
            <p:nvPr/>
          </p:nvSpPr>
          <p:spPr>
            <a:xfrm>
              <a:off x="2287049" y="2144324"/>
              <a:ext cx="448" cy="1398"/>
            </a:xfrm>
            <a:custGeom>
              <a:avLst/>
              <a:gdLst/>
              <a:ahLst/>
              <a:cxnLst/>
              <a:rect l="l" t="t" r="r" b="b"/>
              <a:pathLst>
                <a:path w="33" h="103" extrusionOk="0">
                  <a:moveTo>
                    <a:pt x="1" y="103"/>
                  </a:moveTo>
                  <a:cubicBezTo>
                    <a:pt x="15" y="71"/>
                    <a:pt x="25" y="36"/>
                    <a:pt x="32" y="1"/>
                  </a:cubicBezTo>
                  <a:cubicBezTo>
                    <a:pt x="25" y="36"/>
                    <a:pt x="15" y="71"/>
                    <a:pt x="1" y="103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827" name="Google Shape;8827;p105"/>
            <p:cNvSpPr/>
            <p:nvPr/>
          </p:nvSpPr>
          <p:spPr>
            <a:xfrm>
              <a:off x="2293281" y="212204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828" name="Google Shape;8828;p105"/>
            <p:cNvSpPr/>
            <p:nvPr/>
          </p:nvSpPr>
          <p:spPr>
            <a:xfrm>
              <a:off x="2287769" y="2147800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829" name="Google Shape;8829;p105"/>
            <p:cNvSpPr/>
            <p:nvPr/>
          </p:nvSpPr>
          <p:spPr>
            <a:xfrm>
              <a:off x="2288000" y="2148180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8" y="11"/>
                  </a:moveTo>
                  <a:cubicBezTo>
                    <a:pt x="11" y="8"/>
                    <a:pt x="8" y="4"/>
                    <a:pt x="1" y="1"/>
                  </a:cubicBezTo>
                  <a:cubicBezTo>
                    <a:pt x="8" y="4"/>
                    <a:pt x="11" y="8"/>
                    <a:pt x="18" y="1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830" name="Google Shape;8830;p105"/>
            <p:cNvSpPr/>
            <p:nvPr/>
          </p:nvSpPr>
          <p:spPr>
            <a:xfrm>
              <a:off x="2295467" y="2150705"/>
              <a:ext cx="720" cy="109"/>
            </a:xfrm>
            <a:custGeom>
              <a:avLst/>
              <a:gdLst/>
              <a:ahLst/>
              <a:cxnLst/>
              <a:rect l="l" t="t" r="r" b="b"/>
              <a:pathLst>
                <a:path w="53" h="8" extrusionOk="0">
                  <a:moveTo>
                    <a:pt x="0" y="7"/>
                  </a:moveTo>
                  <a:cubicBezTo>
                    <a:pt x="18" y="4"/>
                    <a:pt x="35" y="0"/>
                    <a:pt x="53" y="0"/>
                  </a:cubicBezTo>
                  <a:cubicBezTo>
                    <a:pt x="35" y="0"/>
                    <a:pt x="18" y="4"/>
                    <a:pt x="0" y="7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831" name="Google Shape;8831;p105"/>
            <p:cNvSpPr/>
            <p:nvPr/>
          </p:nvSpPr>
          <p:spPr>
            <a:xfrm>
              <a:off x="2288760" y="2148709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22" y="2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832" name="Google Shape;8832;p105"/>
            <p:cNvSpPr/>
            <p:nvPr/>
          </p:nvSpPr>
          <p:spPr>
            <a:xfrm>
              <a:off x="2288285" y="2148370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5" y="18"/>
                  </a:moveTo>
                  <a:cubicBezTo>
                    <a:pt x="18" y="11"/>
                    <a:pt x="8" y="8"/>
                    <a:pt x="1" y="1"/>
                  </a:cubicBezTo>
                  <a:cubicBezTo>
                    <a:pt x="8" y="8"/>
                    <a:pt x="18" y="11"/>
                    <a:pt x="25" y="18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833" name="Google Shape;8833;p105"/>
            <p:cNvSpPr/>
            <p:nvPr/>
          </p:nvSpPr>
          <p:spPr>
            <a:xfrm>
              <a:off x="2294748" y="2150800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39" y="0"/>
                  </a:moveTo>
                  <a:cubicBezTo>
                    <a:pt x="25" y="0"/>
                    <a:pt x="11" y="4"/>
                    <a:pt x="1" y="7"/>
                  </a:cubicBezTo>
                  <a:cubicBezTo>
                    <a:pt x="11" y="4"/>
                    <a:pt x="25" y="4"/>
                    <a:pt x="39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834" name="Google Shape;8834;p105"/>
            <p:cNvSpPr/>
            <p:nvPr/>
          </p:nvSpPr>
          <p:spPr>
            <a:xfrm>
              <a:off x="2293227" y="2151126"/>
              <a:ext cx="638" cy="204"/>
            </a:xfrm>
            <a:custGeom>
              <a:avLst/>
              <a:gdLst/>
              <a:ahLst/>
              <a:cxnLst/>
              <a:rect l="l" t="t" r="r" b="b"/>
              <a:pathLst>
                <a:path w="47" h="15" extrusionOk="0">
                  <a:moveTo>
                    <a:pt x="46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835" name="Google Shape;8835;p105"/>
            <p:cNvSpPr/>
            <p:nvPr/>
          </p:nvSpPr>
          <p:spPr>
            <a:xfrm>
              <a:off x="2296703" y="215080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836" name="Google Shape;8836;p105"/>
            <p:cNvSpPr/>
            <p:nvPr/>
          </p:nvSpPr>
          <p:spPr>
            <a:xfrm>
              <a:off x="2289195" y="2149130"/>
              <a:ext cx="489" cy="394"/>
            </a:xfrm>
            <a:custGeom>
              <a:avLst/>
              <a:gdLst/>
              <a:ahLst/>
              <a:cxnLst/>
              <a:rect l="l" t="t" r="r" b="b"/>
              <a:pathLst>
                <a:path w="36" h="29" extrusionOk="0">
                  <a:moveTo>
                    <a:pt x="35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837" name="Google Shape;8837;p105"/>
            <p:cNvSpPr/>
            <p:nvPr/>
          </p:nvSpPr>
          <p:spPr>
            <a:xfrm>
              <a:off x="2297273" y="2150895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838" name="Google Shape;8838;p105"/>
            <p:cNvSpPr/>
            <p:nvPr/>
          </p:nvSpPr>
          <p:spPr>
            <a:xfrm>
              <a:off x="2293987" y="2150936"/>
              <a:ext cx="543" cy="163"/>
            </a:xfrm>
            <a:custGeom>
              <a:avLst/>
              <a:gdLst/>
              <a:ahLst/>
              <a:cxnLst/>
              <a:rect l="l" t="t" r="r" b="b"/>
              <a:pathLst>
                <a:path w="40" h="12" extrusionOk="0">
                  <a:moveTo>
                    <a:pt x="39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839" name="Google Shape;8839;p105"/>
            <p:cNvSpPr/>
            <p:nvPr/>
          </p:nvSpPr>
          <p:spPr>
            <a:xfrm>
              <a:off x="2306913" y="2152701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" y="0"/>
                  </a:moveTo>
                  <a:lnTo>
                    <a:pt x="18" y="2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840" name="Google Shape;8840;p105"/>
            <p:cNvSpPr/>
            <p:nvPr/>
          </p:nvSpPr>
          <p:spPr>
            <a:xfrm>
              <a:off x="2307293" y="2153081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841" name="Google Shape;8841;p105"/>
            <p:cNvSpPr/>
            <p:nvPr/>
          </p:nvSpPr>
          <p:spPr>
            <a:xfrm>
              <a:off x="2305352" y="2151126"/>
              <a:ext cx="530" cy="543"/>
            </a:xfrm>
            <a:custGeom>
              <a:avLst/>
              <a:gdLst/>
              <a:ahLst/>
              <a:cxnLst/>
              <a:rect l="l" t="t" r="r" b="b"/>
              <a:pathLst>
                <a:path w="39" h="40" extrusionOk="0">
                  <a:moveTo>
                    <a:pt x="0" y="1"/>
                  </a:moveTo>
                  <a:lnTo>
                    <a:pt x="39" y="39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842" name="Google Shape;8842;p105"/>
            <p:cNvSpPr/>
            <p:nvPr/>
          </p:nvSpPr>
          <p:spPr>
            <a:xfrm>
              <a:off x="2305922" y="2151697"/>
              <a:ext cx="434" cy="448"/>
            </a:xfrm>
            <a:custGeom>
              <a:avLst/>
              <a:gdLst/>
              <a:ahLst/>
              <a:cxnLst/>
              <a:rect l="l" t="t" r="r" b="b"/>
              <a:pathLst>
                <a:path w="32" h="33" extrusionOk="0">
                  <a:moveTo>
                    <a:pt x="0" y="1"/>
                  </a:moveTo>
                  <a:lnTo>
                    <a:pt x="32" y="32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843" name="Google Shape;8843;p105"/>
            <p:cNvSpPr/>
            <p:nvPr/>
          </p:nvSpPr>
          <p:spPr>
            <a:xfrm>
              <a:off x="2308108" y="2154792"/>
              <a:ext cx="149" cy="910"/>
            </a:xfrm>
            <a:custGeom>
              <a:avLst/>
              <a:gdLst/>
              <a:ahLst/>
              <a:cxnLst/>
              <a:rect l="l" t="t" r="r" b="b"/>
              <a:pathLst>
                <a:path w="11" h="67" extrusionOk="0">
                  <a:moveTo>
                    <a:pt x="11" y="0"/>
                  </a:moveTo>
                  <a:cubicBezTo>
                    <a:pt x="11" y="21"/>
                    <a:pt x="7" y="42"/>
                    <a:pt x="0" y="67"/>
                  </a:cubicBezTo>
                  <a:cubicBezTo>
                    <a:pt x="7" y="42"/>
                    <a:pt x="11" y="21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844" name="Google Shape;8844;p105"/>
            <p:cNvSpPr/>
            <p:nvPr/>
          </p:nvSpPr>
          <p:spPr>
            <a:xfrm>
              <a:off x="2306492" y="2152267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1"/>
                  </a:moveTo>
                  <a:lnTo>
                    <a:pt x="21" y="22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845" name="Google Shape;8845;p105"/>
            <p:cNvSpPr/>
            <p:nvPr/>
          </p:nvSpPr>
          <p:spPr>
            <a:xfrm>
              <a:off x="2297694" y="2162681"/>
              <a:ext cx="4671" cy="7047"/>
            </a:xfrm>
            <a:custGeom>
              <a:avLst/>
              <a:gdLst/>
              <a:ahLst/>
              <a:cxnLst/>
              <a:rect l="l" t="t" r="r" b="b"/>
              <a:pathLst>
                <a:path w="344" h="519" extrusionOk="0">
                  <a:moveTo>
                    <a:pt x="344" y="518"/>
                  </a:moveTo>
                  <a:cubicBezTo>
                    <a:pt x="214" y="354"/>
                    <a:pt x="22" y="70"/>
                    <a:pt x="1" y="0"/>
                  </a:cubicBezTo>
                  <a:cubicBezTo>
                    <a:pt x="22" y="70"/>
                    <a:pt x="214" y="354"/>
                    <a:pt x="344" y="518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846" name="Google Shape;8846;p105"/>
            <p:cNvSpPr/>
            <p:nvPr/>
          </p:nvSpPr>
          <p:spPr>
            <a:xfrm>
              <a:off x="2304727" y="2150610"/>
              <a:ext cx="489" cy="434"/>
            </a:xfrm>
            <a:custGeom>
              <a:avLst/>
              <a:gdLst/>
              <a:ahLst/>
              <a:cxnLst/>
              <a:rect l="l" t="t" r="r" b="b"/>
              <a:pathLst>
                <a:path w="36" h="32" extrusionOk="0">
                  <a:moveTo>
                    <a:pt x="1" y="0"/>
                  </a:moveTo>
                  <a:lnTo>
                    <a:pt x="36" y="32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847" name="Google Shape;8847;p105"/>
            <p:cNvSpPr/>
            <p:nvPr/>
          </p:nvSpPr>
          <p:spPr>
            <a:xfrm>
              <a:off x="2304347" y="2150271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" y="1"/>
                  </a:moveTo>
                  <a:lnTo>
                    <a:pt x="1" y="1"/>
                  </a:lnTo>
                  <a:lnTo>
                    <a:pt x="15" y="1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848" name="Google Shape;8848;p105"/>
            <p:cNvSpPr/>
            <p:nvPr/>
          </p:nvSpPr>
          <p:spPr>
            <a:xfrm>
              <a:off x="2291951" y="2116436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849" name="Google Shape;8849;p105"/>
            <p:cNvSpPr/>
            <p:nvPr/>
          </p:nvSpPr>
          <p:spPr>
            <a:xfrm>
              <a:off x="2292562" y="2116436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850" name="Google Shape;8850;p105"/>
            <p:cNvSpPr/>
            <p:nvPr/>
          </p:nvSpPr>
          <p:spPr>
            <a:xfrm>
              <a:off x="2291095" y="211647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851" name="Google Shape;8851;p105"/>
            <p:cNvSpPr/>
            <p:nvPr/>
          </p:nvSpPr>
          <p:spPr>
            <a:xfrm>
              <a:off x="2293132" y="2116436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852" name="Google Shape;8852;p105"/>
            <p:cNvSpPr/>
            <p:nvPr/>
          </p:nvSpPr>
          <p:spPr>
            <a:xfrm>
              <a:off x="2291326" y="2116476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1" y="1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853" name="Google Shape;8853;p105"/>
            <p:cNvSpPr/>
            <p:nvPr/>
          </p:nvSpPr>
          <p:spPr>
            <a:xfrm>
              <a:off x="2550480" y="1720977"/>
              <a:ext cx="54867" cy="35763"/>
            </a:xfrm>
            <a:custGeom>
              <a:avLst/>
              <a:gdLst/>
              <a:ahLst/>
              <a:cxnLst/>
              <a:rect l="l" t="t" r="r" b="b"/>
              <a:pathLst>
                <a:path w="4041" h="2634" extrusionOk="0">
                  <a:moveTo>
                    <a:pt x="1609" y="0"/>
                  </a:moveTo>
                  <a:cubicBezTo>
                    <a:pt x="1562" y="0"/>
                    <a:pt x="1456" y="27"/>
                    <a:pt x="1355" y="104"/>
                  </a:cubicBezTo>
                  <a:cubicBezTo>
                    <a:pt x="1301" y="144"/>
                    <a:pt x="1237" y="154"/>
                    <a:pt x="1176" y="154"/>
                  </a:cubicBezTo>
                  <a:cubicBezTo>
                    <a:pt x="1147" y="154"/>
                    <a:pt x="1119" y="152"/>
                    <a:pt x="1092" y="150"/>
                  </a:cubicBezTo>
                  <a:cubicBezTo>
                    <a:pt x="1063" y="147"/>
                    <a:pt x="1040" y="146"/>
                    <a:pt x="1022" y="146"/>
                  </a:cubicBezTo>
                  <a:cubicBezTo>
                    <a:pt x="978" y="146"/>
                    <a:pt x="964" y="153"/>
                    <a:pt x="959" y="171"/>
                  </a:cubicBezTo>
                  <a:cubicBezTo>
                    <a:pt x="924" y="279"/>
                    <a:pt x="847" y="507"/>
                    <a:pt x="641" y="507"/>
                  </a:cubicBezTo>
                  <a:cubicBezTo>
                    <a:pt x="639" y="505"/>
                    <a:pt x="637" y="504"/>
                    <a:pt x="636" y="504"/>
                  </a:cubicBezTo>
                  <a:cubicBezTo>
                    <a:pt x="634" y="504"/>
                    <a:pt x="632" y="505"/>
                    <a:pt x="630" y="507"/>
                  </a:cubicBezTo>
                  <a:cubicBezTo>
                    <a:pt x="620" y="528"/>
                    <a:pt x="616" y="552"/>
                    <a:pt x="616" y="580"/>
                  </a:cubicBezTo>
                  <a:cubicBezTo>
                    <a:pt x="606" y="650"/>
                    <a:pt x="595" y="759"/>
                    <a:pt x="487" y="804"/>
                  </a:cubicBezTo>
                  <a:cubicBezTo>
                    <a:pt x="417" y="832"/>
                    <a:pt x="343" y="850"/>
                    <a:pt x="270" y="860"/>
                  </a:cubicBezTo>
                  <a:cubicBezTo>
                    <a:pt x="168" y="874"/>
                    <a:pt x="18" y="902"/>
                    <a:pt x="7" y="955"/>
                  </a:cubicBezTo>
                  <a:cubicBezTo>
                    <a:pt x="0" y="979"/>
                    <a:pt x="91" y="1042"/>
                    <a:pt x="137" y="1074"/>
                  </a:cubicBezTo>
                  <a:cubicBezTo>
                    <a:pt x="242" y="1147"/>
                    <a:pt x="371" y="1238"/>
                    <a:pt x="347" y="1371"/>
                  </a:cubicBezTo>
                  <a:cubicBezTo>
                    <a:pt x="336" y="1427"/>
                    <a:pt x="371" y="1497"/>
                    <a:pt x="399" y="1564"/>
                  </a:cubicBezTo>
                  <a:cubicBezTo>
                    <a:pt x="448" y="1665"/>
                    <a:pt x="511" y="1802"/>
                    <a:pt x="389" y="1896"/>
                  </a:cubicBezTo>
                  <a:lnTo>
                    <a:pt x="371" y="1910"/>
                  </a:lnTo>
                  <a:lnTo>
                    <a:pt x="364" y="1914"/>
                  </a:lnTo>
                  <a:lnTo>
                    <a:pt x="354" y="1924"/>
                  </a:lnTo>
                  <a:lnTo>
                    <a:pt x="347" y="1931"/>
                  </a:lnTo>
                  <a:lnTo>
                    <a:pt x="336" y="1942"/>
                  </a:lnTo>
                  <a:lnTo>
                    <a:pt x="329" y="1949"/>
                  </a:lnTo>
                  <a:lnTo>
                    <a:pt x="319" y="1963"/>
                  </a:lnTo>
                  <a:lnTo>
                    <a:pt x="312" y="1970"/>
                  </a:lnTo>
                  <a:lnTo>
                    <a:pt x="301" y="1984"/>
                  </a:lnTo>
                  <a:lnTo>
                    <a:pt x="294" y="1994"/>
                  </a:lnTo>
                  <a:lnTo>
                    <a:pt x="284" y="2005"/>
                  </a:lnTo>
                  <a:lnTo>
                    <a:pt x="277" y="2019"/>
                  </a:lnTo>
                  <a:lnTo>
                    <a:pt x="266" y="2033"/>
                  </a:lnTo>
                  <a:lnTo>
                    <a:pt x="259" y="2043"/>
                  </a:lnTo>
                  <a:lnTo>
                    <a:pt x="252" y="2061"/>
                  </a:lnTo>
                  <a:lnTo>
                    <a:pt x="245" y="2075"/>
                  </a:lnTo>
                  <a:lnTo>
                    <a:pt x="238" y="2089"/>
                  </a:lnTo>
                  <a:lnTo>
                    <a:pt x="231" y="2106"/>
                  </a:lnTo>
                  <a:lnTo>
                    <a:pt x="224" y="2124"/>
                  </a:lnTo>
                  <a:lnTo>
                    <a:pt x="217" y="2141"/>
                  </a:lnTo>
                  <a:cubicBezTo>
                    <a:pt x="217" y="2148"/>
                    <a:pt x="214" y="2156"/>
                    <a:pt x="214" y="2159"/>
                  </a:cubicBezTo>
                  <a:cubicBezTo>
                    <a:pt x="210" y="2166"/>
                    <a:pt x="210" y="2173"/>
                    <a:pt x="207" y="2180"/>
                  </a:cubicBezTo>
                  <a:cubicBezTo>
                    <a:pt x="207" y="2187"/>
                    <a:pt x="203" y="2194"/>
                    <a:pt x="203" y="2201"/>
                  </a:cubicBezTo>
                  <a:cubicBezTo>
                    <a:pt x="200" y="2208"/>
                    <a:pt x="200" y="2215"/>
                    <a:pt x="200" y="2222"/>
                  </a:cubicBezTo>
                  <a:cubicBezTo>
                    <a:pt x="196" y="2229"/>
                    <a:pt x="196" y="2236"/>
                    <a:pt x="196" y="2243"/>
                  </a:cubicBezTo>
                  <a:cubicBezTo>
                    <a:pt x="193" y="2250"/>
                    <a:pt x="196" y="2257"/>
                    <a:pt x="193" y="2268"/>
                  </a:cubicBezTo>
                  <a:cubicBezTo>
                    <a:pt x="189" y="2275"/>
                    <a:pt x="193" y="2282"/>
                    <a:pt x="189" y="2292"/>
                  </a:cubicBezTo>
                  <a:cubicBezTo>
                    <a:pt x="186" y="2299"/>
                    <a:pt x="189" y="2306"/>
                    <a:pt x="189" y="2313"/>
                  </a:cubicBezTo>
                  <a:lnTo>
                    <a:pt x="189" y="2341"/>
                  </a:lnTo>
                  <a:lnTo>
                    <a:pt x="189" y="2366"/>
                  </a:lnTo>
                  <a:lnTo>
                    <a:pt x="189" y="2380"/>
                  </a:lnTo>
                  <a:lnTo>
                    <a:pt x="210" y="2390"/>
                  </a:lnTo>
                  <a:lnTo>
                    <a:pt x="217" y="2394"/>
                  </a:lnTo>
                  <a:lnTo>
                    <a:pt x="228" y="2401"/>
                  </a:lnTo>
                  <a:lnTo>
                    <a:pt x="238" y="2408"/>
                  </a:lnTo>
                  <a:lnTo>
                    <a:pt x="252" y="2415"/>
                  </a:lnTo>
                  <a:lnTo>
                    <a:pt x="266" y="2422"/>
                  </a:lnTo>
                  <a:lnTo>
                    <a:pt x="273" y="2425"/>
                  </a:lnTo>
                  <a:lnTo>
                    <a:pt x="280" y="2425"/>
                  </a:lnTo>
                  <a:lnTo>
                    <a:pt x="291" y="2429"/>
                  </a:lnTo>
                  <a:lnTo>
                    <a:pt x="308" y="2429"/>
                  </a:lnTo>
                  <a:cubicBezTo>
                    <a:pt x="312" y="2429"/>
                    <a:pt x="319" y="2418"/>
                    <a:pt x="319" y="2411"/>
                  </a:cubicBezTo>
                  <a:cubicBezTo>
                    <a:pt x="368" y="2317"/>
                    <a:pt x="476" y="2296"/>
                    <a:pt x="592" y="2292"/>
                  </a:cubicBezTo>
                  <a:lnTo>
                    <a:pt x="707" y="2292"/>
                  </a:lnTo>
                  <a:cubicBezTo>
                    <a:pt x="722" y="2293"/>
                    <a:pt x="737" y="2293"/>
                    <a:pt x="752" y="2293"/>
                  </a:cubicBezTo>
                  <a:cubicBezTo>
                    <a:pt x="793" y="2293"/>
                    <a:pt x="834" y="2290"/>
                    <a:pt x="875" y="2285"/>
                  </a:cubicBezTo>
                  <a:cubicBezTo>
                    <a:pt x="882" y="2159"/>
                    <a:pt x="1036" y="2127"/>
                    <a:pt x="1187" y="2096"/>
                  </a:cubicBezTo>
                  <a:cubicBezTo>
                    <a:pt x="1254" y="2082"/>
                    <a:pt x="1380" y="2057"/>
                    <a:pt x="1394" y="2029"/>
                  </a:cubicBezTo>
                  <a:cubicBezTo>
                    <a:pt x="1394" y="1910"/>
                    <a:pt x="1520" y="1742"/>
                    <a:pt x="1635" y="1634"/>
                  </a:cubicBezTo>
                  <a:lnTo>
                    <a:pt x="1660" y="1613"/>
                  </a:lnTo>
                  <a:lnTo>
                    <a:pt x="1688" y="1592"/>
                  </a:lnTo>
                  <a:lnTo>
                    <a:pt x="1695" y="1588"/>
                  </a:lnTo>
                  <a:lnTo>
                    <a:pt x="1723" y="1567"/>
                  </a:lnTo>
                  <a:lnTo>
                    <a:pt x="1730" y="1564"/>
                  </a:lnTo>
                  <a:lnTo>
                    <a:pt x="1761" y="1543"/>
                  </a:lnTo>
                  <a:lnTo>
                    <a:pt x="1768" y="1539"/>
                  </a:lnTo>
                  <a:cubicBezTo>
                    <a:pt x="1779" y="1536"/>
                    <a:pt x="1789" y="1529"/>
                    <a:pt x="1803" y="1522"/>
                  </a:cubicBezTo>
                  <a:lnTo>
                    <a:pt x="1810" y="1522"/>
                  </a:lnTo>
                  <a:cubicBezTo>
                    <a:pt x="1821" y="1515"/>
                    <a:pt x="1835" y="1511"/>
                    <a:pt x="1845" y="1508"/>
                  </a:cubicBezTo>
                  <a:lnTo>
                    <a:pt x="1852" y="1508"/>
                  </a:lnTo>
                  <a:cubicBezTo>
                    <a:pt x="1863" y="1501"/>
                    <a:pt x="1877" y="1497"/>
                    <a:pt x="1891" y="1497"/>
                  </a:cubicBezTo>
                  <a:lnTo>
                    <a:pt x="1894" y="1497"/>
                  </a:lnTo>
                  <a:cubicBezTo>
                    <a:pt x="1908" y="1494"/>
                    <a:pt x="1922" y="1494"/>
                    <a:pt x="1936" y="1494"/>
                  </a:cubicBezTo>
                  <a:lnTo>
                    <a:pt x="1961" y="1494"/>
                  </a:lnTo>
                  <a:cubicBezTo>
                    <a:pt x="2111" y="1511"/>
                    <a:pt x="2111" y="1648"/>
                    <a:pt x="2111" y="1739"/>
                  </a:cubicBezTo>
                  <a:cubicBezTo>
                    <a:pt x="2111" y="1847"/>
                    <a:pt x="2115" y="1914"/>
                    <a:pt x="2199" y="1952"/>
                  </a:cubicBezTo>
                  <a:cubicBezTo>
                    <a:pt x="2381" y="2036"/>
                    <a:pt x="2318" y="2236"/>
                    <a:pt x="2272" y="2380"/>
                  </a:cubicBezTo>
                  <a:cubicBezTo>
                    <a:pt x="2241" y="2474"/>
                    <a:pt x="2209" y="2576"/>
                    <a:pt x="2241" y="2618"/>
                  </a:cubicBezTo>
                  <a:cubicBezTo>
                    <a:pt x="2251" y="2628"/>
                    <a:pt x="2270" y="2634"/>
                    <a:pt x="2296" y="2634"/>
                  </a:cubicBezTo>
                  <a:cubicBezTo>
                    <a:pt x="2329" y="2634"/>
                    <a:pt x="2376" y="2625"/>
                    <a:pt x="2437" y="2607"/>
                  </a:cubicBezTo>
                  <a:lnTo>
                    <a:pt x="2454" y="2604"/>
                  </a:lnTo>
                  <a:cubicBezTo>
                    <a:pt x="2500" y="2586"/>
                    <a:pt x="2552" y="2572"/>
                    <a:pt x="2605" y="2551"/>
                  </a:cubicBezTo>
                  <a:lnTo>
                    <a:pt x="2706" y="2516"/>
                  </a:lnTo>
                  <a:lnTo>
                    <a:pt x="2731" y="2495"/>
                  </a:lnTo>
                  <a:cubicBezTo>
                    <a:pt x="2787" y="2446"/>
                    <a:pt x="2836" y="2404"/>
                    <a:pt x="2885" y="2362"/>
                  </a:cubicBezTo>
                  <a:lnTo>
                    <a:pt x="2892" y="2355"/>
                  </a:lnTo>
                  <a:lnTo>
                    <a:pt x="2927" y="2327"/>
                  </a:lnTo>
                  <a:lnTo>
                    <a:pt x="2941" y="2313"/>
                  </a:lnTo>
                  <a:lnTo>
                    <a:pt x="2986" y="2282"/>
                  </a:lnTo>
                  <a:lnTo>
                    <a:pt x="2990" y="2278"/>
                  </a:lnTo>
                  <a:cubicBezTo>
                    <a:pt x="3124" y="2171"/>
                    <a:pt x="3227" y="2109"/>
                    <a:pt x="3305" y="2109"/>
                  </a:cubicBezTo>
                  <a:cubicBezTo>
                    <a:pt x="3330" y="2109"/>
                    <a:pt x="3352" y="2115"/>
                    <a:pt x="3372" y="2127"/>
                  </a:cubicBezTo>
                  <a:lnTo>
                    <a:pt x="3396" y="2141"/>
                  </a:lnTo>
                  <a:cubicBezTo>
                    <a:pt x="3431" y="2163"/>
                    <a:pt x="3459" y="2194"/>
                    <a:pt x="3484" y="2229"/>
                  </a:cubicBezTo>
                  <a:lnTo>
                    <a:pt x="3494" y="2240"/>
                  </a:lnTo>
                  <a:cubicBezTo>
                    <a:pt x="3510" y="2266"/>
                    <a:pt x="3514" y="2273"/>
                    <a:pt x="3527" y="2273"/>
                  </a:cubicBezTo>
                  <a:cubicBezTo>
                    <a:pt x="3531" y="2273"/>
                    <a:pt x="3536" y="2272"/>
                    <a:pt x="3543" y="2271"/>
                  </a:cubicBezTo>
                  <a:cubicBezTo>
                    <a:pt x="3554" y="2271"/>
                    <a:pt x="3568" y="2268"/>
                    <a:pt x="3582" y="2268"/>
                  </a:cubicBezTo>
                  <a:lnTo>
                    <a:pt x="3638" y="2268"/>
                  </a:lnTo>
                  <a:lnTo>
                    <a:pt x="3676" y="2275"/>
                  </a:lnTo>
                  <a:lnTo>
                    <a:pt x="3690" y="2275"/>
                  </a:lnTo>
                  <a:lnTo>
                    <a:pt x="3715" y="2282"/>
                  </a:lnTo>
                  <a:cubicBezTo>
                    <a:pt x="3750" y="2289"/>
                    <a:pt x="3785" y="2299"/>
                    <a:pt x="3820" y="2313"/>
                  </a:cubicBezTo>
                  <a:lnTo>
                    <a:pt x="3841" y="2320"/>
                  </a:lnTo>
                  <a:cubicBezTo>
                    <a:pt x="3855" y="2327"/>
                    <a:pt x="3865" y="2334"/>
                    <a:pt x="3876" y="2338"/>
                  </a:cubicBezTo>
                  <a:lnTo>
                    <a:pt x="3946" y="2369"/>
                  </a:lnTo>
                  <a:lnTo>
                    <a:pt x="4040" y="2362"/>
                  </a:lnTo>
                  <a:lnTo>
                    <a:pt x="4023" y="2226"/>
                  </a:lnTo>
                  <a:lnTo>
                    <a:pt x="4023" y="2212"/>
                  </a:lnTo>
                  <a:lnTo>
                    <a:pt x="4019" y="2194"/>
                  </a:lnTo>
                  <a:lnTo>
                    <a:pt x="4016" y="2166"/>
                  </a:lnTo>
                  <a:lnTo>
                    <a:pt x="4016" y="2152"/>
                  </a:lnTo>
                  <a:lnTo>
                    <a:pt x="4009" y="2120"/>
                  </a:lnTo>
                  <a:cubicBezTo>
                    <a:pt x="3984" y="1959"/>
                    <a:pt x="3960" y="1781"/>
                    <a:pt x="3949" y="1693"/>
                  </a:cubicBezTo>
                  <a:cubicBezTo>
                    <a:pt x="3946" y="1690"/>
                    <a:pt x="3946" y="1683"/>
                    <a:pt x="3942" y="1679"/>
                  </a:cubicBezTo>
                  <a:cubicBezTo>
                    <a:pt x="3907" y="1599"/>
                    <a:pt x="3669" y="1476"/>
                    <a:pt x="3452" y="1403"/>
                  </a:cubicBezTo>
                  <a:lnTo>
                    <a:pt x="3417" y="1389"/>
                  </a:lnTo>
                  <a:lnTo>
                    <a:pt x="3333" y="941"/>
                  </a:lnTo>
                  <a:cubicBezTo>
                    <a:pt x="3231" y="955"/>
                    <a:pt x="3028" y="979"/>
                    <a:pt x="2864" y="986"/>
                  </a:cubicBezTo>
                  <a:lnTo>
                    <a:pt x="2706" y="986"/>
                  </a:lnTo>
                  <a:lnTo>
                    <a:pt x="2685" y="983"/>
                  </a:lnTo>
                  <a:lnTo>
                    <a:pt x="2675" y="983"/>
                  </a:lnTo>
                  <a:cubicBezTo>
                    <a:pt x="2664" y="979"/>
                    <a:pt x="2657" y="976"/>
                    <a:pt x="2650" y="976"/>
                  </a:cubicBezTo>
                  <a:cubicBezTo>
                    <a:pt x="2643" y="972"/>
                    <a:pt x="2633" y="969"/>
                    <a:pt x="2626" y="969"/>
                  </a:cubicBezTo>
                  <a:lnTo>
                    <a:pt x="2521" y="969"/>
                  </a:lnTo>
                  <a:cubicBezTo>
                    <a:pt x="2490" y="972"/>
                    <a:pt x="2456" y="975"/>
                    <a:pt x="2421" y="975"/>
                  </a:cubicBezTo>
                  <a:cubicBezTo>
                    <a:pt x="2330" y="975"/>
                    <a:pt x="2233" y="955"/>
                    <a:pt x="2167" y="864"/>
                  </a:cubicBezTo>
                  <a:cubicBezTo>
                    <a:pt x="2157" y="848"/>
                    <a:pt x="2146" y="840"/>
                    <a:pt x="2126" y="840"/>
                  </a:cubicBezTo>
                  <a:cubicBezTo>
                    <a:pt x="2106" y="840"/>
                    <a:pt x="2076" y="849"/>
                    <a:pt x="2027" y="867"/>
                  </a:cubicBezTo>
                  <a:cubicBezTo>
                    <a:pt x="1974" y="885"/>
                    <a:pt x="1912" y="906"/>
                    <a:pt x="1846" y="906"/>
                  </a:cubicBezTo>
                  <a:cubicBezTo>
                    <a:pt x="1795" y="906"/>
                    <a:pt x="1741" y="893"/>
                    <a:pt x="1688" y="857"/>
                  </a:cubicBezTo>
                  <a:cubicBezTo>
                    <a:pt x="1642" y="827"/>
                    <a:pt x="1563" y="818"/>
                    <a:pt x="1476" y="818"/>
                  </a:cubicBezTo>
                  <a:cubicBezTo>
                    <a:pt x="1397" y="818"/>
                    <a:pt x="1313" y="826"/>
                    <a:pt x="1240" y="832"/>
                  </a:cubicBezTo>
                  <a:cubicBezTo>
                    <a:pt x="1173" y="837"/>
                    <a:pt x="1113" y="842"/>
                    <a:pt x="1062" y="842"/>
                  </a:cubicBezTo>
                  <a:cubicBezTo>
                    <a:pt x="962" y="842"/>
                    <a:pt x="896" y="823"/>
                    <a:pt x="882" y="752"/>
                  </a:cubicBezTo>
                  <a:cubicBezTo>
                    <a:pt x="865" y="664"/>
                    <a:pt x="938" y="573"/>
                    <a:pt x="984" y="524"/>
                  </a:cubicBezTo>
                  <a:cubicBezTo>
                    <a:pt x="1071" y="434"/>
                    <a:pt x="1202" y="347"/>
                    <a:pt x="1315" y="347"/>
                  </a:cubicBezTo>
                  <a:cubicBezTo>
                    <a:pt x="1325" y="347"/>
                    <a:pt x="1335" y="348"/>
                    <a:pt x="1345" y="349"/>
                  </a:cubicBezTo>
                  <a:cubicBezTo>
                    <a:pt x="1383" y="356"/>
                    <a:pt x="1425" y="356"/>
                    <a:pt x="1467" y="356"/>
                  </a:cubicBezTo>
                  <a:lnTo>
                    <a:pt x="1471" y="349"/>
                  </a:lnTo>
                  <a:lnTo>
                    <a:pt x="1481" y="328"/>
                  </a:lnTo>
                  <a:lnTo>
                    <a:pt x="1492" y="311"/>
                  </a:lnTo>
                  <a:lnTo>
                    <a:pt x="1502" y="293"/>
                  </a:lnTo>
                  <a:lnTo>
                    <a:pt x="1513" y="272"/>
                  </a:lnTo>
                  <a:lnTo>
                    <a:pt x="1523" y="258"/>
                  </a:lnTo>
                  <a:lnTo>
                    <a:pt x="1534" y="241"/>
                  </a:lnTo>
                  <a:lnTo>
                    <a:pt x="1541" y="223"/>
                  </a:lnTo>
                  <a:lnTo>
                    <a:pt x="1551" y="209"/>
                  </a:lnTo>
                  <a:lnTo>
                    <a:pt x="1558" y="195"/>
                  </a:lnTo>
                  <a:lnTo>
                    <a:pt x="1565" y="178"/>
                  </a:lnTo>
                  <a:lnTo>
                    <a:pt x="1572" y="167"/>
                  </a:lnTo>
                  <a:lnTo>
                    <a:pt x="1579" y="150"/>
                  </a:lnTo>
                  <a:lnTo>
                    <a:pt x="1586" y="139"/>
                  </a:lnTo>
                  <a:lnTo>
                    <a:pt x="1593" y="125"/>
                  </a:lnTo>
                  <a:lnTo>
                    <a:pt x="1597" y="118"/>
                  </a:lnTo>
                  <a:lnTo>
                    <a:pt x="1604" y="104"/>
                  </a:lnTo>
                  <a:lnTo>
                    <a:pt x="1607" y="97"/>
                  </a:lnTo>
                  <a:lnTo>
                    <a:pt x="1611" y="83"/>
                  </a:lnTo>
                  <a:lnTo>
                    <a:pt x="1614" y="76"/>
                  </a:lnTo>
                  <a:lnTo>
                    <a:pt x="1618" y="65"/>
                  </a:lnTo>
                  <a:lnTo>
                    <a:pt x="1621" y="58"/>
                  </a:lnTo>
                  <a:lnTo>
                    <a:pt x="1625" y="51"/>
                  </a:lnTo>
                  <a:lnTo>
                    <a:pt x="1625" y="44"/>
                  </a:lnTo>
                  <a:lnTo>
                    <a:pt x="1628" y="37"/>
                  </a:lnTo>
                  <a:lnTo>
                    <a:pt x="1628" y="30"/>
                  </a:lnTo>
                  <a:lnTo>
                    <a:pt x="1628" y="23"/>
                  </a:lnTo>
                  <a:lnTo>
                    <a:pt x="1628" y="20"/>
                  </a:lnTo>
                  <a:lnTo>
                    <a:pt x="1628" y="13"/>
                  </a:lnTo>
                  <a:lnTo>
                    <a:pt x="1628" y="2"/>
                  </a:lnTo>
                  <a:cubicBezTo>
                    <a:pt x="1624" y="1"/>
                    <a:pt x="1617" y="0"/>
                    <a:pt x="1609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854" name="Google Shape;8854;p105"/>
            <p:cNvSpPr/>
            <p:nvPr/>
          </p:nvSpPr>
          <p:spPr>
            <a:xfrm>
              <a:off x="2585741" y="17340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855" name="Google Shape;8855;p105"/>
            <p:cNvSpPr/>
            <p:nvPr/>
          </p:nvSpPr>
          <p:spPr>
            <a:xfrm>
              <a:off x="2587696" y="173436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856" name="Google Shape;8856;p105"/>
            <p:cNvSpPr/>
            <p:nvPr/>
          </p:nvSpPr>
          <p:spPr>
            <a:xfrm>
              <a:off x="2588782" y="1734365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1" y="0"/>
                  </a:moveTo>
                  <a:lnTo>
                    <a:pt x="36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857" name="Google Shape;8857;p105"/>
            <p:cNvSpPr/>
            <p:nvPr/>
          </p:nvSpPr>
          <p:spPr>
            <a:xfrm>
              <a:off x="2587221" y="173436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858" name="Google Shape;8858;p105"/>
            <p:cNvSpPr/>
            <p:nvPr/>
          </p:nvSpPr>
          <p:spPr>
            <a:xfrm>
              <a:off x="2586786" y="173427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859" name="Google Shape;8859;p105"/>
            <p:cNvSpPr/>
            <p:nvPr/>
          </p:nvSpPr>
          <p:spPr>
            <a:xfrm>
              <a:off x="2588646" y="173436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860" name="Google Shape;8860;p105"/>
            <p:cNvSpPr/>
            <p:nvPr/>
          </p:nvSpPr>
          <p:spPr>
            <a:xfrm>
              <a:off x="2589352" y="1733740"/>
              <a:ext cx="6381" cy="638"/>
            </a:xfrm>
            <a:custGeom>
              <a:avLst/>
              <a:gdLst/>
              <a:ahLst/>
              <a:cxnLst/>
              <a:rect l="l" t="t" r="r" b="b"/>
              <a:pathLst>
                <a:path w="470" h="47" extrusionOk="0">
                  <a:moveTo>
                    <a:pt x="470" y="1"/>
                  </a:moveTo>
                  <a:cubicBezTo>
                    <a:pt x="386" y="12"/>
                    <a:pt x="231" y="31"/>
                    <a:pt x="89" y="41"/>
                  </a:cubicBezTo>
                  <a:lnTo>
                    <a:pt x="89" y="41"/>
                  </a:lnTo>
                  <a:cubicBezTo>
                    <a:pt x="224" y="32"/>
                    <a:pt x="373" y="15"/>
                    <a:pt x="470" y="1"/>
                  </a:cubicBezTo>
                  <a:close/>
                  <a:moveTo>
                    <a:pt x="89" y="41"/>
                  </a:moveTo>
                  <a:cubicBezTo>
                    <a:pt x="59" y="43"/>
                    <a:pt x="29" y="45"/>
                    <a:pt x="1" y="46"/>
                  </a:cubicBezTo>
                  <a:cubicBezTo>
                    <a:pt x="29" y="45"/>
                    <a:pt x="59" y="43"/>
                    <a:pt x="89" y="4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861" name="Google Shape;8861;p105"/>
            <p:cNvSpPr/>
            <p:nvPr/>
          </p:nvSpPr>
          <p:spPr>
            <a:xfrm>
              <a:off x="2586121" y="17340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862" name="Google Shape;8862;p105"/>
            <p:cNvSpPr/>
            <p:nvPr/>
          </p:nvSpPr>
          <p:spPr>
            <a:xfrm>
              <a:off x="2585075" y="1734080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863" name="Google Shape;8863;p105"/>
            <p:cNvSpPr/>
            <p:nvPr/>
          </p:nvSpPr>
          <p:spPr>
            <a:xfrm>
              <a:off x="2553752" y="174913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864" name="Google Shape;8864;p105"/>
            <p:cNvSpPr/>
            <p:nvPr/>
          </p:nvSpPr>
          <p:spPr>
            <a:xfrm>
              <a:off x="2553997" y="174871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865" name="Google Shape;8865;p105"/>
            <p:cNvSpPr/>
            <p:nvPr/>
          </p:nvSpPr>
          <p:spPr>
            <a:xfrm>
              <a:off x="2555612" y="1746720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18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866" name="Google Shape;8866;p105"/>
            <p:cNvSpPr/>
            <p:nvPr/>
          </p:nvSpPr>
          <p:spPr>
            <a:xfrm>
              <a:off x="2554893" y="1747426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867" name="Google Shape;8867;p105"/>
            <p:cNvSpPr/>
            <p:nvPr/>
          </p:nvSpPr>
          <p:spPr>
            <a:xfrm>
              <a:off x="2554187" y="1748377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868" name="Google Shape;8868;p105"/>
            <p:cNvSpPr/>
            <p:nvPr/>
          </p:nvSpPr>
          <p:spPr>
            <a:xfrm>
              <a:off x="2555368" y="1746951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869" name="Google Shape;8869;p105"/>
            <p:cNvSpPr/>
            <p:nvPr/>
          </p:nvSpPr>
          <p:spPr>
            <a:xfrm>
              <a:off x="2554417" y="174799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870" name="Google Shape;8870;p105"/>
            <p:cNvSpPr/>
            <p:nvPr/>
          </p:nvSpPr>
          <p:spPr>
            <a:xfrm>
              <a:off x="2553616" y="1749572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871" name="Google Shape;8871;p105"/>
            <p:cNvSpPr/>
            <p:nvPr/>
          </p:nvSpPr>
          <p:spPr>
            <a:xfrm>
              <a:off x="2553141" y="1752423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1"/>
                  </a:moveTo>
                  <a:lnTo>
                    <a:pt x="0" y="25"/>
                  </a:lnTo>
                  <a:cubicBezTo>
                    <a:pt x="0" y="18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872" name="Google Shape;8872;p105"/>
            <p:cNvSpPr/>
            <p:nvPr/>
          </p:nvSpPr>
          <p:spPr>
            <a:xfrm>
              <a:off x="2572679" y="172095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4"/>
                  </a:lnTo>
                  <a:cubicBezTo>
                    <a:pt x="0" y="1"/>
                    <a:pt x="0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873" name="Google Shape;8873;p105"/>
            <p:cNvSpPr/>
            <p:nvPr/>
          </p:nvSpPr>
          <p:spPr>
            <a:xfrm>
              <a:off x="2553087" y="1753143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874" name="Google Shape;8874;p105"/>
            <p:cNvSpPr/>
            <p:nvPr/>
          </p:nvSpPr>
          <p:spPr>
            <a:xfrm>
              <a:off x="2553141" y="1751758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4" y="1"/>
                  </a:moveTo>
                  <a:cubicBezTo>
                    <a:pt x="4" y="8"/>
                    <a:pt x="0" y="15"/>
                    <a:pt x="0" y="25"/>
                  </a:cubicBezTo>
                  <a:cubicBezTo>
                    <a:pt x="4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875" name="Google Shape;8875;p105"/>
            <p:cNvSpPr/>
            <p:nvPr/>
          </p:nvSpPr>
          <p:spPr>
            <a:xfrm>
              <a:off x="2555137" y="1747196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876" name="Google Shape;8876;p105"/>
            <p:cNvSpPr/>
            <p:nvPr/>
          </p:nvSpPr>
          <p:spPr>
            <a:xfrm>
              <a:off x="2553467" y="1750047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4" y="7"/>
                    <a:pt x="1" y="15"/>
                    <a:pt x="1" y="18"/>
                  </a:cubicBezTo>
                  <a:cubicBezTo>
                    <a:pt x="1" y="15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877" name="Google Shape;8877;p105"/>
            <p:cNvSpPr/>
            <p:nvPr/>
          </p:nvSpPr>
          <p:spPr>
            <a:xfrm>
              <a:off x="2553236" y="1751147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0"/>
                  </a:moveTo>
                  <a:cubicBezTo>
                    <a:pt x="4" y="7"/>
                    <a:pt x="0" y="14"/>
                    <a:pt x="0" y="21"/>
                  </a:cubicBezTo>
                  <a:cubicBezTo>
                    <a:pt x="4" y="14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878" name="Google Shape;8878;p105"/>
            <p:cNvSpPr/>
            <p:nvPr/>
          </p:nvSpPr>
          <p:spPr>
            <a:xfrm>
              <a:off x="2553331" y="1750576"/>
              <a:ext cx="54" cy="285"/>
            </a:xfrm>
            <a:custGeom>
              <a:avLst/>
              <a:gdLst/>
              <a:ahLst/>
              <a:cxnLst/>
              <a:rect l="l" t="t" r="r" b="b"/>
              <a:pathLst>
                <a:path w="4" h="21" extrusionOk="0">
                  <a:moveTo>
                    <a:pt x="4" y="0"/>
                  </a:moveTo>
                  <a:cubicBezTo>
                    <a:pt x="4" y="7"/>
                    <a:pt x="0" y="14"/>
                    <a:pt x="0" y="21"/>
                  </a:cubicBezTo>
                  <a:cubicBezTo>
                    <a:pt x="0" y="14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879" name="Google Shape;8879;p105"/>
            <p:cNvSpPr/>
            <p:nvPr/>
          </p:nvSpPr>
          <p:spPr>
            <a:xfrm>
              <a:off x="2570398" y="1725716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880" name="Google Shape;8880;p105"/>
            <p:cNvSpPr/>
            <p:nvPr/>
          </p:nvSpPr>
          <p:spPr>
            <a:xfrm>
              <a:off x="2554662" y="174771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881" name="Google Shape;8881;p105"/>
            <p:cNvSpPr/>
            <p:nvPr/>
          </p:nvSpPr>
          <p:spPr>
            <a:xfrm>
              <a:off x="2572014" y="1722675"/>
              <a:ext cx="109" cy="190"/>
            </a:xfrm>
            <a:custGeom>
              <a:avLst/>
              <a:gdLst/>
              <a:ahLst/>
              <a:cxnLst/>
              <a:rect l="l" t="t" r="r" b="b"/>
              <a:pathLst>
                <a:path w="8" h="14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882" name="Google Shape;8882;p105"/>
            <p:cNvSpPr/>
            <p:nvPr/>
          </p:nvSpPr>
          <p:spPr>
            <a:xfrm>
              <a:off x="2572489" y="1721616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883" name="Google Shape;8883;p105"/>
            <p:cNvSpPr/>
            <p:nvPr/>
          </p:nvSpPr>
          <p:spPr>
            <a:xfrm>
              <a:off x="2572299" y="172205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884" name="Google Shape;8884;p105"/>
            <p:cNvSpPr/>
            <p:nvPr/>
          </p:nvSpPr>
          <p:spPr>
            <a:xfrm>
              <a:off x="2571824" y="172300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5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885" name="Google Shape;8885;p105"/>
            <p:cNvSpPr/>
            <p:nvPr/>
          </p:nvSpPr>
          <p:spPr>
            <a:xfrm>
              <a:off x="2572394" y="172186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886" name="Google Shape;8886;p105"/>
            <p:cNvSpPr/>
            <p:nvPr/>
          </p:nvSpPr>
          <p:spPr>
            <a:xfrm>
              <a:off x="2572150" y="172233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5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887" name="Google Shape;8887;p105"/>
            <p:cNvSpPr/>
            <p:nvPr/>
          </p:nvSpPr>
          <p:spPr>
            <a:xfrm>
              <a:off x="2570914" y="1724671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888" name="Google Shape;8888;p105"/>
            <p:cNvSpPr/>
            <p:nvPr/>
          </p:nvSpPr>
          <p:spPr>
            <a:xfrm>
              <a:off x="2570588" y="1725187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889" name="Google Shape;8889;p105"/>
            <p:cNvSpPr/>
            <p:nvPr/>
          </p:nvSpPr>
          <p:spPr>
            <a:xfrm>
              <a:off x="2571634" y="1723381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890" name="Google Shape;8890;p105"/>
            <p:cNvSpPr/>
            <p:nvPr/>
          </p:nvSpPr>
          <p:spPr>
            <a:xfrm>
              <a:off x="2571159" y="1724195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1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891" name="Google Shape;8891;p105"/>
            <p:cNvSpPr/>
            <p:nvPr/>
          </p:nvSpPr>
          <p:spPr>
            <a:xfrm>
              <a:off x="2571389" y="1723761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892" name="Google Shape;8892;p105"/>
            <p:cNvSpPr/>
            <p:nvPr/>
          </p:nvSpPr>
          <p:spPr>
            <a:xfrm>
              <a:off x="2572679" y="1721140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893" name="Google Shape;8893;p105"/>
            <p:cNvSpPr/>
            <p:nvPr/>
          </p:nvSpPr>
          <p:spPr>
            <a:xfrm>
              <a:off x="2572584" y="1721426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894" name="Google Shape;8894;p105"/>
            <p:cNvSpPr/>
            <p:nvPr/>
          </p:nvSpPr>
          <p:spPr>
            <a:xfrm>
              <a:off x="2572625" y="172123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895" name="Google Shape;8895;p105"/>
            <p:cNvSpPr/>
            <p:nvPr/>
          </p:nvSpPr>
          <p:spPr>
            <a:xfrm>
              <a:off x="2604994" y="1750237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896" name="Google Shape;8896;p105"/>
            <p:cNvSpPr/>
            <p:nvPr/>
          </p:nvSpPr>
          <p:spPr>
            <a:xfrm>
              <a:off x="2604003" y="1751242"/>
              <a:ext cx="1439" cy="2105"/>
            </a:xfrm>
            <a:custGeom>
              <a:avLst/>
              <a:gdLst/>
              <a:ahLst/>
              <a:cxnLst/>
              <a:rect l="l" t="t" r="r" b="b"/>
              <a:pathLst>
                <a:path w="106" h="155" extrusionOk="0">
                  <a:moveTo>
                    <a:pt x="84" y="0"/>
                  </a:moveTo>
                  <a:lnTo>
                    <a:pt x="102" y="137"/>
                  </a:lnTo>
                  <a:lnTo>
                    <a:pt x="7" y="144"/>
                  </a:lnTo>
                  <a:lnTo>
                    <a:pt x="0" y="147"/>
                  </a:lnTo>
                  <a:lnTo>
                    <a:pt x="7" y="151"/>
                  </a:lnTo>
                  <a:lnTo>
                    <a:pt x="14" y="154"/>
                  </a:lnTo>
                  <a:cubicBezTo>
                    <a:pt x="46" y="147"/>
                    <a:pt x="74" y="144"/>
                    <a:pt x="98" y="140"/>
                  </a:cubicBezTo>
                  <a:lnTo>
                    <a:pt x="105" y="140"/>
                  </a:lnTo>
                  <a:lnTo>
                    <a:pt x="84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897" name="Google Shape;8897;p105"/>
            <p:cNvSpPr/>
            <p:nvPr/>
          </p:nvSpPr>
          <p:spPr>
            <a:xfrm>
              <a:off x="2605048" y="1750807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0" y="1"/>
                  </a:moveTo>
                  <a:lnTo>
                    <a:pt x="4" y="18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898" name="Google Shape;8898;p105"/>
            <p:cNvSpPr/>
            <p:nvPr/>
          </p:nvSpPr>
          <p:spPr>
            <a:xfrm>
              <a:off x="2604003" y="174377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cubicBezTo>
                    <a:pt x="4" y="7"/>
                    <a:pt x="4" y="11"/>
                    <a:pt x="7" y="18"/>
                  </a:cubicBezTo>
                  <a:cubicBezTo>
                    <a:pt x="4" y="11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899" name="Google Shape;8899;p105"/>
            <p:cNvSpPr/>
            <p:nvPr/>
          </p:nvSpPr>
          <p:spPr>
            <a:xfrm>
              <a:off x="2604043" y="1744005"/>
              <a:ext cx="869" cy="5770"/>
            </a:xfrm>
            <a:custGeom>
              <a:avLst/>
              <a:gdLst/>
              <a:ahLst/>
              <a:cxnLst/>
              <a:rect l="l" t="t" r="r" b="b"/>
              <a:pathLst>
                <a:path w="64" h="425" extrusionOk="0">
                  <a:moveTo>
                    <a:pt x="1" y="1"/>
                  </a:moveTo>
                  <a:cubicBezTo>
                    <a:pt x="15" y="88"/>
                    <a:pt x="39" y="267"/>
                    <a:pt x="64" y="424"/>
                  </a:cubicBezTo>
                  <a:cubicBezTo>
                    <a:pt x="39" y="267"/>
                    <a:pt x="15" y="8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900" name="Google Shape;8900;p105"/>
            <p:cNvSpPr/>
            <p:nvPr/>
          </p:nvSpPr>
          <p:spPr>
            <a:xfrm>
              <a:off x="1464633" y="1859509"/>
              <a:ext cx="1344" cy="2009"/>
            </a:xfrm>
            <a:custGeom>
              <a:avLst/>
              <a:gdLst/>
              <a:ahLst/>
              <a:cxnLst/>
              <a:rect l="l" t="t" r="r" b="b"/>
              <a:pathLst>
                <a:path w="99" h="148" extrusionOk="0">
                  <a:moveTo>
                    <a:pt x="1" y="1"/>
                  </a:moveTo>
                  <a:lnTo>
                    <a:pt x="1" y="1"/>
                  </a:lnTo>
                  <a:cubicBezTo>
                    <a:pt x="18" y="60"/>
                    <a:pt x="53" y="109"/>
                    <a:pt x="99" y="148"/>
                  </a:cubicBezTo>
                  <a:cubicBezTo>
                    <a:pt x="81" y="102"/>
                    <a:pt x="57" y="64"/>
                    <a:pt x="25" y="29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901" name="Google Shape;8901;p105"/>
            <p:cNvSpPr/>
            <p:nvPr/>
          </p:nvSpPr>
          <p:spPr>
            <a:xfrm>
              <a:off x="1462026" y="1851905"/>
              <a:ext cx="2050" cy="5580"/>
            </a:xfrm>
            <a:custGeom>
              <a:avLst/>
              <a:gdLst/>
              <a:ahLst/>
              <a:cxnLst/>
              <a:rect l="l" t="t" r="r" b="b"/>
              <a:pathLst>
                <a:path w="151" h="411" extrusionOk="0">
                  <a:moveTo>
                    <a:pt x="42" y="1"/>
                  </a:moveTo>
                  <a:cubicBezTo>
                    <a:pt x="14" y="57"/>
                    <a:pt x="0" y="120"/>
                    <a:pt x="7" y="183"/>
                  </a:cubicBezTo>
                  <a:cubicBezTo>
                    <a:pt x="7" y="284"/>
                    <a:pt x="49" y="326"/>
                    <a:pt x="98" y="379"/>
                  </a:cubicBezTo>
                  <a:cubicBezTo>
                    <a:pt x="109" y="389"/>
                    <a:pt x="119" y="400"/>
                    <a:pt x="130" y="410"/>
                  </a:cubicBezTo>
                  <a:cubicBezTo>
                    <a:pt x="130" y="382"/>
                    <a:pt x="130" y="354"/>
                    <a:pt x="133" y="330"/>
                  </a:cubicBezTo>
                  <a:cubicBezTo>
                    <a:pt x="151" y="235"/>
                    <a:pt x="133" y="141"/>
                    <a:pt x="84" y="57"/>
                  </a:cubicBezTo>
                  <a:cubicBezTo>
                    <a:pt x="74" y="36"/>
                    <a:pt x="60" y="18"/>
                    <a:pt x="42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902" name="Google Shape;8902;p105"/>
            <p:cNvSpPr/>
            <p:nvPr/>
          </p:nvSpPr>
          <p:spPr>
            <a:xfrm>
              <a:off x="1586043" y="1964015"/>
              <a:ext cx="5146" cy="4100"/>
            </a:xfrm>
            <a:custGeom>
              <a:avLst/>
              <a:gdLst/>
              <a:ahLst/>
              <a:cxnLst/>
              <a:rect l="l" t="t" r="r" b="b"/>
              <a:pathLst>
                <a:path w="379" h="302" extrusionOk="0">
                  <a:moveTo>
                    <a:pt x="214" y="1"/>
                  </a:moveTo>
                  <a:cubicBezTo>
                    <a:pt x="201" y="1"/>
                    <a:pt x="188" y="3"/>
                    <a:pt x="175" y="6"/>
                  </a:cubicBezTo>
                  <a:cubicBezTo>
                    <a:pt x="116" y="13"/>
                    <a:pt x="60" y="30"/>
                    <a:pt x="7" y="55"/>
                  </a:cubicBezTo>
                  <a:cubicBezTo>
                    <a:pt x="74" y="118"/>
                    <a:pt x="35" y="205"/>
                    <a:pt x="18" y="251"/>
                  </a:cubicBezTo>
                  <a:cubicBezTo>
                    <a:pt x="11" y="265"/>
                    <a:pt x="4" y="279"/>
                    <a:pt x="0" y="296"/>
                  </a:cubicBezTo>
                  <a:cubicBezTo>
                    <a:pt x="8" y="300"/>
                    <a:pt x="22" y="302"/>
                    <a:pt x="40" y="302"/>
                  </a:cubicBezTo>
                  <a:cubicBezTo>
                    <a:pt x="106" y="302"/>
                    <a:pt x="229" y="277"/>
                    <a:pt x="340" y="230"/>
                  </a:cubicBezTo>
                  <a:cubicBezTo>
                    <a:pt x="361" y="223"/>
                    <a:pt x="375" y="205"/>
                    <a:pt x="375" y="184"/>
                  </a:cubicBezTo>
                  <a:cubicBezTo>
                    <a:pt x="378" y="121"/>
                    <a:pt x="347" y="62"/>
                    <a:pt x="294" y="23"/>
                  </a:cubicBezTo>
                  <a:cubicBezTo>
                    <a:pt x="270" y="9"/>
                    <a:pt x="242" y="1"/>
                    <a:pt x="214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903" name="Google Shape;8903;p105"/>
            <p:cNvSpPr/>
            <p:nvPr/>
          </p:nvSpPr>
          <p:spPr>
            <a:xfrm>
              <a:off x="2367754" y="1716578"/>
              <a:ext cx="22213" cy="19226"/>
            </a:xfrm>
            <a:custGeom>
              <a:avLst/>
              <a:gdLst/>
              <a:ahLst/>
              <a:cxnLst/>
              <a:rect l="l" t="t" r="r" b="b"/>
              <a:pathLst>
                <a:path w="1636" h="1416" extrusionOk="0">
                  <a:moveTo>
                    <a:pt x="505" y="1"/>
                  </a:moveTo>
                  <a:cubicBezTo>
                    <a:pt x="488" y="1"/>
                    <a:pt x="474" y="1"/>
                    <a:pt x="460" y="4"/>
                  </a:cubicBezTo>
                  <a:cubicBezTo>
                    <a:pt x="362" y="15"/>
                    <a:pt x="264" y="36"/>
                    <a:pt x="166" y="60"/>
                  </a:cubicBezTo>
                  <a:lnTo>
                    <a:pt x="95" y="78"/>
                  </a:lnTo>
                  <a:lnTo>
                    <a:pt x="74" y="85"/>
                  </a:lnTo>
                  <a:lnTo>
                    <a:pt x="15" y="95"/>
                  </a:lnTo>
                  <a:lnTo>
                    <a:pt x="1" y="99"/>
                  </a:lnTo>
                  <a:cubicBezTo>
                    <a:pt x="25" y="148"/>
                    <a:pt x="43" y="200"/>
                    <a:pt x="46" y="253"/>
                  </a:cubicBezTo>
                  <a:cubicBezTo>
                    <a:pt x="50" y="326"/>
                    <a:pt x="67" y="396"/>
                    <a:pt x="95" y="463"/>
                  </a:cubicBezTo>
                  <a:cubicBezTo>
                    <a:pt x="141" y="572"/>
                    <a:pt x="215" y="579"/>
                    <a:pt x="327" y="579"/>
                  </a:cubicBezTo>
                  <a:cubicBezTo>
                    <a:pt x="390" y="579"/>
                    <a:pt x="449" y="579"/>
                    <a:pt x="495" y="614"/>
                  </a:cubicBezTo>
                  <a:lnTo>
                    <a:pt x="505" y="621"/>
                  </a:lnTo>
                  <a:lnTo>
                    <a:pt x="512" y="631"/>
                  </a:lnTo>
                  <a:lnTo>
                    <a:pt x="523" y="645"/>
                  </a:lnTo>
                  <a:lnTo>
                    <a:pt x="523" y="649"/>
                  </a:lnTo>
                  <a:lnTo>
                    <a:pt x="533" y="663"/>
                  </a:lnTo>
                  <a:lnTo>
                    <a:pt x="533" y="666"/>
                  </a:lnTo>
                  <a:cubicBezTo>
                    <a:pt x="537" y="673"/>
                    <a:pt x="540" y="680"/>
                    <a:pt x="544" y="687"/>
                  </a:cubicBezTo>
                  <a:cubicBezTo>
                    <a:pt x="547" y="694"/>
                    <a:pt x="554" y="705"/>
                    <a:pt x="558" y="715"/>
                  </a:cubicBezTo>
                  <a:lnTo>
                    <a:pt x="558" y="719"/>
                  </a:lnTo>
                  <a:cubicBezTo>
                    <a:pt x="561" y="726"/>
                    <a:pt x="565" y="736"/>
                    <a:pt x="572" y="750"/>
                  </a:cubicBezTo>
                  <a:lnTo>
                    <a:pt x="575" y="754"/>
                  </a:lnTo>
                  <a:cubicBezTo>
                    <a:pt x="579" y="768"/>
                    <a:pt x="582" y="778"/>
                    <a:pt x="589" y="792"/>
                  </a:cubicBezTo>
                  <a:lnTo>
                    <a:pt x="589" y="796"/>
                  </a:lnTo>
                  <a:lnTo>
                    <a:pt x="607" y="799"/>
                  </a:lnTo>
                  <a:cubicBezTo>
                    <a:pt x="617" y="799"/>
                    <a:pt x="628" y="803"/>
                    <a:pt x="638" y="806"/>
                  </a:cubicBezTo>
                  <a:lnTo>
                    <a:pt x="649" y="810"/>
                  </a:lnTo>
                  <a:lnTo>
                    <a:pt x="670" y="817"/>
                  </a:lnTo>
                  <a:lnTo>
                    <a:pt x="680" y="820"/>
                  </a:lnTo>
                  <a:lnTo>
                    <a:pt x="698" y="831"/>
                  </a:lnTo>
                  <a:lnTo>
                    <a:pt x="705" y="834"/>
                  </a:lnTo>
                  <a:cubicBezTo>
                    <a:pt x="712" y="838"/>
                    <a:pt x="719" y="845"/>
                    <a:pt x="722" y="848"/>
                  </a:cubicBezTo>
                  <a:lnTo>
                    <a:pt x="736" y="859"/>
                  </a:lnTo>
                  <a:lnTo>
                    <a:pt x="740" y="862"/>
                  </a:lnTo>
                  <a:cubicBezTo>
                    <a:pt x="761" y="883"/>
                    <a:pt x="775" y="904"/>
                    <a:pt x="785" y="929"/>
                  </a:cubicBezTo>
                  <a:lnTo>
                    <a:pt x="806" y="936"/>
                  </a:lnTo>
                  <a:lnTo>
                    <a:pt x="831" y="943"/>
                  </a:lnTo>
                  <a:lnTo>
                    <a:pt x="866" y="960"/>
                  </a:lnTo>
                  <a:lnTo>
                    <a:pt x="887" y="967"/>
                  </a:lnTo>
                  <a:lnTo>
                    <a:pt x="922" y="988"/>
                  </a:lnTo>
                  <a:lnTo>
                    <a:pt x="936" y="995"/>
                  </a:lnTo>
                  <a:lnTo>
                    <a:pt x="981" y="1020"/>
                  </a:lnTo>
                  <a:cubicBezTo>
                    <a:pt x="1002" y="1034"/>
                    <a:pt x="1020" y="1044"/>
                    <a:pt x="1034" y="1048"/>
                  </a:cubicBezTo>
                  <a:cubicBezTo>
                    <a:pt x="1035" y="1049"/>
                    <a:pt x="1037" y="1050"/>
                    <a:pt x="1039" y="1050"/>
                  </a:cubicBezTo>
                  <a:cubicBezTo>
                    <a:pt x="1040" y="1050"/>
                    <a:pt x="1041" y="1049"/>
                    <a:pt x="1041" y="1048"/>
                  </a:cubicBezTo>
                  <a:lnTo>
                    <a:pt x="1062" y="1048"/>
                  </a:lnTo>
                  <a:lnTo>
                    <a:pt x="1083" y="1044"/>
                  </a:lnTo>
                  <a:lnTo>
                    <a:pt x="1132" y="1044"/>
                  </a:lnTo>
                  <a:lnTo>
                    <a:pt x="1149" y="1048"/>
                  </a:lnTo>
                  <a:lnTo>
                    <a:pt x="1153" y="1048"/>
                  </a:lnTo>
                  <a:lnTo>
                    <a:pt x="1174" y="1051"/>
                  </a:lnTo>
                  <a:lnTo>
                    <a:pt x="1177" y="1051"/>
                  </a:lnTo>
                  <a:lnTo>
                    <a:pt x="1195" y="1062"/>
                  </a:lnTo>
                  <a:lnTo>
                    <a:pt x="1202" y="1062"/>
                  </a:lnTo>
                  <a:cubicBezTo>
                    <a:pt x="1209" y="1065"/>
                    <a:pt x="1216" y="1069"/>
                    <a:pt x="1223" y="1072"/>
                  </a:cubicBezTo>
                  <a:lnTo>
                    <a:pt x="1230" y="1076"/>
                  </a:lnTo>
                  <a:cubicBezTo>
                    <a:pt x="1237" y="1083"/>
                    <a:pt x="1244" y="1086"/>
                    <a:pt x="1251" y="1093"/>
                  </a:cubicBezTo>
                  <a:lnTo>
                    <a:pt x="1254" y="1093"/>
                  </a:lnTo>
                  <a:cubicBezTo>
                    <a:pt x="1261" y="1100"/>
                    <a:pt x="1268" y="1107"/>
                    <a:pt x="1279" y="1114"/>
                  </a:cubicBezTo>
                  <a:lnTo>
                    <a:pt x="1286" y="1121"/>
                  </a:lnTo>
                  <a:cubicBezTo>
                    <a:pt x="1293" y="1132"/>
                    <a:pt x="1303" y="1139"/>
                    <a:pt x="1314" y="1149"/>
                  </a:cubicBezTo>
                  <a:lnTo>
                    <a:pt x="1345" y="1188"/>
                  </a:lnTo>
                  <a:lnTo>
                    <a:pt x="1349" y="1195"/>
                  </a:lnTo>
                  <a:cubicBezTo>
                    <a:pt x="1359" y="1205"/>
                    <a:pt x="1366" y="1216"/>
                    <a:pt x="1377" y="1226"/>
                  </a:cubicBezTo>
                  <a:lnTo>
                    <a:pt x="1380" y="1230"/>
                  </a:lnTo>
                  <a:cubicBezTo>
                    <a:pt x="1387" y="1240"/>
                    <a:pt x="1394" y="1247"/>
                    <a:pt x="1398" y="1258"/>
                  </a:cubicBezTo>
                  <a:lnTo>
                    <a:pt x="1401" y="1261"/>
                  </a:lnTo>
                  <a:cubicBezTo>
                    <a:pt x="1408" y="1272"/>
                    <a:pt x="1412" y="1279"/>
                    <a:pt x="1419" y="1289"/>
                  </a:cubicBezTo>
                  <a:lnTo>
                    <a:pt x="1422" y="1296"/>
                  </a:lnTo>
                  <a:cubicBezTo>
                    <a:pt x="1426" y="1303"/>
                    <a:pt x="1429" y="1314"/>
                    <a:pt x="1433" y="1321"/>
                  </a:cubicBezTo>
                  <a:cubicBezTo>
                    <a:pt x="1436" y="1331"/>
                    <a:pt x="1440" y="1338"/>
                    <a:pt x="1440" y="1349"/>
                  </a:cubicBezTo>
                  <a:lnTo>
                    <a:pt x="1440" y="1352"/>
                  </a:lnTo>
                  <a:cubicBezTo>
                    <a:pt x="1443" y="1363"/>
                    <a:pt x="1443" y="1370"/>
                    <a:pt x="1447" y="1380"/>
                  </a:cubicBezTo>
                  <a:lnTo>
                    <a:pt x="1447" y="1387"/>
                  </a:lnTo>
                  <a:lnTo>
                    <a:pt x="1447" y="1412"/>
                  </a:lnTo>
                  <a:lnTo>
                    <a:pt x="1447" y="1415"/>
                  </a:lnTo>
                  <a:cubicBezTo>
                    <a:pt x="1510" y="1408"/>
                    <a:pt x="1573" y="1394"/>
                    <a:pt x="1636" y="1373"/>
                  </a:cubicBezTo>
                  <a:cubicBezTo>
                    <a:pt x="1625" y="1356"/>
                    <a:pt x="1618" y="1342"/>
                    <a:pt x="1611" y="1324"/>
                  </a:cubicBezTo>
                  <a:lnTo>
                    <a:pt x="1608" y="1317"/>
                  </a:lnTo>
                  <a:cubicBezTo>
                    <a:pt x="1601" y="1303"/>
                    <a:pt x="1594" y="1289"/>
                    <a:pt x="1590" y="1279"/>
                  </a:cubicBezTo>
                  <a:lnTo>
                    <a:pt x="1587" y="1272"/>
                  </a:lnTo>
                  <a:cubicBezTo>
                    <a:pt x="1583" y="1258"/>
                    <a:pt x="1580" y="1247"/>
                    <a:pt x="1576" y="1237"/>
                  </a:cubicBezTo>
                  <a:lnTo>
                    <a:pt x="1576" y="1233"/>
                  </a:lnTo>
                  <a:cubicBezTo>
                    <a:pt x="1573" y="1223"/>
                    <a:pt x="1569" y="1216"/>
                    <a:pt x="1566" y="1205"/>
                  </a:cubicBezTo>
                  <a:cubicBezTo>
                    <a:pt x="1562" y="1198"/>
                    <a:pt x="1562" y="1191"/>
                    <a:pt x="1562" y="1184"/>
                  </a:cubicBezTo>
                  <a:lnTo>
                    <a:pt x="1562" y="1181"/>
                  </a:lnTo>
                  <a:cubicBezTo>
                    <a:pt x="1562" y="1174"/>
                    <a:pt x="1562" y="1170"/>
                    <a:pt x="1559" y="1163"/>
                  </a:cubicBezTo>
                  <a:lnTo>
                    <a:pt x="1559" y="1160"/>
                  </a:lnTo>
                  <a:lnTo>
                    <a:pt x="1559" y="1149"/>
                  </a:lnTo>
                  <a:lnTo>
                    <a:pt x="1559" y="1142"/>
                  </a:lnTo>
                  <a:cubicBezTo>
                    <a:pt x="1559" y="1111"/>
                    <a:pt x="1478" y="1051"/>
                    <a:pt x="1426" y="1013"/>
                  </a:cubicBezTo>
                  <a:cubicBezTo>
                    <a:pt x="1328" y="939"/>
                    <a:pt x="1216" y="855"/>
                    <a:pt x="1216" y="736"/>
                  </a:cubicBezTo>
                  <a:cubicBezTo>
                    <a:pt x="1216" y="677"/>
                    <a:pt x="1170" y="614"/>
                    <a:pt x="1121" y="547"/>
                  </a:cubicBezTo>
                  <a:cubicBezTo>
                    <a:pt x="1062" y="467"/>
                    <a:pt x="1002" y="379"/>
                    <a:pt x="1023" y="284"/>
                  </a:cubicBezTo>
                  <a:cubicBezTo>
                    <a:pt x="1034" y="249"/>
                    <a:pt x="978" y="165"/>
                    <a:pt x="936" y="106"/>
                  </a:cubicBezTo>
                  <a:cubicBezTo>
                    <a:pt x="922" y="85"/>
                    <a:pt x="908" y="60"/>
                    <a:pt x="897" y="43"/>
                  </a:cubicBezTo>
                  <a:lnTo>
                    <a:pt x="873" y="36"/>
                  </a:lnTo>
                  <a:lnTo>
                    <a:pt x="841" y="29"/>
                  </a:lnTo>
                  <a:lnTo>
                    <a:pt x="803" y="22"/>
                  </a:lnTo>
                  <a:lnTo>
                    <a:pt x="778" y="18"/>
                  </a:lnTo>
                  <a:lnTo>
                    <a:pt x="740" y="11"/>
                  </a:lnTo>
                  <a:lnTo>
                    <a:pt x="715" y="8"/>
                  </a:lnTo>
                  <a:lnTo>
                    <a:pt x="677" y="4"/>
                  </a:lnTo>
                  <a:lnTo>
                    <a:pt x="659" y="4"/>
                  </a:lnTo>
                  <a:lnTo>
                    <a:pt x="617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904" name="Google Shape;8904;p105"/>
            <p:cNvSpPr/>
            <p:nvPr/>
          </p:nvSpPr>
          <p:spPr>
            <a:xfrm>
              <a:off x="2376321" y="1716673"/>
              <a:ext cx="584" cy="68"/>
            </a:xfrm>
            <a:custGeom>
              <a:avLst/>
              <a:gdLst/>
              <a:ahLst/>
              <a:cxnLst/>
              <a:rect l="l" t="t" r="r" b="b"/>
              <a:pathLst>
                <a:path w="43" h="5" extrusionOk="0">
                  <a:moveTo>
                    <a:pt x="0" y="1"/>
                  </a:moveTo>
                  <a:lnTo>
                    <a:pt x="42" y="4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905" name="Google Shape;8905;p105"/>
            <p:cNvSpPr/>
            <p:nvPr/>
          </p:nvSpPr>
          <p:spPr>
            <a:xfrm>
              <a:off x="2377122" y="1716728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1" y="0"/>
                  </a:moveTo>
                  <a:lnTo>
                    <a:pt x="39" y="7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906" name="Google Shape;8906;p105"/>
            <p:cNvSpPr/>
            <p:nvPr/>
          </p:nvSpPr>
          <p:spPr>
            <a:xfrm>
              <a:off x="2378833" y="1717013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1" y="0"/>
                  </a:moveTo>
                  <a:lnTo>
                    <a:pt x="39" y="7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907" name="Google Shape;8907;p105"/>
            <p:cNvSpPr/>
            <p:nvPr/>
          </p:nvSpPr>
          <p:spPr>
            <a:xfrm>
              <a:off x="2377937" y="1716864"/>
              <a:ext cx="584" cy="68"/>
            </a:xfrm>
            <a:custGeom>
              <a:avLst/>
              <a:gdLst/>
              <a:ahLst/>
              <a:cxnLst/>
              <a:rect l="l" t="t" r="r" b="b"/>
              <a:pathLst>
                <a:path w="43" h="5" extrusionOk="0">
                  <a:moveTo>
                    <a:pt x="0" y="1"/>
                  </a:moveTo>
                  <a:lnTo>
                    <a:pt x="42" y="4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908" name="Google Shape;8908;p105"/>
            <p:cNvSpPr/>
            <p:nvPr/>
          </p:nvSpPr>
          <p:spPr>
            <a:xfrm>
              <a:off x="2375561" y="1716633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0" y="0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909" name="Google Shape;8909;p105"/>
            <p:cNvSpPr/>
            <p:nvPr/>
          </p:nvSpPr>
          <p:spPr>
            <a:xfrm>
              <a:off x="2379784" y="1717203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910" name="Google Shape;8910;p105"/>
            <p:cNvSpPr/>
            <p:nvPr/>
          </p:nvSpPr>
          <p:spPr>
            <a:xfrm>
              <a:off x="2368134" y="1717773"/>
              <a:ext cx="828" cy="149"/>
            </a:xfrm>
            <a:custGeom>
              <a:avLst/>
              <a:gdLst/>
              <a:ahLst/>
              <a:cxnLst/>
              <a:rect l="l" t="t" r="r" b="b"/>
              <a:pathLst>
                <a:path w="61" h="11" extrusionOk="0">
                  <a:moveTo>
                    <a:pt x="1" y="11"/>
                  </a:moveTo>
                  <a:lnTo>
                    <a:pt x="60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911" name="Google Shape;8911;p105"/>
            <p:cNvSpPr/>
            <p:nvPr/>
          </p:nvSpPr>
          <p:spPr>
            <a:xfrm>
              <a:off x="2374896" y="17166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912" name="Google Shape;8912;p105"/>
            <p:cNvSpPr/>
            <p:nvPr/>
          </p:nvSpPr>
          <p:spPr>
            <a:xfrm>
              <a:off x="2369234" y="1717488"/>
              <a:ext cx="964" cy="244"/>
            </a:xfrm>
            <a:custGeom>
              <a:avLst/>
              <a:gdLst/>
              <a:ahLst/>
              <a:cxnLst/>
              <a:rect l="l" t="t" r="r" b="b"/>
              <a:pathLst>
                <a:path w="71" h="18" extrusionOk="0">
                  <a:moveTo>
                    <a:pt x="0" y="18"/>
                  </a:moveTo>
                  <a:lnTo>
                    <a:pt x="7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913" name="Google Shape;8913;p105"/>
            <p:cNvSpPr/>
            <p:nvPr/>
          </p:nvSpPr>
          <p:spPr>
            <a:xfrm>
              <a:off x="2374176" y="1716633"/>
              <a:ext cx="638" cy="54"/>
            </a:xfrm>
            <a:custGeom>
              <a:avLst/>
              <a:gdLst/>
              <a:ahLst/>
              <a:cxnLst/>
              <a:rect l="l" t="t" r="r" b="b"/>
              <a:pathLst>
                <a:path w="47" h="4" extrusionOk="0">
                  <a:moveTo>
                    <a:pt x="46" y="0"/>
                  </a:moveTo>
                  <a:cubicBezTo>
                    <a:pt x="29" y="0"/>
                    <a:pt x="15" y="0"/>
                    <a:pt x="1" y="4"/>
                  </a:cubicBezTo>
                  <a:cubicBezTo>
                    <a:pt x="15" y="4"/>
                    <a:pt x="29" y="0"/>
                    <a:pt x="46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914" name="Google Shape;8914;p105"/>
            <p:cNvSpPr/>
            <p:nvPr/>
          </p:nvSpPr>
          <p:spPr>
            <a:xfrm>
              <a:off x="2374611" y="1725051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915" name="Google Shape;8915;p105"/>
            <p:cNvSpPr/>
            <p:nvPr/>
          </p:nvSpPr>
          <p:spPr>
            <a:xfrm>
              <a:off x="2375656" y="1726857"/>
              <a:ext cx="244" cy="530"/>
            </a:xfrm>
            <a:custGeom>
              <a:avLst/>
              <a:gdLst/>
              <a:ahLst/>
              <a:cxnLst/>
              <a:rect l="l" t="t" r="r" b="b"/>
              <a:pathLst>
                <a:path w="18" h="39" extrusionOk="0">
                  <a:moveTo>
                    <a:pt x="18" y="39"/>
                  </a:moveTo>
                  <a:cubicBezTo>
                    <a:pt x="11" y="25"/>
                    <a:pt x="7" y="14"/>
                    <a:pt x="0" y="0"/>
                  </a:cubicBezTo>
                  <a:cubicBezTo>
                    <a:pt x="7" y="14"/>
                    <a:pt x="11" y="25"/>
                    <a:pt x="18" y="39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916" name="Google Shape;8916;p105"/>
            <p:cNvSpPr/>
            <p:nvPr/>
          </p:nvSpPr>
          <p:spPr>
            <a:xfrm>
              <a:off x="2374461" y="172490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917" name="Google Shape;8917;p105"/>
            <p:cNvSpPr/>
            <p:nvPr/>
          </p:nvSpPr>
          <p:spPr>
            <a:xfrm>
              <a:off x="2374896" y="1725377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11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918" name="Google Shape;8918;p105"/>
            <p:cNvSpPr/>
            <p:nvPr/>
          </p:nvSpPr>
          <p:spPr>
            <a:xfrm>
              <a:off x="2374746" y="1725187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919" name="Google Shape;8919;p105"/>
            <p:cNvSpPr/>
            <p:nvPr/>
          </p:nvSpPr>
          <p:spPr>
            <a:xfrm>
              <a:off x="2375466" y="1726381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14" y="32"/>
                  </a:moveTo>
                  <a:cubicBezTo>
                    <a:pt x="7" y="18"/>
                    <a:pt x="4" y="7"/>
                    <a:pt x="0" y="0"/>
                  </a:cubicBezTo>
                  <a:cubicBezTo>
                    <a:pt x="4" y="7"/>
                    <a:pt x="7" y="18"/>
                    <a:pt x="14" y="32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920" name="Google Shape;8920;p105"/>
            <p:cNvSpPr/>
            <p:nvPr/>
          </p:nvSpPr>
          <p:spPr>
            <a:xfrm>
              <a:off x="2375276" y="1725947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1" y="29"/>
                  </a:moveTo>
                  <a:cubicBezTo>
                    <a:pt x="7" y="18"/>
                    <a:pt x="4" y="8"/>
                    <a:pt x="0" y="1"/>
                  </a:cubicBezTo>
                  <a:cubicBezTo>
                    <a:pt x="4" y="8"/>
                    <a:pt x="7" y="18"/>
                    <a:pt x="11" y="29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921" name="Google Shape;8921;p105"/>
            <p:cNvSpPr/>
            <p:nvPr/>
          </p:nvSpPr>
          <p:spPr>
            <a:xfrm>
              <a:off x="2375086" y="1725662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1" y="22"/>
                  </a:moveTo>
                  <a:cubicBezTo>
                    <a:pt x="7" y="11"/>
                    <a:pt x="4" y="4"/>
                    <a:pt x="0" y="1"/>
                  </a:cubicBezTo>
                  <a:cubicBezTo>
                    <a:pt x="4" y="4"/>
                    <a:pt x="7" y="11"/>
                    <a:pt x="11" y="22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922" name="Google Shape;8922;p105"/>
            <p:cNvSpPr/>
            <p:nvPr/>
          </p:nvSpPr>
          <p:spPr>
            <a:xfrm>
              <a:off x="2367944" y="1717963"/>
              <a:ext cx="1113" cy="4901"/>
            </a:xfrm>
            <a:custGeom>
              <a:avLst/>
              <a:gdLst/>
              <a:ahLst/>
              <a:cxnLst/>
              <a:rect l="l" t="t" r="r" b="b"/>
              <a:pathLst>
                <a:path w="82" h="361" extrusionOk="0">
                  <a:moveTo>
                    <a:pt x="1" y="0"/>
                  </a:moveTo>
                  <a:cubicBezTo>
                    <a:pt x="18" y="49"/>
                    <a:pt x="32" y="98"/>
                    <a:pt x="32" y="151"/>
                  </a:cubicBezTo>
                  <a:cubicBezTo>
                    <a:pt x="39" y="224"/>
                    <a:pt x="53" y="294"/>
                    <a:pt x="81" y="361"/>
                  </a:cubicBezTo>
                  <a:cubicBezTo>
                    <a:pt x="53" y="294"/>
                    <a:pt x="39" y="224"/>
                    <a:pt x="36" y="151"/>
                  </a:cubicBezTo>
                  <a:cubicBezTo>
                    <a:pt x="32" y="98"/>
                    <a:pt x="22" y="4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923" name="Google Shape;8923;p105"/>
            <p:cNvSpPr/>
            <p:nvPr/>
          </p:nvSpPr>
          <p:spPr>
            <a:xfrm>
              <a:off x="2376702" y="1727617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924" name="Google Shape;8924;p105"/>
            <p:cNvSpPr/>
            <p:nvPr/>
          </p:nvSpPr>
          <p:spPr>
            <a:xfrm>
              <a:off x="2377177" y="1727753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925" name="Google Shape;8925;p105"/>
            <p:cNvSpPr/>
            <p:nvPr/>
          </p:nvSpPr>
          <p:spPr>
            <a:xfrm>
              <a:off x="2377462" y="1727943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1" y="15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926" name="Google Shape;8926;p105"/>
            <p:cNvSpPr/>
            <p:nvPr/>
          </p:nvSpPr>
          <p:spPr>
            <a:xfrm>
              <a:off x="2376131" y="1727468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0" y="1"/>
                  </a:moveTo>
                  <a:cubicBezTo>
                    <a:pt x="11" y="1"/>
                    <a:pt x="25" y="4"/>
                    <a:pt x="35" y="8"/>
                  </a:cubicBezTo>
                  <a:cubicBezTo>
                    <a:pt x="25" y="4"/>
                    <a:pt x="1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927" name="Google Shape;8927;p105"/>
            <p:cNvSpPr/>
            <p:nvPr/>
          </p:nvSpPr>
          <p:spPr>
            <a:xfrm>
              <a:off x="2377937" y="172832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928" name="Google Shape;8928;p105"/>
            <p:cNvSpPr/>
            <p:nvPr/>
          </p:nvSpPr>
          <p:spPr>
            <a:xfrm>
              <a:off x="2381169" y="1711881"/>
              <a:ext cx="32763" cy="27725"/>
            </a:xfrm>
            <a:custGeom>
              <a:avLst/>
              <a:gdLst/>
              <a:ahLst/>
              <a:cxnLst/>
              <a:rect l="l" t="t" r="r" b="b"/>
              <a:pathLst>
                <a:path w="2413" h="2042" extrusionOk="0">
                  <a:moveTo>
                    <a:pt x="676" y="0"/>
                  </a:moveTo>
                  <a:lnTo>
                    <a:pt x="665" y="14"/>
                  </a:lnTo>
                  <a:lnTo>
                    <a:pt x="662" y="21"/>
                  </a:lnTo>
                  <a:lnTo>
                    <a:pt x="648" y="35"/>
                  </a:lnTo>
                  <a:lnTo>
                    <a:pt x="648" y="39"/>
                  </a:lnTo>
                  <a:lnTo>
                    <a:pt x="637" y="56"/>
                  </a:lnTo>
                  <a:lnTo>
                    <a:pt x="634" y="60"/>
                  </a:lnTo>
                  <a:lnTo>
                    <a:pt x="630" y="67"/>
                  </a:lnTo>
                  <a:lnTo>
                    <a:pt x="627" y="70"/>
                  </a:lnTo>
                  <a:lnTo>
                    <a:pt x="623" y="77"/>
                  </a:lnTo>
                  <a:lnTo>
                    <a:pt x="623" y="81"/>
                  </a:lnTo>
                  <a:lnTo>
                    <a:pt x="620" y="88"/>
                  </a:lnTo>
                  <a:lnTo>
                    <a:pt x="620" y="91"/>
                  </a:lnTo>
                  <a:lnTo>
                    <a:pt x="616" y="95"/>
                  </a:lnTo>
                  <a:cubicBezTo>
                    <a:pt x="637" y="116"/>
                    <a:pt x="662" y="137"/>
                    <a:pt x="690" y="154"/>
                  </a:cubicBezTo>
                  <a:cubicBezTo>
                    <a:pt x="749" y="203"/>
                    <a:pt x="812" y="249"/>
                    <a:pt x="816" y="319"/>
                  </a:cubicBezTo>
                  <a:cubicBezTo>
                    <a:pt x="819" y="354"/>
                    <a:pt x="805" y="385"/>
                    <a:pt x="781" y="410"/>
                  </a:cubicBezTo>
                  <a:cubicBezTo>
                    <a:pt x="725" y="466"/>
                    <a:pt x="637" y="476"/>
                    <a:pt x="571" y="476"/>
                  </a:cubicBezTo>
                  <a:cubicBezTo>
                    <a:pt x="469" y="476"/>
                    <a:pt x="336" y="445"/>
                    <a:pt x="266" y="378"/>
                  </a:cubicBezTo>
                  <a:cubicBezTo>
                    <a:pt x="198" y="310"/>
                    <a:pt x="67" y="249"/>
                    <a:pt x="15" y="249"/>
                  </a:cubicBezTo>
                  <a:cubicBezTo>
                    <a:pt x="13" y="249"/>
                    <a:pt x="12" y="249"/>
                    <a:pt x="11" y="249"/>
                  </a:cubicBezTo>
                  <a:lnTo>
                    <a:pt x="0" y="249"/>
                  </a:lnTo>
                  <a:cubicBezTo>
                    <a:pt x="7" y="266"/>
                    <a:pt x="14" y="287"/>
                    <a:pt x="25" y="301"/>
                  </a:cubicBezTo>
                  <a:cubicBezTo>
                    <a:pt x="39" y="326"/>
                    <a:pt x="56" y="354"/>
                    <a:pt x="74" y="382"/>
                  </a:cubicBezTo>
                  <a:cubicBezTo>
                    <a:pt x="137" y="476"/>
                    <a:pt x="207" y="574"/>
                    <a:pt x="182" y="669"/>
                  </a:cubicBezTo>
                  <a:cubicBezTo>
                    <a:pt x="172" y="704"/>
                    <a:pt x="217" y="767"/>
                    <a:pt x="259" y="823"/>
                  </a:cubicBezTo>
                  <a:cubicBezTo>
                    <a:pt x="315" y="900"/>
                    <a:pt x="378" y="988"/>
                    <a:pt x="378" y="1089"/>
                  </a:cubicBezTo>
                  <a:cubicBezTo>
                    <a:pt x="378" y="1142"/>
                    <a:pt x="466" y="1208"/>
                    <a:pt x="536" y="1261"/>
                  </a:cubicBezTo>
                  <a:cubicBezTo>
                    <a:pt x="630" y="1334"/>
                    <a:pt x="718" y="1401"/>
                    <a:pt x="718" y="1495"/>
                  </a:cubicBezTo>
                  <a:cubicBezTo>
                    <a:pt x="718" y="1495"/>
                    <a:pt x="718" y="1499"/>
                    <a:pt x="718" y="1502"/>
                  </a:cubicBezTo>
                  <a:lnTo>
                    <a:pt x="718" y="1506"/>
                  </a:lnTo>
                  <a:lnTo>
                    <a:pt x="718" y="1513"/>
                  </a:lnTo>
                  <a:lnTo>
                    <a:pt x="718" y="1520"/>
                  </a:lnTo>
                  <a:lnTo>
                    <a:pt x="721" y="1530"/>
                  </a:lnTo>
                  <a:lnTo>
                    <a:pt x="721" y="1537"/>
                  </a:lnTo>
                  <a:lnTo>
                    <a:pt x="725" y="1551"/>
                  </a:lnTo>
                  <a:lnTo>
                    <a:pt x="732" y="1562"/>
                  </a:lnTo>
                  <a:lnTo>
                    <a:pt x="739" y="1579"/>
                  </a:lnTo>
                  <a:lnTo>
                    <a:pt x="742" y="1593"/>
                  </a:lnTo>
                  <a:lnTo>
                    <a:pt x="753" y="1618"/>
                  </a:lnTo>
                  <a:lnTo>
                    <a:pt x="760" y="1632"/>
                  </a:lnTo>
                  <a:cubicBezTo>
                    <a:pt x="767" y="1642"/>
                    <a:pt x="770" y="1656"/>
                    <a:pt x="777" y="1667"/>
                  </a:cubicBezTo>
                  <a:lnTo>
                    <a:pt x="784" y="1677"/>
                  </a:lnTo>
                  <a:lnTo>
                    <a:pt x="784" y="1681"/>
                  </a:lnTo>
                  <a:cubicBezTo>
                    <a:pt x="907" y="1618"/>
                    <a:pt x="1026" y="1541"/>
                    <a:pt x="1138" y="1457"/>
                  </a:cubicBezTo>
                  <a:cubicBezTo>
                    <a:pt x="1197" y="1418"/>
                    <a:pt x="1250" y="1380"/>
                    <a:pt x="1303" y="1345"/>
                  </a:cubicBezTo>
                  <a:cubicBezTo>
                    <a:pt x="1331" y="1331"/>
                    <a:pt x="1355" y="1313"/>
                    <a:pt x="1380" y="1303"/>
                  </a:cubicBezTo>
                  <a:cubicBezTo>
                    <a:pt x="1387" y="1299"/>
                    <a:pt x="1394" y="1296"/>
                    <a:pt x="1401" y="1292"/>
                  </a:cubicBezTo>
                  <a:cubicBezTo>
                    <a:pt x="1424" y="1280"/>
                    <a:pt x="1448" y="1274"/>
                    <a:pt x="1473" y="1274"/>
                  </a:cubicBezTo>
                  <a:cubicBezTo>
                    <a:pt x="1511" y="1274"/>
                    <a:pt x="1549" y="1289"/>
                    <a:pt x="1579" y="1317"/>
                  </a:cubicBezTo>
                  <a:cubicBezTo>
                    <a:pt x="1695" y="1432"/>
                    <a:pt x="1621" y="1772"/>
                    <a:pt x="1583" y="1870"/>
                  </a:cubicBezTo>
                  <a:cubicBezTo>
                    <a:pt x="1586" y="1877"/>
                    <a:pt x="1593" y="1880"/>
                    <a:pt x="1597" y="1887"/>
                  </a:cubicBezTo>
                  <a:lnTo>
                    <a:pt x="1604" y="1891"/>
                  </a:lnTo>
                  <a:lnTo>
                    <a:pt x="1618" y="1905"/>
                  </a:lnTo>
                  <a:lnTo>
                    <a:pt x="1628" y="1915"/>
                  </a:lnTo>
                  <a:lnTo>
                    <a:pt x="1649" y="1929"/>
                  </a:lnTo>
                  <a:lnTo>
                    <a:pt x="1660" y="1940"/>
                  </a:lnTo>
                  <a:lnTo>
                    <a:pt x="1688" y="1957"/>
                  </a:lnTo>
                  <a:lnTo>
                    <a:pt x="1702" y="1964"/>
                  </a:lnTo>
                  <a:lnTo>
                    <a:pt x="1740" y="1989"/>
                  </a:lnTo>
                  <a:lnTo>
                    <a:pt x="1747" y="1992"/>
                  </a:lnTo>
                  <a:cubicBezTo>
                    <a:pt x="1761" y="2003"/>
                    <a:pt x="1779" y="2010"/>
                    <a:pt x="1796" y="2020"/>
                  </a:cubicBezTo>
                  <a:lnTo>
                    <a:pt x="1814" y="2027"/>
                  </a:lnTo>
                  <a:lnTo>
                    <a:pt x="1845" y="2041"/>
                  </a:lnTo>
                  <a:cubicBezTo>
                    <a:pt x="1856" y="1943"/>
                    <a:pt x="1891" y="1852"/>
                    <a:pt x="1954" y="1775"/>
                  </a:cubicBezTo>
                  <a:cubicBezTo>
                    <a:pt x="2216" y="1450"/>
                    <a:pt x="2412" y="942"/>
                    <a:pt x="2269" y="683"/>
                  </a:cubicBezTo>
                  <a:cubicBezTo>
                    <a:pt x="2216" y="585"/>
                    <a:pt x="2052" y="382"/>
                    <a:pt x="1877" y="168"/>
                  </a:cubicBezTo>
                  <a:lnTo>
                    <a:pt x="1849" y="137"/>
                  </a:lnTo>
                  <a:lnTo>
                    <a:pt x="1849" y="140"/>
                  </a:lnTo>
                  <a:cubicBezTo>
                    <a:pt x="1842" y="147"/>
                    <a:pt x="1835" y="154"/>
                    <a:pt x="1831" y="158"/>
                  </a:cubicBezTo>
                  <a:lnTo>
                    <a:pt x="1824" y="165"/>
                  </a:lnTo>
                  <a:cubicBezTo>
                    <a:pt x="1817" y="172"/>
                    <a:pt x="1810" y="175"/>
                    <a:pt x="1803" y="182"/>
                  </a:cubicBezTo>
                  <a:lnTo>
                    <a:pt x="1800" y="186"/>
                  </a:lnTo>
                  <a:lnTo>
                    <a:pt x="1779" y="200"/>
                  </a:lnTo>
                  <a:lnTo>
                    <a:pt x="1775" y="200"/>
                  </a:lnTo>
                  <a:lnTo>
                    <a:pt x="1751" y="214"/>
                  </a:lnTo>
                  <a:lnTo>
                    <a:pt x="1747" y="214"/>
                  </a:lnTo>
                  <a:lnTo>
                    <a:pt x="1726" y="224"/>
                  </a:lnTo>
                  <a:lnTo>
                    <a:pt x="1719" y="228"/>
                  </a:lnTo>
                  <a:lnTo>
                    <a:pt x="1695" y="235"/>
                  </a:lnTo>
                  <a:lnTo>
                    <a:pt x="1674" y="245"/>
                  </a:lnTo>
                  <a:lnTo>
                    <a:pt x="1667" y="245"/>
                  </a:lnTo>
                  <a:lnTo>
                    <a:pt x="1646" y="252"/>
                  </a:lnTo>
                  <a:cubicBezTo>
                    <a:pt x="1604" y="266"/>
                    <a:pt x="1558" y="280"/>
                    <a:pt x="1548" y="301"/>
                  </a:cubicBezTo>
                  <a:cubicBezTo>
                    <a:pt x="1537" y="336"/>
                    <a:pt x="1509" y="364"/>
                    <a:pt x="1474" y="382"/>
                  </a:cubicBezTo>
                  <a:cubicBezTo>
                    <a:pt x="1467" y="385"/>
                    <a:pt x="1460" y="385"/>
                    <a:pt x="1453" y="389"/>
                  </a:cubicBezTo>
                  <a:lnTo>
                    <a:pt x="1397" y="389"/>
                  </a:lnTo>
                  <a:cubicBezTo>
                    <a:pt x="1387" y="385"/>
                    <a:pt x="1380" y="385"/>
                    <a:pt x="1373" y="382"/>
                  </a:cubicBezTo>
                  <a:lnTo>
                    <a:pt x="1366" y="382"/>
                  </a:lnTo>
                  <a:lnTo>
                    <a:pt x="1348" y="375"/>
                  </a:lnTo>
                  <a:lnTo>
                    <a:pt x="1338" y="371"/>
                  </a:lnTo>
                  <a:lnTo>
                    <a:pt x="1317" y="361"/>
                  </a:lnTo>
                  <a:lnTo>
                    <a:pt x="1303" y="357"/>
                  </a:lnTo>
                  <a:cubicBezTo>
                    <a:pt x="1292" y="350"/>
                    <a:pt x="1278" y="343"/>
                    <a:pt x="1264" y="343"/>
                  </a:cubicBezTo>
                  <a:cubicBezTo>
                    <a:pt x="1254" y="346"/>
                    <a:pt x="1245" y="348"/>
                    <a:pt x="1236" y="348"/>
                  </a:cubicBezTo>
                  <a:cubicBezTo>
                    <a:pt x="1177" y="348"/>
                    <a:pt x="1123" y="293"/>
                    <a:pt x="1050" y="221"/>
                  </a:cubicBezTo>
                  <a:cubicBezTo>
                    <a:pt x="984" y="151"/>
                    <a:pt x="896" y="63"/>
                    <a:pt x="823" y="53"/>
                  </a:cubicBezTo>
                  <a:cubicBezTo>
                    <a:pt x="812" y="49"/>
                    <a:pt x="798" y="49"/>
                    <a:pt x="788" y="46"/>
                  </a:cubicBezTo>
                  <a:lnTo>
                    <a:pt x="774" y="42"/>
                  </a:lnTo>
                  <a:lnTo>
                    <a:pt x="749" y="35"/>
                  </a:lnTo>
                  <a:lnTo>
                    <a:pt x="721" y="21"/>
                  </a:lnTo>
                  <a:lnTo>
                    <a:pt x="714" y="18"/>
                  </a:lnTo>
                  <a:cubicBezTo>
                    <a:pt x="704" y="14"/>
                    <a:pt x="690" y="7"/>
                    <a:pt x="676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929" name="Google Shape;8929;p105"/>
            <p:cNvSpPr/>
            <p:nvPr/>
          </p:nvSpPr>
          <p:spPr>
            <a:xfrm>
              <a:off x="2379363" y="1731459"/>
              <a:ext cx="6517" cy="4535"/>
            </a:xfrm>
            <a:custGeom>
              <a:avLst/>
              <a:gdLst/>
              <a:ahLst/>
              <a:cxnLst/>
              <a:rect l="l" t="t" r="r" b="b"/>
              <a:pathLst>
                <a:path w="480" h="334" extrusionOk="0">
                  <a:moveTo>
                    <a:pt x="0" y="1"/>
                  </a:moveTo>
                  <a:cubicBezTo>
                    <a:pt x="0" y="8"/>
                    <a:pt x="4" y="15"/>
                    <a:pt x="7" y="22"/>
                  </a:cubicBezTo>
                  <a:lnTo>
                    <a:pt x="11" y="25"/>
                  </a:lnTo>
                  <a:cubicBezTo>
                    <a:pt x="11" y="32"/>
                    <a:pt x="14" y="36"/>
                    <a:pt x="18" y="43"/>
                  </a:cubicBezTo>
                  <a:lnTo>
                    <a:pt x="21" y="50"/>
                  </a:lnTo>
                  <a:cubicBezTo>
                    <a:pt x="25" y="53"/>
                    <a:pt x="28" y="60"/>
                    <a:pt x="32" y="64"/>
                  </a:cubicBezTo>
                  <a:lnTo>
                    <a:pt x="35" y="67"/>
                  </a:lnTo>
                  <a:cubicBezTo>
                    <a:pt x="39" y="74"/>
                    <a:pt x="46" y="81"/>
                    <a:pt x="53" y="85"/>
                  </a:cubicBezTo>
                  <a:lnTo>
                    <a:pt x="56" y="92"/>
                  </a:lnTo>
                  <a:lnTo>
                    <a:pt x="74" y="102"/>
                  </a:lnTo>
                  <a:lnTo>
                    <a:pt x="81" y="106"/>
                  </a:lnTo>
                  <a:cubicBezTo>
                    <a:pt x="88" y="113"/>
                    <a:pt x="98" y="116"/>
                    <a:pt x="105" y="120"/>
                  </a:cubicBezTo>
                  <a:cubicBezTo>
                    <a:pt x="158" y="137"/>
                    <a:pt x="203" y="176"/>
                    <a:pt x="228" y="225"/>
                  </a:cubicBezTo>
                  <a:cubicBezTo>
                    <a:pt x="238" y="246"/>
                    <a:pt x="242" y="267"/>
                    <a:pt x="238" y="288"/>
                  </a:cubicBezTo>
                  <a:cubicBezTo>
                    <a:pt x="308" y="309"/>
                    <a:pt x="382" y="326"/>
                    <a:pt x="455" y="330"/>
                  </a:cubicBezTo>
                  <a:lnTo>
                    <a:pt x="480" y="333"/>
                  </a:lnTo>
                  <a:cubicBezTo>
                    <a:pt x="480" y="326"/>
                    <a:pt x="476" y="323"/>
                    <a:pt x="476" y="319"/>
                  </a:cubicBezTo>
                  <a:lnTo>
                    <a:pt x="476" y="316"/>
                  </a:lnTo>
                  <a:cubicBezTo>
                    <a:pt x="473" y="302"/>
                    <a:pt x="469" y="291"/>
                    <a:pt x="466" y="281"/>
                  </a:cubicBezTo>
                  <a:lnTo>
                    <a:pt x="466" y="277"/>
                  </a:lnTo>
                  <a:cubicBezTo>
                    <a:pt x="459" y="267"/>
                    <a:pt x="452" y="253"/>
                    <a:pt x="445" y="242"/>
                  </a:cubicBezTo>
                  <a:lnTo>
                    <a:pt x="441" y="239"/>
                  </a:lnTo>
                  <a:cubicBezTo>
                    <a:pt x="431" y="225"/>
                    <a:pt x="420" y="207"/>
                    <a:pt x="403" y="190"/>
                  </a:cubicBezTo>
                  <a:lnTo>
                    <a:pt x="399" y="183"/>
                  </a:lnTo>
                  <a:lnTo>
                    <a:pt x="371" y="155"/>
                  </a:lnTo>
                  <a:cubicBezTo>
                    <a:pt x="316" y="94"/>
                    <a:pt x="287" y="83"/>
                    <a:pt x="261" y="83"/>
                  </a:cubicBezTo>
                  <a:cubicBezTo>
                    <a:pt x="255" y="83"/>
                    <a:pt x="248" y="84"/>
                    <a:pt x="242" y="85"/>
                  </a:cubicBezTo>
                  <a:cubicBezTo>
                    <a:pt x="228" y="89"/>
                    <a:pt x="214" y="91"/>
                    <a:pt x="201" y="91"/>
                  </a:cubicBezTo>
                  <a:cubicBezTo>
                    <a:pt x="180" y="91"/>
                    <a:pt x="159" y="86"/>
                    <a:pt x="140" y="78"/>
                  </a:cubicBezTo>
                  <a:cubicBezTo>
                    <a:pt x="123" y="71"/>
                    <a:pt x="98" y="57"/>
                    <a:pt x="74" y="43"/>
                  </a:cubicBezTo>
                  <a:lnTo>
                    <a:pt x="35" y="22"/>
                  </a:lnTo>
                  <a:lnTo>
                    <a:pt x="25" y="1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930" name="Google Shape;8930;p105"/>
            <p:cNvSpPr/>
            <p:nvPr/>
          </p:nvSpPr>
          <p:spPr>
            <a:xfrm>
              <a:off x="2389668" y="171268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931" name="Google Shape;8931;p105"/>
            <p:cNvSpPr/>
            <p:nvPr/>
          </p:nvSpPr>
          <p:spPr>
            <a:xfrm>
              <a:off x="2389953" y="1712111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932" name="Google Shape;8932;p105"/>
            <p:cNvSpPr/>
            <p:nvPr/>
          </p:nvSpPr>
          <p:spPr>
            <a:xfrm>
              <a:off x="2389532" y="1713021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933" name="Google Shape;8933;p105"/>
            <p:cNvSpPr/>
            <p:nvPr/>
          </p:nvSpPr>
          <p:spPr>
            <a:xfrm>
              <a:off x="2389573" y="1712872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934" name="Google Shape;8934;p105"/>
            <p:cNvSpPr/>
            <p:nvPr/>
          </p:nvSpPr>
          <p:spPr>
            <a:xfrm>
              <a:off x="2389763" y="1712397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935" name="Google Shape;8935;p105"/>
            <p:cNvSpPr/>
            <p:nvPr/>
          </p:nvSpPr>
          <p:spPr>
            <a:xfrm>
              <a:off x="2389478" y="171311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936" name="Google Shape;8936;p105"/>
            <p:cNvSpPr/>
            <p:nvPr/>
          </p:nvSpPr>
          <p:spPr>
            <a:xfrm>
              <a:off x="2381114" y="1715248"/>
              <a:ext cx="353" cy="774"/>
            </a:xfrm>
            <a:custGeom>
              <a:avLst/>
              <a:gdLst/>
              <a:ahLst/>
              <a:cxnLst/>
              <a:rect l="l" t="t" r="r" b="b"/>
              <a:pathLst>
                <a:path w="26" h="57" extrusionOk="0">
                  <a:moveTo>
                    <a:pt x="1" y="1"/>
                  </a:moveTo>
                  <a:cubicBezTo>
                    <a:pt x="1" y="11"/>
                    <a:pt x="4" y="22"/>
                    <a:pt x="11" y="32"/>
                  </a:cubicBezTo>
                  <a:lnTo>
                    <a:pt x="13" y="35"/>
                  </a:lnTo>
                  <a:lnTo>
                    <a:pt x="13" y="35"/>
                  </a:lnTo>
                  <a:cubicBezTo>
                    <a:pt x="7" y="25"/>
                    <a:pt x="3" y="13"/>
                    <a:pt x="1" y="1"/>
                  </a:cubicBezTo>
                  <a:close/>
                  <a:moveTo>
                    <a:pt x="13" y="35"/>
                  </a:moveTo>
                  <a:lnTo>
                    <a:pt x="13" y="35"/>
                  </a:lnTo>
                  <a:cubicBezTo>
                    <a:pt x="17" y="43"/>
                    <a:pt x="21" y="50"/>
                    <a:pt x="25" y="57"/>
                  </a:cubicBezTo>
                  <a:lnTo>
                    <a:pt x="13" y="35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937" name="Google Shape;8937;p105"/>
            <p:cNvSpPr/>
            <p:nvPr/>
          </p:nvSpPr>
          <p:spPr>
            <a:xfrm>
              <a:off x="2381114" y="171524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938" name="Google Shape;8938;p105"/>
            <p:cNvSpPr/>
            <p:nvPr/>
          </p:nvSpPr>
          <p:spPr>
            <a:xfrm>
              <a:off x="2381209" y="1715248"/>
              <a:ext cx="3530" cy="1779"/>
            </a:xfrm>
            <a:custGeom>
              <a:avLst/>
              <a:gdLst/>
              <a:ahLst/>
              <a:cxnLst/>
              <a:rect l="l" t="t" r="r" b="b"/>
              <a:pathLst>
                <a:path w="260" h="131" extrusionOk="0">
                  <a:moveTo>
                    <a:pt x="1" y="1"/>
                  </a:moveTo>
                  <a:cubicBezTo>
                    <a:pt x="53" y="1"/>
                    <a:pt x="193" y="64"/>
                    <a:pt x="260" y="130"/>
                  </a:cubicBezTo>
                  <a:cubicBezTo>
                    <a:pt x="193" y="64"/>
                    <a:pt x="53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939" name="Google Shape;8939;p105"/>
            <p:cNvSpPr/>
            <p:nvPr/>
          </p:nvSpPr>
          <p:spPr>
            <a:xfrm>
              <a:off x="2390198" y="1711921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940" name="Google Shape;8940;p105"/>
            <p:cNvSpPr/>
            <p:nvPr/>
          </p:nvSpPr>
          <p:spPr>
            <a:xfrm>
              <a:off x="2379404" y="1731799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0"/>
                  </a:moveTo>
                  <a:cubicBezTo>
                    <a:pt x="4" y="7"/>
                    <a:pt x="8" y="14"/>
                    <a:pt x="11" y="18"/>
                  </a:cubicBezTo>
                  <a:cubicBezTo>
                    <a:pt x="8" y="11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941" name="Google Shape;8941;p105"/>
            <p:cNvSpPr/>
            <p:nvPr/>
          </p:nvSpPr>
          <p:spPr>
            <a:xfrm>
              <a:off x="2379268" y="1731459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"/>
                  </a:moveTo>
                  <a:cubicBezTo>
                    <a:pt x="4" y="8"/>
                    <a:pt x="7" y="15"/>
                    <a:pt x="11" y="18"/>
                  </a:cubicBezTo>
                  <a:cubicBezTo>
                    <a:pt x="7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942" name="Google Shape;8942;p105"/>
            <p:cNvSpPr/>
            <p:nvPr/>
          </p:nvSpPr>
          <p:spPr>
            <a:xfrm>
              <a:off x="2403748" y="1738262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943" name="Google Shape;8943;p105"/>
            <p:cNvSpPr/>
            <p:nvPr/>
          </p:nvSpPr>
          <p:spPr>
            <a:xfrm>
              <a:off x="2404888" y="1738968"/>
              <a:ext cx="720" cy="394"/>
            </a:xfrm>
            <a:custGeom>
              <a:avLst/>
              <a:gdLst/>
              <a:ahLst/>
              <a:cxnLst/>
              <a:rect l="l" t="t" r="r" b="b"/>
              <a:pathLst>
                <a:path w="53" h="29" extrusionOk="0">
                  <a:moveTo>
                    <a:pt x="53" y="29"/>
                  </a:moveTo>
                  <a:cubicBezTo>
                    <a:pt x="35" y="18"/>
                    <a:pt x="18" y="11"/>
                    <a:pt x="0" y="1"/>
                  </a:cubicBezTo>
                  <a:cubicBezTo>
                    <a:pt x="18" y="11"/>
                    <a:pt x="35" y="18"/>
                    <a:pt x="53" y="29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944" name="Google Shape;8944;p105"/>
            <p:cNvSpPr/>
            <p:nvPr/>
          </p:nvSpPr>
          <p:spPr>
            <a:xfrm>
              <a:off x="2403273" y="1737922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945" name="Google Shape;8945;p105"/>
            <p:cNvSpPr/>
            <p:nvPr/>
          </p:nvSpPr>
          <p:spPr>
            <a:xfrm>
              <a:off x="2398901" y="1729613"/>
              <a:ext cx="1005" cy="584"/>
            </a:xfrm>
            <a:custGeom>
              <a:avLst/>
              <a:gdLst/>
              <a:ahLst/>
              <a:cxnLst/>
              <a:rect l="l" t="t" r="r" b="b"/>
              <a:pathLst>
                <a:path w="74" h="43" extrusionOk="0">
                  <a:moveTo>
                    <a:pt x="73" y="0"/>
                  </a:moveTo>
                  <a:cubicBezTo>
                    <a:pt x="49" y="11"/>
                    <a:pt x="25" y="25"/>
                    <a:pt x="0" y="42"/>
                  </a:cubicBezTo>
                  <a:cubicBezTo>
                    <a:pt x="25" y="28"/>
                    <a:pt x="49" y="11"/>
                    <a:pt x="73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946" name="Google Shape;8946;p105"/>
            <p:cNvSpPr/>
            <p:nvPr/>
          </p:nvSpPr>
          <p:spPr>
            <a:xfrm>
              <a:off x="2405839" y="1739443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28" y="15"/>
                  </a:moveTo>
                  <a:lnTo>
                    <a:pt x="28" y="15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947" name="Google Shape;8947;p105"/>
            <p:cNvSpPr/>
            <p:nvPr/>
          </p:nvSpPr>
          <p:spPr>
            <a:xfrm>
              <a:off x="2385486" y="1735981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lnTo>
                    <a:pt x="25" y="0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948" name="Google Shape;8948;p105"/>
            <p:cNvSpPr/>
            <p:nvPr/>
          </p:nvSpPr>
          <p:spPr>
            <a:xfrm>
              <a:off x="2379784" y="1732369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cubicBezTo>
                    <a:pt x="11" y="14"/>
                    <a:pt x="4" y="7"/>
                    <a:pt x="1" y="0"/>
                  </a:cubicBezTo>
                  <a:cubicBezTo>
                    <a:pt x="4" y="7"/>
                    <a:pt x="11" y="14"/>
                    <a:pt x="15" y="18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949" name="Google Shape;8949;p105"/>
            <p:cNvSpPr/>
            <p:nvPr/>
          </p:nvSpPr>
          <p:spPr>
            <a:xfrm>
              <a:off x="2402933" y="1737596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950" name="Google Shape;8950;p105"/>
            <p:cNvSpPr/>
            <p:nvPr/>
          </p:nvSpPr>
          <p:spPr>
            <a:xfrm>
              <a:off x="2379594" y="1732125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5"/>
                  </a:moveTo>
                  <a:cubicBezTo>
                    <a:pt x="8" y="11"/>
                    <a:pt x="4" y="4"/>
                    <a:pt x="1" y="1"/>
                  </a:cubicBezTo>
                  <a:cubicBezTo>
                    <a:pt x="4" y="4"/>
                    <a:pt x="8" y="11"/>
                    <a:pt x="11" y="15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951" name="Google Shape;8951;p105"/>
            <p:cNvSpPr/>
            <p:nvPr/>
          </p:nvSpPr>
          <p:spPr>
            <a:xfrm>
              <a:off x="2380069" y="1732695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952" name="Google Shape;8952;p105"/>
            <p:cNvSpPr/>
            <p:nvPr/>
          </p:nvSpPr>
          <p:spPr>
            <a:xfrm>
              <a:off x="2402648" y="1737311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cubicBezTo>
                    <a:pt x="11" y="11"/>
                    <a:pt x="8" y="7"/>
                    <a:pt x="1" y="0"/>
                  </a:cubicBezTo>
                  <a:cubicBezTo>
                    <a:pt x="8" y="7"/>
                    <a:pt x="11" y="11"/>
                    <a:pt x="15" y="18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953" name="Google Shape;8953;p105"/>
            <p:cNvSpPr/>
            <p:nvPr/>
          </p:nvSpPr>
          <p:spPr>
            <a:xfrm>
              <a:off x="2380408" y="1732885"/>
              <a:ext cx="339" cy="204"/>
            </a:xfrm>
            <a:custGeom>
              <a:avLst/>
              <a:gdLst/>
              <a:ahLst/>
              <a:cxnLst/>
              <a:rect l="l" t="t" r="r" b="b"/>
              <a:pathLst>
                <a:path w="25" h="15" extrusionOk="0">
                  <a:moveTo>
                    <a:pt x="25" y="15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5" y="15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954" name="Google Shape;8954;p105"/>
            <p:cNvSpPr/>
            <p:nvPr/>
          </p:nvSpPr>
          <p:spPr>
            <a:xfrm>
              <a:off x="2404264" y="1738588"/>
              <a:ext cx="543" cy="353"/>
            </a:xfrm>
            <a:custGeom>
              <a:avLst/>
              <a:gdLst/>
              <a:ahLst/>
              <a:cxnLst/>
              <a:rect l="l" t="t" r="r" b="b"/>
              <a:pathLst>
                <a:path w="40" h="26" extrusionOk="0">
                  <a:moveTo>
                    <a:pt x="39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955" name="Google Shape;8955;p105"/>
            <p:cNvSpPr/>
            <p:nvPr/>
          </p:nvSpPr>
          <p:spPr>
            <a:xfrm>
              <a:off x="2392329" y="1712641"/>
              <a:ext cx="3109" cy="2295"/>
            </a:xfrm>
            <a:custGeom>
              <a:avLst/>
              <a:gdLst/>
              <a:ahLst/>
              <a:cxnLst/>
              <a:rect l="l" t="t" r="r" b="b"/>
              <a:pathLst>
                <a:path w="229" h="169" extrusionOk="0">
                  <a:moveTo>
                    <a:pt x="228" y="168"/>
                  </a:moveTo>
                  <a:cubicBezTo>
                    <a:pt x="158" y="98"/>
                    <a:pt x="74" y="11"/>
                    <a:pt x="1" y="0"/>
                  </a:cubicBezTo>
                  <a:cubicBezTo>
                    <a:pt x="74" y="11"/>
                    <a:pt x="158" y="98"/>
                    <a:pt x="228" y="168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956" name="Google Shape;8956;p105"/>
            <p:cNvSpPr/>
            <p:nvPr/>
          </p:nvSpPr>
          <p:spPr>
            <a:xfrm>
              <a:off x="2405364" y="1714447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957" name="Google Shape;8957;p105"/>
            <p:cNvSpPr/>
            <p:nvPr/>
          </p:nvSpPr>
          <p:spPr>
            <a:xfrm>
              <a:off x="2400612" y="171729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958" name="Google Shape;8958;p105"/>
            <p:cNvSpPr/>
            <p:nvPr/>
          </p:nvSpPr>
          <p:spPr>
            <a:xfrm>
              <a:off x="2403884" y="1715153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8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959" name="Google Shape;8959;p105"/>
            <p:cNvSpPr/>
            <p:nvPr/>
          </p:nvSpPr>
          <p:spPr>
            <a:xfrm>
              <a:off x="2404603" y="171486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8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960" name="Google Shape;8960;p105"/>
            <p:cNvSpPr/>
            <p:nvPr/>
          </p:nvSpPr>
          <p:spPr>
            <a:xfrm>
              <a:off x="2403504" y="1715302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7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961" name="Google Shape;8961;p105"/>
            <p:cNvSpPr/>
            <p:nvPr/>
          </p:nvSpPr>
          <p:spPr>
            <a:xfrm>
              <a:off x="2404929" y="1714637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1" y="14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962" name="Google Shape;8962;p105"/>
            <p:cNvSpPr/>
            <p:nvPr/>
          </p:nvSpPr>
          <p:spPr>
            <a:xfrm>
              <a:off x="2404223" y="1715017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0" y="11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963" name="Google Shape;8963;p105"/>
            <p:cNvSpPr/>
            <p:nvPr/>
          </p:nvSpPr>
          <p:spPr>
            <a:xfrm>
              <a:off x="2390333" y="1711921"/>
              <a:ext cx="543" cy="299"/>
            </a:xfrm>
            <a:custGeom>
              <a:avLst/>
              <a:gdLst/>
              <a:ahLst/>
              <a:cxnLst/>
              <a:rect l="l" t="t" r="r" b="b"/>
              <a:pathLst>
                <a:path w="40" h="22" extrusionOk="0">
                  <a:moveTo>
                    <a:pt x="1" y="1"/>
                  </a:moveTo>
                  <a:cubicBezTo>
                    <a:pt x="11" y="8"/>
                    <a:pt x="25" y="15"/>
                    <a:pt x="39" y="22"/>
                  </a:cubicBezTo>
                  <a:cubicBezTo>
                    <a:pt x="29" y="15"/>
                    <a:pt x="15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964" name="Google Shape;8964;p105"/>
            <p:cNvSpPr/>
            <p:nvPr/>
          </p:nvSpPr>
          <p:spPr>
            <a:xfrm>
              <a:off x="2390958" y="1712261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0" y="0"/>
                  </a:moveTo>
                  <a:lnTo>
                    <a:pt x="28" y="1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965" name="Google Shape;8965;p105"/>
            <p:cNvSpPr/>
            <p:nvPr/>
          </p:nvSpPr>
          <p:spPr>
            <a:xfrm>
              <a:off x="2391664" y="171249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966" name="Google Shape;8966;p105"/>
            <p:cNvSpPr/>
            <p:nvPr/>
          </p:nvSpPr>
          <p:spPr>
            <a:xfrm>
              <a:off x="2400136" y="171724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967" name="Google Shape;8967;p105"/>
            <p:cNvSpPr/>
            <p:nvPr/>
          </p:nvSpPr>
          <p:spPr>
            <a:xfrm>
              <a:off x="2406029" y="1713822"/>
              <a:ext cx="244" cy="258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18" y="1"/>
                  </a:moveTo>
                  <a:cubicBezTo>
                    <a:pt x="11" y="8"/>
                    <a:pt x="4" y="15"/>
                    <a:pt x="0" y="18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968" name="Google Shape;8968;p105"/>
            <p:cNvSpPr/>
            <p:nvPr/>
          </p:nvSpPr>
          <p:spPr>
            <a:xfrm>
              <a:off x="2398331" y="1716578"/>
              <a:ext cx="530" cy="204"/>
            </a:xfrm>
            <a:custGeom>
              <a:avLst/>
              <a:gdLst/>
              <a:ahLst/>
              <a:cxnLst/>
              <a:rect l="l" t="t" r="r" b="b"/>
              <a:pathLst>
                <a:path w="39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4"/>
                    <a:pt x="28" y="8"/>
                    <a:pt x="39" y="15"/>
                  </a:cubicBezTo>
                  <a:cubicBezTo>
                    <a:pt x="28" y="8"/>
                    <a:pt x="1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969" name="Google Shape;8969;p105"/>
            <p:cNvSpPr/>
            <p:nvPr/>
          </p:nvSpPr>
          <p:spPr>
            <a:xfrm>
              <a:off x="2399702" y="171710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970" name="Google Shape;8970;p105"/>
            <p:cNvSpPr/>
            <p:nvPr/>
          </p:nvSpPr>
          <p:spPr>
            <a:xfrm>
              <a:off x="2405649" y="1714162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0"/>
                  </a:moveTo>
                  <a:cubicBezTo>
                    <a:pt x="14" y="4"/>
                    <a:pt x="7" y="11"/>
                    <a:pt x="0" y="18"/>
                  </a:cubicBezTo>
                  <a:cubicBezTo>
                    <a:pt x="7" y="11"/>
                    <a:pt x="18" y="4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971" name="Google Shape;8971;p105"/>
            <p:cNvSpPr/>
            <p:nvPr/>
          </p:nvSpPr>
          <p:spPr>
            <a:xfrm>
              <a:off x="2400747" y="171724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972" name="Google Shape;8972;p105"/>
            <p:cNvSpPr/>
            <p:nvPr/>
          </p:nvSpPr>
          <p:spPr>
            <a:xfrm>
              <a:off x="2399322" y="171695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973" name="Google Shape;8973;p105"/>
            <p:cNvSpPr/>
            <p:nvPr/>
          </p:nvSpPr>
          <p:spPr>
            <a:xfrm>
              <a:off x="2381454" y="1716008"/>
              <a:ext cx="2485" cy="5010"/>
            </a:xfrm>
            <a:custGeom>
              <a:avLst/>
              <a:gdLst/>
              <a:ahLst/>
              <a:cxnLst/>
              <a:rect l="l" t="t" r="r" b="b"/>
              <a:pathLst>
                <a:path w="183" h="369" extrusionOk="0">
                  <a:moveTo>
                    <a:pt x="0" y="1"/>
                  </a:moveTo>
                  <a:lnTo>
                    <a:pt x="18" y="32"/>
                  </a:lnTo>
                  <a:cubicBezTo>
                    <a:pt x="28" y="50"/>
                    <a:pt x="39" y="67"/>
                    <a:pt x="49" y="81"/>
                  </a:cubicBezTo>
                  <a:cubicBezTo>
                    <a:pt x="32" y="53"/>
                    <a:pt x="14" y="25"/>
                    <a:pt x="0" y="1"/>
                  </a:cubicBezTo>
                  <a:close/>
                  <a:moveTo>
                    <a:pt x="49" y="82"/>
                  </a:moveTo>
                  <a:cubicBezTo>
                    <a:pt x="112" y="176"/>
                    <a:pt x="179" y="274"/>
                    <a:pt x="154" y="368"/>
                  </a:cubicBezTo>
                  <a:cubicBezTo>
                    <a:pt x="182" y="274"/>
                    <a:pt x="112" y="176"/>
                    <a:pt x="49" y="82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974" name="Google Shape;8974;p105"/>
            <p:cNvSpPr/>
            <p:nvPr/>
          </p:nvSpPr>
          <p:spPr>
            <a:xfrm>
              <a:off x="2390863" y="173231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"/>
                  </a:moveTo>
                  <a:lnTo>
                    <a:pt x="0" y="11"/>
                  </a:lnTo>
                  <a:cubicBezTo>
                    <a:pt x="0" y="15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975" name="Google Shape;8975;p105"/>
            <p:cNvSpPr/>
            <p:nvPr/>
          </p:nvSpPr>
          <p:spPr>
            <a:xfrm>
              <a:off x="2390958" y="173279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976" name="Google Shape;8976;p105"/>
            <p:cNvSpPr/>
            <p:nvPr/>
          </p:nvSpPr>
          <p:spPr>
            <a:xfrm>
              <a:off x="2390809" y="173217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cubicBezTo>
                    <a:pt x="1" y="4"/>
                    <a:pt x="1" y="7"/>
                    <a:pt x="4" y="7"/>
                  </a:cubicBezTo>
                  <a:cubicBezTo>
                    <a:pt x="1" y="7"/>
                    <a:pt x="1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977" name="Google Shape;8977;p105"/>
            <p:cNvSpPr/>
            <p:nvPr/>
          </p:nvSpPr>
          <p:spPr>
            <a:xfrm>
              <a:off x="2391243" y="1733550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0" y="1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978" name="Google Shape;8978;p105"/>
            <p:cNvSpPr/>
            <p:nvPr/>
          </p:nvSpPr>
          <p:spPr>
            <a:xfrm>
              <a:off x="2391813" y="173469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979" name="Google Shape;8979;p105"/>
            <p:cNvSpPr/>
            <p:nvPr/>
          </p:nvSpPr>
          <p:spPr>
            <a:xfrm>
              <a:off x="2391474" y="1734080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0"/>
                  </a:moveTo>
                  <a:cubicBezTo>
                    <a:pt x="4" y="11"/>
                    <a:pt x="11" y="21"/>
                    <a:pt x="18" y="35"/>
                  </a:cubicBezTo>
                  <a:cubicBezTo>
                    <a:pt x="11" y="21"/>
                    <a:pt x="4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980" name="Google Shape;8980;p105"/>
            <p:cNvSpPr/>
            <p:nvPr/>
          </p:nvSpPr>
          <p:spPr>
            <a:xfrm>
              <a:off x="2390904" y="1732559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981" name="Google Shape;8981;p105"/>
            <p:cNvSpPr/>
            <p:nvPr/>
          </p:nvSpPr>
          <p:spPr>
            <a:xfrm>
              <a:off x="2391094" y="1733170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982" name="Google Shape;8982;p105"/>
            <p:cNvSpPr/>
            <p:nvPr/>
          </p:nvSpPr>
          <p:spPr>
            <a:xfrm>
              <a:off x="2384726" y="173393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983" name="Google Shape;8983;p105"/>
            <p:cNvSpPr/>
            <p:nvPr/>
          </p:nvSpPr>
          <p:spPr>
            <a:xfrm>
              <a:off x="2379308" y="1731459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" y="1"/>
                  </a:moveTo>
                  <a:lnTo>
                    <a:pt x="22" y="1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984" name="Google Shape;8984;p105"/>
            <p:cNvSpPr/>
            <p:nvPr/>
          </p:nvSpPr>
          <p:spPr>
            <a:xfrm>
              <a:off x="2385350" y="173469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985" name="Google Shape;8985;p105"/>
            <p:cNvSpPr/>
            <p:nvPr/>
          </p:nvSpPr>
          <p:spPr>
            <a:xfrm>
              <a:off x="2379784" y="1731744"/>
              <a:ext cx="543" cy="299"/>
            </a:xfrm>
            <a:custGeom>
              <a:avLst/>
              <a:gdLst/>
              <a:ahLst/>
              <a:cxnLst/>
              <a:rect l="l" t="t" r="r" b="b"/>
              <a:pathLst>
                <a:path w="40" h="22" extrusionOk="0">
                  <a:moveTo>
                    <a:pt x="39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986" name="Google Shape;8986;p105"/>
            <p:cNvSpPr/>
            <p:nvPr/>
          </p:nvSpPr>
          <p:spPr>
            <a:xfrm>
              <a:off x="2385826" y="17357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987" name="Google Shape;8987;p105"/>
            <p:cNvSpPr/>
            <p:nvPr/>
          </p:nvSpPr>
          <p:spPr>
            <a:xfrm>
              <a:off x="2385676" y="1735220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988" name="Google Shape;8988;p105"/>
            <p:cNvSpPr/>
            <p:nvPr/>
          </p:nvSpPr>
          <p:spPr>
            <a:xfrm>
              <a:off x="2381264" y="1715682"/>
              <a:ext cx="434" cy="774"/>
            </a:xfrm>
            <a:custGeom>
              <a:avLst/>
              <a:gdLst/>
              <a:ahLst/>
              <a:cxnLst/>
              <a:rect l="l" t="t" r="r" b="b"/>
              <a:pathLst>
                <a:path w="32" h="57" extrusionOk="0">
                  <a:moveTo>
                    <a:pt x="0" y="0"/>
                  </a:moveTo>
                  <a:cubicBezTo>
                    <a:pt x="7" y="18"/>
                    <a:pt x="21" y="39"/>
                    <a:pt x="32" y="56"/>
                  </a:cubicBezTo>
                  <a:lnTo>
                    <a:pt x="14" y="25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989" name="Google Shape;8989;p105"/>
            <p:cNvSpPr/>
            <p:nvPr/>
          </p:nvSpPr>
          <p:spPr>
            <a:xfrm>
              <a:off x="2379404" y="1731324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990" name="Google Shape;8990;p105"/>
            <p:cNvSpPr/>
            <p:nvPr/>
          </p:nvSpPr>
          <p:spPr>
            <a:xfrm>
              <a:off x="2385826" y="17359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991" name="Google Shape;8991;p105"/>
            <p:cNvSpPr/>
            <p:nvPr/>
          </p:nvSpPr>
          <p:spPr>
            <a:xfrm>
              <a:off x="2497528" y="1743000"/>
              <a:ext cx="87140" cy="73726"/>
            </a:xfrm>
            <a:custGeom>
              <a:avLst/>
              <a:gdLst/>
              <a:ahLst/>
              <a:cxnLst/>
              <a:rect l="l" t="t" r="r" b="b"/>
              <a:pathLst>
                <a:path w="6418" h="5430" extrusionOk="0">
                  <a:moveTo>
                    <a:pt x="5842" y="1"/>
                  </a:moveTo>
                  <a:cubicBezTo>
                    <a:pt x="5789" y="1"/>
                    <a:pt x="5711" y="42"/>
                    <a:pt x="5630" y="113"/>
                  </a:cubicBezTo>
                  <a:cubicBezTo>
                    <a:pt x="5511" y="218"/>
                    <a:pt x="5434" y="351"/>
                    <a:pt x="5434" y="411"/>
                  </a:cubicBezTo>
                  <a:cubicBezTo>
                    <a:pt x="5434" y="537"/>
                    <a:pt x="5273" y="572"/>
                    <a:pt x="5122" y="604"/>
                  </a:cubicBezTo>
                  <a:cubicBezTo>
                    <a:pt x="5052" y="618"/>
                    <a:pt x="4929" y="642"/>
                    <a:pt x="4912" y="670"/>
                  </a:cubicBezTo>
                  <a:cubicBezTo>
                    <a:pt x="4912" y="702"/>
                    <a:pt x="4901" y="733"/>
                    <a:pt x="4877" y="754"/>
                  </a:cubicBezTo>
                  <a:cubicBezTo>
                    <a:pt x="4835" y="796"/>
                    <a:pt x="4765" y="804"/>
                    <a:pt x="4680" y="804"/>
                  </a:cubicBezTo>
                  <a:cubicBezTo>
                    <a:pt x="4658" y="804"/>
                    <a:pt x="4635" y="804"/>
                    <a:pt x="4611" y="803"/>
                  </a:cubicBezTo>
                  <a:cubicBezTo>
                    <a:pt x="4590" y="803"/>
                    <a:pt x="4567" y="803"/>
                    <a:pt x="4543" y="803"/>
                  </a:cubicBezTo>
                  <a:cubicBezTo>
                    <a:pt x="4457" y="803"/>
                    <a:pt x="4367" y="807"/>
                    <a:pt x="4345" y="849"/>
                  </a:cubicBezTo>
                  <a:cubicBezTo>
                    <a:pt x="4341" y="856"/>
                    <a:pt x="4338" y="863"/>
                    <a:pt x="4334" y="870"/>
                  </a:cubicBezTo>
                  <a:cubicBezTo>
                    <a:pt x="4331" y="877"/>
                    <a:pt x="4327" y="880"/>
                    <a:pt x="4324" y="884"/>
                  </a:cubicBezTo>
                  <a:lnTo>
                    <a:pt x="4317" y="894"/>
                  </a:lnTo>
                  <a:lnTo>
                    <a:pt x="4310" y="898"/>
                  </a:lnTo>
                  <a:cubicBezTo>
                    <a:pt x="4296" y="915"/>
                    <a:pt x="4271" y="926"/>
                    <a:pt x="4250" y="933"/>
                  </a:cubicBezTo>
                  <a:cubicBezTo>
                    <a:pt x="4235" y="936"/>
                    <a:pt x="4220" y="937"/>
                    <a:pt x="4205" y="937"/>
                  </a:cubicBezTo>
                  <a:cubicBezTo>
                    <a:pt x="4168" y="937"/>
                    <a:pt x="4132" y="928"/>
                    <a:pt x="4100" y="908"/>
                  </a:cubicBezTo>
                  <a:lnTo>
                    <a:pt x="4100" y="915"/>
                  </a:lnTo>
                  <a:lnTo>
                    <a:pt x="3995" y="849"/>
                  </a:lnTo>
                  <a:lnTo>
                    <a:pt x="3967" y="831"/>
                  </a:lnTo>
                  <a:lnTo>
                    <a:pt x="3939" y="810"/>
                  </a:lnTo>
                  <a:lnTo>
                    <a:pt x="3925" y="803"/>
                  </a:lnTo>
                  <a:lnTo>
                    <a:pt x="3914" y="796"/>
                  </a:lnTo>
                  <a:lnTo>
                    <a:pt x="3907" y="793"/>
                  </a:lnTo>
                  <a:lnTo>
                    <a:pt x="3893" y="786"/>
                  </a:lnTo>
                  <a:lnTo>
                    <a:pt x="3886" y="782"/>
                  </a:lnTo>
                  <a:lnTo>
                    <a:pt x="3872" y="775"/>
                  </a:lnTo>
                  <a:lnTo>
                    <a:pt x="3865" y="775"/>
                  </a:lnTo>
                  <a:lnTo>
                    <a:pt x="3851" y="768"/>
                  </a:lnTo>
                  <a:lnTo>
                    <a:pt x="3844" y="768"/>
                  </a:lnTo>
                  <a:lnTo>
                    <a:pt x="3830" y="765"/>
                  </a:lnTo>
                  <a:lnTo>
                    <a:pt x="3816" y="765"/>
                  </a:lnTo>
                  <a:cubicBezTo>
                    <a:pt x="3732" y="765"/>
                    <a:pt x="3666" y="719"/>
                    <a:pt x="3599" y="677"/>
                  </a:cubicBezTo>
                  <a:cubicBezTo>
                    <a:pt x="3536" y="633"/>
                    <a:pt x="3489" y="603"/>
                    <a:pt x="3434" y="603"/>
                  </a:cubicBezTo>
                  <a:cubicBezTo>
                    <a:pt x="3419" y="603"/>
                    <a:pt x="3403" y="605"/>
                    <a:pt x="3386" y="611"/>
                  </a:cubicBezTo>
                  <a:lnTo>
                    <a:pt x="3347" y="618"/>
                  </a:lnTo>
                  <a:cubicBezTo>
                    <a:pt x="3330" y="625"/>
                    <a:pt x="3312" y="628"/>
                    <a:pt x="3291" y="628"/>
                  </a:cubicBezTo>
                  <a:lnTo>
                    <a:pt x="3260" y="635"/>
                  </a:lnTo>
                  <a:lnTo>
                    <a:pt x="3260" y="632"/>
                  </a:lnTo>
                  <a:cubicBezTo>
                    <a:pt x="3179" y="628"/>
                    <a:pt x="3102" y="607"/>
                    <a:pt x="3032" y="572"/>
                  </a:cubicBezTo>
                  <a:cubicBezTo>
                    <a:pt x="2990" y="551"/>
                    <a:pt x="2948" y="537"/>
                    <a:pt x="2906" y="526"/>
                  </a:cubicBezTo>
                  <a:lnTo>
                    <a:pt x="2899" y="526"/>
                  </a:lnTo>
                  <a:cubicBezTo>
                    <a:pt x="2874" y="526"/>
                    <a:pt x="2836" y="558"/>
                    <a:pt x="2801" y="597"/>
                  </a:cubicBezTo>
                  <a:cubicBezTo>
                    <a:pt x="2790" y="607"/>
                    <a:pt x="2776" y="621"/>
                    <a:pt x="2766" y="635"/>
                  </a:cubicBezTo>
                  <a:cubicBezTo>
                    <a:pt x="2703" y="707"/>
                    <a:pt x="2625" y="796"/>
                    <a:pt x="2524" y="796"/>
                  </a:cubicBezTo>
                  <a:cubicBezTo>
                    <a:pt x="2502" y="796"/>
                    <a:pt x="2479" y="791"/>
                    <a:pt x="2454" y="782"/>
                  </a:cubicBezTo>
                  <a:cubicBezTo>
                    <a:pt x="2451" y="780"/>
                    <a:pt x="2446" y="779"/>
                    <a:pt x="2442" y="779"/>
                  </a:cubicBezTo>
                  <a:cubicBezTo>
                    <a:pt x="2437" y="779"/>
                    <a:pt x="2432" y="780"/>
                    <a:pt x="2426" y="782"/>
                  </a:cubicBezTo>
                  <a:cubicBezTo>
                    <a:pt x="2349" y="824"/>
                    <a:pt x="2279" y="1059"/>
                    <a:pt x="2241" y="1199"/>
                  </a:cubicBezTo>
                  <a:cubicBezTo>
                    <a:pt x="2234" y="1230"/>
                    <a:pt x="2223" y="1255"/>
                    <a:pt x="2216" y="1279"/>
                  </a:cubicBezTo>
                  <a:cubicBezTo>
                    <a:pt x="2178" y="1416"/>
                    <a:pt x="1985" y="1472"/>
                    <a:pt x="1782" y="1535"/>
                  </a:cubicBezTo>
                  <a:cubicBezTo>
                    <a:pt x="1635" y="1577"/>
                    <a:pt x="1436" y="1636"/>
                    <a:pt x="1443" y="1710"/>
                  </a:cubicBezTo>
                  <a:cubicBezTo>
                    <a:pt x="1457" y="1881"/>
                    <a:pt x="1296" y="1990"/>
                    <a:pt x="1135" y="2021"/>
                  </a:cubicBezTo>
                  <a:cubicBezTo>
                    <a:pt x="1121" y="2025"/>
                    <a:pt x="1103" y="2025"/>
                    <a:pt x="1086" y="2028"/>
                  </a:cubicBezTo>
                  <a:lnTo>
                    <a:pt x="1023" y="2028"/>
                  </a:lnTo>
                  <a:cubicBezTo>
                    <a:pt x="1012" y="2025"/>
                    <a:pt x="1002" y="2025"/>
                    <a:pt x="991" y="2021"/>
                  </a:cubicBezTo>
                  <a:lnTo>
                    <a:pt x="981" y="2021"/>
                  </a:lnTo>
                  <a:cubicBezTo>
                    <a:pt x="956" y="2018"/>
                    <a:pt x="931" y="2007"/>
                    <a:pt x="907" y="1993"/>
                  </a:cubicBezTo>
                  <a:lnTo>
                    <a:pt x="900" y="1990"/>
                  </a:lnTo>
                  <a:cubicBezTo>
                    <a:pt x="893" y="1983"/>
                    <a:pt x="886" y="1979"/>
                    <a:pt x="879" y="1972"/>
                  </a:cubicBezTo>
                  <a:lnTo>
                    <a:pt x="872" y="1965"/>
                  </a:lnTo>
                  <a:cubicBezTo>
                    <a:pt x="865" y="1958"/>
                    <a:pt x="861" y="1955"/>
                    <a:pt x="858" y="1948"/>
                  </a:cubicBezTo>
                  <a:cubicBezTo>
                    <a:pt x="858" y="1944"/>
                    <a:pt x="854" y="1941"/>
                    <a:pt x="851" y="1937"/>
                  </a:cubicBezTo>
                  <a:cubicBezTo>
                    <a:pt x="844" y="1927"/>
                    <a:pt x="840" y="1916"/>
                    <a:pt x="837" y="1906"/>
                  </a:cubicBezTo>
                  <a:cubicBezTo>
                    <a:pt x="823" y="1860"/>
                    <a:pt x="742" y="1860"/>
                    <a:pt x="641" y="1860"/>
                  </a:cubicBezTo>
                  <a:cubicBezTo>
                    <a:pt x="571" y="1860"/>
                    <a:pt x="515" y="1860"/>
                    <a:pt x="476" y="1836"/>
                  </a:cubicBezTo>
                  <a:cubicBezTo>
                    <a:pt x="459" y="1836"/>
                    <a:pt x="441" y="1843"/>
                    <a:pt x="427" y="1850"/>
                  </a:cubicBezTo>
                  <a:cubicBezTo>
                    <a:pt x="389" y="1871"/>
                    <a:pt x="357" y="1909"/>
                    <a:pt x="347" y="1951"/>
                  </a:cubicBezTo>
                  <a:lnTo>
                    <a:pt x="347" y="1958"/>
                  </a:lnTo>
                  <a:cubicBezTo>
                    <a:pt x="343" y="1969"/>
                    <a:pt x="343" y="1976"/>
                    <a:pt x="343" y="1986"/>
                  </a:cubicBezTo>
                  <a:lnTo>
                    <a:pt x="343" y="1993"/>
                  </a:lnTo>
                  <a:cubicBezTo>
                    <a:pt x="340" y="2007"/>
                    <a:pt x="340" y="2021"/>
                    <a:pt x="343" y="2035"/>
                  </a:cubicBezTo>
                  <a:cubicBezTo>
                    <a:pt x="350" y="2147"/>
                    <a:pt x="312" y="2256"/>
                    <a:pt x="238" y="2340"/>
                  </a:cubicBezTo>
                  <a:cubicBezTo>
                    <a:pt x="228" y="2354"/>
                    <a:pt x="221" y="2364"/>
                    <a:pt x="210" y="2378"/>
                  </a:cubicBezTo>
                  <a:lnTo>
                    <a:pt x="182" y="2410"/>
                  </a:lnTo>
                  <a:cubicBezTo>
                    <a:pt x="161" y="2434"/>
                    <a:pt x="140" y="2459"/>
                    <a:pt x="126" y="2487"/>
                  </a:cubicBezTo>
                  <a:cubicBezTo>
                    <a:pt x="119" y="2508"/>
                    <a:pt x="109" y="2536"/>
                    <a:pt x="98" y="2567"/>
                  </a:cubicBezTo>
                  <a:cubicBezTo>
                    <a:pt x="63" y="2662"/>
                    <a:pt x="0" y="2834"/>
                    <a:pt x="53" y="2907"/>
                  </a:cubicBezTo>
                  <a:cubicBezTo>
                    <a:pt x="109" y="2991"/>
                    <a:pt x="84" y="3089"/>
                    <a:pt x="60" y="3187"/>
                  </a:cubicBezTo>
                  <a:cubicBezTo>
                    <a:pt x="35" y="3282"/>
                    <a:pt x="7" y="3394"/>
                    <a:pt x="60" y="3502"/>
                  </a:cubicBezTo>
                  <a:cubicBezTo>
                    <a:pt x="130" y="3660"/>
                    <a:pt x="133" y="3842"/>
                    <a:pt x="133" y="3971"/>
                  </a:cubicBezTo>
                  <a:cubicBezTo>
                    <a:pt x="130" y="4024"/>
                    <a:pt x="133" y="4073"/>
                    <a:pt x="144" y="4122"/>
                  </a:cubicBezTo>
                  <a:cubicBezTo>
                    <a:pt x="182" y="4136"/>
                    <a:pt x="224" y="4146"/>
                    <a:pt x="266" y="4153"/>
                  </a:cubicBezTo>
                  <a:cubicBezTo>
                    <a:pt x="413" y="4185"/>
                    <a:pt x="620" y="4230"/>
                    <a:pt x="686" y="4412"/>
                  </a:cubicBezTo>
                  <a:cubicBezTo>
                    <a:pt x="756" y="4601"/>
                    <a:pt x="522" y="4829"/>
                    <a:pt x="312" y="5025"/>
                  </a:cubicBezTo>
                  <a:cubicBezTo>
                    <a:pt x="238" y="5095"/>
                    <a:pt x="137" y="5193"/>
                    <a:pt x="130" y="5225"/>
                  </a:cubicBezTo>
                  <a:cubicBezTo>
                    <a:pt x="126" y="5228"/>
                    <a:pt x="126" y="5232"/>
                    <a:pt x="130" y="5235"/>
                  </a:cubicBezTo>
                  <a:cubicBezTo>
                    <a:pt x="147" y="5270"/>
                    <a:pt x="172" y="5305"/>
                    <a:pt x="200" y="5330"/>
                  </a:cubicBezTo>
                  <a:lnTo>
                    <a:pt x="245" y="5333"/>
                  </a:lnTo>
                  <a:lnTo>
                    <a:pt x="294" y="5337"/>
                  </a:lnTo>
                  <a:lnTo>
                    <a:pt x="350" y="5340"/>
                  </a:lnTo>
                  <a:lnTo>
                    <a:pt x="399" y="5344"/>
                  </a:lnTo>
                  <a:lnTo>
                    <a:pt x="459" y="5347"/>
                  </a:lnTo>
                  <a:lnTo>
                    <a:pt x="508" y="5351"/>
                  </a:lnTo>
                  <a:lnTo>
                    <a:pt x="564" y="5358"/>
                  </a:lnTo>
                  <a:lnTo>
                    <a:pt x="616" y="5361"/>
                  </a:lnTo>
                  <a:lnTo>
                    <a:pt x="672" y="5368"/>
                  </a:lnTo>
                  <a:lnTo>
                    <a:pt x="721" y="5375"/>
                  </a:lnTo>
                  <a:lnTo>
                    <a:pt x="777" y="5382"/>
                  </a:lnTo>
                  <a:lnTo>
                    <a:pt x="826" y="5389"/>
                  </a:lnTo>
                  <a:lnTo>
                    <a:pt x="882" y="5400"/>
                  </a:lnTo>
                  <a:lnTo>
                    <a:pt x="928" y="5403"/>
                  </a:lnTo>
                  <a:lnTo>
                    <a:pt x="1026" y="5421"/>
                  </a:lnTo>
                  <a:cubicBezTo>
                    <a:pt x="1059" y="5427"/>
                    <a:pt x="1106" y="5429"/>
                    <a:pt x="1165" y="5429"/>
                  </a:cubicBezTo>
                  <a:cubicBezTo>
                    <a:pt x="1657" y="5429"/>
                    <a:pt x="2951" y="5237"/>
                    <a:pt x="3155" y="5169"/>
                  </a:cubicBezTo>
                  <a:cubicBezTo>
                    <a:pt x="3148" y="5085"/>
                    <a:pt x="3137" y="5001"/>
                    <a:pt x="3123" y="4917"/>
                  </a:cubicBezTo>
                  <a:cubicBezTo>
                    <a:pt x="3102" y="4777"/>
                    <a:pt x="3092" y="4693"/>
                    <a:pt x="3099" y="4650"/>
                  </a:cubicBezTo>
                  <a:cubicBezTo>
                    <a:pt x="3122" y="4544"/>
                    <a:pt x="3353" y="4338"/>
                    <a:pt x="3575" y="4338"/>
                  </a:cubicBezTo>
                  <a:cubicBezTo>
                    <a:pt x="3585" y="4338"/>
                    <a:pt x="3596" y="4338"/>
                    <a:pt x="3606" y="4339"/>
                  </a:cubicBezTo>
                  <a:lnTo>
                    <a:pt x="3662" y="4342"/>
                  </a:lnTo>
                  <a:cubicBezTo>
                    <a:pt x="3710" y="4348"/>
                    <a:pt x="3764" y="4353"/>
                    <a:pt x="3809" y="4353"/>
                  </a:cubicBezTo>
                  <a:cubicBezTo>
                    <a:pt x="3850" y="4353"/>
                    <a:pt x="3883" y="4349"/>
                    <a:pt x="3897" y="4335"/>
                  </a:cubicBezTo>
                  <a:cubicBezTo>
                    <a:pt x="3897" y="4335"/>
                    <a:pt x="3907" y="4328"/>
                    <a:pt x="3907" y="4307"/>
                  </a:cubicBezTo>
                  <a:cubicBezTo>
                    <a:pt x="3907" y="4146"/>
                    <a:pt x="4208" y="4038"/>
                    <a:pt x="4348" y="4013"/>
                  </a:cubicBezTo>
                  <a:cubicBezTo>
                    <a:pt x="4388" y="4006"/>
                    <a:pt x="4421" y="4002"/>
                    <a:pt x="4450" y="4002"/>
                  </a:cubicBezTo>
                  <a:cubicBezTo>
                    <a:pt x="4556" y="4002"/>
                    <a:pt x="4598" y="4046"/>
                    <a:pt x="4614" y="4090"/>
                  </a:cubicBezTo>
                  <a:cubicBezTo>
                    <a:pt x="4620" y="4105"/>
                    <a:pt x="4628" y="4112"/>
                    <a:pt x="4637" y="4112"/>
                  </a:cubicBezTo>
                  <a:cubicBezTo>
                    <a:pt x="4639" y="4112"/>
                    <a:pt x="4641" y="4112"/>
                    <a:pt x="4642" y="4111"/>
                  </a:cubicBezTo>
                  <a:cubicBezTo>
                    <a:pt x="4677" y="4108"/>
                    <a:pt x="4737" y="4034"/>
                    <a:pt x="4747" y="3866"/>
                  </a:cubicBezTo>
                  <a:cubicBezTo>
                    <a:pt x="4747" y="3814"/>
                    <a:pt x="4751" y="3761"/>
                    <a:pt x="4751" y="3712"/>
                  </a:cubicBezTo>
                  <a:cubicBezTo>
                    <a:pt x="4758" y="3460"/>
                    <a:pt x="4765" y="3240"/>
                    <a:pt x="4985" y="3222"/>
                  </a:cubicBezTo>
                  <a:cubicBezTo>
                    <a:pt x="5118" y="3212"/>
                    <a:pt x="5245" y="3149"/>
                    <a:pt x="5287" y="3096"/>
                  </a:cubicBezTo>
                  <a:cubicBezTo>
                    <a:pt x="5297" y="3082"/>
                    <a:pt x="5297" y="3075"/>
                    <a:pt x="5297" y="3072"/>
                  </a:cubicBezTo>
                  <a:cubicBezTo>
                    <a:pt x="5276" y="3026"/>
                    <a:pt x="5248" y="2984"/>
                    <a:pt x="5217" y="2946"/>
                  </a:cubicBezTo>
                  <a:cubicBezTo>
                    <a:pt x="5143" y="2848"/>
                    <a:pt x="5059" y="2736"/>
                    <a:pt x="5136" y="2659"/>
                  </a:cubicBezTo>
                  <a:cubicBezTo>
                    <a:pt x="5159" y="2636"/>
                    <a:pt x="5190" y="2627"/>
                    <a:pt x="5230" y="2627"/>
                  </a:cubicBezTo>
                  <a:cubicBezTo>
                    <a:pt x="5283" y="2627"/>
                    <a:pt x="5350" y="2642"/>
                    <a:pt x="5434" y="2662"/>
                  </a:cubicBezTo>
                  <a:cubicBezTo>
                    <a:pt x="5559" y="2692"/>
                    <a:pt x="5645" y="2706"/>
                    <a:pt x="5694" y="2706"/>
                  </a:cubicBezTo>
                  <a:cubicBezTo>
                    <a:pt x="5720" y="2706"/>
                    <a:pt x="5734" y="2702"/>
                    <a:pt x="5738" y="2694"/>
                  </a:cubicBezTo>
                  <a:cubicBezTo>
                    <a:pt x="5759" y="2634"/>
                    <a:pt x="5763" y="2571"/>
                    <a:pt x="5752" y="2511"/>
                  </a:cubicBezTo>
                  <a:cubicBezTo>
                    <a:pt x="5745" y="2427"/>
                    <a:pt x="5738" y="2336"/>
                    <a:pt x="5791" y="2249"/>
                  </a:cubicBezTo>
                  <a:cubicBezTo>
                    <a:pt x="5826" y="2196"/>
                    <a:pt x="5868" y="2147"/>
                    <a:pt x="5910" y="2102"/>
                  </a:cubicBezTo>
                  <a:cubicBezTo>
                    <a:pt x="5976" y="2035"/>
                    <a:pt x="6046" y="1958"/>
                    <a:pt x="6043" y="1902"/>
                  </a:cubicBezTo>
                  <a:cubicBezTo>
                    <a:pt x="6039" y="1871"/>
                    <a:pt x="6036" y="1839"/>
                    <a:pt x="6036" y="1811"/>
                  </a:cubicBezTo>
                  <a:cubicBezTo>
                    <a:pt x="6032" y="1731"/>
                    <a:pt x="6032" y="1685"/>
                    <a:pt x="5966" y="1619"/>
                  </a:cubicBezTo>
                  <a:cubicBezTo>
                    <a:pt x="5896" y="1556"/>
                    <a:pt x="5868" y="1461"/>
                    <a:pt x="5892" y="1370"/>
                  </a:cubicBezTo>
                  <a:cubicBezTo>
                    <a:pt x="5924" y="1293"/>
                    <a:pt x="5997" y="1237"/>
                    <a:pt x="6085" y="1234"/>
                  </a:cubicBezTo>
                  <a:cubicBezTo>
                    <a:pt x="6102" y="1227"/>
                    <a:pt x="6123" y="1220"/>
                    <a:pt x="6137" y="1209"/>
                  </a:cubicBezTo>
                  <a:lnTo>
                    <a:pt x="6148" y="1202"/>
                  </a:lnTo>
                  <a:lnTo>
                    <a:pt x="6162" y="1199"/>
                  </a:lnTo>
                  <a:cubicBezTo>
                    <a:pt x="6267" y="1178"/>
                    <a:pt x="6354" y="1157"/>
                    <a:pt x="6417" y="1111"/>
                  </a:cubicBezTo>
                  <a:lnTo>
                    <a:pt x="6372" y="1111"/>
                  </a:lnTo>
                  <a:lnTo>
                    <a:pt x="6340" y="1118"/>
                  </a:lnTo>
                  <a:lnTo>
                    <a:pt x="6326" y="1122"/>
                  </a:lnTo>
                  <a:lnTo>
                    <a:pt x="6298" y="1129"/>
                  </a:lnTo>
                  <a:lnTo>
                    <a:pt x="6284" y="1132"/>
                  </a:lnTo>
                  <a:lnTo>
                    <a:pt x="6253" y="1136"/>
                  </a:lnTo>
                  <a:lnTo>
                    <a:pt x="6246" y="1136"/>
                  </a:lnTo>
                  <a:cubicBezTo>
                    <a:pt x="6232" y="1139"/>
                    <a:pt x="6218" y="1139"/>
                    <a:pt x="6207" y="1139"/>
                  </a:cubicBezTo>
                  <a:cubicBezTo>
                    <a:pt x="6203" y="1139"/>
                    <a:pt x="6198" y="1140"/>
                    <a:pt x="6194" y="1140"/>
                  </a:cubicBezTo>
                  <a:cubicBezTo>
                    <a:pt x="6146" y="1140"/>
                    <a:pt x="6102" y="1123"/>
                    <a:pt x="6067" y="1097"/>
                  </a:cubicBezTo>
                  <a:lnTo>
                    <a:pt x="6057" y="1087"/>
                  </a:lnTo>
                  <a:lnTo>
                    <a:pt x="6050" y="1080"/>
                  </a:lnTo>
                  <a:cubicBezTo>
                    <a:pt x="6018" y="1038"/>
                    <a:pt x="6001" y="985"/>
                    <a:pt x="6004" y="936"/>
                  </a:cubicBezTo>
                  <a:cubicBezTo>
                    <a:pt x="6004" y="912"/>
                    <a:pt x="6008" y="887"/>
                    <a:pt x="6015" y="863"/>
                  </a:cubicBezTo>
                  <a:cubicBezTo>
                    <a:pt x="6015" y="849"/>
                    <a:pt x="6022" y="831"/>
                    <a:pt x="6025" y="817"/>
                  </a:cubicBezTo>
                  <a:cubicBezTo>
                    <a:pt x="6032" y="782"/>
                    <a:pt x="6043" y="751"/>
                    <a:pt x="6053" y="716"/>
                  </a:cubicBezTo>
                  <a:cubicBezTo>
                    <a:pt x="6109" y="544"/>
                    <a:pt x="6116" y="477"/>
                    <a:pt x="6053" y="449"/>
                  </a:cubicBezTo>
                  <a:cubicBezTo>
                    <a:pt x="5889" y="372"/>
                    <a:pt x="5889" y="218"/>
                    <a:pt x="5889" y="113"/>
                  </a:cubicBezTo>
                  <a:cubicBezTo>
                    <a:pt x="5889" y="5"/>
                    <a:pt x="5878" y="1"/>
                    <a:pt x="5854" y="1"/>
                  </a:cubicBezTo>
                  <a:cubicBezTo>
                    <a:pt x="5850" y="1"/>
                    <a:pt x="5846" y="1"/>
                    <a:pt x="5842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992" name="Google Shape;8992;p105"/>
            <p:cNvSpPr/>
            <p:nvPr/>
          </p:nvSpPr>
          <p:spPr>
            <a:xfrm>
              <a:off x="2595449" y="1751378"/>
              <a:ext cx="0" cy="14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993" name="Google Shape;8993;p105"/>
            <p:cNvSpPr/>
            <p:nvPr/>
          </p:nvSpPr>
          <p:spPr>
            <a:xfrm>
              <a:off x="2589692" y="1751432"/>
              <a:ext cx="11134" cy="4046"/>
            </a:xfrm>
            <a:custGeom>
              <a:avLst/>
              <a:gdLst/>
              <a:ahLst/>
              <a:cxnLst/>
              <a:rect l="l" t="t" r="r" b="b"/>
              <a:pathLst>
                <a:path w="820" h="298" extrusionOk="0">
                  <a:moveTo>
                    <a:pt x="420" y="0"/>
                  </a:moveTo>
                  <a:cubicBezTo>
                    <a:pt x="350" y="0"/>
                    <a:pt x="137" y="179"/>
                    <a:pt x="0" y="298"/>
                  </a:cubicBezTo>
                  <a:lnTo>
                    <a:pt x="18" y="294"/>
                  </a:lnTo>
                  <a:lnTo>
                    <a:pt x="42" y="287"/>
                  </a:lnTo>
                  <a:lnTo>
                    <a:pt x="77" y="277"/>
                  </a:lnTo>
                  <a:lnTo>
                    <a:pt x="98" y="270"/>
                  </a:lnTo>
                  <a:lnTo>
                    <a:pt x="133" y="263"/>
                  </a:lnTo>
                  <a:lnTo>
                    <a:pt x="158" y="259"/>
                  </a:lnTo>
                  <a:lnTo>
                    <a:pt x="189" y="252"/>
                  </a:lnTo>
                  <a:lnTo>
                    <a:pt x="210" y="249"/>
                  </a:lnTo>
                  <a:lnTo>
                    <a:pt x="242" y="245"/>
                  </a:lnTo>
                  <a:lnTo>
                    <a:pt x="361" y="245"/>
                  </a:lnTo>
                  <a:lnTo>
                    <a:pt x="382" y="249"/>
                  </a:lnTo>
                  <a:cubicBezTo>
                    <a:pt x="396" y="252"/>
                    <a:pt x="406" y="256"/>
                    <a:pt x="420" y="259"/>
                  </a:cubicBezTo>
                  <a:lnTo>
                    <a:pt x="435" y="266"/>
                  </a:lnTo>
                  <a:lnTo>
                    <a:pt x="582" y="266"/>
                  </a:lnTo>
                  <a:lnTo>
                    <a:pt x="599" y="263"/>
                  </a:lnTo>
                  <a:lnTo>
                    <a:pt x="613" y="263"/>
                  </a:lnTo>
                  <a:lnTo>
                    <a:pt x="631" y="259"/>
                  </a:lnTo>
                  <a:lnTo>
                    <a:pt x="645" y="256"/>
                  </a:lnTo>
                  <a:lnTo>
                    <a:pt x="662" y="249"/>
                  </a:lnTo>
                  <a:lnTo>
                    <a:pt x="676" y="245"/>
                  </a:lnTo>
                  <a:lnTo>
                    <a:pt x="701" y="238"/>
                  </a:lnTo>
                  <a:lnTo>
                    <a:pt x="708" y="235"/>
                  </a:lnTo>
                  <a:lnTo>
                    <a:pt x="739" y="221"/>
                  </a:lnTo>
                  <a:lnTo>
                    <a:pt x="750" y="217"/>
                  </a:lnTo>
                  <a:lnTo>
                    <a:pt x="771" y="207"/>
                  </a:lnTo>
                  <a:lnTo>
                    <a:pt x="785" y="200"/>
                  </a:lnTo>
                  <a:lnTo>
                    <a:pt x="802" y="189"/>
                  </a:lnTo>
                  <a:lnTo>
                    <a:pt x="816" y="182"/>
                  </a:lnTo>
                  <a:lnTo>
                    <a:pt x="820" y="179"/>
                  </a:lnTo>
                  <a:lnTo>
                    <a:pt x="820" y="172"/>
                  </a:lnTo>
                  <a:lnTo>
                    <a:pt x="781" y="165"/>
                  </a:lnTo>
                  <a:lnTo>
                    <a:pt x="771" y="165"/>
                  </a:lnTo>
                  <a:lnTo>
                    <a:pt x="743" y="161"/>
                  </a:lnTo>
                  <a:lnTo>
                    <a:pt x="708" y="161"/>
                  </a:lnTo>
                  <a:cubicBezTo>
                    <a:pt x="702" y="159"/>
                    <a:pt x="697" y="158"/>
                    <a:pt x="692" y="158"/>
                  </a:cubicBezTo>
                  <a:cubicBezTo>
                    <a:pt x="687" y="158"/>
                    <a:pt x="681" y="159"/>
                    <a:pt x="676" y="161"/>
                  </a:cubicBezTo>
                  <a:cubicBezTo>
                    <a:pt x="667" y="162"/>
                    <a:pt x="658" y="163"/>
                    <a:pt x="650" y="163"/>
                  </a:cubicBezTo>
                  <a:cubicBezTo>
                    <a:pt x="589" y="163"/>
                    <a:pt x="532" y="132"/>
                    <a:pt x="501" y="74"/>
                  </a:cubicBezTo>
                  <a:lnTo>
                    <a:pt x="487" y="56"/>
                  </a:lnTo>
                  <a:lnTo>
                    <a:pt x="484" y="53"/>
                  </a:lnTo>
                  <a:cubicBezTo>
                    <a:pt x="480" y="46"/>
                    <a:pt x="477" y="42"/>
                    <a:pt x="473" y="35"/>
                  </a:cubicBezTo>
                  <a:lnTo>
                    <a:pt x="463" y="28"/>
                  </a:lnTo>
                  <a:cubicBezTo>
                    <a:pt x="459" y="25"/>
                    <a:pt x="456" y="21"/>
                    <a:pt x="452" y="18"/>
                  </a:cubicBezTo>
                  <a:lnTo>
                    <a:pt x="438" y="7"/>
                  </a:lnTo>
                  <a:lnTo>
                    <a:pt x="428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994" name="Google Shape;8994;p105"/>
            <p:cNvSpPr/>
            <p:nvPr/>
          </p:nvSpPr>
          <p:spPr>
            <a:xfrm>
              <a:off x="2541736" y="1751432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32" y="0"/>
                  </a:moveTo>
                  <a:cubicBezTo>
                    <a:pt x="21" y="0"/>
                    <a:pt x="11" y="4"/>
                    <a:pt x="0" y="4"/>
                  </a:cubicBezTo>
                  <a:lnTo>
                    <a:pt x="0" y="7"/>
                  </a:lnTo>
                  <a:lnTo>
                    <a:pt x="32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995" name="Google Shape;8995;p105"/>
            <p:cNvSpPr/>
            <p:nvPr/>
          </p:nvSpPr>
          <p:spPr>
            <a:xfrm>
              <a:off x="2550955" y="1754039"/>
              <a:ext cx="394" cy="258"/>
            </a:xfrm>
            <a:custGeom>
              <a:avLst/>
              <a:gdLst/>
              <a:ahLst/>
              <a:cxnLst/>
              <a:rect l="l" t="t" r="r" b="b"/>
              <a:pathLst>
                <a:path w="29" h="19" extrusionOk="0">
                  <a:moveTo>
                    <a:pt x="0" y="1"/>
                  </a:moveTo>
                  <a:lnTo>
                    <a:pt x="28" y="18"/>
                  </a:lnTo>
                  <a:lnTo>
                    <a:pt x="28" y="18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996" name="Google Shape;8996;p105"/>
            <p:cNvSpPr/>
            <p:nvPr/>
          </p:nvSpPr>
          <p:spPr>
            <a:xfrm>
              <a:off x="2549950" y="1753523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997" name="Google Shape;8997;p105"/>
            <p:cNvSpPr/>
            <p:nvPr/>
          </p:nvSpPr>
          <p:spPr>
            <a:xfrm>
              <a:off x="2550236" y="175361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998" name="Google Shape;8998;p105"/>
            <p:cNvSpPr/>
            <p:nvPr/>
          </p:nvSpPr>
          <p:spPr>
            <a:xfrm>
              <a:off x="2549244" y="1753278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cubicBezTo>
                    <a:pt x="11" y="1"/>
                    <a:pt x="7" y="1"/>
                    <a:pt x="0" y="1"/>
                  </a:cubicBezTo>
                  <a:cubicBezTo>
                    <a:pt x="7" y="1"/>
                    <a:pt x="11" y="1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999" name="Google Shape;8999;p105"/>
            <p:cNvSpPr/>
            <p:nvPr/>
          </p:nvSpPr>
          <p:spPr>
            <a:xfrm>
              <a:off x="2550480" y="1753754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9000" name="Google Shape;9000;p105"/>
            <p:cNvSpPr/>
            <p:nvPr/>
          </p:nvSpPr>
          <p:spPr>
            <a:xfrm>
              <a:off x="2550711" y="1753903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9001" name="Google Shape;9001;p105"/>
            <p:cNvSpPr/>
            <p:nvPr/>
          </p:nvSpPr>
          <p:spPr>
            <a:xfrm>
              <a:off x="2549625" y="175337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9002" name="Google Shape;9002;p105"/>
            <p:cNvSpPr/>
            <p:nvPr/>
          </p:nvSpPr>
          <p:spPr>
            <a:xfrm>
              <a:off x="2551756" y="1754568"/>
              <a:ext cx="1439" cy="910"/>
            </a:xfrm>
            <a:custGeom>
              <a:avLst/>
              <a:gdLst/>
              <a:ahLst/>
              <a:cxnLst/>
              <a:rect l="l" t="t" r="r" b="b"/>
              <a:pathLst>
                <a:path w="106" h="67" extrusionOk="0">
                  <a:moveTo>
                    <a:pt x="1" y="0"/>
                  </a:moveTo>
                  <a:lnTo>
                    <a:pt x="106" y="67"/>
                  </a:lnTo>
                  <a:lnTo>
                    <a:pt x="106" y="60"/>
                  </a:lnTo>
                  <a:lnTo>
                    <a:pt x="88" y="53"/>
                  </a:lnTo>
                  <a:cubicBezTo>
                    <a:pt x="57" y="35"/>
                    <a:pt x="29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9003" name="Google Shape;9003;p105"/>
            <p:cNvSpPr/>
            <p:nvPr/>
          </p:nvSpPr>
          <p:spPr>
            <a:xfrm>
              <a:off x="2542917" y="1751147"/>
              <a:ext cx="543" cy="149"/>
            </a:xfrm>
            <a:custGeom>
              <a:avLst/>
              <a:gdLst/>
              <a:ahLst/>
              <a:cxnLst/>
              <a:rect l="l" t="t" r="r" b="b"/>
              <a:pathLst>
                <a:path w="40" h="11" extrusionOk="0">
                  <a:moveTo>
                    <a:pt x="36" y="0"/>
                  </a:moveTo>
                  <a:cubicBezTo>
                    <a:pt x="29" y="3"/>
                    <a:pt x="24" y="5"/>
                    <a:pt x="19" y="7"/>
                  </a:cubicBezTo>
                  <a:lnTo>
                    <a:pt x="19" y="7"/>
                  </a:lnTo>
                  <a:lnTo>
                    <a:pt x="39" y="4"/>
                  </a:lnTo>
                  <a:lnTo>
                    <a:pt x="39" y="0"/>
                  </a:lnTo>
                  <a:close/>
                  <a:moveTo>
                    <a:pt x="19" y="7"/>
                  </a:moveTo>
                  <a:lnTo>
                    <a:pt x="1" y="11"/>
                  </a:lnTo>
                  <a:cubicBezTo>
                    <a:pt x="7" y="11"/>
                    <a:pt x="12" y="9"/>
                    <a:pt x="19" y="7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9004" name="Google Shape;9004;p105"/>
            <p:cNvSpPr/>
            <p:nvPr/>
          </p:nvSpPr>
          <p:spPr>
            <a:xfrm>
              <a:off x="2508784" y="1768770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29"/>
                  </a:moveTo>
                  <a:cubicBezTo>
                    <a:pt x="11" y="22"/>
                    <a:pt x="4" y="11"/>
                    <a:pt x="1" y="1"/>
                  </a:cubicBezTo>
                  <a:cubicBezTo>
                    <a:pt x="4" y="11"/>
                    <a:pt x="11" y="22"/>
                    <a:pt x="15" y="29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9005" name="Google Shape;9005;p105"/>
            <p:cNvSpPr/>
            <p:nvPr/>
          </p:nvSpPr>
          <p:spPr>
            <a:xfrm>
              <a:off x="2511499" y="1770440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15" y="0"/>
                  </a:moveTo>
                  <a:lnTo>
                    <a:pt x="36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9006" name="Google Shape;9006;p105"/>
            <p:cNvSpPr/>
            <p:nvPr/>
          </p:nvSpPr>
          <p:spPr>
            <a:xfrm>
              <a:off x="2509734" y="1769965"/>
              <a:ext cx="1018" cy="394"/>
            </a:xfrm>
            <a:custGeom>
              <a:avLst/>
              <a:gdLst/>
              <a:ahLst/>
              <a:cxnLst/>
              <a:rect l="l" t="t" r="r" b="b"/>
              <a:pathLst>
                <a:path w="75" h="29" extrusionOk="0">
                  <a:moveTo>
                    <a:pt x="74" y="28"/>
                  </a:moveTo>
                  <a:cubicBezTo>
                    <a:pt x="50" y="21"/>
                    <a:pt x="25" y="11"/>
                    <a:pt x="1" y="0"/>
                  </a:cubicBezTo>
                  <a:cubicBezTo>
                    <a:pt x="25" y="11"/>
                    <a:pt x="50" y="21"/>
                    <a:pt x="74" y="28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9007" name="Google Shape;9007;p105"/>
            <p:cNvSpPr/>
            <p:nvPr/>
          </p:nvSpPr>
          <p:spPr>
            <a:xfrm>
              <a:off x="2510888" y="1770345"/>
              <a:ext cx="475" cy="54"/>
            </a:xfrm>
            <a:custGeom>
              <a:avLst/>
              <a:gdLst/>
              <a:ahLst/>
              <a:cxnLst/>
              <a:rect l="l" t="t" r="r" b="b"/>
              <a:pathLst>
                <a:path w="35" h="4" extrusionOk="0">
                  <a:moveTo>
                    <a:pt x="35" y="4"/>
                  </a:moveTo>
                  <a:cubicBezTo>
                    <a:pt x="21" y="4"/>
                    <a:pt x="11" y="4"/>
                    <a:pt x="0" y="0"/>
                  </a:cubicBezTo>
                  <a:cubicBezTo>
                    <a:pt x="11" y="4"/>
                    <a:pt x="21" y="4"/>
                    <a:pt x="35" y="4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9008" name="Google Shape;9008;p105"/>
            <p:cNvSpPr/>
            <p:nvPr/>
          </p:nvSpPr>
          <p:spPr>
            <a:xfrm>
              <a:off x="2509354" y="1769680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4"/>
                  </a:moveTo>
                  <a:cubicBezTo>
                    <a:pt x="15" y="11"/>
                    <a:pt x="8" y="4"/>
                    <a:pt x="1" y="0"/>
                  </a:cubicBezTo>
                  <a:cubicBezTo>
                    <a:pt x="8" y="4"/>
                    <a:pt x="15" y="11"/>
                    <a:pt x="22" y="14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9009" name="Google Shape;9009;p105"/>
            <p:cNvSpPr/>
            <p:nvPr/>
          </p:nvSpPr>
          <p:spPr>
            <a:xfrm>
              <a:off x="2509069" y="1769300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cubicBezTo>
                    <a:pt x="8" y="11"/>
                    <a:pt x="4" y="7"/>
                    <a:pt x="1" y="0"/>
                  </a:cubicBezTo>
                  <a:cubicBezTo>
                    <a:pt x="4" y="7"/>
                    <a:pt x="8" y="11"/>
                    <a:pt x="15" y="18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9010" name="Google Shape;9010;p105"/>
            <p:cNvSpPr/>
            <p:nvPr/>
          </p:nvSpPr>
          <p:spPr>
            <a:xfrm>
              <a:off x="2534975" y="1750997"/>
              <a:ext cx="489" cy="543"/>
            </a:xfrm>
            <a:custGeom>
              <a:avLst/>
              <a:gdLst/>
              <a:ahLst/>
              <a:cxnLst/>
              <a:rect l="l" t="t" r="r" b="b"/>
              <a:pathLst>
                <a:path w="36" h="40" extrusionOk="0">
                  <a:moveTo>
                    <a:pt x="36" y="1"/>
                  </a:moveTo>
                  <a:cubicBezTo>
                    <a:pt x="25" y="11"/>
                    <a:pt x="11" y="25"/>
                    <a:pt x="1" y="39"/>
                  </a:cubicBezTo>
                  <a:cubicBezTo>
                    <a:pt x="11" y="25"/>
                    <a:pt x="25" y="11"/>
                    <a:pt x="36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9011" name="Google Shape;9011;p105"/>
            <p:cNvSpPr/>
            <p:nvPr/>
          </p:nvSpPr>
          <p:spPr>
            <a:xfrm>
              <a:off x="2536780" y="175004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1" y="0"/>
                  </a:lnTo>
                  <a:lnTo>
                    <a:pt x="8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9012" name="Google Shape;9012;p105"/>
            <p:cNvSpPr/>
            <p:nvPr/>
          </p:nvSpPr>
          <p:spPr>
            <a:xfrm>
              <a:off x="2512219" y="1770291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49" y="1"/>
                  </a:moveTo>
                  <a:cubicBezTo>
                    <a:pt x="32" y="4"/>
                    <a:pt x="14" y="8"/>
                    <a:pt x="0" y="8"/>
                  </a:cubicBezTo>
                  <a:cubicBezTo>
                    <a:pt x="14" y="8"/>
                    <a:pt x="32" y="4"/>
                    <a:pt x="49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9013" name="Google Shape;9013;p105"/>
            <p:cNvSpPr/>
            <p:nvPr/>
          </p:nvSpPr>
          <p:spPr>
            <a:xfrm>
              <a:off x="2503230" y="1767779"/>
              <a:ext cx="679" cy="204"/>
            </a:xfrm>
            <a:custGeom>
              <a:avLst/>
              <a:gdLst/>
              <a:ahLst/>
              <a:cxnLst/>
              <a:rect l="l" t="t" r="r" b="b"/>
              <a:pathLst>
                <a:path w="50" h="15" extrusionOk="0">
                  <a:moveTo>
                    <a:pt x="49" y="0"/>
                  </a:moveTo>
                  <a:cubicBezTo>
                    <a:pt x="35" y="0"/>
                    <a:pt x="25" y="4"/>
                    <a:pt x="14" y="7"/>
                  </a:cubicBezTo>
                  <a:lnTo>
                    <a:pt x="0" y="14"/>
                  </a:lnTo>
                  <a:cubicBezTo>
                    <a:pt x="14" y="7"/>
                    <a:pt x="32" y="0"/>
                    <a:pt x="49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9014" name="Google Shape;9014;p105"/>
            <p:cNvSpPr/>
            <p:nvPr/>
          </p:nvSpPr>
          <p:spPr>
            <a:xfrm>
              <a:off x="2542917" y="1751187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6" y="1"/>
                  </a:moveTo>
                  <a:lnTo>
                    <a:pt x="36" y="1"/>
                  </a:lnTo>
                  <a:cubicBezTo>
                    <a:pt x="22" y="4"/>
                    <a:pt x="11" y="4"/>
                    <a:pt x="1" y="8"/>
                  </a:cubicBezTo>
                  <a:cubicBezTo>
                    <a:pt x="11" y="8"/>
                    <a:pt x="22" y="4"/>
                    <a:pt x="36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9015" name="Google Shape;9015;p105"/>
            <p:cNvSpPr/>
            <p:nvPr/>
          </p:nvSpPr>
          <p:spPr>
            <a:xfrm>
              <a:off x="2502035" y="1769436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1" y="29"/>
                  </a:moveTo>
                  <a:cubicBezTo>
                    <a:pt x="1" y="18"/>
                    <a:pt x="4" y="11"/>
                    <a:pt x="4" y="1"/>
                  </a:cubicBezTo>
                  <a:cubicBezTo>
                    <a:pt x="4" y="11"/>
                    <a:pt x="1" y="18"/>
                    <a:pt x="1" y="29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9016" name="Google Shape;9016;p105"/>
            <p:cNvSpPr/>
            <p:nvPr/>
          </p:nvSpPr>
          <p:spPr>
            <a:xfrm>
              <a:off x="2499143" y="181379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cubicBezTo>
                    <a:pt x="0" y="7"/>
                    <a:pt x="0" y="4"/>
                    <a:pt x="0" y="0"/>
                  </a:cubicBezTo>
                  <a:cubicBezTo>
                    <a:pt x="0" y="4"/>
                    <a:pt x="0" y="7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9017" name="Google Shape;9017;p105"/>
            <p:cNvSpPr/>
            <p:nvPr/>
          </p:nvSpPr>
          <p:spPr>
            <a:xfrm>
              <a:off x="2500230" y="1774663"/>
              <a:ext cx="448" cy="489"/>
            </a:xfrm>
            <a:custGeom>
              <a:avLst/>
              <a:gdLst/>
              <a:ahLst/>
              <a:cxnLst/>
              <a:rect l="l" t="t" r="r" b="b"/>
              <a:pathLst>
                <a:path w="33" h="36" extrusionOk="0">
                  <a:moveTo>
                    <a:pt x="32" y="1"/>
                  </a:moveTo>
                  <a:cubicBezTo>
                    <a:pt x="22" y="15"/>
                    <a:pt x="11" y="25"/>
                    <a:pt x="1" y="36"/>
                  </a:cubicBezTo>
                  <a:cubicBezTo>
                    <a:pt x="15" y="25"/>
                    <a:pt x="22" y="15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9018" name="Google Shape;9018;p105"/>
            <p:cNvSpPr/>
            <p:nvPr/>
          </p:nvSpPr>
          <p:spPr>
            <a:xfrm>
              <a:off x="2502131" y="1767969"/>
              <a:ext cx="1113" cy="1385"/>
            </a:xfrm>
            <a:custGeom>
              <a:avLst/>
              <a:gdLst/>
              <a:ahLst/>
              <a:cxnLst/>
              <a:rect l="l" t="t" r="r" b="b"/>
              <a:pathLst>
                <a:path w="82" h="102" extrusionOk="0">
                  <a:moveTo>
                    <a:pt x="81" y="0"/>
                  </a:moveTo>
                  <a:cubicBezTo>
                    <a:pt x="76" y="3"/>
                    <a:pt x="70" y="6"/>
                    <a:pt x="65" y="10"/>
                  </a:cubicBezTo>
                  <a:lnTo>
                    <a:pt x="65" y="10"/>
                  </a:lnTo>
                  <a:cubicBezTo>
                    <a:pt x="67" y="9"/>
                    <a:pt x="69" y="8"/>
                    <a:pt x="71" y="7"/>
                  </a:cubicBezTo>
                  <a:lnTo>
                    <a:pt x="81" y="0"/>
                  </a:lnTo>
                  <a:close/>
                  <a:moveTo>
                    <a:pt x="65" y="10"/>
                  </a:moveTo>
                  <a:lnTo>
                    <a:pt x="65" y="10"/>
                  </a:lnTo>
                  <a:cubicBezTo>
                    <a:pt x="62" y="11"/>
                    <a:pt x="59" y="12"/>
                    <a:pt x="57" y="14"/>
                  </a:cubicBezTo>
                  <a:cubicBezTo>
                    <a:pt x="29" y="39"/>
                    <a:pt x="8" y="67"/>
                    <a:pt x="1" y="102"/>
                  </a:cubicBezTo>
                  <a:cubicBezTo>
                    <a:pt x="10" y="66"/>
                    <a:pt x="32" y="32"/>
                    <a:pt x="65" y="1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9019" name="Google Shape;9019;p105"/>
            <p:cNvSpPr/>
            <p:nvPr/>
          </p:nvSpPr>
          <p:spPr>
            <a:xfrm>
              <a:off x="2500664" y="1769911"/>
              <a:ext cx="1480" cy="4725"/>
            </a:xfrm>
            <a:custGeom>
              <a:avLst/>
              <a:gdLst/>
              <a:ahLst/>
              <a:cxnLst/>
              <a:rect l="l" t="t" r="r" b="b"/>
              <a:pathLst>
                <a:path w="109" h="348" extrusionOk="0">
                  <a:moveTo>
                    <a:pt x="102" y="43"/>
                  </a:moveTo>
                  <a:cubicBezTo>
                    <a:pt x="102" y="29"/>
                    <a:pt x="102" y="15"/>
                    <a:pt x="102" y="1"/>
                  </a:cubicBezTo>
                  <a:cubicBezTo>
                    <a:pt x="102" y="15"/>
                    <a:pt x="102" y="29"/>
                    <a:pt x="102" y="43"/>
                  </a:cubicBezTo>
                  <a:cubicBezTo>
                    <a:pt x="109" y="155"/>
                    <a:pt x="70" y="263"/>
                    <a:pt x="0" y="347"/>
                  </a:cubicBezTo>
                  <a:cubicBezTo>
                    <a:pt x="70" y="263"/>
                    <a:pt x="109" y="155"/>
                    <a:pt x="102" y="43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9020" name="Google Shape;9020;p105"/>
            <p:cNvSpPr/>
            <p:nvPr/>
          </p:nvSpPr>
          <p:spPr>
            <a:xfrm>
              <a:off x="2503081" y="1767874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0"/>
                  </a:moveTo>
                  <a:cubicBezTo>
                    <a:pt x="15" y="4"/>
                    <a:pt x="8" y="7"/>
                    <a:pt x="1" y="14"/>
                  </a:cubicBezTo>
                  <a:lnTo>
                    <a:pt x="11" y="7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9021" name="Google Shape;9021;p105"/>
            <p:cNvSpPr/>
            <p:nvPr/>
          </p:nvSpPr>
          <p:spPr>
            <a:xfrm>
              <a:off x="2579848" y="175789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9022" name="Google Shape;9022;p105"/>
            <p:cNvSpPr/>
            <p:nvPr/>
          </p:nvSpPr>
          <p:spPr>
            <a:xfrm>
              <a:off x="2583419" y="1758221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9023" name="Google Shape;9023;p105"/>
            <p:cNvSpPr/>
            <p:nvPr/>
          </p:nvSpPr>
          <p:spPr>
            <a:xfrm>
              <a:off x="2556318" y="175456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" y="18"/>
                  </a:moveTo>
                  <a:cubicBezTo>
                    <a:pt x="8" y="11"/>
                    <a:pt x="11" y="4"/>
                    <a:pt x="15" y="0"/>
                  </a:cubicBezTo>
                  <a:cubicBezTo>
                    <a:pt x="11" y="4"/>
                    <a:pt x="8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9024" name="Google Shape;9024;p105"/>
            <p:cNvSpPr/>
            <p:nvPr/>
          </p:nvSpPr>
          <p:spPr>
            <a:xfrm>
              <a:off x="2582319" y="175846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9025" name="Google Shape;9025;p105"/>
            <p:cNvSpPr/>
            <p:nvPr/>
          </p:nvSpPr>
          <p:spPr>
            <a:xfrm>
              <a:off x="2584030" y="175812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9026" name="Google Shape;9026;p105"/>
            <p:cNvSpPr/>
            <p:nvPr/>
          </p:nvSpPr>
          <p:spPr>
            <a:xfrm>
              <a:off x="2551335" y="1754283"/>
              <a:ext cx="394" cy="244"/>
            </a:xfrm>
            <a:custGeom>
              <a:avLst/>
              <a:gdLst/>
              <a:ahLst/>
              <a:cxnLst/>
              <a:rect l="l" t="t" r="r" b="b"/>
              <a:pathLst>
                <a:path w="29" h="18" extrusionOk="0">
                  <a:moveTo>
                    <a:pt x="0" y="0"/>
                  </a:moveTo>
                  <a:lnTo>
                    <a:pt x="28" y="18"/>
                  </a:lnTo>
                  <a:lnTo>
                    <a:pt x="18" y="1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9027" name="Google Shape;9027;p105"/>
            <p:cNvSpPr/>
            <p:nvPr/>
          </p:nvSpPr>
          <p:spPr>
            <a:xfrm>
              <a:off x="2582890" y="1758370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9028" name="Google Shape;9028;p105"/>
            <p:cNvSpPr/>
            <p:nvPr/>
          </p:nvSpPr>
          <p:spPr>
            <a:xfrm>
              <a:off x="2581803" y="175850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9029" name="Google Shape;9029;p105"/>
            <p:cNvSpPr/>
            <p:nvPr/>
          </p:nvSpPr>
          <p:spPr>
            <a:xfrm>
              <a:off x="2596494" y="1752423"/>
              <a:ext cx="2811" cy="1344"/>
            </a:xfrm>
            <a:custGeom>
              <a:avLst/>
              <a:gdLst/>
              <a:ahLst/>
              <a:cxnLst/>
              <a:rect l="l" t="t" r="r" b="b"/>
              <a:pathLst>
                <a:path w="207" h="99" extrusionOk="0">
                  <a:moveTo>
                    <a:pt x="175" y="85"/>
                  </a:moveTo>
                  <a:cubicBezTo>
                    <a:pt x="186" y="85"/>
                    <a:pt x="196" y="85"/>
                    <a:pt x="207" y="85"/>
                  </a:cubicBezTo>
                  <a:cubicBezTo>
                    <a:pt x="196" y="85"/>
                    <a:pt x="186" y="85"/>
                    <a:pt x="175" y="85"/>
                  </a:cubicBezTo>
                  <a:cubicBezTo>
                    <a:pt x="105" y="99"/>
                    <a:pt x="35" y="64"/>
                    <a:pt x="0" y="1"/>
                  </a:cubicBezTo>
                  <a:cubicBezTo>
                    <a:pt x="35" y="64"/>
                    <a:pt x="105" y="99"/>
                    <a:pt x="175" y="85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9030" name="Google Shape;9030;p105"/>
            <p:cNvSpPr/>
            <p:nvPr/>
          </p:nvSpPr>
          <p:spPr>
            <a:xfrm>
              <a:off x="2600147" y="1753618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9031" name="Google Shape;9031;p105"/>
            <p:cNvSpPr/>
            <p:nvPr/>
          </p:nvSpPr>
          <p:spPr>
            <a:xfrm>
              <a:off x="2596250" y="175209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1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9032" name="Google Shape;9032;p105"/>
            <p:cNvSpPr/>
            <p:nvPr/>
          </p:nvSpPr>
          <p:spPr>
            <a:xfrm>
              <a:off x="2599536" y="1753563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9033" name="Google Shape;9033;p105"/>
            <p:cNvSpPr/>
            <p:nvPr/>
          </p:nvSpPr>
          <p:spPr>
            <a:xfrm>
              <a:off x="2595639" y="1751473"/>
              <a:ext cx="190" cy="163"/>
            </a:xfrm>
            <a:custGeom>
              <a:avLst/>
              <a:gdLst/>
              <a:ahLst/>
              <a:cxnLst/>
              <a:rect l="l" t="t" r="r" b="b"/>
              <a:pathLst>
                <a:path w="14" h="12" extrusionOk="0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9034" name="Google Shape;9034;p105"/>
            <p:cNvSpPr/>
            <p:nvPr/>
          </p:nvSpPr>
          <p:spPr>
            <a:xfrm>
              <a:off x="2595965" y="175175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9035" name="Google Shape;9035;p105"/>
            <p:cNvSpPr/>
            <p:nvPr/>
          </p:nvSpPr>
          <p:spPr>
            <a:xfrm>
              <a:off x="2600812" y="17537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9036" name="Google Shape;9036;p105"/>
            <p:cNvSpPr/>
            <p:nvPr/>
          </p:nvSpPr>
          <p:spPr>
            <a:xfrm>
              <a:off x="2578952" y="1755709"/>
              <a:ext cx="774" cy="2050"/>
            </a:xfrm>
            <a:custGeom>
              <a:avLst/>
              <a:gdLst/>
              <a:ahLst/>
              <a:cxnLst/>
              <a:rect l="l" t="t" r="r" b="b"/>
              <a:pathLst>
                <a:path w="57" h="151" extrusionOk="0">
                  <a:moveTo>
                    <a:pt x="53" y="144"/>
                  </a:moveTo>
                  <a:lnTo>
                    <a:pt x="56" y="151"/>
                  </a:lnTo>
                  <a:lnTo>
                    <a:pt x="53" y="144"/>
                  </a:lnTo>
                  <a:cubicBezTo>
                    <a:pt x="18" y="105"/>
                    <a:pt x="0" y="53"/>
                    <a:pt x="7" y="0"/>
                  </a:cubicBezTo>
                  <a:cubicBezTo>
                    <a:pt x="0" y="53"/>
                    <a:pt x="18" y="105"/>
                    <a:pt x="53" y="144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9037" name="Google Shape;9037;p105"/>
            <p:cNvSpPr/>
            <p:nvPr/>
          </p:nvSpPr>
          <p:spPr>
            <a:xfrm>
              <a:off x="2556183" y="175485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0"/>
                  </a:moveTo>
                  <a:lnTo>
                    <a:pt x="11" y="0"/>
                  </a:lnTo>
                  <a:cubicBezTo>
                    <a:pt x="7" y="4"/>
                    <a:pt x="4" y="11"/>
                    <a:pt x="0" y="14"/>
                  </a:cubicBezTo>
                  <a:cubicBezTo>
                    <a:pt x="7" y="11"/>
                    <a:pt x="7" y="4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9038" name="Google Shape;9038;p105"/>
            <p:cNvSpPr/>
            <p:nvPr/>
          </p:nvSpPr>
          <p:spPr>
            <a:xfrm>
              <a:off x="2556033" y="1755138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9039" name="Google Shape;9039;p105"/>
            <p:cNvSpPr/>
            <p:nvPr/>
          </p:nvSpPr>
          <p:spPr>
            <a:xfrm>
              <a:off x="2589692" y="1751378"/>
              <a:ext cx="5716" cy="4100"/>
            </a:xfrm>
            <a:custGeom>
              <a:avLst/>
              <a:gdLst/>
              <a:ahLst/>
              <a:cxnLst/>
              <a:rect l="l" t="t" r="r" b="b"/>
              <a:pathLst>
                <a:path w="421" h="302" extrusionOk="0">
                  <a:moveTo>
                    <a:pt x="420" y="1"/>
                  </a:moveTo>
                  <a:cubicBezTo>
                    <a:pt x="350" y="1"/>
                    <a:pt x="140" y="179"/>
                    <a:pt x="0" y="302"/>
                  </a:cubicBezTo>
                  <a:cubicBezTo>
                    <a:pt x="144" y="179"/>
                    <a:pt x="354" y="1"/>
                    <a:pt x="42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9040" name="Google Shape;9040;p105"/>
            <p:cNvSpPr/>
            <p:nvPr/>
          </p:nvSpPr>
          <p:spPr>
            <a:xfrm>
              <a:off x="2552951" y="1755274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9041" name="Google Shape;9041;p105"/>
            <p:cNvSpPr/>
            <p:nvPr/>
          </p:nvSpPr>
          <p:spPr>
            <a:xfrm>
              <a:off x="2551566" y="1754419"/>
              <a:ext cx="1398" cy="828"/>
            </a:xfrm>
            <a:custGeom>
              <a:avLst/>
              <a:gdLst/>
              <a:ahLst/>
              <a:cxnLst/>
              <a:rect l="l" t="t" r="r" b="b"/>
              <a:pathLst>
                <a:path w="103" h="61" extrusionOk="0">
                  <a:moveTo>
                    <a:pt x="1" y="1"/>
                  </a:moveTo>
                  <a:cubicBezTo>
                    <a:pt x="17" y="11"/>
                    <a:pt x="34" y="22"/>
                    <a:pt x="52" y="32"/>
                  </a:cubicBezTo>
                  <a:lnTo>
                    <a:pt x="52" y="32"/>
                  </a:lnTo>
                  <a:cubicBezTo>
                    <a:pt x="38" y="24"/>
                    <a:pt x="26" y="15"/>
                    <a:pt x="15" y="8"/>
                  </a:cubicBezTo>
                  <a:lnTo>
                    <a:pt x="1" y="1"/>
                  </a:lnTo>
                  <a:close/>
                  <a:moveTo>
                    <a:pt x="52" y="32"/>
                  </a:moveTo>
                  <a:lnTo>
                    <a:pt x="52" y="32"/>
                  </a:lnTo>
                  <a:cubicBezTo>
                    <a:pt x="68" y="43"/>
                    <a:pt x="85" y="52"/>
                    <a:pt x="102" y="60"/>
                  </a:cubicBezTo>
                  <a:cubicBezTo>
                    <a:pt x="85" y="52"/>
                    <a:pt x="68" y="42"/>
                    <a:pt x="52" y="32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9042" name="Google Shape;9042;p105"/>
            <p:cNvSpPr/>
            <p:nvPr/>
          </p:nvSpPr>
          <p:spPr>
            <a:xfrm>
              <a:off x="2502185" y="1754514"/>
              <a:ext cx="119265" cy="108620"/>
            </a:xfrm>
            <a:custGeom>
              <a:avLst/>
              <a:gdLst/>
              <a:ahLst/>
              <a:cxnLst/>
              <a:rect l="l" t="t" r="r" b="b"/>
              <a:pathLst>
                <a:path w="8784" h="8000" extrusionOk="0">
                  <a:moveTo>
                    <a:pt x="7405" y="1"/>
                  </a:moveTo>
                  <a:lnTo>
                    <a:pt x="7398" y="8"/>
                  </a:lnTo>
                  <a:cubicBezTo>
                    <a:pt x="7387" y="18"/>
                    <a:pt x="7380" y="25"/>
                    <a:pt x="7370" y="32"/>
                  </a:cubicBezTo>
                  <a:lnTo>
                    <a:pt x="7352" y="43"/>
                  </a:lnTo>
                  <a:lnTo>
                    <a:pt x="7331" y="60"/>
                  </a:lnTo>
                  <a:lnTo>
                    <a:pt x="7310" y="71"/>
                  </a:lnTo>
                  <a:lnTo>
                    <a:pt x="7289" y="85"/>
                  </a:lnTo>
                  <a:lnTo>
                    <a:pt x="7268" y="95"/>
                  </a:lnTo>
                  <a:lnTo>
                    <a:pt x="7247" y="106"/>
                  </a:lnTo>
                  <a:lnTo>
                    <a:pt x="7226" y="113"/>
                  </a:lnTo>
                  <a:lnTo>
                    <a:pt x="7205" y="123"/>
                  </a:lnTo>
                  <a:lnTo>
                    <a:pt x="7184" y="130"/>
                  </a:lnTo>
                  <a:lnTo>
                    <a:pt x="7163" y="137"/>
                  </a:lnTo>
                  <a:lnTo>
                    <a:pt x="7142" y="144"/>
                  </a:lnTo>
                  <a:lnTo>
                    <a:pt x="7121" y="151"/>
                  </a:lnTo>
                  <a:lnTo>
                    <a:pt x="7100" y="155"/>
                  </a:lnTo>
                  <a:lnTo>
                    <a:pt x="7079" y="158"/>
                  </a:lnTo>
                  <a:lnTo>
                    <a:pt x="7058" y="162"/>
                  </a:lnTo>
                  <a:lnTo>
                    <a:pt x="7037" y="165"/>
                  </a:lnTo>
                  <a:lnTo>
                    <a:pt x="7020" y="169"/>
                  </a:lnTo>
                  <a:lnTo>
                    <a:pt x="6908" y="169"/>
                  </a:lnTo>
                  <a:lnTo>
                    <a:pt x="6890" y="165"/>
                  </a:lnTo>
                  <a:lnTo>
                    <a:pt x="6876" y="165"/>
                  </a:lnTo>
                  <a:lnTo>
                    <a:pt x="6855" y="162"/>
                  </a:lnTo>
                  <a:lnTo>
                    <a:pt x="6844" y="158"/>
                  </a:lnTo>
                  <a:cubicBezTo>
                    <a:pt x="6834" y="158"/>
                    <a:pt x="6827" y="155"/>
                    <a:pt x="6816" y="151"/>
                  </a:cubicBezTo>
                  <a:cubicBezTo>
                    <a:pt x="6799" y="145"/>
                    <a:pt x="6777" y="142"/>
                    <a:pt x="6750" y="142"/>
                  </a:cubicBezTo>
                  <a:cubicBezTo>
                    <a:pt x="6595" y="142"/>
                    <a:pt x="6302" y="241"/>
                    <a:pt x="6141" y="361"/>
                  </a:cubicBezTo>
                  <a:cubicBezTo>
                    <a:pt x="6060" y="421"/>
                    <a:pt x="5962" y="445"/>
                    <a:pt x="5843" y="470"/>
                  </a:cubicBezTo>
                  <a:cubicBezTo>
                    <a:pt x="5812" y="491"/>
                    <a:pt x="5780" y="501"/>
                    <a:pt x="5745" y="508"/>
                  </a:cubicBezTo>
                  <a:cubicBezTo>
                    <a:pt x="5707" y="508"/>
                    <a:pt x="5675" y="529"/>
                    <a:pt x="5661" y="561"/>
                  </a:cubicBezTo>
                  <a:cubicBezTo>
                    <a:pt x="5654" y="603"/>
                    <a:pt x="5668" y="645"/>
                    <a:pt x="5703" y="673"/>
                  </a:cubicBezTo>
                  <a:cubicBezTo>
                    <a:pt x="5777" y="743"/>
                    <a:pt x="5819" y="844"/>
                    <a:pt x="5812" y="953"/>
                  </a:cubicBezTo>
                  <a:cubicBezTo>
                    <a:pt x="5812" y="977"/>
                    <a:pt x="5812" y="1005"/>
                    <a:pt x="5819" y="1033"/>
                  </a:cubicBezTo>
                  <a:cubicBezTo>
                    <a:pt x="5833" y="1149"/>
                    <a:pt x="5742" y="1243"/>
                    <a:pt x="5654" y="1338"/>
                  </a:cubicBezTo>
                  <a:cubicBezTo>
                    <a:pt x="5616" y="1376"/>
                    <a:pt x="5581" y="1422"/>
                    <a:pt x="5549" y="1464"/>
                  </a:cubicBezTo>
                  <a:cubicBezTo>
                    <a:pt x="5518" y="1513"/>
                    <a:pt x="5525" y="1576"/>
                    <a:pt x="5532" y="1646"/>
                  </a:cubicBezTo>
                  <a:cubicBezTo>
                    <a:pt x="5542" y="1730"/>
                    <a:pt x="5535" y="1814"/>
                    <a:pt x="5507" y="1895"/>
                  </a:cubicBezTo>
                  <a:cubicBezTo>
                    <a:pt x="5476" y="1960"/>
                    <a:pt x="5410" y="1982"/>
                    <a:pt x="5328" y="1982"/>
                  </a:cubicBezTo>
                  <a:cubicBezTo>
                    <a:pt x="5245" y="1982"/>
                    <a:pt x="5146" y="1960"/>
                    <a:pt x="5052" y="1937"/>
                  </a:cubicBezTo>
                  <a:cubicBezTo>
                    <a:pt x="5000" y="1923"/>
                    <a:pt x="4947" y="1912"/>
                    <a:pt x="4895" y="1905"/>
                  </a:cubicBezTo>
                  <a:lnTo>
                    <a:pt x="4895" y="1905"/>
                  </a:lnTo>
                  <a:cubicBezTo>
                    <a:pt x="4916" y="1944"/>
                    <a:pt x="4944" y="1979"/>
                    <a:pt x="4968" y="2014"/>
                  </a:cubicBezTo>
                  <a:cubicBezTo>
                    <a:pt x="5017" y="2080"/>
                    <a:pt x="5066" y="2140"/>
                    <a:pt x="5073" y="2196"/>
                  </a:cubicBezTo>
                  <a:cubicBezTo>
                    <a:pt x="5080" y="2241"/>
                    <a:pt x="5066" y="2287"/>
                    <a:pt x="5038" y="2322"/>
                  </a:cubicBezTo>
                  <a:cubicBezTo>
                    <a:pt x="4965" y="2413"/>
                    <a:pt x="4804" y="2486"/>
                    <a:pt x="4642" y="2497"/>
                  </a:cubicBezTo>
                  <a:cubicBezTo>
                    <a:pt x="4548" y="2504"/>
                    <a:pt x="4537" y="2602"/>
                    <a:pt x="4530" y="2861"/>
                  </a:cubicBezTo>
                  <a:cubicBezTo>
                    <a:pt x="4530" y="2910"/>
                    <a:pt x="4527" y="2962"/>
                    <a:pt x="4523" y="3018"/>
                  </a:cubicBezTo>
                  <a:cubicBezTo>
                    <a:pt x="4513" y="3267"/>
                    <a:pt x="4401" y="3372"/>
                    <a:pt x="4310" y="3386"/>
                  </a:cubicBezTo>
                  <a:cubicBezTo>
                    <a:pt x="4302" y="3387"/>
                    <a:pt x="4295" y="3387"/>
                    <a:pt x="4287" y="3387"/>
                  </a:cubicBezTo>
                  <a:cubicBezTo>
                    <a:pt x="4222" y="3387"/>
                    <a:pt x="4161" y="3347"/>
                    <a:pt x="4142" y="3284"/>
                  </a:cubicBezTo>
                  <a:cubicBezTo>
                    <a:pt x="4131" y="3277"/>
                    <a:pt x="4117" y="3277"/>
                    <a:pt x="4107" y="3277"/>
                  </a:cubicBezTo>
                  <a:cubicBezTo>
                    <a:pt x="4019" y="3277"/>
                    <a:pt x="3932" y="3298"/>
                    <a:pt x="3855" y="3333"/>
                  </a:cubicBezTo>
                  <a:cubicBezTo>
                    <a:pt x="3729" y="3386"/>
                    <a:pt x="3687" y="3438"/>
                    <a:pt x="3683" y="3449"/>
                  </a:cubicBezTo>
                  <a:cubicBezTo>
                    <a:pt x="3687" y="3498"/>
                    <a:pt x="3669" y="3543"/>
                    <a:pt x="3634" y="3575"/>
                  </a:cubicBezTo>
                  <a:cubicBezTo>
                    <a:pt x="3589" y="3615"/>
                    <a:pt x="3527" y="3627"/>
                    <a:pt x="3452" y="3627"/>
                  </a:cubicBezTo>
                  <a:cubicBezTo>
                    <a:pt x="3404" y="3627"/>
                    <a:pt x="3351" y="3622"/>
                    <a:pt x="3295" y="3617"/>
                  </a:cubicBezTo>
                  <a:lnTo>
                    <a:pt x="3242" y="3613"/>
                  </a:lnTo>
                  <a:cubicBezTo>
                    <a:pt x="3236" y="3613"/>
                    <a:pt x="3230" y="3613"/>
                    <a:pt x="3223" y="3613"/>
                  </a:cubicBezTo>
                  <a:cubicBezTo>
                    <a:pt x="3069" y="3613"/>
                    <a:pt x="2888" y="3770"/>
                    <a:pt x="2875" y="3820"/>
                  </a:cubicBezTo>
                  <a:cubicBezTo>
                    <a:pt x="2878" y="3894"/>
                    <a:pt x="2885" y="3967"/>
                    <a:pt x="2899" y="4037"/>
                  </a:cubicBezTo>
                  <a:cubicBezTo>
                    <a:pt x="2931" y="4240"/>
                    <a:pt x="2945" y="4335"/>
                    <a:pt x="2917" y="4384"/>
                  </a:cubicBezTo>
                  <a:cubicBezTo>
                    <a:pt x="2903" y="4412"/>
                    <a:pt x="2875" y="4471"/>
                    <a:pt x="1891" y="4604"/>
                  </a:cubicBezTo>
                  <a:lnTo>
                    <a:pt x="1852" y="4611"/>
                  </a:lnTo>
                  <a:lnTo>
                    <a:pt x="1849" y="4611"/>
                  </a:lnTo>
                  <a:lnTo>
                    <a:pt x="1803" y="4615"/>
                  </a:lnTo>
                  <a:cubicBezTo>
                    <a:pt x="1614" y="4639"/>
                    <a:pt x="1289" y="4681"/>
                    <a:pt x="1023" y="4695"/>
                  </a:cubicBezTo>
                  <a:lnTo>
                    <a:pt x="1019" y="4695"/>
                  </a:lnTo>
                  <a:cubicBezTo>
                    <a:pt x="970" y="4699"/>
                    <a:pt x="925" y="4702"/>
                    <a:pt x="883" y="4702"/>
                  </a:cubicBezTo>
                  <a:lnTo>
                    <a:pt x="722" y="4702"/>
                  </a:lnTo>
                  <a:lnTo>
                    <a:pt x="690" y="4699"/>
                  </a:lnTo>
                  <a:lnTo>
                    <a:pt x="683" y="4699"/>
                  </a:lnTo>
                  <a:lnTo>
                    <a:pt x="652" y="4695"/>
                  </a:lnTo>
                  <a:lnTo>
                    <a:pt x="564" y="4681"/>
                  </a:lnTo>
                  <a:lnTo>
                    <a:pt x="539" y="4674"/>
                  </a:lnTo>
                  <a:lnTo>
                    <a:pt x="469" y="4667"/>
                  </a:lnTo>
                  <a:lnTo>
                    <a:pt x="441" y="4660"/>
                  </a:lnTo>
                  <a:lnTo>
                    <a:pt x="368" y="4653"/>
                  </a:lnTo>
                  <a:lnTo>
                    <a:pt x="347" y="4650"/>
                  </a:lnTo>
                  <a:lnTo>
                    <a:pt x="249" y="4636"/>
                  </a:lnTo>
                  <a:lnTo>
                    <a:pt x="238" y="4636"/>
                  </a:lnTo>
                  <a:lnTo>
                    <a:pt x="151" y="4629"/>
                  </a:lnTo>
                  <a:lnTo>
                    <a:pt x="123" y="4625"/>
                  </a:lnTo>
                  <a:lnTo>
                    <a:pt x="53" y="4618"/>
                  </a:lnTo>
                  <a:lnTo>
                    <a:pt x="0" y="4618"/>
                  </a:lnTo>
                  <a:cubicBezTo>
                    <a:pt x="39" y="4653"/>
                    <a:pt x="77" y="4695"/>
                    <a:pt x="105" y="4741"/>
                  </a:cubicBezTo>
                  <a:lnTo>
                    <a:pt x="109" y="4744"/>
                  </a:lnTo>
                  <a:cubicBezTo>
                    <a:pt x="116" y="4751"/>
                    <a:pt x="119" y="4762"/>
                    <a:pt x="126" y="4772"/>
                  </a:cubicBezTo>
                  <a:lnTo>
                    <a:pt x="130" y="4779"/>
                  </a:lnTo>
                  <a:cubicBezTo>
                    <a:pt x="133" y="4790"/>
                    <a:pt x="140" y="4800"/>
                    <a:pt x="144" y="4811"/>
                  </a:cubicBezTo>
                  <a:cubicBezTo>
                    <a:pt x="172" y="4877"/>
                    <a:pt x="214" y="4940"/>
                    <a:pt x="266" y="4989"/>
                  </a:cubicBezTo>
                  <a:cubicBezTo>
                    <a:pt x="291" y="5014"/>
                    <a:pt x="315" y="5038"/>
                    <a:pt x="343" y="5059"/>
                  </a:cubicBezTo>
                  <a:cubicBezTo>
                    <a:pt x="357" y="5070"/>
                    <a:pt x="371" y="5080"/>
                    <a:pt x="389" y="5094"/>
                  </a:cubicBezTo>
                  <a:cubicBezTo>
                    <a:pt x="406" y="5105"/>
                    <a:pt x="424" y="5119"/>
                    <a:pt x="441" y="5129"/>
                  </a:cubicBezTo>
                  <a:cubicBezTo>
                    <a:pt x="515" y="5175"/>
                    <a:pt x="588" y="5217"/>
                    <a:pt x="669" y="5248"/>
                  </a:cubicBezTo>
                  <a:cubicBezTo>
                    <a:pt x="690" y="5259"/>
                    <a:pt x="711" y="5269"/>
                    <a:pt x="732" y="5283"/>
                  </a:cubicBezTo>
                  <a:cubicBezTo>
                    <a:pt x="862" y="5378"/>
                    <a:pt x="879" y="5560"/>
                    <a:pt x="893" y="5693"/>
                  </a:cubicBezTo>
                  <a:lnTo>
                    <a:pt x="897" y="5717"/>
                  </a:lnTo>
                  <a:lnTo>
                    <a:pt x="897" y="5738"/>
                  </a:lnTo>
                  <a:cubicBezTo>
                    <a:pt x="897" y="5749"/>
                    <a:pt x="897" y="5756"/>
                    <a:pt x="900" y="5763"/>
                  </a:cubicBezTo>
                  <a:lnTo>
                    <a:pt x="900" y="5766"/>
                  </a:lnTo>
                  <a:cubicBezTo>
                    <a:pt x="900" y="5773"/>
                    <a:pt x="900" y="5780"/>
                    <a:pt x="904" y="5787"/>
                  </a:cubicBezTo>
                  <a:lnTo>
                    <a:pt x="904" y="5794"/>
                  </a:lnTo>
                  <a:cubicBezTo>
                    <a:pt x="904" y="5798"/>
                    <a:pt x="904" y="5805"/>
                    <a:pt x="907" y="5808"/>
                  </a:cubicBezTo>
                  <a:lnTo>
                    <a:pt x="907" y="5815"/>
                  </a:lnTo>
                  <a:cubicBezTo>
                    <a:pt x="907" y="5819"/>
                    <a:pt x="907" y="5822"/>
                    <a:pt x="911" y="5826"/>
                  </a:cubicBezTo>
                  <a:lnTo>
                    <a:pt x="911" y="5833"/>
                  </a:lnTo>
                  <a:cubicBezTo>
                    <a:pt x="911" y="5836"/>
                    <a:pt x="911" y="5840"/>
                    <a:pt x="914" y="5840"/>
                  </a:cubicBezTo>
                  <a:cubicBezTo>
                    <a:pt x="914" y="5843"/>
                    <a:pt x="918" y="5843"/>
                    <a:pt x="918" y="5847"/>
                  </a:cubicBezTo>
                  <a:cubicBezTo>
                    <a:pt x="918" y="5847"/>
                    <a:pt x="918" y="5847"/>
                    <a:pt x="921" y="5850"/>
                  </a:cubicBezTo>
                  <a:cubicBezTo>
                    <a:pt x="928" y="5854"/>
                    <a:pt x="939" y="5857"/>
                    <a:pt x="949" y="5861"/>
                  </a:cubicBezTo>
                  <a:cubicBezTo>
                    <a:pt x="1033" y="5906"/>
                    <a:pt x="1117" y="6026"/>
                    <a:pt x="1149" y="6138"/>
                  </a:cubicBezTo>
                  <a:cubicBezTo>
                    <a:pt x="1152" y="6148"/>
                    <a:pt x="1156" y="6159"/>
                    <a:pt x="1159" y="6166"/>
                  </a:cubicBezTo>
                  <a:cubicBezTo>
                    <a:pt x="1159" y="6176"/>
                    <a:pt x="1159" y="6176"/>
                    <a:pt x="1159" y="6183"/>
                  </a:cubicBezTo>
                  <a:cubicBezTo>
                    <a:pt x="1163" y="6187"/>
                    <a:pt x="1159" y="6190"/>
                    <a:pt x="1163" y="6197"/>
                  </a:cubicBezTo>
                  <a:cubicBezTo>
                    <a:pt x="1166" y="6201"/>
                    <a:pt x="1163" y="6211"/>
                    <a:pt x="1163" y="6218"/>
                  </a:cubicBezTo>
                  <a:lnTo>
                    <a:pt x="1163" y="6225"/>
                  </a:lnTo>
                  <a:cubicBezTo>
                    <a:pt x="1163" y="6232"/>
                    <a:pt x="1163" y="6243"/>
                    <a:pt x="1163" y="6253"/>
                  </a:cubicBezTo>
                  <a:cubicBezTo>
                    <a:pt x="1159" y="6323"/>
                    <a:pt x="1103" y="6379"/>
                    <a:pt x="1033" y="6386"/>
                  </a:cubicBezTo>
                  <a:cubicBezTo>
                    <a:pt x="865" y="6404"/>
                    <a:pt x="704" y="6453"/>
                    <a:pt x="557" y="6530"/>
                  </a:cubicBezTo>
                  <a:cubicBezTo>
                    <a:pt x="420" y="6596"/>
                    <a:pt x="228" y="6785"/>
                    <a:pt x="245" y="7027"/>
                  </a:cubicBezTo>
                  <a:cubicBezTo>
                    <a:pt x="245" y="7037"/>
                    <a:pt x="245" y="7048"/>
                    <a:pt x="249" y="7062"/>
                  </a:cubicBezTo>
                  <a:lnTo>
                    <a:pt x="249" y="7065"/>
                  </a:lnTo>
                  <a:lnTo>
                    <a:pt x="252" y="7104"/>
                  </a:lnTo>
                  <a:cubicBezTo>
                    <a:pt x="302" y="7105"/>
                    <a:pt x="351" y="7105"/>
                    <a:pt x="398" y="7105"/>
                  </a:cubicBezTo>
                  <a:cubicBezTo>
                    <a:pt x="805" y="7105"/>
                    <a:pt x="1116" y="7079"/>
                    <a:pt x="1170" y="7048"/>
                  </a:cubicBezTo>
                  <a:cubicBezTo>
                    <a:pt x="1239" y="6973"/>
                    <a:pt x="1364" y="6922"/>
                    <a:pt x="1486" y="6922"/>
                  </a:cubicBezTo>
                  <a:cubicBezTo>
                    <a:pt x="1553" y="6922"/>
                    <a:pt x="1619" y="6938"/>
                    <a:pt x="1674" y="6974"/>
                  </a:cubicBezTo>
                  <a:cubicBezTo>
                    <a:pt x="1726" y="7010"/>
                    <a:pt x="1897" y="7036"/>
                    <a:pt x="2075" y="7036"/>
                  </a:cubicBezTo>
                  <a:cubicBezTo>
                    <a:pt x="2231" y="7036"/>
                    <a:pt x="2393" y="7016"/>
                    <a:pt x="2486" y="6964"/>
                  </a:cubicBezTo>
                  <a:cubicBezTo>
                    <a:pt x="2556" y="6922"/>
                    <a:pt x="2640" y="6897"/>
                    <a:pt x="2724" y="6894"/>
                  </a:cubicBezTo>
                  <a:cubicBezTo>
                    <a:pt x="2777" y="6894"/>
                    <a:pt x="2829" y="6908"/>
                    <a:pt x="2878" y="6932"/>
                  </a:cubicBezTo>
                  <a:cubicBezTo>
                    <a:pt x="2959" y="6974"/>
                    <a:pt x="3011" y="7055"/>
                    <a:pt x="3018" y="7149"/>
                  </a:cubicBezTo>
                  <a:cubicBezTo>
                    <a:pt x="3022" y="7212"/>
                    <a:pt x="3067" y="7251"/>
                    <a:pt x="3155" y="7324"/>
                  </a:cubicBezTo>
                  <a:cubicBezTo>
                    <a:pt x="3183" y="7345"/>
                    <a:pt x="3218" y="7373"/>
                    <a:pt x="3249" y="7401"/>
                  </a:cubicBezTo>
                  <a:cubicBezTo>
                    <a:pt x="3337" y="7485"/>
                    <a:pt x="3340" y="7576"/>
                    <a:pt x="3344" y="7650"/>
                  </a:cubicBezTo>
                  <a:cubicBezTo>
                    <a:pt x="3340" y="7699"/>
                    <a:pt x="3351" y="7744"/>
                    <a:pt x="3372" y="7790"/>
                  </a:cubicBezTo>
                  <a:cubicBezTo>
                    <a:pt x="3407" y="7842"/>
                    <a:pt x="3459" y="7860"/>
                    <a:pt x="3571" y="7891"/>
                  </a:cubicBezTo>
                  <a:cubicBezTo>
                    <a:pt x="3659" y="7909"/>
                    <a:pt x="3739" y="7937"/>
                    <a:pt x="3820" y="7972"/>
                  </a:cubicBezTo>
                  <a:cubicBezTo>
                    <a:pt x="3837" y="7983"/>
                    <a:pt x="3855" y="7990"/>
                    <a:pt x="3869" y="8000"/>
                  </a:cubicBezTo>
                  <a:lnTo>
                    <a:pt x="3872" y="7997"/>
                  </a:lnTo>
                  <a:cubicBezTo>
                    <a:pt x="3886" y="7979"/>
                    <a:pt x="3897" y="7965"/>
                    <a:pt x="3907" y="7947"/>
                  </a:cubicBezTo>
                  <a:lnTo>
                    <a:pt x="3911" y="7944"/>
                  </a:lnTo>
                  <a:cubicBezTo>
                    <a:pt x="3921" y="7926"/>
                    <a:pt x="3932" y="7905"/>
                    <a:pt x="3942" y="7888"/>
                  </a:cubicBezTo>
                  <a:cubicBezTo>
                    <a:pt x="4012" y="7770"/>
                    <a:pt x="4092" y="7628"/>
                    <a:pt x="4311" y="7628"/>
                  </a:cubicBezTo>
                  <a:cubicBezTo>
                    <a:pt x="4346" y="7628"/>
                    <a:pt x="4384" y="7632"/>
                    <a:pt x="4425" y="7639"/>
                  </a:cubicBezTo>
                  <a:cubicBezTo>
                    <a:pt x="4491" y="7651"/>
                    <a:pt x="4542" y="7655"/>
                    <a:pt x="4582" y="7655"/>
                  </a:cubicBezTo>
                  <a:cubicBezTo>
                    <a:pt x="4652" y="7655"/>
                    <a:pt x="4692" y="7642"/>
                    <a:pt x="4730" y="7629"/>
                  </a:cubicBezTo>
                  <a:cubicBezTo>
                    <a:pt x="4769" y="7614"/>
                    <a:pt x="4811" y="7607"/>
                    <a:pt x="4853" y="7607"/>
                  </a:cubicBezTo>
                  <a:cubicBezTo>
                    <a:pt x="4871" y="7607"/>
                    <a:pt x="4890" y="7608"/>
                    <a:pt x="4909" y="7611"/>
                  </a:cubicBezTo>
                  <a:cubicBezTo>
                    <a:pt x="4919" y="7611"/>
                    <a:pt x="4933" y="7615"/>
                    <a:pt x="4944" y="7615"/>
                  </a:cubicBezTo>
                  <a:cubicBezTo>
                    <a:pt x="5001" y="7627"/>
                    <a:pt x="5049" y="7633"/>
                    <a:pt x="5089" y="7633"/>
                  </a:cubicBezTo>
                  <a:cubicBezTo>
                    <a:pt x="5194" y="7633"/>
                    <a:pt x="5246" y="7594"/>
                    <a:pt x="5287" y="7538"/>
                  </a:cubicBezTo>
                  <a:cubicBezTo>
                    <a:pt x="5339" y="7457"/>
                    <a:pt x="5210" y="7233"/>
                    <a:pt x="5101" y="7121"/>
                  </a:cubicBezTo>
                  <a:cubicBezTo>
                    <a:pt x="5014" y="7034"/>
                    <a:pt x="4863" y="6827"/>
                    <a:pt x="4842" y="6603"/>
                  </a:cubicBezTo>
                  <a:cubicBezTo>
                    <a:pt x="4839" y="6572"/>
                    <a:pt x="4839" y="6540"/>
                    <a:pt x="4842" y="6509"/>
                  </a:cubicBezTo>
                  <a:cubicBezTo>
                    <a:pt x="4849" y="6442"/>
                    <a:pt x="4800" y="6411"/>
                    <a:pt x="4695" y="6351"/>
                  </a:cubicBezTo>
                  <a:cubicBezTo>
                    <a:pt x="4607" y="6306"/>
                    <a:pt x="4495" y="6246"/>
                    <a:pt x="4495" y="6124"/>
                  </a:cubicBezTo>
                  <a:cubicBezTo>
                    <a:pt x="4495" y="5973"/>
                    <a:pt x="4681" y="5784"/>
                    <a:pt x="4881" y="5605"/>
                  </a:cubicBezTo>
                  <a:cubicBezTo>
                    <a:pt x="4902" y="5584"/>
                    <a:pt x="4916" y="5570"/>
                    <a:pt x="4926" y="5560"/>
                  </a:cubicBezTo>
                  <a:cubicBezTo>
                    <a:pt x="4948" y="5538"/>
                    <a:pt x="4975" y="5529"/>
                    <a:pt x="5004" y="5529"/>
                  </a:cubicBezTo>
                  <a:cubicBezTo>
                    <a:pt x="5053" y="5529"/>
                    <a:pt x="5111" y="5553"/>
                    <a:pt x="5168" y="5577"/>
                  </a:cubicBezTo>
                  <a:cubicBezTo>
                    <a:pt x="5208" y="5593"/>
                    <a:pt x="5281" y="5625"/>
                    <a:pt x="5312" y="5625"/>
                  </a:cubicBezTo>
                  <a:cubicBezTo>
                    <a:pt x="5316" y="5625"/>
                    <a:pt x="5319" y="5624"/>
                    <a:pt x="5322" y="5623"/>
                  </a:cubicBezTo>
                  <a:cubicBezTo>
                    <a:pt x="5365" y="5539"/>
                    <a:pt x="5437" y="5515"/>
                    <a:pt x="5512" y="5515"/>
                  </a:cubicBezTo>
                  <a:cubicBezTo>
                    <a:pt x="5578" y="5515"/>
                    <a:pt x="5646" y="5533"/>
                    <a:pt x="5700" y="5546"/>
                  </a:cubicBezTo>
                  <a:cubicBezTo>
                    <a:pt x="5721" y="5553"/>
                    <a:pt x="5742" y="5560"/>
                    <a:pt x="5763" y="5563"/>
                  </a:cubicBezTo>
                  <a:cubicBezTo>
                    <a:pt x="5766" y="5563"/>
                    <a:pt x="5773" y="5563"/>
                    <a:pt x="5777" y="5560"/>
                  </a:cubicBezTo>
                  <a:lnTo>
                    <a:pt x="5787" y="5556"/>
                  </a:lnTo>
                  <a:cubicBezTo>
                    <a:pt x="5794" y="5553"/>
                    <a:pt x="5801" y="5549"/>
                    <a:pt x="5805" y="5546"/>
                  </a:cubicBezTo>
                  <a:cubicBezTo>
                    <a:pt x="5903" y="5458"/>
                    <a:pt x="5969" y="5339"/>
                    <a:pt x="5987" y="5210"/>
                  </a:cubicBezTo>
                  <a:cubicBezTo>
                    <a:pt x="6008" y="5035"/>
                    <a:pt x="6207" y="4975"/>
                    <a:pt x="6347" y="4930"/>
                  </a:cubicBezTo>
                  <a:cubicBezTo>
                    <a:pt x="6386" y="4919"/>
                    <a:pt x="6424" y="4905"/>
                    <a:pt x="6459" y="4888"/>
                  </a:cubicBezTo>
                  <a:cubicBezTo>
                    <a:pt x="6473" y="4863"/>
                    <a:pt x="6487" y="4839"/>
                    <a:pt x="6494" y="4814"/>
                  </a:cubicBezTo>
                  <a:cubicBezTo>
                    <a:pt x="6526" y="4737"/>
                    <a:pt x="6564" y="4615"/>
                    <a:pt x="6589" y="4538"/>
                  </a:cubicBezTo>
                  <a:cubicBezTo>
                    <a:pt x="6620" y="4440"/>
                    <a:pt x="6641" y="4377"/>
                    <a:pt x="6655" y="4338"/>
                  </a:cubicBezTo>
                  <a:lnTo>
                    <a:pt x="6662" y="4321"/>
                  </a:lnTo>
                  <a:cubicBezTo>
                    <a:pt x="6694" y="4265"/>
                    <a:pt x="6757" y="4247"/>
                    <a:pt x="6820" y="4233"/>
                  </a:cubicBezTo>
                  <a:cubicBezTo>
                    <a:pt x="6932" y="4205"/>
                    <a:pt x="6981" y="4184"/>
                    <a:pt x="6981" y="4093"/>
                  </a:cubicBezTo>
                  <a:cubicBezTo>
                    <a:pt x="6981" y="3816"/>
                    <a:pt x="7139" y="3750"/>
                    <a:pt x="7296" y="3725"/>
                  </a:cubicBezTo>
                  <a:cubicBezTo>
                    <a:pt x="7331" y="3718"/>
                    <a:pt x="7338" y="3638"/>
                    <a:pt x="7338" y="3526"/>
                  </a:cubicBezTo>
                  <a:cubicBezTo>
                    <a:pt x="7338" y="3473"/>
                    <a:pt x="7342" y="3424"/>
                    <a:pt x="7349" y="3372"/>
                  </a:cubicBezTo>
                  <a:cubicBezTo>
                    <a:pt x="7370" y="3183"/>
                    <a:pt x="7471" y="2959"/>
                    <a:pt x="7678" y="2906"/>
                  </a:cubicBezTo>
                  <a:lnTo>
                    <a:pt x="7685" y="2903"/>
                  </a:lnTo>
                  <a:cubicBezTo>
                    <a:pt x="7671" y="2882"/>
                    <a:pt x="7653" y="2861"/>
                    <a:pt x="7632" y="2847"/>
                  </a:cubicBezTo>
                  <a:cubicBezTo>
                    <a:pt x="7590" y="2813"/>
                    <a:pt x="7538" y="2795"/>
                    <a:pt x="7484" y="2795"/>
                  </a:cubicBezTo>
                  <a:cubicBezTo>
                    <a:pt x="7472" y="2795"/>
                    <a:pt x="7459" y="2796"/>
                    <a:pt x="7447" y="2798"/>
                  </a:cubicBezTo>
                  <a:cubicBezTo>
                    <a:pt x="7434" y="2801"/>
                    <a:pt x="7422" y="2802"/>
                    <a:pt x="7410" y="2802"/>
                  </a:cubicBezTo>
                  <a:cubicBezTo>
                    <a:pt x="7202" y="2802"/>
                    <a:pt x="7087" y="2394"/>
                    <a:pt x="7051" y="2245"/>
                  </a:cubicBezTo>
                  <a:lnTo>
                    <a:pt x="7048" y="2231"/>
                  </a:lnTo>
                  <a:lnTo>
                    <a:pt x="7048" y="2220"/>
                  </a:lnTo>
                  <a:lnTo>
                    <a:pt x="7048" y="2213"/>
                  </a:lnTo>
                  <a:cubicBezTo>
                    <a:pt x="7055" y="2000"/>
                    <a:pt x="7030" y="1783"/>
                    <a:pt x="6992" y="1754"/>
                  </a:cubicBezTo>
                  <a:cubicBezTo>
                    <a:pt x="6932" y="1716"/>
                    <a:pt x="6908" y="1646"/>
                    <a:pt x="6932" y="1579"/>
                  </a:cubicBezTo>
                  <a:cubicBezTo>
                    <a:pt x="6964" y="1457"/>
                    <a:pt x="7114" y="1327"/>
                    <a:pt x="7307" y="1327"/>
                  </a:cubicBezTo>
                  <a:cubicBezTo>
                    <a:pt x="7415" y="1327"/>
                    <a:pt x="7555" y="1376"/>
                    <a:pt x="7688" y="1422"/>
                  </a:cubicBezTo>
                  <a:cubicBezTo>
                    <a:pt x="7803" y="1459"/>
                    <a:pt x="7941" y="1507"/>
                    <a:pt x="8026" y="1507"/>
                  </a:cubicBezTo>
                  <a:cubicBezTo>
                    <a:pt x="8052" y="1507"/>
                    <a:pt x="8073" y="1503"/>
                    <a:pt x="8087" y="1492"/>
                  </a:cubicBezTo>
                  <a:cubicBezTo>
                    <a:pt x="8196" y="1415"/>
                    <a:pt x="8364" y="1362"/>
                    <a:pt x="8497" y="1317"/>
                  </a:cubicBezTo>
                  <a:cubicBezTo>
                    <a:pt x="8546" y="1303"/>
                    <a:pt x="8591" y="1289"/>
                    <a:pt x="8637" y="1268"/>
                  </a:cubicBezTo>
                  <a:cubicBezTo>
                    <a:pt x="8661" y="1264"/>
                    <a:pt x="8714" y="1187"/>
                    <a:pt x="8784" y="1023"/>
                  </a:cubicBezTo>
                  <a:lnTo>
                    <a:pt x="8745" y="998"/>
                  </a:lnTo>
                  <a:lnTo>
                    <a:pt x="8735" y="991"/>
                  </a:lnTo>
                  <a:lnTo>
                    <a:pt x="8696" y="974"/>
                  </a:lnTo>
                  <a:lnTo>
                    <a:pt x="8679" y="963"/>
                  </a:lnTo>
                  <a:lnTo>
                    <a:pt x="8647" y="946"/>
                  </a:lnTo>
                  <a:lnTo>
                    <a:pt x="8626" y="935"/>
                  </a:lnTo>
                  <a:lnTo>
                    <a:pt x="8595" y="918"/>
                  </a:lnTo>
                  <a:lnTo>
                    <a:pt x="8570" y="907"/>
                  </a:lnTo>
                  <a:lnTo>
                    <a:pt x="8542" y="893"/>
                  </a:lnTo>
                  <a:lnTo>
                    <a:pt x="8518" y="879"/>
                  </a:lnTo>
                  <a:lnTo>
                    <a:pt x="8483" y="865"/>
                  </a:lnTo>
                  <a:lnTo>
                    <a:pt x="8462" y="855"/>
                  </a:lnTo>
                  <a:lnTo>
                    <a:pt x="8409" y="830"/>
                  </a:lnTo>
                  <a:cubicBezTo>
                    <a:pt x="8224" y="750"/>
                    <a:pt x="8101" y="571"/>
                    <a:pt x="8094" y="368"/>
                  </a:cubicBezTo>
                  <a:cubicBezTo>
                    <a:pt x="8070" y="330"/>
                    <a:pt x="7937" y="235"/>
                    <a:pt x="7839" y="165"/>
                  </a:cubicBezTo>
                  <a:lnTo>
                    <a:pt x="7751" y="106"/>
                  </a:lnTo>
                  <a:lnTo>
                    <a:pt x="7737" y="92"/>
                  </a:lnTo>
                  <a:cubicBezTo>
                    <a:pt x="7706" y="71"/>
                    <a:pt x="7678" y="50"/>
                    <a:pt x="7650" y="29"/>
                  </a:cubicBezTo>
                  <a:lnTo>
                    <a:pt x="7643" y="22"/>
                  </a:lnTo>
                  <a:lnTo>
                    <a:pt x="7615" y="29"/>
                  </a:lnTo>
                  <a:cubicBezTo>
                    <a:pt x="7583" y="32"/>
                    <a:pt x="7548" y="39"/>
                    <a:pt x="7510" y="50"/>
                  </a:cubicBezTo>
                  <a:lnTo>
                    <a:pt x="7475" y="60"/>
                  </a:lnTo>
                  <a:lnTo>
                    <a:pt x="7447" y="32"/>
                  </a:lnTo>
                  <a:lnTo>
                    <a:pt x="7443" y="29"/>
                  </a:lnTo>
                  <a:cubicBezTo>
                    <a:pt x="7436" y="22"/>
                    <a:pt x="7429" y="18"/>
                    <a:pt x="7422" y="15"/>
                  </a:cubicBezTo>
                  <a:lnTo>
                    <a:pt x="7405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9043" name="Google Shape;9043;p105"/>
            <p:cNvSpPr/>
            <p:nvPr/>
          </p:nvSpPr>
          <p:spPr>
            <a:xfrm>
              <a:off x="2562306" y="1858137"/>
              <a:ext cx="4155" cy="353"/>
            </a:xfrm>
            <a:custGeom>
              <a:avLst/>
              <a:gdLst/>
              <a:ahLst/>
              <a:cxnLst/>
              <a:rect l="l" t="t" r="r" b="b"/>
              <a:pathLst>
                <a:path w="306" h="26" extrusionOk="0">
                  <a:moveTo>
                    <a:pt x="305" y="0"/>
                  </a:moveTo>
                  <a:cubicBezTo>
                    <a:pt x="268" y="11"/>
                    <a:pt x="228" y="24"/>
                    <a:pt x="160" y="24"/>
                  </a:cubicBezTo>
                  <a:cubicBezTo>
                    <a:pt x="119" y="24"/>
                    <a:pt x="68" y="19"/>
                    <a:pt x="1" y="7"/>
                  </a:cubicBezTo>
                  <a:lnTo>
                    <a:pt x="1" y="7"/>
                  </a:lnTo>
                  <a:cubicBezTo>
                    <a:pt x="67" y="20"/>
                    <a:pt x="118" y="25"/>
                    <a:pt x="159" y="25"/>
                  </a:cubicBezTo>
                  <a:cubicBezTo>
                    <a:pt x="228" y="25"/>
                    <a:pt x="268" y="11"/>
                    <a:pt x="305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9044" name="Google Shape;9044;p105"/>
            <p:cNvSpPr/>
            <p:nvPr/>
          </p:nvSpPr>
          <p:spPr>
            <a:xfrm>
              <a:off x="2597961" y="1785077"/>
              <a:ext cx="5431" cy="8187"/>
            </a:xfrm>
            <a:custGeom>
              <a:avLst/>
              <a:gdLst/>
              <a:ahLst/>
              <a:cxnLst/>
              <a:rect l="l" t="t" r="r" b="b"/>
              <a:pathLst>
                <a:path w="400" h="603" extrusionOk="0">
                  <a:moveTo>
                    <a:pt x="400" y="554"/>
                  </a:moveTo>
                  <a:cubicBezTo>
                    <a:pt x="169" y="603"/>
                    <a:pt x="39" y="158"/>
                    <a:pt x="1" y="1"/>
                  </a:cubicBezTo>
                  <a:cubicBezTo>
                    <a:pt x="39" y="158"/>
                    <a:pt x="169" y="603"/>
                    <a:pt x="400" y="554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9045" name="Google Shape;9045;p105"/>
            <p:cNvSpPr/>
            <p:nvPr/>
          </p:nvSpPr>
          <p:spPr>
            <a:xfrm>
              <a:off x="2605903" y="1793210"/>
              <a:ext cx="720" cy="815"/>
            </a:xfrm>
            <a:custGeom>
              <a:avLst/>
              <a:gdLst/>
              <a:ahLst/>
              <a:cxnLst/>
              <a:rect l="l" t="t" r="r" b="b"/>
              <a:pathLst>
                <a:path w="53" h="60" extrusionOk="0">
                  <a:moveTo>
                    <a:pt x="53" y="60"/>
                  </a:moveTo>
                  <a:cubicBezTo>
                    <a:pt x="39" y="35"/>
                    <a:pt x="21" y="14"/>
                    <a:pt x="0" y="0"/>
                  </a:cubicBezTo>
                  <a:cubicBezTo>
                    <a:pt x="21" y="14"/>
                    <a:pt x="39" y="35"/>
                    <a:pt x="53" y="6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9046" name="Google Shape;9046;p105"/>
            <p:cNvSpPr/>
            <p:nvPr/>
          </p:nvSpPr>
          <p:spPr>
            <a:xfrm>
              <a:off x="2580663" y="182995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9047" name="Google Shape;9047;p105"/>
            <p:cNvSpPr/>
            <p:nvPr/>
          </p:nvSpPr>
          <p:spPr>
            <a:xfrm>
              <a:off x="2555273" y="1862360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9048" name="Google Shape;9048;p105"/>
            <p:cNvSpPr/>
            <p:nvPr/>
          </p:nvSpPr>
          <p:spPr>
            <a:xfrm>
              <a:off x="2554798" y="1863080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4"/>
                  </a:moveTo>
                  <a:lnTo>
                    <a:pt x="4" y="1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9049" name="Google Shape;9049;p105"/>
            <p:cNvSpPr/>
            <p:nvPr/>
          </p:nvSpPr>
          <p:spPr>
            <a:xfrm>
              <a:off x="2580853" y="1829801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"/>
                  </a:moveTo>
                  <a:cubicBezTo>
                    <a:pt x="11" y="4"/>
                    <a:pt x="4" y="8"/>
                    <a:pt x="0" y="11"/>
                  </a:cubicBezTo>
                  <a:cubicBezTo>
                    <a:pt x="4" y="8"/>
                    <a:pt x="11" y="4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9050" name="Google Shape;9050;p105"/>
            <p:cNvSpPr/>
            <p:nvPr/>
          </p:nvSpPr>
          <p:spPr>
            <a:xfrm>
              <a:off x="2620255" y="1767725"/>
              <a:ext cx="530" cy="258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0" y="1"/>
                  </a:moveTo>
                  <a:lnTo>
                    <a:pt x="39" y="18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9051" name="Google Shape;9051;p105"/>
            <p:cNvSpPr/>
            <p:nvPr/>
          </p:nvSpPr>
          <p:spPr>
            <a:xfrm>
              <a:off x="2619589" y="1767345"/>
              <a:ext cx="434" cy="258"/>
            </a:xfrm>
            <a:custGeom>
              <a:avLst/>
              <a:gdLst/>
              <a:ahLst/>
              <a:cxnLst/>
              <a:rect l="l" t="t" r="r" b="b"/>
              <a:pathLst>
                <a:path w="32" h="19" extrusionOk="0">
                  <a:moveTo>
                    <a:pt x="0" y="1"/>
                  </a:moveTo>
                  <a:lnTo>
                    <a:pt x="32" y="18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9052" name="Google Shape;9052;p105"/>
            <p:cNvSpPr/>
            <p:nvPr/>
          </p:nvSpPr>
          <p:spPr>
            <a:xfrm>
              <a:off x="2612081" y="1759510"/>
              <a:ext cx="4290" cy="6286"/>
            </a:xfrm>
            <a:custGeom>
              <a:avLst/>
              <a:gdLst/>
              <a:ahLst/>
              <a:cxnLst/>
              <a:rect l="l" t="t" r="r" b="b"/>
              <a:pathLst>
                <a:path w="316" h="463" extrusionOk="0">
                  <a:moveTo>
                    <a:pt x="315" y="462"/>
                  </a:moveTo>
                  <a:lnTo>
                    <a:pt x="315" y="462"/>
                  </a:lnTo>
                  <a:cubicBezTo>
                    <a:pt x="130" y="382"/>
                    <a:pt x="7" y="203"/>
                    <a:pt x="0" y="0"/>
                  </a:cubicBezTo>
                  <a:cubicBezTo>
                    <a:pt x="7" y="203"/>
                    <a:pt x="130" y="382"/>
                    <a:pt x="315" y="462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9053" name="Google Shape;9053;p105"/>
            <p:cNvSpPr/>
            <p:nvPr/>
          </p:nvSpPr>
          <p:spPr>
            <a:xfrm>
              <a:off x="2620920" y="1768064"/>
              <a:ext cx="530" cy="339"/>
            </a:xfrm>
            <a:custGeom>
              <a:avLst/>
              <a:gdLst/>
              <a:ahLst/>
              <a:cxnLst/>
              <a:rect l="l" t="t" r="r" b="b"/>
              <a:pathLst>
                <a:path w="39" h="25" extrusionOk="0">
                  <a:moveTo>
                    <a:pt x="39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9054" name="Google Shape;9054;p105"/>
            <p:cNvSpPr/>
            <p:nvPr/>
          </p:nvSpPr>
          <p:spPr>
            <a:xfrm>
              <a:off x="2618870" y="1766964"/>
              <a:ext cx="448" cy="258"/>
            </a:xfrm>
            <a:custGeom>
              <a:avLst/>
              <a:gdLst/>
              <a:ahLst/>
              <a:cxnLst/>
              <a:rect l="l" t="t" r="r" b="b"/>
              <a:pathLst>
                <a:path w="33" h="19" extrusionOk="0">
                  <a:moveTo>
                    <a:pt x="1" y="1"/>
                  </a:moveTo>
                  <a:lnTo>
                    <a:pt x="32" y="18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9055" name="Google Shape;9055;p105"/>
            <p:cNvSpPr/>
            <p:nvPr/>
          </p:nvSpPr>
          <p:spPr>
            <a:xfrm>
              <a:off x="2608660" y="1756754"/>
              <a:ext cx="3476" cy="2770"/>
            </a:xfrm>
            <a:custGeom>
              <a:avLst/>
              <a:gdLst/>
              <a:ahLst/>
              <a:cxnLst/>
              <a:rect l="l" t="t" r="r" b="b"/>
              <a:pathLst>
                <a:path w="256" h="204" extrusionOk="0">
                  <a:moveTo>
                    <a:pt x="0" y="0"/>
                  </a:moveTo>
                  <a:lnTo>
                    <a:pt x="0" y="0"/>
                  </a:lnTo>
                  <a:cubicBezTo>
                    <a:pt x="95" y="70"/>
                    <a:pt x="228" y="165"/>
                    <a:pt x="256" y="203"/>
                  </a:cubicBezTo>
                  <a:cubicBezTo>
                    <a:pt x="228" y="165"/>
                    <a:pt x="98" y="7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9056" name="Google Shape;9056;p105"/>
            <p:cNvSpPr/>
            <p:nvPr/>
          </p:nvSpPr>
          <p:spPr>
            <a:xfrm>
              <a:off x="2606093" y="1754894"/>
              <a:ext cx="1154" cy="869"/>
            </a:xfrm>
            <a:custGeom>
              <a:avLst/>
              <a:gdLst/>
              <a:ahLst/>
              <a:cxnLst/>
              <a:rect l="l" t="t" r="r" b="b"/>
              <a:pathLst>
                <a:path w="85" h="64" extrusionOk="0">
                  <a:moveTo>
                    <a:pt x="0" y="1"/>
                  </a:moveTo>
                  <a:cubicBezTo>
                    <a:pt x="28" y="22"/>
                    <a:pt x="56" y="43"/>
                    <a:pt x="84" y="64"/>
                  </a:cubicBezTo>
                  <a:cubicBezTo>
                    <a:pt x="56" y="43"/>
                    <a:pt x="28" y="22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9057" name="Google Shape;9057;p105"/>
            <p:cNvSpPr/>
            <p:nvPr/>
          </p:nvSpPr>
          <p:spPr>
            <a:xfrm>
              <a:off x="2616358" y="1765783"/>
              <a:ext cx="720" cy="339"/>
            </a:xfrm>
            <a:custGeom>
              <a:avLst/>
              <a:gdLst/>
              <a:ahLst/>
              <a:cxnLst/>
              <a:rect l="l" t="t" r="r" b="b"/>
              <a:pathLst>
                <a:path w="53" h="25" extrusionOk="0">
                  <a:moveTo>
                    <a:pt x="0" y="0"/>
                  </a:moveTo>
                  <a:lnTo>
                    <a:pt x="53" y="25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9058" name="Google Shape;9058;p105"/>
            <p:cNvSpPr/>
            <p:nvPr/>
          </p:nvSpPr>
          <p:spPr>
            <a:xfrm>
              <a:off x="2618164" y="1766639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0" y="0"/>
                  </a:moveTo>
                  <a:lnTo>
                    <a:pt x="28" y="14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9059" name="Google Shape;9059;p105"/>
            <p:cNvSpPr/>
            <p:nvPr/>
          </p:nvSpPr>
          <p:spPr>
            <a:xfrm>
              <a:off x="2607465" y="1755940"/>
              <a:ext cx="1208" cy="828"/>
            </a:xfrm>
            <a:custGeom>
              <a:avLst/>
              <a:gdLst/>
              <a:ahLst/>
              <a:cxnLst/>
              <a:rect l="l" t="t" r="r" b="b"/>
              <a:pathLst>
                <a:path w="89" h="61" extrusionOk="0">
                  <a:moveTo>
                    <a:pt x="1" y="1"/>
                  </a:moveTo>
                  <a:lnTo>
                    <a:pt x="88" y="6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9060" name="Google Shape;9060;p105"/>
            <p:cNvSpPr/>
            <p:nvPr/>
          </p:nvSpPr>
          <p:spPr>
            <a:xfrm>
              <a:off x="2617349" y="1766258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1" y="0"/>
                  </a:moveTo>
                  <a:lnTo>
                    <a:pt x="36" y="14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9061" name="Google Shape;9061;p105"/>
            <p:cNvSpPr/>
            <p:nvPr/>
          </p:nvSpPr>
          <p:spPr>
            <a:xfrm>
              <a:off x="2514350" y="18328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9062" name="Google Shape;9062;p105"/>
            <p:cNvSpPr/>
            <p:nvPr/>
          </p:nvSpPr>
          <p:spPr>
            <a:xfrm>
              <a:off x="2505742" y="1822252"/>
              <a:ext cx="1059" cy="910"/>
            </a:xfrm>
            <a:custGeom>
              <a:avLst/>
              <a:gdLst/>
              <a:ahLst/>
              <a:cxnLst/>
              <a:rect l="l" t="t" r="r" b="b"/>
              <a:pathLst>
                <a:path w="78" h="67" extrusionOk="0">
                  <a:moveTo>
                    <a:pt x="78" y="67"/>
                  </a:moveTo>
                  <a:cubicBezTo>
                    <a:pt x="50" y="46"/>
                    <a:pt x="22" y="25"/>
                    <a:pt x="1" y="0"/>
                  </a:cubicBezTo>
                  <a:cubicBezTo>
                    <a:pt x="22" y="25"/>
                    <a:pt x="50" y="46"/>
                    <a:pt x="78" y="67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9063" name="Google Shape;9063;p105"/>
            <p:cNvSpPr/>
            <p:nvPr/>
          </p:nvSpPr>
          <p:spPr>
            <a:xfrm>
              <a:off x="2514635" y="1833942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0"/>
                  </a:moveTo>
                  <a:cubicBezTo>
                    <a:pt x="11" y="4"/>
                    <a:pt x="22" y="7"/>
                    <a:pt x="29" y="11"/>
                  </a:cubicBezTo>
                  <a:cubicBezTo>
                    <a:pt x="22" y="7"/>
                    <a:pt x="11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9064" name="Google Shape;9064;p105"/>
            <p:cNvSpPr/>
            <p:nvPr/>
          </p:nvSpPr>
          <p:spPr>
            <a:xfrm>
              <a:off x="2517772" y="18378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9065" name="Google Shape;9065;p105"/>
            <p:cNvSpPr/>
            <p:nvPr/>
          </p:nvSpPr>
          <p:spPr>
            <a:xfrm>
              <a:off x="2518016" y="1839034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0" y="0"/>
                  </a:moveTo>
                  <a:cubicBezTo>
                    <a:pt x="0" y="11"/>
                    <a:pt x="0" y="18"/>
                    <a:pt x="0" y="28"/>
                  </a:cubicBezTo>
                  <a:cubicBezTo>
                    <a:pt x="0" y="18"/>
                    <a:pt x="0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9066" name="Google Shape;9066;p105"/>
            <p:cNvSpPr/>
            <p:nvPr/>
          </p:nvSpPr>
          <p:spPr>
            <a:xfrm>
              <a:off x="2517962" y="1838654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1"/>
                  </a:moveTo>
                  <a:lnTo>
                    <a:pt x="1" y="0"/>
                  </a:lnTo>
                  <a:cubicBezTo>
                    <a:pt x="1" y="7"/>
                    <a:pt x="1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9067" name="Google Shape;9067;p105"/>
            <p:cNvSpPr/>
            <p:nvPr/>
          </p:nvSpPr>
          <p:spPr>
            <a:xfrm>
              <a:off x="2517867" y="1838219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4" y="18"/>
                  </a:moveTo>
                  <a:cubicBezTo>
                    <a:pt x="4" y="11"/>
                    <a:pt x="4" y="8"/>
                    <a:pt x="1" y="1"/>
                  </a:cubicBezTo>
                  <a:cubicBezTo>
                    <a:pt x="4" y="8"/>
                    <a:pt x="4" y="11"/>
                    <a:pt x="4" y="18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9068" name="Google Shape;9068;p105"/>
            <p:cNvSpPr/>
            <p:nvPr/>
          </p:nvSpPr>
          <p:spPr>
            <a:xfrm>
              <a:off x="2514500" y="183360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1"/>
                  </a:moveTo>
                  <a:lnTo>
                    <a:pt x="4" y="8"/>
                  </a:lnTo>
                  <a:cubicBezTo>
                    <a:pt x="4" y="4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9069" name="Google Shape;9069;p105"/>
            <p:cNvSpPr/>
            <p:nvPr/>
          </p:nvSpPr>
          <p:spPr>
            <a:xfrm>
              <a:off x="2514500" y="183337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9070" name="Google Shape;9070;p105"/>
            <p:cNvSpPr/>
            <p:nvPr/>
          </p:nvSpPr>
          <p:spPr>
            <a:xfrm>
              <a:off x="2503556" y="181883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9071" name="Google Shape;9071;p105"/>
            <p:cNvSpPr/>
            <p:nvPr/>
          </p:nvSpPr>
          <p:spPr>
            <a:xfrm>
              <a:off x="2514310" y="18324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9072" name="Google Shape;9072;p105"/>
            <p:cNvSpPr/>
            <p:nvPr/>
          </p:nvSpPr>
          <p:spPr>
            <a:xfrm>
              <a:off x="2505606" y="18504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9073" name="Google Shape;9073;p105"/>
            <p:cNvSpPr/>
            <p:nvPr/>
          </p:nvSpPr>
          <p:spPr>
            <a:xfrm>
              <a:off x="2503801" y="1819251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9074" name="Google Shape;9074;p105"/>
            <p:cNvSpPr/>
            <p:nvPr/>
          </p:nvSpPr>
          <p:spPr>
            <a:xfrm>
              <a:off x="2514595" y="183379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cubicBezTo>
                    <a:pt x="0" y="4"/>
                    <a:pt x="0" y="4"/>
                    <a:pt x="0" y="1"/>
                  </a:cubicBezTo>
                  <a:cubicBezTo>
                    <a:pt x="0" y="4"/>
                    <a:pt x="0" y="4"/>
                    <a:pt x="4" y="8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9075" name="Google Shape;9075;p105"/>
            <p:cNvSpPr/>
            <p:nvPr/>
          </p:nvSpPr>
          <p:spPr>
            <a:xfrm>
              <a:off x="2514405" y="183308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9076" name="Google Shape;9076;p105"/>
            <p:cNvSpPr/>
            <p:nvPr/>
          </p:nvSpPr>
          <p:spPr>
            <a:xfrm>
              <a:off x="2514255" y="18321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9077" name="Google Shape;9077;p105"/>
            <p:cNvSpPr/>
            <p:nvPr/>
          </p:nvSpPr>
          <p:spPr>
            <a:xfrm>
              <a:off x="2507412" y="1823623"/>
              <a:ext cx="720" cy="543"/>
            </a:xfrm>
            <a:custGeom>
              <a:avLst/>
              <a:gdLst/>
              <a:ahLst/>
              <a:cxnLst/>
              <a:rect l="l" t="t" r="r" b="b"/>
              <a:pathLst>
                <a:path w="53" h="40" extrusionOk="0">
                  <a:moveTo>
                    <a:pt x="0" y="1"/>
                  </a:moveTo>
                  <a:cubicBezTo>
                    <a:pt x="14" y="15"/>
                    <a:pt x="32" y="25"/>
                    <a:pt x="53" y="39"/>
                  </a:cubicBezTo>
                  <a:cubicBezTo>
                    <a:pt x="35" y="25"/>
                    <a:pt x="18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9078" name="Google Shape;9078;p105"/>
            <p:cNvSpPr/>
            <p:nvPr/>
          </p:nvSpPr>
          <p:spPr>
            <a:xfrm>
              <a:off x="2602998" y="1754704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5"/>
                  </a:moveTo>
                  <a:cubicBezTo>
                    <a:pt x="15" y="8"/>
                    <a:pt x="8" y="4"/>
                    <a:pt x="1" y="1"/>
                  </a:cubicBezTo>
                  <a:cubicBezTo>
                    <a:pt x="8" y="4"/>
                    <a:pt x="15" y="8"/>
                    <a:pt x="18" y="15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9079" name="Google Shape;9079;p105"/>
            <p:cNvSpPr/>
            <p:nvPr/>
          </p:nvSpPr>
          <p:spPr>
            <a:xfrm>
              <a:off x="2605564" y="1754799"/>
              <a:ext cx="394" cy="109"/>
            </a:xfrm>
            <a:custGeom>
              <a:avLst/>
              <a:gdLst/>
              <a:ahLst/>
              <a:cxnLst/>
              <a:rect l="l" t="t" r="r" b="b"/>
              <a:pathLst>
                <a:path w="29" h="8" extrusionOk="0">
                  <a:moveTo>
                    <a:pt x="1" y="8"/>
                  </a:moveTo>
                  <a:lnTo>
                    <a:pt x="29" y="1"/>
                  </a:ln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9080" name="Google Shape;9080;p105"/>
            <p:cNvSpPr/>
            <p:nvPr/>
          </p:nvSpPr>
          <p:spPr>
            <a:xfrm>
              <a:off x="2554513" y="1799007"/>
              <a:ext cx="3435" cy="774"/>
            </a:xfrm>
            <a:custGeom>
              <a:avLst/>
              <a:gdLst/>
              <a:ahLst/>
              <a:cxnLst/>
              <a:rect l="l" t="t" r="r" b="b"/>
              <a:pathLst>
                <a:path w="253" h="57" extrusionOk="0">
                  <a:moveTo>
                    <a:pt x="1" y="56"/>
                  </a:moveTo>
                  <a:cubicBezTo>
                    <a:pt x="81" y="21"/>
                    <a:pt x="165" y="0"/>
                    <a:pt x="253" y="0"/>
                  </a:cubicBezTo>
                  <a:cubicBezTo>
                    <a:pt x="165" y="0"/>
                    <a:pt x="81" y="21"/>
                    <a:pt x="1" y="56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9081" name="Google Shape;9081;p105"/>
            <p:cNvSpPr/>
            <p:nvPr/>
          </p:nvSpPr>
          <p:spPr>
            <a:xfrm>
              <a:off x="2599196" y="1756374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9082" name="Google Shape;9082;p105"/>
            <p:cNvSpPr/>
            <p:nvPr/>
          </p:nvSpPr>
          <p:spPr>
            <a:xfrm>
              <a:off x="2502796" y="1817215"/>
              <a:ext cx="964" cy="109"/>
            </a:xfrm>
            <a:custGeom>
              <a:avLst/>
              <a:gdLst/>
              <a:ahLst/>
              <a:cxnLst/>
              <a:rect l="l" t="t" r="r" b="b"/>
              <a:pathLst>
                <a:path w="71" h="8" extrusionOk="0">
                  <a:moveTo>
                    <a:pt x="7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9083" name="Google Shape;9083;p105"/>
            <p:cNvSpPr/>
            <p:nvPr/>
          </p:nvSpPr>
          <p:spPr>
            <a:xfrm>
              <a:off x="2513264" y="1818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9084" name="Google Shape;9084;p105"/>
            <p:cNvSpPr/>
            <p:nvPr/>
          </p:nvSpPr>
          <p:spPr>
            <a:xfrm>
              <a:off x="2516020" y="181830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9085" name="Google Shape;9085;p105"/>
            <p:cNvSpPr/>
            <p:nvPr/>
          </p:nvSpPr>
          <p:spPr>
            <a:xfrm>
              <a:off x="2514119" y="1818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9086" name="Google Shape;9086;p105"/>
            <p:cNvSpPr/>
            <p:nvPr/>
          </p:nvSpPr>
          <p:spPr>
            <a:xfrm>
              <a:off x="2596725" y="17568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9087" name="Google Shape;9087;p105"/>
            <p:cNvSpPr/>
            <p:nvPr/>
          </p:nvSpPr>
          <p:spPr>
            <a:xfrm>
              <a:off x="2599766" y="1756184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9088" name="Google Shape;9088;p105"/>
            <p:cNvSpPr/>
            <p:nvPr/>
          </p:nvSpPr>
          <p:spPr>
            <a:xfrm>
              <a:off x="2502131" y="1817161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9089" name="Google Shape;9089;p105"/>
            <p:cNvSpPr/>
            <p:nvPr/>
          </p:nvSpPr>
          <p:spPr>
            <a:xfrm>
              <a:off x="2595109" y="1756659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9090" name="Google Shape;9090;p105"/>
            <p:cNvSpPr/>
            <p:nvPr/>
          </p:nvSpPr>
          <p:spPr>
            <a:xfrm>
              <a:off x="2602672" y="175456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9091" name="Google Shape;9091;p105"/>
            <p:cNvSpPr/>
            <p:nvPr/>
          </p:nvSpPr>
          <p:spPr>
            <a:xfrm>
              <a:off x="2595544" y="1756795"/>
              <a:ext cx="190" cy="14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9092" name="Google Shape;9092;p105"/>
            <p:cNvSpPr/>
            <p:nvPr/>
          </p:nvSpPr>
          <p:spPr>
            <a:xfrm>
              <a:off x="2595965" y="1756849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9093" name="Google Shape;9093;p105"/>
            <p:cNvSpPr/>
            <p:nvPr/>
          </p:nvSpPr>
          <p:spPr>
            <a:xfrm>
              <a:off x="2602047" y="1754948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9094" name="Google Shape;9094;p105"/>
            <p:cNvSpPr/>
            <p:nvPr/>
          </p:nvSpPr>
          <p:spPr>
            <a:xfrm>
              <a:off x="2507127" y="1817690"/>
              <a:ext cx="1005" cy="109"/>
            </a:xfrm>
            <a:custGeom>
              <a:avLst/>
              <a:gdLst/>
              <a:ahLst/>
              <a:cxnLst/>
              <a:rect l="l" t="t" r="r" b="b"/>
              <a:pathLst>
                <a:path w="74" h="8" extrusionOk="0">
                  <a:moveTo>
                    <a:pt x="7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9095" name="Google Shape;9095;p105"/>
            <p:cNvSpPr/>
            <p:nvPr/>
          </p:nvSpPr>
          <p:spPr>
            <a:xfrm>
              <a:off x="2526665" y="18172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9096" name="Google Shape;9096;p105"/>
            <p:cNvSpPr/>
            <p:nvPr/>
          </p:nvSpPr>
          <p:spPr>
            <a:xfrm>
              <a:off x="2597010" y="1756795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9097" name="Google Shape;9097;p105"/>
            <p:cNvSpPr/>
            <p:nvPr/>
          </p:nvSpPr>
          <p:spPr>
            <a:xfrm>
              <a:off x="2527330" y="18171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9098" name="Google Shape;9098;p105"/>
            <p:cNvSpPr/>
            <p:nvPr/>
          </p:nvSpPr>
          <p:spPr>
            <a:xfrm>
              <a:off x="2598626" y="1756564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9099" name="Google Shape;9099;p105"/>
            <p:cNvSpPr/>
            <p:nvPr/>
          </p:nvSpPr>
          <p:spPr>
            <a:xfrm>
              <a:off x="2600337" y="1755940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9100" name="Google Shape;9100;p105"/>
            <p:cNvSpPr/>
            <p:nvPr/>
          </p:nvSpPr>
          <p:spPr>
            <a:xfrm>
              <a:off x="2598056" y="1756659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9101" name="Google Shape;9101;p105"/>
            <p:cNvSpPr/>
            <p:nvPr/>
          </p:nvSpPr>
          <p:spPr>
            <a:xfrm>
              <a:off x="2597485" y="1756754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9102" name="Google Shape;9102;p105"/>
            <p:cNvSpPr/>
            <p:nvPr/>
          </p:nvSpPr>
          <p:spPr>
            <a:xfrm>
              <a:off x="2601477" y="1755329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9103" name="Google Shape;9103;p105"/>
            <p:cNvSpPr/>
            <p:nvPr/>
          </p:nvSpPr>
          <p:spPr>
            <a:xfrm>
              <a:off x="2508498" y="1817880"/>
              <a:ext cx="923" cy="109"/>
            </a:xfrm>
            <a:custGeom>
              <a:avLst/>
              <a:gdLst/>
              <a:ahLst/>
              <a:cxnLst/>
              <a:rect l="l" t="t" r="r" b="b"/>
              <a:pathLst>
                <a:path w="68" h="8" extrusionOk="0">
                  <a:moveTo>
                    <a:pt x="67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9104" name="Google Shape;9104;p105"/>
            <p:cNvSpPr/>
            <p:nvPr/>
          </p:nvSpPr>
          <p:spPr>
            <a:xfrm>
              <a:off x="2600907" y="1755654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9105" name="Google Shape;9105;p105"/>
            <p:cNvSpPr/>
            <p:nvPr/>
          </p:nvSpPr>
          <p:spPr>
            <a:xfrm>
              <a:off x="2504181" y="1817310"/>
              <a:ext cx="1195" cy="149"/>
            </a:xfrm>
            <a:custGeom>
              <a:avLst/>
              <a:gdLst/>
              <a:ahLst/>
              <a:cxnLst/>
              <a:rect l="l" t="t" r="r" b="b"/>
              <a:pathLst>
                <a:path w="88" h="11" extrusionOk="0">
                  <a:moveTo>
                    <a:pt x="88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9106" name="Google Shape;9106;p105"/>
            <p:cNvSpPr/>
            <p:nvPr/>
          </p:nvSpPr>
          <p:spPr>
            <a:xfrm>
              <a:off x="2512640" y="1818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9107" name="Google Shape;9107;p105"/>
            <p:cNvSpPr/>
            <p:nvPr/>
          </p:nvSpPr>
          <p:spPr>
            <a:xfrm>
              <a:off x="2505457" y="1817446"/>
              <a:ext cx="1344" cy="204"/>
            </a:xfrm>
            <a:custGeom>
              <a:avLst/>
              <a:gdLst/>
              <a:ahLst/>
              <a:cxnLst/>
              <a:rect l="l" t="t" r="r" b="b"/>
              <a:pathLst>
                <a:path w="99" h="15" extrusionOk="0">
                  <a:moveTo>
                    <a:pt x="99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9108" name="Google Shape;9108;p105"/>
            <p:cNvSpPr/>
            <p:nvPr/>
          </p:nvSpPr>
          <p:spPr>
            <a:xfrm>
              <a:off x="2509788" y="1818070"/>
              <a:ext cx="1195" cy="204"/>
            </a:xfrm>
            <a:custGeom>
              <a:avLst/>
              <a:gdLst/>
              <a:ahLst/>
              <a:cxnLst/>
              <a:rect l="l" t="t" r="r" b="b"/>
              <a:pathLst>
                <a:path w="88" h="15" extrusionOk="0">
                  <a:moveTo>
                    <a:pt x="88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9109" name="Google Shape;9109;p105"/>
            <p:cNvSpPr/>
            <p:nvPr/>
          </p:nvSpPr>
          <p:spPr>
            <a:xfrm>
              <a:off x="2511404" y="1818355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9110" name="Google Shape;9110;p105"/>
            <p:cNvSpPr/>
            <p:nvPr/>
          </p:nvSpPr>
          <p:spPr>
            <a:xfrm>
              <a:off x="2512029" y="18183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9111" name="Google Shape;9111;p105"/>
            <p:cNvSpPr/>
            <p:nvPr/>
          </p:nvSpPr>
          <p:spPr>
            <a:xfrm>
              <a:off x="2991016" y="2067204"/>
              <a:ext cx="18968" cy="6409"/>
            </a:xfrm>
            <a:custGeom>
              <a:avLst/>
              <a:gdLst/>
              <a:ahLst/>
              <a:cxnLst/>
              <a:rect l="l" t="t" r="r" b="b"/>
              <a:pathLst>
                <a:path w="1397" h="472" extrusionOk="0">
                  <a:moveTo>
                    <a:pt x="585" y="1"/>
                  </a:moveTo>
                  <a:cubicBezTo>
                    <a:pt x="334" y="1"/>
                    <a:pt x="94" y="53"/>
                    <a:pt x="18" y="129"/>
                  </a:cubicBezTo>
                  <a:cubicBezTo>
                    <a:pt x="0" y="150"/>
                    <a:pt x="4" y="157"/>
                    <a:pt x="4" y="164"/>
                  </a:cubicBezTo>
                  <a:cubicBezTo>
                    <a:pt x="28" y="227"/>
                    <a:pt x="110" y="246"/>
                    <a:pt x="242" y="246"/>
                  </a:cubicBezTo>
                  <a:cubicBezTo>
                    <a:pt x="300" y="246"/>
                    <a:pt x="368" y="243"/>
                    <a:pt x="445" y="237"/>
                  </a:cubicBezTo>
                  <a:cubicBezTo>
                    <a:pt x="525" y="234"/>
                    <a:pt x="606" y="230"/>
                    <a:pt x="686" y="230"/>
                  </a:cubicBezTo>
                  <a:cubicBezTo>
                    <a:pt x="903" y="230"/>
                    <a:pt x="1054" y="318"/>
                    <a:pt x="1180" y="388"/>
                  </a:cubicBezTo>
                  <a:cubicBezTo>
                    <a:pt x="1257" y="433"/>
                    <a:pt x="1327" y="472"/>
                    <a:pt x="1383" y="472"/>
                  </a:cubicBezTo>
                  <a:lnTo>
                    <a:pt x="1390" y="472"/>
                  </a:lnTo>
                  <a:cubicBezTo>
                    <a:pt x="1397" y="451"/>
                    <a:pt x="1397" y="426"/>
                    <a:pt x="1386" y="405"/>
                  </a:cubicBezTo>
                  <a:cubicBezTo>
                    <a:pt x="1351" y="283"/>
                    <a:pt x="1211" y="122"/>
                    <a:pt x="991" y="55"/>
                  </a:cubicBezTo>
                  <a:cubicBezTo>
                    <a:pt x="871" y="17"/>
                    <a:pt x="726" y="1"/>
                    <a:pt x="585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9112" name="Google Shape;9112;p105"/>
            <p:cNvSpPr/>
            <p:nvPr/>
          </p:nvSpPr>
          <p:spPr>
            <a:xfrm>
              <a:off x="3012726" y="2048969"/>
              <a:ext cx="73699" cy="62008"/>
            </a:xfrm>
            <a:custGeom>
              <a:avLst/>
              <a:gdLst/>
              <a:ahLst/>
              <a:cxnLst/>
              <a:rect l="l" t="t" r="r" b="b"/>
              <a:pathLst>
                <a:path w="5428" h="4567" extrusionOk="0">
                  <a:moveTo>
                    <a:pt x="760" y="0"/>
                  </a:moveTo>
                  <a:cubicBezTo>
                    <a:pt x="716" y="0"/>
                    <a:pt x="675" y="3"/>
                    <a:pt x="638" y="8"/>
                  </a:cubicBezTo>
                  <a:cubicBezTo>
                    <a:pt x="547" y="22"/>
                    <a:pt x="491" y="50"/>
                    <a:pt x="477" y="89"/>
                  </a:cubicBezTo>
                  <a:cubicBezTo>
                    <a:pt x="414" y="264"/>
                    <a:pt x="270" y="302"/>
                    <a:pt x="162" y="330"/>
                  </a:cubicBezTo>
                  <a:cubicBezTo>
                    <a:pt x="57" y="358"/>
                    <a:pt x="18" y="376"/>
                    <a:pt x="11" y="435"/>
                  </a:cubicBezTo>
                  <a:cubicBezTo>
                    <a:pt x="1" y="495"/>
                    <a:pt x="11" y="512"/>
                    <a:pt x="11" y="512"/>
                  </a:cubicBezTo>
                  <a:cubicBezTo>
                    <a:pt x="21" y="513"/>
                    <a:pt x="30" y="514"/>
                    <a:pt x="40" y="514"/>
                  </a:cubicBezTo>
                  <a:cubicBezTo>
                    <a:pt x="63" y="514"/>
                    <a:pt x="88" y="511"/>
                    <a:pt x="113" y="509"/>
                  </a:cubicBezTo>
                  <a:cubicBezTo>
                    <a:pt x="148" y="505"/>
                    <a:pt x="190" y="505"/>
                    <a:pt x="239" y="505"/>
                  </a:cubicBezTo>
                  <a:cubicBezTo>
                    <a:pt x="446" y="505"/>
                    <a:pt x="498" y="642"/>
                    <a:pt x="551" y="785"/>
                  </a:cubicBezTo>
                  <a:cubicBezTo>
                    <a:pt x="568" y="828"/>
                    <a:pt x="582" y="870"/>
                    <a:pt x="603" y="915"/>
                  </a:cubicBezTo>
                  <a:cubicBezTo>
                    <a:pt x="630" y="970"/>
                    <a:pt x="726" y="988"/>
                    <a:pt x="841" y="988"/>
                  </a:cubicBezTo>
                  <a:cubicBezTo>
                    <a:pt x="981" y="988"/>
                    <a:pt x="1149" y="962"/>
                    <a:pt x="1254" y="947"/>
                  </a:cubicBezTo>
                  <a:cubicBezTo>
                    <a:pt x="1317" y="936"/>
                    <a:pt x="1373" y="929"/>
                    <a:pt x="1412" y="926"/>
                  </a:cubicBezTo>
                  <a:cubicBezTo>
                    <a:pt x="1421" y="924"/>
                    <a:pt x="1430" y="924"/>
                    <a:pt x="1439" y="924"/>
                  </a:cubicBezTo>
                  <a:cubicBezTo>
                    <a:pt x="1513" y="924"/>
                    <a:pt x="1581" y="962"/>
                    <a:pt x="1618" y="1027"/>
                  </a:cubicBezTo>
                  <a:cubicBezTo>
                    <a:pt x="1646" y="1080"/>
                    <a:pt x="1639" y="1143"/>
                    <a:pt x="1604" y="1188"/>
                  </a:cubicBezTo>
                  <a:cubicBezTo>
                    <a:pt x="1583" y="1209"/>
                    <a:pt x="1545" y="1238"/>
                    <a:pt x="1476" y="1238"/>
                  </a:cubicBezTo>
                  <a:cubicBezTo>
                    <a:pt x="1441" y="1238"/>
                    <a:pt x="1400" y="1231"/>
                    <a:pt x="1349" y="1213"/>
                  </a:cubicBezTo>
                  <a:cubicBezTo>
                    <a:pt x="1307" y="1198"/>
                    <a:pt x="1275" y="1193"/>
                    <a:pt x="1248" y="1193"/>
                  </a:cubicBezTo>
                  <a:cubicBezTo>
                    <a:pt x="1194" y="1193"/>
                    <a:pt x="1161" y="1215"/>
                    <a:pt x="1121" y="1241"/>
                  </a:cubicBezTo>
                  <a:cubicBezTo>
                    <a:pt x="1074" y="1282"/>
                    <a:pt x="1012" y="1305"/>
                    <a:pt x="948" y="1305"/>
                  </a:cubicBezTo>
                  <a:cubicBezTo>
                    <a:pt x="926" y="1305"/>
                    <a:pt x="905" y="1302"/>
                    <a:pt x="883" y="1297"/>
                  </a:cubicBezTo>
                  <a:cubicBezTo>
                    <a:pt x="823" y="1281"/>
                    <a:pt x="760" y="1273"/>
                    <a:pt x="698" y="1273"/>
                  </a:cubicBezTo>
                  <a:cubicBezTo>
                    <a:pt x="677" y="1273"/>
                    <a:pt x="656" y="1274"/>
                    <a:pt x="635" y="1276"/>
                  </a:cubicBezTo>
                  <a:cubicBezTo>
                    <a:pt x="652" y="1290"/>
                    <a:pt x="670" y="1304"/>
                    <a:pt x="687" y="1321"/>
                  </a:cubicBezTo>
                  <a:cubicBezTo>
                    <a:pt x="813" y="1419"/>
                    <a:pt x="981" y="1552"/>
                    <a:pt x="981" y="1797"/>
                  </a:cubicBezTo>
                  <a:cubicBezTo>
                    <a:pt x="978" y="1832"/>
                    <a:pt x="988" y="1864"/>
                    <a:pt x="1013" y="1885"/>
                  </a:cubicBezTo>
                  <a:cubicBezTo>
                    <a:pt x="1034" y="1902"/>
                    <a:pt x="1062" y="1913"/>
                    <a:pt x="1086" y="1913"/>
                  </a:cubicBezTo>
                  <a:cubicBezTo>
                    <a:pt x="1142" y="1913"/>
                    <a:pt x="1223" y="1878"/>
                    <a:pt x="1223" y="1801"/>
                  </a:cubicBezTo>
                  <a:cubicBezTo>
                    <a:pt x="1223" y="1773"/>
                    <a:pt x="1223" y="1703"/>
                    <a:pt x="1279" y="1668"/>
                  </a:cubicBezTo>
                  <a:cubicBezTo>
                    <a:pt x="1293" y="1660"/>
                    <a:pt x="1307" y="1656"/>
                    <a:pt x="1323" y="1656"/>
                  </a:cubicBezTo>
                  <a:cubicBezTo>
                    <a:pt x="1371" y="1656"/>
                    <a:pt x="1430" y="1689"/>
                    <a:pt x="1506" y="1731"/>
                  </a:cubicBezTo>
                  <a:cubicBezTo>
                    <a:pt x="1618" y="1804"/>
                    <a:pt x="1741" y="1860"/>
                    <a:pt x="1870" y="1899"/>
                  </a:cubicBezTo>
                  <a:cubicBezTo>
                    <a:pt x="2063" y="1948"/>
                    <a:pt x="2112" y="2014"/>
                    <a:pt x="2150" y="2084"/>
                  </a:cubicBezTo>
                  <a:cubicBezTo>
                    <a:pt x="2171" y="2123"/>
                    <a:pt x="2185" y="2147"/>
                    <a:pt x="2343" y="2154"/>
                  </a:cubicBezTo>
                  <a:cubicBezTo>
                    <a:pt x="2718" y="2172"/>
                    <a:pt x="3579" y="2448"/>
                    <a:pt x="3915" y="2700"/>
                  </a:cubicBezTo>
                  <a:cubicBezTo>
                    <a:pt x="4118" y="2854"/>
                    <a:pt x="4132" y="2988"/>
                    <a:pt x="4139" y="3103"/>
                  </a:cubicBezTo>
                  <a:cubicBezTo>
                    <a:pt x="4139" y="3191"/>
                    <a:pt x="4170" y="3275"/>
                    <a:pt x="4230" y="3341"/>
                  </a:cubicBezTo>
                  <a:cubicBezTo>
                    <a:pt x="4394" y="3516"/>
                    <a:pt x="4464" y="3691"/>
                    <a:pt x="4412" y="3810"/>
                  </a:cubicBezTo>
                  <a:cubicBezTo>
                    <a:pt x="4387" y="3866"/>
                    <a:pt x="4324" y="3936"/>
                    <a:pt x="4167" y="3936"/>
                  </a:cubicBezTo>
                  <a:cubicBezTo>
                    <a:pt x="3988" y="3943"/>
                    <a:pt x="3827" y="4034"/>
                    <a:pt x="3726" y="4181"/>
                  </a:cubicBezTo>
                  <a:cubicBezTo>
                    <a:pt x="3705" y="4206"/>
                    <a:pt x="3698" y="4237"/>
                    <a:pt x="3705" y="4269"/>
                  </a:cubicBezTo>
                  <a:cubicBezTo>
                    <a:pt x="3725" y="4285"/>
                    <a:pt x="3776" y="4291"/>
                    <a:pt x="3846" y="4291"/>
                  </a:cubicBezTo>
                  <a:cubicBezTo>
                    <a:pt x="4032" y="4291"/>
                    <a:pt x="4348" y="4245"/>
                    <a:pt x="4524" y="4220"/>
                  </a:cubicBezTo>
                  <a:cubicBezTo>
                    <a:pt x="4650" y="4199"/>
                    <a:pt x="4780" y="4181"/>
                    <a:pt x="4909" y="4174"/>
                  </a:cubicBezTo>
                  <a:cubicBezTo>
                    <a:pt x="5021" y="4174"/>
                    <a:pt x="5112" y="4265"/>
                    <a:pt x="5231" y="4384"/>
                  </a:cubicBezTo>
                  <a:cubicBezTo>
                    <a:pt x="5287" y="4440"/>
                    <a:pt x="5354" y="4503"/>
                    <a:pt x="5427" y="4566"/>
                  </a:cubicBezTo>
                  <a:lnTo>
                    <a:pt x="5427" y="1290"/>
                  </a:lnTo>
                  <a:cubicBezTo>
                    <a:pt x="5165" y="1202"/>
                    <a:pt x="4874" y="1087"/>
                    <a:pt x="4594" y="978"/>
                  </a:cubicBezTo>
                  <a:cubicBezTo>
                    <a:pt x="4179" y="820"/>
                    <a:pt x="3743" y="652"/>
                    <a:pt x="3627" y="652"/>
                  </a:cubicBezTo>
                  <a:cubicBezTo>
                    <a:pt x="3625" y="652"/>
                    <a:pt x="3623" y="652"/>
                    <a:pt x="3621" y="652"/>
                  </a:cubicBezTo>
                  <a:cubicBezTo>
                    <a:pt x="3530" y="659"/>
                    <a:pt x="3474" y="754"/>
                    <a:pt x="3414" y="852"/>
                  </a:cubicBezTo>
                  <a:cubicBezTo>
                    <a:pt x="3348" y="964"/>
                    <a:pt x="3271" y="1090"/>
                    <a:pt x="3131" y="1090"/>
                  </a:cubicBezTo>
                  <a:cubicBezTo>
                    <a:pt x="3054" y="1090"/>
                    <a:pt x="2935" y="1192"/>
                    <a:pt x="2809" y="1297"/>
                  </a:cubicBezTo>
                  <a:cubicBezTo>
                    <a:pt x="2651" y="1430"/>
                    <a:pt x="2472" y="1580"/>
                    <a:pt x="2262" y="1654"/>
                  </a:cubicBezTo>
                  <a:cubicBezTo>
                    <a:pt x="2240" y="1662"/>
                    <a:pt x="2216" y="1666"/>
                    <a:pt x="2192" y="1666"/>
                  </a:cubicBezTo>
                  <a:cubicBezTo>
                    <a:pt x="2153" y="1666"/>
                    <a:pt x="2115" y="1656"/>
                    <a:pt x="2080" y="1636"/>
                  </a:cubicBezTo>
                  <a:cubicBezTo>
                    <a:pt x="1898" y="1531"/>
                    <a:pt x="1821" y="1150"/>
                    <a:pt x="1748" y="782"/>
                  </a:cubicBezTo>
                  <a:cubicBezTo>
                    <a:pt x="1706" y="568"/>
                    <a:pt x="1660" y="344"/>
                    <a:pt x="1608" y="271"/>
                  </a:cubicBezTo>
                  <a:cubicBezTo>
                    <a:pt x="1507" y="133"/>
                    <a:pt x="1069" y="0"/>
                    <a:pt x="76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9113" name="Google Shape;9113;p105"/>
            <p:cNvSpPr/>
            <p:nvPr/>
          </p:nvSpPr>
          <p:spPr>
            <a:xfrm>
              <a:off x="2746593" y="2003634"/>
              <a:ext cx="83583" cy="84330"/>
            </a:xfrm>
            <a:custGeom>
              <a:avLst/>
              <a:gdLst/>
              <a:ahLst/>
              <a:cxnLst/>
              <a:rect l="l" t="t" r="r" b="b"/>
              <a:pathLst>
                <a:path w="6156" h="6211" extrusionOk="0">
                  <a:moveTo>
                    <a:pt x="116" y="0"/>
                  </a:moveTo>
                  <a:cubicBezTo>
                    <a:pt x="116" y="0"/>
                    <a:pt x="109" y="7"/>
                    <a:pt x="102" y="22"/>
                  </a:cubicBezTo>
                  <a:cubicBezTo>
                    <a:pt x="1" y="235"/>
                    <a:pt x="533" y="820"/>
                    <a:pt x="820" y="988"/>
                  </a:cubicBezTo>
                  <a:cubicBezTo>
                    <a:pt x="953" y="1065"/>
                    <a:pt x="1051" y="1222"/>
                    <a:pt x="1149" y="1373"/>
                  </a:cubicBezTo>
                  <a:cubicBezTo>
                    <a:pt x="1264" y="1555"/>
                    <a:pt x="1384" y="1740"/>
                    <a:pt x="1538" y="1754"/>
                  </a:cubicBezTo>
                  <a:cubicBezTo>
                    <a:pt x="1755" y="1779"/>
                    <a:pt x="1849" y="2098"/>
                    <a:pt x="1940" y="2409"/>
                  </a:cubicBezTo>
                  <a:cubicBezTo>
                    <a:pt x="1996" y="2591"/>
                    <a:pt x="2070" y="2843"/>
                    <a:pt x="2143" y="2857"/>
                  </a:cubicBezTo>
                  <a:cubicBezTo>
                    <a:pt x="2423" y="2913"/>
                    <a:pt x="2952" y="3743"/>
                    <a:pt x="3036" y="4170"/>
                  </a:cubicBezTo>
                  <a:cubicBezTo>
                    <a:pt x="3078" y="4398"/>
                    <a:pt x="3277" y="4562"/>
                    <a:pt x="3474" y="4727"/>
                  </a:cubicBezTo>
                  <a:cubicBezTo>
                    <a:pt x="3610" y="4842"/>
                    <a:pt x="3743" y="4954"/>
                    <a:pt x="3824" y="5087"/>
                  </a:cubicBezTo>
                  <a:cubicBezTo>
                    <a:pt x="3929" y="5269"/>
                    <a:pt x="4258" y="5511"/>
                    <a:pt x="4496" y="5686"/>
                  </a:cubicBezTo>
                  <a:cubicBezTo>
                    <a:pt x="4667" y="5812"/>
                    <a:pt x="4765" y="5885"/>
                    <a:pt x="4804" y="5938"/>
                  </a:cubicBezTo>
                  <a:cubicBezTo>
                    <a:pt x="4835" y="5983"/>
                    <a:pt x="4863" y="6029"/>
                    <a:pt x="4891" y="6081"/>
                  </a:cubicBezTo>
                  <a:cubicBezTo>
                    <a:pt x="4912" y="6127"/>
                    <a:pt x="4940" y="6169"/>
                    <a:pt x="4972" y="6211"/>
                  </a:cubicBezTo>
                  <a:cubicBezTo>
                    <a:pt x="5014" y="6143"/>
                    <a:pt x="5088" y="6120"/>
                    <a:pt x="5174" y="6120"/>
                  </a:cubicBezTo>
                  <a:cubicBezTo>
                    <a:pt x="5264" y="6120"/>
                    <a:pt x="5367" y="6146"/>
                    <a:pt x="5458" y="6169"/>
                  </a:cubicBezTo>
                  <a:cubicBezTo>
                    <a:pt x="5511" y="6179"/>
                    <a:pt x="5560" y="6193"/>
                    <a:pt x="5613" y="6200"/>
                  </a:cubicBezTo>
                  <a:cubicBezTo>
                    <a:pt x="5683" y="6183"/>
                    <a:pt x="5756" y="5749"/>
                    <a:pt x="5735" y="5465"/>
                  </a:cubicBezTo>
                  <a:cubicBezTo>
                    <a:pt x="5732" y="5329"/>
                    <a:pt x="5749" y="5189"/>
                    <a:pt x="5788" y="5056"/>
                  </a:cubicBezTo>
                  <a:cubicBezTo>
                    <a:pt x="5802" y="5003"/>
                    <a:pt x="5812" y="4951"/>
                    <a:pt x="5816" y="4895"/>
                  </a:cubicBezTo>
                  <a:cubicBezTo>
                    <a:pt x="5812" y="4835"/>
                    <a:pt x="5837" y="4776"/>
                    <a:pt x="5886" y="4737"/>
                  </a:cubicBezTo>
                  <a:cubicBezTo>
                    <a:pt x="5923" y="4707"/>
                    <a:pt x="5970" y="4692"/>
                    <a:pt x="6029" y="4692"/>
                  </a:cubicBezTo>
                  <a:cubicBezTo>
                    <a:pt x="6058" y="4692"/>
                    <a:pt x="6089" y="4695"/>
                    <a:pt x="6124" y="4702"/>
                  </a:cubicBezTo>
                  <a:lnTo>
                    <a:pt x="6127" y="4702"/>
                  </a:lnTo>
                  <a:cubicBezTo>
                    <a:pt x="6148" y="4667"/>
                    <a:pt x="6155" y="4629"/>
                    <a:pt x="6145" y="4590"/>
                  </a:cubicBezTo>
                  <a:cubicBezTo>
                    <a:pt x="6145" y="4552"/>
                    <a:pt x="6131" y="4517"/>
                    <a:pt x="6106" y="4489"/>
                  </a:cubicBezTo>
                  <a:cubicBezTo>
                    <a:pt x="6040" y="4471"/>
                    <a:pt x="5998" y="4394"/>
                    <a:pt x="5949" y="4310"/>
                  </a:cubicBezTo>
                  <a:cubicBezTo>
                    <a:pt x="5882" y="4191"/>
                    <a:pt x="5805" y="4054"/>
                    <a:pt x="5672" y="4054"/>
                  </a:cubicBezTo>
                  <a:cubicBezTo>
                    <a:pt x="5585" y="4054"/>
                    <a:pt x="5543" y="4082"/>
                    <a:pt x="5539" y="4107"/>
                  </a:cubicBezTo>
                  <a:cubicBezTo>
                    <a:pt x="5539" y="4131"/>
                    <a:pt x="5564" y="4163"/>
                    <a:pt x="5613" y="4167"/>
                  </a:cubicBezTo>
                  <a:cubicBezTo>
                    <a:pt x="5714" y="4174"/>
                    <a:pt x="5805" y="4230"/>
                    <a:pt x="5861" y="4314"/>
                  </a:cubicBezTo>
                  <a:cubicBezTo>
                    <a:pt x="5900" y="4377"/>
                    <a:pt x="5903" y="4450"/>
                    <a:pt x="5875" y="4517"/>
                  </a:cubicBezTo>
                  <a:cubicBezTo>
                    <a:pt x="5865" y="4548"/>
                    <a:pt x="5840" y="4576"/>
                    <a:pt x="5805" y="4587"/>
                  </a:cubicBezTo>
                  <a:cubicBezTo>
                    <a:pt x="5798" y="4588"/>
                    <a:pt x="5792" y="4589"/>
                    <a:pt x="5786" y="4589"/>
                  </a:cubicBezTo>
                  <a:cubicBezTo>
                    <a:pt x="5746" y="4589"/>
                    <a:pt x="5713" y="4562"/>
                    <a:pt x="5683" y="4538"/>
                  </a:cubicBezTo>
                  <a:cubicBezTo>
                    <a:pt x="5630" y="4485"/>
                    <a:pt x="5557" y="4457"/>
                    <a:pt x="5483" y="4457"/>
                  </a:cubicBezTo>
                  <a:cubicBezTo>
                    <a:pt x="5474" y="4458"/>
                    <a:pt x="5464" y="4458"/>
                    <a:pt x="5456" y="4458"/>
                  </a:cubicBezTo>
                  <a:cubicBezTo>
                    <a:pt x="5314" y="4458"/>
                    <a:pt x="5282" y="4355"/>
                    <a:pt x="5259" y="4282"/>
                  </a:cubicBezTo>
                  <a:cubicBezTo>
                    <a:pt x="5234" y="4209"/>
                    <a:pt x="5220" y="4170"/>
                    <a:pt x="5133" y="4167"/>
                  </a:cubicBezTo>
                  <a:cubicBezTo>
                    <a:pt x="4968" y="4156"/>
                    <a:pt x="4898" y="4005"/>
                    <a:pt x="4846" y="3886"/>
                  </a:cubicBezTo>
                  <a:cubicBezTo>
                    <a:pt x="4786" y="3760"/>
                    <a:pt x="4744" y="3680"/>
                    <a:pt x="4653" y="3680"/>
                  </a:cubicBezTo>
                  <a:cubicBezTo>
                    <a:pt x="4510" y="3680"/>
                    <a:pt x="4408" y="3624"/>
                    <a:pt x="4370" y="3529"/>
                  </a:cubicBezTo>
                  <a:cubicBezTo>
                    <a:pt x="4331" y="3421"/>
                    <a:pt x="4380" y="3284"/>
                    <a:pt x="4496" y="3179"/>
                  </a:cubicBezTo>
                  <a:cubicBezTo>
                    <a:pt x="4503" y="3169"/>
                    <a:pt x="4517" y="3158"/>
                    <a:pt x="4513" y="3148"/>
                  </a:cubicBezTo>
                  <a:cubicBezTo>
                    <a:pt x="4513" y="3116"/>
                    <a:pt x="4443" y="3053"/>
                    <a:pt x="4391" y="3008"/>
                  </a:cubicBezTo>
                  <a:cubicBezTo>
                    <a:pt x="4300" y="2931"/>
                    <a:pt x="4198" y="2840"/>
                    <a:pt x="4198" y="2724"/>
                  </a:cubicBezTo>
                  <a:cubicBezTo>
                    <a:pt x="4198" y="2682"/>
                    <a:pt x="4184" y="2675"/>
                    <a:pt x="4093" y="2654"/>
                  </a:cubicBezTo>
                  <a:cubicBezTo>
                    <a:pt x="4023" y="2640"/>
                    <a:pt x="3908" y="2612"/>
                    <a:pt x="3908" y="2483"/>
                  </a:cubicBezTo>
                  <a:cubicBezTo>
                    <a:pt x="3908" y="2441"/>
                    <a:pt x="3904" y="2437"/>
                    <a:pt x="3852" y="2413"/>
                  </a:cubicBezTo>
                  <a:cubicBezTo>
                    <a:pt x="3771" y="2378"/>
                    <a:pt x="3698" y="2322"/>
                    <a:pt x="3645" y="2248"/>
                  </a:cubicBezTo>
                  <a:cubicBezTo>
                    <a:pt x="3594" y="2177"/>
                    <a:pt x="3566" y="2174"/>
                    <a:pt x="3527" y="2174"/>
                  </a:cubicBezTo>
                  <a:cubicBezTo>
                    <a:pt x="3523" y="2174"/>
                    <a:pt x="3519" y="2175"/>
                    <a:pt x="3516" y="2175"/>
                  </a:cubicBezTo>
                  <a:cubicBezTo>
                    <a:pt x="3505" y="2176"/>
                    <a:pt x="3495" y="2177"/>
                    <a:pt x="3485" y="2177"/>
                  </a:cubicBezTo>
                  <a:cubicBezTo>
                    <a:pt x="3416" y="2177"/>
                    <a:pt x="3352" y="2146"/>
                    <a:pt x="3309" y="2091"/>
                  </a:cubicBezTo>
                  <a:cubicBezTo>
                    <a:pt x="3216" y="1986"/>
                    <a:pt x="3098" y="1920"/>
                    <a:pt x="3012" y="1920"/>
                  </a:cubicBezTo>
                  <a:cubicBezTo>
                    <a:pt x="2994" y="1920"/>
                    <a:pt x="2977" y="1923"/>
                    <a:pt x="2962" y="1929"/>
                  </a:cubicBezTo>
                  <a:cubicBezTo>
                    <a:pt x="2943" y="1937"/>
                    <a:pt x="2922" y="1941"/>
                    <a:pt x="2902" y="1941"/>
                  </a:cubicBezTo>
                  <a:cubicBezTo>
                    <a:pt x="2875" y="1941"/>
                    <a:pt x="2848" y="1934"/>
                    <a:pt x="2822" y="1922"/>
                  </a:cubicBezTo>
                  <a:cubicBezTo>
                    <a:pt x="2672" y="1856"/>
                    <a:pt x="2486" y="1635"/>
                    <a:pt x="2406" y="1422"/>
                  </a:cubicBezTo>
                  <a:cubicBezTo>
                    <a:pt x="2378" y="1348"/>
                    <a:pt x="2192" y="1215"/>
                    <a:pt x="2028" y="1100"/>
                  </a:cubicBezTo>
                  <a:cubicBezTo>
                    <a:pt x="1790" y="935"/>
                    <a:pt x="1545" y="764"/>
                    <a:pt x="1485" y="596"/>
                  </a:cubicBezTo>
                  <a:cubicBezTo>
                    <a:pt x="1407" y="375"/>
                    <a:pt x="1202" y="268"/>
                    <a:pt x="842" y="268"/>
                  </a:cubicBezTo>
                  <a:cubicBezTo>
                    <a:pt x="815" y="268"/>
                    <a:pt x="786" y="269"/>
                    <a:pt x="757" y="270"/>
                  </a:cubicBezTo>
                  <a:cubicBezTo>
                    <a:pt x="750" y="270"/>
                    <a:pt x="744" y="270"/>
                    <a:pt x="737" y="270"/>
                  </a:cubicBezTo>
                  <a:cubicBezTo>
                    <a:pt x="499" y="270"/>
                    <a:pt x="334" y="149"/>
                    <a:pt x="221" y="67"/>
                  </a:cubicBezTo>
                  <a:cubicBezTo>
                    <a:pt x="190" y="39"/>
                    <a:pt x="155" y="15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9114" name="Google Shape;9114;p105"/>
            <p:cNvSpPr/>
            <p:nvPr/>
          </p:nvSpPr>
          <p:spPr>
            <a:xfrm>
              <a:off x="2846320" y="2013450"/>
              <a:ext cx="74445" cy="60949"/>
            </a:xfrm>
            <a:custGeom>
              <a:avLst/>
              <a:gdLst/>
              <a:ahLst/>
              <a:cxnLst/>
              <a:rect l="l" t="t" r="r" b="b"/>
              <a:pathLst>
                <a:path w="5483" h="4489" extrusionOk="0">
                  <a:moveTo>
                    <a:pt x="4422" y="1"/>
                  </a:moveTo>
                  <a:cubicBezTo>
                    <a:pt x="4235" y="1"/>
                    <a:pt x="4018" y="15"/>
                    <a:pt x="3921" y="118"/>
                  </a:cubicBezTo>
                  <a:cubicBezTo>
                    <a:pt x="3879" y="167"/>
                    <a:pt x="3858" y="226"/>
                    <a:pt x="3869" y="289"/>
                  </a:cubicBezTo>
                  <a:cubicBezTo>
                    <a:pt x="3890" y="580"/>
                    <a:pt x="3732" y="643"/>
                    <a:pt x="3627" y="688"/>
                  </a:cubicBezTo>
                  <a:cubicBezTo>
                    <a:pt x="3543" y="723"/>
                    <a:pt x="3540" y="730"/>
                    <a:pt x="3543" y="772"/>
                  </a:cubicBezTo>
                  <a:cubicBezTo>
                    <a:pt x="3564" y="905"/>
                    <a:pt x="3508" y="979"/>
                    <a:pt x="3456" y="1045"/>
                  </a:cubicBezTo>
                  <a:cubicBezTo>
                    <a:pt x="3396" y="1108"/>
                    <a:pt x="3368" y="1199"/>
                    <a:pt x="3382" y="1290"/>
                  </a:cubicBezTo>
                  <a:cubicBezTo>
                    <a:pt x="3389" y="1339"/>
                    <a:pt x="3386" y="1389"/>
                    <a:pt x="3375" y="1438"/>
                  </a:cubicBezTo>
                  <a:cubicBezTo>
                    <a:pt x="3344" y="1550"/>
                    <a:pt x="3242" y="1567"/>
                    <a:pt x="3141" y="1592"/>
                  </a:cubicBezTo>
                  <a:cubicBezTo>
                    <a:pt x="3071" y="1602"/>
                    <a:pt x="3004" y="1620"/>
                    <a:pt x="2938" y="1644"/>
                  </a:cubicBezTo>
                  <a:cubicBezTo>
                    <a:pt x="2913" y="1655"/>
                    <a:pt x="2889" y="1665"/>
                    <a:pt x="2861" y="1679"/>
                  </a:cubicBezTo>
                  <a:cubicBezTo>
                    <a:pt x="2773" y="1722"/>
                    <a:pt x="2711" y="1739"/>
                    <a:pt x="2662" y="1739"/>
                  </a:cubicBezTo>
                  <a:cubicBezTo>
                    <a:pt x="2596" y="1739"/>
                    <a:pt x="2555" y="1707"/>
                    <a:pt x="2511" y="1665"/>
                  </a:cubicBezTo>
                  <a:cubicBezTo>
                    <a:pt x="2466" y="1615"/>
                    <a:pt x="2403" y="1587"/>
                    <a:pt x="2334" y="1587"/>
                  </a:cubicBezTo>
                  <a:cubicBezTo>
                    <a:pt x="2327" y="1587"/>
                    <a:pt x="2319" y="1587"/>
                    <a:pt x="2311" y="1588"/>
                  </a:cubicBezTo>
                  <a:cubicBezTo>
                    <a:pt x="2302" y="1588"/>
                    <a:pt x="2293" y="1587"/>
                    <a:pt x="2285" y="1587"/>
                  </a:cubicBezTo>
                  <a:cubicBezTo>
                    <a:pt x="2171" y="1587"/>
                    <a:pt x="2059" y="1629"/>
                    <a:pt x="1971" y="1707"/>
                  </a:cubicBezTo>
                  <a:cubicBezTo>
                    <a:pt x="1915" y="1753"/>
                    <a:pt x="1852" y="1788"/>
                    <a:pt x="1782" y="1812"/>
                  </a:cubicBezTo>
                  <a:cubicBezTo>
                    <a:pt x="1715" y="1834"/>
                    <a:pt x="1630" y="1839"/>
                    <a:pt x="1541" y="1839"/>
                  </a:cubicBezTo>
                  <a:cubicBezTo>
                    <a:pt x="1499" y="1839"/>
                    <a:pt x="1457" y="1838"/>
                    <a:pt x="1415" y="1837"/>
                  </a:cubicBezTo>
                  <a:cubicBezTo>
                    <a:pt x="1372" y="1835"/>
                    <a:pt x="1327" y="1834"/>
                    <a:pt x="1284" y="1834"/>
                  </a:cubicBezTo>
                  <a:cubicBezTo>
                    <a:pt x="1200" y="1834"/>
                    <a:pt x="1124" y="1840"/>
                    <a:pt x="1089" y="1868"/>
                  </a:cubicBezTo>
                  <a:cubicBezTo>
                    <a:pt x="1082" y="1872"/>
                    <a:pt x="1075" y="1875"/>
                    <a:pt x="1068" y="1882"/>
                  </a:cubicBezTo>
                  <a:lnTo>
                    <a:pt x="1058" y="1886"/>
                  </a:lnTo>
                  <a:lnTo>
                    <a:pt x="1044" y="1889"/>
                  </a:lnTo>
                  <a:lnTo>
                    <a:pt x="1033" y="1893"/>
                  </a:lnTo>
                  <a:lnTo>
                    <a:pt x="1023" y="1896"/>
                  </a:lnTo>
                  <a:lnTo>
                    <a:pt x="995" y="1896"/>
                  </a:lnTo>
                  <a:cubicBezTo>
                    <a:pt x="984" y="1896"/>
                    <a:pt x="977" y="1896"/>
                    <a:pt x="970" y="1893"/>
                  </a:cubicBezTo>
                  <a:lnTo>
                    <a:pt x="960" y="1893"/>
                  </a:lnTo>
                  <a:cubicBezTo>
                    <a:pt x="953" y="1893"/>
                    <a:pt x="942" y="1889"/>
                    <a:pt x="932" y="1886"/>
                  </a:cubicBezTo>
                  <a:lnTo>
                    <a:pt x="928" y="1886"/>
                  </a:lnTo>
                  <a:cubicBezTo>
                    <a:pt x="921" y="1882"/>
                    <a:pt x="911" y="1879"/>
                    <a:pt x="904" y="1875"/>
                  </a:cubicBezTo>
                  <a:lnTo>
                    <a:pt x="897" y="1872"/>
                  </a:lnTo>
                  <a:cubicBezTo>
                    <a:pt x="886" y="1865"/>
                    <a:pt x="876" y="1861"/>
                    <a:pt x="869" y="1854"/>
                  </a:cubicBezTo>
                  <a:lnTo>
                    <a:pt x="862" y="1851"/>
                  </a:lnTo>
                  <a:lnTo>
                    <a:pt x="837" y="1833"/>
                  </a:lnTo>
                  <a:lnTo>
                    <a:pt x="830" y="1830"/>
                  </a:lnTo>
                  <a:lnTo>
                    <a:pt x="806" y="1809"/>
                  </a:lnTo>
                  <a:lnTo>
                    <a:pt x="802" y="1805"/>
                  </a:lnTo>
                  <a:lnTo>
                    <a:pt x="778" y="1784"/>
                  </a:lnTo>
                  <a:lnTo>
                    <a:pt x="771" y="1777"/>
                  </a:lnTo>
                  <a:lnTo>
                    <a:pt x="746" y="1756"/>
                  </a:lnTo>
                  <a:cubicBezTo>
                    <a:pt x="697" y="1718"/>
                    <a:pt x="627" y="1655"/>
                    <a:pt x="599" y="1655"/>
                  </a:cubicBezTo>
                  <a:cubicBezTo>
                    <a:pt x="596" y="1656"/>
                    <a:pt x="593" y="1657"/>
                    <a:pt x="590" y="1657"/>
                  </a:cubicBezTo>
                  <a:cubicBezTo>
                    <a:pt x="588" y="1657"/>
                    <a:pt x="585" y="1656"/>
                    <a:pt x="582" y="1655"/>
                  </a:cubicBezTo>
                  <a:lnTo>
                    <a:pt x="564" y="1655"/>
                  </a:lnTo>
                  <a:lnTo>
                    <a:pt x="557" y="1651"/>
                  </a:lnTo>
                  <a:lnTo>
                    <a:pt x="550" y="1648"/>
                  </a:lnTo>
                  <a:lnTo>
                    <a:pt x="543" y="1644"/>
                  </a:lnTo>
                  <a:lnTo>
                    <a:pt x="533" y="1637"/>
                  </a:lnTo>
                  <a:lnTo>
                    <a:pt x="526" y="1634"/>
                  </a:lnTo>
                  <a:lnTo>
                    <a:pt x="519" y="1627"/>
                  </a:lnTo>
                  <a:lnTo>
                    <a:pt x="512" y="1620"/>
                  </a:lnTo>
                  <a:lnTo>
                    <a:pt x="505" y="1609"/>
                  </a:lnTo>
                  <a:lnTo>
                    <a:pt x="498" y="1602"/>
                  </a:lnTo>
                  <a:lnTo>
                    <a:pt x="491" y="1592"/>
                  </a:lnTo>
                  <a:lnTo>
                    <a:pt x="484" y="1581"/>
                  </a:lnTo>
                  <a:lnTo>
                    <a:pt x="477" y="1571"/>
                  </a:lnTo>
                  <a:lnTo>
                    <a:pt x="470" y="1560"/>
                  </a:lnTo>
                  <a:lnTo>
                    <a:pt x="463" y="1546"/>
                  </a:lnTo>
                  <a:lnTo>
                    <a:pt x="456" y="1532"/>
                  </a:lnTo>
                  <a:lnTo>
                    <a:pt x="452" y="1518"/>
                  </a:lnTo>
                  <a:lnTo>
                    <a:pt x="445" y="1504"/>
                  </a:lnTo>
                  <a:lnTo>
                    <a:pt x="438" y="1487"/>
                  </a:lnTo>
                  <a:lnTo>
                    <a:pt x="431" y="1469"/>
                  </a:lnTo>
                  <a:lnTo>
                    <a:pt x="424" y="1452"/>
                  </a:lnTo>
                  <a:lnTo>
                    <a:pt x="417" y="1434"/>
                  </a:lnTo>
                  <a:lnTo>
                    <a:pt x="414" y="1417"/>
                  </a:lnTo>
                  <a:lnTo>
                    <a:pt x="407" y="1396"/>
                  </a:lnTo>
                  <a:lnTo>
                    <a:pt x="400" y="1375"/>
                  </a:lnTo>
                  <a:lnTo>
                    <a:pt x="393" y="1353"/>
                  </a:lnTo>
                  <a:lnTo>
                    <a:pt x="389" y="1329"/>
                  </a:lnTo>
                  <a:lnTo>
                    <a:pt x="382" y="1304"/>
                  </a:lnTo>
                  <a:lnTo>
                    <a:pt x="386" y="1294"/>
                  </a:lnTo>
                  <a:lnTo>
                    <a:pt x="386" y="1294"/>
                  </a:lnTo>
                  <a:cubicBezTo>
                    <a:pt x="298" y="1301"/>
                    <a:pt x="126" y="1483"/>
                    <a:pt x="56" y="1686"/>
                  </a:cubicBezTo>
                  <a:cubicBezTo>
                    <a:pt x="39" y="1742"/>
                    <a:pt x="0" y="1879"/>
                    <a:pt x="70" y="1942"/>
                  </a:cubicBezTo>
                  <a:cubicBezTo>
                    <a:pt x="235" y="2096"/>
                    <a:pt x="270" y="2302"/>
                    <a:pt x="302" y="2467"/>
                  </a:cubicBezTo>
                  <a:cubicBezTo>
                    <a:pt x="319" y="2565"/>
                    <a:pt x="333" y="2656"/>
                    <a:pt x="372" y="2712"/>
                  </a:cubicBezTo>
                  <a:cubicBezTo>
                    <a:pt x="417" y="2768"/>
                    <a:pt x="473" y="2813"/>
                    <a:pt x="540" y="2848"/>
                  </a:cubicBezTo>
                  <a:cubicBezTo>
                    <a:pt x="676" y="2936"/>
                    <a:pt x="851" y="3044"/>
                    <a:pt x="851" y="3296"/>
                  </a:cubicBezTo>
                  <a:cubicBezTo>
                    <a:pt x="851" y="3538"/>
                    <a:pt x="1023" y="3888"/>
                    <a:pt x="1177" y="3969"/>
                  </a:cubicBezTo>
                  <a:cubicBezTo>
                    <a:pt x="1189" y="3977"/>
                    <a:pt x="1204" y="3982"/>
                    <a:pt x="1219" y="3982"/>
                  </a:cubicBezTo>
                  <a:cubicBezTo>
                    <a:pt x="1234" y="3982"/>
                    <a:pt x="1250" y="3977"/>
                    <a:pt x="1264" y="3969"/>
                  </a:cubicBezTo>
                  <a:cubicBezTo>
                    <a:pt x="1315" y="3931"/>
                    <a:pt x="1378" y="3909"/>
                    <a:pt x="1440" y="3909"/>
                  </a:cubicBezTo>
                  <a:cubicBezTo>
                    <a:pt x="1465" y="3909"/>
                    <a:pt x="1489" y="3913"/>
                    <a:pt x="1513" y="3920"/>
                  </a:cubicBezTo>
                  <a:cubicBezTo>
                    <a:pt x="1677" y="3962"/>
                    <a:pt x="1772" y="4151"/>
                    <a:pt x="1796" y="4207"/>
                  </a:cubicBezTo>
                  <a:cubicBezTo>
                    <a:pt x="1803" y="4212"/>
                    <a:pt x="1816" y="4214"/>
                    <a:pt x="1833" y="4214"/>
                  </a:cubicBezTo>
                  <a:cubicBezTo>
                    <a:pt x="1905" y="4214"/>
                    <a:pt x="2052" y="4173"/>
                    <a:pt x="2129" y="4147"/>
                  </a:cubicBezTo>
                  <a:cubicBezTo>
                    <a:pt x="2227" y="4116"/>
                    <a:pt x="2329" y="4095"/>
                    <a:pt x="2434" y="4084"/>
                  </a:cubicBezTo>
                  <a:cubicBezTo>
                    <a:pt x="2448" y="4084"/>
                    <a:pt x="2462" y="4084"/>
                    <a:pt x="2476" y="4088"/>
                  </a:cubicBezTo>
                  <a:lnTo>
                    <a:pt x="2486" y="4088"/>
                  </a:lnTo>
                  <a:cubicBezTo>
                    <a:pt x="2812" y="4154"/>
                    <a:pt x="3190" y="4256"/>
                    <a:pt x="3225" y="4462"/>
                  </a:cubicBezTo>
                  <a:cubicBezTo>
                    <a:pt x="3225" y="4476"/>
                    <a:pt x="3228" y="4476"/>
                    <a:pt x="3232" y="4480"/>
                  </a:cubicBezTo>
                  <a:cubicBezTo>
                    <a:pt x="3243" y="4486"/>
                    <a:pt x="3260" y="4489"/>
                    <a:pt x="3280" y="4489"/>
                  </a:cubicBezTo>
                  <a:cubicBezTo>
                    <a:pt x="3393" y="4489"/>
                    <a:pt x="3624" y="4399"/>
                    <a:pt x="3785" y="4336"/>
                  </a:cubicBezTo>
                  <a:cubicBezTo>
                    <a:pt x="3834" y="4319"/>
                    <a:pt x="3883" y="4301"/>
                    <a:pt x="3928" y="4284"/>
                  </a:cubicBezTo>
                  <a:cubicBezTo>
                    <a:pt x="4047" y="4238"/>
                    <a:pt x="4079" y="3972"/>
                    <a:pt x="4103" y="3738"/>
                  </a:cubicBezTo>
                  <a:cubicBezTo>
                    <a:pt x="4135" y="3465"/>
                    <a:pt x="4166" y="3181"/>
                    <a:pt x="4338" y="3076"/>
                  </a:cubicBezTo>
                  <a:cubicBezTo>
                    <a:pt x="4625" y="2901"/>
                    <a:pt x="4653" y="2554"/>
                    <a:pt x="4629" y="2299"/>
                  </a:cubicBezTo>
                  <a:cubicBezTo>
                    <a:pt x="4601" y="2036"/>
                    <a:pt x="4937" y="1945"/>
                    <a:pt x="5206" y="1872"/>
                  </a:cubicBezTo>
                  <a:cubicBezTo>
                    <a:pt x="5311" y="1844"/>
                    <a:pt x="5441" y="1809"/>
                    <a:pt x="5469" y="1781"/>
                  </a:cubicBezTo>
                  <a:cubicBezTo>
                    <a:pt x="5479" y="1770"/>
                    <a:pt x="5483" y="1756"/>
                    <a:pt x="5479" y="1742"/>
                  </a:cubicBezTo>
                  <a:cubicBezTo>
                    <a:pt x="5462" y="1662"/>
                    <a:pt x="5301" y="1529"/>
                    <a:pt x="5119" y="1445"/>
                  </a:cubicBezTo>
                  <a:cubicBezTo>
                    <a:pt x="4965" y="1375"/>
                    <a:pt x="4968" y="1248"/>
                    <a:pt x="4968" y="1157"/>
                  </a:cubicBezTo>
                  <a:cubicBezTo>
                    <a:pt x="4968" y="1084"/>
                    <a:pt x="4968" y="1035"/>
                    <a:pt x="4923" y="1000"/>
                  </a:cubicBezTo>
                  <a:cubicBezTo>
                    <a:pt x="4832" y="916"/>
                    <a:pt x="4597" y="650"/>
                    <a:pt x="4650" y="492"/>
                  </a:cubicBezTo>
                  <a:cubicBezTo>
                    <a:pt x="4671" y="433"/>
                    <a:pt x="4723" y="398"/>
                    <a:pt x="4786" y="398"/>
                  </a:cubicBezTo>
                  <a:lnTo>
                    <a:pt x="4793" y="398"/>
                  </a:lnTo>
                  <a:cubicBezTo>
                    <a:pt x="4783" y="373"/>
                    <a:pt x="4772" y="345"/>
                    <a:pt x="4758" y="321"/>
                  </a:cubicBezTo>
                  <a:cubicBezTo>
                    <a:pt x="4723" y="244"/>
                    <a:pt x="4660" y="107"/>
                    <a:pt x="4758" y="27"/>
                  </a:cubicBezTo>
                  <a:lnTo>
                    <a:pt x="4755" y="27"/>
                  </a:lnTo>
                  <a:lnTo>
                    <a:pt x="4720" y="13"/>
                  </a:lnTo>
                  <a:lnTo>
                    <a:pt x="4713" y="13"/>
                  </a:lnTo>
                  <a:lnTo>
                    <a:pt x="4688" y="6"/>
                  </a:lnTo>
                  <a:lnTo>
                    <a:pt x="4681" y="6"/>
                  </a:lnTo>
                  <a:lnTo>
                    <a:pt x="4664" y="2"/>
                  </a:lnTo>
                  <a:lnTo>
                    <a:pt x="4545" y="2"/>
                  </a:lnTo>
                  <a:cubicBezTo>
                    <a:pt x="4506" y="2"/>
                    <a:pt x="4465" y="1"/>
                    <a:pt x="4422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9115" name="Google Shape;9115;p105"/>
            <p:cNvSpPr/>
            <p:nvPr/>
          </p:nvSpPr>
          <p:spPr>
            <a:xfrm>
              <a:off x="2823415" y="2090109"/>
              <a:ext cx="73061" cy="19457"/>
            </a:xfrm>
            <a:custGeom>
              <a:avLst/>
              <a:gdLst/>
              <a:ahLst/>
              <a:cxnLst/>
              <a:rect l="l" t="t" r="r" b="b"/>
              <a:pathLst>
                <a:path w="5381" h="1433" extrusionOk="0">
                  <a:moveTo>
                    <a:pt x="626" y="1"/>
                  </a:moveTo>
                  <a:cubicBezTo>
                    <a:pt x="563" y="1"/>
                    <a:pt x="503" y="6"/>
                    <a:pt x="448" y="17"/>
                  </a:cubicBezTo>
                  <a:cubicBezTo>
                    <a:pt x="357" y="38"/>
                    <a:pt x="294" y="73"/>
                    <a:pt x="266" y="126"/>
                  </a:cubicBezTo>
                  <a:cubicBezTo>
                    <a:pt x="165" y="301"/>
                    <a:pt x="56" y="318"/>
                    <a:pt x="0" y="325"/>
                  </a:cubicBezTo>
                  <a:cubicBezTo>
                    <a:pt x="4" y="350"/>
                    <a:pt x="7" y="378"/>
                    <a:pt x="14" y="402"/>
                  </a:cubicBezTo>
                  <a:cubicBezTo>
                    <a:pt x="25" y="445"/>
                    <a:pt x="44" y="463"/>
                    <a:pt x="96" y="463"/>
                  </a:cubicBezTo>
                  <a:cubicBezTo>
                    <a:pt x="125" y="463"/>
                    <a:pt x="164" y="458"/>
                    <a:pt x="217" y="448"/>
                  </a:cubicBezTo>
                  <a:cubicBezTo>
                    <a:pt x="263" y="441"/>
                    <a:pt x="308" y="434"/>
                    <a:pt x="354" y="434"/>
                  </a:cubicBezTo>
                  <a:cubicBezTo>
                    <a:pt x="469" y="434"/>
                    <a:pt x="504" y="528"/>
                    <a:pt x="529" y="598"/>
                  </a:cubicBezTo>
                  <a:cubicBezTo>
                    <a:pt x="560" y="679"/>
                    <a:pt x="581" y="731"/>
                    <a:pt x="655" y="738"/>
                  </a:cubicBezTo>
                  <a:cubicBezTo>
                    <a:pt x="704" y="749"/>
                    <a:pt x="770" y="763"/>
                    <a:pt x="854" y="780"/>
                  </a:cubicBezTo>
                  <a:cubicBezTo>
                    <a:pt x="990" y="810"/>
                    <a:pt x="1302" y="876"/>
                    <a:pt x="1463" y="876"/>
                  </a:cubicBezTo>
                  <a:cubicBezTo>
                    <a:pt x="1510" y="876"/>
                    <a:pt x="1544" y="871"/>
                    <a:pt x="1558" y="857"/>
                  </a:cubicBezTo>
                  <a:cubicBezTo>
                    <a:pt x="1579" y="812"/>
                    <a:pt x="1624" y="780"/>
                    <a:pt x="1673" y="773"/>
                  </a:cubicBezTo>
                  <a:cubicBezTo>
                    <a:pt x="1702" y="767"/>
                    <a:pt x="1737" y="763"/>
                    <a:pt x="1775" y="763"/>
                  </a:cubicBezTo>
                  <a:cubicBezTo>
                    <a:pt x="2021" y="763"/>
                    <a:pt x="2444" y="893"/>
                    <a:pt x="2692" y="1095"/>
                  </a:cubicBezTo>
                  <a:cubicBezTo>
                    <a:pt x="2903" y="1265"/>
                    <a:pt x="3347" y="1327"/>
                    <a:pt x="3687" y="1327"/>
                  </a:cubicBezTo>
                  <a:cubicBezTo>
                    <a:pt x="3810" y="1327"/>
                    <a:pt x="3918" y="1319"/>
                    <a:pt x="3998" y="1305"/>
                  </a:cubicBezTo>
                  <a:cubicBezTo>
                    <a:pt x="4026" y="1301"/>
                    <a:pt x="4055" y="1299"/>
                    <a:pt x="4084" y="1299"/>
                  </a:cubicBezTo>
                  <a:cubicBezTo>
                    <a:pt x="4199" y="1299"/>
                    <a:pt x="4314" y="1329"/>
                    <a:pt x="4415" y="1354"/>
                  </a:cubicBezTo>
                  <a:cubicBezTo>
                    <a:pt x="4500" y="1379"/>
                    <a:pt x="4566" y="1397"/>
                    <a:pt x="4613" y="1397"/>
                  </a:cubicBezTo>
                  <a:cubicBezTo>
                    <a:pt x="4645" y="1397"/>
                    <a:pt x="4668" y="1388"/>
                    <a:pt x="4681" y="1368"/>
                  </a:cubicBezTo>
                  <a:cubicBezTo>
                    <a:pt x="4705" y="1326"/>
                    <a:pt x="4751" y="1302"/>
                    <a:pt x="4800" y="1302"/>
                  </a:cubicBezTo>
                  <a:cubicBezTo>
                    <a:pt x="4856" y="1305"/>
                    <a:pt x="4915" y="1326"/>
                    <a:pt x="4964" y="1361"/>
                  </a:cubicBezTo>
                  <a:cubicBezTo>
                    <a:pt x="5030" y="1397"/>
                    <a:pt x="5097" y="1433"/>
                    <a:pt x="5172" y="1433"/>
                  </a:cubicBezTo>
                  <a:cubicBezTo>
                    <a:pt x="5223" y="1433"/>
                    <a:pt x="5279" y="1416"/>
                    <a:pt x="5342" y="1368"/>
                  </a:cubicBezTo>
                  <a:cubicBezTo>
                    <a:pt x="5356" y="1358"/>
                    <a:pt x="5370" y="1347"/>
                    <a:pt x="5381" y="1337"/>
                  </a:cubicBezTo>
                  <a:cubicBezTo>
                    <a:pt x="5311" y="1312"/>
                    <a:pt x="5237" y="1298"/>
                    <a:pt x="5167" y="1288"/>
                  </a:cubicBezTo>
                  <a:cubicBezTo>
                    <a:pt x="4975" y="1256"/>
                    <a:pt x="4779" y="1225"/>
                    <a:pt x="4768" y="1085"/>
                  </a:cubicBezTo>
                  <a:cubicBezTo>
                    <a:pt x="4766" y="1053"/>
                    <a:pt x="4631" y="1049"/>
                    <a:pt x="4517" y="1049"/>
                  </a:cubicBezTo>
                  <a:cubicBezTo>
                    <a:pt x="4478" y="1049"/>
                    <a:pt x="4443" y="1050"/>
                    <a:pt x="4415" y="1050"/>
                  </a:cubicBezTo>
                  <a:cubicBezTo>
                    <a:pt x="4360" y="1052"/>
                    <a:pt x="4304" y="1053"/>
                    <a:pt x="4248" y="1053"/>
                  </a:cubicBezTo>
                  <a:cubicBezTo>
                    <a:pt x="4105" y="1053"/>
                    <a:pt x="3962" y="1042"/>
                    <a:pt x="3854" y="997"/>
                  </a:cubicBezTo>
                  <a:cubicBezTo>
                    <a:pt x="3823" y="983"/>
                    <a:pt x="3728" y="945"/>
                    <a:pt x="3732" y="861"/>
                  </a:cubicBezTo>
                  <a:cubicBezTo>
                    <a:pt x="3735" y="759"/>
                    <a:pt x="3868" y="707"/>
                    <a:pt x="4110" y="623"/>
                  </a:cubicBezTo>
                  <a:cubicBezTo>
                    <a:pt x="4205" y="595"/>
                    <a:pt x="4296" y="556"/>
                    <a:pt x="4383" y="511"/>
                  </a:cubicBezTo>
                  <a:cubicBezTo>
                    <a:pt x="4371" y="510"/>
                    <a:pt x="4356" y="509"/>
                    <a:pt x="4340" y="509"/>
                  </a:cubicBezTo>
                  <a:cubicBezTo>
                    <a:pt x="4239" y="509"/>
                    <a:pt x="4058" y="530"/>
                    <a:pt x="3802" y="609"/>
                  </a:cubicBezTo>
                  <a:cubicBezTo>
                    <a:pt x="3721" y="634"/>
                    <a:pt x="3639" y="645"/>
                    <a:pt x="3558" y="645"/>
                  </a:cubicBezTo>
                  <a:cubicBezTo>
                    <a:pt x="3329" y="645"/>
                    <a:pt x="3110" y="560"/>
                    <a:pt x="2934" y="493"/>
                  </a:cubicBezTo>
                  <a:cubicBezTo>
                    <a:pt x="2864" y="462"/>
                    <a:pt x="2794" y="441"/>
                    <a:pt x="2717" y="423"/>
                  </a:cubicBezTo>
                  <a:cubicBezTo>
                    <a:pt x="2713" y="476"/>
                    <a:pt x="2682" y="518"/>
                    <a:pt x="2636" y="535"/>
                  </a:cubicBezTo>
                  <a:cubicBezTo>
                    <a:pt x="2601" y="552"/>
                    <a:pt x="2554" y="559"/>
                    <a:pt x="2498" y="559"/>
                  </a:cubicBezTo>
                  <a:cubicBezTo>
                    <a:pt x="2190" y="559"/>
                    <a:pt x="1621" y="335"/>
                    <a:pt x="1449" y="213"/>
                  </a:cubicBezTo>
                  <a:cubicBezTo>
                    <a:pt x="1324" y="123"/>
                    <a:pt x="939" y="1"/>
                    <a:pt x="626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9116" name="Google Shape;9116;p105"/>
            <p:cNvSpPr/>
            <p:nvPr/>
          </p:nvSpPr>
          <p:spPr>
            <a:xfrm>
              <a:off x="2838907" y="2066647"/>
              <a:ext cx="2675" cy="2281"/>
            </a:xfrm>
            <a:custGeom>
              <a:avLst/>
              <a:gdLst/>
              <a:ahLst/>
              <a:cxnLst/>
              <a:rect l="l" t="t" r="r" b="b"/>
              <a:pathLst>
                <a:path w="197" h="168" extrusionOk="0">
                  <a:moveTo>
                    <a:pt x="157" y="0"/>
                  </a:moveTo>
                  <a:cubicBezTo>
                    <a:pt x="153" y="0"/>
                    <a:pt x="148" y="1"/>
                    <a:pt x="144" y="2"/>
                  </a:cubicBezTo>
                  <a:cubicBezTo>
                    <a:pt x="105" y="2"/>
                    <a:pt x="70" y="12"/>
                    <a:pt x="35" y="33"/>
                  </a:cubicBezTo>
                  <a:cubicBezTo>
                    <a:pt x="11" y="51"/>
                    <a:pt x="0" y="68"/>
                    <a:pt x="25" y="107"/>
                  </a:cubicBezTo>
                  <a:cubicBezTo>
                    <a:pt x="44" y="132"/>
                    <a:pt x="71" y="168"/>
                    <a:pt x="99" y="168"/>
                  </a:cubicBezTo>
                  <a:cubicBezTo>
                    <a:pt x="102" y="168"/>
                    <a:pt x="105" y="167"/>
                    <a:pt x="109" y="166"/>
                  </a:cubicBezTo>
                  <a:cubicBezTo>
                    <a:pt x="151" y="156"/>
                    <a:pt x="196" y="75"/>
                    <a:pt x="196" y="12"/>
                  </a:cubicBezTo>
                  <a:cubicBezTo>
                    <a:pt x="183" y="4"/>
                    <a:pt x="170" y="0"/>
                    <a:pt x="157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9117" name="Google Shape;9117;p105"/>
            <p:cNvSpPr/>
            <p:nvPr/>
          </p:nvSpPr>
          <p:spPr>
            <a:xfrm>
              <a:off x="2928980" y="2107991"/>
              <a:ext cx="29246" cy="3842"/>
            </a:xfrm>
            <a:custGeom>
              <a:avLst/>
              <a:gdLst/>
              <a:ahLst/>
              <a:cxnLst/>
              <a:rect l="l" t="t" r="r" b="b"/>
              <a:pathLst>
                <a:path w="2154" h="283" extrusionOk="0">
                  <a:moveTo>
                    <a:pt x="1999" y="1"/>
                  </a:moveTo>
                  <a:cubicBezTo>
                    <a:pt x="1864" y="1"/>
                    <a:pt x="1740" y="37"/>
                    <a:pt x="1611" y="76"/>
                  </a:cubicBezTo>
                  <a:cubicBezTo>
                    <a:pt x="1482" y="113"/>
                    <a:pt x="1352" y="151"/>
                    <a:pt x="1209" y="151"/>
                  </a:cubicBezTo>
                  <a:cubicBezTo>
                    <a:pt x="1122" y="151"/>
                    <a:pt x="1031" y="137"/>
                    <a:pt x="932" y="100"/>
                  </a:cubicBezTo>
                  <a:cubicBezTo>
                    <a:pt x="808" y="56"/>
                    <a:pt x="672" y="39"/>
                    <a:pt x="543" y="39"/>
                  </a:cubicBezTo>
                  <a:cubicBezTo>
                    <a:pt x="276" y="39"/>
                    <a:pt x="38" y="111"/>
                    <a:pt x="0" y="163"/>
                  </a:cubicBezTo>
                  <a:cubicBezTo>
                    <a:pt x="67" y="254"/>
                    <a:pt x="505" y="268"/>
                    <a:pt x="827" y="282"/>
                  </a:cubicBezTo>
                  <a:cubicBezTo>
                    <a:pt x="837" y="283"/>
                    <a:pt x="848" y="283"/>
                    <a:pt x="858" y="283"/>
                  </a:cubicBezTo>
                  <a:cubicBezTo>
                    <a:pt x="1092" y="283"/>
                    <a:pt x="1315" y="210"/>
                    <a:pt x="1513" y="146"/>
                  </a:cubicBezTo>
                  <a:cubicBezTo>
                    <a:pt x="1663" y="93"/>
                    <a:pt x="1807" y="48"/>
                    <a:pt x="1936" y="41"/>
                  </a:cubicBezTo>
                  <a:cubicBezTo>
                    <a:pt x="2010" y="34"/>
                    <a:pt x="2083" y="27"/>
                    <a:pt x="2153" y="16"/>
                  </a:cubicBezTo>
                  <a:lnTo>
                    <a:pt x="2111" y="9"/>
                  </a:lnTo>
                  <a:cubicBezTo>
                    <a:pt x="2073" y="3"/>
                    <a:pt x="2036" y="1"/>
                    <a:pt x="1999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9118" name="Google Shape;9118;p105"/>
            <p:cNvSpPr/>
            <p:nvPr/>
          </p:nvSpPr>
          <p:spPr>
            <a:xfrm>
              <a:off x="2771508" y="2053260"/>
              <a:ext cx="2240" cy="3666"/>
            </a:xfrm>
            <a:custGeom>
              <a:avLst/>
              <a:gdLst/>
              <a:ahLst/>
              <a:cxnLst/>
              <a:rect l="l" t="t" r="r" b="b"/>
              <a:pathLst>
                <a:path w="165" h="270" extrusionOk="0">
                  <a:moveTo>
                    <a:pt x="21" y="0"/>
                  </a:moveTo>
                  <a:cubicBezTo>
                    <a:pt x="11" y="11"/>
                    <a:pt x="4" y="21"/>
                    <a:pt x="0" y="35"/>
                  </a:cubicBezTo>
                  <a:cubicBezTo>
                    <a:pt x="14" y="112"/>
                    <a:pt x="49" y="182"/>
                    <a:pt x="105" y="242"/>
                  </a:cubicBezTo>
                  <a:cubicBezTo>
                    <a:pt x="119" y="256"/>
                    <a:pt x="133" y="266"/>
                    <a:pt x="151" y="270"/>
                  </a:cubicBezTo>
                  <a:cubicBezTo>
                    <a:pt x="165" y="259"/>
                    <a:pt x="165" y="203"/>
                    <a:pt x="126" y="123"/>
                  </a:cubicBezTo>
                  <a:cubicBezTo>
                    <a:pt x="88" y="42"/>
                    <a:pt x="35" y="0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9119" name="Google Shape;9119;p105"/>
            <p:cNvSpPr/>
            <p:nvPr/>
          </p:nvSpPr>
          <p:spPr>
            <a:xfrm>
              <a:off x="2920182" y="2034251"/>
              <a:ext cx="46788" cy="53482"/>
            </a:xfrm>
            <a:custGeom>
              <a:avLst/>
              <a:gdLst/>
              <a:ahLst/>
              <a:cxnLst/>
              <a:rect l="l" t="t" r="r" b="b"/>
              <a:pathLst>
                <a:path w="3446" h="3939" extrusionOk="0">
                  <a:moveTo>
                    <a:pt x="3446" y="0"/>
                  </a:moveTo>
                  <a:cubicBezTo>
                    <a:pt x="3316" y="70"/>
                    <a:pt x="3190" y="147"/>
                    <a:pt x="3071" y="231"/>
                  </a:cubicBezTo>
                  <a:lnTo>
                    <a:pt x="2962" y="301"/>
                  </a:lnTo>
                  <a:cubicBezTo>
                    <a:pt x="2872" y="360"/>
                    <a:pt x="2742" y="383"/>
                    <a:pt x="2596" y="383"/>
                  </a:cubicBezTo>
                  <a:cubicBezTo>
                    <a:pt x="2190" y="383"/>
                    <a:pt x="1662" y="207"/>
                    <a:pt x="1531" y="161"/>
                  </a:cubicBezTo>
                  <a:cubicBezTo>
                    <a:pt x="1481" y="145"/>
                    <a:pt x="1441" y="137"/>
                    <a:pt x="1407" y="137"/>
                  </a:cubicBezTo>
                  <a:cubicBezTo>
                    <a:pt x="1318" y="137"/>
                    <a:pt x="1271" y="187"/>
                    <a:pt x="1205" y="256"/>
                  </a:cubicBezTo>
                  <a:cubicBezTo>
                    <a:pt x="1135" y="329"/>
                    <a:pt x="1051" y="417"/>
                    <a:pt x="897" y="441"/>
                  </a:cubicBezTo>
                  <a:cubicBezTo>
                    <a:pt x="760" y="462"/>
                    <a:pt x="711" y="704"/>
                    <a:pt x="676" y="893"/>
                  </a:cubicBezTo>
                  <a:cubicBezTo>
                    <a:pt x="641" y="1061"/>
                    <a:pt x="617" y="1194"/>
                    <a:pt x="533" y="1243"/>
                  </a:cubicBezTo>
                  <a:cubicBezTo>
                    <a:pt x="487" y="1267"/>
                    <a:pt x="449" y="1407"/>
                    <a:pt x="410" y="1544"/>
                  </a:cubicBezTo>
                  <a:cubicBezTo>
                    <a:pt x="358" y="1743"/>
                    <a:pt x="281" y="2013"/>
                    <a:pt x="123" y="2272"/>
                  </a:cubicBezTo>
                  <a:cubicBezTo>
                    <a:pt x="60" y="2367"/>
                    <a:pt x="1" y="2503"/>
                    <a:pt x="43" y="2587"/>
                  </a:cubicBezTo>
                  <a:cubicBezTo>
                    <a:pt x="102" y="2699"/>
                    <a:pt x="333" y="2717"/>
                    <a:pt x="410" y="2720"/>
                  </a:cubicBezTo>
                  <a:cubicBezTo>
                    <a:pt x="484" y="2720"/>
                    <a:pt x="550" y="2759"/>
                    <a:pt x="596" y="2818"/>
                  </a:cubicBezTo>
                  <a:cubicBezTo>
                    <a:pt x="704" y="2965"/>
                    <a:pt x="666" y="3235"/>
                    <a:pt x="631" y="3382"/>
                  </a:cubicBezTo>
                  <a:cubicBezTo>
                    <a:pt x="536" y="3791"/>
                    <a:pt x="571" y="3924"/>
                    <a:pt x="589" y="3938"/>
                  </a:cubicBezTo>
                  <a:cubicBezTo>
                    <a:pt x="596" y="3938"/>
                    <a:pt x="603" y="3938"/>
                    <a:pt x="610" y="3935"/>
                  </a:cubicBezTo>
                  <a:cubicBezTo>
                    <a:pt x="767" y="3875"/>
                    <a:pt x="876" y="3725"/>
                    <a:pt x="893" y="3613"/>
                  </a:cubicBezTo>
                  <a:cubicBezTo>
                    <a:pt x="904" y="3578"/>
                    <a:pt x="893" y="3539"/>
                    <a:pt x="869" y="3515"/>
                  </a:cubicBezTo>
                  <a:cubicBezTo>
                    <a:pt x="680" y="3368"/>
                    <a:pt x="718" y="2608"/>
                    <a:pt x="781" y="2437"/>
                  </a:cubicBezTo>
                  <a:cubicBezTo>
                    <a:pt x="806" y="2370"/>
                    <a:pt x="872" y="2321"/>
                    <a:pt x="946" y="2314"/>
                  </a:cubicBezTo>
                  <a:cubicBezTo>
                    <a:pt x="957" y="2313"/>
                    <a:pt x="967" y="2313"/>
                    <a:pt x="978" y="2313"/>
                  </a:cubicBezTo>
                  <a:cubicBezTo>
                    <a:pt x="1085" y="2313"/>
                    <a:pt x="1187" y="2361"/>
                    <a:pt x="1251" y="2447"/>
                  </a:cubicBezTo>
                  <a:cubicBezTo>
                    <a:pt x="1307" y="2528"/>
                    <a:pt x="1307" y="2636"/>
                    <a:pt x="1254" y="2720"/>
                  </a:cubicBezTo>
                  <a:cubicBezTo>
                    <a:pt x="1209" y="2811"/>
                    <a:pt x="1233" y="2836"/>
                    <a:pt x="1335" y="2909"/>
                  </a:cubicBezTo>
                  <a:cubicBezTo>
                    <a:pt x="1422" y="2972"/>
                    <a:pt x="1538" y="3060"/>
                    <a:pt x="1538" y="3238"/>
                  </a:cubicBezTo>
                  <a:cubicBezTo>
                    <a:pt x="1538" y="3319"/>
                    <a:pt x="1555" y="3340"/>
                    <a:pt x="1566" y="3347"/>
                  </a:cubicBezTo>
                  <a:cubicBezTo>
                    <a:pt x="1573" y="3352"/>
                    <a:pt x="1583" y="3354"/>
                    <a:pt x="1595" y="3354"/>
                  </a:cubicBezTo>
                  <a:cubicBezTo>
                    <a:pt x="1645" y="3354"/>
                    <a:pt x="1734" y="3319"/>
                    <a:pt x="1807" y="3291"/>
                  </a:cubicBezTo>
                  <a:cubicBezTo>
                    <a:pt x="1856" y="3273"/>
                    <a:pt x="1905" y="3256"/>
                    <a:pt x="1954" y="3242"/>
                  </a:cubicBezTo>
                  <a:cubicBezTo>
                    <a:pt x="2031" y="3217"/>
                    <a:pt x="2077" y="3186"/>
                    <a:pt x="2084" y="3154"/>
                  </a:cubicBezTo>
                  <a:cubicBezTo>
                    <a:pt x="2094" y="3119"/>
                    <a:pt x="2077" y="3060"/>
                    <a:pt x="1958" y="2927"/>
                  </a:cubicBezTo>
                  <a:cubicBezTo>
                    <a:pt x="1849" y="2811"/>
                    <a:pt x="1881" y="2671"/>
                    <a:pt x="1905" y="2559"/>
                  </a:cubicBezTo>
                  <a:cubicBezTo>
                    <a:pt x="1933" y="2433"/>
                    <a:pt x="1944" y="2363"/>
                    <a:pt x="1856" y="2307"/>
                  </a:cubicBezTo>
                  <a:cubicBezTo>
                    <a:pt x="1695" y="2199"/>
                    <a:pt x="1513" y="2020"/>
                    <a:pt x="1545" y="1873"/>
                  </a:cubicBezTo>
                  <a:cubicBezTo>
                    <a:pt x="1552" y="1831"/>
                    <a:pt x="1583" y="1761"/>
                    <a:pt x="1699" y="1736"/>
                  </a:cubicBezTo>
                  <a:cubicBezTo>
                    <a:pt x="1947" y="1680"/>
                    <a:pt x="2493" y="1327"/>
                    <a:pt x="2479" y="1229"/>
                  </a:cubicBezTo>
                  <a:cubicBezTo>
                    <a:pt x="2469" y="1219"/>
                    <a:pt x="2424" y="1208"/>
                    <a:pt x="2348" y="1208"/>
                  </a:cubicBezTo>
                  <a:cubicBezTo>
                    <a:pt x="2269" y="1208"/>
                    <a:pt x="2157" y="1219"/>
                    <a:pt x="2014" y="1253"/>
                  </a:cubicBezTo>
                  <a:cubicBezTo>
                    <a:pt x="1737" y="1320"/>
                    <a:pt x="1513" y="1439"/>
                    <a:pt x="1485" y="1540"/>
                  </a:cubicBezTo>
                  <a:cubicBezTo>
                    <a:pt x="1457" y="1643"/>
                    <a:pt x="1372" y="1700"/>
                    <a:pt x="1258" y="1700"/>
                  </a:cubicBezTo>
                  <a:cubicBezTo>
                    <a:pt x="1232" y="1700"/>
                    <a:pt x="1205" y="1697"/>
                    <a:pt x="1177" y="1691"/>
                  </a:cubicBezTo>
                  <a:cubicBezTo>
                    <a:pt x="935" y="1638"/>
                    <a:pt x="617" y="1355"/>
                    <a:pt x="680" y="980"/>
                  </a:cubicBezTo>
                  <a:cubicBezTo>
                    <a:pt x="701" y="844"/>
                    <a:pt x="799" y="728"/>
                    <a:pt x="970" y="634"/>
                  </a:cubicBezTo>
                  <a:cubicBezTo>
                    <a:pt x="1225" y="499"/>
                    <a:pt x="1630" y="434"/>
                    <a:pt x="1984" y="434"/>
                  </a:cubicBezTo>
                  <a:cubicBezTo>
                    <a:pt x="2229" y="434"/>
                    <a:pt x="2449" y="465"/>
                    <a:pt x="2581" y="525"/>
                  </a:cubicBezTo>
                  <a:cubicBezTo>
                    <a:pt x="2631" y="548"/>
                    <a:pt x="2683" y="558"/>
                    <a:pt x="2734" y="558"/>
                  </a:cubicBezTo>
                  <a:cubicBezTo>
                    <a:pt x="3034" y="558"/>
                    <a:pt x="3332" y="206"/>
                    <a:pt x="3446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9120" name="Google Shape;9120;p105"/>
            <p:cNvSpPr/>
            <p:nvPr/>
          </p:nvSpPr>
          <p:spPr>
            <a:xfrm>
              <a:off x="2975850" y="2069105"/>
              <a:ext cx="7658" cy="4046"/>
            </a:xfrm>
            <a:custGeom>
              <a:avLst/>
              <a:gdLst/>
              <a:ahLst/>
              <a:cxnLst/>
              <a:rect l="l" t="t" r="r" b="b"/>
              <a:pathLst>
                <a:path w="564" h="298" extrusionOk="0">
                  <a:moveTo>
                    <a:pt x="103" y="1"/>
                  </a:moveTo>
                  <a:cubicBezTo>
                    <a:pt x="67" y="1"/>
                    <a:pt x="37" y="6"/>
                    <a:pt x="18" y="17"/>
                  </a:cubicBezTo>
                  <a:cubicBezTo>
                    <a:pt x="7" y="24"/>
                    <a:pt x="0" y="27"/>
                    <a:pt x="7" y="59"/>
                  </a:cubicBezTo>
                  <a:cubicBezTo>
                    <a:pt x="39" y="181"/>
                    <a:pt x="196" y="276"/>
                    <a:pt x="329" y="293"/>
                  </a:cubicBezTo>
                  <a:cubicBezTo>
                    <a:pt x="344" y="295"/>
                    <a:pt x="363" y="297"/>
                    <a:pt x="384" y="297"/>
                  </a:cubicBezTo>
                  <a:cubicBezTo>
                    <a:pt x="441" y="297"/>
                    <a:pt x="514" y="283"/>
                    <a:pt x="550" y="220"/>
                  </a:cubicBezTo>
                  <a:cubicBezTo>
                    <a:pt x="553" y="213"/>
                    <a:pt x="564" y="195"/>
                    <a:pt x="525" y="153"/>
                  </a:cubicBezTo>
                  <a:cubicBezTo>
                    <a:pt x="433" y="63"/>
                    <a:pt x="229" y="1"/>
                    <a:pt x="103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9121" name="Google Shape;9121;p105"/>
            <p:cNvSpPr/>
            <p:nvPr/>
          </p:nvSpPr>
          <p:spPr>
            <a:xfrm>
              <a:off x="2759899" y="2034536"/>
              <a:ext cx="923" cy="204"/>
            </a:xfrm>
            <a:custGeom>
              <a:avLst/>
              <a:gdLst/>
              <a:ahLst/>
              <a:cxnLst/>
              <a:rect l="l" t="t" r="r" b="b"/>
              <a:pathLst>
                <a:path w="68" h="15" extrusionOk="0">
                  <a:moveTo>
                    <a:pt x="67" y="14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67" y="14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9122" name="Google Shape;9122;p105"/>
            <p:cNvSpPr/>
            <p:nvPr/>
          </p:nvSpPr>
          <p:spPr>
            <a:xfrm>
              <a:off x="2760660" y="2035011"/>
              <a:ext cx="3870" cy="5227"/>
            </a:xfrm>
            <a:custGeom>
              <a:avLst/>
              <a:gdLst/>
              <a:ahLst/>
              <a:cxnLst/>
              <a:rect l="l" t="t" r="r" b="b"/>
              <a:pathLst>
                <a:path w="285" h="385" extrusionOk="0">
                  <a:moveTo>
                    <a:pt x="8" y="0"/>
                  </a:moveTo>
                  <a:lnTo>
                    <a:pt x="8" y="0"/>
                  </a:lnTo>
                  <a:cubicBezTo>
                    <a:pt x="1" y="105"/>
                    <a:pt x="78" y="329"/>
                    <a:pt x="169" y="378"/>
                  </a:cubicBezTo>
                  <a:cubicBezTo>
                    <a:pt x="174" y="381"/>
                    <a:pt x="180" y="385"/>
                    <a:pt x="189" y="385"/>
                  </a:cubicBezTo>
                  <a:cubicBezTo>
                    <a:pt x="201" y="385"/>
                    <a:pt x="217" y="379"/>
                    <a:pt x="239" y="357"/>
                  </a:cubicBezTo>
                  <a:cubicBezTo>
                    <a:pt x="249" y="347"/>
                    <a:pt x="284" y="312"/>
                    <a:pt x="246" y="224"/>
                  </a:cubicBezTo>
                  <a:cubicBezTo>
                    <a:pt x="193" y="126"/>
                    <a:pt x="109" y="46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9123" name="Google Shape;9123;p105"/>
            <p:cNvSpPr/>
            <p:nvPr/>
          </p:nvSpPr>
          <p:spPr>
            <a:xfrm>
              <a:off x="2956787" y="2113666"/>
              <a:ext cx="11093" cy="8595"/>
            </a:xfrm>
            <a:custGeom>
              <a:avLst/>
              <a:gdLst/>
              <a:ahLst/>
              <a:cxnLst/>
              <a:rect l="l" t="t" r="r" b="b"/>
              <a:pathLst>
                <a:path w="817" h="633" extrusionOk="0">
                  <a:moveTo>
                    <a:pt x="732" y="1"/>
                  </a:moveTo>
                  <a:cubicBezTo>
                    <a:pt x="694" y="22"/>
                    <a:pt x="655" y="39"/>
                    <a:pt x="613" y="50"/>
                  </a:cubicBezTo>
                  <a:lnTo>
                    <a:pt x="610" y="50"/>
                  </a:lnTo>
                  <a:cubicBezTo>
                    <a:pt x="603" y="64"/>
                    <a:pt x="599" y="78"/>
                    <a:pt x="592" y="92"/>
                  </a:cubicBezTo>
                  <a:lnTo>
                    <a:pt x="592" y="95"/>
                  </a:lnTo>
                  <a:cubicBezTo>
                    <a:pt x="585" y="109"/>
                    <a:pt x="578" y="120"/>
                    <a:pt x="575" y="134"/>
                  </a:cubicBezTo>
                  <a:lnTo>
                    <a:pt x="571" y="141"/>
                  </a:lnTo>
                  <a:cubicBezTo>
                    <a:pt x="564" y="151"/>
                    <a:pt x="557" y="162"/>
                    <a:pt x="550" y="172"/>
                  </a:cubicBezTo>
                  <a:lnTo>
                    <a:pt x="547" y="176"/>
                  </a:lnTo>
                  <a:cubicBezTo>
                    <a:pt x="540" y="186"/>
                    <a:pt x="529" y="197"/>
                    <a:pt x="519" y="204"/>
                  </a:cubicBezTo>
                  <a:cubicBezTo>
                    <a:pt x="512" y="208"/>
                    <a:pt x="505" y="215"/>
                    <a:pt x="498" y="218"/>
                  </a:cubicBezTo>
                  <a:lnTo>
                    <a:pt x="491" y="218"/>
                  </a:lnTo>
                  <a:cubicBezTo>
                    <a:pt x="484" y="222"/>
                    <a:pt x="477" y="225"/>
                    <a:pt x="470" y="225"/>
                  </a:cubicBezTo>
                  <a:lnTo>
                    <a:pt x="438" y="225"/>
                  </a:lnTo>
                  <a:lnTo>
                    <a:pt x="421" y="222"/>
                  </a:lnTo>
                  <a:lnTo>
                    <a:pt x="414" y="222"/>
                  </a:lnTo>
                  <a:cubicBezTo>
                    <a:pt x="403" y="218"/>
                    <a:pt x="396" y="215"/>
                    <a:pt x="389" y="211"/>
                  </a:cubicBezTo>
                  <a:lnTo>
                    <a:pt x="385" y="211"/>
                  </a:lnTo>
                  <a:cubicBezTo>
                    <a:pt x="375" y="204"/>
                    <a:pt x="364" y="200"/>
                    <a:pt x="357" y="193"/>
                  </a:cubicBezTo>
                  <a:lnTo>
                    <a:pt x="347" y="186"/>
                  </a:lnTo>
                  <a:lnTo>
                    <a:pt x="326" y="169"/>
                  </a:lnTo>
                  <a:lnTo>
                    <a:pt x="315" y="162"/>
                  </a:lnTo>
                  <a:lnTo>
                    <a:pt x="291" y="141"/>
                  </a:lnTo>
                  <a:lnTo>
                    <a:pt x="284" y="134"/>
                  </a:lnTo>
                  <a:cubicBezTo>
                    <a:pt x="119" y="222"/>
                    <a:pt x="14" y="379"/>
                    <a:pt x="7" y="495"/>
                  </a:cubicBezTo>
                  <a:cubicBezTo>
                    <a:pt x="0" y="544"/>
                    <a:pt x="25" y="593"/>
                    <a:pt x="70" y="617"/>
                  </a:cubicBezTo>
                  <a:cubicBezTo>
                    <a:pt x="91" y="628"/>
                    <a:pt x="114" y="633"/>
                    <a:pt x="139" y="633"/>
                  </a:cubicBezTo>
                  <a:cubicBezTo>
                    <a:pt x="292" y="633"/>
                    <a:pt x="510" y="441"/>
                    <a:pt x="676" y="239"/>
                  </a:cubicBezTo>
                  <a:cubicBezTo>
                    <a:pt x="704" y="208"/>
                    <a:pt x="729" y="176"/>
                    <a:pt x="750" y="148"/>
                  </a:cubicBezTo>
                  <a:cubicBezTo>
                    <a:pt x="767" y="127"/>
                    <a:pt x="792" y="106"/>
                    <a:pt x="816" y="88"/>
                  </a:cubicBezTo>
                  <a:lnTo>
                    <a:pt x="813" y="85"/>
                  </a:lnTo>
                  <a:cubicBezTo>
                    <a:pt x="802" y="71"/>
                    <a:pt x="788" y="57"/>
                    <a:pt x="774" y="43"/>
                  </a:cubicBezTo>
                  <a:lnTo>
                    <a:pt x="771" y="36"/>
                  </a:lnTo>
                  <a:cubicBezTo>
                    <a:pt x="757" y="25"/>
                    <a:pt x="746" y="11"/>
                    <a:pt x="732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9124" name="Google Shape;9124;p105"/>
            <p:cNvSpPr/>
            <p:nvPr/>
          </p:nvSpPr>
          <p:spPr>
            <a:xfrm>
              <a:off x="2901173" y="2106945"/>
              <a:ext cx="20312" cy="6490"/>
            </a:xfrm>
            <a:custGeom>
              <a:avLst/>
              <a:gdLst/>
              <a:ahLst/>
              <a:cxnLst/>
              <a:rect l="l" t="t" r="r" b="b"/>
              <a:pathLst>
                <a:path w="1496" h="478" extrusionOk="0">
                  <a:moveTo>
                    <a:pt x="887" y="1"/>
                  </a:moveTo>
                  <a:cubicBezTo>
                    <a:pt x="843" y="1"/>
                    <a:pt x="810" y="6"/>
                    <a:pt x="795" y="16"/>
                  </a:cubicBezTo>
                  <a:cubicBezTo>
                    <a:pt x="757" y="93"/>
                    <a:pt x="683" y="149"/>
                    <a:pt x="599" y="167"/>
                  </a:cubicBezTo>
                  <a:cubicBezTo>
                    <a:pt x="555" y="179"/>
                    <a:pt x="510" y="186"/>
                    <a:pt x="465" y="186"/>
                  </a:cubicBezTo>
                  <a:cubicBezTo>
                    <a:pt x="372" y="186"/>
                    <a:pt x="280" y="158"/>
                    <a:pt x="200" y="104"/>
                  </a:cubicBezTo>
                  <a:cubicBezTo>
                    <a:pt x="186" y="97"/>
                    <a:pt x="172" y="90"/>
                    <a:pt x="154" y="90"/>
                  </a:cubicBezTo>
                  <a:cubicBezTo>
                    <a:pt x="123" y="93"/>
                    <a:pt x="91" y="111"/>
                    <a:pt x="70" y="135"/>
                  </a:cubicBezTo>
                  <a:cubicBezTo>
                    <a:pt x="28" y="181"/>
                    <a:pt x="0" y="258"/>
                    <a:pt x="32" y="303"/>
                  </a:cubicBezTo>
                  <a:cubicBezTo>
                    <a:pt x="153" y="418"/>
                    <a:pt x="311" y="477"/>
                    <a:pt x="469" y="477"/>
                  </a:cubicBezTo>
                  <a:cubicBezTo>
                    <a:pt x="562" y="477"/>
                    <a:pt x="656" y="457"/>
                    <a:pt x="743" y="415"/>
                  </a:cubicBezTo>
                  <a:cubicBezTo>
                    <a:pt x="904" y="338"/>
                    <a:pt x="1079" y="300"/>
                    <a:pt x="1257" y="300"/>
                  </a:cubicBezTo>
                  <a:cubicBezTo>
                    <a:pt x="1408" y="293"/>
                    <a:pt x="1457" y="286"/>
                    <a:pt x="1488" y="219"/>
                  </a:cubicBezTo>
                  <a:cubicBezTo>
                    <a:pt x="1495" y="198"/>
                    <a:pt x="1457" y="167"/>
                    <a:pt x="1446" y="160"/>
                  </a:cubicBezTo>
                  <a:cubicBezTo>
                    <a:pt x="1312" y="58"/>
                    <a:pt x="1036" y="1"/>
                    <a:pt x="887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9125" name="Google Shape;9125;p105"/>
            <p:cNvSpPr/>
            <p:nvPr/>
          </p:nvSpPr>
          <p:spPr>
            <a:xfrm>
              <a:off x="2923413" y="2117536"/>
              <a:ext cx="11527" cy="4711"/>
            </a:xfrm>
            <a:custGeom>
              <a:avLst/>
              <a:gdLst/>
              <a:ahLst/>
              <a:cxnLst/>
              <a:rect l="l" t="t" r="r" b="b"/>
              <a:pathLst>
                <a:path w="849" h="347" extrusionOk="0">
                  <a:moveTo>
                    <a:pt x="52" y="1"/>
                  </a:moveTo>
                  <a:cubicBezTo>
                    <a:pt x="33" y="1"/>
                    <a:pt x="16" y="2"/>
                    <a:pt x="1" y="3"/>
                  </a:cubicBezTo>
                  <a:cubicBezTo>
                    <a:pt x="64" y="42"/>
                    <a:pt x="137" y="73"/>
                    <a:pt x="211" y="91"/>
                  </a:cubicBezTo>
                  <a:cubicBezTo>
                    <a:pt x="291" y="108"/>
                    <a:pt x="368" y="143"/>
                    <a:pt x="438" y="192"/>
                  </a:cubicBezTo>
                  <a:cubicBezTo>
                    <a:pt x="517" y="261"/>
                    <a:pt x="688" y="346"/>
                    <a:pt x="784" y="346"/>
                  </a:cubicBezTo>
                  <a:cubicBezTo>
                    <a:pt x="799" y="346"/>
                    <a:pt x="813" y="344"/>
                    <a:pt x="824" y="339"/>
                  </a:cubicBezTo>
                  <a:cubicBezTo>
                    <a:pt x="831" y="336"/>
                    <a:pt x="848" y="329"/>
                    <a:pt x="848" y="276"/>
                  </a:cubicBezTo>
                  <a:cubicBezTo>
                    <a:pt x="848" y="245"/>
                    <a:pt x="813" y="210"/>
                    <a:pt x="750" y="171"/>
                  </a:cubicBezTo>
                  <a:cubicBezTo>
                    <a:pt x="558" y="58"/>
                    <a:pt x="224" y="1"/>
                    <a:pt x="52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9126" name="Google Shape;9126;p105"/>
            <p:cNvSpPr/>
            <p:nvPr/>
          </p:nvSpPr>
          <p:spPr>
            <a:xfrm>
              <a:off x="2984729" y="2031441"/>
              <a:ext cx="10713" cy="16320"/>
            </a:xfrm>
            <a:custGeom>
              <a:avLst/>
              <a:gdLst/>
              <a:ahLst/>
              <a:cxnLst/>
              <a:rect l="l" t="t" r="r" b="b"/>
              <a:pathLst>
                <a:path w="789" h="1202" extrusionOk="0">
                  <a:moveTo>
                    <a:pt x="295" y="0"/>
                  </a:moveTo>
                  <a:cubicBezTo>
                    <a:pt x="263" y="0"/>
                    <a:pt x="218" y="39"/>
                    <a:pt x="169" y="106"/>
                  </a:cubicBezTo>
                  <a:cubicBezTo>
                    <a:pt x="1" y="337"/>
                    <a:pt x="120" y="837"/>
                    <a:pt x="274" y="1082"/>
                  </a:cubicBezTo>
                  <a:cubicBezTo>
                    <a:pt x="330" y="1172"/>
                    <a:pt x="377" y="1202"/>
                    <a:pt x="391" y="1202"/>
                  </a:cubicBezTo>
                  <a:cubicBezTo>
                    <a:pt x="392" y="1202"/>
                    <a:pt x="392" y="1201"/>
                    <a:pt x="393" y="1201"/>
                  </a:cubicBezTo>
                  <a:cubicBezTo>
                    <a:pt x="400" y="1163"/>
                    <a:pt x="396" y="1124"/>
                    <a:pt x="386" y="1086"/>
                  </a:cubicBezTo>
                  <a:cubicBezTo>
                    <a:pt x="372" y="995"/>
                    <a:pt x="354" y="890"/>
                    <a:pt x="421" y="820"/>
                  </a:cubicBezTo>
                  <a:cubicBezTo>
                    <a:pt x="459" y="782"/>
                    <a:pt x="509" y="761"/>
                    <a:pt x="577" y="761"/>
                  </a:cubicBezTo>
                  <a:cubicBezTo>
                    <a:pt x="590" y="761"/>
                    <a:pt x="605" y="762"/>
                    <a:pt x="621" y="764"/>
                  </a:cubicBezTo>
                  <a:cubicBezTo>
                    <a:pt x="644" y="766"/>
                    <a:pt x="663" y="767"/>
                    <a:pt x="680" y="767"/>
                  </a:cubicBezTo>
                  <a:cubicBezTo>
                    <a:pt x="750" y="767"/>
                    <a:pt x="769" y="752"/>
                    <a:pt x="775" y="746"/>
                  </a:cubicBezTo>
                  <a:cubicBezTo>
                    <a:pt x="789" y="729"/>
                    <a:pt x="778" y="662"/>
                    <a:pt x="768" y="606"/>
                  </a:cubicBezTo>
                  <a:cubicBezTo>
                    <a:pt x="754" y="543"/>
                    <a:pt x="747" y="484"/>
                    <a:pt x="747" y="421"/>
                  </a:cubicBezTo>
                  <a:cubicBezTo>
                    <a:pt x="747" y="407"/>
                    <a:pt x="743" y="393"/>
                    <a:pt x="736" y="382"/>
                  </a:cubicBezTo>
                  <a:cubicBezTo>
                    <a:pt x="727" y="373"/>
                    <a:pt x="707" y="371"/>
                    <a:pt x="684" y="371"/>
                  </a:cubicBezTo>
                  <a:cubicBezTo>
                    <a:pt x="661" y="371"/>
                    <a:pt x="635" y="373"/>
                    <a:pt x="614" y="375"/>
                  </a:cubicBezTo>
                  <a:cubicBezTo>
                    <a:pt x="590" y="378"/>
                    <a:pt x="567" y="381"/>
                    <a:pt x="545" y="381"/>
                  </a:cubicBezTo>
                  <a:cubicBezTo>
                    <a:pt x="510" y="381"/>
                    <a:pt x="478" y="374"/>
                    <a:pt x="453" y="351"/>
                  </a:cubicBezTo>
                  <a:cubicBezTo>
                    <a:pt x="432" y="333"/>
                    <a:pt x="421" y="305"/>
                    <a:pt x="421" y="277"/>
                  </a:cubicBezTo>
                  <a:cubicBezTo>
                    <a:pt x="421" y="197"/>
                    <a:pt x="368" y="21"/>
                    <a:pt x="305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9127" name="Google Shape;9127;p105"/>
            <p:cNvSpPr/>
            <p:nvPr/>
          </p:nvSpPr>
          <p:spPr>
            <a:xfrm>
              <a:off x="2859015" y="203900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9128" name="Google Shape;9128;p105"/>
            <p:cNvSpPr/>
            <p:nvPr/>
          </p:nvSpPr>
          <p:spPr>
            <a:xfrm>
              <a:off x="2860481" y="2039098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9129" name="Google Shape;9129;p105"/>
            <p:cNvSpPr/>
            <p:nvPr/>
          </p:nvSpPr>
          <p:spPr>
            <a:xfrm>
              <a:off x="2860156" y="203919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9130" name="Google Shape;9130;p105"/>
            <p:cNvSpPr/>
            <p:nvPr/>
          </p:nvSpPr>
          <p:spPr>
            <a:xfrm>
              <a:off x="2858160" y="203856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9131" name="Google Shape;9131;p105"/>
            <p:cNvSpPr/>
            <p:nvPr/>
          </p:nvSpPr>
          <p:spPr>
            <a:xfrm>
              <a:off x="2858581" y="203875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9132" name="Google Shape;9132;p105"/>
            <p:cNvSpPr/>
            <p:nvPr/>
          </p:nvSpPr>
          <p:spPr>
            <a:xfrm>
              <a:off x="2860821" y="203894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9133" name="Google Shape;9133;p105"/>
            <p:cNvSpPr/>
            <p:nvPr/>
          </p:nvSpPr>
          <p:spPr>
            <a:xfrm>
              <a:off x="2852457" y="2033776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9134" name="Google Shape;9134;p105"/>
            <p:cNvSpPr/>
            <p:nvPr/>
          </p:nvSpPr>
          <p:spPr>
            <a:xfrm>
              <a:off x="2852267" y="2033301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9135" name="Google Shape;9135;p105"/>
            <p:cNvSpPr/>
            <p:nvPr/>
          </p:nvSpPr>
          <p:spPr>
            <a:xfrm>
              <a:off x="2852647" y="2034156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9136" name="Google Shape;9136;p105"/>
            <p:cNvSpPr/>
            <p:nvPr/>
          </p:nvSpPr>
          <p:spPr>
            <a:xfrm>
              <a:off x="2852118" y="203282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0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9137" name="Google Shape;9137;p105"/>
            <p:cNvSpPr/>
            <p:nvPr/>
          </p:nvSpPr>
          <p:spPr>
            <a:xfrm>
              <a:off x="2851602" y="2031060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lnTo>
                    <a:pt x="7" y="25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9138" name="Google Shape;9138;p105"/>
            <p:cNvSpPr/>
            <p:nvPr/>
          </p:nvSpPr>
          <p:spPr>
            <a:xfrm>
              <a:off x="2851928" y="203229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9139" name="Google Shape;9139;p105"/>
            <p:cNvSpPr/>
            <p:nvPr/>
          </p:nvSpPr>
          <p:spPr>
            <a:xfrm>
              <a:off x="2857725" y="203818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9140" name="Google Shape;9140;p105"/>
            <p:cNvSpPr/>
            <p:nvPr/>
          </p:nvSpPr>
          <p:spPr>
            <a:xfrm>
              <a:off x="2851792" y="2031671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1"/>
                  </a:moveTo>
                  <a:lnTo>
                    <a:pt x="7" y="22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9141" name="Google Shape;9141;p105"/>
            <p:cNvSpPr/>
            <p:nvPr/>
          </p:nvSpPr>
          <p:spPr>
            <a:xfrm>
              <a:off x="2852837" y="2034482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9142" name="Google Shape;9142;p105"/>
            <p:cNvSpPr/>
            <p:nvPr/>
          </p:nvSpPr>
          <p:spPr>
            <a:xfrm>
              <a:off x="2856870" y="203752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9143" name="Google Shape;9143;p105"/>
            <p:cNvSpPr/>
            <p:nvPr/>
          </p:nvSpPr>
          <p:spPr>
            <a:xfrm>
              <a:off x="2852973" y="203482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0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9144" name="Google Shape;9144;p105"/>
            <p:cNvSpPr/>
            <p:nvPr/>
          </p:nvSpPr>
          <p:spPr>
            <a:xfrm>
              <a:off x="2854019" y="203577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9145" name="Google Shape;9145;p105"/>
            <p:cNvSpPr/>
            <p:nvPr/>
          </p:nvSpPr>
          <p:spPr>
            <a:xfrm>
              <a:off x="2857304" y="203790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9146" name="Google Shape;9146;p105"/>
            <p:cNvSpPr/>
            <p:nvPr/>
          </p:nvSpPr>
          <p:spPr>
            <a:xfrm>
              <a:off x="2854263" y="203581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9147" name="Google Shape;9147;p105"/>
            <p:cNvSpPr/>
            <p:nvPr/>
          </p:nvSpPr>
          <p:spPr>
            <a:xfrm>
              <a:off x="2853163" y="203510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8" y="7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9148" name="Google Shape;9148;p105"/>
            <p:cNvSpPr/>
            <p:nvPr/>
          </p:nvSpPr>
          <p:spPr>
            <a:xfrm>
              <a:off x="2853598" y="203548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0"/>
                  </a:moveTo>
                  <a:lnTo>
                    <a:pt x="7" y="7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9149" name="Google Shape;9149;p105"/>
            <p:cNvSpPr/>
            <p:nvPr/>
          </p:nvSpPr>
          <p:spPr>
            <a:xfrm>
              <a:off x="2853788" y="203562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1"/>
                  </a:moveTo>
                  <a:lnTo>
                    <a:pt x="7" y="8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9150" name="Google Shape;9150;p105"/>
            <p:cNvSpPr/>
            <p:nvPr/>
          </p:nvSpPr>
          <p:spPr>
            <a:xfrm>
              <a:off x="2859490" y="2039139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9151" name="Google Shape;9151;p105"/>
            <p:cNvSpPr/>
            <p:nvPr/>
          </p:nvSpPr>
          <p:spPr>
            <a:xfrm>
              <a:off x="2889049" y="2032921"/>
              <a:ext cx="3204" cy="2105"/>
            </a:xfrm>
            <a:custGeom>
              <a:avLst/>
              <a:gdLst/>
              <a:ahLst/>
              <a:cxnLst/>
              <a:rect l="l" t="t" r="r" b="b"/>
              <a:pathLst>
                <a:path w="236" h="155" extrusionOk="0">
                  <a:moveTo>
                    <a:pt x="235" y="0"/>
                  </a:moveTo>
                  <a:cubicBezTo>
                    <a:pt x="204" y="112"/>
                    <a:pt x="102" y="130"/>
                    <a:pt x="1" y="154"/>
                  </a:cubicBezTo>
                  <a:cubicBezTo>
                    <a:pt x="106" y="133"/>
                    <a:pt x="204" y="112"/>
                    <a:pt x="235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9152" name="Google Shape;9152;p105"/>
            <p:cNvSpPr/>
            <p:nvPr/>
          </p:nvSpPr>
          <p:spPr>
            <a:xfrm>
              <a:off x="2861242" y="2038243"/>
              <a:ext cx="4440" cy="530"/>
            </a:xfrm>
            <a:custGeom>
              <a:avLst/>
              <a:gdLst/>
              <a:ahLst/>
              <a:cxnLst/>
              <a:rect l="l" t="t" r="r" b="b"/>
              <a:pathLst>
                <a:path w="327" h="39" extrusionOk="0">
                  <a:moveTo>
                    <a:pt x="326" y="7"/>
                  </a:moveTo>
                  <a:cubicBezTo>
                    <a:pt x="197" y="4"/>
                    <a:pt x="53" y="0"/>
                    <a:pt x="1" y="39"/>
                  </a:cubicBezTo>
                  <a:cubicBezTo>
                    <a:pt x="53" y="0"/>
                    <a:pt x="197" y="4"/>
                    <a:pt x="326" y="7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9153" name="Google Shape;9153;p105"/>
            <p:cNvSpPr/>
            <p:nvPr/>
          </p:nvSpPr>
          <p:spPr>
            <a:xfrm>
              <a:off x="2910922" y="201385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9154" name="Google Shape;9154;p105"/>
            <p:cNvSpPr/>
            <p:nvPr/>
          </p:nvSpPr>
          <p:spPr>
            <a:xfrm>
              <a:off x="2853353" y="203529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9155" name="Google Shape;9155;p105"/>
            <p:cNvSpPr/>
            <p:nvPr/>
          </p:nvSpPr>
          <p:spPr>
            <a:xfrm>
              <a:off x="2860006" y="203919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9156" name="Google Shape;9156;p105"/>
            <p:cNvSpPr/>
            <p:nvPr/>
          </p:nvSpPr>
          <p:spPr>
            <a:xfrm>
              <a:off x="2899598" y="2013287"/>
              <a:ext cx="8486" cy="1765"/>
            </a:xfrm>
            <a:custGeom>
              <a:avLst/>
              <a:gdLst/>
              <a:ahLst/>
              <a:cxnLst/>
              <a:rect l="l" t="t" r="r" b="b"/>
              <a:pathLst>
                <a:path w="625" h="130" extrusionOk="0">
                  <a:moveTo>
                    <a:pt x="624" y="11"/>
                  </a:moveTo>
                  <a:cubicBezTo>
                    <a:pt x="424" y="7"/>
                    <a:pt x="120" y="0"/>
                    <a:pt x="1" y="130"/>
                  </a:cubicBezTo>
                  <a:cubicBezTo>
                    <a:pt x="120" y="0"/>
                    <a:pt x="424" y="7"/>
                    <a:pt x="624" y="1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9157" name="Google Shape;9157;p105"/>
            <p:cNvSpPr/>
            <p:nvPr/>
          </p:nvSpPr>
          <p:spPr>
            <a:xfrm>
              <a:off x="2909971" y="201351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9158" name="Google Shape;9158;p105"/>
            <p:cNvSpPr/>
            <p:nvPr/>
          </p:nvSpPr>
          <p:spPr>
            <a:xfrm>
              <a:off x="2909632" y="201347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9159" name="Google Shape;9159;p105"/>
            <p:cNvSpPr/>
            <p:nvPr/>
          </p:nvSpPr>
          <p:spPr>
            <a:xfrm>
              <a:off x="2910392" y="201366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9160" name="Google Shape;9160;p105"/>
            <p:cNvSpPr/>
            <p:nvPr/>
          </p:nvSpPr>
          <p:spPr>
            <a:xfrm>
              <a:off x="2962544" y="2114711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28" y="1"/>
                  </a:moveTo>
                  <a:lnTo>
                    <a:pt x="0" y="8"/>
                  </a:lnTo>
                  <a:lnTo>
                    <a:pt x="4" y="8"/>
                  </a:lnTo>
                  <a:lnTo>
                    <a:pt x="11" y="11"/>
                  </a:lnTo>
                  <a:lnTo>
                    <a:pt x="14" y="11"/>
                  </a:lnTo>
                  <a:lnTo>
                    <a:pt x="21" y="15"/>
                  </a:lnTo>
                  <a:cubicBezTo>
                    <a:pt x="21" y="11"/>
                    <a:pt x="25" y="4"/>
                    <a:pt x="28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9161" name="Google Shape;9161;p105"/>
            <p:cNvSpPr/>
            <p:nvPr/>
          </p:nvSpPr>
          <p:spPr>
            <a:xfrm>
              <a:off x="2968192" y="2108113"/>
              <a:ext cx="14895" cy="5757"/>
            </a:xfrm>
            <a:custGeom>
              <a:avLst/>
              <a:gdLst/>
              <a:ahLst/>
              <a:cxnLst/>
              <a:rect l="l" t="t" r="r" b="b"/>
              <a:pathLst>
                <a:path w="1097" h="424" extrusionOk="0">
                  <a:moveTo>
                    <a:pt x="1096" y="0"/>
                  </a:moveTo>
                  <a:cubicBezTo>
                    <a:pt x="1030" y="4"/>
                    <a:pt x="946" y="14"/>
                    <a:pt x="876" y="25"/>
                  </a:cubicBezTo>
                  <a:cubicBezTo>
                    <a:pt x="722" y="53"/>
                    <a:pt x="564" y="63"/>
                    <a:pt x="407" y="63"/>
                  </a:cubicBezTo>
                  <a:cubicBezTo>
                    <a:pt x="401" y="63"/>
                    <a:pt x="396" y="63"/>
                    <a:pt x="391" y="63"/>
                  </a:cubicBezTo>
                  <a:cubicBezTo>
                    <a:pt x="274" y="63"/>
                    <a:pt x="203" y="137"/>
                    <a:pt x="113" y="228"/>
                  </a:cubicBezTo>
                  <a:cubicBezTo>
                    <a:pt x="78" y="263"/>
                    <a:pt x="43" y="298"/>
                    <a:pt x="1" y="333"/>
                  </a:cubicBezTo>
                  <a:cubicBezTo>
                    <a:pt x="15" y="347"/>
                    <a:pt x="29" y="361"/>
                    <a:pt x="39" y="371"/>
                  </a:cubicBezTo>
                  <a:lnTo>
                    <a:pt x="46" y="378"/>
                  </a:lnTo>
                  <a:cubicBezTo>
                    <a:pt x="57" y="392"/>
                    <a:pt x="71" y="406"/>
                    <a:pt x="85" y="424"/>
                  </a:cubicBezTo>
                  <a:cubicBezTo>
                    <a:pt x="267" y="336"/>
                    <a:pt x="456" y="256"/>
                    <a:pt x="648" y="186"/>
                  </a:cubicBezTo>
                  <a:cubicBezTo>
                    <a:pt x="802" y="126"/>
                    <a:pt x="995" y="53"/>
                    <a:pt x="1096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9162" name="Google Shape;9162;p105"/>
            <p:cNvSpPr/>
            <p:nvPr/>
          </p:nvSpPr>
          <p:spPr>
            <a:xfrm>
              <a:off x="2962679" y="211486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9163" name="Google Shape;9163;p105"/>
            <p:cNvSpPr/>
            <p:nvPr/>
          </p:nvSpPr>
          <p:spPr>
            <a:xfrm>
              <a:off x="2968246" y="2112675"/>
              <a:ext cx="530" cy="530"/>
            </a:xfrm>
            <a:custGeom>
              <a:avLst/>
              <a:gdLst/>
              <a:ahLst/>
              <a:cxnLst/>
              <a:rect l="l" t="t" r="r" b="b"/>
              <a:pathLst>
                <a:path w="39" h="39" extrusionOk="0">
                  <a:moveTo>
                    <a:pt x="0" y="0"/>
                  </a:moveTo>
                  <a:cubicBezTo>
                    <a:pt x="11" y="11"/>
                    <a:pt x="25" y="25"/>
                    <a:pt x="39" y="39"/>
                  </a:cubicBezTo>
                  <a:cubicBezTo>
                    <a:pt x="25" y="25"/>
                    <a:pt x="1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9164" name="Google Shape;9164;p105"/>
            <p:cNvSpPr/>
            <p:nvPr/>
          </p:nvSpPr>
          <p:spPr>
            <a:xfrm>
              <a:off x="2962544" y="2114806"/>
              <a:ext cx="0" cy="14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9165" name="Google Shape;9165;p105"/>
            <p:cNvSpPr/>
            <p:nvPr/>
          </p:nvSpPr>
          <p:spPr>
            <a:xfrm>
              <a:off x="2962924" y="211471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9166" name="Google Shape;9166;p105"/>
            <p:cNvSpPr/>
            <p:nvPr/>
          </p:nvSpPr>
          <p:spPr>
            <a:xfrm>
              <a:off x="2968816" y="2113286"/>
              <a:ext cx="530" cy="584"/>
            </a:xfrm>
            <a:custGeom>
              <a:avLst/>
              <a:gdLst/>
              <a:ahLst/>
              <a:cxnLst/>
              <a:rect l="l" t="t" r="r" b="b"/>
              <a:pathLst>
                <a:path w="39" h="43" extrusionOk="0">
                  <a:moveTo>
                    <a:pt x="39" y="43"/>
                  </a:moveTo>
                  <a:cubicBezTo>
                    <a:pt x="25" y="29"/>
                    <a:pt x="14" y="15"/>
                    <a:pt x="0" y="1"/>
                  </a:cubicBezTo>
                  <a:cubicBezTo>
                    <a:pt x="14" y="15"/>
                    <a:pt x="25" y="29"/>
                    <a:pt x="39" y="43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9167" name="Google Shape;9167;p105"/>
            <p:cNvSpPr/>
            <p:nvPr/>
          </p:nvSpPr>
          <p:spPr>
            <a:xfrm>
              <a:off x="2109605" y="1718303"/>
              <a:ext cx="11147" cy="17827"/>
            </a:xfrm>
            <a:custGeom>
              <a:avLst/>
              <a:gdLst/>
              <a:ahLst/>
              <a:cxnLst/>
              <a:rect l="l" t="t" r="r" b="b"/>
              <a:pathLst>
                <a:path w="821" h="1313" extrusionOk="0">
                  <a:moveTo>
                    <a:pt x="571" y="0"/>
                  </a:moveTo>
                  <a:cubicBezTo>
                    <a:pt x="510" y="0"/>
                    <a:pt x="450" y="16"/>
                    <a:pt x="407" y="52"/>
                  </a:cubicBezTo>
                  <a:cubicBezTo>
                    <a:pt x="344" y="107"/>
                    <a:pt x="265" y="137"/>
                    <a:pt x="183" y="137"/>
                  </a:cubicBezTo>
                  <a:cubicBezTo>
                    <a:pt x="155" y="137"/>
                    <a:pt x="127" y="133"/>
                    <a:pt x="99" y="126"/>
                  </a:cubicBezTo>
                  <a:cubicBezTo>
                    <a:pt x="81" y="122"/>
                    <a:pt x="64" y="119"/>
                    <a:pt x="46" y="119"/>
                  </a:cubicBezTo>
                  <a:cubicBezTo>
                    <a:pt x="36" y="119"/>
                    <a:pt x="25" y="122"/>
                    <a:pt x="22" y="133"/>
                  </a:cubicBezTo>
                  <a:cubicBezTo>
                    <a:pt x="1" y="171"/>
                    <a:pt x="46" y="245"/>
                    <a:pt x="95" y="326"/>
                  </a:cubicBezTo>
                  <a:cubicBezTo>
                    <a:pt x="176" y="459"/>
                    <a:pt x="277" y="620"/>
                    <a:pt x="232" y="819"/>
                  </a:cubicBezTo>
                  <a:cubicBezTo>
                    <a:pt x="179" y="1043"/>
                    <a:pt x="232" y="1274"/>
                    <a:pt x="295" y="1309"/>
                  </a:cubicBezTo>
                  <a:cubicBezTo>
                    <a:pt x="298" y="1311"/>
                    <a:pt x="301" y="1312"/>
                    <a:pt x="304" y="1312"/>
                  </a:cubicBezTo>
                  <a:cubicBezTo>
                    <a:pt x="318" y="1312"/>
                    <a:pt x="336" y="1296"/>
                    <a:pt x="347" y="1285"/>
                  </a:cubicBezTo>
                  <a:cubicBezTo>
                    <a:pt x="417" y="1208"/>
                    <a:pt x="505" y="1155"/>
                    <a:pt x="603" y="1131"/>
                  </a:cubicBezTo>
                  <a:cubicBezTo>
                    <a:pt x="652" y="1120"/>
                    <a:pt x="694" y="1096"/>
                    <a:pt x="722" y="1057"/>
                  </a:cubicBezTo>
                  <a:cubicBezTo>
                    <a:pt x="764" y="998"/>
                    <a:pt x="764" y="809"/>
                    <a:pt x="764" y="644"/>
                  </a:cubicBezTo>
                  <a:cubicBezTo>
                    <a:pt x="764" y="476"/>
                    <a:pt x="764" y="308"/>
                    <a:pt x="803" y="189"/>
                  </a:cubicBezTo>
                  <a:cubicBezTo>
                    <a:pt x="820" y="133"/>
                    <a:pt x="792" y="70"/>
                    <a:pt x="740" y="45"/>
                  </a:cubicBezTo>
                  <a:cubicBezTo>
                    <a:pt x="695" y="17"/>
                    <a:pt x="633" y="0"/>
                    <a:pt x="57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9168" name="Google Shape;9168;p105"/>
            <p:cNvSpPr/>
            <p:nvPr/>
          </p:nvSpPr>
          <p:spPr>
            <a:xfrm>
              <a:off x="2142544" y="1743706"/>
              <a:ext cx="19171" cy="11066"/>
            </a:xfrm>
            <a:custGeom>
              <a:avLst/>
              <a:gdLst/>
              <a:ahLst/>
              <a:cxnLst/>
              <a:rect l="l" t="t" r="r" b="b"/>
              <a:pathLst>
                <a:path w="1412" h="815" extrusionOk="0">
                  <a:moveTo>
                    <a:pt x="1338" y="1"/>
                  </a:moveTo>
                  <a:cubicBezTo>
                    <a:pt x="1278" y="1"/>
                    <a:pt x="1194" y="8"/>
                    <a:pt x="1079" y="33"/>
                  </a:cubicBezTo>
                  <a:cubicBezTo>
                    <a:pt x="902" y="72"/>
                    <a:pt x="774" y="98"/>
                    <a:pt x="661" y="98"/>
                  </a:cubicBezTo>
                  <a:cubicBezTo>
                    <a:pt x="561" y="98"/>
                    <a:pt x="473" y="78"/>
                    <a:pt x="372" y="26"/>
                  </a:cubicBezTo>
                  <a:cubicBezTo>
                    <a:pt x="349" y="15"/>
                    <a:pt x="321" y="8"/>
                    <a:pt x="294" y="8"/>
                  </a:cubicBezTo>
                  <a:cubicBezTo>
                    <a:pt x="288" y="8"/>
                    <a:pt x="283" y="8"/>
                    <a:pt x="278" y="9"/>
                  </a:cubicBezTo>
                  <a:cubicBezTo>
                    <a:pt x="194" y="9"/>
                    <a:pt x="109" y="40"/>
                    <a:pt x="43" y="96"/>
                  </a:cubicBezTo>
                  <a:cubicBezTo>
                    <a:pt x="11" y="124"/>
                    <a:pt x="1" y="152"/>
                    <a:pt x="4" y="163"/>
                  </a:cubicBezTo>
                  <a:cubicBezTo>
                    <a:pt x="22" y="215"/>
                    <a:pt x="116" y="324"/>
                    <a:pt x="523" y="429"/>
                  </a:cubicBezTo>
                  <a:cubicBezTo>
                    <a:pt x="705" y="474"/>
                    <a:pt x="866" y="576"/>
                    <a:pt x="992" y="716"/>
                  </a:cubicBezTo>
                  <a:cubicBezTo>
                    <a:pt x="1055" y="779"/>
                    <a:pt x="1090" y="814"/>
                    <a:pt x="1132" y="814"/>
                  </a:cubicBezTo>
                  <a:cubicBezTo>
                    <a:pt x="1137" y="814"/>
                    <a:pt x="1141" y="815"/>
                    <a:pt x="1145" y="815"/>
                  </a:cubicBezTo>
                  <a:cubicBezTo>
                    <a:pt x="1180" y="815"/>
                    <a:pt x="1192" y="802"/>
                    <a:pt x="1202" y="793"/>
                  </a:cubicBezTo>
                  <a:cubicBezTo>
                    <a:pt x="1219" y="772"/>
                    <a:pt x="1244" y="706"/>
                    <a:pt x="1212" y="520"/>
                  </a:cubicBezTo>
                  <a:cubicBezTo>
                    <a:pt x="1174" y="317"/>
                    <a:pt x="1331" y="107"/>
                    <a:pt x="1412" y="5"/>
                  </a:cubicBezTo>
                  <a:cubicBezTo>
                    <a:pt x="1394" y="3"/>
                    <a:pt x="1369" y="1"/>
                    <a:pt x="1338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9169" name="Google Shape;9169;p105"/>
            <p:cNvSpPr/>
            <p:nvPr/>
          </p:nvSpPr>
          <p:spPr>
            <a:xfrm>
              <a:off x="2099300" y="1663436"/>
              <a:ext cx="82904" cy="79917"/>
            </a:xfrm>
            <a:custGeom>
              <a:avLst/>
              <a:gdLst/>
              <a:ahLst/>
              <a:cxnLst/>
              <a:rect l="l" t="t" r="r" b="b"/>
              <a:pathLst>
                <a:path w="6106" h="5886" extrusionOk="0">
                  <a:moveTo>
                    <a:pt x="3259" y="267"/>
                  </a:moveTo>
                  <a:lnTo>
                    <a:pt x="3258" y="277"/>
                  </a:lnTo>
                  <a:lnTo>
                    <a:pt x="3258" y="277"/>
                  </a:lnTo>
                  <a:lnTo>
                    <a:pt x="3259" y="278"/>
                  </a:lnTo>
                  <a:lnTo>
                    <a:pt x="3259" y="267"/>
                  </a:lnTo>
                  <a:close/>
                  <a:moveTo>
                    <a:pt x="2881" y="1"/>
                  </a:moveTo>
                  <a:cubicBezTo>
                    <a:pt x="2703" y="4"/>
                    <a:pt x="2584" y="22"/>
                    <a:pt x="2559" y="43"/>
                  </a:cubicBezTo>
                  <a:cubicBezTo>
                    <a:pt x="2513" y="92"/>
                    <a:pt x="2372" y="190"/>
                    <a:pt x="2244" y="190"/>
                  </a:cubicBezTo>
                  <a:cubicBezTo>
                    <a:pt x="2207" y="190"/>
                    <a:pt x="2171" y="182"/>
                    <a:pt x="2139" y="162"/>
                  </a:cubicBezTo>
                  <a:lnTo>
                    <a:pt x="2118" y="148"/>
                  </a:lnTo>
                  <a:lnTo>
                    <a:pt x="2062" y="197"/>
                  </a:lnTo>
                  <a:cubicBezTo>
                    <a:pt x="2045" y="281"/>
                    <a:pt x="2003" y="362"/>
                    <a:pt x="1919" y="362"/>
                  </a:cubicBezTo>
                  <a:cubicBezTo>
                    <a:pt x="1901" y="362"/>
                    <a:pt x="1880" y="358"/>
                    <a:pt x="1863" y="355"/>
                  </a:cubicBezTo>
                  <a:cubicBezTo>
                    <a:pt x="1849" y="355"/>
                    <a:pt x="1838" y="351"/>
                    <a:pt x="1824" y="351"/>
                  </a:cubicBezTo>
                  <a:lnTo>
                    <a:pt x="1824" y="362"/>
                  </a:lnTo>
                  <a:cubicBezTo>
                    <a:pt x="1828" y="400"/>
                    <a:pt x="1807" y="442"/>
                    <a:pt x="1775" y="467"/>
                  </a:cubicBezTo>
                  <a:cubicBezTo>
                    <a:pt x="1739" y="497"/>
                    <a:pt x="1688" y="508"/>
                    <a:pt x="1632" y="508"/>
                  </a:cubicBezTo>
                  <a:cubicBezTo>
                    <a:pt x="1585" y="508"/>
                    <a:pt x="1536" y="501"/>
                    <a:pt x="1488" y="491"/>
                  </a:cubicBezTo>
                  <a:cubicBezTo>
                    <a:pt x="1477" y="488"/>
                    <a:pt x="1466" y="486"/>
                    <a:pt x="1455" y="486"/>
                  </a:cubicBezTo>
                  <a:cubicBezTo>
                    <a:pt x="1430" y="486"/>
                    <a:pt x="1406" y="494"/>
                    <a:pt x="1387" y="509"/>
                  </a:cubicBezTo>
                  <a:cubicBezTo>
                    <a:pt x="1376" y="516"/>
                    <a:pt x="1373" y="526"/>
                    <a:pt x="1373" y="537"/>
                  </a:cubicBezTo>
                  <a:cubicBezTo>
                    <a:pt x="1373" y="775"/>
                    <a:pt x="1296" y="810"/>
                    <a:pt x="1271" y="820"/>
                  </a:cubicBezTo>
                  <a:cubicBezTo>
                    <a:pt x="1259" y="825"/>
                    <a:pt x="1243" y="830"/>
                    <a:pt x="1225" y="830"/>
                  </a:cubicBezTo>
                  <a:cubicBezTo>
                    <a:pt x="1195" y="830"/>
                    <a:pt x="1158" y="818"/>
                    <a:pt x="1117" y="782"/>
                  </a:cubicBezTo>
                  <a:cubicBezTo>
                    <a:pt x="1047" y="712"/>
                    <a:pt x="984" y="631"/>
                    <a:pt x="931" y="544"/>
                  </a:cubicBezTo>
                  <a:cubicBezTo>
                    <a:pt x="914" y="516"/>
                    <a:pt x="889" y="477"/>
                    <a:pt x="872" y="453"/>
                  </a:cubicBezTo>
                  <a:cubicBezTo>
                    <a:pt x="861" y="470"/>
                    <a:pt x="851" y="495"/>
                    <a:pt x="840" y="512"/>
                  </a:cubicBezTo>
                  <a:cubicBezTo>
                    <a:pt x="770" y="652"/>
                    <a:pt x="693" y="813"/>
                    <a:pt x="578" y="813"/>
                  </a:cubicBezTo>
                  <a:lnTo>
                    <a:pt x="392" y="813"/>
                  </a:lnTo>
                  <a:lnTo>
                    <a:pt x="186" y="831"/>
                  </a:lnTo>
                  <a:lnTo>
                    <a:pt x="165" y="831"/>
                  </a:lnTo>
                  <a:cubicBezTo>
                    <a:pt x="158" y="866"/>
                    <a:pt x="158" y="901"/>
                    <a:pt x="172" y="932"/>
                  </a:cubicBezTo>
                  <a:cubicBezTo>
                    <a:pt x="175" y="936"/>
                    <a:pt x="179" y="939"/>
                    <a:pt x="179" y="946"/>
                  </a:cubicBezTo>
                  <a:lnTo>
                    <a:pt x="186" y="950"/>
                  </a:lnTo>
                  <a:lnTo>
                    <a:pt x="193" y="957"/>
                  </a:lnTo>
                  <a:cubicBezTo>
                    <a:pt x="196" y="964"/>
                    <a:pt x="200" y="967"/>
                    <a:pt x="207" y="971"/>
                  </a:cubicBezTo>
                  <a:cubicBezTo>
                    <a:pt x="231" y="985"/>
                    <a:pt x="249" y="1006"/>
                    <a:pt x="252" y="1034"/>
                  </a:cubicBezTo>
                  <a:cubicBezTo>
                    <a:pt x="256" y="1044"/>
                    <a:pt x="256" y="1058"/>
                    <a:pt x="256" y="1069"/>
                  </a:cubicBezTo>
                  <a:cubicBezTo>
                    <a:pt x="252" y="1156"/>
                    <a:pt x="165" y="1265"/>
                    <a:pt x="91" y="1303"/>
                  </a:cubicBezTo>
                  <a:cubicBezTo>
                    <a:pt x="67" y="1314"/>
                    <a:pt x="39" y="1324"/>
                    <a:pt x="7" y="1328"/>
                  </a:cubicBezTo>
                  <a:lnTo>
                    <a:pt x="0" y="1328"/>
                  </a:lnTo>
                  <a:lnTo>
                    <a:pt x="11" y="1342"/>
                  </a:lnTo>
                  <a:cubicBezTo>
                    <a:pt x="35" y="1377"/>
                    <a:pt x="67" y="1408"/>
                    <a:pt x="102" y="1433"/>
                  </a:cubicBezTo>
                  <a:cubicBezTo>
                    <a:pt x="161" y="1482"/>
                    <a:pt x="252" y="1555"/>
                    <a:pt x="168" y="1692"/>
                  </a:cubicBezTo>
                  <a:cubicBezTo>
                    <a:pt x="144" y="1723"/>
                    <a:pt x="137" y="1765"/>
                    <a:pt x="154" y="1800"/>
                  </a:cubicBezTo>
                  <a:cubicBezTo>
                    <a:pt x="172" y="1832"/>
                    <a:pt x="203" y="1853"/>
                    <a:pt x="242" y="1856"/>
                  </a:cubicBezTo>
                  <a:cubicBezTo>
                    <a:pt x="266" y="1860"/>
                    <a:pt x="294" y="1860"/>
                    <a:pt x="322" y="1860"/>
                  </a:cubicBezTo>
                  <a:cubicBezTo>
                    <a:pt x="330" y="1859"/>
                    <a:pt x="338" y="1859"/>
                    <a:pt x="346" y="1859"/>
                  </a:cubicBezTo>
                  <a:cubicBezTo>
                    <a:pt x="400" y="1859"/>
                    <a:pt x="452" y="1870"/>
                    <a:pt x="504" y="1891"/>
                  </a:cubicBezTo>
                  <a:cubicBezTo>
                    <a:pt x="553" y="1916"/>
                    <a:pt x="574" y="1979"/>
                    <a:pt x="550" y="2031"/>
                  </a:cubicBezTo>
                  <a:cubicBezTo>
                    <a:pt x="543" y="2045"/>
                    <a:pt x="539" y="2059"/>
                    <a:pt x="532" y="2077"/>
                  </a:cubicBezTo>
                  <a:lnTo>
                    <a:pt x="522" y="2101"/>
                  </a:lnTo>
                  <a:cubicBezTo>
                    <a:pt x="567" y="2094"/>
                    <a:pt x="616" y="2080"/>
                    <a:pt x="662" y="2059"/>
                  </a:cubicBezTo>
                  <a:cubicBezTo>
                    <a:pt x="704" y="2035"/>
                    <a:pt x="742" y="1996"/>
                    <a:pt x="763" y="1951"/>
                  </a:cubicBezTo>
                  <a:cubicBezTo>
                    <a:pt x="805" y="1877"/>
                    <a:pt x="861" y="1786"/>
                    <a:pt x="1054" y="1730"/>
                  </a:cubicBezTo>
                  <a:cubicBezTo>
                    <a:pt x="1096" y="1716"/>
                    <a:pt x="1145" y="1713"/>
                    <a:pt x="1190" y="1713"/>
                  </a:cubicBezTo>
                  <a:cubicBezTo>
                    <a:pt x="1471" y="1713"/>
                    <a:pt x="1782" y="1912"/>
                    <a:pt x="1891" y="2080"/>
                  </a:cubicBezTo>
                  <a:cubicBezTo>
                    <a:pt x="1915" y="2119"/>
                    <a:pt x="1936" y="2147"/>
                    <a:pt x="1954" y="2175"/>
                  </a:cubicBezTo>
                  <a:cubicBezTo>
                    <a:pt x="2017" y="2245"/>
                    <a:pt x="2055" y="2336"/>
                    <a:pt x="2073" y="2431"/>
                  </a:cubicBezTo>
                  <a:cubicBezTo>
                    <a:pt x="2090" y="2532"/>
                    <a:pt x="2174" y="2798"/>
                    <a:pt x="2559" y="3047"/>
                  </a:cubicBezTo>
                  <a:cubicBezTo>
                    <a:pt x="2738" y="3166"/>
                    <a:pt x="2899" y="3306"/>
                    <a:pt x="3042" y="3463"/>
                  </a:cubicBezTo>
                  <a:cubicBezTo>
                    <a:pt x="3140" y="3561"/>
                    <a:pt x="3217" y="3642"/>
                    <a:pt x="3298" y="3680"/>
                  </a:cubicBezTo>
                  <a:cubicBezTo>
                    <a:pt x="3372" y="3715"/>
                    <a:pt x="3445" y="3743"/>
                    <a:pt x="3526" y="3761"/>
                  </a:cubicBezTo>
                  <a:cubicBezTo>
                    <a:pt x="3645" y="3792"/>
                    <a:pt x="3757" y="3820"/>
                    <a:pt x="3844" y="3925"/>
                  </a:cubicBezTo>
                  <a:cubicBezTo>
                    <a:pt x="3956" y="4058"/>
                    <a:pt x="4110" y="4135"/>
                    <a:pt x="4299" y="4223"/>
                  </a:cubicBezTo>
                  <a:cubicBezTo>
                    <a:pt x="4383" y="4265"/>
                    <a:pt x="4457" y="4332"/>
                    <a:pt x="4509" y="4416"/>
                  </a:cubicBezTo>
                  <a:cubicBezTo>
                    <a:pt x="4565" y="4489"/>
                    <a:pt x="4597" y="4531"/>
                    <a:pt x="4667" y="4542"/>
                  </a:cubicBezTo>
                  <a:cubicBezTo>
                    <a:pt x="4824" y="4563"/>
                    <a:pt x="4835" y="4671"/>
                    <a:pt x="4842" y="4748"/>
                  </a:cubicBezTo>
                  <a:cubicBezTo>
                    <a:pt x="4842" y="4797"/>
                    <a:pt x="4856" y="4846"/>
                    <a:pt x="4887" y="4888"/>
                  </a:cubicBezTo>
                  <a:cubicBezTo>
                    <a:pt x="5013" y="5042"/>
                    <a:pt x="5052" y="5368"/>
                    <a:pt x="4912" y="5560"/>
                  </a:cubicBezTo>
                  <a:cubicBezTo>
                    <a:pt x="4849" y="5655"/>
                    <a:pt x="4838" y="5777"/>
                    <a:pt x="4887" y="5886"/>
                  </a:cubicBezTo>
                  <a:cubicBezTo>
                    <a:pt x="4947" y="5840"/>
                    <a:pt x="5073" y="5627"/>
                    <a:pt x="5094" y="5494"/>
                  </a:cubicBezTo>
                  <a:cubicBezTo>
                    <a:pt x="5111" y="5371"/>
                    <a:pt x="5188" y="5322"/>
                    <a:pt x="5265" y="5273"/>
                  </a:cubicBezTo>
                  <a:cubicBezTo>
                    <a:pt x="5325" y="5242"/>
                    <a:pt x="5377" y="5196"/>
                    <a:pt x="5423" y="5140"/>
                  </a:cubicBezTo>
                  <a:cubicBezTo>
                    <a:pt x="5448" y="5105"/>
                    <a:pt x="5455" y="5098"/>
                    <a:pt x="5353" y="5014"/>
                  </a:cubicBezTo>
                  <a:cubicBezTo>
                    <a:pt x="5279" y="4958"/>
                    <a:pt x="5192" y="4885"/>
                    <a:pt x="5160" y="4769"/>
                  </a:cubicBezTo>
                  <a:cubicBezTo>
                    <a:pt x="5132" y="4650"/>
                    <a:pt x="5178" y="4524"/>
                    <a:pt x="5279" y="4458"/>
                  </a:cubicBezTo>
                  <a:cubicBezTo>
                    <a:pt x="5349" y="4407"/>
                    <a:pt x="5433" y="4382"/>
                    <a:pt x="5520" y="4382"/>
                  </a:cubicBezTo>
                  <a:cubicBezTo>
                    <a:pt x="5609" y="4382"/>
                    <a:pt x="5701" y="4408"/>
                    <a:pt x="5784" y="4461"/>
                  </a:cubicBezTo>
                  <a:cubicBezTo>
                    <a:pt x="5826" y="4486"/>
                    <a:pt x="5861" y="4510"/>
                    <a:pt x="5896" y="4535"/>
                  </a:cubicBezTo>
                  <a:cubicBezTo>
                    <a:pt x="5952" y="4577"/>
                    <a:pt x="6015" y="4612"/>
                    <a:pt x="6078" y="4636"/>
                  </a:cubicBezTo>
                  <a:cubicBezTo>
                    <a:pt x="6092" y="4605"/>
                    <a:pt x="6095" y="4573"/>
                    <a:pt x="6095" y="4538"/>
                  </a:cubicBezTo>
                  <a:cubicBezTo>
                    <a:pt x="6106" y="4367"/>
                    <a:pt x="5546" y="4086"/>
                    <a:pt x="5276" y="3953"/>
                  </a:cubicBezTo>
                  <a:cubicBezTo>
                    <a:pt x="5174" y="3901"/>
                    <a:pt x="5094" y="3859"/>
                    <a:pt x="5045" y="3831"/>
                  </a:cubicBezTo>
                  <a:cubicBezTo>
                    <a:pt x="4968" y="3782"/>
                    <a:pt x="4908" y="3708"/>
                    <a:pt x="4880" y="3624"/>
                  </a:cubicBezTo>
                  <a:cubicBezTo>
                    <a:pt x="4848" y="3551"/>
                    <a:pt x="4834" y="3515"/>
                    <a:pt x="4713" y="3515"/>
                  </a:cubicBezTo>
                  <a:cubicBezTo>
                    <a:pt x="4702" y="3515"/>
                    <a:pt x="4690" y="3515"/>
                    <a:pt x="4677" y="3516"/>
                  </a:cubicBezTo>
                  <a:cubicBezTo>
                    <a:pt x="4669" y="3516"/>
                    <a:pt x="4660" y="3517"/>
                    <a:pt x="4652" y="3517"/>
                  </a:cubicBezTo>
                  <a:cubicBezTo>
                    <a:pt x="4297" y="3517"/>
                    <a:pt x="3887" y="3091"/>
                    <a:pt x="3760" y="2592"/>
                  </a:cubicBezTo>
                  <a:cubicBezTo>
                    <a:pt x="3697" y="2340"/>
                    <a:pt x="3512" y="2227"/>
                    <a:pt x="3330" y="2119"/>
                  </a:cubicBezTo>
                  <a:cubicBezTo>
                    <a:pt x="3189" y="2035"/>
                    <a:pt x="3060" y="1958"/>
                    <a:pt x="2997" y="1821"/>
                  </a:cubicBezTo>
                  <a:cubicBezTo>
                    <a:pt x="2937" y="1709"/>
                    <a:pt x="2937" y="1573"/>
                    <a:pt x="2997" y="1464"/>
                  </a:cubicBezTo>
                  <a:cubicBezTo>
                    <a:pt x="3025" y="1398"/>
                    <a:pt x="3046" y="1356"/>
                    <a:pt x="3004" y="1272"/>
                  </a:cubicBezTo>
                  <a:cubicBezTo>
                    <a:pt x="2979" y="1219"/>
                    <a:pt x="2976" y="1156"/>
                    <a:pt x="2997" y="1104"/>
                  </a:cubicBezTo>
                  <a:cubicBezTo>
                    <a:pt x="3039" y="999"/>
                    <a:pt x="3151" y="929"/>
                    <a:pt x="3238" y="890"/>
                  </a:cubicBezTo>
                  <a:lnTo>
                    <a:pt x="3238" y="859"/>
                  </a:lnTo>
                  <a:lnTo>
                    <a:pt x="3238" y="820"/>
                  </a:lnTo>
                  <a:lnTo>
                    <a:pt x="3238" y="757"/>
                  </a:lnTo>
                  <a:lnTo>
                    <a:pt x="3238" y="729"/>
                  </a:lnTo>
                  <a:lnTo>
                    <a:pt x="3238" y="638"/>
                  </a:lnTo>
                  <a:lnTo>
                    <a:pt x="3238" y="621"/>
                  </a:lnTo>
                  <a:cubicBezTo>
                    <a:pt x="3238" y="596"/>
                    <a:pt x="3238" y="572"/>
                    <a:pt x="3242" y="547"/>
                  </a:cubicBezTo>
                  <a:lnTo>
                    <a:pt x="3242" y="516"/>
                  </a:lnTo>
                  <a:cubicBezTo>
                    <a:pt x="3242" y="498"/>
                    <a:pt x="3242" y="477"/>
                    <a:pt x="3242" y="460"/>
                  </a:cubicBezTo>
                  <a:cubicBezTo>
                    <a:pt x="3242" y="449"/>
                    <a:pt x="3242" y="439"/>
                    <a:pt x="3245" y="428"/>
                  </a:cubicBezTo>
                  <a:cubicBezTo>
                    <a:pt x="3249" y="414"/>
                    <a:pt x="3249" y="393"/>
                    <a:pt x="3249" y="376"/>
                  </a:cubicBezTo>
                  <a:cubicBezTo>
                    <a:pt x="3252" y="362"/>
                    <a:pt x="3249" y="355"/>
                    <a:pt x="3252" y="344"/>
                  </a:cubicBezTo>
                  <a:cubicBezTo>
                    <a:pt x="3256" y="334"/>
                    <a:pt x="3256" y="313"/>
                    <a:pt x="3256" y="295"/>
                  </a:cubicBezTo>
                  <a:lnTo>
                    <a:pt x="3258" y="277"/>
                  </a:lnTo>
                  <a:lnTo>
                    <a:pt x="3258" y="277"/>
                  </a:lnTo>
                  <a:lnTo>
                    <a:pt x="3200" y="267"/>
                  </a:lnTo>
                  <a:cubicBezTo>
                    <a:pt x="3140" y="264"/>
                    <a:pt x="3081" y="246"/>
                    <a:pt x="3025" y="222"/>
                  </a:cubicBezTo>
                  <a:cubicBezTo>
                    <a:pt x="2972" y="187"/>
                    <a:pt x="2948" y="109"/>
                    <a:pt x="2930" y="39"/>
                  </a:cubicBezTo>
                  <a:cubicBezTo>
                    <a:pt x="2927" y="29"/>
                    <a:pt x="2923" y="11"/>
                    <a:pt x="2916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9170" name="Google Shape;9170;p105"/>
            <p:cNvSpPr/>
            <p:nvPr/>
          </p:nvSpPr>
          <p:spPr>
            <a:xfrm>
              <a:off x="2139082" y="1663966"/>
              <a:ext cx="1344" cy="2485"/>
            </a:xfrm>
            <a:custGeom>
              <a:avLst/>
              <a:gdLst/>
              <a:ahLst/>
              <a:cxnLst/>
              <a:rect l="l" t="t" r="r" b="b"/>
              <a:pathLst>
                <a:path w="99" h="183" extrusionOk="0">
                  <a:moveTo>
                    <a:pt x="98" y="183"/>
                  </a:moveTo>
                  <a:lnTo>
                    <a:pt x="98" y="183"/>
                  </a:lnTo>
                  <a:cubicBezTo>
                    <a:pt x="42" y="148"/>
                    <a:pt x="21" y="70"/>
                    <a:pt x="0" y="0"/>
                  </a:cubicBezTo>
                  <a:cubicBezTo>
                    <a:pt x="21" y="70"/>
                    <a:pt x="42" y="148"/>
                    <a:pt x="98" y="183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9171" name="Google Shape;9171;p105"/>
            <p:cNvSpPr/>
            <p:nvPr/>
          </p:nvSpPr>
          <p:spPr>
            <a:xfrm>
              <a:off x="2128057" y="1665391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4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9172" name="Google Shape;9172;p105"/>
            <p:cNvSpPr/>
            <p:nvPr/>
          </p:nvSpPr>
          <p:spPr>
            <a:xfrm>
              <a:off x="2142734" y="1667061"/>
              <a:ext cx="923" cy="149"/>
            </a:xfrm>
            <a:custGeom>
              <a:avLst/>
              <a:gdLst/>
              <a:ahLst/>
              <a:cxnLst/>
              <a:rect l="l" t="t" r="r" b="b"/>
              <a:pathLst>
                <a:path w="68" h="11" extrusionOk="0">
                  <a:moveTo>
                    <a:pt x="67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9173" name="Google Shape;9173;p105"/>
            <p:cNvSpPr/>
            <p:nvPr/>
          </p:nvSpPr>
          <p:spPr>
            <a:xfrm>
              <a:off x="2105477" y="167451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9174" name="Google Shape;9174;p105"/>
            <p:cNvSpPr/>
            <p:nvPr/>
          </p:nvSpPr>
          <p:spPr>
            <a:xfrm>
              <a:off x="2105097" y="1674570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9175" name="Google Shape;9175;p105"/>
            <p:cNvSpPr/>
            <p:nvPr/>
          </p:nvSpPr>
          <p:spPr>
            <a:xfrm>
              <a:off x="2101866" y="1674610"/>
              <a:ext cx="2770" cy="204"/>
            </a:xfrm>
            <a:custGeom>
              <a:avLst/>
              <a:gdLst/>
              <a:ahLst/>
              <a:cxnLst/>
              <a:rect l="l" t="t" r="r" b="b"/>
              <a:pathLst>
                <a:path w="204" h="15" extrusionOk="0">
                  <a:moveTo>
                    <a:pt x="203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9176" name="Google Shape;9176;p105"/>
            <p:cNvSpPr/>
            <p:nvPr/>
          </p:nvSpPr>
          <p:spPr>
            <a:xfrm>
              <a:off x="2104622" y="1674570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9177" name="Google Shape;9177;p105"/>
            <p:cNvSpPr/>
            <p:nvPr/>
          </p:nvSpPr>
          <p:spPr>
            <a:xfrm>
              <a:off x="2101526" y="167485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9178" name="Google Shape;9178;p105"/>
            <p:cNvSpPr/>
            <p:nvPr/>
          </p:nvSpPr>
          <p:spPr>
            <a:xfrm>
              <a:off x="2127296" y="1665391"/>
              <a:ext cx="774" cy="720"/>
            </a:xfrm>
            <a:custGeom>
              <a:avLst/>
              <a:gdLst/>
              <a:ahLst/>
              <a:cxnLst/>
              <a:rect l="l" t="t" r="r" b="b"/>
              <a:pathLst>
                <a:path w="57" h="53" extrusionOk="0">
                  <a:moveTo>
                    <a:pt x="0" y="53"/>
                  </a:moveTo>
                  <a:lnTo>
                    <a:pt x="56" y="0"/>
                  </a:lnTo>
                  <a:lnTo>
                    <a:pt x="56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9179" name="Google Shape;9179;p105"/>
            <p:cNvSpPr/>
            <p:nvPr/>
          </p:nvSpPr>
          <p:spPr>
            <a:xfrm>
              <a:off x="2106903" y="1674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9180" name="Google Shape;9180;p105"/>
            <p:cNvSpPr/>
            <p:nvPr/>
          </p:nvSpPr>
          <p:spPr>
            <a:xfrm>
              <a:off x="2106659" y="1674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9181" name="Google Shape;9181;p105"/>
            <p:cNvSpPr/>
            <p:nvPr/>
          </p:nvSpPr>
          <p:spPr>
            <a:xfrm>
              <a:off x="2105858" y="1674515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9182" name="Google Shape;9182;p105"/>
            <p:cNvSpPr/>
            <p:nvPr/>
          </p:nvSpPr>
          <p:spPr>
            <a:xfrm>
              <a:off x="2107134" y="1674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9183" name="Google Shape;9183;p105"/>
            <p:cNvSpPr/>
            <p:nvPr/>
          </p:nvSpPr>
          <p:spPr>
            <a:xfrm>
              <a:off x="2106183" y="167447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9184" name="Google Shape;9184;p105"/>
            <p:cNvSpPr/>
            <p:nvPr/>
          </p:nvSpPr>
          <p:spPr>
            <a:xfrm>
              <a:off x="2102762" y="1677652"/>
              <a:ext cx="68" cy="448"/>
            </a:xfrm>
            <a:custGeom>
              <a:avLst/>
              <a:gdLst/>
              <a:ahLst/>
              <a:cxnLst/>
              <a:rect l="l" t="t" r="r" b="b"/>
              <a:pathLst>
                <a:path w="5" h="33" extrusionOk="0">
                  <a:moveTo>
                    <a:pt x="4" y="32"/>
                  </a:moveTo>
                  <a:cubicBezTo>
                    <a:pt x="4" y="22"/>
                    <a:pt x="4" y="11"/>
                    <a:pt x="1" y="1"/>
                  </a:cubicBezTo>
                  <a:cubicBezTo>
                    <a:pt x="4" y="11"/>
                    <a:pt x="4" y="22"/>
                    <a:pt x="4" y="32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9185" name="Google Shape;9185;p105"/>
            <p:cNvSpPr/>
            <p:nvPr/>
          </p:nvSpPr>
          <p:spPr>
            <a:xfrm>
              <a:off x="2101771" y="1676416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9186" name="Google Shape;9186;p105"/>
            <p:cNvSpPr/>
            <p:nvPr/>
          </p:nvSpPr>
          <p:spPr>
            <a:xfrm>
              <a:off x="2102572" y="1688826"/>
              <a:ext cx="3584" cy="434"/>
            </a:xfrm>
            <a:custGeom>
              <a:avLst/>
              <a:gdLst/>
              <a:ahLst/>
              <a:cxnLst/>
              <a:rect l="l" t="t" r="r" b="b"/>
              <a:pathLst>
                <a:path w="264" h="32" extrusionOk="0">
                  <a:moveTo>
                    <a:pt x="1" y="0"/>
                  </a:moveTo>
                  <a:cubicBezTo>
                    <a:pt x="25" y="4"/>
                    <a:pt x="53" y="4"/>
                    <a:pt x="81" y="4"/>
                  </a:cubicBezTo>
                  <a:cubicBezTo>
                    <a:pt x="144" y="0"/>
                    <a:pt x="207" y="11"/>
                    <a:pt x="263" y="32"/>
                  </a:cubicBezTo>
                  <a:cubicBezTo>
                    <a:pt x="207" y="11"/>
                    <a:pt x="144" y="0"/>
                    <a:pt x="81" y="4"/>
                  </a:cubicBezTo>
                  <a:cubicBezTo>
                    <a:pt x="53" y="4"/>
                    <a:pt x="25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9187" name="Google Shape;9187;p105"/>
            <p:cNvSpPr/>
            <p:nvPr/>
          </p:nvSpPr>
          <p:spPr>
            <a:xfrm>
              <a:off x="2106374" y="1691813"/>
              <a:ext cx="163" cy="353"/>
            </a:xfrm>
            <a:custGeom>
              <a:avLst/>
              <a:gdLst/>
              <a:ahLst/>
              <a:cxnLst/>
              <a:rect l="l" t="t" r="r" b="b"/>
              <a:pathLst>
                <a:path w="12" h="26" extrusionOk="0">
                  <a:moveTo>
                    <a:pt x="1" y="25"/>
                  </a:moveTo>
                  <a:lnTo>
                    <a:pt x="1" y="25"/>
                  </a:ln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9188" name="Google Shape;9188;p105"/>
            <p:cNvSpPr/>
            <p:nvPr/>
          </p:nvSpPr>
          <p:spPr>
            <a:xfrm>
              <a:off x="2101676" y="16762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9189" name="Google Shape;9189;p105"/>
            <p:cNvSpPr/>
            <p:nvPr/>
          </p:nvSpPr>
          <p:spPr>
            <a:xfrm>
              <a:off x="2101907" y="1676606"/>
              <a:ext cx="543" cy="394"/>
            </a:xfrm>
            <a:custGeom>
              <a:avLst/>
              <a:gdLst/>
              <a:ahLst/>
              <a:cxnLst/>
              <a:rect l="l" t="t" r="r" b="b"/>
              <a:pathLst>
                <a:path w="40" h="29" extrusionOk="0">
                  <a:moveTo>
                    <a:pt x="15" y="11"/>
                  </a:moveTo>
                  <a:cubicBezTo>
                    <a:pt x="11" y="8"/>
                    <a:pt x="4" y="4"/>
                    <a:pt x="1" y="1"/>
                  </a:cubicBezTo>
                  <a:cubicBezTo>
                    <a:pt x="4" y="4"/>
                    <a:pt x="11" y="8"/>
                    <a:pt x="15" y="11"/>
                  </a:cubicBezTo>
                  <a:cubicBezTo>
                    <a:pt x="25" y="18"/>
                    <a:pt x="32" y="22"/>
                    <a:pt x="39" y="29"/>
                  </a:cubicBezTo>
                  <a:cubicBezTo>
                    <a:pt x="32" y="22"/>
                    <a:pt x="25" y="18"/>
                    <a:pt x="15" y="1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9190" name="Google Shape;9190;p105"/>
            <p:cNvSpPr/>
            <p:nvPr/>
          </p:nvSpPr>
          <p:spPr>
            <a:xfrm>
              <a:off x="2143359" y="1670619"/>
              <a:ext cx="54" cy="448"/>
            </a:xfrm>
            <a:custGeom>
              <a:avLst/>
              <a:gdLst/>
              <a:ahLst/>
              <a:cxnLst/>
              <a:rect l="l" t="t" r="r" b="b"/>
              <a:pathLst>
                <a:path w="4" h="33" extrusionOk="0">
                  <a:moveTo>
                    <a:pt x="4" y="1"/>
                  </a:moveTo>
                  <a:cubicBezTo>
                    <a:pt x="4" y="11"/>
                    <a:pt x="0" y="22"/>
                    <a:pt x="4" y="32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9191" name="Google Shape;9191;p105"/>
            <p:cNvSpPr/>
            <p:nvPr/>
          </p:nvSpPr>
          <p:spPr>
            <a:xfrm>
              <a:off x="2143304" y="1674760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0"/>
                  </a:moveTo>
                  <a:lnTo>
                    <a:pt x="1" y="35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9192" name="Google Shape;9192;p105"/>
            <p:cNvSpPr/>
            <p:nvPr/>
          </p:nvSpPr>
          <p:spPr>
            <a:xfrm>
              <a:off x="2143454" y="1669383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0" y="1"/>
                  </a:moveTo>
                  <a:cubicBezTo>
                    <a:pt x="0" y="15"/>
                    <a:pt x="0" y="25"/>
                    <a:pt x="0" y="36"/>
                  </a:cubicBezTo>
                  <a:cubicBezTo>
                    <a:pt x="0" y="25"/>
                    <a:pt x="0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9193" name="Google Shape;9193;p105"/>
            <p:cNvSpPr/>
            <p:nvPr/>
          </p:nvSpPr>
          <p:spPr>
            <a:xfrm>
              <a:off x="2143304" y="1672044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9194" name="Google Shape;9194;p105"/>
            <p:cNvSpPr/>
            <p:nvPr/>
          </p:nvSpPr>
          <p:spPr>
            <a:xfrm>
              <a:off x="2143304" y="1673524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9195" name="Google Shape;9195;p105"/>
            <p:cNvSpPr/>
            <p:nvPr/>
          </p:nvSpPr>
          <p:spPr>
            <a:xfrm>
              <a:off x="2143494" y="1668297"/>
              <a:ext cx="68" cy="434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4" y="0"/>
                  </a:moveTo>
                  <a:cubicBezTo>
                    <a:pt x="4" y="11"/>
                    <a:pt x="4" y="21"/>
                    <a:pt x="1" y="32"/>
                  </a:cubicBezTo>
                  <a:cubicBezTo>
                    <a:pt x="4" y="21"/>
                    <a:pt x="4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9196" name="Google Shape;9196;p105"/>
            <p:cNvSpPr/>
            <p:nvPr/>
          </p:nvSpPr>
          <p:spPr>
            <a:xfrm>
              <a:off x="2143589" y="1667251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4" y="0"/>
                  </a:moveTo>
                  <a:lnTo>
                    <a:pt x="1" y="28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9197" name="Google Shape;9197;p105"/>
            <p:cNvSpPr/>
            <p:nvPr/>
          </p:nvSpPr>
          <p:spPr>
            <a:xfrm>
              <a:off x="2184186" y="1698140"/>
              <a:ext cx="6626" cy="9138"/>
            </a:xfrm>
            <a:custGeom>
              <a:avLst/>
              <a:gdLst/>
              <a:ahLst/>
              <a:cxnLst/>
              <a:rect l="l" t="t" r="r" b="b"/>
              <a:pathLst>
                <a:path w="488" h="673" extrusionOk="0">
                  <a:moveTo>
                    <a:pt x="162" y="1"/>
                  </a:moveTo>
                  <a:lnTo>
                    <a:pt x="137" y="36"/>
                  </a:lnTo>
                  <a:cubicBezTo>
                    <a:pt x="127" y="53"/>
                    <a:pt x="116" y="71"/>
                    <a:pt x="109" y="85"/>
                  </a:cubicBezTo>
                  <a:lnTo>
                    <a:pt x="99" y="99"/>
                  </a:lnTo>
                  <a:lnTo>
                    <a:pt x="92" y="113"/>
                  </a:lnTo>
                  <a:cubicBezTo>
                    <a:pt x="53" y="165"/>
                    <a:pt x="25" y="228"/>
                    <a:pt x="11" y="295"/>
                  </a:cubicBezTo>
                  <a:lnTo>
                    <a:pt x="11" y="298"/>
                  </a:lnTo>
                  <a:lnTo>
                    <a:pt x="11" y="302"/>
                  </a:lnTo>
                  <a:lnTo>
                    <a:pt x="11" y="316"/>
                  </a:lnTo>
                  <a:lnTo>
                    <a:pt x="11" y="330"/>
                  </a:lnTo>
                  <a:lnTo>
                    <a:pt x="11" y="347"/>
                  </a:lnTo>
                  <a:lnTo>
                    <a:pt x="11" y="351"/>
                  </a:lnTo>
                  <a:lnTo>
                    <a:pt x="11" y="368"/>
                  </a:lnTo>
                  <a:lnTo>
                    <a:pt x="11" y="379"/>
                  </a:lnTo>
                  <a:cubicBezTo>
                    <a:pt x="11" y="382"/>
                    <a:pt x="11" y="389"/>
                    <a:pt x="8" y="396"/>
                  </a:cubicBezTo>
                  <a:lnTo>
                    <a:pt x="8" y="407"/>
                  </a:lnTo>
                  <a:cubicBezTo>
                    <a:pt x="8" y="414"/>
                    <a:pt x="4" y="421"/>
                    <a:pt x="4" y="428"/>
                  </a:cubicBezTo>
                  <a:lnTo>
                    <a:pt x="1" y="445"/>
                  </a:lnTo>
                  <a:lnTo>
                    <a:pt x="18" y="459"/>
                  </a:lnTo>
                  <a:cubicBezTo>
                    <a:pt x="109" y="536"/>
                    <a:pt x="204" y="606"/>
                    <a:pt x="302" y="673"/>
                  </a:cubicBezTo>
                  <a:cubicBezTo>
                    <a:pt x="333" y="557"/>
                    <a:pt x="400" y="449"/>
                    <a:pt x="487" y="368"/>
                  </a:cubicBezTo>
                  <a:lnTo>
                    <a:pt x="477" y="351"/>
                  </a:lnTo>
                  <a:lnTo>
                    <a:pt x="438" y="316"/>
                  </a:lnTo>
                  <a:lnTo>
                    <a:pt x="417" y="291"/>
                  </a:lnTo>
                  <a:lnTo>
                    <a:pt x="386" y="256"/>
                  </a:lnTo>
                  <a:lnTo>
                    <a:pt x="368" y="232"/>
                  </a:lnTo>
                  <a:lnTo>
                    <a:pt x="319" y="176"/>
                  </a:lnTo>
                  <a:lnTo>
                    <a:pt x="305" y="162"/>
                  </a:lnTo>
                  <a:lnTo>
                    <a:pt x="267" y="116"/>
                  </a:lnTo>
                  <a:lnTo>
                    <a:pt x="253" y="99"/>
                  </a:lnTo>
                  <a:lnTo>
                    <a:pt x="214" y="57"/>
                  </a:lnTo>
                  <a:lnTo>
                    <a:pt x="204" y="46"/>
                  </a:lnTo>
                  <a:lnTo>
                    <a:pt x="162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9198" name="Google Shape;9198;p105"/>
            <p:cNvSpPr/>
            <p:nvPr/>
          </p:nvSpPr>
          <p:spPr>
            <a:xfrm>
              <a:off x="2184336" y="17022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9199" name="Google Shape;9199;p105"/>
            <p:cNvSpPr/>
            <p:nvPr/>
          </p:nvSpPr>
          <p:spPr>
            <a:xfrm>
              <a:off x="2184376" y="170266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9200" name="Google Shape;9200;p105"/>
            <p:cNvSpPr/>
            <p:nvPr/>
          </p:nvSpPr>
          <p:spPr>
            <a:xfrm>
              <a:off x="2184376" y="17024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9201" name="Google Shape;9201;p105"/>
            <p:cNvSpPr/>
            <p:nvPr/>
          </p:nvSpPr>
          <p:spPr>
            <a:xfrm>
              <a:off x="2184336" y="170213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9202" name="Google Shape;9202;p105"/>
            <p:cNvSpPr/>
            <p:nvPr/>
          </p:nvSpPr>
          <p:spPr>
            <a:xfrm>
              <a:off x="2185666" y="1698615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28" y="1"/>
                  </a:moveTo>
                  <a:lnTo>
                    <a:pt x="28" y="1"/>
                  </a:lnTo>
                  <a:cubicBezTo>
                    <a:pt x="18" y="18"/>
                    <a:pt x="7" y="32"/>
                    <a:pt x="0" y="50"/>
                  </a:cubicBezTo>
                  <a:cubicBezTo>
                    <a:pt x="7" y="36"/>
                    <a:pt x="18" y="18"/>
                    <a:pt x="28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9203" name="Google Shape;9203;p105"/>
            <p:cNvSpPr/>
            <p:nvPr/>
          </p:nvSpPr>
          <p:spPr>
            <a:xfrm>
              <a:off x="2184241" y="170355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9204" name="Google Shape;9204;p105"/>
            <p:cNvSpPr/>
            <p:nvPr/>
          </p:nvSpPr>
          <p:spPr>
            <a:xfrm>
              <a:off x="2184145" y="1704033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9205" name="Google Shape;9205;p105"/>
            <p:cNvSpPr/>
            <p:nvPr/>
          </p:nvSpPr>
          <p:spPr>
            <a:xfrm>
              <a:off x="2185422" y="1699525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9206" name="Google Shape;9206;p105"/>
            <p:cNvSpPr/>
            <p:nvPr/>
          </p:nvSpPr>
          <p:spPr>
            <a:xfrm>
              <a:off x="2184336" y="17029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9207" name="Google Shape;9207;p105"/>
            <p:cNvSpPr/>
            <p:nvPr/>
          </p:nvSpPr>
          <p:spPr>
            <a:xfrm>
              <a:off x="2184336" y="170323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9208" name="Google Shape;9208;p105"/>
            <p:cNvSpPr/>
            <p:nvPr/>
          </p:nvSpPr>
          <p:spPr>
            <a:xfrm>
              <a:off x="2188178" y="1703177"/>
              <a:ext cx="2580" cy="4195"/>
            </a:xfrm>
            <a:custGeom>
              <a:avLst/>
              <a:gdLst/>
              <a:ahLst/>
              <a:cxnLst/>
              <a:rect l="l" t="t" r="r" b="b"/>
              <a:pathLst>
                <a:path w="190" h="309" extrusionOk="0">
                  <a:moveTo>
                    <a:pt x="1" y="309"/>
                  </a:moveTo>
                  <a:cubicBezTo>
                    <a:pt x="36" y="190"/>
                    <a:pt x="102" y="85"/>
                    <a:pt x="190" y="1"/>
                  </a:cubicBezTo>
                  <a:lnTo>
                    <a:pt x="190" y="1"/>
                  </a:lnTo>
                  <a:cubicBezTo>
                    <a:pt x="102" y="85"/>
                    <a:pt x="36" y="190"/>
                    <a:pt x="1" y="309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9209" name="Google Shape;9209;p105"/>
            <p:cNvSpPr/>
            <p:nvPr/>
          </p:nvSpPr>
          <p:spPr>
            <a:xfrm>
              <a:off x="2186372" y="1671338"/>
              <a:ext cx="27820" cy="35044"/>
            </a:xfrm>
            <a:custGeom>
              <a:avLst/>
              <a:gdLst/>
              <a:ahLst/>
              <a:cxnLst/>
              <a:rect l="l" t="t" r="r" b="b"/>
              <a:pathLst>
                <a:path w="2049" h="2581" extrusionOk="0">
                  <a:moveTo>
                    <a:pt x="498" y="0"/>
                  </a:moveTo>
                  <a:cubicBezTo>
                    <a:pt x="424" y="21"/>
                    <a:pt x="190" y="98"/>
                    <a:pt x="1" y="158"/>
                  </a:cubicBezTo>
                  <a:lnTo>
                    <a:pt x="1" y="161"/>
                  </a:lnTo>
                  <a:cubicBezTo>
                    <a:pt x="1" y="168"/>
                    <a:pt x="4" y="175"/>
                    <a:pt x="4" y="182"/>
                  </a:cubicBezTo>
                  <a:cubicBezTo>
                    <a:pt x="4" y="189"/>
                    <a:pt x="8" y="203"/>
                    <a:pt x="11" y="214"/>
                  </a:cubicBezTo>
                  <a:cubicBezTo>
                    <a:pt x="15" y="224"/>
                    <a:pt x="15" y="228"/>
                    <a:pt x="15" y="235"/>
                  </a:cubicBezTo>
                  <a:cubicBezTo>
                    <a:pt x="18" y="238"/>
                    <a:pt x="18" y="252"/>
                    <a:pt x="22" y="259"/>
                  </a:cubicBezTo>
                  <a:lnTo>
                    <a:pt x="29" y="277"/>
                  </a:lnTo>
                  <a:cubicBezTo>
                    <a:pt x="29" y="284"/>
                    <a:pt x="32" y="291"/>
                    <a:pt x="36" y="298"/>
                  </a:cubicBezTo>
                  <a:lnTo>
                    <a:pt x="39" y="312"/>
                  </a:lnTo>
                  <a:cubicBezTo>
                    <a:pt x="43" y="315"/>
                    <a:pt x="46" y="322"/>
                    <a:pt x="46" y="326"/>
                  </a:cubicBezTo>
                  <a:lnTo>
                    <a:pt x="53" y="336"/>
                  </a:lnTo>
                  <a:cubicBezTo>
                    <a:pt x="57" y="343"/>
                    <a:pt x="60" y="347"/>
                    <a:pt x="60" y="350"/>
                  </a:cubicBezTo>
                  <a:lnTo>
                    <a:pt x="67" y="357"/>
                  </a:lnTo>
                  <a:cubicBezTo>
                    <a:pt x="71" y="361"/>
                    <a:pt x="71" y="364"/>
                    <a:pt x="74" y="368"/>
                  </a:cubicBezTo>
                  <a:lnTo>
                    <a:pt x="81" y="371"/>
                  </a:lnTo>
                  <a:cubicBezTo>
                    <a:pt x="85" y="375"/>
                    <a:pt x="88" y="378"/>
                    <a:pt x="92" y="378"/>
                  </a:cubicBezTo>
                  <a:cubicBezTo>
                    <a:pt x="246" y="434"/>
                    <a:pt x="260" y="560"/>
                    <a:pt x="274" y="662"/>
                  </a:cubicBezTo>
                  <a:cubicBezTo>
                    <a:pt x="277" y="711"/>
                    <a:pt x="288" y="760"/>
                    <a:pt x="305" y="805"/>
                  </a:cubicBezTo>
                  <a:cubicBezTo>
                    <a:pt x="305" y="812"/>
                    <a:pt x="309" y="816"/>
                    <a:pt x="312" y="823"/>
                  </a:cubicBezTo>
                  <a:cubicBezTo>
                    <a:pt x="319" y="851"/>
                    <a:pt x="326" y="882"/>
                    <a:pt x="330" y="910"/>
                  </a:cubicBezTo>
                  <a:lnTo>
                    <a:pt x="333" y="938"/>
                  </a:lnTo>
                  <a:lnTo>
                    <a:pt x="351" y="1085"/>
                  </a:lnTo>
                  <a:lnTo>
                    <a:pt x="344" y="1078"/>
                  </a:lnTo>
                  <a:lnTo>
                    <a:pt x="344" y="1078"/>
                  </a:lnTo>
                  <a:cubicBezTo>
                    <a:pt x="351" y="1246"/>
                    <a:pt x="344" y="1411"/>
                    <a:pt x="316" y="1572"/>
                  </a:cubicBezTo>
                  <a:lnTo>
                    <a:pt x="316" y="1575"/>
                  </a:lnTo>
                  <a:cubicBezTo>
                    <a:pt x="309" y="1617"/>
                    <a:pt x="298" y="1659"/>
                    <a:pt x="277" y="1698"/>
                  </a:cubicBezTo>
                  <a:cubicBezTo>
                    <a:pt x="277" y="1702"/>
                    <a:pt x="274" y="1702"/>
                    <a:pt x="270" y="1705"/>
                  </a:cubicBezTo>
                  <a:cubicBezTo>
                    <a:pt x="267" y="1709"/>
                    <a:pt x="267" y="1709"/>
                    <a:pt x="267" y="1712"/>
                  </a:cubicBezTo>
                  <a:lnTo>
                    <a:pt x="260" y="1716"/>
                  </a:lnTo>
                  <a:lnTo>
                    <a:pt x="256" y="1719"/>
                  </a:lnTo>
                  <a:cubicBezTo>
                    <a:pt x="253" y="1726"/>
                    <a:pt x="249" y="1726"/>
                    <a:pt x="242" y="1730"/>
                  </a:cubicBezTo>
                  <a:lnTo>
                    <a:pt x="239" y="1733"/>
                  </a:lnTo>
                  <a:cubicBezTo>
                    <a:pt x="235" y="1737"/>
                    <a:pt x="228" y="1737"/>
                    <a:pt x="225" y="1740"/>
                  </a:cubicBezTo>
                  <a:cubicBezTo>
                    <a:pt x="218" y="1740"/>
                    <a:pt x="214" y="1744"/>
                    <a:pt x="207" y="1744"/>
                  </a:cubicBezTo>
                  <a:cubicBezTo>
                    <a:pt x="158" y="1782"/>
                    <a:pt x="116" y="1824"/>
                    <a:pt x="81" y="1873"/>
                  </a:cubicBezTo>
                  <a:lnTo>
                    <a:pt x="85" y="1880"/>
                  </a:lnTo>
                  <a:lnTo>
                    <a:pt x="99" y="1894"/>
                  </a:lnTo>
                  <a:lnTo>
                    <a:pt x="134" y="1929"/>
                  </a:lnTo>
                  <a:lnTo>
                    <a:pt x="155" y="1950"/>
                  </a:lnTo>
                  <a:lnTo>
                    <a:pt x="186" y="1989"/>
                  </a:lnTo>
                  <a:lnTo>
                    <a:pt x="207" y="2010"/>
                  </a:lnTo>
                  <a:lnTo>
                    <a:pt x="239" y="2048"/>
                  </a:lnTo>
                  <a:lnTo>
                    <a:pt x="260" y="2073"/>
                  </a:lnTo>
                  <a:lnTo>
                    <a:pt x="295" y="2118"/>
                  </a:lnTo>
                  <a:lnTo>
                    <a:pt x="319" y="2146"/>
                  </a:lnTo>
                  <a:lnTo>
                    <a:pt x="365" y="2195"/>
                  </a:lnTo>
                  <a:lnTo>
                    <a:pt x="386" y="2223"/>
                  </a:lnTo>
                  <a:lnTo>
                    <a:pt x="414" y="2258"/>
                  </a:lnTo>
                  <a:lnTo>
                    <a:pt x="435" y="2283"/>
                  </a:lnTo>
                  <a:lnTo>
                    <a:pt x="452" y="2304"/>
                  </a:lnTo>
                  <a:cubicBezTo>
                    <a:pt x="459" y="2300"/>
                    <a:pt x="463" y="2300"/>
                    <a:pt x="470" y="2297"/>
                  </a:cubicBezTo>
                  <a:lnTo>
                    <a:pt x="480" y="2300"/>
                  </a:lnTo>
                  <a:lnTo>
                    <a:pt x="508" y="2307"/>
                  </a:lnTo>
                  <a:lnTo>
                    <a:pt x="529" y="2318"/>
                  </a:lnTo>
                  <a:lnTo>
                    <a:pt x="543" y="2321"/>
                  </a:lnTo>
                  <a:cubicBezTo>
                    <a:pt x="557" y="2328"/>
                    <a:pt x="575" y="2339"/>
                    <a:pt x="592" y="2346"/>
                  </a:cubicBezTo>
                  <a:lnTo>
                    <a:pt x="603" y="2353"/>
                  </a:lnTo>
                  <a:lnTo>
                    <a:pt x="652" y="2377"/>
                  </a:lnTo>
                  <a:lnTo>
                    <a:pt x="683" y="2395"/>
                  </a:lnTo>
                  <a:lnTo>
                    <a:pt x="704" y="2409"/>
                  </a:lnTo>
                  <a:cubicBezTo>
                    <a:pt x="802" y="2468"/>
                    <a:pt x="904" y="2538"/>
                    <a:pt x="960" y="2580"/>
                  </a:cubicBezTo>
                  <a:lnTo>
                    <a:pt x="1016" y="2566"/>
                  </a:lnTo>
                  <a:lnTo>
                    <a:pt x="1198" y="2531"/>
                  </a:lnTo>
                  <a:lnTo>
                    <a:pt x="1202" y="2531"/>
                  </a:lnTo>
                  <a:lnTo>
                    <a:pt x="1247" y="2524"/>
                  </a:lnTo>
                  <a:lnTo>
                    <a:pt x="1261" y="2524"/>
                  </a:lnTo>
                  <a:lnTo>
                    <a:pt x="1307" y="2514"/>
                  </a:lnTo>
                  <a:lnTo>
                    <a:pt x="1321" y="2510"/>
                  </a:lnTo>
                  <a:lnTo>
                    <a:pt x="1370" y="2503"/>
                  </a:lnTo>
                  <a:lnTo>
                    <a:pt x="1384" y="2500"/>
                  </a:lnTo>
                  <a:lnTo>
                    <a:pt x="1433" y="2489"/>
                  </a:lnTo>
                  <a:lnTo>
                    <a:pt x="1450" y="2486"/>
                  </a:lnTo>
                  <a:lnTo>
                    <a:pt x="1496" y="2479"/>
                  </a:lnTo>
                  <a:lnTo>
                    <a:pt x="1517" y="2475"/>
                  </a:lnTo>
                  <a:lnTo>
                    <a:pt x="1562" y="2468"/>
                  </a:lnTo>
                  <a:lnTo>
                    <a:pt x="1583" y="2461"/>
                  </a:lnTo>
                  <a:lnTo>
                    <a:pt x="1629" y="2454"/>
                  </a:lnTo>
                  <a:lnTo>
                    <a:pt x="1653" y="2451"/>
                  </a:lnTo>
                  <a:lnTo>
                    <a:pt x="1695" y="2444"/>
                  </a:lnTo>
                  <a:lnTo>
                    <a:pt x="1723" y="2440"/>
                  </a:lnTo>
                  <a:lnTo>
                    <a:pt x="1758" y="2433"/>
                  </a:lnTo>
                  <a:lnTo>
                    <a:pt x="1790" y="2430"/>
                  </a:lnTo>
                  <a:lnTo>
                    <a:pt x="1825" y="2423"/>
                  </a:lnTo>
                  <a:lnTo>
                    <a:pt x="1828" y="2423"/>
                  </a:lnTo>
                  <a:cubicBezTo>
                    <a:pt x="1835" y="2391"/>
                    <a:pt x="1835" y="2360"/>
                    <a:pt x="1835" y="2328"/>
                  </a:cubicBezTo>
                  <a:cubicBezTo>
                    <a:pt x="1835" y="2318"/>
                    <a:pt x="1835" y="2311"/>
                    <a:pt x="1835" y="2304"/>
                  </a:cubicBezTo>
                  <a:cubicBezTo>
                    <a:pt x="1835" y="2258"/>
                    <a:pt x="1849" y="2213"/>
                    <a:pt x="1874" y="2171"/>
                  </a:cubicBezTo>
                  <a:cubicBezTo>
                    <a:pt x="1884" y="2153"/>
                    <a:pt x="1895" y="2136"/>
                    <a:pt x="1909" y="2122"/>
                  </a:cubicBezTo>
                  <a:cubicBezTo>
                    <a:pt x="1944" y="2076"/>
                    <a:pt x="1993" y="2048"/>
                    <a:pt x="2049" y="2034"/>
                  </a:cubicBezTo>
                  <a:cubicBezTo>
                    <a:pt x="2003" y="1943"/>
                    <a:pt x="1944" y="1863"/>
                    <a:pt x="1870" y="1793"/>
                  </a:cubicBezTo>
                  <a:cubicBezTo>
                    <a:pt x="1793" y="1726"/>
                    <a:pt x="1755" y="1628"/>
                    <a:pt x="1762" y="1526"/>
                  </a:cubicBezTo>
                  <a:cubicBezTo>
                    <a:pt x="1765" y="1442"/>
                    <a:pt x="1807" y="1362"/>
                    <a:pt x="1877" y="1313"/>
                  </a:cubicBezTo>
                  <a:cubicBezTo>
                    <a:pt x="1884" y="1309"/>
                    <a:pt x="1891" y="1302"/>
                    <a:pt x="1895" y="1292"/>
                  </a:cubicBezTo>
                  <a:cubicBezTo>
                    <a:pt x="1898" y="1264"/>
                    <a:pt x="1895" y="1236"/>
                    <a:pt x="1884" y="1211"/>
                  </a:cubicBezTo>
                  <a:cubicBezTo>
                    <a:pt x="1870" y="1169"/>
                    <a:pt x="1863" y="1127"/>
                    <a:pt x="1860" y="1085"/>
                  </a:cubicBezTo>
                  <a:cubicBezTo>
                    <a:pt x="1814" y="1036"/>
                    <a:pt x="1527" y="994"/>
                    <a:pt x="1433" y="980"/>
                  </a:cubicBezTo>
                  <a:cubicBezTo>
                    <a:pt x="1387" y="977"/>
                    <a:pt x="1345" y="970"/>
                    <a:pt x="1300" y="959"/>
                  </a:cubicBezTo>
                  <a:cubicBezTo>
                    <a:pt x="1209" y="931"/>
                    <a:pt x="1223" y="823"/>
                    <a:pt x="1233" y="735"/>
                  </a:cubicBezTo>
                  <a:cubicBezTo>
                    <a:pt x="1237" y="697"/>
                    <a:pt x="1240" y="658"/>
                    <a:pt x="1237" y="623"/>
                  </a:cubicBezTo>
                  <a:cubicBezTo>
                    <a:pt x="1093" y="616"/>
                    <a:pt x="998" y="518"/>
                    <a:pt x="998" y="361"/>
                  </a:cubicBezTo>
                  <a:cubicBezTo>
                    <a:pt x="998" y="336"/>
                    <a:pt x="935" y="263"/>
                    <a:pt x="904" y="221"/>
                  </a:cubicBezTo>
                  <a:lnTo>
                    <a:pt x="883" y="200"/>
                  </a:lnTo>
                  <a:lnTo>
                    <a:pt x="876" y="193"/>
                  </a:lnTo>
                  <a:lnTo>
                    <a:pt x="865" y="175"/>
                  </a:lnTo>
                  <a:lnTo>
                    <a:pt x="858" y="168"/>
                  </a:lnTo>
                  <a:lnTo>
                    <a:pt x="844" y="151"/>
                  </a:lnTo>
                  <a:lnTo>
                    <a:pt x="841" y="147"/>
                  </a:lnTo>
                  <a:cubicBezTo>
                    <a:pt x="837" y="140"/>
                    <a:pt x="834" y="130"/>
                    <a:pt x="827" y="126"/>
                  </a:cubicBezTo>
                  <a:lnTo>
                    <a:pt x="823" y="119"/>
                  </a:lnTo>
                  <a:cubicBezTo>
                    <a:pt x="820" y="112"/>
                    <a:pt x="820" y="109"/>
                    <a:pt x="816" y="105"/>
                  </a:cubicBezTo>
                  <a:lnTo>
                    <a:pt x="813" y="98"/>
                  </a:lnTo>
                  <a:cubicBezTo>
                    <a:pt x="809" y="91"/>
                    <a:pt x="809" y="88"/>
                    <a:pt x="809" y="81"/>
                  </a:cubicBezTo>
                  <a:lnTo>
                    <a:pt x="809" y="77"/>
                  </a:lnTo>
                  <a:lnTo>
                    <a:pt x="788" y="77"/>
                  </a:lnTo>
                  <a:lnTo>
                    <a:pt x="774" y="74"/>
                  </a:lnTo>
                  <a:lnTo>
                    <a:pt x="753" y="70"/>
                  </a:lnTo>
                  <a:lnTo>
                    <a:pt x="732" y="70"/>
                  </a:lnTo>
                  <a:lnTo>
                    <a:pt x="718" y="67"/>
                  </a:lnTo>
                  <a:cubicBezTo>
                    <a:pt x="645" y="49"/>
                    <a:pt x="568" y="25"/>
                    <a:pt x="498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9210" name="Google Shape;9210;p105"/>
            <p:cNvSpPr/>
            <p:nvPr/>
          </p:nvSpPr>
          <p:spPr>
            <a:xfrm>
              <a:off x="2189889" y="169439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cubicBezTo>
                    <a:pt x="8" y="4"/>
                    <a:pt x="4" y="7"/>
                    <a:pt x="1" y="11"/>
                  </a:cubicBezTo>
                  <a:lnTo>
                    <a:pt x="4" y="7"/>
                  </a:lnTo>
                  <a:cubicBezTo>
                    <a:pt x="4" y="7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9211" name="Google Shape;9211;p105"/>
            <p:cNvSpPr/>
            <p:nvPr/>
          </p:nvSpPr>
          <p:spPr>
            <a:xfrm>
              <a:off x="2189373" y="169477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7"/>
                  </a:moveTo>
                  <a:cubicBezTo>
                    <a:pt x="7" y="4"/>
                    <a:pt x="11" y="4"/>
                    <a:pt x="18" y="0"/>
                  </a:cubicBezTo>
                  <a:cubicBezTo>
                    <a:pt x="11" y="4"/>
                    <a:pt x="7" y="4"/>
                    <a:pt x="0" y="7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9212" name="Google Shape;9212;p105"/>
            <p:cNvSpPr/>
            <p:nvPr/>
          </p:nvSpPr>
          <p:spPr>
            <a:xfrm>
              <a:off x="2189658" y="169458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0" y="11"/>
                  </a:moveTo>
                  <a:cubicBezTo>
                    <a:pt x="4" y="7"/>
                    <a:pt x="11" y="4"/>
                    <a:pt x="14" y="0"/>
                  </a:cubicBezTo>
                  <a:cubicBezTo>
                    <a:pt x="11" y="4"/>
                    <a:pt x="4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9213" name="Google Shape;9213;p105"/>
            <p:cNvSpPr/>
            <p:nvPr/>
          </p:nvSpPr>
          <p:spPr>
            <a:xfrm>
              <a:off x="2190798" y="1683599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cubicBezTo>
                    <a:pt x="0" y="8"/>
                    <a:pt x="2" y="16"/>
                    <a:pt x="3" y="24"/>
                  </a:cubicBezTo>
                  <a:lnTo>
                    <a:pt x="0" y="0"/>
                  </a:lnTo>
                  <a:close/>
                  <a:moveTo>
                    <a:pt x="3" y="24"/>
                  </a:moveTo>
                  <a:lnTo>
                    <a:pt x="3" y="24"/>
                  </a:lnTo>
                  <a:cubicBezTo>
                    <a:pt x="4" y="27"/>
                    <a:pt x="4" y="29"/>
                    <a:pt x="4" y="32"/>
                  </a:cubicBezTo>
                  <a:lnTo>
                    <a:pt x="4" y="28"/>
                  </a:lnTo>
                  <a:lnTo>
                    <a:pt x="3" y="24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9214" name="Google Shape;9214;p105"/>
            <p:cNvSpPr/>
            <p:nvPr/>
          </p:nvSpPr>
          <p:spPr>
            <a:xfrm>
              <a:off x="2190649" y="16926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9215" name="Google Shape;9215;p105"/>
            <p:cNvSpPr/>
            <p:nvPr/>
          </p:nvSpPr>
          <p:spPr>
            <a:xfrm>
              <a:off x="2190894" y="1684020"/>
              <a:ext cx="204" cy="1969"/>
            </a:xfrm>
            <a:custGeom>
              <a:avLst/>
              <a:gdLst/>
              <a:ahLst/>
              <a:cxnLst/>
              <a:rect l="l" t="t" r="r" b="b"/>
              <a:pathLst>
                <a:path w="15" h="14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22"/>
                    <a:pt x="4" y="46"/>
                    <a:pt x="7" y="78"/>
                  </a:cubicBezTo>
                  <a:lnTo>
                    <a:pt x="7" y="81"/>
                  </a:lnTo>
                  <a:cubicBezTo>
                    <a:pt x="7" y="102"/>
                    <a:pt x="7" y="120"/>
                    <a:pt x="7" y="137"/>
                  </a:cubicBezTo>
                  <a:lnTo>
                    <a:pt x="14" y="144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9216" name="Google Shape;9216;p105"/>
            <p:cNvSpPr/>
            <p:nvPr/>
          </p:nvSpPr>
          <p:spPr>
            <a:xfrm>
              <a:off x="2190554" y="1682404"/>
              <a:ext cx="258" cy="1208"/>
            </a:xfrm>
            <a:custGeom>
              <a:avLst/>
              <a:gdLst/>
              <a:ahLst/>
              <a:cxnLst/>
              <a:rect l="l" t="t" r="r" b="b"/>
              <a:pathLst>
                <a:path w="19" h="89" extrusionOk="0">
                  <a:moveTo>
                    <a:pt x="1" y="1"/>
                  </a:moveTo>
                  <a:cubicBezTo>
                    <a:pt x="8" y="29"/>
                    <a:pt x="15" y="57"/>
                    <a:pt x="18" y="88"/>
                  </a:cubicBezTo>
                  <a:lnTo>
                    <a:pt x="18" y="88"/>
                  </a:lnTo>
                  <a:cubicBezTo>
                    <a:pt x="15" y="57"/>
                    <a:pt x="8" y="2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9217" name="Google Shape;9217;p105"/>
            <p:cNvSpPr/>
            <p:nvPr/>
          </p:nvSpPr>
          <p:spPr>
            <a:xfrm>
              <a:off x="2186331" y="1673334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9218" name="Google Shape;9218;p105"/>
            <p:cNvSpPr/>
            <p:nvPr/>
          </p:nvSpPr>
          <p:spPr>
            <a:xfrm>
              <a:off x="2187418" y="167628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7"/>
                  </a:moveTo>
                  <a:cubicBezTo>
                    <a:pt x="8" y="4"/>
                    <a:pt x="4" y="4"/>
                    <a:pt x="1" y="0"/>
                  </a:cubicBezTo>
                  <a:cubicBezTo>
                    <a:pt x="4" y="4"/>
                    <a:pt x="8" y="4"/>
                    <a:pt x="15" y="7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9219" name="Google Shape;9219;p105"/>
            <p:cNvSpPr/>
            <p:nvPr/>
          </p:nvSpPr>
          <p:spPr>
            <a:xfrm>
              <a:off x="2186522" y="1674380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8"/>
                  </a:moveTo>
                  <a:cubicBezTo>
                    <a:pt x="7" y="18"/>
                    <a:pt x="4" y="11"/>
                    <a:pt x="0" y="0"/>
                  </a:cubicBezTo>
                  <a:cubicBezTo>
                    <a:pt x="4" y="11"/>
                    <a:pt x="7" y="18"/>
                    <a:pt x="7" y="28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9220" name="Google Shape;9220;p105"/>
            <p:cNvSpPr/>
            <p:nvPr/>
          </p:nvSpPr>
          <p:spPr>
            <a:xfrm>
              <a:off x="2187228" y="1676090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cubicBezTo>
                    <a:pt x="8" y="7"/>
                    <a:pt x="4" y="4"/>
                    <a:pt x="1" y="0"/>
                  </a:cubicBezTo>
                  <a:cubicBezTo>
                    <a:pt x="4" y="4"/>
                    <a:pt x="8" y="7"/>
                    <a:pt x="11" y="7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9221" name="Google Shape;9221;p105"/>
            <p:cNvSpPr/>
            <p:nvPr/>
          </p:nvSpPr>
          <p:spPr>
            <a:xfrm>
              <a:off x="2187037" y="1675805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4"/>
                  </a:moveTo>
                  <a:cubicBezTo>
                    <a:pt x="8" y="11"/>
                    <a:pt x="4" y="4"/>
                    <a:pt x="1" y="0"/>
                  </a:cubicBezTo>
                  <a:cubicBezTo>
                    <a:pt x="4" y="4"/>
                    <a:pt x="8" y="11"/>
                    <a:pt x="11" y="14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9222" name="Google Shape;9222;p105"/>
            <p:cNvSpPr/>
            <p:nvPr/>
          </p:nvSpPr>
          <p:spPr>
            <a:xfrm>
              <a:off x="2186372" y="1673714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8" y="32"/>
                  </a:moveTo>
                  <a:cubicBezTo>
                    <a:pt x="8" y="21"/>
                    <a:pt x="4" y="11"/>
                    <a:pt x="1" y="0"/>
                  </a:cubicBezTo>
                  <a:cubicBezTo>
                    <a:pt x="4" y="11"/>
                    <a:pt x="8" y="21"/>
                    <a:pt x="8" y="32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9223" name="Google Shape;9223;p105"/>
            <p:cNvSpPr/>
            <p:nvPr/>
          </p:nvSpPr>
          <p:spPr>
            <a:xfrm>
              <a:off x="2186902" y="167542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18"/>
                  </a:moveTo>
                  <a:cubicBezTo>
                    <a:pt x="4" y="14"/>
                    <a:pt x="0" y="7"/>
                    <a:pt x="0" y="0"/>
                  </a:cubicBezTo>
                  <a:cubicBezTo>
                    <a:pt x="0" y="7"/>
                    <a:pt x="4" y="14"/>
                    <a:pt x="7" y="18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9224" name="Google Shape;9224;p105"/>
            <p:cNvSpPr/>
            <p:nvPr/>
          </p:nvSpPr>
          <p:spPr>
            <a:xfrm>
              <a:off x="2186712" y="1674950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0"/>
                  </a:moveTo>
                  <a:cubicBezTo>
                    <a:pt x="0" y="11"/>
                    <a:pt x="4" y="18"/>
                    <a:pt x="7" y="21"/>
                  </a:cubicBezTo>
                  <a:cubicBezTo>
                    <a:pt x="4" y="18"/>
                    <a:pt x="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9225" name="Google Shape;9225;p105"/>
            <p:cNvSpPr/>
            <p:nvPr/>
          </p:nvSpPr>
          <p:spPr>
            <a:xfrm>
              <a:off x="2190989" y="168511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9226" name="Google Shape;9226;p105"/>
            <p:cNvSpPr/>
            <p:nvPr/>
          </p:nvSpPr>
          <p:spPr>
            <a:xfrm>
              <a:off x="2190839" y="1683599"/>
              <a:ext cx="163" cy="1480"/>
            </a:xfrm>
            <a:custGeom>
              <a:avLst/>
              <a:gdLst/>
              <a:ahLst/>
              <a:cxnLst/>
              <a:rect l="l" t="t" r="r" b="b"/>
              <a:pathLst>
                <a:path w="12" h="109" extrusionOk="0">
                  <a:moveTo>
                    <a:pt x="1" y="0"/>
                  </a:moveTo>
                  <a:cubicBezTo>
                    <a:pt x="1" y="11"/>
                    <a:pt x="1" y="18"/>
                    <a:pt x="4" y="31"/>
                  </a:cubicBezTo>
                  <a:lnTo>
                    <a:pt x="4" y="31"/>
                  </a:lnTo>
                  <a:cubicBezTo>
                    <a:pt x="3" y="20"/>
                    <a:pt x="2" y="10"/>
                    <a:pt x="1" y="0"/>
                  </a:cubicBezTo>
                  <a:close/>
                  <a:moveTo>
                    <a:pt x="4" y="31"/>
                  </a:moveTo>
                  <a:cubicBezTo>
                    <a:pt x="7" y="54"/>
                    <a:pt x="9" y="80"/>
                    <a:pt x="11" y="109"/>
                  </a:cubicBezTo>
                  <a:cubicBezTo>
                    <a:pt x="11" y="77"/>
                    <a:pt x="8" y="53"/>
                    <a:pt x="4" y="32"/>
                  </a:cubicBezTo>
                  <a:cubicBezTo>
                    <a:pt x="4" y="32"/>
                    <a:pt x="4" y="31"/>
                    <a:pt x="4" y="3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9227" name="Google Shape;9227;p105"/>
            <p:cNvSpPr/>
            <p:nvPr/>
          </p:nvSpPr>
          <p:spPr>
            <a:xfrm>
              <a:off x="2193745" y="1702892"/>
              <a:ext cx="679" cy="299"/>
            </a:xfrm>
            <a:custGeom>
              <a:avLst/>
              <a:gdLst/>
              <a:ahLst/>
              <a:cxnLst/>
              <a:rect l="l" t="t" r="r" b="b"/>
              <a:pathLst>
                <a:path w="50" h="22" extrusionOk="0">
                  <a:moveTo>
                    <a:pt x="49" y="22"/>
                  </a:moveTo>
                  <a:cubicBezTo>
                    <a:pt x="32" y="15"/>
                    <a:pt x="14" y="4"/>
                    <a:pt x="0" y="1"/>
                  </a:cubicBezTo>
                  <a:cubicBezTo>
                    <a:pt x="14" y="4"/>
                    <a:pt x="32" y="15"/>
                    <a:pt x="49" y="22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9228" name="Google Shape;9228;p105"/>
            <p:cNvSpPr/>
            <p:nvPr/>
          </p:nvSpPr>
          <p:spPr>
            <a:xfrm>
              <a:off x="2192740" y="1702512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9229" name="Google Shape;9229;p105"/>
            <p:cNvSpPr/>
            <p:nvPr/>
          </p:nvSpPr>
          <p:spPr>
            <a:xfrm>
              <a:off x="2194546" y="1703272"/>
              <a:ext cx="679" cy="353"/>
            </a:xfrm>
            <a:custGeom>
              <a:avLst/>
              <a:gdLst/>
              <a:ahLst/>
              <a:cxnLst/>
              <a:rect l="l" t="t" r="r" b="b"/>
              <a:pathLst>
                <a:path w="50" h="26" extrusionOk="0">
                  <a:moveTo>
                    <a:pt x="50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9230" name="Google Shape;9230;p105"/>
            <p:cNvSpPr/>
            <p:nvPr/>
          </p:nvSpPr>
          <p:spPr>
            <a:xfrm>
              <a:off x="2193270" y="170266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9231" name="Google Shape;9231;p105"/>
            <p:cNvSpPr/>
            <p:nvPr/>
          </p:nvSpPr>
          <p:spPr>
            <a:xfrm>
              <a:off x="2195646" y="1703843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9232" name="Google Shape;9232;p105"/>
            <p:cNvSpPr/>
            <p:nvPr/>
          </p:nvSpPr>
          <p:spPr>
            <a:xfrm>
              <a:off x="2196067" y="167209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9233" name="Google Shape;9233;p105"/>
            <p:cNvSpPr/>
            <p:nvPr/>
          </p:nvSpPr>
          <p:spPr>
            <a:xfrm>
              <a:off x="2197017" y="1672289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9234" name="Google Shape;9234;p105"/>
            <p:cNvSpPr/>
            <p:nvPr/>
          </p:nvSpPr>
          <p:spPr>
            <a:xfrm>
              <a:off x="2196596" y="167219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9235" name="Google Shape;9235;p105"/>
            <p:cNvSpPr/>
            <p:nvPr/>
          </p:nvSpPr>
          <p:spPr>
            <a:xfrm>
              <a:off x="2186331" y="1671189"/>
              <a:ext cx="6762" cy="2159"/>
            </a:xfrm>
            <a:custGeom>
              <a:avLst/>
              <a:gdLst/>
              <a:ahLst/>
              <a:cxnLst/>
              <a:rect l="l" t="t" r="r" b="b"/>
              <a:pathLst>
                <a:path w="498" h="159" extrusionOk="0">
                  <a:moveTo>
                    <a:pt x="497" y="1"/>
                  </a:moveTo>
                  <a:cubicBezTo>
                    <a:pt x="424" y="25"/>
                    <a:pt x="189" y="99"/>
                    <a:pt x="0" y="158"/>
                  </a:cubicBezTo>
                  <a:cubicBezTo>
                    <a:pt x="193" y="102"/>
                    <a:pt x="424" y="25"/>
                    <a:pt x="497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9236" name="Google Shape;9236;p105"/>
            <p:cNvSpPr/>
            <p:nvPr/>
          </p:nvSpPr>
          <p:spPr>
            <a:xfrm>
              <a:off x="2196311" y="1672139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9237" name="Google Shape;9237;p105"/>
            <p:cNvSpPr/>
            <p:nvPr/>
          </p:nvSpPr>
          <p:spPr>
            <a:xfrm>
              <a:off x="2197397" y="1672614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9238" name="Google Shape;9238;p105"/>
            <p:cNvSpPr/>
            <p:nvPr/>
          </p:nvSpPr>
          <p:spPr>
            <a:xfrm>
              <a:off x="2197546" y="167290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9239" name="Google Shape;9239;p105"/>
            <p:cNvSpPr/>
            <p:nvPr/>
          </p:nvSpPr>
          <p:spPr>
            <a:xfrm>
              <a:off x="2197302" y="167232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9240" name="Google Shape;9240;p105"/>
            <p:cNvSpPr/>
            <p:nvPr/>
          </p:nvSpPr>
          <p:spPr>
            <a:xfrm>
              <a:off x="2211572" y="1686029"/>
              <a:ext cx="584" cy="2811"/>
            </a:xfrm>
            <a:custGeom>
              <a:avLst/>
              <a:gdLst/>
              <a:ahLst/>
              <a:cxnLst/>
              <a:rect l="l" t="t" r="r" b="b"/>
              <a:pathLst>
                <a:path w="43" h="207" extrusionOk="0">
                  <a:moveTo>
                    <a:pt x="0" y="0"/>
                  </a:moveTo>
                  <a:cubicBezTo>
                    <a:pt x="1" y="13"/>
                    <a:pt x="3" y="25"/>
                    <a:pt x="4" y="38"/>
                  </a:cubicBezTo>
                  <a:lnTo>
                    <a:pt x="4" y="38"/>
                  </a:lnTo>
                  <a:cubicBezTo>
                    <a:pt x="3" y="25"/>
                    <a:pt x="1" y="13"/>
                    <a:pt x="0" y="0"/>
                  </a:cubicBezTo>
                  <a:close/>
                  <a:moveTo>
                    <a:pt x="4" y="38"/>
                  </a:moveTo>
                  <a:lnTo>
                    <a:pt x="4" y="38"/>
                  </a:lnTo>
                  <a:cubicBezTo>
                    <a:pt x="9" y="67"/>
                    <a:pt x="15" y="97"/>
                    <a:pt x="25" y="126"/>
                  </a:cubicBezTo>
                  <a:cubicBezTo>
                    <a:pt x="35" y="150"/>
                    <a:pt x="42" y="178"/>
                    <a:pt x="39" y="206"/>
                  </a:cubicBezTo>
                  <a:lnTo>
                    <a:pt x="42" y="203"/>
                  </a:lnTo>
                  <a:cubicBezTo>
                    <a:pt x="42" y="175"/>
                    <a:pt x="35" y="150"/>
                    <a:pt x="28" y="126"/>
                  </a:cubicBezTo>
                  <a:cubicBezTo>
                    <a:pt x="16" y="99"/>
                    <a:pt x="9" y="68"/>
                    <a:pt x="4" y="38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9241" name="Google Shape;9241;p105"/>
            <p:cNvSpPr/>
            <p:nvPr/>
          </p:nvSpPr>
          <p:spPr>
            <a:xfrm>
              <a:off x="2198253" y="167390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9242" name="Google Shape;9242;p105"/>
            <p:cNvSpPr/>
            <p:nvPr/>
          </p:nvSpPr>
          <p:spPr>
            <a:xfrm>
              <a:off x="2198022" y="1673565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9243" name="Google Shape;9243;p105"/>
            <p:cNvSpPr/>
            <p:nvPr/>
          </p:nvSpPr>
          <p:spPr>
            <a:xfrm>
              <a:off x="2197777" y="1673280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9244" name="Google Shape;9244;p105"/>
            <p:cNvSpPr/>
            <p:nvPr/>
          </p:nvSpPr>
          <p:spPr>
            <a:xfrm>
              <a:off x="2211803" y="1688826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0"/>
                  </a:moveTo>
                  <a:cubicBezTo>
                    <a:pt x="15" y="11"/>
                    <a:pt x="8" y="18"/>
                    <a:pt x="1" y="21"/>
                  </a:cubicBezTo>
                  <a:cubicBezTo>
                    <a:pt x="8" y="18"/>
                    <a:pt x="15" y="14"/>
                    <a:pt x="18" y="7"/>
                  </a:cubicBez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9245" name="Google Shape;9245;p105"/>
            <p:cNvSpPr/>
            <p:nvPr/>
          </p:nvSpPr>
          <p:spPr>
            <a:xfrm>
              <a:off x="2211762" y="1700095"/>
              <a:ext cx="489" cy="679"/>
            </a:xfrm>
            <a:custGeom>
              <a:avLst/>
              <a:gdLst/>
              <a:ahLst/>
              <a:cxnLst/>
              <a:rect l="l" t="t" r="r" b="b"/>
              <a:pathLst>
                <a:path w="36" h="50" extrusionOk="0">
                  <a:moveTo>
                    <a:pt x="0" y="49"/>
                  </a:moveTo>
                  <a:cubicBezTo>
                    <a:pt x="11" y="32"/>
                    <a:pt x="21" y="14"/>
                    <a:pt x="35" y="0"/>
                  </a:cubicBezTo>
                  <a:cubicBezTo>
                    <a:pt x="21" y="14"/>
                    <a:pt x="11" y="32"/>
                    <a:pt x="0" y="49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9246" name="Google Shape;9246;p105"/>
            <p:cNvSpPr/>
            <p:nvPr/>
          </p:nvSpPr>
          <p:spPr>
            <a:xfrm>
              <a:off x="2211233" y="1700761"/>
              <a:ext cx="543" cy="1819"/>
            </a:xfrm>
            <a:custGeom>
              <a:avLst/>
              <a:gdLst/>
              <a:ahLst/>
              <a:cxnLst/>
              <a:rect l="l" t="t" r="r" b="b"/>
              <a:pathLst>
                <a:path w="40" h="134" extrusionOk="0">
                  <a:moveTo>
                    <a:pt x="1" y="133"/>
                  </a:moveTo>
                  <a:cubicBezTo>
                    <a:pt x="1" y="84"/>
                    <a:pt x="15" y="39"/>
                    <a:pt x="39" y="0"/>
                  </a:cubicBezTo>
                  <a:cubicBezTo>
                    <a:pt x="15" y="39"/>
                    <a:pt x="1" y="84"/>
                    <a:pt x="1" y="133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9247" name="Google Shape;9247;p105"/>
            <p:cNvSpPr/>
            <p:nvPr/>
          </p:nvSpPr>
          <p:spPr>
            <a:xfrm>
              <a:off x="2211192" y="1702852"/>
              <a:ext cx="109" cy="1344"/>
            </a:xfrm>
            <a:custGeom>
              <a:avLst/>
              <a:gdLst/>
              <a:ahLst/>
              <a:cxnLst/>
              <a:rect l="l" t="t" r="r" b="b"/>
              <a:pathLst>
                <a:path w="8" h="99" extrusionOk="0">
                  <a:moveTo>
                    <a:pt x="7" y="0"/>
                  </a:moveTo>
                  <a:cubicBezTo>
                    <a:pt x="7" y="32"/>
                    <a:pt x="7" y="63"/>
                    <a:pt x="0" y="98"/>
                  </a:cubicBezTo>
                  <a:lnTo>
                    <a:pt x="0" y="98"/>
                  </a:lnTo>
                  <a:cubicBezTo>
                    <a:pt x="7" y="63"/>
                    <a:pt x="7" y="32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9248" name="Google Shape;9248;p105"/>
            <p:cNvSpPr/>
            <p:nvPr/>
          </p:nvSpPr>
          <p:spPr>
            <a:xfrm>
              <a:off x="2212047" y="168877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4" y="4"/>
                  </a:lnTo>
                  <a:lnTo>
                    <a:pt x="0" y="11"/>
                  </a:lnTo>
                  <a:cubicBezTo>
                    <a:pt x="4" y="8"/>
                    <a:pt x="4" y="4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9249" name="Google Shape;9249;p105"/>
            <p:cNvSpPr/>
            <p:nvPr/>
          </p:nvSpPr>
          <p:spPr>
            <a:xfrm>
              <a:off x="2200208" y="1705703"/>
              <a:ext cx="2444" cy="489"/>
            </a:xfrm>
            <a:custGeom>
              <a:avLst/>
              <a:gdLst/>
              <a:ahLst/>
              <a:cxnLst/>
              <a:rect l="l" t="t" r="r" b="b"/>
              <a:pathLst>
                <a:path w="180" h="36" extrusionOk="0">
                  <a:moveTo>
                    <a:pt x="179" y="0"/>
                  </a:moveTo>
                  <a:lnTo>
                    <a:pt x="0" y="35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9250" name="Google Shape;9250;p105"/>
            <p:cNvSpPr/>
            <p:nvPr/>
          </p:nvSpPr>
          <p:spPr>
            <a:xfrm>
              <a:off x="2207906" y="1704657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3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9251" name="Google Shape;9251;p105"/>
            <p:cNvSpPr/>
            <p:nvPr/>
          </p:nvSpPr>
          <p:spPr>
            <a:xfrm>
              <a:off x="2208857" y="1704467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39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9252" name="Google Shape;9252;p105"/>
            <p:cNvSpPr/>
            <p:nvPr/>
          </p:nvSpPr>
          <p:spPr>
            <a:xfrm>
              <a:off x="2206100" y="1704942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3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9253" name="Google Shape;9253;p105"/>
            <p:cNvSpPr/>
            <p:nvPr/>
          </p:nvSpPr>
          <p:spPr>
            <a:xfrm>
              <a:off x="2209766" y="1704318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9254" name="Google Shape;9254;p105"/>
            <p:cNvSpPr/>
            <p:nvPr/>
          </p:nvSpPr>
          <p:spPr>
            <a:xfrm>
              <a:off x="2203493" y="1705418"/>
              <a:ext cx="625" cy="149"/>
            </a:xfrm>
            <a:custGeom>
              <a:avLst/>
              <a:gdLst/>
              <a:ahLst/>
              <a:cxnLst/>
              <a:rect l="l" t="t" r="r" b="b"/>
              <a:pathLst>
                <a:path w="46" h="11" extrusionOk="0">
                  <a:moveTo>
                    <a:pt x="46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9255" name="Google Shape;9255;p105"/>
            <p:cNvSpPr/>
            <p:nvPr/>
          </p:nvSpPr>
          <p:spPr>
            <a:xfrm>
              <a:off x="2210662" y="1704182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6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9256" name="Google Shape;9256;p105"/>
            <p:cNvSpPr/>
            <p:nvPr/>
          </p:nvSpPr>
          <p:spPr>
            <a:xfrm>
              <a:off x="2205150" y="1705078"/>
              <a:ext cx="679" cy="163"/>
            </a:xfrm>
            <a:custGeom>
              <a:avLst/>
              <a:gdLst/>
              <a:ahLst/>
              <a:cxnLst/>
              <a:rect l="l" t="t" r="r" b="b"/>
              <a:pathLst>
                <a:path w="50" h="12" extrusionOk="0">
                  <a:moveTo>
                    <a:pt x="50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9257" name="Google Shape;9257;p105"/>
            <p:cNvSpPr/>
            <p:nvPr/>
          </p:nvSpPr>
          <p:spPr>
            <a:xfrm>
              <a:off x="2202679" y="1705553"/>
              <a:ext cx="679" cy="163"/>
            </a:xfrm>
            <a:custGeom>
              <a:avLst/>
              <a:gdLst/>
              <a:ahLst/>
              <a:cxnLst/>
              <a:rect l="l" t="t" r="r" b="b"/>
              <a:pathLst>
                <a:path w="50" h="12" extrusionOk="0">
                  <a:moveTo>
                    <a:pt x="50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9258" name="Google Shape;9258;p105"/>
            <p:cNvSpPr/>
            <p:nvPr/>
          </p:nvSpPr>
          <p:spPr>
            <a:xfrm>
              <a:off x="2204295" y="1705268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50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9259" name="Google Shape;9259;p105"/>
            <p:cNvSpPr/>
            <p:nvPr/>
          </p:nvSpPr>
          <p:spPr>
            <a:xfrm>
              <a:off x="2207010" y="1704793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2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9260" name="Google Shape;9260;p105"/>
            <p:cNvSpPr/>
            <p:nvPr/>
          </p:nvSpPr>
          <p:spPr>
            <a:xfrm>
              <a:off x="2189604" y="1699050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22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9261" name="Google Shape;9261;p105"/>
            <p:cNvSpPr/>
            <p:nvPr/>
          </p:nvSpPr>
          <p:spPr>
            <a:xfrm>
              <a:off x="2190364" y="1699946"/>
              <a:ext cx="353" cy="394"/>
            </a:xfrm>
            <a:custGeom>
              <a:avLst/>
              <a:gdLst/>
              <a:ahLst/>
              <a:cxnLst/>
              <a:rect l="l" t="t" r="r" b="b"/>
              <a:pathLst>
                <a:path w="26" h="29" extrusionOk="0">
                  <a:moveTo>
                    <a:pt x="25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9262" name="Google Shape;9262;p105"/>
            <p:cNvSpPr/>
            <p:nvPr/>
          </p:nvSpPr>
          <p:spPr>
            <a:xfrm>
              <a:off x="2191314" y="1701046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2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9263" name="Google Shape;9263;p105"/>
            <p:cNvSpPr/>
            <p:nvPr/>
          </p:nvSpPr>
          <p:spPr>
            <a:xfrm>
              <a:off x="2188178" y="1697475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9264" name="Google Shape;9264;p105"/>
            <p:cNvSpPr/>
            <p:nvPr/>
          </p:nvSpPr>
          <p:spPr>
            <a:xfrm>
              <a:off x="2188843" y="1698235"/>
              <a:ext cx="299" cy="353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22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9265" name="Google Shape;9265;p105"/>
            <p:cNvSpPr/>
            <p:nvPr/>
          </p:nvSpPr>
          <p:spPr>
            <a:xfrm>
              <a:off x="2191980" y="170190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2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9266" name="Google Shape;9266;p105"/>
            <p:cNvSpPr/>
            <p:nvPr/>
          </p:nvSpPr>
          <p:spPr>
            <a:xfrm>
              <a:off x="2187513" y="1696769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</p:grpSp>
      <p:sp>
        <p:nvSpPr>
          <p:cNvPr id="9267" name="Google Shape;9267;p105"/>
          <p:cNvSpPr txBox="1"/>
          <p:nvPr/>
        </p:nvSpPr>
        <p:spPr>
          <a:xfrm>
            <a:off x="1885063" y="3708275"/>
            <a:ext cx="2205600" cy="400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700" dirty="0">
                <a:solidFill>
                  <a:schemeClr val="lt2"/>
                </a:solidFill>
                <a:latin typeface="Goblin One"/>
                <a:ea typeface="Goblin One"/>
                <a:cs typeface="B Nazanin" panose="00000400000000000000" pitchFamily="2" charset="-78"/>
                <a:sym typeface="Goblin One"/>
              </a:rPr>
              <a:t>دو</a:t>
            </a:r>
            <a:endParaRPr sz="1700" dirty="0">
              <a:solidFill>
                <a:schemeClr val="lt2"/>
              </a:solidFill>
              <a:latin typeface="Goblin One"/>
              <a:ea typeface="Goblin One"/>
              <a:cs typeface="B Nazanin" panose="00000400000000000000" pitchFamily="2" charset="-78"/>
              <a:sym typeface="Goblin One"/>
            </a:endParaRPr>
          </a:p>
        </p:txBody>
      </p:sp>
      <p:sp>
        <p:nvSpPr>
          <p:cNvPr id="9268" name="Google Shape;9268;p105"/>
          <p:cNvSpPr txBox="1"/>
          <p:nvPr/>
        </p:nvSpPr>
        <p:spPr>
          <a:xfrm>
            <a:off x="1746738" y="4035805"/>
            <a:ext cx="2343925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137160" marR="0" indent="0" algn="r" rtl="1">
              <a:lnSpc>
                <a:spcPct val="115000"/>
              </a:lnSpc>
              <a:spcBef>
                <a:spcPts val="0"/>
              </a:spcBef>
              <a:spcAft>
                <a:spcPts val="0"/>
              </a:spcAft>
            </a:pPr>
            <a:r>
              <a:rPr lang="fa-IR" sz="1600" b="0" i="0" dirty="0">
                <a:solidFill>
                  <a:srgbClr val="FFFFFF"/>
                </a:solidFill>
                <a:effectLst/>
                <a:latin typeface="Poppins" panose="020B0502040204020203" pitchFamily="2" charset="0"/>
                <a:ea typeface="Poppins" panose="020B0502040204020203" pitchFamily="2" charset="0"/>
                <a:cs typeface="B Nazanin" panose="00000400000000000000" pitchFamily="2" charset="-78"/>
              </a:rPr>
              <a:t>قالب پاورپوینت مدیریت پروژه قابل ویرایش می باشد</a:t>
            </a:r>
            <a:endParaRPr lang="fa-IR" sz="1200" dirty="0">
              <a:effectLst/>
              <a:cs typeface="B Nazanin" panose="00000400000000000000" pitchFamily="2" charset="-78"/>
            </a:endParaRPr>
          </a:p>
        </p:txBody>
      </p:sp>
      <p:sp>
        <p:nvSpPr>
          <p:cNvPr id="9269" name="Google Shape;9269;p105"/>
          <p:cNvSpPr txBox="1"/>
          <p:nvPr/>
        </p:nvSpPr>
        <p:spPr>
          <a:xfrm>
            <a:off x="5053335" y="3708275"/>
            <a:ext cx="2205600" cy="400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700" dirty="0">
                <a:solidFill>
                  <a:schemeClr val="lt2"/>
                </a:solidFill>
                <a:latin typeface="Goblin One"/>
                <a:ea typeface="Goblin One"/>
                <a:cs typeface="B Nazanin" panose="00000400000000000000" pitchFamily="2" charset="-78"/>
                <a:sym typeface="Goblin One"/>
              </a:rPr>
              <a:t>یک</a:t>
            </a:r>
            <a:endParaRPr sz="1700" dirty="0">
              <a:solidFill>
                <a:schemeClr val="lt2"/>
              </a:solidFill>
              <a:latin typeface="Goblin One"/>
              <a:ea typeface="Goblin One"/>
              <a:cs typeface="B Nazanin" panose="00000400000000000000" pitchFamily="2" charset="-78"/>
              <a:sym typeface="Goblin One"/>
            </a:endParaRPr>
          </a:p>
        </p:txBody>
      </p:sp>
      <p:sp>
        <p:nvSpPr>
          <p:cNvPr id="9270" name="Google Shape;9270;p105"/>
          <p:cNvSpPr txBox="1"/>
          <p:nvPr/>
        </p:nvSpPr>
        <p:spPr>
          <a:xfrm>
            <a:off x="4915010" y="4035805"/>
            <a:ext cx="2343925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137160" marR="0" indent="0" algn="r" rtl="1">
              <a:lnSpc>
                <a:spcPct val="115000"/>
              </a:lnSpc>
              <a:spcBef>
                <a:spcPts val="0"/>
              </a:spcBef>
              <a:spcAft>
                <a:spcPts val="0"/>
              </a:spcAft>
            </a:pPr>
            <a:r>
              <a:rPr lang="fa-IR" sz="1600" b="0" i="0" dirty="0">
                <a:solidFill>
                  <a:srgbClr val="FFFFFF"/>
                </a:solidFill>
                <a:effectLst/>
                <a:latin typeface="Poppins" panose="020B0502040204020203" pitchFamily="2" charset="0"/>
                <a:ea typeface="Poppins" panose="020B0502040204020203" pitchFamily="2" charset="0"/>
                <a:cs typeface="B Nazanin" panose="00000400000000000000" pitchFamily="2" charset="-78"/>
              </a:rPr>
              <a:t>قالب پاورپوینت مدیریت پروژه قابل ویرایش می باشد</a:t>
            </a:r>
            <a:endParaRPr lang="fa-IR" sz="1200" dirty="0">
              <a:effectLst/>
              <a:cs typeface="B Nazanin" panose="00000400000000000000" pitchFamily="2" charset="-78"/>
            </a:endParaRPr>
          </a:p>
        </p:txBody>
      </p:sp>
      <p:cxnSp>
        <p:nvCxnSpPr>
          <p:cNvPr id="9271" name="Google Shape;9271;p105"/>
          <p:cNvCxnSpPr>
            <a:stCxn id="9267" idx="1"/>
          </p:cNvCxnSpPr>
          <p:nvPr/>
        </p:nvCxnSpPr>
        <p:spPr>
          <a:xfrm rot="10800000" flipH="1">
            <a:off x="1885063" y="2341775"/>
            <a:ext cx="1123800" cy="1566900"/>
          </a:xfrm>
          <a:prstGeom prst="bentConnector4">
            <a:avLst>
              <a:gd name="adj1" fmla="val -21189"/>
              <a:gd name="adj2" fmla="val 56395"/>
            </a:avLst>
          </a:prstGeom>
          <a:noFill/>
          <a:ln w="19050" cap="flat" cmpd="sng">
            <a:solidFill>
              <a:schemeClr val="lt2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9272" name="Google Shape;9272;p105"/>
          <p:cNvCxnSpPr>
            <a:stCxn id="9269" idx="3"/>
          </p:cNvCxnSpPr>
          <p:nvPr/>
        </p:nvCxnSpPr>
        <p:spPr>
          <a:xfrm rot="10800000">
            <a:off x="4753335" y="2072975"/>
            <a:ext cx="2505600" cy="1835700"/>
          </a:xfrm>
          <a:prstGeom prst="bentConnector3">
            <a:avLst>
              <a:gd name="adj1" fmla="val -9504"/>
            </a:avLst>
          </a:prstGeom>
          <a:noFill/>
          <a:ln w="19050" cap="flat" cmpd="sng">
            <a:solidFill>
              <a:schemeClr val="lt2"/>
            </a:solidFill>
            <a:prstDash val="solid"/>
            <a:round/>
            <a:headEnd type="none" w="med" len="med"/>
            <a:tailEnd type="none" w="med" len="med"/>
          </a:ln>
        </p:spPr>
      </p:cxn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92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1000"/>
                                        <p:tgtEl>
                                          <p:spTgt spid="92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2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77" name="Google Shape;9277;p106"/>
          <p:cNvSpPr txBox="1">
            <a:spLocks noGrp="1"/>
          </p:cNvSpPr>
          <p:nvPr>
            <p:ph type="subTitle" idx="1"/>
          </p:nvPr>
        </p:nvSpPr>
        <p:spPr>
          <a:xfrm>
            <a:off x="1018875" y="2718125"/>
            <a:ext cx="3157500" cy="1033500"/>
          </a:xfrm>
          <a:prstGeom prst="rect">
            <a:avLst/>
          </a:prstGeom>
        </p:spPr>
        <p:txBody>
          <a:bodyPr spcFirstLastPara="1" wrap="square" lIns="274300" tIns="91425" rIns="274300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400000000000000" pitchFamily="2" charset="-78"/>
              </a:rPr>
              <a:t>می توانید تصویر روی صفحه را با کار خود جایگزین کنید. فقط روی آن کلیک راست کرده و گزینه </a:t>
            </a:r>
            <a:r>
              <a:rPr lang="en-US" dirty="0">
                <a:cs typeface="B Nazanin" panose="00000400000000000000" pitchFamily="2" charset="-78"/>
              </a:rPr>
              <a:t>Replace image </a:t>
            </a:r>
            <a:r>
              <a:rPr lang="fa-IR" dirty="0">
                <a:cs typeface="B Nazanin" panose="00000400000000000000" pitchFamily="2" charset="-78"/>
              </a:rPr>
              <a:t>را انتخاب کنید.</a:t>
            </a:r>
            <a:endParaRPr dirty="0">
              <a:cs typeface="B Nazanin" panose="00000400000000000000" pitchFamily="2" charset="-78"/>
            </a:endParaRPr>
          </a:p>
        </p:txBody>
      </p:sp>
      <p:sp>
        <p:nvSpPr>
          <p:cNvPr id="9278" name="Google Shape;9278;p106"/>
          <p:cNvSpPr txBox="1">
            <a:spLocks noGrp="1"/>
          </p:cNvSpPr>
          <p:nvPr>
            <p:ph type="title"/>
          </p:nvPr>
        </p:nvSpPr>
        <p:spPr>
          <a:xfrm>
            <a:off x="1018875" y="1354200"/>
            <a:ext cx="3157500" cy="133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400000000000000" pitchFamily="2" charset="-78"/>
              </a:rPr>
              <a:t>ماکت دسکتاپ</a:t>
            </a:r>
            <a:endParaRPr dirty="0">
              <a:cs typeface="B Nazanin" panose="00000400000000000000" pitchFamily="2" charset="-78"/>
            </a:endParaRPr>
          </a:p>
        </p:txBody>
      </p:sp>
      <p:grpSp>
        <p:nvGrpSpPr>
          <p:cNvPr id="9279" name="Google Shape;9279;p106"/>
          <p:cNvGrpSpPr/>
          <p:nvPr/>
        </p:nvGrpSpPr>
        <p:grpSpPr>
          <a:xfrm>
            <a:off x="4616325" y="1278000"/>
            <a:ext cx="3508800" cy="2587500"/>
            <a:chOff x="4351938" y="1432625"/>
            <a:chExt cx="3508800" cy="2587500"/>
          </a:xfrm>
        </p:grpSpPr>
        <p:sp>
          <p:nvSpPr>
            <p:cNvPr id="9280" name="Google Shape;9280;p106"/>
            <p:cNvSpPr/>
            <p:nvPr/>
          </p:nvSpPr>
          <p:spPr>
            <a:xfrm>
              <a:off x="4351938" y="1432625"/>
              <a:ext cx="3508800" cy="2126700"/>
            </a:xfrm>
            <a:prstGeom prst="rect">
              <a:avLst/>
            </a:prstGeom>
            <a:noFill/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1" name="Google Shape;9281;p106"/>
            <p:cNvSpPr/>
            <p:nvPr/>
          </p:nvSpPr>
          <p:spPr>
            <a:xfrm>
              <a:off x="5566638" y="3559325"/>
              <a:ext cx="1079400" cy="214800"/>
            </a:xfrm>
            <a:prstGeom prst="rect">
              <a:avLst/>
            </a:prstGeom>
            <a:noFill/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2" name="Google Shape;9282;p106"/>
            <p:cNvSpPr/>
            <p:nvPr/>
          </p:nvSpPr>
          <p:spPr>
            <a:xfrm>
              <a:off x="5165988" y="3774125"/>
              <a:ext cx="1880700" cy="246000"/>
            </a:xfrm>
            <a:prstGeom prst="trapezoid">
              <a:avLst>
                <a:gd name="adj" fmla="val 107774"/>
              </a:avLst>
            </a:prstGeom>
            <a:noFill/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3" name="Google Shape;9283;p106"/>
            <p:cNvSpPr/>
            <p:nvPr/>
          </p:nvSpPr>
          <p:spPr>
            <a:xfrm>
              <a:off x="5995488" y="3407975"/>
              <a:ext cx="221700" cy="89100"/>
            </a:xfrm>
            <a:prstGeom prst="rect">
              <a:avLst/>
            </a:prstGeom>
            <a:noFill/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9284" name="Google Shape;9284;p106"/>
          <p:cNvPicPr preferRelativeResize="0"/>
          <p:nvPr/>
        </p:nvPicPr>
        <p:blipFill>
          <a:blip r:embed="rId3"/>
          <a:srcRect t="1250" b="1250"/>
          <a:stretch/>
        </p:blipFill>
        <p:spPr>
          <a:xfrm>
            <a:off x="4758175" y="1390800"/>
            <a:ext cx="3225099" cy="1767900"/>
          </a:xfrm>
          <a:prstGeom prst="rect">
            <a:avLst/>
          </a:prstGeom>
          <a:noFill/>
          <a:ln w="19050" cap="flat" cmpd="sng">
            <a:solidFill>
              <a:schemeClr val="lt2"/>
            </a:solidFill>
            <a:prstDash val="solid"/>
            <a:round/>
            <a:headEnd type="none" w="sm" len="sm"/>
            <a:tailEnd type="none" w="sm" len="sm"/>
          </a:ln>
        </p:spPr>
      </p:pic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2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89" name="Google Shape;9289;p107"/>
          <p:cNvSpPr txBox="1">
            <a:spLocks noGrp="1"/>
          </p:cNvSpPr>
          <p:nvPr>
            <p:ph type="subTitle" idx="1"/>
          </p:nvPr>
        </p:nvSpPr>
        <p:spPr>
          <a:xfrm>
            <a:off x="4539591" y="2533400"/>
            <a:ext cx="3287400" cy="1042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400000000000000" pitchFamily="2" charset="-78"/>
              </a:rPr>
              <a:t>می توانید تصویر روی صفحه را با کار خود جایگزین کنید. فقط روی آن کلیک راست کرده و گزینه </a:t>
            </a:r>
            <a:r>
              <a:rPr lang="en-US" dirty="0">
                <a:cs typeface="B Nazanin" panose="00000400000000000000" pitchFamily="2" charset="-78"/>
              </a:rPr>
              <a:t>Replace image </a:t>
            </a:r>
            <a:r>
              <a:rPr lang="fa-IR" dirty="0">
                <a:cs typeface="B Nazanin" panose="00000400000000000000" pitchFamily="2" charset="-78"/>
              </a:rPr>
              <a:t>را انتخاب کنید.</a:t>
            </a:r>
            <a:endParaRPr dirty="0">
              <a:cs typeface="B Nazanin" panose="00000400000000000000" pitchFamily="2" charset="-78"/>
            </a:endParaRPr>
          </a:p>
        </p:txBody>
      </p:sp>
      <p:sp>
        <p:nvSpPr>
          <p:cNvPr id="9290" name="Google Shape;9290;p107"/>
          <p:cNvSpPr txBox="1">
            <a:spLocks noGrp="1"/>
          </p:cNvSpPr>
          <p:nvPr>
            <p:ph type="title"/>
          </p:nvPr>
        </p:nvSpPr>
        <p:spPr>
          <a:xfrm>
            <a:off x="4539591" y="1567600"/>
            <a:ext cx="3287400" cy="96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400000000000000" pitchFamily="2" charset="-78"/>
              </a:rPr>
              <a:t>ماکت وب موبایل</a:t>
            </a:r>
            <a:endParaRPr dirty="0">
              <a:cs typeface="B Nazanin" panose="00000400000000000000" pitchFamily="2" charset="-78"/>
            </a:endParaRPr>
          </a:p>
        </p:txBody>
      </p:sp>
      <p:grpSp>
        <p:nvGrpSpPr>
          <p:cNvPr id="9291" name="Google Shape;9291;p107"/>
          <p:cNvGrpSpPr/>
          <p:nvPr/>
        </p:nvGrpSpPr>
        <p:grpSpPr>
          <a:xfrm>
            <a:off x="1558178" y="817350"/>
            <a:ext cx="2241907" cy="3508800"/>
            <a:chOff x="5383788" y="735275"/>
            <a:chExt cx="2241907" cy="3508800"/>
          </a:xfrm>
        </p:grpSpPr>
        <p:sp>
          <p:nvSpPr>
            <p:cNvPr id="9292" name="Google Shape;9292;p107"/>
            <p:cNvSpPr/>
            <p:nvPr/>
          </p:nvSpPr>
          <p:spPr>
            <a:xfrm rot="-5400000">
              <a:off x="4692738" y="1426325"/>
              <a:ext cx="3508800" cy="2126700"/>
            </a:xfrm>
            <a:prstGeom prst="rect">
              <a:avLst/>
            </a:prstGeom>
            <a:noFill/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3" name="Google Shape;9293;p107"/>
            <p:cNvSpPr/>
            <p:nvPr/>
          </p:nvSpPr>
          <p:spPr>
            <a:xfrm>
              <a:off x="6336288" y="4019375"/>
              <a:ext cx="221700" cy="89100"/>
            </a:xfrm>
            <a:prstGeom prst="rect">
              <a:avLst/>
            </a:prstGeom>
            <a:noFill/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4" name="Google Shape;9294;p107"/>
            <p:cNvSpPr/>
            <p:nvPr/>
          </p:nvSpPr>
          <p:spPr>
            <a:xfrm>
              <a:off x="7510494" y="1212525"/>
              <a:ext cx="115200" cy="152400"/>
            </a:xfrm>
            <a:prstGeom prst="rect">
              <a:avLst/>
            </a:prstGeom>
            <a:noFill/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5" name="Google Shape;9295;p107"/>
            <p:cNvSpPr/>
            <p:nvPr/>
          </p:nvSpPr>
          <p:spPr>
            <a:xfrm>
              <a:off x="7510494" y="1510075"/>
              <a:ext cx="115200" cy="152400"/>
            </a:xfrm>
            <a:prstGeom prst="rect">
              <a:avLst/>
            </a:prstGeom>
            <a:noFill/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9296" name="Google Shape;9296;p107"/>
          <p:cNvPicPr preferRelativeResize="0"/>
          <p:nvPr/>
        </p:nvPicPr>
        <p:blipFill rotWithShape="1">
          <a:blip r:embed="rId3">
            <a:alphaModFix/>
          </a:blip>
          <a:srcRect l="2353" r="2353"/>
          <a:stretch/>
        </p:blipFill>
        <p:spPr>
          <a:xfrm>
            <a:off x="1692525" y="972600"/>
            <a:ext cx="1870949" cy="3003900"/>
          </a:xfrm>
          <a:prstGeom prst="rect">
            <a:avLst/>
          </a:prstGeom>
          <a:noFill/>
          <a:ln w="19050" cap="flat" cmpd="sng">
            <a:solidFill>
              <a:schemeClr val="lt2"/>
            </a:solidFill>
            <a:prstDash val="solid"/>
            <a:round/>
            <a:headEnd type="none" w="sm" len="sm"/>
            <a:tailEnd type="none" w="sm" len="sm"/>
          </a:ln>
        </p:spPr>
      </p:pic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3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01" name="Google Shape;9301;p108"/>
          <p:cNvSpPr txBox="1">
            <a:spLocks noGrp="1"/>
          </p:cNvSpPr>
          <p:nvPr>
            <p:ph type="subTitle" idx="1"/>
          </p:nvPr>
        </p:nvSpPr>
        <p:spPr>
          <a:xfrm>
            <a:off x="984350" y="2489675"/>
            <a:ext cx="3672000" cy="1012800"/>
          </a:xfrm>
          <a:prstGeom prst="rect">
            <a:avLst/>
          </a:prstGeom>
        </p:spPr>
        <p:txBody>
          <a:bodyPr spcFirstLastPara="1" wrap="square" lIns="274300" tIns="91425" rIns="274300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400000000000000" pitchFamily="2" charset="-78"/>
              </a:rPr>
              <a:t>می توانید تصویر روی صفحه را با کار خود جایگزین کنید. فقط روی آن کلیک راست کرده و گزینه </a:t>
            </a:r>
            <a:r>
              <a:rPr lang="en-US" dirty="0">
                <a:cs typeface="B Nazanin" panose="00000400000000000000" pitchFamily="2" charset="-78"/>
              </a:rPr>
              <a:t>Replace image </a:t>
            </a:r>
            <a:r>
              <a:rPr lang="fa-IR" dirty="0">
                <a:cs typeface="B Nazanin" panose="00000400000000000000" pitchFamily="2" charset="-78"/>
              </a:rPr>
              <a:t>را انتخاب کنید.</a:t>
            </a:r>
            <a:endParaRPr dirty="0">
              <a:cs typeface="B Nazanin" panose="00000400000000000000" pitchFamily="2" charset="-78"/>
            </a:endParaRPr>
          </a:p>
        </p:txBody>
      </p:sp>
      <p:sp>
        <p:nvSpPr>
          <p:cNvPr id="9302" name="Google Shape;9302;p108"/>
          <p:cNvSpPr txBox="1">
            <a:spLocks noGrp="1"/>
          </p:cNvSpPr>
          <p:nvPr>
            <p:ph type="title"/>
          </p:nvPr>
        </p:nvSpPr>
        <p:spPr>
          <a:xfrm>
            <a:off x="984350" y="1476875"/>
            <a:ext cx="3672000" cy="1012800"/>
          </a:xfrm>
          <a:prstGeom prst="rect">
            <a:avLst/>
          </a:prstGeom>
        </p:spPr>
        <p:txBody>
          <a:bodyPr spcFirstLastPara="1" wrap="square" lIns="274300" tIns="91425" rIns="274300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400000000000000" pitchFamily="2" charset="-78"/>
              </a:rPr>
              <a:t>ماکت تبلت</a:t>
            </a:r>
            <a:endParaRPr dirty="0">
              <a:cs typeface="B Nazanin" panose="00000400000000000000" pitchFamily="2" charset="-78"/>
            </a:endParaRPr>
          </a:p>
        </p:txBody>
      </p:sp>
      <p:grpSp>
        <p:nvGrpSpPr>
          <p:cNvPr id="9303" name="Google Shape;9303;p108"/>
          <p:cNvGrpSpPr/>
          <p:nvPr/>
        </p:nvGrpSpPr>
        <p:grpSpPr>
          <a:xfrm>
            <a:off x="5368557" y="1090875"/>
            <a:ext cx="2533750" cy="3131357"/>
            <a:chOff x="5383800" y="1615775"/>
            <a:chExt cx="2126700" cy="2628300"/>
          </a:xfrm>
        </p:grpSpPr>
        <p:sp>
          <p:nvSpPr>
            <p:cNvPr id="9304" name="Google Shape;9304;p108"/>
            <p:cNvSpPr/>
            <p:nvPr/>
          </p:nvSpPr>
          <p:spPr>
            <a:xfrm rot="-5400000">
              <a:off x="5133000" y="1866575"/>
              <a:ext cx="2628300" cy="2126700"/>
            </a:xfrm>
            <a:prstGeom prst="rect">
              <a:avLst/>
            </a:prstGeom>
            <a:noFill/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5" name="Google Shape;9305;p108"/>
            <p:cNvSpPr/>
            <p:nvPr/>
          </p:nvSpPr>
          <p:spPr>
            <a:xfrm>
              <a:off x="6336288" y="4070331"/>
              <a:ext cx="221700" cy="89100"/>
            </a:xfrm>
            <a:prstGeom prst="rect">
              <a:avLst/>
            </a:prstGeom>
            <a:noFill/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9306" name="Google Shape;9306;p108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5503327" y="1219675"/>
            <a:ext cx="2264174" cy="2704150"/>
          </a:xfrm>
          <a:prstGeom prst="rect">
            <a:avLst/>
          </a:prstGeom>
          <a:noFill/>
          <a:ln w="19050" cap="flat" cmpd="sng">
            <a:solidFill>
              <a:schemeClr val="lt2"/>
            </a:solidFill>
            <a:prstDash val="solid"/>
            <a:round/>
            <a:headEnd type="none" w="sm" len="sm"/>
            <a:tailEnd type="none" w="sm" len="sm"/>
          </a:ln>
        </p:spPr>
      </p:pic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3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11" name="Google Shape;9311;p109"/>
          <p:cNvSpPr txBox="1">
            <a:spLocks noGrp="1"/>
          </p:cNvSpPr>
          <p:nvPr>
            <p:ph type="subTitle" idx="1"/>
          </p:nvPr>
        </p:nvSpPr>
        <p:spPr>
          <a:xfrm>
            <a:off x="1165106" y="1911588"/>
            <a:ext cx="2486700" cy="40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400000000000000" pitchFamily="2" charset="-78"/>
              </a:rPr>
              <a:t>نام فرد</a:t>
            </a:r>
            <a:endParaRPr dirty="0">
              <a:cs typeface="B Nazanin" panose="00000400000000000000" pitchFamily="2" charset="-78"/>
            </a:endParaRPr>
          </a:p>
        </p:txBody>
      </p:sp>
      <p:sp>
        <p:nvSpPr>
          <p:cNvPr id="9312" name="Google Shape;9312;p109"/>
          <p:cNvSpPr txBox="1">
            <a:spLocks noGrp="1"/>
          </p:cNvSpPr>
          <p:nvPr>
            <p:ph type="subTitle" idx="2"/>
          </p:nvPr>
        </p:nvSpPr>
        <p:spPr>
          <a:xfrm>
            <a:off x="1165106" y="3077988"/>
            <a:ext cx="2486700" cy="40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400000000000000" pitchFamily="2" charset="-78"/>
              </a:rPr>
              <a:t>نام فرد</a:t>
            </a:r>
          </a:p>
        </p:txBody>
      </p:sp>
      <p:sp>
        <p:nvSpPr>
          <p:cNvPr id="9313" name="Google Shape;9313;p109"/>
          <p:cNvSpPr txBox="1">
            <a:spLocks noGrp="1"/>
          </p:cNvSpPr>
          <p:nvPr>
            <p:ph type="subTitle" idx="3"/>
          </p:nvPr>
        </p:nvSpPr>
        <p:spPr>
          <a:xfrm>
            <a:off x="1165106" y="2239126"/>
            <a:ext cx="24867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400000000000000" pitchFamily="2" charset="-78"/>
              </a:rPr>
              <a:t>در اینجا می توانید کمی در مورد این شخص صحبت کنید</a:t>
            </a:r>
            <a:endParaRPr dirty="0">
              <a:cs typeface="B Nazanin" panose="00000400000000000000" pitchFamily="2" charset="-78"/>
            </a:endParaRPr>
          </a:p>
        </p:txBody>
      </p:sp>
      <p:sp>
        <p:nvSpPr>
          <p:cNvPr id="9314" name="Google Shape;9314;p109"/>
          <p:cNvSpPr txBox="1">
            <a:spLocks noGrp="1"/>
          </p:cNvSpPr>
          <p:nvPr>
            <p:ph type="subTitle" idx="4"/>
          </p:nvPr>
        </p:nvSpPr>
        <p:spPr>
          <a:xfrm>
            <a:off x="1165106" y="3405526"/>
            <a:ext cx="24867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400000000000000" pitchFamily="2" charset="-78"/>
              </a:rPr>
              <a:t>در اینجا می توانید کمی در مورد این شخص صحبت کنید</a:t>
            </a:r>
            <a:endParaRPr dirty="0">
              <a:cs typeface="B Nazanin" panose="00000400000000000000" pitchFamily="2" charset="-78"/>
            </a:endParaRPr>
          </a:p>
        </p:txBody>
      </p:sp>
      <p:sp>
        <p:nvSpPr>
          <p:cNvPr id="9315" name="Google Shape;9315;p109"/>
          <p:cNvSpPr txBox="1">
            <a:spLocks noGrp="1"/>
          </p:cNvSpPr>
          <p:nvPr>
            <p:ph type="title"/>
          </p:nvPr>
        </p:nvSpPr>
        <p:spPr>
          <a:xfrm>
            <a:off x="984350" y="978425"/>
            <a:ext cx="28764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400000000000000" pitchFamily="2" charset="-78"/>
              </a:rPr>
              <a:t>تیم ما</a:t>
            </a:r>
            <a:endParaRPr dirty="0">
              <a:cs typeface="B Nazanin" panose="00000400000000000000" pitchFamily="2" charset="-78"/>
            </a:endParaRPr>
          </a:p>
        </p:txBody>
      </p:sp>
      <p:grpSp>
        <p:nvGrpSpPr>
          <p:cNvPr id="9316" name="Google Shape;9316;p109"/>
          <p:cNvGrpSpPr/>
          <p:nvPr/>
        </p:nvGrpSpPr>
        <p:grpSpPr>
          <a:xfrm flipH="1">
            <a:off x="5254501" y="-178023"/>
            <a:ext cx="4041909" cy="4041909"/>
            <a:chOff x="1989746" y="1227675"/>
            <a:chExt cx="1468184" cy="1468184"/>
          </a:xfrm>
        </p:grpSpPr>
        <p:sp>
          <p:nvSpPr>
            <p:cNvPr id="9317" name="Google Shape;9317;p109"/>
            <p:cNvSpPr/>
            <p:nvPr/>
          </p:nvSpPr>
          <p:spPr>
            <a:xfrm>
              <a:off x="2482274" y="1720204"/>
              <a:ext cx="975637" cy="975637"/>
            </a:xfrm>
            <a:custGeom>
              <a:avLst/>
              <a:gdLst/>
              <a:ahLst/>
              <a:cxnLst/>
              <a:rect l="l" t="t" r="r" b="b"/>
              <a:pathLst>
                <a:path w="86054" h="86054" fill="none" extrusionOk="0">
                  <a:moveTo>
                    <a:pt x="0" y="1"/>
                  </a:moveTo>
                  <a:lnTo>
                    <a:pt x="86054" y="1"/>
                  </a:lnTo>
                  <a:lnTo>
                    <a:pt x="86054" y="86054"/>
                  </a:lnTo>
                  <a:lnTo>
                    <a:pt x="0" y="86054"/>
                  </a:lnTo>
                  <a:close/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8" name="Google Shape;9318;p109"/>
            <p:cNvSpPr/>
            <p:nvPr/>
          </p:nvSpPr>
          <p:spPr>
            <a:xfrm>
              <a:off x="2965336" y="2203267"/>
              <a:ext cx="11" cy="11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9" name="Google Shape;9319;p109"/>
            <p:cNvSpPr/>
            <p:nvPr/>
          </p:nvSpPr>
          <p:spPr>
            <a:xfrm>
              <a:off x="2844721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0" name="Google Shape;9320;p109"/>
            <p:cNvSpPr/>
            <p:nvPr/>
          </p:nvSpPr>
          <p:spPr>
            <a:xfrm>
              <a:off x="2721146" y="1227675"/>
              <a:ext cx="493147" cy="492558"/>
            </a:xfrm>
            <a:custGeom>
              <a:avLst/>
              <a:gdLst/>
              <a:ahLst/>
              <a:cxnLst/>
              <a:rect l="l" t="t" r="r" b="b"/>
              <a:pathLst>
                <a:path w="43497" h="43445" fill="none" extrusionOk="0">
                  <a:moveTo>
                    <a:pt x="43496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1" name="Google Shape;9321;p109"/>
            <p:cNvSpPr/>
            <p:nvPr/>
          </p:nvSpPr>
          <p:spPr>
            <a:xfrm>
              <a:off x="2600520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5" y="43445"/>
                  </a:moveTo>
                  <a:lnTo>
                    <a:pt x="1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2" name="Google Shape;9322;p109"/>
            <p:cNvSpPr/>
            <p:nvPr/>
          </p:nvSpPr>
          <p:spPr>
            <a:xfrm>
              <a:off x="2477535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5" y="43445"/>
                  </a:moveTo>
                  <a:lnTo>
                    <a:pt x="1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3" name="Google Shape;9323;p109"/>
            <p:cNvSpPr/>
            <p:nvPr/>
          </p:nvSpPr>
          <p:spPr>
            <a:xfrm>
              <a:off x="2356920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5" y="43445"/>
                  </a:moveTo>
                  <a:lnTo>
                    <a:pt x="1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4" name="Google Shape;9324;p109"/>
            <p:cNvSpPr/>
            <p:nvPr/>
          </p:nvSpPr>
          <p:spPr>
            <a:xfrm>
              <a:off x="2233346" y="1227675"/>
              <a:ext cx="493147" cy="492558"/>
            </a:xfrm>
            <a:custGeom>
              <a:avLst/>
              <a:gdLst/>
              <a:ahLst/>
              <a:cxnLst/>
              <a:rect l="l" t="t" r="r" b="b"/>
              <a:pathLst>
                <a:path w="43497" h="43445" fill="none" extrusionOk="0">
                  <a:moveTo>
                    <a:pt x="43497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5" name="Google Shape;9325;p109"/>
            <p:cNvSpPr/>
            <p:nvPr/>
          </p:nvSpPr>
          <p:spPr>
            <a:xfrm>
              <a:off x="2112731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6" name="Google Shape;9326;p109"/>
            <p:cNvSpPr/>
            <p:nvPr/>
          </p:nvSpPr>
          <p:spPr>
            <a:xfrm>
              <a:off x="1989746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7" name="Google Shape;9327;p109"/>
            <p:cNvSpPr/>
            <p:nvPr/>
          </p:nvSpPr>
          <p:spPr>
            <a:xfrm>
              <a:off x="1989746" y="1350660"/>
              <a:ext cx="492558" cy="493147"/>
            </a:xfrm>
            <a:custGeom>
              <a:avLst/>
              <a:gdLst/>
              <a:ahLst/>
              <a:cxnLst/>
              <a:rect l="l" t="t" r="r" b="b"/>
              <a:pathLst>
                <a:path w="43445" h="43497" fill="none" extrusionOk="0">
                  <a:moveTo>
                    <a:pt x="43444" y="43497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8" name="Google Shape;9328;p109"/>
            <p:cNvSpPr/>
            <p:nvPr/>
          </p:nvSpPr>
          <p:spPr>
            <a:xfrm>
              <a:off x="1989746" y="1471876"/>
              <a:ext cx="492558" cy="492546"/>
            </a:xfrm>
            <a:custGeom>
              <a:avLst/>
              <a:gdLst/>
              <a:ahLst/>
              <a:cxnLst/>
              <a:rect l="l" t="t" r="r" b="b"/>
              <a:pathLst>
                <a:path w="43445" h="43444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9" name="Google Shape;9329;p109"/>
            <p:cNvSpPr/>
            <p:nvPr/>
          </p:nvSpPr>
          <p:spPr>
            <a:xfrm>
              <a:off x="1989746" y="1594861"/>
              <a:ext cx="492558" cy="492546"/>
            </a:xfrm>
            <a:custGeom>
              <a:avLst/>
              <a:gdLst/>
              <a:ahLst/>
              <a:cxnLst/>
              <a:rect l="l" t="t" r="r" b="b"/>
              <a:pathLst>
                <a:path w="43445" h="43444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0" name="Google Shape;9330;p109"/>
            <p:cNvSpPr/>
            <p:nvPr/>
          </p:nvSpPr>
          <p:spPr>
            <a:xfrm>
              <a:off x="1989746" y="1715477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1" name="Google Shape;9331;p109"/>
            <p:cNvSpPr/>
            <p:nvPr/>
          </p:nvSpPr>
          <p:spPr>
            <a:xfrm>
              <a:off x="1989746" y="1838462"/>
              <a:ext cx="492558" cy="493147"/>
            </a:xfrm>
            <a:custGeom>
              <a:avLst/>
              <a:gdLst/>
              <a:ahLst/>
              <a:cxnLst/>
              <a:rect l="l" t="t" r="r" b="b"/>
              <a:pathLst>
                <a:path w="43445" h="43497" fill="none" extrusionOk="0">
                  <a:moveTo>
                    <a:pt x="43444" y="43496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2" name="Google Shape;9332;p109"/>
            <p:cNvSpPr/>
            <p:nvPr/>
          </p:nvSpPr>
          <p:spPr>
            <a:xfrm>
              <a:off x="1989746" y="1959667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3" name="Google Shape;9333;p109"/>
            <p:cNvSpPr/>
            <p:nvPr/>
          </p:nvSpPr>
          <p:spPr>
            <a:xfrm>
              <a:off x="1989746" y="2082652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4" name="Google Shape;9334;p109"/>
            <p:cNvSpPr/>
            <p:nvPr/>
          </p:nvSpPr>
          <p:spPr>
            <a:xfrm>
              <a:off x="1989746" y="1227675"/>
              <a:ext cx="1468184" cy="1468184"/>
            </a:xfrm>
            <a:custGeom>
              <a:avLst/>
              <a:gdLst/>
              <a:ahLst/>
              <a:cxnLst/>
              <a:rect l="l" t="t" r="r" b="b"/>
              <a:pathLst>
                <a:path w="129498" h="129498" fill="none" extrusionOk="0">
                  <a:moveTo>
                    <a:pt x="43444" y="129498"/>
                  </a:moveTo>
                  <a:lnTo>
                    <a:pt x="0" y="86054"/>
                  </a:lnTo>
                  <a:lnTo>
                    <a:pt x="0" y="1"/>
                  </a:lnTo>
                  <a:lnTo>
                    <a:pt x="86054" y="1"/>
                  </a:lnTo>
                  <a:lnTo>
                    <a:pt x="129498" y="43445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9335" name="Google Shape;9335;p109"/>
          <p:cNvPicPr preferRelativeResize="0"/>
          <p:nvPr/>
        </p:nvPicPr>
        <p:blipFill rotWithShape="1">
          <a:blip r:embed="rId3">
            <a:alphaModFix/>
          </a:blip>
          <a:srcRect l="20746" t="1234" r="15672" b="3789"/>
          <a:stretch/>
        </p:blipFill>
        <p:spPr>
          <a:xfrm>
            <a:off x="5254550" y="1194912"/>
            <a:ext cx="2668925" cy="2668925"/>
          </a:xfrm>
          <a:prstGeom prst="rect">
            <a:avLst/>
          </a:prstGeom>
          <a:noFill/>
          <a:ln w="19050" cap="flat" cmpd="sng">
            <a:solidFill>
              <a:schemeClr val="lt2"/>
            </a:solidFill>
            <a:prstDash val="solid"/>
            <a:round/>
            <a:headEnd type="none" w="sm" len="sm"/>
            <a:tailEnd type="none" w="sm" len="sm"/>
          </a:ln>
        </p:spPr>
      </p:pic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/>
                                        <p:tgtEl>
                                          <p:spTgt spid="93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" dur="1000"/>
                                        <p:tgtEl>
                                          <p:spTgt spid="93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3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40" name="Google Shape;9340;p110"/>
          <p:cNvSpPr txBox="1">
            <a:spLocks noGrp="1"/>
          </p:cNvSpPr>
          <p:nvPr>
            <p:ph type="title"/>
          </p:nvPr>
        </p:nvSpPr>
        <p:spPr>
          <a:xfrm>
            <a:off x="904875" y="3212547"/>
            <a:ext cx="2409300" cy="346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400000000000000" pitchFamily="2" charset="-78"/>
              </a:rPr>
              <a:t>نام فرد</a:t>
            </a:r>
          </a:p>
        </p:txBody>
      </p:sp>
      <p:sp>
        <p:nvSpPr>
          <p:cNvPr id="9341" name="Google Shape;9341;p110"/>
          <p:cNvSpPr txBox="1">
            <a:spLocks noGrp="1"/>
          </p:cNvSpPr>
          <p:nvPr>
            <p:ph type="subTitle" idx="1"/>
          </p:nvPr>
        </p:nvSpPr>
        <p:spPr>
          <a:xfrm>
            <a:off x="904875" y="3616635"/>
            <a:ext cx="2409300" cy="523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400000000000000" pitchFamily="2" charset="-78"/>
              </a:rPr>
              <a:t>در اینجا می توانید کمی در مورد این شخص صحبت کنید</a:t>
            </a:r>
            <a:endParaRPr dirty="0">
              <a:cs typeface="B Nazanin" panose="00000400000000000000" pitchFamily="2" charset="-78"/>
            </a:endParaRPr>
          </a:p>
        </p:txBody>
      </p:sp>
      <p:sp>
        <p:nvSpPr>
          <p:cNvPr id="9342" name="Google Shape;9342;p110"/>
          <p:cNvSpPr txBox="1">
            <a:spLocks noGrp="1"/>
          </p:cNvSpPr>
          <p:nvPr>
            <p:ph type="title" idx="2"/>
          </p:nvPr>
        </p:nvSpPr>
        <p:spPr>
          <a:xfrm>
            <a:off x="3367429" y="3212553"/>
            <a:ext cx="2409300" cy="346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400000000000000" pitchFamily="2" charset="-78"/>
              </a:rPr>
              <a:t>نام فرد</a:t>
            </a:r>
          </a:p>
        </p:txBody>
      </p:sp>
      <p:sp>
        <p:nvSpPr>
          <p:cNvPr id="9343" name="Google Shape;9343;p110"/>
          <p:cNvSpPr txBox="1">
            <a:spLocks noGrp="1"/>
          </p:cNvSpPr>
          <p:nvPr>
            <p:ph type="subTitle" idx="3"/>
          </p:nvPr>
        </p:nvSpPr>
        <p:spPr>
          <a:xfrm>
            <a:off x="3367426" y="3616640"/>
            <a:ext cx="2409300" cy="523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400000000000000" pitchFamily="2" charset="-78"/>
              </a:rPr>
              <a:t>در اینجا می توانید کمی در مورد این شخص صحبت کنید</a:t>
            </a:r>
            <a:endParaRPr dirty="0">
              <a:cs typeface="B Nazanin" panose="00000400000000000000" pitchFamily="2" charset="-78"/>
            </a:endParaRPr>
          </a:p>
        </p:txBody>
      </p:sp>
      <p:sp>
        <p:nvSpPr>
          <p:cNvPr id="9344" name="Google Shape;9344;p110"/>
          <p:cNvSpPr txBox="1">
            <a:spLocks noGrp="1"/>
          </p:cNvSpPr>
          <p:nvPr>
            <p:ph type="title" idx="4"/>
          </p:nvPr>
        </p:nvSpPr>
        <p:spPr>
          <a:xfrm>
            <a:off x="5829983" y="3212547"/>
            <a:ext cx="2409300" cy="346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400000000000000" pitchFamily="2" charset="-78"/>
              </a:rPr>
              <a:t>نام فرد</a:t>
            </a:r>
            <a:endParaRPr dirty="0">
              <a:cs typeface="B Nazanin" panose="00000400000000000000" pitchFamily="2" charset="-78"/>
            </a:endParaRPr>
          </a:p>
        </p:txBody>
      </p:sp>
      <p:sp>
        <p:nvSpPr>
          <p:cNvPr id="9345" name="Google Shape;9345;p110"/>
          <p:cNvSpPr txBox="1">
            <a:spLocks noGrp="1"/>
          </p:cNvSpPr>
          <p:nvPr>
            <p:ph type="subTitle" idx="5"/>
          </p:nvPr>
        </p:nvSpPr>
        <p:spPr>
          <a:xfrm>
            <a:off x="5829977" y="3616635"/>
            <a:ext cx="2409300" cy="523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400000000000000" pitchFamily="2" charset="-78"/>
              </a:rPr>
              <a:t>در اینجا می توانید کمی در مورد این شخص صحبت کنید</a:t>
            </a:r>
            <a:endParaRPr dirty="0">
              <a:cs typeface="B Nazanin" panose="00000400000000000000" pitchFamily="2" charset="-78"/>
            </a:endParaRPr>
          </a:p>
        </p:txBody>
      </p:sp>
      <p:sp>
        <p:nvSpPr>
          <p:cNvPr id="9346" name="Google Shape;9346;p110"/>
          <p:cNvSpPr txBox="1">
            <a:spLocks noGrp="1"/>
          </p:cNvSpPr>
          <p:nvPr>
            <p:ph type="title" idx="6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400000000000000" pitchFamily="2" charset="-78"/>
              </a:rPr>
              <a:t>تیم ما</a:t>
            </a:r>
            <a:endParaRPr dirty="0">
              <a:cs typeface="B Nazanin" panose="00000400000000000000" pitchFamily="2" charset="-78"/>
            </a:endParaRPr>
          </a:p>
        </p:txBody>
      </p:sp>
      <p:pic>
        <p:nvPicPr>
          <p:cNvPr id="9347" name="Google Shape;9347;p110"/>
          <p:cNvPicPr preferRelativeResize="0"/>
          <p:nvPr/>
        </p:nvPicPr>
        <p:blipFill rotWithShape="1">
          <a:blip r:embed="rId3">
            <a:alphaModFix/>
          </a:blip>
          <a:srcRect l="39963" t="4372" r="24012" b="41649"/>
          <a:stretch/>
        </p:blipFill>
        <p:spPr>
          <a:xfrm>
            <a:off x="3806326" y="1531375"/>
            <a:ext cx="1531499" cy="1531500"/>
          </a:xfrm>
          <a:prstGeom prst="rect">
            <a:avLst/>
          </a:prstGeom>
          <a:noFill/>
          <a:ln w="19050" cap="flat" cmpd="sng">
            <a:solidFill>
              <a:schemeClr val="lt2"/>
            </a:solidFill>
            <a:prstDash val="solid"/>
            <a:round/>
            <a:headEnd type="none" w="sm" len="sm"/>
            <a:tailEnd type="none" w="sm" len="sm"/>
          </a:ln>
        </p:spPr>
      </p:pic>
      <p:pic>
        <p:nvPicPr>
          <p:cNvPr id="9348" name="Google Shape;9348;p110"/>
          <p:cNvPicPr preferRelativeResize="0"/>
          <p:nvPr/>
        </p:nvPicPr>
        <p:blipFill rotWithShape="1">
          <a:blip r:embed="rId4">
            <a:alphaModFix/>
          </a:blip>
          <a:srcRect l="46455" t="4381" r="11426" b="32399"/>
          <a:stretch/>
        </p:blipFill>
        <p:spPr>
          <a:xfrm>
            <a:off x="6268875" y="1531375"/>
            <a:ext cx="1531499" cy="1531499"/>
          </a:xfrm>
          <a:prstGeom prst="rect">
            <a:avLst/>
          </a:prstGeom>
          <a:noFill/>
          <a:ln w="19050" cap="flat" cmpd="sng">
            <a:solidFill>
              <a:schemeClr val="lt2"/>
            </a:solidFill>
            <a:prstDash val="solid"/>
            <a:round/>
            <a:headEnd type="none" w="sm" len="sm"/>
            <a:tailEnd type="none" w="sm" len="sm"/>
          </a:ln>
        </p:spPr>
      </p:pic>
      <p:pic>
        <p:nvPicPr>
          <p:cNvPr id="9349" name="Google Shape;9349;p110"/>
          <p:cNvPicPr preferRelativeResize="0"/>
          <p:nvPr/>
        </p:nvPicPr>
        <p:blipFill rotWithShape="1">
          <a:blip r:embed="rId5">
            <a:alphaModFix/>
          </a:blip>
          <a:srcRect l="50959" t="4307" r="7491" b="33538"/>
          <a:stretch/>
        </p:blipFill>
        <p:spPr>
          <a:xfrm>
            <a:off x="1343775" y="1531375"/>
            <a:ext cx="1531501" cy="1531499"/>
          </a:xfrm>
          <a:prstGeom prst="rect">
            <a:avLst/>
          </a:prstGeom>
          <a:noFill/>
          <a:ln w="19050" cap="flat" cmpd="sng">
            <a:solidFill>
              <a:schemeClr val="lt2"/>
            </a:solidFill>
            <a:prstDash val="solid"/>
            <a:round/>
            <a:headEnd type="none" w="sm" len="sm"/>
            <a:tailEnd type="none" w="sm" len="sm"/>
          </a:ln>
        </p:spPr>
      </p:pic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9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76" name="Google Shape;3976;p57"/>
          <p:cNvSpPr txBox="1">
            <a:spLocks noGrp="1"/>
          </p:cNvSpPr>
          <p:nvPr>
            <p:ph type="subTitle" idx="1"/>
          </p:nvPr>
        </p:nvSpPr>
        <p:spPr>
          <a:xfrm>
            <a:off x="1765775" y="2547350"/>
            <a:ext cx="2486700" cy="40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400000000000000" pitchFamily="2" charset="-78"/>
              </a:rPr>
              <a:t>دو</a:t>
            </a:r>
            <a:endParaRPr dirty="0">
              <a:cs typeface="B Nazanin" panose="00000400000000000000" pitchFamily="2" charset="-78"/>
            </a:endParaRPr>
          </a:p>
        </p:txBody>
      </p:sp>
      <p:sp>
        <p:nvSpPr>
          <p:cNvPr id="3977" name="Google Shape;3977;p57"/>
          <p:cNvSpPr txBox="1">
            <a:spLocks noGrp="1"/>
          </p:cNvSpPr>
          <p:nvPr>
            <p:ph type="subTitle" idx="2"/>
          </p:nvPr>
        </p:nvSpPr>
        <p:spPr>
          <a:xfrm>
            <a:off x="4891531" y="2547350"/>
            <a:ext cx="2486700" cy="40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400000000000000" pitchFamily="2" charset="-78"/>
              </a:rPr>
              <a:t>یک</a:t>
            </a:r>
            <a:endParaRPr dirty="0">
              <a:cs typeface="B Nazanin" panose="00000400000000000000" pitchFamily="2" charset="-78"/>
            </a:endParaRPr>
          </a:p>
        </p:txBody>
      </p:sp>
      <p:sp>
        <p:nvSpPr>
          <p:cNvPr id="3980" name="Google Shape;3980;p57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400000000000000" pitchFamily="2" charset="-78"/>
              </a:rPr>
              <a:t>استراتژی ما</a:t>
            </a:r>
            <a:endParaRPr dirty="0">
              <a:cs typeface="B Nazanin" panose="00000400000000000000" pitchFamily="2" charset="-78"/>
            </a:endParaRPr>
          </a:p>
        </p:txBody>
      </p:sp>
      <p:sp>
        <p:nvSpPr>
          <p:cNvPr id="3981" name="Google Shape;3981;p57"/>
          <p:cNvSpPr/>
          <p:nvPr/>
        </p:nvSpPr>
        <p:spPr>
          <a:xfrm>
            <a:off x="2643125" y="1828950"/>
            <a:ext cx="732000" cy="599700"/>
          </a:xfrm>
          <a:prstGeom prst="rect">
            <a:avLst/>
          </a:prstGeom>
          <a:noFill/>
          <a:ln w="1905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400000000000000" pitchFamily="2" charset="-78"/>
            </a:endParaRPr>
          </a:p>
        </p:txBody>
      </p:sp>
      <p:grpSp>
        <p:nvGrpSpPr>
          <p:cNvPr id="3982" name="Google Shape;3982;p57"/>
          <p:cNvGrpSpPr/>
          <p:nvPr/>
        </p:nvGrpSpPr>
        <p:grpSpPr>
          <a:xfrm>
            <a:off x="2771509" y="1891673"/>
            <a:ext cx="475237" cy="474255"/>
            <a:chOff x="7990840" y="2435226"/>
            <a:chExt cx="354363" cy="353631"/>
          </a:xfrm>
        </p:grpSpPr>
        <p:sp>
          <p:nvSpPr>
            <p:cNvPr id="3983" name="Google Shape;3983;p57"/>
            <p:cNvSpPr/>
            <p:nvPr/>
          </p:nvSpPr>
          <p:spPr>
            <a:xfrm>
              <a:off x="7990840" y="2435226"/>
              <a:ext cx="354363" cy="353631"/>
            </a:xfrm>
            <a:custGeom>
              <a:avLst/>
              <a:gdLst/>
              <a:ahLst/>
              <a:cxnLst/>
              <a:rect l="l" t="t" r="r" b="b"/>
              <a:pathLst>
                <a:path w="11133" h="11110" extrusionOk="0">
                  <a:moveTo>
                    <a:pt x="3477" y="1727"/>
                  </a:moveTo>
                  <a:cubicBezTo>
                    <a:pt x="3679" y="1727"/>
                    <a:pt x="3834" y="1894"/>
                    <a:pt x="3834" y="2084"/>
                  </a:cubicBezTo>
                  <a:lnTo>
                    <a:pt x="3834" y="2430"/>
                  </a:lnTo>
                  <a:cubicBezTo>
                    <a:pt x="3834" y="2727"/>
                    <a:pt x="3596" y="2965"/>
                    <a:pt x="3298" y="2965"/>
                  </a:cubicBezTo>
                  <a:cubicBezTo>
                    <a:pt x="3024" y="2965"/>
                    <a:pt x="2786" y="2727"/>
                    <a:pt x="2786" y="2430"/>
                  </a:cubicBezTo>
                  <a:lnTo>
                    <a:pt x="2786" y="2084"/>
                  </a:lnTo>
                  <a:cubicBezTo>
                    <a:pt x="2786" y="1894"/>
                    <a:pt x="2941" y="1727"/>
                    <a:pt x="3143" y="1727"/>
                  </a:cubicBezTo>
                  <a:close/>
                  <a:moveTo>
                    <a:pt x="3477" y="3299"/>
                  </a:moveTo>
                  <a:lnTo>
                    <a:pt x="3477" y="3311"/>
                  </a:lnTo>
                  <a:cubicBezTo>
                    <a:pt x="3501" y="3382"/>
                    <a:pt x="3513" y="3454"/>
                    <a:pt x="3536" y="3537"/>
                  </a:cubicBezTo>
                  <a:lnTo>
                    <a:pt x="3322" y="3751"/>
                  </a:lnTo>
                  <a:lnTo>
                    <a:pt x="3286" y="3751"/>
                  </a:lnTo>
                  <a:lnTo>
                    <a:pt x="3060" y="3537"/>
                  </a:lnTo>
                  <a:cubicBezTo>
                    <a:pt x="3096" y="3489"/>
                    <a:pt x="3108" y="3430"/>
                    <a:pt x="3108" y="3370"/>
                  </a:cubicBezTo>
                  <a:lnTo>
                    <a:pt x="3108" y="3299"/>
                  </a:lnTo>
                  <a:close/>
                  <a:moveTo>
                    <a:pt x="5418" y="4966"/>
                  </a:moveTo>
                  <a:lnTo>
                    <a:pt x="5418" y="7025"/>
                  </a:lnTo>
                  <a:lnTo>
                    <a:pt x="5406" y="7025"/>
                  </a:lnTo>
                  <a:lnTo>
                    <a:pt x="4346" y="7787"/>
                  </a:lnTo>
                  <a:lnTo>
                    <a:pt x="4346" y="5180"/>
                  </a:lnTo>
                  <a:cubicBezTo>
                    <a:pt x="4429" y="5239"/>
                    <a:pt x="4536" y="5287"/>
                    <a:pt x="4656" y="5299"/>
                  </a:cubicBezTo>
                  <a:lnTo>
                    <a:pt x="4786" y="5299"/>
                  </a:lnTo>
                  <a:cubicBezTo>
                    <a:pt x="4929" y="5287"/>
                    <a:pt x="5060" y="5239"/>
                    <a:pt x="5167" y="5156"/>
                  </a:cubicBezTo>
                  <a:lnTo>
                    <a:pt x="5418" y="4966"/>
                  </a:lnTo>
                  <a:close/>
                  <a:moveTo>
                    <a:pt x="2846" y="3739"/>
                  </a:moveTo>
                  <a:lnTo>
                    <a:pt x="3096" y="3989"/>
                  </a:lnTo>
                  <a:cubicBezTo>
                    <a:pt x="3155" y="4049"/>
                    <a:pt x="3239" y="4096"/>
                    <a:pt x="3334" y="4096"/>
                  </a:cubicBezTo>
                  <a:cubicBezTo>
                    <a:pt x="3417" y="4096"/>
                    <a:pt x="3513" y="4073"/>
                    <a:pt x="3572" y="3989"/>
                  </a:cubicBezTo>
                  <a:lnTo>
                    <a:pt x="3798" y="3775"/>
                  </a:lnTo>
                  <a:cubicBezTo>
                    <a:pt x="3870" y="3799"/>
                    <a:pt x="3941" y="3823"/>
                    <a:pt x="4013" y="3823"/>
                  </a:cubicBezTo>
                  <a:cubicBezTo>
                    <a:pt x="4072" y="3823"/>
                    <a:pt x="4120" y="3858"/>
                    <a:pt x="4167" y="3906"/>
                  </a:cubicBezTo>
                  <a:lnTo>
                    <a:pt x="4644" y="4501"/>
                  </a:lnTo>
                  <a:cubicBezTo>
                    <a:pt x="4676" y="4541"/>
                    <a:pt x="4724" y="4558"/>
                    <a:pt x="4769" y="4558"/>
                  </a:cubicBezTo>
                  <a:cubicBezTo>
                    <a:pt x="4807" y="4558"/>
                    <a:pt x="4843" y="4547"/>
                    <a:pt x="4870" y="4525"/>
                  </a:cubicBezTo>
                  <a:lnTo>
                    <a:pt x="5441" y="4061"/>
                  </a:lnTo>
                  <a:cubicBezTo>
                    <a:pt x="5483" y="4031"/>
                    <a:pt x="5534" y="4016"/>
                    <a:pt x="5581" y="4016"/>
                  </a:cubicBezTo>
                  <a:cubicBezTo>
                    <a:pt x="5629" y="4016"/>
                    <a:pt x="5674" y="4031"/>
                    <a:pt x="5703" y="4061"/>
                  </a:cubicBezTo>
                  <a:cubicBezTo>
                    <a:pt x="5739" y="4108"/>
                    <a:pt x="5763" y="4156"/>
                    <a:pt x="5763" y="4216"/>
                  </a:cubicBezTo>
                  <a:cubicBezTo>
                    <a:pt x="5739" y="4227"/>
                    <a:pt x="5727" y="4275"/>
                    <a:pt x="5679" y="4311"/>
                  </a:cubicBezTo>
                  <a:lnTo>
                    <a:pt x="4953" y="4882"/>
                  </a:lnTo>
                  <a:cubicBezTo>
                    <a:pt x="4894" y="4930"/>
                    <a:pt x="4834" y="4966"/>
                    <a:pt x="4763" y="4966"/>
                  </a:cubicBezTo>
                  <a:lnTo>
                    <a:pt x="4691" y="4966"/>
                  </a:lnTo>
                  <a:cubicBezTo>
                    <a:pt x="4596" y="4942"/>
                    <a:pt x="4513" y="4906"/>
                    <a:pt x="4453" y="4823"/>
                  </a:cubicBezTo>
                  <a:lnTo>
                    <a:pt x="4310" y="4644"/>
                  </a:lnTo>
                  <a:cubicBezTo>
                    <a:pt x="4288" y="4607"/>
                    <a:pt x="4247" y="4588"/>
                    <a:pt x="4205" y="4588"/>
                  </a:cubicBezTo>
                  <a:cubicBezTo>
                    <a:pt x="4180" y="4588"/>
                    <a:pt x="4154" y="4595"/>
                    <a:pt x="4132" y="4608"/>
                  </a:cubicBezTo>
                  <a:cubicBezTo>
                    <a:pt x="4072" y="4632"/>
                    <a:pt x="4036" y="4692"/>
                    <a:pt x="4036" y="4751"/>
                  </a:cubicBezTo>
                  <a:lnTo>
                    <a:pt x="4036" y="8014"/>
                  </a:lnTo>
                  <a:lnTo>
                    <a:pt x="3655" y="8276"/>
                  </a:lnTo>
                  <a:lnTo>
                    <a:pt x="3655" y="6763"/>
                  </a:lnTo>
                  <a:cubicBezTo>
                    <a:pt x="3655" y="6668"/>
                    <a:pt x="3584" y="6597"/>
                    <a:pt x="3501" y="6597"/>
                  </a:cubicBezTo>
                  <a:cubicBezTo>
                    <a:pt x="3405" y="6597"/>
                    <a:pt x="3334" y="6668"/>
                    <a:pt x="3334" y="6763"/>
                  </a:cubicBezTo>
                  <a:lnTo>
                    <a:pt x="3334" y="8502"/>
                  </a:lnTo>
                  <a:lnTo>
                    <a:pt x="2798" y="8895"/>
                  </a:lnTo>
                  <a:lnTo>
                    <a:pt x="2798" y="6811"/>
                  </a:lnTo>
                  <a:cubicBezTo>
                    <a:pt x="2798" y="6644"/>
                    <a:pt x="2751" y="6490"/>
                    <a:pt x="2691" y="6347"/>
                  </a:cubicBezTo>
                  <a:lnTo>
                    <a:pt x="2524" y="6013"/>
                  </a:lnTo>
                  <a:cubicBezTo>
                    <a:pt x="2489" y="5918"/>
                    <a:pt x="2453" y="5811"/>
                    <a:pt x="2453" y="5704"/>
                  </a:cubicBezTo>
                  <a:lnTo>
                    <a:pt x="2453" y="4037"/>
                  </a:lnTo>
                  <a:cubicBezTo>
                    <a:pt x="2453" y="3966"/>
                    <a:pt x="2500" y="3906"/>
                    <a:pt x="2560" y="3870"/>
                  </a:cubicBezTo>
                  <a:lnTo>
                    <a:pt x="2846" y="3739"/>
                  </a:lnTo>
                  <a:close/>
                  <a:moveTo>
                    <a:pt x="5560" y="1"/>
                  </a:moveTo>
                  <a:cubicBezTo>
                    <a:pt x="5477" y="1"/>
                    <a:pt x="5406" y="84"/>
                    <a:pt x="5406" y="167"/>
                  </a:cubicBezTo>
                  <a:lnTo>
                    <a:pt x="5406" y="3680"/>
                  </a:lnTo>
                  <a:cubicBezTo>
                    <a:pt x="5346" y="3692"/>
                    <a:pt x="5287" y="3727"/>
                    <a:pt x="5239" y="3775"/>
                  </a:cubicBezTo>
                  <a:lnTo>
                    <a:pt x="4775" y="4132"/>
                  </a:lnTo>
                  <a:lnTo>
                    <a:pt x="4405" y="3656"/>
                  </a:lnTo>
                  <a:cubicBezTo>
                    <a:pt x="4298" y="3537"/>
                    <a:pt x="4167" y="3454"/>
                    <a:pt x="4001" y="3454"/>
                  </a:cubicBezTo>
                  <a:cubicBezTo>
                    <a:pt x="3894" y="3454"/>
                    <a:pt x="3822" y="3370"/>
                    <a:pt x="3822" y="3275"/>
                  </a:cubicBezTo>
                  <a:lnTo>
                    <a:pt x="3822" y="3096"/>
                  </a:lnTo>
                  <a:cubicBezTo>
                    <a:pt x="4036" y="2953"/>
                    <a:pt x="4167" y="2703"/>
                    <a:pt x="4167" y="2418"/>
                  </a:cubicBezTo>
                  <a:lnTo>
                    <a:pt x="4167" y="2072"/>
                  </a:lnTo>
                  <a:cubicBezTo>
                    <a:pt x="4167" y="1703"/>
                    <a:pt x="3858" y="1394"/>
                    <a:pt x="3477" y="1394"/>
                  </a:cubicBezTo>
                  <a:lnTo>
                    <a:pt x="3143" y="1394"/>
                  </a:lnTo>
                  <a:cubicBezTo>
                    <a:pt x="2762" y="1394"/>
                    <a:pt x="2453" y="1703"/>
                    <a:pt x="2453" y="2072"/>
                  </a:cubicBezTo>
                  <a:lnTo>
                    <a:pt x="2453" y="2418"/>
                  </a:lnTo>
                  <a:cubicBezTo>
                    <a:pt x="2453" y="2703"/>
                    <a:pt x="2584" y="2953"/>
                    <a:pt x="2798" y="3096"/>
                  </a:cubicBezTo>
                  <a:lnTo>
                    <a:pt x="2798" y="3358"/>
                  </a:lnTo>
                  <a:lnTo>
                    <a:pt x="2798" y="3370"/>
                  </a:lnTo>
                  <a:lnTo>
                    <a:pt x="2393" y="3573"/>
                  </a:lnTo>
                  <a:cubicBezTo>
                    <a:pt x="2215" y="3668"/>
                    <a:pt x="2108" y="3846"/>
                    <a:pt x="2108" y="4037"/>
                  </a:cubicBezTo>
                  <a:lnTo>
                    <a:pt x="2108" y="5704"/>
                  </a:lnTo>
                  <a:cubicBezTo>
                    <a:pt x="2108" y="5871"/>
                    <a:pt x="2155" y="6013"/>
                    <a:pt x="2215" y="6168"/>
                  </a:cubicBezTo>
                  <a:lnTo>
                    <a:pt x="2381" y="6490"/>
                  </a:lnTo>
                  <a:cubicBezTo>
                    <a:pt x="2429" y="6597"/>
                    <a:pt x="2453" y="6704"/>
                    <a:pt x="2453" y="6811"/>
                  </a:cubicBezTo>
                  <a:lnTo>
                    <a:pt x="2453" y="9133"/>
                  </a:lnTo>
                  <a:lnTo>
                    <a:pt x="84" y="10812"/>
                  </a:lnTo>
                  <a:cubicBezTo>
                    <a:pt x="12" y="10859"/>
                    <a:pt x="0" y="10954"/>
                    <a:pt x="48" y="11038"/>
                  </a:cubicBezTo>
                  <a:cubicBezTo>
                    <a:pt x="69" y="11081"/>
                    <a:pt x="116" y="11102"/>
                    <a:pt x="166" y="11102"/>
                  </a:cubicBezTo>
                  <a:cubicBezTo>
                    <a:pt x="199" y="11102"/>
                    <a:pt x="234" y="11093"/>
                    <a:pt x="262" y="11074"/>
                  </a:cubicBezTo>
                  <a:lnTo>
                    <a:pt x="5548" y="7323"/>
                  </a:lnTo>
                  <a:lnTo>
                    <a:pt x="10835" y="11074"/>
                  </a:lnTo>
                  <a:cubicBezTo>
                    <a:pt x="10859" y="11097"/>
                    <a:pt x="10894" y="11109"/>
                    <a:pt x="10918" y="11109"/>
                  </a:cubicBezTo>
                  <a:cubicBezTo>
                    <a:pt x="10966" y="11109"/>
                    <a:pt x="11025" y="11074"/>
                    <a:pt x="11061" y="11038"/>
                  </a:cubicBezTo>
                  <a:cubicBezTo>
                    <a:pt x="11133" y="10954"/>
                    <a:pt x="11121" y="10859"/>
                    <a:pt x="11037" y="10812"/>
                  </a:cubicBezTo>
                  <a:lnTo>
                    <a:pt x="5727" y="7049"/>
                  </a:lnTo>
                  <a:lnTo>
                    <a:pt x="5727" y="4692"/>
                  </a:lnTo>
                  <a:lnTo>
                    <a:pt x="5882" y="4573"/>
                  </a:lnTo>
                  <a:cubicBezTo>
                    <a:pt x="6001" y="4477"/>
                    <a:pt x="6072" y="4335"/>
                    <a:pt x="6072" y="4180"/>
                  </a:cubicBezTo>
                  <a:cubicBezTo>
                    <a:pt x="6072" y="4037"/>
                    <a:pt x="6013" y="3882"/>
                    <a:pt x="5906" y="3787"/>
                  </a:cubicBezTo>
                  <a:cubicBezTo>
                    <a:pt x="5858" y="3739"/>
                    <a:pt x="5787" y="3704"/>
                    <a:pt x="5727" y="3680"/>
                  </a:cubicBezTo>
                  <a:lnTo>
                    <a:pt x="5727" y="667"/>
                  </a:lnTo>
                  <a:lnTo>
                    <a:pt x="7906" y="667"/>
                  </a:lnTo>
                  <a:lnTo>
                    <a:pt x="7680" y="1132"/>
                  </a:lnTo>
                  <a:cubicBezTo>
                    <a:pt x="7644" y="1179"/>
                    <a:pt x="7644" y="1239"/>
                    <a:pt x="7680" y="1287"/>
                  </a:cubicBezTo>
                  <a:lnTo>
                    <a:pt x="7906" y="1751"/>
                  </a:lnTo>
                  <a:lnTo>
                    <a:pt x="6251" y="1751"/>
                  </a:lnTo>
                  <a:cubicBezTo>
                    <a:pt x="6156" y="1751"/>
                    <a:pt x="6084" y="1822"/>
                    <a:pt x="6084" y="1906"/>
                  </a:cubicBezTo>
                  <a:cubicBezTo>
                    <a:pt x="6084" y="2001"/>
                    <a:pt x="6156" y="2072"/>
                    <a:pt x="6251" y="2072"/>
                  </a:cubicBezTo>
                  <a:lnTo>
                    <a:pt x="8156" y="2072"/>
                  </a:lnTo>
                  <a:cubicBezTo>
                    <a:pt x="8215" y="2072"/>
                    <a:pt x="8263" y="2049"/>
                    <a:pt x="8287" y="2001"/>
                  </a:cubicBezTo>
                  <a:cubicBezTo>
                    <a:pt x="8323" y="1953"/>
                    <a:pt x="8323" y="1894"/>
                    <a:pt x="8287" y="1834"/>
                  </a:cubicBezTo>
                  <a:lnTo>
                    <a:pt x="7977" y="1215"/>
                  </a:lnTo>
                  <a:lnTo>
                    <a:pt x="8287" y="584"/>
                  </a:lnTo>
                  <a:cubicBezTo>
                    <a:pt x="8323" y="537"/>
                    <a:pt x="8323" y="477"/>
                    <a:pt x="8287" y="417"/>
                  </a:cubicBezTo>
                  <a:cubicBezTo>
                    <a:pt x="8263" y="382"/>
                    <a:pt x="8204" y="346"/>
                    <a:pt x="8156" y="346"/>
                  </a:cubicBezTo>
                  <a:lnTo>
                    <a:pt x="5727" y="346"/>
                  </a:lnTo>
                  <a:lnTo>
                    <a:pt x="5727" y="167"/>
                  </a:lnTo>
                  <a:cubicBezTo>
                    <a:pt x="5727" y="84"/>
                    <a:pt x="5656" y="1"/>
                    <a:pt x="55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984" name="Google Shape;3984;p57"/>
            <p:cNvSpPr/>
            <p:nvPr/>
          </p:nvSpPr>
          <p:spPr>
            <a:xfrm>
              <a:off x="8190160" y="2704158"/>
              <a:ext cx="61814" cy="45644"/>
            </a:xfrm>
            <a:custGeom>
              <a:avLst/>
              <a:gdLst/>
              <a:ahLst/>
              <a:cxnLst/>
              <a:rect l="l" t="t" r="r" b="b"/>
              <a:pathLst>
                <a:path w="1942" h="1434" extrusionOk="0">
                  <a:moveTo>
                    <a:pt x="173" y="0"/>
                  </a:moveTo>
                  <a:cubicBezTo>
                    <a:pt x="123" y="0"/>
                    <a:pt x="77" y="22"/>
                    <a:pt x="48" y="65"/>
                  </a:cubicBezTo>
                  <a:cubicBezTo>
                    <a:pt x="1" y="148"/>
                    <a:pt x="13" y="243"/>
                    <a:pt x="96" y="291"/>
                  </a:cubicBezTo>
                  <a:lnTo>
                    <a:pt x="1668" y="1410"/>
                  </a:lnTo>
                  <a:cubicBezTo>
                    <a:pt x="1703" y="1422"/>
                    <a:pt x="1727" y="1434"/>
                    <a:pt x="1763" y="1434"/>
                  </a:cubicBezTo>
                  <a:cubicBezTo>
                    <a:pt x="1799" y="1434"/>
                    <a:pt x="1858" y="1410"/>
                    <a:pt x="1894" y="1362"/>
                  </a:cubicBezTo>
                  <a:cubicBezTo>
                    <a:pt x="1942" y="1291"/>
                    <a:pt x="1918" y="1196"/>
                    <a:pt x="1846" y="1136"/>
                  </a:cubicBezTo>
                  <a:lnTo>
                    <a:pt x="275" y="29"/>
                  </a:lnTo>
                  <a:cubicBezTo>
                    <a:pt x="241" y="10"/>
                    <a:pt x="206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985" name="Google Shape;3985;p57"/>
            <p:cNvSpPr/>
            <p:nvPr/>
          </p:nvSpPr>
          <p:spPr>
            <a:xfrm>
              <a:off x="8162882" y="2684201"/>
              <a:ext cx="22026" cy="18239"/>
            </a:xfrm>
            <a:custGeom>
              <a:avLst/>
              <a:gdLst/>
              <a:ahLst/>
              <a:cxnLst/>
              <a:rect l="l" t="t" r="r" b="b"/>
              <a:pathLst>
                <a:path w="692" h="573" extrusionOk="0">
                  <a:moveTo>
                    <a:pt x="177" y="0"/>
                  </a:moveTo>
                  <a:cubicBezTo>
                    <a:pt x="123" y="0"/>
                    <a:pt x="67" y="26"/>
                    <a:pt x="36" y="73"/>
                  </a:cubicBezTo>
                  <a:cubicBezTo>
                    <a:pt x="1" y="144"/>
                    <a:pt x="13" y="251"/>
                    <a:pt x="84" y="299"/>
                  </a:cubicBezTo>
                  <a:lnTo>
                    <a:pt x="429" y="549"/>
                  </a:lnTo>
                  <a:cubicBezTo>
                    <a:pt x="453" y="561"/>
                    <a:pt x="489" y="573"/>
                    <a:pt x="513" y="573"/>
                  </a:cubicBezTo>
                  <a:cubicBezTo>
                    <a:pt x="560" y="573"/>
                    <a:pt x="620" y="549"/>
                    <a:pt x="655" y="501"/>
                  </a:cubicBezTo>
                  <a:cubicBezTo>
                    <a:pt x="691" y="430"/>
                    <a:pt x="679" y="323"/>
                    <a:pt x="608" y="275"/>
                  </a:cubicBezTo>
                  <a:lnTo>
                    <a:pt x="263" y="25"/>
                  </a:lnTo>
                  <a:cubicBezTo>
                    <a:pt x="237" y="8"/>
                    <a:pt x="207" y="0"/>
                    <a:pt x="17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</p:grpSp>
      <p:sp>
        <p:nvSpPr>
          <p:cNvPr id="3986" name="Google Shape;3986;p57"/>
          <p:cNvSpPr/>
          <p:nvPr/>
        </p:nvSpPr>
        <p:spPr>
          <a:xfrm>
            <a:off x="5768875" y="1828950"/>
            <a:ext cx="732000" cy="599700"/>
          </a:xfrm>
          <a:prstGeom prst="rect">
            <a:avLst/>
          </a:prstGeom>
          <a:noFill/>
          <a:ln w="1905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400000000000000" pitchFamily="2" charset="-78"/>
            </a:endParaRPr>
          </a:p>
        </p:txBody>
      </p:sp>
      <p:grpSp>
        <p:nvGrpSpPr>
          <p:cNvPr id="3987" name="Google Shape;3987;p57"/>
          <p:cNvGrpSpPr/>
          <p:nvPr/>
        </p:nvGrpSpPr>
        <p:grpSpPr>
          <a:xfrm>
            <a:off x="5897253" y="1927311"/>
            <a:ext cx="475248" cy="402966"/>
            <a:chOff x="2661459" y="2015001"/>
            <a:chExt cx="322508" cy="273494"/>
          </a:xfrm>
        </p:grpSpPr>
        <p:sp>
          <p:nvSpPr>
            <p:cNvPr id="3988" name="Google Shape;3988;p57"/>
            <p:cNvSpPr/>
            <p:nvPr/>
          </p:nvSpPr>
          <p:spPr>
            <a:xfrm>
              <a:off x="2661459" y="2028878"/>
              <a:ext cx="322508" cy="259617"/>
            </a:xfrm>
            <a:custGeom>
              <a:avLst/>
              <a:gdLst/>
              <a:ahLst/>
              <a:cxnLst/>
              <a:rect l="l" t="t" r="r" b="b"/>
              <a:pathLst>
                <a:path w="10133" h="8157" extrusionOk="0">
                  <a:moveTo>
                    <a:pt x="6156" y="2227"/>
                  </a:moveTo>
                  <a:lnTo>
                    <a:pt x="6966" y="2489"/>
                  </a:lnTo>
                  <a:cubicBezTo>
                    <a:pt x="6975" y="2492"/>
                    <a:pt x="6987" y="2494"/>
                    <a:pt x="6999" y="2494"/>
                  </a:cubicBezTo>
                  <a:cubicBezTo>
                    <a:pt x="7032" y="2494"/>
                    <a:pt x="7071" y="2483"/>
                    <a:pt x="7097" y="2465"/>
                  </a:cubicBezTo>
                  <a:lnTo>
                    <a:pt x="7347" y="2263"/>
                  </a:lnTo>
                  <a:lnTo>
                    <a:pt x="9121" y="4585"/>
                  </a:lnTo>
                  <a:lnTo>
                    <a:pt x="8847" y="4799"/>
                  </a:lnTo>
                  <a:cubicBezTo>
                    <a:pt x="8835" y="4787"/>
                    <a:pt x="8811" y="4763"/>
                    <a:pt x="8799" y="4763"/>
                  </a:cubicBezTo>
                  <a:lnTo>
                    <a:pt x="5728" y="3096"/>
                  </a:lnTo>
                  <a:lnTo>
                    <a:pt x="5847" y="2918"/>
                  </a:lnTo>
                  <a:cubicBezTo>
                    <a:pt x="5894" y="2846"/>
                    <a:pt x="5859" y="2763"/>
                    <a:pt x="5799" y="2715"/>
                  </a:cubicBezTo>
                  <a:cubicBezTo>
                    <a:pt x="5776" y="2700"/>
                    <a:pt x="5750" y="2693"/>
                    <a:pt x="5725" y="2693"/>
                  </a:cubicBezTo>
                  <a:cubicBezTo>
                    <a:pt x="5672" y="2693"/>
                    <a:pt x="5621" y="2723"/>
                    <a:pt x="5597" y="2763"/>
                  </a:cubicBezTo>
                  <a:lnTo>
                    <a:pt x="5263" y="3263"/>
                  </a:lnTo>
                  <a:cubicBezTo>
                    <a:pt x="5251" y="3299"/>
                    <a:pt x="5240" y="3311"/>
                    <a:pt x="5240" y="3335"/>
                  </a:cubicBezTo>
                  <a:lnTo>
                    <a:pt x="5240" y="4609"/>
                  </a:lnTo>
                  <a:cubicBezTo>
                    <a:pt x="5240" y="4870"/>
                    <a:pt x="5013" y="5085"/>
                    <a:pt x="4763" y="5085"/>
                  </a:cubicBezTo>
                  <a:cubicBezTo>
                    <a:pt x="4489" y="5085"/>
                    <a:pt x="4287" y="4859"/>
                    <a:pt x="4287" y="4609"/>
                  </a:cubicBezTo>
                  <a:lnTo>
                    <a:pt x="4287" y="3358"/>
                  </a:lnTo>
                  <a:lnTo>
                    <a:pt x="4561" y="2227"/>
                  </a:lnTo>
                  <a:close/>
                  <a:moveTo>
                    <a:pt x="2620" y="1727"/>
                  </a:moveTo>
                  <a:lnTo>
                    <a:pt x="2858" y="1870"/>
                  </a:lnTo>
                  <a:lnTo>
                    <a:pt x="906" y="5228"/>
                  </a:lnTo>
                  <a:lnTo>
                    <a:pt x="668" y="5097"/>
                  </a:lnTo>
                  <a:lnTo>
                    <a:pt x="2620" y="1727"/>
                  </a:lnTo>
                  <a:close/>
                  <a:moveTo>
                    <a:pt x="3108" y="4656"/>
                  </a:moveTo>
                  <a:cubicBezTo>
                    <a:pt x="3215" y="4656"/>
                    <a:pt x="3299" y="4704"/>
                    <a:pt x="3358" y="4799"/>
                  </a:cubicBezTo>
                  <a:cubicBezTo>
                    <a:pt x="3465" y="4942"/>
                    <a:pt x="3442" y="5156"/>
                    <a:pt x="3287" y="5251"/>
                  </a:cubicBezTo>
                  <a:lnTo>
                    <a:pt x="2263" y="6013"/>
                  </a:lnTo>
                  <a:cubicBezTo>
                    <a:pt x="2200" y="6057"/>
                    <a:pt x="2130" y="6079"/>
                    <a:pt x="2062" y="6079"/>
                  </a:cubicBezTo>
                  <a:cubicBezTo>
                    <a:pt x="1964" y="6079"/>
                    <a:pt x="1869" y="6033"/>
                    <a:pt x="1799" y="5942"/>
                  </a:cubicBezTo>
                  <a:cubicBezTo>
                    <a:pt x="1691" y="5799"/>
                    <a:pt x="1727" y="5597"/>
                    <a:pt x="1870" y="5478"/>
                  </a:cubicBezTo>
                  <a:lnTo>
                    <a:pt x="2918" y="4716"/>
                  </a:lnTo>
                  <a:cubicBezTo>
                    <a:pt x="2977" y="4680"/>
                    <a:pt x="3037" y="4656"/>
                    <a:pt x="3108" y="4656"/>
                  </a:cubicBezTo>
                  <a:close/>
                  <a:moveTo>
                    <a:pt x="3739" y="5418"/>
                  </a:moveTo>
                  <a:cubicBezTo>
                    <a:pt x="3823" y="5418"/>
                    <a:pt x="3918" y="5478"/>
                    <a:pt x="3977" y="5549"/>
                  </a:cubicBezTo>
                  <a:cubicBezTo>
                    <a:pt x="4073" y="5704"/>
                    <a:pt x="4049" y="5906"/>
                    <a:pt x="3894" y="6013"/>
                  </a:cubicBezTo>
                  <a:lnTo>
                    <a:pt x="3084" y="6609"/>
                  </a:lnTo>
                  <a:cubicBezTo>
                    <a:pt x="3021" y="6653"/>
                    <a:pt x="2952" y="6675"/>
                    <a:pt x="2885" y="6675"/>
                  </a:cubicBezTo>
                  <a:cubicBezTo>
                    <a:pt x="2788" y="6675"/>
                    <a:pt x="2695" y="6629"/>
                    <a:pt x="2632" y="6537"/>
                  </a:cubicBezTo>
                  <a:cubicBezTo>
                    <a:pt x="2525" y="6394"/>
                    <a:pt x="2561" y="6180"/>
                    <a:pt x="2703" y="6073"/>
                  </a:cubicBezTo>
                  <a:lnTo>
                    <a:pt x="3489" y="5513"/>
                  </a:lnTo>
                  <a:cubicBezTo>
                    <a:pt x="3525" y="5490"/>
                    <a:pt x="3549" y="5466"/>
                    <a:pt x="3585" y="5454"/>
                  </a:cubicBezTo>
                  <a:cubicBezTo>
                    <a:pt x="3632" y="5430"/>
                    <a:pt x="3680" y="5418"/>
                    <a:pt x="3739" y="5418"/>
                  </a:cubicBezTo>
                  <a:close/>
                  <a:moveTo>
                    <a:pt x="4269" y="6177"/>
                  </a:moveTo>
                  <a:cubicBezTo>
                    <a:pt x="4367" y="6177"/>
                    <a:pt x="4461" y="6221"/>
                    <a:pt x="4525" y="6299"/>
                  </a:cubicBezTo>
                  <a:cubicBezTo>
                    <a:pt x="4632" y="6442"/>
                    <a:pt x="4597" y="6656"/>
                    <a:pt x="4454" y="6764"/>
                  </a:cubicBezTo>
                  <a:lnTo>
                    <a:pt x="3882" y="7192"/>
                  </a:lnTo>
                  <a:cubicBezTo>
                    <a:pt x="3823" y="7232"/>
                    <a:pt x="3747" y="7255"/>
                    <a:pt x="3683" y="7255"/>
                  </a:cubicBezTo>
                  <a:cubicBezTo>
                    <a:pt x="3669" y="7255"/>
                    <a:pt x="3656" y="7254"/>
                    <a:pt x="3644" y="7252"/>
                  </a:cubicBezTo>
                  <a:cubicBezTo>
                    <a:pt x="3549" y="7240"/>
                    <a:pt x="3477" y="7192"/>
                    <a:pt x="3442" y="7121"/>
                  </a:cubicBezTo>
                  <a:cubicBezTo>
                    <a:pt x="3335" y="6966"/>
                    <a:pt x="3358" y="6775"/>
                    <a:pt x="3513" y="6656"/>
                  </a:cubicBezTo>
                  <a:lnTo>
                    <a:pt x="4061" y="6252"/>
                  </a:lnTo>
                  <a:lnTo>
                    <a:pt x="4073" y="6240"/>
                  </a:lnTo>
                  <a:cubicBezTo>
                    <a:pt x="4135" y="6197"/>
                    <a:pt x="4203" y="6177"/>
                    <a:pt x="4269" y="6177"/>
                  </a:cubicBezTo>
                  <a:close/>
                  <a:moveTo>
                    <a:pt x="2799" y="2549"/>
                  </a:moveTo>
                  <a:lnTo>
                    <a:pt x="3061" y="2715"/>
                  </a:lnTo>
                  <a:cubicBezTo>
                    <a:pt x="3086" y="2724"/>
                    <a:pt x="3105" y="2732"/>
                    <a:pt x="3127" y="2732"/>
                  </a:cubicBezTo>
                  <a:cubicBezTo>
                    <a:pt x="3136" y="2732"/>
                    <a:pt x="3145" y="2731"/>
                    <a:pt x="3156" y="2727"/>
                  </a:cubicBezTo>
                  <a:lnTo>
                    <a:pt x="3858" y="2656"/>
                  </a:lnTo>
                  <a:lnTo>
                    <a:pt x="4108" y="2751"/>
                  </a:lnTo>
                  <a:lnTo>
                    <a:pt x="3954" y="3335"/>
                  </a:lnTo>
                  <a:lnTo>
                    <a:pt x="3954" y="3370"/>
                  </a:lnTo>
                  <a:lnTo>
                    <a:pt x="3954" y="4632"/>
                  </a:lnTo>
                  <a:cubicBezTo>
                    <a:pt x="3954" y="5061"/>
                    <a:pt x="4299" y="5406"/>
                    <a:pt x="4728" y="5406"/>
                  </a:cubicBezTo>
                  <a:cubicBezTo>
                    <a:pt x="5168" y="5406"/>
                    <a:pt x="5501" y="5061"/>
                    <a:pt x="5501" y="4632"/>
                  </a:cubicBezTo>
                  <a:lnTo>
                    <a:pt x="5501" y="3406"/>
                  </a:lnTo>
                  <a:lnTo>
                    <a:pt x="5537" y="3370"/>
                  </a:lnTo>
                  <a:lnTo>
                    <a:pt x="8621" y="5049"/>
                  </a:lnTo>
                  <a:cubicBezTo>
                    <a:pt x="8811" y="5109"/>
                    <a:pt x="8871" y="5299"/>
                    <a:pt x="8776" y="5466"/>
                  </a:cubicBezTo>
                  <a:cubicBezTo>
                    <a:pt x="8718" y="5573"/>
                    <a:pt x="8609" y="5634"/>
                    <a:pt x="8492" y="5634"/>
                  </a:cubicBezTo>
                  <a:cubicBezTo>
                    <a:pt x="8440" y="5634"/>
                    <a:pt x="8386" y="5622"/>
                    <a:pt x="8335" y="5597"/>
                  </a:cubicBezTo>
                  <a:lnTo>
                    <a:pt x="6621" y="4656"/>
                  </a:lnTo>
                  <a:cubicBezTo>
                    <a:pt x="6599" y="4645"/>
                    <a:pt x="6574" y="4640"/>
                    <a:pt x="6550" y="4640"/>
                  </a:cubicBezTo>
                  <a:cubicBezTo>
                    <a:pt x="6497" y="4640"/>
                    <a:pt x="6447" y="4666"/>
                    <a:pt x="6430" y="4716"/>
                  </a:cubicBezTo>
                  <a:cubicBezTo>
                    <a:pt x="6383" y="4799"/>
                    <a:pt x="6418" y="4882"/>
                    <a:pt x="6490" y="4918"/>
                  </a:cubicBezTo>
                  <a:lnTo>
                    <a:pt x="7918" y="5692"/>
                  </a:lnTo>
                  <a:cubicBezTo>
                    <a:pt x="8085" y="5775"/>
                    <a:pt x="8145" y="5966"/>
                    <a:pt x="8049" y="6133"/>
                  </a:cubicBezTo>
                  <a:cubicBezTo>
                    <a:pt x="7985" y="6245"/>
                    <a:pt x="7877" y="6309"/>
                    <a:pt x="7766" y="6309"/>
                  </a:cubicBezTo>
                  <a:cubicBezTo>
                    <a:pt x="7713" y="6309"/>
                    <a:pt x="7659" y="6294"/>
                    <a:pt x="7609" y="6263"/>
                  </a:cubicBezTo>
                  <a:lnTo>
                    <a:pt x="6144" y="5478"/>
                  </a:lnTo>
                  <a:cubicBezTo>
                    <a:pt x="6122" y="5463"/>
                    <a:pt x="6097" y="5456"/>
                    <a:pt x="6073" y="5456"/>
                  </a:cubicBezTo>
                  <a:cubicBezTo>
                    <a:pt x="6020" y="5456"/>
                    <a:pt x="5970" y="5488"/>
                    <a:pt x="5954" y="5537"/>
                  </a:cubicBezTo>
                  <a:cubicBezTo>
                    <a:pt x="5906" y="5609"/>
                    <a:pt x="5942" y="5704"/>
                    <a:pt x="6013" y="5728"/>
                  </a:cubicBezTo>
                  <a:lnTo>
                    <a:pt x="7192" y="6371"/>
                  </a:lnTo>
                  <a:cubicBezTo>
                    <a:pt x="7347" y="6466"/>
                    <a:pt x="7395" y="6656"/>
                    <a:pt x="7323" y="6823"/>
                  </a:cubicBezTo>
                  <a:cubicBezTo>
                    <a:pt x="7255" y="6925"/>
                    <a:pt x="7139" y="6984"/>
                    <a:pt x="7018" y="6984"/>
                  </a:cubicBezTo>
                  <a:cubicBezTo>
                    <a:pt x="6969" y="6984"/>
                    <a:pt x="6919" y="6975"/>
                    <a:pt x="6871" y="6954"/>
                  </a:cubicBezTo>
                  <a:lnTo>
                    <a:pt x="5644" y="6287"/>
                  </a:lnTo>
                  <a:cubicBezTo>
                    <a:pt x="5616" y="6271"/>
                    <a:pt x="5587" y="6263"/>
                    <a:pt x="5560" y="6263"/>
                  </a:cubicBezTo>
                  <a:cubicBezTo>
                    <a:pt x="5509" y="6263"/>
                    <a:pt x="5465" y="6292"/>
                    <a:pt x="5442" y="6347"/>
                  </a:cubicBezTo>
                  <a:cubicBezTo>
                    <a:pt x="5406" y="6418"/>
                    <a:pt x="5430" y="6502"/>
                    <a:pt x="5501" y="6537"/>
                  </a:cubicBezTo>
                  <a:lnTo>
                    <a:pt x="6454" y="7061"/>
                  </a:lnTo>
                  <a:cubicBezTo>
                    <a:pt x="6609" y="7145"/>
                    <a:pt x="6668" y="7335"/>
                    <a:pt x="6597" y="7502"/>
                  </a:cubicBezTo>
                  <a:cubicBezTo>
                    <a:pt x="6531" y="7609"/>
                    <a:pt x="6419" y="7670"/>
                    <a:pt x="6301" y="7670"/>
                  </a:cubicBezTo>
                  <a:cubicBezTo>
                    <a:pt x="6249" y="7670"/>
                    <a:pt x="6196" y="7658"/>
                    <a:pt x="6144" y="7633"/>
                  </a:cubicBezTo>
                  <a:lnTo>
                    <a:pt x="5478" y="7264"/>
                  </a:lnTo>
                  <a:cubicBezTo>
                    <a:pt x="5478" y="7133"/>
                    <a:pt x="5430" y="7002"/>
                    <a:pt x="5347" y="6883"/>
                  </a:cubicBezTo>
                  <a:cubicBezTo>
                    <a:pt x="5228" y="6728"/>
                    <a:pt x="5061" y="6644"/>
                    <a:pt x="4882" y="6644"/>
                  </a:cubicBezTo>
                  <a:lnTo>
                    <a:pt x="4882" y="6597"/>
                  </a:lnTo>
                  <a:cubicBezTo>
                    <a:pt x="4906" y="6430"/>
                    <a:pt x="4870" y="6263"/>
                    <a:pt x="4763" y="6133"/>
                  </a:cubicBezTo>
                  <a:cubicBezTo>
                    <a:pt x="4644" y="5990"/>
                    <a:pt x="4478" y="5894"/>
                    <a:pt x="4299" y="5894"/>
                  </a:cubicBezTo>
                  <a:lnTo>
                    <a:pt x="4299" y="5847"/>
                  </a:lnTo>
                  <a:cubicBezTo>
                    <a:pt x="4335" y="5692"/>
                    <a:pt x="4287" y="5525"/>
                    <a:pt x="4180" y="5394"/>
                  </a:cubicBezTo>
                  <a:cubicBezTo>
                    <a:pt x="4061" y="5240"/>
                    <a:pt x="3894" y="5156"/>
                    <a:pt x="3716" y="5156"/>
                  </a:cubicBezTo>
                  <a:lnTo>
                    <a:pt x="3716" y="5109"/>
                  </a:lnTo>
                  <a:cubicBezTo>
                    <a:pt x="3751" y="4942"/>
                    <a:pt x="3704" y="4775"/>
                    <a:pt x="3596" y="4644"/>
                  </a:cubicBezTo>
                  <a:cubicBezTo>
                    <a:pt x="3476" y="4488"/>
                    <a:pt x="3297" y="4404"/>
                    <a:pt x="3111" y="4404"/>
                  </a:cubicBezTo>
                  <a:cubicBezTo>
                    <a:pt x="2984" y="4404"/>
                    <a:pt x="2855" y="4443"/>
                    <a:pt x="2739" y="4525"/>
                  </a:cubicBezTo>
                  <a:lnTo>
                    <a:pt x="1715" y="5275"/>
                  </a:lnTo>
                  <a:lnTo>
                    <a:pt x="1334" y="5073"/>
                  </a:lnTo>
                  <a:lnTo>
                    <a:pt x="2799" y="2549"/>
                  </a:lnTo>
                  <a:close/>
                  <a:moveTo>
                    <a:pt x="4855" y="6920"/>
                  </a:moveTo>
                  <a:cubicBezTo>
                    <a:pt x="4953" y="6920"/>
                    <a:pt x="5045" y="6960"/>
                    <a:pt x="5109" y="7037"/>
                  </a:cubicBezTo>
                  <a:cubicBezTo>
                    <a:pt x="5168" y="7133"/>
                    <a:pt x="5192" y="7228"/>
                    <a:pt x="5180" y="7299"/>
                  </a:cubicBezTo>
                  <a:cubicBezTo>
                    <a:pt x="5168" y="7383"/>
                    <a:pt x="5120" y="7466"/>
                    <a:pt x="5049" y="7526"/>
                  </a:cubicBezTo>
                  <a:lnTo>
                    <a:pt x="4704" y="7776"/>
                  </a:lnTo>
                  <a:cubicBezTo>
                    <a:pt x="4643" y="7818"/>
                    <a:pt x="4574" y="7838"/>
                    <a:pt x="4507" y="7838"/>
                  </a:cubicBezTo>
                  <a:cubicBezTo>
                    <a:pt x="4404" y="7838"/>
                    <a:pt x="4304" y="7791"/>
                    <a:pt x="4239" y="7704"/>
                  </a:cubicBezTo>
                  <a:cubicBezTo>
                    <a:pt x="4132" y="7549"/>
                    <a:pt x="4168" y="7347"/>
                    <a:pt x="4311" y="7240"/>
                  </a:cubicBezTo>
                  <a:lnTo>
                    <a:pt x="4644" y="7002"/>
                  </a:lnTo>
                  <a:lnTo>
                    <a:pt x="4656" y="6978"/>
                  </a:lnTo>
                  <a:cubicBezTo>
                    <a:pt x="4719" y="6939"/>
                    <a:pt x="4788" y="6920"/>
                    <a:pt x="4855" y="6920"/>
                  </a:cubicBezTo>
                  <a:close/>
                  <a:moveTo>
                    <a:pt x="172" y="0"/>
                  </a:moveTo>
                  <a:cubicBezTo>
                    <a:pt x="121" y="0"/>
                    <a:pt x="72" y="29"/>
                    <a:pt x="48" y="84"/>
                  </a:cubicBezTo>
                  <a:cubicBezTo>
                    <a:pt x="1" y="156"/>
                    <a:pt x="25" y="239"/>
                    <a:pt x="108" y="287"/>
                  </a:cubicBezTo>
                  <a:lnTo>
                    <a:pt x="2346" y="1584"/>
                  </a:lnTo>
                  <a:lnTo>
                    <a:pt x="406" y="4942"/>
                  </a:lnTo>
                  <a:lnTo>
                    <a:pt x="251" y="4847"/>
                  </a:lnTo>
                  <a:cubicBezTo>
                    <a:pt x="226" y="4830"/>
                    <a:pt x="199" y="4822"/>
                    <a:pt x="172" y="4822"/>
                  </a:cubicBezTo>
                  <a:cubicBezTo>
                    <a:pt x="121" y="4822"/>
                    <a:pt x="72" y="4851"/>
                    <a:pt x="48" y="4906"/>
                  </a:cubicBezTo>
                  <a:cubicBezTo>
                    <a:pt x="1" y="4978"/>
                    <a:pt x="25" y="5061"/>
                    <a:pt x="108" y="5109"/>
                  </a:cubicBezTo>
                  <a:lnTo>
                    <a:pt x="894" y="5549"/>
                  </a:lnTo>
                  <a:cubicBezTo>
                    <a:pt x="919" y="5566"/>
                    <a:pt x="947" y="5574"/>
                    <a:pt x="975" y="5574"/>
                  </a:cubicBezTo>
                  <a:cubicBezTo>
                    <a:pt x="1025" y="5574"/>
                    <a:pt x="1073" y="5548"/>
                    <a:pt x="1096" y="5501"/>
                  </a:cubicBezTo>
                  <a:lnTo>
                    <a:pt x="1215" y="5299"/>
                  </a:lnTo>
                  <a:lnTo>
                    <a:pt x="1525" y="5466"/>
                  </a:lnTo>
                  <a:cubicBezTo>
                    <a:pt x="1430" y="5680"/>
                    <a:pt x="1441" y="5918"/>
                    <a:pt x="1572" y="6121"/>
                  </a:cubicBezTo>
                  <a:cubicBezTo>
                    <a:pt x="1691" y="6287"/>
                    <a:pt x="1882" y="6371"/>
                    <a:pt x="2084" y="6371"/>
                  </a:cubicBezTo>
                  <a:cubicBezTo>
                    <a:pt x="2144" y="6371"/>
                    <a:pt x="2215" y="6359"/>
                    <a:pt x="2275" y="6347"/>
                  </a:cubicBezTo>
                  <a:cubicBezTo>
                    <a:pt x="2275" y="6478"/>
                    <a:pt x="2322" y="6597"/>
                    <a:pt x="2394" y="6716"/>
                  </a:cubicBezTo>
                  <a:cubicBezTo>
                    <a:pt x="2513" y="6883"/>
                    <a:pt x="2703" y="6966"/>
                    <a:pt x="2882" y="6966"/>
                  </a:cubicBezTo>
                  <a:cubicBezTo>
                    <a:pt x="2942" y="6966"/>
                    <a:pt x="3013" y="6954"/>
                    <a:pt x="3073" y="6942"/>
                  </a:cubicBezTo>
                  <a:cubicBezTo>
                    <a:pt x="3073" y="7061"/>
                    <a:pt x="3120" y="7192"/>
                    <a:pt x="3192" y="7299"/>
                  </a:cubicBezTo>
                  <a:cubicBezTo>
                    <a:pt x="3299" y="7430"/>
                    <a:pt x="3430" y="7514"/>
                    <a:pt x="3596" y="7549"/>
                  </a:cubicBezTo>
                  <a:cubicBezTo>
                    <a:pt x="3632" y="7549"/>
                    <a:pt x="3656" y="7561"/>
                    <a:pt x="3704" y="7561"/>
                  </a:cubicBezTo>
                  <a:cubicBezTo>
                    <a:pt x="3763" y="7561"/>
                    <a:pt x="3835" y="7549"/>
                    <a:pt x="3894" y="7537"/>
                  </a:cubicBezTo>
                  <a:cubicBezTo>
                    <a:pt x="3894" y="7668"/>
                    <a:pt x="3942" y="7787"/>
                    <a:pt x="4013" y="7895"/>
                  </a:cubicBezTo>
                  <a:cubicBezTo>
                    <a:pt x="4120" y="8026"/>
                    <a:pt x="4251" y="8109"/>
                    <a:pt x="4418" y="8145"/>
                  </a:cubicBezTo>
                  <a:cubicBezTo>
                    <a:pt x="4442" y="8145"/>
                    <a:pt x="4478" y="8157"/>
                    <a:pt x="4525" y="8157"/>
                  </a:cubicBezTo>
                  <a:cubicBezTo>
                    <a:pt x="4656" y="8157"/>
                    <a:pt x="4775" y="8109"/>
                    <a:pt x="4882" y="8037"/>
                  </a:cubicBezTo>
                  <a:lnTo>
                    <a:pt x="5216" y="7787"/>
                  </a:lnTo>
                  <a:cubicBezTo>
                    <a:pt x="5299" y="7728"/>
                    <a:pt x="5359" y="7668"/>
                    <a:pt x="5394" y="7597"/>
                  </a:cubicBezTo>
                  <a:lnTo>
                    <a:pt x="6013" y="7918"/>
                  </a:lnTo>
                  <a:cubicBezTo>
                    <a:pt x="6097" y="7966"/>
                    <a:pt x="6204" y="7990"/>
                    <a:pt x="6311" y="7990"/>
                  </a:cubicBezTo>
                  <a:cubicBezTo>
                    <a:pt x="6371" y="7990"/>
                    <a:pt x="6430" y="7978"/>
                    <a:pt x="6490" y="7966"/>
                  </a:cubicBezTo>
                  <a:cubicBezTo>
                    <a:pt x="6644" y="7918"/>
                    <a:pt x="6787" y="7811"/>
                    <a:pt x="6859" y="7668"/>
                  </a:cubicBezTo>
                  <a:cubicBezTo>
                    <a:pt x="6918" y="7549"/>
                    <a:pt x="6942" y="7430"/>
                    <a:pt x="6930" y="7299"/>
                  </a:cubicBezTo>
                  <a:cubicBezTo>
                    <a:pt x="6966" y="7299"/>
                    <a:pt x="7002" y="7311"/>
                    <a:pt x="7049" y="7311"/>
                  </a:cubicBezTo>
                  <a:cubicBezTo>
                    <a:pt x="7275" y="7311"/>
                    <a:pt x="7478" y="7192"/>
                    <a:pt x="7597" y="6990"/>
                  </a:cubicBezTo>
                  <a:cubicBezTo>
                    <a:pt x="7656" y="6871"/>
                    <a:pt x="7692" y="6740"/>
                    <a:pt x="7680" y="6609"/>
                  </a:cubicBezTo>
                  <a:cubicBezTo>
                    <a:pt x="7716" y="6609"/>
                    <a:pt x="7752" y="6633"/>
                    <a:pt x="7799" y="6633"/>
                  </a:cubicBezTo>
                  <a:cubicBezTo>
                    <a:pt x="8014" y="6633"/>
                    <a:pt x="8228" y="6514"/>
                    <a:pt x="8347" y="6299"/>
                  </a:cubicBezTo>
                  <a:cubicBezTo>
                    <a:pt x="8407" y="6180"/>
                    <a:pt x="8430" y="6061"/>
                    <a:pt x="8418" y="5930"/>
                  </a:cubicBezTo>
                  <a:cubicBezTo>
                    <a:pt x="8454" y="5930"/>
                    <a:pt x="8490" y="5942"/>
                    <a:pt x="8538" y="5942"/>
                  </a:cubicBezTo>
                  <a:cubicBezTo>
                    <a:pt x="8597" y="5942"/>
                    <a:pt x="8657" y="5930"/>
                    <a:pt x="8716" y="5918"/>
                  </a:cubicBezTo>
                  <a:cubicBezTo>
                    <a:pt x="8883" y="5871"/>
                    <a:pt x="9014" y="5763"/>
                    <a:pt x="9085" y="5621"/>
                  </a:cubicBezTo>
                  <a:cubicBezTo>
                    <a:pt x="9169" y="5466"/>
                    <a:pt x="9192" y="5299"/>
                    <a:pt x="9133" y="5144"/>
                  </a:cubicBezTo>
                  <a:cubicBezTo>
                    <a:pt x="9121" y="5097"/>
                    <a:pt x="9109" y="5061"/>
                    <a:pt x="9085" y="5037"/>
                  </a:cubicBezTo>
                  <a:lnTo>
                    <a:pt x="9347" y="4859"/>
                  </a:lnTo>
                  <a:lnTo>
                    <a:pt x="9478" y="5037"/>
                  </a:lnTo>
                  <a:cubicBezTo>
                    <a:pt x="9506" y="5072"/>
                    <a:pt x="9550" y="5090"/>
                    <a:pt x="9593" y="5090"/>
                  </a:cubicBezTo>
                  <a:cubicBezTo>
                    <a:pt x="9625" y="5090"/>
                    <a:pt x="9656" y="5081"/>
                    <a:pt x="9681" y="5061"/>
                  </a:cubicBezTo>
                  <a:lnTo>
                    <a:pt x="10085" y="4739"/>
                  </a:lnTo>
                  <a:cubicBezTo>
                    <a:pt x="10121" y="4668"/>
                    <a:pt x="10133" y="4573"/>
                    <a:pt x="10085" y="4513"/>
                  </a:cubicBezTo>
                  <a:cubicBezTo>
                    <a:pt x="10065" y="4479"/>
                    <a:pt x="10019" y="4460"/>
                    <a:pt x="9974" y="4460"/>
                  </a:cubicBezTo>
                  <a:cubicBezTo>
                    <a:pt x="9941" y="4460"/>
                    <a:pt x="9908" y="4470"/>
                    <a:pt x="9883" y="4489"/>
                  </a:cubicBezTo>
                  <a:lnTo>
                    <a:pt x="9585" y="4704"/>
                  </a:lnTo>
                  <a:lnTo>
                    <a:pt x="7252" y="1644"/>
                  </a:lnTo>
                  <a:lnTo>
                    <a:pt x="8585" y="775"/>
                  </a:lnTo>
                  <a:cubicBezTo>
                    <a:pt x="8657" y="739"/>
                    <a:pt x="8680" y="644"/>
                    <a:pt x="8633" y="572"/>
                  </a:cubicBezTo>
                  <a:cubicBezTo>
                    <a:pt x="8602" y="526"/>
                    <a:pt x="8556" y="500"/>
                    <a:pt x="8505" y="500"/>
                  </a:cubicBezTo>
                  <a:cubicBezTo>
                    <a:pt x="8478" y="500"/>
                    <a:pt x="8448" y="508"/>
                    <a:pt x="8418" y="525"/>
                  </a:cubicBezTo>
                  <a:lnTo>
                    <a:pt x="6954" y="1477"/>
                  </a:lnTo>
                  <a:cubicBezTo>
                    <a:pt x="6871" y="1525"/>
                    <a:pt x="6859" y="1632"/>
                    <a:pt x="6906" y="1680"/>
                  </a:cubicBezTo>
                  <a:lnTo>
                    <a:pt x="7168" y="2037"/>
                  </a:lnTo>
                  <a:lnTo>
                    <a:pt x="6978" y="2192"/>
                  </a:lnTo>
                  <a:lnTo>
                    <a:pt x="6216" y="1942"/>
                  </a:lnTo>
                  <a:cubicBezTo>
                    <a:pt x="6204" y="1942"/>
                    <a:pt x="6192" y="1918"/>
                    <a:pt x="6180" y="1918"/>
                  </a:cubicBezTo>
                  <a:lnTo>
                    <a:pt x="4430" y="1918"/>
                  </a:lnTo>
                  <a:cubicBezTo>
                    <a:pt x="4358" y="1918"/>
                    <a:pt x="4299" y="1965"/>
                    <a:pt x="4287" y="2037"/>
                  </a:cubicBezTo>
                  <a:lnTo>
                    <a:pt x="4180" y="2430"/>
                  </a:lnTo>
                  <a:lnTo>
                    <a:pt x="3930" y="2323"/>
                  </a:lnTo>
                  <a:cubicBezTo>
                    <a:pt x="3894" y="2311"/>
                    <a:pt x="3882" y="2311"/>
                    <a:pt x="3846" y="2311"/>
                  </a:cubicBezTo>
                  <a:lnTo>
                    <a:pt x="3168" y="2382"/>
                  </a:lnTo>
                  <a:lnTo>
                    <a:pt x="2930" y="2251"/>
                  </a:lnTo>
                  <a:lnTo>
                    <a:pt x="3156" y="1858"/>
                  </a:lnTo>
                  <a:cubicBezTo>
                    <a:pt x="3192" y="1787"/>
                    <a:pt x="3168" y="1703"/>
                    <a:pt x="3096" y="1656"/>
                  </a:cubicBezTo>
                  <a:lnTo>
                    <a:pt x="251" y="25"/>
                  </a:lnTo>
                  <a:cubicBezTo>
                    <a:pt x="226" y="8"/>
                    <a:pt x="199" y="0"/>
                    <a:pt x="1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989" name="Google Shape;3989;p57"/>
            <p:cNvSpPr/>
            <p:nvPr/>
          </p:nvSpPr>
          <p:spPr>
            <a:xfrm>
              <a:off x="2946442" y="2015001"/>
              <a:ext cx="37525" cy="26799"/>
            </a:xfrm>
            <a:custGeom>
              <a:avLst/>
              <a:gdLst/>
              <a:ahLst/>
              <a:cxnLst/>
              <a:rect l="l" t="t" r="r" b="b"/>
              <a:pathLst>
                <a:path w="1179" h="842" extrusionOk="0">
                  <a:moveTo>
                    <a:pt x="1011" y="1"/>
                  </a:moveTo>
                  <a:cubicBezTo>
                    <a:pt x="983" y="1"/>
                    <a:pt x="955" y="7"/>
                    <a:pt x="929" y="20"/>
                  </a:cubicBezTo>
                  <a:lnTo>
                    <a:pt x="96" y="556"/>
                  </a:lnTo>
                  <a:cubicBezTo>
                    <a:pt x="24" y="603"/>
                    <a:pt x="0" y="699"/>
                    <a:pt x="48" y="770"/>
                  </a:cubicBezTo>
                  <a:cubicBezTo>
                    <a:pt x="84" y="818"/>
                    <a:pt x="119" y="842"/>
                    <a:pt x="167" y="842"/>
                  </a:cubicBezTo>
                  <a:cubicBezTo>
                    <a:pt x="203" y="842"/>
                    <a:pt x="226" y="830"/>
                    <a:pt x="238" y="818"/>
                  </a:cubicBezTo>
                  <a:lnTo>
                    <a:pt x="1072" y="282"/>
                  </a:lnTo>
                  <a:cubicBezTo>
                    <a:pt x="1167" y="234"/>
                    <a:pt x="1179" y="127"/>
                    <a:pt x="1131" y="68"/>
                  </a:cubicBezTo>
                  <a:cubicBezTo>
                    <a:pt x="1108" y="22"/>
                    <a:pt x="1061" y="1"/>
                    <a:pt x="10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</p:grpSp>
      <p:sp>
        <p:nvSpPr>
          <p:cNvPr id="3" name="Subtitle 2">
            <a:extLst>
              <a:ext uri="{FF2B5EF4-FFF2-40B4-BE49-F238E27FC236}">
                <a16:creationId xmlns:a16="http://schemas.microsoft.com/office/drawing/2014/main" id="{2ABB2E22-02BB-AB37-8161-6FB6B909DCB1}"/>
              </a:ext>
            </a:extLst>
          </p:cNvPr>
          <p:cNvSpPr>
            <a:spLocks noGrp="1"/>
          </p:cNvSpPr>
          <p:nvPr>
            <p:ph type="subTitle" idx="3"/>
          </p:nvPr>
        </p:nvSpPr>
        <p:spPr/>
        <p:txBody>
          <a:bodyPr/>
          <a:lstStyle/>
          <a:p>
            <a:pPr rtl="1"/>
            <a:r>
              <a:rPr lang="fa-IR" sz="1400" dirty="0">
                <a:solidFill>
                  <a:srgbClr val="FFFFFF"/>
                </a:solidFill>
                <a:latin typeface="Libre Franklin" panose="020B0604020202020204" pitchFamily="2" charset="0"/>
                <a:ea typeface="Libre Franklin" panose="020B0604020202020204" pitchFamily="2" charset="0"/>
                <a:cs typeface="B Nazanin" panose="00000400000000000000" pitchFamily="2" charset="-78"/>
              </a:rPr>
              <a:t>قالب پاورپوینت </a:t>
            </a:r>
            <a:r>
              <a:rPr lang="fa-IR" sz="1400" dirty="0">
                <a:cs typeface="B Nazanin" panose="00000400000000000000" pitchFamily="2" charset="-78"/>
              </a:rPr>
              <a:t>مدیریت پروژه </a:t>
            </a:r>
            <a:r>
              <a:rPr lang="fa-IR" sz="1400" dirty="0">
                <a:solidFill>
                  <a:srgbClr val="FFFFFF"/>
                </a:solidFill>
                <a:latin typeface="Libre Franklin" panose="020B0604020202020204" pitchFamily="2" charset="0"/>
                <a:ea typeface="Libre Franklin" panose="020B0604020202020204" pitchFamily="2" charset="0"/>
                <a:cs typeface="B Nazanin" panose="00000400000000000000" pitchFamily="2" charset="-78"/>
              </a:rPr>
              <a:t>قابل ویرایش می باشد</a:t>
            </a:r>
            <a:endParaRPr lang="fa-IR" sz="1400" dirty="0">
              <a:solidFill>
                <a:srgbClr val="FFFFFF"/>
              </a:solidFill>
              <a:cs typeface="B Nazanin" panose="00000400000000000000" pitchFamily="2" charset="-78"/>
            </a:endParaRPr>
          </a:p>
          <a:p>
            <a:pPr rtl="1"/>
            <a:endParaRPr lang="fa-IR" dirty="0">
              <a:cs typeface="B Nazanin" panose="00000400000000000000" pitchFamily="2" charset="-78"/>
            </a:endParaRPr>
          </a:p>
        </p:txBody>
      </p:sp>
      <p:sp>
        <p:nvSpPr>
          <p:cNvPr id="5" name="Subtitle 4">
            <a:extLst>
              <a:ext uri="{FF2B5EF4-FFF2-40B4-BE49-F238E27FC236}">
                <a16:creationId xmlns:a16="http://schemas.microsoft.com/office/drawing/2014/main" id="{5D3AC9F3-94AD-33CB-63B5-A155D5507A97}"/>
              </a:ext>
            </a:extLst>
          </p:cNvPr>
          <p:cNvSpPr>
            <a:spLocks noGrp="1"/>
          </p:cNvSpPr>
          <p:nvPr>
            <p:ph type="subTitle" idx="4"/>
          </p:nvPr>
        </p:nvSpPr>
        <p:spPr/>
        <p:txBody>
          <a:bodyPr/>
          <a:lstStyle/>
          <a:p>
            <a:pPr rtl="1"/>
            <a:r>
              <a:rPr lang="fa-IR" sz="1400" dirty="0">
                <a:solidFill>
                  <a:srgbClr val="FFFFFF"/>
                </a:solidFill>
                <a:latin typeface="Libre Franklin" panose="020B0604020202020204" pitchFamily="2" charset="0"/>
                <a:ea typeface="Libre Franklin" panose="020B0604020202020204" pitchFamily="2" charset="0"/>
                <a:cs typeface="B Nazanin" panose="00000400000000000000" pitchFamily="2" charset="-78"/>
              </a:rPr>
              <a:t>قالب پاورپوینت مدیریت پروژه قابل ویرایش می باشد</a:t>
            </a:r>
            <a:endParaRPr lang="fa-IR" sz="1400" dirty="0">
              <a:solidFill>
                <a:srgbClr val="FFFFFF"/>
              </a:solidFill>
              <a:cs typeface="B Nazanin" panose="00000400000000000000" pitchFamily="2" charset="-78"/>
            </a:endParaRPr>
          </a:p>
          <a:p>
            <a:pPr rtl="1"/>
            <a:endParaRPr lang="fa-IR" dirty="0">
              <a:cs typeface="B Nazanin" panose="000004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9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1000"/>
                                        <p:tgtEl>
                                          <p:spTgt spid="39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3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54" name="Google Shape;9354;p111"/>
          <p:cNvSpPr/>
          <p:nvPr/>
        </p:nvSpPr>
        <p:spPr>
          <a:xfrm>
            <a:off x="3183550" y="2954297"/>
            <a:ext cx="732000" cy="599700"/>
          </a:xfrm>
          <a:prstGeom prst="rect">
            <a:avLst/>
          </a:prstGeom>
          <a:noFill/>
          <a:ln w="1905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400000000000000" pitchFamily="2" charset="-78"/>
            </a:endParaRPr>
          </a:p>
        </p:txBody>
      </p:sp>
      <p:sp>
        <p:nvSpPr>
          <p:cNvPr id="9355" name="Google Shape;9355;p111"/>
          <p:cNvSpPr/>
          <p:nvPr/>
        </p:nvSpPr>
        <p:spPr>
          <a:xfrm>
            <a:off x="4205950" y="2954297"/>
            <a:ext cx="732000" cy="599700"/>
          </a:xfrm>
          <a:prstGeom prst="rect">
            <a:avLst/>
          </a:prstGeom>
          <a:noFill/>
          <a:ln w="1905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400000000000000" pitchFamily="2" charset="-78"/>
            </a:endParaRPr>
          </a:p>
        </p:txBody>
      </p:sp>
      <p:sp>
        <p:nvSpPr>
          <p:cNvPr id="9356" name="Google Shape;9356;p111"/>
          <p:cNvSpPr/>
          <p:nvPr/>
        </p:nvSpPr>
        <p:spPr>
          <a:xfrm>
            <a:off x="5228350" y="2954297"/>
            <a:ext cx="732000" cy="599700"/>
          </a:xfrm>
          <a:prstGeom prst="rect">
            <a:avLst/>
          </a:prstGeom>
          <a:noFill/>
          <a:ln w="1905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400000000000000" pitchFamily="2" charset="-78"/>
            </a:endParaRPr>
          </a:p>
        </p:txBody>
      </p:sp>
      <p:sp>
        <p:nvSpPr>
          <p:cNvPr id="9357" name="Google Shape;9357;p111"/>
          <p:cNvSpPr txBox="1">
            <a:spLocks noGrp="1"/>
          </p:cNvSpPr>
          <p:nvPr>
            <p:ph type="ctrTitle"/>
          </p:nvPr>
        </p:nvSpPr>
        <p:spPr>
          <a:xfrm>
            <a:off x="937846" y="584100"/>
            <a:ext cx="6255954" cy="997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4400" dirty="0">
                <a:cs typeface="B Nazanin" panose="00000400000000000000" pitchFamily="2" charset="-78"/>
              </a:rPr>
              <a:t>با تشکر از شما دوستان عزیز ...</a:t>
            </a:r>
            <a:r>
              <a:rPr lang="en" sz="4400" dirty="0">
                <a:solidFill>
                  <a:schemeClr val="lt2"/>
                </a:solidFill>
                <a:cs typeface="B Nazanin" panose="00000400000000000000" pitchFamily="2" charset="-78"/>
              </a:rPr>
              <a:t>!</a:t>
            </a:r>
            <a:endParaRPr sz="4400" dirty="0">
              <a:solidFill>
                <a:schemeClr val="lt2"/>
              </a:solidFill>
              <a:cs typeface="B Nazanin" panose="00000400000000000000" pitchFamily="2" charset="-78"/>
            </a:endParaRPr>
          </a:p>
        </p:txBody>
      </p:sp>
      <p:sp>
        <p:nvSpPr>
          <p:cNvPr id="9358" name="Google Shape;9358;p111"/>
          <p:cNvSpPr txBox="1">
            <a:spLocks noGrp="1"/>
          </p:cNvSpPr>
          <p:nvPr>
            <p:ph type="subTitle" idx="1"/>
          </p:nvPr>
        </p:nvSpPr>
        <p:spPr>
          <a:xfrm>
            <a:off x="2425050" y="1645072"/>
            <a:ext cx="4293900" cy="997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b="1" dirty="0">
                <a:solidFill>
                  <a:schemeClr val="lt2"/>
                </a:solidFill>
                <a:cs typeface="B Nazanin" panose="00000400000000000000" pitchFamily="2" charset="-78"/>
              </a:rPr>
              <a:t>آیا هیچ سوالی دارید؟</a:t>
            </a:r>
          </a:p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>
                <a:cs typeface="B Nazanin" panose="00000400000000000000" pitchFamily="2" charset="-78"/>
              </a:rPr>
              <a:t>youremail@freepik.com </a:t>
            </a:r>
            <a:endParaRPr dirty="0">
              <a:cs typeface="B Nazanin" panose="00000400000000000000" pitchFamily="2" charset="-78"/>
            </a:endParaRPr>
          </a:p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>
                <a:cs typeface="B Nazanin" panose="00000400000000000000" pitchFamily="2" charset="-78"/>
              </a:rPr>
              <a:t>+91 620 421 838 </a:t>
            </a:r>
            <a:endParaRPr dirty="0">
              <a:cs typeface="B Nazanin" panose="00000400000000000000" pitchFamily="2" charset="-78"/>
            </a:endParaRPr>
          </a:p>
        </p:txBody>
      </p:sp>
      <p:sp>
        <p:nvSpPr>
          <p:cNvPr id="9359" name="Google Shape;9359;p111"/>
          <p:cNvSpPr txBox="1">
            <a:spLocks noGrp="1"/>
          </p:cNvSpPr>
          <p:nvPr>
            <p:ph type="subTitle" idx="1"/>
          </p:nvPr>
        </p:nvSpPr>
        <p:spPr>
          <a:xfrm>
            <a:off x="2164700" y="4320486"/>
            <a:ext cx="4814700" cy="281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100" dirty="0">
                <a:cs typeface="B Nazanin" panose="00000400000000000000" pitchFamily="2" charset="-78"/>
              </a:rPr>
              <a:t>لطفاً این اسلاید را برای ذکر منبع نگه دارید</a:t>
            </a:r>
            <a:endParaRPr sz="1100" dirty="0">
              <a:cs typeface="B Nazanin" panose="00000400000000000000" pitchFamily="2" charset="-78"/>
            </a:endParaRPr>
          </a:p>
        </p:txBody>
      </p:sp>
      <p:grpSp>
        <p:nvGrpSpPr>
          <p:cNvPr id="9360" name="Google Shape;9360;p111"/>
          <p:cNvGrpSpPr/>
          <p:nvPr/>
        </p:nvGrpSpPr>
        <p:grpSpPr>
          <a:xfrm>
            <a:off x="5357003" y="3017022"/>
            <a:ext cx="474754" cy="474264"/>
            <a:chOff x="3752358" y="3817349"/>
            <a:chExt cx="346056" cy="345674"/>
          </a:xfrm>
        </p:grpSpPr>
        <p:sp>
          <p:nvSpPr>
            <p:cNvPr id="9361" name="Google Shape;9361;p111"/>
            <p:cNvSpPr/>
            <p:nvPr/>
          </p:nvSpPr>
          <p:spPr>
            <a:xfrm>
              <a:off x="3752358" y="3817349"/>
              <a:ext cx="346056" cy="345674"/>
            </a:xfrm>
            <a:custGeom>
              <a:avLst/>
              <a:gdLst/>
              <a:ahLst/>
              <a:cxnLst/>
              <a:rect l="l" t="t" r="r" b="b"/>
              <a:pathLst>
                <a:path w="10872" h="10860" extrusionOk="0">
                  <a:moveTo>
                    <a:pt x="5430" y="334"/>
                  </a:moveTo>
                  <a:cubicBezTo>
                    <a:pt x="8252" y="334"/>
                    <a:pt x="10526" y="2608"/>
                    <a:pt x="10526" y="5430"/>
                  </a:cubicBezTo>
                  <a:cubicBezTo>
                    <a:pt x="10526" y="8240"/>
                    <a:pt x="8228" y="10514"/>
                    <a:pt x="5430" y="10514"/>
                  </a:cubicBezTo>
                  <a:cubicBezTo>
                    <a:pt x="2620" y="10514"/>
                    <a:pt x="346" y="8240"/>
                    <a:pt x="346" y="5430"/>
                  </a:cubicBezTo>
                  <a:cubicBezTo>
                    <a:pt x="346" y="2608"/>
                    <a:pt x="2620" y="334"/>
                    <a:pt x="5430" y="334"/>
                  </a:cubicBezTo>
                  <a:close/>
                  <a:moveTo>
                    <a:pt x="5430" y="1"/>
                  </a:moveTo>
                  <a:cubicBezTo>
                    <a:pt x="3989" y="1"/>
                    <a:pt x="2620" y="560"/>
                    <a:pt x="1596" y="1584"/>
                  </a:cubicBezTo>
                  <a:cubicBezTo>
                    <a:pt x="572" y="2620"/>
                    <a:pt x="1" y="3989"/>
                    <a:pt x="1" y="5430"/>
                  </a:cubicBezTo>
                  <a:cubicBezTo>
                    <a:pt x="1" y="6871"/>
                    <a:pt x="572" y="8240"/>
                    <a:pt x="1596" y="9264"/>
                  </a:cubicBezTo>
                  <a:cubicBezTo>
                    <a:pt x="2620" y="10300"/>
                    <a:pt x="3989" y="10859"/>
                    <a:pt x="5430" y="10859"/>
                  </a:cubicBezTo>
                  <a:cubicBezTo>
                    <a:pt x="6882" y="10859"/>
                    <a:pt x="8252" y="10300"/>
                    <a:pt x="9276" y="9264"/>
                  </a:cubicBezTo>
                  <a:cubicBezTo>
                    <a:pt x="10300" y="8240"/>
                    <a:pt x="10871" y="6871"/>
                    <a:pt x="10871" y="5430"/>
                  </a:cubicBezTo>
                  <a:cubicBezTo>
                    <a:pt x="10871" y="3989"/>
                    <a:pt x="10300" y="2620"/>
                    <a:pt x="9276" y="1584"/>
                  </a:cubicBezTo>
                  <a:cubicBezTo>
                    <a:pt x="8252" y="560"/>
                    <a:pt x="6882" y="1"/>
                    <a:pt x="54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9362" name="Google Shape;9362;p111"/>
            <p:cNvSpPr/>
            <p:nvPr/>
          </p:nvSpPr>
          <p:spPr>
            <a:xfrm>
              <a:off x="3831933" y="3955682"/>
              <a:ext cx="47809" cy="120540"/>
            </a:xfrm>
            <a:custGeom>
              <a:avLst/>
              <a:gdLst/>
              <a:ahLst/>
              <a:cxnLst/>
              <a:rect l="l" t="t" r="r" b="b"/>
              <a:pathLst>
                <a:path w="1502" h="3787" extrusionOk="0">
                  <a:moveTo>
                    <a:pt x="1168" y="346"/>
                  </a:moveTo>
                  <a:lnTo>
                    <a:pt x="1168" y="3430"/>
                  </a:lnTo>
                  <a:lnTo>
                    <a:pt x="358" y="3430"/>
                  </a:lnTo>
                  <a:lnTo>
                    <a:pt x="358" y="346"/>
                  </a:lnTo>
                  <a:close/>
                  <a:moveTo>
                    <a:pt x="180" y="1"/>
                  </a:moveTo>
                  <a:cubicBezTo>
                    <a:pt x="96" y="1"/>
                    <a:pt x="1" y="72"/>
                    <a:pt x="1" y="179"/>
                  </a:cubicBezTo>
                  <a:lnTo>
                    <a:pt x="1" y="3608"/>
                  </a:lnTo>
                  <a:cubicBezTo>
                    <a:pt x="1" y="3703"/>
                    <a:pt x="72" y="3787"/>
                    <a:pt x="180" y="3787"/>
                  </a:cubicBezTo>
                  <a:lnTo>
                    <a:pt x="1323" y="3787"/>
                  </a:lnTo>
                  <a:cubicBezTo>
                    <a:pt x="1418" y="3787"/>
                    <a:pt x="1501" y="3715"/>
                    <a:pt x="1501" y="3608"/>
                  </a:cubicBezTo>
                  <a:lnTo>
                    <a:pt x="1501" y="179"/>
                  </a:lnTo>
                  <a:cubicBezTo>
                    <a:pt x="1501" y="72"/>
                    <a:pt x="1430" y="1"/>
                    <a:pt x="13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9363" name="Google Shape;9363;p111"/>
            <p:cNvSpPr/>
            <p:nvPr/>
          </p:nvSpPr>
          <p:spPr>
            <a:xfrm>
              <a:off x="3824739" y="3890112"/>
              <a:ext cx="55002" cy="55002"/>
            </a:xfrm>
            <a:custGeom>
              <a:avLst/>
              <a:gdLst/>
              <a:ahLst/>
              <a:cxnLst/>
              <a:rect l="l" t="t" r="r" b="b"/>
              <a:pathLst>
                <a:path w="1728" h="1728" extrusionOk="0">
                  <a:moveTo>
                    <a:pt x="870" y="334"/>
                  </a:moveTo>
                  <a:cubicBezTo>
                    <a:pt x="1156" y="334"/>
                    <a:pt x="1394" y="572"/>
                    <a:pt x="1394" y="846"/>
                  </a:cubicBezTo>
                  <a:cubicBezTo>
                    <a:pt x="1394" y="1132"/>
                    <a:pt x="1156" y="1370"/>
                    <a:pt x="870" y="1370"/>
                  </a:cubicBezTo>
                  <a:cubicBezTo>
                    <a:pt x="584" y="1370"/>
                    <a:pt x="346" y="1132"/>
                    <a:pt x="346" y="846"/>
                  </a:cubicBezTo>
                  <a:cubicBezTo>
                    <a:pt x="346" y="572"/>
                    <a:pt x="584" y="334"/>
                    <a:pt x="870" y="334"/>
                  </a:cubicBezTo>
                  <a:close/>
                  <a:moveTo>
                    <a:pt x="870" y="1"/>
                  </a:moveTo>
                  <a:cubicBezTo>
                    <a:pt x="394" y="1"/>
                    <a:pt x="1" y="394"/>
                    <a:pt x="1" y="870"/>
                  </a:cubicBezTo>
                  <a:cubicBezTo>
                    <a:pt x="1" y="1346"/>
                    <a:pt x="394" y="1727"/>
                    <a:pt x="870" y="1727"/>
                  </a:cubicBezTo>
                  <a:cubicBezTo>
                    <a:pt x="1346" y="1727"/>
                    <a:pt x="1727" y="1334"/>
                    <a:pt x="1727" y="870"/>
                  </a:cubicBezTo>
                  <a:cubicBezTo>
                    <a:pt x="1727" y="394"/>
                    <a:pt x="1346" y="1"/>
                    <a:pt x="8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9364" name="Google Shape;9364;p111"/>
            <p:cNvSpPr/>
            <p:nvPr/>
          </p:nvSpPr>
          <p:spPr>
            <a:xfrm>
              <a:off x="3904696" y="3955682"/>
              <a:ext cx="128148" cy="120540"/>
            </a:xfrm>
            <a:custGeom>
              <a:avLst/>
              <a:gdLst/>
              <a:ahLst/>
              <a:cxnLst/>
              <a:rect l="l" t="t" r="r" b="b"/>
              <a:pathLst>
                <a:path w="4026" h="3787" extrusionOk="0">
                  <a:moveTo>
                    <a:pt x="191" y="1"/>
                  </a:moveTo>
                  <a:cubicBezTo>
                    <a:pt x="96" y="1"/>
                    <a:pt x="1" y="72"/>
                    <a:pt x="1" y="179"/>
                  </a:cubicBezTo>
                  <a:lnTo>
                    <a:pt x="1" y="3608"/>
                  </a:lnTo>
                  <a:cubicBezTo>
                    <a:pt x="1" y="3703"/>
                    <a:pt x="84" y="3787"/>
                    <a:pt x="191" y="3787"/>
                  </a:cubicBezTo>
                  <a:lnTo>
                    <a:pt x="1334" y="3787"/>
                  </a:lnTo>
                  <a:cubicBezTo>
                    <a:pt x="1418" y="3787"/>
                    <a:pt x="1513" y="3715"/>
                    <a:pt x="1513" y="3608"/>
                  </a:cubicBezTo>
                  <a:lnTo>
                    <a:pt x="1513" y="2382"/>
                  </a:lnTo>
                  <a:cubicBezTo>
                    <a:pt x="1513" y="1977"/>
                    <a:pt x="1596" y="1501"/>
                    <a:pt x="2037" y="1501"/>
                  </a:cubicBezTo>
                  <a:cubicBezTo>
                    <a:pt x="2347" y="1501"/>
                    <a:pt x="2477" y="1763"/>
                    <a:pt x="2525" y="2060"/>
                  </a:cubicBezTo>
                  <a:cubicBezTo>
                    <a:pt x="2537" y="2156"/>
                    <a:pt x="2608" y="2215"/>
                    <a:pt x="2692" y="2215"/>
                  </a:cubicBezTo>
                  <a:cubicBezTo>
                    <a:pt x="2787" y="2215"/>
                    <a:pt x="2870" y="2120"/>
                    <a:pt x="2847" y="2025"/>
                  </a:cubicBezTo>
                  <a:cubicBezTo>
                    <a:pt x="2763" y="1465"/>
                    <a:pt x="2477" y="1155"/>
                    <a:pt x="2013" y="1155"/>
                  </a:cubicBezTo>
                  <a:cubicBezTo>
                    <a:pt x="1465" y="1155"/>
                    <a:pt x="1156" y="1608"/>
                    <a:pt x="1156" y="2382"/>
                  </a:cubicBezTo>
                  <a:lnTo>
                    <a:pt x="1156" y="3430"/>
                  </a:lnTo>
                  <a:lnTo>
                    <a:pt x="346" y="3430"/>
                  </a:lnTo>
                  <a:lnTo>
                    <a:pt x="346" y="358"/>
                  </a:lnTo>
                  <a:lnTo>
                    <a:pt x="918" y="358"/>
                  </a:lnTo>
                  <a:lnTo>
                    <a:pt x="918" y="572"/>
                  </a:lnTo>
                  <a:cubicBezTo>
                    <a:pt x="918" y="632"/>
                    <a:pt x="930" y="679"/>
                    <a:pt x="977" y="715"/>
                  </a:cubicBezTo>
                  <a:cubicBezTo>
                    <a:pt x="1007" y="733"/>
                    <a:pt x="1043" y="742"/>
                    <a:pt x="1078" y="742"/>
                  </a:cubicBezTo>
                  <a:cubicBezTo>
                    <a:pt x="1114" y="742"/>
                    <a:pt x="1150" y="733"/>
                    <a:pt x="1180" y="715"/>
                  </a:cubicBezTo>
                  <a:cubicBezTo>
                    <a:pt x="1477" y="477"/>
                    <a:pt x="1835" y="358"/>
                    <a:pt x="2227" y="358"/>
                  </a:cubicBezTo>
                  <a:cubicBezTo>
                    <a:pt x="3204" y="358"/>
                    <a:pt x="3656" y="1191"/>
                    <a:pt x="3656" y="2001"/>
                  </a:cubicBezTo>
                  <a:lnTo>
                    <a:pt x="3656" y="3430"/>
                  </a:lnTo>
                  <a:lnTo>
                    <a:pt x="2847" y="3430"/>
                  </a:lnTo>
                  <a:lnTo>
                    <a:pt x="2847" y="2870"/>
                  </a:lnTo>
                  <a:cubicBezTo>
                    <a:pt x="2847" y="2775"/>
                    <a:pt x="2775" y="2703"/>
                    <a:pt x="2692" y="2703"/>
                  </a:cubicBezTo>
                  <a:cubicBezTo>
                    <a:pt x="2597" y="2703"/>
                    <a:pt x="2525" y="2775"/>
                    <a:pt x="2525" y="2870"/>
                  </a:cubicBezTo>
                  <a:lnTo>
                    <a:pt x="2525" y="3596"/>
                  </a:lnTo>
                  <a:cubicBezTo>
                    <a:pt x="2525" y="3691"/>
                    <a:pt x="2597" y="3775"/>
                    <a:pt x="2704" y="3775"/>
                  </a:cubicBezTo>
                  <a:lnTo>
                    <a:pt x="3847" y="3775"/>
                  </a:lnTo>
                  <a:cubicBezTo>
                    <a:pt x="3942" y="3775"/>
                    <a:pt x="4025" y="3703"/>
                    <a:pt x="4025" y="3596"/>
                  </a:cubicBezTo>
                  <a:lnTo>
                    <a:pt x="4025" y="1989"/>
                  </a:lnTo>
                  <a:cubicBezTo>
                    <a:pt x="4025" y="810"/>
                    <a:pt x="3299" y="1"/>
                    <a:pt x="2239" y="1"/>
                  </a:cubicBezTo>
                  <a:cubicBezTo>
                    <a:pt x="1894" y="1"/>
                    <a:pt x="1573" y="84"/>
                    <a:pt x="1275" y="251"/>
                  </a:cubicBezTo>
                  <a:lnTo>
                    <a:pt x="1275" y="179"/>
                  </a:lnTo>
                  <a:cubicBezTo>
                    <a:pt x="1275" y="84"/>
                    <a:pt x="1204" y="1"/>
                    <a:pt x="10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</p:grpSp>
      <p:grpSp>
        <p:nvGrpSpPr>
          <p:cNvPr id="9365" name="Google Shape;9365;p111"/>
          <p:cNvGrpSpPr/>
          <p:nvPr/>
        </p:nvGrpSpPr>
        <p:grpSpPr>
          <a:xfrm>
            <a:off x="3312200" y="3017022"/>
            <a:ext cx="474710" cy="474264"/>
            <a:chOff x="4201447" y="3817349"/>
            <a:chExt cx="346024" cy="345674"/>
          </a:xfrm>
        </p:grpSpPr>
        <p:sp>
          <p:nvSpPr>
            <p:cNvPr id="9366" name="Google Shape;9366;p111"/>
            <p:cNvSpPr/>
            <p:nvPr/>
          </p:nvSpPr>
          <p:spPr>
            <a:xfrm>
              <a:off x="4201447" y="3817349"/>
              <a:ext cx="346024" cy="345674"/>
            </a:xfrm>
            <a:custGeom>
              <a:avLst/>
              <a:gdLst/>
              <a:ahLst/>
              <a:cxnLst/>
              <a:rect l="l" t="t" r="r" b="b"/>
              <a:pathLst>
                <a:path w="10871" h="10860" extrusionOk="0">
                  <a:moveTo>
                    <a:pt x="5430" y="334"/>
                  </a:moveTo>
                  <a:cubicBezTo>
                    <a:pt x="8252" y="334"/>
                    <a:pt x="10526" y="2608"/>
                    <a:pt x="10526" y="5430"/>
                  </a:cubicBezTo>
                  <a:cubicBezTo>
                    <a:pt x="10526" y="8240"/>
                    <a:pt x="8252" y="10514"/>
                    <a:pt x="5430" y="10514"/>
                  </a:cubicBezTo>
                  <a:cubicBezTo>
                    <a:pt x="2620" y="10514"/>
                    <a:pt x="346" y="8240"/>
                    <a:pt x="346" y="5430"/>
                  </a:cubicBezTo>
                  <a:cubicBezTo>
                    <a:pt x="346" y="2608"/>
                    <a:pt x="2620" y="334"/>
                    <a:pt x="5430" y="334"/>
                  </a:cubicBezTo>
                  <a:close/>
                  <a:moveTo>
                    <a:pt x="5430" y="1"/>
                  </a:moveTo>
                  <a:cubicBezTo>
                    <a:pt x="3989" y="1"/>
                    <a:pt x="2620" y="560"/>
                    <a:pt x="1596" y="1584"/>
                  </a:cubicBezTo>
                  <a:cubicBezTo>
                    <a:pt x="572" y="2620"/>
                    <a:pt x="1" y="3989"/>
                    <a:pt x="1" y="5430"/>
                  </a:cubicBezTo>
                  <a:cubicBezTo>
                    <a:pt x="1" y="6871"/>
                    <a:pt x="572" y="8240"/>
                    <a:pt x="1596" y="9264"/>
                  </a:cubicBezTo>
                  <a:cubicBezTo>
                    <a:pt x="2620" y="10300"/>
                    <a:pt x="3989" y="10859"/>
                    <a:pt x="5430" y="10859"/>
                  </a:cubicBezTo>
                  <a:cubicBezTo>
                    <a:pt x="6882" y="10859"/>
                    <a:pt x="8252" y="10300"/>
                    <a:pt x="9276" y="9264"/>
                  </a:cubicBezTo>
                  <a:cubicBezTo>
                    <a:pt x="10299" y="8240"/>
                    <a:pt x="10871" y="6871"/>
                    <a:pt x="10871" y="5430"/>
                  </a:cubicBezTo>
                  <a:cubicBezTo>
                    <a:pt x="10871" y="3989"/>
                    <a:pt x="10299" y="2620"/>
                    <a:pt x="9276" y="1584"/>
                  </a:cubicBezTo>
                  <a:cubicBezTo>
                    <a:pt x="8252" y="560"/>
                    <a:pt x="6882" y="1"/>
                    <a:pt x="54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9367" name="Google Shape;9367;p111"/>
            <p:cNvSpPr/>
            <p:nvPr/>
          </p:nvSpPr>
          <p:spPr>
            <a:xfrm>
              <a:off x="4271569" y="3904531"/>
              <a:ext cx="227394" cy="185728"/>
            </a:xfrm>
            <a:custGeom>
              <a:avLst/>
              <a:gdLst/>
              <a:ahLst/>
              <a:cxnLst/>
              <a:rect l="l" t="t" r="r" b="b"/>
              <a:pathLst>
                <a:path w="7144" h="5835" extrusionOk="0">
                  <a:moveTo>
                    <a:pt x="4620" y="0"/>
                  </a:moveTo>
                  <a:cubicBezTo>
                    <a:pt x="3727" y="0"/>
                    <a:pt x="2977" y="691"/>
                    <a:pt x="2905" y="1572"/>
                  </a:cubicBezTo>
                  <a:cubicBezTo>
                    <a:pt x="2727" y="1548"/>
                    <a:pt x="2358" y="1441"/>
                    <a:pt x="2262" y="1405"/>
                  </a:cubicBezTo>
                  <a:cubicBezTo>
                    <a:pt x="1643" y="1203"/>
                    <a:pt x="1072" y="810"/>
                    <a:pt x="631" y="322"/>
                  </a:cubicBezTo>
                  <a:cubicBezTo>
                    <a:pt x="596" y="298"/>
                    <a:pt x="572" y="274"/>
                    <a:pt x="524" y="262"/>
                  </a:cubicBezTo>
                  <a:cubicBezTo>
                    <a:pt x="517" y="261"/>
                    <a:pt x="509" y="260"/>
                    <a:pt x="501" y="260"/>
                  </a:cubicBezTo>
                  <a:cubicBezTo>
                    <a:pt x="436" y="260"/>
                    <a:pt x="367" y="304"/>
                    <a:pt x="346" y="357"/>
                  </a:cubicBezTo>
                  <a:cubicBezTo>
                    <a:pt x="238" y="572"/>
                    <a:pt x="179" y="810"/>
                    <a:pt x="179" y="1048"/>
                  </a:cubicBezTo>
                  <a:cubicBezTo>
                    <a:pt x="179" y="1393"/>
                    <a:pt x="286" y="1727"/>
                    <a:pt x="476" y="1977"/>
                  </a:cubicBezTo>
                  <a:cubicBezTo>
                    <a:pt x="466" y="1975"/>
                    <a:pt x="456" y="1974"/>
                    <a:pt x="446" y="1974"/>
                  </a:cubicBezTo>
                  <a:cubicBezTo>
                    <a:pt x="397" y="1974"/>
                    <a:pt x="349" y="1997"/>
                    <a:pt x="310" y="2036"/>
                  </a:cubicBezTo>
                  <a:cubicBezTo>
                    <a:pt x="286" y="2060"/>
                    <a:pt x="286" y="2108"/>
                    <a:pt x="274" y="2143"/>
                  </a:cubicBezTo>
                  <a:lnTo>
                    <a:pt x="274" y="2203"/>
                  </a:lnTo>
                  <a:cubicBezTo>
                    <a:pt x="274" y="2655"/>
                    <a:pt x="476" y="3072"/>
                    <a:pt x="822" y="3358"/>
                  </a:cubicBezTo>
                  <a:cubicBezTo>
                    <a:pt x="786" y="3370"/>
                    <a:pt x="774" y="3405"/>
                    <a:pt x="762" y="3417"/>
                  </a:cubicBezTo>
                  <a:cubicBezTo>
                    <a:pt x="750" y="3465"/>
                    <a:pt x="727" y="3513"/>
                    <a:pt x="750" y="3548"/>
                  </a:cubicBezTo>
                  <a:cubicBezTo>
                    <a:pt x="893" y="4024"/>
                    <a:pt x="1262" y="4405"/>
                    <a:pt x="1727" y="4548"/>
                  </a:cubicBezTo>
                  <a:cubicBezTo>
                    <a:pt x="1310" y="4798"/>
                    <a:pt x="834" y="4941"/>
                    <a:pt x="334" y="4941"/>
                  </a:cubicBezTo>
                  <a:lnTo>
                    <a:pt x="191" y="4941"/>
                  </a:lnTo>
                  <a:cubicBezTo>
                    <a:pt x="107" y="4941"/>
                    <a:pt x="36" y="5001"/>
                    <a:pt x="12" y="5084"/>
                  </a:cubicBezTo>
                  <a:cubicBezTo>
                    <a:pt x="0" y="5156"/>
                    <a:pt x="48" y="5239"/>
                    <a:pt x="107" y="5263"/>
                  </a:cubicBezTo>
                  <a:cubicBezTo>
                    <a:pt x="727" y="5632"/>
                    <a:pt x="1465" y="5834"/>
                    <a:pt x="2191" y="5834"/>
                  </a:cubicBezTo>
                  <a:cubicBezTo>
                    <a:pt x="3072" y="5834"/>
                    <a:pt x="3905" y="5560"/>
                    <a:pt x="4596" y="5060"/>
                  </a:cubicBezTo>
                  <a:cubicBezTo>
                    <a:pt x="4691" y="5001"/>
                    <a:pt x="4691" y="4858"/>
                    <a:pt x="4620" y="4786"/>
                  </a:cubicBezTo>
                  <a:cubicBezTo>
                    <a:pt x="4587" y="4754"/>
                    <a:pt x="4544" y="4735"/>
                    <a:pt x="4499" y="4735"/>
                  </a:cubicBezTo>
                  <a:cubicBezTo>
                    <a:pt x="4463" y="4735"/>
                    <a:pt x="4426" y="4748"/>
                    <a:pt x="4394" y="4775"/>
                  </a:cubicBezTo>
                  <a:cubicBezTo>
                    <a:pt x="3763" y="5215"/>
                    <a:pt x="3013" y="5489"/>
                    <a:pt x="2191" y="5489"/>
                  </a:cubicBezTo>
                  <a:cubicBezTo>
                    <a:pt x="1727" y="5489"/>
                    <a:pt x="1262" y="5394"/>
                    <a:pt x="846" y="5239"/>
                  </a:cubicBezTo>
                  <a:cubicBezTo>
                    <a:pt x="1369" y="5144"/>
                    <a:pt x="1846" y="4917"/>
                    <a:pt x="2262" y="4584"/>
                  </a:cubicBezTo>
                  <a:cubicBezTo>
                    <a:pt x="2310" y="4536"/>
                    <a:pt x="2334" y="4477"/>
                    <a:pt x="2322" y="4417"/>
                  </a:cubicBezTo>
                  <a:cubicBezTo>
                    <a:pt x="2310" y="4346"/>
                    <a:pt x="2239" y="4286"/>
                    <a:pt x="2155" y="4286"/>
                  </a:cubicBezTo>
                  <a:cubicBezTo>
                    <a:pt x="1739" y="4263"/>
                    <a:pt x="1369" y="4048"/>
                    <a:pt x="1167" y="3691"/>
                  </a:cubicBezTo>
                  <a:cubicBezTo>
                    <a:pt x="1250" y="3691"/>
                    <a:pt x="1358" y="3667"/>
                    <a:pt x="1441" y="3643"/>
                  </a:cubicBezTo>
                  <a:cubicBezTo>
                    <a:pt x="1524" y="3632"/>
                    <a:pt x="1584" y="3572"/>
                    <a:pt x="1584" y="3489"/>
                  </a:cubicBezTo>
                  <a:cubicBezTo>
                    <a:pt x="1596" y="3405"/>
                    <a:pt x="1536" y="3334"/>
                    <a:pt x="1441" y="3298"/>
                  </a:cubicBezTo>
                  <a:cubicBezTo>
                    <a:pt x="1000" y="3191"/>
                    <a:pt x="667" y="2822"/>
                    <a:pt x="596" y="2381"/>
                  </a:cubicBezTo>
                  <a:lnTo>
                    <a:pt x="596" y="2381"/>
                  </a:lnTo>
                  <a:cubicBezTo>
                    <a:pt x="727" y="2405"/>
                    <a:pt x="869" y="2417"/>
                    <a:pt x="1000" y="2417"/>
                  </a:cubicBezTo>
                  <a:cubicBezTo>
                    <a:pt x="1084" y="2417"/>
                    <a:pt x="1143" y="2358"/>
                    <a:pt x="1167" y="2274"/>
                  </a:cubicBezTo>
                  <a:cubicBezTo>
                    <a:pt x="1179" y="2203"/>
                    <a:pt x="1131" y="2143"/>
                    <a:pt x="1072" y="2108"/>
                  </a:cubicBezTo>
                  <a:cubicBezTo>
                    <a:pt x="703" y="1881"/>
                    <a:pt x="476" y="1488"/>
                    <a:pt x="476" y="1048"/>
                  </a:cubicBezTo>
                  <a:cubicBezTo>
                    <a:pt x="476" y="953"/>
                    <a:pt x="488" y="846"/>
                    <a:pt x="524" y="738"/>
                  </a:cubicBezTo>
                  <a:cubicBezTo>
                    <a:pt x="965" y="1191"/>
                    <a:pt x="1524" y="1524"/>
                    <a:pt x="2120" y="1727"/>
                  </a:cubicBezTo>
                  <a:cubicBezTo>
                    <a:pt x="2120" y="1727"/>
                    <a:pt x="2715" y="1905"/>
                    <a:pt x="2929" y="1917"/>
                  </a:cubicBezTo>
                  <a:lnTo>
                    <a:pt x="3024" y="1917"/>
                  </a:lnTo>
                  <a:cubicBezTo>
                    <a:pt x="3096" y="1917"/>
                    <a:pt x="3167" y="1869"/>
                    <a:pt x="3191" y="1798"/>
                  </a:cubicBezTo>
                  <a:cubicBezTo>
                    <a:pt x="3203" y="1786"/>
                    <a:pt x="3203" y="1750"/>
                    <a:pt x="3203" y="1738"/>
                  </a:cubicBezTo>
                  <a:lnTo>
                    <a:pt x="3203" y="1703"/>
                  </a:lnTo>
                  <a:cubicBezTo>
                    <a:pt x="3203" y="953"/>
                    <a:pt x="3810" y="334"/>
                    <a:pt x="4572" y="334"/>
                  </a:cubicBezTo>
                  <a:cubicBezTo>
                    <a:pt x="4941" y="334"/>
                    <a:pt x="5287" y="488"/>
                    <a:pt x="5549" y="750"/>
                  </a:cubicBezTo>
                  <a:cubicBezTo>
                    <a:pt x="5585" y="787"/>
                    <a:pt x="5621" y="802"/>
                    <a:pt x="5663" y="802"/>
                  </a:cubicBezTo>
                  <a:cubicBezTo>
                    <a:pt x="5676" y="802"/>
                    <a:pt x="5689" y="801"/>
                    <a:pt x="5703" y="798"/>
                  </a:cubicBezTo>
                  <a:cubicBezTo>
                    <a:pt x="5882" y="762"/>
                    <a:pt x="6049" y="738"/>
                    <a:pt x="6203" y="679"/>
                  </a:cubicBezTo>
                  <a:lnTo>
                    <a:pt x="6203" y="679"/>
                  </a:lnTo>
                  <a:cubicBezTo>
                    <a:pt x="6120" y="762"/>
                    <a:pt x="6013" y="857"/>
                    <a:pt x="5894" y="917"/>
                  </a:cubicBezTo>
                  <a:cubicBezTo>
                    <a:pt x="5822" y="965"/>
                    <a:pt x="5787" y="1048"/>
                    <a:pt x="5822" y="1143"/>
                  </a:cubicBezTo>
                  <a:cubicBezTo>
                    <a:pt x="5846" y="1203"/>
                    <a:pt x="5930" y="1250"/>
                    <a:pt x="6001" y="1250"/>
                  </a:cubicBezTo>
                  <a:cubicBezTo>
                    <a:pt x="6144" y="1227"/>
                    <a:pt x="6287" y="1215"/>
                    <a:pt x="6418" y="1167"/>
                  </a:cubicBezTo>
                  <a:lnTo>
                    <a:pt x="6418" y="1167"/>
                  </a:lnTo>
                  <a:cubicBezTo>
                    <a:pt x="6299" y="1286"/>
                    <a:pt x="6168" y="1405"/>
                    <a:pt x="6013" y="1512"/>
                  </a:cubicBezTo>
                  <a:cubicBezTo>
                    <a:pt x="5965" y="1548"/>
                    <a:pt x="5941" y="1608"/>
                    <a:pt x="5941" y="1655"/>
                  </a:cubicBezTo>
                  <a:lnTo>
                    <a:pt x="5941" y="1679"/>
                  </a:lnTo>
                  <a:lnTo>
                    <a:pt x="5941" y="1703"/>
                  </a:lnTo>
                  <a:lnTo>
                    <a:pt x="5941" y="1727"/>
                  </a:lnTo>
                  <a:cubicBezTo>
                    <a:pt x="5941" y="2691"/>
                    <a:pt x="5572" y="3572"/>
                    <a:pt x="4977" y="4227"/>
                  </a:cubicBezTo>
                  <a:cubicBezTo>
                    <a:pt x="4918" y="4298"/>
                    <a:pt x="4918" y="4405"/>
                    <a:pt x="4977" y="4465"/>
                  </a:cubicBezTo>
                  <a:cubicBezTo>
                    <a:pt x="5011" y="4499"/>
                    <a:pt x="5053" y="4514"/>
                    <a:pt x="5096" y="4514"/>
                  </a:cubicBezTo>
                  <a:cubicBezTo>
                    <a:pt x="5143" y="4514"/>
                    <a:pt x="5190" y="4496"/>
                    <a:pt x="5227" y="4465"/>
                  </a:cubicBezTo>
                  <a:cubicBezTo>
                    <a:pt x="5894" y="3715"/>
                    <a:pt x="6263" y="2762"/>
                    <a:pt x="6287" y="1750"/>
                  </a:cubicBezTo>
                  <a:cubicBezTo>
                    <a:pt x="6596" y="1524"/>
                    <a:pt x="6846" y="1250"/>
                    <a:pt x="7061" y="917"/>
                  </a:cubicBezTo>
                  <a:cubicBezTo>
                    <a:pt x="7144" y="857"/>
                    <a:pt x="7132" y="750"/>
                    <a:pt x="7061" y="715"/>
                  </a:cubicBezTo>
                  <a:cubicBezTo>
                    <a:pt x="7029" y="683"/>
                    <a:pt x="6987" y="667"/>
                    <a:pt x="6937" y="667"/>
                  </a:cubicBezTo>
                  <a:cubicBezTo>
                    <a:pt x="6912" y="667"/>
                    <a:pt x="6886" y="671"/>
                    <a:pt x="6858" y="679"/>
                  </a:cubicBezTo>
                  <a:cubicBezTo>
                    <a:pt x="6775" y="726"/>
                    <a:pt x="6680" y="750"/>
                    <a:pt x="6596" y="786"/>
                  </a:cubicBezTo>
                  <a:cubicBezTo>
                    <a:pt x="6680" y="667"/>
                    <a:pt x="6763" y="512"/>
                    <a:pt x="6823" y="369"/>
                  </a:cubicBezTo>
                  <a:cubicBezTo>
                    <a:pt x="6834" y="310"/>
                    <a:pt x="6834" y="238"/>
                    <a:pt x="6787" y="191"/>
                  </a:cubicBezTo>
                  <a:cubicBezTo>
                    <a:pt x="6750" y="153"/>
                    <a:pt x="6703" y="135"/>
                    <a:pt x="6659" y="135"/>
                  </a:cubicBezTo>
                  <a:cubicBezTo>
                    <a:pt x="6632" y="135"/>
                    <a:pt x="6607" y="142"/>
                    <a:pt x="6584" y="155"/>
                  </a:cubicBezTo>
                  <a:cubicBezTo>
                    <a:pt x="6322" y="310"/>
                    <a:pt x="6061" y="393"/>
                    <a:pt x="5775" y="441"/>
                  </a:cubicBezTo>
                  <a:cubicBezTo>
                    <a:pt x="5465" y="143"/>
                    <a:pt x="5048" y="0"/>
                    <a:pt x="46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</p:grpSp>
      <p:grpSp>
        <p:nvGrpSpPr>
          <p:cNvPr id="9368" name="Google Shape;9368;p111"/>
          <p:cNvGrpSpPr/>
          <p:nvPr/>
        </p:nvGrpSpPr>
        <p:grpSpPr>
          <a:xfrm>
            <a:off x="4334600" y="3017022"/>
            <a:ext cx="474710" cy="474264"/>
            <a:chOff x="4650919" y="3817349"/>
            <a:chExt cx="346024" cy="345674"/>
          </a:xfrm>
        </p:grpSpPr>
        <p:sp>
          <p:nvSpPr>
            <p:cNvPr id="9369" name="Google Shape;9369;p111"/>
            <p:cNvSpPr/>
            <p:nvPr/>
          </p:nvSpPr>
          <p:spPr>
            <a:xfrm>
              <a:off x="4650919" y="3817349"/>
              <a:ext cx="346024" cy="345674"/>
            </a:xfrm>
            <a:custGeom>
              <a:avLst/>
              <a:gdLst/>
              <a:ahLst/>
              <a:cxnLst/>
              <a:rect l="l" t="t" r="r" b="b"/>
              <a:pathLst>
                <a:path w="10871" h="10860" extrusionOk="0">
                  <a:moveTo>
                    <a:pt x="5442" y="334"/>
                  </a:moveTo>
                  <a:cubicBezTo>
                    <a:pt x="8251" y="334"/>
                    <a:pt x="10526" y="2608"/>
                    <a:pt x="10526" y="5430"/>
                  </a:cubicBezTo>
                  <a:cubicBezTo>
                    <a:pt x="10526" y="8240"/>
                    <a:pt x="8240" y="10514"/>
                    <a:pt x="5442" y="10514"/>
                  </a:cubicBezTo>
                  <a:cubicBezTo>
                    <a:pt x="2620" y="10514"/>
                    <a:pt x="346" y="8240"/>
                    <a:pt x="346" y="5430"/>
                  </a:cubicBezTo>
                  <a:cubicBezTo>
                    <a:pt x="346" y="2608"/>
                    <a:pt x="2620" y="334"/>
                    <a:pt x="5442" y="334"/>
                  </a:cubicBezTo>
                  <a:close/>
                  <a:moveTo>
                    <a:pt x="5442" y="1"/>
                  </a:moveTo>
                  <a:cubicBezTo>
                    <a:pt x="3989" y="1"/>
                    <a:pt x="2620" y="560"/>
                    <a:pt x="1596" y="1584"/>
                  </a:cubicBezTo>
                  <a:cubicBezTo>
                    <a:pt x="572" y="2620"/>
                    <a:pt x="0" y="3989"/>
                    <a:pt x="0" y="5430"/>
                  </a:cubicBezTo>
                  <a:cubicBezTo>
                    <a:pt x="0" y="6871"/>
                    <a:pt x="572" y="8240"/>
                    <a:pt x="1596" y="9264"/>
                  </a:cubicBezTo>
                  <a:cubicBezTo>
                    <a:pt x="2620" y="10300"/>
                    <a:pt x="3989" y="10859"/>
                    <a:pt x="5442" y="10859"/>
                  </a:cubicBezTo>
                  <a:cubicBezTo>
                    <a:pt x="6882" y="10859"/>
                    <a:pt x="8251" y="10300"/>
                    <a:pt x="9275" y="9264"/>
                  </a:cubicBezTo>
                  <a:cubicBezTo>
                    <a:pt x="10299" y="8240"/>
                    <a:pt x="10871" y="6871"/>
                    <a:pt x="10871" y="5430"/>
                  </a:cubicBezTo>
                  <a:cubicBezTo>
                    <a:pt x="10871" y="3989"/>
                    <a:pt x="10299" y="2620"/>
                    <a:pt x="9275" y="1584"/>
                  </a:cubicBezTo>
                  <a:cubicBezTo>
                    <a:pt x="8251" y="560"/>
                    <a:pt x="6882" y="1"/>
                    <a:pt x="54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9370" name="Google Shape;9370;p111"/>
            <p:cNvSpPr/>
            <p:nvPr/>
          </p:nvSpPr>
          <p:spPr>
            <a:xfrm>
              <a:off x="4701305" y="3867386"/>
              <a:ext cx="244486" cy="242958"/>
            </a:xfrm>
            <a:custGeom>
              <a:avLst/>
              <a:gdLst/>
              <a:ahLst/>
              <a:cxnLst/>
              <a:rect l="l" t="t" r="r" b="b"/>
              <a:pathLst>
                <a:path w="7681" h="7633" extrusionOk="0">
                  <a:moveTo>
                    <a:pt x="3835" y="0"/>
                  </a:moveTo>
                  <a:cubicBezTo>
                    <a:pt x="1727" y="0"/>
                    <a:pt x="13" y="1715"/>
                    <a:pt x="13" y="3822"/>
                  </a:cubicBezTo>
                  <a:cubicBezTo>
                    <a:pt x="13" y="4418"/>
                    <a:pt x="144" y="5001"/>
                    <a:pt x="418" y="5537"/>
                  </a:cubicBezTo>
                  <a:lnTo>
                    <a:pt x="25" y="6501"/>
                  </a:lnTo>
                  <a:cubicBezTo>
                    <a:pt x="1" y="6585"/>
                    <a:pt x="13" y="6656"/>
                    <a:pt x="84" y="6704"/>
                  </a:cubicBezTo>
                  <a:cubicBezTo>
                    <a:pt x="120" y="6727"/>
                    <a:pt x="156" y="6727"/>
                    <a:pt x="191" y="6727"/>
                  </a:cubicBezTo>
                  <a:lnTo>
                    <a:pt x="1370" y="6727"/>
                  </a:lnTo>
                  <a:cubicBezTo>
                    <a:pt x="2061" y="7323"/>
                    <a:pt x="2942" y="7632"/>
                    <a:pt x="3847" y="7632"/>
                  </a:cubicBezTo>
                  <a:cubicBezTo>
                    <a:pt x="5966" y="7632"/>
                    <a:pt x="7680" y="5930"/>
                    <a:pt x="7680" y="3810"/>
                  </a:cubicBezTo>
                  <a:cubicBezTo>
                    <a:pt x="7680" y="3096"/>
                    <a:pt x="7454" y="2394"/>
                    <a:pt x="7085" y="1798"/>
                  </a:cubicBezTo>
                  <a:cubicBezTo>
                    <a:pt x="7052" y="1752"/>
                    <a:pt x="6997" y="1727"/>
                    <a:pt x="6940" y="1727"/>
                  </a:cubicBezTo>
                  <a:cubicBezTo>
                    <a:pt x="6894" y="1727"/>
                    <a:pt x="6848" y="1743"/>
                    <a:pt x="6811" y="1774"/>
                  </a:cubicBezTo>
                  <a:cubicBezTo>
                    <a:pt x="6752" y="1834"/>
                    <a:pt x="6752" y="1917"/>
                    <a:pt x="6787" y="1977"/>
                  </a:cubicBezTo>
                  <a:cubicBezTo>
                    <a:pt x="7133" y="2513"/>
                    <a:pt x="7323" y="3156"/>
                    <a:pt x="7323" y="3846"/>
                  </a:cubicBezTo>
                  <a:cubicBezTo>
                    <a:pt x="7323" y="5763"/>
                    <a:pt x="5764" y="7323"/>
                    <a:pt x="3835" y="7323"/>
                  </a:cubicBezTo>
                  <a:cubicBezTo>
                    <a:pt x="2989" y="7323"/>
                    <a:pt x="2168" y="7013"/>
                    <a:pt x="1537" y="6442"/>
                  </a:cubicBezTo>
                  <a:cubicBezTo>
                    <a:pt x="1501" y="6418"/>
                    <a:pt x="1453" y="6406"/>
                    <a:pt x="1418" y="6406"/>
                  </a:cubicBezTo>
                  <a:lnTo>
                    <a:pt x="430" y="6406"/>
                  </a:lnTo>
                  <a:lnTo>
                    <a:pt x="763" y="5596"/>
                  </a:lnTo>
                  <a:cubicBezTo>
                    <a:pt x="775" y="5549"/>
                    <a:pt x="775" y="5489"/>
                    <a:pt x="763" y="5453"/>
                  </a:cubicBezTo>
                  <a:cubicBezTo>
                    <a:pt x="489" y="4953"/>
                    <a:pt x="358" y="4394"/>
                    <a:pt x="358" y="3822"/>
                  </a:cubicBezTo>
                  <a:cubicBezTo>
                    <a:pt x="358" y="1905"/>
                    <a:pt x="1918" y="346"/>
                    <a:pt x="3835" y="346"/>
                  </a:cubicBezTo>
                  <a:cubicBezTo>
                    <a:pt x="4787" y="346"/>
                    <a:pt x="5656" y="727"/>
                    <a:pt x="6276" y="1346"/>
                  </a:cubicBezTo>
                  <a:cubicBezTo>
                    <a:pt x="6305" y="1376"/>
                    <a:pt x="6350" y="1390"/>
                    <a:pt x="6395" y="1390"/>
                  </a:cubicBezTo>
                  <a:cubicBezTo>
                    <a:pt x="6439" y="1390"/>
                    <a:pt x="6484" y="1376"/>
                    <a:pt x="6514" y="1346"/>
                  </a:cubicBezTo>
                  <a:cubicBezTo>
                    <a:pt x="6573" y="1262"/>
                    <a:pt x="6573" y="1167"/>
                    <a:pt x="6514" y="1108"/>
                  </a:cubicBezTo>
                  <a:cubicBezTo>
                    <a:pt x="5835" y="417"/>
                    <a:pt x="4882" y="0"/>
                    <a:pt x="383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9371" name="Google Shape;9371;p111"/>
            <p:cNvSpPr/>
            <p:nvPr/>
          </p:nvSpPr>
          <p:spPr>
            <a:xfrm>
              <a:off x="4749464" y="3911534"/>
              <a:ext cx="153134" cy="151065"/>
            </a:xfrm>
            <a:custGeom>
              <a:avLst/>
              <a:gdLst/>
              <a:ahLst/>
              <a:cxnLst/>
              <a:rect l="l" t="t" r="r" b="b"/>
              <a:pathLst>
                <a:path w="4811" h="4746" extrusionOk="0">
                  <a:moveTo>
                    <a:pt x="1384" y="0"/>
                  </a:moveTo>
                  <a:cubicBezTo>
                    <a:pt x="1342" y="0"/>
                    <a:pt x="1304" y="18"/>
                    <a:pt x="1274" y="54"/>
                  </a:cubicBezTo>
                  <a:lnTo>
                    <a:pt x="274" y="1054"/>
                  </a:lnTo>
                  <a:cubicBezTo>
                    <a:pt x="36" y="1292"/>
                    <a:pt x="0" y="1661"/>
                    <a:pt x="202" y="1935"/>
                  </a:cubicBezTo>
                  <a:cubicBezTo>
                    <a:pt x="619" y="2495"/>
                    <a:pt x="1072" y="3031"/>
                    <a:pt x="1572" y="3531"/>
                  </a:cubicBezTo>
                  <a:cubicBezTo>
                    <a:pt x="1601" y="3560"/>
                    <a:pt x="1646" y="3575"/>
                    <a:pt x="1691" y="3575"/>
                  </a:cubicBezTo>
                  <a:cubicBezTo>
                    <a:pt x="1735" y="3575"/>
                    <a:pt x="1780" y="3560"/>
                    <a:pt x="1810" y="3531"/>
                  </a:cubicBezTo>
                  <a:cubicBezTo>
                    <a:pt x="1881" y="3447"/>
                    <a:pt x="1869" y="3352"/>
                    <a:pt x="1810" y="3293"/>
                  </a:cubicBezTo>
                  <a:cubicBezTo>
                    <a:pt x="1310" y="2816"/>
                    <a:pt x="869" y="2304"/>
                    <a:pt x="464" y="1745"/>
                  </a:cubicBezTo>
                  <a:cubicBezTo>
                    <a:pt x="381" y="1602"/>
                    <a:pt x="393" y="1423"/>
                    <a:pt x="500" y="1304"/>
                  </a:cubicBezTo>
                  <a:lnTo>
                    <a:pt x="1369" y="435"/>
                  </a:lnTo>
                  <a:lnTo>
                    <a:pt x="2107" y="1161"/>
                  </a:lnTo>
                  <a:lnTo>
                    <a:pt x="1750" y="1518"/>
                  </a:lnTo>
                  <a:cubicBezTo>
                    <a:pt x="1703" y="1566"/>
                    <a:pt x="1691" y="1638"/>
                    <a:pt x="1703" y="1697"/>
                  </a:cubicBezTo>
                  <a:cubicBezTo>
                    <a:pt x="1941" y="2400"/>
                    <a:pt x="2405" y="2876"/>
                    <a:pt x="3096" y="3090"/>
                  </a:cubicBezTo>
                  <a:cubicBezTo>
                    <a:pt x="3112" y="3097"/>
                    <a:pt x="3131" y="3100"/>
                    <a:pt x="3150" y="3100"/>
                  </a:cubicBezTo>
                  <a:cubicBezTo>
                    <a:pt x="3198" y="3100"/>
                    <a:pt x="3248" y="3080"/>
                    <a:pt x="3274" y="3054"/>
                  </a:cubicBezTo>
                  <a:lnTo>
                    <a:pt x="3631" y="2697"/>
                  </a:lnTo>
                  <a:lnTo>
                    <a:pt x="4370" y="3423"/>
                  </a:lnTo>
                  <a:lnTo>
                    <a:pt x="3489" y="4305"/>
                  </a:lnTo>
                  <a:cubicBezTo>
                    <a:pt x="3424" y="4369"/>
                    <a:pt x="3343" y="4402"/>
                    <a:pt x="3261" y="4402"/>
                  </a:cubicBezTo>
                  <a:cubicBezTo>
                    <a:pt x="3191" y="4402"/>
                    <a:pt x="3120" y="4378"/>
                    <a:pt x="3060" y="4328"/>
                  </a:cubicBezTo>
                  <a:cubicBezTo>
                    <a:pt x="2834" y="4162"/>
                    <a:pt x="2607" y="4007"/>
                    <a:pt x="2405" y="3828"/>
                  </a:cubicBezTo>
                  <a:cubicBezTo>
                    <a:pt x="2368" y="3801"/>
                    <a:pt x="2330" y="3789"/>
                    <a:pt x="2295" y="3789"/>
                  </a:cubicBezTo>
                  <a:cubicBezTo>
                    <a:pt x="2251" y="3789"/>
                    <a:pt x="2212" y="3807"/>
                    <a:pt x="2179" y="3840"/>
                  </a:cubicBezTo>
                  <a:cubicBezTo>
                    <a:pt x="2107" y="3912"/>
                    <a:pt x="2119" y="4031"/>
                    <a:pt x="2191" y="4090"/>
                  </a:cubicBezTo>
                  <a:cubicBezTo>
                    <a:pt x="2417" y="4269"/>
                    <a:pt x="2643" y="4447"/>
                    <a:pt x="2858" y="4614"/>
                  </a:cubicBezTo>
                  <a:cubicBezTo>
                    <a:pt x="2977" y="4697"/>
                    <a:pt x="3119" y="4745"/>
                    <a:pt x="3250" y="4745"/>
                  </a:cubicBezTo>
                  <a:cubicBezTo>
                    <a:pt x="3429" y="4745"/>
                    <a:pt x="3596" y="4674"/>
                    <a:pt x="3727" y="4555"/>
                  </a:cubicBezTo>
                  <a:lnTo>
                    <a:pt x="4727" y="3554"/>
                  </a:lnTo>
                  <a:cubicBezTo>
                    <a:pt x="4798" y="3495"/>
                    <a:pt x="4810" y="3423"/>
                    <a:pt x="4786" y="3352"/>
                  </a:cubicBezTo>
                  <a:cubicBezTo>
                    <a:pt x="4763" y="3328"/>
                    <a:pt x="4751" y="3304"/>
                    <a:pt x="4739" y="3293"/>
                  </a:cubicBezTo>
                  <a:lnTo>
                    <a:pt x="3774" y="2316"/>
                  </a:lnTo>
                  <a:cubicBezTo>
                    <a:pt x="3733" y="2280"/>
                    <a:pt x="3688" y="2263"/>
                    <a:pt x="3646" y="2263"/>
                  </a:cubicBezTo>
                  <a:cubicBezTo>
                    <a:pt x="3605" y="2263"/>
                    <a:pt x="3566" y="2280"/>
                    <a:pt x="3536" y="2316"/>
                  </a:cubicBezTo>
                  <a:lnTo>
                    <a:pt x="3131" y="2721"/>
                  </a:lnTo>
                  <a:cubicBezTo>
                    <a:pt x="2619" y="2531"/>
                    <a:pt x="2286" y="2185"/>
                    <a:pt x="2072" y="1661"/>
                  </a:cubicBezTo>
                  <a:lnTo>
                    <a:pt x="2477" y="1268"/>
                  </a:lnTo>
                  <a:cubicBezTo>
                    <a:pt x="2548" y="1185"/>
                    <a:pt x="2548" y="1090"/>
                    <a:pt x="2477" y="1030"/>
                  </a:cubicBezTo>
                  <a:lnTo>
                    <a:pt x="1512" y="54"/>
                  </a:lnTo>
                  <a:cubicBezTo>
                    <a:pt x="1470" y="18"/>
                    <a:pt x="1426" y="0"/>
                    <a:pt x="13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93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93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1000"/>
                            </p:stCondLst>
                            <p:childTnLst>
                              <p:par>
                                <p:cTn id="1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93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93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2000"/>
                            </p:stCondLst>
                            <p:childTnLst>
                              <p:par>
                                <p:cTn id="1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93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1000"/>
                                        <p:tgtEl>
                                          <p:spTgt spid="93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3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76" name="Google Shape;9376;p112"/>
          <p:cNvSpPr txBox="1">
            <a:spLocks noGrp="1"/>
          </p:cNvSpPr>
          <p:nvPr>
            <p:ph type="title"/>
          </p:nvPr>
        </p:nvSpPr>
        <p:spPr>
          <a:xfrm>
            <a:off x="720000" y="446088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400000000000000" pitchFamily="2" charset="-78"/>
              </a:rPr>
              <a:t>بسته آیکون ممتاز</a:t>
            </a:r>
            <a:endParaRPr dirty="0">
              <a:cs typeface="B Nazanin" panose="00000400000000000000" pitchFamily="2" charset="-78"/>
            </a:endParaRPr>
          </a:p>
        </p:txBody>
      </p:sp>
      <p:grpSp>
        <p:nvGrpSpPr>
          <p:cNvPr id="9377" name="Google Shape;9377;p112"/>
          <p:cNvGrpSpPr/>
          <p:nvPr/>
        </p:nvGrpSpPr>
        <p:grpSpPr>
          <a:xfrm>
            <a:off x="1318029" y="1381264"/>
            <a:ext cx="358770" cy="401466"/>
            <a:chOff x="178753" y="284016"/>
            <a:chExt cx="307957" cy="344606"/>
          </a:xfrm>
        </p:grpSpPr>
        <p:sp>
          <p:nvSpPr>
            <p:cNvPr id="9378" name="Google Shape;9378;p112"/>
            <p:cNvSpPr/>
            <p:nvPr/>
          </p:nvSpPr>
          <p:spPr>
            <a:xfrm>
              <a:off x="402894" y="356035"/>
              <a:ext cx="12963" cy="10243"/>
            </a:xfrm>
            <a:custGeom>
              <a:avLst/>
              <a:gdLst/>
              <a:ahLst/>
              <a:cxnLst/>
              <a:rect l="l" t="t" r="r" b="b"/>
              <a:pathLst>
                <a:path w="324" h="256" extrusionOk="0">
                  <a:moveTo>
                    <a:pt x="126" y="1"/>
                  </a:moveTo>
                  <a:cubicBezTo>
                    <a:pt x="55" y="1"/>
                    <a:pt x="1" y="58"/>
                    <a:pt x="1" y="126"/>
                  </a:cubicBezTo>
                  <a:cubicBezTo>
                    <a:pt x="1" y="197"/>
                    <a:pt x="55" y="255"/>
                    <a:pt x="126" y="255"/>
                  </a:cubicBezTo>
                  <a:lnTo>
                    <a:pt x="197" y="255"/>
                  </a:lnTo>
                  <a:cubicBezTo>
                    <a:pt x="269" y="255"/>
                    <a:pt x="323" y="197"/>
                    <a:pt x="323" y="126"/>
                  </a:cubicBezTo>
                  <a:cubicBezTo>
                    <a:pt x="323" y="58"/>
                    <a:pt x="269" y="1"/>
                    <a:pt x="1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9" name="Google Shape;9379;p112"/>
            <p:cNvSpPr/>
            <p:nvPr/>
          </p:nvSpPr>
          <p:spPr>
            <a:xfrm>
              <a:off x="402894" y="371559"/>
              <a:ext cx="12963" cy="10083"/>
            </a:xfrm>
            <a:custGeom>
              <a:avLst/>
              <a:gdLst/>
              <a:ahLst/>
              <a:cxnLst/>
              <a:rect l="l" t="t" r="r" b="b"/>
              <a:pathLst>
                <a:path w="324" h="252" extrusionOk="0">
                  <a:moveTo>
                    <a:pt x="126" y="0"/>
                  </a:moveTo>
                  <a:cubicBezTo>
                    <a:pt x="55" y="0"/>
                    <a:pt x="1" y="57"/>
                    <a:pt x="1" y="126"/>
                  </a:cubicBezTo>
                  <a:cubicBezTo>
                    <a:pt x="1" y="197"/>
                    <a:pt x="55" y="251"/>
                    <a:pt x="126" y="251"/>
                  </a:cubicBezTo>
                  <a:lnTo>
                    <a:pt x="197" y="251"/>
                  </a:lnTo>
                  <a:cubicBezTo>
                    <a:pt x="269" y="251"/>
                    <a:pt x="323" y="197"/>
                    <a:pt x="323" y="126"/>
                  </a:cubicBezTo>
                  <a:cubicBezTo>
                    <a:pt x="323" y="57"/>
                    <a:pt x="269" y="0"/>
                    <a:pt x="1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0" name="Google Shape;9380;p112"/>
            <p:cNvSpPr/>
            <p:nvPr/>
          </p:nvSpPr>
          <p:spPr>
            <a:xfrm>
              <a:off x="301026" y="340871"/>
              <a:ext cx="34569" cy="32328"/>
            </a:xfrm>
            <a:custGeom>
              <a:avLst/>
              <a:gdLst/>
              <a:ahLst/>
              <a:cxnLst/>
              <a:rect l="l" t="t" r="r" b="b"/>
              <a:pathLst>
                <a:path w="864" h="808" extrusionOk="0">
                  <a:moveTo>
                    <a:pt x="432" y="253"/>
                  </a:moveTo>
                  <a:cubicBezTo>
                    <a:pt x="503" y="253"/>
                    <a:pt x="569" y="308"/>
                    <a:pt x="582" y="383"/>
                  </a:cubicBezTo>
                  <a:cubicBezTo>
                    <a:pt x="592" y="464"/>
                    <a:pt x="534" y="543"/>
                    <a:pt x="453" y="552"/>
                  </a:cubicBezTo>
                  <a:cubicBezTo>
                    <a:pt x="445" y="554"/>
                    <a:pt x="436" y="555"/>
                    <a:pt x="428" y="555"/>
                  </a:cubicBezTo>
                  <a:cubicBezTo>
                    <a:pt x="356" y="555"/>
                    <a:pt x="292" y="500"/>
                    <a:pt x="283" y="427"/>
                  </a:cubicBezTo>
                  <a:cubicBezTo>
                    <a:pt x="269" y="345"/>
                    <a:pt x="327" y="267"/>
                    <a:pt x="409" y="253"/>
                  </a:cubicBezTo>
                  <a:close/>
                  <a:moveTo>
                    <a:pt x="432" y="0"/>
                  </a:moveTo>
                  <a:cubicBezTo>
                    <a:pt x="412" y="0"/>
                    <a:pt x="392" y="2"/>
                    <a:pt x="371" y="5"/>
                  </a:cubicBezTo>
                  <a:cubicBezTo>
                    <a:pt x="153" y="39"/>
                    <a:pt x="1" y="243"/>
                    <a:pt x="31" y="464"/>
                  </a:cubicBezTo>
                  <a:cubicBezTo>
                    <a:pt x="62" y="665"/>
                    <a:pt x="235" y="808"/>
                    <a:pt x="432" y="808"/>
                  </a:cubicBezTo>
                  <a:cubicBezTo>
                    <a:pt x="449" y="808"/>
                    <a:pt x="470" y="804"/>
                    <a:pt x="490" y="804"/>
                  </a:cubicBezTo>
                  <a:cubicBezTo>
                    <a:pt x="711" y="770"/>
                    <a:pt x="864" y="566"/>
                    <a:pt x="830" y="345"/>
                  </a:cubicBezTo>
                  <a:cubicBezTo>
                    <a:pt x="799" y="145"/>
                    <a:pt x="628" y="0"/>
                    <a:pt x="4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1" name="Google Shape;9381;p112"/>
            <p:cNvSpPr/>
            <p:nvPr/>
          </p:nvSpPr>
          <p:spPr>
            <a:xfrm>
              <a:off x="346318" y="338430"/>
              <a:ext cx="13763" cy="10563"/>
            </a:xfrm>
            <a:custGeom>
              <a:avLst/>
              <a:gdLst/>
              <a:ahLst/>
              <a:cxnLst/>
              <a:rect l="l" t="t" r="r" b="b"/>
              <a:pathLst>
                <a:path w="344" h="264" extrusionOk="0">
                  <a:moveTo>
                    <a:pt x="209" y="0"/>
                  </a:moveTo>
                  <a:cubicBezTo>
                    <a:pt x="203" y="0"/>
                    <a:pt x="197" y="1"/>
                    <a:pt x="191" y="2"/>
                  </a:cubicBezTo>
                  <a:lnTo>
                    <a:pt x="116" y="15"/>
                  </a:lnTo>
                  <a:cubicBezTo>
                    <a:pt x="48" y="25"/>
                    <a:pt x="0" y="86"/>
                    <a:pt x="11" y="158"/>
                  </a:cubicBezTo>
                  <a:cubicBezTo>
                    <a:pt x="21" y="219"/>
                    <a:pt x="75" y="263"/>
                    <a:pt x="136" y="263"/>
                  </a:cubicBezTo>
                  <a:lnTo>
                    <a:pt x="154" y="263"/>
                  </a:lnTo>
                  <a:lnTo>
                    <a:pt x="225" y="253"/>
                  </a:lnTo>
                  <a:cubicBezTo>
                    <a:pt x="296" y="243"/>
                    <a:pt x="344" y="179"/>
                    <a:pt x="334" y="110"/>
                  </a:cubicBezTo>
                  <a:cubicBezTo>
                    <a:pt x="324" y="45"/>
                    <a:pt x="270" y="0"/>
                    <a:pt x="2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2" name="Google Shape;9382;p112"/>
            <p:cNvSpPr/>
            <p:nvPr/>
          </p:nvSpPr>
          <p:spPr>
            <a:xfrm>
              <a:off x="348639" y="353794"/>
              <a:ext cx="13643" cy="10563"/>
            </a:xfrm>
            <a:custGeom>
              <a:avLst/>
              <a:gdLst/>
              <a:ahLst/>
              <a:cxnLst/>
              <a:rect l="l" t="t" r="r" b="b"/>
              <a:pathLst>
                <a:path w="341" h="264" extrusionOk="0">
                  <a:moveTo>
                    <a:pt x="206" y="0"/>
                  </a:moveTo>
                  <a:cubicBezTo>
                    <a:pt x="200" y="0"/>
                    <a:pt x="193" y="1"/>
                    <a:pt x="187" y="2"/>
                  </a:cubicBezTo>
                  <a:lnTo>
                    <a:pt x="116" y="12"/>
                  </a:lnTo>
                  <a:cubicBezTo>
                    <a:pt x="47" y="22"/>
                    <a:pt x="0" y="87"/>
                    <a:pt x="11" y="154"/>
                  </a:cubicBezTo>
                  <a:cubicBezTo>
                    <a:pt x="17" y="220"/>
                    <a:pt x="72" y="264"/>
                    <a:pt x="133" y="264"/>
                  </a:cubicBezTo>
                  <a:lnTo>
                    <a:pt x="154" y="264"/>
                  </a:lnTo>
                  <a:lnTo>
                    <a:pt x="224" y="250"/>
                  </a:lnTo>
                  <a:cubicBezTo>
                    <a:pt x="292" y="240"/>
                    <a:pt x="340" y="175"/>
                    <a:pt x="330" y="107"/>
                  </a:cubicBezTo>
                  <a:cubicBezTo>
                    <a:pt x="321" y="46"/>
                    <a:pt x="267" y="0"/>
                    <a:pt x="20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3" name="Google Shape;9383;p112"/>
            <p:cNvSpPr/>
            <p:nvPr/>
          </p:nvSpPr>
          <p:spPr>
            <a:xfrm>
              <a:off x="200359" y="504114"/>
              <a:ext cx="102866" cy="102866"/>
            </a:xfrm>
            <a:custGeom>
              <a:avLst/>
              <a:gdLst/>
              <a:ahLst/>
              <a:cxnLst/>
              <a:rect l="l" t="t" r="r" b="b"/>
              <a:pathLst>
                <a:path w="2571" h="2571" extrusionOk="0">
                  <a:moveTo>
                    <a:pt x="1286" y="252"/>
                  </a:moveTo>
                  <a:cubicBezTo>
                    <a:pt x="1857" y="252"/>
                    <a:pt x="2319" y="715"/>
                    <a:pt x="2319" y="1286"/>
                  </a:cubicBezTo>
                  <a:cubicBezTo>
                    <a:pt x="2319" y="1854"/>
                    <a:pt x="1857" y="2316"/>
                    <a:pt x="1286" y="2316"/>
                  </a:cubicBezTo>
                  <a:cubicBezTo>
                    <a:pt x="719" y="2316"/>
                    <a:pt x="256" y="1854"/>
                    <a:pt x="256" y="1286"/>
                  </a:cubicBezTo>
                  <a:cubicBezTo>
                    <a:pt x="256" y="715"/>
                    <a:pt x="719" y="252"/>
                    <a:pt x="1286" y="252"/>
                  </a:cubicBezTo>
                  <a:close/>
                  <a:moveTo>
                    <a:pt x="1286" y="1"/>
                  </a:moveTo>
                  <a:cubicBezTo>
                    <a:pt x="579" y="1"/>
                    <a:pt x="1" y="575"/>
                    <a:pt x="1" y="1286"/>
                  </a:cubicBezTo>
                  <a:cubicBezTo>
                    <a:pt x="1" y="1993"/>
                    <a:pt x="579" y="2571"/>
                    <a:pt x="1286" y="2571"/>
                  </a:cubicBezTo>
                  <a:cubicBezTo>
                    <a:pt x="1996" y="2571"/>
                    <a:pt x="2571" y="1993"/>
                    <a:pt x="2571" y="1286"/>
                  </a:cubicBezTo>
                  <a:cubicBezTo>
                    <a:pt x="2571" y="575"/>
                    <a:pt x="1996" y="1"/>
                    <a:pt x="12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4" name="Google Shape;9384;p112"/>
            <p:cNvSpPr/>
            <p:nvPr/>
          </p:nvSpPr>
          <p:spPr>
            <a:xfrm>
              <a:off x="236289" y="526160"/>
              <a:ext cx="31728" cy="60295"/>
            </a:xfrm>
            <a:custGeom>
              <a:avLst/>
              <a:gdLst/>
              <a:ahLst/>
              <a:cxnLst/>
              <a:rect l="l" t="t" r="r" b="b"/>
              <a:pathLst>
                <a:path w="793" h="1507" extrusionOk="0">
                  <a:moveTo>
                    <a:pt x="395" y="0"/>
                  </a:moveTo>
                  <a:cubicBezTo>
                    <a:pt x="326" y="0"/>
                    <a:pt x="269" y="58"/>
                    <a:pt x="269" y="126"/>
                  </a:cubicBezTo>
                  <a:lnTo>
                    <a:pt x="269" y="239"/>
                  </a:lnTo>
                  <a:cubicBezTo>
                    <a:pt x="116" y="262"/>
                    <a:pt x="0" y="395"/>
                    <a:pt x="0" y="558"/>
                  </a:cubicBezTo>
                  <a:cubicBezTo>
                    <a:pt x="0" y="735"/>
                    <a:pt x="143" y="877"/>
                    <a:pt x="320" y="877"/>
                  </a:cubicBezTo>
                  <a:lnTo>
                    <a:pt x="469" y="877"/>
                  </a:lnTo>
                  <a:cubicBezTo>
                    <a:pt x="510" y="877"/>
                    <a:pt x="541" y="912"/>
                    <a:pt x="541" y="949"/>
                  </a:cubicBezTo>
                  <a:cubicBezTo>
                    <a:pt x="541" y="986"/>
                    <a:pt x="510" y="1020"/>
                    <a:pt x="469" y="1020"/>
                  </a:cubicBezTo>
                  <a:lnTo>
                    <a:pt x="249" y="1020"/>
                  </a:lnTo>
                  <a:cubicBezTo>
                    <a:pt x="238" y="959"/>
                    <a:pt x="188" y="915"/>
                    <a:pt x="127" y="915"/>
                  </a:cubicBezTo>
                  <a:cubicBezTo>
                    <a:pt x="55" y="915"/>
                    <a:pt x="0" y="973"/>
                    <a:pt x="0" y="1041"/>
                  </a:cubicBezTo>
                  <a:cubicBezTo>
                    <a:pt x="0" y="1166"/>
                    <a:pt x="102" y="1272"/>
                    <a:pt x="229" y="1272"/>
                  </a:cubicBezTo>
                  <a:lnTo>
                    <a:pt x="269" y="1272"/>
                  </a:lnTo>
                  <a:lnTo>
                    <a:pt x="269" y="1378"/>
                  </a:lnTo>
                  <a:cubicBezTo>
                    <a:pt x="269" y="1449"/>
                    <a:pt x="326" y="1506"/>
                    <a:pt x="395" y="1506"/>
                  </a:cubicBezTo>
                  <a:cubicBezTo>
                    <a:pt x="466" y="1506"/>
                    <a:pt x="521" y="1449"/>
                    <a:pt x="521" y="1378"/>
                  </a:cubicBezTo>
                  <a:lnTo>
                    <a:pt x="521" y="1265"/>
                  </a:lnTo>
                  <a:cubicBezTo>
                    <a:pt x="677" y="1241"/>
                    <a:pt x="792" y="1108"/>
                    <a:pt x="792" y="949"/>
                  </a:cubicBezTo>
                  <a:cubicBezTo>
                    <a:pt x="792" y="772"/>
                    <a:pt x="650" y="626"/>
                    <a:pt x="469" y="626"/>
                  </a:cubicBezTo>
                  <a:lnTo>
                    <a:pt x="320" y="626"/>
                  </a:lnTo>
                  <a:cubicBezTo>
                    <a:pt x="282" y="626"/>
                    <a:pt x="252" y="595"/>
                    <a:pt x="252" y="558"/>
                  </a:cubicBezTo>
                  <a:cubicBezTo>
                    <a:pt x="252" y="517"/>
                    <a:pt x="282" y="487"/>
                    <a:pt x="320" y="487"/>
                  </a:cubicBezTo>
                  <a:lnTo>
                    <a:pt x="544" y="487"/>
                  </a:lnTo>
                  <a:cubicBezTo>
                    <a:pt x="555" y="545"/>
                    <a:pt x="605" y="589"/>
                    <a:pt x="667" y="589"/>
                  </a:cubicBezTo>
                  <a:cubicBezTo>
                    <a:pt x="738" y="589"/>
                    <a:pt x="792" y="534"/>
                    <a:pt x="792" y="463"/>
                  </a:cubicBezTo>
                  <a:cubicBezTo>
                    <a:pt x="792" y="337"/>
                    <a:pt x="690" y="235"/>
                    <a:pt x="565" y="235"/>
                  </a:cubicBezTo>
                  <a:lnTo>
                    <a:pt x="521" y="235"/>
                  </a:lnTo>
                  <a:lnTo>
                    <a:pt x="521" y="126"/>
                  </a:lnTo>
                  <a:cubicBezTo>
                    <a:pt x="521" y="58"/>
                    <a:pt x="466" y="0"/>
                    <a:pt x="3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5" name="Google Shape;9385;p112"/>
            <p:cNvSpPr/>
            <p:nvPr/>
          </p:nvSpPr>
          <p:spPr>
            <a:xfrm>
              <a:off x="178753" y="284016"/>
              <a:ext cx="307957" cy="344606"/>
            </a:xfrm>
            <a:custGeom>
              <a:avLst/>
              <a:gdLst/>
              <a:ahLst/>
              <a:cxnLst/>
              <a:rect l="l" t="t" r="r" b="b"/>
              <a:pathLst>
                <a:path w="7697" h="8613" extrusionOk="0">
                  <a:moveTo>
                    <a:pt x="4202" y="831"/>
                  </a:moveTo>
                  <a:cubicBezTo>
                    <a:pt x="4273" y="1001"/>
                    <a:pt x="4433" y="1120"/>
                    <a:pt x="4617" y="1137"/>
                  </a:cubicBezTo>
                  <a:lnTo>
                    <a:pt x="4828" y="2568"/>
                  </a:lnTo>
                  <a:lnTo>
                    <a:pt x="2367" y="2568"/>
                  </a:lnTo>
                  <a:lnTo>
                    <a:pt x="2210" y="1495"/>
                  </a:lnTo>
                  <a:cubicBezTo>
                    <a:pt x="2291" y="1460"/>
                    <a:pt x="2363" y="1406"/>
                    <a:pt x="2417" y="1331"/>
                  </a:cubicBezTo>
                  <a:cubicBezTo>
                    <a:pt x="2472" y="1256"/>
                    <a:pt x="2506" y="1172"/>
                    <a:pt x="2516" y="1083"/>
                  </a:cubicBezTo>
                  <a:lnTo>
                    <a:pt x="4202" y="831"/>
                  </a:lnTo>
                  <a:close/>
                  <a:moveTo>
                    <a:pt x="5708" y="1253"/>
                  </a:moveTo>
                  <a:cubicBezTo>
                    <a:pt x="5752" y="1429"/>
                    <a:pt x="5892" y="1569"/>
                    <a:pt x="6068" y="1613"/>
                  </a:cubicBezTo>
                  <a:lnTo>
                    <a:pt x="6068" y="2568"/>
                  </a:lnTo>
                  <a:lnTo>
                    <a:pt x="5517" y="2568"/>
                  </a:lnTo>
                  <a:lnTo>
                    <a:pt x="5324" y="1253"/>
                  </a:lnTo>
                  <a:close/>
                  <a:moveTo>
                    <a:pt x="6500" y="801"/>
                  </a:moveTo>
                  <a:lnTo>
                    <a:pt x="6500" y="2568"/>
                  </a:lnTo>
                  <a:lnTo>
                    <a:pt x="6320" y="2568"/>
                  </a:lnTo>
                  <a:lnTo>
                    <a:pt x="6320" y="1504"/>
                  </a:lnTo>
                  <a:cubicBezTo>
                    <a:pt x="6320" y="1433"/>
                    <a:pt x="6265" y="1379"/>
                    <a:pt x="6194" y="1379"/>
                  </a:cubicBezTo>
                  <a:cubicBezTo>
                    <a:pt x="6055" y="1379"/>
                    <a:pt x="5942" y="1263"/>
                    <a:pt x="5942" y="1123"/>
                  </a:cubicBezTo>
                  <a:cubicBezTo>
                    <a:pt x="5942" y="1056"/>
                    <a:pt x="5884" y="998"/>
                    <a:pt x="5817" y="998"/>
                  </a:cubicBezTo>
                  <a:lnTo>
                    <a:pt x="5286" y="998"/>
                  </a:lnTo>
                  <a:lnTo>
                    <a:pt x="5256" y="801"/>
                  </a:lnTo>
                  <a:close/>
                  <a:moveTo>
                    <a:pt x="7244" y="4733"/>
                  </a:moveTo>
                  <a:cubicBezTo>
                    <a:pt x="7353" y="4733"/>
                    <a:pt x="7442" y="4822"/>
                    <a:pt x="7442" y="4931"/>
                  </a:cubicBezTo>
                  <a:lnTo>
                    <a:pt x="7442" y="5546"/>
                  </a:lnTo>
                  <a:cubicBezTo>
                    <a:pt x="7442" y="5655"/>
                    <a:pt x="7353" y="5743"/>
                    <a:pt x="7244" y="5743"/>
                  </a:cubicBezTo>
                  <a:lnTo>
                    <a:pt x="6027" y="5743"/>
                  </a:lnTo>
                  <a:cubicBezTo>
                    <a:pt x="5919" y="5743"/>
                    <a:pt x="5827" y="5655"/>
                    <a:pt x="5827" y="5546"/>
                  </a:cubicBezTo>
                  <a:lnTo>
                    <a:pt x="5827" y="5362"/>
                  </a:lnTo>
                  <a:lnTo>
                    <a:pt x="6075" y="5362"/>
                  </a:lnTo>
                  <a:cubicBezTo>
                    <a:pt x="6143" y="5362"/>
                    <a:pt x="6201" y="5308"/>
                    <a:pt x="6201" y="5237"/>
                  </a:cubicBezTo>
                  <a:cubicBezTo>
                    <a:pt x="6201" y="5169"/>
                    <a:pt x="6143" y="5111"/>
                    <a:pt x="6075" y="5111"/>
                  </a:cubicBezTo>
                  <a:lnTo>
                    <a:pt x="5827" y="5111"/>
                  </a:lnTo>
                  <a:lnTo>
                    <a:pt x="5827" y="4931"/>
                  </a:lnTo>
                  <a:cubicBezTo>
                    <a:pt x="5827" y="4822"/>
                    <a:pt x="5919" y="4733"/>
                    <a:pt x="6027" y="4733"/>
                  </a:cubicBezTo>
                  <a:close/>
                  <a:moveTo>
                    <a:pt x="5029" y="0"/>
                  </a:moveTo>
                  <a:cubicBezTo>
                    <a:pt x="5023" y="0"/>
                    <a:pt x="5017" y="1"/>
                    <a:pt x="5011" y="2"/>
                  </a:cubicBezTo>
                  <a:lnTo>
                    <a:pt x="4053" y="144"/>
                  </a:lnTo>
                  <a:cubicBezTo>
                    <a:pt x="3984" y="155"/>
                    <a:pt x="3937" y="219"/>
                    <a:pt x="3947" y="287"/>
                  </a:cubicBezTo>
                  <a:cubicBezTo>
                    <a:pt x="3956" y="353"/>
                    <a:pt x="4011" y="398"/>
                    <a:pt x="4072" y="398"/>
                  </a:cubicBezTo>
                  <a:cubicBezTo>
                    <a:pt x="4078" y="398"/>
                    <a:pt x="4084" y="397"/>
                    <a:pt x="4090" y="397"/>
                  </a:cubicBezTo>
                  <a:lnTo>
                    <a:pt x="4922" y="271"/>
                  </a:lnTo>
                  <a:lnTo>
                    <a:pt x="5263" y="2568"/>
                  </a:lnTo>
                  <a:lnTo>
                    <a:pt x="5082" y="2568"/>
                  </a:lnTo>
                  <a:lnTo>
                    <a:pt x="4848" y="991"/>
                  </a:lnTo>
                  <a:cubicBezTo>
                    <a:pt x="4839" y="930"/>
                    <a:pt x="4785" y="885"/>
                    <a:pt x="4724" y="885"/>
                  </a:cubicBezTo>
                  <a:cubicBezTo>
                    <a:pt x="4718" y="885"/>
                    <a:pt x="4712" y="885"/>
                    <a:pt x="4705" y="886"/>
                  </a:cubicBezTo>
                  <a:cubicBezTo>
                    <a:pt x="4693" y="888"/>
                    <a:pt x="4681" y="889"/>
                    <a:pt x="4669" y="889"/>
                  </a:cubicBezTo>
                  <a:cubicBezTo>
                    <a:pt x="4547" y="889"/>
                    <a:pt x="4438" y="799"/>
                    <a:pt x="4420" y="675"/>
                  </a:cubicBezTo>
                  <a:cubicBezTo>
                    <a:pt x="4410" y="610"/>
                    <a:pt x="4356" y="565"/>
                    <a:pt x="4295" y="565"/>
                  </a:cubicBezTo>
                  <a:cubicBezTo>
                    <a:pt x="4289" y="565"/>
                    <a:pt x="4283" y="565"/>
                    <a:pt x="4277" y="566"/>
                  </a:cubicBezTo>
                  <a:lnTo>
                    <a:pt x="2367" y="848"/>
                  </a:lnTo>
                  <a:cubicBezTo>
                    <a:pt x="2299" y="858"/>
                    <a:pt x="2251" y="924"/>
                    <a:pt x="2261" y="995"/>
                  </a:cubicBezTo>
                  <a:cubicBezTo>
                    <a:pt x="2271" y="1059"/>
                    <a:pt x="2254" y="1127"/>
                    <a:pt x="2213" y="1181"/>
                  </a:cubicBezTo>
                  <a:cubicBezTo>
                    <a:pt x="2176" y="1236"/>
                    <a:pt x="2115" y="1270"/>
                    <a:pt x="2050" y="1280"/>
                  </a:cubicBezTo>
                  <a:cubicBezTo>
                    <a:pt x="2017" y="1283"/>
                    <a:pt x="1986" y="1304"/>
                    <a:pt x="1965" y="1331"/>
                  </a:cubicBezTo>
                  <a:cubicBezTo>
                    <a:pt x="1945" y="1355"/>
                    <a:pt x="1938" y="1389"/>
                    <a:pt x="1942" y="1423"/>
                  </a:cubicBezTo>
                  <a:lnTo>
                    <a:pt x="2111" y="2568"/>
                  </a:lnTo>
                  <a:lnTo>
                    <a:pt x="1932" y="2568"/>
                  </a:lnTo>
                  <a:lnTo>
                    <a:pt x="1663" y="753"/>
                  </a:lnTo>
                  <a:lnTo>
                    <a:pt x="3600" y="467"/>
                  </a:lnTo>
                  <a:cubicBezTo>
                    <a:pt x="3672" y="458"/>
                    <a:pt x="3719" y="393"/>
                    <a:pt x="3709" y="325"/>
                  </a:cubicBezTo>
                  <a:cubicBezTo>
                    <a:pt x="3700" y="260"/>
                    <a:pt x="3646" y="215"/>
                    <a:pt x="3585" y="215"/>
                  </a:cubicBezTo>
                  <a:cubicBezTo>
                    <a:pt x="3579" y="215"/>
                    <a:pt x="3573" y="215"/>
                    <a:pt x="3567" y="216"/>
                  </a:cubicBezTo>
                  <a:lnTo>
                    <a:pt x="1499" y="522"/>
                  </a:lnTo>
                  <a:cubicBezTo>
                    <a:pt x="1432" y="532"/>
                    <a:pt x="1384" y="597"/>
                    <a:pt x="1394" y="668"/>
                  </a:cubicBezTo>
                  <a:lnTo>
                    <a:pt x="1676" y="2568"/>
                  </a:lnTo>
                  <a:lnTo>
                    <a:pt x="1626" y="2568"/>
                  </a:lnTo>
                  <a:cubicBezTo>
                    <a:pt x="1320" y="2568"/>
                    <a:pt x="1071" y="2820"/>
                    <a:pt x="1071" y="3122"/>
                  </a:cubicBezTo>
                  <a:lnTo>
                    <a:pt x="1071" y="4003"/>
                  </a:lnTo>
                  <a:cubicBezTo>
                    <a:pt x="1071" y="4071"/>
                    <a:pt x="1126" y="4129"/>
                    <a:pt x="1197" y="4129"/>
                  </a:cubicBezTo>
                  <a:cubicBezTo>
                    <a:pt x="1265" y="4129"/>
                    <a:pt x="1323" y="4071"/>
                    <a:pt x="1323" y="4003"/>
                  </a:cubicBezTo>
                  <a:lnTo>
                    <a:pt x="1323" y="3122"/>
                  </a:lnTo>
                  <a:cubicBezTo>
                    <a:pt x="1323" y="2956"/>
                    <a:pt x="1459" y="2824"/>
                    <a:pt x="1626" y="2824"/>
                  </a:cubicBezTo>
                  <a:lnTo>
                    <a:pt x="6822" y="2824"/>
                  </a:lnTo>
                  <a:cubicBezTo>
                    <a:pt x="6990" y="2824"/>
                    <a:pt x="7125" y="2956"/>
                    <a:pt x="7125" y="3122"/>
                  </a:cubicBezTo>
                  <a:lnTo>
                    <a:pt x="7125" y="4479"/>
                  </a:lnTo>
                  <a:lnTo>
                    <a:pt x="6027" y="4479"/>
                  </a:lnTo>
                  <a:cubicBezTo>
                    <a:pt x="5779" y="4479"/>
                    <a:pt x="5575" y="4683"/>
                    <a:pt x="5575" y="4931"/>
                  </a:cubicBezTo>
                  <a:lnTo>
                    <a:pt x="5575" y="5546"/>
                  </a:lnTo>
                  <a:cubicBezTo>
                    <a:pt x="5575" y="5794"/>
                    <a:pt x="5779" y="5995"/>
                    <a:pt x="6027" y="5995"/>
                  </a:cubicBezTo>
                  <a:lnTo>
                    <a:pt x="7125" y="5995"/>
                  </a:lnTo>
                  <a:lnTo>
                    <a:pt x="7125" y="7351"/>
                  </a:lnTo>
                  <a:cubicBezTo>
                    <a:pt x="7125" y="7518"/>
                    <a:pt x="6990" y="7654"/>
                    <a:pt x="6822" y="7654"/>
                  </a:cubicBezTo>
                  <a:lnTo>
                    <a:pt x="3434" y="7654"/>
                  </a:lnTo>
                  <a:cubicBezTo>
                    <a:pt x="3573" y="7395"/>
                    <a:pt x="3655" y="7099"/>
                    <a:pt x="3655" y="6787"/>
                  </a:cubicBezTo>
                  <a:cubicBezTo>
                    <a:pt x="3655" y="6451"/>
                    <a:pt x="3563" y="6124"/>
                    <a:pt x="3390" y="5839"/>
                  </a:cubicBezTo>
                  <a:cubicBezTo>
                    <a:pt x="3365" y="5798"/>
                    <a:pt x="3322" y="5777"/>
                    <a:pt x="3279" y="5777"/>
                  </a:cubicBezTo>
                  <a:cubicBezTo>
                    <a:pt x="3258" y="5777"/>
                    <a:pt x="3236" y="5783"/>
                    <a:pt x="3217" y="5794"/>
                  </a:cubicBezTo>
                  <a:cubicBezTo>
                    <a:pt x="3155" y="5831"/>
                    <a:pt x="3138" y="5910"/>
                    <a:pt x="3172" y="5968"/>
                  </a:cubicBezTo>
                  <a:cubicBezTo>
                    <a:pt x="3322" y="6216"/>
                    <a:pt x="3400" y="6498"/>
                    <a:pt x="3400" y="6787"/>
                  </a:cubicBezTo>
                  <a:cubicBezTo>
                    <a:pt x="3400" y="7654"/>
                    <a:pt x="2696" y="8360"/>
                    <a:pt x="1826" y="8360"/>
                  </a:cubicBezTo>
                  <a:cubicBezTo>
                    <a:pt x="959" y="8360"/>
                    <a:pt x="252" y="7654"/>
                    <a:pt x="252" y="6787"/>
                  </a:cubicBezTo>
                  <a:cubicBezTo>
                    <a:pt x="252" y="5916"/>
                    <a:pt x="959" y="5213"/>
                    <a:pt x="1826" y="5213"/>
                  </a:cubicBezTo>
                  <a:cubicBezTo>
                    <a:pt x="2227" y="5213"/>
                    <a:pt x="2608" y="5362"/>
                    <a:pt x="2900" y="5635"/>
                  </a:cubicBezTo>
                  <a:cubicBezTo>
                    <a:pt x="2924" y="5657"/>
                    <a:pt x="2955" y="5668"/>
                    <a:pt x="2985" y="5668"/>
                  </a:cubicBezTo>
                  <a:cubicBezTo>
                    <a:pt x="3018" y="5668"/>
                    <a:pt x="3052" y="5655"/>
                    <a:pt x="3077" y="5627"/>
                  </a:cubicBezTo>
                  <a:cubicBezTo>
                    <a:pt x="3124" y="5577"/>
                    <a:pt x="3121" y="5495"/>
                    <a:pt x="3070" y="5451"/>
                  </a:cubicBezTo>
                  <a:cubicBezTo>
                    <a:pt x="2734" y="5135"/>
                    <a:pt x="2291" y="4958"/>
                    <a:pt x="1826" y="4958"/>
                  </a:cubicBezTo>
                  <a:cubicBezTo>
                    <a:pt x="1653" y="4958"/>
                    <a:pt x="1483" y="4985"/>
                    <a:pt x="1323" y="5029"/>
                  </a:cubicBezTo>
                  <a:lnTo>
                    <a:pt x="1323" y="4465"/>
                  </a:lnTo>
                  <a:cubicBezTo>
                    <a:pt x="1323" y="4397"/>
                    <a:pt x="1265" y="4339"/>
                    <a:pt x="1197" y="4339"/>
                  </a:cubicBezTo>
                  <a:cubicBezTo>
                    <a:pt x="1126" y="4339"/>
                    <a:pt x="1071" y="4397"/>
                    <a:pt x="1071" y="4465"/>
                  </a:cubicBezTo>
                  <a:lnTo>
                    <a:pt x="1071" y="5125"/>
                  </a:lnTo>
                  <a:cubicBezTo>
                    <a:pt x="439" y="5414"/>
                    <a:pt x="1" y="6049"/>
                    <a:pt x="1" y="6787"/>
                  </a:cubicBezTo>
                  <a:cubicBezTo>
                    <a:pt x="1" y="7793"/>
                    <a:pt x="820" y="8612"/>
                    <a:pt x="1826" y="8612"/>
                  </a:cubicBezTo>
                  <a:cubicBezTo>
                    <a:pt x="2414" y="8612"/>
                    <a:pt x="2934" y="8337"/>
                    <a:pt x="3267" y="7905"/>
                  </a:cubicBezTo>
                  <a:lnTo>
                    <a:pt x="6822" y="7905"/>
                  </a:lnTo>
                  <a:cubicBezTo>
                    <a:pt x="7128" y="7905"/>
                    <a:pt x="7377" y="7657"/>
                    <a:pt x="7377" y="7351"/>
                  </a:cubicBezTo>
                  <a:lnTo>
                    <a:pt x="7377" y="5974"/>
                  </a:lnTo>
                  <a:cubicBezTo>
                    <a:pt x="7561" y="5916"/>
                    <a:pt x="7696" y="5747"/>
                    <a:pt x="7696" y="5546"/>
                  </a:cubicBezTo>
                  <a:lnTo>
                    <a:pt x="7696" y="4931"/>
                  </a:lnTo>
                  <a:cubicBezTo>
                    <a:pt x="7696" y="4730"/>
                    <a:pt x="7561" y="4557"/>
                    <a:pt x="7377" y="4499"/>
                  </a:cubicBezTo>
                  <a:lnTo>
                    <a:pt x="7377" y="3122"/>
                  </a:lnTo>
                  <a:cubicBezTo>
                    <a:pt x="7377" y="2820"/>
                    <a:pt x="7128" y="2568"/>
                    <a:pt x="6822" y="2568"/>
                  </a:cubicBezTo>
                  <a:lnTo>
                    <a:pt x="6751" y="2568"/>
                  </a:lnTo>
                  <a:lnTo>
                    <a:pt x="6751" y="675"/>
                  </a:lnTo>
                  <a:cubicBezTo>
                    <a:pt x="6751" y="607"/>
                    <a:pt x="6697" y="549"/>
                    <a:pt x="6626" y="549"/>
                  </a:cubicBezTo>
                  <a:lnTo>
                    <a:pt x="5219" y="549"/>
                  </a:lnTo>
                  <a:lnTo>
                    <a:pt x="5154" y="111"/>
                  </a:lnTo>
                  <a:cubicBezTo>
                    <a:pt x="5144" y="46"/>
                    <a:pt x="5090" y="0"/>
                    <a:pt x="50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386" name="Google Shape;9386;p112"/>
          <p:cNvGrpSpPr/>
          <p:nvPr/>
        </p:nvGrpSpPr>
        <p:grpSpPr>
          <a:xfrm>
            <a:off x="2005951" y="1381310"/>
            <a:ext cx="379326" cy="401373"/>
            <a:chOff x="941878" y="298340"/>
            <a:chExt cx="325601" cy="344526"/>
          </a:xfrm>
        </p:grpSpPr>
        <p:sp>
          <p:nvSpPr>
            <p:cNvPr id="9387" name="Google Shape;9387;p112"/>
            <p:cNvSpPr/>
            <p:nvPr/>
          </p:nvSpPr>
          <p:spPr>
            <a:xfrm>
              <a:off x="941878" y="298340"/>
              <a:ext cx="325601" cy="344526"/>
            </a:xfrm>
            <a:custGeom>
              <a:avLst/>
              <a:gdLst/>
              <a:ahLst/>
              <a:cxnLst/>
              <a:rect l="l" t="t" r="r" b="b"/>
              <a:pathLst>
                <a:path w="8138" h="8611" extrusionOk="0">
                  <a:moveTo>
                    <a:pt x="863" y="1252"/>
                  </a:moveTo>
                  <a:lnTo>
                    <a:pt x="863" y="1785"/>
                  </a:lnTo>
                  <a:lnTo>
                    <a:pt x="333" y="1785"/>
                  </a:lnTo>
                  <a:lnTo>
                    <a:pt x="333" y="1252"/>
                  </a:lnTo>
                  <a:close/>
                  <a:moveTo>
                    <a:pt x="4070" y="252"/>
                  </a:moveTo>
                  <a:cubicBezTo>
                    <a:pt x="4083" y="252"/>
                    <a:pt x="4120" y="256"/>
                    <a:pt x="4144" y="293"/>
                  </a:cubicBezTo>
                  <a:lnTo>
                    <a:pt x="5072" y="1785"/>
                  </a:lnTo>
                  <a:lnTo>
                    <a:pt x="3066" y="1785"/>
                  </a:lnTo>
                  <a:lnTo>
                    <a:pt x="3995" y="293"/>
                  </a:lnTo>
                  <a:cubicBezTo>
                    <a:pt x="4018" y="256"/>
                    <a:pt x="4056" y="252"/>
                    <a:pt x="4070" y="252"/>
                  </a:cubicBezTo>
                  <a:close/>
                  <a:moveTo>
                    <a:pt x="6547" y="3584"/>
                  </a:moveTo>
                  <a:lnTo>
                    <a:pt x="6547" y="4118"/>
                  </a:lnTo>
                  <a:lnTo>
                    <a:pt x="6014" y="4118"/>
                  </a:lnTo>
                  <a:lnTo>
                    <a:pt x="6014" y="3584"/>
                  </a:lnTo>
                  <a:close/>
                  <a:moveTo>
                    <a:pt x="5174" y="6245"/>
                  </a:moveTo>
                  <a:lnTo>
                    <a:pt x="5174" y="6514"/>
                  </a:lnTo>
                  <a:lnTo>
                    <a:pt x="4950" y="6514"/>
                  </a:lnTo>
                  <a:cubicBezTo>
                    <a:pt x="4878" y="6514"/>
                    <a:pt x="4824" y="6571"/>
                    <a:pt x="4824" y="6639"/>
                  </a:cubicBezTo>
                  <a:cubicBezTo>
                    <a:pt x="4824" y="6711"/>
                    <a:pt x="4878" y="6766"/>
                    <a:pt x="4950" y="6766"/>
                  </a:cubicBezTo>
                  <a:lnTo>
                    <a:pt x="5174" y="6766"/>
                  </a:lnTo>
                  <a:lnTo>
                    <a:pt x="5174" y="7387"/>
                  </a:lnTo>
                  <a:lnTo>
                    <a:pt x="2964" y="7387"/>
                  </a:lnTo>
                  <a:lnTo>
                    <a:pt x="2964" y="6766"/>
                  </a:lnTo>
                  <a:lnTo>
                    <a:pt x="4518" y="6766"/>
                  </a:lnTo>
                  <a:cubicBezTo>
                    <a:pt x="4586" y="6766"/>
                    <a:pt x="4644" y="6711"/>
                    <a:pt x="4644" y="6639"/>
                  </a:cubicBezTo>
                  <a:cubicBezTo>
                    <a:pt x="4644" y="6571"/>
                    <a:pt x="4586" y="6514"/>
                    <a:pt x="4518" y="6514"/>
                  </a:cubicBezTo>
                  <a:lnTo>
                    <a:pt x="2964" y="6514"/>
                  </a:lnTo>
                  <a:lnTo>
                    <a:pt x="2964" y="6245"/>
                  </a:lnTo>
                  <a:close/>
                  <a:moveTo>
                    <a:pt x="1928" y="7758"/>
                  </a:moveTo>
                  <a:lnTo>
                    <a:pt x="1928" y="7900"/>
                  </a:lnTo>
                  <a:lnTo>
                    <a:pt x="252" y="7900"/>
                  </a:lnTo>
                  <a:lnTo>
                    <a:pt x="252" y="7758"/>
                  </a:lnTo>
                  <a:close/>
                  <a:moveTo>
                    <a:pt x="5174" y="7643"/>
                  </a:moveTo>
                  <a:lnTo>
                    <a:pt x="5174" y="7900"/>
                  </a:lnTo>
                  <a:lnTo>
                    <a:pt x="2964" y="7900"/>
                  </a:lnTo>
                  <a:lnTo>
                    <a:pt x="2964" y="7643"/>
                  </a:lnTo>
                  <a:close/>
                  <a:moveTo>
                    <a:pt x="5425" y="4919"/>
                  </a:moveTo>
                  <a:cubicBezTo>
                    <a:pt x="5620" y="5039"/>
                    <a:pt x="5929" y="5283"/>
                    <a:pt x="6133" y="5712"/>
                  </a:cubicBezTo>
                  <a:cubicBezTo>
                    <a:pt x="6139" y="5725"/>
                    <a:pt x="6146" y="5739"/>
                    <a:pt x="6156" y="5752"/>
                  </a:cubicBezTo>
                  <a:lnTo>
                    <a:pt x="6156" y="6925"/>
                  </a:lnTo>
                  <a:cubicBezTo>
                    <a:pt x="6156" y="6993"/>
                    <a:pt x="6211" y="7051"/>
                    <a:pt x="6282" y="7051"/>
                  </a:cubicBezTo>
                  <a:cubicBezTo>
                    <a:pt x="6350" y="7051"/>
                    <a:pt x="6408" y="6993"/>
                    <a:pt x="6408" y="6925"/>
                  </a:cubicBezTo>
                  <a:lnTo>
                    <a:pt x="6408" y="6052"/>
                  </a:lnTo>
                  <a:cubicBezTo>
                    <a:pt x="6782" y="6364"/>
                    <a:pt x="7366" y="6493"/>
                    <a:pt x="7737" y="6545"/>
                  </a:cubicBezTo>
                  <a:cubicBezTo>
                    <a:pt x="7822" y="6554"/>
                    <a:pt x="7887" y="6629"/>
                    <a:pt x="7887" y="6714"/>
                  </a:cubicBezTo>
                  <a:lnTo>
                    <a:pt x="7887" y="7506"/>
                  </a:lnTo>
                  <a:lnTo>
                    <a:pt x="6085" y="7506"/>
                  </a:lnTo>
                  <a:cubicBezTo>
                    <a:pt x="6017" y="7506"/>
                    <a:pt x="5959" y="7564"/>
                    <a:pt x="5959" y="7632"/>
                  </a:cubicBezTo>
                  <a:lnTo>
                    <a:pt x="5959" y="7900"/>
                  </a:lnTo>
                  <a:lnTo>
                    <a:pt x="5425" y="7900"/>
                  </a:lnTo>
                  <a:lnTo>
                    <a:pt x="5425" y="4919"/>
                  </a:lnTo>
                  <a:close/>
                  <a:moveTo>
                    <a:pt x="7887" y="7758"/>
                  </a:moveTo>
                  <a:lnTo>
                    <a:pt x="7887" y="7900"/>
                  </a:lnTo>
                  <a:lnTo>
                    <a:pt x="6211" y="7900"/>
                  </a:lnTo>
                  <a:lnTo>
                    <a:pt x="6211" y="7758"/>
                  </a:lnTo>
                  <a:close/>
                  <a:moveTo>
                    <a:pt x="5035" y="8153"/>
                  </a:moveTo>
                  <a:lnTo>
                    <a:pt x="5035" y="8360"/>
                  </a:lnTo>
                  <a:lnTo>
                    <a:pt x="3104" y="8360"/>
                  </a:lnTo>
                  <a:lnTo>
                    <a:pt x="3104" y="8153"/>
                  </a:lnTo>
                  <a:close/>
                  <a:moveTo>
                    <a:pt x="4070" y="1"/>
                  </a:moveTo>
                  <a:cubicBezTo>
                    <a:pt x="3950" y="1"/>
                    <a:pt x="3845" y="59"/>
                    <a:pt x="3780" y="161"/>
                  </a:cubicBezTo>
                  <a:lnTo>
                    <a:pt x="2730" y="1846"/>
                  </a:lnTo>
                  <a:cubicBezTo>
                    <a:pt x="2719" y="1863"/>
                    <a:pt x="2713" y="1887"/>
                    <a:pt x="2713" y="1912"/>
                  </a:cubicBezTo>
                  <a:lnTo>
                    <a:pt x="2713" y="2649"/>
                  </a:lnTo>
                  <a:lnTo>
                    <a:pt x="725" y="2649"/>
                  </a:lnTo>
                  <a:lnTo>
                    <a:pt x="725" y="2037"/>
                  </a:lnTo>
                  <a:lnTo>
                    <a:pt x="993" y="2037"/>
                  </a:lnTo>
                  <a:cubicBezTo>
                    <a:pt x="1061" y="2037"/>
                    <a:pt x="1119" y="1983"/>
                    <a:pt x="1119" y="1912"/>
                  </a:cubicBezTo>
                  <a:lnTo>
                    <a:pt x="1119" y="1126"/>
                  </a:lnTo>
                  <a:cubicBezTo>
                    <a:pt x="1119" y="1058"/>
                    <a:pt x="1061" y="1000"/>
                    <a:pt x="993" y="1000"/>
                  </a:cubicBezTo>
                  <a:lnTo>
                    <a:pt x="208" y="1000"/>
                  </a:lnTo>
                  <a:cubicBezTo>
                    <a:pt x="137" y="1000"/>
                    <a:pt x="79" y="1058"/>
                    <a:pt x="79" y="1126"/>
                  </a:cubicBezTo>
                  <a:lnTo>
                    <a:pt x="79" y="1912"/>
                  </a:lnTo>
                  <a:cubicBezTo>
                    <a:pt x="79" y="1983"/>
                    <a:pt x="137" y="2037"/>
                    <a:pt x="208" y="2037"/>
                  </a:cubicBezTo>
                  <a:lnTo>
                    <a:pt x="473" y="2037"/>
                  </a:lnTo>
                  <a:lnTo>
                    <a:pt x="473" y="2775"/>
                  </a:lnTo>
                  <a:cubicBezTo>
                    <a:pt x="473" y="2842"/>
                    <a:pt x="531" y="2900"/>
                    <a:pt x="598" y="2900"/>
                  </a:cubicBezTo>
                  <a:lnTo>
                    <a:pt x="2713" y="2900"/>
                  </a:lnTo>
                  <a:lnTo>
                    <a:pt x="2713" y="4631"/>
                  </a:lnTo>
                  <a:cubicBezTo>
                    <a:pt x="2526" y="4722"/>
                    <a:pt x="2063" y="5004"/>
                    <a:pt x="1778" y="5603"/>
                  </a:cubicBezTo>
                  <a:cubicBezTo>
                    <a:pt x="1720" y="5725"/>
                    <a:pt x="1618" y="5834"/>
                    <a:pt x="1479" y="5929"/>
                  </a:cubicBezTo>
                  <a:cubicBezTo>
                    <a:pt x="1421" y="5966"/>
                    <a:pt x="1404" y="6044"/>
                    <a:pt x="1445" y="6102"/>
                  </a:cubicBezTo>
                  <a:cubicBezTo>
                    <a:pt x="1469" y="6140"/>
                    <a:pt x="1510" y="6160"/>
                    <a:pt x="1550" y="6160"/>
                  </a:cubicBezTo>
                  <a:cubicBezTo>
                    <a:pt x="1574" y="6160"/>
                    <a:pt x="1598" y="6150"/>
                    <a:pt x="1618" y="6137"/>
                  </a:cubicBezTo>
                  <a:cubicBezTo>
                    <a:pt x="1798" y="6018"/>
                    <a:pt x="1928" y="5875"/>
                    <a:pt x="2006" y="5712"/>
                  </a:cubicBezTo>
                  <a:cubicBezTo>
                    <a:pt x="2210" y="5287"/>
                    <a:pt x="2520" y="5039"/>
                    <a:pt x="2713" y="4919"/>
                  </a:cubicBezTo>
                  <a:lnTo>
                    <a:pt x="2713" y="7900"/>
                  </a:lnTo>
                  <a:lnTo>
                    <a:pt x="2179" y="7900"/>
                  </a:lnTo>
                  <a:lnTo>
                    <a:pt x="2179" y="7632"/>
                  </a:lnTo>
                  <a:cubicBezTo>
                    <a:pt x="2179" y="7564"/>
                    <a:pt x="2125" y="7506"/>
                    <a:pt x="2054" y="7506"/>
                  </a:cubicBezTo>
                  <a:lnTo>
                    <a:pt x="252" y="7506"/>
                  </a:lnTo>
                  <a:lnTo>
                    <a:pt x="252" y="6714"/>
                  </a:lnTo>
                  <a:cubicBezTo>
                    <a:pt x="252" y="6629"/>
                    <a:pt x="317" y="6554"/>
                    <a:pt x="402" y="6545"/>
                  </a:cubicBezTo>
                  <a:cubicBezTo>
                    <a:pt x="598" y="6517"/>
                    <a:pt x="894" y="6463"/>
                    <a:pt x="1177" y="6358"/>
                  </a:cubicBezTo>
                  <a:cubicBezTo>
                    <a:pt x="1244" y="6333"/>
                    <a:pt x="1275" y="6259"/>
                    <a:pt x="1251" y="6195"/>
                  </a:cubicBezTo>
                  <a:cubicBezTo>
                    <a:pt x="1232" y="6144"/>
                    <a:pt x="1185" y="6112"/>
                    <a:pt x="1134" y="6112"/>
                  </a:cubicBezTo>
                  <a:cubicBezTo>
                    <a:pt x="1120" y="6112"/>
                    <a:pt x="1106" y="6114"/>
                    <a:pt x="1092" y="6120"/>
                  </a:cubicBezTo>
                  <a:cubicBezTo>
                    <a:pt x="827" y="6218"/>
                    <a:pt x="551" y="6269"/>
                    <a:pt x="367" y="6292"/>
                  </a:cubicBezTo>
                  <a:cubicBezTo>
                    <a:pt x="157" y="6323"/>
                    <a:pt x="0" y="6504"/>
                    <a:pt x="0" y="6714"/>
                  </a:cubicBezTo>
                  <a:lnTo>
                    <a:pt x="0" y="8026"/>
                  </a:lnTo>
                  <a:cubicBezTo>
                    <a:pt x="0" y="8098"/>
                    <a:pt x="58" y="8153"/>
                    <a:pt x="126" y="8153"/>
                  </a:cubicBezTo>
                  <a:lnTo>
                    <a:pt x="2852" y="8153"/>
                  </a:lnTo>
                  <a:lnTo>
                    <a:pt x="2852" y="8485"/>
                  </a:lnTo>
                  <a:cubicBezTo>
                    <a:pt x="2852" y="8553"/>
                    <a:pt x="2907" y="8611"/>
                    <a:pt x="2978" y="8611"/>
                  </a:cubicBezTo>
                  <a:lnTo>
                    <a:pt x="5160" y="8611"/>
                  </a:lnTo>
                  <a:cubicBezTo>
                    <a:pt x="5232" y="8611"/>
                    <a:pt x="5289" y="8553"/>
                    <a:pt x="5289" y="8485"/>
                  </a:cubicBezTo>
                  <a:lnTo>
                    <a:pt x="5289" y="8153"/>
                  </a:lnTo>
                  <a:lnTo>
                    <a:pt x="8012" y="8153"/>
                  </a:lnTo>
                  <a:cubicBezTo>
                    <a:pt x="8080" y="8153"/>
                    <a:pt x="8138" y="8098"/>
                    <a:pt x="8138" y="8026"/>
                  </a:cubicBezTo>
                  <a:lnTo>
                    <a:pt x="8138" y="6714"/>
                  </a:lnTo>
                  <a:cubicBezTo>
                    <a:pt x="8138" y="6510"/>
                    <a:pt x="7990" y="6334"/>
                    <a:pt x="7789" y="6295"/>
                  </a:cubicBezTo>
                  <a:lnTo>
                    <a:pt x="7789" y="6295"/>
                  </a:lnTo>
                  <a:cubicBezTo>
                    <a:pt x="7811" y="6299"/>
                    <a:pt x="7820" y="6301"/>
                    <a:pt x="7821" y="6301"/>
                  </a:cubicBezTo>
                  <a:cubicBezTo>
                    <a:pt x="7823" y="6301"/>
                    <a:pt x="7800" y="6297"/>
                    <a:pt x="7771" y="6292"/>
                  </a:cubicBezTo>
                  <a:lnTo>
                    <a:pt x="7771" y="6292"/>
                  </a:lnTo>
                  <a:cubicBezTo>
                    <a:pt x="7777" y="6293"/>
                    <a:pt x="7783" y="6294"/>
                    <a:pt x="7789" y="6295"/>
                  </a:cubicBezTo>
                  <a:lnTo>
                    <a:pt x="7789" y="6295"/>
                  </a:lnTo>
                  <a:cubicBezTo>
                    <a:pt x="7783" y="6295"/>
                    <a:pt x="7778" y="6294"/>
                    <a:pt x="7771" y="6292"/>
                  </a:cubicBezTo>
                  <a:lnTo>
                    <a:pt x="7771" y="6292"/>
                  </a:lnTo>
                  <a:cubicBezTo>
                    <a:pt x="7771" y="6292"/>
                    <a:pt x="7771" y="6292"/>
                    <a:pt x="7771" y="6292"/>
                  </a:cubicBezTo>
                  <a:cubicBezTo>
                    <a:pt x="7445" y="6248"/>
                    <a:pt x="6683" y="6099"/>
                    <a:pt x="6408" y="5685"/>
                  </a:cubicBezTo>
                  <a:lnTo>
                    <a:pt x="6408" y="4369"/>
                  </a:lnTo>
                  <a:lnTo>
                    <a:pt x="6673" y="4369"/>
                  </a:lnTo>
                  <a:cubicBezTo>
                    <a:pt x="6745" y="4369"/>
                    <a:pt x="6798" y="4311"/>
                    <a:pt x="6798" y="4243"/>
                  </a:cubicBezTo>
                  <a:lnTo>
                    <a:pt x="6798" y="3458"/>
                  </a:lnTo>
                  <a:cubicBezTo>
                    <a:pt x="6798" y="3387"/>
                    <a:pt x="6745" y="3332"/>
                    <a:pt x="6673" y="3332"/>
                  </a:cubicBezTo>
                  <a:lnTo>
                    <a:pt x="5888" y="3332"/>
                  </a:lnTo>
                  <a:cubicBezTo>
                    <a:pt x="5819" y="3332"/>
                    <a:pt x="5762" y="3387"/>
                    <a:pt x="5762" y="3458"/>
                  </a:cubicBezTo>
                  <a:lnTo>
                    <a:pt x="5762" y="4243"/>
                  </a:lnTo>
                  <a:cubicBezTo>
                    <a:pt x="5762" y="4311"/>
                    <a:pt x="5819" y="4369"/>
                    <a:pt x="5888" y="4369"/>
                  </a:cubicBezTo>
                  <a:lnTo>
                    <a:pt x="6156" y="4369"/>
                  </a:lnTo>
                  <a:lnTo>
                    <a:pt x="6156" y="5256"/>
                  </a:lnTo>
                  <a:cubicBezTo>
                    <a:pt x="5888" y="4893"/>
                    <a:pt x="5571" y="4702"/>
                    <a:pt x="5425" y="4631"/>
                  </a:cubicBezTo>
                  <a:lnTo>
                    <a:pt x="5425" y="3414"/>
                  </a:lnTo>
                  <a:cubicBezTo>
                    <a:pt x="5425" y="3346"/>
                    <a:pt x="5371" y="3288"/>
                    <a:pt x="5300" y="3288"/>
                  </a:cubicBezTo>
                  <a:cubicBezTo>
                    <a:pt x="5232" y="3288"/>
                    <a:pt x="5174" y="3346"/>
                    <a:pt x="5174" y="3414"/>
                  </a:cubicBezTo>
                  <a:lnTo>
                    <a:pt x="5174" y="5994"/>
                  </a:lnTo>
                  <a:lnTo>
                    <a:pt x="2964" y="5994"/>
                  </a:lnTo>
                  <a:lnTo>
                    <a:pt x="2964" y="2900"/>
                  </a:lnTo>
                  <a:lnTo>
                    <a:pt x="3814" y="2900"/>
                  </a:lnTo>
                  <a:cubicBezTo>
                    <a:pt x="3886" y="2900"/>
                    <a:pt x="3940" y="2842"/>
                    <a:pt x="3940" y="2775"/>
                  </a:cubicBezTo>
                  <a:cubicBezTo>
                    <a:pt x="3940" y="2703"/>
                    <a:pt x="3886" y="2649"/>
                    <a:pt x="3814" y="2649"/>
                  </a:cubicBezTo>
                  <a:lnTo>
                    <a:pt x="2964" y="2649"/>
                  </a:lnTo>
                  <a:lnTo>
                    <a:pt x="2964" y="2037"/>
                  </a:lnTo>
                  <a:lnTo>
                    <a:pt x="5174" y="2037"/>
                  </a:lnTo>
                  <a:lnTo>
                    <a:pt x="5174" y="2982"/>
                  </a:lnTo>
                  <a:cubicBezTo>
                    <a:pt x="5174" y="3054"/>
                    <a:pt x="5232" y="3108"/>
                    <a:pt x="5300" y="3108"/>
                  </a:cubicBezTo>
                  <a:cubicBezTo>
                    <a:pt x="5371" y="3108"/>
                    <a:pt x="5425" y="3054"/>
                    <a:pt x="5425" y="2982"/>
                  </a:cubicBezTo>
                  <a:lnTo>
                    <a:pt x="5425" y="1912"/>
                  </a:lnTo>
                  <a:cubicBezTo>
                    <a:pt x="5425" y="1887"/>
                    <a:pt x="5419" y="1863"/>
                    <a:pt x="5408" y="1846"/>
                  </a:cubicBezTo>
                  <a:lnTo>
                    <a:pt x="4358" y="161"/>
                  </a:lnTo>
                  <a:cubicBezTo>
                    <a:pt x="4294" y="59"/>
                    <a:pt x="4188" y="1"/>
                    <a:pt x="40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8" name="Google Shape;9388;p112"/>
            <p:cNvSpPr/>
            <p:nvPr/>
          </p:nvSpPr>
          <p:spPr>
            <a:xfrm>
              <a:off x="1223674" y="431615"/>
              <a:ext cx="41930" cy="10163"/>
            </a:xfrm>
            <a:custGeom>
              <a:avLst/>
              <a:gdLst/>
              <a:ahLst/>
              <a:cxnLst/>
              <a:rect l="l" t="t" r="r" b="b"/>
              <a:pathLst>
                <a:path w="1048" h="254" extrusionOk="0">
                  <a:moveTo>
                    <a:pt x="127" y="1"/>
                  </a:moveTo>
                  <a:cubicBezTo>
                    <a:pt x="55" y="1"/>
                    <a:pt x="0" y="56"/>
                    <a:pt x="0" y="127"/>
                  </a:cubicBezTo>
                  <a:cubicBezTo>
                    <a:pt x="0" y="195"/>
                    <a:pt x="55" y="253"/>
                    <a:pt x="127" y="253"/>
                  </a:cubicBezTo>
                  <a:lnTo>
                    <a:pt x="922" y="253"/>
                  </a:lnTo>
                  <a:cubicBezTo>
                    <a:pt x="990" y="253"/>
                    <a:pt x="1048" y="195"/>
                    <a:pt x="1048" y="127"/>
                  </a:cubicBezTo>
                  <a:cubicBezTo>
                    <a:pt x="1048" y="56"/>
                    <a:pt x="990" y="1"/>
                    <a:pt x="9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9" name="Google Shape;9389;p112"/>
            <p:cNvSpPr/>
            <p:nvPr/>
          </p:nvSpPr>
          <p:spPr>
            <a:xfrm>
              <a:off x="1223674" y="447699"/>
              <a:ext cx="41930" cy="10083"/>
            </a:xfrm>
            <a:custGeom>
              <a:avLst/>
              <a:gdLst/>
              <a:ahLst/>
              <a:cxnLst/>
              <a:rect l="l" t="t" r="r" b="b"/>
              <a:pathLst>
                <a:path w="1048" h="252" extrusionOk="0">
                  <a:moveTo>
                    <a:pt x="127" y="0"/>
                  </a:moveTo>
                  <a:cubicBezTo>
                    <a:pt x="55" y="0"/>
                    <a:pt x="0" y="55"/>
                    <a:pt x="0" y="126"/>
                  </a:cubicBezTo>
                  <a:cubicBezTo>
                    <a:pt x="0" y="194"/>
                    <a:pt x="55" y="252"/>
                    <a:pt x="127" y="252"/>
                  </a:cubicBezTo>
                  <a:lnTo>
                    <a:pt x="922" y="252"/>
                  </a:lnTo>
                  <a:cubicBezTo>
                    <a:pt x="990" y="252"/>
                    <a:pt x="1048" y="194"/>
                    <a:pt x="1048" y="126"/>
                  </a:cubicBezTo>
                  <a:cubicBezTo>
                    <a:pt x="1048" y="55"/>
                    <a:pt x="990" y="0"/>
                    <a:pt x="9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0" name="Google Shape;9390;p112"/>
            <p:cNvSpPr/>
            <p:nvPr/>
          </p:nvSpPr>
          <p:spPr>
            <a:xfrm>
              <a:off x="1223674" y="463063"/>
              <a:ext cx="41930" cy="10083"/>
            </a:xfrm>
            <a:custGeom>
              <a:avLst/>
              <a:gdLst/>
              <a:ahLst/>
              <a:cxnLst/>
              <a:rect l="l" t="t" r="r" b="b"/>
              <a:pathLst>
                <a:path w="1048" h="252" extrusionOk="0">
                  <a:moveTo>
                    <a:pt x="127" y="1"/>
                  </a:moveTo>
                  <a:cubicBezTo>
                    <a:pt x="55" y="1"/>
                    <a:pt x="0" y="54"/>
                    <a:pt x="0" y="126"/>
                  </a:cubicBezTo>
                  <a:cubicBezTo>
                    <a:pt x="0" y="194"/>
                    <a:pt x="55" y="252"/>
                    <a:pt x="127" y="252"/>
                  </a:cubicBezTo>
                  <a:lnTo>
                    <a:pt x="922" y="252"/>
                  </a:lnTo>
                  <a:cubicBezTo>
                    <a:pt x="990" y="252"/>
                    <a:pt x="1048" y="194"/>
                    <a:pt x="1048" y="126"/>
                  </a:cubicBezTo>
                  <a:cubicBezTo>
                    <a:pt x="1048" y="54"/>
                    <a:pt x="990" y="1"/>
                    <a:pt x="9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1" name="Google Shape;9391;p112"/>
            <p:cNvSpPr/>
            <p:nvPr/>
          </p:nvSpPr>
          <p:spPr>
            <a:xfrm>
              <a:off x="996293" y="338350"/>
              <a:ext cx="41890" cy="10083"/>
            </a:xfrm>
            <a:custGeom>
              <a:avLst/>
              <a:gdLst/>
              <a:ahLst/>
              <a:cxnLst/>
              <a:rect l="l" t="t" r="r" b="b"/>
              <a:pathLst>
                <a:path w="1047" h="252" extrusionOk="0">
                  <a:moveTo>
                    <a:pt x="126" y="0"/>
                  </a:moveTo>
                  <a:cubicBezTo>
                    <a:pt x="58" y="0"/>
                    <a:pt x="0" y="58"/>
                    <a:pt x="0" y="126"/>
                  </a:cubicBezTo>
                  <a:cubicBezTo>
                    <a:pt x="0" y="198"/>
                    <a:pt x="58" y="252"/>
                    <a:pt x="126" y="252"/>
                  </a:cubicBezTo>
                  <a:lnTo>
                    <a:pt x="921" y="252"/>
                  </a:lnTo>
                  <a:cubicBezTo>
                    <a:pt x="989" y="252"/>
                    <a:pt x="1047" y="198"/>
                    <a:pt x="1047" y="126"/>
                  </a:cubicBezTo>
                  <a:cubicBezTo>
                    <a:pt x="1047" y="58"/>
                    <a:pt x="989" y="0"/>
                    <a:pt x="9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2" name="Google Shape;9392;p112"/>
            <p:cNvSpPr/>
            <p:nvPr/>
          </p:nvSpPr>
          <p:spPr>
            <a:xfrm>
              <a:off x="996293" y="354395"/>
              <a:ext cx="41890" cy="10243"/>
            </a:xfrm>
            <a:custGeom>
              <a:avLst/>
              <a:gdLst/>
              <a:ahLst/>
              <a:cxnLst/>
              <a:rect l="l" t="t" r="r" b="b"/>
              <a:pathLst>
                <a:path w="1047" h="256" extrusionOk="0">
                  <a:moveTo>
                    <a:pt x="126" y="1"/>
                  </a:moveTo>
                  <a:cubicBezTo>
                    <a:pt x="58" y="1"/>
                    <a:pt x="0" y="58"/>
                    <a:pt x="0" y="126"/>
                  </a:cubicBezTo>
                  <a:cubicBezTo>
                    <a:pt x="0" y="197"/>
                    <a:pt x="58" y="255"/>
                    <a:pt x="126" y="255"/>
                  </a:cubicBezTo>
                  <a:lnTo>
                    <a:pt x="921" y="255"/>
                  </a:lnTo>
                  <a:cubicBezTo>
                    <a:pt x="989" y="255"/>
                    <a:pt x="1047" y="197"/>
                    <a:pt x="1047" y="126"/>
                  </a:cubicBezTo>
                  <a:cubicBezTo>
                    <a:pt x="1047" y="58"/>
                    <a:pt x="989" y="1"/>
                    <a:pt x="9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3" name="Google Shape;9393;p112"/>
            <p:cNvSpPr/>
            <p:nvPr/>
          </p:nvSpPr>
          <p:spPr>
            <a:xfrm>
              <a:off x="996293" y="369759"/>
              <a:ext cx="41890" cy="10123"/>
            </a:xfrm>
            <a:custGeom>
              <a:avLst/>
              <a:gdLst/>
              <a:ahLst/>
              <a:cxnLst/>
              <a:rect l="l" t="t" r="r" b="b"/>
              <a:pathLst>
                <a:path w="1047" h="253" extrusionOk="0">
                  <a:moveTo>
                    <a:pt x="126" y="0"/>
                  </a:moveTo>
                  <a:cubicBezTo>
                    <a:pt x="58" y="0"/>
                    <a:pt x="0" y="58"/>
                    <a:pt x="0" y="127"/>
                  </a:cubicBezTo>
                  <a:cubicBezTo>
                    <a:pt x="0" y="198"/>
                    <a:pt x="58" y="252"/>
                    <a:pt x="126" y="252"/>
                  </a:cubicBezTo>
                  <a:lnTo>
                    <a:pt x="921" y="252"/>
                  </a:lnTo>
                  <a:cubicBezTo>
                    <a:pt x="989" y="252"/>
                    <a:pt x="1047" y="198"/>
                    <a:pt x="1047" y="127"/>
                  </a:cubicBezTo>
                  <a:cubicBezTo>
                    <a:pt x="1047" y="58"/>
                    <a:pt x="989" y="0"/>
                    <a:pt x="9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4" name="Google Shape;9394;p112"/>
            <p:cNvSpPr/>
            <p:nvPr/>
          </p:nvSpPr>
          <p:spPr>
            <a:xfrm>
              <a:off x="1070673" y="424973"/>
              <a:ext cx="68017" cy="68017"/>
            </a:xfrm>
            <a:custGeom>
              <a:avLst/>
              <a:gdLst/>
              <a:ahLst/>
              <a:cxnLst/>
              <a:rect l="l" t="t" r="r" b="b"/>
              <a:pathLst>
                <a:path w="1700" h="1700" extrusionOk="0">
                  <a:moveTo>
                    <a:pt x="851" y="252"/>
                  </a:moveTo>
                  <a:cubicBezTo>
                    <a:pt x="1180" y="252"/>
                    <a:pt x="1449" y="521"/>
                    <a:pt x="1449" y="851"/>
                  </a:cubicBezTo>
                  <a:cubicBezTo>
                    <a:pt x="1449" y="1180"/>
                    <a:pt x="1180" y="1449"/>
                    <a:pt x="851" y="1449"/>
                  </a:cubicBezTo>
                  <a:cubicBezTo>
                    <a:pt x="520" y="1449"/>
                    <a:pt x="252" y="1180"/>
                    <a:pt x="252" y="851"/>
                  </a:cubicBezTo>
                  <a:cubicBezTo>
                    <a:pt x="252" y="521"/>
                    <a:pt x="520" y="252"/>
                    <a:pt x="851" y="252"/>
                  </a:cubicBezTo>
                  <a:close/>
                  <a:moveTo>
                    <a:pt x="851" y="1"/>
                  </a:moveTo>
                  <a:cubicBezTo>
                    <a:pt x="381" y="1"/>
                    <a:pt x="0" y="381"/>
                    <a:pt x="0" y="851"/>
                  </a:cubicBezTo>
                  <a:cubicBezTo>
                    <a:pt x="0" y="1320"/>
                    <a:pt x="381" y="1700"/>
                    <a:pt x="851" y="1700"/>
                  </a:cubicBezTo>
                  <a:cubicBezTo>
                    <a:pt x="1320" y="1700"/>
                    <a:pt x="1700" y="1320"/>
                    <a:pt x="1700" y="851"/>
                  </a:cubicBezTo>
                  <a:cubicBezTo>
                    <a:pt x="1700" y="381"/>
                    <a:pt x="1320" y="1"/>
                    <a:pt x="8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395" name="Google Shape;9395;p112"/>
          <p:cNvGrpSpPr/>
          <p:nvPr/>
        </p:nvGrpSpPr>
        <p:grpSpPr>
          <a:xfrm>
            <a:off x="2683187" y="1393266"/>
            <a:ext cx="401327" cy="377462"/>
            <a:chOff x="1816273" y="294539"/>
            <a:chExt cx="344486" cy="324001"/>
          </a:xfrm>
        </p:grpSpPr>
        <p:sp>
          <p:nvSpPr>
            <p:cNvPr id="9396" name="Google Shape;9396;p112"/>
            <p:cNvSpPr/>
            <p:nvPr/>
          </p:nvSpPr>
          <p:spPr>
            <a:xfrm>
              <a:off x="2032491" y="471906"/>
              <a:ext cx="30768" cy="30768"/>
            </a:xfrm>
            <a:custGeom>
              <a:avLst/>
              <a:gdLst/>
              <a:ahLst/>
              <a:cxnLst/>
              <a:rect l="l" t="t" r="r" b="b"/>
              <a:pathLst>
                <a:path w="769" h="769" extrusionOk="0">
                  <a:moveTo>
                    <a:pt x="384" y="252"/>
                  </a:moveTo>
                  <a:cubicBezTo>
                    <a:pt x="459" y="252"/>
                    <a:pt x="517" y="310"/>
                    <a:pt x="517" y="384"/>
                  </a:cubicBezTo>
                  <a:cubicBezTo>
                    <a:pt x="517" y="459"/>
                    <a:pt x="459" y="517"/>
                    <a:pt x="384" y="517"/>
                  </a:cubicBezTo>
                  <a:cubicBezTo>
                    <a:pt x="313" y="517"/>
                    <a:pt x="252" y="459"/>
                    <a:pt x="252" y="384"/>
                  </a:cubicBezTo>
                  <a:cubicBezTo>
                    <a:pt x="252" y="310"/>
                    <a:pt x="313" y="252"/>
                    <a:pt x="384" y="252"/>
                  </a:cubicBezTo>
                  <a:close/>
                  <a:moveTo>
                    <a:pt x="384" y="1"/>
                  </a:moveTo>
                  <a:cubicBezTo>
                    <a:pt x="174" y="1"/>
                    <a:pt x="1" y="174"/>
                    <a:pt x="1" y="384"/>
                  </a:cubicBezTo>
                  <a:cubicBezTo>
                    <a:pt x="1" y="595"/>
                    <a:pt x="174" y="768"/>
                    <a:pt x="384" y="768"/>
                  </a:cubicBezTo>
                  <a:cubicBezTo>
                    <a:pt x="599" y="768"/>
                    <a:pt x="768" y="595"/>
                    <a:pt x="768" y="384"/>
                  </a:cubicBezTo>
                  <a:cubicBezTo>
                    <a:pt x="768" y="174"/>
                    <a:pt x="599" y="1"/>
                    <a:pt x="3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7" name="Google Shape;9397;p112"/>
            <p:cNvSpPr/>
            <p:nvPr/>
          </p:nvSpPr>
          <p:spPr>
            <a:xfrm>
              <a:off x="2088506" y="471906"/>
              <a:ext cx="30808" cy="30768"/>
            </a:xfrm>
            <a:custGeom>
              <a:avLst/>
              <a:gdLst/>
              <a:ahLst/>
              <a:cxnLst/>
              <a:rect l="l" t="t" r="r" b="b"/>
              <a:pathLst>
                <a:path w="770" h="769" extrusionOk="0">
                  <a:moveTo>
                    <a:pt x="385" y="252"/>
                  </a:moveTo>
                  <a:cubicBezTo>
                    <a:pt x="460" y="252"/>
                    <a:pt x="518" y="310"/>
                    <a:pt x="518" y="384"/>
                  </a:cubicBezTo>
                  <a:cubicBezTo>
                    <a:pt x="518" y="459"/>
                    <a:pt x="460" y="517"/>
                    <a:pt x="385" y="517"/>
                  </a:cubicBezTo>
                  <a:cubicBezTo>
                    <a:pt x="310" y="517"/>
                    <a:pt x="253" y="459"/>
                    <a:pt x="253" y="384"/>
                  </a:cubicBezTo>
                  <a:cubicBezTo>
                    <a:pt x="253" y="310"/>
                    <a:pt x="310" y="252"/>
                    <a:pt x="385" y="252"/>
                  </a:cubicBezTo>
                  <a:close/>
                  <a:moveTo>
                    <a:pt x="385" y="1"/>
                  </a:moveTo>
                  <a:cubicBezTo>
                    <a:pt x="174" y="1"/>
                    <a:pt x="1" y="174"/>
                    <a:pt x="1" y="384"/>
                  </a:cubicBezTo>
                  <a:cubicBezTo>
                    <a:pt x="1" y="595"/>
                    <a:pt x="174" y="768"/>
                    <a:pt x="385" y="768"/>
                  </a:cubicBezTo>
                  <a:cubicBezTo>
                    <a:pt x="595" y="768"/>
                    <a:pt x="769" y="595"/>
                    <a:pt x="769" y="384"/>
                  </a:cubicBezTo>
                  <a:cubicBezTo>
                    <a:pt x="769" y="174"/>
                    <a:pt x="595" y="1"/>
                    <a:pt x="38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8" name="Google Shape;9398;p112"/>
            <p:cNvSpPr/>
            <p:nvPr/>
          </p:nvSpPr>
          <p:spPr>
            <a:xfrm>
              <a:off x="1834318" y="319225"/>
              <a:ext cx="326442" cy="299315"/>
            </a:xfrm>
            <a:custGeom>
              <a:avLst/>
              <a:gdLst/>
              <a:ahLst/>
              <a:cxnLst/>
              <a:rect l="l" t="t" r="r" b="b"/>
              <a:pathLst>
                <a:path w="8159" h="7481" extrusionOk="0">
                  <a:moveTo>
                    <a:pt x="4081" y="1"/>
                  </a:moveTo>
                  <a:cubicBezTo>
                    <a:pt x="4045" y="1"/>
                    <a:pt x="4009" y="16"/>
                    <a:pt x="3985" y="47"/>
                  </a:cubicBezTo>
                  <a:cubicBezTo>
                    <a:pt x="3940" y="97"/>
                    <a:pt x="3947" y="179"/>
                    <a:pt x="4002" y="223"/>
                  </a:cubicBezTo>
                  <a:cubicBezTo>
                    <a:pt x="4596" y="712"/>
                    <a:pt x="4937" y="1437"/>
                    <a:pt x="4937" y="2205"/>
                  </a:cubicBezTo>
                  <a:cubicBezTo>
                    <a:pt x="4937" y="3622"/>
                    <a:pt x="3784" y="4775"/>
                    <a:pt x="2370" y="4775"/>
                  </a:cubicBezTo>
                  <a:cubicBezTo>
                    <a:pt x="2200" y="4775"/>
                    <a:pt x="2033" y="4758"/>
                    <a:pt x="1867" y="4724"/>
                  </a:cubicBezTo>
                  <a:cubicBezTo>
                    <a:pt x="1860" y="4723"/>
                    <a:pt x="1853" y="4723"/>
                    <a:pt x="1846" y="4723"/>
                  </a:cubicBezTo>
                  <a:cubicBezTo>
                    <a:pt x="1822" y="4723"/>
                    <a:pt x="1800" y="4727"/>
                    <a:pt x="1782" y="4738"/>
                  </a:cubicBezTo>
                  <a:cubicBezTo>
                    <a:pt x="1459" y="4918"/>
                    <a:pt x="1109" y="5057"/>
                    <a:pt x="793" y="5128"/>
                  </a:cubicBezTo>
                  <a:cubicBezTo>
                    <a:pt x="639" y="5164"/>
                    <a:pt x="521" y="5175"/>
                    <a:pt x="438" y="5175"/>
                  </a:cubicBezTo>
                  <a:cubicBezTo>
                    <a:pt x="379" y="5175"/>
                    <a:pt x="338" y="5170"/>
                    <a:pt x="313" y="5163"/>
                  </a:cubicBezTo>
                  <a:cubicBezTo>
                    <a:pt x="324" y="5146"/>
                    <a:pt x="344" y="5115"/>
                    <a:pt x="388" y="5074"/>
                  </a:cubicBezTo>
                  <a:cubicBezTo>
                    <a:pt x="579" y="4890"/>
                    <a:pt x="725" y="4656"/>
                    <a:pt x="827" y="4371"/>
                  </a:cubicBezTo>
                  <a:cubicBezTo>
                    <a:pt x="844" y="4319"/>
                    <a:pt x="827" y="4261"/>
                    <a:pt x="786" y="4228"/>
                  </a:cubicBezTo>
                  <a:cubicBezTo>
                    <a:pt x="579" y="4065"/>
                    <a:pt x="398" y="3874"/>
                    <a:pt x="249" y="3657"/>
                  </a:cubicBezTo>
                  <a:cubicBezTo>
                    <a:pt x="223" y="3620"/>
                    <a:pt x="183" y="3600"/>
                    <a:pt x="142" y="3600"/>
                  </a:cubicBezTo>
                  <a:cubicBezTo>
                    <a:pt x="118" y="3600"/>
                    <a:pt x="94" y="3607"/>
                    <a:pt x="72" y="3622"/>
                  </a:cubicBezTo>
                  <a:cubicBezTo>
                    <a:pt x="14" y="3663"/>
                    <a:pt x="1" y="3742"/>
                    <a:pt x="42" y="3799"/>
                  </a:cubicBezTo>
                  <a:cubicBezTo>
                    <a:pt x="188" y="4010"/>
                    <a:pt x="361" y="4204"/>
                    <a:pt x="558" y="4367"/>
                  </a:cubicBezTo>
                  <a:cubicBezTo>
                    <a:pt x="470" y="4578"/>
                    <a:pt x="354" y="4755"/>
                    <a:pt x="211" y="4890"/>
                  </a:cubicBezTo>
                  <a:cubicBezTo>
                    <a:pt x="8" y="5091"/>
                    <a:pt x="34" y="5227"/>
                    <a:pt x="92" y="5309"/>
                  </a:cubicBezTo>
                  <a:cubicBezTo>
                    <a:pt x="154" y="5390"/>
                    <a:pt x="283" y="5428"/>
                    <a:pt x="446" y="5428"/>
                  </a:cubicBezTo>
                  <a:cubicBezTo>
                    <a:pt x="820" y="5428"/>
                    <a:pt x="1388" y="5240"/>
                    <a:pt x="1863" y="4982"/>
                  </a:cubicBezTo>
                  <a:cubicBezTo>
                    <a:pt x="2030" y="5013"/>
                    <a:pt x="2200" y="5026"/>
                    <a:pt x="2370" y="5026"/>
                  </a:cubicBezTo>
                  <a:cubicBezTo>
                    <a:pt x="2455" y="5026"/>
                    <a:pt x="2536" y="5023"/>
                    <a:pt x="2621" y="5016"/>
                  </a:cubicBezTo>
                  <a:cubicBezTo>
                    <a:pt x="2778" y="5580"/>
                    <a:pt x="3114" y="6090"/>
                    <a:pt x="3573" y="6461"/>
                  </a:cubicBezTo>
                  <a:cubicBezTo>
                    <a:pt x="4073" y="6859"/>
                    <a:pt x="4698" y="7080"/>
                    <a:pt x="5337" y="7080"/>
                  </a:cubicBezTo>
                  <a:cubicBezTo>
                    <a:pt x="5508" y="7080"/>
                    <a:pt x="5677" y="7063"/>
                    <a:pt x="5844" y="7035"/>
                  </a:cubicBezTo>
                  <a:cubicBezTo>
                    <a:pt x="6316" y="7294"/>
                    <a:pt x="6887" y="7480"/>
                    <a:pt x="7262" y="7480"/>
                  </a:cubicBezTo>
                  <a:cubicBezTo>
                    <a:pt x="7425" y="7480"/>
                    <a:pt x="7554" y="7443"/>
                    <a:pt x="7615" y="7358"/>
                  </a:cubicBezTo>
                  <a:cubicBezTo>
                    <a:pt x="7673" y="7280"/>
                    <a:pt x="7700" y="7144"/>
                    <a:pt x="7496" y="6944"/>
                  </a:cubicBezTo>
                  <a:cubicBezTo>
                    <a:pt x="7350" y="6807"/>
                    <a:pt x="7234" y="6631"/>
                    <a:pt x="7149" y="6420"/>
                  </a:cubicBezTo>
                  <a:cubicBezTo>
                    <a:pt x="7792" y="5883"/>
                    <a:pt x="8159" y="5102"/>
                    <a:pt x="8159" y="4258"/>
                  </a:cubicBezTo>
                  <a:cubicBezTo>
                    <a:pt x="8159" y="3520"/>
                    <a:pt x="7877" y="2824"/>
                    <a:pt x="7364" y="2294"/>
                  </a:cubicBezTo>
                  <a:cubicBezTo>
                    <a:pt x="7337" y="2267"/>
                    <a:pt x="7304" y="2255"/>
                    <a:pt x="7272" y="2255"/>
                  </a:cubicBezTo>
                  <a:cubicBezTo>
                    <a:pt x="7240" y="2255"/>
                    <a:pt x="7208" y="2267"/>
                    <a:pt x="7183" y="2290"/>
                  </a:cubicBezTo>
                  <a:cubicBezTo>
                    <a:pt x="7132" y="2341"/>
                    <a:pt x="7132" y="2419"/>
                    <a:pt x="7180" y="2471"/>
                  </a:cubicBezTo>
                  <a:cubicBezTo>
                    <a:pt x="7649" y="2953"/>
                    <a:pt x="7907" y="3585"/>
                    <a:pt x="7907" y="4258"/>
                  </a:cubicBezTo>
                  <a:cubicBezTo>
                    <a:pt x="7907" y="5053"/>
                    <a:pt x="7547" y="5791"/>
                    <a:pt x="6921" y="6280"/>
                  </a:cubicBezTo>
                  <a:cubicBezTo>
                    <a:pt x="6877" y="6315"/>
                    <a:pt x="6864" y="6373"/>
                    <a:pt x="6881" y="6423"/>
                  </a:cubicBezTo>
                  <a:cubicBezTo>
                    <a:pt x="6983" y="6705"/>
                    <a:pt x="7129" y="6944"/>
                    <a:pt x="7320" y="7127"/>
                  </a:cubicBezTo>
                  <a:cubicBezTo>
                    <a:pt x="7364" y="7168"/>
                    <a:pt x="7384" y="7198"/>
                    <a:pt x="7394" y="7215"/>
                  </a:cubicBezTo>
                  <a:cubicBezTo>
                    <a:pt x="7369" y="7222"/>
                    <a:pt x="7327" y="7229"/>
                    <a:pt x="7267" y="7229"/>
                  </a:cubicBezTo>
                  <a:cubicBezTo>
                    <a:pt x="7184" y="7229"/>
                    <a:pt x="7067" y="7217"/>
                    <a:pt x="6912" y="7182"/>
                  </a:cubicBezTo>
                  <a:cubicBezTo>
                    <a:pt x="6598" y="7110"/>
                    <a:pt x="6248" y="6971"/>
                    <a:pt x="5925" y="6790"/>
                  </a:cubicBezTo>
                  <a:cubicBezTo>
                    <a:pt x="5906" y="6781"/>
                    <a:pt x="5884" y="6774"/>
                    <a:pt x="5863" y="6774"/>
                  </a:cubicBezTo>
                  <a:cubicBezTo>
                    <a:pt x="5855" y="6774"/>
                    <a:pt x="5848" y="6775"/>
                    <a:pt x="5840" y="6777"/>
                  </a:cubicBezTo>
                  <a:cubicBezTo>
                    <a:pt x="5674" y="6811"/>
                    <a:pt x="5508" y="6828"/>
                    <a:pt x="5337" y="6828"/>
                  </a:cubicBezTo>
                  <a:cubicBezTo>
                    <a:pt x="4185" y="6828"/>
                    <a:pt x="3189" y="6073"/>
                    <a:pt x="2873" y="4982"/>
                  </a:cubicBezTo>
                  <a:cubicBezTo>
                    <a:pt x="4188" y="4744"/>
                    <a:pt x="5191" y="3588"/>
                    <a:pt x="5191" y="2205"/>
                  </a:cubicBezTo>
                  <a:cubicBezTo>
                    <a:pt x="5191" y="2035"/>
                    <a:pt x="5174" y="1865"/>
                    <a:pt x="5144" y="1699"/>
                  </a:cubicBezTo>
                  <a:cubicBezTo>
                    <a:pt x="5208" y="1691"/>
                    <a:pt x="5273" y="1688"/>
                    <a:pt x="5337" y="1688"/>
                  </a:cubicBezTo>
                  <a:cubicBezTo>
                    <a:pt x="5888" y="1688"/>
                    <a:pt x="6415" y="1862"/>
                    <a:pt x="6857" y="2188"/>
                  </a:cubicBezTo>
                  <a:cubicBezTo>
                    <a:pt x="6877" y="2201"/>
                    <a:pt x="6904" y="2212"/>
                    <a:pt x="6932" y="2212"/>
                  </a:cubicBezTo>
                  <a:cubicBezTo>
                    <a:pt x="6969" y="2212"/>
                    <a:pt x="7006" y="2195"/>
                    <a:pt x="7034" y="2161"/>
                  </a:cubicBezTo>
                  <a:cubicBezTo>
                    <a:pt x="7075" y="2103"/>
                    <a:pt x="7061" y="2025"/>
                    <a:pt x="7006" y="1984"/>
                  </a:cubicBezTo>
                  <a:cubicBezTo>
                    <a:pt x="6520" y="1627"/>
                    <a:pt x="5942" y="1437"/>
                    <a:pt x="5337" y="1437"/>
                  </a:cubicBezTo>
                  <a:cubicBezTo>
                    <a:pt x="5256" y="1437"/>
                    <a:pt x="5171" y="1440"/>
                    <a:pt x="5086" y="1451"/>
                  </a:cubicBezTo>
                  <a:cubicBezTo>
                    <a:pt x="4933" y="896"/>
                    <a:pt x="4614" y="403"/>
                    <a:pt x="4162" y="30"/>
                  </a:cubicBezTo>
                  <a:cubicBezTo>
                    <a:pt x="4138" y="10"/>
                    <a:pt x="4109" y="1"/>
                    <a:pt x="408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9" name="Google Shape;9399;p112"/>
            <p:cNvSpPr/>
            <p:nvPr/>
          </p:nvSpPr>
          <p:spPr>
            <a:xfrm>
              <a:off x="1816273" y="294539"/>
              <a:ext cx="171643" cy="163681"/>
            </a:xfrm>
            <a:custGeom>
              <a:avLst/>
              <a:gdLst/>
              <a:ahLst/>
              <a:cxnLst/>
              <a:rect l="l" t="t" r="r" b="b"/>
              <a:pathLst>
                <a:path w="4290" h="4091" extrusionOk="0">
                  <a:moveTo>
                    <a:pt x="2821" y="1"/>
                  </a:moveTo>
                  <a:cubicBezTo>
                    <a:pt x="1265" y="1"/>
                    <a:pt x="0" y="1268"/>
                    <a:pt x="0" y="2822"/>
                  </a:cubicBezTo>
                  <a:cubicBezTo>
                    <a:pt x="0" y="3240"/>
                    <a:pt x="88" y="3645"/>
                    <a:pt x="265" y="4018"/>
                  </a:cubicBezTo>
                  <a:cubicBezTo>
                    <a:pt x="286" y="4067"/>
                    <a:pt x="333" y="4090"/>
                    <a:pt x="380" y="4090"/>
                  </a:cubicBezTo>
                  <a:cubicBezTo>
                    <a:pt x="397" y="4090"/>
                    <a:pt x="414" y="4087"/>
                    <a:pt x="432" y="4080"/>
                  </a:cubicBezTo>
                  <a:cubicBezTo>
                    <a:pt x="496" y="4049"/>
                    <a:pt x="523" y="3974"/>
                    <a:pt x="493" y="3913"/>
                  </a:cubicBezTo>
                  <a:cubicBezTo>
                    <a:pt x="333" y="3570"/>
                    <a:pt x="251" y="3203"/>
                    <a:pt x="251" y="2822"/>
                  </a:cubicBezTo>
                  <a:cubicBezTo>
                    <a:pt x="251" y="1408"/>
                    <a:pt x="1403" y="256"/>
                    <a:pt x="2821" y="256"/>
                  </a:cubicBezTo>
                  <a:cubicBezTo>
                    <a:pt x="3263" y="256"/>
                    <a:pt x="3698" y="368"/>
                    <a:pt x="4082" y="585"/>
                  </a:cubicBezTo>
                  <a:cubicBezTo>
                    <a:pt x="4102" y="597"/>
                    <a:pt x="4124" y="602"/>
                    <a:pt x="4146" y="602"/>
                  </a:cubicBezTo>
                  <a:cubicBezTo>
                    <a:pt x="4190" y="602"/>
                    <a:pt x="4233" y="579"/>
                    <a:pt x="4255" y="538"/>
                  </a:cubicBezTo>
                  <a:cubicBezTo>
                    <a:pt x="4290" y="477"/>
                    <a:pt x="4269" y="402"/>
                    <a:pt x="4208" y="364"/>
                  </a:cubicBezTo>
                  <a:cubicBezTo>
                    <a:pt x="3786" y="126"/>
                    <a:pt x="3307" y="1"/>
                    <a:pt x="28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0" name="Google Shape;9400;p112"/>
            <p:cNvSpPr/>
            <p:nvPr/>
          </p:nvSpPr>
          <p:spPr>
            <a:xfrm>
              <a:off x="1857724" y="390684"/>
              <a:ext cx="30768" cy="30808"/>
            </a:xfrm>
            <a:custGeom>
              <a:avLst/>
              <a:gdLst/>
              <a:ahLst/>
              <a:cxnLst/>
              <a:rect l="l" t="t" r="r" b="b"/>
              <a:pathLst>
                <a:path w="769" h="770" extrusionOk="0">
                  <a:moveTo>
                    <a:pt x="384" y="252"/>
                  </a:moveTo>
                  <a:cubicBezTo>
                    <a:pt x="456" y="252"/>
                    <a:pt x="517" y="313"/>
                    <a:pt x="517" y="385"/>
                  </a:cubicBezTo>
                  <a:cubicBezTo>
                    <a:pt x="517" y="460"/>
                    <a:pt x="456" y="517"/>
                    <a:pt x="384" y="517"/>
                  </a:cubicBezTo>
                  <a:cubicBezTo>
                    <a:pt x="310" y="517"/>
                    <a:pt x="252" y="460"/>
                    <a:pt x="252" y="385"/>
                  </a:cubicBezTo>
                  <a:cubicBezTo>
                    <a:pt x="252" y="313"/>
                    <a:pt x="310" y="252"/>
                    <a:pt x="384" y="252"/>
                  </a:cubicBezTo>
                  <a:close/>
                  <a:moveTo>
                    <a:pt x="384" y="1"/>
                  </a:moveTo>
                  <a:cubicBezTo>
                    <a:pt x="171" y="1"/>
                    <a:pt x="0" y="175"/>
                    <a:pt x="0" y="385"/>
                  </a:cubicBezTo>
                  <a:cubicBezTo>
                    <a:pt x="0" y="599"/>
                    <a:pt x="171" y="769"/>
                    <a:pt x="384" y="769"/>
                  </a:cubicBezTo>
                  <a:cubicBezTo>
                    <a:pt x="596" y="769"/>
                    <a:pt x="769" y="599"/>
                    <a:pt x="769" y="385"/>
                  </a:cubicBezTo>
                  <a:cubicBezTo>
                    <a:pt x="769" y="175"/>
                    <a:pt x="596" y="1"/>
                    <a:pt x="3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1" name="Google Shape;9401;p112"/>
            <p:cNvSpPr/>
            <p:nvPr/>
          </p:nvSpPr>
          <p:spPr>
            <a:xfrm>
              <a:off x="1913619" y="390684"/>
              <a:ext cx="30928" cy="30808"/>
            </a:xfrm>
            <a:custGeom>
              <a:avLst/>
              <a:gdLst/>
              <a:ahLst/>
              <a:cxnLst/>
              <a:rect l="l" t="t" r="r" b="b"/>
              <a:pathLst>
                <a:path w="773" h="770" extrusionOk="0">
                  <a:moveTo>
                    <a:pt x="388" y="252"/>
                  </a:moveTo>
                  <a:cubicBezTo>
                    <a:pt x="459" y="252"/>
                    <a:pt x="520" y="313"/>
                    <a:pt x="520" y="385"/>
                  </a:cubicBezTo>
                  <a:cubicBezTo>
                    <a:pt x="520" y="460"/>
                    <a:pt x="459" y="517"/>
                    <a:pt x="388" y="517"/>
                  </a:cubicBezTo>
                  <a:cubicBezTo>
                    <a:pt x="313" y="517"/>
                    <a:pt x="255" y="460"/>
                    <a:pt x="255" y="385"/>
                  </a:cubicBezTo>
                  <a:cubicBezTo>
                    <a:pt x="255" y="313"/>
                    <a:pt x="313" y="252"/>
                    <a:pt x="388" y="252"/>
                  </a:cubicBezTo>
                  <a:close/>
                  <a:moveTo>
                    <a:pt x="388" y="1"/>
                  </a:moveTo>
                  <a:cubicBezTo>
                    <a:pt x="174" y="1"/>
                    <a:pt x="1" y="175"/>
                    <a:pt x="1" y="385"/>
                  </a:cubicBezTo>
                  <a:cubicBezTo>
                    <a:pt x="1" y="599"/>
                    <a:pt x="174" y="769"/>
                    <a:pt x="388" y="769"/>
                  </a:cubicBezTo>
                  <a:cubicBezTo>
                    <a:pt x="599" y="769"/>
                    <a:pt x="772" y="599"/>
                    <a:pt x="772" y="385"/>
                  </a:cubicBezTo>
                  <a:cubicBezTo>
                    <a:pt x="772" y="175"/>
                    <a:pt x="599" y="1"/>
                    <a:pt x="3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2" name="Google Shape;9402;p112"/>
            <p:cNvSpPr/>
            <p:nvPr/>
          </p:nvSpPr>
          <p:spPr>
            <a:xfrm>
              <a:off x="1969674" y="390684"/>
              <a:ext cx="30888" cy="30808"/>
            </a:xfrm>
            <a:custGeom>
              <a:avLst/>
              <a:gdLst/>
              <a:ahLst/>
              <a:cxnLst/>
              <a:rect l="l" t="t" r="r" b="b"/>
              <a:pathLst>
                <a:path w="772" h="770" extrusionOk="0">
                  <a:moveTo>
                    <a:pt x="388" y="252"/>
                  </a:moveTo>
                  <a:cubicBezTo>
                    <a:pt x="459" y="252"/>
                    <a:pt x="520" y="313"/>
                    <a:pt x="520" y="385"/>
                  </a:cubicBezTo>
                  <a:cubicBezTo>
                    <a:pt x="520" y="460"/>
                    <a:pt x="459" y="517"/>
                    <a:pt x="388" y="517"/>
                  </a:cubicBezTo>
                  <a:cubicBezTo>
                    <a:pt x="313" y="517"/>
                    <a:pt x="255" y="460"/>
                    <a:pt x="255" y="385"/>
                  </a:cubicBezTo>
                  <a:cubicBezTo>
                    <a:pt x="255" y="313"/>
                    <a:pt x="313" y="252"/>
                    <a:pt x="388" y="252"/>
                  </a:cubicBezTo>
                  <a:close/>
                  <a:moveTo>
                    <a:pt x="388" y="1"/>
                  </a:moveTo>
                  <a:cubicBezTo>
                    <a:pt x="173" y="1"/>
                    <a:pt x="0" y="175"/>
                    <a:pt x="0" y="385"/>
                  </a:cubicBezTo>
                  <a:cubicBezTo>
                    <a:pt x="0" y="599"/>
                    <a:pt x="173" y="769"/>
                    <a:pt x="388" y="769"/>
                  </a:cubicBezTo>
                  <a:cubicBezTo>
                    <a:pt x="598" y="769"/>
                    <a:pt x="771" y="599"/>
                    <a:pt x="771" y="385"/>
                  </a:cubicBezTo>
                  <a:cubicBezTo>
                    <a:pt x="771" y="175"/>
                    <a:pt x="598" y="1"/>
                    <a:pt x="3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403" name="Google Shape;9403;p112"/>
          <p:cNvGrpSpPr/>
          <p:nvPr/>
        </p:nvGrpSpPr>
        <p:grpSpPr>
          <a:xfrm>
            <a:off x="3378143" y="1424173"/>
            <a:ext cx="401513" cy="315654"/>
            <a:chOff x="2812180" y="208876"/>
            <a:chExt cx="344646" cy="270948"/>
          </a:xfrm>
        </p:grpSpPr>
        <p:sp>
          <p:nvSpPr>
            <p:cNvPr id="9404" name="Google Shape;9404;p112"/>
            <p:cNvSpPr/>
            <p:nvPr/>
          </p:nvSpPr>
          <p:spPr>
            <a:xfrm>
              <a:off x="2823223" y="421972"/>
              <a:ext cx="10083" cy="15404"/>
            </a:xfrm>
            <a:custGeom>
              <a:avLst/>
              <a:gdLst/>
              <a:ahLst/>
              <a:cxnLst/>
              <a:rect l="l" t="t" r="r" b="b"/>
              <a:pathLst>
                <a:path w="252" h="385" extrusionOk="0">
                  <a:moveTo>
                    <a:pt x="126" y="0"/>
                  </a:moveTo>
                  <a:cubicBezTo>
                    <a:pt x="54" y="0"/>
                    <a:pt x="1" y="58"/>
                    <a:pt x="1" y="127"/>
                  </a:cubicBezTo>
                  <a:lnTo>
                    <a:pt x="1" y="259"/>
                  </a:lnTo>
                  <a:cubicBezTo>
                    <a:pt x="1" y="331"/>
                    <a:pt x="54" y="385"/>
                    <a:pt x="126" y="385"/>
                  </a:cubicBezTo>
                  <a:cubicBezTo>
                    <a:pt x="194" y="385"/>
                    <a:pt x="252" y="331"/>
                    <a:pt x="252" y="259"/>
                  </a:cubicBezTo>
                  <a:lnTo>
                    <a:pt x="252" y="127"/>
                  </a:lnTo>
                  <a:cubicBezTo>
                    <a:pt x="252" y="58"/>
                    <a:pt x="194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5" name="Google Shape;9405;p112"/>
            <p:cNvSpPr/>
            <p:nvPr/>
          </p:nvSpPr>
          <p:spPr>
            <a:xfrm>
              <a:off x="2843748" y="421972"/>
              <a:ext cx="10083" cy="15404"/>
            </a:xfrm>
            <a:custGeom>
              <a:avLst/>
              <a:gdLst/>
              <a:ahLst/>
              <a:cxnLst/>
              <a:rect l="l" t="t" r="r" b="b"/>
              <a:pathLst>
                <a:path w="252" h="385" extrusionOk="0">
                  <a:moveTo>
                    <a:pt x="126" y="0"/>
                  </a:moveTo>
                  <a:cubicBezTo>
                    <a:pt x="54" y="0"/>
                    <a:pt x="1" y="58"/>
                    <a:pt x="1" y="127"/>
                  </a:cubicBezTo>
                  <a:lnTo>
                    <a:pt x="1" y="259"/>
                  </a:lnTo>
                  <a:cubicBezTo>
                    <a:pt x="1" y="331"/>
                    <a:pt x="54" y="385"/>
                    <a:pt x="126" y="385"/>
                  </a:cubicBezTo>
                  <a:cubicBezTo>
                    <a:pt x="194" y="385"/>
                    <a:pt x="252" y="331"/>
                    <a:pt x="252" y="259"/>
                  </a:cubicBezTo>
                  <a:lnTo>
                    <a:pt x="252" y="127"/>
                  </a:lnTo>
                  <a:cubicBezTo>
                    <a:pt x="252" y="58"/>
                    <a:pt x="194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6" name="Google Shape;9406;p112"/>
            <p:cNvSpPr/>
            <p:nvPr/>
          </p:nvSpPr>
          <p:spPr>
            <a:xfrm>
              <a:off x="2864274" y="421972"/>
              <a:ext cx="10123" cy="15404"/>
            </a:xfrm>
            <a:custGeom>
              <a:avLst/>
              <a:gdLst/>
              <a:ahLst/>
              <a:cxnLst/>
              <a:rect l="l" t="t" r="r" b="b"/>
              <a:pathLst>
                <a:path w="253" h="385" extrusionOk="0">
                  <a:moveTo>
                    <a:pt x="126" y="0"/>
                  </a:moveTo>
                  <a:cubicBezTo>
                    <a:pt x="55" y="0"/>
                    <a:pt x="1" y="58"/>
                    <a:pt x="1" y="127"/>
                  </a:cubicBezTo>
                  <a:lnTo>
                    <a:pt x="1" y="259"/>
                  </a:lnTo>
                  <a:cubicBezTo>
                    <a:pt x="1" y="331"/>
                    <a:pt x="55" y="385"/>
                    <a:pt x="126" y="385"/>
                  </a:cubicBezTo>
                  <a:cubicBezTo>
                    <a:pt x="194" y="385"/>
                    <a:pt x="252" y="331"/>
                    <a:pt x="252" y="259"/>
                  </a:cubicBezTo>
                  <a:lnTo>
                    <a:pt x="252" y="127"/>
                  </a:lnTo>
                  <a:cubicBezTo>
                    <a:pt x="252" y="58"/>
                    <a:pt x="194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7" name="Google Shape;9407;p112"/>
            <p:cNvSpPr/>
            <p:nvPr/>
          </p:nvSpPr>
          <p:spPr>
            <a:xfrm>
              <a:off x="3093015" y="421972"/>
              <a:ext cx="10123" cy="15404"/>
            </a:xfrm>
            <a:custGeom>
              <a:avLst/>
              <a:gdLst/>
              <a:ahLst/>
              <a:cxnLst/>
              <a:rect l="l" t="t" r="r" b="b"/>
              <a:pathLst>
                <a:path w="253" h="385" extrusionOk="0">
                  <a:moveTo>
                    <a:pt x="127" y="0"/>
                  </a:moveTo>
                  <a:cubicBezTo>
                    <a:pt x="59" y="0"/>
                    <a:pt x="1" y="58"/>
                    <a:pt x="1" y="127"/>
                  </a:cubicBezTo>
                  <a:lnTo>
                    <a:pt x="1" y="259"/>
                  </a:lnTo>
                  <a:cubicBezTo>
                    <a:pt x="1" y="331"/>
                    <a:pt x="59" y="385"/>
                    <a:pt x="127" y="385"/>
                  </a:cubicBezTo>
                  <a:cubicBezTo>
                    <a:pt x="198" y="385"/>
                    <a:pt x="253" y="331"/>
                    <a:pt x="253" y="259"/>
                  </a:cubicBezTo>
                  <a:lnTo>
                    <a:pt x="253" y="127"/>
                  </a:lnTo>
                  <a:cubicBezTo>
                    <a:pt x="253" y="58"/>
                    <a:pt x="198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8" name="Google Shape;9408;p112"/>
            <p:cNvSpPr/>
            <p:nvPr/>
          </p:nvSpPr>
          <p:spPr>
            <a:xfrm>
              <a:off x="3113581" y="421972"/>
              <a:ext cx="10123" cy="15404"/>
            </a:xfrm>
            <a:custGeom>
              <a:avLst/>
              <a:gdLst/>
              <a:ahLst/>
              <a:cxnLst/>
              <a:rect l="l" t="t" r="r" b="b"/>
              <a:pathLst>
                <a:path w="253" h="385" extrusionOk="0">
                  <a:moveTo>
                    <a:pt x="127" y="0"/>
                  </a:moveTo>
                  <a:cubicBezTo>
                    <a:pt x="58" y="0"/>
                    <a:pt x="0" y="58"/>
                    <a:pt x="0" y="127"/>
                  </a:cubicBezTo>
                  <a:lnTo>
                    <a:pt x="0" y="259"/>
                  </a:lnTo>
                  <a:cubicBezTo>
                    <a:pt x="0" y="331"/>
                    <a:pt x="58" y="385"/>
                    <a:pt x="127" y="385"/>
                  </a:cubicBezTo>
                  <a:cubicBezTo>
                    <a:pt x="197" y="385"/>
                    <a:pt x="252" y="331"/>
                    <a:pt x="252" y="259"/>
                  </a:cubicBezTo>
                  <a:lnTo>
                    <a:pt x="252" y="127"/>
                  </a:lnTo>
                  <a:cubicBezTo>
                    <a:pt x="252" y="58"/>
                    <a:pt x="197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9" name="Google Shape;9409;p112"/>
            <p:cNvSpPr/>
            <p:nvPr/>
          </p:nvSpPr>
          <p:spPr>
            <a:xfrm>
              <a:off x="3134146" y="421972"/>
              <a:ext cx="10083" cy="15404"/>
            </a:xfrm>
            <a:custGeom>
              <a:avLst/>
              <a:gdLst/>
              <a:ahLst/>
              <a:cxnLst/>
              <a:rect l="l" t="t" r="r" b="b"/>
              <a:pathLst>
                <a:path w="252" h="385" extrusionOk="0">
                  <a:moveTo>
                    <a:pt x="126" y="0"/>
                  </a:moveTo>
                  <a:cubicBezTo>
                    <a:pt x="54" y="0"/>
                    <a:pt x="0" y="58"/>
                    <a:pt x="0" y="127"/>
                  </a:cubicBezTo>
                  <a:lnTo>
                    <a:pt x="0" y="259"/>
                  </a:lnTo>
                  <a:cubicBezTo>
                    <a:pt x="0" y="331"/>
                    <a:pt x="54" y="385"/>
                    <a:pt x="126" y="385"/>
                  </a:cubicBezTo>
                  <a:cubicBezTo>
                    <a:pt x="193" y="385"/>
                    <a:pt x="251" y="331"/>
                    <a:pt x="251" y="259"/>
                  </a:cubicBezTo>
                  <a:lnTo>
                    <a:pt x="251" y="127"/>
                  </a:lnTo>
                  <a:cubicBezTo>
                    <a:pt x="251" y="58"/>
                    <a:pt x="193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0" name="Google Shape;9410;p112"/>
            <p:cNvSpPr/>
            <p:nvPr/>
          </p:nvSpPr>
          <p:spPr>
            <a:xfrm>
              <a:off x="2812180" y="208876"/>
              <a:ext cx="344646" cy="270948"/>
            </a:xfrm>
            <a:custGeom>
              <a:avLst/>
              <a:gdLst/>
              <a:ahLst/>
              <a:cxnLst/>
              <a:rect l="l" t="t" r="r" b="b"/>
              <a:pathLst>
                <a:path w="8614" h="6772" extrusionOk="0">
                  <a:moveTo>
                    <a:pt x="6072" y="252"/>
                  </a:moveTo>
                  <a:cubicBezTo>
                    <a:pt x="6480" y="252"/>
                    <a:pt x="6772" y="364"/>
                    <a:pt x="6932" y="588"/>
                  </a:cubicBezTo>
                  <a:cubicBezTo>
                    <a:pt x="7166" y="911"/>
                    <a:pt x="7092" y="1394"/>
                    <a:pt x="7044" y="1605"/>
                  </a:cubicBezTo>
                  <a:cubicBezTo>
                    <a:pt x="6439" y="1479"/>
                    <a:pt x="6003" y="1078"/>
                    <a:pt x="5997" y="1074"/>
                  </a:cubicBezTo>
                  <a:cubicBezTo>
                    <a:pt x="5973" y="1051"/>
                    <a:pt x="5942" y="1037"/>
                    <a:pt x="5912" y="1037"/>
                  </a:cubicBezTo>
                  <a:cubicBezTo>
                    <a:pt x="5888" y="1037"/>
                    <a:pt x="5865" y="1048"/>
                    <a:pt x="5840" y="1061"/>
                  </a:cubicBezTo>
                  <a:lnTo>
                    <a:pt x="5144" y="1523"/>
                  </a:lnTo>
                  <a:lnTo>
                    <a:pt x="5110" y="1547"/>
                  </a:lnTo>
                  <a:cubicBezTo>
                    <a:pt x="5059" y="1313"/>
                    <a:pt x="5008" y="880"/>
                    <a:pt x="5219" y="585"/>
                  </a:cubicBezTo>
                  <a:cubicBezTo>
                    <a:pt x="5379" y="364"/>
                    <a:pt x="5664" y="252"/>
                    <a:pt x="6072" y="252"/>
                  </a:cubicBezTo>
                  <a:close/>
                  <a:moveTo>
                    <a:pt x="2768" y="1428"/>
                  </a:moveTo>
                  <a:lnTo>
                    <a:pt x="2907" y="1672"/>
                  </a:lnTo>
                  <a:cubicBezTo>
                    <a:pt x="2931" y="1713"/>
                    <a:pt x="2972" y="1737"/>
                    <a:pt x="3016" y="1737"/>
                  </a:cubicBezTo>
                  <a:lnTo>
                    <a:pt x="3057" y="1737"/>
                  </a:lnTo>
                  <a:cubicBezTo>
                    <a:pt x="3067" y="1802"/>
                    <a:pt x="3074" y="1867"/>
                    <a:pt x="3074" y="1934"/>
                  </a:cubicBezTo>
                  <a:cubicBezTo>
                    <a:pt x="3074" y="2173"/>
                    <a:pt x="2996" y="2390"/>
                    <a:pt x="2873" y="2546"/>
                  </a:cubicBezTo>
                  <a:cubicBezTo>
                    <a:pt x="2870" y="2549"/>
                    <a:pt x="2867" y="2553"/>
                    <a:pt x="2863" y="2560"/>
                  </a:cubicBezTo>
                  <a:cubicBezTo>
                    <a:pt x="2737" y="2709"/>
                    <a:pt x="2567" y="2805"/>
                    <a:pt x="2380" y="2805"/>
                  </a:cubicBezTo>
                  <a:cubicBezTo>
                    <a:pt x="2194" y="2805"/>
                    <a:pt x="2023" y="2709"/>
                    <a:pt x="1897" y="2557"/>
                  </a:cubicBezTo>
                  <a:cubicBezTo>
                    <a:pt x="1897" y="2553"/>
                    <a:pt x="1894" y="2549"/>
                    <a:pt x="1891" y="2546"/>
                  </a:cubicBezTo>
                  <a:cubicBezTo>
                    <a:pt x="1765" y="2390"/>
                    <a:pt x="1687" y="2173"/>
                    <a:pt x="1687" y="1934"/>
                  </a:cubicBezTo>
                  <a:cubicBezTo>
                    <a:pt x="1687" y="1867"/>
                    <a:pt x="1694" y="1802"/>
                    <a:pt x="1707" y="1737"/>
                  </a:cubicBezTo>
                  <a:lnTo>
                    <a:pt x="2550" y="1737"/>
                  </a:lnTo>
                  <a:cubicBezTo>
                    <a:pt x="2602" y="1737"/>
                    <a:pt x="2646" y="1707"/>
                    <a:pt x="2666" y="1663"/>
                  </a:cubicBezTo>
                  <a:lnTo>
                    <a:pt x="2768" y="1428"/>
                  </a:lnTo>
                  <a:close/>
                  <a:moveTo>
                    <a:pt x="5901" y="1322"/>
                  </a:moveTo>
                  <a:cubicBezTo>
                    <a:pt x="6041" y="1435"/>
                    <a:pt x="6361" y="1666"/>
                    <a:pt x="6783" y="1798"/>
                  </a:cubicBezTo>
                  <a:lnTo>
                    <a:pt x="6717" y="2397"/>
                  </a:lnTo>
                  <a:cubicBezTo>
                    <a:pt x="6711" y="2451"/>
                    <a:pt x="6694" y="2502"/>
                    <a:pt x="6660" y="2553"/>
                  </a:cubicBezTo>
                  <a:cubicBezTo>
                    <a:pt x="6554" y="2720"/>
                    <a:pt x="6323" y="2825"/>
                    <a:pt x="6072" y="2825"/>
                  </a:cubicBezTo>
                  <a:cubicBezTo>
                    <a:pt x="5898" y="2825"/>
                    <a:pt x="5732" y="2774"/>
                    <a:pt x="5613" y="2686"/>
                  </a:cubicBezTo>
                  <a:cubicBezTo>
                    <a:pt x="5653" y="2601"/>
                    <a:pt x="5698" y="2505"/>
                    <a:pt x="5738" y="2400"/>
                  </a:cubicBezTo>
                  <a:cubicBezTo>
                    <a:pt x="5783" y="2275"/>
                    <a:pt x="5759" y="2135"/>
                    <a:pt x="5674" y="2033"/>
                  </a:cubicBezTo>
                  <a:cubicBezTo>
                    <a:pt x="5605" y="1952"/>
                    <a:pt x="5513" y="1908"/>
                    <a:pt x="5413" y="1908"/>
                  </a:cubicBezTo>
                  <a:cubicBezTo>
                    <a:pt x="5399" y="1908"/>
                    <a:pt x="5385" y="1909"/>
                    <a:pt x="5371" y="1911"/>
                  </a:cubicBezTo>
                  <a:lnTo>
                    <a:pt x="5348" y="1690"/>
                  </a:lnTo>
                  <a:lnTo>
                    <a:pt x="5901" y="1322"/>
                  </a:lnTo>
                  <a:close/>
                  <a:moveTo>
                    <a:pt x="4205" y="2142"/>
                  </a:moveTo>
                  <a:cubicBezTo>
                    <a:pt x="4270" y="2142"/>
                    <a:pt x="4335" y="2149"/>
                    <a:pt x="4396" y="2165"/>
                  </a:cubicBezTo>
                  <a:cubicBezTo>
                    <a:pt x="4542" y="2201"/>
                    <a:pt x="4698" y="2215"/>
                    <a:pt x="4849" y="2215"/>
                  </a:cubicBezTo>
                  <a:cubicBezTo>
                    <a:pt x="4999" y="2215"/>
                    <a:pt x="5146" y="2201"/>
                    <a:pt x="5273" y="2182"/>
                  </a:cubicBezTo>
                  <a:lnTo>
                    <a:pt x="5280" y="2182"/>
                  </a:lnTo>
                  <a:cubicBezTo>
                    <a:pt x="5321" y="2176"/>
                    <a:pt x="5361" y="2169"/>
                    <a:pt x="5399" y="2162"/>
                  </a:cubicBezTo>
                  <a:cubicBezTo>
                    <a:pt x="5404" y="2161"/>
                    <a:pt x="5408" y="2161"/>
                    <a:pt x="5413" y="2161"/>
                  </a:cubicBezTo>
                  <a:cubicBezTo>
                    <a:pt x="5446" y="2161"/>
                    <a:pt x="5468" y="2181"/>
                    <a:pt x="5480" y="2196"/>
                  </a:cubicBezTo>
                  <a:cubicBezTo>
                    <a:pt x="5501" y="2220"/>
                    <a:pt x="5518" y="2264"/>
                    <a:pt x="5501" y="2312"/>
                  </a:cubicBezTo>
                  <a:cubicBezTo>
                    <a:pt x="5365" y="2682"/>
                    <a:pt x="5164" y="2913"/>
                    <a:pt x="5164" y="2917"/>
                  </a:cubicBezTo>
                  <a:cubicBezTo>
                    <a:pt x="5117" y="2968"/>
                    <a:pt x="5120" y="3046"/>
                    <a:pt x="5175" y="3094"/>
                  </a:cubicBezTo>
                  <a:lnTo>
                    <a:pt x="5338" y="3240"/>
                  </a:lnTo>
                  <a:cubicBezTo>
                    <a:pt x="5269" y="3260"/>
                    <a:pt x="5205" y="3280"/>
                    <a:pt x="5137" y="3294"/>
                  </a:cubicBezTo>
                  <a:cubicBezTo>
                    <a:pt x="5134" y="3298"/>
                    <a:pt x="5131" y="3298"/>
                    <a:pt x="5123" y="3298"/>
                  </a:cubicBezTo>
                  <a:cubicBezTo>
                    <a:pt x="4799" y="3376"/>
                    <a:pt x="4498" y="3400"/>
                    <a:pt x="4250" y="3400"/>
                  </a:cubicBezTo>
                  <a:cubicBezTo>
                    <a:pt x="3899" y="3400"/>
                    <a:pt x="3657" y="3352"/>
                    <a:pt x="3611" y="3342"/>
                  </a:cubicBezTo>
                  <a:cubicBezTo>
                    <a:pt x="3488" y="3315"/>
                    <a:pt x="3397" y="3199"/>
                    <a:pt x="3390" y="3063"/>
                  </a:cubicBezTo>
                  <a:cubicBezTo>
                    <a:pt x="3386" y="2954"/>
                    <a:pt x="3397" y="2859"/>
                    <a:pt x="3413" y="2777"/>
                  </a:cubicBezTo>
                  <a:lnTo>
                    <a:pt x="3413" y="2774"/>
                  </a:lnTo>
                  <a:cubicBezTo>
                    <a:pt x="3465" y="2549"/>
                    <a:pt x="3584" y="2407"/>
                    <a:pt x="3686" y="2322"/>
                  </a:cubicBezTo>
                  <a:cubicBezTo>
                    <a:pt x="3832" y="2206"/>
                    <a:pt x="4019" y="2142"/>
                    <a:pt x="4205" y="2142"/>
                  </a:cubicBezTo>
                  <a:close/>
                  <a:moveTo>
                    <a:pt x="3005" y="2774"/>
                  </a:moveTo>
                  <a:cubicBezTo>
                    <a:pt x="3053" y="2791"/>
                    <a:pt x="3101" y="2808"/>
                    <a:pt x="3152" y="2825"/>
                  </a:cubicBezTo>
                  <a:cubicBezTo>
                    <a:pt x="3138" y="2907"/>
                    <a:pt x="3135" y="2985"/>
                    <a:pt x="3138" y="3070"/>
                  </a:cubicBezTo>
                  <a:cubicBezTo>
                    <a:pt x="3142" y="3209"/>
                    <a:pt x="3196" y="3335"/>
                    <a:pt x="3284" y="3430"/>
                  </a:cubicBezTo>
                  <a:cubicBezTo>
                    <a:pt x="3281" y="3461"/>
                    <a:pt x="3284" y="3491"/>
                    <a:pt x="3288" y="3519"/>
                  </a:cubicBezTo>
                  <a:lnTo>
                    <a:pt x="3386" y="4443"/>
                  </a:lnTo>
                  <a:cubicBezTo>
                    <a:pt x="3230" y="4507"/>
                    <a:pt x="3080" y="4589"/>
                    <a:pt x="2944" y="4681"/>
                  </a:cubicBezTo>
                  <a:lnTo>
                    <a:pt x="973" y="4681"/>
                  </a:lnTo>
                  <a:lnTo>
                    <a:pt x="973" y="4436"/>
                  </a:lnTo>
                  <a:cubicBezTo>
                    <a:pt x="973" y="4365"/>
                    <a:pt x="915" y="4311"/>
                    <a:pt x="848" y="4311"/>
                  </a:cubicBezTo>
                  <a:cubicBezTo>
                    <a:pt x="776" y="4311"/>
                    <a:pt x="721" y="4365"/>
                    <a:pt x="721" y="4436"/>
                  </a:cubicBezTo>
                  <a:lnTo>
                    <a:pt x="721" y="4681"/>
                  </a:lnTo>
                  <a:lnTo>
                    <a:pt x="259" y="4681"/>
                  </a:lnTo>
                  <a:cubicBezTo>
                    <a:pt x="293" y="4076"/>
                    <a:pt x="582" y="3522"/>
                    <a:pt x="1061" y="3141"/>
                  </a:cubicBezTo>
                  <a:cubicBezTo>
                    <a:pt x="1272" y="2974"/>
                    <a:pt x="1503" y="2852"/>
                    <a:pt x="1758" y="2777"/>
                  </a:cubicBezTo>
                  <a:cubicBezTo>
                    <a:pt x="1924" y="2951"/>
                    <a:pt x="2142" y="3056"/>
                    <a:pt x="2380" y="3056"/>
                  </a:cubicBezTo>
                  <a:cubicBezTo>
                    <a:pt x="2618" y="3056"/>
                    <a:pt x="2839" y="2951"/>
                    <a:pt x="3005" y="2774"/>
                  </a:cubicBezTo>
                  <a:close/>
                  <a:moveTo>
                    <a:pt x="5024" y="3577"/>
                  </a:moveTo>
                  <a:lnTo>
                    <a:pt x="4933" y="4436"/>
                  </a:lnTo>
                  <a:cubicBezTo>
                    <a:pt x="4930" y="4454"/>
                    <a:pt x="4927" y="4474"/>
                    <a:pt x="4922" y="4490"/>
                  </a:cubicBezTo>
                  <a:cubicBezTo>
                    <a:pt x="4861" y="4708"/>
                    <a:pt x="4593" y="4868"/>
                    <a:pt x="4287" y="4868"/>
                  </a:cubicBezTo>
                  <a:cubicBezTo>
                    <a:pt x="3978" y="4868"/>
                    <a:pt x="3709" y="4708"/>
                    <a:pt x="3651" y="4490"/>
                  </a:cubicBezTo>
                  <a:cubicBezTo>
                    <a:pt x="3645" y="4474"/>
                    <a:pt x="3642" y="4454"/>
                    <a:pt x="3638" y="4436"/>
                  </a:cubicBezTo>
                  <a:lnTo>
                    <a:pt x="3546" y="3586"/>
                  </a:lnTo>
                  <a:lnTo>
                    <a:pt x="3546" y="3586"/>
                  </a:lnTo>
                  <a:cubicBezTo>
                    <a:pt x="3549" y="3586"/>
                    <a:pt x="3553" y="3590"/>
                    <a:pt x="3556" y="3590"/>
                  </a:cubicBezTo>
                  <a:cubicBezTo>
                    <a:pt x="3733" y="3627"/>
                    <a:pt x="3971" y="3654"/>
                    <a:pt x="4236" y="3654"/>
                  </a:cubicBezTo>
                  <a:cubicBezTo>
                    <a:pt x="4481" y="3654"/>
                    <a:pt x="4750" y="3630"/>
                    <a:pt x="5024" y="3577"/>
                  </a:cubicBezTo>
                  <a:close/>
                  <a:moveTo>
                    <a:pt x="2404" y="0"/>
                  </a:moveTo>
                  <a:cubicBezTo>
                    <a:pt x="1982" y="0"/>
                    <a:pt x="1585" y="163"/>
                    <a:pt x="1286" y="459"/>
                  </a:cubicBezTo>
                  <a:cubicBezTo>
                    <a:pt x="1235" y="510"/>
                    <a:pt x="1235" y="588"/>
                    <a:pt x="1286" y="640"/>
                  </a:cubicBezTo>
                  <a:cubicBezTo>
                    <a:pt x="1310" y="664"/>
                    <a:pt x="1343" y="676"/>
                    <a:pt x="1375" y="676"/>
                  </a:cubicBezTo>
                  <a:cubicBezTo>
                    <a:pt x="1407" y="676"/>
                    <a:pt x="1439" y="665"/>
                    <a:pt x="1463" y="640"/>
                  </a:cubicBezTo>
                  <a:cubicBezTo>
                    <a:pt x="1714" y="388"/>
                    <a:pt x="2051" y="252"/>
                    <a:pt x="2404" y="252"/>
                  </a:cubicBezTo>
                  <a:cubicBezTo>
                    <a:pt x="2761" y="252"/>
                    <a:pt x="3098" y="391"/>
                    <a:pt x="3349" y="643"/>
                  </a:cubicBezTo>
                  <a:cubicBezTo>
                    <a:pt x="3601" y="894"/>
                    <a:pt x="3740" y="1231"/>
                    <a:pt x="3740" y="1588"/>
                  </a:cubicBezTo>
                  <a:lnTo>
                    <a:pt x="3740" y="1996"/>
                  </a:lnTo>
                  <a:cubicBezTo>
                    <a:pt x="3665" y="2030"/>
                    <a:pt x="3594" y="2074"/>
                    <a:pt x="3529" y="2128"/>
                  </a:cubicBezTo>
                  <a:cubicBezTo>
                    <a:pt x="3383" y="2247"/>
                    <a:pt x="3275" y="2400"/>
                    <a:pt x="3209" y="2580"/>
                  </a:cubicBezTo>
                  <a:cubicBezTo>
                    <a:pt x="3196" y="2573"/>
                    <a:pt x="3179" y="2567"/>
                    <a:pt x="3162" y="2563"/>
                  </a:cubicBezTo>
                  <a:cubicBezTo>
                    <a:pt x="3264" y="2383"/>
                    <a:pt x="3325" y="2165"/>
                    <a:pt x="3325" y="1934"/>
                  </a:cubicBezTo>
                  <a:cubicBezTo>
                    <a:pt x="3325" y="1867"/>
                    <a:pt x="3322" y="1802"/>
                    <a:pt x="3311" y="1737"/>
                  </a:cubicBezTo>
                  <a:lnTo>
                    <a:pt x="3512" y="1737"/>
                  </a:lnTo>
                  <a:cubicBezTo>
                    <a:pt x="3580" y="1737"/>
                    <a:pt x="3638" y="1683"/>
                    <a:pt x="3638" y="1611"/>
                  </a:cubicBezTo>
                  <a:cubicBezTo>
                    <a:pt x="3638" y="1544"/>
                    <a:pt x="3580" y="1486"/>
                    <a:pt x="3512" y="1486"/>
                  </a:cubicBezTo>
                  <a:lnTo>
                    <a:pt x="3091" y="1486"/>
                  </a:lnTo>
                  <a:lnTo>
                    <a:pt x="2859" y="1081"/>
                  </a:lnTo>
                  <a:cubicBezTo>
                    <a:pt x="2837" y="1043"/>
                    <a:pt x="2797" y="1020"/>
                    <a:pt x="2753" y="1020"/>
                  </a:cubicBezTo>
                  <a:cubicBezTo>
                    <a:pt x="2750" y="1020"/>
                    <a:pt x="2747" y="1020"/>
                    <a:pt x="2744" y="1020"/>
                  </a:cubicBezTo>
                  <a:cubicBezTo>
                    <a:pt x="2696" y="1020"/>
                    <a:pt x="2655" y="1051"/>
                    <a:pt x="2635" y="1095"/>
                  </a:cubicBezTo>
                  <a:lnTo>
                    <a:pt x="2469" y="1486"/>
                  </a:lnTo>
                  <a:lnTo>
                    <a:pt x="1300" y="1486"/>
                  </a:lnTo>
                  <a:cubicBezTo>
                    <a:pt x="1228" y="1486"/>
                    <a:pt x="1174" y="1544"/>
                    <a:pt x="1174" y="1611"/>
                  </a:cubicBezTo>
                  <a:cubicBezTo>
                    <a:pt x="1174" y="1683"/>
                    <a:pt x="1228" y="1737"/>
                    <a:pt x="1300" y="1737"/>
                  </a:cubicBezTo>
                  <a:lnTo>
                    <a:pt x="1449" y="1737"/>
                  </a:lnTo>
                  <a:cubicBezTo>
                    <a:pt x="1442" y="1802"/>
                    <a:pt x="1435" y="1867"/>
                    <a:pt x="1435" y="1934"/>
                  </a:cubicBezTo>
                  <a:cubicBezTo>
                    <a:pt x="1435" y="2165"/>
                    <a:pt x="1496" y="2383"/>
                    <a:pt x="1598" y="2563"/>
                  </a:cubicBezTo>
                  <a:cubicBezTo>
                    <a:pt x="1411" y="2628"/>
                    <a:pt x="1235" y="2716"/>
                    <a:pt x="1068" y="2825"/>
                  </a:cubicBezTo>
                  <a:lnTo>
                    <a:pt x="1068" y="1588"/>
                  </a:lnTo>
                  <a:cubicBezTo>
                    <a:pt x="1068" y="1374"/>
                    <a:pt x="1119" y="1166"/>
                    <a:pt x="1218" y="976"/>
                  </a:cubicBezTo>
                  <a:cubicBezTo>
                    <a:pt x="1248" y="915"/>
                    <a:pt x="1224" y="836"/>
                    <a:pt x="1163" y="806"/>
                  </a:cubicBezTo>
                  <a:cubicBezTo>
                    <a:pt x="1144" y="797"/>
                    <a:pt x="1124" y="792"/>
                    <a:pt x="1104" y="792"/>
                  </a:cubicBezTo>
                  <a:cubicBezTo>
                    <a:pt x="1058" y="792"/>
                    <a:pt x="1015" y="817"/>
                    <a:pt x="994" y="860"/>
                  </a:cubicBezTo>
                  <a:cubicBezTo>
                    <a:pt x="878" y="1084"/>
                    <a:pt x="817" y="1336"/>
                    <a:pt x="817" y="1588"/>
                  </a:cubicBezTo>
                  <a:lnTo>
                    <a:pt x="817" y="3019"/>
                  </a:lnTo>
                  <a:cubicBezTo>
                    <a:pt x="297" y="3470"/>
                    <a:pt x="1" y="4117"/>
                    <a:pt x="1" y="4810"/>
                  </a:cubicBezTo>
                  <a:cubicBezTo>
                    <a:pt x="1" y="4878"/>
                    <a:pt x="59" y="4936"/>
                    <a:pt x="130" y="4936"/>
                  </a:cubicBezTo>
                  <a:lnTo>
                    <a:pt x="2635" y="4936"/>
                  </a:lnTo>
                  <a:cubicBezTo>
                    <a:pt x="2180" y="5375"/>
                    <a:pt x="1908" y="5990"/>
                    <a:pt x="1908" y="6646"/>
                  </a:cubicBezTo>
                  <a:cubicBezTo>
                    <a:pt x="1908" y="6717"/>
                    <a:pt x="1965" y="6771"/>
                    <a:pt x="2034" y="6771"/>
                  </a:cubicBezTo>
                  <a:lnTo>
                    <a:pt x="3264" y="6771"/>
                  </a:lnTo>
                  <a:cubicBezTo>
                    <a:pt x="3332" y="6771"/>
                    <a:pt x="3390" y="6717"/>
                    <a:pt x="3390" y="6646"/>
                  </a:cubicBezTo>
                  <a:cubicBezTo>
                    <a:pt x="3390" y="6578"/>
                    <a:pt x="3332" y="6520"/>
                    <a:pt x="3264" y="6520"/>
                  </a:cubicBezTo>
                  <a:lnTo>
                    <a:pt x="2876" y="6520"/>
                  </a:lnTo>
                  <a:lnTo>
                    <a:pt x="2876" y="6272"/>
                  </a:lnTo>
                  <a:cubicBezTo>
                    <a:pt x="2876" y="6203"/>
                    <a:pt x="2822" y="6146"/>
                    <a:pt x="2751" y="6146"/>
                  </a:cubicBezTo>
                  <a:cubicBezTo>
                    <a:pt x="2683" y="6146"/>
                    <a:pt x="2625" y="6203"/>
                    <a:pt x="2625" y="6272"/>
                  </a:cubicBezTo>
                  <a:lnTo>
                    <a:pt x="2625" y="6520"/>
                  </a:lnTo>
                  <a:lnTo>
                    <a:pt x="2163" y="6520"/>
                  </a:lnTo>
                  <a:cubicBezTo>
                    <a:pt x="2210" y="5714"/>
                    <a:pt x="2717" y="5000"/>
                    <a:pt x="3458" y="4688"/>
                  </a:cubicBezTo>
                  <a:cubicBezTo>
                    <a:pt x="3601" y="4946"/>
                    <a:pt x="3920" y="5119"/>
                    <a:pt x="4287" y="5119"/>
                  </a:cubicBezTo>
                  <a:cubicBezTo>
                    <a:pt x="4654" y="5119"/>
                    <a:pt x="4974" y="4946"/>
                    <a:pt x="5113" y="4688"/>
                  </a:cubicBezTo>
                  <a:cubicBezTo>
                    <a:pt x="5857" y="5000"/>
                    <a:pt x="6361" y="5714"/>
                    <a:pt x="6408" y="6520"/>
                  </a:cubicBezTo>
                  <a:lnTo>
                    <a:pt x="5946" y="6520"/>
                  </a:lnTo>
                  <a:lnTo>
                    <a:pt x="5946" y="6272"/>
                  </a:lnTo>
                  <a:cubicBezTo>
                    <a:pt x="5946" y="6203"/>
                    <a:pt x="5892" y="6146"/>
                    <a:pt x="5820" y="6146"/>
                  </a:cubicBezTo>
                  <a:cubicBezTo>
                    <a:pt x="5752" y="6146"/>
                    <a:pt x="5694" y="6203"/>
                    <a:pt x="5694" y="6272"/>
                  </a:cubicBezTo>
                  <a:lnTo>
                    <a:pt x="5694" y="6520"/>
                  </a:lnTo>
                  <a:lnTo>
                    <a:pt x="3744" y="6520"/>
                  </a:lnTo>
                  <a:cubicBezTo>
                    <a:pt x="3672" y="6520"/>
                    <a:pt x="3617" y="6578"/>
                    <a:pt x="3617" y="6646"/>
                  </a:cubicBezTo>
                  <a:cubicBezTo>
                    <a:pt x="3617" y="6717"/>
                    <a:pt x="3672" y="6771"/>
                    <a:pt x="3744" y="6771"/>
                  </a:cubicBezTo>
                  <a:lnTo>
                    <a:pt x="6538" y="6771"/>
                  </a:lnTo>
                  <a:cubicBezTo>
                    <a:pt x="6609" y="6771"/>
                    <a:pt x="6663" y="6717"/>
                    <a:pt x="6663" y="6646"/>
                  </a:cubicBezTo>
                  <a:cubicBezTo>
                    <a:pt x="6663" y="5990"/>
                    <a:pt x="6391" y="5375"/>
                    <a:pt x="5936" y="4936"/>
                  </a:cubicBezTo>
                  <a:lnTo>
                    <a:pt x="8485" y="4936"/>
                  </a:lnTo>
                  <a:cubicBezTo>
                    <a:pt x="8557" y="4936"/>
                    <a:pt x="8614" y="4878"/>
                    <a:pt x="8614" y="4810"/>
                  </a:cubicBezTo>
                  <a:cubicBezTo>
                    <a:pt x="8614" y="4294"/>
                    <a:pt x="8451" y="3804"/>
                    <a:pt x="8142" y="3389"/>
                  </a:cubicBezTo>
                  <a:cubicBezTo>
                    <a:pt x="8117" y="3357"/>
                    <a:pt x="8080" y="3339"/>
                    <a:pt x="8042" y="3339"/>
                  </a:cubicBezTo>
                  <a:cubicBezTo>
                    <a:pt x="8016" y="3339"/>
                    <a:pt x="7991" y="3347"/>
                    <a:pt x="7969" y="3365"/>
                  </a:cubicBezTo>
                  <a:cubicBezTo>
                    <a:pt x="7911" y="3406"/>
                    <a:pt x="7900" y="3484"/>
                    <a:pt x="7941" y="3539"/>
                  </a:cubicBezTo>
                  <a:cubicBezTo>
                    <a:pt x="8190" y="3875"/>
                    <a:pt x="8333" y="4266"/>
                    <a:pt x="8356" y="4681"/>
                  </a:cubicBezTo>
                  <a:lnTo>
                    <a:pt x="7897" y="4681"/>
                  </a:lnTo>
                  <a:lnTo>
                    <a:pt x="7897" y="4436"/>
                  </a:lnTo>
                  <a:cubicBezTo>
                    <a:pt x="7897" y="4365"/>
                    <a:pt x="7839" y="4311"/>
                    <a:pt x="7768" y="4311"/>
                  </a:cubicBezTo>
                  <a:cubicBezTo>
                    <a:pt x="7700" y="4311"/>
                    <a:pt x="7642" y="4365"/>
                    <a:pt x="7642" y="4436"/>
                  </a:cubicBezTo>
                  <a:lnTo>
                    <a:pt x="7642" y="4681"/>
                  </a:lnTo>
                  <a:lnTo>
                    <a:pt x="5627" y="4681"/>
                  </a:lnTo>
                  <a:cubicBezTo>
                    <a:pt x="5490" y="4589"/>
                    <a:pt x="5341" y="4507"/>
                    <a:pt x="5184" y="4443"/>
                  </a:cubicBezTo>
                  <a:lnTo>
                    <a:pt x="5286" y="3519"/>
                  </a:lnTo>
                  <a:cubicBezTo>
                    <a:pt x="5351" y="3501"/>
                    <a:pt x="5416" y="3481"/>
                    <a:pt x="5480" y="3461"/>
                  </a:cubicBezTo>
                  <a:cubicBezTo>
                    <a:pt x="5551" y="3437"/>
                    <a:pt x="5603" y="3376"/>
                    <a:pt x="5620" y="3301"/>
                  </a:cubicBezTo>
                  <a:cubicBezTo>
                    <a:pt x="5636" y="3226"/>
                    <a:pt x="5609" y="3144"/>
                    <a:pt x="5551" y="3094"/>
                  </a:cubicBezTo>
                  <a:lnTo>
                    <a:pt x="5429" y="2985"/>
                  </a:lnTo>
                  <a:cubicBezTo>
                    <a:pt x="5446" y="2961"/>
                    <a:pt x="5463" y="2934"/>
                    <a:pt x="5484" y="2907"/>
                  </a:cubicBezTo>
                  <a:cubicBezTo>
                    <a:pt x="5647" y="3015"/>
                    <a:pt x="5854" y="3076"/>
                    <a:pt x="6072" y="3076"/>
                  </a:cubicBezTo>
                  <a:cubicBezTo>
                    <a:pt x="6375" y="3076"/>
                    <a:pt x="6650" y="2961"/>
                    <a:pt x="6816" y="2764"/>
                  </a:cubicBezTo>
                  <a:cubicBezTo>
                    <a:pt x="7115" y="2849"/>
                    <a:pt x="7394" y="2998"/>
                    <a:pt x="7629" y="3205"/>
                  </a:cubicBezTo>
                  <a:cubicBezTo>
                    <a:pt x="7652" y="3226"/>
                    <a:pt x="7683" y="3236"/>
                    <a:pt x="7713" y="3236"/>
                  </a:cubicBezTo>
                  <a:cubicBezTo>
                    <a:pt x="7748" y="3236"/>
                    <a:pt x="7782" y="3219"/>
                    <a:pt x="7809" y="3192"/>
                  </a:cubicBezTo>
                  <a:cubicBezTo>
                    <a:pt x="7853" y="3141"/>
                    <a:pt x="7850" y="3059"/>
                    <a:pt x="7795" y="3015"/>
                  </a:cubicBezTo>
                  <a:cubicBezTo>
                    <a:pt x="7547" y="2797"/>
                    <a:pt x="7255" y="2634"/>
                    <a:pt x="6946" y="2540"/>
                  </a:cubicBezTo>
                  <a:cubicBezTo>
                    <a:pt x="6955" y="2502"/>
                    <a:pt x="6966" y="2461"/>
                    <a:pt x="6969" y="2424"/>
                  </a:cubicBezTo>
                  <a:lnTo>
                    <a:pt x="7031" y="1859"/>
                  </a:lnTo>
                  <a:cubicBezTo>
                    <a:pt x="7057" y="1863"/>
                    <a:pt x="7088" y="1870"/>
                    <a:pt x="7119" y="1873"/>
                  </a:cubicBezTo>
                  <a:cubicBezTo>
                    <a:pt x="7125" y="1873"/>
                    <a:pt x="7132" y="1876"/>
                    <a:pt x="7136" y="1876"/>
                  </a:cubicBezTo>
                  <a:cubicBezTo>
                    <a:pt x="7190" y="1876"/>
                    <a:pt x="7238" y="1839"/>
                    <a:pt x="7255" y="1788"/>
                  </a:cubicBezTo>
                  <a:cubicBezTo>
                    <a:pt x="7268" y="1754"/>
                    <a:pt x="7520" y="966"/>
                    <a:pt x="7136" y="439"/>
                  </a:cubicBezTo>
                  <a:cubicBezTo>
                    <a:pt x="6925" y="146"/>
                    <a:pt x="6568" y="0"/>
                    <a:pt x="6072" y="0"/>
                  </a:cubicBezTo>
                  <a:cubicBezTo>
                    <a:pt x="5579" y="0"/>
                    <a:pt x="5222" y="146"/>
                    <a:pt x="5015" y="439"/>
                  </a:cubicBezTo>
                  <a:cubicBezTo>
                    <a:pt x="4637" y="966"/>
                    <a:pt x="4902" y="1757"/>
                    <a:pt x="4913" y="1788"/>
                  </a:cubicBezTo>
                  <a:cubicBezTo>
                    <a:pt x="4927" y="1826"/>
                    <a:pt x="4957" y="1856"/>
                    <a:pt x="4994" y="1870"/>
                  </a:cubicBezTo>
                  <a:cubicBezTo>
                    <a:pt x="5006" y="1873"/>
                    <a:pt x="5018" y="1875"/>
                    <a:pt x="5031" y="1875"/>
                  </a:cubicBezTo>
                  <a:cubicBezTo>
                    <a:pt x="5056" y="1875"/>
                    <a:pt x="5081" y="1868"/>
                    <a:pt x="5103" y="1853"/>
                  </a:cubicBezTo>
                  <a:lnTo>
                    <a:pt x="5113" y="1846"/>
                  </a:lnTo>
                  <a:lnTo>
                    <a:pt x="5123" y="1948"/>
                  </a:lnTo>
                  <a:cubicBezTo>
                    <a:pt x="5037" y="1957"/>
                    <a:pt x="4945" y="1962"/>
                    <a:pt x="4852" y="1962"/>
                  </a:cubicBezTo>
                  <a:cubicBezTo>
                    <a:pt x="4719" y="1962"/>
                    <a:pt x="4583" y="1951"/>
                    <a:pt x="4457" y="1920"/>
                  </a:cubicBezTo>
                  <a:cubicBezTo>
                    <a:pt x="4373" y="1900"/>
                    <a:pt x="4286" y="1890"/>
                    <a:pt x="4200" y="1890"/>
                  </a:cubicBezTo>
                  <a:cubicBezTo>
                    <a:pt x="4130" y="1890"/>
                    <a:pt x="4060" y="1897"/>
                    <a:pt x="3992" y="1911"/>
                  </a:cubicBezTo>
                  <a:lnTo>
                    <a:pt x="3992" y="1588"/>
                  </a:lnTo>
                  <a:cubicBezTo>
                    <a:pt x="3992" y="1163"/>
                    <a:pt x="3828" y="765"/>
                    <a:pt x="3529" y="466"/>
                  </a:cubicBezTo>
                  <a:cubicBezTo>
                    <a:pt x="3226" y="163"/>
                    <a:pt x="2829" y="0"/>
                    <a:pt x="24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411" name="Google Shape;9411;p112"/>
          <p:cNvGrpSpPr/>
          <p:nvPr/>
        </p:nvGrpSpPr>
        <p:grpSpPr>
          <a:xfrm>
            <a:off x="4073309" y="1409888"/>
            <a:ext cx="401566" cy="344227"/>
            <a:chOff x="3934361" y="140978"/>
            <a:chExt cx="344692" cy="295474"/>
          </a:xfrm>
        </p:grpSpPr>
        <p:sp>
          <p:nvSpPr>
            <p:cNvPr id="9412" name="Google Shape;9412;p112"/>
            <p:cNvSpPr/>
            <p:nvPr/>
          </p:nvSpPr>
          <p:spPr>
            <a:xfrm>
              <a:off x="3934361" y="395485"/>
              <a:ext cx="14844" cy="10083"/>
            </a:xfrm>
            <a:custGeom>
              <a:avLst/>
              <a:gdLst/>
              <a:ahLst/>
              <a:cxnLst/>
              <a:rect l="l" t="t" r="r" b="b"/>
              <a:pathLst>
                <a:path w="371" h="252" extrusionOk="0">
                  <a:moveTo>
                    <a:pt x="130" y="0"/>
                  </a:moveTo>
                  <a:cubicBezTo>
                    <a:pt x="58" y="0"/>
                    <a:pt x="0" y="58"/>
                    <a:pt x="0" y="126"/>
                  </a:cubicBezTo>
                  <a:cubicBezTo>
                    <a:pt x="0" y="197"/>
                    <a:pt x="58" y="251"/>
                    <a:pt x="130" y="251"/>
                  </a:cubicBezTo>
                  <a:lnTo>
                    <a:pt x="245" y="251"/>
                  </a:lnTo>
                  <a:cubicBezTo>
                    <a:pt x="317" y="251"/>
                    <a:pt x="371" y="197"/>
                    <a:pt x="371" y="126"/>
                  </a:cubicBezTo>
                  <a:cubicBezTo>
                    <a:pt x="371" y="58"/>
                    <a:pt x="317" y="0"/>
                    <a:pt x="2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3" name="Google Shape;9413;p112"/>
            <p:cNvSpPr/>
            <p:nvPr/>
          </p:nvSpPr>
          <p:spPr>
            <a:xfrm>
              <a:off x="3934361" y="377241"/>
              <a:ext cx="14844" cy="10123"/>
            </a:xfrm>
            <a:custGeom>
              <a:avLst/>
              <a:gdLst/>
              <a:ahLst/>
              <a:cxnLst/>
              <a:rect l="l" t="t" r="r" b="b"/>
              <a:pathLst>
                <a:path w="371" h="253" extrusionOk="0">
                  <a:moveTo>
                    <a:pt x="130" y="1"/>
                  </a:moveTo>
                  <a:cubicBezTo>
                    <a:pt x="58" y="1"/>
                    <a:pt x="0" y="55"/>
                    <a:pt x="0" y="126"/>
                  </a:cubicBezTo>
                  <a:cubicBezTo>
                    <a:pt x="0" y="194"/>
                    <a:pt x="58" y="252"/>
                    <a:pt x="130" y="252"/>
                  </a:cubicBezTo>
                  <a:lnTo>
                    <a:pt x="245" y="252"/>
                  </a:lnTo>
                  <a:cubicBezTo>
                    <a:pt x="317" y="252"/>
                    <a:pt x="371" y="194"/>
                    <a:pt x="371" y="126"/>
                  </a:cubicBezTo>
                  <a:cubicBezTo>
                    <a:pt x="371" y="55"/>
                    <a:pt x="317" y="1"/>
                    <a:pt x="2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4" name="Google Shape;9414;p112"/>
            <p:cNvSpPr/>
            <p:nvPr/>
          </p:nvSpPr>
          <p:spPr>
            <a:xfrm>
              <a:off x="3934361" y="358876"/>
              <a:ext cx="14844" cy="10083"/>
            </a:xfrm>
            <a:custGeom>
              <a:avLst/>
              <a:gdLst/>
              <a:ahLst/>
              <a:cxnLst/>
              <a:rect l="l" t="t" r="r" b="b"/>
              <a:pathLst>
                <a:path w="371" h="252" extrusionOk="0">
                  <a:moveTo>
                    <a:pt x="130" y="0"/>
                  </a:moveTo>
                  <a:cubicBezTo>
                    <a:pt x="58" y="0"/>
                    <a:pt x="0" y="58"/>
                    <a:pt x="0" y="126"/>
                  </a:cubicBezTo>
                  <a:cubicBezTo>
                    <a:pt x="0" y="198"/>
                    <a:pt x="58" y="252"/>
                    <a:pt x="130" y="252"/>
                  </a:cubicBezTo>
                  <a:lnTo>
                    <a:pt x="245" y="252"/>
                  </a:lnTo>
                  <a:cubicBezTo>
                    <a:pt x="317" y="252"/>
                    <a:pt x="371" y="198"/>
                    <a:pt x="371" y="126"/>
                  </a:cubicBezTo>
                  <a:cubicBezTo>
                    <a:pt x="371" y="58"/>
                    <a:pt x="317" y="0"/>
                    <a:pt x="2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5" name="Google Shape;9415;p112"/>
            <p:cNvSpPr/>
            <p:nvPr/>
          </p:nvSpPr>
          <p:spPr>
            <a:xfrm>
              <a:off x="3967690" y="140978"/>
              <a:ext cx="260185" cy="295474"/>
            </a:xfrm>
            <a:custGeom>
              <a:avLst/>
              <a:gdLst/>
              <a:ahLst/>
              <a:cxnLst/>
              <a:rect l="l" t="t" r="r" b="b"/>
              <a:pathLst>
                <a:path w="6503" h="7385" extrusionOk="0">
                  <a:moveTo>
                    <a:pt x="3050" y="254"/>
                  </a:moveTo>
                  <a:cubicBezTo>
                    <a:pt x="3114" y="254"/>
                    <a:pt x="3178" y="257"/>
                    <a:pt x="3243" y="263"/>
                  </a:cubicBezTo>
                  <a:cubicBezTo>
                    <a:pt x="3695" y="304"/>
                    <a:pt x="4029" y="497"/>
                    <a:pt x="4117" y="555"/>
                  </a:cubicBezTo>
                  <a:cubicBezTo>
                    <a:pt x="4126" y="583"/>
                    <a:pt x="4147" y="644"/>
                    <a:pt x="4147" y="735"/>
                  </a:cubicBezTo>
                  <a:cubicBezTo>
                    <a:pt x="4147" y="807"/>
                    <a:pt x="4202" y="864"/>
                    <a:pt x="4273" y="864"/>
                  </a:cubicBezTo>
                  <a:cubicBezTo>
                    <a:pt x="4341" y="864"/>
                    <a:pt x="4399" y="807"/>
                    <a:pt x="4399" y="735"/>
                  </a:cubicBezTo>
                  <a:cubicBezTo>
                    <a:pt x="4399" y="701"/>
                    <a:pt x="4396" y="671"/>
                    <a:pt x="4392" y="640"/>
                  </a:cubicBezTo>
                  <a:lnTo>
                    <a:pt x="4392" y="640"/>
                  </a:lnTo>
                  <a:cubicBezTo>
                    <a:pt x="4538" y="705"/>
                    <a:pt x="4715" y="861"/>
                    <a:pt x="4715" y="1235"/>
                  </a:cubicBezTo>
                  <a:cubicBezTo>
                    <a:pt x="4715" y="1609"/>
                    <a:pt x="4613" y="1891"/>
                    <a:pt x="4514" y="2072"/>
                  </a:cubicBezTo>
                  <a:cubicBezTo>
                    <a:pt x="4405" y="1704"/>
                    <a:pt x="4188" y="1480"/>
                    <a:pt x="4164" y="1456"/>
                  </a:cubicBezTo>
                  <a:cubicBezTo>
                    <a:pt x="4139" y="1430"/>
                    <a:pt x="4105" y="1417"/>
                    <a:pt x="4072" y="1417"/>
                  </a:cubicBezTo>
                  <a:cubicBezTo>
                    <a:pt x="4052" y="1417"/>
                    <a:pt x="4033" y="1422"/>
                    <a:pt x="4015" y="1432"/>
                  </a:cubicBezTo>
                  <a:cubicBezTo>
                    <a:pt x="3997" y="1441"/>
                    <a:pt x="3589" y="1650"/>
                    <a:pt x="3180" y="1650"/>
                  </a:cubicBezTo>
                  <a:cubicBezTo>
                    <a:pt x="3116" y="1650"/>
                    <a:pt x="3051" y="1645"/>
                    <a:pt x="2988" y="1633"/>
                  </a:cubicBezTo>
                  <a:cubicBezTo>
                    <a:pt x="2945" y="1624"/>
                    <a:pt x="2902" y="1621"/>
                    <a:pt x="2861" y="1621"/>
                  </a:cubicBezTo>
                  <a:cubicBezTo>
                    <a:pt x="2457" y="1621"/>
                    <a:pt x="2145" y="1982"/>
                    <a:pt x="2009" y="2169"/>
                  </a:cubicBezTo>
                  <a:cubicBezTo>
                    <a:pt x="1958" y="2122"/>
                    <a:pt x="1897" y="2034"/>
                    <a:pt x="1876" y="1888"/>
                  </a:cubicBezTo>
                  <a:cubicBezTo>
                    <a:pt x="1809" y="1408"/>
                    <a:pt x="1553" y="1170"/>
                    <a:pt x="1380" y="1058"/>
                  </a:cubicBezTo>
                  <a:cubicBezTo>
                    <a:pt x="1896" y="524"/>
                    <a:pt x="2456" y="254"/>
                    <a:pt x="3050" y="254"/>
                  </a:cubicBezTo>
                  <a:close/>
                  <a:moveTo>
                    <a:pt x="1778" y="2289"/>
                  </a:moveTo>
                  <a:cubicBezTo>
                    <a:pt x="1829" y="2357"/>
                    <a:pt x="1887" y="2401"/>
                    <a:pt x="1931" y="2428"/>
                  </a:cubicBezTo>
                  <a:lnTo>
                    <a:pt x="1958" y="2690"/>
                  </a:lnTo>
                  <a:cubicBezTo>
                    <a:pt x="1921" y="2717"/>
                    <a:pt x="1876" y="2731"/>
                    <a:pt x="1829" y="2731"/>
                  </a:cubicBezTo>
                  <a:cubicBezTo>
                    <a:pt x="1707" y="2731"/>
                    <a:pt x="1608" y="2629"/>
                    <a:pt x="1608" y="2506"/>
                  </a:cubicBezTo>
                  <a:cubicBezTo>
                    <a:pt x="1608" y="2401"/>
                    <a:pt x="1679" y="2312"/>
                    <a:pt x="1778" y="2289"/>
                  </a:cubicBezTo>
                  <a:close/>
                  <a:moveTo>
                    <a:pt x="4684" y="2282"/>
                  </a:moveTo>
                  <a:cubicBezTo>
                    <a:pt x="4799" y="2292"/>
                    <a:pt x="4895" y="2387"/>
                    <a:pt x="4895" y="2506"/>
                  </a:cubicBezTo>
                  <a:cubicBezTo>
                    <a:pt x="4895" y="2629"/>
                    <a:pt x="4793" y="2731"/>
                    <a:pt x="4671" y="2731"/>
                  </a:cubicBezTo>
                  <a:cubicBezTo>
                    <a:pt x="4623" y="2731"/>
                    <a:pt x="4579" y="2717"/>
                    <a:pt x="4542" y="2690"/>
                  </a:cubicBezTo>
                  <a:lnTo>
                    <a:pt x="4569" y="2445"/>
                  </a:lnTo>
                  <a:cubicBezTo>
                    <a:pt x="4596" y="2411"/>
                    <a:pt x="4636" y="2357"/>
                    <a:pt x="4684" y="2282"/>
                  </a:cubicBezTo>
                  <a:close/>
                  <a:moveTo>
                    <a:pt x="4042" y="1697"/>
                  </a:moveTo>
                  <a:cubicBezTo>
                    <a:pt x="4131" y="1810"/>
                    <a:pt x="4290" y="2051"/>
                    <a:pt x="4321" y="2390"/>
                  </a:cubicBezTo>
                  <a:lnTo>
                    <a:pt x="4195" y="3543"/>
                  </a:lnTo>
                  <a:cubicBezTo>
                    <a:pt x="4195" y="3570"/>
                    <a:pt x="4188" y="3597"/>
                    <a:pt x="4181" y="3625"/>
                  </a:cubicBezTo>
                  <a:cubicBezTo>
                    <a:pt x="4090" y="3948"/>
                    <a:pt x="3702" y="4182"/>
                    <a:pt x="3254" y="4182"/>
                  </a:cubicBezTo>
                  <a:lnTo>
                    <a:pt x="3246" y="4182"/>
                  </a:lnTo>
                  <a:cubicBezTo>
                    <a:pt x="2801" y="4182"/>
                    <a:pt x="2410" y="3948"/>
                    <a:pt x="2322" y="3628"/>
                  </a:cubicBezTo>
                  <a:cubicBezTo>
                    <a:pt x="2315" y="3597"/>
                    <a:pt x="2308" y="3570"/>
                    <a:pt x="2305" y="3543"/>
                  </a:cubicBezTo>
                  <a:lnTo>
                    <a:pt x="2217" y="2724"/>
                  </a:lnTo>
                  <a:lnTo>
                    <a:pt x="2217" y="2720"/>
                  </a:lnTo>
                  <a:lnTo>
                    <a:pt x="2179" y="2367"/>
                  </a:lnTo>
                  <a:cubicBezTo>
                    <a:pt x="2261" y="2241"/>
                    <a:pt x="2535" y="1873"/>
                    <a:pt x="2859" y="1873"/>
                  </a:cubicBezTo>
                  <a:cubicBezTo>
                    <a:pt x="2884" y="1873"/>
                    <a:pt x="2911" y="1876"/>
                    <a:pt x="2937" y="1881"/>
                  </a:cubicBezTo>
                  <a:cubicBezTo>
                    <a:pt x="3017" y="1896"/>
                    <a:pt x="3099" y="1903"/>
                    <a:pt x="3179" y="1903"/>
                  </a:cubicBezTo>
                  <a:cubicBezTo>
                    <a:pt x="3539" y="1903"/>
                    <a:pt x="3884" y="1770"/>
                    <a:pt x="4042" y="1697"/>
                  </a:cubicBezTo>
                  <a:close/>
                  <a:moveTo>
                    <a:pt x="2128" y="3821"/>
                  </a:moveTo>
                  <a:cubicBezTo>
                    <a:pt x="2220" y="4022"/>
                    <a:pt x="2393" y="4185"/>
                    <a:pt x="2611" y="4291"/>
                  </a:cubicBezTo>
                  <a:lnTo>
                    <a:pt x="2284" y="4648"/>
                  </a:lnTo>
                  <a:lnTo>
                    <a:pt x="1961" y="3896"/>
                  </a:lnTo>
                  <a:cubicBezTo>
                    <a:pt x="2016" y="3870"/>
                    <a:pt x="2071" y="3846"/>
                    <a:pt x="2128" y="3821"/>
                  </a:cubicBezTo>
                  <a:close/>
                  <a:moveTo>
                    <a:pt x="4375" y="3821"/>
                  </a:moveTo>
                  <a:cubicBezTo>
                    <a:pt x="4450" y="3852"/>
                    <a:pt x="4521" y="3887"/>
                    <a:pt x="4592" y="3920"/>
                  </a:cubicBezTo>
                  <a:lnTo>
                    <a:pt x="4280" y="4648"/>
                  </a:lnTo>
                  <a:lnTo>
                    <a:pt x="3933" y="4270"/>
                  </a:lnTo>
                  <a:cubicBezTo>
                    <a:pt x="4134" y="4162"/>
                    <a:pt x="4286" y="4009"/>
                    <a:pt x="4375" y="3821"/>
                  </a:cubicBezTo>
                  <a:close/>
                  <a:moveTo>
                    <a:pt x="3062" y="1"/>
                  </a:moveTo>
                  <a:cubicBezTo>
                    <a:pt x="2526" y="1"/>
                    <a:pt x="1802" y="200"/>
                    <a:pt x="1078" y="1014"/>
                  </a:cubicBezTo>
                  <a:cubicBezTo>
                    <a:pt x="1051" y="1044"/>
                    <a:pt x="1040" y="1088"/>
                    <a:pt x="1051" y="1129"/>
                  </a:cubicBezTo>
                  <a:cubicBezTo>
                    <a:pt x="1064" y="1174"/>
                    <a:pt x="1095" y="1204"/>
                    <a:pt x="1136" y="1218"/>
                  </a:cubicBezTo>
                  <a:cubicBezTo>
                    <a:pt x="1153" y="1221"/>
                    <a:pt x="1547" y="1354"/>
                    <a:pt x="1628" y="1925"/>
                  </a:cubicBezTo>
                  <a:cubicBezTo>
                    <a:pt x="1635" y="1976"/>
                    <a:pt x="1646" y="2020"/>
                    <a:pt x="1659" y="2061"/>
                  </a:cubicBezTo>
                  <a:cubicBezTo>
                    <a:pt x="1482" y="2133"/>
                    <a:pt x="1353" y="2306"/>
                    <a:pt x="1353" y="2506"/>
                  </a:cubicBezTo>
                  <a:cubicBezTo>
                    <a:pt x="1353" y="2768"/>
                    <a:pt x="1567" y="2982"/>
                    <a:pt x="1829" y="2982"/>
                  </a:cubicBezTo>
                  <a:cubicBezTo>
                    <a:pt x="1883" y="2982"/>
                    <a:pt x="1938" y="2972"/>
                    <a:pt x="1989" y="2955"/>
                  </a:cubicBezTo>
                  <a:lnTo>
                    <a:pt x="2054" y="3570"/>
                  </a:lnTo>
                  <a:cubicBezTo>
                    <a:pt x="2057" y="3573"/>
                    <a:pt x="2057" y="3577"/>
                    <a:pt x="2057" y="3581"/>
                  </a:cubicBezTo>
                  <a:cubicBezTo>
                    <a:pt x="1948" y="3622"/>
                    <a:pt x="1842" y="3672"/>
                    <a:pt x="1740" y="3724"/>
                  </a:cubicBezTo>
                  <a:lnTo>
                    <a:pt x="1737" y="3727"/>
                  </a:lnTo>
                  <a:cubicBezTo>
                    <a:pt x="680" y="4284"/>
                    <a:pt x="0" y="5389"/>
                    <a:pt x="0" y="6602"/>
                  </a:cubicBezTo>
                  <a:cubicBezTo>
                    <a:pt x="0" y="6673"/>
                    <a:pt x="58" y="6731"/>
                    <a:pt x="126" y="6731"/>
                  </a:cubicBezTo>
                  <a:lnTo>
                    <a:pt x="554" y="6731"/>
                  </a:lnTo>
                  <a:cubicBezTo>
                    <a:pt x="626" y="6731"/>
                    <a:pt x="680" y="6673"/>
                    <a:pt x="680" y="6602"/>
                  </a:cubicBezTo>
                  <a:cubicBezTo>
                    <a:pt x="680" y="6534"/>
                    <a:pt x="626" y="6477"/>
                    <a:pt x="554" y="6477"/>
                  </a:cubicBezTo>
                  <a:lnTo>
                    <a:pt x="255" y="6477"/>
                  </a:lnTo>
                  <a:cubicBezTo>
                    <a:pt x="300" y="5450"/>
                    <a:pt x="867" y="4525"/>
                    <a:pt x="1737" y="4016"/>
                  </a:cubicBezTo>
                  <a:lnTo>
                    <a:pt x="2128" y="4927"/>
                  </a:lnTo>
                  <a:cubicBezTo>
                    <a:pt x="2145" y="4964"/>
                    <a:pt x="2182" y="4991"/>
                    <a:pt x="2223" y="5001"/>
                  </a:cubicBezTo>
                  <a:lnTo>
                    <a:pt x="2244" y="5001"/>
                  </a:lnTo>
                  <a:cubicBezTo>
                    <a:pt x="2281" y="5001"/>
                    <a:pt x="2315" y="4988"/>
                    <a:pt x="2339" y="4960"/>
                  </a:cubicBezTo>
                  <a:lnTo>
                    <a:pt x="2866" y="4386"/>
                  </a:lnTo>
                  <a:cubicBezTo>
                    <a:pt x="2869" y="4386"/>
                    <a:pt x="2873" y="4389"/>
                    <a:pt x="2876" y="4389"/>
                  </a:cubicBezTo>
                  <a:cubicBezTo>
                    <a:pt x="2873" y="4400"/>
                    <a:pt x="2873" y="4406"/>
                    <a:pt x="2869" y="4417"/>
                  </a:cubicBezTo>
                  <a:lnTo>
                    <a:pt x="2750" y="5294"/>
                  </a:lnTo>
                  <a:cubicBezTo>
                    <a:pt x="2740" y="5365"/>
                    <a:pt x="2788" y="5426"/>
                    <a:pt x="2855" y="5437"/>
                  </a:cubicBezTo>
                  <a:cubicBezTo>
                    <a:pt x="2862" y="5438"/>
                    <a:pt x="2868" y="5438"/>
                    <a:pt x="2874" y="5438"/>
                  </a:cubicBezTo>
                  <a:cubicBezTo>
                    <a:pt x="2938" y="5438"/>
                    <a:pt x="2989" y="5393"/>
                    <a:pt x="2998" y="5331"/>
                  </a:cubicBezTo>
                  <a:lnTo>
                    <a:pt x="3121" y="4450"/>
                  </a:lnTo>
                  <a:cubicBezTo>
                    <a:pt x="3121" y="4444"/>
                    <a:pt x="3131" y="4433"/>
                    <a:pt x="3138" y="4433"/>
                  </a:cubicBezTo>
                  <a:lnTo>
                    <a:pt x="3362" y="4433"/>
                  </a:lnTo>
                  <a:cubicBezTo>
                    <a:pt x="3372" y="4433"/>
                    <a:pt x="3379" y="4444"/>
                    <a:pt x="3382" y="4450"/>
                  </a:cubicBezTo>
                  <a:lnTo>
                    <a:pt x="3675" y="6562"/>
                  </a:lnTo>
                  <a:lnTo>
                    <a:pt x="3675" y="6568"/>
                  </a:lnTo>
                  <a:cubicBezTo>
                    <a:pt x="3675" y="6571"/>
                    <a:pt x="3671" y="6575"/>
                    <a:pt x="3671" y="6575"/>
                  </a:cubicBezTo>
                  <a:lnTo>
                    <a:pt x="3267" y="7125"/>
                  </a:lnTo>
                  <a:cubicBezTo>
                    <a:pt x="3263" y="7131"/>
                    <a:pt x="3257" y="7133"/>
                    <a:pt x="3252" y="7133"/>
                  </a:cubicBezTo>
                  <a:cubicBezTo>
                    <a:pt x="3246" y="7133"/>
                    <a:pt x="3240" y="7131"/>
                    <a:pt x="3236" y="7125"/>
                  </a:cubicBezTo>
                  <a:lnTo>
                    <a:pt x="2832" y="6575"/>
                  </a:lnTo>
                  <a:cubicBezTo>
                    <a:pt x="2829" y="6571"/>
                    <a:pt x="2829" y="6568"/>
                    <a:pt x="2829" y="6562"/>
                  </a:cubicBezTo>
                  <a:lnTo>
                    <a:pt x="2934" y="5800"/>
                  </a:lnTo>
                  <a:cubicBezTo>
                    <a:pt x="2944" y="5732"/>
                    <a:pt x="2893" y="5668"/>
                    <a:pt x="2825" y="5657"/>
                  </a:cubicBezTo>
                  <a:cubicBezTo>
                    <a:pt x="2821" y="5657"/>
                    <a:pt x="2817" y="5656"/>
                    <a:pt x="2813" y="5656"/>
                  </a:cubicBezTo>
                  <a:cubicBezTo>
                    <a:pt x="2749" y="5656"/>
                    <a:pt x="2692" y="5702"/>
                    <a:pt x="2682" y="5766"/>
                  </a:cubicBezTo>
                  <a:lnTo>
                    <a:pt x="2584" y="6477"/>
                  </a:lnTo>
                  <a:lnTo>
                    <a:pt x="979" y="6477"/>
                  </a:lnTo>
                  <a:cubicBezTo>
                    <a:pt x="911" y="6477"/>
                    <a:pt x="853" y="6534"/>
                    <a:pt x="853" y="6602"/>
                  </a:cubicBezTo>
                  <a:cubicBezTo>
                    <a:pt x="853" y="6673"/>
                    <a:pt x="911" y="6731"/>
                    <a:pt x="979" y="6731"/>
                  </a:cubicBezTo>
                  <a:lnTo>
                    <a:pt x="2631" y="6731"/>
                  </a:lnTo>
                  <a:lnTo>
                    <a:pt x="3032" y="7276"/>
                  </a:lnTo>
                  <a:cubicBezTo>
                    <a:pt x="3083" y="7343"/>
                    <a:pt x="3165" y="7384"/>
                    <a:pt x="3249" y="7384"/>
                  </a:cubicBezTo>
                  <a:cubicBezTo>
                    <a:pt x="3338" y="7384"/>
                    <a:pt x="3417" y="7343"/>
                    <a:pt x="3471" y="7276"/>
                  </a:cubicBezTo>
                  <a:lnTo>
                    <a:pt x="3872" y="6731"/>
                  </a:lnTo>
                  <a:lnTo>
                    <a:pt x="6377" y="6731"/>
                  </a:lnTo>
                  <a:cubicBezTo>
                    <a:pt x="6445" y="6731"/>
                    <a:pt x="6503" y="6673"/>
                    <a:pt x="6503" y="6602"/>
                  </a:cubicBezTo>
                  <a:cubicBezTo>
                    <a:pt x="6503" y="6052"/>
                    <a:pt x="6360" y="5508"/>
                    <a:pt x="6095" y="5032"/>
                  </a:cubicBezTo>
                  <a:cubicBezTo>
                    <a:pt x="6074" y="4990"/>
                    <a:pt x="6030" y="4965"/>
                    <a:pt x="5985" y="4965"/>
                  </a:cubicBezTo>
                  <a:cubicBezTo>
                    <a:pt x="5965" y="4965"/>
                    <a:pt x="5944" y="4970"/>
                    <a:pt x="5925" y="4981"/>
                  </a:cubicBezTo>
                  <a:cubicBezTo>
                    <a:pt x="5864" y="5015"/>
                    <a:pt x="5844" y="5093"/>
                    <a:pt x="5877" y="5151"/>
                  </a:cubicBezTo>
                  <a:cubicBezTo>
                    <a:pt x="6102" y="5559"/>
                    <a:pt x="6227" y="6014"/>
                    <a:pt x="6248" y="6477"/>
                  </a:cubicBezTo>
                  <a:lnTo>
                    <a:pt x="3916" y="6477"/>
                  </a:lnTo>
                  <a:lnTo>
                    <a:pt x="3630" y="4417"/>
                  </a:lnTo>
                  <a:cubicBezTo>
                    <a:pt x="3630" y="4406"/>
                    <a:pt x="3627" y="4400"/>
                    <a:pt x="3627" y="4389"/>
                  </a:cubicBezTo>
                  <a:cubicBezTo>
                    <a:pt x="3648" y="4383"/>
                    <a:pt x="3665" y="4379"/>
                    <a:pt x="3685" y="4372"/>
                  </a:cubicBezTo>
                  <a:lnTo>
                    <a:pt x="4228" y="4960"/>
                  </a:lnTo>
                  <a:cubicBezTo>
                    <a:pt x="4253" y="4988"/>
                    <a:pt x="4286" y="5001"/>
                    <a:pt x="4321" y="5001"/>
                  </a:cubicBezTo>
                  <a:lnTo>
                    <a:pt x="4341" y="5001"/>
                  </a:lnTo>
                  <a:cubicBezTo>
                    <a:pt x="4385" y="4991"/>
                    <a:pt x="4419" y="4964"/>
                    <a:pt x="4436" y="4927"/>
                  </a:cubicBezTo>
                  <a:lnTo>
                    <a:pt x="4813" y="4046"/>
                  </a:lnTo>
                  <a:cubicBezTo>
                    <a:pt x="5133" y="4240"/>
                    <a:pt x="5415" y="4491"/>
                    <a:pt x="5643" y="4794"/>
                  </a:cubicBezTo>
                  <a:cubicBezTo>
                    <a:pt x="5667" y="4828"/>
                    <a:pt x="5704" y="4845"/>
                    <a:pt x="5745" y="4845"/>
                  </a:cubicBezTo>
                  <a:cubicBezTo>
                    <a:pt x="5769" y="4845"/>
                    <a:pt x="5796" y="4835"/>
                    <a:pt x="5819" y="4818"/>
                  </a:cubicBezTo>
                  <a:cubicBezTo>
                    <a:pt x="5874" y="4777"/>
                    <a:pt x="5885" y="4698"/>
                    <a:pt x="5844" y="4641"/>
                  </a:cubicBezTo>
                  <a:cubicBezTo>
                    <a:pt x="5483" y="4165"/>
                    <a:pt x="5000" y="3798"/>
                    <a:pt x="4446" y="3581"/>
                  </a:cubicBezTo>
                  <a:lnTo>
                    <a:pt x="4446" y="3570"/>
                  </a:lnTo>
                  <a:lnTo>
                    <a:pt x="4514" y="2955"/>
                  </a:lnTo>
                  <a:cubicBezTo>
                    <a:pt x="4562" y="2972"/>
                    <a:pt x="4616" y="2982"/>
                    <a:pt x="4671" y="2982"/>
                  </a:cubicBezTo>
                  <a:cubicBezTo>
                    <a:pt x="4932" y="2982"/>
                    <a:pt x="5146" y="2768"/>
                    <a:pt x="5146" y="2506"/>
                  </a:cubicBezTo>
                  <a:cubicBezTo>
                    <a:pt x="5146" y="2292"/>
                    <a:pt x="5003" y="2108"/>
                    <a:pt x="4807" y="2051"/>
                  </a:cubicBezTo>
                  <a:cubicBezTo>
                    <a:pt x="4892" y="1847"/>
                    <a:pt x="4970" y="1575"/>
                    <a:pt x="4970" y="1235"/>
                  </a:cubicBezTo>
                  <a:cubicBezTo>
                    <a:pt x="4970" y="793"/>
                    <a:pt x="4766" y="572"/>
                    <a:pt x="4596" y="464"/>
                  </a:cubicBezTo>
                  <a:cubicBezTo>
                    <a:pt x="4457" y="379"/>
                    <a:pt x="4321" y="351"/>
                    <a:pt x="4256" y="344"/>
                  </a:cubicBezTo>
                  <a:cubicBezTo>
                    <a:pt x="4151" y="277"/>
                    <a:pt x="3787" y="62"/>
                    <a:pt x="3277" y="12"/>
                  </a:cubicBezTo>
                  <a:cubicBezTo>
                    <a:pt x="3210" y="5"/>
                    <a:pt x="3138" y="1"/>
                    <a:pt x="30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6" name="Google Shape;9416;p112"/>
            <p:cNvSpPr/>
            <p:nvPr/>
          </p:nvSpPr>
          <p:spPr>
            <a:xfrm>
              <a:off x="4183668" y="247326"/>
              <a:ext cx="42331" cy="42371"/>
            </a:xfrm>
            <a:custGeom>
              <a:avLst/>
              <a:gdLst/>
              <a:ahLst/>
              <a:cxnLst/>
              <a:rect l="l" t="t" r="r" b="b"/>
              <a:pathLst>
                <a:path w="1058" h="1059" extrusionOk="0">
                  <a:moveTo>
                    <a:pt x="805" y="253"/>
                  </a:moveTo>
                  <a:lnTo>
                    <a:pt x="805" y="807"/>
                  </a:lnTo>
                  <a:lnTo>
                    <a:pt x="252" y="807"/>
                  </a:lnTo>
                  <a:lnTo>
                    <a:pt x="252" y="253"/>
                  </a:lnTo>
                  <a:close/>
                  <a:moveTo>
                    <a:pt x="126" y="1"/>
                  </a:moveTo>
                  <a:cubicBezTo>
                    <a:pt x="54" y="1"/>
                    <a:pt x="0" y="56"/>
                    <a:pt x="0" y="127"/>
                  </a:cubicBezTo>
                  <a:lnTo>
                    <a:pt x="0" y="933"/>
                  </a:lnTo>
                  <a:cubicBezTo>
                    <a:pt x="0" y="1000"/>
                    <a:pt x="54" y="1058"/>
                    <a:pt x="126" y="1058"/>
                  </a:cubicBezTo>
                  <a:lnTo>
                    <a:pt x="931" y="1058"/>
                  </a:lnTo>
                  <a:cubicBezTo>
                    <a:pt x="1000" y="1058"/>
                    <a:pt x="1058" y="1000"/>
                    <a:pt x="1058" y="933"/>
                  </a:cubicBezTo>
                  <a:lnTo>
                    <a:pt x="1058" y="127"/>
                  </a:lnTo>
                  <a:cubicBezTo>
                    <a:pt x="1058" y="56"/>
                    <a:pt x="1000" y="1"/>
                    <a:pt x="9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7" name="Google Shape;9417;p112"/>
            <p:cNvSpPr/>
            <p:nvPr/>
          </p:nvSpPr>
          <p:spPr>
            <a:xfrm>
              <a:off x="4236162" y="247326"/>
              <a:ext cx="42891" cy="10123"/>
            </a:xfrm>
            <a:custGeom>
              <a:avLst/>
              <a:gdLst/>
              <a:ahLst/>
              <a:cxnLst/>
              <a:rect l="l" t="t" r="r" b="b"/>
              <a:pathLst>
                <a:path w="1072" h="253" extrusionOk="0">
                  <a:moveTo>
                    <a:pt x="126" y="1"/>
                  </a:moveTo>
                  <a:cubicBezTo>
                    <a:pt x="58" y="1"/>
                    <a:pt x="0" y="56"/>
                    <a:pt x="0" y="127"/>
                  </a:cubicBezTo>
                  <a:cubicBezTo>
                    <a:pt x="0" y="195"/>
                    <a:pt x="58" y="253"/>
                    <a:pt x="126" y="253"/>
                  </a:cubicBezTo>
                  <a:lnTo>
                    <a:pt x="942" y="253"/>
                  </a:lnTo>
                  <a:cubicBezTo>
                    <a:pt x="1013" y="253"/>
                    <a:pt x="1071" y="195"/>
                    <a:pt x="1071" y="127"/>
                  </a:cubicBezTo>
                  <a:cubicBezTo>
                    <a:pt x="1071" y="56"/>
                    <a:pt x="1013" y="1"/>
                    <a:pt x="9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8" name="Google Shape;9418;p112"/>
            <p:cNvSpPr/>
            <p:nvPr/>
          </p:nvSpPr>
          <p:spPr>
            <a:xfrm>
              <a:off x="4236162" y="263810"/>
              <a:ext cx="42891" cy="10123"/>
            </a:xfrm>
            <a:custGeom>
              <a:avLst/>
              <a:gdLst/>
              <a:ahLst/>
              <a:cxnLst/>
              <a:rect l="l" t="t" r="r" b="b"/>
              <a:pathLst>
                <a:path w="1072" h="253" extrusionOk="0">
                  <a:moveTo>
                    <a:pt x="126" y="1"/>
                  </a:moveTo>
                  <a:cubicBezTo>
                    <a:pt x="58" y="1"/>
                    <a:pt x="0" y="58"/>
                    <a:pt x="0" y="127"/>
                  </a:cubicBezTo>
                  <a:cubicBezTo>
                    <a:pt x="0" y="197"/>
                    <a:pt x="58" y="252"/>
                    <a:pt x="126" y="252"/>
                  </a:cubicBezTo>
                  <a:lnTo>
                    <a:pt x="942" y="252"/>
                  </a:lnTo>
                  <a:cubicBezTo>
                    <a:pt x="1013" y="252"/>
                    <a:pt x="1071" y="197"/>
                    <a:pt x="1071" y="127"/>
                  </a:cubicBezTo>
                  <a:cubicBezTo>
                    <a:pt x="1071" y="58"/>
                    <a:pt x="1013" y="1"/>
                    <a:pt x="9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9" name="Google Shape;9419;p112"/>
            <p:cNvSpPr/>
            <p:nvPr/>
          </p:nvSpPr>
          <p:spPr>
            <a:xfrm>
              <a:off x="4236162" y="279575"/>
              <a:ext cx="42891" cy="10123"/>
            </a:xfrm>
            <a:custGeom>
              <a:avLst/>
              <a:gdLst/>
              <a:ahLst/>
              <a:cxnLst/>
              <a:rect l="l" t="t" r="r" b="b"/>
              <a:pathLst>
                <a:path w="1072" h="253" extrusionOk="0">
                  <a:moveTo>
                    <a:pt x="126" y="1"/>
                  </a:moveTo>
                  <a:cubicBezTo>
                    <a:pt x="58" y="1"/>
                    <a:pt x="0" y="56"/>
                    <a:pt x="0" y="127"/>
                  </a:cubicBezTo>
                  <a:cubicBezTo>
                    <a:pt x="0" y="194"/>
                    <a:pt x="58" y="252"/>
                    <a:pt x="126" y="252"/>
                  </a:cubicBezTo>
                  <a:lnTo>
                    <a:pt x="942" y="252"/>
                  </a:lnTo>
                  <a:cubicBezTo>
                    <a:pt x="1013" y="252"/>
                    <a:pt x="1071" y="194"/>
                    <a:pt x="1071" y="127"/>
                  </a:cubicBezTo>
                  <a:cubicBezTo>
                    <a:pt x="1071" y="56"/>
                    <a:pt x="1013" y="1"/>
                    <a:pt x="9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420" name="Google Shape;9420;p112"/>
          <p:cNvGrpSpPr/>
          <p:nvPr/>
        </p:nvGrpSpPr>
        <p:grpSpPr>
          <a:xfrm>
            <a:off x="4768505" y="1430579"/>
            <a:ext cx="401425" cy="302840"/>
            <a:chOff x="4783789" y="252948"/>
            <a:chExt cx="344571" cy="259949"/>
          </a:xfrm>
        </p:grpSpPr>
        <p:sp>
          <p:nvSpPr>
            <p:cNvPr id="9421" name="Google Shape;9421;p112"/>
            <p:cNvSpPr/>
            <p:nvPr/>
          </p:nvSpPr>
          <p:spPr>
            <a:xfrm>
              <a:off x="4974320" y="310883"/>
              <a:ext cx="154039" cy="39770"/>
            </a:xfrm>
            <a:custGeom>
              <a:avLst/>
              <a:gdLst/>
              <a:ahLst/>
              <a:cxnLst/>
              <a:rect l="l" t="t" r="r" b="b"/>
              <a:pathLst>
                <a:path w="3850" h="994" extrusionOk="0">
                  <a:moveTo>
                    <a:pt x="395" y="255"/>
                  </a:moveTo>
                  <a:lnTo>
                    <a:pt x="255" y="395"/>
                  </a:lnTo>
                  <a:lnTo>
                    <a:pt x="255" y="255"/>
                  </a:lnTo>
                  <a:close/>
                  <a:moveTo>
                    <a:pt x="915" y="255"/>
                  </a:moveTo>
                  <a:lnTo>
                    <a:pt x="429" y="742"/>
                  </a:lnTo>
                  <a:lnTo>
                    <a:pt x="266" y="742"/>
                  </a:lnTo>
                  <a:lnTo>
                    <a:pt x="752" y="255"/>
                  </a:lnTo>
                  <a:close/>
                  <a:moveTo>
                    <a:pt x="1435" y="255"/>
                  </a:moveTo>
                  <a:lnTo>
                    <a:pt x="946" y="742"/>
                  </a:lnTo>
                  <a:lnTo>
                    <a:pt x="786" y="742"/>
                  </a:lnTo>
                  <a:lnTo>
                    <a:pt x="1272" y="255"/>
                  </a:lnTo>
                  <a:close/>
                  <a:moveTo>
                    <a:pt x="1956" y="255"/>
                  </a:moveTo>
                  <a:lnTo>
                    <a:pt x="1466" y="742"/>
                  </a:lnTo>
                  <a:lnTo>
                    <a:pt x="1303" y="742"/>
                  </a:lnTo>
                  <a:lnTo>
                    <a:pt x="1792" y="255"/>
                  </a:lnTo>
                  <a:close/>
                  <a:moveTo>
                    <a:pt x="2472" y="255"/>
                  </a:moveTo>
                  <a:lnTo>
                    <a:pt x="1986" y="742"/>
                  </a:lnTo>
                  <a:lnTo>
                    <a:pt x="1823" y="742"/>
                  </a:lnTo>
                  <a:lnTo>
                    <a:pt x="2309" y="255"/>
                  </a:lnTo>
                  <a:close/>
                  <a:moveTo>
                    <a:pt x="2496" y="589"/>
                  </a:moveTo>
                  <a:lnTo>
                    <a:pt x="2496" y="742"/>
                  </a:lnTo>
                  <a:lnTo>
                    <a:pt x="2343" y="742"/>
                  </a:lnTo>
                  <a:lnTo>
                    <a:pt x="2496" y="589"/>
                  </a:lnTo>
                  <a:close/>
                  <a:moveTo>
                    <a:pt x="3597" y="255"/>
                  </a:moveTo>
                  <a:lnTo>
                    <a:pt x="3597" y="742"/>
                  </a:lnTo>
                  <a:lnTo>
                    <a:pt x="2748" y="742"/>
                  </a:lnTo>
                  <a:lnTo>
                    <a:pt x="2748" y="255"/>
                  </a:lnTo>
                  <a:close/>
                  <a:moveTo>
                    <a:pt x="127" y="1"/>
                  </a:moveTo>
                  <a:cubicBezTo>
                    <a:pt x="59" y="1"/>
                    <a:pt x="1" y="59"/>
                    <a:pt x="1" y="130"/>
                  </a:cubicBezTo>
                  <a:lnTo>
                    <a:pt x="1" y="867"/>
                  </a:lnTo>
                  <a:cubicBezTo>
                    <a:pt x="1" y="939"/>
                    <a:pt x="59" y="994"/>
                    <a:pt x="127" y="994"/>
                  </a:cubicBezTo>
                  <a:lnTo>
                    <a:pt x="3723" y="994"/>
                  </a:lnTo>
                  <a:cubicBezTo>
                    <a:pt x="3791" y="994"/>
                    <a:pt x="3849" y="939"/>
                    <a:pt x="3849" y="867"/>
                  </a:cubicBezTo>
                  <a:lnTo>
                    <a:pt x="3849" y="130"/>
                  </a:lnTo>
                  <a:cubicBezTo>
                    <a:pt x="3849" y="59"/>
                    <a:pt x="3791" y="1"/>
                    <a:pt x="37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2" name="Google Shape;9422;p112"/>
            <p:cNvSpPr/>
            <p:nvPr/>
          </p:nvSpPr>
          <p:spPr>
            <a:xfrm>
              <a:off x="4974320" y="367458"/>
              <a:ext cx="154039" cy="39650"/>
            </a:xfrm>
            <a:custGeom>
              <a:avLst/>
              <a:gdLst/>
              <a:ahLst/>
              <a:cxnLst/>
              <a:rect l="l" t="t" r="r" b="b"/>
              <a:pathLst>
                <a:path w="3850" h="991" extrusionOk="0">
                  <a:moveTo>
                    <a:pt x="385" y="253"/>
                  </a:moveTo>
                  <a:lnTo>
                    <a:pt x="255" y="385"/>
                  </a:lnTo>
                  <a:lnTo>
                    <a:pt x="255" y="253"/>
                  </a:lnTo>
                  <a:close/>
                  <a:moveTo>
                    <a:pt x="905" y="253"/>
                  </a:moveTo>
                  <a:lnTo>
                    <a:pt x="419" y="738"/>
                  </a:lnTo>
                  <a:lnTo>
                    <a:pt x="255" y="738"/>
                  </a:lnTo>
                  <a:lnTo>
                    <a:pt x="742" y="253"/>
                  </a:lnTo>
                  <a:close/>
                  <a:moveTo>
                    <a:pt x="1425" y="253"/>
                  </a:moveTo>
                  <a:lnTo>
                    <a:pt x="939" y="738"/>
                  </a:lnTo>
                  <a:lnTo>
                    <a:pt x="776" y="738"/>
                  </a:lnTo>
                  <a:lnTo>
                    <a:pt x="1262" y="253"/>
                  </a:lnTo>
                  <a:close/>
                  <a:moveTo>
                    <a:pt x="1942" y="253"/>
                  </a:moveTo>
                  <a:lnTo>
                    <a:pt x="1942" y="256"/>
                  </a:lnTo>
                  <a:lnTo>
                    <a:pt x="1459" y="738"/>
                  </a:lnTo>
                  <a:lnTo>
                    <a:pt x="1296" y="738"/>
                  </a:lnTo>
                  <a:lnTo>
                    <a:pt x="1782" y="253"/>
                  </a:lnTo>
                  <a:close/>
                  <a:moveTo>
                    <a:pt x="1942" y="613"/>
                  </a:moveTo>
                  <a:lnTo>
                    <a:pt x="1942" y="738"/>
                  </a:lnTo>
                  <a:lnTo>
                    <a:pt x="1816" y="738"/>
                  </a:lnTo>
                  <a:lnTo>
                    <a:pt x="1942" y="613"/>
                  </a:lnTo>
                  <a:close/>
                  <a:moveTo>
                    <a:pt x="127" y="1"/>
                  </a:moveTo>
                  <a:cubicBezTo>
                    <a:pt x="59" y="1"/>
                    <a:pt x="1" y="55"/>
                    <a:pt x="1" y="126"/>
                  </a:cubicBezTo>
                  <a:lnTo>
                    <a:pt x="1" y="865"/>
                  </a:lnTo>
                  <a:cubicBezTo>
                    <a:pt x="1" y="936"/>
                    <a:pt x="59" y="990"/>
                    <a:pt x="127" y="990"/>
                  </a:cubicBezTo>
                  <a:lnTo>
                    <a:pt x="3723" y="990"/>
                  </a:lnTo>
                  <a:cubicBezTo>
                    <a:pt x="3791" y="990"/>
                    <a:pt x="3849" y="936"/>
                    <a:pt x="3849" y="865"/>
                  </a:cubicBezTo>
                  <a:lnTo>
                    <a:pt x="3849" y="126"/>
                  </a:lnTo>
                  <a:cubicBezTo>
                    <a:pt x="3849" y="55"/>
                    <a:pt x="3791" y="1"/>
                    <a:pt x="3723" y="1"/>
                  </a:cubicBezTo>
                  <a:lnTo>
                    <a:pt x="3308" y="1"/>
                  </a:lnTo>
                  <a:cubicBezTo>
                    <a:pt x="3240" y="1"/>
                    <a:pt x="3183" y="55"/>
                    <a:pt x="3183" y="126"/>
                  </a:cubicBezTo>
                  <a:cubicBezTo>
                    <a:pt x="3183" y="195"/>
                    <a:pt x="3240" y="253"/>
                    <a:pt x="3308" y="253"/>
                  </a:cubicBezTo>
                  <a:lnTo>
                    <a:pt x="3597" y="253"/>
                  </a:lnTo>
                  <a:lnTo>
                    <a:pt x="3597" y="738"/>
                  </a:lnTo>
                  <a:lnTo>
                    <a:pt x="2193" y="738"/>
                  </a:lnTo>
                  <a:lnTo>
                    <a:pt x="2193" y="253"/>
                  </a:lnTo>
                  <a:lnTo>
                    <a:pt x="2866" y="253"/>
                  </a:lnTo>
                  <a:cubicBezTo>
                    <a:pt x="2938" y="253"/>
                    <a:pt x="2992" y="195"/>
                    <a:pt x="2992" y="126"/>
                  </a:cubicBezTo>
                  <a:cubicBezTo>
                    <a:pt x="2992" y="55"/>
                    <a:pt x="2938" y="1"/>
                    <a:pt x="286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3" name="Google Shape;9423;p112"/>
            <p:cNvSpPr/>
            <p:nvPr/>
          </p:nvSpPr>
          <p:spPr>
            <a:xfrm>
              <a:off x="4783789" y="257429"/>
              <a:ext cx="344566" cy="224736"/>
            </a:xfrm>
            <a:custGeom>
              <a:avLst/>
              <a:gdLst/>
              <a:ahLst/>
              <a:cxnLst/>
              <a:rect l="l" t="t" r="r" b="b"/>
              <a:pathLst>
                <a:path w="8612" h="5617" extrusionOk="0">
                  <a:moveTo>
                    <a:pt x="2278" y="1551"/>
                  </a:moveTo>
                  <a:lnTo>
                    <a:pt x="2411" y="1857"/>
                  </a:lnTo>
                  <a:cubicBezTo>
                    <a:pt x="2431" y="1901"/>
                    <a:pt x="2475" y="1932"/>
                    <a:pt x="2526" y="1932"/>
                  </a:cubicBezTo>
                  <a:lnTo>
                    <a:pt x="3516" y="1932"/>
                  </a:lnTo>
                  <a:cubicBezTo>
                    <a:pt x="3533" y="2010"/>
                    <a:pt x="3539" y="2095"/>
                    <a:pt x="3539" y="2176"/>
                  </a:cubicBezTo>
                  <a:cubicBezTo>
                    <a:pt x="3539" y="2459"/>
                    <a:pt x="3447" y="2713"/>
                    <a:pt x="3301" y="2897"/>
                  </a:cubicBezTo>
                  <a:cubicBezTo>
                    <a:pt x="3298" y="2901"/>
                    <a:pt x="3298" y="2904"/>
                    <a:pt x="3294" y="2907"/>
                  </a:cubicBezTo>
                  <a:cubicBezTo>
                    <a:pt x="3145" y="3088"/>
                    <a:pt x="2944" y="3199"/>
                    <a:pt x="2723" y="3199"/>
                  </a:cubicBezTo>
                  <a:cubicBezTo>
                    <a:pt x="2499" y="3199"/>
                    <a:pt x="2298" y="3088"/>
                    <a:pt x="2152" y="2907"/>
                  </a:cubicBezTo>
                  <a:lnTo>
                    <a:pt x="2142" y="2897"/>
                  </a:lnTo>
                  <a:cubicBezTo>
                    <a:pt x="1996" y="2713"/>
                    <a:pt x="1904" y="2459"/>
                    <a:pt x="1904" y="2176"/>
                  </a:cubicBezTo>
                  <a:cubicBezTo>
                    <a:pt x="1904" y="2095"/>
                    <a:pt x="1914" y="2010"/>
                    <a:pt x="1928" y="1932"/>
                  </a:cubicBezTo>
                  <a:lnTo>
                    <a:pt x="1989" y="1932"/>
                  </a:lnTo>
                  <a:cubicBezTo>
                    <a:pt x="2033" y="1932"/>
                    <a:pt x="2077" y="1908"/>
                    <a:pt x="2098" y="1867"/>
                  </a:cubicBezTo>
                  <a:lnTo>
                    <a:pt x="2278" y="1551"/>
                  </a:lnTo>
                  <a:close/>
                  <a:moveTo>
                    <a:pt x="2876" y="3438"/>
                  </a:moveTo>
                  <a:lnTo>
                    <a:pt x="2723" y="4559"/>
                  </a:lnTo>
                  <a:lnTo>
                    <a:pt x="2570" y="3438"/>
                  </a:lnTo>
                  <a:lnTo>
                    <a:pt x="2570" y="3438"/>
                  </a:lnTo>
                  <a:cubicBezTo>
                    <a:pt x="2618" y="3447"/>
                    <a:pt x="2669" y="3452"/>
                    <a:pt x="2723" y="3452"/>
                  </a:cubicBezTo>
                  <a:cubicBezTo>
                    <a:pt x="2774" y="3452"/>
                    <a:pt x="2825" y="3447"/>
                    <a:pt x="2876" y="3438"/>
                  </a:cubicBezTo>
                  <a:close/>
                  <a:moveTo>
                    <a:pt x="5677" y="4413"/>
                  </a:moveTo>
                  <a:lnTo>
                    <a:pt x="5340" y="4749"/>
                  </a:lnTo>
                  <a:cubicBezTo>
                    <a:pt x="5331" y="4705"/>
                    <a:pt x="5317" y="4665"/>
                    <a:pt x="5303" y="4624"/>
                  </a:cubicBezTo>
                  <a:lnTo>
                    <a:pt x="5514" y="4413"/>
                  </a:lnTo>
                  <a:close/>
                  <a:moveTo>
                    <a:pt x="6197" y="4413"/>
                  </a:moveTo>
                  <a:lnTo>
                    <a:pt x="5708" y="4900"/>
                  </a:lnTo>
                  <a:lnTo>
                    <a:pt x="5544" y="4900"/>
                  </a:lnTo>
                  <a:lnTo>
                    <a:pt x="6034" y="4413"/>
                  </a:lnTo>
                  <a:close/>
                  <a:moveTo>
                    <a:pt x="6714" y="4413"/>
                  </a:moveTo>
                  <a:lnTo>
                    <a:pt x="6228" y="4900"/>
                  </a:lnTo>
                  <a:lnTo>
                    <a:pt x="6065" y="4900"/>
                  </a:lnTo>
                  <a:lnTo>
                    <a:pt x="6551" y="4413"/>
                  </a:lnTo>
                  <a:close/>
                  <a:moveTo>
                    <a:pt x="7234" y="4413"/>
                  </a:moveTo>
                  <a:lnTo>
                    <a:pt x="6748" y="4900"/>
                  </a:lnTo>
                  <a:lnTo>
                    <a:pt x="6585" y="4900"/>
                  </a:lnTo>
                  <a:lnTo>
                    <a:pt x="7071" y="4413"/>
                  </a:lnTo>
                  <a:close/>
                  <a:moveTo>
                    <a:pt x="7265" y="4740"/>
                  </a:moveTo>
                  <a:lnTo>
                    <a:pt x="7265" y="4900"/>
                  </a:lnTo>
                  <a:lnTo>
                    <a:pt x="7105" y="4900"/>
                  </a:lnTo>
                  <a:lnTo>
                    <a:pt x="7265" y="4740"/>
                  </a:lnTo>
                  <a:close/>
                  <a:moveTo>
                    <a:pt x="8359" y="4413"/>
                  </a:moveTo>
                  <a:lnTo>
                    <a:pt x="8359" y="4900"/>
                  </a:lnTo>
                  <a:lnTo>
                    <a:pt x="7516" y="4900"/>
                  </a:lnTo>
                  <a:lnTo>
                    <a:pt x="7516" y="4413"/>
                  </a:lnTo>
                  <a:close/>
                  <a:moveTo>
                    <a:pt x="2010" y="3125"/>
                  </a:moveTo>
                  <a:cubicBezTo>
                    <a:pt x="2094" y="3220"/>
                    <a:pt x="2193" y="3295"/>
                    <a:pt x="2302" y="3350"/>
                  </a:cubicBezTo>
                  <a:lnTo>
                    <a:pt x="2557" y="5222"/>
                  </a:lnTo>
                  <a:lnTo>
                    <a:pt x="1727" y="4641"/>
                  </a:lnTo>
                  <a:lnTo>
                    <a:pt x="1945" y="3930"/>
                  </a:lnTo>
                  <a:cubicBezTo>
                    <a:pt x="1962" y="3883"/>
                    <a:pt x="1945" y="3832"/>
                    <a:pt x="1908" y="3798"/>
                  </a:cubicBezTo>
                  <a:lnTo>
                    <a:pt x="1428" y="3386"/>
                  </a:lnTo>
                  <a:cubicBezTo>
                    <a:pt x="1608" y="3278"/>
                    <a:pt x="1802" y="3190"/>
                    <a:pt x="2010" y="3125"/>
                  </a:cubicBezTo>
                  <a:close/>
                  <a:moveTo>
                    <a:pt x="3437" y="3125"/>
                  </a:moveTo>
                  <a:cubicBezTo>
                    <a:pt x="3641" y="3190"/>
                    <a:pt x="3835" y="3274"/>
                    <a:pt x="4015" y="3386"/>
                  </a:cubicBezTo>
                  <a:lnTo>
                    <a:pt x="3536" y="3798"/>
                  </a:lnTo>
                  <a:cubicBezTo>
                    <a:pt x="3498" y="3832"/>
                    <a:pt x="3485" y="3883"/>
                    <a:pt x="3498" y="3930"/>
                  </a:cubicBezTo>
                  <a:lnTo>
                    <a:pt x="3719" y="4641"/>
                  </a:lnTo>
                  <a:lnTo>
                    <a:pt x="2887" y="5222"/>
                  </a:lnTo>
                  <a:lnTo>
                    <a:pt x="3141" y="3350"/>
                  </a:lnTo>
                  <a:cubicBezTo>
                    <a:pt x="3250" y="3295"/>
                    <a:pt x="3349" y="3220"/>
                    <a:pt x="3437" y="3125"/>
                  </a:cubicBezTo>
                  <a:close/>
                  <a:moveTo>
                    <a:pt x="1214" y="3536"/>
                  </a:moveTo>
                  <a:lnTo>
                    <a:pt x="1680" y="3937"/>
                  </a:lnTo>
                  <a:lnTo>
                    <a:pt x="1459" y="4655"/>
                  </a:lnTo>
                  <a:cubicBezTo>
                    <a:pt x="1442" y="4705"/>
                    <a:pt x="1462" y="4763"/>
                    <a:pt x="1506" y="4794"/>
                  </a:cubicBezTo>
                  <a:lnTo>
                    <a:pt x="2322" y="5365"/>
                  </a:lnTo>
                  <a:lnTo>
                    <a:pt x="256" y="5365"/>
                  </a:lnTo>
                  <a:cubicBezTo>
                    <a:pt x="293" y="4630"/>
                    <a:pt x="653" y="3968"/>
                    <a:pt x="1214" y="3536"/>
                  </a:cubicBezTo>
                  <a:close/>
                  <a:moveTo>
                    <a:pt x="4229" y="3536"/>
                  </a:moveTo>
                  <a:cubicBezTo>
                    <a:pt x="4512" y="3750"/>
                    <a:pt x="4746" y="4026"/>
                    <a:pt x="4912" y="4345"/>
                  </a:cubicBezTo>
                  <a:cubicBezTo>
                    <a:pt x="5028" y="4566"/>
                    <a:pt x="5110" y="4804"/>
                    <a:pt x="5154" y="5049"/>
                  </a:cubicBezTo>
                  <a:cubicBezTo>
                    <a:pt x="5171" y="5154"/>
                    <a:pt x="5185" y="5259"/>
                    <a:pt x="5191" y="5365"/>
                  </a:cubicBezTo>
                  <a:lnTo>
                    <a:pt x="3125" y="5365"/>
                  </a:lnTo>
                  <a:lnTo>
                    <a:pt x="3941" y="4794"/>
                  </a:lnTo>
                  <a:cubicBezTo>
                    <a:pt x="3985" y="4763"/>
                    <a:pt x="4005" y="4705"/>
                    <a:pt x="3988" y="4655"/>
                  </a:cubicBezTo>
                  <a:lnTo>
                    <a:pt x="3764" y="3937"/>
                  </a:lnTo>
                  <a:lnTo>
                    <a:pt x="4229" y="3536"/>
                  </a:lnTo>
                  <a:close/>
                  <a:moveTo>
                    <a:pt x="2696" y="1"/>
                  </a:moveTo>
                  <a:cubicBezTo>
                    <a:pt x="2210" y="1"/>
                    <a:pt x="1754" y="188"/>
                    <a:pt x="1415" y="531"/>
                  </a:cubicBezTo>
                  <a:cubicBezTo>
                    <a:pt x="1071" y="871"/>
                    <a:pt x="885" y="1326"/>
                    <a:pt x="885" y="1813"/>
                  </a:cubicBezTo>
                  <a:lnTo>
                    <a:pt x="885" y="3485"/>
                  </a:lnTo>
                  <a:cubicBezTo>
                    <a:pt x="334" y="3988"/>
                    <a:pt x="0" y="4709"/>
                    <a:pt x="0" y="5491"/>
                  </a:cubicBezTo>
                  <a:cubicBezTo>
                    <a:pt x="0" y="5562"/>
                    <a:pt x="55" y="5617"/>
                    <a:pt x="127" y="5617"/>
                  </a:cubicBezTo>
                  <a:lnTo>
                    <a:pt x="5320" y="5617"/>
                  </a:lnTo>
                  <a:cubicBezTo>
                    <a:pt x="5389" y="5617"/>
                    <a:pt x="5446" y="5562"/>
                    <a:pt x="5446" y="5491"/>
                  </a:cubicBezTo>
                  <a:cubicBezTo>
                    <a:pt x="5446" y="5378"/>
                    <a:pt x="5439" y="5267"/>
                    <a:pt x="5422" y="5154"/>
                  </a:cubicBezTo>
                  <a:lnTo>
                    <a:pt x="8485" y="5154"/>
                  </a:lnTo>
                  <a:cubicBezTo>
                    <a:pt x="8553" y="5154"/>
                    <a:pt x="8611" y="5096"/>
                    <a:pt x="8611" y="5028"/>
                  </a:cubicBezTo>
                  <a:lnTo>
                    <a:pt x="8611" y="4288"/>
                  </a:lnTo>
                  <a:cubicBezTo>
                    <a:pt x="8611" y="4219"/>
                    <a:pt x="8553" y="4161"/>
                    <a:pt x="8485" y="4161"/>
                  </a:cubicBezTo>
                  <a:lnTo>
                    <a:pt x="5099" y="4161"/>
                  </a:lnTo>
                  <a:cubicBezTo>
                    <a:pt x="4943" y="3886"/>
                    <a:pt x="4742" y="3642"/>
                    <a:pt x="4508" y="3438"/>
                  </a:cubicBezTo>
                  <a:lnTo>
                    <a:pt x="4508" y="1779"/>
                  </a:lnTo>
                  <a:cubicBezTo>
                    <a:pt x="4508" y="1445"/>
                    <a:pt x="4416" y="1122"/>
                    <a:pt x="4246" y="841"/>
                  </a:cubicBezTo>
                  <a:cubicBezTo>
                    <a:pt x="4222" y="803"/>
                    <a:pt x="4181" y="781"/>
                    <a:pt x="4139" y="781"/>
                  </a:cubicBezTo>
                  <a:cubicBezTo>
                    <a:pt x="4117" y="781"/>
                    <a:pt x="4094" y="787"/>
                    <a:pt x="4073" y="800"/>
                  </a:cubicBezTo>
                  <a:cubicBezTo>
                    <a:pt x="4012" y="834"/>
                    <a:pt x="3994" y="912"/>
                    <a:pt x="4029" y="973"/>
                  </a:cubicBezTo>
                  <a:cubicBezTo>
                    <a:pt x="4178" y="1215"/>
                    <a:pt x="4256" y="1494"/>
                    <a:pt x="4256" y="1779"/>
                  </a:cubicBezTo>
                  <a:lnTo>
                    <a:pt x="4256" y="3240"/>
                  </a:lnTo>
                  <a:cubicBezTo>
                    <a:pt x="4052" y="3105"/>
                    <a:pt x="3831" y="2992"/>
                    <a:pt x="3597" y="2914"/>
                  </a:cubicBezTo>
                  <a:cubicBezTo>
                    <a:pt x="3719" y="2703"/>
                    <a:pt x="3794" y="2452"/>
                    <a:pt x="3794" y="2176"/>
                  </a:cubicBezTo>
                  <a:cubicBezTo>
                    <a:pt x="3794" y="2095"/>
                    <a:pt x="3787" y="2013"/>
                    <a:pt x="3773" y="1932"/>
                  </a:cubicBezTo>
                  <a:lnTo>
                    <a:pt x="3971" y="1932"/>
                  </a:lnTo>
                  <a:cubicBezTo>
                    <a:pt x="4038" y="1932"/>
                    <a:pt x="4096" y="1874"/>
                    <a:pt x="4096" y="1806"/>
                  </a:cubicBezTo>
                  <a:cubicBezTo>
                    <a:pt x="4096" y="1734"/>
                    <a:pt x="4038" y="1680"/>
                    <a:pt x="3971" y="1680"/>
                  </a:cubicBezTo>
                  <a:lnTo>
                    <a:pt x="2611" y="1680"/>
                  </a:lnTo>
                  <a:lnTo>
                    <a:pt x="2411" y="1218"/>
                  </a:lnTo>
                  <a:cubicBezTo>
                    <a:pt x="2394" y="1174"/>
                    <a:pt x="2350" y="1143"/>
                    <a:pt x="2302" y="1140"/>
                  </a:cubicBezTo>
                  <a:cubicBezTo>
                    <a:pt x="2254" y="1140"/>
                    <a:pt x="2210" y="1163"/>
                    <a:pt x="2187" y="1204"/>
                  </a:cubicBezTo>
                  <a:lnTo>
                    <a:pt x="1914" y="1680"/>
                  </a:lnTo>
                  <a:lnTo>
                    <a:pt x="1421" y="1680"/>
                  </a:lnTo>
                  <a:cubicBezTo>
                    <a:pt x="1350" y="1680"/>
                    <a:pt x="1292" y="1734"/>
                    <a:pt x="1292" y="1806"/>
                  </a:cubicBezTo>
                  <a:cubicBezTo>
                    <a:pt x="1292" y="1874"/>
                    <a:pt x="1350" y="1932"/>
                    <a:pt x="1421" y="1932"/>
                  </a:cubicBezTo>
                  <a:lnTo>
                    <a:pt x="1673" y="1932"/>
                  </a:lnTo>
                  <a:cubicBezTo>
                    <a:pt x="1660" y="2013"/>
                    <a:pt x="1652" y="2095"/>
                    <a:pt x="1652" y="2176"/>
                  </a:cubicBezTo>
                  <a:cubicBezTo>
                    <a:pt x="1652" y="2452"/>
                    <a:pt x="1724" y="2703"/>
                    <a:pt x="1850" y="2911"/>
                  </a:cubicBezTo>
                  <a:cubicBezTo>
                    <a:pt x="1591" y="2999"/>
                    <a:pt x="1350" y="3125"/>
                    <a:pt x="1136" y="3278"/>
                  </a:cubicBezTo>
                  <a:lnTo>
                    <a:pt x="1136" y="1813"/>
                  </a:lnTo>
                  <a:cubicBezTo>
                    <a:pt x="1136" y="1395"/>
                    <a:pt x="1296" y="1004"/>
                    <a:pt x="1591" y="708"/>
                  </a:cubicBezTo>
                  <a:cubicBezTo>
                    <a:pt x="1887" y="413"/>
                    <a:pt x="2278" y="253"/>
                    <a:pt x="2696" y="253"/>
                  </a:cubicBezTo>
                  <a:cubicBezTo>
                    <a:pt x="3097" y="253"/>
                    <a:pt x="3478" y="405"/>
                    <a:pt x="3770" y="681"/>
                  </a:cubicBezTo>
                  <a:cubicBezTo>
                    <a:pt x="3795" y="704"/>
                    <a:pt x="3827" y="716"/>
                    <a:pt x="3859" y="716"/>
                  </a:cubicBezTo>
                  <a:cubicBezTo>
                    <a:pt x="3891" y="716"/>
                    <a:pt x="3923" y="703"/>
                    <a:pt x="3947" y="678"/>
                  </a:cubicBezTo>
                  <a:cubicBezTo>
                    <a:pt x="3998" y="626"/>
                    <a:pt x="3994" y="548"/>
                    <a:pt x="3944" y="497"/>
                  </a:cubicBezTo>
                  <a:cubicBezTo>
                    <a:pt x="3604" y="178"/>
                    <a:pt x="3161" y="1"/>
                    <a:pt x="26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4" name="Google Shape;9424;p112"/>
            <p:cNvSpPr/>
            <p:nvPr/>
          </p:nvSpPr>
          <p:spPr>
            <a:xfrm>
              <a:off x="4783789" y="497492"/>
              <a:ext cx="10123" cy="15404"/>
            </a:xfrm>
            <a:custGeom>
              <a:avLst/>
              <a:gdLst/>
              <a:ahLst/>
              <a:cxnLst/>
              <a:rect l="l" t="t" r="r" b="b"/>
              <a:pathLst>
                <a:path w="253" h="385" extrusionOk="0">
                  <a:moveTo>
                    <a:pt x="127" y="1"/>
                  </a:moveTo>
                  <a:cubicBezTo>
                    <a:pt x="55" y="1"/>
                    <a:pt x="0" y="55"/>
                    <a:pt x="0" y="127"/>
                  </a:cubicBezTo>
                  <a:lnTo>
                    <a:pt x="0" y="255"/>
                  </a:lnTo>
                  <a:cubicBezTo>
                    <a:pt x="0" y="327"/>
                    <a:pt x="55" y="384"/>
                    <a:pt x="127" y="384"/>
                  </a:cubicBezTo>
                  <a:cubicBezTo>
                    <a:pt x="194" y="384"/>
                    <a:pt x="252" y="327"/>
                    <a:pt x="252" y="255"/>
                  </a:cubicBezTo>
                  <a:lnTo>
                    <a:pt x="252" y="127"/>
                  </a:lnTo>
                  <a:cubicBezTo>
                    <a:pt x="252" y="55"/>
                    <a:pt x="194" y="1"/>
                    <a:pt x="1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5" name="Google Shape;9425;p112"/>
            <p:cNvSpPr/>
            <p:nvPr/>
          </p:nvSpPr>
          <p:spPr>
            <a:xfrm>
              <a:off x="4804354" y="497492"/>
              <a:ext cx="10083" cy="15404"/>
            </a:xfrm>
            <a:custGeom>
              <a:avLst/>
              <a:gdLst/>
              <a:ahLst/>
              <a:cxnLst/>
              <a:rect l="l" t="t" r="r" b="b"/>
              <a:pathLst>
                <a:path w="252" h="385" extrusionOk="0">
                  <a:moveTo>
                    <a:pt x="126" y="1"/>
                  </a:moveTo>
                  <a:cubicBezTo>
                    <a:pt x="54" y="1"/>
                    <a:pt x="0" y="55"/>
                    <a:pt x="0" y="127"/>
                  </a:cubicBezTo>
                  <a:lnTo>
                    <a:pt x="0" y="255"/>
                  </a:lnTo>
                  <a:cubicBezTo>
                    <a:pt x="0" y="327"/>
                    <a:pt x="54" y="384"/>
                    <a:pt x="126" y="384"/>
                  </a:cubicBezTo>
                  <a:cubicBezTo>
                    <a:pt x="194" y="384"/>
                    <a:pt x="251" y="327"/>
                    <a:pt x="251" y="255"/>
                  </a:cubicBezTo>
                  <a:lnTo>
                    <a:pt x="251" y="127"/>
                  </a:lnTo>
                  <a:cubicBezTo>
                    <a:pt x="251" y="55"/>
                    <a:pt x="194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6" name="Google Shape;9426;p112"/>
            <p:cNvSpPr/>
            <p:nvPr/>
          </p:nvSpPr>
          <p:spPr>
            <a:xfrm>
              <a:off x="4824880" y="497492"/>
              <a:ext cx="10083" cy="15404"/>
            </a:xfrm>
            <a:custGeom>
              <a:avLst/>
              <a:gdLst/>
              <a:ahLst/>
              <a:cxnLst/>
              <a:rect l="l" t="t" r="r" b="b"/>
              <a:pathLst>
                <a:path w="252" h="385" extrusionOk="0">
                  <a:moveTo>
                    <a:pt x="126" y="1"/>
                  </a:moveTo>
                  <a:cubicBezTo>
                    <a:pt x="54" y="1"/>
                    <a:pt x="0" y="55"/>
                    <a:pt x="0" y="127"/>
                  </a:cubicBezTo>
                  <a:lnTo>
                    <a:pt x="0" y="255"/>
                  </a:lnTo>
                  <a:cubicBezTo>
                    <a:pt x="0" y="327"/>
                    <a:pt x="54" y="384"/>
                    <a:pt x="126" y="384"/>
                  </a:cubicBezTo>
                  <a:cubicBezTo>
                    <a:pt x="194" y="384"/>
                    <a:pt x="252" y="327"/>
                    <a:pt x="252" y="255"/>
                  </a:cubicBezTo>
                  <a:lnTo>
                    <a:pt x="252" y="127"/>
                  </a:lnTo>
                  <a:cubicBezTo>
                    <a:pt x="252" y="55"/>
                    <a:pt x="194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7" name="Google Shape;9427;p112"/>
            <p:cNvSpPr/>
            <p:nvPr/>
          </p:nvSpPr>
          <p:spPr>
            <a:xfrm>
              <a:off x="4974320" y="252948"/>
              <a:ext cx="42491" cy="42371"/>
            </a:xfrm>
            <a:custGeom>
              <a:avLst/>
              <a:gdLst/>
              <a:ahLst/>
              <a:cxnLst/>
              <a:rect l="l" t="t" r="r" b="b"/>
              <a:pathLst>
                <a:path w="1062" h="1059" extrusionOk="0">
                  <a:moveTo>
                    <a:pt x="806" y="252"/>
                  </a:moveTo>
                  <a:lnTo>
                    <a:pt x="806" y="806"/>
                  </a:lnTo>
                  <a:lnTo>
                    <a:pt x="255" y="806"/>
                  </a:lnTo>
                  <a:lnTo>
                    <a:pt x="255" y="252"/>
                  </a:lnTo>
                  <a:close/>
                  <a:moveTo>
                    <a:pt x="127" y="1"/>
                  </a:moveTo>
                  <a:cubicBezTo>
                    <a:pt x="59" y="1"/>
                    <a:pt x="1" y="59"/>
                    <a:pt x="1" y="127"/>
                  </a:cubicBezTo>
                  <a:lnTo>
                    <a:pt x="1" y="933"/>
                  </a:lnTo>
                  <a:cubicBezTo>
                    <a:pt x="1" y="1004"/>
                    <a:pt x="59" y="1058"/>
                    <a:pt x="127" y="1058"/>
                  </a:cubicBezTo>
                  <a:lnTo>
                    <a:pt x="936" y="1058"/>
                  </a:lnTo>
                  <a:cubicBezTo>
                    <a:pt x="1004" y="1058"/>
                    <a:pt x="1061" y="1004"/>
                    <a:pt x="1061" y="933"/>
                  </a:cubicBezTo>
                  <a:lnTo>
                    <a:pt x="1061" y="127"/>
                  </a:lnTo>
                  <a:cubicBezTo>
                    <a:pt x="1061" y="59"/>
                    <a:pt x="1004" y="1"/>
                    <a:pt x="9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8" name="Google Shape;9428;p112"/>
            <p:cNvSpPr/>
            <p:nvPr/>
          </p:nvSpPr>
          <p:spPr>
            <a:xfrm>
              <a:off x="5026934" y="252948"/>
              <a:ext cx="42771" cy="10123"/>
            </a:xfrm>
            <a:custGeom>
              <a:avLst/>
              <a:gdLst/>
              <a:ahLst/>
              <a:cxnLst/>
              <a:rect l="l" t="t" r="r" b="b"/>
              <a:pathLst>
                <a:path w="1069" h="253" extrusionOk="0">
                  <a:moveTo>
                    <a:pt x="127" y="1"/>
                  </a:moveTo>
                  <a:cubicBezTo>
                    <a:pt x="59" y="1"/>
                    <a:pt x="1" y="59"/>
                    <a:pt x="1" y="127"/>
                  </a:cubicBezTo>
                  <a:cubicBezTo>
                    <a:pt x="1" y="198"/>
                    <a:pt x="59" y="252"/>
                    <a:pt x="127" y="252"/>
                  </a:cubicBezTo>
                  <a:lnTo>
                    <a:pt x="943" y="252"/>
                  </a:lnTo>
                  <a:cubicBezTo>
                    <a:pt x="1014" y="252"/>
                    <a:pt x="1069" y="198"/>
                    <a:pt x="1069" y="127"/>
                  </a:cubicBezTo>
                  <a:cubicBezTo>
                    <a:pt x="1069" y="59"/>
                    <a:pt x="1014" y="1"/>
                    <a:pt x="9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9" name="Google Shape;9429;p112"/>
            <p:cNvSpPr/>
            <p:nvPr/>
          </p:nvSpPr>
          <p:spPr>
            <a:xfrm>
              <a:off x="5026934" y="269432"/>
              <a:ext cx="101425" cy="10243"/>
            </a:xfrm>
            <a:custGeom>
              <a:avLst/>
              <a:gdLst/>
              <a:ahLst/>
              <a:cxnLst/>
              <a:rect l="l" t="t" r="r" b="b"/>
              <a:pathLst>
                <a:path w="2535" h="256" extrusionOk="0">
                  <a:moveTo>
                    <a:pt x="127" y="0"/>
                  </a:moveTo>
                  <a:cubicBezTo>
                    <a:pt x="59" y="0"/>
                    <a:pt x="1" y="58"/>
                    <a:pt x="1" y="126"/>
                  </a:cubicBezTo>
                  <a:cubicBezTo>
                    <a:pt x="1" y="197"/>
                    <a:pt x="59" y="255"/>
                    <a:pt x="127" y="255"/>
                  </a:cubicBezTo>
                  <a:lnTo>
                    <a:pt x="2408" y="255"/>
                  </a:lnTo>
                  <a:cubicBezTo>
                    <a:pt x="2476" y="255"/>
                    <a:pt x="2534" y="197"/>
                    <a:pt x="2534" y="126"/>
                  </a:cubicBezTo>
                  <a:cubicBezTo>
                    <a:pt x="2534" y="58"/>
                    <a:pt x="2476" y="0"/>
                    <a:pt x="24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0" name="Google Shape;9430;p112"/>
            <p:cNvSpPr/>
            <p:nvPr/>
          </p:nvSpPr>
          <p:spPr>
            <a:xfrm>
              <a:off x="5026934" y="285196"/>
              <a:ext cx="101425" cy="10123"/>
            </a:xfrm>
            <a:custGeom>
              <a:avLst/>
              <a:gdLst/>
              <a:ahLst/>
              <a:cxnLst/>
              <a:rect l="l" t="t" r="r" b="b"/>
              <a:pathLst>
                <a:path w="2535" h="253" extrusionOk="0">
                  <a:moveTo>
                    <a:pt x="127" y="0"/>
                  </a:moveTo>
                  <a:cubicBezTo>
                    <a:pt x="59" y="0"/>
                    <a:pt x="1" y="58"/>
                    <a:pt x="1" y="127"/>
                  </a:cubicBezTo>
                  <a:cubicBezTo>
                    <a:pt x="1" y="198"/>
                    <a:pt x="59" y="252"/>
                    <a:pt x="127" y="252"/>
                  </a:cubicBezTo>
                  <a:lnTo>
                    <a:pt x="2408" y="252"/>
                  </a:lnTo>
                  <a:cubicBezTo>
                    <a:pt x="2476" y="252"/>
                    <a:pt x="2534" y="198"/>
                    <a:pt x="2534" y="127"/>
                  </a:cubicBezTo>
                  <a:cubicBezTo>
                    <a:pt x="2534" y="58"/>
                    <a:pt x="2476" y="0"/>
                    <a:pt x="24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431" name="Google Shape;9431;p112"/>
          <p:cNvGrpSpPr/>
          <p:nvPr/>
        </p:nvGrpSpPr>
        <p:grpSpPr>
          <a:xfrm>
            <a:off x="5463217" y="1405877"/>
            <a:ext cx="401379" cy="352249"/>
            <a:chOff x="5817546" y="120633"/>
            <a:chExt cx="344532" cy="302360"/>
          </a:xfrm>
        </p:grpSpPr>
        <p:sp>
          <p:nvSpPr>
            <p:cNvPr id="9432" name="Google Shape;9432;p112"/>
            <p:cNvSpPr/>
            <p:nvPr/>
          </p:nvSpPr>
          <p:spPr>
            <a:xfrm>
              <a:off x="5853436" y="120633"/>
              <a:ext cx="272748" cy="297194"/>
            </a:xfrm>
            <a:custGeom>
              <a:avLst/>
              <a:gdLst/>
              <a:ahLst/>
              <a:cxnLst/>
              <a:rect l="l" t="t" r="r" b="b"/>
              <a:pathLst>
                <a:path w="6817" h="7428" extrusionOk="0">
                  <a:moveTo>
                    <a:pt x="2231" y="3943"/>
                  </a:moveTo>
                  <a:cubicBezTo>
                    <a:pt x="2302" y="4093"/>
                    <a:pt x="2418" y="4229"/>
                    <a:pt x="2571" y="4337"/>
                  </a:cubicBezTo>
                  <a:cubicBezTo>
                    <a:pt x="2683" y="4416"/>
                    <a:pt x="2815" y="4480"/>
                    <a:pt x="2955" y="4521"/>
                  </a:cubicBezTo>
                  <a:lnTo>
                    <a:pt x="2683" y="6499"/>
                  </a:lnTo>
                  <a:cubicBezTo>
                    <a:pt x="2673" y="6574"/>
                    <a:pt x="2690" y="6649"/>
                    <a:pt x="2734" y="6707"/>
                  </a:cubicBezTo>
                  <a:lnTo>
                    <a:pt x="2762" y="6744"/>
                  </a:lnTo>
                  <a:lnTo>
                    <a:pt x="1300" y="6744"/>
                  </a:lnTo>
                  <a:lnTo>
                    <a:pt x="1300" y="6330"/>
                  </a:lnTo>
                  <a:cubicBezTo>
                    <a:pt x="1300" y="6259"/>
                    <a:pt x="1242" y="6201"/>
                    <a:pt x="1174" y="6201"/>
                  </a:cubicBezTo>
                  <a:cubicBezTo>
                    <a:pt x="1102" y="6201"/>
                    <a:pt x="1048" y="6259"/>
                    <a:pt x="1048" y="6330"/>
                  </a:cubicBezTo>
                  <a:lnTo>
                    <a:pt x="1048" y="6744"/>
                  </a:lnTo>
                  <a:lnTo>
                    <a:pt x="256" y="6744"/>
                  </a:lnTo>
                  <a:cubicBezTo>
                    <a:pt x="307" y="5507"/>
                    <a:pt x="1082" y="4406"/>
                    <a:pt x="2231" y="3943"/>
                  </a:cubicBezTo>
                  <a:close/>
                  <a:moveTo>
                    <a:pt x="3614" y="4576"/>
                  </a:moveTo>
                  <a:lnTo>
                    <a:pt x="3887" y="6534"/>
                  </a:lnTo>
                  <a:cubicBezTo>
                    <a:pt x="3887" y="6544"/>
                    <a:pt x="3887" y="6551"/>
                    <a:pt x="3879" y="6557"/>
                  </a:cubicBezTo>
                  <a:lnTo>
                    <a:pt x="3435" y="7163"/>
                  </a:lnTo>
                  <a:cubicBezTo>
                    <a:pt x="3427" y="7172"/>
                    <a:pt x="3417" y="7176"/>
                    <a:pt x="3407" y="7176"/>
                  </a:cubicBezTo>
                  <a:cubicBezTo>
                    <a:pt x="3400" y="7176"/>
                    <a:pt x="3390" y="7172"/>
                    <a:pt x="3383" y="7163"/>
                  </a:cubicBezTo>
                  <a:lnTo>
                    <a:pt x="2938" y="6557"/>
                  </a:lnTo>
                  <a:cubicBezTo>
                    <a:pt x="2931" y="6551"/>
                    <a:pt x="2931" y="6544"/>
                    <a:pt x="2931" y="6534"/>
                  </a:cubicBezTo>
                  <a:lnTo>
                    <a:pt x="3203" y="4576"/>
                  </a:lnTo>
                  <a:cubicBezTo>
                    <a:pt x="3271" y="4584"/>
                    <a:pt x="3340" y="4589"/>
                    <a:pt x="3409" y="4589"/>
                  </a:cubicBezTo>
                  <a:cubicBezTo>
                    <a:pt x="3478" y="4589"/>
                    <a:pt x="3546" y="4584"/>
                    <a:pt x="3614" y="4576"/>
                  </a:cubicBezTo>
                  <a:close/>
                  <a:moveTo>
                    <a:pt x="3297" y="0"/>
                  </a:moveTo>
                  <a:cubicBezTo>
                    <a:pt x="2953" y="0"/>
                    <a:pt x="2606" y="118"/>
                    <a:pt x="2340" y="333"/>
                  </a:cubicBezTo>
                  <a:cubicBezTo>
                    <a:pt x="1969" y="636"/>
                    <a:pt x="1775" y="1108"/>
                    <a:pt x="1796" y="1659"/>
                  </a:cubicBezTo>
                  <a:cubicBezTo>
                    <a:pt x="1803" y="1857"/>
                    <a:pt x="1880" y="2037"/>
                    <a:pt x="2007" y="2166"/>
                  </a:cubicBezTo>
                  <a:cubicBezTo>
                    <a:pt x="2003" y="2213"/>
                    <a:pt x="2003" y="2264"/>
                    <a:pt x="2010" y="2312"/>
                  </a:cubicBezTo>
                  <a:lnTo>
                    <a:pt x="2061" y="2771"/>
                  </a:lnTo>
                  <a:cubicBezTo>
                    <a:pt x="2068" y="2836"/>
                    <a:pt x="2122" y="2883"/>
                    <a:pt x="2183" y="2883"/>
                  </a:cubicBezTo>
                  <a:lnTo>
                    <a:pt x="2200" y="2883"/>
                  </a:lnTo>
                  <a:cubicBezTo>
                    <a:pt x="2268" y="2873"/>
                    <a:pt x="2319" y="2812"/>
                    <a:pt x="2309" y="2743"/>
                  </a:cubicBezTo>
                  <a:lnTo>
                    <a:pt x="2265" y="2335"/>
                  </a:lnTo>
                  <a:lnTo>
                    <a:pt x="2265" y="2335"/>
                  </a:lnTo>
                  <a:cubicBezTo>
                    <a:pt x="2296" y="2346"/>
                    <a:pt x="2326" y="2356"/>
                    <a:pt x="2360" y="2363"/>
                  </a:cubicBezTo>
                  <a:cubicBezTo>
                    <a:pt x="2615" y="2417"/>
                    <a:pt x="2952" y="2455"/>
                    <a:pt x="3336" y="2455"/>
                  </a:cubicBezTo>
                  <a:cubicBezTo>
                    <a:pt x="3710" y="2455"/>
                    <a:pt x="4124" y="2420"/>
                    <a:pt x="4552" y="2329"/>
                  </a:cubicBezTo>
                  <a:lnTo>
                    <a:pt x="4552" y="2329"/>
                  </a:lnTo>
                  <a:lnTo>
                    <a:pt x="4406" y="3658"/>
                  </a:lnTo>
                  <a:cubicBezTo>
                    <a:pt x="4376" y="3961"/>
                    <a:pt x="4087" y="4219"/>
                    <a:pt x="3696" y="4307"/>
                  </a:cubicBezTo>
                  <a:cubicBezTo>
                    <a:pt x="3601" y="4326"/>
                    <a:pt x="3502" y="4337"/>
                    <a:pt x="3404" y="4337"/>
                  </a:cubicBezTo>
                  <a:cubicBezTo>
                    <a:pt x="3363" y="4337"/>
                    <a:pt x="3322" y="4335"/>
                    <a:pt x="3281" y="4331"/>
                  </a:cubicBezTo>
                  <a:cubicBezTo>
                    <a:pt x="3227" y="4324"/>
                    <a:pt x="3176" y="4317"/>
                    <a:pt x="3121" y="4307"/>
                  </a:cubicBezTo>
                  <a:cubicBezTo>
                    <a:pt x="2972" y="4273"/>
                    <a:pt x="2833" y="4212"/>
                    <a:pt x="2717" y="4130"/>
                  </a:cubicBezTo>
                  <a:cubicBezTo>
                    <a:pt x="2537" y="4005"/>
                    <a:pt x="2428" y="3838"/>
                    <a:pt x="2411" y="3658"/>
                  </a:cubicBezTo>
                  <a:lnTo>
                    <a:pt x="2363" y="3226"/>
                  </a:lnTo>
                  <a:cubicBezTo>
                    <a:pt x="2357" y="3162"/>
                    <a:pt x="2300" y="3113"/>
                    <a:pt x="2236" y="3113"/>
                  </a:cubicBezTo>
                  <a:cubicBezTo>
                    <a:pt x="2232" y="3113"/>
                    <a:pt x="2228" y="3113"/>
                    <a:pt x="2224" y="3114"/>
                  </a:cubicBezTo>
                  <a:cubicBezTo>
                    <a:pt x="2156" y="3121"/>
                    <a:pt x="2105" y="3186"/>
                    <a:pt x="2112" y="3253"/>
                  </a:cubicBezTo>
                  <a:lnTo>
                    <a:pt x="2159" y="3685"/>
                  </a:lnTo>
                  <a:lnTo>
                    <a:pt x="2159" y="3702"/>
                  </a:lnTo>
                  <a:cubicBezTo>
                    <a:pt x="865" y="4212"/>
                    <a:pt x="1" y="5470"/>
                    <a:pt x="1" y="6871"/>
                  </a:cubicBezTo>
                  <a:cubicBezTo>
                    <a:pt x="1" y="6941"/>
                    <a:pt x="59" y="6999"/>
                    <a:pt x="127" y="6999"/>
                  </a:cubicBezTo>
                  <a:lnTo>
                    <a:pt x="2948" y="6999"/>
                  </a:lnTo>
                  <a:lnTo>
                    <a:pt x="3179" y="7312"/>
                  </a:lnTo>
                  <a:cubicBezTo>
                    <a:pt x="3234" y="7384"/>
                    <a:pt x="3319" y="7428"/>
                    <a:pt x="3407" y="7428"/>
                  </a:cubicBezTo>
                  <a:cubicBezTo>
                    <a:pt x="3499" y="7428"/>
                    <a:pt x="3584" y="7384"/>
                    <a:pt x="3639" y="7312"/>
                  </a:cubicBezTo>
                  <a:lnTo>
                    <a:pt x="3869" y="6999"/>
                  </a:lnTo>
                  <a:lnTo>
                    <a:pt x="6690" y="6999"/>
                  </a:lnTo>
                  <a:cubicBezTo>
                    <a:pt x="6759" y="6999"/>
                    <a:pt x="6816" y="6941"/>
                    <a:pt x="6816" y="6871"/>
                  </a:cubicBezTo>
                  <a:cubicBezTo>
                    <a:pt x="6816" y="6221"/>
                    <a:pt x="6629" y="5589"/>
                    <a:pt x="6283" y="5041"/>
                  </a:cubicBezTo>
                  <a:cubicBezTo>
                    <a:pt x="6258" y="5004"/>
                    <a:pt x="6218" y="4983"/>
                    <a:pt x="6177" y="4983"/>
                  </a:cubicBezTo>
                  <a:cubicBezTo>
                    <a:pt x="6154" y="4983"/>
                    <a:pt x="6130" y="4989"/>
                    <a:pt x="6110" y="5004"/>
                  </a:cubicBezTo>
                  <a:cubicBezTo>
                    <a:pt x="6048" y="5041"/>
                    <a:pt x="6031" y="5117"/>
                    <a:pt x="6069" y="5178"/>
                  </a:cubicBezTo>
                  <a:cubicBezTo>
                    <a:pt x="6371" y="5647"/>
                    <a:pt x="6538" y="6187"/>
                    <a:pt x="6562" y="6744"/>
                  </a:cubicBezTo>
                  <a:lnTo>
                    <a:pt x="5769" y="6744"/>
                  </a:lnTo>
                  <a:lnTo>
                    <a:pt x="5769" y="6330"/>
                  </a:lnTo>
                  <a:cubicBezTo>
                    <a:pt x="5769" y="6259"/>
                    <a:pt x="5715" y="6201"/>
                    <a:pt x="5644" y="6201"/>
                  </a:cubicBezTo>
                  <a:cubicBezTo>
                    <a:pt x="5576" y="6201"/>
                    <a:pt x="5518" y="6259"/>
                    <a:pt x="5518" y="6330"/>
                  </a:cubicBezTo>
                  <a:lnTo>
                    <a:pt x="5518" y="6744"/>
                  </a:lnTo>
                  <a:lnTo>
                    <a:pt x="4056" y="6744"/>
                  </a:lnTo>
                  <a:lnTo>
                    <a:pt x="4083" y="6707"/>
                  </a:lnTo>
                  <a:cubicBezTo>
                    <a:pt x="4128" y="6649"/>
                    <a:pt x="4144" y="6574"/>
                    <a:pt x="4135" y="6499"/>
                  </a:cubicBezTo>
                  <a:lnTo>
                    <a:pt x="3863" y="4521"/>
                  </a:lnTo>
                  <a:cubicBezTo>
                    <a:pt x="4199" y="4419"/>
                    <a:pt x="4461" y="4205"/>
                    <a:pt x="4583" y="3943"/>
                  </a:cubicBezTo>
                  <a:cubicBezTo>
                    <a:pt x="5052" y="4130"/>
                    <a:pt x="5470" y="4433"/>
                    <a:pt x="5800" y="4817"/>
                  </a:cubicBezTo>
                  <a:cubicBezTo>
                    <a:pt x="5827" y="4844"/>
                    <a:pt x="5862" y="4861"/>
                    <a:pt x="5898" y="4861"/>
                  </a:cubicBezTo>
                  <a:cubicBezTo>
                    <a:pt x="5926" y="4861"/>
                    <a:pt x="5956" y="4851"/>
                    <a:pt x="5980" y="4831"/>
                  </a:cubicBezTo>
                  <a:cubicBezTo>
                    <a:pt x="6031" y="4783"/>
                    <a:pt x="6038" y="4705"/>
                    <a:pt x="5994" y="4651"/>
                  </a:cubicBezTo>
                  <a:cubicBezTo>
                    <a:pt x="5630" y="4229"/>
                    <a:pt x="5171" y="3903"/>
                    <a:pt x="4658" y="3702"/>
                  </a:cubicBezTo>
                  <a:lnTo>
                    <a:pt x="4658" y="3685"/>
                  </a:lnTo>
                  <a:lnTo>
                    <a:pt x="4658" y="3672"/>
                  </a:lnTo>
                  <a:cubicBezTo>
                    <a:pt x="4675" y="3536"/>
                    <a:pt x="4811" y="2282"/>
                    <a:pt x="4811" y="2268"/>
                  </a:cubicBezTo>
                  <a:cubicBezTo>
                    <a:pt x="4916" y="2241"/>
                    <a:pt x="5025" y="2210"/>
                    <a:pt x="5131" y="2176"/>
                  </a:cubicBezTo>
                  <a:cubicBezTo>
                    <a:pt x="5215" y="2145"/>
                    <a:pt x="5277" y="2078"/>
                    <a:pt x="5294" y="1989"/>
                  </a:cubicBezTo>
                  <a:cubicBezTo>
                    <a:pt x="5314" y="1897"/>
                    <a:pt x="5283" y="1802"/>
                    <a:pt x="5215" y="1741"/>
                  </a:cubicBezTo>
                  <a:lnTo>
                    <a:pt x="4998" y="1543"/>
                  </a:lnTo>
                  <a:cubicBezTo>
                    <a:pt x="5107" y="1397"/>
                    <a:pt x="5314" y="1088"/>
                    <a:pt x="5470" y="666"/>
                  </a:cubicBezTo>
                  <a:cubicBezTo>
                    <a:pt x="5528" y="503"/>
                    <a:pt x="5498" y="320"/>
                    <a:pt x="5385" y="187"/>
                  </a:cubicBezTo>
                  <a:cubicBezTo>
                    <a:pt x="5300" y="85"/>
                    <a:pt x="5179" y="28"/>
                    <a:pt x="5051" y="28"/>
                  </a:cubicBezTo>
                  <a:cubicBezTo>
                    <a:pt x="5027" y="28"/>
                    <a:pt x="5002" y="30"/>
                    <a:pt x="4977" y="34"/>
                  </a:cubicBezTo>
                  <a:cubicBezTo>
                    <a:pt x="4883" y="51"/>
                    <a:pt x="4787" y="65"/>
                    <a:pt x="4692" y="79"/>
                  </a:cubicBezTo>
                  <a:cubicBezTo>
                    <a:pt x="4624" y="85"/>
                    <a:pt x="4573" y="147"/>
                    <a:pt x="4583" y="218"/>
                  </a:cubicBezTo>
                  <a:cubicBezTo>
                    <a:pt x="4589" y="280"/>
                    <a:pt x="4641" y="328"/>
                    <a:pt x="4705" y="328"/>
                  </a:cubicBezTo>
                  <a:cubicBezTo>
                    <a:pt x="4711" y="328"/>
                    <a:pt x="4717" y="328"/>
                    <a:pt x="4723" y="327"/>
                  </a:cubicBezTo>
                  <a:cubicBezTo>
                    <a:pt x="4821" y="316"/>
                    <a:pt x="4919" y="303"/>
                    <a:pt x="5021" y="283"/>
                  </a:cubicBezTo>
                  <a:cubicBezTo>
                    <a:pt x="5031" y="281"/>
                    <a:pt x="5041" y="281"/>
                    <a:pt x="5050" y="281"/>
                  </a:cubicBezTo>
                  <a:cubicBezTo>
                    <a:pt x="5126" y="281"/>
                    <a:pt x="5174" y="327"/>
                    <a:pt x="5192" y="351"/>
                  </a:cubicBezTo>
                  <a:cubicBezTo>
                    <a:pt x="5236" y="398"/>
                    <a:pt x="5266" y="487"/>
                    <a:pt x="5233" y="578"/>
                  </a:cubicBezTo>
                  <a:cubicBezTo>
                    <a:pt x="5032" y="1129"/>
                    <a:pt x="4733" y="1472"/>
                    <a:pt x="4729" y="1476"/>
                  </a:cubicBezTo>
                  <a:cubicBezTo>
                    <a:pt x="4682" y="1527"/>
                    <a:pt x="4688" y="1609"/>
                    <a:pt x="4740" y="1653"/>
                  </a:cubicBezTo>
                  <a:lnTo>
                    <a:pt x="5046" y="1928"/>
                  </a:lnTo>
                  <a:cubicBezTo>
                    <a:pt x="5049" y="1931"/>
                    <a:pt x="5049" y="1935"/>
                    <a:pt x="5049" y="1935"/>
                  </a:cubicBezTo>
                  <a:cubicBezTo>
                    <a:pt x="4916" y="1979"/>
                    <a:pt x="4787" y="2016"/>
                    <a:pt x="4662" y="2047"/>
                  </a:cubicBezTo>
                  <a:cubicBezTo>
                    <a:pt x="4654" y="2047"/>
                    <a:pt x="4651" y="2050"/>
                    <a:pt x="4648" y="2050"/>
                  </a:cubicBezTo>
                  <a:cubicBezTo>
                    <a:pt x="4167" y="2167"/>
                    <a:pt x="3721" y="2203"/>
                    <a:pt x="3356" y="2203"/>
                  </a:cubicBezTo>
                  <a:cubicBezTo>
                    <a:pt x="2838" y="2203"/>
                    <a:pt x="2482" y="2131"/>
                    <a:pt x="2415" y="2114"/>
                  </a:cubicBezTo>
                  <a:cubicBezTo>
                    <a:pt x="2207" y="2070"/>
                    <a:pt x="2054" y="1877"/>
                    <a:pt x="2048" y="1653"/>
                  </a:cubicBezTo>
                  <a:cubicBezTo>
                    <a:pt x="2023" y="1047"/>
                    <a:pt x="2282" y="707"/>
                    <a:pt x="2500" y="531"/>
                  </a:cubicBezTo>
                  <a:cubicBezTo>
                    <a:pt x="2720" y="350"/>
                    <a:pt x="3008" y="252"/>
                    <a:pt x="3295" y="252"/>
                  </a:cubicBezTo>
                  <a:cubicBezTo>
                    <a:pt x="3392" y="252"/>
                    <a:pt x="3489" y="263"/>
                    <a:pt x="3584" y="286"/>
                  </a:cubicBezTo>
                  <a:cubicBezTo>
                    <a:pt x="3764" y="330"/>
                    <a:pt x="3965" y="354"/>
                    <a:pt x="4185" y="357"/>
                  </a:cubicBezTo>
                  <a:lnTo>
                    <a:pt x="4189" y="357"/>
                  </a:lnTo>
                  <a:cubicBezTo>
                    <a:pt x="4257" y="357"/>
                    <a:pt x="4312" y="303"/>
                    <a:pt x="4315" y="235"/>
                  </a:cubicBezTo>
                  <a:cubicBezTo>
                    <a:pt x="4315" y="164"/>
                    <a:pt x="4260" y="106"/>
                    <a:pt x="4189" y="106"/>
                  </a:cubicBezTo>
                  <a:cubicBezTo>
                    <a:pt x="3989" y="103"/>
                    <a:pt x="3805" y="82"/>
                    <a:pt x="3642" y="41"/>
                  </a:cubicBezTo>
                  <a:cubicBezTo>
                    <a:pt x="3529" y="14"/>
                    <a:pt x="3413" y="0"/>
                    <a:pt x="32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3" name="Google Shape;9433;p112"/>
            <p:cNvSpPr/>
            <p:nvPr/>
          </p:nvSpPr>
          <p:spPr>
            <a:xfrm>
              <a:off x="5817546" y="212457"/>
              <a:ext cx="44651" cy="59575"/>
            </a:xfrm>
            <a:custGeom>
              <a:avLst/>
              <a:gdLst/>
              <a:ahLst/>
              <a:cxnLst/>
              <a:rect l="l" t="t" r="r" b="b"/>
              <a:pathLst>
                <a:path w="1116" h="1489" extrusionOk="0">
                  <a:moveTo>
                    <a:pt x="864" y="370"/>
                  </a:moveTo>
                  <a:lnTo>
                    <a:pt x="864" y="1118"/>
                  </a:lnTo>
                  <a:lnTo>
                    <a:pt x="344" y="744"/>
                  </a:lnTo>
                  <a:lnTo>
                    <a:pt x="864" y="370"/>
                  </a:lnTo>
                  <a:close/>
                  <a:moveTo>
                    <a:pt x="991" y="0"/>
                  </a:moveTo>
                  <a:cubicBezTo>
                    <a:pt x="965" y="0"/>
                    <a:pt x="940" y="8"/>
                    <a:pt x="918" y="23"/>
                  </a:cubicBezTo>
                  <a:lnTo>
                    <a:pt x="52" y="643"/>
                  </a:lnTo>
                  <a:cubicBezTo>
                    <a:pt x="21" y="666"/>
                    <a:pt x="0" y="704"/>
                    <a:pt x="0" y="744"/>
                  </a:cubicBezTo>
                  <a:cubicBezTo>
                    <a:pt x="0" y="785"/>
                    <a:pt x="21" y="823"/>
                    <a:pt x="52" y="846"/>
                  </a:cubicBezTo>
                  <a:lnTo>
                    <a:pt x="918" y="1468"/>
                  </a:lnTo>
                  <a:cubicBezTo>
                    <a:pt x="939" y="1482"/>
                    <a:pt x="966" y="1489"/>
                    <a:pt x="990" y="1489"/>
                  </a:cubicBezTo>
                  <a:cubicBezTo>
                    <a:pt x="1010" y="1489"/>
                    <a:pt x="1031" y="1485"/>
                    <a:pt x="1048" y="1475"/>
                  </a:cubicBezTo>
                  <a:cubicBezTo>
                    <a:pt x="1092" y="1455"/>
                    <a:pt x="1116" y="1410"/>
                    <a:pt x="1116" y="1363"/>
                  </a:cubicBezTo>
                  <a:lnTo>
                    <a:pt x="1116" y="125"/>
                  </a:lnTo>
                  <a:cubicBezTo>
                    <a:pt x="1116" y="78"/>
                    <a:pt x="1092" y="37"/>
                    <a:pt x="1048" y="14"/>
                  </a:cubicBezTo>
                  <a:cubicBezTo>
                    <a:pt x="1030" y="5"/>
                    <a:pt x="1011" y="0"/>
                    <a:pt x="9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4" name="Google Shape;9434;p112"/>
            <p:cNvSpPr/>
            <p:nvPr/>
          </p:nvSpPr>
          <p:spPr>
            <a:xfrm>
              <a:off x="5871681" y="222900"/>
              <a:ext cx="37169" cy="10083"/>
            </a:xfrm>
            <a:custGeom>
              <a:avLst/>
              <a:gdLst/>
              <a:ahLst/>
              <a:cxnLst/>
              <a:rect l="l" t="t" r="r" b="b"/>
              <a:pathLst>
                <a:path w="929" h="252" extrusionOk="0">
                  <a:moveTo>
                    <a:pt x="127" y="1"/>
                  </a:moveTo>
                  <a:cubicBezTo>
                    <a:pt x="55" y="1"/>
                    <a:pt x="1" y="55"/>
                    <a:pt x="1" y="126"/>
                  </a:cubicBezTo>
                  <a:cubicBezTo>
                    <a:pt x="1" y="195"/>
                    <a:pt x="55" y="252"/>
                    <a:pt x="127" y="252"/>
                  </a:cubicBezTo>
                  <a:lnTo>
                    <a:pt x="803" y="252"/>
                  </a:lnTo>
                  <a:cubicBezTo>
                    <a:pt x="871" y="252"/>
                    <a:pt x="928" y="195"/>
                    <a:pt x="928" y="126"/>
                  </a:cubicBezTo>
                  <a:cubicBezTo>
                    <a:pt x="928" y="55"/>
                    <a:pt x="871" y="1"/>
                    <a:pt x="8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5" name="Google Shape;9435;p112"/>
            <p:cNvSpPr/>
            <p:nvPr/>
          </p:nvSpPr>
          <p:spPr>
            <a:xfrm>
              <a:off x="5871681" y="237183"/>
              <a:ext cx="37169" cy="10123"/>
            </a:xfrm>
            <a:custGeom>
              <a:avLst/>
              <a:gdLst/>
              <a:ahLst/>
              <a:cxnLst/>
              <a:rect l="l" t="t" r="r" b="b"/>
              <a:pathLst>
                <a:path w="929" h="253" extrusionOk="0">
                  <a:moveTo>
                    <a:pt x="127" y="1"/>
                  </a:moveTo>
                  <a:cubicBezTo>
                    <a:pt x="55" y="1"/>
                    <a:pt x="1" y="58"/>
                    <a:pt x="1" y="126"/>
                  </a:cubicBezTo>
                  <a:cubicBezTo>
                    <a:pt x="1" y="197"/>
                    <a:pt x="55" y="252"/>
                    <a:pt x="127" y="252"/>
                  </a:cubicBezTo>
                  <a:lnTo>
                    <a:pt x="803" y="252"/>
                  </a:lnTo>
                  <a:cubicBezTo>
                    <a:pt x="871" y="252"/>
                    <a:pt x="928" y="197"/>
                    <a:pt x="928" y="126"/>
                  </a:cubicBezTo>
                  <a:cubicBezTo>
                    <a:pt x="928" y="58"/>
                    <a:pt x="871" y="1"/>
                    <a:pt x="8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6" name="Google Shape;9436;p112"/>
            <p:cNvSpPr/>
            <p:nvPr/>
          </p:nvSpPr>
          <p:spPr>
            <a:xfrm>
              <a:off x="5871681" y="251587"/>
              <a:ext cx="37169" cy="10123"/>
            </a:xfrm>
            <a:custGeom>
              <a:avLst/>
              <a:gdLst/>
              <a:ahLst/>
              <a:cxnLst/>
              <a:rect l="l" t="t" r="r" b="b"/>
              <a:pathLst>
                <a:path w="929" h="253" extrusionOk="0">
                  <a:moveTo>
                    <a:pt x="127" y="1"/>
                  </a:moveTo>
                  <a:cubicBezTo>
                    <a:pt x="55" y="1"/>
                    <a:pt x="1" y="55"/>
                    <a:pt x="1" y="126"/>
                  </a:cubicBezTo>
                  <a:cubicBezTo>
                    <a:pt x="1" y="195"/>
                    <a:pt x="55" y="253"/>
                    <a:pt x="127" y="253"/>
                  </a:cubicBezTo>
                  <a:lnTo>
                    <a:pt x="803" y="253"/>
                  </a:lnTo>
                  <a:cubicBezTo>
                    <a:pt x="871" y="253"/>
                    <a:pt x="928" y="195"/>
                    <a:pt x="928" y="126"/>
                  </a:cubicBezTo>
                  <a:cubicBezTo>
                    <a:pt x="928" y="55"/>
                    <a:pt x="871" y="1"/>
                    <a:pt x="8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7" name="Google Shape;9437;p112"/>
            <p:cNvSpPr/>
            <p:nvPr/>
          </p:nvSpPr>
          <p:spPr>
            <a:xfrm>
              <a:off x="6117307" y="212457"/>
              <a:ext cx="44771" cy="59575"/>
            </a:xfrm>
            <a:custGeom>
              <a:avLst/>
              <a:gdLst/>
              <a:ahLst/>
              <a:cxnLst/>
              <a:rect l="l" t="t" r="r" b="b"/>
              <a:pathLst>
                <a:path w="1119" h="1489" extrusionOk="0">
                  <a:moveTo>
                    <a:pt x="255" y="370"/>
                  </a:moveTo>
                  <a:lnTo>
                    <a:pt x="776" y="744"/>
                  </a:lnTo>
                  <a:lnTo>
                    <a:pt x="255" y="1118"/>
                  </a:lnTo>
                  <a:lnTo>
                    <a:pt x="255" y="370"/>
                  </a:lnTo>
                  <a:close/>
                  <a:moveTo>
                    <a:pt x="128" y="0"/>
                  </a:moveTo>
                  <a:cubicBezTo>
                    <a:pt x="109" y="0"/>
                    <a:pt x="89" y="5"/>
                    <a:pt x="72" y="14"/>
                  </a:cubicBezTo>
                  <a:cubicBezTo>
                    <a:pt x="28" y="37"/>
                    <a:pt x="1" y="78"/>
                    <a:pt x="1" y="125"/>
                  </a:cubicBezTo>
                  <a:lnTo>
                    <a:pt x="1" y="1363"/>
                  </a:lnTo>
                  <a:cubicBezTo>
                    <a:pt x="1" y="1410"/>
                    <a:pt x="28" y="1455"/>
                    <a:pt x="72" y="1475"/>
                  </a:cubicBezTo>
                  <a:cubicBezTo>
                    <a:pt x="89" y="1485"/>
                    <a:pt x="109" y="1489"/>
                    <a:pt x="130" y="1489"/>
                  </a:cubicBezTo>
                  <a:cubicBezTo>
                    <a:pt x="153" y="1489"/>
                    <a:pt x="180" y="1482"/>
                    <a:pt x="201" y="1468"/>
                  </a:cubicBezTo>
                  <a:lnTo>
                    <a:pt x="1068" y="846"/>
                  </a:lnTo>
                  <a:cubicBezTo>
                    <a:pt x="1098" y="823"/>
                    <a:pt x="1118" y="785"/>
                    <a:pt x="1118" y="744"/>
                  </a:cubicBezTo>
                  <a:cubicBezTo>
                    <a:pt x="1118" y="704"/>
                    <a:pt x="1098" y="666"/>
                    <a:pt x="1068" y="643"/>
                  </a:cubicBezTo>
                  <a:lnTo>
                    <a:pt x="201" y="23"/>
                  </a:lnTo>
                  <a:cubicBezTo>
                    <a:pt x="180" y="8"/>
                    <a:pt x="154" y="0"/>
                    <a:pt x="1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8" name="Google Shape;9438;p112"/>
            <p:cNvSpPr/>
            <p:nvPr/>
          </p:nvSpPr>
          <p:spPr>
            <a:xfrm>
              <a:off x="6070814" y="222900"/>
              <a:ext cx="37129" cy="10083"/>
            </a:xfrm>
            <a:custGeom>
              <a:avLst/>
              <a:gdLst/>
              <a:ahLst/>
              <a:cxnLst/>
              <a:rect l="l" t="t" r="r" b="b"/>
              <a:pathLst>
                <a:path w="928" h="252" extrusionOk="0">
                  <a:moveTo>
                    <a:pt x="126" y="1"/>
                  </a:moveTo>
                  <a:cubicBezTo>
                    <a:pt x="57" y="1"/>
                    <a:pt x="0" y="55"/>
                    <a:pt x="0" y="126"/>
                  </a:cubicBezTo>
                  <a:cubicBezTo>
                    <a:pt x="0" y="195"/>
                    <a:pt x="57" y="252"/>
                    <a:pt x="126" y="252"/>
                  </a:cubicBezTo>
                  <a:lnTo>
                    <a:pt x="802" y="252"/>
                  </a:lnTo>
                  <a:cubicBezTo>
                    <a:pt x="873" y="252"/>
                    <a:pt x="928" y="195"/>
                    <a:pt x="928" y="126"/>
                  </a:cubicBezTo>
                  <a:cubicBezTo>
                    <a:pt x="928" y="55"/>
                    <a:pt x="873" y="1"/>
                    <a:pt x="8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9" name="Google Shape;9439;p112"/>
            <p:cNvSpPr/>
            <p:nvPr/>
          </p:nvSpPr>
          <p:spPr>
            <a:xfrm>
              <a:off x="6070814" y="237183"/>
              <a:ext cx="37129" cy="10123"/>
            </a:xfrm>
            <a:custGeom>
              <a:avLst/>
              <a:gdLst/>
              <a:ahLst/>
              <a:cxnLst/>
              <a:rect l="l" t="t" r="r" b="b"/>
              <a:pathLst>
                <a:path w="928" h="253" extrusionOk="0">
                  <a:moveTo>
                    <a:pt x="126" y="1"/>
                  </a:moveTo>
                  <a:cubicBezTo>
                    <a:pt x="57" y="1"/>
                    <a:pt x="0" y="58"/>
                    <a:pt x="0" y="126"/>
                  </a:cubicBezTo>
                  <a:cubicBezTo>
                    <a:pt x="0" y="197"/>
                    <a:pt x="57" y="252"/>
                    <a:pt x="126" y="252"/>
                  </a:cubicBezTo>
                  <a:lnTo>
                    <a:pt x="802" y="252"/>
                  </a:lnTo>
                  <a:cubicBezTo>
                    <a:pt x="873" y="252"/>
                    <a:pt x="928" y="197"/>
                    <a:pt x="928" y="126"/>
                  </a:cubicBezTo>
                  <a:cubicBezTo>
                    <a:pt x="928" y="58"/>
                    <a:pt x="873" y="1"/>
                    <a:pt x="8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0" name="Google Shape;9440;p112"/>
            <p:cNvSpPr/>
            <p:nvPr/>
          </p:nvSpPr>
          <p:spPr>
            <a:xfrm>
              <a:off x="6070814" y="251587"/>
              <a:ext cx="37129" cy="10123"/>
            </a:xfrm>
            <a:custGeom>
              <a:avLst/>
              <a:gdLst/>
              <a:ahLst/>
              <a:cxnLst/>
              <a:rect l="l" t="t" r="r" b="b"/>
              <a:pathLst>
                <a:path w="928" h="253" extrusionOk="0">
                  <a:moveTo>
                    <a:pt x="126" y="1"/>
                  </a:moveTo>
                  <a:cubicBezTo>
                    <a:pt x="57" y="1"/>
                    <a:pt x="0" y="55"/>
                    <a:pt x="0" y="126"/>
                  </a:cubicBezTo>
                  <a:cubicBezTo>
                    <a:pt x="0" y="195"/>
                    <a:pt x="57" y="253"/>
                    <a:pt x="126" y="253"/>
                  </a:cubicBezTo>
                  <a:lnTo>
                    <a:pt x="802" y="253"/>
                  </a:lnTo>
                  <a:cubicBezTo>
                    <a:pt x="873" y="253"/>
                    <a:pt x="928" y="195"/>
                    <a:pt x="928" y="126"/>
                  </a:cubicBezTo>
                  <a:cubicBezTo>
                    <a:pt x="928" y="55"/>
                    <a:pt x="873" y="1"/>
                    <a:pt x="8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1" name="Google Shape;9441;p112"/>
            <p:cNvSpPr/>
            <p:nvPr/>
          </p:nvSpPr>
          <p:spPr>
            <a:xfrm>
              <a:off x="5852516" y="407589"/>
              <a:ext cx="10083" cy="15404"/>
            </a:xfrm>
            <a:custGeom>
              <a:avLst/>
              <a:gdLst/>
              <a:ahLst/>
              <a:cxnLst/>
              <a:rect l="l" t="t" r="r" b="b"/>
              <a:pathLst>
                <a:path w="252" h="385" extrusionOk="0">
                  <a:moveTo>
                    <a:pt x="126" y="0"/>
                  </a:moveTo>
                  <a:cubicBezTo>
                    <a:pt x="55" y="0"/>
                    <a:pt x="0" y="58"/>
                    <a:pt x="0" y="130"/>
                  </a:cubicBezTo>
                  <a:lnTo>
                    <a:pt x="0" y="259"/>
                  </a:lnTo>
                  <a:cubicBezTo>
                    <a:pt x="0" y="331"/>
                    <a:pt x="55" y="385"/>
                    <a:pt x="126" y="385"/>
                  </a:cubicBezTo>
                  <a:cubicBezTo>
                    <a:pt x="194" y="385"/>
                    <a:pt x="251" y="331"/>
                    <a:pt x="251" y="259"/>
                  </a:cubicBezTo>
                  <a:lnTo>
                    <a:pt x="251" y="130"/>
                  </a:lnTo>
                  <a:cubicBezTo>
                    <a:pt x="251" y="58"/>
                    <a:pt x="194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2" name="Google Shape;9442;p112"/>
            <p:cNvSpPr/>
            <p:nvPr/>
          </p:nvSpPr>
          <p:spPr>
            <a:xfrm>
              <a:off x="5873041" y="407589"/>
              <a:ext cx="10123" cy="15404"/>
            </a:xfrm>
            <a:custGeom>
              <a:avLst/>
              <a:gdLst/>
              <a:ahLst/>
              <a:cxnLst/>
              <a:rect l="l" t="t" r="r" b="b"/>
              <a:pathLst>
                <a:path w="253" h="385" extrusionOk="0">
                  <a:moveTo>
                    <a:pt x="126" y="0"/>
                  </a:moveTo>
                  <a:cubicBezTo>
                    <a:pt x="55" y="0"/>
                    <a:pt x="0" y="58"/>
                    <a:pt x="0" y="130"/>
                  </a:cubicBezTo>
                  <a:lnTo>
                    <a:pt x="0" y="259"/>
                  </a:lnTo>
                  <a:cubicBezTo>
                    <a:pt x="0" y="331"/>
                    <a:pt x="55" y="385"/>
                    <a:pt x="126" y="385"/>
                  </a:cubicBezTo>
                  <a:cubicBezTo>
                    <a:pt x="195" y="385"/>
                    <a:pt x="252" y="331"/>
                    <a:pt x="252" y="259"/>
                  </a:cubicBezTo>
                  <a:lnTo>
                    <a:pt x="252" y="130"/>
                  </a:lnTo>
                  <a:cubicBezTo>
                    <a:pt x="252" y="58"/>
                    <a:pt x="195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3" name="Google Shape;9443;p112"/>
            <p:cNvSpPr/>
            <p:nvPr/>
          </p:nvSpPr>
          <p:spPr>
            <a:xfrm>
              <a:off x="5893447" y="407589"/>
              <a:ext cx="10243" cy="15404"/>
            </a:xfrm>
            <a:custGeom>
              <a:avLst/>
              <a:gdLst/>
              <a:ahLst/>
              <a:cxnLst/>
              <a:rect l="l" t="t" r="r" b="b"/>
              <a:pathLst>
                <a:path w="256" h="385" extrusionOk="0">
                  <a:moveTo>
                    <a:pt x="126" y="0"/>
                  </a:moveTo>
                  <a:cubicBezTo>
                    <a:pt x="58" y="0"/>
                    <a:pt x="0" y="58"/>
                    <a:pt x="0" y="130"/>
                  </a:cubicBezTo>
                  <a:lnTo>
                    <a:pt x="0" y="259"/>
                  </a:lnTo>
                  <a:cubicBezTo>
                    <a:pt x="0" y="331"/>
                    <a:pt x="58" y="385"/>
                    <a:pt x="126" y="385"/>
                  </a:cubicBezTo>
                  <a:cubicBezTo>
                    <a:pt x="198" y="385"/>
                    <a:pt x="256" y="331"/>
                    <a:pt x="256" y="259"/>
                  </a:cubicBezTo>
                  <a:lnTo>
                    <a:pt x="256" y="130"/>
                  </a:lnTo>
                  <a:cubicBezTo>
                    <a:pt x="256" y="58"/>
                    <a:pt x="198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444" name="Google Shape;9444;p112"/>
          <p:cNvGrpSpPr/>
          <p:nvPr/>
        </p:nvGrpSpPr>
        <p:grpSpPr>
          <a:xfrm>
            <a:off x="6165868" y="1396903"/>
            <a:ext cx="401379" cy="370195"/>
            <a:chOff x="6896196" y="154081"/>
            <a:chExt cx="344532" cy="317764"/>
          </a:xfrm>
        </p:grpSpPr>
        <p:sp>
          <p:nvSpPr>
            <p:cNvPr id="9445" name="Google Shape;9445;p112"/>
            <p:cNvSpPr/>
            <p:nvPr/>
          </p:nvSpPr>
          <p:spPr>
            <a:xfrm>
              <a:off x="6973016" y="205575"/>
              <a:ext cx="189647" cy="215014"/>
            </a:xfrm>
            <a:custGeom>
              <a:avLst/>
              <a:gdLst/>
              <a:ahLst/>
              <a:cxnLst/>
              <a:rect l="l" t="t" r="r" b="b"/>
              <a:pathLst>
                <a:path w="4740" h="5374" extrusionOk="0">
                  <a:moveTo>
                    <a:pt x="2244" y="342"/>
                  </a:moveTo>
                  <a:lnTo>
                    <a:pt x="2244" y="804"/>
                  </a:lnTo>
                  <a:lnTo>
                    <a:pt x="1048" y="1780"/>
                  </a:lnTo>
                  <a:lnTo>
                    <a:pt x="402" y="1406"/>
                  </a:lnTo>
                  <a:lnTo>
                    <a:pt x="2244" y="342"/>
                  </a:lnTo>
                  <a:close/>
                  <a:moveTo>
                    <a:pt x="2244" y="1127"/>
                  </a:moveTo>
                  <a:lnTo>
                    <a:pt x="2244" y="2300"/>
                  </a:lnTo>
                  <a:cubicBezTo>
                    <a:pt x="2186" y="2316"/>
                    <a:pt x="2136" y="2344"/>
                    <a:pt x="2092" y="2382"/>
                  </a:cubicBezTo>
                  <a:lnTo>
                    <a:pt x="1282" y="1913"/>
                  </a:lnTo>
                  <a:lnTo>
                    <a:pt x="2244" y="1127"/>
                  </a:lnTo>
                  <a:close/>
                  <a:moveTo>
                    <a:pt x="2496" y="1232"/>
                  </a:moveTo>
                  <a:lnTo>
                    <a:pt x="3152" y="2089"/>
                  </a:lnTo>
                  <a:lnTo>
                    <a:pt x="2646" y="2382"/>
                  </a:lnTo>
                  <a:cubicBezTo>
                    <a:pt x="2602" y="2344"/>
                    <a:pt x="2550" y="2316"/>
                    <a:pt x="2496" y="2300"/>
                  </a:cubicBezTo>
                  <a:lnTo>
                    <a:pt x="2496" y="1232"/>
                  </a:lnTo>
                  <a:close/>
                  <a:moveTo>
                    <a:pt x="2370" y="2531"/>
                  </a:moveTo>
                  <a:cubicBezTo>
                    <a:pt x="2465" y="2531"/>
                    <a:pt x="2547" y="2613"/>
                    <a:pt x="2547" y="2708"/>
                  </a:cubicBezTo>
                  <a:cubicBezTo>
                    <a:pt x="2547" y="2806"/>
                    <a:pt x="2465" y="2884"/>
                    <a:pt x="2370" y="2884"/>
                  </a:cubicBezTo>
                  <a:cubicBezTo>
                    <a:pt x="2272" y="2884"/>
                    <a:pt x="2194" y="2806"/>
                    <a:pt x="2194" y="2708"/>
                  </a:cubicBezTo>
                  <a:cubicBezTo>
                    <a:pt x="2194" y="2613"/>
                    <a:pt x="2272" y="2531"/>
                    <a:pt x="2370" y="2531"/>
                  </a:cubicBezTo>
                  <a:close/>
                  <a:moveTo>
                    <a:pt x="3288" y="2303"/>
                  </a:moveTo>
                  <a:lnTo>
                    <a:pt x="3832" y="3384"/>
                  </a:lnTo>
                  <a:lnTo>
                    <a:pt x="3832" y="3384"/>
                  </a:lnTo>
                  <a:lnTo>
                    <a:pt x="2792" y="2785"/>
                  </a:lnTo>
                  <a:cubicBezTo>
                    <a:pt x="2795" y="2759"/>
                    <a:pt x="2798" y="2735"/>
                    <a:pt x="2798" y="2708"/>
                  </a:cubicBezTo>
                  <a:cubicBezTo>
                    <a:pt x="2798" y="2667"/>
                    <a:pt x="2792" y="2630"/>
                    <a:pt x="2782" y="2592"/>
                  </a:cubicBezTo>
                  <a:lnTo>
                    <a:pt x="3288" y="2303"/>
                  </a:lnTo>
                  <a:close/>
                  <a:moveTo>
                    <a:pt x="277" y="1623"/>
                  </a:moveTo>
                  <a:lnTo>
                    <a:pt x="919" y="1994"/>
                  </a:lnTo>
                  <a:lnTo>
                    <a:pt x="552" y="3592"/>
                  </a:lnTo>
                  <a:lnTo>
                    <a:pt x="277" y="3748"/>
                  </a:lnTo>
                  <a:lnTo>
                    <a:pt x="277" y="1623"/>
                  </a:lnTo>
                  <a:close/>
                  <a:moveTo>
                    <a:pt x="4461" y="1623"/>
                  </a:moveTo>
                  <a:lnTo>
                    <a:pt x="4461" y="3748"/>
                  </a:lnTo>
                  <a:lnTo>
                    <a:pt x="4230" y="3615"/>
                  </a:lnTo>
                  <a:lnTo>
                    <a:pt x="3506" y="2178"/>
                  </a:lnTo>
                  <a:lnTo>
                    <a:pt x="4461" y="1623"/>
                  </a:lnTo>
                  <a:close/>
                  <a:moveTo>
                    <a:pt x="1146" y="2126"/>
                  </a:moveTo>
                  <a:lnTo>
                    <a:pt x="1956" y="2592"/>
                  </a:lnTo>
                  <a:cubicBezTo>
                    <a:pt x="1946" y="2630"/>
                    <a:pt x="1938" y="2667"/>
                    <a:pt x="1938" y="2708"/>
                  </a:cubicBezTo>
                  <a:cubicBezTo>
                    <a:pt x="1938" y="2735"/>
                    <a:pt x="1942" y="2759"/>
                    <a:pt x="1946" y="2785"/>
                  </a:cubicBezTo>
                  <a:lnTo>
                    <a:pt x="1517" y="3030"/>
                  </a:lnTo>
                  <a:cubicBezTo>
                    <a:pt x="1460" y="3068"/>
                    <a:pt x="1436" y="3143"/>
                    <a:pt x="1473" y="3204"/>
                  </a:cubicBezTo>
                  <a:cubicBezTo>
                    <a:pt x="1497" y="3245"/>
                    <a:pt x="1538" y="3268"/>
                    <a:pt x="1582" y="3268"/>
                  </a:cubicBezTo>
                  <a:cubicBezTo>
                    <a:pt x="1602" y="3268"/>
                    <a:pt x="1626" y="3262"/>
                    <a:pt x="1643" y="3251"/>
                  </a:cubicBezTo>
                  <a:lnTo>
                    <a:pt x="2064" y="3010"/>
                  </a:lnTo>
                  <a:cubicBezTo>
                    <a:pt x="2112" y="3058"/>
                    <a:pt x="2173" y="3099"/>
                    <a:pt x="2244" y="3119"/>
                  </a:cubicBezTo>
                  <a:lnTo>
                    <a:pt x="2244" y="3989"/>
                  </a:lnTo>
                  <a:lnTo>
                    <a:pt x="983" y="3632"/>
                  </a:lnTo>
                  <a:lnTo>
                    <a:pt x="1282" y="3459"/>
                  </a:lnTo>
                  <a:cubicBezTo>
                    <a:pt x="1340" y="3425"/>
                    <a:pt x="1364" y="3347"/>
                    <a:pt x="1327" y="3289"/>
                  </a:cubicBezTo>
                  <a:cubicBezTo>
                    <a:pt x="1304" y="3248"/>
                    <a:pt x="1261" y="3225"/>
                    <a:pt x="1218" y="3225"/>
                  </a:cubicBezTo>
                  <a:cubicBezTo>
                    <a:pt x="1197" y="3225"/>
                    <a:pt x="1176" y="3230"/>
                    <a:pt x="1157" y="3242"/>
                  </a:cubicBezTo>
                  <a:lnTo>
                    <a:pt x="848" y="3418"/>
                  </a:lnTo>
                  <a:lnTo>
                    <a:pt x="1146" y="2126"/>
                  </a:lnTo>
                  <a:close/>
                  <a:moveTo>
                    <a:pt x="2676" y="3010"/>
                  </a:moveTo>
                  <a:lnTo>
                    <a:pt x="3802" y="3659"/>
                  </a:lnTo>
                  <a:lnTo>
                    <a:pt x="2496" y="3996"/>
                  </a:lnTo>
                  <a:lnTo>
                    <a:pt x="2496" y="3119"/>
                  </a:lnTo>
                  <a:cubicBezTo>
                    <a:pt x="2564" y="3099"/>
                    <a:pt x="2625" y="3058"/>
                    <a:pt x="2676" y="3010"/>
                  </a:cubicBezTo>
                  <a:close/>
                  <a:moveTo>
                    <a:pt x="4114" y="3840"/>
                  </a:moveTo>
                  <a:lnTo>
                    <a:pt x="4335" y="3968"/>
                  </a:lnTo>
                  <a:lnTo>
                    <a:pt x="2496" y="5029"/>
                  </a:lnTo>
                  <a:lnTo>
                    <a:pt x="2496" y="4254"/>
                  </a:lnTo>
                  <a:lnTo>
                    <a:pt x="4114" y="3840"/>
                  </a:lnTo>
                  <a:close/>
                  <a:moveTo>
                    <a:pt x="2373" y="0"/>
                  </a:moveTo>
                  <a:cubicBezTo>
                    <a:pt x="2300" y="0"/>
                    <a:pt x="2225" y="61"/>
                    <a:pt x="2166" y="93"/>
                  </a:cubicBezTo>
                  <a:cubicBezTo>
                    <a:pt x="1990" y="195"/>
                    <a:pt x="1813" y="297"/>
                    <a:pt x="1636" y="403"/>
                  </a:cubicBezTo>
                  <a:cubicBezTo>
                    <a:pt x="1204" y="651"/>
                    <a:pt x="769" y="903"/>
                    <a:pt x="338" y="1151"/>
                  </a:cubicBezTo>
                  <a:cubicBezTo>
                    <a:pt x="253" y="1202"/>
                    <a:pt x="157" y="1243"/>
                    <a:pt x="79" y="1301"/>
                  </a:cubicBezTo>
                  <a:cubicBezTo>
                    <a:pt x="1" y="1358"/>
                    <a:pt x="25" y="1484"/>
                    <a:pt x="25" y="1572"/>
                  </a:cubicBezTo>
                  <a:lnTo>
                    <a:pt x="25" y="3690"/>
                  </a:lnTo>
                  <a:cubicBezTo>
                    <a:pt x="25" y="3785"/>
                    <a:pt x="11" y="3891"/>
                    <a:pt x="25" y="3986"/>
                  </a:cubicBezTo>
                  <a:cubicBezTo>
                    <a:pt x="32" y="4023"/>
                    <a:pt x="56" y="4057"/>
                    <a:pt x="90" y="4078"/>
                  </a:cubicBezTo>
                  <a:lnTo>
                    <a:pt x="1282" y="4768"/>
                  </a:lnTo>
                  <a:cubicBezTo>
                    <a:pt x="1303" y="4781"/>
                    <a:pt x="1327" y="4784"/>
                    <a:pt x="1347" y="4784"/>
                  </a:cubicBezTo>
                  <a:cubicBezTo>
                    <a:pt x="1391" y="4784"/>
                    <a:pt x="1432" y="4761"/>
                    <a:pt x="1456" y="4723"/>
                  </a:cubicBezTo>
                  <a:cubicBezTo>
                    <a:pt x="1490" y="4662"/>
                    <a:pt x="1469" y="4584"/>
                    <a:pt x="1411" y="4550"/>
                  </a:cubicBezTo>
                  <a:lnTo>
                    <a:pt x="402" y="3968"/>
                  </a:lnTo>
                  <a:lnTo>
                    <a:pt x="677" y="3809"/>
                  </a:lnTo>
                  <a:lnTo>
                    <a:pt x="2244" y="4254"/>
                  </a:lnTo>
                  <a:lnTo>
                    <a:pt x="2244" y="5029"/>
                  </a:lnTo>
                  <a:lnTo>
                    <a:pt x="1864" y="4812"/>
                  </a:lnTo>
                  <a:cubicBezTo>
                    <a:pt x="1844" y="4800"/>
                    <a:pt x="1822" y="4794"/>
                    <a:pt x="1800" y="4794"/>
                  </a:cubicBezTo>
                  <a:cubicBezTo>
                    <a:pt x="1756" y="4794"/>
                    <a:pt x="1713" y="4817"/>
                    <a:pt x="1690" y="4856"/>
                  </a:cubicBezTo>
                  <a:cubicBezTo>
                    <a:pt x="1656" y="4917"/>
                    <a:pt x="1677" y="4996"/>
                    <a:pt x="1738" y="5029"/>
                  </a:cubicBezTo>
                  <a:lnTo>
                    <a:pt x="2305" y="5359"/>
                  </a:lnTo>
                  <a:cubicBezTo>
                    <a:pt x="2324" y="5369"/>
                    <a:pt x="2346" y="5374"/>
                    <a:pt x="2367" y="5374"/>
                  </a:cubicBezTo>
                  <a:cubicBezTo>
                    <a:pt x="2374" y="5374"/>
                    <a:pt x="2381" y="5373"/>
                    <a:pt x="2387" y="5372"/>
                  </a:cubicBezTo>
                  <a:cubicBezTo>
                    <a:pt x="2472" y="5359"/>
                    <a:pt x="2564" y="5281"/>
                    <a:pt x="2635" y="5240"/>
                  </a:cubicBezTo>
                  <a:cubicBezTo>
                    <a:pt x="2826" y="5131"/>
                    <a:pt x="3016" y="5022"/>
                    <a:pt x="3203" y="4914"/>
                  </a:cubicBezTo>
                  <a:cubicBezTo>
                    <a:pt x="3621" y="4672"/>
                    <a:pt x="4039" y="4431"/>
                    <a:pt x="4458" y="4189"/>
                  </a:cubicBezTo>
                  <a:cubicBezTo>
                    <a:pt x="4525" y="4149"/>
                    <a:pt x="4631" y="4111"/>
                    <a:pt x="4685" y="4047"/>
                  </a:cubicBezTo>
                  <a:cubicBezTo>
                    <a:pt x="4740" y="3982"/>
                    <a:pt x="4715" y="3840"/>
                    <a:pt x="4715" y="3761"/>
                  </a:cubicBezTo>
                  <a:lnTo>
                    <a:pt x="4715" y="1668"/>
                  </a:lnTo>
                  <a:cubicBezTo>
                    <a:pt x="4715" y="1576"/>
                    <a:pt x="4729" y="1477"/>
                    <a:pt x="4712" y="1386"/>
                  </a:cubicBezTo>
                  <a:cubicBezTo>
                    <a:pt x="4706" y="1348"/>
                    <a:pt x="4685" y="1314"/>
                    <a:pt x="4651" y="1297"/>
                  </a:cubicBezTo>
                  <a:lnTo>
                    <a:pt x="4009" y="926"/>
                  </a:lnTo>
                  <a:cubicBezTo>
                    <a:pt x="3990" y="915"/>
                    <a:pt x="3969" y="910"/>
                    <a:pt x="3948" y="910"/>
                  </a:cubicBezTo>
                  <a:cubicBezTo>
                    <a:pt x="3904" y="910"/>
                    <a:pt x="3861" y="932"/>
                    <a:pt x="3838" y="970"/>
                  </a:cubicBezTo>
                  <a:cubicBezTo>
                    <a:pt x="3805" y="1032"/>
                    <a:pt x="3825" y="1110"/>
                    <a:pt x="3883" y="1144"/>
                  </a:cubicBezTo>
                  <a:lnTo>
                    <a:pt x="4335" y="1406"/>
                  </a:lnTo>
                  <a:lnTo>
                    <a:pt x="3373" y="1963"/>
                  </a:lnTo>
                  <a:lnTo>
                    <a:pt x="2496" y="821"/>
                  </a:lnTo>
                  <a:lnTo>
                    <a:pt x="2496" y="342"/>
                  </a:lnTo>
                  <a:lnTo>
                    <a:pt x="3448" y="893"/>
                  </a:lnTo>
                  <a:cubicBezTo>
                    <a:pt x="3468" y="905"/>
                    <a:pt x="3489" y="910"/>
                    <a:pt x="3511" y="910"/>
                  </a:cubicBezTo>
                  <a:cubicBezTo>
                    <a:pt x="3555" y="910"/>
                    <a:pt x="3598" y="887"/>
                    <a:pt x="3621" y="848"/>
                  </a:cubicBezTo>
                  <a:cubicBezTo>
                    <a:pt x="3655" y="787"/>
                    <a:pt x="3634" y="709"/>
                    <a:pt x="3577" y="675"/>
                  </a:cubicBezTo>
                  <a:lnTo>
                    <a:pt x="2431" y="16"/>
                  </a:lnTo>
                  <a:cubicBezTo>
                    <a:pt x="2412" y="5"/>
                    <a:pt x="2393" y="0"/>
                    <a:pt x="23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6" name="Google Shape;9446;p112"/>
            <p:cNvSpPr/>
            <p:nvPr/>
          </p:nvSpPr>
          <p:spPr>
            <a:xfrm>
              <a:off x="7021869" y="154081"/>
              <a:ext cx="41090" cy="41130"/>
            </a:xfrm>
            <a:custGeom>
              <a:avLst/>
              <a:gdLst/>
              <a:ahLst/>
              <a:cxnLst/>
              <a:rect l="l" t="t" r="r" b="b"/>
              <a:pathLst>
                <a:path w="1027" h="1028" extrusionOk="0">
                  <a:moveTo>
                    <a:pt x="772" y="255"/>
                  </a:moveTo>
                  <a:lnTo>
                    <a:pt x="772" y="776"/>
                  </a:lnTo>
                  <a:lnTo>
                    <a:pt x="252" y="776"/>
                  </a:lnTo>
                  <a:lnTo>
                    <a:pt x="252" y="255"/>
                  </a:lnTo>
                  <a:close/>
                  <a:moveTo>
                    <a:pt x="126" y="1"/>
                  </a:moveTo>
                  <a:cubicBezTo>
                    <a:pt x="58" y="1"/>
                    <a:pt x="0" y="59"/>
                    <a:pt x="0" y="130"/>
                  </a:cubicBezTo>
                  <a:lnTo>
                    <a:pt x="0" y="901"/>
                  </a:lnTo>
                  <a:cubicBezTo>
                    <a:pt x="0" y="972"/>
                    <a:pt x="58" y="1027"/>
                    <a:pt x="126" y="1027"/>
                  </a:cubicBezTo>
                  <a:lnTo>
                    <a:pt x="901" y="1027"/>
                  </a:lnTo>
                  <a:cubicBezTo>
                    <a:pt x="969" y="1027"/>
                    <a:pt x="1027" y="972"/>
                    <a:pt x="1027" y="901"/>
                  </a:cubicBezTo>
                  <a:lnTo>
                    <a:pt x="1027" y="130"/>
                  </a:lnTo>
                  <a:cubicBezTo>
                    <a:pt x="1027" y="59"/>
                    <a:pt x="969" y="1"/>
                    <a:pt x="90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7" name="Google Shape;9447;p112"/>
            <p:cNvSpPr/>
            <p:nvPr/>
          </p:nvSpPr>
          <p:spPr>
            <a:xfrm>
              <a:off x="7072323" y="154081"/>
              <a:ext cx="41410" cy="10243"/>
            </a:xfrm>
            <a:custGeom>
              <a:avLst/>
              <a:gdLst/>
              <a:ahLst/>
              <a:cxnLst/>
              <a:rect l="l" t="t" r="r" b="b"/>
              <a:pathLst>
                <a:path w="1035" h="256" extrusionOk="0">
                  <a:moveTo>
                    <a:pt x="126" y="1"/>
                  </a:moveTo>
                  <a:cubicBezTo>
                    <a:pt x="58" y="1"/>
                    <a:pt x="1" y="59"/>
                    <a:pt x="1" y="130"/>
                  </a:cubicBezTo>
                  <a:cubicBezTo>
                    <a:pt x="1" y="197"/>
                    <a:pt x="58" y="255"/>
                    <a:pt x="126" y="255"/>
                  </a:cubicBezTo>
                  <a:lnTo>
                    <a:pt x="908" y="255"/>
                  </a:lnTo>
                  <a:cubicBezTo>
                    <a:pt x="979" y="255"/>
                    <a:pt x="1034" y="197"/>
                    <a:pt x="1034" y="130"/>
                  </a:cubicBezTo>
                  <a:cubicBezTo>
                    <a:pt x="1034" y="59"/>
                    <a:pt x="979" y="1"/>
                    <a:pt x="9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8" name="Google Shape;9448;p112"/>
            <p:cNvSpPr/>
            <p:nvPr/>
          </p:nvSpPr>
          <p:spPr>
            <a:xfrm>
              <a:off x="7072323" y="170006"/>
              <a:ext cx="41410" cy="10123"/>
            </a:xfrm>
            <a:custGeom>
              <a:avLst/>
              <a:gdLst/>
              <a:ahLst/>
              <a:cxnLst/>
              <a:rect l="l" t="t" r="r" b="b"/>
              <a:pathLst>
                <a:path w="1035" h="253" extrusionOk="0">
                  <a:moveTo>
                    <a:pt x="126" y="0"/>
                  </a:moveTo>
                  <a:cubicBezTo>
                    <a:pt x="58" y="0"/>
                    <a:pt x="1" y="58"/>
                    <a:pt x="1" y="126"/>
                  </a:cubicBezTo>
                  <a:cubicBezTo>
                    <a:pt x="1" y="198"/>
                    <a:pt x="58" y="252"/>
                    <a:pt x="126" y="252"/>
                  </a:cubicBezTo>
                  <a:lnTo>
                    <a:pt x="908" y="252"/>
                  </a:lnTo>
                  <a:cubicBezTo>
                    <a:pt x="979" y="252"/>
                    <a:pt x="1034" y="198"/>
                    <a:pt x="1034" y="126"/>
                  </a:cubicBezTo>
                  <a:cubicBezTo>
                    <a:pt x="1034" y="58"/>
                    <a:pt x="979" y="0"/>
                    <a:pt x="9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9" name="Google Shape;9449;p112"/>
            <p:cNvSpPr/>
            <p:nvPr/>
          </p:nvSpPr>
          <p:spPr>
            <a:xfrm>
              <a:off x="7072323" y="185090"/>
              <a:ext cx="41410" cy="10123"/>
            </a:xfrm>
            <a:custGeom>
              <a:avLst/>
              <a:gdLst/>
              <a:ahLst/>
              <a:cxnLst/>
              <a:rect l="l" t="t" r="r" b="b"/>
              <a:pathLst>
                <a:path w="1035" h="253" extrusionOk="0">
                  <a:moveTo>
                    <a:pt x="126" y="1"/>
                  </a:moveTo>
                  <a:cubicBezTo>
                    <a:pt x="58" y="1"/>
                    <a:pt x="1" y="59"/>
                    <a:pt x="1" y="126"/>
                  </a:cubicBezTo>
                  <a:cubicBezTo>
                    <a:pt x="1" y="197"/>
                    <a:pt x="58" y="252"/>
                    <a:pt x="126" y="252"/>
                  </a:cubicBezTo>
                  <a:lnTo>
                    <a:pt x="908" y="252"/>
                  </a:lnTo>
                  <a:cubicBezTo>
                    <a:pt x="979" y="252"/>
                    <a:pt x="1034" y="197"/>
                    <a:pt x="1034" y="126"/>
                  </a:cubicBezTo>
                  <a:cubicBezTo>
                    <a:pt x="1034" y="59"/>
                    <a:pt x="979" y="1"/>
                    <a:pt x="9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0" name="Google Shape;9450;p112"/>
            <p:cNvSpPr/>
            <p:nvPr/>
          </p:nvSpPr>
          <p:spPr>
            <a:xfrm>
              <a:off x="7148343" y="208096"/>
              <a:ext cx="41090" cy="40970"/>
            </a:xfrm>
            <a:custGeom>
              <a:avLst/>
              <a:gdLst/>
              <a:ahLst/>
              <a:cxnLst/>
              <a:rect l="l" t="t" r="r" b="b"/>
              <a:pathLst>
                <a:path w="1027" h="1024" extrusionOk="0">
                  <a:moveTo>
                    <a:pt x="776" y="251"/>
                  </a:moveTo>
                  <a:lnTo>
                    <a:pt x="776" y="772"/>
                  </a:lnTo>
                  <a:lnTo>
                    <a:pt x="256" y="772"/>
                  </a:lnTo>
                  <a:lnTo>
                    <a:pt x="256" y="251"/>
                  </a:lnTo>
                  <a:close/>
                  <a:moveTo>
                    <a:pt x="129" y="0"/>
                  </a:moveTo>
                  <a:cubicBezTo>
                    <a:pt x="58" y="0"/>
                    <a:pt x="1" y="55"/>
                    <a:pt x="1" y="126"/>
                  </a:cubicBezTo>
                  <a:lnTo>
                    <a:pt x="1" y="898"/>
                  </a:lnTo>
                  <a:cubicBezTo>
                    <a:pt x="1" y="969"/>
                    <a:pt x="58" y="1023"/>
                    <a:pt x="129" y="1023"/>
                  </a:cubicBezTo>
                  <a:lnTo>
                    <a:pt x="901" y="1023"/>
                  </a:lnTo>
                  <a:cubicBezTo>
                    <a:pt x="973" y="1023"/>
                    <a:pt x="1027" y="969"/>
                    <a:pt x="1027" y="898"/>
                  </a:cubicBezTo>
                  <a:lnTo>
                    <a:pt x="1027" y="126"/>
                  </a:lnTo>
                  <a:cubicBezTo>
                    <a:pt x="1027" y="55"/>
                    <a:pt x="973" y="0"/>
                    <a:pt x="9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1" name="Google Shape;9451;p112"/>
            <p:cNvSpPr/>
            <p:nvPr/>
          </p:nvSpPr>
          <p:spPr>
            <a:xfrm>
              <a:off x="7198797" y="208096"/>
              <a:ext cx="41530" cy="10083"/>
            </a:xfrm>
            <a:custGeom>
              <a:avLst/>
              <a:gdLst/>
              <a:ahLst/>
              <a:cxnLst/>
              <a:rect l="l" t="t" r="r" b="b"/>
              <a:pathLst>
                <a:path w="1038" h="252" extrusionOk="0">
                  <a:moveTo>
                    <a:pt x="130" y="0"/>
                  </a:moveTo>
                  <a:cubicBezTo>
                    <a:pt x="59" y="0"/>
                    <a:pt x="1" y="55"/>
                    <a:pt x="1" y="126"/>
                  </a:cubicBezTo>
                  <a:cubicBezTo>
                    <a:pt x="1" y="194"/>
                    <a:pt x="59" y="251"/>
                    <a:pt x="130" y="251"/>
                  </a:cubicBezTo>
                  <a:lnTo>
                    <a:pt x="912" y="251"/>
                  </a:lnTo>
                  <a:cubicBezTo>
                    <a:pt x="980" y="251"/>
                    <a:pt x="1038" y="194"/>
                    <a:pt x="1038" y="126"/>
                  </a:cubicBezTo>
                  <a:cubicBezTo>
                    <a:pt x="1038" y="55"/>
                    <a:pt x="980" y="0"/>
                    <a:pt x="9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2" name="Google Shape;9452;p112"/>
            <p:cNvSpPr/>
            <p:nvPr/>
          </p:nvSpPr>
          <p:spPr>
            <a:xfrm>
              <a:off x="7198797" y="223860"/>
              <a:ext cx="41530" cy="10123"/>
            </a:xfrm>
            <a:custGeom>
              <a:avLst/>
              <a:gdLst/>
              <a:ahLst/>
              <a:cxnLst/>
              <a:rect l="l" t="t" r="r" b="b"/>
              <a:pathLst>
                <a:path w="1038" h="253" extrusionOk="0">
                  <a:moveTo>
                    <a:pt x="130" y="0"/>
                  </a:moveTo>
                  <a:cubicBezTo>
                    <a:pt x="59" y="0"/>
                    <a:pt x="1" y="58"/>
                    <a:pt x="1" y="126"/>
                  </a:cubicBezTo>
                  <a:cubicBezTo>
                    <a:pt x="1" y="198"/>
                    <a:pt x="59" y="252"/>
                    <a:pt x="130" y="252"/>
                  </a:cubicBezTo>
                  <a:lnTo>
                    <a:pt x="912" y="252"/>
                  </a:lnTo>
                  <a:cubicBezTo>
                    <a:pt x="980" y="252"/>
                    <a:pt x="1038" y="198"/>
                    <a:pt x="1038" y="126"/>
                  </a:cubicBezTo>
                  <a:cubicBezTo>
                    <a:pt x="1038" y="58"/>
                    <a:pt x="980" y="0"/>
                    <a:pt x="9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3" name="Google Shape;9453;p112"/>
            <p:cNvSpPr/>
            <p:nvPr/>
          </p:nvSpPr>
          <p:spPr>
            <a:xfrm>
              <a:off x="7198797" y="238944"/>
              <a:ext cx="41530" cy="10123"/>
            </a:xfrm>
            <a:custGeom>
              <a:avLst/>
              <a:gdLst/>
              <a:ahLst/>
              <a:cxnLst/>
              <a:rect l="l" t="t" r="r" b="b"/>
              <a:pathLst>
                <a:path w="1038" h="253" extrusionOk="0">
                  <a:moveTo>
                    <a:pt x="130" y="1"/>
                  </a:moveTo>
                  <a:cubicBezTo>
                    <a:pt x="59" y="1"/>
                    <a:pt x="1" y="59"/>
                    <a:pt x="1" y="127"/>
                  </a:cubicBezTo>
                  <a:cubicBezTo>
                    <a:pt x="1" y="198"/>
                    <a:pt x="59" y="252"/>
                    <a:pt x="130" y="252"/>
                  </a:cubicBezTo>
                  <a:lnTo>
                    <a:pt x="912" y="252"/>
                  </a:lnTo>
                  <a:cubicBezTo>
                    <a:pt x="980" y="252"/>
                    <a:pt x="1038" y="198"/>
                    <a:pt x="1038" y="127"/>
                  </a:cubicBezTo>
                  <a:cubicBezTo>
                    <a:pt x="1038" y="59"/>
                    <a:pt x="980" y="1"/>
                    <a:pt x="9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4" name="Google Shape;9454;p112"/>
            <p:cNvSpPr/>
            <p:nvPr/>
          </p:nvSpPr>
          <p:spPr>
            <a:xfrm>
              <a:off x="6896196" y="208096"/>
              <a:ext cx="41090" cy="40970"/>
            </a:xfrm>
            <a:custGeom>
              <a:avLst/>
              <a:gdLst/>
              <a:ahLst/>
              <a:cxnLst/>
              <a:rect l="l" t="t" r="r" b="b"/>
              <a:pathLst>
                <a:path w="1027" h="1024" extrusionOk="0">
                  <a:moveTo>
                    <a:pt x="775" y="251"/>
                  </a:moveTo>
                  <a:lnTo>
                    <a:pt x="775" y="772"/>
                  </a:lnTo>
                  <a:lnTo>
                    <a:pt x="252" y="772"/>
                  </a:lnTo>
                  <a:lnTo>
                    <a:pt x="252" y="251"/>
                  </a:lnTo>
                  <a:close/>
                  <a:moveTo>
                    <a:pt x="126" y="0"/>
                  </a:moveTo>
                  <a:cubicBezTo>
                    <a:pt x="58" y="0"/>
                    <a:pt x="0" y="55"/>
                    <a:pt x="0" y="126"/>
                  </a:cubicBezTo>
                  <a:lnTo>
                    <a:pt x="0" y="898"/>
                  </a:lnTo>
                  <a:cubicBezTo>
                    <a:pt x="0" y="969"/>
                    <a:pt x="58" y="1023"/>
                    <a:pt x="126" y="1023"/>
                  </a:cubicBezTo>
                  <a:lnTo>
                    <a:pt x="901" y="1023"/>
                  </a:lnTo>
                  <a:cubicBezTo>
                    <a:pt x="970" y="1023"/>
                    <a:pt x="1027" y="969"/>
                    <a:pt x="1027" y="898"/>
                  </a:cubicBezTo>
                  <a:lnTo>
                    <a:pt x="1027" y="126"/>
                  </a:lnTo>
                  <a:cubicBezTo>
                    <a:pt x="1027" y="55"/>
                    <a:pt x="970" y="0"/>
                    <a:pt x="9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5" name="Google Shape;9455;p112"/>
            <p:cNvSpPr/>
            <p:nvPr/>
          </p:nvSpPr>
          <p:spPr>
            <a:xfrm>
              <a:off x="6946649" y="208096"/>
              <a:ext cx="41530" cy="10083"/>
            </a:xfrm>
            <a:custGeom>
              <a:avLst/>
              <a:gdLst/>
              <a:ahLst/>
              <a:cxnLst/>
              <a:rect l="l" t="t" r="r" b="b"/>
              <a:pathLst>
                <a:path w="1038" h="252" extrusionOk="0">
                  <a:moveTo>
                    <a:pt x="126" y="0"/>
                  </a:moveTo>
                  <a:cubicBezTo>
                    <a:pt x="59" y="0"/>
                    <a:pt x="1" y="55"/>
                    <a:pt x="1" y="126"/>
                  </a:cubicBezTo>
                  <a:cubicBezTo>
                    <a:pt x="1" y="194"/>
                    <a:pt x="59" y="251"/>
                    <a:pt x="126" y="251"/>
                  </a:cubicBezTo>
                  <a:lnTo>
                    <a:pt x="908" y="251"/>
                  </a:lnTo>
                  <a:cubicBezTo>
                    <a:pt x="980" y="251"/>
                    <a:pt x="1038" y="194"/>
                    <a:pt x="1038" y="126"/>
                  </a:cubicBezTo>
                  <a:cubicBezTo>
                    <a:pt x="1038" y="55"/>
                    <a:pt x="980" y="0"/>
                    <a:pt x="9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6" name="Google Shape;9456;p112"/>
            <p:cNvSpPr/>
            <p:nvPr/>
          </p:nvSpPr>
          <p:spPr>
            <a:xfrm>
              <a:off x="6946649" y="223860"/>
              <a:ext cx="41530" cy="10123"/>
            </a:xfrm>
            <a:custGeom>
              <a:avLst/>
              <a:gdLst/>
              <a:ahLst/>
              <a:cxnLst/>
              <a:rect l="l" t="t" r="r" b="b"/>
              <a:pathLst>
                <a:path w="1038" h="253" extrusionOk="0">
                  <a:moveTo>
                    <a:pt x="126" y="0"/>
                  </a:moveTo>
                  <a:cubicBezTo>
                    <a:pt x="59" y="0"/>
                    <a:pt x="1" y="58"/>
                    <a:pt x="1" y="126"/>
                  </a:cubicBezTo>
                  <a:cubicBezTo>
                    <a:pt x="1" y="198"/>
                    <a:pt x="59" y="252"/>
                    <a:pt x="126" y="252"/>
                  </a:cubicBezTo>
                  <a:lnTo>
                    <a:pt x="908" y="252"/>
                  </a:lnTo>
                  <a:cubicBezTo>
                    <a:pt x="980" y="252"/>
                    <a:pt x="1038" y="198"/>
                    <a:pt x="1038" y="126"/>
                  </a:cubicBezTo>
                  <a:cubicBezTo>
                    <a:pt x="1038" y="58"/>
                    <a:pt x="980" y="0"/>
                    <a:pt x="9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7" name="Google Shape;9457;p112"/>
            <p:cNvSpPr/>
            <p:nvPr/>
          </p:nvSpPr>
          <p:spPr>
            <a:xfrm>
              <a:off x="6946649" y="238944"/>
              <a:ext cx="41530" cy="10123"/>
            </a:xfrm>
            <a:custGeom>
              <a:avLst/>
              <a:gdLst/>
              <a:ahLst/>
              <a:cxnLst/>
              <a:rect l="l" t="t" r="r" b="b"/>
              <a:pathLst>
                <a:path w="1038" h="253" extrusionOk="0">
                  <a:moveTo>
                    <a:pt x="126" y="1"/>
                  </a:moveTo>
                  <a:cubicBezTo>
                    <a:pt x="59" y="1"/>
                    <a:pt x="1" y="59"/>
                    <a:pt x="1" y="127"/>
                  </a:cubicBezTo>
                  <a:cubicBezTo>
                    <a:pt x="1" y="198"/>
                    <a:pt x="59" y="252"/>
                    <a:pt x="126" y="252"/>
                  </a:cubicBezTo>
                  <a:lnTo>
                    <a:pt x="908" y="252"/>
                  </a:lnTo>
                  <a:cubicBezTo>
                    <a:pt x="980" y="252"/>
                    <a:pt x="1038" y="198"/>
                    <a:pt x="1038" y="127"/>
                  </a:cubicBezTo>
                  <a:cubicBezTo>
                    <a:pt x="1038" y="59"/>
                    <a:pt x="980" y="1"/>
                    <a:pt x="9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8" name="Google Shape;9458;p112"/>
            <p:cNvSpPr/>
            <p:nvPr/>
          </p:nvSpPr>
          <p:spPr>
            <a:xfrm>
              <a:off x="7148904" y="379581"/>
              <a:ext cx="40970" cy="41090"/>
            </a:xfrm>
            <a:custGeom>
              <a:avLst/>
              <a:gdLst/>
              <a:ahLst/>
              <a:cxnLst/>
              <a:rect l="l" t="t" r="r" b="b"/>
              <a:pathLst>
                <a:path w="1024" h="1027" extrusionOk="0">
                  <a:moveTo>
                    <a:pt x="772" y="252"/>
                  </a:moveTo>
                  <a:lnTo>
                    <a:pt x="772" y="772"/>
                  </a:lnTo>
                  <a:lnTo>
                    <a:pt x="252" y="772"/>
                  </a:lnTo>
                  <a:lnTo>
                    <a:pt x="252" y="252"/>
                  </a:lnTo>
                  <a:close/>
                  <a:moveTo>
                    <a:pt x="126" y="0"/>
                  </a:moveTo>
                  <a:cubicBezTo>
                    <a:pt x="54" y="0"/>
                    <a:pt x="0" y="58"/>
                    <a:pt x="0" y="126"/>
                  </a:cubicBezTo>
                  <a:lnTo>
                    <a:pt x="0" y="901"/>
                  </a:lnTo>
                  <a:cubicBezTo>
                    <a:pt x="0" y="970"/>
                    <a:pt x="54" y="1027"/>
                    <a:pt x="126" y="1027"/>
                  </a:cubicBezTo>
                  <a:lnTo>
                    <a:pt x="898" y="1027"/>
                  </a:lnTo>
                  <a:cubicBezTo>
                    <a:pt x="969" y="1027"/>
                    <a:pt x="1023" y="970"/>
                    <a:pt x="1023" y="901"/>
                  </a:cubicBezTo>
                  <a:lnTo>
                    <a:pt x="1023" y="126"/>
                  </a:lnTo>
                  <a:cubicBezTo>
                    <a:pt x="1023" y="58"/>
                    <a:pt x="969" y="0"/>
                    <a:pt x="8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9" name="Google Shape;9459;p112"/>
            <p:cNvSpPr/>
            <p:nvPr/>
          </p:nvSpPr>
          <p:spPr>
            <a:xfrm>
              <a:off x="7199357" y="379581"/>
              <a:ext cx="41370" cy="10083"/>
            </a:xfrm>
            <a:custGeom>
              <a:avLst/>
              <a:gdLst/>
              <a:ahLst/>
              <a:cxnLst/>
              <a:rect l="l" t="t" r="r" b="b"/>
              <a:pathLst>
                <a:path w="1034" h="252" extrusionOk="0">
                  <a:moveTo>
                    <a:pt x="126" y="0"/>
                  </a:moveTo>
                  <a:cubicBezTo>
                    <a:pt x="54" y="0"/>
                    <a:pt x="1" y="58"/>
                    <a:pt x="1" y="126"/>
                  </a:cubicBezTo>
                  <a:cubicBezTo>
                    <a:pt x="1" y="198"/>
                    <a:pt x="54" y="252"/>
                    <a:pt x="126" y="252"/>
                  </a:cubicBezTo>
                  <a:lnTo>
                    <a:pt x="908" y="252"/>
                  </a:lnTo>
                  <a:cubicBezTo>
                    <a:pt x="980" y="252"/>
                    <a:pt x="1033" y="198"/>
                    <a:pt x="1033" y="126"/>
                  </a:cubicBezTo>
                  <a:cubicBezTo>
                    <a:pt x="1033" y="58"/>
                    <a:pt x="980" y="0"/>
                    <a:pt x="9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0" name="Google Shape;9460;p112"/>
            <p:cNvSpPr/>
            <p:nvPr/>
          </p:nvSpPr>
          <p:spPr>
            <a:xfrm>
              <a:off x="7199357" y="395345"/>
              <a:ext cx="41370" cy="10243"/>
            </a:xfrm>
            <a:custGeom>
              <a:avLst/>
              <a:gdLst/>
              <a:ahLst/>
              <a:cxnLst/>
              <a:rect l="l" t="t" r="r" b="b"/>
              <a:pathLst>
                <a:path w="1034" h="256" extrusionOk="0">
                  <a:moveTo>
                    <a:pt x="126" y="0"/>
                  </a:moveTo>
                  <a:cubicBezTo>
                    <a:pt x="54" y="0"/>
                    <a:pt x="1" y="58"/>
                    <a:pt x="1" y="130"/>
                  </a:cubicBezTo>
                  <a:cubicBezTo>
                    <a:pt x="1" y="198"/>
                    <a:pt x="54" y="256"/>
                    <a:pt x="126" y="256"/>
                  </a:cubicBezTo>
                  <a:lnTo>
                    <a:pt x="908" y="256"/>
                  </a:lnTo>
                  <a:cubicBezTo>
                    <a:pt x="980" y="256"/>
                    <a:pt x="1033" y="198"/>
                    <a:pt x="1033" y="130"/>
                  </a:cubicBezTo>
                  <a:cubicBezTo>
                    <a:pt x="1033" y="58"/>
                    <a:pt x="980" y="0"/>
                    <a:pt x="9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1" name="Google Shape;9461;p112"/>
            <p:cNvSpPr/>
            <p:nvPr/>
          </p:nvSpPr>
          <p:spPr>
            <a:xfrm>
              <a:off x="7199357" y="410469"/>
              <a:ext cx="41370" cy="10203"/>
            </a:xfrm>
            <a:custGeom>
              <a:avLst/>
              <a:gdLst/>
              <a:ahLst/>
              <a:cxnLst/>
              <a:rect l="l" t="t" r="r" b="b"/>
              <a:pathLst>
                <a:path w="1034" h="255" extrusionOk="0">
                  <a:moveTo>
                    <a:pt x="126" y="0"/>
                  </a:moveTo>
                  <a:cubicBezTo>
                    <a:pt x="54" y="0"/>
                    <a:pt x="1" y="58"/>
                    <a:pt x="1" y="129"/>
                  </a:cubicBezTo>
                  <a:cubicBezTo>
                    <a:pt x="1" y="198"/>
                    <a:pt x="54" y="255"/>
                    <a:pt x="126" y="255"/>
                  </a:cubicBezTo>
                  <a:lnTo>
                    <a:pt x="908" y="255"/>
                  </a:lnTo>
                  <a:cubicBezTo>
                    <a:pt x="980" y="255"/>
                    <a:pt x="1033" y="198"/>
                    <a:pt x="1033" y="129"/>
                  </a:cubicBezTo>
                  <a:cubicBezTo>
                    <a:pt x="1033" y="58"/>
                    <a:pt x="980" y="0"/>
                    <a:pt x="9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2" name="Google Shape;9462;p112"/>
            <p:cNvSpPr/>
            <p:nvPr/>
          </p:nvSpPr>
          <p:spPr>
            <a:xfrm>
              <a:off x="6896636" y="379581"/>
              <a:ext cx="41090" cy="41090"/>
            </a:xfrm>
            <a:custGeom>
              <a:avLst/>
              <a:gdLst/>
              <a:ahLst/>
              <a:cxnLst/>
              <a:rect l="l" t="t" r="r" b="b"/>
              <a:pathLst>
                <a:path w="1027" h="1027" extrusionOk="0">
                  <a:moveTo>
                    <a:pt x="775" y="252"/>
                  </a:moveTo>
                  <a:lnTo>
                    <a:pt x="775" y="772"/>
                  </a:lnTo>
                  <a:lnTo>
                    <a:pt x="255" y="772"/>
                  </a:lnTo>
                  <a:lnTo>
                    <a:pt x="255" y="252"/>
                  </a:lnTo>
                  <a:close/>
                  <a:moveTo>
                    <a:pt x="126" y="0"/>
                  </a:moveTo>
                  <a:cubicBezTo>
                    <a:pt x="57" y="0"/>
                    <a:pt x="0" y="58"/>
                    <a:pt x="0" y="126"/>
                  </a:cubicBezTo>
                  <a:lnTo>
                    <a:pt x="0" y="901"/>
                  </a:lnTo>
                  <a:cubicBezTo>
                    <a:pt x="0" y="970"/>
                    <a:pt x="57" y="1027"/>
                    <a:pt x="126" y="1027"/>
                  </a:cubicBezTo>
                  <a:lnTo>
                    <a:pt x="901" y="1027"/>
                  </a:lnTo>
                  <a:cubicBezTo>
                    <a:pt x="968" y="1027"/>
                    <a:pt x="1026" y="970"/>
                    <a:pt x="1026" y="901"/>
                  </a:cubicBezTo>
                  <a:lnTo>
                    <a:pt x="1026" y="126"/>
                  </a:lnTo>
                  <a:cubicBezTo>
                    <a:pt x="1026" y="58"/>
                    <a:pt x="968" y="0"/>
                    <a:pt x="9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3" name="Google Shape;9463;p112"/>
            <p:cNvSpPr/>
            <p:nvPr/>
          </p:nvSpPr>
          <p:spPr>
            <a:xfrm>
              <a:off x="6947049" y="379581"/>
              <a:ext cx="41530" cy="10083"/>
            </a:xfrm>
            <a:custGeom>
              <a:avLst/>
              <a:gdLst/>
              <a:ahLst/>
              <a:cxnLst/>
              <a:rect l="l" t="t" r="r" b="b"/>
              <a:pathLst>
                <a:path w="1038" h="252" extrusionOk="0">
                  <a:moveTo>
                    <a:pt x="127" y="0"/>
                  </a:moveTo>
                  <a:cubicBezTo>
                    <a:pt x="58" y="0"/>
                    <a:pt x="0" y="58"/>
                    <a:pt x="0" y="126"/>
                  </a:cubicBezTo>
                  <a:cubicBezTo>
                    <a:pt x="0" y="198"/>
                    <a:pt x="58" y="252"/>
                    <a:pt x="127" y="252"/>
                  </a:cubicBezTo>
                  <a:lnTo>
                    <a:pt x="912" y="252"/>
                  </a:lnTo>
                  <a:cubicBezTo>
                    <a:pt x="979" y="252"/>
                    <a:pt x="1037" y="198"/>
                    <a:pt x="1037" y="126"/>
                  </a:cubicBezTo>
                  <a:cubicBezTo>
                    <a:pt x="1037" y="58"/>
                    <a:pt x="979" y="0"/>
                    <a:pt x="9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4" name="Google Shape;9464;p112"/>
            <p:cNvSpPr/>
            <p:nvPr/>
          </p:nvSpPr>
          <p:spPr>
            <a:xfrm>
              <a:off x="6947049" y="395345"/>
              <a:ext cx="41530" cy="10243"/>
            </a:xfrm>
            <a:custGeom>
              <a:avLst/>
              <a:gdLst/>
              <a:ahLst/>
              <a:cxnLst/>
              <a:rect l="l" t="t" r="r" b="b"/>
              <a:pathLst>
                <a:path w="1038" h="256" extrusionOk="0">
                  <a:moveTo>
                    <a:pt x="127" y="0"/>
                  </a:moveTo>
                  <a:cubicBezTo>
                    <a:pt x="58" y="0"/>
                    <a:pt x="0" y="58"/>
                    <a:pt x="0" y="130"/>
                  </a:cubicBezTo>
                  <a:cubicBezTo>
                    <a:pt x="0" y="198"/>
                    <a:pt x="58" y="256"/>
                    <a:pt x="127" y="256"/>
                  </a:cubicBezTo>
                  <a:lnTo>
                    <a:pt x="912" y="256"/>
                  </a:lnTo>
                  <a:cubicBezTo>
                    <a:pt x="979" y="256"/>
                    <a:pt x="1037" y="198"/>
                    <a:pt x="1037" y="130"/>
                  </a:cubicBezTo>
                  <a:cubicBezTo>
                    <a:pt x="1037" y="58"/>
                    <a:pt x="979" y="0"/>
                    <a:pt x="9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5" name="Google Shape;9465;p112"/>
            <p:cNvSpPr/>
            <p:nvPr/>
          </p:nvSpPr>
          <p:spPr>
            <a:xfrm>
              <a:off x="6947049" y="410469"/>
              <a:ext cx="41530" cy="10203"/>
            </a:xfrm>
            <a:custGeom>
              <a:avLst/>
              <a:gdLst/>
              <a:ahLst/>
              <a:cxnLst/>
              <a:rect l="l" t="t" r="r" b="b"/>
              <a:pathLst>
                <a:path w="1038" h="255" extrusionOk="0">
                  <a:moveTo>
                    <a:pt x="127" y="0"/>
                  </a:moveTo>
                  <a:cubicBezTo>
                    <a:pt x="58" y="0"/>
                    <a:pt x="0" y="58"/>
                    <a:pt x="0" y="129"/>
                  </a:cubicBezTo>
                  <a:cubicBezTo>
                    <a:pt x="0" y="198"/>
                    <a:pt x="58" y="255"/>
                    <a:pt x="127" y="255"/>
                  </a:cubicBezTo>
                  <a:lnTo>
                    <a:pt x="912" y="255"/>
                  </a:lnTo>
                  <a:cubicBezTo>
                    <a:pt x="979" y="255"/>
                    <a:pt x="1037" y="198"/>
                    <a:pt x="1037" y="129"/>
                  </a:cubicBezTo>
                  <a:cubicBezTo>
                    <a:pt x="1037" y="58"/>
                    <a:pt x="979" y="0"/>
                    <a:pt x="9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6" name="Google Shape;9466;p112"/>
            <p:cNvSpPr/>
            <p:nvPr/>
          </p:nvSpPr>
          <p:spPr>
            <a:xfrm>
              <a:off x="7021869" y="430715"/>
              <a:ext cx="41090" cy="41130"/>
            </a:xfrm>
            <a:custGeom>
              <a:avLst/>
              <a:gdLst/>
              <a:ahLst/>
              <a:cxnLst/>
              <a:rect l="l" t="t" r="r" b="b"/>
              <a:pathLst>
                <a:path w="1027" h="1028" extrusionOk="0">
                  <a:moveTo>
                    <a:pt x="772" y="252"/>
                  </a:moveTo>
                  <a:lnTo>
                    <a:pt x="772" y="776"/>
                  </a:lnTo>
                  <a:lnTo>
                    <a:pt x="252" y="776"/>
                  </a:lnTo>
                  <a:lnTo>
                    <a:pt x="252" y="252"/>
                  </a:lnTo>
                  <a:close/>
                  <a:moveTo>
                    <a:pt x="126" y="1"/>
                  </a:moveTo>
                  <a:cubicBezTo>
                    <a:pt x="58" y="1"/>
                    <a:pt x="0" y="59"/>
                    <a:pt x="0" y="126"/>
                  </a:cubicBezTo>
                  <a:lnTo>
                    <a:pt x="0" y="901"/>
                  </a:lnTo>
                  <a:cubicBezTo>
                    <a:pt x="0" y="969"/>
                    <a:pt x="58" y="1027"/>
                    <a:pt x="126" y="1027"/>
                  </a:cubicBezTo>
                  <a:lnTo>
                    <a:pt x="901" y="1027"/>
                  </a:lnTo>
                  <a:cubicBezTo>
                    <a:pt x="969" y="1027"/>
                    <a:pt x="1027" y="969"/>
                    <a:pt x="1027" y="901"/>
                  </a:cubicBezTo>
                  <a:lnTo>
                    <a:pt x="1027" y="126"/>
                  </a:lnTo>
                  <a:cubicBezTo>
                    <a:pt x="1027" y="59"/>
                    <a:pt x="969" y="1"/>
                    <a:pt x="90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7" name="Google Shape;9467;p112"/>
            <p:cNvSpPr/>
            <p:nvPr/>
          </p:nvSpPr>
          <p:spPr>
            <a:xfrm>
              <a:off x="7072323" y="430715"/>
              <a:ext cx="41410" cy="10123"/>
            </a:xfrm>
            <a:custGeom>
              <a:avLst/>
              <a:gdLst/>
              <a:ahLst/>
              <a:cxnLst/>
              <a:rect l="l" t="t" r="r" b="b"/>
              <a:pathLst>
                <a:path w="1035" h="253" extrusionOk="0">
                  <a:moveTo>
                    <a:pt x="126" y="1"/>
                  </a:moveTo>
                  <a:cubicBezTo>
                    <a:pt x="58" y="1"/>
                    <a:pt x="1" y="59"/>
                    <a:pt x="1" y="126"/>
                  </a:cubicBezTo>
                  <a:cubicBezTo>
                    <a:pt x="1" y="197"/>
                    <a:pt x="58" y="252"/>
                    <a:pt x="126" y="252"/>
                  </a:cubicBezTo>
                  <a:lnTo>
                    <a:pt x="908" y="252"/>
                  </a:lnTo>
                  <a:cubicBezTo>
                    <a:pt x="979" y="252"/>
                    <a:pt x="1034" y="197"/>
                    <a:pt x="1034" y="126"/>
                  </a:cubicBezTo>
                  <a:cubicBezTo>
                    <a:pt x="1034" y="59"/>
                    <a:pt x="979" y="1"/>
                    <a:pt x="9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8" name="Google Shape;9468;p112"/>
            <p:cNvSpPr/>
            <p:nvPr/>
          </p:nvSpPr>
          <p:spPr>
            <a:xfrm>
              <a:off x="7072323" y="446479"/>
              <a:ext cx="41410" cy="10283"/>
            </a:xfrm>
            <a:custGeom>
              <a:avLst/>
              <a:gdLst/>
              <a:ahLst/>
              <a:cxnLst/>
              <a:rect l="l" t="t" r="r" b="b"/>
              <a:pathLst>
                <a:path w="1035" h="257" extrusionOk="0">
                  <a:moveTo>
                    <a:pt x="126" y="1"/>
                  </a:moveTo>
                  <a:cubicBezTo>
                    <a:pt x="58" y="1"/>
                    <a:pt x="1" y="59"/>
                    <a:pt x="1" y="130"/>
                  </a:cubicBezTo>
                  <a:cubicBezTo>
                    <a:pt x="1" y="198"/>
                    <a:pt x="58" y="256"/>
                    <a:pt x="126" y="256"/>
                  </a:cubicBezTo>
                  <a:lnTo>
                    <a:pt x="908" y="256"/>
                  </a:lnTo>
                  <a:cubicBezTo>
                    <a:pt x="979" y="256"/>
                    <a:pt x="1034" y="198"/>
                    <a:pt x="1034" y="130"/>
                  </a:cubicBezTo>
                  <a:cubicBezTo>
                    <a:pt x="1034" y="59"/>
                    <a:pt x="979" y="1"/>
                    <a:pt x="9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9" name="Google Shape;9469;p112"/>
            <p:cNvSpPr/>
            <p:nvPr/>
          </p:nvSpPr>
          <p:spPr>
            <a:xfrm>
              <a:off x="7072323" y="461723"/>
              <a:ext cx="41410" cy="10123"/>
            </a:xfrm>
            <a:custGeom>
              <a:avLst/>
              <a:gdLst/>
              <a:ahLst/>
              <a:cxnLst/>
              <a:rect l="l" t="t" r="r" b="b"/>
              <a:pathLst>
                <a:path w="1035" h="253" extrusionOk="0">
                  <a:moveTo>
                    <a:pt x="126" y="1"/>
                  </a:moveTo>
                  <a:cubicBezTo>
                    <a:pt x="58" y="1"/>
                    <a:pt x="1" y="55"/>
                    <a:pt x="1" y="126"/>
                  </a:cubicBezTo>
                  <a:cubicBezTo>
                    <a:pt x="1" y="194"/>
                    <a:pt x="58" y="252"/>
                    <a:pt x="126" y="252"/>
                  </a:cubicBezTo>
                  <a:lnTo>
                    <a:pt x="908" y="252"/>
                  </a:lnTo>
                  <a:cubicBezTo>
                    <a:pt x="979" y="252"/>
                    <a:pt x="1034" y="194"/>
                    <a:pt x="1034" y="126"/>
                  </a:cubicBezTo>
                  <a:cubicBezTo>
                    <a:pt x="1034" y="55"/>
                    <a:pt x="979" y="1"/>
                    <a:pt x="9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470" name="Google Shape;9470;p112"/>
          <p:cNvGrpSpPr/>
          <p:nvPr/>
        </p:nvGrpSpPr>
        <p:grpSpPr>
          <a:xfrm>
            <a:off x="6868513" y="1388211"/>
            <a:ext cx="401559" cy="387579"/>
            <a:chOff x="7759667" y="160603"/>
            <a:chExt cx="344686" cy="332686"/>
          </a:xfrm>
        </p:grpSpPr>
        <p:sp>
          <p:nvSpPr>
            <p:cNvPr id="9471" name="Google Shape;9471;p112"/>
            <p:cNvSpPr/>
            <p:nvPr/>
          </p:nvSpPr>
          <p:spPr>
            <a:xfrm>
              <a:off x="7759667" y="315924"/>
              <a:ext cx="304436" cy="177364"/>
            </a:xfrm>
            <a:custGeom>
              <a:avLst/>
              <a:gdLst/>
              <a:ahLst/>
              <a:cxnLst/>
              <a:rect l="l" t="t" r="r" b="b"/>
              <a:pathLst>
                <a:path w="7609" h="4433" extrusionOk="0">
                  <a:moveTo>
                    <a:pt x="130" y="1"/>
                  </a:moveTo>
                  <a:cubicBezTo>
                    <a:pt x="59" y="1"/>
                    <a:pt x="1" y="59"/>
                    <a:pt x="1" y="126"/>
                  </a:cubicBezTo>
                  <a:lnTo>
                    <a:pt x="1" y="4307"/>
                  </a:lnTo>
                  <a:cubicBezTo>
                    <a:pt x="1" y="4379"/>
                    <a:pt x="59" y="4433"/>
                    <a:pt x="130" y="4433"/>
                  </a:cubicBezTo>
                  <a:lnTo>
                    <a:pt x="7482" y="4433"/>
                  </a:lnTo>
                  <a:cubicBezTo>
                    <a:pt x="7554" y="4433"/>
                    <a:pt x="7608" y="4379"/>
                    <a:pt x="7608" y="4307"/>
                  </a:cubicBezTo>
                  <a:cubicBezTo>
                    <a:pt x="7608" y="4240"/>
                    <a:pt x="7554" y="4182"/>
                    <a:pt x="7482" y="4182"/>
                  </a:cubicBezTo>
                  <a:lnTo>
                    <a:pt x="256" y="4182"/>
                  </a:lnTo>
                  <a:lnTo>
                    <a:pt x="256" y="126"/>
                  </a:lnTo>
                  <a:cubicBezTo>
                    <a:pt x="256" y="59"/>
                    <a:pt x="198" y="1"/>
                    <a:pt x="1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2" name="Google Shape;9472;p112"/>
            <p:cNvSpPr/>
            <p:nvPr/>
          </p:nvSpPr>
          <p:spPr>
            <a:xfrm>
              <a:off x="7759667" y="167525"/>
              <a:ext cx="344686" cy="325761"/>
            </a:xfrm>
            <a:custGeom>
              <a:avLst/>
              <a:gdLst/>
              <a:ahLst/>
              <a:cxnLst/>
              <a:rect l="l" t="t" r="r" b="b"/>
              <a:pathLst>
                <a:path w="8615" h="8142" extrusionOk="0">
                  <a:moveTo>
                    <a:pt x="1748" y="1728"/>
                  </a:moveTo>
                  <a:lnTo>
                    <a:pt x="1748" y="2112"/>
                  </a:lnTo>
                  <a:lnTo>
                    <a:pt x="514" y="2112"/>
                  </a:lnTo>
                  <a:lnTo>
                    <a:pt x="514" y="1728"/>
                  </a:lnTo>
                  <a:close/>
                  <a:moveTo>
                    <a:pt x="8101" y="2367"/>
                  </a:moveTo>
                  <a:lnTo>
                    <a:pt x="8101" y="2751"/>
                  </a:lnTo>
                  <a:lnTo>
                    <a:pt x="6867" y="2751"/>
                  </a:lnTo>
                  <a:lnTo>
                    <a:pt x="6867" y="2367"/>
                  </a:lnTo>
                  <a:close/>
                  <a:moveTo>
                    <a:pt x="1874" y="1"/>
                  </a:moveTo>
                  <a:cubicBezTo>
                    <a:pt x="1806" y="1"/>
                    <a:pt x="1748" y="59"/>
                    <a:pt x="1748" y="127"/>
                  </a:cubicBezTo>
                  <a:lnTo>
                    <a:pt x="1748" y="1473"/>
                  </a:lnTo>
                  <a:lnTo>
                    <a:pt x="388" y="1473"/>
                  </a:lnTo>
                  <a:cubicBezTo>
                    <a:pt x="320" y="1473"/>
                    <a:pt x="263" y="1531"/>
                    <a:pt x="263" y="1602"/>
                  </a:cubicBezTo>
                  <a:lnTo>
                    <a:pt x="263" y="2112"/>
                  </a:lnTo>
                  <a:lnTo>
                    <a:pt x="130" y="2112"/>
                  </a:lnTo>
                  <a:cubicBezTo>
                    <a:pt x="59" y="2112"/>
                    <a:pt x="1" y="2166"/>
                    <a:pt x="1" y="2238"/>
                  </a:cubicBezTo>
                  <a:lnTo>
                    <a:pt x="1" y="3319"/>
                  </a:lnTo>
                  <a:cubicBezTo>
                    <a:pt x="1" y="3390"/>
                    <a:pt x="59" y="3444"/>
                    <a:pt x="130" y="3444"/>
                  </a:cubicBezTo>
                  <a:cubicBezTo>
                    <a:pt x="198" y="3444"/>
                    <a:pt x="256" y="3390"/>
                    <a:pt x="256" y="3319"/>
                  </a:cubicBezTo>
                  <a:lnTo>
                    <a:pt x="256" y="2364"/>
                  </a:lnTo>
                  <a:lnTo>
                    <a:pt x="1915" y="2364"/>
                  </a:lnTo>
                  <a:lnTo>
                    <a:pt x="2520" y="2966"/>
                  </a:lnTo>
                  <a:cubicBezTo>
                    <a:pt x="2544" y="2989"/>
                    <a:pt x="2574" y="3002"/>
                    <a:pt x="2608" y="3002"/>
                  </a:cubicBezTo>
                  <a:lnTo>
                    <a:pt x="8359" y="3002"/>
                  </a:lnTo>
                  <a:lnTo>
                    <a:pt x="8359" y="7891"/>
                  </a:lnTo>
                  <a:lnTo>
                    <a:pt x="7975" y="7891"/>
                  </a:lnTo>
                  <a:cubicBezTo>
                    <a:pt x="7904" y="7891"/>
                    <a:pt x="7849" y="7949"/>
                    <a:pt x="7849" y="8016"/>
                  </a:cubicBezTo>
                  <a:cubicBezTo>
                    <a:pt x="7849" y="8088"/>
                    <a:pt x="7904" y="8142"/>
                    <a:pt x="7975" y="8142"/>
                  </a:cubicBezTo>
                  <a:lnTo>
                    <a:pt x="8485" y="8142"/>
                  </a:lnTo>
                  <a:cubicBezTo>
                    <a:pt x="8557" y="8142"/>
                    <a:pt x="8615" y="8088"/>
                    <a:pt x="8615" y="8016"/>
                  </a:cubicBezTo>
                  <a:lnTo>
                    <a:pt x="8615" y="2877"/>
                  </a:lnTo>
                  <a:cubicBezTo>
                    <a:pt x="8615" y="2806"/>
                    <a:pt x="8557" y="2751"/>
                    <a:pt x="8485" y="2751"/>
                  </a:cubicBezTo>
                  <a:lnTo>
                    <a:pt x="8353" y="2751"/>
                  </a:lnTo>
                  <a:lnTo>
                    <a:pt x="8353" y="2241"/>
                  </a:lnTo>
                  <a:cubicBezTo>
                    <a:pt x="8353" y="2170"/>
                    <a:pt x="8295" y="2115"/>
                    <a:pt x="8227" y="2115"/>
                  </a:cubicBezTo>
                  <a:lnTo>
                    <a:pt x="6867" y="2115"/>
                  </a:lnTo>
                  <a:lnTo>
                    <a:pt x="6867" y="127"/>
                  </a:lnTo>
                  <a:cubicBezTo>
                    <a:pt x="6867" y="59"/>
                    <a:pt x="6809" y="1"/>
                    <a:pt x="6742" y="1"/>
                  </a:cubicBezTo>
                  <a:lnTo>
                    <a:pt x="4953" y="1"/>
                  </a:lnTo>
                  <a:cubicBezTo>
                    <a:pt x="4882" y="1"/>
                    <a:pt x="4828" y="59"/>
                    <a:pt x="4828" y="127"/>
                  </a:cubicBezTo>
                  <a:cubicBezTo>
                    <a:pt x="4828" y="198"/>
                    <a:pt x="4882" y="253"/>
                    <a:pt x="4953" y="253"/>
                  </a:cubicBezTo>
                  <a:lnTo>
                    <a:pt x="6616" y="253"/>
                  </a:lnTo>
                  <a:lnTo>
                    <a:pt x="6616" y="2751"/>
                  </a:lnTo>
                  <a:lnTo>
                    <a:pt x="2659" y="2751"/>
                  </a:lnTo>
                  <a:lnTo>
                    <a:pt x="2057" y="2150"/>
                  </a:lnTo>
                  <a:cubicBezTo>
                    <a:pt x="2040" y="2133"/>
                    <a:pt x="2023" y="2122"/>
                    <a:pt x="1999" y="2115"/>
                  </a:cubicBezTo>
                  <a:lnTo>
                    <a:pt x="1999" y="253"/>
                  </a:lnTo>
                  <a:lnTo>
                    <a:pt x="4447" y="253"/>
                  </a:lnTo>
                  <a:cubicBezTo>
                    <a:pt x="4519" y="253"/>
                    <a:pt x="4572" y="198"/>
                    <a:pt x="4572" y="127"/>
                  </a:cubicBezTo>
                  <a:cubicBezTo>
                    <a:pt x="4572" y="59"/>
                    <a:pt x="4519" y="1"/>
                    <a:pt x="44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3" name="Google Shape;9473;p112"/>
            <p:cNvSpPr/>
            <p:nvPr/>
          </p:nvSpPr>
          <p:spPr>
            <a:xfrm>
              <a:off x="7863855" y="199253"/>
              <a:ext cx="136314" cy="10083"/>
            </a:xfrm>
            <a:custGeom>
              <a:avLst/>
              <a:gdLst/>
              <a:ahLst/>
              <a:cxnLst/>
              <a:rect l="l" t="t" r="r" b="b"/>
              <a:pathLst>
                <a:path w="3407" h="252" extrusionOk="0">
                  <a:moveTo>
                    <a:pt x="130" y="0"/>
                  </a:moveTo>
                  <a:cubicBezTo>
                    <a:pt x="59" y="0"/>
                    <a:pt x="1" y="58"/>
                    <a:pt x="1" y="126"/>
                  </a:cubicBezTo>
                  <a:cubicBezTo>
                    <a:pt x="1" y="194"/>
                    <a:pt x="59" y="251"/>
                    <a:pt x="130" y="251"/>
                  </a:cubicBezTo>
                  <a:lnTo>
                    <a:pt x="3278" y="251"/>
                  </a:lnTo>
                  <a:cubicBezTo>
                    <a:pt x="3349" y="251"/>
                    <a:pt x="3407" y="194"/>
                    <a:pt x="3407" y="126"/>
                  </a:cubicBezTo>
                  <a:cubicBezTo>
                    <a:pt x="3407" y="58"/>
                    <a:pt x="3349" y="0"/>
                    <a:pt x="32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4" name="Google Shape;9474;p112"/>
            <p:cNvSpPr/>
            <p:nvPr/>
          </p:nvSpPr>
          <p:spPr>
            <a:xfrm>
              <a:off x="7863855" y="226421"/>
              <a:ext cx="136314" cy="10243"/>
            </a:xfrm>
            <a:custGeom>
              <a:avLst/>
              <a:gdLst/>
              <a:ahLst/>
              <a:cxnLst/>
              <a:rect l="l" t="t" r="r" b="b"/>
              <a:pathLst>
                <a:path w="3407" h="256" extrusionOk="0">
                  <a:moveTo>
                    <a:pt x="130" y="1"/>
                  </a:moveTo>
                  <a:cubicBezTo>
                    <a:pt x="59" y="1"/>
                    <a:pt x="1" y="59"/>
                    <a:pt x="1" y="130"/>
                  </a:cubicBezTo>
                  <a:cubicBezTo>
                    <a:pt x="1" y="198"/>
                    <a:pt x="59" y="256"/>
                    <a:pt x="130" y="256"/>
                  </a:cubicBezTo>
                  <a:lnTo>
                    <a:pt x="3278" y="256"/>
                  </a:lnTo>
                  <a:cubicBezTo>
                    <a:pt x="3349" y="256"/>
                    <a:pt x="3407" y="198"/>
                    <a:pt x="3407" y="130"/>
                  </a:cubicBezTo>
                  <a:cubicBezTo>
                    <a:pt x="3407" y="59"/>
                    <a:pt x="3349" y="1"/>
                    <a:pt x="32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5" name="Google Shape;9475;p112"/>
            <p:cNvSpPr/>
            <p:nvPr/>
          </p:nvSpPr>
          <p:spPr>
            <a:xfrm>
              <a:off x="7863855" y="253788"/>
              <a:ext cx="136314" cy="10083"/>
            </a:xfrm>
            <a:custGeom>
              <a:avLst/>
              <a:gdLst/>
              <a:ahLst/>
              <a:cxnLst/>
              <a:rect l="l" t="t" r="r" b="b"/>
              <a:pathLst>
                <a:path w="3407" h="252" extrusionOk="0">
                  <a:moveTo>
                    <a:pt x="130" y="0"/>
                  </a:moveTo>
                  <a:cubicBezTo>
                    <a:pt x="59" y="0"/>
                    <a:pt x="1" y="58"/>
                    <a:pt x="1" y="126"/>
                  </a:cubicBezTo>
                  <a:cubicBezTo>
                    <a:pt x="1" y="198"/>
                    <a:pt x="59" y="252"/>
                    <a:pt x="130" y="252"/>
                  </a:cubicBezTo>
                  <a:lnTo>
                    <a:pt x="3278" y="252"/>
                  </a:lnTo>
                  <a:cubicBezTo>
                    <a:pt x="3349" y="252"/>
                    <a:pt x="3407" y="198"/>
                    <a:pt x="3407" y="126"/>
                  </a:cubicBezTo>
                  <a:cubicBezTo>
                    <a:pt x="3407" y="58"/>
                    <a:pt x="3349" y="0"/>
                    <a:pt x="32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6" name="Google Shape;9476;p112"/>
            <p:cNvSpPr/>
            <p:nvPr/>
          </p:nvSpPr>
          <p:spPr>
            <a:xfrm>
              <a:off x="7864696" y="320005"/>
              <a:ext cx="134674" cy="134794"/>
            </a:xfrm>
            <a:custGeom>
              <a:avLst/>
              <a:gdLst/>
              <a:ahLst/>
              <a:cxnLst/>
              <a:rect l="l" t="t" r="r" b="b"/>
              <a:pathLst>
                <a:path w="3366" h="3369" extrusionOk="0">
                  <a:moveTo>
                    <a:pt x="1682" y="252"/>
                  </a:moveTo>
                  <a:cubicBezTo>
                    <a:pt x="2471" y="252"/>
                    <a:pt x="3114" y="895"/>
                    <a:pt x="3114" y="1684"/>
                  </a:cubicBezTo>
                  <a:cubicBezTo>
                    <a:pt x="3114" y="2472"/>
                    <a:pt x="2471" y="3114"/>
                    <a:pt x="1682" y="3114"/>
                  </a:cubicBezTo>
                  <a:cubicBezTo>
                    <a:pt x="894" y="3114"/>
                    <a:pt x="251" y="2472"/>
                    <a:pt x="251" y="1684"/>
                  </a:cubicBezTo>
                  <a:cubicBezTo>
                    <a:pt x="251" y="895"/>
                    <a:pt x="894" y="252"/>
                    <a:pt x="1682" y="252"/>
                  </a:cubicBezTo>
                  <a:close/>
                  <a:moveTo>
                    <a:pt x="1682" y="1"/>
                  </a:moveTo>
                  <a:cubicBezTo>
                    <a:pt x="755" y="1"/>
                    <a:pt x="0" y="755"/>
                    <a:pt x="0" y="1684"/>
                  </a:cubicBezTo>
                  <a:cubicBezTo>
                    <a:pt x="0" y="2611"/>
                    <a:pt x="755" y="3369"/>
                    <a:pt x="1682" y="3369"/>
                  </a:cubicBezTo>
                  <a:cubicBezTo>
                    <a:pt x="2611" y="3369"/>
                    <a:pt x="3365" y="2611"/>
                    <a:pt x="3365" y="1684"/>
                  </a:cubicBezTo>
                  <a:cubicBezTo>
                    <a:pt x="3365" y="755"/>
                    <a:pt x="2611" y="1"/>
                    <a:pt x="168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7" name="Google Shape;9477;p112"/>
            <p:cNvSpPr/>
            <p:nvPr/>
          </p:nvSpPr>
          <p:spPr>
            <a:xfrm>
              <a:off x="7912949" y="350053"/>
              <a:ext cx="38130" cy="74699"/>
            </a:xfrm>
            <a:custGeom>
              <a:avLst/>
              <a:gdLst/>
              <a:ahLst/>
              <a:cxnLst/>
              <a:rect l="l" t="t" r="r" b="b"/>
              <a:pathLst>
                <a:path w="953" h="1867" extrusionOk="0">
                  <a:moveTo>
                    <a:pt x="476" y="1"/>
                  </a:moveTo>
                  <a:cubicBezTo>
                    <a:pt x="409" y="1"/>
                    <a:pt x="351" y="56"/>
                    <a:pt x="351" y="127"/>
                  </a:cubicBezTo>
                  <a:lnTo>
                    <a:pt x="351" y="304"/>
                  </a:lnTo>
                  <a:cubicBezTo>
                    <a:pt x="157" y="317"/>
                    <a:pt x="1" y="480"/>
                    <a:pt x="1" y="680"/>
                  </a:cubicBezTo>
                  <a:cubicBezTo>
                    <a:pt x="1" y="888"/>
                    <a:pt x="170" y="1058"/>
                    <a:pt x="382" y="1058"/>
                  </a:cubicBezTo>
                  <a:lnTo>
                    <a:pt x="572" y="1058"/>
                  </a:lnTo>
                  <a:cubicBezTo>
                    <a:pt x="644" y="1058"/>
                    <a:pt x="701" y="1116"/>
                    <a:pt x="701" y="1184"/>
                  </a:cubicBezTo>
                  <a:cubicBezTo>
                    <a:pt x="701" y="1255"/>
                    <a:pt x="644" y="1313"/>
                    <a:pt x="572" y="1313"/>
                  </a:cubicBezTo>
                  <a:lnTo>
                    <a:pt x="259" y="1313"/>
                  </a:lnTo>
                  <a:cubicBezTo>
                    <a:pt x="256" y="1313"/>
                    <a:pt x="252" y="1309"/>
                    <a:pt x="252" y="1306"/>
                  </a:cubicBezTo>
                  <a:cubicBezTo>
                    <a:pt x="252" y="1234"/>
                    <a:pt x="198" y="1181"/>
                    <a:pt x="126" y="1181"/>
                  </a:cubicBezTo>
                  <a:cubicBezTo>
                    <a:pt x="59" y="1181"/>
                    <a:pt x="1" y="1234"/>
                    <a:pt x="1" y="1306"/>
                  </a:cubicBezTo>
                  <a:cubicBezTo>
                    <a:pt x="1" y="1449"/>
                    <a:pt x="117" y="1565"/>
                    <a:pt x="259" y="1565"/>
                  </a:cubicBezTo>
                  <a:lnTo>
                    <a:pt x="351" y="1565"/>
                  </a:lnTo>
                  <a:lnTo>
                    <a:pt x="351" y="1738"/>
                  </a:lnTo>
                  <a:cubicBezTo>
                    <a:pt x="351" y="1810"/>
                    <a:pt x="409" y="1867"/>
                    <a:pt x="476" y="1867"/>
                  </a:cubicBezTo>
                  <a:cubicBezTo>
                    <a:pt x="548" y="1867"/>
                    <a:pt x="603" y="1810"/>
                    <a:pt x="603" y="1738"/>
                  </a:cubicBezTo>
                  <a:lnTo>
                    <a:pt x="603" y="1565"/>
                  </a:lnTo>
                  <a:cubicBezTo>
                    <a:pt x="799" y="1548"/>
                    <a:pt x="953" y="1385"/>
                    <a:pt x="953" y="1184"/>
                  </a:cubicBezTo>
                  <a:cubicBezTo>
                    <a:pt x="953" y="977"/>
                    <a:pt x="782" y="806"/>
                    <a:pt x="572" y="806"/>
                  </a:cubicBezTo>
                  <a:lnTo>
                    <a:pt x="382" y="806"/>
                  </a:lnTo>
                  <a:cubicBezTo>
                    <a:pt x="310" y="806"/>
                    <a:pt x="252" y="749"/>
                    <a:pt x="252" y="680"/>
                  </a:cubicBezTo>
                  <a:cubicBezTo>
                    <a:pt x="252" y="609"/>
                    <a:pt x="310" y="552"/>
                    <a:pt x="382" y="552"/>
                  </a:cubicBezTo>
                  <a:lnTo>
                    <a:pt x="694" y="552"/>
                  </a:lnTo>
                  <a:cubicBezTo>
                    <a:pt x="697" y="552"/>
                    <a:pt x="701" y="555"/>
                    <a:pt x="701" y="558"/>
                  </a:cubicBezTo>
                  <a:cubicBezTo>
                    <a:pt x="701" y="630"/>
                    <a:pt x="755" y="688"/>
                    <a:pt x="827" y="688"/>
                  </a:cubicBezTo>
                  <a:cubicBezTo>
                    <a:pt x="895" y="688"/>
                    <a:pt x="953" y="630"/>
                    <a:pt x="953" y="558"/>
                  </a:cubicBezTo>
                  <a:cubicBezTo>
                    <a:pt x="953" y="415"/>
                    <a:pt x="837" y="300"/>
                    <a:pt x="694" y="300"/>
                  </a:cubicBezTo>
                  <a:lnTo>
                    <a:pt x="603" y="300"/>
                  </a:lnTo>
                  <a:lnTo>
                    <a:pt x="603" y="127"/>
                  </a:lnTo>
                  <a:cubicBezTo>
                    <a:pt x="603" y="56"/>
                    <a:pt x="548" y="1"/>
                    <a:pt x="47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8" name="Google Shape;9478;p112"/>
            <p:cNvSpPr/>
            <p:nvPr/>
          </p:nvSpPr>
          <p:spPr>
            <a:xfrm>
              <a:off x="7783194" y="160603"/>
              <a:ext cx="29447" cy="29447"/>
            </a:xfrm>
            <a:custGeom>
              <a:avLst/>
              <a:gdLst/>
              <a:ahLst/>
              <a:cxnLst/>
              <a:rect l="l" t="t" r="r" b="b"/>
              <a:pathLst>
                <a:path w="736" h="736" extrusionOk="0">
                  <a:moveTo>
                    <a:pt x="368" y="1"/>
                  </a:moveTo>
                  <a:cubicBezTo>
                    <a:pt x="297" y="1"/>
                    <a:pt x="242" y="59"/>
                    <a:pt x="242" y="127"/>
                  </a:cubicBezTo>
                  <a:lnTo>
                    <a:pt x="242" y="242"/>
                  </a:lnTo>
                  <a:lnTo>
                    <a:pt x="126" y="242"/>
                  </a:lnTo>
                  <a:cubicBezTo>
                    <a:pt x="56" y="242"/>
                    <a:pt x="1" y="300"/>
                    <a:pt x="1" y="368"/>
                  </a:cubicBezTo>
                  <a:cubicBezTo>
                    <a:pt x="1" y="439"/>
                    <a:pt x="56" y="494"/>
                    <a:pt x="126" y="494"/>
                  </a:cubicBezTo>
                  <a:lnTo>
                    <a:pt x="242" y="494"/>
                  </a:lnTo>
                  <a:lnTo>
                    <a:pt x="242" y="610"/>
                  </a:lnTo>
                  <a:cubicBezTo>
                    <a:pt x="242" y="677"/>
                    <a:pt x="297" y="735"/>
                    <a:pt x="368" y="735"/>
                  </a:cubicBezTo>
                  <a:cubicBezTo>
                    <a:pt x="436" y="735"/>
                    <a:pt x="494" y="677"/>
                    <a:pt x="494" y="610"/>
                  </a:cubicBezTo>
                  <a:lnTo>
                    <a:pt x="494" y="494"/>
                  </a:lnTo>
                  <a:lnTo>
                    <a:pt x="609" y="494"/>
                  </a:lnTo>
                  <a:cubicBezTo>
                    <a:pt x="677" y="494"/>
                    <a:pt x="735" y="439"/>
                    <a:pt x="735" y="368"/>
                  </a:cubicBezTo>
                  <a:cubicBezTo>
                    <a:pt x="735" y="300"/>
                    <a:pt x="677" y="242"/>
                    <a:pt x="609" y="242"/>
                  </a:cubicBezTo>
                  <a:lnTo>
                    <a:pt x="494" y="242"/>
                  </a:lnTo>
                  <a:lnTo>
                    <a:pt x="494" y="127"/>
                  </a:lnTo>
                  <a:cubicBezTo>
                    <a:pt x="494" y="59"/>
                    <a:pt x="436" y="1"/>
                    <a:pt x="3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9" name="Google Shape;9479;p112"/>
            <p:cNvSpPr/>
            <p:nvPr/>
          </p:nvSpPr>
          <p:spPr>
            <a:xfrm>
              <a:off x="8054386" y="204695"/>
              <a:ext cx="29407" cy="29407"/>
            </a:xfrm>
            <a:custGeom>
              <a:avLst/>
              <a:gdLst/>
              <a:ahLst/>
              <a:cxnLst/>
              <a:rect l="l" t="t" r="r" b="b"/>
              <a:pathLst>
                <a:path w="735" h="735" extrusionOk="0">
                  <a:moveTo>
                    <a:pt x="368" y="0"/>
                  </a:moveTo>
                  <a:cubicBezTo>
                    <a:pt x="297" y="0"/>
                    <a:pt x="242" y="54"/>
                    <a:pt x="242" y="126"/>
                  </a:cubicBezTo>
                  <a:lnTo>
                    <a:pt x="242" y="242"/>
                  </a:lnTo>
                  <a:lnTo>
                    <a:pt x="127" y="242"/>
                  </a:lnTo>
                  <a:cubicBezTo>
                    <a:pt x="55" y="242"/>
                    <a:pt x="1" y="296"/>
                    <a:pt x="1" y="367"/>
                  </a:cubicBezTo>
                  <a:cubicBezTo>
                    <a:pt x="1" y="435"/>
                    <a:pt x="55" y="493"/>
                    <a:pt x="127" y="493"/>
                  </a:cubicBezTo>
                  <a:lnTo>
                    <a:pt x="242" y="493"/>
                  </a:lnTo>
                  <a:lnTo>
                    <a:pt x="242" y="609"/>
                  </a:lnTo>
                  <a:cubicBezTo>
                    <a:pt x="242" y="677"/>
                    <a:pt x="297" y="735"/>
                    <a:pt x="368" y="735"/>
                  </a:cubicBezTo>
                  <a:cubicBezTo>
                    <a:pt x="436" y="735"/>
                    <a:pt x="494" y="677"/>
                    <a:pt x="494" y="609"/>
                  </a:cubicBezTo>
                  <a:lnTo>
                    <a:pt x="494" y="493"/>
                  </a:lnTo>
                  <a:lnTo>
                    <a:pt x="609" y="493"/>
                  </a:lnTo>
                  <a:cubicBezTo>
                    <a:pt x="678" y="493"/>
                    <a:pt x="735" y="435"/>
                    <a:pt x="735" y="367"/>
                  </a:cubicBezTo>
                  <a:cubicBezTo>
                    <a:pt x="735" y="296"/>
                    <a:pt x="678" y="242"/>
                    <a:pt x="609" y="242"/>
                  </a:cubicBezTo>
                  <a:lnTo>
                    <a:pt x="494" y="242"/>
                  </a:lnTo>
                  <a:lnTo>
                    <a:pt x="494" y="126"/>
                  </a:lnTo>
                  <a:cubicBezTo>
                    <a:pt x="494" y="54"/>
                    <a:pt x="436" y="0"/>
                    <a:pt x="3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0" name="Google Shape;9480;p112"/>
            <p:cNvSpPr/>
            <p:nvPr/>
          </p:nvSpPr>
          <p:spPr>
            <a:xfrm>
              <a:off x="8034301" y="446479"/>
              <a:ext cx="39890" cy="10283"/>
            </a:xfrm>
            <a:custGeom>
              <a:avLst/>
              <a:gdLst/>
              <a:ahLst/>
              <a:cxnLst/>
              <a:rect l="l" t="t" r="r" b="b"/>
              <a:pathLst>
                <a:path w="997" h="257" extrusionOk="0">
                  <a:moveTo>
                    <a:pt x="126" y="1"/>
                  </a:moveTo>
                  <a:cubicBezTo>
                    <a:pt x="58" y="1"/>
                    <a:pt x="0" y="59"/>
                    <a:pt x="0" y="126"/>
                  </a:cubicBezTo>
                  <a:cubicBezTo>
                    <a:pt x="0" y="198"/>
                    <a:pt x="58" y="256"/>
                    <a:pt x="126" y="256"/>
                  </a:cubicBezTo>
                  <a:lnTo>
                    <a:pt x="870" y="256"/>
                  </a:lnTo>
                  <a:cubicBezTo>
                    <a:pt x="938" y="256"/>
                    <a:pt x="996" y="198"/>
                    <a:pt x="996" y="126"/>
                  </a:cubicBezTo>
                  <a:cubicBezTo>
                    <a:pt x="996" y="59"/>
                    <a:pt x="938" y="1"/>
                    <a:pt x="8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1" name="Google Shape;9481;p112"/>
            <p:cNvSpPr/>
            <p:nvPr/>
          </p:nvSpPr>
          <p:spPr>
            <a:xfrm>
              <a:off x="8034301" y="460483"/>
              <a:ext cx="39890" cy="10283"/>
            </a:xfrm>
            <a:custGeom>
              <a:avLst/>
              <a:gdLst/>
              <a:ahLst/>
              <a:cxnLst/>
              <a:rect l="l" t="t" r="r" b="b"/>
              <a:pathLst>
                <a:path w="997" h="257" extrusionOk="0">
                  <a:moveTo>
                    <a:pt x="126" y="1"/>
                  </a:moveTo>
                  <a:cubicBezTo>
                    <a:pt x="58" y="1"/>
                    <a:pt x="0" y="59"/>
                    <a:pt x="0" y="126"/>
                  </a:cubicBezTo>
                  <a:cubicBezTo>
                    <a:pt x="0" y="198"/>
                    <a:pt x="58" y="256"/>
                    <a:pt x="126" y="256"/>
                  </a:cubicBezTo>
                  <a:lnTo>
                    <a:pt x="870" y="256"/>
                  </a:lnTo>
                  <a:cubicBezTo>
                    <a:pt x="938" y="256"/>
                    <a:pt x="996" y="198"/>
                    <a:pt x="996" y="126"/>
                  </a:cubicBezTo>
                  <a:cubicBezTo>
                    <a:pt x="996" y="59"/>
                    <a:pt x="938" y="1"/>
                    <a:pt x="8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482" name="Google Shape;9482;p112"/>
          <p:cNvGrpSpPr/>
          <p:nvPr/>
        </p:nvGrpSpPr>
        <p:grpSpPr>
          <a:xfrm>
            <a:off x="1296096" y="2077085"/>
            <a:ext cx="402631" cy="401420"/>
            <a:chOff x="216444" y="1167930"/>
            <a:chExt cx="345606" cy="344566"/>
          </a:xfrm>
        </p:grpSpPr>
        <p:sp>
          <p:nvSpPr>
            <p:cNvPr id="9483" name="Google Shape;9483;p112"/>
            <p:cNvSpPr/>
            <p:nvPr/>
          </p:nvSpPr>
          <p:spPr>
            <a:xfrm>
              <a:off x="216444" y="1167930"/>
              <a:ext cx="345606" cy="344566"/>
            </a:xfrm>
            <a:custGeom>
              <a:avLst/>
              <a:gdLst/>
              <a:ahLst/>
              <a:cxnLst/>
              <a:rect l="l" t="t" r="r" b="b"/>
              <a:pathLst>
                <a:path w="8638" h="8612" extrusionOk="0">
                  <a:moveTo>
                    <a:pt x="140" y="0"/>
                  </a:moveTo>
                  <a:cubicBezTo>
                    <a:pt x="107" y="0"/>
                    <a:pt x="75" y="13"/>
                    <a:pt x="52" y="38"/>
                  </a:cubicBezTo>
                  <a:cubicBezTo>
                    <a:pt x="0" y="87"/>
                    <a:pt x="0" y="168"/>
                    <a:pt x="52" y="215"/>
                  </a:cubicBezTo>
                  <a:lnTo>
                    <a:pt x="411" y="576"/>
                  </a:lnTo>
                  <a:lnTo>
                    <a:pt x="411" y="8088"/>
                  </a:lnTo>
                  <a:cubicBezTo>
                    <a:pt x="411" y="8160"/>
                    <a:pt x="466" y="8214"/>
                    <a:pt x="537" y="8214"/>
                  </a:cubicBezTo>
                  <a:lnTo>
                    <a:pt x="8050" y="8214"/>
                  </a:lnTo>
                  <a:lnTo>
                    <a:pt x="8409" y="8574"/>
                  </a:lnTo>
                  <a:cubicBezTo>
                    <a:pt x="8434" y="8598"/>
                    <a:pt x="8464" y="8612"/>
                    <a:pt x="8498" y="8612"/>
                  </a:cubicBezTo>
                  <a:cubicBezTo>
                    <a:pt x="8529" y="8612"/>
                    <a:pt x="8563" y="8598"/>
                    <a:pt x="8586" y="8574"/>
                  </a:cubicBezTo>
                  <a:cubicBezTo>
                    <a:pt x="8638" y="8527"/>
                    <a:pt x="8638" y="8445"/>
                    <a:pt x="8586" y="8397"/>
                  </a:cubicBezTo>
                  <a:lnTo>
                    <a:pt x="8226" y="8037"/>
                  </a:lnTo>
                  <a:lnTo>
                    <a:pt x="8226" y="2663"/>
                  </a:lnTo>
                  <a:cubicBezTo>
                    <a:pt x="8226" y="2595"/>
                    <a:pt x="8172" y="2537"/>
                    <a:pt x="8100" y="2537"/>
                  </a:cubicBezTo>
                  <a:cubicBezTo>
                    <a:pt x="8033" y="2537"/>
                    <a:pt x="7975" y="2595"/>
                    <a:pt x="7975" y="2663"/>
                  </a:cubicBezTo>
                  <a:lnTo>
                    <a:pt x="7975" y="7785"/>
                  </a:lnTo>
                  <a:lnTo>
                    <a:pt x="6727" y="6538"/>
                  </a:lnTo>
                  <a:cubicBezTo>
                    <a:pt x="6704" y="6513"/>
                    <a:pt x="6671" y="6500"/>
                    <a:pt x="6639" y="6500"/>
                  </a:cubicBezTo>
                  <a:cubicBezTo>
                    <a:pt x="6607" y="6500"/>
                    <a:pt x="6574" y="6513"/>
                    <a:pt x="6550" y="6538"/>
                  </a:cubicBezTo>
                  <a:cubicBezTo>
                    <a:pt x="6500" y="6585"/>
                    <a:pt x="6500" y="6667"/>
                    <a:pt x="6550" y="6715"/>
                  </a:cubicBezTo>
                  <a:lnTo>
                    <a:pt x="7798" y="7962"/>
                  </a:lnTo>
                  <a:lnTo>
                    <a:pt x="663" y="7962"/>
                  </a:lnTo>
                  <a:lnTo>
                    <a:pt x="663" y="827"/>
                  </a:lnTo>
                  <a:lnTo>
                    <a:pt x="2730" y="2894"/>
                  </a:lnTo>
                  <a:cubicBezTo>
                    <a:pt x="2393" y="3271"/>
                    <a:pt x="2193" y="3764"/>
                    <a:pt x="2193" y="4305"/>
                  </a:cubicBezTo>
                  <a:cubicBezTo>
                    <a:pt x="2193" y="4440"/>
                    <a:pt x="2203" y="4573"/>
                    <a:pt x="2230" y="4706"/>
                  </a:cubicBezTo>
                  <a:cubicBezTo>
                    <a:pt x="2239" y="4766"/>
                    <a:pt x="2292" y="4807"/>
                    <a:pt x="2351" y="4807"/>
                  </a:cubicBezTo>
                  <a:cubicBezTo>
                    <a:pt x="2360" y="4807"/>
                    <a:pt x="2368" y="4806"/>
                    <a:pt x="2377" y="4804"/>
                  </a:cubicBezTo>
                  <a:cubicBezTo>
                    <a:pt x="2444" y="4790"/>
                    <a:pt x="2488" y="4726"/>
                    <a:pt x="2479" y="4658"/>
                  </a:cubicBezTo>
                  <a:cubicBezTo>
                    <a:pt x="2454" y="4542"/>
                    <a:pt x="2444" y="4423"/>
                    <a:pt x="2444" y="4305"/>
                  </a:cubicBezTo>
                  <a:cubicBezTo>
                    <a:pt x="2444" y="3271"/>
                    <a:pt x="3284" y="2432"/>
                    <a:pt x="4317" y="2432"/>
                  </a:cubicBezTo>
                  <a:cubicBezTo>
                    <a:pt x="5350" y="2432"/>
                    <a:pt x="6194" y="3271"/>
                    <a:pt x="6194" y="4305"/>
                  </a:cubicBezTo>
                  <a:cubicBezTo>
                    <a:pt x="6194" y="4821"/>
                    <a:pt x="5986" y="5287"/>
                    <a:pt x="5650" y="5627"/>
                  </a:cubicBezTo>
                  <a:cubicBezTo>
                    <a:pt x="5646" y="5627"/>
                    <a:pt x="5646" y="5631"/>
                    <a:pt x="5643" y="5631"/>
                  </a:cubicBezTo>
                  <a:cubicBezTo>
                    <a:pt x="5643" y="5634"/>
                    <a:pt x="5640" y="5634"/>
                    <a:pt x="5640" y="5637"/>
                  </a:cubicBezTo>
                  <a:cubicBezTo>
                    <a:pt x="5300" y="5973"/>
                    <a:pt x="4834" y="6181"/>
                    <a:pt x="4317" y="6181"/>
                  </a:cubicBezTo>
                  <a:cubicBezTo>
                    <a:pt x="3583" y="6181"/>
                    <a:pt x="2910" y="5746"/>
                    <a:pt x="2607" y="5073"/>
                  </a:cubicBezTo>
                  <a:cubicBezTo>
                    <a:pt x="2588" y="5028"/>
                    <a:pt x="2542" y="5000"/>
                    <a:pt x="2494" y="5000"/>
                  </a:cubicBezTo>
                  <a:cubicBezTo>
                    <a:pt x="2476" y="5000"/>
                    <a:pt x="2458" y="5003"/>
                    <a:pt x="2441" y="5012"/>
                  </a:cubicBezTo>
                  <a:cubicBezTo>
                    <a:pt x="2377" y="5039"/>
                    <a:pt x="2349" y="5113"/>
                    <a:pt x="2380" y="5178"/>
                  </a:cubicBezTo>
                  <a:cubicBezTo>
                    <a:pt x="2719" y="5940"/>
                    <a:pt x="3484" y="6433"/>
                    <a:pt x="4317" y="6433"/>
                  </a:cubicBezTo>
                  <a:cubicBezTo>
                    <a:pt x="4861" y="6433"/>
                    <a:pt x="5354" y="6229"/>
                    <a:pt x="5731" y="5896"/>
                  </a:cubicBezTo>
                  <a:lnTo>
                    <a:pt x="6238" y="6402"/>
                  </a:lnTo>
                  <a:cubicBezTo>
                    <a:pt x="6261" y="6429"/>
                    <a:pt x="6296" y="6439"/>
                    <a:pt x="6326" y="6439"/>
                  </a:cubicBezTo>
                  <a:cubicBezTo>
                    <a:pt x="6360" y="6439"/>
                    <a:pt x="6390" y="6429"/>
                    <a:pt x="6415" y="6402"/>
                  </a:cubicBezTo>
                  <a:cubicBezTo>
                    <a:pt x="6465" y="6354"/>
                    <a:pt x="6465" y="6273"/>
                    <a:pt x="6415" y="6225"/>
                  </a:cubicBezTo>
                  <a:lnTo>
                    <a:pt x="5908" y="5719"/>
                  </a:lnTo>
                  <a:cubicBezTo>
                    <a:pt x="6241" y="5341"/>
                    <a:pt x="6445" y="4848"/>
                    <a:pt x="6445" y="4305"/>
                  </a:cubicBezTo>
                  <a:cubicBezTo>
                    <a:pt x="6445" y="3132"/>
                    <a:pt x="5490" y="2180"/>
                    <a:pt x="4317" y="2180"/>
                  </a:cubicBezTo>
                  <a:cubicBezTo>
                    <a:pt x="3776" y="2180"/>
                    <a:pt x="3284" y="2384"/>
                    <a:pt x="2907" y="2717"/>
                  </a:cubicBezTo>
                  <a:lnTo>
                    <a:pt x="840" y="650"/>
                  </a:lnTo>
                  <a:lnTo>
                    <a:pt x="7975" y="650"/>
                  </a:lnTo>
                  <a:lnTo>
                    <a:pt x="7975" y="2143"/>
                  </a:lnTo>
                  <a:cubicBezTo>
                    <a:pt x="7975" y="2211"/>
                    <a:pt x="8033" y="2269"/>
                    <a:pt x="8100" y="2269"/>
                  </a:cubicBezTo>
                  <a:cubicBezTo>
                    <a:pt x="8172" y="2269"/>
                    <a:pt x="8226" y="2211"/>
                    <a:pt x="8226" y="2143"/>
                  </a:cubicBezTo>
                  <a:lnTo>
                    <a:pt x="8226" y="525"/>
                  </a:lnTo>
                  <a:cubicBezTo>
                    <a:pt x="8226" y="454"/>
                    <a:pt x="8172" y="399"/>
                    <a:pt x="8100" y="399"/>
                  </a:cubicBezTo>
                  <a:lnTo>
                    <a:pt x="588" y="399"/>
                  </a:lnTo>
                  <a:lnTo>
                    <a:pt x="228" y="38"/>
                  </a:lnTo>
                  <a:cubicBezTo>
                    <a:pt x="204" y="13"/>
                    <a:pt x="172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4" name="Google Shape;9484;p112"/>
            <p:cNvSpPr/>
            <p:nvPr/>
          </p:nvSpPr>
          <p:spPr>
            <a:xfrm>
              <a:off x="329594" y="1280600"/>
              <a:ext cx="119310" cy="119310"/>
            </a:xfrm>
            <a:custGeom>
              <a:avLst/>
              <a:gdLst/>
              <a:ahLst/>
              <a:cxnLst/>
              <a:rect l="l" t="t" r="r" b="b"/>
              <a:pathLst>
                <a:path w="2982" h="2982" extrusionOk="0">
                  <a:moveTo>
                    <a:pt x="1489" y="255"/>
                  </a:moveTo>
                  <a:cubicBezTo>
                    <a:pt x="2172" y="255"/>
                    <a:pt x="2726" y="809"/>
                    <a:pt x="2726" y="1489"/>
                  </a:cubicBezTo>
                  <a:cubicBezTo>
                    <a:pt x="2726" y="2172"/>
                    <a:pt x="2172" y="2726"/>
                    <a:pt x="1489" y="2726"/>
                  </a:cubicBezTo>
                  <a:cubicBezTo>
                    <a:pt x="809" y="2726"/>
                    <a:pt x="252" y="2172"/>
                    <a:pt x="252" y="1489"/>
                  </a:cubicBezTo>
                  <a:cubicBezTo>
                    <a:pt x="252" y="809"/>
                    <a:pt x="809" y="255"/>
                    <a:pt x="1489" y="255"/>
                  </a:cubicBezTo>
                  <a:close/>
                  <a:moveTo>
                    <a:pt x="1489" y="0"/>
                  </a:moveTo>
                  <a:cubicBezTo>
                    <a:pt x="670" y="0"/>
                    <a:pt x="1" y="669"/>
                    <a:pt x="1" y="1489"/>
                  </a:cubicBezTo>
                  <a:cubicBezTo>
                    <a:pt x="1" y="2311"/>
                    <a:pt x="670" y="2981"/>
                    <a:pt x="1489" y="2981"/>
                  </a:cubicBezTo>
                  <a:cubicBezTo>
                    <a:pt x="2312" y="2981"/>
                    <a:pt x="2981" y="2311"/>
                    <a:pt x="2981" y="1489"/>
                  </a:cubicBezTo>
                  <a:cubicBezTo>
                    <a:pt x="2981" y="669"/>
                    <a:pt x="2312" y="0"/>
                    <a:pt x="14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5" name="Google Shape;9485;p112"/>
            <p:cNvSpPr/>
            <p:nvPr/>
          </p:nvSpPr>
          <p:spPr>
            <a:xfrm>
              <a:off x="371725" y="1306527"/>
              <a:ext cx="35689" cy="69137"/>
            </a:xfrm>
            <a:custGeom>
              <a:avLst/>
              <a:gdLst/>
              <a:ahLst/>
              <a:cxnLst/>
              <a:rect l="l" t="t" r="r" b="b"/>
              <a:pathLst>
                <a:path w="892" h="1728" extrusionOk="0">
                  <a:moveTo>
                    <a:pt x="446" y="1"/>
                  </a:moveTo>
                  <a:cubicBezTo>
                    <a:pt x="375" y="1"/>
                    <a:pt x="321" y="59"/>
                    <a:pt x="321" y="127"/>
                  </a:cubicBezTo>
                  <a:lnTo>
                    <a:pt x="321" y="280"/>
                  </a:lnTo>
                  <a:cubicBezTo>
                    <a:pt x="140" y="297"/>
                    <a:pt x="1" y="449"/>
                    <a:pt x="1" y="633"/>
                  </a:cubicBezTo>
                  <a:cubicBezTo>
                    <a:pt x="1" y="830"/>
                    <a:pt x="161" y="990"/>
                    <a:pt x="358" y="990"/>
                  </a:cubicBezTo>
                  <a:lnTo>
                    <a:pt x="535" y="990"/>
                  </a:lnTo>
                  <a:cubicBezTo>
                    <a:pt x="592" y="990"/>
                    <a:pt x="637" y="1038"/>
                    <a:pt x="637" y="1096"/>
                  </a:cubicBezTo>
                  <a:cubicBezTo>
                    <a:pt x="637" y="1153"/>
                    <a:pt x="592" y="1201"/>
                    <a:pt x="535" y="1201"/>
                  </a:cubicBezTo>
                  <a:lnTo>
                    <a:pt x="253" y="1201"/>
                  </a:lnTo>
                  <a:cubicBezTo>
                    <a:pt x="250" y="1133"/>
                    <a:pt x="195" y="1078"/>
                    <a:pt x="127" y="1078"/>
                  </a:cubicBezTo>
                  <a:cubicBezTo>
                    <a:pt x="55" y="1078"/>
                    <a:pt x="1" y="1133"/>
                    <a:pt x="1" y="1204"/>
                  </a:cubicBezTo>
                  <a:cubicBezTo>
                    <a:pt x="1" y="1340"/>
                    <a:pt x="113" y="1453"/>
                    <a:pt x="250" y="1453"/>
                  </a:cubicBezTo>
                  <a:lnTo>
                    <a:pt x="321" y="1453"/>
                  </a:lnTo>
                  <a:lnTo>
                    <a:pt x="321" y="1602"/>
                  </a:lnTo>
                  <a:cubicBezTo>
                    <a:pt x="321" y="1670"/>
                    <a:pt x="375" y="1728"/>
                    <a:pt x="446" y="1728"/>
                  </a:cubicBezTo>
                  <a:cubicBezTo>
                    <a:pt x="515" y="1728"/>
                    <a:pt x="572" y="1670"/>
                    <a:pt x="572" y="1602"/>
                  </a:cubicBezTo>
                  <a:lnTo>
                    <a:pt x="572" y="1449"/>
                  </a:lnTo>
                  <a:cubicBezTo>
                    <a:pt x="752" y="1432"/>
                    <a:pt x="892" y="1279"/>
                    <a:pt x="892" y="1096"/>
                  </a:cubicBezTo>
                  <a:cubicBezTo>
                    <a:pt x="892" y="898"/>
                    <a:pt x="732" y="739"/>
                    <a:pt x="535" y="739"/>
                  </a:cubicBezTo>
                  <a:lnTo>
                    <a:pt x="358" y="739"/>
                  </a:lnTo>
                  <a:cubicBezTo>
                    <a:pt x="300" y="739"/>
                    <a:pt x="253" y="691"/>
                    <a:pt x="253" y="633"/>
                  </a:cubicBezTo>
                  <a:cubicBezTo>
                    <a:pt x="253" y="576"/>
                    <a:pt x="300" y="528"/>
                    <a:pt x="358" y="528"/>
                  </a:cubicBezTo>
                  <a:lnTo>
                    <a:pt x="637" y="528"/>
                  </a:lnTo>
                  <a:cubicBezTo>
                    <a:pt x="640" y="596"/>
                    <a:pt x="698" y="650"/>
                    <a:pt x="766" y="650"/>
                  </a:cubicBezTo>
                  <a:cubicBezTo>
                    <a:pt x="834" y="650"/>
                    <a:pt x="892" y="592"/>
                    <a:pt x="892" y="524"/>
                  </a:cubicBezTo>
                  <a:cubicBezTo>
                    <a:pt x="892" y="388"/>
                    <a:pt x="780" y="276"/>
                    <a:pt x="644" y="276"/>
                  </a:cubicBezTo>
                  <a:lnTo>
                    <a:pt x="572" y="276"/>
                  </a:lnTo>
                  <a:lnTo>
                    <a:pt x="572" y="127"/>
                  </a:lnTo>
                  <a:cubicBezTo>
                    <a:pt x="572" y="59"/>
                    <a:pt x="515" y="1"/>
                    <a:pt x="4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6" name="Google Shape;9486;p112"/>
            <p:cNvSpPr/>
            <p:nvPr/>
          </p:nvSpPr>
          <p:spPr>
            <a:xfrm>
              <a:off x="486396" y="1317450"/>
              <a:ext cx="34889" cy="45611"/>
            </a:xfrm>
            <a:custGeom>
              <a:avLst/>
              <a:gdLst/>
              <a:ahLst/>
              <a:cxnLst/>
              <a:rect l="l" t="t" r="r" b="b"/>
              <a:pathLst>
                <a:path w="872" h="1140" extrusionOk="0">
                  <a:moveTo>
                    <a:pt x="255" y="374"/>
                  </a:moveTo>
                  <a:lnTo>
                    <a:pt x="528" y="568"/>
                  </a:lnTo>
                  <a:lnTo>
                    <a:pt x="255" y="765"/>
                  </a:lnTo>
                  <a:lnTo>
                    <a:pt x="255" y="374"/>
                  </a:lnTo>
                  <a:close/>
                  <a:moveTo>
                    <a:pt x="127" y="0"/>
                  </a:moveTo>
                  <a:cubicBezTo>
                    <a:pt x="107" y="0"/>
                    <a:pt x="87" y="5"/>
                    <a:pt x="68" y="13"/>
                  </a:cubicBezTo>
                  <a:cubicBezTo>
                    <a:pt x="28" y="38"/>
                    <a:pt x="1" y="79"/>
                    <a:pt x="1" y="126"/>
                  </a:cubicBezTo>
                  <a:lnTo>
                    <a:pt x="1" y="1013"/>
                  </a:lnTo>
                  <a:cubicBezTo>
                    <a:pt x="1" y="1058"/>
                    <a:pt x="28" y="1102"/>
                    <a:pt x="68" y="1125"/>
                  </a:cubicBezTo>
                  <a:cubicBezTo>
                    <a:pt x="89" y="1132"/>
                    <a:pt x="109" y="1139"/>
                    <a:pt x="126" y="1139"/>
                  </a:cubicBezTo>
                  <a:cubicBezTo>
                    <a:pt x="153" y="1139"/>
                    <a:pt x="181" y="1128"/>
                    <a:pt x="201" y="1115"/>
                  </a:cubicBezTo>
                  <a:lnTo>
                    <a:pt x="820" y="673"/>
                  </a:lnTo>
                  <a:cubicBezTo>
                    <a:pt x="851" y="650"/>
                    <a:pt x="871" y="609"/>
                    <a:pt x="871" y="568"/>
                  </a:cubicBezTo>
                  <a:cubicBezTo>
                    <a:pt x="871" y="527"/>
                    <a:pt x="851" y="490"/>
                    <a:pt x="820" y="466"/>
                  </a:cubicBezTo>
                  <a:lnTo>
                    <a:pt x="201" y="24"/>
                  </a:lnTo>
                  <a:cubicBezTo>
                    <a:pt x="180" y="8"/>
                    <a:pt x="153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7" name="Google Shape;9487;p112"/>
            <p:cNvSpPr/>
            <p:nvPr/>
          </p:nvSpPr>
          <p:spPr>
            <a:xfrm>
              <a:off x="257214" y="1317450"/>
              <a:ext cx="34769" cy="45611"/>
            </a:xfrm>
            <a:custGeom>
              <a:avLst/>
              <a:gdLst/>
              <a:ahLst/>
              <a:cxnLst/>
              <a:rect l="l" t="t" r="r" b="b"/>
              <a:pathLst>
                <a:path w="869" h="1140" extrusionOk="0">
                  <a:moveTo>
                    <a:pt x="616" y="374"/>
                  </a:moveTo>
                  <a:lnTo>
                    <a:pt x="616" y="765"/>
                  </a:lnTo>
                  <a:lnTo>
                    <a:pt x="341" y="568"/>
                  </a:lnTo>
                  <a:lnTo>
                    <a:pt x="616" y="374"/>
                  </a:lnTo>
                  <a:close/>
                  <a:moveTo>
                    <a:pt x="744" y="0"/>
                  </a:moveTo>
                  <a:cubicBezTo>
                    <a:pt x="718" y="0"/>
                    <a:pt x="692" y="8"/>
                    <a:pt x="671" y="24"/>
                  </a:cubicBezTo>
                  <a:lnTo>
                    <a:pt x="52" y="466"/>
                  </a:lnTo>
                  <a:cubicBezTo>
                    <a:pt x="18" y="490"/>
                    <a:pt x="1" y="527"/>
                    <a:pt x="1" y="568"/>
                  </a:cubicBezTo>
                  <a:cubicBezTo>
                    <a:pt x="1" y="609"/>
                    <a:pt x="18" y="650"/>
                    <a:pt x="52" y="673"/>
                  </a:cubicBezTo>
                  <a:lnTo>
                    <a:pt x="671" y="1115"/>
                  </a:lnTo>
                  <a:cubicBezTo>
                    <a:pt x="691" y="1128"/>
                    <a:pt x="718" y="1139"/>
                    <a:pt x="742" y="1139"/>
                  </a:cubicBezTo>
                  <a:cubicBezTo>
                    <a:pt x="762" y="1139"/>
                    <a:pt x="782" y="1132"/>
                    <a:pt x="800" y="1125"/>
                  </a:cubicBezTo>
                  <a:cubicBezTo>
                    <a:pt x="844" y="1102"/>
                    <a:pt x="868" y="1058"/>
                    <a:pt x="868" y="1013"/>
                  </a:cubicBezTo>
                  <a:lnTo>
                    <a:pt x="868" y="126"/>
                  </a:lnTo>
                  <a:cubicBezTo>
                    <a:pt x="868" y="79"/>
                    <a:pt x="844" y="38"/>
                    <a:pt x="800" y="13"/>
                  </a:cubicBezTo>
                  <a:cubicBezTo>
                    <a:pt x="782" y="5"/>
                    <a:pt x="763" y="0"/>
                    <a:pt x="7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8" name="Google Shape;9488;p112"/>
            <p:cNvSpPr/>
            <p:nvPr/>
          </p:nvSpPr>
          <p:spPr>
            <a:xfrm>
              <a:off x="366204" y="1437402"/>
              <a:ext cx="46092" cy="34809"/>
            </a:xfrm>
            <a:custGeom>
              <a:avLst/>
              <a:gdLst/>
              <a:ahLst/>
              <a:cxnLst/>
              <a:rect l="l" t="t" r="r" b="b"/>
              <a:pathLst>
                <a:path w="1152" h="870" extrusionOk="0">
                  <a:moveTo>
                    <a:pt x="771" y="255"/>
                  </a:moveTo>
                  <a:lnTo>
                    <a:pt x="574" y="527"/>
                  </a:lnTo>
                  <a:lnTo>
                    <a:pt x="380" y="255"/>
                  </a:lnTo>
                  <a:close/>
                  <a:moveTo>
                    <a:pt x="132" y="0"/>
                  </a:moveTo>
                  <a:cubicBezTo>
                    <a:pt x="85" y="0"/>
                    <a:pt x="44" y="27"/>
                    <a:pt x="20" y="71"/>
                  </a:cubicBezTo>
                  <a:cubicBezTo>
                    <a:pt x="0" y="112"/>
                    <a:pt x="3" y="163"/>
                    <a:pt x="30" y="201"/>
                  </a:cubicBezTo>
                  <a:lnTo>
                    <a:pt x="472" y="819"/>
                  </a:lnTo>
                  <a:cubicBezTo>
                    <a:pt x="496" y="854"/>
                    <a:pt x="534" y="870"/>
                    <a:pt x="574" y="870"/>
                  </a:cubicBezTo>
                  <a:cubicBezTo>
                    <a:pt x="615" y="870"/>
                    <a:pt x="656" y="854"/>
                    <a:pt x="680" y="819"/>
                  </a:cubicBezTo>
                  <a:lnTo>
                    <a:pt x="1122" y="201"/>
                  </a:lnTo>
                  <a:cubicBezTo>
                    <a:pt x="1149" y="163"/>
                    <a:pt x="1152" y="112"/>
                    <a:pt x="1132" y="71"/>
                  </a:cubicBezTo>
                  <a:cubicBezTo>
                    <a:pt x="1108" y="27"/>
                    <a:pt x="1064" y="0"/>
                    <a:pt x="10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9" name="Google Shape;9489;p112"/>
            <p:cNvSpPr/>
            <p:nvPr/>
          </p:nvSpPr>
          <p:spPr>
            <a:xfrm>
              <a:off x="366204" y="1208221"/>
              <a:ext cx="46092" cy="34689"/>
            </a:xfrm>
            <a:custGeom>
              <a:avLst/>
              <a:gdLst/>
              <a:ahLst/>
              <a:cxnLst/>
              <a:rect l="l" t="t" r="r" b="b"/>
              <a:pathLst>
                <a:path w="1152" h="867" extrusionOk="0">
                  <a:moveTo>
                    <a:pt x="574" y="341"/>
                  </a:moveTo>
                  <a:lnTo>
                    <a:pt x="771" y="616"/>
                  </a:lnTo>
                  <a:lnTo>
                    <a:pt x="380" y="616"/>
                  </a:lnTo>
                  <a:lnTo>
                    <a:pt x="574" y="341"/>
                  </a:lnTo>
                  <a:close/>
                  <a:moveTo>
                    <a:pt x="574" y="1"/>
                  </a:moveTo>
                  <a:cubicBezTo>
                    <a:pt x="534" y="1"/>
                    <a:pt x="496" y="18"/>
                    <a:pt x="472" y="51"/>
                  </a:cubicBezTo>
                  <a:lnTo>
                    <a:pt x="30" y="670"/>
                  </a:lnTo>
                  <a:cubicBezTo>
                    <a:pt x="3" y="708"/>
                    <a:pt x="0" y="758"/>
                    <a:pt x="20" y="799"/>
                  </a:cubicBezTo>
                  <a:cubicBezTo>
                    <a:pt x="44" y="843"/>
                    <a:pt x="85" y="867"/>
                    <a:pt x="132" y="867"/>
                  </a:cubicBezTo>
                  <a:lnTo>
                    <a:pt x="1020" y="867"/>
                  </a:lnTo>
                  <a:cubicBezTo>
                    <a:pt x="1064" y="867"/>
                    <a:pt x="1108" y="843"/>
                    <a:pt x="1132" y="799"/>
                  </a:cubicBezTo>
                  <a:cubicBezTo>
                    <a:pt x="1152" y="758"/>
                    <a:pt x="1149" y="708"/>
                    <a:pt x="1122" y="670"/>
                  </a:cubicBezTo>
                  <a:lnTo>
                    <a:pt x="680" y="51"/>
                  </a:lnTo>
                  <a:cubicBezTo>
                    <a:pt x="656" y="18"/>
                    <a:pt x="615" y="1"/>
                    <a:pt x="5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0" name="Google Shape;9490;p112"/>
            <p:cNvSpPr/>
            <p:nvPr/>
          </p:nvSpPr>
          <p:spPr>
            <a:xfrm>
              <a:off x="476993" y="1227266"/>
              <a:ext cx="29167" cy="10123"/>
            </a:xfrm>
            <a:custGeom>
              <a:avLst/>
              <a:gdLst/>
              <a:ahLst/>
              <a:cxnLst/>
              <a:rect l="l" t="t" r="r" b="b"/>
              <a:pathLst>
                <a:path w="729" h="253" extrusionOk="0">
                  <a:moveTo>
                    <a:pt x="127" y="0"/>
                  </a:moveTo>
                  <a:cubicBezTo>
                    <a:pt x="59" y="0"/>
                    <a:pt x="1" y="58"/>
                    <a:pt x="1" y="126"/>
                  </a:cubicBezTo>
                  <a:cubicBezTo>
                    <a:pt x="1" y="194"/>
                    <a:pt x="59" y="252"/>
                    <a:pt x="127" y="252"/>
                  </a:cubicBezTo>
                  <a:lnTo>
                    <a:pt x="603" y="252"/>
                  </a:lnTo>
                  <a:cubicBezTo>
                    <a:pt x="674" y="252"/>
                    <a:pt x="728" y="194"/>
                    <a:pt x="728" y="126"/>
                  </a:cubicBezTo>
                  <a:cubicBezTo>
                    <a:pt x="728" y="58"/>
                    <a:pt x="674" y="0"/>
                    <a:pt x="6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1" name="Google Shape;9491;p112"/>
            <p:cNvSpPr/>
            <p:nvPr/>
          </p:nvSpPr>
          <p:spPr>
            <a:xfrm>
              <a:off x="310549" y="1206861"/>
              <a:ext cx="29127" cy="10123"/>
            </a:xfrm>
            <a:custGeom>
              <a:avLst/>
              <a:gdLst/>
              <a:ahLst/>
              <a:cxnLst/>
              <a:rect l="l" t="t" r="r" b="b"/>
              <a:pathLst>
                <a:path w="728" h="253" extrusionOk="0">
                  <a:moveTo>
                    <a:pt x="127" y="0"/>
                  </a:moveTo>
                  <a:cubicBezTo>
                    <a:pt x="58" y="0"/>
                    <a:pt x="0" y="58"/>
                    <a:pt x="0" y="126"/>
                  </a:cubicBezTo>
                  <a:cubicBezTo>
                    <a:pt x="0" y="198"/>
                    <a:pt x="58" y="252"/>
                    <a:pt x="127" y="252"/>
                  </a:cubicBezTo>
                  <a:lnTo>
                    <a:pt x="602" y="252"/>
                  </a:lnTo>
                  <a:cubicBezTo>
                    <a:pt x="673" y="252"/>
                    <a:pt x="728" y="198"/>
                    <a:pt x="728" y="126"/>
                  </a:cubicBezTo>
                  <a:cubicBezTo>
                    <a:pt x="728" y="58"/>
                    <a:pt x="673" y="0"/>
                    <a:pt x="6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2" name="Google Shape;9492;p112"/>
            <p:cNvSpPr/>
            <p:nvPr/>
          </p:nvSpPr>
          <p:spPr>
            <a:xfrm>
              <a:off x="457988" y="1265356"/>
              <a:ext cx="29127" cy="10083"/>
            </a:xfrm>
            <a:custGeom>
              <a:avLst/>
              <a:gdLst/>
              <a:ahLst/>
              <a:cxnLst/>
              <a:rect l="l" t="t" r="r" b="b"/>
              <a:pathLst>
                <a:path w="728" h="252" extrusionOk="0">
                  <a:moveTo>
                    <a:pt x="126" y="0"/>
                  </a:moveTo>
                  <a:cubicBezTo>
                    <a:pt x="58" y="0"/>
                    <a:pt x="0" y="55"/>
                    <a:pt x="0" y="126"/>
                  </a:cubicBezTo>
                  <a:cubicBezTo>
                    <a:pt x="0" y="194"/>
                    <a:pt x="58" y="251"/>
                    <a:pt x="126" y="251"/>
                  </a:cubicBezTo>
                  <a:lnTo>
                    <a:pt x="602" y="251"/>
                  </a:lnTo>
                  <a:cubicBezTo>
                    <a:pt x="673" y="251"/>
                    <a:pt x="728" y="194"/>
                    <a:pt x="728" y="126"/>
                  </a:cubicBezTo>
                  <a:cubicBezTo>
                    <a:pt x="728" y="55"/>
                    <a:pt x="673" y="0"/>
                    <a:pt x="6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3" name="Google Shape;9493;p112"/>
            <p:cNvSpPr/>
            <p:nvPr/>
          </p:nvSpPr>
          <p:spPr>
            <a:xfrm>
              <a:off x="440704" y="1437402"/>
              <a:ext cx="29407" cy="29407"/>
            </a:xfrm>
            <a:custGeom>
              <a:avLst/>
              <a:gdLst/>
              <a:ahLst/>
              <a:cxnLst/>
              <a:rect l="l" t="t" r="r" b="b"/>
              <a:pathLst>
                <a:path w="735" h="735" extrusionOk="0">
                  <a:moveTo>
                    <a:pt x="368" y="0"/>
                  </a:moveTo>
                  <a:cubicBezTo>
                    <a:pt x="300" y="0"/>
                    <a:pt x="242" y="58"/>
                    <a:pt x="242" y="126"/>
                  </a:cubicBezTo>
                  <a:lnTo>
                    <a:pt x="242" y="242"/>
                  </a:lnTo>
                  <a:lnTo>
                    <a:pt x="126" y="242"/>
                  </a:lnTo>
                  <a:cubicBezTo>
                    <a:pt x="58" y="242"/>
                    <a:pt x="1" y="299"/>
                    <a:pt x="1" y="367"/>
                  </a:cubicBezTo>
                  <a:cubicBezTo>
                    <a:pt x="1" y="438"/>
                    <a:pt x="58" y="493"/>
                    <a:pt x="126" y="493"/>
                  </a:cubicBezTo>
                  <a:lnTo>
                    <a:pt x="242" y="493"/>
                  </a:lnTo>
                  <a:lnTo>
                    <a:pt x="242" y="609"/>
                  </a:lnTo>
                  <a:cubicBezTo>
                    <a:pt x="242" y="677"/>
                    <a:pt x="300" y="735"/>
                    <a:pt x="368" y="735"/>
                  </a:cubicBezTo>
                  <a:cubicBezTo>
                    <a:pt x="439" y="735"/>
                    <a:pt x="493" y="677"/>
                    <a:pt x="493" y="609"/>
                  </a:cubicBezTo>
                  <a:lnTo>
                    <a:pt x="493" y="493"/>
                  </a:lnTo>
                  <a:lnTo>
                    <a:pt x="609" y="493"/>
                  </a:lnTo>
                  <a:cubicBezTo>
                    <a:pt x="677" y="493"/>
                    <a:pt x="735" y="438"/>
                    <a:pt x="735" y="367"/>
                  </a:cubicBezTo>
                  <a:cubicBezTo>
                    <a:pt x="735" y="299"/>
                    <a:pt x="677" y="242"/>
                    <a:pt x="609" y="242"/>
                  </a:cubicBezTo>
                  <a:lnTo>
                    <a:pt x="493" y="242"/>
                  </a:lnTo>
                  <a:lnTo>
                    <a:pt x="493" y="126"/>
                  </a:lnTo>
                  <a:cubicBezTo>
                    <a:pt x="493" y="58"/>
                    <a:pt x="439" y="0"/>
                    <a:pt x="3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4" name="Google Shape;9494;p112"/>
            <p:cNvSpPr/>
            <p:nvPr/>
          </p:nvSpPr>
          <p:spPr>
            <a:xfrm>
              <a:off x="262696" y="1437402"/>
              <a:ext cx="29407" cy="29407"/>
            </a:xfrm>
            <a:custGeom>
              <a:avLst/>
              <a:gdLst/>
              <a:ahLst/>
              <a:cxnLst/>
              <a:rect l="l" t="t" r="r" b="b"/>
              <a:pathLst>
                <a:path w="735" h="735" extrusionOk="0">
                  <a:moveTo>
                    <a:pt x="367" y="0"/>
                  </a:moveTo>
                  <a:cubicBezTo>
                    <a:pt x="295" y="0"/>
                    <a:pt x="238" y="58"/>
                    <a:pt x="238" y="126"/>
                  </a:cubicBezTo>
                  <a:lnTo>
                    <a:pt x="238" y="242"/>
                  </a:lnTo>
                  <a:lnTo>
                    <a:pt x="126" y="242"/>
                  </a:lnTo>
                  <a:cubicBezTo>
                    <a:pt x="54" y="242"/>
                    <a:pt x="0" y="299"/>
                    <a:pt x="0" y="367"/>
                  </a:cubicBezTo>
                  <a:cubicBezTo>
                    <a:pt x="0" y="438"/>
                    <a:pt x="54" y="493"/>
                    <a:pt x="126" y="493"/>
                  </a:cubicBezTo>
                  <a:lnTo>
                    <a:pt x="238" y="493"/>
                  </a:lnTo>
                  <a:lnTo>
                    <a:pt x="238" y="609"/>
                  </a:lnTo>
                  <a:cubicBezTo>
                    <a:pt x="238" y="677"/>
                    <a:pt x="295" y="735"/>
                    <a:pt x="367" y="735"/>
                  </a:cubicBezTo>
                  <a:cubicBezTo>
                    <a:pt x="435" y="735"/>
                    <a:pt x="493" y="677"/>
                    <a:pt x="493" y="609"/>
                  </a:cubicBezTo>
                  <a:lnTo>
                    <a:pt x="493" y="493"/>
                  </a:lnTo>
                  <a:lnTo>
                    <a:pt x="605" y="493"/>
                  </a:lnTo>
                  <a:cubicBezTo>
                    <a:pt x="676" y="493"/>
                    <a:pt x="734" y="438"/>
                    <a:pt x="734" y="367"/>
                  </a:cubicBezTo>
                  <a:cubicBezTo>
                    <a:pt x="734" y="299"/>
                    <a:pt x="676" y="242"/>
                    <a:pt x="605" y="242"/>
                  </a:cubicBezTo>
                  <a:lnTo>
                    <a:pt x="493" y="242"/>
                  </a:lnTo>
                  <a:lnTo>
                    <a:pt x="493" y="126"/>
                  </a:lnTo>
                  <a:cubicBezTo>
                    <a:pt x="493" y="58"/>
                    <a:pt x="435" y="0"/>
                    <a:pt x="3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5" name="Google Shape;9495;p112"/>
            <p:cNvSpPr/>
            <p:nvPr/>
          </p:nvSpPr>
          <p:spPr>
            <a:xfrm>
              <a:off x="266617" y="1265356"/>
              <a:ext cx="29447" cy="29407"/>
            </a:xfrm>
            <a:custGeom>
              <a:avLst/>
              <a:gdLst/>
              <a:ahLst/>
              <a:cxnLst/>
              <a:rect l="l" t="t" r="r" b="b"/>
              <a:pathLst>
                <a:path w="736" h="735" extrusionOk="0">
                  <a:moveTo>
                    <a:pt x="368" y="0"/>
                  </a:moveTo>
                  <a:cubicBezTo>
                    <a:pt x="296" y="0"/>
                    <a:pt x="242" y="55"/>
                    <a:pt x="242" y="126"/>
                  </a:cubicBezTo>
                  <a:lnTo>
                    <a:pt x="242" y="242"/>
                  </a:lnTo>
                  <a:lnTo>
                    <a:pt x="126" y="242"/>
                  </a:lnTo>
                  <a:cubicBezTo>
                    <a:pt x="58" y="242"/>
                    <a:pt x="1" y="296"/>
                    <a:pt x="1" y="367"/>
                  </a:cubicBezTo>
                  <a:cubicBezTo>
                    <a:pt x="1" y="435"/>
                    <a:pt x="58" y="493"/>
                    <a:pt x="126" y="493"/>
                  </a:cubicBezTo>
                  <a:lnTo>
                    <a:pt x="242" y="493"/>
                  </a:lnTo>
                  <a:lnTo>
                    <a:pt x="242" y="609"/>
                  </a:lnTo>
                  <a:cubicBezTo>
                    <a:pt x="242" y="677"/>
                    <a:pt x="296" y="734"/>
                    <a:pt x="368" y="734"/>
                  </a:cubicBezTo>
                  <a:cubicBezTo>
                    <a:pt x="436" y="734"/>
                    <a:pt x="494" y="677"/>
                    <a:pt x="494" y="609"/>
                  </a:cubicBezTo>
                  <a:lnTo>
                    <a:pt x="494" y="493"/>
                  </a:lnTo>
                  <a:lnTo>
                    <a:pt x="609" y="493"/>
                  </a:lnTo>
                  <a:cubicBezTo>
                    <a:pt x="677" y="493"/>
                    <a:pt x="735" y="435"/>
                    <a:pt x="735" y="367"/>
                  </a:cubicBezTo>
                  <a:cubicBezTo>
                    <a:pt x="735" y="296"/>
                    <a:pt x="677" y="242"/>
                    <a:pt x="609" y="242"/>
                  </a:cubicBezTo>
                  <a:lnTo>
                    <a:pt x="494" y="242"/>
                  </a:lnTo>
                  <a:lnTo>
                    <a:pt x="494" y="126"/>
                  </a:lnTo>
                  <a:cubicBezTo>
                    <a:pt x="494" y="55"/>
                    <a:pt x="436" y="0"/>
                    <a:pt x="3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6" name="Google Shape;9496;p112"/>
            <p:cNvSpPr/>
            <p:nvPr/>
          </p:nvSpPr>
          <p:spPr>
            <a:xfrm>
              <a:off x="310389" y="1414116"/>
              <a:ext cx="29447" cy="29407"/>
            </a:xfrm>
            <a:custGeom>
              <a:avLst/>
              <a:gdLst/>
              <a:ahLst/>
              <a:cxnLst/>
              <a:rect l="l" t="t" r="r" b="b"/>
              <a:pathLst>
                <a:path w="736" h="735" extrusionOk="0">
                  <a:moveTo>
                    <a:pt x="368" y="1"/>
                  </a:moveTo>
                  <a:cubicBezTo>
                    <a:pt x="300" y="1"/>
                    <a:pt x="242" y="59"/>
                    <a:pt x="242" y="126"/>
                  </a:cubicBezTo>
                  <a:lnTo>
                    <a:pt x="242" y="242"/>
                  </a:lnTo>
                  <a:lnTo>
                    <a:pt x="131" y="242"/>
                  </a:lnTo>
                  <a:cubicBezTo>
                    <a:pt x="59" y="242"/>
                    <a:pt x="1" y="297"/>
                    <a:pt x="1" y="368"/>
                  </a:cubicBezTo>
                  <a:cubicBezTo>
                    <a:pt x="1" y="436"/>
                    <a:pt x="59" y="493"/>
                    <a:pt x="131" y="493"/>
                  </a:cubicBezTo>
                  <a:lnTo>
                    <a:pt x="242" y="493"/>
                  </a:lnTo>
                  <a:lnTo>
                    <a:pt x="242" y="609"/>
                  </a:lnTo>
                  <a:cubicBezTo>
                    <a:pt x="242" y="677"/>
                    <a:pt x="300" y="735"/>
                    <a:pt x="368" y="735"/>
                  </a:cubicBezTo>
                  <a:cubicBezTo>
                    <a:pt x="440" y="735"/>
                    <a:pt x="494" y="677"/>
                    <a:pt x="494" y="609"/>
                  </a:cubicBezTo>
                  <a:lnTo>
                    <a:pt x="494" y="493"/>
                  </a:lnTo>
                  <a:lnTo>
                    <a:pt x="609" y="493"/>
                  </a:lnTo>
                  <a:cubicBezTo>
                    <a:pt x="681" y="493"/>
                    <a:pt x="735" y="436"/>
                    <a:pt x="735" y="368"/>
                  </a:cubicBezTo>
                  <a:cubicBezTo>
                    <a:pt x="735" y="297"/>
                    <a:pt x="681" y="242"/>
                    <a:pt x="609" y="242"/>
                  </a:cubicBezTo>
                  <a:lnTo>
                    <a:pt x="494" y="242"/>
                  </a:lnTo>
                  <a:lnTo>
                    <a:pt x="494" y="126"/>
                  </a:lnTo>
                  <a:cubicBezTo>
                    <a:pt x="494" y="59"/>
                    <a:pt x="440" y="1"/>
                    <a:pt x="3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497" name="Google Shape;9497;p112"/>
          <p:cNvGrpSpPr/>
          <p:nvPr/>
        </p:nvGrpSpPr>
        <p:grpSpPr>
          <a:xfrm>
            <a:off x="2029697" y="2077108"/>
            <a:ext cx="331834" cy="401376"/>
            <a:chOff x="976287" y="1140083"/>
            <a:chExt cx="284836" cy="344528"/>
          </a:xfrm>
        </p:grpSpPr>
        <p:sp>
          <p:nvSpPr>
            <p:cNvPr id="9498" name="Google Shape;9498;p112"/>
            <p:cNvSpPr/>
            <p:nvPr/>
          </p:nvSpPr>
          <p:spPr>
            <a:xfrm>
              <a:off x="1007016" y="1140083"/>
              <a:ext cx="223496" cy="344526"/>
            </a:xfrm>
            <a:custGeom>
              <a:avLst/>
              <a:gdLst/>
              <a:ahLst/>
              <a:cxnLst/>
              <a:rect l="l" t="t" r="r" b="b"/>
              <a:pathLst>
                <a:path w="5586" h="8611" extrusionOk="0">
                  <a:moveTo>
                    <a:pt x="2801" y="252"/>
                  </a:moveTo>
                  <a:cubicBezTo>
                    <a:pt x="3019" y="252"/>
                    <a:pt x="3199" y="428"/>
                    <a:pt x="3199" y="646"/>
                  </a:cubicBezTo>
                  <a:cubicBezTo>
                    <a:pt x="3199" y="734"/>
                    <a:pt x="3172" y="816"/>
                    <a:pt x="3118" y="884"/>
                  </a:cubicBezTo>
                  <a:cubicBezTo>
                    <a:pt x="3090" y="925"/>
                    <a:pt x="3087" y="976"/>
                    <a:pt x="3107" y="1017"/>
                  </a:cubicBezTo>
                  <a:cubicBezTo>
                    <a:pt x="3128" y="1061"/>
                    <a:pt x="3172" y="1088"/>
                    <a:pt x="3220" y="1088"/>
                  </a:cubicBezTo>
                  <a:lnTo>
                    <a:pt x="3580" y="1088"/>
                  </a:lnTo>
                  <a:lnTo>
                    <a:pt x="3580" y="1815"/>
                  </a:lnTo>
                  <a:lnTo>
                    <a:pt x="2023" y="1815"/>
                  </a:lnTo>
                  <a:lnTo>
                    <a:pt x="2023" y="1153"/>
                  </a:lnTo>
                  <a:lnTo>
                    <a:pt x="2023" y="1150"/>
                  </a:lnTo>
                  <a:lnTo>
                    <a:pt x="2023" y="1088"/>
                  </a:lnTo>
                  <a:lnTo>
                    <a:pt x="2384" y="1088"/>
                  </a:lnTo>
                  <a:cubicBezTo>
                    <a:pt x="2431" y="1088"/>
                    <a:pt x="2475" y="1061"/>
                    <a:pt x="2499" y="1017"/>
                  </a:cubicBezTo>
                  <a:cubicBezTo>
                    <a:pt x="2519" y="976"/>
                    <a:pt x="2513" y="925"/>
                    <a:pt x="2486" y="884"/>
                  </a:cubicBezTo>
                  <a:cubicBezTo>
                    <a:pt x="2434" y="816"/>
                    <a:pt x="2407" y="734"/>
                    <a:pt x="2407" y="646"/>
                  </a:cubicBezTo>
                  <a:cubicBezTo>
                    <a:pt x="2407" y="428"/>
                    <a:pt x="2584" y="252"/>
                    <a:pt x="2801" y="252"/>
                  </a:cubicBezTo>
                  <a:close/>
                  <a:moveTo>
                    <a:pt x="2801" y="0"/>
                  </a:moveTo>
                  <a:cubicBezTo>
                    <a:pt x="2445" y="0"/>
                    <a:pt x="2156" y="290"/>
                    <a:pt x="2156" y="646"/>
                  </a:cubicBezTo>
                  <a:cubicBezTo>
                    <a:pt x="2156" y="711"/>
                    <a:pt x="2163" y="775"/>
                    <a:pt x="2183" y="836"/>
                  </a:cubicBezTo>
                  <a:lnTo>
                    <a:pt x="1897" y="836"/>
                  </a:lnTo>
                  <a:cubicBezTo>
                    <a:pt x="1830" y="836"/>
                    <a:pt x="1772" y="891"/>
                    <a:pt x="1772" y="963"/>
                  </a:cubicBezTo>
                  <a:lnTo>
                    <a:pt x="1772" y="1027"/>
                  </a:lnTo>
                  <a:lnTo>
                    <a:pt x="565" y="1027"/>
                  </a:lnTo>
                  <a:cubicBezTo>
                    <a:pt x="252" y="1027"/>
                    <a:pt x="1" y="1279"/>
                    <a:pt x="1" y="1588"/>
                  </a:cubicBezTo>
                  <a:lnTo>
                    <a:pt x="1" y="8046"/>
                  </a:lnTo>
                  <a:cubicBezTo>
                    <a:pt x="1" y="8356"/>
                    <a:pt x="252" y="8611"/>
                    <a:pt x="565" y="8611"/>
                  </a:cubicBezTo>
                  <a:lnTo>
                    <a:pt x="1000" y="8611"/>
                  </a:lnTo>
                  <a:cubicBezTo>
                    <a:pt x="1071" y="8611"/>
                    <a:pt x="1126" y="8553"/>
                    <a:pt x="1126" y="8485"/>
                  </a:cubicBezTo>
                  <a:cubicBezTo>
                    <a:pt x="1126" y="8414"/>
                    <a:pt x="1071" y="8359"/>
                    <a:pt x="1000" y="8359"/>
                  </a:cubicBezTo>
                  <a:lnTo>
                    <a:pt x="565" y="8359"/>
                  </a:lnTo>
                  <a:cubicBezTo>
                    <a:pt x="391" y="8359"/>
                    <a:pt x="252" y="8216"/>
                    <a:pt x="252" y="8046"/>
                  </a:cubicBezTo>
                  <a:lnTo>
                    <a:pt x="252" y="1588"/>
                  </a:lnTo>
                  <a:cubicBezTo>
                    <a:pt x="252" y="1418"/>
                    <a:pt x="391" y="1279"/>
                    <a:pt x="565" y="1279"/>
                  </a:cubicBezTo>
                  <a:lnTo>
                    <a:pt x="1772" y="1279"/>
                  </a:lnTo>
                  <a:lnTo>
                    <a:pt x="1772" y="1534"/>
                  </a:lnTo>
                  <a:lnTo>
                    <a:pt x="670" y="1534"/>
                  </a:lnTo>
                  <a:cubicBezTo>
                    <a:pt x="602" y="1534"/>
                    <a:pt x="545" y="1591"/>
                    <a:pt x="545" y="1659"/>
                  </a:cubicBezTo>
                  <a:lnTo>
                    <a:pt x="545" y="2054"/>
                  </a:lnTo>
                  <a:cubicBezTo>
                    <a:pt x="545" y="2121"/>
                    <a:pt x="602" y="2179"/>
                    <a:pt x="670" y="2179"/>
                  </a:cubicBezTo>
                  <a:cubicBezTo>
                    <a:pt x="741" y="2179"/>
                    <a:pt x="799" y="2121"/>
                    <a:pt x="799" y="2054"/>
                  </a:cubicBezTo>
                  <a:lnTo>
                    <a:pt x="799" y="1788"/>
                  </a:lnTo>
                  <a:lnTo>
                    <a:pt x="1772" y="1788"/>
                  </a:lnTo>
                  <a:lnTo>
                    <a:pt x="1772" y="1942"/>
                  </a:lnTo>
                  <a:cubicBezTo>
                    <a:pt x="1772" y="2013"/>
                    <a:pt x="1830" y="2071"/>
                    <a:pt x="1897" y="2071"/>
                  </a:cubicBezTo>
                  <a:lnTo>
                    <a:pt x="3706" y="2071"/>
                  </a:lnTo>
                  <a:cubicBezTo>
                    <a:pt x="3777" y="2071"/>
                    <a:pt x="3835" y="2013"/>
                    <a:pt x="3835" y="1942"/>
                  </a:cubicBezTo>
                  <a:lnTo>
                    <a:pt x="3835" y="1788"/>
                  </a:lnTo>
                  <a:lnTo>
                    <a:pt x="4807" y="1788"/>
                  </a:lnTo>
                  <a:lnTo>
                    <a:pt x="4807" y="7802"/>
                  </a:lnTo>
                  <a:lnTo>
                    <a:pt x="799" y="7802"/>
                  </a:lnTo>
                  <a:lnTo>
                    <a:pt x="799" y="2499"/>
                  </a:lnTo>
                  <a:cubicBezTo>
                    <a:pt x="799" y="2427"/>
                    <a:pt x="741" y="2373"/>
                    <a:pt x="670" y="2373"/>
                  </a:cubicBezTo>
                  <a:cubicBezTo>
                    <a:pt x="602" y="2373"/>
                    <a:pt x="545" y="2427"/>
                    <a:pt x="545" y="2499"/>
                  </a:cubicBezTo>
                  <a:lnTo>
                    <a:pt x="545" y="7927"/>
                  </a:lnTo>
                  <a:cubicBezTo>
                    <a:pt x="545" y="7995"/>
                    <a:pt x="602" y="8053"/>
                    <a:pt x="670" y="8053"/>
                  </a:cubicBezTo>
                  <a:lnTo>
                    <a:pt x="4933" y="8053"/>
                  </a:lnTo>
                  <a:cubicBezTo>
                    <a:pt x="5001" y="8053"/>
                    <a:pt x="5059" y="7995"/>
                    <a:pt x="5059" y="7927"/>
                  </a:cubicBezTo>
                  <a:lnTo>
                    <a:pt x="5059" y="1659"/>
                  </a:lnTo>
                  <a:cubicBezTo>
                    <a:pt x="5059" y="1591"/>
                    <a:pt x="5001" y="1534"/>
                    <a:pt x="4933" y="1534"/>
                  </a:cubicBezTo>
                  <a:lnTo>
                    <a:pt x="3835" y="1534"/>
                  </a:lnTo>
                  <a:lnTo>
                    <a:pt x="3835" y="1279"/>
                  </a:lnTo>
                  <a:lnTo>
                    <a:pt x="5021" y="1279"/>
                  </a:lnTo>
                  <a:cubicBezTo>
                    <a:pt x="5191" y="1279"/>
                    <a:pt x="5330" y="1418"/>
                    <a:pt x="5330" y="1588"/>
                  </a:cubicBezTo>
                  <a:lnTo>
                    <a:pt x="5330" y="3498"/>
                  </a:lnTo>
                  <a:cubicBezTo>
                    <a:pt x="5330" y="3566"/>
                    <a:pt x="5388" y="3624"/>
                    <a:pt x="5460" y="3624"/>
                  </a:cubicBezTo>
                  <a:cubicBezTo>
                    <a:pt x="5528" y="3624"/>
                    <a:pt x="5586" y="3566"/>
                    <a:pt x="5586" y="3498"/>
                  </a:cubicBezTo>
                  <a:lnTo>
                    <a:pt x="5586" y="1588"/>
                  </a:lnTo>
                  <a:cubicBezTo>
                    <a:pt x="5586" y="1279"/>
                    <a:pt x="5330" y="1027"/>
                    <a:pt x="5021" y="1027"/>
                  </a:cubicBezTo>
                  <a:lnTo>
                    <a:pt x="3835" y="1027"/>
                  </a:lnTo>
                  <a:lnTo>
                    <a:pt x="3835" y="963"/>
                  </a:lnTo>
                  <a:cubicBezTo>
                    <a:pt x="3835" y="891"/>
                    <a:pt x="3777" y="836"/>
                    <a:pt x="3706" y="836"/>
                  </a:cubicBezTo>
                  <a:lnTo>
                    <a:pt x="3424" y="836"/>
                  </a:lnTo>
                  <a:cubicBezTo>
                    <a:pt x="3441" y="775"/>
                    <a:pt x="3451" y="711"/>
                    <a:pt x="3451" y="646"/>
                  </a:cubicBezTo>
                  <a:cubicBezTo>
                    <a:pt x="3451" y="290"/>
                    <a:pt x="3159" y="0"/>
                    <a:pt x="28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9" name="Google Shape;9499;p112"/>
            <p:cNvSpPr/>
            <p:nvPr/>
          </p:nvSpPr>
          <p:spPr>
            <a:xfrm>
              <a:off x="1060870" y="1293083"/>
              <a:ext cx="169642" cy="191528"/>
            </a:xfrm>
            <a:custGeom>
              <a:avLst/>
              <a:gdLst/>
              <a:ahLst/>
              <a:cxnLst/>
              <a:rect l="l" t="t" r="r" b="b"/>
              <a:pathLst>
                <a:path w="4240" h="4787" extrusionOk="0">
                  <a:moveTo>
                    <a:pt x="4114" y="1"/>
                  </a:moveTo>
                  <a:cubicBezTo>
                    <a:pt x="4042" y="1"/>
                    <a:pt x="3984" y="59"/>
                    <a:pt x="3984" y="126"/>
                  </a:cubicBezTo>
                  <a:lnTo>
                    <a:pt x="3984" y="4222"/>
                  </a:lnTo>
                  <a:cubicBezTo>
                    <a:pt x="3984" y="4392"/>
                    <a:pt x="3845" y="4535"/>
                    <a:pt x="3675" y="4535"/>
                  </a:cubicBezTo>
                  <a:lnTo>
                    <a:pt x="126" y="4535"/>
                  </a:lnTo>
                  <a:cubicBezTo>
                    <a:pt x="55" y="4535"/>
                    <a:pt x="1" y="4590"/>
                    <a:pt x="1" y="4661"/>
                  </a:cubicBezTo>
                  <a:cubicBezTo>
                    <a:pt x="1" y="4729"/>
                    <a:pt x="55" y="4787"/>
                    <a:pt x="126" y="4787"/>
                  </a:cubicBezTo>
                  <a:lnTo>
                    <a:pt x="3675" y="4787"/>
                  </a:lnTo>
                  <a:cubicBezTo>
                    <a:pt x="3984" y="4787"/>
                    <a:pt x="4240" y="4532"/>
                    <a:pt x="4240" y="4222"/>
                  </a:cubicBezTo>
                  <a:lnTo>
                    <a:pt x="4240" y="126"/>
                  </a:lnTo>
                  <a:cubicBezTo>
                    <a:pt x="4240" y="59"/>
                    <a:pt x="4182" y="1"/>
                    <a:pt x="41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0" name="Google Shape;9500;p112"/>
            <p:cNvSpPr/>
            <p:nvPr/>
          </p:nvSpPr>
          <p:spPr>
            <a:xfrm>
              <a:off x="1057749" y="1254873"/>
              <a:ext cx="32008" cy="32008"/>
            </a:xfrm>
            <a:custGeom>
              <a:avLst/>
              <a:gdLst/>
              <a:ahLst/>
              <a:cxnLst/>
              <a:rect l="l" t="t" r="r" b="b"/>
              <a:pathLst>
                <a:path w="800" h="800" extrusionOk="0">
                  <a:moveTo>
                    <a:pt x="399" y="252"/>
                  </a:moveTo>
                  <a:cubicBezTo>
                    <a:pt x="480" y="252"/>
                    <a:pt x="548" y="317"/>
                    <a:pt x="548" y="398"/>
                  </a:cubicBezTo>
                  <a:cubicBezTo>
                    <a:pt x="548" y="480"/>
                    <a:pt x="480" y="544"/>
                    <a:pt x="399" y="544"/>
                  </a:cubicBezTo>
                  <a:cubicBezTo>
                    <a:pt x="320" y="544"/>
                    <a:pt x="252" y="480"/>
                    <a:pt x="252" y="398"/>
                  </a:cubicBezTo>
                  <a:cubicBezTo>
                    <a:pt x="252" y="317"/>
                    <a:pt x="320" y="252"/>
                    <a:pt x="399" y="252"/>
                  </a:cubicBezTo>
                  <a:close/>
                  <a:moveTo>
                    <a:pt x="399" y="0"/>
                  </a:moveTo>
                  <a:cubicBezTo>
                    <a:pt x="181" y="0"/>
                    <a:pt x="0" y="181"/>
                    <a:pt x="0" y="398"/>
                  </a:cubicBezTo>
                  <a:cubicBezTo>
                    <a:pt x="0" y="619"/>
                    <a:pt x="181" y="799"/>
                    <a:pt x="399" y="799"/>
                  </a:cubicBezTo>
                  <a:cubicBezTo>
                    <a:pt x="619" y="799"/>
                    <a:pt x="799" y="619"/>
                    <a:pt x="799" y="398"/>
                  </a:cubicBezTo>
                  <a:cubicBezTo>
                    <a:pt x="799" y="181"/>
                    <a:pt x="619" y="0"/>
                    <a:pt x="3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1" name="Google Shape;9501;p112"/>
            <p:cNvSpPr/>
            <p:nvPr/>
          </p:nvSpPr>
          <p:spPr>
            <a:xfrm>
              <a:off x="1105482" y="1254873"/>
              <a:ext cx="31328" cy="10083"/>
            </a:xfrm>
            <a:custGeom>
              <a:avLst/>
              <a:gdLst/>
              <a:ahLst/>
              <a:cxnLst/>
              <a:rect l="l" t="t" r="r" b="b"/>
              <a:pathLst>
                <a:path w="783" h="252" extrusionOk="0">
                  <a:moveTo>
                    <a:pt x="127" y="0"/>
                  </a:moveTo>
                  <a:cubicBezTo>
                    <a:pt x="55" y="0"/>
                    <a:pt x="1" y="55"/>
                    <a:pt x="1" y="126"/>
                  </a:cubicBezTo>
                  <a:cubicBezTo>
                    <a:pt x="1" y="194"/>
                    <a:pt x="55" y="252"/>
                    <a:pt x="127" y="252"/>
                  </a:cubicBezTo>
                  <a:lnTo>
                    <a:pt x="654" y="252"/>
                  </a:lnTo>
                  <a:cubicBezTo>
                    <a:pt x="725" y="252"/>
                    <a:pt x="782" y="194"/>
                    <a:pt x="782" y="126"/>
                  </a:cubicBezTo>
                  <a:cubicBezTo>
                    <a:pt x="782" y="55"/>
                    <a:pt x="725" y="0"/>
                    <a:pt x="6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2" name="Google Shape;9502;p112"/>
            <p:cNvSpPr/>
            <p:nvPr/>
          </p:nvSpPr>
          <p:spPr>
            <a:xfrm>
              <a:off x="1105482" y="1276639"/>
              <a:ext cx="73058" cy="10243"/>
            </a:xfrm>
            <a:custGeom>
              <a:avLst/>
              <a:gdLst/>
              <a:ahLst/>
              <a:cxnLst/>
              <a:rect l="l" t="t" r="r" b="b"/>
              <a:pathLst>
                <a:path w="1826" h="256" extrusionOk="0">
                  <a:moveTo>
                    <a:pt x="127" y="0"/>
                  </a:moveTo>
                  <a:cubicBezTo>
                    <a:pt x="55" y="0"/>
                    <a:pt x="1" y="58"/>
                    <a:pt x="1" y="126"/>
                  </a:cubicBezTo>
                  <a:cubicBezTo>
                    <a:pt x="1" y="197"/>
                    <a:pt x="55" y="255"/>
                    <a:pt x="127" y="255"/>
                  </a:cubicBezTo>
                  <a:lnTo>
                    <a:pt x="1700" y="255"/>
                  </a:lnTo>
                  <a:cubicBezTo>
                    <a:pt x="1768" y="255"/>
                    <a:pt x="1826" y="197"/>
                    <a:pt x="1826" y="126"/>
                  </a:cubicBezTo>
                  <a:cubicBezTo>
                    <a:pt x="1826" y="58"/>
                    <a:pt x="1768" y="0"/>
                    <a:pt x="17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3" name="Google Shape;9503;p112"/>
            <p:cNvSpPr/>
            <p:nvPr/>
          </p:nvSpPr>
          <p:spPr>
            <a:xfrm>
              <a:off x="1057749" y="1315930"/>
              <a:ext cx="32008" cy="31888"/>
            </a:xfrm>
            <a:custGeom>
              <a:avLst/>
              <a:gdLst/>
              <a:ahLst/>
              <a:cxnLst/>
              <a:rect l="l" t="t" r="r" b="b"/>
              <a:pathLst>
                <a:path w="800" h="797" extrusionOk="0">
                  <a:moveTo>
                    <a:pt x="399" y="252"/>
                  </a:moveTo>
                  <a:cubicBezTo>
                    <a:pt x="480" y="252"/>
                    <a:pt x="548" y="316"/>
                    <a:pt x="548" y="398"/>
                  </a:cubicBezTo>
                  <a:cubicBezTo>
                    <a:pt x="548" y="480"/>
                    <a:pt x="480" y="545"/>
                    <a:pt x="399" y="545"/>
                  </a:cubicBezTo>
                  <a:cubicBezTo>
                    <a:pt x="320" y="545"/>
                    <a:pt x="252" y="480"/>
                    <a:pt x="252" y="398"/>
                  </a:cubicBezTo>
                  <a:cubicBezTo>
                    <a:pt x="252" y="316"/>
                    <a:pt x="320" y="252"/>
                    <a:pt x="399" y="252"/>
                  </a:cubicBezTo>
                  <a:close/>
                  <a:moveTo>
                    <a:pt x="399" y="1"/>
                  </a:moveTo>
                  <a:cubicBezTo>
                    <a:pt x="181" y="1"/>
                    <a:pt x="0" y="178"/>
                    <a:pt x="0" y="398"/>
                  </a:cubicBezTo>
                  <a:cubicBezTo>
                    <a:pt x="0" y="619"/>
                    <a:pt x="181" y="796"/>
                    <a:pt x="399" y="796"/>
                  </a:cubicBezTo>
                  <a:cubicBezTo>
                    <a:pt x="619" y="796"/>
                    <a:pt x="799" y="619"/>
                    <a:pt x="799" y="398"/>
                  </a:cubicBezTo>
                  <a:cubicBezTo>
                    <a:pt x="799" y="178"/>
                    <a:pt x="619" y="1"/>
                    <a:pt x="39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4" name="Google Shape;9504;p112"/>
            <p:cNvSpPr/>
            <p:nvPr/>
          </p:nvSpPr>
          <p:spPr>
            <a:xfrm>
              <a:off x="1105482" y="1315930"/>
              <a:ext cx="31328" cy="10083"/>
            </a:xfrm>
            <a:custGeom>
              <a:avLst/>
              <a:gdLst/>
              <a:ahLst/>
              <a:cxnLst/>
              <a:rect l="l" t="t" r="r" b="b"/>
              <a:pathLst>
                <a:path w="783" h="252" extrusionOk="0">
                  <a:moveTo>
                    <a:pt x="127" y="1"/>
                  </a:moveTo>
                  <a:cubicBezTo>
                    <a:pt x="55" y="1"/>
                    <a:pt x="1" y="55"/>
                    <a:pt x="1" y="126"/>
                  </a:cubicBezTo>
                  <a:cubicBezTo>
                    <a:pt x="1" y="194"/>
                    <a:pt x="55" y="252"/>
                    <a:pt x="127" y="252"/>
                  </a:cubicBezTo>
                  <a:lnTo>
                    <a:pt x="654" y="252"/>
                  </a:lnTo>
                  <a:cubicBezTo>
                    <a:pt x="725" y="252"/>
                    <a:pt x="782" y="194"/>
                    <a:pt x="782" y="126"/>
                  </a:cubicBezTo>
                  <a:cubicBezTo>
                    <a:pt x="782" y="55"/>
                    <a:pt x="725" y="1"/>
                    <a:pt x="6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5" name="Google Shape;9505;p112"/>
            <p:cNvSpPr/>
            <p:nvPr/>
          </p:nvSpPr>
          <p:spPr>
            <a:xfrm>
              <a:off x="1105482" y="1337695"/>
              <a:ext cx="73058" cy="10123"/>
            </a:xfrm>
            <a:custGeom>
              <a:avLst/>
              <a:gdLst/>
              <a:ahLst/>
              <a:cxnLst/>
              <a:rect l="l" t="t" r="r" b="b"/>
              <a:pathLst>
                <a:path w="1826" h="253" extrusionOk="0">
                  <a:moveTo>
                    <a:pt x="127" y="1"/>
                  </a:moveTo>
                  <a:cubicBezTo>
                    <a:pt x="55" y="1"/>
                    <a:pt x="1" y="58"/>
                    <a:pt x="1" y="126"/>
                  </a:cubicBezTo>
                  <a:cubicBezTo>
                    <a:pt x="1" y="197"/>
                    <a:pt x="55" y="252"/>
                    <a:pt x="127" y="252"/>
                  </a:cubicBezTo>
                  <a:lnTo>
                    <a:pt x="1700" y="252"/>
                  </a:lnTo>
                  <a:cubicBezTo>
                    <a:pt x="1768" y="252"/>
                    <a:pt x="1826" y="197"/>
                    <a:pt x="1826" y="126"/>
                  </a:cubicBezTo>
                  <a:cubicBezTo>
                    <a:pt x="1826" y="58"/>
                    <a:pt x="1768" y="1"/>
                    <a:pt x="17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6" name="Google Shape;9506;p112"/>
            <p:cNvSpPr/>
            <p:nvPr/>
          </p:nvSpPr>
          <p:spPr>
            <a:xfrm>
              <a:off x="1057749" y="1377026"/>
              <a:ext cx="32008" cy="31848"/>
            </a:xfrm>
            <a:custGeom>
              <a:avLst/>
              <a:gdLst/>
              <a:ahLst/>
              <a:cxnLst/>
              <a:rect l="l" t="t" r="r" b="b"/>
              <a:pathLst>
                <a:path w="800" h="796" extrusionOk="0">
                  <a:moveTo>
                    <a:pt x="399" y="251"/>
                  </a:moveTo>
                  <a:cubicBezTo>
                    <a:pt x="480" y="251"/>
                    <a:pt x="548" y="316"/>
                    <a:pt x="548" y="397"/>
                  </a:cubicBezTo>
                  <a:cubicBezTo>
                    <a:pt x="548" y="479"/>
                    <a:pt x="480" y="543"/>
                    <a:pt x="399" y="543"/>
                  </a:cubicBezTo>
                  <a:cubicBezTo>
                    <a:pt x="320" y="543"/>
                    <a:pt x="252" y="479"/>
                    <a:pt x="252" y="397"/>
                  </a:cubicBezTo>
                  <a:cubicBezTo>
                    <a:pt x="252" y="316"/>
                    <a:pt x="320" y="251"/>
                    <a:pt x="399" y="251"/>
                  </a:cubicBezTo>
                  <a:close/>
                  <a:moveTo>
                    <a:pt x="399" y="0"/>
                  </a:moveTo>
                  <a:cubicBezTo>
                    <a:pt x="181" y="0"/>
                    <a:pt x="0" y="176"/>
                    <a:pt x="0" y="397"/>
                  </a:cubicBezTo>
                  <a:cubicBezTo>
                    <a:pt x="0" y="618"/>
                    <a:pt x="181" y="795"/>
                    <a:pt x="399" y="795"/>
                  </a:cubicBezTo>
                  <a:cubicBezTo>
                    <a:pt x="619" y="795"/>
                    <a:pt x="799" y="618"/>
                    <a:pt x="799" y="397"/>
                  </a:cubicBezTo>
                  <a:cubicBezTo>
                    <a:pt x="799" y="176"/>
                    <a:pt x="619" y="0"/>
                    <a:pt x="3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7" name="Google Shape;9507;p112"/>
            <p:cNvSpPr/>
            <p:nvPr/>
          </p:nvSpPr>
          <p:spPr>
            <a:xfrm>
              <a:off x="1105482" y="1377026"/>
              <a:ext cx="31328" cy="10083"/>
            </a:xfrm>
            <a:custGeom>
              <a:avLst/>
              <a:gdLst/>
              <a:ahLst/>
              <a:cxnLst/>
              <a:rect l="l" t="t" r="r" b="b"/>
              <a:pathLst>
                <a:path w="783" h="252" extrusionOk="0">
                  <a:moveTo>
                    <a:pt x="127" y="0"/>
                  </a:moveTo>
                  <a:cubicBezTo>
                    <a:pt x="55" y="0"/>
                    <a:pt x="1" y="54"/>
                    <a:pt x="1" y="126"/>
                  </a:cubicBezTo>
                  <a:cubicBezTo>
                    <a:pt x="1" y="193"/>
                    <a:pt x="55" y="251"/>
                    <a:pt x="127" y="251"/>
                  </a:cubicBezTo>
                  <a:lnTo>
                    <a:pt x="654" y="251"/>
                  </a:lnTo>
                  <a:cubicBezTo>
                    <a:pt x="725" y="251"/>
                    <a:pt x="782" y="193"/>
                    <a:pt x="782" y="126"/>
                  </a:cubicBezTo>
                  <a:cubicBezTo>
                    <a:pt x="782" y="54"/>
                    <a:pt x="725" y="0"/>
                    <a:pt x="6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8" name="Google Shape;9508;p112"/>
            <p:cNvSpPr/>
            <p:nvPr/>
          </p:nvSpPr>
          <p:spPr>
            <a:xfrm>
              <a:off x="1105482" y="1398751"/>
              <a:ext cx="73058" cy="10123"/>
            </a:xfrm>
            <a:custGeom>
              <a:avLst/>
              <a:gdLst/>
              <a:ahLst/>
              <a:cxnLst/>
              <a:rect l="l" t="t" r="r" b="b"/>
              <a:pathLst>
                <a:path w="1826" h="253" extrusionOk="0">
                  <a:moveTo>
                    <a:pt x="127" y="0"/>
                  </a:moveTo>
                  <a:cubicBezTo>
                    <a:pt x="55" y="0"/>
                    <a:pt x="1" y="58"/>
                    <a:pt x="1" y="127"/>
                  </a:cubicBezTo>
                  <a:cubicBezTo>
                    <a:pt x="1" y="198"/>
                    <a:pt x="55" y="252"/>
                    <a:pt x="127" y="252"/>
                  </a:cubicBezTo>
                  <a:lnTo>
                    <a:pt x="1700" y="252"/>
                  </a:lnTo>
                  <a:cubicBezTo>
                    <a:pt x="1768" y="252"/>
                    <a:pt x="1826" y="198"/>
                    <a:pt x="1826" y="127"/>
                  </a:cubicBezTo>
                  <a:cubicBezTo>
                    <a:pt x="1826" y="58"/>
                    <a:pt x="1768" y="0"/>
                    <a:pt x="17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9" name="Google Shape;9509;p112"/>
            <p:cNvSpPr/>
            <p:nvPr/>
          </p:nvSpPr>
          <p:spPr>
            <a:xfrm>
              <a:off x="976287" y="1235028"/>
              <a:ext cx="14724" cy="10083"/>
            </a:xfrm>
            <a:custGeom>
              <a:avLst/>
              <a:gdLst/>
              <a:ahLst/>
              <a:cxnLst/>
              <a:rect l="l" t="t" r="r" b="b"/>
              <a:pathLst>
                <a:path w="368" h="252" extrusionOk="0">
                  <a:moveTo>
                    <a:pt x="126" y="0"/>
                  </a:moveTo>
                  <a:cubicBezTo>
                    <a:pt x="58" y="0"/>
                    <a:pt x="0" y="54"/>
                    <a:pt x="0" y="126"/>
                  </a:cubicBezTo>
                  <a:cubicBezTo>
                    <a:pt x="0" y="194"/>
                    <a:pt x="58" y="252"/>
                    <a:pt x="126" y="252"/>
                  </a:cubicBezTo>
                  <a:lnTo>
                    <a:pt x="242" y="252"/>
                  </a:lnTo>
                  <a:cubicBezTo>
                    <a:pt x="309" y="252"/>
                    <a:pt x="367" y="194"/>
                    <a:pt x="367" y="126"/>
                  </a:cubicBezTo>
                  <a:cubicBezTo>
                    <a:pt x="367" y="54"/>
                    <a:pt x="309" y="0"/>
                    <a:pt x="2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0" name="Google Shape;9510;p112"/>
            <p:cNvSpPr/>
            <p:nvPr/>
          </p:nvSpPr>
          <p:spPr>
            <a:xfrm>
              <a:off x="976287" y="1217183"/>
              <a:ext cx="14724" cy="10123"/>
            </a:xfrm>
            <a:custGeom>
              <a:avLst/>
              <a:gdLst/>
              <a:ahLst/>
              <a:cxnLst/>
              <a:rect l="l" t="t" r="r" b="b"/>
              <a:pathLst>
                <a:path w="368" h="253" extrusionOk="0">
                  <a:moveTo>
                    <a:pt x="126" y="1"/>
                  </a:moveTo>
                  <a:cubicBezTo>
                    <a:pt x="58" y="1"/>
                    <a:pt x="0" y="56"/>
                    <a:pt x="0" y="127"/>
                  </a:cubicBezTo>
                  <a:cubicBezTo>
                    <a:pt x="0" y="194"/>
                    <a:pt x="58" y="252"/>
                    <a:pt x="126" y="252"/>
                  </a:cubicBezTo>
                  <a:lnTo>
                    <a:pt x="242" y="252"/>
                  </a:lnTo>
                  <a:cubicBezTo>
                    <a:pt x="309" y="252"/>
                    <a:pt x="367" y="194"/>
                    <a:pt x="367" y="127"/>
                  </a:cubicBezTo>
                  <a:cubicBezTo>
                    <a:pt x="367" y="56"/>
                    <a:pt x="309" y="1"/>
                    <a:pt x="2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1" name="Google Shape;9511;p112"/>
            <p:cNvSpPr/>
            <p:nvPr/>
          </p:nvSpPr>
          <p:spPr>
            <a:xfrm>
              <a:off x="976287" y="1199379"/>
              <a:ext cx="14724" cy="10083"/>
            </a:xfrm>
            <a:custGeom>
              <a:avLst/>
              <a:gdLst/>
              <a:ahLst/>
              <a:cxnLst/>
              <a:rect l="l" t="t" r="r" b="b"/>
              <a:pathLst>
                <a:path w="368" h="252" extrusionOk="0">
                  <a:moveTo>
                    <a:pt x="126" y="0"/>
                  </a:moveTo>
                  <a:cubicBezTo>
                    <a:pt x="58" y="0"/>
                    <a:pt x="0" y="55"/>
                    <a:pt x="0" y="126"/>
                  </a:cubicBezTo>
                  <a:cubicBezTo>
                    <a:pt x="0" y="195"/>
                    <a:pt x="58" y="252"/>
                    <a:pt x="126" y="252"/>
                  </a:cubicBezTo>
                  <a:lnTo>
                    <a:pt x="242" y="252"/>
                  </a:lnTo>
                  <a:cubicBezTo>
                    <a:pt x="309" y="252"/>
                    <a:pt x="367" y="195"/>
                    <a:pt x="367" y="126"/>
                  </a:cubicBezTo>
                  <a:cubicBezTo>
                    <a:pt x="367" y="55"/>
                    <a:pt x="309" y="0"/>
                    <a:pt x="2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2" name="Google Shape;9512;p112"/>
            <p:cNvSpPr/>
            <p:nvPr/>
          </p:nvSpPr>
          <p:spPr>
            <a:xfrm>
              <a:off x="1246520" y="1457927"/>
              <a:ext cx="14604" cy="10083"/>
            </a:xfrm>
            <a:custGeom>
              <a:avLst/>
              <a:gdLst/>
              <a:ahLst/>
              <a:cxnLst/>
              <a:rect l="l" t="t" r="r" b="b"/>
              <a:pathLst>
                <a:path w="365" h="252" extrusionOk="0">
                  <a:moveTo>
                    <a:pt x="127" y="0"/>
                  </a:moveTo>
                  <a:cubicBezTo>
                    <a:pt x="55" y="0"/>
                    <a:pt x="0" y="55"/>
                    <a:pt x="0" y="126"/>
                  </a:cubicBezTo>
                  <a:cubicBezTo>
                    <a:pt x="0" y="194"/>
                    <a:pt x="55" y="252"/>
                    <a:pt x="127" y="252"/>
                  </a:cubicBezTo>
                  <a:lnTo>
                    <a:pt x="238" y="252"/>
                  </a:lnTo>
                  <a:cubicBezTo>
                    <a:pt x="310" y="252"/>
                    <a:pt x="364" y="194"/>
                    <a:pt x="364" y="126"/>
                  </a:cubicBezTo>
                  <a:cubicBezTo>
                    <a:pt x="364" y="55"/>
                    <a:pt x="310" y="0"/>
                    <a:pt x="2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3" name="Google Shape;9513;p112"/>
            <p:cNvSpPr/>
            <p:nvPr/>
          </p:nvSpPr>
          <p:spPr>
            <a:xfrm>
              <a:off x="1246520" y="1440122"/>
              <a:ext cx="14604" cy="10083"/>
            </a:xfrm>
            <a:custGeom>
              <a:avLst/>
              <a:gdLst/>
              <a:ahLst/>
              <a:cxnLst/>
              <a:rect l="l" t="t" r="r" b="b"/>
              <a:pathLst>
                <a:path w="365" h="252" extrusionOk="0">
                  <a:moveTo>
                    <a:pt x="127" y="0"/>
                  </a:moveTo>
                  <a:cubicBezTo>
                    <a:pt x="55" y="0"/>
                    <a:pt x="0" y="55"/>
                    <a:pt x="0" y="126"/>
                  </a:cubicBezTo>
                  <a:cubicBezTo>
                    <a:pt x="0" y="194"/>
                    <a:pt x="55" y="251"/>
                    <a:pt x="127" y="251"/>
                  </a:cubicBezTo>
                  <a:lnTo>
                    <a:pt x="238" y="251"/>
                  </a:lnTo>
                  <a:cubicBezTo>
                    <a:pt x="310" y="251"/>
                    <a:pt x="364" y="194"/>
                    <a:pt x="364" y="126"/>
                  </a:cubicBezTo>
                  <a:cubicBezTo>
                    <a:pt x="364" y="55"/>
                    <a:pt x="310" y="0"/>
                    <a:pt x="2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4" name="Google Shape;9514;p112"/>
            <p:cNvSpPr/>
            <p:nvPr/>
          </p:nvSpPr>
          <p:spPr>
            <a:xfrm>
              <a:off x="1246520" y="1422278"/>
              <a:ext cx="14604" cy="10123"/>
            </a:xfrm>
            <a:custGeom>
              <a:avLst/>
              <a:gdLst/>
              <a:ahLst/>
              <a:cxnLst/>
              <a:rect l="l" t="t" r="r" b="b"/>
              <a:pathLst>
                <a:path w="365" h="253" extrusionOk="0">
                  <a:moveTo>
                    <a:pt x="127" y="1"/>
                  </a:moveTo>
                  <a:cubicBezTo>
                    <a:pt x="55" y="1"/>
                    <a:pt x="0" y="55"/>
                    <a:pt x="0" y="126"/>
                  </a:cubicBezTo>
                  <a:cubicBezTo>
                    <a:pt x="0" y="195"/>
                    <a:pt x="55" y="253"/>
                    <a:pt x="127" y="253"/>
                  </a:cubicBezTo>
                  <a:lnTo>
                    <a:pt x="238" y="253"/>
                  </a:lnTo>
                  <a:cubicBezTo>
                    <a:pt x="310" y="253"/>
                    <a:pt x="364" y="195"/>
                    <a:pt x="364" y="126"/>
                  </a:cubicBezTo>
                  <a:cubicBezTo>
                    <a:pt x="364" y="55"/>
                    <a:pt x="310" y="1"/>
                    <a:pt x="23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515" name="Google Shape;9515;p112"/>
          <p:cNvGrpSpPr/>
          <p:nvPr/>
        </p:nvGrpSpPr>
        <p:grpSpPr>
          <a:xfrm>
            <a:off x="2683068" y="2080512"/>
            <a:ext cx="401561" cy="394568"/>
            <a:chOff x="1872248" y="1128920"/>
            <a:chExt cx="344688" cy="338685"/>
          </a:xfrm>
        </p:grpSpPr>
        <p:sp>
          <p:nvSpPr>
            <p:cNvPr id="9516" name="Google Shape;9516;p112"/>
            <p:cNvSpPr/>
            <p:nvPr/>
          </p:nvSpPr>
          <p:spPr>
            <a:xfrm>
              <a:off x="1955630" y="1128920"/>
              <a:ext cx="261305" cy="162161"/>
            </a:xfrm>
            <a:custGeom>
              <a:avLst/>
              <a:gdLst/>
              <a:ahLst/>
              <a:cxnLst/>
              <a:rect l="l" t="t" r="r" b="b"/>
              <a:pathLst>
                <a:path w="6531" h="4053" extrusionOk="0">
                  <a:moveTo>
                    <a:pt x="4097" y="1"/>
                  </a:moveTo>
                  <a:cubicBezTo>
                    <a:pt x="4029" y="1"/>
                    <a:pt x="3971" y="59"/>
                    <a:pt x="3971" y="127"/>
                  </a:cubicBezTo>
                  <a:cubicBezTo>
                    <a:pt x="3971" y="198"/>
                    <a:pt x="4029" y="252"/>
                    <a:pt x="4097" y="252"/>
                  </a:cubicBezTo>
                  <a:lnTo>
                    <a:pt x="5718" y="252"/>
                  </a:lnTo>
                  <a:cubicBezTo>
                    <a:pt x="6028" y="252"/>
                    <a:pt x="6276" y="503"/>
                    <a:pt x="6276" y="809"/>
                  </a:cubicBezTo>
                  <a:lnTo>
                    <a:pt x="6276" y="1907"/>
                  </a:lnTo>
                  <a:lnTo>
                    <a:pt x="127" y="1907"/>
                  </a:lnTo>
                  <a:cubicBezTo>
                    <a:pt x="58" y="1907"/>
                    <a:pt x="0" y="1965"/>
                    <a:pt x="0" y="2033"/>
                  </a:cubicBezTo>
                  <a:cubicBezTo>
                    <a:pt x="0" y="2105"/>
                    <a:pt x="58" y="2160"/>
                    <a:pt x="127" y="2160"/>
                  </a:cubicBezTo>
                  <a:lnTo>
                    <a:pt x="6276" y="2160"/>
                  </a:lnTo>
                  <a:lnTo>
                    <a:pt x="6276" y="3923"/>
                  </a:lnTo>
                  <a:cubicBezTo>
                    <a:pt x="6276" y="3995"/>
                    <a:pt x="6334" y="4052"/>
                    <a:pt x="6401" y="4052"/>
                  </a:cubicBezTo>
                  <a:cubicBezTo>
                    <a:pt x="6473" y="4052"/>
                    <a:pt x="6531" y="3995"/>
                    <a:pt x="6531" y="3923"/>
                  </a:cubicBezTo>
                  <a:lnTo>
                    <a:pt x="6531" y="809"/>
                  </a:lnTo>
                  <a:cubicBezTo>
                    <a:pt x="6531" y="365"/>
                    <a:pt x="6167" y="1"/>
                    <a:pt x="57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7" name="Google Shape;9517;p112"/>
            <p:cNvSpPr/>
            <p:nvPr/>
          </p:nvSpPr>
          <p:spPr>
            <a:xfrm>
              <a:off x="1872248" y="1128920"/>
              <a:ext cx="344686" cy="338685"/>
            </a:xfrm>
            <a:custGeom>
              <a:avLst/>
              <a:gdLst/>
              <a:ahLst/>
              <a:cxnLst/>
              <a:rect l="l" t="t" r="r" b="b"/>
              <a:pathLst>
                <a:path w="8615" h="8465" extrusionOk="0">
                  <a:moveTo>
                    <a:pt x="813" y="1"/>
                  </a:moveTo>
                  <a:cubicBezTo>
                    <a:pt x="365" y="1"/>
                    <a:pt x="1" y="365"/>
                    <a:pt x="1" y="809"/>
                  </a:cubicBezTo>
                  <a:lnTo>
                    <a:pt x="1" y="7656"/>
                  </a:lnTo>
                  <a:cubicBezTo>
                    <a:pt x="1" y="8101"/>
                    <a:pt x="365" y="8465"/>
                    <a:pt x="813" y="8465"/>
                  </a:cubicBezTo>
                  <a:lnTo>
                    <a:pt x="7802" y="8465"/>
                  </a:lnTo>
                  <a:cubicBezTo>
                    <a:pt x="8251" y="8465"/>
                    <a:pt x="8615" y="8101"/>
                    <a:pt x="8615" y="7656"/>
                  </a:cubicBezTo>
                  <a:lnTo>
                    <a:pt x="8615" y="4430"/>
                  </a:lnTo>
                  <a:cubicBezTo>
                    <a:pt x="8615" y="4358"/>
                    <a:pt x="8557" y="4304"/>
                    <a:pt x="8485" y="4304"/>
                  </a:cubicBezTo>
                  <a:cubicBezTo>
                    <a:pt x="8418" y="4304"/>
                    <a:pt x="8360" y="4358"/>
                    <a:pt x="8360" y="4430"/>
                  </a:cubicBezTo>
                  <a:lnTo>
                    <a:pt x="8360" y="7656"/>
                  </a:lnTo>
                  <a:cubicBezTo>
                    <a:pt x="8360" y="7962"/>
                    <a:pt x="8112" y="8213"/>
                    <a:pt x="7802" y="8213"/>
                  </a:cubicBezTo>
                  <a:lnTo>
                    <a:pt x="813" y="8213"/>
                  </a:lnTo>
                  <a:cubicBezTo>
                    <a:pt x="504" y="8213"/>
                    <a:pt x="256" y="7962"/>
                    <a:pt x="256" y="7656"/>
                  </a:cubicBezTo>
                  <a:lnTo>
                    <a:pt x="256" y="2160"/>
                  </a:lnTo>
                  <a:lnTo>
                    <a:pt x="1701" y="2160"/>
                  </a:lnTo>
                  <a:cubicBezTo>
                    <a:pt x="1772" y="2160"/>
                    <a:pt x="1827" y="2105"/>
                    <a:pt x="1827" y="2033"/>
                  </a:cubicBezTo>
                  <a:cubicBezTo>
                    <a:pt x="1827" y="1965"/>
                    <a:pt x="1772" y="1907"/>
                    <a:pt x="1701" y="1907"/>
                  </a:cubicBezTo>
                  <a:lnTo>
                    <a:pt x="256" y="1907"/>
                  </a:lnTo>
                  <a:lnTo>
                    <a:pt x="256" y="809"/>
                  </a:lnTo>
                  <a:cubicBezTo>
                    <a:pt x="256" y="503"/>
                    <a:pt x="504" y="252"/>
                    <a:pt x="813" y="252"/>
                  </a:cubicBezTo>
                  <a:lnTo>
                    <a:pt x="5681" y="252"/>
                  </a:lnTo>
                  <a:cubicBezTo>
                    <a:pt x="5752" y="252"/>
                    <a:pt x="5807" y="198"/>
                    <a:pt x="5807" y="127"/>
                  </a:cubicBezTo>
                  <a:cubicBezTo>
                    <a:pt x="5807" y="59"/>
                    <a:pt x="5752" y="1"/>
                    <a:pt x="568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8" name="Google Shape;9518;p112"/>
            <p:cNvSpPr/>
            <p:nvPr/>
          </p:nvSpPr>
          <p:spPr>
            <a:xfrm>
              <a:off x="1917140" y="1247351"/>
              <a:ext cx="72818" cy="71338"/>
            </a:xfrm>
            <a:custGeom>
              <a:avLst/>
              <a:gdLst/>
              <a:ahLst/>
              <a:cxnLst/>
              <a:rect l="l" t="t" r="r" b="b"/>
              <a:pathLst>
                <a:path w="1820" h="1783" extrusionOk="0">
                  <a:moveTo>
                    <a:pt x="1034" y="596"/>
                  </a:moveTo>
                  <a:lnTo>
                    <a:pt x="609" y="1021"/>
                  </a:lnTo>
                  <a:lnTo>
                    <a:pt x="256" y="668"/>
                  </a:lnTo>
                  <a:lnTo>
                    <a:pt x="256" y="596"/>
                  </a:lnTo>
                  <a:close/>
                  <a:moveTo>
                    <a:pt x="1187" y="800"/>
                  </a:moveTo>
                  <a:lnTo>
                    <a:pt x="1187" y="1528"/>
                  </a:lnTo>
                  <a:lnTo>
                    <a:pt x="256" y="1528"/>
                  </a:lnTo>
                  <a:lnTo>
                    <a:pt x="256" y="1025"/>
                  </a:lnTo>
                  <a:lnTo>
                    <a:pt x="521" y="1290"/>
                  </a:lnTo>
                  <a:cubicBezTo>
                    <a:pt x="545" y="1313"/>
                    <a:pt x="575" y="1327"/>
                    <a:pt x="609" y="1327"/>
                  </a:cubicBezTo>
                  <a:cubicBezTo>
                    <a:pt x="640" y="1327"/>
                    <a:pt x="674" y="1313"/>
                    <a:pt x="697" y="1290"/>
                  </a:cubicBezTo>
                  <a:lnTo>
                    <a:pt x="1187" y="800"/>
                  </a:lnTo>
                  <a:close/>
                  <a:moveTo>
                    <a:pt x="1682" y="0"/>
                  </a:moveTo>
                  <a:cubicBezTo>
                    <a:pt x="1650" y="0"/>
                    <a:pt x="1617" y="13"/>
                    <a:pt x="1591" y="39"/>
                  </a:cubicBezTo>
                  <a:lnTo>
                    <a:pt x="1286" y="345"/>
                  </a:lnTo>
                  <a:lnTo>
                    <a:pt x="126" y="345"/>
                  </a:lnTo>
                  <a:cubicBezTo>
                    <a:pt x="59" y="345"/>
                    <a:pt x="1" y="403"/>
                    <a:pt x="1" y="471"/>
                  </a:cubicBezTo>
                  <a:lnTo>
                    <a:pt x="1" y="1657"/>
                  </a:lnTo>
                  <a:cubicBezTo>
                    <a:pt x="1" y="1724"/>
                    <a:pt x="59" y="1782"/>
                    <a:pt x="126" y="1782"/>
                  </a:cubicBezTo>
                  <a:lnTo>
                    <a:pt x="1313" y="1782"/>
                  </a:lnTo>
                  <a:cubicBezTo>
                    <a:pt x="1381" y="1782"/>
                    <a:pt x="1439" y="1724"/>
                    <a:pt x="1439" y="1657"/>
                  </a:cubicBezTo>
                  <a:lnTo>
                    <a:pt x="1439" y="549"/>
                  </a:lnTo>
                  <a:lnTo>
                    <a:pt x="1772" y="215"/>
                  </a:lnTo>
                  <a:cubicBezTo>
                    <a:pt x="1819" y="168"/>
                    <a:pt x="1819" y="86"/>
                    <a:pt x="1772" y="39"/>
                  </a:cubicBezTo>
                  <a:cubicBezTo>
                    <a:pt x="1746" y="13"/>
                    <a:pt x="1714" y="0"/>
                    <a:pt x="168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9" name="Google Shape;9519;p112"/>
            <p:cNvSpPr/>
            <p:nvPr/>
          </p:nvSpPr>
          <p:spPr>
            <a:xfrm>
              <a:off x="2015886" y="1261115"/>
              <a:ext cx="57454" cy="57574"/>
            </a:xfrm>
            <a:custGeom>
              <a:avLst/>
              <a:gdLst/>
              <a:ahLst/>
              <a:cxnLst/>
              <a:rect l="l" t="t" r="r" b="b"/>
              <a:pathLst>
                <a:path w="1436" h="1439" extrusionOk="0">
                  <a:moveTo>
                    <a:pt x="1183" y="252"/>
                  </a:moveTo>
                  <a:lnTo>
                    <a:pt x="1183" y="1184"/>
                  </a:lnTo>
                  <a:lnTo>
                    <a:pt x="253" y="1184"/>
                  </a:lnTo>
                  <a:lnTo>
                    <a:pt x="253" y="252"/>
                  </a:lnTo>
                  <a:close/>
                  <a:moveTo>
                    <a:pt x="126" y="1"/>
                  </a:moveTo>
                  <a:cubicBezTo>
                    <a:pt x="55" y="1"/>
                    <a:pt x="0" y="59"/>
                    <a:pt x="0" y="127"/>
                  </a:cubicBezTo>
                  <a:lnTo>
                    <a:pt x="0" y="1313"/>
                  </a:lnTo>
                  <a:cubicBezTo>
                    <a:pt x="0" y="1380"/>
                    <a:pt x="55" y="1438"/>
                    <a:pt x="126" y="1438"/>
                  </a:cubicBezTo>
                  <a:lnTo>
                    <a:pt x="1309" y="1438"/>
                  </a:lnTo>
                  <a:cubicBezTo>
                    <a:pt x="1381" y="1438"/>
                    <a:pt x="1435" y="1380"/>
                    <a:pt x="1435" y="1313"/>
                  </a:cubicBezTo>
                  <a:lnTo>
                    <a:pt x="1435" y="127"/>
                  </a:lnTo>
                  <a:cubicBezTo>
                    <a:pt x="1435" y="59"/>
                    <a:pt x="1381" y="1"/>
                    <a:pt x="130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0" name="Google Shape;9520;p112"/>
            <p:cNvSpPr/>
            <p:nvPr/>
          </p:nvSpPr>
          <p:spPr>
            <a:xfrm>
              <a:off x="2114513" y="1261115"/>
              <a:ext cx="57574" cy="57574"/>
            </a:xfrm>
            <a:custGeom>
              <a:avLst/>
              <a:gdLst/>
              <a:ahLst/>
              <a:cxnLst/>
              <a:rect l="l" t="t" r="r" b="b"/>
              <a:pathLst>
                <a:path w="1439" h="1439" extrusionOk="0">
                  <a:moveTo>
                    <a:pt x="1183" y="252"/>
                  </a:moveTo>
                  <a:lnTo>
                    <a:pt x="1183" y="1184"/>
                  </a:lnTo>
                  <a:lnTo>
                    <a:pt x="251" y="1184"/>
                  </a:lnTo>
                  <a:lnTo>
                    <a:pt x="251" y="252"/>
                  </a:lnTo>
                  <a:close/>
                  <a:moveTo>
                    <a:pt x="126" y="1"/>
                  </a:moveTo>
                  <a:cubicBezTo>
                    <a:pt x="58" y="1"/>
                    <a:pt x="0" y="59"/>
                    <a:pt x="0" y="127"/>
                  </a:cubicBezTo>
                  <a:lnTo>
                    <a:pt x="0" y="1313"/>
                  </a:lnTo>
                  <a:cubicBezTo>
                    <a:pt x="0" y="1380"/>
                    <a:pt x="58" y="1438"/>
                    <a:pt x="126" y="1438"/>
                  </a:cubicBezTo>
                  <a:lnTo>
                    <a:pt x="1312" y="1438"/>
                  </a:lnTo>
                  <a:cubicBezTo>
                    <a:pt x="1380" y="1438"/>
                    <a:pt x="1438" y="1380"/>
                    <a:pt x="1438" y="1313"/>
                  </a:cubicBezTo>
                  <a:lnTo>
                    <a:pt x="1438" y="127"/>
                  </a:lnTo>
                  <a:cubicBezTo>
                    <a:pt x="1438" y="59"/>
                    <a:pt x="1380" y="1"/>
                    <a:pt x="13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1" name="Google Shape;9521;p112"/>
            <p:cNvSpPr/>
            <p:nvPr/>
          </p:nvSpPr>
          <p:spPr>
            <a:xfrm>
              <a:off x="1917140" y="1340296"/>
              <a:ext cx="57574" cy="10083"/>
            </a:xfrm>
            <a:custGeom>
              <a:avLst/>
              <a:gdLst/>
              <a:ahLst/>
              <a:cxnLst/>
              <a:rect l="l" t="t" r="r" b="b"/>
              <a:pathLst>
                <a:path w="1439" h="252" extrusionOk="0">
                  <a:moveTo>
                    <a:pt x="126" y="0"/>
                  </a:moveTo>
                  <a:cubicBezTo>
                    <a:pt x="59" y="0"/>
                    <a:pt x="1" y="54"/>
                    <a:pt x="1" y="126"/>
                  </a:cubicBezTo>
                  <a:cubicBezTo>
                    <a:pt x="1" y="194"/>
                    <a:pt x="59" y="252"/>
                    <a:pt x="126" y="252"/>
                  </a:cubicBezTo>
                  <a:lnTo>
                    <a:pt x="1313" y="252"/>
                  </a:lnTo>
                  <a:cubicBezTo>
                    <a:pt x="1381" y="252"/>
                    <a:pt x="1439" y="194"/>
                    <a:pt x="1439" y="126"/>
                  </a:cubicBezTo>
                  <a:cubicBezTo>
                    <a:pt x="1439" y="54"/>
                    <a:pt x="1381" y="0"/>
                    <a:pt x="13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2" name="Google Shape;9522;p112"/>
            <p:cNvSpPr/>
            <p:nvPr/>
          </p:nvSpPr>
          <p:spPr>
            <a:xfrm>
              <a:off x="1917140" y="1366103"/>
              <a:ext cx="57574" cy="10123"/>
            </a:xfrm>
            <a:custGeom>
              <a:avLst/>
              <a:gdLst/>
              <a:ahLst/>
              <a:cxnLst/>
              <a:rect l="l" t="t" r="r" b="b"/>
              <a:pathLst>
                <a:path w="1439" h="253" extrusionOk="0">
                  <a:moveTo>
                    <a:pt x="126" y="1"/>
                  </a:moveTo>
                  <a:cubicBezTo>
                    <a:pt x="59" y="1"/>
                    <a:pt x="1" y="55"/>
                    <a:pt x="1" y="127"/>
                  </a:cubicBezTo>
                  <a:cubicBezTo>
                    <a:pt x="1" y="195"/>
                    <a:pt x="59" y="253"/>
                    <a:pt x="126" y="253"/>
                  </a:cubicBezTo>
                  <a:lnTo>
                    <a:pt x="1313" y="253"/>
                  </a:lnTo>
                  <a:cubicBezTo>
                    <a:pt x="1381" y="253"/>
                    <a:pt x="1439" y="195"/>
                    <a:pt x="1439" y="127"/>
                  </a:cubicBezTo>
                  <a:cubicBezTo>
                    <a:pt x="1439" y="55"/>
                    <a:pt x="1381" y="1"/>
                    <a:pt x="13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3" name="Google Shape;9523;p112"/>
            <p:cNvSpPr/>
            <p:nvPr/>
          </p:nvSpPr>
          <p:spPr>
            <a:xfrm>
              <a:off x="1917140" y="1391950"/>
              <a:ext cx="57574" cy="10083"/>
            </a:xfrm>
            <a:custGeom>
              <a:avLst/>
              <a:gdLst/>
              <a:ahLst/>
              <a:cxnLst/>
              <a:rect l="l" t="t" r="r" b="b"/>
              <a:pathLst>
                <a:path w="1439" h="252" extrusionOk="0">
                  <a:moveTo>
                    <a:pt x="126" y="1"/>
                  </a:moveTo>
                  <a:cubicBezTo>
                    <a:pt x="59" y="1"/>
                    <a:pt x="1" y="55"/>
                    <a:pt x="1" y="126"/>
                  </a:cubicBezTo>
                  <a:cubicBezTo>
                    <a:pt x="1" y="195"/>
                    <a:pt x="59" y="252"/>
                    <a:pt x="126" y="252"/>
                  </a:cubicBezTo>
                  <a:lnTo>
                    <a:pt x="1313" y="252"/>
                  </a:lnTo>
                  <a:cubicBezTo>
                    <a:pt x="1381" y="252"/>
                    <a:pt x="1439" y="195"/>
                    <a:pt x="1439" y="126"/>
                  </a:cubicBezTo>
                  <a:cubicBezTo>
                    <a:pt x="1439" y="55"/>
                    <a:pt x="1381" y="1"/>
                    <a:pt x="13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4" name="Google Shape;9524;p112"/>
            <p:cNvSpPr/>
            <p:nvPr/>
          </p:nvSpPr>
          <p:spPr>
            <a:xfrm>
              <a:off x="2015886" y="1340296"/>
              <a:ext cx="57454" cy="10083"/>
            </a:xfrm>
            <a:custGeom>
              <a:avLst/>
              <a:gdLst/>
              <a:ahLst/>
              <a:cxnLst/>
              <a:rect l="l" t="t" r="r" b="b"/>
              <a:pathLst>
                <a:path w="1436" h="252" extrusionOk="0">
                  <a:moveTo>
                    <a:pt x="126" y="0"/>
                  </a:moveTo>
                  <a:cubicBezTo>
                    <a:pt x="55" y="0"/>
                    <a:pt x="0" y="54"/>
                    <a:pt x="0" y="126"/>
                  </a:cubicBezTo>
                  <a:cubicBezTo>
                    <a:pt x="0" y="194"/>
                    <a:pt x="55" y="252"/>
                    <a:pt x="126" y="252"/>
                  </a:cubicBezTo>
                  <a:lnTo>
                    <a:pt x="1309" y="252"/>
                  </a:lnTo>
                  <a:cubicBezTo>
                    <a:pt x="1381" y="252"/>
                    <a:pt x="1435" y="194"/>
                    <a:pt x="1435" y="126"/>
                  </a:cubicBezTo>
                  <a:cubicBezTo>
                    <a:pt x="1435" y="54"/>
                    <a:pt x="1381" y="0"/>
                    <a:pt x="13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5" name="Google Shape;9525;p112"/>
            <p:cNvSpPr/>
            <p:nvPr/>
          </p:nvSpPr>
          <p:spPr>
            <a:xfrm>
              <a:off x="2015886" y="1366103"/>
              <a:ext cx="57454" cy="10123"/>
            </a:xfrm>
            <a:custGeom>
              <a:avLst/>
              <a:gdLst/>
              <a:ahLst/>
              <a:cxnLst/>
              <a:rect l="l" t="t" r="r" b="b"/>
              <a:pathLst>
                <a:path w="1436" h="253" extrusionOk="0">
                  <a:moveTo>
                    <a:pt x="126" y="1"/>
                  </a:moveTo>
                  <a:cubicBezTo>
                    <a:pt x="55" y="1"/>
                    <a:pt x="0" y="55"/>
                    <a:pt x="0" y="127"/>
                  </a:cubicBezTo>
                  <a:cubicBezTo>
                    <a:pt x="0" y="195"/>
                    <a:pt x="55" y="253"/>
                    <a:pt x="126" y="253"/>
                  </a:cubicBezTo>
                  <a:lnTo>
                    <a:pt x="1309" y="253"/>
                  </a:lnTo>
                  <a:cubicBezTo>
                    <a:pt x="1381" y="253"/>
                    <a:pt x="1435" y="195"/>
                    <a:pt x="1435" y="127"/>
                  </a:cubicBezTo>
                  <a:cubicBezTo>
                    <a:pt x="1435" y="55"/>
                    <a:pt x="1381" y="1"/>
                    <a:pt x="130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6" name="Google Shape;9526;p112"/>
            <p:cNvSpPr/>
            <p:nvPr/>
          </p:nvSpPr>
          <p:spPr>
            <a:xfrm>
              <a:off x="2015886" y="1391950"/>
              <a:ext cx="57454" cy="10083"/>
            </a:xfrm>
            <a:custGeom>
              <a:avLst/>
              <a:gdLst/>
              <a:ahLst/>
              <a:cxnLst/>
              <a:rect l="l" t="t" r="r" b="b"/>
              <a:pathLst>
                <a:path w="1436" h="252" extrusionOk="0">
                  <a:moveTo>
                    <a:pt x="126" y="1"/>
                  </a:moveTo>
                  <a:cubicBezTo>
                    <a:pt x="55" y="1"/>
                    <a:pt x="0" y="55"/>
                    <a:pt x="0" y="126"/>
                  </a:cubicBezTo>
                  <a:cubicBezTo>
                    <a:pt x="0" y="195"/>
                    <a:pt x="55" y="252"/>
                    <a:pt x="126" y="252"/>
                  </a:cubicBezTo>
                  <a:lnTo>
                    <a:pt x="1309" y="252"/>
                  </a:lnTo>
                  <a:cubicBezTo>
                    <a:pt x="1381" y="252"/>
                    <a:pt x="1435" y="195"/>
                    <a:pt x="1435" y="126"/>
                  </a:cubicBezTo>
                  <a:cubicBezTo>
                    <a:pt x="1435" y="55"/>
                    <a:pt x="1381" y="1"/>
                    <a:pt x="130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7" name="Google Shape;9527;p112"/>
            <p:cNvSpPr/>
            <p:nvPr/>
          </p:nvSpPr>
          <p:spPr>
            <a:xfrm>
              <a:off x="2114513" y="1340296"/>
              <a:ext cx="57574" cy="10083"/>
            </a:xfrm>
            <a:custGeom>
              <a:avLst/>
              <a:gdLst/>
              <a:ahLst/>
              <a:cxnLst/>
              <a:rect l="l" t="t" r="r" b="b"/>
              <a:pathLst>
                <a:path w="1439" h="252" extrusionOk="0">
                  <a:moveTo>
                    <a:pt x="126" y="0"/>
                  </a:moveTo>
                  <a:cubicBezTo>
                    <a:pt x="58" y="0"/>
                    <a:pt x="0" y="54"/>
                    <a:pt x="0" y="126"/>
                  </a:cubicBezTo>
                  <a:cubicBezTo>
                    <a:pt x="0" y="194"/>
                    <a:pt x="58" y="252"/>
                    <a:pt x="126" y="252"/>
                  </a:cubicBezTo>
                  <a:lnTo>
                    <a:pt x="1312" y="252"/>
                  </a:lnTo>
                  <a:cubicBezTo>
                    <a:pt x="1380" y="252"/>
                    <a:pt x="1438" y="194"/>
                    <a:pt x="1438" y="126"/>
                  </a:cubicBezTo>
                  <a:cubicBezTo>
                    <a:pt x="1438" y="54"/>
                    <a:pt x="1380" y="0"/>
                    <a:pt x="13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8" name="Google Shape;9528;p112"/>
            <p:cNvSpPr/>
            <p:nvPr/>
          </p:nvSpPr>
          <p:spPr>
            <a:xfrm>
              <a:off x="2114513" y="1366103"/>
              <a:ext cx="57574" cy="10123"/>
            </a:xfrm>
            <a:custGeom>
              <a:avLst/>
              <a:gdLst/>
              <a:ahLst/>
              <a:cxnLst/>
              <a:rect l="l" t="t" r="r" b="b"/>
              <a:pathLst>
                <a:path w="1439" h="253" extrusionOk="0">
                  <a:moveTo>
                    <a:pt x="126" y="1"/>
                  </a:moveTo>
                  <a:cubicBezTo>
                    <a:pt x="58" y="1"/>
                    <a:pt x="0" y="55"/>
                    <a:pt x="0" y="127"/>
                  </a:cubicBezTo>
                  <a:cubicBezTo>
                    <a:pt x="0" y="195"/>
                    <a:pt x="58" y="253"/>
                    <a:pt x="126" y="253"/>
                  </a:cubicBezTo>
                  <a:lnTo>
                    <a:pt x="1312" y="253"/>
                  </a:lnTo>
                  <a:cubicBezTo>
                    <a:pt x="1380" y="253"/>
                    <a:pt x="1438" y="195"/>
                    <a:pt x="1438" y="127"/>
                  </a:cubicBezTo>
                  <a:cubicBezTo>
                    <a:pt x="1438" y="55"/>
                    <a:pt x="1380" y="1"/>
                    <a:pt x="13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9" name="Google Shape;9529;p112"/>
            <p:cNvSpPr/>
            <p:nvPr/>
          </p:nvSpPr>
          <p:spPr>
            <a:xfrm>
              <a:off x="2114513" y="1391950"/>
              <a:ext cx="57574" cy="10083"/>
            </a:xfrm>
            <a:custGeom>
              <a:avLst/>
              <a:gdLst/>
              <a:ahLst/>
              <a:cxnLst/>
              <a:rect l="l" t="t" r="r" b="b"/>
              <a:pathLst>
                <a:path w="1439" h="252" extrusionOk="0">
                  <a:moveTo>
                    <a:pt x="126" y="1"/>
                  </a:moveTo>
                  <a:cubicBezTo>
                    <a:pt x="58" y="1"/>
                    <a:pt x="0" y="55"/>
                    <a:pt x="0" y="126"/>
                  </a:cubicBezTo>
                  <a:cubicBezTo>
                    <a:pt x="0" y="195"/>
                    <a:pt x="58" y="252"/>
                    <a:pt x="126" y="252"/>
                  </a:cubicBezTo>
                  <a:lnTo>
                    <a:pt x="1312" y="252"/>
                  </a:lnTo>
                  <a:cubicBezTo>
                    <a:pt x="1380" y="252"/>
                    <a:pt x="1438" y="195"/>
                    <a:pt x="1438" y="126"/>
                  </a:cubicBezTo>
                  <a:cubicBezTo>
                    <a:pt x="1438" y="55"/>
                    <a:pt x="1380" y="1"/>
                    <a:pt x="13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530" name="Google Shape;9530;p112"/>
          <p:cNvGrpSpPr/>
          <p:nvPr/>
        </p:nvGrpSpPr>
        <p:grpSpPr>
          <a:xfrm>
            <a:off x="3378214" y="2092541"/>
            <a:ext cx="401373" cy="370516"/>
            <a:chOff x="2784172" y="1041057"/>
            <a:chExt cx="344526" cy="318039"/>
          </a:xfrm>
        </p:grpSpPr>
        <p:sp>
          <p:nvSpPr>
            <p:cNvPr id="9531" name="Google Shape;9531;p112"/>
            <p:cNvSpPr/>
            <p:nvPr/>
          </p:nvSpPr>
          <p:spPr>
            <a:xfrm>
              <a:off x="2915688" y="1061222"/>
              <a:ext cx="81500" cy="81340"/>
            </a:xfrm>
            <a:custGeom>
              <a:avLst/>
              <a:gdLst/>
              <a:ahLst/>
              <a:cxnLst/>
              <a:rect l="l" t="t" r="r" b="b"/>
              <a:pathLst>
                <a:path w="2037" h="2033" extrusionOk="0">
                  <a:moveTo>
                    <a:pt x="1020" y="251"/>
                  </a:moveTo>
                  <a:cubicBezTo>
                    <a:pt x="1442" y="251"/>
                    <a:pt x="1785" y="595"/>
                    <a:pt x="1785" y="1017"/>
                  </a:cubicBezTo>
                  <a:cubicBezTo>
                    <a:pt x="1785" y="1438"/>
                    <a:pt x="1442" y="1781"/>
                    <a:pt x="1020" y="1781"/>
                  </a:cubicBezTo>
                  <a:cubicBezTo>
                    <a:pt x="599" y="1781"/>
                    <a:pt x="255" y="1438"/>
                    <a:pt x="255" y="1017"/>
                  </a:cubicBezTo>
                  <a:cubicBezTo>
                    <a:pt x="255" y="595"/>
                    <a:pt x="599" y="251"/>
                    <a:pt x="1020" y="251"/>
                  </a:cubicBezTo>
                  <a:close/>
                  <a:moveTo>
                    <a:pt x="1020" y="0"/>
                  </a:moveTo>
                  <a:cubicBezTo>
                    <a:pt x="459" y="0"/>
                    <a:pt x="1" y="455"/>
                    <a:pt x="1" y="1017"/>
                  </a:cubicBezTo>
                  <a:cubicBezTo>
                    <a:pt x="1" y="1577"/>
                    <a:pt x="459" y="2032"/>
                    <a:pt x="1020" y="2032"/>
                  </a:cubicBezTo>
                  <a:cubicBezTo>
                    <a:pt x="1581" y="2032"/>
                    <a:pt x="2037" y="1577"/>
                    <a:pt x="2037" y="1017"/>
                  </a:cubicBezTo>
                  <a:cubicBezTo>
                    <a:pt x="2037" y="455"/>
                    <a:pt x="1581" y="0"/>
                    <a:pt x="10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2" name="Google Shape;9532;p112"/>
            <p:cNvSpPr/>
            <p:nvPr/>
          </p:nvSpPr>
          <p:spPr>
            <a:xfrm>
              <a:off x="2933653" y="1079027"/>
              <a:ext cx="45731" cy="45731"/>
            </a:xfrm>
            <a:custGeom>
              <a:avLst/>
              <a:gdLst/>
              <a:ahLst/>
              <a:cxnLst/>
              <a:rect l="l" t="t" r="r" b="b"/>
              <a:pathLst>
                <a:path w="1143" h="1143" extrusionOk="0">
                  <a:moveTo>
                    <a:pt x="571" y="1"/>
                  </a:moveTo>
                  <a:cubicBezTo>
                    <a:pt x="500" y="1"/>
                    <a:pt x="446" y="58"/>
                    <a:pt x="446" y="126"/>
                  </a:cubicBezTo>
                  <a:cubicBezTo>
                    <a:pt x="446" y="197"/>
                    <a:pt x="500" y="252"/>
                    <a:pt x="571" y="252"/>
                  </a:cubicBezTo>
                  <a:cubicBezTo>
                    <a:pt x="744" y="252"/>
                    <a:pt x="887" y="398"/>
                    <a:pt x="887" y="572"/>
                  </a:cubicBezTo>
                  <a:cubicBezTo>
                    <a:pt x="887" y="748"/>
                    <a:pt x="744" y="891"/>
                    <a:pt x="571" y="891"/>
                  </a:cubicBezTo>
                  <a:cubicBezTo>
                    <a:pt x="394" y="891"/>
                    <a:pt x="252" y="748"/>
                    <a:pt x="252" y="572"/>
                  </a:cubicBezTo>
                  <a:cubicBezTo>
                    <a:pt x="252" y="503"/>
                    <a:pt x="194" y="445"/>
                    <a:pt x="126" y="445"/>
                  </a:cubicBezTo>
                  <a:cubicBezTo>
                    <a:pt x="55" y="445"/>
                    <a:pt x="0" y="503"/>
                    <a:pt x="0" y="572"/>
                  </a:cubicBezTo>
                  <a:cubicBezTo>
                    <a:pt x="0" y="887"/>
                    <a:pt x="255" y="1143"/>
                    <a:pt x="571" y="1143"/>
                  </a:cubicBezTo>
                  <a:cubicBezTo>
                    <a:pt x="884" y="1143"/>
                    <a:pt x="1142" y="887"/>
                    <a:pt x="1142" y="572"/>
                  </a:cubicBezTo>
                  <a:cubicBezTo>
                    <a:pt x="1142" y="258"/>
                    <a:pt x="884" y="1"/>
                    <a:pt x="5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3" name="Google Shape;9533;p112"/>
            <p:cNvSpPr/>
            <p:nvPr/>
          </p:nvSpPr>
          <p:spPr>
            <a:xfrm>
              <a:off x="2784172" y="1041057"/>
              <a:ext cx="344526" cy="318039"/>
            </a:xfrm>
            <a:custGeom>
              <a:avLst/>
              <a:gdLst/>
              <a:ahLst/>
              <a:cxnLst/>
              <a:rect l="l" t="t" r="r" b="b"/>
              <a:pathLst>
                <a:path w="8611" h="7949" extrusionOk="0">
                  <a:moveTo>
                    <a:pt x="4090" y="3026"/>
                  </a:moveTo>
                  <a:cubicBezTo>
                    <a:pt x="4161" y="3036"/>
                    <a:pt x="4232" y="3040"/>
                    <a:pt x="4307" y="3040"/>
                  </a:cubicBezTo>
                  <a:cubicBezTo>
                    <a:pt x="4378" y="3040"/>
                    <a:pt x="4453" y="3036"/>
                    <a:pt x="4521" y="3026"/>
                  </a:cubicBezTo>
                  <a:lnTo>
                    <a:pt x="4521" y="3026"/>
                  </a:lnTo>
                  <a:cubicBezTo>
                    <a:pt x="4436" y="3132"/>
                    <a:pt x="4362" y="3250"/>
                    <a:pt x="4307" y="3380"/>
                  </a:cubicBezTo>
                  <a:cubicBezTo>
                    <a:pt x="4249" y="3250"/>
                    <a:pt x="4179" y="3132"/>
                    <a:pt x="4090" y="3026"/>
                  </a:cubicBezTo>
                  <a:close/>
                  <a:moveTo>
                    <a:pt x="4307" y="4590"/>
                  </a:moveTo>
                  <a:cubicBezTo>
                    <a:pt x="4358" y="4709"/>
                    <a:pt x="4427" y="4821"/>
                    <a:pt x="4505" y="4923"/>
                  </a:cubicBezTo>
                  <a:cubicBezTo>
                    <a:pt x="4440" y="4913"/>
                    <a:pt x="4375" y="4910"/>
                    <a:pt x="4307" y="4910"/>
                  </a:cubicBezTo>
                  <a:cubicBezTo>
                    <a:pt x="4240" y="4910"/>
                    <a:pt x="4171" y="4913"/>
                    <a:pt x="4107" y="4923"/>
                  </a:cubicBezTo>
                  <a:cubicBezTo>
                    <a:pt x="4188" y="4821"/>
                    <a:pt x="4253" y="4709"/>
                    <a:pt x="4307" y="4590"/>
                  </a:cubicBezTo>
                  <a:close/>
                  <a:moveTo>
                    <a:pt x="2914" y="2717"/>
                  </a:moveTo>
                  <a:cubicBezTo>
                    <a:pt x="3611" y="2717"/>
                    <a:pt x="4182" y="3284"/>
                    <a:pt x="4182" y="3984"/>
                  </a:cubicBezTo>
                  <a:cubicBezTo>
                    <a:pt x="4182" y="4682"/>
                    <a:pt x="3611" y="5253"/>
                    <a:pt x="2914" y="5253"/>
                  </a:cubicBezTo>
                  <a:cubicBezTo>
                    <a:pt x="2213" y="5253"/>
                    <a:pt x="1645" y="4682"/>
                    <a:pt x="1645" y="3984"/>
                  </a:cubicBezTo>
                  <a:cubicBezTo>
                    <a:pt x="1645" y="3284"/>
                    <a:pt x="2213" y="2717"/>
                    <a:pt x="2914" y="2717"/>
                  </a:cubicBezTo>
                  <a:close/>
                  <a:moveTo>
                    <a:pt x="2713" y="5490"/>
                  </a:moveTo>
                  <a:lnTo>
                    <a:pt x="2713" y="5490"/>
                  </a:lnTo>
                  <a:cubicBezTo>
                    <a:pt x="2781" y="5498"/>
                    <a:pt x="2846" y="5504"/>
                    <a:pt x="2914" y="5504"/>
                  </a:cubicBezTo>
                  <a:cubicBezTo>
                    <a:pt x="2982" y="5504"/>
                    <a:pt x="3046" y="5498"/>
                    <a:pt x="3114" y="5490"/>
                  </a:cubicBezTo>
                  <a:lnTo>
                    <a:pt x="3114" y="5490"/>
                  </a:lnTo>
                  <a:cubicBezTo>
                    <a:pt x="3032" y="5592"/>
                    <a:pt x="2965" y="5705"/>
                    <a:pt x="2914" y="5824"/>
                  </a:cubicBezTo>
                  <a:cubicBezTo>
                    <a:pt x="2863" y="5705"/>
                    <a:pt x="2795" y="5592"/>
                    <a:pt x="2713" y="5490"/>
                  </a:cubicBezTo>
                  <a:close/>
                  <a:moveTo>
                    <a:pt x="5500" y="5490"/>
                  </a:moveTo>
                  <a:lnTo>
                    <a:pt x="5500" y="5490"/>
                  </a:lnTo>
                  <a:cubicBezTo>
                    <a:pt x="5565" y="5498"/>
                    <a:pt x="5633" y="5504"/>
                    <a:pt x="5701" y="5504"/>
                  </a:cubicBezTo>
                  <a:cubicBezTo>
                    <a:pt x="5765" y="5504"/>
                    <a:pt x="5834" y="5498"/>
                    <a:pt x="5898" y="5490"/>
                  </a:cubicBezTo>
                  <a:lnTo>
                    <a:pt x="5898" y="5490"/>
                  </a:lnTo>
                  <a:cubicBezTo>
                    <a:pt x="5820" y="5592"/>
                    <a:pt x="5752" y="5705"/>
                    <a:pt x="5701" y="5824"/>
                  </a:cubicBezTo>
                  <a:cubicBezTo>
                    <a:pt x="5647" y="5705"/>
                    <a:pt x="5578" y="5592"/>
                    <a:pt x="5500" y="5490"/>
                  </a:cubicBezTo>
                  <a:close/>
                  <a:moveTo>
                    <a:pt x="4307" y="5161"/>
                  </a:moveTo>
                  <a:cubicBezTo>
                    <a:pt x="5004" y="5161"/>
                    <a:pt x="5572" y="5729"/>
                    <a:pt x="5572" y="6429"/>
                  </a:cubicBezTo>
                  <a:cubicBezTo>
                    <a:pt x="5572" y="7129"/>
                    <a:pt x="5004" y="7696"/>
                    <a:pt x="4307" y="7696"/>
                  </a:cubicBezTo>
                  <a:cubicBezTo>
                    <a:pt x="3607" y="7696"/>
                    <a:pt x="3040" y="7129"/>
                    <a:pt x="3040" y="6429"/>
                  </a:cubicBezTo>
                  <a:cubicBezTo>
                    <a:pt x="3040" y="5729"/>
                    <a:pt x="3607" y="5161"/>
                    <a:pt x="4307" y="5161"/>
                  </a:cubicBezTo>
                  <a:close/>
                  <a:moveTo>
                    <a:pt x="7091" y="5161"/>
                  </a:moveTo>
                  <a:cubicBezTo>
                    <a:pt x="7792" y="5161"/>
                    <a:pt x="8360" y="5729"/>
                    <a:pt x="8360" y="6429"/>
                  </a:cubicBezTo>
                  <a:cubicBezTo>
                    <a:pt x="8360" y="7129"/>
                    <a:pt x="7792" y="7696"/>
                    <a:pt x="7091" y="7696"/>
                  </a:cubicBezTo>
                  <a:cubicBezTo>
                    <a:pt x="6394" y="7696"/>
                    <a:pt x="5826" y="7129"/>
                    <a:pt x="5826" y="6429"/>
                  </a:cubicBezTo>
                  <a:cubicBezTo>
                    <a:pt x="5826" y="5729"/>
                    <a:pt x="6394" y="5161"/>
                    <a:pt x="7091" y="5161"/>
                  </a:cubicBezTo>
                  <a:close/>
                  <a:moveTo>
                    <a:pt x="4307" y="1"/>
                  </a:moveTo>
                  <a:cubicBezTo>
                    <a:pt x="3984" y="1"/>
                    <a:pt x="3678" y="100"/>
                    <a:pt x="3417" y="290"/>
                  </a:cubicBezTo>
                  <a:cubicBezTo>
                    <a:pt x="3363" y="330"/>
                    <a:pt x="3349" y="409"/>
                    <a:pt x="3390" y="463"/>
                  </a:cubicBezTo>
                  <a:cubicBezTo>
                    <a:pt x="3414" y="499"/>
                    <a:pt x="3453" y="517"/>
                    <a:pt x="3493" y="517"/>
                  </a:cubicBezTo>
                  <a:cubicBezTo>
                    <a:pt x="3518" y="517"/>
                    <a:pt x="3544" y="510"/>
                    <a:pt x="3567" y="494"/>
                  </a:cubicBezTo>
                  <a:cubicBezTo>
                    <a:pt x="3780" y="338"/>
                    <a:pt x="4039" y="252"/>
                    <a:pt x="4307" y="252"/>
                  </a:cubicBezTo>
                  <a:cubicBezTo>
                    <a:pt x="5004" y="252"/>
                    <a:pt x="5572" y="823"/>
                    <a:pt x="5572" y="1521"/>
                  </a:cubicBezTo>
                  <a:cubicBezTo>
                    <a:pt x="5572" y="2221"/>
                    <a:pt x="5004" y="2788"/>
                    <a:pt x="4307" y="2788"/>
                  </a:cubicBezTo>
                  <a:cubicBezTo>
                    <a:pt x="3607" y="2788"/>
                    <a:pt x="3040" y="2221"/>
                    <a:pt x="3040" y="1521"/>
                  </a:cubicBezTo>
                  <a:cubicBezTo>
                    <a:pt x="3040" y="1256"/>
                    <a:pt x="3121" y="1000"/>
                    <a:pt x="3274" y="786"/>
                  </a:cubicBezTo>
                  <a:cubicBezTo>
                    <a:pt x="3315" y="729"/>
                    <a:pt x="3302" y="650"/>
                    <a:pt x="3247" y="609"/>
                  </a:cubicBezTo>
                  <a:cubicBezTo>
                    <a:pt x="3224" y="593"/>
                    <a:pt x="3198" y="586"/>
                    <a:pt x="3172" y="586"/>
                  </a:cubicBezTo>
                  <a:cubicBezTo>
                    <a:pt x="3133" y="586"/>
                    <a:pt x="3095" y="604"/>
                    <a:pt x="3070" y="636"/>
                  </a:cubicBezTo>
                  <a:cubicBezTo>
                    <a:pt x="2886" y="898"/>
                    <a:pt x="2788" y="1201"/>
                    <a:pt x="2788" y="1521"/>
                  </a:cubicBezTo>
                  <a:cubicBezTo>
                    <a:pt x="2788" y="1884"/>
                    <a:pt x="2917" y="2217"/>
                    <a:pt x="3131" y="2482"/>
                  </a:cubicBezTo>
                  <a:cubicBezTo>
                    <a:pt x="3060" y="2472"/>
                    <a:pt x="2988" y="2465"/>
                    <a:pt x="2914" y="2465"/>
                  </a:cubicBezTo>
                  <a:cubicBezTo>
                    <a:pt x="2078" y="2465"/>
                    <a:pt x="1394" y="3145"/>
                    <a:pt x="1394" y="3984"/>
                  </a:cubicBezTo>
                  <a:cubicBezTo>
                    <a:pt x="1394" y="4338"/>
                    <a:pt x="1517" y="4665"/>
                    <a:pt x="1721" y="4923"/>
                  </a:cubicBezTo>
                  <a:cubicBezTo>
                    <a:pt x="1656" y="4913"/>
                    <a:pt x="1588" y="4910"/>
                    <a:pt x="1520" y="4910"/>
                  </a:cubicBezTo>
                  <a:cubicBezTo>
                    <a:pt x="684" y="4910"/>
                    <a:pt x="1" y="5592"/>
                    <a:pt x="1" y="6429"/>
                  </a:cubicBezTo>
                  <a:cubicBezTo>
                    <a:pt x="1" y="7265"/>
                    <a:pt x="684" y="7948"/>
                    <a:pt x="1520" y="7948"/>
                  </a:cubicBezTo>
                  <a:cubicBezTo>
                    <a:pt x="1836" y="7948"/>
                    <a:pt x="2142" y="7853"/>
                    <a:pt x="2397" y="7669"/>
                  </a:cubicBezTo>
                  <a:cubicBezTo>
                    <a:pt x="2455" y="7629"/>
                    <a:pt x="2469" y="7550"/>
                    <a:pt x="2428" y="7492"/>
                  </a:cubicBezTo>
                  <a:cubicBezTo>
                    <a:pt x="2403" y="7457"/>
                    <a:pt x="2364" y="7439"/>
                    <a:pt x="2324" y="7439"/>
                  </a:cubicBezTo>
                  <a:cubicBezTo>
                    <a:pt x="2299" y="7439"/>
                    <a:pt x="2273" y="7446"/>
                    <a:pt x="2251" y="7462"/>
                  </a:cubicBezTo>
                  <a:cubicBezTo>
                    <a:pt x="2037" y="7615"/>
                    <a:pt x="1785" y="7696"/>
                    <a:pt x="1520" y="7696"/>
                  </a:cubicBezTo>
                  <a:cubicBezTo>
                    <a:pt x="823" y="7696"/>
                    <a:pt x="252" y="7129"/>
                    <a:pt x="252" y="6429"/>
                  </a:cubicBezTo>
                  <a:cubicBezTo>
                    <a:pt x="252" y="5729"/>
                    <a:pt x="823" y="5161"/>
                    <a:pt x="1520" y="5161"/>
                  </a:cubicBezTo>
                  <a:cubicBezTo>
                    <a:pt x="2221" y="5161"/>
                    <a:pt x="2788" y="5729"/>
                    <a:pt x="2788" y="6429"/>
                  </a:cubicBezTo>
                  <a:cubicBezTo>
                    <a:pt x="2788" y="6708"/>
                    <a:pt x="2699" y="6973"/>
                    <a:pt x="2530" y="7194"/>
                  </a:cubicBezTo>
                  <a:cubicBezTo>
                    <a:pt x="2489" y="7248"/>
                    <a:pt x="2499" y="7329"/>
                    <a:pt x="2553" y="7370"/>
                  </a:cubicBezTo>
                  <a:cubicBezTo>
                    <a:pt x="2577" y="7387"/>
                    <a:pt x="2605" y="7395"/>
                    <a:pt x="2632" y="7395"/>
                  </a:cubicBezTo>
                  <a:cubicBezTo>
                    <a:pt x="2670" y="7395"/>
                    <a:pt x="2707" y="7378"/>
                    <a:pt x="2730" y="7346"/>
                  </a:cubicBezTo>
                  <a:cubicBezTo>
                    <a:pt x="2805" y="7248"/>
                    <a:pt x="2866" y="7146"/>
                    <a:pt x="2914" y="7034"/>
                  </a:cubicBezTo>
                  <a:cubicBezTo>
                    <a:pt x="3148" y="7571"/>
                    <a:pt x="3685" y="7948"/>
                    <a:pt x="4307" y="7948"/>
                  </a:cubicBezTo>
                  <a:cubicBezTo>
                    <a:pt x="4929" y="7948"/>
                    <a:pt x="5467" y="7571"/>
                    <a:pt x="5701" y="7034"/>
                  </a:cubicBezTo>
                  <a:cubicBezTo>
                    <a:pt x="5936" y="7571"/>
                    <a:pt x="6469" y="7948"/>
                    <a:pt x="7091" y="7948"/>
                  </a:cubicBezTo>
                  <a:cubicBezTo>
                    <a:pt x="7931" y="7948"/>
                    <a:pt x="8611" y="7265"/>
                    <a:pt x="8611" y="6429"/>
                  </a:cubicBezTo>
                  <a:cubicBezTo>
                    <a:pt x="8611" y="5592"/>
                    <a:pt x="7931" y="4910"/>
                    <a:pt x="7091" y="4910"/>
                  </a:cubicBezTo>
                  <a:cubicBezTo>
                    <a:pt x="7026" y="4910"/>
                    <a:pt x="6959" y="4913"/>
                    <a:pt x="6894" y="4923"/>
                  </a:cubicBezTo>
                  <a:cubicBezTo>
                    <a:pt x="7098" y="4665"/>
                    <a:pt x="7217" y="4338"/>
                    <a:pt x="7217" y="3984"/>
                  </a:cubicBezTo>
                  <a:cubicBezTo>
                    <a:pt x="7217" y="3825"/>
                    <a:pt x="7193" y="3669"/>
                    <a:pt x="7146" y="3515"/>
                  </a:cubicBezTo>
                  <a:cubicBezTo>
                    <a:pt x="7129" y="3463"/>
                    <a:pt x="7079" y="3428"/>
                    <a:pt x="7024" y="3428"/>
                  </a:cubicBezTo>
                  <a:cubicBezTo>
                    <a:pt x="7011" y="3428"/>
                    <a:pt x="6998" y="3430"/>
                    <a:pt x="6986" y="3434"/>
                  </a:cubicBezTo>
                  <a:cubicBezTo>
                    <a:pt x="6921" y="3458"/>
                    <a:pt x="6884" y="3529"/>
                    <a:pt x="6904" y="3594"/>
                  </a:cubicBezTo>
                  <a:cubicBezTo>
                    <a:pt x="6945" y="3719"/>
                    <a:pt x="6965" y="3852"/>
                    <a:pt x="6965" y="3984"/>
                  </a:cubicBezTo>
                  <a:cubicBezTo>
                    <a:pt x="6965" y="4682"/>
                    <a:pt x="6398" y="5253"/>
                    <a:pt x="5701" y="5253"/>
                  </a:cubicBezTo>
                  <a:cubicBezTo>
                    <a:pt x="5001" y="5253"/>
                    <a:pt x="4433" y="4682"/>
                    <a:pt x="4433" y="3984"/>
                  </a:cubicBezTo>
                  <a:cubicBezTo>
                    <a:pt x="4433" y="3284"/>
                    <a:pt x="5001" y="2717"/>
                    <a:pt x="5701" y="2717"/>
                  </a:cubicBezTo>
                  <a:cubicBezTo>
                    <a:pt x="6088" y="2717"/>
                    <a:pt x="6449" y="2894"/>
                    <a:pt x="6690" y="3196"/>
                  </a:cubicBezTo>
                  <a:cubicBezTo>
                    <a:pt x="6716" y="3227"/>
                    <a:pt x="6753" y="3244"/>
                    <a:pt x="6791" y="3244"/>
                  </a:cubicBezTo>
                  <a:cubicBezTo>
                    <a:pt x="6818" y="3244"/>
                    <a:pt x="6846" y="3235"/>
                    <a:pt x="6871" y="3217"/>
                  </a:cubicBezTo>
                  <a:cubicBezTo>
                    <a:pt x="6925" y="3173"/>
                    <a:pt x="6932" y="3094"/>
                    <a:pt x="6887" y="3040"/>
                  </a:cubicBezTo>
                  <a:cubicBezTo>
                    <a:pt x="6598" y="2676"/>
                    <a:pt x="6167" y="2465"/>
                    <a:pt x="5701" y="2465"/>
                  </a:cubicBezTo>
                  <a:cubicBezTo>
                    <a:pt x="5627" y="2465"/>
                    <a:pt x="5555" y="2472"/>
                    <a:pt x="5484" y="2479"/>
                  </a:cubicBezTo>
                  <a:cubicBezTo>
                    <a:pt x="5698" y="2217"/>
                    <a:pt x="5826" y="1884"/>
                    <a:pt x="5826" y="1521"/>
                  </a:cubicBezTo>
                  <a:cubicBezTo>
                    <a:pt x="5826" y="684"/>
                    <a:pt x="5144" y="1"/>
                    <a:pt x="43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4" name="Google Shape;9534;p112"/>
            <p:cNvSpPr/>
            <p:nvPr/>
          </p:nvSpPr>
          <p:spPr>
            <a:xfrm>
              <a:off x="2860073" y="1159408"/>
              <a:ext cx="81340" cy="81380"/>
            </a:xfrm>
            <a:custGeom>
              <a:avLst/>
              <a:gdLst/>
              <a:ahLst/>
              <a:cxnLst/>
              <a:rect l="l" t="t" r="r" b="b"/>
              <a:pathLst>
                <a:path w="2033" h="2034" extrusionOk="0">
                  <a:moveTo>
                    <a:pt x="1017" y="251"/>
                  </a:moveTo>
                  <a:cubicBezTo>
                    <a:pt x="1438" y="251"/>
                    <a:pt x="1781" y="595"/>
                    <a:pt x="1781" y="1017"/>
                  </a:cubicBezTo>
                  <a:cubicBezTo>
                    <a:pt x="1781" y="1438"/>
                    <a:pt x="1438" y="1781"/>
                    <a:pt x="1017" y="1781"/>
                  </a:cubicBezTo>
                  <a:cubicBezTo>
                    <a:pt x="595" y="1781"/>
                    <a:pt x="252" y="1438"/>
                    <a:pt x="252" y="1017"/>
                  </a:cubicBezTo>
                  <a:cubicBezTo>
                    <a:pt x="252" y="595"/>
                    <a:pt x="595" y="251"/>
                    <a:pt x="1017" y="251"/>
                  </a:cubicBezTo>
                  <a:close/>
                  <a:moveTo>
                    <a:pt x="1017" y="0"/>
                  </a:moveTo>
                  <a:cubicBezTo>
                    <a:pt x="456" y="0"/>
                    <a:pt x="1" y="455"/>
                    <a:pt x="1" y="1017"/>
                  </a:cubicBezTo>
                  <a:cubicBezTo>
                    <a:pt x="1" y="1577"/>
                    <a:pt x="456" y="2033"/>
                    <a:pt x="1017" y="2033"/>
                  </a:cubicBezTo>
                  <a:cubicBezTo>
                    <a:pt x="1577" y="2033"/>
                    <a:pt x="2033" y="1577"/>
                    <a:pt x="2033" y="1017"/>
                  </a:cubicBezTo>
                  <a:cubicBezTo>
                    <a:pt x="2033" y="455"/>
                    <a:pt x="1577" y="0"/>
                    <a:pt x="10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5" name="Google Shape;9535;p112"/>
            <p:cNvSpPr/>
            <p:nvPr/>
          </p:nvSpPr>
          <p:spPr>
            <a:xfrm>
              <a:off x="2877878" y="1177213"/>
              <a:ext cx="45771" cy="45731"/>
            </a:xfrm>
            <a:custGeom>
              <a:avLst/>
              <a:gdLst/>
              <a:ahLst/>
              <a:cxnLst/>
              <a:rect l="l" t="t" r="r" b="b"/>
              <a:pathLst>
                <a:path w="1144" h="1143" extrusionOk="0">
                  <a:moveTo>
                    <a:pt x="572" y="1"/>
                  </a:moveTo>
                  <a:cubicBezTo>
                    <a:pt x="500" y="1"/>
                    <a:pt x="446" y="58"/>
                    <a:pt x="446" y="126"/>
                  </a:cubicBezTo>
                  <a:cubicBezTo>
                    <a:pt x="446" y="198"/>
                    <a:pt x="500" y="252"/>
                    <a:pt x="572" y="252"/>
                  </a:cubicBezTo>
                  <a:cubicBezTo>
                    <a:pt x="748" y="252"/>
                    <a:pt x="891" y="395"/>
                    <a:pt x="891" y="572"/>
                  </a:cubicBezTo>
                  <a:cubicBezTo>
                    <a:pt x="891" y="749"/>
                    <a:pt x="748" y="891"/>
                    <a:pt x="572" y="891"/>
                  </a:cubicBezTo>
                  <a:cubicBezTo>
                    <a:pt x="395" y="891"/>
                    <a:pt x="252" y="749"/>
                    <a:pt x="252" y="572"/>
                  </a:cubicBezTo>
                  <a:cubicBezTo>
                    <a:pt x="252" y="504"/>
                    <a:pt x="198" y="446"/>
                    <a:pt x="127" y="446"/>
                  </a:cubicBezTo>
                  <a:cubicBezTo>
                    <a:pt x="58" y="446"/>
                    <a:pt x="1" y="504"/>
                    <a:pt x="1" y="572"/>
                  </a:cubicBezTo>
                  <a:cubicBezTo>
                    <a:pt x="1" y="887"/>
                    <a:pt x="255" y="1143"/>
                    <a:pt x="572" y="1143"/>
                  </a:cubicBezTo>
                  <a:cubicBezTo>
                    <a:pt x="888" y="1143"/>
                    <a:pt x="1143" y="887"/>
                    <a:pt x="1143" y="572"/>
                  </a:cubicBezTo>
                  <a:cubicBezTo>
                    <a:pt x="1143" y="255"/>
                    <a:pt x="888" y="1"/>
                    <a:pt x="5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6" name="Google Shape;9536;p112"/>
            <p:cNvSpPr/>
            <p:nvPr/>
          </p:nvSpPr>
          <p:spPr>
            <a:xfrm>
              <a:off x="2971463" y="1159408"/>
              <a:ext cx="81500" cy="81380"/>
            </a:xfrm>
            <a:custGeom>
              <a:avLst/>
              <a:gdLst/>
              <a:ahLst/>
              <a:cxnLst/>
              <a:rect l="l" t="t" r="r" b="b"/>
              <a:pathLst>
                <a:path w="2037" h="2034" extrusionOk="0">
                  <a:moveTo>
                    <a:pt x="1020" y="251"/>
                  </a:moveTo>
                  <a:cubicBezTo>
                    <a:pt x="1442" y="251"/>
                    <a:pt x="1785" y="595"/>
                    <a:pt x="1785" y="1017"/>
                  </a:cubicBezTo>
                  <a:cubicBezTo>
                    <a:pt x="1785" y="1438"/>
                    <a:pt x="1442" y="1781"/>
                    <a:pt x="1020" y="1781"/>
                  </a:cubicBezTo>
                  <a:cubicBezTo>
                    <a:pt x="595" y="1781"/>
                    <a:pt x="252" y="1438"/>
                    <a:pt x="252" y="1017"/>
                  </a:cubicBezTo>
                  <a:cubicBezTo>
                    <a:pt x="252" y="595"/>
                    <a:pt x="595" y="251"/>
                    <a:pt x="1020" y="251"/>
                  </a:cubicBezTo>
                  <a:close/>
                  <a:moveTo>
                    <a:pt x="1020" y="0"/>
                  </a:moveTo>
                  <a:cubicBezTo>
                    <a:pt x="456" y="0"/>
                    <a:pt x="0" y="455"/>
                    <a:pt x="0" y="1017"/>
                  </a:cubicBezTo>
                  <a:cubicBezTo>
                    <a:pt x="0" y="1577"/>
                    <a:pt x="456" y="2033"/>
                    <a:pt x="1020" y="2033"/>
                  </a:cubicBezTo>
                  <a:cubicBezTo>
                    <a:pt x="1581" y="2033"/>
                    <a:pt x="2036" y="1577"/>
                    <a:pt x="2036" y="1017"/>
                  </a:cubicBezTo>
                  <a:cubicBezTo>
                    <a:pt x="2036" y="455"/>
                    <a:pt x="1581" y="0"/>
                    <a:pt x="10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7" name="Google Shape;9537;p112"/>
            <p:cNvSpPr/>
            <p:nvPr/>
          </p:nvSpPr>
          <p:spPr>
            <a:xfrm>
              <a:off x="2989388" y="1177213"/>
              <a:ext cx="45611" cy="45731"/>
            </a:xfrm>
            <a:custGeom>
              <a:avLst/>
              <a:gdLst/>
              <a:ahLst/>
              <a:cxnLst/>
              <a:rect l="l" t="t" r="r" b="b"/>
              <a:pathLst>
                <a:path w="1140" h="1143" extrusionOk="0">
                  <a:moveTo>
                    <a:pt x="572" y="1"/>
                  </a:moveTo>
                  <a:cubicBezTo>
                    <a:pt x="256" y="1"/>
                    <a:pt x="1" y="255"/>
                    <a:pt x="1" y="572"/>
                  </a:cubicBezTo>
                  <a:cubicBezTo>
                    <a:pt x="1" y="887"/>
                    <a:pt x="256" y="1143"/>
                    <a:pt x="572" y="1143"/>
                  </a:cubicBezTo>
                  <a:cubicBezTo>
                    <a:pt x="885" y="1143"/>
                    <a:pt x="1140" y="887"/>
                    <a:pt x="1140" y="572"/>
                  </a:cubicBezTo>
                  <a:cubicBezTo>
                    <a:pt x="1140" y="504"/>
                    <a:pt x="1085" y="446"/>
                    <a:pt x="1014" y="446"/>
                  </a:cubicBezTo>
                  <a:cubicBezTo>
                    <a:pt x="946" y="446"/>
                    <a:pt x="888" y="504"/>
                    <a:pt x="888" y="572"/>
                  </a:cubicBezTo>
                  <a:cubicBezTo>
                    <a:pt x="888" y="749"/>
                    <a:pt x="746" y="891"/>
                    <a:pt x="572" y="891"/>
                  </a:cubicBezTo>
                  <a:cubicBezTo>
                    <a:pt x="396" y="891"/>
                    <a:pt x="253" y="749"/>
                    <a:pt x="253" y="572"/>
                  </a:cubicBezTo>
                  <a:cubicBezTo>
                    <a:pt x="253" y="395"/>
                    <a:pt x="396" y="252"/>
                    <a:pt x="572" y="252"/>
                  </a:cubicBezTo>
                  <a:cubicBezTo>
                    <a:pt x="640" y="252"/>
                    <a:pt x="697" y="198"/>
                    <a:pt x="697" y="126"/>
                  </a:cubicBezTo>
                  <a:cubicBezTo>
                    <a:pt x="697" y="58"/>
                    <a:pt x="640" y="1"/>
                    <a:pt x="5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8" name="Google Shape;9538;p112"/>
            <p:cNvSpPr/>
            <p:nvPr/>
          </p:nvSpPr>
          <p:spPr>
            <a:xfrm>
              <a:off x="2800377" y="1257594"/>
              <a:ext cx="85301" cy="81380"/>
            </a:xfrm>
            <a:custGeom>
              <a:avLst/>
              <a:gdLst/>
              <a:ahLst/>
              <a:cxnLst/>
              <a:rect l="l" t="t" r="r" b="b"/>
              <a:pathLst>
                <a:path w="2132" h="2034" extrusionOk="0">
                  <a:moveTo>
                    <a:pt x="1115" y="252"/>
                  </a:moveTo>
                  <a:cubicBezTo>
                    <a:pt x="1319" y="252"/>
                    <a:pt x="1513" y="330"/>
                    <a:pt x="1656" y="476"/>
                  </a:cubicBezTo>
                  <a:cubicBezTo>
                    <a:pt x="1802" y="619"/>
                    <a:pt x="1880" y="813"/>
                    <a:pt x="1880" y="1017"/>
                  </a:cubicBezTo>
                  <a:cubicBezTo>
                    <a:pt x="1880" y="1220"/>
                    <a:pt x="1802" y="1415"/>
                    <a:pt x="1656" y="1557"/>
                  </a:cubicBezTo>
                  <a:cubicBezTo>
                    <a:pt x="1513" y="1703"/>
                    <a:pt x="1319" y="1782"/>
                    <a:pt x="1115" y="1782"/>
                  </a:cubicBezTo>
                  <a:cubicBezTo>
                    <a:pt x="911" y="1782"/>
                    <a:pt x="718" y="1703"/>
                    <a:pt x="575" y="1557"/>
                  </a:cubicBezTo>
                  <a:cubicBezTo>
                    <a:pt x="275" y="1258"/>
                    <a:pt x="275" y="775"/>
                    <a:pt x="575" y="476"/>
                  </a:cubicBezTo>
                  <a:cubicBezTo>
                    <a:pt x="718" y="330"/>
                    <a:pt x="911" y="252"/>
                    <a:pt x="1115" y="252"/>
                  </a:cubicBezTo>
                  <a:close/>
                  <a:moveTo>
                    <a:pt x="1115" y="0"/>
                  </a:moveTo>
                  <a:cubicBezTo>
                    <a:pt x="843" y="0"/>
                    <a:pt x="588" y="106"/>
                    <a:pt x="394" y="296"/>
                  </a:cubicBezTo>
                  <a:cubicBezTo>
                    <a:pt x="0" y="693"/>
                    <a:pt x="0" y="1340"/>
                    <a:pt x="394" y="1738"/>
                  </a:cubicBezTo>
                  <a:cubicBezTo>
                    <a:pt x="588" y="1928"/>
                    <a:pt x="843" y="2033"/>
                    <a:pt x="1115" y="2033"/>
                  </a:cubicBezTo>
                  <a:cubicBezTo>
                    <a:pt x="1387" y="2033"/>
                    <a:pt x="1642" y="1928"/>
                    <a:pt x="1836" y="1738"/>
                  </a:cubicBezTo>
                  <a:cubicBezTo>
                    <a:pt x="2026" y="1544"/>
                    <a:pt x="2131" y="1289"/>
                    <a:pt x="2131" y="1017"/>
                  </a:cubicBezTo>
                  <a:cubicBezTo>
                    <a:pt x="2131" y="745"/>
                    <a:pt x="2026" y="490"/>
                    <a:pt x="1836" y="296"/>
                  </a:cubicBezTo>
                  <a:cubicBezTo>
                    <a:pt x="1642" y="106"/>
                    <a:pt x="1387" y="0"/>
                    <a:pt x="11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9" name="Google Shape;9539;p112"/>
            <p:cNvSpPr/>
            <p:nvPr/>
          </p:nvSpPr>
          <p:spPr>
            <a:xfrm>
              <a:off x="2826864" y="1275439"/>
              <a:ext cx="43171" cy="45691"/>
            </a:xfrm>
            <a:custGeom>
              <a:avLst/>
              <a:gdLst/>
              <a:ahLst/>
              <a:cxnLst/>
              <a:rect l="l" t="t" r="r" b="b"/>
              <a:pathLst>
                <a:path w="1079" h="1142" extrusionOk="0">
                  <a:moveTo>
                    <a:pt x="453" y="1"/>
                  </a:moveTo>
                  <a:cubicBezTo>
                    <a:pt x="307" y="1"/>
                    <a:pt x="160" y="56"/>
                    <a:pt x="48" y="166"/>
                  </a:cubicBezTo>
                  <a:cubicBezTo>
                    <a:pt x="1" y="217"/>
                    <a:pt x="1" y="296"/>
                    <a:pt x="48" y="346"/>
                  </a:cubicBezTo>
                  <a:cubicBezTo>
                    <a:pt x="74" y="370"/>
                    <a:pt x="106" y="382"/>
                    <a:pt x="139" y="382"/>
                  </a:cubicBezTo>
                  <a:cubicBezTo>
                    <a:pt x="171" y="382"/>
                    <a:pt x="203" y="370"/>
                    <a:pt x="228" y="346"/>
                  </a:cubicBezTo>
                  <a:cubicBezTo>
                    <a:pt x="290" y="283"/>
                    <a:pt x="371" y="252"/>
                    <a:pt x="453" y="252"/>
                  </a:cubicBezTo>
                  <a:cubicBezTo>
                    <a:pt x="534" y="252"/>
                    <a:pt x="616" y="283"/>
                    <a:pt x="677" y="346"/>
                  </a:cubicBezTo>
                  <a:cubicBezTo>
                    <a:pt x="803" y="469"/>
                    <a:pt x="803" y="673"/>
                    <a:pt x="677" y="795"/>
                  </a:cubicBezTo>
                  <a:cubicBezTo>
                    <a:pt x="619" y="856"/>
                    <a:pt x="538" y="890"/>
                    <a:pt x="453" y="890"/>
                  </a:cubicBezTo>
                  <a:cubicBezTo>
                    <a:pt x="368" y="890"/>
                    <a:pt x="290" y="856"/>
                    <a:pt x="228" y="795"/>
                  </a:cubicBezTo>
                  <a:cubicBezTo>
                    <a:pt x="203" y="771"/>
                    <a:pt x="171" y="759"/>
                    <a:pt x="139" y="759"/>
                  </a:cubicBezTo>
                  <a:cubicBezTo>
                    <a:pt x="106" y="759"/>
                    <a:pt x="74" y="771"/>
                    <a:pt x="48" y="795"/>
                  </a:cubicBezTo>
                  <a:cubicBezTo>
                    <a:pt x="1" y="846"/>
                    <a:pt x="1" y="925"/>
                    <a:pt x="48" y="975"/>
                  </a:cubicBezTo>
                  <a:cubicBezTo>
                    <a:pt x="161" y="1084"/>
                    <a:pt x="307" y="1142"/>
                    <a:pt x="453" y="1142"/>
                  </a:cubicBezTo>
                  <a:cubicBezTo>
                    <a:pt x="599" y="1142"/>
                    <a:pt x="746" y="1084"/>
                    <a:pt x="857" y="975"/>
                  </a:cubicBezTo>
                  <a:cubicBezTo>
                    <a:pt x="1079" y="751"/>
                    <a:pt x="1079" y="390"/>
                    <a:pt x="857" y="166"/>
                  </a:cubicBezTo>
                  <a:cubicBezTo>
                    <a:pt x="745" y="56"/>
                    <a:pt x="599" y="1"/>
                    <a:pt x="4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0" name="Google Shape;9540;p112"/>
            <p:cNvSpPr/>
            <p:nvPr/>
          </p:nvSpPr>
          <p:spPr>
            <a:xfrm>
              <a:off x="2915688" y="1257594"/>
              <a:ext cx="81500" cy="81380"/>
            </a:xfrm>
            <a:custGeom>
              <a:avLst/>
              <a:gdLst/>
              <a:ahLst/>
              <a:cxnLst/>
              <a:rect l="l" t="t" r="r" b="b"/>
              <a:pathLst>
                <a:path w="2037" h="2034" extrusionOk="0">
                  <a:moveTo>
                    <a:pt x="1020" y="252"/>
                  </a:moveTo>
                  <a:cubicBezTo>
                    <a:pt x="1224" y="252"/>
                    <a:pt x="1414" y="330"/>
                    <a:pt x="1560" y="476"/>
                  </a:cubicBezTo>
                  <a:cubicBezTo>
                    <a:pt x="1703" y="619"/>
                    <a:pt x="1785" y="813"/>
                    <a:pt x="1785" y="1017"/>
                  </a:cubicBezTo>
                  <a:cubicBezTo>
                    <a:pt x="1785" y="1220"/>
                    <a:pt x="1703" y="1415"/>
                    <a:pt x="1560" y="1557"/>
                  </a:cubicBezTo>
                  <a:cubicBezTo>
                    <a:pt x="1414" y="1703"/>
                    <a:pt x="1224" y="1782"/>
                    <a:pt x="1020" y="1782"/>
                  </a:cubicBezTo>
                  <a:cubicBezTo>
                    <a:pt x="816" y="1782"/>
                    <a:pt x="622" y="1703"/>
                    <a:pt x="480" y="1557"/>
                  </a:cubicBezTo>
                  <a:cubicBezTo>
                    <a:pt x="334" y="1415"/>
                    <a:pt x="255" y="1220"/>
                    <a:pt x="255" y="1017"/>
                  </a:cubicBezTo>
                  <a:cubicBezTo>
                    <a:pt x="255" y="813"/>
                    <a:pt x="334" y="619"/>
                    <a:pt x="480" y="476"/>
                  </a:cubicBezTo>
                  <a:cubicBezTo>
                    <a:pt x="622" y="330"/>
                    <a:pt x="816" y="252"/>
                    <a:pt x="1020" y="252"/>
                  </a:cubicBezTo>
                  <a:close/>
                  <a:moveTo>
                    <a:pt x="1020" y="0"/>
                  </a:moveTo>
                  <a:cubicBezTo>
                    <a:pt x="749" y="0"/>
                    <a:pt x="493" y="106"/>
                    <a:pt x="300" y="296"/>
                  </a:cubicBezTo>
                  <a:cubicBezTo>
                    <a:pt x="109" y="490"/>
                    <a:pt x="1" y="745"/>
                    <a:pt x="1" y="1017"/>
                  </a:cubicBezTo>
                  <a:cubicBezTo>
                    <a:pt x="1" y="1289"/>
                    <a:pt x="109" y="1544"/>
                    <a:pt x="300" y="1738"/>
                  </a:cubicBezTo>
                  <a:cubicBezTo>
                    <a:pt x="493" y="1928"/>
                    <a:pt x="749" y="2033"/>
                    <a:pt x="1020" y="2033"/>
                  </a:cubicBezTo>
                  <a:cubicBezTo>
                    <a:pt x="1292" y="2033"/>
                    <a:pt x="1547" y="1928"/>
                    <a:pt x="1738" y="1738"/>
                  </a:cubicBezTo>
                  <a:cubicBezTo>
                    <a:pt x="1932" y="1544"/>
                    <a:pt x="2037" y="1289"/>
                    <a:pt x="2037" y="1017"/>
                  </a:cubicBezTo>
                  <a:cubicBezTo>
                    <a:pt x="2037" y="745"/>
                    <a:pt x="1932" y="490"/>
                    <a:pt x="1738" y="296"/>
                  </a:cubicBezTo>
                  <a:cubicBezTo>
                    <a:pt x="1547" y="106"/>
                    <a:pt x="1292" y="0"/>
                    <a:pt x="10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1" name="Google Shape;9541;p112"/>
            <p:cNvSpPr/>
            <p:nvPr/>
          </p:nvSpPr>
          <p:spPr>
            <a:xfrm>
              <a:off x="2933653" y="1275399"/>
              <a:ext cx="45731" cy="40570"/>
            </a:xfrm>
            <a:custGeom>
              <a:avLst/>
              <a:gdLst/>
              <a:ahLst/>
              <a:cxnLst/>
              <a:rect l="l" t="t" r="r" b="b"/>
              <a:pathLst>
                <a:path w="1143" h="1014" extrusionOk="0">
                  <a:moveTo>
                    <a:pt x="571" y="0"/>
                  </a:moveTo>
                  <a:cubicBezTo>
                    <a:pt x="418" y="0"/>
                    <a:pt x="275" y="62"/>
                    <a:pt x="167" y="167"/>
                  </a:cubicBezTo>
                  <a:cubicBezTo>
                    <a:pt x="58" y="276"/>
                    <a:pt x="0" y="419"/>
                    <a:pt x="0" y="572"/>
                  </a:cubicBezTo>
                  <a:cubicBezTo>
                    <a:pt x="0" y="725"/>
                    <a:pt x="58" y="868"/>
                    <a:pt x="167" y="976"/>
                  </a:cubicBezTo>
                  <a:cubicBezTo>
                    <a:pt x="190" y="1000"/>
                    <a:pt x="223" y="1012"/>
                    <a:pt x="255" y="1012"/>
                  </a:cubicBezTo>
                  <a:cubicBezTo>
                    <a:pt x="287" y="1012"/>
                    <a:pt x="320" y="1000"/>
                    <a:pt x="344" y="976"/>
                  </a:cubicBezTo>
                  <a:cubicBezTo>
                    <a:pt x="394" y="926"/>
                    <a:pt x="394" y="847"/>
                    <a:pt x="344" y="796"/>
                  </a:cubicBezTo>
                  <a:cubicBezTo>
                    <a:pt x="286" y="738"/>
                    <a:pt x="252" y="656"/>
                    <a:pt x="252" y="572"/>
                  </a:cubicBezTo>
                  <a:cubicBezTo>
                    <a:pt x="252" y="487"/>
                    <a:pt x="286" y="405"/>
                    <a:pt x="344" y="347"/>
                  </a:cubicBezTo>
                  <a:cubicBezTo>
                    <a:pt x="405" y="286"/>
                    <a:pt x="487" y="253"/>
                    <a:pt x="571" y="253"/>
                  </a:cubicBezTo>
                  <a:cubicBezTo>
                    <a:pt x="656" y="253"/>
                    <a:pt x="735" y="286"/>
                    <a:pt x="796" y="347"/>
                  </a:cubicBezTo>
                  <a:cubicBezTo>
                    <a:pt x="857" y="405"/>
                    <a:pt x="887" y="487"/>
                    <a:pt x="887" y="572"/>
                  </a:cubicBezTo>
                  <a:cubicBezTo>
                    <a:pt x="887" y="656"/>
                    <a:pt x="857" y="738"/>
                    <a:pt x="796" y="796"/>
                  </a:cubicBezTo>
                  <a:cubicBezTo>
                    <a:pt x="744" y="847"/>
                    <a:pt x="744" y="926"/>
                    <a:pt x="796" y="976"/>
                  </a:cubicBezTo>
                  <a:cubicBezTo>
                    <a:pt x="819" y="1000"/>
                    <a:pt x="854" y="1014"/>
                    <a:pt x="884" y="1014"/>
                  </a:cubicBezTo>
                  <a:cubicBezTo>
                    <a:pt x="918" y="1014"/>
                    <a:pt x="948" y="1000"/>
                    <a:pt x="973" y="976"/>
                  </a:cubicBezTo>
                  <a:cubicBezTo>
                    <a:pt x="1081" y="868"/>
                    <a:pt x="1142" y="725"/>
                    <a:pt x="1142" y="572"/>
                  </a:cubicBezTo>
                  <a:cubicBezTo>
                    <a:pt x="1142" y="419"/>
                    <a:pt x="1081" y="276"/>
                    <a:pt x="973" y="167"/>
                  </a:cubicBezTo>
                  <a:cubicBezTo>
                    <a:pt x="867" y="62"/>
                    <a:pt x="724" y="0"/>
                    <a:pt x="57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2" name="Google Shape;9542;p112"/>
            <p:cNvSpPr/>
            <p:nvPr/>
          </p:nvSpPr>
          <p:spPr>
            <a:xfrm>
              <a:off x="3027238" y="1257594"/>
              <a:ext cx="81460" cy="81380"/>
            </a:xfrm>
            <a:custGeom>
              <a:avLst/>
              <a:gdLst/>
              <a:ahLst/>
              <a:cxnLst/>
              <a:rect l="l" t="t" r="r" b="b"/>
              <a:pathLst>
                <a:path w="2036" h="2034" extrusionOk="0">
                  <a:moveTo>
                    <a:pt x="1016" y="252"/>
                  </a:moveTo>
                  <a:cubicBezTo>
                    <a:pt x="1438" y="252"/>
                    <a:pt x="1781" y="596"/>
                    <a:pt x="1781" y="1017"/>
                  </a:cubicBezTo>
                  <a:cubicBezTo>
                    <a:pt x="1781" y="1438"/>
                    <a:pt x="1438" y="1782"/>
                    <a:pt x="1016" y="1782"/>
                  </a:cubicBezTo>
                  <a:cubicBezTo>
                    <a:pt x="595" y="1782"/>
                    <a:pt x="252" y="1438"/>
                    <a:pt x="252" y="1017"/>
                  </a:cubicBezTo>
                  <a:cubicBezTo>
                    <a:pt x="252" y="596"/>
                    <a:pt x="595" y="252"/>
                    <a:pt x="1016" y="252"/>
                  </a:cubicBezTo>
                  <a:close/>
                  <a:moveTo>
                    <a:pt x="1016" y="0"/>
                  </a:moveTo>
                  <a:cubicBezTo>
                    <a:pt x="455" y="0"/>
                    <a:pt x="0" y="456"/>
                    <a:pt x="0" y="1017"/>
                  </a:cubicBezTo>
                  <a:cubicBezTo>
                    <a:pt x="0" y="1578"/>
                    <a:pt x="455" y="2033"/>
                    <a:pt x="1016" y="2033"/>
                  </a:cubicBezTo>
                  <a:cubicBezTo>
                    <a:pt x="1577" y="2033"/>
                    <a:pt x="2036" y="1578"/>
                    <a:pt x="2036" y="1017"/>
                  </a:cubicBezTo>
                  <a:cubicBezTo>
                    <a:pt x="2036" y="456"/>
                    <a:pt x="1577" y="0"/>
                    <a:pt x="10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3" name="Google Shape;9543;p112"/>
            <p:cNvSpPr/>
            <p:nvPr/>
          </p:nvSpPr>
          <p:spPr>
            <a:xfrm>
              <a:off x="3045002" y="1275399"/>
              <a:ext cx="45731" cy="45731"/>
            </a:xfrm>
            <a:custGeom>
              <a:avLst/>
              <a:gdLst/>
              <a:ahLst/>
              <a:cxnLst/>
              <a:rect l="l" t="t" r="r" b="b"/>
              <a:pathLst>
                <a:path w="1143" h="1143" extrusionOk="0">
                  <a:moveTo>
                    <a:pt x="572" y="0"/>
                  </a:moveTo>
                  <a:cubicBezTo>
                    <a:pt x="259" y="0"/>
                    <a:pt x="1" y="256"/>
                    <a:pt x="1" y="572"/>
                  </a:cubicBezTo>
                  <a:cubicBezTo>
                    <a:pt x="1" y="888"/>
                    <a:pt x="259" y="1143"/>
                    <a:pt x="572" y="1143"/>
                  </a:cubicBezTo>
                  <a:cubicBezTo>
                    <a:pt x="644" y="1143"/>
                    <a:pt x="698" y="1085"/>
                    <a:pt x="698" y="1017"/>
                  </a:cubicBezTo>
                  <a:cubicBezTo>
                    <a:pt x="698" y="946"/>
                    <a:pt x="644" y="891"/>
                    <a:pt x="572" y="891"/>
                  </a:cubicBezTo>
                  <a:cubicBezTo>
                    <a:pt x="399" y="891"/>
                    <a:pt x="256" y="749"/>
                    <a:pt x="256" y="572"/>
                  </a:cubicBezTo>
                  <a:cubicBezTo>
                    <a:pt x="256" y="395"/>
                    <a:pt x="399" y="253"/>
                    <a:pt x="572" y="253"/>
                  </a:cubicBezTo>
                  <a:cubicBezTo>
                    <a:pt x="749" y="253"/>
                    <a:pt x="892" y="395"/>
                    <a:pt x="892" y="572"/>
                  </a:cubicBezTo>
                  <a:cubicBezTo>
                    <a:pt x="892" y="640"/>
                    <a:pt x="950" y="697"/>
                    <a:pt x="1017" y="697"/>
                  </a:cubicBezTo>
                  <a:cubicBezTo>
                    <a:pt x="1089" y="697"/>
                    <a:pt x="1143" y="640"/>
                    <a:pt x="1143" y="572"/>
                  </a:cubicBezTo>
                  <a:cubicBezTo>
                    <a:pt x="1143" y="256"/>
                    <a:pt x="888" y="0"/>
                    <a:pt x="5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4" name="Google Shape;9544;p112"/>
            <p:cNvSpPr/>
            <p:nvPr/>
          </p:nvSpPr>
          <p:spPr>
            <a:xfrm>
              <a:off x="3033199" y="1079547"/>
              <a:ext cx="29407" cy="29407"/>
            </a:xfrm>
            <a:custGeom>
              <a:avLst/>
              <a:gdLst/>
              <a:ahLst/>
              <a:cxnLst/>
              <a:rect l="l" t="t" r="r" b="b"/>
              <a:pathLst>
                <a:path w="735" h="735" extrusionOk="0">
                  <a:moveTo>
                    <a:pt x="368" y="1"/>
                  </a:moveTo>
                  <a:cubicBezTo>
                    <a:pt x="296" y="1"/>
                    <a:pt x="242" y="59"/>
                    <a:pt x="242" y="126"/>
                  </a:cubicBezTo>
                  <a:lnTo>
                    <a:pt x="242" y="242"/>
                  </a:lnTo>
                  <a:lnTo>
                    <a:pt x="126" y="242"/>
                  </a:lnTo>
                  <a:cubicBezTo>
                    <a:pt x="55" y="242"/>
                    <a:pt x="1" y="300"/>
                    <a:pt x="1" y="368"/>
                  </a:cubicBezTo>
                  <a:cubicBezTo>
                    <a:pt x="1" y="440"/>
                    <a:pt x="55" y="493"/>
                    <a:pt x="126" y="493"/>
                  </a:cubicBezTo>
                  <a:lnTo>
                    <a:pt x="242" y="493"/>
                  </a:lnTo>
                  <a:lnTo>
                    <a:pt x="242" y="609"/>
                  </a:lnTo>
                  <a:cubicBezTo>
                    <a:pt x="242" y="681"/>
                    <a:pt x="296" y="735"/>
                    <a:pt x="368" y="735"/>
                  </a:cubicBezTo>
                  <a:cubicBezTo>
                    <a:pt x="435" y="735"/>
                    <a:pt x="493" y="681"/>
                    <a:pt x="493" y="609"/>
                  </a:cubicBezTo>
                  <a:lnTo>
                    <a:pt x="493" y="493"/>
                  </a:lnTo>
                  <a:lnTo>
                    <a:pt x="609" y="493"/>
                  </a:lnTo>
                  <a:cubicBezTo>
                    <a:pt x="677" y="493"/>
                    <a:pt x="735" y="440"/>
                    <a:pt x="735" y="368"/>
                  </a:cubicBezTo>
                  <a:cubicBezTo>
                    <a:pt x="735" y="300"/>
                    <a:pt x="677" y="242"/>
                    <a:pt x="609" y="242"/>
                  </a:cubicBezTo>
                  <a:lnTo>
                    <a:pt x="493" y="242"/>
                  </a:lnTo>
                  <a:lnTo>
                    <a:pt x="493" y="126"/>
                  </a:lnTo>
                  <a:cubicBezTo>
                    <a:pt x="493" y="59"/>
                    <a:pt x="435" y="1"/>
                    <a:pt x="3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5" name="Google Shape;9545;p112"/>
            <p:cNvSpPr/>
            <p:nvPr/>
          </p:nvSpPr>
          <p:spPr>
            <a:xfrm>
              <a:off x="2850430" y="1054540"/>
              <a:ext cx="29407" cy="29407"/>
            </a:xfrm>
            <a:custGeom>
              <a:avLst/>
              <a:gdLst/>
              <a:ahLst/>
              <a:cxnLst/>
              <a:rect l="l" t="t" r="r" b="b"/>
              <a:pathLst>
                <a:path w="735" h="735" extrusionOk="0">
                  <a:moveTo>
                    <a:pt x="367" y="1"/>
                  </a:moveTo>
                  <a:cubicBezTo>
                    <a:pt x="295" y="1"/>
                    <a:pt x="242" y="58"/>
                    <a:pt x="242" y="126"/>
                  </a:cubicBezTo>
                  <a:lnTo>
                    <a:pt x="242" y="241"/>
                  </a:lnTo>
                  <a:lnTo>
                    <a:pt x="126" y="241"/>
                  </a:lnTo>
                  <a:cubicBezTo>
                    <a:pt x="55" y="241"/>
                    <a:pt x="0" y="296"/>
                    <a:pt x="0" y="368"/>
                  </a:cubicBezTo>
                  <a:cubicBezTo>
                    <a:pt x="0" y="436"/>
                    <a:pt x="55" y="493"/>
                    <a:pt x="126" y="493"/>
                  </a:cubicBezTo>
                  <a:lnTo>
                    <a:pt x="242" y="493"/>
                  </a:lnTo>
                  <a:lnTo>
                    <a:pt x="242" y="609"/>
                  </a:lnTo>
                  <a:cubicBezTo>
                    <a:pt x="242" y="677"/>
                    <a:pt x="295" y="735"/>
                    <a:pt x="367" y="735"/>
                  </a:cubicBezTo>
                  <a:cubicBezTo>
                    <a:pt x="435" y="735"/>
                    <a:pt x="493" y="677"/>
                    <a:pt x="493" y="609"/>
                  </a:cubicBezTo>
                  <a:lnTo>
                    <a:pt x="493" y="493"/>
                  </a:lnTo>
                  <a:lnTo>
                    <a:pt x="609" y="493"/>
                  </a:lnTo>
                  <a:cubicBezTo>
                    <a:pt x="676" y="493"/>
                    <a:pt x="734" y="436"/>
                    <a:pt x="734" y="368"/>
                  </a:cubicBezTo>
                  <a:cubicBezTo>
                    <a:pt x="734" y="296"/>
                    <a:pt x="676" y="241"/>
                    <a:pt x="609" y="241"/>
                  </a:cubicBezTo>
                  <a:lnTo>
                    <a:pt x="493" y="241"/>
                  </a:lnTo>
                  <a:lnTo>
                    <a:pt x="493" y="126"/>
                  </a:lnTo>
                  <a:cubicBezTo>
                    <a:pt x="493" y="58"/>
                    <a:pt x="435" y="1"/>
                    <a:pt x="3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6" name="Google Shape;9546;p112"/>
            <p:cNvSpPr/>
            <p:nvPr/>
          </p:nvSpPr>
          <p:spPr>
            <a:xfrm>
              <a:off x="3058086" y="1113156"/>
              <a:ext cx="29407" cy="29407"/>
            </a:xfrm>
            <a:custGeom>
              <a:avLst/>
              <a:gdLst/>
              <a:ahLst/>
              <a:cxnLst/>
              <a:rect l="l" t="t" r="r" b="b"/>
              <a:pathLst>
                <a:path w="735" h="735" extrusionOk="0">
                  <a:moveTo>
                    <a:pt x="367" y="0"/>
                  </a:moveTo>
                  <a:cubicBezTo>
                    <a:pt x="300" y="0"/>
                    <a:pt x="242" y="55"/>
                    <a:pt x="242" y="127"/>
                  </a:cubicBezTo>
                  <a:lnTo>
                    <a:pt x="242" y="242"/>
                  </a:lnTo>
                  <a:lnTo>
                    <a:pt x="130" y="242"/>
                  </a:lnTo>
                  <a:cubicBezTo>
                    <a:pt x="58" y="242"/>
                    <a:pt x="0" y="296"/>
                    <a:pt x="0" y="367"/>
                  </a:cubicBezTo>
                  <a:cubicBezTo>
                    <a:pt x="0" y="436"/>
                    <a:pt x="58" y="494"/>
                    <a:pt x="130" y="494"/>
                  </a:cubicBezTo>
                  <a:lnTo>
                    <a:pt x="242" y="494"/>
                  </a:lnTo>
                  <a:lnTo>
                    <a:pt x="242" y="605"/>
                  </a:lnTo>
                  <a:cubicBezTo>
                    <a:pt x="242" y="677"/>
                    <a:pt x="300" y="734"/>
                    <a:pt x="367" y="734"/>
                  </a:cubicBezTo>
                  <a:cubicBezTo>
                    <a:pt x="439" y="734"/>
                    <a:pt x="497" y="677"/>
                    <a:pt x="497" y="605"/>
                  </a:cubicBezTo>
                  <a:lnTo>
                    <a:pt x="497" y="494"/>
                  </a:lnTo>
                  <a:lnTo>
                    <a:pt x="609" y="494"/>
                  </a:lnTo>
                  <a:cubicBezTo>
                    <a:pt x="681" y="494"/>
                    <a:pt x="734" y="436"/>
                    <a:pt x="734" y="367"/>
                  </a:cubicBezTo>
                  <a:cubicBezTo>
                    <a:pt x="734" y="296"/>
                    <a:pt x="681" y="242"/>
                    <a:pt x="609" y="242"/>
                  </a:cubicBezTo>
                  <a:lnTo>
                    <a:pt x="497" y="242"/>
                  </a:lnTo>
                  <a:lnTo>
                    <a:pt x="497" y="127"/>
                  </a:lnTo>
                  <a:cubicBezTo>
                    <a:pt x="497" y="55"/>
                    <a:pt x="439" y="0"/>
                    <a:pt x="3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7" name="Google Shape;9547;p112"/>
            <p:cNvSpPr/>
            <p:nvPr/>
          </p:nvSpPr>
          <p:spPr>
            <a:xfrm>
              <a:off x="2794655" y="1175732"/>
              <a:ext cx="29407" cy="29407"/>
            </a:xfrm>
            <a:custGeom>
              <a:avLst/>
              <a:gdLst/>
              <a:ahLst/>
              <a:cxnLst/>
              <a:rect l="l" t="t" r="r" b="b"/>
              <a:pathLst>
                <a:path w="735" h="735" extrusionOk="0">
                  <a:moveTo>
                    <a:pt x="368" y="0"/>
                  </a:moveTo>
                  <a:cubicBezTo>
                    <a:pt x="296" y="0"/>
                    <a:pt x="241" y="58"/>
                    <a:pt x="241" y="126"/>
                  </a:cubicBezTo>
                  <a:lnTo>
                    <a:pt x="241" y="241"/>
                  </a:lnTo>
                  <a:lnTo>
                    <a:pt x="126" y="241"/>
                  </a:lnTo>
                  <a:cubicBezTo>
                    <a:pt x="58" y="241"/>
                    <a:pt x="1" y="299"/>
                    <a:pt x="1" y="367"/>
                  </a:cubicBezTo>
                  <a:cubicBezTo>
                    <a:pt x="1" y="439"/>
                    <a:pt x="58" y="493"/>
                    <a:pt x="126" y="493"/>
                  </a:cubicBezTo>
                  <a:lnTo>
                    <a:pt x="241" y="493"/>
                  </a:lnTo>
                  <a:lnTo>
                    <a:pt x="241" y="609"/>
                  </a:lnTo>
                  <a:cubicBezTo>
                    <a:pt x="241" y="680"/>
                    <a:pt x="296" y="734"/>
                    <a:pt x="368" y="734"/>
                  </a:cubicBezTo>
                  <a:cubicBezTo>
                    <a:pt x="435" y="734"/>
                    <a:pt x="493" y="680"/>
                    <a:pt x="493" y="609"/>
                  </a:cubicBezTo>
                  <a:lnTo>
                    <a:pt x="493" y="493"/>
                  </a:lnTo>
                  <a:lnTo>
                    <a:pt x="608" y="493"/>
                  </a:lnTo>
                  <a:cubicBezTo>
                    <a:pt x="677" y="493"/>
                    <a:pt x="735" y="439"/>
                    <a:pt x="735" y="367"/>
                  </a:cubicBezTo>
                  <a:cubicBezTo>
                    <a:pt x="735" y="299"/>
                    <a:pt x="677" y="241"/>
                    <a:pt x="608" y="241"/>
                  </a:cubicBezTo>
                  <a:lnTo>
                    <a:pt x="493" y="241"/>
                  </a:lnTo>
                  <a:lnTo>
                    <a:pt x="493" y="126"/>
                  </a:lnTo>
                  <a:cubicBezTo>
                    <a:pt x="493" y="58"/>
                    <a:pt x="435" y="0"/>
                    <a:pt x="3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548" name="Google Shape;9548;p112"/>
          <p:cNvGrpSpPr/>
          <p:nvPr/>
        </p:nvGrpSpPr>
        <p:grpSpPr>
          <a:xfrm>
            <a:off x="4073407" y="2090021"/>
            <a:ext cx="401379" cy="375556"/>
            <a:chOff x="3752232" y="1024892"/>
            <a:chExt cx="344532" cy="322365"/>
          </a:xfrm>
        </p:grpSpPr>
        <p:sp>
          <p:nvSpPr>
            <p:cNvPr id="9549" name="Google Shape;9549;p112"/>
            <p:cNvSpPr/>
            <p:nvPr/>
          </p:nvSpPr>
          <p:spPr>
            <a:xfrm>
              <a:off x="3802006" y="1048018"/>
              <a:ext cx="246742" cy="79580"/>
            </a:xfrm>
            <a:custGeom>
              <a:avLst/>
              <a:gdLst/>
              <a:ahLst/>
              <a:cxnLst/>
              <a:rect l="l" t="t" r="r" b="b"/>
              <a:pathLst>
                <a:path w="6167" h="1989" extrusionOk="0">
                  <a:moveTo>
                    <a:pt x="712" y="1"/>
                  </a:moveTo>
                  <a:cubicBezTo>
                    <a:pt x="321" y="1"/>
                    <a:pt x="1" y="320"/>
                    <a:pt x="1" y="710"/>
                  </a:cubicBezTo>
                  <a:lnTo>
                    <a:pt x="1" y="1275"/>
                  </a:lnTo>
                  <a:cubicBezTo>
                    <a:pt x="1" y="1669"/>
                    <a:pt x="321" y="1989"/>
                    <a:pt x="712" y="1989"/>
                  </a:cubicBezTo>
                  <a:lnTo>
                    <a:pt x="5457" y="1989"/>
                  </a:lnTo>
                  <a:cubicBezTo>
                    <a:pt x="5848" y="1989"/>
                    <a:pt x="6167" y="1669"/>
                    <a:pt x="6167" y="1275"/>
                  </a:cubicBezTo>
                  <a:lnTo>
                    <a:pt x="6167" y="710"/>
                  </a:lnTo>
                  <a:cubicBezTo>
                    <a:pt x="6167" y="320"/>
                    <a:pt x="5848" y="1"/>
                    <a:pt x="5457" y="1"/>
                  </a:cubicBezTo>
                  <a:lnTo>
                    <a:pt x="4444" y="1"/>
                  </a:lnTo>
                  <a:cubicBezTo>
                    <a:pt x="4376" y="1"/>
                    <a:pt x="4318" y="54"/>
                    <a:pt x="4318" y="126"/>
                  </a:cubicBezTo>
                  <a:cubicBezTo>
                    <a:pt x="4318" y="194"/>
                    <a:pt x="4376" y="252"/>
                    <a:pt x="4444" y="252"/>
                  </a:cubicBezTo>
                  <a:lnTo>
                    <a:pt x="5457" y="252"/>
                  </a:lnTo>
                  <a:cubicBezTo>
                    <a:pt x="5712" y="252"/>
                    <a:pt x="5916" y="456"/>
                    <a:pt x="5916" y="710"/>
                  </a:cubicBezTo>
                  <a:lnTo>
                    <a:pt x="5916" y="1275"/>
                  </a:lnTo>
                  <a:cubicBezTo>
                    <a:pt x="5916" y="1530"/>
                    <a:pt x="5712" y="1737"/>
                    <a:pt x="5457" y="1737"/>
                  </a:cubicBezTo>
                  <a:lnTo>
                    <a:pt x="712" y="1737"/>
                  </a:lnTo>
                  <a:cubicBezTo>
                    <a:pt x="460" y="1737"/>
                    <a:pt x="252" y="1530"/>
                    <a:pt x="252" y="1275"/>
                  </a:cubicBezTo>
                  <a:lnTo>
                    <a:pt x="252" y="710"/>
                  </a:lnTo>
                  <a:cubicBezTo>
                    <a:pt x="252" y="456"/>
                    <a:pt x="460" y="252"/>
                    <a:pt x="712" y="252"/>
                  </a:cubicBezTo>
                  <a:lnTo>
                    <a:pt x="3964" y="252"/>
                  </a:lnTo>
                  <a:cubicBezTo>
                    <a:pt x="4036" y="252"/>
                    <a:pt x="4091" y="194"/>
                    <a:pt x="4091" y="126"/>
                  </a:cubicBezTo>
                  <a:cubicBezTo>
                    <a:pt x="4091" y="54"/>
                    <a:pt x="4036" y="1"/>
                    <a:pt x="39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0" name="Google Shape;9550;p112"/>
            <p:cNvSpPr/>
            <p:nvPr/>
          </p:nvSpPr>
          <p:spPr>
            <a:xfrm>
              <a:off x="3802006" y="1146205"/>
              <a:ext cx="246742" cy="79740"/>
            </a:xfrm>
            <a:custGeom>
              <a:avLst/>
              <a:gdLst/>
              <a:ahLst/>
              <a:cxnLst/>
              <a:rect l="l" t="t" r="r" b="b"/>
              <a:pathLst>
                <a:path w="6167" h="1993" extrusionOk="0">
                  <a:moveTo>
                    <a:pt x="712" y="1"/>
                  </a:moveTo>
                  <a:cubicBezTo>
                    <a:pt x="321" y="1"/>
                    <a:pt x="1" y="320"/>
                    <a:pt x="1" y="714"/>
                  </a:cubicBezTo>
                  <a:lnTo>
                    <a:pt x="1" y="1279"/>
                  </a:lnTo>
                  <a:cubicBezTo>
                    <a:pt x="1" y="1673"/>
                    <a:pt x="321" y="1993"/>
                    <a:pt x="712" y="1993"/>
                  </a:cubicBezTo>
                  <a:lnTo>
                    <a:pt x="5457" y="1993"/>
                  </a:lnTo>
                  <a:cubicBezTo>
                    <a:pt x="5848" y="1993"/>
                    <a:pt x="6167" y="1673"/>
                    <a:pt x="6167" y="1279"/>
                  </a:cubicBezTo>
                  <a:lnTo>
                    <a:pt x="6167" y="714"/>
                  </a:lnTo>
                  <a:cubicBezTo>
                    <a:pt x="6167" y="320"/>
                    <a:pt x="5848" y="1"/>
                    <a:pt x="5457" y="1"/>
                  </a:cubicBezTo>
                  <a:lnTo>
                    <a:pt x="1823" y="1"/>
                  </a:lnTo>
                  <a:cubicBezTo>
                    <a:pt x="1752" y="1"/>
                    <a:pt x="1694" y="58"/>
                    <a:pt x="1694" y="126"/>
                  </a:cubicBezTo>
                  <a:cubicBezTo>
                    <a:pt x="1694" y="198"/>
                    <a:pt x="1752" y="255"/>
                    <a:pt x="1823" y="255"/>
                  </a:cubicBezTo>
                  <a:lnTo>
                    <a:pt x="5457" y="255"/>
                  </a:lnTo>
                  <a:cubicBezTo>
                    <a:pt x="5712" y="255"/>
                    <a:pt x="5916" y="459"/>
                    <a:pt x="5916" y="714"/>
                  </a:cubicBezTo>
                  <a:lnTo>
                    <a:pt x="5916" y="1279"/>
                  </a:lnTo>
                  <a:cubicBezTo>
                    <a:pt x="5916" y="1533"/>
                    <a:pt x="5712" y="1737"/>
                    <a:pt x="5457" y="1737"/>
                  </a:cubicBezTo>
                  <a:lnTo>
                    <a:pt x="712" y="1737"/>
                  </a:lnTo>
                  <a:cubicBezTo>
                    <a:pt x="460" y="1737"/>
                    <a:pt x="252" y="1533"/>
                    <a:pt x="252" y="1279"/>
                  </a:cubicBezTo>
                  <a:lnTo>
                    <a:pt x="252" y="714"/>
                  </a:lnTo>
                  <a:cubicBezTo>
                    <a:pt x="252" y="459"/>
                    <a:pt x="460" y="255"/>
                    <a:pt x="712" y="255"/>
                  </a:cubicBezTo>
                  <a:lnTo>
                    <a:pt x="1323" y="255"/>
                  </a:lnTo>
                  <a:cubicBezTo>
                    <a:pt x="1391" y="255"/>
                    <a:pt x="1449" y="198"/>
                    <a:pt x="1449" y="126"/>
                  </a:cubicBezTo>
                  <a:cubicBezTo>
                    <a:pt x="1449" y="58"/>
                    <a:pt x="1391" y="1"/>
                    <a:pt x="13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1" name="Google Shape;9551;p112"/>
            <p:cNvSpPr/>
            <p:nvPr/>
          </p:nvSpPr>
          <p:spPr>
            <a:xfrm>
              <a:off x="4061515" y="1083188"/>
              <a:ext cx="34449" cy="107507"/>
            </a:xfrm>
            <a:custGeom>
              <a:avLst/>
              <a:gdLst/>
              <a:ahLst/>
              <a:cxnLst/>
              <a:rect l="l" t="t" r="r" b="b"/>
              <a:pathLst>
                <a:path w="861" h="2687" extrusionOk="0">
                  <a:moveTo>
                    <a:pt x="143" y="0"/>
                  </a:moveTo>
                  <a:cubicBezTo>
                    <a:pt x="107" y="0"/>
                    <a:pt x="72" y="15"/>
                    <a:pt x="48" y="43"/>
                  </a:cubicBezTo>
                  <a:cubicBezTo>
                    <a:pt x="1" y="93"/>
                    <a:pt x="7" y="175"/>
                    <a:pt x="58" y="219"/>
                  </a:cubicBezTo>
                  <a:cubicBezTo>
                    <a:pt x="306" y="437"/>
                    <a:pt x="476" y="733"/>
                    <a:pt x="537" y="1055"/>
                  </a:cubicBezTo>
                  <a:cubicBezTo>
                    <a:pt x="603" y="1389"/>
                    <a:pt x="554" y="1735"/>
                    <a:pt x="399" y="2034"/>
                  </a:cubicBezTo>
                  <a:cubicBezTo>
                    <a:pt x="310" y="2197"/>
                    <a:pt x="198" y="2344"/>
                    <a:pt x="58" y="2466"/>
                  </a:cubicBezTo>
                  <a:cubicBezTo>
                    <a:pt x="7" y="2510"/>
                    <a:pt x="1" y="2592"/>
                    <a:pt x="48" y="2643"/>
                  </a:cubicBezTo>
                  <a:cubicBezTo>
                    <a:pt x="72" y="2670"/>
                    <a:pt x="106" y="2687"/>
                    <a:pt x="140" y="2687"/>
                  </a:cubicBezTo>
                  <a:cubicBezTo>
                    <a:pt x="170" y="2687"/>
                    <a:pt x="201" y="2677"/>
                    <a:pt x="225" y="2653"/>
                  </a:cubicBezTo>
                  <a:cubicBezTo>
                    <a:pt x="388" y="2510"/>
                    <a:pt x="521" y="2344"/>
                    <a:pt x="619" y="2150"/>
                  </a:cubicBezTo>
                  <a:cubicBezTo>
                    <a:pt x="802" y="1803"/>
                    <a:pt x="860" y="1395"/>
                    <a:pt x="786" y="1004"/>
                  </a:cubicBezTo>
                  <a:cubicBezTo>
                    <a:pt x="711" y="631"/>
                    <a:pt x="514" y="284"/>
                    <a:pt x="225" y="32"/>
                  </a:cubicBezTo>
                  <a:cubicBezTo>
                    <a:pt x="202" y="10"/>
                    <a:pt x="172" y="0"/>
                    <a:pt x="1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2" name="Google Shape;9552;p112"/>
            <p:cNvSpPr/>
            <p:nvPr/>
          </p:nvSpPr>
          <p:spPr>
            <a:xfrm>
              <a:off x="3754953" y="1181014"/>
              <a:ext cx="34609" cy="107467"/>
            </a:xfrm>
            <a:custGeom>
              <a:avLst/>
              <a:gdLst/>
              <a:ahLst/>
              <a:cxnLst/>
              <a:rect l="l" t="t" r="r" b="b"/>
              <a:pathLst>
                <a:path w="865" h="2686" extrusionOk="0">
                  <a:moveTo>
                    <a:pt x="724" y="0"/>
                  </a:moveTo>
                  <a:cubicBezTo>
                    <a:pt x="694" y="0"/>
                    <a:pt x="664" y="11"/>
                    <a:pt x="640" y="31"/>
                  </a:cubicBezTo>
                  <a:cubicBezTo>
                    <a:pt x="477" y="174"/>
                    <a:pt x="344" y="344"/>
                    <a:pt x="245" y="535"/>
                  </a:cubicBezTo>
                  <a:cubicBezTo>
                    <a:pt x="62" y="884"/>
                    <a:pt x="1" y="1292"/>
                    <a:pt x="79" y="1680"/>
                  </a:cubicBezTo>
                  <a:cubicBezTo>
                    <a:pt x="151" y="2057"/>
                    <a:pt x="351" y="2400"/>
                    <a:pt x="640" y="2656"/>
                  </a:cubicBezTo>
                  <a:cubicBezTo>
                    <a:pt x="664" y="2676"/>
                    <a:pt x="694" y="2686"/>
                    <a:pt x="722" y="2686"/>
                  </a:cubicBezTo>
                  <a:cubicBezTo>
                    <a:pt x="759" y="2686"/>
                    <a:pt x="793" y="2673"/>
                    <a:pt x="816" y="2645"/>
                  </a:cubicBezTo>
                  <a:cubicBezTo>
                    <a:pt x="864" y="2591"/>
                    <a:pt x="857" y="2513"/>
                    <a:pt x="807" y="2465"/>
                  </a:cubicBezTo>
                  <a:cubicBezTo>
                    <a:pt x="559" y="2248"/>
                    <a:pt x="388" y="1952"/>
                    <a:pt x="327" y="1633"/>
                  </a:cubicBezTo>
                  <a:cubicBezTo>
                    <a:pt x="262" y="1299"/>
                    <a:pt x="311" y="952"/>
                    <a:pt x="466" y="654"/>
                  </a:cubicBezTo>
                  <a:cubicBezTo>
                    <a:pt x="555" y="486"/>
                    <a:pt x="667" y="344"/>
                    <a:pt x="807" y="221"/>
                  </a:cubicBezTo>
                  <a:cubicBezTo>
                    <a:pt x="857" y="174"/>
                    <a:pt x="864" y="96"/>
                    <a:pt x="816" y="42"/>
                  </a:cubicBezTo>
                  <a:cubicBezTo>
                    <a:pt x="793" y="14"/>
                    <a:pt x="758" y="0"/>
                    <a:pt x="7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3" name="Google Shape;9553;p112"/>
            <p:cNvSpPr/>
            <p:nvPr/>
          </p:nvSpPr>
          <p:spPr>
            <a:xfrm>
              <a:off x="3802006" y="1244511"/>
              <a:ext cx="246742" cy="79620"/>
            </a:xfrm>
            <a:custGeom>
              <a:avLst/>
              <a:gdLst/>
              <a:ahLst/>
              <a:cxnLst/>
              <a:rect l="l" t="t" r="r" b="b"/>
              <a:pathLst>
                <a:path w="6167" h="1990" extrusionOk="0">
                  <a:moveTo>
                    <a:pt x="712" y="1"/>
                  </a:moveTo>
                  <a:cubicBezTo>
                    <a:pt x="321" y="1"/>
                    <a:pt x="1" y="321"/>
                    <a:pt x="1" y="715"/>
                  </a:cubicBezTo>
                  <a:lnTo>
                    <a:pt x="1" y="1279"/>
                  </a:lnTo>
                  <a:cubicBezTo>
                    <a:pt x="1" y="1670"/>
                    <a:pt x="321" y="1990"/>
                    <a:pt x="712" y="1990"/>
                  </a:cubicBezTo>
                  <a:lnTo>
                    <a:pt x="4529" y="1990"/>
                  </a:lnTo>
                  <a:cubicBezTo>
                    <a:pt x="4600" y="1990"/>
                    <a:pt x="4658" y="1935"/>
                    <a:pt x="4658" y="1864"/>
                  </a:cubicBezTo>
                  <a:cubicBezTo>
                    <a:pt x="4658" y="1795"/>
                    <a:pt x="4600" y="1738"/>
                    <a:pt x="4529" y="1738"/>
                  </a:cubicBezTo>
                  <a:lnTo>
                    <a:pt x="712" y="1738"/>
                  </a:lnTo>
                  <a:cubicBezTo>
                    <a:pt x="460" y="1738"/>
                    <a:pt x="252" y="1530"/>
                    <a:pt x="252" y="1279"/>
                  </a:cubicBezTo>
                  <a:lnTo>
                    <a:pt x="252" y="715"/>
                  </a:lnTo>
                  <a:cubicBezTo>
                    <a:pt x="252" y="460"/>
                    <a:pt x="460" y="253"/>
                    <a:pt x="712" y="253"/>
                  </a:cubicBezTo>
                  <a:lnTo>
                    <a:pt x="5457" y="253"/>
                  </a:lnTo>
                  <a:cubicBezTo>
                    <a:pt x="5712" y="253"/>
                    <a:pt x="5916" y="460"/>
                    <a:pt x="5916" y="715"/>
                  </a:cubicBezTo>
                  <a:lnTo>
                    <a:pt x="5916" y="1279"/>
                  </a:lnTo>
                  <a:cubicBezTo>
                    <a:pt x="5916" y="1530"/>
                    <a:pt x="5712" y="1738"/>
                    <a:pt x="5457" y="1738"/>
                  </a:cubicBezTo>
                  <a:lnTo>
                    <a:pt x="5001" y="1738"/>
                  </a:lnTo>
                  <a:cubicBezTo>
                    <a:pt x="4930" y="1738"/>
                    <a:pt x="4875" y="1795"/>
                    <a:pt x="4875" y="1864"/>
                  </a:cubicBezTo>
                  <a:cubicBezTo>
                    <a:pt x="4875" y="1935"/>
                    <a:pt x="4930" y="1990"/>
                    <a:pt x="5001" y="1990"/>
                  </a:cubicBezTo>
                  <a:lnTo>
                    <a:pt x="5457" y="1990"/>
                  </a:lnTo>
                  <a:cubicBezTo>
                    <a:pt x="5848" y="1990"/>
                    <a:pt x="6167" y="1670"/>
                    <a:pt x="6167" y="1279"/>
                  </a:cubicBezTo>
                  <a:lnTo>
                    <a:pt x="6167" y="715"/>
                  </a:lnTo>
                  <a:cubicBezTo>
                    <a:pt x="6167" y="321"/>
                    <a:pt x="5848" y="1"/>
                    <a:pt x="54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4" name="Google Shape;9554;p112"/>
            <p:cNvSpPr/>
            <p:nvPr/>
          </p:nvSpPr>
          <p:spPr>
            <a:xfrm>
              <a:off x="3752232" y="1057141"/>
              <a:ext cx="41530" cy="55214"/>
            </a:xfrm>
            <a:custGeom>
              <a:avLst/>
              <a:gdLst/>
              <a:ahLst/>
              <a:cxnLst/>
              <a:rect l="l" t="t" r="r" b="b"/>
              <a:pathLst>
                <a:path w="1038" h="1380" extrusionOk="0">
                  <a:moveTo>
                    <a:pt x="252" y="371"/>
                  </a:moveTo>
                  <a:lnTo>
                    <a:pt x="694" y="690"/>
                  </a:lnTo>
                  <a:lnTo>
                    <a:pt x="252" y="1006"/>
                  </a:lnTo>
                  <a:lnTo>
                    <a:pt x="252" y="371"/>
                  </a:lnTo>
                  <a:close/>
                  <a:moveTo>
                    <a:pt x="124" y="0"/>
                  </a:moveTo>
                  <a:cubicBezTo>
                    <a:pt x="105" y="0"/>
                    <a:pt x="86" y="5"/>
                    <a:pt x="69" y="13"/>
                  </a:cubicBezTo>
                  <a:cubicBezTo>
                    <a:pt x="25" y="34"/>
                    <a:pt x="1" y="79"/>
                    <a:pt x="1" y="126"/>
                  </a:cubicBezTo>
                  <a:lnTo>
                    <a:pt x="1" y="1254"/>
                  </a:lnTo>
                  <a:cubicBezTo>
                    <a:pt x="1" y="1298"/>
                    <a:pt x="25" y="1343"/>
                    <a:pt x="69" y="1367"/>
                  </a:cubicBezTo>
                  <a:cubicBezTo>
                    <a:pt x="86" y="1373"/>
                    <a:pt x="106" y="1380"/>
                    <a:pt x="126" y="1380"/>
                  </a:cubicBezTo>
                  <a:cubicBezTo>
                    <a:pt x="150" y="1380"/>
                    <a:pt x="178" y="1370"/>
                    <a:pt x="198" y="1356"/>
                  </a:cubicBezTo>
                  <a:lnTo>
                    <a:pt x="986" y="792"/>
                  </a:lnTo>
                  <a:cubicBezTo>
                    <a:pt x="1017" y="768"/>
                    <a:pt x="1038" y="731"/>
                    <a:pt x="1038" y="690"/>
                  </a:cubicBezTo>
                  <a:cubicBezTo>
                    <a:pt x="1038" y="650"/>
                    <a:pt x="1017" y="612"/>
                    <a:pt x="986" y="588"/>
                  </a:cubicBezTo>
                  <a:lnTo>
                    <a:pt x="198" y="24"/>
                  </a:lnTo>
                  <a:cubicBezTo>
                    <a:pt x="177" y="8"/>
                    <a:pt x="150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5" name="Google Shape;9555;p112"/>
            <p:cNvSpPr/>
            <p:nvPr/>
          </p:nvSpPr>
          <p:spPr>
            <a:xfrm>
              <a:off x="4055113" y="1256794"/>
              <a:ext cx="41650" cy="55214"/>
            </a:xfrm>
            <a:custGeom>
              <a:avLst/>
              <a:gdLst/>
              <a:ahLst/>
              <a:cxnLst/>
              <a:rect l="l" t="t" r="r" b="b"/>
              <a:pathLst>
                <a:path w="1041" h="1380" extrusionOk="0">
                  <a:moveTo>
                    <a:pt x="253" y="371"/>
                  </a:moveTo>
                  <a:lnTo>
                    <a:pt x="697" y="690"/>
                  </a:lnTo>
                  <a:lnTo>
                    <a:pt x="253" y="1006"/>
                  </a:lnTo>
                  <a:lnTo>
                    <a:pt x="253" y="371"/>
                  </a:lnTo>
                  <a:close/>
                  <a:moveTo>
                    <a:pt x="125" y="0"/>
                  </a:moveTo>
                  <a:cubicBezTo>
                    <a:pt x="106" y="0"/>
                    <a:pt x="87" y="5"/>
                    <a:pt x="69" y="14"/>
                  </a:cubicBezTo>
                  <a:cubicBezTo>
                    <a:pt x="28" y="34"/>
                    <a:pt x="1" y="78"/>
                    <a:pt x="1" y="126"/>
                  </a:cubicBezTo>
                  <a:lnTo>
                    <a:pt x="1" y="1251"/>
                  </a:lnTo>
                  <a:cubicBezTo>
                    <a:pt x="1" y="1298"/>
                    <a:pt x="28" y="1342"/>
                    <a:pt x="69" y="1363"/>
                  </a:cubicBezTo>
                  <a:cubicBezTo>
                    <a:pt x="86" y="1373"/>
                    <a:pt x="106" y="1380"/>
                    <a:pt x="126" y="1380"/>
                  </a:cubicBezTo>
                  <a:cubicBezTo>
                    <a:pt x="154" y="1380"/>
                    <a:pt x="178" y="1370"/>
                    <a:pt x="201" y="1356"/>
                  </a:cubicBezTo>
                  <a:lnTo>
                    <a:pt x="987" y="792"/>
                  </a:lnTo>
                  <a:cubicBezTo>
                    <a:pt x="1020" y="768"/>
                    <a:pt x="1041" y="731"/>
                    <a:pt x="1041" y="690"/>
                  </a:cubicBezTo>
                  <a:cubicBezTo>
                    <a:pt x="1041" y="649"/>
                    <a:pt x="1020" y="612"/>
                    <a:pt x="987" y="588"/>
                  </a:cubicBezTo>
                  <a:lnTo>
                    <a:pt x="201" y="24"/>
                  </a:lnTo>
                  <a:cubicBezTo>
                    <a:pt x="178" y="8"/>
                    <a:pt x="151" y="0"/>
                    <a:pt x="1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6" name="Google Shape;9556;p112"/>
            <p:cNvSpPr/>
            <p:nvPr/>
          </p:nvSpPr>
          <p:spPr>
            <a:xfrm>
              <a:off x="3940603" y="1172812"/>
              <a:ext cx="25606" cy="24726"/>
            </a:xfrm>
            <a:custGeom>
              <a:avLst/>
              <a:gdLst/>
              <a:ahLst/>
              <a:cxnLst/>
              <a:rect l="l" t="t" r="r" b="b"/>
              <a:pathLst>
                <a:path w="640" h="618" extrusionOk="0">
                  <a:moveTo>
                    <a:pt x="500" y="1"/>
                  </a:moveTo>
                  <a:cubicBezTo>
                    <a:pt x="468" y="1"/>
                    <a:pt x="436" y="13"/>
                    <a:pt x="412" y="39"/>
                  </a:cubicBezTo>
                  <a:lnTo>
                    <a:pt x="48" y="403"/>
                  </a:lnTo>
                  <a:cubicBezTo>
                    <a:pt x="1" y="451"/>
                    <a:pt x="1" y="532"/>
                    <a:pt x="48" y="580"/>
                  </a:cubicBezTo>
                  <a:cubicBezTo>
                    <a:pt x="72" y="603"/>
                    <a:pt x="106" y="617"/>
                    <a:pt x="137" y="617"/>
                  </a:cubicBezTo>
                  <a:cubicBezTo>
                    <a:pt x="171" y="617"/>
                    <a:pt x="202" y="603"/>
                    <a:pt x="225" y="580"/>
                  </a:cubicBezTo>
                  <a:lnTo>
                    <a:pt x="589" y="216"/>
                  </a:lnTo>
                  <a:cubicBezTo>
                    <a:pt x="640" y="168"/>
                    <a:pt x="640" y="87"/>
                    <a:pt x="589" y="39"/>
                  </a:cubicBezTo>
                  <a:cubicBezTo>
                    <a:pt x="565" y="13"/>
                    <a:pt x="533" y="1"/>
                    <a:pt x="5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7" name="Google Shape;9557;p112"/>
            <p:cNvSpPr/>
            <p:nvPr/>
          </p:nvSpPr>
          <p:spPr>
            <a:xfrm>
              <a:off x="3963209" y="1172812"/>
              <a:ext cx="25606" cy="24726"/>
            </a:xfrm>
            <a:custGeom>
              <a:avLst/>
              <a:gdLst/>
              <a:ahLst/>
              <a:cxnLst/>
              <a:rect l="l" t="t" r="r" b="b"/>
              <a:pathLst>
                <a:path w="640" h="618" extrusionOk="0">
                  <a:moveTo>
                    <a:pt x="501" y="1"/>
                  </a:moveTo>
                  <a:cubicBezTo>
                    <a:pt x="469" y="1"/>
                    <a:pt x="437" y="13"/>
                    <a:pt x="412" y="39"/>
                  </a:cubicBezTo>
                  <a:lnTo>
                    <a:pt x="48" y="403"/>
                  </a:lnTo>
                  <a:cubicBezTo>
                    <a:pt x="0" y="451"/>
                    <a:pt x="0" y="532"/>
                    <a:pt x="48" y="580"/>
                  </a:cubicBezTo>
                  <a:cubicBezTo>
                    <a:pt x="71" y="603"/>
                    <a:pt x="106" y="617"/>
                    <a:pt x="136" y="617"/>
                  </a:cubicBezTo>
                  <a:cubicBezTo>
                    <a:pt x="170" y="617"/>
                    <a:pt x="200" y="603"/>
                    <a:pt x="228" y="580"/>
                  </a:cubicBezTo>
                  <a:lnTo>
                    <a:pt x="592" y="216"/>
                  </a:lnTo>
                  <a:cubicBezTo>
                    <a:pt x="639" y="168"/>
                    <a:pt x="639" y="87"/>
                    <a:pt x="592" y="39"/>
                  </a:cubicBezTo>
                  <a:cubicBezTo>
                    <a:pt x="566" y="13"/>
                    <a:pt x="534" y="1"/>
                    <a:pt x="50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8" name="Google Shape;9558;p112"/>
            <p:cNvSpPr/>
            <p:nvPr/>
          </p:nvSpPr>
          <p:spPr>
            <a:xfrm>
              <a:off x="3985775" y="1172812"/>
              <a:ext cx="25606" cy="24726"/>
            </a:xfrm>
            <a:custGeom>
              <a:avLst/>
              <a:gdLst/>
              <a:ahLst/>
              <a:cxnLst/>
              <a:rect l="l" t="t" r="r" b="b"/>
              <a:pathLst>
                <a:path w="640" h="618" extrusionOk="0">
                  <a:moveTo>
                    <a:pt x="502" y="1"/>
                  </a:moveTo>
                  <a:cubicBezTo>
                    <a:pt x="469" y="1"/>
                    <a:pt x="437" y="13"/>
                    <a:pt x="411" y="39"/>
                  </a:cubicBezTo>
                  <a:lnTo>
                    <a:pt x="48" y="403"/>
                  </a:lnTo>
                  <a:cubicBezTo>
                    <a:pt x="0" y="451"/>
                    <a:pt x="0" y="532"/>
                    <a:pt x="48" y="580"/>
                  </a:cubicBezTo>
                  <a:cubicBezTo>
                    <a:pt x="75" y="603"/>
                    <a:pt x="105" y="617"/>
                    <a:pt x="140" y="617"/>
                  </a:cubicBezTo>
                  <a:cubicBezTo>
                    <a:pt x="171" y="617"/>
                    <a:pt x="204" y="603"/>
                    <a:pt x="228" y="580"/>
                  </a:cubicBezTo>
                  <a:lnTo>
                    <a:pt x="592" y="216"/>
                  </a:lnTo>
                  <a:cubicBezTo>
                    <a:pt x="640" y="168"/>
                    <a:pt x="640" y="87"/>
                    <a:pt x="592" y="39"/>
                  </a:cubicBezTo>
                  <a:cubicBezTo>
                    <a:pt x="566" y="13"/>
                    <a:pt x="534" y="1"/>
                    <a:pt x="5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9" name="Google Shape;9559;p112"/>
            <p:cNvSpPr/>
            <p:nvPr/>
          </p:nvSpPr>
          <p:spPr>
            <a:xfrm>
              <a:off x="3835615" y="1271118"/>
              <a:ext cx="25606" cy="24726"/>
            </a:xfrm>
            <a:custGeom>
              <a:avLst/>
              <a:gdLst/>
              <a:ahLst/>
              <a:cxnLst/>
              <a:rect l="l" t="t" r="r" b="b"/>
              <a:pathLst>
                <a:path w="640" h="618" extrusionOk="0">
                  <a:moveTo>
                    <a:pt x="500" y="0"/>
                  </a:moveTo>
                  <a:cubicBezTo>
                    <a:pt x="468" y="0"/>
                    <a:pt x="436" y="12"/>
                    <a:pt x="412" y="36"/>
                  </a:cubicBezTo>
                  <a:lnTo>
                    <a:pt x="49" y="400"/>
                  </a:lnTo>
                  <a:cubicBezTo>
                    <a:pt x="0" y="451"/>
                    <a:pt x="0" y="529"/>
                    <a:pt x="49" y="580"/>
                  </a:cubicBezTo>
                  <a:cubicBezTo>
                    <a:pt x="72" y="604"/>
                    <a:pt x="106" y="617"/>
                    <a:pt x="137" y="617"/>
                  </a:cubicBezTo>
                  <a:cubicBezTo>
                    <a:pt x="171" y="617"/>
                    <a:pt x="201" y="604"/>
                    <a:pt x="228" y="580"/>
                  </a:cubicBezTo>
                  <a:lnTo>
                    <a:pt x="589" y="217"/>
                  </a:lnTo>
                  <a:cubicBezTo>
                    <a:pt x="640" y="165"/>
                    <a:pt x="640" y="87"/>
                    <a:pt x="589" y="36"/>
                  </a:cubicBezTo>
                  <a:cubicBezTo>
                    <a:pt x="565" y="12"/>
                    <a:pt x="533" y="0"/>
                    <a:pt x="5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0" name="Google Shape;9560;p112"/>
            <p:cNvSpPr/>
            <p:nvPr/>
          </p:nvSpPr>
          <p:spPr>
            <a:xfrm>
              <a:off x="3858181" y="1271118"/>
              <a:ext cx="25606" cy="24726"/>
            </a:xfrm>
            <a:custGeom>
              <a:avLst/>
              <a:gdLst/>
              <a:ahLst/>
              <a:cxnLst/>
              <a:rect l="l" t="t" r="r" b="b"/>
              <a:pathLst>
                <a:path w="640" h="618" extrusionOk="0">
                  <a:moveTo>
                    <a:pt x="502" y="0"/>
                  </a:moveTo>
                  <a:cubicBezTo>
                    <a:pt x="470" y="0"/>
                    <a:pt x="438" y="12"/>
                    <a:pt x="412" y="36"/>
                  </a:cubicBezTo>
                  <a:lnTo>
                    <a:pt x="48" y="400"/>
                  </a:lnTo>
                  <a:cubicBezTo>
                    <a:pt x="1" y="451"/>
                    <a:pt x="1" y="529"/>
                    <a:pt x="48" y="580"/>
                  </a:cubicBezTo>
                  <a:cubicBezTo>
                    <a:pt x="76" y="604"/>
                    <a:pt x="106" y="617"/>
                    <a:pt x="140" y="617"/>
                  </a:cubicBezTo>
                  <a:cubicBezTo>
                    <a:pt x="171" y="617"/>
                    <a:pt x="205" y="604"/>
                    <a:pt x="229" y="580"/>
                  </a:cubicBezTo>
                  <a:lnTo>
                    <a:pt x="592" y="217"/>
                  </a:lnTo>
                  <a:cubicBezTo>
                    <a:pt x="640" y="165"/>
                    <a:pt x="640" y="87"/>
                    <a:pt x="592" y="36"/>
                  </a:cubicBezTo>
                  <a:cubicBezTo>
                    <a:pt x="567" y="12"/>
                    <a:pt x="534" y="0"/>
                    <a:pt x="5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1" name="Google Shape;9561;p112"/>
            <p:cNvSpPr/>
            <p:nvPr/>
          </p:nvSpPr>
          <p:spPr>
            <a:xfrm>
              <a:off x="3880787" y="1271118"/>
              <a:ext cx="25606" cy="24726"/>
            </a:xfrm>
            <a:custGeom>
              <a:avLst/>
              <a:gdLst/>
              <a:ahLst/>
              <a:cxnLst/>
              <a:rect l="l" t="t" r="r" b="b"/>
              <a:pathLst>
                <a:path w="640" h="618" extrusionOk="0">
                  <a:moveTo>
                    <a:pt x="503" y="0"/>
                  </a:moveTo>
                  <a:cubicBezTo>
                    <a:pt x="471" y="0"/>
                    <a:pt x="439" y="12"/>
                    <a:pt x="415" y="36"/>
                  </a:cubicBezTo>
                  <a:lnTo>
                    <a:pt x="51" y="400"/>
                  </a:lnTo>
                  <a:cubicBezTo>
                    <a:pt x="0" y="451"/>
                    <a:pt x="0" y="529"/>
                    <a:pt x="51" y="580"/>
                  </a:cubicBezTo>
                  <a:cubicBezTo>
                    <a:pt x="75" y="604"/>
                    <a:pt x="106" y="617"/>
                    <a:pt x="139" y="617"/>
                  </a:cubicBezTo>
                  <a:cubicBezTo>
                    <a:pt x="170" y="617"/>
                    <a:pt x="204" y="604"/>
                    <a:pt x="228" y="580"/>
                  </a:cubicBezTo>
                  <a:lnTo>
                    <a:pt x="592" y="217"/>
                  </a:lnTo>
                  <a:cubicBezTo>
                    <a:pt x="639" y="165"/>
                    <a:pt x="639" y="87"/>
                    <a:pt x="592" y="36"/>
                  </a:cubicBezTo>
                  <a:cubicBezTo>
                    <a:pt x="568" y="12"/>
                    <a:pt x="535" y="0"/>
                    <a:pt x="5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2" name="Google Shape;9562;p112"/>
            <p:cNvSpPr/>
            <p:nvPr/>
          </p:nvSpPr>
          <p:spPr>
            <a:xfrm>
              <a:off x="3835615" y="1072425"/>
              <a:ext cx="25606" cy="24606"/>
            </a:xfrm>
            <a:custGeom>
              <a:avLst/>
              <a:gdLst/>
              <a:ahLst/>
              <a:cxnLst/>
              <a:rect l="l" t="t" r="r" b="b"/>
              <a:pathLst>
                <a:path w="640" h="615" extrusionOk="0">
                  <a:moveTo>
                    <a:pt x="500" y="0"/>
                  </a:moveTo>
                  <a:cubicBezTo>
                    <a:pt x="468" y="0"/>
                    <a:pt x="436" y="12"/>
                    <a:pt x="412" y="36"/>
                  </a:cubicBezTo>
                  <a:lnTo>
                    <a:pt x="49" y="400"/>
                  </a:lnTo>
                  <a:cubicBezTo>
                    <a:pt x="0" y="451"/>
                    <a:pt x="0" y="529"/>
                    <a:pt x="49" y="580"/>
                  </a:cubicBezTo>
                  <a:cubicBezTo>
                    <a:pt x="72" y="604"/>
                    <a:pt x="106" y="614"/>
                    <a:pt x="137" y="614"/>
                  </a:cubicBezTo>
                  <a:cubicBezTo>
                    <a:pt x="171" y="614"/>
                    <a:pt x="201" y="604"/>
                    <a:pt x="228" y="580"/>
                  </a:cubicBezTo>
                  <a:lnTo>
                    <a:pt x="589" y="216"/>
                  </a:lnTo>
                  <a:cubicBezTo>
                    <a:pt x="640" y="166"/>
                    <a:pt x="640" y="87"/>
                    <a:pt x="589" y="36"/>
                  </a:cubicBezTo>
                  <a:cubicBezTo>
                    <a:pt x="565" y="12"/>
                    <a:pt x="533" y="0"/>
                    <a:pt x="5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3" name="Google Shape;9563;p112"/>
            <p:cNvSpPr/>
            <p:nvPr/>
          </p:nvSpPr>
          <p:spPr>
            <a:xfrm>
              <a:off x="3858181" y="1072425"/>
              <a:ext cx="25606" cy="24606"/>
            </a:xfrm>
            <a:custGeom>
              <a:avLst/>
              <a:gdLst/>
              <a:ahLst/>
              <a:cxnLst/>
              <a:rect l="l" t="t" r="r" b="b"/>
              <a:pathLst>
                <a:path w="640" h="615" extrusionOk="0">
                  <a:moveTo>
                    <a:pt x="502" y="0"/>
                  </a:moveTo>
                  <a:cubicBezTo>
                    <a:pt x="470" y="0"/>
                    <a:pt x="438" y="12"/>
                    <a:pt x="412" y="36"/>
                  </a:cubicBezTo>
                  <a:lnTo>
                    <a:pt x="48" y="400"/>
                  </a:lnTo>
                  <a:cubicBezTo>
                    <a:pt x="1" y="451"/>
                    <a:pt x="1" y="529"/>
                    <a:pt x="48" y="580"/>
                  </a:cubicBezTo>
                  <a:cubicBezTo>
                    <a:pt x="76" y="604"/>
                    <a:pt x="106" y="614"/>
                    <a:pt x="140" y="614"/>
                  </a:cubicBezTo>
                  <a:cubicBezTo>
                    <a:pt x="171" y="614"/>
                    <a:pt x="205" y="604"/>
                    <a:pt x="229" y="580"/>
                  </a:cubicBezTo>
                  <a:lnTo>
                    <a:pt x="592" y="216"/>
                  </a:lnTo>
                  <a:cubicBezTo>
                    <a:pt x="640" y="166"/>
                    <a:pt x="640" y="87"/>
                    <a:pt x="592" y="36"/>
                  </a:cubicBezTo>
                  <a:cubicBezTo>
                    <a:pt x="567" y="12"/>
                    <a:pt x="534" y="0"/>
                    <a:pt x="5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4" name="Google Shape;9564;p112"/>
            <p:cNvSpPr/>
            <p:nvPr/>
          </p:nvSpPr>
          <p:spPr>
            <a:xfrm>
              <a:off x="3880787" y="1072425"/>
              <a:ext cx="25606" cy="24606"/>
            </a:xfrm>
            <a:custGeom>
              <a:avLst/>
              <a:gdLst/>
              <a:ahLst/>
              <a:cxnLst/>
              <a:rect l="l" t="t" r="r" b="b"/>
              <a:pathLst>
                <a:path w="640" h="615" extrusionOk="0">
                  <a:moveTo>
                    <a:pt x="503" y="0"/>
                  </a:moveTo>
                  <a:cubicBezTo>
                    <a:pt x="471" y="0"/>
                    <a:pt x="439" y="12"/>
                    <a:pt x="415" y="36"/>
                  </a:cubicBezTo>
                  <a:lnTo>
                    <a:pt x="51" y="400"/>
                  </a:lnTo>
                  <a:cubicBezTo>
                    <a:pt x="0" y="451"/>
                    <a:pt x="0" y="529"/>
                    <a:pt x="51" y="580"/>
                  </a:cubicBezTo>
                  <a:cubicBezTo>
                    <a:pt x="75" y="604"/>
                    <a:pt x="106" y="614"/>
                    <a:pt x="139" y="614"/>
                  </a:cubicBezTo>
                  <a:cubicBezTo>
                    <a:pt x="170" y="614"/>
                    <a:pt x="204" y="604"/>
                    <a:pt x="228" y="580"/>
                  </a:cubicBezTo>
                  <a:lnTo>
                    <a:pt x="592" y="216"/>
                  </a:lnTo>
                  <a:cubicBezTo>
                    <a:pt x="639" y="166"/>
                    <a:pt x="639" y="87"/>
                    <a:pt x="592" y="36"/>
                  </a:cubicBezTo>
                  <a:cubicBezTo>
                    <a:pt x="568" y="12"/>
                    <a:pt x="535" y="0"/>
                    <a:pt x="5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5" name="Google Shape;9565;p112"/>
            <p:cNvSpPr/>
            <p:nvPr/>
          </p:nvSpPr>
          <p:spPr>
            <a:xfrm>
              <a:off x="4071318" y="1024892"/>
              <a:ext cx="10083" cy="14204"/>
            </a:xfrm>
            <a:custGeom>
              <a:avLst/>
              <a:gdLst/>
              <a:ahLst/>
              <a:cxnLst/>
              <a:rect l="l" t="t" r="r" b="b"/>
              <a:pathLst>
                <a:path w="252" h="355" extrusionOk="0">
                  <a:moveTo>
                    <a:pt x="126" y="0"/>
                  </a:moveTo>
                  <a:cubicBezTo>
                    <a:pt x="55" y="0"/>
                    <a:pt x="0" y="55"/>
                    <a:pt x="0" y="126"/>
                  </a:cubicBezTo>
                  <a:lnTo>
                    <a:pt x="0" y="228"/>
                  </a:lnTo>
                  <a:cubicBezTo>
                    <a:pt x="0" y="300"/>
                    <a:pt x="55" y="354"/>
                    <a:pt x="126" y="354"/>
                  </a:cubicBezTo>
                  <a:cubicBezTo>
                    <a:pt x="194" y="354"/>
                    <a:pt x="252" y="300"/>
                    <a:pt x="252" y="228"/>
                  </a:cubicBezTo>
                  <a:lnTo>
                    <a:pt x="252" y="126"/>
                  </a:lnTo>
                  <a:cubicBezTo>
                    <a:pt x="252" y="55"/>
                    <a:pt x="194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6" name="Google Shape;9566;p112"/>
            <p:cNvSpPr/>
            <p:nvPr/>
          </p:nvSpPr>
          <p:spPr>
            <a:xfrm>
              <a:off x="4055113" y="1024892"/>
              <a:ext cx="10123" cy="14204"/>
            </a:xfrm>
            <a:custGeom>
              <a:avLst/>
              <a:gdLst/>
              <a:ahLst/>
              <a:cxnLst/>
              <a:rect l="l" t="t" r="r" b="b"/>
              <a:pathLst>
                <a:path w="253" h="355" extrusionOk="0">
                  <a:moveTo>
                    <a:pt x="126" y="0"/>
                  </a:moveTo>
                  <a:cubicBezTo>
                    <a:pt x="55" y="0"/>
                    <a:pt x="1" y="55"/>
                    <a:pt x="1" y="126"/>
                  </a:cubicBezTo>
                  <a:lnTo>
                    <a:pt x="1" y="228"/>
                  </a:lnTo>
                  <a:cubicBezTo>
                    <a:pt x="1" y="300"/>
                    <a:pt x="55" y="354"/>
                    <a:pt x="126" y="354"/>
                  </a:cubicBezTo>
                  <a:cubicBezTo>
                    <a:pt x="195" y="354"/>
                    <a:pt x="253" y="300"/>
                    <a:pt x="253" y="228"/>
                  </a:cubicBezTo>
                  <a:lnTo>
                    <a:pt x="253" y="126"/>
                  </a:lnTo>
                  <a:cubicBezTo>
                    <a:pt x="253" y="55"/>
                    <a:pt x="195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7" name="Google Shape;9567;p112"/>
            <p:cNvSpPr/>
            <p:nvPr/>
          </p:nvSpPr>
          <p:spPr>
            <a:xfrm>
              <a:off x="4038949" y="1024892"/>
              <a:ext cx="10123" cy="14204"/>
            </a:xfrm>
            <a:custGeom>
              <a:avLst/>
              <a:gdLst/>
              <a:ahLst/>
              <a:cxnLst/>
              <a:rect l="l" t="t" r="r" b="b"/>
              <a:pathLst>
                <a:path w="253" h="355" extrusionOk="0">
                  <a:moveTo>
                    <a:pt x="126" y="0"/>
                  </a:moveTo>
                  <a:cubicBezTo>
                    <a:pt x="58" y="0"/>
                    <a:pt x="0" y="55"/>
                    <a:pt x="0" y="126"/>
                  </a:cubicBezTo>
                  <a:lnTo>
                    <a:pt x="0" y="228"/>
                  </a:lnTo>
                  <a:cubicBezTo>
                    <a:pt x="0" y="300"/>
                    <a:pt x="58" y="354"/>
                    <a:pt x="126" y="354"/>
                  </a:cubicBezTo>
                  <a:cubicBezTo>
                    <a:pt x="197" y="354"/>
                    <a:pt x="252" y="300"/>
                    <a:pt x="252" y="228"/>
                  </a:cubicBezTo>
                  <a:lnTo>
                    <a:pt x="252" y="126"/>
                  </a:lnTo>
                  <a:cubicBezTo>
                    <a:pt x="252" y="55"/>
                    <a:pt x="197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8" name="Google Shape;9568;p112"/>
            <p:cNvSpPr/>
            <p:nvPr/>
          </p:nvSpPr>
          <p:spPr>
            <a:xfrm>
              <a:off x="3799845" y="1332934"/>
              <a:ext cx="10123" cy="14324"/>
            </a:xfrm>
            <a:custGeom>
              <a:avLst/>
              <a:gdLst/>
              <a:ahLst/>
              <a:cxnLst/>
              <a:rect l="l" t="t" r="r" b="b"/>
              <a:pathLst>
                <a:path w="253" h="358" extrusionOk="0">
                  <a:moveTo>
                    <a:pt x="127" y="1"/>
                  </a:moveTo>
                  <a:cubicBezTo>
                    <a:pt x="55" y="1"/>
                    <a:pt x="0" y="59"/>
                    <a:pt x="0" y="130"/>
                  </a:cubicBezTo>
                  <a:lnTo>
                    <a:pt x="0" y="232"/>
                  </a:lnTo>
                  <a:cubicBezTo>
                    <a:pt x="0" y="303"/>
                    <a:pt x="55" y="357"/>
                    <a:pt x="127" y="357"/>
                  </a:cubicBezTo>
                  <a:cubicBezTo>
                    <a:pt x="194" y="357"/>
                    <a:pt x="252" y="303"/>
                    <a:pt x="252" y="232"/>
                  </a:cubicBezTo>
                  <a:lnTo>
                    <a:pt x="252" y="130"/>
                  </a:lnTo>
                  <a:cubicBezTo>
                    <a:pt x="252" y="59"/>
                    <a:pt x="194" y="1"/>
                    <a:pt x="1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9" name="Google Shape;9569;p112"/>
            <p:cNvSpPr/>
            <p:nvPr/>
          </p:nvSpPr>
          <p:spPr>
            <a:xfrm>
              <a:off x="3783681" y="1332934"/>
              <a:ext cx="10083" cy="14324"/>
            </a:xfrm>
            <a:custGeom>
              <a:avLst/>
              <a:gdLst/>
              <a:ahLst/>
              <a:cxnLst/>
              <a:rect l="l" t="t" r="r" b="b"/>
              <a:pathLst>
                <a:path w="252" h="358" extrusionOk="0">
                  <a:moveTo>
                    <a:pt x="126" y="1"/>
                  </a:moveTo>
                  <a:cubicBezTo>
                    <a:pt x="58" y="1"/>
                    <a:pt x="0" y="59"/>
                    <a:pt x="0" y="130"/>
                  </a:cubicBezTo>
                  <a:lnTo>
                    <a:pt x="0" y="232"/>
                  </a:lnTo>
                  <a:cubicBezTo>
                    <a:pt x="0" y="303"/>
                    <a:pt x="58" y="357"/>
                    <a:pt x="126" y="357"/>
                  </a:cubicBezTo>
                  <a:cubicBezTo>
                    <a:pt x="197" y="357"/>
                    <a:pt x="252" y="303"/>
                    <a:pt x="252" y="232"/>
                  </a:cubicBezTo>
                  <a:lnTo>
                    <a:pt x="252" y="130"/>
                  </a:lnTo>
                  <a:cubicBezTo>
                    <a:pt x="252" y="59"/>
                    <a:pt x="197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0" name="Google Shape;9570;p112"/>
            <p:cNvSpPr/>
            <p:nvPr/>
          </p:nvSpPr>
          <p:spPr>
            <a:xfrm>
              <a:off x="3767476" y="1332934"/>
              <a:ext cx="10123" cy="14324"/>
            </a:xfrm>
            <a:custGeom>
              <a:avLst/>
              <a:gdLst/>
              <a:ahLst/>
              <a:cxnLst/>
              <a:rect l="l" t="t" r="r" b="b"/>
              <a:pathLst>
                <a:path w="253" h="358" extrusionOk="0">
                  <a:moveTo>
                    <a:pt x="126" y="1"/>
                  </a:moveTo>
                  <a:cubicBezTo>
                    <a:pt x="59" y="1"/>
                    <a:pt x="1" y="59"/>
                    <a:pt x="1" y="130"/>
                  </a:cubicBezTo>
                  <a:lnTo>
                    <a:pt x="1" y="232"/>
                  </a:lnTo>
                  <a:cubicBezTo>
                    <a:pt x="1" y="303"/>
                    <a:pt x="59" y="357"/>
                    <a:pt x="126" y="357"/>
                  </a:cubicBezTo>
                  <a:cubicBezTo>
                    <a:pt x="197" y="357"/>
                    <a:pt x="252" y="303"/>
                    <a:pt x="252" y="232"/>
                  </a:cubicBezTo>
                  <a:lnTo>
                    <a:pt x="252" y="130"/>
                  </a:lnTo>
                  <a:cubicBezTo>
                    <a:pt x="252" y="59"/>
                    <a:pt x="197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571" name="Google Shape;9571;p112"/>
          <p:cNvGrpSpPr/>
          <p:nvPr/>
        </p:nvGrpSpPr>
        <p:grpSpPr>
          <a:xfrm>
            <a:off x="4835444" y="2077086"/>
            <a:ext cx="267551" cy="401422"/>
            <a:chOff x="4785269" y="1108535"/>
            <a:chExt cx="229657" cy="344568"/>
          </a:xfrm>
        </p:grpSpPr>
        <p:sp>
          <p:nvSpPr>
            <p:cNvPr id="9572" name="Google Shape;9572;p112"/>
            <p:cNvSpPr/>
            <p:nvPr/>
          </p:nvSpPr>
          <p:spPr>
            <a:xfrm>
              <a:off x="4785269" y="1108535"/>
              <a:ext cx="229657" cy="248942"/>
            </a:xfrm>
            <a:custGeom>
              <a:avLst/>
              <a:gdLst/>
              <a:ahLst/>
              <a:cxnLst/>
              <a:rect l="l" t="t" r="r" b="b"/>
              <a:pathLst>
                <a:path w="5740" h="6222" extrusionOk="0">
                  <a:moveTo>
                    <a:pt x="126" y="1"/>
                  </a:moveTo>
                  <a:cubicBezTo>
                    <a:pt x="55" y="1"/>
                    <a:pt x="1" y="59"/>
                    <a:pt x="1" y="127"/>
                  </a:cubicBezTo>
                  <a:lnTo>
                    <a:pt x="1" y="6096"/>
                  </a:lnTo>
                  <a:cubicBezTo>
                    <a:pt x="1" y="6167"/>
                    <a:pt x="55" y="6221"/>
                    <a:pt x="126" y="6221"/>
                  </a:cubicBezTo>
                  <a:cubicBezTo>
                    <a:pt x="195" y="6221"/>
                    <a:pt x="253" y="6167"/>
                    <a:pt x="253" y="6096"/>
                  </a:cubicBezTo>
                  <a:lnTo>
                    <a:pt x="253" y="1731"/>
                  </a:lnTo>
                  <a:lnTo>
                    <a:pt x="2023" y="1731"/>
                  </a:lnTo>
                  <a:cubicBezTo>
                    <a:pt x="2092" y="1731"/>
                    <a:pt x="2150" y="1673"/>
                    <a:pt x="2150" y="1602"/>
                  </a:cubicBezTo>
                  <a:cubicBezTo>
                    <a:pt x="2150" y="1534"/>
                    <a:pt x="2092" y="1477"/>
                    <a:pt x="2023" y="1477"/>
                  </a:cubicBezTo>
                  <a:lnTo>
                    <a:pt x="253" y="1477"/>
                  </a:lnTo>
                  <a:lnTo>
                    <a:pt x="253" y="253"/>
                  </a:lnTo>
                  <a:lnTo>
                    <a:pt x="5487" y="253"/>
                  </a:lnTo>
                  <a:lnTo>
                    <a:pt x="5487" y="1477"/>
                  </a:lnTo>
                  <a:lnTo>
                    <a:pt x="2503" y="1477"/>
                  </a:lnTo>
                  <a:cubicBezTo>
                    <a:pt x="2435" y="1477"/>
                    <a:pt x="2377" y="1534"/>
                    <a:pt x="2377" y="1602"/>
                  </a:cubicBezTo>
                  <a:cubicBezTo>
                    <a:pt x="2377" y="1673"/>
                    <a:pt x="2435" y="1731"/>
                    <a:pt x="2503" y="1731"/>
                  </a:cubicBezTo>
                  <a:lnTo>
                    <a:pt x="5487" y="1731"/>
                  </a:lnTo>
                  <a:lnTo>
                    <a:pt x="5487" y="2788"/>
                  </a:lnTo>
                  <a:cubicBezTo>
                    <a:pt x="5487" y="2856"/>
                    <a:pt x="5542" y="2914"/>
                    <a:pt x="5613" y="2914"/>
                  </a:cubicBezTo>
                  <a:cubicBezTo>
                    <a:pt x="5681" y="2914"/>
                    <a:pt x="5739" y="2856"/>
                    <a:pt x="5739" y="2788"/>
                  </a:cubicBezTo>
                  <a:lnTo>
                    <a:pt x="5739" y="127"/>
                  </a:lnTo>
                  <a:cubicBezTo>
                    <a:pt x="5739" y="59"/>
                    <a:pt x="5681" y="1"/>
                    <a:pt x="56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3" name="Google Shape;9573;p112"/>
            <p:cNvSpPr/>
            <p:nvPr/>
          </p:nvSpPr>
          <p:spPr>
            <a:xfrm>
              <a:off x="4785269" y="1234768"/>
              <a:ext cx="229657" cy="218335"/>
            </a:xfrm>
            <a:custGeom>
              <a:avLst/>
              <a:gdLst/>
              <a:ahLst/>
              <a:cxnLst/>
              <a:rect l="l" t="t" r="r" b="b"/>
              <a:pathLst>
                <a:path w="5740" h="5457" extrusionOk="0">
                  <a:moveTo>
                    <a:pt x="5613" y="0"/>
                  </a:moveTo>
                  <a:cubicBezTo>
                    <a:pt x="5542" y="0"/>
                    <a:pt x="5487" y="58"/>
                    <a:pt x="5487" y="126"/>
                  </a:cubicBezTo>
                  <a:lnTo>
                    <a:pt x="5487" y="5204"/>
                  </a:lnTo>
                  <a:lnTo>
                    <a:pt x="253" y="5204"/>
                  </a:lnTo>
                  <a:lnTo>
                    <a:pt x="253" y="3444"/>
                  </a:lnTo>
                  <a:cubicBezTo>
                    <a:pt x="253" y="3376"/>
                    <a:pt x="195" y="3318"/>
                    <a:pt x="126" y="3318"/>
                  </a:cubicBezTo>
                  <a:cubicBezTo>
                    <a:pt x="55" y="3318"/>
                    <a:pt x="1" y="3376"/>
                    <a:pt x="1" y="3444"/>
                  </a:cubicBezTo>
                  <a:lnTo>
                    <a:pt x="1" y="5330"/>
                  </a:lnTo>
                  <a:cubicBezTo>
                    <a:pt x="1" y="5402"/>
                    <a:pt x="55" y="5457"/>
                    <a:pt x="126" y="5457"/>
                  </a:cubicBezTo>
                  <a:lnTo>
                    <a:pt x="5613" y="5457"/>
                  </a:lnTo>
                  <a:cubicBezTo>
                    <a:pt x="5681" y="5457"/>
                    <a:pt x="5739" y="5402"/>
                    <a:pt x="5739" y="5330"/>
                  </a:cubicBezTo>
                  <a:lnTo>
                    <a:pt x="5739" y="126"/>
                  </a:lnTo>
                  <a:cubicBezTo>
                    <a:pt x="5739" y="58"/>
                    <a:pt x="5681" y="0"/>
                    <a:pt x="56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4" name="Google Shape;9574;p112"/>
            <p:cNvSpPr/>
            <p:nvPr/>
          </p:nvSpPr>
          <p:spPr>
            <a:xfrm>
              <a:off x="4815597" y="1210281"/>
              <a:ext cx="48492" cy="48452"/>
            </a:xfrm>
            <a:custGeom>
              <a:avLst/>
              <a:gdLst/>
              <a:ahLst/>
              <a:cxnLst/>
              <a:rect l="l" t="t" r="r" b="b"/>
              <a:pathLst>
                <a:path w="1212" h="1211" extrusionOk="0">
                  <a:moveTo>
                    <a:pt x="959" y="252"/>
                  </a:moveTo>
                  <a:lnTo>
                    <a:pt x="959" y="959"/>
                  </a:lnTo>
                  <a:lnTo>
                    <a:pt x="253" y="959"/>
                  </a:lnTo>
                  <a:lnTo>
                    <a:pt x="253" y="252"/>
                  </a:lnTo>
                  <a:close/>
                  <a:moveTo>
                    <a:pt x="127" y="1"/>
                  </a:moveTo>
                  <a:cubicBezTo>
                    <a:pt x="59" y="1"/>
                    <a:pt x="1" y="59"/>
                    <a:pt x="1" y="126"/>
                  </a:cubicBezTo>
                  <a:lnTo>
                    <a:pt x="1" y="1085"/>
                  </a:lnTo>
                  <a:cubicBezTo>
                    <a:pt x="1" y="1153"/>
                    <a:pt x="59" y="1210"/>
                    <a:pt x="127" y="1210"/>
                  </a:cubicBezTo>
                  <a:lnTo>
                    <a:pt x="1086" y="1210"/>
                  </a:lnTo>
                  <a:cubicBezTo>
                    <a:pt x="1153" y="1210"/>
                    <a:pt x="1211" y="1153"/>
                    <a:pt x="1211" y="1085"/>
                  </a:cubicBezTo>
                  <a:lnTo>
                    <a:pt x="1211" y="126"/>
                  </a:lnTo>
                  <a:cubicBezTo>
                    <a:pt x="1211" y="59"/>
                    <a:pt x="1153" y="1"/>
                    <a:pt x="10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5" name="Google Shape;9575;p112"/>
            <p:cNvSpPr/>
            <p:nvPr/>
          </p:nvSpPr>
          <p:spPr>
            <a:xfrm>
              <a:off x="4875854" y="1210281"/>
              <a:ext cx="48492" cy="48452"/>
            </a:xfrm>
            <a:custGeom>
              <a:avLst/>
              <a:gdLst/>
              <a:ahLst/>
              <a:cxnLst/>
              <a:rect l="l" t="t" r="r" b="b"/>
              <a:pathLst>
                <a:path w="1212" h="1211" extrusionOk="0">
                  <a:moveTo>
                    <a:pt x="956" y="252"/>
                  </a:moveTo>
                  <a:lnTo>
                    <a:pt x="956" y="959"/>
                  </a:lnTo>
                  <a:lnTo>
                    <a:pt x="253" y="959"/>
                  </a:lnTo>
                  <a:lnTo>
                    <a:pt x="253" y="252"/>
                  </a:lnTo>
                  <a:close/>
                  <a:moveTo>
                    <a:pt x="126" y="1"/>
                  </a:moveTo>
                  <a:cubicBezTo>
                    <a:pt x="55" y="1"/>
                    <a:pt x="1" y="59"/>
                    <a:pt x="1" y="126"/>
                  </a:cubicBezTo>
                  <a:lnTo>
                    <a:pt x="1" y="1085"/>
                  </a:lnTo>
                  <a:cubicBezTo>
                    <a:pt x="1" y="1153"/>
                    <a:pt x="55" y="1210"/>
                    <a:pt x="126" y="1210"/>
                  </a:cubicBezTo>
                  <a:lnTo>
                    <a:pt x="1082" y="1210"/>
                  </a:lnTo>
                  <a:cubicBezTo>
                    <a:pt x="1153" y="1210"/>
                    <a:pt x="1211" y="1153"/>
                    <a:pt x="1211" y="1085"/>
                  </a:cubicBezTo>
                  <a:lnTo>
                    <a:pt x="1211" y="126"/>
                  </a:lnTo>
                  <a:cubicBezTo>
                    <a:pt x="1211" y="59"/>
                    <a:pt x="1153" y="1"/>
                    <a:pt x="108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6" name="Google Shape;9576;p112"/>
            <p:cNvSpPr/>
            <p:nvPr/>
          </p:nvSpPr>
          <p:spPr>
            <a:xfrm>
              <a:off x="4935990" y="1210281"/>
              <a:ext cx="48452" cy="48452"/>
            </a:xfrm>
            <a:custGeom>
              <a:avLst/>
              <a:gdLst/>
              <a:ahLst/>
              <a:cxnLst/>
              <a:rect l="l" t="t" r="r" b="b"/>
              <a:pathLst>
                <a:path w="1211" h="1211" extrusionOk="0">
                  <a:moveTo>
                    <a:pt x="959" y="252"/>
                  </a:moveTo>
                  <a:lnTo>
                    <a:pt x="959" y="959"/>
                  </a:lnTo>
                  <a:lnTo>
                    <a:pt x="255" y="959"/>
                  </a:lnTo>
                  <a:lnTo>
                    <a:pt x="255" y="252"/>
                  </a:lnTo>
                  <a:close/>
                  <a:moveTo>
                    <a:pt x="126" y="1"/>
                  </a:moveTo>
                  <a:cubicBezTo>
                    <a:pt x="58" y="1"/>
                    <a:pt x="0" y="59"/>
                    <a:pt x="0" y="126"/>
                  </a:cubicBezTo>
                  <a:lnTo>
                    <a:pt x="0" y="1085"/>
                  </a:lnTo>
                  <a:cubicBezTo>
                    <a:pt x="0" y="1153"/>
                    <a:pt x="58" y="1210"/>
                    <a:pt x="126" y="1210"/>
                  </a:cubicBezTo>
                  <a:lnTo>
                    <a:pt x="1085" y="1210"/>
                  </a:lnTo>
                  <a:cubicBezTo>
                    <a:pt x="1156" y="1210"/>
                    <a:pt x="1210" y="1153"/>
                    <a:pt x="1210" y="1085"/>
                  </a:cubicBezTo>
                  <a:lnTo>
                    <a:pt x="1210" y="126"/>
                  </a:lnTo>
                  <a:cubicBezTo>
                    <a:pt x="1210" y="59"/>
                    <a:pt x="1156" y="1"/>
                    <a:pt x="108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7" name="Google Shape;9577;p112"/>
            <p:cNvSpPr/>
            <p:nvPr/>
          </p:nvSpPr>
          <p:spPr>
            <a:xfrm>
              <a:off x="4815597" y="1267417"/>
              <a:ext cx="48492" cy="48452"/>
            </a:xfrm>
            <a:custGeom>
              <a:avLst/>
              <a:gdLst/>
              <a:ahLst/>
              <a:cxnLst/>
              <a:rect l="l" t="t" r="r" b="b"/>
              <a:pathLst>
                <a:path w="1212" h="1211" extrusionOk="0">
                  <a:moveTo>
                    <a:pt x="959" y="256"/>
                  </a:moveTo>
                  <a:lnTo>
                    <a:pt x="959" y="959"/>
                  </a:lnTo>
                  <a:lnTo>
                    <a:pt x="253" y="959"/>
                  </a:lnTo>
                  <a:lnTo>
                    <a:pt x="253" y="256"/>
                  </a:lnTo>
                  <a:close/>
                  <a:moveTo>
                    <a:pt x="127" y="0"/>
                  </a:moveTo>
                  <a:cubicBezTo>
                    <a:pt x="59" y="0"/>
                    <a:pt x="1" y="58"/>
                    <a:pt x="1" y="126"/>
                  </a:cubicBezTo>
                  <a:lnTo>
                    <a:pt x="1" y="1084"/>
                  </a:lnTo>
                  <a:cubicBezTo>
                    <a:pt x="1" y="1156"/>
                    <a:pt x="59" y="1210"/>
                    <a:pt x="127" y="1210"/>
                  </a:cubicBezTo>
                  <a:lnTo>
                    <a:pt x="1086" y="1210"/>
                  </a:lnTo>
                  <a:cubicBezTo>
                    <a:pt x="1153" y="1210"/>
                    <a:pt x="1211" y="1156"/>
                    <a:pt x="1211" y="1084"/>
                  </a:cubicBezTo>
                  <a:lnTo>
                    <a:pt x="1211" y="126"/>
                  </a:lnTo>
                  <a:cubicBezTo>
                    <a:pt x="1211" y="58"/>
                    <a:pt x="1153" y="0"/>
                    <a:pt x="10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8" name="Google Shape;9578;p112"/>
            <p:cNvSpPr/>
            <p:nvPr/>
          </p:nvSpPr>
          <p:spPr>
            <a:xfrm>
              <a:off x="4875854" y="1267417"/>
              <a:ext cx="48492" cy="48452"/>
            </a:xfrm>
            <a:custGeom>
              <a:avLst/>
              <a:gdLst/>
              <a:ahLst/>
              <a:cxnLst/>
              <a:rect l="l" t="t" r="r" b="b"/>
              <a:pathLst>
                <a:path w="1212" h="1211" extrusionOk="0">
                  <a:moveTo>
                    <a:pt x="956" y="256"/>
                  </a:moveTo>
                  <a:lnTo>
                    <a:pt x="956" y="959"/>
                  </a:lnTo>
                  <a:lnTo>
                    <a:pt x="253" y="959"/>
                  </a:lnTo>
                  <a:lnTo>
                    <a:pt x="253" y="256"/>
                  </a:lnTo>
                  <a:close/>
                  <a:moveTo>
                    <a:pt x="126" y="0"/>
                  </a:moveTo>
                  <a:cubicBezTo>
                    <a:pt x="55" y="0"/>
                    <a:pt x="1" y="58"/>
                    <a:pt x="1" y="126"/>
                  </a:cubicBezTo>
                  <a:lnTo>
                    <a:pt x="1" y="1084"/>
                  </a:lnTo>
                  <a:cubicBezTo>
                    <a:pt x="1" y="1156"/>
                    <a:pt x="55" y="1210"/>
                    <a:pt x="126" y="1210"/>
                  </a:cubicBezTo>
                  <a:lnTo>
                    <a:pt x="1082" y="1210"/>
                  </a:lnTo>
                  <a:cubicBezTo>
                    <a:pt x="1153" y="1210"/>
                    <a:pt x="1211" y="1156"/>
                    <a:pt x="1211" y="1084"/>
                  </a:cubicBezTo>
                  <a:lnTo>
                    <a:pt x="1211" y="126"/>
                  </a:lnTo>
                  <a:cubicBezTo>
                    <a:pt x="1211" y="58"/>
                    <a:pt x="1153" y="0"/>
                    <a:pt x="108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9" name="Google Shape;9579;p112"/>
            <p:cNvSpPr/>
            <p:nvPr/>
          </p:nvSpPr>
          <p:spPr>
            <a:xfrm>
              <a:off x="4935990" y="1267417"/>
              <a:ext cx="48452" cy="48452"/>
            </a:xfrm>
            <a:custGeom>
              <a:avLst/>
              <a:gdLst/>
              <a:ahLst/>
              <a:cxnLst/>
              <a:rect l="l" t="t" r="r" b="b"/>
              <a:pathLst>
                <a:path w="1211" h="1211" extrusionOk="0">
                  <a:moveTo>
                    <a:pt x="959" y="256"/>
                  </a:moveTo>
                  <a:lnTo>
                    <a:pt x="959" y="959"/>
                  </a:lnTo>
                  <a:lnTo>
                    <a:pt x="255" y="959"/>
                  </a:lnTo>
                  <a:lnTo>
                    <a:pt x="255" y="256"/>
                  </a:lnTo>
                  <a:close/>
                  <a:moveTo>
                    <a:pt x="126" y="0"/>
                  </a:moveTo>
                  <a:cubicBezTo>
                    <a:pt x="58" y="0"/>
                    <a:pt x="0" y="58"/>
                    <a:pt x="0" y="126"/>
                  </a:cubicBezTo>
                  <a:lnTo>
                    <a:pt x="0" y="1084"/>
                  </a:lnTo>
                  <a:cubicBezTo>
                    <a:pt x="0" y="1156"/>
                    <a:pt x="58" y="1210"/>
                    <a:pt x="126" y="1210"/>
                  </a:cubicBezTo>
                  <a:lnTo>
                    <a:pt x="1085" y="1210"/>
                  </a:lnTo>
                  <a:cubicBezTo>
                    <a:pt x="1156" y="1210"/>
                    <a:pt x="1210" y="1156"/>
                    <a:pt x="1210" y="1084"/>
                  </a:cubicBezTo>
                  <a:lnTo>
                    <a:pt x="1210" y="126"/>
                  </a:lnTo>
                  <a:cubicBezTo>
                    <a:pt x="1210" y="58"/>
                    <a:pt x="1156" y="0"/>
                    <a:pt x="108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0" name="Google Shape;9580;p112"/>
            <p:cNvSpPr/>
            <p:nvPr/>
          </p:nvSpPr>
          <p:spPr>
            <a:xfrm>
              <a:off x="4815597" y="1324672"/>
              <a:ext cx="48492" cy="48292"/>
            </a:xfrm>
            <a:custGeom>
              <a:avLst/>
              <a:gdLst/>
              <a:ahLst/>
              <a:cxnLst/>
              <a:rect l="l" t="t" r="r" b="b"/>
              <a:pathLst>
                <a:path w="1212" h="1207" extrusionOk="0">
                  <a:moveTo>
                    <a:pt x="959" y="252"/>
                  </a:moveTo>
                  <a:lnTo>
                    <a:pt x="959" y="956"/>
                  </a:lnTo>
                  <a:lnTo>
                    <a:pt x="253" y="956"/>
                  </a:lnTo>
                  <a:lnTo>
                    <a:pt x="253" y="252"/>
                  </a:lnTo>
                  <a:close/>
                  <a:moveTo>
                    <a:pt x="127" y="0"/>
                  </a:moveTo>
                  <a:cubicBezTo>
                    <a:pt x="59" y="0"/>
                    <a:pt x="1" y="55"/>
                    <a:pt x="1" y="126"/>
                  </a:cubicBezTo>
                  <a:lnTo>
                    <a:pt x="1" y="1081"/>
                  </a:lnTo>
                  <a:cubicBezTo>
                    <a:pt x="1" y="1153"/>
                    <a:pt x="59" y="1207"/>
                    <a:pt x="127" y="1207"/>
                  </a:cubicBezTo>
                  <a:lnTo>
                    <a:pt x="1086" y="1207"/>
                  </a:lnTo>
                  <a:cubicBezTo>
                    <a:pt x="1153" y="1207"/>
                    <a:pt x="1211" y="1153"/>
                    <a:pt x="1211" y="1081"/>
                  </a:cubicBezTo>
                  <a:lnTo>
                    <a:pt x="1211" y="126"/>
                  </a:lnTo>
                  <a:cubicBezTo>
                    <a:pt x="1211" y="55"/>
                    <a:pt x="1153" y="0"/>
                    <a:pt x="10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1" name="Google Shape;9581;p112"/>
            <p:cNvSpPr/>
            <p:nvPr/>
          </p:nvSpPr>
          <p:spPr>
            <a:xfrm>
              <a:off x="4875854" y="1324672"/>
              <a:ext cx="48492" cy="48292"/>
            </a:xfrm>
            <a:custGeom>
              <a:avLst/>
              <a:gdLst/>
              <a:ahLst/>
              <a:cxnLst/>
              <a:rect l="l" t="t" r="r" b="b"/>
              <a:pathLst>
                <a:path w="1212" h="1207" extrusionOk="0">
                  <a:moveTo>
                    <a:pt x="956" y="252"/>
                  </a:moveTo>
                  <a:lnTo>
                    <a:pt x="956" y="956"/>
                  </a:lnTo>
                  <a:lnTo>
                    <a:pt x="253" y="956"/>
                  </a:lnTo>
                  <a:lnTo>
                    <a:pt x="253" y="252"/>
                  </a:lnTo>
                  <a:close/>
                  <a:moveTo>
                    <a:pt x="126" y="0"/>
                  </a:moveTo>
                  <a:cubicBezTo>
                    <a:pt x="55" y="0"/>
                    <a:pt x="1" y="55"/>
                    <a:pt x="1" y="126"/>
                  </a:cubicBezTo>
                  <a:lnTo>
                    <a:pt x="1" y="1081"/>
                  </a:lnTo>
                  <a:cubicBezTo>
                    <a:pt x="1" y="1153"/>
                    <a:pt x="55" y="1207"/>
                    <a:pt x="126" y="1207"/>
                  </a:cubicBezTo>
                  <a:lnTo>
                    <a:pt x="1082" y="1207"/>
                  </a:lnTo>
                  <a:cubicBezTo>
                    <a:pt x="1153" y="1207"/>
                    <a:pt x="1211" y="1153"/>
                    <a:pt x="1211" y="1081"/>
                  </a:cubicBezTo>
                  <a:lnTo>
                    <a:pt x="1211" y="126"/>
                  </a:lnTo>
                  <a:cubicBezTo>
                    <a:pt x="1211" y="55"/>
                    <a:pt x="1153" y="0"/>
                    <a:pt x="108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2" name="Google Shape;9582;p112"/>
            <p:cNvSpPr/>
            <p:nvPr/>
          </p:nvSpPr>
          <p:spPr>
            <a:xfrm>
              <a:off x="4935990" y="1324672"/>
              <a:ext cx="48452" cy="48292"/>
            </a:xfrm>
            <a:custGeom>
              <a:avLst/>
              <a:gdLst/>
              <a:ahLst/>
              <a:cxnLst/>
              <a:rect l="l" t="t" r="r" b="b"/>
              <a:pathLst>
                <a:path w="1211" h="1207" extrusionOk="0">
                  <a:moveTo>
                    <a:pt x="959" y="252"/>
                  </a:moveTo>
                  <a:lnTo>
                    <a:pt x="959" y="956"/>
                  </a:lnTo>
                  <a:lnTo>
                    <a:pt x="255" y="956"/>
                  </a:lnTo>
                  <a:lnTo>
                    <a:pt x="255" y="252"/>
                  </a:lnTo>
                  <a:close/>
                  <a:moveTo>
                    <a:pt x="126" y="0"/>
                  </a:moveTo>
                  <a:cubicBezTo>
                    <a:pt x="58" y="0"/>
                    <a:pt x="0" y="55"/>
                    <a:pt x="0" y="126"/>
                  </a:cubicBezTo>
                  <a:lnTo>
                    <a:pt x="0" y="1081"/>
                  </a:lnTo>
                  <a:cubicBezTo>
                    <a:pt x="0" y="1153"/>
                    <a:pt x="58" y="1207"/>
                    <a:pt x="126" y="1207"/>
                  </a:cubicBezTo>
                  <a:lnTo>
                    <a:pt x="1085" y="1207"/>
                  </a:lnTo>
                  <a:cubicBezTo>
                    <a:pt x="1156" y="1207"/>
                    <a:pt x="1210" y="1153"/>
                    <a:pt x="1210" y="1081"/>
                  </a:cubicBezTo>
                  <a:lnTo>
                    <a:pt x="1210" y="126"/>
                  </a:lnTo>
                  <a:cubicBezTo>
                    <a:pt x="1210" y="55"/>
                    <a:pt x="1156" y="0"/>
                    <a:pt x="108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3" name="Google Shape;9583;p112"/>
            <p:cNvSpPr/>
            <p:nvPr/>
          </p:nvSpPr>
          <p:spPr>
            <a:xfrm>
              <a:off x="4815597" y="1381767"/>
              <a:ext cx="48492" cy="48492"/>
            </a:xfrm>
            <a:custGeom>
              <a:avLst/>
              <a:gdLst/>
              <a:ahLst/>
              <a:cxnLst/>
              <a:rect l="l" t="t" r="r" b="b"/>
              <a:pathLst>
                <a:path w="1212" h="1212" extrusionOk="0">
                  <a:moveTo>
                    <a:pt x="959" y="253"/>
                  </a:moveTo>
                  <a:lnTo>
                    <a:pt x="959" y="956"/>
                  </a:lnTo>
                  <a:lnTo>
                    <a:pt x="253" y="956"/>
                  </a:lnTo>
                  <a:lnTo>
                    <a:pt x="253" y="253"/>
                  </a:lnTo>
                  <a:close/>
                  <a:moveTo>
                    <a:pt x="127" y="1"/>
                  </a:moveTo>
                  <a:cubicBezTo>
                    <a:pt x="59" y="1"/>
                    <a:pt x="1" y="56"/>
                    <a:pt x="1" y="126"/>
                  </a:cubicBezTo>
                  <a:lnTo>
                    <a:pt x="1" y="1085"/>
                  </a:lnTo>
                  <a:cubicBezTo>
                    <a:pt x="1" y="1154"/>
                    <a:pt x="59" y="1212"/>
                    <a:pt x="127" y="1212"/>
                  </a:cubicBezTo>
                  <a:lnTo>
                    <a:pt x="1086" y="1212"/>
                  </a:lnTo>
                  <a:cubicBezTo>
                    <a:pt x="1153" y="1212"/>
                    <a:pt x="1211" y="1154"/>
                    <a:pt x="1211" y="1085"/>
                  </a:cubicBezTo>
                  <a:lnTo>
                    <a:pt x="1211" y="126"/>
                  </a:lnTo>
                  <a:cubicBezTo>
                    <a:pt x="1211" y="56"/>
                    <a:pt x="1153" y="1"/>
                    <a:pt x="10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4" name="Google Shape;9584;p112"/>
            <p:cNvSpPr/>
            <p:nvPr/>
          </p:nvSpPr>
          <p:spPr>
            <a:xfrm>
              <a:off x="4875854" y="1381767"/>
              <a:ext cx="108587" cy="48492"/>
            </a:xfrm>
            <a:custGeom>
              <a:avLst/>
              <a:gdLst/>
              <a:ahLst/>
              <a:cxnLst/>
              <a:rect l="l" t="t" r="r" b="b"/>
              <a:pathLst>
                <a:path w="2714" h="1212" extrusionOk="0">
                  <a:moveTo>
                    <a:pt x="2462" y="253"/>
                  </a:moveTo>
                  <a:lnTo>
                    <a:pt x="2462" y="956"/>
                  </a:lnTo>
                  <a:lnTo>
                    <a:pt x="253" y="956"/>
                  </a:lnTo>
                  <a:lnTo>
                    <a:pt x="253" y="253"/>
                  </a:lnTo>
                  <a:close/>
                  <a:moveTo>
                    <a:pt x="126" y="1"/>
                  </a:moveTo>
                  <a:cubicBezTo>
                    <a:pt x="55" y="1"/>
                    <a:pt x="1" y="56"/>
                    <a:pt x="1" y="126"/>
                  </a:cubicBezTo>
                  <a:lnTo>
                    <a:pt x="1" y="1085"/>
                  </a:lnTo>
                  <a:cubicBezTo>
                    <a:pt x="1" y="1154"/>
                    <a:pt x="55" y="1212"/>
                    <a:pt x="126" y="1212"/>
                  </a:cubicBezTo>
                  <a:lnTo>
                    <a:pt x="2588" y="1212"/>
                  </a:lnTo>
                  <a:cubicBezTo>
                    <a:pt x="2659" y="1212"/>
                    <a:pt x="2713" y="1154"/>
                    <a:pt x="2713" y="1085"/>
                  </a:cubicBezTo>
                  <a:lnTo>
                    <a:pt x="2713" y="126"/>
                  </a:lnTo>
                  <a:cubicBezTo>
                    <a:pt x="2713" y="56"/>
                    <a:pt x="2659" y="1"/>
                    <a:pt x="25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5" name="Google Shape;9585;p112"/>
            <p:cNvSpPr/>
            <p:nvPr/>
          </p:nvSpPr>
          <p:spPr>
            <a:xfrm>
              <a:off x="4904421" y="1129620"/>
              <a:ext cx="28087" cy="27127"/>
            </a:xfrm>
            <a:custGeom>
              <a:avLst/>
              <a:gdLst/>
              <a:ahLst/>
              <a:cxnLst/>
              <a:rect l="l" t="t" r="r" b="b"/>
              <a:pathLst>
                <a:path w="702" h="678" extrusionOk="0">
                  <a:moveTo>
                    <a:pt x="562" y="0"/>
                  </a:moveTo>
                  <a:cubicBezTo>
                    <a:pt x="529" y="0"/>
                    <a:pt x="497" y="13"/>
                    <a:pt x="473" y="38"/>
                  </a:cubicBezTo>
                  <a:lnTo>
                    <a:pt x="49" y="460"/>
                  </a:lnTo>
                  <a:cubicBezTo>
                    <a:pt x="0" y="511"/>
                    <a:pt x="0" y="589"/>
                    <a:pt x="49" y="640"/>
                  </a:cubicBezTo>
                  <a:cubicBezTo>
                    <a:pt x="75" y="664"/>
                    <a:pt x="106" y="677"/>
                    <a:pt x="140" y="677"/>
                  </a:cubicBezTo>
                  <a:cubicBezTo>
                    <a:pt x="171" y="677"/>
                    <a:pt x="204" y="664"/>
                    <a:pt x="228" y="640"/>
                  </a:cubicBezTo>
                  <a:lnTo>
                    <a:pt x="650" y="215"/>
                  </a:lnTo>
                  <a:cubicBezTo>
                    <a:pt x="701" y="167"/>
                    <a:pt x="701" y="86"/>
                    <a:pt x="650" y="38"/>
                  </a:cubicBezTo>
                  <a:cubicBezTo>
                    <a:pt x="626" y="13"/>
                    <a:pt x="594" y="0"/>
                    <a:pt x="5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6" name="Google Shape;9586;p112"/>
            <p:cNvSpPr/>
            <p:nvPr/>
          </p:nvSpPr>
          <p:spPr>
            <a:xfrm>
              <a:off x="4930668" y="1129620"/>
              <a:ext cx="28087" cy="27127"/>
            </a:xfrm>
            <a:custGeom>
              <a:avLst/>
              <a:gdLst/>
              <a:ahLst/>
              <a:cxnLst/>
              <a:rect l="l" t="t" r="r" b="b"/>
              <a:pathLst>
                <a:path w="702" h="678" extrusionOk="0">
                  <a:moveTo>
                    <a:pt x="563" y="0"/>
                  </a:moveTo>
                  <a:cubicBezTo>
                    <a:pt x="531" y="0"/>
                    <a:pt x="499" y="13"/>
                    <a:pt x="474" y="38"/>
                  </a:cubicBezTo>
                  <a:lnTo>
                    <a:pt x="52" y="460"/>
                  </a:lnTo>
                  <a:cubicBezTo>
                    <a:pt x="0" y="511"/>
                    <a:pt x="0" y="589"/>
                    <a:pt x="52" y="640"/>
                  </a:cubicBezTo>
                  <a:cubicBezTo>
                    <a:pt x="75" y="664"/>
                    <a:pt x="110" y="677"/>
                    <a:pt x="140" y="677"/>
                  </a:cubicBezTo>
                  <a:cubicBezTo>
                    <a:pt x="174" y="677"/>
                    <a:pt x="204" y="664"/>
                    <a:pt x="229" y="640"/>
                  </a:cubicBezTo>
                  <a:lnTo>
                    <a:pt x="653" y="215"/>
                  </a:lnTo>
                  <a:cubicBezTo>
                    <a:pt x="701" y="167"/>
                    <a:pt x="701" y="86"/>
                    <a:pt x="653" y="38"/>
                  </a:cubicBezTo>
                  <a:cubicBezTo>
                    <a:pt x="628" y="13"/>
                    <a:pt x="595" y="0"/>
                    <a:pt x="5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7" name="Google Shape;9587;p112"/>
            <p:cNvSpPr/>
            <p:nvPr/>
          </p:nvSpPr>
          <p:spPr>
            <a:xfrm>
              <a:off x="4957075" y="1129620"/>
              <a:ext cx="27927" cy="27127"/>
            </a:xfrm>
            <a:custGeom>
              <a:avLst/>
              <a:gdLst/>
              <a:ahLst/>
              <a:cxnLst/>
              <a:rect l="l" t="t" r="r" b="b"/>
              <a:pathLst>
                <a:path w="698" h="678" extrusionOk="0">
                  <a:moveTo>
                    <a:pt x="559" y="0"/>
                  </a:moveTo>
                  <a:cubicBezTo>
                    <a:pt x="527" y="0"/>
                    <a:pt x="495" y="13"/>
                    <a:pt x="469" y="38"/>
                  </a:cubicBezTo>
                  <a:lnTo>
                    <a:pt x="48" y="460"/>
                  </a:lnTo>
                  <a:cubicBezTo>
                    <a:pt x="0" y="511"/>
                    <a:pt x="0" y="589"/>
                    <a:pt x="48" y="640"/>
                  </a:cubicBezTo>
                  <a:cubicBezTo>
                    <a:pt x="71" y="664"/>
                    <a:pt x="106" y="677"/>
                    <a:pt x="136" y="677"/>
                  </a:cubicBezTo>
                  <a:cubicBezTo>
                    <a:pt x="170" y="677"/>
                    <a:pt x="201" y="664"/>
                    <a:pt x="228" y="640"/>
                  </a:cubicBezTo>
                  <a:lnTo>
                    <a:pt x="650" y="215"/>
                  </a:lnTo>
                  <a:cubicBezTo>
                    <a:pt x="697" y="167"/>
                    <a:pt x="697" y="86"/>
                    <a:pt x="650" y="38"/>
                  </a:cubicBezTo>
                  <a:cubicBezTo>
                    <a:pt x="624" y="13"/>
                    <a:pt x="592" y="0"/>
                    <a:pt x="5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588" name="Google Shape;9588;p112"/>
          <p:cNvGrpSpPr/>
          <p:nvPr/>
        </p:nvGrpSpPr>
        <p:grpSpPr>
          <a:xfrm>
            <a:off x="5463197" y="2081959"/>
            <a:ext cx="401420" cy="391683"/>
            <a:chOff x="5817666" y="958575"/>
            <a:chExt cx="344566" cy="336209"/>
          </a:xfrm>
        </p:grpSpPr>
        <p:sp>
          <p:nvSpPr>
            <p:cNvPr id="9589" name="Google Shape;9589;p112"/>
            <p:cNvSpPr/>
            <p:nvPr/>
          </p:nvSpPr>
          <p:spPr>
            <a:xfrm>
              <a:off x="5817666" y="1094411"/>
              <a:ext cx="344566" cy="169202"/>
            </a:xfrm>
            <a:custGeom>
              <a:avLst/>
              <a:gdLst/>
              <a:ahLst/>
              <a:cxnLst/>
              <a:rect l="l" t="t" r="r" b="b"/>
              <a:pathLst>
                <a:path w="8612" h="4229" extrusionOk="0">
                  <a:moveTo>
                    <a:pt x="127" y="1"/>
                  </a:moveTo>
                  <a:cubicBezTo>
                    <a:pt x="59" y="1"/>
                    <a:pt x="1" y="55"/>
                    <a:pt x="1" y="126"/>
                  </a:cubicBezTo>
                  <a:lnTo>
                    <a:pt x="1" y="4103"/>
                  </a:lnTo>
                  <a:cubicBezTo>
                    <a:pt x="1" y="4172"/>
                    <a:pt x="59" y="4229"/>
                    <a:pt x="127" y="4229"/>
                  </a:cubicBezTo>
                  <a:lnTo>
                    <a:pt x="8485" y="4229"/>
                  </a:lnTo>
                  <a:cubicBezTo>
                    <a:pt x="8554" y="4229"/>
                    <a:pt x="8612" y="4172"/>
                    <a:pt x="8612" y="4103"/>
                  </a:cubicBezTo>
                  <a:lnTo>
                    <a:pt x="8612" y="643"/>
                  </a:lnTo>
                  <a:cubicBezTo>
                    <a:pt x="8612" y="572"/>
                    <a:pt x="8554" y="517"/>
                    <a:pt x="8485" y="517"/>
                  </a:cubicBezTo>
                  <a:cubicBezTo>
                    <a:pt x="8414" y="517"/>
                    <a:pt x="8359" y="572"/>
                    <a:pt x="8359" y="643"/>
                  </a:cubicBezTo>
                  <a:lnTo>
                    <a:pt x="8359" y="3974"/>
                  </a:lnTo>
                  <a:lnTo>
                    <a:pt x="7782" y="3974"/>
                  </a:lnTo>
                  <a:lnTo>
                    <a:pt x="7782" y="1585"/>
                  </a:lnTo>
                  <a:cubicBezTo>
                    <a:pt x="7782" y="1513"/>
                    <a:pt x="7724" y="1459"/>
                    <a:pt x="7656" y="1459"/>
                  </a:cubicBezTo>
                  <a:cubicBezTo>
                    <a:pt x="7584" y="1459"/>
                    <a:pt x="7531" y="1513"/>
                    <a:pt x="7531" y="1585"/>
                  </a:cubicBezTo>
                  <a:lnTo>
                    <a:pt x="7531" y="3974"/>
                  </a:lnTo>
                  <a:lnTo>
                    <a:pt x="2071" y="3974"/>
                  </a:lnTo>
                  <a:lnTo>
                    <a:pt x="2071" y="3438"/>
                  </a:lnTo>
                  <a:lnTo>
                    <a:pt x="5042" y="3438"/>
                  </a:lnTo>
                  <a:cubicBezTo>
                    <a:pt x="5110" y="3438"/>
                    <a:pt x="5168" y="3380"/>
                    <a:pt x="5168" y="3311"/>
                  </a:cubicBezTo>
                  <a:cubicBezTo>
                    <a:pt x="5168" y="3240"/>
                    <a:pt x="5110" y="3185"/>
                    <a:pt x="5042" y="3185"/>
                  </a:cubicBezTo>
                  <a:lnTo>
                    <a:pt x="1946" y="3185"/>
                  </a:lnTo>
                  <a:cubicBezTo>
                    <a:pt x="1874" y="3185"/>
                    <a:pt x="1820" y="3240"/>
                    <a:pt x="1820" y="3311"/>
                  </a:cubicBezTo>
                  <a:lnTo>
                    <a:pt x="1820" y="3974"/>
                  </a:lnTo>
                  <a:lnTo>
                    <a:pt x="253" y="3974"/>
                  </a:lnTo>
                  <a:lnTo>
                    <a:pt x="253" y="126"/>
                  </a:lnTo>
                  <a:cubicBezTo>
                    <a:pt x="253" y="55"/>
                    <a:pt x="198" y="1"/>
                    <a:pt x="1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0" name="Google Shape;9590;p112"/>
            <p:cNvSpPr/>
            <p:nvPr/>
          </p:nvSpPr>
          <p:spPr>
            <a:xfrm>
              <a:off x="5817666" y="958575"/>
              <a:ext cx="344566" cy="273388"/>
            </a:xfrm>
            <a:custGeom>
              <a:avLst/>
              <a:gdLst/>
              <a:ahLst/>
              <a:cxnLst/>
              <a:rect l="l" t="t" r="r" b="b"/>
              <a:pathLst>
                <a:path w="8612" h="6833" extrusionOk="0">
                  <a:moveTo>
                    <a:pt x="127" y="0"/>
                  </a:moveTo>
                  <a:cubicBezTo>
                    <a:pt x="59" y="0"/>
                    <a:pt x="1" y="57"/>
                    <a:pt x="1" y="126"/>
                  </a:cubicBezTo>
                  <a:lnTo>
                    <a:pt x="1" y="2930"/>
                  </a:lnTo>
                  <a:cubicBezTo>
                    <a:pt x="1" y="2998"/>
                    <a:pt x="59" y="3055"/>
                    <a:pt x="127" y="3055"/>
                  </a:cubicBezTo>
                  <a:cubicBezTo>
                    <a:pt x="198" y="3055"/>
                    <a:pt x="253" y="2998"/>
                    <a:pt x="253" y="2930"/>
                  </a:cubicBezTo>
                  <a:lnTo>
                    <a:pt x="253" y="251"/>
                  </a:lnTo>
                  <a:lnTo>
                    <a:pt x="4784" y="251"/>
                  </a:lnTo>
                  <a:lnTo>
                    <a:pt x="4784" y="799"/>
                  </a:lnTo>
                  <a:lnTo>
                    <a:pt x="1034" y="799"/>
                  </a:lnTo>
                  <a:cubicBezTo>
                    <a:pt x="967" y="799"/>
                    <a:pt x="909" y="857"/>
                    <a:pt x="909" y="924"/>
                  </a:cubicBezTo>
                  <a:lnTo>
                    <a:pt x="909" y="6706"/>
                  </a:lnTo>
                  <a:cubicBezTo>
                    <a:pt x="909" y="6775"/>
                    <a:pt x="967" y="6833"/>
                    <a:pt x="1034" y="6833"/>
                  </a:cubicBezTo>
                  <a:cubicBezTo>
                    <a:pt x="1106" y="6833"/>
                    <a:pt x="1163" y="6775"/>
                    <a:pt x="1163" y="6706"/>
                  </a:cubicBezTo>
                  <a:lnTo>
                    <a:pt x="1163" y="1053"/>
                  </a:lnTo>
                  <a:lnTo>
                    <a:pt x="4909" y="1053"/>
                  </a:lnTo>
                  <a:cubicBezTo>
                    <a:pt x="4977" y="1053"/>
                    <a:pt x="5035" y="995"/>
                    <a:pt x="5035" y="924"/>
                  </a:cubicBezTo>
                  <a:lnTo>
                    <a:pt x="5035" y="251"/>
                  </a:lnTo>
                  <a:lnTo>
                    <a:pt x="8359" y="251"/>
                  </a:lnTo>
                  <a:lnTo>
                    <a:pt x="8359" y="829"/>
                  </a:lnTo>
                  <a:lnTo>
                    <a:pt x="6844" y="829"/>
                  </a:lnTo>
                  <a:cubicBezTo>
                    <a:pt x="6776" y="829"/>
                    <a:pt x="6718" y="887"/>
                    <a:pt x="6718" y="955"/>
                  </a:cubicBezTo>
                  <a:cubicBezTo>
                    <a:pt x="6718" y="1026"/>
                    <a:pt x="6776" y="1081"/>
                    <a:pt x="6844" y="1081"/>
                  </a:cubicBezTo>
                  <a:lnTo>
                    <a:pt x="7531" y="1081"/>
                  </a:lnTo>
                  <a:lnTo>
                    <a:pt x="7531" y="4136"/>
                  </a:lnTo>
                  <a:cubicBezTo>
                    <a:pt x="7531" y="4208"/>
                    <a:pt x="7584" y="4263"/>
                    <a:pt x="7656" y="4263"/>
                  </a:cubicBezTo>
                  <a:cubicBezTo>
                    <a:pt x="7724" y="4263"/>
                    <a:pt x="7782" y="4208"/>
                    <a:pt x="7782" y="4136"/>
                  </a:cubicBezTo>
                  <a:lnTo>
                    <a:pt x="7782" y="1081"/>
                  </a:lnTo>
                  <a:lnTo>
                    <a:pt x="8359" y="1081"/>
                  </a:lnTo>
                  <a:lnTo>
                    <a:pt x="8359" y="3538"/>
                  </a:lnTo>
                  <a:cubicBezTo>
                    <a:pt x="8359" y="3610"/>
                    <a:pt x="8414" y="3664"/>
                    <a:pt x="8485" y="3664"/>
                  </a:cubicBezTo>
                  <a:cubicBezTo>
                    <a:pt x="8554" y="3664"/>
                    <a:pt x="8612" y="3610"/>
                    <a:pt x="8612" y="3538"/>
                  </a:cubicBezTo>
                  <a:lnTo>
                    <a:pt x="8612" y="126"/>
                  </a:lnTo>
                  <a:cubicBezTo>
                    <a:pt x="8612" y="57"/>
                    <a:pt x="8554" y="0"/>
                    <a:pt x="848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1" name="Google Shape;9591;p112"/>
            <p:cNvSpPr/>
            <p:nvPr/>
          </p:nvSpPr>
          <p:spPr>
            <a:xfrm>
              <a:off x="6034204" y="984662"/>
              <a:ext cx="62456" cy="247302"/>
            </a:xfrm>
            <a:custGeom>
              <a:avLst/>
              <a:gdLst/>
              <a:ahLst/>
              <a:cxnLst/>
              <a:rect l="l" t="t" r="r" b="b"/>
              <a:pathLst>
                <a:path w="1561" h="6181" extrusionOk="0">
                  <a:moveTo>
                    <a:pt x="524" y="1"/>
                  </a:moveTo>
                  <a:cubicBezTo>
                    <a:pt x="456" y="1"/>
                    <a:pt x="398" y="55"/>
                    <a:pt x="398" y="126"/>
                  </a:cubicBezTo>
                  <a:lnTo>
                    <a:pt x="398" y="1074"/>
                  </a:lnTo>
                  <a:cubicBezTo>
                    <a:pt x="398" y="1143"/>
                    <a:pt x="456" y="1200"/>
                    <a:pt x="524" y="1200"/>
                  </a:cubicBezTo>
                  <a:lnTo>
                    <a:pt x="1306" y="1200"/>
                  </a:lnTo>
                  <a:lnTo>
                    <a:pt x="1306" y="5928"/>
                  </a:lnTo>
                  <a:lnTo>
                    <a:pt x="126" y="5928"/>
                  </a:lnTo>
                  <a:cubicBezTo>
                    <a:pt x="59" y="5928"/>
                    <a:pt x="1" y="5983"/>
                    <a:pt x="1" y="6054"/>
                  </a:cubicBezTo>
                  <a:cubicBezTo>
                    <a:pt x="1" y="6123"/>
                    <a:pt x="59" y="6181"/>
                    <a:pt x="126" y="6181"/>
                  </a:cubicBezTo>
                  <a:lnTo>
                    <a:pt x="1432" y="6181"/>
                  </a:lnTo>
                  <a:cubicBezTo>
                    <a:pt x="1503" y="6181"/>
                    <a:pt x="1561" y="6123"/>
                    <a:pt x="1561" y="6054"/>
                  </a:cubicBezTo>
                  <a:lnTo>
                    <a:pt x="1561" y="1074"/>
                  </a:lnTo>
                  <a:cubicBezTo>
                    <a:pt x="1561" y="1003"/>
                    <a:pt x="1503" y="949"/>
                    <a:pt x="1432" y="949"/>
                  </a:cubicBezTo>
                  <a:lnTo>
                    <a:pt x="650" y="949"/>
                  </a:lnTo>
                  <a:lnTo>
                    <a:pt x="650" y="126"/>
                  </a:lnTo>
                  <a:cubicBezTo>
                    <a:pt x="650" y="55"/>
                    <a:pt x="595" y="1"/>
                    <a:pt x="5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2" name="Google Shape;9592;p112"/>
            <p:cNvSpPr/>
            <p:nvPr/>
          </p:nvSpPr>
          <p:spPr>
            <a:xfrm>
              <a:off x="5890446" y="1022592"/>
              <a:ext cx="172243" cy="177684"/>
            </a:xfrm>
            <a:custGeom>
              <a:avLst/>
              <a:gdLst/>
              <a:ahLst/>
              <a:cxnLst/>
              <a:rect l="l" t="t" r="r" b="b"/>
              <a:pathLst>
                <a:path w="4305" h="4441" extrusionOk="0">
                  <a:moveTo>
                    <a:pt x="127" y="1"/>
                  </a:moveTo>
                  <a:cubicBezTo>
                    <a:pt x="55" y="1"/>
                    <a:pt x="1" y="55"/>
                    <a:pt x="1" y="126"/>
                  </a:cubicBezTo>
                  <a:lnTo>
                    <a:pt x="1" y="4315"/>
                  </a:lnTo>
                  <a:cubicBezTo>
                    <a:pt x="1" y="4386"/>
                    <a:pt x="55" y="4440"/>
                    <a:pt x="127" y="4440"/>
                  </a:cubicBezTo>
                  <a:lnTo>
                    <a:pt x="4175" y="4440"/>
                  </a:lnTo>
                  <a:cubicBezTo>
                    <a:pt x="4246" y="4440"/>
                    <a:pt x="4304" y="4386"/>
                    <a:pt x="4304" y="4315"/>
                  </a:cubicBezTo>
                  <a:cubicBezTo>
                    <a:pt x="4304" y="4246"/>
                    <a:pt x="4246" y="4188"/>
                    <a:pt x="4175" y="4188"/>
                  </a:cubicBezTo>
                  <a:lnTo>
                    <a:pt x="252" y="4188"/>
                  </a:lnTo>
                  <a:lnTo>
                    <a:pt x="252" y="2978"/>
                  </a:lnTo>
                  <a:lnTo>
                    <a:pt x="769" y="2978"/>
                  </a:lnTo>
                  <a:lnTo>
                    <a:pt x="769" y="3529"/>
                  </a:lnTo>
                  <a:cubicBezTo>
                    <a:pt x="769" y="3597"/>
                    <a:pt x="827" y="3655"/>
                    <a:pt x="898" y="3655"/>
                  </a:cubicBezTo>
                  <a:lnTo>
                    <a:pt x="4117" y="3655"/>
                  </a:lnTo>
                  <a:cubicBezTo>
                    <a:pt x="4188" y="3655"/>
                    <a:pt x="4243" y="3597"/>
                    <a:pt x="4243" y="3529"/>
                  </a:cubicBezTo>
                  <a:lnTo>
                    <a:pt x="4243" y="898"/>
                  </a:lnTo>
                  <a:cubicBezTo>
                    <a:pt x="4243" y="827"/>
                    <a:pt x="4188" y="769"/>
                    <a:pt x="4117" y="769"/>
                  </a:cubicBezTo>
                  <a:lnTo>
                    <a:pt x="898" y="769"/>
                  </a:lnTo>
                  <a:cubicBezTo>
                    <a:pt x="827" y="769"/>
                    <a:pt x="769" y="827"/>
                    <a:pt x="769" y="898"/>
                  </a:cubicBezTo>
                  <a:lnTo>
                    <a:pt x="769" y="2190"/>
                  </a:lnTo>
                  <a:cubicBezTo>
                    <a:pt x="769" y="2261"/>
                    <a:pt x="827" y="2316"/>
                    <a:pt x="898" y="2316"/>
                  </a:cubicBezTo>
                  <a:lnTo>
                    <a:pt x="1316" y="2316"/>
                  </a:lnTo>
                  <a:cubicBezTo>
                    <a:pt x="1388" y="2316"/>
                    <a:pt x="1442" y="2261"/>
                    <a:pt x="1442" y="2190"/>
                  </a:cubicBezTo>
                  <a:cubicBezTo>
                    <a:pt x="1442" y="2122"/>
                    <a:pt x="1388" y="2064"/>
                    <a:pt x="1316" y="2064"/>
                  </a:cubicBezTo>
                  <a:lnTo>
                    <a:pt x="1024" y="2064"/>
                  </a:lnTo>
                  <a:lnTo>
                    <a:pt x="1024" y="1024"/>
                  </a:lnTo>
                  <a:lnTo>
                    <a:pt x="3991" y="1024"/>
                  </a:lnTo>
                  <a:lnTo>
                    <a:pt x="3991" y="3400"/>
                  </a:lnTo>
                  <a:lnTo>
                    <a:pt x="1024" y="3400"/>
                  </a:lnTo>
                  <a:lnTo>
                    <a:pt x="1024" y="2978"/>
                  </a:lnTo>
                  <a:lnTo>
                    <a:pt x="2132" y="2978"/>
                  </a:lnTo>
                  <a:cubicBezTo>
                    <a:pt x="2200" y="2978"/>
                    <a:pt x="2257" y="2924"/>
                    <a:pt x="2257" y="2853"/>
                  </a:cubicBezTo>
                  <a:lnTo>
                    <a:pt x="2257" y="1728"/>
                  </a:lnTo>
                  <a:cubicBezTo>
                    <a:pt x="2257" y="1656"/>
                    <a:pt x="2200" y="1602"/>
                    <a:pt x="2132" y="1602"/>
                  </a:cubicBezTo>
                  <a:lnTo>
                    <a:pt x="1765" y="1602"/>
                  </a:lnTo>
                  <a:cubicBezTo>
                    <a:pt x="1697" y="1602"/>
                    <a:pt x="1639" y="1656"/>
                    <a:pt x="1639" y="1728"/>
                  </a:cubicBezTo>
                  <a:cubicBezTo>
                    <a:pt x="1639" y="1796"/>
                    <a:pt x="1697" y="1853"/>
                    <a:pt x="1765" y="1853"/>
                  </a:cubicBezTo>
                  <a:lnTo>
                    <a:pt x="2006" y="1853"/>
                  </a:lnTo>
                  <a:lnTo>
                    <a:pt x="2006" y="2727"/>
                  </a:lnTo>
                  <a:lnTo>
                    <a:pt x="252" y="2727"/>
                  </a:lnTo>
                  <a:lnTo>
                    <a:pt x="252" y="252"/>
                  </a:lnTo>
                  <a:lnTo>
                    <a:pt x="3298" y="252"/>
                  </a:lnTo>
                  <a:cubicBezTo>
                    <a:pt x="3366" y="252"/>
                    <a:pt x="3423" y="195"/>
                    <a:pt x="3423" y="126"/>
                  </a:cubicBezTo>
                  <a:cubicBezTo>
                    <a:pt x="3423" y="55"/>
                    <a:pt x="3366" y="1"/>
                    <a:pt x="32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3" name="Google Shape;9593;p112"/>
            <p:cNvSpPr/>
            <p:nvPr/>
          </p:nvSpPr>
          <p:spPr>
            <a:xfrm>
              <a:off x="5988232" y="1086009"/>
              <a:ext cx="52813" cy="50213"/>
            </a:xfrm>
            <a:custGeom>
              <a:avLst/>
              <a:gdLst/>
              <a:ahLst/>
              <a:cxnLst/>
              <a:rect l="l" t="t" r="r" b="b"/>
              <a:pathLst>
                <a:path w="1320" h="1255" extrusionOk="0">
                  <a:moveTo>
                    <a:pt x="660" y="347"/>
                  </a:moveTo>
                  <a:lnTo>
                    <a:pt x="752" y="482"/>
                  </a:lnTo>
                  <a:cubicBezTo>
                    <a:pt x="769" y="507"/>
                    <a:pt x="792" y="523"/>
                    <a:pt x="820" y="530"/>
                  </a:cubicBezTo>
                  <a:lnTo>
                    <a:pt x="973" y="578"/>
                  </a:lnTo>
                  <a:lnTo>
                    <a:pt x="874" y="703"/>
                  </a:lnTo>
                  <a:cubicBezTo>
                    <a:pt x="857" y="727"/>
                    <a:pt x="850" y="758"/>
                    <a:pt x="850" y="785"/>
                  </a:cubicBezTo>
                  <a:lnTo>
                    <a:pt x="854" y="948"/>
                  </a:lnTo>
                  <a:lnTo>
                    <a:pt x="701" y="894"/>
                  </a:lnTo>
                  <a:cubicBezTo>
                    <a:pt x="687" y="889"/>
                    <a:pt x="673" y="886"/>
                    <a:pt x="658" y="886"/>
                  </a:cubicBezTo>
                  <a:cubicBezTo>
                    <a:pt x="644" y="886"/>
                    <a:pt x="630" y="889"/>
                    <a:pt x="616" y="894"/>
                  </a:cubicBezTo>
                  <a:lnTo>
                    <a:pt x="463" y="948"/>
                  </a:lnTo>
                  <a:lnTo>
                    <a:pt x="469" y="785"/>
                  </a:lnTo>
                  <a:cubicBezTo>
                    <a:pt x="469" y="758"/>
                    <a:pt x="460" y="727"/>
                    <a:pt x="442" y="703"/>
                  </a:cubicBezTo>
                  <a:lnTo>
                    <a:pt x="344" y="578"/>
                  </a:lnTo>
                  <a:lnTo>
                    <a:pt x="500" y="530"/>
                  </a:lnTo>
                  <a:cubicBezTo>
                    <a:pt x="527" y="523"/>
                    <a:pt x="551" y="507"/>
                    <a:pt x="568" y="482"/>
                  </a:cubicBezTo>
                  <a:lnTo>
                    <a:pt x="660" y="347"/>
                  </a:lnTo>
                  <a:close/>
                  <a:moveTo>
                    <a:pt x="660" y="0"/>
                  </a:moveTo>
                  <a:cubicBezTo>
                    <a:pt x="620" y="0"/>
                    <a:pt x="579" y="20"/>
                    <a:pt x="555" y="54"/>
                  </a:cubicBezTo>
                  <a:lnTo>
                    <a:pt x="385" y="303"/>
                  </a:lnTo>
                  <a:lnTo>
                    <a:pt x="96" y="388"/>
                  </a:lnTo>
                  <a:cubicBezTo>
                    <a:pt x="55" y="397"/>
                    <a:pt x="25" y="428"/>
                    <a:pt x="11" y="469"/>
                  </a:cubicBezTo>
                  <a:cubicBezTo>
                    <a:pt x="0" y="510"/>
                    <a:pt x="8" y="551"/>
                    <a:pt x="31" y="584"/>
                  </a:cubicBezTo>
                  <a:lnTo>
                    <a:pt x="215" y="822"/>
                  </a:lnTo>
                  <a:lnTo>
                    <a:pt x="208" y="1125"/>
                  </a:lnTo>
                  <a:cubicBezTo>
                    <a:pt x="204" y="1166"/>
                    <a:pt x="225" y="1207"/>
                    <a:pt x="259" y="1230"/>
                  </a:cubicBezTo>
                  <a:cubicBezTo>
                    <a:pt x="279" y="1247"/>
                    <a:pt x="306" y="1254"/>
                    <a:pt x="334" y="1254"/>
                  </a:cubicBezTo>
                  <a:cubicBezTo>
                    <a:pt x="347" y="1254"/>
                    <a:pt x="361" y="1251"/>
                    <a:pt x="375" y="1247"/>
                  </a:cubicBezTo>
                  <a:lnTo>
                    <a:pt x="660" y="1145"/>
                  </a:lnTo>
                  <a:lnTo>
                    <a:pt x="943" y="1247"/>
                  </a:lnTo>
                  <a:cubicBezTo>
                    <a:pt x="956" y="1252"/>
                    <a:pt x="971" y="1254"/>
                    <a:pt x="985" y="1254"/>
                  </a:cubicBezTo>
                  <a:cubicBezTo>
                    <a:pt x="1012" y="1254"/>
                    <a:pt x="1038" y="1246"/>
                    <a:pt x="1058" y="1230"/>
                  </a:cubicBezTo>
                  <a:cubicBezTo>
                    <a:pt x="1092" y="1207"/>
                    <a:pt x="1112" y="1166"/>
                    <a:pt x="1112" y="1125"/>
                  </a:cubicBezTo>
                  <a:lnTo>
                    <a:pt x="1102" y="822"/>
                  </a:lnTo>
                  <a:lnTo>
                    <a:pt x="1285" y="584"/>
                  </a:lnTo>
                  <a:cubicBezTo>
                    <a:pt x="1313" y="551"/>
                    <a:pt x="1319" y="510"/>
                    <a:pt x="1306" y="469"/>
                  </a:cubicBezTo>
                  <a:cubicBezTo>
                    <a:pt x="1293" y="428"/>
                    <a:pt x="1262" y="397"/>
                    <a:pt x="1221" y="388"/>
                  </a:cubicBezTo>
                  <a:lnTo>
                    <a:pt x="932" y="303"/>
                  </a:lnTo>
                  <a:lnTo>
                    <a:pt x="762" y="54"/>
                  </a:lnTo>
                  <a:cubicBezTo>
                    <a:pt x="739" y="20"/>
                    <a:pt x="701" y="0"/>
                    <a:pt x="6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4" name="Google Shape;9594;p112"/>
            <p:cNvSpPr/>
            <p:nvPr/>
          </p:nvSpPr>
          <p:spPr>
            <a:xfrm>
              <a:off x="5855637" y="1279780"/>
              <a:ext cx="10083" cy="15004"/>
            </a:xfrm>
            <a:custGeom>
              <a:avLst/>
              <a:gdLst/>
              <a:ahLst/>
              <a:cxnLst/>
              <a:rect l="l" t="t" r="r" b="b"/>
              <a:pathLst>
                <a:path w="252" h="375" extrusionOk="0">
                  <a:moveTo>
                    <a:pt x="126" y="0"/>
                  </a:moveTo>
                  <a:cubicBezTo>
                    <a:pt x="58" y="0"/>
                    <a:pt x="1" y="55"/>
                    <a:pt x="1" y="126"/>
                  </a:cubicBezTo>
                  <a:lnTo>
                    <a:pt x="1" y="248"/>
                  </a:lnTo>
                  <a:cubicBezTo>
                    <a:pt x="1" y="317"/>
                    <a:pt x="58" y="375"/>
                    <a:pt x="126" y="375"/>
                  </a:cubicBezTo>
                  <a:cubicBezTo>
                    <a:pt x="198" y="375"/>
                    <a:pt x="252" y="317"/>
                    <a:pt x="252" y="248"/>
                  </a:cubicBezTo>
                  <a:lnTo>
                    <a:pt x="252" y="126"/>
                  </a:lnTo>
                  <a:cubicBezTo>
                    <a:pt x="252" y="55"/>
                    <a:pt x="198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5" name="Google Shape;9595;p112"/>
            <p:cNvSpPr/>
            <p:nvPr/>
          </p:nvSpPr>
          <p:spPr>
            <a:xfrm>
              <a:off x="5836591" y="1279780"/>
              <a:ext cx="10243" cy="15004"/>
            </a:xfrm>
            <a:custGeom>
              <a:avLst/>
              <a:gdLst/>
              <a:ahLst/>
              <a:cxnLst/>
              <a:rect l="l" t="t" r="r" b="b"/>
              <a:pathLst>
                <a:path w="256" h="375" extrusionOk="0">
                  <a:moveTo>
                    <a:pt x="130" y="0"/>
                  </a:moveTo>
                  <a:cubicBezTo>
                    <a:pt x="58" y="0"/>
                    <a:pt x="1" y="55"/>
                    <a:pt x="1" y="126"/>
                  </a:cubicBezTo>
                  <a:lnTo>
                    <a:pt x="1" y="248"/>
                  </a:lnTo>
                  <a:cubicBezTo>
                    <a:pt x="1" y="317"/>
                    <a:pt x="58" y="375"/>
                    <a:pt x="130" y="375"/>
                  </a:cubicBezTo>
                  <a:cubicBezTo>
                    <a:pt x="198" y="375"/>
                    <a:pt x="255" y="317"/>
                    <a:pt x="255" y="248"/>
                  </a:cubicBezTo>
                  <a:lnTo>
                    <a:pt x="255" y="126"/>
                  </a:lnTo>
                  <a:cubicBezTo>
                    <a:pt x="255" y="55"/>
                    <a:pt x="198" y="0"/>
                    <a:pt x="1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6" name="Google Shape;9596;p112"/>
            <p:cNvSpPr/>
            <p:nvPr/>
          </p:nvSpPr>
          <p:spPr>
            <a:xfrm>
              <a:off x="5817666" y="1279780"/>
              <a:ext cx="10123" cy="15004"/>
            </a:xfrm>
            <a:custGeom>
              <a:avLst/>
              <a:gdLst/>
              <a:ahLst/>
              <a:cxnLst/>
              <a:rect l="l" t="t" r="r" b="b"/>
              <a:pathLst>
                <a:path w="253" h="375" extrusionOk="0">
                  <a:moveTo>
                    <a:pt x="127" y="0"/>
                  </a:moveTo>
                  <a:cubicBezTo>
                    <a:pt x="59" y="0"/>
                    <a:pt x="1" y="55"/>
                    <a:pt x="1" y="126"/>
                  </a:cubicBezTo>
                  <a:lnTo>
                    <a:pt x="1" y="248"/>
                  </a:lnTo>
                  <a:cubicBezTo>
                    <a:pt x="1" y="317"/>
                    <a:pt x="59" y="375"/>
                    <a:pt x="127" y="375"/>
                  </a:cubicBezTo>
                  <a:cubicBezTo>
                    <a:pt x="198" y="375"/>
                    <a:pt x="253" y="317"/>
                    <a:pt x="253" y="248"/>
                  </a:cubicBezTo>
                  <a:lnTo>
                    <a:pt x="253" y="126"/>
                  </a:lnTo>
                  <a:cubicBezTo>
                    <a:pt x="253" y="55"/>
                    <a:pt x="198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597" name="Google Shape;9597;p112"/>
          <p:cNvGrpSpPr/>
          <p:nvPr/>
        </p:nvGrpSpPr>
        <p:grpSpPr>
          <a:xfrm>
            <a:off x="6253175" y="2077115"/>
            <a:ext cx="226770" cy="401373"/>
            <a:chOff x="6886953" y="926326"/>
            <a:chExt cx="194652" cy="344526"/>
          </a:xfrm>
        </p:grpSpPr>
        <p:sp>
          <p:nvSpPr>
            <p:cNvPr id="9598" name="Google Shape;9598;p112"/>
            <p:cNvSpPr/>
            <p:nvPr/>
          </p:nvSpPr>
          <p:spPr>
            <a:xfrm>
              <a:off x="6886953" y="969578"/>
              <a:ext cx="15404" cy="10083"/>
            </a:xfrm>
            <a:custGeom>
              <a:avLst/>
              <a:gdLst/>
              <a:ahLst/>
              <a:cxnLst/>
              <a:rect l="l" t="t" r="r" b="b"/>
              <a:pathLst>
                <a:path w="385" h="252" extrusionOk="0">
                  <a:moveTo>
                    <a:pt x="126" y="0"/>
                  </a:moveTo>
                  <a:cubicBezTo>
                    <a:pt x="59" y="0"/>
                    <a:pt x="1" y="55"/>
                    <a:pt x="1" y="126"/>
                  </a:cubicBezTo>
                  <a:cubicBezTo>
                    <a:pt x="1" y="194"/>
                    <a:pt x="59" y="251"/>
                    <a:pt x="126" y="251"/>
                  </a:cubicBezTo>
                  <a:lnTo>
                    <a:pt x="258" y="251"/>
                  </a:lnTo>
                  <a:cubicBezTo>
                    <a:pt x="327" y="251"/>
                    <a:pt x="385" y="194"/>
                    <a:pt x="385" y="126"/>
                  </a:cubicBezTo>
                  <a:cubicBezTo>
                    <a:pt x="385" y="55"/>
                    <a:pt x="327" y="0"/>
                    <a:pt x="2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9" name="Google Shape;9599;p112"/>
            <p:cNvSpPr/>
            <p:nvPr/>
          </p:nvSpPr>
          <p:spPr>
            <a:xfrm>
              <a:off x="6886953" y="949012"/>
              <a:ext cx="15404" cy="10123"/>
            </a:xfrm>
            <a:custGeom>
              <a:avLst/>
              <a:gdLst/>
              <a:ahLst/>
              <a:cxnLst/>
              <a:rect l="l" t="t" r="r" b="b"/>
              <a:pathLst>
                <a:path w="385" h="253" extrusionOk="0">
                  <a:moveTo>
                    <a:pt x="126" y="1"/>
                  </a:moveTo>
                  <a:cubicBezTo>
                    <a:pt x="59" y="1"/>
                    <a:pt x="1" y="56"/>
                    <a:pt x="1" y="127"/>
                  </a:cubicBezTo>
                  <a:cubicBezTo>
                    <a:pt x="1" y="194"/>
                    <a:pt x="59" y="252"/>
                    <a:pt x="126" y="252"/>
                  </a:cubicBezTo>
                  <a:lnTo>
                    <a:pt x="258" y="252"/>
                  </a:lnTo>
                  <a:cubicBezTo>
                    <a:pt x="327" y="252"/>
                    <a:pt x="385" y="194"/>
                    <a:pt x="385" y="127"/>
                  </a:cubicBezTo>
                  <a:cubicBezTo>
                    <a:pt x="385" y="56"/>
                    <a:pt x="327" y="1"/>
                    <a:pt x="2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0" name="Google Shape;9600;p112"/>
            <p:cNvSpPr/>
            <p:nvPr/>
          </p:nvSpPr>
          <p:spPr>
            <a:xfrm>
              <a:off x="6886953" y="928487"/>
              <a:ext cx="15404" cy="10123"/>
            </a:xfrm>
            <a:custGeom>
              <a:avLst/>
              <a:gdLst/>
              <a:ahLst/>
              <a:cxnLst/>
              <a:rect l="l" t="t" r="r" b="b"/>
              <a:pathLst>
                <a:path w="385" h="253" extrusionOk="0">
                  <a:moveTo>
                    <a:pt x="126" y="1"/>
                  </a:moveTo>
                  <a:cubicBezTo>
                    <a:pt x="59" y="1"/>
                    <a:pt x="1" y="55"/>
                    <a:pt x="1" y="126"/>
                  </a:cubicBezTo>
                  <a:cubicBezTo>
                    <a:pt x="1" y="194"/>
                    <a:pt x="59" y="252"/>
                    <a:pt x="126" y="252"/>
                  </a:cubicBezTo>
                  <a:lnTo>
                    <a:pt x="258" y="252"/>
                  </a:lnTo>
                  <a:cubicBezTo>
                    <a:pt x="327" y="252"/>
                    <a:pt x="385" y="194"/>
                    <a:pt x="385" y="126"/>
                  </a:cubicBezTo>
                  <a:cubicBezTo>
                    <a:pt x="385" y="55"/>
                    <a:pt x="327" y="1"/>
                    <a:pt x="2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1" name="Google Shape;9601;p112"/>
            <p:cNvSpPr/>
            <p:nvPr/>
          </p:nvSpPr>
          <p:spPr>
            <a:xfrm>
              <a:off x="7066201" y="1156187"/>
              <a:ext cx="15404" cy="10083"/>
            </a:xfrm>
            <a:custGeom>
              <a:avLst/>
              <a:gdLst/>
              <a:ahLst/>
              <a:cxnLst/>
              <a:rect l="l" t="t" r="r" b="b"/>
              <a:pathLst>
                <a:path w="385" h="252" extrusionOk="0">
                  <a:moveTo>
                    <a:pt x="130" y="0"/>
                  </a:moveTo>
                  <a:cubicBezTo>
                    <a:pt x="58" y="0"/>
                    <a:pt x="0" y="58"/>
                    <a:pt x="0" y="126"/>
                  </a:cubicBezTo>
                  <a:cubicBezTo>
                    <a:pt x="0" y="197"/>
                    <a:pt x="58" y="251"/>
                    <a:pt x="130" y="251"/>
                  </a:cubicBezTo>
                  <a:lnTo>
                    <a:pt x="259" y="251"/>
                  </a:lnTo>
                  <a:cubicBezTo>
                    <a:pt x="331" y="251"/>
                    <a:pt x="384" y="197"/>
                    <a:pt x="384" y="126"/>
                  </a:cubicBezTo>
                  <a:cubicBezTo>
                    <a:pt x="384" y="58"/>
                    <a:pt x="331" y="0"/>
                    <a:pt x="2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2" name="Google Shape;9602;p112"/>
            <p:cNvSpPr/>
            <p:nvPr/>
          </p:nvSpPr>
          <p:spPr>
            <a:xfrm>
              <a:off x="7066201" y="1135622"/>
              <a:ext cx="15404" cy="10123"/>
            </a:xfrm>
            <a:custGeom>
              <a:avLst/>
              <a:gdLst/>
              <a:ahLst/>
              <a:cxnLst/>
              <a:rect l="l" t="t" r="r" b="b"/>
              <a:pathLst>
                <a:path w="385" h="253" extrusionOk="0">
                  <a:moveTo>
                    <a:pt x="130" y="1"/>
                  </a:moveTo>
                  <a:cubicBezTo>
                    <a:pt x="58" y="1"/>
                    <a:pt x="0" y="58"/>
                    <a:pt x="0" y="127"/>
                  </a:cubicBezTo>
                  <a:cubicBezTo>
                    <a:pt x="0" y="197"/>
                    <a:pt x="58" y="252"/>
                    <a:pt x="130" y="252"/>
                  </a:cubicBezTo>
                  <a:lnTo>
                    <a:pt x="259" y="252"/>
                  </a:lnTo>
                  <a:cubicBezTo>
                    <a:pt x="331" y="252"/>
                    <a:pt x="384" y="197"/>
                    <a:pt x="384" y="127"/>
                  </a:cubicBezTo>
                  <a:cubicBezTo>
                    <a:pt x="384" y="58"/>
                    <a:pt x="331" y="1"/>
                    <a:pt x="25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3" name="Google Shape;9603;p112"/>
            <p:cNvSpPr/>
            <p:nvPr/>
          </p:nvSpPr>
          <p:spPr>
            <a:xfrm>
              <a:off x="7066201" y="1115056"/>
              <a:ext cx="15404" cy="10283"/>
            </a:xfrm>
            <a:custGeom>
              <a:avLst/>
              <a:gdLst/>
              <a:ahLst/>
              <a:cxnLst/>
              <a:rect l="l" t="t" r="r" b="b"/>
              <a:pathLst>
                <a:path w="385" h="257" extrusionOk="0">
                  <a:moveTo>
                    <a:pt x="130" y="1"/>
                  </a:moveTo>
                  <a:cubicBezTo>
                    <a:pt x="58" y="1"/>
                    <a:pt x="0" y="59"/>
                    <a:pt x="0" y="127"/>
                  </a:cubicBezTo>
                  <a:cubicBezTo>
                    <a:pt x="0" y="198"/>
                    <a:pt x="58" y="256"/>
                    <a:pt x="130" y="256"/>
                  </a:cubicBezTo>
                  <a:lnTo>
                    <a:pt x="259" y="256"/>
                  </a:lnTo>
                  <a:cubicBezTo>
                    <a:pt x="331" y="256"/>
                    <a:pt x="384" y="198"/>
                    <a:pt x="384" y="127"/>
                  </a:cubicBezTo>
                  <a:cubicBezTo>
                    <a:pt x="384" y="59"/>
                    <a:pt x="331" y="1"/>
                    <a:pt x="25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4" name="Google Shape;9604;p112"/>
            <p:cNvSpPr/>
            <p:nvPr/>
          </p:nvSpPr>
          <p:spPr>
            <a:xfrm>
              <a:off x="6889554" y="926326"/>
              <a:ext cx="189447" cy="344526"/>
            </a:xfrm>
            <a:custGeom>
              <a:avLst/>
              <a:gdLst/>
              <a:ahLst/>
              <a:cxnLst/>
              <a:rect l="l" t="t" r="r" b="b"/>
              <a:pathLst>
                <a:path w="4735" h="8611" extrusionOk="0">
                  <a:moveTo>
                    <a:pt x="2518" y="1387"/>
                  </a:moveTo>
                  <a:lnTo>
                    <a:pt x="2518" y="1547"/>
                  </a:lnTo>
                  <a:lnTo>
                    <a:pt x="2220" y="1547"/>
                  </a:lnTo>
                  <a:lnTo>
                    <a:pt x="2220" y="1387"/>
                  </a:lnTo>
                  <a:close/>
                  <a:moveTo>
                    <a:pt x="2518" y="2934"/>
                  </a:moveTo>
                  <a:lnTo>
                    <a:pt x="2518" y="3117"/>
                  </a:lnTo>
                  <a:lnTo>
                    <a:pt x="2220" y="3117"/>
                  </a:lnTo>
                  <a:lnTo>
                    <a:pt x="2220" y="2934"/>
                  </a:lnTo>
                  <a:close/>
                  <a:moveTo>
                    <a:pt x="3851" y="3372"/>
                  </a:moveTo>
                  <a:lnTo>
                    <a:pt x="4405" y="3811"/>
                  </a:lnTo>
                  <a:lnTo>
                    <a:pt x="3851" y="4253"/>
                  </a:lnTo>
                  <a:lnTo>
                    <a:pt x="1095" y="4253"/>
                  </a:lnTo>
                  <a:lnTo>
                    <a:pt x="1095" y="3372"/>
                  </a:lnTo>
                  <a:close/>
                  <a:moveTo>
                    <a:pt x="2518" y="4504"/>
                  </a:moveTo>
                  <a:lnTo>
                    <a:pt x="2518" y="4664"/>
                  </a:lnTo>
                  <a:lnTo>
                    <a:pt x="2220" y="4664"/>
                  </a:lnTo>
                  <a:lnTo>
                    <a:pt x="2220" y="4504"/>
                  </a:lnTo>
                  <a:close/>
                  <a:moveTo>
                    <a:pt x="3644" y="4919"/>
                  </a:moveTo>
                  <a:lnTo>
                    <a:pt x="3644" y="5799"/>
                  </a:lnTo>
                  <a:lnTo>
                    <a:pt x="887" y="5799"/>
                  </a:lnTo>
                  <a:lnTo>
                    <a:pt x="330" y="5358"/>
                  </a:lnTo>
                  <a:lnTo>
                    <a:pt x="887" y="4919"/>
                  </a:lnTo>
                  <a:close/>
                  <a:moveTo>
                    <a:pt x="3240" y="8121"/>
                  </a:moveTo>
                  <a:lnTo>
                    <a:pt x="3240" y="8359"/>
                  </a:lnTo>
                  <a:lnTo>
                    <a:pt x="1495" y="8359"/>
                  </a:lnTo>
                  <a:lnTo>
                    <a:pt x="1495" y="8121"/>
                  </a:lnTo>
                  <a:close/>
                  <a:moveTo>
                    <a:pt x="968" y="0"/>
                  </a:moveTo>
                  <a:cubicBezTo>
                    <a:pt x="897" y="0"/>
                    <a:pt x="843" y="58"/>
                    <a:pt x="843" y="126"/>
                  </a:cubicBezTo>
                  <a:lnTo>
                    <a:pt x="843" y="408"/>
                  </a:lnTo>
                  <a:cubicBezTo>
                    <a:pt x="843" y="480"/>
                    <a:pt x="897" y="534"/>
                    <a:pt x="968" y="534"/>
                  </a:cubicBezTo>
                  <a:cubicBezTo>
                    <a:pt x="1037" y="534"/>
                    <a:pt x="1095" y="480"/>
                    <a:pt x="1095" y="408"/>
                  </a:cubicBezTo>
                  <a:lnTo>
                    <a:pt x="1095" y="251"/>
                  </a:lnTo>
                  <a:lnTo>
                    <a:pt x="3851" y="251"/>
                  </a:lnTo>
                  <a:lnTo>
                    <a:pt x="4405" y="694"/>
                  </a:lnTo>
                  <a:lnTo>
                    <a:pt x="3851" y="1136"/>
                  </a:lnTo>
                  <a:lnTo>
                    <a:pt x="1095" y="1136"/>
                  </a:lnTo>
                  <a:lnTo>
                    <a:pt x="1095" y="884"/>
                  </a:lnTo>
                  <a:cubicBezTo>
                    <a:pt x="1095" y="813"/>
                    <a:pt x="1037" y="755"/>
                    <a:pt x="968" y="755"/>
                  </a:cubicBezTo>
                  <a:cubicBezTo>
                    <a:pt x="897" y="755"/>
                    <a:pt x="843" y="813"/>
                    <a:pt x="843" y="884"/>
                  </a:cubicBezTo>
                  <a:lnTo>
                    <a:pt x="843" y="1261"/>
                  </a:lnTo>
                  <a:cubicBezTo>
                    <a:pt x="843" y="1329"/>
                    <a:pt x="897" y="1387"/>
                    <a:pt x="968" y="1387"/>
                  </a:cubicBezTo>
                  <a:lnTo>
                    <a:pt x="1964" y="1387"/>
                  </a:lnTo>
                  <a:lnTo>
                    <a:pt x="1964" y="1547"/>
                  </a:lnTo>
                  <a:lnTo>
                    <a:pt x="843" y="1547"/>
                  </a:lnTo>
                  <a:cubicBezTo>
                    <a:pt x="813" y="1547"/>
                    <a:pt x="785" y="1557"/>
                    <a:pt x="764" y="1574"/>
                  </a:cubicBezTo>
                  <a:lnTo>
                    <a:pt x="47" y="2142"/>
                  </a:lnTo>
                  <a:cubicBezTo>
                    <a:pt x="20" y="2165"/>
                    <a:pt x="0" y="2203"/>
                    <a:pt x="0" y="2240"/>
                  </a:cubicBezTo>
                  <a:cubicBezTo>
                    <a:pt x="0" y="2278"/>
                    <a:pt x="20" y="2315"/>
                    <a:pt x="47" y="2339"/>
                  </a:cubicBezTo>
                  <a:lnTo>
                    <a:pt x="764" y="2907"/>
                  </a:lnTo>
                  <a:cubicBezTo>
                    <a:pt x="785" y="2923"/>
                    <a:pt x="813" y="2934"/>
                    <a:pt x="843" y="2934"/>
                  </a:cubicBezTo>
                  <a:lnTo>
                    <a:pt x="1964" y="2934"/>
                  </a:lnTo>
                  <a:lnTo>
                    <a:pt x="1964" y="3117"/>
                  </a:lnTo>
                  <a:lnTo>
                    <a:pt x="968" y="3117"/>
                  </a:lnTo>
                  <a:cubicBezTo>
                    <a:pt x="897" y="3117"/>
                    <a:pt x="843" y="3175"/>
                    <a:pt x="843" y="3246"/>
                  </a:cubicBezTo>
                  <a:lnTo>
                    <a:pt x="843" y="4379"/>
                  </a:lnTo>
                  <a:cubicBezTo>
                    <a:pt x="843" y="4450"/>
                    <a:pt x="897" y="4504"/>
                    <a:pt x="968" y="4504"/>
                  </a:cubicBezTo>
                  <a:lnTo>
                    <a:pt x="1964" y="4504"/>
                  </a:lnTo>
                  <a:lnTo>
                    <a:pt x="1964" y="4664"/>
                  </a:lnTo>
                  <a:lnTo>
                    <a:pt x="843" y="4664"/>
                  </a:lnTo>
                  <a:cubicBezTo>
                    <a:pt x="813" y="4664"/>
                    <a:pt x="785" y="4674"/>
                    <a:pt x="764" y="4691"/>
                  </a:cubicBezTo>
                  <a:lnTo>
                    <a:pt x="47" y="5259"/>
                  </a:lnTo>
                  <a:cubicBezTo>
                    <a:pt x="20" y="5282"/>
                    <a:pt x="0" y="5320"/>
                    <a:pt x="0" y="5358"/>
                  </a:cubicBezTo>
                  <a:cubicBezTo>
                    <a:pt x="0" y="5398"/>
                    <a:pt x="20" y="5432"/>
                    <a:pt x="47" y="5456"/>
                  </a:cubicBezTo>
                  <a:lnTo>
                    <a:pt x="764" y="6023"/>
                  </a:lnTo>
                  <a:cubicBezTo>
                    <a:pt x="785" y="6040"/>
                    <a:pt x="813" y="6051"/>
                    <a:pt x="843" y="6051"/>
                  </a:cubicBezTo>
                  <a:lnTo>
                    <a:pt x="1964" y="6051"/>
                  </a:lnTo>
                  <a:lnTo>
                    <a:pt x="1964" y="6666"/>
                  </a:lnTo>
                  <a:cubicBezTo>
                    <a:pt x="1964" y="6734"/>
                    <a:pt x="2022" y="6792"/>
                    <a:pt x="2094" y="6792"/>
                  </a:cubicBezTo>
                  <a:cubicBezTo>
                    <a:pt x="2162" y="6792"/>
                    <a:pt x="2220" y="6734"/>
                    <a:pt x="2220" y="6666"/>
                  </a:cubicBezTo>
                  <a:lnTo>
                    <a:pt x="2220" y="6051"/>
                  </a:lnTo>
                  <a:lnTo>
                    <a:pt x="2518" y="6051"/>
                  </a:lnTo>
                  <a:lnTo>
                    <a:pt x="2518" y="7869"/>
                  </a:lnTo>
                  <a:lnTo>
                    <a:pt x="2220" y="7869"/>
                  </a:lnTo>
                  <a:lnTo>
                    <a:pt x="2220" y="7149"/>
                  </a:lnTo>
                  <a:cubicBezTo>
                    <a:pt x="2220" y="7077"/>
                    <a:pt x="2162" y="7019"/>
                    <a:pt x="2094" y="7019"/>
                  </a:cubicBezTo>
                  <a:cubicBezTo>
                    <a:pt x="2022" y="7019"/>
                    <a:pt x="1964" y="7077"/>
                    <a:pt x="1964" y="7149"/>
                  </a:cubicBezTo>
                  <a:lnTo>
                    <a:pt x="1964" y="7869"/>
                  </a:lnTo>
                  <a:lnTo>
                    <a:pt x="1370" y="7869"/>
                  </a:lnTo>
                  <a:cubicBezTo>
                    <a:pt x="1302" y="7869"/>
                    <a:pt x="1244" y="7927"/>
                    <a:pt x="1244" y="7995"/>
                  </a:cubicBezTo>
                  <a:lnTo>
                    <a:pt x="1244" y="8484"/>
                  </a:lnTo>
                  <a:cubicBezTo>
                    <a:pt x="1244" y="8552"/>
                    <a:pt x="1302" y="8610"/>
                    <a:pt x="1370" y="8610"/>
                  </a:cubicBezTo>
                  <a:lnTo>
                    <a:pt x="3365" y="8610"/>
                  </a:lnTo>
                  <a:cubicBezTo>
                    <a:pt x="3436" y="8610"/>
                    <a:pt x="3491" y="8552"/>
                    <a:pt x="3491" y="8484"/>
                  </a:cubicBezTo>
                  <a:lnTo>
                    <a:pt x="3491" y="7995"/>
                  </a:lnTo>
                  <a:cubicBezTo>
                    <a:pt x="3491" y="7927"/>
                    <a:pt x="3436" y="7869"/>
                    <a:pt x="3365" y="7869"/>
                  </a:cubicBezTo>
                  <a:lnTo>
                    <a:pt x="2770" y="7869"/>
                  </a:lnTo>
                  <a:lnTo>
                    <a:pt x="2770" y="6051"/>
                  </a:lnTo>
                  <a:lnTo>
                    <a:pt x="3770" y="6051"/>
                  </a:lnTo>
                  <a:cubicBezTo>
                    <a:pt x="3838" y="6051"/>
                    <a:pt x="3895" y="5996"/>
                    <a:pt x="3895" y="5925"/>
                  </a:cubicBezTo>
                  <a:lnTo>
                    <a:pt x="3895" y="4793"/>
                  </a:lnTo>
                  <a:cubicBezTo>
                    <a:pt x="3895" y="4722"/>
                    <a:pt x="3838" y="4664"/>
                    <a:pt x="3770" y="4664"/>
                  </a:cubicBezTo>
                  <a:lnTo>
                    <a:pt x="2770" y="4664"/>
                  </a:lnTo>
                  <a:lnTo>
                    <a:pt x="2770" y="4504"/>
                  </a:lnTo>
                  <a:lnTo>
                    <a:pt x="3895" y="4504"/>
                  </a:lnTo>
                  <a:cubicBezTo>
                    <a:pt x="3922" y="4504"/>
                    <a:pt x="3950" y="4494"/>
                    <a:pt x="3974" y="4477"/>
                  </a:cubicBezTo>
                  <a:lnTo>
                    <a:pt x="4688" y="3909"/>
                  </a:lnTo>
                  <a:cubicBezTo>
                    <a:pt x="4718" y="3886"/>
                    <a:pt x="4735" y="3852"/>
                    <a:pt x="4735" y="3811"/>
                  </a:cubicBezTo>
                  <a:cubicBezTo>
                    <a:pt x="4735" y="3773"/>
                    <a:pt x="4718" y="3736"/>
                    <a:pt x="4688" y="3712"/>
                  </a:cubicBezTo>
                  <a:lnTo>
                    <a:pt x="3974" y="3144"/>
                  </a:lnTo>
                  <a:cubicBezTo>
                    <a:pt x="3950" y="3127"/>
                    <a:pt x="3922" y="3117"/>
                    <a:pt x="3895" y="3117"/>
                  </a:cubicBezTo>
                  <a:lnTo>
                    <a:pt x="2770" y="3117"/>
                  </a:lnTo>
                  <a:lnTo>
                    <a:pt x="2770" y="2934"/>
                  </a:lnTo>
                  <a:lnTo>
                    <a:pt x="3770" y="2934"/>
                  </a:lnTo>
                  <a:cubicBezTo>
                    <a:pt x="3838" y="2934"/>
                    <a:pt x="3895" y="2876"/>
                    <a:pt x="3895" y="2808"/>
                  </a:cubicBezTo>
                  <a:lnTo>
                    <a:pt x="3895" y="1673"/>
                  </a:lnTo>
                  <a:cubicBezTo>
                    <a:pt x="3895" y="1605"/>
                    <a:pt x="3838" y="1547"/>
                    <a:pt x="3770" y="1547"/>
                  </a:cubicBezTo>
                  <a:lnTo>
                    <a:pt x="3552" y="1547"/>
                  </a:lnTo>
                  <a:cubicBezTo>
                    <a:pt x="3481" y="1547"/>
                    <a:pt x="3426" y="1605"/>
                    <a:pt x="3426" y="1673"/>
                  </a:cubicBezTo>
                  <a:cubicBezTo>
                    <a:pt x="3426" y="1744"/>
                    <a:pt x="3481" y="1798"/>
                    <a:pt x="3552" y="1798"/>
                  </a:cubicBezTo>
                  <a:lnTo>
                    <a:pt x="3644" y="1798"/>
                  </a:lnTo>
                  <a:lnTo>
                    <a:pt x="3644" y="2682"/>
                  </a:lnTo>
                  <a:lnTo>
                    <a:pt x="887" y="2682"/>
                  </a:lnTo>
                  <a:lnTo>
                    <a:pt x="330" y="2240"/>
                  </a:lnTo>
                  <a:lnTo>
                    <a:pt x="887" y="1798"/>
                  </a:lnTo>
                  <a:lnTo>
                    <a:pt x="3053" y="1798"/>
                  </a:lnTo>
                  <a:cubicBezTo>
                    <a:pt x="3120" y="1798"/>
                    <a:pt x="3178" y="1744"/>
                    <a:pt x="3178" y="1673"/>
                  </a:cubicBezTo>
                  <a:cubicBezTo>
                    <a:pt x="3178" y="1605"/>
                    <a:pt x="3120" y="1547"/>
                    <a:pt x="3053" y="1547"/>
                  </a:cubicBezTo>
                  <a:lnTo>
                    <a:pt x="2770" y="1547"/>
                  </a:lnTo>
                  <a:lnTo>
                    <a:pt x="2770" y="1387"/>
                  </a:lnTo>
                  <a:lnTo>
                    <a:pt x="3895" y="1387"/>
                  </a:lnTo>
                  <a:cubicBezTo>
                    <a:pt x="3922" y="1387"/>
                    <a:pt x="3950" y="1377"/>
                    <a:pt x="3974" y="1360"/>
                  </a:cubicBezTo>
                  <a:lnTo>
                    <a:pt x="4688" y="792"/>
                  </a:lnTo>
                  <a:cubicBezTo>
                    <a:pt x="4718" y="769"/>
                    <a:pt x="4735" y="731"/>
                    <a:pt x="4735" y="694"/>
                  </a:cubicBezTo>
                  <a:cubicBezTo>
                    <a:pt x="4735" y="656"/>
                    <a:pt x="4718" y="619"/>
                    <a:pt x="4688" y="595"/>
                  </a:cubicBezTo>
                  <a:lnTo>
                    <a:pt x="3974" y="27"/>
                  </a:lnTo>
                  <a:cubicBezTo>
                    <a:pt x="3950" y="11"/>
                    <a:pt x="3922" y="0"/>
                    <a:pt x="38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605" name="Google Shape;9605;p112"/>
          <p:cNvGrpSpPr/>
          <p:nvPr/>
        </p:nvGrpSpPr>
        <p:grpSpPr>
          <a:xfrm>
            <a:off x="6868604" y="2116734"/>
            <a:ext cx="401380" cy="322137"/>
            <a:chOff x="7703652" y="904160"/>
            <a:chExt cx="344532" cy="276513"/>
          </a:xfrm>
        </p:grpSpPr>
        <p:sp>
          <p:nvSpPr>
            <p:cNvPr id="9606" name="Google Shape;9606;p112"/>
            <p:cNvSpPr/>
            <p:nvPr/>
          </p:nvSpPr>
          <p:spPr>
            <a:xfrm>
              <a:off x="7727459" y="904160"/>
              <a:ext cx="125391" cy="53893"/>
            </a:xfrm>
            <a:custGeom>
              <a:avLst/>
              <a:gdLst/>
              <a:ahLst/>
              <a:cxnLst/>
              <a:rect l="l" t="t" r="r" b="b"/>
              <a:pathLst>
                <a:path w="3134" h="1347" extrusionOk="0">
                  <a:moveTo>
                    <a:pt x="2641" y="255"/>
                  </a:moveTo>
                  <a:cubicBezTo>
                    <a:pt x="2774" y="255"/>
                    <a:pt x="2883" y="364"/>
                    <a:pt x="2883" y="496"/>
                  </a:cubicBezTo>
                  <a:lnTo>
                    <a:pt x="2883" y="850"/>
                  </a:lnTo>
                  <a:cubicBezTo>
                    <a:pt x="2883" y="986"/>
                    <a:pt x="2774" y="1091"/>
                    <a:pt x="2641" y="1091"/>
                  </a:cubicBezTo>
                  <a:lnTo>
                    <a:pt x="493" y="1091"/>
                  </a:lnTo>
                  <a:cubicBezTo>
                    <a:pt x="360" y="1091"/>
                    <a:pt x="252" y="986"/>
                    <a:pt x="252" y="850"/>
                  </a:cubicBezTo>
                  <a:lnTo>
                    <a:pt x="252" y="496"/>
                  </a:lnTo>
                  <a:cubicBezTo>
                    <a:pt x="252" y="364"/>
                    <a:pt x="360" y="255"/>
                    <a:pt x="493" y="255"/>
                  </a:cubicBezTo>
                  <a:close/>
                  <a:moveTo>
                    <a:pt x="493" y="0"/>
                  </a:moveTo>
                  <a:cubicBezTo>
                    <a:pt x="222" y="0"/>
                    <a:pt x="0" y="225"/>
                    <a:pt x="0" y="496"/>
                  </a:cubicBezTo>
                  <a:lnTo>
                    <a:pt x="0" y="850"/>
                  </a:lnTo>
                  <a:cubicBezTo>
                    <a:pt x="0" y="1122"/>
                    <a:pt x="222" y="1346"/>
                    <a:pt x="493" y="1346"/>
                  </a:cubicBezTo>
                  <a:lnTo>
                    <a:pt x="2641" y="1346"/>
                  </a:lnTo>
                  <a:cubicBezTo>
                    <a:pt x="2914" y="1346"/>
                    <a:pt x="3134" y="1122"/>
                    <a:pt x="3134" y="850"/>
                  </a:cubicBezTo>
                  <a:lnTo>
                    <a:pt x="3134" y="496"/>
                  </a:lnTo>
                  <a:cubicBezTo>
                    <a:pt x="3134" y="225"/>
                    <a:pt x="2914" y="0"/>
                    <a:pt x="26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7" name="Google Shape;9607;p112"/>
            <p:cNvSpPr/>
            <p:nvPr/>
          </p:nvSpPr>
          <p:spPr>
            <a:xfrm>
              <a:off x="7727459" y="976660"/>
              <a:ext cx="125391" cy="53893"/>
            </a:xfrm>
            <a:custGeom>
              <a:avLst/>
              <a:gdLst/>
              <a:ahLst/>
              <a:cxnLst/>
              <a:rect l="l" t="t" r="r" b="b"/>
              <a:pathLst>
                <a:path w="3134" h="1347" extrusionOk="0">
                  <a:moveTo>
                    <a:pt x="493" y="0"/>
                  </a:moveTo>
                  <a:cubicBezTo>
                    <a:pt x="222" y="0"/>
                    <a:pt x="0" y="224"/>
                    <a:pt x="0" y="496"/>
                  </a:cubicBezTo>
                  <a:lnTo>
                    <a:pt x="0" y="849"/>
                  </a:lnTo>
                  <a:cubicBezTo>
                    <a:pt x="0" y="1122"/>
                    <a:pt x="222" y="1346"/>
                    <a:pt x="493" y="1346"/>
                  </a:cubicBezTo>
                  <a:lnTo>
                    <a:pt x="2641" y="1346"/>
                  </a:lnTo>
                  <a:cubicBezTo>
                    <a:pt x="2914" y="1346"/>
                    <a:pt x="3134" y="1122"/>
                    <a:pt x="3134" y="849"/>
                  </a:cubicBezTo>
                  <a:lnTo>
                    <a:pt x="3134" y="496"/>
                  </a:lnTo>
                  <a:cubicBezTo>
                    <a:pt x="3134" y="224"/>
                    <a:pt x="2914" y="0"/>
                    <a:pt x="2641" y="0"/>
                  </a:cubicBezTo>
                  <a:lnTo>
                    <a:pt x="2302" y="0"/>
                  </a:lnTo>
                  <a:cubicBezTo>
                    <a:pt x="2233" y="0"/>
                    <a:pt x="2175" y="58"/>
                    <a:pt x="2175" y="126"/>
                  </a:cubicBezTo>
                  <a:cubicBezTo>
                    <a:pt x="2175" y="197"/>
                    <a:pt x="2233" y="255"/>
                    <a:pt x="2302" y="255"/>
                  </a:cubicBezTo>
                  <a:lnTo>
                    <a:pt x="2641" y="255"/>
                  </a:lnTo>
                  <a:cubicBezTo>
                    <a:pt x="2774" y="255"/>
                    <a:pt x="2883" y="360"/>
                    <a:pt x="2883" y="496"/>
                  </a:cubicBezTo>
                  <a:lnTo>
                    <a:pt x="2883" y="849"/>
                  </a:lnTo>
                  <a:cubicBezTo>
                    <a:pt x="2883" y="986"/>
                    <a:pt x="2774" y="1091"/>
                    <a:pt x="2641" y="1091"/>
                  </a:cubicBezTo>
                  <a:lnTo>
                    <a:pt x="493" y="1091"/>
                  </a:lnTo>
                  <a:cubicBezTo>
                    <a:pt x="360" y="1091"/>
                    <a:pt x="252" y="986"/>
                    <a:pt x="252" y="849"/>
                  </a:cubicBezTo>
                  <a:lnTo>
                    <a:pt x="252" y="496"/>
                  </a:lnTo>
                  <a:cubicBezTo>
                    <a:pt x="252" y="360"/>
                    <a:pt x="360" y="255"/>
                    <a:pt x="493" y="255"/>
                  </a:cubicBezTo>
                  <a:lnTo>
                    <a:pt x="1816" y="255"/>
                  </a:lnTo>
                  <a:cubicBezTo>
                    <a:pt x="1887" y="255"/>
                    <a:pt x="1941" y="197"/>
                    <a:pt x="1941" y="126"/>
                  </a:cubicBezTo>
                  <a:cubicBezTo>
                    <a:pt x="1941" y="58"/>
                    <a:pt x="1887" y="0"/>
                    <a:pt x="18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8" name="Google Shape;9608;p112"/>
            <p:cNvSpPr/>
            <p:nvPr/>
          </p:nvSpPr>
          <p:spPr>
            <a:xfrm>
              <a:off x="7727459" y="1126939"/>
              <a:ext cx="138875" cy="53733"/>
            </a:xfrm>
            <a:custGeom>
              <a:avLst/>
              <a:gdLst/>
              <a:ahLst/>
              <a:cxnLst/>
              <a:rect l="l" t="t" r="r" b="b"/>
              <a:pathLst>
                <a:path w="3471" h="1343" extrusionOk="0">
                  <a:moveTo>
                    <a:pt x="493" y="0"/>
                  </a:moveTo>
                  <a:cubicBezTo>
                    <a:pt x="222" y="0"/>
                    <a:pt x="0" y="221"/>
                    <a:pt x="0" y="493"/>
                  </a:cubicBezTo>
                  <a:lnTo>
                    <a:pt x="0" y="850"/>
                  </a:lnTo>
                  <a:cubicBezTo>
                    <a:pt x="0" y="1122"/>
                    <a:pt x="222" y="1343"/>
                    <a:pt x="493" y="1343"/>
                  </a:cubicBezTo>
                  <a:lnTo>
                    <a:pt x="992" y="1343"/>
                  </a:lnTo>
                  <a:cubicBezTo>
                    <a:pt x="1061" y="1343"/>
                    <a:pt x="1119" y="1288"/>
                    <a:pt x="1119" y="1217"/>
                  </a:cubicBezTo>
                  <a:cubicBezTo>
                    <a:pt x="1119" y="1149"/>
                    <a:pt x="1061" y="1091"/>
                    <a:pt x="992" y="1091"/>
                  </a:cubicBezTo>
                  <a:lnTo>
                    <a:pt x="493" y="1091"/>
                  </a:lnTo>
                  <a:cubicBezTo>
                    <a:pt x="360" y="1091"/>
                    <a:pt x="252" y="982"/>
                    <a:pt x="252" y="850"/>
                  </a:cubicBezTo>
                  <a:lnTo>
                    <a:pt x="252" y="493"/>
                  </a:lnTo>
                  <a:cubicBezTo>
                    <a:pt x="252" y="361"/>
                    <a:pt x="360" y="251"/>
                    <a:pt x="493" y="251"/>
                  </a:cubicBezTo>
                  <a:lnTo>
                    <a:pt x="2978" y="251"/>
                  </a:lnTo>
                  <a:cubicBezTo>
                    <a:pt x="3110" y="251"/>
                    <a:pt x="3220" y="361"/>
                    <a:pt x="3220" y="493"/>
                  </a:cubicBezTo>
                  <a:lnTo>
                    <a:pt x="3220" y="850"/>
                  </a:lnTo>
                  <a:cubicBezTo>
                    <a:pt x="3220" y="982"/>
                    <a:pt x="3110" y="1091"/>
                    <a:pt x="2978" y="1091"/>
                  </a:cubicBezTo>
                  <a:lnTo>
                    <a:pt x="1519" y="1091"/>
                  </a:lnTo>
                  <a:cubicBezTo>
                    <a:pt x="1449" y="1091"/>
                    <a:pt x="1394" y="1149"/>
                    <a:pt x="1394" y="1217"/>
                  </a:cubicBezTo>
                  <a:cubicBezTo>
                    <a:pt x="1394" y="1288"/>
                    <a:pt x="1449" y="1343"/>
                    <a:pt x="1519" y="1343"/>
                  </a:cubicBezTo>
                  <a:lnTo>
                    <a:pt x="2978" y="1343"/>
                  </a:lnTo>
                  <a:cubicBezTo>
                    <a:pt x="3250" y="1343"/>
                    <a:pt x="3471" y="1122"/>
                    <a:pt x="3471" y="850"/>
                  </a:cubicBezTo>
                  <a:lnTo>
                    <a:pt x="3471" y="493"/>
                  </a:lnTo>
                  <a:cubicBezTo>
                    <a:pt x="3471" y="221"/>
                    <a:pt x="3250" y="0"/>
                    <a:pt x="29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9" name="Google Shape;9609;p112"/>
            <p:cNvSpPr/>
            <p:nvPr/>
          </p:nvSpPr>
          <p:spPr>
            <a:xfrm>
              <a:off x="7904786" y="976660"/>
              <a:ext cx="119070" cy="53893"/>
            </a:xfrm>
            <a:custGeom>
              <a:avLst/>
              <a:gdLst/>
              <a:ahLst/>
              <a:cxnLst/>
              <a:rect l="l" t="t" r="r" b="b"/>
              <a:pathLst>
                <a:path w="2976" h="1347" extrusionOk="0">
                  <a:moveTo>
                    <a:pt x="2482" y="255"/>
                  </a:moveTo>
                  <a:cubicBezTo>
                    <a:pt x="2615" y="255"/>
                    <a:pt x="2724" y="360"/>
                    <a:pt x="2724" y="496"/>
                  </a:cubicBezTo>
                  <a:lnTo>
                    <a:pt x="2724" y="849"/>
                  </a:lnTo>
                  <a:cubicBezTo>
                    <a:pt x="2724" y="986"/>
                    <a:pt x="2615" y="1091"/>
                    <a:pt x="2482" y="1091"/>
                  </a:cubicBezTo>
                  <a:lnTo>
                    <a:pt x="493" y="1091"/>
                  </a:lnTo>
                  <a:cubicBezTo>
                    <a:pt x="361" y="1091"/>
                    <a:pt x="252" y="986"/>
                    <a:pt x="252" y="849"/>
                  </a:cubicBezTo>
                  <a:lnTo>
                    <a:pt x="252" y="496"/>
                  </a:lnTo>
                  <a:cubicBezTo>
                    <a:pt x="252" y="360"/>
                    <a:pt x="361" y="255"/>
                    <a:pt x="493" y="255"/>
                  </a:cubicBezTo>
                  <a:close/>
                  <a:moveTo>
                    <a:pt x="493" y="0"/>
                  </a:moveTo>
                  <a:cubicBezTo>
                    <a:pt x="222" y="0"/>
                    <a:pt x="1" y="224"/>
                    <a:pt x="1" y="496"/>
                  </a:cubicBezTo>
                  <a:lnTo>
                    <a:pt x="1" y="849"/>
                  </a:lnTo>
                  <a:cubicBezTo>
                    <a:pt x="1" y="1122"/>
                    <a:pt x="222" y="1346"/>
                    <a:pt x="493" y="1346"/>
                  </a:cubicBezTo>
                  <a:lnTo>
                    <a:pt x="2482" y="1346"/>
                  </a:lnTo>
                  <a:cubicBezTo>
                    <a:pt x="2754" y="1346"/>
                    <a:pt x="2975" y="1122"/>
                    <a:pt x="2975" y="849"/>
                  </a:cubicBezTo>
                  <a:lnTo>
                    <a:pt x="2975" y="496"/>
                  </a:lnTo>
                  <a:cubicBezTo>
                    <a:pt x="2975" y="224"/>
                    <a:pt x="2754" y="0"/>
                    <a:pt x="248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0" name="Google Shape;9610;p112"/>
            <p:cNvSpPr/>
            <p:nvPr/>
          </p:nvSpPr>
          <p:spPr>
            <a:xfrm>
              <a:off x="7727459" y="1047198"/>
              <a:ext cx="296394" cy="63696"/>
            </a:xfrm>
            <a:custGeom>
              <a:avLst/>
              <a:gdLst/>
              <a:ahLst/>
              <a:cxnLst/>
              <a:rect l="l" t="t" r="r" b="b"/>
              <a:pathLst>
                <a:path w="7408" h="1592" extrusionOk="0">
                  <a:moveTo>
                    <a:pt x="578" y="1"/>
                  </a:moveTo>
                  <a:cubicBezTo>
                    <a:pt x="258" y="1"/>
                    <a:pt x="0" y="259"/>
                    <a:pt x="0" y="579"/>
                  </a:cubicBezTo>
                  <a:lnTo>
                    <a:pt x="0" y="1014"/>
                  </a:lnTo>
                  <a:cubicBezTo>
                    <a:pt x="0" y="1334"/>
                    <a:pt x="258" y="1592"/>
                    <a:pt x="578" y="1592"/>
                  </a:cubicBezTo>
                  <a:lnTo>
                    <a:pt x="6830" y="1592"/>
                  </a:lnTo>
                  <a:cubicBezTo>
                    <a:pt x="7149" y="1592"/>
                    <a:pt x="7407" y="1334"/>
                    <a:pt x="7407" y="1014"/>
                  </a:cubicBezTo>
                  <a:lnTo>
                    <a:pt x="7407" y="579"/>
                  </a:lnTo>
                  <a:cubicBezTo>
                    <a:pt x="7407" y="259"/>
                    <a:pt x="7149" y="1"/>
                    <a:pt x="6830" y="1"/>
                  </a:cubicBezTo>
                  <a:lnTo>
                    <a:pt x="4491" y="1"/>
                  </a:lnTo>
                  <a:cubicBezTo>
                    <a:pt x="4419" y="1"/>
                    <a:pt x="4365" y="56"/>
                    <a:pt x="4365" y="127"/>
                  </a:cubicBezTo>
                  <a:cubicBezTo>
                    <a:pt x="4365" y="195"/>
                    <a:pt x="4419" y="253"/>
                    <a:pt x="4491" y="253"/>
                  </a:cubicBezTo>
                  <a:lnTo>
                    <a:pt x="6830" y="253"/>
                  </a:lnTo>
                  <a:cubicBezTo>
                    <a:pt x="7009" y="253"/>
                    <a:pt x="7156" y="399"/>
                    <a:pt x="7156" y="579"/>
                  </a:cubicBezTo>
                  <a:lnTo>
                    <a:pt x="7156" y="1014"/>
                  </a:lnTo>
                  <a:cubicBezTo>
                    <a:pt x="7156" y="1194"/>
                    <a:pt x="7009" y="1340"/>
                    <a:pt x="6830" y="1340"/>
                  </a:cubicBezTo>
                  <a:lnTo>
                    <a:pt x="578" y="1340"/>
                  </a:lnTo>
                  <a:cubicBezTo>
                    <a:pt x="398" y="1340"/>
                    <a:pt x="252" y="1194"/>
                    <a:pt x="252" y="1014"/>
                  </a:cubicBezTo>
                  <a:lnTo>
                    <a:pt x="252" y="579"/>
                  </a:lnTo>
                  <a:cubicBezTo>
                    <a:pt x="252" y="399"/>
                    <a:pt x="398" y="253"/>
                    <a:pt x="578" y="253"/>
                  </a:cubicBezTo>
                  <a:lnTo>
                    <a:pt x="3964" y="253"/>
                  </a:lnTo>
                  <a:cubicBezTo>
                    <a:pt x="4031" y="253"/>
                    <a:pt x="4089" y="195"/>
                    <a:pt x="4089" y="127"/>
                  </a:cubicBezTo>
                  <a:cubicBezTo>
                    <a:pt x="4089" y="56"/>
                    <a:pt x="4031" y="1"/>
                    <a:pt x="39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1" name="Google Shape;9611;p112"/>
            <p:cNvSpPr/>
            <p:nvPr/>
          </p:nvSpPr>
          <p:spPr>
            <a:xfrm>
              <a:off x="8028259" y="998545"/>
              <a:ext cx="19925" cy="80540"/>
            </a:xfrm>
            <a:custGeom>
              <a:avLst/>
              <a:gdLst/>
              <a:ahLst/>
              <a:cxnLst/>
              <a:rect l="l" t="t" r="r" b="b"/>
              <a:pathLst>
                <a:path w="498" h="2013" extrusionOk="0">
                  <a:moveTo>
                    <a:pt x="127" y="1"/>
                  </a:moveTo>
                  <a:cubicBezTo>
                    <a:pt x="59" y="1"/>
                    <a:pt x="1" y="58"/>
                    <a:pt x="1" y="126"/>
                  </a:cubicBezTo>
                  <a:cubicBezTo>
                    <a:pt x="1" y="197"/>
                    <a:pt x="59" y="252"/>
                    <a:pt x="127" y="252"/>
                  </a:cubicBezTo>
                  <a:lnTo>
                    <a:pt x="246" y="252"/>
                  </a:lnTo>
                  <a:lnTo>
                    <a:pt x="246" y="1761"/>
                  </a:lnTo>
                  <a:lnTo>
                    <a:pt x="127" y="1761"/>
                  </a:lnTo>
                  <a:cubicBezTo>
                    <a:pt x="59" y="1761"/>
                    <a:pt x="1" y="1819"/>
                    <a:pt x="1" y="1887"/>
                  </a:cubicBezTo>
                  <a:cubicBezTo>
                    <a:pt x="1" y="1958"/>
                    <a:pt x="59" y="2012"/>
                    <a:pt x="127" y="2012"/>
                  </a:cubicBezTo>
                  <a:lnTo>
                    <a:pt x="372" y="2012"/>
                  </a:lnTo>
                  <a:cubicBezTo>
                    <a:pt x="440" y="2012"/>
                    <a:pt x="498" y="1958"/>
                    <a:pt x="498" y="1887"/>
                  </a:cubicBezTo>
                  <a:lnTo>
                    <a:pt x="498" y="126"/>
                  </a:lnTo>
                  <a:cubicBezTo>
                    <a:pt x="498" y="58"/>
                    <a:pt x="440" y="1"/>
                    <a:pt x="3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2" name="Google Shape;9612;p112"/>
            <p:cNvSpPr/>
            <p:nvPr/>
          </p:nvSpPr>
          <p:spPr>
            <a:xfrm>
              <a:off x="7703652" y="1071685"/>
              <a:ext cx="19765" cy="87222"/>
            </a:xfrm>
            <a:custGeom>
              <a:avLst/>
              <a:gdLst/>
              <a:ahLst/>
              <a:cxnLst/>
              <a:rect l="l" t="t" r="r" b="b"/>
              <a:pathLst>
                <a:path w="494" h="2180" extrusionOk="0">
                  <a:moveTo>
                    <a:pt x="126" y="1"/>
                  </a:moveTo>
                  <a:cubicBezTo>
                    <a:pt x="58" y="1"/>
                    <a:pt x="1" y="55"/>
                    <a:pt x="1" y="126"/>
                  </a:cubicBezTo>
                  <a:lnTo>
                    <a:pt x="1" y="2054"/>
                  </a:lnTo>
                  <a:cubicBezTo>
                    <a:pt x="1" y="2122"/>
                    <a:pt x="58" y="2180"/>
                    <a:pt x="126" y="2180"/>
                  </a:cubicBezTo>
                  <a:lnTo>
                    <a:pt x="368" y="2180"/>
                  </a:lnTo>
                  <a:cubicBezTo>
                    <a:pt x="439" y="2180"/>
                    <a:pt x="494" y="2122"/>
                    <a:pt x="494" y="2054"/>
                  </a:cubicBezTo>
                  <a:cubicBezTo>
                    <a:pt x="494" y="1982"/>
                    <a:pt x="439" y="1928"/>
                    <a:pt x="368" y="1928"/>
                  </a:cubicBezTo>
                  <a:lnTo>
                    <a:pt x="252" y="1928"/>
                  </a:lnTo>
                  <a:lnTo>
                    <a:pt x="252" y="253"/>
                  </a:lnTo>
                  <a:lnTo>
                    <a:pt x="368" y="253"/>
                  </a:lnTo>
                  <a:cubicBezTo>
                    <a:pt x="439" y="253"/>
                    <a:pt x="494" y="195"/>
                    <a:pt x="494" y="126"/>
                  </a:cubicBezTo>
                  <a:cubicBezTo>
                    <a:pt x="494" y="55"/>
                    <a:pt x="439" y="1"/>
                    <a:pt x="3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3" name="Google Shape;9613;p112"/>
            <p:cNvSpPr/>
            <p:nvPr/>
          </p:nvSpPr>
          <p:spPr>
            <a:xfrm>
              <a:off x="7913629" y="1066483"/>
              <a:ext cx="25486" cy="24446"/>
            </a:xfrm>
            <a:custGeom>
              <a:avLst/>
              <a:gdLst/>
              <a:ahLst/>
              <a:cxnLst/>
              <a:rect l="l" t="t" r="r" b="b"/>
              <a:pathLst>
                <a:path w="637" h="611" extrusionOk="0">
                  <a:moveTo>
                    <a:pt x="497" y="1"/>
                  </a:moveTo>
                  <a:cubicBezTo>
                    <a:pt x="465" y="1"/>
                    <a:pt x="432" y="14"/>
                    <a:pt x="409" y="39"/>
                  </a:cubicBezTo>
                  <a:lnTo>
                    <a:pt x="48" y="396"/>
                  </a:lnTo>
                  <a:cubicBezTo>
                    <a:pt x="1" y="444"/>
                    <a:pt x="1" y="526"/>
                    <a:pt x="48" y="573"/>
                  </a:cubicBezTo>
                  <a:cubicBezTo>
                    <a:pt x="76" y="600"/>
                    <a:pt x="106" y="610"/>
                    <a:pt x="140" y="610"/>
                  </a:cubicBezTo>
                  <a:cubicBezTo>
                    <a:pt x="170" y="610"/>
                    <a:pt x="205" y="600"/>
                    <a:pt x="228" y="573"/>
                  </a:cubicBezTo>
                  <a:lnTo>
                    <a:pt x="586" y="216"/>
                  </a:lnTo>
                  <a:cubicBezTo>
                    <a:pt x="636" y="168"/>
                    <a:pt x="636" y="87"/>
                    <a:pt x="586" y="39"/>
                  </a:cubicBezTo>
                  <a:cubicBezTo>
                    <a:pt x="562" y="14"/>
                    <a:pt x="529" y="1"/>
                    <a:pt x="4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4" name="Google Shape;9614;p112"/>
            <p:cNvSpPr/>
            <p:nvPr/>
          </p:nvSpPr>
          <p:spPr>
            <a:xfrm>
              <a:off x="7935795" y="1066483"/>
              <a:ext cx="25486" cy="24446"/>
            </a:xfrm>
            <a:custGeom>
              <a:avLst/>
              <a:gdLst/>
              <a:ahLst/>
              <a:cxnLst/>
              <a:rect l="l" t="t" r="r" b="b"/>
              <a:pathLst>
                <a:path w="637" h="611" extrusionOk="0">
                  <a:moveTo>
                    <a:pt x="499" y="1"/>
                  </a:moveTo>
                  <a:cubicBezTo>
                    <a:pt x="467" y="1"/>
                    <a:pt x="434" y="14"/>
                    <a:pt x="409" y="39"/>
                  </a:cubicBezTo>
                  <a:lnTo>
                    <a:pt x="52" y="396"/>
                  </a:lnTo>
                  <a:cubicBezTo>
                    <a:pt x="1" y="444"/>
                    <a:pt x="1" y="526"/>
                    <a:pt x="52" y="573"/>
                  </a:cubicBezTo>
                  <a:cubicBezTo>
                    <a:pt x="76" y="600"/>
                    <a:pt x="109" y="610"/>
                    <a:pt x="140" y="610"/>
                  </a:cubicBezTo>
                  <a:cubicBezTo>
                    <a:pt x="175" y="610"/>
                    <a:pt x="205" y="600"/>
                    <a:pt x="228" y="573"/>
                  </a:cubicBezTo>
                  <a:lnTo>
                    <a:pt x="589" y="216"/>
                  </a:lnTo>
                  <a:cubicBezTo>
                    <a:pt x="636" y="168"/>
                    <a:pt x="636" y="87"/>
                    <a:pt x="589" y="39"/>
                  </a:cubicBezTo>
                  <a:cubicBezTo>
                    <a:pt x="563" y="14"/>
                    <a:pt x="531" y="1"/>
                    <a:pt x="49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5" name="Google Shape;9615;p112"/>
            <p:cNvSpPr/>
            <p:nvPr/>
          </p:nvSpPr>
          <p:spPr>
            <a:xfrm>
              <a:off x="7958081" y="1066483"/>
              <a:ext cx="25526" cy="24446"/>
            </a:xfrm>
            <a:custGeom>
              <a:avLst/>
              <a:gdLst/>
              <a:ahLst/>
              <a:cxnLst/>
              <a:rect l="l" t="t" r="r" b="b"/>
              <a:pathLst>
                <a:path w="638" h="611" extrusionOk="0">
                  <a:moveTo>
                    <a:pt x="498" y="1"/>
                  </a:moveTo>
                  <a:cubicBezTo>
                    <a:pt x="465" y="1"/>
                    <a:pt x="433" y="14"/>
                    <a:pt x="409" y="39"/>
                  </a:cubicBezTo>
                  <a:lnTo>
                    <a:pt x="49" y="396"/>
                  </a:lnTo>
                  <a:cubicBezTo>
                    <a:pt x="1" y="444"/>
                    <a:pt x="1" y="526"/>
                    <a:pt x="49" y="573"/>
                  </a:cubicBezTo>
                  <a:cubicBezTo>
                    <a:pt x="76" y="600"/>
                    <a:pt x="107" y="610"/>
                    <a:pt x="140" y="610"/>
                  </a:cubicBezTo>
                  <a:cubicBezTo>
                    <a:pt x="171" y="610"/>
                    <a:pt x="205" y="600"/>
                    <a:pt x="229" y="573"/>
                  </a:cubicBezTo>
                  <a:lnTo>
                    <a:pt x="586" y="216"/>
                  </a:lnTo>
                  <a:cubicBezTo>
                    <a:pt x="637" y="168"/>
                    <a:pt x="637" y="87"/>
                    <a:pt x="586" y="39"/>
                  </a:cubicBezTo>
                  <a:cubicBezTo>
                    <a:pt x="562" y="14"/>
                    <a:pt x="530" y="1"/>
                    <a:pt x="4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6" name="Google Shape;9616;p112"/>
            <p:cNvSpPr/>
            <p:nvPr/>
          </p:nvSpPr>
          <p:spPr>
            <a:xfrm>
              <a:off x="7976886" y="947132"/>
              <a:ext cx="10123" cy="14724"/>
            </a:xfrm>
            <a:custGeom>
              <a:avLst/>
              <a:gdLst/>
              <a:ahLst/>
              <a:cxnLst/>
              <a:rect l="l" t="t" r="r" b="b"/>
              <a:pathLst>
                <a:path w="253" h="368" extrusionOk="0">
                  <a:moveTo>
                    <a:pt x="126" y="1"/>
                  </a:moveTo>
                  <a:cubicBezTo>
                    <a:pt x="55" y="1"/>
                    <a:pt x="0" y="58"/>
                    <a:pt x="0" y="130"/>
                  </a:cubicBezTo>
                  <a:lnTo>
                    <a:pt x="0" y="241"/>
                  </a:lnTo>
                  <a:cubicBezTo>
                    <a:pt x="0" y="310"/>
                    <a:pt x="55" y="368"/>
                    <a:pt x="126" y="368"/>
                  </a:cubicBezTo>
                  <a:cubicBezTo>
                    <a:pt x="194" y="368"/>
                    <a:pt x="252" y="310"/>
                    <a:pt x="252" y="241"/>
                  </a:cubicBezTo>
                  <a:lnTo>
                    <a:pt x="252" y="130"/>
                  </a:lnTo>
                  <a:cubicBezTo>
                    <a:pt x="252" y="58"/>
                    <a:pt x="194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7" name="Google Shape;9617;p112"/>
            <p:cNvSpPr/>
            <p:nvPr/>
          </p:nvSpPr>
          <p:spPr>
            <a:xfrm>
              <a:off x="7994290" y="947132"/>
              <a:ext cx="10243" cy="14724"/>
            </a:xfrm>
            <a:custGeom>
              <a:avLst/>
              <a:gdLst/>
              <a:ahLst/>
              <a:cxnLst/>
              <a:rect l="l" t="t" r="r" b="b"/>
              <a:pathLst>
                <a:path w="256" h="368" extrusionOk="0">
                  <a:moveTo>
                    <a:pt x="126" y="1"/>
                  </a:moveTo>
                  <a:cubicBezTo>
                    <a:pt x="59" y="1"/>
                    <a:pt x="1" y="58"/>
                    <a:pt x="1" y="130"/>
                  </a:cubicBezTo>
                  <a:lnTo>
                    <a:pt x="1" y="241"/>
                  </a:lnTo>
                  <a:cubicBezTo>
                    <a:pt x="1" y="310"/>
                    <a:pt x="59" y="368"/>
                    <a:pt x="126" y="368"/>
                  </a:cubicBezTo>
                  <a:cubicBezTo>
                    <a:pt x="197" y="368"/>
                    <a:pt x="255" y="310"/>
                    <a:pt x="255" y="241"/>
                  </a:cubicBezTo>
                  <a:lnTo>
                    <a:pt x="255" y="130"/>
                  </a:lnTo>
                  <a:cubicBezTo>
                    <a:pt x="255" y="58"/>
                    <a:pt x="197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8" name="Google Shape;9618;p112"/>
            <p:cNvSpPr/>
            <p:nvPr/>
          </p:nvSpPr>
          <p:spPr>
            <a:xfrm>
              <a:off x="8011815" y="947132"/>
              <a:ext cx="10123" cy="14724"/>
            </a:xfrm>
            <a:custGeom>
              <a:avLst/>
              <a:gdLst/>
              <a:ahLst/>
              <a:cxnLst/>
              <a:rect l="l" t="t" r="r" b="b"/>
              <a:pathLst>
                <a:path w="253" h="368" extrusionOk="0">
                  <a:moveTo>
                    <a:pt x="126" y="1"/>
                  </a:moveTo>
                  <a:cubicBezTo>
                    <a:pt x="59" y="1"/>
                    <a:pt x="1" y="58"/>
                    <a:pt x="1" y="130"/>
                  </a:cubicBezTo>
                  <a:lnTo>
                    <a:pt x="1" y="241"/>
                  </a:lnTo>
                  <a:cubicBezTo>
                    <a:pt x="1" y="310"/>
                    <a:pt x="59" y="368"/>
                    <a:pt x="126" y="368"/>
                  </a:cubicBezTo>
                  <a:cubicBezTo>
                    <a:pt x="198" y="368"/>
                    <a:pt x="253" y="310"/>
                    <a:pt x="253" y="241"/>
                  </a:cubicBezTo>
                  <a:lnTo>
                    <a:pt x="253" y="130"/>
                  </a:lnTo>
                  <a:cubicBezTo>
                    <a:pt x="253" y="58"/>
                    <a:pt x="198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9" name="Google Shape;9619;p112"/>
            <p:cNvSpPr/>
            <p:nvPr/>
          </p:nvSpPr>
          <p:spPr>
            <a:xfrm>
              <a:off x="7767590" y="923725"/>
              <a:ext cx="10083" cy="14724"/>
            </a:xfrm>
            <a:custGeom>
              <a:avLst/>
              <a:gdLst/>
              <a:ahLst/>
              <a:cxnLst/>
              <a:rect l="l" t="t" r="r" b="b"/>
              <a:pathLst>
                <a:path w="252" h="368" extrusionOk="0">
                  <a:moveTo>
                    <a:pt x="126" y="1"/>
                  </a:moveTo>
                  <a:cubicBezTo>
                    <a:pt x="58" y="1"/>
                    <a:pt x="0" y="59"/>
                    <a:pt x="0" y="126"/>
                  </a:cubicBezTo>
                  <a:lnTo>
                    <a:pt x="0" y="242"/>
                  </a:lnTo>
                  <a:cubicBezTo>
                    <a:pt x="0" y="310"/>
                    <a:pt x="58" y="368"/>
                    <a:pt x="126" y="368"/>
                  </a:cubicBezTo>
                  <a:cubicBezTo>
                    <a:pt x="198" y="368"/>
                    <a:pt x="251" y="310"/>
                    <a:pt x="251" y="242"/>
                  </a:cubicBezTo>
                  <a:lnTo>
                    <a:pt x="251" y="126"/>
                  </a:lnTo>
                  <a:cubicBezTo>
                    <a:pt x="251" y="59"/>
                    <a:pt x="198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0" name="Google Shape;9620;p112"/>
            <p:cNvSpPr/>
            <p:nvPr/>
          </p:nvSpPr>
          <p:spPr>
            <a:xfrm>
              <a:off x="7785114" y="923725"/>
              <a:ext cx="10123" cy="14724"/>
            </a:xfrm>
            <a:custGeom>
              <a:avLst/>
              <a:gdLst/>
              <a:ahLst/>
              <a:cxnLst/>
              <a:rect l="l" t="t" r="r" b="b"/>
              <a:pathLst>
                <a:path w="253" h="368" extrusionOk="0">
                  <a:moveTo>
                    <a:pt x="127" y="1"/>
                  </a:moveTo>
                  <a:cubicBezTo>
                    <a:pt x="58" y="1"/>
                    <a:pt x="0" y="59"/>
                    <a:pt x="0" y="126"/>
                  </a:cubicBezTo>
                  <a:lnTo>
                    <a:pt x="0" y="242"/>
                  </a:lnTo>
                  <a:cubicBezTo>
                    <a:pt x="0" y="310"/>
                    <a:pt x="58" y="368"/>
                    <a:pt x="127" y="368"/>
                  </a:cubicBezTo>
                  <a:cubicBezTo>
                    <a:pt x="198" y="368"/>
                    <a:pt x="252" y="310"/>
                    <a:pt x="252" y="242"/>
                  </a:cubicBezTo>
                  <a:lnTo>
                    <a:pt x="252" y="126"/>
                  </a:lnTo>
                  <a:cubicBezTo>
                    <a:pt x="252" y="59"/>
                    <a:pt x="198" y="1"/>
                    <a:pt x="1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1" name="Google Shape;9621;p112"/>
            <p:cNvSpPr/>
            <p:nvPr/>
          </p:nvSpPr>
          <p:spPr>
            <a:xfrm>
              <a:off x="7802679" y="923725"/>
              <a:ext cx="10083" cy="14724"/>
            </a:xfrm>
            <a:custGeom>
              <a:avLst/>
              <a:gdLst/>
              <a:ahLst/>
              <a:cxnLst/>
              <a:rect l="l" t="t" r="r" b="b"/>
              <a:pathLst>
                <a:path w="252" h="368" extrusionOk="0">
                  <a:moveTo>
                    <a:pt x="126" y="1"/>
                  </a:moveTo>
                  <a:cubicBezTo>
                    <a:pt x="55" y="1"/>
                    <a:pt x="0" y="59"/>
                    <a:pt x="0" y="126"/>
                  </a:cubicBezTo>
                  <a:lnTo>
                    <a:pt x="0" y="242"/>
                  </a:lnTo>
                  <a:cubicBezTo>
                    <a:pt x="0" y="310"/>
                    <a:pt x="55" y="368"/>
                    <a:pt x="126" y="368"/>
                  </a:cubicBezTo>
                  <a:cubicBezTo>
                    <a:pt x="193" y="368"/>
                    <a:pt x="251" y="310"/>
                    <a:pt x="251" y="242"/>
                  </a:cubicBezTo>
                  <a:lnTo>
                    <a:pt x="251" y="126"/>
                  </a:lnTo>
                  <a:cubicBezTo>
                    <a:pt x="251" y="59"/>
                    <a:pt x="193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2" name="Google Shape;9622;p112"/>
            <p:cNvSpPr/>
            <p:nvPr/>
          </p:nvSpPr>
          <p:spPr>
            <a:xfrm>
              <a:off x="7899905" y="1133581"/>
              <a:ext cx="40570" cy="40570"/>
            </a:xfrm>
            <a:custGeom>
              <a:avLst/>
              <a:gdLst/>
              <a:ahLst/>
              <a:cxnLst/>
              <a:rect l="l" t="t" r="r" b="b"/>
              <a:pathLst>
                <a:path w="1014" h="1014" extrusionOk="0">
                  <a:moveTo>
                    <a:pt x="761" y="252"/>
                  </a:moveTo>
                  <a:lnTo>
                    <a:pt x="761" y="762"/>
                  </a:lnTo>
                  <a:lnTo>
                    <a:pt x="252" y="762"/>
                  </a:lnTo>
                  <a:lnTo>
                    <a:pt x="252" y="252"/>
                  </a:lnTo>
                  <a:close/>
                  <a:moveTo>
                    <a:pt x="126" y="0"/>
                  </a:moveTo>
                  <a:cubicBezTo>
                    <a:pt x="58" y="0"/>
                    <a:pt x="0" y="55"/>
                    <a:pt x="0" y="126"/>
                  </a:cubicBezTo>
                  <a:lnTo>
                    <a:pt x="0" y="888"/>
                  </a:lnTo>
                  <a:cubicBezTo>
                    <a:pt x="0" y="956"/>
                    <a:pt x="58" y="1014"/>
                    <a:pt x="126" y="1014"/>
                  </a:cubicBezTo>
                  <a:lnTo>
                    <a:pt x="888" y="1014"/>
                  </a:lnTo>
                  <a:cubicBezTo>
                    <a:pt x="956" y="1014"/>
                    <a:pt x="1014" y="956"/>
                    <a:pt x="1014" y="888"/>
                  </a:cubicBezTo>
                  <a:lnTo>
                    <a:pt x="1014" y="126"/>
                  </a:lnTo>
                  <a:cubicBezTo>
                    <a:pt x="1014" y="55"/>
                    <a:pt x="956" y="0"/>
                    <a:pt x="88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3" name="Google Shape;9623;p112"/>
            <p:cNvSpPr/>
            <p:nvPr/>
          </p:nvSpPr>
          <p:spPr>
            <a:xfrm>
              <a:off x="7949558" y="1133581"/>
              <a:ext cx="40810" cy="10083"/>
            </a:xfrm>
            <a:custGeom>
              <a:avLst/>
              <a:gdLst/>
              <a:ahLst/>
              <a:cxnLst/>
              <a:rect l="l" t="t" r="r" b="b"/>
              <a:pathLst>
                <a:path w="1020" h="252" extrusionOk="0">
                  <a:moveTo>
                    <a:pt x="126" y="0"/>
                  </a:moveTo>
                  <a:cubicBezTo>
                    <a:pt x="55" y="0"/>
                    <a:pt x="0" y="55"/>
                    <a:pt x="0" y="126"/>
                  </a:cubicBezTo>
                  <a:cubicBezTo>
                    <a:pt x="0" y="195"/>
                    <a:pt x="55" y="252"/>
                    <a:pt x="126" y="252"/>
                  </a:cubicBezTo>
                  <a:lnTo>
                    <a:pt x="894" y="252"/>
                  </a:lnTo>
                  <a:cubicBezTo>
                    <a:pt x="965" y="252"/>
                    <a:pt x="1020" y="195"/>
                    <a:pt x="1020" y="126"/>
                  </a:cubicBezTo>
                  <a:cubicBezTo>
                    <a:pt x="1020" y="55"/>
                    <a:pt x="965" y="0"/>
                    <a:pt x="89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4" name="Google Shape;9624;p112"/>
            <p:cNvSpPr/>
            <p:nvPr/>
          </p:nvSpPr>
          <p:spPr>
            <a:xfrm>
              <a:off x="7949558" y="1149065"/>
              <a:ext cx="40810" cy="10283"/>
            </a:xfrm>
            <a:custGeom>
              <a:avLst/>
              <a:gdLst/>
              <a:ahLst/>
              <a:cxnLst/>
              <a:rect l="l" t="t" r="r" b="b"/>
              <a:pathLst>
                <a:path w="1020" h="257" extrusionOk="0">
                  <a:moveTo>
                    <a:pt x="126" y="1"/>
                  </a:moveTo>
                  <a:cubicBezTo>
                    <a:pt x="55" y="1"/>
                    <a:pt x="0" y="59"/>
                    <a:pt x="0" y="127"/>
                  </a:cubicBezTo>
                  <a:cubicBezTo>
                    <a:pt x="0" y="198"/>
                    <a:pt x="55" y="256"/>
                    <a:pt x="126" y="256"/>
                  </a:cubicBezTo>
                  <a:lnTo>
                    <a:pt x="894" y="256"/>
                  </a:lnTo>
                  <a:cubicBezTo>
                    <a:pt x="965" y="256"/>
                    <a:pt x="1020" y="198"/>
                    <a:pt x="1020" y="127"/>
                  </a:cubicBezTo>
                  <a:cubicBezTo>
                    <a:pt x="1020" y="59"/>
                    <a:pt x="965" y="1"/>
                    <a:pt x="8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5" name="Google Shape;9625;p112"/>
            <p:cNvSpPr/>
            <p:nvPr/>
          </p:nvSpPr>
          <p:spPr>
            <a:xfrm>
              <a:off x="7949558" y="1164029"/>
              <a:ext cx="40810" cy="10123"/>
            </a:xfrm>
            <a:custGeom>
              <a:avLst/>
              <a:gdLst/>
              <a:ahLst/>
              <a:cxnLst/>
              <a:rect l="l" t="t" r="r" b="b"/>
              <a:pathLst>
                <a:path w="1020" h="253" extrusionOk="0">
                  <a:moveTo>
                    <a:pt x="126" y="1"/>
                  </a:moveTo>
                  <a:cubicBezTo>
                    <a:pt x="55" y="1"/>
                    <a:pt x="0" y="55"/>
                    <a:pt x="0" y="127"/>
                  </a:cubicBezTo>
                  <a:cubicBezTo>
                    <a:pt x="0" y="195"/>
                    <a:pt x="55" y="253"/>
                    <a:pt x="126" y="253"/>
                  </a:cubicBezTo>
                  <a:lnTo>
                    <a:pt x="894" y="253"/>
                  </a:lnTo>
                  <a:cubicBezTo>
                    <a:pt x="965" y="253"/>
                    <a:pt x="1020" y="195"/>
                    <a:pt x="1020" y="127"/>
                  </a:cubicBezTo>
                  <a:cubicBezTo>
                    <a:pt x="1020" y="55"/>
                    <a:pt x="965" y="1"/>
                    <a:pt x="8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6" name="Google Shape;9626;p112"/>
            <p:cNvSpPr/>
            <p:nvPr/>
          </p:nvSpPr>
          <p:spPr>
            <a:xfrm>
              <a:off x="7855693" y="926846"/>
              <a:ext cx="45611" cy="81780"/>
            </a:xfrm>
            <a:custGeom>
              <a:avLst/>
              <a:gdLst/>
              <a:ahLst/>
              <a:cxnLst/>
              <a:rect l="l" t="t" r="r" b="b"/>
              <a:pathLst>
                <a:path w="1140" h="2044" extrusionOk="0">
                  <a:moveTo>
                    <a:pt x="126" y="1"/>
                  </a:moveTo>
                  <a:cubicBezTo>
                    <a:pt x="59" y="1"/>
                    <a:pt x="1" y="55"/>
                    <a:pt x="1" y="127"/>
                  </a:cubicBezTo>
                  <a:cubicBezTo>
                    <a:pt x="1" y="194"/>
                    <a:pt x="59" y="252"/>
                    <a:pt x="126" y="252"/>
                  </a:cubicBezTo>
                  <a:lnTo>
                    <a:pt x="246" y="252"/>
                  </a:lnTo>
                  <a:lnTo>
                    <a:pt x="246" y="1793"/>
                  </a:lnTo>
                  <a:lnTo>
                    <a:pt x="126" y="1793"/>
                  </a:lnTo>
                  <a:cubicBezTo>
                    <a:pt x="59" y="1793"/>
                    <a:pt x="1" y="1850"/>
                    <a:pt x="1" y="1918"/>
                  </a:cubicBezTo>
                  <a:cubicBezTo>
                    <a:pt x="1" y="1989"/>
                    <a:pt x="59" y="2044"/>
                    <a:pt x="126" y="2044"/>
                  </a:cubicBezTo>
                  <a:lnTo>
                    <a:pt x="371" y="2044"/>
                  </a:lnTo>
                  <a:cubicBezTo>
                    <a:pt x="439" y="2044"/>
                    <a:pt x="497" y="1989"/>
                    <a:pt x="497" y="1918"/>
                  </a:cubicBezTo>
                  <a:lnTo>
                    <a:pt x="497" y="769"/>
                  </a:lnTo>
                  <a:lnTo>
                    <a:pt x="609" y="769"/>
                  </a:lnTo>
                  <a:lnTo>
                    <a:pt x="609" y="1918"/>
                  </a:lnTo>
                  <a:cubicBezTo>
                    <a:pt x="609" y="1989"/>
                    <a:pt x="667" y="2044"/>
                    <a:pt x="738" y="2044"/>
                  </a:cubicBezTo>
                  <a:lnTo>
                    <a:pt x="1014" y="2044"/>
                  </a:lnTo>
                  <a:cubicBezTo>
                    <a:pt x="1082" y="2044"/>
                    <a:pt x="1140" y="1989"/>
                    <a:pt x="1140" y="1918"/>
                  </a:cubicBezTo>
                  <a:cubicBezTo>
                    <a:pt x="1140" y="1850"/>
                    <a:pt x="1082" y="1793"/>
                    <a:pt x="1014" y="1793"/>
                  </a:cubicBezTo>
                  <a:lnTo>
                    <a:pt x="864" y="1793"/>
                  </a:lnTo>
                  <a:lnTo>
                    <a:pt x="864" y="643"/>
                  </a:lnTo>
                  <a:cubicBezTo>
                    <a:pt x="864" y="575"/>
                    <a:pt x="806" y="517"/>
                    <a:pt x="738" y="517"/>
                  </a:cubicBezTo>
                  <a:lnTo>
                    <a:pt x="497" y="517"/>
                  </a:lnTo>
                  <a:lnTo>
                    <a:pt x="497" y="127"/>
                  </a:lnTo>
                  <a:cubicBezTo>
                    <a:pt x="497" y="55"/>
                    <a:pt x="439" y="1"/>
                    <a:pt x="3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627" name="Google Shape;9627;p112"/>
          <p:cNvGrpSpPr/>
          <p:nvPr/>
        </p:nvGrpSpPr>
        <p:grpSpPr>
          <a:xfrm>
            <a:off x="1296725" y="2792126"/>
            <a:ext cx="401374" cy="359982"/>
            <a:chOff x="203000" y="2069689"/>
            <a:chExt cx="344527" cy="308997"/>
          </a:xfrm>
        </p:grpSpPr>
        <p:sp>
          <p:nvSpPr>
            <p:cNvPr id="9628" name="Google Shape;9628;p112"/>
            <p:cNvSpPr/>
            <p:nvPr/>
          </p:nvSpPr>
          <p:spPr>
            <a:xfrm>
              <a:off x="269898" y="2069689"/>
              <a:ext cx="277629" cy="253503"/>
            </a:xfrm>
            <a:custGeom>
              <a:avLst/>
              <a:gdLst/>
              <a:ahLst/>
              <a:cxnLst/>
              <a:rect l="l" t="t" r="r" b="b"/>
              <a:pathLst>
                <a:path w="6939" h="6336" extrusionOk="0">
                  <a:moveTo>
                    <a:pt x="126" y="0"/>
                  </a:moveTo>
                  <a:cubicBezTo>
                    <a:pt x="58" y="0"/>
                    <a:pt x="0" y="57"/>
                    <a:pt x="0" y="126"/>
                  </a:cubicBezTo>
                  <a:cubicBezTo>
                    <a:pt x="0" y="197"/>
                    <a:pt x="58" y="252"/>
                    <a:pt x="126" y="252"/>
                  </a:cubicBezTo>
                  <a:lnTo>
                    <a:pt x="6557" y="252"/>
                  </a:lnTo>
                  <a:cubicBezTo>
                    <a:pt x="6629" y="252"/>
                    <a:pt x="6686" y="309"/>
                    <a:pt x="6686" y="377"/>
                  </a:cubicBezTo>
                  <a:lnTo>
                    <a:pt x="6686" y="4963"/>
                  </a:lnTo>
                  <a:lnTo>
                    <a:pt x="2795" y="4963"/>
                  </a:lnTo>
                  <a:cubicBezTo>
                    <a:pt x="2726" y="4963"/>
                    <a:pt x="2668" y="5017"/>
                    <a:pt x="2668" y="5088"/>
                  </a:cubicBezTo>
                  <a:cubicBezTo>
                    <a:pt x="2668" y="5156"/>
                    <a:pt x="2726" y="5214"/>
                    <a:pt x="2795" y="5214"/>
                  </a:cubicBezTo>
                  <a:lnTo>
                    <a:pt x="6686" y="5214"/>
                  </a:lnTo>
                  <a:lnTo>
                    <a:pt x="6686" y="5959"/>
                  </a:lnTo>
                  <a:cubicBezTo>
                    <a:pt x="6686" y="6027"/>
                    <a:pt x="6629" y="6085"/>
                    <a:pt x="6557" y="6085"/>
                  </a:cubicBezTo>
                  <a:lnTo>
                    <a:pt x="5160" y="6085"/>
                  </a:lnTo>
                  <a:cubicBezTo>
                    <a:pt x="5092" y="6085"/>
                    <a:pt x="5034" y="6142"/>
                    <a:pt x="5034" y="6210"/>
                  </a:cubicBezTo>
                  <a:cubicBezTo>
                    <a:pt x="5034" y="6282"/>
                    <a:pt x="5092" y="6336"/>
                    <a:pt x="5160" y="6336"/>
                  </a:cubicBezTo>
                  <a:lnTo>
                    <a:pt x="6557" y="6336"/>
                  </a:lnTo>
                  <a:cubicBezTo>
                    <a:pt x="6768" y="6336"/>
                    <a:pt x="6938" y="6166"/>
                    <a:pt x="6938" y="5959"/>
                  </a:cubicBezTo>
                  <a:lnTo>
                    <a:pt x="6938" y="377"/>
                  </a:lnTo>
                  <a:cubicBezTo>
                    <a:pt x="6938" y="170"/>
                    <a:pt x="6768" y="0"/>
                    <a:pt x="65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9" name="Google Shape;9629;p112"/>
            <p:cNvSpPr/>
            <p:nvPr/>
          </p:nvSpPr>
          <p:spPr>
            <a:xfrm>
              <a:off x="203000" y="2069689"/>
              <a:ext cx="256264" cy="308997"/>
            </a:xfrm>
            <a:custGeom>
              <a:avLst/>
              <a:gdLst/>
              <a:ahLst/>
              <a:cxnLst/>
              <a:rect l="l" t="t" r="r" b="b"/>
              <a:pathLst>
                <a:path w="6405" h="7723" extrusionOk="0">
                  <a:moveTo>
                    <a:pt x="5153" y="6336"/>
                  </a:moveTo>
                  <a:lnTo>
                    <a:pt x="5153" y="6547"/>
                  </a:lnTo>
                  <a:lnTo>
                    <a:pt x="3453" y="6547"/>
                  </a:lnTo>
                  <a:lnTo>
                    <a:pt x="3453" y="6336"/>
                  </a:lnTo>
                  <a:close/>
                  <a:moveTo>
                    <a:pt x="5176" y="6802"/>
                  </a:moveTo>
                  <a:cubicBezTo>
                    <a:pt x="5255" y="7077"/>
                    <a:pt x="5507" y="7281"/>
                    <a:pt x="5809" y="7281"/>
                  </a:cubicBezTo>
                  <a:lnTo>
                    <a:pt x="5833" y="7281"/>
                  </a:lnTo>
                  <a:cubicBezTo>
                    <a:pt x="5884" y="7281"/>
                    <a:pt x="5928" y="7325"/>
                    <a:pt x="5928" y="7376"/>
                  </a:cubicBezTo>
                  <a:lnTo>
                    <a:pt x="5928" y="7471"/>
                  </a:lnTo>
                  <a:lnTo>
                    <a:pt x="2682" y="7471"/>
                  </a:lnTo>
                  <a:lnTo>
                    <a:pt x="2682" y="7376"/>
                  </a:lnTo>
                  <a:cubicBezTo>
                    <a:pt x="2682" y="7325"/>
                    <a:pt x="2722" y="7281"/>
                    <a:pt x="2774" y="7281"/>
                  </a:cubicBezTo>
                  <a:lnTo>
                    <a:pt x="2797" y="7281"/>
                  </a:lnTo>
                  <a:cubicBezTo>
                    <a:pt x="3100" y="7281"/>
                    <a:pt x="3355" y="7077"/>
                    <a:pt x="3430" y="6802"/>
                  </a:cubicBezTo>
                  <a:close/>
                  <a:moveTo>
                    <a:pt x="377" y="0"/>
                  </a:moveTo>
                  <a:cubicBezTo>
                    <a:pt x="170" y="0"/>
                    <a:pt x="0" y="170"/>
                    <a:pt x="0" y="377"/>
                  </a:cubicBezTo>
                  <a:lnTo>
                    <a:pt x="0" y="5959"/>
                  </a:lnTo>
                  <a:cubicBezTo>
                    <a:pt x="0" y="6166"/>
                    <a:pt x="170" y="6336"/>
                    <a:pt x="377" y="6336"/>
                  </a:cubicBezTo>
                  <a:lnTo>
                    <a:pt x="3202" y="6336"/>
                  </a:lnTo>
                  <a:lnTo>
                    <a:pt x="3202" y="6629"/>
                  </a:lnTo>
                  <a:cubicBezTo>
                    <a:pt x="3202" y="6849"/>
                    <a:pt x="3022" y="7029"/>
                    <a:pt x="2797" y="7029"/>
                  </a:cubicBezTo>
                  <a:lnTo>
                    <a:pt x="2774" y="7029"/>
                  </a:lnTo>
                  <a:cubicBezTo>
                    <a:pt x="2583" y="7029"/>
                    <a:pt x="2430" y="7186"/>
                    <a:pt x="2430" y="7376"/>
                  </a:cubicBezTo>
                  <a:lnTo>
                    <a:pt x="2430" y="7597"/>
                  </a:lnTo>
                  <a:cubicBezTo>
                    <a:pt x="2430" y="7665"/>
                    <a:pt x="2484" y="7723"/>
                    <a:pt x="2556" y="7723"/>
                  </a:cubicBezTo>
                  <a:lnTo>
                    <a:pt x="6053" y="7723"/>
                  </a:lnTo>
                  <a:cubicBezTo>
                    <a:pt x="6122" y="7723"/>
                    <a:pt x="6180" y="7665"/>
                    <a:pt x="6180" y="7597"/>
                  </a:cubicBezTo>
                  <a:lnTo>
                    <a:pt x="6180" y="7376"/>
                  </a:lnTo>
                  <a:cubicBezTo>
                    <a:pt x="6180" y="7186"/>
                    <a:pt x="6023" y="7029"/>
                    <a:pt x="5833" y="7029"/>
                  </a:cubicBezTo>
                  <a:lnTo>
                    <a:pt x="5809" y="7029"/>
                  </a:lnTo>
                  <a:cubicBezTo>
                    <a:pt x="5588" y="7029"/>
                    <a:pt x="5405" y="6849"/>
                    <a:pt x="5405" y="6629"/>
                  </a:cubicBezTo>
                  <a:lnTo>
                    <a:pt x="5405" y="6336"/>
                  </a:lnTo>
                  <a:lnTo>
                    <a:pt x="6278" y="6336"/>
                  </a:lnTo>
                  <a:cubicBezTo>
                    <a:pt x="6346" y="6336"/>
                    <a:pt x="6404" y="6282"/>
                    <a:pt x="6404" y="6210"/>
                  </a:cubicBezTo>
                  <a:cubicBezTo>
                    <a:pt x="6404" y="6142"/>
                    <a:pt x="6346" y="6085"/>
                    <a:pt x="6278" y="6085"/>
                  </a:cubicBezTo>
                  <a:lnTo>
                    <a:pt x="377" y="6085"/>
                  </a:lnTo>
                  <a:cubicBezTo>
                    <a:pt x="309" y="6085"/>
                    <a:pt x="251" y="6027"/>
                    <a:pt x="251" y="5959"/>
                  </a:cubicBezTo>
                  <a:lnTo>
                    <a:pt x="251" y="5214"/>
                  </a:lnTo>
                  <a:lnTo>
                    <a:pt x="3929" y="5214"/>
                  </a:lnTo>
                  <a:cubicBezTo>
                    <a:pt x="3997" y="5214"/>
                    <a:pt x="4055" y="5156"/>
                    <a:pt x="4055" y="5088"/>
                  </a:cubicBezTo>
                  <a:cubicBezTo>
                    <a:pt x="4055" y="5017"/>
                    <a:pt x="3997" y="4963"/>
                    <a:pt x="3929" y="4963"/>
                  </a:cubicBezTo>
                  <a:lnTo>
                    <a:pt x="251" y="4963"/>
                  </a:lnTo>
                  <a:lnTo>
                    <a:pt x="251" y="377"/>
                  </a:lnTo>
                  <a:cubicBezTo>
                    <a:pt x="251" y="309"/>
                    <a:pt x="309" y="252"/>
                    <a:pt x="377" y="252"/>
                  </a:cubicBezTo>
                  <a:lnTo>
                    <a:pt x="1305" y="252"/>
                  </a:lnTo>
                  <a:cubicBezTo>
                    <a:pt x="1373" y="252"/>
                    <a:pt x="1431" y="197"/>
                    <a:pt x="1431" y="126"/>
                  </a:cubicBezTo>
                  <a:cubicBezTo>
                    <a:pt x="1431" y="57"/>
                    <a:pt x="1373" y="0"/>
                    <a:pt x="13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0" name="Google Shape;9630;p112"/>
            <p:cNvSpPr/>
            <p:nvPr/>
          </p:nvSpPr>
          <p:spPr>
            <a:xfrm>
              <a:off x="341277" y="2174637"/>
              <a:ext cx="13523" cy="10123"/>
            </a:xfrm>
            <a:custGeom>
              <a:avLst/>
              <a:gdLst/>
              <a:ahLst/>
              <a:cxnLst/>
              <a:rect l="l" t="t" r="r" b="b"/>
              <a:pathLst>
                <a:path w="338" h="253" extrusionOk="0">
                  <a:moveTo>
                    <a:pt x="126" y="1"/>
                  </a:moveTo>
                  <a:cubicBezTo>
                    <a:pt x="59" y="1"/>
                    <a:pt x="1" y="59"/>
                    <a:pt x="1" y="127"/>
                  </a:cubicBezTo>
                  <a:cubicBezTo>
                    <a:pt x="1" y="198"/>
                    <a:pt x="59" y="253"/>
                    <a:pt x="126" y="253"/>
                  </a:cubicBezTo>
                  <a:lnTo>
                    <a:pt x="211" y="253"/>
                  </a:lnTo>
                  <a:cubicBezTo>
                    <a:pt x="280" y="253"/>
                    <a:pt x="338" y="198"/>
                    <a:pt x="338" y="127"/>
                  </a:cubicBezTo>
                  <a:cubicBezTo>
                    <a:pt x="338" y="59"/>
                    <a:pt x="280" y="1"/>
                    <a:pt x="2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1" name="Google Shape;9631;p112"/>
            <p:cNvSpPr/>
            <p:nvPr/>
          </p:nvSpPr>
          <p:spPr>
            <a:xfrm>
              <a:off x="368484" y="2174637"/>
              <a:ext cx="13523" cy="10123"/>
            </a:xfrm>
            <a:custGeom>
              <a:avLst/>
              <a:gdLst/>
              <a:ahLst/>
              <a:cxnLst/>
              <a:rect l="l" t="t" r="r" b="b"/>
              <a:pathLst>
                <a:path w="338" h="253" extrusionOk="0">
                  <a:moveTo>
                    <a:pt x="127" y="1"/>
                  </a:moveTo>
                  <a:cubicBezTo>
                    <a:pt x="55" y="1"/>
                    <a:pt x="0" y="59"/>
                    <a:pt x="0" y="127"/>
                  </a:cubicBezTo>
                  <a:cubicBezTo>
                    <a:pt x="0" y="198"/>
                    <a:pt x="55" y="253"/>
                    <a:pt x="127" y="253"/>
                  </a:cubicBezTo>
                  <a:lnTo>
                    <a:pt x="211" y="253"/>
                  </a:lnTo>
                  <a:cubicBezTo>
                    <a:pt x="279" y="253"/>
                    <a:pt x="337" y="198"/>
                    <a:pt x="337" y="127"/>
                  </a:cubicBezTo>
                  <a:cubicBezTo>
                    <a:pt x="337" y="59"/>
                    <a:pt x="279" y="1"/>
                    <a:pt x="2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2" name="Google Shape;9632;p112"/>
            <p:cNvSpPr/>
            <p:nvPr/>
          </p:nvSpPr>
          <p:spPr>
            <a:xfrm>
              <a:off x="395572" y="2174637"/>
              <a:ext cx="13603" cy="10123"/>
            </a:xfrm>
            <a:custGeom>
              <a:avLst/>
              <a:gdLst/>
              <a:ahLst/>
              <a:cxnLst/>
              <a:rect l="l" t="t" r="r" b="b"/>
              <a:pathLst>
                <a:path w="340" h="253" extrusionOk="0">
                  <a:moveTo>
                    <a:pt x="126" y="1"/>
                  </a:moveTo>
                  <a:cubicBezTo>
                    <a:pt x="57" y="1"/>
                    <a:pt x="0" y="59"/>
                    <a:pt x="0" y="127"/>
                  </a:cubicBezTo>
                  <a:cubicBezTo>
                    <a:pt x="0" y="198"/>
                    <a:pt x="57" y="253"/>
                    <a:pt x="126" y="253"/>
                  </a:cubicBezTo>
                  <a:lnTo>
                    <a:pt x="211" y="253"/>
                  </a:lnTo>
                  <a:cubicBezTo>
                    <a:pt x="282" y="253"/>
                    <a:pt x="340" y="198"/>
                    <a:pt x="340" y="127"/>
                  </a:cubicBezTo>
                  <a:cubicBezTo>
                    <a:pt x="340" y="59"/>
                    <a:pt x="282" y="1"/>
                    <a:pt x="2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633" name="Google Shape;9633;p112"/>
          <p:cNvGrpSpPr/>
          <p:nvPr/>
        </p:nvGrpSpPr>
        <p:grpSpPr>
          <a:xfrm>
            <a:off x="2084585" y="2771430"/>
            <a:ext cx="222058" cy="401376"/>
            <a:chOff x="1037464" y="2023837"/>
            <a:chExt cx="190608" cy="344529"/>
          </a:xfrm>
        </p:grpSpPr>
        <p:sp>
          <p:nvSpPr>
            <p:cNvPr id="9634" name="Google Shape;9634;p112"/>
            <p:cNvSpPr/>
            <p:nvPr/>
          </p:nvSpPr>
          <p:spPr>
            <a:xfrm>
              <a:off x="1037464" y="2214128"/>
              <a:ext cx="190608" cy="154239"/>
            </a:xfrm>
            <a:custGeom>
              <a:avLst/>
              <a:gdLst/>
              <a:ahLst/>
              <a:cxnLst/>
              <a:rect l="l" t="t" r="r" b="b"/>
              <a:pathLst>
                <a:path w="4764" h="3855" extrusionOk="0">
                  <a:moveTo>
                    <a:pt x="2381" y="2909"/>
                  </a:moveTo>
                  <a:cubicBezTo>
                    <a:pt x="2506" y="2909"/>
                    <a:pt x="2608" y="3011"/>
                    <a:pt x="2608" y="3134"/>
                  </a:cubicBezTo>
                  <a:cubicBezTo>
                    <a:pt x="2608" y="3259"/>
                    <a:pt x="2506" y="3361"/>
                    <a:pt x="2381" y="3361"/>
                  </a:cubicBezTo>
                  <a:cubicBezTo>
                    <a:pt x="2258" y="3361"/>
                    <a:pt x="2156" y="3259"/>
                    <a:pt x="2156" y="3134"/>
                  </a:cubicBezTo>
                  <a:cubicBezTo>
                    <a:pt x="2156" y="3011"/>
                    <a:pt x="2258" y="2909"/>
                    <a:pt x="2381" y="2909"/>
                  </a:cubicBezTo>
                  <a:close/>
                  <a:moveTo>
                    <a:pt x="2200" y="2692"/>
                  </a:moveTo>
                  <a:cubicBezTo>
                    <a:pt x="2027" y="2767"/>
                    <a:pt x="1905" y="2937"/>
                    <a:pt x="1905" y="3134"/>
                  </a:cubicBezTo>
                  <a:cubicBezTo>
                    <a:pt x="1905" y="3365"/>
                    <a:pt x="2068" y="3559"/>
                    <a:pt x="2282" y="3603"/>
                  </a:cubicBezTo>
                  <a:lnTo>
                    <a:pt x="848" y="3603"/>
                  </a:lnTo>
                  <a:cubicBezTo>
                    <a:pt x="518" y="3603"/>
                    <a:pt x="253" y="3334"/>
                    <a:pt x="253" y="3008"/>
                  </a:cubicBezTo>
                  <a:lnTo>
                    <a:pt x="253" y="2692"/>
                  </a:lnTo>
                  <a:close/>
                  <a:moveTo>
                    <a:pt x="4511" y="2692"/>
                  </a:moveTo>
                  <a:lnTo>
                    <a:pt x="4511" y="3008"/>
                  </a:lnTo>
                  <a:cubicBezTo>
                    <a:pt x="4511" y="3334"/>
                    <a:pt x="4243" y="3603"/>
                    <a:pt x="3917" y="3603"/>
                  </a:cubicBezTo>
                  <a:lnTo>
                    <a:pt x="2479" y="3603"/>
                  </a:lnTo>
                  <a:cubicBezTo>
                    <a:pt x="2696" y="3559"/>
                    <a:pt x="2859" y="3365"/>
                    <a:pt x="2859" y="3134"/>
                  </a:cubicBezTo>
                  <a:cubicBezTo>
                    <a:pt x="2859" y="2937"/>
                    <a:pt x="2737" y="2767"/>
                    <a:pt x="2564" y="2692"/>
                  </a:cubicBezTo>
                  <a:close/>
                  <a:moveTo>
                    <a:pt x="4638" y="0"/>
                  </a:moveTo>
                  <a:cubicBezTo>
                    <a:pt x="4566" y="0"/>
                    <a:pt x="4511" y="57"/>
                    <a:pt x="4511" y="126"/>
                  </a:cubicBezTo>
                  <a:lnTo>
                    <a:pt x="4511" y="2440"/>
                  </a:lnTo>
                  <a:lnTo>
                    <a:pt x="253" y="2440"/>
                  </a:lnTo>
                  <a:lnTo>
                    <a:pt x="253" y="1886"/>
                  </a:lnTo>
                  <a:cubicBezTo>
                    <a:pt x="253" y="1819"/>
                    <a:pt x="195" y="1761"/>
                    <a:pt x="126" y="1761"/>
                  </a:cubicBezTo>
                  <a:cubicBezTo>
                    <a:pt x="55" y="1761"/>
                    <a:pt x="1" y="1819"/>
                    <a:pt x="1" y="1886"/>
                  </a:cubicBezTo>
                  <a:lnTo>
                    <a:pt x="1" y="3008"/>
                  </a:lnTo>
                  <a:cubicBezTo>
                    <a:pt x="1" y="3474"/>
                    <a:pt x="379" y="3855"/>
                    <a:pt x="848" y="3855"/>
                  </a:cubicBezTo>
                  <a:lnTo>
                    <a:pt x="3917" y="3855"/>
                  </a:lnTo>
                  <a:cubicBezTo>
                    <a:pt x="4382" y="3855"/>
                    <a:pt x="4763" y="3474"/>
                    <a:pt x="4763" y="3008"/>
                  </a:cubicBezTo>
                  <a:lnTo>
                    <a:pt x="4763" y="126"/>
                  </a:lnTo>
                  <a:cubicBezTo>
                    <a:pt x="4763" y="57"/>
                    <a:pt x="4706" y="0"/>
                    <a:pt x="46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5" name="Google Shape;9635;p112"/>
            <p:cNvSpPr/>
            <p:nvPr/>
          </p:nvSpPr>
          <p:spPr>
            <a:xfrm>
              <a:off x="1037464" y="2023837"/>
              <a:ext cx="190608" cy="250703"/>
            </a:xfrm>
            <a:custGeom>
              <a:avLst/>
              <a:gdLst/>
              <a:ahLst/>
              <a:cxnLst/>
              <a:rect l="l" t="t" r="r" b="b"/>
              <a:pathLst>
                <a:path w="4764" h="6266" extrusionOk="0">
                  <a:moveTo>
                    <a:pt x="848" y="0"/>
                  </a:moveTo>
                  <a:cubicBezTo>
                    <a:pt x="379" y="0"/>
                    <a:pt x="1" y="381"/>
                    <a:pt x="1" y="847"/>
                  </a:cubicBezTo>
                  <a:lnTo>
                    <a:pt x="1" y="6139"/>
                  </a:lnTo>
                  <a:cubicBezTo>
                    <a:pt x="1" y="6208"/>
                    <a:pt x="55" y="6265"/>
                    <a:pt x="126" y="6265"/>
                  </a:cubicBezTo>
                  <a:cubicBezTo>
                    <a:pt x="195" y="6265"/>
                    <a:pt x="253" y="6208"/>
                    <a:pt x="253" y="6139"/>
                  </a:cubicBezTo>
                  <a:lnTo>
                    <a:pt x="253" y="1415"/>
                  </a:lnTo>
                  <a:lnTo>
                    <a:pt x="3319" y="1415"/>
                  </a:lnTo>
                  <a:cubicBezTo>
                    <a:pt x="3386" y="1415"/>
                    <a:pt x="3444" y="1360"/>
                    <a:pt x="3444" y="1289"/>
                  </a:cubicBezTo>
                  <a:cubicBezTo>
                    <a:pt x="3444" y="1220"/>
                    <a:pt x="3386" y="1163"/>
                    <a:pt x="3319" y="1163"/>
                  </a:cubicBezTo>
                  <a:lnTo>
                    <a:pt x="253" y="1163"/>
                  </a:lnTo>
                  <a:lnTo>
                    <a:pt x="253" y="847"/>
                  </a:lnTo>
                  <a:cubicBezTo>
                    <a:pt x="253" y="521"/>
                    <a:pt x="518" y="252"/>
                    <a:pt x="848" y="252"/>
                  </a:cubicBezTo>
                  <a:lnTo>
                    <a:pt x="3917" y="252"/>
                  </a:lnTo>
                  <a:cubicBezTo>
                    <a:pt x="4243" y="252"/>
                    <a:pt x="4511" y="521"/>
                    <a:pt x="4511" y="847"/>
                  </a:cubicBezTo>
                  <a:lnTo>
                    <a:pt x="4511" y="1163"/>
                  </a:lnTo>
                  <a:lnTo>
                    <a:pt x="3788" y="1163"/>
                  </a:lnTo>
                  <a:cubicBezTo>
                    <a:pt x="3720" y="1163"/>
                    <a:pt x="3662" y="1220"/>
                    <a:pt x="3662" y="1289"/>
                  </a:cubicBezTo>
                  <a:cubicBezTo>
                    <a:pt x="3662" y="1360"/>
                    <a:pt x="3720" y="1415"/>
                    <a:pt x="3788" y="1415"/>
                  </a:cubicBezTo>
                  <a:lnTo>
                    <a:pt x="4511" y="1415"/>
                  </a:lnTo>
                  <a:lnTo>
                    <a:pt x="4511" y="4389"/>
                  </a:lnTo>
                  <a:cubicBezTo>
                    <a:pt x="4511" y="4460"/>
                    <a:pt x="4566" y="4518"/>
                    <a:pt x="4638" y="4518"/>
                  </a:cubicBezTo>
                  <a:cubicBezTo>
                    <a:pt x="4706" y="4518"/>
                    <a:pt x="4763" y="4460"/>
                    <a:pt x="4763" y="4389"/>
                  </a:cubicBezTo>
                  <a:lnTo>
                    <a:pt x="4763" y="847"/>
                  </a:lnTo>
                  <a:cubicBezTo>
                    <a:pt x="4763" y="381"/>
                    <a:pt x="4382" y="0"/>
                    <a:pt x="39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6" name="Google Shape;9636;p112"/>
            <p:cNvSpPr/>
            <p:nvPr/>
          </p:nvSpPr>
          <p:spPr>
            <a:xfrm>
              <a:off x="1098800" y="2191122"/>
              <a:ext cx="13523" cy="10123"/>
            </a:xfrm>
            <a:custGeom>
              <a:avLst/>
              <a:gdLst/>
              <a:ahLst/>
              <a:cxnLst/>
              <a:rect l="l" t="t" r="r" b="b"/>
              <a:pathLst>
                <a:path w="338" h="253" extrusionOk="0">
                  <a:moveTo>
                    <a:pt x="127" y="0"/>
                  </a:moveTo>
                  <a:cubicBezTo>
                    <a:pt x="59" y="0"/>
                    <a:pt x="1" y="55"/>
                    <a:pt x="1" y="127"/>
                  </a:cubicBezTo>
                  <a:cubicBezTo>
                    <a:pt x="1" y="194"/>
                    <a:pt x="59" y="252"/>
                    <a:pt x="127" y="252"/>
                  </a:cubicBezTo>
                  <a:lnTo>
                    <a:pt x="212" y="252"/>
                  </a:lnTo>
                  <a:cubicBezTo>
                    <a:pt x="283" y="252"/>
                    <a:pt x="338" y="194"/>
                    <a:pt x="338" y="127"/>
                  </a:cubicBezTo>
                  <a:cubicBezTo>
                    <a:pt x="338" y="55"/>
                    <a:pt x="283" y="0"/>
                    <a:pt x="2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7" name="Google Shape;9637;p112"/>
            <p:cNvSpPr/>
            <p:nvPr/>
          </p:nvSpPr>
          <p:spPr>
            <a:xfrm>
              <a:off x="1126048" y="2191122"/>
              <a:ext cx="13483" cy="10123"/>
            </a:xfrm>
            <a:custGeom>
              <a:avLst/>
              <a:gdLst/>
              <a:ahLst/>
              <a:cxnLst/>
              <a:rect l="l" t="t" r="r" b="b"/>
              <a:pathLst>
                <a:path w="337" h="253" extrusionOk="0">
                  <a:moveTo>
                    <a:pt x="126" y="0"/>
                  </a:moveTo>
                  <a:cubicBezTo>
                    <a:pt x="54" y="0"/>
                    <a:pt x="0" y="55"/>
                    <a:pt x="0" y="127"/>
                  </a:cubicBezTo>
                  <a:cubicBezTo>
                    <a:pt x="0" y="194"/>
                    <a:pt x="54" y="252"/>
                    <a:pt x="126" y="252"/>
                  </a:cubicBezTo>
                  <a:lnTo>
                    <a:pt x="211" y="252"/>
                  </a:lnTo>
                  <a:cubicBezTo>
                    <a:pt x="278" y="252"/>
                    <a:pt x="336" y="194"/>
                    <a:pt x="336" y="127"/>
                  </a:cubicBezTo>
                  <a:cubicBezTo>
                    <a:pt x="336" y="55"/>
                    <a:pt x="278" y="0"/>
                    <a:pt x="2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8" name="Google Shape;9638;p112"/>
            <p:cNvSpPr/>
            <p:nvPr/>
          </p:nvSpPr>
          <p:spPr>
            <a:xfrm>
              <a:off x="1153095" y="2191122"/>
              <a:ext cx="13643" cy="10123"/>
            </a:xfrm>
            <a:custGeom>
              <a:avLst/>
              <a:gdLst/>
              <a:ahLst/>
              <a:cxnLst/>
              <a:rect l="l" t="t" r="r" b="b"/>
              <a:pathLst>
                <a:path w="341" h="253" extrusionOk="0">
                  <a:moveTo>
                    <a:pt x="129" y="0"/>
                  </a:moveTo>
                  <a:cubicBezTo>
                    <a:pt x="58" y="0"/>
                    <a:pt x="0" y="55"/>
                    <a:pt x="0" y="127"/>
                  </a:cubicBezTo>
                  <a:cubicBezTo>
                    <a:pt x="0" y="194"/>
                    <a:pt x="58" y="252"/>
                    <a:pt x="129" y="252"/>
                  </a:cubicBezTo>
                  <a:lnTo>
                    <a:pt x="214" y="252"/>
                  </a:lnTo>
                  <a:cubicBezTo>
                    <a:pt x="283" y="252"/>
                    <a:pt x="341" y="194"/>
                    <a:pt x="341" y="127"/>
                  </a:cubicBezTo>
                  <a:cubicBezTo>
                    <a:pt x="341" y="55"/>
                    <a:pt x="283" y="0"/>
                    <a:pt x="2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639" name="Google Shape;9639;p112"/>
          <p:cNvGrpSpPr/>
          <p:nvPr/>
        </p:nvGrpSpPr>
        <p:grpSpPr>
          <a:xfrm>
            <a:off x="2683160" y="2805737"/>
            <a:ext cx="401373" cy="332765"/>
            <a:chOff x="1942427" y="1983186"/>
            <a:chExt cx="344526" cy="285635"/>
          </a:xfrm>
        </p:grpSpPr>
        <p:sp>
          <p:nvSpPr>
            <p:cNvPr id="9640" name="Google Shape;9640;p112"/>
            <p:cNvSpPr/>
            <p:nvPr/>
          </p:nvSpPr>
          <p:spPr>
            <a:xfrm>
              <a:off x="1942427" y="1983186"/>
              <a:ext cx="344526" cy="227817"/>
            </a:xfrm>
            <a:custGeom>
              <a:avLst/>
              <a:gdLst/>
              <a:ahLst/>
              <a:cxnLst/>
              <a:rect l="l" t="t" r="r" b="b"/>
              <a:pathLst>
                <a:path w="8611" h="5694" extrusionOk="0">
                  <a:moveTo>
                    <a:pt x="7636" y="3708"/>
                  </a:moveTo>
                  <a:lnTo>
                    <a:pt x="7636" y="3946"/>
                  </a:lnTo>
                  <a:lnTo>
                    <a:pt x="3896" y="3946"/>
                  </a:lnTo>
                  <a:lnTo>
                    <a:pt x="3896" y="3708"/>
                  </a:lnTo>
                  <a:close/>
                  <a:moveTo>
                    <a:pt x="7636" y="4198"/>
                  </a:moveTo>
                  <a:lnTo>
                    <a:pt x="7636" y="5385"/>
                  </a:lnTo>
                  <a:lnTo>
                    <a:pt x="4467" y="4198"/>
                  </a:lnTo>
                  <a:close/>
                  <a:moveTo>
                    <a:pt x="3896" y="4256"/>
                  </a:moveTo>
                  <a:lnTo>
                    <a:pt x="7065" y="5442"/>
                  </a:lnTo>
                  <a:lnTo>
                    <a:pt x="3896" y="5442"/>
                  </a:lnTo>
                  <a:lnTo>
                    <a:pt x="3896" y="4256"/>
                  </a:lnTo>
                  <a:close/>
                  <a:moveTo>
                    <a:pt x="127" y="0"/>
                  </a:moveTo>
                  <a:cubicBezTo>
                    <a:pt x="59" y="0"/>
                    <a:pt x="1" y="57"/>
                    <a:pt x="1" y="126"/>
                  </a:cubicBezTo>
                  <a:lnTo>
                    <a:pt x="1" y="5568"/>
                  </a:lnTo>
                  <a:cubicBezTo>
                    <a:pt x="1" y="5636"/>
                    <a:pt x="59" y="5694"/>
                    <a:pt x="127" y="5694"/>
                  </a:cubicBezTo>
                  <a:lnTo>
                    <a:pt x="8485" y="5694"/>
                  </a:lnTo>
                  <a:cubicBezTo>
                    <a:pt x="8557" y="5694"/>
                    <a:pt x="8611" y="5636"/>
                    <a:pt x="8611" y="5568"/>
                  </a:cubicBezTo>
                  <a:lnTo>
                    <a:pt x="8611" y="2889"/>
                  </a:lnTo>
                  <a:cubicBezTo>
                    <a:pt x="8611" y="2821"/>
                    <a:pt x="8557" y="2764"/>
                    <a:pt x="8485" y="2764"/>
                  </a:cubicBezTo>
                  <a:cubicBezTo>
                    <a:pt x="8418" y="2764"/>
                    <a:pt x="8360" y="2821"/>
                    <a:pt x="8360" y="2889"/>
                  </a:cubicBezTo>
                  <a:lnTo>
                    <a:pt x="8360" y="5442"/>
                  </a:lnTo>
                  <a:lnTo>
                    <a:pt x="7887" y="5442"/>
                  </a:lnTo>
                  <a:lnTo>
                    <a:pt x="7887" y="3583"/>
                  </a:lnTo>
                  <a:cubicBezTo>
                    <a:pt x="7887" y="3512"/>
                    <a:pt x="7829" y="3457"/>
                    <a:pt x="7762" y="3457"/>
                  </a:cubicBezTo>
                  <a:lnTo>
                    <a:pt x="3771" y="3457"/>
                  </a:lnTo>
                  <a:cubicBezTo>
                    <a:pt x="3700" y="3457"/>
                    <a:pt x="3645" y="3512"/>
                    <a:pt x="3645" y="3583"/>
                  </a:cubicBezTo>
                  <a:lnTo>
                    <a:pt x="3645" y="5442"/>
                  </a:lnTo>
                  <a:lnTo>
                    <a:pt x="3203" y="5442"/>
                  </a:lnTo>
                  <a:lnTo>
                    <a:pt x="3203" y="1808"/>
                  </a:lnTo>
                  <a:cubicBezTo>
                    <a:pt x="3203" y="1737"/>
                    <a:pt x="3145" y="1683"/>
                    <a:pt x="3077" y="1683"/>
                  </a:cubicBezTo>
                  <a:lnTo>
                    <a:pt x="881" y="1683"/>
                  </a:lnTo>
                  <a:cubicBezTo>
                    <a:pt x="813" y="1683"/>
                    <a:pt x="756" y="1737"/>
                    <a:pt x="756" y="1808"/>
                  </a:cubicBezTo>
                  <a:lnTo>
                    <a:pt x="756" y="3981"/>
                  </a:lnTo>
                  <a:cubicBezTo>
                    <a:pt x="756" y="4048"/>
                    <a:pt x="813" y="4106"/>
                    <a:pt x="881" y="4106"/>
                  </a:cubicBezTo>
                  <a:cubicBezTo>
                    <a:pt x="953" y="4106"/>
                    <a:pt x="1011" y="4048"/>
                    <a:pt x="1011" y="3981"/>
                  </a:cubicBezTo>
                  <a:lnTo>
                    <a:pt x="1011" y="1934"/>
                  </a:lnTo>
                  <a:lnTo>
                    <a:pt x="2948" y="1934"/>
                  </a:lnTo>
                  <a:lnTo>
                    <a:pt x="2948" y="5442"/>
                  </a:lnTo>
                  <a:lnTo>
                    <a:pt x="1011" y="5442"/>
                  </a:lnTo>
                  <a:lnTo>
                    <a:pt x="1011" y="4470"/>
                  </a:lnTo>
                  <a:cubicBezTo>
                    <a:pt x="1011" y="4402"/>
                    <a:pt x="953" y="4345"/>
                    <a:pt x="881" y="4345"/>
                  </a:cubicBezTo>
                  <a:cubicBezTo>
                    <a:pt x="813" y="4345"/>
                    <a:pt x="756" y="4402"/>
                    <a:pt x="756" y="4470"/>
                  </a:cubicBezTo>
                  <a:lnTo>
                    <a:pt x="756" y="5442"/>
                  </a:lnTo>
                  <a:lnTo>
                    <a:pt x="253" y="5442"/>
                  </a:lnTo>
                  <a:lnTo>
                    <a:pt x="253" y="1289"/>
                  </a:lnTo>
                  <a:lnTo>
                    <a:pt x="8360" y="1289"/>
                  </a:lnTo>
                  <a:lnTo>
                    <a:pt x="8360" y="2414"/>
                  </a:lnTo>
                  <a:cubicBezTo>
                    <a:pt x="8360" y="2481"/>
                    <a:pt x="8418" y="2539"/>
                    <a:pt x="8485" y="2539"/>
                  </a:cubicBezTo>
                  <a:cubicBezTo>
                    <a:pt x="8557" y="2539"/>
                    <a:pt x="8611" y="2481"/>
                    <a:pt x="8611" y="2414"/>
                  </a:cubicBezTo>
                  <a:lnTo>
                    <a:pt x="8611" y="126"/>
                  </a:lnTo>
                  <a:cubicBezTo>
                    <a:pt x="8611" y="57"/>
                    <a:pt x="8557" y="0"/>
                    <a:pt x="8485" y="0"/>
                  </a:cubicBezTo>
                  <a:lnTo>
                    <a:pt x="1163" y="0"/>
                  </a:lnTo>
                  <a:cubicBezTo>
                    <a:pt x="1092" y="0"/>
                    <a:pt x="1035" y="57"/>
                    <a:pt x="1035" y="126"/>
                  </a:cubicBezTo>
                  <a:cubicBezTo>
                    <a:pt x="1035" y="197"/>
                    <a:pt x="1092" y="255"/>
                    <a:pt x="1163" y="255"/>
                  </a:cubicBezTo>
                  <a:lnTo>
                    <a:pt x="8360" y="255"/>
                  </a:lnTo>
                  <a:lnTo>
                    <a:pt x="8360" y="1036"/>
                  </a:lnTo>
                  <a:lnTo>
                    <a:pt x="253" y="1036"/>
                  </a:lnTo>
                  <a:lnTo>
                    <a:pt x="253" y="255"/>
                  </a:lnTo>
                  <a:lnTo>
                    <a:pt x="681" y="255"/>
                  </a:lnTo>
                  <a:cubicBezTo>
                    <a:pt x="749" y="255"/>
                    <a:pt x="807" y="197"/>
                    <a:pt x="807" y="126"/>
                  </a:cubicBezTo>
                  <a:cubicBezTo>
                    <a:pt x="807" y="57"/>
                    <a:pt x="749" y="0"/>
                    <a:pt x="68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1" name="Google Shape;9641;p112"/>
            <p:cNvSpPr/>
            <p:nvPr/>
          </p:nvSpPr>
          <p:spPr>
            <a:xfrm>
              <a:off x="2088266" y="2060527"/>
              <a:ext cx="43131" cy="43171"/>
            </a:xfrm>
            <a:custGeom>
              <a:avLst/>
              <a:gdLst/>
              <a:ahLst/>
              <a:cxnLst/>
              <a:rect l="l" t="t" r="r" b="b"/>
              <a:pathLst>
                <a:path w="1078" h="1079" extrusionOk="0">
                  <a:moveTo>
                    <a:pt x="826" y="253"/>
                  </a:moveTo>
                  <a:lnTo>
                    <a:pt x="826" y="827"/>
                  </a:lnTo>
                  <a:lnTo>
                    <a:pt x="251" y="827"/>
                  </a:lnTo>
                  <a:lnTo>
                    <a:pt x="251" y="253"/>
                  </a:lnTo>
                  <a:close/>
                  <a:moveTo>
                    <a:pt x="126" y="1"/>
                  </a:moveTo>
                  <a:cubicBezTo>
                    <a:pt x="55" y="1"/>
                    <a:pt x="0" y="59"/>
                    <a:pt x="0" y="127"/>
                  </a:cubicBezTo>
                  <a:lnTo>
                    <a:pt x="0" y="953"/>
                  </a:lnTo>
                  <a:cubicBezTo>
                    <a:pt x="0" y="1025"/>
                    <a:pt x="55" y="1079"/>
                    <a:pt x="126" y="1079"/>
                  </a:cubicBezTo>
                  <a:lnTo>
                    <a:pt x="952" y="1079"/>
                  </a:lnTo>
                  <a:cubicBezTo>
                    <a:pt x="1020" y="1079"/>
                    <a:pt x="1078" y="1025"/>
                    <a:pt x="1078" y="953"/>
                  </a:cubicBezTo>
                  <a:lnTo>
                    <a:pt x="1078" y="127"/>
                  </a:lnTo>
                  <a:cubicBezTo>
                    <a:pt x="1078" y="59"/>
                    <a:pt x="1020" y="1"/>
                    <a:pt x="9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2" name="Google Shape;9642;p112"/>
            <p:cNvSpPr/>
            <p:nvPr/>
          </p:nvSpPr>
          <p:spPr>
            <a:xfrm>
              <a:off x="2142120" y="2060527"/>
              <a:ext cx="26967" cy="10123"/>
            </a:xfrm>
            <a:custGeom>
              <a:avLst/>
              <a:gdLst/>
              <a:ahLst/>
              <a:cxnLst/>
              <a:rect l="l" t="t" r="r" b="b"/>
              <a:pathLst>
                <a:path w="674" h="253" extrusionOk="0">
                  <a:moveTo>
                    <a:pt x="126" y="1"/>
                  </a:moveTo>
                  <a:cubicBezTo>
                    <a:pt x="58" y="1"/>
                    <a:pt x="0" y="59"/>
                    <a:pt x="0" y="127"/>
                  </a:cubicBezTo>
                  <a:cubicBezTo>
                    <a:pt x="0" y="198"/>
                    <a:pt x="58" y="253"/>
                    <a:pt x="126" y="253"/>
                  </a:cubicBezTo>
                  <a:lnTo>
                    <a:pt x="544" y="253"/>
                  </a:lnTo>
                  <a:cubicBezTo>
                    <a:pt x="615" y="253"/>
                    <a:pt x="673" y="198"/>
                    <a:pt x="673" y="127"/>
                  </a:cubicBezTo>
                  <a:cubicBezTo>
                    <a:pt x="673" y="59"/>
                    <a:pt x="615" y="1"/>
                    <a:pt x="5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3" name="Google Shape;9643;p112"/>
            <p:cNvSpPr/>
            <p:nvPr/>
          </p:nvSpPr>
          <p:spPr>
            <a:xfrm>
              <a:off x="2142120" y="2077532"/>
              <a:ext cx="43651" cy="10123"/>
            </a:xfrm>
            <a:custGeom>
              <a:avLst/>
              <a:gdLst/>
              <a:ahLst/>
              <a:cxnLst/>
              <a:rect l="l" t="t" r="r" b="b"/>
              <a:pathLst>
                <a:path w="1091" h="253" extrusionOk="0">
                  <a:moveTo>
                    <a:pt x="126" y="1"/>
                  </a:moveTo>
                  <a:cubicBezTo>
                    <a:pt x="58" y="1"/>
                    <a:pt x="0" y="56"/>
                    <a:pt x="0" y="127"/>
                  </a:cubicBezTo>
                  <a:cubicBezTo>
                    <a:pt x="0" y="195"/>
                    <a:pt x="58" y="253"/>
                    <a:pt x="126" y="253"/>
                  </a:cubicBezTo>
                  <a:lnTo>
                    <a:pt x="962" y="253"/>
                  </a:lnTo>
                  <a:cubicBezTo>
                    <a:pt x="1034" y="253"/>
                    <a:pt x="1091" y="195"/>
                    <a:pt x="1091" y="127"/>
                  </a:cubicBezTo>
                  <a:cubicBezTo>
                    <a:pt x="1091" y="56"/>
                    <a:pt x="1034" y="1"/>
                    <a:pt x="9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4" name="Google Shape;9644;p112"/>
            <p:cNvSpPr/>
            <p:nvPr/>
          </p:nvSpPr>
          <p:spPr>
            <a:xfrm>
              <a:off x="2142120" y="2093616"/>
              <a:ext cx="43651" cy="10083"/>
            </a:xfrm>
            <a:custGeom>
              <a:avLst/>
              <a:gdLst/>
              <a:ahLst/>
              <a:cxnLst/>
              <a:rect l="l" t="t" r="r" b="b"/>
              <a:pathLst>
                <a:path w="1091" h="252" extrusionOk="0">
                  <a:moveTo>
                    <a:pt x="126" y="0"/>
                  </a:moveTo>
                  <a:cubicBezTo>
                    <a:pt x="58" y="0"/>
                    <a:pt x="0" y="58"/>
                    <a:pt x="0" y="126"/>
                  </a:cubicBezTo>
                  <a:cubicBezTo>
                    <a:pt x="0" y="198"/>
                    <a:pt x="58" y="252"/>
                    <a:pt x="126" y="252"/>
                  </a:cubicBezTo>
                  <a:lnTo>
                    <a:pt x="962" y="252"/>
                  </a:lnTo>
                  <a:cubicBezTo>
                    <a:pt x="1034" y="252"/>
                    <a:pt x="1091" y="198"/>
                    <a:pt x="1091" y="126"/>
                  </a:cubicBezTo>
                  <a:cubicBezTo>
                    <a:pt x="1091" y="58"/>
                    <a:pt x="1034" y="0"/>
                    <a:pt x="9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5" name="Google Shape;9645;p112"/>
            <p:cNvSpPr/>
            <p:nvPr/>
          </p:nvSpPr>
          <p:spPr>
            <a:xfrm>
              <a:off x="2200856" y="2050484"/>
              <a:ext cx="58655" cy="58535"/>
            </a:xfrm>
            <a:custGeom>
              <a:avLst/>
              <a:gdLst/>
              <a:ahLst/>
              <a:cxnLst/>
              <a:rect l="l" t="t" r="r" b="b"/>
              <a:pathLst>
                <a:path w="1466" h="1463" extrusionOk="0">
                  <a:moveTo>
                    <a:pt x="732" y="252"/>
                  </a:moveTo>
                  <a:cubicBezTo>
                    <a:pt x="997" y="252"/>
                    <a:pt x="1210" y="466"/>
                    <a:pt x="1210" y="732"/>
                  </a:cubicBezTo>
                  <a:cubicBezTo>
                    <a:pt x="1210" y="997"/>
                    <a:pt x="997" y="1210"/>
                    <a:pt x="732" y="1210"/>
                  </a:cubicBezTo>
                  <a:cubicBezTo>
                    <a:pt x="466" y="1210"/>
                    <a:pt x="252" y="997"/>
                    <a:pt x="252" y="732"/>
                  </a:cubicBezTo>
                  <a:cubicBezTo>
                    <a:pt x="252" y="466"/>
                    <a:pt x="466" y="252"/>
                    <a:pt x="732" y="252"/>
                  </a:cubicBezTo>
                  <a:close/>
                  <a:moveTo>
                    <a:pt x="732" y="1"/>
                  </a:moveTo>
                  <a:cubicBezTo>
                    <a:pt x="327" y="1"/>
                    <a:pt x="1" y="327"/>
                    <a:pt x="1" y="732"/>
                  </a:cubicBezTo>
                  <a:cubicBezTo>
                    <a:pt x="1" y="1136"/>
                    <a:pt x="327" y="1462"/>
                    <a:pt x="732" y="1462"/>
                  </a:cubicBezTo>
                  <a:cubicBezTo>
                    <a:pt x="1136" y="1462"/>
                    <a:pt x="1466" y="1136"/>
                    <a:pt x="1466" y="732"/>
                  </a:cubicBezTo>
                  <a:cubicBezTo>
                    <a:pt x="1466" y="327"/>
                    <a:pt x="1136" y="1"/>
                    <a:pt x="7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6" name="Google Shape;9646;p112"/>
            <p:cNvSpPr/>
            <p:nvPr/>
          </p:nvSpPr>
          <p:spPr>
            <a:xfrm>
              <a:off x="1991400" y="2143949"/>
              <a:ext cx="46972" cy="10203"/>
            </a:xfrm>
            <a:custGeom>
              <a:avLst/>
              <a:gdLst/>
              <a:ahLst/>
              <a:cxnLst/>
              <a:rect l="l" t="t" r="r" b="b"/>
              <a:pathLst>
                <a:path w="1174" h="255" extrusionOk="0">
                  <a:moveTo>
                    <a:pt x="126" y="0"/>
                  </a:moveTo>
                  <a:cubicBezTo>
                    <a:pt x="55" y="0"/>
                    <a:pt x="1" y="57"/>
                    <a:pt x="1" y="126"/>
                  </a:cubicBezTo>
                  <a:cubicBezTo>
                    <a:pt x="1" y="197"/>
                    <a:pt x="55" y="255"/>
                    <a:pt x="126" y="255"/>
                  </a:cubicBezTo>
                  <a:lnTo>
                    <a:pt x="1048" y="255"/>
                  </a:lnTo>
                  <a:cubicBezTo>
                    <a:pt x="1119" y="255"/>
                    <a:pt x="1174" y="197"/>
                    <a:pt x="1174" y="126"/>
                  </a:cubicBezTo>
                  <a:cubicBezTo>
                    <a:pt x="1174" y="57"/>
                    <a:pt x="1119" y="0"/>
                    <a:pt x="10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7" name="Google Shape;9647;p112"/>
            <p:cNvSpPr/>
            <p:nvPr/>
          </p:nvSpPr>
          <p:spPr>
            <a:xfrm>
              <a:off x="1991400" y="2093616"/>
              <a:ext cx="23566" cy="10083"/>
            </a:xfrm>
            <a:custGeom>
              <a:avLst/>
              <a:gdLst/>
              <a:ahLst/>
              <a:cxnLst/>
              <a:rect l="l" t="t" r="r" b="b"/>
              <a:pathLst>
                <a:path w="589" h="252" extrusionOk="0">
                  <a:moveTo>
                    <a:pt x="126" y="0"/>
                  </a:moveTo>
                  <a:cubicBezTo>
                    <a:pt x="55" y="0"/>
                    <a:pt x="1" y="58"/>
                    <a:pt x="1" y="126"/>
                  </a:cubicBezTo>
                  <a:cubicBezTo>
                    <a:pt x="1" y="198"/>
                    <a:pt x="55" y="252"/>
                    <a:pt x="126" y="252"/>
                  </a:cubicBezTo>
                  <a:lnTo>
                    <a:pt x="463" y="252"/>
                  </a:lnTo>
                  <a:cubicBezTo>
                    <a:pt x="531" y="252"/>
                    <a:pt x="589" y="198"/>
                    <a:pt x="589" y="126"/>
                  </a:cubicBezTo>
                  <a:cubicBezTo>
                    <a:pt x="589" y="58"/>
                    <a:pt x="531" y="0"/>
                    <a:pt x="4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8" name="Google Shape;9648;p112"/>
            <p:cNvSpPr/>
            <p:nvPr/>
          </p:nvSpPr>
          <p:spPr>
            <a:xfrm>
              <a:off x="1991400" y="2162714"/>
              <a:ext cx="46972" cy="10203"/>
            </a:xfrm>
            <a:custGeom>
              <a:avLst/>
              <a:gdLst/>
              <a:ahLst/>
              <a:cxnLst/>
              <a:rect l="l" t="t" r="r" b="b"/>
              <a:pathLst>
                <a:path w="1174" h="255" extrusionOk="0">
                  <a:moveTo>
                    <a:pt x="126" y="0"/>
                  </a:moveTo>
                  <a:cubicBezTo>
                    <a:pt x="55" y="0"/>
                    <a:pt x="1" y="57"/>
                    <a:pt x="1" y="129"/>
                  </a:cubicBezTo>
                  <a:cubicBezTo>
                    <a:pt x="1" y="197"/>
                    <a:pt x="55" y="255"/>
                    <a:pt x="126" y="255"/>
                  </a:cubicBezTo>
                  <a:lnTo>
                    <a:pt x="1048" y="255"/>
                  </a:lnTo>
                  <a:cubicBezTo>
                    <a:pt x="1119" y="255"/>
                    <a:pt x="1174" y="197"/>
                    <a:pt x="1174" y="129"/>
                  </a:cubicBezTo>
                  <a:cubicBezTo>
                    <a:pt x="1174" y="57"/>
                    <a:pt x="1119" y="0"/>
                    <a:pt x="10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9" name="Google Shape;9649;p112"/>
            <p:cNvSpPr/>
            <p:nvPr/>
          </p:nvSpPr>
          <p:spPr>
            <a:xfrm>
              <a:off x="1991400" y="2181599"/>
              <a:ext cx="46972" cy="10083"/>
            </a:xfrm>
            <a:custGeom>
              <a:avLst/>
              <a:gdLst/>
              <a:ahLst/>
              <a:cxnLst/>
              <a:rect l="l" t="t" r="r" b="b"/>
              <a:pathLst>
                <a:path w="1174" h="252" extrusionOk="0">
                  <a:moveTo>
                    <a:pt x="126" y="1"/>
                  </a:moveTo>
                  <a:cubicBezTo>
                    <a:pt x="55" y="1"/>
                    <a:pt x="1" y="54"/>
                    <a:pt x="1" y="126"/>
                  </a:cubicBezTo>
                  <a:cubicBezTo>
                    <a:pt x="1" y="194"/>
                    <a:pt x="55" y="252"/>
                    <a:pt x="126" y="252"/>
                  </a:cubicBezTo>
                  <a:lnTo>
                    <a:pt x="1048" y="252"/>
                  </a:lnTo>
                  <a:cubicBezTo>
                    <a:pt x="1119" y="252"/>
                    <a:pt x="1174" y="194"/>
                    <a:pt x="1174" y="126"/>
                  </a:cubicBezTo>
                  <a:cubicBezTo>
                    <a:pt x="1174" y="54"/>
                    <a:pt x="1119" y="1"/>
                    <a:pt x="10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0" name="Google Shape;9650;p112"/>
            <p:cNvSpPr/>
            <p:nvPr/>
          </p:nvSpPr>
          <p:spPr>
            <a:xfrm>
              <a:off x="2085265" y="2224971"/>
              <a:ext cx="58895" cy="43851"/>
            </a:xfrm>
            <a:custGeom>
              <a:avLst/>
              <a:gdLst/>
              <a:ahLst/>
              <a:cxnLst/>
              <a:rect l="l" t="t" r="r" b="b"/>
              <a:pathLst>
                <a:path w="1472" h="1096" extrusionOk="0">
                  <a:moveTo>
                    <a:pt x="1095" y="252"/>
                  </a:moveTo>
                  <a:lnTo>
                    <a:pt x="738" y="752"/>
                  </a:lnTo>
                  <a:lnTo>
                    <a:pt x="381" y="252"/>
                  </a:lnTo>
                  <a:close/>
                  <a:moveTo>
                    <a:pt x="136" y="1"/>
                  </a:moveTo>
                  <a:cubicBezTo>
                    <a:pt x="89" y="1"/>
                    <a:pt x="44" y="28"/>
                    <a:pt x="24" y="69"/>
                  </a:cubicBezTo>
                  <a:cubicBezTo>
                    <a:pt x="0" y="109"/>
                    <a:pt x="3" y="161"/>
                    <a:pt x="31" y="202"/>
                  </a:cubicBezTo>
                  <a:lnTo>
                    <a:pt x="636" y="1041"/>
                  </a:lnTo>
                  <a:cubicBezTo>
                    <a:pt x="660" y="1075"/>
                    <a:pt x="697" y="1096"/>
                    <a:pt x="738" y="1096"/>
                  </a:cubicBezTo>
                  <a:cubicBezTo>
                    <a:pt x="778" y="1096"/>
                    <a:pt x="816" y="1075"/>
                    <a:pt x="840" y="1041"/>
                  </a:cubicBezTo>
                  <a:lnTo>
                    <a:pt x="1442" y="202"/>
                  </a:lnTo>
                  <a:cubicBezTo>
                    <a:pt x="1468" y="161"/>
                    <a:pt x="1472" y="109"/>
                    <a:pt x="1451" y="69"/>
                  </a:cubicBezTo>
                  <a:cubicBezTo>
                    <a:pt x="1431" y="28"/>
                    <a:pt x="1387" y="1"/>
                    <a:pt x="13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1" name="Google Shape;9651;p112"/>
            <p:cNvSpPr/>
            <p:nvPr/>
          </p:nvSpPr>
          <p:spPr>
            <a:xfrm>
              <a:off x="2190133" y="2003992"/>
              <a:ext cx="13603" cy="10083"/>
            </a:xfrm>
            <a:custGeom>
              <a:avLst/>
              <a:gdLst/>
              <a:ahLst/>
              <a:cxnLst/>
              <a:rect l="l" t="t" r="r" b="b"/>
              <a:pathLst>
                <a:path w="340" h="252" extrusionOk="0">
                  <a:moveTo>
                    <a:pt x="126" y="0"/>
                  </a:moveTo>
                  <a:cubicBezTo>
                    <a:pt x="58" y="0"/>
                    <a:pt x="0" y="55"/>
                    <a:pt x="0" y="126"/>
                  </a:cubicBezTo>
                  <a:cubicBezTo>
                    <a:pt x="0" y="194"/>
                    <a:pt x="58" y="251"/>
                    <a:pt x="126" y="251"/>
                  </a:cubicBezTo>
                  <a:lnTo>
                    <a:pt x="211" y="251"/>
                  </a:lnTo>
                  <a:cubicBezTo>
                    <a:pt x="282" y="251"/>
                    <a:pt x="340" y="194"/>
                    <a:pt x="340" y="126"/>
                  </a:cubicBezTo>
                  <a:cubicBezTo>
                    <a:pt x="340" y="55"/>
                    <a:pt x="282" y="0"/>
                    <a:pt x="2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2" name="Google Shape;9652;p112"/>
            <p:cNvSpPr/>
            <p:nvPr/>
          </p:nvSpPr>
          <p:spPr>
            <a:xfrm>
              <a:off x="2217300" y="2003992"/>
              <a:ext cx="13523" cy="10083"/>
            </a:xfrm>
            <a:custGeom>
              <a:avLst/>
              <a:gdLst/>
              <a:ahLst/>
              <a:cxnLst/>
              <a:rect l="l" t="t" r="r" b="b"/>
              <a:pathLst>
                <a:path w="338" h="252" extrusionOk="0">
                  <a:moveTo>
                    <a:pt x="126" y="0"/>
                  </a:moveTo>
                  <a:cubicBezTo>
                    <a:pt x="59" y="0"/>
                    <a:pt x="1" y="55"/>
                    <a:pt x="1" y="126"/>
                  </a:cubicBezTo>
                  <a:cubicBezTo>
                    <a:pt x="1" y="194"/>
                    <a:pt x="59" y="251"/>
                    <a:pt x="126" y="251"/>
                  </a:cubicBezTo>
                  <a:lnTo>
                    <a:pt x="211" y="251"/>
                  </a:lnTo>
                  <a:cubicBezTo>
                    <a:pt x="283" y="251"/>
                    <a:pt x="338" y="194"/>
                    <a:pt x="338" y="126"/>
                  </a:cubicBezTo>
                  <a:cubicBezTo>
                    <a:pt x="338" y="55"/>
                    <a:pt x="283" y="0"/>
                    <a:pt x="2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3" name="Google Shape;9653;p112"/>
            <p:cNvSpPr/>
            <p:nvPr/>
          </p:nvSpPr>
          <p:spPr>
            <a:xfrm>
              <a:off x="2244508" y="2003992"/>
              <a:ext cx="13523" cy="10083"/>
            </a:xfrm>
            <a:custGeom>
              <a:avLst/>
              <a:gdLst/>
              <a:ahLst/>
              <a:cxnLst/>
              <a:rect l="l" t="t" r="r" b="b"/>
              <a:pathLst>
                <a:path w="338" h="252" extrusionOk="0">
                  <a:moveTo>
                    <a:pt x="127" y="0"/>
                  </a:moveTo>
                  <a:cubicBezTo>
                    <a:pt x="55" y="0"/>
                    <a:pt x="0" y="55"/>
                    <a:pt x="0" y="126"/>
                  </a:cubicBezTo>
                  <a:cubicBezTo>
                    <a:pt x="0" y="194"/>
                    <a:pt x="55" y="251"/>
                    <a:pt x="127" y="251"/>
                  </a:cubicBezTo>
                  <a:lnTo>
                    <a:pt x="212" y="251"/>
                  </a:lnTo>
                  <a:cubicBezTo>
                    <a:pt x="279" y="251"/>
                    <a:pt x="337" y="194"/>
                    <a:pt x="337" y="126"/>
                  </a:cubicBezTo>
                  <a:cubicBezTo>
                    <a:pt x="337" y="55"/>
                    <a:pt x="279" y="0"/>
                    <a:pt x="2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654" name="Google Shape;9654;p112"/>
          <p:cNvGrpSpPr/>
          <p:nvPr/>
        </p:nvGrpSpPr>
        <p:grpSpPr>
          <a:xfrm>
            <a:off x="3378212" y="2786234"/>
            <a:ext cx="401373" cy="371775"/>
            <a:chOff x="2826344" y="1882240"/>
            <a:chExt cx="344526" cy="319120"/>
          </a:xfrm>
        </p:grpSpPr>
        <p:sp>
          <p:nvSpPr>
            <p:cNvPr id="9655" name="Google Shape;9655;p112"/>
            <p:cNvSpPr/>
            <p:nvPr/>
          </p:nvSpPr>
          <p:spPr>
            <a:xfrm>
              <a:off x="3023277" y="2145710"/>
              <a:ext cx="10083" cy="14964"/>
            </a:xfrm>
            <a:custGeom>
              <a:avLst/>
              <a:gdLst/>
              <a:ahLst/>
              <a:cxnLst/>
              <a:rect l="l" t="t" r="r" b="b"/>
              <a:pathLst>
                <a:path w="252" h="374" extrusionOk="0">
                  <a:moveTo>
                    <a:pt x="126" y="0"/>
                  </a:moveTo>
                  <a:cubicBezTo>
                    <a:pt x="58" y="0"/>
                    <a:pt x="1" y="58"/>
                    <a:pt x="1" y="129"/>
                  </a:cubicBezTo>
                  <a:lnTo>
                    <a:pt x="1" y="248"/>
                  </a:lnTo>
                  <a:cubicBezTo>
                    <a:pt x="1" y="319"/>
                    <a:pt x="58" y="374"/>
                    <a:pt x="126" y="374"/>
                  </a:cubicBezTo>
                  <a:cubicBezTo>
                    <a:pt x="197" y="374"/>
                    <a:pt x="252" y="319"/>
                    <a:pt x="252" y="248"/>
                  </a:cubicBezTo>
                  <a:lnTo>
                    <a:pt x="252" y="129"/>
                  </a:lnTo>
                  <a:cubicBezTo>
                    <a:pt x="252" y="58"/>
                    <a:pt x="197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6" name="Google Shape;9656;p112"/>
            <p:cNvSpPr/>
            <p:nvPr/>
          </p:nvSpPr>
          <p:spPr>
            <a:xfrm>
              <a:off x="3004232" y="2145710"/>
              <a:ext cx="10243" cy="14964"/>
            </a:xfrm>
            <a:custGeom>
              <a:avLst/>
              <a:gdLst/>
              <a:ahLst/>
              <a:cxnLst/>
              <a:rect l="l" t="t" r="r" b="b"/>
              <a:pathLst>
                <a:path w="256" h="374" extrusionOk="0">
                  <a:moveTo>
                    <a:pt x="127" y="0"/>
                  </a:moveTo>
                  <a:cubicBezTo>
                    <a:pt x="58" y="0"/>
                    <a:pt x="0" y="58"/>
                    <a:pt x="0" y="129"/>
                  </a:cubicBezTo>
                  <a:lnTo>
                    <a:pt x="0" y="248"/>
                  </a:lnTo>
                  <a:cubicBezTo>
                    <a:pt x="0" y="319"/>
                    <a:pt x="58" y="374"/>
                    <a:pt x="127" y="374"/>
                  </a:cubicBezTo>
                  <a:cubicBezTo>
                    <a:pt x="198" y="374"/>
                    <a:pt x="255" y="319"/>
                    <a:pt x="255" y="248"/>
                  </a:cubicBezTo>
                  <a:lnTo>
                    <a:pt x="255" y="129"/>
                  </a:lnTo>
                  <a:cubicBezTo>
                    <a:pt x="255" y="58"/>
                    <a:pt x="198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7" name="Google Shape;9657;p112"/>
            <p:cNvSpPr/>
            <p:nvPr/>
          </p:nvSpPr>
          <p:spPr>
            <a:xfrm>
              <a:off x="2985306" y="2145710"/>
              <a:ext cx="10123" cy="14964"/>
            </a:xfrm>
            <a:custGeom>
              <a:avLst/>
              <a:gdLst/>
              <a:ahLst/>
              <a:cxnLst/>
              <a:rect l="l" t="t" r="r" b="b"/>
              <a:pathLst>
                <a:path w="253" h="374" extrusionOk="0">
                  <a:moveTo>
                    <a:pt x="126" y="0"/>
                  </a:moveTo>
                  <a:cubicBezTo>
                    <a:pt x="55" y="0"/>
                    <a:pt x="1" y="58"/>
                    <a:pt x="1" y="129"/>
                  </a:cubicBezTo>
                  <a:lnTo>
                    <a:pt x="1" y="248"/>
                  </a:lnTo>
                  <a:cubicBezTo>
                    <a:pt x="1" y="319"/>
                    <a:pt x="55" y="374"/>
                    <a:pt x="126" y="374"/>
                  </a:cubicBezTo>
                  <a:cubicBezTo>
                    <a:pt x="195" y="374"/>
                    <a:pt x="253" y="319"/>
                    <a:pt x="253" y="248"/>
                  </a:cubicBezTo>
                  <a:lnTo>
                    <a:pt x="253" y="129"/>
                  </a:lnTo>
                  <a:cubicBezTo>
                    <a:pt x="253" y="58"/>
                    <a:pt x="195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8" name="Google Shape;9658;p112"/>
            <p:cNvSpPr/>
            <p:nvPr/>
          </p:nvSpPr>
          <p:spPr>
            <a:xfrm>
              <a:off x="2826344" y="1882240"/>
              <a:ext cx="344526" cy="319120"/>
            </a:xfrm>
            <a:custGeom>
              <a:avLst/>
              <a:gdLst/>
              <a:ahLst/>
              <a:cxnLst/>
              <a:rect l="l" t="t" r="r" b="b"/>
              <a:pathLst>
                <a:path w="8611" h="7976" extrusionOk="0">
                  <a:moveTo>
                    <a:pt x="7839" y="252"/>
                  </a:moveTo>
                  <a:cubicBezTo>
                    <a:pt x="8125" y="252"/>
                    <a:pt x="8359" y="484"/>
                    <a:pt x="8359" y="769"/>
                  </a:cubicBezTo>
                  <a:lnTo>
                    <a:pt x="8359" y="1242"/>
                  </a:lnTo>
                  <a:lnTo>
                    <a:pt x="4905" y="1242"/>
                  </a:lnTo>
                  <a:cubicBezTo>
                    <a:pt x="4834" y="1242"/>
                    <a:pt x="4780" y="1300"/>
                    <a:pt x="4780" y="1367"/>
                  </a:cubicBezTo>
                  <a:cubicBezTo>
                    <a:pt x="4780" y="1438"/>
                    <a:pt x="4834" y="1496"/>
                    <a:pt x="4905" y="1496"/>
                  </a:cubicBezTo>
                  <a:lnTo>
                    <a:pt x="8359" y="1496"/>
                  </a:lnTo>
                  <a:lnTo>
                    <a:pt x="8359" y="1796"/>
                  </a:lnTo>
                  <a:lnTo>
                    <a:pt x="748" y="1796"/>
                  </a:lnTo>
                  <a:lnTo>
                    <a:pt x="748" y="1496"/>
                  </a:lnTo>
                  <a:lnTo>
                    <a:pt x="4413" y="1496"/>
                  </a:lnTo>
                  <a:cubicBezTo>
                    <a:pt x="4480" y="1496"/>
                    <a:pt x="4538" y="1438"/>
                    <a:pt x="4538" y="1367"/>
                  </a:cubicBezTo>
                  <a:cubicBezTo>
                    <a:pt x="4538" y="1300"/>
                    <a:pt x="4480" y="1242"/>
                    <a:pt x="4413" y="1242"/>
                  </a:cubicBezTo>
                  <a:lnTo>
                    <a:pt x="748" y="1242"/>
                  </a:lnTo>
                  <a:lnTo>
                    <a:pt x="748" y="769"/>
                  </a:lnTo>
                  <a:cubicBezTo>
                    <a:pt x="748" y="484"/>
                    <a:pt x="983" y="252"/>
                    <a:pt x="1269" y="252"/>
                  </a:cubicBezTo>
                  <a:close/>
                  <a:moveTo>
                    <a:pt x="1217" y="3142"/>
                  </a:moveTo>
                  <a:cubicBezTo>
                    <a:pt x="1346" y="3142"/>
                    <a:pt x="1452" y="3247"/>
                    <a:pt x="1452" y="3376"/>
                  </a:cubicBezTo>
                  <a:lnTo>
                    <a:pt x="1452" y="3628"/>
                  </a:lnTo>
                  <a:cubicBezTo>
                    <a:pt x="1452" y="3757"/>
                    <a:pt x="1346" y="3862"/>
                    <a:pt x="1217" y="3862"/>
                  </a:cubicBezTo>
                  <a:lnTo>
                    <a:pt x="486" y="3862"/>
                  </a:lnTo>
                  <a:cubicBezTo>
                    <a:pt x="357" y="3862"/>
                    <a:pt x="252" y="3757"/>
                    <a:pt x="252" y="3628"/>
                  </a:cubicBezTo>
                  <a:lnTo>
                    <a:pt x="252" y="3376"/>
                  </a:lnTo>
                  <a:cubicBezTo>
                    <a:pt x="252" y="3247"/>
                    <a:pt x="357" y="3142"/>
                    <a:pt x="486" y="3142"/>
                  </a:cubicBezTo>
                  <a:close/>
                  <a:moveTo>
                    <a:pt x="1217" y="5123"/>
                  </a:moveTo>
                  <a:cubicBezTo>
                    <a:pt x="1346" y="5123"/>
                    <a:pt x="1452" y="5229"/>
                    <a:pt x="1452" y="5358"/>
                  </a:cubicBezTo>
                  <a:lnTo>
                    <a:pt x="1452" y="5610"/>
                  </a:lnTo>
                  <a:cubicBezTo>
                    <a:pt x="1452" y="5738"/>
                    <a:pt x="1346" y="5844"/>
                    <a:pt x="1217" y="5844"/>
                  </a:cubicBezTo>
                  <a:lnTo>
                    <a:pt x="486" y="5844"/>
                  </a:lnTo>
                  <a:cubicBezTo>
                    <a:pt x="357" y="5844"/>
                    <a:pt x="252" y="5738"/>
                    <a:pt x="252" y="5610"/>
                  </a:cubicBezTo>
                  <a:lnTo>
                    <a:pt x="252" y="5358"/>
                  </a:lnTo>
                  <a:cubicBezTo>
                    <a:pt x="252" y="5229"/>
                    <a:pt x="357" y="5123"/>
                    <a:pt x="486" y="5123"/>
                  </a:cubicBezTo>
                  <a:close/>
                  <a:moveTo>
                    <a:pt x="1269" y="1"/>
                  </a:moveTo>
                  <a:cubicBezTo>
                    <a:pt x="844" y="1"/>
                    <a:pt x="497" y="344"/>
                    <a:pt x="497" y="769"/>
                  </a:cubicBezTo>
                  <a:lnTo>
                    <a:pt x="497" y="1367"/>
                  </a:lnTo>
                  <a:lnTo>
                    <a:pt x="497" y="1371"/>
                  </a:lnTo>
                  <a:lnTo>
                    <a:pt x="497" y="1918"/>
                  </a:lnTo>
                  <a:lnTo>
                    <a:pt x="497" y="1921"/>
                  </a:lnTo>
                  <a:lnTo>
                    <a:pt x="497" y="2890"/>
                  </a:lnTo>
                  <a:lnTo>
                    <a:pt x="486" y="2890"/>
                  </a:lnTo>
                  <a:cubicBezTo>
                    <a:pt x="218" y="2890"/>
                    <a:pt x="0" y="3107"/>
                    <a:pt x="0" y="3376"/>
                  </a:cubicBezTo>
                  <a:lnTo>
                    <a:pt x="0" y="3628"/>
                  </a:lnTo>
                  <a:cubicBezTo>
                    <a:pt x="0" y="3896"/>
                    <a:pt x="218" y="4114"/>
                    <a:pt x="486" y="4114"/>
                  </a:cubicBezTo>
                  <a:lnTo>
                    <a:pt x="497" y="4114"/>
                  </a:lnTo>
                  <a:lnTo>
                    <a:pt x="497" y="4872"/>
                  </a:lnTo>
                  <a:lnTo>
                    <a:pt x="486" y="4872"/>
                  </a:lnTo>
                  <a:cubicBezTo>
                    <a:pt x="218" y="4872"/>
                    <a:pt x="0" y="5089"/>
                    <a:pt x="0" y="5358"/>
                  </a:cubicBezTo>
                  <a:lnTo>
                    <a:pt x="0" y="5610"/>
                  </a:lnTo>
                  <a:cubicBezTo>
                    <a:pt x="0" y="5878"/>
                    <a:pt x="218" y="6096"/>
                    <a:pt x="486" y="6096"/>
                  </a:cubicBezTo>
                  <a:lnTo>
                    <a:pt x="497" y="6096"/>
                  </a:lnTo>
                  <a:lnTo>
                    <a:pt x="497" y="7207"/>
                  </a:lnTo>
                  <a:cubicBezTo>
                    <a:pt x="497" y="7632"/>
                    <a:pt x="844" y="7975"/>
                    <a:pt x="1269" y="7975"/>
                  </a:cubicBezTo>
                  <a:lnTo>
                    <a:pt x="1754" y="7975"/>
                  </a:lnTo>
                  <a:cubicBezTo>
                    <a:pt x="1823" y="7975"/>
                    <a:pt x="1880" y="7921"/>
                    <a:pt x="1880" y="7850"/>
                  </a:cubicBezTo>
                  <a:cubicBezTo>
                    <a:pt x="1880" y="7781"/>
                    <a:pt x="1823" y="7724"/>
                    <a:pt x="1754" y="7724"/>
                  </a:cubicBezTo>
                  <a:lnTo>
                    <a:pt x="1269" y="7724"/>
                  </a:lnTo>
                  <a:cubicBezTo>
                    <a:pt x="983" y="7724"/>
                    <a:pt x="748" y="7492"/>
                    <a:pt x="748" y="7207"/>
                  </a:cubicBezTo>
                  <a:lnTo>
                    <a:pt x="748" y="6096"/>
                  </a:lnTo>
                  <a:lnTo>
                    <a:pt x="1217" y="6096"/>
                  </a:lnTo>
                  <a:cubicBezTo>
                    <a:pt x="1486" y="6096"/>
                    <a:pt x="1703" y="5878"/>
                    <a:pt x="1703" y="5610"/>
                  </a:cubicBezTo>
                  <a:lnTo>
                    <a:pt x="1703" y="5358"/>
                  </a:lnTo>
                  <a:cubicBezTo>
                    <a:pt x="1703" y="5089"/>
                    <a:pt x="1486" y="4872"/>
                    <a:pt x="1217" y="4872"/>
                  </a:cubicBezTo>
                  <a:lnTo>
                    <a:pt x="748" y="4872"/>
                  </a:lnTo>
                  <a:lnTo>
                    <a:pt x="748" y="4114"/>
                  </a:lnTo>
                  <a:lnTo>
                    <a:pt x="1217" y="4114"/>
                  </a:lnTo>
                  <a:cubicBezTo>
                    <a:pt x="1486" y="4114"/>
                    <a:pt x="1703" y="3896"/>
                    <a:pt x="1703" y="3628"/>
                  </a:cubicBezTo>
                  <a:lnTo>
                    <a:pt x="1703" y="3376"/>
                  </a:lnTo>
                  <a:cubicBezTo>
                    <a:pt x="1703" y="3107"/>
                    <a:pt x="1486" y="2890"/>
                    <a:pt x="1217" y="2890"/>
                  </a:cubicBezTo>
                  <a:lnTo>
                    <a:pt x="748" y="2890"/>
                  </a:lnTo>
                  <a:lnTo>
                    <a:pt x="748" y="2047"/>
                  </a:lnTo>
                  <a:lnTo>
                    <a:pt x="8359" y="2047"/>
                  </a:lnTo>
                  <a:lnTo>
                    <a:pt x="8359" y="7207"/>
                  </a:lnTo>
                  <a:cubicBezTo>
                    <a:pt x="8359" y="7492"/>
                    <a:pt x="8125" y="7724"/>
                    <a:pt x="7839" y="7724"/>
                  </a:cubicBezTo>
                  <a:lnTo>
                    <a:pt x="2248" y="7724"/>
                  </a:lnTo>
                  <a:cubicBezTo>
                    <a:pt x="2176" y="7724"/>
                    <a:pt x="2121" y="7781"/>
                    <a:pt x="2121" y="7850"/>
                  </a:cubicBezTo>
                  <a:cubicBezTo>
                    <a:pt x="2121" y="7921"/>
                    <a:pt x="2176" y="7975"/>
                    <a:pt x="2248" y="7975"/>
                  </a:cubicBezTo>
                  <a:lnTo>
                    <a:pt x="7839" y="7975"/>
                  </a:lnTo>
                  <a:cubicBezTo>
                    <a:pt x="8264" y="7975"/>
                    <a:pt x="8611" y="7632"/>
                    <a:pt x="8611" y="7207"/>
                  </a:cubicBezTo>
                  <a:lnTo>
                    <a:pt x="8611" y="769"/>
                  </a:lnTo>
                  <a:cubicBezTo>
                    <a:pt x="8611" y="344"/>
                    <a:pt x="8264" y="1"/>
                    <a:pt x="78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9" name="Google Shape;9659;p112"/>
            <p:cNvSpPr/>
            <p:nvPr/>
          </p:nvSpPr>
          <p:spPr>
            <a:xfrm>
              <a:off x="2972143" y="2010914"/>
              <a:ext cx="10243" cy="103506"/>
            </a:xfrm>
            <a:custGeom>
              <a:avLst/>
              <a:gdLst/>
              <a:ahLst/>
              <a:cxnLst/>
              <a:rect l="l" t="t" r="r" b="b"/>
              <a:pathLst>
                <a:path w="256" h="2587" extrusionOk="0">
                  <a:moveTo>
                    <a:pt x="129" y="1"/>
                  </a:moveTo>
                  <a:cubicBezTo>
                    <a:pt x="58" y="1"/>
                    <a:pt x="0" y="58"/>
                    <a:pt x="0" y="126"/>
                  </a:cubicBezTo>
                  <a:lnTo>
                    <a:pt x="0" y="2461"/>
                  </a:lnTo>
                  <a:cubicBezTo>
                    <a:pt x="0" y="2533"/>
                    <a:pt x="58" y="2587"/>
                    <a:pt x="129" y="2587"/>
                  </a:cubicBezTo>
                  <a:cubicBezTo>
                    <a:pt x="198" y="2587"/>
                    <a:pt x="256" y="2533"/>
                    <a:pt x="256" y="2461"/>
                  </a:cubicBezTo>
                  <a:lnTo>
                    <a:pt x="256" y="126"/>
                  </a:lnTo>
                  <a:cubicBezTo>
                    <a:pt x="256" y="58"/>
                    <a:pt x="198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0" name="Google Shape;9660;p112"/>
            <p:cNvSpPr/>
            <p:nvPr/>
          </p:nvSpPr>
          <p:spPr>
            <a:xfrm>
              <a:off x="2998230" y="2010914"/>
              <a:ext cx="59615" cy="103506"/>
            </a:xfrm>
            <a:custGeom>
              <a:avLst/>
              <a:gdLst/>
              <a:ahLst/>
              <a:cxnLst/>
              <a:rect l="l" t="t" r="r" b="b"/>
              <a:pathLst>
                <a:path w="1490" h="2587" extrusionOk="0">
                  <a:moveTo>
                    <a:pt x="126" y="1"/>
                  </a:moveTo>
                  <a:cubicBezTo>
                    <a:pt x="59" y="1"/>
                    <a:pt x="1" y="58"/>
                    <a:pt x="1" y="126"/>
                  </a:cubicBezTo>
                  <a:cubicBezTo>
                    <a:pt x="1" y="197"/>
                    <a:pt x="59" y="252"/>
                    <a:pt x="126" y="252"/>
                  </a:cubicBezTo>
                  <a:lnTo>
                    <a:pt x="1187" y="252"/>
                  </a:lnTo>
                  <a:lnTo>
                    <a:pt x="504" y="2424"/>
                  </a:lnTo>
                  <a:cubicBezTo>
                    <a:pt x="481" y="2492"/>
                    <a:pt x="517" y="2560"/>
                    <a:pt x="586" y="2584"/>
                  </a:cubicBezTo>
                  <a:cubicBezTo>
                    <a:pt x="599" y="2587"/>
                    <a:pt x="609" y="2587"/>
                    <a:pt x="623" y="2587"/>
                  </a:cubicBezTo>
                  <a:cubicBezTo>
                    <a:pt x="677" y="2587"/>
                    <a:pt x="725" y="2553"/>
                    <a:pt x="742" y="2499"/>
                  </a:cubicBezTo>
                  <a:lnTo>
                    <a:pt x="1480" y="164"/>
                  </a:lnTo>
                  <a:cubicBezTo>
                    <a:pt x="1490" y="126"/>
                    <a:pt x="1483" y="86"/>
                    <a:pt x="1459" y="51"/>
                  </a:cubicBezTo>
                  <a:cubicBezTo>
                    <a:pt x="1435" y="21"/>
                    <a:pt x="1398" y="1"/>
                    <a:pt x="13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661" name="Google Shape;9661;p112"/>
          <p:cNvGrpSpPr/>
          <p:nvPr/>
        </p:nvGrpSpPr>
        <p:grpSpPr>
          <a:xfrm>
            <a:off x="4073409" y="2839700"/>
            <a:ext cx="401375" cy="264847"/>
            <a:chOff x="3766236" y="1858033"/>
            <a:chExt cx="344528" cy="227337"/>
          </a:xfrm>
        </p:grpSpPr>
        <p:sp>
          <p:nvSpPr>
            <p:cNvPr id="9662" name="Google Shape;9662;p112"/>
            <p:cNvSpPr/>
            <p:nvPr/>
          </p:nvSpPr>
          <p:spPr>
            <a:xfrm>
              <a:off x="3766236" y="1858033"/>
              <a:ext cx="295994" cy="227337"/>
            </a:xfrm>
            <a:custGeom>
              <a:avLst/>
              <a:gdLst/>
              <a:ahLst/>
              <a:cxnLst/>
              <a:rect l="l" t="t" r="r" b="b"/>
              <a:pathLst>
                <a:path w="7398" h="5682" extrusionOk="0">
                  <a:moveTo>
                    <a:pt x="126" y="1"/>
                  </a:moveTo>
                  <a:cubicBezTo>
                    <a:pt x="55" y="1"/>
                    <a:pt x="1" y="59"/>
                    <a:pt x="1" y="126"/>
                  </a:cubicBezTo>
                  <a:lnTo>
                    <a:pt x="1" y="5555"/>
                  </a:lnTo>
                  <a:cubicBezTo>
                    <a:pt x="1" y="5623"/>
                    <a:pt x="55" y="5681"/>
                    <a:pt x="126" y="5681"/>
                  </a:cubicBezTo>
                  <a:lnTo>
                    <a:pt x="2540" y="5681"/>
                  </a:lnTo>
                  <a:cubicBezTo>
                    <a:pt x="2608" y="5681"/>
                    <a:pt x="2666" y="5623"/>
                    <a:pt x="2666" y="5555"/>
                  </a:cubicBezTo>
                  <a:cubicBezTo>
                    <a:pt x="2666" y="5484"/>
                    <a:pt x="2608" y="5426"/>
                    <a:pt x="2540" y="5426"/>
                  </a:cubicBezTo>
                  <a:lnTo>
                    <a:pt x="253" y="5426"/>
                  </a:lnTo>
                  <a:lnTo>
                    <a:pt x="253" y="253"/>
                  </a:lnTo>
                  <a:lnTo>
                    <a:pt x="7272" y="253"/>
                  </a:lnTo>
                  <a:cubicBezTo>
                    <a:pt x="7340" y="253"/>
                    <a:pt x="7398" y="198"/>
                    <a:pt x="7398" y="126"/>
                  </a:cubicBezTo>
                  <a:cubicBezTo>
                    <a:pt x="7398" y="59"/>
                    <a:pt x="7340" y="1"/>
                    <a:pt x="72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3" name="Google Shape;9663;p112"/>
            <p:cNvSpPr/>
            <p:nvPr/>
          </p:nvSpPr>
          <p:spPr>
            <a:xfrm>
              <a:off x="3882547" y="1858033"/>
              <a:ext cx="228217" cy="227337"/>
            </a:xfrm>
            <a:custGeom>
              <a:avLst/>
              <a:gdLst/>
              <a:ahLst/>
              <a:cxnLst/>
              <a:rect l="l" t="t" r="r" b="b"/>
              <a:pathLst>
                <a:path w="5704" h="5682" extrusionOk="0">
                  <a:moveTo>
                    <a:pt x="4864" y="1"/>
                  </a:moveTo>
                  <a:cubicBezTo>
                    <a:pt x="4797" y="1"/>
                    <a:pt x="4739" y="59"/>
                    <a:pt x="4739" y="126"/>
                  </a:cubicBezTo>
                  <a:cubicBezTo>
                    <a:pt x="4739" y="198"/>
                    <a:pt x="4797" y="253"/>
                    <a:pt x="4864" y="253"/>
                  </a:cubicBezTo>
                  <a:lnTo>
                    <a:pt x="5453" y="253"/>
                  </a:lnTo>
                  <a:lnTo>
                    <a:pt x="5453" y="5426"/>
                  </a:lnTo>
                  <a:lnTo>
                    <a:pt x="126" y="5426"/>
                  </a:lnTo>
                  <a:cubicBezTo>
                    <a:pt x="54" y="5426"/>
                    <a:pt x="1" y="5484"/>
                    <a:pt x="1" y="5555"/>
                  </a:cubicBezTo>
                  <a:cubicBezTo>
                    <a:pt x="1" y="5623"/>
                    <a:pt x="54" y="5681"/>
                    <a:pt x="126" y="5681"/>
                  </a:cubicBezTo>
                  <a:lnTo>
                    <a:pt x="5578" y="5681"/>
                  </a:lnTo>
                  <a:cubicBezTo>
                    <a:pt x="5647" y="5681"/>
                    <a:pt x="5704" y="5623"/>
                    <a:pt x="5704" y="5555"/>
                  </a:cubicBezTo>
                  <a:lnTo>
                    <a:pt x="5704" y="126"/>
                  </a:lnTo>
                  <a:cubicBezTo>
                    <a:pt x="5704" y="59"/>
                    <a:pt x="5647" y="1"/>
                    <a:pt x="55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4" name="Google Shape;9664;p112"/>
            <p:cNvSpPr/>
            <p:nvPr/>
          </p:nvSpPr>
          <p:spPr>
            <a:xfrm>
              <a:off x="4027106" y="1910567"/>
              <a:ext cx="58655" cy="58615"/>
            </a:xfrm>
            <a:custGeom>
              <a:avLst/>
              <a:gdLst/>
              <a:ahLst/>
              <a:cxnLst/>
              <a:rect l="l" t="t" r="r" b="b"/>
              <a:pathLst>
                <a:path w="1466" h="1465" extrusionOk="0">
                  <a:moveTo>
                    <a:pt x="735" y="251"/>
                  </a:moveTo>
                  <a:cubicBezTo>
                    <a:pt x="997" y="251"/>
                    <a:pt x="1214" y="465"/>
                    <a:pt x="1214" y="730"/>
                  </a:cubicBezTo>
                  <a:cubicBezTo>
                    <a:pt x="1214" y="995"/>
                    <a:pt x="997" y="1210"/>
                    <a:pt x="735" y="1210"/>
                  </a:cubicBezTo>
                  <a:cubicBezTo>
                    <a:pt x="470" y="1210"/>
                    <a:pt x="252" y="995"/>
                    <a:pt x="252" y="730"/>
                  </a:cubicBezTo>
                  <a:cubicBezTo>
                    <a:pt x="252" y="465"/>
                    <a:pt x="470" y="251"/>
                    <a:pt x="735" y="251"/>
                  </a:cubicBezTo>
                  <a:close/>
                  <a:moveTo>
                    <a:pt x="735" y="0"/>
                  </a:moveTo>
                  <a:cubicBezTo>
                    <a:pt x="330" y="0"/>
                    <a:pt x="1" y="327"/>
                    <a:pt x="1" y="730"/>
                  </a:cubicBezTo>
                  <a:cubicBezTo>
                    <a:pt x="1" y="1135"/>
                    <a:pt x="330" y="1465"/>
                    <a:pt x="735" y="1465"/>
                  </a:cubicBezTo>
                  <a:cubicBezTo>
                    <a:pt x="1136" y="1465"/>
                    <a:pt x="1466" y="1135"/>
                    <a:pt x="1466" y="730"/>
                  </a:cubicBezTo>
                  <a:cubicBezTo>
                    <a:pt x="1466" y="327"/>
                    <a:pt x="1136" y="0"/>
                    <a:pt x="73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5" name="Google Shape;9665;p112"/>
            <p:cNvSpPr/>
            <p:nvPr/>
          </p:nvSpPr>
          <p:spPr>
            <a:xfrm>
              <a:off x="3794804" y="1884720"/>
              <a:ext cx="78140" cy="173563"/>
            </a:xfrm>
            <a:custGeom>
              <a:avLst/>
              <a:gdLst/>
              <a:ahLst/>
              <a:cxnLst/>
              <a:rect l="l" t="t" r="r" b="b"/>
              <a:pathLst>
                <a:path w="1953" h="4338" extrusionOk="0">
                  <a:moveTo>
                    <a:pt x="1701" y="251"/>
                  </a:moveTo>
                  <a:lnTo>
                    <a:pt x="1701" y="455"/>
                  </a:lnTo>
                  <a:lnTo>
                    <a:pt x="253" y="455"/>
                  </a:lnTo>
                  <a:lnTo>
                    <a:pt x="253" y="251"/>
                  </a:lnTo>
                  <a:close/>
                  <a:moveTo>
                    <a:pt x="1701" y="711"/>
                  </a:moveTo>
                  <a:lnTo>
                    <a:pt x="1701" y="911"/>
                  </a:lnTo>
                  <a:lnTo>
                    <a:pt x="253" y="911"/>
                  </a:lnTo>
                  <a:lnTo>
                    <a:pt x="253" y="711"/>
                  </a:lnTo>
                  <a:close/>
                  <a:moveTo>
                    <a:pt x="1701" y="1163"/>
                  </a:moveTo>
                  <a:lnTo>
                    <a:pt x="1701" y="1363"/>
                  </a:lnTo>
                  <a:lnTo>
                    <a:pt x="253" y="1363"/>
                  </a:lnTo>
                  <a:lnTo>
                    <a:pt x="253" y="1163"/>
                  </a:lnTo>
                  <a:close/>
                  <a:moveTo>
                    <a:pt x="1701" y="1615"/>
                  </a:moveTo>
                  <a:lnTo>
                    <a:pt x="1701" y="1815"/>
                  </a:lnTo>
                  <a:lnTo>
                    <a:pt x="939" y="1815"/>
                  </a:lnTo>
                  <a:cubicBezTo>
                    <a:pt x="871" y="1815"/>
                    <a:pt x="813" y="1873"/>
                    <a:pt x="813" y="1941"/>
                  </a:cubicBezTo>
                  <a:cubicBezTo>
                    <a:pt x="813" y="2013"/>
                    <a:pt x="871" y="2067"/>
                    <a:pt x="939" y="2067"/>
                  </a:cubicBezTo>
                  <a:lnTo>
                    <a:pt x="1701" y="2067"/>
                  </a:lnTo>
                  <a:lnTo>
                    <a:pt x="1701" y="2267"/>
                  </a:lnTo>
                  <a:lnTo>
                    <a:pt x="253" y="2267"/>
                  </a:lnTo>
                  <a:lnTo>
                    <a:pt x="253" y="2067"/>
                  </a:lnTo>
                  <a:lnTo>
                    <a:pt x="402" y="2067"/>
                  </a:lnTo>
                  <a:cubicBezTo>
                    <a:pt x="470" y="2067"/>
                    <a:pt x="528" y="2013"/>
                    <a:pt x="528" y="1941"/>
                  </a:cubicBezTo>
                  <a:cubicBezTo>
                    <a:pt x="528" y="1873"/>
                    <a:pt x="470" y="1815"/>
                    <a:pt x="402" y="1815"/>
                  </a:cubicBezTo>
                  <a:lnTo>
                    <a:pt x="253" y="1815"/>
                  </a:lnTo>
                  <a:lnTo>
                    <a:pt x="253" y="1615"/>
                  </a:lnTo>
                  <a:close/>
                  <a:moveTo>
                    <a:pt x="1701" y="2523"/>
                  </a:moveTo>
                  <a:lnTo>
                    <a:pt x="1701" y="2722"/>
                  </a:lnTo>
                  <a:lnTo>
                    <a:pt x="253" y="2722"/>
                  </a:lnTo>
                  <a:lnTo>
                    <a:pt x="253" y="2523"/>
                  </a:lnTo>
                  <a:close/>
                  <a:moveTo>
                    <a:pt x="1701" y="2975"/>
                  </a:moveTo>
                  <a:lnTo>
                    <a:pt x="1701" y="3175"/>
                  </a:lnTo>
                  <a:lnTo>
                    <a:pt x="253" y="3175"/>
                  </a:lnTo>
                  <a:lnTo>
                    <a:pt x="253" y="2975"/>
                  </a:lnTo>
                  <a:close/>
                  <a:moveTo>
                    <a:pt x="1701" y="3426"/>
                  </a:moveTo>
                  <a:lnTo>
                    <a:pt x="1701" y="3627"/>
                  </a:lnTo>
                  <a:lnTo>
                    <a:pt x="253" y="3627"/>
                  </a:lnTo>
                  <a:lnTo>
                    <a:pt x="253" y="3426"/>
                  </a:lnTo>
                  <a:close/>
                  <a:moveTo>
                    <a:pt x="1701" y="3878"/>
                  </a:moveTo>
                  <a:lnTo>
                    <a:pt x="1701" y="4086"/>
                  </a:lnTo>
                  <a:lnTo>
                    <a:pt x="253" y="4086"/>
                  </a:lnTo>
                  <a:lnTo>
                    <a:pt x="253" y="3878"/>
                  </a:lnTo>
                  <a:close/>
                  <a:moveTo>
                    <a:pt x="126" y="0"/>
                  </a:moveTo>
                  <a:cubicBezTo>
                    <a:pt x="59" y="0"/>
                    <a:pt x="1" y="55"/>
                    <a:pt x="1" y="126"/>
                  </a:cubicBezTo>
                  <a:lnTo>
                    <a:pt x="1" y="4211"/>
                  </a:lnTo>
                  <a:cubicBezTo>
                    <a:pt x="1" y="4280"/>
                    <a:pt x="59" y="4338"/>
                    <a:pt x="126" y="4338"/>
                  </a:cubicBezTo>
                  <a:lnTo>
                    <a:pt x="1826" y="4338"/>
                  </a:lnTo>
                  <a:cubicBezTo>
                    <a:pt x="1894" y="4338"/>
                    <a:pt x="1952" y="4280"/>
                    <a:pt x="1952" y="4211"/>
                  </a:cubicBezTo>
                  <a:lnTo>
                    <a:pt x="1952" y="126"/>
                  </a:lnTo>
                  <a:cubicBezTo>
                    <a:pt x="1952" y="55"/>
                    <a:pt x="1894" y="0"/>
                    <a:pt x="18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6" name="Google Shape;9666;p112"/>
            <p:cNvSpPr/>
            <p:nvPr/>
          </p:nvSpPr>
          <p:spPr>
            <a:xfrm>
              <a:off x="4070358" y="1884560"/>
              <a:ext cx="10083" cy="15004"/>
            </a:xfrm>
            <a:custGeom>
              <a:avLst/>
              <a:gdLst/>
              <a:ahLst/>
              <a:cxnLst/>
              <a:rect l="l" t="t" r="r" b="b"/>
              <a:pathLst>
                <a:path w="252" h="375" extrusionOk="0">
                  <a:moveTo>
                    <a:pt x="126" y="1"/>
                  </a:moveTo>
                  <a:cubicBezTo>
                    <a:pt x="59" y="1"/>
                    <a:pt x="1" y="55"/>
                    <a:pt x="1" y="126"/>
                  </a:cubicBezTo>
                  <a:lnTo>
                    <a:pt x="1" y="249"/>
                  </a:lnTo>
                  <a:cubicBezTo>
                    <a:pt x="1" y="317"/>
                    <a:pt x="59" y="374"/>
                    <a:pt x="126" y="374"/>
                  </a:cubicBezTo>
                  <a:cubicBezTo>
                    <a:pt x="198" y="374"/>
                    <a:pt x="252" y="317"/>
                    <a:pt x="252" y="249"/>
                  </a:cubicBezTo>
                  <a:lnTo>
                    <a:pt x="252" y="126"/>
                  </a:lnTo>
                  <a:cubicBezTo>
                    <a:pt x="252" y="55"/>
                    <a:pt x="198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7" name="Google Shape;9667;p112"/>
            <p:cNvSpPr/>
            <p:nvPr/>
          </p:nvSpPr>
          <p:spPr>
            <a:xfrm>
              <a:off x="4051472" y="1884560"/>
              <a:ext cx="10083" cy="15004"/>
            </a:xfrm>
            <a:custGeom>
              <a:avLst/>
              <a:gdLst/>
              <a:ahLst/>
              <a:cxnLst/>
              <a:rect l="l" t="t" r="r" b="b"/>
              <a:pathLst>
                <a:path w="252" h="375" extrusionOk="0">
                  <a:moveTo>
                    <a:pt x="126" y="1"/>
                  </a:moveTo>
                  <a:cubicBezTo>
                    <a:pt x="54" y="1"/>
                    <a:pt x="0" y="55"/>
                    <a:pt x="0" y="126"/>
                  </a:cubicBezTo>
                  <a:lnTo>
                    <a:pt x="0" y="249"/>
                  </a:lnTo>
                  <a:cubicBezTo>
                    <a:pt x="0" y="317"/>
                    <a:pt x="54" y="374"/>
                    <a:pt x="126" y="374"/>
                  </a:cubicBezTo>
                  <a:cubicBezTo>
                    <a:pt x="194" y="374"/>
                    <a:pt x="252" y="317"/>
                    <a:pt x="252" y="249"/>
                  </a:cubicBezTo>
                  <a:lnTo>
                    <a:pt x="252" y="126"/>
                  </a:lnTo>
                  <a:cubicBezTo>
                    <a:pt x="252" y="55"/>
                    <a:pt x="194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8" name="Google Shape;9668;p112"/>
            <p:cNvSpPr/>
            <p:nvPr/>
          </p:nvSpPr>
          <p:spPr>
            <a:xfrm>
              <a:off x="4032387" y="1884560"/>
              <a:ext cx="10123" cy="15004"/>
            </a:xfrm>
            <a:custGeom>
              <a:avLst/>
              <a:gdLst/>
              <a:ahLst/>
              <a:cxnLst/>
              <a:rect l="l" t="t" r="r" b="b"/>
              <a:pathLst>
                <a:path w="253" h="375" extrusionOk="0">
                  <a:moveTo>
                    <a:pt x="127" y="1"/>
                  </a:moveTo>
                  <a:cubicBezTo>
                    <a:pt x="59" y="1"/>
                    <a:pt x="1" y="55"/>
                    <a:pt x="1" y="126"/>
                  </a:cubicBezTo>
                  <a:lnTo>
                    <a:pt x="1" y="249"/>
                  </a:lnTo>
                  <a:cubicBezTo>
                    <a:pt x="1" y="317"/>
                    <a:pt x="59" y="374"/>
                    <a:pt x="127" y="374"/>
                  </a:cubicBezTo>
                  <a:cubicBezTo>
                    <a:pt x="198" y="374"/>
                    <a:pt x="253" y="317"/>
                    <a:pt x="253" y="249"/>
                  </a:cubicBezTo>
                  <a:lnTo>
                    <a:pt x="253" y="126"/>
                  </a:lnTo>
                  <a:cubicBezTo>
                    <a:pt x="253" y="55"/>
                    <a:pt x="198" y="1"/>
                    <a:pt x="1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9" name="Google Shape;9669;p112"/>
            <p:cNvSpPr/>
            <p:nvPr/>
          </p:nvSpPr>
          <p:spPr>
            <a:xfrm>
              <a:off x="4052673" y="1981946"/>
              <a:ext cx="26967" cy="10243"/>
            </a:xfrm>
            <a:custGeom>
              <a:avLst/>
              <a:gdLst/>
              <a:ahLst/>
              <a:cxnLst/>
              <a:rect l="l" t="t" r="r" b="b"/>
              <a:pathLst>
                <a:path w="674" h="256" extrusionOk="0">
                  <a:moveTo>
                    <a:pt x="130" y="0"/>
                  </a:moveTo>
                  <a:cubicBezTo>
                    <a:pt x="58" y="0"/>
                    <a:pt x="0" y="58"/>
                    <a:pt x="0" y="129"/>
                  </a:cubicBezTo>
                  <a:cubicBezTo>
                    <a:pt x="0" y="198"/>
                    <a:pt x="58" y="256"/>
                    <a:pt x="130" y="256"/>
                  </a:cubicBezTo>
                  <a:lnTo>
                    <a:pt x="548" y="256"/>
                  </a:lnTo>
                  <a:cubicBezTo>
                    <a:pt x="616" y="256"/>
                    <a:pt x="674" y="198"/>
                    <a:pt x="674" y="129"/>
                  </a:cubicBezTo>
                  <a:cubicBezTo>
                    <a:pt x="674" y="58"/>
                    <a:pt x="616" y="0"/>
                    <a:pt x="5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0" name="Google Shape;9670;p112"/>
            <p:cNvSpPr/>
            <p:nvPr/>
          </p:nvSpPr>
          <p:spPr>
            <a:xfrm>
              <a:off x="4035948" y="1998951"/>
              <a:ext cx="43691" cy="10083"/>
            </a:xfrm>
            <a:custGeom>
              <a:avLst/>
              <a:gdLst/>
              <a:ahLst/>
              <a:cxnLst/>
              <a:rect l="l" t="t" r="r" b="b"/>
              <a:pathLst>
                <a:path w="1092" h="252" extrusionOk="0">
                  <a:moveTo>
                    <a:pt x="126" y="0"/>
                  </a:moveTo>
                  <a:cubicBezTo>
                    <a:pt x="59" y="0"/>
                    <a:pt x="1" y="58"/>
                    <a:pt x="1" y="126"/>
                  </a:cubicBezTo>
                  <a:cubicBezTo>
                    <a:pt x="1" y="198"/>
                    <a:pt x="59" y="252"/>
                    <a:pt x="126" y="252"/>
                  </a:cubicBezTo>
                  <a:lnTo>
                    <a:pt x="966" y="252"/>
                  </a:lnTo>
                  <a:cubicBezTo>
                    <a:pt x="1034" y="252"/>
                    <a:pt x="1092" y="198"/>
                    <a:pt x="1092" y="126"/>
                  </a:cubicBezTo>
                  <a:cubicBezTo>
                    <a:pt x="1092" y="58"/>
                    <a:pt x="1034" y="0"/>
                    <a:pt x="9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1" name="Google Shape;9671;p112"/>
            <p:cNvSpPr/>
            <p:nvPr/>
          </p:nvSpPr>
          <p:spPr>
            <a:xfrm>
              <a:off x="4035948" y="2015155"/>
              <a:ext cx="43691" cy="10083"/>
            </a:xfrm>
            <a:custGeom>
              <a:avLst/>
              <a:gdLst/>
              <a:ahLst/>
              <a:cxnLst/>
              <a:rect l="l" t="t" r="r" b="b"/>
              <a:pathLst>
                <a:path w="1092" h="252" extrusionOk="0">
                  <a:moveTo>
                    <a:pt x="126" y="0"/>
                  </a:moveTo>
                  <a:cubicBezTo>
                    <a:pt x="59" y="0"/>
                    <a:pt x="1" y="54"/>
                    <a:pt x="1" y="126"/>
                  </a:cubicBezTo>
                  <a:cubicBezTo>
                    <a:pt x="1" y="193"/>
                    <a:pt x="59" y="251"/>
                    <a:pt x="126" y="251"/>
                  </a:cubicBezTo>
                  <a:lnTo>
                    <a:pt x="966" y="251"/>
                  </a:lnTo>
                  <a:cubicBezTo>
                    <a:pt x="1034" y="251"/>
                    <a:pt x="1092" y="193"/>
                    <a:pt x="1092" y="126"/>
                  </a:cubicBezTo>
                  <a:cubicBezTo>
                    <a:pt x="1092" y="54"/>
                    <a:pt x="1034" y="0"/>
                    <a:pt x="9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2" name="Google Shape;9672;p112"/>
            <p:cNvSpPr/>
            <p:nvPr/>
          </p:nvSpPr>
          <p:spPr>
            <a:xfrm>
              <a:off x="4035948" y="2031999"/>
              <a:ext cx="43691" cy="10123"/>
            </a:xfrm>
            <a:custGeom>
              <a:avLst/>
              <a:gdLst/>
              <a:ahLst/>
              <a:cxnLst/>
              <a:rect l="l" t="t" r="r" b="b"/>
              <a:pathLst>
                <a:path w="1092" h="253" extrusionOk="0">
                  <a:moveTo>
                    <a:pt x="126" y="0"/>
                  </a:moveTo>
                  <a:cubicBezTo>
                    <a:pt x="59" y="0"/>
                    <a:pt x="1" y="58"/>
                    <a:pt x="1" y="126"/>
                  </a:cubicBezTo>
                  <a:cubicBezTo>
                    <a:pt x="1" y="197"/>
                    <a:pt x="59" y="252"/>
                    <a:pt x="126" y="252"/>
                  </a:cubicBezTo>
                  <a:lnTo>
                    <a:pt x="966" y="252"/>
                  </a:lnTo>
                  <a:cubicBezTo>
                    <a:pt x="1034" y="252"/>
                    <a:pt x="1092" y="197"/>
                    <a:pt x="1092" y="126"/>
                  </a:cubicBezTo>
                  <a:cubicBezTo>
                    <a:pt x="1092" y="58"/>
                    <a:pt x="1034" y="0"/>
                    <a:pt x="9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3" name="Google Shape;9673;p112"/>
            <p:cNvSpPr/>
            <p:nvPr/>
          </p:nvSpPr>
          <p:spPr>
            <a:xfrm>
              <a:off x="4035948" y="2048164"/>
              <a:ext cx="43691" cy="10123"/>
            </a:xfrm>
            <a:custGeom>
              <a:avLst/>
              <a:gdLst/>
              <a:ahLst/>
              <a:cxnLst/>
              <a:rect l="l" t="t" r="r" b="b"/>
              <a:pathLst>
                <a:path w="1092" h="253" extrusionOk="0">
                  <a:moveTo>
                    <a:pt x="126" y="1"/>
                  </a:moveTo>
                  <a:cubicBezTo>
                    <a:pt x="59" y="1"/>
                    <a:pt x="1" y="55"/>
                    <a:pt x="1" y="126"/>
                  </a:cubicBezTo>
                  <a:cubicBezTo>
                    <a:pt x="1" y="195"/>
                    <a:pt x="59" y="253"/>
                    <a:pt x="126" y="253"/>
                  </a:cubicBezTo>
                  <a:lnTo>
                    <a:pt x="966" y="253"/>
                  </a:lnTo>
                  <a:cubicBezTo>
                    <a:pt x="1034" y="253"/>
                    <a:pt x="1092" y="195"/>
                    <a:pt x="1092" y="126"/>
                  </a:cubicBezTo>
                  <a:cubicBezTo>
                    <a:pt x="1092" y="55"/>
                    <a:pt x="1034" y="1"/>
                    <a:pt x="96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4" name="Google Shape;9674;p112"/>
            <p:cNvSpPr/>
            <p:nvPr/>
          </p:nvSpPr>
          <p:spPr>
            <a:xfrm>
              <a:off x="3891510" y="1884520"/>
              <a:ext cx="114549" cy="173763"/>
            </a:xfrm>
            <a:custGeom>
              <a:avLst/>
              <a:gdLst/>
              <a:ahLst/>
              <a:cxnLst/>
              <a:rect l="l" t="t" r="r" b="b"/>
              <a:pathLst>
                <a:path w="2863" h="4343" extrusionOk="0">
                  <a:moveTo>
                    <a:pt x="2332" y="355"/>
                  </a:moveTo>
                  <a:lnTo>
                    <a:pt x="2332" y="1348"/>
                  </a:lnTo>
                  <a:lnTo>
                    <a:pt x="1592" y="1497"/>
                  </a:lnTo>
                  <a:cubicBezTo>
                    <a:pt x="1564" y="1504"/>
                    <a:pt x="1540" y="1518"/>
                    <a:pt x="1523" y="1538"/>
                  </a:cubicBezTo>
                  <a:lnTo>
                    <a:pt x="949" y="2191"/>
                  </a:lnTo>
                  <a:lnTo>
                    <a:pt x="252" y="2258"/>
                  </a:lnTo>
                  <a:lnTo>
                    <a:pt x="252" y="1728"/>
                  </a:lnTo>
                  <a:lnTo>
                    <a:pt x="1095" y="1270"/>
                  </a:lnTo>
                  <a:cubicBezTo>
                    <a:pt x="1109" y="1259"/>
                    <a:pt x="1123" y="1249"/>
                    <a:pt x="1136" y="1232"/>
                  </a:cubicBezTo>
                  <a:lnTo>
                    <a:pt x="1323" y="984"/>
                  </a:lnTo>
                  <a:lnTo>
                    <a:pt x="2332" y="355"/>
                  </a:lnTo>
                  <a:close/>
                  <a:moveTo>
                    <a:pt x="2332" y="1602"/>
                  </a:moveTo>
                  <a:lnTo>
                    <a:pt x="2332" y="2225"/>
                  </a:lnTo>
                  <a:lnTo>
                    <a:pt x="1717" y="2466"/>
                  </a:lnTo>
                  <a:cubicBezTo>
                    <a:pt x="1703" y="2470"/>
                    <a:pt x="1694" y="2476"/>
                    <a:pt x="1683" y="2483"/>
                  </a:cubicBezTo>
                  <a:lnTo>
                    <a:pt x="650" y="3298"/>
                  </a:lnTo>
                  <a:lnTo>
                    <a:pt x="252" y="3312"/>
                  </a:lnTo>
                  <a:lnTo>
                    <a:pt x="252" y="2514"/>
                  </a:lnTo>
                  <a:lnTo>
                    <a:pt x="1024" y="2439"/>
                  </a:lnTo>
                  <a:cubicBezTo>
                    <a:pt x="1054" y="2435"/>
                    <a:pt x="1085" y="2418"/>
                    <a:pt x="1105" y="2395"/>
                  </a:cubicBezTo>
                  <a:lnTo>
                    <a:pt x="1683" y="1739"/>
                  </a:lnTo>
                  <a:lnTo>
                    <a:pt x="2332" y="1602"/>
                  </a:lnTo>
                  <a:close/>
                  <a:moveTo>
                    <a:pt x="2332" y="2497"/>
                  </a:moveTo>
                  <a:lnTo>
                    <a:pt x="2332" y="4091"/>
                  </a:lnTo>
                  <a:lnTo>
                    <a:pt x="252" y="4091"/>
                  </a:lnTo>
                  <a:lnTo>
                    <a:pt x="252" y="3564"/>
                  </a:lnTo>
                  <a:lnTo>
                    <a:pt x="701" y="3551"/>
                  </a:lnTo>
                  <a:cubicBezTo>
                    <a:pt x="724" y="3547"/>
                    <a:pt x="752" y="3537"/>
                    <a:pt x="773" y="3523"/>
                  </a:cubicBezTo>
                  <a:lnTo>
                    <a:pt x="1826" y="2694"/>
                  </a:lnTo>
                  <a:lnTo>
                    <a:pt x="2332" y="2497"/>
                  </a:lnTo>
                  <a:close/>
                  <a:moveTo>
                    <a:pt x="2458" y="0"/>
                  </a:moveTo>
                  <a:cubicBezTo>
                    <a:pt x="2435" y="0"/>
                    <a:pt x="2412" y="6"/>
                    <a:pt x="2390" y="19"/>
                  </a:cubicBezTo>
                  <a:lnTo>
                    <a:pt x="1170" y="780"/>
                  </a:lnTo>
                  <a:cubicBezTo>
                    <a:pt x="1156" y="790"/>
                    <a:pt x="1143" y="801"/>
                    <a:pt x="1136" y="814"/>
                  </a:cubicBezTo>
                  <a:lnTo>
                    <a:pt x="949" y="1059"/>
                  </a:lnTo>
                  <a:lnTo>
                    <a:pt x="252" y="1439"/>
                  </a:lnTo>
                  <a:lnTo>
                    <a:pt x="252" y="131"/>
                  </a:lnTo>
                  <a:cubicBezTo>
                    <a:pt x="252" y="60"/>
                    <a:pt x="194" y="5"/>
                    <a:pt x="127" y="5"/>
                  </a:cubicBezTo>
                  <a:cubicBezTo>
                    <a:pt x="55" y="5"/>
                    <a:pt x="1" y="60"/>
                    <a:pt x="1" y="131"/>
                  </a:cubicBezTo>
                  <a:lnTo>
                    <a:pt x="1" y="4216"/>
                  </a:lnTo>
                  <a:cubicBezTo>
                    <a:pt x="1" y="4285"/>
                    <a:pt x="55" y="4343"/>
                    <a:pt x="127" y="4343"/>
                  </a:cubicBezTo>
                  <a:lnTo>
                    <a:pt x="2737" y="4343"/>
                  </a:lnTo>
                  <a:cubicBezTo>
                    <a:pt x="2808" y="4343"/>
                    <a:pt x="2863" y="4285"/>
                    <a:pt x="2863" y="4216"/>
                  </a:cubicBezTo>
                  <a:cubicBezTo>
                    <a:pt x="2863" y="4145"/>
                    <a:pt x="2808" y="4091"/>
                    <a:pt x="2737" y="4091"/>
                  </a:cubicBezTo>
                  <a:lnTo>
                    <a:pt x="2584" y="4091"/>
                  </a:lnTo>
                  <a:lnTo>
                    <a:pt x="2584" y="127"/>
                  </a:lnTo>
                  <a:cubicBezTo>
                    <a:pt x="2584" y="80"/>
                    <a:pt x="2560" y="39"/>
                    <a:pt x="2519" y="15"/>
                  </a:cubicBezTo>
                  <a:cubicBezTo>
                    <a:pt x="2500" y="5"/>
                    <a:pt x="2479" y="0"/>
                    <a:pt x="24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675" name="Google Shape;9675;p112"/>
          <p:cNvGrpSpPr/>
          <p:nvPr/>
        </p:nvGrpSpPr>
        <p:grpSpPr>
          <a:xfrm>
            <a:off x="4793097" y="2771432"/>
            <a:ext cx="352244" cy="401373"/>
            <a:chOff x="4748860" y="2006453"/>
            <a:chExt cx="302356" cy="344526"/>
          </a:xfrm>
        </p:grpSpPr>
        <p:sp>
          <p:nvSpPr>
            <p:cNvPr id="9676" name="Google Shape;9676;p112"/>
            <p:cNvSpPr/>
            <p:nvPr/>
          </p:nvSpPr>
          <p:spPr>
            <a:xfrm>
              <a:off x="4748860" y="2006453"/>
              <a:ext cx="302356" cy="344526"/>
            </a:xfrm>
            <a:custGeom>
              <a:avLst/>
              <a:gdLst/>
              <a:ahLst/>
              <a:cxnLst/>
              <a:rect l="l" t="t" r="r" b="b"/>
              <a:pathLst>
                <a:path w="7557" h="8611" extrusionOk="0">
                  <a:moveTo>
                    <a:pt x="3049" y="252"/>
                  </a:moveTo>
                  <a:lnTo>
                    <a:pt x="3049" y="704"/>
                  </a:lnTo>
                  <a:lnTo>
                    <a:pt x="2852" y="704"/>
                  </a:lnTo>
                  <a:lnTo>
                    <a:pt x="2852" y="252"/>
                  </a:lnTo>
                  <a:close/>
                  <a:moveTo>
                    <a:pt x="3651" y="252"/>
                  </a:moveTo>
                  <a:lnTo>
                    <a:pt x="3651" y="704"/>
                  </a:lnTo>
                  <a:lnTo>
                    <a:pt x="3300" y="704"/>
                  </a:lnTo>
                  <a:lnTo>
                    <a:pt x="3300" y="252"/>
                  </a:lnTo>
                  <a:close/>
                  <a:moveTo>
                    <a:pt x="4256" y="252"/>
                  </a:moveTo>
                  <a:lnTo>
                    <a:pt x="4256" y="704"/>
                  </a:lnTo>
                  <a:lnTo>
                    <a:pt x="3906" y="704"/>
                  </a:lnTo>
                  <a:lnTo>
                    <a:pt x="3906" y="252"/>
                  </a:lnTo>
                  <a:close/>
                  <a:moveTo>
                    <a:pt x="4708" y="252"/>
                  </a:moveTo>
                  <a:lnTo>
                    <a:pt x="4708" y="704"/>
                  </a:lnTo>
                  <a:lnTo>
                    <a:pt x="4511" y="704"/>
                  </a:lnTo>
                  <a:lnTo>
                    <a:pt x="4511" y="252"/>
                  </a:lnTo>
                  <a:close/>
                  <a:moveTo>
                    <a:pt x="4133" y="956"/>
                  </a:moveTo>
                  <a:lnTo>
                    <a:pt x="4133" y="1574"/>
                  </a:lnTo>
                  <a:cubicBezTo>
                    <a:pt x="4014" y="1564"/>
                    <a:pt x="3899" y="1557"/>
                    <a:pt x="3780" y="1557"/>
                  </a:cubicBezTo>
                  <a:cubicBezTo>
                    <a:pt x="3658" y="1557"/>
                    <a:pt x="3542" y="1564"/>
                    <a:pt x="3423" y="1574"/>
                  </a:cubicBezTo>
                  <a:lnTo>
                    <a:pt x="3423" y="956"/>
                  </a:lnTo>
                  <a:close/>
                  <a:moveTo>
                    <a:pt x="1088" y="1527"/>
                  </a:moveTo>
                  <a:lnTo>
                    <a:pt x="1217" y="1656"/>
                  </a:lnTo>
                  <a:lnTo>
                    <a:pt x="445" y="2428"/>
                  </a:lnTo>
                  <a:lnTo>
                    <a:pt x="319" y="2298"/>
                  </a:lnTo>
                  <a:lnTo>
                    <a:pt x="1088" y="1527"/>
                  </a:lnTo>
                  <a:close/>
                  <a:moveTo>
                    <a:pt x="6469" y="1527"/>
                  </a:moveTo>
                  <a:lnTo>
                    <a:pt x="7241" y="2298"/>
                  </a:lnTo>
                  <a:lnTo>
                    <a:pt x="7111" y="2428"/>
                  </a:lnTo>
                  <a:lnTo>
                    <a:pt x="6339" y="1656"/>
                  </a:lnTo>
                  <a:lnTo>
                    <a:pt x="6469" y="1527"/>
                  </a:lnTo>
                  <a:close/>
                  <a:moveTo>
                    <a:pt x="1149" y="2081"/>
                  </a:moveTo>
                  <a:lnTo>
                    <a:pt x="1479" y="2411"/>
                  </a:lnTo>
                  <a:cubicBezTo>
                    <a:pt x="1380" y="2495"/>
                    <a:pt x="1285" y="2588"/>
                    <a:pt x="1196" y="2682"/>
                  </a:cubicBezTo>
                  <a:lnTo>
                    <a:pt x="870" y="2356"/>
                  </a:lnTo>
                  <a:lnTo>
                    <a:pt x="1149" y="2081"/>
                  </a:lnTo>
                  <a:close/>
                  <a:moveTo>
                    <a:pt x="6411" y="2081"/>
                  </a:moveTo>
                  <a:lnTo>
                    <a:pt x="6686" y="2356"/>
                  </a:lnTo>
                  <a:lnTo>
                    <a:pt x="6360" y="2682"/>
                  </a:lnTo>
                  <a:cubicBezTo>
                    <a:pt x="6271" y="2588"/>
                    <a:pt x="6176" y="2495"/>
                    <a:pt x="6078" y="2411"/>
                  </a:cubicBezTo>
                  <a:lnTo>
                    <a:pt x="6411" y="2081"/>
                  </a:lnTo>
                  <a:close/>
                  <a:moveTo>
                    <a:pt x="2726" y="1"/>
                  </a:moveTo>
                  <a:cubicBezTo>
                    <a:pt x="2655" y="1"/>
                    <a:pt x="2597" y="55"/>
                    <a:pt x="2597" y="126"/>
                  </a:cubicBezTo>
                  <a:lnTo>
                    <a:pt x="2597" y="830"/>
                  </a:lnTo>
                  <a:cubicBezTo>
                    <a:pt x="2597" y="898"/>
                    <a:pt x="2655" y="956"/>
                    <a:pt x="2726" y="956"/>
                  </a:cubicBezTo>
                  <a:lnTo>
                    <a:pt x="3171" y="956"/>
                  </a:lnTo>
                  <a:lnTo>
                    <a:pt x="3171" y="1609"/>
                  </a:lnTo>
                  <a:cubicBezTo>
                    <a:pt x="2617" y="1703"/>
                    <a:pt x="2111" y="1931"/>
                    <a:pt x="1676" y="2254"/>
                  </a:cubicBezTo>
                  <a:lnTo>
                    <a:pt x="1326" y="1904"/>
                  </a:lnTo>
                  <a:lnTo>
                    <a:pt x="1485" y="1744"/>
                  </a:lnTo>
                  <a:cubicBezTo>
                    <a:pt x="1533" y="1697"/>
                    <a:pt x="1533" y="1615"/>
                    <a:pt x="1485" y="1568"/>
                  </a:cubicBezTo>
                  <a:lnTo>
                    <a:pt x="1179" y="1262"/>
                  </a:lnTo>
                  <a:cubicBezTo>
                    <a:pt x="1156" y="1237"/>
                    <a:pt x="1122" y="1224"/>
                    <a:pt x="1088" y="1224"/>
                  </a:cubicBezTo>
                  <a:cubicBezTo>
                    <a:pt x="1057" y="1224"/>
                    <a:pt x="1023" y="1237"/>
                    <a:pt x="1000" y="1262"/>
                  </a:cubicBezTo>
                  <a:lnTo>
                    <a:pt x="51" y="2210"/>
                  </a:lnTo>
                  <a:cubicBezTo>
                    <a:pt x="0" y="2257"/>
                    <a:pt x="0" y="2339"/>
                    <a:pt x="51" y="2387"/>
                  </a:cubicBezTo>
                  <a:lnTo>
                    <a:pt x="357" y="2693"/>
                  </a:lnTo>
                  <a:cubicBezTo>
                    <a:pt x="380" y="2717"/>
                    <a:pt x="411" y="2730"/>
                    <a:pt x="445" y="2730"/>
                  </a:cubicBezTo>
                  <a:cubicBezTo>
                    <a:pt x="479" y="2730"/>
                    <a:pt x="510" y="2717"/>
                    <a:pt x="534" y="2693"/>
                  </a:cubicBezTo>
                  <a:lnTo>
                    <a:pt x="694" y="2536"/>
                  </a:lnTo>
                  <a:lnTo>
                    <a:pt x="1030" y="2876"/>
                  </a:lnTo>
                  <a:cubicBezTo>
                    <a:pt x="544" y="3481"/>
                    <a:pt x="252" y="4249"/>
                    <a:pt x="252" y="5082"/>
                  </a:cubicBezTo>
                  <a:cubicBezTo>
                    <a:pt x="252" y="5490"/>
                    <a:pt x="319" y="5892"/>
                    <a:pt x="456" y="6269"/>
                  </a:cubicBezTo>
                  <a:cubicBezTo>
                    <a:pt x="474" y="6322"/>
                    <a:pt x="522" y="6354"/>
                    <a:pt x="575" y="6354"/>
                  </a:cubicBezTo>
                  <a:cubicBezTo>
                    <a:pt x="590" y="6354"/>
                    <a:pt x="604" y="6352"/>
                    <a:pt x="619" y="6347"/>
                  </a:cubicBezTo>
                  <a:cubicBezTo>
                    <a:pt x="683" y="6323"/>
                    <a:pt x="717" y="6251"/>
                    <a:pt x="694" y="6184"/>
                  </a:cubicBezTo>
                  <a:cubicBezTo>
                    <a:pt x="567" y="5834"/>
                    <a:pt x="503" y="5463"/>
                    <a:pt x="503" y="5082"/>
                  </a:cubicBezTo>
                  <a:cubicBezTo>
                    <a:pt x="503" y="3277"/>
                    <a:pt x="1971" y="1809"/>
                    <a:pt x="3780" y="1809"/>
                  </a:cubicBezTo>
                  <a:cubicBezTo>
                    <a:pt x="5584" y="1809"/>
                    <a:pt x="7053" y="3277"/>
                    <a:pt x="7053" y="5082"/>
                  </a:cubicBezTo>
                  <a:cubicBezTo>
                    <a:pt x="7053" y="6891"/>
                    <a:pt x="5584" y="8359"/>
                    <a:pt x="3780" y="8359"/>
                  </a:cubicBezTo>
                  <a:cubicBezTo>
                    <a:pt x="2577" y="8359"/>
                    <a:pt x="1472" y="7699"/>
                    <a:pt x="901" y="6646"/>
                  </a:cubicBezTo>
                  <a:cubicBezTo>
                    <a:pt x="878" y="6602"/>
                    <a:pt x="834" y="6578"/>
                    <a:pt x="790" y="6578"/>
                  </a:cubicBezTo>
                  <a:cubicBezTo>
                    <a:pt x="768" y="6578"/>
                    <a:pt x="747" y="6584"/>
                    <a:pt x="727" y="6595"/>
                  </a:cubicBezTo>
                  <a:cubicBezTo>
                    <a:pt x="666" y="6626"/>
                    <a:pt x="642" y="6703"/>
                    <a:pt x="677" y="6765"/>
                  </a:cubicBezTo>
                  <a:cubicBezTo>
                    <a:pt x="1295" y="7903"/>
                    <a:pt x="2484" y="8611"/>
                    <a:pt x="3780" y="8611"/>
                  </a:cubicBezTo>
                  <a:cubicBezTo>
                    <a:pt x="5724" y="8611"/>
                    <a:pt x="7305" y="7026"/>
                    <a:pt x="7305" y="5082"/>
                  </a:cubicBezTo>
                  <a:cubicBezTo>
                    <a:pt x="7305" y="4249"/>
                    <a:pt x="7012" y="3481"/>
                    <a:pt x="6527" y="2876"/>
                  </a:cubicBezTo>
                  <a:lnTo>
                    <a:pt x="6866" y="2536"/>
                  </a:lnTo>
                  <a:lnTo>
                    <a:pt x="7023" y="2693"/>
                  </a:lnTo>
                  <a:cubicBezTo>
                    <a:pt x="7046" y="2717"/>
                    <a:pt x="7077" y="2730"/>
                    <a:pt x="7111" y="2730"/>
                  </a:cubicBezTo>
                  <a:cubicBezTo>
                    <a:pt x="7145" y="2730"/>
                    <a:pt x="7175" y="2717"/>
                    <a:pt x="7200" y="2693"/>
                  </a:cubicBezTo>
                  <a:lnTo>
                    <a:pt x="7506" y="2387"/>
                  </a:lnTo>
                  <a:cubicBezTo>
                    <a:pt x="7556" y="2339"/>
                    <a:pt x="7556" y="2257"/>
                    <a:pt x="7506" y="2210"/>
                  </a:cubicBezTo>
                  <a:lnTo>
                    <a:pt x="6557" y="1262"/>
                  </a:lnTo>
                  <a:cubicBezTo>
                    <a:pt x="6533" y="1237"/>
                    <a:pt x="6502" y="1224"/>
                    <a:pt x="6469" y="1224"/>
                  </a:cubicBezTo>
                  <a:cubicBezTo>
                    <a:pt x="6435" y="1224"/>
                    <a:pt x="6404" y="1237"/>
                    <a:pt x="6380" y="1262"/>
                  </a:cubicBezTo>
                  <a:lnTo>
                    <a:pt x="6074" y="1568"/>
                  </a:lnTo>
                  <a:cubicBezTo>
                    <a:pt x="6023" y="1615"/>
                    <a:pt x="6023" y="1697"/>
                    <a:pt x="6074" y="1744"/>
                  </a:cubicBezTo>
                  <a:lnTo>
                    <a:pt x="6231" y="1904"/>
                  </a:lnTo>
                  <a:lnTo>
                    <a:pt x="5881" y="2254"/>
                  </a:lnTo>
                  <a:cubicBezTo>
                    <a:pt x="5449" y="1931"/>
                    <a:pt x="4939" y="1703"/>
                    <a:pt x="4385" y="1609"/>
                  </a:cubicBezTo>
                  <a:lnTo>
                    <a:pt x="4385" y="956"/>
                  </a:lnTo>
                  <a:lnTo>
                    <a:pt x="4834" y="956"/>
                  </a:lnTo>
                  <a:cubicBezTo>
                    <a:pt x="4902" y="956"/>
                    <a:pt x="4960" y="898"/>
                    <a:pt x="4960" y="830"/>
                  </a:cubicBezTo>
                  <a:lnTo>
                    <a:pt x="4960" y="126"/>
                  </a:lnTo>
                  <a:cubicBezTo>
                    <a:pt x="4960" y="55"/>
                    <a:pt x="4902" y="1"/>
                    <a:pt x="48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7" name="Google Shape;9677;p112"/>
            <p:cNvSpPr/>
            <p:nvPr/>
          </p:nvSpPr>
          <p:spPr>
            <a:xfrm>
              <a:off x="4939111" y="2097157"/>
              <a:ext cx="82461" cy="222936"/>
            </a:xfrm>
            <a:custGeom>
              <a:avLst/>
              <a:gdLst/>
              <a:ahLst/>
              <a:cxnLst/>
              <a:rect l="l" t="t" r="r" b="b"/>
              <a:pathLst>
                <a:path w="2061" h="5572" extrusionOk="0">
                  <a:moveTo>
                    <a:pt x="146" y="1"/>
                  </a:moveTo>
                  <a:cubicBezTo>
                    <a:pt x="96" y="1"/>
                    <a:pt x="48" y="31"/>
                    <a:pt x="28" y="79"/>
                  </a:cubicBezTo>
                  <a:cubicBezTo>
                    <a:pt x="1" y="144"/>
                    <a:pt x="31" y="219"/>
                    <a:pt x="95" y="246"/>
                  </a:cubicBezTo>
                  <a:cubicBezTo>
                    <a:pt x="1135" y="680"/>
                    <a:pt x="1808" y="1690"/>
                    <a:pt x="1808" y="2815"/>
                  </a:cubicBezTo>
                  <a:cubicBezTo>
                    <a:pt x="1808" y="3886"/>
                    <a:pt x="1184" y="4875"/>
                    <a:pt x="218" y="5334"/>
                  </a:cubicBezTo>
                  <a:cubicBezTo>
                    <a:pt x="156" y="5365"/>
                    <a:pt x="130" y="5440"/>
                    <a:pt x="161" y="5501"/>
                  </a:cubicBezTo>
                  <a:cubicBezTo>
                    <a:pt x="181" y="5548"/>
                    <a:pt x="225" y="5572"/>
                    <a:pt x="272" y="5572"/>
                  </a:cubicBezTo>
                  <a:cubicBezTo>
                    <a:pt x="293" y="5572"/>
                    <a:pt x="310" y="5569"/>
                    <a:pt x="327" y="5562"/>
                  </a:cubicBezTo>
                  <a:cubicBezTo>
                    <a:pt x="840" y="5317"/>
                    <a:pt x="1272" y="4936"/>
                    <a:pt x="1578" y="4461"/>
                  </a:cubicBezTo>
                  <a:cubicBezTo>
                    <a:pt x="1894" y="3971"/>
                    <a:pt x="2061" y="3404"/>
                    <a:pt x="2061" y="2815"/>
                  </a:cubicBezTo>
                  <a:cubicBezTo>
                    <a:pt x="2061" y="1588"/>
                    <a:pt x="1330" y="487"/>
                    <a:pt x="194" y="11"/>
                  </a:cubicBezTo>
                  <a:cubicBezTo>
                    <a:pt x="178" y="4"/>
                    <a:pt x="162" y="1"/>
                    <a:pt x="1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8" name="Google Shape;9678;p112"/>
            <p:cNvSpPr/>
            <p:nvPr/>
          </p:nvSpPr>
          <p:spPr>
            <a:xfrm>
              <a:off x="4778508" y="2088314"/>
              <a:ext cx="157639" cy="243101"/>
            </a:xfrm>
            <a:custGeom>
              <a:avLst/>
              <a:gdLst/>
              <a:ahLst/>
              <a:cxnLst/>
              <a:rect l="l" t="t" r="r" b="b"/>
              <a:pathLst>
                <a:path w="3940" h="6076" extrusionOk="0">
                  <a:moveTo>
                    <a:pt x="3039" y="1"/>
                  </a:moveTo>
                  <a:cubicBezTo>
                    <a:pt x="1363" y="1"/>
                    <a:pt x="0" y="1364"/>
                    <a:pt x="0" y="3036"/>
                  </a:cubicBezTo>
                  <a:cubicBezTo>
                    <a:pt x="0" y="4712"/>
                    <a:pt x="1363" y="6075"/>
                    <a:pt x="3039" y="6075"/>
                  </a:cubicBezTo>
                  <a:cubicBezTo>
                    <a:pt x="3307" y="6075"/>
                    <a:pt x="3576" y="6041"/>
                    <a:pt x="3834" y="5970"/>
                  </a:cubicBezTo>
                  <a:cubicBezTo>
                    <a:pt x="3899" y="5953"/>
                    <a:pt x="3940" y="5881"/>
                    <a:pt x="3922" y="5817"/>
                  </a:cubicBezTo>
                  <a:cubicBezTo>
                    <a:pt x="3905" y="5759"/>
                    <a:pt x="3854" y="5721"/>
                    <a:pt x="3798" y="5721"/>
                  </a:cubicBezTo>
                  <a:cubicBezTo>
                    <a:pt x="3788" y="5721"/>
                    <a:pt x="3777" y="5723"/>
                    <a:pt x="3767" y="5725"/>
                  </a:cubicBezTo>
                  <a:cubicBezTo>
                    <a:pt x="3532" y="5790"/>
                    <a:pt x="3284" y="5824"/>
                    <a:pt x="3039" y="5824"/>
                  </a:cubicBezTo>
                  <a:cubicBezTo>
                    <a:pt x="1503" y="5824"/>
                    <a:pt x="251" y="4573"/>
                    <a:pt x="251" y="3036"/>
                  </a:cubicBezTo>
                  <a:cubicBezTo>
                    <a:pt x="251" y="1500"/>
                    <a:pt x="1503" y="252"/>
                    <a:pt x="3039" y="252"/>
                  </a:cubicBezTo>
                  <a:cubicBezTo>
                    <a:pt x="3226" y="252"/>
                    <a:pt x="3413" y="269"/>
                    <a:pt x="3596" y="307"/>
                  </a:cubicBezTo>
                  <a:cubicBezTo>
                    <a:pt x="3605" y="308"/>
                    <a:pt x="3613" y="309"/>
                    <a:pt x="3622" y="309"/>
                  </a:cubicBezTo>
                  <a:cubicBezTo>
                    <a:pt x="3681" y="309"/>
                    <a:pt x="3734" y="268"/>
                    <a:pt x="3746" y="208"/>
                  </a:cubicBezTo>
                  <a:cubicBezTo>
                    <a:pt x="3759" y="140"/>
                    <a:pt x="3715" y="76"/>
                    <a:pt x="3648" y="62"/>
                  </a:cubicBezTo>
                  <a:cubicBezTo>
                    <a:pt x="3447" y="21"/>
                    <a:pt x="3243" y="1"/>
                    <a:pt x="30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9" name="Google Shape;9679;p112"/>
            <p:cNvSpPr/>
            <p:nvPr/>
          </p:nvSpPr>
          <p:spPr>
            <a:xfrm>
              <a:off x="4894939" y="2284446"/>
              <a:ext cx="10203" cy="24926"/>
            </a:xfrm>
            <a:custGeom>
              <a:avLst/>
              <a:gdLst/>
              <a:ahLst/>
              <a:cxnLst/>
              <a:rect l="l" t="t" r="r" b="b"/>
              <a:pathLst>
                <a:path w="255" h="623" extrusionOk="0">
                  <a:moveTo>
                    <a:pt x="129" y="0"/>
                  </a:moveTo>
                  <a:cubicBezTo>
                    <a:pt x="57" y="0"/>
                    <a:pt x="0" y="58"/>
                    <a:pt x="0" y="127"/>
                  </a:cubicBezTo>
                  <a:lnTo>
                    <a:pt x="0" y="497"/>
                  </a:lnTo>
                  <a:cubicBezTo>
                    <a:pt x="0" y="568"/>
                    <a:pt x="57" y="623"/>
                    <a:pt x="129" y="623"/>
                  </a:cubicBezTo>
                  <a:cubicBezTo>
                    <a:pt x="197" y="623"/>
                    <a:pt x="255" y="568"/>
                    <a:pt x="255" y="497"/>
                  </a:cubicBezTo>
                  <a:lnTo>
                    <a:pt x="255" y="127"/>
                  </a:lnTo>
                  <a:cubicBezTo>
                    <a:pt x="255" y="58"/>
                    <a:pt x="197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0" name="Google Shape;9680;p112"/>
            <p:cNvSpPr/>
            <p:nvPr/>
          </p:nvSpPr>
          <p:spPr>
            <a:xfrm>
              <a:off x="4894939" y="2110240"/>
              <a:ext cx="10203" cy="25046"/>
            </a:xfrm>
            <a:custGeom>
              <a:avLst/>
              <a:gdLst/>
              <a:ahLst/>
              <a:cxnLst/>
              <a:rect l="l" t="t" r="r" b="b"/>
              <a:pathLst>
                <a:path w="255" h="626" extrusionOk="0">
                  <a:moveTo>
                    <a:pt x="129" y="0"/>
                  </a:moveTo>
                  <a:cubicBezTo>
                    <a:pt x="57" y="0"/>
                    <a:pt x="0" y="58"/>
                    <a:pt x="0" y="126"/>
                  </a:cubicBezTo>
                  <a:lnTo>
                    <a:pt x="0" y="499"/>
                  </a:lnTo>
                  <a:cubicBezTo>
                    <a:pt x="0" y="568"/>
                    <a:pt x="57" y="626"/>
                    <a:pt x="129" y="626"/>
                  </a:cubicBezTo>
                  <a:cubicBezTo>
                    <a:pt x="197" y="626"/>
                    <a:pt x="255" y="568"/>
                    <a:pt x="255" y="499"/>
                  </a:cubicBezTo>
                  <a:lnTo>
                    <a:pt x="255" y="126"/>
                  </a:lnTo>
                  <a:cubicBezTo>
                    <a:pt x="255" y="58"/>
                    <a:pt x="197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1" name="Google Shape;9681;p112"/>
            <p:cNvSpPr/>
            <p:nvPr/>
          </p:nvSpPr>
          <p:spPr>
            <a:xfrm>
              <a:off x="4800393" y="2204745"/>
              <a:ext cx="25046" cy="10083"/>
            </a:xfrm>
            <a:custGeom>
              <a:avLst/>
              <a:gdLst/>
              <a:ahLst/>
              <a:cxnLst/>
              <a:rect l="l" t="t" r="r" b="b"/>
              <a:pathLst>
                <a:path w="626" h="252" extrusionOk="0">
                  <a:moveTo>
                    <a:pt x="129" y="1"/>
                  </a:moveTo>
                  <a:cubicBezTo>
                    <a:pt x="58" y="1"/>
                    <a:pt x="0" y="59"/>
                    <a:pt x="0" y="126"/>
                  </a:cubicBezTo>
                  <a:cubicBezTo>
                    <a:pt x="0" y="197"/>
                    <a:pt x="58" y="252"/>
                    <a:pt x="129" y="252"/>
                  </a:cubicBezTo>
                  <a:lnTo>
                    <a:pt x="500" y="252"/>
                  </a:lnTo>
                  <a:cubicBezTo>
                    <a:pt x="568" y="252"/>
                    <a:pt x="625" y="197"/>
                    <a:pt x="625" y="126"/>
                  </a:cubicBezTo>
                  <a:cubicBezTo>
                    <a:pt x="625" y="59"/>
                    <a:pt x="568" y="1"/>
                    <a:pt x="5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2" name="Google Shape;9682;p112"/>
            <p:cNvSpPr/>
            <p:nvPr/>
          </p:nvSpPr>
          <p:spPr>
            <a:xfrm>
              <a:off x="4974600" y="2204745"/>
              <a:ext cx="25086" cy="10083"/>
            </a:xfrm>
            <a:custGeom>
              <a:avLst/>
              <a:gdLst/>
              <a:ahLst/>
              <a:cxnLst/>
              <a:rect l="l" t="t" r="r" b="b"/>
              <a:pathLst>
                <a:path w="627" h="252" extrusionOk="0">
                  <a:moveTo>
                    <a:pt x="126" y="1"/>
                  </a:moveTo>
                  <a:cubicBezTo>
                    <a:pt x="58" y="1"/>
                    <a:pt x="0" y="59"/>
                    <a:pt x="0" y="126"/>
                  </a:cubicBezTo>
                  <a:cubicBezTo>
                    <a:pt x="0" y="197"/>
                    <a:pt x="58" y="252"/>
                    <a:pt x="126" y="252"/>
                  </a:cubicBezTo>
                  <a:lnTo>
                    <a:pt x="501" y="252"/>
                  </a:lnTo>
                  <a:cubicBezTo>
                    <a:pt x="568" y="252"/>
                    <a:pt x="626" y="197"/>
                    <a:pt x="626" y="126"/>
                  </a:cubicBezTo>
                  <a:cubicBezTo>
                    <a:pt x="626" y="59"/>
                    <a:pt x="568" y="1"/>
                    <a:pt x="50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3" name="Google Shape;9683;p112"/>
            <p:cNvSpPr/>
            <p:nvPr/>
          </p:nvSpPr>
          <p:spPr>
            <a:xfrm>
              <a:off x="4827441" y="2266042"/>
              <a:ext cx="16484" cy="15604"/>
            </a:xfrm>
            <a:custGeom>
              <a:avLst/>
              <a:gdLst/>
              <a:ahLst/>
              <a:cxnLst/>
              <a:rect l="l" t="t" r="r" b="b"/>
              <a:pathLst>
                <a:path w="412" h="390" extrusionOk="0">
                  <a:moveTo>
                    <a:pt x="274" y="1"/>
                  </a:moveTo>
                  <a:cubicBezTo>
                    <a:pt x="242" y="1"/>
                    <a:pt x="210" y="13"/>
                    <a:pt x="184" y="39"/>
                  </a:cubicBezTo>
                  <a:lnTo>
                    <a:pt x="51" y="175"/>
                  </a:lnTo>
                  <a:cubicBezTo>
                    <a:pt x="1" y="223"/>
                    <a:pt x="1" y="301"/>
                    <a:pt x="51" y="352"/>
                  </a:cubicBezTo>
                  <a:cubicBezTo>
                    <a:pt x="76" y="375"/>
                    <a:pt x="106" y="389"/>
                    <a:pt x="140" y="389"/>
                  </a:cubicBezTo>
                  <a:cubicBezTo>
                    <a:pt x="170" y="389"/>
                    <a:pt x="205" y="375"/>
                    <a:pt x="228" y="352"/>
                  </a:cubicBezTo>
                  <a:lnTo>
                    <a:pt x="365" y="215"/>
                  </a:lnTo>
                  <a:cubicBezTo>
                    <a:pt x="412" y="168"/>
                    <a:pt x="412" y="86"/>
                    <a:pt x="365" y="39"/>
                  </a:cubicBezTo>
                  <a:cubicBezTo>
                    <a:pt x="339" y="13"/>
                    <a:pt x="307" y="1"/>
                    <a:pt x="2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4" name="Google Shape;9684;p112"/>
            <p:cNvSpPr/>
            <p:nvPr/>
          </p:nvSpPr>
          <p:spPr>
            <a:xfrm>
              <a:off x="4955435" y="2137767"/>
              <a:ext cx="16884" cy="15764"/>
            </a:xfrm>
            <a:custGeom>
              <a:avLst/>
              <a:gdLst/>
              <a:ahLst/>
              <a:cxnLst/>
              <a:rect l="l" t="t" r="r" b="b"/>
              <a:pathLst>
                <a:path w="422" h="394" extrusionOk="0">
                  <a:moveTo>
                    <a:pt x="283" y="0"/>
                  </a:moveTo>
                  <a:cubicBezTo>
                    <a:pt x="250" y="0"/>
                    <a:pt x="218" y="12"/>
                    <a:pt x="194" y="36"/>
                  </a:cubicBezTo>
                  <a:lnTo>
                    <a:pt x="51" y="179"/>
                  </a:lnTo>
                  <a:cubicBezTo>
                    <a:pt x="1" y="230"/>
                    <a:pt x="1" y="308"/>
                    <a:pt x="51" y="359"/>
                  </a:cubicBezTo>
                  <a:cubicBezTo>
                    <a:pt x="75" y="383"/>
                    <a:pt x="109" y="393"/>
                    <a:pt x="140" y="393"/>
                  </a:cubicBezTo>
                  <a:cubicBezTo>
                    <a:pt x="173" y="393"/>
                    <a:pt x="204" y="383"/>
                    <a:pt x="228" y="359"/>
                  </a:cubicBezTo>
                  <a:lnTo>
                    <a:pt x="371" y="216"/>
                  </a:lnTo>
                  <a:cubicBezTo>
                    <a:pt x="421" y="166"/>
                    <a:pt x="421" y="87"/>
                    <a:pt x="371" y="36"/>
                  </a:cubicBezTo>
                  <a:cubicBezTo>
                    <a:pt x="347" y="12"/>
                    <a:pt x="315" y="0"/>
                    <a:pt x="2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5" name="Google Shape;9685;p112"/>
            <p:cNvSpPr/>
            <p:nvPr/>
          </p:nvSpPr>
          <p:spPr>
            <a:xfrm>
              <a:off x="4827441" y="2138048"/>
              <a:ext cx="16484" cy="15484"/>
            </a:xfrm>
            <a:custGeom>
              <a:avLst/>
              <a:gdLst/>
              <a:ahLst/>
              <a:cxnLst/>
              <a:rect l="l" t="t" r="r" b="b"/>
              <a:pathLst>
                <a:path w="412" h="387" extrusionOk="0">
                  <a:moveTo>
                    <a:pt x="140" y="0"/>
                  </a:moveTo>
                  <a:cubicBezTo>
                    <a:pt x="108" y="0"/>
                    <a:pt x="75" y="12"/>
                    <a:pt x="51" y="36"/>
                  </a:cubicBezTo>
                  <a:cubicBezTo>
                    <a:pt x="1" y="87"/>
                    <a:pt x="1" y="165"/>
                    <a:pt x="51" y="216"/>
                  </a:cubicBezTo>
                  <a:lnTo>
                    <a:pt x="184" y="352"/>
                  </a:lnTo>
                  <a:cubicBezTo>
                    <a:pt x="211" y="376"/>
                    <a:pt x="242" y="386"/>
                    <a:pt x="276" y="386"/>
                  </a:cubicBezTo>
                  <a:cubicBezTo>
                    <a:pt x="307" y="386"/>
                    <a:pt x="341" y="376"/>
                    <a:pt x="365" y="352"/>
                  </a:cubicBezTo>
                  <a:cubicBezTo>
                    <a:pt x="412" y="301"/>
                    <a:pt x="412" y="223"/>
                    <a:pt x="365" y="172"/>
                  </a:cubicBezTo>
                  <a:lnTo>
                    <a:pt x="228" y="36"/>
                  </a:lnTo>
                  <a:cubicBezTo>
                    <a:pt x="205" y="12"/>
                    <a:pt x="173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6" name="Google Shape;9686;p112"/>
            <p:cNvSpPr/>
            <p:nvPr/>
          </p:nvSpPr>
          <p:spPr>
            <a:xfrm>
              <a:off x="4955435" y="2266042"/>
              <a:ext cx="16884" cy="15844"/>
            </a:xfrm>
            <a:custGeom>
              <a:avLst/>
              <a:gdLst/>
              <a:ahLst/>
              <a:cxnLst/>
              <a:rect l="l" t="t" r="r" b="b"/>
              <a:pathLst>
                <a:path w="422" h="396" extrusionOk="0">
                  <a:moveTo>
                    <a:pt x="140" y="1"/>
                  </a:moveTo>
                  <a:cubicBezTo>
                    <a:pt x="108" y="1"/>
                    <a:pt x="75" y="13"/>
                    <a:pt x="51" y="39"/>
                  </a:cubicBezTo>
                  <a:cubicBezTo>
                    <a:pt x="1" y="86"/>
                    <a:pt x="1" y="168"/>
                    <a:pt x="51" y="215"/>
                  </a:cubicBezTo>
                  <a:lnTo>
                    <a:pt x="194" y="358"/>
                  </a:lnTo>
                  <a:cubicBezTo>
                    <a:pt x="218" y="383"/>
                    <a:pt x="252" y="396"/>
                    <a:pt x="283" y="396"/>
                  </a:cubicBezTo>
                  <a:cubicBezTo>
                    <a:pt x="316" y="396"/>
                    <a:pt x="347" y="383"/>
                    <a:pt x="371" y="358"/>
                  </a:cubicBezTo>
                  <a:cubicBezTo>
                    <a:pt x="421" y="311"/>
                    <a:pt x="421" y="229"/>
                    <a:pt x="371" y="182"/>
                  </a:cubicBezTo>
                  <a:lnTo>
                    <a:pt x="228" y="39"/>
                  </a:lnTo>
                  <a:cubicBezTo>
                    <a:pt x="204" y="13"/>
                    <a:pt x="172" y="1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7" name="Google Shape;9687;p112"/>
            <p:cNvSpPr/>
            <p:nvPr/>
          </p:nvSpPr>
          <p:spPr>
            <a:xfrm>
              <a:off x="4882816" y="2166775"/>
              <a:ext cx="34449" cy="59095"/>
            </a:xfrm>
            <a:custGeom>
              <a:avLst/>
              <a:gdLst/>
              <a:ahLst/>
              <a:cxnLst/>
              <a:rect l="l" t="t" r="r" b="b"/>
              <a:pathLst>
                <a:path w="861" h="1477" extrusionOk="0">
                  <a:moveTo>
                    <a:pt x="432" y="294"/>
                  </a:moveTo>
                  <a:cubicBezTo>
                    <a:pt x="456" y="341"/>
                    <a:pt x="496" y="437"/>
                    <a:pt x="537" y="613"/>
                  </a:cubicBezTo>
                  <a:cubicBezTo>
                    <a:pt x="584" y="804"/>
                    <a:pt x="609" y="983"/>
                    <a:pt x="609" y="1044"/>
                  </a:cubicBezTo>
                  <a:cubicBezTo>
                    <a:pt x="609" y="1143"/>
                    <a:pt x="531" y="1221"/>
                    <a:pt x="432" y="1221"/>
                  </a:cubicBezTo>
                  <a:cubicBezTo>
                    <a:pt x="333" y="1221"/>
                    <a:pt x="252" y="1143"/>
                    <a:pt x="252" y="1044"/>
                  </a:cubicBezTo>
                  <a:cubicBezTo>
                    <a:pt x="252" y="983"/>
                    <a:pt x="275" y="804"/>
                    <a:pt x="323" y="613"/>
                  </a:cubicBezTo>
                  <a:cubicBezTo>
                    <a:pt x="364" y="433"/>
                    <a:pt x="405" y="341"/>
                    <a:pt x="432" y="294"/>
                  </a:cubicBezTo>
                  <a:close/>
                  <a:moveTo>
                    <a:pt x="432" y="1"/>
                  </a:moveTo>
                  <a:cubicBezTo>
                    <a:pt x="286" y="1"/>
                    <a:pt x="184" y="147"/>
                    <a:pt x="92" y="490"/>
                  </a:cubicBezTo>
                  <a:cubicBezTo>
                    <a:pt x="34" y="708"/>
                    <a:pt x="0" y="946"/>
                    <a:pt x="0" y="1044"/>
                  </a:cubicBezTo>
                  <a:cubicBezTo>
                    <a:pt x="0" y="1283"/>
                    <a:pt x="194" y="1477"/>
                    <a:pt x="432" y="1477"/>
                  </a:cubicBezTo>
                  <a:cubicBezTo>
                    <a:pt x="670" y="1477"/>
                    <a:pt x="860" y="1283"/>
                    <a:pt x="860" y="1044"/>
                  </a:cubicBezTo>
                  <a:cubicBezTo>
                    <a:pt x="860" y="946"/>
                    <a:pt x="826" y="708"/>
                    <a:pt x="768" y="490"/>
                  </a:cubicBezTo>
                  <a:cubicBezTo>
                    <a:pt x="677" y="147"/>
                    <a:pt x="575" y="1"/>
                    <a:pt x="4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688" name="Google Shape;9688;p112"/>
          <p:cNvGrpSpPr/>
          <p:nvPr/>
        </p:nvGrpSpPr>
        <p:grpSpPr>
          <a:xfrm>
            <a:off x="5463151" y="2808447"/>
            <a:ext cx="401513" cy="327354"/>
            <a:chOff x="5775535" y="1827885"/>
            <a:chExt cx="344646" cy="280990"/>
          </a:xfrm>
        </p:grpSpPr>
        <p:sp>
          <p:nvSpPr>
            <p:cNvPr id="9689" name="Google Shape;9689;p112"/>
            <p:cNvSpPr/>
            <p:nvPr/>
          </p:nvSpPr>
          <p:spPr>
            <a:xfrm>
              <a:off x="5898088" y="1924991"/>
              <a:ext cx="10203" cy="88542"/>
            </a:xfrm>
            <a:custGeom>
              <a:avLst/>
              <a:gdLst/>
              <a:ahLst/>
              <a:cxnLst/>
              <a:rect l="l" t="t" r="r" b="b"/>
              <a:pathLst>
                <a:path w="255" h="2213" extrusionOk="0">
                  <a:moveTo>
                    <a:pt x="129" y="0"/>
                  </a:moveTo>
                  <a:cubicBezTo>
                    <a:pt x="58" y="0"/>
                    <a:pt x="0" y="58"/>
                    <a:pt x="0" y="126"/>
                  </a:cubicBezTo>
                  <a:lnTo>
                    <a:pt x="0" y="2087"/>
                  </a:lnTo>
                  <a:cubicBezTo>
                    <a:pt x="0" y="2159"/>
                    <a:pt x="58" y="2213"/>
                    <a:pt x="129" y="2213"/>
                  </a:cubicBezTo>
                  <a:cubicBezTo>
                    <a:pt x="197" y="2213"/>
                    <a:pt x="255" y="2159"/>
                    <a:pt x="255" y="2087"/>
                  </a:cubicBezTo>
                  <a:lnTo>
                    <a:pt x="255" y="126"/>
                  </a:lnTo>
                  <a:cubicBezTo>
                    <a:pt x="255" y="58"/>
                    <a:pt x="197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0" name="Google Shape;9690;p112"/>
            <p:cNvSpPr/>
            <p:nvPr/>
          </p:nvSpPr>
          <p:spPr>
            <a:xfrm>
              <a:off x="5919974" y="1924991"/>
              <a:ext cx="51853" cy="88542"/>
            </a:xfrm>
            <a:custGeom>
              <a:avLst/>
              <a:gdLst/>
              <a:ahLst/>
              <a:cxnLst/>
              <a:rect l="l" t="t" r="r" b="b"/>
              <a:pathLst>
                <a:path w="1296" h="2213" extrusionOk="0">
                  <a:moveTo>
                    <a:pt x="129" y="0"/>
                  </a:moveTo>
                  <a:cubicBezTo>
                    <a:pt x="58" y="0"/>
                    <a:pt x="0" y="58"/>
                    <a:pt x="0" y="126"/>
                  </a:cubicBezTo>
                  <a:cubicBezTo>
                    <a:pt x="0" y="198"/>
                    <a:pt x="58" y="252"/>
                    <a:pt x="129" y="252"/>
                  </a:cubicBezTo>
                  <a:lnTo>
                    <a:pt x="989" y="252"/>
                  </a:lnTo>
                  <a:lnTo>
                    <a:pt x="426" y="2050"/>
                  </a:lnTo>
                  <a:cubicBezTo>
                    <a:pt x="401" y="2118"/>
                    <a:pt x="439" y="2189"/>
                    <a:pt x="507" y="2210"/>
                  </a:cubicBezTo>
                  <a:cubicBezTo>
                    <a:pt x="517" y="2213"/>
                    <a:pt x="531" y="2213"/>
                    <a:pt x="544" y="2213"/>
                  </a:cubicBezTo>
                  <a:cubicBezTo>
                    <a:pt x="598" y="2213"/>
                    <a:pt x="646" y="2179"/>
                    <a:pt x="663" y="2125"/>
                  </a:cubicBezTo>
                  <a:lnTo>
                    <a:pt x="1282" y="164"/>
                  </a:lnTo>
                  <a:cubicBezTo>
                    <a:pt x="1295" y="126"/>
                    <a:pt x="1289" y="85"/>
                    <a:pt x="1265" y="51"/>
                  </a:cubicBezTo>
                  <a:cubicBezTo>
                    <a:pt x="1241" y="21"/>
                    <a:pt x="1201" y="0"/>
                    <a:pt x="11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1" name="Google Shape;9691;p112"/>
            <p:cNvSpPr/>
            <p:nvPr/>
          </p:nvSpPr>
          <p:spPr>
            <a:xfrm>
              <a:off x="5839192" y="2036541"/>
              <a:ext cx="37689" cy="37569"/>
            </a:xfrm>
            <a:custGeom>
              <a:avLst/>
              <a:gdLst/>
              <a:ahLst/>
              <a:cxnLst/>
              <a:rect l="l" t="t" r="r" b="b"/>
              <a:pathLst>
                <a:path w="942" h="939" extrusionOk="0">
                  <a:moveTo>
                    <a:pt x="686" y="251"/>
                  </a:moveTo>
                  <a:lnTo>
                    <a:pt x="686" y="686"/>
                  </a:lnTo>
                  <a:lnTo>
                    <a:pt x="252" y="686"/>
                  </a:lnTo>
                  <a:lnTo>
                    <a:pt x="252" y="251"/>
                  </a:lnTo>
                  <a:close/>
                  <a:moveTo>
                    <a:pt x="126" y="0"/>
                  </a:moveTo>
                  <a:cubicBezTo>
                    <a:pt x="58" y="0"/>
                    <a:pt x="0" y="57"/>
                    <a:pt x="0" y="126"/>
                  </a:cubicBezTo>
                  <a:lnTo>
                    <a:pt x="0" y="812"/>
                  </a:lnTo>
                  <a:cubicBezTo>
                    <a:pt x="0" y="884"/>
                    <a:pt x="58" y="938"/>
                    <a:pt x="126" y="938"/>
                  </a:cubicBezTo>
                  <a:lnTo>
                    <a:pt x="813" y="938"/>
                  </a:lnTo>
                  <a:cubicBezTo>
                    <a:pt x="884" y="938"/>
                    <a:pt x="942" y="884"/>
                    <a:pt x="942" y="812"/>
                  </a:cubicBezTo>
                  <a:lnTo>
                    <a:pt x="942" y="126"/>
                  </a:lnTo>
                  <a:cubicBezTo>
                    <a:pt x="942" y="57"/>
                    <a:pt x="884" y="0"/>
                    <a:pt x="8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2" name="Google Shape;9692;p112"/>
            <p:cNvSpPr/>
            <p:nvPr/>
          </p:nvSpPr>
          <p:spPr>
            <a:xfrm>
              <a:off x="5892486" y="2036541"/>
              <a:ext cx="37689" cy="37569"/>
            </a:xfrm>
            <a:custGeom>
              <a:avLst/>
              <a:gdLst/>
              <a:ahLst/>
              <a:cxnLst/>
              <a:rect l="l" t="t" r="r" b="b"/>
              <a:pathLst>
                <a:path w="942" h="939" extrusionOk="0">
                  <a:moveTo>
                    <a:pt x="687" y="251"/>
                  </a:moveTo>
                  <a:lnTo>
                    <a:pt x="687" y="686"/>
                  </a:lnTo>
                  <a:lnTo>
                    <a:pt x="256" y="686"/>
                  </a:lnTo>
                  <a:lnTo>
                    <a:pt x="256" y="251"/>
                  </a:lnTo>
                  <a:close/>
                  <a:moveTo>
                    <a:pt x="126" y="0"/>
                  </a:moveTo>
                  <a:cubicBezTo>
                    <a:pt x="58" y="0"/>
                    <a:pt x="1" y="57"/>
                    <a:pt x="1" y="126"/>
                  </a:cubicBezTo>
                  <a:lnTo>
                    <a:pt x="1" y="812"/>
                  </a:lnTo>
                  <a:cubicBezTo>
                    <a:pt x="1" y="884"/>
                    <a:pt x="58" y="938"/>
                    <a:pt x="126" y="938"/>
                  </a:cubicBezTo>
                  <a:lnTo>
                    <a:pt x="816" y="938"/>
                  </a:lnTo>
                  <a:cubicBezTo>
                    <a:pt x="884" y="938"/>
                    <a:pt x="942" y="884"/>
                    <a:pt x="942" y="812"/>
                  </a:cubicBezTo>
                  <a:lnTo>
                    <a:pt x="942" y="126"/>
                  </a:lnTo>
                  <a:cubicBezTo>
                    <a:pt x="942" y="57"/>
                    <a:pt x="884" y="0"/>
                    <a:pt x="8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3" name="Google Shape;9693;p112"/>
            <p:cNvSpPr/>
            <p:nvPr/>
          </p:nvSpPr>
          <p:spPr>
            <a:xfrm>
              <a:off x="5945781" y="2036541"/>
              <a:ext cx="37769" cy="37569"/>
            </a:xfrm>
            <a:custGeom>
              <a:avLst/>
              <a:gdLst/>
              <a:ahLst/>
              <a:cxnLst/>
              <a:rect l="l" t="t" r="r" b="b"/>
              <a:pathLst>
                <a:path w="944" h="939" extrusionOk="0">
                  <a:moveTo>
                    <a:pt x="691" y="251"/>
                  </a:moveTo>
                  <a:lnTo>
                    <a:pt x="691" y="686"/>
                  </a:lnTo>
                  <a:lnTo>
                    <a:pt x="256" y="686"/>
                  </a:lnTo>
                  <a:lnTo>
                    <a:pt x="256" y="251"/>
                  </a:lnTo>
                  <a:close/>
                  <a:moveTo>
                    <a:pt x="130" y="0"/>
                  </a:moveTo>
                  <a:cubicBezTo>
                    <a:pt x="59" y="0"/>
                    <a:pt x="1" y="57"/>
                    <a:pt x="1" y="126"/>
                  </a:cubicBezTo>
                  <a:lnTo>
                    <a:pt x="1" y="812"/>
                  </a:lnTo>
                  <a:cubicBezTo>
                    <a:pt x="1" y="884"/>
                    <a:pt x="59" y="938"/>
                    <a:pt x="130" y="938"/>
                  </a:cubicBezTo>
                  <a:lnTo>
                    <a:pt x="817" y="938"/>
                  </a:lnTo>
                  <a:cubicBezTo>
                    <a:pt x="885" y="938"/>
                    <a:pt x="943" y="884"/>
                    <a:pt x="943" y="812"/>
                  </a:cubicBezTo>
                  <a:lnTo>
                    <a:pt x="943" y="126"/>
                  </a:lnTo>
                  <a:cubicBezTo>
                    <a:pt x="943" y="57"/>
                    <a:pt x="885" y="0"/>
                    <a:pt x="8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4" name="Google Shape;9694;p112"/>
            <p:cNvSpPr/>
            <p:nvPr/>
          </p:nvSpPr>
          <p:spPr>
            <a:xfrm>
              <a:off x="5775535" y="1827885"/>
              <a:ext cx="344646" cy="280990"/>
            </a:xfrm>
            <a:custGeom>
              <a:avLst/>
              <a:gdLst/>
              <a:ahLst/>
              <a:cxnLst/>
              <a:rect l="l" t="t" r="r" b="b"/>
              <a:pathLst>
                <a:path w="8614" h="7023" extrusionOk="0">
                  <a:moveTo>
                    <a:pt x="6609" y="252"/>
                  </a:moveTo>
                  <a:cubicBezTo>
                    <a:pt x="6836" y="252"/>
                    <a:pt x="7023" y="439"/>
                    <a:pt x="7023" y="667"/>
                  </a:cubicBezTo>
                  <a:lnTo>
                    <a:pt x="7023" y="1044"/>
                  </a:lnTo>
                  <a:lnTo>
                    <a:pt x="6129" y="1044"/>
                  </a:lnTo>
                  <a:cubicBezTo>
                    <a:pt x="6058" y="1044"/>
                    <a:pt x="6003" y="1102"/>
                    <a:pt x="6003" y="1170"/>
                  </a:cubicBezTo>
                  <a:cubicBezTo>
                    <a:pt x="6003" y="1241"/>
                    <a:pt x="6058" y="1295"/>
                    <a:pt x="6129" y="1295"/>
                  </a:cubicBezTo>
                  <a:lnTo>
                    <a:pt x="7023" y="1295"/>
                  </a:lnTo>
                  <a:lnTo>
                    <a:pt x="7023" y="1506"/>
                  </a:lnTo>
                  <a:lnTo>
                    <a:pt x="674" y="1506"/>
                  </a:lnTo>
                  <a:lnTo>
                    <a:pt x="674" y="1295"/>
                  </a:lnTo>
                  <a:lnTo>
                    <a:pt x="5578" y="1295"/>
                  </a:lnTo>
                  <a:cubicBezTo>
                    <a:pt x="5650" y="1295"/>
                    <a:pt x="5704" y="1241"/>
                    <a:pt x="5704" y="1170"/>
                  </a:cubicBezTo>
                  <a:cubicBezTo>
                    <a:pt x="5704" y="1102"/>
                    <a:pt x="5650" y="1044"/>
                    <a:pt x="5578" y="1044"/>
                  </a:cubicBezTo>
                  <a:lnTo>
                    <a:pt x="674" y="1044"/>
                  </a:lnTo>
                  <a:lnTo>
                    <a:pt x="674" y="667"/>
                  </a:lnTo>
                  <a:cubicBezTo>
                    <a:pt x="674" y="439"/>
                    <a:pt x="857" y="252"/>
                    <a:pt x="1088" y="252"/>
                  </a:cubicBezTo>
                  <a:close/>
                  <a:moveTo>
                    <a:pt x="1044" y="2679"/>
                  </a:moveTo>
                  <a:cubicBezTo>
                    <a:pt x="1143" y="2679"/>
                    <a:pt x="1221" y="2760"/>
                    <a:pt x="1221" y="2856"/>
                  </a:cubicBezTo>
                  <a:lnTo>
                    <a:pt x="1221" y="3066"/>
                  </a:lnTo>
                  <a:cubicBezTo>
                    <a:pt x="1221" y="3165"/>
                    <a:pt x="1143" y="3243"/>
                    <a:pt x="1044" y="3243"/>
                  </a:cubicBezTo>
                  <a:lnTo>
                    <a:pt x="432" y="3243"/>
                  </a:lnTo>
                  <a:cubicBezTo>
                    <a:pt x="333" y="3243"/>
                    <a:pt x="255" y="3165"/>
                    <a:pt x="255" y="3066"/>
                  </a:cubicBezTo>
                  <a:lnTo>
                    <a:pt x="255" y="2856"/>
                  </a:lnTo>
                  <a:cubicBezTo>
                    <a:pt x="255" y="2760"/>
                    <a:pt x="333" y="2679"/>
                    <a:pt x="432" y="2679"/>
                  </a:cubicBezTo>
                  <a:close/>
                  <a:moveTo>
                    <a:pt x="1044" y="4345"/>
                  </a:moveTo>
                  <a:cubicBezTo>
                    <a:pt x="1143" y="4345"/>
                    <a:pt x="1221" y="4423"/>
                    <a:pt x="1221" y="4522"/>
                  </a:cubicBezTo>
                  <a:lnTo>
                    <a:pt x="1221" y="4732"/>
                  </a:lnTo>
                  <a:cubicBezTo>
                    <a:pt x="1221" y="4828"/>
                    <a:pt x="1143" y="4909"/>
                    <a:pt x="1044" y="4909"/>
                  </a:cubicBezTo>
                  <a:lnTo>
                    <a:pt x="432" y="4909"/>
                  </a:lnTo>
                  <a:cubicBezTo>
                    <a:pt x="333" y="4909"/>
                    <a:pt x="255" y="4828"/>
                    <a:pt x="255" y="4732"/>
                  </a:cubicBezTo>
                  <a:lnTo>
                    <a:pt x="255" y="4522"/>
                  </a:lnTo>
                  <a:cubicBezTo>
                    <a:pt x="255" y="4423"/>
                    <a:pt x="333" y="4345"/>
                    <a:pt x="432" y="4345"/>
                  </a:cubicBezTo>
                  <a:close/>
                  <a:moveTo>
                    <a:pt x="1088" y="0"/>
                  </a:moveTo>
                  <a:cubicBezTo>
                    <a:pt x="718" y="0"/>
                    <a:pt x="418" y="300"/>
                    <a:pt x="418" y="667"/>
                  </a:cubicBezTo>
                  <a:lnTo>
                    <a:pt x="418" y="2427"/>
                  </a:lnTo>
                  <a:cubicBezTo>
                    <a:pt x="187" y="2434"/>
                    <a:pt x="1" y="2625"/>
                    <a:pt x="1" y="2856"/>
                  </a:cubicBezTo>
                  <a:lnTo>
                    <a:pt x="1" y="3066"/>
                  </a:lnTo>
                  <a:cubicBezTo>
                    <a:pt x="1" y="3301"/>
                    <a:pt x="187" y="3491"/>
                    <a:pt x="418" y="3495"/>
                  </a:cubicBezTo>
                  <a:lnTo>
                    <a:pt x="418" y="4093"/>
                  </a:lnTo>
                  <a:cubicBezTo>
                    <a:pt x="187" y="4097"/>
                    <a:pt x="1" y="4287"/>
                    <a:pt x="1" y="4522"/>
                  </a:cubicBezTo>
                  <a:lnTo>
                    <a:pt x="1" y="4732"/>
                  </a:lnTo>
                  <a:cubicBezTo>
                    <a:pt x="1" y="4963"/>
                    <a:pt x="187" y="5154"/>
                    <a:pt x="418" y="5160"/>
                  </a:cubicBezTo>
                  <a:lnTo>
                    <a:pt x="418" y="6072"/>
                  </a:lnTo>
                  <a:cubicBezTo>
                    <a:pt x="418" y="6442"/>
                    <a:pt x="718" y="6737"/>
                    <a:pt x="1088" y="6737"/>
                  </a:cubicBezTo>
                  <a:lnTo>
                    <a:pt x="1466" y="6737"/>
                  </a:lnTo>
                  <a:cubicBezTo>
                    <a:pt x="1533" y="6737"/>
                    <a:pt x="1591" y="6684"/>
                    <a:pt x="1591" y="6612"/>
                  </a:cubicBezTo>
                  <a:cubicBezTo>
                    <a:pt x="1591" y="6544"/>
                    <a:pt x="1533" y="6486"/>
                    <a:pt x="1466" y="6486"/>
                  </a:cubicBezTo>
                  <a:lnTo>
                    <a:pt x="1088" y="6486"/>
                  </a:lnTo>
                  <a:cubicBezTo>
                    <a:pt x="857" y="6486"/>
                    <a:pt x="674" y="6303"/>
                    <a:pt x="674" y="6072"/>
                  </a:cubicBezTo>
                  <a:lnTo>
                    <a:pt x="674" y="5160"/>
                  </a:lnTo>
                  <a:lnTo>
                    <a:pt x="1044" y="5160"/>
                  </a:lnTo>
                  <a:cubicBezTo>
                    <a:pt x="1282" y="5160"/>
                    <a:pt x="1476" y="4966"/>
                    <a:pt x="1476" y="4732"/>
                  </a:cubicBezTo>
                  <a:lnTo>
                    <a:pt x="1476" y="4522"/>
                  </a:lnTo>
                  <a:cubicBezTo>
                    <a:pt x="1476" y="4283"/>
                    <a:pt x="1282" y="4093"/>
                    <a:pt x="1044" y="4093"/>
                  </a:cubicBezTo>
                  <a:lnTo>
                    <a:pt x="674" y="4093"/>
                  </a:lnTo>
                  <a:lnTo>
                    <a:pt x="674" y="3495"/>
                  </a:lnTo>
                  <a:lnTo>
                    <a:pt x="1044" y="3495"/>
                  </a:lnTo>
                  <a:cubicBezTo>
                    <a:pt x="1282" y="3495"/>
                    <a:pt x="1476" y="3304"/>
                    <a:pt x="1476" y="3066"/>
                  </a:cubicBezTo>
                  <a:lnTo>
                    <a:pt x="1476" y="2856"/>
                  </a:lnTo>
                  <a:cubicBezTo>
                    <a:pt x="1476" y="2621"/>
                    <a:pt x="1282" y="2427"/>
                    <a:pt x="1044" y="2427"/>
                  </a:cubicBezTo>
                  <a:lnTo>
                    <a:pt x="674" y="2427"/>
                  </a:lnTo>
                  <a:lnTo>
                    <a:pt x="674" y="1758"/>
                  </a:lnTo>
                  <a:lnTo>
                    <a:pt x="7023" y="1758"/>
                  </a:lnTo>
                  <a:lnTo>
                    <a:pt x="7023" y="4097"/>
                  </a:lnTo>
                  <a:cubicBezTo>
                    <a:pt x="6272" y="4161"/>
                    <a:pt x="5683" y="4790"/>
                    <a:pt x="5683" y="5558"/>
                  </a:cubicBezTo>
                  <a:cubicBezTo>
                    <a:pt x="5683" y="5909"/>
                    <a:pt x="5810" y="6235"/>
                    <a:pt x="6017" y="6486"/>
                  </a:cubicBezTo>
                  <a:lnTo>
                    <a:pt x="2020" y="6486"/>
                  </a:lnTo>
                  <a:cubicBezTo>
                    <a:pt x="1948" y="6486"/>
                    <a:pt x="1894" y="6544"/>
                    <a:pt x="1894" y="6612"/>
                  </a:cubicBezTo>
                  <a:cubicBezTo>
                    <a:pt x="1894" y="6684"/>
                    <a:pt x="1948" y="6737"/>
                    <a:pt x="2020" y="6737"/>
                  </a:cubicBezTo>
                  <a:lnTo>
                    <a:pt x="6285" y="6737"/>
                  </a:lnTo>
                  <a:cubicBezTo>
                    <a:pt x="6527" y="6918"/>
                    <a:pt x="6826" y="7023"/>
                    <a:pt x="7149" y="7023"/>
                  </a:cubicBezTo>
                  <a:cubicBezTo>
                    <a:pt x="7955" y="7023"/>
                    <a:pt x="8614" y="6364"/>
                    <a:pt x="8614" y="5558"/>
                  </a:cubicBezTo>
                  <a:cubicBezTo>
                    <a:pt x="8614" y="5123"/>
                    <a:pt x="8420" y="4712"/>
                    <a:pt x="8087" y="4433"/>
                  </a:cubicBezTo>
                  <a:cubicBezTo>
                    <a:pt x="8063" y="4413"/>
                    <a:pt x="8035" y="4404"/>
                    <a:pt x="8006" y="4404"/>
                  </a:cubicBezTo>
                  <a:cubicBezTo>
                    <a:pt x="7971" y="4404"/>
                    <a:pt x="7935" y="4419"/>
                    <a:pt x="7911" y="4450"/>
                  </a:cubicBezTo>
                  <a:cubicBezTo>
                    <a:pt x="7862" y="4501"/>
                    <a:pt x="7873" y="4583"/>
                    <a:pt x="7924" y="4627"/>
                  </a:cubicBezTo>
                  <a:cubicBezTo>
                    <a:pt x="8203" y="4858"/>
                    <a:pt x="8359" y="5198"/>
                    <a:pt x="8359" y="5558"/>
                  </a:cubicBezTo>
                  <a:cubicBezTo>
                    <a:pt x="8359" y="6224"/>
                    <a:pt x="7815" y="6768"/>
                    <a:pt x="7149" y="6768"/>
                  </a:cubicBezTo>
                  <a:cubicBezTo>
                    <a:pt x="6479" y="6768"/>
                    <a:pt x="5936" y="6224"/>
                    <a:pt x="5936" y="5558"/>
                  </a:cubicBezTo>
                  <a:cubicBezTo>
                    <a:pt x="5936" y="4889"/>
                    <a:pt x="6479" y="4345"/>
                    <a:pt x="7149" y="4345"/>
                  </a:cubicBezTo>
                  <a:cubicBezTo>
                    <a:pt x="7251" y="4345"/>
                    <a:pt x="7353" y="4358"/>
                    <a:pt x="7451" y="4382"/>
                  </a:cubicBezTo>
                  <a:cubicBezTo>
                    <a:pt x="7462" y="4385"/>
                    <a:pt x="7472" y="4386"/>
                    <a:pt x="7483" y="4386"/>
                  </a:cubicBezTo>
                  <a:cubicBezTo>
                    <a:pt x="7539" y="4386"/>
                    <a:pt x="7590" y="4348"/>
                    <a:pt x="7605" y="4293"/>
                  </a:cubicBezTo>
                  <a:cubicBezTo>
                    <a:pt x="7621" y="4226"/>
                    <a:pt x="7580" y="4155"/>
                    <a:pt x="7516" y="4137"/>
                  </a:cubicBezTo>
                  <a:cubicBezTo>
                    <a:pt x="7434" y="4117"/>
                    <a:pt x="7356" y="4103"/>
                    <a:pt x="7274" y="4097"/>
                  </a:cubicBezTo>
                  <a:lnTo>
                    <a:pt x="7274" y="667"/>
                  </a:lnTo>
                  <a:cubicBezTo>
                    <a:pt x="7274" y="300"/>
                    <a:pt x="6976" y="0"/>
                    <a:pt x="66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5" name="Google Shape;9695;p112"/>
            <p:cNvSpPr/>
            <p:nvPr/>
          </p:nvSpPr>
          <p:spPr>
            <a:xfrm>
              <a:off x="6043047" y="2010934"/>
              <a:ext cx="23566" cy="44411"/>
            </a:xfrm>
            <a:custGeom>
              <a:avLst/>
              <a:gdLst/>
              <a:ahLst/>
              <a:cxnLst/>
              <a:rect l="l" t="t" r="r" b="b"/>
              <a:pathLst>
                <a:path w="589" h="1110" extrusionOk="0">
                  <a:moveTo>
                    <a:pt x="463" y="0"/>
                  </a:moveTo>
                  <a:cubicBezTo>
                    <a:pt x="392" y="0"/>
                    <a:pt x="337" y="58"/>
                    <a:pt x="337" y="126"/>
                  </a:cubicBezTo>
                  <a:lnTo>
                    <a:pt x="337" y="677"/>
                  </a:lnTo>
                  <a:lnTo>
                    <a:pt x="228" y="568"/>
                  </a:lnTo>
                  <a:cubicBezTo>
                    <a:pt x="203" y="545"/>
                    <a:pt x="170" y="533"/>
                    <a:pt x="138" y="533"/>
                  </a:cubicBezTo>
                  <a:cubicBezTo>
                    <a:pt x="106" y="533"/>
                    <a:pt x="73" y="545"/>
                    <a:pt x="48" y="568"/>
                  </a:cubicBezTo>
                  <a:cubicBezTo>
                    <a:pt x="1" y="620"/>
                    <a:pt x="1" y="697"/>
                    <a:pt x="48" y="749"/>
                  </a:cubicBezTo>
                  <a:lnTo>
                    <a:pt x="371" y="1072"/>
                  </a:lnTo>
                  <a:cubicBezTo>
                    <a:pt x="395" y="1095"/>
                    <a:pt x="429" y="1109"/>
                    <a:pt x="463" y="1109"/>
                  </a:cubicBezTo>
                  <a:cubicBezTo>
                    <a:pt x="476" y="1109"/>
                    <a:pt x="494" y="1105"/>
                    <a:pt x="511" y="1099"/>
                  </a:cubicBezTo>
                  <a:cubicBezTo>
                    <a:pt x="558" y="1078"/>
                    <a:pt x="588" y="1034"/>
                    <a:pt x="588" y="983"/>
                  </a:cubicBezTo>
                  <a:lnTo>
                    <a:pt x="588" y="126"/>
                  </a:lnTo>
                  <a:cubicBezTo>
                    <a:pt x="588" y="58"/>
                    <a:pt x="531" y="0"/>
                    <a:pt x="4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696" name="Google Shape;9696;p112"/>
          <p:cNvGrpSpPr/>
          <p:nvPr/>
        </p:nvGrpSpPr>
        <p:grpSpPr>
          <a:xfrm>
            <a:off x="6165872" y="2780227"/>
            <a:ext cx="401379" cy="383801"/>
            <a:chOff x="6741834" y="1649318"/>
            <a:chExt cx="344532" cy="329443"/>
          </a:xfrm>
        </p:grpSpPr>
        <p:sp>
          <p:nvSpPr>
            <p:cNvPr id="9697" name="Google Shape;9697;p112"/>
            <p:cNvSpPr/>
            <p:nvPr/>
          </p:nvSpPr>
          <p:spPr>
            <a:xfrm>
              <a:off x="6741834" y="1690369"/>
              <a:ext cx="184326" cy="288392"/>
            </a:xfrm>
            <a:custGeom>
              <a:avLst/>
              <a:gdLst/>
              <a:ahLst/>
              <a:cxnLst/>
              <a:rect l="l" t="t" r="r" b="b"/>
              <a:pathLst>
                <a:path w="4607" h="7208" extrusionOk="0">
                  <a:moveTo>
                    <a:pt x="4354" y="1779"/>
                  </a:moveTo>
                  <a:lnTo>
                    <a:pt x="4354" y="5609"/>
                  </a:lnTo>
                  <a:lnTo>
                    <a:pt x="3559" y="5609"/>
                  </a:lnTo>
                  <a:cubicBezTo>
                    <a:pt x="3566" y="5548"/>
                    <a:pt x="3570" y="5484"/>
                    <a:pt x="3570" y="5422"/>
                  </a:cubicBezTo>
                  <a:cubicBezTo>
                    <a:pt x="3570" y="4977"/>
                    <a:pt x="3403" y="4569"/>
                    <a:pt x="3131" y="4257"/>
                  </a:cubicBezTo>
                  <a:lnTo>
                    <a:pt x="3131" y="1779"/>
                  </a:lnTo>
                  <a:close/>
                  <a:moveTo>
                    <a:pt x="1785" y="3893"/>
                  </a:moveTo>
                  <a:cubicBezTo>
                    <a:pt x="2631" y="3893"/>
                    <a:pt x="3318" y="4580"/>
                    <a:pt x="3318" y="5422"/>
                  </a:cubicBezTo>
                  <a:cubicBezTo>
                    <a:pt x="3318" y="6266"/>
                    <a:pt x="2631" y="6955"/>
                    <a:pt x="1785" y="6955"/>
                  </a:cubicBezTo>
                  <a:cubicBezTo>
                    <a:pt x="942" y="6955"/>
                    <a:pt x="255" y="6266"/>
                    <a:pt x="255" y="5422"/>
                  </a:cubicBezTo>
                  <a:cubicBezTo>
                    <a:pt x="255" y="4580"/>
                    <a:pt x="942" y="3893"/>
                    <a:pt x="1785" y="3893"/>
                  </a:cubicBezTo>
                  <a:close/>
                  <a:moveTo>
                    <a:pt x="1047" y="0"/>
                  </a:moveTo>
                  <a:cubicBezTo>
                    <a:pt x="979" y="0"/>
                    <a:pt x="922" y="58"/>
                    <a:pt x="922" y="127"/>
                  </a:cubicBezTo>
                  <a:lnTo>
                    <a:pt x="922" y="1296"/>
                  </a:lnTo>
                  <a:cubicBezTo>
                    <a:pt x="922" y="1367"/>
                    <a:pt x="979" y="1422"/>
                    <a:pt x="1047" y="1422"/>
                  </a:cubicBezTo>
                  <a:cubicBezTo>
                    <a:pt x="1119" y="1422"/>
                    <a:pt x="1177" y="1367"/>
                    <a:pt x="1177" y="1296"/>
                  </a:cubicBezTo>
                  <a:lnTo>
                    <a:pt x="1177" y="253"/>
                  </a:lnTo>
                  <a:lnTo>
                    <a:pt x="2397" y="253"/>
                  </a:lnTo>
                  <a:lnTo>
                    <a:pt x="2397" y="3747"/>
                  </a:lnTo>
                  <a:cubicBezTo>
                    <a:pt x="2206" y="3679"/>
                    <a:pt x="1999" y="3638"/>
                    <a:pt x="1785" y="3638"/>
                  </a:cubicBezTo>
                  <a:cubicBezTo>
                    <a:pt x="1571" y="3638"/>
                    <a:pt x="1367" y="3679"/>
                    <a:pt x="1177" y="3747"/>
                  </a:cubicBezTo>
                  <a:lnTo>
                    <a:pt x="1177" y="1775"/>
                  </a:lnTo>
                  <a:cubicBezTo>
                    <a:pt x="1177" y="1704"/>
                    <a:pt x="1119" y="1646"/>
                    <a:pt x="1047" y="1646"/>
                  </a:cubicBezTo>
                  <a:cubicBezTo>
                    <a:pt x="979" y="1646"/>
                    <a:pt x="922" y="1704"/>
                    <a:pt x="922" y="1775"/>
                  </a:cubicBezTo>
                  <a:lnTo>
                    <a:pt x="922" y="3862"/>
                  </a:lnTo>
                  <a:cubicBezTo>
                    <a:pt x="374" y="4165"/>
                    <a:pt x="1" y="4753"/>
                    <a:pt x="1" y="5422"/>
                  </a:cubicBezTo>
                  <a:cubicBezTo>
                    <a:pt x="1" y="6405"/>
                    <a:pt x="802" y="7207"/>
                    <a:pt x="1785" y="7207"/>
                  </a:cubicBezTo>
                  <a:cubicBezTo>
                    <a:pt x="2618" y="7207"/>
                    <a:pt x="3318" y="6633"/>
                    <a:pt x="3515" y="5861"/>
                  </a:cubicBezTo>
                  <a:lnTo>
                    <a:pt x="4481" y="5861"/>
                  </a:lnTo>
                  <a:cubicBezTo>
                    <a:pt x="4549" y="5861"/>
                    <a:pt x="4607" y="5803"/>
                    <a:pt x="4607" y="5736"/>
                  </a:cubicBezTo>
                  <a:lnTo>
                    <a:pt x="4607" y="1649"/>
                  </a:lnTo>
                  <a:cubicBezTo>
                    <a:pt x="4607" y="1582"/>
                    <a:pt x="4549" y="1524"/>
                    <a:pt x="4481" y="1524"/>
                  </a:cubicBezTo>
                  <a:lnTo>
                    <a:pt x="3005" y="1524"/>
                  </a:lnTo>
                  <a:cubicBezTo>
                    <a:pt x="2937" y="1524"/>
                    <a:pt x="2879" y="1582"/>
                    <a:pt x="2879" y="1649"/>
                  </a:cubicBezTo>
                  <a:lnTo>
                    <a:pt x="2879" y="4015"/>
                  </a:lnTo>
                  <a:cubicBezTo>
                    <a:pt x="2809" y="3957"/>
                    <a:pt x="2730" y="3907"/>
                    <a:pt x="2649" y="3862"/>
                  </a:cubicBezTo>
                  <a:lnTo>
                    <a:pt x="2649" y="127"/>
                  </a:lnTo>
                  <a:cubicBezTo>
                    <a:pt x="2649" y="58"/>
                    <a:pt x="2591" y="0"/>
                    <a:pt x="25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8" name="Google Shape;9698;p112"/>
            <p:cNvSpPr/>
            <p:nvPr/>
          </p:nvSpPr>
          <p:spPr>
            <a:xfrm>
              <a:off x="6933166" y="1811961"/>
              <a:ext cx="69137" cy="112948"/>
            </a:xfrm>
            <a:custGeom>
              <a:avLst/>
              <a:gdLst/>
              <a:ahLst/>
              <a:cxnLst/>
              <a:rect l="l" t="t" r="r" b="b"/>
              <a:pathLst>
                <a:path w="1728" h="2823" extrusionOk="0">
                  <a:moveTo>
                    <a:pt x="127" y="0"/>
                  </a:moveTo>
                  <a:cubicBezTo>
                    <a:pt x="59" y="0"/>
                    <a:pt x="1" y="58"/>
                    <a:pt x="1" y="127"/>
                  </a:cubicBezTo>
                  <a:lnTo>
                    <a:pt x="1" y="2697"/>
                  </a:lnTo>
                  <a:cubicBezTo>
                    <a:pt x="1" y="2764"/>
                    <a:pt x="59" y="2822"/>
                    <a:pt x="127" y="2822"/>
                  </a:cubicBezTo>
                  <a:lnTo>
                    <a:pt x="1602" y="2822"/>
                  </a:lnTo>
                  <a:cubicBezTo>
                    <a:pt x="1670" y="2822"/>
                    <a:pt x="1728" y="2764"/>
                    <a:pt x="1728" y="2697"/>
                  </a:cubicBezTo>
                  <a:lnTo>
                    <a:pt x="1728" y="2019"/>
                  </a:lnTo>
                  <a:cubicBezTo>
                    <a:pt x="1728" y="1948"/>
                    <a:pt x="1670" y="1894"/>
                    <a:pt x="1602" y="1894"/>
                  </a:cubicBezTo>
                  <a:cubicBezTo>
                    <a:pt x="1530" y="1894"/>
                    <a:pt x="1477" y="1948"/>
                    <a:pt x="1477" y="2019"/>
                  </a:cubicBezTo>
                  <a:lnTo>
                    <a:pt x="1477" y="2570"/>
                  </a:lnTo>
                  <a:lnTo>
                    <a:pt x="256" y="2570"/>
                  </a:lnTo>
                  <a:lnTo>
                    <a:pt x="256" y="252"/>
                  </a:lnTo>
                  <a:lnTo>
                    <a:pt x="1477" y="252"/>
                  </a:lnTo>
                  <a:lnTo>
                    <a:pt x="1477" y="1517"/>
                  </a:lnTo>
                  <a:cubicBezTo>
                    <a:pt x="1477" y="1585"/>
                    <a:pt x="1530" y="1643"/>
                    <a:pt x="1602" y="1643"/>
                  </a:cubicBezTo>
                  <a:cubicBezTo>
                    <a:pt x="1670" y="1643"/>
                    <a:pt x="1728" y="1585"/>
                    <a:pt x="1728" y="1517"/>
                  </a:cubicBezTo>
                  <a:lnTo>
                    <a:pt x="1728" y="127"/>
                  </a:lnTo>
                  <a:cubicBezTo>
                    <a:pt x="1728" y="58"/>
                    <a:pt x="1670" y="0"/>
                    <a:pt x="16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9" name="Google Shape;9699;p112"/>
            <p:cNvSpPr/>
            <p:nvPr/>
          </p:nvSpPr>
          <p:spPr>
            <a:xfrm>
              <a:off x="7011107" y="1855373"/>
              <a:ext cx="68977" cy="69537"/>
            </a:xfrm>
            <a:custGeom>
              <a:avLst/>
              <a:gdLst/>
              <a:ahLst/>
              <a:cxnLst/>
              <a:rect l="l" t="t" r="r" b="b"/>
              <a:pathLst>
                <a:path w="1724" h="1738" extrusionOk="0">
                  <a:moveTo>
                    <a:pt x="1473" y="252"/>
                  </a:moveTo>
                  <a:lnTo>
                    <a:pt x="1473" y="1485"/>
                  </a:lnTo>
                  <a:lnTo>
                    <a:pt x="252" y="1485"/>
                  </a:lnTo>
                  <a:lnTo>
                    <a:pt x="252" y="252"/>
                  </a:lnTo>
                  <a:close/>
                  <a:moveTo>
                    <a:pt x="127" y="0"/>
                  </a:moveTo>
                  <a:cubicBezTo>
                    <a:pt x="56" y="0"/>
                    <a:pt x="1" y="54"/>
                    <a:pt x="1" y="126"/>
                  </a:cubicBezTo>
                  <a:lnTo>
                    <a:pt x="1" y="1612"/>
                  </a:lnTo>
                  <a:cubicBezTo>
                    <a:pt x="1" y="1679"/>
                    <a:pt x="56" y="1737"/>
                    <a:pt x="127" y="1737"/>
                  </a:cubicBezTo>
                  <a:lnTo>
                    <a:pt x="1598" y="1737"/>
                  </a:lnTo>
                  <a:cubicBezTo>
                    <a:pt x="1670" y="1737"/>
                    <a:pt x="1724" y="1679"/>
                    <a:pt x="1724" y="1612"/>
                  </a:cubicBezTo>
                  <a:lnTo>
                    <a:pt x="1724" y="126"/>
                  </a:lnTo>
                  <a:cubicBezTo>
                    <a:pt x="1724" y="54"/>
                    <a:pt x="1670" y="0"/>
                    <a:pt x="15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0" name="Google Shape;9700;p112"/>
            <p:cNvSpPr/>
            <p:nvPr/>
          </p:nvSpPr>
          <p:spPr>
            <a:xfrm>
              <a:off x="7042675" y="1649318"/>
              <a:ext cx="43691" cy="10243"/>
            </a:xfrm>
            <a:custGeom>
              <a:avLst/>
              <a:gdLst/>
              <a:ahLst/>
              <a:cxnLst/>
              <a:rect l="l" t="t" r="r" b="b"/>
              <a:pathLst>
                <a:path w="1092" h="256" extrusionOk="0">
                  <a:moveTo>
                    <a:pt x="126" y="0"/>
                  </a:moveTo>
                  <a:cubicBezTo>
                    <a:pt x="55" y="0"/>
                    <a:pt x="1" y="58"/>
                    <a:pt x="1" y="129"/>
                  </a:cubicBezTo>
                  <a:cubicBezTo>
                    <a:pt x="1" y="198"/>
                    <a:pt x="55" y="256"/>
                    <a:pt x="126" y="256"/>
                  </a:cubicBezTo>
                  <a:lnTo>
                    <a:pt x="966" y="256"/>
                  </a:lnTo>
                  <a:cubicBezTo>
                    <a:pt x="1037" y="256"/>
                    <a:pt x="1092" y="198"/>
                    <a:pt x="1092" y="129"/>
                  </a:cubicBezTo>
                  <a:cubicBezTo>
                    <a:pt x="1092" y="58"/>
                    <a:pt x="1037" y="0"/>
                    <a:pt x="9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1" name="Google Shape;9701;p112"/>
            <p:cNvSpPr/>
            <p:nvPr/>
          </p:nvSpPr>
          <p:spPr>
            <a:xfrm>
              <a:off x="7042675" y="1669843"/>
              <a:ext cx="43691" cy="10123"/>
            </a:xfrm>
            <a:custGeom>
              <a:avLst/>
              <a:gdLst/>
              <a:ahLst/>
              <a:cxnLst/>
              <a:rect l="l" t="t" r="r" b="b"/>
              <a:pathLst>
                <a:path w="1092" h="253" extrusionOk="0">
                  <a:moveTo>
                    <a:pt x="126" y="0"/>
                  </a:moveTo>
                  <a:cubicBezTo>
                    <a:pt x="55" y="0"/>
                    <a:pt x="1" y="58"/>
                    <a:pt x="1" y="126"/>
                  </a:cubicBezTo>
                  <a:cubicBezTo>
                    <a:pt x="1" y="198"/>
                    <a:pt x="55" y="252"/>
                    <a:pt x="126" y="252"/>
                  </a:cubicBezTo>
                  <a:lnTo>
                    <a:pt x="966" y="252"/>
                  </a:lnTo>
                  <a:cubicBezTo>
                    <a:pt x="1037" y="252"/>
                    <a:pt x="1092" y="198"/>
                    <a:pt x="1092" y="126"/>
                  </a:cubicBezTo>
                  <a:cubicBezTo>
                    <a:pt x="1092" y="58"/>
                    <a:pt x="1037" y="0"/>
                    <a:pt x="9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2" name="Google Shape;9702;p112"/>
            <p:cNvSpPr/>
            <p:nvPr/>
          </p:nvSpPr>
          <p:spPr>
            <a:xfrm>
              <a:off x="7042675" y="1689409"/>
              <a:ext cx="43691" cy="10123"/>
            </a:xfrm>
            <a:custGeom>
              <a:avLst/>
              <a:gdLst/>
              <a:ahLst/>
              <a:cxnLst/>
              <a:rect l="l" t="t" r="r" b="b"/>
              <a:pathLst>
                <a:path w="1092" h="253" extrusionOk="0">
                  <a:moveTo>
                    <a:pt x="126" y="1"/>
                  </a:moveTo>
                  <a:cubicBezTo>
                    <a:pt x="55" y="1"/>
                    <a:pt x="1" y="59"/>
                    <a:pt x="1" y="126"/>
                  </a:cubicBezTo>
                  <a:cubicBezTo>
                    <a:pt x="1" y="195"/>
                    <a:pt x="55" y="253"/>
                    <a:pt x="126" y="253"/>
                  </a:cubicBezTo>
                  <a:lnTo>
                    <a:pt x="966" y="253"/>
                  </a:lnTo>
                  <a:cubicBezTo>
                    <a:pt x="1037" y="253"/>
                    <a:pt x="1092" y="195"/>
                    <a:pt x="1092" y="126"/>
                  </a:cubicBezTo>
                  <a:cubicBezTo>
                    <a:pt x="1092" y="59"/>
                    <a:pt x="1037" y="1"/>
                    <a:pt x="96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3" name="Google Shape;9703;p112"/>
            <p:cNvSpPr/>
            <p:nvPr/>
          </p:nvSpPr>
          <p:spPr>
            <a:xfrm>
              <a:off x="6977418" y="1649438"/>
              <a:ext cx="50053" cy="50093"/>
            </a:xfrm>
            <a:custGeom>
              <a:avLst/>
              <a:gdLst/>
              <a:ahLst/>
              <a:cxnLst/>
              <a:rect l="l" t="t" r="r" b="b"/>
              <a:pathLst>
                <a:path w="1251" h="1252" extrusionOk="0">
                  <a:moveTo>
                    <a:pt x="823" y="253"/>
                  </a:moveTo>
                  <a:lnTo>
                    <a:pt x="625" y="446"/>
                  </a:lnTo>
                  <a:lnTo>
                    <a:pt x="428" y="253"/>
                  </a:lnTo>
                  <a:close/>
                  <a:moveTo>
                    <a:pt x="251" y="429"/>
                  </a:moveTo>
                  <a:lnTo>
                    <a:pt x="445" y="626"/>
                  </a:lnTo>
                  <a:lnTo>
                    <a:pt x="251" y="820"/>
                  </a:lnTo>
                  <a:lnTo>
                    <a:pt x="251" y="429"/>
                  </a:lnTo>
                  <a:close/>
                  <a:moveTo>
                    <a:pt x="1000" y="429"/>
                  </a:moveTo>
                  <a:lnTo>
                    <a:pt x="1000" y="820"/>
                  </a:lnTo>
                  <a:lnTo>
                    <a:pt x="802" y="626"/>
                  </a:lnTo>
                  <a:lnTo>
                    <a:pt x="1000" y="429"/>
                  </a:lnTo>
                  <a:close/>
                  <a:moveTo>
                    <a:pt x="625" y="803"/>
                  </a:moveTo>
                  <a:lnTo>
                    <a:pt x="823" y="1000"/>
                  </a:lnTo>
                  <a:lnTo>
                    <a:pt x="428" y="1000"/>
                  </a:lnTo>
                  <a:lnTo>
                    <a:pt x="625" y="803"/>
                  </a:lnTo>
                  <a:close/>
                  <a:moveTo>
                    <a:pt x="112" y="0"/>
                  </a:moveTo>
                  <a:cubicBezTo>
                    <a:pt x="57" y="4"/>
                    <a:pt x="10" y="49"/>
                    <a:pt x="0" y="99"/>
                  </a:cubicBezTo>
                  <a:lnTo>
                    <a:pt x="0" y="113"/>
                  </a:lnTo>
                  <a:lnTo>
                    <a:pt x="0" y="126"/>
                  </a:lnTo>
                  <a:lnTo>
                    <a:pt x="0" y="1139"/>
                  </a:lnTo>
                  <a:lnTo>
                    <a:pt x="0" y="1143"/>
                  </a:lnTo>
                  <a:cubicBezTo>
                    <a:pt x="7" y="1201"/>
                    <a:pt x="54" y="1245"/>
                    <a:pt x="112" y="1252"/>
                  </a:cubicBezTo>
                  <a:lnTo>
                    <a:pt x="1138" y="1252"/>
                  </a:lnTo>
                  <a:cubicBezTo>
                    <a:pt x="1196" y="1245"/>
                    <a:pt x="1244" y="1197"/>
                    <a:pt x="1251" y="1139"/>
                  </a:cubicBezTo>
                  <a:lnTo>
                    <a:pt x="1251" y="113"/>
                  </a:lnTo>
                  <a:cubicBezTo>
                    <a:pt x="1244" y="49"/>
                    <a:pt x="1190" y="0"/>
                    <a:pt x="11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4" name="Google Shape;9704;p112"/>
            <p:cNvSpPr/>
            <p:nvPr/>
          </p:nvSpPr>
          <p:spPr>
            <a:xfrm>
              <a:off x="6808052" y="1657880"/>
              <a:ext cx="259265" cy="182966"/>
            </a:xfrm>
            <a:custGeom>
              <a:avLst/>
              <a:gdLst/>
              <a:ahLst/>
              <a:cxnLst/>
              <a:rect l="l" t="t" r="r" b="b"/>
              <a:pathLst>
                <a:path w="6480" h="4573" extrusionOk="0">
                  <a:moveTo>
                    <a:pt x="6171" y="3722"/>
                  </a:moveTo>
                  <a:lnTo>
                    <a:pt x="6061" y="4249"/>
                  </a:lnTo>
                  <a:lnTo>
                    <a:pt x="5600" y="3974"/>
                  </a:lnTo>
                  <a:lnTo>
                    <a:pt x="6171" y="3722"/>
                  </a:lnTo>
                  <a:close/>
                  <a:moveTo>
                    <a:pt x="130" y="1"/>
                  </a:moveTo>
                  <a:cubicBezTo>
                    <a:pt x="61" y="1"/>
                    <a:pt x="7" y="54"/>
                    <a:pt x="4" y="123"/>
                  </a:cubicBezTo>
                  <a:cubicBezTo>
                    <a:pt x="1" y="191"/>
                    <a:pt x="55" y="249"/>
                    <a:pt x="126" y="252"/>
                  </a:cubicBezTo>
                  <a:cubicBezTo>
                    <a:pt x="134" y="255"/>
                    <a:pt x="1105" y="303"/>
                    <a:pt x="2275" y="762"/>
                  </a:cubicBezTo>
                  <a:cubicBezTo>
                    <a:pt x="3322" y="1176"/>
                    <a:pt x="4746" y="2016"/>
                    <a:pt x="5647" y="3678"/>
                  </a:cubicBezTo>
                  <a:lnTo>
                    <a:pt x="5273" y="3842"/>
                  </a:lnTo>
                  <a:cubicBezTo>
                    <a:pt x="5228" y="3862"/>
                    <a:pt x="5202" y="3903"/>
                    <a:pt x="5198" y="3950"/>
                  </a:cubicBezTo>
                  <a:cubicBezTo>
                    <a:pt x="5195" y="3998"/>
                    <a:pt x="5219" y="4042"/>
                    <a:pt x="5259" y="4066"/>
                  </a:cubicBezTo>
                  <a:lnTo>
                    <a:pt x="6085" y="4555"/>
                  </a:lnTo>
                  <a:cubicBezTo>
                    <a:pt x="6102" y="4565"/>
                    <a:pt x="6126" y="4573"/>
                    <a:pt x="6150" y="4573"/>
                  </a:cubicBezTo>
                  <a:cubicBezTo>
                    <a:pt x="6167" y="4573"/>
                    <a:pt x="6184" y="4569"/>
                    <a:pt x="6201" y="4562"/>
                  </a:cubicBezTo>
                  <a:cubicBezTo>
                    <a:pt x="6235" y="4545"/>
                    <a:pt x="6262" y="4511"/>
                    <a:pt x="6273" y="4474"/>
                  </a:cubicBezTo>
                  <a:lnTo>
                    <a:pt x="6469" y="3532"/>
                  </a:lnTo>
                  <a:cubicBezTo>
                    <a:pt x="6480" y="3488"/>
                    <a:pt x="6463" y="3440"/>
                    <a:pt x="6425" y="3410"/>
                  </a:cubicBezTo>
                  <a:cubicBezTo>
                    <a:pt x="6402" y="3391"/>
                    <a:pt x="6374" y="3381"/>
                    <a:pt x="6347" y="3381"/>
                  </a:cubicBezTo>
                  <a:cubicBezTo>
                    <a:pt x="6329" y="3381"/>
                    <a:pt x="6312" y="3385"/>
                    <a:pt x="6296" y="3393"/>
                  </a:cubicBezTo>
                  <a:lnTo>
                    <a:pt x="5878" y="3576"/>
                  </a:lnTo>
                  <a:cubicBezTo>
                    <a:pt x="5470" y="2819"/>
                    <a:pt x="4930" y="2163"/>
                    <a:pt x="4263" y="1625"/>
                  </a:cubicBezTo>
                  <a:cubicBezTo>
                    <a:pt x="3709" y="1173"/>
                    <a:pt x="3067" y="803"/>
                    <a:pt x="2357" y="524"/>
                  </a:cubicBezTo>
                  <a:cubicBezTo>
                    <a:pt x="1149" y="51"/>
                    <a:pt x="178" y="4"/>
                    <a:pt x="137" y="1"/>
                  </a:cubicBezTo>
                  <a:cubicBezTo>
                    <a:pt x="135" y="1"/>
                    <a:pt x="132" y="1"/>
                    <a:pt x="1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5" name="Google Shape;9705;p112"/>
            <p:cNvSpPr/>
            <p:nvPr/>
          </p:nvSpPr>
          <p:spPr>
            <a:xfrm>
              <a:off x="6763040" y="1857133"/>
              <a:ext cx="100425" cy="100425"/>
            </a:xfrm>
            <a:custGeom>
              <a:avLst/>
              <a:gdLst/>
              <a:ahLst/>
              <a:cxnLst/>
              <a:rect l="l" t="t" r="r" b="b"/>
              <a:pathLst>
                <a:path w="2510" h="2510" extrusionOk="0">
                  <a:moveTo>
                    <a:pt x="1255" y="0"/>
                  </a:moveTo>
                  <a:cubicBezTo>
                    <a:pt x="561" y="0"/>
                    <a:pt x="1" y="561"/>
                    <a:pt x="1" y="1254"/>
                  </a:cubicBezTo>
                  <a:cubicBezTo>
                    <a:pt x="1" y="1948"/>
                    <a:pt x="561" y="2509"/>
                    <a:pt x="1255" y="2509"/>
                  </a:cubicBezTo>
                  <a:cubicBezTo>
                    <a:pt x="1411" y="2509"/>
                    <a:pt x="1565" y="2481"/>
                    <a:pt x="1711" y="2424"/>
                  </a:cubicBezTo>
                  <a:cubicBezTo>
                    <a:pt x="1775" y="2400"/>
                    <a:pt x="1805" y="2325"/>
                    <a:pt x="1782" y="2261"/>
                  </a:cubicBezTo>
                  <a:cubicBezTo>
                    <a:pt x="1763" y="2211"/>
                    <a:pt x="1715" y="2181"/>
                    <a:pt x="1664" y="2181"/>
                  </a:cubicBezTo>
                  <a:cubicBezTo>
                    <a:pt x="1649" y="2181"/>
                    <a:pt x="1633" y="2184"/>
                    <a:pt x="1619" y="2189"/>
                  </a:cubicBezTo>
                  <a:cubicBezTo>
                    <a:pt x="1504" y="2233"/>
                    <a:pt x="1381" y="2257"/>
                    <a:pt x="1255" y="2257"/>
                  </a:cubicBezTo>
                  <a:cubicBezTo>
                    <a:pt x="701" y="2257"/>
                    <a:pt x="252" y="1808"/>
                    <a:pt x="252" y="1254"/>
                  </a:cubicBezTo>
                  <a:cubicBezTo>
                    <a:pt x="252" y="700"/>
                    <a:pt x="701" y="252"/>
                    <a:pt x="1255" y="252"/>
                  </a:cubicBezTo>
                  <a:cubicBezTo>
                    <a:pt x="1809" y="252"/>
                    <a:pt x="2258" y="700"/>
                    <a:pt x="2258" y="1254"/>
                  </a:cubicBezTo>
                  <a:cubicBezTo>
                    <a:pt x="2258" y="1510"/>
                    <a:pt x="2163" y="1754"/>
                    <a:pt x="1989" y="1941"/>
                  </a:cubicBezTo>
                  <a:cubicBezTo>
                    <a:pt x="1942" y="1992"/>
                    <a:pt x="1942" y="2070"/>
                    <a:pt x="1993" y="2118"/>
                  </a:cubicBezTo>
                  <a:cubicBezTo>
                    <a:pt x="2017" y="2141"/>
                    <a:pt x="2048" y="2152"/>
                    <a:pt x="2079" y="2152"/>
                  </a:cubicBezTo>
                  <a:cubicBezTo>
                    <a:pt x="2113" y="2152"/>
                    <a:pt x="2148" y="2138"/>
                    <a:pt x="2172" y="2111"/>
                  </a:cubicBezTo>
                  <a:cubicBezTo>
                    <a:pt x="2390" y="1880"/>
                    <a:pt x="2509" y="1574"/>
                    <a:pt x="2509" y="1254"/>
                  </a:cubicBezTo>
                  <a:cubicBezTo>
                    <a:pt x="2509" y="561"/>
                    <a:pt x="1948" y="0"/>
                    <a:pt x="12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6" name="Google Shape;9706;p112"/>
            <p:cNvSpPr/>
            <p:nvPr/>
          </p:nvSpPr>
          <p:spPr>
            <a:xfrm>
              <a:off x="6797889" y="1878619"/>
              <a:ext cx="31288" cy="58895"/>
            </a:xfrm>
            <a:custGeom>
              <a:avLst/>
              <a:gdLst/>
              <a:ahLst/>
              <a:cxnLst/>
              <a:rect l="l" t="t" r="r" b="b"/>
              <a:pathLst>
                <a:path w="782" h="1472" extrusionOk="0">
                  <a:moveTo>
                    <a:pt x="391" y="0"/>
                  </a:moveTo>
                  <a:cubicBezTo>
                    <a:pt x="323" y="0"/>
                    <a:pt x="265" y="55"/>
                    <a:pt x="265" y="126"/>
                  </a:cubicBezTo>
                  <a:lnTo>
                    <a:pt x="265" y="231"/>
                  </a:lnTo>
                  <a:cubicBezTo>
                    <a:pt x="115" y="259"/>
                    <a:pt x="0" y="388"/>
                    <a:pt x="0" y="544"/>
                  </a:cubicBezTo>
                  <a:cubicBezTo>
                    <a:pt x="0" y="721"/>
                    <a:pt x="143" y="860"/>
                    <a:pt x="319" y="860"/>
                  </a:cubicBezTo>
                  <a:lnTo>
                    <a:pt x="465" y="860"/>
                  </a:lnTo>
                  <a:cubicBezTo>
                    <a:pt x="500" y="860"/>
                    <a:pt x="531" y="891"/>
                    <a:pt x="531" y="929"/>
                  </a:cubicBezTo>
                  <a:cubicBezTo>
                    <a:pt x="531" y="962"/>
                    <a:pt x="500" y="993"/>
                    <a:pt x="465" y="993"/>
                  </a:cubicBezTo>
                  <a:lnTo>
                    <a:pt x="252" y="993"/>
                  </a:lnTo>
                  <a:cubicBezTo>
                    <a:pt x="238" y="935"/>
                    <a:pt x="187" y="891"/>
                    <a:pt x="126" y="891"/>
                  </a:cubicBezTo>
                  <a:cubicBezTo>
                    <a:pt x="57" y="891"/>
                    <a:pt x="0" y="949"/>
                    <a:pt x="0" y="1017"/>
                  </a:cubicBezTo>
                  <a:cubicBezTo>
                    <a:pt x="0" y="1142"/>
                    <a:pt x="102" y="1244"/>
                    <a:pt x="228" y="1244"/>
                  </a:cubicBezTo>
                  <a:lnTo>
                    <a:pt x="265" y="1244"/>
                  </a:lnTo>
                  <a:lnTo>
                    <a:pt x="265" y="1346"/>
                  </a:lnTo>
                  <a:cubicBezTo>
                    <a:pt x="265" y="1414"/>
                    <a:pt x="323" y="1472"/>
                    <a:pt x="391" y="1472"/>
                  </a:cubicBezTo>
                  <a:cubicBezTo>
                    <a:pt x="462" y="1472"/>
                    <a:pt x="517" y="1414"/>
                    <a:pt x="517" y="1346"/>
                  </a:cubicBezTo>
                  <a:lnTo>
                    <a:pt x="517" y="1241"/>
                  </a:lnTo>
                  <a:cubicBezTo>
                    <a:pt x="666" y="1214"/>
                    <a:pt x="782" y="1084"/>
                    <a:pt x="782" y="929"/>
                  </a:cubicBezTo>
                  <a:cubicBezTo>
                    <a:pt x="782" y="752"/>
                    <a:pt x="639" y="609"/>
                    <a:pt x="465" y="609"/>
                  </a:cubicBezTo>
                  <a:lnTo>
                    <a:pt x="319" y="609"/>
                  </a:lnTo>
                  <a:cubicBezTo>
                    <a:pt x="282" y="609"/>
                    <a:pt x="255" y="582"/>
                    <a:pt x="255" y="544"/>
                  </a:cubicBezTo>
                  <a:cubicBezTo>
                    <a:pt x="255" y="510"/>
                    <a:pt x="282" y="480"/>
                    <a:pt x="319" y="480"/>
                  </a:cubicBezTo>
                  <a:lnTo>
                    <a:pt x="531" y="480"/>
                  </a:lnTo>
                  <a:cubicBezTo>
                    <a:pt x="544" y="537"/>
                    <a:pt x="595" y="582"/>
                    <a:pt x="656" y="582"/>
                  </a:cubicBezTo>
                  <a:cubicBezTo>
                    <a:pt x="724" y="582"/>
                    <a:pt x="782" y="524"/>
                    <a:pt x="782" y="452"/>
                  </a:cubicBezTo>
                  <a:cubicBezTo>
                    <a:pt x="782" y="330"/>
                    <a:pt x="680" y="228"/>
                    <a:pt x="554" y="228"/>
                  </a:cubicBezTo>
                  <a:lnTo>
                    <a:pt x="517" y="228"/>
                  </a:lnTo>
                  <a:lnTo>
                    <a:pt x="517" y="126"/>
                  </a:lnTo>
                  <a:cubicBezTo>
                    <a:pt x="517" y="55"/>
                    <a:pt x="462" y="0"/>
                    <a:pt x="3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7" name="Google Shape;9707;p112"/>
            <p:cNvSpPr/>
            <p:nvPr/>
          </p:nvSpPr>
          <p:spPr>
            <a:xfrm>
              <a:off x="6887353" y="1938875"/>
              <a:ext cx="10123" cy="15644"/>
            </a:xfrm>
            <a:custGeom>
              <a:avLst/>
              <a:gdLst/>
              <a:ahLst/>
              <a:cxnLst/>
              <a:rect l="l" t="t" r="r" b="b"/>
              <a:pathLst>
                <a:path w="253" h="391" extrusionOk="0">
                  <a:moveTo>
                    <a:pt x="126" y="0"/>
                  </a:moveTo>
                  <a:cubicBezTo>
                    <a:pt x="58" y="0"/>
                    <a:pt x="0" y="55"/>
                    <a:pt x="0" y="126"/>
                  </a:cubicBezTo>
                  <a:lnTo>
                    <a:pt x="0" y="265"/>
                  </a:lnTo>
                  <a:cubicBezTo>
                    <a:pt x="0" y="333"/>
                    <a:pt x="58" y="391"/>
                    <a:pt x="126" y="391"/>
                  </a:cubicBezTo>
                  <a:cubicBezTo>
                    <a:pt x="195" y="391"/>
                    <a:pt x="252" y="333"/>
                    <a:pt x="252" y="265"/>
                  </a:cubicBezTo>
                  <a:lnTo>
                    <a:pt x="252" y="126"/>
                  </a:lnTo>
                  <a:cubicBezTo>
                    <a:pt x="252" y="55"/>
                    <a:pt x="195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8" name="Google Shape;9708;p112"/>
            <p:cNvSpPr/>
            <p:nvPr/>
          </p:nvSpPr>
          <p:spPr>
            <a:xfrm>
              <a:off x="6909119" y="1938875"/>
              <a:ext cx="10083" cy="15644"/>
            </a:xfrm>
            <a:custGeom>
              <a:avLst/>
              <a:gdLst/>
              <a:ahLst/>
              <a:cxnLst/>
              <a:rect l="l" t="t" r="r" b="b"/>
              <a:pathLst>
                <a:path w="252" h="391" extrusionOk="0">
                  <a:moveTo>
                    <a:pt x="126" y="0"/>
                  </a:moveTo>
                  <a:cubicBezTo>
                    <a:pt x="55" y="0"/>
                    <a:pt x="1" y="55"/>
                    <a:pt x="1" y="126"/>
                  </a:cubicBezTo>
                  <a:lnTo>
                    <a:pt x="1" y="265"/>
                  </a:lnTo>
                  <a:cubicBezTo>
                    <a:pt x="1" y="333"/>
                    <a:pt x="55" y="391"/>
                    <a:pt x="126" y="391"/>
                  </a:cubicBezTo>
                  <a:cubicBezTo>
                    <a:pt x="194" y="391"/>
                    <a:pt x="252" y="333"/>
                    <a:pt x="252" y="265"/>
                  </a:cubicBezTo>
                  <a:lnTo>
                    <a:pt x="252" y="126"/>
                  </a:lnTo>
                  <a:cubicBezTo>
                    <a:pt x="252" y="55"/>
                    <a:pt x="194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9" name="Google Shape;9709;p112"/>
            <p:cNvSpPr/>
            <p:nvPr/>
          </p:nvSpPr>
          <p:spPr>
            <a:xfrm>
              <a:off x="6930885" y="1938875"/>
              <a:ext cx="10083" cy="15644"/>
            </a:xfrm>
            <a:custGeom>
              <a:avLst/>
              <a:gdLst/>
              <a:ahLst/>
              <a:cxnLst/>
              <a:rect l="l" t="t" r="r" b="b"/>
              <a:pathLst>
                <a:path w="252" h="391" extrusionOk="0">
                  <a:moveTo>
                    <a:pt x="126" y="0"/>
                  </a:moveTo>
                  <a:cubicBezTo>
                    <a:pt x="55" y="0"/>
                    <a:pt x="1" y="55"/>
                    <a:pt x="1" y="126"/>
                  </a:cubicBezTo>
                  <a:lnTo>
                    <a:pt x="1" y="265"/>
                  </a:lnTo>
                  <a:cubicBezTo>
                    <a:pt x="1" y="333"/>
                    <a:pt x="55" y="391"/>
                    <a:pt x="126" y="391"/>
                  </a:cubicBezTo>
                  <a:cubicBezTo>
                    <a:pt x="194" y="391"/>
                    <a:pt x="252" y="333"/>
                    <a:pt x="252" y="265"/>
                  </a:cubicBezTo>
                  <a:lnTo>
                    <a:pt x="252" y="126"/>
                  </a:lnTo>
                  <a:cubicBezTo>
                    <a:pt x="252" y="55"/>
                    <a:pt x="194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710" name="Google Shape;9710;p112"/>
          <p:cNvGrpSpPr/>
          <p:nvPr/>
        </p:nvGrpSpPr>
        <p:grpSpPr>
          <a:xfrm>
            <a:off x="6868606" y="2771418"/>
            <a:ext cx="401376" cy="401420"/>
            <a:chOff x="7703652" y="1613789"/>
            <a:chExt cx="344529" cy="344567"/>
          </a:xfrm>
        </p:grpSpPr>
        <p:sp>
          <p:nvSpPr>
            <p:cNvPr id="9711" name="Google Shape;9711;p112"/>
            <p:cNvSpPr/>
            <p:nvPr/>
          </p:nvSpPr>
          <p:spPr>
            <a:xfrm>
              <a:off x="7782954" y="1788595"/>
              <a:ext cx="70218" cy="114789"/>
            </a:xfrm>
            <a:custGeom>
              <a:avLst/>
              <a:gdLst/>
              <a:ahLst/>
              <a:cxnLst/>
              <a:rect l="l" t="t" r="r" b="b"/>
              <a:pathLst>
                <a:path w="1755" h="2869" extrusionOk="0">
                  <a:moveTo>
                    <a:pt x="1502" y="252"/>
                  </a:moveTo>
                  <a:lnTo>
                    <a:pt x="1502" y="2617"/>
                  </a:lnTo>
                  <a:lnTo>
                    <a:pt x="255" y="2617"/>
                  </a:lnTo>
                  <a:lnTo>
                    <a:pt x="255" y="252"/>
                  </a:lnTo>
                  <a:close/>
                  <a:moveTo>
                    <a:pt x="129" y="0"/>
                  </a:moveTo>
                  <a:cubicBezTo>
                    <a:pt x="58" y="0"/>
                    <a:pt x="0" y="54"/>
                    <a:pt x="0" y="126"/>
                  </a:cubicBezTo>
                  <a:lnTo>
                    <a:pt x="0" y="2743"/>
                  </a:lnTo>
                  <a:cubicBezTo>
                    <a:pt x="0" y="2811"/>
                    <a:pt x="58" y="2869"/>
                    <a:pt x="129" y="2869"/>
                  </a:cubicBezTo>
                  <a:lnTo>
                    <a:pt x="1629" y="2869"/>
                  </a:lnTo>
                  <a:cubicBezTo>
                    <a:pt x="1700" y="2869"/>
                    <a:pt x="1754" y="2811"/>
                    <a:pt x="1754" y="2743"/>
                  </a:cubicBezTo>
                  <a:lnTo>
                    <a:pt x="1754" y="126"/>
                  </a:lnTo>
                  <a:cubicBezTo>
                    <a:pt x="1754" y="54"/>
                    <a:pt x="1700" y="0"/>
                    <a:pt x="16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2" name="Google Shape;9712;p112"/>
            <p:cNvSpPr/>
            <p:nvPr/>
          </p:nvSpPr>
          <p:spPr>
            <a:xfrm>
              <a:off x="7703652" y="1832767"/>
              <a:ext cx="70218" cy="70618"/>
            </a:xfrm>
            <a:custGeom>
              <a:avLst/>
              <a:gdLst/>
              <a:ahLst/>
              <a:cxnLst/>
              <a:rect l="l" t="t" r="r" b="b"/>
              <a:pathLst>
                <a:path w="1755" h="1765" extrusionOk="0">
                  <a:moveTo>
                    <a:pt x="1499" y="252"/>
                  </a:moveTo>
                  <a:lnTo>
                    <a:pt x="1499" y="1513"/>
                  </a:lnTo>
                  <a:lnTo>
                    <a:pt x="252" y="1513"/>
                  </a:lnTo>
                  <a:lnTo>
                    <a:pt x="252" y="252"/>
                  </a:lnTo>
                  <a:close/>
                  <a:moveTo>
                    <a:pt x="126" y="1"/>
                  </a:moveTo>
                  <a:cubicBezTo>
                    <a:pt x="58" y="1"/>
                    <a:pt x="1" y="55"/>
                    <a:pt x="1" y="126"/>
                  </a:cubicBezTo>
                  <a:lnTo>
                    <a:pt x="1" y="1639"/>
                  </a:lnTo>
                  <a:cubicBezTo>
                    <a:pt x="1" y="1707"/>
                    <a:pt x="58" y="1765"/>
                    <a:pt x="126" y="1765"/>
                  </a:cubicBezTo>
                  <a:lnTo>
                    <a:pt x="1628" y="1765"/>
                  </a:lnTo>
                  <a:cubicBezTo>
                    <a:pt x="1697" y="1765"/>
                    <a:pt x="1755" y="1707"/>
                    <a:pt x="1755" y="1639"/>
                  </a:cubicBezTo>
                  <a:lnTo>
                    <a:pt x="1755" y="126"/>
                  </a:lnTo>
                  <a:cubicBezTo>
                    <a:pt x="1755" y="55"/>
                    <a:pt x="1697" y="1"/>
                    <a:pt x="16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3" name="Google Shape;9713;p112"/>
            <p:cNvSpPr/>
            <p:nvPr/>
          </p:nvSpPr>
          <p:spPr>
            <a:xfrm>
              <a:off x="7860614" y="1664682"/>
              <a:ext cx="187567" cy="293673"/>
            </a:xfrm>
            <a:custGeom>
              <a:avLst/>
              <a:gdLst/>
              <a:ahLst/>
              <a:cxnLst/>
              <a:rect l="l" t="t" r="r" b="b"/>
              <a:pathLst>
                <a:path w="4688" h="7340" extrusionOk="0">
                  <a:moveTo>
                    <a:pt x="3497" y="252"/>
                  </a:moveTo>
                  <a:lnTo>
                    <a:pt x="3497" y="3818"/>
                  </a:lnTo>
                  <a:cubicBezTo>
                    <a:pt x="3298" y="3747"/>
                    <a:pt x="3086" y="3709"/>
                    <a:pt x="2873" y="3709"/>
                  </a:cubicBezTo>
                  <a:cubicBezTo>
                    <a:pt x="2651" y="3709"/>
                    <a:pt x="2444" y="3747"/>
                    <a:pt x="2247" y="3818"/>
                  </a:cubicBezTo>
                  <a:lnTo>
                    <a:pt x="2247" y="252"/>
                  </a:lnTo>
                  <a:close/>
                  <a:moveTo>
                    <a:pt x="2121" y="0"/>
                  </a:moveTo>
                  <a:cubicBezTo>
                    <a:pt x="2054" y="0"/>
                    <a:pt x="1996" y="55"/>
                    <a:pt x="1996" y="126"/>
                  </a:cubicBezTo>
                  <a:lnTo>
                    <a:pt x="1996" y="3933"/>
                  </a:lnTo>
                  <a:cubicBezTo>
                    <a:pt x="1911" y="3981"/>
                    <a:pt x="1829" y="4035"/>
                    <a:pt x="1754" y="4093"/>
                  </a:cubicBezTo>
                  <a:lnTo>
                    <a:pt x="1754" y="1679"/>
                  </a:lnTo>
                  <a:cubicBezTo>
                    <a:pt x="1754" y="1608"/>
                    <a:pt x="1696" y="1554"/>
                    <a:pt x="1628" y="1554"/>
                  </a:cubicBezTo>
                  <a:lnTo>
                    <a:pt x="126" y="1554"/>
                  </a:lnTo>
                  <a:cubicBezTo>
                    <a:pt x="58" y="1554"/>
                    <a:pt x="0" y="1608"/>
                    <a:pt x="0" y="1679"/>
                  </a:cubicBezTo>
                  <a:lnTo>
                    <a:pt x="0" y="3189"/>
                  </a:lnTo>
                  <a:cubicBezTo>
                    <a:pt x="0" y="3257"/>
                    <a:pt x="58" y="3314"/>
                    <a:pt x="126" y="3314"/>
                  </a:cubicBezTo>
                  <a:cubicBezTo>
                    <a:pt x="198" y="3314"/>
                    <a:pt x="251" y="3257"/>
                    <a:pt x="251" y="3189"/>
                  </a:cubicBezTo>
                  <a:lnTo>
                    <a:pt x="251" y="1805"/>
                  </a:lnTo>
                  <a:lnTo>
                    <a:pt x="1503" y="1805"/>
                  </a:lnTo>
                  <a:lnTo>
                    <a:pt x="1503" y="4334"/>
                  </a:lnTo>
                  <a:cubicBezTo>
                    <a:pt x="1224" y="4654"/>
                    <a:pt x="1057" y="5068"/>
                    <a:pt x="1057" y="5524"/>
                  </a:cubicBezTo>
                  <a:cubicBezTo>
                    <a:pt x="1057" y="5589"/>
                    <a:pt x="1061" y="5650"/>
                    <a:pt x="1067" y="5714"/>
                  </a:cubicBezTo>
                  <a:lnTo>
                    <a:pt x="251" y="5714"/>
                  </a:lnTo>
                  <a:lnTo>
                    <a:pt x="251" y="3637"/>
                  </a:lnTo>
                  <a:cubicBezTo>
                    <a:pt x="251" y="3570"/>
                    <a:pt x="198" y="3512"/>
                    <a:pt x="126" y="3512"/>
                  </a:cubicBezTo>
                  <a:cubicBezTo>
                    <a:pt x="58" y="3512"/>
                    <a:pt x="0" y="3570"/>
                    <a:pt x="0" y="3637"/>
                  </a:cubicBezTo>
                  <a:lnTo>
                    <a:pt x="0" y="5840"/>
                  </a:lnTo>
                  <a:cubicBezTo>
                    <a:pt x="0" y="5908"/>
                    <a:pt x="58" y="5966"/>
                    <a:pt x="126" y="5966"/>
                  </a:cubicBezTo>
                  <a:lnTo>
                    <a:pt x="1111" y="5966"/>
                  </a:lnTo>
                  <a:cubicBezTo>
                    <a:pt x="1309" y="6754"/>
                    <a:pt x="2023" y="7339"/>
                    <a:pt x="2873" y="7339"/>
                  </a:cubicBezTo>
                  <a:cubicBezTo>
                    <a:pt x="3872" y="7339"/>
                    <a:pt x="4688" y="6524"/>
                    <a:pt x="4688" y="5524"/>
                  </a:cubicBezTo>
                  <a:cubicBezTo>
                    <a:pt x="4688" y="5324"/>
                    <a:pt x="4653" y="5126"/>
                    <a:pt x="4592" y="4939"/>
                  </a:cubicBezTo>
                  <a:cubicBezTo>
                    <a:pt x="4573" y="4885"/>
                    <a:pt x="4523" y="4852"/>
                    <a:pt x="4470" y="4852"/>
                  </a:cubicBezTo>
                  <a:cubicBezTo>
                    <a:pt x="4458" y="4852"/>
                    <a:pt x="4445" y="4854"/>
                    <a:pt x="4432" y="4858"/>
                  </a:cubicBezTo>
                  <a:cubicBezTo>
                    <a:pt x="4365" y="4881"/>
                    <a:pt x="4330" y="4953"/>
                    <a:pt x="4351" y="5021"/>
                  </a:cubicBezTo>
                  <a:cubicBezTo>
                    <a:pt x="4409" y="5181"/>
                    <a:pt x="4436" y="5350"/>
                    <a:pt x="4436" y="5524"/>
                  </a:cubicBezTo>
                  <a:cubicBezTo>
                    <a:pt x="4436" y="6384"/>
                    <a:pt x="3732" y="7084"/>
                    <a:pt x="2873" y="7084"/>
                  </a:cubicBezTo>
                  <a:cubicBezTo>
                    <a:pt x="2009" y="7084"/>
                    <a:pt x="1309" y="6384"/>
                    <a:pt x="1309" y="5524"/>
                  </a:cubicBezTo>
                  <a:cubicBezTo>
                    <a:pt x="1309" y="4660"/>
                    <a:pt x="2009" y="3960"/>
                    <a:pt x="2873" y="3960"/>
                  </a:cubicBezTo>
                  <a:cubicBezTo>
                    <a:pt x="3372" y="3960"/>
                    <a:pt x="3844" y="4202"/>
                    <a:pt x="4137" y="4606"/>
                  </a:cubicBezTo>
                  <a:cubicBezTo>
                    <a:pt x="4162" y="4639"/>
                    <a:pt x="4201" y="4657"/>
                    <a:pt x="4241" y="4657"/>
                  </a:cubicBezTo>
                  <a:cubicBezTo>
                    <a:pt x="4267" y="4657"/>
                    <a:pt x="4292" y="4649"/>
                    <a:pt x="4313" y="4633"/>
                  </a:cubicBezTo>
                  <a:cubicBezTo>
                    <a:pt x="4371" y="4593"/>
                    <a:pt x="4382" y="4514"/>
                    <a:pt x="4341" y="4456"/>
                  </a:cubicBezTo>
                  <a:cubicBezTo>
                    <a:pt x="4184" y="4239"/>
                    <a:pt x="3980" y="4062"/>
                    <a:pt x="3750" y="3933"/>
                  </a:cubicBezTo>
                  <a:lnTo>
                    <a:pt x="3750" y="126"/>
                  </a:lnTo>
                  <a:cubicBezTo>
                    <a:pt x="3750" y="55"/>
                    <a:pt x="3692" y="0"/>
                    <a:pt x="36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4" name="Google Shape;9714;p112"/>
            <p:cNvSpPr/>
            <p:nvPr/>
          </p:nvSpPr>
          <p:spPr>
            <a:xfrm>
              <a:off x="7924392" y="1834527"/>
              <a:ext cx="102306" cy="102186"/>
            </a:xfrm>
            <a:custGeom>
              <a:avLst/>
              <a:gdLst/>
              <a:ahLst/>
              <a:cxnLst/>
              <a:rect l="l" t="t" r="r" b="b"/>
              <a:pathLst>
                <a:path w="2557" h="2554" extrusionOk="0">
                  <a:moveTo>
                    <a:pt x="1279" y="252"/>
                  </a:moveTo>
                  <a:cubicBezTo>
                    <a:pt x="1842" y="252"/>
                    <a:pt x="2302" y="711"/>
                    <a:pt x="2302" y="1279"/>
                  </a:cubicBezTo>
                  <a:cubicBezTo>
                    <a:pt x="2302" y="1843"/>
                    <a:pt x="1842" y="2302"/>
                    <a:pt x="1279" y="2302"/>
                  </a:cubicBezTo>
                  <a:cubicBezTo>
                    <a:pt x="714" y="2302"/>
                    <a:pt x="251" y="1843"/>
                    <a:pt x="251" y="1279"/>
                  </a:cubicBezTo>
                  <a:cubicBezTo>
                    <a:pt x="251" y="711"/>
                    <a:pt x="714" y="252"/>
                    <a:pt x="1279" y="252"/>
                  </a:cubicBezTo>
                  <a:close/>
                  <a:moveTo>
                    <a:pt x="1279" y="1"/>
                  </a:moveTo>
                  <a:cubicBezTo>
                    <a:pt x="575" y="1"/>
                    <a:pt x="0" y="572"/>
                    <a:pt x="0" y="1279"/>
                  </a:cubicBezTo>
                  <a:cubicBezTo>
                    <a:pt x="0" y="1982"/>
                    <a:pt x="575" y="2554"/>
                    <a:pt x="1279" y="2554"/>
                  </a:cubicBezTo>
                  <a:cubicBezTo>
                    <a:pt x="1982" y="2554"/>
                    <a:pt x="2556" y="1982"/>
                    <a:pt x="2556" y="1279"/>
                  </a:cubicBezTo>
                  <a:cubicBezTo>
                    <a:pt x="2556" y="572"/>
                    <a:pt x="1982" y="1"/>
                    <a:pt x="12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5" name="Google Shape;9715;p112"/>
            <p:cNvSpPr/>
            <p:nvPr/>
          </p:nvSpPr>
          <p:spPr>
            <a:xfrm>
              <a:off x="7960041" y="1856453"/>
              <a:ext cx="31568" cy="59855"/>
            </a:xfrm>
            <a:custGeom>
              <a:avLst/>
              <a:gdLst/>
              <a:ahLst/>
              <a:cxnLst/>
              <a:rect l="l" t="t" r="r" b="b"/>
              <a:pathLst>
                <a:path w="789" h="1496" extrusionOk="0">
                  <a:moveTo>
                    <a:pt x="394" y="0"/>
                  </a:moveTo>
                  <a:cubicBezTo>
                    <a:pt x="323" y="0"/>
                    <a:pt x="268" y="58"/>
                    <a:pt x="268" y="126"/>
                  </a:cubicBezTo>
                  <a:lnTo>
                    <a:pt x="268" y="239"/>
                  </a:lnTo>
                  <a:cubicBezTo>
                    <a:pt x="115" y="262"/>
                    <a:pt x="0" y="394"/>
                    <a:pt x="0" y="554"/>
                  </a:cubicBezTo>
                  <a:cubicBezTo>
                    <a:pt x="0" y="731"/>
                    <a:pt x="143" y="874"/>
                    <a:pt x="319" y="874"/>
                  </a:cubicBezTo>
                  <a:lnTo>
                    <a:pt x="469" y="874"/>
                  </a:lnTo>
                  <a:cubicBezTo>
                    <a:pt x="507" y="874"/>
                    <a:pt x="537" y="904"/>
                    <a:pt x="537" y="942"/>
                  </a:cubicBezTo>
                  <a:cubicBezTo>
                    <a:pt x="537" y="979"/>
                    <a:pt x="507" y="1014"/>
                    <a:pt x="469" y="1014"/>
                  </a:cubicBezTo>
                  <a:lnTo>
                    <a:pt x="248" y="1014"/>
                  </a:lnTo>
                  <a:cubicBezTo>
                    <a:pt x="237" y="952"/>
                    <a:pt x="187" y="907"/>
                    <a:pt x="126" y="907"/>
                  </a:cubicBezTo>
                  <a:cubicBezTo>
                    <a:pt x="54" y="907"/>
                    <a:pt x="0" y="965"/>
                    <a:pt x="0" y="1034"/>
                  </a:cubicBezTo>
                  <a:cubicBezTo>
                    <a:pt x="0" y="1163"/>
                    <a:pt x="102" y="1265"/>
                    <a:pt x="228" y="1265"/>
                  </a:cubicBezTo>
                  <a:lnTo>
                    <a:pt x="268" y="1265"/>
                  </a:lnTo>
                  <a:lnTo>
                    <a:pt x="268" y="1370"/>
                  </a:lnTo>
                  <a:cubicBezTo>
                    <a:pt x="268" y="1442"/>
                    <a:pt x="323" y="1496"/>
                    <a:pt x="394" y="1496"/>
                  </a:cubicBezTo>
                  <a:cubicBezTo>
                    <a:pt x="462" y="1496"/>
                    <a:pt x="520" y="1442"/>
                    <a:pt x="520" y="1370"/>
                  </a:cubicBezTo>
                  <a:lnTo>
                    <a:pt x="520" y="1258"/>
                  </a:lnTo>
                  <a:cubicBezTo>
                    <a:pt x="673" y="1234"/>
                    <a:pt x="788" y="1102"/>
                    <a:pt x="788" y="942"/>
                  </a:cubicBezTo>
                  <a:cubicBezTo>
                    <a:pt x="788" y="765"/>
                    <a:pt x="645" y="622"/>
                    <a:pt x="469" y="622"/>
                  </a:cubicBezTo>
                  <a:lnTo>
                    <a:pt x="319" y="622"/>
                  </a:lnTo>
                  <a:cubicBezTo>
                    <a:pt x="282" y="622"/>
                    <a:pt x="251" y="592"/>
                    <a:pt x="251" y="554"/>
                  </a:cubicBezTo>
                  <a:cubicBezTo>
                    <a:pt x="251" y="517"/>
                    <a:pt x="282" y="483"/>
                    <a:pt x="319" y="483"/>
                  </a:cubicBezTo>
                  <a:lnTo>
                    <a:pt x="540" y="483"/>
                  </a:lnTo>
                  <a:cubicBezTo>
                    <a:pt x="551" y="544"/>
                    <a:pt x="601" y="588"/>
                    <a:pt x="662" y="588"/>
                  </a:cubicBezTo>
                  <a:cubicBezTo>
                    <a:pt x="734" y="588"/>
                    <a:pt x="788" y="531"/>
                    <a:pt x="788" y="463"/>
                  </a:cubicBezTo>
                  <a:cubicBezTo>
                    <a:pt x="788" y="333"/>
                    <a:pt x="686" y="231"/>
                    <a:pt x="561" y="231"/>
                  </a:cubicBezTo>
                  <a:lnTo>
                    <a:pt x="520" y="231"/>
                  </a:lnTo>
                  <a:lnTo>
                    <a:pt x="520" y="126"/>
                  </a:lnTo>
                  <a:cubicBezTo>
                    <a:pt x="520" y="58"/>
                    <a:pt x="462" y="0"/>
                    <a:pt x="39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6" name="Google Shape;9716;p112"/>
            <p:cNvSpPr/>
            <p:nvPr/>
          </p:nvSpPr>
          <p:spPr>
            <a:xfrm>
              <a:off x="7795437" y="1613789"/>
              <a:ext cx="185286" cy="149237"/>
            </a:xfrm>
            <a:custGeom>
              <a:avLst/>
              <a:gdLst/>
              <a:ahLst/>
              <a:cxnLst/>
              <a:rect l="l" t="t" r="r" b="b"/>
              <a:pathLst>
                <a:path w="4631" h="3730" extrusionOk="0">
                  <a:moveTo>
                    <a:pt x="4335" y="270"/>
                  </a:moveTo>
                  <a:lnTo>
                    <a:pt x="4202" y="810"/>
                  </a:lnTo>
                  <a:lnTo>
                    <a:pt x="3780" y="320"/>
                  </a:lnTo>
                  <a:lnTo>
                    <a:pt x="4335" y="270"/>
                  </a:lnTo>
                  <a:close/>
                  <a:moveTo>
                    <a:pt x="4499" y="1"/>
                  </a:moveTo>
                  <a:cubicBezTo>
                    <a:pt x="4495" y="1"/>
                    <a:pt x="4491" y="1"/>
                    <a:pt x="4488" y="1"/>
                  </a:cubicBezTo>
                  <a:lnTo>
                    <a:pt x="3512" y="90"/>
                  </a:lnTo>
                  <a:cubicBezTo>
                    <a:pt x="3465" y="96"/>
                    <a:pt x="3424" y="127"/>
                    <a:pt x="3407" y="168"/>
                  </a:cubicBezTo>
                  <a:cubicBezTo>
                    <a:pt x="3390" y="212"/>
                    <a:pt x="3397" y="262"/>
                    <a:pt x="3427" y="300"/>
                  </a:cubicBezTo>
                  <a:lnTo>
                    <a:pt x="3709" y="623"/>
                  </a:lnTo>
                  <a:lnTo>
                    <a:pt x="65" y="3502"/>
                  </a:lnTo>
                  <a:cubicBezTo>
                    <a:pt x="11" y="3546"/>
                    <a:pt x="1" y="3624"/>
                    <a:pt x="45" y="3679"/>
                  </a:cubicBezTo>
                  <a:cubicBezTo>
                    <a:pt x="73" y="3713"/>
                    <a:pt x="106" y="3730"/>
                    <a:pt x="144" y="3730"/>
                  </a:cubicBezTo>
                  <a:cubicBezTo>
                    <a:pt x="170" y="3730"/>
                    <a:pt x="201" y="3720"/>
                    <a:pt x="222" y="3703"/>
                  </a:cubicBezTo>
                  <a:lnTo>
                    <a:pt x="3873" y="813"/>
                  </a:lnTo>
                  <a:lnTo>
                    <a:pt x="4172" y="1160"/>
                  </a:lnTo>
                  <a:cubicBezTo>
                    <a:pt x="4199" y="1188"/>
                    <a:pt x="4233" y="1205"/>
                    <a:pt x="4267" y="1205"/>
                  </a:cubicBezTo>
                  <a:cubicBezTo>
                    <a:pt x="4277" y="1205"/>
                    <a:pt x="4287" y="1201"/>
                    <a:pt x="4298" y="1201"/>
                  </a:cubicBezTo>
                  <a:cubicBezTo>
                    <a:pt x="4345" y="1191"/>
                    <a:pt x="4379" y="1153"/>
                    <a:pt x="4392" y="1106"/>
                  </a:cubicBezTo>
                  <a:lnTo>
                    <a:pt x="4621" y="157"/>
                  </a:lnTo>
                  <a:cubicBezTo>
                    <a:pt x="4630" y="116"/>
                    <a:pt x="4621" y="76"/>
                    <a:pt x="4593" y="45"/>
                  </a:cubicBezTo>
                  <a:cubicBezTo>
                    <a:pt x="4569" y="18"/>
                    <a:pt x="4533" y="1"/>
                    <a:pt x="449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7" name="Google Shape;9717;p112"/>
            <p:cNvSpPr/>
            <p:nvPr/>
          </p:nvSpPr>
          <p:spPr>
            <a:xfrm>
              <a:off x="7733020" y="1765149"/>
              <a:ext cx="58375" cy="47252"/>
            </a:xfrm>
            <a:custGeom>
              <a:avLst/>
              <a:gdLst/>
              <a:ahLst/>
              <a:cxnLst/>
              <a:rect l="l" t="t" r="r" b="b"/>
              <a:pathLst>
                <a:path w="1459" h="1181" extrusionOk="0">
                  <a:moveTo>
                    <a:pt x="1316" y="1"/>
                  </a:moveTo>
                  <a:cubicBezTo>
                    <a:pt x="1289" y="1"/>
                    <a:pt x="1261" y="10"/>
                    <a:pt x="1238" y="28"/>
                  </a:cubicBezTo>
                  <a:lnTo>
                    <a:pt x="65" y="957"/>
                  </a:lnTo>
                  <a:cubicBezTo>
                    <a:pt x="11" y="1001"/>
                    <a:pt x="1" y="1079"/>
                    <a:pt x="45" y="1134"/>
                  </a:cubicBezTo>
                  <a:cubicBezTo>
                    <a:pt x="69" y="1164"/>
                    <a:pt x="106" y="1181"/>
                    <a:pt x="144" y="1181"/>
                  </a:cubicBezTo>
                  <a:cubicBezTo>
                    <a:pt x="171" y="1181"/>
                    <a:pt x="198" y="1170"/>
                    <a:pt x="221" y="1154"/>
                  </a:cubicBezTo>
                  <a:lnTo>
                    <a:pt x="1394" y="226"/>
                  </a:lnTo>
                  <a:cubicBezTo>
                    <a:pt x="1449" y="182"/>
                    <a:pt x="1459" y="103"/>
                    <a:pt x="1415" y="49"/>
                  </a:cubicBezTo>
                  <a:cubicBezTo>
                    <a:pt x="1391" y="17"/>
                    <a:pt x="1354" y="1"/>
                    <a:pt x="13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8" name="Google Shape;9718;p112"/>
            <p:cNvSpPr/>
            <p:nvPr/>
          </p:nvSpPr>
          <p:spPr>
            <a:xfrm>
              <a:off x="7849051" y="1917509"/>
              <a:ext cx="10203" cy="15804"/>
            </a:xfrm>
            <a:custGeom>
              <a:avLst/>
              <a:gdLst/>
              <a:ahLst/>
              <a:cxnLst/>
              <a:rect l="l" t="t" r="r" b="b"/>
              <a:pathLst>
                <a:path w="255" h="395" extrusionOk="0">
                  <a:moveTo>
                    <a:pt x="126" y="1"/>
                  </a:moveTo>
                  <a:cubicBezTo>
                    <a:pt x="58" y="1"/>
                    <a:pt x="0" y="59"/>
                    <a:pt x="0" y="126"/>
                  </a:cubicBezTo>
                  <a:lnTo>
                    <a:pt x="0" y="266"/>
                  </a:lnTo>
                  <a:cubicBezTo>
                    <a:pt x="0" y="337"/>
                    <a:pt x="58" y="395"/>
                    <a:pt x="126" y="395"/>
                  </a:cubicBezTo>
                  <a:cubicBezTo>
                    <a:pt x="197" y="395"/>
                    <a:pt x="255" y="337"/>
                    <a:pt x="255" y="266"/>
                  </a:cubicBezTo>
                  <a:lnTo>
                    <a:pt x="255" y="126"/>
                  </a:lnTo>
                  <a:cubicBezTo>
                    <a:pt x="255" y="59"/>
                    <a:pt x="197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9" name="Google Shape;9719;p112"/>
            <p:cNvSpPr/>
            <p:nvPr/>
          </p:nvSpPr>
          <p:spPr>
            <a:xfrm>
              <a:off x="7870777" y="1917509"/>
              <a:ext cx="10243" cy="15804"/>
            </a:xfrm>
            <a:custGeom>
              <a:avLst/>
              <a:gdLst/>
              <a:ahLst/>
              <a:cxnLst/>
              <a:rect l="l" t="t" r="r" b="b"/>
              <a:pathLst>
                <a:path w="256" h="395" extrusionOk="0">
                  <a:moveTo>
                    <a:pt x="127" y="1"/>
                  </a:moveTo>
                  <a:cubicBezTo>
                    <a:pt x="59" y="1"/>
                    <a:pt x="1" y="59"/>
                    <a:pt x="1" y="126"/>
                  </a:cubicBezTo>
                  <a:lnTo>
                    <a:pt x="1" y="266"/>
                  </a:lnTo>
                  <a:cubicBezTo>
                    <a:pt x="1" y="337"/>
                    <a:pt x="59" y="395"/>
                    <a:pt x="127" y="395"/>
                  </a:cubicBezTo>
                  <a:cubicBezTo>
                    <a:pt x="198" y="395"/>
                    <a:pt x="256" y="337"/>
                    <a:pt x="256" y="266"/>
                  </a:cubicBezTo>
                  <a:lnTo>
                    <a:pt x="256" y="126"/>
                  </a:lnTo>
                  <a:cubicBezTo>
                    <a:pt x="256" y="59"/>
                    <a:pt x="198" y="1"/>
                    <a:pt x="1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0" name="Google Shape;9720;p112"/>
            <p:cNvSpPr/>
            <p:nvPr/>
          </p:nvSpPr>
          <p:spPr>
            <a:xfrm>
              <a:off x="7892543" y="1917509"/>
              <a:ext cx="10123" cy="15804"/>
            </a:xfrm>
            <a:custGeom>
              <a:avLst/>
              <a:gdLst/>
              <a:ahLst/>
              <a:cxnLst/>
              <a:rect l="l" t="t" r="r" b="b"/>
              <a:pathLst>
                <a:path w="253" h="395" extrusionOk="0">
                  <a:moveTo>
                    <a:pt x="126" y="1"/>
                  </a:moveTo>
                  <a:cubicBezTo>
                    <a:pt x="59" y="1"/>
                    <a:pt x="1" y="59"/>
                    <a:pt x="1" y="126"/>
                  </a:cubicBezTo>
                  <a:lnTo>
                    <a:pt x="1" y="266"/>
                  </a:lnTo>
                  <a:cubicBezTo>
                    <a:pt x="1" y="337"/>
                    <a:pt x="59" y="395"/>
                    <a:pt x="126" y="395"/>
                  </a:cubicBezTo>
                  <a:cubicBezTo>
                    <a:pt x="198" y="395"/>
                    <a:pt x="252" y="337"/>
                    <a:pt x="252" y="266"/>
                  </a:cubicBezTo>
                  <a:lnTo>
                    <a:pt x="252" y="126"/>
                  </a:lnTo>
                  <a:cubicBezTo>
                    <a:pt x="252" y="59"/>
                    <a:pt x="198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1" name="Google Shape;9721;p112"/>
            <p:cNvSpPr/>
            <p:nvPr/>
          </p:nvSpPr>
          <p:spPr>
            <a:xfrm>
              <a:off x="7803759" y="1664122"/>
              <a:ext cx="33088" cy="10243"/>
            </a:xfrm>
            <a:custGeom>
              <a:avLst/>
              <a:gdLst/>
              <a:ahLst/>
              <a:cxnLst/>
              <a:rect l="l" t="t" r="r" b="b"/>
              <a:pathLst>
                <a:path w="827" h="256" extrusionOk="0">
                  <a:moveTo>
                    <a:pt x="126" y="1"/>
                  </a:moveTo>
                  <a:cubicBezTo>
                    <a:pt x="55" y="1"/>
                    <a:pt x="0" y="58"/>
                    <a:pt x="0" y="130"/>
                  </a:cubicBezTo>
                  <a:cubicBezTo>
                    <a:pt x="0" y="198"/>
                    <a:pt x="55" y="256"/>
                    <a:pt x="126" y="256"/>
                  </a:cubicBezTo>
                  <a:lnTo>
                    <a:pt x="701" y="256"/>
                  </a:lnTo>
                  <a:cubicBezTo>
                    <a:pt x="768" y="256"/>
                    <a:pt x="826" y="198"/>
                    <a:pt x="826" y="130"/>
                  </a:cubicBezTo>
                  <a:cubicBezTo>
                    <a:pt x="826" y="58"/>
                    <a:pt x="768" y="1"/>
                    <a:pt x="70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2" name="Google Shape;9722;p112"/>
            <p:cNvSpPr/>
            <p:nvPr/>
          </p:nvSpPr>
          <p:spPr>
            <a:xfrm>
              <a:off x="7803759" y="1686168"/>
              <a:ext cx="33088" cy="10123"/>
            </a:xfrm>
            <a:custGeom>
              <a:avLst/>
              <a:gdLst/>
              <a:ahLst/>
              <a:cxnLst/>
              <a:rect l="l" t="t" r="r" b="b"/>
              <a:pathLst>
                <a:path w="827" h="253" extrusionOk="0">
                  <a:moveTo>
                    <a:pt x="126" y="0"/>
                  </a:moveTo>
                  <a:cubicBezTo>
                    <a:pt x="55" y="0"/>
                    <a:pt x="0" y="55"/>
                    <a:pt x="0" y="126"/>
                  </a:cubicBezTo>
                  <a:cubicBezTo>
                    <a:pt x="0" y="194"/>
                    <a:pt x="55" y="252"/>
                    <a:pt x="126" y="252"/>
                  </a:cubicBezTo>
                  <a:lnTo>
                    <a:pt x="701" y="252"/>
                  </a:lnTo>
                  <a:cubicBezTo>
                    <a:pt x="768" y="252"/>
                    <a:pt x="826" y="194"/>
                    <a:pt x="826" y="126"/>
                  </a:cubicBezTo>
                  <a:cubicBezTo>
                    <a:pt x="826" y="55"/>
                    <a:pt x="768" y="0"/>
                    <a:pt x="7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3" name="Google Shape;9723;p112"/>
            <p:cNvSpPr/>
            <p:nvPr/>
          </p:nvSpPr>
          <p:spPr>
            <a:xfrm>
              <a:off x="7734661" y="1638795"/>
              <a:ext cx="63416" cy="61975"/>
            </a:xfrm>
            <a:custGeom>
              <a:avLst/>
              <a:gdLst/>
              <a:ahLst/>
              <a:cxnLst/>
              <a:rect l="l" t="t" r="r" b="b"/>
              <a:pathLst>
                <a:path w="1585" h="1549" extrusionOk="0">
                  <a:moveTo>
                    <a:pt x="850" y="542"/>
                  </a:moveTo>
                  <a:lnTo>
                    <a:pt x="534" y="858"/>
                  </a:lnTo>
                  <a:lnTo>
                    <a:pt x="252" y="576"/>
                  </a:lnTo>
                  <a:lnTo>
                    <a:pt x="252" y="542"/>
                  </a:lnTo>
                  <a:close/>
                  <a:moveTo>
                    <a:pt x="1007" y="743"/>
                  </a:moveTo>
                  <a:lnTo>
                    <a:pt x="1007" y="1297"/>
                  </a:lnTo>
                  <a:lnTo>
                    <a:pt x="252" y="1297"/>
                  </a:lnTo>
                  <a:lnTo>
                    <a:pt x="252" y="933"/>
                  </a:lnTo>
                  <a:lnTo>
                    <a:pt x="445" y="1123"/>
                  </a:lnTo>
                  <a:cubicBezTo>
                    <a:pt x="470" y="1151"/>
                    <a:pt x="503" y="1161"/>
                    <a:pt x="534" y="1161"/>
                  </a:cubicBezTo>
                  <a:cubicBezTo>
                    <a:pt x="568" y="1161"/>
                    <a:pt x="599" y="1151"/>
                    <a:pt x="622" y="1123"/>
                  </a:cubicBezTo>
                  <a:lnTo>
                    <a:pt x="1007" y="743"/>
                  </a:lnTo>
                  <a:close/>
                  <a:moveTo>
                    <a:pt x="1445" y="0"/>
                  </a:moveTo>
                  <a:cubicBezTo>
                    <a:pt x="1413" y="0"/>
                    <a:pt x="1380" y="12"/>
                    <a:pt x="1357" y="36"/>
                  </a:cubicBezTo>
                  <a:lnTo>
                    <a:pt x="1102" y="290"/>
                  </a:lnTo>
                  <a:lnTo>
                    <a:pt x="126" y="290"/>
                  </a:lnTo>
                  <a:cubicBezTo>
                    <a:pt x="58" y="290"/>
                    <a:pt x="1" y="345"/>
                    <a:pt x="1" y="417"/>
                  </a:cubicBezTo>
                  <a:lnTo>
                    <a:pt x="1" y="1422"/>
                  </a:lnTo>
                  <a:cubicBezTo>
                    <a:pt x="1" y="1490"/>
                    <a:pt x="58" y="1548"/>
                    <a:pt x="126" y="1548"/>
                  </a:cubicBezTo>
                  <a:lnTo>
                    <a:pt x="1132" y="1548"/>
                  </a:lnTo>
                  <a:cubicBezTo>
                    <a:pt x="1200" y="1548"/>
                    <a:pt x="1258" y="1490"/>
                    <a:pt x="1258" y="1422"/>
                  </a:cubicBezTo>
                  <a:lnTo>
                    <a:pt x="1258" y="491"/>
                  </a:lnTo>
                  <a:lnTo>
                    <a:pt x="1534" y="213"/>
                  </a:lnTo>
                  <a:cubicBezTo>
                    <a:pt x="1584" y="164"/>
                    <a:pt x="1584" y="83"/>
                    <a:pt x="1534" y="36"/>
                  </a:cubicBezTo>
                  <a:cubicBezTo>
                    <a:pt x="1510" y="12"/>
                    <a:pt x="1477" y="0"/>
                    <a:pt x="14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724" name="Google Shape;9724;p112"/>
          <p:cNvGrpSpPr/>
          <p:nvPr/>
        </p:nvGrpSpPr>
        <p:grpSpPr>
          <a:xfrm>
            <a:off x="1305208" y="3456913"/>
            <a:ext cx="384406" cy="401420"/>
            <a:chOff x="238329" y="3076036"/>
            <a:chExt cx="329962" cy="344566"/>
          </a:xfrm>
        </p:grpSpPr>
        <p:sp>
          <p:nvSpPr>
            <p:cNvPr id="9725" name="Google Shape;9725;p112"/>
            <p:cNvSpPr/>
            <p:nvPr/>
          </p:nvSpPr>
          <p:spPr>
            <a:xfrm>
              <a:off x="238329" y="3076036"/>
              <a:ext cx="329962" cy="344566"/>
            </a:xfrm>
            <a:custGeom>
              <a:avLst/>
              <a:gdLst/>
              <a:ahLst/>
              <a:cxnLst/>
              <a:rect l="l" t="t" r="r" b="b"/>
              <a:pathLst>
                <a:path w="8247" h="8612" extrusionOk="0">
                  <a:moveTo>
                    <a:pt x="2628" y="253"/>
                  </a:moveTo>
                  <a:cubicBezTo>
                    <a:pt x="2829" y="253"/>
                    <a:pt x="2988" y="416"/>
                    <a:pt x="2988" y="614"/>
                  </a:cubicBezTo>
                  <a:cubicBezTo>
                    <a:pt x="2988" y="695"/>
                    <a:pt x="2964" y="770"/>
                    <a:pt x="2917" y="832"/>
                  </a:cubicBezTo>
                  <a:cubicBezTo>
                    <a:pt x="2890" y="868"/>
                    <a:pt x="2883" y="920"/>
                    <a:pt x="2903" y="964"/>
                  </a:cubicBezTo>
                  <a:cubicBezTo>
                    <a:pt x="2927" y="1008"/>
                    <a:pt x="2972" y="1036"/>
                    <a:pt x="3019" y="1036"/>
                  </a:cubicBezTo>
                  <a:lnTo>
                    <a:pt x="3349" y="1036"/>
                  </a:lnTo>
                  <a:lnTo>
                    <a:pt x="3349" y="1698"/>
                  </a:lnTo>
                  <a:lnTo>
                    <a:pt x="1907" y="1698"/>
                  </a:lnTo>
                  <a:lnTo>
                    <a:pt x="1907" y="1036"/>
                  </a:lnTo>
                  <a:lnTo>
                    <a:pt x="2237" y="1036"/>
                  </a:lnTo>
                  <a:cubicBezTo>
                    <a:pt x="2285" y="1036"/>
                    <a:pt x="2329" y="1008"/>
                    <a:pt x="2349" y="964"/>
                  </a:cubicBezTo>
                  <a:cubicBezTo>
                    <a:pt x="2370" y="920"/>
                    <a:pt x="2366" y="868"/>
                    <a:pt x="2339" y="832"/>
                  </a:cubicBezTo>
                  <a:cubicBezTo>
                    <a:pt x="2291" y="770"/>
                    <a:pt x="2264" y="695"/>
                    <a:pt x="2264" y="614"/>
                  </a:cubicBezTo>
                  <a:cubicBezTo>
                    <a:pt x="2264" y="416"/>
                    <a:pt x="2428" y="253"/>
                    <a:pt x="2628" y="253"/>
                  </a:cubicBezTo>
                  <a:close/>
                  <a:moveTo>
                    <a:pt x="4701" y="1212"/>
                  </a:moveTo>
                  <a:cubicBezTo>
                    <a:pt x="4858" y="1212"/>
                    <a:pt x="4983" y="1337"/>
                    <a:pt x="4983" y="1494"/>
                  </a:cubicBezTo>
                  <a:lnTo>
                    <a:pt x="4983" y="4693"/>
                  </a:lnTo>
                  <a:cubicBezTo>
                    <a:pt x="4902" y="4703"/>
                    <a:pt x="4824" y="4720"/>
                    <a:pt x="4746" y="4740"/>
                  </a:cubicBezTo>
                  <a:lnTo>
                    <a:pt x="4746" y="1562"/>
                  </a:lnTo>
                  <a:cubicBezTo>
                    <a:pt x="4746" y="1491"/>
                    <a:pt x="4688" y="1436"/>
                    <a:pt x="4620" y="1436"/>
                  </a:cubicBezTo>
                  <a:lnTo>
                    <a:pt x="3600" y="1436"/>
                  </a:lnTo>
                  <a:lnTo>
                    <a:pt x="3600" y="1212"/>
                  </a:lnTo>
                  <a:close/>
                  <a:moveTo>
                    <a:pt x="6034" y="3455"/>
                  </a:moveTo>
                  <a:lnTo>
                    <a:pt x="7203" y="4136"/>
                  </a:lnTo>
                  <a:cubicBezTo>
                    <a:pt x="7189" y="4203"/>
                    <a:pt x="7189" y="4274"/>
                    <a:pt x="7207" y="4346"/>
                  </a:cubicBezTo>
                  <a:cubicBezTo>
                    <a:pt x="7227" y="4417"/>
                    <a:pt x="7261" y="4478"/>
                    <a:pt x="7309" y="4530"/>
                  </a:cubicBezTo>
                  <a:lnTo>
                    <a:pt x="6792" y="5427"/>
                  </a:lnTo>
                  <a:cubicBezTo>
                    <a:pt x="6432" y="4968"/>
                    <a:pt x="5871" y="4676"/>
                    <a:pt x="5245" y="4676"/>
                  </a:cubicBezTo>
                  <a:lnTo>
                    <a:pt x="5236" y="4676"/>
                  </a:lnTo>
                  <a:lnTo>
                    <a:pt x="5236" y="4254"/>
                  </a:lnTo>
                  <a:lnTo>
                    <a:pt x="5639" y="3561"/>
                  </a:lnTo>
                  <a:cubicBezTo>
                    <a:pt x="5672" y="3569"/>
                    <a:pt x="5705" y="3573"/>
                    <a:pt x="5739" y="3573"/>
                  </a:cubicBezTo>
                  <a:cubicBezTo>
                    <a:pt x="5776" y="3573"/>
                    <a:pt x="5813" y="3568"/>
                    <a:pt x="5851" y="3557"/>
                  </a:cubicBezTo>
                  <a:cubicBezTo>
                    <a:pt x="5918" y="3540"/>
                    <a:pt x="5983" y="3503"/>
                    <a:pt x="6034" y="3455"/>
                  </a:cubicBezTo>
                  <a:close/>
                  <a:moveTo>
                    <a:pt x="4494" y="1688"/>
                  </a:moveTo>
                  <a:lnTo>
                    <a:pt x="4494" y="4825"/>
                  </a:lnTo>
                  <a:cubicBezTo>
                    <a:pt x="4382" y="4870"/>
                    <a:pt x="4277" y="4927"/>
                    <a:pt x="4178" y="4992"/>
                  </a:cubicBezTo>
                  <a:cubicBezTo>
                    <a:pt x="4120" y="5029"/>
                    <a:pt x="4103" y="5107"/>
                    <a:pt x="4141" y="5165"/>
                  </a:cubicBezTo>
                  <a:cubicBezTo>
                    <a:pt x="4165" y="5202"/>
                    <a:pt x="4206" y="5223"/>
                    <a:pt x="4247" y="5223"/>
                  </a:cubicBezTo>
                  <a:cubicBezTo>
                    <a:pt x="4270" y="5223"/>
                    <a:pt x="4293" y="5216"/>
                    <a:pt x="4314" y="5203"/>
                  </a:cubicBezTo>
                  <a:cubicBezTo>
                    <a:pt x="4593" y="5022"/>
                    <a:pt x="4916" y="4927"/>
                    <a:pt x="5245" y="4927"/>
                  </a:cubicBezTo>
                  <a:cubicBezTo>
                    <a:pt x="6194" y="4927"/>
                    <a:pt x="6962" y="5699"/>
                    <a:pt x="6962" y="6644"/>
                  </a:cubicBezTo>
                  <a:cubicBezTo>
                    <a:pt x="6962" y="7589"/>
                    <a:pt x="6194" y="8357"/>
                    <a:pt x="5245" y="8357"/>
                  </a:cubicBezTo>
                  <a:cubicBezTo>
                    <a:pt x="4301" y="8357"/>
                    <a:pt x="3532" y="7589"/>
                    <a:pt x="3532" y="6644"/>
                  </a:cubicBezTo>
                  <a:cubicBezTo>
                    <a:pt x="3532" y="6226"/>
                    <a:pt x="3681" y="5824"/>
                    <a:pt x="3957" y="5512"/>
                  </a:cubicBezTo>
                  <a:cubicBezTo>
                    <a:pt x="4001" y="5461"/>
                    <a:pt x="3998" y="5380"/>
                    <a:pt x="3943" y="5335"/>
                  </a:cubicBezTo>
                  <a:cubicBezTo>
                    <a:pt x="3920" y="5313"/>
                    <a:pt x="3891" y="5303"/>
                    <a:pt x="3861" y="5303"/>
                  </a:cubicBezTo>
                  <a:cubicBezTo>
                    <a:pt x="3826" y="5303"/>
                    <a:pt x="3791" y="5318"/>
                    <a:pt x="3767" y="5345"/>
                  </a:cubicBezTo>
                  <a:cubicBezTo>
                    <a:pt x="3587" y="5553"/>
                    <a:pt x="3454" y="5791"/>
                    <a:pt x="3372" y="6045"/>
                  </a:cubicBezTo>
                  <a:lnTo>
                    <a:pt x="2424" y="6045"/>
                  </a:lnTo>
                  <a:cubicBezTo>
                    <a:pt x="2356" y="6045"/>
                    <a:pt x="2299" y="6103"/>
                    <a:pt x="2299" y="6171"/>
                  </a:cubicBezTo>
                  <a:cubicBezTo>
                    <a:pt x="2299" y="6243"/>
                    <a:pt x="2356" y="6298"/>
                    <a:pt x="2424" y="6298"/>
                  </a:cubicBezTo>
                  <a:lnTo>
                    <a:pt x="3308" y="6298"/>
                  </a:lnTo>
                  <a:cubicBezTo>
                    <a:pt x="3287" y="6413"/>
                    <a:pt x="3278" y="6528"/>
                    <a:pt x="3278" y="6644"/>
                  </a:cubicBezTo>
                  <a:cubicBezTo>
                    <a:pt x="3278" y="6872"/>
                    <a:pt x="3318" y="7089"/>
                    <a:pt x="3389" y="7293"/>
                  </a:cubicBezTo>
                  <a:lnTo>
                    <a:pt x="762" y="7293"/>
                  </a:lnTo>
                  <a:lnTo>
                    <a:pt x="762" y="1688"/>
                  </a:lnTo>
                  <a:lnTo>
                    <a:pt x="1656" y="1688"/>
                  </a:lnTo>
                  <a:lnTo>
                    <a:pt x="1656" y="1824"/>
                  </a:lnTo>
                  <a:cubicBezTo>
                    <a:pt x="1656" y="1895"/>
                    <a:pt x="1710" y="1953"/>
                    <a:pt x="1781" y="1953"/>
                  </a:cubicBezTo>
                  <a:lnTo>
                    <a:pt x="3474" y="1953"/>
                  </a:lnTo>
                  <a:cubicBezTo>
                    <a:pt x="3543" y="1953"/>
                    <a:pt x="3600" y="1895"/>
                    <a:pt x="3600" y="1824"/>
                  </a:cubicBezTo>
                  <a:lnTo>
                    <a:pt x="3600" y="1688"/>
                  </a:lnTo>
                  <a:close/>
                  <a:moveTo>
                    <a:pt x="2628" y="0"/>
                  </a:moveTo>
                  <a:cubicBezTo>
                    <a:pt x="2601" y="0"/>
                    <a:pt x="2574" y="2"/>
                    <a:pt x="2547" y="5"/>
                  </a:cubicBezTo>
                  <a:cubicBezTo>
                    <a:pt x="2244" y="46"/>
                    <a:pt x="2013" y="305"/>
                    <a:pt x="2013" y="614"/>
                  </a:cubicBezTo>
                  <a:cubicBezTo>
                    <a:pt x="2013" y="672"/>
                    <a:pt x="2020" y="730"/>
                    <a:pt x="2037" y="780"/>
                  </a:cubicBezTo>
                  <a:lnTo>
                    <a:pt x="1781" y="780"/>
                  </a:lnTo>
                  <a:cubicBezTo>
                    <a:pt x="1710" y="780"/>
                    <a:pt x="1656" y="838"/>
                    <a:pt x="1656" y="906"/>
                  </a:cubicBezTo>
                  <a:lnTo>
                    <a:pt x="1656" y="961"/>
                  </a:lnTo>
                  <a:lnTo>
                    <a:pt x="534" y="961"/>
                  </a:lnTo>
                  <a:cubicBezTo>
                    <a:pt x="239" y="961"/>
                    <a:pt x="1" y="1199"/>
                    <a:pt x="1" y="1494"/>
                  </a:cubicBezTo>
                  <a:lnTo>
                    <a:pt x="1" y="1946"/>
                  </a:lnTo>
                  <a:cubicBezTo>
                    <a:pt x="1" y="2015"/>
                    <a:pt x="55" y="2072"/>
                    <a:pt x="126" y="2072"/>
                  </a:cubicBezTo>
                  <a:cubicBezTo>
                    <a:pt x="194" y="2072"/>
                    <a:pt x="252" y="2015"/>
                    <a:pt x="252" y="1946"/>
                  </a:cubicBezTo>
                  <a:lnTo>
                    <a:pt x="252" y="1494"/>
                  </a:lnTo>
                  <a:cubicBezTo>
                    <a:pt x="252" y="1337"/>
                    <a:pt x="377" y="1212"/>
                    <a:pt x="534" y="1212"/>
                  </a:cubicBezTo>
                  <a:lnTo>
                    <a:pt x="1656" y="1212"/>
                  </a:lnTo>
                  <a:lnTo>
                    <a:pt x="1656" y="1436"/>
                  </a:lnTo>
                  <a:lnTo>
                    <a:pt x="636" y="1436"/>
                  </a:lnTo>
                  <a:cubicBezTo>
                    <a:pt x="565" y="1436"/>
                    <a:pt x="510" y="1491"/>
                    <a:pt x="510" y="1562"/>
                  </a:cubicBezTo>
                  <a:lnTo>
                    <a:pt x="510" y="7419"/>
                  </a:lnTo>
                  <a:cubicBezTo>
                    <a:pt x="510" y="7490"/>
                    <a:pt x="565" y="7545"/>
                    <a:pt x="636" y="7545"/>
                  </a:cubicBezTo>
                  <a:lnTo>
                    <a:pt x="3498" y="7545"/>
                  </a:lnTo>
                  <a:cubicBezTo>
                    <a:pt x="3546" y="7640"/>
                    <a:pt x="3604" y="7728"/>
                    <a:pt x="3665" y="7813"/>
                  </a:cubicBezTo>
                  <a:lnTo>
                    <a:pt x="534" y="7813"/>
                  </a:lnTo>
                  <a:cubicBezTo>
                    <a:pt x="377" y="7813"/>
                    <a:pt x="252" y="7688"/>
                    <a:pt x="252" y="7531"/>
                  </a:cubicBezTo>
                  <a:lnTo>
                    <a:pt x="252" y="2439"/>
                  </a:lnTo>
                  <a:cubicBezTo>
                    <a:pt x="252" y="2368"/>
                    <a:pt x="194" y="2313"/>
                    <a:pt x="126" y="2313"/>
                  </a:cubicBezTo>
                  <a:cubicBezTo>
                    <a:pt x="55" y="2313"/>
                    <a:pt x="1" y="2368"/>
                    <a:pt x="1" y="2439"/>
                  </a:cubicBezTo>
                  <a:lnTo>
                    <a:pt x="1" y="7531"/>
                  </a:lnTo>
                  <a:cubicBezTo>
                    <a:pt x="1" y="7827"/>
                    <a:pt x="239" y="8068"/>
                    <a:pt x="534" y="8068"/>
                  </a:cubicBezTo>
                  <a:lnTo>
                    <a:pt x="3889" y="8068"/>
                  </a:lnTo>
                  <a:cubicBezTo>
                    <a:pt x="4243" y="8405"/>
                    <a:pt x="4722" y="8612"/>
                    <a:pt x="5245" y="8612"/>
                  </a:cubicBezTo>
                  <a:cubicBezTo>
                    <a:pt x="6333" y="8612"/>
                    <a:pt x="7214" y="7728"/>
                    <a:pt x="7214" y="6644"/>
                  </a:cubicBezTo>
                  <a:cubicBezTo>
                    <a:pt x="7214" y="6436"/>
                    <a:pt x="7183" y="6236"/>
                    <a:pt x="7122" y="6049"/>
                  </a:cubicBezTo>
                  <a:cubicBezTo>
                    <a:pt x="7128" y="6042"/>
                    <a:pt x="7132" y="6036"/>
                    <a:pt x="7136" y="6028"/>
                  </a:cubicBezTo>
                  <a:lnTo>
                    <a:pt x="8223" y="4156"/>
                  </a:lnTo>
                  <a:cubicBezTo>
                    <a:pt x="8240" y="4128"/>
                    <a:pt x="8247" y="4095"/>
                    <a:pt x="8237" y="4061"/>
                  </a:cubicBezTo>
                  <a:cubicBezTo>
                    <a:pt x="8230" y="4030"/>
                    <a:pt x="8206" y="3999"/>
                    <a:pt x="8179" y="3982"/>
                  </a:cubicBezTo>
                  <a:lnTo>
                    <a:pt x="7757" y="3741"/>
                  </a:lnTo>
                  <a:cubicBezTo>
                    <a:pt x="7738" y="3730"/>
                    <a:pt x="7717" y="3725"/>
                    <a:pt x="7696" y="3725"/>
                  </a:cubicBezTo>
                  <a:cubicBezTo>
                    <a:pt x="7653" y="3725"/>
                    <a:pt x="7611" y="3746"/>
                    <a:pt x="7588" y="3785"/>
                  </a:cubicBezTo>
                  <a:cubicBezTo>
                    <a:pt x="7550" y="3846"/>
                    <a:pt x="7570" y="3924"/>
                    <a:pt x="7632" y="3959"/>
                  </a:cubicBezTo>
                  <a:lnTo>
                    <a:pt x="7941" y="4139"/>
                  </a:lnTo>
                  <a:lnTo>
                    <a:pt x="7003" y="5757"/>
                  </a:lnTo>
                  <a:cubicBezTo>
                    <a:pt x="6985" y="5722"/>
                    <a:pt x="6969" y="5689"/>
                    <a:pt x="6949" y="5658"/>
                  </a:cubicBezTo>
                  <a:lnTo>
                    <a:pt x="7584" y="4564"/>
                  </a:lnTo>
                  <a:cubicBezTo>
                    <a:pt x="7597" y="4536"/>
                    <a:pt x="7605" y="4499"/>
                    <a:pt x="7594" y="4468"/>
                  </a:cubicBezTo>
                  <a:cubicBezTo>
                    <a:pt x="7588" y="4434"/>
                    <a:pt x="7567" y="4407"/>
                    <a:pt x="7536" y="4390"/>
                  </a:cubicBezTo>
                  <a:cubicBezTo>
                    <a:pt x="7495" y="4367"/>
                    <a:pt x="7465" y="4329"/>
                    <a:pt x="7451" y="4282"/>
                  </a:cubicBezTo>
                  <a:cubicBezTo>
                    <a:pt x="7438" y="4234"/>
                    <a:pt x="7445" y="4186"/>
                    <a:pt x="7472" y="4142"/>
                  </a:cubicBezTo>
                  <a:cubicBezTo>
                    <a:pt x="7489" y="4115"/>
                    <a:pt x="7492" y="4081"/>
                    <a:pt x="7482" y="4047"/>
                  </a:cubicBezTo>
                  <a:cubicBezTo>
                    <a:pt x="7475" y="4017"/>
                    <a:pt x="7455" y="3986"/>
                    <a:pt x="7424" y="3968"/>
                  </a:cubicBezTo>
                  <a:lnTo>
                    <a:pt x="6068" y="3184"/>
                  </a:lnTo>
                  <a:cubicBezTo>
                    <a:pt x="6047" y="3172"/>
                    <a:pt x="6024" y="3167"/>
                    <a:pt x="6002" y="3167"/>
                  </a:cubicBezTo>
                  <a:cubicBezTo>
                    <a:pt x="5992" y="3167"/>
                    <a:pt x="5982" y="3168"/>
                    <a:pt x="5973" y="3170"/>
                  </a:cubicBezTo>
                  <a:cubicBezTo>
                    <a:pt x="5939" y="3180"/>
                    <a:pt x="5912" y="3201"/>
                    <a:pt x="5895" y="3231"/>
                  </a:cubicBezTo>
                  <a:cubicBezTo>
                    <a:pt x="5871" y="3272"/>
                    <a:pt x="5830" y="3303"/>
                    <a:pt x="5786" y="3316"/>
                  </a:cubicBezTo>
                  <a:cubicBezTo>
                    <a:pt x="5771" y="3319"/>
                    <a:pt x="5756" y="3321"/>
                    <a:pt x="5742" y="3321"/>
                  </a:cubicBezTo>
                  <a:cubicBezTo>
                    <a:pt x="5708" y="3321"/>
                    <a:pt x="5675" y="3312"/>
                    <a:pt x="5647" y="3295"/>
                  </a:cubicBezTo>
                  <a:cubicBezTo>
                    <a:pt x="5627" y="3285"/>
                    <a:pt x="5605" y="3279"/>
                    <a:pt x="5584" y="3279"/>
                  </a:cubicBezTo>
                  <a:cubicBezTo>
                    <a:pt x="5539" y="3279"/>
                    <a:pt x="5496" y="3302"/>
                    <a:pt x="5473" y="3343"/>
                  </a:cubicBezTo>
                  <a:lnTo>
                    <a:pt x="5236" y="3751"/>
                  </a:lnTo>
                  <a:lnTo>
                    <a:pt x="5236" y="3554"/>
                  </a:lnTo>
                  <a:lnTo>
                    <a:pt x="5664" y="2820"/>
                  </a:lnTo>
                  <a:lnTo>
                    <a:pt x="7210" y="3714"/>
                  </a:lnTo>
                  <a:cubicBezTo>
                    <a:pt x="7230" y="3728"/>
                    <a:pt x="7251" y="3731"/>
                    <a:pt x="7275" y="3731"/>
                  </a:cubicBezTo>
                  <a:cubicBezTo>
                    <a:pt x="7316" y="3731"/>
                    <a:pt x="7360" y="3711"/>
                    <a:pt x="7384" y="3670"/>
                  </a:cubicBezTo>
                  <a:cubicBezTo>
                    <a:pt x="7418" y="3609"/>
                    <a:pt x="7397" y="3530"/>
                    <a:pt x="7336" y="3496"/>
                  </a:cubicBezTo>
                  <a:lnTo>
                    <a:pt x="5680" y="2537"/>
                  </a:lnTo>
                  <a:cubicBezTo>
                    <a:pt x="5662" y="2526"/>
                    <a:pt x="5639" y="2521"/>
                    <a:pt x="5617" y="2521"/>
                  </a:cubicBezTo>
                  <a:cubicBezTo>
                    <a:pt x="5606" y="2521"/>
                    <a:pt x="5595" y="2522"/>
                    <a:pt x="5586" y="2524"/>
                  </a:cubicBezTo>
                  <a:cubicBezTo>
                    <a:pt x="5551" y="2534"/>
                    <a:pt x="5524" y="2555"/>
                    <a:pt x="5507" y="2582"/>
                  </a:cubicBezTo>
                  <a:lnTo>
                    <a:pt x="5236" y="3051"/>
                  </a:lnTo>
                  <a:lnTo>
                    <a:pt x="5236" y="1494"/>
                  </a:lnTo>
                  <a:cubicBezTo>
                    <a:pt x="5236" y="1199"/>
                    <a:pt x="4997" y="961"/>
                    <a:pt x="4701" y="961"/>
                  </a:cubicBezTo>
                  <a:lnTo>
                    <a:pt x="3600" y="961"/>
                  </a:lnTo>
                  <a:lnTo>
                    <a:pt x="3600" y="906"/>
                  </a:lnTo>
                  <a:cubicBezTo>
                    <a:pt x="3600" y="838"/>
                    <a:pt x="3543" y="780"/>
                    <a:pt x="3474" y="780"/>
                  </a:cubicBezTo>
                  <a:lnTo>
                    <a:pt x="3220" y="780"/>
                  </a:lnTo>
                  <a:cubicBezTo>
                    <a:pt x="3233" y="730"/>
                    <a:pt x="3243" y="672"/>
                    <a:pt x="3243" y="614"/>
                  </a:cubicBezTo>
                  <a:cubicBezTo>
                    <a:pt x="3243" y="305"/>
                    <a:pt x="3008" y="46"/>
                    <a:pt x="2710" y="5"/>
                  </a:cubicBezTo>
                  <a:cubicBezTo>
                    <a:pt x="2682" y="2"/>
                    <a:pt x="2655" y="0"/>
                    <a:pt x="26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6" name="Google Shape;9726;p112"/>
            <p:cNvSpPr/>
            <p:nvPr/>
          </p:nvSpPr>
          <p:spPr>
            <a:xfrm>
              <a:off x="474713" y="3237639"/>
              <a:ext cx="29247" cy="28207"/>
            </a:xfrm>
            <a:custGeom>
              <a:avLst/>
              <a:gdLst/>
              <a:ahLst/>
              <a:cxnLst/>
              <a:rect l="l" t="t" r="r" b="b"/>
              <a:pathLst>
                <a:path w="731" h="705" extrusionOk="0">
                  <a:moveTo>
                    <a:pt x="368" y="252"/>
                  </a:moveTo>
                  <a:cubicBezTo>
                    <a:pt x="384" y="252"/>
                    <a:pt x="401" y="260"/>
                    <a:pt x="415" y="266"/>
                  </a:cubicBezTo>
                  <a:cubicBezTo>
                    <a:pt x="439" y="280"/>
                    <a:pt x="456" y="301"/>
                    <a:pt x="462" y="328"/>
                  </a:cubicBezTo>
                  <a:cubicBezTo>
                    <a:pt x="470" y="354"/>
                    <a:pt x="466" y="378"/>
                    <a:pt x="453" y="403"/>
                  </a:cubicBezTo>
                  <a:cubicBezTo>
                    <a:pt x="434" y="434"/>
                    <a:pt x="400" y="453"/>
                    <a:pt x="365" y="453"/>
                  </a:cubicBezTo>
                  <a:cubicBezTo>
                    <a:pt x="349" y="453"/>
                    <a:pt x="332" y="448"/>
                    <a:pt x="316" y="439"/>
                  </a:cubicBezTo>
                  <a:cubicBezTo>
                    <a:pt x="293" y="426"/>
                    <a:pt x="276" y="406"/>
                    <a:pt x="269" y="378"/>
                  </a:cubicBezTo>
                  <a:cubicBezTo>
                    <a:pt x="262" y="351"/>
                    <a:pt x="266" y="328"/>
                    <a:pt x="279" y="304"/>
                  </a:cubicBezTo>
                  <a:cubicBezTo>
                    <a:pt x="299" y="273"/>
                    <a:pt x="330" y="252"/>
                    <a:pt x="368" y="252"/>
                  </a:cubicBezTo>
                  <a:close/>
                  <a:moveTo>
                    <a:pt x="366" y="0"/>
                  </a:moveTo>
                  <a:cubicBezTo>
                    <a:pt x="245" y="0"/>
                    <a:pt x="127" y="64"/>
                    <a:pt x="62" y="178"/>
                  </a:cubicBezTo>
                  <a:cubicBezTo>
                    <a:pt x="14" y="260"/>
                    <a:pt x="1" y="351"/>
                    <a:pt x="28" y="443"/>
                  </a:cubicBezTo>
                  <a:cubicBezTo>
                    <a:pt x="51" y="535"/>
                    <a:pt x="109" y="610"/>
                    <a:pt x="191" y="657"/>
                  </a:cubicBezTo>
                  <a:cubicBezTo>
                    <a:pt x="245" y="688"/>
                    <a:pt x="307" y="704"/>
                    <a:pt x="364" y="704"/>
                  </a:cubicBezTo>
                  <a:cubicBezTo>
                    <a:pt x="486" y="704"/>
                    <a:pt x="605" y="640"/>
                    <a:pt x="670" y="528"/>
                  </a:cubicBezTo>
                  <a:cubicBezTo>
                    <a:pt x="718" y="447"/>
                    <a:pt x="731" y="354"/>
                    <a:pt x="704" y="263"/>
                  </a:cubicBezTo>
                  <a:cubicBezTo>
                    <a:pt x="680" y="171"/>
                    <a:pt x="622" y="97"/>
                    <a:pt x="541" y="49"/>
                  </a:cubicBezTo>
                  <a:cubicBezTo>
                    <a:pt x="486" y="16"/>
                    <a:pt x="425" y="0"/>
                    <a:pt x="3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7" name="Google Shape;9727;p112"/>
            <p:cNvSpPr/>
            <p:nvPr/>
          </p:nvSpPr>
          <p:spPr>
            <a:xfrm>
              <a:off x="511443" y="3255364"/>
              <a:ext cx="13603" cy="11283"/>
            </a:xfrm>
            <a:custGeom>
              <a:avLst/>
              <a:gdLst/>
              <a:ahLst/>
              <a:cxnLst/>
              <a:rect l="l" t="t" r="r" b="b"/>
              <a:pathLst>
                <a:path w="340" h="282" extrusionOk="0">
                  <a:moveTo>
                    <a:pt x="147" y="1"/>
                  </a:moveTo>
                  <a:cubicBezTo>
                    <a:pt x="103" y="1"/>
                    <a:pt x="60" y="23"/>
                    <a:pt x="37" y="62"/>
                  </a:cubicBezTo>
                  <a:cubicBezTo>
                    <a:pt x="0" y="123"/>
                    <a:pt x="21" y="200"/>
                    <a:pt x="82" y="234"/>
                  </a:cubicBezTo>
                  <a:lnTo>
                    <a:pt x="133" y="265"/>
                  </a:lnTo>
                  <a:cubicBezTo>
                    <a:pt x="153" y="275"/>
                    <a:pt x="177" y="282"/>
                    <a:pt x="197" y="282"/>
                  </a:cubicBezTo>
                  <a:cubicBezTo>
                    <a:pt x="241" y="282"/>
                    <a:pt x="282" y="258"/>
                    <a:pt x="306" y="217"/>
                  </a:cubicBezTo>
                  <a:cubicBezTo>
                    <a:pt x="340" y="159"/>
                    <a:pt x="319" y="82"/>
                    <a:pt x="258" y="48"/>
                  </a:cubicBezTo>
                  <a:lnTo>
                    <a:pt x="208" y="17"/>
                  </a:lnTo>
                  <a:cubicBezTo>
                    <a:pt x="189" y="6"/>
                    <a:pt x="168" y="1"/>
                    <a:pt x="1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8" name="Google Shape;9728;p112"/>
            <p:cNvSpPr/>
            <p:nvPr/>
          </p:nvSpPr>
          <p:spPr>
            <a:xfrm>
              <a:off x="505161" y="3266247"/>
              <a:ext cx="13643" cy="11323"/>
            </a:xfrm>
            <a:custGeom>
              <a:avLst/>
              <a:gdLst/>
              <a:ahLst/>
              <a:cxnLst/>
              <a:rect l="l" t="t" r="r" b="b"/>
              <a:pathLst>
                <a:path w="341" h="283" extrusionOk="0">
                  <a:moveTo>
                    <a:pt x="145" y="0"/>
                  </a:moveTo>
                  <a:cubicBezTo>
                    <a:pt x="101" y="0"/>
                    <a:pt x="60" y="22"/>
                    <a:pt x="35" y="61"/>
                  </a:cubicBezTo>
                  <a:cubicBezTo>
                    <a:pt x="1" y="122"/>
                    <a:pt x="21" y="201"/>
                    <a:pt x="82" y="234"/>
                  </a:cubicBezTo>
                  <a:lnTo>
                    <a:pt x="133" y="265"/>
                  </a:lnTo>
                  <a:cubicBezTo>
                    <a:pt x="153" y="275"/>
                    <a:pt x="174" y="282"/>
                    <a:pt x="194" y="282"/>
                  </a:cubicBezTo>
                  <a:cubicBezTo>
                    <a:pt x="239" y="282"/>
                    <a:pt x="283" y="259"/>
                    <a:pt x="307" y="218"/>
                  </a:cubicBezTo>
                  <a:cubicBezTo>
                    <a:pt x="341" y="160"/>
                    <a:pt x="321" y="82"/>
                    <a:pt x="259" y="47"/>
                  </a:cubicBezTo>
                  <a:lnTo>
                    <a:pt x="208" y="17"/>
                  </a:lnTo>
                  <a:cubicBezTo>
                    <a:pt x="188" y="6"/>
                    <a:pt x="166" y="0"/>
                    <a:pt x="1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9" name="Google Shape;9729;p112"/>
            <p:cNvSpPr/>
            <p:nvPr/>
          </p:nvSpPr>
          <p:spPr>
            <a:xfrm>
              <a:off x="285782" y="3183385"/>
              <a:ext cx="30488" cy="30528"/>
            </a:xfrm>
            <a:custGeom>
              <a:avLst/>
              <a:gdLst/>
              <a:ahLst/>
              <a:cxnLst/>
              <a:rect l="l" t="t" r="r" b="b"/>
              <a:pathLst>
                <a:path w="762" h="763" extrusionOk="0">
                  <a:moveTo>
                    <a:pt x="382" y="253"/>
                  </a:moveTo>
                  <a:cubicBezTo>
                    <a:pt x="453" y="253"/>
                    <a:pt x="511" y="311"/>
                    <a:pt x="511" y="381"/>
                  </a:cubicBezTo>
                  <a:cubicBezTo>
                    <a:pt x="511" y="453"/>
                    <a:pt x="453" y="510"/>
                    <a:pt x="382" y="510"/>
                  </a:cubicBezTo>
                  <a:cubicBezTo>
                    <a:pt x="310" y="510"/>
                    <a:pt x="252" y="453"/>
                    <a:pt x="252" y="381"/>
                  </a:cubicBezTo>
                  <a:cubicBezTo>
                    <a:pt x="252" y="311"/>
                    <a:pt x="310" y="253"/>
                    <a:pt x="382" y="253"/>
                  </a:cubicBezTo>
                  <a:close/>
                  <a:moveTo>
                    <a:pt x="382" y="1"/>
                  </a:moveTo>
                  <a:cubicBezTo>
                    <a:pt x="170" y="1"/>
                    <a:pt x="1" y="171"/>
                    <a:pt x="1" y="381"/>
                  </a:cubicBezTo>
                  <a:cubicBezTo>
                    <a:pt x="1" y="592"/>
                    <a:pt x="170" y="762"/>
                    <a:pt x="382" y="762"/>
                  </a:cubicBezTo>
                  <a:cubicBezTo>
                    <a:pt x="592" y="762"/>
                    <a:pt x="762" y="592"/>
                    <a:pt x="762" y="381"/>
                  </a:cubicBezTo>
                  <a:cubicBezTo>
                    <a:pt x="762" y="171"/>
                    <a:pt x="589" y="1"/>
                    <a:pt x="38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0" name="Google Shape;9730;p112"/>
            <p:cNvSpPr/>
            <p:nvPr/>
          </p:nvSpPr>
          <p:spPr>
            <a:xfrm>
              <a:off x="330274" y="3183385"/>
              <a:ext cx="29927" cy="10123"/>
            </a:xfrm>
            <a:custGeom>
              <a:avLst/>
              <a:gdLst/>
              <a:ahLst/>
              <a:cxnLst/>
              <a:rect l="l" t="t" r="r" b="b"/>
              <a:pathLst>
                <a:path w="748" h="253" extrusionOk="0">
                  <a:moveTo>
                    <a:pt x="126" y="1"/>
                  </a:moveTo>
                  <a:cubicBezTo>
                    <a:pt x="58" y="1"/>
                    <a:pt x="1" y="55"/>
                    <a:pt x="1" y="127"/>
                  </a:cubicBezTo>
                  <a:cubicBezTo>
                    <a:pt x="1" y="195"/>
                    <a:pt x="58" y="253"/>
                    <a:pt x="126" y="253"/>
                  </a:cubicBezTo>
                  <a:lnTo>
                    <a:pt x="622" y="253"/>
                  </a:lnTo>
                  <a:cubicBezTo>
                    <a:pt x="690" y="253"/>
                    <a:pt x="748" y="195"/>
                    <a:pt x="748" y="127"/>
                  </a:cubicBezTo>
                  <a:cubicBezTo>
                    <a:pt x="748" y="55"/>
                    <a:pt x="690" y="1"/>
                    <a:pt x="6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1" name="Google Shape;9731;p112"/>
            <p:cNvSpPr/>
            <p:nvPr/>
          </p:nvSpPr>
          <p:spPr>
            <a:xfrm>
              <a:off x="330274" y="3203790"/>
              <a:ext cx="68977" cy="10123"/>
            </a:xfrm>
            <a:custGeom>
              <a:avLst/>
              <a:gdLst/>
              <a:ahLst/>
              <a:cxnLst/>
              <a:rect l="l" t="t" r="r" b="b"/>
              <a:pathLst>
                <a:path w="1724" h="253" extrusionOk="0">
                  <a:moveTo>
                    <a:pt x="126" y="0"/>
                  </a:moveTo>
                  <a:cubicBezTo>
                    <a:pt x="58" y="0"/>
                    <a:pt x="1" y="55"/>
                    <a:pt x="1" y="127"/>
                  </a:cubicBezTo>
                  <a:cubicBezTo>
                    <a:pt x="1" y="195"/>
                    <a:pt x="58" y="252"/>
                    <a:pt x="126" y="252"/>
                  </a:cubicBezTo>
                  <a:lnTo>
                    <a:pt x="1598" y="252"/>
                  </a:lnTo>
                  <a:cubicBezTo>
                    <a:pt x="1669" y="252"/>
                    <a:pt x="1724" y="195"/>
                    <a:pt x="1724" y="127"/>
                  </a:cubicBezTo>
                  <a:cubicBezTo>
                    <a:pt x="1724" y="55"/>
                    <a:pt x="1669" y="0"/>
                    <a:pt x="15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2" name="Google Shape;9732;p112"/>
            <p:cNvSpPr/>
            <p:nvPr/>
          </p:nvSpPr>
          <p:spPr>
            <a:xfrm>
              <a:off x="285782" y="3240360"/>
              <a:ext cx="30488" cy="30688"/>
            </a:xfrm>
            <a:custGeom>
              <a:avLst/>
              <a:gdLst/>
              <a:ahLst/>
              <a:cxnLst/>
              <a:rect l="l" t="t" r="r" b="b"/>
              <a:pathLst>
                <a:path w="762" h="767" extrusionOk="0">
                  <a:moveTo>
                    <a:pt x="382" y="256"/>
                  </a:moveTo>
                  <a:cubicBezTo>
                    <a:pt x="453" y="256"/>
                    <a:pt x="511" y="314"/>
                    <a:pt x="511" y="385"/>
                  </a:cubicBezTo>
                  <a:cubicBezTo>
                    <a:pt x="511" y="453"/>
                    <a:pt x="453" y="511"/>
                    <a:pt x="382" y="511"/>
                  </a:cubicBezTo>
                  <a:cubicBezTo>
                    <a:pt x="310" y="511"/>
                    <a:pt x="252" y="453"/>
                    <a:pt x="252" y="385"/>
                  </a:cubicBezTo>
                  <a:cubicBezTo>
                    <a:pt x="252" y="314"/>
                    <a:pt x="310" y="256"/>
                    <a:pt x="382" y="256"/>
                  </a:cubicBezTo>
                  <a:close/>
                  <a:moveTo>
                    <a:pt x="382" y="1"/>
                  </a:moveTo>
                  <a:cubicBezTo>
                    <a:pt x="170" y="1"/>
                    <a:pt x="1" y="175"/>
                    <a:pt x="1" y="385"/>
                  </a:cubicBezTo>
                  <a:cubicBezTo>
                    <a:pt x="1" y="592"/>
                    <a:pt x="170" y="766"/>
                    <a:pt x="382" y="766"/>
                  </a:cubicBezTo>
                  <a:cubicBezTo>
                    <a:pt x="592" y="766"/>
                    <a:pt x="762" y="592"/>
                    <a:pt x="762" y="385"/>
                  </a:cubicBezTo>
                  <a:cubicBezTo>
                    <a:pt x="762" y="175"/>
                    <a:pt x="589" y="1"/>
                    <a:pt x="38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3" name="Google Shape;9733;p112"/>
            <p:cNvSpPr/>
            <p:nvPr/>
          </p:nvSpPr>
          <p:spPr>
            <a:xfrm>
              <a:off x="330274" y="3240360"/>
              <a:ext cx="29927" cy="10283"/>
            </a:xfrm>
            <a:custGeom>
              <a:avLst/>
              <a:gdLst/>
              <a:ahLst/>
              <a:cxnLst/>
              <a:rect l="l" t="t" r="r" b="b"/>
              <a:pathLst>
                <a:path w="748" h="257" extrusionOk="0">
                  <a:moveTo>
                    <a:pt x="126" y="1"/>
                  </a:moveTo>
                  <a:cubicBezTo>
                    <a:pt x="58" y="1"/>
                    <a:pt x="1" y="59"/>
                    <a:pt x="1" y="131"/>
                  </a:cubicBezTo>
                  <a:cubicBezTo>
                    <a:pt x="1" y="198"/>
                    <a:pt x="58" y="256"/>
                    <a:pt x="126" y="256"/>
                  </a:cubicBezTo>
                  <a:lnTo>
                    <a:pt x="622" y="256"/>
                  </a:lnTo>
                  <a:cubicBezTo>
                    <a:pt x="690" y="256"/>
                    <a:pt x="748" y="198"/>
                    <a:pt x="748" y="131"/>
                  </a:cubicBezTo>
                  <a:cubicBezTo>
                    <a:pt x="748" y="59"/>
                    <a:pt x="690" y="1"/>
                    <a:pt x="6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4" name="Google Shape;9734;p112"/>
            <p:cNvSpPr/>
            <p:nvPr/>
          </p:nvSpPr>
          <p:spPr>
            <a:xfrm>
              <a:off x="330274" y="3260765"/>
              <a:ext cx="68977" cy="10283"/>
            </a:xfrm>
            <a:custGeom>
              <a:avLst/>
              <a:gdLst/>
              <a:ahLst/>
              <a:cxnLst/>
              <a:rect l="l" t="t" r="r" b="b"/>
              <a:pathLst>
                <a:path w="1724" h="257" extrusionOk="0">
                  <a:moveTo>
                    <a:pt x="126" y="1"/>
                  </a:moveTo>
                  <a:cubicBezTo>
                    <a:pt x="58" y="1"/>
                    <a:pt x="1" y="59"/>
                    <a:pt x="1" y="130"/>
                  </a:cubicBezTo>
                  <a:cubicBezTo>
                    <a:pt x="1" y="198"/>
                    <a:pt x="58" y="256"/>
                    <a:pt x="126" y="256"/>
                  </a:cubicBezTo>
                  <a:lnTo>
                    <a:pt x="1598" y="256"/>
                  </a:lnTo>
                  <a:cubicBezTo>
                    <a:pt x="1669" y="256"/>
                    <a:pt x="1724" y="198"/>
                    <a:pt x="1724" y="130"/>
                  </a:cubicBezTo>
                  <a:cubicBezTo>
                    <a:pt x="1724" y="59"/>
                    <a:pt x="1669" y="1"/>
                    <a:pt x="15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5" name="Google Shape;9735;p112"/>
            <p:cNvSpPr/>
            <p:nvPr/>
          </p:nvSpPr>
          <p:spPr>
            <a:xfrm>
              <a:off x="285782" y="3297495"/>
              <a:ext cx="30488" cy="30528"/>
            </a:xfrm>
            <a:custGeom>
              <a:avLst/>
              <a:gdLst/>
              <a:ahLst/>
              <a:cxnLst/>
              <a:rect l="l" t="t" r="r" b="b"/>
              <a:pathLst>
                <a:path w="762" h="763" extrusionOk="0">
                  <a:moveTo>
                    <a:pt x="382" y="253"/>
                  </a:moveTo>
                  <a:cubicBezTo>
                    <a:pt x="453" y="253"/>
                    <a:pt x="511" y="310"/>
                    <a:pt x="511" y="382"/>
                  </a:cubicBezTo>
                  <a:cubicBezTo>
                    <a:pt x="511" y="453"/>
                    <a:pt x="453" y="510"/>
                    <a:pt x="382" y="510"/>
                  </a:cubicBezTo>
                  <a:cubicBezTo>
                    <a:pt x="310" y="510"/>
                    <a:pt x="252" y="453"/>
                    <a:pt x="252" y="382"/>
                  </a:cubicBezTo>
                  <a:cubicBezTo>
                    <a:pt x="252" y="310"/>
                    <a:pt x="310" y="253"/>
                    <a:pt x="382" y="253"/>
                  </a:cubicBezTo>
                  <a:close/>
                  <a:moveTo>
                    <a:pt x="382" y="1"/>
                  </a:moveTo>
                  <a:cubicBezTo>
                    <a:pt x="170" y="1"/>
                    <a:pt x="1" y="171"/>
                    <a:pt x="1" y="382"/>
                  </a:cubicBezTo>
                  <a:cubicBezTo>
                    <a:pt x="1" y="592"/>
                    <a:pt x="170" y="763"/>
                    <a:pt x="382" y="763"/>
                  </a:cubicBezTo>
                  <a:cubicBezTo>
                    <a:pt x="592" y="763"/>
                    <a:pt x="762" y="592"/>
                    <a:pt x="762" y="382"/>
                  </a:cubicBezTo>
                  <a:cubicBezTo>
                    <a:pt x="762" y="171"/>
                    <a:pt x="589" y="1"/>
                    <a:pt x="38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6" name="Google Shape;9736;p112"/>
            <p:cNvSpPr/>
            <p:nvPr/>
          </p:nvSpPr>
          <p:spPr>
            <a:xfrm>
              <a:off x="330274" y="3297495"/>
              <a:ext cx="29927" cy="10123"/>
            </a:xfrm>
            <a:custGeom>
              <a:avLst/>
              <a:gdLst/>
              <a:ahLst/>
              <a:cxnLst/>
              <a:rect l="l" t="t" r="r" b="b"/>
              <a:pathLst>
                <a:path w="748" h="253" extrusionOk="0">
                  <a:moveTo>
                    <a:pt x="126" y="1"/>
                  </a:moveTo>
                  <a:cubicBezTo>
                    <a:pt x="58" y="1"/>
                    <a:pt x="1" y="58"/>
                    <a:pt x="1" y="126"/>
                  </a:cubicBezTo>
                  <a:cubicBezTo>
                    <a:pt x="1" y="198"/>
                    <a:pt x="58" y="253"/>
                    <a:pt x="126" y="253"/>
                  </a:cubicBezTo>
                  <a:lnTo>
                    <a:pt x="622" y="253"/>
                  </a:lnTo>
                  <a:cubicBezTo>
                    <a:pt x="690" y="253"/>
                    <a:pt x="748" y="198"/>
                    <a:pt x="748" y="126"/>
                  </a:cubicBezTo>
                  <a:cubicBezTo>
                    <a:pt x="748" y="58"/>
                    <a:pt x="690" y="1"/>
                    <a:pt x="6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7" name="Google Shape;9737;p112"/>
            <p:cNvSpPr/>
            <p:nvPr/>
          </p:nvSpPr>
          <p:spPr>
            <a:xfrm>
              <a:off x="392971" y="3286612"/>
              <a:ext cx="110588" cy="110468"/>
            </a:xfrm>
            <a:custGeom>
              <a:avLst/>
              <a:gdLst/>
              <a:ahLst/>
              <a:cxnLst/>
              <a:rect l="l" t="t" r="r" b="b"/>
              <a:pathLst>
                <a:path w="2764" h="2761" extrusionOk="0">
                  <a:moveTo>
                    <a:pt x="1380" y="252"/>
                  </a:moveTo>
                  <a:cubicBezTo>
                    <a:pt x="2003" y="252"/>
                    <a:pt x="2509" y="759"/>
                    <a:pt x="2509" y="1381"/>
                  </a:cubicBezTo>
                  <a:cubicBezTo>
                    <a:pt x="2509" y="2003"/>
                    <a:pt x="2003" y="2510"/>
                    <a:pt x="1380" y="2510"/>
                  </a:cubicBezTo>
                  <a:cubicBezTo>
                    <a:pt x="759" y="2510"/>
                    <a:pt x="252" y="2003"/>
                    <a:pt x="252" y="1381"/>
                  </a:cubicBezTo>
                  <a:cubicBezTo>
                    <a:pt x="252" y="759"/>
                    <a:pt x="759" y="252"/>
                    <a:pt x="1380" y="252"/>
                  </a:cubicBezTo>
                  <a:close/>
                  <a:moveTo>
                    <a:pt x="1380" y="1"/>
                  </a:moveTo>
                  <a:cubicBezTo>
                    <a:pt x="619" y="1"/>
                    <a:pt x="0" y="619"/>
                    <a:pt x="0" y="1381"/>
                  </a:cubicBezTo>
                  <a:cubicBezTo>
                    <a:pt x="0" y="2142"/>
                    <a:pt x="619" y="2761"/>
                    <a:pt x="1380" y="2761"/>
                  </a:cubicBezTo>
                  <a:cubicBezTo>
                    <a:pt x="2141" y="2761"/>
                    <a:pt x="2764" y="2142"/>
                    <a:pt x="2764" y="1381"/>
                  </a:cubicBezTo>
                  <a:cubicBezTo>
                    <a:pt x="2764" y="619"/>
                    <a:pt x="2141" y="1"/>
                    <a:pt x="13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8" name="Google Shape;9738;p112"/>
            <p:cNvSpPr/>
            <p:nvPr/>
          </p:nvSpPr>
          <p:spPr>
            <a:xfrm>
              <a:off x="431741" y="3310418"/>
              <a:ext cx="33608" cy="64376"/>
            </a:xfrm>
            <a:custGeom>
              <a:avLst/>
              <a:gdLst/>
              <a:ahLst/>
              <a:cxnLst/>
              <a:rect l="l" t="t" r="r" b="b"/>
              <a:pathLst>
                <a:path w="840" h="1609" extrusionOk="0">
                  <a:moveTo>
                    <a:pt x="418" y="1"/>
                  </a:moveTo>
                  <a:cubicBezTo>
                    <a:pt x="350" y="1"/>
                    <a:pt x="292" y="59"/>
                    <a:pt x="292" y="126"/>
                  </a:cubicBezTo>
                  <a:lnTo>
                    <a:pt x="292" y="259"/>
                  </a:lnTo>
                  <a:cubicBezTo>
                    <a:pt x="129" y="280"/>
                    <a:pt x="0" y="422"/>
                    <a:pt x="0" y="592"/>
                  </a:cubicBezTo>
                  <a:cubicBezTo>
                    <a:pt x="0" y="779"/>
                    <a:pt x="153" y="932"/>
                    <a:pt x="340" y="932"/>
                  </a:cubicBezTo>
                  <a:lnTo>
                    <a:pt x="499" y="932"/>
                  </a:lnTo>
                  <a:cubicBezTo>
                    <a:pt x="548" y="932"/>
                    <a:pt x="588" y="970"/>
                    <a:pt x="588" y="1017"/>
                  </a:cubicBezTo>
                  <a:cubicBezTo>
                    <a:pt x="588" y="1064"/>
                    <a:pt x="548" y="1105"/>
                    <a:pt x="499" y="1105"/>
                  </a:cubicBezTo>
                  <a:lnTo>
                    <a:pt x="251" y="1105"/>
                  </a:lnTo>
                  <a:cubicBezTo>
                    <a:pt x="245" y="1041"/>
                    <a:pt x="190" y="993"/>
                    <a:pt x="126" y="993"/>
                  </a:cubicBezTo>
                  <a:cubicBezTo>
                    <a:pt x="58" y="993"/>
                    <a:pt x="0" y="1047"/>
                    <a:pt x="0" y="1119"/>
                  </a:cubicBezTo>
                  <a:cubicBezTo>
                    <a:pt x="0" y="1248"/>
                    <a:pt x="105" y="1357"/>
                    <a:pt x="238" y="1357"/>
                  </a:cubicBezTo>
                  <a:lnTo>
                    <a:pt x="292" y="1357"/>
                  </a:lnTo>
                  <a:lnTo>
                    <a:pt x="292" y="1483"/>
                  </a:lnTo>
                  <a:cubicBezTo>
                    <a:pt x="292" y="1554"/>
                    <a:pt x="350" y="1609"/>
                    <a:pt x="418" y="1609"/>
                  </a:cubicBezTo>
                  <a:cubicBezTo>
                    <a:pt x="490" y="1609"/>
                    <a:pt x="548" y="1554"/>
                    <a:pt x="548" y="1483"/>
                  </a:cubicBezTo>
                  <a:lnTo>
                    <a:pt x="548" y="1353"/>
                  </a:lnTo>
                  <a:cubicBezTo>
                    <a:pt x="711" y="1330"/>
                    <a:pt x="840" y="1190"/>
                    <a:pt x="840" y="1017"/>
                  </a:cubicBezTo>
                  <a:cubicBezTo>
                    <a:pt x="840" y="830"/>
                    <a:pt x="687" y="680"/>
                    <a:pt x="499" y="680"/>
                  </a:cubicBezTo>
                  <a:lnTo>
                    <a:pt x="340" y="680"/>
                  </a:lnTo>
                  <a:cubicBezTo>
                    <a:pt x="292" y="680"/>
                    <a:pt x="251" y="639"/>
                    <a:pt x="251" y="592"/>
                  </a:cubicBezTo>
                  <a:cubicBezTo>
                    <a:pt x="251" y="545"/>
                    <a:pt x="292" y="507"/>
                    <a:pt x="340" y="507"/>
                  </a:cubicBezTo>
                  <a:lnTo>
                    <a:pt x="588" y="507"/>
                  </a:lnTo>
                  <a:cubicBezTo>
                    <a:pt x="595" y="568"/>
                    <a:pt x="650" y="619"/>
                    <a:pt x="714" y="619"/>
                  </a:cubicBezTo>
                  <a:cubicBezTo>
                    <a:pt x="782" y="619"/>
                    <a:pt x="840" y="562"/>
                    <a:pt x="840" y="493"/>
                  </a:cubicBezTo>
                  <a:cubicBezTo>
                    <a:pt x="840" y="361"/>
                    <a:pt x="734" y="256"/>
                    <a:pt x="601" y="256"/>
                  </a:cubicBezTo>
                  <a:lnTo>
                    <a:pt x="548" y="256"/>
                  </a:lnTo>
                  <a:lnTo>
                    <a:pt x="548" y="126"/>
                  </a:lnTo>
                  <a:cubicBezTo>
                    <a:pt x="548" y="59"/>
                    <a:pt x="490" y="1"/>
                    <a:pt x="4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9" name="Google Shape;9739;p112"/>
            <p:cNvSpPr/>
            <p:nvPr/>
          </p:nvSpPr>
          <p:spPr>
            <a:xfrm>
              <a:off x="457988" y="3156898"/>
              <a:ext cx="14724" cy="10083"/>
            </a:xfrm>
            <a:custGeom>
              <a:avLst/>
              <a:gdLst/>
              <a:ahLst/>
              <a:cxnLst/>
              <a:rect l="l" t="t" r="r" b="b"/>
              <a:pathLst>
                <a:path w="368" h="252" extrusionOk="0">
                  <a:moveTo>
                    <a:pt x="126" y="0"/>
                  </a:moveTo>
                  <a:cubicBezTo>
                    <a:pt x="58" y="0"/>
                    <a:pt x="0" y="58"/>
                    <a:pt x="0" y="126"/>
                  </a:cubicBezTo>
                  <a:cubicBezTo>
                    <a:pt x="0" y="198"/>
                    <a:pt x="58" y="251"/>
                    <a:pt x="126" y="251"/>
                  </a:cubicBezTo>
                  <a:lnTo>
                    <a:pt x="242" y="251"/>
                  </a:lnTo>
                  <a:cubicBezTo>
                    <a:pt x="313" y="251"/>
                    <a:pt x="367" y="198"/>
                    <a:pt x="367" y="126"/>
                  </a:cubicBezTo>
                  <a:cubicBezTo>
                    <a:pt x="367" y="58"/>
                    <a:pt x="313" y="0"/>
                    <a:pt x="2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0" name="Google Shape;9740;p112"/>
            <p:cNvSpPr/>
            <p:nvPr/>
          </p:nvSpPr>
          <p:spPr>
            <a:xfrm>
              <a:off x="457988" y="3139053"/>
              <a:ext cx="14724" cy="10083"/>
            </a:xfrm>
            <a:custGeom>
              <a:avLst/>
              <a:gdLst/>
              <a:ahLst/>
              <a:cxnLst/>
              <a:rect l="l" t="t" r="r" b="b"/>
              <a:pathLst>
                <a:path w="368" h="252" extrusionOk="0">
                  <a:moveTo>
                    <a:pt x="126" y="1"/>
                  </a:moveTo>
                  <a:cubicBezTo>
                    <a:pt x="58" y="1"/>
                    <a:pt x="0" y="59"/>
                    <a:pt x="0" y="126"/>
                  </a:cubicBezTo>
                  <a:cubicBezTo>
                    <a:pt x="0" y="198"/>
                    <a:pt x="58" y="252"/>
                    <a:pt x="126" y="252"/>
                  </a:cubicBezTo>
                  <a:lnTo>
                    <a:pt x="242" y="252"/>
                  </a:lnTo>
                  <a:cubicBezTo>
                    <a:pt x="313" y="252"/>
                    <a:pt x="367" y="198"/>
                    <a:pt x="367" y="126"/>
                  </a:cubicBezTo>
                  <a:cubicBezTo>
                    <a:pt x="367" y="59"/>
                    <a:pt x="313" y="1"/>
                    <a:pt x="2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1" name="Google Shape;9741;p112"/>
            <p:cNvSpPr/>
            <p:nvPr/>
          </p:nvSpPr>
          <p:spPr>
            <a:xfrm>
              <a:off x="457988" y="3121248"/>
              <a:ext cx="14724" cy="10123"/>
            </a:xfrm>
            <a:custGeom>
              <a:avLst/>
              <a:gdLst/>
              <a:ahLst/>
              <a:cxnLst/>
              <a:rect l="l" t="t" r="r" b="b"/>
              <a:pathLst>
                <a:path w="368" h="253" extrusionOk="0">
                  <a:moveTo>
                    <a:pt x="126" y="0"/>
                  </a:moveTo>
                  <a:cubicBezTo>
                    <a:pt x="58" y="0"/>
                    <a:pt x="0" y="58"/>
                    <a:pt x="0" y="126"/>
                  </a:cubicBezTo>
                  <a:cubicBezTo>
                    <a:pt x="0" y="198"/>
                    <a:pt x="58" y="252"/>
                    <a:pt x="126" y="252"/>
                  </a:cubicBezTo>
                  <a:lnTo>
                    <a:pt x="242" y="252"/>
                  </a:lnTo>
                  <a:cubicBezTo>
                    <a:pt x="313" y="252"/>
                    <a:pt x="367" y="198"/>
                    <a:pt x="367" y="126"/>
                  </a:cubicBezTo>
                  <a:cubicBezTo>
                    <a:pt x="367" y="58"/>
                    <a:pt x="313" y="0"/>
                    <a:pt x="2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742" name="Google Shape;9742;p112"/>
          <p:cNvGrpSpPr/>
          <p:nvPr/>
        </p:nvGrpSpPr>
        <p:grpSpPr>
          <a:xfrm>
            <a:off x="2001357" y="3456938"/>
            <a:ext cx="388508" cy="401373"/>
            <a:chOff x="1050147" y="3019901"/>
            <a:chExt cx="333483" cy="344526"/>
          </a:xfrm>
        </p:grpSpPr>
        <p:sp>
          <p:nvSpPr>
            <p:cNvPr id="9743" name="Google Shape;9743;p112"/>
            <p:cNvSpPr/>
            <p:nvPr/>
          </p:nvSpPr>
          <p:spPr>
            <a:xfrm>
              <a:off x="1050147" y="3019901"/>
              <a:ext cx="333483" cy="344526"/>
            </a:xfrm>
            <a:custGeom>
              <a:avLst/>
              <a:gdLst/>
              <a:ahLst/>
              <a:cxnLst/>
              <a:rect l="l" t="t" r="r" b="b"/>
              <a:pathLst>
                <a:path w="8335" h="8611" extrusionOk="0">
                  <a:moveTo>
                    <a:pt x="2261" y="252"/>
                  </a:moveTo>
                  <a:cubicBezTo>
                    <a:pt x="2424" y="252"/>
                    <a:pt x="2553" y="382"/>
                    <a:pt x="2553" y="542"/>
                  </a:cubicBezTo>
                  <a:cubicBezTo>
                    <a:pt x="2553" y="606"/>
                    <a:pt x="2533" y="667"/>
                    <a:pt x="2495" y="718"/>
                  </a:cubicBezTo>
                  <a:cubicBezTo>
                    <a:pt x="2465" y="756"/>
                    <a:pt x="2461" y="807"/>
                    <a:pt x="2481" y="848"/>
                  </a:cubicBezTo>
                  <a:cubicBezTo>
                    <a:pt x="2506" y="892"/>
                    <a:pt x="2546" y="919"/>
                    <a:pt x="2594" y="919"/>
                  </a:cubicBezTo>
                  <a:lnTo>
                    <a:pt x="2859" y="919"/>
                  </a:lnTo>
                  <a:lnTo>
                    <a:pt x="2859" y="1449"/>
                  </a:lnTo>
                  <a:lnTo>
                    <a:pt x="1665" y="1449"/>
                  </a:lnTo>
                  <a:lnTo>
                    <a:pt x="1665" y="919"/>
                  </a:lnTo>
                  <a:lnTo>
                    <a:pt x="1927" y="919"/>
                  </a:lnTo>
                  <a:cubicBezTo>
                    <a:pt x="1979" y="919"/>
                    <a:pt x="2019" y="892"/>
                    <a:pt x="2043" y="848"/>
                  </a:cubicBezTo>
                  <a:cubicBezTo>
                    <a:pt x="2064" y="807"/>
                    <a:pt x="2060" y="756"/>
                    <a:pt x="2029" y="718"/>
                  </a:cubicBezTo>
                  <a:cubicBezTo>
                    <a:pt x="1992" y="667"/>
                    <a:pt x="1971" y="606"/>
                    <a:pt x="1971" y="542"/>
                  </a:cubicBezTo>
                  <a:cubicBezTo>
                    <a:pt x="1971" y="382"/>
                    <a:pt x="2101" y="252"/>
                    <a:pt x="2261" y="252"/>
                  </a:cubicBezTo>
                  <a:close/>
                  <a:moveTo>
                    <a:pt x="4031" y="1072"/>
                  </a:moveTo>
                  <a:cubicBezTo>
                    <a:pt x="4154" y="1072"/>
                    <a:pt x="4252" y="1170"/>
                    <a:pt x="4252" y="1292"/>
                  </a:cubicBezTo>
                  <a:lnTo>
                    <a:pt x="4252" y="2833"/>
                  </a:lnTo>
                  <a:cubicBezTo>
                    <a:pt x="4252" y="2904"/>
                    <a:pt x="4310" y="2958"/>
                    <a:pt x="4382" y="2958"/>
                  </a:cubicBezTo>
                  <a:cubicBezTo>
                    <a:pt x="4450" y="2958"/>
                    <a:pt x="4508" y="2904"/>
                    <a:pt x="4508" y="2833"/>
                  </a:cubicBezTo>
                  <a:lnTo>
                    <a:pt x="4508" y="2098"/>
                  </a:lnTo>
                  <a:cubicBezTo>
                    <a:pt x="4650" y="2078"/>
                    <a:pt x="4793" y="2067"/>
                    <a:pt x="4939" y="2067"/>
                  </a:cubicBezTo>
                  <a:cubicBezTo>
                    <a:pt x="5493" y="2067"/>
                    <a:pt x="6027" y="2210"/>
                    <a:pt x="6499" y="2483"/>
                  </a:cubicBezTo>
                  <a:lnTo>
                    <a:pt x="6037" y="2541"/>
                  </a:lnTo>
                  <a:cubicBezTo>
                    <a:pt x="6000" y="2544"/>
                    <a:pt x="5965" y="2567"/>
                    <a:pt x="5945" y="2598"/>
                  </a:cubicBezTo>
                  <a:lnTo>
                    <a:pt x="5456" y="3393"/>
                  </a:lnTo>
                  <a:lnTo>
                    <a:pt x="4508" y="3862"/>
                  </a:lnTo>
                  <a:lnTo>
                    <a:pt x="4508" y="3291"/>
                  </a:lnTo>
                  <a:cubicBezTo>
                    <a:pt x="4508" y="3223"/>
                    <a:pt x="4450" y="3165"/>
                    <a:pt x="4382" y="3165"/>
                  </a:cubicBezTo>
                  <a:cubicBezTo>
                    <a:pt x="4310" y="3165"/>
                    <a:pt x="4252" y="3223"/>
                    <a:pt x="4252" y="3291"/>
                  </a:cubicBezTo>
                  <a:lnTo>
                    <a:pt x="4252" y="6443"/>
                  </a:lnTo>
                  <a:cubicBezTo>
                    <a:pt x="4252" y="6568"/>
                    <a:pt x="4154" y="6667"/>
                    <a:pt x="4031" y="6667"/>
                  </a:cubicBezTo>
                  <a:lnTo>
                    <a:pt x="476" y="6667"/>
                  </a:lnTo>
                  <a:cubicBezTo>
                    <a:pt x="354" y="6667"/>
                    <a:pt x="255" y="6568"/>
                    <a:pt x="255" y="6443"/>
                  </a:cubicBezTo>
                  <a:lnTo>
                    <a:pt x="255" y="1292"/>
                  </a:lnTo>
                  <a:cubicBezTo>
                    <a:pt x="255" y="1170"/>
                    <a:pt x="354" y="1072"/>
                    <a:pt x="476" y="1072"/>
                  </a:cubicBezTo>
                  <a:lnTo>
                    <a:pt x="1414" y="1072"/>
                  </a:lnTo>
                  <a:lnTo>
                    <a:pt x="1414" y="1225"/>
                  </a:lnTo>
                  <a:lnTo>
                    <a:pt x="564" y="1225"/>
                  </a:lnTo>
                  <a:cubicBezTo>
                    <a:pt x="493" y="1225"/>
                    <a:pt x="435" y="1283"/>
                    <a:pt x="435" y="1350"/>
                  </a:cubicBezTo>
                  <a:lnTo>
                    <a:pt x="435" y="5212"/>
                  </a:lnTo>
                  <a:cubicBezTo>
                    <a:pt x="435" y="5283"/>
                    <a:pt x="493" y="5341"/>
                    <a:pt x="564" y="5341"/>
                  </a:cubicBezTo>
                  <a:cubicBezTo>
                    <a:pt x="633" y="5341"/>
                    <a:pt x="691" y="5283"/>
                    <a:pt x="691" y="5212"/>
                  </a:cubicBezTo>
                  <a:lnTo>
                    <a:pt x="691" y="1476"/>
                  </a:lnTo>
                  <a:lnTo>
                    <a:pt x="1414" y="1476"/>
                  </a:lnTo>
                  <a:lnTo>
                    <a:pt x="1414" y="1575"/>
                  </a:lnTo>
                  <a:cubicBezTo>
                    <a:pt x="1414" y="1646"/>
                    <a:pt x="1472" y="1700"/>
                    <a:pt x="1540" y="1700"/>
                  </a:cubicBezTo>
                  <a:lnTo>
                    <a:pt x="2985" y="1700"/>
                  </a:lnTo>
                  <a:cubicBezTo>
                    <a:pt x="3052" y="1700"/>
                    <a:pt x="3110" y="1646"/>
                    <a:pt x="3110" y="1575"/>
                  </a:cubicBezTo>
                  <a:lnTo>
                    <a:pt x="3110" y="1476"/>
                  </a:lnTo>
                  <a:lnTo>
                    <a:pt x="3835" y="1476"/>
                  </a:lnTo>
                  <a:lnTo>
                    <a:pt x="3835" y="6221"/>
                  </a:lnTo>
                  <a:lnTo>
                    <a:pt x="691" y="6221"/>
                  </a:lnTo>
                  <a:lnTo>
                    <a:pt x="691" y="5715"/>
                  </a:lnTo>
                  <a:cubicBezTo>
                    <a:pt x="691" y="5644"/>
                    <a:pt x="633" y="5586"/>
                    <a:pt x="564" y="5586"/>
                  </a:cubicBezTo>
                  <a:cubicBezTo>
                    <a:pt x="493" y="5586"/>
                    <a:pt x="435" y="5644"/>
                    <a:pt x="435" y="5715"/>
                  </a:cubicBezTo>
                  <a:lnTo>
                    <a:pt x="435" y="6347"/>
                  </a:lnTo>
                  <a:cubicBezTo>
                    <a:pt x="435" y="6419"/>
                    <a:pt x="493" y="6473"/>
                    <a:pt x="564" y="6473"/>
                  </a:cubicBezTo>
                  <a:lnTo>
                    <a:pt x="3960" y="6473"/>
                  </a:lnTo>
                  <a:cubicBezTo>
                    <a:pt x="4031" y="6473"/>
                    <a:pt x="4086" y="6419"/>
                    <a:pt x="4086" y="6347"/>
                  </a:cubicBezTo>
                  <a:lnTo>
                    <a:pt x="4086" y="1350"/>
                  </a:lnTo>
                  <a:cubicBezTo>
                    <a:pt x="4086" y="1283"/>
                    <a:pt x="4031" y="1225"/>
                    <a:pt x="3960" y="1225"/>
                  </a:cubicBezTo>
                  <a:lnTo>
                    <a:pt x="3110" y="1225"/>
                  </a:lnTo>
                  <a:lnTo>
                    <a:pt x="3110" y="1072"/>
                  </a:lnTo>
                  <a:close/>
                  <a:moveTo>
                    <a:pt x="8077" y="5385"/>
                  </a:moveTo>
                  <a:cubicBezTo>
                    <a:pt x="8039" y="6072"/>
                    <a:pt x="7781" y="6722"/>
                    <a:pt x="7339" y="7241"/>
                  </a:cubicBezTo>
                  <a:lnTo>
                    <a:pt x="7628" y="6204"/>
                  </a:lnTo>
                  <a:lnTo>
                    <a:pt x="8077" y="5385"/>
                  </a:lnTo>
                  <a:close/>
                  <a:moveTo>
                    <a:pt x="6822" y="2696"/>
                  </a:moveTo>
                  <a:cubicBezTo>
                    <a:pt x="7526" y="3223"/>
                    <a:pt x="7975" y="4016"/>
                    <a:pt x="8066" y="4886"/>
                  </a:cubicBezTo>
                  <a:lnTo>
                    <a:pt x="7400" y="6099"/>
                  </a:lnTo>
                  <a:cubicBezTo>
                    <a:pt x="7396" y="6106"/>
                    <a:pt x="7390" y="6116"/>
                    <a:pt x="7390" y="6123"/>
                  </a:cubicBezTo>
                  <a:lnTo>
                    <a:pt x="6979" y="7608"/>
                  </a:lnTo>
                  <a:cubicBezTo>
                    <a:pt x="6601" y="7928"/>
                    <a:pt x="6152" y="8156"/>
                    <a:pt x="5673" y="8272"/>
                  </a:cubicBezTo>
                  <a:lnTo>
                    <a:pt x="5239" y="7017"/>
                  </a:lnTo>
                  <a:lnTo>
                    <a:pt x="5663" y="5800"/>
                  </a:lnTo>
                  <a:cubicBezTo>
                    <a:pt x="5667" y="5787"/>
                    <a:pt x="5670" y="5770"/>
                    <a:pt x="5670" y="5756"/>
                  </a:cubicBezTo>
                  <a:lnTo>
                    <a:pt x="5670" y="5123"/>
                  </a:lnTo>
                  <a:cubicBezTo>
                    <a:pt x="5670" y="5073"/>
                    <a:pt x="5639" y="5025"/>
                    <a:pt x="5592" y="5008"/>
                  </a:cubicBezTo>
                  <a:lnTo>
                    <a:pt x="4508" y="4587"/>
                  </a:lnTo>
                  <a:lnTo>
                    <a:pt x="4508" y="4144"/>
                  </a:lnTo>
                  <a:lnTo>
                    <a:pt x="5602" y="3604"/>
                  </a:lnTo>
                  <a:cubicBezTo>
                    <a:pt x="5622" y="3594"/>
                    <a:pt x="5639" y="3577"/>
                    <a:pt x="5653" y="3556"/>
                  </a:cubicBezTo>
                  <a:lnTo>
                    <a:pt x="6129" y="2781"/>
                  </a:lnTo>
                  <a:lnTo>
                    <a:pt x="6822" y="2696"/>
                  </a:lnTo>
                  <a:close/>
                  <a:moveTo>
                    <a:pt x="2261" y="1"/>
                  </a:moveTo>
                  <a:cubicBezTo>
                    <a:pt x="1962" y="1"/>
                    <a:pt x="1720" y="242"/>
                    <a:pt x="1720" y="542"/>
                  </a:cubicBezTo>
                  <a:cubicBezTo>
                    <a:pt x="1720" y="586"/>
                    <a:pt x="1723" y="627"/>
                    <a:pt x="1734" y="667"/>
                  </a:cubicBezTo>
                  <a:lnTo>
                    <a:pt x="1540" y="667"/>
                  </a:lnTo>
                  <a:cubicBezTo>
                    <a:pt x="1472" y="667"/>
                    <a:pt x="1414" y="721"/>
                    <a:pt x="1414" y="793"/>
                  </a:cubicBezTo>
                  <a:lnTo>
                    <a:pt x="1414" y="820"/>
                  </a:lnTo>
                  <a:lnTo>
                    <a:pt x="476" y="820"/>
                  </a:lnTo>
                  <a:cubicBezTo>
                    <a:pt x="214" y="820"/>
                    <a:pt x="0" y="1031"/>
                    <a:pt x="0" y="1292"/>
                  </a:cubicBezTo>
                  <a:lnTo>
                    <a:pt x="0" y="6443"/>
                  </a:lnTo>
                  <a:cubicBezTo>
                    <a:pt x="0" y="6704"/>
                    <a:pt x="214" y="6918"/>
                    <a:pt x="476" y="6918"/>
                  </a:cubicBezTo>
                  <a:lnTo>
                    <a:pt x="1999" y="6918"/>
                  </a:lnTo>
                  <a:cubicBezTo>
                    <a:pt x="2148" y="7170"/>
                    <a:pt x="2325" y="7404"/>
                    <a:pt x="2533" y="7612"/>
                  </a:cubicBezTo>
                  <a:cubicBezTo>
                    <a:pt x="2556" y="7635"/>
                    <a:pt x="2587" y="7649"/>
                    <a:pt x="2621" y="7649"/>
                  </a:cubicBezTo>
                  <a:cubicBezTo>
                    <a:pt x="2652" y="7649"/>
                    <a:pt x="2685" y="7635"/>
                    <a:pt x="2710" y="7612"/>
                  </a:cubicBezTo>
                  <a:cubicBezTo>
                    <a:pt x="2760" y="7561"/>
                    <a:pt x="2760" y="7483"/>
                    <a:pt x="2710" y="7431"/>
                  </a:cubicBezTo>
                  <a:cubicBezTo>
                    <a:pt x="2553" y="7275"/>
                    <a:pt x="2413" y="7105"/>
                    <a:pt x="2294" y="6918"/>
                  </a:cubicBezTo>
                  <a:lnTo>
                    <a:pt x="4031" y="6918"/>
                  </a:lnTo>
                  <a:cubicBezTo>
                    <a:pt x="4293" y="6918"/>
                    <a:pt x="4508" y="6704"/>
                    <a:pt x="4508" y="6443"/>
                  </a:cubicBezTo>
                  <a:lnTo>
                    <a:pt x="4508" y="4858"/>
                  </a:lnTo>
                  <a:lnTo>
                    <a:pt x="5418" y="5212"/>
                  </a:lnTo>
                  <a:lnTo>
                    <a:pt x="5418" y="5735"/>
                  </a:lnTo>
                  <a:lnTo>
                    <a:pt x="4983" y="6973"/>
                  </a:lnTo>
                  <a:cubicBezTo>
                    <a:pt x="4977" y="7000"/>
                    <a:pt x="4977" y="7031"/>
                    <a:pt x="4983" y="7058"/>
                  </a:cubicBezTo>
                  <a:lnTo>
                    <a:pt x="5422" y="8322"/>
                  </a:lnTo>
                  <a:cubicBezTo>
                    <a:pt x="5262" y="8346"/>
                    <a:pt x="5102" y="8360"/>
                    <a:pt x="4939" y="8360"/>
                  </a:cubicBezTo>
                  <a:cubicBezTo>
                    <a:pt x="4273" y="8360"/>
                    <a:pt x="3640" y="8152"/>
                    <a:pt x="3104" y="7768"/>
                  </a:cubicBezTo>
                  <a:cubicBezTo>
                    <a:pt x="3081" y="7752"/>
                    <a:pt x="3055" y="7745"/>
                    <a:pt x="3029" y="7745"/>
                  </a:cubicBezTo>
                  <a:cubicBezTo>
                    <a:pt x="2990" y="7745"/>
                    <a:pt x="2951" y="7763"/>
                    <a:pt x="2927" y="7795"/>
                  </a:cubicBezTo>
                  <a:cubicBezTo>
                    <a:pt x="2886" y="7853"/>
                    <a:pt x="2900" y="7931"/>
                    <a:pt x="2954" y="7972"/>
                  </a:cubicBezTo>
                  <a:cubicBezTo>
                    <a:pt x="3535" y="8390"/>
                    <a:pt x="4222" y="8611"/>
                    <a:pt x="4939" y="8611"/>
                  </a:cubicBezTo>
                  <a:cubicBezTo>
                    <a:pt x="5167" y="8611"/>
                    <a:pt x="5394" y="8587"/>
                    <a:pt x="5616" y="8543"/>
                  </a:cubicBezTo>
                  <a:cubicBezTo>
                    <a:pt x="6190" y="8427"/>
                    <a:pt x="6727" y="8159"/>
                    <a:pt x="7172" y="7775"/>
                  </a:cubicBezTo>
                  <a:cubicBezTo>
                    <a:pt x="7910" y="7129"/>
                    <a:pt x="8335" y="6195"/>
                    <a:pt x="8335" y="5212"/>
                  </a:cubicBezTo>
                  <a:cubicBezTo>
                    <a:pt x="8335" y="5110"/>
                    <a:pt x="8331" y="5004"/>
                    <a:pt x="8322" y="4902"/>
                  </a:cubicBezTo>
                  <a:lnTo>
                    <a:pt x="8322" y="4899"/>
                  </a:lnTo>
                  <a:cubicBezTo>
                    <a:pt x="8229" y="3927"/>
                    <a:pt x="7727" y="3040"/>
                    <a:pt x="6935" y="2462"/>
                  </a:cubicBezTo>
                  <a:cubicBezTo>
                    <a:pt x="6350" y="2040"/>
                    <a:pt x="5660" y="1816"/>
                    <a:pt x="4939" y="1816"/>
                  </a:cubicBezTo>
                  <a:cubicBezTo>
                    <a:pt x="4793" y="1816"/>
                    <a:pt x="4650" y="1827"/>
                    <a:pt x="4508" y="1843"/>
                  </a:cubicBezTo>
                  <a:lnTo>
                    <a:pt x="4508" y="1292"/>
                  </a:lnTo>
                  <a:cubicBezTo>
                    <a:pt x="4508" y="1031"/>
                    <a:pt x="4293" y="820"/>
                    <a:pt x="4031" y="820"/>
                  </a:cubicBezTo>
                  <a:lnTo>
                    <a:pt x="3110" y="820"/>
                  </a:lnTo>
                  <a:lnTo>
                    <a:pt x="3110" y="793"/>
                  </a:lnTo>
                  <a:cubicBezTo>
                    <a:pt x="3110" y="721"/>
                    <a:pt x="3052" y="667"/>
                    <a:pt x="2985" y="667"/>
                  </a:cubicBezTo>
                  <a:lnTo>
                    <a:pt x="2791" y="667"/>
                  </a:lnTo>
                  <a:cubicBezTo>
                    <a:pt x="2801" y="627"/>
                    <a:pt x="2804" y="586"/>
                    <a:pt x="2804" y="542"/>
                  </a:cubicBezTo>
                  <a:cubicBezTo>
                    <a:pt x="2804" y="242"/>
                    <a:pt x="2560" y="1"/>
                    <a:pt x="22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4" name="Google Shape;9744;p112"/>
            <p:cNvSpPr/>
            <p:nvPr/>
          </p:nvSpPr>
          <p:spPr>
            <a:xfrm>
              <a:off x="1090638" y="3111446"/>
              <a:ext cx="27527" cy="27527"/>
            </a:xfrm>
            <a:custGeom>
              <a:avLst/>
              <a:gdLst/>
              <a:ahLst/>
              <a:cxnLst/>
              <a:rect l="l" t="t" r="r" b="b"/>
              <a:pathLst>
                <a:path w="688" h="688" extrusionOk="0">
                  <a:moveTo>
                    <a:pt x="344" y="253"/>
                  </a:moveTo>
                  <a:cubicBezTo>
                    <a:pt x="396" y="253"/>
                    <a:pt x="436" y="293"/>
                    <a:pt x="436" y="344"/>
                  </a:cubicBezTo>
                  <a:cubicBezTo>
                    <a:pt x="436" y="395"/>
                    <a:pt x="396" y="436"/>
                    <a:pt x="344" y="436"/>
                  </a:cubicBezTo>
                  <a:cubicBezTo>
                    <a:pt x="294" y="436"/>
                    <a:pt x="253" y="395"/>
                    <a:pt x="253" y="344"/>
                  </a:cubicBezTo>
                  <a:cubicBezTo>
                    <a:pt x="253" y="293"/>
                    <a:pt x="294" y="253"/>
                    <a:pt x="344" y="253"/>
                  </a:cubicBezTo>
                  <a:close/>
                  <a:moveTo>
                    <a:pt x="344" y="0"/>
                  </a:moveTo>
                  <a:cubicBezTo>
                    <a:pt x="154" y="0"/>
                    <a:pt x="1" y="154"/>
                    <a:pt x="1" y="344"/>
                  </a:cubicBezTo>
                  <a:cubicBezTo>
                    <a:pt x="1" y="534"/>
                    <a:pt x="154" y="687"/>
                    <a:pt x="344" y="687"/>
                  </a:cubicBezTo>
                  <a:cubicBezTo>
                    <a:pt x="535" y="687"/>
                    <a:pt x="688" y="534"/>
                    <a:pt x="688" y="344"/>
                  </a:cubicBezTo>
                  <a:cubicBezTo>
                    <a:pt x="688" y="154"/>
                    <a:pt x="535" y="0"/>
                    <a:pt x="3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5" name="Google Shape;9745;p112"/>
            <p:cNvSpPr/>
            <p:nvPr/>
          </p:nvSpPr>
          <p:spPr>
            <a:xfrm>
              <a:off x="1128728" y="3111446"/>
              <a:ext cx="26967" cy="10123"/>
            </a:xfrm>
            <a:custGeom>
              <a:avLst/>
              <a:gdLst/>
              <a:ahLst/>
              <a:cxnLst/>
              <a:rect l="l" t="t" r="r" b="b"/>
              <a:pathLst>
                <a:path w="674" h="253" extrusionOk="0">
                  <a:moveTo>
                    <a:pt x="126" y="0"/>
                  </a:moveTo>
                  <a:cubicBezTo>
                    <a:pt x="55" y="0"/>
                    <a:pt x="1" y="58"/>
                    <a:pt x="1" y="126"/>
                  </a:cubicBezTo>
                  <a:cubicBezTo>
                    <a:pt x="1" y="198"/>
                    <a:pt x="55" y="253"/>
                    <a:pt x="126" y="253"/>
                  </a:cubicBezTo>
                  <a:lnTo>
                    <a:pt x="548" y="253"/>
                  </a:lnTo>
                  <a:cubicBezTo>
                    <a:pt x="616" y="253"/>
                    <a:pt x="674" y="198"/>
                    <a:pt x="674" y="126"/>
                  </a:cubicBezTo>
                  <a:cubicBezTo>
                    <a:pt x="674" y="58"/>
                    <a:pt x="616" y="0"/>
                    <a:pt x="5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6" name="Google Shape;9746;p112"/>
            <p:cNvSpPr/>
            <p:nvPr/>
          </p:nvSpPr>
          <p:spPr>
            <a:xfrm>
              <a:off x="1128728" y="3128890"/>
              <a:ext cx="60295" cy="10083"/>
            </a:xfrm>
            <a:custGeom>
              <a:avLst/>
              <a:gdLst/>
              <a:ahLst/>
              <a:cxnLst/>
              <a:rect l="l" t="t" r="r" b="b"/>
              <a:pathLst>
                <a:path w="1507" h="252" extrusionOk="0">
                  <a:moveTo>
                    <a:pt x="126" y="0"/>
                  </a:moveTo>
                  <a:cubicBezTo>
                    <a:pt x="55" y="0"/>
                    <a:pt x="1" y="57"/>
                    <a:pt x="1" y="126"/>
                  </a:cubicBezTo>
                  <a:cubicBezTo>
                    <a:pt x="1" y="197"/>
                    <a:pt x="55" y="251"/>
                    <a:pt x="126" y="251"/>
                  </a:cubicBezTo>
                  <a:lnTo>
                    <a:pt x="1381" y="251"/>
                  </a:lnTo>
                  <a:cubicBezTo>
                    <a:pt x="1449" y="251"/>
                    <a:pt x="1507" y="197"/>
                    <a:pt x="1507" y="126"/>
                  </a:cubicBezTo>
                  <a:cubicBezTo>
                    <a:pt x="1507" y="57"/>
                    <a:pt x="1449" y="0"/>
                    <a:pt x="138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7" name="Google Shape;9747;p112"/>
            <p:cNvSpPr/>
            <p:nvPr/>
          </p:nvSpPr>
          <p:spPr>
            <a:xfrm>
              <a:off x="1090638" y="3160139"/>
              <a:ext cx="27527" cy="27527"/>
            </a:xfrm>
            <a:custGeom>
              <a:avLst/>
              <a:gdLst/>
              <a:ahLst/>
              <a:cxnLst/>
              <a:rect l="l" t="t" r="r" b="b"/>
              <a:pathLst>
                <a:path w="688" h="688" extrusionOk="0">
                  <a:moveTo>
                    <a:pt x="344" y="252"/>
                  </a:moveTo>
                  <a:cubicBezTo>
                    <a:pt x="396" y="252"/>
                    <a:pt x="436" y="293"/>
                    <a:pt x="436" y="344"/>
                  </a:cubicBezTo>
                  <a:cubicBezTo>
                    <a:pt x="436" y="395"/>
                    <a:pt x="396" y="435"/>
                    <a:pt x="344" y="435"/>
                  </a:cubicBezTo>
                  <a:cubicBezTo>
                    <a:pt x="294" y="435"/>
                    <a:pt x="253" y="395"/>
                    <a:pt x="253" y="344"/>
                  </a:cubicBezTo>
                  <a:cubicBezTo>
                    <a:pt x="253" y="293"/>
                    <a:pt x="294" y="252"/>
                    <a:pt x="344" y="252"/>
                  </a:cubicBezTo>
                  <a:close/>
                  <a:moveTo>
                    <a:pt x="344" y="1"/>
                  </a:moveTo>
                  <a:cubicBezTo>
                    <a:pt x="154" y="1"/>
                    <a:pt x="1" y="153"/>
                    <a:pt x="1" y="344"/>
                  </a:cubicBezTo>
                  <a:cubicBezTo>
                    <a:pt x="1" y="534"/>
                    <a:pt x="154" y="688"/>
                    <a:pt x="344" y="688"/>
                  </a:cubicBezTo>
                  <a:cubicBezTo>
                    <a:pt x="535" y="688"/>
                    <a:pt x="688" y="534"/>
                    <a:pt x="688" y="344"/>
                  </a:cubicBezTo>
                  <a:cubicBezTo>
                    <a:pt x="688" y="153"/>
                    <a:pt x="535" y="1"/>
                    <a:pt x="3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8" name="Google Shape;9748;p112"/>
            <p:cNvSpPr/>
            <p:nvPr/>
          </p:nvSpPr>
          <p:spPr>
            <a:xfrm>
              <a:off x="1128728" y="3160139"/>
              <a:ext cx="26967" cy="10083"/>
            </a:xfrm>
            <a:custGeom>
              <a:avLst/>
              <a:gdLst/>
              <a:ahLst/>
              <a:cxnLst/>
              <a:rect l="l" t="t" r="r" b="b"/>
              <a:pathLst>
                <a:path w="674" h="252" extrusionOk="0">
                  <a:moveTo>
                    <a:pt x="126" y="1"/>
                  </a:moveTo>
                  <a:cubicBezTo>
                    <a:pt x="55" y="1"/>
                    <a:pt x="1" y="59"/>
                    <a:pt x="1" y="126"/>
                  </a:cubicBezTo>
                  <a:cubicBezTo>
                    <a:pt x="1" y="198"/>
                    <a:pt x="55" y="252"/>
                    <a:pt x="126" y="252"/>
                  </a:cubicBezTo>
                  <a:lnTo>
                    <a:pt x="548" y="252"/>
                  </a:lnTo>
                  <a:cubicBezTo>
                    <a:pt x="616" y="252"/>
                    <a:pt x="674" y="198"/>
                    <a:pt x="674" y="126"/>
                  </a:cubicBezTo>
                  <a:cubicBezTo>
                    <a:pt x="674" y="59"/>
                    <a:pt x="616" y="1"/>
                    <a:pt x="5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9" name="Google Shape;9749;p112"/>
            <p:cNvSpPr/>
            <p:nvPr/>
          </p:nvSpPr>
          <p:spPr>
            <a:xfrm>
              <a:off x="1128728" y="3177543"/>
              <a:ext cx="60295" cy="10123"/>
            </a:xfrm>
            <a:custGeom>
              <a:avLst/>
              <a:gdLst/>
              <a:ahLst/>
              <a:cxnLst/>
              <a:rect l="l" t="t" r="r" b="b"/>
              <a:pathLst>
                <a:path w="1507" h="253" extrusionOk="0">
                  <a:moveTo>
                    <a:pt x="126" y="0"/>
                  </a:moveTo>
                  <a:cubicBezTo>
                    <a:pt x="55" y="0"/>
                    <a:pt x="1" y="58"/>
                    <a:pt x="1" y="126"/>
                  </a:cubicBezTo>
                  <a:cubicBezTo>
                    <a:pt x="1" y="198"/>
                    <a:pt x="55" y="253"/>
                    <a:pt x="126" y="253"/>
                  </a:cubicBezTo>
                  <a:lnTo>
                    <a:pt x="1381" y="253"/>
                  </a:lnTo>
                  <a:cubicBezTo>
                    <a:pt x="1449" y="253"/>
                    <a:pt x="1507" y="198"/>
                    <a:pt x="1507" y="126"/>
                  </a:cubicBezTo>
                  <a:cubicBezTo>
                    <a:pt x="1507" y="58"/>
                    <a:pt x="1449" y="0"/>
                    <a:pt x="138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0" name="Google Shape;9750;p112"/>
            <p:cNvSpPr/>
            <p:nvPr/>
          </p:nvSpPr>
          <p:spPr>
            <a:xfrm>
              <a:off x="1298094" y="3169141"/>
              <a:ext cx="24766" cy="10083"/>
            </a:xfrm>
            <a:custGeom>
              <a:avLst/>
              <a:gdLst/>
              <a:ahLst/>
              <a:cxnLst/>
              <a:rect l="l" t="t" r="r" b="b"/>
              <a:pathLst>
                <a:path w="619" h="252" extrusionOk="0">
                  <a:moveTo>
                    <a:pt x="126" y="0"/>
                  </a:moveTo>
                  <a:cubicBezTo>
                    <a:pt x="57" y="0"/>
                    <a:pt x="0" y="55"/>
                    <a:pt x="0" y="126"/>
                  </a:cubicBezTo>
                  <a:cubicBezTo>
                    <a:pt x="0" y="193"/>
                    <a:pt x="57" y="251"/>
                    <a:pt x="126" y="251"/>
                  </a:cubicBezTo>
                  <a:lnTo>
                    <a:pt x="493" y="251"/>
                  </a:lnTo>
                  <a:cubicBezTo>
                    <a:pt x="561" y="251"/>
                    <a:pt x="619" y="193"/>
                    <a:pt x="619" y="126"/>
                  </a:cubicBezTo>
                  <a:cubicBezTo>
                    <a:pt x="619" y="55"/>
                    <a:pt x="561" y="0"/>
                    <a:pt x="4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1" name="Google Shape;9751;p112"/>
            <p:cNvSpPr/>
            <p:nvPr/>
          </p:nvSpPr>
          <p:spPr>
            <a:xfrm>
              <a:off x="1321460" y="3194548"/>
              <a:ext cx="24646" cy="10083"/>
            </a:xfrm>
            <a:custGeom>
              <a:avLst/>
              <a:gdLst/>
              <a:ahLst/>
              <a:cxnLst/>
              <a:rect l="l" t="t" r="r" b="b"/>
              <a:pathLst>
                <a:path w="616" h="252" extrusionOk="0">
                  <a:moveTo>
                    <a:pt x="126" y="1"/>
                  </a:moveTo>
                  <a:cubicBezTo>
                    <a:pt x="55" y="1"/>
                    <a:pt x="0" y="55"/>
                    <a:pt x="0" y="126"/>
                  </a:cubicBezTo>
                  <a:cubicBezTo>
                    <a:pt x="0" y="195"/>
                    <a:pt x="55" y="252"/>
                    <a:pt x="126" y="252"/>
                  </a:cubicBezTo>
                  <a:lnTo>
                    <a:pt x="490" y="252"/>
                  </a:lnTo>
                  <a:cubicBezTo>
                    <a:pt x="558" y="252"/>
                    <a:pt x="615" y="195"/>
                    <a:pt x="615" y="126"/>
                  </a:cubicBezTo>
                  <a:cubicBezTo>
                    <a:pt x="615" y="55"/>
                    <a:pt x="558" y="1"/>
                    <a:pt x="49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2" name="Google Shape;9752;p112"/>
            <p:cNvSpPr/>
            <p:nvPr/>
          </p:nvSpPr>
          <p:spPr>
            <a:xfrm>
              <a:off x="1214311" y="3316940"/>
              <a:ext cx="24766" cy="10123"/>
            </a:xfrm>
            <a:custGeom>
              <a:avLst/>
              <a:gdLst/>
              <a:ahLst/>
              <a:cxnLst/>
              <a:rect l="l" t="t" r="r" b="b"/>
              <a:pathLst>
                <a:path w="619" h="253" extrusionOk="0">
                  <a:moveTo>
                    <a:pt x="126" y="1"/>
                  </a:moveTo>
                  <a:cubicBezTo>
                    <a:pt x="58" y="1"/>
                    <a:pt x="0" y="55"/>
                    <a:pt x="0" y="126"/>
                  </a:cubicBezTo>
                  <a:cubicBezTo>
                    <a:pt x="0" y="195"/>
                    <a:pt x="58" y="252"/>
                    <a:pt x="126" y="252"/>
                  </a:cubicBezTo>
                  <a:lnTo>
                    <a:pt x="493" y="252"/>
                  </a:lnTo>
                  <a:cubicBezTo>
                    <a:pt x="560" y="252"/>
                    <a:pt x="618" y="195"/>
                    <a:pt x="618" y="126"/>
                  </a:cubicBezTo>
                  <a:cubicBezTo>
                    <a:pt x="618" y="55"/>
                    <a:pt x="560" y="1"/>
                    <a:pt x="4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3" name="Google Shape;9753;p112"/>
            <p:cNvSpPr/>
            <p:nvPr/>
          </p:nvSpPr>
          <p:spPr>
            <a:xfrm>
              <a:off x="1091878" y="3212513"/>
              <a:ext cx="98345" cy="10083"/>
            </a:xfrm>
            <a:custGeom>
              <a:avLst/>
              <a:gdLst/>
              <a:ahLst/>
              <a:cxnLst/>
              <a:rect l="l" t="t" r="r" b="b"/>
              <a:pathLst>
                <a:path w="2458" h="252" extrusionOk="0">
                  <a:moveTo>
                    <a:pt x="126" y="0"/>
                  </a:moveTo>
                  <a:cubicBezTo>
                    <a:pt x="55" y="0"/>
                    <a:pt x="1" y="58"/>
                    <a:pt x="1" y="126"/>
                  </a:cubicBezTo>
                  <a:cubicBezTo>
                    <a:pt x="1" y="198"/>
                    <a:pt x="55" y="251"/>
                    <a:pt x="126" y="251"/>
                  </a:cubicBezTo>
                  <a:lnTo>
                    <a:pt x="2332" y="251"/>
                  </a:lnTo>
                  <a:cubicBezTo>
                    <a:pt x="2401" y="251"/>
                    <a:pt x="2458" y="198"/>
                    <a:pt x="2458" y="126"/>
                  </a:cubicBezTo>
                  <a:cubicBezTo>
                    <a:pt x="2458" y="58"/>
                    <a:pt x="2401" y="0"/>
                    <a:pt x="23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4" name="Google Shape;9754;p112"/>
            <p:cNvSpPr/>
            <p:nvPr/>
          </p:nvSpPr>
          <p:spPr>
            <a:xfrm>
              <a:off x="1091878" y="3232078"/>
              <a:ext cx="98345" cy="10083"/>
            </a:xfrm>
            <a:custGeom>
              <a:avLst/>
              <a:gdLst/>
              <a:ahLst/>
              <a:cxnLst/>
              <a:rect l="l" t="t" r="r" b="b"/>
              <a:pathLst>
                <a:path w="2458" h="252" extrusionOk="0">
                  <a:moveTo>
                    <a:pt x="126" y="1"/>
                  </a:moveTo>
                  <a:cubicBezTo>
                    <a:pt x="55" y="1"/>
                    <a:pt x="1" y="55"/>
                    <a:pt x="1" y="126"/>
                  </a:cubicBezTo>
                  <a:cubicBezTo>
                    <a:pt x="1" y="195"/>
                    <a:pt x="55" y="252"/>
                    <a:pt x="126" y="252"/>
                  </a:cubicBezTo>
                  <a:lnTo>
                    <a:pt x="2332" y="252"/>
                  </a:lnTo>
                  <a:cubicBezTo>
                    <a:pt x="2401" y="252"/>
                    <a:pt x="2458" y="195"/>
                    <a:pt x="2458" y="126"/>
                  </a:cubicBezTo>
                  <a:cubicBezTo>
                    <a:pt x="2458" y="55"/>
                    <a:pt x="2401" y="1"/>
                    <a:pt x="23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5" name="Google Shape;9755;p112"/>
            <p:cNvSpPr/>
            <p:nvPr/>
          </p:nvSpPr>
          <p:spPr>
            <a:xfrm>
              <a:off x="1247200" y="3062073"/>
              <a:ext cx="10123" cy="14764"/>
            </a:xfrm>
            <a:custGeom>
              <a:avLst/>
              <a:gdLst/>
              <a:ahLst/>
              <a:cxnLst/>
              <a:rect l="l" t="t" r="r" b="b"/>
              <a:pathLst>
                <a:path w="253" h="369" extrusionOk="0">
                  <a:moveTo>
                    <a:pt x="126" y="1"/>
                  </a:moveTo>
                  <a:cubicBezTo>
                    <a:pt x="55" y="1"/>
                    <a:pt x="0" y="59"/>
                    <a:pt x="0" y="127"/>
                  </a:cubicBezTo>
                  <a:lnTo>
                    <a:pt x="0" y="242"/>
                  </a:lnTo>
                  <a:cubicBezTo>
                    <a:pt x="0" y="310"/>
                    <a:pt x="55" y="368"/>
                    <a:pt x="126" y="368"/>
                  </a:cubicBezTo>
                  <a:cubicBezTo>
                    <a:pt x="195" y="368"/>
                    <a:pt x="252" y="310"/>
                    <a:pt x="252" y="242"/>
                  </a:cubicBezTo>
                  <a:lnTo>
                    <a:pt x="252" y="127"/>
                  </a:lnTo>
                  <a:cubicBezTo>
                    <a:pt x="252" y="59"/>
                    <a:pt x="195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6" name="Google Shape;9756;p112"/>
            <p:cNvSpPr/>
            <p:nvPr/>
          </p:nvSpPr>
          <p:spPr>
            <a:xfrm>
              <a:off x="1265005" y="3062073"/>
              <a:ext cx="10123" cy="14764"/>
            </a:xfrm>
            <a:custGeom>
              <a:avLst/>
              <a:gdLst/>
              <a:ahLst/>
              <a:cxnLst/>
              <a:rect l="l" t="t" r="r" b="b"/>
              <a:pathLst>
                <a:path w="253" h="369" extrusionOk="0">
                  <a:moveTo>
                    <a:pt x="126" y="1"/>
                  </a:moveTo>
                  <a:cubicBezTo>
                    <a:pt x="55" y="1"/>
                    <a:pt x="1" y="59"/>
                    <a:pt x="1" y="127"/>
                  </a:cubicBezTo>
                  <a:lnTo>
                    <a:pt x="1" y="242"/>
                  </a:lnTo>
                  <a:cubicBezTo>
                    <a:pt x="1" y="310"/>
                    <a:pt x="55" y="368"/>
                    <a:pt x="126" y="368"/>
                  </a:cubicBezTo>
                  <a:cubicBezTo>
                    <a:pt x="195" y="368"/>
                    <a:pt x="252" y="310"/>
                    <a:pt x="252" y="242"/>
                  </a:cubicBezTo>
                  <a:lnTo>
                    <a:pt x="252" y="127"/>
                  </a:lnTo>
                  <a:cubicBezTo>
                    <a:pt x="252" y="59"/>
                    <a:pt x="195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7" name="Google Shape;9757;p112"/>
            <p:cNvSpPr/>
            <p:nvPr/>
          </p:nvSpPr>
          <p:spPr>
            <a:xfrm>
              <a:off x="1282850" y="3062073"/>
              <a:ext cx="10083" cy="14764"/>
            </a:xfrm>
            <a:custGeom>
              <a:avLst/>
              <a:gdLst/>
              <a:ahLst/>
              <a:cxnLst/>
              <a:rect l="l" t="t" r="r" b="b"/>
              <a:pathLst>
                <a:path w="252" h="369" extrusionOk="0">
                  <a:moveTo>
                    <a:pt x="126" y="1"/>
                  </a:moveTo>
                  <a:cubicBezTo>
                    <a:pt x="55" y="1"/>
                    <a:pt x="0" y="59"/>
                    <a:pt x="0" y="127"/>
                  </a:cubicBezTo>
                  <a:lnTo>
                    <a:pt x="0" y="242"/>
                  </a:lnTo>
                  <a:cubicBezTo>
                    <a:pt x="0" y="310"/>
                    <a:pt x="55" y="368"/>
                    <a:pt x="126" y="368"/>
                  </a:cubicBezTo>
                  <a:cubicBezTo>
                    <a:pt x="194" y="368"/>
                    <a:pt x="251" y="310"/>
                    <a:pt x="251" y="242"/>
                  </a:cubicBezTo>
                  <a:lnTo>
                    <a:pt x="251" y="127"/>
                  </a:lnTo>
                  <a:cubicBezTo>
                    <a:pt x="251" y="59"/>
                    <a:pt x="194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758" name="Google Shape;9758;p112"/>
          <p:cNvGrpSpPr/>
          <p:nvPr/>
        </p:nvGrpSpPr>
        <p:grpSpPr>
          <a:xfrm>
            <a:off x="2682766" y="3463305"/>
            <a:ext cx="402165" cy="388650"/>
            <a:chOff x="1872008" y="2814727"/>
            <a:chExt cx="345206" cy="333605"/>
          </a:xfrm>
        </p:grpSpPr>
        <p:sp>
          <p:nvSpPr>
            <p:cNvPr id="9759" name="Google Shape;9759;p112"/>
            <p:cNvSpPr/>
            <p:nvPr/>
          </p:nvSpPr>
          <p:spPr>
            <a:xfrm>
              <a:off x="1872008" y="2943401"/>
              <a:ext cx="345206" cy="204931"/>
            </a:xfrm>
            <a:custGeom>
              <a:avLst/>
              <a:gdLst/>
              <a:ahLst/>
              <a:cxnLst/>
              <a:rect l="l" t="t" r="r" b="b"/>
              <a:pathLst>
                <a:path w="8628" h="5122" extrusionOk="0">
                  <a:moveTo>
                    <a:pt x="4128" y="253"/>
                  </a:moveTo>
                  <a:cubicBezTo>
                    <a:pt x="4456" y="253"/>
                    <a:pt x="4682" y="409"/>
                    <a:pt x="4698" y="421"/>
                  </a:cubicBezTo>
                  <a:cubicBezTo>
                    <a:pt x="4718" y="435"/>
                    <a:pt x="4742" y="445"/>
                    <a:pt x="4770" y="445"/>
                  </a:cubicBezTo>
                  <a:cubicBezTo>
                    <a:pt x="4770" y="445"/>
                    <a:pt x="4828" y="448"/>
                    <a:pt x="4881" y="482"/>
                  </a:cubicBezTo>
                  <a:cubicBezTo>
                    <a:pt x="4960" y="533"/>
                    <a:pt x="5000" y="622"/>
                    <a:pt x="5000" y="750"/>
                  </a:cubicBezTo>
                  <a:cubicBezTo>
                    <a:pt x="5000" y="879"/>
                    <a:pt x="4977" y="985"/>
                    <a:pt x="4946" y="1070"/>
                  </a:cubicBezTo>
                  <a:cubicBezTo>
                    <a:pt x="4875" y="924"/>
                    <a:pt x="4790" y="835"/>
                    <a:pt x="4783" y="829"/>
                  </a:cubicBezTo>
                  <a:cubicBezTo>
                    <a:pt x="4758" y="806"/>
                    <a:pt x="4727" y="795"/>
                    <a:pt x="4695" y="795"/>
                  </a:cubicBezTo>
                  <a:cubicBezTo>
                    <a:pt x="4676" y="795"/>
                    <a:pt x="4655" y="799"/>
                    <a:pt x="4637" y="808"/>
                  </a:cubicBezTo>
                  <a:cubicBezTo>
                    <a:pt x="4567" y="846"/>
                    <a:pt x="4373" y="925"/>
                    <a:pt x="4191" y="925"/>
                  </a:cubicBezTo>
                  <a:cubicBezTo>
                    <a:pt x="4159" y="925"/>
                    <a:pt x="4127" y="923"/>
                    <a:pt x="4097" y="917"/>
                  </a:cubicBezTo>
                  <a:cubicBezTo>
                    <a:pt x="4068" y="912"/>
                    <a:pt x="4041" y="909"/>
                    <a:pt x="4014" y="909"/>
                  </a:cubicBezTo>
                  <a:cubicBezTo>
                    <a:pt x="3805" y="909"/>
                    <a:pt x="3638" y="1062"/>
                    <a:pt x="3539" y="1179"/>
                  </a:cubicBezTo>
                  <a:cubicBezTo>
                    <a:pt x="3532" y="1158"/>
                    <a:pt x="3525" y="1135"/>
                    <a:pt x="3522" y="1108"/>
                  </a:cubicBezTo>
                  <a:cubicBezTo>
                    <a:pt x="3488" y="866"/>
                    <a:pt x="3372" y="724"/>
                    <a:pt x="3270" y="642"/>
                  </a:cubicBezTo>
                  <a:cubicBezTo>
                    <a:pt x="3582" y="341"/>
                    <a:pt x="3883" y="253"/>
                    <a:pt x="4128" y="253"/>
                  </a:cubicBezTo>
                  <a:close/>
                  <a:moveTo>
                    <a:pt x="4657" y="1077"/>
                  </a:moveTo>
                  <a:cubicBezTo>
                    <a:pt x="4705" y="1141"/>
                    <a:pt x="4762" y="1251"/>
                    <a:pt x="4779" y="1393"/>
                  </a:cubicBezTo>
                  <a:lnTo>
                    <a:pt x="4708" y="2035"/>
                  </a:lnTo>
                  <a:cubicBezTo>
                    <a:pt x="4691" y="2209"/>
                    <a:pt x="4481" y="2345"/>
                    <a:pt x="4236" y="2345"/>
                  </a:cubicBezTo>
                  <a:cubicBezTo>
                    <a:pt x="3987" y="2345"/>
                    <a:pt x="3780" y="2209"/>
                    <a:pt x="3760" y="2035"/>
                  </a:cubicBezTo>
                  <a:lnTo>
                    <a:pt x="3692" y="1397"/>
                  </a:lnTo>
                  <a:cubicBezTo>
                    <a:pt x="3751" y="1309"/>
                    <a:pt x="3882" y="1161"/>
                    <a:pt x="4014" y="1161"/>
                  </a:cubicBezTo>
                  <a:cubicBezTo>
                    <a:pt x="4025" y="1161"/>
                    <a:pt x="4037" y="1162"/>
                    <a:pt x="4048" y="1165"/>
                  </a:cubicBezTo>
                  <a:cubicBezTo>
                    <a:pt x="4097" y="1174"/>
                    <a:pt x="4145" y="1178"/>
                    <a:pt x="4194" y="1178"/>
                  </a:cubicBezTo>
                  <a:cubicBezTo>
                    <a:pt x="4378" y="1178"/>
                    <a:pt x="4555" y="1120"/>
                    <a:pt x="4657" y="1077"/>
                  </a:cubicBezTo>
                  <a:close/>
                  <a:moveTo>
                    <a:pt x="1748" y="1502"/>
                  </a:moveTo>
                  <a:cubicBezTo>
                    <a:pt x="1751" y="1505"/>
                    <a:pt x="1761" y="1512"/>
                    <a:pt x="1758" y="1525"/>
                  </a:cubicBezTo>
                  <a:cubicBezTo>
                    <a:pt x="1737" y="1747"/>
                    <a:pt x="1662" y="1906"/>
                    <a:pt x="1662" y="1906"/>
                  </a:cubicBezTo>
                  <a:cubicBezTo>
                    <a:pt x="1632" y="1968"/>
                    <a:pt x="1656" y="2046"/>
                    <a:pt x="1717" y="2076"/>
                  </a:cubicBezTo>
                  <a:lnTo>
                    <a:pt x="1754" y="2093"/>
                  </a:lnTo>
                  <a:cubicBezTo>
                    <a:pt x="1404" y="2291"/>
                    <a:pt x="1044" y="2358"/>
                    <a:pt x="874" y="2365"/>
                  </a:cubicBezTo>
                  <a:cubicBezTo>
                    <a:pt x="857" y="2365"/>
                    <a:pt x="840" y="2362"/>
                    <a:pt x="826" y="2358"/>
                  </a:cubicBezTo>
                  <a:cubicBezTo>
                    <a:pt x="823" y="2355"/>
                    <a:pt x="819" y="2355"/>
                    <a:pt x="816" y="2352"/>
                  </a:cubicBezTo>
                  <a:cubicBezTo>
                    <a:pt x="785" y="2335"/>
                    <a:pt x="762" y="2307"/>
                    <a:pt x="752" y="2274"/>
                  </a:cubicBezTo>
                  <a:cubicBezTo>
                    <a:pt x="700" y="2107"/>
                    <a:pt x="718" y="1960"/>
                    <a:pt x="802" y="1845"/>
                  </a:cubicBezTo>
                  <a:cubicBezTo>
                    <a:pt x="881" y="1736"/>
                    <a:pt x="1014" y="1665"/>
                    <a:pt x="1149" y="1665"/>
                  </a:cubicBezTo>
                  <a:cubicBezTo>
                    <a:pt x="1367" y="1658"/>
                    <a:pt x="1594" y="1573"/>
                    <a:pt x="1748" y="1502"/>
                  </a:cubicBezTo>
                  <a:close/>
                  <a:moveTo>
                    <a:pt x="7181" y="1589"/>
                  </a:moveTo>
                  <a:cubicBezTo>
                    <a:pt x="7248" y="1589"/>
                    <a:pt x="7323" y="1599"/>
                    <a:pt x="7404" y="1621"/>
                  </a:cubicBezTo>
                  <a:cubicBezTo>
                    <a:pt x="7625" y="1675"/>
                    <a:pt x="7764" y="1773"/>
                    <a:pt x="7822" y="1910"/>
                  </a:cubicBezTo>
                  <a:cubicBezTo>
                    <a:pt x="7893" y="2090"/>
                    <a:pt x="7818" y="2307"/>
                    <a:pt x="7760" y="2429"/>
                  </a:cubicBezTo>
                  <a:cubicBezTo>
                    <a:pt x="7468" y="2274"/>
                    <a:pt x="7299" y="2012"/>
                    <a:pt x="7299" y="2008"/>
                  </a:cubicBezTo>
                  <a:cubicBezTo>
                    <a:pt x="7275" y="1971"/>
                    <a:pt x="7234" y="1950"/>
                    <a:pt x="7189" y="1950"/>
                  </a:cubicBezTo>
                  <a:cubicBezTo>
                    <a:pt x="7176" y="1950"/>
                    <a:pt x="7162" y="1954"/>
                    <a:pt x="7148" y="1957"/>
                  </a:cubicBezTo>
                  <a:lnTo>
                    <a:pt x="6724" y="2107"/>
                  </a:lnTo>
                  <a:cubicBezTo>
                    <a:pt x="6737" y="1971"/>
                    <a:pt x="6778" y="1784"/>
                    <a:pt x="6908" y="1679"/>
                  </a:cubicBezTo>
                  <a:cubicBezTo>
                    <a:pt x="6976" y="1619"/>
                    <a:pt x="7068" y="1589"/>
                    <a:pt x="7181" y="1589"/>
                  </a:cubicBezTo>
                  <a:close/>
                  <a:moveTo>
                    <a:pt x="3596" y="2294"/>
                  </a:moveTo>
                  <a:lnTo>
                    <a:pt x="3596" y="2294"/>
                  </a:lnTo>
                  <a:cubicBezTo>
                    <a:pt x="3645" y="2365"/>
                    <a:pt x="3709" y="2426"/>
                    <a:pt x="3787" y="2474"/>
                  </a:cubicBezTo>
                  <a:lnTo>
                    <a:pt x="3709" y="2559"/>
                  </a:lnTo>
                  <a:lnTo>
                    <a:pt x="3596" y="2294"/>
                  </a:lnTo>
                  <a:close/>
                  <a:moveTo>
                    <a:pt x="4889" y="2266"/>
                  </a:moveTo>
                  <a:cubicBezTo>
                    <a:pt x="4898" y="2274"/>
                    <a:pt x="4905" y="2277"/>
                    <a:pt x="4916" y="2280"/>
                  </a:cubicBezTo>
                  <a:lnTo>
                    <a:pt x="4793" y="2559"/>
                  </a:lnTo>
                  <a:lnTo>
                    <a:pt x="4705" y="2460"/>
                  </a:lnTo>
                  <a:cubicBezTo>
                    <a:pt x="4779" y="2406"/>
                    <a:pt x="4844" y="2341"/>
                    <a:pt x="4889" y="2266"/>
                  </a:cubicBezTo>
                  <a:close/>
                  <a:moveTo>
                    <a:pt x="7145" y="2229"/>
                  </a:moveTo>
                  <a:cubicBezTo>
                    <a:pt x="7217" y="2318"/>
                    <a:pt x="7349" y="2470"/>
                    <a:pt x="7543" y="2593"/>
                  </a:cubicBezTo>
                  <a:lnTo>
                    <a:pt x="7431" y="2892"/>
                  </a:lnTo>
                  <a:cubicBezTo>
                    <a:pt x="7421" y="2916"/>
                    <a:pt x="7407" y="2936"/>
                    <a:pt x="7387" y="2956"/>
                  </a:cubicBezTo>
                  <a:cubicBezTo>
                    <a:pt x="7333" y="3005"/>
                    <a:pt x="7253" y="3031"/>
                    <a:pt x="7165" y="3031"/>
                  </a:cubicBezTo>
                  <a:cubicBezTo>
                    <a:pt x="7129" y="3031"/>
                    <a:pt x="7091" y="3027"/>
                    <a:pt x="7054" y="3018"/>
                  </a:cubicBezTo>
                  <a:cubicBezTo>
                    <a:pt x="6941" y="2987"/>
                    <a:pt x="6847" y="2923"/>
                    <a:pt x="6802" y="2841"/>
                  </a:cubicBezTo>
                  <a:cubicBezTo>
                    <a:pt x="6781" y="2801"/>
                    <a:pt x="6772" y="2763"/>
                    <a:pt x="6778" y="2729"/>
                  </a:cubicBezTo>
                  <a:lnTo>
                    <a:pt x="6833" y="2338"/>
                  </a:lnTo>
                  <a:lnTo>
                    <a:pt x="7145" y="2229"/>
                  </a:lnTo>
                  <a:close/>
                  <a:moveTo>
                    <a:pt x="1690" y="2409"/>
                  </a:moveTo>
                  <a:lnTo>
                    <a:pt x="1758" y="2851"/>
                  </a:lnTo>
                  <a:cubicBezTo>
                    <a:pt x="1775" y="2970"/>
                    <a:pt x="1656" y="3099"/>
                    <a:pt x="1489" y="3143"/>
                  </a:cubicBezTo>
                  <a:cubicBezTo>
                    <a:pt x="1448" y="3154"/>
                    <a:pt x="1406" y="3159"/>
                    <a:pt x="1367" y="3159"/>
                  </a:cubicBezTo>
                  <a:cubicBezTo>
                    <a:pt x="1244" y="3159"/>
                    <a:pt x="1139" y="3109"/>
                    <a:pt x="1108" y="3025"/>
                  </a:cubicBezTo>
                  <a:lnTo>
                    <a:pt x="948" y="2613"/>
                  </a:lnTo>
                  <a:cubicBezTo>
                    <a:pt x="1146" y="2597"/>
                    <a:pt x="1414" y="2531"/>
                    <a:pt x="1690" y="2409"/>
                  </a:cubicBezTo>
                  <a:close/>
                  <a:moveTo>
                    <a:pt x="4260" y="2597"/>
                  </a:moveTo>
                  <a:lnTo>
                    <a:pt x="4365" y="3361"/>
                  </a:lnTo>
                  <a:lnTo>
                    <a:pt x="4314" y="3361"/>
                  </a:lnTo>
                  <a:cubicBezTo>
                    <a:pt x="4243" y="3361"/>
                    <a:pt x="4175" y="3364"/>
                    <a:pt x="4103" y="3364"/>
                  </a:cubicBezTo>
                  <a:lnTo>
                    <a:pt x="4212" y="2597"/>
                  </a:lnTo>
                  <a:close/>
                  <a:moveTo>
                    <a:pt x="3362" y="2385"/>
                  </a:moveTo>
                  <a:lnTo>
                    <a:pt x="3556" y="2837"/>
                  </a:lnTo>
                  <a:cubicBezTo>
                    <a:pt x="3573" y="2875"/>
                    <a:pt x="3607" y="2903"/>
                    <a:pt x="3651" y="2912"/>
                  </a:cubicBezTo>
                  <a:lnTo>
                    <a:pt x="3672" y="2912"/>
                  </a:lnTo>
                  <a:cubicBezTo>
                    <a:pt x="3706" y="2912"/>
                    <a:pt x="3739" y="2898"/>
                    <a:pt x="3763" y="2872"/>
                  </a:cubicBezTo>
                  <a:lnTo>
                    <a:pt x="3946" y="2674"/>
                  </a:lnTo>
                  <a:lnTo>
                    <a:pt x="3849" y="3375"/>
                  </a:lnTo>
                  <a:cubicBezTo>
                    <a:pt x="3573" y="3388"/>
                    <a:pt x="3301" y="3419"/>
                    <a:pt x="3036" y="3460"/>
                  </a:cubicBezTo>
                  <a:cubicBezTo>
                    <a:pt x="2958" y="3327"/>
                    <a:pt x="2859" y="3212"/>
                    <a:pt x="2743" y="3110"/>
                  </a:cubicBezTo>
                  <a:cubicBezTo>
                    <a:pt x="2873" y="2814"/>
                    <a:pt x="3087" y="2559"/>
                    <a:pt x="3362" y="2385"/>
                  </a:cubicBezTo>
                  <a:close/>
                  <a:moveTo>
                    <a:pt x="5137" y="2402"/>
                  </a:moveTo>
                  <a:cubicBezTo>
                    <a:pt x="5429" y="2600"/>
                    <a:pt x="5653" y="2889"/>
                    <a:pt x="5772" y="3229"/>
                  </a:cubicBezTo>
                  <a:cubicBezTo>
                    <a:pt x="5704" y="3300"/>
                    <a:pt x="5643" y="3375"/>
                    <a:pt x="5592" y="3460"/>
                  </a:cubicBezTo>
                  <a:cubicBezTo>
                    <a:pt x="5276" y="3408"/>
                    <a:pt x="4953" y="3378"/>
                    <a:pt x="4619" y="3368"/>
                  </a:cubicBezTo>
                  <a:lnTo>
                    <a:pt x="4518" y="2630"/>
                  </a:lnTo>
                  <a:lnTo>
                    <a:pt x="4742" y="2872"/>
                  </a:lnTo>
                  <a:cubicBezTo>
                    <a:pt x="4766" y="2898"/>
                    <a:pt x="4800" y="2912"/>
                    <a:pt x="4834" y="2912"/>
                  </a:cubicBezTo>
                  <a:lnTo>
                    <a:pt x="4854" y="2912"/>
                  </a:lnTo>
                  <a:cubicBezTo>
                    <a:pt x="4895" y="2906"/>
                    <a:pt x="4933" y="2875"/>
                    <a:pt x="4950" y="2837"/>
                  </a:cubicBezTo>
                  <a:lnTo>
                    <a:pt x="5137" y="2402"/>
                  </a:lnTo>
                  <a:close/>
                  <a:moveTo>
                    <a:pt x="1989" y="3018"/>
                  </a:moveTo>
                  <a:cubicBezTo>
                    <a:pt x="2179" y="3052"/>
                    <a:pt x="2360" y="3130"/>
                    <a:pt x="2516" y="3249"/>
                  </a:cubicBezTo>
                  <a:cubicBezTo>
                    <a:pt x="2611" y="3323"/>
                    <a:pt x="2696" y="3408"/>
                    <a:pt x="2764" y="3504"/>
                  </a:cubicBezTo>
                  <a:cubicBezTo>
                    <a:pt x="2396" y="3576"/>
                    <a:pt x="2043" y="3670"/>
                    <a:pt x="1717" y="3793"/>
                  </a:cubicBezTo>
                  <a:cubicBezTo>
                    <a:pt x="1265" y="3956"/>
                    <a:pt x="877" y="4160"/>
                    <a:pt x="565" y="4395"/>
                  </a:cubicBezTo>
                  <a:cubicBezTo>
                    <a:pt x="507" y="3979"/>
                    <a:pt x="667" y="3555"/>
                    <a:pt x="993" y="3283"/>
                  </a:cubicBezTo>
                  <a:cubicBezTo>
                    <a:pt x="1088" y="3368"/>
                    <a:pt x="1221" y="3412"/>
                    <a:pt x="1367" y="3412"/>
                  </a:cubicBezTo>
                  <a:cubicBezTo>
                    <a:pt x="1428" y="3412"/>
                    <a:pt x="1489" y="3405"/>
                    <a:pt x="1554" y="3388"/>
                  </a:cubicBezTo>
                  <a:cubicBezTo>
                    <a:pt x="1768" y="3331"/>
                    <a:pt x="1927" y="3188"/>
                    <a:pt x="1989" y="3018"/>
                  </a:cubicBezTo>
                  <a:close/>
                  <a:moveTo>
                    <a:pt x="4133" y="0"/>
                  </a:moveTo>
                  <a:cubicBezTo>
                    <a:pt x="3819" y="0"/>
                    <a:pt x="3396" y="116"/>
                    <a:pt x="2978" y="587"/>
                  </a:cubicBezTo>
                  <a:cubicBezTo>
                    <a:pt x="2947" y="618"/>
                    <a:pt x="2937" y="666"/>
                    <a:pt x="2947" y="706"/>
                  </a:cubicBezTo>
                  <a:cubicBezTo>
                    <a:pt x="2961" y="747"/>
                    <a:pt x="2992" y="781"/>
                    <a:pt x="3033" y="791"/>
                  </a:cubicBezTo>
                  <a:cubicBezTo>
                    <a:pt x="3049" y="798"/>
                    <a:pt x="3233" y="866"/>
                    <a:pt x="3270" y="1141"/>
                  </a:cubicBezTo>
                  <a:cubicBezTo>
                    <a:pt x="3294" y="1298"/>
                    <a:pt x="3372" y="1397"/>
                    <a:pt x="3444" y="1447"/>
                  </a:cubicBezTo>
                  <a:lnTo>
                    <a:pt x="3505" y="2026"/>
                  </a:lnTo>
                  <a:cubicBezTo>
                    <a:pt x="3457" y="2046"/>
                    <a:pt x="3410" y="2070"/>
                    <a:pt x="3362" y="2093"/>
                  </a:cubicBezTo>
                  <a:cubicBezTo>
                    <a:pt x="3359" y="2093"/>
                    <a:pt x="3359" y="2093"/>
                    <a:pt x="3359" y="2097"/>
                  </a:cubicBezTo>
                  <a:cubicBezTo>
                    <a:pt x="2995" y="2287"/>
                    <a:pt x="2706" y="2589"/>
                    <a:pt x="2536" y="2960"/>
                  </a:cubicBezTo>
                  <a:cubicBezTo>
                    <a:pt x="2370" y="2862"/>
                    <a:pt x="2189" y="2793"/>
                    <a:pt x="1999" y="2766"/>
                  </a:cubicBezTo>
                  <a:lnTo>
                    <a:pt x="1927" y="2283"/>
                  </a:lnTo>
                  <a:cubicBezTo>
                    <a:pt x="1952" y="2270"/>
                    <a:pt x="1979" y="2253"/>
                    <a:pt x="2002" y="2236"/>
                  </a:cubicBezTo>
                  <a:cubicBezTo>
                    <a:pt x="2057" y="2202"/>
                    <a:pt x="2084" y="2144"/>
                    <a:pt x="2081" y="2079"/>
                  </a:cubicBezTo>
                  <a:cubicBezTo>
                    <a:pt x="2077" y="2015"/>
                    <a:pt x="2040" y="1957"/>
                    <a:pt x="1982" y="1927"/>
                  </a:cubicBezTo>
                  <a:lnTo>
                    <a:pt x="1935" y="1903"/>
                  </a:lnTo>
                  <a:cubicBezTo>
                    <a:pt x="1962" y="1818"/>
                    <a:pt x="1996" y="1695"/>
                    <a:pt x="2009" y="1546"/>
                  </a:cubicBezTo>
                  <a:cubicBezTo>
                    <a:pt x="2020" y="1450"/>
                    <a:pt x="1975" y="1356"/>
                    <a:pt x="1894" y="1298"/>
                  </a:cubicBezTo>
                  <a:cubicBezTo>
                    <a:pt x="1850" y="1266"/>
                    <a:pt x="1800" y="1251"/>
                    <a:pt x="1749" y="1251"/>
                  </a:cubicBezTo>
                  <a:cubicBezTo>
                    <a:pt x="1712" y="1251"/>
                    <a:pt x="1676" y="1259"/>
                    <a:pt x="1642" y="1274"/>
                  </a:cubicBezTo>
                  <a:cubicBezTo>
                    <a:pt x="1513" y="1335"/>
                    <a:pt x="1320" y="1406"/>
                    <a:pt x="1143" y="1410"/>
                  </a:cubicBezTo>
                  <a:cubicBezTo>
                    <a:pt x="932" y="1417"/>
                    <a:pt x="721" y="1525"/>
                    <a:pt x="598" y="1695"/>
                  </a:cubicBezTo>
                  <a:cubicBezTo>
                    <a:pt x="470" y="1875"/>
                    <a:pt x="439" y="2107"/>
                    <a:pt x="510" y="2345"/>
                  </a:cubicBezTo>
                  <a:cubicBezTo>
                    <a:pt x="537" y="2429"/>
                    <a:pt x="589" y="2501"/>
                    <a:pt x="656" y="2548"/>
                  </a:cubicBezTo>
                  <a:cubicBezTo>
                    <a:pt x="660" y="2562"/>
                    <a:pt x="663" y="2572"/>
                    <a:pt x="667" y="2586"/>
                  </a:cubicBezTo>
                  <a:lnTo>
                    <a:pt x="854" y="3072"/>
                  </a:lnTo>
                  <a:cubicBezTo>
                    <a:pt x="408" y="3429"/>
                    <a:pt x="204" y="4017"/>
                    <a:pt x="344" y="4578"/>
                  </a:cubicBezTo>
                  <a:cubicBezTo>
                    <a:pt x="225" y="4687"/>
                    <a:pt x="123" y="4799"/>
                    <a:pt x="35" y="4918"/>
                  </a:cubicBezTo>
                  <a:cubicBezTo>
                    <a:pt x="4" y="4958"/>
                    <a:pt x="0" y="5010"/>
                    <a:pt x="21" y="5051"/>
                  </a:cubicBezTo>
                  <a:cubicBezTo>
                    <a:pt x="44" y="5095"/>
                    <a:pt x="89" y="5122"/>
                    <a:pt x="137" y="5122"/>
                  </a:cubicBezTo>
                  <a:lnTo>
                    <a:pt x="2067" y="5122"/>
                  </a:lnTo>
                  <a:cubicBezTo>
                    <a:pt x="2139" y="5122"/>
                    <a:pt x="2197" y="5064"/>
                    <a:pt x="2197" y="4993"/>
                  </a:cubicBezTo>
                  <a:cubicBezTo>
                    <a:pt x="2197" y="4925"/>
                    <a:pt x="2139" y="4867"/>
                    <a:pt x="2067" y="4867"/>
                  </a:cubicBezTo>
                  <a:lnTo>
                    <a:pt x="408" y="4867"/>
                  </a:lnTo>
                  <a:cubicBezTo>
                    <a:pt x="483" y="4792"/>
                    <a:pt x="565" y="4718"/>
                    <a:pt x="656" y="4646"/>
                  </a:cubicBezTo>
                  <a:cubicBezTo>
                    <a:pt x="663" y="4639"/>
                    <a:pt x="667" y="4636"/>
                    <a:pt x="673" y="4632"/>
                  </a:cubicBezTo>
                  <a:cubicBezTo>
                    <a:pt x="973" y="4398"/>
                    <a:pt x="1353" y="4194"/>
                    <a:pt x="1802" y="4028"/>
                  </a:cubicBezTo>
                  <a:cubicBezTo>
                    <a:pt x="2539" y="3759"/>
                    <a:pt x="3410" y="3612"/>
                    <a:pt x="4314" y="3612"/>
                  </a:cubicBezTo>
                  <a:cubicBezTo>
                    <a:pt x="5218" y="3612"/>
                    <a:pt x="6088" y="3759"/>
                    <a:pt x="6826" y="4028"/>
                  </a:cubicBezTo>
                  <a:cubicBezTo>
                    <a:pt x="7421" y="4249"/>
                    <a:pt x="7897" y="4534"/>
                    <a:pt x="8220" y="4867"/>
                  </a:cubicBezTo>
                  <a:lnTo>
                    <a:pt x="2600" y="4867"/>
                  </a:lnTo>
                  <a:cubicBezTo>
                    <a:pt x="2533" y="4867"/>
                    <a:pt x="2475" y="4925"/>
                    <a:pt x="2475" y="4993"/>
                  </a:cubicBezTo>
                  <a:cubicBezTo>
                    <a:pt x="2475" y="5064"/>
                    <a:pt x="2533" y="5122"/>
                    <a:pt x="2600" y="5122"/>
                  </a:cubicBezTo>
                  <a:lnTo>
                    <a:pt x="8491" y="5122"/>
                  </a:lnTo>
                  <a:cubicBezTo>
                    <a:pt x="8539" y="5122"/>
                    <a:pt x="8583" y="5095"/>
                    <a:pt x="8607" y="5051"/>
                  </a:cubicBezTo>
                  <a:cubicBezTo>
                    <a:pt x="8628" y="5010"/>
                    <a:pt x="8624" y="4958"/>
                    <a:pt x="8593" y="4918"/>
                  </a:cubicBezTo>
                  <a:cubicBezTo>
                    <a:pt x="8505" y="4799"/>
                    <a:pt x="8400" y="4683"/>
                    <a:pt x="8281" y="4575"/>
                  </a:cubicBezTo>
                  <a:cubicBezTo>
                    <a:pt x="8339" y="4320"/>
                    <a:pt x="8328" y="4054"/>
                    <a:pt x="8254" y="3806"/>
                  </a:cubicBezTo>
                  <a:cubicBezTo>
                    <a:pt x="8237" y="3751"/>
                    <a:pt x="8186" y="3716"/>
                    <a:pt x="8131" y="3716"/>
                  </a:cubicBezTo>
                  <a:cubicBezTo>
                    <a:pt x="8119" y="3716"/>
                    <a:pt x="8106" y="3718"/>
                    <a:pt x="8094" y="3722"/>
                  </a:cubicBezTo>
                  <a:cubicBezTo>
                    <a:pt x="8030" y="3742"/>
                    <a:pt x="7992" y="3813"/>
                    <a:pt x="8012" y="3882"/>
                  </a:cubicBezTo>
                  <a:cubicBezTo>
                    <a:pt x="8063" y="4045"/>
                    <a:pt x="8077" y="4221"/>
                    <a:pt x="8056" y="4391"/>
                  </a:cubicBezTo>
                  <a:cubicBezTo>
                    <a:pt x="7744" y="4160"/>
                    <a:pt x="7360" y="3956"/>
                    <a:pt x="6914" y="3793"/>
                  </a:cubicBezTo>
                  <a:cubicBezTo>
                    <a:pt x="6585" y="3670"/>
                    <a:pt x="6235" y="3576"/>
                    <a:pt x="5868" y="3504"/>
                  </a:cubicBezTo>
                  <a:cubicBezTo>
                    <a:pt x="5908" y="3453"/>
                    <a:pt x="5953" y="3402"/>
                    <a:pt x="6000" y="3354"/>
                  </a:cubicBezTo>
                  <a:cubicBezTo>
                    <a:pt x="6174" y="3191"/>
                    <a:pt x="6398" y="3079"/>
                    <a:pt x="6632" y="3038"/>
                  </a:cubicBezTo>
                  <a:cubicBezTo>
                    <a:pt x="6717" y="3143"/>
                    <a:pt x="6843" y="3225"/>
                    <a:pt x="6989" y="3259"/>
                  </a:cubicBezTo>
                  <a:cubicBezTo>
                    <a:pt x="7051" y="3276"/>
                    <a:pt x="7108" y="3283"/>
                    <a:pt x="7166" y="3283"/>
                  </a:cubicBezTo>
                  <a:cubicBezTo>
                    <a:pt x="7285" y="3283"/>
                    <a:pt x="7393" y="3253"/>
                    <a:pt x="7482" y="3198"/>
                  </a:cubicBezTo>
                  <a:cubicBezTo>
                    <a:pt x="7614" y="3279"/>
                    <a:pt x="7730" y="3385"/>
                    <a:pt x="7822" y="3507"/>
                  </a:cubicBezTo>
                  <a:cubicBezTo>
                    <a:pt x="7846" y="3541"/>
                    <a:pt x="7883" y="3558"/>
                    <a:pt x="7923" y="3558"/>
                  </a:cubicBezTo>
                  <a:cubicBezTo>
                    <a:pt x="7948" y="3558"/>
                    <a:pt x="7975" y="3548"/>
                    <a:pt x="7999" y="3531"/>
                  </a:cubicBezTo>
                  <a:cubicBezTo>
                    <a:pt x="8053" y="3490"/>
                    <a:pt x="8063" y="3412"/>
                    <a:pt x="8022" y="3354"/>
                  </a:cubicBezTo>
                  <a:cubicBezTo>
                    <a:pt x="7920" y="3218"/>
                    <a:pt x="7795" y="3102"/>
                    <a:pt x="7655" y="3008"/>
                  </a:cubicBezTo>
                  <a:cubicBezTo>
                    <a:pt x="7658" y="3000"/>
                    <a:pt x="7662" y="2991"/>
                    <a:pt x="7666" y="2980"/>
                  </a:cubicBezTo>
                  <a:lnTo>
                    <a:pt x="7768" y="2712"/>
                  </a:lnTo>
                  <a:cubicBezTo>
                    <a:pt x="7785" y="2719"/>
                    <a:pt x="7801" y="2722"/>
                    <a:pt x="7815" y="2722"/>
                  </a:cubicBezTo>
                  <a:cubicBezTo>
                    <a:pt x="7859" y="2722"/>
                    <a:pt x="7900" y="2702"/>
                    <a:pt x="7923" y="2664"/>
                  </a:cubicBezTo>
                  <a:cubicBezTo>
                    <a:pt x="7934" y="2644"/>
                    <a:pt x="8209" y="2202"/>
                    <a:pt x="8056" y="1818"/>
                  </a:cubicBezTo>
                  <a:cubicBezTo>
                    <a:pt x="7968" y="1601"/>
                    <a:pt x="7771" y="1450"/>
                    <a:pt x="7468" y="1376"/>
                  </a:cubicBezTo>
                  <a:cubicBezTo>
                    <a:pt x="7364" y="1350"/>
                    <a:pt x="7268" y="1336"/>
                    <a:pt x="7179" y="1336"/>
                  </a:cubicBezTo>
                  <a:cubicBezTo>
                    <a:pt x="7006" y="1336"/>
                    <a:pt x="6861" y="1386"/>
                    <a:pt x="6745" y="1485"/>
                  </a:cubicBezTo>
                  <a:cubicBezTo>
                    <a:pt x="6428" y="1753"/>
                    <a:pt x="6466" y="2277"/>
                    <a:pt x="6469" y="2297"/>
                  </a:cubicBezTo>
                  <a:cubicBezTo>
                    <a:pt x="6472" y="2338"/>
                    <a:pt x="6493" y="2372"/>
                    <a:pt x="6527" y="2393"/>
                  </a:cubicBezTo>
                  <a:cubicBezTo>
                    <a:pt x="6541" y="2402"/>
                    <a:pt x="6554" y="2406"/>
                    <a:pt x="6568" y="2409"/>
                  </a:cubicBezTo>
                  <a:lnTo>
                    <a:pt x="6527" y="2691"/>
                  </a:lnTo>
                  <a:cubicBezTo>
                    <a:pt x="6524" y="2729"/>
                    <a:pt x="6524" y="2763"/>
                    <a:pt x="6527" y="2801"/>
                  </a:cubicBezTo>
                  <a:cubicBezTo>
                    <a:pt x="6329" y="2845"/>
                    <a:pt x="6139" y="2929"/>
                    <a:pt x="5973" y="3049"/>
                  </a:cubicBezTo>
                  <a:cubicBezTo>
                    <a:pt x="5786" y="2589"/>
                    <a:pt x="5422" y="2219"/>
                    <a:pt x="4963" y="2026"/>
                  </a:cubicBezTo>
                  <a:lnTo>
                    <a:pt x="5027" y="1447"/>
                  </a:lnTo>
                  <a:cubicBezTo>
                    <a:pt x="5096" y="1362"/>
                    <a:pt x="5252" y="1121"/>
                    <a:pt x="5252" y="750"/>
                  </a:cubicBezTo>
                  <a:cubicBezTo>
                    <a:pt x="5252" y="353"/>
                    <a:pt x="4983" y="217"/>
                    <a:pt x="4817" y="197"/>
                  </a:cubicBezTo>
                  <a:cubicBezTo>
                    <a:pt x="4739" y="149"/>
                    <a:pt x="4535" y="37"/>
                    <a:pt x="4256" y="6"/>
                  </a:cubicBezTo>
                  <a:cubicBezTo>
                    <a:pt x="4218" y="3"/>
                    <a:pt x="4176" y="0"/>
                    <a:pt x="41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0" name="Google Shape;9760;p112"/>
            <p:cNvSpPr/>
            <p:nvPr/>
          </p:nvSpPr>
          <p:spPr>
            <a:xfrm>
              <a:off x="1956190" y="2814727"/>
              <a:ext cx="184566" cy="134354"/>
            </a:xfrm>
            <a:custGeom>
              <a:avLst/>
              <a:gdLst/>
              <a:ahLst/>
              <a:cxnLst/>
              <a:rect l="l" t="t" r="r" b="b"/>
              <a:pathLst>
                <a:path w="4613" h="3358" extrusionOk="0">
                  <a:moveTo>
                    <a:pt x="3260" y="720"/>
                  </a:moveTo>
                  <a:cubicBezTo>
                    <a:pt x="3869" y="720"/>
                    <a:pt x="4362" y="1213"/>
                    <a:pt x="4362" y="1822"/>
                  </a:cubicBezTo>
                  <a:cubicBezTo>
                    <a:pt x="4362" y="2162"/>
                    <a:pt x="4208" y="2478"/>
                    <a:pt x="3940" y="2688"/>
                  </a:cubicBezTo>
                  <a:cubicBezTo>
                    <a:pt x="3896" y="2722"/>
                    <a:pt x="3882" y="2780"/>
                    <a:pt x="3899" y="2831"/>
                  </a:cubicBezTo>
                  <a:cubicBezTo>
                    <a:pt x="3933" y="2933"/>
                    <a:pt x="3984" y="3022"/>
                    <a:pt x="4042" y="3096"/>
                  </a:cubicBezTo>
                  <a:cubicBezTo>
                    <a:pt x="3927" y="3076"/>
                    <a:pt x="3753" y="3025"/>
                    <a:pt x="3563" y="2917"/>
                  </a:cubicBezTo>
                  <a:cubicBezTo>
                    <a:pt x="3543" y="2906"/>
                    <a:pt x="3521" y="2900"/>
                    <a:pt x="3499" y="2900"/>
                  </a:cubicBezTo>
                  <a:cubicBezTo>
                    <a:pt x="3490" y="2900"/>
                    <a:pt x="3482" y="2901"/>
                    <a:pt x="3474" y="2903"/>
                  </a:cubicBezTo>
                  <a:cubicBezTo>
                    <a:pt x="3403" y="2917"/>
                    <a:pt x="3331" y="2923"/>
                    <a:pt x="3260" y="2923"/>
                  </a:cubicBezTo>
                  <a:cubicBezTo>
                    <a:pt x="2849" y="2923"/>
                    <a:pt x="2475" y="2695"/>
                    <a:pt x="2285" y="2338"/>
                  </a:cubicBezTo>
                  <a:cubicBezTo>
                    <a:pt x="2546" y="2090"/>
                    <a:pt x="2710" y="1740"/>
                    <a:pt x="2710" y="1353"/>
                  </a:cubicBezTo>
                  <a:cubicBezTo>
                    <a:pt x="2710" y="1199"/>
                    <a:pt x="2683" y="1050"/>
                    <a:pt x="2635" y="914"/>
                  </a:cubicBezTo>
                  <a:cubicBezTo>
                    <a:pt x="2818" y="788"/>
                    <a:pt x="3036" y="720"/>
                    <a:pt x="3260" y="720"/>
                  </a:cubicBezTo>
                  <a:close/>
                  <a:moveTo>
                    <a:pt x="1357" y="0"/>
                  </a:moveTo>
                  <a:cubicBezTo>
                    <a:pt x="1282" y="0"/>
                    <a:pt x="1210" y="7"/>
                    <a:pt x="1139" y="16"/>
                  </a:cubicBezTo>
                  <a:cubicBezTo>
                    <a:pt x="1072" y="27"/>
                    <a:pt x="1023" y="91"/>
                    <a:pt x="1034" y="159"/>
                  </a:cubicBezTo>
                  <a:cubicBezTo>
                    <a:pt x="1046" y="224"/>
                    <a:pt x="1101" y="266"/>
                    <a:pt x="1161" y="266"/>
                  </a:cubicBezTo>
                  <a:cubicBezTo>
                    <a:pt x="1167" y="266"/>
                    <a:pt x="1174" y="266"/>
                    <a:pt x="1180" y="265"/>
                  </a:cubicBezTo>
                  <a:cubicBezTo>
                    <a:pt x="1238" y="255"/>
                    <a:pt x="1296" y="251"/>
                    <a:pt x="1357" y="251"/>
                  </a:cubicBezTo>
                  <a:cubicBezTo>
                    <a:pt x="1962" y="251"/>
                    <a:pt x="2458" y="747"/>
                    <a:pt x="2458" y="1353"/>
                  </a:cubicBezTo>
                  <a:cubicBezTo>
                    <a:pt x="2458" y="1961"/>
                    <a:pt x="1962" y="2457"/>
                    <a:pt x="1357" y="2457"/>
                  </a:cubicBezTo>
                  <a:cubicBezTo>
                    <a:pt x="1282" y="2457"/>
                    <a:pt x="1210" y="2451"/>
                    <a:pt x="1139" y="2434"/>
                  </a:cubicBezTo>
                  <a:cubicBezTo>
                    <a:pt x="1132" y="2433"/>
                    <a:pt x="1125" y="2432"/>
                    <a:pt x="1118" y="2432"/>
                  </a:cubicBezTo>
                  <a:cubicBezTo>
                    <a:pt x="1095" y="2432"/>
                    <a:pt x="1073" y="2437"/>
                    <a:pt x="1054" y="2447"/>
                  </a:cubicBezTo>
                  <a:cubicBezTo>
                    <a:pt x="863" y="2556"/>
                    <a:pt x="687" y="2606"/>
                    <a:pt x="571" y="2627"/>
                  </a:cubicBezTo>
                  <a:cubicBezTo>
                    <a:pt x="633" y="2553"/>
                    <a:pt x="680" y="2464"/>
                    <a:pt x="717" y="2362"/>
                  </a:cubicBezTo>
                  <a:cubicBezTo>
                    <a:pt x="735" y="2311"/>
                    <a:pt x="717" y="2257"/>
                    <a:pt x="677" y="2223"/>
                  </a:cubicBezTo>
                  <a:cubicBezTo>
                    <a:pt x="408" y="2012"/>
                    <a:pt x="252" y="1696"/>
                    <a:pt x="252" y="1353"/>
                  </a:cubicBezTo>
                  <a:cubicBezTo>
                    <a:pt x="252" y="985"/>
                    <a:pt x="435" y="645"/>
                    <a:pt x="738" y="438"/>
                  </a:cubicBezTo>
                  <a:cubicBezTo>
                    <a:pt x="796" y="401"/>
                    <a:pt x="813" y="322"/>
                    <a:pt x="772" y="265"/>
                  </a:cubicBezTo>
                  <a:cubicBezTo>
                    <a:pt x="749" y="229"/>
                    <a:pt x="709" y="209"/>
                    <a:pt x="668" y="209"/>
                  </a:cubicBezTo>
                  <a:cubicBezTo>
                    <a:pt x="644" y="209"/>
                    <a:pt x="620" y="216"/>
                    <a:pt x="598" y="231"/>
                  </a:cubicBezTo>
                  <a:cubicBezTo>
                    <a:pt x="225" y="482"/>
                    <a:pt x="0" y="904"/>
                    <a:pt x="0" y="1353"/>
                  </a:cubicBezTo>
                  <a:cubicBezTo>
                    <a:pt x="0" y="1740"/>
                    <a:pt x="160" y="2101"/>
                    <a:pt x="446" y="2358"/>
                  </a:cubicBezTo>
                  <a:cubicBezTo>
                    <a:pt x="412" y="2427"/>
                    <a:pt x="371" y="2481"/>
                    <a:pt x="323" y="2529"/>
                  </a:cubicBezTo>
                  <a:cubicBezTo>
                    <a:pt x="181" y="2664"/>
                    <a:pt x="235" y="2770"/>
                    <a:pt x="262" y="2807"/>
                  </a:cubicBezTo>
                  <a:cubicBezTo>
                    <a:pt x="306" y="2865"/>
                    <a:pt x="385" y="2889"/>
                    <a:pt x="480" y="2889"/>
                  </a:cubicBezTo>
                  <a:cubicBezTo>
                    <a:pt x="673" y="2889"/>
                    <a:pt x="939" y="2797"/>
                    <a:pt x="1136" y="2692"/>
                  </a:cubicBezTo>
                  <a:cubicBezTo>
                    <a:pt x="1207" y="2702"/>
                    <a:pt x="1282" y="2708"/>
                    <a:pt x="1357" y="2708"/>
                  </a:cubicBezTo>
                  <a:cubicBezTo>
                    <a:pt x="1622" y="2708"/>
                    <a:pt x="1873" y="2631"/>
                    <a:pt x="2084" y="2495"/>
                  </a:cubicBezTo>
                  <a:cubicBezTo>
                    <a:pt x="2322" y="2912"/>
                    <a:pt x="2771" y="3174"/>
                    <a:pt x="3260" y="3174"/>
                  </a:cubicBezTo>
                  <a:cubicBezTo>
                    <a:pt x="3331" y="3174"/>
                    <a:pt x="3406" y="3171"/>
                    <a:pt x="3478" y="3157"/>
                  </a:cubicBezTo>
                  <a:cubicBezTo>
                    <a:pt x="3678" y="3263"/>
                    <a:pt x="3943" y="3358"/>
                    <a:pt x="4134" y="3358"/>
                  </a:cubicBezTo>
                  <a:cubicBezTo>
                    <a:pt x="4233" y="3358"/>
                    <a:pt x="4310" y="3334"/>
                    <a:pt x="4355" y="3276"/>
                  </a:cubicBezTo>
                  <a:cubicBezTo>
                    <a:pt x="4382" y="3239"/>
                    <a:pt x="4433" y="3134"/>
                    <a:pt x="4290" y="2998"/>
                  </a:cubicBezTo>
                  <a:cubicBezTo>
                    <a:pt x="4243" y="2950"/>
                    <a:pt x="4202" y="2892"/>
                    <a:pt x="4167" y="2824"/>
                  </a:cubicBezTo>
                  <a:cubicBezTo>
                    <a:pt x="4453" y="2570"/>
                    <a:pt x="4613" y="2209"/>
                    <a:pt x="4613" y="1822"/>
                  </a:cubicBezTo>
                  <a:cubicBezTo>
                    <a:pt x="4613" y="1074"/>
                    <a:pt x="4008" y="465"/>
                    <a:pt x="3260" y="465"/>
                  </a:cubicBezTo>
                  <a:cubicBezTo>
                    <a:pt x="3002" y="465"/>
                    <a:pt x="2747" y="543"/>
                    <a:pt x="2529" y="680"/>
                  </a:cubicBezTo>
                  <a:cubicBezTo>
                    <a:pt x="2295" y="275"/>
                    <a:pt x="1856" y="0"/>
                    <a:pt x="13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1" name="Google Shape;9761;p112"/>
            <p:cNvSpPr/>
            <p:nvPr/>
          </p:nvSpPr>
          <p:spPr>
            <a:xfrm>
              <a:off x="1929503" y="2946482"/>
              <a:ext cx="29447" cy="29407"/>
            </a:xfrm>
            <a:custGeom>
              <a:avLst/>
              <a:gdLst/>
              <a:ahLst/>
              <a:cxnLst/>
              <a:rect l="l" t="t" r="r" b="b"/>
              <a:pathLst>
                <a:path w="736" h="735" extrusionOk="0">
                  <a:moveTo>
                    <a:pt x="368" y="0"/>
                  </a:moveTo>
                  <a:cubicBezTo>
                    <a:pt x="300" y="0"/>
                    <a:pt x="242" y="58"/>
                    <a:pt x="242" y="129"/>
                  </a:cubicBezTo>
                  <a:lnTo>
                    <a:pt x="242" y="242"/>
                  </a:lnTo>
                  <a:lnTo>
                    <a:pt x="127" y="242"/>
                  </a:lnTo>
                  <a:cubicBezTo>
                    <a:pt x="59" y="242"/>
                    <a:pt x="1" y="300"/>
                    <a:pt x="1" y="368"/>
                  </a:cubicBezTo>
                  <a:cubicBezTo>
                    <a:pt x="1" y="439"/>
                    <a:pt x="59" y="493"/>
                    <a:pt x="127" y="493"/>
                  </a:cubicBezTo>
                  <a:lnTo>
                    <a:pt x="242" y="493"/>
                  </a:lnTo>
                  <a:lnTo>
                    <a:pt x="242" y="609"/>
                  </a:lnTo>
                  <a:cubicBezTo>
                    <a:pt x="242" y="680"/>
                    <a:pt x="300" y="735"/>
                    <a:pt x="368" y="735"/>
                  </a:cubicBezTo>
                  <a:cubicBezTo>
                    <a:pt x="440" y="735"/>
                    <a:pt x="494" y="680"/>
                    <a:pt x="494" y="609"/>
                  </a:cubicBezTo>
                  <a:lnTo>
                    <a:pt x="494" y="493"/>
                  </a:lnTo>
                  <a:lnTo>
                    <a:pt x="609" y="493"/>
                  </a:lnTo>
                  <a:cubicBezTo>
                    <a:pt x="678" y="493"/>
                    <a:pt x="735" y="439"/>
                    <a:pt x="735" y="368"/>
                  </a:cubicBezTo>
                  <a:cubicBezTo>
                    <a:pt x="735" y="300"/>
                    <a:pt x="678" y="242"/>
                    <a:pt x="609" y="242"/>
                  </a:cubicBezTo>
                  <a:lnTo>
                    <a:pt x="494" y="242"/>
                  </a:lnTo>
                  <a:lnTo>
                    <a:pt x="494" y="129"/>
                  </a:lnTo>
                  <a:cubicBezTo>
                    <a:pt x="494" y="58"/>
                    <a:pt x="440" y="0"/>
                    <a:pt x="3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2" name="Google Shape;9762;p112"/>
            <p:cNvSpPr/>
            <p:nvPr/>
          </p:nvSpPr>
          <p:spPr>
            <a:xfrm>
              <a:off x="1900575" y="2910712"/>
              <a:ext cx="29407" cy="29407"/>
            </a:xfrm>
            <a:custGeom>
              <a:avLst/>
              <a:gdLst/>
              <a:ahLst/>
              <a:cxnLst/>
              <a:rect l="l" t="t" r="r" b="b"/>
              <a:pathLst>
                <a:path w="735" h="735" extrusionOk="0">
                  <a:moveTo>
                    <a:pt x="367" y="0"/>
                  </a:moveTo>
                  <a:cubicBezTo>
                    <a:pt x="300" y="0"/>
                    <a:pt x="242" y="55"/>
                    <a:pt x="242" y="126"/>
                  </a:cubicBezTo>
                  <a:lnTo>
                    <a:pt x="242" y="238"/>
                  </a:lnTo>
                  <a:lnTo>
                    <a:pt x="129" y="238"/>
                  </a:lnTo>
                  <a:cubicBezTo>
                    <a:pt x="58" y="238"/>
                    <a:pt x="0" y="296"/>
                    <a:pt x="0" y="367"/>
                  </a:cubicBezTo>
                  <a:cubicBezTo>
                    <a:pt x="0" y="436"/>
                    <a:pt x="58" y="493"/>
                    <a:pt x="129" y="493"/>
                  </a:cubicBezTo>
                  <a:lnTo>
                    <a:pt x="242" y="493"/>
                  </a:lnTo>
                  <a:lnTo>
                    <a:pt x="242" y="606"/>
                  </a:lnTo>
                  <a:cubicBezTo>
                    <a:pt x="242" y="677"/>
                    <a:pt x="300" y="735"/>
                    <a:pt x="367" y="735"/>
                  </a:cubicBezTo>
                  <a:cubicBezTo>
                    <a:pt x="438" y="735"/>
                    <a:pt x="493" y="677"/>
                    <a:pt x="493" y="606"/>
                  </a:cubicBezTo>
                  <a:lnTo>
                    <a:pt x="493" y="493"/>
                  </a:lnTo>
                  <a:lnTo>
                    <a:pt x="609" y="493"/>
                  </a:lnTo>
                  <a:cubicBezTo>
                    <a:pt x="680" y="493"/>
                    <a:pt x="734" y="436"/>
                    <a:pt x="734" y="367"/>
                  </a:cubicBezTo>
                  <a:cubicBezTo>
                    <a:pt x="734" y="296"/>
                    <a:pt x="680" y="238"/>
                    <a:pt x="609" y="238"/>
                  </a:cubicBezTo>
                  <a:lnTo>
                    <a:pt x="493" y="238"/>
                  </a:lnTo>
                  <a:lnTo>
                    <a:pt x="493" y="126"/>
                  </a:lnTo>
                  <a:cubicBezTo>
                    <a:pt x="493" y="55"/>
                    <a:pt x="438" y="0"/>
                    <a:pt x="3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3" name="Google Shape;9763;p112"/>
            <p:cNvSpPr/>
            <p:nvPr/>
          </p:nvSpPr>
          <p:spPr>
            <a:xfrm>
              <a:off x="2112992" y="2961446"/>
              <a:ext cx="29407" cy="29407"/>
            </a:xfrm>
            <a:custGeom>
              <a:avLst/>
              <a:gdLst/>
              <a:ahLst/>
              <a:cxnLst/>
              <a:rect l="l" t="t" r="r" b="b"/>
              <a:pathLst>
                <a:path w="735" h="735" extrusionOk="0">
                  <a:moveTo>
                    <a:pt x="368" y="0"/>
                  </a:moveTo>
                  <a:cubicBezTo>
                    <a:pt x="297" y="0"/>
                    <a:pt x="242" y="55"/>
                    <a:pt x="242" y="126"/>
                  </a:cubicBezTo>
                  <a:lnTo>
                    <a:pt x="242" y="242"/>
                  </a:lnTo>
                  <a:lnTo>
                    <a:pt x="126" y="242"/>
                  </a:lnTo>
                  <a:cubicBezTo>
                    <a:pt x="55" y="242"/>
                    <a:pt x="0" y="296"/>
                    <a:pt x="0" y="367"/>
                  </a:cubicBezTo>
                  <a:cubicBezTo>
                    <a:pt x="0" y="436"/>
                    <a:pt x="55" y="494"/>
                    <a:pt x="126" y="494"/>
                  </a:cubicBezTo>
                  <a:lnTo>
                    <a:pt x="242" y="494"/>
                  </a:lnTo>
                  <a:lnTo>
                    <a:pt x="242" y="605"/>
                  </a:lnTo>
                  <a:cubicBezTo>
                    <a:pt x="242" y="677"/>
                    <a:pt x="297" y="734"/>
                    <a:pt x="368" y="734"/>
                  </a:cubicBezTo>
                  <a:cubicBezTo>
                    <a:pt x="436" y="734"/>
                    <a:pt x="493" y="677"/>
                    <a:pt x="493" y="605"/>
                  </a:cubicBezTo>
                  <a:lnTo>
                    <a:pt x="493" y="494"/>
                  </a:lnTo>
                  <a:lnTo>
                    <a:pt x="609" y="494"/>
                  </a:lnTo>
                  <a:cubicBezTo>
                    <a:pt x="677" y="494"/>
                    <a:pt x="735" y="436"/>
                    <a:pt x="735" y="367"/>
                  </a:cubicBezTo>
                  <a:cubicBezTo>
                    <a:pt x="735" y="296"/>
                    <a:pt x="677" y="242"/>
                    <a:pt x="609" y="242"/>
                  </a:cubicBezTo>
                  <a:lnTo>
                    <a:pt x="493" y="242"/>
                  </a:lnTo>
                  <a:lnTo>
                    <a:pt x="493" y="126"/>
                  </a:lnTo>
                  <a:cubicBezTo>
                    <a:pt x="493" y="55"/>
                    <a:pt x="436" y="0"/>
                    <a:pt x="3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4" name="Google Shape;9764;p112"/>
            <p:cNvSpPr/>
            <p:nvPr/>
          </p:nvSpPr>
          <p:spPr>
            <a:xfrm>
              <a:off x="2161445" y="2888547"/>
              <a:ext cx="29407" cy="29407"/>
            </a:xfrm>
            <a:custGeom>
              <a:avLst/>
              <a:gdLst/>
              <a:ahLst/>
              <a:cxnLst/>
              <a:rect l="l" t="t" r="r" b="b"/>
              <a:pathLst>
                <a:path w="735" h="735" extrusionOk="0">
                  <a:moveTo>
                    <a:pt x="367" y="0"/>
                  </a:moveTo>
                  <a:cubicBezTo>
                    <a:pt x="295" y="0"/>
                    <a:pt x="238" y="58"/>
                    <a:pt x="238" y="129"/>
                  </a:cubicBezTo>
                  <a:lnTo>
                    <a:pt x="238" y="242"/>
                  </a:lnTo>
                  <a:lnTo>
                    <a:pt x="126" y="242"/>
                  </a:lnTo>
                  <a:cubicBezTo>
                    <a:pt x="54" y="242"/>
                    <a:pt x="0" y="300"/>
                    <a:pt x="0" y="367"/>
                  </a:cubicBezTo>
                  <a:cubicBezTo>
                    <a:pt x="0" y="439"/>
                    <a:pt x="54" y="493"/>
                    <a:pt x="126" y="493"/>
                  </a:cubicBezTo>
                  <a:lnTo>
                    <a:pt x="238" y="493"/>
                  </a:lnTo>
                  <a:lnTo>
                    <a:pt x="238" y="609"/>
                  </a:lnTo>
                  <a:cubicBezTo>
                    <a:pt x="238" y="680"/>
                    <a:pt x="295" y="735"/>
                    <a:pt x="367" y="735"/>
                  </a:cubicBezTo>
                  <a:cubicBezTo>
                    <a:pt x="435" y="735"/>
                    <a:pt x="493" y="680"/>
                    <a:pt x="493" y="609"/>
                  </a:cubicBezTo>
                  <a:lnTo>
                    <a:pt x="493" y="493"/>
                  </a:lnTo>
                  <a:lnTo>
                    <a:pt x="605" y="493"/>
                  </a:lnTo>
                  <a:cubicBezTo>
                    <a:pt x="676" y="493"/>
                    <a:pt x="734" y="439"/>
                    <a:pt x="734" y="367"/>
                  </a:cubicBezTo>
                  <a:cubicBezTo>
                    <a:pt x="734" y="300"/>
                    <a:pt x="676" y="242"/>
                    <a:pt x="605" y="242"/>
                  </a:cubicBezTo>
                  <a:lnTo>
                    <a:pt x="493" y="242"/>
                  </a:lnTo>
                  <a:lnTo>
                    <a:pt x="493" y="129"/>
                  </a:lnTo>
                  <a:cubicBezTo>
                    <a:pt x="493" y="58"/>
                    <a:pt x="435" y="0"/>
                    <a:pt x="3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5" name="Google Shape;9765;p112"/>
            <p:cNvSpPr/>
            <p:nvPr/>
          </p:nvSpPr>
          <p:spPr>
            <a:xfrm>
              <a:off x="2161445" y="2948803"/>
              <a:ext cx="29407" cy="29407"/>
            </a:xfrm>
            <a:custGeom>
              <a:avLst/>
              <a:gdLst/>
              <a:ahLst/>
              <a:cxnLst/>
              <a:rect l="l" t="t" r="r" b="b"/>
              <a:pathLst>
                <a:path w="735" h="735" extrusionOk="0">
                  <a:moveTo>
                    <a:pt x="367" y="0"/>
                  </a:moveTo>
                  <a:cubicBezTo>
                    <a:pt x="295" y="0"/>
                    <a:pt x="238" y="55"/>
                    <a:pt x="238" y="126"/>
                  </a:cubicBezTo>
                  <a:lnTo>
                    <a:pt x="238" y="239"/>
                  </a:lnTo>
                  <a:lnTo>
                    <a:pt x="126" y="239"/>
                  </a:lnTo>
                  <a:cubicBezTo>
                    <a:pt x="54" y="239"/>
                    <a:pt x="0" y="296"/>
                    <a:pt x="0" y="367"/>
                  </a:cubicBezTo>
                  <a:cubicBezTo>
                    <a:pt x="0" y="435"/>
                    <a:pt x="54" y="493"/>
                    <a:pt x="126" y="493"/>
                  </a:cubicBezTo>
                  <a:lnTo>
                    <a:pt x="238" y="493"/>
                  </a:lnTo>
                  <a:lnTo>
                    <a:pt x="238" y="606"/>
                  </a:lnTo>
                  <a:cubicBezTo>
                    <a:pt x="238" y="677"/>
                    <a:pt x="295" y="735"/>
                    <a:pt x="367" y="735"/>
                  </a:cubicBezTo>
                  <a:cubicBezTo>
                    <a:pt x="435" y="735"/>
                    <a:pt x="493" y="677"/>
                    <a:pt x="493" y="606"/>
                  </a:cubicBezTo>
                  <a:lnTo>
                    <a:pt x="493" y="493"/>
                  </a:lnTo>
                  <a:lnTo>
                    <a:pt x="605" y="493"/>
                  </a:lnTo>
                  <a:cubicBezTo>
                    <a:pt x="676" y="493"/>
                    <a:pt x="734" y="435"/>
                    <a:pt x="734" y="367"/>
                  </a:cubicBezTo>
                  <a:cubicBezTo>
                    <a:pt x="734" y="296"/>
                    <a:pt x="676" y="239"/>
                    <a:pt x="605" y="239"/>
                  </a:cubicBezTo>
                  <a:lnTo>
                    <a:pt x="493" y="239"/>
                  </a:lnTo>
                  <a:lnTo>
                    <a:pt x="493" y="126"/>
                  </a:lnTo>
                  <a:cubicBezTo>
                    <a:pt x="493" y="55"/>
                    <a:pt x="435" y="0"/>
                    <a:pt x="3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766" name="Google Shape;9766;p112"/>
          <p:cNvGrpSpPr/>
          <p:nvPr/>
        </p:nvGrpSpPr>
        <p:grpSpPr>
          <a:xfrm>
            <a:off x="3387462" y="3456944"/>
            <a:ext cx="382874" cy="401374"/>
            <a:chOff x="2834226" y="2767394"/>
            <a:chExt cx="328648" cy="344527"/>
          </a:xfrm>
        </p:grpSpPr>
        <p:sp>
          <p:nvSpPr>
            <p:cNvPr id="9767" name="Google Shape;9767;p112"/>
            <p:cNvSpPr/>
            <p:nvPr/>
          </p:nvSpPr>
          <p:spPr>
            <a:xfrm>
              <a:off x="2865474" y="3035145"/>
              <a:ext cx="10163" cy="52293"/>
            </a:xfrm>
            <a:custGeom>
              <a:avLst/>
              <a:gdLst/>
              <a:ahLst/>
              <a:cxnLst/>
              <a:rect l="l" t="t" r="r" b="b"/>
              <a:pathLst>
                <a:path w="254" h="1307" extrusionOk="0">
                  <a:moveTo>
                    <a:pt x="127" y="1"/>
                  </a:moveTo>
                  <a:cubicBezTo>
                    <a:pt x="56" y="1"/>
                    <a:pt x="1" y="55"/>
                    <a:pt x="1" y="127"/>
                  </a:cubicBezTo>
                  <a:lnTo>
                    <a:pt x="1" y="1181"/>
                  </a:lnTo>
                  <a:cubicBezTo>
                    <a:pt x="1" y="1248"/>
                    <a:pt x="56" y="1306"/>
                    <a:pt x="127" y="1306"/>
                  </a:cubicBezTo>
                  <a:cubicBezTo>
                    <a:pt x="195" y="1306"/>
                    <a:pt x="253" y="1248"/>
                    <a:pt x="253" y="1181"/>
                  </a:cubicBezTo>
                  <a:lnTo>
                    <a:pt x="253" y="127"/>
                  </a:lnTo>
                  <a:cubicBezTo>
                    <a:pt x="253" y="55"/>
                    <a:pt x="195" y="1"/>
                    <a:pt x="1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8" name="Google Shape;9768;p112"/>
            <p:cNvSpPr/>
            <p:nvPr/>
          </p:nvSpPr>
          <p:spPr>
            <a:xfrm>
              <a:off x="2854871" y="2842975"/>
              <a:ext cx="10123" cy="143116"/>
            </a:xfrm>
            <a:custGeom>
              <a:avLst/>
              <a:gdLst/>
              <a:ahLst/>
              <a:cxnLst/>
              <a:rect l="l" t="t" r="r" b="b"/>
              <a:pathLst>
                <a:path w="253" h="3577" extrusionOk="0">
                  <a:moveTo>
                    <a:pt x="127" y="0"/>
                  </a:moveTo>
                  <a:cubicBezTo>
                    <a:pt x="59" y="0"/>
                    <a:pt x="1" y="58"/>
                    <a:pt x="1" y="126"/>
                  </a:cubicBezTo>
                  <a:lnTo>
                    <a:pt x="1" y="3447"/>
                  </a:lnTo>
                  <a:cubicBezTo>
                    <a:pt x="1" y="3519"/>
                    <a:pt x="59" y="3577"/>
                    <a:pt x="127" y="3577"/>
                  </a:cubicBezTo>
                  <a:cubicBezTo>
                    <a:pt x="198" y="3577"/>
                    <a:pt x="253" y="3519"/>
                    <a:pt x="253" y="3447"/>
                  </a:cubicBezTo>
                  <a:lnTo>
                    <a:pt x="253" y="126"/>
                  </a:lnTo>
                  <a:cubicBezTo>
                    <a:pt x="253" y="58"/>
                    <a:pt x="198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9" name="Google Shape;9769;p112"/>
            <p:cNvSpPr/>
            <p:nvPr/>
          </p:nvSpPr>
          <p:spPr>
            <a:xfrm>
              <a:off x="2875837" y="2842975"/>
              <a:ext cx="10083" cy="143116"/>
            </a:xfrm>
            <a:custGeom>
              <a:avLst/>
              <a:gdLst/>
              <a:ahLst/>
              <a:cxnLst/>
              <a:rect l="l" t="t" r="r" b="b"/>
              <a:pathLst>
                <a:path w="252" h="3577" extrusionOk="0">
                  <a:moveTo>
                    <a:pt x="126" y="0"/>
                  </a:moveTo>
                  <a:cubicBezTo>
                    <a:pt x="55" y="0"/>
                    <a:pt x="1" y="58"/>
                    <a:pt x="1" y="126"/>
                  </a:cubicBezTo>
                  <a:lnTo>
                    <a:pt x="1" y="3447"/>
                  </a:lnTo>
                  <a:cubicBezTo>
                    <a:pt x="1" y="3519"/>
                    <a:pt x="55" y="3577"/>
                    <a:pt x="126" y="3577"/>
                  </a:cubicBezTo>
                  <a:cubicBezTo>
                    <a:pt x="195" y="3577"/>
                    <a:pt x="252" y="3519"/>
                    <a:pt x="252" y="3447"/>
                  </a:cubicBezTo>
                  <a:lnTo>
                    <a:pt x="252" y="126"/>
                  </a:lnTo>
                  <a:cubicBezTo>
                    <a:pt x="252" y="58"/>
                    <a:pt x="195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0" name="Google Shape;9770;p112"/>
            <p:cNvSpPr/>
            <p:nvPr/>
          </p:nvSpPr>
          <p:spPr>
            <a:xfrm>
              <a:off x="2918809" y="3038146"/>
              <a:ext cx="61255" cy="10123"/>
            </a:xfrm>
            <a:custGeom>
              <a:avLst/>
              <a:gdLst/>
              <a:ahLst/>
              <a:cxnLst/>
              <a:rect l="l" t="t" r="r" b="b"/>
              <a:pathLst>
                <a:path w="1531" h="253" extrusionOk="0">
                  <a:moveTo>
                    <a:pt x="127" y="0"/>
                  </a:moveTo>
                  <a:cubicBezTo>
                    <a:pt x="59" y="0"/>
                    <a:pt x="1" y="55"/>
                    <a:pt x="1" y="127"/>
                  </a:cubicBezTo>
                  <a:cubicBezTo>
                    <a:pt x="1" y="194"/>
                    <a:pt x="59" y="252"/>
                    <a:pt x="127" y="252"/>
                  </a:cubicBezTo>
                  <a:lnTo>
                    <a:pt x="1405" y="252"/>
                  </a:lnTo>
                  <a:cubicBezTo>
                    <a:pt x="1473" y="252"/>
                    <a:pt x="1531" y="194"/>
                    <a:pt x="1531" y="127"/>
                  </a:cubicBezTo>
                  <a:cubicBezTo>
                    <a:pt x="1531" y="55"/>
                    <a:pt x="1473" y="0"/>
                    <a:pt x="14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1" name="Google Shape;9771;p112"/>
            <p:cNvSpPr/>
            <p:nvPr/>
          </p:nvSpPr>
          <p:spPr>
            <a:xfrm>
              <a:off x="2925210" y="3056791"/>
              <a:ext cx="48452" cy="10243"/>
            </a:xfrm>
            <a:custGeom>
              <a:avLst/>
              <a:gdLst/>
              <a:ahLst/>
              <a:cxnLst/>
              <a:rect l="l" t="t" r="r" b="b"/>
              <a:pathLst>
                <a:path w="1211" h="256" extrusionOk="0">
                  <a:moveTo>
                    <a:pt x="127" y="0"/>
                  </a:moveTo>
                  <a:cubicBezTo>
                    <a:pt x="58" y="0"/>
                    <a:pt x="1" y="58"/>
                    <a:pt x="1" y="130"/>
                  </a:cubicBezTo>
                  <a:cubicBezTo>
                    <a:pt x="1" y="197"/>
                    <a:pt x="58" y="255"/>
                    <a:pt x="127" y="255"/>
                  </a:cubicBezTo>
                  <a:lnTo>
                    <a:pt x="1085" y="255"/>
                  </a:lnTo>
                  <a:cubicBezTo>
                    <a:pt x="1153" y="255"/>
                    <a:pt x="1211" y="197"/>
                    <a:pt x="1211" y="130"/>
                  </a:cubicBezTo>
                  <a:cubicBezTo>
                    <a:pt x="1211" y="58"/>
                    <a:pt x="1153" y="0"/>
                    <a:pt x="108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2" name="Google Shape;9772;p112"/>
            <p:cNvSpPr/>
            <p:nvPr/>
          </p:nvSpPr>
          <p:spPr>
            <a:xfrm>
              <a:off x="2925210" y="3075156"/>
              <a:ext cx="48452" cy="10083"/>
            </a:xfrm>
            <a:custGeom>
              <a:avLst/>
              <a:gdLst/>
              <a:ahLst/>
              <a:cxnLst/>
              <a:rect l="l" t="t" r="r" b="b"/>
              <a:pathLst>
                <a:path w="1211" h="252" extrusionOk="0">
                  <a:moveTo>
                    <a:pt x="127" y="0"/>
                  </a:moveTo>
                  <a:cubicBezTo>
                    <a:pt x="58" y="0"/>
                    <a:pt x="1" y="58"/>
                    <a:pt x="1" y="126"/>
                  </a:cubicBezTo>
                  <a:cubicBezTo>
                    <a:pt x="1" y="197"/>
                    <a:pt x="58" y="252"/>
                    <a:pt x="127" y="252"/>
                  </a:cubicBezTo>
                  <a:lnTo>
                    <a:pt x="1085" y="252"/>
                  </a:lnTo>
                  <a:cubicBezTo>
                    <a:pt x="1153" y="252"/>
                    <a:pt x="1211" y="197"/>
                    <a:pt x="1211" y="126"/>
                  </a:cubicBezTo>
                  <a:cubicBezTo>
                    <a:pt x="1211" y="58"/>
                    <a:pt x="1153" y="0"/>
                    <a:pt x="108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3" name="Google Shape;9773;p112"/>
            <p:cNvSpPr/>
            <p:nvPr/>
          </p:nvSpPr>
          <p:spPr>
            <a:xfrm>
              <a:off x="2966541" y="2828971"/>
              <a:ext cx="10123" cy="69257"/>
            </a:xfrm>
            <a:custGeom>
              <a:avLst/>
              <a:gdLst/>
              <a:ahLst/>
              <a:cxnLst/>
              <a:rect l="l" t="t" r="r" b="b"/>
              <a:pathLst>
                <a:path w="253" h="1731" extrusionOk="0">
                  <a:moveTo>
                    <a:pt x="126" y="1"/>
                  </a:moveTo>
                  <a:cubicBezTo>
                    <a:pt x="55" y="1"/>
                    <a:pt x="1" y="55"/>
                    <a:pt x="1" y="126"/>
                  </a:cubicBezTo>
                  <a:lnTo>
                    <a:pt x="1" y="1605"/>
                  </a:lnTo>
                  <a:cubicBezTo>
                    <a:pt x="1" y="1676"/>
                    <a:pt x="55" y="1731"/>
                    <a:pt x="126" y="1731"/>
                  </a:cubicBezTo>
                  <a:cubicBezTo>
                    <a:pt x="195" y="1731"/>
                    <a:pt x="253" y="1676"/>
                    <a:pt x="253" y="1605"/>
                  </a:cubicBezTo>
                  <a:lnTo>
                    <a:pt x="253" y="126"/>
                  </a:lnTo>
                  <a:cubicBezTo>
                    <a:pt x="253" y="55"/>
                    <a:pt x="195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4" name="Google Shape;9774;p112"/>
            <p:cNvSpPr/>
            <p:nvPr/>
          </p:nvSpPr>
          <p:spPr>
            <a:xfrm>
              <a:off x="2918809" y="2828971"/>
              <a:ext cx="37849" cy="148997"/>
            </a:xfrm>
            <a:custGeom>
              <a:avLst/>
              <a:gdLst/>
              <a:ahLst/>
              <a:cxnLst/>
              <a:rect l="l" t="t" r="r" b="b"/>
              <a:pathLst>
                <a:path w="946" h="3724" extrusionOk="0">
                  <a:moveTo>
                    <a:pt x="127" y="1"/>
                  </a:moveTo>
                  <a:cubicBezTo>
                    <a:pt x="59" y="1"/>
                    <a:pt x="1" y="55"/>
                    <a:pt x="1" y="126"/>
                  </a:cubicBezTo>
                  <a:lnTo>
                    <a:pt x="1" y="1241"/>
                  </a:lnTo>
                  <a:cubicBezTo>
                    <a:pt x="1" y="1312"/>
                    <a:pt x="59" y="1370"/>
                    <a:pt x="127" y="1370"/>
                  </a:cubicBezTo>
                  <a:cubicBezTo>
                    <a:pt x="198" y="1370"/>
                    <a:pt x="252" y="1312"/>
                    <a:pt x="252" y="1241"/>
                  </a:cubicBezTo>
                  <a:lnTo>
                    <a:pt x="252" y="252"/>
                  </a:lnTo>
                  <a:lnTo>
                    <a:pt x="694" y="252"/>
                  </a:lnTo>
                  <a:lnTo>
                    <a:pt x="694" y="3471"/>
                  </a:lnTo>
                  <a:lnTo>
                    <a:pt x="252" y="3471"/>
                  </a:lnTo>
                  <a:lnTo>
                    <a:pt x="252" y="1697"/>
                  </a:lnTo>
                  <a:cubicBezTo>
                    <a:pt x="252" y="1626"/>
                    <a:pt x="198" y="1571"/>
                    <a:pt x="127" y="1571"/>
                  </a:cubicBezTo>
                  <a:cubicBezTo>
                    <a:pt x="59" y="1571"/>
                    <a:pt x="1" y="1626"/>
                    <a:pt x="1" y="1697"/>
                  </a:cubicBezTo>
                  <a:lnTo>
                    <a:pt x="1" y="3597"/>
                  </a:lnTo>
                  <a:cubicBezTo>
                    <a:pt x="1" y="3665"/>
                    <a:pt x="59" y="3723"/>
                    <a:pt x="127" y="3723"/>
                  </a:cubicBezTo>
                  <a:lnTo>
                    <a:pt x="820" y="3723"/>
                  </a:lnTo>
                  <a:cubicBezTo>
                    <a:pt x="888" y="3723"/>
                    <a:pt x="946" y="3665"/>
                    <a:pt x="946" y="3597"/>
                  </a:cubicBezTo>
                  <a:lnTo>
                    <a:pt x="946" y="126"/>
                  </a:lnTo>
                  <a:cubicBezTo>
                    <a:pt x="946" y="55"/>
                    <a:pt x="888" y="1"/>
                    <a:pt x="8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5" name="Google Shape;9775;p112"/>
            <p:cNvSpPr/>
            <p:nvPr/>
          </p:nvSpPr>
          <p:spPr>
            <a:xfrm>
              <a:off x="2834226" y="2800683"/>
              <a:ext cx="309877" cy="311238"/>
            </a:xfrm>
            <a:custGeom>
              <a:avLst/>
              <a:gdLst/>
              <a:ahLst/>
              <a:cxnLst/>
              <a:rect l="l" t="t" r="r" b="b"/>
              <a:pathLst>
                <a:path w="7745" h="7779" extrusionOk="0">
                  <a:moveTo>
                    <a:pt x="3920" y="375"/>
                  </a:moveTo>
                  <a:cubicBezTo>
                    <a:pt x="3933" y="375"/>
                    <a:pt x="3947" y="388"/>
                    <a:pt x="3947" y="402"/>
                  </a:cubicBezTo>
                  <a:lnTo>
                    <a:pt x="3947" y="4818"/>
                  </a:lnTo>
                  <a:lnTo>
                    <a:pt x="1816" y="4818"/>
                  </a:lnTo>
                  <a:lnTo>
                    <a:pt x="1816" y="402"/>
                  </a:lnTo>
                  <a:cubicBezTo>
                    <a:pt x="1816" y="388"/>
                    <a:pt x="1826" y="375"/>
                    <a:pt x="1843" y="375"/>
                  </a:cubicBezTo>
                  <a:close/>
                  <a:moveTo>
                    <a:pt x="1537" y="375"/>
                  </a:moveTo>
                  <a:cubicBezTo>
                    <a:pt x="1550" y="375"/>
                    <a:pt x="1564" y="388"/>
                    <a:pt x="1564" y="402"/>
                  </a:cubicBezTo>
                  <a:lnTo>
                    <a:pt x="1564" y="5348"/>
                  </a:lnTo>
                  <a:lnTo>
                    <a:pt x="252" y="5348"/>
                  </a:lnTo>
                  <a:lnTo>
                    <a:pt x="252" y="402"/>
                  </a:lnTo>
                  <a:cubicBezTo>
                    <a:pt x="252" y="388"/>
                    <a:pt x="266" y="375"/>
                    <a:pt x="279" y="375"/>
                  </a:cubicBezTo>
                  <a:close/>
                  <a:moveTo>
                    <a:pt x="3947" y="5069"/>
                  </a:moveTo>
                  <a:lnTo>
                    <a:pt x="3947" y="5348"/>
                  </a:lnTo>
                  <a:lnTo>
                    <a:pt x="1816" y="5348"/>
                  </a:lnTo>
                  <a:lnTo>
                    <a:pt x="1816" y="5069"/>
                  </a:lnTo>
                  <a:close/>
                  <a:moveTo>
                    <a:pt x="7098" y="4882"/>
                  </a:moveTo>
                  <a:lnTo>
                    <a:pt x="7142" y="5157"/>
                  </a:lnTo>
                  <a:lnTo>
                    <a:pt x="5038" y="5500"/>
                  </a:lnTo>
                  <a:lnTo>
                    <a:pt x="4994" y="5225"/>
                  </a:lnTo>
                  <a:lnTo>
                    <a:pt x="7098" y="4882"/>
                  </a:lnTo>
                  <a:close/>
                  <a:moveTo>
                    <a:pt x="1564" y="5602"/>
                  </a:moveTo>
                  <a:lnTo>
                    <a:pt x="1564" y="7377"/>
                  </a:lnTo>
                  <a:cubicBezTo>
                    <a:pt x="1564" y="7391"/>
                    <a:pt x="1550" y="7404"/>
                    <a:pt x="1537" y="7404"/>
                  </a:cubicBezTo>
                  <a:lnTo>
                    <a:pt x="279" y="7404"/>
                  </a:lnTo>
                  <a:cubicBezTo>
                    <a:pt x="266" y="7404"/>
                    <a:pt x="252" y="7391"/>
                    <a:pt x="252" y="7377"/>
                  </a:cubicBezTo>
                  <a:lnTo>
                    <a:pt x="252" y="5602"/>
                  </a:lnTo>
                  <a:close/>
                  <a:moveTo>
                    <a:pt x="7183" y="5405"/>
                  </a:moveTo>
                  <a:lnTo>
                    <a:pt x="7472" y="7159"/>
                  </a:lnTo>
                  <a:cubicBezTo>
                    <a:pt x="7476" y="7173"/>
                    <a:pt x="7465" y="7187"/>
                    <a:pt x="7448" y="7190"/>
                  </a:cubicBezTo>
                  <a:lnTo>
                    <a:pt x="5399" y="7526"/>
                  </a:lnTo>
                  <a:cubicBezTo>
                    <a:pt x="5397" y="7527"/>
                    <a:pt x="5395" y="7527"/>
                    <a:pt x="5393" y="7527"/>
                  </a:cubicBezTo>
                  <a:cubicBezTo>
                    <a:pt x="5381" y="7527"/>
                    <a:pt x="5370" y="7517"/>
                    <a:pt x="5368" y="7502"/>
                  </a:cubicBezTo>
                  <a:lnTo>
                    <a:pt x="5082" y="5752"/>
                  </a:lnTo>
                  <a:lnTo>
                    <a:pt x="7183" y="5405"/>
                  </a:lnTo>
                  <a:close/>
                  <a:moveTo>
                    <a:pt x="6314" y="1"/>
                  </a:moveTo>
                  <a:cubicBezTo>
                    <a:pt x="6299" y="1"/>
                    <a:pt x="6284" y="2"/>
                    <a:pt x="6268" y="4"/>
                  </a:cubicBezTo>
                  <a:lnTo>
                    <a:pt x="4219" y="340"/>
                  </a:lnTo>
                  <a:cubicBezTo>
                    <a:pt x="4212" y="340"/>
                    <a:pt x="4202" y="344"/>
                    <a:pt x="4192" y="347"/>
                  </a:cubicBezTo>
                  <a:cubicBezTo>
                    <a:pt x="4168" y="218"/>
                    <a:pt x="4053" y="123"/>
                    <a:pt x="3920" y="123"/>
                  </a:cubicBezTo>
                  <a:lnTo>
                    <a:pt x="1843" y="123"/>
                  </a:lnTo>
                  <a:cubicBezTo>
                    <a:pt x="1785" y="123"/>
                    <a:pt x="1734" y="140"/>
                    <a:pt x="1690" y="167"/>
                  </a:cubicBezTo>
                  <a:cubicBezTo>
                    <a:pt x="1646" y="140"/>
                    <a:pt x="1591" y="123"/>
                    <a:pt x="1537" y="123"/>
                  </a:cubicBezTo>
                  <a:lnTo>
                    <a:pt x="279" y="123"/>
                  </a:lnTo>
                  <a:cubicBezTo>
                    <a:pt x="126" y="123"/>
                    <a:pt x="0" y="249"/>
                    <a:pt x="0" y="402"/>
                  </a:cubicBezTo>
                  <a:lnTo>
                    <a:pt x="0" y="7377"/>
                  </a:lnTo>
                  <a:cubicBezTo>
                    <a:pt x="0" y="7530"/>
                    <a:pt x="126" y="7656"/>
                    <a:pt x="279" y="7656"/>
                  </a:cubicBezTo>
                  <a:lnTo>
                    <a:pt x="1537" y="7656"/>
                  </a:lnTo>
                  <a:cubicBezTo>
                    <a:pt x="1591" y="7656"/>
                    <a:pt x="1646" y="7639"/>
                    <a:pt x="1690" y="7612"/>
                  </a:cubicBezTo>
                  <a:cubicBezTo>
                    <a:pt x="1734" y="7639"/>
                    <a:pt x="1785" y="7656"/>
                    <a:pt x="1843" y="7656"/>
                  </a:cubicBezTo>
                  <a:lnTo>
                    <a:pt x="3920" y="7656"/>
                  </a:lnTo>
                  <a:cubicBezTo>
                    <a:pt x="4073" y="7656"/>
                    <a:pt x="4199" y="7530"/>
                    <a:pt x="4199" y="7377"/>
                  </a:cubicBezTo>
                  <a:lnTo>
                    <a:pt x="4199" y="6762"/>
                  </a:lnTo>
                  <a:cubicBezTo>
                    <a:pt x="4199" y="6694"/>
                    <a:pt x="4141" y="6636"/>
                    <a:pt x="4073" y="6636"/>
                  </a:cubicBezTo>
                  <a:cubicBezTo>
                    <a:pt x="4001" y="6636"/>
                    <a:pt x="3947" y="6694"/>
                    <a:pt x="3947" y="6762"/>
                  </a:cubicBezTo>
                  <a:lnTo>
                    <a:pt x="3947" y="7377"/>
                  </a:lnTo>
                  <a:cubicBezTo>
                    <a:pt x="3947" y="7391"/>
                    <a:pt x="3933" y="7404"/>
                    <a:pt x="3920" y="7404"/>
                  </a:cubicBezTo>
                  <a:lnTo>
                    <a:pt x="1843" y="7404"/>
                  </a:lnTo>
                  <a:cubicBezTo>
                    <a:pt x="1826" y="7404"/>
                    <a:pt x="1816" y="7391"/>
                    <a:pt x="1816" y="7377"/>
                  </a:cubicBezTo>
                  <a:lnTo>
                    <a:pt x="1816" y="5602"/>
                  </a:lnTo>
                  <a:lnTo>
                    <a:pt x="3947" y="5602"/>
                  </a:lnTo>
                  <a:lnTo>
                    <a:pt x="3947" y="6266"/>
                  </a:lnTo>
                  <a:cubicBezTo>
                    <a:pt x="3947" y="6333"/>
                    <a:pt x="4001" y="6391"/>
                    <a:pt x="4073" y="6391"/>
                  </a:cubicBezTo>
                  <a:cubicBezTo>
                    <a:pt x="4141" y="6391"/>
                    <a:pt x="4199" y="6333"/>
                    <a:pt x="4199" y="6266"/>
                  </a:cubicBezTo>
                  <a:lnTo>
                    <a:pt x="4199" y="1931"/>
                  </a:lnTo>
                  <a:lnTo>
                    <a:pt x="4726" y="5144"/>
                  </a:lnTo>
                  <a:lnTo>
                    <a:pt x="4810" y="5667"/>
                  </a:lnTo>
                  <a:lnTo>
                    <a:pt x="5120" y="7543"/>
                  </a:lnTo>
                  <a:cubicBezTo>
                    <a:pt x="5140" y="7679"/>
                    <a:pt x="5259" y="7778"/>
                    <a:pt x="5395" y="7778"/>
                  </a:cubicBezTo>
                  <a:cubicBezTo>
                    <a:pt x="5408" y="7778"/>
                    <a:pt x="5426" y="7778"/>
                    <a:pt x="5439" y="7775"/>
                  </a:cubicBezTo>
                  <a:lnTo>
                    <a:pt x="7489" y="7438"/>
                  </a:lnTo>
                  <a:cubicBezTo>
                    <a:pt x="7642" y="7414"/>
                    <a:pt x="7744" y="7268"/>
                    <a:pt x="7720" y="7118"/>
                  </a:cubicBezTo>
                  <a:lnTo>
                    <a:pt x="7173" y="3787"/>
                  </a:lnTo>
                  <a:cubicBezTo>
                    <a:pt x="7163" y="3726"/>
                    <a:pt x="7109" y="3680"/>
                    <a:pt x="7049" y="3680"/>
                  </a:cubicBezTo>
                  <a:cubicBezTo>
                    <a:pt x="7043" y="3680"/>
                    <a:pt x="7036" y="3681"/>
                    <a:pt x="7030" y="3682"/>
                  </a:cubicBezTo>
                  <a:cubicBezTo>
                    <a:pt x="6958" y="3696"/>
                    <a:pt x="6914" y="3760"/>
                    <a:pt x="6925" y="3828"/>
                  </a:cubicBezTo>
                  <a:lnTo>
                    <a:pt x="7057" y="4630"/>
                  </a:lnTo>
                  <a:lnTo>
                    <a:pt x="4953" y="4977"/>
                  </a:lnTo>
                  <a:lnTo>
                    <a:pt x="4239" y="619"/>
                  </a:lnTo>
                  <a:cubicBezTo>
                    <a:pt x="4236" y="606"/>
                    <a:pt x="4246" y="592"/>
                    <a:pt x="4260" y="588"/>
                  </a:cubicBezTo>
                  <a:lnTo>
                    <a:pt x="6309" y="252"/>
                  </a:lnTo>
                  <a:cubicBezTo>
                    <a:pt x="6311" y="252"/>
                    <a:pt x="6313" y="252"/>
                    <a:pt x="6315" y="252"/>
                  </a:cubicBezTo>
                  <a:cubicBezTo>
                    <a:pt x="6329" y="252"/>
                    <a:pt x="6340" y="261"/>
                    <a:pt x="6340" y="276"/>
                  </a:cubicBezTo>
                  <a:lnTo>
                    <a:pt x="6850" y="3376"/>
                  </a:lnTo>
                  <a:cubicBezTo>
                    <a:pt x="6862" y="3436"/>
                    <a:pt x="6914" y="3480"/>
                    <a:pt x="6972" y="3480"/>
                  </a:cubicBezTo>
                  <a:cubicBezTo>
                    <a:pt x="6980" y="3480"/>
                    <a:pt x="6988" y="3480"/>
                    <a:pt x="6996" y="3478"/>
                  </a:cubicBezTo>
                  <a:cubicBezTo>
                    <a:pt x="7064" y="3467"/>
                    <a:pt x="7112" y="3403"/>
                    <a:pt x="7098" y="3335"/>
                  </a:cubicBezTo>
                  <a:lnTo>
                    <a:pt x="6591" y="235"/>
                  </a:lnTo>
                  <a:cubicBezTo>
                    <a:pt x="6567" y="97"/>
                    <a:pt x="6449" y="1"/>
                    <a:pt x="63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6" name="Google Shape;9776;p112"/>
            <p:cNvSpPr/>
            <p:nvPr/>
          </p:nvSpPr>
          <p:spPr>
            <a:xfrm>
              <a:off x="3051844" y="3032785"/>
              <a:ext cx="61375" cy="18445"/>
            </a:xfrm>
            <a:custGeom>
              <a:avLst/>
              <a:gdLst/>
              <a:ahLst/>
              <a:cxnLst/>
              <a:rect l="l" t="t" r="r" b="b"/>
              <a:pathLst>
                <a:path w="1534" h="461" extrusionOk="0">
                  <a:moveTo>
                    <a:pt x="1396" y="1"/>
                  </a:moveTo>
                  <a:cubicBezTo>
                    <a:pt x="1389" y="1"/>
                    <a:pt x="1383" y="1"/>
                    <a:pt x="1377" y="2"/>
                  </a:cubicBezTo>
                  <a:lnTo>
                    <a:pt x="115" y="209"/>
                  </a:lnTo>
                  <a:cubicBezTo>
                    <a:pt x="48" y="223"/>
                    <a:pt x="0" y="288"/>
                    <a:pt x="10" y="355"/>
                  </a:cubicBezTo>
                  <a:cubicBezTo>
                    <a:pt x="21" y="416"/>
                    <a:pt x="75" y="461"/>
                    <a:pt x="136" y="461"/>
                  </a:cubicBezTo>
                  <a:cubicBezTo>
                    <a:pt x="143" y="461"/>
                    <a:pt x="150" y="461"/>
                    <a:pt x="156" y="457"/>
                  </a:cubicBezTo>
                  <a:lnTo>
                    <a:pt x="1417" y="253"/>
                  </a:lnTo>
                  <a:cubicBezTo>
                    <a:pt x="1486" y="240"/>
                    <a:pt x="1533" y="175"/>
                    <a:pt x="1523" y="107"/>
                  </a:cubicBezTo>
                  <a:cubicBezTo>
                    <a:pt x="1511" y="46"/>
                    <a:pt x="1457" y="1"/>
                    <a:pt x="13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7" name="Google Shape;9777;p112"/>
            <p:cNvSpPr/>
            <p:nvPr/>
          </p:nvSpPr>
          <p:spPr>
            <a:xfrm>
              <a:off x="3061207" y="3052350"/>
              <a:ext cx="48732" cy="16324"/>
            </a:xfrm>
            <a:custGeom>
              <a:avLst/>
              <a:gdLst/>
              <a:ahLst/>
              <a:cxnLst/>
              <a:rect l="l" t="t" r="r" b="b"/>
              <a:pathLst>
                <a:path w="1218" h="408" extrusionOk="0">
                  <a:moveTo>
                    <a:pt x="1081" y="1"/>
                  </a:moveTo>
                  <a:cubicBezTo>
                    <a:pt x="1074" y="1"/>
                    <a:pt x="1068" y="1"/>
                    <a:pt x="1061" y="3"/>
                  </a:cubicBezTo>
                  <a:lnTo>
                    <a:pt x="116" y="159"/>
                  </a:lnTo>
                  <a:cubicBezTo>
                    <a:pt x="49" y="169"/>
                    <a:pt x="1" y="233"/>
                    <a:pt x="11" y="302"/>
                  </a:cubicBezTo>
                  <a:cubicBezTo>
                    <a:pt x="21" y="363"/>
                    <a:pt x="76" y="407"/>
                    <a:pt x="137" y="407"/>
                  </a:cubicBezTo>
                  <a:lnTo>
                    <a:pt x="157" y="407"/>
                  </a:lnTo>
                  <a:lnTo>
                    <a:pt x="1102" y="251"/>
                  </a:lnTo>
                  <a:cubicBezTo>
                    <a:pt x="1170" y="241"/>
                    <a:pt x="1218" y="175"/>
                    <a:pt x="1207" y="108"/>
                  </a:cubicBezTo>
                  <a:cubicBezTo>
                    <a:pt x="1195" y="44"/>
                    <a:pt x="1142" y="1"/>
                    <a:pt x="108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8" name="Google Shape;9778;p112"/>
            <p:cNvSpPr/>
            <p:nvPr/>
          </p:nvSpPr>
          <p:spPr>
            <a:xfrm>
              <a:off x="3064208" y="3070475"/>
              <a:ext cx="48732" cy="16284"/>
            </a:xfrm>
            <a:custGeom>
              <a:avLst/>
              <a:gdLst/>
              <a:ahLst/>
              <a:cxnLst/>
              <a:rect l="l" t="t" r="r" b="b"/>
              <a:pathLst>
                <a:path w="1218" h="407" extrusionOk="0">
                  <a:moveTo>
                    <a:pt x="1080" y="0"/>
                  </a:moveTo>
                  <a:cubicBezTo>
                    <a:pt x="1074" y="0"/>
                    <a:pt x="1067" y="1"/>
                    <a:pt x="1061" y="1"/>
                  </a:cubicBezTo>
                  <a:lnTo>
                    <a:pt x="116" y="155"/>
                  </a:lnTo>
                  <a:cubicBezTo>
                    <a:pt x="45" y="168"/>
                    <a:pt x="1" y="232"/>
                    <a:pt x="10" y="301"/>
                  </a:cubicBezTo>
                  <a:cubicBezTo>
                    <a:pt x="21" y="362"/>
                    <a:pt x="76" y="406"/>
                    <a:pt x="137" y="406"/>
                  </a:cubicBezTo>
                  <a:lnTo>
                    <a:pt x="157" y="406"/>
                  </a:lnTo>
                  <a:lnTo>
                    <a:pt x="1102" y="249"/>
                  </a:lnTo>
                  <a:cubicBezTo>
                    <a:pt x="1170" y="240"/>
                    <a:pt x="1218" y="175"/>
                    <a:pt x="1204" y="103"/>
                  </a:cubicBezTo>
                  <a:cubicBezTo>
                    <a:pt x="1194" y="42"/>
                    <a:pt x="1140" y="0"/>
                    <a:pt x="10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9" name="Google Shape;9779;p112"/>
            <p:cNvSpPr/>
            <p:nvPr/>
          </p:nvSpPr>
          <p:spPr>
            <a:xfrm>
              <a:off x="3065008" y="2826970"/>
              <a:ext cx="20605" cy="68577"/>
            </a:xfrm>
            <a:custGeom>
              <a:avLst/>
              <a:gdLst/>
              <a:ahLst/>
              <a:cxnLst/>
              <a:rect l="l" t="t" r="r" b="b"/>
              <a:pathLst>
                <a:path w="515" h="1714" extrusionOk="0">
                  <a:moveTo>
                    <a:pt x="141" y="1"/>
                  </a:moveTo>
                  <a:cubicBezTo>
                    <a:pt x="133" y="1"/>
                    <a:pt x="125" y="2"/>
                    <a:pt x="117" y="3"/>
                  </a:cubicBezTo>
                  <a:cubicBezTo>
                    <a:pt x="48" y="13"/>
                    <a:pt x="1" y="77"/>
                    <a:pt x="15" y="146"/>
                  </a:cubicBezTo>
                  <a:lnTo>
                    <a:pt x="252" y="1607"/>
                  </a:lnTo>
                  <a:cubicBezTo>
                    <a:pt x="263" y="1668"/>
                    <a:pt x="317" y="1713"/>
                    <a:pt x="378" y="1713"/>
                  </a:cubicBezTo>
                  <a:lnTo>
                    <a:pt x="398" y="1713"/>
                  </a:lnTo>
                  <a:cubicBezTo>
                    <a:pt x="467" y="1699"/>
                    <a:pt x="514" y="1635"/>
                    <a:pt x="500" y="1566"/>
                  </a:cubicBezTo>
                  <a:lnTo>
                    <a:pt x="263" y="105"/>
                  </a:lnTo>
                  <a:cubicBezTo>
                    <a:pt x="253" y="45"/>
                    <a:pt x="200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0" name="Google Shape;9780;p112"/>
            <p:cNvSpPr/>
            <p:nvPr/>
          </p:nvSpPr>
          <p:spPr>
            <a:xfrm>
              <a:off x="3017955" y="2830211"/>
              <a:ext cx="60735" cy="151638"/>
            </a:xfrm>
            <a:custGeom>
              <a:avLst/>
              <a:gdLst/>
              <a:ahLst/>
              <a:cxnLst/>
              <a:rect l="l" t="t" r="r" b="b"/>
              <a:pathLst>
                <a:path w="1518" h="3790" extrusionOk="0">
                  <a:moveTo>
                    <a:pt x="714" y="272"/>
                  </a:moveTo>
                  <a:lnTo>
                    <a:pt x="1238" y="3447"/>
                  </a:lnTo>
                  <a:lnTo>
                    <a:pt x="803" y="3518"/>
                  </a:lnTo>
                  <a:lnTo>
                    <a:pt x="283" y="343"/>
                  </a:lnTo>
                  <a:lnTo>
                    <a:pt x="714" y="272"/>
                  </a:lnTo>
                  <a:close/>
                  <a:moveTo>
                    <a:pt x="825" y="1"/>
                  </a:moveTo>
                  <a:cubicBezTo>
                    <a:pt x="817" y="1"/>
                    <a:pt x="808" y="2"/>
                    <a:pt x="799" y="4"/>
                  </a:cubicBezTo>
                  <a:lnTo>
                    <a:pt x="116" y="116"/>
                  </a:lnTo>
                  <a:cubicBezTo>
                    <a:pt x="49" y="126"/>
                    <a:pt x="1" y="191"/>
                    <a:pt x="11" y="258"/>
                  </a:cubicBezTo>
                  <a:lnTo>
                    <a:pt x="575" y="3685"/>
                  </a:lnTo>
                  <a:cubicBezTo>
                    <a:pt x="579" y="3719"/>
                    <a:pt x="599" y="3746"/>
                    <a:pt x="626" y="3766"/>
                  </a:cubicBezTo>
                  <a:cubicBezTo>
                    <a:pt x="647" y="3783"/>
                    <a:pt x="674" y="3790"/>
                    <a:pt x="697" y="3790"/>
                  </a:cubicBezTo>
                  <a:cubicBezTo>
                    <a:pt x="705" y="3790"/>
                    <a:pt x="711" y="3790"/>
                    <a:pt x="718" y="3787"/>
                  </a:cubicBezTo>
                  <a:lnTo>
                    <a:pt x="1401" y="3675"/>
                  </a:lnTo>
                  <a:cubicBezTo>
                    <a:pt x="1472" y="3664"/>
                    <a:pt x="1517" y="3600"/>
                    <a:pt x="1507" y="3532"/>
                  </a:cubicBezTo>
                  <a:lnTo>
                    <a:pt x="946" y="106"/>
                  </a:lnTo>
                  <a:cubicBezTo>
                    <a:pt x="939" y="75"/>
                    <a:pt x="922" y="45"/>
                    <a:pt x="895" y="24"/>
                  </a:cubicBezTo>
                  <a:cubicBezTo>
                    <a:pt x="875" y="9"/>
                    <a:pt x="850" y="1"/>
                    <a:pt x="8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1" name="Google Shape;9781;p112"/>
            <p:cNvSpPr/>
            <p:nvPr/>
          </p:nvSpPr>
          <p:spPr>
            <a:xfrm>
              <a:off x="3047643" y="2767394"/>
              <a:ext cx="29407" cy="29407"/>
            </a:xfrm>
            <a:custGeom>
              <a:avLst/>
              <a:gdLst/>
              <a:ahLst/>
              <a:cxnLst/>
              <a:rect l="l" t="t" r="r" b="b"/>
              <a:pathLst>
                <a:path w="735" h="735" extrusionOk="0">
                  <a:moveTo>
                    <a:pt x="367" y="0"/>
                  </a:moveTo>
                  <a:cubicBezTo>
                    <a:pt x="299" y="0"/>
                    <a:pt x="241" y="57"/>
                    <a:pt x="241" y="126"/>
                  </a:cubicBezTo>
                  <a:lnTo>
                    <a:pt x="241" y="241"/>
                  </a:lnTo>
                  <a:lnTo>
                    <a:pt x="129" y="241"/>
                  </a:lnTo>
                  <a:cubicBezTo>
                    <a:pt x="57" y="241"/>
                    <a:pt x="0" y="299"/>
                    <a:pt x="0" y="367"/>
                  </a:cubicBezTo>
                  <a:cubicBezTo>
                    <a:pt x="0" y="438"/>
                    <a:pt x="57" y="493"/>
                    <a:pt x="129" y="493"/>
                  </a:cubicBezTo>
                  <a:lnTo>
                    <a:pt x="241" y="493"/>
                  </a:lnTo>
                  <a:lnTo>
                    <a:pt x="241" y="608"/>
                  </a:lnTo>
                  <a:cubicBezTo>
                    <a:pt x="241" y="676"/>
                    <a:pt x="299" y="734"/>
                    <a:pt x="367" y="734"/>
                  </a:cubicBezTo>
                  <a:cubicBezTo>
                    <a:pt x="438" y="734"/>
                    <a:pt x="496" y="676"/>
                    <a:pt x="496" y="608"/>
                  </a:cubicBezTo>
                  <a:lnTo>
                    <a:pt x="496" y="493"/>
                  </a:lnTo>
                  <a:lnTo>
                    <a:pt x="608" y="493"/>
                  </a:lnTo>
                  <a:cubicBezTo>
                    <a:pt x="680" y="493"/>
                    <a:pt x="734" y="438"/>
                    <a:pt x="734" y="367"/>
                  </a:cubicBezTo>
                  <a:cubicBezTo>
                    <a:pt x="734" y="299"/>
                    <a:pt x="680" y="241"/>
                    <a:pt x="608" y="241"/>
                  </a:cubicBezTo>
                  <a:lnTo>
                    <a:pt x="496" y="241"/>
                  </a:lnTo>
                  <a:lnTo>
                    <a:pt x="496" y="126"/>
                  </a:lnTo>
                  <a:cubicBezTo>
                    <a:pt x="496" y="57"/>
                    <a:pt x="438" y="0"/>
                    <a:pt x="3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2" name="Google Shape;9782;p112"/>
            <p:cNvSpPr/>
            <p:nvPr/>
          </p:nvSpPr>
          <p:spPr>
            <a:xfrm>
              <a:off x="3111100" y="2791041"/>
              <a:ext cx="29447" cy="29407"/>
            </a:xfrm>
            <a:custGeom>
              <a:avLst/>
              <a:gdLst/>
              <a:ahLst/>
              <a:cxnLst/>
              <a:rect l="l" t="t" r="r" b="b"/>
              <a:pathLst>
                <a:path w="736" h="735" extrusionOk="0">
                  <a:moveTo>
                    <a:pt x="368" y="1"/>
                  </a:moveTo>
                  <a:cubicBezTo>
                    <a:pt x="297" y="1"/>
                    <a:pt x="242" y="58"/>
                    <a:pt x="242" y="126"/>
                  </a:cubicBezTo>
                  <a:lnTo>
                    <a:pt x="242" y="241"/>
                  </a:lnTo>
                  <a:lnTo>
                    <a:pt x="127" y="241"/>
                  </a:lnTo>
                  <a:cubicBezTo>
                    <a:pt x="56" y="241"/>
                    <a:pt x="1" y="296"/>
                    <a:pt x="1" y="368"/>
                  </a:cubicBezTo>
                  <a:cubicBezTo>
                    <a:pt x="1" y="435"/>
                    <a:pt x="56" y="493"/>
                    <a:pt x="127" y="493"/>
                  </a:cubicBezTo>
                  <a:lnTo>
                    <a:pt x="242" y="493"/>
                  </a:lnTo>
                  <a:lnTo>
                    <a:pt x="242" y="608"/>
                  </a:lnTo>
                  <a:cubicBezTo>
                    <a:pt x="242" y="677"/>
                    <a:pt x="297" y="735"/>
                    <a:pt x="368" y="735"/>
                  </a:cubicBezTo>
                  <a:cubicBezTo>
                    <a:pt x="437" y="735"/>
                    <a:pt x="494" y="677"/>
                    <a:pt x="494" y="608"/>
                  </a:cubicBezTo>
                  <a:lnTo>
                    <a:pt x="494" y="493"/>
                  </a:lnTo>
                  <a:lnTo>
                    <a:pt x="609" y="493"/>
                  </a:lnTo>
                  <a:cubicBezTo>
                    <a:pt x="678" y="493"/>
                    <a:pt x="735" y="435"/>
                    <a:pt x="735" y="368"/>
                  </a:cubicBezTo>
                  <a:cubicBezTo>
                    <a:pt x="735" y="296"/>
                    <a:pt x="678" y="241"/>
                    <a:pt x="609" y="241"/>
                  </a:cubicBezTo>
                  <a:lnTo>
                    <a:pt x="494" y="241"/>
                  </a:lnTo>
                  <a:lnTo>
                    <a:pt x="494" y="126"/>
                  </a:lnTo>
                  <a:cubicBezTo>
                    <a:pt x="494" y="58"/>
                    <a:pt x="437" y="1"/>
                    <a:pt x="3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3" name="Google Shape;9783;p112"/>
            <p:cNvSpPr/>
            <p:nvPr/>
          </p:nvSpPr>
          <p:spPr>
            <a:xfrm>
              <a:off x="3133426" y="2828971"/>
              <a:ext cx="29447" cy="29407"/>
            </a:xfrm>
            <a:custGeom>
              <a:avLst/>
              <a:gdLst/>
              <a:ahLst/>
              <a:cxnLst/>
              <a:rect l="l" t="t" r="r" b="b"/>
              <a:pathLst>
                <a:path w="736" h="735" extrusionOk="0">
                  <a:moveTo>
                    <a:pt x="368" y="1"/>
                  </a:moveTo>
                  <a:cubicBezTo>
                    <a:pt x="299" y="1"/>
                    <a:pt x="242" y="55"/>
                    <a:pt x="242" y="126"/>
                  </a:cubicBezTo>
                  <a:lnTo>
                    <a:pt x="242" y="242"/>
                  </a:lnTo>
                  <a:lnTo>
                    <a:pt x="127" y="242"/>
                  </a:lnTo>
                  <a:cubicBezTo>
                    <a:pt x="59" y="242"/>
                    <a:pt x="1" y="297"/>
                    <a:pt x="1" y="368"/>
                  </a:cubicBezTo>
                  <a:cubicBezTo>
                    <a:pt x="1" y="435"/>
                    <a:pt x="59" y="493"/>
                    <a:pt x="127" y="493"/>
                  </a:cubicBezTo>
                  <a:lnTo>
                    <a:pt x="242" y="493"/>
                  </a:lnTo>
                  <a:lnTo>
                    <a:pt x="242" y="609"/>
                  </a:lnTo>
                  <a:cubicBezTo>
                    <a:pt x="242" y="677"/>
                    <a:pt x="299" y="735"/>
                    <a:pt x="368" y="735"/>
                  </a:cubicBezTo>
                  <a:cubicBezTo>
                    <a:pt x="439" y="735"/>
                    <a:pt x="494" y="677"/>
                    <a:pt x="494" y="609"/>
                  </a:cubicBezTo>
                  <a:lnTo>
                    <a:pt x="494" y="493"/>
                  </a:lnTo>
                  <a:lnTo>
                    <a:pt x="609" y="493"/>
                  </a:lnTo>
                  <a:cubicBezTo>
                    <a:pt x="680" y="493"/>
                    <a:pt x="735" y="435"/>
                    <a:pt x="735" y="368"/>
                  </a:cubicBezTo>
                  <a:cubicBezTo>
                    <a:pt x="735" y="297"/>
                    <a:pt x="680" y="242"/>
                    <a:pt x="609" y="242"/>
                  </a:cubicBezTo>
                  <a:lnTo>
                    <a:pt x="494" y="242"/>
                  </a:lnTo>
                  <a:lnTo>
                    <a:pt x="494" y="126"/>
                  </a:lnTo>
                  <a:cubicBezTo>
                    <a:pt x="494" y="55"/>
                    <a:pt x="439" y="1"/>
                    <a:pt x="3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784" name="Google Shape;9784;p112"/>
          <p:cNvGrpSpPr/>
          <p:nvPr/>
        </p:nvGrpSpPr>
        <p:grpSpPr>
          <a:xfrm>
            <a:off x="4126249" y="3456947"/>
            <a:ext cx="295704" cy="401373"/>
            <a:chOff x="3643163" y="2641161"/>
            <a:chExt cx="253823" cy="344526"/>
          </a:xfrm>
        </p:grpSpPr>
        <p:sp>
          <p:nvSpPr>
            <p:cNvPr id="9785" name="Google Shape;9785;p112"/>
            <p:cNvSpPr/>
            <p:nvPr/>
          </p:nvSpPr>
          <p:spPr>
            <a:xfrm>
              <a:off x="3643163" y="2641161"/>
              <a:ext cx="253823" cy="344526"/>
            </a:xfrm>
            <a:custGeom>
              <a:avLst/>
              <a:gdLst/>
              <a:ahLst/>
              <a:cxnLst/>
              <a:rect l="l" t="t" r="r" b="b"/>
              <a:pathLst>
                <a:path w="6344" h="8611" extrusionOk="0">
                  <a:moveTo>
                    <a:pt x="4195" y="252"/>
                  </a:moveTo>
                  <a:lnTo>
                    <a:pt x="4195" y="752"/>
                  </a:lnTo>
                  <a:lnTo>
                    <a:pt x="2476" y="752"/>
                  </a:lnTo>
                  <a:lnTo>
                    <a:pt x="2476" y="252"/>
                  </a:lnTo>
                  <a:close/>
                  <a:moveTo>
                    <a:pt x="1969" y="2577"/>
                  </a:moveTo>
                  <a:lnTo>
                    <a:pt x="1969" y="2883"/>
                  </a:lnTo>
                  <a:lnTo>
                    <a:pt x="1612" y="2883"/>
                  </a:lnTo>
                  <a:cubicBezTo>
                    <a:pt x="1497" y="2883"/>
                    <a:pt x="1404" y="2975"/>
                    <a:pt x="1404" y="3090"/>
                  </a:cubicBezTo>
                  <a:lnTo>
                    <a:pt x="1404" y="3974"/>
                  </a:lnTo>
                  <a:lnTo>
                    <a:pt x="1099" y="3974"/>
                  </a:lnTo>
                  <a:lnTo>
                    <a:pt x="1099" y="3016"/>
                  </a:lnTo>
                  <a:cubicBezTo>
                    <a:pt x="1099" y="2774"/>
                    <a:pt x="1296" y="2577"/>
                    <a:pt x="1537" y="2577"/>
                  </a:cubicBezTo>
                  <a:close/>
                  <a:moveTo>
                    <a:pt x="4691" y="3135"/>
                  </a:moveTo>
                  <a:lnTo>
                    <a:pt x="4691" y="3974"/>
                  </a:lnTo>
                  <a:lnTo>
                    <a:pt x="1657" y="3974"/>
                  </a:lnTo>
                  <a:lnTo>
                    <a:pt x="1657" y="3135"/>
                  </a:lnTo>
                  <a:lnTo>
                    <a:pt x="1969" y="3135"/>
                  </a:lnTo>
                  <a:lnTo>
                    <a:pt x="1969" y="3335"/>
                  </a:lnTo>
                  <a:cubicBezTo>
                    <a:pt x="1969" y="3450"/>
                    <a:pt x="2020" y="3559"/>
                    <a:pt x="2105" y="3634"/>
                  </a:cubicBezTo>
                  <a:cubicBezTo>
                    <a:pt x="2179" y="3702"/>
                    <a:pt x="2275" y="3736"/>
                    <a:pt x="2370" y="3736"/>
                  </a:cubicBezTo>
                  <a:cubicBezTo>
                    <a:pt x="2387" y="3736"/>
                    <a:pt x="3791" y="3573"/>
                    <a:pt x="3791" y="3573"/>
                  </a:cubicBezTo>
                  <a:cubicBezTo>
                    <a:pt x="3995" y="3549"/>
                    <a:pt x="4148" y="3375"/>
                    <a:pt x="4145" y="3171"/>
                  </a:cubicBezTo>
                  <a:lnTo>
                    <a:pt x="4145" y="3135"/>
                  </a:lnTo>
                  <a:close/>
                  <a:moveTo>
                    <a:pt x="4810" y="2577"/>
                  </a:moveTo>
                  <a:cubicBezTo>
                    <a:pt x="5052" y="2577"/>
                    <a:pt x="5249" y="2774"/>
                    <a:pt x="5249" y="3016"/>
                  </a:cubicBezTo>
                  <a:lnTo>
                    <a:pt x="5249" y="3974"/>
                  </a:lnTo>
                  <a:lnTo>
                    <a:pt x="4943" y="3974"/>
                  </a:lnTo>
                  <a:lnTo>
                    <a:pt x="4943" y="3090"/>
                  </a:lnTo>
                  <a:cubicBezTo>
                    <a:pt x="4943" y="2975"/>
                    <a:pt x="4851" y="2883"/>
                    <a:pt x="4736" y="2883"/>
                  </a:cubicBezTo>
                  <a:lnTo>
                    <a:pt x="4145" y="2883"/>
                  </a:lnTo>
                  <a:lnTo>
                    <a:pt x="4145" y="2577"/>
                  </a:lnTo>
                  <a:close/>
                  <a:moveTo>
                    <a:pt x="3546" y="5901"/>
                  </a:moveTo>
                  <a:lnTo>
                    <a:pt x="3546" y="6292"/>
                  </a:lnTo>
                  <a:lnTo>
                    <a:pt x="3546" y="6483"/>
                  </a:lnTo>
                  <a:lnTo>
                    <a:pt x="3172" y="6670"/>
                  </a:lnTo>
                  <a:lnTo>
                    <a:pt x="2802" y="6483"/>
                  </a:lnTo>
                  <a:lnTo>
                    <a:pt x="2802" y="6292"/>
                  </a:lnTo>
                  <a:lnTo>
                    <a:pt x="2802" y="5901"/>
                  </a:lnTo>
                  <a:close/>
                  <a:moveTo>
                    <a:pt x="847" y="6418"/>
                  </a:moveTo>
                  <a:lnTo>
                    <a:pt x="847" y="8359"/>
                  </a:lnTo>
                  <a:lnTo>
                    <a:pt x="381" y="8359"/>
                  </a:lnTo>
                  <a:cubicBezTo>
                    <a:pt x="358" y="8359"/>
                    <a:pt x="341" y="8339"/>
                    <a:pt x="341" y="8315"/>
                  </a:cubicBezTo>
                  <a:lnTo>
                    <a:pt x="341" y="6418"/>
                  </a:lnTo>
                  <a:close/>
                  <a:moveTo>
                    <a:pt x="1503" y="6418"/>
                  </a:moveTo>
                  <a:lnTo>
                    <a:pt x="1503" y="8359"/>
                  </a:lnTo>
                  <a:lnTo>
                    <a:pt x="1099" y="8359"/>
                  </a:lnTo>
                  <a:lnTo>
                    <a:pt x="1099" y="6418"/>
                  </a:lnTo>
                  <a:close/>
                  <a:moveTo>
                    <a:pt x="4593" y="6418"/>
                  </a:moveTo>
                  <a:lnTo>
                    <a:pt x="4593" y="8359"/>
                  </a:lnTo>
                  <a:lnTo>
                    <a:pt x="1754" y="8359"/>
                  </a:lnTo>
                  <a:lnTo>
                    <a:pt x="1754" y="6418"/>
                  </a:lnTo>
                  <a:lnTo>
                    <a:pt x="2550" y="6418"/>
                  </a:lnTo>
                  <a:lnTo>
                    <a:pt x="2550" y="6557"/>
                  </a:lnTo>
                  <a:cubicBezTo>
                    <a:pt x="2550" y="6605"/>
                    <a:pt x="2574" y="6649"/>
                    <a:pt x="2618" y="6670"/>
                  </a:cubicBezTo>
                  <a:lnTo>
                    <a:pt x="3118" y="6924"/>
                  </a:lnTo>
                  <a:cubicBezTo>
                    <a:pt x="3135" y="6931"/>
                    <a:pt x="3155" y="6938"/>
                    <a:pt x="3172" y="6938"/>
                  </a:cubicBezTo>
                  <a:cubicBezTo>
                    <a:pt x="3193" y="6938"/>
                    <a:pt x="3213" y="6931"/>
                    <a:pt x="3230" y="6924"/>
                  </a:cubicBezTo>
                  <a:lnTo>
                    <a:pt x="3729" y="6670"/>
                  </a:lnTo>
                  <a:cubicBezTo>
                    <a:pt x="3770" y="6649"/>
                    <a:pt x="3798" y="6605"/>
                    <a:pt x="3798" y="6557"/>
                  </a:cubicBezTo>
                  <a:lnTo>
                    <a:pt x="3798" y="6418"/>
                  </a:lnTo>
                  <a:close/>
                  <a:moveTo>
                    <a:pt x="5249" y="6418"/>
                  </a:moveTo>
                  <a:lnTo>
                    <a:pt x="5249" y="8359"/>
                  </a:lnTo>
                  <a:lnTo>
                    <a:pt x="4845" y="8359"/>
                  </a:lnTo>
                  <a:lnTo>
                    <a:pt x="4845" y="6418"/>
                  </a:lnTo>
                  <a:close/>
                  <a:moveTo>
                    <a:pt x="2350" y="0"/>
                  </a:moveTo>
                  <a:cubicBezTo>
                    <a:pt x="2278" y="0"/>
                    <a:pt x="2220" y="55"/>
                    <a:pt x="2220" y="126"/>
                  </a:cubicBezTo>
                  <a:lnTo>
                    <a:pt x="2220" y="877"/>
                  </a:lnTo>
                  <a:cubicBezTo>
                    <a:pt x="2220" y="948"/>
                    <a:pt x="2278" y="1003"/>
                    <a:pt x="2350" y="1003"/>
                  </a:cubicBezTo>
                  <a:lnTo>
                    <a:pt x="2560" y="1003"/>
                  </a:lnTo>
                  <a:lnTo>
                    <a:pt x="2560" y="1632"/>
                  </a:lnTo>
                  <a:lnTo>
                    <a:pt x="2380" y="1693"/>
                  </a:lnTo>
                  <a:cubicBezTo>
                    <a:pt x="2135" y="1771"/>
                    <a:pt x="1969" y="1999"/>
                    <a:pt x="1969" y="2258"/>
                  </a:cubicBezTo>
                  <a:lnTo>
                    <a:pt x="1969" y="2322"/>
                  </a:lnTo>
                  <a:lnTo>
                    <a:pt x="1537" y="2322"/>
                  </a:lnTo>
                  <a:cubicBezTo>
                    <a:pt x="1156" y="2322"/>
                    <a:pt x="847" y="2635"/>
                    <a:pt x="847" y="3016"/>
                  </a:cubicBezTo>
                  <a:lnTo>
                    <a:pt x="847" y="3974"/>
                  </a:lnTo>
                  <a:lnTo>
                    <a:pt x="297" y="3974"/>
                  </a:lnTo>
                  <a:cubicBezTo>
                    <a:pt x="133" y="3974"/>
                    <a:pt x="0" y="4106"/>
                    <a:pt x="0" y="4269"/>
                  </a:cubicBezTo>
                  <a:lnTo>
                    <a:pt x="0" y="5347"/>
                  </a:lnTo>
                  <a:cubicBezTo>
                    <a:pt x="0" y="5415"/>
                    <a:pt x="58" y="5473"/>
                    <a:pt x="130" y="5473"/>
                  </a:cubicBezTo>
                  <a:cubicBezTo>
                    <a:pt x="198" y="5473"/>
                    <a:pt x="256" y="5415"/>
                    <a:pt x="256" y="5347"/>
                  </a:cubicBezTo>
                  <a:lnTo>
                    <a:pt x="256" y="4269"/>
                  </a:lnTo>
                  <a:cubicBezTo>
                    <a:pt x="256" y="4246"/>
                    <a:pt x="273" y="4229"/>
                    <a:pt x="297" y="4229"/>
                  </a:cubicBezTo>
                  <a:lnTo>
                    <a:pt x="6051" y="4229"/>
                  </a:lnTo>
                  <a:cubicBezTo>
                    <a:pt x="6075" y="4229"/>
                    <a:pt x="6092" y="4246"/>
                    <a:pt x="6092" y="4269"/>
                  </a:cubicBezTo>
                  <a:lnTo>
                    <a:pt x="6092" y="6166"/>
                  </a:lnTo>
                  <a:lnTo>
                    <a:pt x="3798" y="6166"/>
                  </a:lnTo>
                  <a:lnTo>
                    <a:pt x="3798" y="5775"/>
                  </a:lnTo>
                  <a:cubicBezTo>
                    <a:pt x="3798" y="5704"/>
                    <a:pt x="3743" y="5650"/>
                    <a:pt x="3672" y="5650"/>
                  </a:cubicBezTo>
                  <a:lnTo>
                    <a:pt x="2676" y="5650"/>
                  </a:lnTo>
                  <a:cubicBezTo>
                    <a:pt x="2604" y="5650"/>
                    <a:pt x="2550" y="5704"/>
                    <a:pt x="2550" y="5775"/>
                  </a:cubicBezTo>
                  <a:lnTo>
                    <a:pt x="2550" y="6166"/>
                  </a:lnTo>
                  <a:lnTo>
                    <a:pt x="256" y="6166"/>
                  </a:lnTo>
                  <a:lnTo>
                    <a:pt x="256" y="5775"/>
                  </a:lnTo>
                  <a:cubicBezTo>
                    <a:pt x="256" y="5704"/>
                    <a:pt x="198" y="5647"/>
                    <a:pt x="130" y="5647"/>
                  </a:cubicBezTo>
                  <a:cubicBezTo>
                    <a:pt x="58" y="5647"/>
                    <a:pt x="0" y="5704"/>
                    <a:pt x="0" y="5775"/>
                  </a:cubicBezTo>
                  <a:lnTo>
                    <a:pt x="0" y="6292"/>
                  </a:lnTo>
                  <a:cubicBezTo>
                    <a:pt x="0" y="6347"/>
                    <a:pt x="38" y="6394"/>
                    <a:pt x="89" y="6411"/>
                  </a:cubicBezTo>
                  <a:lnTo>
                    <a:pt x="89" y="8315"/>
                  </a:lnTo>
                  <a:cubicBezTo>
                    <a:pt x="89" y="8478"/>
                    <a:pt x="222" y="8610"/>
                    <a:pt x="381" y="8610"/>
                  </a:cubicBezTo>
                  <a:lnTo>
                    <a:pt x="5966" y="8610"/>
                  </a:lnTo>
                  <a:cubicBezTo>
                    <a:pt x="6126" y="8610"/>
                    <a:pt x="6258" y="8478"/>
                    <a:pt x="6258" y="8315"/>
                  </a:cubicBezTo>
                  <a:lnTo>
                    <a:pt x="6258" y="7686"/>
                  </a:lnTo>
                  <a:cubicBezTo>
                    <a:pt x="6258" y="7614"/>
                    <a:pt x="6201" y="7560"/>
                    <a:pt x="6133" y="7560"/>
                  </a:cubicBezTo>
                  <a:cubicBezTo>
                    <a:pt x="6062" y="7560"/>
                    <a:pt x="6007" y="7614"/>
                    <a:pt x="6007" y="7686"/>
                  </a:cubicBezTo>
                  <a:lnTo>
                    <a:pt x="6007" y="8315"/>
                  </a:lnTo>
                  <a:cubicBezTo>
                    <a:pt x="6007" y="8339"/>
                    <a:pt x="5987" y="8359"/>
                    <a:pt x="5966" y="8359"/>
                  </a:cubicBezTo>
                  <a:lnTo>
                    <a:pt x="5501" y="8359"/>
                  </a:lnTo>
                  <a:lnTo>
                    <a:pt x="5501" y="6418"/>
                  </a:lnTo>
                  <a:lnTo>
                    <a:pt x="6007" y="6418"/>
                  </a:lnTo>
                  <a:lnTo>
                    <a:pt x="6007" y="7241"/>
                  </a:lnTo>
                  <a:cubicBezTo>
                    <a:pt x="6007" y="7312"/>
                    <a:pt x="6062" y="7370"/>
                    <a:pt x="6133" y="7370"/>
                  </a:cubicBezTo>
                  <a:cubicBezTo>
                    <a:pt x="6201" y="7370"/>
                    <a:pt x="6258" y="7312"/>
                    <a:pt x="6258" y="7241"/>
                  </a:cubicBezTo>
                  <a:lnTo>
                    <a:pt x="6258" y="6411"/>
                  </a:lnTo>
                  <a:cubicBezTo>
                    <a:pt x="6310" y="6394"/>
                    <a:pt x="6343" y="6347"/>
                    <a:pt x="6343" y="6292"/>
                  </a:cubicBezTo>
                  <a:lnTo>
                    <a:pt x="6343" y="4269"/>
                  </a:lnTo>
                  <a:cubicBezTo>
                    <a:pt x="6343" y="4106"/>
                    <a:pt x="6214" y="3974"/>
                    <a:pt x="6051" y="3974"/>
                  </a:cubicBezTo>
                  <a:lnTo>
                    <a:pt x="5501" y="3974"/>
                  </a:lnTo>
                  <a:lnTo>
                    <a:pt x="5501" y="3016"/>
                  </a:lnTo>
                  <a:cubicBezTo>
                    <a:pt x="5501" y="2635"/>
                    <a:pt x="5191" y="2322"/>
                    <a:pt x="4810" y="2322"/>
                  </a:cubicBezTo>
                  <a:lnTo>
                    <a:pt x="4141" y="2322"/>
                  </a:lnTo>
                  <a:lnTo>
                    <a:pt x="4141" y="1866"/>
                  </a:lnTo>
                  <a:cubicBezTo>
                    <a:pt x="4141" y="1795"/>
                    <a:pt x="4084" y="1740"/>
                    <a:pt x="4015" y="1740"/>
                  </a:cubicBezTo>
                  <a:cubicBezTo>
                    <a:pt x="3944" y="1740"/>
                    <a:pt x="3889" y="1798"/>
                    <a:pt x="3889" y="1866"/>
                  </a:cubicBezTo>
                  <a:lnTo>
                    <a:pt x="3893" y="3175"/>
                  </a:lnTo>
                  <a:cubicBezTo>
                    <a:pt x="3893" y="3250"/>
                    <a:pt x="3839" y="3314"/>
                    <a:pt x="3760" y="3322"/>
                  </a:cubicBezTo>
                  <a:lnTo>
                    <a:pt x="3760" y="3043"/>
                  </a:lnTo>
                  <a:cubicBezTo>
                    <a:pt x="3760" y="2975"/>
                    <a:pt x="3706" y="2917"/>
                    <a:pt x="3635" y="2917"/>
                  </a:cubicBezTo>
                  <a:cubicBezTo>
                    <a:pt x="3566" y="2917"/>
                    <a:pt x="3508" y="2975"/>
                    <a:pt x="3508" y="3043"/>
                  </a:cubicBezTo>
                  <a:lnTo>
                    <a:pt x="3508" y="3352"/>
                  </a:lnTo>
                  <a:lnTo>
                    <a:pt x="3257" y="3383"/>
                  </a:lnTo>
                  <a:lnTo>
                    <a:pt x="3257" y="3097"/>
                  </a:lnTo>
                  <a:cubicBezTo>
                    <a:pt x="3257" y="3029"/>
                    <a:pt x="3199" y="2972"/>
                    <a:pt x="3131" y="2972"/>
                  </a:cubicBezTo>
                  <a:cubicBezTo>
                    <a:pt x="3060" y="2972"/>
                    <a:pt x="3006" y="3029"/>
                    <a:pt x="3006" y="3097"/>
                  </a:cubicBezTo>
                  <a:lnTo>
                    <a:pt x="3006" y="3410"/>
                  </a:lnTo>
                  <a:lnTo>
                    <a:pt x="2741" y="3441"/>
                  </a:lnTo>
                  <a:lnTo>
                    <a:pt x="2741" y="3162"/>
                  </a:lnTo>
                  <a:cubicBezTo>
                    <a:pt x="2741" y="3094"/>
                    <a:pt x="2686" y="3036"/>
                    <a:pt x="2615" y="3036"/>
                  </a:cubicBezTo>
                  <a:cubicBezTo>
                    <a:pt x="2547" y="3036"/>
                    <a:pt x="2489" y="3094"/>
                    <a:pt x="2489" y="3162"/>
                  </a:cubicBezTo>
                  <a:lnTo>
                    <a:pt x="2489" y="3471"/>
                  </a:lnTo>
                  <a:lnTo>
                    <a:pt x="2387" y="3485"/>
                  </a:lnTo>
                  <a:cubicBezTo>
                    <a:pt x="2383" y="3485"/>
                    <a:pt x="2379" y="3485"/>
                    <a:pt x="2375" y="3485"/>
                  </a:cubicBezTo>
                  <a:cubicBezTo>
                    <a:pt x="2338" y="3485"/>
                    <a:pt x="2302" y="3471"/>
                    <a:pt x="2272" y="3447"/>
                  </a:cubicBezTo>
                  <a:cubicBezTo>
                    <a:pt x="2241" y="3416"/>
                    <a:pt x="2220" y="3379"/>
                    <a:pt x="2220" y="3335"/>
                  </a:cubicBezTo>
                  <a:lnTo>
                    <a:pt x="2220" y="2258"/>
                  </a:lnTo>
                  <a:cubicBezTo>
                    <a:pt x="2220" y="2108"/>
                    <a:pt x="2316" y="1979"/>
                    <a:pt x="2458" y="1931"/>
                  </a:cubicBezTo>
                  <a:lnTo>
                    <a:pt x="2724" y="1846"/>
                  </a:lnTo>
                  <a:cubicBezTo>
                    <a:pt x="2778" y="1829"/>
                    <a:pt x="2812" y="1778"/>
                    <a:pt x="2812" y="1723"/>
                  </a:cubicBezTo>
                  <a:lnTo>
                    <a:pt x="2812" y="1003"/>
                  </a:lnTo>
                  <a:lnTo>
                    <a:pt x="3886" y="1003"/>
                  </a:lnTo>
                  <a:lnTo>
                    <a:pt x="3886" y="1442"/>
                  </a:lnTo>
                  <a:cubicBezTo>
                    <a:pt x="3886" y="1510"/>
                    <a:pt x="3944" y="1568"/>
                    <a:pt x="4012" y="1568"/>
                  </a:cubicBezTo>
                  <a:cubicBezTo>
                    <a:pt x="4084" y="1568"/>
                    <a:pt x="4137" y="1510"/>
                    <a:pt x="4137" y="1438"/>
                  </a:cubicBezTo>
                  <a:lnTo>
                    <a:pt x="4137" y="1003"/>
                  </a:lnTo>
                  <a:lnTo>
                    <a:pt x="4321" y="1003"/>
                  </a:lnTo>
                  <a:cubicBezTo>
                    <a:pt x="4389" y="1003"/>
                    <a:pt x="4447" y="948"/>
                    <a:pt x="4447" y="877"/>
                  </a:cubicBezTo>
                  <a:lnTo>
                    <a:pt x="4447" y="126"/>
                  </a:lnTo>
                  <a:cubicBezTo>
                    <a:pt x="4447" y="55"/>
                    <a:pt x="4389" y="0"/>
                    <a:pt x="43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6" name="Google Shape;9786;p112"/>
            <p:cNvSpPr/>
            <p:nvPr/>
          </p:nvSpPr>
          <p:spPr>
            <a:xfrm>
              <a:off x="3789922" y="2656125"/>
              <a:ext cx="15684" cy="10123"/>
            </a:xfrm>
            <a:custGeom>
              <a:avLst/>
              <a:gdLst/>
              <a:ahLst/>
              <a:cxnLst/>
              <a:rect l="l" t="t" r="r" b="b"/>
              <a:pathLst>
                <a:path w="392" h="253" extrusionOk="0">
                  <a:moveTo>
                    <a:pt x="126" y="0"/>
                  </a:moveTo>
                  <a:cubicBezTo>
                    <a:pt x="58" y="0"/>
                    <a:pt x="0" y="55"/>
                    <a:pt x="0" y="126"/>
                  </a:cubicBezTo>
                  <a:cubicBezTo>
                    <a:pt x="0" y="194"/>
                    <a:pt x="58" y="252"/>
                    <a:pt x="126" y="252"/>
                  </a:cubicBezTo>
                  <a:lnTo>
                    <a:pt x="265" y="252"/>
                  </a:lnTo>
                  <a:cubicBezTo>
                    <a:pt x="337" y="252"/>
                    <a:pt x="391" y="194"/>
                    <a:pt x="391" y="126"/>
                  </a:cubicBezTo>
                  <a:cubicBezTo>
                    <a:pt x="391" y="55"/>
                    <a:pt x="337" y="0"/>
                    <a:pt x="26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787" name="Google Shape;9787;p112"/>
          <p:cNvGrpSpPr/>
          <p:nvPr/>
        </p:nvGrpSpPr>
        <p:grpSpPr>
          <a:xfrm>
            <a:off x="4825588" y="3456967"/>
            <a:ext cx="287268" cy="401326"/>
            <a:chOff x="4692564" y="2778217"/>
            <a:chExt cx="246582" cy="344486"/>
          </a:xfrm>
        </p:grpSpPr>
        <p:sp>
          <p:nvSpPr>
            <p:cNvPr id="9788" name="Google Shape;9788;p112"/>
            <p:cNvSpPr/>
            <p:nvPr/>
          </p:nvSpPr>
          <p:spPr>
            <a:xfrm>
              <a:off x="4692564" y="2778217"/>
              <a:ext cx="246582" cy="344486"/>
            </a:xfrm>
            <a:custGeom>
              <a:avLst/>
              <a:gdLst/>
              <a:ahLst/>
              <a:cxnLst/>
              <a:rect l="l" t="t" r="r" b="b"/>
              <a:pathLst>
                <a:path w="6163" h="8610" extrusionOk="0">
                  <a:moveTo>
                    <a:pt x="3430" y="298"/>
                  </a:moveTo>
                  <a:lnTo>
                    <a:pt x="3643" y="559"/>
                  </a:lnTo>
                  <a:cubicBezTo>
                    <a:pt x="3667" y="590"/>
                    <a:pt x="3704" y="606"/>
                    <a:pt x="3742" y="606"/>
                  </a:cubicBezTo>
                  <a:cubicBezTo>
                    <a:pt x="3758" y="606"/>
                    <a:pt x="3774" y="603"/>
                    <a:pt x="3789" y="597"/>
                  </a:cubicBezTo>
                  <a:lnTo>
                    <a:pt x="4103" y="471"/>
                  </a:lnTo>
                  <a:lnTo>
                    <a:pt x="4246" y="777"/>
                  </a:lnTo>
                  <a:cubicBezTo>
                    <a:pt x="4267" y="823"/>
                    <a:pt x="4310" y="853"/>
                    <a:pt x="4358" y="853"/>
                  </a:cubicBezTo>
                  <a:cubicBezTo>
                    <a:pt x="4364" y="853"/>
                    <a:pt x="4369" y="852"/>
                    <a:pt x="4374" y="851"/>
                  </a:cubicBezTo>
                  <a:lnTo>
                    <a:pt x="4711" y="807"/>
                  </a:lnTo>
                  <a:lnTo>
                    <a:pt x="4773" y="1137"/>
                  </a:lnTo>
                  <a:cubicBezTo>
                    <a:pt x="4782" y="1192"/>
                    <a:pt x="4826" y="1236"/>
                    <a:pt x="4881" y="1242"/>
                  </a:cubicBezTo>
                  <a:lnTo>
                    <a:pt x="5217" y="1283"/>
                  </a:lnTo>
                  <a:lnTo>
                    <a:pt x="5197" y="1620"/>
                  </a:lnTo>
                  <a:cubicBezTo>
                    <a:pt x="5190" y="1675"/>
                    <a:pt x="5224" y="1725"/>
                    <a:pt x="5275" y="1746"/>
                  </a:cubicBezTo>
                  <a:lnTo>
                    <a:pt x="5592" y="1868"/>
                  </a:lnTo>
                  <a:lnTo>
                    <a:pt x="5486" y="2191"/>
                  </a:lnTo>
                  <a:cubicBezTo>
                    <a:pt x="5466" y="2242"/>
                    <a:pt x="5486" y="2300"/>
                    <a:pt x="5530" y="2334"/>
                  </a:cubicBezTo>
                  <a:lnTo>
                    <a:pt x="5805" y="2531"/>
                  </a:lnTo>
                  <a:lnTo>
                    <a:pt x="5622" y="2813"/>
                  </a:lnTo>
                  <a:cubicBezTo>
                    <a:pt x="5592" y="2861"/>
                    <a:pt x="5598" y="2922"/>
                    <a:pt x="5632" y="2963"/>
                  </a:cubicBezTo>
                  <a:lnTo>
                    <a:pt x="5849" y="3225"/>
                  </a:lnTo>
                  <a:lnTo>
                    <a:pt x="5601" y="3456"/>
                  </a:lnTo>
                  <a:cubicBezTo>
                    <a:pt x="5561" y="3493"/>
                    <a:pt x="5551" y="3551"/>
                    <a:pt x="5574" y="3602"/>
                  </a:cubicBezTo>
                  <a:lnTo>
                    <a:pt x="5720" y="3908"/>
                  </a:lnTo>
                  <a:lnTo>
                    <a:pt x="5421" y="4067"/>
                  </a:lnTo>
                  <a:cubicBezTo>
                    <a:pt x="5374" y="4094"/>
                    <a:pt x="5347" y="4149"/>
                    <a:pt x="5357" y="4204"/>
                  </a:cubicBezTo>
                  <a:lnTo>
                    <a:pt x="5425" y="4536"/>
                  </a:lnTo>
                  <a:lnTo>
                    <a:pt x="5095" y="4618"/>
                  </a:lnTo>
                  <a:cubicBezTo>
                    <a:pt x="5041" y="4632"/>
                    <a:pt x="5003" y="4679"/>
                    <a:pt x="5000" y="4734"/>
                  </a:cubicBezTo>
                  <a:lnTo>
                    <a:pt x="4980" y="5070"/>
                  </a:lnTo>
                  <a:lnTo>
                    <a:pt x="4640" y="5070"/>
                  </a:lnTo>
                  <a:cubicBezTo>
                    <a:pt x="4585" y="5070"/>
                    <a:pt x="4538" y="5104"/>
                    <a:pt x="4520" y="5155"/>
                  </a:cubicBezTo>
                  <a:lnTo>
                    <a:pt x="4418" y="5478"/>
                  </a:lnTo>
                  <a:lnTo>
                    <a:pt x="4089" y="5393"/>
                  </a:lnTo>
                  <a:cubicBezTo>
                    <a:pt x="4079" y="5390"/>
                    <a:pt x="4069" y="5389"/>
                    <a:pt x="4059" y="5389"/>
                  </a:cubicBezTo>
                  <a:cubicBezTo>
                    <a:pt x="4017" y="5389"/>
                    <a:pt x="3975" y="5412"/>
                    <a:pt x="3953" y="5448"/>
                  </a:cubicBezTo>
                  <a:lnTo>
                    <a:pt x="3773" y="5737"/>
                  </a:lnTo>
                  <a:lnTo>
                    <a:pt x="3477" y="5570"/>
                  </a:lnTo>
                  <a:cubicBezTo>
                    <a:pt x="3458" y="5559"/>
                    <a:pt x="3437" y="5554"/>
                    <a:pt x="3417" y="5554"/>
                  </a:cubicBezTo>
                  <a:cubicBezTo>
                    <a:pt x="3385" y="5554"/>
                    <a:pt x="3353" y="5567"/>
                    <a:pt x="3328" y="5591"/>
                  </a:cubicBezTo>
                  <a:lnTo>
                    <a:pt x="3083" y="5821"/>
                  </a:lnTo>
                  <a:lnTo>
                    <a:pt x="2838" y="5591"/>
                  </a:lnTo>
                  <a:cubicBezTo>
                    <a:pt x="2811" y="5566"/>
                    <a:pt x="2780" y="5553"/>
                    <a:pt x="2749" y="5553"/>
                  </a:cubicBezTo>
                  <a:cubicBezTo>
                    <a:pt x="2729" y="5553"/>
                    <a:pt x="2709" y="5560"/>
                    <a:pt x="2688" y="5570"/>
                  </a:cubicBezTo>
                  <a:lnTo>
                    <a:pt x="2420" y="5719"/>
                  </a:lnTo>
                  <a:lnTo>
                    <a:pt x="2393" y="5737"/>
                  </a:lnTo>
                  <a:lnTo>
                    <a:pt x="2213" y="5448"/>
                  </a:lnTo>
                  <a:cubicBezTo>
                    <a:pt x="2188" y="5412"/>
                    <a:pt x="2148" y="5389"/>
                    <a:pt x="2104" y="5389"/>
                  </a:cubicBezTo>
                  <a:cubicBezTo>
                    <a:pt x="2094" y="5389"/>
                    <a:pt x="2084" y="5390"/>
                    <a:pt x="2073" y="5393"/>
                  </a:cubicBezTo>
                  <a:lnTo>
                    <a:pt x="1747" y="5478"/>
                  </a:lnTo>
                  <a:lnTo>
                    <a:pt x="1645" y="5155"/>
                  </a:lnTo>
                  <a:cubicBezTo>
                    <a:pt x="1628" y="5104"/>
                    <a:pt x="1577" y="5070"/>
                    <a:pt x="1522" y="5070"/>
                  </a:cubicBezTo>
                  <a:lnTo>
                    <a:pt x="1183" y="5070"/>
                  </a:lnTo>
                  <a:lnTo>
                    <a:pt x="1166" y="4734"/>
                  </a:lnTo>
                  <a:cubicBezTo>
                    <a:pt x="1163" y="4679"/>
                    <a:pt x="1122" y="4632"/>
                    <a:pt x="1070" y="4618"/>
                  </a:cubicBezTo>
                  <a:lnTo>
                    <a:pt x="741" y="4536"/>
                  </a:lnTo>
                  <a:lnTo>
                    <a:pt x="805" y="4204"/>
                  </a:lnTo>
                  <a:cubicBezTo>
                    <a:pt x="816" y="4149"/>
                    <a:pt x="791" y="4094"/>
                    <a:pt x="741" y="4067"/>
                  </a:cubicBezTo>
                  <a:lnTo>
                    <a:pt x="445" y="3908"/>
                  </a:lnTo>
                  <a:lnTo>
                    <a:pt x="592" y="3602"/>
                  </a:lnTo>
                  <a:cubicBezTo>
                    <a:pt x="615" y="3551"/>
                    <a:pt x="601" y="3493"/>
                    <a:pt x="564" y="3452"/>
                  </a:cubicBezTo>
                  <a:lnTo>
                    <a:pt x="316" y="3225"/>
                  </a:lnTo>
                  <a:lnTo>
                    <a:pt x="534" y="2963"/>
                  </a:lnTo>
                  <a:cubicBezTo>
                    <a:pt x="567" y="2922"/>
                    <a:pt x="571" y="2861"/>
                    <a:pt x="540" y="2813"/>
                  </a:cubicBezTo>
                  <a:lnTo>
                    <a:pt x="357" y="2531"/>
                  </a:lnTo>
                  <a:lnTo>
                    <a:pt x="632" y="2334"/>
                  </a:lnTo>
                  <a:cubicBezTo>
                    <a:pt x="680" y="2300"/>
                    <a:pt x="697" y="2242"/>
                    <a:pt x="680" y="2191"/>
                  </a:cubicBezTo>
                  <a:lnTo>
                    <a:pt x="574" y="1868"/>
                  </a:lnTo>
                  <a:lnTo>
                    <a:pt x="887" y="1746"/>
                  </a:lnTo>
                  <a:cubicBezTo>
                    <a:pt x="942" y="1725"/>
                    <a:pt x="972" y="1675"/>
                    <a:pt x="968" y="1620"/>
                  </a:cubicBezTo>
                  <a:lnTo>
                    <a:pt x="945" y="1283"/>
                  </a:lnTo>
                  <a:lnTo>
                    <a:pt x="1281" y="1242"/>
                  </a:lnTo>
                  <a:cubicBezTo>
                    <a:pt x="1336" y="1236"/>
                    <a:pt x="1380" y="1192"/>
                    <a:pt x="1390" y="1137"/>
                  </a:cubicBezTo>
                  <a:lnTo>
                    <a:pt x="1451" y="807"/>
                  </a:lnTo>
                  <a:lnTo>
                    <a:pt x="1787" y="851"/>
                  </a:lnTo>
                  <a:cubicBezTo>
                    <a:pt x="1793" y="852"/>
                    <a:pt x="1798" y="853"/>
                    <a:pt x="1804" y="853"/>
                  </a:cubicBezTo>
                  <a:cubicBezTo>
                    <a:pt x="1853" y="853"/>
                    <a:pt x="1899" y="823"/>
                    <a:pt x="1920" y="777"/>
                  </a:cubicBezTo>
                  <a:lnTo>
                    <a:pt x="2060" y="471"/>
                  </a:lnTo>
                  <a:lnTo>
                    <a:pt x="2376" y="597"/>
                  </a:lnTo>
                  <a:cubicBezTo>
                    <a:pt x="2391" y="603"/>
                    <a:pt x="2407" y="606"/>
                    <a:pt x="2423" y="606"/>
                  </a:cubicBezTo>
                  <a:cubicBezTo>
                    <a:pt x="2460" y="606"/>
                    <a:pt x="2495" y="590"/>
                    <a:pt x="2518" y="559"/>
                  </a:cubicBezTo>
                  <a:lnTo>
                    <a:pt x="2736" y="298"/>
                  </a:lnTo>
                  <a:lnTo>
                    <a:pt x="3008" y="498"/>
                  </a:lnTo>
                  <a:cubicBezTo>
                    <a:pt x="3030" y="515"/>
                    <a:pt x="3056" y="524"/>
                    <a:pt x="3083" y="524"/>
                  </a:cubicBezTo>
                  <a:cubicBezTo>
                    <a:pt x="3109" y="524"/>
                    <a:pt x="3135" y="515"/>
                    <a:pt x="3157" y="498"/>
                  </a:cubicBezTo>
                  <a:lnTo>
                    <a:pt x="3430" y="298"/>
                  </a:lnTo>
                  <a:close/>
                  <a:moveTo>
                    <a:pt x="4922" y="5321"/>
                  </a:moveTo>
                  <a:cubicBezTo>
                    <a:pt x="5397" y="6300"/>
                    <a:pt x="5548" y="7092"/>
                    <a:pt x="5588" y="7589"/>
                  </a:cubicBezTo>
                  <a:cubicBezTo>
                    <a:pt x="5609" y="7800"/>
                    <a:pt x="5609" y="7977"/>
                    <a:pt x="5601" y="8112"/>
                  </a:cubicBezTo>
                  <a:cubicBezTo>
                    <a:pt x="5374" y="7820"/>
                    <a:pt x="5099" y="7623"/>
                    <a:pt x="5082" y="7613"/>
                  </a:cubicBezTo>
                  <a:cubicBezTo>
                    <a:pt x="5061" y="7597"/>
                    <a:pt x="5035" y="7589"/>
                    <a:pt x="5009" y="7589"/>
                  </a:cubicBezTo>
                  <a:cubicBezTo>
                    <a:pt x="4995" y="7589"/>
                    <a:pt x="4982" y="7591"/>
                    <a:pt x="4969" y="7596"/>
                  </a:cubicBezTo>
                  <a:cubicBezTo>
                    <a:pt x="4932" y="7606"/>
                    <a:pt x="4901" y="7637"/>
                    <a:pt x="4888" y="7677"/>
                  </a:cubicBezTo>
                  <a:cubicBezTo>
                    <a:pt x="4843" y="7827"/>
                    <a:pt x="4768" y="7973"/>
                    <a:pt x="4694" y="8095"/>
                  </a:cubicBezTo>
                  <a:cubicBezTo>
                    <a:pt x="4636" y="6940"/>
                    <a:pt x="4334" y="6110"/>
                    <a:pt x="4126" y="5665"/>
                  </a:cubicBezTo>
                  <a:lnTo>
                    <a:pt x="4126" y="5665"/>
                  </a:lnTo>
                  <a:lnTo>
                    <a:pt x="4470" y="5754"/>
                  </a:lnTo>
                  <a:cubicBezTo>
                    <a:pt x="4480" y="5756"/>
                    <a:pt x="4491" y="5758"/>
                    <a:pt x="4501" y="5758"/>
                  </a:cubicBezTo>
                  <a:cubicBezTo>
                    <a:pt x="4555" y="5758"/>
                    <a:pt x="4605" y="5723"/>
                    <a:pt x="4622" y="5668"/>
                  </a:cubicBezTo>
                  <a:lnTo>
                    <a:pt x="4732" y="5321"/>
                  </a:lnTo>
                  <a:close/>
                  <a:moveTo>
                    <a:pt x="2712" y="1"/>
                  </a:moveTo>
                  <a:cubicBezTo>
                    <a:pt x="2676" y="1"/>
                    <a:pt x="2640" y="16"/>
                    <a:pt x="2614" y="46"/>
                  </a:cubicBezTo>
                  <a:lnTo>
                    <a:pt x="2382" y="329"/>
                  </a:lnTo>
                  <a:lnTo>
                    <a:pt x="2043" y="192"/>
                  </a:lnTo>
                  <a:cubicBezTo>
                    <a:pt x="2028" y="187"/>
                    <a:pt x="2012" y="184"/>
                    <a:pt x="1997" y="184"/>
                  </a:cubicBezTo>
                  <a:cubicBezTo>
                    <a:pt x="1949" y="184"/>
                    <a:pt x="1903" y="210"/>
                    <a:pt x="1883" y="257"/>
                  </a:cubicBezTo>
                  <a:lnTo>
                    <a:pt x="1730" y="586"/>
                  </a:lnTo>
                  <a:lnTo>
                    <a:pt x="1367" y="539"/>
                  </a:lnTo>
                  <a:cubicBezTo>
                    <a:pt x="1362" y="539"/>
                    <a:pt x="1358" y="538"/>
                    <a:pt x="1353" y="538"/>
                  </a:cubicBezTo>
                  <a:cubicBezTo>
                    <a:pt x="1290" y="538"/>
                    <a:pt x="1236" y="581"/>
                    <a:pt x="1227" y="641"/>
                  </a:cubicBezTo>
                  <a:lnTo>
                    <a:pt x="1159" y="1002"/>
                  </a:lnTo>
                  <a:lnTo>
                    <a:pt x="795" y="1046"/>
                  </a:lnTo>
                  <a:cubicBezTo>
                    <a:pt x="730" y="1052"/>
                    <a:pt x="680" y="1113"/>
                    <a:pt x="686" y="1178"/>
                  </a:cubicBezTo>
                  <a:lnTo>
                    <a:pt x="710" y="1545"/>
                  </a:lnTo>
                  <a:lnTo>
                    <a:pt x="370" y="1678"/>
                  </a:lnTo>
                  <a:cubicBezTo>
                    <a:pt x="306" y="1702"/>
                    <a:pt x="275" y="1769"/>
                    <a:pt x="295" y="1834"/>
                  </a:cubicBezTo>
                  <a:lnTo>
                    <a:pt x="411" y="2180"/>
                  </a:lnTo>
                  <a:lnTo>
                    <a:pt x="115" y="2395"/>
                  </a:lnTo>
                  <a:cubicBezTo>
                    <a:pt x="61" y="2433"/>
                    <a:pt x="44" y="2507"/>
                    <a:pt x="82" y="2565"/>
                  </a:cubicBezTo>
                  <a:lnTo>
                    <a:pt x="278" y="2874"/>
                  </a:lnTo>
                  <a:lnTo>
                    <a:pt x="44" y="3153"/>
                  </a:lnTo>
                  <a:cubicBezTo>
                    <a:pt x="0" y="3204"/>
                    <a:pt x="7" y="3282"/>
                    <a:pt x="54" y="3327"/>
                  </a:cubicBezTo>
                  <a:lnTo>
                    <a:pt x="322" y="3575"/>
                  </a:lnTo>
                  <a:lnTo>
                    <a:pt x="166" y="3904"/>
                  </a:lnTo>
                  <a:cubicBezTo>
                    <a:pt x="135" y="3965"/>
                    <a:pt x="159" y="4040"/>
                    <a:pt x="220" y="4071"/>
                  </a:cubicBezTo>
                  <a:lnTo>
                    <a:pt x="540" y="4244"/>
                  </a:lnTo>
                  <a:lnTo>
                    <a:pt x="469" y="4604"/>
                  </a:lnTo>
                  <a:cubicBezTo>
                    <a:pt x="459" y="4669"/>
                    <a:pt x="499" y="4734"/>
                    <a:pt x="564" y="4750"/>
                  </a:cubicBezTo>
                  <a:lnTo>
                    <a:pt x="918" y="4839"/>
                  </a:lnTo>
                  <a:lnTo>
                    <a:pt x="938" y="5206"/>
                  </a:lnTo>
                  <a:cubicBezTo>
                    <a:pt x="942" y="5271"/>
                    <a:pt x="999" y="5325"/>
                    <a:pt x="1064" y="5325"/>
                  </a:cubicBezTo>
                  <a:lnTo>
                    <a:pt x="1067" y="5325"/>
                  </a:lnTo>
                  <a:lnTo>
                    <a:pt x="1339" y="5321"/>
                  </a:lnTo>
                  <a:lnTo>
                    <a:pt x="1339" y="5321"/>
                  </a:lnTo>
                  <a:cubicBezTo>
                    <a:pt x="1213" y="5591"/>
                    <a:pt x="1105" y="5859"/>
                    <a:pt x="1016" y="6124"/>
                  </a:cubicBezTo>
                  <a:cubicBezTo>
                    <a:pt x="992" y="6188"/>
                    <a:pt x="1026" y="6259"/>
                    <a:pt x="1094" y="6284"/>
                  </a:cubicBezTo>
                  <a:cubicBezTo>
                    <a:pt x="1108" y="6287"/>
                    <a:pt x="1122" y="6290"/>
                    <a:pt x="1135" y="6290"/>
                  </a:cubicBezTo>
                  <a:cubicBezTo>
                    <a:pt x="1186" y="6290"/>
                    <a:pt x="1237" y="6256"/>
                    <a:pt x="1254" y="6206"/>
                  </a:cubicBezTo>
                  <a:cubicBezTo>
                    <a:pt x="1326" y="5991"/>
                    <a:pt x="1411" y="5777"/>
                    <a:pt x="1509" y="5560"/>
                  </a:cubicBezTo>
                  <a:lnTo>
                    <a:pt x="1543" y="5668"/>
                  </a:lnTo>
                  <a:cubicBezTo>
                    <a:pt x="1560" y="5723"/>
                    <a:pt x="1608" y="5758"/>
                    <a:pt x="1664" y="5758"/>
                  </a:cubicBezTo>
                  <a:cubicBezTo>
                    <a:pt x="1674" y="5758"/>
                    <a:pt x="1685" y="5756"/>
                    <a:pt x="1696" y="5754"/>
                  </a:cubicBezTo>
                  <a:lnTo>
                    <a:pt x="2049" y="5661"/>
                  </a:lnTo>
                  <a:lnTo>
                    <a:pt x="2244" y="5971"/>
                  </a:lnTo>
                  <a:cubicBezTo>
                    <a:pt x="2250" y="5985"/>
                    <a:pt x="2260" y="5994"/>
                    <a:pt x="2270" y="6002"/>
                  </a:cubicBezTo>
                  <a:cubicBezTo>
                    <a:pt x="2084" y="6494"/>
                    <a:pt x="1889" y="7198"/>
                    <a:pt x="1845" y="8095"/>
                  </a:cubicBezTo>
                  <a:cubicBezTo>
                    <a:pt x="1774" y="7973"/>
                    <a:pt x="1699" y="7827"/>
                    <a:pt x="1652" y="7677"/>
                  </a:cubicBezTo>
                  <a:cubicBezTo>
                    <a:pt x="1641" y="7637"/>
                    <a:pt x="1611" y="7606"/>
                    <a:pt x="1574" y="7596"/>
                  </a:cubicBezTo>
                  <a:cubicBezTo>
                    <a:pt x="1560" y="7591"/>
                    <a:pt x="1546" y="7589"/>
                    <a:pt x="1532" y="7589"/>
                  </a:cubicBezTo>
                  <a:cubicBezTo>
                    <a:pt x="1506" y="7589"/>
                    <a:pt x="1481" y="7597"/>
                    <a:pt x="1458" y="7613"/>
                  </a:cubicBezTo>
                  <a:cubicBezTo>
                    <a:pt x="1444" y="7623"/>
                    <a:pt x="1169" y="7820"/>
                    <a:pt x="942" y="8112"/>
                  </a:cubicBezTo>
                  <a:cubicBezTo>
                    <a:pt x="928" y="7806"/>
                    <a:pt x="945" y="7304"/>
                    <a:pt x="1118" y="6651"/>
                  </a:cubicBezTo>
                  <a:cubicBezTo>
                    <a:pt x="1135" y="6586"/>
                    <a:pt x="1094" y="6515"/>
                    <a:pt x="1030" y="6498"/>
                  </a:cubicBezTo>
                  <a:cubicBezTo>
                    <a:pt x="1019" y="6495"/>
                    <a:pt x="1009" y="6494"/>
                    <a:pt x="998" y="6494"/>
                  </a:cubicBezTo>
                  <a:cubicBezTo>
                    <a:pt x="941" y="6494"/>
                    <a:pt x="887" y="6532"/>
                    <a:pt x="873" y="6590"/>
                  </a:cubicBezTo>
                  <a:cubicBezTo>
                    <a:pt x="561" y="7773"/>
                    <a:pt x="727" y="8483"/>
                    <a:pt x="734" y="8514"/>
                  </a:cubicBezTo>
                  <a:cubicBezTo>
                    <a:pt x="747" y="8564"/>
                    <a:pt x="791" y="8605"/>
                    <a:pt x="843" y="8609"/>
                  </a:cubicBezTo>
                  <a:cubicBezTo>
                    <a:pt x="848" y="8610"/>
                    <a:pt x="853" y="8610"/>
                    <a:pt x="857" y="8610"/>
                  </a:cubicBezTo>
                  <a:cubicBezTo>
                    <a:pt x="906" y="8610"/>
                    <a:pt x="950" y="8580"/>
                    <a:pt x="972" y="8537"/>
                  </a:cubicBezTo>
                  <a:cubicBezTo>
                    <a:pt x="1094" y="8275"/>
                    <a:pt x="1329" y="8048"/>
                    <a:pt x="1475" y="7922"/>
                  </a:cubicBezTo>
                  <a:cubicBezTo>
                    <a:pt x="1621" y="8266"/>
                    <a:pt x="1856" y="8551"/>
                    <a:pt x="1866" y="8564"/>
                  </a:cubicBezTo>
                  <a:cubicBezTo>
                    <a:pt x="1889" y="8595"/>
                    <a:pt x="1927" y="8609"/>
                    <a:pt x="1961" y="8609"/>
                  </a:cubicBezTo>
                  <a:cubicBezTo>
                    <a:pt x="1978" y="8609"/>
                    <a:pt x="1991" y="8609"/>
                    <a:pt x="2005" y="8602"/>
                  </a:cubicBezTo>
                  <a:cubicBezTo>
                    <a:pt x="2056" y="8585"/>
                    <a:pt x="2090" y="8537"/>
                    <a:pt x="2090" y="8483"/>
                  </a:cubicBezTo>
                  <a:cubicBezTo>
                    <a:pt x="2090" y="7317"/>
                    <a:pt x="2352" y="6454"/>
                    <a:pt x="2576" y="5920"/>
                  </a:cubicBezTo>
                  <a:lnTo>
                    <a:pt x="2729" y="5835"/>
                  </a:lnTo>
                  <a:lnTo>
                    <a:pt x="2994" y="6087"/>
                  </a:lnTo>
                  <a:cubicBezTo>
                    <a:pt x="3019" y="6110"/>
                    <a:pt x="3052" y="6124"/>
                    <a:pt x="3083" y="6124"/>
                  </a:cubicBezTo>
                  <a:cubicBezTo>
                    <a:pt x="3113" y="6124"/>
                    <a:pt x="3144" y="6110"/>
                    <a:pt x="3168" y="6087"/>
                  </a:cubicBezTo>
                  <a:lnTo>
                    <a:pt x="3433" y="5835"/>
                  </a:lnTo>
                  <a:lnTo>
                    <a:pt x="3753" y="6015"/>
                  </a:lnTo>
                  <a:cubicBezTo>
                    <a:pt x="3773" y="6025"/>
                    <a:pt x="3794" y="6030"/>
                    <a:pt x="3815" y="6030"/>
                  </a:cubicBezTo>
                  <a:cubicBezTo>
                    <a:pt x="3857" y="6030"/>
                    <a:pt x="3897" y="6009"/>
                    <a:pt x="3922" y="5971"/>
                  </a:cubicBezTo>
                  <a:lnTo>
                    <a:pt x="3960" y="5909"/>
                  </a:lnTo>
                  <a:cubicBezTo>
                    <a:pt x="4177" y="6416"/>
                    <a:pt x="4453" y="7293"/>
                    <a:pt x="4453" y="8483"/>
                  </a:cubicBezTo>
                  <a:cubicBezTo>
                    <a:pt x="4453" y="8537"/>
                    <a:pt x="4487" y="8585"/>
                    <a:pt x="4538" y="8602"/>
                  </a:cubicBezTo>
                  <a:cubicBezTo>
                    <a:pt x="4551" y="8609"/>
                    <a:pt x="4564" y="8609"/>
                    <a:pt x="4578" y="8609"/>
                  </a:cubicBezTo>
                  <a:cubicBezTo>
                    <a:pt x="4616" y="8609"/>
                    <a:pt x="4653" y="8595"/>
                    <a:pt x="4677" y="8564"/>
                  </a:cubicBezTo>
                  <a:cubicBezTo>
                    <a:pt x="4687" y="8551"/>
                    <a:pt x="4922" y="8266"/>
                    <a:pt x="5068" y="7922"/>
                  </a:cubicBezTo>
                  <a:cubicBezTo>
                    <a:pt x="5214" y="8048"/>
                    <a:pt x="5449" y="8275"/>
                    <a:pt x="5571" y="8537"/>
                  </a:cubicBezTo>
                  <a:cubicBezTo>
                    <a:pt x="5593" y="8580"/>
                    <a:pt x="5637" y="8610"/>
                    <a:pt x="5683" y="8610"/>
                  </a:cubicBezTo>
                  <a:cubicBezTo>
                    <a:pt x="5688" y="8610"/>
                    <a:pt x="5692" y="8610"/>
                    <a:pt x="5697" y="8609"/>
                  </a:cubicBezTo>
                  <a:cubicBezTo>
                    <a:pt x="5751" y="8605"/>
                    <a:pt x="5796" y="8564"/>
                    <a:pt x="5809" y="8514"/>
                  </a:cubicBezTo>
                  <a:cubicBezTo>
                    <a:pt x="5813" y="8500"/>
                    <a:pt x="5890" y="8167"/>
                    <a:pt x="5843" y="7582"/>
                  </a:cubicBezTo>
                  <a:cubicBezTo>
                    <a:pt x="5802" y="7075"/>
                    <a:pt x="5653" y="6273"/>
                    <a:pt x="5187" y="5288"/>
                  </a:cubicBezTo>
                  <a:cubicBezTo>
                    <a:pt x="5207" y="5267"/>
                    <a:pt x="5224" y="5236"/>
                    <a:pt x="5224" y="5206"/>
                  </a:cubicBezTo>
                  <a:lnTo>
                    <a:pt x="5245" y="4839"/>
                  </a:lnTo>
                  <a:lnTo>
                    <a:pt x="5601" y="4750"/>
                  </a:lnTo>
                  <a:cubicBezTo>
                    <a:pt x="5666" y="4734"/>
                    <a:pt x="5707" y="4669"/>
                    <a:pt x="5694" y="4604"/>
                  </a:cubicBezTo>
                  <a:lnTo>
                    <a:pt x="5622" y="4244"/>
                  </a:lnTo>
                  <a:lnTo>
                    <a:pt x="5945" y="4071"/>
                  </a:lnTo>
                  <a:cubicBezTo>
                    <a:pt x="6003" y="4040"/>
                    <a:pt x="6026" y="3965"/>
                    <a:pt x="5999" y="3904"/>
                  </a:cubicBezTo>
                  <a:lnTo>
                    <a:pt x="5840" y="3575"/>
                  </a:lnTo>
                  <a:lnTo>
                    <a:pt x="6108" y="3327"/>
                  </a:lnTo>
                  <a:cubicBezTo>
                    <a:pt x="6159" y="3282"/>
                    <a:pt x="6163" y="3204"/>
                    <a:pt x="6119" y="3153"/>
                  </a:cubicBezTo>
                  <a:lnTo>
                    <a:pt x="5884" y="2874"/>
                  </a:lnTo>
                  <a:lnTo>
                    <a:pt x="6084" y="2565"/>
                  </a:lnTo>
                  <a:cubicBezTo>
                    <a:pt x="6119" y="2507"/>
                    <a:pt x="6105" y="2433"/>
                    <a:pt x="6050" y="2395"/>
                  </a:cubicBezTo>
                  <a:lnTo>
                    <a:pt x="5755" y="2180"/>
                  </a:lnTo>
                  <a:lnTo>
                    <a:pt x="5867" y="1834"/>
                  </a:lnTo>
                  <a:cubicBezTo>
                    <a:pt x="5890" y="1769"/>
                    <a:pt x="5857" y="1702"/>
                    <a:pt x="5796" y="1678"/>
                  </a:cubicBezTo>
                  <a:lnTo>
                    <a:pt x="5452" y="1545"/>
                  </a:lnTo>
                  <a:lnTo>
                    <a:pt x="5479" y="1178"/>
                  </a:lnTo>
                  <a:cubicBezTo>
                    <a:pt x="5482" y="1113"/>
                    <a:pt x="5435" y="1052"/>
                    <a:pt x="5367" y="1046"/>
                  </a:cubicBezTo>
                  <a:lnTo>
                    <a:pt x="5003" y="1002"/>
                  </a:lnTo>
                  <a:lnTo>
                    <a:pt x="4939" y="641"/>
                  </a:lnTo>
                  <a:cubicBezTo>
                    <a:pt x="4926" y="581"/>
                    <a:pt x="4872" y="538"/>
                    <a:pt x="4809" y="538"/>
                  </a:cubicBezTo>
                  <a:cubicBezTo>
                    <a:pt x="4805" y="538"/>
                    <a:pt x="4801" y="539"/>
                    <a:pt x="4796" y="539"/>
                  </a:cubicBezTo>
                  <a:lnTo>
                    <a:pt x="4436" y="586"/>
                  </a:lnTo>
                  <a:lnTo>
                    <a:pt x="4283" y="257"/>
                  </a:lnTo>
                  <a:cubicBezTo>
                    <a:pt x="4260" y="210"/>
                    <a:pt x="4213" y="184"/>
                    <a:pt x="4166" y="184"/>
                  </a:cubicBezTo>
                  <a:cubicBezTo>
                    <a:pt x="4150" y="184"/>
                    <a:pt x="4135" y="187"/>
                    <a:pt x="4120" y="192"/>
                  </a:cubicBezTo>
                  <a:lnTo>
                    <a:pt x="3780" y="329"/>
                  </a:lnTo>
                  <a:lnTo>
                    <a:pt x="3549" y="46"/>
                  </a:lnTo>
                  <a:cubicBezTo>
                    <a:pt x="3525" y="16"/>
                    <a:pt x="3489" y="1"/>
                    <a:pt x="3452" y="1"/>
                  </a:cubicBezTo>
                  <a:cubicBezTo>
                    <a:pt x="3425" y="1"/>
                    <a:pt x="3398" y="9"/>
                    <a:pt x="3375" y="26"/>
                  </a:cubicBezTo>
                  <a:lnTo>
                    <a:pt x="3083" y="240"/>
                  </a:lnTo>
                  <a:lnTo>
                    <a:pt x="2787" y="26"/>
                  </a:lnTo>
                  <a:cubicBezTo>
                    <a:pt x="2764" y="9"/>
                    <a:pt x="2738" y="1"/>
                    <a:pt x="27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9" name="Google Shape;9789;p112"/>
            <p:cNvSpPr/>
            <p:nvPr/>
          </p:nvSpPr>
          <p:spPr>
            <a:xfrm>
              <a:off x="4729414" y="2814187"/>
              <a:ext cx="161720" cy="138595"/>
            </a:xfrm>
            <a:custGeom>
              <a:avLst/>
              <a:gdLst/>
              <a:ahLst/>
              <a:cxnLst/>
              <a:rect l="l" t="t" r="r" b="b"/>
              <a:pathLst>
                <a:path w="4042" h="3464" extrusionOk="0">
                  <a:moveTo>
                    <a:pt x="2162" y="1"/>
                  </a:moveTo>
                  <a:cubicBezTo>
                    <a:pt x="968" y="1"/>
                    <a:pt x="0" y="969"/>
                    <a:pt x="0" y="2163"/>
                  </a:cubicBezTo>
                  <a:cubicBezTo>
                    <a:pt x="0" y="2614"/>
                    <a:pt x="136" y="3046"/>
                    <a:pt x="397" y="3413"/>
                  </a:cubicBezTo>
                  <a:cubicBezTo>
                    <a:pt x="421" y="3447"/>
                    <a:pt x="459" y="3464"/>
                    <a:pt x="499" y="3464"/>
                  </a:cubicBezTo>
                  <a:cubicBezTo>
                    <a:pt x="523" y="3464"/>
                    <a:pt x="551" y="3457"/>
                    <a:pt x="574" y="3443"/>
                  </a:cubicBezTo>
                  <a:cubicBezTo>
                    <a:pt x="629" y="3403"/>
                    <a:pt x="642" y="3325"/>
                    <a:pt x="601" y="3267"/>
                  </a:cubicBezTo>
                  <a:cubicBezTo>
                    <a:pt x="374" y="2944"/>
                    <a:pt x="251" y="2560"/>
                    <a:pt x="251" y="2163"/>
                  </a:cubicBezTo>
                  <a:cubicBezTo>
                    <a:pt x="251" y="1108"/>
                    <a:pt x="1108" y="252"/>
                    <a:pt x="2162" y="252"/>
                  </a:cubicBezTo>
                  <a:cubicBezTo>
                    <a:pt x="2832" y="252"/>
                    <a:pt x="3440" y="595"/>
                    <a:pt x="3790" y="1166"/>
                  </a:cubicBezTo>
                  <a:cubicBezTo>
                    <a:pt x="3814" y="1206"/>
                    <a:pt x="3855" y="1227"/>
                    <a:pt x="3897" y="1227"/>
                  </a:cubicBezTo>
                  <a:cubicBezTo>
                    <a:pt x="3920" y="1227"/>
                    <a:pt x="3943" y="1221"/>
                    <a:pt x="3963" y="1207"/>
                  </a:cubicBezTo>
                  <a:cubicBezTo>
                    <a:pt x="4024" y="1173"/>
                    <a:pt x="4042" y="1095"/>
                    <a:pt x="4007" y="1033"/>
                  </a:cubicBezTo>
                  <a:cubicBezTo>
                    <a:pt x="3817" y="724"/>
                    <a:pt x="3549" y="466"/>
                    <a:pt x="3236" y="286"/>
                  </a:cubicBezTo>
                  <a:cubicBezTo>
                    <a:pt x="2909" y="99"/>
                    <a:pt x="2539" y="1"/>
                    <a:pt x="21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0" name="Google Shape;9790;p112"/>
            <p:cNvSpPr/>
            <p:nvPr/>
          </p:nvSpPr>
          <p:spPr>
            <a:xfrm>
              <a:off x="4758342" y="2871242"/>
              <a:ext cx="144076" cy="115989"/>
            </a:xfrm>
            <a:custGeom>
              <a:avLst/>
              <a:gdLst/>
              <a:ahLst/>
              <a:cxnLst/>
              <a:rect l="l" t="t" r="r" b="b"/>
              <a:pathLst>
                <a:path w="3601" h="2899" extrusionOk="0">
                  <a:moveTo>
                    <a:pt x="3380" y="0"/>
                  </a:moveTo>
                  <a:cubicBezTo>
                    <a:pt x="3367" y="0"/>
                    <a:pt x="3355" y="2"/>
                    <a:pt x="3342" y="6"/>
                  </a:cubicBezTo>
                  <a:cubicBezTo>
                    <a:pt x="3278" y="29"/>
                    <a:pt x="3240" y="97"/>
                    <a:pt x="3261" y="165"/>
                  </a:cubicBezTo>
                  <a:cubicBezTo>
                    <a:pt x="3319" y="349"/>
                    <a:pt x="3349" y="542"/>
                    <a:pt x="3349" y="737"/>
                  </a:cubicBezTo>
                  <a:cubicBezTo>
                    <a:pt x="3349" y="1790"/>
                    <a:pt x="2492" y="2646"/>
                    <a:pt x="1439" y="2646"/>
                  </a:cubicBezTo>
                  <a:cubicBezTo>
                    <a:pt x="997" y="2646"/>
                    <a:pt x="565" y="2490"/>
                    <a:pt x="222" y="2211"/>
                  </a:cubicBezTo>
                  <a:cubicBezTo>
                    <a:pt x="200" y="2191"/>
                    <a:pt x="172" y="2181"/>
                    <a:pt x="144" y="2181"/>
                  </a:cubicBezTo>
                  <a:cubicBezTo>
                    <a:pt x="107" y="2181"/>
                    <a:pt x="70" y="2198"/>
                    <a:pt x="45" y="2229"/>
                  </a:cubicBezTo>
                  <a:cubicBezTo>
                    <a:pt x="1" y="2279"/>
                    <a:pt x="8" y="2361"/>
                    <a:pt x="62" y="2405"/>
                  </a:cubicBezTo>
                  <a:cubicBezTo>
                    <a:pt x="449" y="2721"/>
                    <a:pt x="936" y="2898"/>
                    <a:pt x="1439" y="2898"/>
                  </a:cubicBezTo>
                  <a:cubicBezTo>
                    <a:pt x="2632" y="2898"/>
                    <a:pt x="3601" y="1929"/>
                    <a:pt x="3601" y="737"/>
                  </a:cubicBezTo>
                  <a:cubicBezTo>
                    <a:pt x="3601" y="515"/>
                    <a:pt x="3567" y="298"/>
                    <a:pt x="3502" y="90"/>
                  </a:cubicBezTo>
                  <a:cubicBezTo>
                    <a:pt x="3486" y="35"/>
                    <a:pt x="3435" y="0"/>
                    <a:pt x="33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1" name="Google Shape;9791;p112"/>
            <p:cNvSpPr/>
            <p:nvPr/>
          </p:nvSpPr>
          <p:spPr>
            <a:xfrm>
              <a:off x="4750860" y="2835673"/>
              <a:ext cx="129912" cy="129912"/>
            </a:xfrm>
            <a:custGeom>
              <a:avLst/>
              <a:gdLst/>
              <a:ahLst/>
              <a:cxnLst/>
              <a:rect l="l" t="t" r="r" b="b"/>
              <a:pathLst>
                <a:path w="3247" h="3247" extrusionOk="0">
                  <a:moveTo>
                    <a:pt x="1626" y="255"/>
                  </a:moveTo>
                  <a:cubicBezTo>
                    <a:pt x="2381" y="255"/>
                    <a:pt x="2996" y="871"/>
                    <a:pt x="2996" y="1626"/>
                  </a:cubicBezTo>
                  <a:cubicBezTo>
                    <a:pt x="2996" y="2380"/>
                    <a:pt x="2381" y="2995"/>
                    <a:pt x="1626" y="2995"/>
                  </a:cubicBezTo>
                  <a:cubicBezTo>
                    <a:pt x="868" y="2995"/>
                    <a:pt x="252" y="2380"/>
                    <a:pt x="252" y="1626"/>
                  </a:cubicBezTo>
                  <a:cubicBezTo>
                    <a:pt x="252" y="871"/>
                    <a:pt x="868" y="255"/>
                    <a:pt x="1626" y="255"/>
                  </a:cubicBezTo>
                  <a:close/>
                  <a:moveTo>
                    <a:pt x="1626" y="0"/>
                  </a:moveTo>
                  <a:cubicBezTo>
                    <a:pt x="729" y="0"/>
                    <a:pt x="1" y="731"/>
                    <a:pt x="1" y="1626"/>
                  </a:cubicBezTo>
                  <a:cubicBezTo>
                    <a:pt x="1" y="2519"/>
                    <a:pt x="729" y="3247"/>
                    <a:pt x="1626" y="3247"/>
                  </a:cubicBezTo>
                  <a:cubicBezTo>
                    <a:pt x="2520" y="3247"/>
                    <a:pt x="3247" y="2519"/>
                    <a:pt x="3247" y="1626"/>
                  </a:cubicBezTo>
                  <a:cubicBezTo>
                    <a:pt x="3247" y="731"/>
                    <a:pt x="2520" y="0"/>
                    <a:pt x="16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2" name="Google Shape;9792;p112"/>
            <p:cNvSpPr/>
            <p:nvPr/>
          </p:nvSpPr>
          <p:spPr>
            <a:xfrm>
              <a:off x="4790991" y="2854558"/>
              <a:ext cx="50093" cy="89142"/>
            </a:xfrm>
            <a:custGeom>
              <a:avLst/>
              <a:gdLst/>
              <a:ahLst/>
              <a:cxnLst/>
              <a:rect l="l" t="t" r="r" b="b"/>
              <a:pathLst>
                <a:path w="1252" h="2228" extrusionOk="0">
                  <a:moveTo>
                    <a:pt x="612" y="256"/>
                  </a:moveTo>
                  <a:cubicBezTo>
                    <a:pt x="647" y="256"/>
                    <a:pt x="677" y="283"/>
                    <a:pt x="677" y="317"/>
                  </a:cubicBezTo>
                  <a:lnTo>
                    <a:pt x="677" y="534"/>
                  </a:lnTo>
                  <a:lnTo>
                    <a:pt x="524" y="534"/>
                  </a:lnTo>
                  <a:lnTo>
                    <a:pt x="524" y="317"/>
                  </a:lnTo>
                  <a:cubicBezTo>
                    <a:pt x="524" y="283"/>
                    <a:pt x="551" y="256"/>
                    <a:pt x="585" y="256"/>
                  </a:cubicBezTo>
                  <a:close/>
                  <a:moveTo>
                    <a:pt x="901" y="786"/>
                  </a:moveTo>
                  <a:cubicBezTo>
                    <a:pt x="935" y="786"/>
                    <a:pt x="956" y="803"/>
                    <a:pt x="966" y="813"/>
                  </a:cubicBezTo>
                  <a:cubicBezTo>
                    <a:pt x="976" y="827"/>
                    <a:pt x="993" y="851"/>
                    <a:pt x="990" y="884"/>
                  </a:cubicBezTo>
                  <a:lnTo>
                    <a:pt x="987" y="915"/>
                  </a:lnTo>
                  <a:lnTo>
                    <a:pt x="691" y="915"/>
                  </a:lnTo>
                  <a:cubicBezTo>
                    <a:pt x="620" y="915"/>
                    <a:pt x="565" y="973"/>
                    <a:pt x="565" y="1044"/>
                  </a:cubicBezTo>
                  <a:cubicBezTo>
                    <a:pt x="565" y="1113"/>
                    <a:pt x="620" y="1170"/>
                    <a:pt x="691" y="1170"/>
                  </a:cubicBezTo>
                  <a:lnTo>
                    <a:pt x="962" y="1170"/>
                  </a:lnTo>
                  <a:lnTo>
                    <a:pt x="953" y="1272"/>
                  </a:lnTo>
                  <a:lnTo>
                    <a:pt x="694" y="1272"/>
                  </a:lnTo>
                  <a:cubicBezTo>
                    <a:pt x="626" y="1272"/>
                    <a:pt x="568" y="1330"/>
                    <a:pt x="568" y="1398"/>
                  </a:cubicBezTo>
                  <a:cubicBezTo>
                    <a:pt x="568" y="1469"/>
                    <a:pt x="626" y="1524"/>
                    <a:pt x="694" y="1524"/>
                  </a:cubicBezTo>
                  <a:lnTo>
                    <a:pt x="926" y="1524"/>
                  </a:lnTo>
                  <a:lnTo>
                    <a:pt x="918" y="1619"/>
                  </a:lnTo>
                  <a:lnTo>
                    <a:pt x="691" y="1619"/>
                  </a:lnTo>
                  <a:cubicBezTo>
                    <a:pt x="620" y="1619"/>
                    <a:pt x="565" y="1673"/>
                    <a:pt x="565" y="1745"/>
                  </a:cubicBezTo>
                  <a:cubicBezTo>
                    <a:pt x="565" y="1813"/>
                    <a:pt x="620" y="1871"/>
                    <a:pt x="691" y="1871"/>
                  </a:cubicBezTo>
                  <a:lnTo>
                    <a:pt x="891" y="1871"/>
                  </a:lnTo>
                  <a:lnTo>
                    <a:pt x="888" y="1894"/>
                  </a:lnTo>
                  <a:cubicBezTo>
                    <a:pt x="885" y="1938"/>
                    <a:pt x="847" y="1976"/>
                    <a:pt x="799" y="1976"/>
                  </a:cubicBezTo>
                  <a:lnTo>
                    <a:pt x="344" y="1976"/>
                  </a:lnTo>
                  <a:cubicBezTo>
                    <a:pt x="293" y="1976"/>
                    <a:pt x="253" y="1935"/>
                    <a:pt x="253" y="1884"/>
                  </a:cubicBezTo>
                  <a:lnTo>
                    <a:pt x="253" y="875"/>
                  </a:lnTo>
                  <a:cubicBezTo>
                    <a:pt x="253" y="827"/>
                    <a:pt x="293" y="786"/>
                    <a:pt x="344" y="786"/>
                  </a:cubicBezTo>
                  <a:close/>
                  <a:moveTo>
                    <a:pt x="585" y="1"/>
                  </a:moveTo>
                  <a:cubicBezTo>
                    <a:pt x="412" y="1"/>
                    <a:pt x="273" y="144"/>
                    <a:pt x="273" y="317"/>
                  </a:cubicBezTo>
                  <a:lnTo>
                    <a:pt x="273" y="542"/>
                  </a:lnTo>
                  <a:cubicBezTo>
                    <a:pt x="116" y="575"/>
                    <a:pt x="1" y="711"/>
                    <a:pt x="1" y="875"/>
                  </a:cubicBezTo>
                  <a:lnTo>
                    <a:pt x="1" y="1884"/>
                  </a:lnTo>
                  <a:cubicBezTo>
                    <a:pt x="1" y="2075"/>
                    <a:pt x="154" y="2227"/>
                    <a:pt x="344" y="2227"/>
                  </a:cubicBezTo>
                  <a:lnTo>
                    <a:pt x="799" y="2227"/>
                  </a:lnTo>
                  <a:cubicBezTo>
                    <a:pt x="976" y="2227"/>
                    <a:pt x="1122" y="2095"/>
                    <a:pt x="1139" y="1918"/>
                  </a:cubicBezTo>
                  <a:lnTo>
                    <a:pt x="1241" y="909"/>
                  </a:lnTo>
                  <a:cubicBezTo>
                    <a:pt x="1252" y="813"/>
                    <a:pt x="1218" y="718"/>
                    <a:pt x="1153" y="647"/>
                  </a:cubicBezTo>
                  <a:cubicBezTo>
                    <a:pt x="1095" y="582"/>
                    <a:pt x="1014" y="542"/>
                    <a:pt x="929" y="534"/>
                  </a:cubicBezTo>
                  <a:lnTo>
                    <a:pt x="929" y="317"/>
                  </a:lnTo>
                  <a:cubicBezTo>
                    <a:pt x="929" y="144"/>
                    <a:pt x="786" y="1"/>
                    <a:pt x="6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793" name="Google Shape;9793;p112"/>
          <p:cNvGrpSpPr/>
          <p:nvPr/>
        </p:nvGrpSpPr>
        <p:grpSpPr>
          <a:xfrm>
            <a:off x="5463196" y="3470979"/>
            <a:ext cx="401424" cy="373318"/>
            <a:chOff x="5761371" y="2468735"/>
            <a:chExt cx="344570" cy="320445"/>
          </a:xfrm>
        </p:grpSpPr>
        <p:sp>
          <p:nvSpPr>
            <p:cNvPr id="9794" name="Google Shape;9794;p112"/>
            <p:cNvSpPr/>
            <p:nvPr/>
          </p:nvSpPr>
          <p:spPr>
            <a:xfrm>
              <a:off x="5910051" y="2774336"/>
              <a:ext cx="10203" cy="14844"/>
            </a:xfrm>
            <a:custGeom>
              <a:avLst/>
              <a:gdLst/>
              <a:ahLst/>
              <a:cxnLst/>
              <a:rect l="l" t="t" r="r" b="b"/>
              <a:pathLst>
                <a:path w="255" h="371" extrusionOk="0">
                  <a:moveTo>
                    <a:pt x="126" y="1"/>
                  </a:moveTo>
                  <a:cubicBezTo>
                    <a:pt x="58" y="1"/>
                    <a:pt x="0" y="54"/>
                    <a:pt x="0" y="126"/>
                  </a:cubicBezTo>
                  <a:lnTo>
                    <a:pt x="0" y="245"/>
                  </a:lnTo>
                  <a:cubicBezTo>
                    <a:pt x="0" y="313"/>
                    <a:pt x="58" y="371"/>
                    <a:pt x="126" y="371"/>
                  </a:cubicBezTo>
                  <a:cubicBezTo>
                    <a:pt x="197" y="371"/>
                    <a:pt x="255" y="313"/>
                    <a:pt x="255" y="245"/>
                  </a:cubicBezTo>
                  <a:lnTo>
                    <a:pt x="255" y="126"/>
                  </a:lnTo>
                  <a:cubicBezTo>
                    <a:pt x="255" y="54"/>
                    <a:pt x="197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5" name="Google Shape;9795;p112"/>
            <p:cNvSpPr/>
            <p:nvPr/>
          </p:nvSpPr>
          <p:spPr>
            <a:xfrm>
              <a:off x="5928656" y="2774336"/>
              <a:ext cx="10123" cy="14844"/>
            </a:xfrm>
            <a:custGeom>
              <a:avLst/>
              <a:gdLst/>
              <a:ahLst/>
              <a:cxnLst/>
              <a:rect l="l" t="t" r="r" b="b"/>
              <a:pathLst>
                <a:path w="253" h="371" extrusionOk="0">
                  <a:moveTo>
                    <a:pt x="127" y="1"/>
                  </a:moveTo>
                  <a:cubicBezTo>
                    <a:pt x="55" y="1"/>
                    <a:pt x="0" y="54"/>
                    <a:pt x="0" y="126"/>
                  </a:cubicBezTo>
                  <a:lnTo>
                    <a:pt x="0" y="245"/>
                  </a:lnTo>
                  <a:cubicBezTo>
                    <a:pt x="0" y="313"/>
                    <a:pt x="55" y="371"/>
                    <a:pt x="127" y="371"/>
                  </a:cubicBezTo>
                  <a:cubicBezTo>
                    <a:pt x="195" y="371"/>
                    <a:pt x="253" y="313"/>
                    <a:pt x="253" y="245"/>
                  </a:cubicBezTo>
                  <a:lnTo>
                    <a:pt x="253" y="126"/>
                  </a:lnTo>
                  <a:cubicBezTo>
                    <a:pt x="253" y="54"/>
                    <a:pt x="195" y="1"/>
                    <a:pt x="1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6" name="Google Shape;9796;p112"/>
            <p:cNvSpPr/>
            <p:nvPr/>
          </p:nvSpPr>
          <p:spPr>
            <a:xfrm>
              <a:off x="5947181" y="2774336"/>
              <a:ext cx="10083" cy="14844"/>
            </a:xfrm>
            <a:custGeom>
              <a:avLst/>
              <a:gdLst/>
              <a:ahLst/>
              <a:cxnLst/>
              <a:rect l="l" t="t" r="r" b="b"/>
              <a:pathLst>
                <a:path w="252" h="371" extrusionOk="0">
                  <a:moveTo>
                    <a:pt x="126" y="1"/>
                  </a:moveTo>
                  <a:cubicBezTo>
                    <a:pt x="58" y="1"/>
                    <a:pt x="0" y="54"/>
                    <a:pt x="0" y="126"/>
                  </a:cubicBezTo>
                  <a:lnTo>
                    <a:pt x="0" y="245"/>
                  </a:lnTo>
                  <a:cubicBezTo>
                    <a:pt x="0" y="313"/>
                    <a:pt x="58" y="371"/>
                    <a:pt x="126" y="371"/>
                  </a:cubicBezTo>
                  <a:cubicBezTo>
                    <a:pt x="197" y="371"/>
                    <a:pt x="251" y="313"/>
                    <a:pt x="251" y="245"/>
                  </a:cubicBezTo>
                  <a:lnTo>
                    <a:pt x="251" y="126"/>
                  </a:lnTo>
                  <a:cubicBezTo>
                    <a:pt x="251" y="54"/>
                    <a:pt x="197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7" name="Google Shape;9797;p112"/>
            <p:cNvSpPr/>
            <p:nvPr/>
          </p:nvSpPr>
          <p:spPr>
            <a:xfrm>
              <a:off x="6015039" y="2527111"/>
              <a:ext cx="52533" cy="60095"/>
            </a:xfrm>
            <a:custGeom>
              <a:avLst/>
              <a:gdLst/>
              <a:ahLst/>
              <a:cxnLst/>
              <a:rect l="l" t="t" r="r" b="b"/>
              <a:pathLst>
                <a:path w="1313" h="1502" extrusionOk="0">
                  <a:moveTo>
                    <a:pt x="1030" y="574"/>
                  </a:moveTo>
                  <a:lnTo>
                    <a:pt x="962" y="1186"/>
                  </a:lnTo>
                  <a:lnTo>
                    <a:pt x="405" y="927"/>
                  </a:lnTo>
                  <a:lnTo>
                    <a:pt x="1030" y="574"/>
                  </a:lnTo>
                  <a:close/>
                  <a:moveTo>
                    <a:pt x="239" y="0"/>
                  </a:moveTo>
                  <a:cubicBezTo>
                    <a:pt x="211" y="0"/>
                    <a:pt x="183" y="9"/>
                    <a:pt x="160" y="27"/>
                  </a:cubicBezTo>
                  <a:cubicBezTo>
                    <a:pt x="105" y="71"/>
                    <a:pt x="96" y="149"/>
                    <a:pt x="140" y="204"/>
                  </a:cubicBezTo>
                  <a:lnTo>
                    <a:pt x="456" y="608"/>
                  </a:lnTo>
                  <a:lnTo>
                    <a:pt x="69" y="829"/>
                  </a:lnTo>
                  <a:cubicBezTo>
                    <a:pt x="28" y="853"/>
                    <a:pt x="0" y="897"/>
                    <a:pt x="3" y="945"/>
                  </a:cubicBezTo>
                  <a:cubicBezTo>
                    <a:pt x="7" y="989"/>
                    <a:pt x="34" y="1033"/>
                    <a:pt x="75" y="1053"/>
                  </a:cubicBezTo>
                  <a:lnTo>
                    <a:pt x="1017" y="1489"/>
                  </a:lnTo>
                  <a:cubicBezTo>
                    <a:pt x="1034" y="1495"/>
                    <a:pt x="1051" y="1502"/>
                    <a:pt x="1071" y="1502"/>
                  </a:cubicBezTo>
                  <a:cubicBezTo>
                    <a:pt x="1092" y="1502"/>
                    <a:pt x="1112" y="1495"/>
                    <a:pt x="1132" y="1485"/>
                  </a:cubicBezTo>
                  <a:cubicBezTo>
                    <a:pt x="1166" y="1465"/>
                    <a:pt x="1190" y="1427"/>
                    <a:pt x="1197" y="1387"/>
                  </a:cubicBezTo>
                  <a:lnTo>
                    <a:pt x="1305" y="356"/>
                  </a:lnTo>
                  <a:cubicBezTo>
                    <a:pt x="1313" y="309"/>
                    <a:pt x="1288" y="265"/>
                    <a:pt x="1252" y="237"/>
                  </a:cubicBezTo>
                  <a:cubicBezTo>
                    <a:pt x="1230" y="225"/>
                    <a:pt x="1205" y="218"/>
                    <a:pt x="1180" y="218"/>
                  </a:cubicBezTo>
                  <a:cubicBezTo>
                    <a:pt x="1159" y="218"/>
                    <a:pt x="1138" y="223"/>
                    <a:pt x="1119" y="234"/>
                  </a:cubicBezTo>
                  <a:lnTo>
                    <a:pt x="680" y="482"/>
                  </a:lnTo>
                  <a:lnTo>
                    <a:pt x="337" y="47"/>
                  </a:lnTo>
                  <a:cubicBezTo>
                    <a:pt x="312" y="16"/>
                    <a:pt x="276" y="0"/>
                    <a:pt x="2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8" name="Google Shape;9798;p112"/>
            <p:cNvSpPr/>
            <p:nvPr/>
          </p:nvSpPr>
          <p:spPr>
            <a:xfrm>
              <a:off x="5811145" y="2528551"/>
              <a:ext cx="52133" cy="53933"/>
            </a:xfrm>
            <a:custGeom>
              <a:avLst/>
              <a:gdLst/>
              <a:ahLst/>
              <a:cxnLst/>
              <a:rect l="l" t="t" r="r" b="b"/>
              <a:pathLst>
                <a:path w="1303" h="1348" extrusionOk="0">
                  <a:moveTo>
                    <a:pt x="1011" y="273"/>
                  </a:moveTo>
                  <a:lnTo>
                    <a:pt x="885" y="874"/>
                  </a:lnTo>
                  <a:lnTo>
                    <a:pt x="399" y="348"/>
                  </a:lnTo>
                  <a:lnTo>
                    <a:pt x="1011" y="273"/>
                  </a:lnTo>
                  <a:close/>
                  <a:moveTo>
                    <a:pt x="1167" y="1"/>
                  </a:moveTo>
                  <a:cubicBezTo>
                    <a:pt x="1163" y="1"/>
                    <a:pt x="1158" y="1"/>
                    <a:pt x="1153" y="1"/>
                  </a:cubicBezTo>
                  <a:lnTo>
                    <a:pt x="123" y="127"/>
                  </a:lnTo>
                  <a:cubicBezTo>
                    <a:pt x="79" y="133"/>
                    <a:pt x="38" y="165"/>
                    <a:pt x="21" y="209"/>
                  </a:cubicBezTo>
                  <a:cubicBezTo>
                    <a:pt x="5" y="253"/>
                    <a:pt x="14" y="303"/>
                    <a:pt x="49" y="337"/>
                  </a:cubicBezTo>
                  <a:lnTo>
                    <a:pt x="388" y="711"/>
                  </a:lnTo>
                  <a:lnTo>
                    <a:pt x="45" y="1143"/>
                  </a:lnTo>
                  <a:cubicBezTo>
                    <a:pt x="1" y="1197"/>
                    <a:pt x="11" y="1276"/>
                    <a:pt x="66" y="1320"/>
                  </a:cubicBezTo>
                  <a:cubicBezTo>
                    <a:pt x="86" y="1337"/>
                    <a:pt x="116" y="1347"/>
                    <a:pt x="143" y="1347"/>
                  </a:cubicBezTo>
                  <a:cubicBezTo>
                    <a:pt x="181" y="1347"/>
                    <a:pt x="215" y="1330"/>
                    <a:pt x="242" y="1299"/>
                  </a:cubicBezTo>
                  <a:lnTo>
                    <a:pt x="562" y="899"/>
                  </a:lnTo>
                  <a:lnTo>
                    <a:pt x="865" y="1228"/>
                  </a:lnTo>
                  <a:cubicBezTo>
                    <a:pt x="888" y="1252"/>
                    <a:pt x="922" y="1269"/>
                    <a:pt x="956" y="1269"/>
                  </a:cubicBezTo>
                  <a:cubicBezTo>
                    <a:pt x="970" y="1269"/>
                    <a:pt x="980" y="1266"/>
                    <a:pt x="990" y="1262"/>
                  </a:cubicBezTo>
                  <a:cubicBezTo>
                    <a:pt x="1037" y="1252"/>
                    <a:pt x="1072" y="1214"/>
                    <a:pt x="1082" y="1167"/>
                  </a:cubicBezTo>
                  <a:lnTo>
                    <a:pt x="1293" y="154"/>
                  </a:lnTo>
                  <a:cubicBezTo>
                    <a:pt x="1303" y="113"/>
                    <a:pt x="1290" y="72"/>
                    <a:pt x="1262" y="42"/>
                  </a:cubicBezTo>
                  <a:cubicBezTo>
                    <a:pt x="1238" y="15"/>
                    <a:pt x="1203" y="1"/>
                    <a:pt x="1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9" name="Google Shape;9799;p112"/>
            <p:cNvSpPr/>
            <p:nvPr/>
          </p:nvSpPr>
          <p:spPr>
            <a:xfrm>
              <a:off x="5897008" y="2660266"/>
              <a:ext cx="74419" cy="58495"/>
            </a:xfrm>
            <a:custGeom>
              <a:avLst/>
              <a:gdLst/>
              <a:ahLst/>
              <a:cxnLst/>
              <a:rect l="l" t="t" r="r" b="b"/>
              <a:pathLst>
                <a:path w="1860" h="1462" extrusionOk="0">
                  <a:moveTo>
                    <a:pt x="846" y="370"/>
                  </a:moveTo>
                  <a:lnTo>
                    <a:pt x="840" y="1087"/>
                  </a:lnTo>
                  <a:lnTo>
                    <a:pt x="343" y="723"/>
                  </a:lnTo>
                  <a:lnTo>
                    <a:pt x="846" y="370"/>
                  </a:lnTo>
                  <a:close/>
                  <a:moveTo>
                    <a:pt x="974" y="1"/>
                  </a:moveTo>
                  <a:cubicBezTo>
                    <a:pt x="949" y="1"/>
                    <a:pt x="925" y="8"/>
                    <a:pt x="904" y="23"/>
                  </a:cubicBezTo>
                  <a:lnTo>
                    <a:pt x="54" y="618"/>
                  </a:lnTo>
                  <a:cubicBezTo>
                    <a:pt x="21" y="642"/>
                    <a:pt x="0" y="679"/>
                    <a:pt x="0" y="720"/>
                  </a:cubicBezTo>
                  <a:cubicBezTo>
                    <a:pt x="0" y="761"/>
                    <a:pt x="21" y="801"/>
                    <a:pt x="51" y="825"/>
                  </a:cubicBezTo>
                  <a:lnTo>
                    <a:pt x="890" y="1437"/>
                  </a:lnTo>
                  <a:cubicBezTo>
                    <a:pt x="911" y="1451"/>
                    <a:pt x="938" y="1461"/>
                    <a:pt x="965" y="1461"/>
                  </a:cubicBezTo>
                  <a:cubicBezTo>
                    <a:pt x="982" y="1461"/>
                    <a:pt x="1003" y="1457"/>
                    <a:pt x="1020" y="1448"/>
                  </a:cubicBezTo>
                  <a:cubicBezTo>
                    <a:pt x="1064" y="1427"/>
                    <a:pt x="1091" y="1383"/>
                    <a:pt x="1091" y="1335"/>
                  </a:cubicBezTo>
                  <a:lnTo>
                    <a:pt x="1094" y="856"/>
                  </a:lnTo>
                  <a:lnTo>
                    <a:pt x="1734" y="856"/>
                  </a:lnTo>
                  <a:cubicBezTo>
                    <a:pt x="1801" y="856"/>
                    <a:pt x="1859" y="801"/>
                    <a:pt x="1859" y="730"/>
                  </a:cubicBezTo>
                  <a:cubicBezTo>
                    <a:pt x="1859" y="662"/>
                    <a:pt x="1801" y="605"/>
                    <a:pt x="1734" y="605"/>
                  </a:cubicBezTo>
                  <a:lnTo>
                    <a:pt x="1097" y="605"/>
                  </a:lnTo>
                  <a:lnTo>
                    <a:pt x="1101" y="128"/>
                  </a:lnTo>
                  <a:cubicBezTo>
                    <a:pt x="1101" y="81"/>
                    <a:pt x="1077" y="37"/>
                    <a:pt x="1033" y="17"/>
                  </a:cubicBezTo>
                  <a:cubicBezTo>
                    <a:pt x="1015" y="6"/>
                    <a:pt x="994" y="1"/>
                    <a:pt x="9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0" name="Google Shape;9800;p112"/>
            <p:cNvSpPr/>
            <p:nvPr/>
          </p:nvSpPr>
          <p:spPr>
            <a:xfrm>
              <a:off x="5862838" y="2468735"/>
              <a:ext cx="141755" cy="160400"/>
            </a:xfrm>
            <a:custGeom>
              <a:avLst/>
              <a:gdLst/>
              <a:ahLst/>
              <a:cxnLst/>
              <a:rect l="l" t="t" r="r" b="b"/>
              <a:pathLst>
                <a:path w="3543" h="4009" extrusionOk="0">
                  <a:moveTo>
                    <a:pt x="2166" y="1027"/>
                  </a:moveTo>
                  <a:cubicBezTo>
                    <a:pt x="2207" y="1088"/>
                    <a:pt x="2261" y="1190"/>
                    <a:pt x="2274" y="1319"/>
                  </a:cubicBezTo>
                  <a:lnTo>
                    <a:pt x="2210" y="1917"/>
                  </a:lnTo>
                  <a:cubicBezTo>
                    <a:pt x="2193" y="2077"/>
                    <a:pt x="2000" y="2203"/>
                    <a:pt x="1772" y="2203"/>
                  </a:cubicBezTo>
                  <a:cubicBezTo>
                    <a:pt x="1543" y="2203"/>
                    <a:pt x="1350" y="2077"/>
                    <a:pt x="1333" y="1917"/>
                  </a:cubicBezTo>
                  <a:lnTo>
                    <a:pt x="1269" y="1323"/>
                  </a:lnTo>
                  <a:cubicBezTo>
                    <a:pt x="1319" y="1253"/>
                    <a:pt x="1436" y="1106"/>
                    <a:pt x="1563" y="1106"/>
                  </a:cubicBezTo>
                  <a:cubicBezTo>
                    <a:pt x="1574" y="1106"/>
                    <a:pt x="1584" y="1107"/>
                    <a:pt x="1595" y="1109"/>
                  </a:cubicBezTo>
                  <a:cubicBezTo>
                    <a:pt x="1640" y="1117"/>
                    <a:pt x="1685" y="1121"/>
                    <a:pt x="1730" y="1121"/>
                  </a:cubicBezTo>
                  <a:cubicBezTo>
                    <a:pt x="1902" y="1121"/>
                    <a:pt x="2066" y="1067"/>
                    <a:pt x="2166" y="1027"/>
                  </a:cubicBezTo>
                  <a:close/>
                  <a:moveTo>
                    <a:pt x="1204" y="2217"/>
                  </a:moveTo>
                  <a:cubicBezTo>
                    <a:pt x="1242" y="2261"/>
                    <a:pt x="1289" y="2302"/>
                    <a:pt x="1340" y="2333"/>
                  </a:cubicBezTo>
                  <a:lnTo>
                    <a:pt x="1282" y="2397"/>
                  </a:lnTo>
                  <a:lnTo>
                    <a:pt x="1204" y="2217"/>
                  </a:lnTo>
                  <a:close/>
                  <a:moveTo>
                    <a:pt x="2390" y="2149"/>
                  </a:moveTo>
                  <a:cubicBezTo>
                    <a:pt x="2394" y="2152"/>
                    <a:pt x="2397" y="2152"/>
                    <a:pt x="2400" y="2156"/>
                  </a:cubicBezTo>
                  <a:lnTo>
                    <a:pt x="2295" y="2397"/>
                  </a:lnTo>
                  <a:lnTo>
                    <a:pt x="2224" y="2319"/>
                  </a:lnTo>
                  <a:cubicBezTo>
                    <a:pt x="2292" y="2271"/>
                    <a:pt x="2350" y="2213"/>
                    <a:pt x="2390" y="2149"/>
                  </a:cubicBezTo>
                  <a:close/>
                  <a:moveTo>
                    <a:pt x="946" y="2261"/>
                  </a:moveTo>
                  <a:lnTo>
                    <a:pt x="1126" y="2675"/>
                  </a:lnTo>
                  <a:cubicBezTo>
                    <a:pt x="1143" y="2716"/>
                    <a:pt x="1176" y="2744"/>
                    <a:pt x="1221" y="2750"/>
                  </a:cubicBezTo>
                  <a:cubicBezTo>
                    <a:pt x="1228" y="2753"/>
                    <a:pt x="1234" y="2753"/>
                    <a:pt x="1242" y="2753"/>
                  </a:cubicBezTo>
                  <a:cubicBezTo>
                    <a:pt x="1275" y="2753"/>
                    <a:pt x="1309" y="2736"/>
                    <a:pt x="1333" y="2713"/>
                  </a:cubicBezTo>
                  <a:lnTo>
                    <a:pt x="1490" y="2546"/>
                  </a:lnTo>
                  <a:lnTo>
                    <a:pt x="1490" y="2546"/>
                  </a:lnTo>
                  <a:lnTo>
                    <a:pt x="1367" y="3409"/>
                  </a:lnTo>
                  <a:lnTo>
                    <a:pt x="259" y="3409"/>
                  </a:lnTo>
                  <a:cubicBezTo>
                    <a:pt x="296" y="2937"/>
                    <a:pt x="555" y="2512"/>
                    <a:pt x="946" y="2261"/>
                  </a:cubicBezTo>
                  <a:close/>
                  <a:moveTo>
                    <a:pt x="2621" y="2278"/>
                  </a:moveTo>
                  <a:cubicBezTo>
                    <a:pt x="2999" y="2532"/>
                    <a:pt x="3247" y="2948"/>
                    <a:pt x="3284" y="3409"/>
                  </a:cubicBezTo>
                  <a:lnTo>
                    <a:pt x="2172" y="3409"/>
                  </a:lnTo>
                  <a:lnTo>
                    <a:pt x="2047" y="2502"/>
                  </a:lnTo>
                  <a:lnTo>
                    <a:pt x="2241" y="2713"/>
                  </a:lnTo>
                  <a:cubicBezTo>
                    <a:pt x="2265" y="2736"/>
                    <a:pt x="2298" y="2753"/>
                    <a:pt x="2332" y="2753"/>
                  </a:cubicBezTo>
                  <a:cubicBezTo>
                    <a:pt x="2343" y="2753"/>
                    <a:pt x="2350" y="2753"/>
                    <a:pt x="2356" y="2750"/>
                  </a:cubicBezTo>
                  <a:cubicBezTo>
                    <a:pt x="2397" y="2744"/>
                    <a:pt x="2434" y="2716"/>
                    <a:pt x="2451" y="2675"/>
                  </a:cubicBezTo>
                  <a:lnTo>
                    <a:pt x="2621" y="2278"/>
                  </a:lnTo>
                  <a:close/>
                  <a:moveTo>
                    <a:pt x="1785" y="2455"/>
                  </a:moveTo>
                  <a:lnTo>
                    <a:pt x="1931" y="3502"/>
                  </a:lnTo>
                  <a:lnTo>
                    <a:pt x="1772" y="3719"/>
                  </a:lnTo>
                  <a:lnTo>
                    <a:pt x="1612" y="3502"/>
                  </a:lnTo>
                  <a:lnTo>
                    <a:pt x="1755" y="2455"/>
                  </a:lnTo>
                  <a:close/>
                  <a:moveTo>
                    <a:pt x="1669" y="0"/>
                  </a:moveTo>
                  <a:cubicBezTo>
                    <a:pt x="1575" y="0"/>
                    <a:pt x="1475" y="11"/>
                    <a:pt x="1371" y="38"/>
                  </a:cubicBezTo>
                  <a:cubicBezTo>
                    <a:pt x="1303" y="55"/>
                    <a:pt x="1262" y="123"/>
                    <a:pt x="1278" y="191"/>
                  </a:cubicBezTo>
                  <a:cubicBezTo>
                    <a:pt x="1293" y="248"/>
                    <a:pt x="1344" y="286"/>
                    <a:pt x="1401" y="286"/>
                  </a:cubicBezTo>
                  <a:cubicBezTo>
                    <a:pt x="1411" y="286"/>
                    <a:pt x="1421" y="285"/>
                    <a:pt x="1432" y="282"/>
                  </a:cubicBezTo>
                  <a:cubicBezTo>
                    <a:pt x="1513" y="262"/>
                    <a:pt x="1591" y="253"/>
                    <a:pt x="1664" y="253"/>
                  </a:cubicBezTo>
                  <a:cubicBezTo>
                    <a:pt x="1915" y="253"/>
                    <a:pt x="2108" y="352"/>
                    <a:pt x="2176" y="391"/>
                  </a:cubicBezTo>
                  <a:cubicBezTo>
                    <a:pt x="2180" y="405"/>
                    <a:pt x="2183" y="422"/>
                    <a:pt x="2183" y="449"/>
                  </a:cubicBezTo>
                  <a:cubicBezTo>
                    <a:pt x="2183" y="517"/>
                    <a:pt x="2241" y="574"/>
                    <a:pt x="2309" y="574"/>
                  </a:cubicBezTo>
                  <a:cubicBezTo>
                    <a:pt x="2356" y="574"/>
                    <a:pt x="2400" y="548"/>
                    <a:pt x="2420" y="507"/>
                  </a:cubicBezTo>
                  <a:cubicBezTo>
                    <a:pt x="2455" y="548"/>
                    <a:pt x="2482" y="612"/>
                    <a:pt x="2482" y="711"/>
                  </a:cubicBezTo>
                  <a:cubicBezTo>
                    <a:pt x="2482" y="823"/>
                    <a:pt x="2465" y="918"/>
                    <a:pt x="2438" y="993"/>
                  </a:cubicBezTo>
                  <a:cubicBezTo>
                    <a:pt x="2373" y="864"/>
                    <a:pt x="2298" y="786"/>
                    <a:pt x="2292" y="783"/>
                  </a:cubicBezTo>
                  <a:cubicBezTo>
                    <a:pt x="2266" y="759"/>
                    <a:pt x="2235" y="746"/>
                    <a:pt x="2203" y="746"/>
                  </a:cubicBezTo>
                  <a:cubicBezTo>
                    <a:pt x="2183" y="746"/>
                    <a:pt x="2164" y="751"/>
                    <a:pt x="2146" y="762"/>
                  </a:cubicBezTo>
                  <a:cubicBezTo>
                    <a:pt x="2083" y="796"/>
                    <a:pt x="1905" y="869"/>
                    <a:pt x="1737" y="869"/>
                  </a:cubicBezTo>
                  <a:cubicBezTo>
                    <a:pt x="1704" y="869"/>
                    <a:pt x="1673" y="866"/>
                    <a:pt x="1642" y="860"/>
                  </a:cubicBezTo>
                  <a:cubicBezTo>
                    <a:pt x="1615" y="855"/>
                    <a:pt x="1589" y="853"/>
                    <a:pt x="1564" y="853"/>
                  </a:cubicBezTo>
                  <a:cubicBezTo>
                    <a:pt x="1370" y="853"/>
                    <a:pt x="1216" y="990"/>
                    <a:pt x="1123" y="1101"/>
                  </a:cubicBezTo>
                  <a:cubicBezTo>
                    <a:pt x="1115" y="1084"/>
                    <a:pt x="1112" y="1068"/>
                    <a:pt x="1109" y="1048"/>
                  </a:cubicBezTo>
                  <a:cubicBezTo>
                    <a:pt x="1074" y="823"/>
                    <a:pt x="972" y="687"/>
                    <a:pt x="878" y="612"/>
                  </a:cubicBezTo>
                  <a:cubicBezTo>
                    <a:pt x="925" y="565"/>
                    <a:pt x="969" y="527"/>
                    <a:pt x="1017" y="490"/>
                  </a:cubicBezTo>
                  <a:cubicBezTo>
                    <a:pt x="1074" y="449"/>
                    <a:pt x="1085" y="367"/>
                    <a:pt x="1041" y="313"/>
                  </a:cubicBezTo>
                  <a:cubicBezTo>
                    <a:pt x="1017" y="281"/>
                    <a:pt x="980" y="264"/>
                    <a:pt x="941" y="264"/>
                  </a:cubicBezTo>
                  <a:cubicBezTo>
                    <a:pt x="915" y="264"/>
                    <a:pt x="888" y="272"/>
                    <a:pt x="864" y="289"/>
                  </a:cubicBezTo>
                  <a:cubicBezTo>
                    <a:pt x="768" y="364"/>
                    <a:pt x="674" y="452"/>
                    <a:pt x="582" y="554"/>
                  </a:cubicBezTo>
                  <a:cubicBezTo>
                    <a:pt x="555" y="585"/>
                    <a:pt x="544" y="629"/>
                    <a:pt x="555" y="673"/>
                  </a:cubicBezTo>
                  <a:cubicBezTo>
                    <a:pt x="569" y="714"/>
                    <a:pt x="599" y="745"/>
                    <a:pt x="640" y="758"/>
                  </a:cubicBezTo>
                  <a:cubicBezTo>
                    <a:pt x="643" y="758"/>
                    <a:pt x="820" y="819"/>
                    <a:pt x="857" y="1081"/>
                  </a:cubicBezTo>
                  <a:cubicBezTo>
                    <a:pt x="878" y="1227"/>
                    <a:pt x="952" y="1323"/>
                    <a:pt x="1021" y="1374"/>
                  </a:cubicBezTo>
                  <a:lnTo>
                    <a:pt x="1078" y="1908"/>
                  </a:lnTo>
                  <a:cubicBezTo>
                    <a:pt x="1038" y="1925"/>
                    <a:pt x="997" y="1945"/>
                    <a:pt x="959" y="1961"/>
                  </a:cubicBezTo>
                  <a:lnTo>
                    <a:pt x="956" y="1965"/>
                  </a:lnTo>
                  <a:cubicBezTo>
                    <a:pt x="952" y="1965"/>
                    <a:pt x="946" y="1969"/>
                    <a:pt x="942" y="1972"/>
                  </a:cubicBezTo>
                  <a:cubicBezTo>
                    <a:pt x="368" y="2275"/>
                    <a:pt x="1" y="2876"/>
                    <a:pt x="1" y="3536"/>
                  </a:cubicBezTo>
                  <a:cubicBezTo>
                    <a:pt x="1" y="3607"/>
                    <a:pt x="55" y="3661"/>
                    <a:pt x="126" y="3661"/>
                  </a:cubicBezTo>
                  <a:lnTo>
                    <a:pt x="1415" y="3661"/>
                  </a:lnTo>
                  <a:lnTo>
                    <a:pt x="1609" y="3923"/>
                  </a:lnTo>
                  <a:cubicBezTo>
                    <a:pt x="1645" y="3977"/>
                    <a:pt x="1707" y="4008"/>
                    <a:pt x="1772" y="4008"/>
                  </a:cubicBezTo>
                  <a:cubicBezTo>
                    <a:pt x="1836" y="4008"/>
                    <a:pt x="1898" y="3977"/>
                    <a:pt x="1935" y="3923"/>
                  </a:cubicBezTo>
                  <a:lnTo>
                    <a:pt x="2128" y="3661"/>
                  </a:lnTo>
                  <a:lnTo>
                    <a:pt x="3417" y="3661"/>
                  </a:lnTo>
                  <a:cubicBezTo>
                    <a:pt x="3485" y="3661"/>
                    <a:pt x="3542" y="3607"/>
                    <a:pt x="3542" y="3536"/>
                  </a:cubicBezTo>
                  <a:cubicBezTo>
                    <a:pt x="3542" y="2825"/>
                    <a:pt x="3114" y="2182"/>
                    <a:pt x="2465" y="1908"/>
                  </a:cubicBezTo>
                  <a:lnTo>
                    <a:pt x="2522" y="1370"/>
                  </a:lnTo>
                  <a:cubicBezTo>
                    <a:pt x="2588" y="1285"/>
                    <a:pt x="2734" y="1061"/>
                    <a:pt x="2734" y="711"/>
                  </a:cubicBezTo>
                  <a:cubicBezTo>
                    <a:pt x="2734" y="334"/>
                    <a:pt x="2482" y="204"/>
                    <a:pt x="2319" y="184"/>
                  </a:cubicBezTo>
                  <a:cubicBezTo>
                    <a:pt x="2237" y="131"/>
                    <a:pt x="1993" y="0"/>
                    <a:pt x="16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1" name="Google Shape;9801;p112"/>
            <p:cNvSpPr/>
            <p:nvPr/>
          </p:nvSpPr>
          <p:spPr>
            <a:xfrm>
              <a:off x="5761371" y="2613854"/>
              <a:ext cx="141755" cy="146517"/>
            </a:xfrm>
            <a:custGeom>
              <a:avLst/>
              <a:gdLst/>
              <a:ahLst/>
              <a:cxnLst/>
              <a:rect l="l" t="t" r="r" b="b"/>
              <a:pathLst>
                <a:path w="3543" h="3662" extrusionOk="0">
                  <a:moveTo>
                    <a:pt x="1674" y="251"/>
                  </a:moveTo>
                  <a:cubicBezTo>
                    <a:pt x="1923" y="251"/>
                    <a:pt x="2109" y="348"/>
                    <a:pt x="2176" y="391"/>
                  </a:cubicBezTo>
                  <a:cubicBezTo>
                    <a:pt x="2179" y="402"/>
                    <a:pt x="2183" y="422"/>
                    <a:pt x="2183" y="446"/>
                  </a:cubicBezTo>
                  <a:cubicBezTo>
                    <a:pt x="2183" y="517"/>
                    <a:pt x="2241" y="575"/>
                    <a:pt x="2312" y="575"/>
                  </a:cubicBezTo>
                  <a:cubicBezTo>
                    <a:pt x="2360" y="575"/>
                    <a:pt x="2401" y="544"/>
                    <a:pt x="2424" y="504"/>
                  </a:cubicBezTo>
                  <a:cubicBezTo>
                    <a:pt x="2459" y="548"/>
                    <a:pt x="2485" y="609"/>
                    <a:pt x="2485" y="711"/>
                  </a:cubicBezTo>
                  <a:cubicBezTo>
                    <a:pt x="2485" y="823"/>
                    <a:pt x="2465" y="918"/>
                    <a:pt x="2441" y="993"/>
                  </a:cubicBezTo>
                  <a:cubicBezTo>
                    <a:pt x="2377" y="863"/>
                    <a:pt x="2299" y="786"/>
                    <a:pt x="2292" y="782"/>
                  </a:cubicBezTo>
                  <a:cubicBezTo>
                    <a:pt x="2269" y="759"/>
                    <a:pt x="2237" y="746"/>
                    <a:pt x="2204" y="746"/>
                  </a:cubicBezTo>
                  <a:cubicBezTo>
                    <a:pt x="2184" y="746"/>
                    <a:pt x="2164" y="751"/>
                    <a:pt x="2146" y="761"/>
                  </a:cubicBezTo>
                  <a:cubicBezTo>
                    <a:pt x="2083" y="793"/>
                    <a:pt x="1903" y="868"/>
                    <a:pt x="1736" y="868"/>
                  </a:cubicBezTo>
                  <a:cubicBezTo>
                    <a:pt x="1705" y="868"/>
                    <a:pt x="1675" y="866"/>
                    <a:pt x="1646" y="860"/>
                  </a:cubicBezTo>
                  <a:cubicBezTo>
                    <a:pt x="1619" y="855"/>
                    <a:pt x="1593" y="853"/>
                    <a:pt x="1568" y="853"/>
                  </a:cubicBezTo>
                  <a:cubicBezTo>
                    <a:pt x="1373" y="853"/>
                    <a:pt x="1216" y="990"/>
                    <a:pt x="1122" y="1102"/>
                  </a:cubicBezTo>
                  <a:cubicBezTo>
                    <a:pt x="1116" y="1084"/>
                    <a:pt x="1112" y="1067"/>
                    <a:pt x="1109" y="1044"/>
                  </a:cubicBezTo>
                  <a:cubicBezTo>
                    <a:pt x="1078" y="819"/>
                    <a:pt x="973" y="687"/>
                    <a:pt x="882" y="609"/>
                  </a:cubicBezTo>
                  <a:cubicBezTo>
                    <a:pt x="1170" y="332"/>
                    <a:pt x="1448" y="251"/>
                    <a:pt x="1674" y="251"/>
                  </a:cubicBezTo>
                  <a:close/>
                  <a:moveTo>
                    <a:pt x="2170" y="1027"/>
                  </a:moveTo>
                  <a:cubicBezTo>
                    <a:pt x="2210" y="1088"/>
                    <a:pt x="2264" y="1190"/>
                    <a:pt x="2275" y="1316"/>
                  </a:cubicBezTo>
                  <a:lnTo>
                    <a:pt x="2210" y="1917"/>
                  </a:lnTo>
                  <a:cubicBezTo>
                    <a:pt x="2210" y="1928"/>
                    <a:pt x="2207" y="1941"/>
                    <a:pt x="2203" y="1952"/>
                  </a:cubicBezTo>
                  <a:lnTo>
                    <a:pt x="2203" y="1958"/>
                  </a:lnTo>
                  <a:cubicBezTo>
                    <a:pt x="2162" y="2098"/>
                    <a:pt x="1983" y="2203"/>
                    <a:pt x="1772" y="2203"/>
                  </a:cubicBezTo>
                  <a:cubicBezTo>
                    <a:pt x="1564" y="2203"/>
                    <a:pt x="1384" y="2098"/>
                    <a:pt x="1343" y="1958"/>
                  </a:cubicBezTo>
                  <a:cubicBezTo>
                    <a:pt x="1343" y="1955"/>
                    <a:pt x="1343" y="1955"/>
                    <a:pt x="1340" y="1952"/>
                  </a:cubicBezTo>
                  <a:cubicBezTo>
                    <a:pt x="1340" y="1941"/>
                    <a:pt x="1337" y="1931"/>
                    <a:pt x="1334" y="1917"/>
                  </a:cubicBezTo>
                  <a:lnTo>
                    <a:pt x="1269" y="1323"/>
                  </a:lnTo>
                  <a:cubicBezTo>
                    <a:pt x="1319" y="1253"/>
                    <a:pt x="1440" y="1105"/>
                    <a:pt x="1568" y="1105"/>
                  </a:cubicBezTo>
                  <a:cubicBezTo>
                    <a:pt x="1578" y="1105"/>
                    <a:pt x="1588" y="1106"/>
                    <a:pt x="1599" y="1108"/>
                  </a:cubicBezTo>
                  <a:cubicBezTo>
                    <a:pt x="1643" y="1117"/>
                    <a:pt x="1688" y="1120"/>
                    <a:pt x="1733" y="1120"/>
                  </a:cubicBezTo>
                  <a:cubicBezTo>
                    <a:pt x="1904" y="1120"/>
                    <a:pt x="2070" y="1067"/>
                    <a:pt x="2170" y="1027"/>
                  </a:cubicBezTo>
                  <a:close/>
                  <a:moveTo>
                    <a:pt x="1204" y="2217"/>
                  </a:moveTo>
                  <a:lnTo>
                    <a:pt x="1204" y="2217"/>
                  </a:lnTo>
                  <a:cubicBezTo>
                    <a:pt x="1241" y="2261"/>
                    <a:pt x="1289" y="2298"/>
                    <a:pt x="1340" y="2332"/>
                  </a:cubicBezTo>
                  <a:lnTo>
                    <a:pt x="1282" y="2397"/>
                  </a:lnTo>
                  <a:lnTo>
                    <a:pt x="1204" y="2217"/>
                  </a:lnTo>
                  <a:close/>
                  <a:moveTo>
                    <a:pt x="2391" y="2148"/>
                  </a:moveTo>
                  <a:cubicBezTo>
                    <a:pt x="2394" y="2148"/>
                    <a:pt x="2397" y="2152"/>
                    <a:pt x="2401" y="2152"/>
                  </a:cubicBezTo>
                  <a:lnTo>
                    <a:pt x="2295" y="2397"/>
                  </a:lnTo>
                  <a:lnTo>
                    <a:pt x="2224" y="2319"/>
                  </a:lnTo>
                  <a:cubicBezTo>
                    <a:pt x="2292" y="2271"/>
                    <a:pt x="2350" y="2213"/>
                    <a:pt x="2391" y="2148"/>
                  </a:cubicBezTo>
                  <a:close/>
                  <a:moveTo>
                    <a:pt x="1671" y="1"/>
                  </a:moveTo>
                  <a:cubicBezTo>
                    <a:pt x="1375" y="1"/>
                    <a:pt x="980" y="109"/>
                    <a:pt x="585" y="554"/>
                  </a:cubicBezTo>
                  <a:cubicBezTo>
                    <a:pt x="555" y="585"/>
                    <a:pt x="545" y="629"/>
                    <a:pt x="559" y="670"/>
                  </a:cubicBezTo>
                  <a:cubicBezTo>
                    <a:pt x="568" y="714"/>
                    <a:pt x="603" y="745"/>
                    <a:pt x="643" y="758"/>
                  </a:cubicBezTo>
                  <a:cubicBezTo>
                    <a:pt x="643" y="758"/>
                    <a:pt x="824" y="819"/>
                    <a:pt x="861" y="1081"/>
                  </a:cubicBezTo>
                  <a:cubicBezTo>
                    <a:pt x="882" y="1227"/>
                    <a:pt x="956" y="1323"/>
                    <a:pt x="1020" y="1373"/>
                  </a:cubicBezTo>
                  <a:lnTo>
                    <a:pt x="1078" y="1908"/>
                  </a:lnTo>
                  <a:cubicBezTo>
                    <a:pt x="1037" y="1924"/>
                    <a:pt x="997" y="1941"/>
                    <a:pt x="959" y="1961"/>
                  </a:cubicBezTo>
                  <a:cubicBezTo>
                    <a:pt x="953" y="1965"/>
                    <a:pt x="949" y="1969"/>
                    <a:pt x="943" y="1972"/>
                  </a:cubicBezTo>
                  <a:cubicBezTo>
                    <a:pt x="372" y="2275"/>
                    <a:pt x="0" y="2876"/>
                    <a:pt x="0" y="3535"/>
                  </a:cubicBezTo>
                  <a:cubicBezTo>
                    <a:pt x="0" y="3607"/>
                    <a:pt x="58" y="3662"/>
                    <a:pt x="127" y="3662"/>
                  </a:cubicBezTo>
                  <a:lnTo>
                    <a:pt x="3417" y="3662"/>
                  </a:lnTo>
                  <a:cubicBezTo>
                    <a:pt x="3488" y="3662"/>
                    <a:pt x="3543" y="3607"/>
                    <a:pt x="3543" y="3535"/>
                  </a:cubicBezTo>
                  <a:cubicBezTo>
                    <a:pt x="3543" y="3287"/>
                    <a:pt x="3492" y="3046"/>
                    <a:pt x="3393" y="2818"/>
                  </a:cubicBezTo>
                  <a:cubicBezTo>
                    <a:pt x="3373" y="2770"/>
                    <a:pt x="3327" y="2743"/>
                    <a:pt x="3278" y="2743"/>
                  </a:cubicBezTo>
                  <a:cubicBezTo>
                    <a:pt x="3261" y="2743"/>
                    <a:pt x="3244" y="2747"/>
                    <a:pt x="3227" y="2754"/>
                  </a:cubicBezTo>
                  <a:cubicBezTo>
                    <a:pt x="3162" y="2785"/>
                    <a:pt x="3135" y="2856"/>
                    <a:pt x="3162" y="2920"/>
                  </a:cubicBezTo>
                  <a:cubicBezTo>
                    <a:pt x="3230" y="3077"/>
                    <a:pt x="3274" y="3240"/>
                    <a:pt x="3288" y="3409"/>
                  </a:cubicBezTo>
                  <a:lnTo>
                    <a:pt x="259" y="3409"/>
                  </a:lnTo>
                  <a:cubicBezTo>
                    <a:pt x="300" y="2937"/>
                    <a:pt x="559" y="2512"/>
                    <a:pt x="949" y="2261"/>
                  </a:cubicBezTo>
                  <a:lnTo>
                    <a:pt x="1126" y="2675"/>
                  </a:lnTo>
                  <a:cubicBezTo>
                    <a:pt x="1143" y="2716"/>
                    <a:pt x="1180" y="2744"/>
                    <a:pt x="1221" y="2750"/>
                  </a:cubicBezTo>
                  <a:cubicBezTo>
                    <a:pt x="1228" y="2750"/>
                    <a:pt x="1235" y="2754"/>
                    <a:pt x="1245" y="2754"/>
                  </a:cubicBezTo>
                  <a:cubicBezTo>
                    <a:pt x="1279" y="2754"/>
                    <a:pt x="1313" y="2736"/>
                    <a:pt x="1337" y="2713"/>
                  </a:cubicBezTo>
                  <a:lnTo>
                    <a:pt x="1591" y="2434"/>
                  </a:lnTo>
                  <a:cubicBezTo>
                    <a:pt x="1649" y="2448"/>
                    <a:pt x="1710" y="2454"/>
                    <a:pt x="1772" y="2454"/>
                  </a:cubicBezTo>
                  <a:cubicBezTo>
                    <a:pt x="1847" y="2454"/>
                    <a:pt x="1918" y="2444"/>
                    <a:pt x="1983" y="2427"/>
                  </a:cubicBezTo>
                  <a:lnTo>
                    <a:pt x="2244" y="2713"/>
                  </a:lnTo>
                  <a:cubicBezTo>
                    <a:pt x="2268" y="2736"/>
                    <a:pt x="2302" y="2754"/>
                    <a:pt x="2336" y="2754"/>
                  </a:cubicBezTo>
                  <a:cubicBezTo>
                    <a:pt x="2343" y="2754"/>
                    <a:pt x="2350" y="2750"/>
                    <a:pt x="2357" y="2750"/>
                  </a:cubicBezTo>
                  <a:cubicBezTo>
                    <a:pt x="2401" y="2744"/>
                    <a:pt x="2435" y="2716"/>
                    <a:pt x="2452" y="2675"/>
                  </a:cubicBezTo>
                  <a:lnTo>
                    <a:pt x="2622" y="2278"/>
                  </a:lnTo>
                  <a:cubicBezTo>
                    <a:pt x="2744" y="2360"/>
                    <a:pt x="2853" y="2458"/>
                    <a:pt x="2945" y="2570"/>
                  </a:cubicBezTo>
                  <a:cubicBezTo>
                    <a:pt x="2968" y="2601"/>
                    <a:pt x="3006" y="2614"/>
                    <a:pt x="3043" y="2614"/>
                  </a:cubicBezTo>
                  <a:cubicBezTo>
                    <a:pt x="3070" y="2614"/>
                    <a:pt x="3097" y="2608"/>
                    <a:pt x="3121" y="2587"/>
                  </a:cubicBezTo>
                  <a:cubicBezTo>
                    <a:pt x="3176" y="2543"/>
                    <a:pt x="3182" y="2462"/>
                    <a:pt x="3138" y="2410"/>
                  </a:cubicBezTo>
                  <a:cubicBezTo>
                    <a:pt x="2958" y="2189"/>
                    <a:pt x="2727" y="2016"/>
                    <a:pt x="2465" y="1908"/>
                  </a:cubicBezTo>
                  <a:lnTo>
                    <a:pt x="2523" y="1370"/>
                  </a:lnTo>
                  <a:cubicBezTo>
                    <a:pt x="2591" y="1285"/>
                    <a:pt x="2738" y="1061"/>
                    <a:pt x="2738" y="711"/>
                  </a:cubicBezTo>
                  <a:cubicBezTo>
                    <a:pt x="2738" y="333"/>
                    <a:pt x="2485" y="204"/>
                    <a:pt x="2322" y="184"/>
                  </a:cubicBezTo>
                  <a:cubicBezTo>
                    <a:pt x="2248" y="136"/>
                    <a:pt x="2054" y="31"/>
                    <a:pt x="1792" y="7"/>
                  </a:cubicBezTo>
                  <a:cubicBezTo>
                    <a:pt x="1754" y="3"/>
                    <a:pt x="1713" y="1"/>
                    <a:pt x="16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2" name="Google Shape;9802;p112"/>
            <p:cNvSpPr/>
            <p:nvPr/>
          </p:nvSpPr>
          <p:spPr>
            <a:xfrm>
              <a:off x="5964186" y="2613854"/>
              <a:ext cx="141755" cy="146517"/>
            </a:xfrm>
            <a:custGeom>
              <a:avLst/>
              <a:gdLst/>
              <a:ahLst/>
              <a:cxnLst/>
              <a:rect l="l" t="t" r="r" b="b"/>
              <a:pathLst>
                <a:path w="3543" h="3662" extrusionOk="0">
                  <a:moveTo>
                    <a:pt x="1674" y="251"/>
                  </a:moveTo>
                  <a:cubicBezTo>
                    <a:pt x="1923" y="251"/>
                    <a:pt x="2109" y="348"/>
                    <a:pt x="2179" y="391"/>
                  </a:cubicBezTo>
                  <a:cubicBezTo>
                    <a:pt x="2182" y="402"/>
                    <a:pt x="2182" y="422"/>
                    <a:pt x="2182" y="446"/>
                  </a:cubicBezTo>
                  <a:cubicBezTo>
                    <a:pt x="2182" y="517"/>
                    <a:pt x="2240" y="575"/>
                    <a:pt x="2311" y="575"/>
                  </a:cubicBezTo>
                  <a:cubicBezTo>
                    <a:pt x="2359" y="575"/>
                    <a:pt x="2400" y="544"/>
                    <a:pt x="2424" y="504"/>
                  </a:cubicBezTo>
                  <a:cubicBezTo>
                    <a:pt x="2457" y="548"/>
                    <a:pt x="2485" y="609"/>
                    <a:pt x="2485" y="711"/>
                  </a:cubicBezTo>
                  <a:cubicBezTo>
                    <a:pt x="2485" y="823"/>
                    <a:pt x="2465" y="918"/>
                    <a:pt x="2441" y="993"/>
                  </a:cubicBezTo>
                  <a:cubicBezTo>
                    <a:pt x="2376" y="863"/>
                    <a:pt x="2298" y="786"/>
                    <a:pt x="2294" y="782"/>
                  </a:cubicBezTo>
                  <a:cubicBezTo>
                    <a:pt x="2269" y="759"/>
                    <a:pt x="2237" y="746"/>
                    <a:pt x="2205" y="746"/>
                  </a:cubicBezTo>
                  <a:cubicBezTo>
                    <a:pt x="2185" y="746"/>
                    <a:pt x="2164" y="751"/>
                    <a:pt x="2145" y="761"/>
                  </a:cubicBezTo>
                  <a:cubicBezTo>
                    <a:pt x="2081" y="793"/>
                    <a:pt x="1902" y="868"/>
                    <a:pt x="1735" y="868"/>
                  </a:cubicBezTo>
                  <a:cubicBezTo>
                    <a:pt x="1705" y="868"/>
                    <a:pt x="1675" y="866"/>
                    <a:pt x="1646" y="860"/>
                  </a:cubicBezTo>
                  <a:cubicBezTo>
                    <a:pt x="1619" y="855"/>
                    <a:pt x="1592" y="853"/>
                    <a:pt x="1567" y="853"/>
                  </a:cubicBezTo>
                  <a:cubicBezTo>
                    <a:pt x="1372" y="853"/>
                    <a:pt x="1215" y="990"/>
                    <a:pt x="1122" y="1102"/>
                  </a:cubicBezTo>
                  <a:cubicBezTo>
                    <a:pt x="1115" y="1084"/>
                    <a:pt x="1111" y="1067"/>
                    <a:pt x="1108" y="1044"/>
                  </a:cubicBezTo>
                  <a:cubicBezTo>
                    <a:pt x="1078" y="819"/>
                    <a:pt x="973" y="687"/>
                    <a:pt x="880" y="609"/>
                  </a:cubicBezTo>
                  <a:cubicBezTo>
                    <a:pt x="1169" y="332"/>
                    <a:pt x="1447" y="251"/>
                    <a:pt x="1674" y="251"/>
                  </a:cubicBezTo>
                  <a:close/>
                  <a:moveTo>
                    <a:pt x="2168" y="1027"/>
                  </a:moveTo>
                  <a:cubicBezTo>
                    <a:pt x="2209" y="1088"/>
                    <a:pt x="2264" y="1186"/>
                    <a:pt x="2278" y="1316"/>
                  </a:cubicBezTo>
                  <a:lnTo>
                    <a:pt x="2209" y="1917"/>
                  </a:lnTo>
                  <a:cubicBezTo>
                    <a:pt x="2209" y="1931"/>
                    <a:pt x="2206" y="1941"/>
                    <a:pt x="2203" y="1952"/>
                  </a:cubicBezTo>
                  <a:cubicBezTo>
                    <a:pt x="2165" y="2094"/>
                    <a:pt x="1978" y="2203"/>
                    <a:pt x="1771" y="2203"/>
                  </a:cubicBezTo>
                  <a:cubicBezTo>
                    <a:pt x="1567" y="2203"/>
                    <a:pt x="1380" y="2094"/>
                    <a:pt x="1340" y="1952"/>
                  </a:cubicBezTo>
                  <a:cubicBezTo>
                    <a:pt x="1340" y="1941"/>
                    <a:pt x="1336" y="1931"/>
                    <a:pt x="1332" y="1917"/>
                  </a:cubicBezTo>
                  <a:lnTo>
                    <a:pt x="1268" y="1323"/>
                  </a:lnTo>
                  <a:cubicBezTo>
                    <a:pt x="1318" y="1253"/>
                    <a:pt x="1438" y="1105"/>
                    <a:pt x="1567" y="1105"/>
                  </a:cubicBezTo>
                  <a:cubicBezTo>
                    <a:pt x="1577" y="1105"/>
                    <a:pt x="1587" y="1106"/>
                    <a:pt x="1597" y="1108"/>
                  </a:cubicBezTo>
                  <a:cubicBezTo>
                    <a:pt x="1643" y="1117"/>
                    <a:pt x="1688" y="1120"/>
                    <a:pt x="1734" y="1120"/>
                  </a:cubicBezTo>
                  <a:cubicBezTo>
                    <a:pt x="1905" y="1120"/>
                    <a:pt x="2069" y="1067"/>
                    <a:pt x="2168" y="1027"/>
                  </a:cubicBezTo>
                  <a:close/>
                  <a:moveTo>
                    <a:pt x="1203" y="2217"/>
                  </a:moveTo>
                  <a:lnTo>
                    <a:pt x="1203" y="2217"/>
                  </a:lnTo>
                  <a:cubicBezTo>
                    <a:pt x="1241" y="2261"/>
                    <a:pt x="1288" y="2302"/>
                    <a:pt x="1340" y="2332"/>
                  </a:cubicBezTo>
                  <a:lnTo>
                    <a:pt x="1282" y="2397"/>
                  </a:lnTo>
                  <a:lnTo>
                    <a:pt x="1203" y="2217"/>
                  </a:lnTo>
                  <a:close/>
                  <a:moveTo>
                    <a:pt x="2390" y="2148"/>
                  </a:moveTo>
                  <a:cubicBezTo>
                    <a:pt x="2393" y="2148"/>
                    <a:pt x="2396" y="2152"/>
                    <a:pt x="2400" y="2152"/>
                  </a:cubicBezTo>
                  <a:lnTo>
                    <a:pt x="2298" y="2397"/>
                  </a:lnTo>
                  <a:lnTo>
                    <a:pt x="2226" y="2319"/>
                  </a:lnTo>
                  <a:cubicBezTo>
                    <a:pt x="2294" y="2271"/>
                    <a:pt x="2349" y="2213"/>
                    <a:pt x="2390" y="2148"/>
                  </a:cubicBezTo>
                  <a:close/>
                  <a:moveTo>
                    <a:pt x="1670" y="1"/>
                  </a:moveTo>
                  <a:cubicBezTo>
                    <a:pt x="1375" y="1"/>
                    <a:pt x="980" y="109"/>
                    <a:pt x="585" y="554"/>
                  </a:cubicBezTo>
                  <a:cubicBezTo>
                    <a:pt x="554" y="585"/>
                    <a:pt x="544" y="629"/>
                    <a:pt x="557" y="670"/>
                  </a:cubicBezTo>
                  <a:cubicBezTo>
                    <a:pt x="568" y="714"/>
                    <a:pt x="601" y="745"/>
                    <a:pt x="642" y="758"/>
                  </a:cubicBezTo>
                  <a:cubicBezTo>
                    <a:pt x="642" y="758"/>
                    <a:pt x="822" y="819"/>
                    <a:pt x="860" y="1081"/>
                  </a:cubicBezTo>
                  <a:cubicBezTo>
                    <a:pt x="880" y="1227"/>
                    <a:pt x="955" y="1323"/>
                    <a:pt x="1020" y="1373"/>
                  </a:cubicBezTo>
                  <a:lnTo>
                    <a:pt x="1078" y="1908"/>
                  </a:lnTo>
                  <a:cubicBezTo>
                    <a:pt x="1037" y="1924"/>
                    <a:pt x="996" y="1944"/>
                    <a:pt x="955" y="1965"/>
                  </a:cubicBezTo>
                  <a:cubicBezTo>
                    <a:pt x="952" y="1965"/>
                    <a:pt x="948" y="1969"/>
                    <a:pt x="945" y="1972"/>
                  </a:cubicBezTo>
                  <a:cubicBezTo>
                    <a:pt x="370" y="2275"/>
                    <a:pt x="0" y="2876"/>
                    <a:pt x="0" y="3535"/>
                  </a:cubicBezTo>
                  <a:cubicBezTo>
                    <a:pt x="0" y="3607"/>
                    <a:pt x="58" y="3662"/>
                    <a:pt x="126" y="3662"/>
                  </a:cubicBezTo>
                  <a:lnTo>
                    <a:pt x="1081" y="3662"/>
                  </a:lnTo>
                  <a:cubicBezTo>
                    <a:pt x="1149" y="3662"/>
                    <a:pt x="1207" y="3607"/>
                    <a:pt x="1207" y="3535"/>
                  </a:cubicBezTo>
                  <a:cubicBezTo>
                    <a:pt x="1207" y="3467"/>
                    <a:pt x="1149" y="3409"/>
                    <a:pt x="1081" y="3409"/>
                  </a:cubicBezTo>
                  <a:lnTo>
                    <a:pt x="259" y="3409"/>
                  </a:lnTo>
                  <a:cubicBezTo>
                    <a:pt x="299" y="2937"/>
                    <a:pt x="557" y="2512"/>
                    <a:pt x="948" y="2261"/>
                  </a:cubicBezTo>
                  <a:lnTo>
                    <a:pt x="1128" y="2675"/>
                  </a:lnTo>
                  <a:cubicBezTo>
                    <a:pt x="1142" y="2716"/>
                    <a:pt x="1180" y="2744"/>
                    <a:pt x="1221" y="2750"/>
                  </a:cubicBezTo>
                  <a:cubicBezTo>
                    <a:pt x="1227" y="2750"/>
                    <a:pt x="1238" y="2754"/>
                    <a:pt x="1244" y="2754"/>
                  </a:cubicBezTo>
                  <a:cubicBezTo>
                    <a:pt x="1278" y="2754"/>
                    <a:pt x="1312" y="2736"/>
                    <a:pt x="1336" y="2713"/>
                  </a:cubicBezTo>
                  <a:lnTo>
                    <a:pt x="1591" y="2434"/>
                  </a:lnTo>
                  <a:cubicBezTo>
                    <a:pt x="1649" y="2448"/>
                    <a:pt x="1710" y="2454"/>
                    <a:pt x="1771" y="2454"/>
                  </a:cubicBezTo>
                  <a:cubicBezTo>
                    <a:pt x="1845" y="2454"/>
                    <a:pt x="1917" y="2444"/>
                    <a:pt x="1982" y="2427"/>
                  </a:cubicBezTo>
                  <a:lnTo>
                    <a:pt x="2244" y="2713"/>
                  </a:lnTo>
                  <a:cubicBezTo>
                    <a:pt x="2267" y="2736"/>
                    <a:pt x="2301" y="2754"/>
                    <a:pt x="2335" y="2754"/>
                  </a:cubicBezTo>
                  <a:cubicBezTo>
                    <a:pt x="2342" y="2754"/>
                    <a:pt x="2349" y="2750"/>
                    <a:pt x="2355" y="2750"/>
                  </a:cubicBezTo>
                  <a:cubicBezTo>
                    <a:pt x="2400" y="2744"/>
                    <a:pt x="2434" y="2716"/>
                    <a:pt x="2451" y="2675"/>
                  </a:cubicBezTo>
                  <a:lnTo>
                    <a:pt x="2625" y="2278"/>
                  </a:lnTo>
                  <a:cubicBezTo>
                    <a:pt x="2998" y="2532"/>
                    <a:pt x="3246" y="2948"/>
                    <a:pt x="3287" y="3409"/>
                  </a:cubicBezTo>
                  <a:lnTo>
                    <a:pt x="1536" y="3409"/>
                  </a:lnTo>
                  <a:cubicBezTo>
                    <a:pt x="1465" y="3409"/>
                    <a:pt x="1407" y="3467"/>
                    <a:pt x="1407" y="3535"/>
                  </a:cubicBezTo>
                  <a:cubicBezTo>
                    <a:pt x="1407" y="3607"/>
                    <a:pt x="1465" y="3662"/>
                    <a:pt x="1536" y="3662"/>
                  </a:cubicBezTo>
                  <a:lnTo>
                    <a:pt x="3416" y="3662"/>
                  </a:lnTo>
                  <a:cubicBezTo>
                    <a:pt x="3488" y="3662"/>
                    <a:pt x="3542" y="3607"/>
                    <a:pt x="3542" y="3535"/>
                  </a:cubicBezTo>
                  <a:cubicBezTo>
                    <a:pt x="3542" y="2825"/>
                    <a:pt x="3114" y="2182"/>
                    <a:pt x="2465" y="1908"/>
                  </a:cubicBezTo>
                  <a:lnTo>
                    <a:pt x="2523" y="1370"/>
                  </a:lnTo>
                  <a:cubicBezTo>
                    <a:pt x="2590" y="1285"/>
                    <a:pt x="2736" y="1061"/>
                    <a:pt x="2736" y="711"/>
                  </a:cubicBezTo>
                  <a:cubicBezTo>
                    <a:pt x="2736" y="333"/>
                    <a:pt x="2485" y="204"/>
                    <a:pt x="2322" y="184"/>
                  </a:cubicBezTo>
                  <a:cubicBezTo>
                    <a:pt x="2247" y="136"/>
                    <a:pt x="2057" y="31"/>
                    <a:pt x="1792" y="7"/>
                  </a:cubicBezTo>
                  <a:cubicBezTo>
                    <a:pt x="1753" y="3"/>
                    <a:pt x="1713" y="1"/>
                    <a:pt x="16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803" name="Google Shape;9803;p112"/>
          <p:cNvGrpSpPr/>
          <p:nvPr/>
        </p:nvGrpSpPr>
        <p:grpSpPr>
          <a:xfrm>
            <a:off x="6177201" y="3456930"/>
            <a:ext cx="378726" cy="401420"/>
            <a:chOff x="6667454" y="2413361"/>
            <a:chExt cx="325087" cy="344566"/>
          </a:xfrm>
        </p:grpSpPr>
        <p:sp>
          <p:nvSpPr>
            <p:cNvPr id="9804" name="Google Shape;9804;p112"/>
            <p:cNvSpPr/>
            <p:nvPr/>
          </p:nvSpPr>
          <p:spPr>
            <a:xfrm>
              <a:off x="6667454" y="2413361"/>
              <a:ext cx="294874" cy="344566"/>
            </a:xfrm>
            <a:custGeom>
              <a:avLst/>
              <a:gdLst/>
              <a:ahLst/>
              <a:cxnLst/>
              <a:rect l="l" t="t" r="r" b="b"/>
              <a:pathLst>
                <a:path w="7370" h="8612" extrusionOk="0">
                  <a:moveTo>
                    <a:pt x="4637" y="253"/>
                  </a:moveTo>
                  <a:cubicBezTo>
                    <a:pt x="4851" y="253"/>
                    <a:pt x="5024" y="426"/>
                    <a:pt x="5024" y="640"/>
                  </a:cubicBezTo>
                  <a:cubicBezTo>
                    <a:pt x="5024" y="725"/>
                    <a:pt x="4997" y="803"/>
                    <a:pt x="4946" y="871"/>
                  </a:cubicBezTo>
                  <a:cubicBezTo>
                    <a:pt x="4919" y="909"/>
                    <a:pt x="4912" y="959"/>
                    <a:pt x="4936" y="1004"/>
                  </a:cubicBezTo>
                  <a:cubicBezTo>
                    <a:pt x="4956" y="1045"/>
                    <a:pt x="5000" y="1072"/>
                    <a:pt x="5048" y="1072"/>
                  </a:cubicBezTo>
                  <a:lnTo>
                    <a:pt x="5398" y="1072"/>
                  </a:lnTo>
                  <a:lnTo>
                    <a:pt x="5398" y="1786"/>
                  </a:lnTo>
                  <a:lnTo>
                    <a:pt x="3875" y="1786"/>
                  </a:lnTo>
                  <a:lnTo>
                    <a:pt x="3875" y="1072"/>
                  </a:lnTo>
                  <a:lnTo>
                    <a:pt x="4225" y="1072"/>
                  </a:lnTo>
                  <a:cubicBezTo>
                    <a:pt x="4273" y="1072"/>
                    <a:pt x="4317" y="1045"/>
                    <a:pt x="4341" y="1004"/>
                  </a:cubicBezTo>
                  <a:cubicBezTo>
                    <a:pt x="4362" y="959"/>
                    <a:pt x="4354" y="909"/>
                    <a:pt x="4327" y="871"/>
                  </a:cubicBezTo>
                  <a:cubicBezTo>
                    <a:pt x="4276" y="803"/>
                    <a:pt x="4249" y="725"/>
                    <a:pt x="4249" y="640"/>
                  </a:cubicBezTo>
                  <a:cubicBezTo>
                    <a:pt x="4249" y="426"/>
                    <a:pt x="4423" y="253"/>
                    <a:pt x="4637" y="253"/>
                  </a:cubicBezTo>
                  <a:close/>
                  <a:moveTo>
                    <a:pt x="3620" y="1259"/>
                  </a:moveTo>
                  <a:lnTo>
                    <a:pt x="3620" y="1507"/>
                  </a:lnTo>
                  <a:lnTo>
                    <a:pt x="2542" y="1507"/>
                  </a:lnTo>
                  <a:cubicBezTo>
                    <a:pt x="2475" y="1507"/>
                    <a:pt x="2417" y="1564"/>
                    <a:pt x="2417" y="1632"/>
                  </a:cubicBezTo>
                  <a:lnTo>
                    <a:pt x="2417" y="4026"/>
                  </a:lnTo>
                  <a:lnTo>
                    <a:pt x="2134" y="4026"/>
                  </a:lnTo>
                  <a:lnTo>
                    <a:pt x="2134" y="1564"/>
                  </a:lnTo>
                  <a:cubicBezTo>
                    <a:pt x="2134" y="1395"/>
                    <a:pt x="2271" y="1259"/>
                    <a:pt x="2437" y="1259"/>
                  </a:cubicBezTo>
                  <a:close/>
                  <a:moveTo>
                    <a:pt x="6605" y="1762"/>
                  </a:moveTo>
                  <a:lnTo>
                    <a:pt x="6605" y="7663"/>
                  </a:lnTo>
                  <a:lnTo>
                    <a:pt x="4215" y="7663"/>
                  </a:lnTo>
                  <a:lnTo>
                    <a:pt x="4290" y="7592"/>
                  </a:lnTo>
                  <a:cubicBezTo>
                    <a:pt x="4313" y="7567"/>
                    <a:pt x="4327" y="7534"/>
                    <a:pt x="4327" y="7499"/>
                  </a:cubicBezTo>
                  <a:cubicBezTo>
                    <a:pt x="4327" y="7465"/>
                    <a:pt x="4313" y="7435"/>
                    <a:pt x="4290" y="7411"/>
                  </a:cubicBezTo>
                  <a:lnTo>
                    <a:pt x="4059" y="7184"/>
                  </a:lnTo>
                  <a:cubicBezTo>
                    <a:pt x="4096" y="7102"/>
                    <a:pt x="4130" y="7021"/>
                    <a:pt x="4161" y="6939"/>
                  </a:cubicBezTo>
                  <a:lnTo>
                    <a:pt x="4487" y="6939"/>
                  </a:lnTo>
                  <a:cubicBezTo>
                    <a:pt x="4555" y="6939"/>
                    <a:pt x="4613" y="6881"/>
                    <a:pt x="4613" y="6813"/>
                  </a:cubicBezTo>
                  <a:lnTo>
                    <a:pt x="4613" y="6599"/>
                  </a:lnTo>
                  <a:lnTo>
                    <a:pt x="5969" y="6599"/>
                  </a:lnTo>
                  <a:cubicBezTo>
                    <a:pt x="6041" y="6599"/>
                    <a:pt x="6095" y="6544"/>
                    <a:pt x="6095" y="6473"/>
                  </a:cubicBezTo>
                  <a:cubicBezTo>
                    <a:pt x="6095" y="6405"/>
                    <a:pt x="6041" y="6348"/>
                    <a:pt x="5969" y="6348"/>
                  </a:cubicBezTo>
                  <a:lnTo>
                    <a:pt x="4613" y="6348"/>
                  </a:lnTo>
                  <a:lnTo>
                    <a:pt x="4613" y="6065"/>
                  </a:lnTo>
                  <a:lnTo>
                    <a:pt x="4946" y="6065"/>
                  </a:lnTo>
                  <a:cubicBezTo>
                    <a:pt x="5014" y="6065"/>
                    <a:pt x="5071" y="6007"/>
                    <a:pt x="5071" y="5940"/>
                  </a:cubicBezTo>
                  <a:cubicBezTo>
                    <a:pt x="5071" y="5868"/>
                    <a:pt x="5014" y="5810"/>
                    <a:pt x="4946" y="5810"/>
                  </a:cubicBezTo>
                  <a:lnTo>
                    <a:pt x="4613" y="5810"/>
                  </a:lnTo>
                  <a:cubicBezTo>
                    <a:pt x="4606" y="5749"/>
                    <a:pt x="4552" y="5698"/>
                    <a:pt x="4487" y="5698"/>
                  </a:cubicBezTo>
                  <a:lnTo>
                    <a:pt x="4161" y="5698"/>
                  </a:lnTo>
                  <a:cubicBezTo>
                    <a:pt x="4130" y="5613"/>
                    <a:pt x="4096" y="5532"/>
                    <a:pt x="4059" y="5453"/>
                  </a:cubicBezTo>
                  <a:lnTo>
                    <a:pt x="4290" y="5226"/>
                  </a:lnTo>
                  <a:cubicBezTo>
                    <a:pt x="4313" y="5201"/>
                    <a:pt x="4327" y="5168"/>
                    <a:pt x="4327" y="5134"/>
                  </a:cubicBezTo>
                  <a:cubicBezTo>
                    <a:pt x="4327" y="5103"/>
                    <a:pt x="4313" y="5069"/>
                    <a:pt x="4290" y="5045"/>
                  </a:cubicBezTo>
                  <a:lnTo>
                    <a:pt x="3587" y="4349"/>
                  </a:lnTo>
                  <a:cubicBezTo>
                    <a:pt x="3561" y="4323"/>
                    <a:pt x="3528" y="4310"/>
                    <a:pt x="3497" y="4310"/>
                  </a:cubicBezTo>
                  <a:cubicBezTo>
                    <a:pt x="3465" y="4310"/>
                    <a:pt x="3433" y="4323"/>
                    <a:pt x="3410" y="4349"/>
                  </a:cubicBezTo>
                  <a:lnTo>
                    <a:pt x="3175" y="4576"/>
                  </a:lnTo>
                  <a:cubicBezTo>
                    <a:pt x="3097" y="4539"/>
                    <a:pt x="3016" y="4505"/>
                    <a:pt x="2930" y="4474"/>
                  </a:cubicBezTo>
                  <a:lnTo>
                    <a:pt x="2930" y="4151"/>
                  </a:lnTo>
                  <a:cubicBezTo>
                    <a:pt x="2930" y="4084"/>
                    <a:pt x="2873" y="4026"/>
                    <a:pt x="2804" y="4026"/>
                  </a:cubicBezTo>
                  <a:lnTo>
                    <a:pt x="2672" y="4026"/>
                  </a:lnTo>
                  <a:lnTo>
                    <a:pt x="2672" y="1762"/>
                  </a:lnTo>
                  <a:lnTo>
                    <a:pt x="3620" y="1762"/>
                  </a:lnTo>
                  <a:lnTo>
                    <a:pt x="3620" y="1911"/>
                  </a:lnTo>
                  <a:cubicBezTo>
                    <a:pt x="3620" y="1979"/>
                    <a:pt x="3678" y="2037"/>
                    <a:pt x="3750" y="2037"/>
                  </a:cubicBezTo>
                  <a:lnTo>
                    <a:pt x="5527" y="2037"/>
                  </a:lnTo>
                  <a:cubicBezTo>
                    <a:pt x="5595" y="2037"/>
                    <a:pt x="5653" y="1979"/>
                    <a:pt x="5653" y="1911"/>
                  </a:cubicBezTo>
                  <a:lnTo>
                    <a:pt x="5653" y="1762"/>
                  </a:lnTo>
                  <a:close/>
                  <a:moveTo>
                    <a:pt x="3175" y="8061"/>
                  </a:moveTo>
                  <a:lnTo>
                    <a:pt x="3328" y="8210"/>
                  </a:lnTo>
                  <a:lnTo>
                    <a:pt x="2930" y="8210"/>
                  </a:lnTo>
                  <a:lnTo>
                    <a:pt x="2930" y="8159"/>
                  </a:lnTo>
                  <a:cubicBezTo>
                    <a:pt x="3016" y="8132"/>
                    <a:pt x="3097" y="8097"/>
                    <a:pt x="3175" y="8061"/>
                  </a:cubicBezTo>
                  <a:close/>
                  <a:moveTo>
                    <a:pt x="2679" y="4277"/>
                  </a:moveTo>
                  <a:lnTo>
                    <a:pt x="2679" y="4569"/>
                  </a:lnTo>
                  <a:cubicBezTo>
                    <a:pt x="2679" y="4624"/>
                    <a:pt x="2716" y="4675"/>
                    <a:pt x="2771" y="4688"/>
                  </a:cubicBezTo>
                  <a:cubicBezTo>
                    <a:pt x="2896" y="4726"/>
                    <a:pt x="3022" y="4777"/>
                    <a:pt x="3138" y="4842"/>
                  </a:cubicBezTo>
                  <a:cubicBezTo>
                    <a:pt x="3158" y="4852"/>
                    <a:pt x="3180" y="4858"/>
                    <a:pt x="3202" y="4858"/>
                  </a:cubicBezTo>
                  <a:cubicBezTo>
                    <a:pt x="3234" y="4858"/>
                    <a:pt x="3265" y="4846"/>
                    <a:pt x="3287" y="4821"/>
                  </a:cubicBezTo>
                  <a:lnTo>
                    <a:pt x="3498" y="4614"/>
                  </a:lnTo>
                  <a:lnTo>
                    <a:pt x="4021" y="5134"/>
                  </a:lnTo>
                  <a:lnTo>
                    <a:pt x="3814" y="5341"/>
                  </a:lnTo>
                  <a:cubicBezTo>
                    <a:pt x="3773" y="5382"/>
                    <a:pt x="3766" y="5443"/>
                    <a:pt x="3794" y="5494"/>
                  </a:cubicBezTo>
                  <a:cubicBezTo>
                    <a:pt x="3858" y="5609"/>
                    <a:pt x="3909" y="5732"/>
                    <a:pt x="3946" y="5858"/>
                  </a:cubicBezTo>
                  <a:cubicBezTo>
                    <a:pt x="3960" y="5912"/>
                    <a:pt x="4011" y="5949"/>
                    <a:pt x="4065" y="5949"/>
                  </a:cubicBezTo>
                  <a:lnTo>
                    <a:pt x="4362" y="5949"/>
                  </a:lnTo>
                  <a:lnTo>
                    <a:pt x="4362" y="6687"/>
                  </a:lnTo>
                  <a:lnTo>
                    <a:pt x="4065" y="6687"/>
                  </a:lnTo>
                  <a:cubicBezTo>
                    <a:pt x="4011" y="6687"/>
                    <a:pt x="3960" y="6724"/>
                    <a:pt x="3946" y="6779"/>
                  </a:cubicBezTo>
                  <a:cubicBezTo>
                    <a:pt x="3909" y="6905"/>
                    <a:pt x="3858" y="7027"/>
                    <a:pt x="3794" y="7143"/>
                  </a:cubicBezTo>
                  <a:cubicBezTo>
                    <a:pt x="3766" y="7193"/>
                    <a:pt x="3773" y="7255"/>
                    <a:pt x="3814" y="7295"/>
                  </a:cubicBezTo>
                  <a:lnTo>
                    <a:pt x="4021" y="7499"/>
                  </a:lnTo>
                  <a:lnTo>
                    <a:pt x="3498" y="8020"/>
                  </a:lnTo>
                  <a:lnTo>
                    <a:pt x="3287" y="7816"/>
                  </a:lnTo>
                  <a:cubicBezTo>
                    <a:pt x="3265" y="7791"/>
                    <a:pt x="3234" y="7779"/>
                    <a:pt x="3201" y="7779"/>
                  </a:cubicBezTo>
                  <a:cubicBezTo>
                    <a:pt x="3180" y="7779"/>
                    <a:pt x="3158" y="7784"/>
                    <a:pt x="3138" y="7796"/>
                  </a:cubicBezTo>
                  <a:cubicBezTo>
                    <a:pt x="3022" y="7860"/>
                    <a:pt x="2896" y="7911"/>
                    <a:pt x="2771" y="7945"/>
                  </a:cubicBezTo>
                  <a:cubicBezTo>
                    <a:pt x="2716" y="7962"/>
                    <a:pt x="2679" y="8009"/>
                    <a:pt x="2679" y="8067"/>
                  </a:cubicBezTo>
                  <a:lnTo>
                    <a:pt x="2679" y="8359"/>
                  </a:lnTo>
                  <a:lnTo>
                    <a:pt x="1935" y="8359"/>
                  </a:lnTo>
                  <a:lnTo>
                    <a:pt x="1935" y="8067"/>
                  </a:lnTo>
                  <a:cubicBezTo>
                    <a:pt x="1935" y="8009"/>
                    <a:pt x="1897" y="7962"/>
                    <a:pt x="1842" y="7945"/>
                  </a:cubicBezTo>
                  <a:cubicBezTo>
                    <a:pt x="1714" y="7911"/>
                    <a:pt x="1591" y="7860"/>
                    <a:pt x="1475" y="7796"/>
                  </a:cubicBezTo>
                  <a:cubicBezTo>
                    <a:pt x="1455" y="7784"/>
                    <a:pt x="1433" y="7779"/>
                    <a:pt x="1412" y="7779"/>
                  </a:cubicBezTo>
                  <a:cubicBezTo>
                    <a:pt x="1379" y="7779"/>
                    <a:pt x="1347" y="7791"/>
                    <a:pt x="1323" y="7816"/>
                  </a:cubicBezTo>
                  <a:lnTo>
                    <a:pt x="1115" y="8020"/>
                  </a:lnTo>
                  <a:lnTo>
                    <a:pt x="592" y="7499"/>
                  </a:lnTo>
                  <a:lnTo>
                    <a:pt x="799" y="7295"/>
                  </a:lnTo>
                  <a:cubicBezTo>
                    <a:pt x="840" y="7255"/>
                    <a:pt x="846" y="7193"/>
                    <a:pt x="819" y="7143"/>
                  </a:cubicBezTo>
                  <a:cubicBezTo>
                    <a:pt x="755" y="7027"/>
                    <a:pt x="704" y="6905"/>
                    <a:pt x="666" y="6779"/>
                  </a:cubicBezTo>
                  <a:cubicBezTo>
                    <a:pt x="653" y="6724"/>
                    <a:pt x="602" y="6687"/>
                    <a:pt x="544" y="6687"/>
                  </a:cubicBezTo>
                  <a:lnTo>
                    <a:pt x="252" y="6687"/>
                  </a:lnTo>
                  <a:lnTo>
                    <a:pt x="252" y="5949"/>
                  </a:lnTo>
                  <a:lnTo>
                    <a:pt x="544" y="5949"/>
                  </a:lnTo>
                  <a:cubicBezTo>
                    <a:pt x="602" y="5949"/>
                    <a:pt x="653" y="5912"/>
                    <a:pt x="666" y="5858"/>
                  </a:cubicBezTo>
                  <a:cubicBezTo>
                    <a:pt x="704" y="5732"/>
                    <a:pt x="755" y="5609"/>
                    <a:pt x="819" y="5494"/>
                  </a:cubicBezTo>
                  <a:cubicBezTo>
                    <a:pt x="846" y="5443"/>
                    <a:pt x="840" y="5382"/>
                    <a:pt x="799" y="5341"/>
                  </a:cubicBezTo>
                  <a:lnTo>
                    <a:pt x="592" y="5134"/>
                  </a:lnTo>
                  <a:lnTo>
                    <a:pt x="1115" y="4614"/>
                  </a:lnTo>
                  <a:lnTo>
                    <a:pt x="1323" y="4821"/>
                  </a:lnTo>
                  <a:cubicBezTo>
                    <a:pt x="1347" y="4846"/>
                    <a:pt x="1379" y="4858"/>
                    <a:pt x="1411" y="4858"/>
                  </a:cubicBezTo>
                  <a:cubicBezTo>
                    <a:pt x="1433" y="4858"/>
                    <a:pt x="1455" y="4852"/>
                    <a:pt x="1475" y="4842"/>
                  </a:cubicBezTo>
                  <a:cubicBezTo>
                    <a:pt x="1591" y="4777"/>
                    <a:pt x="1717" y="4726"/>
                    <a:pt x="1842" y="4688"/>
                  </a:cubicBezTo>
                  <a:cubicBezTo>
                    <a:pt x="1897" y="4675"/>
                    <a:pt x="1935" y="4624"/>
                    <a:pt x="1935" y="4569"/>
                  </a:cubicBezTo>
                  <a:lnTo>
                    <a:pt x="1935" y="4277"/>
                  </a:lnTo>
                  <a:close/>
                  <a:moveTo>
                    <a:pt x="4637" y="1"/>
                  </a:moveTo>
                  <a:cubicBezTo>
                    <a:pt x="4283" y="1"/>
                    <a:pt x="3998" y="286"/>
                    <a:pt x="3998" y="640"/>
                  </a:cubicBezTo>
                  <a:cubicBezTo>
                    <a:pt x="3998" y="701"/>
                    <a:pt x="4008" y="763"/>
                    <a:pt x="4025" y="820"/>
                  </a:cubicBezTo>
                  <a:lnTo>
                    <a:pt x="3750" y="820"/>
                  </a:lnTo>
                  <a:cubicBezTo>
                    <a:pt x="3678" y="820"/>
                    <a:pt x="3620" y="878"/>
                    <a:pt x="3620" y="946"/>
                  </a:cubicBezTo>
                  <a:lnTo>
                    <a:pt x="3620" y="1007"/>
                  </a:lnTo>
                  <a:lnTo>
                    <a:pt x="2437" y="1007"/>
                  </a:lnTo>
                  <a:cubicBezTo>
                    <a:pt x="2131" y="1007"/>
                    <a:pt x="1883" y="1259"/>
                    <a:pt x="1883" y="1564"/>
                  </a:cubicBezTo>
                  <a:lnTo>
                    <a:pt x="1883" y="4026"/>
                  </a:lnTo>
                  <a:lnTo>
                    <a:pt x="1808" y="4026"/>
                  </a:lnTo>
                  <a:cubicBezTo>
                    <a:pt x="1740" y="4026"/>
                    <a:pt x="1683" y="4084"/>
                    <a:pt x="1683" y="4151"/>
                  </a:cubicBezTo>
                  <a:lnTo>
                    <a:pt x="1683" y="4474"/>
                  </a:lnTo>
                  <a:cubicBezTo>
                    <a:pt x="1598" y="4505"/>
                    <a:pt x="1516" y="4539"/>
                    <a:pt x="1435" y="4576"/>
                  </a:cubicBezTo>
                  <a:lnTo>
                    <a:pt x="1204" y="4349"/>
                  </a:lnTo>
                  <a:cubicBezTo>
                    <a:pt x="1180" y="4323"/>
                    <a:pt x="1148" y="4310"/>
                    <a:pt x="1116" y="4310"/>
                  </a:cubicBezTo>
                  <a:cubicBezTo>
                    <a:pt x="1085" y="4310"/>
                    <a:pt x="1052" y="4323"/>
                    <a:pt x="1027" y="4349"/>
                  </a:cubicBezTo>
                  <a:lnTo>
                    <a:pt x="323" y="5045"/>
                  </a:lnTo>
                  <a:cubicBezTo>
                    <a:pt x="299" y="5069"/>
                    <a:pt x="286" y="5103"/>
                    <a:pt x="286" y="5134"/>
                  </a:cubicBezTo>
                  <a:cubicBezTo>
                    <a:pt x="286" y="5168"/>
                    <a:pt x="299" y="5201"/>
                    <a:pt x="323" y="5226"/>
                  </a:cubicBezTo>
                  <a:lnTo>
                    <a:pt x="554" y="5453"/>
                  </a:lnTo>
                  <a:cubicBezTo>
                    <a:pt x="513" y="5532"/>
                    <a:pt x="479" y="5613"/>
                    <a:pt x="452" y="5698"/>
                  </a:cubicBezTo>
                  <a:lnTo>
                    <a:pt x="126" y="5698"/>
                  </a:lnTo>
                  <a:cubicBezTo>
                    <a:pt x="54" y="5698"/>
                    <a:pt x="0" y="5756"/>
                    <a:pt x="0" y="5824"/>
                  </a:cubicBezTo>
                  <a:lnTo>
                    <a:pt x="0" y="6813"/>
                  </a:lnTo>
                  <a:cubicBezTo>
                    <a:pt x="0" y="6881"/>
                    <a:pt x="54" y="6939"/>
                    <a:pt x="126" y="6939"/>
                  </a:cubicBezTo>
                  <a:lnTo>
                    <a:pt x="452" y="6939"/>
                  </a:lnTo>
                  <a:cubicBezTo>
                    <a:pt x="479" y="7021"/>
                    <a:pt x="513" y="7102"/>
                    <a:pt x="554" y="7184"/>
                  </a:cubicBezTo>
                  <a:lnTo>
                    <a:pt x="323" y="7411"/>
                  </a:lnTo>
                  <a:cubicBezTo>
                    <a:pt x="299" y="7435"/>
                    <a:pt x="286" y="7465"/>
                    <a:pt x="286" y="7499"/>
                  </a:cubicBezTo>
                  <a:cubicBezTo>
                    <a:pt x="286" y="7534"/>
                    <a:pt x="299" y="7567"/>
                    <a:pt x="323" y="7592"/>
                  </a:cubicBezTo>
                  <a:lnTo>
                    <a:pt x="1027" y="8288"/>
                  </a:lnTo>
                  <a:cubicBezTo>
                    <a:pt x="1052" y="8314"/>
                    <a:pt x="1085" y="8326"/>
                    <a:pt x="1116" y="8326"/>
                  </a:cubicBezTo>
                  <a:cubicBezTo>
                    <a:pt x="1148" y="8326"/>
                    <a:pt x="1180" y="8314"/>
                    <a:pt x="1204" y="8288"/>
                  </a:cubicBezTo>
                  <a:lnTo>
                    <a:pt x="1435" y="8061"/>
                  </a:lnTo>
                  <a:cubicBezTo>
                    <a:pt x="1516" y="8097"/>
                    <a:pt x="1598" y="8132"/>
                    <a:pt x="1683" y="8159"/>
                  </a:cubicBezTo>
                  <a:lnTo>
                    <a:pt x="1683" y="8485"/>
                  </a:lnTo>
                  <a:cubicBezTo>
                    <a:pt x="1683" y="8553"/>
                    <a:pt x="1740" y="8611"/>
                    <a:pt x="1808" y="8611"/>
                  </a:cubicBezTo>
                  <a:lnTo>
                    <a:pt x="2804" y="8611"/>
                  </a:lnTo>
                  <a:cubicBezTo>
                    <a:pt x="2873" y="8611"/>
                    <a:pt x="2930" y="8553"/>
                    <a:pt x="2930" y="8485"/>
                  </a:cubicBezTo>
                  <a:lnTo>
                    <a:pt x="2930" y="8461"/>
                  </a:lnTo>
                  <a:lnTo>
                    <a:pt x="3791" y="8461"/>
                  </a:lnTo>
                  <a:cubicBezTo>
                    <a:pt x="3858" y="8461"/>
                    <a:pt x="3916" y="8403"/>
                    <a:pt x="3916" y="8336"/>
                  </a:cubicBezTo>
                  <a:cubicBezTo>
                    <a:pt x="3916" y="8265"/>
                    <a:pt x="3858" y="8210"/>
                    <a:pt x="3791" y="8210"/>
                  </a:cubicBezTo>
                  <a:lnTo>
                    <a:pt x="3664" y="8210"/>
                  </a:lnTo>
                  <a:lnTo>
                    <a:pt x="3963" y="7914"/>
                  </a:lnTo>
                  <a:lnTo>
                    <a:pt x="6731" y="7914"/>
                  </a:lnTo>
                  <a:cubicBezTo>
                    <a:pt x="6798" y="7914"/>
                    <a:pt x="6856" y="7857"/>
                    <a:pt x="6856" y="7788"/>
                  </a:cubicBezTo>
                  <a:lnTo>
                    <a:pt x="6856" y="1632"/>
                  </a:lnTo>
                  <a:cubicBezTo>
                    <a:pt x="6856" y="1564"/>
                    <a:pt x="6798" y="1507"/>
                    <a:pt x="6731" y="1507"/>
                  </a:cubicBezTo>
                  <a:lnTo>
                    <a:pt x="5653" y="1507"/>
                  </a:lnTo>
                  <a:lnTo>
                    <a:pt x="5653" y="1259"/>
                  </a:lnTo>
                  <a:lnTo>
                    <a:pt x="6816" y="1259"/>
                  </a:lnTo>
                  <a:cubicBezTo>
                    <a:pt x="6982" y="1259"/>
                    <a:pt x="7118" y="1395"/>
                    <a:pt x="7118" y="1564"/>
                  </a:cubicBezTo>
                  <a:lnTo>
                    <a:pt x="7118" y="2370"/>
                  </a:lnTo>
                  <a:cubicBezTo>
                    <a:pt x="7118" y="2441"/>
                    <a:pt x="7176" y="2496"/>
                    <a:pt x="7244" y="2496"/>
                  </a:cubicBezTo>
                  <a:cubicBezTo>
                    <a:pt x="7315" y="2496"/>
                    <a:pt x="7369" y="2441"/>
                    <a:pt x="7369" y="2370"/>
                  </a:cubicBezTo>
                  <a:lnTo>
                    <a:pt x="7369" y="1564"/>
                  </a:lnTo>
                  <a:cubicBezTo>
                    <a:pt x="7369" y="1259"/>
                    <a:pt x="7121" y="1007"/>
                    <a:pt x="6816" y="1007"/>
                  </a:cubicBezTo>
                  <a:lnTo>
                    <a:pt x="5653" y="1007"/>
                  </a:lnTo>
                  <a:lnTo>
                    <a:pt x="5653" y="946"/>
                  </a:lnTo>
                  <a:cubicBezTo>
                    <a:pt x="5653" y="878"/>
                    <a:pt x="5595" y="820"/>
                    <a:pt x="5527" y="820"/>
                  </a:cubicBezTo>
                  <a:lnTo>
                    <a:pt x="5248" y="820"/>
                  </a:lnTo>
                  <a:cubicBezTo>
                    <a:pt x="5266" y="763"/>
                    <a:pt x="5275" y="701"/>
                    <a:pt x="5275" y="640"/>
                  </a:cubicBezTo>
                  <a:cubicBezTo>
                    <a:pt x="5275" y="286"/>
                    <a:pt x="4990" y="1"/>
                    <a:pt x="4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5" name="Google Shape;9805;p112"/>
            <p:cNvSpPr/>
            <p:nvPr/>
          </p:nvSpPr>
          <p:spPr>
            <a:xfrm>
              <a:off x="6834179" y="2521629"/>
              <a:ext cx="128152" cy="230298"/>
            </a:xfrm>
            <a:custGeom>
              <a:avLst/>
              <a:gdLst/>
              <a:ahLst/>
              <a:cxnLst/>
              <a:rect l="l" t="t" r="r" b="b"/>
              <a:pathLst>
                <a:path w="3203" h="5756" extrusionOk="0">
                  <a:moveTo>
                    <a:pt x="3077" y="1"/>
                  </a:moveTo>
                  <a:cubicBezTo>
                    <a:pt x="3009" y="1"/>
                    <a:pt x="2951" y="58"/>
                    <a:pt x="2951" y="126"/>
                  </a:cubicBezTo>
                  <a:lnTo>
                    <a:pt x="2951" y="5198"/>
                  </a:lnTo>
                  <a:cubicBezTo>
                    <a:pt x="2951" y="5368"/>
                    <a:pt x="2815" y="5504"/>
                    <a:pt x="2649" y="5504"/>
                  </a:cubicBezTo>
                  <a:lnTo>
                    <a:pt x="126" y="5504"/>
                  </a:lnTo>
                  <a:cubicBezTo>
                    <a:pt x="55" y="5504"/>
                    <a:pt x="0" y="5559"/>
                    <a:pt x="0" y="5630"/>
                  </a:cubicBezTo>
                  <a:cubicBezTo>
                    <a:pt x="0" y="5697"/>
                    <a:pt x="55" y="5755"/>
                    <a:pt x="126" y="5755"/>
                  </a:cubicBezTo>
                  <a:lnTo>
                    <a:pt x="2649" y="5755"/>
                  </a:lnTo>
                  <a:cubicBezTo>
                    <a:pt x="2954" y="5755"/>
                    <a:pt x="3202" y="5507"/>
                    <a:pt x="3202" y="5198"/>
                  </a:cubicBezTo>
                  <a:lnTo>
                    <a:pt x="3202" y="126"/>
                  </a:lnTo>
                  <a:cubicBezTo>
                    <a:pt x="3202" y="58"/>
                    <a:pt x="3148" y="1"/>
                    <a:pt x="30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6" name="Google Shape;9806;p112"/>
            <p:cNvSpPr/>
            <p:nvPr/>
          </p:nvSpPr>
          <p:spPr>
            <a:xfrm>
              <a:off x="6792568" y="2526150"/>
              <a:ext cx="31608" cy="31568"/>
            </a:xfrm>
            <a:custGeom>
              <a:avLst/>
              <a:gdLst/>
              <a:ahLst/>
              <a:cxnLst/>
              <a:rect l="l" t="t" r="r" b="b"/>
              <a:pathLst>
                <a:path w="790" h="789" extrusionOk="0">
                  <a:moveTo>
                    <a:pt x="394" y="251"/>
                  </a:moveTo>
                  <a:cubicBezTo>
                    <a:pt x="473" y="251"/>
                    <a:pt x="537" y="316"/>
                    <a:pt x="537" y="394"/>
                  </a:cubicBezTo>
                  <a:cubicBezTo>
                    <a:pt x="537" y="473"/>
                    <a:pt x="473" y="534"/>
                    <a:pt x="394" y="534"/>
                  </a:cubicBezTo>
                  <a:cubicBezTo>
                    <a:pt x="317" y="534"/>
                    <a:pt x="252" y="473"/>
                    <a:pt x="252" y="394"/>
                  </a:cubicBezTo>
                  <a:cubicBezTo>
                    <a:pt x="252" y="316"/>
                    <a:pt x="317" y="251"/>
                    <a:pt x="394" y="251"/>
                  </a:cubicBezTo>
                  <a:close/>
                  <a:moveTo>
                    <a:pt x="394" y="0"/>
                  </a:moveTo>
                  <a:cubicBezTo>
                    <a:pt x="177" y="0"/>
                    <a:pt x="0" y="176"/>
                    <a:pt x="0" y="394"/>
                  </a:cubicBezTo>
                  <a:cubicBezTo>
                    <a:pt x="0" y="612"/>
                    <a:pt x="177" y="788"/>
                    <a:pt x="394" y="788"/>
                  </a:cubicBezTo>
                  <a:cubicBezTo>
                    <a:pt x="612" y="788"/>
                    <a:pt x="789" y="612"/>
                    <a:pt x="789" y="394"/>
                  </a:cubicBezTo>
                  <a:cubicBezTo>
                    <a:pt x="789" y="176"/>
                    <a:pt x="612" y="0"/>
                    <a:pt x="39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7" name="Google Shape;9807;p112"/>
            <p:cNvSpPr/>
            <p:nvPr/>
          </p:nvSpPr>
          <p:spPr>
            <a:xfrm>
              <a:off x="6839501" y="2526150"/>
              <a:ext cx="30888" cy="10083"/>
            </a:xfrm>
            <a:custGeom>
              <a:avLst/>
              <a:gdLst/>
              <a:ahLst/>
              <a:cxnLst/>
              <a:rect l="l" t="t" r="r" b="b"/>
              <a:pathLst>
                <a:path w="772" h="252" extrusionOk="0">
                  <a:moveTo>
                    <a:pt x="126" y="0"/>
                  </a:moveTo>
                  <a:cubicBezTo>
                    <a:pt x="54" y="0"/>
                    <a:pt x="0" y="54"/>
                    <a:pt x="0" y="126"/>
                  </a:cubicBezTo>
                  <a:cubicBezTo>
                    <a:pt x="0" y="193"/>
                    <a:pt x="54" y="251"/>
                    <a:pt x="126" y="251"/>
                  </a:cubicBezTo>
                  <a:lnTo>
                    <a:pt x="646" y="251"/>
                  </a:lnTo>
                  <a:cubicBezTo>
                    <a:pt x="714" y="251"/>
                    <a:pt x="771" y="193"/>
                    <a:pt x="771" y="126"/>
                  </a:cubicBezTo>
                  <a:cubicBezTo>
                    <a:pt x="771" y="54"/>
                    <a:pt x="714" y="0"/>
                    <a:pt x="6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8" name="Google Shape;9808;p112"/>
            <p:cNvSpPr/>
            <p:nvPr/>
          </p:nvSpPr>
          <p:spPr>
            <a:xfrm>
              <a:off x="6839501" y="2547476"/>
              <a:ext cx="71858" cy="10243"/>
            </a:xfrm>
            <a:custGeom>
              <a:avLst/>
              <a:gdLst/>
              <a:ahLst/>
              <a:cxnLst/>
              <a:rect l="l" t="t" r="r" b="b"/>
              <a:pathLst>
                <a:path w="1796" h="256" extrusionOk="0">
                  <a:moveTo>
                    <a:pt x="126" y="1"/>
                  </a:moveTo>
                  <a:cubicBezTo>
                    <a:pt x="54" y="1"/>
                    <a:pt x="0" y="59"/>
                    <a:pt x="0" y="130"/>
                  </a:cubicBezTo>
                  <a:cubicBezTo>
                    <a:pt x="0" y="197"/>
                    <a:pt x="54" y="255"/>
                    <a:pt x="126" y="255"/>
                  </a:cubicBezTo>
                  <a:lnTo>
                    <a:pt x="1669" y="255"/>
                  </a:lnTo>
                  <a:cubicBezTo>
                    <a:pt x="1741" y="255"/>
                    <a:pt x="1795" y="197"/>
                    <a:pt x="1795" y="130"/>
                  </a:cubicBezTo>
                  <a:cubicBezTo>
                    <a:pt x="1795" y="59"/>
                    <a:pt x="1741" y="1"/>
                    <a:pt x="16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9" name="Google Shape;9809;p112"/>
            <p:cNvSpPr/>
            <p:nvPr/>
          </p:nvSpPr>
          <p:spPr>
            <a:xfrm>
              <a:off x="6839501" y="2586086"/>
              <a:ext cx="30888" cy="10123"/>
            </a:xfrm>
            <a:custGeom>
              <a:avLst/>
              <a:gdLst/>
              <a:ahLst/>
              <a:cxnLst/>
              <a:rect l="l" t="t" r="r" b="b"/>
              <a:pathLst>
                <a:path w="772" h="253" extrusionOk="0">
                  <a:moveTo>
                    <a:pt x="126" y="1"/>
                  </a:moveTo>
                  <a:cubicBezTo>
                    <a:pt x="54" y="1"/>
                    <a:pt x="0" y="55"/>
                    <a:pt x="0" y="126"/>
                  </a:cubicBezTo>
                  <a:cubicBezTo>
                    <a:pt x="0" y="195"/>
                    <a:pt x="54" y="252"/>
                    <a:pt x="126" y="252"/>
                  </a:cubicBezTo>
                  <a:lnTo>
                    <a:pt x="646" y="252"/>
                  </a:lnTo>
                  <a:cubicBezTo>
                    <a:pt x="714" y="252"/>
                    <a:pt x="771" y="195"/>
                    <a:pt x="771" y="126"/>
                  </a:cubicBezTo>
                  <a:cubicBezTo>
                    <a:pt x="771" y="55"/>
                    <a:pt x="714" y="1"/>
                    <a:pt x="6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0" name="Google Shape;9810;p112"/>
            <p:cNvSpPr/>
            <p:nvPr/>
          </p:nvSpPr>
          <p:spPr>
            <a:xfrm>
              <a:off x="6839501" y="2607452"/>
              <a:ext cx="71858" cy="10243"/>
            </a:xfrm>
            <a:custGeom>
              <a:avLst/>
              <a:gdLst/>
              <a:ahLst/>
              <a:cxnLst/>
              <a:rect l="l" t="t" r="r" b="b"/>
              <a:pathLst>
                <a:path w="1796" h="256" extrusionOk="0">
                  <a:moveTo>
                    <a:pt x="126" y="0"/>
                  </a:moveTo>
                  <a:cubicBezTo>
                    <a:pt x="54" y="0"/>
                    <a:pt x="0" y="58"/>
                    <a:pt x="0" y="126"/>
                  </a:cubicBezTo>
                  <a:cubicBezTo>
                    <a:pt x="0" y="198"/>
                    <a:pt x="54" y="256"/>
                    <a:pt x="126" y="256"/>
                  </a:cubicBezTo>
                  <a:lnTo>
                    <a:pt x="1669" y="256"/>
                  </a:lnTo>
                  <a:cubicBezTo>
                    <a:pt x="1741" y="256"/>
                    <a:pt x="1795" y="198"/>
                    <a:pt x="1795" y="126"/>
                  </a:cubicBezTo>
                  <a:cubicBezTo>
                    <a:pt x="1795" y="58"/>
                    <a:pt x="1741" y="0"/>
                    <a:pt x="16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1" name="Google Shape;9811;p112"/>
            <p:cNvSpPr/>
            <p:nvPr/>
          </p:nvSpPr>
          <p:spPr>
            <a:xfrm>
              <a:off x="6712586" y="2506545"/>
              <a:ext cx="14604" cy="10243"/>
            </a:xfrm>
            <a:custGeom>
              <a:avLst/>
              <a:gdLst/>
              <a:ahLst/>
              <a:cxnLst/>
              <a:rect l="l" t="t" r="r" b="b"/>
              <a:pathLst>
                <a:path w="365" h="256" extrusionOk="0">
                  <a:moveTo>
                    <a:pt x="126" y="1"/>
                  </a:moveTo>
                  <a:cubicBezTo>
                    <a:pt x="55" y="1"/>
                    <a:pt x="1" y="58"/>
                    <a:pt x="1" y="126"/>
                  </a:cubicBezTo>
                  <a:cubicBezTo>
                    <a:pt x="1" y="197"/>
                    <a:pt x="55" y="255"/>
                    <a:pt x="126" y="255"/>
                  </a:cubicBezTo>
                  <a:lnTo>
                    <a:pt x="239" y="255"/>
                  </a:lnTo>
                  <a:cubicBezTo>
                    <a:pt x="307" y="255"/>
                    <a:pt x="364" y="197"/>
                    <a:pt x="364" y="126"/>
                  </a:cubicBezTo>
                  <a:cubicBezTo>
                    <a:pt x="364" y="58"/>
                    <a:pt x="307" y="1"/>
                    <a:pt x="2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2" name="Google Shape;9812;p112"/>
            <p:cNvSpPr/>
            <p:nvPr/>
          </p:nvSpPr>
          <p:spPr>
            <a:xfrm>
              <a:off x="6712586" y="2489141"/>
              <a:ext cx="14604" cy="10123"/>
            </a:xfrm>
            <a:custGeom>
              <a:avLst/>
              <a:gdLst/>
              <a:ahLst/>
              <a:cxnLst/>
              <a:rect l="l" t="t" r="r" b="b"/>
              <a:pathLst>
                <a:path w="365" h="253" extrusionOk="0">
                  <a:moveTo>
                    <a:pt x="126" y="0"/>
                  </a:moveTo>
                  <a:cubicBezTo>
                    <a:pt x="55" y="0"/>
                    <a:pt x="1" y="55"/>
                    <a:pt x="1" y="126"/>
                  </a:cubicBezTo>
                  <a:cubicBezTo>
                    <a:pt x="1" y="194"/>
                    <a:pt x="55" y="252"/>
                    <a:pt x="126" y="252"/>
                  </a:cubicBezTo>
                  <a:lnTo>
                    <a:pt x="239" y="252"/>
                  </a:lnTo>
                  <a:cubicBezTo>
                    <a:pt x="307" y="252"/>
                    <a:pt x="364" y="194"/>
                    <a:pt x="364" y="126"/>
                  </a:cubicBezTo>
                  <a:cubicBezTo>
                    <a:pt x="364" y="55"/>
                    <a:pt x="307" y="0"/>
                    <a:pt x="2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3" name="Google Shape;9813;p112"/>
            <p:cNvSpPr/>
            <p:nvPr/>
          </p:nvSpPr>
          <p:spPr>
            <a:xfrm>
              <a:off x="6712586" y="2471576"/>
              <a:ext cx="14604" cy="10123"/>
            </a:xfrm>
            <a:custGeom>
              <a:avLst/>
              <a:gdLst/>
              <a:ahLst/>
              <a:cxnLst/>
              <a:rect l="l" t="t" r="r" b="b"/>
              <a:pathLst>
                <a:path w="365" h="253" extrusionOk="0">
                  <a:moveTo>
                    <a:pt x="126" y="1"/>
                  </a:moveTo>
                  <a:cubicBezTo>
                    <a:pt x="55" y="1"/>
                    <a:pt x="1" y="59"/>
                    <a:pt x="1" y="127"/>
                  </a:cubicBezTo>
                  <a:cubicBezTo>
                    <a:pt x="1" y="198"/>
                    <a:pt x="55" y="252"/>
                    <a:pt x="126" y="252"/>
                  </a:cubicBezTo>
                  <a:lnTo>
                    <a:pt x="239" y="252"/>
                  </a:lnTo>
                  <a:cubicBezTo>
                    <a:pt x="307" y="252"/>
                    <a:pt x="364" y="198"/>
                    <a:pt x="364" y="127"/>
                  </a:cubicBezTo>
                  <a:cubicBezTo>
                    <a:pt x="364" y="59"/>
                    <a:pt x="307" y="1"/>
                    <a:pt x="2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4" name="Google Shape;9814;p112"/>
            <p:cNvSpPr/>
            <p:nvPr/>
          </p:nvSpPr>
          <p:spPr>
            <a:xfrm>
              <a:off x="6977938" y="2725523"/>
              <a:ext cx="14604" cy="10083"/>
            </a:xfrm>
            <a:custGeom>
              <a:avLst/>
              <a:gdLst/>
              <a:ahLst/>
              <a:cxnLst/>
              <a:rect l="l" t="t" r="r" b="b"/>
              <a:pathLst>
                <a:path w="365" h="252" extrusionOk="0">
                  <a:moveTo>
                    <a:pt x="126" y="0"/>
                  </a:moveTo>
                  <a:cubicBezTo>
                    <a:pt x="58" y="0"/>
                    <a:pt x="0" y="58"/>
                    <a:pt x="0" y="126"/>
                  </a:cubicBezTo>
                  <a:cubicBezTo>
                    <a:pt x="0" y="193"/>
                    <a:pt x="58" y="251"/>
                    <a:pt x="126" y="251"/>
                  </a:cubicBezTo>
                  <a:lnTo>
                    <a:pt x="238" y="251"/>
                  </a:lnTo>
                  <a:cubicBezTo>
                    <a:pt x="309" y="251"/>
                    <a:pt x="364" y="193"/>
                    <a:pt x="364" y="126"/>
                  </a:cubicBezTo>
                  <a:cubicBezTo>
                    <a:pt x="364" y="58"/>
                    <a:pt x="309" y="0"/>
                    <a:pt x="2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5" name="Google Shape;9815;p112"/>
            <p:cNvSpPr/>
            <p:nvPr/>
          </p:nvSpPr>
          <p:spPr>
            <a:xfrm>
              <a:off x="6977938" y="2707959"/>
              <a:ext cx="14604" cy="10123"/>
            </a:xfrm>
            <a:custGeom>
              <a:avLst/>
              <a:gdLst/>
              <a:ahLst/>
              <a:cxnLst/>
              <a:rect l="l" t="t" r="r" b="b"/>
              <a:pathLst>
                <a:path w="365" h="253" extrusionOk="0">
                  <a:moveTo>
                    <a:pt x="126" y="0"/>
                  </a:moveTo>
                  <a:cubicBezTo>
                    <a:pt x="58" y="0"/>
                    <a:pt x="0" y="58"/>
                    <a:pt x="0" y="127"/>
                  </a:cubicBezTo>
                  <a:cubicBezTo>
                    <a:pt x="0" y="198"/>
                    <a:pt x="58" y="252"/>
                    <a:pt x="126" y="252"/>
                  </a:cubicBezTo>
                  <a:lnTo>
                    <a:pt x="238" y="252"/>
                  </a:lnTo>
                  <a:cubicBezTo>
                    <a:pt x="309" y="252"/>
                    <a:pt x="364" y="198"/>
                    <a:pt x="364" y="127"/>
                  </a:cubicBezTo>
                  <a:cubicBezTo>
                    <a:pt x="364" y="58"/>
                    <a:pt x="309" y="0"/>
                    <a:pt x="2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6" name="Google Shape;9816;p112"/>
            <p:cNvSpPr/>
            <p:nvPr/>
          </p:nvSpPr>
          <p:spPr>
            <a:xfrm>
              <a:off x="6977938" y="2690554"/>
              <a:ext cx="14604" cy="10083"/>
            </a:xfrm>
            <a:custGeom>
              <a:avLst/>
              <a:gdLst/>
              <a:ahLst/>
              <a:cxnLst/>
              <a:rect l="l" t="t" r="r" b="b"/>
              <a:pathLst>
                <a:path w="365" h="252" extrusionOk="0">
                  <a:moveTo>
                    <a:pt x="126" y="0"/>
                  </a:moveTo>
                  <a:cubicBezTo>
                    <a:pt x="58" y="0"/>
                    <a:pt x="0" y="55"/>
                    <a:pt x="0" y="126"/>
                  </a:cubicBezTo>
                  <a:cubicBezTo>
                    <a:pt x="0" y="195"/>
                    <a:pt x="58" y="252"/>
                    <a:pt x="126" y="252"/>
                  </a:cubicBezTo>
                  <a:lnTo>
                    <a:pt x="238" y="252"/>
                  </a:lnTo>
                  <a:cubicBezTo>
                    <a:pt x="309" y="252"/>
                    <a:pt x="364" y="195"/>
                    <a:pt x="364" y="126"/>
                  </a:cubicBezTo>
                  <a:cubicBezTo>
                    <a:pt x="364" y="55"/>
                    <a:pt x="309" y="0"/>
                    <a:pt x="2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7" name="Google Shape;9817;p112"/>
            <p:cNvSpPr/>
            <p:nvPr/>
          </p:nvSpPr>
          <p:spPr>
            <a:xfrm>
              <a:off x="6722109" y="2628658"/>
              <a:ext cx="75259" cy="74979"/>
            </a:xfrm>
            <a:custGeom>
              <a:avLst/>
              <a:gdLst/>
              <a:ahLst/>
              <a:cxnLst/>
              <a:rect l="l" t="t" r="r" b="b"/>
              <a:pathLst>
                <a:path w="1881" h="1874" extrusionOk="0">
                  <a:moveTo>
                    <a:pt x="517" y="399"/>
                  </a:moveTo>
                  <a:lnTo>
                    <a:pt x="517" y="1472"/>
                  </a:lnTo>
                  <a:cubicBezTo>
                    <a:pt x="357" y="1350"/>
                    <a:pt x="252" y="1153"/>
                    <a:pt x="252" y="936"/>
                  </a:cubicBezTo>
                  <a:cubicBezTo>
                    <a:pt x="252" y="718"/>
                    <a:pt x="357" y="524"/>
                    <a:pt x="517" y="399"/>
                  </a:cubicBezTo>
                  <a:close/>
                  <a:moveTo>
                    <a:pt x="1306" y="358"/>
                  </a:moveTo>
                  <a:cubicBezTo>
                    <a:pt x="1499" y="477"/>
                    <a:pt x="1629" y="694"/>
                    <a:pt x="1629" y="936"/>
                  </a:cubicBezTo>
                  <a:cubicBezTo>
                    <a:pt x="1629" y="1180"/>
                    <a:pt x="1499" y="1395"/>
                    <a:pt x="1306" y="1517"/>
                  </a:cubicBezTo>
                  <a:lnTo>
                    <a:pt x="1306" y="358"/>
                  </a:lnTo>
                  <a:close/>
                  <a:moveTo>
                    <a:pt x="939" y="253"/>
                  </a:moveTo>
                  <a:cubicBezTo>
                    <a:pt x="980" y="253"/>
                    <a:pt x="1017" y="256"/>
                    <a:pt x="1051" y="262"/>
                  </a:cubicBezTo>
                  <a:lnTo>
                    <a:pt x="1051" y="1612"/>
                  </a:lnTo>
                  <a:cubicBezTo>
                    <a:pt x="1017" y="1619"/>
                    <a:pt x="980" y="1622"/>
                    <a:pt x="939" y="1622"/>
                  </a:cubicBezTo>
                  <a:cubicBezTo>
                    <a:pt x="881" y="1622"/>
                    <a:pt x="823" y="1612"/>
                    <a:pt x="768" y="1599"/>
                  </a:cubicBezTo>
                  <a:lnTo>
                    <a:pt x="768" y="273"/>
                  </a:lnTo>
                  <a:cubicBezTo>
                    <a:pt x="823" y="259"/>
                    <a:pt x="881" y="253"/>
                    <a:pt x="939" y="253"/>
                  </a:cubicBezTo>
                  <a:close/>
                  <a:moveTo>
                    <a:pt x="939" y="1"/>
                  </a:moveTo>
                  <a:cubicBezTo>
                    <a:pt x="422" y="1"/>
                    <a:pt x="1" y="419"/>
                    <a:pt x="1" y="936"/>
                  </a:cubicBezTo>
                  <a:cubicBezTo>
                    <a:pt x="1" y="1452"/>
                    <a:pt x="422" y="1874"/>
                    <a:pt x="939" y="1874"/>
                  </a:cubicBezTo>
                  <a:cubicBezTo>
                    <a:pt x="1459" y="1874"/>
                    <a:pt x="1880" y="1452"/>
                    <a:pt x="1880" y="936"/>
                  </a:cubicBezTo>
                  <a:cubicBezTo>
                    <a:pt x="1880" y="419"/>
                    <a:pt x="1459" y="1"/>
                    <a:pt x="9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8" name="Google Shape;9818;p112"/>
            <p:cNvSpPr/>
            <p:nvPr/>
          </p:nvSpPr>
          <p:spPr>
            <a:xfrm>
              <a:off x="6704024" y="2610453"/>
              <a:ext cx="111308" cy="111268"/>
            </a:xfrm>
            <a:custGeom>
              <a:avLst/>
              <a:gdLst/>
              <a:ahLst/>
              <a:cxnLst/>
              <a:rect l="l" t="t" r="r" b="b"/>
              <a:pathLst>
                <a:path w="2782" h="2781" extrusionOk="0">
                  <a:moveTo>
                    <a:pt x="1391" y="0"/>
                  </a:moveTo>
                  <a:cubicBezTo>
                    <a:pt x="1024" y="0"/>
                    <a:pt x="677" y="143"/>
                    <a:pt x="415" y="402"/>
                  </a:cubicBezTo>
                  <a:cubicBezTo>
                    <a:pt x="364" y="452"/>
                    <a:pt x="364" y="531"/>
                    <a:pt x="415" y="581"/>
                  </a:cubicBezTo>
                  <a:cubicBezTo>
                    <a:pt x="439" y="606"/>
                    <a:pt x="472" y="619"/>
                    <a:pt x="505" y="619"/>
                  </a:cubicBezTo>
                  <a:cubicBezTo>
                    <a:pt x="537" y="619"/>
                    <a:pt x="569" y="607"/>
                    <a:pt x="592" y="581"/>
                  </a:cubicBezTo>
                  <a:cubicBezTo>
                    <a:pt x="806" y="371"/>
                    <a:pt x="1092" y="255"/>
                    <a:pt x="1391" y="255"/>
                  </a:cubicBezTo>
                  <a:cubicBezTo>
                    <a:pt x="2020" y="255"/>
                    <a:pt x="2530" y="765"/>
                    <a:pt x="2530" y="1391"/>
                  </a:cubicBezTo>
                  <a:cubicBezTo>
                    <a:pt x="2530" y="2019"/>
                    <a:pt x="2020" y="2529"/>
                    <a:pt x="1391" y="2529"/>
                  </a:cubicBezTo>
                  <a:cubicBezTo>
                    <a:pt x="765" y="2529"/>
                    <a:pt x="255" y="2019"/>
                    <a:pt x="255" y="1391"/>
                  </a:cubicBezTo>
                  <a:cubicBezTo>
                    <a:pt x="255" y="1251"/>
                    <a:pt x="279" y="1116"/>
                    <a:pt x="330" y="986"/>
                  </a:cubicBezTo>
                  <a:cubicBezTo>
                    <a:pt x="354" y="921"/>
                    <a:pt x="320" y="846"/>
                    <a:pt x="255" y="823"/>
                  </a:cubicBezTo>
                  <a:cubicBezTo>
                    <a:pt x="241" y="817"/>
                    <a:pt x="226" y="815"/>
                    <a:pt x="211" y="815"/>
                  </a:cubicBezTo>
                  <a:cubicBezTo>
                    <a:pt x="161" y="815"/>
                    <a:pt x="113" y="845"/>
                    <a:pt x="92" y="894"/>
                  </a:cubicBezTo>
                  <a:cubicBezTo>
                    <a:pt x="31" y="1054"/>
                    <a:pt x="1" y="1221"/>
                    <a:pt x="1" y="1391"/>
                  </a:cubicBezTo>
                  <a:cubicBezTo>
                    <a:pt x="1" y="2159"/>
                    <a:pt x="626" y="2781"/>
                    <a:pt x="1391" y="2781"/>
                  </a:cubicBezTo>
                  <a:cubicBezTo>
                    <a:pt x="2159" y="2781"/>
                    <a:pt x="2781" y="2159"/>
                    <a:pt x="2781" y="1391"/>
                  </a:cubicBezTo>
                  <a:cubicBezTo>
                    <a:pt x="2781" y="626"/>
                    <a:pt x="2159" y="0"/>
                    <a:pt x="13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819" name="Google Shape;9819;p112"/>
          <p:cNvGrpSpPr/>
          <p:nvPr/>
        </p:nvGrpSpPr>
        <p:grpSpPr>
          <a:xfrm>
            <a:off x="6875650" y="3456953"/>
            <a:ext cx="387296" cy="401373"/>
            <a:chOff x="7597424" y="2414601"/>
            <a:chExt cx="332443" cy="344526"/>
          </a:xfrm>
        </p:grpSpPr>
        <p:sp>
          <p:nvSpPr>
            <p:cNvPr id="9820" name="Google Shape;9820;p112"/>
            <p:cNvSpPr/>
            <p:nvPr/>
          </p:nvSpPr>
          <p:spPr>
            <a:xfrm>
              <a:off x="7597424" y="2414601"/>
              <a:ext cx="332443" cy="344526"/>
            </a:xfrm>
            <a:custGeom>
              <a:avLst/>
              <a:gdLst/>
              <a:ahLst/>
              <a:cxnLst/>
              <a:rect l="l" t="t" r="r" b="b"/>
              <a:pathLst>
                <a:path w="8309" h="8611" extrusionOk="0">
                  <a:moveTo>
                    <a:pt x="2013" y="871"/>
                  </a:moveTo>
                  <a:lnTo>
                    <a:pt x="2152" y="1017"/>
                  </a:lnTo>
                  <a:lnTo>
                    <a:pt x="2077" y="1081"/>
                  </a:lnTo>
                  <a:lnTo>
                    <a:pt x="1945" y="928"/>
                  </a:lnTo>
                  <a:lnTo>
                    <a:pt x="2013" y="871"/>
                  </a:lnTo>
                  <a:close/>
                  <a:moveTo>
                    <a:pt x="2316" y="449"/>
                  </a:moveTo>
                  <a:lnTo>
                    <a:pt x="4586" y="3053"/>
                  </a:lnTo>
                  <a:lnTo>
                    <a:pt x="4495" y="3135"/>
                  </a:lnTo>
                  <a:lnTo>
                    <a:pt x="2121" y="619"/>
                  </a:lnTo>
                  <a:lnTo>
                    <a:pt x="2316" y="449"/>
                  </a:lnTo>
                  <a:close/>
                  <a:moveTo>
                    <a:pt x="4831" y="4620"/>
                  </a:moveTo>
                  <a:lnTo>
                    <a:pt x="4964" y="4770"/>
                  </a:lnTo>
                  <a:lnTo>
                    <a:pt x="4606" y="5079"/>
                  </a:lnTo>
                  <a:lnTo>
                    <a:pt x="4253" y="5388"/>
                  </a:lnTo>
                  <a:lnTo>
                    <a:pt x="4120" y="5239"/>
                  </a:lnTo>
                  <a:lnTo>
                    <a:pt x="4477" y="4930"/>
                  </a:lnTo>
                  <a:lnTo>
                    <a:pt x="4831" y="4620"/>
                  </a:lnTo>
                  <a:close/>
                  <a:moveTo>
                    <a:pt x="7024" y="7136"/>
                  </a:moveTo>
                  <a:lnTo>
                    <a:pt x="7245" y="7387"/>
                  </a:lnTo>
                  <a:lnTo>
                    <a:pt x="7204" y="7431"/>
                  </a:lnTo>
                  <a:cubicBezTo>
                    <a:pt x="7152" y="7479"/>
                    <a:pt x="7152" y="7561"/>
                    <a:pt x="7204" y="7608"/>
                  </a:cubicBezTo>
                  <a:cubicBezTo>
                    <a:pt x="7228" y="7632"/>
                    <a:pt x="7261" y="7645"/>
                    <a:pt x="7292" y="7645"/>
                  </a:cubicBezTo>
                  <a:cubicBezTo>
                    <a:pt x="7326" y="7645"/>
                    <a:pt x="7356" y="7632"/>
                    <a:pt x="7380" y="7608"/>
                  </a:cubicBezTo>
                  <a:lnTo>
                    <a:pt x="7411" y="7577"/>
                  </a:lnTo>
                  <a:lnTo>
                    <a:pt x="7921" y="8162"/>
                  </a:lnTo>
                  <a:lnTo>
                    <a:pt x="7921" y="8162"/>
                  </a:lnTo>
                  <a:lnTo>
                    <a:pt x="7778" y="8077"/>
                  </a:lnTo>
                  <a:cubicBezTo>
                    <a:pt x="7706" y="8036"/>
                    <a:pt x="7628" y="8016"/>
                    <a:pt x="7546" y="8016"/>
                  </a:cubicBezTo>
                  <a:cubicBezTo>
                    <a:pt x="7499" y="8016"/>
                    <a:pt x="7452" y="8022"/>
                    <a:pt x="7408" y="8036"/>
                  </a:cubicBezTo>
                  <a:cubicBezTo>
                    <a:pt x="7386" y="8043"/>
                    <a:pt x="7365" y="8047"/>
                    <a:pt x="7343" y="8047"/>
                  </a:cubicBezTo>
                  <a:cubicBezTo>
                    <a:pt x="7293" y="8047"/>
                    <a:pt x="7245" y="8028"/>
                    <a:pt x="7207" y="7992"/>
                  </a:cubicBezTo>
                  <a:lnTo>
                    <a:pt x="7204" y="7989"/>
                  </a:lnTo>
                  <a:lnTo>
                    <a:pt x="6622" y="7486"/>
                  </a:lnTo>
                  <a:lnTo>
                    <a:pt x="6724" y="7397"/>
                  </a:lnTo>
                  <a:lnTo>
                    <a:pt x="7024" y="7136"/>
                  </a:lnTo>
                  <a:close/>
                  <a:moveTo>
                    <a:pt x="805" y="1"/>
                  </a:moveTo>
                  <a:cubicBezTo>
                    <a:pt x="637" y="1"/>
                    <a:pt x="469" y="59"/>
                    <a:pt x="334" y="178"/>
                  </a:cubicBezTo>
                  <a:cubicBezTo>
                    <a:pt x="31" y="439"/>
                    <a:pt x="0" y="898"/>
                    <a:pt x="262" y="1197"/>
                  </a:cubicBezTo>
                  <a:lnTo>
                    <a:pt x="1799" y="2958"/>
                  </a:lnTo>
                  <a:cubicBezTo>
                    <a:pt x="1824" y="2986"/>
                    <a:pt x="1860" y="3001"/>
                    <a:pt x="1896" y="3001"/>
                  </a:cubicBezTo>
                  <a:cubicBezTo>
                    <a:pt x="1924" y="3001"/>
                    <a:pt x="1953" y="2991"/>
                    <a:pt x="1975" y="2972"/>
                  </a:cubicBezTo>
                  <a:cubicBezTo>
                    <a:pt x="2030" y="2924"/>
                    <a:pt x="2033" y="2845"/>
                    <a:pt x="1989" y="2791"/>
                  </a:cubicBezTo>
                  <a:lnTo>
                    <a:pt x="453" y="1030"/>
                  </a:lnTo>
                  <a:cubicBezTo>
                    <a:pt x="283" y="837"/>
                    <a:pt x="303" y="537"/>
                    <a:pt x="497" y="368"/>
                  </a:cubicBezTo>
                  <a:cubicBezTo>
                    <a:pt x="586" y="291"/>
                    <a:pt x="696" y="253"/>
                    <a:pt x="805" y="253"/>
                  </a:cubicBezTo>
                  <a:cubicBezTo>
                    <a:pt x="937" y="253"/>
                    <a:pt x="1067" y="308"/>
                    <a:pt x="1160" y="415"/>
                  </a:cubicBezTo>
                  <a:lnTo>
                    <a:pt x="4664" y="4430"/>
                  </a:lnTo>
                  <a:lnTo>
                    <a:pt x="3957" y="5048"/>
                  </a:lnTo>
                  <a:lnTo>
                    <a:pt x="2295" y="3141"/>
                  </a:lnTo>
                  <a:cubicBezTo>
                    <a:pt x="2269" y="3113"/>
                    <a:pt x="2235" y="3099"/>
                    <a:pt x="2199" y="3099"/>
                  </a:cubicBezTo>
                  <a:cubicBezTo>
                    <a:pt x="2170" y="3099"/>
                    <a:pt x="2140" y="3109"/>
                    <a:pt x="2115" y="3131"/>
                  </a:cubicBezTo>
                  <a:cubicBezTo>
                    <a:pt x="2064" y="3176"/>
                    <a:pt x="2057" y="3257"/>
                    <a:pt x="2105" y="3308"/>
                  </a:cubicBezTo>
                  <a:lnTo>
                    <a:pt x="3848" y="5307"/>
                  </a:lnTo>
                  <a:lnTo>
                    <a:pt x="4148" y="5650"/>
                  </a:lnTo>
                  <a:cubicBezTo>
                    <a:pt x="4148" y="5653"/>
                    <a:pt x="4151" y="5653"/>
                    <a:pt x="4151" y="5653"/>
                  </a:cubicBezTo>
                  <a:cubicBezTo>
                    <a:pt x="4154" y="5657"/>
                    <a:pt x="4154" y="5660"/>
                    <a:pt x="4158" y="5660"/>
                  </a:cubicBezTo>
                  <a:lnTo>
                    <a:pt x="6347" y="7581"/>
                  </a:lnTo>
                  <a:lnTo>
                    <a:pt x="7033" y="8176"/>
                  </a:lnTo>
                  <a:cubicBezTo>
                    <a:pt x="7121" y="8256"/>
                    <a:pt x="7233" y="8299"/>
                    <a:pt x="7347" y="8299"/>
                  </a:cubicBezTo>
                  <a:cubicBezTo>
                    <a:pt x="7393" y="8299"/>
                    <a:pt x="7440" y="8292"/>
                    <a:pt x="7485" y="8278"/>
                  </a:cubicBezTo>
                  <a:cubicBezTo>
                    <a:pt x="7505" y="8271"/>
                    <a:pt x="7526" y="8268"/>
                    <a:pt x="7547" y="8268"/>
                  </a:cubicBezTo>
                  <a:cubicBezTo>
                    <a:pt x="7582" y="8268"/>
                    <a:pt x="7617" y="8277"/>
                    <a:pt x="7648" y="8295"/>
                  </a:cubicBezTo>
                  <a:cubicBezTo>
                    <a:pt x="7157" y="8342"/>
                    <a:pt x="6671" y="8359"/>
                    <a:pt x="6184" y="8359"/>
                  </a:cubicBezTo>
                  <a:cubicBezTo>
                    <a:pt x="5477" y="8359"/>
                    <a:pt x="4768" y="8322"/>
                    <a:pt x="4035" y="8284"/>
                  </a:cubicBezTo>
                  <a:lnTo>
                    <a:pt x="3839" y="8274"/>
                  </a:lnTo>
                  <a:cubicBezTo>
                    <a:pt x="3723" y="8270"/>
                    <a:pt x="3662" y="8240"/>
                    <a:pt x="3658" y="8220"/>
                  </a:cubicBezTo>
                  <a:cubicBezTo>
                    <a:pt x="3658" y="8213"/>
                    <a:pt x="3662" y="8182"/>
                    <a:pt x="3753" y="8104"/>
                  </a:cubicBezTo>
                  <a:lnTo>
                    <a:pt x="4165" y="7768"/>
                  </a:lnTo>
                  <a:cubicBezTo>
                    <a:pt x="4406" y="7567"/>
                    <a:pt x="4375" y="7404"/>
                    <a:pt x="4338" y="7322"/>
                  </a:cubicBezTo>
                  <a:cubicBezTo>
                    <a:pt x="4308" y="7258"/>
                    <a:pt x="4256" y="7217"/>
                    <a:pt x="4209" y="7183"/>
                  </a:cubicBezTo>
                  <a:cubicBezTo>
                    <a:pt x="4002" y="7040"/>
                    <a:pt x="3760" y="6972"/>
                    <a:pt x="3600" y="6935"/>
                  </a:cubicBezTo>
                  <a:cubicBezTo>
                    <a:pt x="3591" y="6932"/>
                    <a:pt x="3581" y="6931"/>
                    <a:pt x="3571" y="6931"/>
                  </a:cubicBezTo>
                  <a:cubicBezTo>
                    <a:pt x="3514" y="6931"/>
                    <a:pt x="3462" y="6972"/>
                    <a:pt x="3447" y="7030"/>
                  </a:cubicBezTo>
                  <a:cubicBezTo>
                    <a:pt x="3431" y="7098"/>
                    <a:pt x="3475" y="7166"/>
                    <a:pt x="3543" y="7180"/>
                  </a:cubicBezTo>
                  <a:cubicBezTo>
                    <a:pt x="3770" y="7234"/>
                    <a:pt x="3933" y="7302"/>
                    <a:pt x="4066" y="7393"/>
                  </a:cubicBezTo>
                  <a:cubicBezTo>
                    <a:pt x="4096" y="7414"/>
                    <a:pt x="4107" y="7424"/>
                    <a:pt x="4110" y="7431"/>
                  </a:cubicBezTo>
                  <a:cubicBezTo>
                    <a:pt x="4117" y="7442"/>
                    <a:pt x="4096" y="7495"/>
                    <a:pt x="4005" y="7570"/>
                  </a:cubicBezTo>
                  <a:lnTo>
                    <a:pt x="3594" y="7911"/>
                  </a:lnTo>
                  <a:cubicBezTo>
                    <a:pt x="3536" y="7958"/>
                    <a:pt x="3383" y="8084"/>
                    <a:pt x="3410" y="8261"/>
                  </a:cubicBezTo>
                  <a:cubicBezTo>
                    <a:pt x="3427" y="8352"/>
                    <a:pt x="3502" y="8512"/>
                    <a:pt x="3825" y="8529"/>
                  </a:cubicBezTo>
                  <a:lnTo>
                    <a:pt x="4022" y="8535"/>
                  </a:lnTo>
                  <a:cubicBezTo>
                    <a:pt x="4756" y="8576"/>
                    <a:pt x="5470" y="8611"/>
                    <a:pt x="6180" y="8611"/>
                  </a:cubicBezTo>
                  <a:cubicBezTo>
                    <a:pt x="6812" y="8611"/>
                    <a:pt x="7445" y="8584"/>
                    <a:pt x="8087" y="8499"/>
                  </a:cubicBezTo>
                  <a:cubicBezTo>
                    <a:pt x="8131" y="8495"/>
                    <a:pt x="8175" y="8474"/>
                    <a:pt x="8206" y="8447"/>
                  </a:cubicBezTo>
                  <a:cubicBezTo>
                    <a:pt x="8301" y="8366"/>
                    <a:pt x="8308" y="8223"/>
                    <a:pt x="8230" y="8132"/>
                  </a:cubicBezTo>
                  <a:lnTo>
                    <a:pt x="7132" y="6874"/>
                  </a:lnTo>
                  <a:lnTo>
                    <a:pt x="5980" y="5551"/>
                  </a:lnTo>
                  <a:cubicBezTo>
                    <a:pt x="5954" y="5524"/>
                    <a:pt x="5919" y="5509"/>
                    <a:pt x="5884" y="5509"/>
                  </a:cubicBezTo>
                  <a:cubicBezTo>
                    <a:pt x="5854" y="5509"/>
                    <a:pt x="5824" y="5520"/>
                    <a:pt x="5800" y="5541"/>
                  </a:cubicBezTo>
                  <a:cubicBezTo>
                    <a:pt x="5748" y="5586"/>
                    <a:pt x="5742" y="5667"/>
                    <a:pt x="5789" y="5718"/>
                  </a:cubicBezTo>
                  <a:lnTo>
                    <a:pt x="6860" y="6945"/>
                  </a:lnTo>
                  <a:lnTo>
                    <a:pt x="6429" y="7319"/>
                  </a:lnTo>
                  <a:lnTo>
                    <a:pt x="4433" y="5568"/>
                  </a:lnTo>
                  <a:lnTo>
                    <a:pt x="5127" y="4960"/>
                  </a:lnTo>
                  <a:lnTo>
                    <a:pt x="5480" y="5364"/>
                  </a:lnTo>
                  <a:cubicBezTo>
                    <a:pt x="5506" y="5394"/>
                    <a:pt x="5541" y="5409"/>
                    <a:pt x="5575" y="5409"/>
                  </a:cubicBezTo>
                  <a:cubicBezTo>
                    <a:pt x="5605" y="5409"/>
                    <a:pt x="5634" y="5398"/>
                    <a:pt x="5657" y="5378"/>
                  </a:cubicBezTo>
                  <a:cubicBezTo>
                    <a:pt x="5711" y="5330"/>
                    <a:pt x="5718" y="5252"/>
                    <a:pt x="5670" y="5198"/>
                  </a:cubicBezTo>
                  <a:lnTo>
                    <a:pt x="5235" y="4701"/>
                  </a:lnTo>
                  <a:lnTo>
                    <a:pt x="4936" y="4359"/>
                  </a:lnTo>
                  <a:lnTo>
                    <a:pt x="2244" y="1272"/>
                  </a:lnTo>
                  <a:lnTo>
                    <a:pt x="2325" y="1201"/>
                  </a:lnTo>
                  <a:lnTo>
                    <a:pt x="4396" y="3396"/>
                  </a:lnTo>
                  <a:cubicBezTo>
                    <a:pt x="4420" y="3420"/>
                    <a:pt x="4454" y="3433"/>
                    <a:pt x="4487" y="3433"/>
                  </a:cubicBezTo>
                  <a:cubicBezTo>
                    <a:pt x="4518" y="3433"/>
                    <a:pt x="4545" y="3424"/>
                    <a:pt x="4569" y="3403"/>
                  </a:cubicBezTo>
                  <a:lnTo>
                    <a:pt x="4848" y="3162"/>
                  </a:lnTo>
                  <a:cubicBezTo>
                    <a:pt x="4871" y="3141"/>
                    <a:pt x="4889" y="3107"/>
                    <a:pt x="4889" y="3077"/>
                  </a:cubicBezTo>
                  <a:cubicBezTo>
                    <a:pt x="4892" y="3043"/>
                    <a:pt x="4882" y="3008"/>
                    <a:pt x="4858" y="2985"/>
                  </a:cubicBezTo>
                  <a:lnTo>
                    <a:pt x="2421" y="187"/>
                  </a:lnTo>
                  <a:cubicBezTo>
                    <a:pt x="2400" y="164"/>
                    <a:pt x="2366" y="150"/>
                    <a:pt x="2336" y="147"/>
                  </a:cubicBezTo>
                  <a:cubicBezTo>
                    <a:pt x="2332" y="146"/>
                    <a:pt x="2327" y="146"/>
                    <a:pt x="2323" y="146"/>
                  </a:cubicBezTo>
                  <a:cubicBezTo>
                    <a:pt x="2294" y="146"/>
                    <a:pt x="2265" y="156"/>
                    <a:pt x="2244" y="178"/>
                  </a:cubicBezTo>
                  <a:lnTo>
                    <a:pt x="1856" y="514"/>
                  </a:lnTo>
                  <a:cubicBezTo>
                    <a:pt x="1829" y="537"/>
                    <a:pt x="1815" y="568"/>
                    <a:pt x="1812" y="602"/>
                  </a:cubicBezTo>
                  <a:cubicBezTo>
                    <a:pt x="1812" y="633"/>
                    <a:pt x="1820" y="663"/>
                    <a:pt x="1840" y="687"/>
                  </a:cubicBezTo>
                  <a:lnTo>
                    <a:pt x="1779" y="738"/>
                  </a:lnTo>
                  <a:lnTo>
                    <a:pt x="1350" y="249"/>
                  </a:lnTo>
                  <a:cubicBezTo>
                    <a:pt x="1207" y="85"/>
                    <a:pt x="1006" y="1"/>
                    <a:pt x="8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1" name="Google Shape;9821;p112"/>
            <p:cNvSpPr/>
            <p:nvPr/>
          </p:nvSpPr>
          <p:spPr>
            <a:xfrm>
              <a:off x="7636754" y="2449770"/>
              <a:ext cx="112348" cy="125871"/>
            </a:xfrm>
            <a:custGeom>
              <a:avLst/>
              <a:gdLst/>
              <a:ahLst/>
              <a:cxnLst/>
              <a:rect l="l" t="t" r="r" b="b"/>
              <a:pathLst>
                <a:path w="2808" h="3146" extrusionOk="0">
                  <a:moveTo>
                    <a:pt x="142" y="0"/>
                  </a:moveTo>
                  <a:cubicBezTo>
                    <a:pt x="112" y="0"/>
                    <a:pt x="82" y="11"/>
                    <a:pt x="57" y="33"/>
                  </a:cubicBezTo>
                  <a:cubicBezTo>
                    <a:pt x="7" y="77"/>
                    <a:pt x="0" y="158"/>
                    <a:pt x="48" y="209"/>
                  </a:cubicBezTo>
                  <a:lnTo>
                    <a:pt x="2570" y="3102"/>
                  </a:lnTo>
                  <a:cubicBezTo>
                    <a:pt x="2597" y="3133"/>
                    <a:pt x="2631" y="3146"/>
                    <a:pt x="2665" y="3146"/>
                  </a:cubicBezTo>
                  <a:cubicBezTo>
                    <a:pt x="2696" y="3146"/>
                    <a:pt x="2726" y="3136"/>
                    <a:pt x="2750" y="3116"/>
                  </a:cubicBezTo>
                  <a:cubicBezTo>
                    <a:pt x="2801" y="3068"/>
                    <a:pt x="2808" y="2990"/>
                    <a:pt x="2760" y="2935"/>
                  </a:cubicBezTo>
                  <a:lnTo>
                    <a:pt x="238" y="43"/>
                  </a:lnTo>
                  <a:cubicBezTo>
                    <a:pt x="212" y="15"/>
                    <a:pt x="177" y="0"/>
                    <a:pt x="1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2" name="Google Shape;9822;p112"/>
            <p:cNvSpPr/>
            <p:nvPr/>
          </p:nvSpPr>
          <p:spPr>
            <a:xfrm>
              <a:off x="7620950" y="2677751"/>
              <a:ext cx="103786" cy="20325"/>
            </a:xfrm>
            <a:custGeom>
              <a:avLst/>
              <a:gdLst/>
              <a:ahLst/>
              <a:cxnLst/>
              <a:rect l="l" t="t" r="r" b="b"/>
              <a:pathLst>
                <a:path w="2594" h="508" extrusionOk="0">
                  <a:moveTo>
                    <a:pt x="131" y="0"/>
                  </a:moveTo>
                  <a:cubicBezTo>
                    <a:pt x="66" y="0"/>
                    <a:pt x="8" y="54"/>
                    <a:pt x="4" y="123"/>
                  </a:cubicBezTo>
                  <a:cubicBezTo>
                    <a:pt x="1" y="191"/>
                    <a:pt x="55" y="249"/>
                    <a:pt x="126" y="253"/>
                  </a:cubicBezTo>
                  <a:cubicBezTo>
                    <a:pt x="898" y="290"/>
                    <a:pt x="1673" y="372"/>
                    <a:pt x="2435" y="504"/>
                  </a:cubicBezTo>
                  <a:cubicBezTo>
                    <a:pt x="2445" y="504"/>
                    <a:pt x="2451" y="507"/>
                    <a:pt x="2459" y="507"/>
                  </a:cubicBezTo>
                  <a:cubicBezTo>
                    <a:pt x="2516" y="507"/>
                    <a:pt x="2570" y="463"/>
                    <a:pt x="2581" y="402"/>
                  </a:cubicBezTo>
                  <a:cubicBezTo>
                    <a:pt x="2594" y="334"/>
                    <a:pt x="2547" y="266"/>
                    <a:pt x="2479" y="256"/>
                  </a:cubicBezTo>
                  <a:cubicBezTo>
                    <a:pt x="1707" y="123"/>
                    <a:pt x="918" y="38"/>
                    <a:pt x="137" y="1"/>
                  </a:cubicBezTo>
                  <a:cubicBezTo>
                    <a:pt x="135" y="0"/>
                    <a:pt x="133" y="0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3" name="Google Shape;9823;p112"/>
            <p:cNvSpPr/>
            <p:nvPr/>
          </p:nvSpPr>
          <p:spPr>
            <a:xfrm>
              <a:off x="7903986" y="2668108"/>
              <a:ext cx="14724" cy="10123"/>
            </a:xfrm>
            <a:custGeom>
              <a:avLst/>
              <a:gdLst/>
              <a:ahLst/>
              <a:cxnLst/>
              <a:rect l="l" t="t" r="r" b="b"/>
              <a:pathLst>
                <a:path w="368" h="253" extrusionOk="0">
                  <a:moveTo>
                    <a:pt x="129" y="1"/>
                  </a:moveTo>
                  <a:cubicBezTo>
                    <a:pt x="58" y="1"/>
                    <a:pt x="0" y="55"/>
                    <a:pt x="0" y="127"/>
                  </a:cubicBezTo>
                  <a:cubicBezTo>
                    <a:pt x="0" y="194"/>
                    <a:pt x="58" y="252"/>
                    <a:pt x="129" y="252"/>
                  </a:cubicBezTo>
                  <a:lnTo>
                    <a:pt x="242" y="252"/>
                  </a:lnTo>
                  <a:cubicBezTo>
                    <a:pt x="310" y="252"/>
                    <a:pt x="367" y="194"/>
                    <a:pt x="367" y="127"/>
                  </a:cubicBezTo>
                  <a:cubicBezTo>
                    <a:pt x="367" y="55"/>
                    <a:pt x="310" y="1"/>
                    <a:pt x="2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4" name="Google Shape;9824;p112"/>
            <p:cNvSpPr/>
            <p:nvPr/>
          </p:nvSpPr>
          <p:spPr>
            <a:xfrm>
              <a:off x="7903986" y="2650583"/>
              <a:ext cx="14724" cy="10083"/>
            </a:xfrm>
            <a:custGeom>
              <a:avLst/>
              <a:gdLst/>
              <a:ahLst/>
              <a:cxnLst/>
              <a:rect l="l" t="t" r="r" b="b"/>
              <a:pathLst>
                <a:path w="368" h="252" extrusionOk="0">
                  <a:moveTo>
                    <a:pt x="129" y="0"/>
                  </a:moveTo>
                  <a:cubicBezTo>
                    <a:pt x="58" y="0"/>
                    <a:pt x="0" y="58"/>
                    <a:pt x="0" y="126"/>
                  </a:cubicBezTo>
                  <a:cubicBezTo>
                    <a:pt x="0" y="197"/>
                    <a:pt x="58" y="251"/>
                    <a:pt x="129" y="251"/>
                  </a:cubicBezTo>
                  <a:lnTo>
                    <a:pt x="242" y="251"/>
                  </a:lnTo>
                  <a:cubicBezTo>
                    <a:pt x="310" y="251"/>
                    <a:pt x="367" y="197"/>
                    <a:pt x="367" y="126"/>
                  </a:cubicBezTo>
                  <a:cubicBezTo>
                    <a:pt x="367" y="58"/>
                    <a:pt x="310" y="0"/>
                    <a:pt x="2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5" name="Google Shape;9825;p112"/>
            <p:cNvSpPr/>
            <p:nvPr/>
          </p:nvSpPr>
          <p:spPr>
            <a:xfrm>
              <a:off x="7903986" y="2633179"/>
              <a:ext cx="14724" cy="10083"/>
            </a:xfrm>
            <a:custGeom>
              <a:avLst/>
              <a:gdLst/>
              <a:ahLst/>
              <a:cxnLst/>
              <a:rect l="l" t="t" r="r" b="b"/>
              <a:pathLst>
                <a:path w="368" h="252" extrusionOk="0">
                  <a:moveTo>
                    <a:pt x="129" y="0"/>
                  </a:moveTo>
                  <a:cubicBezTo>
                    <a:pt x="58" y="0"/>
                    <a:pt x="0" y="54"/>
                    <a:pt x="0" y="126"/>
                  </a:cubicBezTo>
                  <a:cubicBezTo>
                    <a:pt x="0" y="194"/>
                    <a:pt x="58" y="251"/>
                    <a:pt x="129" y="251"/>
                  </a:cubicBezTo>
                  <a:lnTo>
                    <a:pt x="242" y="251"/>
                  </a:lnTo>
                  <a:cubicBezTo>
                    <a:pt x="310" y="251"/>
                    <a:pt x="367" y="194"/>
                    <a:pt x="367" y="126"/>
                  </a:cubicBezTo>
                  <a:cubicBezTo>
                    <a:pt x="367" y="54"/>
                    <a:pt x="310" y="0"/>
                    <a:pt x="2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826" name="Google Shape;9826;p112"/>
          <p:cNvGrpSpPr/>
          <p:nvPr/>
        </p:nvGrpSpPr>
        <p:grpSpPr>
          <a:xfrm>
            <a:off x="1286332" y="4163359"/>
            <a:ext cx="422162" cy="373825"/>
            <a:chOff x="165950" y="4041572"/>
            <a:chExt cx="362371" cy="320880"/>
          </a:xfrm>
        </p:grpSpPr>
        <p:sp>
          <p:nvSpPr>
            <p:cNvPr id="9827" name="Google Shape;9827;p112"/>
            <p:cNvSpPr/>
            <p:nvPr/>
          </p:nvSpPr>
          <p:spPr>
            <a:xfrm>
              <a:off x="165950" y="4041572"/>
              <a:ext cx="362371" cy="320880"/>
            </a:xfrm>
            <a:custGeom>
              <a:avLst/>
              <a:gdLst/>
              <a:ahLst/>
              <a:cxnLst/>
              <a:rect l="l" t="t" r="r" b="b"/>
              <a:pathLst>
                <a:path w="9057" h="8020" extrusionOk="0">
                  <a:moveTo>
                    <a:pt x="6460" y="252"/>
                  </a:moveTo>
                  <a:lnTo>
                    <a:pt x="6460" y="619"/>
                  </a:lnTo>
                  <a:lnTo>
                    <a:pt x="2598" y="619"/>
                  </a:lnTo>
                  <a:lnTo>
                    <a:pt x="2598" y="252"/>
                  </a:lnTo>
                  <a:close/>
                  <a:moveTo>
                    <a:pt x="7196" y="1066"/>
                  </a:moveTo>
                  <a:cubicBezTo>
                    <a:pt x="7677" y="1066"/>
                    <a:pt x="7932" y="1272"/>
                    <a:pt x="7993" y="1455"/>
                  </a:cubicBezTo>
                  <a:cubicBezTo>
                    <a:pt x="8054" y="1649"/>
                    <a:pt x="7925" y="1843"/>
                    <a:pt x="7660" y="1945"/>
                  </a:cubicBezTo>
                  <a:cubicBezTo>
                    <a:pt x="7550" y="1985"/>
                    <a:pt x="7448" y="2020"/>
                    <a:pt x="7350" y="2054"/>
                  </a:cubicBezTo>
                  <a:cubicBezTo>
                    <a:pt x="7191" y="2105"/>
                    <a:pt x="7051" y="2153"/>
                    <a:pt x="6932" y="2217"/>
                  </a:cubicBezTo>
                  <a:cubicBezTo>
                    <a:pt x="6850" y="2258"/>
                    <a:pt x="6775" y="2309"/>
                    <a:pt x="6711" y="2370"/>
                  </a:cubicBezTo>
                  <a:lnTo>
                    <a:pt x="6711" y="1126"/>
                  </a:lnTo>
                  <a:cubicBezTo>
                    <a:pt x="6893" y="1084"/>
                    <a:pt x="7055" y="1066"/>
                    <a:pt x="7196" y="1066"/>
                  </a:cubicBezTo>
                  <a:close/>
                  <a:moveTo>
                    <a:pt x="1269" y="2768"/>
                  </a:moveTo>
                  <a:cubicBezTo>
                    <a:pt x="1521" y="2836"/>
                    <a:pt x="1854" y="2972"/>
                    <a:pt x="1942" y="3104"/>
                  </a:cubicBezTo>
                  <a:lnTo>
                    <a:pt x="1235" y="3104"/>
                  </a:lnTo>
                  <a:cubicBezTo>
                    <a:pt x="1167" y="3104"/>
                    <a:pt x="1110" y="3159"/>
                    <a:pt x="1110" y="3230"/>
                  </a:cubicBezTo>
                  <a:cubicBezTo>
                    <a:pt x="1110" y="3298"/>
                    <a:pt x="1160" y="3349"/>
                    <a:pt x="1228" y="3356"/>
                  </a:cubicBezTo>
                  <a:lnTo>
                    <a:pt x="1228" y="3869"/>
                  </a:lnTo>
                  <a:cubicBezTo>
                    <a:pt x="1157" y="3818"/>
                    <a:pt x="1099" y="3753"/>
                    <a:pt x="1052" y="3678"/>
                  </a:cubicBezTo>
                  <a:cubicBezTo>
                    <a:pt x="783" y="3264"/>
                    <a:pt x="1137" y="2887"/>
                    <a:pt x="1269" y="2768"/>
                  </a:cubicBezTo>
                  <a:close/>
                  <a:moveTo>
                    <a:pt x="7789" y="2768"/>
                  </a:moveTo>
                  <a:cubicBezTo>
                    <a:pt x="7843" y="2815"/>
                    <a:pt x="7931" y="2907"/>
                    <a:pt x="8003" y="3026"/>
                  </a:cubicBezTo>
                  <a:cubicBezTo>
                    <a:pt x="8135" y="3254"/>
                    <a:pt x="8139" y="3474"/>
                    <a:pt x="8006" y="3678"/>
                  </a:cubicBezTo>
                  <a:cubicBezTo>
                    <a:pt x="7958" y="3753"/>
                    <a:pt x="7901" y="3818"/>
                    <a:pt x="7829" y="3869"/>
                  </a:cubicBezTo>
                  <a:lnTo>
                    <a:pt x="7829" y="3356"/>
                  </a:lnTo>
                  <a:cubicBezTo>
                    <a:pt x="7894" y="3352"/>
                    <a:pt x="7948" y="3298"/>
                    <a:pt x="7948" y="3230"/>
                  </a:cubicBezTo>
                  <a:cubicBezTo>
                    <a:pt x="7948" y="3159"/>
                    <a:pt x="7891" y="3104"/>
                    <a:pt x="7823" y="3104"/>
                  </a:cubicBezTo>
                  <a:lnTo>
                    <a:pt x="7116" y="3104"/>
                  </a:lnTo>
                  <a:cubicBezTo>
                    <a:pt x="7204" y="2972"/>
                    <a:pt x="7537" y="2836"/>
                    <a:pt x="7789" y="2768"/>
                  </a:cubicBezTo>
                  <a:close/>
                  <a:moveTo>
                    <a:pt x="1770" y="502"/>
                  </a:moveTo>
                  <a:cubicBezTo>
                    <a:pt x="1852" y="502"/>
                    <a:pt x="1937" y="506"/>
                    <a:pt x="2023" y="514"/>
                  </a:cubicBezTo>
                  <a:cubicBezTo>
                    <a:pt x="2153" y="524"/>
                    <a:pt x="2265" y="542"/>
                    <a:pt x="2346" y="555"/>
                  </a:cubicBezTo>
                  <a:lnTo>
                    <a:pt x="2346" y="868"/>
                  </a:lnTo>
                  <a:cubicBezTo>
                    <a:pt x="2178" y="833"/>
                    <a:pt x="2017" y="816"/>
                    <a:pt x="1867" y="816"/>
                  </a:cubicBezTo>
                  <a:cubicBezTo>
                    <a:pt x="1689" y="816"/>
                    <a:pt x="1525" y="840"/>
                    <a:pt x="1378" y="888"/>
                  </a:cubicBezTo>
                  <a:cubicBezTo>
                    <a:pt x="1099" y="980"/>
                    <a:pt x="898" y="1157"/>
                    <a:pt x="827" y="1378"/>
                  </a:cubicBezTo>
                  <a:cubicBezTo>
                    <a:pt x="738" y="1653"/>
                    <a:pt x="851" y="2003"/>
                    <a:pt x="1306" y="2180"/>
                  </a:cubicBezTo>
                  <a:cubicBezTo>
                    <a:pt x="1422" y="2224"/>
                    <a:pt x="1531" y="2258"/>
                    <a:pt x="1626" y="2291"/>
                  </a:cubicBezTo>
                  <a:cubicBezTo>
                    <a:pt x="1775" y="2343"/>
                    <a:pt x="1908" y="2384"/>
                    <a:pt x="2010" y="2438"/>
                  </a:cubicBezTo>
                  <a:cubicBezTo>
                    <a:pt x="2156" y="2516"/>
                    <a:pt x="2272" y="2632"/>
                    <a:pt x="2346" y="2774"/>
                  </a:cubicBezTo>
                  <a:lnTo>
                    <a:pt x="2346" y="3084"/>
                  </a:lnTo>
                  <a:cubicBezTo>
                    <a:pt x="2346" y="3243"/>
                    <a:pt x="2363" y="3397"/>
                    <a:pt x="2394" y="3543"/>
                  </a:cubicBezTo>
                  <a:cubicBezTo>
                    <a:pt x="2394" y="3549"/>
                    <a:pt x="2390" y="3556"/>
                    <a:pt x="2387" y="3563"/>
                  </a:cubicBezTo>
                  <a:cubicBezTo>
                    <a:pt x="2363" y="3651"/>
                    <a:pt x="2326" y="3730"/>
                    <a:pt x="2268" y="3794"/>
                  </a:cubicBezTo>
                  <a:cubicBezTo>
                    <a:pt x="2207" y="3869"/>
                    <a:pt x="2129" y="3927"/>
                    <a:pt x="2037" y="3968"/>
                  </a:cubicBezTo>
                  <a:lnTo>
                    <a:pt x="2037" y="3356"/>
                  </a:lnTo>
                  <a:lnTo>
                    <a:pt x="2071" y="3356"/>
                  </a:lnTo>
                  <a:cubicBezTo>
                    <a:pt x="2119" y="3356"/>
                    <a:pt x="2166" y="3325"/>
                    <a:pt x="2186" y="3281"/>
                  </a:cubicBezTo>
                  <a:cubicBezTo>
                    <a:pt x="2224" y="3193"/>
                    <a:pt x="2224" y="3097"/>
                    <a:pt x="2180" y="3009"/>
                  </a:cubicBezTo>
                  <a:cubicBezTo>
                    <a:pt x="2031" y="2710"/>
                    <a:pt x="1402" y="2540"/>
                    <a:pt x="1269" y="2506"/>
                  </a:cubicBezTo>
                  <a:cubicBezTo>
                    <a:pt x="1269" y="2506"/>
                    <a:pt x="1204" y="2489"/>
                    <a:pt x="1119" y="2451"/>
                  </a:cubicBezTo>
                  <a:cubicBezTo>
                    <a:pt x="1116" y="2451"/>
                    <a:pt x="1113" y="2448"/>
                    <a:pt x="1110" y="2448"/>
                  </a:cubicBezTo>
                  <a:cubicBezTo>
                    <a:pt x="796" y="2309"/>
                    <a:pt x="307" y="1965"/>
                    <a:pt x="539" y="1224"/>
                  </a:cubicBezTo>
                  <a:cubicBezTo>
                    <a:pt x="661" y="820"/>
                    <a:pt x="980" y="582"/>
                    <a:pt x="1486" y="521"/>
                  </a:cubicBezTo>
                  <a:cubicBezTo>
                    <a:pt x="1577" y="508"/>
                    <a:pt x="1672" y="502"/>
                    <a:pt x="1770" y="502"/>
                  </a:cubicBezTo>
                  <a:close/>
                  <a:moveTo>
                    <a:pt x="7287" y="502"/>
                  </a:moveTo>
                  <a:cubicBezTo>
                    <a:pt x="7385" y="502"/>
                    <a:pt x="7480" y="508"/>
                    <a:pt x="7571" y="521"/>
                  </a:cubicBezTo>
                  <a:cubicBezTo>
                    <a:pt x="8077" y="582"/>
                    <a:pt x="8397" y="820"/>
                    <a:pt x="8520" y="1224"/>
                  </a:cubicBezTo>
                  <a:cubicBezTo>
                    <a:pt x="8750" y="1965"/>
                    <a:pt x="8261" y="2309"/>
                    <a:pt x="7948" y="2448"/>
                  </a:cubicBezTo>
                  <a:cubicBezTo>
                    <a:pt x="7945" y="2448"/>
                    <a:pt x="7942" y="2451"/>
                    <a:pt x="7938" y="2451"/>
                  </a:cubicBezTo>
                  <a:cubicBezTo>
                    <a:pt x="7850" y="2489"/>
                    <a:pt x="7789" y="2506"/>
                    <a:pt x="7789" y="2506"/>
                  </a:cubicBezTo>
                  <a:cubicBezTo>
                    <a:pt x="7656" y="2540"/>
                    <a:pt x="7027" y="2707"/>
                    <a:pt x="6877" y="3009"/>
                  </a:cubicBezTo>
                  <a:cubicBezTo>
                    <a:pt x="6833" y="3097"/>
                    <a:pt x="6833" y="3193"/>
                    <a:pt x="6871" y="3281"/>
                  </a:cubicBezTo>
                  <a:cubicBezTo>
                    <a:pt x="6891" y="3325"/>
                    <a:pt x="6935" y="3356"/>
                    <a:pt x="6987" y="3356"/>
                  </a:cubicBezTo>
                  <a:lnTo>
                    <a:pt x="7020" y="3356"/>
                  </a:lnTo>
                  <a:lnTo>
                    <a:pt x="7020" y="3968"/>
                  </a:lnTo>
                  <a:cubicBezTo>
                    <a:pt x="6929" y="3927"/>
                    <a:pt x="6847" y="3869"/>
                    <a:pt x="6786" y="3794"/>
                  </a:cubicBezTo>
                  <a:cubicBezTo>
                    <a:pt x="6731" y="3730"/>
                    <a:pt x="6694" y="3651"/>
                    <a:pt x="6670" y="3563"/>
                  </a:cubicBezTo>
                  <a:cubicBezTo>
                    <a:pt x="6667" y="3556"/>
                    <a:pt x="6664" y="3549"/>
                    <a:pt x="6660" y="3543"/>
                  </a:cubicBezTo>
                  <a:cubicBezTo>
                    <a:pt x="6694" y="3397"/>
                    <a:pt x="6711" y="3243"/>
                    <a:pt x="6711" y="3084"/>
                  </a:cubicBezTo>
                  <a:lnTo>
                    <a:pt x="6711" y="2774"/>
                  </a:lnTo>
                  <a:cubicBezTo>
                    <a:pt x="6786" y="2632"/>
                    <a:pt x="6902" y="2516"/>
                    <a:pt x="7048" y="2438"/>
                  </a:cubicBezTo>
                  <a:cubicBezTo>
                    <a:pt x="7150" y="2384"/>
                    <a:pt x="7279" y="2343"/>
                    <a:pt x="7428" y="2291"/>
                  </a:cubicBezTo>
                  <a:cubicBezTo>
                    <a:pt x="7527" y="2258"/>
                    <a:pt x="7636" y="2224"/>
                    <a:pt x="7748" y="2180"/>
                  </a:cubicBezTo>
                  <a:cubicBezTo>
                    <a:pt x="8203" y="2003"/>
                    <a:pt x="8319" y="1653"/>
                    <a:pt x="8231" y="1378"/>
                  </a:cubicBezTo>
                  <a:cubicBezTo>
                    <a:pt x="8159" y="1157"/>
                    <a:pt x="7958" y="980"/>
                    <a:pt x="7680" y="888"/>
                  </a:cubicBezTo>
                  <a:cubicBezTo>
                    <a:pt x="7533" y="840"/>
                    <a:pt x="7368" y="816"/>
                    <a:pt x="7189" y="816"/>
                  </a:cubicBezTo>
                  <a:cubicBezTo>
                    <a:pt x="7038" y="816"/>
                    <a:pt x="6878" y="833"/>
                    <a:pt x="6711" y="868"/>
                  </a:cubicBezTo>
                  <a:lnTo>
                    <a:pt x="6711" y="555"/>
                  </a:lnTo>
                  <a:cubicBezTo>
                    <a:pt x="6792" y="542"/>
                    <a:pt x="6905" y="524"/>
                    <a:pt x="7031" y="514"/>
                  </a:cubicBezTo>
                  <a:cubicBezTo>
                    <a:pt x="7119" y="506"/>
                    <a:pt x="7204" y="502"/>
                    <a:pt x="7287" y="502"/>
                  </a:cubicBezTo>
                  <a:close/>
                  <a:moveTo>
                    <a:pt x="1786" y="3356"/>
                  </a:moveTo>
                  <a:lnTo>
                    <a:pt x="1786" y="4869"/>
                  </a:lnTo>
                  <a:lnTo>
                    <a:pt x="1728" y="4814"/>
                  </a:lnTo>
                  <a:cubicBezTo>
                    <a:pt x="1704" y="4791"/>
                    <a:pt x="1673" y="4780"/>
                    <a:pt x="1643" y="4780"/>
                  </a:cubicBezTo>
                  <a:cubicBezTo>
                    <a:pt x="1614" y="4780"/>
                    <a:pt x="1585" y="4791"/>
                    <a:pt x="1562" y="4811"/>
                  </a:cubicBezTo>
                  <a:lnTo>
                    <a:pt x="1480" y="4882"/>
                  </a:lnTo>
                  <a:lnTo>
                    <a:pt x="1480" y="4086"/>
                  </a:lnTo>
                  <a:lnTo>
                    <a:pt x="1480" y="4083"/>
                  </a:lnTo>
                  <a:lnTo>
                    <a:pt x="1480" y="3356"/>
                  </a:lnTo>
                  <a:close/>
                  <a:moveTo>
                    <a:pt x="7578" y="3356"/>
                  </a:moveTo>
                  <a:lnTo>
                    <a:pt x="7578" y="4083"/>
                  </a:lnTo>
                  <a:lnTo>
                    <a:pt x="7578" y="4086"/>
                  </a:lnTo>
                  <a:lnTo>
                    <a:pt x="7578" y="4882"/>
                  </a:lnTo>
                  <a:lnTo>
                    <a:pt x="7497" y="4811"/>
                  </a:lnTo>
                  <a:cubicBezTo>
                    <a:pt x="7473" y="4790"/>
                    <a:pt x="7445" y="4780"/>
                    <a:pt x="7415" y="4780"/>
                  </a:cubicBezTo>
                  <a:cubicBezTo>
                    <a:pt x="7384" y="4780"/>
                    <a:pt x="7354" y="4790"/>
                    <a:pt x="7330" y="4814"/>
                  </a:cubicBezTo>
                  <a:lnTo>
                    <a:pt x="7272" y="4869"/>
                  </a:lnTo>
                  <a:lnTo>
                    <a:pt x="7272" y="3356"/>
                  </a:lnTo>
                  <a:close/>
                  <a:moveTo>
                    <a:pt x="6460" y="871"/>
                  </a:moveTo>
                  <a:lnTo>
                    <a:pt x="6460" y="3084"/>
                  </a:lnTo>
                  <a:cubicBezTo>
                    <a:pt x="6460" y="4147"/>
                    <a:pt x="5592" y="5015"/>
                    <a:pt x="4529" y="5015"/>
                  </a:cubicBezTo>
                  <a:cubicBezTo>
                    <a:pt x="3465" y="5015"/>
                    <a:pt x="2598" y="4147"/>
                    <a:pt x="2598" y="3084"/>
                  </a:cubicBezTo>
                  <a:lnTo>
                    <a:pt x="2598" y="1720"/>
                  </a:lnTo>
                  <a:cubicBezTo>
                    <a:pt x="2598" y="1653"/>
                    <a:pt x="2544" y="1595"/>
                    <a:pt x="2472" y="1595"/>
                  </a:cubicBezTo>
                  <a:cubicBezTo>
                    <a:pt x="2404" y="1595"/>
                    <a:pt x="2346" y="1653"/>
                    <a:pt x="2346" y="1720"/>
                  </a:cubicBezTo>
                  <a:lnTo>
                    <a:pt x="2346" y="2370"/>
                  </a:lnTo>
                  <a:cubicBezTo>
                    <a:pt x="2282" y="2309"/>
                    <a:pt x="2207" y="2258"/>
                    <a:pt x="2125" y="2217"/>
                  </a:cubicBezTo>
                  <a:cubicBezTo>
                    <a:pt x="2007" y="2153"/>
                    <a:pt x="1867" y="2105"/>
                    <a:pt x="1708" y="2054"/>
                  </a:cubicBezTo>
                  <a:cubicBezTo>
                    <a:pt x="1609" y="2020"/>
                    <a:pt x="1507" y="1985"/>
                    <a:pt x="1398" y="1945"/>
                  </a:cubicBezTo>
                  <a:cubicBezTo>
                    <a:pt x="1133" y="1843"/>
                    <a:pt x="1004" y="1649"/>
                    <a:pt x="1065" y="1455"/>
                  </a:cubicBezTo>
                  <a:cubicBezTo>
                    <a:pt x="1125" y="1272"/>
                    <a:pt x="1380" y="1066"/>
                    <a:pt x="1861" y="1066"/>
                  </a:cubicBezTo>
                  <a:cubicBezTo>
                    <a:pt x="2003" y="1066"/>
                    <a:pt x="2164" y="1084"/>
                    <a:pt x="2346" y="1126"/>
                  </a:cubicBezTo>
                  <a:lnTo>
                    <a:pt x="2346" y="1224"/>
                  </a:lnTo>
                  <a:cubicBezTo>
                    <a:pt x="2346" y="1296"/>
                    <a:pt x="2404" y="1350"/>
                    <a:pt x="2472" y="1350"/>
                  </a:cubicBezTo>
                  <a:cubicBezTo>
                    <a:pt x="2544" y="1350"/>
                    <a:pt x="2598" y="1296"/>
                    <a:pt x="2598" y="1224"/>
                  </a:cubicBezTo>
                  <a:lnTo>
                    <a:pt x="2598" y="871"/>
                  </a:lnTo>
                  <a:close/>
                  <a:moveTo>
                    <a:pt x="3937" y="5184"/>
                  </a:moveTo>
                  <a:cubicBezTo>
                    <a:pt x="4128" y="5239"/>
                    <a:pt x="4325" y="5266"/>
                    <a:pt x="4529" y="5266"/>
                  </a:cubicBezTo>
                  <a:cubicBezTo>
                    <a:pt x="4733" y="5266"/>
                    <a:pt x="4930" y="5239"/>
                    <a:pt x="5120" y="5184"/>
                  </a:cubicBezTo>
                  <a:lnTo>
                    <a:pt x="5120" y="5184"/>
                  </a:lnTo>
                  <a:cubicBezTo>
                    <a:pt x="4944" y="5640"/>
                    <a:pt x="4729" y="6326"/>
                    <a:pt x="4706" y="7020"/>
                  </a:cubicBezTo>
                  <a:lnTo>
                    <a:pt x="4352" y="7020"/>
                  </a:lnTo>
                  <a:cubicBezTo>
                    <a:pt x="4328" y="6326"/>
                    <a:pt x="4114" y="5640"/>
                    <a:pt x="3937" y="5184"/>
                  </a:cubicBezTo>
                  <a:close/>
                  <a:moveTo>
                    <a:pt x="5763" y="7272"/>
                  </a:moveTo>
                  <a:lnTo>
                    <a:pt x="5763" y="7394"/>
                  </a:lnTo>
                  <a:lnTo>
                    <a:pt x="3295" y="7394"/>
                  </a:lnTo>
                  <a:lnTo>
                    <a:pt x="3295" y="7272"/>
                  </a:lnTo>
                  <a:close/>
                  <a:moveTo>
                    <a:pt x="2472" y="1"/>
                  </a:moveTo>
                  <a:cubicBezTo>
                    <a:pt x="2404" y="1"/>
                    <a:pt x="2346" y="59"/>
                    <a:pt x="2346" y="126"/>
                  </a:cubicBezTo>
                  <a:lnTo>
                    <a:pt x="2346" y="300"/>
                  </a:lnTo>
                  <a:cubicBezTo>
                    <a:pt x="2265" y="286"/>
                    <a:pt x="2160" y="272"/>
                    <a:pt x="2048" y="263"/>
                  </a:cubicBezTo>
                  <a:cubicBezTo>
                    <a:pt x="1954" y="253"/>
                    <a:pt x="1862" y="249"/>
                    <a:pt x="1773" y="249"/>
                  </a:cubicBezTo>
                  <a:cubicBezTo>
                    <a:pt x="1662" y="249"/>
                    <a:pt x="1556" y="256"/>
                    <a:pt x="1456" y="269"/>
                  </a:cubicBezTo>
                  <a:cubicBezTo>
                    <a:pt x="851" y="347"/>
                    <a:pt x="450" y="650"/>
                    <a:pt x="297" y="1149"/>
                  </a:cubicBezTo>
                  <a:cubicBezTo>
                    <a:pt x="1" y="2101"/>
                    <a:pt x="685" y="2533"/>
                    <a:pt x="1000" y="2676"/>
                  </a:cubicBezTo>
                  <a:lnTo>
                    <a:pt x="1004" y="2676"/>
                  </a:lnTo>
                  <a:cubicBezTo>
                    <a:pt x="950" y="2737"/>
                    <a:pt x="889" y="2812"/>
                    <a:pt x="837" y="2897"/>
                  </a:cubicBezTo>
                  <a:cubicBezTo>
                    <a:pt x="654" y="3209"/>
                    <a:pt x="654" y="3526"/>
                    <a:pt x="837" y="3815"/>
                  </a:cubicBezTo>
                  <a:cubicBezTo>
                    <a:pt x="933" y="3964"/>
                    <a:pt x="1069" y="4083"/>
                    <a:pt x="1228" y="4168"/>
                  </a:cubicBezTo>
                  <a:lnTo>
                    <a:pt x="1228" y="5157"/>
                  </a:lnTo>
                  <a:cubicBezTo>
                    <a:pt x="1228" y="5205"/>
                    <a:pt x="1256" y="5249"/>
                    <a:pt x="1300" y="5269"/>
                  </a:cubicBezTo>
                  <a:cubicBezTo>
                    <a:pt x="1318" y="5278"/>
                    <a:pt x="1336" y="5283"/>
                    <a:pt x="1355" y="5283"/>
                  </a:cubicBezTo>
                  <a:cubicBezTo>
                    <a:pt x="1384" y="5283"/>
                    <a:pt x="1413" y="5271"/>
                    <a:pt x="1436" y="5253"/>
                  </a:cubicBezTo>
                  <a:lnTo>
                    <a:pt x="1640" y="5076"/>
                  </a:lnTo>
                  <a:lnTo>
                    <a:pt x="1827" y="5249"/>
                  </a:lnTo>
                  <a:cubicBezTo>
                    <a:pt x="1850" y="5269"/>
                    <a:pt x="1881" y="5283"/>
                    <a:pt x="1912" y="5283"/>
                  </a:cubicBezTo>
                  <a:cubicBezTo>
                    <a:pt x="1929" y="5283"/>
                    <a:pt x="1946" y="5280"/>
                    <a:pt x="1962" y="5273"/>
                  </a:cubicBezTo>
                  <a:cubicBezTo>
                    <a:pt x="2010" y="5253"/>
                    <a:pt x="2037" y="5208"/>
                    <a:pt x="2037" y="5157"/>
                  </a:cubicBezTo>
                  <a:lnTo>
                    <a:pt x="2037" y="4236"/>
                  </a:lnTo>
                  <a:cubicBezTo>
                    <a:pt x="2211" y="4185"/>
                    <a:pt x="2357" y="4086"/>
                    <a:pt x="2465" y="3954"/>
                  </a:cubicBezTo>
                  <a:cubicBezTo>
                    <a:pt x="2479" y="3937"/>
                    <a:pt x="2492" y="3920"/>
                    <a:pt x="2506" y="3899"/>
                  </a:cubicBezTo>
                  <a:cubicBezTo>
                    <a:pt x="2713" y="4417"/>
                    <a:pt x="3115" y="4834"/>
                    <a:pt x="3618" y="5069"/>
                  </a:cubicBezTo>
                  <a:cubicBezTo>
                    <a:pt x="3794" y="5480"/>
                    <a:pt x="4073" y="6248"/>
                    <a:pt x="4100" y="7020"/>
                  </a:cubicBezTo>
                  <a:lnTo>
                    <a:pt x="3169" y="7020"/>
                  </a:lnTo>
                  <a:cubicBezTo>
                    <a:pt x="3098" y="7020"/>
                    <a:pt x="3043" y="7074"/>
                    <a:pt x="3043" y="7145"/>
                  </a:cubicBezTo>
                  <a:lnTo>
                    <a:pt x="3043" y="7394"/>
                  </a:lnTo>
                  <a:lnTo>
                    <a:pt x="2846" y="7394"/>
                  </a:lnTo>
                  <a:cubicBezTo>
                    <a:pt x="2775" y="7394"/>
                    <a:pt x="2721" y="7448"/>
                    <a:pt x="2721" y="7520"/>
                  </a:cubicBezTo>
                  <a:lnTo>
                    <a:pt x="2721" y="7894"/>
                  </a:lnTo>
                  <a:cubicBezTo>
                    <a:pt x="2721" y="7961"/>
                    <a:pt x="2775" y="8019"/>
                    <a:pt x="2846" y="8019"/>
                  </a:cubicBezTo>
                  <a:lnTo>
                    <a:pt x="5399" y="8019"/>
                  </a:lnTo>
                  <a:cubicBezTo>
                    <a:pt x="5470" y="8019"/>
                    <a:pt x="5528" y="7961"/>
                    <a:pt x="5528" y="7894"/>
                  </a:cubicBezTo>
                  <a:cubicBezTo>
                    <a:pt x="5528" y="7823"/>
                    <a:pt x="5470" y="7768"/>
                    <a:pt x="5399" y="7768"/>
                  </a:cubicBezTo>
                  <a:lnTo>
                    <a:pt x="2972" y="7768"/>
                  </a:lnTo>
                  <a:lnTo>
                    <a:pt x="2972" y="7646"/>
                  </a:lnTo>
                  <a:lnTo>
                    <a:pt x="6086" y="7646"/>
                  </a:lnTo>
                  <a:lnTo>
                    <a:pt x="6086" y="7768"/>
                  </a:lnTo>
                  <a:lnTo>
                    <a:pt x="5926" y="7768"/>
                  </a:lnTo>
                  <a:cubicBezTo>
                    <a:pt x="5854" y="7768"/>
                    <a:pt x="5800" y="7823"/>
                    <a:pt x="5800" y="7894"/>
                  </a:cubicBezTo>
                  <a:cubicBezTo>
                    <a:pt x="5800" y="7961"/>
                    <a:pt x="5854" y="8019"/>
                    <a:pt x="5926" y="8019"/>
                  </a:cubicBezTo>
                  <a:lnTo>
                    <a:pt x="6212" y="8019"/>
                  </a:lnTo>
                  <a:cubicBezTo>
                    <a:pt x="6283" y="8019"/>
                    <a:pt x="6337" y="7961"/>
                    <a:pt x="6337" y="7894"/>
                  </a:cubicBezTo>
                  <a:lnTo>
                    <a:pt x="6337" y="7520"/>
                  </a:lnTo>
                  <a:cubicBezTo>
                    <a:pt x="6337" y="7448"/>
                    <a:pt x="6283" y="7394"/>
                    <a:pt x="6212" y="7394"/>
                  </a:cubicBezTo>
                  <a:lnTo>
                    <a:pt x="6014" y="7394"/>
                  </a:lnTo>
                  <a:lnTo>
                    <a:pt x="6014" y="7145"/>
                  </a:lnTo>
                  <a:cubicBezTo>
                    <a:pt x="6014" y="7074"/>
                    <a:pt x="5960" y="7020"/>
                    <a:pt x="5889" y="7020"/>
                  </a:cubicBezTo>
                  <a:lnTo>
                    <a:pt x="4957" y="7020"/>
                  </a:lnTo>
                  <a:cubicBezTo>
                    <a:pt x="4985" y="6248"/>
                    <a:pt x="5266" y="5477"/>
                    <a:pt x="5440" y="5069"/>
                  </a:cubicBezTo>
                  <a:cubicBezTo>
                    <a:pt x="5943" y="4834"/>
                    <a:pt x="6344" y="4417"/>
                    <a:pt x="6551" y="3899"/>
                  </a:cubicBezTo>
                  <a:cubicBezTo>
                    <a:pt x="6565" y="3920"/>
                    <a:pt x="6579" y="3937"/>
                    <a:pt x="6592" y="3954"/>
                  </a:cubicBezTo>
                  <a:cubicBezTo>
                    <a:pt x="6701" y="4086"/>
                    <a:pt x="6847" y="4185"/>
                    <a:pt x="7020" y="4236"/>
                  </a:cubicBezTo>
                  <a:lnTo>
                    <a:pt x="7020" y="5157"/>
                  </a:lnTo>
                  <a:cubicBezTo>
                    <a:pt x="7020" y="5208"/>
                    <a:pt x="7048" y="5253"/>
                    <a:pt x="7095" y="5273"/>
                  </a:cubicBezTo>
                  <a:cubicBezTo>
                    <a:pt x="7112" y="5280"/>
                    <a:pt x="7129" y="5283"/>
                    <a:pt x="7147" y="5283"/>
                  </a:cubicBezTo>
                  <a:cubicBezTo>
                    <a:pt x="7177" y="5283"/>
                    <a:pt x="7208" y="5269"/>
                    <a:pt x="7231" y="5249"/>
                  </a:cubicBezTo>
                  <a:lnTo>
                    <a:pt x="7418" y="5076"/>
                  </a:lnTo>
                  <a:lnTo>
                    <a:pt x="7622" y="5253"/>
                  </a:lnTo>
                  <a:cubicBezTo>
                    <a:pt x="7645" y="5271"/>
                    <a:pt x="7674" y="5283"/>
                    <a:pt x="7703" y="5283"/>
                  </a:cubicBezTo>
                  <a:cubicBezTo>
                    <a:pt x="7721" y="5283"/>
                    <a:pt x="7740" y="5278"/>
                    <a:pt x="7758" y="5269"/>
                  </a:cubicBezTo>
                  <a:cubicBezTo>
                    <a:pt x="7802" y="5249"/>
                    <a:pt x="7829" y="5205"/>
                    <a:pt x="7829" y="5157"/>
                  </a:cubicBezTo>
                  <a:lnTo>
                    <a:pt x="7829" y="4168"/>
                  </a:lnTo>
                  <a:cubicBezTo>
                    <a:pt x="7989" y="4083"/>
                    <a:pt x="8121" y="3964"/>
                    <a:pt x="8220" y="3815"/>
                  </a:cubicBezTo>
                  <a:cubicBezTo>
                    <a:pt x="8404" y="3526"/>
                    <a:pt x="8404" y="3209"/>
                    <a:pt x="8220" y="2897"/>
                  </a:cubicBezTo>
                  <a:cubicBezTo>
                    <a:pt x="8166" y="2812"/>
                    <a:pt x="8108" y="2737"/>
                    <a:pt x="8054" y="2676"/>
                  </a:cubicBezTo>
                  <a:lnTo>
                    <a:pt x="8057" y="2676"/>
                  </a:lnTo>
                  <a:cubicBezTo>
                    <a:pt x="8373" y="2533"/>
                    <a:pt x="9056" y="2101"/>
                    <a:pt x="8761" y="1149"/>
                  </a:cubicBezTo>
                  <a:cubicBezTo>
                    <a:pt x="8608" y="650"/>
                    <a:pt x="8207" y="347"/>
                    <a:pt x="7602" y="269"/>
                  </a:cubicBezTo>
                  <a:cubicBezTo>
                    <a:pt x="7500" y="256"/>
                    <a:pt x="7394" y="249"/>
                    <a:pt x="7283" y="249"/>
                  </a:cubicBezTo>
                  <a:cubicBezTo>
                    <a:pt x="7195" y="249"/>
                    <a:pt x="7104" y="253"/>
                    <a:pt x="7010" y="263"/>
                  </a:cubicBezTo>
                  <a:cubicBezTo>
                    <a:pt x="6894" y="272"/>
                    <a:pt x="6792" y="286"/>
                    <a:pt x="6711" y="300"/>
                  </a:cubicBezTo>
                  <a:lnTo>
                    <a:pt x="6711" y="126"/>
                  </a:lnTo>
                  <a:cubicBezTo>
                    <a:pt x="6711" y="59"/>
                    <a:pt x="6653" y="1"/>
                    <a:pt x="658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8" name="Google Shape;9828;p112"/>
            <p:cNvSpPr/>
            <p:nvPr/>
          </p:nvSpPr>
          <p:spPr>
            <a:xfrm>
              <a:off x="279821" y="4181930"/>
              <a:ext cx="40" cy="600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"/>
                  </a:moveTo>
                  <a:lnTo>
                    <a:pt x="0" y="14"/>
                  </a:lnTo>
                  <a:close/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829" name="Google Shape;9829;p112"/>
          <p:cNvGrpSpPr/>
          <p:nvPr/>
        </p:nvGrpSpPr>
        <p:grpSpPr>
          <a:xfrm>
            <a:off x="2030956" y="4149560"/>
            <a:ext cx="329311" cy="401425"/>
            <a:chOff x="1047547" y="3987598"/>
            <a:chExt cx="282671" cy="344570"/>
          </a:xfrm>
        </p:grpSpPr>
        <p:sp>
          <p:nvSpPr>
            <p:cNvPr id="9830" name="Google Shape;9830;p112"/>
            <p:cNvSpPr/>
            <p:nvPr/>
          </p:nvSpPr>
          <p:spPr>
            <a:xfrm>
              <a:off x="1047547" y="4062658"/>
              <a:ext cx="282671" cy="199010"/>
            </a:xfrm>
            <a:custGeom>
              <a:avLst/>
              <a:gdLst/>
              <a:ahLst/>
              <a:cxnLst/>
              <a:rect l="l" t="t" r="r" b="b"/>
              <a:pathLst>
                <a:path w="7065" h="4974" extrusionOk="0">
                  <a:moveTo>
                    <a:pt x="6813" y="3159"/>
                  </a:moveTo>
                  <a:lnTo>
                    <a:pt x="6813" y="3536"/>
                  </a:lnTo>
                  <a:lnTo>
                    <a:pt x="252" y="3536"/>
                  </a:lnTo>
                  <a:lnTo>
                    <a:pt x="252" y="3159"/>
                  </a:lnTo>
                  <a:close/>
                  <a:moveTo>
                    <a:pt x="6938" y="1"/>
                  </a:moveTo>
                  <a:cubicBezTo>
                    <a:pt x="6867" y="1"/>
                    <a:pt x="6813" y="59"/>
                    <a:pt x="6813" y="126"/>
                  </a:cubicBezTo>
                  <a:lnTo>
                    <a:pt x="6813" y="2907"/>
                  </a:lnTo>
                  <a:lnTo>
                    <a:pt x="252" y="2907"/>
                  </a:lnTo>
                  <a:lnTo>
                    <a:pt x="252" y="2638"/>
                  </a:lnTo>
                  <a:cubicBezTo>
                    <a:pt x="252" y="2567"/>
                    <a:pt x="198" y="2513"/>
                    <a:pt x="127" y="2513"/>
                  </a:cubicBezTo>
                  <a:cubicBezTo>
                    <a:pt x="58" y="2513"/>
                    <a:pt x="1" y="2567"/>
                    <a:pt x="1" y="2638"/>
                  </a:cubicBezTo>
                  <a:lnTo>
                    <a:pt x="1" y="3661"/>
                  </a:lnTo>
                  <a:cubicBezTo>
                    <a:pt x="1" y="3733"/>
                    <a:pt x="58" y="3788"/>
                    <a:pt x="127" y="3788"/>
                  </a:cubicBezTo>
                  <a:lnTo>
                    <a:pt x="3407" y="3788"/>
                  </a:lnTo>
                  <a:lnTo>
                    <a:pt x="3407" y="4848"/>
                  </a:lnTo>
                  <a:cubicBezTo>
                    <a:pt x="3407" y="4916"/>
                    <a:pt x="3461" y="4974"/>
                    <a:pt x="3533" y="4974"/>
                  </a:cubicBezTo>
                  <a:cubicBezTo>
                    <a:pt x="3600" y="4974"/>
                    <a:pt x="3658" y="4916"/>
                    <a:pt x="3658" y="4848"/>
                  </a:cubicBezTo>
                  <a:lnTo>
                    <a:pt x="3658" y="3788"/>
                  </a:lnTo>
                  <a:lnTo>
                    <a:pt x="6340" y="3788"/>
                  </a:lnTo>
                  <a:lnTo>
                    <a:pt x="6340" y="4314"/>
                  </a:lnTo>
                  <a:cubicBezTo>
                    <a:pt x="6340" y="4382"/>
                    <a:pt x="6398" y="4440"/>
                    <a:pt x="6466" y="4440"/>
                  </a:cubicBezTo>
                  <a:cubicBezTo>
                    <a:pt x="6537" y="4440"/>
                    <a:pt x="6592" y="4382"/>
                    <a:pt x="6592" y="4314"/>
                  </a:cubicBezTo>
                  <a:lnTo>
                    <a:pt x="6592" y="3788"/>
                  </a:lnTo>
                  <a:lnTo>
                    <a:pt x="6938" y="3788"/>
                  </a:lnTo>
                  <a:cubicBezTo>
                    <a:pt x="7006" y="3788"/>
                    <a:pt x="7064" y="3733"/>
                    <a:pt x="7064" y="3661"/>
                  </a:cubicBezTo>
                  <a:lnTo>
                    <a:pt x="7064" y="126"/>
                  </a:lnTo>
                  <a:cubicBezTo>
                    <a:pt x="7064" y="59"/>
                    <a:pt x="7006" y="1"/>
                    <a:pt x="693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1" name="Google Shape;9831;p112"/>
            <p:cNvSpPr/>
            <p:nvPr/>
          </p:nvSpPr>
          <p:spPr>
            <a:xfrm>
              <a:off x="1047547" y="3987598"/>
              <a:ext cx="282671" cy="166082"/>
            </a:xfrm>
            <a:custGeom>
              <a:avLst/>
              <a:gdLst/>
              <a:ahLst/>
              <a:cxnLst/>
              <a:rect l="l" t="t" r="r" b="b"/>
              <a:pathLst>
                <a:path w="7065" h="4151" extrusionOk="0">
                  <a:moveTo>
                    <a:pt x="5351" y="252"/>
                  </a:moveTo>
                  <a:lnTo>
                    <a:pt x="5351" y="418"/>
                  </a:lnTo>
                  <a:lnTo>
                    <a:pt x="5351" y="422"/>
                  </a:lnTo>
                  <a:lnTo>
                    <a:pt x="5351" y="598"/>
                  </a:lnTo>
                  <a:lnTo>
                    <a:pt x="1714" y="598"/>
                  </a:lnTo>
                  <a:lnTo>
                    <a:pt x="1714" y="422"/>
                  </a:lnTo>
                  <a:lnTo>
                    <a:pt x="1714" y="418"/>
                  </a:lnTo>
                  <a:lnTo>
                    <a:pt x="1714" y="252"/>
                  </a:lnTo>
                  <a:close/>
                  <a:moveTo>
                    <a:pt x="6813" y="548"/>
                  </a:moveTo>
                  <a:lnTo>
                    <a:pt x="6813" y="921"/>
                  </a:lnTo>
                  <a:lnTo>
                    <a:pt x="252" y="921"/>
                  </a:lnTo>
                  <a:lnTo>
                    <a:pt x="252" y="548"/>
                  </a:lnTo>
                  <a:lnTo>
                    <a:pt x="1459" y="548"/>
                  </a:lnTo>
                  <a:lnTo>
                    <a:pt x="1459" y="724"/>
                  </a:lnTo>
                  <a:cubicBezTo>
                    <a:pt x="1459" y="796"/>
                    <a:pt x="1517" y="850"/>
                    <a:pt x="1588" y="850"/>
                  </a:cubicBezTo>
                  <a:lnTo>
                    <a:pt x="5477" y="850"/>
                  </a:lnTo>
                  <a:cubicBezTo>
                    <a:pt x="5548" y="850"/>
                    <a:pt x="5602" y="796"/>
                    <a:pt x="5602" y="724"/>
                  </a:cubicBezTo>
                  <a:lnTo>
                    <a:pt x="5602" y="548"/>
                  </a:lnTo>
                  <a:close/>
                  <a:moveTo>
                    <a:pt x="1588" y="0"/>
                  </a:moveTo>
                  <a:cubicBezTo>
                    <a:pt x="1517" y="0"/>
                    <a:pt x="1459" y="58"/>
                    <a:pt x="1459" y="126"/>
                  </a:cubicBezTo>
                  <a:lnTo>
                    <a:pt x="1459" y="296"/>
                  </a:lnTo>
                  <a:lnTo>
                    <a:pt x="127" y="296"/>
                  </a:lnTo>
                  <a:cubicBezTo>
                    <a:pt x="58" y="296"/>
                    <a:pt x="1" y="350"/>
                    <a:pt x="1" y="422"/>
                  </a:cubicBezTo>
                  <a:lnTo>
                    <a:pt x="1" y="1047"/>
                  </a:lnTo>
                  <a:lnTo>
                    <a:pt x="1" y="4025"/>
                  </a:lnTo>
                  <a:cubicBezTo>
                    <a:pt x="1" y="4096"/>
                    <a:pt x="58" y="4150"/>
                    <a:pt x="127" y="4150"/>
                  </a:cubicBezTo>
                  <a:cubicBezTo>
                    <a:pt x="198" y="4150"/>
                    <a:pt x="252" y="4096"/>
                    <a:pt x="252" y="4025"/>
                  </a:cubicBezTo>
                  <a:lnTo>
                    <a:pt x="252" y="1173"/>
                  </a:lnTo>
                  <a:lnTo>
                    <a:pt x="6813" y="1173"/>
                  </a:lnTo>
                  <a:lnTo>
                    <a:pt x="6813" y="1527"/>
                  </a:lnTo>
                  <a:cubicBezTo>
                    <a:pt x="6813" y="1598"/>
                    <a:pt x="6867" y="1656"/>
                    <a:pt x="6938" y="1656"/>
                  </a:cubicBezTo>
                  <a:cubicBezTo>
                    <a:pt x="7006" y="1656"/>
                    <a:pt x="7064" y="1598"/>
                    <a:pt x="7064" y="1527"/>
                  </a:cubicBezTo>
                  <a:lnTo>
                    <a:pt x="7064" y="1047"/>
                  </a:lnTo>
                  <a:lnTo>
                    <a:pt x="7064" y="422"/>
                  </a:lnTo>
                  <a:cubicBezTo>
                    <a:pt x="7064" y="350"/>
                    <a:pt x="7006" y="296"/>
                    <a:pt x="6938" y="296"/>
                  </a:cubicBezTo>
                  <a:lnTo>
                    <a:pt x="5602" y="296"/>
                  </a:lnTo>
                  <a:lnTo>
                    <a:pt x="5602" y="126"/>
                  </a:lnTo>
                  <a:cubicBezTo>
                    <a:pt x="5602" y="58"/>
                    <a:pt x="5548" y="0"/>
                    <a:pt x="547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2" name="Google Shape;9832;p112"/>
            <p:cNvSpPr/>
            <p:nvPr/>
          </p:nvSpPr>
          <p:spPr>
            <a:xfrm>
              <a:off x="1201908" y="4119353"/>
              <a:ext cx="37049" cy="37049"/>
            </a:xfrm>
            <a:custGeom>
              <a:avLst/>
              <a:gdLst/>
              <a:ahLst/>
              <a:cxnLst/>
              <a:rect l="l" t="t" r="r" b="b"/>
              <a:pathLst>
                <a:path w="926" h="926" extrusionOk="0">
                  <a:moveTo>
                    <a:pt x="674" y="253"/>
                  </a:moveTo>
                  <a:lnTo>
                    <a:pt x="674" y="674"/>
                  </a:lnTo>
                  <a:lnTo>
                    <a:pt x="252" y="674"/>
                  </a:lnTo>
                  <a:lnTo>
                    <a:pt x="252" y="253"/>
                  </a:lnTo>
                  <a:close/>
                  <a:moveTo>
                    <a:pt x="126" y="1"/>
                  </a:moveTo>
                  <a:cubicBezTo>
                    <a:pt x="59" y="1"/>
                    <a:pt x="1" y="55"/>
                    <a:pt x="1" y="127"/>
                  </a:cubicBezTo>
                  <a:lnTo>
                    <a:pt x="1" y="800"/>
                  </a:lnTo>
                  <a:cubicBezTo>
                    <a:pt x="1" y="871"/>
                    <a:pt x="59" y="926"/>
                    <a:pt x="126" y="926"/>
                  </a:cubicBezTo>
                  <a:lnTo>
                    <a:pt x="799" y="926"/>
                  </a:lnTo>
                  <a:cubicBezTo>
                    <a:pt x="870" y="926"/>
                    <a:pt x="925" y="871"/>
                    <a:pt x="925" y="800"/>
                  </a:cubicBezTo>
                  <a:lnTo>
                    <a:pt x="925" y="127"/>
                  </a:lnTo>
                  <a:cubicBezTo>
                    <a:pt x="925" y="55"/>
                    <a:pt x="870" y="1"/>
                    <a:pt x="79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3" name="Google Shape;9833;p112"/>
            <p:cNvSpPr/>
            <p:nvPr/>
          </p:nvSpPr>
          <p:spPr>
            <a:xfrm>
              <a:off x="1245840" y="4119353"/>
              <a:ext cx="23846" cy="10123"/>
            </a:xfrm>
            <a:custGeom>
              <a:avLst/>
              <a:gdLst/>
              <a:ahLst/>
              <a:cxnLst/>
              <a:rect l="l" t="t" r="r" b="b"/>
              <a:pathLst>
                <a:path w="596" h="253" extrusionOk="0">
                  <a:moveTo>
                    <a:pt x="127" y="1"/>
                  </a:moveTo>
                  <a:cubicBezTo>
                    <a:pt x="58" y="1"/>
                    <a:pt x="1" y="55"/>
                    <a:pt x="1" y="127"/>
                  </a:cubicBezTo>
                  <a:cubicBezTo>
                    <a:pt x="1" y="195"/>
                    <a:pt x="58" y="253"/>
                    <a:pt x="127" y="253"/>
                  </a:cubicBezTo>
                  <a:lnTo>
                    <a:pt x="466" y="253"/>
                  </a:lnTo>
                  <a:cubicBezTo>
                    <a:pt x="538" y="253"/>
                    <a:pt x="596" y="195"/>
                    <a:pt x="596" y="127"/>
                  </a:cubicBezTo>
                  <a:cubicBezTo>
                    <a:pt x="596" y="55"/>
                    <a:pt x="538" y="1"/>
                    <a:pt x="46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4" name="Google Shape;9834;p112"/>
            <p:cNvSpPr/>
            <p:nvPr/>
          </p:nvSpPr>
          <p:spPr>
            <a:xfrm>
              <a:off x="1245840" y="4133117"/>
              <a:ext cx="37409" cy="10123"/>
            </a:xfrm>
            <a:custGeom>
              <a:avLst/>
              <a:gdLst/>
              <a:ahLst/>
              <a:cxnLst/>
              <a:rect l="l" t="t" r="r" b="b"/>
              <a:pathLst>
                <a:path w="935" h="253" extrusionOk="0">
                  <a:moveTo>
                    <a:pt x="127" y="0"/>
                  </a:moveTo>
                  <a:cubicBezTo>
                    <a:pt x="58" y="0"/>
                    <a:pt x="1" y="58"/>
                    <a:pt x="1" y="126"/>
                  </a:cubicBezTo>
                  <a:cubicBezTo>
                    <a:pt x="1" y="198"/>
                    <a:pt x="58" y="252"/>
                    <a:pt x="127" y="252"/>
                  </a:cubicBezTo>
                  <a:lnTo>
                    <a:pt x="809" y="252"/>
                  </a:lnTo>
                  <a:cubicBezTo>
                    <a:pt x="878" y="252"/>
                    <a:pt x="935" y="198"/>
                    <a:pt x="935" y="126"/>
                  </a:cubicBezTo>
                  <a:cubicBezTo>
                    <a:pt x="935" y="58"/>
                    <a:pt x="878" y="0"/>
                    <a:pt x="8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5" name="Google Shape;9835;p112"/>
            <p:cNvSpPr/>
            <p:nvPr/>
          </p:nvSpPr>
          <p:spPr>
            <a:xfrm>
              <a:off x="1245840" y="4146280"/>
              <a:ext cx="37409" cy="10123"/>
            </a:xfrm>
            <a:custGeom>
              <a:avLst/>
              <a:gdLst/>
              <a:ahLst/>
              <a:cxnLst/>
              <a:rect l="l" t="t" r="r" b="b"/>
              <a:pathLst>
                <a:path w="935" h="253" extrusionOk="0">
                  <a:moveTo>
                    <a:pt x="127" y="1"/>
                  </a:moveTo>
                  <a:cubicBezTo>
                    <a:pt x="58" y="1"/>
                    <a:pt x="1" y="59"/>
                    <a:pt x="1" y="127"/>
                  </a:cubicBezTo>
                  <a:cubicBezTo>
                    <a:pt x="1" y="198"/>
                    <a:pt x="58" y="253"/>
                    <a:pt x="127" y="253"/>
                  </a:cubicBezTo>
                  <a:lnTo>
                    <a:pt x="809" y="253"/>
                  </a:lnTo>
                  <a:cubicBezTo>
                    <a:pt x="878" y="253"/>
                    <a:pt x="935" y="198"/>
                    <a:pt x="935" y="127"/>
                  </a:cubicBezTo>
                  <a:cubicBezTo>
                    <a:pt x="935" y="59"/>
                    <a:pt x="878" y="1"/>
                    <a:pt x="80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6" name="Google Shape;9836;p112"/>
            <p:cNvSpPr/>
            <p:nvPr/>
          </p:nvSpPr>
          <p:spPr>
            <a:xfrm>
              <a:off x="1201908" y="4062418"/>
              <a:ext cx="37049" cy="37009"/>
            </a:xfrm>
            <a:custGeom>
              <a:avLst/>
              <a:gdLst/>
              <a:ahLst/>
              <a:cxnLst/>
              <a:rect l="l" t="t" r="r" b="b"/>
              <a:pathLst>
                <a:path w="926" h="925" extrusionOk="0">
                  <a:moveTo>
                    <a:pt x="674" y="251"/>
                  </a:moveTo>
                  <a:lnTo>
                    <a:pt x="674" y="673"/>
                  </a:lnTo>
                  <a:lnTo>
                    <a:pt x="252" y="673"/>
                  </a:lnTo>
                  <a:lnTo>
                    <a:pt x="252" y="251"/>
                  </a:lnTo>
                  <a:close/>
                  <a:moveTo>
                    <a:pt x="126" y="0"/>
                  </a:moveTo>
                  <a:cubicBezTo>
                    <a:pt x="59" y="0"/>
                    <a:pt x="1" y="57"/>
                    <a:pt x="1" y="126"/>
                  </a:cubicBezTo>
                  <a:lnTo>
                    <a:pt x="1" y="799"/>
                  </a:lnTo>
                  <a:cubicBezTo>
                    <a:pt x="1" y="870"/>
                    <a:pt x="59" y="924"/>
                    <a:pt x="126" y="924"/>
                  </a:cubicBezTo>
                  <a:lnTo>
                    <a:pt x="799" y="924"/>
                  </a:lnTo>
                  <a:cubicBezTo>
                    <a:pt x="870" y="924"/>
                    <a:pt x="925" y="870"/>
                    <a:pt x="925" y="799"/>
                  </a:cubicBezTo>
                  <a:lnTo>
                    <a:pt x="925" y="126"/>
                  </a:lnTo>
                  <a:cubicBezTo>
                    <a:pt x="925" y="57"/>
                    <a:pt x="870" y="0"/>
                    <a:pt x="7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7" name="Google Shape;9837;p112"/>
            <p:cNvSpPr/>
            <p:nvPr/>
          </p:nvSpPr>
          <p:spPr>
            <a:xfrm>
              <a:off x="1245840" y="4062418"/>
              <a:ext cx="23846" cy="10083"/>
            </a:xfrm>
            <a:custGeom>
              <a:avLst/>
              <a:gdLst/>
              <a:ahLst/>
              <a:cxnLst/>
              <a:rect l="l" t="t" r="r" b="b"/>
              <a:pathLst>
                <a:path w="596" h="252" extrusionOk="0">
                  <a:moveTo>
                    <a:pt x="127" y="0"/>
                  </a:moveTo>
                  <a:cubicBezTo>
                    <a:pt x="58" y="0"/>
                    <a:pt x="1" y="57"/>
                    <a:pt x="1" y="126"/>
                  </a:cubicBezTo>
                  <a:cubicBezTo>
                    <a:pt x="1" y="197"/>
                    <a:pt x="58" y="251"/>
                    <a:pt x="127" y="251"/>
                  </a:cubicBezTo>
                  <a:lnTo>
                    <a:pt x="466" y="251"/>
                  </a:lnTo>
                  <a:cubicBezTo>
                    <a:pt x="538" y="251"/>
                    <a:pt x="596" y="197"/>
                    <a:pt x="596" y="126"/>
                  </a:cubicBezTo>
                  <a:cubicBezTo>
                    <a:pt x="596" y="57"/>
                    <a:pt x="538" y="0"/>
                    <a:pt x="4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8" name="Google Shape;9838;p112"/>
            <p:cNvSpPr/>
            <p:nvPr/>
          </p:nvSpPr>
          <p:spPr>
            <a:xfrm>
              <a:off x="1245840" y="4076102"/>
              <a:ext cx="37409" cy="10283"/>
            </a:xfrm>
            <a:custGeom>
              <a:avLst/>
              <a:gdLst/>
              <a:ahLst/>
              <a:cxnLst/>
              <a:rect l="l" t="t" r="r" b="b"/>
              <a:pathLst>
                <a:path w="935" h="257" extrusionOk="0">
                  <a:moveTo>
                    <a:pt x="127" y="1"/>
                  </a:moveTo>
                  <a:cubicBezTo>
                    <a:pt x="58" y="1"/>
                    <a:pt x="1" y="59"/>
                    <a:pt x="1" y="130"/>
                  </a:cubicBezTo>
                  <a:cubicBezTo>
                    <a:pt x="1" y="198"/>
                    <a:pt x="58" y="256"/>
                    <a:pt x="127" y="256"/>
                  </a:cubicBezTo>
                  <a:lnTo>
                    <a:pt x="809" y="256"/>
                  </a:lnTo>
                  <a:cubicBezTo>
                    <a:pt x="878" y="256"/>
                    <a:pt x="935" y="198"/>
                    <a:pt x="935" y="130"/>
                  </a:cubicBezTo>
                  <a:cubicBezTo>
                    <a:pt x="935" y="59"/>
                    <a:pt x="878" y="1"/>
                    <a:pt x="80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9" name="Google Shape;9839;p112"/>
            <p:cNvSpPr/>
            <p:nvPr/>
          </p:nvSpPr>
          <p:spPr>
            <a:xfrm>
              <a:off x="1245840" y="4089345"/>
              <a:ext cx="37409" cy="10083"/>
            </a:xfrm>
            <a:custGeom>
              <a:avLst/>
              <a:gdLst/>
              <a:ahLst/>
              <a:cxnLst/>
              <a:rect l="l" t="t" r="r" b="b"/>
              <a:pathLst>
                <a:path w="935" h="252" extrusionOk="0">
                  <a:moveTo>
                    <a:pt x="127" y="0"/>
                  </a:moveTo>
                  <a:cubicBezTo>
                    <a:pt x="58" y="0"/>
                    <a:pt x="1" y="57"/>
                    <a:pt x="1" y="126"/>
                  </a:cubicBezTo>
                  <a:cubicBezTo>
                    <a:pt x="1" y="197"/>
                    <a:pt x="58" y="251"/>
                    <a:pt x="127" y="251"/>
                  </a:cubicBezTo>
                  <a:lnTo>
                    <a:pt x="809" y="251"/>
                  </a:lnTo>
                  <a:cubicBezTo>
                    <a:pt x="878" y="251"/>
                    <a:pt x="935" y="197"/>
                    <a:pt x="935" y="126"/>
                  </a:cubicBezTo>
                  <a:cubicBezTo>
                    <a:pt x="935" y="57"/>
                    <a:pt x="878" y="0"/>
                    <a:pt x="8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0" name="Google Shape;9840;p112"/>
            <p:cNvSpPr/>
            <p:nvPr/>
          </p:nvSpPr>
          <p:spPr>
            <a:xfrm>
              <a:off x="1071873" y="4044973"/>
              <a:ext cx="101225" cy="111428"/>
            </a:xfrm>
            <a:custGeom>
              <a:avLst/>
              <a:gdLst/>
              <a:ahLst/>
              <a:cxnLst/>
              <a:rect l="l" t="t" r="r" b="b"/>
              <a:pathLst>
                <a:path w="2530" h="2785" extrusionOk="0">
                  <a:moveTo>
                    <a:pt x="130" y="0"/>
                  </a:moveTo>
                  <a:cubicBezTo>
                    <a:pt x="59" y="0"/>
                    <a:pt x="1" y="58"/>
                    <a:pt x="1" y="126"/>
                  </a:cubicBezTo>
                  <a:lnTo>
                    <a:pt x="1" y="2659"/>
                  </a:lnTo>
                  <a:cubicBezTo>
                    <a:pt x="1" y="2730"/>
                    <a:pt x="59" y="2785"/>
                    <a:pt x="130" y="2785"/>
                  </a:cubicBezTo>
                  <a:lnTo>
                    <a:pt x="2404" y="2785"/>
                  </a:lnTo>
                  <a:cubicBezTo>
                    <a:pt x="2473" y="2785"/>
                    <a:pt x="2530" y="2730"/>
                    <a:pt x="2530" y="2659"/>
                  </a:cubicBezTo>
                  <a:cubicBezTo>
                    <a:pt x="2530" y="2591"/>
                    <a:pt x="2473" y="2533"/>
                    <a:pt x="2404" y="2533"/>
                  </a:cubicBezTo>
                  <a:lnTo>
                    <a:pt x="256" y="2533"/>
                  </a:lnTo>
                  <a:lnTo>
                    <a:pt x="256" y="126"/>
                  </a:lnTo>
                  <a:cubicBezTo>
                    <a:pt x="256" y="58"/>
                    <a:pt x="198" y="0"/>
                    <a:pt x="1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1" name="Google Shape;9841;p112"/>
            <p:cNvSpPr/>
            <p:nvPr/>
          </p:nvSpPr>
          <p:spPr>
            <a:xfrm>
              <a:off x="1092719" y="4068259"/>
              <a:ext cx="66257" cy="66377"/>
            </a:xfrm>
            <a:custGeom>
              <a:avLst/>
              <a:gdLst/>
              <a:ahLst/>
              <a:cxnLst/>
              <a:rect l="l" t="t" r="r" b="b"/>
              <a:pathLst>
                <a:path w="1656" h="1659" extrusionOk="0">
                  <a:moveTo>
                    <a:pt x="700" y="265"/>
                  </a:moveTo>
                  <a:lnTo>
                    <a:pt x="700" y="829"/>
                  </a:lnTo>
                  <a:cubicBezTo>
                    <a:pt x="700" y="898"/>
                    <a:pt x="758" y="955"/>
                    <a:pt x="830" y="955"/>
                  </a:cubicBezTo>
                  <a:lnTo>
                    <a:pt x="1390" y="955"/>
                  </a:lnTo>
                  <a:cubicBezTo>
                    <a:pt x="1332" y="1213"/>
                    <a:pt x="1101" y="1407"/>
                    <a:pt x="830" y="1407"/>
                  </a:cubicBezTo>
                  <a:cubicBezTo>
                    <a:pt x="510" y="1407"/>
                    <a:pt x="251" y="1146"/>
                    <a:pt x="251" y="829"/>
                  </a:cubicBezTo>
                  <a:cubicBezTo>
                    <a:pt x="251" y="554"/>
                    <a:pt x="446" y="323"/>
                    <a:pt x="700" y="265"/>
                  </a:cubicBezTo>
                  <a:close/>
                  <a:moveTo>
                    <a:pt x="830" y="0"/>
                  </a:moveTo>
                  <a:cubicBezTo>
                    <a:pt x="371" y="0"/>
                    <a:pt x="0" y="371"/>
                    <a:pt x="0" y="829"/>
                  </a:cubicBezTo>
                  <a:cubicBezTo>
                    <a:pt x="0" y="1285"/>
                    <a:pt x="371" y="1659"/>
                    <a:pt x="830" y="1659"/>
                  </a:cubicBezTo>
                  <a:cubicBezTo>
                    <a:pt x="1285" y="1659"/>
                    <a:pt x="1655" y="1285"/>
                    <a:pt x="1655" y="829"/>
                  </a:cubicBezTo>
                  <a:cubicBezTo>
                    <a:pt x="1655" y="758"/>
                    <a:pt x="1601" y="703"/>
                    <a:pt x="1530" y="703"/>
                  </a:cubicBezTo>
                  <a:lnTo>
                    <a:pt x="955" y="703"/>
                  </a:lnTo>
                  <a:lnTo>
                    <a:pt x="955" y="126"/>
                  </a:lnTo>
                  <a:cubicBezTo>
                    <a:pt x="955" y="58"/>
                    <a:pt x="898" y="0"/>
                    <a:pt x="8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2" name="Google Shape;9842;p112"/>
            <p:cNvSpPr/>
            <p:nvPr/>
          </p:nvSpPr>
          <p:spPr>
            <a:xfrm>
              <a:off x="1134890" y="4054256"/>
              <a:ext cx="38210" cy="38210"/>
            </a:xfrm>
            <a:custGeom>
              <a:avLst/>
              <a:gdLst/>
              <a:ahLst/>
              <a:cxnLst/>
              <a:rect l="l" t="t" r="r" b="b"/>
              <a:pathLst>
                <a:path w="955" h="955" extrusionOk="0">
                  <a:moveTo>
                    <a:pt x="251" y="265"/>
                  </a:moveTo>
                  <a:cubicBezTo>
                    <a:pt x="469" y="313"/>
                    <a:pt x="639" y="486"/>
                    <a:pt x="690" y="700"/>
                  </a:cubicBezTo>
                  <a:lnTo>
                    <a:pt x="251" y="700"/>
                  </a:lnTo>
                  <a:lnTo>
                    <a:pt x="251" y="265"/>
                  </a:lnTo>
                  <a:close/>
                  <a:moveTo>
                    <a:pt x="126" y="0"/>
                  </a:moveTo>
                  <a:cubicBezTo>
                    <a:pt x="54" y="0"/>
                    <a:pt x="0" y="54"/>
                    <a:pt x="0" y="126"/>
                  </a:cubicBezTo>
                  <a:lnTo>
                    <a:pt x="0" y="826"/>
                  </a:lnTo>
                  <a:cubicBezTo>
                    <a:pt x="0" y="898"/>
                    <a:pt x="54" y="955"/>
                    <a:pt x="126" y="955"/>
                  </a:cubicBezTo>
                  <a:lnTo>
                    <a:pt x="829" y="955"/>
                  </a:lnTo>
                  <a:cubicBezTo>
                    <a:pt x="898" y="955"/>
                    <a:pt x="955" y="898"/>
                    <a:pt x="955" y="826"/>
                  </a:cubicBezTo>
                  <a:cubicBezTo>
                    <a:pt x="955" y="371"/>
                    <a:pt x="581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3" name="Google Shape;9843;p112"/>
            <p:cNvSpPr/>
            <p:nvPr/>
          </p:nvSpPr>
          <p:spPr>
            <a:xfrm>
              <a:off x="1071873" y="4159204"/>
              <a:ext cx="10283" cy="14044"/>
            </a:xfrm>
            <a:custGeom>
              <a:avLst/>
              <a:gdLst/>
              <a:ahLst/>
              <a:cxnLst/>
              <a:rect l="l" t="t" r="r" b="b"/>
              <a:pathLst>
                <a:path w="257" h="351" extrusionOk="0">
                  <a:moveTo>
                    <a:pt x="130" y="1"/>
                  </a:moveTo>
                  <a:cubicBezTo>
                    <a:pt x="59" y="1"/>
                    <a:pt x="1" y="59"/>
                    <a:pt x="1" y="126"/>
                  </a:cubicBezTo>
                  <a:lnTo>
                    <a:pt x="1" y="225"/>
                  </a:lnTo>
                  <a:cubicBezTo>
                    <a:pt x="1" y="294"/>
                    <a:pt x="59" y="351"/>
                    <a:pt x="130" y="351"/>
                  </a:cubicBezTo>
                  <a:cubicBezTo>
                    <a:pt x="198" y="351"/>
                    <a:pt x="256" y="294"/>
                    <a:pt x="256" y="225"/>
                  </a:cubicBezTo>
                  <a:lnTo>
                    <a:pt x="256" y="126"/>
                  </a:lnTo>
                  <a:cubicBezTo>
                    <a:pt x="256" y="59"/>
                    <a:pt x="198" y="1"/>
                    <a:pt x="1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4" name="Google Shape;9844;p112"/>
            <p:cNvSpPr/>
            <p:nvPr/>
          </p:nvSpPr>
          <p:spPr>
            <a:xfrm>
              <a:off x="1087117" y="4159204"/>
              <a:ext cx="10083" cy="14044"/>
            </a:xfrm>
            <a:custGeom>
              <a:avLst/>
              <a:gdLst/>
              <a:ahLst/>
              <a:cxnLst/>
              <a:rect l="l" t="t" r="r" b="b"/>
              <a:pathLst>
                <a:path w="252" h="351" extrusionOk="0">
                  <a:moveTo>
                    <a:pt x="126" y="1"/>
                  </a:moveTo>
                  <a:cubicBezTo>
                    <a:pt x="55" y="1"/>
                    <a:pt x="1" y="59"/>
                    <a:pt x="1" y="126"/>
                  </a:cubicBezTo>
                  <a:lnTo>
                    <a:pt x="1" y="225"/>
                  </a:lnTo>
                  <a:cubicBezTo>
                    <a:pt x="1" y="294"/>
                    <a:pt x="55" y="351"/>
                    <a:pt x="126" y="351"/>
                  </a:cubicBezTo>
                  <a:cubicBezTo>
                    <a:pt x="195" y="351"/>
                    <a:pt x="252" y="294"/>
                    <a:pt x="252" y="225"/>
                  </a:cubicBezTo>
                  <a:lnTo>
                    <a:pt x="252" y="126"/>
                  </a:lnTo>
                  <a:cubicBezTo>
                    <a:pt x="252" y="59"/>
                    <a:pt x="195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5" name="Google Shape;9845;p112"/>
            <p:cNvSpPr/>
            <p:nvPr/>
          </p:nvSpPr>
          <p:spPr>
            <a:xfrm>
              <a:off x="1102241" y="4159204"/>
              <a:ext cx="10083" cy="14044"/>
            </a:xfrm>
            <a:custGeom>
              <a:avLst/>
              <a:gdLst/>
              <a:ahLst/>
              <a:cxnLst/>
              <a:rect l="l" t="t" r="r" b="b"/>
              <a:pathLst>
                <a:path w="252" h="351" extrusionOk="0">
                  <a:moveTo>
                    <a:pt x="126" y="1"/>
                  </a:moveTo>
                  <a:cubicBezTo>
                    <a:pt x="54" y="1"/>
                    <a:pt x="0" y="59"/>
                    <a:pt x="0" y="126"/>
                  </a:cubicBezTo>
                  <a:lnTo>
                    <a:pt x="0" y="225"/>
                  </a:lnTo>
                  <a:cubicBezTo>
                    <a:pt x="0" y="294"/>
                    <a:pt x="54" y="351"/>
                    <a:pt x="126" y="351"/>
                  </a:cubicBezTo>
                  <a:cubicBezTo>
                    <a:pt x="194" y="351"/>
                    <a:pt x="252" y="294"/>
                    <a:pt x="252" y="225"/>
                  </a:cubicBezTo>
                  <a:lnTo>
                    <a:pt x="252" y="126"/>
                  </a:lnTo>
                  <a:cubicBezTo>
                    <a:pt x="252" y="59"/>
                    <a:pt x="194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6" name="Google Shape;9846;p112"/>
            <p:cNvSpPr/>
            <p:nvPr/>
          </p:nvSpPr>
          <p:spPr>
            <a:xfrm>
              <a:off x="1149014" y="4271313"/>
              <a:ext cx="79740" cy="60855"/>
            </a:xfrm>
            <a:custGeom>
              <a:avLst/>
              <a:gdLst/>
              <a:ahLst/>
              <a:cxnLst/>
              <a:rect l="l" t="t" r="r" b="b"/>
              <a:pathLst>
                <a:path w="1993" h="1521" extrusionOk="0">
                  <a:moveTo>
                    <a:pt x="997" y="0"/>
                  </a:moveTo>
                  <a:cubicBezTo>
                    <a:pt x="925" y="0"/>
                    <a:pt x="871" y="54"/>
                    <a:pt x="871" y="126"/>
                  </a:cubicBezTo>
                  <a:lnTo>
                    <a:pt x="871" y="486"/>
                  </a:lnTo>
                  <a:lnTo>
                    <a:pt x="51" y="1306"/>
                  </a:lnTo>
                  <a:cubicBezTo>
                    <a:pt x="0" y="1353"/>
                    <a:pt x="0" y="1434"/>
                    <a:pt x="51" y="1482"/>
                  </a:cubicBezTo>
                  <a:cubicBezTo>
                    <a:pt x="75" y="1507"/>
                    <a:pt x="107" y="1520"/>
                    <a:pt x="140" y="1520"/>
                  </a:cubicBezTo>
                  <a:cubicBezTo>
                    <a:pt x="172" y="1520"/>
                    <a:pt x="204" y="1507"/>
                    <a:pt x="228" y="1482"/>
                  </a:cubicBezTo>
                  <a:lnTo>
                    <a:pt x="997" y="717"/>
                  </a:lnTo>
                  <a:lnTo>
                    <a:pt x="1764" y="1482"/>
                  </a:lnTo>
                  <a:cubicBezTo>
                    <a:pt x="1789" y="1510"/>
                    <a:pt x="1822" y="1519"/>
                    <a:pt x="1853" y="1519"/>
                  </a:cubicBezTo>
                  <a:cubicBezTo>
                    <a:pt x="1883" y="1519"/>
                    <a:pt x="1918" y="1510"/>
                    <a:pt x="1941" y="1482"/>
                  </a:cubicBezTo>
                  <a:cubicBezTo>
                    <a:pt x="1993" y="1434"/>
                    <a:pt x="1993" y="1353"/>
                    <a:pt x="1941" y="1306"/>
                  </a:cubicBezTo>
                  <a:lnTo>
                    <a:pt x="1122" y="486"/>
                  </a:lnTo>
                  <a:lnTo>
                    <a:pt x="1122" y="126"/>
                  </a:lnTo>
                  <a:cubicBezTo>
                    <a:pt x="1122" y="54"/>
                    <a:pt x="1064" y="0"/>
                    <a:pt x="9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847" name="Google Shape;9847;p112"/>
          <p:cNvGrpSpPr/>
          <p:nvPr/>
        </p:nvGrpSpPr>
        <p:grpSpPr>
          <a:xfrm>
            <a:off x="2683161" y="4165739"/>
            <a:ext cx="401373" cy="369071"/>
            <a:chOff x="1914419" y="3931543"/>
            <a:chExt cx="344526" cy="316799"/>
          </a:xfrm>
        </p:grpSpPr>
        <p:sp>
          <p:nvSpPr>
            <p:cNvPr id="9848" name="Google Shape;9848;p112"/>
            <p:cNvSpPr/>
            <p:nvPr/>
          </p:nvSpPr>
          <p:spPr>
            <a:xfrm>
              <a:off x="1937425" y="4026488"/>
              <a:ext cx="35529" cy="10123"/>
            </a:xfrm>
            <a:custGeom>
              <a:avLst/>
              <a:gdLst/>
              <a:ahLst/>
              <a:cxnLst/>
              <a:rect l="l" t="t" r="r" b="b"/>
              <a:pathLst>
                <a:path w="888" h="253" extrusionOk="0">
                  <a:moveTo>
                    <a:pt x="126" y="1"/>
                  </a:moveTo>
                  <a:cubicBezTo>
                    <a:pt x="58" y="1"/>
                    <a:pt x="0" y="55"/>
                    <a:pt x="0" y="126"/>
                  </a:cubicBezTo>
                  <a:cubicBezTo>
                    <a:pt x="0" y="194"/>
                    <a:pt x="58" y="252"/>
                    <a:pt x="126" y="252"/>
                  </a:cubicBezTo>
                  <a:lnTo>
                    <a:pt x="761" y="252"/>
                  </a:lnTo>
                  <a:cubicBezTo>
                    <a:pt x="830" y="252"/>
                    <a:pt x="888" y="194"/>
                    <a:pt x="888" y="126"/>
                  </a:cubicBezTo>
                  <a:cubicBezTo>
                    <a:pt x="888" y="55"/>
                    <a:pt x="830" y="1"/>
                    <a:pt x="7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9" name="Google Shape;9849;p112"/>
            <p:cNvSpPr/>
            <p:nvPr/>
          </p:nvSpPr>
          <p:spPr>
            <a:xfrm>
              <a:off x="1937425" y="4038452"/>
              <a:ext cx="35529" cy="10123"/>
            </a:xfrm>
            <a:custGeom>
              <a:avLst/>
              <a:gdLst/>
              <a:ahLst/>
              <a:cxnLst/>
              <a:rect l="l" t="t" r="r" b="b"/>
              <a:pathLst>
                <a:path w="888" h="253" extrusionOk="0">
                  <a:moveTo>
                    <a:pt x="126" y="0"/>
                  </a:moveTo>
                  <a:cubicBezTo>
                    <a:pt x="58" y="0"/>
                    <a:pt x="0" y="55"/>
                    <a:pt x="0" y="126"/>
                  </a:cubicBezTo>
                  <a:cubicBezTo>
                    <a:pt x="0" y="194"/>
                    <a:pt x="58" y="252"/>
                    <a:pt x="126" y="252"/>
                  </a:cubicBezTo>
                  <a:lnTo>
                    <a:pt x="761" y="252"/>
                  </a:lnTo>
                  <a:cubicBezTo>
                    <a:pt x="830" y="252"/>
                    <a:pt x="888" y="194"/>
                    <a:pt x="888" y="126"/>
                  </a:cubicBezTo>
                  <a:cubicBezTo>
                    <a:pt x="888" y="55"/>
                    <a:pt x="830" y="0"/>
                    <a:pt x="7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0" name="Google Shape;9850;p112"/>
            <p:cNvSpPr/>
            <p:nvPr/>
          </p:nvSpPr>
          <p:spPr>
            <a:xfrm>
              <a:off x="2006764" y="4056696"/>
              <a:ext cx="120710" cy="102706"/>
            </a:xfrm>
            <a:custGeom>
              <a:avLst/>
              <a:gdLst/>
              <a:ahLst/>
              <a:cxnLst/>
              <a:rect l="l" t="t" r="r" b="b"/>
              <a:pathLst>
                <a:path w="3017" h="2567" extrusionOk="0">
                  <a:moveTo>
                    <a:pt x="1507" y="371"/>
                  </a:moveTo>
                  <a:lnTo>
                    <a:pt x="2663" y="2312"/>
                  </a:lnTo>
                  <a:lnTo>
                    <a:pt x="354" y="2312"/>
                  </a:lnTo>
                  <a:lnTo>
                    <a:pt x="1507" y="371"/>
                  </a:lnTo>
                  <a:close/>
                  <a:moveTo>
                    <a:pt x="1507" y="0"/>
                  </a:moveTo>
                  <a:cubicBezTo>
                    <a:pt x="1463" y="0"/>
                    <a:pt x="1422" y="24"/>
                    <a:pt x="1398" y="62"/>
                  </a:cubicBezTo>
                  <a:lnTo>
                    <a:pt x="25" y="2376"/>
                  </a:lnTo>
                  <a:cubicBezTo>
                    <a:pt x="1" y="2414"/>
                    <a:pt x="1" y="2461"/>
                    <a:pt x="21" y="2502"/>
                  </a:cubicBezTo>
                  <a:cubicBezTo>
                    <a:pt x="45" y="2539"/>
                    <a:pt x="86" y="2566"/>
                    <a:pt x="130" y="2566"/>
                  </a:cubicBezTo>
                  <a:lnTo>
                    <a:pt x="2883" y="2566"/>
                  </a:lnTo>
                  <a:cubicBezTo>
                    <a:pt x="2928" y="2566"/>
                    <a:pt x="2969" y="2539"/>
                    <a:pt x="2992" y="2502"/>
                  </a:cubicBezTo>
                  <a:cubicBezTo>
                    <a:pt x="3016" y="2461"/>
                    <a:pt x="3016" y="2414"/>
                    <a:pt x="2992" y="2376"/>
                  </a:cubicBezTo>
                  <a:lnTo>
                    <a:pt x="1615" y="62"/>
                  </a:lnTo>
                  <a:cubicBezTo>
                    <a:pt x="1592" y="24"/>
                    <a:pt x="1551" y="0"/>
                    <a:pt x="15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1" name="Google Shape;9851;p112"/>
            <p:cNvSpPr/>
            <p:nvPr/>
          </p:nvSpPr>
          <p:spPr>
            <a:xfrm>
              <a:off x="2062019" y="4129156"/>
              <a:ext cx="10083" cy="11323"/>
            </a:xfrm>
            <a:custGeom>
              <a:avLst/>
              <a:gdLst/>
              <a:ahLst/>
              <a:cxnLst/>
              <a:rect l="l" t="t" r="r" b="b"/>
              <a:pathLst>
                <a:path w="252" h="283" extrusionOk="0">
                  <a:moveTo>
                    <a:pt x="126" y="0"/>
                  </a:moveTo>
                  <a:cubicBezTo>
                    <a:pt x="58" y="0"/>
                    <a:pt x="0" y="55"/>
                    <a:pt x="0" y="127"/>
                  </a:cubicBezTo>
                  <a:lnTo>
                    <a:pt x="0" y="157"/>
                  </a:lnTo>
                  <a:cubicBezTo>
                    <a:pt x="0" y="225"/>
                    <a:pt x="58" y="283"/>
                    <a:pt x="126" y="283"/>
                  </a:cubicBezTo>
                  <a:cubicBezTo>
                    <a:pt x="197" y="283"/>
                    <a:pt x="251" y="225"/>
                    <a:pt x="251" y="157"/>
                  </a:cubicBezTo>
                  <a:lnTo>
                    <a:pt x="251" y="127"/>
                  </a:lnTo>
                  <a:cubicBezTo>
                    <a:pt x="251" y="55"/>
                    <a:pt x="197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2" name="Google Shape;9852;p112"/>
            <p:cNvSpPr/>
            <p:nvPr/>
          </p:nvSpPr>
          <p:spPr>
            <a:xfrm>
              <a:off x="2062019" y="4094346"/>
              <a:ext cx="10083" cy="31568"/>
            </a:xfrm>
            <a:custGeom>
              <a:avLst/>
              <a:gdLst/>
              <a:ahLst/>
              <a:cxnLst/>
              <a:rect l="l" t="t" r="r" b="b"/>
              <a:pathLst>
                <a:path w="252" h="789" extrusionOk="0">
                  <a:moveTo>
                    <a:pt x="126" y="1"/>
                  </a:moveTo>
                  <a:cubicBezTo>
                    <a:pt x="58" y="1"/>
                    <a:pt x="0" y="59"/>
                    <a:pt x="0" y="126"/>
                  </a:cubicBezTo>
                  <a:lnTo>
                    <a:pt x="0" y="663"/>
                  </a:lnTo>
                  <a:cubicBezTo>
                    <a:pt x="0" y="735"/>
                    <a:pt x="58" y="789"/>
                    <a:pt x="126" y="789"/>
                  </a:cubicBezTo>
                  <a:cubicBezTo>
                    <a:pt x="197" y="789"/>
                    <a:pt x="251" y="735"/>
                    <a:pt x="251" y="663"/>
                  </a:cubicBezTo>
                  <a:lnTo>
                    <a:pt x="251" y="126"/>
                  </a:lnTo>
                  <a:cubicBezTo>
                    <a:pt x="251" y="59"/>
                    <a:pt x="197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3" name="Google Shape;9853;p112"/>
            <p:cNvSpPr/>
            <p:nvPr/>
          </p:nvSpPr>
          <p:spPr>
            <a:xfrm>
              <a:off x="2176369" y="4161644"/>
              <a:ext cx="47772" cy="63696"/>
            </a:xfrm>
            <a:custGeom>
              <a:avLst/>
              <a:gdLst/>
              <a:ahLst/>
              <a:cxnLst/>
              <a:rect l="l" t="t" r="r" b="b"/>
              <a:pathLst>
                <a:path w="1194" h="1592" extrusionOk="0">
                  <a:moveTo>
                    <a:pt x="595" y="253"/>
                  </a:moveTo>
                  <a:cubicBezTo>
                    <a:pt x="786" y="253"/>
                    <a:pt x="942" y="409"/>
                    <a:pt x="942" y="600"/>
                  </a:cubicBezTo>
                  <a:cubicBezTo>
                    <a:pt x="942" y="738"/>
                    <a:pt x="857" y="865"/>
                    <a:pt x="728" y="919"/>
                  </a:cubicBezTo>
                  <a:cubicBezTo>
                    <a:pt x="680" y="936"/>
                    <a:pt x="650" y="983"/>
                    <a:pt x="650" y="1035"/>
                  </a:cubicBezTo>
                  <a:lnTo>
                    <a:pt x="650" y="1341"/>
                  </a:lnTo>
                  <a:lnTo>
                    <a:pt x="545" y="1341"/>
                  </a:lnTo>
                  <a:lnTo>
                    <a:pt x="545" y="1035"/>
                  </a:lnTo>
                  <a:cubicBezTo>
                    <a:pt x="545" y="983"/>
                    <a:pt x="514" y="936"/>
                    <a:pt x="467" y="919"/>
                  </a:cubicBezTo>
                  <a:cubicBezTo>
                    <a:pt x="337" y="865"/>
                    <a:pt x="252" y="738"/>
                    <a:pt x="252" y="600"/>
                  </a:cubicBezTo>
                  <a:cubicBezTo>
                    <a:pt x="252" y="409"/>
                    <a:pt x="405" y="253"/>
                    <a:pt x="595" y="253"/>
                  </a:cubicBezTo>
                  <a:close/>
                  <a:moveTo>
                    <a:pt x="595" y="1"/>
                  </a:moveTo>
                  <a:cubicBezTo>
                    <a:pt x="269" y="1"/>
                    <a:pt x="1" y="269"/>
                    <a:pt x="1" y="600"/>
                  </a:cubicBezTo>
                  <a:cubicBezTo>
                    <a:pt x="1" y="814"/>
                    <a:pt x="113" y="1008"/>
                    <a:pt x="293" y="1113"/>
                  </a:cubicBezTo>
                  <a:lnTo>
                    <a:pt x="293" y="1466"/>
                  </a:lnTo>
                  <a:cubicBezTo>
                    <a:pt x="293" y="1534"/>
                    <a:pt x="351" y="1592"/>
                    <a:pt x="418" y="1592"/>
                  </a:cubicBezTo>
                  <a:lnTo>
                    <a:pt x="776" y="1592"/>
                  </a:lnTo>
                  <a:cubicBezTo>
                    <a:pt x="843" y="1592"/>
                    <a:pt x="901" y="1534"/>
                    <a:pt x="901" y="1466"/>
                  </a:cubicBezTo>
                  <a:lnTo>
                    <a:pt x="901" y="1113"/>
                  </a:lnTo>
                  <a:cubicBezTo>
                    <a:pt x="1082" y="1008"/>
                    <a:pt x="1193" y="814"/>
                    <a:pt x="1193" y="600"/>
                  </a:cubicBezTo>
                  <a:cubicBezTo>
                    <a:pt x="1193" y="269"/>
                    <a:pt x="925" y="1"/>
                    <a:pt x="5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4" name="Google Shape;9854;p112"/>
            <p:cNvSpPr/>
            <p:nvPr/>
          </p:nvSpPr>
          <p:spPr>
            <a:xfrm>
              <a:off x="1914419" y="3931543"/>
              <a:ext cx="344526" cy="316799"/>
            </a:xfrm>
            <a:custGeom>
              <a:avLst/>
              <a:gdLst/>
              <a:ahLst/>
              <a:cxnLst/>
              <a:rect l="l" t="t" r="r" b="b"/>
              <a:pathLst>
                <a:path w="8611" h="7918" extrusionOk="0">
                  <a:moveTo>
                    <a:pt x="1493" y="1513"/>
                  </a:moveTo>
                  <a:lnTo>
                    <a:pt x="1493" y="1806"/>
                  </a:lnTo>
                  <a:lnTo>
                    <a:pt x="477" y="1806"/>
                  </a:lnTo>
                  <a:lnTo>
                    <a:pt x="477" y="1513"/>
                  </a:lnTo>
                  <a:close/>
                  <a:moveTo>
                    <a:pt x="1744" y="344"/>
                  </a:moveTo>
                  <a:lnTo>
                    <a:pt x="5300" y="2349"/>
                  </a:lnTo>
                  <a:lnTo>
                    <a:pt x="2299" y="2349"/>
                  </a:lnTo>
                  <a:lnTo>
                    <a:pt x="1789" y="1843"/>
                  </a:lnTo>
                  <a:cubicBezTo>
                    <a:pt x="1775" y="1830"/>
                    <a:pt x="1761" y="1819"/>
                    <a:pt x="1744" y="1812"/>
                  </a:cubicBezTo>
                  <a:lnTo>
                    <a:pt x="1744" y="1387"/>
                  </a:lnTo>
                  <a:lnTo>
                    <a:pt x="1744" y="344"/>
                  </a:lnTo>
                  <a:close/>
                  <a:moveTo>
                    <a:pt x="6921" y="2060"/>
                  </a:moveTo>
                  <a:lnTo>
                    <a:pt x="6921" y="2349"/>
                  </a:lnTo>
                  <a:lnTo>
                    <a:pt x="5905" y="2349"/>
                  </a:lnTo>
                  <a:lnTo>
                    <a:pt x="5905" y="2060"/>
                  </a:lnTo>
                  <a:close/>
                  <a:moveTo>
                    <a:pt x="7146" y="3893"/>
                  </a:moveTo>
                  <a:lnTo>
                    <a:pt x="7146" y="5174"/>
                  </a:lnTo>
                  <a:lnTo>
                    <a:pt x="6480" y="5174"/>
                  </a:lnTo>
                  <a:lnTo>
                    <a:pt x="6480" y="4559"/>
                  </a:lnTo>
                  <a:cubicBezTo>
                    <a:pt x="6480" y="4192"/>
                    <a:pt x="6779" y="3893"/>
                    <a:pt x="7142" y="3893"/>
                  </a:cubicBezTo>
                  <a:close/>
                  <a:moveTo>
                    <a:pt x="7398" y="3944"/>
                  </a:moveTo>
                  <a:cubicBezTo>
                    <a:pt x="7479" y="3978"/>
                    <a:pt x="7550" y="4026"/>
                    <a:pt x="7615" y="4087"/>
                  </a:cubicBezTo>
                  <a:cubicBezTo>
                    <a:pt x="7740" y="4213"/>
                    <a:pt x="7809" y="4379"/>
                    <a:pt x="7809" y="4559"/>
                  </a:cubicBezTo>
                  <a:lnTo>
                    <a:pt x="7809" y="5174"/>
                  </a:lnTo>
                  <a:lnTo>
                    <a:pt x="7398" y="5174"/>
                  </a:lnTo>
                  <a:lnTo>
                    <a:pt x="7398" y="3944"/>
                  </a:lnTo>
                  <a:close/>
                  <a:moveTo>
                    <a:pt x="1619" y="1"/>
                  </a:moveTo>
                  <a:cubicBezTo>
                    <a:pt x="1551" y="1"/>
                    <a:pt x="1493" y="58"/>
                    <a:pt x="1493" y="126"/>
                  </a:cubicBezTo>
                  <a:lnTo>
                    <a:pt x="1493" y="1262"/>
                  </a:lnTo>
                  <a:lnTo>
                    <a:pt x="348" y="1262"/>
                  </a:lnTo>
                  <a:cubicBezTo>
                    <a:pt x="280" y="1262"/>
                    <a:pt x="222" y="1316"/>
                    <a:pt x="222" y="1387"/>
                  </a:cubicBezTo>
                  <a:lnTo>
                    <a:pt x="222" y="1806"/>
                  </a:lnTo>
                  <a:lnTo>
                    <a:pt x="127" y="1806"/>
                  </a:lnTo>
                  <a:cubicBezTo>
                    <a:pt x="59" y="1806"/>
                    <a:pt x="1" y="1860"/>
                    <a:pt x="1" y="1932"/>
                  </a:cubicBezTo>
                  <a:lnTo>
                    <a:pt x="1" y="6870"/>
                  </a:lnTo>
                  <a:cubicBezTo>
                    <a:pt x="1" y="6942"/>
                    <a:pt x="59" y="6999"/>
                    <a:pt x="127" y="6999"/>
                  </a:cubicBezTo>
                  <a:lnTo>
                    <a:pt x="565" y="6999"/>
                  </a:lnTo>
                  <a:cubicBezTo>
                    <a:pt x="636" y="6999"/>
                    <a:pt x="694" y="6942"/>
                    <a:pt x="694" y="6870"/>
                  </a:cubicBezTo>
                  <a:cubicBezTo>
                    <a:pt x="694" y="6803"/>
                    <a:pt x="636" y="6745"/>
                    <a:pt x="565" y="6745"/>
                  </a:cubicBezTo>
                  <a:lnTo>
                    <a:pt x="252" y="6745"/>
                  </a:lnTo>
                  <a:lnTo>
                    <a:pt x="252" y="2057"/>
                  </a:lnTo>
                  <a:lnTo>
                    <a:pt x="1646" y="2057"/>
                  </a:lnTo>
                  <a:lnTo>
                    <a:pt x="2156" y="2567"/>
                  </a:lnTo>
                  <a:cubicBezTo>
                    <a:pt x="2180" y="2591"/>
                    <a:pt x="2213" y="2605"/>
                    <a:pt x="2244" y="2605"/>
                  </a:cubicBezTo>
                  <a:lnTo>
                    <a:pt x="7146" y="2605"/>
                  </a:lnTo>
                  <a:lnTo>
                    <a:pt x="7146" y="3642"/>
                  </a:lnTo>
                  <a:lnTo>
                    <a:pt x="7142" y="3642"/>
                  </a:lnTo>
                  <a:cubicBezTo>
                    <a:pt x="6639" y="3642"/>
                    <a:pt x="6228" y="4053"/>
                    <a:pt x="6228" y="4559"/>
                  </a:cubicBezTo>
                  <a:lnTo>
                    <a:pt x="6228" y="5174"/>
                  </a:lnTo>
                  <a:lnTo>
                    <a:pt x="6190" y="5174"/>
                  </a:lnTo>
                  <a:cubicBezTo>
                    <a:pt x="5909" y="5174"/>
                    <a:pt x="5677" y="5405"/>
                    <a:pt x="5677" y="5691"/>
                  </a:cubicBezTo>
                  <a:lnTo>
                    <a:pt x="5677" y="6745"/>
                  </a:lnTo>
                  <a:lnTo>
                    <a:pt x="1102" y="6745"/>
                  </a:lnTo>
                  <a:cubicBezTo>
                    <a:pt x="1035" y="6745"/>
                    <a:pt x="977" y="6803"/>
                    <a:pt x="977" y="6870"/>
                  </a:cubicBezTo>
                  <a:cubicBezTo>
                    <a:pt x="977" y="6942"/>
                    <a:pt x="1035" y="6999"/>
                    <a:pt x="1102" y="6999"/>
                  </a:cubicBezTo>
                  <a:lnTo>
                    <a:pt x="5677" y="6999"/>
                  </a:lnTo>
                  <a:lnTo>
                    <a:pt x="5677" y="7404"/>
                  </a:lnTo>
                  <a:cubicBezTo>
                    <a:pt x="5677" y="7686"/>
                    <a:pt x="5909" y="7917"/>
                    <a:pt x="6190" y="7917"/>
                  </a:cubicBezTo>
                  <a:lnTo>
                    <a:pt x="8095" y="7917"/>
                  </a:lnTo>
                  <a:cubicBezTo>
                    <a:pt x="8380" y="7917"/>
                    <a:pt x="8611" y="7686"/>
                    <a:pt x="8611" y="7404"/>
                  </a:cubicBezTo>
                  <a:lnTo>
                    <a:pt x="8611" y="6466"/>
                  </a:lnTo>
                  <a:cubicBezTo>
                    <a:pt x="8611" y="6398"/>
                    <a:pt x="8553" y="6340"/>
                    <a:pt x="8485" y="6340"/>
                  </a:cubicBezTo>
                  <a:cubicBezTo>
                    <a:pt x="8414" y="6340"/>
                    <a:pt x="8360" y="6398"/>
                    <a:pt x="8360" y="6466"/>
                  </a:cubicBezTo>
                  <a:lnTo>
                    <a:pt x="8360" y="7404"/>
                  </a:lnTo>
                  <a:cubicBezTo>
                    <a:pt x="8360" y="7550"/>
                    <a:pt x="8241" y="7666"/>
                    <a:pt x="8095" y="7666"/>
                  </a:cubicBezTo>
                  <a:lnTo>
                    <a:pt x="6190" y="7666"/>
                  </a:lnTo>
                  <a:cubicBezTo>
                    <a:pt x="6048" y="7666"/>
                    <a:pt x="5929" y="7550"/>
                    <a:pt x="5929" y="7404"/>
                  </a:cubicBezTo>
                  <a:lnTo>
                    <a:pt x="5929" y="5691"/>
                  </a:lnTo>
                  <a:cubicBezTo>
                    <a:pt x="5929" y="5545"/>
                    <a:pt x="6048" y="5429"/>
                    <a:pt x="6190" y="5429"/>
                  </a:cubicBezTo>
                  <a:lnTo>
                    <a:pt x="8095" y="5429"/>
                  </a:lnTo>
                  <a:cubicBezTo>
                    <a:pt x="8241" y="5429"/>
                    <a:pt x="8360" y="5545"/>
                    <a:pt x="8360" y="5691"/>
                  </a:cubicBezTo>
                  <a:lnTo>
                    <a:pt x="8360" y="5963"/>
                  </a:lnTo>
                  <a:cubicBezTo>
                    <a:pt x="8360" y="6034"/>
                    <a:pt x="8414" y="6089"/>
                    <a:pt x="8485" y="6089"/>
                  </a:cubicBezTo>
                  <a:cubicBezTo>
                    <a:pt x="8553" y="6089"/>
                    <a:pt x="8611" y="6034"/>
                    <a:pt x="8611" y="5963"/>
                  </a:cubicBezTo>
                  <a:lnTo>
                    <a:pt x="8611" y="5691"/>
                  </a:lnTo>
                  <a:cubicBezTo>
                    <a:pt x="8611" y="5405"/>
                    <a:pt x="8380" y="5174"/>
                    <a:pt x="8095" y="5174"/>
                  </a:cubicBezTo>
                  <a:lnTo>
                    <a:pt x="8060" y="5174"/>
                  </a:lnTo>
                  <a:lnTo>
                    <a:pt x="8060" y="4559"/>
                  </a:lnTo>
                  <a:cubicBezTo>
                    <a:pt x="8060" y="4315"/>
                    <a:pt x="7965" y="4083"/>
                    <a:pt x="7792" y="3910"/>
                  </a:cubicBezTo>
                  <a:cubicBezTo>
                    <a:pt x="7679" y="3797"/>
                    <a:pt x="7547" y="3720"/>
                    <a:pt x="7398" y="3675"/>
                  </a:cubicBezTo>
                  <a:lnTo>
                    <a:pt x="7398" y="2479"/>
                  </a:lnTo>
                  <a:cubicBezTo>
                    <a:pt x="7398" y="2407"/>
                    <a:pt x="7340" y="2349"/>
                    <a:pt x="7271" y="2349"/>
                  </a:cubicBezTo>
                  <a:lnTo>
                    <a:pt x="7177" y="2349"/>
                  </a:lnTo>
                  <a:lnTo>
                    <a:pt x="7177" y="1935"/>
                  </a:lnTo>
                  <a:cubicBezTo>
                    <a:pt x="7177" y="1864"/>
                    <a:pt x="7119" y="1809"/>
                    <a:pt x="7051" y="1809"/>
                  </a:cubicBezTo>
                  <a:lnTo>
                    <a:pt x="5905" y="1809"/>
                  </a:lnTo>
                  <a:lnTo>
                    <a:pt x="5905" y="1538"/>
                  </a:lnTo>
                  <a:cubicBezTo>
                    <a:pt x="5905" y="1466"/>
                    <a:pt x="5848" y="1411"/>
                    <a:pt x="5779" y="1411"/>
                  </a:cubicBezTo>
                  <a:cubicBezTo>
                    <a:pt x="5708" y="1411"/>
                    <a:pt x="5654" y="1466"/>
                    <a:pt x="5654" y="1538"/>
                  </a:cubicBezTo>
                  <a:lnTo>
                    <a:pt x="5654" y="2261"/>
                  </a:lnTo>
                  <a:lnTo>
                    <a:pt x="2098" y="253"/>
                  </a:lnTo>
                  <a:lnTo>
                    <a:pt x="5654" y="253"/>
                  </a:lnTo>
                  <a:lnTo>
                    <a:pt x="5654" y="1044"/>
                  </a:lnTo>
                  <a:cubicBezTo>
                    <a:pt x="5654" y="1116"/>
                    <a:pt x="5708" y="1170"/>
                    <a:pt x="5779" y="1170"/>
                  </a:cubicBezTo>
                  <a:cubicBezTo>
                    <a:pt x="5848" y="1170"/>
                    <a:pt x="5905" y="1116"/>
                    <a:pt x="5905" y="1044"/>
                  </a:cubicBezTo>
                  <a:lnTo>
                    <a:pt x="5905" y="126"/>
                  </a:lnTo>
                  <a:cubicBezTo>
                    <a:pt x="5905" y="58"/>
                    <a:pt x="5848" y="1"/>
                    <a:pt x="57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855" name="Google Shape;9855;p112"/>
          <p:cNvGrpSpPr/>
          <p:nvPr/>
        </p:nvGrpSpPr>
        <p:grpSpPr>
          <a:xfrm>
            <a:off x="3378214" y="4164392"/>
            <a:ext cx="401373" cy="371775"/>
            <a:chOff x="2784172" y="3748055"/>
            <a:chExt cx="344526" cy="319120"/>
          </a:xfrm>
        </p:grpSpPr>
        <p:sp>
          <p:nvSpPr>
            <p:cNvPr id="9856" name="Google Shape;9856;p112"/>
            <p:cNvSpPr/>
            <p:nvPr/>
          </p:nvSpPr>
          <p:spPr>
            <a:xfrm>
              <a:off x="2874077" y="3775422"/>
              <a:ext cx="118910" cy="10083"/>
            </a:xfrm>
            <a:custGeom>
              <a:avLst/>
              <a:gdLst/>
              <a:ahLst/>
              <a:cxnLst/>
              <a:rect l="l" t="t" r="r" b="b"/>
              <a:pathLst>
                <a:path w="2972" h="252" extrusionOk="0">
                  <a:moveTo>
                    <a:pt x="126" y="1"/>
                  </a:moveTo>
                  <a:cubicBezTo>
                    <a:pt x="58" y="1"/>
                    <a:pt x="1" y="55"/>
                    <a:pt x="1" y="126"/>
                  </a:cubicBezTo>
                  <a:cubicBezTo>
                    <a:pt x="1" y="194"/>
                    <a:pt x="58" y="252"/>
                    <a:pt x="126" y="252"/>
                  </a:cubicBezTo>
                  <a:lnTo>
                    <a:pt x="2845" y="252"/>
                  </a:lnTo>
                  <a:cubicBezTo>
                    <a:pt x="2914" y="252"/>
                    <a:pt x="2972" y="194"/>
                    <a:pt x="2972" y="126"/>
                  </a:cubicBezTo>
                  <a:cubicBezTo>
                    <a:pt x="2972" y="55"/>
                    <a:pt x="2914" y="1"/>
                    <a:pt x="28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7" name="Google Shape;9857;p112"/>
            <p:cNvSpPr/>
            <p:nvPr/>
          </p:nvSpPr>
          <p:spPr>
            <a:xfrm>
              <a:off x="2874077" y="3798948"/>
              <a:ext cx="118910" cy="10123"/>
            </a:xfrm>
            <a:custGeom>
              <a:avLst/>
              <a:gdLst/>
              <a:ahLst/>
              <a:cxnLst/>
              <a:rect l="l" t="t" r="r" b="b"/>
              <a:pathLst>
                <a:path w="2972" h="253" extrusionOk="0">
                  <a:moveTo>
                    <a:pt x="126" y="1"/>
                  </a:moveTo>
                  <a:cubicBezTo>
                    <a:pt x="58" y="1"/>
                    <a:pt x="1" y="55"/>
                    <a:pt x="1" y="126"/>
                  </a:cubicBezTo>
                  <a:cubicBezTo>
                    <a:pt x="1" y="194"/>
                    <a:pt x="58" y="252"/>
                    <a:pt x="126" y="252"/>
                  </a:cubicBezTo>
                  <a:lnTo>
                    <a:pt x="2845" y="252"/>
                  </a:lnTo>
                  <a:cubicBezTo>
                    <a:pt x="2914" y="252"/>
                    <a:pt x="2972" y="194"/>
                    <a:pt x="2972" y="126"/>
                  </a:cubicBezTo>
                  <a:cubicBezTo>
                    <a:pt x="2972" y="55"/>
                    <a:pt x="2914" y="1"/>
                    <a:pt x="28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8" name="Google Shape;9858;p112"/>
            <p:cNvSpPr/>
            <p:nvPr/>
          </p:nvSpPr>
          <p:spPr>
            <a:xfrm>
              <a:off x="2874077" y="3822474"/>
              <a:ext cx="118910" cy="10123"/>
            </a:xfrm>
            <a:custGeom>
              <a:avLst/>
              <a:gdLst/>
              <a:ahLst/>
              <a:cxnLst/>
              <a:rect l="l" t="t" r="r" b="b"/>
              <a:pathLst>
                <a:path w="2972" h="253" extrusionOk="0">
                  <a:moveTo>
                    <a:pt x="126" y="1"/>
                  </a:moveTo>
                  <a:cubicBezTo>
                    <a:pt x="58" y="1"/>
                    <a:pt x="1" y="55"/>
                    <a:pt x="1" y="127"/>
                  </a:cubicBezTo>
                  <a:cubicBezTo>
                    <a:pt x="1" y="194"/>
                    <a:pt x="58" y="252"/>
                    <a:pt x="126" y="252"/>
                  </a:cubicBezTo>
                  <a:lnTo>
                    <a:pt x="2845" y="252"/>
                  </a:lnTo>
                  <a:cubicBezTo>
                    <a:pt x="2914" y="252"/>
                    <a:pt x="2972" y="194"/>
                    <a:pt x="2972" y="127"/>
                  </a:cubicBezTo>
                  <a:cubicBezTo>
                    <a:pt x="2972" y="55"/>
                    <a:pt x="2914" y="1"/>
                    <a:pt x="28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9" name="Google Shape;9859;p112"/>
            <p:cNvSpPr/>
            <p:nvPr/>
          </p:nvSpPr>
          <p:spPr>
            <a:xfrm>
              <a:off x="2803218" y="3986638"/>
              <a:ext cx="35809" cy="10083"/>
            </a:xfrm>
            <a:custGeom>
              <a:avLst/>
              <a:gdLst/>
              <a:ahLst/>
              <a:cxnLst/>
              <a:rect l="l" t="t" r="r" b="b"/>
              <a:pathLst>
                <a:path w="895" h="252" extrusionOk="0">
                  <a:moveTo>
                    <a:pt x="126" y="1"/>
                  </a:moveTo>
                  <a:cubicBezTo>
                    <a:pt x="58" y="1"/>
                    <a:pt x="0" y="59"/>
                    <a:pt x="0" y="126"/>
                  </a:cubicBezTo>
                  <a:cubicBezTo>
                    <a:pt x="0" y="197"/>
                    <a:pt x="58" y="252"/>
                    <a:pt x="126" y="252"/>
                  </a:cubicBezTo>
                  <a:lnTo>
                    <a:pt x="769" y="252"/>
                  </a:lnTo>
                  <a:cubicBezTo>
                    <a:pt x="837" y="252"/>
                    <a:pt x="895" y="197"/>
                    <a:pt x="895" y="126"/>
                  </a:cubicBezTo>
                  <a:cubicBezTo>
                    <a:pt x="895" y="59"/>
                    <a:pt x="837" y="1"/>
                    <a:pt x="7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0" name="Google Shape;9860;p112"/>
            <p:cNvSpPr/>
            <p:nvPr/>
          </p:nvSpPr>
          <p:spPr>
            <a:xfrm>
              <a:off x="2803218" y="4000762"/>
              <a:ext cx="35809" cy="10123"/>
            </a:xfrm>
            <a:custGeom>
              <a:avLst/>
              <a:gdLst/>
              <a:ahLst/>
              <a:cxnLst/>
              <a:rect l="l" t="t" r="r" b="b"/>
              <a:pathLst>
                <a:path w="895" h="253" extrusionOk="0">
                  <a:moveTo>
                    <a:pt x="126" y="1"/>
                  </a:moveTo>
                  <a:cubicBezTo>
                    <a:pt x="58" y="1"/>
                    <a:pt x="0" y="59"/>
                    <a:pt x="0" y="127"/>
                  </a:cubicBezTo>
                  <a:cubicBezTo>
                    <a:pt x="0" y="198"/>
                    <a:pt x="58" y="252"/>
                    <a:pt x="126" y="252"/>
                  </a:cubicBezTo>
                  <a:lnTo>
                    <a:pt x="769" y="252"/>
                  </a:lnTo>
                  <a:cubicBezTo>
                    <a:pt x="837" y="252"/>
                    <a:pt x="895" y="198"/>
                    <a:pt x="895" y="127"/>
                  </a:cubicBezTo>
                  <a:cubicBezTo>
                    <a:pt x="895" y="59"/>
                    <a:pt x="837" y="1"/>
                    <a:pt x="7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1" name="Google Shape;9861;p112"/>
            <p:cNvSpPr/>
            <p:nvPr/>
          </p:nvSpPr>
          <p:spPr>
            <a:xfrm>
              <a:off x="2784172" y="3748055"/>
              <a:ext cx="344526" cy="319120"/>
            </a:xfrm>
            <a:custGeom>
              <a:avLst/>
              <a:gdLst/>
              <a:ahLst/>
              <a:cxnLst/>
              <a:rect l="l" t="t" r="r" b="b"/>
              <a:pathLst>
                <a:path w="8611" h="7976" extrusionOk="0">
                  <a:moveTo>
                    <a:pt x="1507" y="1524"/>
                  </a:moveTo>
                  <a:lnTo>
                    <a:pt x="1507" y="1820"/>
                  </a:lnTo>
                  <a:lnTo>
                    <a:pt x="476" y="1820"/>
                  </a:lnTo>
                  <a:lnTo>
                    <a:pt x="476" y="1524"/>
                  </a:lnTo>
                  <a:close/>
                  <a:moveTo>
                    <a:pt x="6986" y="2075"/>
                  </a:moveTo>
                  <a:lnTo>
                    <a:pt x="6986" y="2374"/>
                  </a:lnTo>
                  <a:lnTo>
                    <a:pt x="5956" y="2374"/>
                  </a:lnTo>
                  <a:lnTo>
                    <a:pt x="5956" y="2075"/>
                  </a:lnTo>
                  <a:close/>
                  <a:moveTo>
                    <a:pt x="6557" y="3869"/>
                  </a:moveTo>
                  <a:cubicBezTo>
                    <a:pt x="7098" y="3904"/>
                    <a:pt x="7580" y="4166"/>
                    <a:pt x="7907" y="4556"/>
                  </a:cubicBezTo>
                  <a:lnTo>
                    <a:pt x="7414" y="4903"/>
                  </a:lnTo>
                  <a:cubicBezTo>
                    <a:pt x="7197" y="4665"/>
                    <a:pt x="6894" y="4505"/>
                    <a:pt x="6557" y="4475"/>
                  </a:cubicBezTo>
                  <a:lnTo>
                    <a:pt x="6557" y="3869"/>
                  </a:lnTo>
                  <a:close/>
                  <a:moveTo>
                    <a:pt x="8057" y="4760"/>
                  </a:moveTo>
                  <a:cubicBezTo>
                    <a:pt x="8227" y="5025"/>
                    <a:pt x="8332" y="5335"/>
                    <a:pt x="8355" y="5668"/>
                  </a:cubicBezTo>
                  <a:lnTo>
                    <a:pt x="7751" y="5668"/>
                  </a:lnTo>
                  <a:cubicBezTo>
                    <a:pt x="7734" y="5464"/>
                    <a:pt x="7666" y="5273"/>
                    <a:pt x="7564" y="5107"/>
                  </a:cubicBezTo>
                  <a:lnTo>
                    <a:pt x="8057" y="4760"/>
                  </a:lnTo>
                  <a:close/>
                  <a:moveTo>
                    <a:pt x="7163" y="5402"/>
                  </a:moveTo>
                  <a:cubicBezTo>
                    <a:pt x="7271" y="5402"/>
                    <a:pt x="7332" y="5413"/>
                    <a:pt x="7367" y="5420"/>
                  </a:cubicBezTo>
                  <a:cubicBezTo>
                    <a:pt x="7336" y="5464"/>
                    <a:pt x="7248" y="5552"/>
                    <a:pt x="7026" y="5699"/>
                  </a:cubicBezTo>
                  <a:cubicBezTo>
                    <a:pt x="6826" y="5827"/>
                    <a:pt x="6622" y="5929"/>
                    <a:pt x="6551" y="5953"/>
                  </a:cubicBezTo>
                  <a:cubicBezTo>
                    <a:pt x="6525" y="5962"/>
                    <a:pt x="6499" y="5967"/>
                    <a:pt x="6474" y="5967"/>
                  </a:cubicBezTo>
                  <a:cubicBezTo>
                    <a:pt x="6376" y="5967"/>
                    <a:pt x="6283" y="5904"/>
                    <a:pt x="6248" y="5807"/>
                  </a:cubicBezTo>
                  <a:cubicBezTo>
                    <a:pt x="6228" y="5746"/>
                    <a:pt x="6231" y="5681"/>
                    <a:pt x="6259" y="5627"/>
                  </a:cubicBezTo>
                  <a:cubicBezTo>
                    <a:pt x="6289" y="5569"/>
                    <a:pt x="6336" y="5525"/>
                    <a:pt x="6398" y="5504"/>
                  </a:cubicBezTo>
                  <a:cubicBezTo>
                    <a:pt x="6466" y="5481"/>
                    <a:pt x="6690" y="5437"/>
                    <a:pt x="6928" y="5413"/>
                  </a:cubicBezTo>
                  <a:cubicBezTo>
                    <a:pt x="7023" y="5406"/>
                    <a:pt x="7102" y="5402"/>
                    <a:pt x="7163" y="5402"/>
                  </a:cubicBezTo>
                  <a:close/>
                  <a:moveTo>
                    <a:pt x="6432" y="4720"/>
                  </a:moveTo>
                  <a:cubicBezTo>
                    <a:pt x="6785" y="4720"/>
                    <a:pt x="7098" y="4889"/>
                    <a:pt x="7295" y="5154"/>
                  </a:cubicBezTo>
                  <a:cubicBezTo>
                    <a:pt x="7254" y="5151"/>
                    <a:pt x="7210" y="5150"/>
                    <a:pt x="7162" y="5150"/>
                  </a:cubicBezTo>
                  <a:cubicBezTo>
                    <a:pt x="7104" y="5150"/>
                    <a:pt x="7040" y="5152"/>
                    <a:pt x="6969" y="5158"/>
                  </a:cubicBezTo>
                  <a:cubicBezTo>
                    <a:pt x="6703" y="5178"/>
                    <a:pt x="6422" y="5229"/>
                    <a:pt x="6313" y="5267"/>
                  </a:cubicBezTo>
                  <a:cubicBezTo>
                    <a:pt x="6190" y="5308"/>
                    <a:pt x="6092" y="5396"/>
                    <a:pt x="6034" y="5515"/>
                  </a:cubicBezTo>
                  <a:cubicBezTo>
                    <a:pt x="5977" y="5634"/>
                    <a:pt x="5969" y="5766"/>
                    <a:pt x="6010" y="5889"/>
                  </a:cubicBezTo>
                  <a:cubicBezTo>
                    <a:pt x="6082" y="6093"/>
                    <a:pt x="6272" y="6218"/>
                    <a:pt x="6476" y="6218"/>
                  </a:cubicBezTo>
                  <a:cubicBezTo>
                    <a:pt x="6527" y="6218"/>
                    <a:pt x="6581" y="6212"/>
                    <a:pt x="6632" y="6191"/>
                  </a:cubicBezTo>
                  <a:lnTo>
                    <a:pt x="6636" y="6191"/>
                  </a:lnTo>
                  <a:cubicBezTo>
                    <a:pt x="6741" y="6154"/>
                    <a:pt x="6996" y="6022"/>
                    <a:pt x="7217" y="5875"/>
                  </a:cubicBezTo>
                  <a:cubicBezTo>
                    <a:pt x="7336" y="5793"/>
                    <a:pt x="7428" y="5722"/>
                    <a:pt x="7496" y="5654"/>
                  </a:cubicBezTo>
                  <a:cubicBezTo>
                    <a:pt x="7503" y="5699"/>
                    <a:pt x="7506" y="5746"/>
                    <a:pt x="7506" y="5793"/>
                  </a:cubicBezTo>
                  <a:cubicBezTo>
                    <a:pt x="7506" y="6389"/>
                    <a:pt x="7023" y="6871"/>
                    <a:pt x="6432" y="6871"/>
                  </a:cubicBezTo>
                  <a:cubicBezTo>
                    <a:pt x="5837" y="6871"/>
                    <a:pt x="5354" y="6389"/>
                    <a:pt x="5354" y="5793"/>
                  </a:cubicBezTo>
                  <a:cubicBezTo>
                    <a:pt x="5354" y="5202"/>
                    <a:pt x="5837" y="4720"/>
                    <a:pt x="6432" y="4720"/>
                  </a:cubicBezTo>
                  <a:close/>
                  <a:moveTo>
                    <a:pt x="1632" y="1"/>
                  </a:moveTo>
                  <a:cubicBezTo>
                    <a:pt x="1564" y="1"/>
                    <a:pt x="1507" y="59"/>
                    <a:pt x="1507" y="127"/>
                  </a:cubicBezTo>
                  <a:lnTo>
                    <a:pt x="1507" y="1273"/>
                  </a:lnTo>
                  <a:lnTo>
                    <a:pt x="351" y="1273"/>
                  </a:lnTo>
                  <a:cubicBezTo>
                    <a:pt x="283" y="1273"/>
                    <a:pt x="225" y="1327"/>
                    <a:pt x="225" y="1398"/>
                  </a:cubicBezTo>
                  <a:lnTo>
                    <a:pt x="225" y="1820"/>
                  </a:lnTo>
                  <a:lnTo>
                    <a:pt x="126" y="1820"/>
                  </a:lnTo>
                  <a:cubicBezTo>
                    <a:pt x="59" y="1820"/>
                    <a:pt x="1" y="1877"/>
                    <a:pt x="1" y="1946"/>
                  </a:cubicBezTo>
                  <a:lnTo>
                    <a:pt x="1" y="3118"/>
                  </a:lnTo>
                  <a:cubicBezTo>
                    <a:pt x="1" y="3190"/>
                    <a:pt x="59" y="3244"/>
                    <a:pt x="126" y="3244"/>
                  </a:cubicBezTo>
                  <a:cubicBezTo>
                    <a:pt x="197" y="3244"/>
                    <a:pt x="252" y="3190"/>
                    <a:pt x="252" y="3118"/>
                  </a:cubicBezTo>
                  <a:lnTo>
                    <a:pt x="252" y="2071"/>
                  </a:lnTo>
                  <a:lnTo>
                    <a:pt x="1663" y="2071"/>
                  </a:lnTo>
                  <a:lnTo>
                    <a:pt x="2176" y="2588"/>
                  </a:lnTo>
                  <a:cubicBezTo>
                    <a:pt x="2200" y="2612"/>
                    <a:pt x="2234" y="2625"/>
                    <a:pt x="2265" y="2625"/>
                  </a:cubicBezTo>
                  <a:lnTo>
                    <a:pt x="7210" y="2625"/>
                  </a:lnTo>
                  <a:lnTo>
                    <a:pt x="7210" y="3758"/>
                  </a:lnTo>
                  <a:cubicBezTo>
                    <a:pt x="6969" y="3666"/>
                    <a:pt x="6708" y="3615"/>
                    <a:pt x="6432" y="3615"/>
                  </a:cubicBezTo>
                  <a:cubicBezTo>
                    <a:pt x="5946" y="3615"/>
                    <a:pt x="5487" y="3768"/>
                    <a:pt x="5103" y="4064"/>
                  </a:cubicBezTo>
                  <a:cubicBezTo>
                    <a:pt x="4732" y="4349"/>
                    <a:pt x="4457" y="4753"/>
                    <a:pt x="4331" y="5198"/>
                  </a:cubicBezTo>
                  <a:cubicBezTo>
                    <a:pt x="4314" y="5267"/>
                    <a:pt x="4351" y="5338"/>
                    <a:pt x="4419" y="5355"/>
                  </a:cubicBezTo>
                  <a:cubicBezTo>
                    <a:pt x="4431" y="5359"/>
                    <a:pt x="4442" y="5360"/>
                    <a:pt x="4454" y="5360"/>
                  </a:cubicBezTo>
                  <a:cubicBezTo>
                    <a:pt x="4508" y="5360"/>
                    <a:pt x="4559" y="5323"/>
                    <a:pt x="4576" y="5270"/>
                  </a:cubicBezTo>
                  <a:cubicBezTo>
                    <a:pt x="4797" y="4485"/>
                    <a:pt x="5497" y="3924"/>
                    <a:pt x="6306" y="3869"/>
                  </a:cubicBezTo>
                  <a:lnTo>
                    <a:pt x="6306" y="4475"/>
                  </a:lnTo>
                  <a:cubicBezTo>
                    <a:pt x="5633" y="4536"/>
                    <a:pt x="5103" y="5104"/>
                    <a:pt x="5103" y="5793"/>
                  </a:cubicBezTo>
                  <a:cubicBezTo>
                    <a:pt x="5103" y="6527"/>
                    <a:pt x="5698" y="7123"/>
                    <a:pt x="6432" y="7123"/>
                  </a:cubicBezTo>
                  <a:cubicBezTo>
                    <a:pt x="7119" y="7123"/>
                    <a:pt x="7690" y="6593"/>
                    <a:pt x="7751" y="5920"/>
                  </a:cubicBezTo>
                  <a:lnTo>
                    <a:pt x="8355" y="5920"/>
                  </a:lnTo>
                  <a:cubicBezTo>
                    <a:pt x="8291" y="6925"/>
                    <a:pt x="7452" y="7724"/>
                    <a:pt x="6432" y="7724"/>
                  </a:cubicBezTo>
                  <a:cubicBezTo>
                    <a:pt x="5368" y="7724"/>
                    <a:pt x="4501" y="6858"/>
                    <a:pt x="4501" y="5793"/>
                  </a:cubicBezTo>
                  <a:cubicBezTo>
                    <a:pt x="4501" y="5725"/>
                    <a:pt x="4447" y="5668"/>
                    <a:pt x="4375" y="5668"/>
                  </a:cubicBezTo>
                  <a:cubicBezTo>
                    <a:pt x="4307" y="5668"/>
                    <a:pt x="4249" y="5725"/>
                    <a:pt x="4249" y="5793"/>
                  </a:cubicBezTo>
                  <a:cubicBezTo>
                    <a:pt x="4249" y="6160"/>
                    <a:pt x="4342" y="6504"/>
                    <a:pt x="4501" y="6806"/>
                  </a:cubicBezTo>
                  <a:lnTo>
                    <a:pt x="252" y="6806"/>
                  </a:lnTo>
                  <a:lnTo>
                    <a:pt x="252" y="3645"/>
                  </a:lnTo>
                  <a:cubicBezTo>
                    <a:pt x="252" y="3577"/>
                    <a:pt x="197" y="3519"/>
                    <a:pt x="126" y="3519"/>
                  </a:cubicBezTo>
                  <a:cubicBezTo>
                    <a:pt x="59" y="3519"/>
                    <a:pt x="1" y="3577"/>
                    <a:pt x="1" y="3645"/>
                  </a:cubicBezTo>
                  <a:lnTo>
                    <a:pt x="1" y="6932"/>
                  </a:lnTo>
                  <a:cubicBezTo>
                    <a:pt x="1" y="7004"/>
                    <a:pt x="59" y="7058"/>
                    <a:pt x="126" y="7058"/>
                  </a:cubicBezTo>
                  <a:lnTo>
                    <a:pt x="4654" y="7058"/>
                  </a:lnTo>
                  <a:cubicBezTo>
                    <a:pt x="5051" y="7612"/>
                    <a:pt x="5698" y="7975"/>
                    <a:pt x="6432" y="7975"/>
                  </a:cubicBezTo>
                  <a:cubicBezTo>
                    <a:pt x="7632" y="7975"/>
                    <a:pt x="8611" y="6996"/>
                    <a:pt x="8611" y="5793"/>
                  </a:cubicBezTo>
                  <a:cubicBezTo>
                    <a:pt x="8611" y="5321"/>
                    <a:pt x="8457" y="4879"/>
                    <a:pt x="8203" y="4522"/>
                  </a:cubicBezTo>
                  <a:cubicBezTo>
                    <a:pt x="8200" y="4519"/>
                    <a:pt x="8189" y="4505"/>
                    <a:pt x="8182" y="4498"/>
                  </a:cubicBezTo>
                  <a:cubicBezTo>
                    <a:pt x="7992" y="4240"/>
                    <a:pt x="7748" y="4026"/>
                    <a:pt x="7465" y="3873"/>
                  </a:cubicBezTo>
                  <a:lnTo>
                    <a:pt x="7465" y="2500"/>
                  </a:lnTo>
                  <a:cubicBezTo>
                    <a:pt x="7465" y="2428"/>
                    <a:pt x="7407" y="2374"/>
                    <a:pt x="7336" y="2374"/>
                  </a:cubicBezTo>
                  <a:lnTo>
                    <a:pt x="7241" y="2374"/>
                  </a:lnTo>
                  <a:lnTo>
                    <a:pt x="7241" y="1949"/>
                  </a:lnTo>
                  <a:cubicBezTo>
                    <a:pt x="7241" y="1881"/>
                    <a:pt x="7183" y="1823"/>
                    <a:pt x="7111" y="1823"/>
                  </a:cubicBezTo>
                  <a:lnTo>
                    <a:pt x="5956" y="1823"/>
                  </a:lnTo>
                  <a:lnTo>
                    <a:pt x="5956" y="1086"/>
                  </a:lnTo>
                  <a:cubicBezTo>
                    <a:pt x="5956" y="1014"/>
                    <a:pt x="5901" y="960"/>
                    <a:pt x="5831" y="960"/>
                  </a:cubicBezTo>
                  <a:cubicBezTo>
                    <a:pt x="5762" y="960"/>
                    <a:pt x="5704" y="1014"/>
                    <a:pt x="5704" y="1086"/>
                  </a:cubicBezTo>
                  <a:lnTo>
                    <a:pt x="5704" y="2374"/>
                  </a:lnTo>
                  <a:lnTo>
                    <a:pt x="2318" y="2374"/>
                  </a:lnTo>
                  <a:lnTo>
                    <a:pt x="1802" y="1857"/>
                  </a:lnTo>
                  <a:cubicBezTo>
                    <a:pt x="1792" y="1844"/>
                    <a:pt x="1775" y="1836"/>
                    <a:pt x="1761" y="1830"/>
                  </a:cubicBezTo>
                  <a:lnTo>
                    <a:pt x="1761" y="253"/>
                  </a:lnTo>
                  <a:lnTo>
                    <a:pt x="5704" y="253"/>
                  </a:lnTo>
                  <a:lnTo>
                    <a:pt x="5704" y="654"/>
                  </a:lnTo>
                  <a:cubicBezTo>
                    <a:pt x="5704" y="722"/>
                    <a:pt x="5762" y="780"/>
                    <a:pt x="5831" y="780"/>
                  </a:cubicBezTo>
                  <a:cubicBezTo>
                    <a:pt x="5901" y="780"/>
                    <a:pt x="5956" y="722"/>
                    <a:pt x="5956" y="654"/>
                  </a:cubicBezTo>
                  <a:lnTo>
                    <a:pt x="5956" y="127"/>
                  </a:lnTo>
                  <a:cubicBezTo>
                    <a:pt x="5956" y="59"/>
                    <a:pt x="5901" y="1"/>
                    <a:pt x="58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862" name="Google Shape;9862;p112"/>
          <p:cNvGrpSpPr/>
          <p:nvPr/>
        </p:nvGrpSpPr>
        <p:grpSpPr>
          <a:xfrm>
            <a:off x="4106135" y="4149592"/>
            <a:ext cx="335936" cy="401376"/>
            <a:chOff x="3555860" y="3679276"/>
            <a:chExt cx="288357" cy="344529"/>
          </a:xfrm>
        </p:grpSpPr>
        <p:sp>
          <p:nvSpPr>
            <p:cNvPr id="9863" name="Google Shape;9863;p112"/>
            <p:cNvSpPr/>
            <p:nvPr/>
          </p:nvSpPr>
          <p:spPr>
            <a:xfrm>
              <a:off x="3591629" y="3679276"/>
              <a:ext cx="183646" cy="223496"/>
            </a:xfrm>
            <a:custGeom>
              <a:avLst/>
              <a:gdLst/>
              <a:ahLst/>
              <a:cxnLst/>
              <a:rect l="l" t="t" r="r" b="b"/>
              <a:pathLst>
                <a:path w="4590" h="5586" extrusionOk="0">
                  <a:moveTo>
                    <a:pt x="2924" y="3764"/>
                  </a:moveTo>
                  <a:lnTo>
                    <a:pt x="2924" y="3943"/>
                  </a:lnTo>
                  <a:lnTo>
                    <a:pt x="2730" y="3943"/>
                  </a:lnTo>
                  <a:lnTo>
                    <a:pt x="2730" y="3764"/>
                  </a:lnTo>
                  <a:close/>
                  <a:moveTo>
                    <a:pt x="3423" y="4195"/>
                  </a:moveTo>
                  <a:lnTo>
                    <a:pt x="3423" y="4379"/>
                  </a:lnTo>
                  <a:lnTo>
                    <a:pt x="2231" y="4379"/>
                  </a:lnTo>
                  <a:lnTo>
                    <a:pt x="2231" y="4195"/>
                  </a:lnTo>
                  <a:close/>
                  <a:moveTo>
                    <a:pt x="3423" y="4630"/>
                  </a:moveTo>
                  <a:lnTo>
                    <a:pt x="3423" y="4694"/>
                  </a:lnTo>
                  <a:cubicBezTo>
                    <a:pt x="3420" y="4694"/>
                    <a:pt x="3417" y="4694"/>
                    <a:pt x="3414" y="4694"/>
                  </a:cubicBezTo>
                  <a:cubicBezTo>
                    <a:pt x="3143" y="4694"/>
                    <a:pt x="2923" y="4835"/>
                    <a:pt x="2808" y="4922"/>
                  </a:cubicBezTo>
                  <a:cubicBezTo>
                    <a:pt x="2642" y="4817"/>
                    <a:pt x="2476" y="4765"/>
                    <a:pt x="2313" y="4765"/>
                  </a:cubicBezTo>
                  <a:cubicBezTo>
                    <a:pt x="2285" y="4765"/>
                    <a:pt x="2258" y="4766"/>
                    <a:pt x="2231" y="4769"/>
                  </a:cubicBezTo>
                  <a:lnTo>
                    <a:pt x="2231" y="4630"/>
                  </a:lnTo>
                  <a:close/>
                  <a:moveTo>
                    <a:pt x="2829" y="0"/>
                  </a:moveTo>
                  <a:cubicBezTo>
                    <a:pt x="2400" y="0"/>
                    <a:pt x="1999" y="163"/>
                    <a:pt x="1696" y="466"/>
                  </a:cubicBezTo>
                  <a:cubicBezTo>
                    <a:pt x="1394" y="765"/>
                    <a:pt x="1224" y="1166"/>
                    <a:pt x="1221" y="1591"/>
                  </a:cubicBezTo>
                  <a:cubicBezTo>
                    <a:pt x="1217" y="1982"/>
                    <a:pt x="1357" y="2360"/>
                    <a:pt x="1608" y="2652"/>
                  </a:cubicBezTo>
                  <a:cubicBezTo>
                    <a:pt x="1897" y="2989"/>
                    <a:pt x="2054" y="3409"/>
                    <a:pt x="2054" y="3848"/>
                  </a:cubicBezTo>
                  <a:lnTo>
                    <a:pt x="2054" y="3943"/>
                  </a:lnTo>
                  <a:cubicBezTo>
                    <a:pt x="1938" y="3943"/>
                    <a:pt x="1693" y="3960"/>
                    <a:pt x="1503" y="4131"/>
                  </a:cubicBezTo>
                  <a:cubicBezTo>
                    <a:pt x="1370" y="4246"/>
                    <a:pt x="1293" y="4412"/>
                    <a:pt x="1268" y="4620"/>
                  </a:cubicBezTo>
                  <a:cubicBezTo>
                    <a:pt x="1219" y="4611"/>
                    <a:pt x="1162" y="4605"/>
                    <a:pt x="1102" y="4605"/>
                  </a:cubicBezTo>
                  <a:cubicBezTo>
                    <a:pt x="993" y="4605"/>
                    <a:pt x="870" y="4626"/>
                    <a:pt x="758" y="4694"/>
                  </a:cubicBezTo>
                  <a:cubicBezTo>
                    <a:pt x="602" y="4787"/>
                    <a:pt x="497" y="4946"/>
                    <a:pt x="452" y="5163"/>
                  </a:cubicBezTo>
                  <a:cubicBezTo>
                    <a:pt x="361" y="5187"/>
                    <a:pt x="218" y="5238"/>
                    <a:pt x="75" y="5330"/>
                  </a:cubicBezTo>
                  <a:cubicBezTo>
                    <a:pt x="17" y="5367"/>
                    <a:pt x="0" y="5446"/>
                    <a:pt x="38" y="5504"/>
                  </a:cubicBezTo>
                  <a:cubicBezTo>
                    <a:pt x="61" y="5541"/>
                    <a:pt x="102" y="5562"/>
                    <a:pt x="143" y="5562"/>
                  </a:cubicBezTo>
                  <a:cubicBezTo>
                    <a:pt x="167" y="5562"/>
                    <a:pt x="191" y="5554"/>
                    <a:pt x="215" y="5541"/>
                  </a:cubicBezTo>
                  <a:cubicBezTo>
                    <a:pt x="395" y="5425"/>
                    <a:pt x="579" y="5395"/>
                    <a:pt x="582" y="5391"/>
                  </a:cubicBezTo>
                  <a:cubicBezTo>
                    <a:pt x="636" y="5385"/>
                    <a:pt x="677" y="5340"/>
                    <a:pt x="687" y="5286"/>
                  </a:cubicBezTo>
                  <a:cubicBezTo>
                    <a:pt x="711" y="5102"/>
                    <a:pt x="779" y="4977"/>
                    <a:pt x="885" y="4912"/>
                  </a:cubicBezTo>
                  <a:cubicBezTo>
                    <a:pt x="954" y="4870"/>
                    <a:pt x="1034" y="4857"/>
                    <a:pt x="1107" y="4857"/>
                  </a:cubicBezTo>
                  <a:cubicBezTo>
                    <a:pt x="1232" y="4857"/>
                    <a:pt x="1338" y="4895"/>
                    <a:pt x="1340" y="4895"/>
                  </a:cubicBezTo>
                  <a:cubicBezTo>
                    <a:pt x="1356" y="4900"/>
                    <a:pt x="1371" y="4903"/>
                    <a:pt x="1387" y="4903"/>
                  </a:cubicBezTo>
                  <a:cubicBezTo>
                    <a:pt x="1411" y="4903"/>
                    <a:pt x="1435" y="4896"/>
                    <a:pt x="1456" y="4881"/>
                  </a:cubicBezTo>
                  <a:cubicBezTo>
                    <a:pt x="1492" y="4858"/>
                    <a:pt x="1510" y="4817"/>
                    <a:pt x="1510" y="4776"/>
                  </a:cubicBezTo>
                  <a:cubicBezTo>
                    <a:pt x="1510" y="4569"/>
                    <a:pt x="1561" y="4416"/>
                    <a:pt x="1669" y="4321"/>
                  </a:cubicBezTo>
                  <a:cubicBezTo>
                    <a:pt x="1765" y="4233"/>
                    <a:pt x="1890" y="4205"/>
                    <a:pt x="1979" y="4198"/>
                  </a:cubicBezTo>
                  <a:lnTo>
                    <a:pt x="1979" y="4837"/>
                  </a:lnTo>
                  <a:cubicBezTo>
                    <a:pt x="1615" y="5000"/>
                    <a:pt x="1415" y="5385"/>
                    <a:pt x="1404" y="5402"/>
                  </a:cubicBezTo>
                  <a:cubicBezTo>
                    <a:pt x="1374" y="5463"/>
                    <a:pt x="1398" y="5541"/>
                    <a:pt x="1459" y="5571"/>
                  </a:cubicBezTo>
                  <a:cubicBezTo>
                    <a:pt x="1479" y="5582"/>
                    <a:pt x="1500" y="5585"/>
                    <a:pt x="1517" y="5585"/>
                  </a:cubicBezTo>
                  <a:cubicBezTo>
                    <a:pt x="1564" y="5585"/>
                    <a:pt x="1608" y="5562"/>
                    <a:pt x="1629" y="5518"/>
                  </a:cubicBezTo>
                  <a:cubicBezTo>
                    <a:pt x="1632" y="5513"/>
                    <a:pt x="1843" y="5110"/>
                    <a:pt x="2190" y="5031"/>
                  </a:cubicBezTo>
                  <a:cubicBezTo>
                    <a:pt x="2228" y="5022"/>
                    <a:pt x="2268" y="5018"/>
                    <a:pt x="2308" y="5018"/>
                  </a:cubicBezTo>
                  <a:cubicBezTo>
                    <a:pt x="2447" y="5018"/>
                    <a:pt x="2593" y="5073"/>
                    <a:pt x="2744" y="5184"/>
                  </a:cubicBezTo>
                  <a:cubicBezTo>
                    <a:pt x="2766" y="5200"/>
                    <a:pt x="2792" y="5208"/>
                    <a:pt x="2819" y="5208"/>
                  </a:cubicBezTo>
                  <a:cubicBezTo>
                    <a:pt x="2852" y="5208"/>
                    <a:pt x="2884" y="5195"/>
                    <a:pt x="2907" y="5171"/>
                  </a:cubicBezTo>
                  <a:cubicBezTo>
                    <a:pt x="2910" y="5167"/>
                    <a:pt x="3127" y="4948"/>
                    <a:pt x="3409" y="4948"/>
                  </a:cubicBezTo>
                  <a:cubicBezTo>
                    <a:pt x="3425" y="4948"/>
                    <a:pt x="3441" y="4948"/>
                    <a:pt x="3458" y="4950"/>
                  </a:cubicBezTo>
                  <a:cubicBezTo>
                    <a:pt x="3662" y="4970"/>
                    <a:pt x="3855" y="5110"/>
                    <a:pt x="4032" y="5375"/>
                  </a:cubicBezTo>
                  <a:cubicBezTo>
                    <a:pt x="4057" y="5410"/>
                    <a:pt x="4097" y="5429"/>
                    <a:pt x="4138" y="5429"/>
                  </a:cubicBezTo>
                  <a:cubicBezTo>
                    <a:pt x="4163" y="5429"/>
                    <a:pt x="4187" y="5422"/>
                    <a:pt x="4209" y="5408"/>
                  </a:cubicBezTo>
                  <a:cubicBezTo>
                    <a:pt x="4266" y="5367"/>
                    <a:pt x="4280" y="5289"/>
                    <a:pt x="4242" y="5232"/>
                  </a:cubicBezTo>
                  <a:cubicBezTo>
                    <a:pt x="4073" y="4980"/>
                    <a:pt x="3883" y="4817"/>
                    <a:pt x="3675" y="4742"/>
                  </a:cubicBezTo>
                  <a:lnTo>
                    <a:pt x="3675" y="4341"/>
                  </a:lnTo>
                  <a:cubicBezTo>
                    <a:pt x="3960" y="4379"/>
                    <a:pt x="4192" y="4481"/>
                    <a:pt x="4365" y="4647"/>
                  </a:cubicBezTo>
                  <a:cubicBezTo>
                    <a:pt x="4388" y="4671"/>
                    <a:pt x="4419" y="4681"/>
                    <a:pt x="4450" y="4681"/>
                  </a:cubicBezTo>
                  <a:cubicBezTo>
                    <a:pt x="4484" y="4681"/>
                    <a:pt x="4518" y="4667"/>
                    <a:pt x="4542" y="4644"/>
                  </a:cubicBezTo>
                  <a:cubicBezTo>
                    <a:pt x="4589" y="4592"/>
                    <a:pt x="4589" y="4514"/>
                    <a:pt x="4539" y="4463"/>
                  </a:cubicBezTo>
                  <a:cubicBezTo>
                    <a:pt x="4321" y="4256"/>
                    <a:pt x="4032" y="4131"/>
                    <a:pt x="3675" y="4086"/>
                  </a:cubicBezTo>
                  <a:lnTo>
                    <a:pt x="3675" y="4069"/>
                  </a:lnTo>
                  <a:cubicBezTo>
                    <a:pt x="3675" y="4018"/>
                    <a:pt x="3644" y="3974"/>
                    <a:pt x="3600" y="3954"/>
                  </a:cubicBezTo>
                  <a:lnTo>
                    <a:pt x="3600" y="3848"/>
                  </a:lnTo>
                  <a:cubicBezTo>
                    <a:pt x="3600" y="3413"/>
                    <a:pt x="3760" y="2989"/>
                    <a:pt x="4052" y="2648"/>
                  </a:cubicBezTo>
                  <a:cubicBezTo>
                    <a:pt x="4236" y="2430"/>
                    <a:pt x="4362" y="2165"/>
                    <a:pt x="4409" y="1887"/>
                  </a:cubicBezTo>
                  <a:cubicBezTo>
                    <a:pt x="4423" y="1819"/>
                    <a:pt x="4375" y="1751"/>
                    <a:pt x="4307" y="1740"/>
                  </a:cubicBezTo>
                  <a:cubicBezTo>
                    <a:pt x="4299" y="1739"/>
                    <a:pt x="4292" y="1738"/>
                    <a:pt x="4284" y="1738"/>
                  </a:cubicBezTo>
                  <a:cubicBezTo>
                    <a:pt x="4225" y="1738"/>
                    <a:pt x="4173" y="1782"/>
                    <a:pt x="4161" y="1842"/>
                  </a:cubicBezTo>
                  <a:cubicBezTo>
                    <a:pt x="4120" y="2077"/>
                    <a:pt x="4015" y="2302"/>
                    <a:pt x="3858" y="2485"/>
                  </a:cubicBezTo>
                  <a:cubicBezTo>
                    <a:pt x="3529" y="2869"/>
                    <a:pt x="3348" y="3356"/>
                    <a:pt x="3348" y="3848"/>
                  </a:cubicBezTo>
                  <a:lnTo>
                    <a:pt x="3348" y="3943"/>
                  </a:lnTo>
                  <a:lnTo>
                    <a:pt x="3175" y="3943"/>
                  </a:lnTo>
                  <a:lnTo>
                    <a:pt x="3175" y="3488"/>
                  </a:lnTo>
                  <a:cubicBezTo>
                    <a:pt x="3175" y="3420"/>
                    <a:pt x="3121" y="3362"/>
                    <a:pt x="3050" y="3362"/>
                  </a:cubicBezTo>
                  <a:cubicBezTo>
                    <a:pt x="2981" y="3362"/>
                    <a:pt x="2924" y="3420"/>
                    <a:pt x="2924" y="3488"/>
                  </a:cubicBezTo>
                  <a:lnTo>
                    <a:pt x="2924" y="3511"/>
                  </a:lnTo>
                  <a:lnTo>
                    <a:pt x="2730" y="3511"/>
                  </a:lnTo>
                  <a:lnTo>
                    <a:pt x="2730" y="3488"/>
                  </a:lnTo>
                  <a:cubicBezTo>
                    <a:pt x="2730" y="3420"/>
                    <a:pt x="2675" y="3362"/>
                    <a:pt x="2604" y="3362"/>
                  </a:cubicBezTo>
                  <a:cubicBezTo>
                    <a:pt x="2537" y="3362"/>
                    <a:pt x="2479" y="3420"/>
                    <a:pt x="2479" y="3488"/>
                  </a:cubicBezTo>
                  <a:lnTo>
                    <a:pt x="2479" y="3943"/>
                  </a:lnTo>
                  <a:lnTo>
                    <a:pt x="2308" y="3943"/>
                  </a:lnTo>
                  <a:lnTo>
                    <a:pt x="2308" y="3848"/>
                  </a:lnTo>
                  <a:cubicBezTo>
                    <a:pt x="2308" y="3352"/>
                    <a:pt x="2129" y="2869"/>
                    <a:pt x="1802" y="2488"/>
                  </a:cubicBezTo>
                  <a:cubicBezTo>
                    <a:pt x="1588" y="2240"/>
                    <a:pt x="1469" y="1924"/>
                    <a:pt x="1472" y="1594"/>
                  </a:cubicBezTo>
                  <a:cubicBezTo>
                    <a:pt x="1479" y="854"/>
                    <a:pt x="2088" y="251"/>
                    <a:pt x="2829" y="251"/>
                  </a:cubicBezTo>
                  <a:cubicBezTo>
                    <a:pt x="3491" y="251"/>
                    <a:pt x="4052" y="728"/>
                    <a:pt x="4161" y="1381"/>
                  </a:cubicBezTo>
                  <a:cubicBezTo>
                    <a:pt x="4173" y="1441"/>
                    <a:pt x="4225" y="1485"/>
                    <a:pt x="4284" y="1485"/>
                  </a:cubicBezTo>
                  <a:cubicBezTo>
                    <a:pt x="4292" y="1485"/>
                    <a:pt x="4299" y="1484"/>
                    <a:pt x="4307" y="1483"/>
                  </a:cubicBezTo>
                  <a:cubicBezTo>
                    <a:pt x="4375" y="1472"/>
                    <a:pt x="4423" y="1407"/>
                    <a:pt x="4413" y="1340"/>
                  </a:cubicBezTo>
                  <a:cubicBezTo>
                    <a:pt x="4348" y="969"/>
                    <a:pt x="4158" y="629"/>
                    <a:pt x="3869" y="384"/>
                  </a:cubicBezTo>
                  <a:cubicBezTo>
                    <a:pt x="3580" y="136"/>
                    <a:pt x="3210" y="0"/>
                    <a:pt x="28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4" name="Google Shape;9864;p112"/>
            <p:cNvSpPr/>
            <p:nvPr/>
          </p:nvSpPr>
          <p:spPr>
            <a:xfrm>
              <a:off x="3575585" y="3872808"/>
              <a:ext cx="235699" cy="150998"/>
            </a:xfrm>
            <a:custGeom>
              <a:avLst/>
              <a:gdLst/>
              <a:ahLst/>
              <a:cxnLst/>
              <a:rect l="l" t="t" r="r" b="b"/>
              <a:pathLst>
                <a:path w="5891" h="3774" extrusionOk="0">
                  <a:moveTo>
                    <a:pt x="5128" y="1"/>
                  </a:moveTo>
                  <a:cubicBezTo>
                    <a:pt x="5112" y="1"/>
                    <a:pt x="5095" y="4"/>
                    <a:pt x="5079" y="11"/>
                  </a:cubicBezTo>
                  <a:cubicBezTo>
                    <a:pt x="5014" y="38"/>
                    <a:pt x="4984" y="113"/>
                    <a:pt x="5011" y="177"/>
                  </a:cubicBezTo>
                  <a:cubicBezTo>
                    <a:pt x="5188" y="599"/>
                    <a:pt x="5123" y="1064"/>
                    <a:pt x="5123" y="1071"/>
                  </a:cubicBezTo>
                  <a:cubicBezTo>
                    <a:pt x="5113" y="1125"/>
                    <a:pt x="5144" y="1180"/>
                    <a:pt x="5194" y="1203"/>
                  </a:cubicBezTo>
                  <a:cubicBezTo>
                    <a:pt x="5418" y="1305"/>
                    <a:pt x="5551" y="1431"/>
                    <a:pt x="5582" y="1581"/>
                  </a:cubicBezTo>
                  <a:cubicBezTo>
                    <a:pt x="5633" y="1805"/>
                    <a:pt x="5442" y="2030"/>
                    <a:pt x="5439" y="2030"/>
                  </a:cubicBezTo>
                  <a:cubicBezTo>
                    <a:pt x="5422" y="2050"/>
                    <a:pt x="5412" y="2077"/>
                    <a:pt x="5409" y="2104"/>
                  </a:cubicBezTo>
                  <a:cubicBezTo>
                    <a:pt x="5401" y="2234"/>
                    <a:pt x="5361" y="2328"/>
                    <a:pt x="5290" y="2386"/>
                  </a:cubicBezTo>
                  <a:cubicBezTo>
                    <a:pt x="5228" y="2438"/>
                    <a:pt x="5150" y="2455"/>
                    <a:pt x="5092" y="2461"/>
                  </a:cubicBezTo>
                  <a:lnTo>
                    <a:pt x="4973" y="1972"/>
                  </a:lnTo>
                  <a:cubicBezTo>
                    <a:pt x="4962" y="1914"/>
                    <a:pt x="4910" y="1873"/>
                    <a:pt x="4853" y="1873"/>
                  </a:cubicBezTo>
                  <a:cubicBezTo>
                    <a:pt x="4843" y="1873"/>
                    <a:pt x="4834" y="1874"/>
                    <a:pt x="4824" y="1876"/>
                  </a:cubicBezTo>
                  <a:cubicBezTo>
                    <a:pt x="4756" y="1894"/>
                    <a:pt x="4715" y="1961"/>
                    <a:pt x="4728" y="2030"/>
                  </a:cubicBezTo>
                  <a:lnTo>
                    <a:pt x="4868" y="2614"/>
                  </a:lnTo>
                  <a:lnTo>
                    <a:pt x="5042" y="3488"/>
                  </a:lnTo>
                  <a:lnTo>
                    <a:pt x="4565" y="2899"/>
                  </a:lnTo>
                  <a:cubicBezTo>
                    <a:pt x="4542" y="2873"/>
                    <a:pt x="4505" y="2854"/>
                    <a:pt x="4469" y="2854"/>
                  </a:cubicBezTo>
                  <a:cubicBezTo>
                    <a:pt x="4464" y="2854"/>
                    <a:pt x="4459" y="2855"/>
                    <a:pt x="4453" y="2855"/>
                  </a:cubicBezTo>
                  <a:cubicBezTo>
                    <a:pt x="4331" y="2870"/>
                    <a:pt x="4222" y="2876"/>
                    <a:pt x="4123" y="2876"/>
                  </a:cubicBezTo>
                  <a:cubicBezTo>
                    <a:pt x="3330" y="2876"/>
                    <a:pt x="3232" y="2464"/>
                    <a:pt x="3223" y="2434"/>
                  </a:cubicBezTo>
                  <a:cubicBezTo>
                    <a:pt x="3219" y="2397"/>
                    <a:pt x="3195" y="2363"/>
                    <a:pt x="3162" y="2342"/>
                  </a:cubicBezTo>
                  <a:cubicBezTo>
                    <a:pt x="3144" y="2333"/>
                    <a:pt x="3125" y="2328"/>
                    <a:pt x="3107" y="2328"/>
                  </a:cubicBezTo>
                  <a:cubicBezTo>
                    <a:pt x="3086" y="2328"/>
                    <a:pt x="3066" y="2333"/>
                    <a:pt x="3046" y="2342"/>
                  </a:cubicBezTo>
                  <a:cubicBezTo>
                    <a:pt x="2758" y="2479"/>
                    <a:pt x="2501" y="2548"/>
                    <a:pt x="2277" y="2548"/>
                  </a:cubicBezTo>
                  <a:cubicBezTo>
                    <a:pt x="2151" y="2548"/>
                    <a:pt x="2035" y="2526"/>
                    <a:pt x="1931" y="2482"/>
                  </a:cubicBezTo>
                  <a:cubicBezTo>
                    <a:pt x="1618" y="2353"/>
                    <a:pt x="1513" y="2057"/>
                    <a:pt x="1510" y="2057"/>
                  </a:cubicBezTo>
                  <a:cubicBezTo>
                    <a:pt x="1499" y="2019"/>
                    <a:pt x="1472" y="1992"/>
                    <a:pt x="1435" y="1978"/>
                  </a:cubicBezTo>
                  <a:cubicBezTo>
                    <a:pt x="1421" y="1973"/>
                    <a:pt x="1406" y="1970"/>
                    <a:pt x="1391" y="1970"/>
                  </a:cubicBezTo>
                  <a:cubicBezTo>
                    <a:pt x="1370" y="1970"/>
                    <a:pt x="1349" y="1976"/>
                    <a:pt x="1330" y="1986"/>
                  </a:cubicBezTo>
                  <a:cubicBezTo>
                    <a:pt x="1280" y="2015"/>
                    <a:pt x="1126" y="2056"/>
                    <a:pt x="949" y="2056"/>
                  </a:cubicBezTo>
                  <a:cubicBezTo>
                    <a:pt x="821" y="2056"/>
                    <a:pt x="681" y="2035"/>
                    <a:pt x="561" y="1972"/>
                  </a:cubicBezTo>
                  <a:cubicBezTo>
                    <a:pt x="384" y="1876"/>
                    <a:pt x="282" y="1704"/>
                    <a:pt x="266" y="1456"/>
                  </a:cubicBezTo>
                  <a:cubicBezTo>
                    <a:pt x="252" y="1316"/>
                    <a:pt x="269" y="1190"/>
                    <a:pt x="307" y="1078"/>
                  </a:cubicBezTo>
                  <a:cubicBezTo>
                    <a:pt x="330" y="1013"/>
                    <a:pt x="296" y="942"/>
                    <a:pt x="232" y="918"/>
                  </a:cubicBezTo>
                  <a:cubicBezTo>
                    <a:pt x="218" y="913"/>
                    <a:pt x="203" y="910"/>
                    <a:pt x="189" y="910"/>
                  </a:cubicBezTo>
                  <a:cubicBezTo>
                    <a:pt x="137" y="910"/>
                    <a:pt x="88" y="942"/>
                    <a:pt x="72" y="993"/>
                  </a:cubicBezTo>
                  <a:cubicBezTo>
                    <a:pt x="17" y="1139"/>
                    <a:pt x="1" y="1299"/>
                    <a:pt x="14" y="1476"/>
                  </a:cubicBezTo>
                  <a:cubicBezTo>
                    <a:pt x="45" y="1897"/>
                    <a:pt x="266" y="2098"/>
                    <a:pt x="442" y="2193"/>
                  </a:cubicBezTo>
                  <a:cubicBezTo>
                    <a:pt x="600" y="2277"/>
                    <a:pt x="785" y="2307"/>
                    <a:pt x="955" y="2307"/>
                  </a:cubicBezTo>
                  <a:cubicBezTo>
                    <a:pt x="1095" y="2307"/>
                    <a:pt x="1227" y="2287"/>
                    <a:pt x="1326" y="2257"/>
                  </a:cubicBezTo>
                  <a:cubicBezTo>
                    <a:pt x="1401" y="2386"/>
                    <a:pt x="1554" y="2598"/>
                    <a:pt x="1829" y="2713"/>
                  </a:cubicBezTo>
                  <a:cubicBezTo>
                    <a:pt x="1965" y="2770"/>
                    <a:pt x="2113" y="2799"/>
                    <a:pt x="2273" y="2799"/>
                  </a:cubicBezTo>
                  <a:cubicBezTo>
                    <a:pt x="2501" y="2799"/>
                    <a:pt x="2753" y="2741"/>
                    <a:pt x="3029" y="2625"/>
                  </a:cubicBezTo>
                  <a:cubicBezTo>
                    <a:pt x="3126" y="2819"/>
                    <a:pt x="3396" y="3129"/>
                    <a:pt x="4126" y="3129"/>
                  </a:cubicBezTo>
                  <a:cubicBezTo>
                    <a:pt x="4214" y="3129"/>
                    <a:pt x="4310" y="3124"/>
                    <a:pt x="4413" y="3114"/>
                  </a:cubicBezTo>
                  <a:lnTo>
                    <a:pt x="4912" y="3726"/>
                  </a:lnTo>
                  <a:cubicBezTo>
                    <a:pt x="4936" y="3756"/>
                    <a:pt x="4973" y="3773"/>
                    <a:pt x="5011" y="3773"/>
                  </a:cubicBezTo>
                  <a:lnTo>
                    <a:pt x="5201" y="3773"/>
                  </a:lnTo>
                  <a:cubicBezTo>
                    <a:pt x="5242" y="3773"/>
                    <a:pt x="5276" y="3756"/>
                    <a:pt x="5299" y="3726"/>
                  </a:cubicBezTo>
                  <a:cubicBezTo>
                    <a:pt x="5324" y="3699"/>
                    <a:pt x="5334" y="3658"/>
                    <a:pt x="5327" y="3624"/>
                  </a:cubicBezTo>
                  <a:lnTo>
                    <a:pt x="5147" y="2709"/>
                  </a:lnTo>
                  <a:cubicBezTo>
                    <a:pt x="5235" y="2696"/>
                    <a:pt x="5351" y="2665"/>
                    <a:pt x="5449" y="2584"/>
                  </a:cubicBezTo>
                  <a:cubicBezTo>
                    <a:pt x="5569" y="2485"/>
                    <a:pt x="5640" y="2346"/>
                    <a:pt x="5657" y="2162"/>
                  </a:cubicBezTo>
                  <a:cubicBezTo>
                    <a:pt x="5724" y="2071"/>
                    <a:pt x="5891" y="1815"/>
                    <a:pt x="5830" y="1526"/>
                  </a:cubicBezTo>
                  <a:cubicBezTo>
                    <a:pt x="5786" y="1319"/>
                    <a:pt x="5633" y="1146"/>
                    <a:pt x="5381" y="1013"/>
                  </a:cubicBezTo>
                  <a:cubicBezTo>
                    <a:pt x="5395" y="840"/>
                    <a:pt x="5401" y="452"/>
                    <a:pt x="5246" y="78"/>
                  </a:cubicBezTo>
                  <a:cubicBezTo>
                    <a:pt x="5225" y="30"/>
                    <a:pt x="5178" y="1"/>
                    <a:pt x="5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5" name="Google Shape;9865;p112"/>
            <p:cNvSpPr/>
            <p:nvPr/>
          </p:nvSpPr>
          <p:spPr>
            <a:xfrm>
              <a:off x="3614475" y="3915219"/>
              <a:ext cx="25886" cy="13923"/>
            </a:xfrm>
            <a:custGeom>
              <a:avLst/>
              <a:gdLst/>
              <a:ahLst/>
              <a:cxnLst/>
              <a:rect l="l" t="t" r="r" b="b"/>
              <a:pathLst>
                <a:path w="647" h="348" extrusionOk="0">
                  <a:moveTo>
                    <a:pt x="296" y="0"/>
                  </a:moveTo>
                  <a:cubicBezTo>
                    <a:pt x="290" y="0"/>
                    <a:pt x="285" y="0"/>
                    <a:pt x="279" y="1"/>
                  </a:cubicBezTo>
                  <a:cubicBezTo>
                    <a:pt x="116" y="11"/>
                    <a:pt x="11" y="123"/>
                    <a:pt x="0" y="137"/>
                  </a:cubicBezTo>
                  <a:lnTo>
                    <a:pt x="96" y="222"/>
                  </a:lnTo>
                  <a:lnTo>
                    <a:pt x="187" y="303"/>
                  </a:lnTo>
                  <a:cubicBezTo>
                    <a:pt x="191" y="303"/>
                    <a:pt x="221" y="273"/>
                    <a:pt x="262" y="259"/>
                  </a:cubicBezTo>
                  <a:cubicBezTo>
                    <a:pt x="273" y="256"/>
                    <a:pt x="285" y="253"/>
                    <a:pt x="299" y="253"/>
                  </a:cubicBezTo>
                  <a:cubicBezTo>
                    <a:pt x="330" y="253"/>
                    <a:pt x="370" y="266"/>
                    <a:pt x="422" y="314"/>
                  </a:cubicBezTo>
                  <a:cubicBezTo>
                    <a:pt x="446" y="338"/>
                    <a:pt x="477" y="347"/>
                    <a:pt x="507" y="347"/>
                  </a:cubicBezTo>
                  <a:cubicBezTo>
                    <a:pt x="541" y="347"/>
                    <a:pt x="575" y="334"/>
                    <a:pt x="599" y="307"/>
                  </a:cubicBezTo>
                  <a:cubicBezTo>
                    <a:pt x="646" y="256"/>
                    <a:pt x="643" y="174"/>
                    <a:pt x="592" y="126"/>
                  </a:cubicBezTo>
                  <a:cubicBezTo>
                    <a:pt x="481" y="22"/>
                    <a:pt x="371" y="0"/>
                    <a:pt x="2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6" name="Google Shape;9866;p112"/>
            <p:cNvSpPr/>
            <p:nvPr/>
          </p:nvSpPr>
          <p:spPr>
            <a:xfrm>
              <a:off x="3676612" y="3904496"/>
              <a:ext cx="95384" cy="42891"/>
            </a:xfrm>
            <a:custGeom>
              <a:avLst/>
              <a:gdLst/>
              <a:ahLst/>
              <a:cxnLst/>
              <a:rect l="l" t="t" r="r" b="b"/>
              <a:pathLst>
                <a:path w="2384" h="1072" extrusionOk="0">
                  <a:moveTo>
                    <a:pt x="1890" y="0"/>
                  </a:moveTo>
                  <a:cubicBezTo>
                    <a:pt x="1796" y="0"/>
                    <a:pt x="1705" y="17"/>
                    <a:pt x="1616" y="52"/>
                  </a:cubicBezTo>
                  <a:cubicBezTo>
                    <a:pt x="1371" y="146"/>
                    <a:pt x="1211" y="350"/>
                    <a:pt x="1130" y="483"/>
                  </a:cubicBezTo>
                  <a:cubicBezTo>
                    <a:pt x="971" y="397"/>
                    <a:pt x="813" y="370"/>
                    <a:pt x="675" y="370"/>
                  </a:cubicBezTo>
                  <a:cubicBezTo>
                    <a:pt x="644" y="370"/>
                    <a:pt x="614" y="372"/>
                    <a:pt x="586" y="374"/>
                  </a:cubicBezTo>
                  <a:cubicBezTo>
                    <a:pt x="303" y="394"/>
                    <a:pt x="86" y="524"/>
                    <a:pt x="79" y="531"/>
                  </a:cubicBezTo>
                  <a:cubicBezTo>
                    <a:pt x="18" y="565"/>
                    <a:pt x="1" y="643"/>
                    <a:pt x="35" y="704"/>
                  </a:cubicBezTo>
                  <a:cubicBezTo>
                    <a:pt x="60" y="742"/>
                    <a:pt x="102" y="764"/>
                    <a:pt x="144" y="764"/>
                  </a:cubicBezTo>
                  <a:cubicBezTo>
                    <a:pt x="167" y="764"/>
                    <a:pt x="189" y="758"/>
                    <a:pt x="209" y="745"/>
                  </a:cubicBezTo>
                  <a:cubicBezTo>
                    <a:pt x="223" y="738"/>
                    <a:pt x="422" y="622"/>
                    <a:pt x="668" y="622"/>
                  </a:cubicBezTo>
                  <a:cubicBezTo>
                    <a:pt x="879" y="622"/>
                    <a:pt x="1124" y="706"/>
                    <a:pt x="1320" y="1013"/>
                  </a:cubicBezTo>
                  <a:cubicBezTo>
                    <a:pt x="1343" y="1051"/>
                    <a:pt x="1384" y="1071"/>
                    <a:pt x="1425" y="1071"/>
                  </a:cubicBezTo>
                  <a:cubicBezTo>
                    <a:pt x="1449" y="1071"/>
                    <a:pt x="1473" y="1064"/>
                    <a:pt x="1494" y="1051"/>
                  </a:cubicBezTo>
                  <a:cubicBezTo>
                    <a:pt x="1555" y="1013"/>
                    <a:pt x="1571" y="935"/>
                    <a:pt x="1534" y="877"/>
                  </a:cubicBezTo>
                  <a:cubicBezTo>
                    <a:pt x="1469" y="779"/>
                    <a:pt x="1401" y="697"/>
                    <a:pt x="1334" y="633"/>
                  </a:cubicBezTo>
                  <a:cubicBezTo>
                    <a:pt x="1395" y="531"/>
                    <a:pt x="1520" y="361"/>
                    <a:pt x="1707" y="286"/>
                  </a:cubicBezTo>
                  <a:cubicBezTo>
                    <a:pt x="1766" y="264"/>
                    <a:pt x="1827" y="253"/>
                    <a:pt x="1891" y="253"/>
                  </a:cubicBezTo>
                  <a:cubicBezTo>
                    <a:pt x="1985" y="253"/>
                    <a:pt x="2083" y="277"/>
                    <a:pt x="2187" y="323"/>
                  </a:cubicBezTo>
                  <a:cubicBezTo>
                    <a:pt x="2204" y="331"/>
                    <a:pt x="2222" y="335"/>
                    <a:pt x="2240" y="335"/>
                  </a:cubicBezTo>
                  <a:cubicBezTo>
                    <a:pt x="2288" y="335"/>
                    <a:pt x="2333" y="307"/>
                    <a:pt x="2353" y="262"/>
                  </a:cubicBezTo>
                  <a:cubicBezTo>
                    <a:pt x="2384" y="198"/>
                    <a:pt x="2357" y="123"/>
                    <a:pt x="2292" y="96"/>
                  </a:cubicBezTo>
                  <a:cubicBezTo>
                    <a:pt x="2154" y="32"/>
                    <a:pt x="2020" y="0"/>
                    <a:pt x="18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7" name="Google Shape;9867;p112"/>
            <p:cNvSpPr/>
            <p:nvPr/>
          </p:nvSpPr>
          <p:spPr>
            <a:xfrm>
              <a:off x="3814009" y="3871287"/>
              <a:ext cx="30208" cy="30088"/>
            </a:xfrm>
            <a:custGeom>
              <a:avLst/>
              <a:gdLst/>
              <a:ahLst/>
              <a:cxnLst/>
              <a:rect l="l" t="t" r="r" b="b"/>
              <a:pathLst>
                <a:path w="755" h="752" extrusionOk="0">
                  <a:moveTo>
                    <a:pt x="377" y="1"/>
                  </a:moveTo>
                  <a:cubicBezTo>
                    <a:pt x="306" y="1"/>
                    <a:pt x="252" y="55"/>
                    <a:pt x="252" y="127"/>
                  </a:cubicBezTo>
                  <a:lnTo>
                    <a:pt x="252" y="249"/>
                  </a:lnTo>
                  <a:lnTo>
                    <a:pt x="126" y="249"/>
                  </a:lnTo>
                  <a:cubicBezTo>
                    <a:pt x="54" y="249"/>
                    <a:pt x="0" y="307"/>
                    <a:pt x="0" y="375"/>
                  </a:cubicBezTo>
                  <a:cubicBezTo>
                    <a:pt x="0" y="446"/>
                    <a:pt x="54" y="504"/>
                    <a:pt x="126" y="504"/>
                  </a:cubicBezTo>
                  <a:lnTo>
                    <a:pt x="252" y="504"/>
                  </a:lnTo>
                  <a:lnTo>
                    <a:pt x="252" y="626"/>
                  </a:lnTo>
                  <a:cubicBezTo>
                    <a:pt x="252" y="698"/>
                    <a:pt x="306" y="752"/>
                    <a:pt x="377" y="752"/>
                  </a:cubicBezTo>
                  <a:cubicBezTo>
                    <a:pt x="446" y="752"/>
                    <a:pt x="503" y="698"/>
                    <a:pt x="503" y="626"/>
                  </a:cubicBezTo>
                  <a:lnTo>
                    <a:pt x="503" y="504"/>
                  </a:lnTo>
                  <a:lnTo>
                    <a:pt x="625" y="504"/>
                  </a:lnTo>
                  <a:cubicBezTo>
                    <a:pt x="697" y="504"/>
                    <a:pt x="755" y="446"/>
                    <a:pt x="755" y="375"/>
                  </a:cubicBezTo>
                  <a:cubicBezTo>
                    <a:pt x="755" y="307"/>
                    <a:pt x="697" y="249"/>
                    <a:pt x="625" y="249"/>
                  </a:cubicBezTo>
                  <a:lnTo>
                    <a:pt x="503" y="249"/>
                  </a:lnTo>
                  <a:lnTo>
                    <a:pt x="503" y="127"/>
                  </a:lnTo>
                  <a:cubicBezTo>
                    <a:pt x="503" y="55"/>
                    <a:pt x="446" y="1"/>
                    <a:pt x="3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8" name="Google Shape;9868;p112"/>
            <p:cNvSpPr/>
            <p:nvPr/>
          </p:nvSpPr>
          <p:spPr>
            <a:xfrm>
              <a:off x="3603192" y="3756097"/>
              <a:ext cx="30208" cy="30248"/>
            </a:xfrm>
            <a:custGeom>
              <a:avLst/>
              <a:gdLst/>
              <a:ahLst/>
              <a:cxnLst/>
              <a:rect l="l" t="t" r="r" b="b"/>
              <a:pathLst>
                <a:path w="755" h="756" extrusionOk="0">
                  <a:moveTo>
                    <a:pt x="378" y="1"/>
                  </a:moveTo>
                  <a:cubicBezTo>
                    <a:pt x="306" y="1"/>
                    <a:pt x="252" y="59"/>
                    <a:pt x="252" y="126"/>
                  </a:cubicBezTo>
                  <a:lnTo>
                    <a:pt x="252" y="253"/>
                  </a:lnTo>
                  <a:lnTo>
                    <a:pt x="127" y="253"/>
                  </a:lnTo>
                  <a:cubicBezTo>
                    <a:pt x="58" y="253"/>
                    <a:pt x="0" y="310"/>
                    <a:pt x="0" y="378"/>
                  </a:cubicBezTo>
                  <a:cubicBezTo>
                    <a:pt x="0" y="449"/>
                    <a:pt x="58" y="504"/>
                    <a:pt x="127" y="504"/>
                  </a:cubicBezTo>
                  <a:lnTo>
                    <a:pt x="252" y="504"/>
                  </a:lnTo>
                  <a:lnTo>
                    <a:pt x="252" y="630"/>
                  </a:lnTo>
                  <a:cubicBezTo>
                    <a:pt x="252" y="697"/>
                    <a:pt x="306" y="755"/>
                    <a:pt x="378" y="755"/>
                  </a:cubicBezTo>
                  <a:cubicBezTo>
                    <a:pt x="446" y="755"/>
                    <a:pt x="503" y="697"/>
                    <a:pt x="503" y="630"/>
                  </a:cubicBezTo>
                  <a:lnTo>
                    <a:pt x="503" y="504"/>
                  </a:lnTo>
                  <a:lnTo>
                    <a:pt x="629" y="504"/>
                  </a:lnTo>
                  <a:cubicBezTo>
                    <a:pt x="698" y="504"/>
                    <a:pt x="755" y="449"/>
                    <a:pt x="755" y="378"/>
                  </a:cubicBezTo>
                  <a:cubicBezTo>
                    <a:pt x="755" y="310"/>
                    <a:pt x="698" y="253"/>
                    <a:pt x="629" y="253"/>
                  </a:cubicBezTo>
                  <a:lnTo>
                    <a:pt x="503" y="253"/>
                  </a:lnTo>
                  <a:lnTo>
                    <a:pt x="503" y="126"/>
                  </a:lnTo>
                  <a:cubicBezTo>
                    <a:pt x="503" y="59"/>
                    <a:pt x="446" y="1"/>
                    <a:pt x="3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9" name="Google Shape;9869;p112"/>
            <p:cNvSpPr/>
            <p:nvPr/>
          </p:nvSpPr>
          <p:spPr>
            <a:xfrm>
              <a:off x="3555860" y="3849001"/>
              <a:ext cx="30208" cy="30248"/>
            </a:xfrm>
            <a:custGeom>
              <a:avLst/>
              <a:gdLst/>
              <a:ahLst/>
              <a:cxnLst/>
              <a:rect l="l" t="t" r="r" b="b"/>
              <a:pathLst>
                <a:path w="755" h="756" extrusionOk="0">
                  <a:moveTo>
                    <a:pt x="378" y="0"/>
                  </a:moveTo>
                  <a:cubicBezTo>
                    <a:pt x="306" y="0"/>
                    <a:pt x="252" y="55"/>
                    <a:pt x="252" y="126"/>
                  </a:cubicBezTo>
                  <a:lnTo>
                    <a:pt x="252" y="252"/>
                  </a:lnTo>
                  <a:lnTo>
                    <a:pt x="127" y="252"/>
                  </a:lnTo>
                  <a:cubicBezTo>
                    <a:pt x="55" y="252"/>
                    <a:pt x="0" y="306"/>
                    <a:pt x="0" y="378"/>
                  </a:cubicBezTo>
                  <a:cubicBezTo>
                    <a:pt x="0" y="446"/>
                    <a:pt x="55" y="504"/>
                    <a:pt x="127" y="504"/>
                  </a:cubicBezTo>
                  <a:lnTo>
                    <a:pt x="252" y="504"/>
                  </a:lnTo>
                  <a:lnTo>
                    <a:pt x="252" y="626"/>
                  </a:lnTo>
                  <a:cubicBezTo>
                    <a:pt x="252" y="697"/>
                    <a:pt x="306" y="755"/>
                    <a:pt x="378" y="755"/>
                  </a:cubicBezTo>
                  <a:cubicBezTo>
                    <a:pt x="446" y="755"/>
                    <a:pt x="504" y="697"/>
                    <a:pt x="504" y="626"/>
                  </a:cubicBezTo>
                  <a:lnTo>
                    <a:pt x="504" y="504"/>
                  </a:lnTo>
                  <a:lnTo>
                    <a:pt x="629" y="504"/>
                  </a:lnTo>
                  <a:cubicBezTo>
                    <a:pt x="698" y="504"/>
                    <a:pt x="755" y="446"/>
                    <a:pt x="755" y="378"/>
                  </a:cubicBezTo>
                  <a:cubicBezTo>
                    <a:pt x="755" y="306"/>
                    <a:pt x="698" y="252"/>
                    <a:pt x="629" y="252"/>
                  </a:cubicBezTo>
                  <a:lnTo>
                    <a:pt x="504" y="252"/>
                  </a:lnTo>
                  <a:lnTo>
                    <a:pt x="504" y="126"/>
                  </a:lnTo>
                  <a:cubicBezTo>
                    <a:pt x="504" y="55"/>
                    <a:pt x="446" y="0"/>
                    <a:pt x="3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0" name="Google Shape;9870;p112"/>
            <p:cNvSpPr/>
            <p:nvPr/>
          </p:nvSpPr>
          <p:spPr>
            <a:xfrm>
              <a:off x="3781880" y="3796827"/>
              <a:ext cx="45091" cy="44491"/>
            </a:xfrm>
            <a:custGeom>
              <a:avLst/>
              <a:gdLst/>
              <a:ahLst/>
              <a:cxnLst/>
              <a:rect l="l" t="t" r="r" b="b"/>
              <a:pathLst>
                <a:path w="1127" h="1112" extrusionOk="0">
                  <a:moveTo>
                    <a:pt x="358" y="390"/>
                  </a:moveTo>
                  <a:lnTo>
                    <a:pt x="728" y="757"/>
                  </a:lnTo>
                  <a:lnTo>
                    <a:pt x="286" y="832"/>
                  </a:lnTo>
                  <a:lnTo>
                    <a:pt x="286" y="832"/>
                  </a:lnTo>
                  <a:lnTo>
                    <a:pt x="358" y="390"/>
                  </a:lnTo>
                  <a:close/>
                  <a:moveTo>
                    <a:pt x="274" y="0"/>
                  </a:moveTo>
                  <a:cubicBezTo>
                    <a:pt x="261" y="0"/>
                    <a:pt x="248" y="2"/>
                    <a:pt x="236" y="6"/>
                  </a:cubicBezTo>
                  <a:cubicBezTo>
                    <a:pt x="191" y="20"/>
                    <a:pt x="157" y="60"/>
                    <a:pt x="151" y="104"/>
                  </a:cubicBezTo>
                  <a:lnTo>
                    <a:pt x="8" y="964"/>
                  </a:lnTo>
                  <a:cubicBezTo>
                    <a:pt x="1" y="1005"/>
                    <a:pt x="14" y="1046"/>
                    <a:pt x="41" y="1074"/>
                  </a:cubicBezTo>
                  <a:cubicBezTo>
                    <a:pt x="66" y="1097"/>
                    <a:pt x="99" y="1111"/>
                    <a:pt x="134" y="1111"/>
                  </a:cubicBezTo>
                  <a:cubicBezTo>
                    <a:pt x="140" y="1111"/>
                    <a:pt x="147" y="1111"/>
                    <a:pt x="154" y="1107"/>
                  </a:cubicBezTo>
                  <a:lnTo>
                    <a:pt x="1011" y="968"/>
                  </a:lnTo>
                  <a:cubicBezTo>
                    <a:pt x="1058" y="958"/>
                    <a:pt x="1095" y="927"/>
                    <a:pt x="1109" y="879"/>
                  </a:cubicBezTo>
                  <a:cubicBezTo>
                    <a:pt x="1126" y="835"/>
                    <a:pt x="1113" y="788"/>
                    <a:pt x="1078" y="754"/>
                  </a:cubicBezTo>
                  <a:lnTo>
                    <a:pt x="364" y="37"/>
                  </a:lnTo>
                  <a:cubicBezTo>
                    <a:pt x="340" y="12"/>
                    <a:pt x="307" y="0"/>
                    <a:pt x="2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1" name="Google Shape;9871;p112"/>
            <p:cNvSpPr/>
            <p:nvPr/>
          </p:nvSpPr>
          <p:spPr>
            <a:xfrm>
              <a:off x="3595710" y="3796827"/>
              <a:ext cx="45051" cy="44491"/>
            </a:xfrm>
            <a:custGeom>
              <a:avLst/>
              <a:gdLst/>
              <a:ahLst/>
              <a:cxnLst/>
              <a:rect l="l" t="t" r="r" b="b"/>
              <a:pathLst>
                <a:path w="1126" h="1112" extrusionOk="0">
                  <a:moveTo>
                    <a:pt x="765" y="390"/>
                  </a:moveTo>
                  <a:lnTo>
                    <a:pt x="840" y="832"/>
                  </a:lnTo>
                  <a:lnTo>
                    <a:pt x="398" y="757"/>
                  </a:lnTo>
                  <a:lnTo>
                    <a:pt x="765" y="390"/>
                  </a:lnTo>
                  <a:close/>
                  <a:moveTo>
                    <a:pt x="851" y="0"/>
                  </a:moveTo>
                  <a:cubicBezTo>
                    <a:pt x="818" y="0"/>
                    <a:pt x="786" y="12"/>
                    <a:pt x="762" y="37"/>
                  </a:cubicBezTo>
                  <a:lnTo>
                    <a:pt x="44" y="754"/>
                  </a:lnTo>
                  <a:cubicBezTo>
                    <a:pt x="14" y="788"/>
                    <a:pt x="0" y="835"/>
                    <a:pt x="14" y="879"/>
                  </a:cubicBezTo>
                  <a:cubicBezTo>
                    <a:pt x="31" y="927"/>
                    <a:pt x="69" y="958"/>
                    <a:pt x="116" y="968"/>
                  </a:cubicBezTo>
                  <a:lnTo>
                    <a:pt x="973" y="1107"/>
                  </a:lnTo>
                  <a:cubicBezTo>
                    <a:pt x="979" y="1111"/>
                    <a:pt x="987" y="1111"/>
                    <a:pt x="993" y="1111"/>
                  </a:cubicBezTo>
                  <a:cubicBezTo>
                    <a:pt x="1027" y="1111"/>
                    <a:pt x="1058" y="1097"/>
                    <a:pt x="1081" y="1074"/>
                  </a:cubicBezTo>
                  <a:cubicBezTo>
                    <a:pt x="1112" y="1046"/>
                    <a:pt x="1125" y="1005"/>
                    <a:pt x="1119" y="964"/>
                  </a:cubicBezTo>
                  <a:lnTo>
                    <a:pt x="976" y="104"/>
                  </a:lnTo>
                  <a:cubicBezTo>
                    <a:pt x="969" y="60"/>
                    <a:pt x="935" y="20"/>
                    <a:pt x="891" y="6"/>
                  </a:cubicBezTo>
                  <a:cubicBezTo>
                    <a:pt x="878" y="2"/>
                    <a:pt x="864" y="0"/>
                    <a:pt x="8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872" name="Google Shape;9872;p112"/>
          <p:cNvGrpSpPr/>
          <p:nvPr/>
        </p:nvGrpSpPr>
        <p:grpSpPr>
          <a:xfrm>
            <a:off x="4768531" y="4152696"/>
            <a:ext cx="401380" cy="395174"/>
            <a:chOff x="4657595" y="3580550"/>
            <a:chExt cx="344532" cy="339205"/>
          </a:xfrm>
        </p:grpSpPr>
        <p:sp>
          <p:nvSpPr>
            <p:cNvPr id="9873" name="Google Shape;9873;p112"/>
            <p:cNvSpPr/>
            <p:nvPr/>
          </p:nvSpPr>
          <p:spPr>
            <a:xfrm>
              <a:off x="4684402" y="3622441"/>
              <a:ext cx="278430" cy="297314"/>
            </a:xfrm>
            <a:custGeom>
              <a:avLst/>
              <a:gdLst/>
              <a:ahLst/>
              <a:cxnLst/>
              <a:rect l="l" t="t" r="r" b="b"/>
              <a:pathLst>
                <a:path w="6959" h="7431" extrusionOk="0">
                  <a:moveTo>
                    <a:pt x="5629" y="2220"/>
                  </a:moveTo>
                  <a:lnTo>
                    <a:pt x="5629" y="2605"/>
                  </a:lnTo>
                  <a:lnTo>
                    <a:pt x="1329" y="2605"/>
                  </a:lnTo>
                  <a:lnTo>
                    <a:pt x="1329" y="2220"/>
                  </a:lnTo>
                  <a:close/>
                  <a:moveTo>
                    <a:pt x="5629" y="4828"/>
                  </a:moveTo>
                  <a:lnTo>
                    <a:pt x="5629" y="5212"/>
                  </a:lnTo>
                  <a:lnTo>
                    <a:pt x="2049" y="5212"/>
                  </a:lnTo>
                  <a:cubicBezTo>
                    <a:pt x="1982" y="5212"/>
                    <a:pt x="1924" y="5266"/>
                    <a:pt x="1924" y="5338"/>
                  </a:cubicBezTo>
                  <a:cubicBezTo>
                    <a:pt x="1924" y="5405"/>
                    <a:pt x="1982" y="5463"/>
                    <a:pt x="2049" y="5463"/>
                  </a:cubicBezTo>
                  <a:lnTo>
                    <a:pt x="6169" y="5463"/>
                  </a:lnTo>
                  <a:cubicBezTo>
                    <a:pt x="6465" y="5463"/>
                    <a:pt x="6706" y="5705"/>
                    <a:pt x="6706" y="6000"/>
                  </a:cubicBezTo>
                  <a:lnTo>
                    <a:pt x="6706" y="6643"/>
                  </a:lnTo>
                  <a:cubicBezTo>
                    <a:pt x="6706" y="6938"/>
                    <a:pt x="6465" y="7180"/>
                    <a:pt x="6169" y="7180"/>
                  </a:cubicBezTo>
                  <a:lnTo>
                    <a:pt x="788" y="7180"/>
                  </a:lnTo>
                  <a:cubicBezTo>
                    <a:pt x="493" y="7180"/>
                    <a:pt x="251" y="6938"/>
                    <a:pt x="251" y="6643"/>
                  </a:cubicBezTo>
                  <a:lnTo>
                    <a:pt x="251" y="6000"/>
                  </a:lnTo>
                  <a:cubicBezTo>
                    <a:pt x="251" y="5705"/>
                    <a:pt x="493" y="5463"/>
                    <a:pt x="788" y="5463"/>
                  </a:cubicBezTo>
                  <a:lnTo>
                    <a:pt x="1566" y="5463"/>
                  </a:lnTo>
                  <a:cubicBezTo>
                    <a:pt x="1638" y="5463"/>
                    <a:pt x="1693" y="5405"/>
                    <a:pt x="1693" y="5338"/>
                  </a:cubicBezTo>
                  <a:cubicBezTo>
                    <a:pt x="1693" y="5266"/>
                    <a:pt x="1638" y="5212"/>
                    <a:pt x="1566" y="5212"/>
                  </a:cubicBezTo>
                  <a:lnTo>
                    <a:pt x="1329" y="5212"/>
                  </a:lnTo>
                  <a:lnTo>
                    <a:pt x="1329" y="4828"/>
                  </a:lnTo>
                  <a:close/>
                  <a:moveTo>
                    <a:pt x="788" y="1"/>
                  </a:moveTo>
                  <a:cubicBezTo>
                    <a:pt x="353" y="1"/>
                    <a:pt x="0" y="354"/>
                    <a:pt x="0" y="789"/>
                  </a:cubicBezTo>
                  <a:lnTo>
                    <a:pt x="0" y="1432"/>
                  </a:lnTo>
                  <a:cubicBezTo>
                    <a:pt x="0" y="1867"/>
                    <a:pt x="353" y="2220"/>
                    <a:pt x="788" y="2220"/>
                  </a:cubicBezTo>
                  <a:lnTo>
                    <a:pt x="1077" y="2220"/>
                  </a:lnTo>
                  <a:lnTo>
                    <a:pt x="1077" y="2605"/>
                  </a:lnTo>
                  <a:lnTo>
                    <a:pt x="788" y="2605"/>
                  </a:lnTo>
                  <a:cubicBezTo>
                    <a:pt x="353" y="2605"/>
                    <a:pt x="0" y="2961"/>
                    <a:pt x="0" y="3397"/>
                  </a:cubicBezTo>
                  <a:lnTo>
                    <a:pt x="0" y="4036"/>
                  </a:lnTo>
                  <a:cubicBezTo>
                    <a:pt x="0" y="4474"/>
                    <a:pt x="353" y="4828"/>
                    <a:pt x="788" y="4828"/>
                  </a:cubicBezTo>
                  <a:lnTo>
                    <a:pt x="1077" y="4828"/>
                  </a:lnTo>
                  <a:lnTo>
                    <a:pt x="1077" y="5212"/>
                  </a:lnTo>
                  <a:lnTo>
                    <a:pt x="788" y="5212"/>
                  </a:lnTo>
                  <a:cubicBezTo>
                    <a:pt x="353" y="5212"/>
                    <a:pt x="0" y="5565"/>
                    <a:pt x="0" y="6000"/>
                  </a:cubicBezTo>
                  <a:lnTo>
                    <a:pt x="0" y="6643"/>
                  </a:lnTo>
                  <a:cubicBezTo>
                    <a:pt x="0" y="7078"/>
                    <a:pt x="353" y="7431"/>
                    <a:pt x="788" y="7431"/>
                  </a:cubicBezTo>
                  <a:lnTo>
                    <a:pt x="6169" y="7431"/>
                  </a:lnTo>
                  <a:cubicBezTo>
                    <a:pt x="6604" y="7431"/>
                    <a:pt x="6958" y="7078"/>
                    <a:pt x="6958" y="6643"/>
                  </a:cubicBezTo>
                  <a:lnTo>
                    <a:pt x="6958" y="6000"/>
                  </a:lnTo>
                  <a:cubicBezTo>
                    <a:pt x="6958" y="5565"/>
                    <a:pt x="6604" y="5212"/>
                    <a:pt x="6169" y="5212"/>
                  </a:cubicBezTo>
                  <a:lnTo>
                    <a:pt x="5884" y="5212"/>
                  </a:lnTo>
                  <a:lnTo>
                    <a:pt x="5884" y="4828"/>
                  </a:lnTo>
                  <a:lnTo>
                    <a:pt x="6169" y="4828"/>
                  </a:lnTo>
                  <a:cubicBezTo>
                    <a:pt x="6604" y="4828"/>
                    <a:pt x="6958" y="4474"/>
                    <a:pt x="6958" y="4036"/>
                  </a:cubicBezTo>
                  <a:lnTo>
                    <a:pt x="6958" y="3886"/>
                  </a:lnTo>
                  <a:cubicBezTo>
                    <a:pt x="6958" y="3818"/>
                    <a:pt x="6903" y="3760"/>
                    <a:pt x="6832" y="3760"/>
                  </a:cubicBezTo>
                  <a:cubicBezTo>
                    <a:pt x="6764" y="3760"/>
                    <a:pt x="6706" y="3818"/>
                    <a:pt x="6706" y="3886"/>
                  </a:cubicBezTo>
                  <a:lnTo>
                    <a:pt x="6706" y="4036"/>
                  </a:lnTo>
                  <a:cubicBezTo>
                    <a:pt x="6706" y="4335"/>
                    <a:pt x="6465" y="4576"/>
                    <a:pt x="6169" y="4576"/>
                  </a:cubicBezTo>
                  <a:lnTo>
                    <a:pt x="788" y="4576"/>
                  </a:lnTo>
                  <a:cubicBezTo>
                    <a:pt x="493" y="4576"/>
                    <a:pt x="251" y="4335"/>
                    <a:pt x="251" y="4036"/>
                  </a:cubicBezTo>
                  <a:lnTo>
                    <a:pt x="251" y="3397"/>
                  </a:lnTo>
                  <a:cubicBezTo>
                    <a:pt x="251" y="3097"/>
                    <a:pt x="493" y="2856"/>
                    <a:pt x="788" y="2856"/>
                  </a:cubicBezTo>
                  <a:lnTo>
                    <a:pt x="6169" y="2856"/>
                  </a:lnTo>
                  <a:cubicBezTo>
                    <a:pt x="6465" y="2856"/>
                    <a:pt x="6706" y="3097"/>
                    <a:pt x="6706" y="3397"/>
                  </a:cubicBezTo>
                  <a:cubicBezTo>
                    <a:pt x="6706" y="3464"/>
                    <a:pt x="6764" y="3522"/>
                    <a:pt x="6832" y="3522"/>
                  </a:cubicBezTo>
                  <a:cubicBezTo>
                    <a:pt x="6903" y="3522"/>
                    <a:pt x="6958" y="3464"/>
                    <a:pt x="6958" y="3397"/>
                  </a:cubicBezTo>
                  <a:cubicBezTo>
                    <a:pt x="6958" y="2961"/>
                    <a:pt x="6604" y="2605"/>
                    <a:pt x="6169" y="2605"/>
                  </a:cubicBezTo>
                  <a:lnTo>
                    <a:pt x="5884" y="2605"/>
                  </a:lnTo>
                  <a:lnTo>
                    <a:pt x="5884" y="2220"/>
                  </a:lnTo>
                  <a:lnTo>
                    <a:pt x="6169" y="2220"/>
                  </a:lnTo>
                  <a:cubicBezTo>
                    <a:pt x="6604" y="2220"/>
                    <a:pt x="6958" y="1867"/>
                    <a:pt x="6958" y="1432"/>
                  </a:cubicBezTo>
                  <a:lnTo>
                    <a:pt x="6958" y="789"/>
                  </a:lnTo>
                  <a:cubicBezTo>
                    <a:pt x="6958" y="354"/>
                    <a:pt x="6604" y="1"/>
                    <a:pt x="6169" y="1"/>
                  </a:cubicBezTo>
                  <a:lnTo>
                    <a:pt x="1679" y="1"/>
                  </a:lnTo>
                  <a:cubicBezTo>
                    <a:pt x="1611" y="1"/>
                    <a:pt x="1553" y="55"/>
                    <a:pt x="1553" y="126"/>
                  </a:cubicBezTo>
                  <a:cubicBezTo>
                    <a:pt x="1553" y="195"/>
                    <a:pt x="1611" y="252"/>
                    <a:pt x="1679" y="252"/>
                  </a:cubicBezTo>
                  <a:lnTo>
                    <a:pt x="6169" y="252"/>
                  </a:lnTo>
                  <a:cubicBezTo>
                    <a:pt x="6465" y="252"/>
                    <a:pt x="6706" y="493"/>
                    <a:pt x="6706" y="789"/>
                  </a:cubicBezTo>
                  <a:lnTo>
                    <a:pt x="6706" y="1432"/>
                  </a:lnTo>
                  <a:cubicBezTo>
                    <a:pt x="6706" y="1728"/>
                    <a:pt x="6465" y="1969"/>
                    <a:pt x="6169" y="1969"/>
                  </a:cubicBezTo>
                  <a:lnTo>
                    <a:pt x="788" y="1969"/>
                  </a:lnTo>
                  <a:cubicBezTo>
                    <a:pt x="493" y="1969"/>
                    <a:pt x="251" y="1728"/>
                    <a:pt x="251" y="1432"/>
                  </a:cubicBezTo>
                  <a:lnTo>
                    <a:pt x="251" y="789"/>
                  </a:lnTo>
                  <a:cubicBezTo>
                    <a:pt x="251" y="493"/>
                    <a:pt x="493" y="252"/>
                    <a:pt x="788" y="252"/>
                  </a:cubicBezTo>
                  <a:lnTo>
                    <a:pt x="1193" y="252"/>
                  </a:lnTo>
                  <a:cubicBezTo>
                    <a:pt x="1261" y="252"/>
                    <a:pt x="1318" y="195"/>
                    <a:pt x="1318" y="126"/>
                  </a:cubicBezTo>
                  <a:cubicBezTo>
                    <a:pt x="1318" y="55"/>
                    <a:pt x="1261" y="1"/>
                    <a:pt x="11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4" name="Google Shape;9874;p112"/>
            <p:cNvSpPr/>
            <p:nvPr/>
          </p:nvSpPr>
          <p:spPr>
            <a:xfrm>
              <a:off x="4808115" y="3756277"/>
              <a:ext cx="119310" cy="29687"/>
            </a:xfrm>
            <a:custGeom>
              <a:avLst/>
              <a:gdLst/>
              <a:ahLst/>
              <a:cxnLst/>
              <a:rect l="l" t="t" r="r" b="b"/>
              <a:pathLst>
                <a:path w="2982" h="742" extrusionOk="0">
                  <a:moveTo>
                    <a:pt x="2611" y="256"/>
                  </a:moveTo>
                  <a:cubicBezTo>
                    <a:pt x="2676" y="256"/>
                    <a:pt x="2730" y="306"/>
                    <a:pt x="2730" y="371"/>
                  </a:cubicBezTo>
                  <a:cubicBezTo>
                    <a:pt x="2730" y="435"/>
                    <a:pt x="2676" y="487"/>
                    <a:pt x="2611" y="487"/>
                  </a:cubicBezTo>
                  <a:cubicBezTo>
                    <a:pt x="2561" y="487"/>
                    <a:pt x="2517" y="452"/>
                    <a:pt x="2500" y="405"/>
                  </a:cubicBezTo>
                  <a:lnTo>
                    <a:pt x="2500" y="337"/>
                  </a:lnTo>
                  <a:cubicBezTo>
                    <a:pt x="2517" y="289"/>
                    <a:pt x="2561" y="256"/>
                    <a:pt x="2611" y="256"/>
                  </a:cubicBezTo>
                  <a:close/>
                  <a:moveTo>
                    <a:pt x="2611" y="0"/>
                  </a:moveTo>
                  <a:cubicBezTo>
                    <a:pt x="2451" y="0"/>
                    <a:pt x="2316" y="102"/>
                    <a:pt x="2265" y="245"/>
                  </a:cubicBezTo>
                  <a:lnTo>
                    <a:pt x="126" y="245"/>
                  </a:lnTo>
                  <a:cubicBezTo>
                    <a:pt x="55" y="245"/>
                    <a:pt x="1" y="303"/>
                    <a:pt x="1" y="371"/>
                  </a:cubicBezTo>
                  <a:cubicBezTo>
                    <a:pt x="1" y="443"/>
                    <a:pt x="55" y="496"/>
                    <a:pt x="126" y="496"/>
                  </a:cubicBezTo>
                  <a:lnTo>
                    <a:pt x="2265" y="496"/>
                  </a:lnTo>
                  <a:cubicBezTo>
                    <a:pt x="2316" y="639"/>
                    <a:pt x="2451" y="741"/>
                    <a:pt x="2611" y="741"/>
                  </a:cubicBezTo>
                  <a:cubicBezTo>
                    <a:pt x="2815" y="741"/>
                    <a:pt x="2982" y="575"/>
                    <a:pt x="2982" y="371"/>
                  </a:cubicBezTo>
                  <a:cubicBezTo>
                    <a:pt x="2982" y="167"/>
                    <a:pt x="2815" y="0"/>
                    <a:pt x="26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5" name="Google Shape;9875;p112"/>
            <p:cNvSpPr/>
            <p:nvPr/>
          </p:nvSpPr>
          <p:spPr>
            <a:xfrm>
              <a:off x="4808115" y="3649368"/>
              <a:ext cx="119310" cy="29567"/>
            </a:xfrm>
            <a:custGeom>
              <a:avLst/>
              <a:gdLst/>
              <a:ahLst/>
              <a:cxnLst/>
              <a:rect l="l" t="t" r="r" b="b"/>
              <a:pathLst>
                <a:path w="2982" h="739" extrusionOk="0">
                  <a:moveTo>
                    <a:pt x="2611" y="252"/>
                  </a:moveTo>
                  <a:cubicBezTo>
                    <a:pt x="2676" y="252"/>
                    <a:pt x="2730" y="303"/>
                    <a:pt x="2730" y="368"/>
                  </a:cubicBezTo>
                  <a:cubicBezTo>
                    <a:pt x="2730" y="432"/>
                    <a:pt x="2676" y="487"/>
                    <a:pt x="2611" y="487"/>
                  </a:cubicBezTo>
                  <a:cubicBezTo>
                    <a:pt x="2561" y="487"/>
                    <a:pt x="2517" y="449"/>
                    <a:pt x="2500" y="402"/>
                  </a:cubicBezTo>
                  <a:lnTo>
                    <a:pt x="2500" y="333"/>
                  </a:lnTo>
                  <a:cubicBezTo>
                    <a:pt x="2517" y="286"/>
                    <a:pt x="2561" y="252"/>
                    <a:pt x="2611" y="252"/>
                  </a:cubicBezTo>
                  <a:close/>
                  <a:moveTo>
                    <a:pt x="2611" y="1"/>
                  </a:moveTo>
                  <a:cubicBezTo>
                    <a:pt x="2451" y="1"/>
                    <a:pt x="2316" y="103"/>
                    <a:pt x="2265" y="242"/>
                  </a:cubicBezTo>
                  <a:lnTo>
                    <a:pt x="126" y="242"/>
                  </a:lnTo>
                  <a:cubicBezTo>
                    <a:pt x="55" y="242"/>
                    <a:pt x="1" y="300"/>
                    <a:pt x="1" y="368"/>
                  </a:cubicBezTo>
                  <a:cubicBezTo>
                    <a:pt x="1" y="440"/>
                    <a:pt x="55" y="493"/>
                    <a:pt x="126" y="493"/>
                  </a:cubicBezTo>
                  <a:lnTo>
                    <a:pt x="2265" y="493"/>
                  </a:lnTo>
                  <a:cubicBezTo>
                    <a:pt x="2316" y="636"/>
                    <a:pt x="2451" y="738"/>
                    <a:pt x="2611" y="738"/>
                  </a:cubicBezTo>
                  <a:cubicBezTo>
                    <a:pt x="2815" y="738"/>
                    <a:pt x="2982" y="572"/>
                    <a:pt x="2982" y="368"/>
                  </a:cubicBezTo>
                  <a:cubicBezTo>
                    <a:pt x="2982" y="164"/>
                    <a:pt x="2815" y="1"/>
                    <a:pt x="26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6" name="Google Shape;9876;p112"/>
            <p:cNvSpPr/>
            <p:nvPr/>
          </p:nvSpPr>
          <p:spPr>
            <a:xfrm>
              <a:off x="4808115" y="3863305"/>
              <a:ext cx="119310" cy="29527"/>
            </a:xfrm>
            <a:custGeom>
              <a:avLst/>
              <a:gdLst/>
              <a:ahLst/>
              <a:cxnLst/>
              <a:rect l="l" t="t" r="r" b="b"/>
              <a:pathLst>
                <a:path w="2982" h="738" extrusionOk="0">
                  <a:moveTo>
                    <a:pt x="2611" y="252"/>
                  </a:moveTo>
                  <a:cubicBezTo>
                    <a:pt x="2676" y="252"/>
                    <a:pt x="2730" y="306"/>
                    <a:pt x="2730" y="371"/>
                  </a:cubicBezTo>
                  <a:cubicBezTo>
                    <a:pt x="2730" y="436"/>
                    <a:pt x="2676" y="487"/>
                    <a:pt x="2611" y="487"/>
                  </a:cubicBezTo>
                  <a:cubicBezTo>
                    <a:pt x="2561" y="487"/>
                    <a:pt x="2517" y="452"/>
                    <a:pt x="2500" y="405"/>
                  </a:cubicBezTo>
                  <a:lnTo>
                    <a:pt x="2500" y="337"/>
                  </a:lnTo>
                  <a:cubicBezTo>
                    <a:pt x="2517" y="289"/>
                    <a:pt x="2561" y="252"/>
                    <a:pt x="2611" y="252"/>
                  </a:cubicBezTo>
                  <a:close/>
                  <a:moveTo>
                    <a:pt x="2611" y="0"/>
                  </a:moveTo>
                  <a:cubicBezTo>
                    <a:pt x="2451" y="0"/>
                    <a:pt x="2316" y="102"/>
                    <a:pt x="2265" y="245"/>
                  </a:cubicBezTo>
                  <a:lnTo>
                    <a:pt x="126" y="245"/>
                  </a:lnTo>
                  <a:cubicBezTo>
                    <a:pt x="55" y="245"/>
                    <a:pt x="1" y="300"/>
                    <a:pt x="1" y="371"/>
                  </a:cubicBezTo>
                  <a:cubicBezTo>
                    <a:pt x="1" y="439"/>
                    <a:pt x="55" y="497"/>
                    <a:pt x="126" y="497"/>
                  </a:cubicBezTo>
                  <a:lnTo>
                    <a:pt x="2265" y="497"/>
                  </a:lnTo>
                  <a:cubicBezTo>
                    <a:pt x="2316" y="640"/>
                    <a:pt x="2451" y="738"/>
                    <a:pt x="2611" y="738"/>
                  </a:cubicBezTo>
                  <a:cubicBezTo>
                    <a:pt x="2815" y="738"/>
                    <a:pt x="2982" y="575"/>
                    <a:pt x="2982" y="371"/>
                  </a:cubicBezTo>
                  <a:cubicBezTo>
                    <a:pt x="2982" y="167"/>
                    <a:pt x="2815" y="0"/>
                    <a:pt x="26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7" name="Google Shape;9877;p112"/>
            <p:cNvSpPr/>
            <p:nvPr/>
          </p:nvSpPr>
          <p:spPr>
            <a:xfrm>
              <a:off x="4972840" y="3629123"/>
              <a:ext cx="29287" cy="29247"/>
            </a:xfrm>
            <a:custGeom>
              <a:avLst/>
              <a:gdLst/>
              <a:ahLst/>
              <a:cxnLst/>
              <a:rect l="l" t="t" r="r" b="b"/>
              <a:pathLst>
                <a:path w="732" h="731" extrusionOk="0">
                  <a:moveTo>
                    <a:pt x="364" y="0"/>
                  </a:moveTo>
                  <a:cubicBezTo>
                    <a:pt x="296" y="0"/>
                    <a:pt x="239" y="55"/>
                    <a:pt x="239" y="126"/>
                  </a:cubicBezTo>
                  <a:lnTo>
                    <a:pt x="239" y="238"/>
                  </a:lnTo>
                  <a:lnTo>
                    <a:pt x="126" y="238"/>
                  </a:lnTo>
                  <a:cubicBezTo>
                    <a:pt x="55" y="238"/>
                    <a:pt x="0" y="296"/>
                    <a:pt x="0" y="364"/>
                  </a:cubicBezTo>
                  <a:cubicBezTo>
                    <a:pt x="0" y="436"/>
                    <a:pt x="55" y="493"/>
                    <a:pt x="126" y="493"/>
                  </a:cubicBezTo>
                  <a:lnTo>
                    <a:pt x="239" y="493"/>
                  </a:lnTo>
                  <a:lnTo>
                    <a:pt x="239" y="605"/>
                  </a:lnTo>
                  <a:cubicBezTo>
                    <a:pt x="239" y="676"/>
                    <a:pt x="296" y="731"/>
                    <a:pt x="364" y="731"/>
                  </a:cubicBezTo>
                  <a:cubicBezTo>
                    <a:pt x="435" y="731"/>
                    <a:pt x="493" y="676"/>
                    <a:pt x="493" y="605"/>
                  </a:cubicBezTo>
                  <a:lnTo>
                    <a:pt x="493" y="493"/>
                  </a:lnTo>
                  <a:lnTo>
                    <a:pt x="606" y="493"/>
                  </a:lnTo>
                  <a:cubicBezTo>
                    <a:pt x="677" y="493"/>
                    <a:pt x="731" y="436"/>
                    <a:pt x="731" y="364"/>
                  </a:cubicBezTo>
                  <a:cubicBezTo>
                    <a:pt x="731" y="296"/>
                    <a:pt x="677" y="238"/>
                    <a:pt x="606" y="238"/>
                  </a:cubicBezTo>
                  <a:lnTo>
                    <a:pt x="493" y="238"/>
                  </a:lnTo>
                  <a:lnTo>
                    <a:pt x="493" y="126"/>
                  </a:lnTo>
                  <a:cubicBezTo>
                    <a:pt x="493" y="55"/>
                    <a:pt x="435" y="0"/>
                    <a:pt x="36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8" name="Google Shape;9878;p112"/>
            <p:cNvSpPr/>
            <p:nvPr/>
          </p:nvSpPr>
          <p:spPr>
            <a:xfrm>
              <a:off x="4657595" y="3710705"/>
              <a:ext cx="29407" cy="29287"/>
            </a:xfrm>
            <a:custGeom>
              <a:avLst/>
              <a:gdLst/>
              <a:ahLst/>
              <a:cxnLst/>
              <a:rect l="l" t="t" r="r" b="b"/>
              <a:pathLst>
                <a:path w="735" h="732" extrusionOk="0">
                  <a:moveTo>
                    <a:pt x="367" y="1"/>
                  </a:moveTo>
                  <a:cubicBezTo>
                    <a:pt x="299" y="1"/>
                    <a:pt x="242" y="55"/>
                    <a:pt x="242" y="126"/>
                  </a:cubicBezTo>
                  <a:lnTo>
                    <a:pt x="242" y="239"/>
                  </a:lnTo>
                  <a:lnTo>
                    <a:pt x="126" y="239"/>
                  </a:lnTo>
                  <a:cubicBezTo>
                    <a:pt x="58" y="239"/>
                    <a:pt x="0" y="297"/>
                    <a:pt x="0" y="368"/>
                  </a:cubicBezTo>
                  <a:cubicBezTo>
                    <a:pt x="0" y="436"/>
                    <a:pt x="58" y="493"/>
                    <a:pt x="126" y="493"/>
                  </a:cubicBezTo>
                  <a:lnTo>
                    <a:pt x="242" y="493"/>
                  </a:lnTo>
                  <a:lnTo>
                    <a:pt x="242" y="606"/>
                  </a:lnTo>
                  <a:cubicBezTo>
                    <a:pt x="242" y="677"/>
                    <a:pt x="299" y="731"/>
                    <a:pt x="367" y="731"/>
                  </a:cubicBezTo>
                  <a:cubicBezTo>
                    <a:pt x="438" y="731"/>
                    <a:pt x="493" y="677"/>
                    <a:pt x="493" y="606"/>
                  </a:cubicBezTo>
                  <a:lnTo>
                    <a:pt x="493" y="493"/>
                  </a:lnTo>
                  <a:lnTo>
                    <a:pt x="609" y="493"/>
                  </a:lnTo>
                  <a:cubicBezTo>
                    <a:pt x="680" y="493"/>
                    <a:pt x="735" y="436"/>
                    <a:pt x="735" y="368"/>
                  </a:cubicBezTo>
                  <a:cubicBezTo>
                    <a:pt x="735" y="297"/>
                    <a:pt x="680" y="239"/>
                    <a:pt x="609" y="239"/>
                  </a:cubicBezTo>
                  <a:lnTo>
                    <a:pt x="493" y="239"/>
                  </a:lnTo>
                  <a:lnTo>
                    <a:pt x="493" y="126"/>
                  </a:lnTo>
                  <a:cubicBezTo>
                    <a:pt x="493" y="55"/>
                    <a:pt x="438" y="1"/>
                    <a:pt x="3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9" name="Google Shape;9879;p112"/>
            <p:cNvSpPr/>
            <p:nvPr/>
          </p:nvSpPr>
          <p:spPr>
            <a:xfrm>
              <a:off x="4926747" y="3580550"/>
              <a:ext cx="29407" cy="29447"/>
            </a:xfrm>
            <a:custGeom>
              <a:avLst/>
              <a:gdLst/>
              <a:ahLst/>
              <a:cxnLst/>
              <a:rect l="l" t="t" r="r" b="b"/>
              <a:pathLst>
                <a:path w="735" h="736" extrusionOk="0">
                  <a:moveTo>
                    <a:pt x="368" y="1"/>
                  </a:moveTo>
                  <a:cubicBezTo>
                    <a:pt x="299" y="1"/>
                    <a:pt x="241" y="55"/>
                    <a:pt x="241" y="127"/>
                  </a:cubicBezTo>
                  <a:lnTo>
                    <a:pt x="241" y="242"/>
                  </a:lnTo>
                  <a:lnTo>
                    <a:pt x="126" y="242"/>
                  </a:lnTo>
                  <a:cubicBezTo>
                    <a:pt x="58" y="242"/>
                    <a:pt x="0" y="296"/>
                    <a:pt x="0" y="368"/>
                  </a:cubicBezTo>
                  <a:cubicBezTo>
                    <a:pt x="0" y="436"/>
                    <a:pt x="58" y="494"/>
                    <a:pt x="126" y="494"/>
                  </a:cubicBezTo>
                  <a:lnTo>
                    <a:pt x="241" y="494"/>
                  </a:lnTo>
                  <a:lnTo>
                    <a:pt x="241" y="605"/>
                  </a:lnTo>
                  <a:cubicBezTo>
                    <a:pt x="241" y="677"/>
                    <a:pt x="299" y="735"/>
                    <a:pt x="368" y="735"/>
                  </a:cubicBezTo>
                  <a:cubicBezTo>
                    <a:pt x="439" y="735"/>
                    <a:pt x="493" y="677"/>
                    <a:pt x="493" y="605"/>
                  </a:cubicBezTo>
                  <a:lnTo>
                    <a:pt x="493" y="494"/>
                  </a:lnTo>
                  <a:lnTo>
                    <a:pt x="608" y="494"/>
                  </a:lnTo>
                  <a:cubicBezTo>
                    <a:pt x="680" y="494"/>
                    <a:pt x="735" y="436"/>
                    <a:pt x="735" y="368"/>
                  </a:cubicBezTo>
                  <a:cubicBezTo>
                    <a:pt x="735" y="296"/>
                    <a:pt x="680" y="242"/>
                    <a:pt x="608" y="242"/>
                  </a:cubicBezTo>
                  <a:lnTo>
                    <a:pt x="493" y="242"/>
                  </a:lnTo>
                  <a:lnTo>
                    <a:pt x="493" y="127"/>
                  </a:lnTo>
                  <a:cubicBezTo>
                    <a:pt x="493" y="55"/>
                    <a:pt x="439" y="1"/>
                    <a:pt x="3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880" name="Google Shape;9880;p112"/>
          <p:cNvGrpSpPr/>
          <p:nvPr/>
        </p:nvGrpSpPr>
        <p:grpSpPr>
          <a:xfrm>
            <a:off x="5462756" y="4173370"/>
            <a:ext cx="402305" cy="353833"/>
            <a:chOff x="5733124" y="3429750"/>
            <a:chExt cx="345326" cy="303719"/>
          </a:xfrm>
        </p:grpSpPr>
        <p:sp>
          <p:nvSpPr>
            <p:cNvPr id="9881" name="Google Shape;9881;p112"/>
            <p:cNvSpPr/>
            <p:nvPr/>
          </p:nvSpPr>
          <p:spPr>
            <a:xfrm>
              <a:off x="5863359" y="3434631"/>
              <a:ext cx="84901" cy="61935"/>
            </a:xfrm>
            <a:custGeom>
              <a:avLst/>
              <a:gdLst/>
              <a:ahLst/>
              <a:cxnLst/>
              <a:rect l="l" t="t" r="r" b="b"/>
              <a:pathLst>
                <a:path w="2122" h="1548" extrusionOk="0">
                  <a:moveTo>
                    <a:pt x="1061" y="341"/>
                  </a:moveTo>
                  <a:lnTo>
                    <a:pt x="1742" y="1292"/>
                  </a:lnTo>
                  <a:lnTo>
                    <a:pt x="379" y="1292"/>
                  </a:lnTo>
                  <a:lnTo>
                    <a:pt x="1061" y="341"/>
                  </a:lnTo>
                  <a:close/>
                  <a:moveTo>
                    <a:pt x="1061" y="0"/>
                  </a:moveTo>
                  <a:cubicBezTo>
                    <a:pt x="1021" y="0"/>
                    <a:pt x="980" y="18"/>
                    <a:pt x="956" y="51"/>
                  </a:cubicBezTo>
                  <a:lnTo>
                    <a:pt x="32" y="1347"/>
                  </a:lnTo>
                  <a:cubicBezTo>
                    <a:pt x="5" y="1384"/>
                    <a:pt x="1" y="1435"/>
                    <a:pt x="21" y="1475"/>
                  </a:cubicBezTo>
                  <a:cubicBezTo>
                    <a:pt x="42" y="1519"/>
                    <a:pt x="87" y="1547"/>
                    <a:pt x="134" y="1547"/>
                  </a:cubicBezTo>
                  <a:lnTo>
                    <a:pt x="1987" y="1547"/>
                  </a:lnTo>
                  <a:cubicBezTo>
                    <a:pt x="2034" y="1547"/>
                    <a:pt x="2078" y="1519"/>
                    <a:pt x="2098" y="1475"/>
                  </a:cubicBezTo>
                  <a:cubicBezTo>
                    <a:pt x="2122" y="1435"/>
                    <a:pt x="2115" y="1384"/>
                    <a:pt x="2089" y="1347"/>
                  </a:cubicBezTo>
                  <a:lnTo>
                    <a:pt x="1163" y="51"/>
                  </a:lnTo>
                  <a:cubicBezTo>
                    <a:pt x="1140" y="18"/>
                    <a:pt x="1102" y="0"/>
                    <a:pt x="10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2" name="Google Shape;9882;p112"/>
            <p:cNvSpPr/>
            <p:nvPr/>
          </p:nvSpPr>
          <p:spPr>
            <a:xfrm>
              <a:off x="5859438" y="3507131"/>
              <a:ext cx="10123" cy="27367"/>
            </a:xfrm>
            <a:custGeom>
              <a:avLst/>
              <a:gdLst/>
              <a:ahLst/>
              <a:cxnLst/>
              <a:rect l="l" t="t" r="r" b="b"/>
              <a:pathLst>
                <a:path w="253" h="684" extrusionOk="0">
                  <a:moveTo>
                    <a:pt x="127" y="0"/>
                  </a:moveTo>
                  <a:cubicBezTo>
                    <a:pt x="58" y="0"/>
                    <a:pt x="1" y="58"/>
                    <a:pt x="1" y="126"/>
                  </a:cubicBezTo>
                  <a:lnTo>
                    <a:pt x="1" y="558"/>
                  </a:lnTo>
                  <a:cubicBezTo>
                    <a:pt x="1" y="629"/>
                    <a:pt x="58" y="683"/>
                    <a:pt x="127" y="683"/>
                  </a:cubicBezTo>
                  <a:cubicBezTo>
                    <a:pt x="198" y="683"/>
                    <a:pt x="252" y="629"/>
                    <a:pt x="252" y="558"/>
                  </a:cubicBezTo>
                  <a:lnTo>
                    <a:pt x="252" y="126"/>
                  </a:lnTo>
                  <a:cubicBezTo>
                    <a:pt x="252" y="58"/>
                    <a:pt x="198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3" name="Google Shape;9883;p112"/>
            <p:cNvSpPr/>
            <p:nvPr/>
          </p:nvSpPr>
          <p:spPr>
            <a:xfrm>
              <a:off x="5880123" y="3507131"/>
              <a:ext cx="10083" cy="27367"/>
            </a:xfrm>
            <a:custGeom>
              <a:avLst/>
              <a:gdLst/>
              <a:ahLst/>
              <a:cxnLst/>
              <a:rect l="l" t="t" r="r" b="b"/>
              <a:pathLst>
                <a:path w="252" h="684" extrusionOk="0">
                  <a:moveTo>
                    <a:pt x="126" y="0"/>
                  </a:moveTo>
                  <a:cubicBezTo>
                    <a:pt x="55" y="0"/>
                    <a:pt x="0" y="58"/>
                    <a:pt x="0" y="126"/>
                  </a:cubicBezTo>
                  <a:lnTo>
                    <a:pt x="0" y="558"/>
                  </a:lnTo>
                  <a:cubicBezTo>
                    <a:pt x="0" y="629"/>
                    <a:pt x="55" y="683"/>
                    <a:pt x="126" y="683"/>
                  </a:cubicBezTo>
                  <a:cubicBezTo>
                    <a:pt x="194" y="683"/>
                    <a:pt x="252" y="629"/>
                    <a:pt x="252" y="558"/>
                  </a:cubicBezTo>
                  <a:lnTo>
                    <a:pt x="252" y="126"/>
                  </a:lnTo>
                  <a:cubicBezTo>
                    <a:pt x="252" y="58"/>
                    <a:pt x="194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4" name="Google Shape;9884;p112"/>
            <p:cNvSpPr/>
            <p:nvPr/>
          </p:nvSpPr>
          <p:spPr>
            <a:xfrm>
              <a:off x="5900649" y="3507131"/>
              <a:ext cx="10243" cy="27367"/>
            </a:xfrm>
            <a:custGeom>
              <a:avLst/>
              <a:gdLst/>
              <a:ahLst/>
              <a:cxnLst/>
              <a:rect l="l" t="t" r="r" b="b"/>
              <a:pathLst>
                <a:path w="256" h="684" extrusionOk="0">
                  <a:moveTo>
                    <a:pt x="129" y="0"/>
                  </a:moveTo>
                  <a:cubicBezTo>
                    <a:pt x="58" y="0"/>
                    <a:pt x="1" y="58"/>
                    <a:pt x="1" y="126"/>
                  </a:cubicBezTo>
                  <a:lnTo>
                    <a:pt x="1" y="558"/>
                  </a:lnTo>
                  <a:cubicBezTo>
                    <a:pt x="1" y="629"/>
                    <a:pt x="58" y="683"/>
                    <a:pt x="129" y="683"/>
                  </a:cubicBezTo>
                  <a:cubicBezTo>
                    <a:pt x="198" y="683"/>
                    <a:pt x="256" y="629"/>
                    <a:pt x="256" y="558"/>
                  </a:cubicBezTo>
                  <a:lnTo>
                    <a:pt x="256" y="126"/>
                  </a:lnTo>
                  <a:cubicBezTo>
                    <a:pt x="256" y="58"/>
                    <a:pt x="198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5" name="Google Shape;9885;p112"/>
            <p:cNvSpPr/>
            <p:nvPr/>
          </p:nvSpPr>
          <p:spPr>
            <a:xfrm>
              <a:off x="5921294" y="3507131"/>
              <a:ext cx="10123" cy="27367"/>
            </a:xfrm>
            <a:custGeom>
              <a:avLst/>
              <a:gdLst/>
              <a:ahLst/>
              <a:cxnLst/>
              <a:rect l="l" t="t" r="r" b="b"/>
              <a:pathLst>
                <a:path w="253" h="684" extrusionOk="0">
                  <a:moveTo>
                    <a:pt x="127" y="0"/>
                  </a:moveTo>
                  <a:cubicBezTo>
                    <a:pt x="59" y="0"/>
                    <a:pt x="1" y="58"/>
                    <a:pt x="1" y="126"/>
                  </a:cubicBezTo>
                  <a:lnTo>
                    <a:pt x="1" y="558"/>
                  </a:lnTo>
                  <a:cubicBezTo>
                    <a:pt x="1" y="629"/>
                    <a:pt x="59" y="683"/>
                    <a:pt x="127" y="683"/>
                  </a:cubicBezTo>
                  <a:cubicBezTo>
                    <a:pt x="198" y="683"/>
                    <a:pt x="253" y="629"/>
                    <a:pt x="253" y="558"/>
                  </a:cubicBezTo>
                  <a:lnTo>
                    <a:pt x="253" y="126"/>
                  </a:lnTo>
                  <a:cubicBezTo>
                    <a:pt x="253" y="58"/>
                    <a:pt x="198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6" name="Google Shape;9886;p112"/>
            <p:cNvSpPr/>
            <p:nvPr/>
          </p:nvSpPr>
          <p:spPr>
            <a:xfrm>
              <a:off x="5942020" y="3507131"/>
              <a:ext cx="10083" cy="27367"/>
            </a:xfrm>
            <a:custGeom>
              <a:avLst/>
              <a:gdLst/>
              <a:ahLst/>
              <a:cxnLst/>
              <a:rect l="l" t="t" r="r" b="b"/>
              <a:pathLst>
                <a:path w="252" h="684" extrusionOk="0">
                  <a:moveTo>
                    <a:pt x="126" y="0"/>
                  </a:moveTo>
                  <a:cubicBezTo>
                    <a:pt x="54" y="0"/>
                    <a:pt x="0" y="58"/>
                    <a:pt x="0" y="126"/>
                  </a:cubicBezTo>
                  <a:lnTo>
                    <a:pt x="0" y="558"/>
                  </a:lnTo>
                  <a:cubicBezTo>
                    <a:pt x="0" y="629"/>
                    <a:pt x="54" y="683"/>
                    <a:pt x="126" y="683"/>
                  </a:cubicBezTo>
                  <a:cubicBezTo>
                    <a:pt x="193" y="683"/>
                    <a:pt x="251" y="629"/>
                    <a:pt x="251" y="558"/>
                  </a:cubicBezTo>
                  <a:lnTo>
                    <a:pt x="251" y="126"/>
                  </a:lnTo>
                  <a:cubicBezTo>
                    <a:pt x="251" y="58"/>
                    <a:pt x="193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7" name="Google Shape;9887;p112"/>
            <p:cNvSpPr/>
            <p:nvPr/>
          </p:nvSpPr>
          <p:spPr>
            <a:xfrm>
              <a:off x="5733124" y="3539779"/>
              <a:ext cx="345326" cy="193688"/>
            </a:xfrm>
            <a:custGeom>
              <a:avLst/>
              <a:gdLst/>
              <a:ahLst/>
              <a:cxnLst/>
              <a:rect l="l" t="t" r="r" b="b"/>
              <a:pathLst>
                <a:path w="8631" h="4841" extrusionOk="0">
                  <a:moveTo>
                    <a:pt x="1037" y="0"/>
                  </a:moveTo>
                  <a:cubicBezTo>
                    <a:pt x="999" y="0"/>
                    <a:pt x="965" y="17"/>
                    <a:pt x="941" y="44"/>
                  </a:cubicBezTo>
                  <a:lnTo>
                    <a:pt x="41" y="1101"/>
                  </a:lnTo>
                  <a:cubicBezTo>
                    <a:pt x="10" y="1139"/>
                    <a:pt x="0" y="1193"/>
                    <a:pt x="20" y="1237"/>
                  </a:cubicBezTo>
                  <a:cubicBezTo>
                    <a:pt x="44" y="1282"/>
                    <a:pt x="88" y="1309"/>
                    <a:pt x="135" y="1309"/>
                  </a:cubicBezTo>
                  <a:lnTo>
                    <a:pt x="622" y="1309"/>
                  </a:lnTo>
                  <a:lnTo>
                    <a:pt x="622" y="4715"/>
                  </a:lnTo>
                  <a:cubicBezTo>
                    <a:pt x="622" y="4782"/>
                    <a:pt x="680" y="4840"/>
                    <a:pt x="747" y="4840"/>
                  </a:cubicBezTo>
                  <a:lnTo>
                    <a:pt x="1730" y="4840"/>
                  </a:lnTo>
                  <a:cubicBezTo>
                    <a:pt x="1801" y="4840"/>
                    <a:pt x="1856" y="4782"/>
                    <a:pt x="1856" y="4715"/>
                  </a:cubicBezTo>
                  <a:cubicBezTo>
                    <a:pt x="1856" y="4643"/>
                    <a:pt x="1801" y="4589"/>
                    <a:pt x="1730" y="4589"/>
                  </a:cubicBezTo>
                  <a:lnTo>
                    <a:pt x="874" y="4589"/>
                  </a:lnTo>
                  <a:lnTo>
                    <a:pt x="874" y="1309"/>
                  </a:lnTo>
                  <a:lnTo>
                    <a:pt x="7757" y="1309"/>
                  </a:lnTo>
                  <a:lnTo>
                    <a:pt x="7757" y="2393"/>
                  </a:lnTo>
                  <a:cubicBezTo>
                    <a:pt x="7757" y="2461"/>
                    <a:pt x="7811" y="2519"/>
                    <a:pt x="7882" y="2519"/>
                  </a:cubicBezTo>
                  <a:cubicBezTo>
                    <a:pt x="7951" y="2519"/>
                    <a:pt x="8008" y="2461"/>
                    <a:pt x="8008" y="2393"/>
                  </a:cubicBezTo>
                  <a:lnTo>
                    <a:pt x="8008" y="1309"/>
                  </a:lnTo>
                  <a:lnTo>
                    <a:pt x="8494" y="1309"/>
                  </a:lnTo>
                  <a:cubicBezTo>
                    <a:pt x="8542" y="1309"/>
                    <a:pt x="8590" y="1282"/>
                    <a:pt x="8610" y="1237"/>
                  </a:cubicBezTo>
                  <a:cubicBezTo>
                    <a:pt x="8630" y="1193"/>
                    <a:pt x="8624" y="1139"/>
                    <a:pt x="8590" y="1101"/>
                  </a:cubicBezTo>
                  <a:lnTo>
                    <a:pt x="7689" y="44"/>
                  </a:lnTo>
                  <a:cubicBezTo>
                    <a:pt x="7665" y="17"/>
                    <a:pt x="7631" y="0"/>
                    <a:pt x="7593" y="0"/>
                  </a:cubicBezTo>
                  <a:lnTo>
                    <a:pt x="7057" y="0"/>
                  </a:lnTo>
                  <a:cubicBezTo>
                    <a:pt x="6988" y="0"/>
                    <a:pt x="6931" y="58"/>
                    <a:pt x="6931" y="126"/>
                  </a:cubicBezTo>
                  <a:cubicBezTo>
                    <a:pt x="6931" y="197"/>
                    <a:pt x="6988" y="255"/>
                    <a:pt x="7057" y="255"/>
                  </a:cubicBezTo>
                  <a:lnTo>
                    <a:pt x="7536" y="255"/>
                  </a:lnTo>
                  <a:lnTo>
                    <a:pt x="8222" y="1057"/>
                  </a:lnTo>
                  <a:lnTo>
                    <a:pt x="411" y="1057"/>
                  </a:lnTo>
                  <a:lnTo>
                    <a:pt x="1094" y="255"/>
                  </a:lnTo>
                  <a:lnTo>
                    <a:pt x="6509" y="255"/>
                  </a:lnTo>
                  <a:cubicBezTo>
                    <a:pt x="6577" y="255"/>
                    <a:pt x="6635" y="197"/>
                    <a:pt x="6635" y="126"/>
                  </a:cubicBezTo>
                  <a:cubicBezTo>
                    <a:pt x="6635" y="58"/>
                    <a:pt x="6577" y="0"/>
                    <a:pt x="65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8" name="Google Shape;9888;p112"/>
            <p:cNvSpPr/>
            <p:nvPr/>
          </p:nvSpPr>
          <p:spPr>
            <a:xfrm>
              <a:off x="5817986" y="3648688"/>
              <a:ext cx="235539" cy="84781"/>
            </a:xfrm>
            <a:custGeom>
              <a:avLst/>
              <a:gdLst/>
              <a:ahLst/>
              <a:cxnLst/>
              <a:rect l="l" t="t" r="r" b="b"/>
              <a:pathLst>
                <a:path w="5887" h="2119" extrusionOk="0">
                  <a:moveTo>
                    <a:pt x="5761" y="0"/>
                  </a:moveTo>
                  <a:cubicBezTo>
                    <a:pt x="5690" y="0"/>
                    <a:pt x="5636" y="58"/>
                    <a:pt x="5636" y="126"/>
                  </a:cubicBezTo>
                  <a:lnTo>
                    <a:pt x="5636" y="1867"/>
                  </a:lnTo>
                  <a:lnTo>
                    <a:pt x="126" y="1867"/>
                  </a:lnTo>
                  <a:cubicBezTo>
                    <a:pt x="58" y="1867"/>
                    <a:pt x="0" y="1921"/>
                    <a:pt x="0" y="1993"/>
                  </a:cubicBezTo>
                  <a:cubicBezTo>
                    <a:pt x="0" y="2060"/>
                    <a:pt x="58" y="2118"/>
                    <a:pt x="126" y="2118"/>
                  </a:cubicBezTo>
                  <a:lnTo>
                    <a:pt x="5761" y="2118"/>
                  </a:lnTo>
                  <a:cubicBezTo>
                    <a:pt x="5830" y="2118"/>
                    <a:pt x="5887" y="2060"/>
                    <a:pt x="5887" y="1993"/>
                  </a:cubicBezTo>
                  <a:lnTo>
                    <a:pt x="5887" y="126"/>
                  </a:lnTo>
                  <a:cubicBezTo>
                    <a:pt x="5887" y="58"/>
                    <a:pt x="5830" y="0"/>
                    <a:pt x="57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9" name="Google Shape;9889;p112"/>
            <p:cNvSpPr/>
            <p:nvPr/>
          </p:nvSpPr>
          <p:spPr>
            <a:xfrm>
              <a:off x="5985791" y="3619600"/>
              <a:ext cx="39610" cy="39610"/>
            </a:xfrm>
            <a:custGeom>
              <a:avLst/>
              <a:gdLst/>
              <a:ahLst/>
              <a:cxnLst/>
              <a:rect l="l" t="t" r="r" b="b"/>
              <a:pathLst>
                <a:path w="990" h="990" extrusionOk="0">
                  <a:moveTo>
                    <a:pt x="738" y="252"/>
                  </a:moveTo>
                  <a:lnTo>
                    <a:pt x="738" y="738"/>
                  </a:lnTo>
                  <a:lnTo>
                    <a:pt x="252" y="738"/>
                  </a:lnTo>
                  <a:lnTo>
                    <a:pt x="252" y="252"/>
                  </a:lnTo>
                  <a:close/>
                  <a:moveTo>
                    <a:pt x="127" y="1"/>
                  </a:moveTo>
                  <a:cubicBezTo>
                    <a:pt x="55" y="1"/>
                    <a:pt x="0" y="54"/>
                    <a:pt x="0" y="126"/>
                  </a:cubicBezTo>
                  <a:lnTo>
                    <a:pt x="0" y="864"/>
                  </a:lnTo>
                  <a:cubicBezTo>
                    <a:pt x="0" y="935"/>
                    <a:pt x="55" y="989"/>
                    <a:pt x="127" y="989"/>
                  </a:cubicBezTo>
                  <a:lnTo>
                    <a:pt x="864" y="989"/>
                  </a:lnTo>
                  <a:cubicBezTo>
                    <a:pt x="935" y="989"/>
                    <a:pt x="990" y="935"/>
                    <a:pt x="990" y="864"/>
                  </a:cubicBezTo>
                  <a:lnTo>
                    <a:pt x="990" y="126"/>
                  </a:lnTo>
                  <a:cubicBezTo>
                    <a:pt x="990" y="54"/>
                    <a:pt x="935" y="1"/>
                    <a:pt x="8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0" name="Google Shape;9890;p112"/>
            <p:cNvSpPr/>
            <p:nvPr/>
          </p:nvSpPr>
          <p:spPr>
            <a:xfrm>
              <a:off x="5985791" y="3669214"/>
              <a:ext cx="39610" cy="39770"/>
            </a:xfrm>
            <a:custGeom>
              <a:avLst/>
              <a:gdLst/>
              <a:ahLst/>
              <a:cxnLst/>
              <a:rect l="l" t="t" r="r" b="b"/>
              <a:pathLst>
                <a:path w="990" h="994" extrusionOk="0">
                  <a:moveTo>
                    <a:pt x="738" y="256"/>
                  </a:moveTo>
                  <a:lnTo>
                    <a:pt x="738" y="742"/>
                  </a:lnTo>
                  <a:lnTo>
                    <a:pt x="252" y="742"/>
                  </a:lnTo>
                  <a:lnTo>
                    <a:pt x="252" y="256"/>
                  </a:lnTo>
                  <a:close/>
                  <a:moveTo>
                    <a:pt x="127" y="1"/>
                  </a:moveTo>
                  <a:cubicBezTo>
                    <a:pt x="55" y="1"/>
                    <a:pt x="0" y="59"/>
                    <a:pt x="0" y="130"/>
                  </a:cubicBezTo>
                  <a:lnTo>
                    <a:pt x="0" y="868"/>
                  </a:lnTo>
                  <a:cubicBezTo>
                    <a:pt x="0" y="936"/>
                    <a:pt x="55" y="993"/>
                    <a:pt x="127" y="993"/>
                  </a:cubicBezTo>
                  <a:lnTo>
                    <a:pt x="864" y="993"/>
                  </a:lnTo>
                  <a:cubicBezTo>
                    <a:pt x="935" y="993"/>
                    <a:pt x="990" y="936"/>
                    <a:pt x="990" y="868"/>
                  </a:cubicBezTo>
                  <a:lnTo>
                    <a:pt x="990" y="130"/>
                  </a:lnTo>
                  <a:cubicBezTo>
                    <a:pt x="990" y="59"/>
                    <a:pt x="935" y="1"/>
                    <a:pt x="8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1" name="Google Shape;9891;p112"/>
            <p:cNvSpPr/>
            <p:nvPr/>
          </p:nvSpPr>
          <p:spPr>
            <a:xfrm>
              <a:off x="5781777" y="3669214"/>
              <a:ext cx="36089" cy="10243"/>
            </a:xfrm>
            <a:custGeom>
              <a:avLst/>
              <a:gdLst/>
              <a:ahLst/>
              <a:cxnLst/>
              <a:rect l="l" t="t" r="r" b="b"/>
              <a:pathLst>
                <a:path w="902" h="256" extrusionOk="0">
                  <a:moveTo>
                    <a:pt x="127" y="1"/>
                  </a:moveTo>
                  <a:cubicBezTo>
                    <a:pt x="58" y="1"/>
                    <a:pt x="0" y="59"/>
                    <a:pt x="0" y="130"/>
                  </a:cubicBezTo>
                  <a:cubicBezTo>
                    <a:pt x="0" y="198"/>
                    <a:pt x="58" y="256"/>
                    <a:pt x="127" y="256"/>
                  </a:cubicBezTo>
                  <a:lnTo>
                    <a:pt x="775" y="256"/>
                  </a:lnTo>
                  <a:cubicBezTo>
                    <a:pt x="844" y="256"/>
                    <a:pt x="902" y="198"/>
                    <a:pt x="902" y="130"/>
                  </a:cubicBezTo>
                  <a:cubicBezTo>
                    <a:pt x="902" y="59"/>
                    <a:pt x="844" y="1"/>
                    <a:pt x="7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2" name="Google Shape;9892;p112"/>
            <p:cNvSpPr/>
            <p:nvPr/>
          </p:nvSpPr>
          <p:spPr>
            <a:xfrm>
              <a:off x="5781777" y="3684058"/>
              <a:ext cx="36089" cy="10123"/>
            </a:xfrm>
            <a:custGeom>
              <a:avLst/>
              <a:gdLst/>
              <a:ahLst/>
              <a:cxnLst/>
              <a:rect l="l" t="t" r="r" b="b"/>
              <a:pathLst>
                <a:path w="902" h="253" extrusionOk="0">
                  <a:moveTo>
                    <a:pt x="127" y="1"/>
                  </a:moveTo>
                  <a:cubicBezTo>
                    <a:pt x="58" y="1"/>
                    <a:pt x="0" y="58"/>
                    <a:pt x="0" y="126"/>
                  </a:cubicBezTo>
                  <a:cubicBezTo>
                    <a:pt x="0" y="197"/>
                    <a:pt x="58" y="252"/>
                    <a:pt x="127" y="252"/>
                  </a:cubicBezTo>
                  <a:lnTo>
                    <a:pt x="775" y="252"/>
                  </a:lnTo>
                  <a:cubicBezTo>
                    <a:pt x="844" y="252"/>
                    <a:pt x="902" y="197"/>
                    <a:pt x="902" y="126"/>
                  </a:cubicBezTo>
                  <a:cubicBezTo>
                    <a:pt x="902" y="58"/>
                    <a:pt x="844" y="1"/>
                    <a:pt x="7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3" name="Google Shape;9893;p112"/>
            <p:cNvSpPr/>
            <p:nvPr/>
          </p:nvSpPr>
          <p:spPr>
            <a:xfrm>
              <a:off x="5781777" y="3698902"/>
              <a:ext cx="36089" cy="10083"/>
            </a:xfrm>
            <a:custGeom>
              <a:avLst/>
              <a:gdLst/>
              <a:ahLst/>
              <a:cxnLst/>
              <a:rect l="l" t="t" r="r" b="b"/>
              <a:pathLst>
                <a:path w="902" h="252" extrusionOk="0">
                  <a:moveTo>
                    <a:pt x="127" y="0"/>
                  </a:moveTo>
                  <a:cubicBezTo>
                    <a:pt x="58" y="0"/>
                    <a:pt x="0" y="54"/>
                    <a:pt x="0" y="126"/>
                  </a:cubicBezTo>
                  <a:cubicBezTo>
                    <a:pt x="0" y="194"/>
                    <a:pt x="58" y="251"/>
                    <a:pt x="127" y="251"/>
                  </a:cubicBezTo>
                  <a:lnTo>
                    <a:pt x="775" y="251"/>
                  </a:lnTo>
                  <a:cubicBezTo>
                    <a:pt x="844" y="251"/>
                    <a:pt x="902" y="194"/>
                    <a:pt x="902" y="126"/>
                  </a:cubicBezTo>
                  <a:cubicBezTo>
                    <a:pt x="902" y="54"/>
                    <a:pt x="844" y="0"/>
                    <a:pt x="7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4" name="Google Shape;9894;p112"/>
            <p:cNvSpPr/>
            <p:nvPr/>
          </p:nvSpPr>
          <p:spPr>
            <a:xfrm>
              <a:off x="5820427" y="3449075"/>
              <a:ext cx="29407" cy="29407"/>
            </a:xfrm>
            <a:custGeom>
              <a:avLst/>
              <a:gdLst/>
              <a:ahLst/>
              <a:cxnLst/>
              <a:rect l="l" t="t" r="r" b="b"/>
              <a:pathLst>
                <a:path w="735" h="735" extrusionOk="0">
                  <a:moveTo>
                    <a:pt x="367" y="0"/>
                  </a:moveTo>
                  <a:cubicBezTo>
                    <a:pt x="296" y="0"/>
                    <a:pt x="242" y="57"/>
                    <a:pt x="242" y="126"/>
                  </a:cubicBezTo>
                  <a:lnTo>
                    <a:pt x="242" y="241"/>
                  </a:lnTo>
                  <a:lnTo>
                    <a:pt x="126" y="241"/>
                  </a:lnTo>
                  <a:cubicBezTo>
                    <a:pt x="58" y="241"/>
                    <a:pt x="0" y="299"/>
                    <a:pt x="0" y="367"/>
                  </a:cubicBezTo>
                  <a:cubicBezTo>
                    <a:pt x="0" y="438"/>
                    <a:pt x="58" y="493"/>
                    <a:pt x="126" y="493"/>
                  </a:cubicBezTo>
                  <a:lnTo>
                    <a:pt x="242" y="493"/>
                  </a:lnTo>
                  <a:lnTo>
                    <a:pt x="242" y="608"/>
                  </a:lnTo>
                  <a:cubicBezTo>
                    <a:pt x="242" y="676"/>
                    <a:pt x="296" y="734"/>
                    <a:pt x="367" y="734"/>
                  </a:cubicBezTo>
                  <a:cubicBezTo>
                    <a:pt x="435" y="734"/>
                    <a:pt x="493" y="676"/>
                    <a:pt x="493" y="608"/>
                  </a:cubicBezTo>
                  <a:lnTo>
                    <a:pt x="493" y="493"/>
                  </a:lnTo>
                  <a:lnTo>
                    <a:pt x="609" y="493"/>
                  </a:lnTo>
                  <a:cubicBezTo>
                    <a:pt x="677" y="493"/>
                    <a:pt x="734" y="438"/>
                    <a:pt x="734" y="367"/>
                  </a:cubicBezTo>
                  <a:cubicBezTo>
                    <a:pt x="734" y="299"/>
                    <a:pt x="677" y="241"/>
                    <a:pt x="609" y="241"/>
                  </a:cubicBezTo>
                  <a:lnTo>
                    <a:pt x="493" y="241"/>
                  </a:lnTo>
                  <a:lnTo>
                    <a:pt x="493" y="126"/>
                  </a:lnTo>
                  <a:cubicBezTo>
                    <a:pt x="493" y="57"/>
                    <a:pt x="435" y="0"/>
                    <a:pt x="3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5" name="Google Shape;9895;p112"/>
            <p:cNvSpPr/>
            <p:nvPr/>
          </p:nvSpPr>
          <p:spPr>
            <a:xfrm>
              <a:off x="6020481" y="3468360"/>
              <a:ext cx="29407" cy="29407"/>
            </a:xfrm>
            <a:custGeom>
              <a:avLst/>
              <a:gdLst/>
              <a:ahLst/>
              <a:cxnLst/>
              <a:rect l="l" t="t" r="r" b="b"/>
              <a:pathLst>
                <a:path w="735" h="735" extrusionOk="0">
                  <a:moveTo>
                    <a:pt x="367" y="0"/>
                  </a:moveTo>
                  <a:cubicBezTo>
                    <a:pt x="300" y="0"/>
                    <a:pt x="242" y="55"/>
                    <a:pt x="242" y="126"/>
                  </a:cubicBezTo>
                  <a:lnTo>
                    <a:pt x="242" y="242"/>
                  </a:lnTo>
                  <a:lnTo>
                    <a:pt x="129" y="242"/>
                  </a:lnTo>
                  <a:cubicBezTo>
                    <a:pt x="58" y="242"/>
                    <a:pt x="0" y="296"/>
                    <a:pt x="0" y="367"/>
                  </a:cubicBezTo>
                  <a:cubicBezTo>
                    <a:pt x="0" y="436"/>
                    <a:pt x="58" y="493"/>
                    <a:pt x="129" y="493"/>
                  </a:cubicBezTo>
                  <a:lnTo>
                    <a:pt x="242" y="493"/>
                  </a:lnTo>
                  <a:lnTo>
                    <a:pt x="242" y="609"/>
                  </a:lnTo>
                  <a:cubicBezTo>
                    <a:pt x="242" y="676"/>
                    <a:pt x="300" y="734"/>
                    <a:pt x="367" y="734"/>
                  </a:cubicBezTo>
                  <a:cubicBezTo>
                    <a:pt x="438" y="734"/>
                    <a:pt x="496" y="676"/>
                    <a:pt x="496" y="609"/>
                  </a:cubicBezTo>
                  <a:lnTo>
                    <a:pt x="496" y="493"/>
                  </a:lnTo>
                  <a:lnTo>
                    <a:pt x="609" y="493"/>
                  </a:lnTo>
                  <a:cubicBezTo>
                    <a:pt x="680" y="493"/>
                    <a:pt x="735" y="436"/>
                    <a:pt x="735" y="367"/>
                  </a:cubicBezTo>
                  <a:cubicBezTo>
                    <a:pt x="735" y="296"/>
                    <a:pt x="680" y="242"/>
                    <a:pt x="609" y="242"/>
                  </a:cubicBezTo>
                  <a:lnTo>
                    <a:pt x="496" y="242"/>
                  </a:lnTo>
                  <a:lnTo>
                    <a:pt x="496" y="126"/>
                  </a:lnTo>
                  <a:cubicBezTo>
                    <a:pt x="496" y="55"/>
                    <a:pt x="438" y="0"/>
                    <a:pt x="3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6" name="Google Shape;9896;p112"/>
            <p:cNvSpPr/>
            <p:nvPr/>
          </p:nvSpPr>
          <p:spPr>
            <a:xfrm>
              <a:off x="5988392" y="3492567"/>
              <a:ext cx="29407" cy="29407"/>
            </a:xfrm>
            <a:custGeom>
              <a:avLst/>
              <a:gdLst/>
              <a:ahLst/>
              <a:cxnLst/>
              <a:rect l="l" t="t" r="r" b="b"/>
              <a:pathLst>
                <a:path w="735" h="735" extrusionOk="0">
                  <a:moveTo>
                    <a:pt x="368" y="0"/>
                  </a:moveTo>
                  <a:cubicBezTo>
                    <a:pt x="299" y="0"/>
                    <a:pt x="241" y="58"/>
                    <a:pt x="241" y="129"/>
                  </a:cubicBezTo>
                  <a:lnTo>
                    <a:pt x="241" y="242"/>
                  </a:lnTo>
                  <a:lnTo>
                    <a:pt x="129" y="242"/>
                  </a:lnTo>
                  <a:cubicBezTo>
                    <a:pt x="57" y="242"/>
                    <a:pt x="0" y="300"/>
                    <a:pt x="0" y="368"/>
                  </a:cubicBezTo>
                  <a:cubicBezTo>
                    <a:pt x="0" y="439"/>
                    <a:pt x="57" y="497"/>
                    <a:pt x="129" y="497"/>
                  </a:cubicBezTo>
                  <a:lnTo>
                    <a:pt x="241" y="497"/>
                  </a:lnTo>
                  <a:lnTo>
                    <a:pt x="241" y="609"/>
                  </a:lnTo>
                  <a:cubicBezTo>
                    <a:pt x="241" y="680"/>
                    <a:pt x="299" y="735"/>
                    <a:pt x="368" y="735"/>
                  </a:cubicBezTo>
                  <a:cubicBezTo>
                    <a:pt x="438" y="735"/>
                    <a:pt x="493" y="680"/>
                    <a:pt x="493" y="609"/>
                  </a:cubicBezTo>
                  <a:lnTo>
                    <a:pt x="493" y="497"/>
                  </a:lnTo>
                  <a:lnTo>
                    <a:pt x="608" y="497"/>
                  </a:lnTo>
                  <a:cubicBezTo>
                    <a:pt x="680" y="497"/>
                    <a:pt x="735" y="439"/>
                    <a:pt x="735" y="368"/>
                  </a:cubicBezTo>
                  <a:cubicBezTo>
                    <a:pt x="735" y="300"/>
                    <a:pt x="680" y="242"/>
                    <a:pt x="608" y="242"/>
                  </a:cubicBezTo>
                  <a:lnTo>
                    <a:pt x="493" y="242"/>
                  </a:lnTo>
                  <a:lnTo>
                    <a:pt x="493" y="129"/>
                  </a:lnTo>
                  <a:cubicBezTo>
                    <a:pt x="493" y="58"/>
                    <a:pt x="438" y="0"/>
                    <a:pt x="3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7" name="Google Shape;9897;p112"/>
            <p:cNvSpPr/>
            <p:nvPr/>
          </p:nvSpPr>
          <p:spPr>
            <a:xfrm>
              <a:off x="5956544" y="3429750"/>
              <a:ext cx="29447" cy="29407"/>
            </a:xfrm>
            <a:custGeom>
              <a:avLst/>
              <a:gdLst/>
              <a:ahLst/>
              <a:cxnLst/>
              <a:rect l="l" t="t" r="r" b="b"/>
              <a:pathLst>
                <a:path w="736" h="735" extrusionOk="0">
                  <a:moveTo>
                    <a:pt x="368" y="0"/>
                  </a:moveTo>
                  <a:cubicBezTo>
                    <a:pt x="300" y="0"/>
                    <a:pt x="242" y="58"/>
                    <a:pt x="242" y="129"/>
                  </a:cubicBezTo>
                  <a:lnTo>
                    <a:pt x="242" y="242"/>
                  </a:lnTo>
                  <a:lnTo>
                    <a:pt x="127" y="242"/>
                  </a:lnTo>
                  <a:cubicBezTo>
                    <a:pt x="58" y="242"/>
                    <a:pt x="1" y="299"/>
                    <a:pt x="1" y="367"/>
                  </a:cubicBezTo>
                  <a:cubicBezTo>
                    <a:pt x="1" y="438"/>
                    <a:pt x="58" y="496"/>
                    <a:pt x="127" y="496"/>
                  </a:cubicBezTo>
                  <a:lnTo>
                    <a:pt x="242" y="496"/>
                  </a:lnTo>
                  <a:lnTo>
                    <a:pt x="242" y="609"/>
                  </a:lnTo>
                  <a:cubicBezTo>
                    <a:pt x="242" y="680"/>
                    <a:pt x="300" y="734"/>
                    <a:pt x="368" y="734"/>
                  </a:cubicBezTo>
                  <a:cubicBezTo>
                    <a:pt x="439" y="734"/>
                    <a:pt x="494" y="680"/>
                    <a:pt x="494" y="609"/>
                  </a:cubicBezTo>
                  <a:lnTo>
                    <a:pt x="494" y="496"/>
                  </a:lnTo>
                  <a:lnTo>
                    <a:pt x="609" y="496"/>
                  </a:lnTo>
                  <a:cubicBezTo>
                    <a:pt x="681" y="496"/>
                    <a:pt x="735" y="438"/>
                    <a:pt x="735" y="367"/>
                  </a:cubicBezTo>
                  <a:cubicBezTo>
                    <a:pt x="735" y="299"/>
                    <a:pt x="681" y="242"/>
                    <a:pt x="609" y="242"/>
                  </a:cubicBezTo>
                  <a:lnTo>
                    <a:pt x="494" y="242"/>
                  </a:lnTo>
                  <a:lnTo>
                    <a:pt x="494" y="129"/>
                  </a:lnTo>
                  <a:cubicBezTo>
                    <a:pt x="494" y="58"/>
                    <a:pt x="439" y="0"/>
                    <a:pt x="3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8" name="Google Shape;9898;p112"/>
            <p:cNvSpPr/>
            <p:nvPr/>
          </p:nvSpPr>
          <p:spPr>
            <a:xfrm>
              <a:off x="5773334" y="3502209"/>
              <a:ext cx="29447" cy="29447"/>
            </a:xfrm>
            <a:custGeom>
              <a:avLst/>
              <a:gdLst/>
              <a:ahLst/>
              <a:cxnLst/>
              <a:rect l="l" t="t" r="r" b="b"/>
              <a:pathLst>
                <a:path w="736" h="736" extrusionOk="0">
                  <a:moveTo>
                    <a:pt x="368" y="1"/>
                  </a:moveTo>
                  <a:cubicBezTo>
                    <a:pt x="297" y="1"/>
                    <a:pt x="242" y="59"/>
                    <a:pt x="242" y="127"/>
                  </a:cubicBezTo>
                  <a:lnTo>
                    <a:pt x="242" y="242"/>
                  </a:lnTo>
                  <a:lnTo>
                    <a:pt x="127" y="242"/>
                  </a:lnTo>
                  <a:cubicBezTo>
                    <a:pt x="56" y="242"/>
                    <a:pt x="1" y="300"/>
                    <a:pt x="1" y="368"/>
                  </a:cubicBezTo>
                  <a:cubicBezTo>
                    <a:pt x="1" y="439"/>
                    <a:pt x="56" y="494"/>
                    <a:pt x="127" y="494"/>
                  </a:cubicBezTo>
                  <a:lnTo>
                    <a:pt x="242" y="494"/>
                  </a:lnTo>
                  <a:lnTo>
                    <a:pt x="242" y="610"/>
                  </a:lnTo>
                  <a:cubicBezTo>
                    <a:pt x="242" y="681"/>
                    <a:pt x="297" y="735"/>
                    <a:pt x="368" y="735"/>
                  </a:cubicBezTo>
                  <a:cubicBezTo>
                    <a:pt x="436" y="735"/>
                    <a:pt x="494" y="681"/>
                    <a:pt x="494" y="610"/>
                  </a:cubicBezTo>
                  <a:lnTo>
                    <a:pt x="494" y="494"/>
                  </a:lnTo>
                  <a:lnTo>
                    <a:pt x="609" y="494"/>
                  </a:lnTo>
                  <a:cubicBezTo>
                    <a:pt x="677" y="494"/>
                    <a:pt x="735" y="439"/>
                    <a:pt x="735" y="368"/>
                  </a:cubicBezTo>
                  <a:cubicBezTo>
                    <a:pt x="735" y="300"/>
                    <a:pt x="677" y="242"/>
                    <a:pt x="609" y="242"/>
                  </a:cubicBezTo>
                  <a:lnTo>
                    <a:pt x="494" y="242"/>
                  </a:lnTo>
                  <a:lnTo>
                    <a:pt x="494" y="127"/>
                  </a:lnTo>
                  <a:cubicBezTo>
                    <a:pt x="494" y="59"/>
                    <a:pt x="436" y="1"/>
                    <a:pt x="3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899" name="Google Shape;9899;p112"/>
          <p:cNvGrpSpPr/>
          <p:nvPr/>
        </p:nvGrpSpPr>
        <p:grpSpPr>
          <a:xfrm>
            <a:off x="6174923" y="4149624"/>
            <a:ext cx="383288" cy="401330"/>
            <a:chOff x="6581351" y="3342047"/>
            <a:chExt cx="329002" cy="344489"/>
          </a:xfrm>
        </p:grpSpPr>
        <p:sp>
          <p:nvSpPr>
            <p:cNvPr id="9900" name="Google Shape;9900;p112"/>
            <p:cNvSpPr/>
            <p:nvPr/>
          </p:nvSpPr>
          <p:spPr>
            <a:xfrm>
              <a:off x="6655611" y="3415586"/>
              <a:ext cx="31448" cy="30648"/>
            </a:xfrm>
            <a:custGeom>
              <a:avLst/>
              <a:gdLst/>
              <a:ahLst/>
              <a:cxnLst/>
              <a:rect l="l" t="t" r="r" b="b"/>
              <a:pathLst>
                <a:path w="786" h="766" extrusionOk="0">
                  <a:moveTo>
                    <a:pt x="395" y="252"/>
                  </a:moveTo>
                  <a:cubicBezTo>
                    <a:pt x="422" y="252"/>
                    <a:pt x="449" y="262"/>
                    <a:pt x="473" y="279"/>
                  </a:cubicBezTo>
                  <a:cubicBezTo>
                    <a:pt x="500" y="299"/>
                    <a:pt x="517" y="330"/>
                    <a:pt x="524" y="364"/>
                  </a:cubicBezTo>
                  <a:cubicBezTo>
                    <a:pt x="527" y="398"/>
                    <a:pt x="521" y="432"/>
                    <a:pt x="497" y="459"/>
                  </a:cubicBezTo>
                  <a:cubicBezTo>
                    <a:pt x="477" y="486"/>
                    <a:pt x="449" y="507"/>
                    <a:pt x="411" y="511"/>
                  </a:cubicBezTo>
                  <a:cubicBezTo>
                    <a:pt x="405" y="512"/>
                    <a:pt x="398" y="513"/>
                    <a:pt x="391" y="513"/>
                  </a:cubicBezTo>
                  <a:cubicBezTo>
                    <a:pt x="365" y="513"/>
                    <a:pt x="338" y="503"/>
                    <a:pt x="317" y="486"/>
                  </a:cubicBezTo>
                  <a:cubicBezTo>
                    <a:pt x="289" y="466"/>
                    <a:pt x="273" y="436"/>
                    <a:pt x="265" y="401"/>
                  </a:cubicBezTo>
                  <a:cubicBezTo>
                    <a:pt x="262" y="368"/>
                    <a:pt x="269" y="334"/>
                    <a:pt x="289" y="307"/>
                  </a:cubicBezTo>
                  <a:cubicBezTo>
                    <a:pt x="309" y="279"/>
                    <a:pt x="340" y="259"/>
                    <a:pt x="375" y="255"/>
                  </a:cubicBezTo>
                  <a:cubicBezTo>
                    <a:pt x="381" y="255"/>
                    <a:pt x="388" y="252"/>
                    <a:pt x="395" y="252"/>
                  </a:cubicBezTo>
                  <a:close/>
                  <a:moveTo>
                    <a:pt x="394" y="0"/>
                  </a:moveTo>
                  <a:cubicBezTo>
                    <a:pt x="375" y="0"/>
                    <a:pt x="356" y="2"/>
                    <a:pt x="337" y="4"/>
                  </a:cubicBezTo>
                  <a:cubicBezTo>
                    <a:pt x="238" y="21"/>
                    <a:pt x="146" y="75"/>
                    <a:pt x="89" y="157"/>
                  </a:cubicBezTo>
                  <a:cubicBezTo>
                    <a:pt x="28" y="238"/>
                    <a:pt x="0" y="337"/>
                    <a:pt x="17" y="439"/>
                  </a:cubicBezTo>
                  <a:cubicBezTo>
                    <a:pt x="31" y="541"/>
                    <a:pt x="85" y="629"/>
                    <a:pt x="167" y="690"/>
                  </a:cubicBezTo>
                  <a:cubicBezTo>
                    <a:pt x="232" y="738"/>
                    <a:pt x="313" y="765"/>
                    <a:pt x="395" y="765"/>
                  </a:cubicBezTo>
                  <a:cubicBezTo>
                    <a:pt x="411" y="765"/>
                    <a:pt x="432" y="765"/>
                    <a:pt x="449" y="762"/>
                  </a:cubicBezTo>
                  <a:cubicBezTo>
                    <a:pt x="551" y="745"/>
                    <a:pt x="640" y="694"/>
                    <a:pt x="701" y="609"/>
                  </a:cubicBezTo>
                  <a:cubicBezTo>
                    <a:pt x="762" y="527"/>
                    <a:pt x="786" y="429"/>
                    <a:pt x="772" y="327"/>
                  </a:cubicBezTo>
                  <a:cubicBezTo>
                    <a:pt x="758" y="225"/>
                    <a:pt x="704" y="136"/>
                    <a:pt x="623" y="75"/>
                  </a:cubicBezTo>
                  <a:cubicBezTo>
                    <a:pt x="556" y="25"/>
                    <a:pt x="476" y="0"/>
                    <a:pt x="39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1" name="Google Shape;9901;p112"/>
            <p:cNvSpPr/>
            <p:nvPr/>
          </p:nvSpPr>
          <p:spPr>
            <a:xfrm>
              <a:off x="6696822" y="3413346"/>
              <a:ext cx="13483" cy="10603"/>
            </a:xfrm>
            <a:custGeom>
              <a:avLst/>
              <a:gdLst/>
              <a:ahLst/>
              <a:cxnLst/>
              <a:rect l="l" t="t" r="r" b="b"/>
              <a:pathLst>
                <a:path w="337" h="265" extrusionOk="0">
                  <a:moveTo>
                    <a:pt x="203" y="1"/>
                  </a:moveTo>
                  <a:cubicBezTo>
                    <a:pt x="197" y="1"/>
                    <a:pt x="190" y="1"/>
                    <a:pt x="184" y="2"/>
                  </a:cubicBezTo>
                  <a:lnTo>
                    <a:pt x="116" y="12"/>
                  </a:lnTo>
                  <a:cubicBezTo>
                    <a:pt x="48" y="23"/>
                    <a:pt x="1" y="87"/>
                    <a:pt x="10" y="155"/>
                  </a:cubicBezTo>
                  <a:cubicBezTo>
                    <a:pt x="21" y="220"/>
                    <a:pt x="75" y="264"/>
                    <a:pt x="136" y="264"/>
                  </a:cubicBezTo>
                  <a:lnTo>
                    <a:pt x="153" y="264"/>
                  </a:lnTo>
                  <a:lnTo>
                    <a:pt x="222" y="253"/>
                  </a:lnTo>
                  <a:cubicBezTo>
                    <a:pt x="289" y="244"/>
                    <a:pt x="337" y="179"/>
                    <a:pt x="327" y="111"/>
                  </a:cubicBezTo>
                  <a:cubicBezTo>
                    <a:pt x="317" y="46"/>
                    <a:pt x="263" y="1"/>
                    <a:pt x="2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2" name="Google Shape;9902;p112"/>
            <p:cNvSpPr/>
            <p:nvPr/>
          </p:nvSpPr>
          <p:spPr>
            <a:xfrm>
              <a:off x="6698983" y="3427510"/>
              <a:ext cx="13523" cy="10563"/>
            </a:xfrm>
            <a:custGeom>
              <a:avLst/>
              <a:gdLst/>
              <a:ahLst/>
              <a:cxnLst/>
              <a:rect l="l" t="t" r="r" b="b"/>
              <a:pathLst>
                <a:path w="338" h="264" extrusionOk="0">
                  <a:moveTo>
                    <a:pt x="199" y="0"/>
                  </a:moveTo>
                  <a:cubicBezTo>
                    <a:pt x="193" y="0"/>
                    <a:pt x="187" y="1"/>
                    <a:pt x="181" y="1"/>
                  </a:cubicBezTo>
                  <a:lnTo>
                    <a:pt x="116" y="12"/>
                  </a:lnTo>
                  <a:cubicBezTo>
                    <a:pt x="49" y="22"/>
                    <a:pt x="0" y="86"/>
                    <a:pt x="11" y="155"/>
                  </a:cubicBezTo>
                  <a:cubicBezTo>
                    <a:pt x="18" y="219"/>
                    <a:pt x="72" y="263"/>
                    <a:pt x="133" y="263"/>
                  </a:cubicBezTo>
                  <a:lnTo>
                    <a:pt x="154" y="263"/>
                  </a:lnTo>
                  <a:lnTo>
                    <a:pt x="218" y="253"/>
                  </a:lnTo>
                  <a:cubicBezTo>
                    <a:pt x="290" y="243"/>
                    <a:pt x="337" y="178"/>
                    <a:pt x="327" y="107"/>
                  </a:cubicBezTo>
                  <a:cubicBezTo>
                    <a:pt x="318" y="45"/>
                    <a:pt x="263" y="0"/>
                    <a:pt x="1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3" name="Google Shape;9903;p112"/>
            <p:cNvSpPr/>
            <p:nvPr/>
          </p:nvSpPr>
          <p:spPr>
            <a:xfrm>
              <a:off x="6581351" y="3532457"/>
              <a:ext cx="251663" cy="154079"/>
            </a:xfrm>
            <a:custGeom>
              <a:avLst/>
              <a:gdLst/>
              <a:ahLst/>
              <a:cxnLst/>
              <a:rect l="l" t="t" r="r" b="b"/>
              <a:pathLst>
                <a:path w="6290" h="3851" extrusionOk="0">
                  <a:moveTo>
                    <a:pt x="816" y="2243"/>
                  </a:moveTo>
                  <a:lnTo>
                    <a:pt x="816" y="2515"/>
                  </a:lnTo>
                  <a:lnTo>
                    <a:pt x="391" y="2515"/>
                  </a:lnTo>
                  <a:cubicBezTo>
                    <a:pt x="354" y="2515"/>
                    <a:pt x="320" y="2501"/>
                    <a:pt x="293" y="2474"/>
                  </a:cubicBezTo>
                  <a:cubicBezTo>
                    <a:pt x="265" y="2447"/>
                    <a:pt x="256" y="2413"/>
                    <a:pt x="256" y="2375"/>
                  </a:cubicBezTo>
                  <a:cubicBezTo>
                    <a:pt x="259" y="2301"/>
                    <a:pt x="323" y="2243"/>
                    <a:pt x="398" y="2243"/>
                  </a:cubicBezTo>
                  <a:close/>
                  <a:moveTo>
                    <a:pt x="5143" y="2243"/>
                  </a:moveTo>
                  <a:lnTo>
                    <a:pt x="5143" y="2515"/>
                  </a:lnTo>
                  <a:lnTo>
                    <a:pt x="1068" y="2515"/>
                  </a:lnTo>
                  <a:lnTo>
                    <a:pt x="1068" y="2243"/>
                  </a:lnTo>
                  <a:close/>
                  <a:moveTo>
                    <a:pt x="942" y="2770"/>
                  </a:moveTo>
                  <a:cubicBezTo>
                    <a:pt x="1173" y="2770"/>
                    <a:pt x="1357" y="2954"/>
                    <a:pt x="1357" y="3184"/>
                  </a:cubicBezTo>
                  <a:cubicBezTo>
                    <a:pt x="1357" y="3412"/>
                    <a:pt x="1173" y="3599"/>
                    <a:pt x="942" y="3599"/>
                  </a:cubicBezTo>
                  <a:cubicBezTo>
                    <a:pt x="714" y="3599"/>
                    <a:pt x="527" y="3412"/>
                    <a:pt x="527" y="3184"/>
                  </a:cubicBezTo>
                  <a:cubicBezTo>
                    <a:pt x="527" y="2954"/>
                    <a:pt x="714" y="2770"/>
                    <a:pt x="942" y="2770"/>
                  </a:cubicBezTo>
                  <a:close/>
                  <a:moveTo>
                    <a:pt x="5270" y="2770"/>
                  </a:moveTo>
                  <a:cubicBezTo>
                    <a:pt x="5500" y="2770"/>
                    <a:pt x="5687" y="2954"/>
                    <a:pt x="5687" y="3184"/>
                  </a:cubicBezTo>
                  <a:cubicBezTo>
                    <a:pt x="5687" y="3412"/>
                    <a:pt x="5500" y="3599"/>
                    <a:pt x="5270" y="3599"/>
                  </a:cubicBezTo>
                  <a:cubicBezTo>
                    <a:pt x="5041" y="3599"/>
                    <a:pt x="4854" y="3412"/>
                    <a:pt x="4854" y="3184"/>
                  </a:cubicBezTo>
                  <a:cubicBezTo>
                    <a:pt x="4854" y="2954"/>
                    <a:pt x="5041" y="2770"/>
                    <a:pt x="5270" y="2770"/>
                  </a:cubicBezTo>
                  <a:close/>
                  <a:moveTo>
                    <a:pt x="1180" y="1"/>
                  </a:moveTo>
                  <a:cubicBezTo>
                    <a:pt x="1138" y="1"/>
                    <a:pt x="1096" y="23"/>
                    <a:pt x="1071" y="61"/>
                  </a:cubicBezTo>
                  <a:cubicBezTo>
                    <a:pt x="1034" y="119"/>
                    <a:pt x="1051" y="196"/>
                    <a:pt x="1112" y="234"/>
                  </a:cubicBezTo>
                  <a:lnTo>
                    <a:pt x="2502" y="1111"/>
                  </a:lnTo>
                  <a:cubicBezTo>
                    <a:pt x="2927" y="1379"/>
                    <a:pt x="3420" y="1519"/>
                    <a:pt x="3923" y="1519"/>
                  </a:cubicBezTo>
                  <a:lnTo>
                    <a:pt x="5290" y="1519"/>
                  </a:lnTo>
                  <a:cubicBezTo>
                    <a:pt x="5412" y="1519"/>
                    <a:pt x="5510" y="1621"/>
                    <a:pt x="5510" y="1743"/>
                  </a:cubicBezTo>
                  <a:lnTo>
                    <a:pt x="5510" y="1906"/>
                  </a:lnTo>
                  <a:cubicBezTo>
                    <a:pt x="5510" y="1954"/>
                    <a:pt x="5473" y="1991"/>
                    <a:pt x="5425" y="1991"/>
                  </a:cubicBezTo>
                  <a:lnTo>
                    <a:pt x="5398" y="1991"/>
                  </a:lnTo>
                  <a:lnTo>
                    <a:pt x="5398" y="1984"/>
                  </a:lnTo>
                  <a:cubicBezTo>
                    <a:pt x="5398" y="1913"/>
                    <a:pt x="5340" y="1859"/>
                    <a:pt x="5270" y="1859"/>
                  </a:cubicBezTo>
                  <a:cubicBezTo>
                    <a:pt x="5201" y="1859"/>
                    <a:pt x="5143" y="1913"/>
                    <a:pt x="5143" y="1984"/>
                  </a:cubicBezTo>
                  <a:lnTo>
                    <a:pt x="5143" y="1991"/>
                  </a:lnTo>
                  <a:lnTo>
                    <a:pt x="1068" y="1991"/>
                  </a:lnTo>
                  <a:lnTo>
                    <a:pt x="1068" y="1984"/>
                  </a:lnTo>
                  <a:cubicBezTo>
                    <a:pt x="1068" y="1913"/>
                    <a:pt x="1013" y="1859"/>
                    <a:pt x="942" y="1859"/>
                  </a:cubicBezTo>
                  <a:cubicBezTo>
                    <a:pt x="874" y="1859"/>
                    <a:pt x="816" y="1913"/>
                    <a:pt x="816" y="1984"/>
                  </a:cubicBezTo>
                  <a:lnTo>
                    <a:pt x="816" y="1991"/>
                  </a:lnTo>
                  <a:lnTo>
                    <a:pt x="398" y="1991"/>
                  </a:lnTo>
                  <a:cubicBezTo>
                    <a:pt x="187" y="1991"/>
                    <a:pt x="14" y="2154"/>
                    <a:pt x="4" y="2362"/>
                  </a:cubicBezTo>
                  <a:cubicBezTo>
                    <a:pt x="0" y="2471"/>
                    <a:pt x="38" y="2573"/>
                    <a:pt x="113" y="2648"/>
                  </a:cubicBezTo>
                  <a:cubicBezTo>
                    <a:pt x="184" y="2725"/>
                    <a:pt x="286" y="2770"/>
                    <a:pt x="391" y="2770"/>
                  </a:cubicBezTo>
                  <a:lnTo>
                    <a:pt x="422" y="2770"/>
                  </a:lnTo>
                  <a:cubicBezTo>
                    <a:pt x="330" y="2882"/>
                    <a:pt x="276" y="3028"/>
                    <a:pt x="276" y="3184"/>
                  </a:cubicBezTo>
                  <a:cubicBezTo>
                    <a:pt x="276" y="3552"/>
                    <a:pt x="575" y="3851"/>
                    <a:pt x="942" y="3851"/>
                  </a:cubicBezTo>
                  <a:cubicBezTo>
                    <a:pt x="1313" y="3851"/>
                    <a:pt x="1611" y="3552"/>
                    <a:pt x="1611" y="3184"/>
                  </a:cubicBezTo>
                  <a:cubicBezTo>
                    <a:pt x="1611" y="3028"/>
                    <a:pt x="1558" y="2882"/>
                    <a:pt x="1465" y="2770"/>
                  </a:cubicBezTo>
                  <a:lnTo>
                    <a:pt x="4749" y="2770"/>
                  </a:lnTo>
                  <a:cubicBezTo>
                    <a:pt x="4658" y="2882"/>
                    <a:pt x="4603" y="3028"/>
                    <a:pt x="4603" y="3184"/>
                  </a:cubicBezTo>
                  <a:cubicBezTo>
                    <a:pt x="4603" y="3552"/>
                    <a:pt x="4902" y="3851"/>
                    <a:pt x="5270" y="3851"/>
                  </a:cubicBezTo>
                  <a:cubicBezTo>
                    <a:pt x="5640" y="3851"/>
                    <a:pt x="5938" y="3552"/>
                    <a:pt x="5938" y="3184"/>
                  </a:cubicBezTo>
                  <a:cubicBezTo>
                    <a:pt x="5938" y="3028"/>
                    <a:pt x="5885" y="2882"/>
                    <a:pt x="5792" y="2770"/>
                  </a:cubicBezTo>
                  <a:cubicBezTo>
                    <a:pt x="6068" y="2759"/>
                    <a:pt x="6289" y="2532"/>
                    <a:pt x="6289" y="2256"/>
                  </a:cubicBezTo>
                  <a:lnTo>
                    <a:pt x="6289" y="1492"/>
                  </a:lnTo>
                  <a:cubicBezTo>
                    <a:pt x="6289" y="1424"/>
                    <a:pt x="6231" y="1366"/>
                    <a:pt x="6163" y="1366"/>
                  </a:cubicBezTo>
                  <a:cubicBezTo>
                    <a:pt x="6092" y="1366"/>
                    <a:pt x="6037" y="1424"/>
                    <a:pt x="6037" y="1492"/>
                  </a:cubicBezTo>
                  <a:lnTo>
                    <a:pt x="6037" y="2256"/>
                  </a:lnTo>
                  <a:cubicBezTo>
                    <a:pt x="6037" y="2399"/>
                    <a:pt x="5918" y="2515"/>
                    <a:pt x="5775" y="2515"/>
                  </a:cubicBezTo>
                  <a:lnTo>
                    <a:pt x="5398" y="2515"/>
                  </a:lnTo>
                  <a:lnTo>
                    <a:pt x="5398" y="2243"/>
                  </a:lnTo>
                  <a:lnTo>
                    <a:pt x="5425" y="2243"/>
                  </a:lnTo>
                  <a:cubicBezTo>
                    <a:pt x="5612" y="2243"/>
                    <a:pt x="5762" y="2093"/>
                    <a:pt x="5762" y="1906"/>
                  </a:cubicBezTo>
                  <a:lnTo>
                    <a:pt x="5762" y="1743"/>
                  </a:lnTo>
                  <a:cubicBezTo>
                    <a:pt x="5762" y="1481"/>
                    <a:pt x="5551" y="1267"/>
                    <a:pt x="5290" y="1267"/>
                  </a:cubicBezTo>
                  <a:lnTo>
                    <a:pt x="3923" y="1267"/>
                  </a:lnTo>
                  <a:cubicBezTo>
                    <a:pt x="3467" y="1267"/>
                    <a:pt x="3022" y="1138"/>
                    <a:pt x="2634" y="897"/>
                  </a:cubicBezTo>
                  <a:lnTo>
                    <a:pt x="1244" y="20"/>
                  </a:lnTo>
                  <a:cubicBezTo>
                    <a:pt x="1224" y="7"/>
                    <a:pt x="1202" y="1"/>
                    <a:pt x="11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4" name="Google Shape;9904;p112"/>
            <p:cNvSpPr/>
            <p:nvPr/>
          </p:nvSpPr>
          <p:spPr>
            <a:xfrm>
              <a:off x="6581471" y="3342047"/>
              <a:ext cx="328882" cy="236619"/>
            </a:xfrm>
            <a:custGeom>
              <a:avLst/>
              <a:gdLst/>
              <a:ahLst/>
              <a:cxnLst/>
              <a:rect l="l" t="t" r="r" b="b"/>
              <a:pathLst>
                <a:path w="8220" h="5914" extrusionOk="0">
                  <a:moveTo>
                    <a:pt x="3957" y="1737"/>
                  </a:moveTo>
                  <a:cubicBezTo>
                    <a:pt x="3978" y="1753"/>
                    <a:pt x="4002" y="1764"/>
                    <a:pt x="4026" y="1774"/>
                  </a:cubicBezTo>
                  <a:lnTo>
                    <a:pt x="4151" y="1825"/>
                  </a:lnTo>
                  <a:cubicBezTo>
                    <a:pt x="4175" y="1835"/>
                    <a:pt x="4186" y="1855"/>
                    <a:pt x="4186" y="1872"/>
                  </a:cubicBezTo>
                  <a:cubicBezTo>
                    <a:pt x="4186" y="1880"/>
                    <a:pt x="4181" y="1886"/>
                    <a:pt x="4181" y="1893"/>
                  </a:cubicBezTo>
                  <a:cubicBezTo>
                    <a:pt x="4175" y="1910"/>
                    <a:pt x="4161" y="1916"/>
                    <a:pt x="4155" y="1920"/>
                  </a:cubicBezTo>
                  <a:cubicBezTo>
                    <a:pt x="4149" y="1922"/>
                    <a:pt x="4142" y="1924"/>
                    <a:pt x="4134" y="1924"/>
                  </a:cubicBezTo>
                  <a:cubicBezTo>
                    <a:pt x="4128" y="1924"/>
                    <a:pt x="4121" y="1923"/>
                    <a:pt x="4114" y="1920"/>
                  </a:cubicBezTo>
                  <a:lnTo>
                    <a:pt x="4029" y="1886"/>
                  </a:lnTo>
                  <a:cubicBezTo>
                    <a:pt x="4019" y="1881"/>
                    <a:pt x="4005" y="1878"/>
                    <a:pt x="3992" y="1878"/>
                  </a:cubicBezTo>
                  <a:cubicBezTo>
                    <a:pt x="3987" y="1878"/>
                    <a:pt x="3982" y="1878"/>
                    <a:pt x="3978" y="1880"/>
                  </a:cubicBezTo>
                  <a:lnTo>
                    <a:pt x="3957" y="1737"/>
                  </a:lnTo>
                  <a:close/>
                  <a:moveTo>
                    <a:pt x="4137" y="744"/>
                  </a:moveTo>
                  <a:cubicBezTo>
                    <a:pt x="4255" y="744"/>
                    <a:pt x="4371" y="767"/>
                    <a:pt x="4481" y="812"/>
                  </a:cubicBezTo>
                  <a:cubicBezTo>
                    <a:pt x="4953" y="999"/>
                    <a:pt x="5181" y="1539"/>
                    <a:pt x="4991" y="2009"/>
                  </a:cubicBezTo>
                  <a:cubicBezTo>
                    <a:pt x="4850" y="2360"/>
                    <a:pt x="4509" y="2587"/>
                    <a:pt x="4134" y="2587"/>
                  </a:cubicBezTo>
                  <a:cubicBezTo>
                    <a:pt x="4121" y="2587"/>
                    <a:pt x="4107" y="2587"/>
                    <a:pt x="4093" y="2586"/>
                  </a:cubicBezTo>
                  <a:lnTo>
                    <a:pt x="4084" y="2586"/>
                  </a:lnTo>
                  <a:lnTo>
                    <a:pt x="4035" y="2267"/>
                  </a:lnTo>
                  <a:cubicBezTo>
                    <a:pt x="4039" y="2263"/>
                    <a:pt x="4039" y="2260"/>
                    <a:pt x="4043" y="2257"/>
                  </a:cubicBezTo>
                  <a:lnTo>
                    <a:pt x="4076" y="2172"/>
                  </a:lnTo>
                  <a:cubicBezTo>
                    <a:pt x="4093" y="2175"/>
                    <a:pt x="4114" y="2178"/>
                    <a:pt x="4134" y="2178"/>
                  </a:cubicBezTo>
                  <a:cubicBezTo>
                    <a:pt x="4175" y="2178"/>
                    <a:pt x="4212" y="2168"/>
                    <a:pt x="4253" y="2151"/>
                  </a:cubicBezTo>
                  <a:cubicBezTo>
                    <a:pt x="4328" y="2120"/>
                    <a:pt x="4385" y="2063"/>
                    <a:pt x="4416" y="1988"/>
                  </a:cubicBezTo>
                  <a:cubicBezTo>
                    <a:pt x="4430" y="1951"/>
                    <a:pt x="4437" y="1913"/>
                    <a:pt x="4437" y="1872"/>
                  </a:cubicBezTo>
                  <a:cubicBezTo>
                    <a:pt x="4437" y="1750"/>
                    <a:pt x="4362" y="1638"/>
                    <a:pt x="4247" y="1590"/>
                  </a:cubicBezTo>
                  <a:lnTo>
                    <a:pt x="4120" y="1543"/>
                  </a:lnTo>
                  <a:cubicBezTo>
                    <a:pt x="4104" y="1536"/>
                    <a:pt x="4097" y="1522"/>
                    <a:pt x="4093" y="1513"/>
                  </a:cubicBezTo>
                  <a:cubicBezTo>
                    <a:pt x="4090" y="1505"/>
                    <a:pt x="4087" y="1492"/>
                    <a:pt x="4093" y="1475"/>
                  </a:cubicBezTo>
                  <a:cubicBezTo>
                    <a:pt x="4101" y="1455"/>
                    <a:pt x="4120" y="1442"/>
                    <a:pt x="4138" y="1442"/>
                  </a:cubicBezTo>
                  <a:cubicBezTo>
                    <a:pt x="4145" y="1442"/>
                    <a:pt x="4152" y="1444"/>
                    <a:pt x="4158" y="1447"/>
                  </a:cubicBezTo>
                  <a:lnTo>
                    <a:pt x="4222" y="1472"/>
                  </a:lnTo>
                  <a:lnTo>
                    <a:pt x="4338" y="1519"/>
                  </a:lnTo>
                  <a:cubicBezTo>
                    <a:pt x="4332" y="1574"/>
                    <a:pt x="4362" y="1628"/>
                    <a:pt x="4416" y="1648"/>
                  </a:cubicBezTo>
                  <a:cubicBezTo>
                    <a:pt x="4432" y="1655"/>
                    <a:pt x="4448" y="1658"/>
                    <a:pt x="4464" y="1658"/>
                  </a:cubicBezTo>
                  <a:cubicBezTo>
                    <a:pt x="4512" y="1658"/>
                    <a:pt x="4559" y="1629"/>
                    <a:pt x="4580" y="1580"/>
                  </a:cubicBezTo>
                  <a:cubicBezTo>
                    <a:pt x="4624" y="1468"/>
                    <a:pt x="4569" y="1339"/>
                    <a:pt x="4457" y="1295"/>
                  </a:cubicBezTo>
                  <a:lnTo>
                    <a:pt x="4434" y="1284"/>
                  </a:lnTo>
                  <a:lnTo>
                    <a:pt x="4464" y="1207"/>
                  </a:lnTo>
                  <a:cubicBezTo>
                    <a:pt x="4491" y="1141"/>
                    <a:pt x="4460" y="1067"/>
                    <a:pt x="4396" y="1039"/>
                  </a:cubicBezTo>
                  <a:cubicBezTo>
                    <a:pt x="4381" y="1034"/>
                    <a:pt x="4366" y="1031"/>
                    <a:pt x="4351" y="1031"/>
                  </a:cubicBezTo>
                  <a:cubicBezTo>
                    <a:pt x="4300" y="1031"/>
                    <a:pt x="4251" y="1061"/>
                    <a:pt x="4233" y="1111"/>
                  </a:cubicBezTo>
                  <a:lnTo>
                    <a:pt x="4199" y="1196"/>
                  </a:lnTo>
                  <a:cubicBezTo>
                    <a:pt x="4178" y="1193"/>
                    <a:pt x="4158" y="1189"/>
                    <a:pt x="4141" y="1189"/>
                  </a:cubicBezTo>
                  <a:cubicBezTo>
                    <a:pt x="4043" y="1189"/>
                    <a:pt x="3951" y="1237"/>
                    <a:pt x="3896" y="1315"/>
                  </a:cubicBezTo>
                  <a:lnTo>
                    <a:pt x="3818" y="799"/>
                  </a:lnTo>
                  <a:lnTo>
                    <a:pt x="3828" y="799"/>
                  </a:lnTo>
                  <a:cubicBezTo>
                    <a:pt x="3929" y="762"/>
                    <a:pt x="4034" y="744"/>
                    <a:pt x="4137" y="744"/>
                  </a:cubicBezTo>
                  <a:close/>
                  <a:moveTo>
                    <a:pt x="7799" y="2260"/>
                  </a:moveTo>
                  <a:cubicBezTo>
                    <a:pt x="7890" y="2260"/>
                    <a:pt x="7968" y="2338"/>
                    <a:pt x="7968" y="2430"/>
                  </a:cubicBezTo>
                  <a:lnTo>
                    <a:pt x="7968" y="2474"/>
                  </a:lnTo>
                  <a:cubicBezTo>
                    <a:pt x="7968" y="2566"/>
                    <a:pt x="7890" y="2644"/>
                    <a:pt x="7799" y="2644"/>
                  </a:cubicBezTo>
                  <a:lnTo>
                    <a:pt x="6741" y="2644"/>
                  </a:lnTo>
                  <a:cubicBezTo>
                    <a:pt x="6649" y="2644"/>
                    <a:pt x="6572" y="2566"/>
                    <a:pt x="6572" y="2474"/>
                  </a:cubicBezTo>
                  <a:lnTo>
                    <a:pt x="6572" y="2430"/>
                  </a:lnTo>
                  <a:cubicBezTo>
                    <a:pt x="6572" y="2338"/>
                    <a:pt x="6649" y="2260"/>
                    <a:pt x="6741" y="2260"/>
                  </a:cubicBezTo>
                  <a:close/>
                  <a:moveTo>
                    <a:pt x="2904" y="1315"/>
                  </a:moveTo>
                  <a:cubicBezTo>
                    <a:pt x="2934" y="1390"/>
                    <a:pt x="2986" y="1458"/>
                    <a:pt x="3053" y="1505"/>
                  </a:cubicBezTo>
                  <a:cubicBezTo>
                    <a:pt x="3121" y="1557"/>
                    <a:pt x="3199" y="1587"/>
                    <a:pt x="3281" y="1597"/>
                  </a:cubicBezTo>
                  <a:lnTo>
                    <a:pt x="3472" y="2892"/>
                  </a:lnTo>
                  <a:lnTo>
                    <a:pt x="1221" y="2892"/>
                  </a:lnTo>
                  <a:lnTo>
                    <a:pt x="1078" y="1924"/>
                  </a:lnTo>
                  <a:cubicBezTo>
                    <a:pt x="1153" y="1889"/>
                    <a:pt x="1218" y="1839"/>
                    <a:pt x="1269" y="1770"/>
                  </a:cubicBezTo>
                  <a:cubicBezTo>
                    <a:pt x="1316" y="1703"/>
                    <a:pt x="1347" y="1624"/>
                    <a:pt x="1357" y="1546"/>
                  </a:cubicBezTo>
                  <a:lnTo>
                    <a:pt x="2904" y="1315"/>
                  </a:lnTo>
                  <a:close/>
                  <a:moveTo>
                    <a:pt x="3563" y="799"/>
                  </a:moveTo>
                  <a:lnTo>
                    <a:pt x="3876" y="2892"/>
                  </a:lnTo>
                  <a:lnTo>
                    <a:pt x="3726" y="2892"/>
                  </a:lnTo>
                  <a:lnTo>
                    <a:pt x="3513" y="1451"/>
                  </a:lnTo>
                  <a:cubicBezTo>
                    <a:pt x="3508" y="1417"/>
                    <a:pt x="3492" y="1390"/>
                    <a:pt x="3464" y="1370"/>
                  </a:cubicBezTo>
                  <a:cubicBezTo>
                    <a:pt x="3443" y="1353"/>
                    <a:pt x="3417" y="1343"/>
                    <a:pt x="3390" y="1343"/>
                  </a:cubicBezTo>
                  <a:cubicBezTo>
                    <a:pt x="3383" y="1343"/>
                    <a:pt x="3376" y="1344"/>
                    <a:pt x="3370" y="1345"/>
                  </a:cubicBezTo>
                  <a:cubicBezTo>
                    <a:pt x="3360" y="1347"/>
                    <a:pt x="3350" y="1347"/>
                    <a:pt x="3340" y="1347"/>
                  </a:cubicBezTo>
                  <a:cubicBezTo>
                    <a:pt x="3292" y="1347"/>
                    <a:pt x="3245" y="1333"/>
                    <a:pt x="3203" y="1304"/>
                  </a:cubicBezTo>
                  <a:cubicBezTo>
                    <a:pt x="3155" y="1268"/>
                    <a:pt x="3125" y="1216"/>
                    <a:pt x="3118" y="1155"/>
                  </a:cubicBezTo>
                  <a:cubicBezTo>
                    <a:pt x="3111" y="1125"/>
                    <a:pt x="3094" y="1094"/>
                    <a:pt x="3067" y="1074"/>
                  </a:cubicBezTo>
                  <a:cubicBezTo>
                    <a:pt x="3044" y="1056"/>
                    <a:pt x="3017" y="1049"/>
                    <a:pt x="2988" y="1049"/>
                  </a:cubicBezTo>
                  <a:cubicBezTo>
                    <a:pt x="2983" y="1049"/>
                    <a:pt x="2977" y="1049"/>
                    <a:pt x="2972" y="1050"/>
                  </a:cubicBezTo>
                  <a:lnTo>
                    <a:pt x="1214" y="1312"/>
                  </a:lnTo>
                  <a:cubicBezTo>
                    <a:pt x="1180" y="1315"/>
                    <a:pt x="1150" y="1335"/>
                    <a:pt x="1130" y="1362"/>
                  </a:cubicBezTo>
                  <a:cubicBezTo>
                    <a:pt x="1109" y="1386"/>
                    <a:pt x="1102" y="1420"/>
                    <a:pt x="1106" y="1455"/>
                  </a:cubicBezTo>
                  <a:cubicBezTo>
                    <a:pt x="1116" y="1513"/>
                    <a:pt x="1102" y="1574"/>
                    <a:pt x="1065" y="1621"/>
                  </a:cubicBezTo>
                  <a:cubicBezTo>
                    <a:pt x="1031" y="1668"/>
                    <a:pt x="976" y="1699"/>
                    <a:pt x="918" y="1709"/>
                  </a:cubicBezTo>
                  <a:cubicBezTo>
                    <a:pt x="885" y="1712"/>
                    <a:pt x="854" y="1730"/>
                    <a:pt x="837" y="1757"/>
                  </a:cubicBezTo>
                  <a:cubicBezTo>
                    <a:pt x="816" y="1784"/>
                    <a:pt x="807" y="1818"/>
                    <a:pt x="813" y="1852"/>
                  </a:cubicBezTo>
                  <a:lnTo>
                    <a:pt x="966" y="2892"/>
                  </a:lnTo>
                  <a:lnTo>
                    <a:pt x="820" y="2892"/>
                  </a:lnTo>
                  <a:lnTo>
                    <a:pt x="576" y="1240"/>
                  </a:lnTo>
                  <a:lnTo>
                    <a:pt x="2907" y="897"/>
                  </a:lnTo>
                  <a:lnTo>
                    <a:pt x="3563" y="799"/>
                  </a:lnTo>
                  <a:close/>
                  <a:moveTo>
                    <a:pt x="6034" y="3144"/>
                  </a:moveTo>
                  <a:lnTo>
                    <a:pt x="6034" y="3341"/>
                  </a:lnTo>
                  <a:lnTo>
                    <a:pt x="256" y="3341"/>
                  </a:lnTo>
                  <a:cubicBezTo>
                    <a:pt x="270" y="3229"/>
                    <a:pt x="361" y="3144"/>
                    <a:pt x="477" y="3144"/>
                  </a:cubicBezTo>
                  <a:close/>
                  <a:moveTo>
                    <a:pt x="6034" y="4660"/>
                  </a:moveTo>
                  <a:lnTo>
                    <a:pt x="6034" y="5122"/>
                  </a:lnTo>
                  <a:lnTo>
                    <a:pt x="3563" y="5122"/>
                  </a:lnTo>
                  <a:lnTo>
                    <a:pt x="3563" y="4660"/>
                  </a:lnTo>
                  <a:close/>
                  <a:moveTo>
                    <a:pt x="4136" y="0"/>
                  </a:moveTo>
                  <a:cubicBezTo>
                    <a:pt x="3628" y="0"/>
                    <a:pt x="3138" y="234"/>
                    <a:pt x="2815" y="656"/>
                  </a:cubicBezTo>
                  <a:lnTo>
                    <a:pt x="412" y="1009"/>
                  </a:lnTo>
                  <a:cubicBezTo>
                    <a:pt x="378" y="1016"/>
                    <a:pt x="351" y="1033"/>
                    <a:pt x="331" y="1060"/>
                  </a:cubicBezTo>
                  <a:cubicBezTo>
                    <a:pt x="311" y="1087"/>
                    <a:pt x="300" y="1121"/>
                    <a:pt x="306" y="1152"/>
                  </a:cubicBezTo>
                  <a:lnTo>
                    <a:pt x="565" y="2892"/>
                  </a:lnTo>
                  <a:lnTo>
                    <a:pt x="477" y="2892"/>
                  </a:lnTo>
                  <a:cubicBezTo>
                    <a:pt x="212" y="2892"/>
                    <a:pt x="1" y="3107"/>
                    <a:pt x="1" y="3368"/>
                  </a:cubicBezTo>
                  <a:lnTo>
                    <a:pt x="1" y="4034"/>
                  </a:lnTo>
                  <a:cubicBezTo>
                    <a:pt x="1" y="4197"/>
                    <a:pt x="82" y="4351"/>
                    <a:pt x="222" y="4436"/>
                  </a:cubicBezTo>
                  <a:lnTo>
                    <a:pt x="698" y="4735"/>
                  </a:lnTo>
                  <a:cubicBezTo>
                    <a:pt x="720" y="4748"/>
                    <a:pt x="744" y="4754"/>
                    <a:pt x="767" y="4754"/>
                  </a:cubicBezTo>
                  <a:cubicBezTo>
                    <a:pt x="808" y="4754"/>
                    <a:pt x="847" y="4734"/>
                    <a:pt x="871" y="4697"/>
                  </a:cubicBezTo>
                  <a:cubicBezTo>
                    <a:pt x="908" y="4639"/>
                    <a:pt x="891" y="4561"/>
                    <a:pt x="833" y="4524"/>
                  </a:cubicBezTo>
                  <a:lnTo>
                    <a:pt x="358" y="4225"/>
                  </a:lnTo>
                  <a:cubicBezTo>
                    <a:pt x="290" y="4180"/>
                    <a:pt x="253" y="4112"/>
                    <a:pt x="253" y="4034"/>
                  </a:cubicBezTo>
                  <a:lnTo>
                    <a:pt x="253" y="3593"/>
                  </a:lnTo>
                  <a:lnTo>
                    <a:pt x="6034" y="3593"/>
                  </a:lnTo>
                  <a:lnTo>
                    <a:pt x="6034" y="4409"/>
                  </a:lnTo>
                  <a:lnTo>
                    <a:pt x="3437" y="4409"/>
                  </a:lnTo>
                  <a:cubicBezTo>
                    <a:pt x="3370" y="4409"/>
                    <a:pt x="3312" y="4462"/>
                    <a:pt x="3312" y="4534"/>
                  </a:cubicBezTo>
                  <a:lnTo>
                    <a:pt x="3312" y="5248"/>
                  </a:lnTo>
                  <a:cubicBezTo>
                    <a:pt x="3312" y="5319"/>
                    <a:pt x="3370" y="5374"/>
                    <a:pt x="3437" y="5374"/>
                  </a:cubicBezTo>
                  <a:lnTo>
                    <a:pt x="6034" y="5374"/>
                  </a:lnTo>
                  <a:lnTo>
                    <a:pt x="6034" y="5788"/>
                  </a:lnTo>
                  <a:cubicBezTo>
                    <a:pt x="6034" y="5857"/>
                    <a:pt x="6089" y="5914"/>
                    <a:pt x="6160" y="5914"/>
                  </a:cubicBezTo>
                  <a:cubicBezTo>
                    <a:pt x="6228" y="5914"/>
                    <a:pt x="6286" y="5857"/>
                    <a:pt x="6286" y="5788"/>
                  </a:cubicBezTo>
                  <a:lnTo>
                    <a:pt x="6286" y="2580"/>
                  </a:lnTo>
                  <a:lnTo>
                    <a:pt x="6334" y="2580"/>
                  </a:lnTo>
                  <a:cubicBezTo>
                    <a:pt x="6381" y="2760"/>
                    <a:pt x="6544" y="2895"/>
                    <a:pt x="6741" y="2895"/>
                  </a:cubicBezTo>
                  <a:lnTo>
                    <a:pt x="7799" y="2895"/>
                  </a:lnTo>
                  <a:cubicBezTo>
                    <a:pt x="8030" y="2895"/>
                    <a:pt x="8220" y="2705"/>
                    <a:pt x="8220" y="2474"/>
                  </a:cubicBezTo>
                  <a:lnTo>
                    <a:pt x="8220" y="2430"/>
                  </a:lnTo>
                  <a:cubicBezTo>
                    <a:pt x="8220" y="2199"/>
                    <a:pt x="8030" y="2009"/>
                    <a:pt x="7799" y="2009"/>
                  </a:cubicBezTo>
                  <a:lnTo>
                    <a:pt x="6741" y="2009"/>
                  </a:lnTo>
                  <a:cubicBezTo>
                    <a:pt x="6544" y="2009"/>
                    <a:pt x="6381" y="2145"/>
                    <a:pt x="6334" y="2324"/>
                  </a:cubicBezTo>
                  <a:lnTo>
                    <a:pt x="6160" y="2324"/>
                  </a:lnTo>
                  <a:cubicBezTo>
                    <a:pt x="6089" y="2324"/>
                    <a:pt x="6034" y="2382"/>
                    <a:pt x="6034" y="2451"/>
                  </a:cubicBezTo>
                  <a:lnTo>
                    <a:pt x="6034" y="2892"/>
                  </a:lnTo>
                  <a:lnTo>
                    <a:pt x="5259" y="2892"/>
                  </a:lnTo>
                  <a:cubicBezTo>
                    <a:pt x="5443" y="2726"/>
                    <a:pt x="5589" y="2518"/>
                    <a:pt x="5681" y="2288"/>
                  </a:cubicBezTo>
                  <a:cubicBezTo>
                    <a:pt x="5786" y="2022"/>
                    <a:pt x="5824" y="1733"/>
                    <a:pt x="5786" y="1451"/>
                  </a:cubicBezTo>
                  <a:cubicBezTo>
                    <a:pt x="5780" y="1389"/>
                    <a:pt x="5726" y="1341"/>
                    <a:pt x="5664" y="1341"/>
                  </a:cubicBezTo>
                  <a:cubicBezTo>
                    <a:pt x="5658" y="1341"/>
                    <a:pt x="5652" y="1341"/>
                    <a:pt x="5647" y="1342"/>
                  </a:cubicBezTo>
                  <a:cubicBezTo>
                    <a:pt x="5579" y="1353"/>
                    <a:pt x="5528" y="1414"/>
                    <a:pt x="5538" y="1485"/>
                  </a:cubicBezTo>
                  <a:cubicBezTo>
                    <a:pt x="5568" y="1723"/>
                    <a:pt x="5538" y="1968"/>
                    <a:pt x="5446" y="2192"/>
                  </a:cubicBezTo>
                  <a:cubicBezTo>
                    <a:pt x="5328" y="2487"/>
                    <a:pt x="5110" y="2736"/>
                    <a:pt x="4834" y="2892"/>
                  </a:cubicBezTo>
                  <a:lnTo>
                    <a:pt x="4131" y="2892"/>
                  </a:lnTo>
                  <a:lnTo>
                    <a:pt x="4120" y="2838"/>
                  </a:lnTo>
                  <a:cubicBezTo>
                    <a:pt x="4128" y="2838"/>
                    <a:pt x="4131" y="2841"/>
                    <a:pt x="4137" y="2841"/>
                  </a:cubicBezTo>
                  <a:cubicBezTo>
                    <a:pt x="4614" y="2841"/>
                    <a:pt x="5045" y="2549"/>
                    <a:pt x="5226" y="2104"/>
                  </a:cubicBezTo>
                  <a:cubicBezTo>
                    <a:pt x="5466" y="1502"/>
                    <a:pt x="5178" y="819"/>
                    <a:pt x="4576" y="578"/>
                  </a:cubicBezTo>
                  <a:cubicBezTo>
                    <a:pt x="4435" y="519"/>
                    <a:pt x="4286" y="490"/>
                    <a:pt x="4137" y="490"/>
                  </a:cubicBezTo>
                  <a:cubicBezTo>
                    <a:pt x="4006" y="490"/>
                    <a:pt x="3875" y="513"/>
                    <a:pt x="3750" y="557"/>
                  </a:cubicBezTo>
                  <a:lnTo>
                    <a:pt x="3747" y="554"/>
                  </a:lnTo>
                  <a:cubicBezTo>
                    <a:pt x="3724" y="537"/>
                    <a:pt x="3696" y="529"/>
                    <a:pt x="3667" y="529"/>
                  </a:cubicBezTo>
                  <a:cubicBezTo>
                    <a:pt x="3662" y="529"/>
                    <a:pt x="3656" y="529"/>
                    <a:pt x="3651" y="529"/>
                  </a:cubicBezTo>
                  <a:lnTo>
                    <a:pt x="3216" y="595"/>
                  </a:lnTo>
                  <a:cubicBezTo>
                    <a:pt x="3472" y="373"/>
                    <a:pt x="3798" y="253"/>
                    <a:pt x="4133" y="253"/>
                  </a:cubicBezTo>
                  <a:cubicBezTo>
                    <a:pt x="4311" y="253"/>
                    <a:pt x="4491" y="287"/>
                    <a:pt x="4664" y="357"/>
                  </a:cubicBezTo>
                  <a:cubicBezTo>
                    <a:pt x="4974" y="482"/>
                    <a:pt x="5232" y="713"/>
                    <a:pt x="5385" y="1009"/>
                  </a:cubicBezTo>
                  <a:cubicBezTo>
                    <a:pt x="5409" y="1050"/>
                    <a:pt x="5453" y="1077"/>
                    <a:pt x="5497" y="1077"/>
                  </a:cubicBezTo>
                  <a:cubicBezTo>
                    <a:pt x="5518" y="1077"/>
                    <a:pt x="5538" y="1070"/>
                    <a:pt x="5559" y="1060"/>
                  </a:cubicBezTo>
                  <a:cubicBezTo>
                    <a:pt x="5620" y="1030"/>
                    <a:pt x="5643" y="951"/>
                    <a:pt x="5609" y="890"/>
                  </a:cubicBezTo>
                  <a:cubicBezTo>
                    <a:pt x="5426" y="543"/>
                    <a:pt x="5124" y="268"/>
                    <a:pt x="4760" y="122"/>
                  </a:cubicBezTo>
                  <a:cubicBezTo>
                    <a:pt x="4556" y="40"/>
                    <a:pt x="4344" y="0"/>
                    <a:pt x="4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5" name="Google Shape;9905;p112"/>
            <p:cNvSpPr/>
            <p:nvPr/>
          </p:nvSpPr>
          <p:spPr>
            <a:xfrm>
              <a:off x="6606638" y="3647488"/>
              <a:ext cx="24806" cy="24766"/>
            </a:xfrm>
            <a:custGeom>
              <a:avLst/>
              <a:gdLst/>
              <a:ahLst/>
              <a:cxnLst/>
              <a:rect l="l" t="t" r="r" b="b"/>
              <a:pathLst>
                <a:path w="620" h="619" extrusionOk="0">
                  <a:moveTo>
                    <a:pt x="310" y="252"/>
                  </a:moveTo>
                  <a:cubicBezTo>
                    <a:pt x="341" y="252"/>
                    <a:pt x="368" y="278"/>
                    <a:pt x="368" y="309"/>
                  </a:cubicBezTo>
                  <a:cubicBezTo>
                    <a:pt x="368" y="340"/>
                    <a:pt x="341" y="364"/>
                    <a:pt x="310" y="364"/>
                  </a:cubicBezTo>
                  <a:cubicBezTo>
                    <a:pt x="279" y="364"/>
                    <a:pt x="256" y="340"/>
                    <a:pt x="256" y="309"/>
                  </a:cubicBezTo>
                  <a:cubicBezTo>
                    <a:pt x="256" y="278"/>
                    <a:pt x="279" y="252"/>
                    <a:pt x="310" y="252"/>
                  </a:cubicBezTo>
                  <a:close/>
                  <a:moveTo>
                    <a:pt x="310" y="0"/>
                  </a:moveTo>
                  <a:cubicBezTo>
                    <a:pt x="140" y="0"/>
                    <a:pt x="0" y="140"/>
                    <a:pt x="0" y="309"/>
                  </a:cubicBezTo>
                  <a:cubicBezTo>
                    <a:pt x="0" y="479"/>
                    <a:pt x="140" y="619"/>
                    <a:pt x="310" y="619"/>
                  </a:cubicBezTo>
                  <a:cubicBezTo>
                    <a:pt x="480" y="619"/>
                    <a:pt x="620" y="479"/>
                    <a:pt x="620" y="309"/>
                  </a:cubicBezTo>
                  <a:cubicBezTo>
                    <a:pt x="620" y="140"/>
                    <a:pt x="480" y="0"/>
                    <a:pt x="3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6" name="Google Shape;9906;p112"/>
            <p:cNvSpPr/>
            <p:nvPr/>
          </p:nvSpPr>
          <p:spPr>
            <a:xfrm>
              <a:off x="6779925" y="3647488"/>
              <a:ext cx="24646" cy="24766"/>
            </a:xfrm>
            <a:custGeom>
              <a:avLst/>
              <a:gdLst/>
              <a:ahLst/>
              <a:cxnLst/>
              <a:rect l="l" t="t" r="r" b="b"/>
              <a:pathLst>
                <a:path w="616" h="619" extrusionOk="0">
                  <a:moveTo>
                    <a:pt x="307" y="252"/>
                  </a:moveTo>
                  <a:cubicBezTo>
                    <a:pt x="340" y="252"/>
                    <a:pt x="364" y="278"/>
                    <a:pt x="364" y="309"/>
                  </a:cubicBezTo>
                  <a:cubicBezTo>
                    <a:pt x="364" y="340"/>
                    <a:pt x="340" y="364"/>
                    <a:pt x="307" y="364"/>
                  </a:cubicBezTo>
                  <a:cubicBezTo>
                    <a:pt x="276" y="364"/>
                    <a:pt x="252" y="340"/>
                    <a:pt x="252" y="309"/>
                  </a:cubicBezTo>
                  <a:cubicBezTo>
                    <a:pt x="252" y="278"/>
                    <a:pt x="276" y="252"/>
                    <a:pt x="307" y="252"/>
                  </a:cubicBezTo>
                  <a:close/>
                  <a:moveTo>
                    <a:pt x="307" y="0"/>
                  </a:moveTo>
                  <a:cubicBezTo>
                    <a:pt x="136" y="0"/>
                    <a:pt x="1" y="140"/>
                    <a:pt x="1" y="309"/>
                  </a:cubicBezTo>
                  <a:cubicBezTo>
                    <a:pt x="1" y="479"/>
                    <a:pt x="136" y="619"/>
                    <a:pt x="307" y="619"/>
                  </a:cubicBezTo>
                  <a:cubicBezTo>
                    <a:pt x="476" y="619"/>
                    <a:pt x="616" y="479"/>
                    <a:pt x="616" y="309"/>
                  </a:cubicBezTo>
                  <a:cubicBezTo>
                    <a:pt x="616" y="140"/>
                    <a:pt x="476" y="0"/>
                    <a:pt x="3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7" name="Google Shape;9907;p112"/>
            <p:cNvSpPr/>
            <p:nvPr/>
          </p:nvSpPr>
          <p:spPr>
            <a:xfrm>
              <a:off x="6829298" y="3399782"/>
              <a:ext cx="29127" cy="10283"/>
            </a:xfrm>
            <a:custGeom>
              <a:avLst/>
              <a:gdLst/>
              <a:ahLst/>
              <a:cxnLst/>
              <a:rect l="l" t="t" r="r" b="b"/>
              <a:pathLst>
                <a:path w="728" h="257" extrusionOk="0">
                  <a:moveTo>
                    <a:pt x="126" y="1"/>
                  </a:moveTo>
                  <a:cubicBezTo>
                    <a:pt x="58" y="1"/>
                    <a:pt x="0" y="59"/>
                    <a:pt x="0" y="127"/>
                  </a:cubicBezTo>
                  <a:cubicBezTo>
                    <a:pt x="0" y="198"/>
                    <a:pt x="58" y="256"/>
                    <a:pt x="126" y="256"/>
                  </a:cubicBezTo>
                  <a:lnTo>
                    <a:pt x="602" y="256"/>
                  </a:lnTo>
                  <a:cubicBezTo>
                    <a:pt x="673" y="256"/>
                    <a:pt x="728" y="198"/>
                    <a:pt x="728" y="127"/>
                  </a:cubicBezTo>
                  <a:cubicBezTo>
                    <a:pt x="728" y="59"/>
                    <a:pt x="673" y="1"/>
                    <a:pt x="6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8" name="Google Shape;9908;p112"/>
            <p:cNvSpPr/>
            <p:nvPr/>
          </p:nvSpPr>
          <p:spPr>
            <a:xfrm>
              <a:off x="6844382" y="3493767"/>
              <a:ext cx="29127" cy="10123"/>
            </a:xfrm>
            <a:custGeom>
              <a:avLst/>
              <a:gdLst/>
              <a:ahLst/>
              <a:cxnLst/>
              <a:rect l="l" t="t" r="r" b="b"/>
              <a:pathLst>
                <a:path w="728" h="253" extrusionOk="0">
                  <a:moveTo>
                    <a:pt x="126" y="1"/>
                  </a:moveTo>
                  <a:cubicBezTo>
                    <a:pt x="55" y="1"/>
                    <a:pt x="1" y="59"/>
                    <a:pt x="1" y="127"/>
                  </a:cubicBezTo>
                  <a:cubicBezTo>
                    <a:pt x="1" y="198"/>
                    <a:pt x="55" y="253"/>
                    <a:pt x="126" y="253"/>
                  </a:cubicBezTo>
                  <a:lnTo>
                    <a:pt x="602" y="253"/>
                  </a:lnTo>
                  <a:cubicBezTo>
                    <a:pt x="670" y="253"/>
                    <a:pt x="728" y="198"/>
                    <a:pt x="728" y="127"/>
                  </a:cubicBezTo>
                  <a:cubicBezTo>
                    <a:pt x="728" y="59"/>
                    <a:pt x="670" y="1"/>
                    <a:pt x="6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9" name="Google Shape;9909;p112"/>
            <p:cNvSpPr/>
            <p:nvPr/>
          </p:nvSpPr>
          <p:spPr>
            <a:xfrm>
              <a:off x="6857705" y="3374936"/>
              <a:ext cx="29287" cy="10203"/>
            </a:xfrm>
            <a:custGeom>
              <a:avLst/>
              <a:gdLst/>
              <a:ahLst/>
              <a:cxnLst/>
              <a:rect l="l" t="t" r="r" b="b"/>
              <a:pathLst>
                <a:path w="732" h="255" extrusionOk="0">
                  <a:moveTo>
                    <a:pt x="126" y="0"/>
                  </a:moveTo>
                  <a:cubicBezTo>
                    <a:pt x="59" y="0"/>
                    <a:pt x="1" y="58"/>
                    <a:pt x="1" y="126"/>
                  </a:cubicBezTo>
                  <a:cubicBezTo>
                    <a:pt x="1" y="197"/>
                    <a:pt x="59" y="255"/>
                    <a:pt x="126" y="255"/>
                  </a:cubicBezTo>
                  <a:lnTo>
                    <a:pt x="602" y="255"/>
                  </a:lnTo>
                  <a:cubicBezTo>
                    <a:pt x="674" y="255"/>
                    <a:pt x="732" y="197"/>
                    <a:pt x="732" y="126"/>
                  </a:cubicBezTo>
                  <a:cubicBezTo>
                    <a:pt x="732" y="58"/>
                    <a:pt x="674" y="0"/>
                    <a:pt x="6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0" name="Google Shape;9910;p112"/>
            <p:cNvSpPr/>
            <p:nvPr/>
          </p:nvSpPr>
          <p:spPr>
            <a:xfrm>
              <a:off x="6604317" y="3358851"/>
              <a:ext cx="29167" cy="10123"/>
            </a:xfrm>
            <a:custGeom>
              <a:avLst/>
              <a:gdLst/>
              <a:ahLst/>
              <a:cxnLst/>
              <a:rect l="l" t="t" r="r" b="b"/>
              <a:pathLst>
                <a:path w="729" h="253" extrusionOk="0">
                  <a:moveTo>
                    <a:pt x="127" y="1"/>
                  </a:moveTo>
                  <a:cubicBezTo>
                    <a:pt x="58" y="1"/>
                    <a:pt x="1" y="56"/>
                    <a:pt x="1" y="127"/>
                  </a:cubicBezTo>
                  <a:cubicBezTo>
                    <a:pt x="1" y="195"/>
                    <a:pt x="58" y="252"/>
                    <a:pt x="127" y="252"/>
                  </a:cubicBezTo>
                  <a:lnTo>
                    <a:pt x="603" y="252"/>
                  </a:lnTo>
                  <a:cubicBezTo>
                    <a:pt x="674" y="252"/>
                    <a:pt x="728" y="195"/>
                    <a:pt x="728" y="127"/>
                  </a:cubicBezTo>
                  <a:cubicBezTo>
                    <a:pt x="728" y="56"/>
                    <a:pt x="674" y="1"/>
                    <a:pt x="6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911" name="Google Shape;9911;p112"/>
          <p:cNvGrpSpPr/>
          <p:nvPr/>
        </p:nvGrpSpPr>
        <p:grpSpPr>
          <a:xfrm>
            <a:off x="6896420" y="4149555"/>
            <a:ext cx="345771" cy="401468"/>
            <a:chOff x="7362681" y="3311879"/>
            <a:chExt cx="296799" cy="344608"/>
          </a:xfrm>
        </p:grpSpPr>
        <p:sp>
          <p:nvSpPr>
            <p:cNvPr id="9912" name="Google Shape;9912;p112"/>
            <p:cNvSpPr/>
            <p:nvPr/>
          </p:nvSpPr>
          <p:spPr>
            <a:xfrm>
              <a:off x="7377925" y="3311879"/>
              <a:ext cx="183926" cy="237299"/>
            </a:xfrm>
            <a:custGeom>
              <a:avLst/>
              <a:gdLst/>
              <a:ahLst/>
              <a:cxnLst/>
              <a:rect l="l" t="t" r="r" b="b"/>
              <a:pathLst>
                <a:path w="4597" h="5931" extrusionOk="0">
                  <a:moveTo>
                    <a:pt x="3741" y="252"/>
                  </a:moveTo>
                  <a:cubicBezTo>
                    <a:pt x="3828" y="252"/>
                    <a:pt x="3914" y="295"/>
                    <a:pt x="3991" y="376"/>
                  </a:cubicBezTo>
                  <a:cubicBezTo>
                    <a:pt x="4120" y="513"/>
                    <a:pt x="4195" y="743"/>
                    <a:pt x="4195" y="1002"/>
                  </a:cubicBezTo>
                  <a:cubicBezTo>
                    <a:pt x="4192" y="1280"/>
                    <a:pt x="4110" y="1586"/>
                    <a:pt x="3950" y="1903"/>
                  </a:cubicBezTo>
                  <a:lnTo>
                    <a:pt x="3804" y="1664"/>
                  </a:lnTo>
                  <a:cubicBezTo>
                    <a:pt x="3782" y="1625"/>
                    <a:pt x="3740" y="1604"/>
                    <a:pt x="3695" y="1604"/>
                  </a:cubicBezTo>
                  <a:cubicBezTo>
                    <a:pt x="3686" y="1604"/>
                    <a:pt x="3677" y="1605"/>
                    <a:pt x="3668" y="1607"/>
                  </a:cubicBezTo>
                  <a:lnTo>
                    <a:pt x="3267" y="1699"/>
                  </a:lnTo>
                  <a:cubicBezTo>
                    <a:pt x="3267" y="1610"/>
                    <a:pt x="3267" y="1515"/>
                    <a:pt x="3271" y="1420"/>
                  </a:cubicBezTo>
                  <a:cubicBezTo>
                    <a:pt x="3298" y="791"/>
                    <a:pt x="3417" y="386"/>
                    <a:pt x="3614" y="284"/>
                  </a:cubicBezTo>
                  <a:cubicBezTo>
                    <a:pt x="3656" y="263"/>
                    <a:pt x="3699" y="252"/>
                    <a:pt x="3741" y="252"/>
                  </a:cubicBezTo>
                  <a:close/>
                  <a:moveTo>
                    <a:pt x="3298" y="2535"/>
                  </a:moveTo>
                  <a:cubicBezTo>
                    <a:pt x="3318" y="2535"/>
                    <a:pt x="3335" y="2538"/>
                    <a:pt x="3355" y="2548"/>
                  </a:cubicBezTo>
                  <a:cubicBezTo>
                    <a:pt x="3393" y="2562"/>
                    <a:pt x="3420" y="2593"/>
                    <a:pt x="3437" y="2630"/>
                  </a:cubicBezTo>
                  <a:cubicBezTo>
                    <a:pt x="3451" y="2667"/>
                    <a:pt x="3451" y="2708"/>
                    <a:pt x="3437" y="2745"/>
                  </a:cubicBezTo>
                  <a:cubicBezTo>
                    <a:pt x="3411" y="2802"/>
                    <a:pt x="3354" y="2838"/>
                    <a:pt x="3295" y="2838"/>
                  </a:cubicBezTo>
                  <a:cubicBezTo>
                    <a:pt x="3276" y="2838"/>
                    <a:pt x="3258" y="2834"/>
                    <a:pt x="3240" y="2827"/>
                  </a:cubicBezTo>
                  <a:cubicBezTo>
                    <a:pt x="3202" y="2810"/>
                    <a:pt x="3172" y="2780"/>
                    <a:pt x="3158" y="2742"/>
                  </a:cubicBezTo>
                  <a:cubicBezTo>
                    <a:pt x="3141" y="2708"/>
                    <a:pt x="3141" y="2664"/>
                    <a:pt x="3158" y="2626"/>
                  </a:cubicBezTo>
                  <a:cubicBezTo>
                    <a:pt x="3172" y="2593"/>
                    <a:pt x="3202" y="2562"/>
                    <a:pt x="3240" y="2545"/>
                  </a:cubicBezTo>
                  <a:cubicBezTo>
                    <a:pt x="3257" y="2538"/>
                    <a:pt x="3277" y="2535"/>
                    <a:pt x="3298" y="2535"/>
                  </a:cubicBezTo>
                  <a:close/>
                  <a:moveTo>
                    <a:pt x="3740" y="0"/>
                  </a:moveTo>
                  <a:cubicBezTo>
                    <a:pt x="3658" y="0"/>
                    <a:pt x="3576" y="20"/>
                    <a:pt x="3498" y="60"/>
                  </a:cubicBezTo>
                  <a:cubicBezTo>
                    <a:pt x="3206" y="213"/>
                    <a:pt x="3050" y="655"/>
                    <a:pt x="3019" y="1413"/>
                  </a:cubicBezTo>
                  <a:cubicBezTo>
                    <a:pt x="3015" y="1532"/>
                    <a:pt x="3015" y="1647"/>
                    <a:pt x="3015" y="1757"/>
                  </a:cubicBezTo>
                  <a:lnTo>
                    <a:pt x="1625" y="2076"/>
                  </a:lnTo>
                  <a:cubicBezTo>
                    <a:pt x="1584" y="2083"/>
                    <a:pt x="1550" y="2110"/>
                    <a:pt x="1537" y="2151"/>
                  </a:cubicBezTo>
                  <a:lnTo>
                    <a:pt x="28" y="5754"/>
                  </a:lnTo>
                  <a:cubicBezTo>
                    <a:pt x="0" y="5819"/>
                    <a:pt x="31" y="5893"/>
                    <a:pt x="96" y="5920"/>
                  </a:cubicBezTo>
                  <a:cubicBezTo>
                    <a:pt x="109" y="5927"/>
                    <a:pt x="127" y="5930"/>
                    <a:pt x="143" y="5930"/>
                  </a:cubicBezTo>
                  <a:cubicBezTo>
                    <a:pt x="191" y="5930"/>
                    <a:pt x="238" y="5900"/>
                    <a:pt x="259" y="5852"/>
                  </a:cubicBezTo>
                  <a:lnTo>
                    <a:pt x="1744" y="2307"/>
                  </a:lnTo>
                  <a:lnTo>
                    <a:pt x="3023" y="2014"/>
                  </a:lnTo>
                  <a:cubicBezTo>
                    <a:pt x="3029" y="2171"/>
                    <a:pt x="3039" y="2297"/>
                    <a:pt x="3046" y="2372"/>
                  </a:cubicBezTo>
                  <a:cubicBezTo>
                    <a:pt x="2992" y="2413"/>
                    <a:pt x="2951" y="2466"/>
                    <a:pt x="2924" y="2532"/>
                  </a:cubicBezTo>
                  <a:cubicBezTo>
                    <a:pt x="2883" y="2630"/>
                    <a:pt x="2883" y="2739"/>
                    <a:pt x="2924" y="2841"/>
                  </a:cubicBezTo>
                  <a:cubicBezTo>
                    <a:pt x="2965" y="2940"/>
                    <a:pt x="3043" y="3017"/>
                    <a:pt x="3141" y="3058"/>
                  </a:cubicBezTo>
                  <a:cubicBezTo>
                    <a:pt x="3192" y="3078"/>
                    <a:pt x="3243" y="3089"/>
                    <a:pt x="3298" y="3089"/>
                  </a:cubicBezTo>
                  <a:cubicBezTo>
                    <a:pt x="3454" y="3089"/>
                    <a:pt x="3603" y="2997"/>
                    <a:pt x="3668" y="2841"/>
                  </a:cubicBezTo>
                  <a:cubicBezTo>
                    <a:pt x="3712" y="2742"/>
                    <a:pt x="3712" y="2634"/>
                    <a:pt x="3671" y="2535"/>
                  </a:cubicBezTo>
                  <a:cubicBezTo>
                    <a:pt x="3630" y="2433"/>
                    <a:pt x="3553" y="2355"/>
                    <a:pt x="3454" y="2314"/>
                  </a:cubicBezTo>
                  <a:cubicBezTo>
                    <a:pt x="3400" y="2293"/>
                    <a:pt x="3345" y="2283"/>
                    <a:pt x="3291" y="2283"/>
                  </a:cubicBezTo>
                  <a:cubicBezTo>
                    <a:pt x="3284" y="2201"/>
                    <a:pt x="3277" y="2089"/>
                    <a:pt x="3274" y="1957"/>
                  </a:cubicBezTo>
                  <a:lnTo>
                    <a:pt x="3638" y="1875"/>
                  </a:lnTo>
                  <a:lnTo>
                    <a:pt x="3851" y="2218"/>
                  </a:lnTo>
                  <a:lnTo>
                    <a:pt x="4290" y="2932"/>
                  </a:lnTo>
                  <a:cubicBezTo>
                    <a:pt x="4315" y="2970"/>
                    <a:pt x="4357" y="2992"/>
                    <a:pt x="4399" y="2992"/>
                  </a:cubicBezTo>
                  <a:cubicBezTo>
                    <a:pt x="4421" y="2992"/>
                    <a:pt x="4443" y="2986"/>
                    <a:pt x="4463" y="2973"/>
                  </a:cubicBezTo>
                  <a:cubicBezTo>
                    <a:pt x="4524" y="2935"/>
                    <a:pt x="4542" y="2858"/>
                    <a:pt x="4504" y="2800"/>
                  </a:cubicBezTo>
                  <a:lnTo>
                    <a:pt x="4107" y="2151"/>
                  </a:lnTo>
                  <a:cubicBezTo>
                    <a:pt x="4596" y="1274"/>
                    <a:pt x="4498" y="543"/>
                    <a:pt x="4175" y="203"/>
                  </a:cubicBezTo>
                  <a:cubicBezTo>
                    <a:pt x="4048" y="69"/>
                    <a:pt x="3894" y="0"/>
                    <a:pt x="37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3" name="Google Shape;9913;p112"/>
            <p:cNvSpPr/>
            <p:nvPr/>
          </p:nvSpPr>
          <p:spPr>
            <a:xfrm>
              <a:off x="7445103" y="3475842"/>
              <a:ext cx="51333" cy="73738"/>
            </a:xfrm>
            <a:custGeom>
              <a:avLst/>
              <a:gdLst/>
              <a:ahLst/>
              <a:cxnLst/>
              <a:rect l="l" t="t" r="r" b="b"/>
              <a:pathLst>
                <a:path w="1283" h="1843" extrusionOk="0">
                  <a:moveTo>
                    <a:pt x="975" y="1"/>
                  </a:moveTo>
                  <a:cubicBezTo>
                    <a:pt x="925" y="1"/>
                    <a:pt x="878" y="30"/>
                    <a:pt x="857" y="78"/>
                  </a:cubicBezTo>
                  <a:lnTo>
                    <a:pt x="782" y="259"/>
                  </a:lnTo>
                  <a:cubicBezTo>
                    <a:pt x="739" y="244"/>
                    <a:pt x="694" y="237"/>
                    <a:pt x="648" y="237"/>
                  </a:cubicBezTo>
                  <a:cubicBezTo>
                    <a:pt x="599" y="237"/>
                    <a:pt x="548" y="246"/>
                    <a:pt x="500" y="265"/>
                  </a:cubicBezTo>
                  <a:cubicBezTo>
                    <a:pt x="401" y="306"/>
                    <a:pt x="327" y="381"/>
                    <a:pt x="286" y="480"/>
                  </a:cubicBezTo>
                  <a:cubicBezTo>
                    <a:pt x="246" y="578"/>
                    <a:pt x="246" y="687"/>
                    <a:pt x="283" y="782"/>
                  </a:cubicBezTo>
                  <a:cubicBezTo>
                    <a:pt x="324" y="881"/>
                    <a:pt x="398" y="959"/>
                    <a:pt x="497" y="999"/>
                  </a:cubicBezTo>
                  <a:lnTo>
                    <a:pt x="687" y="1078"/>
                  </a:lnTo>
                  <a:cubicBezTo>
                    <a:pt x="721" y="1092"/>
                    <a:pt x="752" y="1122"/>
                    <a:pt x="765" y="1156"/>
                  </a:cubicBezTo>
                  <a:cubicBezTo>
                    <a:pt x="779" y="1190"/>
                    <a:pt x="779" y="1231"/>
                    <a:pt x="765" y="1264"/>
                  </a:cubicBezTo>
                  <a:cubicBezTo>
                    <a:pt x="743" y="1321"/>
                    <a:pt x="689" y="1354"/>
                    <a:pt x="632" y="1354"/>
                  </a:cubicBezTo>
                  <a:cubicBezTo>
                    <a:pt x="613" y="1354"/>
                    <a:pt x="594" y="1351"/>
                    <a:pt x="575" y="1343"/>
                  </a:cubicBezTo>
                  <a:lnTo>
                    <a:pt x="480" y="1302"/>
                  </a:lnTo>
                  <a:lnTo>
                    <a:pt x="269" y="1214"/>
                  </a:lnTo>
                  <a:cubicBezTo>
                    <a:pt x="266" y="1214"/>
                    <a:pt x="263" y="1211"/>
                    <a:pt x="259" y="1207"/>
                  </a:cubicBezTo>
                  <a:lnTo>
                    <a:pt x="259" y="1194"/>
                  </a:lnTo>
                  <a:cubicBezTo>
                    <a:pt x="286" y="1129"/>
                    <a:pt x="255" y="1054"/>
                    <a:pt x="191" y="1027"/>
                  </a:cubicBezTo>
                  <a:cubicBezTo>
                    <a:pt x="175" y="1020"/>
                    <a:pt x="158" y="1017"/>
                    <a:pt x="142" y="1017"/>
                  </a:cubicBezTo>
                  <a:cubicBezTo>
                    <a:pt x="93" y="1017"/>
                    <a:pt x="48" y="1046"/>
                    <a:pt x="28" y="1095"/>
                  </a:cubicBezTo>
                  <a:cubicBezTo>
                    <a:pt x="1" y="1163"/>
                    <a:pt x="1" y="1234"/>
                    <a:pt x="28" y="1302"/>
                  </a:cubicBezTo>
                  <a:cubicBezTo>
                    <a:pt x="55" y="1366"/>
                    <a:pt x="106" y="1418"/>
                    <a:pt x="170" y="1448"/>
                  </a:cubicBezTo>
                  <a:lnTo>
                    <a:pt x="269" y="1486"/>
                  </a:lnTo>
                  <a:lnTo>
                    <a:pt x="191" y="1669"/>
                  </a:lnTo>
                  <a:cubicBezTo>
                    <a:pt x="164" y="1734"/>
                    <a:pt x="194" y="1805"/>
                    <a:pt x="259" y="1832"/>
                  </a:cubicBezTo>
                  <a:cubicBezTo>
                    <a:pt x="276" y="1840"/>
                    <a:pt x="293" y="1843"/>
                    <a:pt x="310" y="1843"/>
                  </a:cubicBezTo>
                  <a:cubicBezTo>
                    <a:pt x="357" y="1843"/>
                    <a:pt x="405" y="1812"/>
                    <a:pt x="426" y="1765"/>
                  </a:cubicBezTo>
                  <a:lnTo>
                    <a:pt x="500" y="1584"/>
                  </a:lnTo>
                  <a:cubicBezTo>
                    <a:pt x="544" y="1598"/>
                    <a:pt x="589" y="1608"/>
                    <a:pt x="633" y="1608"/>
                  </a:cubicBezTo>
                  <a:cubicBezTo>
                    <a:pt x="786" y="1608"/>
                    <a:pt x="936" y="1517"/>
                    <a:pt x="997" y="1363"/>
                  </a:cubicBezTo>
                  <a:cubicBezTo>
                    <a:pt x="1082" y="1163"/>
                    <a:pt x="986" y="928"/>
                    <a:pt x="786" y="847"/>
                  </a:cubicBezTo>
                  <a:lnTo>
                    <a:pt x="596" y="765"/>
                  </a:lnTo>
                  <a:cubicBezTo>
                    <a:pt x="558" y="751"/>
                    <a:pt x="531" y="724"/>
                    <a:pt x="517" y="687"/>
                  </a:cubicBezTo>
                  <a:cubicBezTo>
                    <a:pt x="503" y="653"/>
                    <a:pt x="503" y="612"/>
                    <a:pt x="517" y="578"/>
                  </a:cubicBezTo>
                  <a:cubicBezTo>
                    <a:pt x="531" y="541"/>
                    <a:pt x="561" y="514"/>
                    <a:pt x="596" y="500"/>
                  </a:cubicBezTo>
                  <a:cubicBezTo>
                    <a:pt x="614" y="493"/>
                    <a:pt x="633" y="490"/>
                    <a:pt x="651" y="490"/>
                  </a:cubicBezTo>
                  <a:cubicBezTo>
                    <a:pt x="670" y="490"/>
                    <a:pt x="687" y="493"/>
                    <a:pt x="704" y="500"/>
                  </a:cubicBezTo>
                  <a:lnTo>
                    <a:pt x="799" y="541"/>
                  </a:lnTo>
                  <a:lnTo>
                    <a:pt x="1013" y="629"/>
                  </a:lnTo>
                  <a:cubicBezTo>
                    <a:pt x="1017" y="632"/>
                    <a:pt x="1021" y="632"/>
                    <a:pt x="1024" y="640"/>
                  </a:cubicBezTo>
                  <a:lnTo>
                    <a:pt x="1024" y="649"/>
                  </a:lnTo>
                  <a:cubicBezTo>
                    <a:pt x="997" y="714"/>
                    <a:pt x="1027" y="789"/>
                    <a:pt x="1088" y="816"/>
                  </a:cubicBezTo>
                  <a:cubicBezTo>
                    <a:pt x="1104" y="823"/>
                    <a:pt x="1121" y="826"/>
                    <a:pt x="1138" y="826"/>
                  </a:cubicBezTo>
                  <a:cubicBezTo>
                    <a:pt x="1187" y="826"/>
                    <a:pt x="1234" y="796"/>
                    <a:pt x="1255" y="748"/>
                  </a:cubicBezTo>
                  <a:cubicBezTo>
                    <a:pt x="1282" y="680"/>
                    <a:pt x="1282" y="609"/>
                    <a:pt x="1255" y="541"/>
                  </a:cubicBezTo>
                  <a:cubicBezTo>
                    <a:pt x="1228" y="476"/>
                    <a:pt x="1176" y="425"/>
                    <a:pt x="1112" y="398"/>
                  </a:cubicBezTo>
                  <a:lnTo>
                    <a:pt x="1013" y="357"/>
                  </a:lnTo>
                  <a:lnTo>
                    <a:pt x="1092" y="177"/>
                  </a:lnTo>
                  <a:cubicBezTo>
                    <a:pt x="1115" y="113"/>
                    <a:pt x="1088" y="38"/>
                    <a:pt x="1024" y="11"/>
                  </a:cubicBezTo>
                  <a:cubicBezTo>
                    <a:pt x="1008" y="4"/>
                    <a:pt x="991" y="1"/>
                    <a:pt x="9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4" name="Google Shape;9914;p112"/>
            <p:cNvSpPr/>
            <p:nvPr/>
          </p:nvSpPr>
          <p:spPr>
            <a:xfrm>
              <a:off x="7362681" y="3427790"/>
              <a:ext cx="290673" cy="228697"/>
            </a:xfrm>
            <a:custGeom>
              <a:avLst/>
              <a:gdLst/>
              <a:ahLst/>
              <a:cxnLst/>
              <a:rect l="l" t="t" r="r" b="b"/>
              <a:pathLst>
                <a:path w="7265" h="5716" extrusionOk="0">
                  <a:moveTo>
                    <a:pt x="2475" y="291"/>
                  </a:moveTo>
                  <a:lnTo>
                    <a:pt x="4165" y="997"/>
                  </a:lnTo>
                  <a:lnTo>
                    <a:pt x="3702" y="2102"/>
                  </a:lnTo>
                  <a:cubicBezTo>
                    <a:pt x="3308" y="2486"/>
                    <a:pt x="3060" y="3020"/>
                    <a:pt x="3060" y="3612"/>
                  </a:cubicBezTo>
                  <a:lnTo>
                    <a:pt x="3060" y="3635"/>
                  </a:lnTo>
                  <a:lnTo>
                    <a:pt x="2894" y="4029"/>
                  </a:lnTo>
                  <a:lnTo>
                    <a:pt x="1207" y="3322"/>
                  </a:lnTo>
                  <a:lnTo>
                    <a:pt x="2475" y="291"/>
                  </a:lnTo>
                  <a:close/>
                  <a:moveTo>
                    <a:pt x="5161" y="1762"/>
                  </a:moveTo>
                  <a:cubicBezTo>
                    <a:pt x="6181" y="1762"/>
                    <a:pt x="7014" y="2592"/>
                    <a:pt x="7014" y="3612"/>
                  </a:cubicBezTo>
                  <a:cubicBezTo>
                    <a:pt x="7014" y="4631"/>
                    <a:pt x="6181" y="5460"/>
                    <a:pt x="5161" y="5460"/>
                  </a:cubicBezTo>
                  <a:cubicBezTo>
                    <a:pt x="4158" y="5460"/>
                    <a:pt x="3338" y="4658"/>
                    <a:pt x="3315" y="3659"/>
                  </a:cubicBezTo>
                  <a:lnTo>
                    <a:pt x="3315" y="3656"/>
                  </a:lnTo>
                  <a:cubicBezTo>
                    <a:pt x="3311" y="3642"/>
                    <a:pt x="3311" y="3628"/>
                    <a:pt x="3311" y="3612"/>
                  </a:cubicBezTo>
                  <a:cubicBezTo>
                    <a:pt x="3311" y="2592"/>
                    <a:pt x="4141" y="1762"/>
                    <a:pt x="5161" y="1762"/>
                  </a:cubicBezTo>
                  <a:close/>
                  <a:moveTo>
                    <a:pt x="2407" y="0"/>
                  </a:moveTo>
                  <a:cubicBezTo>
                    <a:pt x="2391" y="0"/>
                    <a:pt x="2375" y="3"/>
                    <a:pt x="2359" y="8"/>
                  </a:cubicBezTo>
                  <a:cubicBezTo>
                    <a:pt x="2329" y="22"/>
                    <a:pt x="2306" y="46"/>
                    <a:pt x="2292" y="76"/>
                  </a:cubicBezTo>
                  <a:lnTo>
                    <a:pt x="925" y="3342"/>
                  </a:lnTo>
                  <a:cubicBezTo>
                    <a:pt x="898" y="3408"/>
                    <a:pt x="928" y="3479"/>
                    <a:pt x="993" y="3506"/>
                  </a:cubicBezTo>
                  <a:lnTo>
                    <a:pt x="2914" y="4312"/>
                  </a:lnTo>
                  <a:cubicBezTo>
                    <a:pt x="2930" y="4318"/>
                    <a:pt x="2948" y="4321"/>
                    <a:pt x="2961" y="4321"/>
                  </a:cubicBezTo>
                  <a:cubicBezTo>
                    <a:pt x="3012" y="4321"/>
                    <a:pt x="3060" y="4291"/>
                    <a:pt x="3081" y="4244"/>
                  </a:cubicBezTo>
                  <a:lnTo>
                    <a:pt x="3125" y="4131"/>
                  </a:lnTo>
                  <a:cubicBezTo>
                    <a:pt x="3175" y="4326"/>
                    <a:pt x="3250" y="4505"/>
                    <a:pt x="3346" y="4672"/>
                  </a:cubicBezTo>
                  <a:lnTo>
                    <a:pt x="3209" y="4999"/>
                  </a:lnTo>
                  <a:lnTo>
                    <a:pt x="296" y="3778"/>
                  </a:lnTo>
                  <a:lnTo>
                    <a:pt x="463" y="3377"/>
                  </a:lnTo>
                  <a:cubicBezTo>
                    <a:pt x="490" y="3312"/>
                    <a:pt x="459" y="3237"/>
                    <a:pt x="395" y="3210"/>
                  </a:cubicBezTo>
                  <a:cubicBezTo>
                    <a:pt x="379" y="3205"/>
                    <a:pt x="363" y="3202"/>
                    <a:pt x="348" y="3202"/>
                  </a:cubicBezTo>
                  <a:cubicBezTo>
                    <a:pt x="298" y="3202"/>
                    <a:pt x="252" y="3229"/>
                    <a:pt x="232" y="3278"/>
                  </a:cubicBezTo>
                  <a:lnTo>
                    <a:pt x="14" y="3799"/>
                  </a:lnTo>
                  <a:cubicBezTo>
                    <a:pt x="1" y="3829"/>
                    <a:pt x="1" y="3863"/>
                    <a:pt x="14" y="3893"/>
                  </a:cubicBezTo>
                  <a:cubicBezTo>
                    <a:pt x="28" y="3924"/>
                    <a:pt x="51" y="3951"/>
                    <a:pt x="82" y="3962"/>
                  </a:cubicBezTo>
                  <a:lnTo>
                    <a:pt x="3230" y="5280"/>
                  </a:lnTo>
                  <a:cubicBezTo>
                    <a:pt x="3244" y="5287"/>
                    <a:pt x="3261" y="5291"/>
                    <a:pt x="3277" y="5291"/>
                  </a:cubicBezTo>
                  <a:cubicBezTo>
                    <a:pt x="3325" y="5291"/>
                    <a:pt x="3373" y="5260"/>
                    <a:pt x="3393" y="5212"/>
                  </a:cubicBezTo>
                  <a:lnTo>
                    <a:pt x="3515" y="4917"/>
                  </a:lnTo>
                  <a:cubicBezTo>
                    <a:pt x="3903" y="5402"/>
                    <a:pt x="4498" y="5716"/>
                    <a:pt x="5161" y="5716"/>
                  </a:cubicBezTo>
                  <a:cubicBezTo>
                    <a:pt x="6320" y="5716"/>
                    <a:pt x="7265" y="4770"/>
                    <a:pt x="7265" y="3612"/>
                  </a:cubicBezTo>
                  <a:cubicBezTo>
                    <a:pt x="7265" y="2452"/>
                    <a:pt x="6320" y="1511"/>
                    <a:pt x="5161" y="1511"/>
                  </a:cubicBezTo>
                  <a:cubicBezTo>
                    <a:pt x="5086" y="1511"/>
                    <a:pt x="5011" y="1514"/>
                    <a:pt x="4936" y="1524"/>
                  </a:cubicBezTo>
                  <a:lnTo>
                    <a:pt x="5296" y="667"/>
                  </a:lnTo>
                  <a:cubicBezTo>
                    <a:pt x="5313" y="630"/>
                    <a:pt x="5310" y="586"/>
                    <a:pt x="5286" y="552"/>
                  </a:cubicBezTo>
                  <a:lnTo>
                    <a:pt x="5144" y="317"/>
                  </a:lnTo>
                  <a:cubicBezTo>
                    <a:pt x="5119" y="280"/>
                    <a:pt x="5077" y="258"/>
                    <a:pt x="5035" y="258"/>
                  </a:cubicBezTo>
                  <a:cubicBezTo>
                    <a:pt x="5012" y="258"/>
                    <a:pt x="4990" y="264"/>
                    <a:pt x="4970" y="277"/>
                  </a:cubicBezTo>
                  <a:cubicBezTo>
                    <a:pt x="4909" y="314"/>
                    <a:pt x="4892" y="393"/>
                    <a:pt x="4929" y="450"/>
                  </a:cubicBezTo>
                  <a:lnTo>
                    <a:pt x="5038" y="630"/>
                  </a:lnTo>
                  <a:lnTo>
                    <a:pt x="4640" y="1575"/>
                  </a:lnTo>
                  <a:cubicBezTo>
                    <a:pt x="4450" y="1626"/>
                    <a:pt x="4270" y="1701"/>
                    <a:pt x="4104" y="1800"/>
                  </a:cubicBezTo>
                  <a:lnTo>
                    <a:pt x="4447" y="981"/>
                  </a:lnTo>
                  <a:cubicBezTo>
                    <a:pt x="4474" y="915"/>
                    <a:pt x="4444" y="841"/>
                    <a:pt x="4378" y="813"/>
                  </a:cubicBezTo>
                  <a:lnTo>
                    <a:pt x="2455" y="8"/>
                  </a:lnTo>
                  <a:cubicBezTo>
                    <a:pt x="2440" y="3"/>
                    <a:pt x="2424" y="0"/>
                    <a:pt x="24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5" name="Google Shape;9915;p112"/>
            <p:cNvSpPr/>
            <p:nvPr/>
          </p:nvSpPr>
          <p:spPr>
            <a:xfrm>
              <a:off x="7510280" y="3513372"/>
              <a:ext cx="117909" cy="117829"/>
            </a:xfrm>
            <a:custGeom>
              <a:avLst/>
              <a:gdLst/>
              <a:ahLst/>
              <a:cxnLst/>
              <a:rect l="l" t="t" r="r" b="b"/>
              <a:pathLst>
                <a:path w="2947" h="2945" extrusionOk="0">
                  <a:moveTo>
                    <a:pt x="1472" y="0"/>
                  </a:moveTo>
                  <a:cubicBezTo>
                    <a:pt x="663" y="0"/>
                    <a:pt x="0" y="663"/>
                    <a:pt x="0" y="1473"/>
                  </a:cubicBezTo>
                  <a:cubicBezTo>
                    <a:pt x="0" y="2284"/>
                    <a:pt x="663" y="2944"/>
                    <a:pt x="1472" y="2944"/>
                  </a:cubicBezTo>
                  <a:cubicBezTo>
                    <a:pt x="1880" y="2944"/>
                    <a:pt x="2260" y="2785"/>
                    <a:pt x="2542" y="2485"/>
                  </a:cubicBezTo>
                  <a:cubicBezTo>
                    <a:pt x="2590" y="2438"/>
                    <a:pt x="2586" y="2356"/>
                    <a:pt x="2536" y="2309"/>
                  </a:cubicBezTo>
                  <a:cubicBezTo>
                    <a:pt x="2511" y="2286"/>
                    <a:pt x="2480" y="2274"/>
                    <a:pt x="2449" y="2274"/>
                  </a:cubicBezTo>
                  <a:cubicBezTo>
                    <a:pt x="2416" y="2274"/>
                    <a:pt x="2383" y="2287"/>
                    <a:pt x="2359" y="2312"/>
                  </a:cubicBezTo>
                  <a:cubicBezTo>
                    <a:pt x="2124" y="2560"/>
                    <a:pt x="1811" y="2692"/>
                    <a:pt x="1472" y="2692"/>
                  </a:cubicBezTo>
                  <a:cubicBezTo>
                    <a:pt x="802" y="2692"/>
                    <a:pt x="255" y="2146"/>
                    <a:pt x="255" y="1473"/>
                  </a:cubicBezTo>
                  <a:cubicBezTo>
                    <a:pt x="255" y="803"/>
                    <a:pt x="802" y="256"/>
                    <a:pt x="1472" y="256"/>
                  </a:cubicBezTo>
                  <a:cubicBezTo>
                    <a:pt x="2145" y="256"/>
                    <a:pt x="2692" y="803"/>
                    <a:pt x="2692" y="1473"/>
                  </a:cubicBezTo>
                  <a:cubicBezTo>
                    <a:pt x="2692" y="1652"/>
                    <a:pt x="2655" y="1826"/>
                    <a:pt x="2580" y="1986"/>
                  </a:cubicBezTo>
                  <a:cubicBezTo>
                    <a:pt x="2553" y="2050"/>
                    <a:pt x="2580" y="2125"/>
                    <a:pt x="2641" y="2152"/>
                  </a:cubicBezTo>
                  <a:cubicBezTo>
                    <a:pt x="2659" y="2161"/>
                    <a:pt x="2677" y="2165"/>
                    <a:pt x="2696" y="2165"/>
                  </a:cubicBezTo>
                  <a:cubicBezTo>
                    <a:pt x="2744" y="2165"/>
                    <a:pt x="2789" y="2138"/>
                    <a:pt x="2811" y="2091"/>
                  </a:cubicBezTo>
                  <a:cubicBezTo>
                    <a:pt x="2899" y="1897"/>
                    <a:pt x="2947" y="1690"/>
                    <a:pt x="2947" y="1473"/>
                  </a:cubicBezTo>
                  <a:cubicBezTo>
                    <a:pt x="2947" y="663"/>
                    <a:pt x="2284" y="0"/>
                    <a:pt x="14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6" name="Google Shape;9916;p112"/>
            <p:cNvSpPr/>
            <p:nvPr/>
          </p:nvSpPr>
          <p:spPr>
            <a:xfrm>
              <a:off x="7551892" y="3539099"/>
              <a:ext cx="35369" cy="68297"/>
            </a:xfrm>
            <a:custGeom>
              <a:avLst/>
              <a:gdLst/>
              <a:ahLst/>
              <a:cxnLst/>
              <a:rect l="l" t="t" r="r" b="b"/>
              <a:pathLst>
                <a:path w="884" h="1707" extrusionOk="0">
                  <a:moveTo>
                    <a:pt x="442" y="0"/>
                  </a:moveTo>
                  <a:cubicBezTo>
                    <a:pt x="371" y="0"/>
                    <a:pt x="316" y="55"/>
                    <a:pt x="316" y="126"/>
                  </a:cubicBezTo>
                  <a:lnTo>
                    <a:pt x="316" y="272"/>
                  </a:lnTo>
                  <a:cubicBezTo>
                    <a:pt x="139" y="292"/>
                    <a:pt x="0" y="442"/>
                    <a:pt x="0" y="626"/>
                  </a:cubicBezTo>
                  <a:cubicBezTo>
                    <a:pt x="0" y="819"/>
                    <a:pt x="159" y="979"/>
                    <a:pt x="354" y="979"/>
                  </a:cubicBezTo>
                  <a:lnTo>
                    <a:pt x="526" y="979"/>
                  </a:lnTo>
                  <a:cubicBezTo>
                    <a:pt x="584" y="979"/>
                    <a:pt x="628" y="1023"/>
                    <a:pt x="628" y="1081"/>
                  </a:cubicBezTo>
                  <a:cubicBezTo>
                    <a:pt x="628" y="1136"/>
                    <a:pt x="584" y="1183"/>
                    <a:pt x="526" y="1183"/>
                  </a:cubicBezTo>
                  <a:lnTo>
                    <a:pt x="252" y="1183"/>
                  </a:lnTo>
                  <a:cubicBezTo>
                    <a:pt x="248" y="1115"/>
                    <a:pt x="194" y="1061"/>
                    <a:pt x="126" y="1061"/>
                  </a:cubicBezTo>
                  <a:cubicBezTo>
                    <a:pt x="57" y="1061"/>
                    <a:pt x="0" y="1118"/>
                    <a:pt x="0" y="1189"/>
                  </a:cubicBezTo>
                  <a:cubicBezTo>
                    <a:pt x="0" y="1322"/>
                    <a:pt x="112" y="1434"/>
                    <a:pt x="245" y="1434"/>
                  </a:cubicBezTo>
                  <a:lnTo>
                    <a:pt x="316" y="1434"/>
                  </a:lnTo>
                  <a:lnTo>
                    <a:pt x="316" y="1580"/>
                  </a:lnTo>
                  <a:cubicBezTo>
                    <a:pt x="316" y="1649"/>
                    <a:pt x="371" y="1707"/>
                    <a:pt x="442" y="1707"/>
                  </a:cubicBezTo>
                  <a:cubicBezTo>
                    <a:pt x="510" y="1707"/>
                    <a:pt x="567" y="1649"/>
                    <a:pt x="567" y="1580"/>
                  </a:cubicBezTo>
                  <a:lnTo>
                    <a:pt x="567" y="1431"/>
                  </a:lnTo>
                  <a:cubicBezTo>
                    <a:pt x="744" y="1411"/>
                    <a:pt x="884" y="1261"/>
                    <a:pt x="884" y="1081"/>
                  </a:cubicBezTo>
                  <a:cubicBezTo>
                    <a:pt x="884" y="884"/>
                    <a:pt x="724" y="728"/>
                    <a:pt x="526" y="728"/>
                  </a:cubicBezTo>
                  <a:lnTo>
                    <a:pt x="354" y="728"/>
                  </a:lnTo>
                  <a:cubicBezTo>
                    <a:pt x="299" y="728"/>
                    <a:pt x="252" y="680"/>
                    <a:pt x="252" y="626"/>
                  </a:cubicBezTo>
                  <a:cubicBezTo>
                    <a:pt x="252" y="568"/>
                    <a:pt x="299" y="524"/>
                    <a:pt x="354" y="524"/>
                  </a:cubicBezTo>
                  <a:lnTo>
                    <a:pt x="628" y="524"/>
                  </a:lnTo>
                  <a:cubicBezTo>
                    <a:pt x="633" y="588"/>
                    <a:pt x="690" y="642"/>
                    <a:pt x="755" y="642"/>
                  </a:cubicBezTo>
                  <a:cubicBezTo>
                    <a:pt x="826" y="642"/>
                    <a:pt x="884" y="585"/>
                    <a:pt x="884" y="516"/>
                  </a:cubicBezTo>
                  <a:cubicBezTo>
                    <a:pt x="884" y="381"/>
                    <a:pt x="771" y="272"/>
                    <a:pt x="636" y="272"/>
                  </a:cubicBezTo>
                  <a:lnTo>
                    <a:pt x="567" y="272"/>
                  </a:lnTo>
                  <a:lnTo>
                    <a:pt x="567" y="126"/>
                  </a:lnTo>
                  <a:cubicBezTo>
                    <a:pt x="567" y="55"/>
                    <a:pt x="510" y="0"/>
                    <a:pt x="4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7" name="Google Shape;9917;p112"/>
            <p:cNvSpPr/>
            <p:nvPr/>
          </p:nvSpPr>
          <p:spPr>
            <a:xfrm>
              <a:off x="7597984" y="3416547"/>
              <a:ext cx="29127" cy="10243"/>
            </a:xfrm>
            <a:custGeom>
              <a:avLst/>
              <a:gdLst/>
              <a:ahLst/>
              <a:cxnLst/>
              <a:rect l="l" t="t" r="r" b="b"/>
              <a:pathLst>
                <a:path w="728" h="256" extrusionOk="0">
                  <a:moveTo>
                    <a:pt x="126" y="0"/>
                  </a:moveTo>
                  <a:cubicBezTo>
                    <a:pt x="58" y="0"/>
                    <a:pt x="0" y="58"/>
                    <a:pt x="0" y="126"/>
                  </a:cubicBezTo>
                  <a:cubicBezTo>
                    <a:pt x="0" y="197"/>
                    <a:pt x="58" y="255"/>
                    <a:pt x="126" y="255"/>
                  </a:cubicBezTo>
                  <a:lnTo>
                    <a:pt x="602" y="255"/>
                  </a:lnTo>
                  <a:cubicBezTo>
                    <a:pt x="670" y="255"/>
                    <a:pt x="728" y="197"/>
                    <a:pt x="728" y="126"/>
                  </a:cubicBezTo>
                  <a:cubicBezTo>
                    <a:pt x="728" y="58"/>
                    <a:pt x="670" y="0"/>
                    <a:pt x="6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8" name="Google Shape;9918;p112"/>
            <p:cNvSpPr/>
            <p:nvPr/>
          </p:nvSpPr>
          <p:spPr>
            <a:xfrm>
              <a:off x="7630353" y="3453797"/>
              <a:ext cx="29127" cy="10123"/>
            </a:xfrm>
            <a:custGeom>
              <a:avLst/>
              <a:gdLst/>
              <a:ahLst/>
              <a:cxnLst/>
              <a:rect l="l" t="t" r="r" b="b"/>
              <a:pathLst>
                <a:path w="728" h="253" extrusionOk="0">
                  <a:moveTo>
                    <a:pt x="126" y="0"/>
                  </a:moveTo>
                  <a:cubicBezTo>
                    <a:pt x="54" y="0"/>
                    <a:pt x="0" y="55"/>
                    <a:pt x="0" y="127"/>
                  </a:cubicBezTo>
                  <a:cubicBezTo>
                    <a:pt x="0" y="194"/>
                    <a:pt x="54" y="252"/>
                    <a:pt x="126" y="252"/>
                  </a:cubicBezTo>
                  <a:lnTo>
                    <a:pt x="602" y="252"/>
                  </a:lnTo>
                  <a:cubicBezTo>
                    <a:pt x="670" y="252"/>
                    <a:pt x="727" y="194"/>
                    <a:pt x="727" y="127"/>
                  </a:cubicBezTo>
                  <a:cubicBezTo>
                    <a:pt x="727" y="55"/>
                    <a:pt x="670" y="0"/>
                    <a:pt x="6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9" name="Google Shape;9919;p112"/>
            <p:cNvSpPr/>
            <p:nvPr/>
          </p:nvSpPr>
          <p:spPr>
            <a:xfrm>
              <a:off x="7399291" y="3384738"/>
              <a:ext cx="29127" cy="10083"/>
            </a:xfrm>
            <a:custGeom>
              <a:avLst/>
              <a:gdLst/>
              <a:ahLst/>
              <a:cxnLst/>
              <a:rect l="l" t="t" r="r" b="b"/>
              <a:pathLst>
                <a:path w="728" h="252" extrusionOk="0">
                  <a:moveTo>
                    <a:pt x="126" y="0"/>
                  </a:moveTo>
                  <a:cubicBezTo>
                    <a:pt x="58" y="0"/>
                    <a:pt x="0" y="58"/>
                    <a:pt x="0" y="126"/>
                  </a:cubicBezTo>
                  <a:cubicBezTo>
                    <a:pt x="0" y="197"/>
                    <a:pt x="58" y="251"/>
                    <a:pt x="126" y="251"/>
                  </a:cubicBezTo>
                  <a:lnTo>
                    <a:pt x="602" y="251"/>
                  </a:lnTo>
                  <a:cubicBezTo>
                    <a:pt x="669" y="251"/>
                    <a:pt x="727" y="197"/>
                    <a:pt x="727" y="126"/>
                  </a:cubicBezTo>
                  <a:cubicBezTo>
                    <a:pt x="727" y="58"/>
                    <a:pt x="669" y="0"/>
                    <a:pt x="6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0" name="Google Shape;9920;p112"/>
            <p:cNvSpPr/>
            <p:nvPr/>
          </p:nvSpPr>
          <p:spPr>
            <a:xfrm>
              <a:off x="7447824" y="3334525"/>
              <a:ext cx="29167" cy="10123"/>
            </a:xfrm>
            <a:custGeom>
              <a:avLst/>
              <a:gdLst/>
              <a:ahLst/>
              <a:cxnLst/>
              <a:rect l="l" t="t" r="r" b="b"/>
              <a:pathLst>
                <a:path w="729" h="253" extrusionOk="0">
                  <a:moveTo>
                    <a:pt x="126" y="0"/>
                  </a:moveTo>
                  <a:cubicBezTo>
                    <a:pt x="58" y="0"/>
                    <a:pt x="1" y="55"/>
                    <a:pt x="1" y="126"/>
                  </a:cubicBezTo>
                  <a:cubicBezTo>
                    <a:pt x="1" y="195"/>
                    <a:pt x="58" y="252"/>
                    <a:pt x="126" y="252"/>
                  </a:cubicBezTo>
                  <a:lnTo>
                    <a:pt x="603" y="252"/>
                  </a:lnTo>
                  <a:cubicBezTo>
                    <a:pt x="674" y="252"/>
                    <a:pt x="728" y="195"/>
                    <a:pt x="728" y="126"/>
                  </a:cubicBezTo>
                  <a:cubicBezTo>
                    <a:pt x="728" y="55"/>
                    <a:pt x="674" y="0"/>
                    <a:pt x="6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921" name="Google Shape;9921;p112"/>
          <p:cNvGrpSpPr/>
          <p:nvPr/>
        </p:nvGrpSpPr>
        <p:grpSpPr>
          <a:xfrm>
            <a:off x="7570061" y="1381355"/>
            <a:ext cx="415877" cy="401291"/>
            <a:chOff x="8492668" y="159856"/>
            <a:chExt cx="356976" cy="344456"/>
          </a:xfrm>
        </p:grpSpPr>
        <p:sp>
          <p:nvSpPr>
            <p:cNvPr id="9922" name="Google Shape;9922;p112"/>
            <p:cNvSpPr/>
            <p:nvPr/>
          </p:nvSpPr>
          <p:spPr>
            <a:xfrm>
              <a:off x="8526215" y="264032"/>
              <a:ext cx="65624" cy="64170"/>
            </a:xfrm>
            <a:custGeom>
              <a:avLst/>
              <a:gdLst/>
              <a:ahLst/>
              <a:cxnLst/>
              <a:rect l="l" t="t" r="r" b="b"/>
              <a:pathLst>
                <a:path w="3973" h="3885" extrusionOk="0">
                  <a:moveTo>
                    <a:pt x="2131" y="1361"/>
                  </a:moveTo>
                  <a:lnTo>
                    <a:pt x="1339" y="2155"/>
                  </a:lnTo>
                  <a:lnTo>
                    <a:pt x="631" y="1447"/>
                  </a:lnTo>
                  <a:lnTo>
                    <a:pt x="631" y="1361"/>
                  </a:lnTo>
                  <a:close/>
                  <a:moveTo>
                    <a:pt x="2524" y="1864"/>
                  </a:moveTo>
                  <a:lnTo>
                    <a:pt x="2524" y="3254"/>
                  </a:lnTo>
                  <a:lnTo>
                    <a:pt x="631" y="3254"/>
                  </a:lnTo>
                  <a:lnTo>
                    <a:pt x="631" y="2341"/>
                  </a:lnTo>
                  <a:lnTo>
                    <a:pt x="1118" y="2820"/>
                  </a:lnTo>
                  <a:cubicBezTo>
                    <a:pt x="1177" y="2888"/>
                    <a:pt x="1261" y="2912"/>
                    <a:pt x="1339" y="2912"/>
                  </a:cubicBezTo>
                  <a:cubicBezTo>
                    <a:pt x="1425" y="2912"/>
                    <a:pt x="1500" y="2888"/>
                    <a:pt x="1560" y="2820"/>
                  </a:cubicBezTo>
                  <a:lnTo>
                    <a:pt x="2524" y="1864"/>
                  </a:lnTo>
                  <a:close/>
                  <a:moveTo>
                    <a:pt x="3625" y="1"/>
                  </a:moveTo>
                  <a:cubicBezTo>
                    <a:pt x="3544" y="1"/>
                    <a:pt x="3462" y="30"/>
                    <a:pt x="3402" y="90"/>
                  </a:cubicBezTo>
                  <a:lnTo>
                    <a:pt x="2763" y="730"/>
                  </a:lnTo>
                  <a:lnTo>
                    <a:pt x="315" y="730"/>
                  </a:lnTo>
                  <a:cubicBezTo>
                    <a:pt x="145" y="730"/>
                    <a:pt x="0" y="865"/>
                    <a:pt x="0" y="1046"/>
                  </a:cubicBezTo>
                  <a:lnTo>
                    <a:pt x="0" y="3569"/>
                  </a:lnTo>
                  <a:cubicBezTo>
                    <a:pt x="0" y="3741"/>
                    <a:pt x="145" y="3885"/>
                    <a:pt x="315" y="3885"/>
                  </a:cubicBezTo>
                  <a:lnTo>
                    <a:pt x="2839" y="3885"/>
                  </a:lnTo>
                  <a:cubicBezTo>
                    <a:pt x="3011" y="3885"/>
                    <a:pt x="3154" y="3741"/>
                    <a:pt x="3154" y="3569"/>
                  </a:cubicBezTo>
                  <a:lnTo>
                    <a:pt x="3154" y="1234"/>
                  </a:lnTo>
                  <a:lnTo>
                    <a:pt x="3846" y="542"/>
                  </a:lnTo>
                  <a:cubicBezTo>
                    <a:pt x="3973" y="415"/>
                    <a:pt x="3973" y="219"/>
                    <a:pt x="3846" y="90"/>
                  </a:cubicBezTo>
                  <a:cubicBezTo>
                    <a:pt x="3787" y="30"/>
                    <a:pt x="3706" y="1"/>
                    <a:pt x="36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3" name="Google Shape;9923;p112"/>
            <p:cNvSpPr/>
            <p:nvPr/>
          </p:nvSpPr>
          <p:spPr>
            <a:xfrm>
              <a:off x="8597752" y="290328"/>
              <a:ext cx="34257" cy="10555"/>
            </a:xfrm>
            <a:custGeom>
              <a:avLst/>
              <a:gdLst/>
              <a:ahLst/>
              <a:cxnLst/>
              <a:rect l="l" t="t" r="r" b="b"/>
              <a:pathLst>
                <a:path w="2074" h="639" extrusionOk="0">
                  <a:moveTo>
                    <a:pt x="317" y="0"/>
                  </a:moveTo>
                  <a:cubicBezTo>
                    <a:pt x="137" y="0"/>
                    <a:pt x="0" y="143"/>
                    <a:pt x="0" y="323"/>
                  </a:cubicBezTo>
                  <a:cubicBezTo>
                    <a:pt x="0" y="493"/>
                    <a:pt x="137" y="639"/>
                    <a:pt x="317" y="639"/>
                  </a:cubicBezTo>
                  <a:lnTo>
                    <a:pt x="1758" y="639"/>
                  </a:lnTo>
                  <a:cubicBezTo>
                    <a:pt x="1928" y="639"/>
                    <a:pt x="2074" y="493"/>
                    <a:pt x="2074" y="323"/>
                  </a:cubicBezTo>
                  <a:cubicBezTo>
                    <a:pt x="2074" y="143"/>
                    <a:pt x="1928" y="0"/>
                    <a:pt x="17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4" name="Google Shape;9924;p112"/>
            <p:cNvSpPr/>
            <p:nvPr/>
          </p:nvSpPr>
          <p:spPr>
            <a:xfrm>
              <a:off x="8597752" y="313139"/>
              <a:ext cx="34257" cy="10439"/>
            </a:xfrm>
            <a:custGeom>
              <a:avLst/>
              <a:gdLst/>
              <a:ahLst/>
              <a:cxnLst/>
              <a:rect l="l" t="t" r="r" b="b"/>
              <a:pathLst>
                <a:path w="2074" h="632" extrusionOk="0">
                  <a:moveTo>
                    <a:pt x="317" y="1"/>
                  </a:moveTo>
                  <a:cubicBezTo>
                    <a:pt x="137" y="1"/>
                    <a:pt x="0" y="136"/>
                    <a:pt x="0" y="316"/>
                  </a:cubicBezTo>
                  <a:cubicBezTo>
                    <a:pt x="0" y="486"/>
                    <a:pt x="137" y="631"/>
                    <a:pt x="317" y="631"/>
                  </a:cubicBezTo>
                  <a:lnTo>
                    <a:pt x="1758" y="631"/>
                  </a:lnTo>
                  <a:cubicBezTo>
                    <a:pt x="1928" y="631"/>
                    <a:pt x="2074" y="486"/>
                    <a:pt x="2074" y="316"/>
                  </a:cubicBezTo>
                  <a:cubicBezTo>
                    <a:pt x="2074" y="136"/>
                    <a:pt x="1928" y="1"/>
                    <a:pt x="17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5" name="Google Shape;9925;p112"/>
            <p:cNvSpPr/>
            <p:nvPr/>
          </p:nvSpPr>
          <p:spPr>
            <a:xfrm>
              <a:off x="8597752" y="367911"/>
              <a:ext cx="34257" cy="10472"/>
            </a:xfrm>
            <a:custGeom>
              <a:avLst/>
              <a:gdLst/>
              <a:ahLst/>
              <a:cxnLst/>
              <a:rect l="l" t="t" r="r" b="b"/>
              <a:pathLst>
                <a:path w="2074" h="634" extrusionOk="0">
                  <a:moveTo>
                    <a:pt x="317" y="1"/>
                  </a:moveTo>
                  <a:cubicBezTo>
                    <a:pt x="137" y="1"/>
                    <a:pt x="0" y="146"/>
                    <a:pt x="0" y="318"/>
                  </a:cubicBezTo>
                  <a:cubicBezTo>
                    <a:pt x="0" y="496"/>
                    <a:pt x="137" y="633"/>
                    <a:pt x="317" y="633"/>
                  </a:cubicBezTo>
                  <a:lnTo>
                    <a:pt x="1758" y="633"/>
                  </a:lnTo>
                  <a:cubicBezTo>
                    <a:pt x="1928" y="633"/>
                    <a:pt x="2074" y="496"/>
                    <a:pt x="2074" y="318"/>
                  </a:cubicBezTo>
                  <a:cubicBezTo>
                    <a:pt x="2074" y="146"/>
                    <a:pt x="1928" y="1"/>
                    <a:pt x="17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6" name="Google Shape;9926;p112"/>
            <p:cNvSpPr/>
            <p:nvPr/>
          </p:nvSpPr>
          <p:spPr>
            <a:xfrm>
              <a:off x="8597752" y="390606"/>
              <a:ext cx="34257" cy="10456"/>
            </a:xfrm>
            <a:custGeom>
              <a:avLst/>
              <a:gdLst/>
              <a:ahLst/>
              <a:cxnLst/>
              <a:rect l="l" t="t" r="r" b="b"/>
              <a:pathLst>
                <a:path w="2074" h="633" extrusionOk="0">
                  <a:moveTo>
                    <a:pt x="317" y="0"/>
                  </a:moveTo>
                  <a:cubicBezTo>
                    <a:pt x="137" y="0"/>
                    <a:pt x="0" y="145"/>
                    <a:pt x="0" y="315"/>
                  </a:cubicBezTo>
                  <a:cubicBezTo>
                    <a:pt x="0" y="495"/>
                    <a:pt x="137" y="633"/>
                    <a:pt x="317" y="633"/>
                  </a:cubicBezTo>
                  <a:lnTo>
                    <a:pt x="1758" y="633"/>
                  </a:lnTo>
                  <a:cubicBezTo>
                    <a:pt x="1928" y="633"/>
                    <a:pt x="2074" y="495"/>
                    <a:pt x="2074" y="315"/>
                  </a:cubicBezTo>
                  <a:cubicBezTo>
                    <a:pt x="2074" y="145"/>
                    <a:pt x="1928" y="0"/>
                    <a:pt x="17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7" name="Google Shape;9927;p112"/>
            <p:cNvSpPr/>
            <p:nvPr/>
          </p:nvSpPr>
          <p:spPr>
            <a:xfrm>
              <a:off x="8526215" y="341532"/>
              <a:ext cx="65624" cy="64154"/>
            </a:xfrm>
            <a:custGeom>
              <a:avLst/>
              <a:gdLst/>
              <a:ahLst/>
              <a:cxnLst/>
              <a:rect l="l" t="t" r="r" b="b"/>
              <a:pathLst>
                <a:path w="3973" h="3884" extrusionOk="0">
                  <a:moveTo>
                    <a:pt x="2131" y="1360"/>
                  </a:moveTo>
                  <a:lnTo>
                    <a:pt x="1339" y="2152"/>
                  </a:lnTo>
                  <a:lnTo>
                    <a:pt x="631" y="1444"/>
                  </a:lnTo>
                  <a:lnTo>
                    <a:pt x="631" y="1360"/>
                  </a:lnTo>
                  <a:close/>
                  <a:moveTo>
                    <a:pt x="2524" y="1872"/>
                  </a:moveTo>
                  <a:lnTo>
                    <a:pt x="2524" y="3254"/>
                  </a:lnTo>
                  <a:lnTo>
                    <a:pt x="631" y="3254"/>
                  </a:lnTo>
                  <a:lnTo>
                    <a:pt x="631" y="2341"/>
                  </a:lnTo>
                  <a:lnTo>
                    <a:pt x="1118" y="2826"/>
                  </a:lnTo>
                  <a:cubicBezTo>
                    <a:pt x="1177" y="2887"/>
                    <a:pt x="1261" y="2920"/>
                    <a:pt x="1339" y="2920"/>
                  </a:cubicBezTo>
                  <a:cubicBezTo>
                    <a:pt x="1425" y="2920"/>
                    <a:pt x="1500" y="2887"/>
                    <a:pt x="1560" y="2826"/>
                  </a:cubicBezTo>
                  <a:lnTo>
                    <a:pt x="2524" y="1872"/>
                  </a:lnTo>
                  <a:close/>
                  <a:moveTo>
                    <a:pt x="3625" y="0"/>
                  </a:moveTo>
                  <a:cubicBezTo>
                    <a:pt x="3544" y="0"/>
                    <a:pt x="3462" y="30"/>
                    <a:pt x="3402" y="89"/>
                  </a:cubicBezTo>
                  <a:lnTo>
                    <a:pt x="2763" y="728"/>
                  </a:lnTo>
                  <a:lnTo>
                    <a:pt x="315" y="728"/>
                  </a:lnTo>
                  <a:cubicBezTo>
                    <a:pt x="145" y="728"/>
                    <a:pt x="0" y="873"/>
                    <a:pt x="0" y="1045"/>
                  </a:cubicBezTo>
                  <a:lnTo>
                    <a:pt x="0" y="3569"/>
                  </a:lnTo>
                  <a:cubicBezTo>
                    <a:pt x="0" y="3747"/>
                    <a:pt x="145" y="3884"/>
                    <a:pt x="315" y="3884"/>
                  </a:cubicBezTo>
                  <a:lnTo>
                    <a:pt x="2839" y="3884"/>
                  </a:lnTo>
                  <a:cubicBezTo>
                    <a:pt x="3011" y="3884"/>
                    <a:pt x="3154" y="3747"/>
                    <a:pt x="3154" y="3569"/>
                  </a:cubicBezTo>
                  <a:lnTo>
                    <a:pt x="3154" y="1231"/>
                  </a:lnTo>
                  <a:lnTo>
                    <a:pt x="3846" y="541"/>
                  </a:lnTo>
                  <a:cubicBezTo>
                    <a:pt x="3973" y="412"/>
                    <a:pt x="3973" y="216"/>
                    <a:pt x="3846" y="89"/>
                  </a:cubicBezTo>
                  <a:cubicBezTo>
                    <a:pt x="3787" y="30"/>
                    <a:pt x="3706" y="0"/>
                    <a:pt x="36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8" name="Google Shape;9928;p112"/>
            <p:cNvSpPr/>
            <p:nvPr/>
          </p:nvSpPr>
          <p:spPr>
            <a:xfrm>
              <a:off x="8657628" y="264032"/>
              <a:ext cx="65674" cy="64170"/>
            </a:xfrm>
            <a:custGeom>
              <a:avLst/>
              <a:gdLst/>
              <a:ahLst/>
              <a:cxnLst/>
              <a:rect l="l" t="t" r="r" b="b"/>
              <a:pathLst>
                <a:path w="3976" h="3885" extrusionOk="0">
                  <a:moveTo>
                    <a:pt x="2133" y="1361"/>
                  </a:moveTo>
                  <a:lnTo>
                    <a:pt x="1339" y="2155"/>
                  </a:lnTo>
                  <a:lnTo>
                    <a:pt x="633" y="1447"/>
                  </a:lnTo>
                  <a:lnTo>
                    <a:pt x="633" y="1361"/>
                  </a:lnTo>
                  <a:close/>
                  <a:moveTo>
                    <a:pt x="2526" y="1864"/>
                  </a:moveTo>
                  <a:lnTo>
                    <a:pt x="2526" y="3254"/>
                  </a:lnTo>
                  <a:lnTo>
                    <a:pt x="633" y="3254"/>
                  </a:lnTo>
                  <a:lnTo>
                    <a:pt x="633" y="2341"/>
                  </a:lnTo>
                  <a:lnTo>
                    <a:pt x="1118" y="2820"/>
                  </a:lnTo>
                  <a:cubicBezTo>
                    <a:pt x="1177" y="2888"/>
                    <a:pt x="1263" y="2912"/>
                    <a:pt x="1339" y="2912"/>
                  </a:cubicBezTo>
                  <a:cubicBezTo>
                    <a:pt x="1425" y="2912"/>
                    <a:pt x="1502" y="2888"/>
                    <a:pt x="1562" y="2820"/>
                  </a:cubicBezTo>
                  <a:lnTo>
                    <a:pt x="2526" y="1864"/>
                  </a:lnTo>
                  <a:close/>
                  <a:moveTo>
                    <a:pt x="3625" y="1"/>
                  </a:moveTo>
                  <a:cubicBezTo>
                    <a:pt x="3544" y="1"/>
                    <a:pt x="3463" y="30"/>
                    <a:pt x="3404" y="90"/>
                  </a:cubicBezTo>
                  <a:lnTo>
                    <a:pt x="2763" y="730"/>
                  </a:lnTo>
                  <a:lnTo>
                    <a:pt x="315" y="730"/>
                  </a:lnTo>
                  <a:cubicBezTo>
                    <a:pt x="137" y="730"/>
                    <a:pt x="0" y="865"/>
                    <a:pt x="0" y="1046"/>
                  </a:cubicBezTo>
                  <a:lnTo>
                    <a:pt x="0" y="3569"/>
                  </a:lnTo>
                  <a:cubicBezTo>
                    <a:pt x="0" y="3741"/>
                    <a:pt x="137" y="3885"/>
                    <a:pt x="315" y="3885"/>
                  </a:cubicBezTo>
                  <a:lnTo>
                    <a:pt x="2841" y="3885"/>
                  </a:lnTo>
                  <a:cubicBezTo>
                    <a:pt x="3011" y="3885"/>
                    <a:pt x="3156" y="3741"/>
                    <a:pt x="3156" y="3569"/>
                  </a:cubicBezTo>
                  <a:lnTo>
                    <a:pt x="3156" y="1234"/>
                  </a:lnTo>
                  <a:lnTo>
                    <a:pt x="3846" y="542"/>
                  </a:lnTo>
                  <a:cubicBezTo>
                    <a:pt x="3975" y="415"/>
                    <a:pt x="3975" y="219"/>
                    <a:pt x="3846" y="90"/>
                  </a:cubicBezTo>
                  <a:cubicBezTo>
                    <a:pt x="3787" y="30"/>
                    <a:pt x="3706" y="1"/>
                    <a:pt x="36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9" name="Google Shape;9929;p112"/>
            <p:cNvSpPr/>
            <p:nvPr/>
          </p:nvSpPr>
          <p:spPr>
            <a:xfrm>
              <a:off x="8729066" y="290328"/>
              <a:ext cx="34224" cy="10555"/>
            </a:xfrm>
            <a:custGeom>
              <a:avLst/>
              <a:gdLst/>
              <a:ahLst/>
              <a:cxnLst/>
              <a:rect l="l" t="t" r="r" b="b"/>
              <a:pathLst>
                <a:path w="2072" h="639" extrusionOk="0">
                  <a:moveTo>
                    <a:pt x="323" y="0"/>
                  </a:moveTo>
                  <a:cubicBezTo>
                    <a:pt x="145" y="0"/>
                    <a:pt x="0" y="143"/>
                    <a:pt x="0" y="323"/>
                  </a:cubicBezTo>
                  <a:cubicBezTo>
                    <a:pt x="0" y="493"/>
                    <a:pt x="145" y="639"/>
                    <a:pt x="323" y="639"/>
                  </a:cubicBezTo>
                  <a:lnTo>
                    <a:pt x="1756" y="639"/>
                  </a:lnTo>
                  <a:cubicBezTo>
                    <a:pt x="1936" y="639"/>
                    <a:pt x="2071" y="493"/>
                    <a:pt x="2071" y="323"/>
                  </a:cubicBezTo>
                  <a:cubicBezTo>
                    <a:pt x="2071" y="143"/>
                    <a:pt x="1936" y="0"/>
                    <a:pt x="17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0" name="Google Shape;9930;p112"/>
            <p:cNvSpPr/>
            <p:nvPr/>
          </p:nvSpPr>
          <p:spPr>
            <a:xfrm>
              <a:off x="8729066" y="313139"/>
              <a:ext cx="34224" cy="10439"/>
            </a:xfrm>
            <a:custGeom>
              <a:avLst/>
              <a:gdLst/>
              <a:ahLst/>
              <a:cxnLst/>
              <a:rect l="l" t="t" r="r" b="b"/>
              <a:pathLst>
                <a:path w="2072" h="632" extrusionOk="0">
                  <a:moveTo>
                    <a:pt x="323" y="1"/>
                  </a:moveTo>
                  <a:cubicBezTo>
                    <a:pt x="145" y="1"/>
                    <a:pt x="0" y="136"/>
                    <a:pt x="0" y="316"/>
                  </a:cubicBezTo>
                  <a:cubicBezTo>
                    <a:pt x="0" y="486"/>
                    <a:pt x="145" y="631"/>
                    <a:pt x="323" y="631"/>
                  </a:cubicBezTo>
                  <a:lnTo>
                    <a:pt x="1756" y="631"/>
                  </a:lnTo>
                  <a:cubicBezTo>
                    <a:pt x="1936" y="631"/>
                    <a:pt x="2071" y="486"/>
                    <a:pt x="2071" y="316"/>
                  </a:cubicBezTo>
                  <a:cubicBezTo>
                    <a:pt x="2071" y="136"/>
                    <a:pt x="1936" y="1"/>
                    <a:pt x="17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1" name="Google Shape;9931;p112"/>
            <p:cNvSpPr/>
            <p:nvPr/>
          </p:nvSpPr>
          <p:spPr>
            <a:xfrm>
              <a:off x="8492668" y="159856"/>
              <a:ext cx="356976" cy="344456"/>
            </a:xfrm>
            <a:custGeom>
              <a:avLst/>
              <a:gdLst/>
              <a:ahLst/>
              <a:cxnLst/>
              <a:rect l="l" t="t" r="r" b="b"/>
              <a:pathLst>
                <a:path w="21612" h="20854" extrusionOk="0">
                  <a:moveTo>
                    <a:pt x="12120" y="12359"/>
                  </a:moveTo>
                  <a:lnTo>
                    <a:pt x="11326" y="13151"/>
                  </a:lnTo>
                  <a:lnTo>
                    <a:pt x="10620" y="12443"/>
                  </a:lnTo>
                  <a:lnTo>
                    <a:pt x="10620" y="12359"/>
                  </a:lnTo>
                  <a:close/>
                  <a:moveTo>
                    <a:pt x="12513" y="12863"/>
                  </a:moveTo>
                  <a:lnTo>
                    <a:pt x="12513" y="14253"/>
                  </a:lnTo>
                  <a:lnTo>
                    <a:pt x="10620" y="14253"/>
                  </a:lnTo>
                  <a:lnTo>
                    <a:pt x="10620" y="13340"/>
                  </a:lnTo>
                  <a:lnTo>
                    <a:pt x="11105" y="13825"/>
                  </a:lnTo>
                  <a:cubicBezTo>
                    <a:pt x="11164" y="13886"/>
                    <a:pt x="11250" y="13919"/>
                    <a:pt x="11326" y="13919"/>
                  </a:cubicBezTo>
                  <a:cubicBezTo>
                    <a:pt x="11412" y="13919"/>
                    <a:pt x="11489" y="13886"/>
                    <a:pt x="11549" y="13825"/>
                  </a:cubicBezTo>
                  <a:lnTo>
                    <a:pt x="12513" y="12863"/>
                  </a:lnTo>
                  <a:close/>
                  <a:moveTo>
                    <a:pt x="1775" y="0"/>
                  </a:moveTo>
                  <a:cubicBezTo>
                    <a:pt x="803" y="0"/>
                    <a:pt x="1" y="794"/>
                    <a:pt x="1" y="1775"/>
                  </a:cubicBezTo>
                  <a:lnTo>
                    <a:pt x="1" y="11761"/>
                  </a:lnTo>
                  <a:cubicBezTo>
                    <a:pt x="1" y="11931"/>
                    <a:pt x="146" y="12077"/>
                    <a:pt x="324" y="12077"/>
                  </a:cubicBezTo>
                  <a:cubicBezTo>
                    <a:pt x="496" y="12077"/>
                    <a:pt x="641" y="11931"/>
                    <a:pt x="641" y="11761"/>
                  </a:cubicBezTo>
                  <a:lnTo>
                    <a:pt x="641" y="4692"/>
                  </a:lnTo>
                  <a:lnTo>
                    <a:pt x="17808" y="4692"/>
                  </a:lnTo>
                  <a:lnTo>
                    <a:pt x="17808" y="11532"/>
                  </a:lnTo>
                  <a:cubicBezTo>
                    <a:pt x="17509" y="11471"/>
                    <a:pt x="17210" y="11446"/>
                    <a:pt x="16903" y="11446"/>
                  </a:cubicBezTo>
                  <a:cubicBezTo>
                    <a:pt x="15368" y="11446"/>
                    <a:pt x="14005" y="12179"/>
                    <a:pt x="13143" y="13323"/>
                  </a:cubicBezTo>
                  <a:lnTo>
                    <a:pt x="13143" y="12230"/>
                  </a:lnTo>
                  <a:lnTo>
                    <a:pt x="13833" y="11540"/>
                  </a:lnTo>
                  <a:cubicBezTo>
                    <a:pt x="13962" y="11411"/>
                    <a:pt x="13962" y="11215"/>
                    <a:pt x="13833" y="11088"/>
                  </a:cubicBezTo>
                  <a:cubicBezTo>
                    <a:pt x="13774" y="11029"/>
                    <a:pt x="13693" y="10999"/>
                    <a:pt x="13612" y="10999"/>
                  </a:cubicBezTo>
                  <a:cubicBezTo>
                    <a:pt x="13531" y="10999"/>
                    <a:pt x="13450" y="11029"/>
                    <a:pt x="13391" y="11088"/>
                  </a:cubicBezTo>
                  <a:lnTo>
                    <a:pt x="12750" y="11727"/>
                  </a:lnTo>
                  <a:lnTo>
                    <a:pt x="10302" y="11727"/>
                  </a:lnTo>
                  <a:cubicBezTo>
                    <a:pt x="10124" y="11727"/>
                    <a:pt x="9987" y="11872"/>
                    <a:pt x="9987" y="12044"/>
                  </a:cubicBezTo>
                  <a:lnTo>
                    <a:pt x="9987" y="14568"/>
                  </a:lnTo>
                  <a:cubicBezTo>
                    <a:pt x="9987" y="14654"/>
                    <a:pt x="10022" y="14729"/>
                    <a:pt x="10081" y="14789"/>
                  </a:cubicBezTo>
                  <a:cubicBezTo>
                    <a:pt x="10141" y="14848"/>
                    <a:pt x="10218" y="14883"/>
                    <a:pt x="10302" y="14883"/>
                  </a:cubicBezTo>
                  <a:lnTo>
                    <a:pt x="12368" y="14883"/>
                  </a:lnTo>
                  <a:cubicBezTo>
                    <a:pt x="12257" y="15284"/>
                    <a:pt x="12196" y="15710"/>
                    <a:pt x="12196" y="16146"/>
                  </a:cubicBezTo>
                  <a:cubicBezTo>
                    <a:pt x="12196" y="16615"/>
                    <a:pt x="12265" y="17067"/>
                    <a:pt x="12392" y="17493"/>
                  </a:cubicBezTo>
                  <a:lnTo>
                    <a:pt x="1775" y="17493"/>
                  </a:lnTo>
                  <a:cubicBezTo>
                    <a:pt x="1153" y="17493"/>
                    <a:pt x="641" y="16981"/>
                    <a:pt x="641" y="16351"/>
                  </a:cubicBezTo>
                  <a:lnTo>
                    <a:pt x="641" y="12938"/>
                  </a:lnTo>
                  <a:cubicBezTo>
                    <a:pt x="641" y="12769"/>
                    <a:pt x="496" y="12623"/>
                    <a:pt x="324" y="12623"/>
                  </a:cubicBezTo>
                  <a:cubicBezTo>
                    <a:pt x="146" y="12623"/>
                    <a:pt x="1" y="12769"/>
                    <a:pt x="1" y="12938"/>
                  </a:cubicBezTo>
                  <a:lnTo>
                    <a:pt x="1" y="16351"/>
                  </a:lnTo>
                  <a:cubicBezTo>
                    <a:pt x="1" y="17331"/>
                    <a:pt x="803" y="18123"/>
                    <a:pt x="1775" y="18123"/>
                  </a:cubicBezTo>
                  <a:lnTo>
                    <a:pt x="12632" y="18123"/>
                  </a:lnTo>
                  <a:cubicBezTo>
                    <a:pt x="13383" y="19736"/>
                    <a:pt x="15010" y="20854"/>
                    <a:pt x="16903" y="20854"/>
                  </a:cubicBezTo>
                  <a:cubicBezTo>
                    <a:pt x="19497" y="20854"/>
                    <a:pt x="21611" y="18737"/>
                    <a:pt x="21611" y="16146"/>
                  </a:cubicBezTo>
                  <a:cubicBezTo>
                    <a:pt x="21611" y="15352"/>
                    <a:pt x="21406" y="14568"/>
                    <a:pt x="21024" y="13876"/>
                  </a:cubicBezTo>
                  <a:cubicBezTo>
                    <a:pt x="20966" y="13773"/>
                    <a:pt x="20862" y="13716"/>
                    <a:pt x="20754" y="13716"/>
                  </a:cubicBezTo>
                  <a:cubicBezTo>
                    <a:pt x="20702" y="13716"/>
                    <a:pt x="20648" y="13729"/>
                    <a:pt x="20598" y="13757"/>
                  </a:cubicBezTo>
                  <a:cubicBezTo>
                    <a:pt x="20444" y="13843"/>
                    <a:pt x="20383" y="14029"/>
                    <a:pt x="20469" y="14183"/>
                  </a:cubicBezTo>
                  <a:cubicBezTo>
                    <a:pt x="20803" y="14781"/>
                    <a:pt x="20972" y="15462"/>
                    <a:pt x="20972" y="16146"/>
                  </a:cubicBezTo>
                  <a:cubicBezTo>
                    <a:pt x="20972" y="18397"/>
                    <a:pt x="19147" y="20221"/>
                    <a:pt x="16903" y="20221"/>
                  </a:cubicBezTo>
                  <a:cubicBezTo>
                    <a:pt x="14662" y="20221"/>
                    <a:pt x="12828" y="18397"/>
                    <a:pt x="12828" y="16146"/>
                  </a:cubicBezTo>
                  <a:cubicBezTo>
                    <a:pt x="12828" y="13903"/>
                    <a:pt x="14662" y="12077"/>
                    <a:pt x="16903" y="12077"/>
                  </a:cubicBezTo>
                  <a:cubicBezTo>
                    <a:pt x="17288" y="12077"/>
                    <a:pt x="17663" y="12128"/>
                    <a:pt x="18021" y="12230"/>
                  </a:cubicBezTo>
                  <a:cubicBezTo>
                    <a:pt x="18029" y="12230"/>
                    <a:pt x="18029" y="12230"/>
                    <a:pt x="18039" y="12238"/>
                  </a:cubicBezTo>
                  <a:cubicBezTo>
                    <a:pt x="18686" y="12427"/>
                    <a:pt x="19292" y="12777"/>
                    <a:pt x="19779" y="13272"/>
                  </a:cubicBezTo>
                  <a:cubicBezTo>
                    <a:pt x="19843" y="13331"/>
                    <a:pt x="19923" y="13361"/>
                    <a:pt x="20004" y="13361"/>
                  </a:cubicBezTo>
                  <a:cubicBezTo>
                    <a:pt x="20085" y="13361"/>
                    <a:pt x="20166" y="13331"/>
                    <a:pt x="20229" y="13272"/>
                  </a:cubicBezTo>
                  <a:cubicBezTo>
                    <a:pt x="20350" y="13143"/>
                    <a:pt x="20350" y="12947"/>
                    <a:pt x="20229" y="12820"/>
                  </a:cubicBezTo>
                  <a:cubicBezTo>
                    <a:pt x="19718" y="12308"/>
                    <a:pt x="19104" y="11931"/>
                    <a:pt x="18438" y="11702"/>
                  </a:cubicBezTo>
                  <a:lnTo>
                    <a:pt x="18438" y="1775"/>
                  </a:lnTo>
                  <a:cubicBezTo>
                    <a:pt x="18438" y="794"/>
                    <a:pt x="17646" y="0"/>
                    <a:pt x="16666" y="0"/>
                  </a:cubicBezTo>
                  <a:lnTo>
                    <a:pt x="14789" y="0"/>
                  </a:lnTo>
                  <a:cubicBezTo>
                    <a:pt x="14619" y="0"/>
                    <a:pt x="14474" y="137"/>
                    <a:pt x="14474" y="315"/>
                  </a:cubicBezTo>
                  <a:cubicBezTo>
                    <a:pt x="14474" y="487"/>
                    <a:pt x="14619" y="633"/>
                    <a:pt x="14789" y="633"/>
                  </a:cubicBezTo>
                  <a:lnTo>
                    <a:pt x="16666" y="633"/>
                  </a:lnTo>
                  <a:cubicBezTo>
                    <a:pt x="17296" y="633"/>
                    <a:pt x="17808" y="1144"/>
                    <a:pt x="17808" y="1775"/>
                  </a:cubicBezTo>
                  <a:lnTo>
                    <a:pt x="17808" y="4061"/>
                  </a:lnTo>
                  <a:lnTo>
                    <a:pt x="641" y="4061"/>
                  </a:lnTo>
                  <a:lnTo>
                    <a:pt x="641" y="1775"/>
                  </a:lnTo>
                  <a:cubicBezTo>
                    <a:pt x="641" y="1144"/>
                    <a:pt x="1153" y="633"/>
                    <a:pt x="1775" y="633"/>
                  </a:cubicBezTo>
                  <a:lnTo>
                    <a:pt x="13434" y="633"/>
                  </a:lnTo>
                  <a:cubicBezTo>
                    <a:pt x="13612" y="633"/>
                    <a:pt x="13749" y="487"/>
                    <a:pt x="13749" y="315"/>
                  </a:cubicBezTo>
                  <a:cubicBezTo>
                    <a:pt x="13749" y="137"/>
                    <a:pt x="13612" y="0"/>
                    <a:pt x="134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2" name="Google Shape;9932;p112"/>
            <p:cNvSpPr/>
            <p:nvPr/>
          </p:nvSpPr>
          <p:spPr>
            <a:xfrm>
              <a:off x="8731726" y="389351"/>
              <a:ext cx="80176" cy="74527"/>
            </a:xfrm>
            <a:custGeom>
              <a:avLst/>
              <a:gdLst/>
              <a:ahLst/>
              <a:cxnLst/>
              <a:rect l="l" t="t" r="r" b="b"/>
              <a:pathLst>
                <a:path w="4854" h="4512" extrusionOk="0">
                  <a:moveTo>
                    <a:pt x="2115" y="631"/>
                  </a:moveTo>
                  <a:lnTo>
                    <a:pt x="2115" y="1937"/>
                  </a:lnTo>
                  <a:lnTo>
                    <a:pt x="631" y="1937"/>
                  </a:lnTo>
                  <a:lnTo>
                    <a:pt x="631" y="631"/>
                  </a:lnTo>
                  <a:close/>
                  <a:moveTo>
                    <a:pt x="4221" y="631"/>
                  </a:moveTo>
                  <a:lnTo>
                    <a:pt x="4221" y="1937"/>
                  </a:lnTo>
                  <a:lnTo>
                    <a:pt x="2748" y="1937"/>
                  </a:lnTo>
                  <a:lnTo>
                    <a:pt x="2748" y="631"/>
                  </a:lnTo>
                  <a:close/>
                  <a:moveTo>
                    <a:pt x="2115" y="2567"/>
                  </a:moveTo>
                  <a:lnTo>
                    <a:pt x="2115" y="3881"/>
                  </a:lnTo>
                  <a:lnTo>
                    <a:pt x="631" y="3881"/>
                  </a:lnTo>
                  <a:lnTo>
                    <a:pt x="631" y="2567"/>
                  </a:lnTo>
                  <a:close/>
                  <a:moveTo>
                    <a:pt x="4221" y="2567"/>
                  </a:moveTo>
                  <a:lnTo>
                    <a:pt x="4221" y="3881"/>
                  </a:lnTo>
                  <a:lnTo>
                    <a:pt x="2748" y="3881"/>
                  </a:lnTo>
                  <a:lnTo>
                    <a:pt x="2748" y="2567"/>
                  </a:lnTo>
                  <a:close/>
                  <a:moveTo>
                    <a:pt x="316" y="0"/>
                  </a:moveTo>
                  <a:cubicBezTo>
                    <a:pt x="146" y="0"/>
                    <a:pt x="1" y="135"/>
                    <a:pt x="1" y="316"/>
                  </a:cubicBezTo>
                  <a:lnTo>
                    <a:pt x="1" y="4196"/>
                  </a:lnTo>
                  <a:cubicBezTo>
                    <a:pt x="1" y="4366"/>
                    <a:pt x="146" y="4512"/>
                    <a:pt x="316" y="4512"/>
                  </a:cubicBezTo>
                  <a:lnTo>
                    <a:pt x="4539" y="4512"/>
                  </a:lnTo>
                  <a:cubicBezTo>
                    <a:pt x="4717" y="4512"/>
                    <a:pt x="4854" y="4366"/>
                    <a:pt x="4854" y="4196"/>
                  </a:cubicBezTo>
                  <a:lnTo>
                    <a:pt x="4854" y="316"/>
                  </a:lnTo>
                  <a:cubicBezTo>
                    <a:pt x="4854" y="135"/>
                    <a:pt x="4717" y="0"/>
                    <a:pt x="45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933" name="Google Shape;9933;p112"/>
          <p:cNvGrpSpPr/>
          <p:nvPr/>
        </p:nvGrpSpPr>
        <p:grpSpPr>
          <a:xfrm>
            <a:off x="7570148" y="2096296"/>
            <a:ext cx="415704" cy="363017"/>
            <a:chOff x="8478166" y="786597"/>
            <a:chExt cx="356828" cy="311603"/>
          </a:xfrm>
        </p:grpSpPr>
        <p:sp>
          <p:nvSpPr>
            <p:cNvPr id="9934" name="Google Shape;9934;p112"/>
            <p:cNvSpPr/>
            <p:nvPr/>
          </p:nvSpPr>
          <p:spPr>
            <a:xfrm>
              <a:off x="8559300" y="913088"/>
              <a:ext cx="14255" cy="10456"/>
            </a:xfrm>
            <a:custGeom>
              <a:avLst/>
              <a:gdLst/>
              <a:ahLst/>
              <a:cxnLst/>
              <a:rect l="l" t="t" r="r" b="b"/>
              <a:pathLst>
                <a:path w="863" h="633" extrusionOk="0">
                  <a:moveTo>
                    <a:pt x="316" y="0"/>
                  </a:moveTo>
                  <a:cubicBezTo>
                    <a:pt x="146" y="0"/>
                    <a:pt x="1" y="146"/>
                    <a:pt x="1" y="318"/>
                  </a:cubicBezTo>
                  <a:cubicBezTo>
                    <a:pt x="1" y="496"/>
                    <a:pt x="146" y="633"/>
                    <a:pt x="316" y="633"/>
                  </a:cubicBezTo>
                  <a:lnTo>
                    <a:pt x="547" y="633"/>
                  </a:lnTo>
                  <a:cubicBezTo>
                    <a:pt x="726" y="633"/>
                    <a:pt x="863" y="496"/>
                    <a:pt x="863" y="318"/>
                  </a:cubicBezTo>
                  <a:cubicBezTo>
                    <a:pt x="863" y="146"/>
                    <a:pt x="726" y="0"/>
                    <a:pt x="5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5" name="Google Shape;9935;p112"/>
            <p:cNvSpPr/>
            <p:nvPr/>
          </p:nvSpPr>
          <p:spPr>
            <a:xfrm>
              <a:off x="8589741" y="913088"/>
              <a:ext cx="14238" cy="10456"/>
            </a:xfrm>
            <a:custGeom>
              <a:avLst/>
              <a:gdLst/>
              <a:ahLst/>
              <a:cxnLst/>
              <a:rect l="l" t="t" r="r" b="b"/>
              <a:pathLst>
                <a:path w="862" h="633" extrusionOk="0">
                  <a:moveTo>
                    <a:pt x="315" y="0"/>
                  </a:moveTo>
                  <a:cubicBezTo>
                    <a:pt x="145" y="0"/>
                    <a:pt x="0" y="146"/>
                    <a:pt x="0" y="318"/>
                  </a:cubicBezTo>
                  <a:cubicBezTo>
                    <a:pt x="0" y="496"/>
                    <a:pt x="145" y="633"/>
                    <a:pt x="315" y="633"/>
                  </a:cubicBezTo>
                  <a:lnTo>
                    <a:pt x="547" y="633"/>
                  </a:lnTo>
                  <a:cubicBezTo>
                    <a:pt x="716" y="633"/>
                    <a:pt x="862" y="496"/>
                    <a:pt x="862" y="318"/>
                  </a:cubicBezTo>
                  <a:cubicBezTo>
                    <a:pt x="862" y="146"/>
                    <a:pt x="716" y="0"/>
                    <a:pt x="5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6" name="Google Shape;9936;p112"/>
            <p:cNvSpPr/>
            <p:nvPr/>
          </p:nvSpPr>
          <p:spPr>
            <a:xfrm>
              <a:off x="8620167" y="913088"/>
              <a:ext cx="14238" cy="10456"/>
            </a:xfrm>
            <a:custGeom>
              <a:avLst/>
              <a:gdLst/>
              <a:ahLst/>
              <a:cxnLst/>
              <a:rect l="l" t="t" r="r" b="b"/>
              <a:pathLst>
                <a:path w="862" h="633" extrusionOk="0">
                  <a:moveTo>
                    <a:pt x="315" y="0"/>
                  </a:moveTo>
                  <a:cubicBezTo>
                    <a:pt x="137" y="0"/>
                    <a:pt x="0" y="146"/>
                    <a:pt x="0" y="318"/>
                  </a:cubicBezTo>
                  <a:cubicBezTo>
                    <a:pt x="0" y="496"/>
                    <a:pt x="137" y="633"/>
                    <a:pt x="315" y="633"/>
                  </a:cubicBezTo>
                  <a:lnTo>
                    <a:pt x="547" y="633"/>
                  </a:lnTo>
                  <a:cubicBezTo>
                    <a:pt x="717" y="633"/>
                    <a:pt x="862" y="496"/>
                    <a:pt x="862" y="318"/>
                  </a:cubicBezTo>
                  <a:cubicBezTo>
                    <a:pt x="862" y="146"/>
                    <a:pt x="717" y="0"/>
                    <a:pt x="5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7" name="Google Shape;9937;p112"/>
            <p:cNvSpPr/>
            <p:nvPr/>
          </p:nvSpPr>
          <p:spPr>
            <a:xfrm>
              <a:off x="8478166" y="861256"/>
              <a:ext cx="356828" cy="236944"/>
            </a:xfrm>
            <a:custGeom>
              <a:avLst/>
              <a:gdLst/>
              <a:ahLst/>
              <a:cxnLst/>
              <a:rect l="l" t="t" r="r" b="b"/>
              <a:pathLst>
                <a:path w="21603" h="14345" extrusionOk="0">
                  <a:moveTo>
                    <a:pt x="19300" y="2799"/>
                  </a:moveTo>
                  <a:lnTo>
                    <a:pt x="19300" y="3138"/>
                  </a:lnTo>
                  <a:lnTo>
                    <a:pt x="15233" y="3138"/>
                  </a:lnTo>
                  <a:lnTo>
                    <a:pt x="15233" y="2799"/>
                  </a:lnTo>
                  <a:close/>
                  <a:moveTo>
                    <a:pt x="19300" y="3771"/>
                  </a:moveTo>
                  <a:lnTo>
                    <a:pt x="19300" y="5554"/>
                  </a:lnTo>
                  <a:lnTo>
                    <a:pt x="15233" y="5554"/>
                  </a:lnTo>
                  <a:lnTo>
                    <a:pt x="15233" y="3771"/>
                  </a:lnTo>
                  <a:close/>
                  <a:moveTo>
                    <a:pt x="18174" y="6184"/>
                  </a:moveTo>
                  <a:lnTo>
                    <a:pt x="18174" y="6346"/>
                  </a:lnTo>
                  <a:lnTo>
                    <a:pt x="16349" y="6346"/>
                  </a:lnTo>
                  <a:lnTo>
                    <a:pt x="16349" y="6184"/>
                  </a:lnTo>
                  <a:close/>
                  <a:moveTo>
                    <a:pt x="12306" y="6688"/>
                  </a:moveTo>
                  <a:lnTo>
                    <a:pt x="12306" y="7420"/>
                  </a:lnTo>
                  <a:lnTo>
                    <a:pt x="1826" y="7420"/>
                  </a:lnTo>
                  <a:lnTo>
                    <a:pt x="1826" y="6688"/>
                  </a:lnTo>
                  <a:close/>
                  <a:moveTo>
                    <a:pt x="7369" y="8051"/>
                  </a:moveTo>
                  <a:lnTo>
                    <a:pt x="7369" y="8794"/>
                  </a:lnTo>
                  <a:lnTo>
                    <a:pt x="6771" y="8794"/>
                  </a:lnTo>
                  <a:lnTo>
                    <a:pt x="6771" y="8051"/>
                  </a:lnTo>
                  <a:close/>
                  <a:moveTo>
                    <a:pt x="9645" y="9424"/>
                  </a:moveTo>
                  <a:lnTo>
                    <a:pt x="9645" y="9699"/>
                  </a:lnTo>
                  <a:lnTo>
                    <a:pt x="4495" y="9699"/>
                  </a:lnTo>
                  <a:lnTo>
                    <a:pt x="4495" y="9424"/>
                  </a:lnTo>
                  <a:close/>
                  <a:moveTo>
                    <a:pt x="19300" y="6184"/>
                  </a:moveTo>
                  <a:lnTo>
                    <a:pt x="19300" y="9699"/>
                  </a:lnTo>
                  <a:lnTo>
                    <a:pt x="15233" y="9699"/>
                  </a:lnTo>
                  <a:lnTo>
                    <a:pt x="15233" y="6184"/>
                  </a:lnTo>
                  <a:lnTo>
                    <a:pt x="15710" y="6184"/>
                  </a:lnTo>
                  <a:lnTo>
                    <a:pt x="15710" y="6661"/>
                  </a:lnTo>
                  <a:cubicBezTo>
                    <a:pt x="15710" y="6833"/>
                    <a:pt x="15855" y="6976"/>
                    <a:pt x="16025" y="6976"/>
                  </a:cubicBezTo>
                  <a:lnTo>
                    <a:pt x="18490" y="6976"/>
                  </a:lnTo>
                  <a:cubicBezTo>
                    <a:pt x="18661" y="6976"/>
                    <a:pt x="18805" y="6833"/>
                    <a:pt x="18805" y="6661"/>
                  </a:cubicBezTo>
                  <a:lnTo>
                    <a:pt x="18805" y="6184"/>
                  </a:lnTo>
                  <a:close/>
                  <a:moveTo>
                    <a:pt x="14916" y="0"/>
                  </a:moveTo>
                  <a:cubicBezTo>
                    <a:pt x="14746" y="0"/>
                    <a:pt x="14601" y="138"/>
                    <a:pt x="14601" y="316"/>
                  </a:cubicBezTo>
                  <a:lnTo>
                    <a:pt x="14601" y="9699"/>
                  </a:lnTo>
                  <a:lnTo>
                    <a:pt x="10278" y="9699"/>
                  </a:lnTo>
                  <a:lnTo>
                    <a:pt x="10278" y="9109"/>
                  </a:lnTo>
                  <a:cubicBezTo>
                    <a:pt x="10278" y="8931"/>
                    <a:pt x="10141" y="8794"/>
                    <a:pt x="9962" y="8794"/>
                  </a:cubicBezTo>
                  <a:lnTo>
                    <a:pt x="8000" y="8794"/>
                  </a:lnTo>
                  <a:lnTo>
                    <a:pt x="8000" y="8051"/>
                  </a:lnTo>
                  <a:lnTo>
                    <a:pt x="12623" y="8051"/>
                  </a:lnTo>
                  <a:cubicBezTo>
                    <a:pt x="12801" y="8051"/>
                    <a:pt x="12947" y="7916"/>
                    <a:pt x="12947" y="7736"/>
                  </a:cubicBezTo>
                  <a:lnTo>
                    <a:pt x="12947" y="539"/>
                  </a:lnTo>
                  <a:cubicBezTo>
                    <a:pt x="12947" y="367"/>
                    <a:pt x="12801" y="222"/>
                    <a:pt x="12623" y="222"/>
                  </a:cubicBezTo>
                  <a:lnTo>
                    <a:pt x="1509" y="222"/>
                  </a:lnTo>
                  <a:cubicBezTo>
                    <a:pt x="1339" y="222"/>
                    <a:pt x="1194" y="367"/>
                    <a:pt x="1194" y="539"/>
                  </a:cubicBezTo>
                  <a:lnTo>
                    <a:pt x="1194" y="2473"/>
                  </a:lnTo>
                  <a:cubicBezTo>
                    <a:pt x="1194" y="2653"/>
                    <a:pt x="1339" y="2799"/>
                    <a:pt x="1509" y="2799"/>
                  </a:cubicBezTo>
                  <a:cubicBezTo>
                    <a:pt x="1689" y="2799"/>
                    <a:pt x="1826" y="2653"/>
                    <a:pt x="1826" y="2473"/>
                  </a:cubicBezTo>
                  <a:lnTo>
                    <a:pt x="1826" y="862"/>
                  </a:lnTo>
                  <a:lnTo>
                    <a:pt x="12306" y="862"/>
                  </a:lnTo>
                  <a:lnTo>
                    <a:pt x="12306" y="6055"/>
                  </a:lnTo>
                  <a:lnTo>
                    <a:pt x="1826" y="6055"/>
                  </a:lnTo>
                  <a:lnTo>
                    <a:pt x="1826" y="3711"/>
                  </a:lnTo>
                  <a:cubicBezTo>
                    <a:pt x="1826" y="3531"/>
                    <a:pt x="1689" y="3394"/>
                    <a:pt x="1509" y="3394"/>
                  </a:cubicBezTo>
                  <a:cubicBezTo>
                    <a:pt x="1339" y="3394"/>
                    <a:pt x="1194" y="3531"/>
                    <a:pt x="1194" y="3711"/>
                  </a:cubicBezTo>
                  <a:lnTo>
                    <a:pt x="1194" y="7736"/>
                  </a:lnTo>
                  <a:cubicBezTo>
                    <a:pt x="1194" y="7916"/>
                    <a:pt x="1339" y="8051"/>
                    <a:pt x="1509" y="8051"/>
                  </a:cubicBezTo>
                  <a:lnTo>
                    <a:pt x="6141" y="8051"/>
                  </a:lnTo>
                  <a:lnTo>
                    <a:pt x="6141" y="8794"/>
                  </a:lnTo>
                  <a:lnTo>
                    <a:pt x="4180" y="8794"/>
                  </a:lnTo>
                  <a:cubicBezTo>
                    <a:pt x="4000" y="8794"/>
                    <a:pt x="3863" y="8931"/>
                    <a:pt x="3863" y="9109"/>
                  </a:cubicBezTo>
                  <a:lnTo>
                    <a:pt x="3863" y="9699"/>
                  </a:lnTo>
                  <a:lnTo>
                    <a:pt x="316" y="9699"/>
                  </a:lnTo>
                  <a:cubicBezTo>
                    <a:pt x="146" y="9699"/>
                    <a:pt x="1" y="9842"/>
                    <a:pt x="1" y="10014"/>
                  </a:cubicBezTo>
                  <a:lnTo>
                    <a:pt x="1" y="11404"/>
                  </a:lnTo>
                  <a:cubicBezTo>
                    <a:pt x="1" y="11582"/>
                    <a:pt x="146" y="11719"/>
                    <a:pt x="316" y="11719"/>
                  </a:cubicBezTo>
                  <a:lnTo>
                    <a:pt x="1296" y="11719"/>
                  </a:lnTo>
                  <a:lnTo>
                    <a:pt x="1296" y="14022"/>
                  </a:lnTo>
                  <a:cubicBezTo>
                    <a:pt x="1296" y="14202"/>
                    <a:pt x="1442" y="14345"/>
                    <a:pt x="1611" y="14345"/>
                  </a:cubicBezTo>
                  <a:cubicBezTo>
                    <a:pt x="1792" y="14345"/>
                    <a:pt x="1937" y="14202"/>
                    <a:pt x="1937" y="14022"/>
                  </a:cubicBezTo>
                  <a:lnTo>
                    <a:pt x="1937" y="11719"/>
                  </a:lnTo>
                  <a:lnTo>
                    <a:pt x="3335" y="11719"/>
                  </a:lnTo>
                  <a:cubicBezTo>
                    <a:pt x="3515" y="11719"/>
                    <a:pt x="3650" y="11582"/>
                    <a:pt x="3650" y="11404"/>
                  </a:cubicBezTo>
                  <a:cubicBezTo>
                    <a:pt x="3650" y="11234"/>
                    <a:pt x="3515" y="11088"/>
                    <a:pt x="3335" y="11088"/>
                  </a:cubicBezTo>
                  <a:lnTo>
                    <a:pt x="639" y="11088"/>
                  </a:lnTo>
                  <a:lnTo>
                    <a:pt x="639" y="10337"/>
                  </a:lnTo>
                  <a:lnTo>
                    <a:pt x="20972" y="10337"/>
                  </a:lnTo>
                  <a:lnTo>
                    <a:pt x="20972" y="11088"/>
                  </a:lnTo>
                  <a:lnTo>
                    <a:pt x="4708" y="11088"/>
                  </a:lnTo>
                  <a:cubicBezTo>
                    <a:pt x="4528" y="11088"/>
                    <a:pt x="4393" y="11234"/>
                    <a:pt x="4393" y="11404"/>
                  </a:cubicBezTo>
                  <a:cubicBezTo>
                    <a:pt x="4393" y="11582"/>
                    <a:pt x="4528" y="11719"/>
                    <a:pt x="4708" y="11719"/>
                  </a:cubicBezTo>
                  <a:lnTo>
                    <a:pt x="19675" y="11719"/>
                  </a:lnTo>
                  <a:lnTo>
                    <a:pt x="19675" y="14022"/>
                  </a:lnTo>
                  <a:cubicBezTo>
                    <a:pt x="19675" y="14202"/>
                    <a:pt x="19820" y="14345"/>
                    <a:pt x="19992" y="14345"/>
                  </a:cubicBezTo>
                  <a:cubicBezTo>
                    <a:pt x="20170" y="14345"/>
                    <a:pt x="20307" y="14202"/>
                    <a:pt x="20307" y="14022"/>
                  </a:cubicBezTo>
                  <a:lnTo>
                    <a:pt x="20307" y="11719"/>
                  </a:lnTo>
                  <a:lnTo>
                    <a:pt x="21288" y="11719"/>
                  </a:lnTo>
                  <a:cubicBezTo>
                    <a:pt x="21466" y="11719"/>
                    <a:pt x="21603" y="11582"/>
                    <a:pt x="21603" y="11404"/>
                  </a:cubicBezTo>
                  <a:lnTo>
                    <a:pt x="21603" y="10014"/>
                  </a:lnTo>
                  <a:cubicBezTo>
                    <a:pt x="21603" y="9842"/>
                    <a:pt x="21466" y="9699"/>
                    <a:pt x="21288" y="9699"/>
                  </a:cubicBezTo>
                  <a:lnTo>
                    <a:pt x="19930" y="9699"/>
                  </a:lnTo>
                  <a:lnTo>
                    <a:pt x="19930" y="316"/>
                  </a:lnTo>
                  <a:cubicBezTo>
                    <a:pt x="19930" y="138"/>
                    <a:pt x="19795" y="0"/>
                    <a:pt x="19615" y="0"/>
                  </a:cubicBezTo>
                  <a:lnTo>
                    <a:pt x="17032" y="0"/>
                  </a:lnTo>
                  <a:cubicBezTo>
                    <a:pt x="16852" y="0"/>
                    <a:pt x="16717" y="138"/>
                    <a:pt x="16717" y="316"/>
                  </a:cubicBezTo>
                  <a:cubicBezTo>
                    <a:pt x="16717" y="488"/>
                    <a:pt x="16852" y="631"/>
                    <a:pt x="17032" y="631"/>
                  </a:cubicBezTo>
                  <a:lnTo>
                    <a:pt x="19300" y="631"/>
                  </a:lnTo>
                  <a:lnTo>
                    <a:pt x="19300" y="2158"/>
                  </a:lnTo>
                  <a:lnTo>
                    <a:pt x="15233" y="2158"/>
                  </a:lnTo>
                  <a:lnTo>
                    <a:pt x="15233" y="631"/>
                  </a:lnTo>
                  <a:lnTo>
                    <a:pt x="15777" y="631"/>
                  </a:lnTo>
                  <a:cubicBezTo>
                    <a:pt x="15949" y="631"/>
                    <a:pt x="16093" y="488"/>
                    <a:pt x="16093" y="316"/>
                  </a:cubicBezTo>
                  <a:cubicBezTo>
                    <a:pt x="16093" y="138"/>
                    <a:pt x="15949" y="0"/>
                    <a:pt x="1577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8" name="Google Shape;9938;p112"/>
            <p:cNvSpPr/>
            <p:nvPr/>
          </p:nvSpPr>
          <p:spPr>
            <a:xfrm>
              <a:off x="8750903" y="989597"/>
              <a:ext cx="25767" cy="25784"/>
            </a:xfrm>
            <a:custGeom>
              <a:avLst/>
              <a:gdLst/>
              <a:ahLst/>
              <a:cxnLst/>
              <a:rect l="l" t="t" r="r" b="b"/>
              <a:pathLst>
                <a:path w="1560" h="1561" extrusionOk="0">
                  <a:moveTo>
                    <a:pt x="776" y="631"/>
                  </a:moveTo>
                  <a:cubicBezTo>
                    <a:pt x="860" y="631"/>
                    <a:pt x="930" y="700"/>
                    <a:pt x="930" y="784"/>
                  </a:cubicBezTo>
                  <a:cubicBezTo>
                    <a:pt x="930" y="862"/>
                    <a:pt x="860" y="930"/>
                    <a:pt x="776" y="930"/>
                  </a:cubicBezTo>
                  <a:cubicBezTo>
                    <a:pt x="698" y="930"/>
                    <a:pt x="631" y="862"/>
                    <a:pt x="631" y="784"/>
                  </a:cubicBezTo>
                  <a:cubicBezTo>
                    <a:pt x="631" y="700"/>
                    <a:pt x="698" y="631"/>
                    <a:pt x="776" y="631"/>
                  </a:cubicBezTo>
                  <a:close/>
                  <a:moveTo>
                    <a:pt x="776" y="0"/>
                  </a:moveTo>
                  <a:cubicBezTo>
                    <a:pt x="348" y="0"/>
                    <a:pt x="0" y="350"/>
                    <a:pt x="0" y="784"/>
                  </a:cubicBezTo>
                  <a:cubicBezTo>
                    <a:pt x="0" y="1212"/>
                    <a:pt x="348" y="1560"/>
                    <a:pt x="776" y="1560"/>
                  </a:cubicBezTo>
                  <a:cubicBezTo>
                    <a:pt x="1210" y="1560"/>
                    <a:pt x="1560" y="1212"/>
                    <a:pt x="1560" y="784"/>
                  </a:cubicBezTo>
                  <a:cubicBezTo>
                    <a:pt x="1560" y="350"/>
                    <a:pt x="1210" y="0"/>
                    <a:pt x="7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9" name="Google Shape;9939;p112"/>
            <p:cNvSpPr/>
            <p:nvPr/>
          </p:nvSpPr>
          <p:spPr>
            <a:xfrm>
              <a:off x="8734137" y="786597"/>
              <a:ext cx="58472" cy="58488"/>
            </a:xfrm>
            <a:custGeom>
              <a:avLst/>
              <a:gdLst/>
              <a:ahLst/>
              <a:cxnLst/>
              <a:rect l="l" t="t" r="r" b="b"/>
              <a:pathLst>
                <a:path w="3540" h="3541" extrusionOk="0">
                  <a:moveTo>
                    <a:pt x="2909" y="631"/>
                  </a:moveTo>
                  <a:lnTo>
                    <a:pt x="2909" y="1178"/>
                  </a:lnTo>
                  <a:cubicBezTo>
                    <a:pt x="2789" y="1167"/>
                    <a:pt x="2672" y="1161"/>
                    <a:pt x="2559" y="1161"/>
                  </a:cubicBezTo>
                  <a:cubicBezTo>
                    <a:pt x="1731" y="1161"/>
                    <a:pt x="1067" y="1441"/>
                    <a:pt x="639" y="1690"/>
                  </a:cubicBezTo>
                  <a:lnTo>
                    <a:pt x="639" y="631"/>
                  </a:lnTo>
                  <a:close/>
                  <a:moveTo>
                    <a:pt x="2569" y="1790"/>
                  </a:moveTo>
                  <a:cubicBezTo>
                    <a:pt x="2679" y="1790"/>
                    <a:pt x="2792" y="1796"/>
                    <a:pt x="2909" y="1808"/>
                  </a:cubicBezTo>
                  <a:lnTo>
                    <a:pt x="2909" y="2899"/>
                  </a:lnTo>
                  <a:lnTo>
                    <a:pt x="639" y="2899"/>
                  </a:lnTo>
                  <a:lnTo>
                    <a:pt x="639" y="2449"/>
                  </a:lnTo>
                  <a:cubicBezTo>
                    <a:pt x="893" y="2256"/>
                    <a:pt x="1593" y="1790"/>
                    <a:pt x="2569" y="1790"/>
                  </a:cubicBezTo>
                  <a:close/>
                  <a:moveTo>
                    <a:pt x="315" y="1"/>
                  </a:moveTo>
                  <a:cubicBezTo>
                    <a:pt x="145" y="1"/>
                    <a:pt x="0" y="136"/>
                    <a:pt x="0" y="316"/>
                  </a:cubicBezTo>
                  <a:lnTo>
                    <a:pt x="0" y="3217"/>
                  </a:lnTo>
                  <a:cubicBezTo>
                    <a:pt x="0" y="3395"/>
                    <a:pt x="145" y="3540"/>
                    <a:pt x="315" y="3540"/>
                  </a:cubicBezTo>
                  <a:lnTo>
                    <a:pt x="3224" y="3540"/>
                  </a:lnTo>
                  <a:cubicBezTo>
                    <a:pt x="3402" y="3540"/>
                    <a:pt x="3539" y="3395"/>
                    <a:pt x="3539" y="3217"/>
                  </a:cubicBezTo>
                  <a:lnTo>
                    <a:pt x="3539" y="316"/>
                  </a:lnTo>
                  <a:cubicBezTo>
                    <a:pt x="3539" y="136"/>
                    <a:pt x="3402" y="1"/>
                    <a:pt x="32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0" name="Google Shape;9940;p112"/>
            <p:cNvSpPr/>
            <p:nvPr/>
          </p:nvSpPr>
          <p:spPr>
            <a:xfrm>
              <a:off x="8565361" y="786597"/>
              <a:ext cx="62998" cy="62981"/>
            </a:xfrm>
            <a:custGeom>
              <a:avLst/>
              <a:gdLst/>
              <a:ahLst/>
              <a:cxnLst/>
              <a:rect l="l" t="t" r="r" b="b"/>
              <a:pathLst>
                <a:path w="3814" h="3813" extrusionOk="0">
                  <a:moveTo>
                    <a:pt x="1910" y="631"/>
                  </a:moveTo>
                  <a:cubicBezTo>
                    <a:pt x="2610" y="631"/>
                    <a:pt x="3181" y="1203"/>
                    <a:pt x="3181" y="1903"/>
                  </a:cubicBezTo>
                  <a:cubicBezTo>
                    <a:pt x="3181" y="2611"/>
                    <a:pt x="2610" y="3182"/>
                    <a:pt x="1910" y="3182"/>
                  </a:cubicBezTo>
                  <a:cubicBezTo>
                    <a:pt x="1204" y="3182"/>
                    <a:pt x="631" y="2611"/>
                    <a:pt x="631" y="1903"/>
                  </a:cubicBezTo>
                  <a:cubicBezTo>
                    <a:pt x="631" y="1203"/>
                    <a:pt x="1204" y="631"/>
                    <a:pt x="1910" y="631"/>
                  </a:cubicBezTo>
                  <a:close/>
                  <a:moveTo>
                    <a:pt x="1910" y="1"/>
                  </a:moveTo>
                  <a:cubicBezTo>
                    <a:pt x="854" y="1"/>
                    <a:pt x="0" y="852"/>
                    <a:pt x="0" y="1903"/>
                  </a:cubicBezTo>
                  <a:cubicBezTo>
                    <a:pt x="0" y="2961"/>
                    <a:pt x="854" y="3812"/>
                    <a:pt x="1910" y="3812"/>
                  </a:cubicBezTo>
                  <a:cubicBezTo>
                    <a:pt x="2960" y="3812"/>
                    <a:pt x="3814" y="2961"/>
                    <a:pt x="3814" y="1903"/>
                  </a:cubicBezTo>
                  <a:cubicBezTo>
                    <a:pt x="3814" y="852"/>
                    <a:pt x="2960" y="1"/>
                    <a:pt x="19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1" name="Google Shape;9941;p112"/>
            <p:cNvSpPr/>
            <p:nvPr/>
          </p:nvSpPr>
          <p:spPr>
            <a:xfrm>
              <a:off x="8591558" y="802222"/>
              <a:ext cx="17195" cy="21010"/>
            </a:xfrm>
            <a:custGeom>
              <a:avLst/>
              <a:gdLst/>
              <a:ahLst/>
              <a:cxnLst/>
              <a:rect l="l" t="t" r="r" b="b"/>
              <a:pathLst>
                <a:path w="1041" h="1272" extrusionOk="0">
                  <a:moveTo>
                    <a:pt x="324" y="1"/>
                  </a:moveTo>
                  <a:cubicBezTo>
                    <a:pt x="146" y="1"/>
                    <a:pt x="1" y="146"/>
                    <a:pt x="1" y="316"/>
                  </a:cubicBezTo>
                  <a:lnTo>
                    <a:pt x="1" y="957"/>
                  </a:lnTo>
                  <a:cubicBezTo>
                    <a:pt x="1" y="1135"/>
                    <a:pt x="146" y="1272"/>
                    <a:pt x="324" y="1272"/>
                  </a:cubicBezTo>
                  <a:lnTo>
                    <a:pt x="725" y="1272"/>
                  </a:lnTo>
                  <a:cubicBezTo>
                    <a:pt x="897" y="1272"/>
                    <a:pt x="1040" y="1135"/>
                    <a:pt x="1040" y="957"/>
                  </a:cubicBezTo>
                  <a:cubicBezTo>
                    <a:pt x="1040" y="787"/>
                    <a:pt x="897" y="641"/>
                    <a:pt x="725" y="641"/>
                  </a:cubicBezTo>
                  <a:lnTo>
                    <a:pt x="641" y="641"/>
                  </a:lnTo>
                  <a:lnTo>
                    <a:pt x="641" y="316"/>
                  </a:lnTo>
                  <a:cubicBezTo>
                    <a:pt x="641" y="146"/>
                    <a:pt x="496" y="1"/>
                    <a:pt x="3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942" name="Google Shape;9942;p112"/>
          <p:cNvGrpSpPr/>
          <p:nvPr/>
        </p:nvGrpSpPr>
        <p:grpSpPr>
          <a:xfrm>
            <a:off x="7570144" y="2773061"/>
            <a:ext cx="415704" cy="398135"/>
            <a:chOff x="8638055" y="1585218"/>
            <a:chExt cx="356828" cy="341747"/>
          </a:xfrm>
        </p:grpSpPr>
        <p:sp>
          <p:nvSpPr>
            <p:cNvPr id="9943" name="Google Shape;9943;p112"/>
            <p:cNvSpPr/>
            <p:nvPr/>
          </p:nvSpPr>
          <p:spPr>
            <a:xfrm>
              <a:off x="8659049" y="1612306"/>
              <a:ext cx="305260" cy="314658"/>
            </a:xfrm>
            <a:custGeom>
              <a:avLst/>
              <a:gdLst/>
              <a:ahLst/>
              <a:cxnLst/>
              <a:rect l="l" t="t" r="r" b="b"/>
              <a:pathLst>
                <a:path w="18481" h="19050" extrusionOk="0">
                  <a:moveTo>
                    <a:pt x="6341" y="1"/>
                  </a:moveTo>
                  <a:cubicBezTo>
                    <a:pt x="6296" y="1"/>
                    <a:pt x="6251" y="10"/>
                    <a:pt x="6208" y="30"/>
                  </a:cubicBezTo>
                  <a:cubicBezTo>
                    <a:pt x="4188" y="927"/>
                    <a:pt x="2311" y="1840"/>
                    <a:pt x="631" y="2726"/>
                  </a:cubicBezTo>
                  <a:cubicBezTo>
                    <a:pt x="547" y="2769"/>
                    <a:pt x="485" y="2853"/>
                    <a:pt x="469" y="2955"/>
                  </a:cubicBezTo>
                  <a:cubicBezTo>
                    <a:pt x="452" y="3084"/>
                    <a:pt x="0" y="6197"/>
                    <a:pt x="843" y="9753"/>
                  </a:cubicBezTo>
                  <a:cubicBezTo>
                    <a:pt x="1347" y="11851"/>
                    <a:pt x="2200" y="13669"/>
                    <a:pt x="3386" y="15134"/>
                  </a:cubicBezTo>
                  <a:cubicBezTo>
                    <a:pt x="4869" y="16987"/>
                    <a:pt x="6873" y="18290"/>
                    <a:pt x="9338" y="19033"/>
                  </a:cubicBezTo>
                  <a:cubicBezTo>
                    <a:pt x="9372" y="19042"/>
                    <a:pt x="9399" y="19050"/>
                    <a:pt x="9432" y="19050"/>
                  </a:cubicBezTo>
                  <a:cubicBezTo>
                    <a:pt x="9458" y="19050"/>
                    <a:pt x="9491" y="19042"/>
                    <a:pt x="9518" y="19033"/>
                  </a:cubicBezTo>
                  <a:cubicBezTo>
                    <a:pt x="12631" y="18102"/>
                    <a:pt x="14985" y="16270"/>
                    <a:pt x="16520" y="13599"/>
                  </a:cubicBezTo>
                  <a:cubicBezTo>
                    <a:pt x="17619" y="11681"/>
                    <a:pt x="18276" y="9370"/>
                    <a:pt x="18473" y="6742"/>
                  </a:cubicBezTo>
                  <a:cubicBezTo>
                    <a:pt x="18481" y="6564"/>
                    <a:pt x="18354" y="6419"/>
                    <a:pt x="18182" y="6402"/>
                  </a:cubicBezTo>
                  <a:cubicBezTo>
                    <a:pt x="18177" y="6402"/>
                    <a:pt x="18171" y="6402"/>
                    <a:pt x="18166" y="6402"/>
                  </a:cubicBezTo>
                  <a:cubicBezTo>
                    <a:pt x="17995" y="6402"/>
                    <a:pt x="17850" y="6526"/>
                    <a:pt x="17842" y="6691"/>
                  </a:cubicBezTo>
                  <a:cubicBezTo>
                    <a:pt x="17535" y="10956"/>
                    <a:pt x="15820" y="16432"/>
                    <a:pt x="9432" y="18401"/>
                  </a:cubicBezTo>
                  <a:cubicBezTo>
                    <a:pt x="5236" y="17113"/>
                    <a:pt x="2559" y="14154"/>
                    <a:pt x="1468" y="9626"/>
                  </a:cubicBezTo>
                  <a:cubicBezTo>
                    <a:pt x="751" y="6623"/>
                    <a:pt x="997" y="3876"/>
                    <a:pt x="1075" y="3203"/>
                  </a:cubicBezTo>
                  <a:cubicBezTo>
                    <a:pt x="2704" y="2351"/>
                    <a:pt x="4519" y="1471"/>
                    <a:pt x="6464" y="601"/>
                  </a:cubicBezTo>
                  <a:cubicBezTo>
                    <a:pt x="6626" y="534"/>
                    <a:pt x="6695" y="345"/>
                    <a:pt x="6626" y="184"/>
                  </a:cubicBezTo>
                  <a:cubicBezTo>
                    <a:pt x="6576" y="71"/>
                    <a:pt x="6462" y="1"/>
                    <a:pt x="63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4" name="Google Shape;9944;p112"/>
            <p:cNvSpPr/>
            <p:nvPr/>
          </p:nvSpPr>
          <p:spPr>
            <a:xfrm>
              <a:off x="8777364" y="1590520"/>
              <a:ext cx="187936" cy="117539"/>
            </a:xfrm>
            <a:custGeom>
              <a:avLst/>
              <a:gdLst/>
              <a:ahLst/>
              <a:cxnLst/>
              <a:rect l="l" t="t" r="r" b="b"/>
              <a:pathLst>
                <a:path w="11378" h="7116" extrusionOk="0">
                  <a:moveTo>
                    <a:pt x="2269" y="0"/>
                  </a:moveTo>
                  <a:cubicBezTo>
                    <a:pt x="2228" y="0"/>
                    <a:pt x="2188" y="7"/>
                    <a:pt x="2150" y="19"/>
                  </a:cubicBezTo>
                  <a:cubicBezTo>
                    <a:pt x="2142" y="27"/>
                    <a:pt x="1399" y="326"/>
                    <a:pt x="240" y="821"/>
                  </a:cubicBezTo>
                  <a:cubicBezTo>
                    <a:pt x="77" y="897"/>
                    <a:pt x="1" y="1077"/>
                    <a:pt x="69" y="1239"/>
                  </a:cubicBezTo>
                  <a:cubicBezTo>
                    <a:pt x="121" y="1360"/>
                    <a:pt x="239" y="1434"/>
                    <a:pt x="363" y="1434"/>
                  </a:cubicBezTo>
                  <a:cubicBezTo>
                    <a:pt x="404" y="1434"/>
                    <a:pt x="446" y="1426"/>
                    <a:pt x="486" y="1409"/>
                  </a:cubicBezTo>
                  <a:cubicBezTo>
                    <a:pt x="1374" y="1026"/>
                    <a:pt x="2013" y="762"/>
                    <a:pt x="2269" y="659"/>
                  </a:cubicBezTo>
                  <a:cubicBezTo>
                    <a:pt x="2977" y="948"/>
                    <a:pt x="6815" y="2526"/>
                    <a:pt x="10628" y="4522"/>
                  </a:cubicBezTo>
                  <a:cubicBezTo>
                    <a:pt x="10661" y="4856"/>
                    <a:pt x="10747" y="5691"/>
                    <a:pt x="10730" y="6800"/>
                  </a:cubicBezTo>
                  <a:cubicBezTo>
                    <a:pt x="10730" y="6970"/>
                    <a:pt x="10865" y="7115"/>
                    <a:pt x="11046" y="7115"/>
                  </a:cubicBezTo>
                  <a:cubicBezTo>
                    <a:pt x="11215" y="7115"/>
                    <a:pt x="11361" y="6978"/>
                    <a:pt x="11361" y="6808"/>
                  </a:cubicBezTo>
                  <a:cubicBezTo>
                    <a:pt x="11377" y="5308"/>
                    <a:pt x="11232" y="4317"/>
                    <a:pt x="11232" y="4274"/>
                  </a:cubicBezTo>
                  <a:cubicBezTo>
                    <a:pt x="11215" y="4172"/>
                    <a:pt x="11156" y="4088"/>
                    <a:pt x="11062" y="4045"/>
                  </a:cubicBezTo>
                  <a:cubicBezTo>
                    <a:pt x="6790" y="1785"/>
                    <a:pt x="2431" y="37"/>
                    <a:pt x="2390" y="19"/>
                  </a:cubicBezTo>
                  <a:cubicBezTo>
                    <a:pt x="2351" y="7"/>
                    <a:pt x="2310" y="0"/>
                    <a:pt x="22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5" name="Google Shape;9945;p112"/>
            <p:cNvSpPr/>
            <p:nvPr/>
          </p:nvSpPr>
          <p:spPr>
            <a:xfrm>
              <a:off x="8688896" y="1624034"/>
              <a:ext cx="250769" cy="269400"/>
            </a:xfrm>
            <a:custGeom>
              <a:avLst/>
              <a:gdLst/>
              <a:ahLst/>
              <a:cxnLst/>
              <a:rect l="l" t="t" r="r" b="b"/>
              <a:pathLst>
                <a:path w="15182" h="16310" extrusionOk="0">
                  <a:moveTo>
                    <a:pt x="7625" y="0"/>
                  </a:moveTo>
                  <a:cubicBezTo>
                    <a:pt x="7584" y="0"/>
                    <a:pt x="7544" y="7"/>
                    <a:pt x="7506" y="20"/>
                  </a:cubicBezTo>
                  <a:cubicBezTo>
                    <a:pt x="7471" y="37"/>
                    <a:pt x="4000" y="1418"/>
                    <a:pt x="606" y="3218"/>
                  </a:cubicBezTo>
                  <a:cubicBezTo>
                    <a:pt x="512" y="3260"/>
                    <a:pt x="453" y="3355"/>
                    <a:pt x="436" y="3449"/>
                  </a:cubicBezTo>
                  <a:cubicBezTo>
                    <a:pt x="418" y="3568"/>
                    <a:pt x="0" y="6452"/>
                    <a:pt x="921" y="9546"/>
                  </a:cubicBezTo>
                  <a:cubicBezTo>
                    <a:pt x="963" y="9685"/>
                    <a:pt x="1085" y="9773"/>
                    <a:pt x="1221" y="9773"/>
                  </a:cubicBezTo>
                  <a:cubicBezTo>
                    <a:pt x="1252" y="9773"/>
                    <a:pt x="1283" y="9769"/>
                    <a:pt x="1314" y="9759"/>
                  </a:cubicBezTo>
                  <a:cubicBezTo>
                    <a:pt x="1484" y="9708"/>
                    <a:pt x="1579" y="9530"/>
                    <a:pt x="1527" y="9368"/>
                  </a:cubicBezTo>
                  <a:cubicBezTo>
                    <a:pt x="768" y="6810"/>
                    <a:pt x="973" y="4335"/>
                    <a:pt x="1042" y="3705"/>
                  </a:cubicBezTo>
                  <a:cubicBezTo>
                    <a:pt x="4018" y="2143"/>
                    <a:pt x="7003" y="907"/>
                    <a:pt x="7625" y="659"/>
                  </a:cubicBezTo>
                  <a:cubicBezTo>
                    <a:pt x="8247" y="907"/>
                    <a:pt x="11233" y="2143"/>
                    <a:pt x="14201" y="3705"/>
                  </a:cubicBezTo>
                  <a:cubicBezTo>
                    <a:pt x="14269" y="4284"/>
                    <a:pt x="14449" y="6409"/>
                    <a:pt x="13894" y="8728"/>
                  </a:cubicBezTo>
                  <a:cubicBezTo>
                    <a:pt x="13033" y="12310"/>
                    <a:pt x="10926" y="14639"/>
                    <a:pt x="7625" y="15662"/>
                  </a:cubicBezTo>
                  <a:cubicBezTo>
                    <a:pt x="4896" y="14817"/>
                    <a:pt x="2968" y="13053"/>
                    <a:pt x="1894" y="10425"/>
                  </a:cubicBezTo>
                  <a:cubicBezTo>
                    <a:pt x="1849" y="10303"/>
                    <a:pt x="1732" y="10230"/>
                    <a:pt x="1607" y="10230"/>
                  </a:cubicBezTo>
                  <a:cubicBezTo>
                    <a:pt x="1566" y="10230"/>
                    <a:pt x="1524" y="10238"/>
                    <a:pt x="1484" y="10255"/>
                  </a:cubicBezTo>
                  <a:cubicBezTo>
                    <a:pt x="1323" y="10314"/>
                    <a:pt x="1247" y="10502"/>
                    <a:pt x="1314" y="10664"/>
                  </a:cubicBezTo>
                  <a:cubicBezTo>
                    <a:pt x="2465" y="13513"/>
                    <a:pt x="4563" y="15407"/>
                    <a:pt x="7531" y="16293"/>
                  </a:cubicBezTo>
                  <a:cubicBezTo>
                    <a:pt x="7565" y="16301"/>
                    <a:pt x="7592" y="16309"/>
                    <a:pt x="7625" y="16309"/>
                  </a:cubicBezTo>
                  <a:cubicBezTo>
                    <a:pt x="7651" y="16309"/>
                    <a:pt x="7684" y="16301"/>
                    <a:pt x="7711" y="16293"/>
                  </a:cubicBezTo>
                  <a:cubicBezTo>
                    <a:pt x="9690" y="15703"/>
                    <a:pt x="11285" y="14655"/>
                    <a:pt x="12478" y="13180"/>
                  </a:cubicBezTo>
                  <a:cubicBezTo>
                    <a:pt x="13426" y="12003"/>
                    <a:pt x="14107" y="10553"/>
                    <a:pt x="14508" y="8873"/>
                  </a:cubicBezTo>
                  <a:cubicBezTo>
                    <a:pt x="15182" y="6042"/>
                    <a:pt x="14824" y="3551"/>
                    <a:pt x="14807" y="3449"/>
                  </a:cubicBezTo>
                  <a:cubicBezTo>
                    <a:pt x="14789" y="3355"/>
                    <a:pt x="14729" y="3260"/>
                    <a:pt x="14643" y="3218"/>
                  </a:cubicBezTo>
                  <a:cubicBezTo>
                    <a:pt x="11242" y="1418"/>
                    <a:pt x="7778" y="37"/>
                    <a:pt x="7746" y="20"/>
                  </a:cubicBezTo>
                  <a:cubicBezTo>
                    <a:pt x="7707" y="7"/>
                    <a:pt x="7666" y="0"/>
                    <a:pt x="76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6" name="Google Shape;9946;p112"/>
            <p:cNvSpPr/>
            <p:nvPr/>
          </p:nvSpPr>
          <p:spPr>
            <a:xfrm>
              <a:off x="8737507" y="1699618"/>
              <a:ext cx="154686" cy="118315"/>
            </a:xfrm>
            <a:custGeom>
              <a:avLst/>
              <a:gdLst/>
              <a:ahLst/>
              <a:cxnLst/>
              <a:rect l="l" t="t" r="r" b="b"/>
              <a:pathLst>
                <a:path w="9365" h="7163" extrusionOk="0">
                  <a:moveTo>
                    <a:pt x="7795" y="630"/>
                  </a:moveTo>
                  <a:cubicBezTo>
                    <a:pt x="8000" y="630"/>
                    <a:pt x="8204" y="707"/>
                    <a:pt x="8358" y="860"/>
                  </a:cubicBezTo>
                  <a:cubicBezTo>
                    <a:pt x="8673" y="1176"/>
                    <a:pt x="8673" y="1679"/>
                    <a:pt x="8358" y="1994"/>
                  </a:cubicBezTo>
                  <a:lnTo>
                    <a:pt x="4060" y="6293"/>
                  </a:lnTo>
                  <a:cubicBezTo>
                    <a:pt x="3906" y="6446"/>
                    <a:pt x="3710" y="6522"/>
                    <a:pt x="3497" y="6522"/>
                  </a:cubicBezTo>
                  <a:cubicBezTo>
                    <a:pt x="3284" y="6522"/>
                    <a:pt x="3079" y="6446"/>
                    <a:pt x="2934" y="6293"/>
                  </a:cubicBezTo>
                  <a:lnTo>
                    <a:pt x="998" y="4365"/>
                  </a:lnTo>
                  <a:cubicBezTo>
                    <a:pt x="691" y="4049"/>
                    <a:pt x="691" y="3546"/>
                    <a:pt x="998" y="3239"/>
                  </a:cubicBezTo>
                  <a:cubicBezTo>
                    <a:pt x="1159" y="3085"/>
                    <a:pt x="1364" y="3001"/>
                    <a:pt x="1560" y="3001"/>
                  </a:cubicBezTo>
                  <a:cubicBezTo>
                    <a:pt x="1765" y="3001"/>
                    <a:pt x="1970" y="3085"/>
                    <a:pt x="2123" y="3239"/>
                  </a:cubicBezTo>
                  <a:lnTo>
                    <a:pt x="3267" y="4383"/>
                  </a:lnTo>
                  <a:cubicBezTo>
                    <a:pt x="3331" y="4442"/>
                    <a:pt x="3412" y="4472"/>
                    <a:pt x="3493" y="4472"/>
                  </a:cubicBezTo>
                  <a:cubicBezTo>
                    <a:pt x="3573" y="4472"/>
                    <a:pt x="3654" y="4442"/>
                    <a:pt x="3718" y="4383"/>
                  </a:cubicBezTo>
                  <a:lnTo>
                    <a:pt x="7232" y="860"/>
                  </a:lnTo>
                  <a:cubicBezTo>
                    <a:pt x="7386" y="707"/>
                    <a:pt x="7590" y="630"/>
                    <a:pt x="7795" y="630"/>
                  </a:cubicBezTo>
                  <a:close/>
                  <a:moveTo>
                    <a:pt x="7796" y="0"/>
                  </a:moveTo>
                  <a:cubicBezTo>
                    <a:pt x="7430" y="0"/>
                    <a:pt x="7065" y="139"/>
                    <a:pt x="6788" y="416"/>
                  </a:cubicBezTo>
                  <a:lnTo>
                    <a:pt x="3497" y="3708"/>
                  </a:lnTo>
                  <a:lnTo>
                    <a:pt x="2576" y="2786"/>
                  </a:lnTo>
                  <a:cubicBezTo>
                    <a:pt x="2298" y="2510"/>
                    <a:pt x="1931" y="2372"/>
                    <a:pt x="1565" y="2372"/>
                  </a:cubicBezTo>
                  <a:cubicBezTo>
                    <a:pt x="1198" y="2372"/>
                    <a:pt x="832" y="2510"/>
                    <a:pt x="555" y="2786"/>
                  </a:cubicBezTo>
                  <a:cubicBezTo>
                    <a:pt x="1" y="3349"/>
                    <a:pt x="1" y="4254"/>
                    <a:pt x="555" y="4809"/>
                  </a:cubicBezTo>
                  <a:lnTo>
                    <a:pt x="2482" y="6737"/>
                  </a:lnTo>
                  <a:cubicBezTo>
                    <a:pt x="2756" y="7009"/>
                    <a:pt x="3114" y="7163"/>
                    <a:pt x="3497" y="7163"/>
                  </a:cubicBezTo>
                  <a:cubicBezTo>
                    <a:pt x="3871" y="7163"/>
                    <a:pt x="4229" y="7009"/>
                    <a:pt x="4504" y="6737"/>
                  </a:cubicBezTo>
                  <a:lnTo>
                    <a:pt x="8810" y="2438"/>
                  </a:lnTo>
                  <a:cubicBezTo>
                    <a:pt x="9365" y="1884"/>
                    <a:pt x="9365" y="971"/>
                    <a:pt x="8810" y="416"/>
                  </a:cubicBezTo>
                  <a:cubicBezTo>
                    <a:pt x="8529" y="139"/>
                    <a:pt x="8162" y="0"/>
                    <a:pt x="77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7" name="Google Shape;9947;p112"/>
            <p:cNvSpPr/>
            <p:nvPr/>
          </p:nvSpPr>
          <p:spPr>
            <a:xfrm>
              <a:off x="8661708" y="1892707"/>
              <a:ext cx="16088" cy="10456"/>
            </a:xfrm>
            <a:custGeom>
              <a:avLst/>
              <a:gdLst/>
              <a:ahLst/>
              <a:cxnLst/>
              <a:rect l="l" t="t" r="r" b="b"/>
              <a:pathLst>
                <a:path w="974" h="633" extrusionOk="0">
                  <a:moveTo>
                    <a:pt x="324" y="0"/>
                  </a:moveTo>
                  <a:cubicBezTo>
                    <a:pt x="146" y="0"/>
                    <a:pt x="1" y="146"/>
                    <a:pt x="1" y="318"/>
                  </a:cubicBezTo>
                  <a:cubicBezTo>
                    <a:pt x="1" y="496"/>
                    <a:pt x="146" y="633"/>
                    <a:pt x="324" y="633"/>
                  </a:cubicBezTo>
                  <a:lnTo>
                    <a:pt x="658" y="633"/>
                  </a:lnTo>
                  <a:cubicBezTo>
                    <a:pt x="828" y="633"/>
                    <a:pt x="973" y="496"/>
                    <a:pt x="973" y="318"/>
                  </a:cubicBezTo>
                  <a:cubicBezTo>
                    <a:pt x="973" y="146"/>
                    <a:pt x="828" y="0"/>
                    <a:pt x="6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8" name="Google Shape;9948;p112"/>
            <p:cNvSpPr/>
            <p:nvPr/>
          </p:nvSpPr>
          <p:spPr>
            <a:xfrm>
              <a:off x="8661708" y="1871169"/>
              <a:ext cx="16088" cy="10423"/>
            </a:xfrm>
            <a:custGeom>
              <a:avLst/>
              <a:gdLst/>
              <a:ahLst/>
              <a:cxnLst/>
              <a:rect l="l" t="t" r="r" b="b"/>
              <a:pathLst>
                <a:path w="974" h="631" extrusionOk="0">
                  <a:moveTo>
                    <a:pt x="324" y="0"/>
                  </a:moveTo>
                  <a:cubicBezTo>
                    <a:pt x="146" y="0"/>
                    <a:pt x="1" y="138"/>
                    <a:pt x="1" y="316"/>
                  </a:cubicBezTo>
                  <a:cubicBezTo>
                    <a:pt x="1" y="486"/>
                    <a:pt x="146" y="631"/>
                    <a:pt x="324" y="631"/>
                  </a:cubicBezTo>
                  <a:lnTo>
                    <a:pt x="658" y="631"/>
                  </a:lnTo>
                  <a:cubicBezTo>
                    <a:pt x="828" y="631"/>
                    <a:pt x="973" y="486"/>
                    <a:pt x="973" y="316"/>
                  </a:cubicBezTo>
                  <a:cubicBezTo>
                    <a:pt x="973" y="138"/>
                    <a:pt x="828" y="0"/>
                    <a:pt x="6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9" name="Google Shape;9949;p112"/>
            <p:cNvSpPr/>
            <p:nvPr/>
          </p:nvSpPr>
          <p:spPr>
            <a:xfrm>
              <a:off x="8661708" y="1849465"/>
              <a:ext cx="16088" cy="10456"/>
            </a:xfrm>
            <a:custGeom>
              <a:avLst/>
              <a:gdLst/>
              <a:ahLst/>
              <a:cxnLst/>
              <a:rect l="l" t="t" r="r" b="b"/>
              <a:pathLst>
                <a:path w="974" h="633" extrusionOk="0">
                  <a:moveTo>
                    <a:pt x="324" y="0"/>
                  </a:moveTo>
                  <a:cubicBezTo>
                    <a:pt x="146" y="0"/>
                    <a:pt x="1" y="146"/>
                    <a:pt x="1" y="316"/>
                  </a:cubicBezTo>
                  <a:cubicBezTo>
                    <a:pt x="1" y="496"/>
                    <a:pt x="146" y="633"/>
                    <a:pt x="324" y="633"/>
                  </a:cubicBezTo>
                  <a:lnTo>
                    <a:pt x="658" y="633"/>
                  </a:lnTo>
                  <a:cubicBezTo>
                    <a:pt x="828" y="633"/>
                    <a:pt x="973" y="496"/>
                    <a:pt x="973" y="316"/>
                  </a:cubicBezTo>
                  <a:cubicBezTo>
                    <a:pt x="973" y="146"/>
                    <a:pt x="828" y="0"/>
                    <a:pt x="6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0" name="Google Shape;9950;p112"/>
            <p:cNvSpPr/>
            <p:nvPr/>
          </p:nvSpPr>
          <p:spPr>
            <a:xfrm>
              <a:off x="8964441" y="1614933"/>
              <a:ext cx="30442" cy="30310"/>
            </a:xfrm>
            <a:custGeom>
              <a:avLst/>
              <a:gdLst/>
              <a:ahLst/>
              <a:cxnLst/>
              <a:rect l="l" t="t" r="r" b="b"/>
              <a:pathLst>
                <a:path w="1843" h="1835" extrusionOk="0">
                  <a:moveTo>
                    <a:pt x="921" y="0"/>
                  </a:moveTo>
                  <a:cubicBezTo>
                    <a:pt x="751" y="0"/>
                    <a:pt x="606" y="135"/>
                    <a:pt x="606" y="315"/>
                  </a:cubicBezTo>
                  <a:lnTo>
                    <a:pt x="606" y="606"/>
                  </a:lnTo>
                  <a:lnTo>
                    <a:pt x="315" y="606"/>
                  </a:lnTo>
                  <a:cubicBezTo>
                    <a:pt x="145" y="606"/>
                    <a:pt x="0" y="741"/>
                    <a:pt x="0" y="921"/>
                  </a:cubicBezTo>
                  <a:cubicBezTo>
                    <a:pt x="0" y="1091"/>
                    <a:pt x="145" y="1237"/>
                    <a:pt x="315" y="1237"/>
                  </a:cubicBezTo>
                  <a:lnTo>
                    <a:pt x="606" y="1237"/>
                  </a:lnTo>
                  <a:lnTo>
                    <a:pt x="606" y="1517"/>
                  </a:lnTo>
                  <a:cubicBezTo>
                    <a:pt x="606" y="1697"/>
                    <a:pt x="751" y="1834"/>
                    <a:pt x="921" y="1834"/>
                  </a:cubicBezTo>
                  <a:cubicBezTo>
                    <a:pt x="1101" y="1834"/>
                    <a:pt x="1236" y="1697"/>
                    <a:pt x="1236" y="1517"/>
                  </a:cubicBezTo>
                  <a:lnTo>
                    <a:pt x="1236" y="1237"/>
                  </a:lnTo>
                  <a:lnTo>
                    <a:pt x="1527" y="1237"/>
                  </a:lnTo>
                  <a:cubicBezTo>
                    <a:pt x="1697" y="1237"/>
                    <a:pt x="1842" y="1091"/>
                    <a:pt x="1842" y="921"/>
                  </a:cubicBezTo>
                  <a:cubicBezTo>
                    <a:pt x="1842" y="741"/>
                    <a:pt x="1697" y="606"/>
                    <a:pt x="1527" y="606"/>
                  </a:cubicBezTo>
                  <a:lnTo>
                    <a:pt x="1236" y="606"/>
                  </a:lnTo>
                  <a:lnTo>
                    <a:pt x="1236" y="315"/>
                  </a:lnTo>
                  <a:cubicBezTo>
                    <a:pt x="1236" y="135"/>
                    <a:pt x="1101" y="0"/>
                    <a:pt x="9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1" name="Google Shape;9951;p112"/>
            <p:cNvSpPr/>
            <p:nvPr/>
          </p:nvSpPr>
          <p:spPr>
            <a:xfrm>
              <a:off x="8638055" y="1620136"/>
              <a:ext cx="30442" cy="30442"/>
            </a:xfrm>
            <a:custGeom>
              <a:avLst/>
              <a:gdLst/>
              <a:ahLst/>
              <a:cxnLst/>
              <a:rect l="l" t="t" r="r" b="b"/>
              <a:pathLst>
                <a:path w="1843" h="1843" extrusionOk="0">
                  <a:moveTo>
                    <a:pt x="921" y="0"/>
                  </a:moveTo>
                  <a:cubicBezTo>
                    <a:pt x="743" y="0"/>
                    <a:pt x="606" y="146"/>
                    <a:pt x="606" y="316"/>
                  </a:cubicBezTo>
                  <a:lnTo>
                    <a:pt x="606" y="606"/>
                  </a:lnTo>
                  <a:lnTo>
                    <a:pt x="315" y="606"/>
                  </a:lnTo>
                  <a:cubicBezTo>
                    <a:pt x="145" y="606"/>
                    <a:pt x="0" y="741"/>
                    <a:pt x="0" y="922"/>
                  </a:cubicBezTo>
                  <a:cubicBezTo>
                    <a:pt x="0" y="1091"/>
                    <a:pt x="145" y="1237"/>
                    <a:pt x="315" y="1237"/>
                  </a:cubicBezTo>
                  <a:lnTo>
                    <a:pt x="606" y="1237"/>
                  </a:lnTo>
                  <a:lnTo>
                    <a:pt x="606" y="1527"/>
                  </a:lnTo>
                  <a:cubicBezTo>
                    <a:pt x="606" y="1697"/>
                    <a:pt x="743" y="1843"/>
                    <a:pt x="921" y="1843"/>
                  </a:cubicBezTo>
                  <a:cubicBezTo>
                    <a:pt x="1091" y="1843"/>
                    <a:pt x="1236" y="1697"/>
                    <a:pt x="1236" y="1527"/>
                  </a:cubicBezTo>
                  <a:lnTo>
                    <a:pt x="1236" y="1237"/>
                  </a:lnTo>
                  <a:lnTo>
                    <a:pt x="1519" y="1237"/>
                  </a:lnTo>
                  <a:cubicBezTo>
                    <a:pt x="1697" y="1237"/>
                    <a:pt x="1842" y="1091"/>
                    <a:pt x="1842" y="922"/>
                  </a:cubicBezTo>
                  <a:cubicBezTo>
                    <a:pt x="1842" y="741"/>
                    <a:pt x="1697" y="606"/>
                    <a:pt x="1519" y="606"/>
                  </a:cubicBezTo>
                  <a:lnTo>
                    <a:pt x="1236" y="606"/>
                  </a:lnTo>
                  <a:lnTo>
                    <a:pt x="1236" y="316"/>
                  </a:lnTo>
                  <a:cubicBezTo>
                    <a:pt x="1236" y="146"/>
                    <a:pt x="1091" y="0"/>
                    <a:pt x="9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2" name="Google Shape;9952;p112"/>
            <p:cNvSpPr/>
            <p:nvPr/>
          </p:nvSpPr>
          <p:spPr>
            <a:xfrm>
              <a:off x="8682850" y="1585218"/>
              <a:ext cx="30293" cy="30442"/>
            </a:xfrm>
            <a:custGeom>
              <a:avLst/>
              <a:gdLst/>
              <a:ahLst/>
              <a:cxnLst/>
              <a:rect l="l" t="t" r="r" b="b"/>
              <a:pathLst>
                <a:path w="1834" h="1843" extrusionOk="0">
                  <a:moveTo>
                    <a:pt x="921" y="0"/>
                  </a:moveTo>
                  <a:cubicBezTo>
                    <a:pt x="743" y="0"/>
                    <a:pt x="606" y="143"/>
                    <a:pt x="606" y="315"/>
                  </a:cubicBezTo>
                  <a:lnTo>
                    <a:pt x="606" y="604"/>
                  </a:lnTo>
                  <a:lnTo>
                    <a:pt x="315" y="604"/>
                  </a:lnTo>
                  <a:cubicBezTo>
                    <a:pt x="137" y="604"/>
                    <a:pt x="0" y="741"/>
                    <a:pt x="0" y="921"/>
                  </a:cubicBezTo>
                  <a:cubicBezTo>
                    <a:pt x="0" y="1091"/>
                    <a:pt x="137" y="1236"/>
                    <a:pt x="315" y="1236"/>
                  </a:cubicBezTo>
                  <a:lnTo>
                    <a:pt x="606" y="1236"/>
                  </a:lnTo>
                  <a:lnTo>
                    <a:pt x="606" y="1525"/>
                  </a:lnTo>
                  <a:cubicBezTo>
                    <a:pt x="606" y="1697"/>
                    <a:pt x="743" y="1842"/>
                    <a:pt x="921" y="1842"/>
                  </a:cubicBezTo>
                  <a:cubicBezTo>
                    <a:pt x="1091" y="1842"/>
                    <a:pt x="1236" y="1697"/>
                    <a:pt x="1236" y="1525"/>
                  </a:cubicBezTo>
                  <a:lnTo>
                    <a:pt x="1236" y="1236"/>
                  </a:lnTo>
                  <a:lnTo>
                    <a:pt x="1519" y="1236"/>
                  </a:lnTo>
                  <a:cubicBezTo>
                    <a:pt x="1697" y="1236"/>
                    <a:pt x="1834" y="1091"/>
                    <a:pt x="1834" y="921"/>
                  </a:cubicBezTo>
                  <a:cubicBezTo>
                    <a:pt x="1834" y="741"/>
                    <a:pt x="1697" y="604"/>
                    <a:pt x="1519" y="604"/>
                  </a:cubicBezTo>
                  <a:lnTo>
                    <a:pt x="1236" y="604"/>
                  </a:lnTo>
                  <a:lnTo>
                    <a:pt x="1236" y="315"/>
                  </a:lnTo>
                  <a:cubicBezTo>
                    <a:pt x="1236" y="143"/>
                    <a:pt x="1091" y="0"/>
                    <a:pt x="9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953" name="Google Shape;9953;p112"/>
          <p:cNvGrpSpPr/>
          <p:nvPr/>
        </p:nvGrpSpPr>
        <p:grpSpPr>
          <a:xfrm>
            <a:off x="7570146" y="3459796"/>
            <a:ext cx="415704" cy="395691"/>
            <a:chOff x="8550727" y="2312384"/>
            <a:chExt cx="356828" cy="339649"/>
          </a:xfrm>
        </p:grpSpPr>
        <p:sp>
          <p:nvSpPr>
            <p:cNvPr id="9954" name="Google Shape;9954;p112"/>
            <p:cNvSpPr/>
            <p:nvPr/>
          </p:nvSpPr>
          <p:spPr>
            <a:xfrm>
              <a:off x="8550727" y="2312384"/>
              <a:ext cx="218081" cy="181461"/>
            </a:xfrm>
            <a:custGeom>
              <a:avLst/>
              <a:gdLst/>
              <a:ahLst/>
              <a:cxnLst/>
              <a:rect l="l" t="t" r="r" b="b"/>
              <a:pathLst>
                <a:path w="13203" h="10986" extrusionOk="0">
                  <a:moveTo>
                    <a:pt x="8058" y="0"/>
                  </a:moveTo>
                  <a:cubicBezTo>
                    <a:pt x="3615" y="0"/>
                    <a:pt x="0" y="3617"/>
                    <a:pt x="0" y="8059"/>
                  </a:cubicBezTo>
                  <a:cubicBezTo>
                    <a:pt x="0" y="8990"/>
                    <a:pt x="154" y="9901"/>
                    <a:pt x="469" y="10771"/>
                  </a:cubicBezTo>
                  <a:cubicBezTo>
                    <a:pt x="512" y="10900"/>
                    <a:pt x="639" y="10986"/>
                    <a:pt x="768" y="10986"/>
                  </a:cubicBezTo>
                  <a:cubicBezTo>
                    <a:pt x="800" y="10986"/>
                    <a:pt x="835" y="10975"/>
                    <a:pt x="870" y="10967"/>
                  </a:cubicBezTo>
                  <a:cubicBezTo>
                    <a:pt x="1040" y="10908"/>
                    <a:pt x="1126" y="10730"/>
                    <a:pt x="1066" y="10558"/>
                  </a:cubicBezTo>
                  <a:cubicBezTo>
                    <a:pt x="776" y="9757"/>
                    <a:pt x="630" y="8920"/>
                    <a:pt x="630" y="8059"/>
                  </a:cubicBezTo>
                  <a:cubicBezTo>
                    <a:pt x="630" y="3965"/>
                    <a:pt x="3965" y="630"/>
                    <a:pt x="8058" y="630"/>
                  </a:cubicBezTo>
                  <a:cubicBezTo>
                    <a:pt x="9747" y="630"/>
                    <a:pt x="11333" y="1185"/>
                    <a:pt x="12647" y="2217"/>
                  </a:cubicBezTo>
                  <a:cubicBezTo>
                    <a:pt x="12706" y="2264"/>
                    <a:pt x="12776" y="2286"/>
                    <a:pt x="12845" y="2286"/>
                  </a:cubicBezTo>
                  <a:cubicBezTo>
                    <a:pt x="12940" y="2286"/>
                    <a:pt x="13033" y="2245"/>
                    <a:pt x="13092" y="2166"/>
                  </a:cubicBezTo>
                  <a:cubicBezTo>
                    <a:pt x="13202" y="2031"/>
                    <a:pt x="13175" y="1834"/>
                    <a:pt x="13040" y="1724"/>
                  </a:cubicBezTo>
                  <a:cubicBezTo>
                    <a:pt x="11608" y="598"/>
                    <a:pt x="9884" y="0"/>
                    <a:pt x="80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5" name="Google Shape;9955;p112"/>
            <p:cNvSpPr/>
            <p:nvPr/>
          </p:nvSpPr>
          <p:spPr>
            <a:xfrm>
              <a:off x="8674394" y="2380403"/>
              <a:ext cx="40319" cy="70332"/>
            </a:xfrm>
            <a:custGeom>
              <a:avLst/>
              <a:gdLst/>
              <a:ahLst/>
              <a:cxnLst/>
              <a:rect l="l" t="t" r="r" b="b"/>
              <a:pathLst>
                <a:path w="2441" h="4258" extrusionOk="0">
                  <a:moveTo>
                    <a:pt x="316" y="0"/>
                  </a:moveTo>
                  <a:cubicBezTo>
                    <a:pt x="146" y="0"/>
                    <a:pt x="0" y="137"/>
                    <a:pt x="0" y="318"/>
                  </a:cubicBezTo>
                  <a:lnTo>
                    <a:pt x="0" y="3941"/>
                  </a:lnTo>
                  <a:cubicBezTo>
                    <a:pt x="0" y="4121"/>
                    <a:pt x="146" y="4258"/>
                    <a:pt x="316" y="4258"/>
                  </a:cubicBezTo>
                  <a:lnTo>
                    <a:pt x="2125" y="4258"/>
                  </a:lnTo>
                  <a:cubicBezTo>
                    <a:pt x="2303" y="4258"/>
                    <a:pt x="2440" y="4121"/>
                    <a:pt x="2440" y="3941"/>
                  </a:cubicBezTo>
                  <a:cubicBezTo>
                    <a:pt x="2440" y="3771"/>
                    <a:pt x="2303" y="3625"/>
                    <a:pt x="2125" y="3625"/>
                  </a:cubicBezTo>
                  <a:lnTo>
                    <a:pt x="631" y="3625"/>
                  </a:lnTo>
                  <a:lnTo>
                    <a:pt x="631" y="318"/>
                  </a:lnTo>
                  <a:cubicBezTo>
                    <a:pt x="631" y="137"/>
                    <a:pt x="496" y="0"/>
                    <a:pt x="3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6" name="Google Shape;9956;p112"/>
            <p:cNvSpPr/>
            <p:nvPr/>
          </p:nvSpPr>
          <p:spPr>
            <a:xfrm>
              <a:off x="8566650" y="2344362"/>
              <a:ext cx="340905" cy="307671"/>
            </a:xfrm>
            <a:custGeom>
              <a:avLst/>
              <a:gdLst/>
              <a:ahLst/>
              <a:cxnLst/>
              <a:rect l="l" t="t" r="r" b="b"/>
              <a:pathLst>
                <a:path w="20639" h="18627" extrusionOk="0">
                  <a:moveTo>
                    <a:pt x="7094" y="631"/>
                  </a:moveTo>
                  <a:cubicBezTo>
                    <a:pt x="9825" y="631"/>
                    <a:pt x="12101" y="2592"/>
                    <a:pt x="12518" y="5244"/>
                  </a:cubicBezTo>
                  <a:lnTo>
                    <a:pt x="12451" y="5244"/>
                  </a:lnTo>
                  <a:cubicBezTo>
                    <a:pt x="12271" y="5244"/>
                    <a:pt x="12136" y="5390"/>
                    <a:pt x="12136" y="5560"/>
                  </a:cubicBezTo>
                  <a:lnTo>
                    <a:pt x="12136" y="6559"/>
                  </a:lnTo>
                  <a:cubicBezTo>
                    <a:pt x="11861" y="6645"/>
                    <a:pt x="11597" y="6755"/>
                    <a:pt x="11342" y="6882"/>
                  </a:cubicBezTo>
                  <a:lnTo>
                    <a:pt x="10633" y="6174"/>
                  </a:lnTo>
                  <a:cubicBezTo>
                    <a:pt x="10570" y="6114"/>
                    <a:pt x="10489" y="6085"/>
                    <a:pt x="10408" y="6085"/>
                  </a:cubicBezTo>
                  <a:cubicBezTo>
                    <a:pt x="10327" y="6085"/>
                    <a:pt x="10247" y="6114"/>
                    <a:pt x="10183" y="6174"/>
                  </a:cubicBezTo>
                  <a:lnTo>
                    <a:pt x="8118" y="8231"/>
                  </a:lnTo>
                  <a:cubicBezTo>
                    <a:pt x="8058" y="8290"/>
                    <a:pt x="8024" y="8374"/>
                    <a:pt x="8024" y="8460"/>
                  </a:cubicBezTo>
                  <a:cubicBezTo>
                    <a:pt x="8024" y="8546"/>
                    <a:pt x="8058" y="8622"/>
                    <a:pt x="8118" y="8681"/>
                  </a:cubicBezTo>
                  <a:lnTo>
                    <a:pt x="8826" y="9381"/>
                  </a:lnTo>
                  <a:cubicBezTo>
                    <a:pt x="8699" y="9637"/>
                    <a:pt x="8587" y="9901"/>
                    <a:pt x="8494" y="10165"/>
                  </a:cubicBezTo>
                  <a:lnTo>
                    <a:pt x="7496" y="10165"/>
                  </a:lnTo>
                  <a:cubicBezTo>
                    <a:pt x="7326" y="10165"/>
                    <a:pt x="7180" y="10310"/>
                    <a:pt x="7180" y="10482"/>
                  </a:cubicBezTo>
                  <a:lnTo>
                    <a:pt x="7180" y="11616"/>
                  </a:lnTo>
                  <a:lnTo>
                    <a:pt x="7094" y="11616"/>
                  </a:lnTo>
                  <a:cubicBezTo>
                    <a:pt x="4067" y="11616"/>
                    <a:pt x="1603" y="9152"/>
                    <a:pt x="1603" y="6123"/>
                  </a:cubicBezTo>
                  <a:cubicBezTo>
                    <a:pt x="1603" y="3095"/>
                    <a:pt x="4067" y="631"/>
                    <a:pt x="7094" y="631"/>
                  </a:cubicBezTo>
                  <a:close/>
                  <a:moveTo>
                    <a:pt x="15052" y="5885"/>
                  </a:moveTo>
                  <a:lnTo>
                    <a:pt x="15052" y="6788"/>
                  </a:lnTo>
                  <a:cubicBezTo>
                    <a:pt x="15052" y="6933"/>
                    <a:pt x="15147" y="7054"/>
                    <a:pt x="15282" y="7095"/>
                  </a:cubicBezTo>
                  <a:cubicBezTo>
                    <a:pt x="15666" y="7197"/>
                    <a:pt x="16033" y="7351"/>
                    <a:pt x="16383" y="7547"/>
                  </a:cubicBezTo>
                  <a:cubicBezTo>
                    <a:pt x="16434" y="7575"/>
                    <a:pt x="16488" y="7589"/>
                    <a:pt x="16542" y="7589"/>
                  </a:cubicBezTo>
                  <a:cubicBezTo>
                    <a:pt x="16623" y="7589"/>
                    <a:pt x="16701" y="7558"/>
                    <a:pt x="16757" y="7496"/>
                  </a:cubicBezTo>
                  <a:lnTo>
                    <a:pt x="17414" y="6849"/>
                  </a:lnTo>
                  <a:lnTo>
                    <a:pt x="19025" y="8460"/>
                  </a:lnTo>
                  <a:lnTo>
                    <a:pt x="18379" y="9101"/>
                  </a:lnTo>
                  <a:cubicBezTo>
                    <a:pt x="18284" y="9203"/>
                    <a:pt x="18258" y="9357"/>
                    <a:pt x="18327" y="9484"/>
                  </a:cubicBezTo>
                  <a:cubicBezTo>
                    <a:pt x="18524" y="9825"/>
                    <a:pt x="18677" y="10192"/>
                    <a:pt x="18788" y="10566"/>
                  </a:cubicBezTo>
                  <a:cubicBezTo>
                    <a:pt x="18821" y="10703"/>
                    <a:pt x="18950" y="10798"/>
                    <a:pt x="19087" y="10798"/>
                  </a:cubicBezTo>
                  <a:lnTo>
                    <a:pt x="20008" y="10798"/>
                  </a:lnTo>
                  <a:lnTo>
                    <a:pt x="20008" y="13074"/>
                  </a:lnTo>
                  <a:lnTo>
                    <a:pt x="19087" y="13074"/>
                  </a:lnTo>
                  <a:cubicBezTo>
                    <a:pt x="18950" y="13074"/>
                    <a:pt x="18821" y="13168"/>
                    <a:pt x="18788" y="13305"/>
                  </a:cubicBezTo>
                  <a:cubicBezTo>
                    <a:pt x="18677" y="13680"/>
                    <a:pt x="18524" y="14046"/>
                    <a:pt x="18327" y="14388"/>
                  </a:cubicBezTo>
                  <a:cubicBezTo>
                    <a:pt x="18258" y="14515"/>
                    <a:pt x="18284" y="14668"/>
                    <a:pt x="18379" y="14771"/>
                  </a:cubicBezTo>
                  <a:lnTo>
                    <a:pt x="19025" y="15411"/>
                  </a:lnTo>
                  <a:lnTo>
                    <a:pt x="17414" y="17022"/>
                  </a:lnTo>
                  <a:lnTo>
                    <a:pt x="16757" y="16375"/>
                  </a:lnTo>
                  <a:cubicBezTo>
                    <a:pt x="16699" y="16317"/>
                    <a:pt x="16619" y="16285"/>
                    <a:pt x="16536" y="16285"/>
                  </a:cubicBezTo>
                  <a:cubicBezTo>
                    <a:pt x="16484" y="16285"/>
                    <a:pt x="16432" y="16297"/>
                    <a:pt x="16383" y="16324"/>
                  </a:cubicBezTo>
                  <a:cubicBezTo>
                    <a:pt x="16041" y="16521"/>
                    <a:pt x="15666" y="16674"/>
                    <a:pt x="15282" y="16776"/>
                  </a:cubicBezTo>
                  <a:cubicBezTo>
                    <a:pt x="15147" y="16817"/>
                    <a:pt x="15052" y="16938"/>
                    <a:pt x="15052" y="17084"/>
                  </a:cubicBezTo>
                  <a:lnTo>
                    <a:pt x="15052" y="17994"/>
                  </a:lnTo>
                  <a:lnTo>
                    <a:pt x="12766" y="17994"/>
                  </a:lnTo>
                  <a:lnTo>
                    <a:pt x="12766" y="17084"/>
                  </a:lnTo>
                  <a:cubicBezTo>
                    <a:pt x="12766" y="16938"/>
                    <a:pt x="12672" y="16817"/>
                    <a:pt x="12537" y="16776"/>
                  </a:cubicBezTo>
                  <a:cubicBezTo>
                    <a:pt x="12152" y="16674"/>
                    <a:pt x="11786" y="16521"/>
                    <a:pt x="11436" y="16324"/>
                  </a:cubicBezTo>
                  <a:cubicBezTo>
                    <a:pt x="11390" y="16297"/>
                    <a:pt x="11340" y="16285"/>
                    <a:pt x="11289" y="16285"/>
                  </a:cubicBezTo>
                  <a:cubicBezTo>
                    <a:pt x="11207" y="16285"/>
                    <a:pt x="11124" y="16317"/>
                    <a:pt x="11061" y="16375"/>
                  </a:cubicBezTo>
                  <a:lnTo>
                    <a:pt x="10412" y="17022"/>
                  </a:lnTo>
                  <a:lnTo>
                    <a:pt x="8791" y="15411"/>
                  </a:lnTo>
                  <a:lnTo>
                    <a:pt x="9440" y="14771"/>
                  </a:lnTo>
                  <a:cubicBezTo>
                    <a:pt x="9534" y="14668"/>
                    <a:pt x="9559" y="14515"/>
                    <a:pt x="9491" y="14388"/>
                  </a:cubicBezTo>
                  <a:cubicBezTo>
                    <a:pt x="9295" y="14046"/>
                    <a:pt x="9141" y="13680"/>
                    <a:pt x="9031" y="13305"/>
                  </a:cubicBezTo>
                  <a:cubicBezTo>
                    <a:pt x="8996" y="13168"/>
                    <a:pt x="8869" y="13074"/>
                    <a:pt x="8732" y="13074"/>
                  </a:cubicBezTo>
                  <a:lnTo>
                    <a:pt x="7811" y="13074"/>
                  </a:lnTo>
                  <a:lnTo>
                    <a:pt x="7811" y="10798"/>
                  </a:lnTo>
                  <a:lnTo>
                    <a:pt x="8732" y="10798"/>
                  </a:lnTo>
                  <a:cubicBezTo>
                    <a:pt x="8869" y="10798"/>
                    <a:pt x="8996" y="10703"/>
                    <a:pt x="9031" y="10566"/>
                  </a:cubicBezTo>
                  <a:cubicBezTo>
                    <a:pt x="9141" y="10192"/>
                    <a:pt x="9295" y="9825"/>
                    <a:pt x="9491" y="9484"/>
                  </a:cubicBezTo>
                  <a:cubicBezTo>
                    <a:pt x="9559" y="9357"/>
                    <a:pt x="9534" y="9203"/>
                    <a:pt x="9440" y="9101"/>
                  </a:cubicBezTo>
                  <a:lnTo>
                    <a:pt x="8791" y="8460"/>
                  </a:lnTo>
                  <a:lnTo>
                    <a:pt x="10412" y="6849"/>
                  </a:lnTo>
                  <a:lnTo>
                    <a:pt x="11061" y="7496"/>
                  </a:lnTo>
                  <a:cubicBezTo>
                    <a:pt x="11123" y="7558"/>
                    <a:pt x="11203" y="7589"/>
                    <a:pt x="11282" y="7589"/>
                  </a:cubicBezTo>
                  <a:cubicBezTo>
                    <a:pt x="11335" y="7589"/>
                    <a:pt x="11388" y="7575"/>
                    <a:pt x="11436" y="7547"/>
                  </a:cubicBezTo>
                  <a:cubicBezTo>
                    <a:pt x="11786" y="7351"/>
                    <a:pt x="12152" y="7197"/>
                    <a:pt x="12537" y="7095"/>
                  </a:cubicBezTo>
                  <a:cubicBezTo>
                    <a:pt x="12672" y="7054"/>
                    <a:pt x="12766" y="6933"/>
                    <a:pt x="12766" y="6788"/>
                  </a:cubicBezTo>
                  <a:lnTo>
                    <a:pt x="12766" y="5885"/>
                  </a:lnTo>
                  <a:close/>
                  <a:moveTo>
                    <a:pt x="7094" y="0"/>
                  </a:moveTo>
                  <a:cubicBezTo>
                    <a:pt x="3717" y="0"/>
                    <a:pt x="972" y="2745"/>
                    <a:pt x="972" y="6123"/>
                  </a:cubicBezTo>
                  <a:cubicBezTo>
                    <a:pt x="972" y="9500"/>
                    <a:pt x="3717" y="12255"/>
                    <a:pt x="7094" y="12255"/>
                  </a:cubicBezTo>
                  <a:lnTo>
                    <a:pt x="7180" y="12255"/>
                  </a:lnTo>
                  <a:lnTo>
                    <a:pt x="7180" y="13389"/>
                  </a:lnTo>
                  <a:cubicBezTo>
                    <a:pt x="7180" y="13450"/>
                    <a:pt x="7197" y="13502"/>
                    <a:pt x="7223" y="13553"/>
                  </a:cubicBezTo>
                  <a:lnTo>
                    <a:pt x="7094" y="13553"/>
                  </a:lnTo>
                  <a:cubicBezTo>
                    <a:pt x="4434" y="13553"/>
                    <a:pt x="1961" y="12120"/>
                    <a:pt x="639" y="9799"/>
                  </a:cubicBezTo>
                  <a:cubicBezTo>
                    <a:pt x="581" y="9695"/>
                    <a:pt x="474" y="9638"/>
                    <a:pt x="363" y="9638"/>
                  </a:cubicBezTo>
                  <a:cubicBezTo>
                    <a:pt x="310" y="9638"/>
                    <a:pt x="255" y="9652"/>
                    <a:pt x="205" y="9680"/>
                  </a:cubicBezTo>
                  <a:cubicBezTo>
                    <a:pt x="59" y="9766"/>
                    <a:pt x="0" y="9960"/>
                    <a:pt x="92" y="10114"/>
                  </a:cubicBezTo>
                  <a:cubicBezTo>
                    <a:pt x="1525" y="12621"/>
                    <a:pt x="4204" y="14183"/>
                    <a:pt x="7094" y="14183"/>
                  </a:cubicBezTo>
                  <a:cubicBezTo>
                    <a:pt x="7606" y="14183"/>
                    <a:pt x="8118" y="14140"/>
                    <a:pt x="8621" y="14038"/>
                  </a:cubicBezTo>
                  <a:cubicBezTo>
                    <a:pt x="8681" y="14191"/>
                    <a:pt x="8750" y="14345"/>
                    <a:pt x="8826" y="14490"/>
                  </a:cubicBezTo>
                  <a:lnTo>
                    <a:pt x="8118" y="15190"/>
                  </a:lnTo>
                  <a:cubicBezTo>
                    <a:pt x="8058" y="15250"/>
                    <a:pt x="8024" y="15333"/>
                    <a:pt x="8024" y="15411"/>
                  </a:cubicBezTo>
                  <a:cubicBezTo>
                    <a:pt x="8024" y="15497"/>
                    <a:pt x="8058" y="15581"/>
                    <a:pt x="8118" y="15640"/>
                  </a:cubicBezTo>
                  <a:lnTo>
                    <a:pt x="10183" y="17698"/>
                  </a:lnTo>
                  <a:cubicBezTo>
                    <a:pt x="10247" y="17757"/>
                    <a:pt x="10327" y="17787"/>
                    <a:pt x="10408" y="17787"/>
                  </a:cubicBezTo>
                  <a:cubicBezTo>
                    <a:pt x="10489" y="17787"/>
                    <a:pt x="10570" y="17757"/>
                    <a:pt x="10633" y="17698"/>
                  </a:cubicBezTo>
                  <a:lnTo>
                    <a:pt x="11342" y="16989"/>
                  </a:lnTo>
                  <a:cubicBezTo>
                    <a:pt x="11597" y="17116"/>
                    <a:pt x="11861" y="17227"/>
                    <a:pt x="12136" y="17313"/>
                  </a:cubicBezTo>
                  <a:lnTo>
                    <a:pt x="12136" y="18312"/>
                  </a:lnTo>
                  <a:cubicBezTo>
                    <a:pt x="12136" y="18482"/>
                    <a:pt x="12271" y="18627"/>
                    <a:pt x="12451" y="18627"/>
                  </a:cubicBezTo>
                  <a:lnTo>
                    <a:pt x="15368" y="18627"/>
                  </a:lnTo>
                  <a:cubicBezTo>
                    <a:pt x="15546" y="18627"/>
                    <a:pt x="15691" y="18482"/>
                    <a:pt x="15691" y="18312"/>
                  </a:cubicBezTo>
                  <a:lnTo>
                    <a:pt x="15691" y="17313"/>
                  </a:lnTo>
                  <a:cubicBezTo>
                    <a:pt x="15955" y="17227"/>
                    <a:pt x="16221" y="17116"/>
                    <a:pt x="16477" y="16989"/>
                  </a:cubicBezTo>
                  <a:lnTo>
                    <a:pt x="17183" y="17698"/>
                  </a:lnTo>
                  <a:cubicBezTo>
                    <a:pt x="17248" y="17757"/>
                    <a:pt x="17329" y="17787"/>
                    <a:pt x="17410" y="17787"/>
                  </a:cubicBezTo>
                  <a:cubicBezTo>
                    <a:pt x="17491" y="17787"/>
                    <a:pt x="17572" y="17757"/>
                    <a:pt x="17636" y="17698"/>
                  </a:cubicBezTo>
                  <a:lnTo>
                    <a:pt x="19701" y="15640"/>
                  </a:lnTo>
                  <a:cubicBezTo>
                    <a:pt x="19760" y="15581"/>
                    <a:pt x="19793" y="15497"/>
                    <a:pt x="19793" y="15411"/>
                  </a:cubicBezTo>
                  <a:cubicBezTo>
                    <a:pt x="19793" y="15333"/>
                    <a:pt x="19760" y="15250"/>
                    <a:pt x="19701" y="15190"/>
                  </a:cubicBezTo>
                  <a:lnTo>
                    <a:pt x="18993" y="14490"/>
                  </a:lnTo>
                  <a:cubicBezTo>
                    <a:pt x="19119" y="14234"/>
                    <a:pt x="19230" y="13970"/>
                    <a:pt x="19324" y="13706"/>
                  </a:cubicBezTo>
                  <a:lnTo>
                    <a:pt x="20323" y="13706"/>
                  </a:lnTo>
                  <a:cubicBezTo>
                    <a:pt x="20493" y="13706"/>
                    <a:pt x="20638" y="13561"/>
                    <a:pt x="20638" y="13389"/>
                  </a:cubicBezTo>
                  <a:lnTo>
                    <a:pt x="20638" y="10482"/>
                  </a:lnTo>
                  <a:cubicBezTo>
                    <a:pt x="20638" y="10310"/>
                    <a:pt x="20493" y="10165"/>
                    <a:pt x="20323" y="10165"/>
                  </a:cubicBezTo>
                  <a:lnTo>
                    <a:pt x="19324" y="10165"/>
                  </a:lnTo>
                  <a:cubicBezTo>
                    <a:pt x="19230" y="9901"/>
                    <a:pt x="19119" y="9637"/>
                    <a:pt x="18993" y="9381"/>
                  </a:cubicBezTo>
                  <a:lnTo>
                    <a:pt x="19701" y="8681"/>
                  </a:lnTo>
                  <a:cubicBezTo>
                    <a:pt x="19760" y="8622"/>
                    <a:pt x="19793" y="8546"/>
                    <a:pt x="19793" y="8460"/>
                  </a:cubicBezTo>
                  <a:cubicBezTo>
                    <a:pt x="19793" y="8374"/>
                    <a:pt x="19760" y="8290"/>
                    <a:pt x="19701" y="8231"/>
                  </a:cubicBezTo>
                  <a:lnTo>
                    <a:pt x="17636" y="6184"/>
                  </a:lnTo>
                  <a:cubicBezTo>
                    <a:pt x="17571" y="6118"/>
                    <a:pt x="17488" y="6086"/>
                    <a:pt x="17405" y="6086"/>
                  </a:cubicBezTo>
                  <a:cubicBezTo>
                    <a:pt x="17326" y="6086"/>
                    <a:pt x="17246" y="6116"/>
                    <a:pt x="17183" y="6174"/>
                  </a:cubicBezTo>
                  <a:lnTo>
                    <a:pt x="16477" y="6882"/>
                  </a:lnTo>
                  <a:cubicBezTo>
                    <a:pt x="16221" y="6755"/>
                    <a:pt x="15955" y="6645"/>
                    <a:pt x="15691" y="6559"/>
                  </a:cubicBezTo>
                  <a:lnTo>
                    <a:pt x="15691" y="5560"/>
                  </a:lnTo>
                  <a:cubicBezTo>
                    <a:pt x="15691" y="5390"/>
                    <a:pt x="15546" y="5244"/>
                    <a:pt x="15368" y="5244"/>
                  </a:cubicBezTo>
                  <a:lnTo>
                    <a:pt x="15112" y="5244"/>
                  </a:lnTo>
                  <a:cubicBezTo>
                    <a:pt x="14923" y="3523"/>
                    <a:pt x="14164" y="1875"/>
                    <a:pt x="12971" y="606"/>
                  </a:cubicBezTo>
                  <a:cubicBezTo>
                    <a:pt x="12908" y="538"/>
                    <a:pt x="12824" y="504"/>
                    <a:pt x="12740" y="504"/>
                  </a:cubicBezTo>
                  <a:cubicBezTo>
                    <a:pt x="12664" y="504"/>
                    <a:pt x="12588" y="532"/>
                    <a:pt x="12527" y="588"/>
                  </a:cubicBezTo>
                  <a:cubicBezTo>
                    <a:pt x="12400" y="709"/>
                    <a:pt x="12392" y="913"/>
                    <a:pt x="12510" y="1040"/>
                  </a:cubicBezTo>
                  <a:cubicBezTo>
                    <a:pt x="13593" y="2201"/>
                    <a:pt x="14285" y="3677"/>
                    <a:pt x="14471" y="5244"/>
                  </a:cubicBezTo>
                  <a:lnTo>
                    <a:pt x="13159" y="5244"/>
                  </a:lnTo>
                  <a:cubicBezTo>
                    <a:pt x="12963" y="3846"/>
                    <a:pt x="12281" y="2567"/>
                    <a:pt x="11231" y="1603"/>
                  </a:cubicBezTo>
                  <a:cubicBezTo>
                    <a:pt x="10097" y="571"/>
                    <a:pt x="8630" y="0"/>
                    <a:pt x="709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7" name="Google Shape;9957;p112"/>
            <p:cNvSpPr/>
            <p:nvPr/>
          </p:nvSpPr>
          <p:spPr>
            <a:xfrm>
              <a:off x="8751745" y="2496901"/>
              <a:ext cx="89442" cy="89211"/>
            </a:xfrm>
            <a:custGeom>
              <a:avLst/>
              <a:gdLst/>
              <a:ahLst/>
              <a:cxnLst/>
              <a:rect l="l" t="t" r="r" b="b"/>
              <a:pathLst>
                <a:path w="5415" h="5401" extrusionOk="0">
                  <a:moveTo>
                    <a:pt x="2285" y="674"/>
                  </a:moveTo>
                  <a:lnTo>
                    <a:pt x="2285" y="674"/>
                  </a:lnTo>
                  <a:cubicBezTo>
                    <a:pt x="1851" y="1409"/>
                    <a:pt x="1288" y="2066"/>
                    <a:pt x="631" y="2611"/>
                  </a:cubicBezTo>
                  <a:cubicBezTo>
                    <a:pt x="674" y="1657"/>
                    <a:pt x="1364" y="863"/>
                    <a:pt x="2285" y="674"/>
                  </a:cubicBezTo>
                  <a:close/>
                  <a:moveTo>
                    <a:pt x="2702" y="1"/>
                  </a:moveTo>
                  <a:cubicBezTo>
                    <a:pt x="1210" y="1"/>
                    <a:pt x="0" y="1213"/>
                    <a:pt x="0" y="2705"/>
                  </a:cubicBezTo>
                  <a:cubicBezTo>
                    <a:pt x="0" y="4189"/>
                    <a:pt x="1210" y="5400"/>
                    <a:pt x="2702" y="5400"/>
                  </a:cubicBezTo>
                  <a:cubicBezTo>
                    <a:pt x="3044" y="5400"/>
                    <a:pt x="3386" y="5341"/>
                    <a:pt x="3701" y="5212"/>
                  </a:cubicBezTo>
                  <a:cubicBezTo>
                    <a:pt x="3863" y="5153"/>
                    <a:pt x="3941" y="4964"/>
                    <a:pt x="3879" y="4803"/>
                  </a:cubicBezTo>
                  <a:cubicBezTo>
                    <a:pt x="3828" y="4680"/>
                    <a:pt x="3712" y="4600"/>
                    <a:pt x="3588" y="4600"/>
                  </a:cubicBezTo>
                  <a:cubicBezTo>
                    <a:pt x="3549" y="4600"/>
                    <a:pt x="3509" y="4608"/>
                    <a:pt x="3470" y="4625"/>
                  </a:cubicBezTo>
                  <a:cubicBezTo>
                    <a:pt x="3224" y="4717"/>
                    <a:pt x="2968" y="4768"/>
                    <a:pt x="2702" y="4768"/>
                  </a:cubicBezTo>
                  <a:cubicBezTo>
                    <a:pt x="1781" y="4768"/>
                    <a:pt x="997" y="4164"/>
                    <a:pt x="733" y="3335"/>
                  </a:cubicBezTo>
                  <a:cubicBezTo>
                    <a:pt x="1679" y="2619"/>
                    <a:pt x="2465" y="1708"/>
                    <a:pt x="3020" y="658"/>
                  </a:cubicBezTo>
                  <a:cubicBezTo>
                    <a:pt x="4016" y="811"/>
                    <a:pt x="4776" y="1665"/>
                    <a:pt x="4776" y="2705"/>
                  </a:cubicBezTo>
                  <a:cubicBezTo>
                    <a:pt x="4776" y="3141"/>
                    <a:pt x="4639" y="3558"/>
                    <a:pt x="4383" y="3916"/>
                  </a:cubicBezTo>
                  <a:cubicBezTo>
                    <a:pt x="4280" y="4052"/>
                    <a:pt x="4315" y="4256"/>
                    <a:pt x="4452" y="4359"/>
                  </a:cubicBezTo>
                  <a:cubicBezTo>
                    <a:pt x="4508" y="4399"/>
                    <a:pt x="4573" y="4418"/>
                    <a:pt x="4636" y="4418"/>
                  </a:cubicBezTo>
                  <a:cubicBezTo>
                    <a:pt x="4735" y="4418"/>
                    <a:pt x="4832" y="4371"/>
                    <a:pt x="4894" y="4283"/>
                  </a:cubicBezTo>
                  <a:cubicBezTo>
                    <a:pt x="5236" y="3822"/>
                    <a:pt x="5414" y="3276"/>
                    <a:pt x="5414" y="2705"/>
                  </a:cubicBezTo>
                  <a:cubicBezTo>
                    <a:pt x="5414" y="1213"/>
                    <a:pt x="4196" y="1"/>
                    <a:pt x="27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8" name="Google Shape;9958;p112"/>
            <p:cNvSpPr/>
            <p:nvPr/>
          </p:nvSpPr>
          <p:spPr>
            <a:xfrm>
              <a:off x="8729777" y="2474801"/>
              <a:ext cx="133247" cy="133428"/>
            </a:xfrm>
            <a:custGeom>
              <a:avLst/>
              <a:gdLst/>
              <a:ahLst/>
              <a:cxnLst/>
              <a:rect l="l" t="t" r="r" b="b"/>
              <a:pathLst>
                <a:path w="8067" h="8078" extrusionOk="0">
                  <a:moveTo>
                    <a:pt x="4032" y="641"/>
                  </a:moveTo>
                  <a:cubicBezTo>
                    <a:pt x="5909" y="641"/>
                    <a:pt x="7436" y="2166"/>
                    <a:pt x="7436" y="4043"/>
                  </a:cubicBezTo>
                  <a:cubicBezTo>
                    <a:pt x="7436" y="5920"/>
                    <a:pt x="5909" y="7436"/>
                    <a:pt x="4032" y="7436"/>
                  </a:cubicBezTo>
                  <a:cubicBezTo>
                    <a:pt x="2157" y="7436"/>
                    <a:pt x="630" y="5920"/>
                    <a:pt x="630" y="4043"/>
                  </a:cubicBezTo>
                  <a:cubicBezTo>
                    <a:pt x="630" y="2166"/>
                    <a:pt x="2157" y="641"/>
                    <a:pt x="4032" y="641"/>
                  </a:cubicBezTo>
                  <a:close/>
                  <a:moveTo>
                    <a:pt x="4032" y="0"/>
                  </a:moveTo>
                  <a:cubicBezTo>
                    <a:pt x="1807" y="0"/>
                    <a:pt x="0" y="1818"/>
                    <a:pt x="0" y="4043"/>
                  </a:cubicBezTo>
                  <a:cubicBezTo>
                    <a:pt x="0" y="6260"/>
                    <a:pt x="1807" y="8077"/>
                    <a:pt x="4032" y="8077"/>
                  </a:cubicBezTo>
                  <a:cubicBezTo>
                    <a:pt x="6259" y="8077"/>
                    <a:pt x="8067" y="6260"/>
                    <a:pt x="8067" y="4043"/>
                  </a:cubicBezTo>
                  <a:cubicBezTo>
                    <a:pt x="8067" y="1818"/>
                    <a:pt x="6259" y="0"/>
                    <a:pt x="40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9" name="Google Shape;9959;p112"/>
            <p:cNvSpPr/>
            <p:nvPr/>
          </p:nvSpPr>
          <p:spPr>
            <a:xfrm>
              <a:off x="8865005" y="2400142"/>
              <a:ext cx="30442" cy="30442"/>
            </a:xfrm>
            <a:custGeom>
              <a:avLst/>
              <a:gdLst/>
              <a:ahLst/>
              <a:cxnLst/>
              <a:rect l="l" t="t" r="r" b="b"/>
              <a:pathLst>
                <a:path w="1843" h="1843" extrusionOk="0">
                  <a:moveTo>
                    <a:pt x="921" y="1"/>
                  </a:moveTo>
                  <a:cubicBezTo>
                    <a:pt x="741" y="1"/>
                    <a:pt x="604" y="136"/>
                    <a:pt x="604" y="316"/>
                  </a:cubicBezTo>
                  <a:lnTo>
                    <a:pt x="604" y="596"/>
                  </a:lnTo>
                  <a:lnTo>
                    <a:pt x="316" y="596"/>
                  </a:lnTo>
                  <a:cubicBezTo>
                    <a:pt x="135" y="596"/>
                    <a:pt x="0" y="742"/>
                    <a:pt x="0" y="922"/>
                  </a:cubicBezTo>
                  <a:cubicBezTo>
                    <a:pt x="0" y="1092"/>
                    <a:pt x="135" y="1237"/>
                    <a:pt x="316" y="1237"/>
                  </a:cubicBezTo>
                  <a:lnTo>
                    <a:pt x="604" y="1237"/>
                  </a:lnTo>
                  <a:lnTo>
                    <a:pt x="604" y="1517"/>
                  </a:lnTo>
                  <a:cubicBezTo>
                    <a:pt x="604" y="1698"/>
                    <a:pt x="741" y="1843"/>
                    <a:pt x="921" y="1843"/>
                  </a:cubicBezTo>
                  <a:cubicBezTo>
                    <a:pt x="1091" y="1843"/>
                    <a:pt x="1237" y="1698"/>
                    <a:pt x="1237" y="1517"/>
                  </a:cubicBezTo>
                  <a:lnTo>
                    <a:pt x="1237" y="1237"/>
                  </a:lnTo>
                  <a:lnTo>
                    <a:pt x="1525" y="1237"/>
                  </a:lnTo>
                  <a:cubicBezTo>
                    <a:pt x="1697" y="1237"/>
                    <a:pt x="1842" y="1092"/>
                    <a:pt x="1842" y="922"/>
                  </a:cubicBezTo>
                  <a:cubicBezTo>
                    <a:pt x="1842" y="742"/>
                    <a:pt x="1697" y="596"/>
                    <a:pt x="1525" y="596"/>
                  </a:cubicBezTo>
                  <a:lnTo>
                    <a:pt x="1237" y="596"/>
                  </a:lnTo>
                  <a:lnTo>
                    <a:pt x="1237" y="316"/>
                  </a:lnTo>
                  <a:cubicBezTo>
                    <a:pt x="1237" y="136"/>
                    <a:pt x="1091" y="1"/>
                    <a:pt x="9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0" name="Google Shape;9960;p112"/>
            <p:cNvSpPr/>
            <p:nvPr/>
          </p:nvSpPr>
          <p:spPr>
            <a:xfrm>
              <a:off x="8813008" y="2350407"/>
              <a:ext cx="30442" cy="30442"/>
            </a:xfrm>
            <a:custGeom>
              <a:avLst/>
              <a:gdLst/>
              <a:ahLst/>
              <a:cxnLst/>
              <a:rect l="l" t="t" r="r" b="b"/>
              <a:pathLst>
                <a:path w="1843" h="1843" extrusionOk="0">
                  <a:moveTo>
                    <a:pt x="921" y="1"/>
                  </a:moveTo>
                  <a:cubicBezTo>
                    <a:pt x="751" y="1"/>
                    <a:pt x="606" y="146"/>
                    <a:pt x="606" y="316"/>
                  </a:cubicBezTo>
                  <a:lnTo>
                    <a:pt x="606" y="607"/>
                  </a:lnTo>
                  <a:lnTo>
                    <a:pt x="324" y="607"/>
                  </a:lnTo>
                  <a:cubicBezTo>
                    <a:pt x="146" y="607"/>
                    <a:pt x="0" y="752"/>
                    <a:pt x="0" y="922"/>
                  </a:cubicBezTo>
                  <a:cubicBezTo>
                    <a:pt x="0" y="1100"/>
                    <a:pt x="146" y="1237"/>
                    <a:pt x="324" y="1237"/>
                  </a:cubicBezTo>
                  <a:lnTo>
                    <a:pt x="606" y="1237"/>
                  </a:lnTo>
                  <a:lnTo>
                    <a:pt x="606" y="1528"/>
                  </a:lnTo>
                  <a:cubicBezTo>
                    <a:pt x="606" y="1698"/>
                    <a:pt x="751" y="1843"/>
                    <a:pt x="921" y="1843"/>
                  </a:cubicBezTo>
                  <a:cubicBezTo>
                    <a:pt x="1101" y="1843"/>
                    <a:pt x="1245" y="1698"/>
                    <a:pt x="1245" y="1528"/>
                  </a:cubicBezTo>
                  <a:lnTo>
                    <a:pt x="1245" y="1237"/>
                  </a:lnTo>
                  <a:lnTo>
                    <a:pt x="1527" y="1237"/>
                  </a:lnTo>
                  <a:cubicBezTo>
                    <a:pt x="1705" y="1237"/>
                    <a:pt x="1842" y="1100"/>
                    <a:pt x="1842" y="922"/>
                  </a:cubicBezTo>
                  <a:cubicBezTo>
                    <a:pt x="1842" y="752"/>
                    <a:pt x="1705" y="607"/>
                    <a:pt x="1527" y="607"/>
                  </a:cubicBezTo>
                  <a:lnTo>
                    <a:pt x="1245" y="607"/>
                  </a:lnTo>
                  <a:lnTo>
                    <a:pt x="1245" y="316"/>
                  </a:lnTo>
                  <a:cubicBezTo>
                    <a:pt x="1245" y="146"/>
                    <a:pt x="1101" y="1"/>
                    <a:pt x="9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1" name="Google Shape;9961;p112"/>
            <p:cNvSpPr/>
            <p:nvPr/>
          </p:nvSpPr>
          <p:spPr>
            <a:xfrm>
              <a:off x="8851610" y="2324211"/>
              <a:ext cx="30442" cy="30442"/>
            </a:xfrm>
            <a:custGeom>
              <a:avLst/>
              <a:gdLst/>
              <a:ahLst/>
              <a:cxnLst/>
              <a:rect l="l" t="t" r="r" b="b"/>
              <a:pathLst>
                <a:path w="1843" h="1843" extrusionOk="0">
                  <a:moveTo>
                    <a:pt x="922" y="0"/>
                  </a:moveTo>
                  <a:cubicBezTo>
                    <a:pt x="750" y="0"/>
                    <a:pt x="607" y="146"/>
                    <a:pt x="607" y="324"/>
                  </a:cubicBezTo>
                  <a:lnTo>
                    <a:pt x="607" y="606"/>
                  </a:lnTo>
                  <a:lnTo>
                    <a:pt x="316" y="606"/>
                  </a:lnTo>
                  <a:cubicBezTo>
                    <a:pt x="146" y="606"/>
                    <a:pt x="1" y="752"/>
                    <a:pt x="1" y="922"/>
                  </a:cubicBezTo>
                  <a:cubicBezTo>
                    <a:pt x="1" y="1100"/>
                    <a:pt x="146" y="1237"/>
                    <a:pt x="316" y="1237"/>
                  </a:cubicBezTo>
                  <a:lnTo>
                    <a:pt x="607" y="1237"/>
                  </a:lnTo>
                  <a:lnTo>
                    <a:pt x="607" y="1527"/>
                  </a:lnTo>
                  <a:cubicBezTo>
                    <a:pt x="607" y="1705"/>
                    <a:pt x="750" y="1843"/>
                    <a:pt x="922" y="1843"/>
                  </a:cubicBezTo>
                  <a:cubicBezTo>
                    <a:pt x="1100" y="1843"/>
                    <a:pt x="1237" y="1705"/>
                    <a:pt x="1237" y="1527"/>
                  </a:cubicBezTo>
                  <a:lnTo>
                    <a:pt x="1237" y="1237"/>
                  </a:lnTo>
                  <a:lnTo>
                    <a:pt x="1528" y="1237"/>
                  </a:lnTo>
                  <a:cubicBezTo>
                    <a:pt x="1706" y="1237"/>
                    <a:pt x="1843" y="1100"/>
                    <a:pt x="1843" y="922"/>
                  </a:cubicBezTo>
                  <a:cubicBezTo>
                    <a:pt x="1843" y="752"/>
                    <a:pt x="1706" y="606"/>
                    <a:pt x="1528" y="606"/>
                  </a:cubicBezTo>
                  <a:lnTo>
                    <a:pt x="1237" y="606"/>
                  </a:lnTo>
                  <a:lnTo>
                    <a:pt x="1237" y="324"/>
                  </a:lnTo>
                  <a:cubicBezTo>
                    <a:pt x="1237" y="146"/>
                    <a:pt x="1100" y="0"/>
                    <a:pt x="9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2" name="Google Shape;9962;p112"/>
            <p:cNvSpPr/>
            <p:nvPr/>
          </p:nvSpPr>
          <p:spPr>
            <a:xfrm>
              <a:off x="8572695" y="2570751"/>
              <a:ext cx="30442" cy="30442"/>
            </a:xfrm>
            <a:custGeom>
              <a:avLst/>
              <a:gdLst/>
              <a:ahLst/>
              <a:cxnLst/>
              <a:rect l="l" t="t" r="r" b="b"/>
              <a:pathLst>
                <a:path w="1843" h="1843" extrusionOk="0">
                  <a:moveTo>
                    <a:pt x="922" y="0"/>
                  </a:moveTo>
                  <a:cubicBezTo>
                    <a:pt x="741" y="0"/>
                    <a:pt x="606" y="135"/>
                    <a:pt x="606" y="315"/>
                  </a:cubicBezTo>
                  <a:lnTo>
                    <a:pt x="606" y="604"/>
                  </a:lnTo>
                  <a:lnTo>
                    <a:pt x="316" y="604"/>
                  </a:lnTo>
                  <a:cubicBezTo>
                    <a:pt x="146" y="604"/>
                    <a:pt x="0" y="741"/>
                    <a:pt x="0" y="921"/>
                  </a:cubicBezTo>
                  <a:cubicBezTo>
                    <a:pt x="0" y="1091"/>
                    <a:pt x="146" y="1237"/>
                    <a:pt x="316" y="1237"/>
                  </a:cubicBezTo>
                  <a:lnTo>
                    <a:pt x="606" y="1237"/>
                  </a:lnTo>
                  <a:lnTo>
                    <a:pt x="606" y="1525"/>
                  </a:lnTo>
                  <a:cubicBezTo>
                    <a:pt x="606" y="1697"/>
                    <a:pt x="741" y="1842"/>
                    <a:pt x="922" y="1842"/>
                  </a:cubicBezTo>
                  <a:cubicBezTo>
                    <a:pt x="1091" y="1842"/>
                    <a:pt x="1237" y="1697"/>
                    <a:pt x="1237" y="1525"/>
                  </a:cubicBezTo>
                  <a:lnTo>
                    <a:pt x="1237" y="1237"/>
                  </a:lnTo>
                  <a:lnTo>
                    <a:pt x="1527" y="1237"/>
                  </a:lnTo>
                  <a:cubicBezTo>
                    <a:pt x="1697" y="1237"/>
                    <a:pt x="1843" y="1091"/>
                    <a:pt x="1843" y="921"/>
                  </a:cubicBezTo>
                  <a:cubicBezTo>
                    <a:pt x="1843" y="741"/>
                    <a:pt x="1697" y="604"/>
                    <a:pt x="1527" y="604"/>
                  </a:cubicBezTo>
                  <a:lnTo>
                    <a:pt x="1237" y="604"/>
                  </a:lnTo>
                  <a:lnTo>
                    <a:pt x="1237" y="315"/>
                  </a:lnTo>
                  <a:cubicBezTo>
                    <a:pt x="1237" y="135"/>
                    <a:pt x="1091" y="0"/>
                    <a:pt x="9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963" name="Google Shape;9963;p112"/>
          <p:cNvGrpSpPr/>
          <p:nvPr/>
        </p:nvGrpSpPr>
        <p:grpSpPr>
          <a:xfrm>
            <a:off x="7595591" y="4142429"/>
            <a:ext cx="364826" cy="415723"/>
            <a:chOff x="8383504" y="3263825"/>
            <a:chExt cx="313155" cy="356844"/>
          </a:xfrm>
        </p:grpSpPr>
        <p:sp>
          <p:nvSpPr>
            <p:cNvPr id="9964" name="Google Shape;9964;p112"/>
            <p:cNvSpPr/>
            <p:nvPr/>
          </p:nvSpPr>
          <p:spPr>
            <a:xfrm>
              <a:off x="8383504" y="3263825"/>
              <a:ext cx="311768" cy="356844"/>
            </a:xfrm>
            <a:custGeom>
              <a:avLst/>
              <a:gdLst/>
              <a:ahLst/>
              <a:cxnLst/>
              <a:rect l="l" t="t" r="r" b="b"/>
              <a:pathLst>
                <a:path w="18875" h="21604" extrusionOk="0">
                  <a:moveTo>
                    <a:pt x="13543" y="638"/>
                  </a:moveTo>
                  <a:cubicBezTo>
                    <a:pt x="13664" y="638"/>
                    <a:pt x="13794" y="667"/>
                    <a:pt x="13927" y="726"/>
                  </a:cubicBezTo>
                  <a:cubicBezTo>
                    <a:pt x="14336" y="904"/>
                    <a:pt x="14703" y="1331"/>
                    <a:pt x="14934" y="1894"/>
                  </a:cubicBezTo>
                  <a:cubicBezTo>
                    <a:pt x="15182" y="2490"/>
                    <a:pt x="15284" y="3215"/>
                    <a:pt x="15233" y="4033"/>
                  </a:cubicBezTo>
                  <a:lnTo>
                    <a:pt x="14721" y="3667"/>
                  </a:lnTo>
                  <a:cubicBezTo>
                    <a:pt x="14665" y="3629"/>
                    <a:pt x="14598" y="3610"/>
                    <a:pt x="14533" y="3610"/>
                  </a:cubicBezTo>
                  <a:cubicBezTo>
                    <a:pt x="14468" y="3610"/>
                    <a:pt x="14404" y="3629"/>
                    <a:pt x="14353" y="3667"/>
                  </a:cubicBezTo>
                  <a:lnTo>
                    <a:pt x="13577" y="4222"/>
                  </a:lnTo>
                  <a:cubicBezTo>
                    <a:pt x="13501" y="4033"/>
                    <a:pt x="13424" y="3839"/>
                    <a:pt x="13348" y="3642"/>
                  </a:cubicBezTo>
                  <a:cubicBezTo>
                    <a:pt x="12836" y="2261"/>
                    <a:pt x="12726" y="1254"/>
                    <a:pt x="13049" y="861"/>
                  </a:cubicBezTo>
                  <a:cubicBezTo>
                    <a:pt x="13176" y="714"/>
                    <a:pt x="13348" y="638"/>
                    <a:pt x="13543" y="638"/>
                  </a:cubicBezTo>
                  <a:close/>
                  <a:moveTo>
                    <a:pt x="14533" y="6029"/>
                  </a:moveTo>
                  <a:cubicBezTo>
                    <a:pt x="14721" y="6029"/>
                    <a:pt x="14875" y="6182"/>
                    <a:pt x="14875" y="6371"/>
                  </a:cubicBezTo>
                  <a:cubicBezTo>
                    <a:pt x="14875" y="6559"/>
                    <a:pt x="14721" y="6713"/>
                    <a:pt x="14533" y="6713"/>
                  </a:cubicBezTo>
                  <a:cubicBezTo>
                    <a:pt x="14345" y="6713"/>
                    <a:pt x="14191" y="6559"/>
                    <a:pt x="14191" y="6371"/>
                  </a:cubicBezTo>
                  <a:cubicBezTo>
                    <a:pt x="14191" y="6182"/>
                    <a:pt x="14345" y="6029"/>
                    <a:pt x="14533" y="6029"/>
                  </a:cubicBezTo>
                  <a:close/>
                  <a:moveTo>
                    <a:pt x="10192" y="10063"/>
                  </a:moveTo>
                  <a:lnTo>
                    <a:pt x="10192" y="12264"/>
                  </a:lnTo>
                  <a:lnTo>
                    <a:pt x="9195" y="11617"/>
                  </a:lnTo>
                  <a:lnTo>
                    <a:pt x="10192" y="10063"/>
                  </a:lnTo>
                  <a:close/>
                  <a:moveTo>
                    <a:pt x="7692" y="13944"/>
                  </a:moveTo>
                  <a:lnTo>
                    <a:pt x="8955" y="14763"/>
                  </a:lnTo>
                  <a:lnTo>
                    <a:pt x="8290" y="15803"/>
                  </a:lnTo>
                  <a:cubicBezTo>
                    <a:pt x="8034" y="15463"/>
                    <a:pt x="7727" y="15172"/>
                    <a:pt x="7361" y="14943"/>
                  </a:cubicBezTo>
                  <a:cubicBezTo>
                    <a:pt x="7283" y="14892"/>
                    <a:pt x="7216" y="14849"/>
                    <a:pt x="7138" y="14806"/>
                  </a:cubicBezTo>
                  <a:lnTo>
                    <a:pt x="7692" y="13944"/>
                  </a:lnTo>
                  <a:close/>
                  <a:moveTo>
                    <a:pt x="16674" y="8579"/>
                  </a:moveTo>
                  <a:lnTo>
                    <a:pt x="16674" y="16306"/>
                  </a:lnTo>
                  <a:lnTo>
                    <a:pt x="16461" y="16306"/>
                  </a:lnTo>
                  <a:cubicBezTo>
                    <a:pt x="16434" y="16282"/>
                    <a:pt x="16400" y="16263"/>
                    <a:pt x="16375" y="16247"/>
                  </a:cubicBezTo>
                  <a:lnTo>
                    <a:pt x="12392" y="13680"/>
                  </a:lnTo>
                  <a:lnTo>
                    <a:pt x="12392" y="8579"/>
                  </a:lnTo>
                  <a:close/>
                  <a:moveTo>
                    <a:pt x="7275" y="11138"/>
                  </a:moveTo>
                  <a:lnTo>
                    <a:pt x="11897" y="14114"/>
                  </a:lnTo>
                  <a:lnTo>
                    <a:pt x="16033" y="16775"/>
                  </a:lnTo>
                  <a:cubicBezTo>
                    <a:pt x="16060" y="16793"/>
                    <a:pt x="16076" y="16826"/>
                    <a:pt x="16076" y="16861"/>
                  </a:cubicBezTo>
                  <a:cubicBezTo>
                    <a:pt x="16076" y="16877"/>
                    <a:pt x="16076" y="16896"/>
                    <a:pt x="16060" y="16912"/>
                  </a:cubicBezTo>
                  <a:cubicBezTo>
                    <a:pt x="15863" y="17227"/>
                    <a:pt x="15548" y="17450"/>
                    <a:pt x="15182" y="17526"/>
                  </a:cubicBezTo>
                  <a:cubicBezTo>
                    <a:pt x="15083" y="17547"/>
                    <a:pt x="14983" y="17557"/>
                    <a:pt x="14884" y="17557"/>
                  </a:cubicBezTo>
                  <a:cubicBezTo>
                    <a:pt x="14616" y="17557"/>
                    <a:pt x="14354" y="17482"/>
                    <a:pt x="14124" y="17338"/>
                  </a:cubicBezTo>
                  <a:lnTo>
                    <a:pt x="12605" y="16357"/>
                  </a:lnTo>
                  <a:lnTo>
                    <a:pt x="10687" y="15121"/>
                  </a:lnTo>
                  <a:lnTo>
                    <a:pt x="10679" y="15121"/>
                  </a:lnTo>
                  <a:lnTo>
                    <a:pt x="7770" y="13244"/>
                  </a:lnTo>
                  <a:lnTo>
                    <a:pt x="6644" y="12520"/>
                  </a:lnTo>
                  <a:cubicBezTo>
                    <a:pt x="6696" y="12452"/>
                    <a:pt x="6739" y="12374"/>
                    <a:pt x="6790" y="12307"/>
                  </a:cubicBezTo>
                  <a:cubicBezTo>
                    <a:pt x="7019" y="11949"/>
                    <a:pt x="7181" y="11547"/>
                    <a:pt x="7275" y="11138"/>
                  </a:cubicBezTo>
                  <a:close/>
                  <a:moveTo>
                    <a:pt x="10822" y="15967"/>
                  </a:moveTo>
                  <a:lnTo>
                    <a:pt x="11762" y="16562"/>
                  </a:lnTo>
                  <a:lnTo>
                    <a:pt x="11762" y="16622"/>
                  </a:lnTo>
                  <a:cubicBezTo>
                    <a:pt x="11762" y="16793"/>
                    <a:pt x="11897" y="16939"/>
                    <a:pt x="12077" y="16939"/>
                  </a:cubicBezTo>
                  <a:lnTo>
                    <a:pt x="12333" y="16939"/>
                  </a:lnTo>
                  <a:lnTo>
                    <a:pt x="13782" y="17868"/>
                  </a:lnTo>
                  <a:cubicBezTo>
                    <a:pt x="13962" y="17987"/>
                    <a:pt x="14158" y="18073"/>
                    <a:pt x="14363" y="18124"/>
                  </a:cubicBezTo>
                  <a:lnTo>
                    <a:pt x="10822" y="18124"/>
                  </a:lnTo>
                  <a:lnTo>
                    <a:pt x="10822" y="15967"/>
                  </a:lnTo>
                  <a:close/>
                  <a:moveTo>
                    <a:pt x="5408" y="14994"/>
                  </a:moveTo>
                  <a:cubicBezTo>
                    <a:pt x="5799" y="14994"/>
                    <a:pt x="6184" y="15070"/>
                    <a:pt x="6542" y="15224"/>
                  </a:cubicBezTo>
                  <a:cubicBezTo>
                    <a:pt x="6550" y="15224"/>
                    <a:pt x="6550" y="15224"/>
                    <a:pt x="6558" y="15232"/>
                  </a:cubicBezTo>
                  <a:cubicBezTo>
                    <a:pt x="6712" y="15301"/>
                    <a:pt x="6866" y="15377"/>
                    <a:pt x="7019" y="15471"/>
                  </a:cubicBezTo>
                  <a:cubicBezTo>
                    <a:pt x="7437" y="15743"/>
                    <a:pt x="7770" y="16102"/>
                    <a:pt x="8008" y="16519"/>
                  </a:cubicBezTo>
                  <a:cubicBezTo>
                    <a:pt x="8008" y="16529"/>
                    <a:pt x="8018" y="16538"/>
                    <a:pt x="8018" y="16546"/>
                  </a:cubicBezTo>
                  <a:cubicBezTo>
                    <a:pt x="8153" y="16802"/>
                    <a:pt x="8255" y="17066"/>
                    <a:pt x="8325" y="17356"/>
                  </a:cubicBezTo>
                  <a:cubicBezTo>
                    <a:pt x="8487" y="18132"/>
                    <a:pt x="8341" y="18934"/>
                    <a:pt x="7916" y="19608"/>
                  </a:cubicBezTo>
                  <a:cubicBezTo>
                    <a:pt x="7342" y="20486"/>
                    <a:pt x="6380" y="20971"/>
                    <a:pt x="5398" y="20971"/>
                  </a:cubicBezTo>
                  <a:cubicBezTo>
                    <a:pt x="4845" y="20971"/>
                    <a:pt x="4282" y="20818"/>
                    <a:pt x="3779" y="20494"/>
                  </a:cubicBezTo>
                  <a:cubicBezTo>
                    <a:pt x="3114" y="20068"/>
                    <a:pt x="2653" y="19403"/>
                    <a:pt x="2481" y="18617"/>
                  </a:cubicBezTo>
                  <a:cubicBezTo>
                    <a:pt x="2311" y="17841"/>
                    <a:pt x="2457" y="17041"/>
                    <a:pt x="2891" y="16366"/>
                  </a:cubicBezTo>
                  <a:cubicBezTo>
                    <a:pt x="3318" y="15700"/>
                    <a:pt x="3984" y="15232"/>
                    <a:pt x="4768" y="15062"/>
                  </a:cubicBezTo>
                  <a:cubicBezTo>
                    <a:pt x="4980" y="15019"/>
                    <a:pt x="5193" y="14994"/>
                    <a:pt x="5408" y="14994"/>
                  </a:cubicBezTo>
                  <a:close/>
                  <a:moveTo>
                    <a:pt x="13543" y="0"/>
                  </a:moveTo>
                  <a:cubicBezTo>
                    <a:pt x="13165" y="0"/>
                    <a:pt x="12816" y="158"/>
                    <a:pt x="12562" y="462"/>
                  </a:cubicBezTo>
                  <a:cubicBezTo>
                    <a:pt x="12060" y="1057"/>
                    <a:pt x="12120" y="2175"/>
                    <a:pt x="12750" y="3863"/>
                  </a:cubicBezTo>
                  <a:cubicBezTo>
                    <a:pt x="12844" y="4119"/>
                    <a:pt x="12947" y="4367"/>
                    <a:pt x="13049" y="4596"/>
                  </a:cubicBezTo>
                  <a:lnTo>
                    <a:pt x="10321" y="6551"/>
                  </a:lnTo>
                  <a:cubicBezTo>
                    <a:pt x="10243" y="6610"/>
                    <a:pt x="10192" y="6704"/>
                    <a:pt x="10192" y="6807"/>
                  </a:cubicBezTo>
                  <a:lnTo>
                    <a:pt x="10192" y="8895"/>
                  </a:lnTo>
                  <a:lnTo>
                    <a:pt x="8656" y="11275"/>
                  </a:lnTo>
                  <a:lnTo>
                    <a:pt x="7361" y="10440"/>
                  </a:lnTo>
                  <a:cubicBezTo>
                    <a:pt x="7369" y="10276"/>
                    <a:pt x="7361" y="10115"/>
                    <a:pt x="7342" y="9961"/>
                  </a:cubicBezTo>
                  <a:cubicBezTo>
                    <a:pt x="7259" y="9150"/>
                    <a:pt x="6900" y="8383"/>
                    <a:pt x="6329" y="7812"/>
                  </a:cubicBezTo>
                  <a:cubicBezTo>
                    <a:pt x="6268" y="7747"/>
                    <a:pt x="6185" y="7716"/>
                    <a:pt x="6102" y="7716"/>
                  </a:cubicBezTo>
                  <a:cubicBezTo>
                    <a:pt x="6023" y="7716"/>
                    <a:pt x="5943" y="7745"/>
                    <a:pt x="5885" y="7804"/>
                  </a:cubicBezTo>
                  <a:cubicBezTo>
                    <a:pt x="5756" y="7933"/>
                    <a:pt x="5756" y="8127"/>
                    <a:pt x="5877" y="8256"/>
                  </a:cubicBezTo>
                  <a:cubicBezTo>
                    <a:pt x="6499" y="8878"/>
                    <a:pt x="6790" y="9713"/>
                    <a:pt x="6728" y="10542"/>
                  </a:cubicBezTo>
                  <a:cubicBezTo>
                    <a:pt x="6720" y="10567"/>
                    <a:pt x="6720" y="10602"/>
                    <a:pt x="6720" y="10626"/>
                  </a:cubicBezTo>
                  <a:cubicBezTo>
                    <a:pt x="6677" y="11087"/>
                    <a:pt x="6524" y="11547"/>
                    <a:pt x="6260" y="11965"/>
                  </a:cubicBezTo>
                  <a:cubicBezTo>
                    <a:pt x="5826" y="12630"/>
                    <a:pt x="5161" y="13101"/>
                    <a:pt x="4375" y="13263"/>
                  </a:cubicBezTo>
                  <a:cubicBezTo>
                    <a:pt x="4162" y="13309"/>
                    <a:pt x="3948" y="13332"/>
                    <a:pt x="3735" y="13332"/>
                  </a:cubicBezTo>
                  <a:cubicBezTo>
                    <a:pt x="3170" y="13332"/>
                    <a:pt x="2614" y="13171"/>
                    <a:pt x="2123" y="12861"/>
                  </a:cubicBezTo>
                  <a:cubicBezTo>
                    <a:pt x="1458" y="12425"/>
                    <a:pt x="989" y="11760"/>
                    <a:pt x="827" y="10976"/>
                  </a:cubicBezTo>
                  <a:cubicBezTo>
                    <a:pt x="658" y="10200"/>
                    <a:pt x="803" y="9398"/>
                    <a:pt x="1229" y="8725"/>
                  </a:cubicBezTo>
                  <a:cubicBezTo>
                    <a:pt x="1796" y="7854"/>
                    <a:pt x="2759" y="7363"/>
                    <a:pt x="3749" y="7363"/>
                  </a:cubicBezTo>
                  <a:cubicBezTo>
                    <a:pt x="4173" y="7363"/>
                    <a:pt x="4602" y="7453"/>
                    <a:pt x="5007" y="7642"/>
                  </a:cubicBezTo>
                  <a:cubicBezTo>
                    <a:pt x="5049" y="7660"/>
                    <a:pt x="5094" y="7668"/>
                    <a:pt x="5137" y="7668"/>
                  </a:cubicBezTo>
                  <a:cubicBezTo>
                    <a:pt x="5260" y="7668"/>
                    <a:pt x="5377" y="7602"/>
                    <a:pt x="5433" y="7488"/>
                  </a:cubicBezTo>
                  <a:cubicBezTo>
                    <a:pt x="5500" y="7327"/>
                    <a:pt x="5433" y="7138"/>
                    <a:pt x="5279" y="7063"/>
                  </a:cubicBezTo>
                  <a:cubicBezTo>
                    <a:pt x="4789" y="6835"/>
                    <a:pt x="4269" y="6726"/>
                    <a:pt x="3755" y="6726"/>
                  </a:cubicBezTo>
                  <a:cubicBezTo>
                    <a:pt x="2555" y="6726"/>
                    <a:pt x="1387" y="7321"/>
                    <a:pt x="700" y="8383"/>
                  </a:cubicBezTo>
                  <a:cubicBezTo>
                    <a:pt x="179" y="9202"/>
                    <a:pt x="0" y="10166"/>
                    <a:pt x="205" y="11113"/>
                  </a:cubicBezTo>
                  <a:cubicBezTo>
                    <a:pt x="410" y="12059"/>
                    <a:pt x="973" y="12870"/>
                    <a:pt x="1783" y="13390"/>
                  </a:cubicBezTo>
                  <a:cubicBezTo>
                    <a:pt x="2379" y="13774"/>
                    <a:pt x="3054" y="13971"/>
                    <a:pt x="3736" y="13971"/>
                  </a:cubicBezTo>
                  <a:cubicBezTo>
                    <a:pt x="3992" y="13971"/>
                    <a:pt x="4256" y="13944"/>
                    <a:pt x="4512" y="13885"/>
                  </a:cubicBezTo>
                  <a:cubicBezTo>
                    <a:pt x="5161" y="13748"/>
                    <a:pt x="5740" y="13441"/>
                    <a:pt x="6208" y="12999"/>
                  </a:cubicBezTo>
                  <a:lnTo>
                    <a:pt x="7156" y="13602"/>
                  </a:lnTo>
                  <a:lnTo>
                    <a:pt x="6550" y="14550"/>
                  </a:lnTo>
                  <a:cubicBezTo>
                    <a:pt x="6180" y="14427"/>
                    <a:pt x="5794" y="14362"/>
                    <a:pt x="5404" y="14362"/>
                  </a:cubicBezTo>
                  <a:cubicBezTo>
                    <a:pt x="5147" y="14362"/>
                    <a:pt x="4888" y="14390"/>
                    <a:pt x="4630" y="14448"/>
                  </a:cubicBezTo>
                  <a:cubicBezTo>
                    <a:pt x="3685" y="14652"/>
                    <a:pt x="2882" y="15215"/>
                    <a:pt x="2354" y="16026"/>
                  </a:cubicBezTo>
                  <a:cubicBezTo>
                    <a:pt x="1834" y="16836"/>
                    <a:pt x="1654" y="17809"/>
                    <a:pt x="1859" y="18754"/>
                  </a:cubicBezTo>
                  <a:cubicBezTo>
                    <a:pt x="2064" y="19702"/>
                    <a:pt x="2627" y="20511"/>
                    <a:pt x="3437" y="21033"/>
                  </a:cubicBezTo>
                  <a:cubicBezTo>
                    <a:pt x="4043" y="21423"/>
                    <a:pt x="4725" y="21604"/>
                    <a:pt x="5390" y="21604"/>
                  </a:cubicBezTo>
                  <a:cubicBezTo>
                    <a:pt x="6585" y="21604"/>
                    <a:pt x="7752" y="21022"/>
                    <a:pt x="8444" y="19948"/>
                  </a:cubicBezTo>
                  <a:cubicBezTo>
                    <a:pt x="8972" y="19129"/>
                    <a:pt x="9144" y="18167"/>
                    <a:pt x="8939" y="17219"/>
                  </a:cubicBezTo>
                  <a:cubicBezTo>
                    <a:pt x="8878" y="16929"/>
                    <a:pt x="8785" y="16656"/>
                    <a:pt x="8656" y="16400"/>
                  </a:cubicBezTo>
                  <a:lnTo>
                    <a:pt x="9492" y="15105"/>
                  </a:lnTo>
                  <a:lnTo>
                    <a:pt x="10192" y="15557"/>
                  </a:lnTo>
                  <a:lnTo>
                    <a:pt x="10192" y="18439"/>
                  </a:lnTo>
                  <a:cubicBezTo>
                    <a:pt x="10192" y="18617"/>
                    <a:pt x="10329" y="18763"/>
                    <a:pt x="10507" y="18763"/>
                  </a:cubicBezTo>
                  <a:lnTo>
                    <a:pt x="18559" y="18763"/>
                  </a:lnTo>
                  <a:cubicBezTo>
                    <a:pt x="18737" y="18763"/>
                    <a:pt x="18874" y="18617"/>
                    <a:pt x="18874" y="18439"/>
                  </a:cubicBezTo>
                  <a:lnTo>
                    <a:pt x="18874" y="9740"/>
                  </a:lnTo>
                  <a:cubicBezTo>
                    <a:pt x="18874" y="9560"/>
                    <a:pt x="18737" y="9425"/>
                    <a:pt x="18559" y="9425"/>
                  </a:cubicBezTo>
                  <a:cubicBezTo>
                    <a:pt x="18387" y="9425"/>
                    <a:pt x="18242" y="9560"/>
                    <a:pt x="18242" y="9740"/>
                  </a:cubicBezTo>
                  <a:lnTo>
                    <a:pt x="18242" y="18124"/>
                  </a:lnTo>
                  <a:lnTo>
                    <a:pt x="15395" y="18124"/>
                  </a:lnTo>
                  <a:cubicBezTo>
                    <a:pt x="15888" y="17995"/>
                    <a:pt x="16316" y="17688"/>
                    <a:pt x="16596" y="17262"/>
                  </a:cubicBezTo>
                  <a:cubicBezTo>
                    <a:pt x="16655" y="17160"/>
                    <a:pt x="16698" y="17049"/>
                    <a:pt x="16707" y="16939"/>
                  </a:cubicBezTo>
                  <a:lnTo>
                    <a:pt x="16997" y="16939"/>
                  </a:lnTo>
                  <a:cubicBezTo>
                    <a:pt x="17167" y="16939"/>
                    <a:pt x="17313" y="16793"/>
                    <a:pt x="17313" y="16622"/>
                  </a:cubicBezTo>
                  <a:lnTo>
                    <a:pt x="17313" y="8264"/>
                  </a:lnTo>
                  <a:cubicBezTo>
                    <a:pt x="17313" y="8086"/>
                    <a:pt x="17167" y="7949"/>
                    <a:pt x="16997" y="7949"/>
                  </a:cubicBezTo>
                  <a:lnTo>
                    <a:pt x="12077" y="7949"/>
                  </a:lnTo>
                  <a:cubicBezTo>
                    <a:pt x="11897" y="7949"/>
                    <a:pt x="11762" y="8086"/>
                    <a:pt x="11762" y="8264"/>
                  </a:cubicBezTo>
                  <a:lnTo>
                    <a:pt x="11762" y="13271"/>
                  </a:lnTo>
                  <a:lnTo>
                    <a:pt x="10822" y="12673"/>
                  </a:lnTo>
                  <a:lnTo>
                    <a:pt x="10822" y="8989"/>
                  </a:lnTo>
                  <a:lnTo>
                    <a:pt x="10822" y="8972"/>
                  </a:lnTo>
                  <a:lnTo>
                    <a:pt x="10822" y="6968"/>
                  </a:lnTo>
                  <a:lnTo>
                    <a:pt x="13313" y="5186"/>
                  </a:lnTo>
                  <a:cubicBezTo>
                    <a:pt x="13467" y="5501"/>
                    <a:pt x="13595" y="5757"/>
                    <a:pt x="13679" y="5918"/>
                  </a:cubicBezTo>
                  <a:cubicBezTo>
                    <a:pt x="13604" y="6047"/>
                    <a:pt x="13561" y="6209"/>
                    <a:pt x="13561" y="6371"/>
                  </a:cubicBezTo>
                  <a:cubicBezTo>
                    <a:pt x="13561" y="6909"/>
                    <a:pt x="13995" y="7343"/>
                    <a:pt x="14533" y="7343"/>
                  </a:cubicBezTo>
                  <a:cubicBezTo>
                    <a:pt x="15069" y="7343"/>
                    <a:pt x="15505" y="6909"/>
                    <a:pt x="15505" y="6371"/>
                  </a:cubicBezTo>
                  <a:cubicBezTo>
                    <a:pt x="15505" y="5835"/>
                    <a:pt x="15069" y="5399"/>
                    <a:pt x="14533" y="5399"/>
                  </a:cubicBezTo>
                  <a:cubicBezTo>
                    <a:pt x="14404" y="5399"/>
                    <a:pt x="14277" y="5425"/>
                    <a:pt x="14167" y="5476"/>
                  </a:cubicBezTo>
                  <a:cubicBezTo>
                    <a:pt x="14081" y="5304"/>
                    <a:pt x="13962" y="5083"/>
                    <a:pt x="13841" y="4811"/>
                  </a:cubicBezTo>
                  <a:lnTo>
                    <a:pt x="14533" y="4316"/>
                  </a:lnTo>
                  <a:lnTo>
                    <a:pt x="15300" y="4862"/>
                  </a:lnTo>
                  <a:lnTo>
                    <a:pt x="15309" y="4870"/>
                  </a:lnTo>
                  <a:lnTo>
                    <a:pt x="18242" y="6968"/>
                  </a:lnTo>
                  <a:lnTo>
                    <a:pt x="18242" y="8598"/>
                  </a:lnTo>
                  <a:cubicBezTo>
                    <a:pt x="18242" y="8768"/>
                    <a:pt x="18387" y="8913"/>
                    <a:pt x="18559" y="8913"/>
                  </a:cubicBezTo>
                  <a:cubicBezTo>
                    <a:pt x="18737" y="8913"/>
                    <a:pt x="18874" y="8768"/>
                    <a:pt x="18874" y="8598"/>
                  </a:cubicBezTo>
                  <a:lnTo>
                    <a:pt x="18874" y="6807"/>
                  </a:lnTo>
                  <a:cubicBezTo>
                    <a:pt x="18874" y="6704"/>
                    <a:pt x="18831" y="6610"/>
                    <a:pt x="18745" y="6551"/>
                  </a:cubicBezTo>
                  <a:lnTo>
                    <a:pt x="15829" y="4461"/>
                  </a:lnTo>
                  <a:cubicBezTo>
                    <a:pt x="16093" y="2099"/>
                    <a:pt x="15206" y="597"/>
                    <a:pt x="14183" y="144"/>
                  </a:cubicBezTo>
                  <a:cubicBezTo>
                    <a:pt x="13968" y="48"/>
                    <a:pt x="13751" y="0"/>
                    <a:pt x="135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5" name="Google Shape;9965;p112"/>
            <p:cNvSpPr/>
            <p:nvPr/>
          </p:nvSpPr>
          <p:spPr>
            <a:xfrm>
              <a:off x="8603831" y="3428918"/>
              <a:ext cx="39576" cy="77649"/>
            </a:xfrm>
            <a:custGeom>
              <a:avLst/>
              <a:gdLst/>
              <a:ahLst/>
              <a:cxnLst/>
              <a:rect l="l" t="t" r="r" b="b"/>
              <a:pathLst>
                <a:path w="2396" h="4701" extrusionOk="0">
                  <a:moveTo>
                    <a:pt x="1194" y="1"/>
                  </a:moveTo>
                  <a:cubicBezTo>
                    <a:pt x="1024" y="1"/>
                    <a:pt x="879" y="138"/>
                    <a:pt x="879" y="316"/>
                  </a:cubicBezTo>
                  <a:lnTo>
                    <a:pt x="879" y="760"/>
                  </a:lnTo>
                  <a:cubicBezTo>
                    <a:pt x="383" y="803"/>
                    <a:pt x="1" y="1213"/>
                    <a:pt x="1" y="1714"/>
                  </a:cubicBezTo>
                  <a:cubicBezTo>
                    <a:pt x="1" y="2236"/>
                    <a:pt x="426" y="2670"/>
                    <a:pt x="954" y="2670"/>
                  </a:cubicBezTo>
                  <a:lnTo>
                    <a:pt x="1442" y="2670"/>
                  </a:lnTo>
                  <a:cubicBezTo>
                    <a:pt x="1611" y="2670"/>
                    <a:pt x="1757" y="2807"/>
                    <a:pt x="1757" y="2985"/>
                  </a:cubicBezTo>
                  <a:cubicBezTo>
                    <a:pt x="1757" y="3165"/>
                    <a:pt x="1611" y="3311"/>
                    <a:pt x="1442" y="3311"/>
                  </a:cubicBezTo>
                  <a:lnTo>
                    <a:pt x="647" y="3311"/>
                  </a:lnTo>
                  <a:cubicBezTo>
                    <a:pt x="639" y="3311"/>
                    <a:pt x="631" y="3300"/>
                    <a:pt x="631" y="3292"/>
                  </a:cubicBezTo>
                  <a:cubicBezTo>
                    <a:pt x="631" y="3114"/>
                    <a:pt x="486" y="2969"/>
                    <a:pt x="316" y="2969"/>
                  </a:cubicBezTo>
                  <a:cubicBezTo>
                    <a:pt x="136" y="2969"/>
                    <a:pt x="1" y="3114"/>
                    <a:pt x="1" y="3292"/>
                  </a:cubicBezTo>
                  <a:cubicBezTo>
                    <a:pt x="1" y="3650"/>
                    <a:pt x="289" y="3941"/>
                    <a:pt x="647" y="3941"/>
                  </a:cubicBezTo>
                  <a:lnTo>
                    <a:pt x="879" y="3941"/>
                  </a:lnTo>
                  <a:lnTo>
                    <a:pt x="879" y="4385"/>
                  </a:lnTo>
                  <a:cubicBezTo>
                    <a:pt x="879" y="4563"/>
                    <a:pt x="1024" y="4700"/>
                    <a:pt x="1194" y="4700"/>
                  </a:cubicBezTo>
                  <a:cubicBezTo>
                    <a:pt x="1372" y="4700"/>
                    <a:pt x="1509" y="4563"/>
                    <a:pt x="1509" y="4385"/>
                  </a:cubicBezTo>
                  <a:lnTo>
                    <a:pt x="1509" y="3941"/>
                  </a:lnTo>
                  <a:cubicBezTo>
                    <a:pt x="2004" y="3898"/>
                    <a:pt x="2395" y="3489"/>
                    <a:pt x="2395" y="2985"/>
                  </a:cubicBezTo>
                  <a:cubicBezTo>
                    <a:pt x="2395" y="2465"/>
                    <a:pt x="1961" y="2031"/>
                    <a:pt x="1442" y="2031"/>
                  </a:cubicBezTo>
                  <a:lnTo>
                    <a:pt x="954" y="2031"/>
                  </a:lnTo>
                  <a:cubicBezTo>
                    <a:pt x="776" y="2031"/>
                    <a:pt x="631" y="1886"/>
                    <a:pt x="631" y="1714"/>
                  </a:cubicBezTo>
                  <a:cubicBezTo>
                    <a:pt x="631" y="1536"/>
                    <a:pt x="776" y="1391"/>
                    <a:pt x="954" y="1391"/>
                  </a:cubicBezTo>
                  <a:lnTo>
                    <a:pt x="1740" y="1391"/>
                  </a:lnTo>
                  <a:cubicBezTo>
                    <a:pt x="1749" y="1391"/>
                    <a:pt x="1757" y="1399"/>
                    <a:pt x="1757" y="1407"/>
                  </a:cubicBezTo>
                  <a:cubicBezTo>
                    <a:pt x="1757" y="1587"/>
                    <a:pt x="1902" y="1724"/>
                    <a:pt x="2072" y="1724"/>
                  </a:cubicBezTo>
                  <a:cubicBezTo>
                    <a:pt x="2252" y="1724"/>
                    <a:pt x="2395" y="1587"/>
                    <a:pt x="2395" y="1407"/>
                  </a:cubicBezTo>
                  <a:cubicBezTo>
                    <a:pt x="2395" y="1049"/>
                    <a:pt x="2099" y="760"/>
                    <a:pt x="1740" y="760"/>
                  </a:cubicBezTo>
                  <a:lnTo>
                    <a:pt x="1509" y="760"/>
                  </a:lnTo>
                  <a:lnTo>
                    <a:pt x="1509" y="316"/>
                  </a:lnTo>
                  <a:cubicBezTo>
                    <a:pt x="1509" y="138"/>
                    <a:pt x="1372" y="1"/>
                    <a:pt x="11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6" name="Google Shape;9966;p112"/>
            <p:cNvSpPr/>
            <p:nvPr/>
          </p:nvSpPr>
          <p:spPr>
            <a:xfrm>
              <a:off x="8437021" y="3529641"/>
              <a:ext cx="68069" cy="62568"/>
            </a:xfrm>
            <a:custGeom>
              <a:avLst/>
              <a:gdLst/>
              <a:ahLst/>
              <a:cxnLst/>
              <a:rect l="l" t="t" r="r" b="b"/>
              <a:pathLst>
                <a:path w="4121" h="3788" extrusionOk="0">
                  <a:moveTo>
                    <a:pt x="2164" y="1"/>
                  </a:moveTo>
                  <a:cubicBezTo>
                    <a:pt x="1541" y="1"/>
                    <a:pt x="929" y="308"/>
                    <a:pt x="563" y="870"/>
                  </a:cubicBezTo>
                  <a:cubicBezTo>
                    <a:pt x="1" y="1748"/>
                    <a:pt x="256" y="2917"/>
                    <a:pt x="1135" y="3488"/>
                  </a:cubicBezTo>
                  <a:cubicBezTo>
                    <a:pt x="1442" y="3685"/>
                    <a:pt x="1800" y="3787"/>
                    <a:pt x="2158" y="3787"/>
                  </a:cubicBezTo>
                  <a:cubicBezTo>
                    <a:pt x="2252" y="3787"/>
                    <a:pt x="2346" y="3779"/>
                    <a:pt x="2440" y="3763"/>
                  </a:cubicBezTo>
                  <a:cubicBezTo>
                    <a:pt x="2618" y="3736"/>
                    <a:pt x="2739" y="3574"/>
                    <a:pt x="2713" y="3404"/>
                  </a:cubicBezTo>
                  <a:cubicBezTo>
                    <a:pt x="2690" y="3248"/>
                    <a:pt x="2554" y="3135"/>
                    <a:pt x="2393" y="3135"/>
                  </a:cubicBezTo>
                  <a:cubicBezTo>
                    <a:pt x="2378" y="3135"/>
                    <a:pt x="2362" y="3136"/>
                    <a:pt x="2346" y="3138"/>
                  </a:cubicBezTo>
                  <a:cubicBezTo>
                    <a:pt x="2284" y="3147"/>
                    <a:pt x="2221" y="3152"/>
                    <a:pt x="2158" y="3152"/>
                  </a:cubicBezTo>
                  <a:cubicBezTo>
                    <a:pt x="1919" y="3152"/>
                    <a:pt x="1679" y="3087"/>
                    <a:pt x="1476" y="2952"/>
                  </a:cubicBezTo>
                  <a:cubicBezTo>
                    <a:pt x="1196" y="2772"/>
                    <a:pt x="999" y="2491"/>
                    <a:pt x="930" y="2158"/>
                  </a:cubicBezTo>
                  <a:cubicBezTo>
                    <a:pt x="854" y="1834"/>
                    <a:pt x="913" y="1493"/>
                    <a:pt x="1102" y="1212"/>
                  </a:cubicBezTo>
                  <a:cubicBezTo>
                    <a:pt x="1280" y="930"/>
                    <a:pt x="1562" y="733"/>
                    <a:pt x="1894" y="657"/>
                  </a:cubicBezTo>
                  <a:cubicBezTo>
                    <a:pt x="1981" y="639"/>
                    <a:pt x="2068" y="631"/>
                    <a:pt x="2155" y="631"/>
                  </a:cubicBezTo>
                  <a:cubicBezTo>
                    <a:pt x="2396" y="631"/>
                    <a:pt x="2634" y="699"/>
                    <a:pt x="2842" y="836"/>
                  </a:cubicBezTo>
                  <a:cubicBezTo>
                    <a:pt x="3122" y="1016"/>
                    <a:pt x="3318" y="1296"/>
                    <a:pt x="3396" y="1630"/>
                  </a:cubicBezTo>
                  <a:cubicBezTo>
                    <a:pt x="3464" y="1953"/>
                    <a:pt x="3404" y="2295"/>
                    <a:pt x="3216" y="2575"/>
                  </a:cubicBezTo>
                  <a:cubicBezTo>
                    <a:pt x="3122" y="2721"/>
                    <a:pt x="3165" y="2917"/>
                    <a:pt x="3318" y="3011"/>
                  </a:cubicBezTo>
                  <a:cubicBezTo>
                    <a:pt x="3371" y="3045"/>
                    <a:pt x="3430" y="3061"/>
                    <a:pt x="3488" y="3061"/>
                  </a:cubicBezTo>
                  <a:cubicBezTo>
                    <a:pt x="3592" y="3061"/>
                    <a:pt x="3694" y="3010"/>
                    <a:pt x="3754" y="2917"/>
                  </a:cubicBezTo>
                  <a:cubicBezTo>
                    <a:pt x="4027" y="2491"/>
                    <a:pt x="4121" y="1988"/>
                    <a:pt x="4010" y="1493"/>
                  </a:cubicBezTo>
                  <a:cubicBezTo>
                    <a:pt x="3908" y="999"/>
                    <a:pt x="3609" y="571"/>
                    <a:pt x="3181" y="299"/>
                  </a:cubicBezTo>
                  <a:cubicBezTo>
                    <a:pt x="2866" y="97"/>
                    <a:pt x="2513" y="1"/>
                    <a:pt x="21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7" name="Google Shape;9967;p112"/>
            <p:cNvSpPr/>
            <p:nvPr/>
          </p:nvSpPr>
          <p:spPr>
            <a:xfrm>
              <a:off x="8409701" y="3403365"/>
              <a:ext cx="71290" cy="62634"/>
            </a:xfrm>
            <a:custGeom>
              <a:avLst/>
              <a:gdLst/>
              <a:ahLst/>
              <a:cxnLst/>
              <a:rect l="l" t="t" r="r" b="b"/>
              <a:pathLst>
                <a:path w="4316" h="3792" extrusionOk="0">
                  <a:moveTo>
                    <a:pt x="2158" y="635"/>
                  </a:moveTo>
                  <a:cubicBezTo>
                    <a:pt x="2398" y="635"/>
                    <a:pt x="2635" y="702"/>
                    <a:pt x="2840" y="840"/>
                  </a:cubicBezTo>
                  <a:cubicBezTo>
                    <a:pt x="3122" y="1020"/>
                    <a:pt x="3319" y="1300"/>
                    <a:pt x="3394" y="1634"/>
                  </a:cubicBezTo>
                  <a:cubicBezTo>
                    <a:pt x="3464" y="1957"/>
                    <a:pt x="3403" y="2299"/>
                    <a:pt x="3216" y="2579"/>
                  </a:cubicBezTo>
                  <a:cubicBezTo>
                    <a:pt x="2977" y="2955"/>
                    <a:pt x="2575" y="3157"/>
                    <a:pt x="2163" y="3157"/>
                  </a:cubicBezTo>
                  <a:cubicBezTo>
                    <a:pt x="1928" y="3157"/>
                    <a:pt x="1690" y="3091"/>
                    <a:pt x="1477" y="2954"/>
                  </a:cubicBezTo>
                  <a:cubicBezTo>
                    <a:pt x="887" y="2579"/>
                    <a:pt x="725" y="1804"/>
                    <a:pt x="1100" y="1214"/>
                  </a:cubicBezTo>
                  <a:cubicBezTo>
                    <a:pt x="1280" y="934"/>
                    <a:pt x="1560" y="737"/>
                    <a:pt x="1894" y="670"/>
                  </a:cubicBezTo>
                  <a:cubicBezTo>
                    <a:pt x="1980" y="643"/>
                    <a:pt x="2072" y="635"/>
                    <a:pt x="2158" y="635"/>
                  </a:cubicBezTo>
                  <a:close/>
                  <a:moveTo>
                    <a:pt x="2169" y="1"/>
                  </a:moveTo>
                  <a:cubicBezTo>
                    <a:pt x="2032" y="1"/>
                    <a:pt x="1894" y="16"/>
                    <a:pt x="1757" y="47"/>
                  </a:cubicBezTo>
                  <a:cubicBezTo>
                    <a:pt x="1264" y="158"/>
                    <a:pt x="836" y="447"/>
                    <a:pt x="564" y="874"/>
                  </a:cubicBezTo>
                  <a:cubicBezTo>
                    <a:pt x="1" y="1752"/>
                    <a:pt x="257" y="2921"/>
                    <a:pt x="1135" y="3492"/>
                  </a:cubicBezTo>
                  <a:cubicBezTo>
                    <a:pt x="1450" y="3697"/>
                    <a:pt x="1808" y="3791"/>
                    <a:pt x="2158" y="3791"/>
                  </a:cubicBezTo>
                  <a:cubicBezTo>
                    <a:pt x="2780" y="3791"/>
                    <a:pt x="3386" y="3484"/>
                    <a:pt x="3753" y="2921"/>
                  </a:cubicBezTo>
                  <a:cubicBezTo>
                    <a:pt x="4315" y="2043"/>
                    <a:pt x="4060" y="874"/>
                    <a:pt x="3182" y="303"/>
                  </a:cubicBezTo>
                  <a:cubicBezTo>
                    <a:pt x="2874" y="105"/>
                    <a:pt x="2525" y="1"/>
                    <a:pt x="21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8" name="Google Shape;9968;p112"/>
            <p:cNvSpPr/>
            <p:nvPr/>
          </p:nvSpPr>
          <p:spPr>
            <a:xfrm>
              <a:off x="8524646" y="3474456"/>
              <a:ext cx="17063" cy="13643"/>
            </a:xfrm>
            <a:custGeom>
              <a:avLst/>
              <a:gdLst/>
              <a:ahLst/>
              <a:cxnLst/>
              <a:rect l="l" t="t" r="r" b="b"/>
              <a:pathLst>
                <a:path w="1033" h="826" extrusionOk="0">
                  <a:moveTo>
                    <a:pt x="364" y="0"/>
                  </a:moveTo>
                  <a:cubicBezTo>
                    <a:pt x="261" y="0"/>
                    <a:pt x="161" y="51"/>
                    <a:pt x="95" y="144"/>
                  </a:cubicBezTo>
                  <a:cubicBezTo>
                    <a:pt x="1" y="287"/>
                    <a:pt x="44" y="484"/>
                    <a:pt x="197" y="578"/>
                  </a:cubicBezTo>
                  <a:lnTo>
                    <a:pt x="496" y="775"/>
                  </a:lnTo>
                  <a:cubicBezTo>
                    <a:pt x="547" y="809"/>
                    <a:pt x="607" y="826"/>
                    <a:pt x="666" y="826"/>
                  </a:cubicBezTo>
                  <a:cubicBezTo>
                    <a:pt x="777" y="826"/>
                    <a:pt x="871" y="775"/>
                    <a:pt x="938" y="680"/>
                  </a:cubicBezTo>
                  <a:cubicBezTo>
                    <a:pt x="1033" y="535"/>
                    <a:pt x="990" y="339"/>
                    <a:pt x="836" y="247"/>
                  </a:cubicBezTo>
                  <a:lnTo>
                    <a:pt x="537" y="50"/>
                  </a:lnTo>
                  <a:cubicBezTo>
                    <a:pt x="482" y="16"/>
                    <a:pt x="423" y="0"/>
                    <a:pt x="36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9" name="Google Shape;9969;p112"/>
            <p:cNvSpPr/>
            <p:nvPr/>
          </p:nvSpPr>
          <p:spPr>
            <a:xfrm>
              <a:off x="8493510" y="3349600"/>
              <a:ext cx="30442" cy="30458"/>
            </a:xfrm>
            <a:custGeom>
              <a:avLst/>
              <a:gdLst/>
              <a:ahLst/>
              <a:cxnLst/>
              <a:rect l="l" t="t" r="r" b="b"/>
              <a:pathLst>
                <a:path w="1843" h="1844" extrusionOk="0">
                  <a:moveTo>
                    <a:pt x="922" y="1"/>
                  </a:moveTo>
                  <a:cubicBezTo>
                    <a:pt x="744" y="1"/>
                    <a:pt x="607" y="138"/>
                    <a:pt x="607" y="316"/>
                  </a:cubicBezTo>
                  <a:lnTo>
                    <a:pt x="607" y="607"/>
                  </a:lnTo>
                  <a:lnTo>
                    <a:pt x="316" y="607"/>
                  </a:lnTo>
                  <a:cubicBezTo>
                    <a:pt x="146" y="607"/>
                    <a:pt x="1" y="744"/>
                    <a:pt x="1" y="922"/>
                  </a:cubicBezTo>
                  <a:cubicBezTo>
                    <a:pt x="1" y="1092"/>
                    <a:pt x="146" y="1237"/>
                    <a:pt x="316" y="1237"/>
                  </a:cubicBezTo>
                  <a:lnTo>
                    <a:pt x="607" y="1237"/>
                  </a:lnTo>
                  <a:lnTo>
                    <a:pt x="607" y="1520"/>
                  </a:lnTo>
                  <a:cubicBezTo>
                    <a:pt x="607" y="1698"/>
                    <a:pt x="744" y="1843"/>
                    <a:pt x="922" y="1843"/>
                  </a:cubicBezTo>
                  <a:cubicBezTo>
                    <a:pt x="1092" y="1843"/>
                    <a:pt x="1237" y="1698"/>
                    <a:pt x="1237" y="1520"/>
                  </a:cubicBezTo>
                  <a:lnTo>
                    <a:pt x="1237" y="1237"/>
                  </a:lnTo>
                  <a:lnTo>
                    <a:pt x="1528" y="1237"/>
                  </a:lnTo>
                  <a:cubicBezTo>
                    <a:pt x="1698" y="1237"/>
                    <a:pt x="1843" y="1092"/>
                    <a:pt x="1843" y="922"/>
                  </a:cubicBezTo>
                  <a:cubicBezTo>
                    <a:pt x="1843" y="744"/>
                    <a:pt x="1698" y="607"/>
                    <a:pt x="1528" y="607"/>
                  </a:cubicBezTo>
                  <a:lnTo>
                    <a:pt x="1237" y="607"/>
                  </a:lnTo>
                  <a:lnTo>
                    <a:pt x="1237" y="316"/>
                  </a:lnTo>
                  <a:cubicBezTo>
                    <a:pt x="1237" y="138"/>
                    <a:pt x="1092" y="1"/>
                    <a:pt x="9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0" name="Google Shape;9970;p112"/>
            <p:cNvSpPr/>
            <p:nvPr/>
          </p:nvSpPr>
          <p:spPr>
            <a:xfrm>
              <a:off x="8530840" y="3318911"/>
              <a:ext cx="30442" cy="30442"/>
            </a:xfrm>
            <a:custGeom>
              <a:avLst/>
              <a:gdLst/>
              <a:ahLst/>
              <a:cxnLst/>
              <a:rect l="l" t="t" r="r" b="b"/>
              <a:pathLst>
                <a:path w="1843" h="1843" extrusionOk="0">
                  <a:moveTo>
                    <a:pt x="922" y="0"/>
                  </a:moveTo>
                  <a:cubicBezTo>
                    <a:pt x="744" y="0"/>
                    <a:pt x="606" y="146"/>
                    <a:pt x="606" y="316"/>
                  </a:cubicBezTo>
                  <a:lnTo>
                    <a:pt x="606" y="606"/>
                  </a:lnTo>
                  <a:lnTo>
                    <a:pt x="316" y="606"/>
                  </a:lnTo>
                  <a:cubicBezTo>
                    <a:pt x="146" y="606"/>
                    <a:pt x="1" y="749"/>
                    <a:pt x="1" y="921"/>
                  </a:cubicBezTo>
                  <a:cubicBezTo>
                    <a:pt x="1" y="1099"/>
                    <a:pt x="146" y="1237"/>
                    <a:pt x="316" y="1237"/>
                  </a:cubicBezTo>
                  <a:lnTo>
                    <a:pt x="606" y="1237"/>
                  </a:lnTo>
                  <a:lnTo>
                    <a:pt x="606" y="1527"/>
                  </a:lnTo>
                  <a:cubicBezTo>
                    <a:pt x="606" y="1705"/>
                    <a:pt x="744" y="1842"/>
                    <a:pt x="922" y="1842"/>
                  </a:cubicBezTo>
                  <a:cubicBezTo>
                    <a:pt x="1094" y="1842"/>
                    <a:pt x="1237" y="1705"/>
                    <a:pt x="1237" y="1527"/>
                  </a:cubicBezTo>
                  <a:lnTo>
                    <a:pt x="1237" y="1237"/>
                  </a:lnTo>
                  <a:lnTo>
                    <a:pt x="1527" y="1237"/>
                  </a:lnTo>
                  <a:cubicBezTo>
                    <a:pt x="1697" y="1237"/>
                    <a:pt x="1843" y="1099"/>
                    <a:pt x="1843" y="921"/>
                  </a:cubicBezTo>
                  <a:cubicBezTo>
                    <a:pt x="1843" y="749"/>
                    <a:pt x="1697" y="606"/>
                    <a:pt x="1527" y="606"/>
                  </a:cubicBezTo>
                  <a:lnTo>
                    <a:pt x="1237" y="606"/>
                  </a:lnTo>
                  <a:lnTo>
                    <a:pt x="1237" y="316"/>
                  </a:lnTo>
                  <a:cubicBezTo>
                    <a:pt x="1237" y="146"/>
                    <a:pt x="1094" y="0"/>
                    <a:pt x="9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1" name="Google Shape;9971;p112"/>
            <p:cNvSpPr/>
            <p:nvPr/>
          </p:nvSpPr>
          <p:spPr>
            <a:xfrm>
              <a:off x="8666217" y="3310322"/>
              <a:ext cx="30442" cy="30277"/>
            </a:xfrm>
            <a:custGeom>
              <a:avLst/>
              <a:gdLst/>
              <a:ahLst/>
              <a:cxnLst/>
              <a:rect l="l" t="t" r="r" b="b"/>
              <a:pathLst>
                <a:path w="1843" h="1833" extrusionOk="0">
                  <a:moveTo>
                    <a:pt x="921" y="0"/>
                  </a:moveTo>
                  <a:cubicBezTo>
                    <a:pt x="751" y="0"/>
                    <a:pt x="606" y="135"/>
                    <a:pt x="606" y="316"/>
                  </a:cubicBezTo>
                  <a:lnTo>
                    <a:pt x="606" y="596"/>
                  </a:lnTo>
                  <a:lnTo>
                    <a:pt x="317" y="596"/>
                  </a:lnTo>
                  <a:cubicBezTo>
                    <a:pt x="145" y="596"/>
                    <a:pt x="0" y="741"/>
                    <a:pt x="0" y="921"/>
                  </a:cubicBezTo>
                  <a:cubicBezTo>
                    <a:pt x="0" y="1091"/>
                    <a:pt x="145" y="1237"/>
                    <a:pt x="317" y="1237"/>
                  </a:cubicBezTo>
                  <a:lnTo>
                    <a:pt x="606" y="1237"/>
                  </a:lnTo>
                  <a:lnTo>
                    <a:pt x="606" y="1517"/>
                  </a:lnTo>
                  <a:cubicBezTo>
                    <a:pt x="606" y="1697"/>
                    <a:pt x="751" y="1832"/>
                    <a:pt x="921" y="1832"/>
                  </a:cubicBezTo>
                  <a:cubicBezTo>
                    <a:pt x="1101" y="1832"/>
                    <a:pt x="1238" y="1697"/>
                    <a:pt x="1238" y="1517"/>
                  </a:cubicBezTo>
                  <a:lnTo>
                    <a:pt x="1238" y="1237"/>
                  </a:lnTo>
                  <a:lnTo>
                    <a:pt x="1527" y="1237"/>
                  </a:lnTo>
                  <a:cubicBezTo>
                    <a:pt x="1707" y="1237"/>
                    <a:pt x="1842" y="1091"/>
                    <a:pt x="1842" y="921"/>
                  </a:cubicBezTo>
                  <a:cubicBezTo>
                    <a:pt x="1842" y="741"/>
                    <a:pt x="1707" y="596"/>
                    <a:pt x="1527" y="596"/>
                  </a:cubicBezTo>
                  <a:lnTo>
                    <a:pt x="1238" y="596"/>
                  </a:lnTo>
                  <a:lnTo>
                    <a:pt x="1238" y="316"/>
                  </a:lnTo>
                  <a:cubicBezTo>
                    <a:pt x="1238" y="135"/>
                    <a:pt x="1101" y="0"/>
                    <a:pt x="9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9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76" name="Google Shape;9976;p113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400000000000000" pitchFamily="2" charset="-78"/>
              </a:rPr>
              <a:t>منابع جایگزین</a:t>
            </a:r>
            <a:endParaRPr dirty="0">
              <a:cs typeface="B Nazanin" panose="00000400000000000000" pitchFamily="2" charset="-78"/>
            </a:endParaRPr>
          </a:p>
        </p:txBody>
      </p:sp>
      <p:grpSp>
        <p:nvGrpSpPr>
          <p:cNvPr id="9977" name="Google Shape;9977;p113"/>
          <p:cNvGrpSpPr/>
          <p:nvPr/>
        </p:nvGrpSpPr>
        <p:grpSpPr>
          <a:xfrm>
            <a:off x="1582900" y="2144748"/>
            <a:ext cx="1095349" cy="1091839"/>
            <a:chOff x="260275" y="1227675"/>
            <a:chExt cx="1478203" cy="1473467"/>
          </a:xfrm>
        </p:grpSpPr>
        <p:sp>
          <p:nvSpPr>
            <p:cNvPr id="9978" name="Google Shape;9978;p113"/>
            <p:cNvSpPr/>
            <p:nvPr/>
          </p:nvSpPr>
          <p:spPr>
            <a:xfrm>
              <a:off x="757531" y="1720204"/>
              <a:ext cx="975649" cy="975637"/>
            </a:xfrm>
            <a:custGeom>
              <a:avLst/>
              <a:gdLst/>
              <a:ahLst/>
              <a:cxnLst/>
              <a:rect l="l" t="t" r="r" b="b"/>
              <a:pathLst>
                <a:path w="86055" h="86054" fill="none" extrusionOk="0">
                  <a:moveTo>
                    <a:pt x="1" y="1"/>
                  </a:moveTo>
                  <a:lnTo>
                    <a:pt x="86054" y="1"/>
                  </a:lnTo>
                  <a:lnTo>
                    <a:pt x="86054" y="86054"/>
                  </a:lnTo>
                  <a:lnTo>
                    <a:pt x="1" y="86054"/>
                  </a:lnTo>
                  <a:close/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9979" name="Google Shape;9979;p113"/>
            <p:cNvSpPr/>
            <p:nvPr/>
          </p:nvSpPr>
          <p:spPr>
            <a:xfrm>
              <a:off x="265003" y="1227675"/>
              <a:ext cx="975649" cy="975637"/>
            </a:xfrm>
            <a:custGeom>
              <a:avLst/>
              <a:gdLst/>
              <a:ahLst/>
              <a:cxnLst/>
              <a:rect l="l" t="t" r="r" b="b"/>
              <a:pathLst>
                <a:path w="86055" h="86054" fill="none" extrusionOk="0">
                  <a:moveTo>
                    <a:pt x="1" y="1"/>
                  </a:moveTo>
                  <a:lnTo>
                    <a:pt x="86054" y="1"/>
                  </a:lnTo>
                  <a:lnTo>
                    <a:pt x="86054" y="86054"/>
                  </a:lnTo>
                  <a:lnTo>
                    <a:pt x="1" y="86054"/>
                  </a:lnTo>
                  <a:close/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9980" name="Google Shape;9980;p113"/>
            <p:cNvSpPr/>
            <p:nvPr/>
          </p:nvSpPr>
          <p:spPr>
            <a:xfrm>
              <a:off x="260275" y="2208006"/>
              <a:ext cx="492558" cy="493136"/>
            </a:xfrm>
            <a:custGeom>
              <a:avLst/>
              <a:gdLst/>
              <a:ahLst/>
              <a:cxnLst/>
              <a:rect l="l" t="t" r="r" b="b"/>
              <a:pathLst>
                <a:path w="43445" h="43496" fill="none" extrusionOk="0">
                  <a:moveTo>
                    <a:pt x="43445" y="43496"/>
                  </a:moveTo>
                  <a:lnTo>
                    <a:pt x="1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9981" name="Google Shape;9981;p113"/>
            <p:cNvSpPr/>
            <p:nvPr/>
          </p:nvSpPr>
          <p:spPr>
            <a:xfrm>
              <a:off x="383260" y="2208006"/>
              <a:ext cx="492558" cy="493136"/>
            </a:xfrm>
            <a:custGeom>
              <a:avLst/>
              <a:gdLst/>
              <a:ahLst/>
              <a:cxnLst/>
              <a:rect l="l" t="t" r="r" b="b"/>
              <a:pathLst>
                <a:path w="43445" h="43496" fill="none" extrusionOk="0">
                  <a:moveTo>
                    <a:pt x="43445" y="43496"/>
                  </a:moveTo>
                  <a:lnTo>
                    <a:pt x="1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9982" name="Google Shape;9982;p113"/>
            <p:cNvSpPr/>
            <p:nvPr/>
          </p:nvSpPr>
          <p:spPr>
            <a:xfrm>
              <a:off x="506244" y="2208006"/>
              <a:ext cx="493147" cy="493136"/>
            </a:xfrm>
            <a:custGeom>
              <a:avLst/>
              <a:gdLst/>
              <a:ahLst/>
              <a:cxnLst/>
              <a:rect l="l" t="t" r="r" b="b"/>
              <a:pathLst>
                <a:path w="43497" h="43496" fill="none" extrusionOk="0">
                  <a:moveTo>
                    <a:pt x="43497" y="43496"/>
                  </a:moveTo>
                  <a:lnTo>
                    <a:pt x="1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9983" name="Google Shape;9983;p113"/>
            <p:cNvSpPr/>
            <p:nvPr/>
          </p:nvSpPr>
          <p:spPr>
            <a:xfrm>
              <a:off x="629818" y="2208006"/>
              <a:ext cx="492558" cy="493136"/>
            </a:xfrm>
            <a:custGeom>
              <a:avLst/>
              <a:gdLst/>
              <a:ahLst/>
              <a:cxnLst/>
              <a:rect l="l" t="t" r="r" b="b"/>
              <a:pathLst>
                <a:path w="43445" h="43496" fill="none" extrusionOk="0">
                  <a:moveTo>
                    <a:pt x="43445" y="43496"/>
                  </a:moveTo>
                  <a:lnTo>
                    <a:pt x="1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9984" name="Google Shape;9984;p113"/>
            <p:cNvSpPr/>
            <p:nvPr/>
          </p:nvSpPr>
          <p:spPr>
            <a:xfrm>
              <a:off x="752803" y="2208006"/>
              <a:ext cx="492558" cy="493136"/>
            </a:xfrm>
            <a:custGeom>
              <a:avLst/>
              <a:gdLst/>
              <a:ahLst/>
              <a:cxnLst/>
              <a:rect l="l" t="t" r="r" b="b"/>
              <a:pathLst>
                <a:path w="43445" h="43496" fill="none" extrusionOk="0">
                  <a:moveTo>
                    <a:pt x="43445" y="43496"/>
                  </a:moveTo>
                  <a:lnTo>
                    <a:pt x="1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9985" name="Google Shape;9985;p113"/>
            <p:cNvSpPr/>
            <p:nvPr/>
          </p:nvSpPr>
          <p:spPr>
            <a:xfrm>
              <a:off x="875788" y="2208006"/>
              <a:ext cx="493147" cy="493136"/>
            </a:xfrm>
            <a:custGeom>
              <a:avLst/>
              <a:gdLst/>
              <a:ahLst/>
              <a:cxnLst/>
              <a:rect l="l" t="t" r="r" b="b"/>
              <a:pathLst>
                <a:path w="43497" h="43496" fill="none" extrusionOk="0">
                  <a:moveTo>
                    <a:pt x="43497" y="43496"/>
                  </a:moveTo>
                  <a:lnTo>
                    <a:pt x="1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9986" name="Google Shape;9986;p113"/>
            <p:cNvSpPr/>
            <p:nvPr/>
          </p:nvSpPr>
          <p:spPr>
            <a:xfrm>
              <a:off x="999362" y="2208006"/>
              <a:ext cx="492558" cy="493136"/>
            </a:xfrm>
            <a:custGeom>
              <a:avLst/>
              <a:gdLst/>
              <a:ahLst/>
              <a:cxnLst/>
              <a:rect l="l" t="t" r="r" b="b"/>
              <a:pathLst>
                <a:path w="43445" h="43496" fill="none" extrusionOk="0">
                  <a:moveTo>
                    <a:pt x="43445" y="43496"/>
                  </a:moveTo>
                  <a:lnTo>
                    <a:pt x="1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9987" name="Google Shape;9987;p113"/>
            <p:cNvSpPr/>
            <p:nvPr/>
          </p:nvSpPr>
          <p:spPr>
            <a:xfrm>
              <a:off x="1122346" y="2208006"/>
              <a:ext cx="492558" cy="493136"/>
            </a:xfrm>
            <a:custGeom>
              <a:avLst/>
              <a:gdLst/>
              <a:ahLst/>
              <a:cxnLst/>
              <a:rect l="l" t="t" r="r" b="b"/>
              <a:pathLst>
                <a:path w="43445" h="43496" fill="none" extrusionOk="0">
                  <a:moveTo>
                    <a:pt x="43445" y="43496"/>
                  </a:moveTo>
                  <a:lnTo>
                    <a:pt x="1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9988" name="Google Shape;9988;p113"/>
            <p:cNvSpPr/>
            <p:nvPr/>
          </p:nvSpPr>
          <p:spPr>
            <a:xfrm>
              <a:off x="1245331" y="2208006"/>
              <a:ext cx="493147" cy="493136"/>
            </a:xfrm>
            <a:custGeom>
              <a:avLst/>
              <a:gdLst/>
              <a:ahLst/>
              <a:cxnLst/>
              <a:rect l="l" t="t" r="r" b="b"/>
              <a:pathLst>
                <a:path w="43497" h="43496" fill="none" extrusionOk="0">
                  <a:moveTo>
                    <a:pt x="43497" y="43496"/>
                  </a:moveTo>
                  <a:lnTo>
                    <a:pt x="1" y="0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9989" name="Google Shape;9989;p113"/>
            <p:cNvSpPr/>
            <p:nvPr/>
          </p:nvSpPr>
          <p:spPr>
            <a:xfrm>
              <a:off x="1240603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9990" name="Google Shape;9990;p113"/>
            <p:cNvSpPr/>
            <p:nvPr/>
          </p:nvSpPr>
          <p:spPr>
            <a:xfrm>
              <a:off x="1119988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9991" name="Google Shape;9991;p113"/>
            <p:cNvSpPr/>
            <p:nvPr/>
          </p:nvSpPr>
          <p:spPr>
            <a:xfrm>
              <a:off x="997004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9992" name="Google Shape;9992;p113"/>
            <p:cNvSpPr/>
            <p:nvPr/>
          </p:nvSpPr>
          <p:spPr>
            <a:xfrm>
              <a:off x="875788" y="1227675"/>
              <a:ext cx="493147" cy="492558"/>
            </a:xfrm>
            <a:custGeom>
              <a:avLst/>
              <a:gdLst/>
              <a:ahLst/>
              <a:cxnLst/>
              <a:rect l="l" t="t" r="r" b="b"/>
              <a:pathLst>
                <a:path w="43497" h="43445" fill="none" extrusionOk="0">
                  <a:moveTo>
                    <a:pt x="43497" y="43445"/>
                  </a:moveTo>
                  <a:lnTo>
                    <a:pt x="1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9993" name="Google Shape;9993;p113"/>
            <p:cNvSpPr/>
            <p:nvPr/>
          </p:nvSpPr>
          <p:spPr>
            <a:xfrm>
              <a:off x="752803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5" y="43445"/>
                  </a:moveTo>
                  <a:lnTo>
                    <a:pt x="1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9994" name="Google Shape;9994;p113"/>
            <p:cNvSpPr/>
            <p:nvPr/>
          </p:nvSpPr>
          <p:spPr>
            <a:xfrm>
              <a:off x="632188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9995" name="Google Shape;9995;p113"/>
            <p:cNvSpPr/>
            <p:nvPr/>
          </p:nvSpPr>
          <p:spPr>
            <a:xfrm>
              <a:off x="509203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9996" name="Google Shape;9996;p113"/>
            <p:cNvSpPr/>
            <p:nvPr/>
          </p:nvSpPr>
          <p:spPr>
            <a:xfrm>
              <a:off x="387987" y="1227675"/>
              <a:ext cx="493147" cy="492558"/>
            </a:xfrm>
            <a:custGeom>
              <a:avLst/>
              <a:gdLst/>
              <a:ahLst/>
              <a:cxnLst/>
              <a:rect l="l" t="t" r="r" b="b"/>
              <a:pathLst>
                <a:path w="43497" h="43445" fill="none" extrusionOk="0">
                  <a:moveTo>
                    <a:pt x="43497" y="43445"/>
                  </a:moveTo>
                  <a:lnTo>
                    <a:pt x="1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9997" name="Google Shape;9997;p113"/>
            <p:cNvSpPr/>
            <p:nvPr/>
          </p:nvSpPr>
          <p:spPr>
            <a:xfrm>
              <a:off x="265003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5" y="43445"/>
                  </a:moveTo>
                  <a:lnTo>
                    <a:pt x="1" y="1"/>
                  </a:lnTo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</p:grpSp>
      <p:grpSp>
        <p:nvGrpSpPr>
          <p:cNvPr id="9998" name="Google Shape;9998;p113"/>
          <p:cNvGrpSpPr/>
          <p:nvPr/>
        </p:nvGrpSpPr>
        <p:grpSpPr>
          <a:xfrm>
            <a:off x="4091704" y="2323884"/>
            <a:ext cx="3469376" cy="733566"/>
            <a:chOff x="3844654" y="2253982"/>
            <a:chExt cx="3469376" cy="733566"/>
          </a:xfrm>
        </p:grpSpPr>
        <p:grpSp>
          <p:nvGrpSpPr>
            <p:cNvPr id="9999" name="Google Shape;9999;p113"/>
            <p:cNvGrpSpPr/>
            <p:nvPr/>
          </p:nvGrpSpPr>
          <p:grpSpPr>
            <a:xfrm rot="-5400000">
              <a:off x="5212559" y="886077"/>
              <a:ext cx="733566" cy="3469376"/>
              <a:chOff x="-1092529" y="1167363"/>
              <a:chExt cx="492558" cy="2329534"/>
            </a:xfrm>
          </p:grpSpPr>
          <p:sp>
            <p:nvSpPr>
              <p:cNvPr id="10000" name="Google Shape;10000;p113"/>
              <p:cNvSpPr/>
              <p:nvPr/>
            </p:nvSpPr>
            <p:spPr>
              <a:xfrm>
                <a:off x="-1092529" y="1167363"/>
                <a:ext cx="492558" cy="492558"/>
              </a:xfrm>
              <a:custGeom>
                <a:avLst/>
                <a:gdLst/>
                <a:ahLst/>
                <a:cxnLst/>
                <a:rect l="l" t="t" r="r" b="b"/>
                <a:pathLst>
                  <a:path w="43445" h="43445" fill="none" extrusionOk="0">
                    <a:moveTo>
                      <a:pt x="43444" y="43445"/>
                    </a:moveTo>
                    <a:lnTo>
                      <a:pt x="0" y="1"/>
                    </a:lnTo>
                  </a:path>
                </a:pathLst>
              </a:custGeom>
              <a:noFill/>
              <a:ln w="19050" cap="flat" cmpd="sng">
                <a:solidFill>
                  <a:schemeClr val="lt2"/>
                </a:solidFill>
                <a:prstDash val="solid"/>
                <a:miter lim="5215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10001" name="Google Shape;10001;p113"/>
              <p:cNvSpPr/>
              <p:nvPr/>
            </p:nvSpPr>
            <p:spPr>
              <a:xfrm>
                <a:off x="-1092529" y="1290347"/>
                <a:ext cx="492558" cy="493147"/>
              </a:xfrm>
              <a:custGeom>
                <a:avLst/>
                <a:gdLst/>
                <a:ahLst/>
                <a:cxnLst/>
                <a:rect l="l" t="t" r="r" b="b"/>
                <a:pathLst>
                  <a:path w="43445" h="43497" fill="none" extrusionOk="0">
                    <a:moveTo>
                      <a:pt x="43444" y="43497"/>
                    </a:moveTo>
                    <a:lnTo>
                      <a:pt x="0" y="1"/>
                    </a:lnTo>
                  </a:path>
                </a:pathLst>
              </a:custGeom>
              <a:noFill/>
              <a:ln w="19050" cap="flat" cmpd="sng">
                <a:solidFill>
                  <a:schemeClr val="lt2"/>
                </a:solidFill>
                <a:prstDash val="solid"/>
                <a:miter lim="5215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10002" name="Google Shape;10002;p113"/>
              <p:cNvSpPr/>
              <p:nvPr/>
            </p:nvSpPr>
            <p:spPr>
              <a:xfrm>
                <a:off x="-1092529" y="1411564"/>
                <a:ext cx="492558" cy="492546"/>
              </a:xfrm>
              <a:custGeom>
                <a:avLst/>
                <a:gdLst/>
                <a:ahLst/>
                <a:cxnLst/>
                <a:rect l="l" t="t" r="r" b="b"/>
                <a:pathLst>
                  <a:path w="43445" h="43444" fill="none" extrusionOk="0">
                    <a:moveTo>
                      <a:pt x="43444" y="43444"/>
                    </a:moveTo>
                    <a:lnTo>
                      <a:pt x="0" y="0"/>
                    </a:lnTo>
                  </a:path>
                </a:pathLst>
              </a:custGeom>
              <a:noFill/>
              <a:ln w="19050" cap="flat" cmpd="sng">
                <a:solidFill>
                  <a:schemeClr val="lt2"/>
                </a:solidFill>
                <a:prstDash val="solid"/>
                <a:miter lim="5215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10003" name="Google Shape;10003;p113"/>
              <p:cNvSpPr/>
              <p:nvPr/>
            </p:nvSpPr>
            <p:spPr>
              <a:xfrm>
                <a:off x="-1092529" y="1534549"/>
                <a:ext cx="492558" cy="492546"/>
              </a:xfrm>
              <a:custGeom>
                <a:avLst/>
                <a:gdLst/>
                <a:ahLst/>
                <a:cxnLst/>
                <a:rect l="l" t="t" r="r" b="b"/>
                <a:pathLst>
                  <a:path w="43445" h="43444" fill="none" extrusionOk="0">
                    <a:moveTo>
                      <a:pt x="43444" y="43444"/>
                    </a:moveTo>
                    <a:lnTo>
                      <a:pt x="0" y="0"/>
                    </a:lnTo>
                  </a:path>
                </a:pathLst>
              </a:custGeom>
              <a:noFill/>
              <a:ln w="19050" cap="flat" cmpd="sng">
                <a:solidFill>
                  <a:schemeClr val="lt2"/>
                </a:solidFill>
                <a:prstDash val="solid"/>
                <a:miter lim="5215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10004" name="Google Shape;10004;p113"/>
              <p:cNvSpPr/>
              <p:nvPr/>
            </p:nvSpPr>
            <p:spPr>
              <a:xfrm>
                <a:off x="-1092529" y="1655164"/>
                <a:ext cx="492558" cy="492558"/>
              </a:xfrm>
              <a:custGeom>
                <a:avLst/>
                <a:gdLst/>
                <a:ahLst/>
                <a:cxnLst/>
                <a:rect l="l" t="t" r="r" b="b"/>
                <a:pathLst>
                  <a:path w="43445" h="43445" fill="none" extrusionOk="0">
                    <a:moveTo>
                      <a:pt x="43444" y="43444"/>
                    </a:moveTo>
                    <a:lnTo>
                      <a:pt x="0" y="0"/>
                    </a:lnTo>
                  </a:path>
                </a:pathLst>
              </a:custGeom>
              <a:noFill/>
              <a:ln w="19050" cap="flat" cmpd="sng">
                <a:solidFill>
                  <a:schemeClr val="lt2"/>
                </a:solidFill>
                <a:prstDash val="solid"/>
                <a:miter lim="5215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10005" name="Google Shape;10005;p113"/>
              <p:cNvSpPr/>
              <p:nvPr/>
            </p:nvSpPr>
            <p:spPr>
              <a:xfrm>
                <a:off x="-1092529" y="1778149"/>
                <a:ext cx="492558" cy="493147"/>
              </a:xfrm>
              <a:custGeom>
                <a:avLst/>
                <a:gdLst/>
                <a:ahLst/>
                <a:cxnLst/>
                <a:rect l="l" t="t" r="r" b="b"/>
                <a:pathLst>
                  <a:path w="43445" h="43497" fill="none" extrusionOk="0">
                    <a:moveTo>
                      <a:pt x="43444" y="43496"/>
                    </a:moveTo>
                    <a:lnTo>
                      <a:pt x="0" y="0"/>
                    </a:lnTo>
                  </a:path>
                </a:pathLst>
              </a:custGeom>
              <a:noFill/>
              <a:ln w="19050" cap="flat" cmpd="sng">
                <a:solidFill>
                  <a:schemeClr val="lt2"/>
                </a:solidFill>
                <a:prstDash val="solid"/>
                <a:miter lim="5215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10006" name="Google Shape;10006;p113"/>
              <p:cNvSpPr/>
              <p:nvPr/>
            </p:nvSpPr>
            <p:spPr>
              <a:xfrm>
                <a:off x="-1092529" y="1899354"/>
                <a:ext cx="492558" cy="492558"/>
              </a:xfrm>
              <a:custGeom>
                <a:avLst/>
                <a:gdLst/>
                <a:ahLst/>
                <a:cxnLst/>
                <a:rect l="l" t="t" r="r" b="b"/>
                <a:pathLst>
                  <a:path w="43445" h="43445" fill="none" extrusionOk="0">
                    <a:moveTo>
                      <a:pt x="43444" y="43444"/>
                    </a:moveTo>
                    <a:lnTo>
                      <a:pt x="0" y="1"/>
                    </a:lnTo>
                  </a:path>
                </a:pathLst>
              </a:custGeom>
              <a:noFill/>
              <a:ln w="19050" cap="flat" cmpd="sng">
                <a:solidFill>
                  <a:schemeClr val="lt2"/>
                </a:solidFill>
                <a:prstDash val="solid"/>
                <a:miter lim="5215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10007" name="Google Shape;10007;p113"/>
              <p:cNvSpPr/>
              <p:nvPr/>
            </p:nvSpPr>
            <p:spPr>
              <a:xfrm>
                <a:off x="-1092529" y="2022339"/>
                <a:ext cx="492558" cy="492558"/>
              </a:xfrm>
              <a:custGeom>
                <a:avLst/>
                <a:gdLst/>
                <a:ahLst/>
                <a:cxnLst/>
                <a:rect l="l" t="t" r="r" b="b"/>
                <a:pathLst>
                  <a:path w="43445" h="43445" fill="none" extrusionOk="0">
                    <a:moveTo>
                      <a:pt x="43444" y="43444"/>
                    </a:moveTo>
                    <a:lnTo>
                      <a:pt x="0" y="1"/>
                    </a:lnTo>
                  </a:path>
                </a:pathLst>
              </a:custGeom>
              <a:noFill/>
              <a:ln w="19050" cap="flat" cmpd="sng">
                <a:solidFill>
                  <a:schemeClr val="lt2"/>
                </a:solidFill>
                <a:prstDash val="solid"/>
                <a:miter lim="5215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10008" name="Google Shape;10008;p113"/>
              <p:cNvSpPr/>
              <p:nvPr/>
            </p:nvSpPr>
            <p:spPr>
              <a:xfrm>
                <a:off x="-1092529" y="2149363"/>
                <a:ext cx="492558" cy="492558"/>
              </a:xfrm>
              <a:custGeom>
                <a:avLst/>
                <a:gdLst/>
                <a:ahLst/>
                <a:cxnLst/>
                <a:rect l="l" t="t" r="r" b="b"/>
                <a:pathLst>
                  <a:path w="43445" h="43445" fill="none" extrusionOk="0">
                    <a:moveTo>
                      <a:pt x="43444" y="43445"/>
                    </a:moveTo>
                    <a:lnTo>
                      <a:pt x="0" y="1"/>
                    </a:lnTo>
                  </a:path>
                </a:pathLst>
              </a:custGeom>
              <a:noFill/>
              <a:ln w="19050" cap="flat" cmpd="sng">
                <a:solidFill>
                  <a:schemeClr val="lt2"/>
                </a:solidFill>
                <a:prstDash val="solid"/>
                <a:miter lim="5215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10009" name="Google Shape;10009;p113"/>
              <p:cNvSpPr/>
              <p:nvPr/>
            </p:nvSpPr>
            <p:spPr>
              <a:xfrm>
                <a:off x="-1092529" y="2272347"/>
                <a:ext cx="492558" cy="493147"/>
              </a:xfrm>
              <a:custGeom>
                <a:avLst/>
                <a:gdLst/>
                <a:ahLst/>
                <a:cxnLst/>
                <a:rect l="l" t="t" r="r" b="b"/>
                <a:pathLst>
                  <a:path w="43445" h="43497" fill="none" extrusionOk="0">
                    <a:moveTo>
                      <a:pt x="43444" y="43497"/>
                    </a:moveTo>
                    <a:lnTo>
                      <a:pt x="0" y="1"/>
                    </a:lnTo>
                  </a:path>
                </a:pathLst>
              </a:custGeom>
              <a:noFill/>
              <a:ln w="19050" cap="flat" cmpd="sng">
                <a:solidFill>
                  <a:schemeClr val="lt2"/>
                </a:solidFill>
                <a:prstDash val="solid"/>
                <a:miter lim="5215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10010" name="Google Shape;10010;p113"/>
              <p:cNvSpPr/>
              <p:nvPr/>
            </p:nvSpPr>
            <p:spPr>
              <a:xfrm>
                <a:off x="-1092529" y="2393564"/>
                <a:ext cx="492558" cy="492546"/>
              </a:xfrm>
              <a:custGeom>
                <a:avLst/>
                <a:gdLst/>
                <a:ahLst/>
                <a:cxnLst/>
                <a:rect l="l" t="t" r="r" b="b"/>
                <a:pathLst>
                  <a:path w="43445" h="43444" fill="none" extrusionOk="0">
                    <a:moveTo>
                      <a:pt x="43444" y="43444"/>
                    </a:moveTo>
                    <a:lnTo>
                      <a:pt x="0" y="0"/>
                    </a:lnTo>
                  </a:path>
                </a:pathLst>
              </a:custGeom>
              <a:noFill/>
              <a:ln w="19050" cap="flat" cmpd="sng">
                <a:solidFill>
                  <a:schemeClr val="lt2"/>
                </a:solidFill>
                <a:prstDash val="solid"/>
                <a:miter lim="5215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10011" name="Google Shape;10011;p113"/>
              <p:cNvSpPr/>
              <p:nvPr/>
            </p:nvSpPr>
            <p:spPr>
              <a:xfrm>
                <a:off x="-1092529" y="2516549"/>
                <a:ext cx="492558" cy="492546"/>
              </a:xfrm>
              <a:custGeom>
                <a:avLst/>
                <a:gdLst/>
                <a:ahLst/>
                <a:cxnLst/>
                <a:rect l="l" t="t" r="r" b="b"/>
                <a:pathLst>
                  <a:path w="43445" h="43444" fill="none" extrusionOk="0">
                    <a:moveTo>
                      <a:pt x="43444" y="43444"/>
                    </a:moveTo>
                    <a:lnTo>
                      <a:pt x="0" y="0"/>
                    </a:lnTo>
                  </a:path>
                </a:pathLst>
              </a:custGeom>
              <a:noFill/>
              <a:ln w="19050" cap="flat" cmpd="sng">
                <a:solidFill>
                  <a:schemeClr val="lt2"/>
                </a:solidFill>
                <a:prstDash val="solid"/>
                <a:miter lim="5215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10012" name="Google Shape;10012;p113"/>
              <p:cNvSpPr/>
              <p:nvPr/>
            </p:nvSpPr>
            <p:spPr>
              <a:xfrm>
                <a:off x="-1092529" y="2637164"/>
                <a:ext cx="492558" cy="492558"/>
              </a:xfrm>
              <a:custGeom>
                <a:avLst/>
                <a:gdLst/>
                <a:ahLst/>
                <a:cxnLst/>
                <a:rect l="l" t="t" r="r" b="b"/>
                <a:pathLst>
                  <a:path w="43445" h="43445" fill="none" extrusionOk="0">
                    <a:moveTo>
                      <a:pt x="43444" y="43444"/>
                    </a:moveTo>
                    <a:lnTo>
                      <a:pt x="0" y="0"/>
                    </a:lnTo>
                  </a:path>
                </a:pathLst>
              </a:custGeom>
              <a:noFill/>
              <a:ln w="19050" cap="flat" cmpd="sng">
                <a:solidFill>
                  <a:schemeClr val="lt2"/>
                </a:solidFill>
                <a:prstDash val="solid"/>
                <a:miter lim="5215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10013" name="Google Shape;10013;p113"/>
              <p:cNvSpPr/>
              <p:nvPr/>
            </p:nvSpPr>
            <p:spPr>
              <a:xfrm>
                <a:off x="-1092529" y="2760149"/>
                <a:ext cx="492558" cy="493147"/>
              </a:xfrm>
              <a:custGeom>
                <a:avLst/>
                <a:gdLst/>
                <a:ahLst/>
                <a:cxnLst/>
                <a:rect l="l" t="t" r="r" b="b"/>
                <a:pathLst>
                  <a:path w="43445" h="43497" fill="none" extrusionOk="0">
                    <a:moveTo>
                      <a:pt x="43444" y="43496"/>
                    </a:moveTo>
                    <a:lnTo>
                      <a:pt x="0" y="0"/>
                    </a:lnTo>
                  </a:path>
                </a:pathLst>
              </a:custGeom>
              <a:noFill/>
              <a:ln w="19050" cap="flat" cmpd="sng">
                <a:solidFill>
                  <a:schemeClr val="lt2"/>
                </a:solidFill>
                <a:prstDash val="solid"/>
                <a:miter lim="5215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10014" name="Google Shape;10014;p113"/>
              <p:cNvSpPr/>
              <p:nvPr/>
            </p:nvSpPr>
            <p:spPr>
              <a:xfrm>
                <a:off x="-1092529" y="2881354"/>
                <a:ext cx="492558" cy="492558"/>
              </a:xfrm>
              <a:custGeom>
                <a:avLst/>
                <a:gdLst/>
                <a:ahLst/>
                <a:cxnLst/>
                <a:rect l="l" t="t" r="r" b="b"/>
                <a:pathLst>
                  <a:path w="43445" h="43445" fill="none" extrusionOk="0">
                    <a:moveTo>
                      <a:pt x="43444" y="43444"/>
                    </a:moveTo>
                    <a:lnTo>
                      <a:pt x="0" y="1"/>
                    </a:lnTo>
                  </a:path>
                </a:pathLst>
              </a:custGeom>
              <a:noFill/>
              <a:ln w="19050" cap="flat" cmpd="sng">
                <a:solidFill>
                  <a:schemeClr val="lt2"/>
                </a:solidFill>
                <a:prstDash val="solid"/>
                <a:miter lim="5215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10015" name="Google Shape;10015;p113"/>
              <p:cNvSpPr/>
              <p:nvPr/>
            </p:nvSpPr>
            <p:spPr>
              <a:xfrm>
                <a:off x="-1092529" y="3004339"/>
                <a:ext cx="492558" cy="492558"/>
              </a:xfrm>
              <a:custGeom>
                <a:avLst/>
                <a:gdLst/>
                <a:ahLst/>
                <a:cxnLst/>
                <a:rect l="l" t="t" r="r" b="b"/>
                <a:pathLst>
                  <a:path w="43445" h="43445" fill="none" extrusionOk="0">
                    <a:moveTo>
                      <a:pt x="43444" y="43444"/>
                    </a:moveTo>
                    <a:lnTo>
                      <a:pt x="0" y="1"/>
                    </a:lnTo>
                  </a:path>
                </a:pathLst>
              </a:custGeom>
              <a:noFill/>
              <a:ln w="19050" cap="flat" cmpd="sng">
                <a:solidFill>
                  <a:schemeClr val="lt2"/>
                </a:solidFill>
                <a:prstDash val="solid"/>
                <a:miter lim="5215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</p:grpSp>
        <p:grpSp>
          <p:nvGrpSpPr>
            <p:cNvPr id="10016" name="Google Shape;10016;p113"/>
            <p:cNvGrpSpPr/>
            <p:nvPr/>
          </p:nvGrpSpPr>
          <p:grpSpPr>
            <a:xfrm rot="5400000" flipH="1">
              <a:off x="5212559" y="886077"/>
              <a:ext cx="733566" cy="3469376"/>
              <a:chOff x="-1092529" y="1167363"/>
              <a:chExt cx="492558" cy="2329534"/>
            </a:xfrm>
          </p:grpSpPr>
          <p:sp>
            <p:nvSpPr>
              <p:cNvPr id="10017" name="Google Shape;10017;p113"/>
              <p:cNvSpPr/>
              <p:nvPr/>
            </p:nvSpPr>
            <p:spPr>
              <a:xfrm>
                <a:off x="-1092529" y="1167363"/>
                <a:ext cx="492558" cy="492558"/>
              </a:xfrm>
              <a:custGeom>
                <a:avLst/>
                <a:gdLst/>
                <a:ahLst/>
                <a:cxnLst/>
                <a:rect l="l" t="t" r="r" b="b"/>
                <a:pathLst>
                  <a:path w="43445" h="43445" fill="none" extrusionOk="0">
                    <a:moveTo>
                      <a:pt x="43444" y="43445"/>
                    </a:moveTo>
                    <a:lnTo>
                      <a:pt x="0" y="1"/>
                    </a:lnTo>
                  </a:path>
                </a:pathLst>
              </a:custGeom>
              <a:noFill/>
              <a:ln w="19050" cap="flat" cmpd="sng">
                <a:solidFill>
                  <a:schemeClr val="lt2"/>
                </a:solidFill>
                <a:prstDash val="solid"/>
                <a:miter lim="5215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10018" name="Google Shape;10018;p113"/>
              <p:cNvSpPr/>
              <p:nvPr/>
            </p:nvSpPr>
            <p:spPr>
              <a:xfrm>
                <a:off x="-1092529" y="1290347"/>
                <a:ext cx="492558" cy="493147"/>
              </a:xfrm>
              <a:custGeom>
                <a:avLst/>
                <a:gdLst/>
                <a:ahLst/>
                <a:cxnLst/>
                <a:rect l="l" t="t" r="r" b="b"/>
                <a:pathLst>
                  <a:path w="43445" h="43497" fill="none" extrusionOk="0">
                    <a:moveTo>
                      <a:pt x="43444" y="43497"/>
                    </a:moveTo>
                    <a:lnTo>
                      <a:pt x="0" y="1"/>
                    </a:lnTo>
                  </a:path>
                </a:pathLst>
              </a:custGeom>
              <a:noFill/>
              <a:ln w="19050" cap="flat" cmpd="sng">
                <a:solidFill>
                  <a:schemeClr val="lt2"/>
                </a:solidFill>
                <a:prstDash val="solid"/>
                <a:miter lim="5215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10019" name="Google Shape;10019;p113"/>
              <p:cNvSpPr/>
              <p:nvPr/>
            </p:nvSpPr>
            <p:spPr>
              <a:xfrm>
                <a:off x="-1092529" y="1411564"/>
                <a:ext cx="492558" cy="492546"/>
              </a:xfrm>
              <a:custGeom>
                <a:avLst/>
                <a:gdLst/>
                <a:ahLst/>
                <a:cxnLst/>
                <a:rect l="l" t="t" r="r" b="b"/>
                <a:pathLst>
                  <a:path w="43445" h="43444" fill="none" extrusionOk="0">
                    <a:moveTo>
                      <a:pt x="43444" y="43444"/>
                    </a:moveTo>
                    <a:lnTo>
                      <a:pt x="0" y="0"/>
                    </a:lnTo>
                  </a:path>
                </a:pathLst>
              </a:custGeom>
              <a:noFill/>
              <a:ln w="19050" cap="flat" cmpd="sng">
                <a:solidFill>
                  <a:schemeClr val="lt2"/>
                </a:solidFill>
                <a:prstDash val="solid"/>
                <a:miter lim="5215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10020" name="Google Shape;10020;p113"/>
              <p:cNvSpPr/>
              <p:nvPr/>
            </p:nvSpPr>
            <p:spPr>
              <a:xfrm>
                <a:off x="-1092529" y="1534549"/>
                <a:ext cx="492558" cy="492546"/>
              </a:xfrm>
              <a:custGeom>
                <a:avLst/>
                <a:gdLst/>
                <a:ahLst/>
                <a:cxnLst/>
                <a:rect l="l" t="t" r="r" b="b"/>
                <a:pathLst>
                  <a:path w="43445" h="43444" fill="none" extrusionOk="0">
                    <a:moveTo>
                      <a:pt x="43444" y="43444"/>
                    </a:moveTo>
                    <a:lnTo>
                      <a:pt x="0" y="0"/>
                    </a:lnTo>
                  </a:path>
                </a:pathLst>
              </a:custGeom>
              <a:noFill/>
              <a:ln w="19050" cap="flat" cmpd="sng">
                <a:solidFill>
                  <a:schemeClr val="lt2"/>
                </a:solidFill>
                <a:prstDash val="solid"/>
                <a:miter lim="5215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10021" name="Google Shape;10021;p113"/>
              <p:cNvSpPr/>
              <p:nvPr/>
            </p:nvSpPr>
            <p:spPr>
              <a:xfrm>
                <a:off x="-1092529" y="1655164"/>
                <a:ext cx="492558" cy="492558"/>
              </a:xfrm>
              <a:custGeom>
                <a:avLst/>
                <a:gdLst/>
                <a:ahLst/>
                <a:cxnLst/>
                <a:rect l="l" t="t" r="r" b="b"/>
                <a:pathLst>
                  <a:path w="43445" h="43445" fill="none" extrusionOk="0">
                    <a:moveTo>
                      <a:pt x="43444" y="43444"/>
                    </a:moveTo>
                    <a:lnTo>
                      <a:pt x="0" y="0"/>
                    </a:lnTo>
                  </a:path>
                </a:pathLst>
              </a:custGeom>
              <a:noFill/>
              <a:ln w="19050" cap="flat" cmpd="sng">
                <a:solidFill>
                  <a:schemeClr val="lt2"/>
                </a:solidFill>
                <a:prstDash val="solid"/>
                <a:miter lim="5215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10022" name="Google Shape;10022;p113"/>
              <p:cNvSpPr/>
              <p:nvPr/>
            </p:nvSpPr>
            <p:spPr>
              <a:xfrm>
                <a:off x="-1092529" y="1778149"/>
                <a:ext cx="492558" cy="493147"/>
              </a:xfrm>
              <a:custGeom>
                <a:avLst/>
                <a:gdLst/>
                <a:ahLst/>
                <a:cxnLst/>
                <a:rect l="l" t="t" r="r" b="b"/>
                <a:pathLst>
                  <a:path w="43445" h="43497" fill="none" extrusionOk="0">
                    <a:moveTo>
                      <a:pt x="43444" y="43496"/>
                    </a:moveTo>
                    <a:lnTo>
                      <a:pt x="0" y="0"/>
                    </a:lnTo>
                  </a:path>
                </a:pathLst>
              </a:custGeom>
              <a:noFill/>
              <a:ln w="19050" cap="flat" cmpd="sng">
                <a:solidFill>
                  <a:schemeClr val="lt2"/>
                </a:solidFill>
                <a:prstDash val="solid"/>
                <a:miter lim="5215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10023" name="Google Shape;10023;p113"/>
              <p:cNvSpPr/>
              <p:nvPr/>
            </p:nvSpPr>
            <p:spPr>
              <a:xfrm>
                <a:off x="-1092529" y="1899354"/>
                <a:ext cx="492558" cy="492558"/>
              </a:xfrm>
              <a:custGeom>
                <a:avLst/>
                <a:gdLst/>
                <a:ahLst/>
                <a:cxnLst/>
                <a:rect l="l" t="t" r="r" b="b"/>
                <a:pathLst>
                  <a:path w="43445" h="43445" fill="none" extrusionOk="0">
                    <a:moveTo>
                      <a:pt x="43444" y="43444"/>
                    </a:moveTo>
                    <a:lnTo>
                      <a:pt x="0" y="1"/>
                    </a:lnTo>
                  </a:path>
                </a:pathLst>
              </a:custGeom>
              <a:noFill/>
              <a:ln w="19050" cap="flat" cmpd="sng">
                <a:solidFill>
                  <a:schemeClr val="lt2"/>
                </a:solidFill>
                <a:prstDash val="solid"/>
                <a:miter lim="5215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10024" name="Google Shape;10024;p113"/>
              <p:cNvSpPr/>
              <p:nvPr/>
            </p:nvSpPr>
            <p:spPr>
              <a:xfrm>
                <a:off x="-1092529" y="2022339"/>
                <a:ext cx="492558" cy="492558"/>
              </a:xfrm>
              <a:custGeom>
                <a:avLst/>
                <a:gdLst/>
                <a:ahLst/>
                <a:cxnLst/>
                <a:rect l="l" t="t" r="r" b="b"/>
                <a:pathLst>
                  <a:path w="43445" h="43445" fill="none" extrusionOk="0">
                    <a:moveTo>
                      <a:pt x="43444" y="43444"/>
                    </a:moveTo>
                    <a:lnTo>
                      <a:pt x="0" y="1"/>
                    </a:lnTo>
                  </a:path>
                </a:pathLst>
              </a:custGeom>
              <a:noFill/>
              <a:ln w="19050" cap="flat" cmpd="sng">
                <a:solidFill>
                  <a:schemeClr val="lt2"/>
                </a:solidFill>
                <a:prstDash val="solid"/>
                <a:miter lim="5215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10025" name="Google Shape;10025;p113"/>
              <p:cNvSpPr/>
              <p:nvPr/>
            </p:nvSpPr>
            <p:spPr>
              <a:xfrm>
                <a:off x="-1092529" y="2149363"/>
                <a:ext cx="492558" cy="492558"/>
              </a:xfrm>
              <a:custGeom>
                <a:avLst/>
                <a:gdLst/>
                <a:ahLst/>
                <a:cxnLst/>
                <a:rect l="l" t="t" r="r" b="b"/>
                <a:pathLst>
                  <a:path w="43445" h="43445" fill="none" extrusionOk="0">
                    <a:moveTo>
                      <a:pt x="43444" y="43445"/>
                    </a:moveTo>
                    <a:lnTo>
                      <a:pt x="0" y="1"/>
                    </a:lnTo>
                  </a:path>
                </a:pathLst>
              </a:custGeom>
              <a:noFill/>
              <a:ln w="19050" cap="flat" cmpd="sng">
                <a:solidFill>
                  <a:schemeClr val="lt2"/>
                </a:solidFill>
                <a:prstDash val="solid"/>
                <a:miter lim="5215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10026" name="Google Shape;10026;p113"/>
              <p:cNvSpPr/>
              <p:nvPr/>
            </p:nvSpPr>
            <p:spPr>
              <a:xfrm>
                <a:off x="-1092529" y="2272347"/>
                <a:ext cx="492558" cy="493147"/>
              </a:xfrm>
              <a:custGeom>
                <a:avLst/>
                <a:gdLst/>
                <a:ahLst/>
                <a:cxnLst/>
                <a:rect l="l" t="t" r="r" b="b"/>
                <a:pathLst>
                  <a:path w="43445" h="43497" fill="none" extrusionOk="0">
                    <a:moveTo>
                      <a:pt x="43444" y="43497"/>
                    </a:moveTo>
                    <a:lnTo>
                      <a:pt x="0" y="1"/>
                    </a:lnTo>
                  </a:path>
                </a:pathLst>
              </a:custGeom>
              <a:noFill/>
              <a:ln w="19050" cap="flat" cmpd="sng">
                <a:solidFill>
                  <a:schemeClr val="lt2"/>
                </a:solidFill>
                <a:prstDash val="solid"/>
                <a:miter lim="5215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10027" name="Google Shape;10027;p113"/>
              <p:cNvSpPr/>
              <p:nvPr/>
            </p:nvSpPr>
            <p:spPr>
              <a:xfrm>
                <a:off x="-1092529" y="2393564"/>
                <a:ext cx="492558" cy="492546"/>
              </a:xfrm>
              <a:custGeom>
                <a:avLst/>
                <a:gdLst/>
                <a:ahLst/>
                <a:cxnLst/>
                <a:rect l="l" t="t" r="r" b="b"/>
                <a:pathLst>
                  <a:path w="43445" h="43444" fill="none" extrusionOk="0">
                    <a:moveTo>
                      <a:pt x="43444" y="43444"/>
                    </a:moveTo>
                    <a:lnTo>
                      <a:pt x="0" y="0"/>
                    </a:lnTo>
                  </a:path>
                </a:pathLst>
              </a:custGeom>
              <a:noFill/>
              <a:ln w="19050" cap="flat" cmpd="sng">
                <a:solidFill>
                  <a:schemeClr val="lt2"/>
                </a:solidFill>
                <a:prstDash val="solid"/>
                <a:miter lim="5215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10028" name="Google Shape;10028;p113"/>
              <p:cNvSpPr/>
              <p:nvPr/>
            </p:nvSpPr>
            <p:spPr>
              <a:xfrm>
                <a:off x="-1092529" y="2516549"/>
                <a:ext cx="492558" cy="492546"/>
              </a:xfrm>
              <a:custGeom>
                <a:avLst/>
                <a:gdLst/>
                <a:ahLst/>
                <a:cxnLst/>
                <a:rect l="l" t="t" r="r" b="b"/>
                <a:pathLst>
                  <a:path w="43445" h="43444" fill="none" extrusionOk="0">
                    <a:moveTo>
                      <a:pt x="43444" y="43444"/>
                    </a:moveTo>
                    <a:lnTo>
                      <a:pt x="0" y="0"/>
                    </a:lnTo>
                  </a:path>
                </a:pathLst>
              </a:custGeom>
              <a:noFill/>
              <a:ln w="19050" cap="flat" cmpd="sng">
                <a:solidFill>
                  <a:schemeClr val="lt2"/>
                </a:solidFill>
                <a:prstDash val="solid"/>
                <a:miter lim="5215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10029" name="Google Shape;10029;p113"/>
              <p:cNvSpPr/>
              <p:nvPr/>
            </p:nvSpPr>
            <p:spPr>
              <a:xfrm>
                <a:off x="-1092529" y="2637164"/>
                <a:ext cx="492558" cy="492558"/>
              </a:xfrm>
              <a:custGeom>
                <a:avLst/>
                <a:gdLst/>
                <a:ahLst/>
                <a:cxnLst/>
                <a:rect l="l" t="t" r="r" b="b"/>
                <a:pathLst>
                  <a:path w="43445" h="43445" fill="none" extrusionOk="0">
                    <a:moveTo>
                      <a:pt x="43444" y="43444"/>
                    </a:moveTo>
                    <a:lnTo>
                      <a:pt x="0" y="0"/>
                    </a:lnTo>
                  </a:path>
                </a:pathLst>
              </a:custGeom>
              <a:noFill/>
              <a:ln w="19050" cap="flat" cmpd="sng">
                <a:solidFill>
                  <a:schemeClr val="lt2"/>
                </a:solidFill>
                <a:prstDash val="solid"/>
                <a:miter lim="5215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10030" name="Google Shape;10030;p113"/>
              <p:cNvSpPr/>
              <p:nvPr/>
            </p:nvSpPr>
            <p:spPr>
              <a:xfrm>
                <a:off x="-1092529" y="2760149"/>
                <a:ext cx="492558" cy="493147"/>
              </a:xfrm>
              <a:custGeom>
                <a:avLst/>
                <a:gdLst/>
                <a:ahLst/>
                <a:cxnLst/>
                <a:rect l="l" t="t" r="r" b="b"/>
                <a:pathLst>
                  <a:path w="43445" h="43497" fill="none" extrusionOk="0">
                    <a:moveTo>
                      <a:pt x="43444" y="43496"/>
                    </a:moveTo>
                    <a:lnTo>
                      <a:pt x="0" y="0"/>
                    </a:lnTo>
                  </a:path>
                </a:pathLst>
              </a:custGeom>
              <a:noFill/>
              <a:ln w="19050" cap="flat" cmpd="sng">
                <a:solidFill>
                  <a:schemeClr val="lt2"/>
                </a:solidFill>
                <a:prstDash val="solid"/>
                <a:miter lim="5215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10031" name="Google Shape;10031;p113"/>
              <p:cNvSpPr/>
              <p:nvPr/>
            </p:nvSpPr>
            <p:spPr>
              <a:xfrm>
                <a:off x="-1092529" y="2881354"/>
                <a:ext cx="492558" cy="492558"/>
              </a:xfrm>
              <a:custGeom>
                <a:avLst/>
                <a:gdLst/>
                <a:ahLst/>
                <a:cxnLst/>
                <a:rect l="l" t="t" r="r" b="b"/>
                <a:pathLst>
                  <a:path w="43445" h="43445" fill="none" extrusionOk="0">
                    <a:moveTo>
                      <a:pt x="43444" y="43444"/>
                    </a:moveTo>
                    <a:lnTo>
                      <a:pt x="0" y="1"/>
                    </a:lnTo>
                  </a:path>
                </a:pathLst>
              </a:custGeom>
              <a:noFill/>
              <a:ln w="19050" cap="flat" cmpd="sng">
                <a:solidFill>
                  <a:schemeClr val="lt2"/>
                </a:solidFill>
                <a:prstDash val="solid"/>
                <a:miter lim="5215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10032" name="Google Shape;10032;p113"/>
              <p:cNvSpPr/>
              <p:nvPr/>
            </p:nvSpPr>
            <p:spPr>
              <a:xfrm>
                <a:off x="-1092529" y="3004339"/>
                <a:ext cx="492558" cy="492558"/>
              </a:xfrm>
              <a:custGeom>
                <a:avLst/>
                <a:gdLst/>
                <a:ahLst/>
                <a:cxnLst/>
                <a:rect l="l" t="t" r="r" b="b"/>
                <a:pathLst>
                  <a:path w="43445" h="43445" fill="none" extrusionOk="0">
                    <a:moveTo>
                      <a:pt x="43444" y="43444"/>
                    </a:moveTo>
                    <a:lnTo>
                      <a:pt x="0" y="1"/>
                    </a:lnTo>
                  </a:path>
                </a:pathLst>
              </a:custGeom>
              <a:noFill/>
              <a:ln w="19050" cap="flat" cmpd="sng">
                <a:solidFill>
                  <a:schemeClr val="lt2"/>
                </a:solidFill>
                <a:prstDash val="solid"/>
                <a:miter lim="5215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</p:grpSp>
      </p:grpSp>
      <p:grpSp>
        <p:nvGrpSpPr>
          <p:cNvPr id="10033" name="Google Shape;10033;p113"/>
          <p:cNvGrpSpPr/>
          <p:nvPr/>
        </p:nvGrpSpPr>
        <p:grpSpPr>
          <a:xfrm>
            <a:off x="2837274" y="2142962"/>
            <a:ext cx="1095412" cy="1095412"/>
            <a:chOff x="1989746" y="1227675"/>
            <a:chExt cx="1468184" cy="1468184"/>
          </a:xfrm>
        </p:grpSpPr>
        <p:sp>
          <p:nvSpPr>
            <p:cNvPr id="10034" name="Google Shape;10034;p113"/>
            <p:cNvSpPr/>
            <p:nvPr/>
          </p:nvSpPr>
          <p:spPr>
            <a:xfrm>
              <a:off x="2482274" y="1720204"/>
              <a:ext cx="975637" cy="975637"/>
            </a:xfrm>
            <a:custGeom>
              <a:avLst/>
              <a:gdLst/>
              <a:ahLst/>
              <a:cxnLst/>
              <a:rect l="l" t="t" r="r" b="b"/>
              <a:pathLst>
                <a:path w="86054" h="86054" fill="none" extrusionOk="0">
                  <a:moveTo>
                    <a:pt x="0" y="1"/>
                  </a:moveTo>
                  <a:lnTo>
                    <a:pt x="86054" y="1"/>
                  </a:lnTo>
                  <a:lnTo>
                    <a:pt x="86054" y="86054"/>
                  </a:lnTo>
                  <a:lnTo>
                    <a:pt x="0" y="86054"/>
                  </a:lnTo>
                  <a:close/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0035" name="Google Shape;10035;p113"/>
            <p:cNvSpPr/>
            <p:nvPr/>
          </p:nvSpPr>
          <p:spPr>
            <a:xfrm>
              <a:off x="2965336" y="2203267"/>
              <a:ext cx="11" cy="11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0036" name="Google Shape;10036;p113"/>
            <p:cNvSpPr/>
            <p:nvPr/>
          </p:nvSpPr>
          <p:spPr>
            <a:xfrm>
              <a:off x="2844721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0037" name="Google Shape;10037;p113"/>
            <p:cNvSpPr/>
            <p:nvPr/>
          </p:nvSpPr>
          <p:spPr>
            <a:xfrm>
              <a:off x="2721146" y="1227675"/>
              <a:ext cx="493147" cy="492558"/>
            </a:xfrm>
            <a:custGeom>
              <a:avLst/>
              <a:gdLst/>
              <a:ahLst/>
              <a:cxnLst/>
              <a:rect l="l" t="t" r="r" b="b"/>
              <a:pathLst>
                <a:path w="43497" h="43445" fill="none" extrusionOk="0">
                  <a:moveTo>
                    <a:pt x="43496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0038" name="Google Shape;10038;p113"/>
            <p:cNvSpPr/>
            <p:nvPr/>
          </p:nvSpPr>
          <p:spPr>
            <a:xfrm>
              <a:off x="2600520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5" y="43445"/>
                  </a:moveTo>
                  <a:lnTo>
                    <a:pt x="1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0039" name="Google Shape;10039;p113"/>
            <p:cNvSpPr/>
            <p:nvPr/>
          </p:nvSpPr>
          <p:spPr>
            <a:xfrm>
              <a:off x="2477535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5" y="43445"/>
                  </a:moveTo>
                  <a:lnTo>
                    <a:pt x="1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0040" name="Google Shape;10040;p113"/>
            <p:cNvSpPr/>
            <p:nvPr/>
          </p:nvSpPr>
          <p:spPr>
            <a:xfrm>
              <a:off x="2356920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5" y="43445"/>
                  </a:moveTo>
                  <a:lnTo>
                    <a:pt x="1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0041" name="Google Shape;10041;p113"/>
            <p:cNvSpPr/>
            <p:nvPr/>
          </p:nvSpPr>
          <p:spPr>
            <a:xfrm>
              <a:off x="2233346" y="1227675"/>
              <a:ext cx="493147" cy="492558"/>
            </a:xfrm>
            <a:custGeom>
              <a:avLst/>
              <a:gdLst/>
              <a:ahLst/>
              <a:cxnLst/>
              <a:rect l="l" t="t" r="r" b="b"/>
              <a:pathLst>
                <a:path w="43497" h="43445" fill="none" extrusionOk="0">
                  <a:moveTo>
                    <a:pt x="43497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0042" name="Google Shape;10042;p113"/>
            <p:cNvSpPr/>
            <p:nvPr/>
          </p:nvSpPr>
          <p:spPr>
            <a:xfrm>
              <a:off x="2112731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0043" name="Google Shape;10043;p113"/>
            <p:cNvSpPr/>
            <p:nvPr/>
          </p:nvSpPr>
          <p:spPr>
            <a:xfrm>
              <a:off x="1989746" y="1227675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5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0044" name="Google Shape;10044;p113"/>
            <p:cNvSpPr/>
            <p:nvPr/>
          </p:nvSpPr>
          <p:spPr>
            <a:xfrm>
              <a:off x="1989746" y="1350660"/>
              <a:ext cx="492558" cy="493147"/>
            </a:xfrm>
            <a:custGeom>
              <a:avLst/>
              <a:gdLst/>
              <a:ahLst/>
              <a:cxnLst/>
              <a:rect l="l" t="t" r="r" b="b"/>
              <a:pathLst>
                <a:path w="43445" h="43497" fill="none" extrusionOk="0">
                  <a:moveTo>
                    <a:pt x="43444" y="43497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0045" name="Google Shape;10045;p113"/>
            <p:cNvSpPr/>
            <p:nvPr/>
          </p:nvSpPr>
          <p:spPr>
            <a:xfrm>
              <a:off x="1989746" y="1471876"/>
              <a:ext cx="492558" cy="492546"/>
            </a:xfrm>
            <a:custGeom>
              <a:avLst/>
              <a:gdLst/>
              <a:ahLst/>
              <a:cxnLst/>
              <a:rect l="l" t="t" r="r" b="b"/>
              <a:pathLst>
                <a:path w="43445" h="43444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0046" name="Google Shape;10046;p113"/>
            <p:cNvSpPr/>
            <p:nvPr/>
          </p:nvSpPr>
          <p:spPr>
            <a:xfrm>
              <a:off x="1989746" y="1594861"/>
              <a:ext cx="492558" cy="492546"/>
            </a:xfrm>
            <a:custGeom>
              <a:avLst/>
              <a:gdLst/>
              <a:ahLst/>
              <a:cxnLst/>
              <a:rect l="l" t="t" r="r" b="b"/>
              <a:pathLst>
                <a:path w="43445" h="43444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0047" name="Google Shape;10047;p113"/>
            <p:cNvSpPr/>
            <p:nvPr/>
          </p:nvSpPr>
          <p:spPr>
            <a:xfrm>
              <a:off x="1989746" y="1715477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0048" name="Google Shape;10048;p113"/>
            <p:cNvSpPr/>
            <p:nvPr/>
          </p:nvSpPr>
          <p:spPr>
            <a:xfrm>
              <a:off x="1989746" y="1838462"/>
              <a:ext cx="492558" cy="493147"/>
            </a:xfrm>
            <a:custGeom>
              <a:avLst/>
              <a:gdLst/>
              <a:ahLst/>
              <a:cxnLst/>
              <a:rect l="l" t="t" r="r" b="b"/>
              <a:pathLst>
                <a:path w="43445" h="43497" fill="none" extrusionOk="0">
                  <a:moveTo>
                    <a:pt x="43444" y="43496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0049" name="Google Shape;10049;p113"/>
            <p:cNvSpPr/>
            <p:nvPr/>
          </p:nvSpPr>
          <p:spPr>
            <a:xfrm>
              <a:off x="1989746" y="1959667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0050" name="Google Shape;10050;p113"/>
            <p:cNvSpPr/>
            <p:nvPr/>
          </p:nvSpPr>
          <p:spPr>
            <a:xfrm>
              <a:off x="1989746" y="2082652"/>
              <a:ext cx="492558" cy="492558"/>
            </a:xfrm>
            <a:custGeom>
              <a:avLst/>
              <a:gdLst/>
              <a:ahLst/>
              <a:cxnLst/>
              <a:rect l="l" t="t" r="r" b="b"/>
              <a:pathLst>
                <a:path w="43445" h="43445" fill="none" extrusionOk="0">
                  <a:moveTo>
                    <a:pt x="43444" y="43444"/>
                  </a:moveTo>
                  <a:lnTo>
                    <a:pt x="0" y="1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0051" name="Google Shape;10051;p113"/>
            <p:cNvSpPr/>
            <p:nvPr/>
          </p:nvSpPr>
          <p:spPr>
            <a:xfrm>
              <a:off x="1989746" y="1227675"/>
              <a:ext cx="1468184" cy="1468184"/>
            </a:xfrm>
            <a:custGeom>
              <a:avLst/>
              <a:gdLst/>
              <a:ahLst/>
              <a:cxnLst/>
              <a:rect l="l" t="t" r="r" b="b"/>
              <a:pathLst>
                <a:path w="129498" h="129498" fill="none" extrusionOk="0">
                  <a:moveTo>
                    <a:pt x="43444" y="129498"/>
                  </a:moveTo>
                  <a:lnTo>
                    <a:pt x="0" y="86054"/>
                  </a:lnTo>
                  <a:lnTo>
                    <a:pt x="0" y="1"/>
                  </a:lnTo>
                  <a:lnTo>
                    <a:pt x="86054" y="1"/>
                  </a:lnTo>
                  <a:lnTo>
                    <a:pt x="129498" y="43445"/>
                  </a:lnTo>
                </a:path>
              </a:pathLst>
            </a:custGeom>
            <a:noFill/>
            <a:ln w="19050" cap="flat" cmpd="sng">
              <a:solidFill>
                <a:schemeClr val="lt1"/>
              </a:solidFill>
              <a:prstDash val="solid"/>
              <a:miter lim="521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</p:grpSp>
      <p:sp>
        <p:nvSpPr>
          <p:cNvPr id="10052" name="Google Shape;10052;p113"/>
          <p:cNvSpPr txBox="1"/>
          <p:nvPr/>
        </p:nvSpPr>
        <p:spPr>
          <a:xfrm>
            <a:off x="2243925" y="1016700"/>
            <a:ext cx="4656300" cy="40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lt1"/>
                </a:solidFill>
                <a:latin typeface="Poppins"/>
                <a:ea typeface="Poppins"/>
                <a:cs typeface="B Nazanin" panose="00000400000000000000" pitchFamily="2" charset="-78"/>
                <a:sym typeface="Poppins"/>
              </a:rPr>
              <a:t>در اینجا مجموعه ای از منابع جایگزین وجود دارد که سبک آنها با این الگو مطابقت دارد:</a:t>
            </a:r>
            <a:endParaRPr dirty="0">
              <a:solidFill>
                <a:schemeClr val="lt1"/>
              </a:solidFill>
              <a:latin typeface="Poppins"/>
              <a:ea typeface="Poppins"/>
              <a:cs typeface="B Nazanin" panose="00000400000000000000" pitchFamily="2" charset="-78"/>
              <a:sym typeface="Poppins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0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057" name="Google Shape;10057;p114"/>
          <p:cNvGrpSpPr/>
          <p:nvPr/>
        </p:nvGrpSpPr>
        <p:grpSpPr>
          <a:xfrm>
            <a:off x="5907064" y="3303080"/>
            <a:ext cx="1129442" cy="1148532"/>
            <a:chOff x="6532877" y="1307305"/>
            <a:chExt cx="1129442" cy="1148532"/>
          </a:xfrm>
        </p:grpSpPr>
        <p:sp>
          <p:nvSpPr>
            <p:cNvPr id="10058" name="Google Shape;10058;p114"/>
            <p:cNvSpPr/>
            <p:nvPr/>
          </p:nvSpPr>
          <p:spPr>
            <a:xfrm>
              <a:off x="6651837" y="1520743"/>
              <a:ext cx="797105" cy="797044"/>
            </a:xfrm>
            <a:custGeom>
              <a:avLst/>
              <a:gdLst/>
              <a:ahLst/>
              <a:cxnLst/>
              <a:rect l="l" t="t" r="r" b="b"/>
              <a:pathLst>
                <a:path w="13153" h="13152" extrusionOk="0">
                  <a:moveTo>
                    <a:pt x="12827" y="325"/>
                  </a:moveTo>
                  <a:lnTo>
                    <a:pt x="12827" y="12826"/>
                  </a:lnTo>
                  <a:lnTo>
                    <a:pt x="326" y="12826"/>
                  </a:lnTo>
                  <a:lnTo>
                    <a:pt x="326" y="325"/>
                  </a:lnTo>
                  <a:close/>
                  <a:moveTo>
                    <a:pt x="1" y="0"/>
                  </a:moveTo>
                  <a:lnTo>
                    <a:pt x="1" y="13151"/>
                  </a:lnTo>
                  <a:lnTo>
                    <a:pt x="13152" y="13151"/>
                  </a:lnTo>
                  <a:lnTo>
                    <a:pt x="1315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9" name="Google Shape;10059;p114"/>
            <p:cNvSpPr/>
            <p:nvPr/>
          </p:nvSpPr>
          <p:spPr>
            <a:xfrm>
              <a:off x="6767101" y="1415296"/>
              <a:ext cx="787226" cy="787226"/>
            </a:xfrm>
            <a:custGeom>
              <a:avLst/>
              <a:gdLst/>
              <a:ahLst/>
              <a:cxnLst/>
              <a:rect l="l" t="t" r="r" b="b"/>
              <a:pathLst>
                <a:path w="12990" h="12990" extrusionOk="0">
                  <a:moveTo>
                    <a:pt x="12827" y="163"/>
                  </a:moveTo>
                  <a:lnTo>
                    <a:pt x="12827" y="12827"/>
                  </a:lnTo>
                  <a:lnTo>
                    <a:pt x="164" y="12827"/>
                  </a:lnTo>
                  <a:lnTo>
                    <a:pt x="164" y="163"/>
                  </a:lnTo>
                  <a:close/>
                  <a:moveTo>
                    <a:pt x="1" y="1"/>
                  </a:moveTo>
                  <a:lnTo>
                    <a:pt x="1" y="12989"/>
                  </a:lnTo>
                  <a:lnTo>
                    <a:pt x="12990" y="12989"/>
                  </a:lnTo>
                  <a:lnTo>
                    <a:pt x="1299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0" name="Google Shape;10060;p114"/>
            <p:cNvSpPr/>
            <p:nvPr/>
          </p:nvSpPr>
          <p:spPr>
            <a:xfrm>
              <a:off x="6880001" y="1307305"/>
              <a:ext cx="782318" cy="782318"/>
            </a:xfrm>
            <a:custGeom>
              <a:avLst/>
              <a:gdLst/>
              <a:ahLst/>
              <a:cxnLst/>
              <a:rect l="l" t="t" r="r" b="b"/>
              <a:pathLst>
                <a:path w="12909" h="12909" extrusionOk="0">
                  <a:moveTo>
                    <a:pt x="12827" y="82"/>
                  </a:moveTo>
                  <a:lnTo>
                    <a:pt x="12827" y="12826"/>
                  </a:lnTo>
                  <a:lnTo>
                    <a:pt x="83" y="12826"/>
                  </a:lnTo>
                  <a:lnTo>
                    <a:pt x="83" y="82"/>
                  </a:lnTo>
                  <a:close/>
                  <a:moveTo>
                    <a:pt x="1" y="0"/>
                  </a:moveTo>
                  <a:lnTo>
                    <a:pt x="1" y="12908"/>
                  </a:lnTo>
                  <a:lnTo>
                    <a:pt x="12909" y="12908"/>
                  </a:lnTo>
                  <a:lnTo>
                    <a:pt x="1290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1" name="Google Shape;10061;p114"/>
            <p:cNvSpPr/>
            <p:nvPr/>
          </p:nvSpPr>
          <p:spPr>
            <a:xfrm>
              <a:off x="6532877" y="1658732"/>
              <a:ext cx="797044" cy="797105"/>
            </a:xfrm>
            <a:custGeom>
              <a:avLst/>
              <a:gdLst/>
              <a:ahLst/>
              <a:cxnLst/>
              <a:rect l="l" t="t" r="r" b="b"/>
              <a:pathLst>
                <a:path w="13152" h="13153" extrusionOk="0">
                  <a:moveTo>
                    <a:pt x="12826" y="326"/>
                  </a:moveTo>
                  <a:lnTo>
                    <a:pt x="12826" y="12827"/>
                  </a:lnTo>
                  <a:lnTo>
                    <a:pt x="326" y="12827"/>
                  </a:lnTo>
                  <a:lnTo>
                    <a:pt x="326" y="326"/>
                  </a:lnTo>
                  <a:close/>
                  <a:moveTo>
                    <a:pt x="0" y="1"/>
                  </a:moveTo>
                  <a:lnTo>
                    <a:pt x="0" y="13152"/>
                  </a:lnTo>
                  <a:lnTo>
                    <a:pt x="13152" y="13152"/>
                  </a:lnTo>
                  <a:lnTo>
                    <a:pt x="1315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062" name="Google Shape;10062;p114"/>
          <p:cNvGrpSpPr/>
          <p:nvPr/>
        </p:nvGrpSpPr>
        <p:grpSpPr>
          <a:xfrm>
            <a:off x="4581939" y="3361158"/>
            <a:ext cx="1030905" cy="1032376"/>
            <a:chOff x="2240425" y="2727900"/>
            <a:chExt cx="1471670" cy="1473770"/>
          </a:xfrm>
        </p:grpSpPr>
        <p:sp>
          <p:nvSpPr>
            <p:cNvPr id="10063" name="Google Shape;10063;p114"/>
            <p:cNvSpPr/>
            <p:nvPr/>
          </p:nvSpPr>
          <p:spPr>
            <a:xfrm>
              <a:off x="2380138" y="2871963"/>
              <a:ext cx="1098415" cy="1098490"/>
            </a:xfrm>
            <a:custGeom>
              <a:avLst/>
              <a:gdLst/>
              <a:ahLst/>
              <a:cxnLst/>
              <a:rect l="l" t="t" r="r" b="b"/>
              <a:pathLst>
                <a:path w="14647" h="14648" extrusionOk="0">
                  <a:moveTo>
                    <a:pt x="14321" y="326"/>
                  </a:moveTo>
                  <a:lnTo>
                    <a:pt x="14321" y="14322"/>
                  </a:lnTo>
                  <a:lnTo>
                    <a:pt x="326" y="14322"/>
                  </a:lnTo>
                  <a:lnTo>
                    <a:pt x="326" y="326"/>
                  </a:lnTo>
                  <a:close/>
                  <a:moveTo>
                    <a:pt x="0" y="1"/>
                  </a:moveTo>
                  <a:lnTo>
                    <a:pt x="0" y="14647"/>
                  </a:lnTo>
                  <a:lnTo>
                    <a:pt x="14647" y="14647"/>
                  </a:lnTo>
                  <a:lnTo>
                    <a:pt x="1464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4" name="Google Shape;10064;p114"/>
            <p:cNvSpPr/>
            <p:nvPr/>
          </p:nvSpPr>
          <p:spPr>
            <a:xfrm>
              <a:off x="3457572" y="3949471"/>
              <a:ext cx="250775" cy="250775"/>
            </a:xfrm>
            <a:custGeom>
              <a:avLst/>
              <a:gdLst/>
              <a:ahLst/>
              <a:cxnLst/>
              <a:rect l="l" t="t" r="r" b="b"/>
              <a:pathLst>
                <a:path w="3344" h="3344" extrusionOk="0">
                  <a:moveTo>
                    <a:pt x="233" y="0"/>
                  </a:moveTo>
                  <a:lnTo>
                    <a:pt x="1" y="233"/>
                  </a:lnTo>
                  <a:lnTo>
                    <a:pt x="3115" y="3343"/>
                  </a:lnTo>
                  <a:lnTo>
                    <a:pt x="3344" y="3115"/>
                  </a:lnTo>
                  <a:lnTo>
                    <a:pt x="23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5" name="Google Shape;10065;p114"/>
            <p:cNvSpPr/>
            <p:nvPr/>
          </p:nvSpPr>
          <p:spPr>
            <a:xfrm>
              <a:off x="3381828" y="3849505"/>
              <a:ext cx="330267" cy="352165"/>
            </a:xfrm>
            <a:custGeom>
              <a:avLst/>
              <a:gdLst/>
              <a:ahLst/>
              <a:cxnLst/>
              <a:rect l="l" t="t" r="r" b="b"/>
              <a:pathLst>
                <a:path w="4404" h="4696" extrusionOk="0">
                  <a:moveTo>
                    <a:pt x="4079" y="0"/>
                  </a:moveTo>
                  <a:lnTo>
                    <a:pt x="4079" y="4370"/>
                  </a:lnTo>
                  <a:lnTo>
                    <a:pt x="0" y="4370"/>
                  </a:lnTo>
                  <a:lnTo>
                    <a:pt x="0" y="4695"/>
                  </a:lnTo>
                  <a:lnTo>
                    <a:pt x="4404" y="4695"/>
                  </a:lnTo>
                  <a:lnTo>
                    <a:pt x="440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6" name="Google Shape;10066;p114"/>
            <p:cNvSpPr/>
            <p:nvPr/>
          </p:nvSpPr>
          <p:spPr>
            <a:xfrm>
              <a:off x="2240425" y="2727900"/>
              <a:ext cx="1074043" cy="1074043"/>
            </a:xfrm>
            <a:custGeom>
              <a:avLst/>
              <a:gdLst/>
              <a:ahLst/>
              <a:cxnLst/>
              <a:rect l="l" t="t" r="r" b="b"/>
              <a:pathLst>
                <a:path w="14322" h="14322" extrusionOk="0">
                  <a:moveTo>
                    <a:pt x="0" y="0"/>
                  </a:moveTo>
                  <a:lnTo>
                    <a:pt x="0" y="14321"/>
                  </a:lnTo>
                  <a:lnTo>
                    <a:pt x="14321" y="14321"/>
                  </a:lnTo>
                  <a:lnTo>
                    <a:pt x="1432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7" name="Google Shape;10067;p114"/>
            <p:cNvSpPr/>
            <p:nvPr/>
          </p:nvSpPr>
          <p:spPr>
            <a:xfrm>
              <a:off x="2622668" y="3114567"/>
              <a:ext cx="1080192" cy="1080117"/>
            </a:xfrm>
            <a:custGeom>
              <a:avLst/>
              <a:gdLst/>
              <a:ahLst/>
              <a:cxnLst/>
              <a:rect l="l" t="t" r="r" b="b"/>
              <a:pathLst>
                <a:path w="14404" h="14403" extrusionOk="0">
                  <a:moveTo>
                    <a:pt x="14322" y="81"/>
                  </a:moveTo>
                  <a:lnTo>
                    <a:pt x="14322" y="14321"/>
                  </a:lnTo>
                  <a:lnTo>
                    <a:pt x="82" y="14321"/>
                  </a:lnTo>
                  <a:lnTo>
                    <a:pt x="82" y="81"/>
                  </a:lnTo>
                  <a:close/>
                  <a:moveTo>
                    <a:pt x="1" y="0"/>
                  </a:moveTo>
                  <a:lnTo>
                    <a:pt x="1" y="14402"/>
                  </a:lnTo>
                  <a:lnTo>
                    <a:pt x="14403" y="14402"/>
                  </a:lnTo>
                  <a:lnTo>
                    <a:pt x="1440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068" name="Google Shape;10068;p114"/>
          <p:cNvGrpSpPr/>
          <p:nvPr/>
        </p:nvGrpSpPr>
        <p:grpSpPr>
          <a:xfrm>
            <a:off x="2107484" y="3449835"/>
            <a:ext cx="855076" cy="855021"/>
            <a:chOff x="7891713" y="3144978"/>
            <a:chExt cx="813584" cy="813531"/>
          </a:xfrm>
        </p:grpSpPr>
        <p:sp>
          <p:nvSpPr>
            <p:cNvPr id="10069" name="Google Shape;10069;p114"/>
            <p:cNvSpPr/>
            <p:nvPr/>
          </p:nvSpPr>
          <p:spPr>
            <a:xfrm>
              <a:off x="7896647" y="3802035"/>
              <a:ext cx="249742" cy="155034"/>
            </a:xfrm>
            <a:custGeom>
              <a:avLst/>
              <a:gdLst/>
              <a:ahLst/>
              <a:cxnLst/>
              <a:rect l="l" t="t" r="r" b="b"/>
              <a:pathLst>
                <a:path w="4707" h="2922" extrusionOk="0">
                  <a:moveTo>
                    <a:pt x="137" y="0"/>
                  </a:moveTo>
                  <a:lnTo>
                    <a:pt x="1" y="298"/>
                  </a:lnTo>
                  <a:cubicBezTo>
                    <a:pt x="334" y="446"/>
                    <a:pt x="679" y="613"/>
                    <a:pt x="1020" y="790"/>
                  </a:cubicBezTo>
                  <a:cubicBezTo>
                    <a:pt x="2050" y="1321"/>
                    <a:pt x="3150" y="1988"/>
                    <a:pt x="4475" y="2887"/>
                  </a:cubicBezTo>
                  <a:lnTo>
                    <a:pt x="4526" y="2921"/>
                  </a:lnTo>
                  <a:lnTo>
                    <a:pt x="4707" y="2654"/>
                  </a:lnTo>
                  <a:lnTo>
                    <a:pt x="4657" y="2619"/>
                  </a:lnTo>
                  <a:cubicBezTo>
                    <a:pt x="3321" y="1713"/>
                    <a:pt x="2213" y="1039"/>
                    <a:pt x="1170" y="500"/>
                  </a:cubicBezTo>
                  <a:cubicBezTo>
                    <a:pt x="822" y="322"/>
                    <a:pt x="473" y="152"/>
                    <a:pt x="1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0" name="Google Shape;10070;p114"/>
            <p:cNvSpPr/>
            <p:nvPr/>
          </p:nvSpPr>
          <p:spPr>
            <a:xfrm>
              <a:off x="7896647" y="3600207"/>
              <a:ext cx="548615" cy="357236"/>
            </a:xfrm>
            <a:custGeom>
              <a:avLst/>
              <a:gdLst/>
              <a:ahLst/>
              <a:cxnLst/>
              <a:rect l="l" t="t" r="r" b="b"/>
              <a:pathLst>
                <a:path w="10340" h="6733" extrusionOk="0">
                  <a:moveTo>
                    <a:pt x="137" y="1"/>
                  </a:moveTo>
                  <a:lnTo>
                    <a:pt x="1" y="299"/>
                  </a:lnTo>
                  <a:cubicBezTo>
                    <a:pt x="984" y="741"/>
                    <a:pt x="2016" y="1302"/>
                    <a:pt x="3154" y="2023"/>
                  </a:cubicBezTo>
                  <a:cubicBezTo>
                    <a:pt x="3700" y="2368"/>
                    <a:pt x="4277" y="2751"/>
                    <a:pt x="4967" y="3223"/>
                  </a:cubicBezTo>
                  <a:cubicBezTo>
                    <a:pt x="5377" y="3510"/>
                    <a:pt x="5796" y="3804"/>
                    <a:pt x="6203" y="4088"/>
                  </a:cubicBezTo>
                  <a:lnTo>
                    <a:pt x="6482" y="4285"/>
                  </a:lnTo>
                  <a:cubicBezTo>
                    <a:pt x="7655" y="5110"/>
                    <a:pt x="8720" y="5849"/>
                    <a:pt x="9852" y="6535"/>
                  </a:cubicBezTo>
                  <a:cubicBezTo>
                    <a:pt x="9945" y="6593"/>
                    <a:pt x="10049" y="6655"/>
                    <a:pt x="10173" y="6733"/>
                  </a:cubicBezTo>
                  <a:lnTo>
                    <a:pt x="10340" y="6450"/>
                  </a:lnTo>
                  <a:cubicBezTo>
                    <a:pt x="10215" y="6377"/>
                    <a:pt x="10115" y="6314"/>
                    <a:pt x="10018" y="6260"/>
                  </a:cubicBezTo>
                  <a:cubicBezTo>
                    <a:pt x="8895" y="5575"/>
                    <a:pt x="7837" y="4839"/>
                    <a:pt x="6668" y="4018"/>
                  </a:cubicBezTo>
                  <a:lnTo>
                    <a:pt x="6389" y="3820"/>
                  </a:lnTo>
                  <a:cubicBezTo>
                    <a:pt x="5982" y="3537"/>
                    <a:pt x="5563" y="3243"/>
                    <a:pt x="5149" y="2956"/>
                  </a:cubicBezTo>
                  <a:cubicBezTo>
                    <a:pt x="4460" y="2479"/>
                    <a:pt x="3879" y="2096"/>
                    <a:pt x="3328" y="1748"/>
                  </a:cubicBezTo>
                  <a:cubicBezTo>
                    <a:pt x="2174" y="1020"/>
                    <a:pt x="1132" y="450"/>
                    <a:pt x="13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1" name="Google Shape;10071;p114"/>
            <p:cNvSpPr/>
            <p:nvPr/>
          </p:nvSpPr>
          <p:spPr>
            <a:xfrm>
              <a:off x="7896647" y="3398590"/>
              <a:ext cx="802229" cy="470089"/>
            </a:xfrm>
            <a:custGeom>
              <a:avLst/>
              <a:gdLst/>
              <a:ahLst/>
              <a:cxnLst/>
              <a:rect l="l" t="t" r="r" b="b"/>
              <a:pathLst>
                <a:path w="15120" h="8860" extrusionOk="0">
                  <a:moveTo>
                    <a:pt x="137" y="0"/>
                  </a:moveTo>
                  <a:lnTo>
                    <a:pt x="1" y="295"/>
                  </a:lnTo>
                  <a:cubicBezTo>
                    <a:pt x="756" y="636"/>
                    <a:pt x="1523" y="1039"/>
                    <a:pt x="2356" y="1530"/>
                  </a:cubicBezTo>
                  <a:cubicBezTo>
                    <a:pt x="3123" y="1988"/>
                    <a:pt x="3952" y="2522"/>
                    <a:pt x="4967" y="3223"/>
                  </a:cubicBezTo>
                  <a:cubicBezTo>
                    <a:pt x="5234" y="3409"/>
                    <a:pt x="5497" y="3592"/>
                    <a:pt x="5715" y="3746"/>
                  </a:cubicBezTo>
                  <a:cubicBezTo>
                    <a:pt x="5892" y="3870"/>
                    <a:pt x="6067" y="3990"/>
                    <a:pt x="6246" y="4114"/>
                  </a:cubicBezTo>
                  <a:cubicBezTo>
                    <a:pt x="7147" y="4750"/>
                    <a:pt x="8085" y="5408"/>
                    <a:pt x="9030" y="6020"/>
                  </a:cubicBezTo>
                  <a:cubicBezTo>
                    <a:pt x="10022" y="6660"/>
                    <a:pt x="10925" y="7178"/>
                    <a:pt x="11781" y="7609"/>
                  </a:cubicBezTo>
                  <a:cubicBezTo>
                    <a:pt x="12094" y="7763"/>
                    <a:pt x="12408" y="7911"/>
                    <a:pt x="12714" y="8042"/>
                  </a:cubicBezTo>
                  <a:cubicBezTo>
                    <a:pt x="13492" y="8383"/>
                    <a:pt x="14275" y="8658"/>
                    <a:pt x="15035" y="8859"/>
                  </a:cubicBezTo>
                  <a:lnTo>
                    <a:pt x="15119" y="8546"/>
                  </a:lnTo>
                  <a:cubicBezTo>
                    <a:pt x="14376" y="8348"/>
                    <a:pt x="13609" y="8077"/>
                    <a:pt x="12846" y="7744"/>
                  </a:cubicBezTo>
                  <a:cubicBezTo>
                    <a:pt x="12540" y="7612"/>
                    <a:pt x="12234" y="7469"/>
                    <a:pt x="11928" y="7318"/>
                  </a:cubicBezTo>
                  <a:cubicBezTo>
                    <a:pt x="11080" y="6896"/>
                    <a:pt x="10188" y="6381"/>
                    <a:pt x="9205" y="5745"/>
                  </a:cubicBezTo>
                  <a:cubicBezTo>
                    <a:pt x="8268" y="5140"/>
                    <a:pt x="7333" y="4482"/>
                    <a:pt x="6432" y="3851"/>
                  </a:cubicBezTo>
                  <a:cubicBezTo>
                    <a:pt x="6253" y="3727"/>
                    <a:pt x="6078" y="3603"/>
                    <a:pt x="5904" y="3479"/>
                  </a:cubicBezTo>
                  <a:cubicBezTo>
                    <a:pt x="5683" y="3324"/>
                    <a:pt x="5420" y="3142"/>
                    <a:pt x="5149" y="2956"/>
                  </a:cubicBezTo>
                  <a:cubicBezTo>
                    <a:pt x="4134" y="2251"/>
                    <a:pt x="3298" y="1709"/>
                    <a:pt x="2518" y="1252"/>
                  </a:cubicBezTo>
                  <a:cubicBezTo>
                    <a:pt x="1678" y="752"/>
                    <a:pt x="900" y="341"/>
                    <a:pt x="1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2" name="Google Shape;10072;p114"/>
            <p:cNvSpPr/>
            <p:nvPr/>
          </p:nvSpPr>
          <p:spPr>
            <a:xfrm>
              <a:off x="7896647" y="3196762"/>
              <a:ext cx="802229" cy="470089"/>
            </a:xfrm>
            <a:custGeom>
              <a:avLst/>
              <a:gdLst/>
              <a:ahLst/>
              <a:cxnLst/>
              <a:rect l="l" t="t" r="r" b="b"/>
              <a:pathLst>
                <a:path w="15120" h="8860" extrusionOk="0">
                  <a:moveTo>
                    <a:pt x="137" y="1"/>
                  </a:moveTo>
                  <a:lnTo>
                    <a:pt x="1" y="298"/>
                  </a:lnTo>
                  <a:cubicBezTo>
                    <a:pt x="555" y="547"/>
                    <a:pt x="1113" y="825"/>
                    <a:pt x="1701" y="1155"/>
                  </a:cubicBezTo>
                  <a:cubicBezTo>
                    <a:pt x="2937" y="1844"/>
                    <a:pt x="4095" y="2623"/>
                    <a:pt x="4967" y="3223"/>
                  </a:cubicBezTo>
                  <a:cubicBezTo>
                    <a:pt x="5017" y="3258"/>
                    <a:pt x="5068" y="3293"/>
                    <a:pt x="5118" y="3328"/>
                  </a:cubicBezTo>
                  <a:cubicBezTo>
                    <a:pt x="5493" y="3588"/>
                    <a:pt x="5874" y="3854"/>
                    <a:pt x="6241" y="4115"/>
                  </a:cubicBezTo>
                  <a:cubicBezTo>
                    <a:pt x="6950" y="4614"/>
                    <a:pt x="7682" y="5125"/>
                    <a:pt x="8415" y="5613"/>
                  </a:cubicBezTo>
                  <a:cubicBezTo>
                    <a:pt x="9681" y="6462"/>
                    <a:pt x="10755" y="7097"/>
                    <a:pt x="11781" y="7608"/>
                  </a:cubicBezTo>
                  <a:cubicBezTo>
                    <a:pt x="11842" y="7639"/>
                    <a:pt x="11912" y="7674"/>
                    <a:pt x="11990" y="7709"/>
                  </a:cubicBezTo>
                  <a:cubicBezTo>
                    <a:pt x="13016" y="8209"/>
                    <a:pt x="14039" y="8596"/>
                    <a:pt x="15035" y="8860"/>
                  </a:cubicBezTo>
                  <a:lnTo>
                    <a:pt x="15119" y="8546"/>
                  </a:lnTo>
                  <a:cubicBezTo>
                    <a:pt x="14143" y="8286"/>
                    <a:pt x="13140" y="7907"/>
                    <a:pt x="12130" y="7419"/>
                  </a:cubicBezTo>
                  <a:cubicBezTo>
                    <a:pt x="12056" y="7380"/>
                    <a:pt x="11986" y="7349"/>
                    <a:pt x="11928" y="7317"/>
                  </a:cubicBezTo>
                  <a:cubicBezTo>
                    <a:pt x="10909" y="6811"/>
                    <a:pt x="9852" y="6183"/>
                    <a:pt x="8593" y="5347"/>
                  </a:cubicBezTo>
                  <a:cubicBezTo>
                    <a:pt x="7864" y="4858"/>
                    <a:pt x="7136" y="4347"/>
                    <a:pt x="6427" y="3847"/>
                  </a:cubicBezTo>
                  <a:cubicBezTo>
                    <a:pt x="6060" y="3591"/>
                    <a:pt x="5679" y="3324"/>
                    <a:pt x="5304" y="3060"/>
                  </a:cubicBezTo>
                  <a:cubicBezTo>
                    <a:pt x="5254" y="3026"/>
                    <a:pt x="5203" y="2991"/>
                    <a:pt x="5149" y="2956"/>
                  </a:cubicBezTo>
                  <a:cubicBezTo>
                    <a:pt x="4274" y="2352"/>
                    <a:pt x="3108" y="1565"/>
                    <a:pt x="1860" y="872"/>
                  </a:cubicBezTo>
                  <a:cubicBezTo>
                    <a:pt x="1263" y="539"/>
                    <a:pt x="698" y="252"/>
                    <a:pt x="13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3" name="Google Shape;10073;p114"/>
            <p:cNvSpPr/>
            <p:nvPr/>
          </p:nvSpPr>
          <p:spPr>
            <a:xfrm>
              <a:off x="8152328" y="3146411"/>
              <a:ext cx="546545" cy="318823"/>
            </a:xfrm>
            <a:custGeom>
              <a:avLst/>
              <a:gdLst/>
              <a:ahLst/>
              <a:cxnLst/>
              <a:rect l="l" t="t" r="r" b="b"/>
              <a:pathLst>
                <a:path w="10301" h="6009" extrusionOk="0">
                  <a:moveTo>
                    <a:pt x="186" y="1"/>
                  </a:moveTo>
                  <a:lnTo>
                    <a:pt x="0" y="271"/>
                  </a:lnTo>
                  <a:cubicBezTo>
                    <a:pt x="51" y="303"/>
                    <a:pt x="97" y="337"/>
                    <a:pt x="148" y="369"/>
                  </a:cubicBezTo>
                  <a:cubicBezTo>
                    <a:pt x="570" y="663"/>
                    <a:pt x="1000" y="965"/>
                    <a:pt x="1414" y="1256"/>
                  </a:cubicBezTo>
                  <a:cubicBezTo>
                    <a:pt x="1833" y="1549"/>
                    <a:pt x="2267" y="1856"/>
                    <a:pt x="2697" y="2154"/>
                  </a:cubicBezTo>
                  <a:cubicBezTo>
                    <a:pt x="3688" y="2836"/>
                    <a:pt x="4870" y="3630"/>
                    <a:pt x="6148" y="4331"/>
                  </a:cubicBezTo>
                  <a:cubicBezTo>
                    <a:pt x="6424" y="4478"/>
                    <a:pt x="6698" y="4622"/>
                    <a:pt x="6962" y="4757"/>
                  </a:cubicBezTo>
                  <a:cubicBezTo>
                    <a:pt x="8015" y="5280"/>
                    <a:pt x="9065" y="5691"/>
                    <a:pt x="10084" y="5974"/>
                  </a:cubicBezTo>
                  <a:cubicBezTo>
                    <a:pt x="10130" y="5985"/>
                    <a:pt x="10173" y="5997"/>
                    <a:pt x="10216" y="6008"/>
                  </a:cubicBezTo>
                  <a:lnTo>
                    <a:pt x="10300" y="5695"/>
                  </a:lnTo>
                  <a:cubicBezTo>
                    <a:pt x="10259" y="5683"/>
                    <a:pt x="10216" y="5672"/>
                    <a:pt x="10173" y="5660"/>
                  </a:cubicBezTo>
                  <a:cubicBezTo>
                    <a:pt x="9174" y="5381"/>
                    <a:pt x="8139" y="4978"/>
                    <a:pt x="7109" y="4463"/>
                  </a:cubicBezTo>
                  <a:cubicBezTo>
                    <a:pt x="6846" y="4335"/>
                    <a:pt x="6574" y="4192"/>
                    <a:pt x="6307" y="4045"/>
                  </a:cubicBezTo>
                  <a:cubicBezTo>
                    <a:pt x="5040" y="3351"/>
                    <a:pt x="3867" y="2565"/>
                    <a:pt x="2882" y="1883"/>
                  </a:cubicBezTo>
                  <a:cubicBezTo>
                    <a:pt x="2453" y="1589"/>
                    <a:pt x="2019" y="1283"/>
                    <a:pt x="1600" y="988"/>
                  </a:cubicBezTo>
                  <a:cubicBezTo>
                    <a:pt x="1186" y="698"/>
                    <a:pt x="756" y="396"/>
                    <a:pt x="330" y="101"/>
                  </a:cubicBezTo>
                  <a:cubicBezTo>
                    <a:pt x="283" y="70"/>
                    <a:pt x="233" y="35"/>
                    <a:pt x="1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4" name="Google Shape;10074;p114"/>
            <p:cNvSpPr/>
            <p:nvPr/>
          </p:nvSpPr>
          <p:spPr>
            <a:xfrm>
              <a:off x="8455071" y="3146198"/>
              <a:ext cx="243799" cy="117204"/>
            </a:xfrm>
            <a:custGeom>
              <a:avLst/>
              <a:gdLst/>
              <a:ahLst/>
              <a:cxnLst/>
              <a:rect l="l" t="t" r="r" b="b"/>
              <a:pathLst>
                <a:path w="4595" h="2209" extrusionOk="0">
                  <a:moveTo>
                    <a:pt x="160" y="1"/>
                  </a:moveTo>
                  <a:lnTo>
                    <a:pt x="1" y="284"/>
                  </a:lnTo>
                  <a:cubicBezTo>
                    <a:pt x="434" y="531"/>
                    <a:pt x="845" y="752"/>
                    <a:pt x="1256" y="958"/>
                  </a:cubicBezTo>
                  <a:cubicBezTo>
                    <a:pt x="1612" y="1135"/>
                    <a:pt x="1973" y="1302"/>
                    <a:pt x="2329" y="1453"/>
                  </a:cubicBezTo>
                  <a:cubicBezTo>
                    <a:pt x="3060" y="1763"/>
                    <a:pt x="3797" y="2018"/>
                    <a:pt x="4510" y="2209"/>
                  </a:cubicBezTo>
                  <a:lnTo>
                    <a:pt x="4594" y="1895"/>
                  </a:lnTo>
                  <a:cubicBezTo>
                    <a:pt x="3893" y="1709"/>
                    <a:pt x="3173" y="1457"/>
                    <a:pt x="2456" y="1151"/>
                  </a:cubicBezTo>
                  <a:cubicBezTo>
                    <a:pt x="2108" y="1004"/>
                    <a:pt x="1751" y="841"/>
                    <a:pt x="1403" y="667"/>
                  </a:cubicBezTo>
                  <a:cubicBezTo>
                    <a:pt x="997" y="466"/>
                    <a:pt x="589" y="244"/>
                    <a:pt x="1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5" name="Google Shape;10075;p114"/>
            <p:cNvSpPr/>
            <p:nvPr/>
          </p:nvSpPr>
          <p:spPr>
            <a:xfrm>
              <a:off x="8410238" y="3726588"/>
              <a:ext cx="288898" cy="226343"/>
            </a:xfrm>
            <a:custGeom>
              <a:avLst/>
              <a:gdLst/>
              <a:ahLst/>
              <a:cxnLst/>
              <a:rect l="l" t="t" r="r" b="b"/>
              <a:pathLst>
                <a:path w="5445" h="4266" extrusionOk="0">
                  <a:moveTo>
                    <a:pt x="5346" y="1"/>
                  </a:moveTo>
                  <a:cubicBezTo>
                    <a:pt x="4886" y="345"/>
                    <a:pt x="4402" y="687"/>
                    <a:pt x="3937" y="1016"/>
                  </a:cubicBezTo>
                  <a:cubicBezTo>
                    <a:pt x="3646" y="1221"/>
                    <a:pt x="3344" y="1434"/>
                    <a:pt x="3054" y="1647"/>
                  </a:cubicBezTo>
                  <a:cubicBezTo>
                    <a:pt x="2151" y="2294"/>
                    <a:pt x="1113" y="3072"/>
                    <a:pt x="199" y="3955"/>
                  </a:cubicBezTo>
                  <a:cubicBezTo>
                    <a:pt x="152" y="4002"/>
                    <a:pt x="106" y="4048"/>
                    <a:pt x="56" y="4095"/>
                  </a:cubicBezTo>
                  <a:lnTo>
                    <a:pt x="1" y="4153"/>
                  </a:lnTo>
                  <a:lnTo>
                    <a:pt x="117" y="4266"/>
                  </a:lnTo>
                  <a:lnTo>
                    <a:pt x="172" y="4211"/>
                  </a:lnTo>
                  <a:cubicBezTo>
                    <a:pt x="222" y="4165"/>
                    <a:pt x="269" y="4118"/>
                    <a:pt x="311" y="4076"/>
                  </a:cubicBezTo>
                  <a:cubicBezTo>
                    <a:pt x="1218" y="3197"/>
                    <a:pt x="2252" y="2421"/>
                    <a:pt x="3147" y="1779"/>
                  </a:cubicBezTo>
                  <a:cubicBezTo>
                    <a:pt x="3441" y="1566"/>
                    <a:pt x="3739" y="1352"/>
                    <a:pt x="4030" y="1148"/>
                  </a:cubicBezTo>
                  <a:cubicBezTo>
                    <a:pt x="4499" y="818"/>
                    <a:pt x="4979" y="478"/>
                    <a:pt x="5444" y="133"/>
                  </a:cubicBezTo>
                  <a:lnTo>
                    <a:pt x="534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6" name="Google Shape;10076;p114"/>
            <p:cNvSpPr/>
            <p:nvPr/>
          </p:nvSpPr>
          <p:spPr>
            <a:xfrm>
              <a:off x="8134024" y="3443582"/>
              <a:ext cx="566070" cy="508715"/>
            </a:xfrm>
            <a:custGeom>
              <a:avLst/>
              <a:gdLst/>
              <a:ahLst/>
              <a:cxnLst/>
              <a:rect l="l" t="t" r="r" b="b"/>
              <a:pathLst>
                <a:path w="10669" h="9588" extrusionOk="0">
                  <a:moveTo>
                    <a:pt x="10538" y="1"/>
                  </a:moveTo>
                  <a:cubicBezTo>
                    <a:pt x="10495" y="55"/>
                    <a:pt x="10452" y="109"/>
                    <a:pt x="10409" y="164"/>
                  </a:cubicBezTo>
                  <a:cubicBezTo>
                    <a:pt x="9697" y="1051"/>
                    <a:pt x="8809" y="1880"/>
                    <a:pt x="7536" y="2848"/>
                  </a:cubicBezTo>
                  <a:cubicBezTo>
                    <a:pt x="6942" y="3298"/>
                    <a:pt x="6319" y="3739"/>
                    <a:pt x="5718" y="4165"/>
                  </a:cubicBezTo>
                  <a:cubicBezTo>
                    <a:pt x="5346" y="4428"/>
                    <a:pt x="4967" y="4700"/>
                    <a:pt x="4595" y="4966"/>
                  </a:cubicBezTo>
                  <a:cubicBezTo>
                    <a:pt x="3859" y="5506"/>
                    <a:pt x="2902" y="6226"/>
                    <a:pt x="2046" y="7047"/>
                  </a:cubicBezTo>
                  <a:cubicBezTo>
                    <a:pt x="1969" y="7121"/>
                    <a:pt x="1903" y="7183"/>
                    <a:pt x="1841" y="7244"/>
                  </a:cubicBezTo>
                  <a:cubicBezTo>
                    <a:pt x="1171" y="7914"/>
                    <a:pt x="558" y="8662"/>
                    <a:pt x="24" y="9464"/>
                  </a:cubicBezTo>
                  <a:cubicBezTo>
                    <a:pt x="16" y="9475"/>
                    <a:pt x="9" y="9487"/>
                    <a:pt x="1" y="9499"/>
                  </a:cubicBezTo>
                  <a:lnTo>
                    <a:pt x="136" y="9588"/>
                  </a:lnTo>
                  <a:cubicBezTo>
                    <a:pt x="145" y="9577"/>
                    <a:pt x="152" y="9565"/>
                    <a:pt x="159" y="9553"/>
                  </a:cubicBezTo>
                  <a:cubicBezTo>
                    <a:pt x="687" y="8760"/>
                    <a:pt x="1291" y="8020"/>
                    <a:pt x="1958" y="7357"/>
                  </a:cubicBezTo>
                  <a:cubicBezTo>
                    <a:pt x="2015" y="7299"/>
                    <a:pt x="2081" y="7237"/>
                    <a:pt x="2158" y="7163"/>
                  </a:cubicBezTo>
                  <a:cubicBezTo>
                    <a:pt x="3007" y="6350"/>
                    <a:pt x="3956" y="5633"/>
                    <a:pt x="4692" y="5098"/>
                  </a:cubicBezTo>
                  <a:cubicBezTo>
                    <a:pt x="5060" y="4832"/>
                    <a:pt x="5444" y="4560"/>
                    <a:pt x="5811" y="4301"/>
                  </a:cubicBezTo>
                  <a:cubicBezTo>
                    <a:pt x="6415" y="3870"/>
                    <a:pt x="7039" y="3429"/>
                    <a:pt x="7636" y="2976"/>
                  </a:cubicBezTo>
                  <a:cubicBezTo>
                    <a:pt x="8918" y="2000"/>
                    <a:pt x="9813" y="1163"/>
                    <a:pt x="10538" y="264"/>
                  </a:cubicBezTo>
                  <a:cubicBezTo>
                    <a:pt x="10580" y="210"/>
                    <a:pt x="10622" y="155"/>
                    <a:pt x="10669" y="101"/>
                  </a:cubicBezTo>
                  <a:lnTo>
                    <a:pt x="1053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7" name="Google Shape;10077;p114"/>
            <p:cNvSpPr/>
            <p:nvPr/>
          </p:nvSpPr>
          <p:spPr>
            <a:xfrm>
              <a:off x="7896488" y="3152565"/>
              <a:ext cx="710122" cy="783341"/>
            </a:xfrm>
            <a:custGeom>
              <a:avLst/>
              <a:gdLst/>
              <a:ahLst/>
              <a:cxnLst/>
              <a:rect l="l" t="t" r="r" b="b"/>
              <a:pathLst>
                <a:path w="13384" h="14764" extrusionOk="0">
                  <a:moveTo>
                    <a:pt x="13229" y="1"/>
                  </a:moveTo>
                  <a:cubicBezTo>
                    <a:pt x="13124" y="392"/>
                    <a:pt x="12996" y="779"/>
                    <a:pt x="12845" y="1151"/>
                  </a:cubicBezTo>
                  <a:cubicBezTo>
                    <a:pt x="12687" y="1535"/>
                    <a:pt x="12504" y="1910"/>
                    <a:pt x="12295" y="2263"/>
                  </a:cubicBezTo>
                  <a:cubicBezTo>
                    <a:pt x="11938" y="2871"/>
                    <a:pt x="11512" y="3444"/>
                    <a:pt x="10990" y="4018"/>
                  </a:cubicBezTo>
                  <a:cubicBezTo>
                    <a:pt x="10335" y="4730"/>
                    <a:pt x="9533" y="5439"/>
                    <a:pt x="8457" y="6249"/>
                  </a:cubicBezTo>
                  <a:cubicBezTo>
                    <a:pt x="7906" y="6659"/>
                    <a:pt x="7333" y="7070"/>
                    <a:pt x="6775" y="7462"/>
                  </a:cubicBezTo>
                  <a:cubicBezTo>
                    <a:pt x="6442" y="7698"/>
                    <a:pt x="6101" y="7941"/>
                    <a:pt x="5764" y="8182"/>
                  </a:cubicBezTo>
                  <a:cubicBezTo>
                    <a:pt x="4970" y="8759"/>
                    <a:pt x="4041" y="9457"/>
                    <a:pt x="3188" y="10262"/>
                  </a:cubicBezTo>
                  <a:cubicBezTo>
                    <a:pt x="3088" y="10358"/>
                    <a:pt x="2990" y="10451"/>
                    <a:pt x="2902" y="10541"/>
                  </a:cubicBezTo>
                  <a:cubicBezTo>
                    <a:pt x="2204" y="11230"/>
                    <a:pt x="1577" y="12005"/>
                    <a:pt x="1030" y="12842"/>
                  </a:cubicBezTo>
                  <a:cubicBezTo>
                    <a:pt x="643" y="13431"/>
                    <a:pt x="294" y="14054"/>
                    <a:pt x="0" y="14697"/>
                  </a:cubicBezTo>
                  <a:lnTo>
                    <a:pt x="147" y="14763"/>
                  </a:lnTo>
                  <a:cubicBezTo>
                    <a:pt x="442" y="14132"/>
                    <a:pt x="782" y="13512"/>
                    <a:pt x="1166" y="12931"/>
                  </a:cubicBezTo>
                  <a:cubicBezTo>
                    <a:pt x="1704" y="12106"/>
                    <a:pt x="2328" y="11339"/>
                    <a:pt x="3013" y="10657"/>
                  </a:cubicBezTo>
                  <a:cubicBezTo>
                    <a:pt x="3103" y="10568"/>
                    <a:pt x="3199" y="10475"/>
                    <a:pt x="3301" y="10378"/>
                  </a:cubicBezTo>
                  <a:cubicBezTo>
                    <a:pt x="4145" y="9580"/>
                    <a:pt x="5071" y="8887"/>
                    <a:pt x="5861" y="8313"/>
                  </a:cubicBezTo>
                  <a:cubicBezTo>
                    <a:pt x="6194" y="8073"/>
                    <a:pt x="6539" y="7830"/>
                    <a:pt x="6868" y="7597"/>
                  </a:cubicBezTo>
                  <a:cubicBezTo>
                    <a:pt x="7426" y="7202"/>
                    <a:pt x="8003" y="6791"/>
                    <a:pt x="8553" y="6377"/>
                  </a:cubicBezTo>
                  <a:cubicBezTo>
                    <a:pt x="9637" y="5563"/>
                    <a:pt x="10447" y="4846"/>
                    <a:pt x="11110" y="4126"/>
                  </a:cubicBezTo>
                  <a:cubicBezTo>
                    <a:pt x="11641" y="3545"/>
                    <a:pt x="12074" y="2964"/>
                    <a:pt x="12438" y="2345"/>
                  </a:cubicBezTo>
                  <a:cubicBezTo>
                    <a:pt x="12648" y="1984"/>
                    <a:pt x="12837" y="1605"/>
                    <a:pt x="12996" y="1213"/>
                  </a:cubicBezTo>
                  <a:cubicBezTo>
                    <a:pt x="13151" y="834"/>
                    <a:pt x="13279" y="439"/>
                    <a:pt x="13384" y="39"/>
                  </a:cubicBezTo>
                  <a:lnTo>
                    <a:pt x="1322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8" name="Google Shape;10078;p114"/>
            <p:cNvSpPr/>
            <p:nvPr/>
          </p:nvSpPr>
          <p:spPr>
            <a:xfrm>
              <a:off x="7897283" y="3151557"/>
              <a:ext cx="480595" cy="423611"/>
            </a:xfrm>
            <a:custGeom>
              <a:avLst/>
              <a:gdLst/>
              <a:ahLst/>
              <a:cxnLst/>
              <a:rect l="l" t="t" r="r" b="b"/>
              <a:pathLst>
                <a:path w="9058" h="7984" extrusionOk="0">
                  <a:moveTo>
                    <a:pt x="8918" y="0"/>
                  </a:moveTo>
                  <a:cubicBezTo>
                    <a:pt x="8898" y="31"/>
                    <a:pt x="8879" y="63"/>
                    <a:pt x="8860" y="93"/>
                  </a:cubicBezTo>
                  <a:cubicBezTo>
                    <a:pt x="8499" y="709"/>
                    <a:pt x="8070" y="1290"/>
                    <a:pt x="7539" y="1867"/>
                  </a:cubicBezTo>
                  <a:cubicBezTo>
                    <a:pt x="6911" y="2550"/>
                    <a:pt x="6152" y="3224"/>
                    <a:pt x="5149" y="3982"/>
                  </a:cubicBezTo>
                  <a:cubicBezTo>
                    <a:pt x="4560" y="4432"/>
                    <a:pt x="3940" y="4869"/>
                    <a:pt x="3339" y="5296"/>
                  </a:cubicBezTo>
                  <a:cubicBezTo>
                    <a:pt x="3022" y="5520"/>
                    <a:pt x="2696" y="5749"/>
                    <a:pt x="2379" y="5981"/>
                  </a:cubicBezTo>
                  <a:cubicBezTo>
                    <a:pt x="1650" y="6504"/>
                    <a:pt x="802" y="7139"/>
                    <a:pt x="0" y="7864"/>
                  </a:cubicBezTo>
                  <a:lnTo>
                    <a:pt x="113" y="7984"/>
                  </a:lnTo>
                  <a:cubicBezTo>
                    <a:pt x="903" y="7263"/>
                    <a:pt x="1752" y="6632"/>
                    <a:pt x="2472" y="6113"/>
                  </a:cubicBezTo>
                  <a:cubicBezTo>
                    <a:pt x="2789" y="5881"/>
                    <a:pt x="3114" y="5652"/>
                    <a:pt x="3432" y="5427"/>
                  </a:cubicBezTo>
                  <a:cubicBezTo>
                    <a:pt x="4033" y="5001"/>
                    <a:pt x="4657" y="4563"/>
                    <a:pt x="5249" y="4110"/>
                  </a:cubicBezTo>
                  <a:cubicBezTo>
                    <a:pt x="6257" y="3343"/>
                    <a:pt x="7024" y="2666"/>
                    <a:pt x="7659" y="1976"/>
                  </a:cubicBezTo>
                  <a:cubicBezTo>
                    <a:pt x="8197" y="1391"/>
                    <a:pt x="8635" y="802"/>
                    <a:pt x="9003" y="179"/>
                  </a:cubicBezTo>
                  <a:cubicBezTo>
                    <a:pt x="9018" y="143"/>
                    <a:pt x="9037" y="113"/>
                    <a:pt x="9057" y="77"/>
                  </a:cubicBezTo>
                  <a:lnTo>
                    <a:pt x="891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9" name="Google Shape;10079;p114"/>
            <p:cNvSpPr/>
            <p:nvPr/>
          </p:nvSpPr>
          <p:spPr>
            <a:xfrm>
              <a:off x="7897708" y="3150496"/>
              <a:ext cx="208834" cy="169678"/>
            </a:xfrm>
            <a:custGeom>
              <a:avLst/>
              <a:gdLst/>
              <a:ahLst/>
              <a:cxnLst/>
              <a:rect l="l" t="t" r="r" b="b"/>
              <a:pathLst>
                <a:path w="3936" h="3198" extrusionOk="0">
                  <a:moveTo>
                    <a:pt x="3820" y="1"/>
                  </a:moveTo>
                  <a:cubicBezTo>
                    <a:pt x="3246" y="586"/>
                    <a:pt x="2577" y="1163"/>
                    <a:pt x="1712" y="1821"/>
                  </a:cubicBezTo>
                  <a:cubicBezTo>
                    <a:pt x="1174" y="2228"/>
                    <a:pt x="620" y="2627"/>
                    <a:pt x="0" y="3061"/>
                  </a:cubicBezTo>
                  <a:lnTo>
                    <a:pt x="97" y="3197"/>
                  </a:lnTo>
                  <a:cubicBezTo>
                    <a:pt x="717" y="2759"/>
                    <a:pt x="1270" y="2360"/>
                    <a:pt x="1813" y="1949"/>
                  </a:cubicBezTo>
                  <a:cubicBezTo>
                    <a:pt x="2684" y="1287"/>
                    <a:pt x="3358" y="705"/>
                    <a:pt x="3936" y="117"/>
                  </a:cubicBezTo>
                  <a:lnTo>
                    <a:pt x="382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0" name="Google Shape;10080;p114"/>
            <p:cNvSpPr/>
            <p:nvPr/>
          </p:nvSpPr>
          <p:spPr>
            <a:xfrm>
              <a:off x="7891713" y="3144978"/>
              <a:ext cx="813584" cy="813531"/>
            </a:xfrm>
            <a:custGeom>
              <a:avLst/>
              <a:gdLst/>
              <a:ahLst/>
              <a:cxnLst/>
              <a:rect l="l" t="t" r="r" b="b"/>
              <a:pathLst>
                <a:path w="15334" h="15333" extrusionOk="0">
                  <a:moveTo>
                    <a:pt x="15008" y="326"/>
                  </a:moveTo>
                  <a:lnTo>
                    <a:pt x="15008" y="15007"/>
                  </a:lnTo>
                  <a:lnTo>
                    <a:pt x="326" y="15007"/>
                  </a:lnTo>
                  <a:lnTo>
                    <a:pt x="326" y="326"/>
                  </a:lnTo>
                  <a:close/>
                  <a:moveTo>
                    <a:pt x="1" y="1"/>
                  </a:moveTo>
                  <a:lnTo>
                    <a:pt x="1" y="15332"/>
                  </a:lnTo>
                  <a:lnTo>
                    <a:pt x="15333" y="15332"/>
                  </a:lnTo>
                  <a:lnTo>
                    <a:pt x="1533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081" name="Google Shape;10081;p114"/>
          <p:cNvGrpSpPr/>
          <p:nvPr/>
        </p:nvGrpSpPr>
        <p:grpSpPr>
          <a:xfrm>
            <a:off x="3256781" y="3361877"/>
            <a:ext cx="1030938" cy="1030938"/>
            <a:chOff x="976875" y="380475"/>
            <a:chExt cx="1074565" cy="1074565"/>
          </a:xfrm>
        </p:grpSpPr>
        <p:sp>
          <p:nvSpPr>
            <p:cNvPr id="10082" name="Google Shape;10082;p114"/>
            <p:cNvSpPr/>
            <p:nvPr/>
          </p:nvSpPr>
          <p:spPr>
            <a:xfrm>
              <a:off x="1880324" y="1284150"/>
              <a:ext cx="28009" cy="27840"/>
            </a:xfrm>
            <a:custGeom>
              <a:avLst/>
              <a:gdLst/>
              <a:ahLst/>
              <a:cxnLst/>
              <a:rect l="l" t="t" r="r" b="b"/>
              <a:pathLst>
                <a:path w="496" h="493" extrusionOk="0">
                  <a:moveTo>
                    <a:pt x="496" y="1"/>
                  </a:moveTo>
                  <a:lnTo>
                    <a:pt x="0" y="492"/>
                  </a:lnTo>
                  <a:lnTo>
                    <a:pt x="496" y="492"/>
                  </a:lnTo>
                  <a:lnTo>
                    <a:pt x="496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3" name="Google Shape;10083;p114"/>
            <p:cNvSpPr/>
            <p:nvPr/>
          </p:nvSpPr>
          <p:spPr>
            <a:xfrm>
              <a:off x="1727857" y="1131457"/>
              <a:ext cx="180478" cy="180535"/>
            </a:xfrm>
            <a:custGeom>
              <a:avLst/>
              <a:gdLst/>
              <a:ahLst/>
              <a:cxnLst/>
              <a:rect l="l" t="t" r="r" b="b"/>
              <a:pathLst>
                <a:path w="3196" h="3197" extrusionOk="0">
                  <a:moveTo>
                    <a:pt x="3196" y="0"/>
                  </a:moveTo>
                  <a:lnTo>
                    <a:pt x="0" y="3196"/>
                  </a:lnTo>
                  <a:lnTo>
                    <a:pt x="991" y="3196"/>
                  </a:lnTo>
                  <a:lnTo>
                    <a:pt x="3196" y="992"/>
                  </a:lnTo>
                  <a:lnTo>
                    <a:pt x="3196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4" name="Google Shape;10084;p114"/>
            <p:cNvSpPr/>
            <p:nvPr/>
          </p:nvSpPr>
          <p:spPr>
            <a:xfrm>
              <a:off x="1575108" y="978765"/>
              <a:ext cx="333229" cy="333229"/>
            </a:xfrm>
            <a:custGeom>
              <a:avLst/>
              <a:gdLst/>
              <a:ahLst/>
              <a:cxnLst/>
              <a:rect l="l" t="t" r="r" b="b"/>
              <a:pathLst>
                <a:path w="5901" h="5901" extrusionOk="0">
                  <a:moveTo>
                    <a:pt x="5901" y="1"/>
                  </a:moveTo>
                  <a:lnTo>
                    <a:pt x="1" y="5900"/>
                  </a:lnTo>
                  <a:lnTo>
                    <a:pt x="993" y="5900"/>
                  </a:lnTo>
                  <a:lnTo>
                    <a:pt x="5901" y="993"/>
                  </a:lnTo>
                  <a:lnTo>
                    <a:pt x="5901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5" name="Google Shape;10085;p114"/>
            <p:cNvSpPr/>
            <p:nvPr/>
          </p:nvSpPr>
          <p:spPr>
            <a:xfrm>
              <a:off x="1422698" y="826298"/>
              <a:ext cx="485642" cy="485698"/>
            </a:xfrm>
            <a:custGeom>
              <a:avLst/>
              <a:gdLst/>
              <a:ahLst/>
              <a:cxnLst/>
              <a:rect l="l" t="t" r="r" b="b"/>
              <a:pathLst>
                <a:path w="8600" h="8601" extrusionOk="0">
                  <a:moveTo>
                    <a:pt x="8600" y="1"/>
                  </a:moveTo>
                  <a:lnTo>
                    <a:pt x="0" y="8600"/>
                  </a:lnTo>
                  <a:lnTo>
                    <a:pt x="988" y="8600"/>
                  </a:lnTo>
                  <a:lnTo>
                    <a:pt x="8600" y="992"/>
                  </a:lnTo>
                  <a:lnTo>
                    <a:pt x="8600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6" name="Google Shape;10086;p114"/>
            <p:cNvSpPr/>
            <p:nvPr/>
          </p:nvSpPr>
          <p:spPr>
            <a:xfrm>
              <a:off x="1270006" y="673606"/>
              <a:ext cx="638337" cy="638393"/>
            </a:xfrm>
            <a:custGeom>
              <a:avLst/>
              <a:gdLst/>
              <a:ahLst/>
              <a:cxnLst/>
              <a:rect l="l" t="t" r="r" b="b"/>
              <a:pathLst>
                <a:path w="11304" h="11305" extrusionOk="0">
                  <a:moveTo>
                    <a:pt x="11304" y="0"/>
                  </a:moveTo>
                  <a:lnTo>
                    <a:pt x="1" y="11304"/>
                  </a:lnTo>
                  <a:lnTo>
                    <a:pt x="992" y="11304"/>
                  </a:lnTo>
                  <a:lnTo>
                    <a:pt x="11304" y="992"/>
                  </a:lnTo>
                  <a:lnTo>
                    <a:pt x="11304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7" name="Google Shape;10087;p114"/>
            <p:cNvSpPr/>
            <p:nvPr/>
          </p:nvSpPr>
          <p:spPr>
            <a:xfrm>
              <a:off x="1117314" y="521139"/>
              <a:ext cx="791032" cy="790862"/>
            </a:xfrm>
            <a:custGeom>
              <a:avLst/>
              <a:gdLst/>
              <a:ahLst/>
              <a:cxnLst/>
              <a:rect l="l" t="t" r="r" b="b"/>
              <a:pathLst>
                <a:path w="14008" h="14005" extrusionOk="0">
                  <a:moveTo>
                    <a:pt x="14008" y="1"/>
                  </a:moveTo>
                  <a:lnTo>
                    <a:pt x="0" y="14004"/>
                  </a:lnTo>
                  <a:lnTo>
                    <a:pt x="992" y="14004"/>
                  </a:lnTo>
                  <a:lnTo>
                    <a:pt x="14008" y="989"/>
                  </a:lnTo>
                  <a:lnTo>
                    <a:pt x="14008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8" name="Google Shape;10088;p114"/>
            <p:cNvSpPr/>
            <p:nvPr/>
          </p:nvSpPr>
          <p:spPr>
            <a:xfrm>
              <a:off x="981505" y="385105"/>
              <a:ext cx="926842" cy="926899"/>
            </a:xfrm>
            <a:custGeom>
              <a:avLst/>
              <a:gdLst/>
              <a:ahLst/>
              <a:cxnLst/>
              <a:rect l="l" t="t" r="r" b="b"/>
              <a:pathLst>
                <a:path w="16413" h="16414" extrusionOk="0">
                  <a:moveTo>
                    <a:pt x="16118" y="1"/>
                  </a:moveTo>
                  <a:lnTo>
                    <a:pt x="0" y="16119"/>
                  </a:lnTo>
                  <a:lnTo>
                    <a:pt x="0" y="16413"/>
                  </a:lnTo>
                  <a:lnTo>
                    <a:pt x="697" y="16413"/>
                  </a:lnTo>
                  <a:lnTo>
                    <a:pt x="16413" y="698"/>
                  </a:lnTo>
                  <a:lnTo>
                    <a:pt x="16413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9" name="Google Shape;10089;p114"/>
            <p:cNvSpPr/>
            <p:nvPr/>
          </p:nvSpPr>
          <p:spPr>
            <a:xfrm>
              <a:off x="981505" y="385105"/>
              <a:ext cx="813563" cy="813563"/>
            </a:xfrm>
            <a:custGeom>
              <a:avLst/>
              <a:gdLst/>
              <a:ahLst/>
              <a:cxnLst/>
              <a:rect l="l" t="t" r="r" b="b"/>
              <a:pathLst>
                <a:path w="14407" h="14407" extrusionOk="0">
                  <a:moveTo>
                    <a:pt x="13418" y="1"/>
                  </a:moveTo>
                  <a:lnTo>
                    <a:pt x="0" y="13419"/>
                  </a:lnTo>
                  <a:lnTo>
                    <a:pt x="0" y="14406"/>
                  </a:lnTo>
                  <a:lnTo>
                    <a:pt x="14406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0" name="Google Shape;10090;p114"/>
            <p:cNvSpPr/>
            <p:nvPr/>
          </p:nvSpPr>
          <p:spPr>
            <a:xfrm>
              <a:off x="981505" y="385105"/>
              <a:ext cx="661094" cy="661094"/>
            </a:xfrm>
            <a:custGeom>
              <a:avLst/>
              <a:gdLst/>
              <a:ahLst/>
              <a:cxnLst/>
              <a:rect l="l" t="t" r="r" b="b"/>
              <a:pathLst>
                <a:path w="11707" h="11707" extrusionOk="0">
                  <a:moveTo>
                    <a:pt x="10715" y="1"/>
                  </a:moveTo>
                  <a:lnTo>
                    <a:pt x="0" y="10715"/>
                  </a:lnTo>
                  <a:lnTo>
                    <a:pt x="0" y="11706"/>
                  </a:lnTo>
                  <a:lnTo>
                    <a:pt x="11707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1" name="Google Shape;10091;p114"/>
            <p:cNvSpPr/>
            <p:nvPr/>
          </p:nvSpPr>
          <p:spPr>
            <a:xfrm>
              <a:off x="981505" y="385105"/>
              <a:ext cx="508399" cy="508399"/>
            </a:xfrm>
            <a:custGeom>
              <a:avLst/>
              <a:gdLst/>
              <a:ahLst/>
              <a:cxnLst/>
              <a:rect l="l" t="t" r="r" b="b"/>
              <a:pathLst>
                <a:path w="9003" h="9003" extrusionOk="0">
                  <a:moveTo>
                    <a:pt x="8011" y="1"/>
                  </a:moveTo>
                  <a:lnTo>
                    <a:pt x="0" y="8011"/>
                  </a:lnTo>
                  <a:lnTo>
                    <a:pt x="0" y="9003"/>
                  </a:lnTo>
                  <a:lnTo>
                    <a:pt x="9002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2" name="Google Shape;10092;p114"/>
            <p:cNvSpPr/>
            <p:nvPr/>
          </p:nvSpPr>
          <p:spPr>
            <a:xfrm>
              <a:off x="981505" y="385105"/>
              <a:ext cx="355930" cy="355987"/>
            </a:xfrm>
            <a:custGeom>
              <a:avLst/>
              <a:gdLst/>
              <a:ahLst/>
              <a:cxnLst/>
              <a:rect l="l" t="t" r="r" b="b"/>
              <a:pathLst>
                <a:path w="6303" h="6304" extrusionOk="0">
                  <a:moveTo>
                    <a:pt x="5310" y="1"/>
                  </a:moveTo>
                  <a:lnTo>
                    <a:pt x="0" y="5311"/>
                  </a:lnTo>
                  <a:lnTo>
                    <a:pt x="0" y="6303"/>
                  </a:lnTo>
                  <a:lnTo>
                    <a:pt x="6302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3" name="Google Shape;10093;p114"/>
            <p:cNvSpPr/>
            <p:nvPr/>
          </p:nvSpPr>
          <p:spPr>
            <a:xfrm>
              <a:off x="981505" y="385105"/>
              <a:ext cx="203236" cy="203236"/>
            </a:xfrm>
            <a:custGeom>
              <a:avLst/>
              <a:gdLst/>
              <a:ahLst/>
              <a:cxnLst/>
              <a:rect l="l" t="t" r="r" b="b"/>
              <a:pathLst>
                <a:path w="3599" h="3599" extrusionOk="0">
                  <a:moveTo>
                    <a:pt x="2607" y="1"/>
                  </a:moveTo>
                  <a:lnTo>
                    <a:pt x="0" y="2608"/>
                  </a:lnTo>
                  <a:lnTo>
                    <a:pt x="0" y="3599"/>
                  </a:lnTo>
                  <a:lnTo>
                    <a:pt x="3599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4" name="Google Shape;10094;p114"/>
            <p:cNvSpPr/>
            <p:nvPr/>
          </p:nvSpPr>
          <p:spPr>
            <a:xfrm>
              <a:off x="981505" y="385105"/>
              <a:ext cx="50541" cy="50597"/>
            </a:xfrm>
            <a:custGeom>
              <a:avLst/>
              <a:gdLst/>
              <a:ahLst/>
              <a:cxnLst/>
              <a:rect l="l" t="t" r="r" b="b"/>
              <a:pathLst>
                <a:path w="895" h="896" extrusionOk="0">
                  <a:moveTo>
                    <a:pt x="0" y="1"/>
                  </a:moveTo>
                  <a:lnTo>
                    <a:pt x="0" y="895"/>
                  </a:lnTo>
                  <a:lnTo>
                    <a:pt x="894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5" name="Google Shape;10095;p114"/>
            <p:cNvSpPr/>
            <p:nvPr/>
          </p:nvSpPr>
          <p:spPr>
            <a:xfrm>
              <a:off x="976875" y="380475"/>
              <a:ext cx="936103" cy="936103"/>
            </a:xfrm>
            <a:custGeom>
              <a:avLst/>
              <a:gdLst/>
              <a:ahLst/>
              <a:cxnLst/>
              <a:rect l="l" t="t" r="r" b="b"/>
              <a:pathLst>
                <a:path w="16577" h="16577" extrusionOk="0">
                  <a:moveTo>
                    <a:pt x="16414" y="164"/>
                  </a:moveTo>
                  <a:lnTo>
                    <a:pt x="16414" y="16414"/>
                  </a:lnTo>
                  <a:lnTo>
                    <a:pt x="163" y="16414"/>
                  </a:lnTo>
                  <a:lnTo>
                    <a:pt x="163" y="164"/>
                  </a:lnTo>
                  <a:close/>
                  <a:moveTo>
                    <a:pt x="0" y="1"/>
                  </a:moveTo>
                  <a:lnTo>
                    <a:pt x="0" y="16576"/>
                  </a:lnTo>
                  <a:lnTo>
                    <a:pt x="16577" y="16576"/>
                  </a:lnTo>
                  <a:lnTo>
                    <a:pt x="16577" y="1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6" name="Google Shape;10096;p114"/>
            <p:cNvSpPr/>
            <p:nvPr/>
          </p:nvSpPr>
          <p:spPr>
            <a:xfrm>
              <a:off x="1122565" y="526165"/>
              <a:ext cx="928875" cy="928875"/>
            </a:xfrm>
            <a:custGeom>
              <a:avLst/>
              <a:gdLst/>
              <a:ahLst/>
              <a:cxnLst/>
              <a:rect l="l" t="t" r="r" b="b"/>
              <a:pathLst>
                <a:path w="16449" h="16449" extrusionOk="0">
                  <a:moveTo>
                    <a:pt x="16285" y="164"/>
                  </a:moveTo>
                  <a:lnTo>
                    <a:pt x="16285" y="16286"/>
                  </a:lnTo>
                  <a:lnTo>
                    <a:pt x="163" y="16286"/>
                  </a:lnTo>
                  <a:lnTo>
                    <a:pt x="163" y="164"/>
                  </a:lnTo>
                  <a:close/>
                  <a:moveTo>
                    <a:pt x="0" y="1"/>
                  </a:moveTo>
                  <a:lnTo>
                    <a:pt x="0" y="16449"/>
                  </a:lnTo>
                  <a:lnTo>
                    <a:pt x="16448" y="16449"/>
                  </a:lnTo>
                  <a:lnTo>
                    <a:pt x="16448" y="1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7" name="Google Shape;10097;p114"/>
            <p:cNvSpPr/>
            <p:nvPr/>
          </p:nvSpPr>
          <p:spPr>
            <a:xfrm>
              <a:off x="1905057" y="1308827"/>
              <a:ext cx="145015" cy="144902"/>
            </a:xfrm>
            <a:custGeom>
              <a:avLst/>
              <a:gdLst/>
              <a:ahLst/>
              <a:cxnLst/>
              <a:rect l="l" t="t" r="r" b="b"/>
              <a:pathLst>
                <a:path w="2568" h="2566" extrusionOk="0">
                  <a:moveTo>
                    <a:pt x="116" y="1"/>
                  </a:moveTo>
                  <a:lnTo>
                    <a:pt x="0" y="113"/>
                  </a:lnTo>
                  <a:lnTo>
                    <a:pt x="2452" y="2566"/>
                  </a:lnTo>
                  <a:lnTo>
                    <a:pt x="2568" y="2449"/>
                  </a:lnTo>
                  <a:lnTo>
                    <a:pt x="116" y="1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098" name="Google Shape;10098;p114"/>
          <p:cNvGrpSpPr/>
          <p:nvPr/>
        </p:nvGrpSpPr>
        <p:grpSpPr>
          <a:xfrm>
            <a:off x="3038772" y="2576153"/>
            <a:ext cx="1472219" cy="560787"/>
            <a:chOff x="4447496" y="3643749"/>
            <a:chExt cx="2520923" cy="960251"/>
          </a:xfrm>
        </p:grpSpPr>
        <p:sp>
          <p:nvSpPr>
            <p:cNvPr id="10099" name="Google Shape;10099;p114"/>
            <p:cNvSpPr/>
            <p:nvPr/>
          </p:nvSpPr>
          <p:spPr>
            <a:xfrm rot="-5400000">
              <a:off x="4456333" y="3653033"/>
              <a:ext cx="314194" cy="313746"/>
            </a:xfrm>
            <a:custGeom>
              <a:avLst/>
              <a:gdLst/>
              <a:ahLst/>
              <a:cxnLst/>
              <a:rect l="l" t="t" r="r" b="b"/>
              <a:pathLst>
                <a:path w="2809" h="2805" extrusionOk="0">
                  <a:moveTo>
                    <a:pt x="0" y="1"/>
                  </a:moveTo>
                  <a:lnTo>
                    <a:pt x="0" y="2805"/>
                  </a:lnTo>
                  <a:lnTo>
                    <a:pt x="2809" y="2805"/>
                  </a:lnTo>
                  <a:lnTo>
                    <a:pt x="2809" y="1"/>
                  </a:lnTo>
                  <a:close/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0100" name="Google Shape;10100;p114"/>
            <p:cNvSpPr/>
            <p:nvPr/>
          </p:nvSpPr>
          <p:spPr>
            <a:xfrm rot="-5400000">
              <a:off x="4770190" y="3966889"/>
              <a:ext cx="314306" cy="314306"/>
            </a:xfrm>
            <a:custGeom>
              <a:avLst/>
              <a:gdLst/>
              <a:ahLst/>
              <a:cxnLst/>
              <a:rect l="l" t="t" r="r" b="b"/>
              <a:pathLst>
                <a:path w="2810" h="2810" extrusionOk="0">
                  <a:moveTo>
                    <a:pt x="0" y="1"/>
                  </a:moveTo>
                  <a:lnTo>
                    <a:pt x="0" y="2809"/>
                  </a:lnTo>
                  <a:lnTo>
                    <a:pt x="2809" y="2809"/>
                  </a:lnTo>
                  <a:lnTo>
                    <a:pt x="2809" y="1"/>
                  </a:lnTo>
                  <a:close/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0101" name="Google Shape;10101;p114"/>
            <p:cNvSpPr/>
            <p:nvPr/>
          </p:nvSpPr>
          <p:spPr>
            <a:xfrm rot="-5400000">
              <a:off x="5084382" y="3652809"/>
              <a:ext cx="314194" cy="314194"/>
            </a:xfrm>
            <a:custGeom>
              <a:avLst/>
              <a:gdLst/>
              <a:ahLst/>
              <a:cxnLst/>
              <a:rect l="l" t="t" r="r" b="b"/>
              <a:pathLst>
                <a:path w="2809" h="2809" extrusionOk="0">
                  <a:moveTo>
                    <a:pt x="0" y="0"/>
                  </a:moveTo>
                  <a:lnTo>
                    <a:pt x="0" y="2809"/>
                  </a:lnTo>
                  <a:lnTo>
                    <a:pt x="2809" y="2809"/>
                  </a:lnTo>
                  <a:lnTo>
                    <a:pt x="2809" y="0"/>
                  </a:lnTo>
                  <a:close/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0102" name="Google Shape;10102;p114"/>
            <p:cNvSpPr/>
            <p:nvPr/>
          </p:nvSpPr>
          <p:spPr>
            <a:xfrm rot="-5400000">
              <a:off x="5389459" y="3957885"/>
              <a:ext cx="332314" cy="332426"/>
            </a:xfrm>
            <a:custGeom>
              <a:avLst/>
              <a:gdLst/>
              <a:ahLst/>
              <a:cxnLst/>
              <a:rect l="l" t="t" r="r" b="b"/>
              <a:pathLst>
                <a:path w="2971" h="2972" extrusionOk="0">
                  <a:moveTo>
                    <a:pt x="2808" y="163"/>
                  </a:moveTo>
                  <a:lnTo>
                    <a:pt x="2808" y="2809"/>
                  </a:lnTo>
                  <a:lnTo>
                    <a:pt x="163" y="2809"/>
                  </a:lnTo>
                  <a:lnTo>
                    <a:pt x="163" y="163"/>
                  </a:lnTo>
                  <a:close/>
                  <a:moveTo>
                    <a:pt x="1" y="0"/>
                  </a:moveTo>
                  <a:lnTo>
                    <a:pt x="1" y="2971"/>
                  </a:lnTo>
                  <a:lnTo>
                    <a:pt x="2971" y="2971"/>
                  </a:lnTo>
                  <a:lnTo>
                    <a:pt x="2971" y="0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0103" name="Google Shape;10103;p114"/>
            <p:cNvSpPr/>
            <p:nvPr/>
          </p:nvSpPr>
          <p:spPr>
            <a:xfrm rot="-5400000">
              <a:off x="5712432" y="3653033"/>
              <a:ext cx="314194" cy="313746"/>
            </a:xfrm>
            <a:custGeom>
              <a:avLst/>
              <a:gdLst/>
              <a:ahLst/>
              <a:cxnLst/>
              <a:rect l="l" t="t" r="r" b="b"/>
              <a:pathLst>
                <a:path w="2809" h="2805" extrusionOk="0">
                  <a:moveTo>
                    <a:pt x="0" y="0"/>
                  </a:moveTo>
                  <a:lnTo>
                    <a:pt x="0" y="2804"/>
                  </a:lnTo>
                  <a:lnTo>
                    <a:pt x="2809" y="2804"/>
                  </a:lnTo>
                  <a:lnTo>
                    <a:pt x="2809" y="0"/>
                  </a:lnTo>
                  <a:close/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0104" name="Google Shape;10104;p114"/>
            <p:cNvSpPr/>
            <p:nvPr/>
          </p:nvSpPr>
          <p:spPr>
            <a:xfrm rot="-5400000">
              <a:off x="6026232" y="3966945"/>
              <a:ext cx="314306" cy="314194"/>
            </a:xfrm>
            <a:custGeom>
              <a:avLst/>
              <a:gdLst/>
              <a:ahLst/>
              <a:cxnLst/>
              <a:rect l="l" t="t" r="r" b="b"/>
              <a:pathLst>
                <a:path w="2810" h="2809" extrusionOk="0">
                  <a:moveTo>
                    <a:pt x="0" y="0"/>
                  </a:moveTo>
                  <a:lnTo>
                    <a:pt x="0" y="2809"/>
                  </a:lnTo>
                  <a:lnTo>
                    <a:pt x="2809" y="2809"/>
                  </a:lnTo>
                  <a:lnTo>
                    <a:pt x="2809" y="0"/>
                  </a:lnTo>
                  <a:close/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0105" name="Google Shape;10105;p114"/>
            <p:cNvSpPr/>
            <p:nvPr/>
          </p:nvSpPr>
          <p:spPr>
            <a:xfrm rot="-5400000">
              <a:off x="6331421" y="3643749"/>
              <a:ext cx="332426" cy="332426"/>
            </a:xfrm>
            <a:custGeom>
              <a:avLst/>
              <a:gdLst/>
              <a:ahLst/>
              <a:cxnLst/>
              <a:rect l="l" t="t" r="r" b="b"/>
              <a:pathLst>
                <a:path w="2972" h="2972" extrusionOk="0">
                  <a:moveTo>
                    <a:pt x="2809" y="163"/>
                  </a:moveTo>
                  <a:lnTo>
                    <a:pt x="2809" y="2809"/>
                  </a:lnTo>
                  <a:lnTo>
                    <a:pt x="163" y="2809"/>
                  </a:lnTo>
                  <a:lnTo>
                    <a:pt x="163" y="163"/>
                  </a:lnTo>
                  <a:close/>
                  <a:moveTo>
                    <a:pt x="0" y="0"/>
                  </a:moveTo>
                  <a:lnTo>
                    <a:pt x="0" y="2971"/>
                  </a:lnTo>
                  <a:lnTo>
                    <a:pt x="2971" y="2971"/>
                  </a:lnTo>
                  <a:lnTo>
                    <a:pt x="2971" y="0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0106" name="Google Shape;10106;p114"/>
            <p:cNvSpPr/>
            <p:nvPr/>
          </p:nvSpPr>
          <p:spPr>
            <a:xfrm rot="-5400000">
              <a:off x="4447441" y="4271966"/>
              <a:ext cx="332090" cy="331978"/>
            </a:xfrm>
            <a:custGeom>
              <a:avLst/>
              <a:gdLst/>
              <a:ahLst/>
              <a:cxnLst/>
              <a:rect l="l" t="t" r="r" b="b"/>
              <a:pathLst>
                <a:path w="2969" h="2968" extrusionOk="0">
                  <a:moveTo>
                    <a:pt x="2806" y="163"/>
                  </a:moveTo>
                  <a:lnTo>
                    <a:pt x="2806" y="2805"/>
                  </a:lnTo>
                  <a:lnTo>
                    <a:pt x="163" y="2805"/>
                  </a:lnTo>
                  <a:lnTo>
                    <a:pt x="163" y="163"/>
                  </a:lnTo>
                  <a:close/>
                  <a:moveTo>
                    <a:pt x="1" y="0"/>
                  </a:moveTo>
                  <a:lnTo>
                    <a:pt x="1" y="2968"/>
                  </a:lnTo>
                  <a:lnTo>
                    <a:pt x="2968" y="2968"/>
                  </a:lnTo>
                  <a:lnTo>
                    <a:pt x="2968" y="0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0107" name="Google Shape;10107;p114"/>
            <p:cNvSpPr/>
            <p:nvPr/>
          </p:nvSpPr>
          <p:spPr>
            <a:xfrm rot="-5400000">
              <a:off x="5084550" y="4280914"/>
              <a:ext cx="313858" cy="314194"/>
            </a:xfrm>
            <a:custGeom>
              <a:avLst/>
              <a:gdLst/>
              <a:ahLst/>
              <a:cxnLst/>
              <a:rect l="l" t="t" r="r" b="b"/>
              <a:pathLst>
                <a:path w="2806" h="2809" extrusionOk="0">
                  <a:moveTo>
                    <a:pt x="1" y="0"/>
                  </a:moveTo>
                  <a:lnTo>
                    <a:pt x="1" y="2809"/>
                  </a:lnTo>
                  <a:lnTo>
                    <a:pt x="2805" y="2809"/>
                  </a:lnTo>
                  <a:lnTo>
                    <a:pt x="2805" y="0"/>
                  </a:lnTo>
                  <a:close/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0108" name="Google Shape;10108;p114"/>
            <p:cNvSpPr/>
            <p:nvPr/>
          </p:nvSpPr>
          <p:spPr>
            <a:xfrm rot="-5400000">
              <a:off x="5703483" y="4271910"/>
              <a:ext cx="332090" cy="332090"/>
            </a:xfrm>
            <a:custGeom>
              <a:avLst/>
              <a:gdLst/>
              <a:ahLst/>
              <a:cxnLst/>
              <a:rect l="l" t="t" r="r" b="b"/>
              <a:pathLst>
                <a:path w="2969" h="2969" extrusionOk="0">
                  <a:moveTo>
                    <a:pt x="2806" y="163"/>
                  </a:moveTo>
                  <a:lnTo>
                    <a:pt x="2806" y="2806"/>
                  </a:lnTo>
                  <a:lnTo>
                    <a:pt x="163" y="2806"/>
                  </a:lnTo>
                  <a:lnTo>
                    <a:pt x="163" y="163"/>
                  </a:lnTo>
                  <a:close/>
                  <a:moveTo>
                    <a:pt x="1" y="1"/>
                  </a:moveTo>
                  <a:lnTo>
                    <a:pt x="1" y="2968"/>
                  </a:lnTo>
                  <a:lnTo>
                    <a:pt x="2968" y="2968"/>
                  </a:lnTo>
                  <a:lnTo>
                    <a:pt x="2968" y="1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0109" name="Google Shape;10109;p114"/>
            <p:cNvSpPr/>
            <p:nvPr/>
          </p:nvSpPr>
          <p:spPr>
            <a:xfrm rot="-5400000">
              <a:off x="6340593" y="4280858"/>
              <a:ext cx="313858" cy="314306"/>
            </a:xfrm>
            <a:custGeom>
              <a:avLst/>
              <a:gdLst/>
              <a:ahLst/>
              <a:cxnLst/>
              <a:rect l="l" t="t" r="r" b="b"/>
              <a:pathLst>
                <a:path w="2806" h="2810" extrusionOk="0">
                  <a:moveTo>
                    <a:pt x="1" y="1"/>
                  </a:moveTo>
                  <a:lnTo>
                    <a:pt x="1" y="2810"/>
                  </a:lnTo>
                  <a:lnTo>
                    <a:pt x="2805" y="2810"/>
                  </a:lnTo>
                  <a:lnTo>
                    <a:pt x="2805" y="1"/>
                  </a:lnTo>
                  <a:close/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0110" name="Google Shape;10110;p114"/>
            <p:cNvSpPr/>
            <p:nvPr/>
          </p:nvSpPr>
          <p:spPr>
            <a:xfrm rot="-5400000">
              <a:off x="6654338" y="3967113"/>
              <a:ext cx="314306" cy="313858"/>
            </a:xfrm>
            <a:custGeom>
              <a:avLst/>
              <a:gdLst/>
              <a:ahLst/>
              <a:cxnLst/>
              <a:rect l="l" t="t" r="r" b="b"/>
              <a:pathLst>
                <a:path w="2810" h="2806" extrusionOk="0">
                  <a:moveTo>
                    <a:pt x="0" y="1"/>
                  </a:moveTo>
                  <a:lnTo>
                    <a:pt x="0" y="2805"/>
                  </a:lnTo>
                  <a:lnTo>
                    <a:pt x="2809" y="2805"/>
                  </a:lnTo>
                  <a:lnTo>
                    <a:pt x="2809" y="1"/>
                  </a:lnTo>
                  <a:close/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</p:grpSp>
      <p:grpSp>
        <p:nvGrpSpPr>
          <p:cNvPr id="10111" name="Google Shape;10111;p114"/>
          <p:cNvGrpSpPr/>
          <p:nvPr/>
        </p:nvGrpSpPr>
        <p:grpSpPr>
          <a:xfrm rot="-5400000">
            <a:off x="5256538" y="2303411"/>
            <a:ext cx="505135" cy="1106271"/>
            <a:chOff x="5479810" y="2714110"/>
            <a:chExt cx="347363" cy="760742"/>
          </a:xfrm>
        </p:grpSpPr>
        <p:sp>
          <p:nvSpPr>
            <p:cNvPr id="10112" name="Google Shape;10112;p114"/>
            <p:cNvSpPr/>
            <p:nvPr/>
          </p:nvSpPr>
          <p:spPr>
            <a:xfrm>
              <a:off x="5479810" y="2714110"/>
              <a:ext cx="347363" cy="167976"/>
            </a:xfrm>
            <a:custGeom>
              <a:avLst/>
              <a:gdLst/>
              <a:ahLst/>
              <a:cxnLst/>
              <a:rect l="l" t="t" r="r" b="b"/>
              <a:pathLst>
                <a:path w="7275" h="3518" extrusionOk="0">
                  <a:moveTo>
                    <a:pt x="7112" y="225"/>
                  </a:moveTo>
                  <a:lnTo>
                    <a:pt x="7112" y="1097"/>
                  </a:lnTo>
                  <a:lnTo>
                    <a:pt x="163" y="3293"/>
                  </a:lnTo>
                  <a:lnTo>
                    <a:pt x="163" y="2421"/>
                  </a:lnTo>
                  <a:lnTo>
                    <a:pt x="7112" y="225"/>
                  </a:lnTo>
                  <a:close/>
                  <a:moveTo>
                    <a:pt x="7275" y="1"/>
                  </a:moveTo>
                  <a:lnTo>
                    <a:pt x="0" y="2305"/>
                  </a:lnTo>
                  <a:lnTo>
                    <a:pt x="0" y="3518"/>
                  </a:lnTo>
                  <a:lnTo>
                    <a:pt x="7275" y="1217"/>
                  </a:lnTo>
                  <a:lnTo>
                    <a:pt x="727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0113" name="Google Shape;10113;p114"/>
            <p:cNvSpPr/>
            <p:nvPr/>
          </p:nvSpPr>
          <p:spPr>
            <a:xfrm>
              <a:off x="5479810" y="2862409"/>
              <a:ext cx="347363" cy="167832"/>
            </a:xfrm>
            <a:custGeom>
              <a:avLst/>
              <a:gdLst/>
              <a:ahLst/>
              <a:cxnLst/>
              <a:rect l="l" t="t" r="r" b="b"/>
              <a:pathLst>
                <a:path w="7275" h="3515" extrusionOk="0">
                  <a:moveTo>
                    <a:pt x="7112" y="222"/>
                  </a:moveTo>
                  <a:lnTo>
                    <a:pt x="7112" y="1093"/>
                  </a:lnTo>
                  <a:lnTo>
                    <a:pt x="163" y="3294"/>
                  </a:lnTo>
                  <a:lnTo>
                    <a:pt x="163" y="2422"/>
                  </a:lnTo>
                  <a:lnTo>
                    <a:pt x="7112" y="222"/>
                  </a:lnTo>
                  <a:close/>
                  <a:moveTo>
                    <a:pt x="7275" y="1"/>
                  </a:moveTo>
                  <a:lnTo>
                    <a:pt x="0" y="2302"/>
                  </a:lnTo>
                  <a:lnTo>
                    <a:pt x="0" y="3515"/>
                  </a:lnTo>
                  <a:lnTo>
                    <a:pt x="7275" y="1214"/>
                  </a:lnTo>
                  <a:lnTo>
                    <a:pt x="727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0114" name="Google Shape;10114;p114"/>
            <p:cNvSpPr/>
            <p:nvPr/>
          </p:nvSpPr>
          <p:spPr>
            <a:xfrm>
              <a:off x="5479810" y="3010564"/>
              <a:ext cx="347363" cy="167976"/>
            </a:xfrm>
            <a:custGeom>
              <a:avLst/>
              <a:gdLst/>
              <a:ahLst/>
              <a:cxnLst/>
              <a:rect l="l" t="t" r="r" b="b"/>
              <a:pathLst>
                <a:path w="7275" h="3518" extrusionOk="0">
                  <a:moveTo>
                    <a:pt x="7112" y="226"/>
                  </a:moveTo>
                  <a:lnTo>
                    <a:pt x="7112" y="1097"/>
                  </a:lnTo>
                  <a:lnTo>
                    <a:pt x="163" y="3294"/>
                  </a:lnTo>
                  <a:lnTo>
                    <a:pt x="163" y="2422"/>
                  </a:lnTo>
                  <a:lnTo>
                    <a:pt x="7112" y="226"/>
                  </a:lnTo>
                  <a:close/>
                  <a:moveTo>
                    <a:pt x="7275" y="1"/>
                  </a:moveTo>
                  <a:lnTo>
                    <a:pt x="0" y="2302"/>
                  </a:lnTo>
                  <a:lnTo>
                    <a:pt x="0" y="3518"/>
                  </a:lnTo>
                  <a:lnTo>
                    <a:pt x="7275" y="1213"/>
                  </a:lnTo>
                  <a:lnTo>
                    <a:pt x="727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0115" name="Google Shape;10115;p114"/>
            <p:cNvSpPr/>
            <p:nvPr/>
          </p:nvSpPr>
          <p:spPr>
            <a:xfrm>
              <a:off x="5479810" y="3158911"/>
              <a:ext cx="347363" cy="167832"/>
            </a:xfrm>
            <a:custGeom>
              <a:avLst/>
              <a:gdLst/>
              <a:ahLst/>
              <a:cxnLst/>
              <a:rect l="l" t="t" r="r" b="b"/>
              <a:pathLst>
                <a:path w="7275" h="3515" extrusionOk="0">
                  <a:moveTo>
                    <a:pt x="7112" y="221"/>
                  </a:moveTo>
                  <a:lnTo>
                    <a:pt x="7112" y="1093"/>
                  </a:lnTo>
                  <a:lnTo>
                    <a:pt x="163" y="3293"/>
                  </a:lnTo>
                  <a:lnTo>
                    <a:pt x="163" y="2422"/>
                  </a:lnTo>
                  <a:lnTo>
                    <a:pt x="7112" y="221"/>
                  </a:lnTo>
                  <a:close/>
                  <a:moveTo>
                    <a:pt x="7275" y="1"/>
                  </a:moveTo>
                  <a:lnTo>
                    <a:pt x="0" y="2302"/>
                  </a:lnTo>
                  <a:lnTo>
                    <a:pt x="0" y="3514"/>
                  </a:lnTo>
                  <a:lnTo>
                    <a:pt x="7275" y="1213"/>
                  </a:lnTo>
                  <a:lnTo>
                    <a:pt x="727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0116" name="Google Shape;10116;p114"/>
            <p:cNvSpPr/>
            <p:nvPr/>
          </p:nvSpPr>
          <p:spPr>
            <a:xfrm>
              <a:off x="5479810" y="3307067"/>
              <a:ext cx="347363" cy="167785"/>
            </a:xfrm>
            <a:custGeom>
              <a:avLst/>
              <a:gdLst/>
              <a:ahLst/>
              <a:cxnLst/>
              <a:rect l="l" t="t" r="r" b="b"/>
              <a:pathLst>
                <a:path w="7275" h="3514" extrusionOk="0">
                  <a:moveTo>
                    <a:pt x="7112" y="222"/>
                  </a:moveTo>
                  <a:lnTo>
                    <a:pt x="7112" y="1096"/>
                  </a:lnTo>
                  <a:lnTo>
                    <a:pt x="163" y="3293"/>
                  </a:lnTo>
                  <a:lnTo>
                    <a:pt x="163" y="2421"/>
                  </a:lnTo>
                  <a:lnTo>
                    <a:pt x="7112" y="222"/>
                  </a:lnTo>
                  <a:close/>
                  <a:moveTo>
                    <a:pt x="7275" y="0"/>
                  </a:moveTo>
                  <a:lnTo>
                    <a:pt x="0" y="2301"/>
                  </a:lnTo>
                  <a:lnTo>
                    <a:pt x="0" y="3514"/>
                  </a:lnTo>
                  <a:lnTo>
                    <a:pt x="7275" y="1213"/>
                  </a:lnTo>
                  <a:lnTo>
                    <a:pt x="727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</p:grpSp>
      <p:sp>
        <p:nvSpPr>
          <p:cNvPr id="10117" name="Google Shape;10117;p114"/>
          <p:cNvSpPr txBox="1">
            <a:spLocks noGrp="1"/>
          </p:cNvSpPr>
          <p:nvPr>
            <p:ph type="title"/>
          </p:nvPr>
        </p:nvSpPr>
        <p:spPr>
          <a:xfrm>
            <a:off x="720000" y="428693"/>
            <a:ext cx="7704000" cy="917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400000000000000" pitchFamily="2" charset="-78"/>
              </a:rPr>
              <a:t>منابع جایگزین برتر</a:t>
            </a:r>
            <a:endParaRPr dirty="0">
              <a:cs typeface="B Nazanin" panose="00000400000000000000" pitchFamily="2" charset="-78"/>
            </a:endParaRPr>
          </a:p>
        </p:txBody>
      </p:sp>
      <p:sp>
        <p:nvSpPr>
          <p:cNvPr id="10118" name="Google Shape;10118;p114"/>
          <p:cNvSpPr txBox="1"/>
          <p:nvPr/>
        </p:nvSpPr>
        <p:spPr>
          <a:xfrm>
            <a:off x="720075" y="1473900"/>
            <a:ext cx="7704000" cy="855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marR="0" lvl="0" indent="0" algn="ct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300" dirty="0">
                <a:solidFill>
                  <a:schemeClr val="lt1"/>
                </a:solidFill>
                <a:latin typeface="Poppins"/>
                <a:ea typeface="Poppins"/>
                <a:cs typeface="B Nazanin" panose="00000400000000000000" pitchFamily="2" charset="-78"/>
                <a:sym typeface="Poppins"/>
              </a:rPr>
              <a:t>در اینجا مجموعه ای از منابع جایگزین وجود دارد که سبک آنها با این الگو مطابقت دارد:</a:t>
            </a:r>
          </a:p>
          <a:p>
            <a:pPr marL="0" marR="0" lvl="0" indent="0" algn="ct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300" dirty="0">
                <a:solidFill>
                  <a:schemeClr val="lt1"/>
                </a:solidFill>
                <a:uFill>
                  <a:noFill/>
                </a:uFill>
                <a:latin typeface="Poppins"/>
                <a:ea typeface="Poppins"/>
                <a:cs typeface="B Nazanin" panose="00000400000000000000" pitchFamily="2" charset="-78"/>
                <a:sym typeface="Poppins"/>
              </a:rPr>
              <a:t>پس زمینه هندسه گرادیان </a:t>
            </a:r>
            <a:r>
              <a:rPr lang="en-US" sz="1300" dirty="0">
                <a:solidFill>
                  <a:schemeClr val="lt1"/>
                </a:solidFill>
                <a:uFill>
                  <a:noFill/>
                </a:uFill>
                <a:latin typeface="Poppins"/>
                <a:ea typeface="Poppins"/>
                <a:cs typeface="B Nazanin" panose="00000400000000000000" pitchFamily="2" charset="-78"/>
                <a:sym typeface="Poppins"/>
              </a:rPr>
              <a:t>I</a:t>
            </a:r>
          </a:p>
          <a:p>
            <a:pPr marL="0" marR="0" lvl="0" indent="0" algn="ct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300" dirty="0">
                <a:solidFill>
                  <a:schemeClr val="lt1"/>
                </a:solidFill>
                <a:uFill>
                  <a:noFill/>
                </a:uFill>
                <a:latin typeface="Poppins"/>
                <a:ea typeface="Poppins"/>
                <a:cs typeface="B Nazanin" panose="00000400000000000000" pitchFamily="2" charset="-78"/>
                <a:sym typeface="Poppins"/>
              </a:rPr>
              <a:t>پس زمینه هندسه گرادیان </a:t>
            </a:r>
            <a:r>
              <a:rPr lang="en-US" sz="1300" dirty="0">
                <a:solidFill>
                  <a:schemeClr val="lt1"/>
                </a:solidFill>
                <a:uFill>
                  <a:noFill/>
                </a:uFill>
                <a:latin typeface="Poppins"/>
                <a:ea typeface="Poppins"/>
                <a:cs typeface="B Nazanin" panose="00000400000000000000" pitchFamily="2" charset="-78"/>
                <a:sym typeface="Poppins"/>
              </a:rPr>
              <a:t>II</a:t>
            </a:r>
            <a:endParaRPr sz="1300" dirty="0">
              <a:solidFill>
                <a:schemeClr val="lt1"/>
              </a:solidFill>
              <a:latin typeface="Poppins"/>
              <a:ea typeface="Poppins"/>
              <a:cs typeface="B Nazanin" panose="00000400000000000000" pitchFamily="2" charset="-78"/>
              <a:sym typeface="Poppins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1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23" name="Google Shape;10123;p115"/>
          <p:cNvSpPr txBox="1">
            <a:spLocks noGrp="1"/>
          </p:cNvSpPr>
          <p:nvPr>
            <p:ph type="title"/>
          </p:nvPr>
        </p:nvSpPr>
        <p:spPr>
          <a:xfrm>
            <a:off x="720000" y="446088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400000000000000" pitchFamily="2" charset="-78"/>
              </a:rPr>
              <a:t>اینفوگرافیک های جایگزین</a:t>
            </a:r>
            <a:endParaRPr dirty="0">
              <a:cs typeface="B Nazanin" panose="00000400000000000000" pitchFamily="2" charset="-78"/>
            </a:endParaRPr>
          </a:p>
        </p:txBody>
      </p:sp>
      <p:sp>
        <p:nvSpPr>
          <p:cNvPr id="10124" name="Google Shape;10124;p115"/>
          <p:cNvSpPr/>
          <p:nvPr/>
        </p:nvSpPr>
        <p:spPr>
          <a:xfrm>
            <a:off x="1195576" y="2960046"/>
            <a:ext cx="694200" cy="694200"/>
          </a:xfrm>
          <a:prstGeom prst="ellipse">
            <a:avLst/>
          </a:prstGeom>
          <a:noFill/>
          <a:ln w="1905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400000000000000" pitchFamily="2" charset="-78"/>
            </a:endParaRPr>
          </a:p>
        </p:txBody>
      </p:sp>
      <p:sp>
        <p:nvSpPr>
          <p:cNvPr id="10125" name="Google Shape;10125;p115"/>
          <p:cNvSpPr/>
          <p:nvPr/>
        </p:nvSpPr>
        <p:spPr>
          <a:xfrm>
            <a:off x="1201901" y="2960046"/>
            <a:ext cx="694200" cy="694200"/>
          </a:xfrm>
          <a:prstGeom prst="arc">
            <a:avLst>
              <a:gd name="adj1" fmla="val 16200000"/>
              <a:gd name="adj2" fmla="val 10843818"/>
            </a:avLst>
          </a:prstGeom>
          <a:noFill/>
          <a:ln w="38100" cap="flat" cmpd="sng">
            <a:solidFill>
              <a:schemeClr val="l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400000000000000" pitchFamily="2" charset="-78"/>
            </a:endParaRPr>
          </a:p>
        </p:txBody>
      </p:sp>
      <p:sp>
        <p:nvSpPr>
          <p:cNvPr id="10126" name="Google Shape;10126;p115"/>
          <p:cNvSpPr/>
          <p:nvPr/>
        </p:nvSpPr>
        <p:spPr>
          <a:xfrm>
            <a:off x="1195664" y="1501371"/>
            <a:ext cx="694200" cy="694200"/>
          </a:xfrm>
          <a:prstGeom prst="ellipse">
            <a:avLst/>
          </a:prstGeom>
          <a:noFill/>
          <a:ln w="1905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400000000000000" pitchFamily="2" charset="-78"/>
            </a:endParaRPr>
          </a:p>
        </p:txBody>
      </p:sp>
      <p:sp>
        <p:nvSpPr>
          <p:cNvPr id="10127" name="Google Shape;10127;p115"/>
          <p:cNvSpPr/>
          <p:nvPr/>
        </p:nvSpPr>
        <p:spPr>
          <a:xfrm>
            <a:off x="1201989" y="1501371"/>
            <a:ext cx="694200" cy="694200"/>
          </a:xfrm>
          <a:prstGeom prst="arc">
            <a:avLst>
              <a:gd name="adj1" fmla="val 16200000"/>
              <a:gd name="adj2" fmla="val 122026"/>
            </a:avLst>
          </a:prstGeom>
          <a:noFill/>
          <a:ln w="38100" cap="flat" cmpd="sng">
            <a:solidFill>
              <a:schemeClr val="l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400000000000000" pitchFamily="2" charset="-78"/>
            </a:endParaRPr>
          </a:p>
        </p:txBody>
      </p:sp>
      <p:sp>
        <p:nvSpPr>
          <p:cNvPr id="10128" name="Google Shape;10128;p115"/>
          <p:cNvSpPr txBox="1"/>
          <p:nvPr/>
        </p:nvSpPr>
        <p:spPr>
          <a:xfrm>
            <a:off x="1170414" y="3097821"/>
            <a:ext cx="757200" cy="342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en" sz="1500">
                <a:solidFill>
                  <a:schemeClr val="lt2"/>
                </a:solidFill>
                <a:latin typeface="Goblin One"/>
                <a:ea typeface="Goblin One"/>
                <a:cs typeface="B Nazanin" panose="00000400000000000000" pitchFamily="2" charset="-78"/>
                <a:sym typeface="Goblin One"/>
              </a:rPr>
              <a:t>75%</a:t>
            </a:r>
            <a:endParaRPr sz="1500">
              <a:solidFill>
                <a:schemeClr val="lt2"/>
              </a:solidFill>
              <a:latin typeface="Goblin One"/>
              <a:ea typeface="Goblin One"/>
              <a:cs typeface="B Nazanin" panose="00000400000000000000" pitchFamily="2" charset="-78"/>
              <a:sym typeface="Goblin One"/>
            </a:endParaRPr>
          </a:p>
        </p:txBody>
      </p:sp>
      <p:sp>
        <p:nvSpPr>
          <p:cNvPr id="10129" name="Google Shape;10129;p115"/>
          <p:cNvSpPr txBox="1"/>
          <p:nvPr/>
        </p:nvSpPr>
        <p:spPr>
          <a:xfrm>
            <a:off x="1170414" y="1639146"/>
            <a:ext cx="757200" cy="342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en" sz="1500">
                <a:solidFill>
                  <a:schemeClr val="lt2"/>
                </a:solidFill>
                <a:latin typeface="Goblin One"/>
                <a:ea typeface="Goblin One"/>
                <a:cs typeface="B Nazanin" panose="00000400000000000000" pitchFamily="2" charset="-78"/>
                <a:sym typeface="Goblin One"/>
              </a:rPr>
              <a:t>25%</a:t>
            </a:r>
            <a:endParaRPr sz="1500">
              <a:solidFill>
                <a:schemeClr val="lt2"/>
              </a:solidFill>
              <a:latin typeface="Goblin One"/>
              <a:ea typeface="Goblin One"/>
              <a:cs typeface="B Nazanin" panose="00000400000000000000" pitchFamily="2" charset="-78"/>
              <a:sym typeface="Goblin One"/>
            </a:endParaRPr>
          </a:p>
        </p:txBody>
      </p:sp>
      <p:sp>
        <p:nvSpPr>
          <p:cNvPr id="10130" name="Google Shape;10130;p115"/>
          <p:cNvSpPr txBox="1"/>
          <p:nvPr/>
        </p:nvSpPr>
        <p:spPr>
          <a:xfrm>
            <a:off x="2726690" y="1392252"/>
            <a:ext cx="1402500" cy="342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500" dirty="0">
                <a:solidFill>
                  <a:schemeClr val="lt2"/>
                </a:solidFill>
                <a:latin typeface="Goblin One"/>
                <a:ea typeface="Goblin One"/>
                <a:cs typeface="B Nazanin" panose="00000400000000000000" pitchFamily="2" charset="-78"/>
                <a:sym typeface="Goblin One"/>
              </a:rPr>
              <a:t>یک</a:t>
            </a:r>
            <a:endParaRPr sz="1500" dirty="0">
              <a:solidFill>
                <a:schemeClr val="lt2"/>
              </a:solidFill>
              <a:latin typeface="Goblin One"/>
              <a:ea typeface="Goblin One"/>
              <a:cs typeface="B Nazanin" panose="00000400000000000000" pitchFamily="2" charset="-78"/>
              <a:sym typeface="Goblin One"/>
            </a:endParaRPr>
          </a:p>
        </p:txBody>
      </p:sp>
      <p:sp>
        <p:nvSpPr>
          <p:cNvPr id="10131" name="Google Shape;10131;p115"/>
          <p:cNvSpPr txBox="1"/>
          <p:nvPr/>
        </p:nvSpPr>
        <p:spPr>
          <a:xfrm>
            <a:off x="2614800" y="1717927"/>
            <a:ext cx="1514400" cy="48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137160" marR="0" indent="0" algn="ctr" rtl="1">
              <a:lnSpc>
                <a:spcPct val="115000"/>
              </a:lnSpc>
              <a:spcBef>
                <a:spcPts val="0"/>
              </a:spcBef>
              <a:spcAft>
                <a:spcPts val="0"/>
              </a:spcAft>
            </a:pPr>
            <a:r>
              <a:rPr lang="fa-IR" sz="1000" b="0" i="0" dirty="0">
                <a:solidFill>
                  <a:srgbClr val="FFFFFF"/>
                </a:solidFill>
                <a:effectLst/>
                <a:latin typeface="Poppins" panose="020B0502040204020203" pitchFamily="2" charset="0"/>
                <a:ea typeface="Poppins" panose="020B0502040204020203" pitchFamily="2" charset="0"/>
                <a:cs typeface="B Nazanin" panose="00000400000000000000" pitchFamily="2" charset="-78"/>
              </a:rPr>
              <a:t>قالب پاورپوینت مدیریت پروژه قابل ویرایش می باشد</a:t>
            </a:r>
            <a:endParaRPr lang="fa-IR" sz="800" dirty="0">
              <a:effectLst/>
              <a:cs typeface="B Nazanin" panose="00000400000000000000" pitchFamily="2" charset="-78"/>
            </a:endParaRPr>
          </a:p>
        </p:txBody>
      </p:sp>
      <p:sp>
        <p:nvSpPr>
          <p:cNvPr id="10132" name="Google Shape;10132;p115"/>
          <p:cNvSpPr/>
          <p:nvPr/>
        </p:nvSpPr>
        <p:spPr>
          <a:xfrm>
            <a:off x="4218066" y="1510164"/>
            <a:ext cx="732000" cy="664200"/>
          </a:xfrm>
          <a:prstGeom prst="rect">
            <a:avLst/>
          </a:prstGeom>
          <a:noFill/>
          <a:ln w="1905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400000000000000" pitchFamily="2" charset="-78"/>
            </a:endParaRPr>
          </a:p>
        </p:txBody>
      </p:sp>
      <p:sp>
        <p:nvSpPr>
          <p:cNvPr id="10133" name="Google Shape;10133;p115"/>
          <p:cNvSpPr/>
          <p:nvPr/>
        </p:nvSpPr>
        <p:spPr>
          <a:xfrm>
            <a:off x="5196291" y="2538639"/>
            <a:ext cx="732000" cy="664200"/>
          </a:xfrm>
          <a:prstGeom prst="rect">
            <a:avLst/>
          </a:prstGeom>
          <a:noFill/>
          <a:ln w="1905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400000000000000" pitchFamily="2" charset="-78"/>
            </a:endParaRPr>
          </a:p>
        </p:txBody>
      </p:sp>
      <p:sp>
        <p:nvSpPr>
          <p:cNvPr id="10134" name="Google Shape;10134;p115"/>
          <p:cNvSpPr/>
          <p:nvPr/>
        </p:nvSpPr>
        <p:spPr>
          <a:xfrm>
            <a:off x="4218066" y="3567114"/>
            <a:ext cx="732000" cy="664200"/>
          </a:xfrm>
          <a:prstGeom prst="rect">
            <a:avLst/>
          </a:prstGeom>
          <a:noFill/>
          <a:ln w="1905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400000000000000" pitchFamily="2" charset="-78"/>
            </a:endParaRPr>
          </a:p>
        </p:txBody>
      </p:sp>
      <p:cxnSp>
        <p:nvCxnSpPr>
          <p:cNvPr id="10135" name="Google Shape;10135;p115"/>
          <p:cNvCxnSpPr>
            <a:stCxn id="10132" idx="3"/>
            <a:endCxn id="10133" idx="0"/>
          </p:cNvCxnSpPr>
          <p:nvPr/>
        </p:nvCxnSpPr>
        <p:spPr>
          <a:xfrm>
            <a:off x="4950066" y="1842264"/>
            <a:ext cx="612300" cy="696300"/>
          </a:xfrm>
          <a:prstGeom prst="bentConnector2">
            <a:avLst/>
          </a:prstGeom>
          <a:noFill/>
          <a:ln w="19050" cap="flat" cmpd="sng">
            <a:solidFill>
              <a:schemeClr val="lt2"/>
            </a:solidFill>
            <a:prstDash val="solid"/>
            <a:round/>
            <a:headEnd type="none" w="med" len="med"/>
            <a:tailEnd type="triangle" w="med" len="med"/>
          </a:ln>
        </p:spPr>
      </p:cxnSp>
      <p:cxnSp>
        <p:nvCxnSpPr>
          <p:cNvPr id="10136" name="Google Shape;10136;p115"/>
          <p:cNvCxnSpPr>
            <a:stCxn id="10133" idx="2"/>
            <a:endCxn id="10134" idx="3"/>
          </p:cNvCxnSpPr>
          <p:nvPr/>
        </p:nvCxnSpPr>
        <p:spPr>
          <a:xfrm rot="5400000">
            <a:off x="4907991" y="3244839"/>
            <a:ext cx="696300" cy="612300"/>
          </a:xfrm>
          <a:prstGeom prst="bentConnector2">
            <a:avLst/>
          </a:prstGeom>
          <a:noFill/>
          <a:ln w="19050" cap="flat" cmpd="sng">
            <a:solidFill>
              <a:schemeClr val="lt2"/>
            </a:solidFill>
            <a:prstDash val="solid"/>
            <a:round/>
            <a:headEnd type="none" w="med" len="med"/>
            <a:tailEnd type="triangle" w="med" len="med"/>
          </a:ln>
        </p:spPr>
      </p:cxnSp>
      <p:grpSp>
        <p:nvGrpSpPr>
          <p:cNvPr id="10137" name="Google Shape;10137;p115"/>
          <p:cNvGrpSpPr/>
          <p:nvPr/>
        </p:nvGrpSpPr>
        <p:grpSpPr>
          <a:xfrm>
            <a:off x="5396390" y="2670008"/>
            <a:ext cx="331834" cy="401376"/>
            <a:chOff x="976287" y="1140083"/>
            <a:chExt cx="284836" cy="344528"/>
          </a:xfrm>
        </p:grpSpPr>
        <p:sp>
          <p:nvSpPr>
            <p:cNvPr id="10138" name="Google Shape;10138;p115"/>
            <p:cNvSpPr/>
            <p:nvPr/>
          </p:nvSpPr>
          <p:spPr>
            <a:xfrm>
              <a:off x="1007016" y="1140083"/>
              <a:ext cx="223496" cy="344526"/>
            </a:xfrm>
            <a:custGeom>
              <a:avLst/>
              <a:gdLst/>
              <a:ahLst/>
              <a:cxnLst/>
              <a:rect l="l" t="t" r="r" b="b"/>
              <a:pathLst>
                <a:path w="5586" h="8611" extrusionOk="0">
                  <a:moveTo>
                    <a:pt x="2801" y="252"/>
                  </a:moveTo>
                  <a:cubicBezTo>
                    <a:pt x="3019" y="252"/>
                    <a:pt x="3199" y="428"/>
                    <a:pt x="3199" y="646"/>
                  </a:cubicBezTo>
                  <a:cubicBezTo>
                    <a:pt x="3199" y="734"/>
                    <a:pt x="3172" y="816"/>
                    <a:pt x="3118" y="884"/>
                  </a:cubicBezTo>
                  <a:cubicBezTo>
                    <a:pt x="3090" y="925"/>
                    <a:pt x="3087" y="976"/>
                    <a:pt x="3107" y="1017"/>
                  </a:cubicBezTo>
                  <a:cubicBezTo>
                    <a:pt x="3128" y="1061"/>
                    <a:pt x="3172" y="1088"/>
                    <a:pt x="3220" y="1088"/>
                  </a:cubicBezTo>
                  <a:lnTo>
                    <a:pt x="3580" y="1088"/>
                  </a:lnTo>
                  <a:lnTo>
                    <a:pt x="3580" y="1815"/>
                  </a:lnTo>
                  <a:lnTo>
                    <a:pt x="2023" y="1815"/>
                  </a:lnTo>
                  <a:lnTo>
                    <a:pt x="2023" y="1153"/>
                  </a:lnTo>
                  <a:lnTo>
                    <a:pt x="2023" y="1150"/>
                  </a:lnTo>
                  <a:lnTo>
                    <a:pt x="2023" y="1088"/>
                  </a:lnTo>
                  <a:lnTo>
                    <a:pt x="2384" y="1088"/>
                  </a:lnTo>
                  <a:cubicBezTo>
                    <a:pt x="2431" y="1088"/>
                    <a:pt x="2475" y="1061"/>
                    <a:pt x="2499" y="1017"/>
                  </a:cubicBezTo>
                  <a:cubicBezTo>
                    <a:pt x="2519" y="976"/>
                    <a:pt x="2513" y="925"/>
                    <a:pt x="2486" y="884"/>
                  </a:cubicBezTo>
                  <a:cubicBezTo>
                    <a:pt x="2434" y="816"/>
                    <a:pt x="2407" y="734"/>
                    <a:pt x="2407" y="646"/>
                  </a:cubicBezTo>
                  <a:cubicBezTo>
                    <a:pt x="2407" y="428"/>
                    <a:pt x="2584" y="252"/>
                    <a:pt x="2801" y="252"/>
                  </a:cubicBezTo>
                  <a:close/>
                  <a:moveTo>
                    <a:pt x="2801" y="0"/>
                  </a:moveTo>
                  <a:cubicBezTo>
                    <a:pt x="2445" y="0"/>
                    <a:pt x="2156" y="290"/>
                    <a:pt x="2156" y="646"/>
                  </a:cubicBezTo>
                  <a:cubicBezTo>
                    <a:pt x="2156" y="711"/>
                    <a:pt x="2163" y="775"/>
                    <a:pt x="2183" y="836"/>
                  </a:cubicBezTo>
                  <a:lnTo>
                    <a:pt x="1897" y="836"/>
                  </a:lnTo>
                  <a:cubicBezTo>
                    <a:pt x="1830" y="836"/>
                    <a:pt x="1772" y="891"/>
                    <a:pt x="1772" y="963"/>
                  </a:cubicBezTo>
                  <a:lnTo>
                    <a:pt x="1772" y="1027"/>
                  </a:lnTo>
                  <a:lnTo>
                    <a:pt x="565" y="1027"/>
                  </a:lnTo>
                  <a:cubicBezTo>
                    <a:pt x="252" y="1027"/>
                    <a:pt x="1" y="1279"/>
                    <a:pt x="1" y="1588"/>
                  </a:cubicBezTo>
                  <a:lnTo>
                    <a:pt x="1" y="8046"/>
                  </a:lnTo>
                  <a:cubicBezTo>
                    <a:pt x="1" y="8356"/>
                    <a:pt x="252" y="8611"/>
                    <a:pt x="565" y="8611"/>
                  </a:cubicBezTo>
                  <a:lnTo>
                    <a:pt x="1000" y="8611"/>
                  </a:lnTo>
                  <a:cubicBezTo>
                    <a:pt x="1071" y="8611"/>
                    <a:pt x="1126" y="8553"/>
                    <a:pt x="1126" y="8485"/>
                  </a:cubicBezTo>
                  <a:cubicBezTo>
                    <a:pt x="1126" y="8414"/>
                    <a:pt x="1071" y="8359"/>
                    <a:pt x="1000" y="8359"/>
                  </a:cubicBezTo>
                  <a:lnTo>
                    <a:pt x="565" y="8359"/>
                  </a:lnTo>
                  <a:cubicBezTo>
                    <a:pt x="391" y="8359"/>
                    <a:pt x="252" y="8216"/>
                    <a:pt x="252" y="8046"/>
                  </a:cubicBezTo>
                  <a:lnTo>
                    <a:pt x="252" y="1588"/>
                  </a:lnTo>
                  <a:cubicBezTo>
                    <a:pt x="252" y="1418"/>
                    <a:pt x="391" y="1279"/>
                    <a:pt x="565" y="1279"/>
                  </a:cubicBezTo>
                  <a:lnTo>
                    <a:pt x="1772" y="1279"/>
                  </a:lnTo>
                  <a:lnTo>
                    <a:pt x="1772" y="1534"/>
                  </a:lnTo>
                  <a:lnTo>
                    <a:pt x="670" y="1534"/>
                  </a:lnTo>
                  <a:cubicBezTo>
                    <a:pt x="602" y="1534"/>
                    <a:pt x="545" y="1591"/>
                    <a:pt x="545" y="1659"/>
                  </a:cubicBezTo>
                  <a:lnTo>
                    <a:pt x="545" y="2054"/>
                  </a:lnTo>
                  <a:cubicBezTo>
                    <a:pt x="545" y="2121"/>
                    <a:pt x="602" y="2179"/>
                    <a:pt x="670" y="2179"/>
                  </a:cubicBezTo>
                  <a:cubicBezTo>
                    <a:pt x="741" y="2179"/>
                    <a:pt x="799" y="2121"/>
                    <a:pt x="799" y="2054"/>
                  </a:cubicBezTo>
                  <a:lnTo>
                    <a:pt x="799" y="1788"/>
                  </a:lnTo>
                  <a:lnTo>
                    <a:pt x="1772" y="1788"/>
                  </a:lnTo>
                  <a:lnTo>
                    <a:pt x="1772" y="1942"/>
                  </a:lnTo>
                  <a:cubicBezTo>
                    <a:pt x="1772" y="2013"/>
                    <a:pt x="1830" y="2071"/>
                    <a:pt x="1897" y="2071"/>
                  </a:cubicBezTo>
                  <a:lnTo>
                    <a:pt x="3706" y="2071"/>
                  </a:lnTo>
                  <a:cubicBezTo>
                    <a:pt x="3777" y="2071"/>
                    <a:pt x="3835" y="2013"/>
                    <a:pt x="3835" y="1942"/>
                  </a:cubicBezTo>
                  <a:lnTo>
                    <a:pt x="3835" y="1788"/>
                  </a:lnTo>
                  <a:lnTo>
                    <a:pt x="4807" y="1788"/>
                  </a:lnTo>
                  <a:lnTo>
                    <a:pt x="4807" y="7802"/>
                  </a:lnTo>
                  <a:lnTo>
                    <a:pt x="799" y="7802"/>
                  </a:lnTo>
                  <a:lnTo>
                    <a:pt x="799" y="2499"/>
                  </a:lnTo>
                  <a:cubicBezTo>
                    <a:pt x="799" y="2427"/>
                    <a:pt x="741" y="2373"/>
                    <a:pt x="670" y="2373"/>
                  </a:cubicBezTo>
                  <a:cubicBezTo>
                    <a:pt x="602" y="2373"/>
                    <a:pt x="545" y="2427"/>
                    <a:pt x="545" y="2499"/>
                  </a:cubicBezTo>
                  <a:lnTo>
                    <a:pt x="545" y="7927"/>
                  </a:lnTo>
                  <a:cubicBezTo>
                    <a:pt x="545" y="7995"/>
                    <a:pt x="602" y="8053"/>
                    <a:pt x="670" y="8053"/>
                  </a:cubicBezTo>
                  <a:lnTo>
                    <a:pt x="4933" y="8053"/>
                  </a:lnTo>
                  <a:cubicBezTo>
                    <a:pt x="5001" y="8053"/>
                    <a:pt x="5059" y="7995"/>
                    <a:pt x="5059" y="7927"/>
                  </a:cubicBezTo>
                  <a:lnTo>
                    <a:pt x="5059" y="1659"/>
                  </a:lnTo>
                  <a:cubicBezTo>
                    <a:pt x="5059" y="1591"/>
                    <a:pt x="5001" y="1534"/>
                    <a:pt x="4933" y="1534"/>
                  </a:cubicBezTo>
                  <a:lnTo>
                    <a:pt x="3835" y="1534"/>
                  </a:lnTo>
                  <a:lnTo>
                    <a:pt x="3835" y="1279"/>
                  </a:lnTo>
                  <a:lnTo>
                    <a:pt x="5021" y="1279"/>
                  </a:lnTo>
                  <a:cubicBezTo>
                    <a:pt x="5191" y="1279"/>
                    <a:pt x="5330" y="1418"/>
                    <a:pt x="5330" y="1588"/>
                  </a:cubicBezTo>
                  <a:lnTo>
                    <a:pt x="5330" y="3498"/>
                  </a:lnTo>
                  <a:cubicBezTo>
                    <a:pt x="5330" y="3566"/>
                    <a:pt x="5388" y="3624"/>
                    <a:pt x="5460" y="3624"/>
                  </a:cubicBezTo>
                  <a:cubicBezTo>
                    <a:pt x="5528" y="3624"/>
                    <a:pt x="5586" y="3566"/>
                    <a:pt x="5586" y="3498"/>
                  </a:cubicBezTo>
                  <a:lnTo>
                    <a:pt x="5586" y="1588"/>
                  </a:lnTo>
                  <a:cubicBezTo>
                    <a:pt x="5586" y="1279"/>
                    <a:pt x="5330" y="1027"/>
                    <a:pt x="5021" y="1027"/>
                  </a:cubicBezTo>
                  <a:lnTo>
                    <a:pt x="3835" y="1027"/>
                  </a:lnTo>
                  <a:lnTo>
                    <a:pt x="3835" y="963"/>
                  </a:lnTo>
                  <a:cubicBezTo>
                    <a:pt x="3835" y="891"/>
                    <a:pt x="3777" y="836"/>
                    <a:pt x="3706" y="836"/>
                  </a:cubicBezTo>
                  <a:lnTo>
                    <a:pt x="3424" y="836"/>
                  </a:lnTo>
                  <a:cubicBezTo>
                    <a:pt x="3441" y="775"/>
                    <a:pt x="3451" y="711"/>
                    <a:pt x="3451" y="646"/>
                  </a:cubicBezTo>
                  <a:cubicBezTo>
                    <a:pt x="3451" y="290"/>
                    <a:pt x="3159" y="0"/>
                    <a:pt x="28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0139" name="Google Shape;10139;p115"/>
            <p:cNvSpPr/>
            <p:nvPr/>
          </p:nvSpPr>
          <p:spPr>
            <a:xfrm>
              <a:off x="1060870" y="1293083"/>
              <a:ext cx="169642" cy="191528"/>
            </a:xfrm>
            <a:custGeom>
              <a:avLst/>
              <a:gdLst/>
              <a:ahLst/>
              <a:cxnLst/>
              <a:rect l="l" t="t" r="r" b="b"/>
              <a:pathLst>
                <a:path w="4240" h="4787" extrusionOk="0">
                  <a:moveTo>
                    <a:pt x="4114" y="1"/>
                  </a:moveTo>
                  <a:cubicBezTo>
                    <a:pt x="4042" y="1"/>
                    <a:pt x="3984" y="59"/>
                    <a:pt x="3984" y="126"/>
                  </a:cubicBezTo>
                  <a:lnTo>
                    <a:pt x="3984" y="4222"/>
                  </a:lnTo>
                  <a:cubicBezTo>
                    <a:pt x="3984" y="4392"/>
                    <a:pt x="3845" y="4535"/>
                    <a:pt x="3675" y="4535"/>
                  </a:cubicBezTo>
                  <a:lnTo>
                    <a:pt x="126" y="4535"/>
                  </a:lnTo>
                  <a:cubicBezTo>
                    <a:pt x="55" y="4535"/>
                    <a:pt x="1" y="4590"/>
                    <a:pt x="1" y="4661"/>
                  </a:cubicBezTo>
                  <a:cubicBezTo>
                    <a:pt x="1" y="4729"/>
                    <a:pt x="55" y="4787"/>
                    <a:pt x="126" y="4787"/>
                  </a:cubicBezTo>
                  <a:lnTo>
                    <a:pt x="3675" y="4787"/>
                  </a:lnTo>
                  <a:cubicBezTo>
                    <a:pt x="3984" y="4787"/>
                    <a:pt x="4240" y="4532"/>
                    <a:pt x="4240" y="4222"/>
                  </a:cubicBezTo>
                  <a:lnTo>
                    <a:pt x="4240" y="126"/>
                  </a:lnTo>
                  <a:cubicBezTo>
                    <a:pt x="4240" y="59"/>
                    <a:pt x="4182" y="1"/>
                    <a:pt x="41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0140" name="Google Shape;10140;p115"/>
            <p:cNvSpPr/>
            <p:nvPr/>
          </p:nvSpPr>
          <p:spPr>
            <a:xfrm>
              <a:off x="1057749" y="1254873"/>
              <a:ext cx="32008" cy="32008"/>
            </a:xfrm>
            <a:custGeom>
              <a:avLst/>
              <a:gdLst/>
              <a:ahLst/>
              <a:cxnLst/>
              <a:rect l="l" t="t" r="r" b="b"/>
              <a:pathLst>
                <a:path w="800" h="800" extrusionOk="0">
                  <a:moveTo>
                    <a:pt x="399" y="252"/>
                  </a:moveTo>
                  <a:cubicBezTo>
                    <a:pt x="480" y="252"/>
                    <a:pt x="548" y="317"/>
                    <a:pt x="548" y="398"/>
                  </a:cubicBezTo>
                  <a:cubicBezTo>
                    <a:pt x="548" y="480"/>
                    <a:pt x="480" y="544"/>
                    <a:pt x="399" y="544"/>
                  </a:cubicBezTo>
                  <a:cubicBezTo>
                    <a:pt x="320" y="544"/>
                    <a:pt x="252" y="480"/>
                    <a:pt x="252" y="398"/>
                  </a:cubicBezTo>
                  <a:cubicBezTo>
                    <a:pt x="252" y="317"/>
                    <a:pt x="320" y="252"/>
                    <a:pt x="399" y="252"/>
                  </a:cubicBezTo>
                  <a:close/>
                  <a:moveTo>
                    <a:pt x="399" y="0"/>
                  </a:moveTo>
                  <a:cubicBezTo>
                    <a:pt x="181" y="0"/>
                    <a:pt x="0" y="181"/>
                    <a:pt x="0" y="398"/>
                  </a:cubicBezTo>
                  <a:cubicBezTo>
                    <a:pt x="0" y="619"/>
                    <a:pt x="181" y="799"/>
                    <a:pt x="399" y="799"/>
                  </a:cubicBezTo>
                  <a:cubicBezTo>
                    <a:pt x="619" y="799"/>
                    <a:pt x="799" y="619"/>
                    <a:pt x="799" y="398"/>
                  </a:cubicBezTo>
                  <a:cubicBezTo>
                    <a:pt x="799" y="181"/>
                    <a:pt x="619" y="0"/>
                    <a:pt x="3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0141" name="Google Shape;10141;p115"/>
            <p:cNvSpPr/>
            <p:nvPr/>
          </p:nvSpPr>
          <p:spPr>
            <a:xfrm>
              <a:off x="1105482" y="1254873"/>
              <a:ext cx="31328" cy="10083"/>
            </a:xfrm>
            <a:custGeom>
              <a:avLst/>
              <a:gdLst/>
              <a:ahLst/>
              <a:cxnLst/>
              <a:rect l="l" t="t" r="r" b="b"/>
              <a:pathLst>
                <a:path w="783" h="252" extrusionOk="0">
                  <a:moveTo>
                    <a:pt x="127" y="0"/>
                  </a:moveTo>
                  <a:cubicBezTo>
                    <a:pt x="55" y="0"/>
                    <a:pt x="1" y="55"/>
                    <a:pt x="1" y="126"/>
                  </a:cubicBezTo>
                  <a:cubicBezTo>
                    <a:pt x="1" y="194"/>
                    <a:pt x="55" y="252"/>
                    <a:pt x="127" y="252"/>
                  </a:cubicBezTo>
                  <a:lnTo>
                    <a:pt x="654" y="252"/>
                  </a:lnTo>
                  <a:cubicBezTo>
                    <a:pt x="725" y="252"/>
                    <a:pt x="782" y="194"/>
                    <a:pt x="782" y="126"/>
                  </a:cubicBezTo>
                  <a:cubicBezTo>
                    <a:pt x="782" y="55"/>
                    <a:pt x="725" y="0"/>
                    <a:pt x="6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0142" name="Google Shape;10142;p115"/>
            <p:cNvSpPr/>
            <p:nvPr/>
          </p:nvSpPr>
          <p:spPr>
            <a:xfrm>
              <a:off x="1105482" y="1276639"/>
              <a:ext cx="73058" cy="10243"/>
            </a:xfrm>
            <a:custGeom>
              <a:avLst/>
              <a:gdLst/>
              <a:ahLst/>
              <a:cxnLst/>
              <a:rect l="l" t="t" r="r" b="b"/>
              <a:pathLst>
                <a:path w="1826" h="256" extrusionOk="0">
                  <a:moveTo>
                    <a:pt x="127" y="0"/>
                  </a:moveTo>
                  <a:cubicBezTo>
                    <a:pt x="55" y="0"/>
                    <a:pt x="1" y="58"/>
                    <a:pt x="1" y="126"/>
                  </a:cubicBezTo>
                  <a:cubicBezTo>
                    <a:pt x="1" y="197"/>
                    <a:pt x="55" y="255"/>
                    <a:pt x="127" y="255"/>
                  </a:cubicBezTo>
                  <a:lnTo>
                    <a:pt x="1700" y="255"/>
                  </a:lnTo>
                  <a:cubicBezTo>
                    <a:pt x="1768" y="255"/>
                    <a:pt x="1826" y="197"/>
                    <a:pt x="1826" y="126"/>
                  </a:cubicBezTo>
                  <a:cubicBezTo>
                    <a:pt x="1826" y="58"/>
                    <a:pt x="1768" y="0"/>
                    <a:pt x="17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0143" name="Google Shape;10143;p115"/>
            <p:cNvSpPr/>
            <p:nvPr/>
          </p:nvSpPr>
          <p:spPr>
            <a:xfrm>
              <a:off x="1057749" y="1315930"/>
              <a:ext cx="32008" cy="31888"/>
            </a:xfrm>
            <a:custGeom>
              <a:avLst/>
              <a:gdLst/>
              <a:ahLst/>
              <a:cxnLst/>
              <a:rect l="l" t="t" r="r" b="b"/>
              <a:pathLst>
                <a:path w="800" h="797" extrusionOk="0">
                  <a:moveTo>
                    <a:pt x="399" y="252"/>
                  </a:moveTo>
                  <a:cubicBezTo>
                    <a:pt x="480" y="252"/>
                    <a:pt x="548" y="316"/>
                    <a:pt x="548" y="398"/>
                  </a:cubicBezTo>
                  <a:cubicBezTo>
                    <a:pt x="548" y="480"/>
                    <a:pt x="480" y="545"/>
                    <a:pt x="399" y="545"/>
                  </a:cubicBezTo>
                  <a:cubicBezTo>
                    <a:pt x="320" y="545"/>
                    <a:pt x="252" y="480"/>
                    <a:pt x="252" y="398"/>
                  </a:cubicBezTo>
                  <a:cubicBezTo>
                    <a:pt x="252" y="316"/>
                    <a:pt x="320" y="252"/>
                    <a:pt x="399" y="252"/>
                  </a:cubicBezTo>
                  <a:close/>
                  <a:moveTo>
                    <a:pt x="399" y="1"/>
                  </a:moveTo>
                  <a:cubicBezTo>
                    <a:pt x="181" y="1"/>
                    <a:pt x="0" y="178"/>
                    <a:pt x="0" y="398"/>
                  </a:cubicBezTo>
                  <a:cubicBezTo>
                    <a:pt x="0" y="619"/>
                    <a:pt x="181" y="796"/>
                    <a:pt x="399" y="796"/>
                  </a:cubicBezTo>
                  <a:cubicBezTo>
                    <a:pt x="619" y="796"/>
                    <a:pt x="799" y="619"/>
                    <a:pt x="799" y="398"/>
                  </a:cubicBezTo>
                  <a:cubicBezTo>
                    <a:pt x="799" y="178"/>
                    <a:pt x="619" y="1"/>
                    <a:pt x="39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0144" name="Google Shape;10144;p115"/>
            <p:cNvSpPr/>
            <p:nvPr/>
          </p:nvSpPr>
          <p:spPr>
            <a:xfrm>
              <a:off x="1105482" y="1315930"/>
              <a:ext cx="31328" cy="10083"/>
            </a:xfrm>
            <a:custGeom>
              <a:avLst/>
              <a:gdLst/>
              <a:ahLst/>
              <a:cxnLst/>
              <a:rect l="l" t="t" r="r" b="b"/>
              <a:pathLst>
                <a:path w="783" h="252" extrusionOk="0">
                  <a:moveTo>
                    <a:pt x="127" y="1"/>
                  </a:moveTo>
                  <a:cubicBezTo>
                    <a:pt x="55" y="1"/>
                    <a:pt x="1" y="55"/>
                    <a:pt x="1" y="126"/>
                  </a:cubicBezTo>
                  <a:cubicBezTo>
                    <a:pt x="1" y="194"/>
                    <a:pt x="55" y="252"/>
                    <a:pt x="127" y="252"/>
                  </a:cubicBezTo>
                  <a:lnTo>
                    <a:pt x="654" y="252"/>
                  </a:lnTo>
                  <a:cubicBezTo>
                    <a:pt x="725" y="252"/>
                    <a:pt x="782" y="194"/>
                    <a:pt x="782" y="126"/>
                  </a:cubicBezTo>
                  <a:cubicBezTo>
                    <a:pt x="782" y="55"/>
                    <a:pt x="725" y="1"/>
                    <a:pt x="6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0145" name="Google Shape;10145;p115"/>
            <p:cNvSpPr/>
            <p:nvPr/>
          </p:nvSpPr>
          <p:spPr>
            <a:xfrm>
              <a:off x="1105482" y="1337695"/>
              <a:ext cx="73058" cy="10123"/>
            </a:xfrm>
            <a:custGeom>
              <a:avLst/>
              <a:gdLst/>
              <a:ahLst/>
              <a:cxnLst/>
              <a:rect l="l" t="t" r="r" b="b"/>
              <a:pathLst>
                <a:path w="1826" h="253" extrusionOk="0">
                  <a:moveTo>
                    <a:pt x="127" y="1"/>
                  </a:moveTo>
                  <a:cubicBezTo>
                    <a:pt x="55" y="1"/>
                    <a:pt x="1" y="58"/>
                    <a:pt x="1" y="126"/>
                  </a:cubicBezTo>
                  <a:cubicBezTo>
                    <a:pt x="1" y="197"/>
                    <a:pt x="55" y="252"/>
                    <a:pt x="127" y="252"/>
                  </a:cubicBezTo>
                  <a:lnTo>
                    <a:pt x="1700" y="252"/>
                  </a:lnTo>
                  <a:cubicBezTo>
                    <a:pt x="1768" y="252"/>
                    <a:pt x="1826" y="197"/>
                    <a:pt x="1826" y="126"/>
                  </a:cubicBezTo>
                  <a:cubicBezTo>
                    <a:pt x="1826" y="58"/>
                    <a:pt x="1768" y="1"/>
                    <a:pt x="17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0146" name="Google Shape;10146;p115"/>
            <p:cNvSpPr/>
            <p:nvPr/>
          </p:nvSpPr>
          <p:spPr>
            <a:xfrm>
              <a:off x="1057749" y="1377026"/>
              <a:ext cx="32008" cy="31848"/>
            </a:xfrm>
            <a:custGeom>
              <a:avLst/>
              <a:gdLst/>
              <a:ahLst/>
              <a:cxnLst/>
              <a:rect l="l" t="t" r="r" b="b"/>
              <a:pathLst>
                <a:path w="800" h="796" extrusionOk="0">
                  <a:moveTo>
                    <a:pt x="399" y="251"/>
                  </a:moveTo>
                  <a:cubicBezTo>
                    <a:pt x="480" y="251"/>
                    <a:pt x="548" y="316"/>
                    <a:pt x="548" y="397"/>
                  </a:cubicBezTo>
                  <a:cubicBezTo>
                    <a:pt x="548" y="479"/>
                    <a:pt x="480" y="543"/>
                    <a:pt x="399" y="543"/>
                  </a:cubicBezTo>
                  <a:cubicBezTo>
                    <a:pt x="320" y="543"/>
                    <a:pt x="252" y="479"/>
                    <a:pt x="252" y="397"/>
                  </a:cubicBezTo>
                  <a:cubicBezTo>
                    <a:pt x="252" y="316"/>
                    <a:pt x="320" y="251"/>
                    <a:pt x="399" y="251"/>
                  </a:cubicBezTo>
                  <a:close/>
                  <a:moveTo>
                    <a:pt x="399" y="0"/>
                  </a:moveTo>
                  <a:cubicBezTo>
                    <a:pt x="181" y="0"/>
                    <a:pt x="0" y="176"/>
                    <a:pt x="0" y="397"/>
                  </a:cubicBezTo>
                  <a:cubicBezTo>
                    <a:pt x="0" y="618"/>
                    <a:pt x="181" y="795"/>
                    <a:pt x="399" y="795"/>
                  </a:cubicBezTo>
                  <a:cubicBezTo>
                    <a:pt x="619" y="795"/>
                    <a:pt x="799" y="618"/>
                    <a:pt x="799" y="397"/>
                  </a:cubicBezTo>
                  <a:cubicBezTo>
                    <a:pt x="799" y="176"/>
                    <a:pt x="619" y="0"/>
                    <a:pt x="3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0147" name="Google Shape;10147;p115"/>
            <p:cNvSpPr/>
            <p:nvPr/>
          </p:nvSpPr>
          <p:spPr>
            <a:xfrm>
              <a:off x="1105482" y="1377026"/>
              <a:ext cx="31328" cy="10083"/>
            </a:xfrm>
            <a:custGeom>
              <a:avLst/>
              <a:gdLst/>
              <a:ahLst/>
              <a:cxnLst/>
              <a:rect l="l" t="t" r="r" b="b"/>
              <a:pathLst>
                <a:path w="783" h="252" extrusionOk="0">
                  <a:moveTo>
                    <a:pt x="127" y="0"/>
                  </a:moveTo>
                  <a:cubicBezTo>
                    <a:pt x="55" y="0"/>
                    <a:pt x="1" y="54"/>
                    <a:pt x="1" y="126"/>
                  </a:cubicBezTo>
                  <a:cubicBezTo>
                    <a:pt x="1" y="193"/>
                    <a:pt x="55" y="251"/>
                    <a:pt x="127" y="251"/>
                  </a:cubicBezTo>
                  <a:lnTo>
                    <a:pt x="654" y="251"/>
                  </a:lnTo>
                  <a:cubicBezTo>
                    <a:pt x="725" y="251"/>
                    <a:pt x="782" y="193"/>
                    <a:pt x="782" y="126"/>
                  </a:cubicBezTo>
                  <a:cubicBezTo>
                    <a:pt x="782" y="54"/>
                    <a:pt x="725" y="0"/>
                    <a:pt x="6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0148" name="Google Shape;10148;p115"/>
            <p:cNvSpPr/>
            <p:nvPr/>
          </p:nvSpPr>
          <p:spPr>
            <a:xfrm>
              <a:off x="1105482" y="1398751"/>
              <a:ext cx="73058" cy="10123"/>
            </a:xfrm>
            <a:custGeom>
              <a:avLst/>
              <a:gdLst/>
              <a:ahLst/>
              <a:cxnLst/>
              <a:rect l="l" t="t" r="r" b="b"/>
              <a:pathLst>
                <a:path w="1826" h="253" extrusionOk="0">
                  <a:moveTo>
                    <a:pt x="127" y="0"/>
                  </a:moveTo>
                  <a:cubicBezTo>
                    <a:pt x="55" y="0"/>
                    <a:pt x="1" y="58"/>
                    <a:pt x="1" y="127"/>
                  </a:cubicBezTo>
                  <a:cubicBezTo>
                    <a:pt x="1" y="198"/>
                    <a:pt x="55" y="252"/>
                    <a:pt x="127" y="252"/>
                  </a:cubicBezTo>
                  <a:lnTo>
                    <a:pt x="1700" y="252"/>
                  </a:lnTo>
                  <a:cubicBezTo>
                    <a:pt x="1768" y="252"/>
                    <a:pt x="1826" y="198"/>
                    <a:pt x="1826" y="127"/>
                  </a:cubicBezTo>
                  <a:cubicBezTo>
                    <a:pt x="1826" y="58"/>
                    <a:pt x="1768" y="0"/>
                    <a:pt x="17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0149" name="Google Shape;10149;p115"/>
            <p:cNvSpPr/>
            <p:nvPr/>
          </p:nvSpPr>
          <p:spPr>
            <a:xfrm>
              <a:off x="976287" y="1235028"/>
              <a:ext cx="14724" cy="10083"/>
            </a:xfrm>
            <a:custGeom>
              <a:avLst/>
              <a:gdLst/>
              <a:ahLst/>
              <a:cxnLst/>
              <a:rect l="l" t="t" r="r" b="b"/>
              <a:pathLst>
                <a:path w="368" h="252" extrusionOk="0">
                  <a:moveTo>
                    <a:pt x="126" y="0"/>
                  </a:moveTo>
                  <a:cubicBezTo>
                    <a:pt x="58" y="0"/>
                    <a:pt x="0" y="54"/>
                    <a:pt x="0" y="126"/>
                  </a:cubicBezTo>
                  <a:cubicBezTo>
                    <a:pt x="0" y="194"/>
                    <a:pt x="58" y="252"/>
                    <a:pt x="126" y="252"/>
                  </a:cubicBezTo>
                  <a:lnTo>
                    <a:pt x="242" y="252"/>
                  </a:lnTo>
                  <a:cubicBezTo>
                    <a:pt x="309" y="252"/>
                    <a:pt x="367" y="194"/>
                    <a:pt x="367" y="126"/>
                  </a:cubicBezTo>
                  <a:cubicBezTo>
                    <a:pt x="367" y="54"/>
                    <a:pt x="309" y="0"/>
                    <a:pt x="2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0150" name="Google Shape;10150;p115"/>
            <p:cNvSpPr/>
            <p:nvPr/>
          </p:nvSpPr>
          <p:spPr>
            <a:xfrm>
              <a:off x="976287" y="1217183"/>
              <a:ext cx="14724" cy="10123"/>
            </a:xfrm>
            <a:custGeom>
              <a:avLst/>
              <a:gdLst/>
              <a:ahLst/>
              <a:cxnLst/>
              <a:rect l="l" t="t" r="r" b="b"/>
              <a:pathLst>
                <a:path w="368" h="253" extrusionOk="0">
                  <a:moveTo>
                    <a:pt x="126" y="1"/>
                  </a:moveTo>
                  <a:cubicBezTo>
                    <a:pt x="58" y="1"/>
                    <a:pt x="0" y="56"/>
                    <a:pt x="0" y="127"/>
                  </a:cubicBezTo>
                  <a:cubicBezTo>
                    <a:pt x="0" y="194"/>
                    <a:pt x="58" y="252"/>
                    <a:pt x="126" y="252"/>
                  </a:cubicBezTo>
                  <a:lnTo>
                    <a:pt x="242" y="252"/>
                  </a:lnTo>
                  <a:cubicBezTo>
                    <a:pt x="309" y="252"/>
                    <a:pt x="367" y="194"/>
                    <a:pt x="367" y="127"/>
                  </a:cubicBezTo>
                  <a:cubicBezTo>
                    <a:pt x="367" y="56"/>
                    <a:pt x="309" y="1"/>
                    <a:pt x="2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0151" name="Google Shape;10151;p115"/>
            <p:cNvSpPr/>
            <p:nvPr/>
          </p:nvSpPr>
          <p:spPr>
            <a:xfrm>
              <a:off x="976287" y="1199379"/>
              <a:ext cx="14724" cy="10083"/>
            </a:xfrm>
            <a:custGeom>
              <a:avLst/>
              <a:gdLst/>
              <a:ahLst/>
              <a:cxnLst/>
              <a:rect l="l" t="t" r="r" b="b"/>
              <a:pathLst>
                <a:path w="368" h="252" extrusionOk="0">
                  <a:moveTo>
                    <a:pt x="126" y="0"/>
                  </a:moveTo>
                  <a:cubicBezTo>
                    <a:pt x="58" y="0"/>
                    <a:pt x="0" y="55"/>
                    <a:pt x="0" y="126"/>
                  </a:cubicBezTo>
                  <a:cubicBezTo>
                    <a:pt x="0" y="195"/>
                    <a:pt x="58" y="252"/>
                    <a:pt x="126" y="252"/>
                  </a:cubicBezTo>
                  <a:lnTo>
                    <a:pt x="242" y="252"/>
                  </a:lnTo>
                  <a:cubicBezTo>
                    <a:pt x="309" y="252"/>
                    <a:pt x="367" y="195"/>
                    <a:pt x="367" y="126"/>
                  </a:cubicBezTo>
                  <a:cubicBezTo>
                    <a:pt x="367" y="55"/>
                    <a:pt x="309" y="0"/>
                    <a:pt x="2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0152" name="Google Shape;10152;p115"/>
            <p:cNvSpPr/>
            <p:nvPr/>
          </p:nvSpPr>
          <p:spPr>
            <a:xfrm>
              <a:off x="1246520" y="1457927"/>
              <a:ext cx="14604" cy="10083"/>
            </a:xfrm>
            <a:custGeom>
              <a:avLst/>
              <a:gdLst/>
              <a:ahLst/>
              <a:cxnLst/>
              <a:rect l="l" t="t" r="r" b="b"/>
              <a:pathLst>
                <a:path w="365" h="252" extrusionOk="0">
                  <a:moveTo>
                    <a:pt x="127" y="0"/>
                  </a:moveTo>
                  <a:cubicBezTo>
                    <a:pt x="55" y="0"/>
                    <a:pt x="0" y="55"/>
                    <a:pt x="0" y="126"/>
                  </a:cubicBezTo>
                  <a:cubicBezTo>
                    <a:pt x="0" y="194"/>
                    <a:pt x="55" y="252"/>
                    <a:pt x="127" y="252"/>
                  </a:cubicBezTo>
                  <a:lnTo>
                    <a:pt x="238" y="252"/>
                  </a:lnTo>
                  <a:cubicBezTo>
                    <a:pt x="310" y="252"/>
                    <a:pt x="364" y="194"/>
                    <a:pt x="364" y="126"/>
                  </a:cubicBezTo>
                  <a:cubicBezTo>
                    <a:pt x="364" y="55"/>
                    <a:pt x="310" y="0"/>
                    <a:pt x="2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0153" name="Google Shape;10153;p115"/>
            <p:cNvSpPr/>
            <p:nvPr/>
          </p:nvSpPr>
          <p:spPr>
            <a:xfrm>
              <a:off x="1246520" y="1440122"/>
              <a:ext cx="14604" cy="10083"/>
            </a:xfrm>
            <a:custGeom>
              <a:avLst/>
              <a:gdLst/>
              <a:ahLst/>
              <a:cxnLst/>
              <a:rect l="l" t="t" r="r" b="b"/>
              <a:pathLst>
                <a:path w="365" h="252" extrusionOk="0">
                  <a:moveTo>
                    <a:pt x="127" y="0"/>
                  </a:moveTo>
                  <a:cubicBezTo>
                    <a:pt x="55" y="0"/>
                    <a:pt x="0" y="55"/>
                    <a:pt x="0" y="126"/>
                  </a:cubicBezTo>
                  <a:cubicBezTo>
                    <a:pt x="0" y="194"/>
                    <a:pt x="55" y="251"/>
                    <a:pt x="127" y="251"/>
                  </a:cubicBezTo>
                  <a:lnTo>
                    <a:pt x="238" y="251"/>
                  </a:lnTo>
                  <a:cubicBezTo>
                    <a:pt x="310" y="251"/>
                    <a:pt x="364" y="194"/>
                    <a:pt x="364" y="126"/>
                  </a:cubicBezTo>
                  <a:cubicBezTo>
                    <a:pt x="364" y="55"/>
                    <a:pt x="310" y="0"/>
                    <a:pt x="2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0154" name="Google Shape;10154;p115"/>
            <p:cNvSpPr/>
            <p:nvPr/>
          </p:nvSpPr>
          <p:spPr>
            <a:xfrm>
              <a:off x="1246520" y="1422278"/>
              <a:ext cx="14604" cy="10123"/>
            </a:xfrm>
            <a:custGeom>
              <a:avLst/>
              <a:gdLst/>
              <a:ahLst/>
              <a:cxnLst/>
              <a:rect l="l" t="t" r="r" b="b"/>
              <a:pathLst>
                <a:path w="365" h="253" extrusionOk="0">
                  <a:moveTo>
                    <a:pt x="127" y="1"/>
                  </a:moveTo>
                  <a:cubicBezTo>
                    <a:pt x="55" y="1"/>
                    <a:pt x="0" y="55"/>
                    <a:pt x="0" y="126"/>
                  </a:cubicBezTo>
                  <a:cubicBezTo>
                    <a:pt x="0" y="195"/>
                    <a:pt x="55" y="253"/>
                    <a:pt x="127" y="253"/>
                  </a:cubicBezTo>
                  <a:lnTo>
                    <a:pt x="238" y="253"/>
                  </a:lnTo>
                  <a:cubicBezTo>
                    <a:pt x="310" y="253"/>
                    <a:pt x="364" y="195"/>
                    <a:pt x="364" y="126"/>
                  </a:cubicBezTo>
                  <a:cubicBezTo>
                    <a:pt x="364" y="55"/>
                    <a:pt x="310" y="1"/>
                    <a:pt x="23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</p:grpSp>
      <p:grpSp>
        <p:nvGrpSpPr>
          <p:cNvPr id="10155" name="Google Shape;10155;p115"/>
          <p:cNvGrpSpPr/>
          <p:nvPr/>
        </p:nvGrpSpPr>
        <p:grpSpPr>
          <a:xfrm>
            <a:off x="4383382" y="3719230"/>
            <a:ext cx="401374" cy="359982"/>
            <a:chOff x="203000" y="2069689"/>
            <a:chExt cx="344527" cy="308997"/>
          </a:xfrm>
        </p:grpSpPr>
        <p:sp>
          <p:nvSpPr>
            <p:cNvPr id="10156" name="Google Shape;10156;p115"/>
            <p:cNvSpPr/>
            <p:nvPr/>
          </p:nvSpPr>
          <p:spPr>
            <a:xfrm>
              <a:off x="269898" y="2069689"/>
              <a:ext cx="277629" cy="253503"/>
            </a:xfrm>
            <a:custGeom>
              <a:avLst/>
              <a:gdLst/>
              <a:ahLst/>
              <a:cxnLst/>
              <a:rect l="l" t="t" r="r" b="b"/>
              <a:pathLst>
                <a:path w="6939" h="6336" extrusionOk="0">
                  <a:moveTo>
                    <a:pt x="126" y="0"/>
                  </a:moveTo>
                  <a:cubicBezTo>
                    <a:pt x="58" y="0"/>
                    <a:pt x="0" y="57"/>
                    <a:pt x="0" y="126"/>
                  </a:cubicBezTo>
                  <a:cubicBezTo>
                    <a:pt x="0" y="197"/>
                    <a:pt x="58" y="252"/>
                    <a:pt x="126" y="252"/>
                  </a:cubicBezTo>
                  <a:lnTo>
                    <a:pt x="6557" y="252"/>
                  </a:lnTo>
                  <a:cubicBezTo>
                    <a:pt x="6629" y="252"/>
                    <a:pt x="6686" y="309"/>
                    <a:pt x="6686" y="377"/>
                  </a:cubicBezTo>
                  <a:lnTo>
                    <a:pt x="6686" y="4963"/>
                  </a:lnTo>
                  <a:lnTo>
                    <a:pt x="2795" y="4963"/>
                  </a:lnTo>
                  <a:cubicBezTo>
                    <a:pt x="2726" y="4963"/>
                    <a:pt x="2668" y="5017"/>
                    <a:pt x="2668" y="5088"/>
                  </a:cubicBezTo>
                  <a:cubicBezTo>
                    <a:pt x="2668" y="5156"/>
                    <a:pt x="2726" y="5214"/>
                    <a:pt x="2795" y="5214"/>
                  </a:cubicBezTo>
                  <a:lnTo>
                    <a:pt x="6686" y="5214"/>
                  </a:lnTo>
                  <a:lnTo>
                    <a:pt x="6686" y="5959"/>
                  </a:lnTo>
                  <a:cubicBezTo>
                    <a:pt x="6686" y="6027"/>
                    <a:pt x="6629" y="6085"/>
                    <a:pt x="6557" y="6085"/>
                  </a:cubicBezTo>
                  <a:lnTo>
                    <a:pt x="5160" y="6085"/>
                  </a:lnTo>
                  <a:cubicBezTo>
                    <a:pt x="5092" y="6085"/>
                    <a:pt x="5034" y="6142"/>
                    <a:pt x="5034" y="6210"/>
                  </a:cubicBezTo>
                  <a:cubicBezTo>
                    <a:pt x="5034" y="6282"/>
                    <a:pt x="5092" y="6336"/>
                    <a:pt x="5160" y="6336"/>
                  </a:cubicBezTo>
                  <a:lnTo>
                    <a:pt x="6557" y="6336"/>
                  </a:lnTo>
                  <a:cubicBezTo>
                    <a:pt x="6768" y="6336"/>
                    <a:pt x="6938" y="6166"/>
                    <a:pt x="6938" y="5959"/>
                  </a:cubicBezTo>
                  <a:lnTo>
                    <a:pt x="6938" y="377"/>
                  </a:lnTo>
                  <a:cubicBezTo>
                    <a:pt x="6938" y="170"/>
                    <a:pt x="6768" y="0"/>
                    <a:pt x="65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0157" name="Google Shape;10157;p115"/>
            <p:cNvSpPr/>
            <p:nvPr/>
          </p:nvSpPr>
          <p:spPr>
            <a:xfrm>
              <a:off x="203000" y="2069689"/>
              <a:ext cx="256264" cy="308997"/>
            </a:xfrm>
            <a:custGeom>
              <a:avLst/>
              <a:gdLst/>
              <a:ahLst/>
              <a:cxnLst/>
              <a:rect l="l" t="t" r="r" b="b"/>
              <a:pathLst>
                <a:path w="6405" h="7723" extrusionOk="0">
                  <a:moveTo>
                    <a:pt x="5153" y="6336"/>
                  </a:moveTo>
                  <a:lnTo>
                    <a:pt x="5153" y="6547"/>
                  </a:lnTo>
                  <a:lnTo>
                    <a:pt x="3453" y="6547"/>
                  </a:lnTo>
                  <a:lnTo>
                    <a:pt x="3453" y="6336"/>
                  </a:lnTo>
                  <a:close/>
                  <a:moveTo>
                    <a:pt x="5176" y="6802"/>
                  </a:moveTo>
                  <a:cubicBezTo>
                    <a:pt x="5255" y="7077"/>
                    <a:pt x="5507" y="7281"/>
                    <a:pt x="5809" y="7281"/>
                  </a:cubicBezTo>
                  <a:lnTo>
                    <a:pt x="5833" y="7281"/>
                  </a:lnTo>
                  <a:cubicBezTo>
                    <a:pt x="5884" y="7281"/>
                    <a:pt x="5928" y="7325"/>
                    <a:pt x="5928" y="7376"/>
                  </a:cubicBezTo>
                  <a:lnTo>
                    <a:pt x="5928" y="7471"/>
                  </a:lnTo>
                  <a:lnTo>
                    <a:pt x="2682" y="7471"/>
                  </a:lnTo>
                  <a:lnTo>
                    <a:pt x="2682" y="7376"/>
                  </a:lnTo>
                  <a:cubicBezTo>
                    <a:pt x="2682" y="7325"/>
                    <a:pt x="2722" y="7281"/>
                    <a:pt x="2774" y="7281"/>
                  </a:cubicBezTo>
                  <a:lnTo>
                    <a:pt x="2797" y="7281"/>
                  </a:lnTo>
                  <a:cubicBezTo>
                    <a:pt x="3100" y="7281"/>
                    <a:pt x="3355" y="7077"/>
                    <a:pt x="3430" y="6802"/>
                  </a:cubicBezTo>
                  <a:close/>
                  <a:moveTo>
                    <a:pt x="377" y="0"/>
                  </a:moveTo>
                  <a:cubicBezTo>
                    <a:pt x="170" y="0"/>
                    <a:pt x="0" y="170"/>
                    <a:pt x="0" y="377"/>
                  </a:cubicBezTo>
                  <a:lnTo>
                    <a:pt x="0" y="5959"/>
                  </a:lnTo>
                  <a:cubicBezTo>
                    <a:pt x="0" y="6166"/>
                    <a:pt x="170" y="6336"/>
                    <a:pt x="377" y="6336"/>
                  </a:cubicBezTo>
                  <a:lnTo>
                    <a:pt x="3202" y="6336"/>
                  </a:lnTo>
                  <a:lnTo>
                    <a:pt x="3202" y="6629"/>
                  </a:lnTo>
                  <a:cubicBezTo>
                    <a:pt x="3202" y="6849"/>
                    <a:pt x="3022" y="7029"/>
                    <a:pt x="2797" y="7029"/>
                  </a:cubicBezTo>
                  <a:lnTo>
                    <a:pt x="2774" y="7029"/>
                  </a:lnTo>
                  <a:cubicBezTo>
                    <a:pt x="2583" y="7029"/>
                    <a:pt x="2430" y="7186"/>
                    <a:pt x="2430" y="7376"/>
                  </a:cubicBezTo>
                  <a:lnTo>
                    <a:pt x="2430" y="7597"/>
                  </a:lnTo>
                  <a:cubicBezTo>
                    <a:pt x="2430" y="7665"/>
                    <a:pt x="2484" y="7723"/>
                    <a:pt x="2556" y="7723"/>
                  </a:cubicBezTo>
                  <a:lnTo>
                    <a:pt x="6053" y="7723"/>
                  </a:lnTo>
                  <a:cubicBezTo>
                    <a:pt x="6122" y="7723"/>
                    <a:pt x="6180" y="7665"/>
                    <a:pt x="6180" y="7597"/>
                  </a:cubicBezTo>
                  <a:lnTo>
                    <a:pt x="6180" y="7376"/>
                  </a:lnTo>
                  <a:cubicBezTo>
                    <a:pt x="6180" y="7186"/>
                    <a:pt x="6023" y="7029"/>
                    <a:pt x="5833" y="7029"/>
                  </a:cubicBezTo>
                  <a:lnTo>
                    <a:pt x="5809" y="7029"/>
                  </a:lnTo>
                  <a:cubicBezTo>
                    <a:pt x="5588" y="7029"/>
                    <a:pt x="5405" y="6849"/>
                    <a:pt x="5405" y="6629"/>
                  </a:cubicBezTo>
                  <a:lnTo>
                    <a:pt x="5405" y="6336"/>
                  </a:lnTo>
                  <a:lnTo>
                    <a:pt x="6278" y="6336"/>
                  </a:lnTo>
                  <a:cubicBezTo>
                    <a:pt x="6346" y="6336"/>
                    <a:pt x="6404" y="6282"/>
                    <a:pt x="6404" y="6210"/>
                  </a:cubicBezTo>
                  <a:cubicBezTo>
                    <a:pt x="6404" y="6142"/>
                    <a:pt x="6346" y="6085"/>
                    <a:pt x="6278" y="6085"/>
                  </a:cubicBezTo>
                  <a:lnTo>
                    <a:pt x="377" y="6085"/>
                  </a:lnTo>
                  <a:cubicBezTo>
                    <a:pt x="309" y="6085"/>
                    <a:pt x="251" y="6027"/>
                    <a:pt x="251" y="5959"/>
                  </a:cubicBezTo>
                  <a:lnTo>
                    <a:pt x="251" y="5214"/>
                  </a:lnTo>
                  <a:lnTo>
                    <a:pt x="3929" y="5214"/>
                  </a:lnTo>
                  <a:cubicBezTo>
                    <a:pt x="3997" y="5214"/>
                    <a:pt x="4055" y="5156"/>
                    <a:pt x="4055" y="5088"/>
                  </a:cubicBezTo>
                  <a:cubicBezTo>
                    <a:pt x="4055" y="5017"/>
                    <a:pt x="3997" y="4963"/>
                    <a:pt x="3929" y="4963"/>
                  </a:cubicBezTo>
                  <a:lnTo>
                    <a:pt x="251" y="4963"/>
                  </a:lnTo>
                  <a:lnTo>
                    <a:pt x="251" y="377"/>
                  </a:lnTo>
                  <a:cubicBezTo>
                    <a:pt x="251" y="309"/>
                    <a:pt x="309" y="252"/>
                    <a:pt x="377" y="252"/>
                  </a:cubicBezTo>
                  <a:lnTo>
                    <a:pt x="1305" y="252"/>
                  </a:lnTo>
                  <a:cubicBezTo>
                    <a:pt x="1373" y="252"/>
                    <a:pt x="1431" y="197"/>
                    <a:pt x="1431" y="126"/>
                  </a:cubicBezTo>
                  <a:cubicBezTo>
                    <a:pt x="1431" y="57"/>
                    <a:pt x="1373" y="0"/>
                    <a:pt x="13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0158" name="Google Shape;10158;p115"/>
            <p:cNvSpPr/>
            <p:nvPr/>
          </p:nvSpPr>
          <p:spPr>
            <a:xfrm>
              <a:off x="341277" y="2174637"/>
              <a:ext cx="13523" cy="10123"/>
            </a:xfrm>
            <a:custGeom>
              <a:avLst/>
              <a:gdLst/>
              <a:ahLst/>
              <a:cxnLst/>
              <a:rect l="l" t="t" r="r" b="b"/>
              <a:pathLst>
                <a:path w="338" h="253" extrusionOk="0">
                  <a:moveTo>
                    <a:pt x="126" y="1"/>
                  </a:moveTo>
                  <a:cubicBezTo>
                    <a:pt x="59" y="1"/>
                    <a:pt x="1" y="59"/>
                    <a:pt x="1" y="127"/>
                  </a:cubicBezTo>
                  <a:cubicBezTo>
                    <a:pt x="1" y="198"/>
                    <a:pt x="59" y="253"/>
                    <a:pt x="126" y="253"/>
                  </a:cubicBezTo>
                  <a:lnTo>
                    <a:pt x="211" y="253"/>
                  </a:lnTo>
                  <a:cubicBezTo>
                    <a:pt x="280" y="253"/>
                    <a:pt x="338" y="198"/>
                    <a:pt x="338" y="127"/>
                  </a:cubicBezTo>
                  <a:cubicBezTo>
                    <a:pt x="338" y="59"/>
                    <a:pt x="280" y="1"/>
                    <a:pt x="2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0159" name="Google Shape;10159;p115"/>
            <p:cNvSpPr/>
            <p:nvPr/>
          </p:nvSpPr>
          <p:spPr>
            <a:xfrm>
              <a:off x="368484" y="2174637"/>
              <a:ext cx="13523" cy="10123"/>
            </a:xfrm>
            <a:custGeom>
              <a:avLst/>
              <a:gdLst/>
              <a:ahLst/>
              <a:cxnLst/>
              <a:rect l="l" t="t" r="r" b="b"/>
              <a:pathLst>
                <a:path w="338" h="253" extrusionOk="0">
                  <a:moveTo>
                    <a:pt x="127" y="1"/>
                  </a:moveTo>
                  <a:cubicBezTo>
                    <a:pt x="55" y="1"/>
                    <a:pt x="0" y="59"/>
                    <a:pt x="0" y="127"/>
                  </a:cubicBezTo>
                  <a:cubicBezTo>
                    <a:pt x="0" y="198"/>
                    <a:pt x="55" y="253"/>
                    <a:pt x="127" y="253"/>
                  </a:cubicBezTo>
                  <a:lnTo>
                    <a:pt x="211" y="253"/>
                  </a:lnTo>
                  <a:cubicBezTo>
                    <a:pt x="279" y="253"/>
                    <a:pt x="337" y="198"/>
                    <a:pt x="337" y="127"/>
                  </a:cubicBezTo>
                  <a:cubicBezTo>
                    <a:pt x="337" y="59"/>
                    <a:pt x="279" y="1"/>
                    <a:pt x="2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0160" name="Google Shape;10160;p115"/>
            <p:cNvSpPr/>
            <p:nvPr/>
          </p:nvSpPr>
          <p:spPr>
            <a:xfrm>
              <a:off x="395572" y="2174637"/>
              <a:ext cx="13603" cy="10123"/>
            </a:xfrm>
            <a:custGeom>
              <a:avLst/>
              <a:gdLst/>
              <a:ahLst/>
              <a:cxnLst/>
              <a:rect l="l" t="t" r="r" b="b"/>
              <a:pathLst>
                <a:path w="340" h="253" extrusionOk="0">
                  <a:moveTo>
                    <a:pt x="126" y="1"/>
                  </a:moveTo>
                  <a:cubicBezTo>
                    <a:pt x="57" y="1"/>
                    <a:pt x="0" y="59"/>
                    <a:pt x="0" y="127"/>
                  </a:cubicBezTo>
                  <a:cubicBezTo>
                    <a:pt x="0" y="198"/>
                    <a:pt x="57" y="253"/>
                    <a:pt x="126" y="253"/>
                  </a:cubicBezTo>
                  <a:lnTo>
                    <a:pt x="211" y="253"/>
                  </a:lnTo>
                  <a:cubicBezTo>
                    <a:pt x="282" y="253"/>
                    <a:pt x="340" y="198"/>
                    <a:pt x="340" y="127"/>
                  </a:cubicBezTo>
                  <a:cubicBezTo>
                    <a:pt x="340" y="59"/>
                    <a:pt x="282" y="1"/>
                    <a:pt x="2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</p:grpSp>
      <p:grpSp>
        <p:nvGrpSpPr>
          <p:cNvPr id="10161" name="Google Shape;10161;p115"/>
          <p:cNvGrpSpPr/>
          <p:nvPr/>
        </p:nvGrpSpPr>
        <p:grpSpPr>
          <a:xfrm>
            <a:off x="4473053" y="1641583"/>
            <a:ext cx="222058" cy="401376"/>
            <a:chOff x="1037464" y="2023837"/>
            <a:chExt cx="190608" cy="344529"/>
          </a:xfrm>
        </p:grpSpPr>
        <p:sp>
          <p:nvSpPr>
            <p:cNvPr id="10162" name="Google Shape;10162;p115"/>
            <p:cNvSpPr/>
            <p:nvPr/>
          </p:nvSpPr>
          <p:spPr>
            <a:xfrm>
              <a:off x="1037464" y="2214128"/>
              <a:ext cx="190608" cy="154239"/>
            </a:xfrm>
            <a:custGeom>
              <a:avLst/>
              <a:gdLst/>
              <a:ahLst/>
              <a:cxnLst/>
              <a:rect l="l" t="t" r="r" b="b"/>
              <a:pathLst>
                <a:path w="4764" h="3855" extrusionOk="0">
                  <a:moveTo>
                    <a:pt x="2381" y="2909"/>
                  </a:moveTo>
                  <a:cubicBezTo>
                    <a:pt x="2506" y="2909"/>
                    <a:pt x="2608" y="3011"/>
                    <a:pt x="2608" y="3134"/>
                  </a:cubicBezTo>
                  <a:cubicBezTo>
                    <a:pt x="2608" y="3259"/>
                    <a:pt x="2506" y="3361"/>
                    <a:pt x="2381" y="3361"/>
                  </a:cubicBezTo>
                  <a:cubicBezTo>
                    <a:pt x="2258" y="3361"/>
                    <a:pt x="2156" y="3259"/>
                    <a:pt x="2156" y="3134"/>
                  </a:cubicBezTo>
                  <a:cubicBezTo>
                    <a:pt x="2156" y="3011"/>
                    <a:pt x="2258" y="2909"/>
                    <a:pt x="2381" y="2909"/>
                  </a:cubicBezTo>
                  <a:close/>
                  <a:moveTo>
                    <a:pt x="2200" y="2692"/>
                  </a:moveTo>
                  <a:cubicBezTo>
                    <a:pt x="2027" y="2767"/>
                    <a:pt x="1905" y="2937"/>
                    <a:pt x="1905" y="3134"/>
                  </a:cubicBezTo>
                  <a:cubicBezTo>
                    <a:pt x="1905" y="3365"/>
                    <a:pt x="2068" y="3559"/>
                    <a:pt x="2282" y="3603"/>
                  </a:cubicBezTo>
                  <a:lnTo>
                    <a:pt x="848" y="3603"/>
                  </a:lnTo>
                  <a:cubicBezTo>
                    <a:pt x="518" y="3603"/>
                    <a:pt x="253" y="3334"/>
                    <a:pt x="253" y="3008"/>
                  </a:cubicBezTo>
                  <a:lnTo>
                    <a:pt x="253" y="2692"/>
                  </a:lnTo>
                  <a:close/>
                  <a:moveTo>
                    <a:pt x="4511" y="2692"/>
                  </a:moveTo>
                  <a:lnTo>
                    <a:pt x="4511" y="3008"/>
                  </a:lnTo>
                  <a:cubicBezTo>
                    <a:pt x="4511" y="3334"/>
                    <a:pt x="4243" y="3603"/>
                    <a:pt x="3917" y="3603"/>
                  </a:cubicBezTo>
                  <a:lnTo>
                    <a:pt x="2479" y="3603"/>
                  </a:lnTo>
                  <a:cubicBezTo>
                    <a:pt x="2696" y="3559"/>
                    <a:pt x="2859" y="3365"/>
                    <a:pt x="2859" y="3134"/>
                  </a:cubicBezTo>
                  <a:cubicBezTo>
                    <a:pt x="2859" y="2937"/>
                    <a:pt x="2737" y="2767"/>
                    <a:pt x="2564" y="2692"/>
                  </a:cubicBezTo>
                  <a:close/>
                  <a:moveTo>
                    <a:pt x="4638" y="0"/>
                  </a:moveTo>
                  <a:cubicBezTo>
                    <a:pt x="4566" y="0"/>
                    <a:pt x="4511" y="57"/>
                    <a:pt x="4511" y="126"/>
                  </a:cubicBezTo>
                  <a:lnTo>
                    <a:pt x="4511" y="2440"/>
                  </a:lnTo>
                  <a:lnTo>
                    <a:pt x="253" y="2440"/>
                  </a:lnTo>
                  <a:lnTo>
                    <a:pt x="253" y="1886"/>
                  </a:lnTo>
                  <a:cubicBezTo>
                    <a:pt x="253" y="1819"/>
                    <a:pt x="195" y="1761"/>
                    <a:pt x="126" y="1761"/>
                  </a:cubicBezTo>
                  <a:cubicBezTo>
                    <a:pt x="55" y="1761"/>
                    <a:pt x="1" y="1819"/>
                    <a:pt x="1" y="1886"/>
                  </a:cubicBezTo>
                  <a:lnTo>
                    <a:pt x="1" y="3008"/>
                  </a:lnTo>
                  <a:cubicBezTo>
                    <a:pt x="1" y="3474"/>
                    <a:pt x="379" y="3855"/>
                    <a:pt x="848" y="3855"/>
                  </a:cubicBezTo>
                  <a:lnTo>
                    <a:pt x="3917" y="3855"/>
                  </a:lnTo>
                  <a:cubicBezTo>
                    <a:pt x="4382" y="3855"/>
                    <a:pt x="4763" y="3474"/>
                    <a:pt x="4763" y="3008"/>
                  </a:cubicBezTo>
                  <a:lnTo>
                    <a:pt x="4763" y="126"/>
                  </a:lnTo>
                  <a:cubicBezTo>
                    <a:pt x="4763" y="57"/>
                    <a:pt x="4706" y="0"/>
                    <a:pt x="46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0163" name="Google Shape;10163;p115"/>
            <p:cNvSpPr/>
            <p:nvPr/>
          </p:nvSpPr>
          <p:spPr>
            <a:xfrm>
              <a:off x="1037464" y="2023837"/>
              <a:ext cx="190608" cy="250703"/>
            </a:xfrm>
            <a:custGeom>
              <a:avLst/>
              <a:gdLst/>
              <a:ahLst/>
              <a:cxnLst/>
              <a:rect l="l" t="t" r="r" b="b"/>
              <a:pathLst>
                <a:path w="4764" h="6266" extrusionOk="0">
                  <a:moveTo>
                    <a:pt x="848" y="0"/>
                  </a:moveTo>
                  <a:cubicBezTo>
                    <a:pt x="379" y="0"/>
                    <a:pt x="1" y="381"/>
                    <a:pt x="1" y="847"/>
                  </a:cubicBezTo>
                  <a:lnTo>
                    <a:pt x="1" y="6139"/>
                  </a:lnTo>
                  <a:cubicBezTo>
                    <a:pt x="1" y="6208"/>
                    <a:pt x="55" y="6265"/>
                    <a:pt x="126" y="6265"/>
                  </a:cubicBezTo>
                  <a:cubicBezTo>
                    <a:pt x="195" y="6265"/>
                    <a:pt x="253" y="6208"/>
                    <a:pt x="253" y="6139"/>
                  </a:cubicBezTo>
                  <a:lnTo>
                    <a:pt x="253" y="1415"/>
                  </a:lnTo>
                  <a:lnTo>
                    <a:pt x="3319" y="1415"/>
                  </a:lnTo>
                  <a:cubicBezTo>
                    <a:pt x="3386" y="1415"/>
                    <a:pt x="3444" y="1360"/>
                    <a:pt x="3444" y="1289"/>
                  </a:cubicBezTo>
                  <a:cubicBezTo>
                    <a:pt x="3444" y="1220"/>
                    <a:pt x="3386" y="1163"/>
                    <a:pt x="3319" y="1163"/>
                  </a:cubicBezTo>
                  <a:lnTo>
                    <a:pt x="253" y="1163"/>
                  </a:lnTo>
                  <a:lnTo>
                    <a:pt x="253" y="847"/>
                  </a:lnTo>
                  <a:cubicBezTo>
                    <a:pt x="253" y="521"/>
                    <a:pt x="518" y="252"/>
                    <a:pt x="848" y="252"/>
                  </a:cubicBezTo>
                  <a:lnTo>
                    <a:pt x="3917" y="252"/>
                  </a:lnTo>
                  <a:cubicBezTo>
                    <a:pt x="4243" y="252"/>
                    <a:pt x="4511" y="521"/>
                    <a:pt x="4511" y="847"/>
                  </a:cubicBezTo>
                  <a:lnTo>
                    <a:pt x="4511" y="1163"/>
                  </a:lnTo>
                  <a:lnTo>
                    <a:pt x="3788" y="1163"/>
                  </a:lnTo>
                  <a:cubicBezTo>
                    <a:pt x="3720" y="1163"/>
                    <a:pt x="3662" y="1220"/>
                    <a:pt x="3662" y="1289"/>
                  </a:cubicBezTo>
                  <a:cubicBezTo>
                    <a:pt x="3662" y="1360"/>
                    <a:pt x="3720" y="1415"/>
                    <a:pt x="3788" y="1415"/>
                  </a:cubicBezTo>
                  <a:lnTo>
                    <a:pt x="4511" y="1415"/>
                  </a:lnTo>
                  <a:lnTo>
                    <a:pt x="4511" y="4389"/>
                  </a:lnTo>
                  <a:cubicBezTo>
                    <a:pt x="4511" y="4460"/>
                    <a:pt x="4566" y="4518"/>
                    <a:pt x="4638" y="4518"/>
                  </a:cubicBezTo>
                  <a:cubicBezTo>
                    <a:pt x="4706" y="4518"/>
                    <a:pt x="4763" y="4460"/>
                    <a:pt x="4763" y="4389"/>
                  </a:cubicBezTo>
                  <a:lnTo>
                    <a:pt x="4763" y="847"/>
                  </a:lnTo>
                  <a:cubicBezTo>
                    <a:pt x="4763" y="381"/>
                    <a:pt x="4382" y="0"/>
                    <a:pt x="39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0164" name="Google Shape;10164;p115"/>
            <p:cNvSpPr/>
            <p:nvPr/>
          </p:nvSpPr>
          <p:spPr>
            <a:xfrm>
              <a:off x="1098800" y="2191122"/>
              <a:ext cx="13523" cy="10123"/>
            </a:xfrm>
            <a:custGeom>
              <a:avLst/>
              <a:gdLst/>
              <a:ahLst/>
              <a:cxnLst/>
              <a:rect l="l" t="t" r="r" b="b"/>
              <a:pathLst>
                <a:path w="338" h="253" extrusionOk="0">
                  <a:moveTo>
                    <a:pt x="127" y="0"/>
                  </a:moveTo>
                  <a:cubicBezTo>
                    <a:pt x="59" y="0"/>
                    <a:pt x="1" y="55"/>
                    <a:pt x="1" y="127"/>
                  </a:cubicBezTo>
                  <a:cubicBezTo>
                    <a:pt x="1" y="194"/>
                    <a:pt x="59" y="252"/>
                    <a:pt x="127" y="252"/>
                  </a:cubicBezTo>
                  <a:lnTo>
                    <a:pt x="212" y="252"/>
                  </a:lnTo>
                  <a:cubicBezTo>
                    <a:pt x="283" y="252"/>
                    <a:pt x="338" y="194"/>
                    <a:pt x="338" y="127"/>
                  </a:cubicBezTo>
                  <a:cubicBezTo>
                    <a:pt x="338" y="55"/>
                    <a:pt x="283" y="0"/>
                    <a:pt x="2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0165" name="Google Shape;10165;p115"/>
            <p:cNvSpPr/>
            <p:nvPr/>
          </p:nvSpPr>
          <p:spPr>
            <a:xfrm>
              <a:off x="1126048" y="2191122"/>
              <a:ext cx="13483" cy="10123"/>
            </a:xfrm>
            <a:custGeom>
              <a:avLst/>
              <a:gdLst/>
              <a:ahLst/>
              <a:cxnLst/>
              <a:rect l="l" t="t" r="r" b="b"/>
              <a:pathLst>
                <a:path w="337" h="253" extrusionOk="0">
                  <a:moveTo>
                    <a:pt x="126" y="0"/>
                  </a:moveTo>
                  <a:cubicBezTo>
                    <a:pt x="54" y="0"/>
                    <a:pt x="0" y="55"/>
                    <a:pt x="0" y="127"/>
                  </a:cubicBezTo>
                  <a:cubicBezTo>
                    <a:pt x="0" y="194"/>
                    <a:pt x="54" y="252"/>
                    <a:pt x="126" y="252"/>
                  </a:cubicBezTo>
                  <a:lnTo>
                    <a:pt x="211" y="252"/>
                  </a:lnTo>
                  <a:cubicBezTo>
                    <a:pt x="278" y="252"/>
                    <a:pt x="336" y="194"/>
                    <a:pt x="336" y="127"/>
                  </a:cubicBezTo>
                  <a:cubicBezTo>
                    <a:pt x="336" y="55"/>
                    <a:pt x="278" y="0"/>
                    <a:pt x="2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0166" name="Google Shape;10166;p115"/>
            <p:cNvSpPr/>
            <p:nvPr/>
          </p:nvSpPr>
          <p:spPr>
            <a:xfrm>
              <a:off x="1153095" y="2191122"/>
              <a:ext cx="13643" cy="10123"/>
            </a:xfrm>
            <a:custGeom>
              <a:avLst/>
              <a:gdLst/>
              <a:ahLst/>
              <a:cxnLst/>
              <a:rect l="l" t="t" r="r" b="b"/>
              <a:pathLst>
                <a:path w="341" h="253" extrusionOk="0">
                  <a:moveTo>
                    <a:pt x="129" y="0"/>
                  </a:moveTo>
                  <a:cubicBezTo>
                    <a:pt x="58" y="0"/>
                    <a:pt x="0" y="55"/>
                    <a:pt x="0" y="127"/>
                  </a:cubicBezTo>
                  <a:cubicBezTo>
                    <a:pt x="0" y="194"/>
                    <a:pt x="58" y="252"/>
                    <a:pt x="129" y="252"/>
                  </a:cubicBezTo>
                  <a:lnTo>
                    <a:pt x="214" y="252"/>
                  </a:lnTo>
                  <a:cubicBezTo>
                    <a:pt x="283" y="252"/>
                    <a:pt x="341" y="194"/>
                    <a:pt x="341" y="127"/>
                  </a:cubicBezTo>
                  <a:cubicBezTo>
                    <a:pt x="341" y="55"/>
                    <a:pt x="283" y="0"/>
                    <a:pt x="2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</p:grpSp>
      <p:sp>
        <p:nvSpPr>
          <p:cNvPr id="10167" name="Google Shape;10167;p115"/>
          <p:cNvSpPr txBox="1"/>
          <p:nvPr/>
        </p:nvSpPr>
        <p:spPr>
          <a:xfrm>
            <a:off x="3698588" y="2439677"/>
            <a:ext cx="1402500" cy="342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500" dirty="0">
                <a:solidFill>
                  <a:schemeClr val="lt2"/>
                </a:solidFill>
                <a:latin typeface="Goblin One"/>
                <a:ea typeface="Goblin One"/>
                <a:cs typeface="B Nazanin" panose="00000400000000000000" pitchFamily="2" charset="-78"/>
                <a:sym typeface="Goblin One"/>
              </a:rPr>
              <a:t>دو</a:t>
            </a:r>
            <a:endParaRPr sz="1500" dirty="0">
              <a:solidFill>
                <a:schemeClr val="lt2"/>
              </a:solidFill>
              <a:latin typeface="Goblin One"/>
              <a:ea typeface="Goblin One"/>
              <a:cs typeface="B Nazanin" panose="00000400000000000000" pitchFamily="2" charset="-78"/>
              <a:sym typeface="Goblin One"/>
            </a:endParaRPr>
          </a:p>
        </p:txBody>
      </p:sp>
      <p:sp>
        <p:nvSpPr>
          <p:cNvPr id="10168" name="Google Shape;10168;p115"/>
          <p:cNvSpPr txBox="1"/>
          <p:nvPr/>
        </p:nvSpPr>
        <p:spPr>
          <a:xfrm>
            <a:off x="3586700" y="2765352"/>
            <a:ext cx="1514400" cy="48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137160" marR="0" indent="0" algn="ctr" rtl="1">
              <a:lnSpc>
                <a:spcPct val="115000"/>
              </a:lnSpc>
              <a:spcBef>
                <a:spcPts val="0"/>
              </a:spcBef>
              <a:spcAft>
                <a:spcPts val="0"/>
              </a:spcAft>
            </a:pPr>
            <a:r>
              <a:rPr lang="fa-IR" sz="1000" b="0" i="0" dirty="0">
                <a:solidFill>
                  <a:srgbClr val="FFFFFF"/>
                </a:solidFill>
                <a:effectLst/>
                <a:latin typeface="Poppins" panose="020B0502040204020203" pitchFamily="2" charset="0"/>
                <a:ea typeface="Poppins" panose="020B0502040204020203" pitchFamily="2" charset="0"/>
                <a:cs typeface="B Nazanin" panose="00000400000000000000" pitchFamily="2" charset="-78"/>
              </a:rPr>
              <a:t>قالب پاورپوینت مدیریت پروژه قابل ویرایش می باشد</a:t>
            </a:r>
            <a:endParaRPr lang="fa-IR" sz="800" dirty="0">
              <a:effectLst/>
              <a:cs typeface="B Nazanin" panose="00000400000000000000" pitchFamily="2" charset="-78"/>
            </a:endParaRPr>
          </a:p>
        </p:txBody>
      </p:sp>
      <p:sp>
        <p:nvSpPr>
          <p:cNvPr id="10169" name="Google Shape;10169;p115"/>
          <p:cNvSpPr txBox="1"/>
          <p:nvPr/>
        </p:nvSpPr>
        <p:spPr>
          <a:xfrm>
            <a:off x="2726690" y="3487102"/>
            <a:ext cx="1402500" cy="342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500" dirty="0">
                <a:solidFill>
                  <a:schemeClr val="lt2"/>
                </a:solidFill>
                <a:latin typeface="Goblin One"/>
                <a:ea typeface="Goblin One"/>
                <a:cs typeface="B Nazanin" panose="00000400000000000000" pitchFamily="2" charset="-78"/>
                <a:sym typeface="Goblin One"/>
              </a:rPr>
              <a:t>سه</a:t>
            </a:r>
            <a:endParaRPr sz="1500" dirty="0">
              <a:solidFill>
                <a:schemeClr val="lt2"/>
              </a:solidFill>
              <a:latin typeface="Goblin One"/>
              <a:ea typeface="Goblin One"/>
              <a:cs typeface="B Nazanin" panose="00000400000000000000" pitchFamily="2" charset="-78"/>
              <a:sym typeface="Goblin One"/>
            </a:endParaRPr>
          </a:p>
        </p:txBody>
      </p:sp>
      <p:sp>
        <p:nvSpPr>
          <p:cNvPr id="10170" name="Google Shape;10170;p115"/>
          <p:cNvSpPr txBox="1"/>
          <p:nvPr/>
        </p:nvSpPr>
        <p:spPr>
          <a:xfrm>
            <a:off x="2614800" y="3812777"/>
            <a:ext cx="1514400" cy="48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137160" marR="0" indent="0" algn="ctr" rtl="1">
              <a:lnSpc>
                <a:spcPct val="115000"/>
              </a:lnSpc>
              <a:spcBef>
                <a:spcPts val="0"/>
              </a:spcBef>
              <a:spcAft>
                <a:spcPts val="0"/>
              </a:spcAft>
            </a:pPr>
            <a:r>
              <a:rPr lang="fa-IR" sz="1000" b="0" i="0" dirty="0">
                <a:solidFill>
                  <a:srgbClr val="FFFFFF"/>
                </a:solidFill>
                <a:effectLst/>
                <a:latin typeface="Poppins" panose="020B0502040204020203" pitchFamily="2" charset="0"/>
                <a:ea typeface="Poppins" panose="020B0502040204020203" pitchFamily="2" charset="0"/>
                <a:cs typeface="B Nazanin" panose="00000400000000000000" pitchFamily="2" charset="-78"/>
              </a:rPr>
              <a:t>قالب پاورپوینت مدیریت پروژه قابل ویرایش می باشد</a:t>
            </a:r>
            <a:endParaRPr lang="fa-IR" sz="800" dirty="0">
              <a:effectLst/>
              <a:cs typeface="B Nazanin" panose="00000400000000000000" pitchFamily="2" charset="-78"/>
            </a:endParaRPr>
          </a:p>
        </p:txBody>
      </p:sp>
      <p:sp>
        <p:nvSpPr>
          <p:cNvPr id="10171" name="Google Shape;10171;p115"/>
          <p:cNvSpPr/>
          <p:nvPr/>
        </p:nvSpPr>
        <p:spPr>
          <a:xfrm rot="-5400000">
            <a:off x="6819200" y="896300"/>
            <a:ext cx="681000" cy="1900200"/>
          </a:xfrm>
          <a:prstGeom prst="snip2SameRect">
            <a:avLst>
              <a:gd name="adj1" fmla="val 50000"/>
              <a:gd name="adj2" fmla="val 0"/>
            </a:avLst>
          </a:prstGeom>
          <a:noFill/>
          <a:ln w="1905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400000000000000" pitchFamily="2" charset="-78"/>
            </a:endParaRPr>
          </a:p>
        </p:txBody>
      </p:sp>
      <p:sp>
        <p:nvSpPr>
          <p:cNvPr id="10172" name="Google Shape;10172;p115"/>
          <p:cNvSpPr txBox="1"/>
          <p:nvPr/>
        </p:nvSpPr>
        <p:spPr>
          <a:xfrm>
            <a:off x="6519550" y="1505087"/>
            <a:ext cx="1514400" cy="342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500" dirty="0">
                <a:solidFill>
                  <a:schemeClr val="lt2"/>
                </a:solidFill>
                <a:latin typeface="Goblin One"/>
                <a:ea typeface="Goblin One"/>
                <a:cs typeface="B Nazanin" panose="00000400000000000000" pitchFamily="2" charset="-78"/>
                <a:sym typeface="Goblin One"/>
              </a:rPr>
              <a:t>یک</a:t>
            </a:r>
            <a:endParaRPr sz="1500" dirty="0">
              <a:solidFill>
                <a:schemeClr val="lt2"/>
              </a:solidFill>
              <a:latin typeface="Goblin One"/>
              <a:ea typeface="Goblin One"/>
              <a:cs typeface="B Nazanin" panose="00000400000000000000" pitchFamily="2" charset="-78"/>
              <a:sym typeface="Goblin One"/>
            </a:endParaRPr>
          </a:p>
        </p:txBody>
      </p:sp>
      <p:sp>
        <p:nvSpPr>
          <p:cNvPr id="10173" name="Google Shape;10173;p115"/>
          <p:cNvSpPr txBox="1"/>
          <p:nvPr/>
        </p:nvSpPr>
        <p:spPr>
          <a:xfrm>
            <a:off x="6521375" y="1821462"/>
            <a:ext cx="1514400" cy="27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200" dirty="0">
                <a:solidFill>
                  <a:schemeClr val="lt1"/>
                </a:solidFill>
                <a:latin typeface="Poppins"/>
                <a:ea typeface="Poppins"/>
                <a:cs typeface="B Nazanin" panose="00000400000000000000" pitchFamily="2" charset="-78"/>
                <a:sym typeface="Poppins"/>
              </a:rPr>
              <a:t>متن شما</a:t>
            </a:r>
            <a:endParaRPr sz="1200" dirty="0">
              <a:solidFill>
                <a:schemeClr val="lt1"/>
              </a:solidFill>
              <a:latin typeface="Poppins"/>
              <a:ea typeface="Poppins"/>
              <a:cs typeface="B Nazanin" panose="00000400000000000000" pitchFamily="2" charset="-78"/>
              <a:sym typeface="Poppins"/>
            </a:endParaRPr>
          </a:p>
        </p:txBody>
      </p:sp>
      <p:sp>
        <p:nvSpPr>
          <p:cNvPr id="10174" name="Google Shape;10174;p115"/>
          <p:cNvSpPr/>
          <p:nvPr/>
        </p:nvSpPr>
        <p:spPr>
          <a:xfrm rot="5400000" flipH="1">
            <a:off x="7143275" y="1577300"/>
            <a:ext cx="681000" cy="1900200"/>
          </a:xfrm>
          <a:prstGeom prst="snip2SameRect">
            <a:avLst>
              <a:gd name="adj1" fmla="val 50000"/>
              <a:gd name="adj2" fmla="val 0"/>
            </a:avLst>
          </a:prstGeom>
          <a:noFill/>
          <a:ln w="1905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400000000000000" pitchFamily="2" charset="-78"/>
            </a:endParaRPr>
          </a:p>
        </p:txBody>
      </p:sp>
      <p:sp>
        <p:nvSpPr>
          <p:cNvPr id="10175" name="Google Shape;10175;p115"/>
          <p:cNvSpPr txBox="1"/>
          <p:nvPr/>
        </p:nvSpPr>
        <p:spPr>
          <a:xfrm>
            <a:off x="6519550" y="2186087"/>
            <a:ext cx="1514400" cy="342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500" dirty="0">
                <a:solidFill>
                  <a:schemeClr val="lt2"/>
                </a:solidFill>
                <a:latin typeface="Goblin One"/>
                <a:ea typeface="Goblin One"/>
                <a:cs typeface="B Nazanin" panose="00000400000000000000" pitchFamily="2" charset="-78"/>
                <a:sym typeface="Goblin One"/>
              </a:rPr>
              <a:t>و</a:t>
            </a:r>
            <a:endParaRPr sz="1500" dirty="0">
              <a:solidFill>
                <a:schemeClr val="lt2"/>
              </a:solidFill>
              <a:latin typeface="Goblin One"/>
              <a:ea typeface="Goblin One"/>
              <a:cs typeface="B Nazanin" panose="00000400000000000000" pitchFamily="2" charset="-78"/>
              <a:sym typeface="Goblin One"/>
            </a:endParaRPr>
          </a:p>
        </p:txBody>
      </p:sp>
      <p:sp>
        <p:nvSpPr>
          <p:cNvPr id="10176" name="Google Shape;10176;p115"/>
          <p:cNvSpPr txBox="1"/>
          <p:nvPr/>
        </p:nvSpPr>
        <p:spPr>
          <a:xfrm>
            <a:off x="6521375" y="2502462"/>
            <a:ext cx="1514400" cy="27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200" dirty="0">
                <a:solidFill>
                  <a:schemeClr val="lt1"/>
                </a:solidFill>
                <a:latin typeface="Poppins"/>
                <a:ea typeface="Poppins"/>
                <a:cs typeface="B Nazanin" panose="00000400000000000000" pitchFamily="2" charset="-78"/>
                <a:sym typeface="Poppins"/>
              </a:rPr>
              <a:t>متن شما</a:t>
            </a:r>
          </a:p>
        </p:txBody>
      </p:sp>
      <p:sp>
        <p:nvSpPr>
          <p:cNvPr id="10177" name="Google Shape;10177;p115"/>
          <p:cNvSpPr/>
          <p:nvPr/>
        </p:nvSpPr>
        <p:spPr>
          <a:xfrm rot="-5400000">
            <a:off x="6819200" y="2258300"/>
            <a:ext cx="681000" cy="1900200"/>
          </a:xfrm>
          <a:prstGeom prst="snip2SameRect">
            <a:avLst>
              <a:gd name="adj1" fmla="val 50000"/>
              <a:gd name="adj2" fmla="val 0"/>
            </a:avLst>
          </a:prstGeom>
          <a:noFill/>
          <a:ln w="1905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400000000000000" pitchFamily="2" charset="-78"/>
            </a:endParaRPr>
          </a:p>
        </p:txBody>
      </p:sp>
      <p:sp>
        <p:nvSpPr>
          <p:cNvPr id="10178" name="Google Shape;10178;p115"/>
          <p:cNvSpPr txBox="1"/>
          <p:nvPr/>
        </p:nvSpPr>
        <p:spPr>
          <a:xfrm>
            <a:off x="6519550" y="2868737"/>
            <a:ext cx="1514400" cy="342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500" dirty="0">
                <a:solidFill>
                  <a:schemeClr val="lt2"/>
                </a:solidFill>
                <a:latin typeface="Goblin One"/>
                <a:ea typeface="Goblin One"/>
                <a:cs typeface="B Nazanin" panose="00000400000000000000" pitchFamily="2" charset="-78"/>
                <a:sym typeface="Goblin One"/>
              </a:rPr>
              <a:t>سه</a:t>
            </a:r>
            <a:endParaRPr sz="1500" dirty="0">
              <a:solidFill>
                <a:schemeClr val="lt2"/>
              </a:solidFill>
              <a:latin typeface="Goblin One"/>
              <a:ea typeface="Goblin One"/>
              <a:cs typeface="B Nazanin" panose="00000400000000000000" pitchFamily="2" charset="-78"/>
              <a:sym typeface="Goblin One"/>
            </a:endParaRPr>
          </a:p>
        </p:txBody>
      </p:sp>
      <p:sp>
        <p:nvSpPr>
          <p:cNvPr id="10179" name="Google Shape;10179;p115"/>
          <p:cNvSpPr txBox="1"/>
          <p:nvPr/>
        </p:nvSpPr>
        <p:spPr>
          <a:xfrm>
            <a:off x="6521375" y="3185112"/>
            <a:ext cx="1514400" cy="27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200" dirty="0">
                <a:solidFill>
                  <a:schemeClr val="lt1"/>
                </a:solidFill>
                <a:latin typeface="Poppins"/>
                <a:ea typeface="Poppins"/>
                <a:cs typeface="B Nazanin" panose="00000400000000000000" pitchFamily="2" charset="-78"/>
                <a:sym typeface="Poppins"/>
              </a:rPr>
              <a:t>متن شما</a:t>
            </a:r>
          </a:p>
        </p:txBody>
      </p:sp>
      <p:sp>
        <p:nvSpPr>
          <p:cNvPr id="10180" name="Google Shape;10180;p115"/>
          <p:cNvSpPr/>
          <p:nvPr/>
        </p:nvSpPr>
        <p:spPr>
          <a:xfrm rot="5400000" flipH="1">
            <a:off x="7143275" y="2932325"/>
            <a:ext cx="681000" cy="1900200"/>
          </a:xfrm>
          <a:prstGeom prst="snip2SameRect">
            <a:avLst>
              <a:gd name="adj1" fmla="val 50000"/>
              <a:gd name="adj2" fmla="val 0"/>
            </a:avLst>
          </a:prstGeom>
          <a:noFill/>
          <a:ln w="1905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400000000000000" pitchFamily="2" charset="-78"/>
            </a:endParaRPr>
          </a:p>
        </p:txBody>
      </p:sp>
      <p:sp>
        <p:nvSpPr>
          <p:cNvPr id="10181" name="Google Shape;10181;p115"/>
          <p:cNvSpPr txBox="1"/>
          <p:nvPr/>
        </p:nvSpPr>
        <p:spPr>
          <a:xfrm>
            <a:off x="6519550" y="3542762"/>
            <a:ext cx="1514400" cy="342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500" dirty="0">
                <a:solidFill>
                  <a:schemeClr val="lt2"/>
                </a:solidFill>
                <a:latin typeface="Goblin One"/>
                <a:ea typeface="Goblin One"/>
                <a:cs typeface="B Nazanin" panose="00000400000000000000" pitchFamily="2" charset="-78"/>
                <a:sym typeface="Goblin One"/>
              </a:rPr>
              <a:t>چهار</a:t>
            </a:r>
            <a:endParaRPr sz="1500" dirty="0">
              <a:solidFill>
                <a:schemeClr val="lt2"/>
              </a:solidFill>
              <a:latin typeface="Goblin One"/>
              <a:ea typeface="Goblin One"/>
              <a:cs typeface="B Nazanin" panose="00000400000000000000" pitchFamily="2" charset="-78"/>
              <a:sym typeface="Goblin One"/>
            </a:endParaRPr>
          </a:p>
        </p:txBody>
      </p:sp>
      <p:sp>
        <p:nvSpPr>
          <p:cNvPr id="10182" name="Google Shape;10182;p115"/>
          <p:cNvSpPr txBox="1"/>
          <p:nvPr/>
        </p:nvSpPr>
        <p:spPr>
          <a:xfrm>
            <a:off x="6521375" y="3859137"/>
            <a:ext cx="1514400" cy="27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200" dirty="0">
                <a:solidFill>
                  <a:schemeClr val="lt1"/>
                </a:solidFill>
                <a:latin typeface="Poppins"/>
                <a:ea typeface="Poppins"/>
                <a:cs typeface="B Nazanin" panose="00000400000000000000" pitchFamily="2" charset="-78"/>
                <a:sym typeface="Poppins"/>
              </a:rPr>
              <a:t>متن شما</a:t>
            </a:r>
          </a:p>
        </p:txBody>
      </p:sp>
      <p:sp>
        <p:nvSpPr>
          <p:cNvPr id="10183" name="Google Shape;10183;p115"/>
          <p:cNvSpPr txBox="1"/>
          <p:nvPr/>
        </p:nvSpPr>
        <p:spPr>
          <a:xfrm>
            <a:off x="1170400" y="2197961"/>
            <a:ext cx="1514400" cy="342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500" dirty="0">
                <a:solidFill>
                  <a:schemeClr val="lt2"/>
                </a:solidFill>
                <a:latin typeface="Goblin One"/>
                <a:ea typeface="Goblin One"/>
                <a:cs typeface="B Nazanin" panose="00000400000000000000" pitchFamily="2" charset="-78"/>
                <a:sym typeface="Goblin One"/>
              </a:rPr>
              <a:t>یک</a:t>
            </a:r>
            <a:endParaRPr sz="1500" dirty="0">
              <a:solidFill>
                <a:schemeClr val="lt2"/>
              </a:solidFill>
              <a:latin typeface="Goblin One"/>
              <a:ea typeface="Goblin One"/>
              <a:cs typeface="B Nazanin" panose="00000400000000000000" pitchFamily="2" charset="-78"/>
              <a:sym typeface="Goblin One"/>
            </a:endParaRPr>
          </a:p>
        </p:txBody>
      </p:sp>
      <p:sp>
        <p:nvSpPr>
          <p:cNvPr id="10184" name="Google Shape;10184;p115"/>
          <p:cNvSpPr txBox="1"/>
          <p:nvPr/>
        </p:nvSpPr>
        <p:spPr>
          <a:xfrm>
            <a:off x="1172225" y="2514336"/>
            <a:ext cx="1514400" cy="27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200" dirty="0">
                <a:solidFill>
                  <a:schemeClr val="lt1"/>
                </a:solidFill>
                <a:latin typeface="Poppins"/>
                <a:ea typeface="Poppins"/>
                <a:cs typeface="B Nazanin" panose="00000400000000000000" pitchFamily="2" charset="-78"/>
                <a:sym typeface="Poppins"/>
              </a:rPr>
              <a:t>متن شما</a:t>
            </a:r>
          </a:p>
        </p:txBody>
      </p:sp>
      <p:sp>
        <p:nvSpPr>
          <p:cNvPr id="10185" name="Google Shape;10185;p115"/>
          <p:cNvSpPr txBox="1"/>
          <p:nvPr/>
        </p:nvSpPr>
        <p:spPr>
          <a:xfrm>
            <a:off x="1169488" y="3669713"/>
            <a:ext cx="1514400" cy="342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500" dirty="0">
                <a:solidFill>
                  <a:schemeClr val="lt2"/>
                </a:solidFill>
                <a:latin typeface="Goblin One"/>
                <a:ea typeface="Goblin One"/>
                <a:cs typeface="B Nazanin" panose="00000400000000000000" pitchFamily="2" charset="-78"/>
                <a:sym typeface="Goblin One"/>
              </a:rPr>
              <a:t>دو</a:t>
            </a:r>
            <a:endParaRPr sz="1500" dirty="0">
              <a:solidFill>
                <a:schemeClr val="lt2"/>
              </a:solidFill>
              <a:latin typeface="Goblin One"/>
              <a:ea typeface="Goblin One"/>
              <a:cs typeface="B Nazanin" panose="00000400000000000000" pitchFamily="2" charset="-78"/>
              <a:sym typeface="Goblin One"/>
            </a:endParaRPr>
          </a:p>
        </p:txBody>
      </p:sp>
      <p:sp>
        <p:nvSpPr>
          <p:cNvPr id="10186" name="Google Shape;10186;p115"/>
          <p:cNvSpPr txBox="1"/>
          <p:nvPr/>
        </p:nvSpPr>
        <p:spPr>
          <a:xfrm>
            <a:off x="1171313" y="3986088"/>
            <a:ext cx="1514400" cy="27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200" dirty="0">
                <a:solidFill>
                  <a:schemeClr val="lt1"/>
                </a:solidFill>
                <a:latin typeface="Poppins"/>
                <a:ea typeface="Poppins"/>
                <a:cs typeface="B Nazanin" panose="00000400000000000000" pitchFamily="2" charset="-78"/>
                <a:sym typeface="Poppins"/>
              </a:rPr>
              <a:t>متن شما</a:t>
            </a:r>
          </a:p>
        </p:txBody>
      </p:sp>
      <p:cxnSp>
        <p:nvCxnSpPr>
          <p:cNvPr id="10187" name="Google Shape;10187;p115"/>
          <p:cNvCxnSpPr>
            <a:stCxn id="10129" idx="1"/>
            <a:endCxn id="10128" idx="1"/>
          </p:cNvCxnSpPr>
          <p:nvPr/>
        </p:nvCxnSpPr>
        <p:spPr>
          <a:xfrm>
            <a:off x="1170414" y="1810146"/>
            <a:ext cx="600" cy="1458600"/>
          </a:xfrm>
          <a:prstGeom prst="bentConnector3">
            <a:avLst>
              <a:gd name="adj1" fmla="val -39687500"/>
            </a:avLst>
          </a:prstGeom>
          <a:noFill/>
          <a:ln w="19050" cap="flat" cmpd="sng">
            <a:solidFill>
              <a:schemeClr val="lt2"/>
            </a:solidFill>
            <a:prstDash val="solid"/>
            <a:round/>
            <a:headEnd type="none" w="med" len="med"/>
            <a:tailEnd type="none" w="med" len="med"/>
          </a:ln>
        </p:spPr>
      </p:cxn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iamond 5">
            <a:extLst>
              <a:ext uri="{FF2B5EF4-FFF2-40B4-BE49-F238E27FC236}">
                <a16:creationId xmlns:a16="http://schemas.microsoft.com/office/drawing/2014/main" id="{55F57351-3B26-CCF6-E3AB-255123C25C3D}"/>
              </a:ext>
            </a:extLst>
          </p:cNvPr>
          <p:cNvSpPr/>
          <p:nvPr/>
        </p:nvSpPr>
        <p:spPr>
          <a:xfrm>
            <a:off x="3277766" y="1119116"/>
            <a:ext cx="392359" cy="393521"/>
          </a:xfrm>
          <a:custGeom>
            <a:avLst/>
            <a:gdLst>
              <a:gd name="f0" fmla="val w"/>
              <a:gd name="f1" fmla="val h"/>
              <a:gd name="f2" fmla="val 0"/>
              <a:gd name="f3" fmla="val 3240001"/>
              <a:gd name="f4" fmla="val 3249575"/>
              <a:gd name="f5" fmla="val 1275349"/>
              <a:gd name="f6" fmla="val 2002569"/>
              <a:gd name="f7" fmla="val 1625117"/>
              <a:gd name="f8" fmla="val 2233002"/>
              <a:gd name="f9" fmla="val 1968772"/>
              <a:gd name="f10" fmla="val 2006596"/>
              <a:gd name="f11" fmla="val 1067116"/>
              <a:gd name="f12" fmla="val 1473605"/>
              <a:gd name="f13" fmla="val 1581605"/>
              <a:gd name="f14" fmla="val 2183116"/>
              <a:gd name="f15" fmla="val 1267205"/>
              <a:gd name="f16" fmla="val 1375205"/>
              <a:gd name="f17" fmla="val 1172196"/>
              <a:gd name="f18" fmla="val 3142550"/>
              <a:gd name="f19" fmla="val 2026252"/>
              <a:gd name="f20" fmla="val 1968728"/>
              <a:gd name="f21" fmla="val 3049854"/>
              <a:gd name="f22" fmla="val 1294362"/>
              <a:gd name="f23" fmla="val 602850"/>
              <a:gd name="f24" fmla="val 1559516"/>
              <a:gd name="f25" fmla="val 1217896"/>
              <a:gd name="f26" fmla="val 1964719"/>
              <a:gd name="f27" fmla="val 1060805"/>
              <a:gd name="f28" fmla="val 1168805"/>
              <a:gd name="f29" fmla="val 869032"/>
              <a:gd name="f30" fmla="val 816137"/>
              <a:gd name="f31" fmla="val 2381200"/>
              <a:gd name="f32" fmla="val 1623491"/>
              <a:gd name="f33" fmla="val 1668045"/>
              <a:gd name="f34" fmla="val 2093329"/>
              <a:gd name="f35" fmla="val 1625116"/>
              <a:gd name="f36" fmla="val 2121611"/>
              <a:gd name="f37" fmla="val 3235286"/>
              <a:gd name="f38" fmla="val 1060806"/>
              <a:gd name="f39" fmla="val 2489212"/>
              <a:gd name="f40" fmla="val 1552331"/>
              <a:gd name="f41" fmla="val 708008"/>
              <a:gd name="f42" fmla="val 761020"/>
              <a:gd name="f43" fmla="val 14946"/>
              <a:gd name="f44" fmla="*/ f0 1 3240001"/>
              <a:gd name="f45" fmla="*/ f1 1 3249575"/>
              <a:gd name="f46" fmla="val f2"/>
              <a:gd name="f47" fmla="val f3"/>
              <a:gd name="f48" fmla="val f4"/>
              <a:gd name="f49" fmla="+- f48 0 f46"/>
              <a:gd name="f50" fmla="+- f47 0 f46"/>
              <a:gd name="f51" fmla="*/ f50 1 3240001"/>
              <a:gd name="f52" fmla="*/ f49 1 3249575"/>
              <a:gd name="f53" fmla="*/ f46 1 f51"/>
              <a:gd name="f54" fmla="*/ f47 1 f51"/>
              <a:gd name="f55" fmla="*/ f46 1 f52"/>
              <a:gd name="f56" fmla="*/ f48 1 f52"/>
              <a:gd name="f57" fmla="*/ f53 f44 1"/>
              <a:gd name="f58" fmla="*/ f54 f44 1"/>
              <a:gd name="f59" fmla="*/ f56 f45 1"/>
              <a:gd name="f60" fmla="*/ f55 f4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57" t="f60" r="f58" b="f59"/>
            <a:pathLst>
              <a:path w="3240001" h="3249575">
                <a:moveTo>
                  <a:pt x="f5" y="f6"/>
                </a:moveTo>
                <a:lnTo>
                  <a:pt x="f7" y="f8"/>
                </a:lnTo>
                <a:lnTo>
                  <a:pt x="f9" y="f10"/>
                </a:lnTo>
                <a:lnTo>
                  <a:pt x="f3" y="f4"/>
                </a:lnTo>
                <a:lnTo>
                  <a:pt x="f2" y="f4"/>
                </a:lnTo>
                <a:close/>
                <a:moveTo>
                  <a:pt x="f11" y="f12"/>
                </a:moveTo>
                <a:lnTo>
                  <a:pt x="f11" y="f13"/>
                </a:lnTo>
                <a:lnTo>
                  <a:pt x="f14" y="f13"/>
                </a:lnTo>
                <a:lnTo>
                  <a:pt x="f14" y="f12"/>
                </a:lnTo>
                <a:close/>
                <a:moveTo>
                  <a:pt x="f11" y="f15"/>
                </a:moveTo>
                <a:lnTo>
                  <a:pt x="f11" y="f16"/>
                </a:lnTo>
                <a:lnTo>
                  <a:pt x="f14" y="f16"/>
                </a:lnTo>
                <a:lnTo>
                  <a:pt x="f14" y="f15"/>
                </a:lnTo>
                <a:close/>
                <a:moveTo>
                  <a:pt x="f3" y="f17"/>
                </a:moveTo>
                <a:lnTo>
                  <a:pt x="f3" y="f18"/>
                </a:lnTo>
                <a:lnTo>
                  <a:pt x="f19" y="f20"/>
                </a:lnTo>
                <a:lnTo>
                  <a:pt x="f21" y="f22"/>
                </a:lnTo>
                <a:close/>
                <a:moveTo>
                  <a:pt x="f2" y="f17"/>
                </a:moveTo>
                <a:lnTo>
                  <a:pt x="f23" y="f24"/>
                </a:lnTo>
                <a:lnTo>
                  <a:pt x="f25" y="f26"/>
                </a:lnTo>
                <a:lnTo>
                  <a:pt x="f2" y="f18"/>
                </a:lnTo>
                <a:close/>
                <a:moveTo>
                  <a:pt x="f11" y="f27"/>
                </a:moveTo>
                <a:lnTo>
                  <a:pt x="f11" y="f28"/>
                </a:lnTo>
                <a:lnTo>
                  <a:pt x="f14" y="f28"/>
                </a:lnTo>
                <a:lnTo>
                  <a:pt x="f14" y="f27"/>
                </a:lnTo>
                <a:close/>
                <a:moveTo>
                  <a:pt x="f29" y="f30"/>
                </a:moveTo>
                <a:lnTo>
                  <a:pt x="f31" y="f30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29" y="f32"/>
                </a:lnTo>
                <a:close/>
                <a:moveTo>
                  <a:pt x="f35" y="f2"/>
                </a:moveTo>
                <a:lnTo>
                  <a:pt x="f37" y="f38"/>
                </a:lnTo>
                <a:lnTo>
                  <a:pt x="f39" y="f40"/>
                </a:lnTo>
                <a:lnTo>
                  <a:pt x="f39" y="f41"/>
                </a:lnTo>
                <a:lnTo>
                  <a:pt x="f42" y="f41"/>
                </a:lnTo>
                <a:lnTo>
                  <a:pt x="f42" y="f40"/>
                </a:lnTo>
                <a:lnTo>
                  <a:pt x="f43" y="f38"/>
                </a:lnTo>
                <a:close/>
              </a:path>
            </a:pathLst>
          </a:custGeom>
          <a:solidFill>
            <a:schemeClr val="tx2">
              <a:lumMod val="60000"/>
              <a:lumOff val="40000"/>
            </a:schemeClr>
          </a:solidFill>
          <a:ln cap="flat">
            <a:noFill/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algn="ctr" defTabSz="914378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>
              <a:solidFill>
                <a:schemeClr val="accent3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3" name="Isosceles Triangle 51">
            <a:extLst>
              <a:ext uri="{FF2B5EF4-FFF2-40B4-BE49-F238E27FC236}">
                <a16:creationId xmlns:a16="http://schemas.microsoft.com/office/drawing/2014/main" id="{DF3A3782-1244-8D5D-6A3B-7BF6B86B9313}"/>
              </a:ext>
            </a:extLst>
          </p:cNvPr>
          <p:cNvSpPr/>
          <p:nvPr/>
        </p:nvSpPr>
        <p:spPr>
          <a:xfrm>
            <a:off x="2648705" y="1172014"/>
            <a:ext cx="392359" cy="287715"/>
          </a:xfrm>
          <a:custGeom>
            <a:avLst/>
            <a:gdLst>
              <a:gd name="f0" fmla="val w"/>
              <a:gd name="f1" fmla="val h"/>
              <a:gd name="f2" fmla="val 0"/>
              <a:gd name="f3" fmla="val 3240001"/>
              <a:gd name="f4" fmla="val 2375905"/>
              <a:gd name="f5" fmla="val 1974640"/>
              <a:gd name="f6" fmla="val 1379575"/>
              <a:gd name="f7" fmla="val 1"/>
              <a:gd name="f8" fmla="val 1269863"/>
              <a:gd name="f9" fmla="val 1399042"/>
              <a:gd name="f10" fmla="val 1610574"/>
              <a:gd name="f11" fmla="val 1745545"/>
              <a:gd name="f12" fmla="val 126952"/>
              <a:gd name="f13" fmla="val 2258912"/>
              <a:gd name="f14" fmla="val 2032457"/>
              <a:gd name="f15" fmla="val 1334195"/>
              <a:gd name="f16" fmla="val 117525"/>
              <a:gd name="f17" fmla="val 1207545"/>
              <a:gd name="f18" fmla="val 1324768"/>
              <a:gd name="f19" fmla="val 2249485"/>
              <a:gd name="f20" fmla="val 3240000"/>
              <a:gd name="f21" fmla="val 1610572"/>
              <a:gd name="f22" fmla="val 1620513"/>
              <a:gd name="f23" fmla="*/ f0 1 3240001"/>
              <a:gd name="f24" fmla="*/ f1 1 2375905"/>
              <a:gd name="f25" fmla="val f2"/>
              <a:gd name="f26" fmla="val f3"/>
              <a:gd name="f27" fmla="val f4"/>
              <a:gd name="f28" fmla="+- f27 0 f25"/>
              <a:gd name="f29" fmla="+- f26 0 f25"/>
              <a:gd name="f30" fmla="*/ f29 1 3240001"/>
              <a:gd name="f31" fmla="*/ f28 1 2375905"/>
              <a:gd name="f32" fmla="*/ f25 1 f30"/>
              <a:gd name="f33" fmla="*/ f26 1 f30"/>
              <a:gd name="f34" fmla="*/ f25 1 f31"/>
              <a:gd name="f35" fmla="*/ f27 1 f31"/>
              <a:gd name="f36" fmla="*/ f32 f23 1"/>
              <a:gd name="f37" fmla="*/ f33 f23 1"/>
              <a:gd name="f38" fmla="*/ f35 f24 1"/>
              <a:gd name="f39" fmla="*/ f34 f2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36" t="f39" r="f37" b="f38"/>
            <a:pathLst>
              <a:path w="3240001" h="2375905">
                <a:moveTo>
                  <a:pt x="f5" y="f6"/>
                </a:moveTo>
                <a:lnTo>
                  <a:pt x="f3" y="f4"/>
                </a:lnTo>
                <a:lnTo>
                  <a:pt x="f7" y="f4"/>
                </a:lnTo>
                <a:lnTo>
                  <a:pt x="f8" y="f9"/>
                </a:lnTo>
                <a:lnTo>
                  <a:pt x="f10" y="f11"/>
                </a:lnTo>
                <a:close/>
                <a:moveTo>
                  <a:pt x="f3" y="f12"/>
                </a:moveTo>
                <a:lnTo>
                  <a:pt x="f3" y="f13"/>
                </a:lnTo>
                <a:lnTo>
                  <a:pt x="f14" y="f15"/>
                </a:lnTo>
                <a:close/>
                <a:moveTo>
                  <a:pt x="f2" y="f16"/>
                </a:moveTo>
                <a:lnTo>
                  <a:pt x="f17" y="f18"/>
                </a:lnTo>
                <a:lnTo>
                  <a:pt x="f2" y="f19"/>
                </a:lnTo>
                <a:close/>
                <a:moveTo>
                  <a:pt x="f2" y="f2"/>
                </a:moveTo>
                <a:lnTo>
                  <a:pt x="f20" y="f2"/>
                </a:lnTo>
                <a:lnTo>
                  <a:pt x="f21" y="f22"/>
                </a:lnTo>
                <a:close/>
              </a:path>
            </a:pathLst>
          </a:custGeom>
          <a:solidFill>
            <a:schemeClr val="tx2">
              <a:lumMod val="60000"/>
              <a:lumOff val="40000"/>
            </a:schemeClr>
          </a:solidFill>
          <a:ln cap="flat">
            <a:noFill/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algn="ctr" defTabSz="914378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>
              <a:solidFill>
                <a:schemeClr val="accent3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4" name="Isosceles Triangle 57">
            <a:extLst>
              <a:ext uri="{FF2B5EF4-FFF2-40B4-BE49-F238E27FC236}">
                <a16:creationId xmlns:a16="http://schemas.microsoft.com/office/drawing/2014/main" id="{1F4EAA07-5970-7C2E-078F-3EDAE0244D69}"/>
              </a:ext>
            </a:extLst>
          </p:cNvPr>
          <p:cNvSpPr/>
          <p:nvPr/>
        </p:nvSpPr>
        <p:spPr>
          <a:xfrm>
            <a:off x="3279329" y="3390156"/>
            <a:ext cx="234854" cy="530928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346449"/>
              <a:gd name="f7" fmla="val 3166775"/>
              <a:gd name="f8" fmla="val 1148449"/>
              <a:gd name="f9" fmla="val 2374775"/>
              <a:gd name="f10" fmla="val 198001"/>
              <a:gd name="f11" fmla="val 1"/>
              <a:gd name="f12" fmla="val 755186"/>
              <a:gd name="f13" fmla="val 438198"/>
              <a:gd name="f14" fmla="val 734449"/>
              <a:gd name="f15" fmla="val 793446"/>
              <a:gd name="f16" fmla="val 1231644"/>
              <a:gd name="f17" fmla="val 803843"/>
              <a:gd name="f18" fmla="val 1256124"/>
              <a:gd name="f19" fmla="val 853246"/>
              <a:gd name="f20" fmla="val 1322425"/>
              <a:gd name="f21" fmla="val 1400264"/>
              <a:gd name="f22" fmla="val 1499686"/>
              <a:gd name="f23" fmla="val 772648"/>
              <a:gd name="f24" fmla="val 1580284"/>
              <a:gd name="f25" fmla="val 673226"/>
              <a:gd name="f26" fmla="val 573804"/>
              <a:gd name="f27" fmla="val 493206"/>
              <a:gd name="f28" fmla="val 1322426"/>
              <a:gd name="f29" fmla="val 542608"/>
              <a:gd name="f30" fmla="val 1256126"/>
              <a:gd name="f31" fmla="val 612000"/>
              <a:gd name="f32" fmla="val 1231645"/>
              <a:gd name="f33" fmla="val 591263"/>
              <a:gd name="f34" fmla="val 10368"/>
              <a:gd name="f35" fmla="val 2939"/>
              <a:gd name="f36" fmla="val 1491744"/>
              <a:gd name="f37" fmla="val 2009"/>
              <a:gd name="f38" fmla="val 1494147"/>
              <a:gd name="f39" fmla="val 1499342"/>
              <a:gd name="f40" fmla="val 6353"/>
              <a:gd name="f41" fmla="val 274151"/>
              <a:gd name="f42" fmla="val 1797289"/>
              <a:gd name="f43" fmla="val 320153"/>
              <a:gd name="f44" fmla="val 2031319"/>
              <a:gd name="f45" fmla="val 273414"/>
              <a:gd name="f46" fmla="val 2293171"/>
              <a:gd name="f47" fmla="val 1091887"/>
              <a:gd name="f48" fmla="val 2283744"/>
              <a:gd name="f49" fmla="val 1035756"/>
              <a:gd name="f50" fmla="val 1984266"/>
              <a:gd name="f51" fmla="val 1081794"/>
              <a:gd name="f52" fmla="val 1833397"/>
              <a:gd name="f53" fmla="val 1340768"/>
              <a:gd name="f54" fmla="val 1344512"/>
              <a:gd name="f55" fmla="val 1494334"/>
              <a:gd name="f56" fmla="val 1345124"/>
              <a:gd name="f57" fmla="val 1493447"/>
              <a:gd name="f58" fmla="val 1345785"/>
              <a:gd name="f59" fmla="val 1492596"/>
              <a:gd name="f60" fmla="val 1346448"/>
              <a:gd name="f61" fmla="val 1343510"/>
              <a:gd name="f62" fmla="val 1140490"/>
              <a:gd name="f63" fmla="val 966846"/>
              <a:gd name="f64" fmla="val 958206"/>
              <a:gd name="f65" fmla="val 524898"/>
              <a:gd name="f66" fmla="+- 0 0 -90"/>
              <a:gd name="f67" fmla="*/ f3 1 1346449"/>
              <a:gd name="f68" fmla="*/ f4 1 3166775"/>
              <a:gd name="f69" fmla="val f5"/>
              <a:gd name="f70" fmla="val f6"/>
              <a:gd name="f71" fmla="val f7"/>
              <a:gd name="f72" fmla="*/ f66 f0 1"/>
              <a:gd name="f73" fmla="+- f71 0 f69"/>
              <a:gd name="f74" fmla="+- f70 0 f69"/>
              <a:gd name="f75" fmla="*/ f72 1 f2"/>
              <a:gd name="f76" fmla="*/ f74 1 1346449"/>
              <a:gd name="f77" fmla="*/ f73 1 3166775"/>
              <a:gd name="f78" fmla="*/ 1148449 f74 1"/>
              <a:gd name="f79" fmla="*/ 198001 f74 1"/>
              <a:gd name="f80" fmla="*/ 1 f74 1"/>
              <a:gd name="f81" fmla="*/ 1346449 f74 1"/>
              <a:gd name="f82" fmla="*/ 755186 f74 1"/>
              <a:gd name="f83" fmla="*/ 734449 f74 1"/>
              <a:gd name="f84" fmla="*/ 853246 f74 1"/>
              <a:gd name="f85" fmla="*/ 673226 f74 1"/>
              <a:gd name="f86" fmla="*/ 493206 f74 1"/>
              <a:gd name="f87" fmla="*/ 612000 f74 1"/>
              <a:gd name="f88" fmla="*/ 2939 f74 1"/>
              <a:gd name="f89" fmla="*/ 0 f74 1"/>
              <a:gd name="f90" fmla="*/ 2009 f74 1"/>
              <a:gd name="f91" fmla="*/ 6353 f74 1"/>
              <a:gd name="f92" fmla="*/ 273414 f74 1"/>
              <a:gd name="f93" fmla="*/ 1091887 f74 1"/>
              <a:gd name="f94" fmla="*/ 1340768 f74 1"/>
              <a:gd name="f95" fmla="*/ 1344512 f74 1"/>
              <a:gd name="f96" fmla="*/ 1346448 f74 1"/>
              <a:gd name="f97" fmla="*/ 1343510 f74 1"/>
              <a:gd name="f98" fmla="*/ 2374775 f73 1"/>
              <a:gd name="f99" fmla="*/ 3166775 f73 1"/>
              <a:gd name="f100" fmla="*/ 0 f73 1"/>
              <a:gd name="f101" fmla="*/ 1231644 f73 1"/>
              <a:gd name="f102" fmla="*/ 1400264 f73 1"/>
              <a:gd name="f103" fmla="*/ 1580284 f73 1"/>
              <a:gd name="f104" fmla="*/ 1231645 f73 1"/>
              <a:gd name="f105" fmla="*/ 591263 f74 1"/>
              <a:gd name="f106" fmla="*/ 10368 f73 1"/>
              <a:gd name="f107" fmla="*/ 1491744 f73 1"/>
              <a:gd name="f108" fmla="*/ 1494147 f73 1"/>
              <a:gd name="f109" fmla="*/ 1499342 f73 1"/>
              <a:gd name="f110" fmla="*/ 2293171 f73 1"/>
              <a:gd name="f111" fmla="*/ 2283744 f73 1"/>
              <a:gd name="f112" fmla="*/ 1494334 f73 1"/>
              <a:gd name="f113" fmla="+- f75 0 f1"/>
              <a:gd name="f114" fmla="*/ f78 1 1346449"/>
              <a:gd name="f115" fmla="*/ f79 1 1346449"/>
              <a:gd name="f116" fmla="*/ f80 1 1346449"/>
              <a:gd name="f117" fmla="*/ f81 1 1346449"/>
              <a:gd name="f118" fmla="*/ f82 1 1346449"/>
              <a:gd name="f119" fmla="*/ f83 1 1346449"/>
              <a:gd name="f120" fmla="*/ f84 1 1346449"/>
              <a:gd name="f121" fmla="*/ f85 1 1346449"/>
              <a:gd name="f122" fmla="*/ f86 1 1346449"/>
              <a:gd name="f123" fmla="*/ f87 1 1346449"/>
              <a:gd name="f124" fmla="*/ f88 1 1346449"/>
              <a:gd name="f125" fmla="*/ f89 1 1346449"/>
              <a:gd name="f126" fmla="*/ f90 1 1346449"/>
              <a:gd name="f127" fmla="*/ f91 1 1346449"/>
              <a:gd name="f128" fmla="*/ f92 1 1346449"/>
              <a:gd name="f129" fmla="*/ f93 1 1346449"/>
              <a:gd name="f130" fmla="*/ f94 1 1346449"/>
              <a:gd name="f131" fmla="*/ f95 1 1346449"/>
              <a:gd name="f132" fmla="*/ f96 1 1346449"/>
              <a:gd name="f133" fmla="*/ f97 1 1346449"/>
              <a:gd name="f134" fmla="*/ f98 1 3166775"/>
              <a:gd name="f135" fmla="*/ f99 1 3166775"/>
              <a:gd name="f136" fmla="*/ f100 1 3166775"/>
              <a:gd name="f137" fmla="*/ f101 1 3166775"/>
              <a:gd name="f138" fmla="*/ f102 1 3166775"/>
              <a:gd name="f139" fmla="*/ f103 1 3166775"/>
              <a:gd name="f140" fmla="*/ f104 1 3166775"/>
              <a:gd name="f141" fmla="*/ f105 1 1346449"/>
              <a:gd name="f142" fmla="*/ f106 1 3166775"/>
              <a:gd name="f143" fmla="*/ f107 1 3166775"/>
              <a:gd name="f144" fmla="*/ f108 1 3166775"/>
              <a:gd name="f145" fmla="*/ f109 1 3166775"/>
              <a:gd name="f146" fmla="*/ f110 1 3166775"/>
              <a:gd name="f147" fmla="*/ f111 1 3166775"/>
              <a:gd name="f148" fmla="*/ f112 1 3166775"/>
              <a:gd name="f149" fmla="*/ f69 1 f76"/>
              <a:gd name="f150" fmla="*/ f70 1 f76"/>
              <a:gd name="f151" fmla="*/ f69 1 f77"/>
              <a:gd name="f152" fmla="*/ f71 1 f77"/>
              <a:gd name="f153" fmla="*/ f114 1 f76"/>
              <a:gd name="f154" fmla="*/ f134 1 f77"/>
              <a:gd name="f155" fmla="*/ f115 1 f76"/>
              <a:gd name="f156" fmla="*/ f116 1 f76"/>
              <a:gd name="f157" fmla="*/ f135 1 f77"/>
              <a:gd name="f158" fmla="*/ f117 1 f76"/>
              <a:gd name="f159" fmla="*/ f118 1 f76"/>
              <a:gd name="f160" fmla="*/ f136 1 f77"/>
              <a:gd name="f161" fmla="*/ f119 1 f76"/>
              <a:gd name="f162" fmla="*/ f137 1 f77"/>
              <a:gd name="f163" fmla="*/ f120 1 f76"/>
              <a:gd name="f164" fmla="*/ f138 1 f77"/>
              <a:gd name="f165" fmla="*/ f121 1 f76"/>
              <a:gd name="f166" fmla="*/ f139 1 f77"/>
              <a:gd name="f167" fmla="*/ f122 1 f76"/>
              <a:gd name="f168" fmla="*/ f123 1 f76"/>
              <a:gd name="f169" fmla="*/ f140 1 f77"/>
              <a:gd name="f170" fmla="*/ f141 1 f76"/>
              <a:gd name="f171" fmla="*/ f142 1 f77"/>
              <a:gd name="f172" fmla="*/ f124 1 f76"/>
              <a:gd name="f173" fmla="*/ f143 1 f77"/>
              <a:gd name="f174" fmla="*/ f125 1 f76"/>
              <a:gd name="f175" fmla="*/ f126 1 f76"/>
              <a:gd name="f176" fmla="*/ f144 1 f77"/>
              <a:gd name="f177" fmla="*/ f145 1 f77"/>
              <a:gd name="f178" fmla="*/ f127 1 f76"/>
              <a:gd name="f179" fmla="*/ f128 1 f76"/>
              <a:gd name="f180" fmla="*/ f146 1 f77"/>
              <a:gd name="f181" fmla="*/ f129 1 f76"/>
              <a:gd name="f182" fmla="*/ f147 1 f77"/>
              <a:gd name="f183" fmla="*/ f130 1 f76"/>
              <a:gd name="f184" fmla="*/ f131 1 f76"/>
              <a:gd name="f185" fmla="*/ f148 1 f77"/>
              <a:gd name="f186" fmla="*/ f132 1 f76"/>
              <a:gd name="f187" fmla="*/ f133 1 f76"/>
              <a:gd name="f188" fmla="*/ f149 f67 1"/>
              <a:gd name="f189" fmla="*/ f150 f67 1"/>
              <a:gd name="f190" fmla="*/ f152 f68 1"/>
              <a:gd name="f191" fmla="*/ f151 f68 1"/>
              <a:gd name="f192" fmla="*/ f153 f67 1"/>
              <a:gd name="f193" fmla="*/ f154 f68 1"/>
              <a:gd name="f194" fmla="*/ f155 f67 1"/>
              <a:gd name="f195" fmla="*/ f156 f67 1"/>
              <a:gd name="f196" fmla="*/ f157 f68 1"/>
              <a:gd name="f197" fmla="*/ f158 f67 1"/>
              <a:gd name="f198" fmla="*/ f159 f67 1"/>
              <a:gd name="f199" fmla="*/ f160 f68 1"/>
              <a:gd name="f200" fmla="*/ f161 f67 1"/>
              <a:gd name="f201" fmla="*/ f162 f68 1"/>
              <a:gd name="f202" fmla="*/ f163 f67 1"/>
              <a:gd name="f203" fmla="*/ f164 f68 1"/>
              <a:gd name="f204" fmla="*/ f165 f67 1"/>
              <a:gd name="f205" fmla="*/ f166 f68 1"/>
              <a:gd name="f206" fmla="*/ f167 f67 1"/>
              <a:gd name="f207" fmla="*/ f168 f67 1"/>
              <a:gd name="f208" fmla="*/ f169 f68 1"/>
              <a:gd name="f209" fmla="*/ f170 f67 1"/>
              <a:gd name="f210" fmla="*/ f171 f68 1"/>
              <a:gd name="f211" fmla="*/ f172 f67 1"/>
              <a:gd name="f212" fmla="*/ f173 f68 1"/>
              <a:gd name="f213" fmla="*/ f174 f67 1"/>
              <a:gd name="f214" fmla="*/ f175 f67 1"/>
              <a:gd name="f215" fmla="*/ f176 f68 1"/>
              <a:gd name="f216" fmla="*/ f177 f68 1"/>
              <a:gd name="f217" fmla="*/ f178 f67 1"/>
              <a:gd name="f218" fmla="*/ f179 f67 1"/>
              <a:gd name="f219" fmla="*/ f180 f68 1"/>
              <a:gd name="f220" fmla="*/ f181 f67 1"/>
              <a:gd name="f221" fmla="*/ f182 f68 1"/>
              <a:gd name="f222" fmla="*/ f183 f67 1"/>
              <a:gd name="f223" fmla="*/ f184 f67 1"/>
              <a:gd name="f224" fmla="*/ f185 f68 1"/>
              <a:gd name="f225" fmla="*/ f186 f67 1"/>
              <a:gd name="f226" fmla="*/ f187 f6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13">
                <a:pos x="f192" y="f193"/>
              </a:cxn>
              <a:cxn ang="f113">
                <a:pos x="f194" y="f193"/>
              </a:cxn>
              <a:cxn ang="f113">
                <a:pos x="f195" y="f196"/>
              </a:cxn>
              <a:cxn ang="f113">
                <a:pos x="f197" y="f196"/>
              </a:cxn>
              <a:cxn ang="f113">
                <a:pos x="f192" y="f193"/>
              </a:cxn>
              <a:cxn ang="f113">
                <a:pos x="f198" y="f199"/>
              </a:cxn>
              <a:cxn ang="f113">
                <a:pos x="f200" y="f201"/>
              </a:cxn>
              <a:cxn ang="f113">
                <a:pos x="f202" y="f203"/>
              </a:cxn>
              <a:cxn ang="f113">
                <a:pos x="f204" y="f205"/>
              </a:cxn>
              <a:cxn ang="f113">
                <a:pos x="f206" y="f203"/>
              </a:cxn>
              <a:cxn ang="f113">
                <a:pos x="f207" y="f208"/>
              </a:cxn>
              <a:cxn ang="f113">
                <a:pos x="f209" y="f210"/>
              </a:cxn>
              <a:cxn ang="f113">
                <a:pos x="f211" y="f212"/>
              </a:cxn>
              <a:cxn ang="f113">
                <a:pos x="f213" y="f212"/>
              </a:cxn>
              <a:cxn ang="f113">
                <a:pos x="f214" y="f215"/>
              </a:cxn>
              <a:cxn ang="f113">
                <a:pos x="f213" y="f216"/>
              </a:cxn>
              <a:cxn ang="f113">
                <a:pos x="f217" y="f216"/>
              </a:cxn>
              <a:cxn ang="f113">
                <a:pos x="f218" y="f219"/>
              </a:cxn>
              <a:cxn ang="f113">
                <a:pos x="f220" y="f221"/>
              </a:cxn>
              <a:cxn ang="f113">
                <a:pos x="f222" y="f216"/>
              </a:cxn>
              <a:cxn ang="f113">
                <a:pos x="f197" y="f216"/>
              </a:cxn>
              <a:cxn ang="f113">
                <a:pos x="f223" y="f224"/>
              </a:cxn>
              <a:cxn ang="f113">
                <a:pos x="f225" y="f212"/>
              </a:cxn>
              <a:cxn ang="f113">
                <a:pos x="f226" y="f212"/>
              </a:cxn>
              <a:cxn ang="f113">
                <a:pos x="f198" y="f199"/>
              </a:cxn>
            </a:cxnLst>
            <a:rect l="f188" t="f191" r="f189" b="f190"/>
            <a:pathLst>
              <a:path w="1346449" h="3166775">
                <a:moveTo>
                  <a:pt x="f8" y="f9"/>
                </a:moveTo>
                <a:lnTo>
                  <a:pt x="f10" y="f9"/>
                </a:lnTo>
                <a:lnTo>
                  <a:pt x="f11" y="f7"/>
                </a:lnTo>
                <a:lnTo>
                  <a:pt x="f6" y="f7"/>
                </a:lnTo>
                <a:lnTo>
                  <a:pt x="f8" y="f9"/>
                </a:lnTo>
                <a:close/>
                <a:moveTo>
                  <a:pt x="f12" y="f5"/>
                </a:moveTo>
                <a:cubicBezTo>
                  <a:pt x="f12" y="f13"/>
                  <a:pt x="f14" y="f15"/>
                  <a:pt x="f14" y="f16"/>
                </a:cubicBezTo>
                <a:cubicBezTo>
                  <a:pt x="f17" y="f18"/>
                  <a:pt x="f19" y="f20"/>
                  <a:pt x="f19" y="f21"/>
                </a:cubicBezTo>
                <a:cubicBezTo>
                  <a:pt x="f19" y="f22"/>
                  <a:pt x="f23" y="f24"/>
                  <a:pt x="f25" y="f24"/>
                </a:cubicBezTo>
                <a:cubicBezTo>
                  <a:pt x="f26" y="f24"/>
                  <a:pt x="f27" y="f22"/>
                  <a:pt x="f27" y="f21"/>
                </a:cubicBezTo>
                <a:cubicBezTo>
                  <a:pt x="f27" y="f28"/>
                  <a:pt x="f29" y="f30"/>
                  <a:pt x="f31" y="f32"/>
                </a:cubicBezTo>
                <a:lnTo>
                  <a:pt x="f33" y="f34"/>
                </a:lnTo>
                <a:lnTo>
                  <a:pt x="f35" y="f36"/>
                </a:lnTo>
                <a:lnTo>
                  <a:pt x="f5" y="f36"/>
                </a:lnTo>
                <a:lnTo>
                  <a:pt x="f37" y="f38"/>
                </a:lnTo>
                <a:lnTo>
                  <a:pt x="f5" y="f39"/>
                </a:lnTo>
                <a:lnTo>
                  <a:pt x="f40" y="f39"/>
                </a:lnTo>
                <a:cubicBezTo>
                  <a:pt x="f41" y="f42"/>
                  <a:pt x="f43" y="f44"/>
                  <a:pt x="f45" y="f46"/>
                </a:cubicBezTo>
                <a:lnTo>
                  <a:pt x="f47" y="f48"/>
                </a:lnTo>
                <a:cubicBezTo>
                  <a:pt x="f49" y="f50"/>
                  <a:pt x="f51" y="f52"/>
                  <a:pt x="f53" y="f39"/>
                </a:cubicBezTo>
                <a:lnTo>
                  <a:pt x="f6" y="f39"/>
                </a:lnTo>
                <a:lnTo>
                  <a:pt x="f54" y="f55"/>
                </a:lnTo>
                <a:cubicBezTo>
                  <a:pt x="f56" y="f57"/>
                  <a:pt x="f58" y="f59"/>
                  <a:pt x="f60" y="f36"/>
                </a:cubicBezTo>
                <a:lnTo>
                  <a:pt x="f61" y="f36"/>
                </a:lnTo>
                <a:cubicBezTo>
                  <a:pt x="f62" y="f63"/>
                  <a:pt x="f64" y="f65"/>
                  <a:pt x="f12" y="f5"/>
                </a:cubicBezTo>
                <a:close/>
              </a:path>
            </a:pathLst>
          </a:custGeom>
          <a:solidFill>
            <a:schemeClr val="tx2">
              <a:lumMod val="60000"/>
              <a:lumOff val="40000"/>
            </a:schemeClr>
          </a:solidFill>
          <a:ln cap="flat">
            <a:noFill/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algn="ctr" defTabSz="914378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>
              <a:solidFill>
                <a:schemeClr val="accent3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5" name="Rectangle 7">
            <a:extLst>
              <a:ext uri="{FF2B5EF4-FFF2-40B4-BE49-F238E27FC236}">
                <a16:creationId xmlns:a16="http://schemas.microsoft.com/office/drawing/2014/main" id="{69B63B84-2D70-28E3-CA42-66F6B6FC572E}"/>
              </a:ext>
            </a:extLst>
          </p:cNvPr>
          <p:cNvSpPr/>
          <p:nvPr/>
        </p:nvSpPr>
        <p:spPr>
          <a:xfrm rot="18900010">
            <a:off x="5883015" y="2740924"/>
            <a:ext cx="169246" cy="377052"/>
          </a:xfrm>
          <a:custGeom>
            <a:avLst/>
            <a:gdLst>
              <a:gd name="f0" fmla="val w"/>
              <a:gd name="f1" fmla="val h"/>
              <a:gd name="f2" fmla="val 0"/>
              <a:gd name="f3" fmla="val 154109"/>
              <a:gd name="f4" fmla="val 343323"/>
              <a:gd name="f5" fmla="val 102909"/>
              <a:gd name="f6" fmla="val 313772"/>
              <a:gd name="f7" fmla="val 328547"/>
              <a:gd name="f8" fmla="val 336708"/>
              <a:gd name="f9" fmla="val 96294"/>
              <a:gd name="f10" fmla="val 343322"/>
              <a:gd name="f11" fmla="val 88133"/>
              <a:gd name="f12" fmla="val 65975"/>
              <a:gd name="f13" fmla="val 57814"/>
              <a:gd name="f14" fmla="val 51199"/>
              <a:gd name="f15" fmla="val 323622"/>
              <a:gd name="f16" fmla="val 51200"/>
              <a:gd name="f17" fmla="val 318696"/>
              <a:gd name="f18" fmla="val 313771"/>
              <a:gd name="f19" fmla="val 123327"/>
              <a:gd name="f20" fmla="val 15459"/>
              <a:gd name="f21" fmla="val 141678"/>
              <a:gd name="f22" fmla="val 29245"/>
              <a:gd name="f23" fmla="val 152926"/>
              <a:gd name="f24" fmla="val 50497"/>
              <a:gd name="f25" fmla="val 154008"/>
              <a:gd name="f26" fmla="val 73425"/>
              <a:gd name="f27" fmla="val 155089"/>
              <a:gd name="f28" fmla="val 96353"/>
              <a:gd name="f29" fmla="val 145890"/>
              <a:gd name="f30" fmla="val 118568"/>
              <a:gd name="f31" fmla="val 128916"/>
              <a:gd name="f32" fmla="val 134021"/>
              <a:gd name="f33" fmla="val 119294"/>
              <a:gd name="f34" fmla="val 123450"/>
              <a:gd name="f35" fmla="val 133118"/>
              <a:gd name="f36" fmla="val 110865"/>
              <a:gd name="f37" fmla="val 140611"/>
              <a:gd name="f38" fmla="val 92772"/>
              <a:gd name="f39" fmla="val 139730"/>
              <a:gd name="f40" fmla="val 74098"/>
              <a:gd name="f41" fmla="val 138850"/>
              <a:gd name="f42" fmla="val 55424"/>
              <a:gd name="f43" fmla="val 129689"/>
              <a:gd name="f44" fmla="val 38115"/>
              <a:gd name="f45" fmla="val 114743"/>
              <a:gd name="f46" fmla="val 26887"/>
              <a:gd name="f47" fmla="val 136698"/>
              <a:gd name="f48" fmla="val 17411"/>
              <a:gd name="f49" fmla="val 103758"/>
              <a:gd name="f50" fmla="val -15529"/>
              <a:gd name="f51" fmla="val 50351"/>
              <a:gd name="f52" fmla="val 17412"/>
              <a:gd name="f53" fmla="val -15528"/>
              <a:gd name="f54" fmla="val 103757"/>
              <a:gd name="f55" fmla="val 136697"/>
              <a:gd name="f56" fmla="val 169637"/>
              <a:gd name="f57" fmla="val 196665"/>
              <a:gd name="f58" fmla="val 42556"/>
              <a:gd name="f59" fmla="val 111552"/>
              <a:gd name="f60" fmla="val 154108"/>
              <a:gd name="f61" fmla="val 139576"/>
              <a:gd name="f62" fmla="val 168641"/>
              <a:gd name="f63" fmla="val 121959"/>
              <a:gd name="f64" fmla="val 178211"/>
              <a:gd name="f65" fmla="val 102912"/>
              <a:gd name="f66" fmla="val 180994"/>
              <a:gd name="f67" fmla="val 308310"/>
              <a:gd name="f68" fmla="val 51197"/>
              <a:gd name="f69" fmla="val 32150"/>
              <a:gd name="f70" fmla="val 14534"/>
              <a:gd name="f71" fmla="val -42555"/>
              <a:gd name="f72" fmla="val -42556"/>
              <a:gd name="f73" fmla="val 111553"/>
              <a:gd name="f74" fmla="*/ f0 1 154109"/>
              <a:gd name="f75" fmla="*/ f1 1 343323"/>
              <a:gd name="f76" fmla="val f2"/>
              <a:gd name="f77" fmla="val f3"/>
              <a:gd name="f78" fmla="val f4"/>
              <a:gd name="f79" fmla="+- f78 0 f76"/>
              <a:gd name="f80" fmla="+- f77 0 f76"/>
              <a:gd name="f81" fmla="*/ f80 1 154109"/>
              <a:gd name="f82" fmla="*/ f79 1 343323"/>
              <a:gd name="f83" fmla="*/ f76 1 f81"/>
              <a:gd name="f84" fmla="*/ f77 1 f81"/>
              <a:gd name="f85" fmla="*/ f76 1 f82"/>
              <a:gd name="f86" fmla="*/ f78 1 f82"/>
              <a:gd name="f87" fmla="*/ f83 f74 1"/>
              <a:gd name="f88" fmla="*/ f84 f74 1"/>
              <a:gd name="f89" fmla="*/ f86 f75 1"/>
              <a:gd name="f90" fmla="*/ f85 f7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87" t="f90" r="f88" b="f89"/>
            <a:pathLst>
              <a:path w="154109" h="343323">
                <a:moveTo>
                  <a:pt x="f5" y="f6"/>
                </a:moveTo>
                <a:lnTo>
                  <a:pt x="f5" y="f7"/>
                </a:lnTo>
                <a:cubicBezTo>
                  <a:pt x="f5" y="f8"/>
                  <a:pt x="f9" y="f10"/>
                  <a:pt x="f11" y="f4"/>
                </a:cubicBezTo>
                <a:lnTo>
                  <a:pt x="f12" y="f10"/>
                </a:lnTo>
                <a:cubicBezTo>
                  <a:pt x="f13" y="f10"/>
                  <a:pt x="f14" y="f8"/>
                  <a:pt x="f14" y="f7"/>
                </a:cubicBezTo>
                <a:cubicBezTo>
                  <a:pt x="f14" y="f15"/>
                  <a:pt x="f16" y="f17"/>
                  <a:pt x="f16" y="f18"/>
                </a:cubicBezTo>
                <a:close/>
                <a:moveTo>
                  <a:pt x="f19" y="f20"/>
                </a:moveTo>
                <a:cubicBezTo>
                  <a:pt x="f21" y="f22"/>
                  <a:pt x="f23" y="f24"/>
                  <a:pt x="f25" y="f26"/>
                </a:cubicBezTo>
                <a:cubicBezTo>
                  <a:pt x="f27" y="f28"/>
                  <a:pt x="f29" y="f30"/>
                  <a:pt x="f31" y="f32"/>
                </a:cubicBezTo>
                <a:lnTo>
                  <a:pt x="f33" y="f34"/>
                </a:lnTo>
                <a:cubicBezTo>
                  <a:pt x="f35" y="f36"/>
                  <a:pt x="f37" y="f38"/>
                  <a:pt x="f39" y="f40"/>
                </a:cubicBezTo>
                <a:cubicBezTo>
                  <a:pt x="f41" y="f42"/>
                  <a:pt x="f43" y="f44"/>
                  <a:pt x="f45" y="f46"/>
                </a:cubicBezTo>
                <a:close/>
                <a:moveTo>
                  <a:pt x="f47" y="f48"/>
                </a:moveTo>
                <a:cubicBezTo>
                  <a:pt x="f49" y="f50"/>
                  <a:pt x="f51" y="f50"/>
                  <a:pt x="f52" y="f48"/>
                </a:cubicBezTo>
                <a:cubicBezTo>
                  <a:pt x="f53" y="f51"/>
                  <a:pt x="f53" y="f54"/>
                  <a:pt x="f52" y="f55"/>
                </a:cubicBezTo>
                <a:cubicBezTo>
                  <a:pt x="f51" y="f56"/>
                  <a:pt x="f49" y="f56"/>
                  <a:pt x="f47" y="f55"/>
                </a:cubicBezTo>
                <a:cubicBezTo>
                  <a:pt x="f56" y="f54"/>
                  <a:pt x="f56" y="f51"/>
                  <a:pt x="f47" y="f48"/>
                </a:cubicBezTo>
                <a:close/>
                <a:moveTo>
                  <a:pt x="f3" y="f2"/>
                </a:moveTo>
                <a:cubicBezTo>
                  <a:pt x="f57" y="f58"/>
                  <a:pt x="f57" y="f59"/>
                  <a:pt x="f3" y="f60"/>
                </a:cubicBezTo>
                <a:cubicBezTo>
                  <a:pt x="f61" y="f62"/>
                  <a:pt x="f63" y="f64"/>
                  <a:pt x="f65" y="f66"/>
                </a:cubicBezTo>
                <a:lnTo>
                  <a:pt x="f65" y="f67"/>
                </a:lnTo>
                <a:lnTo>
                  <a:pt x="f68" y="f67"/>
                </a:lnTo>
                <a:lnTo>
                  <a:pt x="f68" y="f66"/>
                </a:lnTo>
                <a:cubicBezTo>
                  <a:pt x="f69" y="f64"/>
                  <a:pt x="f70" y="f62"/>
                  <a:pt x="f2" y="f60"/>
                </a:cubicBezTo>
                <a:cubicBezTo>
                  <a:pt x="f71" y="f59"/>
                  <a:pt x="f71" y="f58"/>
                  <a:pt x="f2" y="f2"/>
                </a:cubicBezTo>
                <a:cubicBezTo>
                  <a:pt x="f58" y="f72"/>
                  <a:pt x="f73" y="f72"/>
                  <a:pt x="f3" y="f2"/>
                </a:cubicBezTo>
                <a:close/>
              </a:path>
            </a:pathLst>
          </a:custGeom>
          <a:solidFill>
            <a:schemeClr val="tx2">
              <a:lumMod val="60000"/>
              <a:lumOff val="40000"/>
            </a:schemeClr>
          </a:solidFill>
          <a:ln cap="flat">
            <a:noFill/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algn="ctr" defTabSz="914378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>
              <a:solidFill>
                <a:schemeClr val="accent3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6" name="Parallelogram 15">
            <a:extLst>
              <a:ext uri="{FF2B5EF4-FFF2-40B4-BE49-F238E27FC236}">
                <a16:creationId xmlns:a16="http://schemas.microsoft.com/office/drawing/2014/main" id="{ED32B1DE-E7DE-0CB0-1135-1AC7140BBFF1}"/>
              </a:ext>
            </a:extLst>
          </p:cNvPr>
          <p:cNvSpPr/>
          <p:nvPr/>
        </p:nvSpPr>
        <p:spPr>
          <a:xfrm flipH="1">
            <a:off x="2643986" y="3481432"/>
            <a:ext cx="348368" cy="348368"/>
          </a:xfrm>
          <a:custGeom>
            <a:avLst/>
            <a:gdLst>
              <a:gd name="f0" fmla="val w"/>
              <a:gd name="f1" fmla="val h"/>
              <a:gd name="f2" fmla="val 0"/>
              <a:gd name="f3" fmla="val 3242753"/>
              <a:gd name="f4" fmla="val 3227814"/>
              <a:gd name="f5" fmla="val 1621376"/>
              <a:gd name="f6" fmla="val 1043635"/>
              <a:gd name="f7" fmla="val 1557188"/>
              <a:gd name="f8" fmla="val 1505154"/>
              <a:gd name="f9" fmla="val 1095669"/>
              <a:gd name="f10" fmla="val 1159857"/>
              <a:gd name="f11" fmla="val 1625483"/>
              <a:gd name="f12" fmla="val 1033577"/>
              <a:gd name="f13" fmla="val 969389"/>
              <a:gd name="f14" fmla="val 917355"/>
              <a:gd name="f15" fmla="val 1677517"/>
              <a:gd name="f16" fmla="val 1741705"/>
              <a:gd name="f17" fmla="val 1805893"/>
              <a:gd name="f18" fmla="val 1857927"/>
              <a:gd name="f19" fmla="val 1614688"/>
              <a:gd name="f20" fmla="val 1619859"/>
              <a:gd name="f21" fmla="val 1856884"/>
              <a:gd name="f22" fmla="val 1620361"/>
              <a:gd name="f23" fmla="val 1857187"/>
              <a:gd name="f24" fmla="val 1620868"/>
              <a:gd name="f25" fmla="val 1857190"/>
              <a:gd name="f26" fmla="val 1685564"/>
              <a:gd name="f27" fmla="val 1737598"/>
              <a:gd name="f28" fmla="val 1805156"/>
              <a:gd name="f29" fmla="val 1740968"/>
              <a:gd name="f30" fmla="val 628818"/>
              <a:gd name="f31" fmla="val 2206882"/>
              <a:gd name="f32" fmla="val 2681529"/>
              <a:gd name="f33" fmla="val 1103464"/>
              <a:gd name="f34" fmla="val 1688970"/>
              <a:gd name="f35" fmla="val 2274476"/>
              <a:gd name="f36" fmla="val 2749122"/>
              <a:gd name="f37" fmla="val 1035870"/>
              <a:gd name="f38" fmla="val 561223"/>
              <a:gd name="f39" fmla="val 424596"/>
              <a:gd name="f40" fmla="val 923081"/>
              <a:gd name="f41" fmla="val 357001"/>
              <a:gd name="f42" fmla="val 990676"/>
              <a:gd name="f43" fmla="val 2128645"/>
              <a:gd name="f44" fmla="val 581423"/>
              <a:gd name="f45" fmla="val 2515905"/>
              <a:gd name="f46" fmla="val 922189"/>
              <a:gd name="f47" fmla="val 2742109"/>
              <a:gd name="f48" fmla="val 652992"/>
              <a:gd name="f49" fmla="val 911997"/>
              <a:gd name="f50" fmla="val 1121304"/>
              <a:gd name="f51" fmla="val 2850168"/>
              <a:gd name="f52" fmla="val 1274563"/>
              <a:gd name="f53" fmla="val 2916691"/>
              <a:gd name="f54" fmla="val 1443689"/>
              <a:gd name="f55" fmla="val 2953344"/>
              <a:gd name="f56" fmla="val 1799063"/>
              <a:gd name="f57" fmla="val 1968189"/>
              <a:gd name="f58" fmla="val 2121449"/>
              <a:gd name="f59" fmla="val 2330755"/>
              <a:gd name="f60" fmla="val 2589760"/>
              <a:gd name="f61" fmla="val 2320563"/>
              <a:gd name="f62" fmla="val 2661329"/>
              <a:gd name="f63" fmla="val 2885751"/>
              <a:gd name="f64" fmla="val 2319671"/>
              <a:gd name="f65" fmla="val 2599800"/>
              <a:gd name="f66" fmla="val 123238"/>
              <a:gd name="f67" fmla="val 2434609"/>
              <a:gd name="f68" fmla="val 120698"/>
              <a:gd name="f69" fmla="val 2268460"/>
              <a:gd name="f70" fmla="val 180476"/>
              <a:gd name="f71" fmla="val 2139563"/>
              <a:gd name="f72" fmla="val 303161"/>
              <a:gd name="f73" fmla="val 3057258"/>
              <a:gd name="f74" fmla="val 1232053"/>
              <a:gd name="f75" fmla="val 3305736"/>
              <a:gd name="f76" fmla="val 977255"/>
              <a:gd name="f77" fmla="val 3304415"/>
              <a:gd name="f78" fmla="val 570405"/>
              <a:gd name="f79" fmla="val 3054287"/>
              <a:gd name="f80" fmla="val 317226"/>
              <a:gd name="f81" fmla="val 2929224"/>
              <a:gd name="f82" fmla="val 190636"/>
              <a:gd name="f83" fmla="val 2764991"/>
              <a:gd name="f84" fmla="val 125778"/>
              <a:gd name="f85" fmla="val 642953"/>
              <a:gd name="f86" fmla="val 477762"/>
              <a:gd name="f87" fmla="val 313529"/>
              <a:gd name="f88" fmla="val 188466"/>
              <a:gd name="f89" fmla="val -61662"/>
              <a:gd name="f90" fmla="val -62983"/>
              <a:gd name="f91" fmla="val 185495"/>
              <a:gd name="f92" fmla="val 1103190"/>
              <a:gd name="f93" fmla="val 974294"/>
              <a:gd name="f94" fmla="val 808144"/>
              <a:gd name="f95" fmla="val 1722692"/>
              <a:gd name="f96" fmla="val 1520061"/>
              <a:gd name="f97" fmla="val 1440152"/>
              <a:gd name="f98" fmla="val 1375373"/>
              <a:gd name="f99" fmla="val 64779"/>
              <a:gd name="f100" fmla="val 144688"/>
              <a:gd name="f101" fmla="val 289376"/>
              <a:gd name="f102" fmla="val 1867380"/>
              <a:gd name="f103" fmla="val 1802601"/>
              <a:gd name="f104" fmla="*/ f0 1 3242753"/>
              <a:gd name="f105" fmla="*/ f1 1 3227814"/>
              <a:gd name="f106" fmla="val f2"/>
              <a:gd name="f107" fmla="val f3"/>
              <a:gd name="f108" fmla="val f4"/>
              <a:gd name="f109" fmla="+- f108 0 f106"/>
              <a:gd name="f110" fmla="+- f107 0 f106"/>
              <a:gd name="f111" fmla="*/ f110 1 3242753"/>
              <a:gd name="f112" fmla="*/ f109 1 3227814"/>
              <a:gd name="f113" fmla="*/ f106 1 f111"/>
              <a:gd name="f114" fmla="*/ f107 1 f111"/>
              <a:gd name="f115" fmla="*/ f106 1 f112"/>
              <a:gd name="f116" fmla="*/ f108 1 f112"/>
              <a:gd name="f117" fmla="*/ f113 f104 1"/>
              <a:gd name="f118" fmla="*/ f114 f104 1"/>
              <a:gd name="f119" fmla="*/ f116 f105 1"/>
              <a:gd name="f120" fmla="*/ f115 f10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17" t="f120" r="f118" b="f119"/>
            <a:pathLst>
              <a:path w="3242753" h="3227814">
                <a:moveTo>
                  <a:pt x="f5" y="f6"/>
                </a:moveTo>
                <a:cubicBezTo>
                  <a:pt x="f7" y="f6"/>
                  <a:pt x="f8" y="f9"/>
                  <a:pt x="f8" y="f10"/>
                </a:cubicBezTo>
                <a:lnTo>
                  <a:pt x="f8" y="f11"/>
                </a:lnTo>
                <a:lnTo>
                  <a:pt x="f12" y="f11"/>
                </a:lnTo>
                <a:cubicBezTo>
                  <a:pt x="f13" y="f11"/>
                  <a:pt x="f14" y="f15"/>
                  <a:pt x="f14" y="f16"/>
                </a:cubicBezTo>
                <a:cubicBezTo>
                  <a:pt x="f14" y="f17"/>
                  <a:pt x="f13" y="f18"/>
                  <a:pt x="f12" y="f18"/>
                </a:cubicBezTo>
                <a:lnTo>
                  <a:pt x="f19" y="f18"/>
                </a:lnTo>
                <a:lnTo>
                  <a:pt x="f20" y="f21"/>
                </a:lnTo>
                <a:cubicBezTo>
                  <a:pt x="f22" y="f23"/>
                  <a:pt x="f24" y="f25"/>
                  <a:pt x="f5" y="f25"/>
                </a:cubicBezTo>
                <a:cubicBezTo>
                  <a:pt x="f26" y="f25"/>
                  <a:pt x="f27" y="f28"/>
                  <a:pt x="f27" y="f29"/>
                </a:cubicBezTo>
                <a:lnTo>
                  <a:pt x="f27" y="f10"/>
                </a:lnTo>
                <a:cubicBezTo>
                  <a:pt x="f27" y="f9"/>
                  <a:pt x="f26" y="f6"/>
                  <a:pt x="f5" y="f6"/>
                </a:cubicBezTo>
                <a:close/>
                <a:moveTo>
                  <a:pt x="f5" y="f30"/>
                </a:moveTo>
                <a:cubicBezTo>
                  <a:pt x="f31" y="f30"/>
                  <a:pt x="f32" y="f33"/>
                  <a:pt x="f32" y="f34"/>
                </a:cubicBezTo>
                <a:cubicBezTo>
                  <a:pt x="f32" y="f35"/>
                  <a:pt x="f31" y="f36"/>
                  <a:pt x="f5" y="f36"/>
                </a:cubicBezTo>
                <a:cubicBezTo>
                  <a:pt x="f37" y="f36"/>
                  <a:pt x="f38" y="f35"/>
                  <a:pt x="f38" y="f34"/>
                </a:cubicBezTo>
                <a:cubicBezTo>
                  <a:pt x="f38" y="f33"/>
                  <a:pt x="f37" y="f30"/>
                  <a:pt x="f5" y="f30"/>
                </a:cubicBezTo>
                <a:close/>
                <a:moveTo>
                  <a:pt x="f5" y="f39"/>
                </a:moveTo>
                <a:cubicBezTo>
                  <a:pt x="f40" y="f39"/>
                  <a:pt x="f41" y="f42"/>
                  <a:pt x="f41" y="f34"/>
                </a:cubicBezTo>
                <a:cubicBezTo>
                  <a:pt x="f41" y="f43"/>
                  <a:pt x="f44" y="f45"/>
                  <a:pt x="f46" y="f47"/>
                </a:cubicBezTo>
                <a:lnTo>
                  <a:pt x="f48" y="f4"/>
                </a:lnTo>
                <a:lnTo>
                  <a:pt x="f49" y="f4"/>
                </a:lnTo>
                <a:lnTo>
                  <a:pt x="f50" y="f51"/>
                </a:lnTo>
                <a:cubicBezTo>
                  <a:pt x="f52" y="f53"/>
                  <a:pt x="f54" y="f55"/>
                  <a:pt x="f5" y="f55"/>
                </a:cubicBezTo>
                <a:cubicBezTo>
                  <a:pt x="f56" y="f55"/>
                  <a:pt x="f57" y="f53"/>
                  <a:pt x="f58" y="f51"/>
                </a:cubicBezTo>
                <a:lnTo>
                  <a:pt x="f59" y="f4"/>
                </a:lnTo>
                <a:lnTo>
                  <a:pt x="f60" y="f4"/>
                </a:lnTo>
                <a:lnTo>
                  <a:pt x="f61" y="f47"/>
                </a:lnTo>
                <a:cubicBezTo>
                  <a:pt x="f62" y="f45"/>
                  <a:pt x="f63" y="f43"/>
                  <a:pt x="f63" y="f34"/>
                </a:cubicBezTo>
                <a:cubicBezTo>
                  <a:pt x="f63" y="f42"/>
                  <a:pt x="f64" y="f39"/>
                  <a:pt x="f5" y="f39"/>
                </a:cubicBezTo>
                <a:close/>
                <a:moveTo>
                  <a:pt x="f65" y="f66"/>
                </a:moveTo>
                <a:cubicBezTo>
                  <a:pt x="f67" y="f68"/>
                  <a:pt x="f69" y="f70"/>
                  <a:pt x="f71" y="f72"/>
                </a:cubicBezTo>
                <a:lnTo>
                  <a:pt x="f73" y="f74"/>
                </a:lnTo>
                <a:cubicBezTo>
                  <a:pt x="f75" y="f76"/>
                  <a:pt x="f77" y="f78"/>
                  <a:pt x="f79" y="f80"/>
                </a:cubicBezTo>
                <a:cubicBezTo>
                  <a:pt x="f81" y="f82"/>
                  <a:pt x="f83" y="f84"/>
                  <a:pt x="f65" y="f66"/>
                </a:cubicBezTo>
                <a:close/>
                <a:moveTo>
                  <a:pt x="f85" y="f66"/>
                </a:moveTo>
                <a:cubicBezTo>
                  <a:pt x="f86" y="f84"/>
                  <a:pt x="f87" y="f82"/>
                  <a:pt x="f88" y="f80"/>
                </a:cubicBezTo>
                <a:cubicBezTo>
                  <a:pt x="f89" y="f78"/>
                  <a:pt x="f90" y="f76"/>
                  <a:pt x="f91" y="f74"/>
                </a:cubicBezTo>
                <a:lnTo>
                  <a:pt x="f92" y="f72"/>
                </a:lnTo>
                <a:cubicBezTo>
                  <a:pt x="f93" y="f70"/>
                  <a:pt x="f94" y="f68"/>
                  <a:pt x="f85" y="f66"/>
                </a:cubicBezTo>
                <a:close/>
                <a:moveTo>
                  <a:pt x="f95" y="f2"/>
                </a:moveTo>
                <a:lnTo>
                  <a:pt x="f96" y="f2"/>
                </a:lnTo>
                <a:cubicBezTo>
                  <a:pt x="f97" y="f2"/>
                  <a:pt x="f98" y="f99"/>
                  <a:pt x="f98" y="f100"/>
                </a:cubicBezTo>
                <a:lnTo>
                  <a:pt x="f98" y="f101"/>
                </a:lnTo>
                <a:lnTo>
                  <a:pt x="f102" y="f101"/>
                </a:lnTo>
                <a:lnTo>
                  <a:pt x="f102" y="f100"/>
                </a:lnTo>
                <a:cubicBezTo>
                  <a:pt x="f102" y="f99"/>
                  <a:pt x="f103" y="f2"/>
                  <a:pt x="f95" y="f2"/>
                </a:cubicBezTo>
                <a:close/>
              </a:path>
            </a:pathLst>
          </a:custGeom>
          <a:solidFill>
            <a:schemeClr val="tx2">
              <a:lumMod val="60000"/>
              <a:lumOff val="40000"/>
            </a:schemeClr>
          </a:solidFill>
          <a:ln cap="flat">
            <a:noFill/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algn="ctr" defTabSz="914378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>
              <a:solidFill>
                <a:schemeClr val="accent3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7" name="Freeform 19">
            <a:extLst>
              <a:ext uri="{FF2B5EF4-FFF2-40B4-BE49-F238E27FC236}">
                <a16:creationId xmlns:a16="http://schemas.microsoft.com/office/drawing/2014/main" id="{AD62B169-D92E-0396-03ED-91AC5EAB05BC}"/>
              </a:ext>
            </a:extLst>
          </p:cNvPr>
          <p:cNvSpPr/>
          <p:nvPr/>
        </p:nvSpPr>
        <p:spPr>
          <a:xfrm>
            <a:off x="4502769" y="2731880"/>
            <a:ext cx="345588" cy="340037"/>
          </a:xfrm>
          <a:custGeom>
            <a:avLst/>
            <a:gdLst>
              <a:gd name="f0" fmla="val w"/>
              <a:gd name="f1" fmla="val h"/>
              <a:gd name="f2" fmla="val 0"/>
              <a:gd name="f3" fmla="val 3214097"/>
              <a:gd name="f4" fmla="val 3162551"/>
              <a:gd name="f5" fmla="val 1014592"/>
              <a:gd name="f6" fmla="val 2306036"/>
              <a:gd name="f7" fmla="val 854868"/>
              <a:gd name="f8" fmla="val 725386"/>
              <a:gd name="f9" fmla="val 2435518"/>
              <a:gd name="f10" fmla="val 2595242"/>
              <a:gd name="f11" fmla="val 2754966"/>
              <a:gd name="f12" fmla="val 2884448"/>
              <a:gd name="f13" fmla="val 1174316"/>
              <a:gd name="f14" fmla="val 1303798"/>
              <a:gd name="f15" fmla="val 481275"/>
              <a:gd name="f16" fmla="val 1691816"/>
              <a:gd name="f17" fmla="val 321551"/>
              <a:gd name="f18" fmla="val 192069"/>
              <a:gd name="f19" fmla="val 1821298"/>
              <a:gd name="f20" fmla="val 1981022"/>
              <a:gd name="f21" fmla="val 2140746"/>
              <a:gd name="f22" fmla="val 2270228"/>
              <a:gd name="f23" fmla="val 640999"/>
              <a:gd name="f24" fmla="val 770481"/>
              <a:gd name="f25" fmla="val 2764751"/>
              <a:gd name="f26" fmla="val 1113404"/>
              <a:gd name="f27" fmla="val 2605027"/>
              <a:gd name="f28" fmla="val 2475545"/>
              <a:gd name="f29" fmla="val 1242886"/>
              <a:gd name="f30" fmla="val 1402610"/>
              <a:gd name="f31" fmla="val 1562334"/>
              <a:gd name="f32" fmla="val 2924475"/>
              <a:gd name="f33" fmla="val 3053957"/>
              <a:gd name="f34" fmla="val 532503"/>
              <a:gd name="f35" fmla="val 881964"/>
              <a:gd name="f36" fmla="val 372779"/>
              <a:gd name="f37" fmla="val 243297"/>
              <a:gd name="f38" fmla="val 1011446"/>
              <a:gd name="f39" fmla="val 1171170"/>
              <a:gd name="f40" fmla="val 1330894"/>
              <a:gd name="f41" fmla="val 1460376"/>
              <a:gd name="f42" fmla="val 692227"/>
              <a:gd name="f43" fmla="val 821709"/>
              <a:gd name="f44" fmla="val 1162143"/>
              <a:gd name="f45" fmla="val 321316"/>
              <a:gd name="f46" fmla="val 1002419"/>
              <a:gd name="f47" fmla="val 872937"/>
              <a:gd name="f48" fmla="val 450798"/>
              <a:gd name="f49" fmla="val 610522"/>
              <a:gd name="f50" fmla="val 770246"/>
              <a:gd name="f51" fmla="val 899728"/>
              <a:gd name="f52" fmla="val 1321867"/>
              <a:gd name="f53" fmla="val 1451349"/>
              <a:gd name="f54" fmla="val 1963447"/>
              <a:gd name="f55" fmla="val 177300"/>
              <a:gd name="f56" fmla="val 1803723"/>
              <a:gd name="f57" fmla="val 1674241"/>
              <a:gd name="f58" fmla="val 306782"/>
              <a:gd name="f59" fmla="val 466506"/>
              <a:gd name="f60" fmla="val 626230"/>
              <a:gd name="f61" fmla="val 755712"/>
              <a:gd name="f62" fmla="val 2123171"/>
              <a:gd name="f63" fmla="val 2252653"/>
              <a:gd name="f64" fmla="val 1752672"/>
              <a:gd name="f65" fmla="val 312"/>
              <a:gd name="f66" fmla="val 1817888"/>
              <a:gd name="f67" fmla="val -690"/>
              <a:gd name="f68" fmla="val 1885249"/>
              <a:gd name="f69" fmla="val 703"/>
              <a:gd name="f70" fmla="val 1954799"/>
              <a:gd name="f71" fmla="val 4657"/>
              <a:gd name="f72" fmla="val 2504015"/>
              <a:gd name="f73" fmla="val 53541"/>
              <a:gd name="f74" fmla="val 2975590"/>
              <a:gd name="f75" fmla="val 412975"/>
              <a:gd name="f76" fmla="val 3145244"/>
              <a:gd name="f77" fmla="val 944937"/>
              <a:gd name="f78" fmla="val 3412664"/>
              <a:gd name="f79" fmla="val 2126757"/>
              <a:gd name="f80" fmla="val 2837568"/>
              <a:gd name="f81" fmla="val 2017487"/>
              <a:gd name="f82" fmla="val 2506889"/>
              <a:gd name="f83" fmla="val 1867964"/>
              <a:gd name="f84" fmla="val 1580987"/>
              <a:gd name="f85" fmla="val 1673869"/>
              <a:gd name="f86" fmla="val 2725425"/>
              <a:gd name="f87" fmla="val 3197869"/>
              <a:gd name="f88" fmla="val 1014520"/>
              <a:gd name="f89" fmla="val 3161925"/>
              <a:gd name="f90" fmla="val -14898"/>
              <a:gd name="f91" fmla="val 3061283"/>
              <a:gd name="f92" fmla="val -138545"/>
              <a:gd name="f93" fmla="val 1873713"/>
              <a:gd name="f94" fmla="val 108747"/>
              <a:gd name="f95" fmla="val 1100212"/>
              <a:gd name="f96" fmla="val 278579"/>
              <a:gd name="f97" fmla="val 569148"/>
              <a:gd name="f98" fmla="val 774429"/>
              <a:gd name="f99" fmla="val 15339"/>
              <a:gd name="f100" fmla="*/ f0 1 3214097"/>
              <a:gd name="f101" fmla="*/ f1 1 3162551"/>
              <a:gd name="f102" fmla="val f2"/>
              <a:gd name="f103" fmla="val f3"/>
              <a:gd name="f104" fmla="val f4"/>
              <a:gd name="f105" fmla="+- f104 0 f102"/>
              <a:gd name="f106" fmla="+- f103 0 f102"/>
              <a:gd name="f107" fmla="*/ f106 1 3214097"/>
              <a:gd name="f108" fmla="*/ f105 1 3162551"/>
              <a:gd name="f109" fmla="*/ f102 1 f107"/>
              <a:gd name="f110" fmla="*/ f103 1 f107"/>
              <a:gd name="f111" fmla="*/ f102 1 f108"/>
              <a:gd name="f112" fmla="*/ f104 1 f108"/>
              <a:gd name="f113" fmla="*/ f109 f100 1"/>
              <a:gd name="f114" fmla="*/ f110 f100 1"/>
              <a:gd name="f115" fmla="*/ f112 f101 1"/>
              <a:gd name="f116" fmla="*/ f111 f10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13" t="f116" r="f114" b="f115"/>
            <a:pathLst>
              <a:path w="3214097" h="3162551">
                <a:moveTo>
                  <a:pt x="f5" y="f6"/>
                </a:moveTo>
                <a:cubicBezTo>
                  <a:pt x="f7" y="f6"/>
                  <a:pt x="f8" y="f9"/>
                  <a:pt x="f8" y="f10"/>
                </a:cubicBezTo>
                <a:cubicBezTo>
                  <a:pt x="f8" y="f11"/>
                  <a:pt x="f7" y="f12"/>
                  <a:pt x="f5" y="f12"/>
                </a:cubicBezTo>
                <a:cubicBezTo>
                  <a:pt x="f13" y="f12"/>
                  <a:pt x="f14" y="f11"/>
                  <a:pt x="f14" y="f10"/>
                </a:cubicBezTo>
                <a:cubicBezTo>
                  <a:pt x="f14" y="f9"/>
                  <a:pt x="f13" y="f6"/>
                  <a:pt x="f5" y="f6"/>
                </a:cubicBezTo>
                <a:close/>
                <a:moveTo>
                  <a:pt x="f15" y="f16"/>
                </a:moveTo>
                <a:cubicBezTo>
                  <a:pt x="f17" y="f16"/>
                  <a:pt x="f18" y="f19"/>
                  <a:pt x="f18" y="f20"/>
                </a:cubicBezTo>
                <a:cubicBezTo>
                  <a:pt x="f18" y="f21"/>
                  <a:pt x="f17" y="f22"/>
                  <a:pt x="f15" y="f22"/>
                </a:cubicBezTo>
                <a:cubicBezTo>
                  <a:pt x="f23" y="f22"/>
                  <a:pt x="f24" y="f21"/>
                  <a:pt x="f24" y="f20"/>
                </a:cubicBezTo>
                <a:cubicBezTo>
                  <a:pt x="f24" y="f19"/>
                  <a:pt x="f23" y="f16"/>
                  <a:pt x="f15" y="f16"/>
                </a:cubicBezTo>
                <a:close/>
                <a:moveTo>
                  <a:pt x="f25" y="f26"/>
                </a:moveTo>
                <a:cubicBezTo>
                  <a:pt x="f27" y="f26"/>
                  <a:pt x="f28" y="f29"/>
                  <a:pt x="f28" y="f30"/>
                </a:cubicBezTo>
                <a:cubicBezTo>
                  <a:pt x="f28" y="f31"/>
                  <a:pt x="f27" y="f16"/>
                  <a:pt x="f25" y="f16"/>
                </a:cubicBezTo>
                <a:cubicBezTo>
                  <a:pt x="f32" y="f16"/>
                  <a:pt x="f33" y="f31"/>
                  <a:pt x="f33" y="f30"/>
                </a:cubicBezTo>
                <a:cubicBezTo>
                  <a:pt x="f33" y="f29"/>
                  <a:pt x="f32" y="f26"/>
                  <a:pt x="f25" y="f26"/>
                </a:cubicBezTo>
                <a:close/>
                <a:moveTo>
                  <a:pt x="f34" y="f35"/>
                </a:moveTo>
                <a:cubicBezTo>
                  <a:pt x="f36" y="f35"/>
                  <a:pt x="f37" y="f38"/>
                  <a:pt x="f37" y="f39"/>
                </a:cubicBezTo>
                <a:cubicBezTo>
                  <a:pt x="f37" y="f40"/>
                  <a:pt x="f36" y="f41"/>
                  <a:pt x="f34" y="f41"/>
                </a:cubicBezTo>
                <a:cubicBezTo>
                  <a:pt x="f42" y="f41"/>
                  <a:pt x="f43" y="f40"/>
                  <a:pt x="f43" y="f39"/>
                </a:cubicBezTo>
                <a:cubicBezTo>
                  <a:pt x="f43" y="f38"/>
                  <a:pt x="f42" y="f35"/>
                  <a:pt x="f34" y="f35"/>
                </a:cubicBezTo>
                <a:close/>
                <a:moveTo>
                  <a:pt x="f44" y="f45"/>
                </a:moveTo>
                <a:cubicBezTo>
                  <a:pt x="f46" y="f45"/>
                  <a:pt x="f47" y="f48"/>
                  <a:pt x="f47" y="f49"/>
                </a:cubicBezTo>
                <a:cubicBezTo>
                  <a:pt x="f47" y="f50"/>
                  <a:pt x="f46" y="f51"/>
                  <a:pt x="f44" y="f51"/>
                </a:cubicBezTo>
                <a:cubicBezTo>
                  <a:pt x="f52" y="f51"/>
                  <a:pt x="f53" y="f50"/>
                  <a:pt x="f53" y="f49"/>
                </a:cubicBezTo>
                <a:cubicBezTo>
                  <a:pt x="f53" y="f48"/>
                  <a:pt x="f52" y="f45"/>
                  <a:pt x="f44" y="f45"/>
                </a:cubicBezTo>
                <a:close/>
                <a:moveTo>
                  <a:pt x="f54" y="f55"/>
                </a:moveTo>
                <a:cubicBezTo>
                  <a:pt x="f56" y="f55"/>
                  <a:pt x="f57" y="f58"/>
                  <a:pt x="f57" y="f59"/>
                </a:cubicBezTo>
                <a:cubicBezTo>
                  <a:pt x="f57" y="f60"/>
                  <a:pt x="f56" y="f61"/>
                  <a:pt x="f54" y="f61"/>
                </a:cubicBezTo>
                <a:cubicBezTo>
                  <a:pt x="f62" y="f61"/>
                  <a:pt x="f63" y="f60"/>
                  <a:pt x="f63" y="f59"/>
                </a:cubicBezTo>
                <a:cubicBezTo>
                  <a:pt x="f63" y="f58"/>
                  <a:pt x="f62" y="f55"/>
                  <a:pt x="f54" y="f55"/>
                </a:cubicBezTo>
                <a:close/>
                <a:moveTo>
                  <a:pt x="f64" y="f65"/>
                </a:moveTo>
                <a:cubicBezTo>
                  <a:pt x="f66" y="f67"/>
                  <a:pt x="f68" y="f69"/>
                  <a:pt x="f70" y="f71"/>
                </a:cubicBezTo>
                <a:cubicBezTo>
                  <a:pt x="f72" y="f73"/>
                  <a:pt x="f74" y="f75"/>
                  <a:pt x="f76" y="f77"/>
                </a:cubicBezTo>
                <a:cubicBezTo>
                  <a:pt x="f78" y="f79"/>
                  <a:pt x="f80" y="f81"/>
                  <a:pt x="f82" y="f83"/>
                </a:cubicBezTo>
                <a:cubicBezTo>
                  <a:pt x="f84" y="f85"/>
                  <a:pt x="f86" y="f87"/>
                  <a:pt x="f88" y="f89"/>
                </a:cubicBezTo>
                <a:cubicBezTo>
                  <a:pt x="f90" y="f91"/>
                  <a:pt x="f92" y="f93"/>
                  <a:pt x="f94" y="f95"/>
                </a:cubicBezTo>
                <a:cubicBezTo>
                  <a:pt x="f96" y="f97"/>
                  <a:pt x="f98" y="f99"/>
                  <a:pt x="f64" y="f65"/>
                </a:cubicBezTo>
                <a:close/>
              </a:path>
            </a:pathLst>
          </a:custGeom>
          <a:solidFill>
            <a:schemeClr val="tx2">
              <a:lumMod val="60000"/>
              <a:lumOff val="40000"/>
            </a:schemeClr>
          </a:solidFill>
          <a:ln cap="flat">
            <a:noFill/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algn="ctr" defTabSz="914378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>
              <a:solidFill>
                <a:schemeClr val="accent3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8" name="Rectangle 30">
            <a:extLst>
              <a:ext uri="{FF2B5EF4-FFF2-40B4-BE49-F238E27FC236}">
                <a16:creationId xmlns:a16="http://schemas.microsoft.com/office/drawing/2014/main" id="{6BD246A6-2437-B256-1B8C-03AE0AFF2146}"/>
              </a:ext>
            </a:extLst>
          </p:cNvPr>
          <p:cNvSpPr/>
          <p:nvPr/>
        </p:nvSpPr>
        <p:spPr>
          <a:xfrm>
            <a:off x="6991492" y="2700434"/>
            <a:ext cx="348368" cy="347353"/>
          </a:xfrm>
          <a:custGeom>
            <a:avLst/>
            <a:gdLst>
              <a:gd name="f0" fmla="val w"/>
              <a:gd name="f1" fmla="val h"/>
              <a:gd name="f2" fmla="val 0"/>
              <a:gd name="f3" fmla="val 3240000"/>
              <a:gd name="f4" fmla="val 3230531"/>
              <a:gd name="f5" fmla="val 720000"/>
              <a:gd name="f6" fmla="val 2697973"/>
              <a:gd name="f7" fmla="val 680235"/>
              <a:gd name="f8" fmla="val 648000"/>
              <a:gd name="f9" fmla="val 2730208"/>
              <a:gd name="f10" fmla="val 2769973"/>
              <a:gd name="f11" fmla="val 2809738"/>
              <a:gd name="f12" fmla="val 2841973"/>
              <a:gd name="f13" fmla="val 2520000"/>
              <a:gd name="f14" fmla="val 2559765"/>
              <a:gd name="f15" fmla="val 2592000"/>
              <a:gd name="f16" fmla="val 2366733"/>
              <a:gd name="f17" fmla="val 2398968"/>
              <a:gd name="f18" fmla="val 2438733"/>
              <a:gd name="f19" fmla="val 2478498"/>
              <a:gd name="f20" fmla="val 2510733"/>
              <a:gd name="f21" fmla="val 2035493"/>
              <a:gd name="f22" fmla="val 2067728"/>
              <a:gd name="f23" fmla="val 2107493"/>
              <a:gd name="f24" fmla="val 2147258"/>
              <a:gd name="f25" fmla="val 2179493"/>
              <a:gd name="f26" fmla="val 1704253"/>
              <a:gd name="f27" fmla="val 1736488"/>
              <a:gd name="f28" fmla="val 1776253"/>
              <a:gd name="f29" fmla="val 1816018"/>
              <a:gd name="f30" fmla="val 1848253"/>
              <a:gd name="f31" fmla="val 1373013"/>
              <a:gd name="f32" fmla="val 1405248"/>
              <a:gd name="f33" fmla="val 1445013"/>
              <a:gd name="f34" fmla="val 1484778"/>
              <a:gd name="f35" fmla="val 1517013"/>
              <a:gd name="f36" fmla="val 1041773"/>
              <a:gd name="f37" fmla="val 1074008"/>
              <a:gd name="f38" fmla="val 1113773"/>
              <a:gd name="f39" fmla="val 1153538"/>
              <a:gd name="f40" fmla="val 1185773"/>
              <a:gd name="f41" fmla="val 305988"/>
              <a:gd name="f42" fmla="val 181957"/>
              <a:gd name="f43" fmla="val 470032"/>
              <a:gd name="f44" fmla="val 599267"/>
              <a:gd name="f45" fmla="val 286722"/>
              <a:gd name="f46" fmla="val 704032"/>
              <a:gd name="f47" fmla="val 415957"/>
              <a:gd name="f48" fmla="val 545192"/>
              <a:gd name="f49" fmla="val 649957"/>
              <a:gd name="f50" fmla="val 802357"/>
              <a:gd name="f51" fmla="val 470031"/>
              <a:gd name="f52" fmla="val 599266"/>
              <a:gd name="f53" fmla="val 907122"/>
              <a:gd name="f54" fmla="val 704031"/>
              <a:gd name="f55" fmla="val 1036357"/>
              <a:gd name="f56" fmla="val 1165592"/>
              <a:gd name="f57" fmla="val 1270357"/>
              <a:gd name="f58" fmla="val 1422757"/>
              <a:gd name="f59" fmla="val 470030"/>
              <a:gd name="f60" fmla="val 599265"/>
              <a:gd name="f61" fmla="val 1527522"/>
              <a:gd name="f62" fmla="val 704030"/>
              <a:gd name="f63" fmla="val 1656757"/>
              <a:gd name="f64" fmla="val 1785992"/>
              <a:gd name="f65" fmla="val 1890757"/>
              <a:gd name="f66" fmla="val 2043157"/>
              <a:gd name="f67" fmla="val 470029"/>
              <a:gd name="f68" fmla="val 599264"/>
              <a:gd name="f69" fmla="val 2147922"/>
              <a:gd name="f70" fmla="val 704029"/>
              <a:gd name="f71" fmla="val 2277157"/>
              <a:gd name="f72" fmla="val 2406392"/>
              <a:gd name="f73" fmla="val 2511157"/>
              <a:gd name="f74" fmla="val 2663557"/>
              <a:gd name="f75" fmla="val 470028"/>
              <a:gd name="f76" fmla="val 599263"/>
              <a:gd name="f77" fmla="val 2768322"/>
              <a:gd name="f78" fmla="val 704028"/>
              <a:gd name="f79" fmla="val 2897557"/>
              <a:gd name="f80" fmla="val 3026792"/>
              <a:gd name="f81" fmla="val 3131557"/>
              <a:gd name="f82" fmla="val 4"/>
              <a:gd name="f83" fmla="val 485545"/>
              <a:gd name="f84" fmla="val 541957"/>
              <a:gd name="f85" fmla="val 56416"/>
              <a:gd name="f86" fmla="val 126004"/>
              <a:gd name="f87" fmla="val 485972"/>
              <a:gd name="f88" fmla="val 555560"/>
              <a:gd name="f89" fmla="val 611972"/>
              <a:gd name="f90" fmla="val 346369"/>
              <a:gd name="f91" fmla="val 289957"/>
              <a:gd name="f92" fmla="val 3"/>
              <a:gd name="f93" fmla="val 1105945"/>
              <a:gd name="f94" fmla="val 1162357"/>
              <a:gd name="f95" fmla="val 56415"/>
              <a:gd name="f96" fmla="val 126003"/>
              <a:gd name="f97" fmla="val 485971"/>
              <a:gd name="f98" fmla="val 555559"/>
              <a:gd name="f99" fmla="val 611971"/>
              <a:gd name="f100" fmla="val 966769"/>
              <a:gd name="f101" fmla="val 910357"/>
              <a:gd name="f102" fmla="val 2"/>
              <a:gd name="f103" fmla="val 1726345"/>
              <a:gd name="f104" fmla="val 1782757"/>
              <a:gd name="f105" fmla="val 56414"/>
              <a:gd name="f106" fmla="val 126002"/>
              <a:gd name="f107" fmla="val 485970"/>
              <a:gd name="f108" fmla="val 555558"/>
              <a:gd name="f109" fmla="val 611970"/>
              <a:gd name="f110" fmla="val 1587169"/>
              <a:gd name="f111" fmla="val 1530757"/>
              <a:gd name="f112" fmla="val 1"/>
              <a:gd name="f113" fmla="val 2346745"/>
              <a:gd name="f114" fmla="val 2403157"/>
              <a:gd name="f115" fmla="val 56413"/>
              <a:gd name="f116" fmla="val 126001"/>
              <a:gd name="f117" fmla="val 485969"/>
              <a:gd name="f118" fmla="val 555557"/>
              <a:gd name="f119" fmla="val 611969"/>
              <a:gd name="f120" fmla="val 2207569"/>
              <a:gd name="f121" fmla="val 2151157"/>
              <a:gd name="f122" fmla="val 2967145"/>
              <a:gd name="f123" fmla="val 3023557"/>
              <a:gd name="f124" fmla="val 56412"/>
              <a:gd name="f125" fmla="val 126000"/>
              <a:gd name="f126" fmla="val 485968"/>
              <a:gd name="f127" fmla="val 555556"/>
              <a:gd name="f128" fmla="val 611968"/>
              <a:gd name="f129" fmla="val 2827969"/>
              <a:gd name="f130" fmla="val 2771557"/>
              <a:gd name="f131" fmla="*/ f0 1 3240000"/>
              <a:gd name="f132" fmla="*/ f1 1 3230531"/>
              <a:gd name="f133" fmla="val f2"/>
              <a:gd name="f134" fmla="val f3"/>
              <a:gd name="f135" fmla="val f4"/>
              <a:gd name="f136" fmla="+- f135 0 f133"/>
              <a:gd name="f137" fmla="+- f134 0 f133"/>
              <a:gd name="f138" fmla="*/ f137 1 3240000"/>
              <a:gd name="f139" fmla="*/ f136 1 3230531"/>
              <a:gd name="f140" fmla="*/ f133 1 f138"/>
              <a:gd name="f141" fmla="*/ f134 1 f138"/>
              <a:gd name="f142" fmla="*/ f133 1 f139"/>
              <a:gd name="f143" fmla="*/ f135 1 f139"/>
              <a:gd name="f144" fmla="*/ f140 f131 1"/>
              <a:gd name="f145" fmla="*/ f141 f131 1"/>
              <a:gd name="f146" fmla="*/ f143 f132 1"/>
              <a:gd name="f147" fmla="*/ f142 f13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44" t="f147" r="f145" b="f146"/>
            <a:pathLst>
              <a:path w="3240000" h="3230531">
                <a:moveTo>
                  <a:pt x="f5" y="f6"/>
                </a:moveTo>
                <a:cubicBezTo>
                  <a:pt x="f7" y="f6"/>
                  <a:pt x="f8" y="f9"/>
                  <a:pt x="f8" y="f10"/>
                </a:cubicBezTo>
                <a:cubicBezTo>
                  <a:pt x="f8" y="f11"/>
                  <a:pt x="f7" y="f12"/>
                  <a:pt x="f5" y="f12"/>
                </a:cubicBezTo>
                <a:lnTo>
                  <a:pt x="f13" y="f12"/>
                </a:lnTo>
                <a:cubicBezTo>
                  <a:pt x="f14" y="f12"/>
                  <a:pt x="f15" y="f11"/>
                  <a:pt x="f15" y="f10"/>
                </a:cubicBezTo>
                <a:cubicBezTo>
                  <a:pt x="f15" y="f9"/>
                  <a:pt x="f14" y="f6"/>
                  <a:pt x="f13" y="f6"/>
                </a:cubicBezTo>
                <a:close/>
                <a:moveTo>
                  <a:pt x="f5" y="f16"/>
                </a:moveTo>
                <a:cubicBezTo>
                  <a:pt x="f7" y="f16"/>
                  <a:pt x="f8" y="f17"/>
                  <a:pt x="f8" y="f18"/>
                </a:cubicBezTo>
                <a:cubicBezTo>
                  <a:pt x="f8" y="f19"/>
                  <a:pt x="f7" y="f20"/>
                  <a:pt x="f5" y="f20"/>
                </a:cubicBezTo>
                <a:lnTo>
                  <a:pt x="f13" y="f20"/>
                </a:lnTo>
                <a:cubicBezTo>
                  <a:pt x="f14" y="f20"/>
                  <a:pt x="f15" y="f19"/>
                  <a:pt x="f15" y="f18"/>
                </a:cubicBezTo>
                <a:cubicBezTo>
                  <a:pt x="f15" y="f17"/>
                  <a:pt x="f14" y="f16"/>
                  <a:pt x="f13" y="f16"/>
                </a:cubicBezTo>
                <a:close/>
                <a:moveTo>
                  <a:pt x="f5" y="f21"/>
                </a:moveTo>
                <a:cubicBezTo>
                  <a:pt x="f7" y="f21"/>
                  <a:pt x="f8" y="f22"/>
                  <a:pt x="f8" y="f23"/>
                </a:cubicBezTo>
                <a:cubicBezTo>
                  <a:pt x="f8" y="f24"/>
                  <a:pt x="f7" y="f25"/>
                  <a:pt x="f5" y="f25"/>
                </a:cubicBezTo>
                <a:lnTo>
                  <a:pt x="f13" y="f25"/>
                </a:lnTo>
                <a:cubicBezTo>
                  <a:pt x="f14" y="f25"/>
                  <a:pt x="f15" y="f24"/>
                  <a:pt x="f15" y="f23"/>
                </a:cubicBezTo>
                <a:cubicBezTo>
                  <a:pt x="f15" y="f22"/>
                  <a:pt x="f14" y="f21"/>
                  <a:pt x="f13" y="f21"/>
                </a:cubicBezTo>
                <a:close/>
                <a:moveTo>
                  <a:pt x="f5" y="f26"/>
                </a:moveTo>
                <a:cubicBezTo>
                  <a:pt x="f7" y="f26"/>
                  <a:pt x="f8" y="f27"/>
                  <a:pt x="f8" y="f28"/>
                </a:cubicBezTo>
                <a:cubicBezTo>
                  <a:pt x="f8" y="f29"/>
                  <a:pt x="f7" y="f30"/>
                  <a:pt x="f5" y="f30"/>
                </a:cubicBezTo>
                <a:lnTo>
                  <a:pt x="f13" y="f30"/>
                </a:lnTo>
                <a:cubicBezTo>
                  <a:pt x="f14" y="f30"/>
                  <a:pt x="f15" y="f29"/>
                  <a:pt x="f15" y="f28"/>
                </a:cubicBezTo>
                <a:cubicBezTo>
                  <a:pt x="f15" y="f27"/>
                  <a:pt x="f14" y="f26"/>
                  <a:pt x="f13" y="f26"/>
                </a:cubicBezTo>
                <a:close/>
                <a:moveTo>
                  <a:pt x="f5" y="f31"/>
                </a:moveTo>
                <a:cubicBezTo>
                  <a:pt x="f7" y="f31"/>
                  <a:pt x="f8" y="f32"/>
                  <a:pt x="f8" y="f33"/>
                </a:cubicBezTo>
                <a:cubicBezTo>
                  <a:pt x="f8" y="f34"/>
                  <a:pt x="f7" y="f35"/>
                  <a:pt x="f5" y="f35"/>
                </a:cubicBezTo>
                <a:lnTo>
                  <a:pt x="f13" y="f35"/>
                </a:lnTo>
                <a:cubicBezTo>
                  <a:pt x="f14" y="f35"/>
                  <a:pt x="f15" y="f34"/>
                  <a:pt x="f15" y="f33"/>
                </a:cubicBezTo>
                <a:cubicBezTo>
                  <a:pt x="f15" y="f32"/>
                  <a:pt x="f14" y="f31"/>
                  <a:pt x="f13" y="f31"/>
                </a:cubicBezTo>
                <a:close/>
                <a:moveTo>
                  <a:pt x="f5" y="f36"/>
                </a:moveTo>
                <a:cubicBezTo>
                  <a:pt x="f7" y="f36"/>
                  <a:pt x="f8" y="f37"/>
                  <a:pt x="f8" y="f38"/>
                </a:cubicBezTo>
                <a:cubicBezTo>
                  <a:pt x="f8" y="f39"/>
                  <a:pt x="f7" y="f40"/>
                  <a:pt x="f5" y="f40"/>
                </a:cubicBezTo>
                <a:lnTo>
                  <a:pt x="f13" y="f40"/>
                </a:lnTo>
                <a:cubicBezTo>
                  <a:pt x="f14" y="f40"/>
                  <a:pt x="f15" y="f39"/>
                  <a:pt x="f15" y="f38"/>
                </a:cubicBezTo>
                <a:cubicBezTo>
                  <a:pt x="f15" y="f37"/>
                  <a:pt x="f14" y="f36"/>
                  <a:pt x="f13" y="f36"/>
                </a:cubicBezTo>
                <a:close/>
                <a:moveTo>
                  <a:pt x="f2" y="f41"/>
                </a:moveTo>
                <a:lnTo>
                  <a:pt x="f42" y="f41"/>
                </a:lnTo>
                <a:lnTo>
                  <a:pt x="f42" y="f43"/>
                </a:lnTo>
                <a:cubicBezTo>
                  <a:pt x="f42" y="f44"/>
                  <a:pt x="f45" y="f46"/>
                  <a:pt x="f47" y="f46"/>
                </a:cubicBezTo>
                <a:cubicBezTo>
                  <a:pt x="f48" y="f46"/>
                  <a:pt x="f49" y="f44"/>
                  <a:pt x="f49" y="f43"/>
                </a:cubicBezTo>
                <a:lnTo>
                  <a:pt x="f49" y="f41"/>
                </a:lnTo>
                <a:lnTo>
                  <a:pt x="f50" y="f41"/>
                </a:lnTo>
                <a:lnTo>
                  <a:pt x="f50" y="f51"/>
                </a:lnTo>
                <a:cubicBezTo>
                  <a:pt x="f50" y="f52"/>
                  <a:pt x="f53" y="f54"/>
                  <a:pt x="f55" y="f54"/>
                </a:cubicBezTo>
                <a:cubicBezTo>
                  <a:pt x="f56" y="f54"/>
                  <a:pt x="f57" y="f52"/>
                  <a:pt x="f57" y="f51"/>
                </a:cubicBezTo>
                <a:lnTo>
                  <a:pt x="f57" y="f41"/>
                </a:lnTo>
                <a:lnTo>
                  <a:pt x="f58" y="f41"/>
                </a:lnTo>
                <a:lnTo>
                  <a:pt x="f58" y="f59"/>
                </a:lnTo>
                <a:cubicBezTo>
                  <a:pt x="f58" y="f60"/>
                  <a:pt x="f61" y="f62"/>
                  <a:pt x="f63" y="f62"/>
                </a:cubicBezTo>
                <a:cubicBezTo>
                  <a:pt x="f64" y="f62"/>
                  <a:pt x="f65" y="f60"/>
                  <a:pt x="f65" y="f59"/>
                </a:cubicBezTo>
                <a:lnTo>
                  <a:pt x="f65" y="f41"/>
                </a:lnTo>
                <a:lnTo>
                  <a:pt x="f66" y="f41"/>
                </a:lnTo>
                <a:lnTo>
                  <a:pt x="f66" y="f67"/>
                </a:lnTo>
                <a:cubicBezTo>
                  <a:pt x="f66" y="f68"/>
                  <a:pt x="f69" y="f70"/>
                  <a:pt x="f71" y="f70"/>
                </a:cubicBezTo>
                <a:cubicBezTo>
                  <a:pt x="f72" y="f70"/>
                  <a:pt x="f73" y="f68"/>
                  <a:pt x="f73" y="f67"/>
                </a:cubicBezTo>
                <a:lnTo>
                  <a:pt x="f73" y="f41"/>
                </a:lnTo>
                <a:lnTo>
                  <a:pt x="f74" y="f41"/>
                </a:lnTo>
                <a:lnTo>
                  <a:pt x="f74" y="f75"/>
                </a:lnTo>
                <a:cubicBezTo>
                  <a:pt x="f74" y="f76"/>
                  <a:pt x="f77" y="f78"/>
                  <a:pt x="f79" y="f78"/>
                </a:cubicBezTo>
                <a:cubicBezTo>
                  <a:pt x="f80" y="f78"/>
                  <a:pt x="f81" y="f76"/>
                  <a:pt x="f81" y="f75"/>
                </a:cubicBezTo>
                <a:lnTo>
                  <a:pt x="f81" y="f41"/>
                </a:lnTo>
                <a:lnTo>
                  <a:pt x="f3" y="f41"/>
                </a:lnTo>
                <a:lnTo>
                  <a:pt x="f3" y="f4"/>
                </a:lnTo>
                <a:lnTo>
                  <a:pt x="f2" y="f4"/>
                </a:lnTo>
                <a:close/>
                <a:moveTo>
                  <a:pt x="f47" y="f82"/>
                </a:moveTo>
                <a:cubicBezTo>
                  <a:pt x="f83" y="f82"/>
                  <a:pt x="f84" y="f85"/>
                  <a:pt x="f84" y="f86"/>
                </a:cubicBezTo>
                <a:lnTo>
                  <a:pt x="f84" y="f87"/>
                </a:lnTo>
                <a:cubicBezTo>
                  <a:pt x="f84" y="f88"/>
                  <a:pt x="f83" y="f89"/>
                  <a:pt x="f47" y="f89"/>
                </a:cubicBezTo>
                <a:cubicBezTo>
                  <a:pt x="f90" y="f89"/>
                  <a:pt x="f91" y="f88"/>
                  <a:pt x="f91" y="f87"/>
                </a:cubicBezTo>
                <a:lnTo>
                  <a:pt x="f91" y="f86"/>
                </a:lnTo>
                <a:cubicBezTo>
                  <a:pt x="f91" y="f85"/>
                  <a:pt x="f90" y="f82"/>
                  <a:pt x="f47" y="f82"/>
                </a:cubicBezTo>
                <a:close/>
                <a:moveTo>
                  <a:pt x="f55" y="f92"/>
                </a:moveTo>
                <a:cubicBezTo>
                  <a:pt x="f93" y="f92"/>
                  <a:pt x="f94" y="f95"/>
                  <a:pt x="f94" y="f96"/>
                </a:cubicBezTo>
                <a:lnTo>
                  <a:pt x="f94" y="f97"/>
                </a:lnTo>
                <a:cubicBezTo>
                  <a:pt x="f94" y="f98"/>
                  <a:pt x="f93" y="f99"/>
                  <a:pt x="f55" y="f99"/>
                </a:cubicBezTo>
                <a:cubicBezTo>
                  <a:pt x="f100" y="f99"/>
                  <a:pt x="f101" y="f98"/>
                  <a:pt x="f101" y="f97"/>
                </a:cubicBezTo>
                <a:lnTo>
                  <a:pt x="f101" y="f96"/>
                </a:lnTo>
                <a:cubicBezTo>
                  <a:pt x="f101" y="f95"/>
                  <a:pt x="f100" y="f92"/>
                  <a:pt x="f55" y="f92"/>
                </a:cubicBezTo>
                <a:close/>
                <a:moveTo>
                  <a:pt x="f63" y="f102"/>
                </a:moveTo>
                <a:cubicBezTo>
                  <a:pt x="f103" y="f102"/>
                  <a:pt x="f104" y="f105"/>
                  <a:pt x="f104" y="f106"/>
                </a:cubicBezTo>
                <a:lnTo>
                  <a:pt x="f104" y="f107"/>
                </a:lnTo>
                <a:cubicBezTo>
                  <a:pt x="f104" y="f108"/>
                  <a:pt x="f103" y="f109"/>
                  <a:pt x="f63" y="f109"/>
                </a:cubicBezTo>
                <a:cubicBezTo>
                  <a:pt x="f110" y="f109"/>
                  <a:pt x="f111" y="f108"/>
                  <a:pt x="f111" y="f107"/>
                </a:cubicBezTo>
                <a:lnTo>
                  <a:pt x="f111" y="f106"/>
                </a:lnTo>
                <a:cubicBezTo>
                  <a:pt x="f111" y="f105"/>
                  <a:pt x="f110" y="f102"/>
                  <a:pt x="f63" y="f102"/>
                </a:cubicBezTo>
                <a:close/>
                <a:moveTo>
                  <a:pt x="f71" y="f112"/>
                </a:moveTo>
                <a:cubicBezTo>
                  <a:pt x="f113" y="f112"/>
                  <a:pt x="f114" y="f115"/>
                  <a:pt x="f114" y="f116"/>
                </a:cubicBezTo>
                <a:lnTo>
                  <a:pt x="f114" y="f117"/>
                </a:lnTo>
                <a:cubicBezTo>
                  <a:pt x="f114" y="f118"/>
                  <a:pt x="f113" y="f119"/>
                  <a:pt x="f71" y="f119"/>
                </a:cubicBezTo>
                <a:cubicBezTo>
                  <a:pt x="f120" y="f119"/>
                  <a:pt x="f121" y="f118"/>
                  <a:pt x="f121" y="f117"/>
                </a:cubicBezTo>
                <a:lnTo>
                  <a:pt x="f121" y="f116"/>
                </a:lnTo>
                <a:cubicBezTo>
                  <a:pt x="f121" y="f115"/>
                  <a:pt x="f120" y="f112"/>
                  <a:pt x="f71" y="f112"/>
                </a:cubicBezTo>
                <a:close/>
                <a:moveTo>
                  <a:pt x="f79" y="f2"/>
                </a:moveTo>
                <a:cubicBezTo>
                  <a:pt x="f122" y="f2"/>
                  <a:pt x="f123" y="f124"/>
                  <a:pt x="f123" y="f125"/>
                </a:cubicBezTo>
                <a:lnTo>
                  <a:pt x="f123" y="f126"/>
                </a:lnTo>
                <a:cubicBezTo>
                  <a:pt x="f123" y="f127"/>
                  <a:pt x="f122" y="f128"/>
                  <a:pt x="f79" y="f128"/>
                </a:cubicBezTo>
                <a:cubicBezTo>
                  <a:pt x="f129" y="f128"/>
                  <a:pt x="f130" y="f127"/>
                  <a:pt x="f130" y="f126"/>
                </a:cubicBezTo>
                <a:lnTo>
                  <a:pt x="f130" y="f125"/>
                </a:lnTo>
                <a:cubicBezTo>
                  <a:pt x="f130" y="f124"/>
                  <a:pt x="f129" y="f2"/>
                  <a:pt x="f79" y="f2"/>
                </a:cubicBezTo>
                <a:close/>
              </a:path>
            </a:pathLst>
          </a:custGeom>
          <a:solidFill>
            <a:schemeClr val="tx2">
              <a:lumMod val="60000"/>
              <a:lumOff val="40000"/>
            </a:schemeClr>
          </a:solidFill>
          <a:ln cap="flat">
            <a:noFill/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algn="ctr" defTabSz="914378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>
              <a:solidFill>
                <a:schemeClr val="accent3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9" name="Rectangle 7">
            <a:extLst>
              <a:ext uri="{FF2B5EF4-FFF2-40B4-BE49-F238E27FC236}">
                <a16:creationId xmlns:a16="http://schemas.microsoft.com/office/drawing/2014/main" id="{6331B0BB-77D1-1D83-FEFF-3A8508D042AF}"/>
              </a:ext>
            </a:extLst>
          </p:cNvPr>
          <p:cNvSpPr/>
          <p:nvPr/>
        </p:nvSpPr>
        <p:spPr>
          <a:xfrm>
            <a:off x="3906837" y="1139041"/>
            <a:ext cx="353671" cy="353671"/>
          </a:xfrm>
          <a:custGeom>
            <a:avLst/>
            <a:gdLst>
              <a:gd name="f0" fmla="val w"/>
              <a:gd name="f1" fmla="val h"/>
              <a:gd name="f2" fmla="val 0"/>
              <a:gd name="f3" fmla="val 3240000"/>
              <a:gd name="f4" fmla="val 401869"/>
              <a:gd name="f5" fmla="val 2055482"/>
              <a:gd name="f6" fmla="val 869869"/>
              <a:gd name="f7" fmla="val 2919482"/>
              <a:gd name="f8" fmla="val 1121949"/>
              <a:gd name="f9" fmla="val 1695482"/>
              <a:gd name="f10" fmla="val 1589949"/>
              <a:gd name="f11" fmla="val 1842029"/>
              <a:gd name="f12" fmla="val 1335482"/>
              <a:gd name="f13" fmla="val 2310029"/>
              <a:gd name="f14" fmla="val 2562109"/>
              <a:gd name="f15" fmla="val 975482"/>
              <a:gd name="f16" fmla="val 3030109"/>
              <a:gd name="f17" fmla="val 2321888"/>
              <a:gd name="f18" fmla="val 224805"/>
              <a:gd name="f19" fmla="val 2880631"/>
              <a:gd name="f20" fmla="val 247420"/>
              <a:gd name="f21" fmla="val 2620844"/>
              <a:gd name="f22" fmla="val 742612"/>
              <a:gd name="f23" fmla="val 2546105"/>
              <a:gd name="f24" fmla="val 613161"/>
              <a:gd name="f25" fmla="val 541555"/>
              <a:gd name="f26" fmla="val 1770488"/>
              <a:gd name="f27" fmla="val 392077"/>
              <a:gd name="f28" fmla="val 1511585"/>
              <a:gd name="f29" fmla="val 2396627"/>
              <a:gd name="f30" fmla="val 354257"/>
              <a:gd name="f31" fmla="val 180000"/>
              <a:gd name="f32" fmla="val 3059999"/>
              <a:gd name="f33" fmla="val 3239999"/>
              <a:gd name="f34" fmla="*/ f0 1 3240000"/>
              <a:gd name="f35" fmla="*/ f1 1 3240000"/>
              <a:gd name="f36" fmla="val f2"/>
              <a:gd name="f37" fmla="val f3"/>
              <a:gd name="f38" fmla="+- f37 0 f36"/>
              <a:gd name="f39" fmla="*/ f38 1 3240000"/>
              <a:gd name="f40" fmla="*/ f36 1 f39"/>
              <a:gd name="f41" fmla="*/ f37 1 f39"/>
              <a:gd name="f42" fmla="*/ f40 f34 1"/>
              <a:gd name="f43" fmla="*/ f41 f34 1"/>
              <a:gd name="f44" fmla="*/ f41 f35 1"/>
              <a:gd name="f45" fmla="*/ f40 f3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42" t="f45" r="f43" b="f44"/>
            <a:pathLst>
              <a:path w="3240000" h="3240000">
                <a:moveTo>
                  <a:pt x="f4" y="f5"/>
                </a:moveTo>
                <a:lnTo>
                  <a:pt x="f6" y="f5"/>
                </a:lnTo>
                <a:lnTo>
                  <a:pt x="f6" y="f7"/>
                </a:lnTo>
                <a:lnTo>
                  <a:pt x="f4" y="f7"/>
                </a:lnTo>
                <a:close/>
                <a:moveTo>
                  <a:pt x="f8" y="f9"/>
                </a:moveTo>
                <a:lnTo>
                  <a:pt x="f10" y="f9"/>
                </a:lnTo>
                <a:lnTo>
                  <a:pt x="f10" y="f7"/>
                </a:lnTo>
                <a:lnTo>
                  <a:pt x="f8" y="f7"/>
                </a:lnTo>
                <a:close/>
                <a:moveTo>
                  <a:pt x="f11" y="f12"/>
                </a:moveTo>
                <a:lnTo>
                  <a:pt x="f13" y="f12"/>
                </a:lnTo>
                <a:lnTo>
                  <a:pt x="f13" y="f7"/>
                </a:lnTo>
                <a:lnTo>
                  <a:pt x="f11" y="f7"/>
                </a:lnTo>
                <a:close/>
                <a:moveTo>
                  <a:pt x="f14" y="f15"/>
                </a:moveTo>
                <a:lnTo>
                  <a:pt x="f16" y="f15"/>
                </a:lnTo>
                <a:lnTo>
                  <a:pt x="f16" y="f7"/>
                </a:lnTo>
                <a:lnTo>
                  <a:pt x="f14" y="f7"/>
                </a:lnTo>
                <a:close/>
                <a:moveTo>
                  <a:pt x="f17" y="f18"/>
                </a:moveTo>
                <a:lnTo>
                  <a:pt x="f19" y="f20"/>
                </a:lnTo>
                <a:lnTo>
                  <a:pt x="f21" y="f22"/>
                </a:lnTo>
                <a:lnTo>
                  <a:pt x="f23" y="f24"/>
                </a:lnTo>
                <a:lnTo>
                  <a:pt x="f25" y="f26"/>
                </a:lnTo>
                <a:lnTo>
                  <a:pt x="f27" y="f28"/>
                </a:lnTo>
                <a:lnTo>
                  <a:pt x="f29" y="f30"/>
                </a:lnTo>
                <a:close/>
                <a:moveTo>
                  <a:pt x="f2" y="f2"/>
                </a:moveTo>
                <a:lnTo>
                  <a:pt x="f31" y="f2"/>
                </a:lnTo>
                <a:lnTo>
                  <a:pt x="f31" y="f32"/>
                </a:lnTo>
                <a:lnTo>
                  <a:pt x="f3" y="f32"/>
                </a:lnTo>
                <a:lnTo>
                  <a:pt x="f3" y="f33"/>
                </a:lnTo>
                <a:lnTo>
                  <a:pt x="f31" y="f33"/>
                </a:lnTo>
                <a:lnTo>
                  <a:pt x="f31" y="f3"/>
                </a:lnTo>
                <a:lnTo>
                  <a:pt x="f2" y="f3"/>
                </a:lnTo>
                <a:lnTo>
                  <a:pt x="f2" y="f33"/>
                </a:lnTo>
                <a:lnTo>
                  <a:pt x="f2" y="f32"/>
                </a:lnTo>
                <a:close/>
              </a:path>
            </a:pathLst>
          </a:custGeom>
          <a:solidFill>
            <a:schemeClr val="tx2">
              <a:lumMod val="60000"/>
              <a:lumOff val="40000"/>
            </a:schemeClr>
          </a:solidFill>
          <a:ln cap="flat">
            <a:noFill/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algn="ctr" defTabSz="914378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>
              <a:solidFill>
                <a:schemeClr val="accent3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0" name="Rectangle 15">
            <a:extLst>
              <a:ext uri="{FF2B5EF4-FFF2-40B4-BE49-F238E27FC236}">
                <a16:creationId xmlns:a16="http://schemas.microsoft.com/office/drawing/2014/main" id="{6B6A36CF-1A7C-B675-BAAA-767C446FF8E4}"/>
              </a:ext>
            </a:extLst>
          </p:cNvPr>
          <p:cNvSpPr/>
          <p:nvPr/>
        </p:nvSpPr>
        <p:spPr>
          <a:xfrm rot="5400013">
            <a:off x="4496981" y="1139042"/>
            <a:ext cx="354147" cy="353671"/>
          </a:xfrm>
          <a:custGeom>
            <a:avLst/>
            <a:gdLst>
              <a:gd name="f0" fmla="val w"/>
              <a:gd name="f1" fmla="val h"/>
              <a:gd name="f2" fmla="val 0"/>
              <a:gd name="f3" fmla="val 3244313"/>
              <a:gd name="f4" fmla="val 3240000"/>
              <a:gd name="f5" fmla="val 2055482"/>
              <a:gd name="f6" fmla="val 677891"/>
              <a:gd name="f7" fmla="val 209891"/>
              <a:gd name="f8" fmla="val 2919482"/>
              <a:gd name="f9" fmla="val 1695482"/>
              <a:gd name="f10" fmla="val 1397971"/>
              <a:gd name="f11" fmla="val 929971"/>
              <a:gd name="f12" fmla="val 1335482"/>
              <a:gd name="f13" fmla="val 2118051"/>
              <a:gd name="f14" fmla="val 1650051"/>
              <a:gd name="f15" fmla="val 975482"/>
              <a:gd name="f16" fmla="val 2838131"/>
              <a:gd name="f17" fmla="val 2370131"/>
              <a:gd name="f18" fmla="val 10788"/>
              <a:gd name="f19" fmla="val 2651034"/>
              <a:gd name="f20" fmla="val 1168116"/>
              <a:gd name="f21" fmla="val 646484"/>
              <a:gd name="f22" fmla="val 1038664"/>
              <a:gd name="f23" fmla="val 571745"/>
              <a:gd name="f24" fmla="val 1533856"/>
              <a:gd name="f25" fmla="val 311959"/>
              <a:gd name="f26" fmla="val 1556471"/>
              <a:gd name="f27" fmla="val 870701"/>
              <a:gd name="f28" fmla="val 1427019"/>
              <a:gd name="f29" fmla="val 795962"/>
              <a:gd name="f30" fmla="val 269691"/>
              <a:gd name="f31" fmla="val 2800512"/>
              <a:gd name="f32" fmla="val 3060000"/>
              <a:gd name="f33" fmla="val 3064313"/>
              <a:gd name="f34" fmla="*/ f0 1 3244313"/>
              <a:gd name="f35" fmla="*/ f1 1 3240000"/>
              <a:gd name="f36" fmla="val f2"/>
              <a:gd name="f37" fmla="val f3"/>
              <a:gd name="f38" fmla="val f4"/>
              <a:gd name="f39" fmla="+- f38 0 f36"/>
              <a:gd name="f40" fmla="+- f37 0 f36"/>
              <a:gd name="f41" fmla="*/ f40 1 3244313"/>
              <a:gd name="f42" fmla="*/ f39 1 3240000"/>
              <a:gd name="f43" fmla="*/ f36 1 f41"/>
              <a:gd name="f44" fmla="*/ f37 1 f41"/>
              <a:gd name="f45" fmla="*/ f36 1 f42"/>
              <a:gd name="f46" fmla="*/ f38 1 f42"/>
              <a:gd name="f47" fmla="*/ f43 f34 1"/>
              <a:gd name="f48" fmla="*/ f44 f34 1"/>
              <a:gd name="f49" fmla="*/ f46 f35 1"/>
              <a:gd name="f50" fmla="*/ f45 f3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47" t="f50" r="f48" b="f49"/>
            <a:pathLst>
              <a:path w="3244313" h="3240000">
                <a:moveTo>
                  <a:pt x="f5" y="f6"/>
                </a:moveTo>
                <a:lnTo>
                  <a:pt x="f5" y="f7"/>
                </a:lnTo>
                <a:lnTo>
                  <a:pt x="f8" y="f7"/>
                </a:lnTo>
                <a:lnTo>
                  <a:pt x="f8" y="f6"/>
                </a:lnTo>
                <a:close/>
                <a:moveTo>
                  <a:pt x="f9" y="f10"/>
                </a:moveTo>
                <a:lnTo>
                  <a:pt x="f9" y="f11"/>
                </a:lnTo>
                <a:lnTo>
                  <a:pt x="f8" y="f11"/>
                </a:lnTo>
                <a:lnTo>
                  <a:pt x="f8" y="f10"/>
                </a:lnTo>
                <a:close/>
                <a:moveTo>
                  <a:pt x="f12" y="f13"/>
                </a:moveTo>
                <a:lnTo>
                  <a:pt x="f12" y="f14"/>
                </a:lnTo>
                <a:lnTo>
                  <a:pt x="f8" y="f14"/>
                </a:lnTo>
                <a:lnTo>
                  <a:pt x="f8" y="f13"/>
                </a:lnTo>
                <a:close/>
                <a:moveTo>
                  <a:pt x="f15" y="f16"/>
                </a:moveTo>
                <a:lnTo>
                  <a:pt x="f15" y="f17"/>
                </a:lnTo>
                <a:lnTo>
                  <a:pt x="f8" y="f17"/>
                </a:lnTo>
                <a:lnTo>
                  <a:pt x="f8" y="f16"/>
                </a:lnTo>
                <a:close/>
                <a:moveTo>
                  <a:pt x="f18" y="f19"/>
                </a:moveTo>
                <a:lnTo>
                  <a:pt x="f20" y="f21"/>
                </a:lnTo>
                <a:lnTo>
                  <a:pt x="f22" y="f23"/>
                </a:lnTo>
                <a:lnTo>
                  <a:pt x="f24" y="f25"/>
                </a:lnTo>
                <a:lnTo>
                  <a:pt x="f26" y="f27"/>
                </a:lnTo>
                <a:lnTo>
                  <a:pt x="f28" y="f29"/>
                </a:lnTo>
                <a:lnTo>
                  <a:pt x="f30" y="f31"/>
                </a:lnTo>
                <a:close/>
                <a:moveTo>
                  <a:pt x="f2" y="f4"/>
                </a:moveTo>
                <a:lnTo>
                  <a:pt x="f2" y="f32"/>
                </a:lnTo>
                <a:lnTo>
                  <a:pt x="f33" y="f32"/>
                </a:lnTo>
                <a:lnTo>
                  <a:pt x="f33" y="f2"/>
                </a:lnTo>
                <a:lnTo>
                  <a:pt x="f3" y="f2"/>
                </a:lnTo>
                <a:lnTo>
                  <a:pt x="f3" y="f4"/>
                </a:lnTo>
                <a:lnTo>
                  <a:pt x="f4" y="f4"/>
                </a:lnTo>
                <a:lnTo>
                  <a:pt x="f33" y="f4"/>
                </a:lnTo>
                <a:close/>
              </a:path>
            </a:pathLst>
          </a:custGeom>
          <a:solidFill>
            <a:schemeClr val="tx2">
              <a:lumMod val="60000"/>
              <a:lumOff val="40000"/>
            </a:schemeClr>
          </a:solidFill>
          <a:ln cap="flat">
            <a:noFill/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algn="ctr" defTabSz="914378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>
              <a:solidFill>
                <a:schemeClr val="accent3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1" name="Pie 24">
            <a:extLst>
              <a:ext uri="{FF2B5EF4-FFF2-40B4-BE49-F238E27FC236}">
                <a16:creationId xmlns:a16="http://schemas.microsoft.com/office/drawing/2014/main" id="{0C2D068E-D476-CC5D-4FBB-314495FBC0A2}"/>
              </a:ext>
            </a:extLst>
          </p:cNvPr>
          <p:cNvSpPr/>
          <p:nvPr/>
        </p:nvSpPr>
        <p:spPr>
          <a:xfrm>
            <a:off x="3801169" y="3464240"/>
            <a:ext cx="384889" cy="382758"/>
          </a:xfrm>
          <a:custGeom>
            <a:avLst/>
            <a:gdLst>
              <a:gd name="f0" fmla="val w"/>
              <a:gd name="f1" fmla="val h"/>
              <a:gd name="f2" fmla="val 0"/>
              <a:gd name="f3" fmla="val 3228711"/>
              <a:gd name="f4" fmla="val 3210836"/>
              <a:gd name="f5" fmla="val 351626"/>
              <a:gd name="f6" fmla="val 695968"/>
              <a:gd name="f7" fmla="val 1548007"/>
              <a:gd name="f8" fmla="val 1678300"/>
              <a:gd name="f9" fmla="val 236194"/>
              <a:gd name="f10" fmla="val 2500159"/>
              <a:gd name="f11" fmla="val -116985"/>
              <a:gd name="f12" fmla="val 1936431"/>
              <a:gd name="f13" fmla="val -70514"/>
              <a:gd name="f14" fmla="val 1210092"/>
              <a:gd name="f15" fmla="val 1957429"/>
              <a:gd name="f16" fmla="val 262366"/>
              <a:gd name="f17" fmla="val 2634256"/>
              <a:gd name="f18" fmla="val 359480"/>
              <a:gd name="f19" fmla="val 3156733"/>
              <a:gd name="f20" fmla="val 907132"/>
              <a:gd name="f21" fmla="val 3221913"/>
              <a:gd name="f22" fmla="val 1587776"/>
              <a:gd name="f23" fmla="val 3287093"/>
              <a:gd name="f24" fmla="val 2268421"/>
              <a:gd name="f25" fmla="val 2878048"/>
              <a:gd name="f26" fmla="val 2905277"/>
              <a:gd name="f27" fmla="val 2231953"/>
              <a:gd name="f28" fmla="val 3129078"/>
              <a:gd name="f29" fmla="val 1585858"/>
              <a:gd name="f30" fmla="val 3352879"/>
              <a:gd name="f31" fmla="val 870522"/>
              <a:gd name="f32" fmla="val 3105497"/>
              <a:gd name="f33" fmla="val 500715"/>
              <a:gd name="f34" fmla="val 2530372"/>
              <a:gd name="f35" fmla="val 1746987"/>
              <a:gd name="f36" fmla="val 1729019"/>
              <a:gd name="f37" fmla="val 1604447"/>
              <a:gd name="f38" fmla="val 200"/>
              <a:gd name="f39" fmla="val 1665125"/>
              <a:gd name="f40" fmla="val -778"/>
              <a:gd name="f41" fmla="val 1726175"/>
              <a:gd name="f42" fmla="val 1809"/>
              <a:gd name="f43" fmla="val 1787307"/>
              <a:gd name="f44" fmla="val 8072"/>
              <a:gd name="f45" fmla="val 1629532"/>
              <a:gd name="f46" fmla="val 1548011"/>
              <a:gd name="f47" fmla="val 483856"/>
              <a:gd name="f48" fmla="val 506987"/>
              <a:gd name="f49" fmla="val 773141"/>
              <a:gd name="f50" fmla="val 188622"/>
              <a:gd name="f51" fmla="val 1179697"/>
              <a:gd name="f52" fmla="val 7051"/>
              <a:gd name="f53" fmla="*/ f0 1 3228711"/>
              <a:gd name="f54" fmla="*/ f1 1 3210836"/>
              <a:gd name="f55" fmla="val f2"/>
              <a:gd name="f56" fmla="val f3"/>
              <a:gd name="f57" fmla="val f4"/>
              <a:gd name="f58" fmla="+- f57 0 f55"/>
              <a:gd name="f59" fmla="+- f56 0 f55"/>
              <a:gd name="f60" fmla="*/ f59 1 3228711"/>
              <a:gd name="f61" fmla="*/ f58 1 3210836"/>
              <a:gd name="f62" fmla="*/ f55 1 f60"/>
              <a:gd name="f63" fmla="*/ f56 1 f60"/>
              <a:gd name="f64" fmla="*/ f55 1 f61"/>
              <a:gd name="f65" fmla="*/ f57 1 f61"/>
              <a:gd name="f66" fmla="*/ f62 f53 1"/>
              <a:gd name="f67" fmla="*/ f63 f53 1"/>
              <a:gd name="f68" fmla="*/ f65 f54 1"/>
              <a:gd name="f69" fmla="*/ f64 f5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66" t="f69" r="f67" b="f68"/>
            <a:pathLst>
              <a:path w="3228711" h="3210836">
                <a:moveTo>
                  <a:pt x="f5" y="f6"/>
                </a:moveTo>
                <a:lnTo>
                  <a:pt x="f7" y="f8"/>
                </a:lnTo>
                <a:lnTo>
                  <a:pt x="f9" y="f10"/>
                </a:lnTo>
                <a:cubicBezTo>
                  <a:pt x="f11" y="f12"/>
                  <a:pt x="f13" y="f14"/>
                  <a:pt x="f5" y="f6"/>
                </a:cubicBezTo>
                <a:close/>
                <a:moveTo>
                  <a:pt x="f15" y="f16"/>
                </a:moveTo>
                <a:cubicBezTo>
                  <a:pt x="f17" y="f18"/>
                  <a:pt x="f19" y="f20"/>
                  <a:pt x="f21" y="f22"/>
                </a:cubicBezTo>
                <a:cubicBezTo>
                  <a:pt x="f23" y="f24"/>
                  <a:pt x="f25" y="f26"/>
                  <a:pt x="f27" y="f28"/>
                </a:cubicBezTo>
                <a:cubicBezTo>
                  <a:pt x="f29" y="f30"/>
                  <a:pt x="f31" y="f32"/>
                  <a:pt x="f33" y="f34"/>
                </a:cubicBezTo>
                <a:lnTo>
                  <a:pt x="f35" y="f36"/>
                </a:lnTo>
                <a:close/>
                <a:moveTo>
                  <a:pt x="f37" y="f38"/>
                </a:moveTo>
                <a:cubicBezTo>
                  <a:pt x="f39" y="f40"/>
                  <a:pt x="f41" y="f42"/>
                  <a:pt x="f43" y="f44"/>
                </a:cubicBezTo>
                <a:lnTo>
                  <a:pt x="f45" y="f46"/>
                </a:lnTo>
                <a:lnTo>
                  <a:pt x="f47" y="f48"/>
                </a:lnTo>
                <a:cubicBezTo>
                  <a:pt x="f49" y="f50"/>
                  <a:pt x="f51" y="f52"/>
                  <a:pt x="f37" y="f38"/>
                </a:cubicBezTo>
                <a:close/>
              </a:path>
            </a:pathLst>
          </a:custGeom>
          <a:solidFill>
            <a:schemeClr val="tx2">
              <a:lumMod val="60000"/>
              <a:lumOff val="40000"/>
            </a:schemeClr>
          </a:solidFill>
          <a:ln cap="flat">
            <a:noFill/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algn="ctr" defTabSz="914378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>
              <a:solidFill>
                <a:schemeClr val="accent3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2" name="Block Arc 14">
            <a:extLst>
              <a:ext uri="{FF2B5EF4-FFF2-40B4-BE49-F238E27FC236}">
                <a16:creationId xmlns:a16="http://schemas.microsoft.com/office/drawing/2014/main" id="{D53D9CB7-0D24-E245-A9CF-E41CAE85ABB1}"/>
              </a:ext>
            </a:extLst>
          </p:cNvPr>
          <p:cNvSpPr/>
          <p:nvPr/>
        </p:nvSpPr>
        <p:spPr>
          <a:xfrm rot="16200004">
            <a:off x="5087729" y="1102958"/>
            <a:ext cx="425552" cy="425826"/>
          </a:xfrm>
          <a:custGeom>
            <a:avLst/>
            <a:gdLst>
              <a:gd name="f0" fmla="val w"/>
              <a:gd name="f1" fmla="val h"/>
              <a:gd name="f2" fmla="val 0"/>
              <a:gd name="f3" fmla="val 3185463"/>
              <a:gd name="f4" fmla="val 3187558"/>
              <a:gd name="f5" fmla="val 764000"/>
              <a:gd name="f6" fmla="val 2343999"/>
              <a:gd name="f7" fmla="val 566798"/>
              <a:gd name="f8" fmla="val 2256389"/>
              <a:gd name="f9" fmla="val 385374"/>
              <a:gd name="f10" fmla="val 2134753"/>
              <a:gd name="f11" fmla="val 230072"/>
              <a:gd name="f12" fmla="val 1981662"/>
              <a:gd name="f13" fmla="val 297001"/>
              <a:gd name="f14" fmla="val 2223876"/>
              <a:gd name="f15" fmla="val 428049"/>
              <a:gd name="f16" fmla="val 2439341"/>
              <a:gd name="f17" fmla="val 603989"/>
              <a:gd name="f18" fmla="val 2608945"/>
              <a:gd name="f19" fmla="val 667739"/>
              <a:gd name="f20" fmla="val 2525681"/>
              <a:gd name="f21" fmla="val 720588"/>
              <a:gd name="f22" fmla="val 2436567"/>
              <a:gd name="f23" fmla="val 783530"/>
              <a:gd name="f24" fmla="val 862903"/>
              <a:gd name="f25" fmla="val 737619"/>
              <a:gd name="f26" fmla="val 760936"/>
              <a:gd name="f27" fmla="val 681240"/>
              <a:gd name="f28" fmla="val 662513"/>
              <a:gd name="f29" fmla="val 611676"/>
              <a:gd name="f30" fmla="val 571152"/>
              <a:gd name="f31" fmla="val 419218"/>
              <a:gd name="f32" fmla="val 754019"/>
              <a:gd name="f33" fmla="val 279227"/>
              <a:gd name="f34" fmla="val 991173"/>
              <a:gd name="f35" fmla="val 215545"/>
              <a:gd name="f36" fmla="val 1258034"/>
              <a:gd name="f37" fmla="val 378729"/>
              <a:gd name="f38" fmla="val 1090139"/>
              <a:gd name="f39" fmla="val 571934"/>
              <a:gd name="f40" fmla="val 956907"/>
              <a:gd name="f41" fmla="val 935657"/>
              <a:gd name="f42" fmla="val 1673146"/>
              <a:gd name="f43" fmla="val 227023"/>
              <a:gd name="f44" fmla="val 393068"/>
              <a:gd name="f45" fmla="val 1882941"/>
              <a:gd name="f46" fmla="val 605618"/>
              <a:gd name="f47" fmla="val 2045968"/>
              <a:gd name="f48" fmla="val 844267"/>
              <a:gd name="f49" fmla="val 2153109"/>
              <a:gd name="f50" fmla="val 897907"/>
              <a:gd name="f51" fmla="val 1997390"/>
              <a:gd name="f52" fmla="val 928862"/>
              <a:gd name="f53" fmla="val 1835739"/>
              <a:gd name="f54" fmla="val 935928"/>
              <a:gd name="f55" fmla="val 1493146"/>
              <a:gd name="f56" fmla="val 928922"/>
              <a:gd name="f57" fmla="val 1345638"/>
              <a:gd name="f58" fmla="val 902278"/>
              <a:gd name="f59" fmla="val 1198995"/>
              <a:gd name="f60" fmla="val 856775"/>
              <a:gd name="f61" fmla="val 1056956"/>
              <a:gd name="f62" fmla="val 636768"/>
              <a:gd name="f63" fmla="val 1156959"/>
              <a:gd name="f64" fmla="val 439487"/>
              <a:gd name="f65" fmla="val 1304654"/>
              <a:gd name="f66" fmla="val 281464"/>
              <a:gd name="f67" fmla="val 1469785"/>
              <a:gd name="f68" fmla="val 2515107"/>
              <a:gd name="f69" fmla="val 1283000"/>
              <a:gd name="f70" fmla="val 2508124"/>
              <a:gd name="f71" fmla="val 1100523"/>
              <a:gd name="f72" fmla="val 2472287"/>
              <a:gd name="f73" fmla="val 927628"/>
              <a:gd name="f74" fmla="val 2411229"/>
              <a:gd name="f75" fmla="val 876831"/>
              <a:gd name="f76" fmla="val 2520843"/>
              <a:gd name="f77" fmla="val 814172"/>
              <a:gd name="f78" fmla="val 2626182"/>
              <a:gd name="f79" fmla="val 738220"/>
              <a:gd name="f80" fmla="val 2724387"/>
              <a:gd name="f81" fmla="val 944637"/>
              <a:gd name="f82" fmla="val 2881665"/>
              <a:gd name="f83" fmla="val 1196120"/>
              <a:gd name="f84" fmla="val 2982471"/>
              <a:gd name="f85" fmla="val 3005418"/>
              <a:gd name="f86" fmla="val 1112275"/>
              <a:gd name="f87" fmla="val 1105327"/>
              <a:gd name="f88" fmla="val 1858153"/>
              <a:gd name="f89" fmla="val 1070032"/>
              <a:gd name="f90" fmla="val 2042144"/>
              <a:gd name="f91" fmla="val 1008001"/>
              <a:gd name="f92" fmla="val 2219039"/>
              <a:gd name="f93" fmla="val 1155519"/>
              <a:gd name="f94" fmla="val 2270408"/>
              <a:gd name="f95" fmla="val 1310845"/>
              <a:gd name="f96" fmla="val 2300826"/>
              <a:gd name="f97" fmla="val 2307834"/>
              <a:gd name="f98" fmla="val 898989"/>
              <a:gd name="f99" fmla="val 1315103"/>
              <a:gd name="f100" fmla="val 907762"/>
              <a:gd name="f101" fmla="val 1164166"/>
              <a:gd name="f102" fmla="val 938783"/>
              <a:gd name="f103" fmla="val 1020939"/>
              <a:gd name="f104" fmla="val 990066"/>
              <a:gd name="f105" fmla="val 1074574"/>
              <a:gd name="f106" fmla="val 1153655"/>
              <a:gd name="f107" fmla="val 1105461"/>
              <a:gd name="f108" fmla="val 1322925"/>
              <a:gd name="f109" fmla="val 1112368"/>
              <a:gd name="f110" fmla="val 182141"/>
              <a:gd name="f111" fmla="val 1199839"/>
              <a:gd name="f112" fmla="val 204777"/>
              <a:gd name="f113" fmla="val 951477"/>
              <a:gd name="f114" fmla="val 303168"/>
              <a:gd name="f115" fmla="val 746615"/>
              <a:gd name="f116" fmla="val 456764"/>
              <a:gd name="f117" fmla="val 828296"/>
              <a:gd name="f118" fmla="val 562801"/>
              <a:gd name="f119" fmla="val 894225"/>
              <a:gd name="f120" fmla="val 677310"/>
              <a:gd name="f121" fmla="val 947434"/>
              <a:gd name="f122" fmla="val 796072"/>
              <a:gd name="f123" fmla="val 1113886"/>
              <a:gd name="f124" fmla="val 736067"/>
              <a:gd name="f125" fmla="val 1289644"/>
              <a:gd name="f126" fmla="val 700323"/>
              <a:gd name="f127" fmla="val 691530"/>
              <a:gd name="f128" fmla="val 2150063"/>
              <a:gd name="f129" fmla="val 992171"/>
              <a:gd name="f130" fmla="val 1990712"/>
              <a:gd name="f131" fmla="val 935501"/>
              <a:gd name="f132" fmla="val 1822242"/>
              <a:gd name="f133" fmla="val 902595"/>
              <a:gd name="f134" fmla="val 1649785"/>
              <a:gd name="f135" fmla="val 897224"/>
              <a:gd name="f136" fmla="val 2063712"/>
              <a:gd name="f137" fmla="val 2069089"/>
              <a:gd name="f138" fmla="val 1323887"/>
              <a:gd name="f139" fmla="val 2098366"/>
              <a:gd name="f140" fmla="val 1155330"/>
              <a:gd name="f141" fmla="val 2168848"/>
              <a:gd name="f142" fmla="val 2199110"/>
              <a:gd name="f143" fmla="val 2108555"/>
              <a:gd name="f144" fmla="val 2028681"/>
              <a:gd name="f145" fmla="val 2073581"/>
              <a:gd name="f146" fmla="val 1851532"/>
              <a:gd name="f147" fmla="val 2065295"/>
              <a:gd name="f148" fmla="val 2307299"/>
              <a:gd name="f149" fmla="val 1829404"/>
              <a:gd name="f150" fmla="val 2299517"/>
              <a:gd name="f151" fmla="val 2004315"/>
              <a:gd name="f152" fmla="val 2261965"/>
              <a:gd name="f153" fmla="val 2422394"/>
              <a:gd name="f154" fmla="val 446879"/>
              <a:gd name="f155" fmla="val 2204309"/>
              <a:gd name="f156" fmla="val 287209"/>
              <a:gd name="f157" fmla="val 1938140"/>
              <a:gd name="f158" fmla="val 189883"/>
              <a:gd name="f159" fmla="val 178919"/>
              <a:gd name="f160" fmla="val 689876"/>
              <a:gd name="f161" fmla="val 1846998"/>
              <a:gd name="f162" fmla="val 695154"/>
              <a:gd name="f163" fmla="val 2039668"/>
              <a:gd name="f164" fmla="val 732502"/>
              <a:gd name="f165" fmla="val 2221721"/>
              <a:gd name="f166" fmla="val 797410"/>
              <a:gd name="f167" fmla="val 2275056"/>
              <a:gd name="f168" fmla="val 675360"/>
              <a:gd name="f169" fmla="val 2341760"/>
              <a:gd name="f170" fmla="val 557662"/>
              <a:gd name="f171" fmla="val 2447278"/>
              <a:gd name="f172" fmla="val 2722123"/>
              <a:gd name="f173" fmla="val 2366121"/>
              <a:gd name="f174" fmla="val 2618714"/>
              <a:gd name="f175" fmla="val 2299534"/>
              <a:gd name="f176" fmla="val 2507403"/>
              <a:gd name="f177" fmla="val 2246145"/>
              <a:gd name="f178" fmla="val 2391362"/>
              <a:gd name="f179" fmla="val 2057375"/>
              <a:gd name="f180" fmla="val 2464119"/>
              <a:gd name="f181" fmla="val 1856285"/>
              <a:gd name="f182" fmla="val 2506958"/>
              <a:gd name="f183" fmla="val 2514779"/>
              <a:gd name="f184" fmla="val 3008639"/>
              <a:gd name="f185" fmla="val 1949198"/>
              <a:gd name="f186" fmla="val 2997255"/>
              <a:gd name="f187" fmla="val 2224691"/>
              <a:gd name="f188" fmla="val 2892757"/>
              <a:gd name="f189" fmla="val 2878934"/>
              <a:gd name="f190" fmla="val 2723190"/>
              <a:gd name="f191" fmla="val 1307255"/>
              <a:gd name="f192" fmla="val 2529440"/>
              <a:gd name="f193" fmla="val 1161128"/>
              <a:gd name="f194" fmla="val 2313862"/>
              <a:gd name="f195" fmla="val 1060620"/>
              <a:gd name="f196" fmla="val 2270535"/>
              <a:gd name="f197" fmla="val 1201714"/>
              <a:gd name="f198" fmla="val 2245604"/>
              <a:gd name="f199" fmla="val 1347104"/>
              <a:gd name="f200" fmla="val 2240109"/>
              <a:gd name="f201" fmla="val 2890636"/>
              <a:gd name="f202" fmla="val 2241814"/>
              <a:gd name="f203" fmla="val 2249736"/>
              <a:gd name="f204" fmla="val 1827102"/>
              <a:gd name="f205" fmla="val 2279520"/>
              <a:gd name="f206" fmla="val 1979973"/>
              <a:gd name="f207" fmla="val 2329964"/>
              <a:gd name="f208" fmla="val 2127513"/>
              <a:gd name="f209" fmla="val 2545677"/>
              <a:gd name="f210" fmla="val 2019923"/>
              <a:gd name="f211" fmla="val 2738160"/>
              <a:gd name="f212" fmla="val 1866413"/>
              <a:gd name="f213" fmla="val 2973035"/>
              <a:gd name="f214" fmla="val 1284386"/>
              <a:gd name="f215" fmla="val 2912066"/>
              <a:gd name="f216" fmla="val 1001840"/>
              <a:gd name="f217" fmla="val 2765308"/>
              <a:gd name="f218" fmla="val 751379"/>
              <a:gd name="f219" fmla="val 2561381"/>
              <a:gd name="f220" fmla="val 561108"/>
              <a:gd name="f221" fmla="val 2489321"/>
              <a:gd name="f222" fmla="val 656437"/>
              <a:gd name="f223" fmla="val 2431363"/>
              <a:gd name="f224" fmla="val 759225"/>
              <a:gd name="f225" fmla="val 2384553"/>
              <a:gd name="f226" fmla="val 865647"/>
              <a:gd name="f227" fmla="val 2604520"/>
              <a:gd name="f228" fmla="val 964977"/>
              <a:gd name="f229" fmla="val 2804622"/>
              <a:gd name="f230" fmla="val 1106677"/>
              <a:gd name="f231" fmla="val 2974277"/>
              <a:gd name="f232" fmla="val 1897328"/>
              <a:gd name="f233" fmla="val 2812488"/>
              <a:gd name="f234" fmla="val 2073933"/>
              <a:gd name="f235" fmla="val 2619878"/>
              <a:gd name="f236" fmla="val 2216690"/>
              <a:gd name="f237" fmla="val 2407486"/>
              <a:gd name="f238" fmla="val 2319665"/>
              <a:gd name="f239" fmla="val 2454169"/>
              <a:gd name="f240" fmla="val 2420503"/>
              <a:gd name="f241" fmla="val 2511856"/>
              <a:gd name="f242" fmla="val 2517376"/>
              <a:gd name="f243" fmla="val 2582047"/>
              <a:gd name="f244" fmla="val 2607468"/>
              <a:gd name="f245" fmla="val 2776399"/>
              <a:gd name="f246" fmla="val 2417974"/>
              <a:gd name="f247" fmla="val 2916061"/>
              <a:gd name="f248" fmla="val 2172750"/>
              <a:gd name="f249" fmla="val 1593779"/>
              <a:gd name="f250" fmla="val 2473999"/>
              <a:gd name="f251" fmla="val 2471904"/>
              <a:gd name="f252" fmla="val 1591684"/>
              <a:gd name="f253" fmla="val 738111"/>
              <a:gd name="f254" fmla="val 41261"/>
              <a:gd name="f255" fmla="val 2516549"/>
              <a:gd name="f256" fmla="val 1913"/>
              <a:gd name="f257" fmla="val 2750"/>
              <a:gd name="f258" fmla="val 50490"/>
              <a:gd name="f259" fmla="val 700174"/>
              <a:gd name="f260" fmla="val 679654"/>
              <a:gd name="f261" fmla="val 64473"/>
              <a:gd name="f262" fmla="val 6156"/>
              <a:gd name="f263" fmla="val 2934"/>
              <a:gd name="f264" fmla="val 2503127"/>
              <a:gd name="f265" fmla="val 31654"/>
              <a:gd name="f266" fmla="val 733032"/>
              <a:gd name="f267" fmla="*/ f0 1 3185463"/>
              <a:gd name="f268" fmla="*/ f1 1 3187558"/>
              <a:gd name="f269" fmla="val f2"/>
              <a:gd name="f270" fmla="val f3"/>
              <a:gd name="f271" fmla="val f4"/>
              <a:gd name="f272" fmla="+- f271 0 f269"/>
              <a:gd name="f273" fmla="+- f270 0 f269"/>
              <a:gd name="f274" fmla="*/ f273 1 3185463"/>
              <a:gd name="f275" fmla="*/ f272 1 3187558"/>
              <a:gd name="f276" fmla="*/ f269 1 f274"/>
              <a:gd name="f277" fmla="*/ f270 1 f274"/>
              <a:gd name="f278" fmla="*/ f269 1 f275"/>
              <a:gd name="f279" fmla="*/ f271 1 f275"/>
              <a:gd name="f280" fmla="*/ f276 f267 1"/>
              <a:gd name="f281" fmla="*/ f277 f267 1"/>
              <a:gd name="f282" fmla="*/ f279 f268 1"/>
              <a:gd name="f283" fmla="*/ f278 f26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280" t="f283" r="f281" b="f282"/>
            <a:pathLst>
              <a:path w="3185463" h="3187558">
                <a:moveTo>
                  <a:pt x="f5" y="f6"/>
                </a:moveTo>
                <a:cubicBezTo>
                  <a:pt x="f7" y="f8"/>
                  <a:pt x="f9" y="f10"/>
                  <a:pt x="f11" y="f12"/>
                </a:cubicBezTo>
                <a:cubicBezTo>
                  <a:pt x="f13" y="f14"/>
                  <a:pt x="f15" y="f16"/>
                  <a:pt x="f17" y="f18"/>
                </a:cubicBezTo>
                <a:cubicBezTo>
                  <a:pt x="f19" y="f20"/>
                  <a:pt x="f21" y="f22"/>
                  <a:pt x="f5" y="f6"/>
                </a:cubicBezTo>
                <a:close/>
                <a:moveTo>
                  <a:pt x="f23" y="f24"/>
                </a:moveTo>
                <a:cubicBezTo>
                  <a:pt x="f25" y="f26"/>
                  <a:pt x="f27" y="f28"/>
                  <a:pt x="f29" y="f30"/>
                </a:cubicBezTo>
                <a:cubicBezTo>
                  <a:pt x="f31" y="f32"/>
                  <a:pt x="f33" y="f34"/>
                  <a:pt x="f35" y="f36"/>
                </a:cubicBezTo>
                <a:cubicBezTo>
                  <a:pt x="f37" y="f38"/>
                  <a:pt x="f39" y="f40"/>
                  <a:pt x="f23" y="f24"/>
                </a:cubicBezTo>
                <a:close/>
                <a:moveTo>
                  <a:pt x="f41" y="f42"/>
                </a:moveTo>
                <a:lnTo>
                  <a:pt x="f43" y="f42"/>
                </a:lnTo>
                <a:cubicBezTo>
                  <a:pt x="f44" y="f45"/>
                  <a:pt x="f46" y="f47"/>
                  <a:pt x="f48" y="f49"/>
                </a:cubicBezTo>
                <a:cubicBezTo>
                  <a:pt x="f50" y="f51"/>
                  <a:pt x="f52" y="f53"/>
                  <a:pt x="f41" y="f42"/>
                </a:cubicBezTo>
                <a:close/>
                <a:moveTo>
                  <a:pt x="f54" y="f55"/>
                </a:moveTo>
                <a:cubicBezTo>
                  <a:pt x="f56" y="f57"/>
                  <a:pt x="f58" y="f59"/>
                  <a:pt x="f60" y="f61"/>
                </a:cubicBezTo>
                <a:cubicBezTo>
                  <a:pt x="f62" y="f63"/>
                  <a:pt x="f64" y="f65"/>
                  <a:pt x="f66" y="f55"/>
                </a:cubicBezTo>
                <a:close/>
                <a:moveTo>
                  <a:pt x="f67" y="f68"/>
                </a:moveTo>
                <a:cubicBezTo>
                  <a:pt x="f69" y="f70"/>
                  <a:pt x="f71" y="f72"/>
                  <a:pt x="f73" y="f74"/>
                </a:cubicBezTo>
                <a:cubicBezTo>
                  <a:pt x="f75" y="f76"/>
                  <a:pt x="f77" y="f78"/>
                  <a:pt x="f79" y="f80"/>
                </a:cubicBezTo>
                <a:cubicBezTo>
                  <a:pt x="f81" y="f82"/>
                  <a:pt x="f83" y="f84"/>
                  <a:pt x="f67" y="f85"/>
                </a:cubicBezTo>
                <a:close/>
                <a:moveTo>
                  <a:pt x="f67" y="f42"/>
                </a:moveTo>
                <a:lnTo>
                  <a:pt x="f86" y="f42"/>
                </a:lnTo>
                <a:cubicBezTo>
                  <a:pt x="f87" y="f88"/>
                  <a:pt x="f89" y="f90"/>
                  <a:pt x="f91" y="f92"/>
                </a:cubicBezTo>
                <a:cubicBezTo>
                  <a:pt x="f93" y="f94"/>
                  <a:pt x="f95" y="f96"/>
                  <a:pt x="f67" y="f97"/>
                </a:cubicBezTo>
                <a:close/>
                <a:moveTo>
                  <a:pt x="f67" y="f98"/>
                </a:moveTo>
                <a:cubicBezTo>
                  <a:pt x="f99" y="f100"/>
                  <a:pt x="f101" y="f102"/>
                  <a:pt x="f103" y="f104"/>
                </a:cubicBezTo>
                <a:cubicBezTo>
                  <a:pt x="f105" y="f106"/>
                  <a:pt x="f107" y="f108"/>
                  <a:pt x="f109" y="f55"/>
                </a:cubicBezTo>
                <a:lnTo>
                  <a:pt x="f67" y="f55"/>
                </a:lnTo>
                <a:close/>
                <a:moveTo>
                  <a:pt x="f67" y="f110"/>
                </a:moveTo>
                <a:cubicBezTo>
                  <a:pt x="f111" y="f112"/>
                  <a:pt x="f113" y="f114"/>
                  <a:pt x="f115" y="f116"/>
                </a:cubicBezTo>
                <a:cubicBezTo>
                  <a:pt x="f117" y="f118"/>
                  <a:pt x="f119" y="f120"/>
                  <a:pt x="f121" y="f122"/>
                </a:cubicBezTo>
                <a:cubicBezTo>
                  <a:pt x="f123" y="f124"/>
                  <a:pt x="f125" y="f126"/>
                  <a:pt x="f67" y="f127"/>
                </a:cubicBezTo>
                <a:close/>
                <a:moveTo>
                  <a:pt x="f128" y="f129"/>
                </a:moveTo>
                <a:cubicBezTo>
                  <a:pt x="f130" y="f131"/>
                  <a:pt x="f132" y="f133"/>
                  <a:pt x="f134" y="f135"/>
                </a:cubicBezTo>
                <a:lnTo>
                  <a:pt x="f134" y="f55"/>
                </a:lnTo>
                <a:lnTo>
                  <a:pt x="f136" y="f55"/>
                </a:lnTo>
                <a:cubicBezTo>
                  <a:pt x="f137" y="f138"/>
                  <a:pt x="f139" y="f140"/>
                  <a:pt x="f128" y="f129"/>
                </a:cubicBezTo>
                <a:close/>
                <a:moveTo>
                  <a:pt x="f141" y="f142"/>
                </a:moveTo>
                <a:cubicBezTo>
                  <a:pt x="f143" y="f144"/>
                  <a:pt x="f145" y="f146"/>
                  <a:pt x="f147" y="f42"/>
                </a:cubicBezTo>
                <a:lnTo>
                  <a:pt x="f134" y="f42"/>
                </a:lnTo>
                <a:lnTo>
                  <a:pt x="f134" y="f148"/>
                </a:lnTo>
                <a:cubicBezTo>
                  <a:pt x="f149" y="f150"/>
                  <a:pt x="f151" y="f152"/>
                  <a:pt x="f141" y="f142"/>
                </a:cubicBezTo>
                <a:close/>
                <a:moveTo>
                  <a:pt x="f153" y="f154"/>
                </a:moveTo>
                <a:cubicBezTo>
                  <a:pt x="f155" y="f156"/>
                  <a:pt x="f157" y="f158"/>
                  <a:pt x="f134" y="f159"/>
                </a:cubicBezTo>
                <a:lnTo>
                  <a:pt x="f134" y="f160"/>
                </a:lnTo>
                <a:cubicBezTo>
                  <a:pt x="f161" y="f162"/>
                  <a:pt x="f163" y="f164"/>
                  <a:pt x="f165" y="f166"/>
                </a:cubicBezTo>
                <a:cubicBezTo>
                  <a:pt x="f167" y="f168"/>
                  <a:pt x="f169" y="f170"/>
                  <a:pt x="f153" y="f154"/>
                </a:cubicBezTo>
                <a:close/>
                <a:moveTo>
                  <a:pt x="f171" y="f172"/>
                </a:moveTo>
                <a:cubicBezTo>
                  <a:pt x="f173" y="f174"/>
                  <a:pt x="f175" y="f176"/>
                  <a:pt x="f177" y="f178"/>
                </a:cubicBezTo>
                <a:cubicBezTo>
                  <a:pt x="f179" y="f180"/>
                  <a:pt x="f181" y="f182"/>
                  <a:pt x="f134" y="f183"/>
                </a:cubicBezTo>
                <a:lnTo>
                  <a:pt x="f134" y="f184"/>
                </a:lnTo>
                <a:cubicBezTo>
                  <a:pt x="f185" y="f186"/>
                  <a:pt x="f187" y="f188"/>
                  <a:pt x="f171" y="f172"/>
                </a:cubicBezTo>
                <a:close/>
                <a:moveTo>
                  <a:pt x="f189" y="f55"/>
                </a:moveTo>
                <a:cubicBezTo>
                  <a:pt x="f190" y="f191"/>
                  <a:pt x="f192" y="f193"/>
                  <a:pt x="f194" y="f195"/>
                </a:cubicBezTo>
                <a:cubicBezTo>
                  <a:pt x="f196" y="f197"/>
                  <a:pt x="f198" y="f199"/>
                  <a:pt x="f200" y="f55"/>
                </a:cubicBezTo>
                <a:close/>
                <a:moveTo>
                  <a:pt x="f201" y="f42"/>
                </a:moveTo>
                <a:lnTo>
                  <a:pt x="f202" y="f42"/>
                </a:lnTo>
                <a:cubicBezTo>
                  <a:pt x="f203" y="f204"/>
                  <a:pt x="f205" y="f206"/>
                  <a:pt x="f207" y="f208"/>
                </a:cubicBezTo>
                <a:cubicBezTo>
                  <a:pt x="f209" y="f210"/>
                  <a:pt x="f211" y="f212"/>
                  <a:pt x="f201" y="f42"/>
                </a:cubicBezTo>
                <a:close/>
                <a:moveTo>
                  <a:pt x="f213" y="f214"/>
                </a:moveTo>
                <a:cubicBezTo>
                  <a:pt x="f215" y="f216"/>
                  <a:pt x="f217" y="f218"/>
                  <a:pt x="f219" y="f220"/>
                </a:cubicBezTo>
                <a:cubicBezTo>
                  <a:pt x="f221" y="f222"/>
                  <a:pt x="f223" y="f224"/>
                  <a:pt x="f225" y="f226"/>
                </a:cubicBezTo>
                <a:cubicBezTo>
                  <a:pt x="f227" y="f228"/>
                  <a:pt x="f229" y="f230"/>
                  <a:pt x="f213" y="f214"/>
                </a:cubicBezTo>
                <a:close/>
                <a:moveTo>
                  <a:pt x="f231" y="f232"/>
                </a:moveTo>
                <a:cubicBezTo>
                  <a:pt x="f233" y="f234"/>
                  <a:pt x="f235" y="f236"/>
                  <a:pt x="f237" y="f238"/>
                </a:cubicBezTo>
                <a:cubicBezTo>
                  <a:pt x="f239" y="f240"/>
                  <a:pt x="f241" y="f242"/>
                  <a:pt x="f243" y="f244"/>
                </a:cubicBezTo>
                <a:cubicBezTo>
                  <a:pt x="f245" y="f246"/>
                  <a:pt x="f247" y="f248"/>
                  <a:pt x="f231" y="f232"/>
                </a:cubicBezTo>
                <a:close/>
                <a:moveTo>
                  <a:pt x="f3" y="f249"/>
                </a:moveTo>
                <a:cubicBezTo>
                  <a:pt x="f3" y="f250"/>
                  <a:pt x="f251" y="f4"/>
                  <a:pt x="f252" y="f4"/>
                </a:cubicBezTo>
                <a:cubicBezTo>
                  <a:pt x="f253" y="f4"/>
                  <a:pt x="f254" y="f255"/>
                  <a:pt x="f256" y="f42"/>
                </a:cubicBezTo>
                <a:lnTo>
                  <a:pt x="f2" y="f42"/>
                </a:lnTo>
                <a:lnTo>
                  <a:pt x="f2" y="f55"/>
                </a:lnTo>
                <a:lnTo>
                  <a:pt x="f257" y="f55"/>
                </a:lnTo>
                <a:cubicBezTo>
                  <a:pt x="f258" y="f259"/>
                  <a:pt x="f260" y="f261"/>
                  <a:pt x="f67" y="f262"/>
                </a:cubicBezTo>
                <a:lnTo>
                  <a:pt x="f67" y="f2"/>
                </a:lnTo>
                <a:lnTo>
                  <a:pt x="f252" y="f2"/>
                </a:lnTo>
                <a:lnTo>
                  <a:pt x="f134" y="f2"/>
                </a:lnTo>
                <a:lnTo>
                  <a:pt x="f134" y="f263"/>
                </a:lnTo>
                <a:cubicBezTo>
                  <a:pt x="f264" y="f265"/>
                  <a:pt x="f3" y="f266"/>
                  <a:pt x="f3" y="f249"/>
                </a:cubicBezTo>
                <a:close/>
              </a:path>
            </a:pathLst>
          </a:custGeom>
          <a:solidFill>
            <a:schemeClr val="tx2">
              <a:lumMod val="60000"/>
              <a:lumOff val="40000"/>
            </a:schemeClr>
          </a:solidFill>
          <a:ln cap="flat">
            <a:noFill/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algn="ctr" defTabSz="914378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>
              <a:solidFill>
                <a:schemeClr val="accent3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3" name="Block Arc 41">
            <a:extLst>
              <a:ext uri="{FF2B5EF4-FFF2-40B4-BE49-F238E27FC236}">
                <a16:creationId xmlns:a16="http://schemas.microsoft.com/office/drawing/2014/main" id="{A6C82479-12E6-BEAA-4304-BA2534F55B33}"/>
              </a:ext>
            </a:extLst>
          </p:cNvPr>
          <p:cNvSpPr/>
          <p:nvPr/>
        </p:nvSpPr>
        <p:spPr>
          <a:xfrm>
            <a:off x="5750130" y="1068230"/>
            <a:ext cx="354979" cy="495293"/>
          </a:xfrm>
          <a:custGeom>
            <a:avLst/>
            <a:gdLst>
              <a:gd name="f0" fmla="val w"/>
              <a:gd name="f1" fmla="val h"/>
              <a:gd name="f2" fmla="val 0"/>
              <a:gd name="f3" fmla="val 2512265"/>
              <a:gd name="f4" fmla="val 3505352"/>
              <a:gd name="f5" fmla="val 1276582"/>
              <a:gd name="f6" fmla="val 2106401"/>
              <a:gd name="f7" fmla="val 1154832"/>
              <a:gd name="f8" fmla="val 2195007"/>
              <a:gd name="f9" fmla="val 1018024"/>
              <a:gd name="f10" fmla="val 2262207"/>
              <a:gd name="f11" fmla="val 871321"/>
              <a:gd name="f12" fmla="val 2302645"/>
              <a:gd name="f13" fmla="val 1041049"/>
              <a:gd name="f14" fmla="val 2346709"/>
              <a:gd name="f15" fmla="val 1216984"/>
              <a:gd name="f16" fmla="val 2342691"/>
              <a:gd name="f17" fmla="val 1380867"/>
              <a:gd name="f18" fmla="val 2295542"/>
              <a:gd name="f19" fmla="val 1352791"/>
              <a:gd name="f20" fmla="val 2227964"/>
              <a:gd name="f21" fmla="val 1317377"/>
              <a:gd name="f22" fmla="val 2164934"/>
              <a:gd name="f23" fmla="val 931061"/>
              <a:gd name="f24" fmla="val 1768598"/>
              <a:gd name="f25" fmla="val 785084"/>
              <a:gd name="f26" fmla="val 2021438"/>
              <a:gd name="f27" fmla="val 684448"/>
              <a:gd name="f28" fmla="val 2196711"/>
              <a:gd name="f29" fmla="val 868931"/>
              <a:gd name="f30" fmla="val 2169533"/>
              <a:gd name="f31" fmla="val 1041385"/>
              <a:gd name="f32" fmla="val 2098006"/>
              <a:gd name="f33" fmla="val 1189228"/>
              <a:gd name="f34" fmla="val 1991290"/>
              <a:gd name="f35" fmla="val 1113839"/>
              <a:gd name="f36" fmla="val 1904543"/>
              <a:gd name="f37" fmla="val 1026949"/>
              <a:gd name="f38" fmla="val 1829435"/>
              <a:gd name="f39" fmla="val 1626242"/>
              <a:gd name="f40" fmla="val 1739577"/>
              <a:gd name="f41" fmla="val 1556851"/>
              <a:gd name="f42" fmla="val 1850020"/>
              <a:gd name="f43" fmla="val 1471526"/>
              <a:gd name="f44" fmla="val 1947792"/>
              <a:gd name="f45" fmla="val 1374302"/>
              <a:gd name="f46" fmla="val 2030973"/>
              <a:gd name="f47" fmla="val 1422822"/>
              <a:gd name="f48" fmla="val 2099916"/>
              <a:gd name="f49" fmla="val 1464618"/>
              <a:gd name="f50" fmla="val 2174537"/>
              <a:gd name="f51" fmla="val 1497466"/>
              <a:gd name="f52" fmla="val 2254701"/>
              <a:gd name="f53" fmla="val 1664534"/>
              <a:gd name="f54" fmla="val 2184833"/>
              <a:gd name="f55" fmla="val 1813198"/>
              <a:gd name="f56" fmla="val 2068027"/>
              <a:gd name="f57" fmla="val 1922549"/>
              <a:gd name="f58" fmla="val 1910651"/>
              <a:gd name="f59" fmla="val 531158"/>
              <a:gd name="f60" fmla="val 1601275"/>
              <a:gd name="f61" fmla="val 514831"/>
              <a:gd name="f62" fmla="val 1769123"/>
              <a:gd name="f63" fmla="val 535254"/>
              <a:gd name="f64" fmla="val 1939877"/>
              <a:gd name="f65" fmla="val 594029"/>
              <a:gd name="f66" fmla="val 2101141"/>
              <a:gd name="f67" fmla="val 822377"/>
              <a:gd name="f68" fmla="val 1705631"/>
              <a:gd name="f69" fmla="val 730789"/>
              <a:gd name="f70" fmla="val 1658398"/>
              <a:gd name="f71" fmla="val 632873"/>
              <a:gd name="f72" fmla="val 1623335"/>
              <a:gd name="f73" fmla="val 270885"/>
              <a:gd name="f74" fmla="val 1572115"/>
              <a:gd name="f75" fmla="val 231457"/>
              <a:gd name="f76" fmla="val 1572339"/>
              <a:gd name="f77" fmla="val 191799"/>
              <a:gd name="f78" fmla="val 1574812"/>
              <a:gd name="f79" fmla="val 152057"/>
              <a:gd name="f80" fmla="val 1579894"/>
              <a:gd name="f81" fmla="val 195418"/>
              <a:gd name="f82" fmla="val 1760005"/>
              <a:gd name="f83" fmla="val 289893"/>
              <a:gd name="f84" fmla="val 1927350"/>
              <a:gd name="f85" fmla="val 428945"/>
              <a:gd name="f86" fmla="val 2058945"/>
              <a:gd name="f87" fmla="val 384418"/>
              <a:gd name="f88" fmla="val 1901749"/>
              <a:gd name="f89" fmla="val 371313"/>
              <a:gd name="f90" fmla="val 1738504"/>
              <a:gd name="f91" fmla="val 388331"/>
              <a:gd name="f92" fmla="val 1577832"/>
              <a:gd name="f93" fmla="val 349511"/>
              <a:gd name="f94" fmla="val 1573916"/>
              <a:gd name="f95" fmla="val 310313"/>
              <a:gd name="f96" fmla="val 1571891"/>
              <a:gd name="f97" fmla="val 1117422"/>
              <a:gd name="f98" fmla="val 1445810"/>
              <a:gd name="f99" fmla="val 992684"/>
              <a:gd name="f100" fmla="val 1661863"/>
              <a:gd name="f101" fmla="val 1102065"/>
              <a:gd name="f102" fmla="val 1730612"/>
              <a:gd name="f103" fmla="val 1200940"/>
              <a:gd name="f104" fmla="val 1816138"/>
              <a:gd name="f105" fmla="val 1286200"/>
              <a:gd name="f106" fmla="val 1915345"/>
              <a:gd name="f107" fmla="val 1368713"/>
              <a:gd name="f108" fmla="val 1844119"/>
              <a:gd name="f109" fmla="val 1441290"/>
              <a:gd name="f110" fmla="val 1760865"/>
              <a:gd name="f111" fmla="val 1500981"/>
              <a:gd name="f112" fmla="val 1667258"/>
              <a:gd name="f113" fmla="val 2092402"/>
              <a:gd name="f114" fmla="val 1221082"/>
              <a:gd name="f115" fmla="val 2001593"/>
              <a:gd name="f116" fmla="val 1234047"/>
              <a:gd name="f117" fmla="val 1911092"/>
              <a:gd name="f118" fmla="val 1235450"/>
              <a:gd name="f119" fmla="val 1822337"/>
              <a:gd name="f120" fmla="val 1227227"/>
              <a:gd name="f121" fmla="val 1800443"/>
              <a:gd name="f122" fmla="val 1366691"/>
              <a:gd name="f123" fmla="val 1756170"/>
              <a:gd name="f124" fmla="val 1503162"/>
              <a:gd name="f125" fmla="val 1688847"/>
              <a:gd name="f126" fmla="val 1630684"/>
              <a:gd name="f127" fmla="val 1987299"/>
              <a:gd name="f128" fmla="val 1802996"/>
              <a:gd name="f129" fmla="val 2084887"/>
              <a:gd name="f130" fmla="val 1618081"/>
              <a:gd name="f131" fmla="val 2117858"/>
              <a:gd name="f132" fmla="val 1415133"/>
              <a:gd name="f133" fmla="val 649579"/>
              <a:gd name="f134" fmla="val 1175701"/>
              <a:gd name="f135" fmla="val 600911"/>
              <a:gd name="f136" fmla="val 1272240"/>
              <a:gd name="f137" fmla="val 566994"/>
              <a:gd name="f138" fmla="val 1374279"/>
              <a:gd name="f139" fmla="val 548013"/>
              <a:gd name="f140" fmla="val 1478728"/>
              <a:gd name="f141" fmla="val 665588"/>
              <a:gd name="f142" fmla="val 1503392"/>
              <a:gd name="f143" fmla="val 778659"/>
              <a:gd name="f144" fmla="val 1543786"/>
              <a:gd name="f145" fmla="val 883938"/>
              <a:gd name="f146" fmla="val 1599004"/>
              <a:gd name="f147" fmla="val 1008644"/>
              <a:gd name="f148" fmla="val 1383007"/>
              <a:gd name="f149" fmla="val 1325201"/>
              <a:gd name="f150" fmla="val 1085928"/>
              <a:gd name="f151" fmla="val 1180226"/>
              <a:gd name="f152" fmla="val 1337032"/>
              <a:gd name="f153" fmla="val 1563461"/>
              <a:gd name="f154" fmla="val 1558293"/>
              <a:gd name="f155" fmla="val 1621429"/>
              <a:gd name="f156" fmla="val 1447029"/>
              <a:gd name="f157" fmla="val 1659763"/>
              <a:gd name="f158" fmla="val 1328223"/>
              <a:gd name="f159" fmla="val 1679185"/>
              <a:gd name="f160" fmla="val 1206861"/>
              <a:gd name="f161" fmla="val 1555153"/>
              <a:gd name="f162" fmla="val 1183834"/>
              <a:gd name="f163" fmla="val 1435895"/>
              <a:gd name="f164" fmla="val 1143161"/>
              <a:gd name="f165" fmla="val 216369"/>
              <a:gd name="f166" fmla="val 925587"/>
              <a:gd name="f167" fmla="val 135862"/>
              <a:gd name="f168" fmla="val 1096620"/>
              <a:gd name="f169" fmla="val 108667"/>
              <a:gd name="f170" fmla="val 1281041"/>
              <a:gd name="f171" fmla="val 130011"/>
              <a:gd name="f172" fmla="val 1458436"/>
              <a:gd name="f173" fmla="val 222591"/>
              <a:gd name="f174" fmla="val 1446071"/>
              <a:gd name="f175" fmla="val 314795"/>
              <a:gd name="f176" fmla="val 1446181"/>
              <a:gd name="f177" fmla="val 405131"/>
              <a:gd name="f178" fmla="val 1455463"/>
              <a:gd name="f179" fmla="val 426945"/>
              <a:gd name="f180" fmla="val 1333935"/>
              <a:gd name="f181" fmla="val 466667"/>
              <a:gd name="f182" fmla="val 1215249"/>
              <a:gd name="f183" fmla="val 524206"/>
              <a:gd name="f184" fmla="val 1103317"/>
              <a:gd name="f185" fmla="val 943246"/>
              <a:gd name="f186" fmla="val 797103"/>
              <a:gd name="f187" fmla="val 853400"/>
              <a:gd name="f188" fmla="val 873630"/>
              <a:gd name="f189" fmla="val 774733"/>
              <a:gd name="f190" fmla="val 963960"/>
              <a:gd name="f191" fmla="val 711316"/>
              <a:gd name="f192" fmla="val 1066306"/>
              <a:gd name="f193" fmla="val 1071447"/>
              <a:gd name="f194" fmla="val 1274228"/>
              <a:gd name="f195" fmla="val 1215869"/>
              <a:gd name="f196" fmla="val 1024081"/>
              <a:gd name="f197" fmla="val 1115458"/>
              <a:gd name="f198" fmla="val 961776"/>
              <a:gd name="f199" fmla="val 1023809"/>
              <a:gd name="f200" fmla="val 885272"/>
              <a:gd name="f201" fmla="val 1777831"/>
              <a:gd name="f202" fmla="val 614825"/>
              <a:gd name="f203" fmla="val 1828108"/>
              <a:gd name="f204" fmla="val 774217"/>
              <a:gd name="f205" fmla="val 1847177"/>
              <a:gd name="f206" fmla="val 940426"/>
              <a:gd name="f207" fmla="val 1835302"/>
              <a:gd name="f208" fmla="val 1104709"/>
              <a:gd name="f209" fmla="val 1912529"/>
              <a:gd name="f210" fmla="val 1111680"/>
              <a:gd name="f211" fmla="val 1991200"/>
              <a:gd name="f212" fmla="val 1110618"/>
              <a:gd name="f213" fmla="val 2070135"/>
              <a:gd name="f214" fmla="val 1099634"/>
              <a:gd name="f215" fmla="val 2023430"/>
              <a:gd name="f216" fmla="val 916066"/>
              <a:gd name="f217" fmla="val 1923963"/>
              <a:gd name="f218" fmla="val 746103"/>
              <a:gd name="f219" fmla="val 1613169"/>
              <a:gd name="f220" fmla="val 587153"/>
              <a:gd name="f221" fmla="val 1386789"/>
              <a:gd name="f222" fmla="val 979253"/>
              <a:gd name="f223" fmla="val 1482593"/>
              <a:gd name="f224" fmla="val 1028182"/>
              <a:gd name="f225" fmla="val 1585369"/>
              <a:gd name="f226" fmla="val 1063521"/>
              <a:gd name="f227" fmla="val 1692132"/>
              <a:gd name="f228" fmla="val 1084514"/>
              <a:gd name="f229" fmla="val 1702376"/>
              <a:gd name="f230" fmla="val 916614"/>
              <a:gd name="f231" fmla="val 1676765"/>
              <a:gd name="f232" fmla="val 746730"/>
              <a:gd name="f233" fmla="val 1500307"/>
              <a:gd name="f234" fmla="val 531421"/>
              <a:gd name="f235" fmla="val 1333628"/>
              <a:gd name="f236" fmla="val 560682"/>
              <a:gd name="f237" fmla="val 1177718"/>
              <a:gd name="f238" fmla="val 626786"/>
              <a:gd name="f239" fmla="val 1041762"/>
              <a:gd name="f240" fmla="val 721997"/>
              <a:gd name="f241" fmla="val 1111912"/>
              <a:gd name="f242" fmla="val 797410"/>
              <a:gd name="f243" fmla="val 1191076"/>
              <a:gd name="f244" fmla="val 863204"/>
              <a:gd name="f245" fmla="val 1277416"/>
              <a:gd name="f246" fmla="val 917480"/>
              <a:gd name="f247" fmla="val 708730"/>
              <a:gd name="f248" fmla="val 442269"/>
              <a:gd name="f249" fmla="val 536145"/>
              <a:gd name="f250" fmla="val 518354"/>
              <a:gd name="f251" fmla="val 384460"/>
              <a:gd name="f252" fmla="val 645249"/>
              <a:gd name="f253" fmla="val 277225"/>
              <a:gd name="f254" fmla="val 815684"/>
              <a:gd name="f255" fmla="val 586010"/>
              <a:gd name="f256" fmla="val 993961"/>
              <a:gd name="f257" fmla="val 658009"/>
              <a:gd name="f258" fmla="val 876621"/>
              <a:gd name="f259" fmla="val 747803"/>
              <a:gd name="f260" fmla="val 773217"/>
              <a:gd name="f261" fmla="val 850548"/>
              <a:gd name="f262" fmla="val 685844"/>
              <a:gd name="f263" fmla="val 795399"/>
              <a:gd name="f264" fmla="val 611028"/>
              <a:gd name="f265" fmla="val 747545"/>
              <a:gd name="f266" fmla="val 529652"/>
              <a:gd name="f267" fmla="val 1114411"/>
              <a:gd name="f268" fmla="val 355452"/>
              <a:gd name="f269" fmla="val 1016499"/>
              <a:gd name="f270" fmla="val 355167"/>
              <a:gd name="f271" fmla="val 919324"/>
              <a:gd name="f272" fmla="val 369705"/>
              <a:gd name="f273" fmla="val 826255"/>
              <a:gd name="f274" fmla="val 398131"/>
              <a:gd name="f275" fmla="val 858722"/>
              <a:gd name="f276" fmla="val 474940"/>
              <a:gd name="f277" fmla="val 900618"/>
              <a:gd name="f278" fmla="val 545829"/>
              <a:gd name="f279" fmla="val 948599"/>
              <a:gd name="f280" fmla="val 611249"/>
              <a:gd name="f281" fmla="val 1085375"/>
              <a:gd name="f282" fmla="val 512974"/>
              <a:gd name="f283" fmla="val 1240825"/>
              <a:gd name="f284" fmla="val 441488"/>
              <a:gd name="f285" fmla="val 1406980"/>
              <a:gd name="f286" fmla="val 401715"/>
              <a:gd name="f287" fmla="val 1310969"/>
              <a:gd name="f288" fmla="val 370847"/>
              <a:gd name="f289" fmla="val 1212322"/>
              <a:gd name="f290" fmla="val 355738"/>
              <a:gd name="f291" fmla="val 1776283"/>
              <a:gd name="f292" fmla="val 295101"/>
              <a:gd name="f293" fmla="val 1710896"/>
              <a:gd name="f294" fmla="val 408983"/>
              <a:gd name="f295" fmla="val 2209777"/>
              <a:gd name="f296" fmla="val 726145"/>
              <a:gd name="f297" fmla="val 2373723"/>
              <a:gd name="f298" fmla="val 1383396"/>
              <a:gd name="f299" fmla="val 2075153"/>
              <a:gd name="f300" fmla="val 1900534"/>
              <a:gd name="f301" fmla="val 1777480"/>
              <a:gd name="f302" fmla="val 2416119"/>
              <a:gd name="f303" fmla="val 1129323"/>
              <a:gd name="f304" fmla="val 2603192"/>
              <a:gd name="f305" fmla="val 606057"/>
              <a:gd name="f306" fmla="val 2333243"/>
              <a:gd name="f307" fmla="val 534769"/>
              <a:gd name="f308" fmla="val 2457402"/>
              <a:gd name="f309" fmla="val 1115347"/>
              <a:gd name="f310" fmla="val 2755664"/>
              <a:gd name="f311" fmla="val 1834151"/>
              <a:gd name="f312" fmla="val 2554240"/>
              <a:gd name="f313" fmla="val 2173557"/>
              <a:gd name="f314" fmla="val 1987198"/>
              <a:gd name="f315" fmla="val 2520801"/>
              <a:gd name="f316" fmla="val 1407062"/>
              <a:gd name="f317" fmla="val 2343129"/>
              <a:gd name="f318" fmla="val 657734"/>
              <a:gd name="f319" fmla="val 1831804"/>
              <a:gd name="f320" fmla="val 1881515"/>
              <a:gd name="f321" fmla="val 1921814"/>
              <a:gd name="f322" fmla="val 40299"/>
              <a:gd name="f323" fmla="val 90010"/>
              <a:gd name="f324" fmla="val 123853"/>
              <a:gd name="f325" fmla="val 1903137"/>
              <a:gd name="f326" fmla="val 153333"/>
              <a:gd name="f327" fmla="val 1874873"/>
              <a:gd name="f328" fmla="val 167531"/>
              <a:gd name="f329" fmla="val 2505724"/>
              <a:gd name="f330" fmla="val 579432"/>
              <a:gd name="f331" fmla="val 2701456"/>
              <a:gd name="f332" fmla="val 1419035"/>
              <a:gd name="f333" fmla="val 2311836"/>
              <a:gd name="f334" fmla="val 2069966"/>
              <a:gd name="f335" fmla="val 2067801"/>
              <a:gd name="f336" fmla="val 2477672"/>
              <a:gd name="f337" fmla="val 1650037"/>
              <a:gd name="f338" fmla="val 2717958"/>
              <a:gd name="f339" fmla="val 1209422"/>
              <a:gd name="f340" fmla="val 2750781"/>
              <a:gd name="f341" fmla="val 3191198"/>
              <a:gd name="f342" fmla="val 1228953"/>
              <a:gd name="f343" fmla="val 3190691"/>
              <a:gd name="f344" fmla="val 1248332"/>
              <a:gd name="f345" fmla="val 3191937"/>
              <a:gd name="f346" fmla="val 1267595"/>
              <a:gd name="f347" fmla="val 3193449"/>
              <a:gd name="f348" fmla="val 1660899"/>
              <a:gd name="f349" fmla="val 3224325"/>
              <a:gd name="f350" fmla="val 1926978"/>
              <a:gd name="f351" fmla="val 3358049"/>
              <a:gd name="f352" fmla="val 1884661"/>
              <a:gd name="f353" fmla="val 3503570"/>
              <a:gd name="f354" fmla="val 318693"/>
              <a:gd name="f355" fmla="val 273700"/>
              <a:gd name="f356" fmla="val 3359367"/>
              <a:gd name="f357" fmla="val 539657"/>
              <a:gd name="f358" fmla="val 3224666"/>
              <a:gd name="f359" fmla="val 934393"/>
              <a:gd name="f360" fmla="val 3193515"/>
              <a:gd name="f361" fmla="val 993398"/>
              <a:gd name="f362" fmla="val 3191208"/>
              <a:gd name="f363" fmla="val 2750894"/>
              <a:gd name="f364" fmla="val 812915"/>
              <a:gd name="f365" fmla="val 2737642"/>
              <a:gd name="f366" fmla="val 632784"/>
              <a:gd name="f367" fmla="val 2688481"/>
              <a:gd name="f368" fmla="val 463078"/>
              <a:gd name="f369" fmla="val 2601537"/>
              <a:gd name="f370" fmla="val 463677"/>
              <a:gd name="f371" fmla="val 2602537"/>
              <a:gd name="f372" fmla="val 463694"/>
              <a:gd name="f373" fmla="val 2603560"/>
              <a:gd name="f374" fmla="val 2604587"/>
              <a:gd name="f375" fmla="val 2654298"/>
              <a:gd name="f376" fmla="val 423395"/>
              <a:gd name="f377" fmla="val 2694597"/>
              <a:gd name="f378" fmla="val 373684"/>
              <a:gd name="f379" fmla="val 323973"/>
              <a:gd name="f380" fmla="val 283674"/>
              <a:gd name="f381" fmla="val 2554876"/>
              <a:gd name="f382" fmla="val 2514577"/>
              <a:gd name="f383" fmla="val 377019"/>
              <a:gd name="f384" fmla="val 2515250"/>
              <a:gd name="f385" fmla="val 511820"/>
              <a:gd name="f386" fmla="val 2280472"/>
              <a:gd name="f387" fmla="val 495824"/>
              <a:gd name="f388" fmla="val 2271237"/>
              <a:gd name="f389" fmla="val 496783"/>
              <a:gd name="f390" fmla="val 2269575"/>
              <a:gd name="f391" fmla="val 34226"/>
              <a:gd name="f392" fmla="val 1964050"/>
              <a:gd name="f393" fmla="val -130424"/>
              <a:gd name="f394" fmla="val 1362029"/>
              <a:gd name="f395" fmla="val 110016"/>
              <a:gd name="f396" fmla="val 864184"/>
              <a:gd name="f397" fmla="val 106296"/>
              <a:gd name="f398" fmla="val 862036"/>
              <a:gd name="f399" fmla="val 148828"/>
              <a:gd name="f400" fmla="val 788370"/>
              <a:gd name="f401" fmla="val 169099"/>
              <a:gd name="f402" fmla="val 753258"/>
              <a:gd name="f403" fmla="val 170873"/>
              <a:gd name="f404" fmla="val 754281"/>
              <a:gd name="f405" fmla="val 475914"/>
              <a:gd name="f406" fmla="val 264737"/>
              <a:gd name="f407" fmla="val 1106018"/>
              <a:gd name="f408" fmla="val 92008"/>
              <a:gd name="f409" fmla="val 1617242"/>
              <a:gd name="f410" fmla="val 355196"/>
              <a:gd name="f411" fmla="val 1748044"/>
              <a:gd name="f412" fmla="val 127384"/>
              <a:gd name="f413" fmla="val 1751959"/>
              <a:gd name="f414" fmla="val 129632"/>
              <a:gd name="f415" fmla="val 1745165"/>
              <a:gd name="f416" fmla="val 117975"/>
              <a:gd name="f417" fmla="val 1741794"/>
              <a:gd name="f418" fmla="val 104386"/>
              <a:gd name="f419" fmla="val 1782093"/>
              <a:gd name="f420" fmla="*/ f0 1 2512265"/>
              <a:gd name="f421" fmla="*/ f1 1 3505352"/>
              <a:gd name="f422" fmla="val f2"/>
              <a:gd name="f423" fmla="val f3"/>
              <a:gd name="f424" fmla="val f4"/>
              <a:gd name="f425" fmla="+- f424 0 f422"/>
              <a:gd name="f426" fmla="+- f423 0 f422"/>
              <a:gd name="f427" fmla="*/ f426 1 2512265"/>
              <a:gd name="f428" fmla="*/ f425 1 3505352"/>
              <a:gd name="f429" fmla="*/ f422 1 f427"/>
              <a:gd name="f430" fmla="*/ f423 1 f427"/>
              <a:gd name="f431" fmla="*/ f422 1 f428"/>
              <a:gd name="f432" fmla="*/ f424 1 f428"/>
              <a:gd name="f433" fmla="*/ f429 f420 1"/>
              <a:gd name="f434" fmla="*/ f430 f420 1"/>
              <a:gd name="f435" fmla="*/ f432 f421 1"/>
              <a:gd name="f436" fmla="*/ f431 f42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433" t="f436" r="f434" b="f435"/>
            <a:pathLst>
              <a:path w="2512265" h="3505352">
                <a:moveTo>
                  <a:pt x="f5" y="f6"/>
                </a:moveTo>
                <a:cubicBezTo>
                  <a:pt x="f7" y="f8"/>
                  <a:pt x="f9" y="f10"/>
                  <a:pt x="f11" y="f12"/>
                </a:cubicBezTo>
                <a:cubicBezTo>
                  <a:pt x="f13" y="f14"/>
                  <a:pt x="f15" y="f16"/>
                  <a:pt x="f17" y="f18"/>
                </a:cubicBezTo>
                <a:cubicBezTo>
                  <a:pt x="f19" y="f20"/>
                  <a:pt x="f21" y="f22"/>
                  <a:pt x="f5" y="f6"/>
                </a:cubicBezTo>
                <a:close/>
                <a:moveTo>
                  <a:pt x="f23" y="f24"/>
                </a:moveTo>
                <a:lnTo>
                  <a:pt x="f25" y="f26"/>
                </a:lnTo>
                <a:lnTo>
                  <a:pt x="f27" y="f28"/>
                </a:lnTo>
                <a:cubicBezTo>
                  <a:pt x="f29" y="f30"/>
                  <a:pt x="f31" y="f32"/>
                  <a:pt x="f33" y="f34"/>
                </a:cubicBezTo>
                <a:cubicBezTo>
                  <a:pt x="f35" y="f36"/>
                  <a:pt x="f37" y="f38"/>
                  <a:pt x="f23" y="f24"/>
                </a:cubicBezTo>
                <a:close/>
                <a:moveTo>
                  <a:pt x="f39" y="f40"/>
                </a:moveTo>
                <a:cubicBezTo>
                  <a:pt x="f41" y="f42"/>
                  <a:pt x="f43" y="f44"/>
                  <a:pt x="f45" y="f46"/>
                </a:cubicBezTo>
                <a:cubicBezTo>
                  <a:pt x="f47" y="f48"/>
                  <a:pt x="f49" y="f50"/>
                  <a:pt x="f51" y="f52"/>
                </a:cubicBezTo>
                <a:cubicBezTo>
                  <a:pt x="f53" y="f54"/>
                  <a:pt x="f55" y="f56"/>
                  <a:pt x="f57" y="f58"/>
                </a:cubicBezTo>
                <a:close/>
                <a:moveTo>
                  <a:pt x="f59" y="f60"/>
                </a:moveTo>
                <a:cubicBezTo>
                  <a:pt x="f61" y="f62"/>
                  <a:pt x="f63" y="f64"/>
                  <a:pt x="f65" y="f66"/>
                </a:cubicBezTo>
                <a:lnTo>
                  <a:pt x="f67" y="f68"/>
                </a:lnTo>
                <a:cubicBezTo>
                  <a:pt x="f69" y="f70"/>
                  <a:pt x="f71" y="f72"/>
                  <a:pt x="f59" y="f60"/>
                </a:cubicBezTo>
                <a:close/>
                <a:moveTo>
                  <a:pt x="f73" y="f74"/>
                </a:moveTo>
                <a:cubicBezTo>
                  <a:pt x="f75" y="f76"/>
                  <a:pt x="f77" y="f78"/>
                  <a:pt x="f79" y="f80"/>
                </a:cubicBezTo>
                <a:cubicBezTo>
                  <a:pt x="f81" y="f82"/>
                  <a:pt x="f83" y="f84"/>
                  <a:pt x="f85" y="f86"/>
                </a:cubicBezTo>
                <a:cubicBezTo>
                  <a:pt x="f87" y="f88"/>
                  <a:pt x="f89" y="f90"/>
                  <a:pt x="f91" y="f92"/>
                </a:cubicBezTo>
                <a:cubicBezTo>
                  <a:pt x="f93" y="f94"/>
                  <a:pt x="f95" y="f96"/>
                  <a:pt x="f73" y="f74"/>
                </a:cubicBezTo>
                <a:close/>
                <a:moveTo>
                  <a:pt x="f97" y="f98"/>
                </a:moveTo>
                <a:lnTo>
                  <a:pt x="f99" y="f100"/>
                </a:lnTo>
                <a:cubicBezTo>
                  <a:pt x="f101" y="f102"/>
                  <a:pt x="f103" y="f104"/>
                  <a:pt x="f105" y="f106"/>
                </a:cubicBezTo>
                <a:cubicBezTo>
                  <a:pt x="f107" y="f108"/>
                  <a:pt x="f109" y="f110"/>
                  <a:pt x="f111" y="f112"/>
                </a:cubicBezTo>
                <a:close/>
                <a:moveTo>
                  <a:pt x="f113" y="f114"/>
                </a:moveTo>
                <a:cubicBezTo>
                  <a:pt x="f115" y="f116"/>
                  <a:pt x="f117" y="f118"/>
                  <a:pt x="f119" y="f120"/>
                </a:cubicBezTo>
                <a:cubicBezTo>
                  <a:pt x="f121" y="f122"/>
                  <a:pt x="f123" y="f124"/>
                  <a:pt x="f125" y="f126"/>
                </a:cubicBezTo>
                <a:lnTo>
                  <a:pt x="f127" y="f128"/>
                </a:lnTo>
                <a:cubicBezTo>
                  <a:pt x="f129" y="f130"/>
                  <a:pt x="f131" y="f132"/>
                  <a:pt x="f113" y="f114"/>
                </a:cubicBezTo>
                <a:close/>
                <a:moveTo>
                  <a:pt x="f133" y="f134"/>
                </a:moveTo>
                <a:cubicBezTo>
                  <a:pt x="f135" y="f136"/>
                  <a:pt x="f137" y="f138"/>
                  <a:pt x="f139" y="f140"/>
                </a:cubicBezTo>
                <a:cubicBezTo>
                  <a:pt x="f141" y="f142"/>
                  <a:pt x="f143" y="f144"/>
                  <a:pt x="f145" y="f146"/>
                </a:cubicBezTo>
                <a:lnTo>
                  <a:pt x="f147" y="f148"/>
                </a:lnTo>
                <a:close/>
                <a:moveTo>
                  <a:pt x="f149" y="f150"/>
                </a:moveTo>
                <a:lnTo>
                  <a:pt x="f151" y="f152"/>
                </a:lnTo>
                <a:lnTo>
                  <a:pt x="f153" y="f154"/>
                </a:lnTo>
                <a:cubicBezTo>
                  <a:pt x="f155" y="f156"/>
                  <a:pt x="f157" y="f158"/>
                  <a:pt x="f159" y="f160"/>
                </a:cubicBezTo>
                <a:cubicBezTo>
                  <a:pt x="f161" y="f162"/>
                  <a:pt x="f163" y="f164"/>
                  <a:pt x="f149" y="f150"/>
                </a:cubicBezTo>
                <a:close/>
                <a:moveTo>
                  <a:pt x="f165" y="f166"/>
                </a:moveTo>
                <a:cubicBezTo>
                  <a:pt x="f167" y="f168"/>
                  <a:pt x="f169" y="f170"/>
                  <a:pt x="f171" y="f172"/>
                </a:cubicBezTo>
                <a:cubicBezTo>
                  <a:pt x="f173" y="f174"/>
                  <a:pt x="f175" y="f176"/>
                  <a:pt x="f177" y="f178"/>
                </a:cubicBezTo>
                <a:cubicBezTo>
                  <a:pt x="f179" y="f180"/>
                  <a:pt x="f181" y="f182"/>
                  <a:pt x="f183" y="f184"/>
                </a:cubicBezTo>
                <a:close/>
                <a:moveTo>
                  <a:pt x="f185" y="f186"/>
                </a:moveTo>
                <a:cubicBezTo>
                  <a:pt x="f187" y="f188"/>
                  <a:pt x="f189" y="f190"/>
                  <a:pt x="f191" y="f192"/>
                </a:cubicBezTo>
                <a:lnTo>
                  <a:pt x="f193" y="f194"/>
                </a:lnTo>
                <a:lnTo>
                  <a:pt x="f195" y="f196"/>
                </a:lnTo>
                <a:cubicBezTo>
                  <a:pt x="f197" y="f198"/>
                  <a:pt x="f199" y="f200"/>
                  <a:pt x="f185" y="f186"/>
                </a:cubicBezTo>
                <a:close/>
                <a:moveTo>
                  <a:pt x="f201" y="f202"/>
                </a:moveTo>
                <a:cubicBezTo>
                  <a:pt x="f203" y="f204"/>
                  <a:pt x="f205" y="f206"/>
                  <a:pt x="f207" y="f208"/>
                </a:cubicBezTo>
                <a:cubicBezTo>
                  <a:pt x="f209" y="f210"/>
                  <a:pt x="f211" y="f212"/>
                  <a:pt x="f213" y="f214"/>
                </a:cubicBezTo>
                <a:cubicBezTo>
                  <a:pt x="f215" y="f216"/>
                  <a:pt x="f217" y="f218"/>
                  <a:pt x="f201" y="f202"/>
                </a:cubicBezTo>
                <a:close/>
                <a:moveTo>
                  <a:pt x="f219" y="f220"/>
                </a:moveTo>
                <a:lnTo>
                  <a:pt x="f221" y="f222"/>
                </a:lnTo>
                <a:cubicBezTo>
                  <a:pt x="f223" y="f224"/>
                  <a:pt x="f225" y="f226"/>
                  <a:pt x="f227" y="f228"/>
                </a:cubicBezTo>
                <a:cubicBezTo>
                  <a:pt x="f229" y="f230"/>
                  <a:pt x="f231" y="f232"/>
                  <a:pt x="f219" y="f220"/>
                </a:cubicBezTo>
                <a:close/>
                <a:moveTo>
                  <a:pt x="f233" y="f234"/>
                </a:moveTo>
                <a:cubicBezTo>
                  <a:pt x="f235" y="f236"/>
                  <a:pt x="f237" y="f238"/>
                  <a:pt x="f239" y="f240"/>
                </a:cubicBezTo>
                <a:cubicBezTo>
                  <a:pt x="f241" y="f242"/>
                  <a:pt x="f243" y="f244"/>
                  <a:pt x="f245" y="f246"/>
                </a:cubicBezTo>
                <a:close/>
                <a:moveTo>
                  <a:pt x="f247" y="f248"/>
                </a:moveTo>
                <a:cubicBezTo>
                  <a:pt x="f249" y="f250"/>
                  <a:pt x="f251" y="f252"/>
                  <a:pt x="f253" y="f254"/>
                </a:cubicBezTo>
                <a:lnTo>
                  <a:pt x="f255" y="f256"/>
                </a:lnTo>
                <a:cubicBezTo>
                  <a:pt x="f257" y="f258"/>
                  <a:pt x="f259" y="f260"/>
                  <a:pt x="f261" y="f262"/>
                </a:cubicBezTo>
                <a:cubicBezTo>
                  <a:pt x="f263" y="f264"/>
                  <a:pt x="f265" y="f266"/>
                  <a:pt x="f247" y="f248"/>
                </a:cubicBezTo>
                <a:close/>
                <a:moveTo>
                  <a:pt x="f267" y="f268"/>
                </a:moveTo>
                <a:cubicBezTo>
                  <a:pt x="f269" y="f270"/>
                  <a:pt x="f271" y="f272"/>
                  <a:pt x="f273" y="f274"/>
                </a:cubicBezTo>
                <a:cubicBezTo>
                  <a:pt x="f275" y="f276"/>
                  <a:pt x="f277" y="f278"/>
                  <a:pt x="f279" y="f280"/>
                </a:cubicBezTo>
                <a:cubicBezTo>
                  <a:pt x="f281" y="f282"/>
                  <a:pt x="f283" y="f284"/>
                  <a:pt x="f285" y="f286"/>
                </a:cubicBezTo>
                <a:cubicBezTo>
                  <a:pt x="f287" y="f288"/>
                  <a:pt x="f289" y="f290"/>
                  <a:pt x="f267" y="f268"/>
                </a:cubicBezTo>
                <a:close/>
                <a:moveTo>
                  <a:pt x="f291" y="f292"/>
                </a:moveTo>
                <a:lnTo>
                  <a:pt x="f293" y="f294"/>
                </a:lnTo>
                <a:cubicBezTo>
                  <a:pt x="f295" y="f296"/>
                  <a:pt x="f297" y="f298"/>
                  <a:pt x="f299" y="f300"/>
                </a:cubicBezTo>
                <a:cubicBezTo>
                  <a:pt x="f301" y="f302"/>
                  <a:pt x="f303" y="f304"/>
                  <a:pt x="f305" y="f306"/>
                </a:cubicBezTo>
                <a:lnTo>
                  <a:pt x="f307" y="f308"/>
                </a:lnTo>
                <a:cubicBezTo>
                  <a:pt x="f309" y="f310"/>
                  <a:pt x="f311" y="f312"/>
                  <a:pt x="f313" y="f314"/>
                </a:cubicBezTo>
                <a:cubicBezTo>
                  <a:pt x="f315" y="f316"/>
                  <a:pt x="f317" y="f318"/>
                  <a:pt x="f291" y="f292"/>
                </a:cubicBezTo>
                <a:close/>
                <a:moveTo>
                  <a:pt x="f319" y="f2"/>
                </a:moveTo>
                <a:cubicBezTo>
                  <a:pt x="f320" y="f2"/>
                  <a:pt x="f321" y="f322"/>
                  <a:pt x="f321" y="f323"/>
                </a:cubicBezTo>
                <a:cubicBezTo>
                  <a:pt x="f321" y="f324"/>
                  <a:pt x="f325" y="f326"/>
                  <a:pt x="f327" y="f328"/>
                </a:cubicBezTo>
                <a:cubicBezTo>
                  <a:pt x="f329" y="f330"/>
                  <a:pt x="f331" y="f332"/>
                  <a:pt x="f333" y="f334"/>
                </a:cubicBezTo>
                <a:cubicBezTo>
                  <a:pt x="f335" y="f336"/>
                  <a:pt x="f337" y="f338"/>
                  <a:pt x="f339" y="f340"/>
                </a:cubicBezTo>
                <a:lnTo>
                  <a:pt x="f339" y="f341"/>
                </a:lnTo>
                <a:cubicBezTo>
                  <a:pt x="f342" y="f343"/>
                  <a:pt x="f344" y="f345"/>
                  <a:pt x="f346" y="f347"/>
                </a:cubicBezTo>
                <a:cubicBezTo>
                  <a:pt x="f348" y="f349"/>
                  <a:pt x="f350" y="f351"/>
                  <a:pt x="f352" y="f353"/>
                </a:cubicBezTo>
                <a:lnTo>
                  <a:pt x="f354" y="f4"/>
                </a:lnTo>
                <a:cubicBezTo>
                  <a:pt x="f355" y="f356"/>
                  <a:pt x="f357" y="f358"/>
                  <a:pt x="f359" y="f360"/>
                </a:cubicBezTo>
                <a:lnTo>
                  <a:pt x="f361" y="f362"/>
                </a:lnTo>
                <a:lnTo>
                  <a:pt x="f361" y="f363"/>
                </a:lnTo>
                <a:cubicBezTo>
                  <a:pt x="f364" y="f365"/>
                  <a:pt x="f366" y="f367"/>
                  <a:pt x="f368" y="f369"/>
                </a:cubicBezTo>
                <a:cubicBezTo>
                  <a:pt x="f370" y="f371"/>
                  <a:pt x="f372" y="f373"/>
                  <a:pt x="f372" y="f374"/>
                </a:cubicBezTo>
                <a:cubicBezTo>
                  <a:pt x="f372" y="f375"/>
                  <a:pt x="f376" y="f377"/>
                  <a:pt x="f378" y="f377"/>
                </a:cubicBezTo>
                <a:cubicBezTo>
                  <a:pt x="f379" y="f377"/>
                  <a:pt x="f380" y="f375"/>
                  <a:pt x="f380" y="f374"/>
                </a:cubicBezTo>
                <a:cubicBezTo>
                  <a:pt x="f380" y="f381"/>
                  <a:pt x="f379" y="f382"/>
                  <a:pt x="f378" y="f382"/>
                </a:cubicBezTo>
                <a:lnTo>
                  <a:pt x="f383" y="f384"/>
                </a:lnTo>
                <a:lnTo>
                  <a:pt x="f385" y="f386"/>
                </a:lnTo>
                <a:lnTo>
                  <a:pt x="f387" y="f388"/>
                </a:lnTo>
                <a:lnTo>
                  <a:pt x="f389" y="f390"/>
                </a:lnTo>
                <a:cubicBezTo>
                  <a:pt x="f391" y="f392"/>
                  <a:pt x="f393" y="f394"/>
                  <a:pt x="f395" y="f396"/>
                </a:cubicBezTo>
                <a:lnTo>
                  <a:pt x="f397" y="f398"/>
                </a:lnTo>
                <a:lnTo>
                  <a:pt x="f399" y="f400"/>
                </a:lnTo>
                <a:lnTo>
                  <a:pt x="f401" y="f402"/>
                </a:lnTo>
                <a:lnTo>
                  <a:pt x="f403" y="f404"/>
                </a:lnTo>
                <a:cubicBezTo>
                  <a:pt x="f405" y="f406"/>
                  <a:pt x="f407" y="f408"/>
                  <a:pt x="f409" y="f410"/>
                </a:cubicBezTo>
                <a:lnTo>
                  <a:pt x="f411" y="f412"/>
                </a:lnTo>
                <a:lnTo>
                  <a:pt x="f413" y="f414"/>
                </a:lnTo>
                <a:cubicBezTo>
                  <a:pt x="f415" y="f416"/>
                  <a:pt x="f417" y="f418"/>
                  <a:pt x="f417" y="f323"/>
                </a:cubicBezTo>
                <a:cubicBezTo>
                  <a:pt x="f417" y="f322"/>
                  <a:pt x="f419" y="f2"/>
                  <a:pt x="f319" y="f2"/>
                </a:cubicBezTo>
                <a:close/>
              </a:path>
            </a:pathLst>
          </a:custGeom>
          <a:solidFill>
            <a:schemeClr val="tx2">
              <a:lumMod val="60000"/>
              <a:lumOff val="40000"/>
            </a:schemeClr>
          </a:solidFill>
          <a:ln cap="flat">
            <a:noFill/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algn="ctr" defTabSz="914378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>
              <a:solidFill>
                <a:schemeClr val="accent3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4" name="Right Triangle 17">
            <a:extLst>
              <a:ext uri="{FF2B5EF4-FFF2-40B4-BE49-F238E27FC236}">
                <a16:creationId xmlns:a16="http://schemas.microsoft.com/office/drawing/2014/main" id="{E2F28BDC-4BC6-AC2C-ABF9-D314634D6F2F}"/>
              </a:ext>
            </a:extLst>
          </p:cNvPr>
          <p:cNvSpPr/>
          <p:nvPr/>
        </p:nvSpPr>
        <p:spPr>
          <a:xfrm>
            <a:off x="4473024" y="3450718"/>
            <a:ext cx="289343" cy="409797"/>
          </a:xfrm>
          <a:custGeom>
            <a:avLst/>
            <a:gdLst>
              <a:gd name="f0" fmla="val w"/>
              <a:gd name="f1" fmla="val h"/>
              <a:gd name="f2" fmla="val 0"/>
              <a:gd name="f3" fmla="val 2387678"/>
              <a:gd name="f4" fmla="val 3240000"/>
              <a:gd name="f5" fmla="val 1645041"/>
              <a:gd name="f6" fmla="val 17032"/>
              <a:gd name="f7" fmla="val 2376264"/>
              <a:gd name="f8" fmla="val 17033"/>
              <a:gd name="f9" fmla="val 1645042"/>
              <a:gd name="f10" fmla="val 1379678"/>
              <a:gd name="f11" fmla="val 996125"/>
              <a:gd name="f12" fmla="val 1498869"/>
              <a:gd name="f13" fmla="val 888809"/>
              <a:gd name="f14" fmla="*/ f0 1 2387678"/>
              <a:gd name="f15" fmla="*/ f1 1 3240000"/>
              <a:gd name="f16" fmla="val f2"/>
              <a:gd name="f17" fmla="val f3"/>
              <a:gd name="f18" fmla="val f4"/>
              <a:gd name="f19" fmla="+- f18 0 f16"/>
              <a:gd name="f20" fmla="+- f17 0 f16"/>
              <a:gd name="f21" fmla="*/ f20 1 2387678"/>
              <a:gd name="f22" fmla="*/ f19 1 3240000"/>
              <a:gd name="f23" fmla="*/ f16 1 f21"/>
              <a:gd name="f24" fmla="*/ f17 1 f21"/>
              <a:gd name="f25" fmla="*/ f16 1 f22"/>
              <a:gd name="f26" fmla="*/ f18 1 f22"/>
              <a:gd name="f27" fmla="*/ f23 f14 1"/>
              <a:gd name="f28" fmla="*/ f24 f14 1"/>
              <a:gd name="f29" fmla="*/ f26 f15 1"/>
              <a:gd name="f30" fmla="*/ f25 f1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27" t="f30" r="f28" b="f29"/>
            <a:pathLst>
              <a:path w="2387678" h="3240000">
                <a:moveTo>
                  <a:pt x="f5" y="f6"/>
                </a:moveTo>
                <a:lnTo>
                  <a:pt x="f7" y="f6"/>
                </a:lnTo>
                <a:lnTo>
                  <a:pt x="f7" y="f8"/>
                </a:lnTo>
                <a:lnTo>
                  <a:pt x="f9" y="f8"/>
                </a:lnTo>
                <a:close/>
                <a:moveTo>
                  <a:pt x="f2" y="f6"/>
                </a:moveTo>
                <a:lnTo>
                  <a:pt x="f10" y="f6"/>
                </a:lnTo>
                <a:lnTo>
                  <a:pt x="f10" y="f11"/>
                </a:lnTo>
                <a:lnTo>
                  <a:pt x="f7" y="f11"/>
                </a:lnTo>
                <a:lnTo>
                  <a:pt x="f7" y="f4"/>
                </a:lnTo>
                <a:lnTo>
                  <a:pt x="f2" y="f4"/>
                </a:lnTo>
                <a:close/>
                <a:moveTo>
                  <a:pt x="f12" y="f2"/>
                </a:moveTo>
                <a:lnTo>
                  <a:pt x="f3" y="f13"/>
                </a:lnTo>
                <a:lnTo>
                  <a:pt x="f12" y="f13"/>
                </a:lnTo>
                <a:close/>
              </a:path>
            </a:pathLst>
          </a:custGeom>
          <a:solidFill>
            <a:schemeClr val="tx2">
              <a:lumMod val="60000"/>
              <a:lumOff val="40000"/>
            </a:schemeClr>
          </a:solidFill>
          <a:ln cap="flat">
            <a:noFill/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algn="ctr" defTabSz="914378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>
              <a:solidFill>
                <a:schemeClr val="accent3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5" name="Oval 66">
            <a:extLst>
              <a:ext uri="{FF2B5EF4-FFF2-40B4-BE49-F238E27FC236}">
                <a16:creationId xmlns:a16="http://schemas.microsoft.com/office/drawing/2014/main" id="{077DBA20-D173-9F13-D3EB-08E88A754D60}"/>
              </a:ext>
            </a:extLst>
          </p:cNvPr>
          <p:cNvSpPr/>
          <p:nvPr/>
        </p:nvSpPr>
        <p:spPr>
          <a:xfrm rot="20700014">
            <a:off x="3296859" y="2725664"/>
            <a:ext cx="411507" cy="352492"/>
          </a:xfrm>
          <a:custGeom>
            <a:avLst/>
            <a:gdLst>
              <a:gd name="f0" fmla="val w"/>
              <a:gd name="f1" fmla="val h"/>
              <a:gd name="f2" fmla="val 0"/>
              <a:gd name="f3" fmla="val 2901316"/>
              <a:gd name="f4" fmla="val 2485205"/>
              <a:gd name="f5" fmla="val 8833"/>
              <a:gd name="f6" fmla="val 2885407"/>
              <a:gd name="f7" fmla="val 69738"/>
              <a:gd name="f8" fmla="val 2890344"/>
              <a:gd name="f9" fmla="val 71061"/>
              <a:gd name="f10" fmla="val 2331295"/>
              <a:gd name="f11" fmla="val 2157461"/>
              <a:gd name="f12" fmla="val 2322295"/>
              <a:gd name="f13" fmla="val 2155049"/>
              <a:gd name="f14" fmla="val 2311779"/>
              <a:gd name="f15" fmla="val 2339141"/>
              <a:gd name="f16" fmla="val 2127696"/>
              <a:gd name="f17" fmla="val 1902404"/>
              <a:gd name="f18" fmla="val 1669201"/>
              <a:gd name="f19" fmla="val 1480151"/>
              <a:gd name="f20" fmla="val 2328701"/>
              <a:gd name="f21" fmla="val 1480150"/>
              <a:gd name="f22" fmla="val 2135644"/>
              <a:gd name="f23" fmla="val 1942587"/>
              <a:gd name="f24" fmla="val 1669200"/>
              <a:gd name="f25" fmla="val 1786083"/>
              <a:gd name="f26" fmla="val 2026046"/>
              <a:gd name="f27" fmla="val 2137276"/>
              <a:gd name="f28" fmla="val 1830075"/>
              <a:gd name="f29" fmla="val 2213623"/>
              <a:gd name="f30" fmla="val 1901150"/>
              <a:gd name="f31" fmla="val 2586815"/>
              <a:gd name="f32" fmla="val 508378"/>
              <a:gd name="f33" fmla="val 1283297"/>
              <a:gd name="f34" fmla="val 847984"/>
              <a:gd name="f35" fmla="val 2132988"/>
              <a:gd name="f36" fmla="val 841776"/>
              <a:gd name="f37" fmla="val 2131324"/>
              <a:gd name="f38" fmla="val 829584"/>
              <a:gd name="f39" fmla="val 2314002"/>
              <a:gd name="f40" fmla="val 646295"/>
              <a:gd name="f41" fmla="val 2458448"/>
              <a:gd name="f42" fmla="val 422254"/>
              <a:gd name="f43" fmla="val 189051"/>
              <a:gd name="f44" fmla="val 1"/>
              <a:gd name="f45" fmla="val 2301944"/>
              <a:gd name="f46" fmla="val 2108887"/>
              <a:gd name="f47" fmla="val 1915830"/>
              <a:gd name="f48" fmla="val 1759326"/>
              <a:gd name="f49" fmla="val 422255"/>
              <a:gd name="f50" fmla="val 544771"/>
              <a:gd name="f51" fmla="val 655100"/>
              <a:gd name="f52" fmla="val 1802522"/>
              <a:gd name="f53" fmla="val 731465"/>
              <a:gd name="f54" fmla="val 1872378"/>
              <a:gd name="f55" fmla="val 1233167"/>
              <a:gd name="f56" fmla="val 1266129"/>
              <a:gd name="f57" fmla="*/ f0 1 2901316"/>
              <a:gd name="f58" fmla="*/ f1 1 2485205"/>
              <a:gd name="f59" fmla="val f2"/>
              <a:gd name="f60" fmla="val f3"/>
              <a:gd name="f61" fmla="val f4"/>
              <a:gd name="f62" fmla="+- f61 0 f59"/>
              <a:gd name="f63" fmla="+- f60 0 f59"/>
              <a:gd name="f64" fmla="*/ f63 1 2901316"/>
              <a:gd name="f65" fmla="*/ f62 1 2485205"/>
              <a:gd name="f66" fmla="*/ f59 1 f64"/>
              <a:gd name="f67" fmla="*/ f60 1 f64"/>
              <a:gd name="f68" fmla="*/ f59 1 f65"/>
              <a:gd name="f69" fmla="*/ f61 1 f65"/>
              <a:gd name="f70" fmla="*/ f66 f57 1"/>
              <a:gd name="f71" fmla="*/ f67 f57 1"/>
              <a:gd name="f72" fmla="*/ f69 f58 1"/>
              <a:gd name="f73" fmla="*/ f68 f5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70" t="f73" r="f71" b="f72"/>
            <a:pathLst>
              <a:path w="2901316" h="2485205">
                <a:moveTo>
                  <a:pt x="f3" y="f5"/>
                </a:moveTo>
                <a:lnTo>
                  <a:pt x="f6" y="f7"/>
                </a:lnTo>
                <a:lnTo>
                  <a:pt x="f8" y="f9"/>
                </a:lnTo>
                <a:lnTo>
                  <a:pt x="f10" y="f11"/>
                </a:lnTo>
                <a:lnTo>
                  <a:pt x="f12" y="f13"/>
                </a:lnTo>
                <a:cubicBezTo>
                  <a:pt x="f14" y="f15"/>
                  <a:pt x="f16" y="f4"/>
                  <a:pt x="f17" y="f4"/>
                </a:cubicBezTo>
                <a:cubicBezTo>
                  <a:pt x="f18" y="f4"/>
                  <a:pt x="f19" y="f20"/>
                  <a:pt x="f21" y="f22"/>
                </a:cubicBezTo>
                <a:cubicBezTo>
                  <a:pt x="f21" y="f23"/>
                  <a:pt x="f24" y="f25"/>
                  <a:pt x="f17" y="f25"/>
                </a:cubicBezTo>
                <a:cubicBezTo>
                  <a:pt x="f26" y="f25"/>
                  <a:pt x="f27" y="f28"/>
                  <a:pt x="f29" y="f30"/>
                </a:cubicBezTo>
                <a:lnTo>
                  <a:pt x="f31" y="f32"/>
                </a:lnTo>
                <a:lnTo>
                  <a:pt x="f33" y="f32"/>
                </a:lnTo>
                <a:lnTo>
                  <a:pt x="f34" y="f35"/>
                </a:lnTo>
                <a:lnTo>
                  <a:pt x="f36" y="f37"/>
                </a:lnTo>
                <a:cubicBezTo>
                  <a:pt x="f38" y="f39"/>
                  <a:pt x="f40" y="f41"/>
                  <a:pt x="f42" y="f41"/>
                </a:cubicBezTo>
                <a:cubicBezTo>
                  <a:pt x="f43" y="f41"/>
                  <a:pt x="f44" y="f45"/>
                  <a:pt x="f2" y="f46"/>
                </a:cubicBezTo>
                <a:cubicBezTo>
                  <a:pt x="f2" y="f47"/>
                  <a:pt x="f43" y="f48"/>
                  <a:pt x="f49" y="f48"/>
                </a:cubicBezTo>
                <a:cubicBezTo>
                  <a:pt x="f50" y="f48"/>
                  <a:pt x="f51" y="f52"/>
                  <a:pt x="f53" y="f54"/>
                </a:cubicBezTo>
                <a:lnTo>
                  <a:pt x="f55" y="f2"/>
                </a:lnTo>
                <a:lnTo>
                  <a:pt x="f56" y="f5"/>
                </a:lnTo>
                <a:close/>
              </a:path>
            </a:pathLst>
          </a:custGeom>
          <a:solidFill>
            <a:schemeClr val="tx2">
              <a:lumMod val="60000"/>
              <a:lumOff val="40000"/>
            </a:schemeClr>
          </a:solidFill>
          <a:ln cap="flat">
            <a:noFill/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algn="ctr" defTabSz="914378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>
              <a:solidFill>
                <a:schemeClr val="accent3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6" name="Rectangle 9">
            <a:extLst>
              <a:ext uri="{FF2B5EF4-FFF2-40B4-BE49-F238E27FC236}">
                <a16:creationId xmlns:a16="http://schemas.microsoft.com/office/drawing/2014/main" id="{9B72C610-8019-6128-76F3-C10142368743}"/>
              </a:ext>
            </a:extLst>
          </p:cNvPr>
          <p:cNvSpPr/>
          <p:nvPr/>
        </p:nvSpPr>
        <p:spPr>
          <a:xfrm>
            <a:off x="1994597" y="2658939"/>
            <a:ext cx="395505" cy="370222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239999"/>
              <a:gd name="f7" fmla="val 3032924"/>
              <a:gd name="f8" fmla="val 1576606"/>
              <a:gd name="f9" fmla="val 2778202"/>
              <a:gd name="f10" fmla="val 2778795"/>
              <a:gd name="f11" fmla="val 1663394"/>
              <a:gd name="f12" fmla="val 2792670"/>
              <a:gd name="f13" fmla="val 2776423"/>
              <a:gd name="f14" fmla="val 2185083"/>
              <a:gd name="f15" fmla="val 2605634"/>
              <a:gd name="f16" fmla="val 2444552"/>
              <a:gd name="f17" fmla="val 2500589"/>
              <a:gd name="f18" fmla="val 2991331"/>
              <a:gd name="f19" fmla="val 2709748"/>
              <a:gd name="f20" fmla="val 3000856"/>
              <a:gd name="f21" fmla="val 526981"/>
              <a:gd name="f22" fmla="val 2855082"/>
              <a:gd name="f23" fmla="val 2857178"/>
              <a:gd name="f24" fmla="val 1175360"/>
              <a:gd name="f25" fmla="val 2859273"/>
              <a:gd name="f26" fmla="val 1823738"/>
              <a:gd name="f27" fmla="val 2861369"/>
              <a:gd name="f28" fmla="val 2472117"/>
              <a:gd name="f29" fmla="val 2483869"/>
              <a:gd name="f30" fmla="val 2318121"/>
              <a:gd name="f31" fmla="val 2052449"/>
              <a:gd name="f32" fmla="val 2439541"/>
              <a:gd name="f33" fmla="val 2765302"/>
              <a:gd name="f34" fmla="val 430441"/>
              <a:gd name="f35" fmla="val 402054"/>
              <a:gd name="f36" fmla="val 1896442"/>
              <a:gd name="f37" fmla="val 149589"/>
              <a:gd name="f38" fmla="val 2115835"/>
              <a:gd name="f39" fmla="val 2106"/>
              <a:gd name="f40" fmla="val 2406065"/>
              <a:gd name="f41" fmla="val 22"/>
              <a:gd name="f42" fmla="val 2537987"/>
              <a:gd name="f43" fmla="val -925"/>
              <a:gd name="f44" fmla="val 2684544"/>
              <a:gd name="f45" fmla="val 28169"/>
              <a:gd name="f46" fmla="val 2853673"/>
              <a:gd name="f47" fmla="val 91100"/>
              <a:gd name="f48" fmla="val 2854039"/>
              <a:gd name="f49" fmla="val 204214"/>
              <a:gd name="f50" fmla="val 2854404"/>
              <a:gd name="f51" fmla="val 317327"/>
              <a:gd name="f52" fmla="val 2854770"/>
              <a:gd name="f53" fmla="val 3120669"/>
              <a:gd name="f54" fmla="val 428517"/>
              <a:gd name="f55" fmla="val 738345"/>
              <a:gd name="f56" fmla="val 102477"/>
              <a:gd name="f57" fmla="val 385229"/>
              <a:gd name="f58" fmla="val 385595"/>
              <a:gd name="f59" fmla="val 385960"/>
              <a:gd name="f60" fmla="val 386326"/>
              <a:gd name="f61" fmla="val 555455"/>
              <a:gd name="f62" fmla="val 702013"/>
              <a:gd name="f63" fmla="val 833935"/>
              <a:gd name="f64" fmla="val 1124164"/>
              <a:gd name="f65" fmla="val 1343558"/>
              <a:gd name="f66" fmla="val 1187550"/>
              <a:gd name="f67" fmla="val 756130"/>
              <a:gd name="f68" fmla="val 378630"/>
              <a:gd name="f69" fmla="val 384918"/>
              <a:gd name="f70" fmla="val 239143"/>
              <a:gd name="f71" fmla="val 229618"/>
              <a:gd name="f72" fmla="val 2690698"/>
              <a:gd name="f73" fmla="val 773243"/>
              <a:gd name="f74" fmla="val 2466244"/>
              <a:gd name="f75" fmla="val 1081748"/>
              <a:gd name="f76" fmla="val 2626096"/>
              <a:gd name="f77" fmla="+- 0 0 -90"/>
              <a:gd name="f78" fmla="*/ f3 1 3239999"/>
              <a:gd name="f79" fmla="*/ f4 1 3032924"/>
              <a:gd name="f80" fmla="val f5"/>
              <a:gd name="f81" fmla="val f6"/>
              <a:gd name="f82" fmla="val f7"/>
              <a:gd name="f83" fmla="*/ f77 f0 1"/>
              <a:gd name="f84" fmla="+- f82 0 f80"/>
              <a:gd name="f85" fmla="+- f81 0 f80"/>
              <a:gd name="f86" fmla="*/ f83 1 f2"/>
              <a:gd name="f87" fmla="*/ f85 1 3239999"/>
              <a:gd name="f88" fmla="*/ f84 1 3032924"/>
              <a:gd name="f89" fmla="*/ 833935 f85 1"/>
              <a:gd name="f90" fmla="*/ 22 f84 1"/>
              <a:gd name="f91" fmla="*/ 1576606 f85 1"/>
              <a:gd name="f92" fmla="*/ 402054 f84 1"/>
              <a:gd name="f93" fmla="*/ 430441 f84 1"/>
              <a:gd name="f94" fmla="*/ 526981 f84 1"/>
              <a:gd name="f95" fmla="*/ 2765302 f84 1"/>
              <a:gd name="f96" fmla="*/ 378630 f85 1"/>
              <a:gd name="f97" fmla="*/ 2472117 f84 1"/>
              <a:gd name="f98" fmla="*/ 384918 f85 1"/>
              <a:gd name="f99" fmla="*/ 239143 f85 1"/>
              <a:gd name="f100" fmla="*/ 2776423 f84 1"/>
              <a:gd name="f101" fmla="*/ 2778202 f84 1"/>
              <a:gd name="f102" fmla="*/ 1663394 f85 1"/>
              <a:gd name="f103" fmla="*/ 3000856 f85 1"/>
              <a:gd name="f104" fmla="*/ 2855082 f85 1"/>
              <a:gd name="f105" fmla="*/ 2861369 f85 1"/>
              <a:gd name="f106" fmla="*/ 2406065 f85 1"/>
              <a:gd name="f107" fmla="*/ 2853673 f85 1"/>
              <a:gd name="f108" fmla="*/ 91100 f84 1"/>
              <a:gd name="f109" fmla="*/ 2854770 f85 1"/>
              <a:gd name="f110" fmla="*/ 3120669 f85 1"/>
              <a:gd name="f111" fmla="*/ 428517 f84 1"/>
              <a:gd name="f112" fmla="*/ 738345 f84 1"/>
              <a:gd name="f113" fmla="*/ 3239999 f85 1"/>
              <a:gd name="f114" fmla="*/ 3032924 f84 1"/>
              <a:gd name="f115" fmla="*/ 0 f85 1"/>
              <a:gd name="f116" fmla="*/ 102477 f85 1"/>
              <a:gd name="f117" fmla="*/ 385229 f85 1"/>
              <a:gd name="f118" fmla="*/ 386326 f85 1"/>
              <a:gd name="f119" fmla="*/ 229618 f85 1"/>
              <a:gd name="f120" fmla="*/ 2690698 f84 1"/>
              <a:gd name="f121" fmla="*/ 2991331 f85 1"/>
              <a:gd name="f122" fmla="*/ 2709748 f84 1"/>
              <a:gd name="f123" fmla="+- f86 0 f1"/>
              <a:gd name="f124" fmla="*/ f89 1 3239999"/>
              <a:gd name="f125" fmla="*/ f90 1 3032924"/>
              <a:gd name="f126" fmla="*/ f91 1 3239999"/>
              <a:gd name="f127" fmla="*/ f92 1 3032924"/>
              <a:gd name="f128" fmla="*/ f93 1 3032924"/>
              <a:gd name="f129" fmla="*/ f94 1 3032924"/>
              <a:gd name="f130" fmla="*/ f95 1 3032924"/>
              <a:gd name="f131" fmla="*/ f96 1 3239999"/>
              <a:gd name="f132" fmla="*/ f97 1 3032924"/>
              <a:gd name="f133" fmla="*/ f98 1 3239999"/>
              <a:gd name="f134" fmla="*/ f99 1 3239999"/>
              <a:gd name="f135" fmla="*/ f100 1 3032924"/>
              <a:gd name="f136" fmla="*/ f101 1 3032924"/>
              <a:gd name="f137" fmla="*/ f102 1 3239999"/>
              <a:gd name="f138" fmla="*/ f103 1 3239999"/>
              <a:gd name="f139" fmla="*/ f104 1 3239999"/>
              <a:gd name="f140" fmla="*/ f105 1 3239999"/>
              <a:gd name="f141" fmla="*/ f106 1 3239999"/>
              <a:gd name="f142" fmla="*/ f107 1 3239999"/>
              <a:gd name="f143" fmla="*/ f108 1 3032924"/>
              <a:gd name="f144" fmla="*/ f109 1 3239999"/>
              <a:gd name="f145" fmla="*/ f110 1 3239999"/>
              <a:gd name="f146" fmla="*/ f111 1 3032924"/>
              <a:gd name="f147" fmla="*/ f112 1 3032924"/>
              <a:gd name="f148" fmla="*/ f113 1 3239999"/>
              <a:gd name="f149" fmla="*/ f114 1 3032924"/>
              <a:gd name="f150" fmla="*/ f115 1 3239999"/>
              <a:gd name="f151" fmla="*/ f116 1 3239999"/>
              <a:gd name="f152" fmla="*/ f117 1 3239999"/>
              <a:gd name="f153" fmla="*/ f118 1 3239999"/>
              <a:gd name="f154" fmla="*/ f119 1 3239999"/>
              <a:gd name="f155" fmla="*/ f120 1 3032924"/>
              <a:gd name="f156" fmla="*/ f121 1 3239999"/>
              <a:gd name="f157" fmla="*/ f122 1 3032924"/>
              <a:gd name="f158" fmla="*/ f80 1 f87"/>
              <a:gd name="f159" fmla="*/ f81 1 f87"/>
              <a:gd name="f160" fmla="*/ f80 1 f88"/>
              <a:gd name="f161" fmla="*/ f82 1 f88"/>
              <a:gd name="f162" fmla="*/ f126 1 f87"/>
              <a:gd name="f163" fmla="*/ f136 1 f88"/>
              <a:gd name="f164" fmla="*/ f137 1 f87"/>
              <a:gd name="f165" fmla="*/ f135 1 f88"/>
              <a:gd name="f166" fmla="*/ f156 1 f87"/>
              <a:gd name="f167" fmla="*/ f157 1 f88"/>
              <a:gd name="f168" fmla="*/ f138 1 f87"/>
              <a:gd name="f169" fmla="*/ f129 1 f88"/>
              <a:gd name="f170" fmla="*/ f139 1 f87"/>
              <a:gd name="f171" fmla="*/ f140 1 f87"/>
              <a:gd name="f172" fmla="*/ f132 1 f88"/>
              <a:gd name="f173" fmla="*/ f130 1 f88"/>
              <a:gd name="f174" fmla="*/ f128 1 f88"/>
              <a:gd name="f175" fmla="*/ f127 1 f88"/>
              <a:gd name="f176" fmla="*/ f141 1 f87"/>
              <a:gd name="f177" fmla="*/ f125 1 f88"/>
              <a:gd name="f178" fmla="*/ f142 1 f87"/>
              <a:gd name="f179" fmla="*/ f143 1 f88"/>
              <a:gd name="f180" fmla="*/ f144 1 f87"/>
              <a:gd name="f181" fmla="*/ f145 1 f87"/>
              <a:gd name="f182" fmla="*/ f146 1 f88"/>
              <a:gd name="f183" fmla="*/ f147 1 f88"/>
              <a:gd name="f184" fmla="*/ f148 1 f87"/>
              <a:gd name="f185" fmla="*/ f149 1 f88"/>
              <a:gd name="f186" fmla="*/ f150 1 f87"/>
              <a:gd name="f187" fmla="*/ f151 1 f87"/>
              <a:gd name="f188" fmla="*/ f152 1 f87"/>
              <a:gd name="f189" fmla="*/ f153 1 f87"/>
              <a:gd name="f190" fmla="*/ f124 1 f87"/>
              <a:gd name="f191" fmla="*/ f131 1 f87"/>
              <a:gd name="f192" fmla="*/ f133 1 f87"/>
              <a:gd name="f193" fmla="*/ f134 1 f87"/>
              <a:gd name="f194" fmla="*/ f154 1 f87"/>
              <a:gd name="f195" fmla="*/ f155 1 f88"/>
              <a:gd name="f196" fmla="*/ f158 f78 1"/>
              <a:gd name="f197" fmla="*/ f159 f78 1"/>
              <a:gd name="f198" fmla="*/ f161 f79 1"/>
              <a:gd name="f199" fmla="*/ f160 f79 1"/>
              <a:gd name="f200" fmla="*/ f162 f78 1"/>
              <a:gd name="f201" fmla="*/ f163 f79 1"/>
              <a:gd name="f202" fmla="*/ f164 f78 1"/>
              <a:gd name="f203" fmla="*/ f165 f79 1"/>
              <a:gd name="f204" fmla="*/ f166 f78 1"/>
              <a:gd name="f205" fmla="*/ f167 f79 1"/>
              <a:gd name="f206" fmla="*/ f168 f78 1"/>
              <a:gd name="f207" fmla="*/ f169 f79 1"/>
              <a:gd name="f208" fmla="*/ f170 f78 1"/>
              <a:gd name="f209" fmla="*/ f171 f78 1"/>
              <a:gd name="f210" fmla="*/ f172 f79 1"/>
              <a:gd name="f211" fmla="*/ f173 f79 1"/>
              <a:gd name="f212" fmla="*/ f174 f79 1"/>
              <a:gd name="f213" fmla="*/ f175 f79 1"/>
              <a:gd name="f214" fmla="*/ f176 f78 1"/>
              <a:gd name="f215" fmla="*/ f177 f79 1"/>
              <a:gd name="f216" fmla="*/ f178 f78 1"/>
              <a:gd name="f217" fmla="*/ f179 f79 1"/>
              <a:gd name="f218" fmla="*/ f180 f78 1"/>
              <a:gd name="f219" fmla="*/ f181 f78 1"/>
              <a:gd name="f220" fmla="*/ f182 f79 1"/>
              <a:gd name="f221" fmla="*/ f183 f79 1"/>
              <a:gd name="f222" fmla="*/ f184 f78 1"/>
              <a:gd name="f223" fmla="*/ f185 f79 1"/>
              <a:gd name="f224" fmla="*/ f186 f78 1"/>
              <a:gd name="f225" fmla="*/ f187 f78 1"/>
              <a:gd name="f226" fmla="*/ f188 f78 1"/>
              <a:gd name="f227" fmla="*/ f189 f78 1"/>
              <a:gd name="f228" fmla="*/ f190 f78 1"/>
              <a:gd name="f229" fmla="*/ f191 f78 1"/>
              <a:gd name="f230" fmla="*/ f192 f78 1"/>
              <a:gd name="f231" fmla="*/ f193 f78 1"/>
              <a:gd name="f232" fmla="*/ f194 f78 1"/>
              <a:gd name="f233" fmla="*/ f195 f79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23">
                <a:pos x="f200" y="f201"/>
              </a:cxn>
              <a:cxn ang="f123">
                <a:pos x="f202" y="f201"/>
              </a:cxn>
              <a:cxn ang="f123">
                <a:pos x="f202" y="f203"/>
              </a:cxn>
              <a:cxn ang="f123">
                <a:pos x="f204" y="f205"/>
              </a:cxn>
              <a:cxn ang="f123">
                <a:pos x="f206" y="f207"/>
              </a:cxn>
              <a:cxn ang="f123">
                <a:pos x="f208" y="f207"/>
              </a:cxn>
              <a:cxn ang="f123">
                <a:pos x="f209" y="f210"/>
              </a:cxn>
              <a:cxn ang="f123">
                <a:pos x="f202" y="f211"/>
              </a:cxn>
              <a:cxn ang="f123">
                <a:pos x="f202" y="f207"/>
              </a:cxn>
              <a:cxn ang="f123">
                <a:pos x="f202" y="f212"/>
              </a:cxn>
              <a:cxn ang="f123">
                <a:pos x="f202" y="f213"/>
              </a:cxn>
              <a:cxn ang="f123">
                <a:pos x="f214" y="f215"/>
              </a:cxn>
              <a:cxn ang="f123">
                <a:pos x="f216" y="f217"/>
              </a:cxn>
              <a:cxn ang="f123">
                <a:pos x="f218" y="f212"/>
              </a:cxn>
              <a:cxn ang="f123">
                <a:pos x="f219" y="f220"/>
              </a:cxn>
              <a:cxn ang="f123">
                <a:pos x="f219" y="f221"/>
              </a:cxn>
              <a:cxn ang="f123">
                <a:pos x="f222" y="f221"/>
              </a:cxn>
              <a:cxn ang="f123">
                <a:pos x="f222" y="f223"/>
              </a:cxn>
              <a:cxn ang="f123">
                <a:pos x="f224" y="f223"/>
              </a:cxn>
              <a:cxn ang="f123">
                <a:pos x="f224" y="f221"/>
              </a:cxn>
              <a:cxn ang="f123">
                <a:pos x="f225" y="f221"/>
              </a:cxn>
              <a:cxn ang="f123">
                <a:pos x="f225" y="f220"/>
              </a:cxn>
              <a:cxn ang="f123">
                <a:pos x="f226" y="f212"/>
              </a:cxn>
              <a:cxn ang="f123">
                <a:pos x="f227" y="f217"/>
              </a:cxn>
              <a:cxn ang="f123">
                <a:pos x="f228" y="f215"/>
              </a:cxn>
              <a:cxn ang="f123">
                <a:pos x="f200" y="f213"/>
              </a:cxn>
              <a:cxn ang="f123">
                <a:pos x="f200" y="f212"/>
              </a:cxn>
              <a:cxn ang="f123">
                <a:pos x="f200" y="f207"/>
              </a:cxn>
              <a:cxn ang="f123">
                <a:pos x="f200" y="f211"/>
              </a:cxn>
              <a:cxn ang="f123">
                <a:pos x="f229" y="f210"/>
              </a:cxn>
              <a:cxn ang="f123">
                <a:pos x="f230" y="f207"/>
              </a:cxn>
              <a:cxn ang="f123">
                <a:pos x="f231" y="f207"/>
              </a:cxn>
              <a:cxn ang="f123">
                <a:pos x="f232" y="f233"/>
              </a:cxn>
              <a:cxn ang="f123">
                <a:pos x="f200" y="f203"/>
              </a:cxn>
            </a:cxnLst>
            <a:rect l="f196" t="f199" r="f197" b="f198"/>
            <a:pathLst>
              <a:path w="3239999" h="3032924">
                <a:moveTo>
                  <a:pt x="f8" y="f9"/>
                </a:moveTo>
                <a:cubicBezTo>
                  <a:pt x="f8" y="f10"/>
                  <a:pt x="f11" y="f12"/>
                  <a:pt x="f11" y="f9"/>
                </a:cubicBezTo>
                <a:lnTo>
                  <a:pt x="f11" y="f13"/>
                </a:lnTo>
                <a:cubicBezTo>
                  <a:pt x="f14" y="f15"/>
                  <a:pt x="f16" y="f17"/>
                  <a:pt x="f18" y="f19"/>
                </a:cubicBezTo>
                <a:lnTo>
                  <a:pt x="f20" y="f21"/>
                </a:lnTo>
                <a:lnTo>
                  <a:pt x="f22" y="f21"/>
                </a:lnTo>
                <a:cubicBezTo>
                  <a:pt x="f23" y="f24"/>
                  <a:pt x="f25" y="f26"/>
                  <a:pt x="f27" y="f28"/>
                </a:cubicBezTo>
                <a:cubicBezTo>
                  <a:pt x="f29" y="f30"/>
                  <a:pt x="f31" y="f32"/>
                  <a:pt x="f11" y="f33"/>
                </a:cubicBezTo>
                <a:lnTo>
                  <a:pt x="f11" y="f21"/>
                </a:lnTo>
                <a:lnTo>
                  <a:pt x="f11" y="f34"/>
                </a:lnTo>
                <a:lnTo>
                  <a:pt x="f11" y="f35"/>
                </a:lnTo>
                <a:cubicBezTo>
                  <a:pt x="f36" y="f37"/>
                  <a:pt x="f38" y="f39"/>
                  <a:pt x="f40" y="f41"/>
                </a:cubicBezTo>
                <a:cubicBezTo>
                  <a:pt x="f42" y="f43"/>
                  <a:pt x="f44" y="f45"/>
                  <a:pt x="f46" y="f47"/>
                </a:cubicBezTo>
                <a:cubicBezTo>
                  <a:pt x="f48" y="f49"/>
                  <a:pt x="f50" y="f51"/>
                  <a:pt x="f52" y="f34"/>
                </a:cubicBezTo>
                <a:lnTo>
                  <a:pt x="f53" y="f54"/>
                </a:lnTo>
                <a:lnTo>
                  <a:pt x="f53" y="f55"/>
                </a:lnTo>
                <a:lnTo>
                  <a:pt x="f6" y="f55"/>
                </a:lnTo>
                <a:lnTo>
                  <a:pt x="f6" y="f7"/>
                </a:lnTo>
                <a:lnTo>
                  <a:pt x="f5" y="f7"/>
                </a:lnTo>
                <a:lnTo>
                  <a:pt x="f5" y="f55"/>
                </a:lnTo>
                <a:lnTo>
                  <a:pt x="f56" y="f55"/>
                </a:lnTo>
                <a:lnTo>
                  <a:pt x="f56" y="f54"/>
                </a:lnTo>
                <a:lnTo>
                  <a:pt x="f57" y="f34"/>
                </a:lnTo>
                <a:cubicBezTo>
                  <a:pt x="f58" y="f51"/>
                  <a:pt x="f59" y="f49"/>
                  <a:pt x="f60" y="f47"/>
                </a:cubicBezTo>
                <a:cubicBezTo>
                  <a:pt x="f61" y="f45"/>
                  <a:pt x="f62" y="f43"/>
                  <a:pt x="f63" y="f41"/>
                </a:cubicBezTo>
                <a:cubicBezTo>
                  <a:pt x="f64" y="f39"/>
                  <a:pt x="f65" y="f37"/>
                  <a:pt x="f8" y="f35"/>
                </a:cubicBezTo>
                <a:lnTo>
                  <a:pt x="f8" y="f34"/>
                </a:lnTo>
                <a:lnTo>
                  <a:pt x="f8" y="f21"/>
                </a:lnTo>
                <a:lnTo>
                  <a:pt x="f8" y="f33"/>
                </a:lnTo>
                <a:cubicBezTo>
                  <a:pt x="f66" y="f32"/>
                  <a:pt x="f67" y="f30"/>
                  <a:pt x="f68" y="f28"/>
                </a:cubicBezTo>
                <a:lnTo>
                  <a:pt x="f69" y="f21"/>
                </a:lnTo>
                <a:lnTo>
                  <a:pt x="f70" y="f21"/>
                </a:lnTo>
                <a:lnTo>
                  <a:pt x="f71" y="f72"/>
                </a:lnTo>
                <a:cubicBezTo>
                  <a:pt x="f73" y="f74"/>
                  <a:pt x="f75" y="f76"/>
                  <a:pt x="f8" y="f13"/>
                </a:cubicBezTo>
              </a:path>
            </a:pathLst>
          </a:custGeom>
          <a:solidFill>
            <a:schemeClr val="tx2">
              <a:lumMod val="60000"/>
              <a:lumOff val="40000"/>
            </a:schemeClr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914378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>
              <a:solidFill>
                <a:schemeClr val="accent3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7" name="Frame 17">
            <a:extLst>
              <a:ext uri="{FF2B5EF4-FFF2-40B4-BE49-F238E27FC236}">
                <a16:creationId xmlns:a16="http://schemas.microsoft.com/office/drawing/2014/main" id="{D3ED1EF4-D9E9-7CB2-5D17-8BB2A419007A}"/>
              </a:ext>
            </a:extLst>
          </p:cNvPr>
          <p:cNvSpPr/>
          <p:nvPr/>
        </p:nvSpPr>
        <p:spPr>
          <a:xfrm>
            <a:off x="1975897" y="3460071"/>
            <a:ext cx="381112" cy="381112"/>
          </a:xfrm>
          <a:custGeom>
            <a:avLst/>
            <a:gdLst>
              <a:gd name="f0" fmla="val w"/>
              <a:gd name="f1" fmla="val h"/>
              <a:gd name="f2" fmla="val 0"/>
              <a:gd name="f3" fmla="val 3240000"/>
              <a:gd name="f4" fmla="val 415456"/>
              <a:gd name="f5" fmla="val 380544"/>
              <a:gd name="f6" fmla="val 385333"/>
              <a:gd name="f7" fmla="val 2854667"/>
              <a:gd name="f8" fmla="val 1529120"/>
              <a:gd name="f9" fmla="val 1267123"/>
              <a:gd name="f10" fmla="val 2430711"/>
              <a:gd name="f11" fmla="val 997530"/>
              <a:gd name="f12" fmla="val 1721825"/>
              <a:gd name="f13" fmla="val 436017"/>
              <a:gd name="f14" fmla="val 1672600"/>
              <a:gd name="f15" fmla="val 600235"/>
              <a:gd name="f16" fmla="val 1185112"/>
              <a:gd name="f17" fmla="val 1132790"/>
              <a:gd name="f18" fmla="val 1359573"/>
              <a:gd name="f19" fmla="val 1278822"/>
              <a:gd name="f20" fmla="val 1550851"/>
              <a:gd name="f21" fmla="val 1544730"/>
              <a:gd name="f22" fmla="val 1923929"/>
              <a:gd name="f23" fmla="val 1789452"/>
              <a:gd name="f24" fmla="val 1379400"/>
              <a:gd name="f25" fmla="val 1927092"/>
              <a:gd name="f26" fmla="val 1088696"/>
              <a:gd name="f27" fmla="val 2233403"/>
              <a:gd name="f28" fmla="val 596568"/>
              <a:gd name="f29" fmla="val 2770666"/>
              <a:gd name="f30" fmla="val 2331495"/>
              <a:gd name="f31" fmla="val 1220469"/>
              <a:gd name="f32" fmla="val 1907612"/>
              <a:gd name="f33" fmla="val 2113878"/>
              <a:gd name="f34" fmla="val 1578489"/>
              <a:gd name="f35" fmla="val 2858395"/>
              <a:gd name="f36" fmla="*/ f0 1 3240000"/>
              <a:gd name="f37" fmla="*/ f1 1 3240000"/>
              <a:gd name="f38" fmla="val f2"/>
              <a:gd name="f39" fmla="val f3"/>
              <a:gd name="f40" fmla="+- f39 0 f38"/>
              <a:gd name="f41" fmla="*/ f40 1 3240000"/>
              <a:gd name="f42" fmla="*/ f38 1 f41"/>
              <a:gd name="f43" fmla="*/ f39 1 f41"/>
              <a:gd name="f44" fmla="*/ f42 f36 1"/>
              <a:gd name="f45" fmla="*/ f43 f36 1"/>
              <a:gd name="f46" fmla="*/ f43 f37 1"/>
              <a:gd name="f47" fmla="*/ f42 f3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44" t="f47" r="f45" b="f46"/>
            <a:pathLst>
              <a:path w="3240000" h="3240000">
                <a:moveTo>
                  <a:pt x="f4" y="f5"/>
                </a:moveTo>
                <a:lnTo>
                  <a:pt x="f4" y="f6"/>
                </a:lnTo>
                <a:lnTo>
                  <a:pt x="f6" y="f6"/>
                </a:lnTo>
                <a:lnTo>
                  <a:pt x="f6" y="f7"/>
                </a:lnTo>
                <a:lnTo>
                  <a:pt x="f8" y="f7"/>
                </a:lnTo>
                <a:cubicBezTo>
                  <a:pt x="f9" y="f10"/>
                  <a:pt x="f11" y="f12"/>
                  <a:pt x="f13" y="f14"/>
                </a:cubicBezTo>
                <a:lnTo>
                  <a:pt x="f15" y="f16"/>
                </a:lnTo>
                <a:cubicBezTo>
                  <a:pt x="f17" y="f18"/>
                  <a:pt x="f19" y="f20"/>
                  <a:pt x="f21" y="f22"/>
                </a:cubicBezTo>
                <a:cubicBezTo>
                  <a:pt x="f23" y="f24"/>
                  <a:pt x="f25" y="f26"/>
                  <a:pt x="f27" y="f28"/>
                </a:cubicBezTo>
                <a:lnTo>
                  <a:pt x="f29" y="f28"/>
                </a:lnTo>
                <a:cubicBezTo>
                  <a:pt x="f30" y="f31"/>
                  <a:pt x="f32" y="f33"/>
                  <a:pt x="f34" y="f7"/>
                </a:cubicBezTo>
                <a:lnTo>
                  <a:pt x="f7" y="f7"/>
                </a:lnTo>
                <a:lnTo>
                  <a:pt x="f7" y="f28"/>
                </a:lnTo>
                <a:lnTo>
                  <a:pt x="f35" y="f28"/>
                </a:lnTo>
                <a:lnTo>
                  <a:pt x="f35" y="f5"/>
                </a:lnTo>
                <a:close/>
                <a:moveTo>
                  <a:pt x="f2" y="f2"/>
                </a:moveTo>
                <a:lnTo>
                  <a:pt x="f3" y="f2"/>
                </a:lnTo>
                <a:lnTo>
                  <a:pt x="f3" y="f3"/>
                </a:lnTo>
                <a:lnTo>
                  <a:pt x="f2" y="f3"/>
                </a:lnTo>
                <a:close/>
              </a:path>
            </a:pathLst>
          </a:custGeom>
          <a:solidFill>
            <a:schemeClr val="tx2">
              <a:lumMod val="60000"/>
              <a:lumOff val="40000"/>
            </a:schemeClr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914378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>
              <a:solidFill>
                <a:schemeClr val="accent3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8" name="Teardrop 1">
            <a:extLst>
              <a:ext uri="{FF2B5EF4-FFF2-40B4-BE49-F238E27FC236}">
                <a16:creationId xmlns:a16="http://schemas.microsoft.com/office/drawing/2014/main" id="{7347C39D-3D58-8613-2BE5-21E287167271}"/>
              </a:ext>
            </a:extLst>
          </p:cNvPr>
          <p:cNvSpPr/>
          <p:nvPr/>
        </p:nvSpPr>
        <p:spPr>
          <a:xfrm rot="18805987">
            <a:off x="6288741" y="1154518"/>
            <a:ext cx="413884" cy="409568"/>
          </a:xfrm>
          <a:custGeom>
            <a:avLst/>
            <a:gdLst>
              <a:gd name="f0" fmla="val w"/>
              <a:gd name="f1" fmla="val h"/>
              <a:gd name="f2" fmla="val 0"/>
              <a:gd name="f3" fmla="val 1807241"/>
              <a:gd name="f4" fmla="val 1788383"/>
              <a:gd name="f5" fmla="val 712876"/>
              <a:gd name="f6" fmla="val 1117592"/>
              <a:gd name="f7" fmla="val 771173"/>
              <a:gd name="f8" fmla="val 1181828"/>
              <a:gd name="f9" fmla="val 811089"/>
              <a:gd name="f10" fmla="val 1255910"/>
              <a:gd name="f11" fmla="val 847925"/>
              <a:gd name="f12" fmla="val 1348018"/>
              <a:gd name="f13" fmla="val 814544"/>
              <a:gd name="f14" fmla="val 1418896"/>
              <a:gd name="f15" fmla="val 753893"/>
              <a:gd name="f16" fmla="val 1474052"/>
              <a:gd name="f17" fmla="val 679064"/>
              <a:gd name="f18" fmla="val 1498332"/>
              <a:gd name="f19" fmla="val 308226"/>
              <a:gd name="f20" fmla="val 1106637"/>
              <a:gd name="f21" fmla="val 336560"/>
              <a:gd name="f22" fmla="val 1033247"/>
              <a:gd name="f23" fmla="val 394949"/>
              <a:gd name="f24" fmla="val 975701"/>
              <a:gd name="f25" fmla="val 467546"/>
              <a:gd name="f26" fmla="val 946245"/>
              <a:gd name="f27" fmla="val 577903"/>
              <a:gd name="f28" fmla="val 998968"/>
              <a:gd name="f29" fmla="val 654580"/>
              <a:gd name="f30" fmla="val 1053357"/>
              <a:gd name="f31" fmla="val 1038527"/>
              <a:gd name="f32" fmla="val 398886"/>
              <a:gd name="f33" fmla="val 1405560"/>
              <a:gd name="f34" fmla="val 786562"/>
              <a:gd name="f35" fmla="val 1374476"/>
              <a:gd name="f36" fmla="val 799049"/>
              <a:gd name="f37" fmla="val 1340402"/>
              <a:gd name="f38" fmla="val 804299"/>
              <a:gd name="f39" fmla="val 1305054"/>
              <a:gd name="f40" fmla="val 803332"/>
              <a:gd name="f41" fmla="val 1008167"/>
              <a:gd name="f42" fmla="val 795212"/>
              <a:gd name="f43" fmla="val 1016288"/>
              <a:gd name="f44" fmla="val 498325"/>
              <a:gd name="f45" fmla="val 1017255"/>
              <a:gd name="f46" fmla="val 462976"/>
              <a:gd name="f47" fmla="val 1024360"/>
              <a:gd name="f48" fmla="val 429240"/>
              <a:gd name="f49" fmla="val 1097925"/>
              <a:gd name="f50" fmla="val 218888"/>
              <a:gd name="f51" fmla="val 992582"/>
              <a:gd name="f52" fmla="val 279303"/>
              <a:gd name="f53" fmla="val 921871"/>
              <a:gd name="f54" fmla="val 392886"/>
              <a:gd name="f55" fmla="val 921053"/>
              <a:gd name="f56" fmla="val 523256"/>
              <a:gd name="f57" fmla="val 919136"/>
              <a:gd name="f58" fmla="val 828763"/>
              <a:gd name="f59" fmla="val 830924"/>
              <a:gd name="f60" fmla="val 915875"/>
              <a:gd name="f61" fmla="val 525417"/>
              <a:gd name="f62" fmla="val 913958"/>
              <a:gd name="f63" fmla="val 403891"/>
              <a:gd name="f64" fmla="val 913196"/>
              <a:gd name="f65" fmla="val 296188"/>
              <a:gd name="f66" fmla="val 973343"/>
              <a:gd name="f67" fmla="val 234366"/>
              <a:gd name="f68" fmla="val 1067831"/>
              <a:gd name="f69" fmla="val 710285"/>
              <a:gd name="f70" fmla="val 1570519"/>
              <a:gd name="f71" fmla="val 811872"/>
              <a:gd name="f72" fmla="val 1510375"/>
              <a:gd name="f73" fmla="val 878808"/>
              <a:gd name="f74" fmla="val 1399439"/>
              <a:gd name="f75" fmla="val 879603"/>
              <a:gd name="f76" fmla="val 1272618"/>
              <a:gd name="f77" fmla="val 881520"/>
              <a:gd name="f78" fmla="val 967111"/>
              <a:gd name="f79" fmla="val 969732"/>
              <a:gd name="f80" fmla="val 879999"/>
              <a:gd name="f81" fmla="val 1275239"/>
              <a:gd name="f82" fmla="val 881916"/>
              <a:gd name="f83" fmla="val 1400271"/>
              <a:gd name="f84" fmla="val 882701"/>
              <a:gd name="f85" fmla="val 1510670"/>
              <a:gd name="f86" fmla="val 819011"/>
              <a:gd name="f87" fmla="val 1573529"/>
              <a:gd name="f88" fmla="val 721242"/>
              <a:gd name="f89" fmla="val 1162945"/>
              <a:gd name="f90" fmla="val 27894"/>
              <a:gd name="f91" fmla="val 1782798"/>
              <a:gd name="f92" fmla="val 682611"/>
              <a:gd name="f93" fmla="val 1816692"/>
              <a:gd name="f94" fmla="val 718411"/>
              <a:gd name="f95" fmla="val 1815147"/>
              <a:gd name="f96" fmla="val 774907"/>
              <a:gd name="f97" fmla="val 1779347"/>
              <a:gd name="f98" fmla="val 808801"/>
              <a:gd name="f99" fmla="val 1743547"/>
              <a:gd name="f100" fmla="val 842694"/>
              <a:gd name="f101" fmla="val 1687050"/>
              <a:gd name="f102" fmla="val 841149"/>
              <a:gd name="f103" fmla="val 1653157"/>
              <a:gd name="f104" fmla="val 805349"/>
              <a:gd name="f105" fmla="val 1644015"/>
              <a:gd name="f106" fmla="val 795693"/>
              <a:gd name="f107" fmla="val 1561789"/>
              <a:gd name="f108" fmla="val 910282"/>
              <a:gd name="f109" fmla="val 1426630"/>
              <a:gd name="f110" fmla="val 983636"/>
              <a:gd name="f111" fmla="val 1274606"/>
              <a:gd name="f112" fmla="val 982683"/>
              <a:gd name="f113" fmla="val 980378"/>
              <a:gd name="f114" fmla="val 980836"/>
              <a:gd name="f115" fmla="val 1270380"/>
              <a:gd name="f116" fmla="val 1427425"/>
              <a:gd name="f117" fmla="val 901198"/>
              <a:gd name="f118" fmla="val 1565976"/>
              <a:gd name="f119" fmla="val 779756"/>
              <a:gd name="f120" fmla="val 1647056"/>
              <a:gd name="f121" fmla="val 807405"/>
              <a:gd name="f122" fmla="val 1681913"/>
              <a:gd name="f123" fmla="val 803595"/>
              <a:gd name="f124" fmla="val 1732594"/>
              <a:gd name="f125" fmla="val 770486"/>
              <a:gd name="f126" fmla="val 1763941"/>
              <a:gd name="f127" fmla="val 734686"/>
              <a:gd name="f128" fmla="val 1797834"/>
              <a:gd name="f129" fmla="val 678189"/>
              <a:gd name="f130" fmla="val 1796289"/>
              <a:gd name="f131" fmla="val 644296"/>
              <a:gd name="f132" fmla="val 1760489"/>
              <a:gd name="f133" fmla="val 24442"/>
              <a:gd name="f134" fmla="val 1105772"/>
              <a:gd name="f135" fmla="val -9451"/>
              <a:gd name="f136" fmla="val 1069973"/>
              <a:gd name="f137" fmla="val -7906"/>
              <a:gd name="f138" fmla="val 1013476"/>
              <a:gd name="f139" fmla="val 979583"/>
              <a:gd name="f140" fmla="val 63694"/>
              <a:gd name="f141" fmla="val 945689"/>
              <a:gd name="f142" fmla="val 120190"/>
              <a:gd name="f143" fmla="val 947235"/>
              <a:gd name="f144" fmla="val 154084"/>
              <a:gd name="f145" fmla="val 983034"/>
              <a:gd name="f146" fmla="val 163237"/>
              <a:gd name="f147" fmla="val 992702"/>
              <a:gd name="f148" fmla="val 244774"/>
              <a:gd name="f149" fmla="val 882877"/>
              <a:gd name="f150" fmla="val 375836"/>
              <a:gd name="f151" fmla="val 813180"/>
              <a:gd name="f152" fmla="val 523178"/>
              <a:gd name="f153" fmla="val 818460"/>
              <a:gd name="f154" fmla="val 820284"/>
              <a:gd name="f155" fmla="val 522622"/>
              <a:gd name="f156" fmla="val 821285"/>
              <a:gd name="f157" fmla="val 363119"/>
              <a:gd name="f158" fmla="val 903845"/>
              <a:gd name="f159" fmla="val 223207"/>
              <a:gd name="f160" fmla="val 1028952"/>
              <a:gd name="f161" fmla="val 143673"/>
              <a:gd name="f162" fmla="val 999689"/>
              <a:gd name="f163" fmla="val 108599"/>
              <a:gd name="f164" fmla="val 1002953"/>
              <a:gd name="f165" fmla="val 56445"/>
              <a:gd name="f166" fmla="val 1036755"/>
              <a:gd name="f167" fmla="val 24443"/>
              <a:gd name="f168" fmla="val 1072555"/>
              <a:gd name="f169" fmla="val 1129052"/>
              <a:gd name="f170" fmla="*/ f0 1 1807241"/>
              <a:gd name="f171" fmla="*/ f1 1 1788383"/>
              <a:gd name="f172" fmla="val f2"/>
              <a:gd name="f173" fmla="val f3"/>
              <a:gd name="f174" fmla="val f4"/>
              <a:gd name="f175" fmla="+- f174 0 f172"/>
              <a:gd name="f176" fmla="+- f173 0 f172"/>
              <a:gd name="f177" fmla="*/ f176 1 1807241"/>
              <a:gd name="f178" fmla="*/ f175 1 1788383"/>
              <a:gd name="f179" fmla="*/ f172 1 f177"/>
              <a:gd name="f180" fmla="*/ f173 1 f177"/>
              <a:gd name="f181" fmla="*/ f172 1 f178"/>
              <a:gd name="f182" fmla="*/ f174 1 f178"/>
              <a:gd name="f183" fmla="*/ f179 f170 1"/>
              <a:gd name="f184" fmla="*/ f180 f170 1"/>
              <a:gd name="f185" fmla="*/ f182 f171 1"/>
              <a:gd name="f186" fmla="*/ f181 f17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83" t="f186" r="f184" b="f185"/>
            <a:pathLst>
              <a:path w="1807241" h="1788383">
                <a:moveTo>
                  <a:pt x="f5" y="f6"/>
                </a:moveTo>
                <a:cubicBezTo>
                  <a:pt x="f7" y="f8"/>
                  <a:pt x="f9" y="f10"/>
                  <a:pt x="f11" y="f12"/>
                </a:cubicBezTo>
                <a:cubicBezTo>
                  <a:pt x="f13" y="f14"/>
                  <a:pt x="f15" y="f16"/>
                  <a:pt x="f17" y="f18"/>
                </a:cubicBezTo>
                <a:lnTo>
                  <a:pt x="f19" y="f20"/>
                </a:lnTo>
                <a:cubicBezTo>
                  <a:pt x="f21" y="f22"/>
                  <a:pt x="f23" y="f24"/>
                  <a:pt x="f25" y="f26"/>
                </a:cubicBezTo>
                <a:cubicBezTo>
                  <a:pt x="f27" y="f28"/>
                  <a:pt x="f29" y="f30"/>
                  <a:pt x="f5" y="f6"/>
                </a:cubicBezTo>
                <a:close/>
                <a:moveTo>
                  <a:pt x="f31" y="f32"/>
                </a:moveTo>
                <a:lnTo>
                  <a:pt x="f33" y="f34"/>
                </a:lnTo>
                <a:cubicBezTo>
                  <a:pt x="f35" y="f36"/>
                  <a:pt x="f37" y="f38"/>
                  <a:pt x="f39" y="f40"/>
                </a:cubicBezTo>
                <a:lnTo>
                  <a:pt x="f41" y="f42"/>
                </a:lnTo>
                <a:lnTo>
                  <a:pt x="f43" y="f44"/>
                </a:lnTo>
                <a:cubicBezTo>
                  <a:pt x="f45" y="f46"/>
                  <a:pt x="f47" y="f48"/>
                  <a:pt x="f31" y="f32"/>
                </a:cubicBezTo>
                <a:close/>
                <a:moveTo>
                  <a:pt x="f49" y="f50"/>
                </a:moveTo>
                <a:cubicBezTo>
                  <a:pt x="f51" y="f52"/>
                  <a:pt x="f53" y="f54"/>
                  <a:pt x="f55" y="f56"/>
                </a:cubicBezTo>
                <a:lnTo>
                  <a:pt x="f57" y="f58"/>
                </a:lnTo>
                <a:lnTo>
                  <a:pt x="f59" y="f60"/>
                </a:lnTo>
                <a:lnTo>
                  <a:pt x="f61" y="f62"/>
                </a:lnTo>
                <a:cubicBezTo>
                  <a:pt x="f63" y="f64"/>
                  <a:pt x="f65" y="f66"/>
                  <a:pt x="f67" y="f68"/>
                </a:cubicBezTo>
                <a:lnTo>
                  <a:pt x="f69" y="f70"/>
                </a:lnTo>
                <a:cubicBezTo>
                  <a:pt x="f71" y="f72"/>
                  <a:pt x="f73" y="f74"/>
                  <a:pt x="f75" y="f76"/>
                </a:cubicBezTo>
                <a:lnTo>
                  <a:pt x="f77" y="f78"/>
                </a:lnTo>
                <a:lnTo>
                  <a:pt x="f79" y="f80"/>
                </a:lnTo>
                <a:lnTo>
                  <a:pt x="f81" y="f82"/>
                </a:lnTo>
                <a:cubicBezTo>
                  <a:pt x="f83" y="f84"/>
                  <a:pt x="f85" y="f86"/>
                  <a:pt x="f87" y="f88"/>
                </a:cubicBezTo>
                <a:close/>
                <a:moveTo>
                  <a:pt x="f89" y="f90"/>
                </a:moveTo>
                <a:lnTo>
                  <a:pt x="f91" y="f92"/>
                </a:lnTo>
                <a:cubicBezTo>
                  <a:pt x="f93" y="f94"/>
                  <a:pt x="f95" y="f96"/>
                  <a:pt x="f97" y="f98"/>
                </a:cubicBezTo>
                <a:cubicBezTo>
                  <a:pt x="f99" y="f100"/>
                  <a:pt x="f101" y="f102"/>
                  <a:pt x="f103" y="f104"/>
                </a:cubicBezTo>
                <a:lnTo>
                  <a:pt x="f105" y="f106"/>
                </a:lnTo>
                <a:cubicBezTo>
                  <a:pt x="f107" y="f108"/>
                  <a:pt x="f109" y="f110"/>
                  <a:pt x="f111" y="f112"/>
                </a:cubicBezTo>
                <a:lnTo>
                  <a:pt x="f113" y="f114"/>
                </a:lnTo>
                <a:lnTo>
                  <a:pt x="f113" y="f115"/>
                </a:lnTo>
                <a:cubicBezTo>
                  <a:pt x="f113" y="f116"/>
                  <a:pt x="f117" y="f118"/>
                  <a:pt x="f119" y="f120"/>
                </a:cubicBezTo>
                <a:cubicBezTo>
                  <a:pt x="f121" y="f122"/>
                  <a:pt x="f123" y="f124"/>
                  <a:pt x="f125" y="f126"/>
                </a:cubicBezTo>
                <a:cubicBezTo>
                  <a:pt x="f127" y="f128"/>
                  <a:pt x="f129" y="f130"/>
                  <a:pt x="f131" y="f132"/>
                </a:cubicBezTo>
                <a:lnTo>
                  <a:pt x="f133" y="f134"/>
                </a:lnTo>
                <a:cubicBezTo>
                  <a:pt x="f135" y="f136"/>
                  <a:pt x="f137" y="f138"/>
                  <a:pt x="f90" y="f139"/>
                </a:cubicBezTo>
                <a:cubicBezTo>
                  <a:pt x="f140" y="f141"/>
                  <a:pt x="f142" y="f143"/>
                  <a:pt x="f144" y="f145"/>
                </a:cubicBezTo>
                <a:lnTo>
                  <a:pt x="f146" y="f147"/>
                </a:lnTo>
                <a:cubicBezTo>
                  <a:pt x="f148" y="f149"/>
                  <a:pt x="f150" y="f151"/>
                  <a:pt x="f152" y="f151"/>
                </a:cubicBezTo>
                <a:lnTo>
                  <a:pt x="f153" y="f151"/>
                </a:lnTo>
                <a:lnTo>
                  <a:pt x="f154" y="f155"/>
                </a:lnTo>
                <a:cubicBezTo>
                  <a:pt x="f156" y="f157"/>
                  <a:pt x="f158" y="f159"/>
                  <a:pt x="f160" y="f161"/>
                </a:cubicBezTo>
                <a:cubicBezTo>
                  <a:pt x="f162" y="f163"/>
                  <a:pt x="f164" y="f165"/>
                  <a:pt x="f166" y="f167"/>
                </a:cubicBezTo>
                <a:cubicBezTo>
                  <a:pt x="f168" y="f135"/>
                  <a:pt x="f169" y="f137"/>
                  <a:pt x="f89" y="f90"/>
                </a:cubicBezTo>
                <a:close/>
              </a:path>
            </a:pathLst>
          </a:custGeom>
          <a:solidFill>
            <a:schemeClr val="tx2">
              <a:lumMod val="60000"/>
              <a:lumOff val="40000"/>
            </a:schemeClr>
          </a:solidFill>
          <a:ln cap="flat">
            <a:noFill/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algn="ctr" defTabSz="914378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>
              <a:solidFill>
                <a:schemeClr val="accent3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9" name="Rectangle 130">
            <a:extLst>
              <a:ext uri="{FF2B5EF4-FFF2-40B4-BE49-F238E27FC236}">
                <a16:creationId xmlns:a16="http://schemas.microsoft.com/office/drawing/2014/main" id="{3EEF69BB-BD96-8EB4-614C-078CF62EEC69}"/>
              </a:ext>
            </a:extLst>
          </p:cNvPr>
          <p:cNvSpPr/>
          <p:nvPr/>
        </p:nvSpPr>
        <p:spPr>
          <a:xfrm>
            <a:off x="6893330" y="1154568"/>
            <a:ext cx="408435" cy="410291"/>
          </a:xfrm>
          <a:custGeom>
            <a:avLst/>
            <a:gdLst>
              <a:gd name="f0" fmla="val w"/>
              <a:gd name="f1" fmla="val h"/>
              <a:gd name="f2" fmla="val 0"/>
              <a:gd name="f3" fmla="val 371900"/>
              <a:gd name="f4" fmla="val 373588"/>
              <a:gd name="f5" fmla="val 297080"/>
              <a:gd name="f6" fmla="val 129105"/>
              <a:gd name="f7" fmla="val 284273"/>
              <a:gd name="f8" fmla="val 219737"/>
              <a:gd name="f9" fmla="val 305496"/>
              <a:gd name="f10" fmla="val 333001"/>
              <a:gd name="f11" fmla="val 228265"/>
              <a:gd name="f12" fmla="val 250807"/>
              <a:gd name="f13" fmla="val 263614"/>
              <a:gd name="f14" fmla="val 157021"/>
              <a:gd name="f15" fmla="val 175826"/>
              <a:gd name="f16" fmla="val 195129"/>
              <a:gd name="f17" fmla="val 93087"/>
              <a:gd name="f18" fmla="val 117372"/>
              <a:gd name="f19" fmla="val 141984"/>
              <a:gd name="f20" fmla="val 123179"/>
              <a:gd name="f21" fmla="val 58494"/>
              <a:gd name="f22" fmla="val 84208"/>
              <a:gd name="f23" fmla="val 95969"/>
              <a:gd name="f24" fmla="val 354346"/>
              <a:gd name="f25" fmla="val 97437"/>
              <a:gd name="f26" fmla="val 356087"/>
              <a:gd name="f27" fmla="val 96136"/>
              <a:gd name="f28" fmla="val 357928"/>
              <a:gd name="f29" fmla="val 96353"/>
              <a:gd name="f30" fmla="val 359747"/>
              <a:gd name="f31" fmla="val 96905"/>
              <a:gd name="f32" fmla="val 360371"/>
              <a:gd name="f33" fmla="val 97095"/>
              <a:gd name="f34" fmla="val 368954"/>
              <a:gd name="f35" fmla="val 99700"/>
              <a:gd name="f36" fmla="val 373801"/>
              <a:gd name="f37" fmla="val 108770"/>
              <a:gd name="f38" fmla="val 371196"/>
              <a:gd name="f39" fmla="val 117354"/>
              <a:gd name="f40" fmla="val 333339"/>
              <a:gd name="f41" fmla="val 242097"/>
              <a:gd name="f42" fmla="val 331591"/>
              <a:gd name="f43" fmla="val 247858"/>
              <a:gd name="f44" fmla="val 326929"/>
              <a:gd name="f45" fmla="val 251935"/>
              <a:gd name="f46" fmla="val 321206"/>
              <a:gd name="f47" fmla="val 252122"/>
              <a:gd name="f48" fmla="val 252873"/>
              <a:gd name="f49" fmla="val 313576"/>
              <a:gd name="f50" fmla="val 313378"/>
              <a:gd name="f51" fmla="val 253010"/>
              <a:gd name="f52" fmla="val 313229"/>
              <a:gd name="f53" fmla="val 252967"/>
              <a:gd name="f54" fmla="val 313080"/>
              <a:gd name="f55" fmla="val 252922"/>
              <a:gd name="f56" fmla="val 312919"/>
              <a:gd name="f57" fmla="val 126251"/>
              <a:gd name="f58" fmla="val 133971"/>
              <a:gd name="f59" fmla="val 281687"/>
              <a:gd name="f60" fmla="val 321075"/>
              <a:gd name="f61" fmla="val 314823"/>
              <a:gd name="f62" fmla="val 318480"/>
              <a:gd name="f63" fmla="val 329614"/>
              <a:gd name="f64" fmla="val 318311"/>
              <a:gd name="f65" fmla="val 336414"/>
              <a:gd name="f66" fmla="val 328969"/>
              <a:gd name="f67" fmla="val 341215"/>
              <a:gd name="f68" fmla="val 359094"/>
              <a:gd name="f69" fmla="val 321920"/>
              <a:gd name="f70" fmla="val 304041"/>
              <a:gd name="f71" fmla="val 286162"/>
              <a:gd name="f72" fmla="val 271668"/>
              <a:gd name="f73" fmla="val 278468"/>
              <a:gd name="f74" fmla="val 289602"/>
              <a:gd name="f75" fmla="val 142850"/>
              <a:gd name="f76" fmla="val 143397"/>
              <a:gd name="f77" fmla="val 316865"/>
              <a:gd name="f78" fmla="val 151629"/>
              <a:gd name="f79" fmla="val 321811"/>
              <a:gd name="f80" fmla="val 156401"/>
              <a:gd name="f81" fmla="val 330956"/>
              <a:gd name="f82" fmla="val 141907"/>
              <a:gd name="f83" fmla="val 124028"/>
              <a:gd name="f84" fmla="val 106149"/>
              <a:gd name="f85" fmla="val 91655"/>
              <a:gd name="f86" fmla="val 329356"/>
              <a:gd name="f87" fmla="val 98032"/>
              <a:gd name="f88" fmla="val 318986"/>
              <a:gd name="f89" fmla="val 108649"/>
              <a:gd name="f90" fmla="val 315212"/>
              <a:gd name="f91" fmla="val 33542"/>
              <a:gd name="f92" fmla="val 34909"/>
              <a:gd name="f93" fmla="val 1773"/>
              <a:gd name="f94" fmla="val 51879"/>
              <a:gd name="f95" fmla="*/ f0 1 371900"/>
              <a:gd name="f96" fmla="*/ f1 1 373588"/>
              <a:gd name="f97" fmla="val f2"/>
              <a:gd name="f98" fmla="val f3"/>
              <a:gd name="f99" fmla="val f4"/>
              <a:gd name="f100" fmla="+- f99 0 f97"/>
              <a:gd name="f101" fmla="+- f98 0 f97"/>
              <a:gd name="f102" fmla="*/ f101 1 371900"/>
              <a:gd name="f103" fmla="*/ f100 1 373588"/>
              <a:gd name="f104" fmla="*/ f97 1 f102"/>
              <a:gd name="f105" fmla="*/ f98 1 f102"/>
              <a:gd name="f106" fmla="*/ f97 1 f103"/>
              <a:gd name="f107" fmla="*/ f99 1 f103"/>
              <a:gd name="f108" fmla="*/ f104 f95 1"/>
              <a:gd name="f109" fmla="*/ f105 f95 1"/>
              <a:gd name="f110" fmla="*/ f107 f96 1"/>
              <a:gd name="f111" fmla="*/ f106 f9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08" t="f111" r="f109" b="f110"/>
            <a:pathLst>
              <a:path w="371900" h="373588">
                <a:moveTo>
                  <a:pt x="f5" y="f6"/>
                </a:moveTo>
                <a:lnTo>
                  <a:pt x="f7" y="f8"/>
                </a:lnTo>
                <a:lnTo>
                  <a:pt x="f9" y="f8"/>
                </a:lnTo>
                <a:lnTo>
                  <a:pt x="f10" y="f6"/>
                </a:lnTo>
                <a:close/>
                <a:moveTo>
                  <a:pt x="f11" y="f6"/>
                </a:moveTo>
                <a:lnTo>
                  <a:pt x="f11" y="f8"/>
                </a:lnTo>
                <a:lnTo>
                  <a:pt x="f12" y="f8"/>
                </a:lnTo>
                <a:lnTo>
                  <a:pt x="f13" y="f6"/>
                </a:lnTo>
                <a:close/>
                <a:moveTo>
                  <a:pt x="f14" y="f6"/>
                </a:moveTo>
                <a:lnTo>
                  <a:pt x="f15" y="f8"/>
                </a:lnTo>
                <a:lnTo>
                  <a:pt x="f16" y="f8"/>
                </a:lnTo>
                <a:lnTo>
                  <a:pt x="f16" y="f6"/>
                </a:lnTo>
                <a:close/>
                <a:moveTo>
                  <a:pt x="f17" y="f6"/>
                </a:moveTo>
                <a:lnTo>
                  <a:pt x="f18" y="f8"/>
                </a:lnTo>
                <a:lnTo>
                  <a:pt x="f19" y="f8"/>
                </a:lnTo>
                <a:lnTo>
                  <a:pt x="f20" y="f6"/>
                </a:lnTo>
                <a:close/>
                <a:moveTo>
                  <a:pt x="f21" y="f2"/>
                </a:moveTo>
                <a:lnTo>
                  <a:pt x="f22" y="f23"/>
                </a:lnTo>
                <a:lnTo>
                  <a:pt x="f24" y="f23"/>
                </a:lnTo>
                <a:lnTo>
                  <a:pt x="f24" y="f25"/>
                </a:lnTo>
                <a:cubicBezTo>
                  <a:pt x="f26" y="f27"/>
                  <a:pt x="f28" y="f29"/>
                  <a:pt x="f30" y="f31"/>
                </a:cubicBezTo>
                <a:lnTo>
                  <a:pt x="f32" y="f33"/>
                </a:lnTo>
                <a:cubicBezTo>
                  <a:pt x="f34" y="f35"/>
                  <a:pt x="f36" y="f37"/>
                  <a:pt x="f38" y="f39"/>
                </a:cubicBezTo>
                <a:lnTo>
                  <a:pt x="f40" y="f41"/>
                </a:lnTo>
                <a:cubicBezTo>
                  <a:pt x="f42" y="f43"/>
                  <a:pt x="f44" y="f45"/>
                  <a:pt x="f46" y="f47"/>
                </a:cubicBezTo>
                <a:lnTo>
                  <a:pt x="f46" y="f48"/>
                </a:lnTo>
                <a:lnTo>
                  <a:pt x="f49" y="f48"/>
                </a:lnTo>
                <a:cubicBezTo>
                  <a:pt x="f50" y="f51"/>
                  <a:pt x="f52" y="f53"/>
                  <a:pt x="f54" y="f55"/>
                </a:cubicBezTo>
                <a:lnTo>
                  <a:pt x="f56" y="f48"/>
                </a:lnTo>
                <a:lnTo>
                  <a:pt x="f57" y="f48"/>
                </a:lnTo>
                <a:lnTo>
                  <a:pt x="f58" y="f59"/>
                </a:lnTo>
                <a:lnTo>
                  <a:pt x="f60" y="f59"/>
                </a:lnTo>
                <a:lnTo>
                  <a:pt x="f60" y="f61"/>
                </a:lnTo>
                <a:lnTo>
                  <a:pt x="f62" y="f61"/>
                </a:lnTo>
                <a:cubicBezTo>
                  <a:pt x="f63" y="f64"/>
                  <a:pt x="f65" y="f66"/>
                  <a:pt x="f65" y="f67"/>
                </a:cubicBezTo>
                <a:cubicBezTo>
                  <a:pt x="f65" y="f68"/>
                  <a:pt x="f69" y="f4"/>
                  <a:pt x="f70" y="f4"/>
                </a:cubicBezTo>
                <a:cubicBezTo>
                  <a:pt x="f71" y="f4"/>
                  <a:pt x="f72" y="f68"/>
                  <a:pt x="f72" y="f67"/>
                </a:cubicBezTo>
                <a:cubicBezTo>
                  <a:pt x="f72" y="f66"/>
                  <a:pt x="f73" y="f64"/>
                  <a:pt x="f74" y="f61"/>
                </a:cubicBezTo>
                <a:lnTo>
                  <a:pt x="f75" y="f61"/>
                </a:lnTo>
                <a:lnTo>
                  <a:pt x="f76" y="f77"/>
                </a:lnTo>
                <a:cubicBezTo>
                  <a:pt x="f78" y="f79"/>
                  <a:pt x="f80" y="f81"/>
                  <a:pt x="f80" y="f67"/>
                </a:cubicBezTo>
                <a:cubicBezTo>
                  <a:pt x="f80" y="f68"/>
                  <a:pt x="f82" y="f4"/>
                  <a:pt x="f83" y="f4"/>
                </a:cubicBezTo>
                <a:cubicBezTo>
                  <a:pt x="f84" y="f4"/>
                  <a:pt x="f85" y="f68"/>
                  <a:pt x="f85" y="f67"/>
                </a:cubicBezTo>
                <a:cubicBezTo>
                  <a:pt x="f85" y="f86"/>
                  <a:pt x="f87" y="f88"/>
                  <a:pt x="f89" y="f90"/>
                </a:cubicBezTo>
                <a:lnTo>
                  <a:pt x="f91" y="f92"/>
                </a:lnTo>
                <a:lnTo>
                  <a:pt x="f2" y="f92"/>
                </a:lnTo>
                <a:lnTo>
                  <a:pt x="f2" y="f93"/>
                </a:lnTo>
                <a:lnTo>
                  <a:pt x="f94" y="f93"/>
                </a:lnTo>
                <a:close/>
              </a:path>
            </a:pathLst>
          </a:custGeom>
          <a:solidFill>
            <a:schemeClr val="tx2">
              <a:lumMod val="60000"/>
              <a:lumOff val="40000"/>
            </a:schemeClr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914378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>
              <a:solidFill>
                <a:schemeClr val="accent3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20" name="Right Triangle 17">
            <a:extLst>
              <a:ext uri="{FF2B5EF4-FFF2-40B4-BE49-F238E27FC236}">
                <a16:creationId xmlns:a16="http://schemas.microsoft.com/office/drawing/2014/main" id="{E3E6478A-2C64-8C1C-47CB-AE2DBB2F1B87}"/>
              </a:ext>
            </a:extLst>
          </p:cNvPr>
          <p:cNvSpPr/>
          <p:nvPr/>
        </p:nvSpPr>
        <p:spPr>
          <a:xfrm>
            <a:off x="5716325" y="3433518"/>
            <a:ext cx="358609" cy="426997"/>
          </a:xfrm>
          <a:custGeom>
            <a:avLst/>
            <a:gdLst>
              <a:gd name="f0" fmla="val w"/>
              <a:gd name="f1" fmla="val h"/>
              <a:gd name="f2" fmla="val 0"/>
              <a:gd name="f3" fmla="val 2721114"/>
              <a:gd name="f4" fmla="val 3240000"/>
              <a:gd name="f5" fmla="val 1999321"/>
              <a:gd name="f6" fmla="val 2603448"/>
              <a:gd name="f7" fmla="val 2772810"/>
              <a:gd name="f8" fmla="val 2528507"/>
              <a:gd name="f9" fmla="val 2263914"/>
              <a:gd name="f10" fmla="val 2230929"/>
              <a:gd name="f11" fmla="val 2516419"/>
              <a:gd name="f12" fmla="val 2435624"/>
              <a:gd name="f13" fmla="val 2688129"/>
              <a:gd name="f14" fmla="val 2940634"/>
              <a:gd name="f15" fmla="val 3145329"/>
              <a:gd name="f16" fmla="val 2011409"/>
              <a:gd name="f17" fmla="val 1806714"/>
              <a:gd name="f18" fmla="val 1576134"/>
              <a:gd name="f19" fmla="val 17032"/>
              <a:gd name="f20" fmla="val 2276728"/>
              <a:gd name="f21" fmla="val 17033"/>
              <a:gd name="f22" fmla="val 1576135"/>
              <a:gd name="f23" fmla="val 1321887"/>
              <a:gd name="f24" fmla="val 996125"/>
              <a:gd name="f25" fmla="val 2160187"/>
              <a:gd name="f26" fmla="val 1979345"/>
              <a:gd name="f27" fmla="val 2161001"/>
              <a:gd name="f28" fmla="val 1738579"/>
              <a:gd name="f29" fmla="val 2402384"/>
              <a:gd name="f30" fmla="val 2700000"/>
              <a:gd name="f31" fmla="val 2997617"/>
              <a:gd name="f32" fmla="val 3238999"/>
              <a:gd name="f33" fmla="val 3239814"/>
              <a:gd name="f34" fmla="val 1436085"/>
              <a:gd name="f35" fmla="val 2287664"/>
              <a:gd name="f36" fmla="val 888809"/>
              <a:gd name="f37" fmla="*/ f0 1 2721114"/>
              <a:gd name="f38" fmla="*/ f1 1 3240000"/>
              <a:gd name="f39" fmla="val f2"/>
              <a:gd name="f40" fmla="val f3"/>
              <a:gd name="f41" fmla="val f4"/>
              <a:gd name="f42" fmla="+- f41 0 f39"/>
              <a:gd name="f43" fmla="+- f40 0 f39"/>
              <a:gd name="f44" fmla="*/ f43 1 2721114"/>
              <a:gd name="f45" fmla="*/ f42 1 3240000"/>
              <a:gd name="f46" fmla="*/ f39 1 f44"/>
              <a:gd name="f47" fmla="*/ f40 1 f44"/>
              <a:gd name="f48" fmla="*/ f39 1 f45"/>
              <a:gd name="f49" fmla="*/ f41 1 f45"/>
              <a:gd name="f50" fmla="*/ f46 f37 1"/>
              <a:gd name="f51" fmla="*/ f47 f37 1"/>
              <a:gd name="f52" fmla="*/ f49 f38 1"/>
              <a:gd name="f53" fmla="*/ f48 f3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50" t="f53" r="f51" b="f52"/>
            <a:pathLst>
              <a:path w="2721114" h="3240000">
                <a:moveTo>
                  <a:pt x="f5" y="f6"/>
                </a:moveTo>
                <a:lnTo>
                  <a:pt x="f5" y="f7"/>
                </a:lnTo>
                <a:lnTo>
                  <a:pt x="f8" y="f7"/>
                </a:lnTo>
                <a:lnTo>
                  <a:pt x="f8" y="f6"/>
                </a:lnTo>
                <a:close/>
                <a:moveTo>
                  <a:pt x="f9" y="f10"/>
                </a:moveTo>
                <a:cubicBezTo>
                  <a:pt x="f11" y="f10"/>
                  <a:pt x="f3" y="f12"/>
                  <a:pt x="f3" y="f13"/>
                </a:cubicBezTo>
                <a:cubicBezTo>
                  <a:pt x="f3" y="f14"/>
                  <a:pt x="f11" y="f15"/>
                  <a:pt x="f9" y="f15"/>
                </a:cubicBezTo>
                <a:cubicBezTo>
                  <a:pt x="f16" y="f15"/>
                  <a:pt x="f17" y="f14"/>
                  <a:pt x="f17" y="f13"/>
                </a:cubicBezTo>
                <a:cubicBezTo>
                  <a:pt x="f17" y="f12"/>
                  <a:pt x="f16" y="f10"/>
                  <a:pt x="f9" y="f10"/>
                </a:cubicBezTo>
                <a:close/>
                <a:moveTo>
                  <a:pt x="f18" y="f19"/>
                </a:moveTo>
                <a:lnTo>
                  <a:pt x="f20" y="f19"/>
                </a:lnTo>
                <a:lnTo>
                  <a:pt x="f20" y="f21"/>
                </a:lnTo>
                <a:lnTo>
                  <a:pt x="f22" y="f21"/>
                </a:lnTo>
                <a:close/>
                <a:moveTo>
                  <a:pt x="f2" y="f19"/>
                </a:moveTo>
                <a:lnTo>
                  <a:pt x="f23" y="f19"/>
                </a:lnTo>
                <a:lnTo>
                  <a:pt x="f23" y="f24"/>
                </a:lnTo>
                <a:lnTo>
                  <a:pt x="f20" y="f24"/>
                </a:lnTo>
                <a:lnTo>
                  <a:pt x="f20" y="f25"/>
                </a:lnTo>
                <a:cubicBezTo>
                  <a:pt x="f26" y="f27"/>
                  <a:pt x="f28" y="f29"/>
                  <a:pt x="f28" y="f30"/>
                </a:cubicBezTo>
                <a:cubicBezTo>
                  <a:pt x="f28" y="f31"/>
                  <a:pt x="f26" y="f32"/>
                  <a:pt x="f20" y="f33"/>
                </a:cubicBezTo>
                <a:lnTo>
                  <a:pt x="f20" y="f4"/>
                </a:lnTo>
                <a:lnTo>
                  <a:pt x="f2" y="f4"/>
                </a:lnTo>
                <a:close/>
                <a:moveTo>
                  <a:pt x="f34" y="f2"/>
                </a:moveTo>
                <a:lnTo>
                  <a:pt x="f35" y="f36"/>
                </a:lnTo>
                <a:lnTo>
                  <a:pt x="f34" y="f36"/>
                </a:lnTo>
                <a:close/>
              </a:path>
            </a:pathLst>
          </a:custGeom>
          <a:solidFill>
            <a:schemeClr val="tx2">
              <a:lumMod val="60000"/>
              <a:lumOff val="40000"/>
            </a:schemeClr>
          </a:solidFill>
          <a:ln cap="flat">
            <a:noFill/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algn="ctr" defTabSz="914378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>
              <a:solidFill>
                <a:schemeClr val="accent3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21" name="Right Triangle 17">
            <a:extLst>
              <a:ext uri="{FF2B5EF4-FFF2-40B4-BE49-F238E27FC236}">
                <a16:creationId xmlns:a16="http://schemas.microsoft.com/office/drawing/2014/main" id="{9AADC55A-9695-8DFF-5F50-FC5639181657}"/>
              </a:ext>
            </a:extLst>
          </p:cNvPr>
          <p:cNvSpPr/>
          <p:nvPr/>
        </p:nvSpPr>
        <p:spPr>
          <a:xfrm>
            <a:off x="5060042" y="3433518"/>
            <a:ext cx="358609" cy="426997"/>
          </a:xfrm>
          <a:custGeom>
            <a:avLst/>
            <a:gdLst>
              <a:gd name="f0" fmla="val w"/>
              <a:gd name="f1" fmla="val h"/>
              <a:gd name="f2" fmla="val 0"/>
              <a:gd name="f3" fmla="val 2721114"/>
              <a:gd name="f4" fmla="val 3240000"/>
              <a:gd name="f5" fmla="val 2179233"/>
              <a:gd name="f6" fmla="val 2431577"/>
              <a:gd name="f7" fmla="val 2611489"/>
              <a:gd name="f8" fmla="val 1999321"/>
              <a:gd name="f9" fmla="val 2780851"/>
              <a:gd name="f10" fmla="val 2960763"/>
              <a:gd name="f11" fmla="val 2348595"/>
              <a:gd name="f12" fmla="val 2528507"/>
              <a:gd name="f13" fmla="val 2263914"/>
              <a:gd name="f14" fmla="val 2238970"/>
              <a:gd name="f15" fmla="val 2516419"/>
              <a:gd name="f16" fmla="val 2443665"/>
              <a:gd name="f17" fmla="val 2696170"/>
              <a:gd name="f18" fmla="val 2948675"/>
              <a:gd name="f19" fmla="val 3153370"/>
              <a:gd name="f20" fmla="val 2011409"/>
              <a:gd name="f21" fmla="val 1806714"/>
              <a:gd name="f22" fmla="val 1576134"/>
              <a:gd name="f23" fmla="val 17032"/>
              <a:gd name="f24" fmla="val 2276728"/>
              <a:gd name="f25" fmla="val 17033"/>
              <a:gd name="f26" fmla="val 1576135"/>
              <a:gd name="f27" fmla="val 1321887"/>
              <a:gd name="f28" fmla="val 996125"/>
              <a:gd name="f29" fmla="val 2160187"/>
              <a:gd name="f30" fmla="val 1979345"/>
              <a:gd name="f31" fmla="val 2161001"/>
              <a:gd name="f32" fmla="val 1738579"/>
              <a:gd name="f33" fmla="val 2402384"/>
              <a:gd name="f34" fmla="val 2700000"/>
              <a:gd name="f35" fmla="val 2997617"/>
              <a:gd name="f36" fmla="val 3238999"/>
              <a:gd name="f37" fmla="val 3239814"/>
              <a:gd name="f38" fmla="val 1436085"/>
              <a:gd name="f39" fmla="val 2287664"/>
              <a:gd name="f40" fmla="val 888809"/>
              <a:gd name="f41" fmla="*/ f0 1 2721114"/>
              <a:gd name="f42" fmla="*/ f1 1 3240000"/>
              <a:gd name="f43" fmla="val f2"/>
              <a:gd name="f44" fmla="val f3"/>
              <a:gd name="f45" fmla="val f4"/>
              <a:gd name="f46" fmla="+- f45 0 f43"/>
              <a:gd name="f47" fmla="+- f44 0 f43"/>
              <a:gd name="f48" fmla="*/ f47 1 2721114"/>
              <a:gd name="f49" fmla="*/ f46 1 3240000"/>
              <a:gd name="f50" fmla="*/ f43 1 f48"/>
              <a:gd name="f51" fmla="*/ f44 1 f48"/>
              <a:gd name="f52" fmla="*/ f43 1 f49"/>
              <a:gd name="f53" fmla="*/ f45 1 f49"/>
              <a:gd name="f54" fmla="*/ f50 f41 1"/>
              <a:gd name="f55" fmla="*/ f51 f41 1"/>
              <a:gd name="f56" fmla="*/ f53 f42 1"/>
              <a:gd name="f57" fmla="*/ f52 f4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54" t="f57" r="f55" b="f56"/>
            <a:pathLst>
              <a:path w="2721114" h="3240000">
                <a:moveTo>
                  <a:pt x="f5" y="f6"/>
                </a:moveTo>
                <a:lnTo>
                  <a:pt x="f5" y="f7"/>
                </a:lnTo>
                <a:lnTo>
                  <a:pt x="f8" y="f7"/>
                </a:lnTo>
                <a:lnTo>
                  <a:pt x="f8" y="f9"/>
                </a:lnTo>
                <a:lnTo>
                  <a:pt x="f5" y="f9"/>
                </a:lnTo>
                <a:lnTo>
                  <a:pt x="f5" y="f10"/>
                </a:lnTo>
                <a:lnTo>
                  <a:pt x="f11" y="f10"/>
                </a:lnTo>
                <a:lnTo>
                  <a:pt x="f11" y="f9"/>
                </a:lnTo>
                <a:lnTo>
                  <a:pt x="f12" y="f9"/>
                </a:lnTo>
                <a:lnTo>
                  <a:pt x="f12" y="f7"/>
                </a:lnTo>
                <a:lnTo>
                  <a:pt x="f11" y="f7"/>
                </a:lnTo>
                <a:lnTo>
                  <a:pt x="f11" y="f6"/>
                </a:lnTo>
                <a:close/>
                <a:moveTo>
                  <a:pt x="f13" y="f14"/>
                </a:moveTo>
                <a:cubicBezTo>
                  <a:pt x="f15" y="f14"/>
                  <a:pt x="f3" y="f16"/>
                  <a:pt x="f3" y="f17"/>
                </a:cubicBezTo>
                <a:cubicBezTo>
                  <a:pt x="f3" y="f18"/>
                  <a:pt x="f15" y="f19"/>
                  <a:pt x="f13" y="f19"/>
                </a:cubicBezTo>
                <a:cubicBezTo>
                  <a:pt x="f20" y="f19"/>
                  <a:pt x="f21" y="f18"/>
                  <a:pt x="f21" y="f17"/>
                </a:cubicBezTo>
                <a:cubicBezTo>
                  <a:pt x="f21" y="f16"/>
                  <a:pt x="f20" y="f14"/>
                  <a:pt x="f13" y="f14"/>
                </a:cubicBezTo>
                <a:close/>
                <a:moveTo>
                  <a:pt x="f22" y="f23"/>
                </a:moveTo>
                <a:lnTo>
                  <a:pt x="f24" y="f23"/>
                </a:lnTo>
                <a:lnTo>
                  <a:pt x="f24" y="f25"/>
                </a:lnTo>
                <a:lnTo>
                  <a:pt x="f26" y="f25"/>
                </a:lnTo>
                <a:close/>
                <a:moveTo>
                  <a:pt x="f2" y="f23"/>
                </a:moveTo>
                <a:lnTo>
                  <a:pt x="f27" y="f23"/>
                </a:lnTo>
                <a:lnTo>
                  <a:pt x="f27" y="f28"/>
                </a:lnTo>
                <a:lnTo>
                  <a:pt x="f24" y="f28"/>
                </a:lnTo>
                <a:lnTo>
                  <a:pt x="f24" y="f29"/>
                </a:lnTo>
                <a:cubicBezTo>
                  <a:pt x="f30" y="f31"/>
                  <a:pt x="f32" y="f33"/>
                  <a:pt x="f32" y="f34"/>
                </a:cubicBezTo>
                <a:cubicBezTo>
                  <a:pt x="f32" y="f35"/>
                  <a:pt x="f30" y="f36"/>
                  <a:pt x="f24" y="f37"/>
                </a:cubicBezTo>
                <a:lnTo>
                  <a:pt x="f24" y="f4"/>
                </a:lnTo>
                <a:lnTo>
                  <a:pt x="f2" y="f4"/>
                </a:lnTo>
                <a:close/>
                <a:moveTo>
                  <a:pt x="f38" y="f2"/>
                </a:moveTo>
                <a:lnTo>
                  <a:pt x="f39" y="f40"/>
                </a:lnTo>
                <a:lnTo>
                  <a:pt x="f38" y="f40"/>
                </a:lnTo>
                <a:close/>
              </a:path>
            </a:pathLst>
          </a:custGeom>
          <a:solidFill>
            <a:schemeClr val="tx2">
              <a:lumMod val="60000"/>
              <a:lumOff val="40000"/>
            </a:schemeClr>
          </a:solidFill>
          <a:ln cap="flat">
            <a:noFill/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algn="ctr" defTabSz="914378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>
              <a:solidFill>
                <a:schemeClr val="accent3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22" name="Right Triangle 17">
            <a:extLst>
              <a:ext uri="{FF2B5EF4-FFF2-40B4-BE49-F238E27FC236}">
                <a16:creationId xmlns:a16="http://schemas.microsoft.com/office/drawing/2014/main" id="{4C9CBC82-1B90-AA78-61F3-1E35F7443475}"/>
              </a:ext>
            </a:extLst>
          </p:cNvPr>
          <p:cNvSpPr/>
          <p:nvPr/>
        </p:nvSpPr>
        <p:spPr>
          <a:xfrm>
            <a:off x="6372599" y="3433518"/>
            <a:ext cx="358609" cy="426997"/>
          </a:xfrm>
          <a:custGeom>
            <a:avLst/>
            <a:gdLst>
              <a:gd name="f0" fmla="val w"/>
              <a:gd name="f1" fmla="val h"/>
              <a:gd name="f2" fmla="val 0"/>
              <a:gd name="f3" fmla="val 2721114"/>
              <a:gd name="f4" fmla="val 3240000"/>
              <a:gd name="f5" fmla="val 2136698"/>
              <a:gd name="f6" fmla="val 2449196"/>
              <a:gd name="f7" fmla="val 2016940"/>
              <a:gd name="f8" fmla="val 2568954"/>
              <a:gd name="f9" fmla="val 2144156"/>
              <a:gd name="f10" fmla="val 2696170"/>
              <a:gd name="f11" fmla="val 2823386"/>
              <a:gd name="f12" fmla="val 2943144"/>
              <a:gd name="f13" fmla="val 2263914"/>
              <a:gd name="f14" fmla="val 2815928"/>
              <a:gd name="f15" fmla="val 2391130"/>
              <a:gd name="f16" fmla="val 2510888"/>
              <a:gd name="f17" fmla="val 2383672"/>
              <a:gd name="f18" fmla="val 2576412"/>
              <a:gd name="f19" fmla="val 2238970"/>
              <a:gd name="f20" fmla="val 2516419"/>
              <a:gd name="f21" fmla="val 2443665"/>
              <a:gd name="f22" fmla="val 2948675"/>
              <a:gd name="f23" fmla="val 3153370"/>
              <a:gd name="f24" fmla="val 2011409"/>
              <a:gd name="f25" fmla="val 1806714"/>
              <a:gd name="f26" fmla="val 1576134"/>
              <a:gd name="f27" fmla="val 17032"/>
              <a:gd name="f28" fmla="val 2276728"/>
              <a:gd name="f29" fmla="val 17033"/>
              <a:gd name="f30" fmla="val 1576135"/>
              <a:gd name="f31" fmla="val 1321887"/>
              <a:gd name="f32" fmla="val 996125"/>
              <a:gd name="f33" fmla="val 2160187"/>
              <a:gd name="f34" fmla="val 1979345"/>
              <a:gd name="f35" fmla="val 2161001"/>
              <a:gd name="f36" fmla="val 1738579"/>
              <a:gd name="f37" fmla="val 2402384"/>
              <a:gd name="f38" fmla="val 2700000"/>
              <a:gd name="f39" fmla="val 2997617"/>
              <a:gd name="f40" fmla="val 3238999"/>
              <a:gd name="f41" fmla="val 3239814"/>
              <a:gd name="f42" fmla="val 1436085"/>
              <a:gd name="f43" fmla="val 2287664"/>
              <a:gd name="f44" fmla="val 888809"/>
              <a:gd name="f45" fmla="*/ f0 1 2721114"/>
              <a:gd name="f46" fmla="*/ f1 1 3240000"/>
              <a:gd name="f47" fmla="val f2"/>
              <a:gd name="f48" fmla="val f3"/>
              <a:gd name="f49" fmla="val f4"/>
              <a:gd name="f50" fmla="+- f49 0 f47"/>
              <a:gd name="f51" fmla="+- f48 0 f47"/>
              <a:gd name="f52" fmla="*/ f51 1 2721114"/>
              <a:gd name="f53" fmla="*/ f50 1 3240000"/>
              <a:gd name="f54" fmla="*/ f47 1 f52"/>
              <a:gd name="f55" fmla="*/ f48 1 f52"/>
              <a:gd name="f56" fmla="*/ f47 1 f53"/>
              <a:gd name="f57" fmla="*/ f49 1 f53"/>
              <a:gd name="f58" fmla="*/ f54 f45 1"/>
              <a:gd name="f59" fmla="*/ f55 f45 1"/>
              <a:gd name="f60" fmla="*/ f57 f46 1"/>
              <a:gd name="f61" fmla="*/ f56 f4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58" t="f61" r="f59" b="f60"/>
            <a:pathLst>
              <a:path w="2721114" h="3240000">
                <a:moveTo>
                  <a:pt x="f5" y="f6"/>
                </a:moveTo>
                <a:lnTo>
                  <a:pt x="f7" y="f8"/>
                </a:lnTo>
                <a:lnTo>
                  <a:pt x="f9" y="f10"/>
                </a:lnTo>
                <a:lnTo>
                  <a:pt x="f7" y="f11"/>
                </a:lnTo>
                <a:lnTo>
                  <a:pt x="f5" y="f12"/>
                </a:lnTo>
                <a:lnTo>
                  <a:pt x="f13" y="f14"/>
                </a:lnTo>
                <a:lnTo>
                  <a:pt x="f15" y="f12"/>
                </a:lnTo>
                <a:lnTo>
                  <a:pt x="f16" y="f11"/>
                </a:lnTo>
                <a:lnTo>
                  <a:pt x="f17" y="f10"/>
                </a:lnTo>
                <a:lnTo>
                  <a:pt x="f16" y="f8"/>
                </a:lnTo>
                <a:lnTo>
                  <a:pt x="f15" y="f6"/>
                </a:lnTo>
                <a:lnTo>
                  <a:pt x="f13" y="f18"/>
                </a:lnTo>
                <a:close/>
                <a:moveTo>
                  <a:pt x="f13" y="f19"/>
                </a:moveTo>
                <a:cubicBezTo>
                  <a:pt x="f20" y="f19"/>
                  <a:pt x="f3" y="f21"/>
                  <a:pt x="f3" y="f10"/>
                </a:cubicBezTo>
                <a:cubicBezTo>
                  <a:pt x="f3" y="f22"/>
                  <a:pt x="f20" y="f23"/>
                  <a:pt x="f13" y="f23"/>
                </a:cubicBezTo>
                <a:cubicBezTo>
                  <a:pt x="f24" y="f23"/>
                  <a:pt x="f25" y="f22"/>
                  <a:pt x="f25" y="f10"/>
                </a:cubicBezTo>
                <a:cubicBezTo>
                  <a:pt x="f25" y="f21"/>
                  <a:pt x="f24" y="f19"/>
                  <a:pt x="f13" y="f19"/>
                </a:cubicBezTo>
                <a:close/>
                <a:moveTo>
                  <a:pt x="f26" y="f27"/>
                </a:moveTo>
                <a:lnTo>
                  <a:pt x="f28" y="f27"/>
                </a:lnTo>
                <a:lnTo>
                  <a:pt x="f28" y="f29"/>
                </a:lnTo>
                <a:lnTo>
                  <a:pt x="f30" y="f29"/>
                </a:lnTo>
                <a:close/>
                <a:moveTo>
                  <a:pt x="f2" y="f27"/>
                </a:moveTo>
                <a:lnTo>
                  <a:pt x="f31" y="f27"/>
                </a:lnTo>
                <a:lnTo>
                  <a:pt x="f31" y="f32"/>
                </a:lnTo>
                <a:lnTo>
                  <a:pt x="f28" y="f32"/>
                </a:lnTo>
                <a:lnTo>
                  <a:pt x="f28" y="f33"/>
                </a:lnTo>
                <a:cubicBezTo>
                  <a:pt x="f34" y="f35"/>
                  <a:pt x="f36" y="f37"/>
                  <a:pt x="f36" y="f38"/>
                </a:cubicBezTo>
                <a:cubicBezTo>
                  <a:pt x="f36" y="f39"/>
                  <a:pt x="f34" y="f40"/>
                  <a:pt x="f28" y="f41"/>
                </a:cubicBezTo>
                <a:lnTo>
                  <a:pt x="f28" y="f4"/>
                </a:lnTo>
                <a:lnTo>
                  <a:pt x="f2" y="f4"/>
                </a:lnTo>
                <a:close/>
                <a:moveTo>
                  <a:pt x="f42" y="f2"/>
                </a:moveTo>
                <a:lnTo>
                  <a:pt x="f43" y="f44"/>
                </a:lnTo>
                <a:lnTo>
                  <a:pt x="f42" y="f44"/>
                </a:lnTo>
                <a:close/>
              </a:path>
            </a:pathLst>
          </a:custGeom>
          <a:solidFill>
            <a:schemeClr val="tx2">
              <a:lumMod val="60000"/>
              <a:lumOff val="40000"/>
            </a:schemeClr>
          </a:solidFill>
          <a:ln cap="flat">
            <a:noFill/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algn="ctr" defTabSz="914378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>
              <a:solidFill>
                <a:schemeClr val="accent3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23" name="Oval 44">
            <a:extLst>
              <a:ext uri="{FF2B5EF4-FFF2-40B4-BE49-F238E27FC236}">
                <a16:creationId xmlns:a16="http://schemas.microsoft.com/office/drawing/2014/main" id="{AAE9E6D8-824A-DBA3-FB32-C7F054158939}"/>
              </a:ext>
            </a:extLst>
          </p:cNvPr>
          <p:cNvSpPr/>
          <p:nvPr/>
        </p:nvSpPr>
        <p:spPr>
          <a:xfrm>
            <a:off x="7028882" y="3433518"/>
            <a:ext cx="358609" cy="426997"/>
          </a:xfrm>
          <a:custGeom>
            <a:avLst/>
            <a:gdLst>
              <a:gd name="f0" fmla="val w"/>
              <a:gd name="f1" fmla="val h"/>
              <a:gd name="f2" fmla="val 0"/>
              <a:gd name="f3" fmla="val 2721114"/>
              <a:gd name="f4" fmla="val 3240000"/>
              <a:gd name="f5" fmla="val 2519839"/>
              <a:gd name="f6" fmla="val 2469622"/>
              <a:gd name="f7" fmla="val 2201779"/>
              <a:gd name="f8" fmla="val 2787682"/>
              <a:gd name="f9" fmla="val 2003023"/>
              <a:gd name="f10" fmla="val 2588926"/>
              <a:gd name="f11" fmla="val 1901669"/>
              <a:gd name="f12" fmla="val 2690281"/>
              <a:gd name="f13" fmla="val 2203868"/>
              <a:gd name="f14" fmla="val 2992480"/>
              <a:gd name="f15" fmla="val 2305222"/>
              <a:gd name="f16" fmla="val 2891125"/>
              <a:gd name="f17" fmla="val 2303133"/>
              <a:gd name="f18" fmla="val 2889037"/>
              <a:gd name="f19" fmla="val 2621194"/>
              <a:gd name="f20" fmla="val 2570977"/>
              <a:gd name="f21" fmla="val 2263914"/>
              <a:gd name="f22" fmla="val 2238970"/>
              <a:gd name="f23" fmla="val 2516419"/>
              <a:gd name="f24" fmla="val 2443665"/>
              <a:gd name="f25" fmla="val 2696170"/>
              <a:gd name="f26" fmla="val 2948675"/>
              <a:gd name="f27" fmla="val 3153370"/>
              <a:gd name="f28" fmla="val 2011409"/>
              <a:gd name="f29" fmla="val 1806714"/>
              <a:gd name="f30" fmla="val 1576134"/>
              <a:gd name="f31" fmla="val 17032"/>
              <a:gd name="f32" fmla="val 2276728"/>
              <a:gd name="f33" fmla="val 17033"/>
              <a:gd name="f34" fmla="val 1576135"/>
              <a:gd name="f35" fmla="val 1321887"/>
              <a:gd name="f36" fmla="val 996125"/>
              <a:gd name="f37" fmla="val 2160187"/>
              <a:gd name="f38" fmla="val 1979345"/>
              <a:gd name="f39" fmla="val 2161001"/>
              <a:gd name="f40" fmla="val 1738579"/>
              <a:gd name="f41" fmla="val 2402384"/>
              <a:gd name="f42" fmla="val 2700000"/>
              <a:gd name="f43" fmla="val 2997617"/>
              <a:gd name="f44" fmla="val 3238999"/>
              <a:gd name="f45" fmla="val 3239814"/>
              <a:gd name="f46" fmla="val 1436085"/>
              <a:gd name="f47" fmla="val 2287664"/>
              <a:gd name="f48" fmla="val 888809"/>
              <a:gd name="f49" fmla="*/ f0 1 2721114"/>
              <a:gd name="f50" fmla="*/ f1 1 3240000"/>
              <a:gd name="f51" fmla="val f2"/>
              <a:gd name="f52" fmla="val f3"/>
              <a:gd name="f53" fmla="val f4"/>
              <a:gd name="f54" fmla="+- f53 0 f51"/>
              <a:gd name="f55" fmla="+- f52 0 f51"/>
              <a:gd name="f56" fmla="*/ f55 1 2721114"/>
              <a:gd name="f57" fmla="*/ f54 1 3240000"/>
              <a:gd name="f58" fmla="*/ f51 1 f56"/>
              <a:gd name="f59" fmla="*/ f52 1 f56"/>
              <a:gd name="f60" fmla="*/ f51 1 f57"/>
              <a:gd name="f61" fmla="*/ f53 1 f57"/>
              <a:gd name="f62" fmla="*/ f58 f49 1"/>
              <a:gd name="f63" fmla="*/ f59 f49 1"/>
              <a:gd name="f64" fmla="*/ f61 f50 1"/>
              <a:gd name="f65" fmla="*/ f60 f50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62" t="f65" r="f63" b="f64"/>
            <a:pathLst>
              <a:path w="2721114" h="3240000">
                <a:moveTo>
                  <a:pt x="f5" y="f6"/>
                </a:moveTo>
                <a:lnTo>
                  <a:pt x="f7" y="f8"/>
                </a:lnTo>
                <a:lnTo>
                  <a:pt x="f9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20"/>
                </a:lnTo>
                <a:close/>
                <a:moveTo>
                  <a:pt x="f21" y="f22"/>
                </a:moveTo>
                <a:cubicBezTo>
                  <a:pt x="f23" y="f22"/>
                  <a:pt x="f3" y="f24"/>
                  <a:pt x="f3" y="f25"/>
                </a:cubicBezTo>
                <a:cubicBezTo>
                  <a:pt x="f3" y="f26"/>
                  <a:pt x="f23" y="f27"/>
                  <a:pt x="f21" y="f27"/>
                </a:cubicBezTo>
                <a:cubicBezTo>
                  <a:pt x="f28" y="f27"/>
                  <a:pt x="f29" y="f26"/>
                  <a:pt x="f29" y="f25"/>
                </a:cubicBezTo>
                <a:cubicBezTo>
                  <a:pt x="f29" y="f24"/>
                  <a:pt x="f28" y="f22"/>
                  <a:pt x="f21" y="f22"/>
                </a:cubicBezTo>
                <a:close/>
                <a:moveTo>
                  <a:pt x="f30" y="f31"/>
                </a:moveTo>
                <a:lnTo>
                  <a:pt x="f32" y="f31"/>
                </a:lnTo>
                <a:lnTo>
                  <a:pt x="f32" y="f33"/>
                </a:lnTo>
                <a:lnTo>
                  <a:pt x="f34" y="f33"/>
                </a:lnTo>
                <a:close/>
                <a:moveTo>
                  <a:pt x="f2" y="f31"/>
                </a:moveTo>
                <a:lnTo>
                  <a:pt x="f35" y="f31"/>
                </a:lnTo>
                <a:lnTo>
                  <a:pt x="f35" y="f36"/>
                </a:lnTo>
                <a:lnTo>
                  <a:pt x="f32" y="f36"/>
                </a:lnTo>
                <a:lnTo>
                  <a:pt x="f32" y="f37"/>
                </a:lnTo>
                <a:cubicBezTo>
                  <a:pt x="f38" y="f39"/>
                  <a:pt x="f40" y="f41"/>
                  <a:pt x="f40" y="f42"/>
                </a:cubicBezTo>
                <a:cubicBezTo>
                  <a:pt x="f40" y="f43"/>
                  <a:pt x="f38" y="f44"/>
                  <a:pt x="f32" y="f45"/>
                </a:cubicBezTo>
                <a:lnTo>
                  <a:pt x="f32" y="f4"/>
                </a:lnTo>
                <a:lnTo>
                  <a:pt x="f2" y="f4"/>
                </a:lnTo>
                <a:close/>
                <a:moveTo>
                  <a:pt x="f46" y="f2"/>
                </a:moveTo>
                <a:lnTo>
                  <a:pt x="f47" y="f48"/>
                </a:lnTo>
                <a:lnTo>
                  <a:pt x="f46" y="f48"/>
                </a:lnTo>
                <a:close/>
              </a:path>
            </a:pathLst>
          </a:custGeom>
          <a:solidFill>
            <a:schemeClr val="tx2">
              <a:lumMod val="60000"/>
              <a:lumOff val="40000"/>
            </a:schemeClr>
          </a:solidFill>
          <a:ln cap="flat">
            <a:noFill/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algn="ctr" defTabSz="914378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>
              <a:solidFill>
                <a:schemeClr val="accent3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24" name="Google Shape;6000;p67">
            <a:extLst>
              <a:ext uri="{FF2B5EF4-FFF2-40B4-BE49-F238E27FC236}">
                <a16:creationId xmlns:a16="http://schemas.microsoft.com/office/drawing/2014/main" id="{356012A9-2939-BA2E-AD72-7C3F8930AAAD}"/>
              </a:ext>
            </a:extLst>
          </p:cNvPr>
          <p:cNvSpPr/>
          <p:nvPr/>
        </p:nvSpPr>
        <p:spPr>
          <a:xfrm>
            <a:off x="1957108" y="1109084"/>
            <a:ext cx="453185" cy="462357"/>
          </a:xfrm>
          <a:custGeom>
            <a:avLst/>
            <a:gdLst>
              <a:gd name="f0" fmla="val w"/>
              <a:gd name="f1" fmla="val h"/>
              <a:gd name="f2" fmla="val 0"/>
              <a:gd name="f3" fmla="val 12446"/>
              <a:gd name="f4" fmla="val 12698"/>
              <a:gd name="f5" fmla="val 6239"/>
              <a:gd name="f6" fmla="val 1"/>
              <a:gd name="f7" fmla="val 5105"/>
              <a:gd name="f8" fmla="val 4191"/>
              <a:gd name="f9" fmla="val 915"/>
              <a:gd name="f10" fmla="val 4159"/>
              <a:gd name="f11" fmla="val 2112"/>
              <a:gd name="f12" fmla="val 3088"/>
              <a:gd name="f13" fmla="val 4852"/>
              <a:gd name="f14" fmla="val 3939"/>
              <a:gd name="f15" fmla="val 5798"/>
              <a:gd name="f16" fmla="val 4097"/>
              <a:gd name="f17" fmla="val 5294"/>
              <a:gd name="f18" fmla="val 5483"/>
              <a:gd name="f19" fmla="val 6333"/>
              <a:gd name="f20" fmla="val 7310"/>
              <a:gd name="f21" fmla="val 7657"/>
              <a:gd name="f22" fmla="val 4222"/>
              <a:gd name="f23" fmla="val 7972"/>
              <a:gd name="f24" fmla="val 4380"/>
              <a:gd name="f25" fmla="val 8255"/>
              <a:gd name="f26" fmla="val 3403"/>
              <a:gd name="f27" fmla="val 9043"/>
              <a:gd name="f28" fmla="val 3057"/>
              <a:gd name="f29" fmla="val 8728"/>
              <a:gd name="f30" fmla="val 2584"/>
              <a:gd name="f31" fmla="val 8570"/>
              <a:gd name="f32" fmla="val 946"/>
              <a:gd name="f33" fmla="val 8602"/>
              <a:gd name="f34" fmla="val 9515"/>
              <a:gd name="f35" fmla="val 10650"/>
              <a:gd name="f36" fmla="val 11784"/>
              <a:gd name="f37" fmla="val 12697"/>
              <a:gd name="f38" fmla="val 3246"/>
              <a:gd name="f39" fmla="val 4128"/>
              <a:gd name="f40" fmla="val 11752"/>
              <a:gd name="f41" fmla="val 10303"/>
              <a:gd name="f42" fmla="val 4096"/>
              <a:gd name="f43" fmla="val 9988"/>
              <a:gd name="f44" fmla="val 9704"/>
              <a:gd name="f45" fmla="val 4947"/>
              <a:gd name="f46" fmla="val 8917"/>
              <a:gd name="f47" fmla="val 9232"/>
              <a:gd name="f48" fmla="val 5766"/>
              <a:gd name="f49" fmla="val 9389"/>
              <a:gd name="f50" fmla="val 6743"/>
              <a:gd name="f51" fmla="val 7184"/>
              <a:gd name="f52" fmla="val 9200"/>
              <a:gd name="f53" fmla="val 7530"/>
              <a:gd name="f54" fmla="val 8507"/>
              <a:gd name="f55" fmla="val 8350"/>
              <a:gd name="f56" fmla="val 8287"/>
              <a:gd name="f57" fmla="val 10366"/>
              <a:gd name="f58" fmla="val 11500"/>
              <a:gd name="f59" fmla="val 12414"/>
              <a:gd name="f60" fmla="val 12445"/>
              <a:gd name="f61" fmla="val 11563"/>
              <a:gd name="f62" fmla="val 9862"/>
              <a:gd name="f63" fmla="val 9421"/>
              <a:gd name="f64" fmla="val 8759"/>
              <a:gd name="f65" fmla="val 9074"/>
              <a:gd name="f66" fmla="val 8097"/>
              <a:gd name="f67" fmla="val 8318"/>
              <a:gd name="f68" fmla="val 7625"/>
              <a:gd name="f69" fmla="val 5451"/>
              <a:gd name="f70" fmla="val 6680"/>
              <a:gd name="f71" fmla="val 3908"/>
              <a:gd name="f72" fmla="val 7404"/>
              <a:gd name="f73" fmla="val 64"/>
              <a:gd name="f74" fmla="*/ f0 1 12446"/>
              <a:gd name="f75" fmla="*/ f1 1 12698"/>
              <a:gd name="f76" fmla="val f2"/>
              <a:gd name="f77" fmla="val f3"/>
              <a:gd name="f78" fmla="val f4"/>
              <a:gd name="f79" fmla="+- f78 0 f76"/>
              <a:gd name="f80" fmla="+- f77 0 f76"/>
              <a:gd name="f81" fmla="*/ f80 1 12446"/>
              <a:gd name="f82" fmla="*/ f79 1 12698"/>
              <a:gd name="f83" fmla="*/ f76 1 f81"/>
              <a:gd name="f84" fmla="*/ f77 1 f81"/>
              <a:gd name="f85" fmla="*/ f76 1 f82"/>
              <a:gd name="f86" fmla="*/ f78 1 f82"/>
              <a:gd name="f87" fmla="*/ f83 f74 1"/>
              <a:gd name="f88" fmla="*/ f84 f74 1"/>
              <a:gd name="f89" fmla="*/ f86 f75 1"/>
              <a:gd name="f90" fmla="*/ f85 f7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87" t="f90" r="f88" b="f89"/>
            <a:pathLst>
              <a:path w="12446" h="12698">
                <a:moveTo>
                  <a:pt x="f5" y="f6"/>
                </a:moveTo>
                <a:cubicBezTo>
                  <a:pt x="f7" y="f6"/>
                  <a:pt x="f8" y="f9"/>
                  <a:pt x="f10" y="f11"/>
                </a:cubicBezTo>
                <a:cubicBezTo>
                  <a:pt x="f10" y="f12"/>
                  <a:pt x="f13" y="f14"/>
                  <a:pt x="f15" y="f16"/>
                </a:cubicBezTo>
                <a:lnTo>
                  <a:pt x="f15" y="f17"/>
                </a:lnTo>
                <a:cubicBezTo>
                  <a:pt x="f13" y="f18"/>
                  <a:pt x="f10" y="f19"/>
                  <a:pt x="f10" y="f20"/>
                </a:cubicBezTo>
                <a:cubicBezTo>
                  <a:pt x="f10" y="f21"/>
                  <a:pt x="f22" y="f23"/>
                  <a:pt x="f24" y="f25"/>
                </a:cubicBezTo>
                <a:lnTo>
                  <a:pt x="f26" y="f27"/>
                </a:lnTo>
                <a:cubicBezTo>
                  <a:pt x="f28" y="f29"/>
                  <a:pt x="f30" y="f31"/>
                  <a:pt x="f11" y="f31"/>
                </a:cubicBezTo>
                <a:cubicBezTo>
                  <a:pt x="f32" y="f33"/>
                  <a:pt x="f6" y="f34"/>
                  <a:pt x="f6" y="f35"/>
                </a:cubicBezTo>
                <a:cubicBezTo>
                  <a:pt x="f6" y="f36"/>
                  <a:pt x="f32" y="f37"/>
                  <a:pt x="f11" y="f37"/>
                </a:cubicBezTo>
                <a:cubicBezTo>
                  <a:pt x="f38" y="f37"/>
                  <a:pt x="f39" y="f40"/>
                  <a:pt x="f8" y="f35"/>
                </a:cubicBezTo>
                <a:cubicBezTo>
                  <a:pt x="f8" y="f41"/>
                  <a:pt x="f42" y="f43"/>
                  <a:pt x="f14" y="f44"/>
                </a:cubicBezTo>
                <a:lnTo>
                  <a:pt x="f45" y="f46"/>
                </a:lnTo>
                <a:cubicBezTo>
                  <a:pt x="f17" y="f47"/>
                  <a:pt x="f48" y="f49"/>
                  <a:pt x="f5" y="f49"/>
                </a:cubicBezTo>
                <a:cubicBezTo>
                  <a:pt x="f50" y="f49"/>
                  <a:pt x="f51" y="f52"/>
                  <a:pt x="f53" y="f46"/>
                </a:cubicBezTo>
                <a:lnTo>
                  <a:pt x="f54" y="f44"/>
                </a:lnTo>
                <a:cubicBezTo>
                  <a:pt x="f55" y="f43"/>
                  <a:pt x="f56" y="f41"/>
                  <a:pt x="f56" y="f35"/>
                </a:cubicBezTo>
                <a:cubicBezTo>
                  <a:pt x="f56" y="f36"/>
                  <a:pt x="f47" y="f37"/>
                  <a:pt x="f57" y="f37"/>
                </a:cubicBezTo>
                <a:cubicBezTo>
                  <a:pt x="f58" y="f37"/>
                  <a:pt x="f59" y="f40"/>
                  <a:pt x="f60" y="f35"/>
                </a:cubicBezTo>
                <a:cubicBezTo>
                  <a:pt x="f60" y="f34"/>
                  <a:pt x="f61" y="f33"/>
                  <a:pt x="f57" y="f31"/>
                </a:cubicBezTo>
                <a:cubicBezTo>
                  <a:pt x="f62" y="f31"/>
                  <a:pt x="f63" y="f64"/>
                  <a:pt x="f65" y="f27"/>
                </a:cubicBezTo>
                <a:lnTo>
                  <a:pt x="f66" y="f25"/>
                </a:lnTo>
                <a:cubicBezTo>
                  <a:pt x="f25" y="f23"/>
                  <a:pt x="f67" y="f21"/>
                  <a:pt x="f67" y="f20"/>
                </a:cubicBezTo>
                <a:cubicBezTo>
                  <a:pt x="f67" y="f19"/>
                  <a:pt x="f68" y="f69"/>
                  <a:pt x="f70" y="f17"/>
                </a:cubicBezTo>
                <a:lnTo>
                  <a:pt x="f70" y="f16"/>
                </a:lnTo>
                <a:cubicBezTo>
                  <a:pt x="f68" y="f71"/>
                  <a:pt x="f67" y="f12"/>
                  <a:pt x="f67" y="f11"/>
                </a:cubicBezTo>
                <a:cubicBezTo>
                  <a:pt x="f67" y="f32"/>
                  <a:pt x="f72" y="f73"/>
                  <a:pt x="f5" y="f6"/>
                </a:cubicBezTo>
                <a:close/>
              </a:path>
            </a:pathLst>
          </a:custGeom>
          <a:solidFill>
            <a:schemeClr val="tx2">
              <a:lumMod val="60000"/>
              <a:lumOff val="40000"/>
            </a:schemeClr>
          </a:solidFill>
          <a:ln cap="flat">
            <a:noFill/>
            <a:prstDash val="solid"/>
          </a:ln>
        </p:spPr>
        <p:txBody>
          <a:bodyPr vert="horz" wrap="square" lIns="68570" tIns="68570" rIns="68570" bIns="68570" anchor="ctr" anchorCtr="0" compatLnSpc="1">
            <a:noAutofit/>
          </a:bodyPr>
          <a:lstStyle/>
          <a:p>
            <a:pPr algn="r" defTabSz="914378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050">
              <a:solidFill>
                <a:schemeClr val="accent3"/>
              </a:solidFill>
              <a:cs typeface="B Nazanin" panose="00000700000000000000" pitchFamily="2" charset="-78"/>
            </a:endParaRPr>
          </a:p>
        </p:txBody>
      </p:sp>
      <p:grpSp>
        <p:nvGrpSpPr>
          <p:cNvPr id="25" name="Google Shape;6029;p67">
            <a:extLst>
              <a:ext uri="{FF2B5EF4-FFF2-40B4-BE49-F238E27FC236}">
                <a16:creationId xmlns:a16="http://schemas.microsoft.com/office/drawing/2014/main" id="{EB7830EF-822E-4248-80D2-7597F4D2DDF2}"/>
              </a:ext>
            </a:extLst>
          </p:cNvPr>
          <p:cNvGrpSpPr/>
          <p:nvPr/>
        </p:nvGrpSpPr>
        <p:grpSpPr>
          <a:xfrm>
            <a:off x="5719570" y="4064929"/>
            <a:ext cx="303114" cy="420175"/>
            <a:chOff x="7025856" y="4064928"/>
            <a:chExt cx="303114" cy="420175"/>
          </a:xfrm>
          <a:solidFill>
            <a:schemeClr val="tx2">
              <a:lumMod val="60000"/>
              <a:lumOff val="40000"/>
            </a:schemeClr>
          </a:solidFill>
        </p:grpSpPr>
        <p:sp>
          <p:nvSpPr>
            <p:cNvPr id="26" name="Google Shape;6030;p67">
              <a:extLst>
                <a:ext uri="{FF2B5EF4-FFF2-40B4-BE49-F238E27FC236}">
                  <a16:creationId xmlns:a16="http://schemas.microsoft.com/office/drawing/2014/main" id="{B0C98D5D-B9B5-AB86-C8D9-433FAC9F86FE}"/>
                </a:ext>
              </a:extLst>
            </p:cNvPr>
            <p:cNvSpPr/>
            <p:nvPr/>
          </p:nvSpPr>
          <p:spPr>
            <a:xfrm>
              <a:off x="7190997" y="4065989"/>
              <a:ext cx="137973" cy="16410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59"/>
                <a:gd name="f4" fmla="val 4947"/>
                <a:gd name="f5" fmla="val 2552"/>
                <a:gd name="f6" fmla="val 473"/>
                <a:gd name="f7" fmla="val 2710"/>
                <a:gd name="f8" fmla="val 851"/>
                <a:gd name="f9" fmla="val 3182"/>
                <a:gd name="f10" fmla="val 3750"/>
                <a:gd name="f11" fmla="val 3687"/>
                <a:gd name="f12" fmla="val 1639"/>
                <a:gd name="f13" fmla="val 2489"/>
                <a:gd name="f14" fmla="val 441"/>
                <a:gd name="f15" fmla="*/ f0 1 4159"/>
                <a:gd name="f16" fmla="*/ f1 1 4947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4159"/>
                <a:gd name="f23" fmla="*/ f20 1 4947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4159" h="4947">
                  <a:moveTo>
                    <a:pt x="f2" y="f2"/>
                  </a:moveTo>
                  <a:lnTo>
                    <a:pt x="f2" y="f5"/>
                  </a:lnTo>
                  <a:cubicBezTo>
                    <a:pt x="f6" y="f7"/>
                    <a:pt x="f8" y="f9"/>
                    <a:pt x="f8" y="f10"/>
                  </a:cubicBezTo>
                  <a:lnTo>
                    <a:pt x="f8" y="f4"/>
                  </a:lnTo>
                  <a:lnTo>
                    <a:pt x="f3" y="f4"/>
                  </a:lnTo>
                  <a:lnTo>
                    <a:pt x="f3" y="f11"/>
                  </a:lnTo>
                  <a:cubicBezTo>
                    <a:pt x="f3" y="f12"/>
                    <a:pt x="f13" y="f2"/>
                    <a:pt x="f14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7" name="Google Shape;6031;p67">
              <a:extLst>
                <a:ext uri="{FF2B5EF4-FFF2-40B4-BE49-F238E27FC236}">
                  <a16:creationId xmlns:a16="http://schemas.microsoft.com/office/drawing/2014/main" id="{C519F471-7C1E-508B-943F-49BC673D7CC5}"/>
                </a:ext>
              </a:extLst>
            </p:cNvPr>
            <p:cNvSpPr/>
            <p:nvPr/>
          </p:nvSpPr>
          <p:spPr>
            <a:xfrm>
              <a:off x="7163793" y="4172580"/>
              <a:ext cx="29297" cy="8366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83"/>
                <a:gd name="f4" fmla="val 2522"/>
                <a:gd name="f5" fmla="val 474"/>
                <a:gd name="f6" fmla="val 1"/>
                <a:gd name="f7" fmla="val 253"/>
                <a:gd name="f8" fmla="val 95"/>
                <a:gd name="f9" fmla="val 222"/>
                <a:gd name="f10" fmla="val 442"/>
                <a:gd name="f11" fmla="val 2112"/>
                <a:gd name="f12" fmla="val 2332"/>
                <a:gd name="f13" fmla="val 190"/>
                <a:gd name="f14" fmla="val 2521"/>
                <a:gd name="f15" fmla="val 663"/>
                <a:gd name="f16" fmla="val 820"/>
                <a:gd name="f17" fmla="val 64"/>
                <a:gd name="f18" fmla="*/ f0 1 883"/>
                <a:gd name="f19" fmla="*/ f1 1 2522"/>
                <a:gd name="f20" fmla="val f2"/>
                <a:gd name="f21" fmla="val f3"/>
                <a:gd name="f22" fmla="val f4"/>
                <a:gd name="f23" fmla="+- f22 0 f20"/>
                <a:gd name="f24" fmla="+- f21 0 f20"/>
                <a:gd name="f25" fmla="*/ f24 1 883"/>
                <a:gd name="f26" fmla="*/ f23 1 2522"/>
                <a:gd name="f27" fmla="*/ f20 1 f25"/>
                <a:gd name="f28" fmla="*/ f21 1 f25"/>
                <a:gd name="f29" fmla="*/ f20 1 f26"/>
                <a:gd name="f30" fmla="*/ f22 1 f26"/>
                <a:gd name="f31" fmla="*/ f27 f18 1"/>
                <a:gd name="f32" fmla="*/ f28 f18 1"/>
                <a:gd name="f33" fmla="*/ f30 f19 1"/>
                <a:gd name="f34" fmla="*/ f29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1" t="f34" r="f32" b="f33"/>
              <a:pathLst>
                <a:path w="883" h="2522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6" y="f12"/>
                    <a:pt x="f13" y="f14"/>
                    <a:pt x="f10" y="f14"/>
                  </a:cubicBezTo>
                  <a:cubicBezTo>
                    <a:pt x="f15" y="f14"/>
                    <a:pt x="f16" y="f12"/>
                    <a:pt x="f3" y="f11"/>
                  </a:cubicBezTo>
                  <a:lnTo>
                    <a:pt x="f3" y="f10"/>
                  </a:lnTo>
                  <a:cubicBezTo>
                    <a:pt x="f3" y="f9"/>
                    <a:pt x="f15" y="f17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8" name="Google Shape;6032;p67">
              <a:extLst>
                <a:ext uri="{FF2B5EF4-FFF2-40B4-BE49-F238E27FC236}">
                  <a16:creationId xmlns:a16="http://schemas.microsoft.com/office/drawing/2014/main" id="{67839475-547A-52B3-BE29-947CD16FEA6D}"/>
                </a:ext>
              </a:extLst>
            </p:cNvPr>
            <p:cNvSpPr/>
            <p:nvPr/>
          </p:nvSpPr>
          <p:spPr>
            <a:xfrm>
              <a:off x="7026889" y="4064928"/>
              <a:ext cx="136940" cy="16308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28"/>
                <a:gd name="f4" fmla="val 4916"/>
                <a:gd name="f5" fmla="val 3687"/>
                <a:gd name="f6" fmla="val 1"/>
                <a:gd name="f7" fmla="val 1671"/>
                <a:gd name="f8" fmla="val 1639"/>
                <a:gd name="f9" fmla="val 3309"/>
                <a:gd name="f10" fmla="val 3151"/>
                <a:gd name="f11" fmla="val 3655"/>
                <a:gd name="f12" fmla="val 2710"/>
                <a:gd name="f13" fmla="val 2521"/>
                <a:gd name="f14" fmla="*/ f0 1 4128"/>
                <a:gd name="f15" fmla="*/ f1 1 4916"/>
                <a:gd name="f16" fmla="val f2"/>
                <a:gd name="f17" fmla="val f3"/>
                <a:gd name="f18" fmla="val f4"/>
                <a:gd name="f19" fmla="+- f18 0 f16"/>
                <a:gd name="f20" fmla="+- f17 0 f16"/>
                <a:gd name="f21" fmla="*/ f20 1 4128"/>
                <a:gd name="f22" fmla="*/ f19 1 4916"/>
                <a:gd name="f23" fmla="*/ f16 1 f21"/>
                <a:gd name="f24" fmla="*/ f17 1 f21"/>
                <a:gd name="f25" fmla="*/ f16 1 f22"/>
                <a:gd name="f26" fmla="*/ f18 1 f22"/>
                <a:gd name="f27" fmla="*/ f23 f14 1"/>
                <a:gd name="f28" fmla="*/ f24 f14 1"/>
                <a:gd name="f29" fmla="*/ f26 f15 1"/>
                <a:gd name="f30" fmla="*/ f25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0" r="f28" b="f29"/>
              <a:pathLst>
                <a:path w="4128" h="4916">
                  <a:moveTo>
                    <a:pt x="f5" y="f6"/>
                  </a:moveTo>
                  <a:cubicBezTo>
                    <a:pt x="f7" y="f6"/>
                    <a:pt x="f6" y="f8"/>
                    <a:pt x="f6" y="f5"/>
                  </a:cubicBezTo>
                  <a:lnTo>
                    <a:pt x="f6" y="f4"/>
                  </a:lnTo>
                  <a:lnTo>
                    <a:pt x="f9" y="f4"/>
                  </a:lnTo>
                  <a:lnTo>
                    <a:pt x="f9" y="f5"/>
                  </a:lnTo>
                  <a:cubicBezTo>
                    <a:pt x="f9" y="f10"/>
                    <a:pt x="f11" y="f12"/>
                    <a:pt x="f3" y="f13"/>
                  </a:cubicBezTo>
                  <a:lnTo>
                    <a:pt x="f3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9" name="Google Shape;6033;p67">
              <a:extLst>
                <a:ext uri="{FF2B5EF4-FFF2-40B4-BE49-F238E27FC236}">
                  <a16:creationId xmlns:a16="http://schemas.microsoft.com/office/drawing/2014/main" id="{2A5E7A4A-4E8F-6F78-4FF3-A05A734EB80A}"/>
                </a:ext>
              </a:extLst>
            </p:cNvPr>
            <p:cNvSpPr/>
            <p:nvPr/>
          </p:nvSpPr>
          <p:spPr>
            <a:xfrm>
              <a:off x="7025856" y="4258296"/>
              <a:ext cx="303114" cy="22680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137"/>
                <a:gd name="f4" fmla="val 6837"/>
                <a:gd name="f5" fmla="val 3151"/>
                <a:gd name="f6" fmla="val 5199"/>
                <a:gd name="f7" fmla="val 1639"/>
                <a:gd name="f8" fmla="val 3686"/>
                <a:gd name="f9" fmla="val 5356"/>
                <a:gd name="f10" fmla="val 7467"/>
                <a:gd name="f11" fmla="val 5734"/>
                <a:gd name="f12" fmla="val 5577"/>
                <a:gd name="f13" fmla="val 473"/>
                <a:gd name="f14" fmla="val 5104"/>
                <a:gd name="f15" fmla="val 819"/>
                <a:gd name="f16" fmla="val 4568"/>
                <a:gd name="f17" fmla="val 4001"/>
                <a:gd name="f18" fmla="val 3560"/>
                <a:gd name="f19" fmla="val 3371"/>
                <a:gd name="f20" fmla="*/ f0 1 9137"/>
                <a:gd name="f21" fmla="*/ f1 1 6837"/>
                <a:gd name="f22" fmla="val f2"/>
                <a:gd name="f23" fmla="val f3"/>
                <a:gd name="f24" fmla="val f4"/>
                <a:gd name="f25" fmla="+- f24 0 f22"/>
                <a:gd name="f26" fmla="+- f23 0 f22"/>
                <a:gd name="f27" fmla="*/ f26 1 9137"/>
                <a:gd name="f28" fmla="*/ f25 1 6837"/>
                <a:gd name="f29" fmla="*/ f22 1 f27"/>
                <a:gd name="f30" fmla="*/ f23 1 f27"/>
                <a:gd name="f31" fmla="*/ f22 1 f28"/>
                <a:gd name="f32" fmla="*/ f24 1 f28"/>
                <a:gd name="f33" fmla="*/ f29 f20 1"/>
                <a:gd name="f34" fmla="*/ f30 f20 1"/>
                <a:gd name="f35" fmla="*/ f32 f21 1"/>
                <a:gd name="f36" fmla="*/ f31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3" t="f36" r="f34" b="f35"/>
              <a:pathLst>
                <a:path w="9137" h="6837">
                  <a:moveTo>
                    <a:pt x="f2" y="f2"/>
                  </a:moveTo>
                  <a:lnTo>
                    <a:pt x="f2" y="f5"/>
                  </a:lnTo>
                  <a:cubicBezTo>
                    <a:pt x="f2" y="f6"/>
                    <a:pt x="f7" y="f4"/>
                    <a:pt x="f8" y="f4"/>
                  </a:cubicBezTo>
                  <a:lnTo>
                    <a:pt x="f9" y="f4"/>
                  </a:lnTo>
                  <a:cubicBezTo>
                    <a:pt x="f10" y="f4"/>
                    <a:pt x="f3" y="f6"/>
                    <a:pt x="f3" y="f5"/>
                  </a:cubicBezTo>
                  <a:lnTo>
                    <a:pt x="f3" y="f2"/>
                  </a:lnTo>
                  <a:lnTo>
                    <a:pt x="f11" y="f2"/>
                  </a:lnTo>
                  <a:cubicBezTo>
                    <a:pt x="f12" y="f13"/>
                    <a:pt x="f14" y="f15"/>
                    <a:pt x="f16" y="f15"/>
                  </a:cubicBezTo>
                  <a:cubicBezTo>
                    <a:pt x="f17" y="f15"/>
                    <a:pt x="f18" y="f13"/>
                    <a:pt x="f19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30" name="Google Shape;6066;p67">
            <a:extLst>
              <a:ext uri="{FF2B5EF4-FFF2-40B4-BE49-F238E27FC236}">
                <a16:creationId xmlns:a16="http://schemas.microsoft.com/office/drawing/2014/main" id="{882266A2-2D5C-EEBE-74A2-659212663645}"/>
              </a:ext>
            </a:extLst>
          </p:cNvPr>
          <p:cNvGrpSpPr/>
          <p:nvPr/>
        </p:nvGrpSpPr>
        <p:grpSpPr>
          <a:xfrm>
            <a:off x="1929062" y="1800674"/>
            <a:ext cx="483150" cy="480763"/>
            <a:chOff x="3235348" y="1800673"/>
            <a:chExt cx="483150" cy="480763"/>
          </a:xfrm>
          <a:solidFill>
            <a:schemeClr val="tx2">
              <a:lumMod val="60000"/>
              <a:lumOff val="40000"/>
            </a:schemeClr>
          </a:solidFill>
        </p:grpSpPr>
        <p:sp>
          <p:nvSpPr>
            <p:cNvPr id="31" name="Google Shape;6067;p67">
              <a:extLst>
                <a:ext uri="{FF2B5EF4-FFF2-40B4-BE49-F238E27FC236}">
                  <a16:creationId xmlns:a16="http://schemas.microsoft.com/office/drawing/2014/main" id="{64264571-B5C8-9038-2AF2-5AD010B3C23F}"/>
                </a:ext>
              </a:extLst>
            </p:cNvPr>
            <p:cNvSpPr/>
            <p:nvPr/>
          </p:nvSpPr>
          <p:spPr>
            <a:xfrm>
              <a:off x="3235348" y="1800673"/>
              <a:ext cx="386288" cy="38507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177"/>
                <a:gd name="f4" fmla="val 10145"/>
                <a:gd name="f5" fmla="val 5104"/>
                <a:gd name="f6" fmla="val 3813"/>
                <a:gd name="f7" fmla="val 5797"/>
                <a:gd name="f8" fmla="val 6364"/>
                <a:gd name="f9" fmla="val 4348"/>
                <a:gd name="f10" fmla="val 5073"/>
                <a:gd name="f11" fmla="val 5766"/>
                <a:gd name="f12" fmla="val 6333"/>
                <a:gd name="f13" fmla="val 4379"/>
                <a:gd name="f14" fmla="val 3844"/>
                <a:gd name="f15" fmla="val 4411"/>
                <a:gd name="f16" fmla="val 2300"/>
                <a:gd name="f17" fmla="val 2269"/>
                <a:gd name="f18" fmla="val 63"/>
                <a:gd name="f19" fmla="val 7908"/>
                <a:gd name="f20" fmla="val 7877"/>
                <a:gd name="f21" fmla="val 10176"/>
                <a:gd name="f22" fmla="*/ f0 1 10177"/>
                <a:gd name="f23" fmla="*/ f1 1 10145"/>
                <a:gd name="f24" fmla="val f2"/>
                <a:gd name="f25" fmla="val f3"/>
                <a:gd name="f26" fmla="val f4"/>
                <a:gd name="f27" fmla="+- f26 0 f24"/>
                <a:gd name="f28" fmla="+- f25 0 f24"/>
                <a:gd name="f29" fmla="*/ f28 1 10177"/>
                <a:gd name="f30" fmla="*/ f27 1 10145"/>
                <a:gd name="f31" fmla="*/ f24 1 f29"/>
                <a:gd name="f32" fmla="*/ f25 1 f29"/>
                <a:gd name="f33" fmla="*/ f24 1 f30"/>
                <a:gd name="f34" fmla="*/ f26 1 f30"/>
                <a:gd name="f35" fmla="*/ f31 f22 1"/>
                <a:gd name="f36" fmla="*/ f32 f22 1"/>
                <a:gd name="f37" fmla="*/ f34 f23 1"/>
                <a:gd name="f38" fmla="*/ f33 f2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5" t="f38" r="f36" b="f37"/>
              <a:pathLst>
                <a:path w="10177" h="10145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1"/>
                    <a:pt x="f14" y="f10"/>
                  </a:cubicBezTo>
                  <a:cubicBezTo>
                    <a:pt x="f14" y="f15"/>
                    <a:pt x="f15" y="f6"/>
                    <a:pt x="f5" y="f6"/>
                  </a:cubicBezTo>
                  <a:close/>
                  <a:moveTo>
                    <a:pt x="f5" y="f2"/>
                  </a:moveTo>
                  <a:cubicBezTo>
                    <a:pt x="f16" y="f2"/>
                    <a:pt x="f2" y="f17"/>
                    <a:pt x="f2" y="f10"/>
                  </a:cubicBezTo>
                  <a:cubicBezTo>
                    <a:pt x="f18" y="f19"/>
                    <a:pt x="f16" y="f4"/>
                    <a:pt x="f5" y="f4"/>
                  </a:cubicBezTo>
                  <a:cubicBezTo>
                    <a:pt x="f20" y="f4"/>
                    <a:pt x="f21" y="f20"/>
                    <a:pt x="f21" y="f10"/>
                  </a:cubicBezTo>
                  <a:cubicBezTo>
                    <a:pt x="f21" y="f17"/>
                    <a:pt x="f20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2" name="Google Shape;6068;p67">
              <a:extLst>
                <a:ext uri="{FF2B5EF4-FFF2-40B4-BE49-F238E27FC236}">
                  <a16:creationId xmlns:a16="http://schemas.microsoft.com/office/drawing/2014/main" id="{8F08C7E6-A63A-50F2-D985-BE4095E79813}"/>
                </a:ext>
              </a:extLst>
            </p:cNvPr>
            <p:cNvSpPr/>
            <p:nvPr/>
          </p:nvSpPr>
          <p:spPr>
            <a:xfrm>
              <a:off x="3299914" y="1994214"/>
              <a:ext cx="418584" cy="28722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028"/>
                <a:gd name="f4" fmla="val 7567"/>
                <a:gd name="f5" fmla="val 9774"/>
                <a:gd name="f6" fmla="val 9040"/>
                <a:gd name="f7" fmla="val 8444"/>
                <a:gd name="f8" fmla="val 548"/>
                <a:gd name="f9" fmla="val 1265"/>
                <a:gd name="f10" fmla="val 1801"/>
                <a:gd name="f11" fmla="val 8790"/>
                <a:gd name="f12" fmla="val 2305"/>
                <a:gd name="f13" fmla="val 9295"/>
                <a:gd name="f14" fmla="val 2463"/>
                <a:gd name="f15" fmla="val 2967"/>
                <a:gd name="f16" fmla="val 4416"/>
                <a:gd name="f17" fmla="val 8192"/>
                <a:gd name="f18" fmla="val 5645"/>
                <a:gd name="f19" fmla="val 6774"/>
                <a:gd name="f20" fmla="val 5834"/>
                <a:gd name="f21" fmla="val 4825"/>
                <a:gd name="f22" fmla="val 5829"/>
                <a:gd name="f23" fmla="val 5487"/>
                <a:gd name="f24" fmla="val 4663"/>
                <a:gd name="f25" fmla="val 5865"/>
                <a:gd name="f26" fmla="val 3403"/>
                <a:gd name="f27" fmla="val 2143"/>
                <a:gd name="f28" fmla="val 977"/>
                <a:gd name="f29" fmla="val 1"/>
                <a:gd name="f30" fmla="val 6306"/>
                <a:gd name="f31" fmla="val 7031"/>
                <a:gd name="f32" fmla="val 568"/>
                <a:gd name="f33" fmla="val 7566"/>
                <a:gd name="f34" fmla="val 1261"/>
                <a:gd name="f35" fmla="val 5388"/>
                <a:gd name="f36" fmla="val 5955"/>
                <a:gd name="f37" fmla="val 6459"/>
                <a:gd name="f38" fmla="val 7220"/>
                <a:gd name="f39" fmla="val 6617"/>
                <a:gd name="f40" fmla="val 6716"/>
                <a:gd name="f41" fmla="val 8601"/>
                <a:gd name="f42" fmla="val 6495"/>
                <a:gd name="f43" fmla="val 10082"/>
                <a:gd name="f44" fmla="val 4920"/>
                <a:gd name="f45" fmla="val 10114"/>
                <a:gd name="f46" fmla="val 2904"/>
                <a:gd name="f47" fmla="val 2400"/>
                <a:gd name="f48" fmla="val 10649"/>
                <a:gd name="f49" fmla="val 2211"/>
                <a:gd name="f50" fmla="val 11027"/>
                <a:gd name="f51" fmla="val 1706"/>
                <a:gd name="f52" fmla="val 10996"/>
                <a:gd name="f53" fmla="val 1108"/>
                <a:gd name="f54" fmla="val 10964"/>
                <a:gd name="f55" fmla="val 572"/>
                <a:gd name="f56" fmla="val 10492"/>
                <a:gd name="f57" fmla="val 100"/>
                <a:gd name="f58" fmla="val 9893"/>
                <a:gd name="f59" fmla="val 5"/>
                <a:gd name="f60" fmla="val 9853"/>
                <a:gd name="f61" fmla="val 2"/>
                <a:gd name="f62" fmla="val 9813"/>
                <a:gd name="f63" fmla="*/ f0 1 11028"/>
                <a:gd name="f64" fmla="*/ f1 1 7567"/>
                <a:gd name="f65" fmla="val f2"/>
                <a:gd name="f66" fmla="val f3"/>
                <a:gd name="f67" fmla="val f4"/>
                <a:gd name="f68" fmla="+- f67 0 f65"/>
                <a:gd name="f69" fmla="+- f66 0 f65"/>
                <a:gd name="f70" fmla="*/ f69 1 11028"/>
                <a:gd name="f71" fmla="*/ f68 1 7567"/>
                <a:gd name="f72" fmla="*/ f65 1 f70"/>
                <a:gd name="f73" fmla="*/ f66 1 f70"/>
                <a:gd name="f74" fmla="*/ f65 1 f71"/>
                <a:gd name="f75" fmla="*/ f67 1 f71"/>
                <a:gd name="f76" fmla="*/ f72 f63 1"/>
                <a:gd name="f77" fmla="*/ f73 f63 1"/>
                <a:gd name="f78" fmla="*/ f75 f64 1"/>
                <a:gd name="f79" fmla="*/ f74 f6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6" t="f79" r="f77" b="f78"/>
              <a:pathLst>
                <a:path w="11028" h="7567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11" y="f12"/>
                    <a:pt x="f13" y="f14"/>
                  </a:cubicBezTo>
                  <a:lnTo>
                    <a:pt x="f13" y="f15"/>
                  </a:lnTo>
                  <a:cubicBezTo>
                    <a:pt x="f13" y="f16"/>
                    <a:pt x="f17" y="f18"/>
                    <a:pt x="f19" y="f20"/>
                  </a:cubicBezTo>
                  <a:lnTo>
                    <a:pt x="f19" y="f21"/>
                  </a:lnTo>
                  <a:cubicBezTo>
                    <a:pt x="f22" y="f23"/>
                    <a:pt x="f24" y="f25"/>
                    <a:pt x="f26" y="f25"/>
                  </a:cubicBezTo>
                  <a:cubicBezTo>
                    <a:pt x="f27" y="f25"/>
                    <a:pt x="f28" y="f23"/>
                    <a:pt x="f29" y="f21"/>
                  </a:cubicBezTo>
                  <a:lnTo>
                    <a:pt x="f29" y="f30"/>
                  </a:lnTo>
                  <a:cubicBezTo>
                    <a:pt x="f29" y="f31"/>
                    <a:pt x="f32" y="f33"/>
                    <a:pt x="f34" y="f33"/>
                  </a:cubicBezTo>
                  <a:lnTo>
                    <a:pt x="f35" y="f33"/>
                  </a:lnTo>
                  <a:cubicBezTo>
                    <a:pt x="f36" y="f33"/>
                    <a:pt x="f37" y="f38"/>
                    <a:pt x="f39" y="f40"/>
                  </a:cubicBezTo>
                  <a:cubicBezTo>
                    <a:pt x="f41" y="f42"/>
                    <a:pt x="f43" y="f44"/>
                    <a:pt x="f45" y="f46"/>
                  </a:cubicBezTo>
                  <a:lnTo>
                    <a:pt x="f45" y="f47"/>
                  </a:lnTo>
                  <a:cubicBezTo>
                    <a:pt x="f48" y="f49"/>
                    <a:pt x="f50" y="f51"/>
                    <a:pt x="f52" y="f53"/>
                  </a:cubicBezTo>
                  <a:cubicBezTo>
                    <a:pt x="f54" y="f55"/>
                    <a:pt x="f56" y="f57"/>
                    <a:pt x="f58" y="f59"/>
                  </a:cubicBezTo>
                  <a:cubicBezTo>
                    <a:pt x="f60" y="f61"/>
                    <a:pt x="f62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33" name="Google Shape;5976;p67">
            <a:extLst>
              <a:ext uri="{FF2B5EF4-FFF2-40B4-BE49-F238E27FC236}">
                <a16:creationId xmlns:a16="http://schemas.microsoft.com/office/drawing/2014/main" id="{67D9E118-4C67-4D24-9B85-58BF1A3E9ADB}"/>
              </a:ext>
            </a:extLst>
          </p:cNvPr>
          <p:cNvGrpSpPr/>
          <p:nvPr/>
        </p:nvGrpSpPr>
        <p:grpSpPr>
          <a:xfrm>
            <a:off x="1993628" y="4214195"/>
            <a:ext cx="371547" cy="331551"/>
            <a:chOff x="3299914" y="4214195"/>
            <a:chExt cx="371547" cy="331551"/>
          </a:xfrm>
          <a:solidFill>
            <a:schemeClr val="tx2">
              <a:lumMod val="60000"/>
              <a:lumOff val="40000"/>
            </a:schemeClr>
          </a:solidFill>
        </p:grpSpPr>
        <p:sp>
          <p:nvSpPr>
            <p:cNvPr id="34" name="Google Shape;5977;p67">
              <a:extLst>
                <a:ext uri="{FF2B5EF4-FFF2-40B4-BE49-F238E27FC236}">
                  <a16:creationId xmlns:a16="http://schemas.microsoft.com/office/drawing/2014/main" id="{B03D4E62-C78F-700B-5F41-EB3FE93974A6}"/>
                </a:ext>
              </a:extLst>
            </p:cNvPr>
            <p:cNvSpPr/>
            <p:nvPr/>
          </p:nvSpPr>
          <p:spPr>
            <a:xfrm>
              <a:off x="3393932" y="4214195"/>
              <a:ext cx="277529" cy="27460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673"/>
                <a:gd name="f4" fmla="val 9571"/>
                <a:gd name="f5" fmla="val 5963"/>
                <a:gd name="f6" fmla="val 1"/>
                <a:gd name="f7" fmla="val 5661"/>
                <a:gd name="f8" fmla="val 5365"/>
                <a:gd name="f9" fmla="val 127"/>
                <a:gd name="f10" fmla="val 5136"/>
                <a:gd name="f11" fmla="val 371"/>
                <a:gd name="f12" fmla="val 5507"/>
                <a:gd name="f13" fmla="val 4064"/>
                <a:gd name="f14" fmla="val 9200"/>
                <a:gd name="f15" fmla="val 4436"/>
                <a:gd name="f16" fmla="val 9672"/>
                <a:gd name="f17" fmla="val 3963"/>
                <a:gd name="f18" fmla="val 3207"/>
                <a:gd name="f19" fmla="val 2734"/>
                <a:gd name="f20" fmla="val 6868"/>
                <a:gd name="f21" fmla="val 434"/>
                <a:gd name="f22" fmla="val 6609"/>
                <a:gd name="f23" fmla="val 143"/>
                <a:gd name="f24" fmla="val 6283"/>
                <a:gd name="f25" fmla="*/ f0 1 9673"/>
                <a:gd name="f26" fmla="*/ f1 1 9571"/>
                <a:gd name="f27" fmla="val f2"/>
                <a:gd name="f28" fmla="val f3"/>
                <a:gd name="f29" fmla="val f4"/>
                <a:gd name="f30" fmla="+- f29 0 f27"/>
                <a:gd name="f31" fmla="+- f28 0 f27"/>
                <a:gd name="f32" fmla="*/ f31 1 9673"/>
                <a:gd name="f33" fmla="*/ f30 1 9571"/>
                <a:gd name="f34" fmla="*/ f27 1 f32"/>
                <a:gd name="f35" fmla="*/ f28 1 f32"/>
                <a:gd name="f36" fmla="*/ f27 1 f33"/>
                <a:gd name="f37" fmla="*/ f29 1 f33"/>
                <a:gd name="f38" fmla="*/ f34 f25 1"/>
                <a:gd name="f39" fmla="*/ f35 f25 1"/>
                <a:gd name="f40" fmla="*/ f37 f26 1"/>
                <a:gd name="f41" fmla="*/ f36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8" t="f41" r="f39" b="f40"/>
              <a:pathLst>
                <a:path w="9673" h="9571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2" y="f12"/>
                  </a:lnTo>
                  <a:lnTo>
                    <a:pt x="f13" y="f4"/>
                  </a:lnTo>
                  <a:lnTo>
                    <a:pt x="f14" y="f15"/>
                  </a:lnTo>
                  <a:cubicBezTo>
                    <a:pt x="f16" y="f17"/>
                    <a:pt x="f16" y="f18"/>
                    <a:pt x="f14" y="f19"/>
                  </a:cubicBezTo>
                  <a:lnTo>
                    <a:pt x="f20" y="f21"/>
                  </a:lnTo>
                  <a:cubicBezTo>
                    <a:pt x="f22" y="f23"/>
                    <a:pt x="f24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5" name="Google Shape;5978;p67">
              <a:extLst>
                <a:ext uri="{FF2B5EF4-FFF2-40B4-BE49-F238E27FC236}">
                  <a16:creationId xmlns:a16="http://schemas.microsoft.com/office/drawing/2014/main" id="{4C2E1177-8028-134F-0F16-3C5B51DF8495}"/>
                </a:ext>
              </a:extLst>
            </p:cNvPr>
            <p:cNvSpPr/>
            <p:nvPr/>
          </p:nvSpPr>
          <p:spPr>
            <a:xfrm>
              <a:off x="3356862" y="4386623"/>
              <a:ext cx="136510" cy="13651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758"/>
                <a:gd name="f4" fmla="val 725"/>
                <a:gd name="f5" fmla="val 1"/>
                <a:gd name="f6" fmla="val 473"/>
                <a:gd name="f7" fmla="val 284"/>
                <a:gd name="f8" fmla="val 253"/>
                <a:gd name="f9" fmla="val 505"/>
                <a:gd name="f10" fmla="val 95"/>
                <a:gd name="f11" fmla="val 820"/>
                <a:gd name="f12" fmla="val 1198"/>
                <a:gd name="f13" fmla="val 1450"/>
                <a:gd name="f14" fmla="val 190"/>
                <a:gd name="f15" fmla="val 1765"/>
                <a:gd name="f16" fmla="val 442"/>
                <a:gd name="f17" fmla="val 1986"/>
                <a:gd name="f18" fmla="val 631"/>
                <a:gd name="f19" fmla="val 2112"/>
                <a:gd name="f20" fmla="val 599"/>
                <a:gd name="f21" fmla="val 2458"/>
                <a:gd name="f22" fmla="val 2616"/>
                <a:gd name="f23" fmla="val 3025"/>
                <a:gd name="f24" fmla="val 1733"/>
                <a:gd name="f25" fmla="val 2174"/>
                <a:gd name="f26" fmla="val 4348"/>
                <a:gd name="f27" fmla="val 2253"/>
                <a:gd name="f28" fmla="val 4270"/>
                <a:gd name="f29" fmla="val 2363"/>
                <a:gd name="f30" fmla="val 4230"/>
                <a:gd name="f31" fmla="val 2478"/>
                <a:gd name="f32" fmla="val 2592"/>
                <a:gd name="f33" fmla="val 2710"/>
                <a:gd name="f34" fmla="val 2804"/>
                <a:gd name="f35" fmla="val 4569"/>
                <a:gd name="f36" fmla="val 3340"/>
                <a:gd name="f37" fmla="val 4695"/>
                <a:gd name="f38" fmla="val 3655"/>
                <a:gd name="f39" fmla="val 3970"/>
                <a:gd name="f40" fmla="val 4254"/>
                <a:gd name="f41" fmla="val 4506"/>
                <a:gd name="f42" fmla="val 4065"/>
                <a:gd name="f43" fmla="*/ f0 1 4758"/>
                <a:gd name="f44" fmla="*/ f1 1 4758"/>
                <a:gd name="f45" fmla="val f2"/>
                <a:gd name="f46" fmla="val f3"/>
                <a:gd name="f47" fmla="+- f46 0 f45"/>
                <a:gd name="f48" fmla="*/ f47 1 4758"/>
                <a:gd name="f49" fmla="*/ f45 1 f48"/>
                <a:gd name="f50" fmla="*/ f46 1 f48"/>
                <a:gd name="f51" fmla="*/ f49 f43 1"/>
                <a:gd name="f52" fmla="*/ f50 f43 1"/>
                <a:gd name="f53" fmla="*/ f50 f44 1"/>
                <a:gd name="f54" fmla="*/ f49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1" t="f54" r="f52" b="f53"/>
              <a:pathLst>
                <a:path w="4758" h="4758">
                  <a:moveTo>
                    <a:pt x="f4" y="f5"/>
                  </a:moveTo>
                  <a:lnTo>
                    <a:pt x="f6" y="f7"/>
                  </a:lnTo>
                  <a:cubicBezTo>
                    <a:pt x="f8" y="f9"/>
                    <a:pt x="f10" y="f11"/>
                    <a:pt x="f10" y="f12"/>
                  </a:cubicBezTo>
                  <a:cubicBezTo>
                    <a:pt x="f10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16" y="f22"/>
                  </a:cubicBezTo>
                  <a:lnTo>
                    <a:pt x="f5" y="f23"/>
                  </a:lnTo>
                  <a:lnTo>
                    <a:pt x="f24" y="f3"/>
                  </a:lnTo>
                  <a:lnTo>
                    <a:pt x="f25" y="f26"/>
                  </a:lnTo>
                  <a:cubicBezTo>
                    <a:pt x="f27" y="f28"/>
                    <a:pt x="f29" y="f30"/>
                    <a:pt x="f31" y="f30"/>
                  </a:cubicBezTo>
                  <a:cubicBezTo>
                    <a:pt x="f32" y="f30"/>
                    <a:pt x="f33" y="f28"/>
                    <a:pt x="f34" y="f26"/>
                  </a:cubicBezTo>
                  <a:cubicBezTo>
                    <a:pt x="f23" y="f35"/>
                    <a:pt x="f36" y="f37"/>
                    <a:pt x="f38" y="f37"/>
                  </a:cubicBezTo>
                  <a:cubicBezTo>
                    <a:pt x="f39" y="f37"/>
                    <a:pt x="f40" y="f35"/>
                    <a:pt x="f41" y="f26"/>
                  </a:cubicBezTo>
                  <a:lnTo>
                    <a:pt x="f3" y="f42"/>
                  </a:lnTo>
                  <a:lnTo>
                    <a:pt x="f4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6" name="Google Shape;5979;p67">
              <a:extLst>
                <a:ext uri="{FF2B5EF4-FFF2-40B4-BE49-F238E27FC236}">
                  <a16:creationId xmlns:a16="http://schemas.microsoft.com/office/drawing/2014/main" id="{482C768E-9381-0572-0DD4-B8CEC4E31802}"/>
                </a:ext>
              </a:extLst>
            </p:cNvPr>
            <p:cNvSpPr/>
            <p:nvPr/>
          </p:nvSpPr>
          <p:spPr>
            <a:xfrm>
              <a:off x="3299914" y="4493297"/>
              <a:ext cx="89510" cy="5244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120"/>
                <a:gd name="f4" fmla="val 1828"/>
                <a:gd name="f5" fmla="val 1450"/>
                <a:gd name="f6" fmla="val 253"/>
                <a:gd name="f7" fmla="val 1166"/>
                <a:gd name="f8" fmla="val 1"/>
                <a:gd name="f9" fmla="val 1355"/>
                <a:gd name="f10" fmla="val 190"/>
                <a:gd name="f11" fmla="val 536"/>
                <a:gd name="f12" fmla="val 2773"/>
                <a:gd name="f13" fmla="val 2931"/>
                <a:gd name="f14" fmla="val 3025"/>
                <a:gd name="f15" fmla="val 1765"/>
                <a:gd name="f16" fmla="val 1670"/>
                <a:gd name="f17" fmla="*/ f0 1 3120"/>
                <a:gd name="f18" fmla="*/ f1 1 1828"/>
                <a:gd name="f19" fmla="val f2"/>
                <a:gd name="f20" fmla="val f3"/>
                <a:gd name="f21" fmla="val f4"/>
                <a:gd name="f22" fmla="+- f21 0 f19"/>
                <a:gd name="f23" fmla="+- f20 0 f19"/>
                <a:gd name="f24" fmla="*/ f23 1 3120"/>
                <a:gd name="f25" fmla="*/ f22 1 1828"/>
                <a:gd name="f26" fmla="*/ f19 1 f24"/>
                <a:gd name="f27" fmla="*/ f20 1 f24"/>
                <a:gd name="f28" fmla="*/ f19 1 f25"/>
                <a:gd name="f29" fmla="*/ f21 1 f25"/>
                <a:gd name="f30" fmla="*/ f26 f17 1"/>
                <a:gd name="f31" fmla="*/ f27 f17 1"/>
                <a:gd name="f32" fmla="*/ f29 f18 1"/>
                <a:gd name="f33" fmla="*/ f28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3120" h="1828">
                  <a:moveTo>
                    <a:pt x="f5" y="f2"/>
                  </a:moveTo>
                  <a:lnTo>
                    <a:pt x="f6" y="f7"/>
                  </a:lnTo>
                  <a:cubicBezTo>
                    <a:pt x="f8" y="f9"/>
                    <a:pt x="f10" y="f4"/>
                    <a:pt x="f11" y="f4"/>
                  </a:cubicBezTo>
                  <a:lnTo>
                    <a:pt x="f12" y="f4"/>
                  </a:lnTo>
                  <a:cubicBezTo>
                    <a:pt x="f13" y="f4"/>
                    <a:pt x="f14" y="f15"/>
                    <a:pt x="f3" y="f16"/>
                  </a:cubicBezTo>
                  <a:lnTo>
                    <a:pt x="f5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37" name="Google Shape;5989;p67">
            <a:extLst>
              <a:ext uri="{FF2B5EF4-FFF2-40B4-BE49-F238E27FC236}">
                <a16:creationId xmlns:a16="http://schemas.microsoft.com/office/drawing/2014/main" id="{1102D96B-CF9F-D61F-91BE-54F5127964A2}"/>
              </a:ext>
            </a:extLst>
          </p:cNvPr>
          <p:cNvGrpSpPr/>
          <p:nvPr/>
        </p:nvGrpSpPr>
        <p:grpSpPr>
          <a:xfrm>
            <a:off x="5018243" y="4126477"/>
            <a:ext cx="372408" cy="364370"/>
            <a:chOff x="6324529" y="4126476"/>
            <a:chExt cx="372408" cy="364370"/>
          </a:xfrm>
          <a:solidFill>
            <a:schemeClr val="tx2">
              <a:lumMod val="60000"/>
              <a:lumOff val="40000"/>
            </a:schemeClr>
          </a:solidFill>
        </p:grpSpPr>
        <p:sp>
          <p:nvSpPr>
            <p:cNvPr id="38" name="Google Shape;5990;p67">
              <a:extLst>
                <a:ext uri="{FF2B5EF4-FFF2-40B4-BE49-F238E27FC236}">
                  <a16:creationId xmlns:a16="http://schemas.microsoft.com/office/drawing/2014/main" id="{6ABB2BFD-5F5E-87A6-3400-35E97B5DEF6F}"/>
                </a:ext>
              </a:extLst>
            </p:cNvPr>
            <p:cNvSpPr/>
            <p:nvPr/>
          </p:nvSpPr>
          <p:spPr>
            <a:xfrm>
              <a:off x="6440210" y="4126476"/>
              <a:ext cx="122054" cy="12092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254"/>
                <a:gd name="f4" fmla="val 4215"/>
                <a:gd name="f5" fmla="val 2064"/>
                <a:gd name="f6" fmla="val 1"/>
                <a:gd name="f7" fmla="val 1954"/>
                <a:gd name="f8" fmla="val 1844"/>
                <a:gd name="f9" fmla="val 40"/>
                <a:gd name="f10" fmla="val 1765"/>
                <a:gd name="f11" fmla="val 119"/>
                <a:gd name="f12" fmla="val 1883"/>
                <a:gd name="f13" fmla="val 2332"/>
                <a:gd name="f14" fmla="val 4214"/>
                <a:gd name="f15" fmla="val 4096"/>
                <a:gd name="f16" fmla="val 2450"/>
                <a:gd name="f17" fmla="val 2293"/>
                <a:gd name="f18" fmla="val 2009"/>
                <a:gd name="f19" fmla="val 1852"/>
                <a:gd name="f20" fmla="val 2364"/>
                <a:gd name="f21" fmla="val 2285"/>
                <a:gd name="f22" fmla="val 2175"/>
                <a:gd name="f23" fmla="*/ f0 1 4254"/>
                <a:gd name="f24" fmla="*/ f1 1 4215"/>
                <a:gd name="f25" fmla="val f2"/>
                <a:gd name="f26" fmla="val f3"/>
                <a:gd name="f27" fmla="val f4"/>
                <a:gd name="f28" fmla="+- f27 0 f25"/>
                <a:gd name="f29" fmla="+- f26 0 f25"/>
                <a:gd name="f30" fmla="*/ f29 1 4254"/>
                <a:gd name="f31" fmla="*/ f28 1 4215"/>
                <a:gd name="f32" fmla="*/ f25 1 f30"/>
                <a:gd name="f33" fmla="*/ f26 1 f30"/>
                <a:gd name="f34" fmla="*/ f25 1 f31"/>
                <a:gd name="f35" fmla="*/ f27 1 f31"/>
                <a:gd name="f36" fmla="*/ f32 f23 1"/>
                <a:gd name="f37" fmla="*/ f33 f23 1"/>
                <a:gd name="f38" fmla="*/ f35 f24 1"/>
                <a:gd name="f39" fmla="*/ f34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6" t="f39" r="f37" b="f38"/>
              <a:pathLst>
                <a:path w="4254" h="4215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6" y="f12"/>
                  </a:lnTo>
                  <a:lnTo>
                    <a:pt x="f13" y="f14"/>
                  </a:lnTo>
                  <a:lnTo>
                    <a:pt x="f15" y="f16"/>
                  </a:lnTo>
                  <a:cubicBezTo>
                    <a:pt x="f3" y="f17"/>
                    <a:pt x="f3" y="f18"/>
                    <a:pt x="f15" y="f19"/>
                  </a:cubicBezTo>
                  <a:lnTo>
                    <a:pt x="f20" y="f11"/>
                  </a:lnTo>
                  <a:cubicBezTo>
                    <a:pt x="f21" y="f9"/>
                    <a:pt x="f22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9" name="Google Shape;5991;p67">
              <a:extLst>
                <a:ext uri="{FF2B5EF4-FFF2-40B4-BE49-F238E27FC236}">
                  <a16:creationId xmlns:a16="http://schemas.microsoft.com/office/drawing/2014/main" id="{569577F2-544C-F06E-92EF-D661037E049A}"/>
                </a:ext>
              </a:extLst>
            </p:cNvPr>
            <p:cNvSpPr/>
            <p:nvPr/>
          </p:nvSpPr>
          <p:spPr>
            <a:xfrm>
              <a:off x="6573996" y="4259339"/>
              <a:ext cx="122941" cy="12092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285"/>
                <a:gd name="f4" fmla="val 4215"/>
                <a:gd name="f5" fmla="val 2064"/>
                <a:gd name="f6" fmla="val 1"/>
                <a:gd name="f7" fmla="val 1954"/>
                <a:gd name="f8" fmla="val 1843"/>
                <a:gd name="f9" fmla="val 40"/>
                <a:gd name="f10" fmla="val 1765"/>
                <a:gd name="f11" fmla="val 119"/>
                <a:gd name="f12" fmla="val 1915"/>
                <a:gd name="f13" fmla="val 2300"/>
                <a:gd name="f14" fmla="val 4128"/>
                <a:gd name="f15" fmla="val 2482"/>
                <a:gd name="f16" fmla="val 2324"/>
                <a:gd name="f17" fmla="val 2072"/>
                <a:gd name="f18" fmla="val 2363"/>
                <a:gd name="f19" fmla="val 2285"/>
                <a:gd name="f20" fmla="val 2174"/>
                <a:gd name="f21" fmla="*/ f0 1 4285"/>
                <a:gd name="f22" fmla="*/ f1 1 4215"/>
                <a:gd name="f23" fmla="val f2"/>
                <a:gd name="f24" fmla="val f3"/>
                <a:gd name="f25" fmla="val f4"/>
                <a:gd name="f26" fmla="+- f25 0 f23"/>
                <a:gd name="f27" fmla="+- f24 0 f23"/>
                <a:gd name="f28" fmla="*/ f27 1 4285"/>
                <a:gd name="f29" fmla="*/ f26 1 4215"/>
                <a:gd name="f30" fmla="*/ f23 1 f28"/>
                <a:gd name="f31" fmla="*/ f24 1 f28"/>
                <a:gd name="f32" fmla="*/ f23 1 f29"/>
                <a:gd name="f33" fmla="*/ f25 1 f29"/>
                <a:gd name="f34" fmla="*/ f30 f21 1"/>
                <a:gd name="f35" fmla="*/ f31 f21 1"/>
                <a:gd name="f36" fmla="*/ f33 f22 1"/>
                <a:gd name="f37" fmla="*/ f32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4285" h="4215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2" y="f12"/>
                  </a:lnTo>
                  <a:lnTo>
                    <a:pt x="f13" y="f4"/>
                  </a:lnTo>
                  <a:lnTo>
                    <a:pt x="f14" y="f15"/>
                  </a:lnTo>
                  <a:cubicBezTo>
                    <a:pt x="f3" y="f16"/>
                    <a:pt x="f3" y="f17"/>
                    <a:pt x="f14" y="f12"/>
                  </a:cubicBezTo>
                  <a:lnTo>
                    <a:pt x="f18" y="f11"/>
                  </a:lnTo>
                  <a:cubicBezTo>
                    <a:pt x="f19" y="f9"/>
                    <a:pt x="f20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0" name="Google Shape;5992;p67">
              <a:extLst>
                <a:ext uri="{FF2B5EF4-FFF2-40B4-BE49-F238E27FC236}">
                  <a16:creationId xmlns:a16="http://schemas.microsoft.com/office/drawing/2014/main" id="{9EDB65C1-E2BE-BAEB-95BE-2FB5A0F08676}"/>
                </a:ext>
              </a:extLst>
            </p:cNvPr>
            <p:cNvSpPr/>
            <p:nvPr/>
          </p:nvSpPr>
          <p:spPr>
            <a:xfrm>
              <a:off x="6324529" y="4198577"/>
              <a:ext cx="301020" cy="29226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492"/>
                <a:gd name="f4" fmla="val 10187"/>
                <a:gd name="f5" fmla="val 3497"/>
                <a:gd name="f6" fmla="val 1764"/>
                <a:gd name="f7" fmla="val 1733"/>
                <a:gd name="f8" fmla="val 1166"/>
                <a:gd name="f9" fmla="val 2332"/>
                <a:gd name="f10" fmla="val 725"/>
                <a:gd name="f11" fmla="val 3088"/>
                <a:gd name="f12" fmla="val 504"/>
                <a:gd name="f13" fmla="val 3812"/>
                <a:gd name="f14" fmla="val 5514"/>
                <a:gd name="f15" fmla="val 410"/>
                <a:gd name="f16" fmla="val 7404"/>
                <a:gd name="f17" fmla="val 8759"/>
                <a:gd name="f18" fmla="val 2667"/>
                <a:gd name="f19" fmla="val 9661"/>
                <a:gd name="f20" fmla="val 3919"/>
                <a:gd name="f21" fmla="val 5273"/>
                <a:gd name="f22" fmla="val 5384"/>
                <a:gd name="f23" fmla="val 5496"/>
                <a:gd name="f24" fmla="val 10183"/>
                <a:gd name="f25" fmla="val 5608"/>
                <a:gd name="f26" fmla="val 10176"/>
                <a:gd name="f27" fmla="val 6679"/>
                <a:gd name="f28" fmla="val 10082"/>
                <a:gd name="f29" fmla="val 7876"/>
                <a:gd name="f30" fmla="val 9609"/>
                <a:gd name="f31" fmla="val 8758"/>
                <a:gd name="f32" fmla="val 10491"/>
                <a:gd name="f33" fmla="val 7026"/>
                <a:gd name="f34" fmla="val 8191"/>
                <a:gd name="f35" fmla="val 4694"/>
                <a:gd name="f36" fmla="val 6396"/>
                <a:gd name="f37" fmla="val 6077"/>
                <a:gd name="f38" fmla="val 6715"/>
                <a:gd name="f39" fmla="val 5645"/>
                <a:gd name="f40" fmla="val 6880"/>
                <a:gd name="f41" fmla="val 5214"/>
                <a:gd name="f42" fmla="val 4794"/>
                <a:gd name="f43" fmla="val 4375"/>
                <a:gd name="f44" fmla="val 6722"/>
                <a:gd name="f45" fmla="val 4064"/>
                <a:gd name="f46" fmla="val 3434"/>
                <a:gd name="f47" fmla="val 5766"/>
                <a:gd name="f48" fmla="val 5797"/>
                <a:gd name="f49" fmla="*/ f0 1 10492"/>
                <a:gd name="f50" fmla="*/ f1 1 10187"/>
                <a:gd name="f51" fmla="val f2"/>
                <a:gd name="f52" fmla="val f3"/>
                <a:gd name="f53" fmla="val f4"/>
                <a:gd name="f54" fmla="+- f53 0 f51"/>
                <a:gd name="f55" fmla="+- f52 0 f51"/>
                <a:gd name="f56" fmla="*/ f55 1 10492"/>
                <a:gd name="f57" fmla="*/ f54 1 10187"/>
                <a:gd name="f58" fmla="*/ f51 1 f56"/>
                <a:gd name="f59" fmla="*/ f52 1 f56"/>
                <a:gd name="f60" fmla="*/ f51 1 f57"/>
                <a:gd name="f61" fmla="*/ f53 1 f57"/>
                <a:gd name="f62" fmla="*/ f58 f49 1"/>
                <a:gd name="f63" fmla="*/ f59 f49 1"/>
                <a:gd name="f64" fmla="*/ f61 f50 1"/>
                <a:gd name="f65" fmla="*/ f60 f5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2" t="f65" r="f63" b="f64"/>
              <a:pathLst>
                <a:path w="10492" h="10187">
                  <a:moveTo>
                    <a:pt x="f5" y="f2"/>
                  </a:moveTo>
                  <a:lnTo>
                    <a:pt x="f6" y="f7"/>
                  </a:lnTo>
                  <a:cubicBezTo>
                    <a:pt x="f8" y="f9"/>
                    <a:pt x="f10" y="f11"/>
                    <a:pt x="f12" y="f13"/>
                  </a:cubicBezTo>
                  <a:cubicBezTo>
                    <a:pt x="f2" y="f14"/>
                    <a:pt x="f15" y="f16"/>
                    <a:pt x="f6" y="f17"/>
                  </a:cubicBezTo>
                  <a:cubicBezTo>
                    <a:pt x="f18" y="f19"/>
                    <a:pt x="f20" y="f4"/>
                    <a:pt x="f21" y="f4"/>
                  </a:cubicBezTo>
                  <a:cubicBezTo>
                    <a:pt x="f22" y="f4"/>
                    <a:pt x="f23" y="f24"/>
                    <a:pt x="f25" y="f26"/>
                  </a:cubicBezTo>
                  <a:cubicBezTo>
                    <a:pt x="f27" y="f28"/>
                    <a:pt x="f29" y="f30"/>
                    <a:pt x="f31" y="f17"/>
                  </a:cubicBezTo>
                  <a:lnTo>
                    <a:pt x="f32" y="f33"/>
                  </a:lnTo>
                  <a:lnTo>
                    <a:pt x="f34" y="f35"/>
                  </a:lnTo>
                  <a:lnTo>
                    <a:pt x="f36" y="f36"/>
                  </a:lnTo>
                  <a:cubicBezTo>
                    <a:pt x="f37" y="f38"/>
                    <a:pt x="f39" y="f40"/>
                    <a:pt x="f41" y="f40"/>
                  </a:cubicBezTo>
                  <a:cubicBezTo>
                    <a:pt x="f42" y="f40"/>
                    <a:pt x="f43" y="f44"/>
                    <a:pt x="f45" y="f36"/>
                  </a:cubicBezTo>
                  <a:cubicBezTo>
                    <a:pt x="f46" y="f47"/>
                    <a:pt x="f46" y="f35"/>
                    <a:pt x="f45" y="f45"/>
                  </a:cubicBezTo>
                  <a:lnTo>
                    <a:pt x="f48" y="f9"/>
                  </a:lnTo>
                  <a:lnTo>
                    <a:pt x="f5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41" name="Google Shape;6007;p67">
            <a:extLst>
              <a:ext uri="{FF2B5EF4-FFF2-40B4-BE49-F238E27FC236}">
                <a16:creationId xmlns:a16="http://schemas.microsoft.com/office/drawing/2014/main" id="{9F8BA5E7-FAA9-A95A-F88E-998D40C45D97}"/>
              </a:ext>
            </a:extLst>
          </p:cNvPr>
          <p:cNvGrpSpPr/>
          <p:nvPr/>
        </p:nvGrpSpPr>
        <p:grpSpPr>
          <a:xfrm>
            <a:off x="2657885" y="4157046"/>
            <a:ext cx="352263" cy="356771"/>
            <a:chOff x="3964170" y="4157045"/>
            <a:chExt cx="352263" cy="356771"/>
          </a:xfrm>
          <a:solidFill>
            <a:schemeClr val="tx2">
              <a:lumMod val="60000"/>
              <a:lumOff val="40000"/>
            </a:schemeClr>
          </a:solidFill>
        </p:grpSpPr>
        <p:sp>
          <p:nvSpPr>
            <p:cNvPr id="42" name="Google Shape;6008;p67">
              <a:extLst>
                <a:ext uri="{FF2B5EF4-FFF2-40B4-BE49-F238E27FC236}">
                  <a16:creationId xmlns:a16="http://schemas.microsoft.com/office/drawing/2014/main" id="{58322650-754C-07BB-4E2E-157EC08C6F15}"/>
                </a:ext>
              </a:extLst>
            </p:cNvPr>
            <p:cNvSpPr/>
            <p:nvPr/>
          </p:nvSpPr>
          <p:spPr>
            <a:xfrm>
              <a:off x="3964170" y="4157045"/>
              <a:ext cx="352263" cy="35677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278"/>
                <a:gd name="f4" fmla="val 12435"/>
                <a:gd name="f5" fmla="val 5905"/>
                <a:gd name="f6" fmla="val 860"/>
                <a:gd name="f7" fmla="val 6421"/>
                <a:gd name="f8" fmla="val 6926"/>
                <a:gd name="f9" fmla="val 1412"/>
                <a:gd name="f10" fmla="val 7341"/>
                <a:gd name="f11" fmla="val 2467"/>
                <a:gd name="f12" fmla="val 6837"/>
                <a:gd name="f13" fmla="val 2593"/>
                <a:gd name="f14" fmla="val 6365"/>
                <a:gd name="f15" fmla="val 2782"/>
                <a:gd name="f16" fmla="val 5892"/>
                <a:gd name="f17" fmla="val 3003"/>
                <a:gd name="f18" fmla="val 5419"/>
                <a:gd name="f19" fmla="val 4947"/>
                <a:gd name="f20" fmla="val 4443"/>
                <a:gd name="f21" fmla="val 4893"/>
                <a:gd name="f22" fmla="val 1381"/>
                <a:gd name="f23" fmla="val 5404"/>
                <a:gd name="f24" fmla="val 4191"/>
                <a:gd name="f25" fmla="val 3255"/>
                <a:gd name="f26" fmla="val 3349"/>
                <a:gd name="f27" fmla="val 4632"/>
                <a:gd name="f28" fmla="val 3381"/>
                <a:gd name="f29" fmla="val 4884"/>
                <a:gd name="f30" fmla="val 3475"/>
                <a:gd name="f31" fmla="val 4726"/>
                <a:gd name="f32" fmla="val 3538"/>
                <a:gd name="f33" fmla="val 4600"/>
                <a:gd name="f34" fmla="val 3601"/>
                <a:gd name="f35" fmla="val 3696"/>
                <a:gd name="f36" fmla="val 4285"/>
                <a:gd name="f37" fmla="val 3790"/>
                <a:gd name="f38" fmla="val 4159"/>
                <a:gd name="f39" fmla="val 3853"/>
                <a:gd name="f40" fmla="val 4002"/>
                <a:gd name="f41" fmla="val 3948"/>
                <a:gd name="f42" fmla="val 4096"/>
                <a:gd name="f43" fmla="val 3727"/>
                <a:gd name="f44" fmla="val 3507"/>
                <a:gd name="f45" fmla="val 7625"/>
                <a:gd name="f46" fmla="val 3318"/>
                <a:gd name="f47" fmla="val 7688"/>
                <a:gd name="f48" fmla="val 7751"/>
                <a:gd name="f49" fmla="val 7782"/>
                <a:gd name="f50" fmla="val 3979"/>
                <a:gd name="f51" fmla="val 7499"/>
                <a:gd name="f52" fmla="val 7247"/>
                <a:gd name="f53" fmla="val 3633"/>
                <a:gd name="f54" fmla="val 6963"/>
                <a:gd name="f55" fmla="val 7184"/>
                <a:gd name="f56" fmla="val 3412"/>
                <a:gd name="f57" fmla="val 7404"/>
                <a:gd name="f58" fmla="val 2611"/>
                <a:gd name="f59" fmla="val 3034"/>
                <a:gd name="f60" fmla="val 2846"/>
                <a:gd name="f61" fmla="val 3110"/>
                <a:gd name="f62" fmla="val 3054"/>
                <a:gd name="f63" fmla="val 3403"/>
                <a:gd name="f64" fmla="val 3097"/>
                <a:gd name="f65" fmla="val 3309"/>
                <a:gd name="f66" fmla="val 3570"/>
                <a:gd name="f67" fmla="val 3183"/>
                <a:gd name="f68" fmla="val 4042"/>
                <a:gd name="f69" fmla="val 3151"/>
                <a:gd name="f70" fmla="val 4609"/>
                <a:gd name="f71" fmla="val 2742"/>
                <a:gd name="f72" fmla="val 4924"/>
                <a:gd name="f73" fmla="val 2363"/>
                <a:gd name="f74" fmla="val 5240"/>
                <a:gd name="f75" fmla="val 1954"/>
                <a:gd name="f76" fmla="val 5586"/>
                <a:gd name="f77" fmla="val 712"/>
                <a:gd name="f78" fmla="val 4068"/>
                <a:gd name="f79" fmla="val 945"/>
                <a:gd name="f80" fmla="val 9301"/>
                <a:gd name="f81" fmla="val 3075"/>
                <a:gd name="f82" fmla="val 10879"/>
                <a:gd name="f83" fmla="val 11079"/>
                <a:gd name="f84" fmla="val 4102"/>
                <a:gd name="f85" fmla="val 9862"/>
                <a:gd name="f86" fmla="val 5618"/>
                <a:gd name="f87" fmla="val 9515"/>
                <a:gd name="f88" fmla="val 5271"/>
                <a:gd name="f89" fmla="val 9137"/>
                <a:gd name="f90" fmla="val 8696"/>
                <a:gd name="f91" fmla="val 4641"/>
                <a:gd name="f92" fmla="val 8601"/>
                <a:gd name="f93" fmla="val 4137"/>
                <a:gd name="f94" fmla="val 8538"/>
                <a:gd name="f95" fmla="val 8412"/>
                <a:gd name="f96" fmla="val 3160"/>
                <a:gd name="f97" fmla="val 8746"/>
                <a:gd name="f98" fmla="val 3102"/>
                <a:gd name="f99" fmla="val 9042"/>
                <a:gd name="f100" fmla="val 8822"/>
                <a:gd name="f101" fmla="val 5744"/>
                <a:gd name="f102" fmla="val 9011"/>
                <a:gd name="f103" fmla="val 5901"/>
                <a:gd name="f104" fmla="val 9169"/>
                <a:gd name="f105" fmla="val 6059"/>
                <a:gd name="f106" fmla="val 9326"/>
                <a:gd name="f107" fmla="val 6216"/>
                <a:gd name="f108" fmla="val 6374"/>
                <a:gd name="f109" fmla="val 8980"/>
                <a:gd name="f110" fmla="val 6531"/>
                <a:gd name="f111" fmla="val 6689"/>
                <a:gd name="f112" fmla="val 3025"/>
                <a:gd name="f113" fmla="val 5775"/>
                <a:gd name="f114" fmla="val 6720"/>
                <a:gd name="f115" fmla="val 2836"/>
                <a:gd name="f116" fmla="val 6563"/>
                <a:gd name="f117" fmla="val 2679"/>
                <a:gd name="f118" fmla="val 6405"/>
                <a:gd name="f119" fmla="val 2521"/>
                <a:gd name="f120" fmla="val 6248"/>
                <a:gd name="f121" fmla="val 6090"/>
                <a:gd name="f122" fmla="val 2868"/>
                <a:gd name="f123" fmla="val 5933"/>
                <a:gd name="f124" fmla="val 3885"/>
                <a:gd name="f125" fmla="val 6617"/>
                <a:gd name="f126" fmla="val 4200"/>
                <a:gd name="f127" fmla="val 7278"/>
                <a:gd name="f128" fmla="val 7908"/>
                <a:gd name="f129" fmla="val 5082"/>
                <a:gd name="f130" fmla="val 8003"/>
                <a:gd name="f131" fmla="val 5838"/>
                <a:gd name="f132" fmla="val 6626"/>
                <a:gd name="f133" fmla="val 7413"/>
                <a:gd name="f134" fmla="val 7823"/>
                <a:gd name="f135" fmla="val 6585"/>
                <a:gd name="f136" fmla="val 8232"/>
                <a:gd name="f137" fmla="val 8579"/>
                <a:gd name="f138" fmla="val 5545"/>
                <a:gd name="f139" fmla="val 8421"/>
                <a:gd name="f140" fmla="val 5230"/>
                <a:gd name="f141" fmla="val 8043"/>
                <a:gd name="f142" fmla="val 4537"/>
                <a:gd name="f143" fmla="val 7634"/>
                <a:gd name="f144" fmla="val 3876"/>
                <a:gd name="f145" fmla="val 3844"/>
                <a:gd name="f146" fmla="val 6657"/>
                <a:gd name="f147" fmla="val 5870"/>
                <a:gd name="f148" fmla="val 4830"/>
                <a:gd name="f149" fmla="val 4452"/>
                <a:gd name="f150" fmla="val 4263"/>
                <a:gd name="f151" fmla="val 5577"/>
                <a:gd name="f152" fmla="val 4033"/>
                <a:gd name="f153" fmla="val 8516"/>
                <a:gd name="f154" fmla="val 4317"/>
                <a:gd name="f155" fmla="val 8674"/>
                <a:gd name="f156" fmla="val 4474"/>
                <a:gd name="f157" fmla="val 8737"/>
                <a:gd name="f158" fmla="val 8831"/>
                <a:gd name="f159" fmla="val 4758"/>
                <a:gd name="f160" fmla="val 8894"/>
                <a:gd name="f161" fmla="val 4915"/>
                <a:gd name="f162" fmla="val 8989"/>
                <a:gd name="f163" fmla="val 4663"/>
                <a:gd name="f164" fmla="val 9052"/>
                <a:gd name="f165" fmla="val 9146"/>
                <a:gd name="f166" fmla="val 4254"/>
                <a:gd name="f167" fmla="val 9178"/>
                <a:gd name="f168" fmla="val 8926"/>
                <a:gd name="f169" fmla="val 9083"/>
                <a:gd name="f170" fmla="val 6846"/>
                <a:gd name="f171" fmla="val 2300"/>
                <a:gd name="f172" fmla="val 7193"/>
                <a:gd name="f173" fmla="val 2710"/>
                <a:gd name="f174" fmla="val 7571"/>
                <a:gd name="f175" fmla="val 3214"/>
                <a:gd name="f176" fmla="val 8358"/>
                <a:gd name="f177" fmla="val 8863"/>
                <a:gd name="f178" fmla="val 9335"/>
                <a:gd name="f179" fmla="val 3090"/>
                <a:gd name="f180" fmla="val 9388"/>
                <a:gd name="f181" fmla="val 2806"/>
                <a:gd name="f182" fmla="val 9414"/>
                <a:gd name="f183" fmla="val 2555"/>
                <a:gd name="f184" fmla="val 1015"/>
                <a:gd name="f185" fmla="val 681"/>
                <a:gd name="f186" fmla="val 8445"/>
                <a:gd name="f187" fmla="val 9925"/>
                <a:gd name="f188" fmla="val 11167"/>
                <a:gd name="f189" fmla="val 8392"/>
                <a:gd name="f190" fmla="val 10934"/>
                <a:gd name="f191" fmla="val 9430"/>
                <a:gd name="f192" fmla="val 9267"/>
                <a:gd name="f193" fmla="val 9032"/>
                <a:gd name="f194" fmla="val 8768"/>
                <a:gd name="f195" fmla="val 9410"/>
                <a:gd name="f196" fmla="val 8475"/>
                <a:gd name="f197" fmla="val 9367"/>
                <a:gd name="f198" fmla="val 8664"/>
                <a:gd name="f199" fmla="val 8390"/>
                <a:gd name="f200" fmla="val 8727"/>
                <a:gd name="f201" fmla="val 7508"/>
                <a:gd name="f202" fmla="val 5924"/>
                <a:gd name="f203" fmla="val 9461"/>
                <a:gd name="f204" fmla="val 6396"/>
                <a:gd name="f205" fmla="val 9650"/>
                <a:gd name="f206" fmla="val 6869"/>
                <a:gd name="f207" fmla="val 9839"/>
                <a:gd name="f208" fmla="val 9965"/>
                <a:gd name="f209" fmla="val 6962"/>
                <a:gd name="f210" fmla="val 11056"/>
                <a:gd name="f211" fmla="val 6440"/>
                <a:gd name="f212" fmla="val 11607"/>
                <a:gd name="f213" fmla="val 5922"/>
                <a:gd name="f214" fmla="val 5408"/>
                <a:gd name="f215" fmla="val 4898"/>
                <a:gd name="f216" fmla="val 11064"/>
                <a:gd name="f217" fmla="val 4978"/>
                <a:gd name="f218" fmla="val 5451"/>
                <a:gd name="f219" fmla="val 5931"/>
                <a:gd name="f220" fmla="val 1"/>
                <a:gd name="f221" fmla="val 5817"/>
                <a:gd name="f222" fmla="val 5699"/>
                <a:gd name="f223" fmla="val 14"/>
                <a:gd name="f224" fmla="val 41"/>
                <a:gd name="f225" fmla="val 262"/>
                <a:gd name="f226" fmla="val 1333"/>
                <a:gd name="f227" fmla="val 3655"/>
                <a:gd name="f228" fmla="val 2278"/>
                <a:gd name="f229" fmla="val 3326"/>
                <a:gd name="f230" fmla="val 2223"/>
                <a:gd name="f231" fmla="val 2973"/>
                <a:gd name="f232" fmla="val 2187"/>
                <a:gd name="f233" fmla="val 2624"/>
                <a:gd name="f234" fmla="val 1770"/>
                <a:gd name="f235" fmla="val 939"/>
                <a:gd name="f236" fmla="val 2404"/>
                <a:gd name="f237" fmla="val 536"/>
                <a:gd name="f238" fmla="val 4074"/>
                <a:gd name="f239" fmla="val 662"/>
                <a:gd name="f240" fmla="val 5334"/>
                <a:gd name="f241" fmla="val 1387"/>
                <a:gd name="f242" fmla="val 788"/>
                <a:gd name="f243" fmla="val 6972"/>
                <a:gd name="f244" fmla="val 158"/>
                <a:gd name="f245" fmla="val 379"/>
                <a:gd name="f246" fmla="val 599"/>
                <a:gd name="f247" fmla="val 1166"/>
                <a:gd name="f248" fmla="val 10028"/>
                <a:gd name="f249" fmla="val 1922"/>
                <a:gd name="f250" fmla="val 10186"/>
                <a:gd name="f251" fmla="val 2157"/>
                <a:gd name="f252" fmla="val 10241"/>
                <a:gd name="f253" fmla="val 2410"/>
                <a:gd name="f254" fmla="val 10266"/>
                <a:gd name="f255" fmla="val 2668"/>
                <a:gd name="f256" fmla="val 2998"/>
                <a:gd name="f257" fmla="val 3337"/>
                <a:gd name="f258" fmla="val 10225"/>
                <a:gd name="f259" fmla="val 10154"/>
                <a:gd name="f260" fmla="val 4221"/>
                <a:gd name="f261" fmla="val 11678"/>
                <a:gd name="f262" fmla="val 5076"/>
                <a:gd name="f263" fmla="val 12434"/>
                <a:gd name="f264" fmla="val 5929"/>
                <a:gd name="f265" fmla="val 6786"/>
                <a:gd name="f266" fmla="val 7639"/>
                <a:gd name="f267" fmla="val 11670"/>
                <a:gd name="f268" fmla="val 8192"/>
                <a:gd name="f269" fmla="val 8550"/>
                <a:gd name="f270" fmla="val 10215"/>
                <a:gd name="f271" fmla="val 8882"/>
                <a:gd name="f272" fmla="val 10243"/>
                <a:gd name="f273" fmla="val 9186"/>
                <a:gd name="f274" fmla="val 11589"/>
                <a:gd name="f275" fmla="val 8453"/>
                <a:gd name="f276" fmla="val 10460"/>
                <a:gd name="f277" fmla="val 12272"/>
                <a:gd name="f278" fmla="val 4014"/>
                <a:gd name="f279" fmla="val 11618"/>
                <a:gd name="f280" fmla="val 2182"/>
                <a:gd name="f281" fmla="val 9217"/>
                <a:gd name="f282" fmla="val 8904"/>
                <a:gd name="f283" fmla="val 8562"/>
                <a:gd name="f284" fmla="val 2213"/>
                <a:gd name="f285" fmla="val 7765"/>
                <a:gd name="f286" fmla="val 1139"/>
                <a:gd name="f287" fmla="val 7004"/>
                <a:gd name="f288" fmla="*/ f0 1 12278"/>
                <a:gd name="f289" fmla="*/ f1 1 12435"/>
                <a:gd name="f290" fmla="val f2"/>
                <a:gd name="f291" fmla="val f3"/>
                <a:gd name="f292" fmla="val f4"/>
                <a:gd name="f293" fmla="+- f292 0 f290"/>
                <a:gd name="f294" fmla="+- f291 0 f290"/>
                <a:gd name="f295" fmla="*/ f294 1 12278"/>
                <a:gd name="f296" fmla="*/ f293 1 12435"/>
                <a:gd name="f297" fmla="*/ f290 1 f295"/>
                <a:gd name="f298" fmla="*/ f291 1 f295"/>
                <a:gd name="f299" fmla="*/ f290 1 f296"/>
                <a:gd name="f300" fmla="*/ f292 1 f296"/>
                <a:gd name="f301" fmla="*/ f297 f288 1"/>
                <a:gd name="f302" fmla="*/ f298 f288 1"/>
                <a:gd name="f303" fmla="*/ f300 f289 1"/>
                <a:gd name="f304" fmla="*/ f299 f28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1" t="f304" r="f302" b="f303"/>
              <a:pathLst>
                <a:path w="12278" h="12435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5"/>
                    <a:pt x="f19" y="f13"/>
                    <a:pt x="f20" y="f11"/>
                  </a:cubicBezTo>
                  <a:cubicBezTo>
                    <a:pt x="f21" y="f22"/>
                    <a:pt x="f23" y="f6"/>
                    <a:pt x="f5" y="f6"/>
                  </a:cubicBezTo>
                  <a:close/>
                  <a:moveTo>
                    <a:pt x="f24" y="f25"/>
                  </a:moveTo>
                  <a:cubicBezTo>
                    <a:pt x="f20" y="f26"/>
                    <a:pt x="f27" y="f28"/>
                    <a:pt x="f29" y="f30"/>
                  </a:cubicBezTo>
                  <a:cubicBezTo>
                    <a:pt x="f31" y="f32"/>
                    <a:pt x="f33" y="f34"/>
                    <a:pt x="f20" y="f35"/>
                  </a:cubicBezTo>
                  <a:cubicBezTo>
                    <a:pt x="f36" y="f37"/>
                    <a:pt x="f38" y="f39"/>
                    <a:pt x="f40" y="f41"/>
                  </a:cubicBezTo>
                  <a:cubicBezTo>
                    <a:pt x="f42" y="f43"/>
                    <a:pt x="f38" y="f44"/>
                    <a:pt x="f24" y="f25"/>
                  </a:cubicBezTo>
                  <a:close/>
                  <a:moveTo>
                    <a:pt x="f45" y="f46"/>
                  </a:moveTo>
                  <a:cubicBezTo>
                    <a:pt x="f47" y="f44"/>
                    <a:pt x="f48" y="f43"/>
                    <a:pt x="f49" y="f50"/>
                  </a:cubicBezTo>
                  <a:cubicBezTo>
                    <a:pt x="f51" y="f37"/>
                    <a:pt x="f52" y="f53"/>
                    <a:pt x="f54" y="f44"/>
                  </a:cubicBezTo>
                  <a:cubicBezTo>
                    <a:pt x="f55" y="f56"/>
                    <a:pt x="f57" y="f26"/>
                    <a:pt x="f45" y="f46"/>
                  </a:cubicBezTo>
                  <a:close/>
                  <a:moveTo>
                    <a:pt x="f58" y="f59"/>
                  </a:moveTo>
                  <a:cubicBezTo>
                    <a:pt x="f60" y="f59"/>
                    <a:pt x="f61" y="f62"/>
                    <a:pt x="f63" y="f64"/>
                  </a:cubicBezTo>
                  <a:cubicBezTo>
                    <a:pt x="f65" y="f66"/>
                    <a:pt x="f67" y="f68"/>
                    <a:pt x="f69" y="f70"/>
                  </a:cubicBezTo>
                  <a:cubicBezTo>
                    <a:pt x="f71" y="f72"/>
                    <a:pt x="f73" y="f74"/>
                    <a:pt x="f75" y="f76"/>
                  </a:cubicBezTo>
                  <a:cubicBezTo>
                    <a:pt x="f77" y="f78"/>
                    <a:pt x="f79" y="f59"/>
                    <a:pt x="f58" y="f59"/>
                  </a:cubicBezTo>
                  <a:close/>
                  <a:moveTo>
                    <a:pt x="f80" y="f81"/>
                  </a:moveTo>
                  <a:cubicBezTo>
                    <a:pt x="f82" y="f81"/>
                    <a:pt x="f83" y="f84"/>
                    <a:pt x="f85" y="f86"/>
                  </a:cubicBezTo>
                  <a:cubicBezTo>
                    <a:pt x="f87" y="f88"/>
                    <a:pt x="f89" y="f72"/>
                    <a:pt x="f90" y="f91"/>
                  </a:cubicBezTo>
                  <a:cubicBezTo>
                    <a:pt x="f92" y="f93"/>
                    <a:pt x="f94" y="f34"/>
                    <a:pt x="f95" y="f96"/>
                  </a:cubicBezTo>
                  <a:cubicBezTo>
                    <a:pt x="f97" y="f98"/>
                    <a:pt x="f99" y="f81"/>
                    <a:pt x="f80" y="f81"/>
                  </a:cubicBezTo>
                  <a:close/>
                  <a:moveTo>
                    <a:pt x="f100" y="f101"/>
                  </a:moveTo>
                  <a:cubicBezTo>
                    <a:pt x="f102" y="f103"/>
                    <a:pt x="f104" y="f105"/>
                    <a:pt x="f106" y="f107"/>
                  </a:cubicBezTo>
                  <a:cubicBezTo>
                    <a:pt x="f104" y="f108"/>
                    <a:pt x="f109" y="f110"/>
                    <a:pt x="f100" y="f111"/>
                  </a:cubicBezTo>
                  <a:lnTo>
                    <a:pt x="f100" y="f101"/>
                  </a:lnTo>
                  <a:close/>
                  <a:moveTo>
                    <a:pt x="f112" y="f113"/>
                  </a:moveTo>
                  <a:lnTo>
                    <a:pt x="f112" y="f114"/>
                  </a:lnTo>
                  <a:cubicBezTo>
                    <a:pt x="f115" y="f116"/>
                    <a:pt x="f117" y="f118"/>
                    <a:pt x="f119" y="f120"/>
                  </a:cubicBezTo>
                  <a:cubicBezTo>
                    <a:pt x="f117" y="f121"/>
                    <a:pt x="f122" y="f123"/>
                    <a:pt x="f112" y="f113"/>
                  </a:cubicBezTo>
                  <a:close/>
                  <a:moveTo>
                    <a:pt x="f16" y="f124"/>
                  </a:moveTo>
                  <a:cubicBezTo>
                    <a:pt x="f125" y="f126"/>
                    <a:pt x="f127" y="f70"/>
                    <a:pt x="f128" y="f129"/>
                  </a:cubicBezTo>
                  <a:cubicBezTo>
                    <a:pt x="f130" y="f131"/>
                    <a:pt x="f130" y="f132"/>
                    <a:pt x="f128" y="f133"/>
                  </a:cubicBezTo>
                  <a:cubicBezTo>
                    <a:pt x="f127" y="f134"/>
                    <a:pt x="f135" y="f136"/>
                    <a:pt x="f16" y="f137"/>
                  </a:cubicBezTo>
                  <a:cubicBezTo>
                    <a:pt x="f138" y="f139"/>
                    <a:pt x="f140" y="f136"/>
                    <a:pt x="f29" y="f141"/>
                  </a:cubicBezTo>
                  <a:cubicBezTo>
                    <a:pt x="f142" y="f134"/>
                    <a:pt x="f24" y="f143"/>
                    <a:pt x="f144" y="f133"/>
                  </a:cubicBezTo>
                  <a:cubicBezTo>
                    <a:pt x="f145" y="f146"/>
                    <a:pt x="f145" y="f147"/>
                    <a:pt x="f144" y="f129"/>
                  </a:cubicBezTo>
                  <a:cubicBezTo>
                    <a:pt x="f24" y="f148"/>
                    <a:pt x="f142" y="f91"/>
                    <a:pt x="f29" y="f149"/>
                  </a:cubicBezTo>
                  <a:cubicBezTo>
                    <a:pt x="f140" y="f150"/>
                    <a:pt x="f151" y="f68"/>
                    <a:pt x="f16" y="f124"/>
                  </a:cubicBezTo>
                  <a:close/>
                  <a:moveTo>
                    <a:pt x="f152" y="f153"/>
                  </a:moveTo>
                  <a:cubicBezTo>
                    <a:pt x="f38" y="f137"/>
                    <a:pt x="f154" y="f155"/>
                    <a:pt x="f156" y="f157"/>
                  </a:cubicBezTo>
                  <a:cubicBezTo>
                    <a:pt x="f27" y="f158"/>
                    <a:pt x="f159" y="f160"/>
                    <a:pt x="f161" y="f162"/>
                  </a:cubicBezTo>
                  <a:cubicBezTo>
                    <a:pt x="f163" y="f164"/>
                    <a:pt x="f156" y="f165"/>
                    <a:pt x="f166" y="f167"/>
                  </a:cubicBezTo>
                  <a:cubicBezTo>
                    <a:pt x="f38" y="f168"/>
                    <a:pt x="f42" y="f157"/>
                    <a:pt x="f152" y="f153"/>
                  </a:cubicBezTo>
                  <a:close/>
                  <a:moveTo>
                    <a:pt x="f49" y="f153"/>
                  </a:moveTo>
                  <a:cubicBezTo>
                    <a:pt x="f48" y="f157"/>
                    <a:pt x="f47" y="f162"/>
                    <a:pt x="f45" y="f167"/>
                  </a:cubicBezTo>
                  <a:cubicBezTo>
                    <a:pt x="f57" y="f169"/>
                    <a:pt x="f55" y="f164"/>
                    <a:pt x="f54" y="f162"/>
                  </a:cubicBezTo>
                  <a:cubicBezTo>
                    <a:pt x="f127" y="f158"/>
                    <a:pt x="f51" y="f155"/>
                    <a:pt x="f49" y="f153"/>
                  </a:cubicBezTo>
                  <a:close/>
                  <a:moveTo>
                    <a:pt x="f75" y="f170"/>
                  </a:moveTo>
                  <a:cubicBezTo>
                    <a:pt x="f171" y="f172"/>
                    <a:pt x="f173" y="f174"/>
                    <a:pt x="f69" y="f134"/>
                  </a:cubicBezTo>
                  <a:cubicBezTo>
                    <a:pt x="f175" y="f176"/>
                    <a:pt x="f65" y="f177"/>
                    <a:pt x="f63" y="f178"/>
                  </a:cubicBezTo>
                  <a:cubicBezTo>
                    <a:pt x="f179" y="f180"/>
                    <a:pt x="f181" y="f182"/>
                    <a:pt x="f183" y="f182"/>
                  </a:cubicBezTo>
                  <a:cubicBezTo>
                    <a:pt x="f184" y="f182"/>
                    <a:pt x="f185" y="f186"/>
                    <a:pt x="f75" y="f170"/>
                  </a:cubicBezTo>
                  <a:close/>
                  <a:moveTo>
                    <a:pt x="f187" y="f170"/>
                  </a:moveTo>
                  <a:lnTo>
                    <a:pt x="f187" y="f170"/>
                  </a:lnTo>
                  <a:cubicBezTo>
                    <a:pt x="f188" y="f189"/>
                    <a:pt x="f190" y="f191"/>
                    <a:pt x="f192" y="f191"/>
                  </a:cubicBezTo>
                  <a:cubicBezTo>
                    <a:pt x="f193" y="f191"/>
                    <a:pt x="f194" y="f195"/>
                    <a:pt x="f196" y="f197"/>
                  </a:cubicBezTo>
                  <a:cubicBezTo>
                    <a:pt x="f94" y="f160"/>
                    <a:pt x="f198" y="f199"/>
                    <a:pt x="f200" y="f134"/>
                  </a:cubicBezTo>
                  <a:cubicBezTo>
                    <a:pt x="f89" y="f201"/>
                    <a:pt x="f87" y="f172"/>
                    <a:pt x="f187" y="f170"/>
                  </a:cubicBezTo>
                  <a:close/>
                  <a:moveTo>
                    <a:pt x="f202" y="f203"/>
                  </a:moveTo>
                  <a:cubicBezTo>
                    <a:pt x="f204" y="f205"/>
                    <a:pt x="f206" y="f207"/>
                    <a:pt x="f57" y="f208"/>
                  </a:cubicBezTo>
                  <a:cubicBezTo>
                    <a:pt x="f209" y="f210"/>
                    <a:pt x="f211" y="f212"/>
                    <a:pt x="f213" y="f212"/>
                  </a:cubicBezTo>
                  <a:cubicBezTo>
                    <a:pt x="f214" y="f212"/>
                    <a:pt x="f215" y="f216"/>
                    <a:pt x="f156" y="f208"/>
                  </a:cubicBezTo>
                  <a:cubicBezTo>
                    <a:pt x="f217" y="f207"/>
                    <a:pt x="f218" y="f205"/>
                    <a:pt x="f202" y="f203"/>
                  </a:cubicBezTo>
                  <a:close/>
                  <a:moveTo>
                    <a:pt x="f219" y="f220"/>
                  </a:moveTo>
                  <a:cubicBezTo>
                    <a:pt x="f221" y="f220"/>
                    <a:pt x="f222" y="f223"/>
                    <a:pt x="f151" y="f224"/>
                  </a:cubicBezTo>
                  <a:cubicBezTo>
                    <a:pt x="f27" y="f225"/>
                    <a:pt x="f40" y="f226"/>
                    <a:pt x="f227" y="f228"/>
                  </a:cubicBezTo>
                  <a:cubicBezTo>
                    <a:pt x="f229" y="f230"/>
                    <a:pt x="f231" y="f232"/>
                    <a:pt x="f233" y="f232"/>
                  </a:cubicBezTo>
                  <a:cubicBezTo>
                    <a:pt x="f234" y="f232"/>
                    <a:pt x="f235" y="f236"/>
                    <a:pt x="f237" y="f64"/>
                  </a:cubicBezTo>
                  <a:cubicBezTo>
                    <a:pt x="f220" y="f238"/>
                    <a:pt x="f239" y="f240"/>
                    <a:pt x="f241" y="f107"/>
                  </a:cubicBezTo>
                  <a:cubicBezTo>
                    <a:pt x="f242" y="f243"/>
                    <a:pt x="f244" y="f141"/>
                    <a:pt x="f245" y="f168"/>
                  </a:cubicBezTo>
                  <a:cubicBezTo>
                    <a:pt x="f246" y="f205"/>
                    <a:pt x="f247" y="f248"/>
                    <a:pt x="f249" y="f250"/>
                  </a:cubicBezTo>
                  <a:cubicBezTo>
                    <a:pt x="f251" y="f252"/>
                    <a:pt x="f253" y="f254"/>
                    <a:pt x="f255" y="f254"/>
                  </a:cubicBezTo>
                  <a:cubicBezTo>
                    <a:pt x="f256" y="f254"/>
                    <a:pt x="f257" y="f258"/>
                    <a:pt x="f227" y="f259"/>
                  </a:cubicBezTo>
                  <a:cubicBezTo>
                    <a:pt x="f260" y="f261"/>
                    <a:pt x="f262" y="f263"/>
                    <a:pt x="f264" y="f263"/>
                  </a:cubicBezTo>
                  <a:cubicBezTo>
                    <a:pt x="f265" y="f263"/>
                    <a:pt x="f266" y="f267"/>
                    <a:pt x="f268" y="f259"/>
                  </a:cubicBezTo>
                  <a:cubicBezTo>
                    <a:pt x="f269" y="f270"/>
                    <a:pt x="f271" y="f272"/>
                    <a:pt x="f273" y="f272"/>
                  </a:cubicBezTo>
                  <a:cubicBezTo>
                    <a:pt x="f274" y="f272"/>
                    <a:pt x="f3" y="f275"/>
                    <a:pt x="f276" y="f107"/>
                  </a:cubicBezTo>
                  <a:cubicBezTo>
                    <a:pt x="f277" y="f278"/>
                    <a:pt x="f279" y="f280"/>
                    <a:pt x="f281" y="f280"/>
                  </a:cubicBezTo>
                  <a:cubicBezTo>
                    <a:pt x="f282" y="f280"/>
                    <a:pt x="f283" y="f284"/>
                    <a:pt x="f268" y="f228"/>
                  </a:cubicBezTo>
                  <a:cubicBezTo>
                    <a:pt x="f285" y="f286"/>
                    <a:pt x="f287" y="f220"/>
                    <a:pt x="f219" y="f220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3" name="Google Shape;6009;p67">
              <a:extLst>
                <a:ext uri="{FF2B5EF4-FFF2-40B4-BE49-F238E27FC236}">
                  <a16:creationId xmlns:a16="http://schemas.microsoft.com/office/drawing/2014/main" id="{067CBED4-9B13-17A7-0D4E-43A7E46E2436}"/>
                </a:ext>
              </a:extLst>
            </p:cNvPr>
            <p:cNvSpPr/>
            <p:nvPr/>
          </p:nvSpPr>
          <p:spPr>
            <a:xfrm>
              <a:off x="4097947" y="4300094"/>
              <a:ext cx="72329" cy="7146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521"/>
                <a:gd name="f4" fmla="val 2491"/>
                <a:gd name="f5" fmla="val 1313"/>
                <a:gd name="f6" fmla="val 1295"/>
                <a:gd name="f7" fmla="val 1278"/>
                <a:gd name="f8" fmla="val 1"/>
                <a:gd name="f9" fmla="val 1261"/>
                <a:gd name="f10" fmla="val 599"/>
                <a:gd name="f11" fmla="val 569"/>
                <a:gd name="f12" fmla="val 63"/>
                <a:gd name="f13" fmla="val 1230"/>
                <a:gd name="f14" fmla="val 1955"/>
                <a:gd name="f15" fmla="val 567"/>
                <a:gd name="f16" fmla="val 2490"/>
                <a:gd name="f17" fmla="val 1954"/>
                <a:gd name="f18" fmla="val 2489"/>
                <a:gd name="f19" fmla="val 585"/>
                <a:gd name="f20" fmla="val 1980"/>
                <a:gd name="f21" fmla="*/ f0 1 2521"/>
                <a:gd name="f22" fmla="*/ f1 1 2491"/>
                <a:gd name="f23" fmla="val f2"/>
                <a:gd name="f24" fmla="val f3"/>
                <a:gd name="f25" fmla="val f4"/>
                <a:gd name="f26" fmla="+- f25 0 f23"/>
                <a:gd name="f27" fmla="+- f24 0 f23"/>
                <a:gd name="f28" fmla="*/ f27 1 2521"/>
                <a:gd name="f29" fmla="*/ f26 1 2491"/>
                <a:gd name="f30" fmla="*/ f23 1 f28"/>
                <a:gd name="f31" fmla="*/ f24 1 f28"/>
                <a:gd name="f32" fmla="*/ f23 1 f29"/>
                <a:gd name="f33" fmla="*/ f25 1 f29"/>
                <a:gd name="f34" fmla="*/ f30 f21 1"/>
                <a:gd name="f35" fmla="*/ f31 f21 1"/>
                <a:gd name="f36" fmla="*/ f33 f22 1"/>
                <a:gd name="f37" fmla="*/ f32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2521" h="2491">
                  <a:moveTo>
                    <a:pt x="f5" y="f2"/>
                  </a:moveTo>
                  <a:cubicBezTo>
                    <a:pt x="f6" y="f2"/>
                    <a:pt x="f7" y="f8"/>
                    <a:pt x="f9" y="f8"/>
                  </a:cubicBezTo>
                  <a:cubicBezTo>
                    <a:pt x="f10" y="f8"/>
                    <a:pt x="f2" y="f11"/>
                    <a:pt x="f12" y="f13"/>
                  </a:cubicBezTo>
                  <a:cubicBezTo>
                    <a:pt x="f2" y="f14"/>
                    <a:pt x="f15" y="f16"/>
                    <a:pt x="f9" y="f16"/>
                  </a:cubicBezTo>
                  <a:cubicBezTo>
                    <a:pt x="f17" y="f16"/>
                    <a:pt x="f3" y="f14"/>
                    <a:pt x="f18" y="f13"/>
                  </a:cubicBezTo>
                  <a:cubicBezTo>
                    <a:pt x="f18" y="f19"/>
                    <a:pt x="f20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44" name="Google Shape;6018;p67">
            <a:extLst>
              <a:ext uri="{FF2B5EF4-FFF2-40B4-BE49-F238E27FC236}">
                <a16:creationId xmlns:a16="http://schemas.microsoft.com/office/drawing/2014/main" id="{902060B2-FDA1-32CC-62AD-9BEC2B65C72D}"/>
              </a:ext>
            </a:extLst>
          </p:cNvPr>
          <p:cNvGrpSpPr/>
          <p:nvPr/>
        </p:nvGrpSpPr>
        <p:grpSpPr>
          <a:xfrm>
            <a:off x="6359641" y="4173514"/>
            <a:ext cx="365202" cy="332677"/>
            <a:chOff x="7665927" y="4173513"/>
            <a:chExt cx="365202" cy="332677"/>
          </a:xfrm>
          <a:solidFill>
            <a:schemeClr val="tx2">
              <a:lumMod val="60000"/>
              <a:lumOff val="40000"/>
            </a:schemeClr>
          </a:solidFill>
        </p:grpSpPr>
        <p:sp>
          <p:nvSpPr>
            <p:cNvPr id="45" name="Google Shape;6019;p67">
              <a:extLst>
                <a:ext uri="{FF2B5EF4-FFF2-40B4-BE49-F238E27FC236}">
                  <a16:creationId xmlns:a16="http://schemas.microsoft.com/office/drawing/2014/main" id="{4B358EB5-B5B0-CD5C-1026-061F84FD3A84}"/>
                </a:ext>
              </a:extLst>
            </p:cNvPr>
            <p:cNvSpPr/>
            <p:nvPr/>
          </p:nvSpPr>
          <p:spPr>
            <a:xfrm>
              <a:off x="7665927" y="4173513"/>
              <a:ext cx="344436" cy="9494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005"/>
                <a:gd name="f4" fmla="val 3309"/>
                <a:gd name="f5" fmla="val 1671"/>
                <a:gd name="f6" fmla="val 757"/>
                <a:gd name="f7" fmla="val 1"/>
                <a:gd name="f8" fmla="val 1670"/>
                <a:gd name="f9" fmla="val 2552"/>
                <a:gd name="f10" fmla="val 3308"/>
                <a:gd name="f11" fmla="val 11469"/>
                <a:gd name="f12" fmla="val 11815"/>
                <a:gd name="f13" fmla="val 12004"/>
                <a:gd name="f14" fmla="val 2930"/>
                <a:gd name="f15" fmla="val 11784"/>
                <a:gd name="f16" fmla="val 2647"/>
                <a:gd name="f17" fmla="val 11595"/>
                <a:gd name="f18" fmla="val 2363"/>
                <a:gd name="f19" fmla="val 2017"/>
                <a:gd name="f20" fmla="val 1292"/>
                <a:gd name="f21" fmla="val 946"/>
                <a:gd name="f22" fmla="val 662"/>
                <a:gd name="f23" fmla="val 11973"/>
                <a:gd name="f24" fmla="val 410"/>
                <a:gd name="f25" fmla="*/ f0 1 12005"/>
                <a:gd name="f26" fmla="*/ f1 1 3309"/>
                <a:gd name="f27" fmla="val f2"/>
                <a:gd name="f28" fmla="val f3"/>
                <a:gd name="f29" fmla="val f4"/>
                <a:gd name="f30" fmla="+- f29 0 f27"/>
                <a:gd name="f31" fmla="+- f28 0 f27"/>
                <a:gd name="f32" fmla="*/ f31 1 12005"/>
                <a:gd name="f33" fmla="*/ f30 1 3309"/>
                <a:gd name="f34" fmla="*/ f27 1 f32"/>
                <a:gd name="f35" fmla="*/ f28 1 f32"/>
                <a:gd name="f36" fmla="*/ f27 1 f33"/>
                <a:gd name="f37" fmla="*/ f29 1 f33"/>
                <a:gd name="f38" fmla="*/ f34 f25 1"/>
                <a:gd name="f39" fmla="*/ f35 f25 1"/>
                <a:gd name="f40" fmla="*/ f37 f26 1"/>
                <a:gd name="f41" fmla="*/ f36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8" t="f41" r="f39" b="f40"/>
              <a:pathLst>
                <a:path w="12005" h="3309">
                  <a:moveTo>
                    <a:pt x="f5" y="f2"/>
                  </a:moveTo>
                  <a:cubicBezTo>
                    <a:pt x="f6" y="f2"/>
                    <a:pt x="f7" y="f6"/>
                    <a:pt x="f7" y="f8"/>
                  </a:cubicBezTo>
                  <a:cubicBezTo>
                    <a:pt x="f7" y="f9"/>
                    <a:pt x="f6" y="f10"/>
                    <a:pt x="f5" y="f10"/>
                  </a:cubicBezTo>
                  <a:lnTo>
                    <a:pt x="f11" y="f10"/>
                  </a:lnTo>
                  <a:cubicBezTo>
                    <a:pt x="f12" y="f10"/>
                    <a:pt x="f13" y="f14"/>
                    <a:pt x="f15" y="f16"/>
                  </a:cubicBezTo>
                  <a:cubicBezTo>
                    <a:pt x="f17" y="f18"/>
                    <a:pt x="f11" y="f19"/>
                    <a:pt x="f11" y="f8"/>
                  </a:cubicBezTo>
                  <a:cubicBezTo>
                    <a:pt x="f11" y="f20"/>
                    <a:pt x="f17" y="f21"/>
                    <a:pt x="f15" y="f22"/>
                  </a:cubicBezTo>
                  <a:cubicBezTo>
                    <a:pt x="f23" y="f24"/>
                    <a:pt x="f15" y="f2"/>
                    <a:pt x="f11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6" name="Google Shape;6020;p67">
              <a:extLst>
                <a:ext uri="{FF2B5EF4-FFF2-40B4-BE49-F238E27FC236}">
                  <a16:creationId xmlns:a16="http://schemas.microsoft.com/office/drawing/2014/main" id="{9DED4606-4A3D-BC12-4C29-2991FCFDD12C}"/>
                </a:ext>
              </a:extLst>
            </p:cNvPr>
            <p:cNvSpPr/>
            <p:nvPr/>
          </p:nvSpPr>
          <p:spPr>
            <a:xfrm>
              <a:off x="7937997" y="4291919"/>
              <a:ext cx="24441" cy="9494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52"/>
                <a:gd name="f4" fmla="val 3309"/>
                <a:gd name="f5" fmla="val 1"/>
                <a:gd name="f6" fmla="*/ f0 1 852"/>
                <a:gd name="f7" fmla="*/ f1 1 3309"/>
                <a:gd name="f8" fmla="val f2"/>
                <a:gd name="f9" fmla="val f3"/>
                <a:gd name="f10" fmla="val f4"/>
                <a:gd name="f11" fmla="+- f10 0 f8"/>
                <a:gd name="f12" fmla="+- f9 0 f8"/>
                <a:gd name="f13" fmla="*/ f12 1 852"/>
                <a:gd name="f14" fmla="*/ f11 1 3309"/>
                <a:gd name="f15" fmla="*/ f8 1 f13"/>
                <a:gd name="f16" fmla="*/ f9 1 f13"/>
                <a:gd name="f17" fmla="*/ f8 1 f14"/>
                <a:gd name="f18" fmla="*/ f10 1 f14"/>
                <a:gd name="f19" fmla="*/ f15 f6 1"/>
                <a:gd name="f20" fmla="*/ f16 f6 1"/>
                <a:gd name="f21" fmla="*/ f18 f7 1"/>
                <a:gd name="f22" fmla="*/ f17 f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9" t="f22" r="f20" b="f21"/>
              <a:pathLst>
                <a:path w="852" h="3309">
                  <a:moveTo>
                    <a:pt x="f5" y="f5"/>
                  </a:moveTo>
                  <a:lnTo>
                    <a:pt x="f5" y="f4"/>
                  </a:lnTo>
                  <a:lnTo>
                    <a:pt x="f3" y="f4"/>
                  </a:lnTo>
                  <a:lnTo>
                    <a:pt x="f3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7" name="Google Shape;6021;p67">
              <a:extLst>
                <a:ext uri="{FF2B5EF4-FFF2-40B4-BE49-F238E27FC236}">
                  <a16:creationId xmlns:a16="http://schemas.microsoft.com/office/drawing/2014/main" id="{EB5FB3A6-5D70-FC69-35BD-39C0F72E0249}"/>
                </a:ext>
              </a:extLst>
            </p:cNvPr>
            <p:cNvSpPr/>
            <p:nvPr/>
          </p:nvSpPr>
          <p:spPr>
            <a:xfrm>
              <a:off x="7985912" y="4292842"/>
              <a:ext cx="45217" cy="9494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576"/>
                <a:gd name="f4" fmla="val 3309"/>
                <a:gd name="f5" fmla="val 1"/>
                <a:gd name="f6" fmla="val 3308"/>
                <a:gd name="f7" fmla="val 1198"/>
                <a:gd name="f8" fmla="val 1387"/>
                <a:gd name="f9" fmla="val 3277"/>
                <a:gd name="f10" fmla="val 3088"/>
                <a:gd name="f11" fmla="val 2899"/>
                <a:gd name="f12" fmla="val 410"/>
                <a:gd name="f13" fmla="val 158"/>
                <a:gd name="f14" fmla="*/ f0 1 1576"/>
                <a:gd name="f15" fmla="*/ f1 1 3309"/>
                <a:gd name="f16" fmla="val f2"/>
                <a:gd name="f17" fmla="val f3"/>
                <a:gd name="f18" fmla="val f4"/>
                <a:gd name="f19" fmla="+- f18 0 f16"/>
                <a:gd name="f20" fmla="+- f17 0 f16"/>
                <a:gd name="f21" fmla="*/ f20 1 1576"/>
                <a:gd name="f22" fmla="*/ f19 1 3309"/>
                <a:gd name="f23" fmla="*/ f16 1 f21"/>
                <a:gd name="f24" fmla="*/ f17 1 f21"/>
                <a:gd name="f25" fmla="*/ f16 1 f22"/>
                <a:gd name="f26" fmla="*/ f18 1 f22"/>
                <a:gd name="f27" fmla="*/ f23 f14 1"/>
                <a:gd name="f28" fmla="*/ f24 f14 1"/>
                <a:gd name="f29" fmla="*/ f26 f15 1"/>
                <a:gd name="f30" fmla="*/ f25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0" r="f28" b="f29"/>
              <a:pathLst>
                <a:path w="1576" h="3309">
                  <a:moveTo>
                    <a:pt x="f5" y="f2"/>
                  </a:moveTo>
                  <a:lnTo>
                    <a:pt x="f5" y="f6"/>
                  </a:lnTo>
                  <a:lnTo>
                    <a:pt x="f7" y="f6"/>
                  </a:lnTo>
                  <a:cubicBezTo>
                    <a:pt x="f8" y="f9"/>
                    <a:pt x="f3" y="f10"/>
                    <a:pt x="f3" y="f11"/>
                  </a:cubicBezTo>
                  <a:lnTo>
                    <a:pt x="f3" y="f12"/>
                  </a:lnTo>
                  <a:cubicBezTo>
                    <a:pt x="f3" y="f13"/>
                    <a:pt x="f8" y="f2"/>
                    <a:pt x="f7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8" name="Google Shape;6022;p67">
              <a:extLst>
                <a:ext uri="{FF2B5EF4-FFF2-40B4-BE49-F238E27FC236}">
                  <a16:creationId xmlns:a16="http://schemas.microsoft.com/office/drawing/2014/main" id="{7D757EC4-17DB-92F5-E2E3-3BB2A09EFFDB}"/>
                </a:ext>
              </a:extLst>
            </p:cNvPr>
            <p:cNvSpPr/>
            <p:nvPr/>
          </p:nvSpPr>
          <p:spPr>
            <a:xfrm>
              <a:off x="7691265" y="4291919"/>
              <a:ext cx="223269" cy="9494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782"/>
                <a:gd name="f4" fmla="val 3309"/>
                <a:gd name="f5" fmla="val 441"/>
                <a:gd name="f6" fmla="val 1"/>
                <a:gd name="f7" fmla="val 189"/>
                <a:gd name="f8" fmla="val 221"/>
                <a:gd name="f9" fmla="val 442"/>
                <a:gd name="f10" fmla="val 2931"/>
                <a:gd name="f11" fmla="val 3151"/>
                <a:gd name="f12" fmla="*/ f0 1 7782"/>
                <a:gd name="f13" fmla="*/ f1 1 3309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7782"/>
                <a:gd name="f20" fmla="*/ f17 1 3309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7782" h="3309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lnTo>
                    <a:pt x="f2" y="f10"/>
                  </a:lnTo>
                  <a:cubicBezTo>
                    <a:pt x="f2" y="f11"/>
                    <a:pt x="f7" y="f4"/>
                    <a:pt x="f5" y="f4"/>
                  </a:cubicBezTo>
                  <a:lnTo>
                    <a:pt x="f3" y="f4"/>
                  </a:lnTo>
                  <a:lnTo>
                    <a:pt x="f3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9" name="Google Shape;6023;p67">
              <a:extLst>
                <a:ext uri="{FF2B5EF4-FFF2-40B4-BE49-F238E27FC236}">
                  <a16:creationId xmlns:a16="http://schemas.microsoft.com/office/drawing/2014/main" id="{FA249E12-70BF-69AC-07E3-CF0C5721178D}"/>
                </a:ext>
              </a:extLst>
            </p:cNvPr>
            <p:cNvSpPr/>
            <p:nvPr/>
          </p:nvSpPr>
          <p:spPr>
            <a:xfrm>
              <a:off x="7739143" y="4410324"/>
              <a:ext cx="24441" cy="9494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52"/>
                <a:gd name="f4" fmla="val 3309"/>
                <a:gd name="f5" fmla="val 1"/>
                <a:gd name="f6" fmla="val 851"/>
                <a:gd name="f7" fmla="*/ f0 1 852"/>
                <a:gd name="f8" fmla="*/ f1 1 3309"/>
                <a:gd name="f9" fmla="val f2"/>
                <a:gd name="f10" fmla="val f3"/>
                <a:gd name="f11" fmla="val f4"/>
                <a:gd name="f12" fmla="+- f11 0 f9"/>
                <a:gd name="f13" fmla="+- f10 0 f9"/>
                <a:gd name="f14" fmla="*/ f13 1 852"/>
                <a:gd name="f15" fmla="*/ f12 1 3309"/>
                <a:gd name="f16" fmla="*/ f9 1 f14"/>
                <a:gd name="f17" fmla="*/ f10 1 f14"/>
                <a:gd name="f18" fmla="*/ f9 1 f15"/>
                <a:gd name="f19" fmla="*/ f11 1 f15"/>
                <a:gd name="f20" fmla="*/ f16 f7 1"/>
                <a:gd name="f21" fmla="*/ f17 f7 1"/>
                <a:gd name="f22" fmla="*/ f19 f8 1"/>
                <a:gd name="f23" fmla="*/ f18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0" t="f23" r="f21" b="f22"/>
              <a:pathLst>
                <a:path w="852" h="3309">
                  <a:moveTo>
                    <a:pt x="f5" y="f5"/>
                  </a:moveTo>
                  <a:lnTo>
                    <a:pt x="f5" y="f4"/>
                  </a:lnTo>
                  <a:lnTo>
                    <a:pt x="f6" y="f4"/>
                  </a:lnTo>
                  <a:lnTo>
                    <a:pt x="f6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0" name="Google Shape;6024;p67">
              <a:extLst>
                <a:ext uri="{FF2B5EF4-FFF2-40B4-BE49-F238E27FC236}">
                  <a16:creationId xmlns:a16="http://schemas.microsoft.com/office/drawing/2014/main" id="{C6F0F99F-4827-2579-0AF0-9F98B89265C6}"/>
                </a:ext>
              </a:extLst>
            </p:cNvPr>
            <p:cNvSpPr/>
            <p:nvPr/>
          </p:nvSpPr>
          <p:spPr>
            <a:xfrm>
              <a:off x="7787057" y="4412135"/>
              <a:ext cx="218770" cy="9404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625"/>
                <a:gd name="f4" fmla="val 3278"/>
                <a:gd name="f5" fmla="val 1"/>
                <a:gd name="f6" fmla="val 3277"/>
                <a:gd name="f7" fmla="val 7247"/>
                <a:gd name="f8" fmla="val 7467"/>
                <a:gd name="f9" fmla="val 3057"/>
                <a:gd name="f10" fmla="val 2868"/>
                <a:gd name="f11" fmla="val 379"/>
                <a:gd name="f12" fmla="val 158"/>
                <a:gd name="f13" fmla="val 7436"/>
                <a:gd name="f14" fmla="*/ f0 1 7625"/>
                <a:gd name="f15" fmla="*/ f1 1 3278"/>
                <a:gd name="f16" fmla="val f2"/>
                <a:gd name="f17" fmla="val f3"/>
                <a:gd name="f18" fmla="val f4"/>
                <a:gd name="f19" fmla="+- f18 0 f16"/>
                <a:gd name="f20" fmla="+- f17 0 f16"/>
                <a:gd name="f21" fmla="*/ f20 1 7625"/>
                <a:gd name="f22" fmla="*/ f19 1 3278"/>
                <a:gd name="f23" fmla="*/ f16 1 f21"/>
                <a:gd name="f24" fmla="*/ f17 1 f21"/>
                <a:gd name="f25" fmla="*/ f16 1 f22"/>
                <a:gd name="f26" fmla="*/ f18 1 f22"/>
                <a:gd name="f27" fmla="*/ f23 f14 1"/>
                <a:gd name="f28" fmla="*/ f24 f14 1"/>
                <a:gd name="f29" fmla="*/ f26 f15 1"/>
                <a:gd name="f30" fmla="*/ f25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0" r="f28" b="f29"/>
              <a:pathLst>
                <a:path w="7625" h="3278">
                  <a:moveTo>
                    <a:pt x="f5" y="f5"/>
                  </a:moveTo>
                  <a:lnTo>
                    <a:pt x="f5" y="f6"/>
                  </a:lnTo>
                  <a:lnTo>
                    <a:pt x="f7" y="f6"/>
                  </a:lnTo>
                  <a:cubicBezTo>
                    <a:pt x="f8" y="f6"/>
                    <a:pt x="f3" y="f9"/>
                    <a:pt x="f3" y="f10"/>
                  </a:cubicBezTo>
                  <a:lnTo>
                    <a:pt x="f3" y="f11"/>
                  </a:lnTo>
                  <a:cubicBezTo>
                    <a:pt x="f3" y="f12"/>
                    <a:pt x="f13" y="f5"/>
                    <a:pt x="f7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1" name="Google Shape;6025;p67">
              <a:extLst>
                <a:ext uri="{FF2B5EF4-FFF2-40B4-BE49-F238E27FC236}">
                  <a16:creationId xmlns:a16="http://schemas.microsoft.com/office/drawing/2014/main" id="{F73CB8AF-B4D7-362D-4A5C-12893A445171}"/>
                </a:ext>
              </a:extLst>
            </p:cNvPr>
            <p:cNvSpPr/>
            <p:nvPr/>
          </p:nvSpPr>
          <p:spPr>
            <a:xfrm>
              <a:off x="7665927" y="4411248"/>
              <a:ext cx="49752" cy="9494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734"/>
                <a:gd name="f4" fmla="val 3309"/>
                <a:gd name="f5" fmla="val 442"/>
                <a:gd name="f6" fmla="val 190"/>
                <a:gd name="f7" fmla="val 1"/>
                <a:gd name="f8" fmla="val 189"/>
                <a:gd name="f9" fmla="val 378"/>
                <a:gd name="f10" fmla="val 2867"/>
                <a:gd name="f11" fmla="val 3088"/>
                <a:gd name="f12" fmla="val 3308"/>
                <a:gd name="f13" fmla="*/ f0 1 1734"/>
                <a:gd name="f14" fmla="*/ f1 1 3309"/>
                <a:gd name="f15" fmla="val f2"/>
                <a:gd name="f16" fmla="val f3"/>
                <a:gd name="f17" fmla="val f4"/>
                <a:gd name="f18" fmla="+- f17 0 f15"/>
                <a:gd name="f19" fmla="+- f16 0 f15"/>
                <a:gd name="f20" fmla="*/ f19 1 1734"/>
                <a:gd name="f21" fmla="*/ f18 1 3309"/>
                <a:gd name="f22" fmla="*/ f15 1 f20"/>
                <a:gd name="f23" fmla="*/ f16 1 f20"/>
                <a:gd name="f24" fmla="*/ f15 1 f21"/>
                <a:gd name="f25" fmla="*/ f17 1 f21"/>
                <a:gd name="f26" fmla="*/ f22 f13 1"/>
                <a:gd name="f27" fmla="*/ f23 f13 1"/>
                <a:gd name="f28" fmla="*/ f25 f14 1"/>
                <a:gd name="f29" fmla="*/ f2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1734" h="3309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10"/>
                  </a:lnTo>
                  <a:cubicBezTo>
                    <a:pt x="f7" y="f11"/>
                    <a:pt x="f6" y="f12"/>
                    <a:pt x="f5" y="f12"/>
                  </a:cubicBezTo>
                  <a:lnTo>
                    <a:pt x="f3" y="f12"/>
                  </a:ln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52" name="Google Shape;6043;p67">
            <a:extLst>
              <a:ext uri="{FF2B5EF4-FFF2-40B4-BE49-F238E27FC236}">
                <a16:creationId xmlns:a16="http://schemas.microsoft.com/office/drawing/2014/main" id="{607CB2D9-5A50-6D6D-21A4-EB8020C595ED}"/>
              </a:ext>
            </a:extLst>
          </p:cNvPr>
          <p:cNvSpPr/>
          <p:nvPr/>
        </p:nvSpPr>
        <p:spPr>
          <a:xfrm>
            <a:off x="3251816" y="4157703"/>
            <a:ext cx="309167" cy="365202"/>
          </a:xfrm>
          <a:custGeom>
            <a:avLst/>
            <a:gdLst>
              <a:gd name="f0" fmla="val w"/>
              <a:gd name="f1" fmla="val h"/>
              <a:gd name="f2" fmla="val 0"/>
              <a:gd name="f3" fmla="val 10776"/>
              <a:gd name="f4" fmla="val 12729"/>
              <a:gd name="f5" fmla="val 1670"/>
              <a:gd name="f6" fmla="val 851"/>
              <a:gd name="f7" fmla="val 9326"/>
              <a:gd name="f8" fmla="val 1355"/>
              <a:gd name="f9" fmla="val 1072"/>
              <a:gd name="f10" fmla="val 9421"/>
              <a:gd name="f11" fmla="val 9578"/>
              <a:gd name="f12" fmla="val 2049"/>
              <a:gd name="f13" fmla="val 1481"/>
              <a:gd name="f14" fmla="val 1198"/>
              <a:gd name="f15" fmla="val 9925"/>
              <a:gd name="f16" fmla="val 10177"/>
              <a:gd name="f17" fmla="val 10208"/>
              <a:gd name="f18" fmla="val 11846"/>
              <a:gd name="f19" fmla="val 1229"/>
              <a:gd name="f20" fmla="val 11468"/>
              <a:gd name="f21" fmla="val 11027"/>
              <a:gd name="f22" fmla="val 10586"/>
              <a:gd name="f23" fmla="val 2111"/>
              <a:gd name="f24" fmla="val 1"/>
              <a:gd name="f25" fmla="val 914"/>
              <a:gd name="f26" fmla="val 946"/>
              <a:gd name="f27" fmla="val 2080"/>
              <a:gd name="f28" fmla="val 11059"/>
              <a:gd name="f29" fmla="val 11973"/>
              <a:gd name="f30" fmla="val 757"/>
              <a:gd name="f31" fmla="val 10334"/>
              <a:gd name="f32" fmla="val 10775"/>
              <a:gd name="f33" fmla="val 12508"/>
              <a:gd name="f34" fmla="val 12319"/>
              <a:gd name="f35" fmla="val 473"/>
              <a:gd name="f36" fmla="val 221"/>
              <a:gd name="f37" fmla="val 64"/>
              <a:gd name="f38" fmla="val 9105"/>
              <a:gd name="f39" fmla="val 3781"/>
              <a:gd name="f40" fmla="val 4011"/>
              <a:gd name="f41" fmla="val 8912"/>
              <a:gd name="f42" fmla="val 4171"/>
              <a:gd name="f43" fmla="val 8708"/>
              <a:gd name="f44" fmla="val 8604"/>
              <a:gd name="f45" fmla="val 8498"/>
              <a:gd name="f46" fmla="val 4129"/>
              <a:gd name="f47" fmla="val 8412"/>
              <a:gd name="f48" fmla="val 4033"/>
              <a:gd name="f49" fmla="val 7845"/>
              <a:gd name="f50" fmla="val 3498"/>
              <a:gd name="f51" fmla="val 7310"/>
              <a:gd name="f52" fmla="val 7214"/>
              <a:gd name="f53" fmla="val 7100"/>
              <a:gd name="f54" fmla="val 6991"/>
              <a:gd name="f55" fmla="val 6778"/>
              <a:gd name="f56" fmla="val 6585"/>
              <a:gd name="f57" fmla="*/ f0 1 10776"/>
              <a:gd name="f58" fmla="*/ f1 1 12729"/>
              <a:gd name="f59" fmla="val f2"/>
              <a:gd name="f60" fmla="val f3"/>
              <a:gd name="f61" fmla="val f4"/>
              <a:gd name="f62" fmla="+- f61 0 f59"/>
              <a:gd name="f63" fmla="+- f60 0 f59"/>
              <a:gd name="f64" fmla="*/ f63 1 10776"/>
              <a:gd name="f65" fmla="*/ f62 1 12729"/>
              <a:gd name="f66" fmla="*/ f59 1 f64"/>
              <a:gd name="f67" fmla="*/ f60 1 f64"/>
              <a:gd name="f68" fmla="*/ f59 1 f65"/>
              <a:gd name="f69" fmla="*/ f61 1 f65"/>
              <a:gd name="f70" fmla="*/ f66 f57 1"/>
              <a:gd name="f71" fmla="*/ f67 f57 1"/>
              <a:gd name="f72" fmla="*/ f69 f58 1"/>
              <a:gd name="f73" fmla="*/ f68 f5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70" t="f73" r="f71" b="f72"/>
            <a:pathLst>
              <a:path w="10776" h="12729">
                <a:moveTo>
                  <a:pt x="f5" y="f6"/>
                </a:moveTo>
                <a:lnTo>
                  <a:pt x="f5" y="f7"/>
                </a:lnTo>
                <a:cubicBezTo>
                  <a:pt x="f8" y="f7"/>
                  <a:pt x="f9" y="f10"/>
                  <a:pt x="f6" y="f11"/>
                </a:cubicBezTo>
                <a:lnTo>
                  <a:pt x="f6" y="f12"/>
                </a:lnTo>
                <a:cubicBezTo>
                  <a:pt x="f6" y="f13"/>
                  <a:pt x="f14" y="f9"/>
                  <a:pt x="f5" y="f6"/>
                </a:cubicBezTo>
                <a:close/>
                <a:moveTo>
                  <a:pt x="f15" y="f16"/>
                </a:moveTo>
                <a:lnTo>
                  <a:pt x="f15" y="f17"/>
                </a:lnTo>
                <a:lnTo>
                  <a:pt x="f15" y="f18"/>
                </a:lnTo>
                <a:lnTo>
                  <a:pt x="f5" y="f18"/>
                </a:lnTo>
                <a:cubicBezTo>
                  <a:pt x="f19" y="f18"/>
                  <a:pt x="f6" y="f20"/>
                  <a:pt x="f6" y="f21"/>
                </a:cubicBezTo>
                <a:cubicBezTo>
                  <a:pt x="f6" y="f22"/>
                  <a:pt x="f19" y="f16"/>
                  <a:pt x="f5" y="f16"/>
                </a:cubicBezTo>
                <a:close/>
                <a:moveTo>
                  <a:pt x="f23" y="f24"/>
                </a:moveTo>
                <a:cubicBezTo>
                  <a:pt x="f25" y="f24"/>
                  <a:pt x="f24" y="f26"/>
                  <a:pt x="f24" y="f27"/>
                </a:cubicBezTo>
                <a:lnTo>
                  <a:pt x="f24" y="f28"/>
                </a:lnTo>
                <a:cubicBezTo>
                  <a:pt x="f24" y="f29"/>
                  <a:pt x="f30" y="f4"/>
                  <a:pt x="f5" y="f4"/>
                </a:cubicBezTo>
                <a:lnTo>
                  <a:pt x="f31" y="f4"/>
                </a:lnTo>
                <a:cubicBezTo>
                  <a:pt x="f22" y="f4"/>
                  <a:pt x="f32" y="f33"/>
                  <a:pt x="f32" y="f34"/>
                </a:cubicBezTo>
                <a:lnTo>
                  <a:pt x="f32" y="f35"/>
                </a:lnTo>
                <a:cubicBezTo>
                  <a:pt x="f32" y="f36"/>
                  <a:pt x="f22" y="f37"/>
                  <a:pt x="f31" y="f37"/>
                </a:cubicBezTo>
                <a:lnTo>
                  <a:pt x="f38" y="f37"/>
                </a:lnTo>
                <a:lnTo>
                  <a:pt x="f38" y="f39"/>
                </a:lnTo>
                <a:cubicBezTo>
                  <a:pt x="f38" y="f40"/>
                  <a:pt x="f41" y="f42"/>
                  <a:pt x="f43" y="f42"/>
                </a:cubicBezTo>
                <a:cubicBezTo>
                  <a:pt x="f44" y="f42"/>
                  <a:pt x="f45" y="f46"/>
                  <a:pt x="f47" y="f48"/>
                </a:cubicBezTo>
                <a:lnTo>
                  <a:pt x="f49" y="f50"/>
                </a:lnTo>
                <a:lnTo>
                  <a:pt x="f51" y="f48"/>
                </a:lnTo>
                <a:cubicBezTo>
                  <a:pt x="f52" y="f46"/>
                  <a:pt x="f53" y="f42"/>
                  <a:pt x="f54" y="f42"/>
                </a:cubicBezTo>
                <a:cubicBezTo>
                  <a:pt x="f55" y="f42"/>
                  <a:pt x="f56" y="f40"/>
                  <a:pt x="f56" y="f39"/>
                </a:cubicBezTo>
                <a:lnTo>
                  <a:pt x="f56" y="f37"/>
                </a:lnTo>
                <a:lnTo>
                  <a:pt x="f23" y="f37"/>
                </a:lnTo>
                <a:lnTo>
                  <a:pt x="f23" y="f24"/>
                </a:lnTo>
                <a:close/>
              </a:path>
            </a:pathLst>
          </a:custGeom>
          <a:solidFill>
            <a:schemeClr val="tx2">
              <a:lumMod val="60000"/>
              <a:lumOff val="40000"/>
            </a:schemeClr>
          </a:solidFill>
          <a:ln cap="flat">
            <a:noFill/>
            <a:prstDash val="solid"/>
          </a:ln>
        </p:spPr>
        <p:txBody>
          <a:bodyPr vert="horz" wrap="square" lIns="68570" tIns="68570" rIns="68570" bIns="68570" anchor="ctr" anchorCtr="0" compatLnSpc="1">
            <a:noAutofit/>
          </a:bodyPr>
          <a:lstStyle/>
          <a:p>
            <a:pPr algn="r" defTabSz="914378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050">
              <a:solidFill>
                <a:schemeClr val="accent3"/>
              </a:solidFill>
              <a:cs typeface="B Nazanin" panose="00000700000000000000" pitchFamily="2" charset="-78"/>
            </a:endParaRPr>
          </a:p>
        </p:txBody>
      </p:sp>
      <p:grpSp>
        <p:nvGrpSpPr>
          <p:cNvPr id="53" name="Google Shape;6052;p67">
            <a:extLst>
              <a:ext uri="{FF2B5EF4-FFF2-40B4-BE49-F238E27FC236}">
                <a16:creationId xmlns:a16="http://schemas.microsoft.com/office/drawing/2014/main" id="{64FC4CB9-1DE3-4C68-3C93-233E3AC9E456}"/>
              </a:ext>
            </a:extLst>
          </p:cNvPr>
          <p:cNvGrpSpPr/>
          <p:nvPr/>
        </p:nvGrpSpPr>
        <p:grpSpPr>
          <a:xfrm>
            <a:off x="7022664" y="4140815"/>
            <a:ext cx="357082" cy="363401"/>
            <a:chOff x="8328949" y="4140814"/>
            <a:chExt cx="357082" cy="363401"/>
          </a:xfrm>
          <a:solidFill>
            <a:schemeClr val="tx2">
              <a:lumMod val="60000"/>
              <a:lumOff val="40000"/>
            </a:schemeClr>
          </a:solidFill>
        </p:grpSpPr>
        <p:sp>
          <p:nvSpPr>
            <p:cNvPr id="54" name="Google Shape;6053;p67">
              <a:extLst>
                <a:ext uri="{FF2B5EF4-FFF2-40B4-BE49-F238E27FC236}">
                  <a16:creationId xmlns:a16="http://schemas.microsoft.com/office/drawing/2014/main" id="{838CA5DE-7D7A-83E7-20C1-0B3D47D6C0BF}"/>
                </a:ext>
              </a:extLst>
            </p:cNvPr>
            <p:cNvSpPr/>
            <p:nvPr/>
          </p:nvSpPr>
          <p:spPr>
            <a:xfrm>
              <a:off x="8328949" y="4140814"/>
              <a:ext cx="357082" cy="15433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446"/>
                <a:gd name="f4" fmla="val 5379"/>
                <a:gd name="f5" fmla="val 3088"/>
                <a:gd name="f6" fmla="val 1639"/>
                <a:gd name="f7" fmla="val 316"/>
                <a:gd name="f8" fmla="val 1008"/>
                <a:gd name="f9" fmla="val 95"/>
                <a:gd name="f10" fmla="val 2489"/>
                <a:gd name="f11" fmla="val 1"/>
                <a:gd name="f12" fmla="val 3214"/>
                <a:gd name="f13" fmla="val 190"/>
                <a:gd name="f14" fmla="val 3938"/>
                <a:gd name="f15" fmla="val 568"/>
                <a:gd name="f16" fmla="val 4506"/>
                <a:gd name="f17" fmla="val 962"/>
                <a:gd name="f18" fmla="val 5071"/>
                <a:gd name="f19" fmla="val 1607"/>
                <a:gd name="f20" fmla="val 5366"/>
                <a:gd name="f21" fmla="val 2240"/>
                <a:gd name="f22" fmla="val 2772"/>
                <a:gd name="f23" fmla="val 3296"/>
                <a:gd name="f24" fmla="val 5157"/>
                <a:gd name="f25" fmla="val 3655"/>
                <a:gd name="f26" fmla="val 4726"/>
                <a:gd name="f27" fmla="val 4569"/>
                <a:gd name="f28" fmla="val 3844"/>
                <a:gd name="f29" fmla="val 2836"/>
                <a:gd name="f30" fmla="val 2584"/>
                <a:gd name="f31" fmla="val 2427"/>
                <a:gd name="f32" fmla="val 2678"/>
                <a:gd name="f33" fmla="val 2899"/>
                <a:gd name="f34" fmla="val 3151"/>
                <a:gd name="f35" fmla="val 2616"/>
                <a:gd name="f36" fmla="val 3308"/>
                <a:gd name="f37" fmla="val 3340"/>
                <a:gd name="f38" fmla="val 3057"/>
                <a:gd name="f39" fmla="val 3529"/>
                <a:gd name="f40" fmla="val 3749"/>
                <a:gd name="f41" fmla="val 3970"/>
                <a:gd name="f42" fmla="val 3025"/>
                <a:gd name="f43" fmla="val 4127"/>
                <a:gd name="f44" fmla="val 2049"/>
                <a:gd name="f45" fmla="val 1450"/>
                <a:gd name="f46" fmla="val 3434"/>
                <a:gd name="f47" fmla="val 1608"/>
                <a:gd name="f48" fmla="val 1754"/>
                <a:gd name="f49" fmla="val 1999"/>
                <a:gd name="f50" fmla="val 2279"/>
                <a:gd name="f51" fmla="val 1632"/>
                <a:gd name="f52" fmla="val 2882"/>
                <a:gd name="f53" fmla="val 2930"/>
                <a:gd name="f54" fmla="val 2977"/>
                <a:gd name="f55" fmla="val 1634"/>
                <a:gd name="f56" fmla="val 3624"/>
                <a:gd name="f57" fmla="val 1733"/>
                <a:gd name="f58" fmla="val 4128"/>
                <a:gd name="f59" fmla="val 2048"/>
                <a:gd name="f60" fmla="val 4474"/>
                <a:gd name="f61" fmla="val 7908"/>
                <a:gd name="f62" fmla="val 8255"/>
                <a:gd name="f63" fmla="val 2017"/>
                <a:gd name="f64" fmla="val 8759"/>
                <a:gd name="f65" fmla="val 1702"/>
                <a:gd name="f66" fmla="val 9358"/>
                <a:gd name="f67" fmla="val 9406"/>
                <a:gd name="f68" fmla="val 9453"/>
                <a:gd name="f69" fmla="val 9501"/>
                <a:gd name="f70" fmla="val 10104"/>
                <a:gd name="f71" fmla="val 10629"/>
                <a:gd name="f72" fmla="val 10775"/>
                <a:gd name="f73" fmla="val 10964"/>
                <a:gd name="f74" fmla="val 10334"/>
                <a:gd name="f75" fmla="val 9547"/>
                <a:gd name="f76" fmla="val 9326"/>
                <a:gd name="f77" fmla="val 9137"/>
                <a:gd name="f78" fmla="val 3497"/>
                <a:gd name="f79" fmla="val 9799"/>
                <a:gd name="f80" fmla="val 9956"/>
                <a:gd name="f81" fmla="val 9767"/>
                <a:gd name="f82" fmla="val 2521"/>
                <a:gd name="f83" fmla="val 8539"/>
                <a:gd name="f84" fmla="val 7814"/>
                <a:gd name="f85" fmla="val 3686"/>
                <a:gd name="f86" fmla="val 8728"/>
                <a:gd name="f87" fmla="val 9099"/>
                <a:gd name="f88" fmla="val 5169"/>
                <a:gd name="f89" fmla="val 9626"/>
                <a:gd name="f90" fmla="val 10158"/>
                <a:gd name="f91" fmla="val 10800"/>
                <a:gd name="f92" fmla="val 11451"/>
                <a:gd name="f93" fmla="val 5074"/>
                <a:gd name="f94" fmla="val 11847"/>
                <a:gd name="f95" fmla="val 12225"/>
                <a:gd name="f96" fmla="val 12445"/>
                <a:gd name="f97" fmla="val 3277"/>
                <a:gd name="f98" fmla="val 12319"/>
                <a:gd name="f99" fmla="val 12130"/>
                <a:gd name="f100" fmla="*/ f0 1 12446"/>
                <a:gd name="f101" fmla="*/ f1 1 5379"/>
                <a:gd name="f102" fmla="val f2"/>
                <a:gd name="f103" fmla="val f3"/>
                <a:gd name="f104" fmla="val f4"/>
                <a:gd name="f105" fmla="+- f104 0 f102"/>
                <a:gd name="f106" fmla="+- f103 0 f102"/>
                <a:gd name="f107" fmla="*/ f106 1 12446"/>
                <a:gd name="f108" fmla="*/ f105 1 5379"/>
                <a:gd name="f109" fmla="*/ f102 1 f107"/>
                <a:gd name="f110" fmla="*/ f103 1 f107"/>
                <a:gd name="f111" fmla="*/ f102 1 f108"/>
                <a:gd name="f112" fmla="*/ f104 1 f108"/>
                <a:gd name="f113" fmla="*/ f109 f100 1"/>
                <a:gd name="f114" fmla="*/ f110 f100 1"/>
                <a:gd name="f115" fmla="*/ f112 f101 1"/>
                <a:gd name="f116" fmla="*/ f111 f10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13" t="f116" r="f114" b="f115"/>
              <a:pathLst>
                <a:path w="12446" h="5379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24"/>
                    <a:pt x="f25" y="f26"/>
                  </a:cubicBezTo>
                  <a:cubicBezTo>
                    <a:pt x="f27" y="f25"/>
                    <a:pt x="f28" y="f10"/>
                    <a:pt x="f29" y="f10"/>
                  </a:cubicBezTo>
                  <a:cubicBezTo>
                    <a:pt x="f30" y="f10"/>
                    <a:pt x="f31" y="f32"/>
                    <a:pt x="f31" y="f33"/>
                  </a:cubicBezTo>
                  <a:cubicBezTo>
                    <a:pt x="f31" y="f34"/>
                    <a:pt x="f35" y="f36"/>
                    <a:pt x="f29" y="f37"/>
                  </a:cubicBezTo>
                  <a:cubicBezTo>
                    <a:pt x="f38" y="f37"/>
                    <a:pt x="f12" y="f39"/>
                    <a:pt x="f12" y="f40"/>
                  </a:cubicBezTo>
                  <a:cubicBezTo>
                    <a:pt x="f12" y="f41"/>
                    <a:pt x="f42" y="f43"/>
                    <a:pt x="f29" y="f43"/>
                  </a:cubicBezTo>
                  <a:cubicBezTo>
                    <a:pt x="f44" y="f43"/>
                    <a:pt x="f45" y="f46"/>
                    <a:pt x="f47" y="f30"/>
                  </a:cubicBezTo>
                  <a:cubicBezTo>
                    <a:pt x="f48" y="f49"/>
                    <a:pt x="f50" y="f51"/>
                    <a:pt x="f52" y="f51"/>
                  </a:cubicBezTo>
                  <a:cubicBezTo>
                    <a:pt x="f53" y="f51"/>
                    <a:pt x="f54" y="f55"/>
                    <a:pt x="f42" y="f6"/>
                  </a:cubicBezTo>
                  <a:cubicBezTo>
                    <a:pt x="f56" y="f57"/>
                    <a:pt x="f58" y="f59"/>
                    <a:pt x="f60" y="f10"/>
                  </a:cubicBezTo>
                  <a:lnTo>
                    <a:pt x="f61" y="f10"/>
                  </a:lnTo>
                  <a:cubicBezTo>
                    <a:pt x="f62" y="f63"/>
                    <a:pt x="f64" y="f65"/>
                    <a:pt x="f66" y="f6"/>
                  </a:cubicBezTo>
                  <a:cubicBezTo>
                    <a:pt x="f67" y="f55"/>
                    <a:pt x="f68" y="f51"/>
                    <a:pt x="f69" y="f51"/>
                  </a:cubicBezTo>
                  <a:cubicBezTo>
                    <a:pt x="f70" y="f51"/>
                    <a:pt x="f71" y="f49"/>
                    <a:pt x="f72" y="f30"/>
                  </a:cubicBezTo>
                  <a:cubicBezTo>
                    <a:pt x="f73" y="f46"/>
                    <a:pt x="f74" y="f43"/>
                    <a:pt x="f75" y="f43"/>
                  </a:cubicBezTo>
                  <a:cubicBezTo>
                    <a:pt x="f76" y="f43"/>
                    <a:pt x="f77" y="f14"/>
                    <a:pt x="f77" y="f40"/>
                  </a:cubicBezTo>
                  <a:cubicBezTo>
                    <a:pt x="f77" y="f78"/>
                    <a:pt x="f76" y="f37"/>
                    <a:pt x="f75" y="f37"/>
                  </a:cubicBezTo>
                  <a:cubicBezTo>
                    <a:pt x="f79" y="f37"/>
                    <a:pt x="f80" y="f34"/>
                    <a:pt x="f80" y="f33"/>
                  </a:cubicBezTo>
                  <a:cubicBezTo>
                    <a:pt x="f80" y="f32"/>
                    <a:pt x="f81" y="f82"/>
                    <a:pt x="f75" y="f10"/>
                  </a:cubicBezTo>
                  <a:cubicBezTo>
                    <a:pt x="f83" y="f10"/>
                    <a:pt x="f84" y="f85"/>
                    <a:pt x="f86" y="f26"/>
                  </a:cubicBezTo>
                  <a:cubicBezTo>
                    <a:pt x="f87" y="f88"/>
                    <a:pt x="f89" y="f4"/>
                    <a:pt x="f90" y="f4"/>
                  </a:cubicBezTo>
                  <a:cubicBezTo>
                    <a:pt x="f91" y="f4"/>
                    <a:pt x="f92" y="f93"/>
                    <a:pt x="f94" y="f16"/>
                  </a:cubicBezTo>
                  <a:cubicBezTo>
                    <a:pt x="f95" y="f41"/>
                    <a:pt x="f96" y="f97"/>
                    <a:pt x="f98" y="f10"/>
                  </a:cubicBezTo>
                  <a:cubicBezTo>
                    <a:pt x="f99" y="f8"/>
                    <a:pt x="f72" y="f2"/>
                    <a:pt x="f76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5" name="Google Shape;6054;p67">
              <a:extLst>
                <a:ext uri="{FF2B5EF4-FFF2-40B4-BE49-F238E27FC236}">
                  <a16:creationId xmlns:a16="http://schemas.microsoft.com/office/drawing/2014/main" id="{7B3E6DF9-D597-ED02-3097-814DDCBB3A4D}"/>
                </a:ext>
              </a:extLst>
            </p:cNvPr>
            <p:cNvSpPr/>
            <p:nvPr/>
          </p:nvSpPr>
          <p:spPr>
            <a:xfrm>
              <a:off x="8397657" y="4285445"/>
              <a:ext cx="212424" cy="21877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404"/>
                <a:gd name="f4" fmla="val 7625"/>
                <a:gd name="f5" fmla="val 2426"/>
                <a:gd name="f6" fmla="val 5639"/>
                <a:gd name="f7" fmla="val 5860"/>
                <a:gd name="f8" fmla="val 2237"/>
                <a:gd name="f9" fmla="val 6017"/>
                <a:gd name="f10" fmla="val 2048"/>
                <a:gd name="f11" fmla="val 1796"/>
                <a:gd name="f12" fmla="val 1638"/>
                <a:gd name="f13" fmla="val 5828"/>
                <a:gd name="f14" fmla="val 473"/>
                <a:gd name="f15" fmla="val 1229"/>
                <a:gd name="f16" fmla="val 851"/>
                <a:gd name="f17" fmla="val 630"/>
                <a:gd name="f18" fmla="val 1103"/>
                <a:gd name="f19" fmla="val 1134"/>
                <a:gd name="f20" fmla="val 7246"/>
                <a:gd name="f21" fmla="val 7467"/>
                <a:gd name="f22" fmla="val 189"/>
                <a:gd name="f23" fmla="val 7624"/>
                <a:gd name="f24" fmla="val 378"/>
                <a:gd name="f25" fmla="val 6994"/>
                <a:gd name="f26" fmla="val 7435"/>
                <a:gd name="f27" fmla="val 6774"/>
                <a:gd name="f28" fmla="val 1071"/>
                <a:gd name="f29" fmla="val 6175"/>
                <a:gd name="f30" fmla="val 788"/>
                <a:gd name="f31" fmla="val 5734"/>
                <a:gd name="f32" fmla="val 315"/>
                <a:gd name="f33" fmla="val 5545"/>
                <a:gd name="f34" fmla="val 5324"/>
                <a:gd name="f35" fmla="val 5072"/>
                <a:gd name="f36" fmla="val 4915"/>
                <a:gd name="f37" fmla="val 4096"/>
                <a:gd name="f38" fmla="val 3907"/>
                <a:gd name="f39" fmla="val 3686"/>
                <a:gd name="f40" fmla="val 3466"/>
                <a:gd name="f41" fmla="val 3277"/>
                <a:gd name="f42" fmla="*/ f0 1 7404"/>
                <a:gd name="f43" fmla="*/ f1 1 7625"/>
                <a:gd name="f44" fmla="val f2"/>
                <a:gd name="f45" fmla="val f3"/>
                <a:gd name="f46" fmla="val f4"/>
                <a:gd name="f47" fmla="+- f46 0 f44"/>
                <a:gd name="f48" fmla="+- f45 0 f44"/>
                <a:gd name="f49" fmla="*/ f48 1 7404"/>
                <a:gd name="f50" fmla="*/ f47 1 7625"/>
                <a:gd name="f51" fmla="*/ f44 1 f49"/>
                <a:gd name="f52" fmla="*/ f45 1 f49"/>
                <a:gd name="f53" fmla="*/ f44 1 f50"/>
                <a:gd name="f54" fmla="*/ f46 1 f50"/>
                <a:gd name="f55" fmla="*/ f51 f42 1"/>
                <a:gd name="f56" fmla="*/ f52 f42 1"/>
                <a:gd name="f57" fmla="*/ f54 f43 1"/>
                <a:gd name="f58" fmla="*/ f53 f4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5" t="f58" r="f56" b="f57"/>
              <a:pathLst>
                <a:path w="7404" h="7625">
                  <a:moveTo>
                    <a:pt x="f5" y="f2"/>
                  </a:moveTo>
                  <a:lnTo>
                    <a:pt x="f5" y="f6"/>
                  </a:lnTo>
                  <a:cubicBezTo>
                    <a:pt x="f5" y="f7"/>
                    <a:pt x="f8" y="f9"/>
                    <a:pt x="f10" y="f9"/>
                  </a:cubicBezTo>
                  <a:cubicBezTo>
                    <a:pt x="f11" y="f9"/>
                    <a:pt x="f12" y="f13"/>
                    <a:pt x="f12" y="f6"/>
                  </a:cubicBezTo>
                  <a:lnTo>
                    <a:pt x="f12" y="f14"/>
                  </a:lnTo>
                  <a:cubicBezTo>
                    <a:pt x="f15" y="f16"/>
                    <a:pt x="f17" y="f18"/>
                    <a:pt x="f2" y="f19"/>
                  </a:cubicBezTo>
                  <a:lnTo>
                    <a:pt x="f2" y="f20"/>
                  </a:lnTo>
                  <a:cubicBezTo>
                    <a:pt x="f2" y="f21"/>
                    <a:pt x="f22" y="f23"/>
                    <a:pt x="f24" y="f23"/>
                  </a:cubicBezTo>
                  <a:lnTo>
                    <a:pt x="f25" y="f23"/>
                  </a:lnTo>
                  <a:cubicBezTo>
                    <a:pt x="f20" y="f23"/>
                    <a:pt x="f3" y="f26"/>
                    <a:pt x="f3" y="f20"/>
                  </a:cubicBezTo>
                  <a:lnTo>
                    <a:pt x="f3" y="f19"/>
                  </a:lnTo>
                  <a:cubicBezTo>
                    <a:pt x="f27" y="f28"/>
                    <a:pt x="f29" y="f30"/>
                    <a:pt x="f31" y="f32"/>
                  </a:cubicBezTo>
                  <a:lnTo>
                    <a:pt x="f31" y="f6"/>
                  </a:lnTo>
                  <a:cubicBezTo>
                    <a:pt x="f31" y="f7"/>
                    <a:pt x="f33" y="f9"/>
                    <a:pt x="f34" y="f9"/>
                  </a:cubicBezTo>
                  <a:cubicBezTo>
                    <a:pt x="f35" y="f9"/>
                    <a:pt x="f36" y="f13"/>
                    <a:pt x="f36" y="f6"/>
                  </a:cubicBezTo>
                  <a:lnTo>
                    <a:pt x="f36" y="f2"/>
                  </a:lnTo>
                  <a:lnTo>
                    <a:pt x="f37" y="f2"/>
                  </a:lnTo>
                  <a:lnTo>
                    <a:pt x="f37" y="f6"/>
                  </a:lnTo>
                  <a:cubicBezTo>
                    <a:pt x="f37" y="f7"/>
                    <a:pt x="f38" y="f9"/>
                    <a:pt x="f39" y="f9"/>
                  </a:cubicBezTo>
                  <a:cubicBezTo>
                    <a:pt x="f40" y="f9"/>
                    <a:pt x="f41" y="f13"/>
                    <a:pt x="f41" y="f6"/>
                  </a:cubicBezTo>
                  <a:lnTo>
                    <a:pt x="f41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6" name="Google Shape;6055;p67">
              <a:extLst>
                <a:ext uri="{FF2B5EF4-FFF2-40B4-BE49-F238E27FC236}">
                  <a16:creationId xmlns:a16="http://schemas.microsoft.com/office/drawing/2014/main" id="{A375B594-31EF-2395-197D-4A08AD49C9B3}"/>
                </a:ext>
              </a:extLst>
            </p:cNvPr>
            <p:cNvSpPr/>
            <p:nvPr/>
          </p:nvSpPr>
          <p:spPr>
            <a:xfrm>
              <a:off x="8469072" y="4236616"/>
              <a:ext cx="76837" cy="2352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678"/>
                <a:gd name="f4" fmla="val 820"/>
                <a:gd name="f5" fmla="val 1"/>
                <a:gd name="f6" fmla="val 32"/>
                <a:gd name="f7" fmla="val 127"/>
                <a:gd name="f8" fmla="val 284"/>
                <a:gd name="f9" fmla="val 379"/>
                <a:gd name="f10" fmla="val 536"/>
                <a:gd name="f11" fmla="val 662"/>
                <a:gd name="f12" fmla="val 788"/>
                <a:gd name="f13" fmla="val 2666"/>
                <a:gd name="f14" fmla="val 2615"/>
                <a:gd name="f15" fmla="val 649"/>
                <a:gd name="f16" fmla="val 555"/>
                <a:gd name="f17" fmla="val 2670"/>
                <a:gd name="f18" fmla="val 799"/>
                <a:gd name="f19" fmla="val 2674"/>
                <a:gd name="f20" fmla="val 809"/>
                <a:gd name="f21" fmla="*/ f0 1 2678"/>
                <a:gd name="f22" fmla="*/ f1 1 820"/>
                <a:gd name="f23" fmla="val f2"/>
                <a:gd name="f24" fmla="val f3"/>
                <a:gd name="f25" fmla="val f4"/>
                <a:gd name="f26" fmla="+- f25 0 f23"/>
                <a:gd name="f27" fmla="+- f24 0 f23"/>
                <a:gd name="f28" fmla="*/ f27 1 2678"/>
                <a:gd name="f29" fmla="*/ f26 1 820"/>
                <a:gd name="f30" fmla="*/ f23 1 f28"/>
                <a:gd name="f31" fmla="*/ f24 1 f28"/>
                <a:gd name="f32" fmla="*/ f23 1 f29"/>
                <a:gd name="f33" fmla="*/ f25 1 f29"/>
                <a:gd name="f34" fmla="*/ f30 f21 1"/>
                <a:gd name="f35" fmla="*/ f31 f21 1"/>
                <a:gd name="f36" fmla="*/ f33 f22 1"/>
                <a:gd name="f37" fmla="*/ f32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2678" h="820">
                  <a:moveTo>
                    <a:pt x="f2" y="f5"/>
                  </a:moveTo>
                  <a:cubicBezTo>
                    <a:pt x="f6" y="f7"/>
                    <a:pt x="f6" y="f8"/>
                    <a:pt x="f6" y="f9"/>
                  </a:cubicBezTo>
                  <a:cubicBezTo>
                    <a:pt x="f6" y="f10"/>
                    <a:pt x="f6" y="f11"/>
                    <a:pt x="f2" y="f12"/>
                  </a:cubicBezTo>
                  <a:lnTo>
                    <a:pt x="f13" y="f12"/>
                  </a:lnTo>
                  <a:cubicBezTo>
                    <a:pt x="f14" y="f15"/>
                    <a:pt x="f14" y="f16"/>
                    <a:pt x="f14" y="f9"/>
                  </a:cubicBezTo>
                  <a:cubicBezTo>
                    <a:pt x="f14" y="f8"/>
                    <a:pt x="f14" y="f7"/>
                    <a:pt x="f3" y="f5"/>
                  </a:cubicBezTo>
                  <a:close/>
                  <a:moveTo>
                    <a:pt x="f13" y="f12"/>
                  </a:moveTo>
                  <a:cubicBezTo>
                    <a:pt x="f17" y="f18"/>
                    <a:pt x="f19" y="f20"/>
                    <a:pt x="f3" y="f4"/>
                  </a:cubicBezTo>
                  <a:lnTo>
                    <a:pt x="f3" y="f1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57" name="Google Shape;6078;p67">
            <a:extLst>
              <a:ext uri="{FF2B5EF4-FFF2-40B4-BE49-F238E27FC236}">
                <a16:creationId xmlns:a16="http://schemas.microsoft.com/office/drawing/2014/main" id="{20CEC4A0-D205-C48A-2A21-AFBBAE3E9C96}"/>
              </a:ext>
            </a:extLst>
          </p:cNvPr>
          <p:cNvGrpSpPr/>
          <p:nvPr/>
        </p:nvGrpSpPr>
        <p:grpSpPr>
          <a:xfrm>
            <a:off x="3819968" y="4158600"/>
            <a:ext cx="365202" cy="363400"/>
            <a:chOff x="5126254" y="4158599"/>
            <a:chExt cx="365202" cy="363400"/>
          </a:xfrm>
          <a:solidFill>
            <a:schemeClr val="tx2">
              <a:lumMod val="60000"/>
              <a:lumOff val="40000"/>
            </a:schemeClr>
          </a:solidFill>
        </p:grpSpPr>
        <p:sp>
          <p:nvSpPr>
            <p:cNvPr id="58" name="Google Shape;6079;p67">
              <a:extLst>
                <a:ext uri="{FF2B5EF4-FFF2-40B4-BE49-F238E27FC236}">
                  <a16:creationId xmlns:a16="http://schemas.microsoft.com/office/drawing/2014/main" id="{A40751EC-778B-811E-C734-CBDA4CCC0FBA}"/>
                </a:ext>
              </a:extLst>
            </p:cNvPr>
            <p:cNvSpPr/>
            <p:nvPr/>
          </p:nvSpPr>
          <p:spPr>
            <a:xfrm>
              <a:off x="5202195" y="4308652"/>
              <a:ext cx="214234" cy="21334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467"/>
                <a:gd name="f4" fmla="val 7436"/>
                <a:gd name="f5" fmla="val 3686"/>
                <a:gd name="f6" fmla="val 1465"/>
                <a:gd name="f7" fmla="val 3836"/>
                <a:gd name="f8" fmla="val 3985"/>
                <a:gd name="f9" fmla="val 1544"/>
                <a:gd name="f10" fmla="val 4064"/>
                <a:gd name="f11" fmla="val 1702"/>
                <a:gd name="f12" fmla="val 4537"/>
                <a:gd name="f13" fmla="val 2678"/>
                <a:gd name="f14" fmla="val 5608"/>
                <a:gd name="f15" fmla="val 2836"/>
                <a:gd name="f16" fmla="val 5955"/>
                <a:gd name="f17" fmla="val 2867"/>
                <a:gd name="f18" fmla="val 6081"/>
                <a:gd name="f19" fmla="val 3308"/>
                <a:gd name="f20" fmla="val 5829"/>
                <a:gd name="f21" fmla="val 3561"/>
                <a:gd name="f22" fmla="val 5041"/>
                <a:gd name="f23" fmla="val 4285"/>
                <a:gd name="f24" fmla="val 5261"/>
                <a:gd name="f25" fmla="val 5356"/>
                <a:gd name="f26" fmla="val 5286"/>
                <a:gd name="f27" fmla="val 5630"/>
                <a:gd name="f28" fmla="val 5075"/>
                <a:gd name="f29" fmla="val 5845"/>
                <a:gd name="f30" fmla="val 4845"/>
                <a:gd name="f31" fmla="val 4784"/>
                <a:gd name="f32" fmla="val 4722"/>
                <a:gd name="f33" fmla="val 5830"/>
                <a:gd name="f34" fmla="val 4663"/>
                <a:gd name="f35" fmla="val 5797"/>
                <a:gd name="f36" fmla="val 5262"/>
                <a:gd name="f37" fmla="val 2616"/>
                <a:gd name="f38" fmla="val 5828"/>
                <a:gd name="f39" fmla="val 2553"/>
                <a:gd name="f40" fmla="val 5842"/>
                <a:gd name="f41" fmla="val 2492"/>
                <a:gd name="f42" fmla="val 2244"/>
                <a:gd name="f43" fmla="val 2035"/>
                <a:gd name="f44" fmla="val 5609"/>
                <a:gd name="f45" fmla="val 2111"/>
                <a:gd name="f46" fmla="val 2300"/>
                <a:gd name="f47" fmla="val 1512"/>
                <a:gd name="f48" fmla="val 1323"/>
                <a:gd name="f49" fmla="val 1418"/>
                <a:gd name="f50" fmla="val 1796"/>
                <a:gd name="f51" fmla="val 3387"/>
                <a:gd name="f52" fmla="val 3537"/>
                <a:gd name="f53" fmla="val 3718"/>
                <a:gd name="f54" fmla="val 1670"/>
                <a:gd name="f55" fmla="val 32"/>
                <a:gd name="f56" fmla="val 3750"/>
                <a:gd name="f57" fmla="val 5766"/>
                <a:gd name="f58" fmla="val 5765"/>
                <a:gd name="f59" fmla="val 7404"/>
                <a:gd name="f60" fmla="*/ f0 1 7467"/>
                <a:gd name="f61" fmla="*/ f1 1 7436"/>
                <a:gd name="f62" fmla="val f2"/>
                <a:gd name="f63" fmla="val f3"/>
                <a:gd name="f64" fmla="val f4"/>
                <a:gd name="f65" fmla="+- f64 0 f62"/>
                <a:gd name="f66" fmla="+- f63 0 f62"/>
                <a:gd name="f67" fmla="*/ f66 1 7467"/>
                <a:gd name="f68" fmla="*/ f65 1 7436"/>
                <a:gd name="f69" fmla="*/ f62 1 f67"/>
                <a:gd name="f70" fmla="*/ f63 1 f67"/>
                <a:gd name="f71" fmla="*/ f62 1 f68"/>
                <a:gd name="f72" fmla="*/ f64 1 f68"/>
                <a:gd name="f73" fmla="*/ f69 f60 1"/>
                <a:gd name="f74" fmla="*/ f70 f60 1"/>
                <a:gd name="f75" fmla="*/ f72 f61 1"/>
                <a:gd name="f76" fmla="*/ f71 f6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3" t="f76" r="f74" b="f75"/>
              <a:pathLst>
                <a:path w="7467" h="7436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lnTo>
                    <a:pt x="f14" y="f15"/>
                  </a:lnTo>
                  <a:cubicBezTo>
                    <a:pt x="f16" y="f17"/>
                    <a:pt x="f18" y="f19"/>
                    <a:pt x="f20" y="f21"/>
                  </a:cubicBezTo>
                  <a:lnTo>
                    <a:pt x="f22" y="f23"/>
                  </a:lnTo>
                  <a:lnTo>
                    <a:pt x="f24" y="f25"/>
                  </a:lnTo>
                  <a:cubicBezTo>
                    <a:pt x="f26" y="f27"/>
                    <a:pt x="f28" y="f29"/>
                    <a:pt x="f30" y="f29"/>
                  </a:cubicBezTo>
                  <a:cubicBezTo>
                    <a:pt x="f31" y="f29"/>
                    <a:pt x="f32" y="f33"/>
                    <a:pt x="f34" y="f35"/>
                  </a:cubicBezTo>
                  <a:lnTo>
                    <a:pt x="f5" y="f36"/>
                  </a:lnTo>
                  <a:lnTo>
                    <a:pt x="f13" y="f35"/>
                  </a:lnTo>
                  <a:cubicBezTo>
                    <a:pt x="f37" y="f38"/>
                    <a:pt x="f39" y="f40"/>
                    <a:pt x="f41" y="f40"/>
                  </a:cubicBezTo>
                  <a:cubicBezTo>
                    <a:pt x="f42" y="f40"/>
                    <a:pt x="f43" y="f44"/>
                    <a:pt x="f45" y="f25"/>
                  </a:cubicBezTo>
                  <a:lnTo>
                    <a:pt x="f46" y="f23"/>
                  </a:lnTo>
                  <a:lnTo>
                    <a:pt x="f47" y="f21"/>
                  </a:lnTo>
                  <a:cubicBezTo>
                    <a:pt x="f48" y="f19"/>
                    <a:pt x="f49" y="f17"/>
                    <a:pt x="f50" y="f15"/>
                  </a:cubicBezTo>
                  <a:lnTo>
                    <a:pt x="f15" y="f13"/>
                  </a:lnTo>
                  <a:lnTo>
                    <a:pt x="f19" y="f11"/>
                  </a:lnTo>
                  <a:cubicBezTo>
                    <a:pt x="f51" y="f9"/>
                    <a:pt x="f52" y="f6"/>
                    <a:pt x="f5" y="f6"/>
                  </a:cubicBezTo>
                  <a:close/>
                  <a:moveTo>
                    <a:pt x="f53" y="f2"/>
                  </a:moveTo>
                  <a:cubicBezTo>
                    <a:pt x="f54" y="f2"/>
                    <a:pt x="f55" y="f54"/>
                    <a:pt x="f55" y="f56"/>
                  </a:cubicBezTo>
                  <a:cubicBezTo>
                    <a:pt x="f2" y="f57"/>
                    <a:pt x="f54" y="f4"/>
                    <a:pt x="f53" y="f4"/>
                  </a:cubicBezTo>
                  <a:cubicBezTo>
                    <a:pt x="f58" y="f4"/>
                    <a:pt x="f59" y="f35"/>
                    <a:pt x="f3" y="f56"/>
                  </a:cubicBezTo>
                  <a:cubicBezTo>
                    <a:pt x="f3" y="f11"/>
                    <a:pt x="f35" y="f55"/>
                    <a:pt x="f53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9" name="Google Shape;6080;p67">
              <a:extLst>
                <a:ext uri="{FF2B5EF4-FFF2-40B4-BE49-F238E27FC236}">
                  <a16:creationId xmlns:a16="http://schemas.microsoft.com/office/drawing/2014/main" id="{B5C197C1-9D20-4DA3-F75B-2EBE8A76D861}"/>
                </a:ext>
              </a:extLst>
            </p:cNvPr>
            <p:cNvSpPr/>
            <p:nvPr/>
          </p:nvSpPr>
          <p:spPr>
            <a:xfrm>
              <a:off x="5317876" y="4160757"/>
              <a:ext cx="173580" cy="16962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050"/>
                <a:gd name="f4" fmla="val 5912"/>
                <a:gd name="f5" fmla="val 3829"/>
                <a:gd name="f6" fmla="val 3706"/>
                <a:gd name="f7" fmla="val 3580"/>
                <a:gd name="f8" fmla="val 47"/>
                <a:gd name="f9" fmla="val 3498"/>
                <a:gd name="f10" fmla="val 146"/>
                <a:gd name="f11" fmla="val 1"/>
                <a:gd name="f12" fmla="val 4336"/>
                <a:gd name="f13" fmla="val 1229"/>
                <a:gd name="f14" fmla="val 4399"/>
                <a:gd name="f15" fmla="val 2332"/>
                <a:gd name="f16" fmla="val 4998"/>
                <a:gd name="f17" fmla="val 3088"/>
                <a:gd name="f18" fmla="val 5861"/>
                <a:gd name="f19" fmla="val 2446"/>
                <a:gd name="f20" fmla="val 2289"/>
                <a:gd name="f21" fmla="val 2037"/>
                <a:gd name="f22" fmla="val 5924"/>
                <a:gd name="f23" fmla="val 1879"/>
                <a:gd name="f24" fmla="val 4128"/>
                <a:gd name="f25" fmla="val 115"/>
                <a:gd name="f26" fmla="val 4053"/>
                <a:gd name="f27" fmla="val 40"/>
                <a:gd name="f28" fmla="val 3942"/>
                <a:gd name="f29" fmla="*/ f0 1 6050"/>
                <a:gd name="f30" fmla="*/ f1 1 5912"/>
                <a:gd name="f31" fmla="val f2"/>
                <a:gd name="f32" fmla="val f3"/>
                <a:gd name="f33" fmla="val f4"/>
                <a:gd name="f34" fmla="+- f33 0 f31"/>
                <a:gd name="f35" fmla="+- f32 0 f31"/>
                <a:gd name="f36" fmla="*/ f35 1 6050"/>
                <a:gd name="f37" fmla="*/ f34 1 5912"/>
                <a:gd name="f38" fmla="*/ f31 1 f36"/>
                <a:gd name="f39" fmla="*/ f32 1 f36"/>
                <a:gd name="f40" fmla="*/ f31 1 f37"/>
                <a:gd name="f41" fmla="*/ f33 1 f37"/>
                <a:gd name="f42" fmla="*/ f38 f29 1"/>
                <a:gd name="f43" fmla="*/ f39 f29 1"/>
                <a:gd name="f44" fmla="*/ f41 f30 1"/>
                <a:gd name="f45" fmla="*/ f40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2" t="f45" r="f43" b="f44"/>
              <a:pathLst>
                <a:path w="6050" h="5912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12"/>
                  </a:lnTo>
                  <a:cubicBezTo>
                    <a:pt x="f13" y="f14"/>
                    <a:pt x="f15" y="f16"/>
                    <a:pt x="f17" y="f4"/>
                  </a:cubicBezTo>
                  <a:lnTo>
                    <a:pt x="f18" y="f19"/>
                  </a:lnTo>
                  <a:cubicBezTo>
                    <a:pt x="f3" y="f20"/>
                    <a:pt x="f3" y="f21"/>
                    <a:pt x="f22" y="f23"/>
                  </a:cubicBezTo>
                  <a:lnTo>
                    <a:pt x="f24" y="f25"/>
                  </a:lnTo>
                  <a:cubicBezTo>
                    <a:pt x="f26" y="f27"/>
                    <a:pt x="f28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0" name="Google Shape;6081;p67">
              <a:extLst>
                <a:ext uri="{FF2B5EF4-FFF2-40B4-BE49-F238E27FC236}">
                  <a16:creationId xmlns:a16="http://schemas.microsoft.com/office/drawing/2014/main" id="{04C4EE7C-FD32-41B6-F821-D22CF4A11020}"/>
                </a:ext>
              </a:extLst>
            </p:cNvPr>
            <p:cNvSpPr/>
            <p:nvPr/>
          </p:nvSpPr>
          <p:spPr>
            <a:xfrm>
              <a:off x="5223884" y="4158599"/>
              <a:ext cx="169959" cy="10308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924"/>
                <a:gd name="f4" fmla="val 3593"/>
                <a:gd name="f5" fmla="val 1"/>
                <a:gd name="f6" fmla="val 2962"/>
                <a:gd name="f7" fmla="val 3592"/>
                <a:gd name="f8" fmla="val 5923"/>
                <a:gd name="f9" fmla="*/ f0 1 5924"/>
                <a:gd name="f10" fmla="*/ f1 1 3593"/>
                <a:gd name="f11" fmla="val f2"/>
                <a:gd name="f12" fmla="val f3"/>
                <a:gd name="f13" fmla="val f4"/>
                <a:gd name="f14" fmla="+- f13 0 f11"/>
                <a:gd name="f15" fmla="+- f12 0 f11"/>
                <a:gd name="f16" fmla="*/ f15 1 5924"/>
                <a:gd name="f17" fmla="*/ f14 1 3593"/>
                <a:gd name="f18" fmla="*/ f11 1 f16"/>
                <a:gd name="f19" fmla="*/ f12 1 f16"/>
                <a:gd name="f20" fmla="*/ f11 1 f17"/>
                <a:gd name="f21" fmla="*/ f13 1 f17"/>
                <a:gd name="f22" fmla="*/ f18 f9 1"/>
                <a:gd name="f23" fmla="*/ f19 f9 1"/>
                <a:gd name="f24" fmla="*/ f21 f10 1"/>
                <a:gd name="f25" fmla="*/ f20 f1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2" t="f25" r="f23" b="f24"/>
              <a:pathLst>
                <a:path w="5924" h="3593">
                  <a:moveTo>
                    <a:pt x="f2" y="f5"/>
                  </a:moveTo>
                  <a:lnTo>
                    <a:pt x="f6" y="f7"/>
                  </a:lnTo>
                  <a:lnTo>
                    <a:pt x="f8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1" name="Google Shape;6082;p67">
              <a:extLst>
                <a:ext uri="{FF2B5EF4-FFF2-40B4-BE49-F238E27FC236}">
                  <a16:creationId xmlns:a16="http://schemas.microsoft.com/office/drawing/2014/main" id="{58B818AD-CC0C-873E-9D08-281531A5D53E}"/>
                </a:ext>
              </a:extLst>
            </p:cNvPr>
            <p:cNvSpPr/>
            <p:nvPr/>
          </p:nvSpPr>
          <p:spPr>
            <a:xfrm>
              <a:off x="5126254" y="4160757"/>
              <a:ext cx="170855" cy="16873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955"/>
                <a:gd name="f4" fmla="val 5881"/>
                <a:gd name="f5" fmla="val 2194"/>
                <a:gd name="f6" fmla="val 2084"/>
                <a:gd name="f7" fmla="val 1965"/>
                <a:gd name="f8" fmla="val 40"/>
                <a:gd name="f9" fmla="val 1859"/>
                <a:gd name="f10" fmla="val 115"/>
                <a:gd name="f11" fmla="val 95"/>
                <a:gd name="f12" fmla="val 1879"/>
                <a:gd name="f13" fmla="val 1"/>
                <a:gd name="f14" fmla="val 2037"/>
                <a:gd name="f15" fmla="val 2289"/>
                <a:gd name="f16" fmla="val 2446"/>
                <a:gd name="f17" fmla="val 2899"/>
                <a:gd name="f18" fmla="val 5880"/>
                <a:gd name="f19" fmla="val 3655"/>
                <a:gd name="f20" fmla="val 4998"/>
                <a:gd name="f21" fmla="val 4758"/>
                <a:gd name="f22" fmla="val 4399"/>
                <a:gd name="f23" fmla="val 4305"/>
                <a:gd name="f24" fmla="val 2490"/>
                <a:gd name="f25" fmla="val 146"/>
                <a:gd name="f26" fmla="val 2424"/>
                <a:gd name="f27" fmla="val 47"/>
                <a:gd name="f28" fmla="val 2315"/>
                <a:gd name="f29" fmla="*/ f0 1 5955"/>
                <a:gd name="f30" fmla="*/ f1 1 5881"/>
                <a:gd name="f31" fmla="val f2"/>
                <a:gd name="f32" fmla="val f3"/>
                <a:gd name="f33" fmla="val f4"/>
                <a:gd name="f34" fmla="+- f33 0 f31"/>
                <a:gd name="f35" fmla="+- f32 0 f31"/>
                <a:gd name="f36" fmla="*/ f35 1 5955"/>
                <a:gd name="f37" fmla="*/ f34 1 5881"/>
                <a:gd name="f38" fmla="*/ f31 1 f36"/>
                <a:gd name="f39" fmla="*/ f32 1 f36"/>
                <a:gd name="f40" fmla="*/ f31 1 f37"/>
                <a:gd name="f41" fmla="*/ f33 1 f37"/>
                <a:gd name="f42" fmla="*/ f38 f29 1"/>
                <a:gd name="f43" fmla="*/ f39 f29 1"/>
                <a:gd name="f44" fmla="*/ f41 f30 1"/>
                <a:gd name="f45" fmla="*/ f40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2" t="f45" r="f43" b="f44"/>
              <a:pathLst>
                <a:path w="5955" h="5881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12"/>
                  </a:lnTo>
                  <a:cubicBezTo>
                    <a:pt x="f13" y="f14"/>
                    <a:pt x="f13" y="f15"/>
                    <a:pt x="f11" y="f16"/>
                  </a:cubicBezTo>
                  <a:lnTo>
                    <a:pt x="f17" y="f18"/>
                  </a:lnTo>
                  <a:cubicBezTo>
                    <a:pt x="f19" y="f20"/>
                    <a:pt x="f21" y="f22"/>
                    <a:pt x="f3" y="f23"/>
                  </a:cubicBezTo>
                  <a:lnTo>
                    <a:pt x="f24" y="f25"/>
                  </a:lnTo>
                  <a:cubicBezTo>
                    <a:pt x="f26" y="f27"/>
                    <a:pt x="f28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62" name="Google Shape;6110;p67">
            <a:extLst>
              <a:ext uri="{FF2B5EF4-FFF2-40B4-BE49-F238E27FC236}">
                <a16:creationId xmlns:a16="http://schemas.microsoft.com/office/drawing/2014/main" id="{56AF32F7-445A-CAF9-F70E-C430C9DC8230}"/>
              </a:ext>
            </a:extLst>
          </p:cNvPr>
          <p:cNvGrpSpPr/>
          <p:nvPr/>
        </p:nvGrpSpPr>
        <p:grpSpPr>
          <a:xfrm>
            <a:off x="4426756" y="4193493"/>
            <a:ext cx="362504" cy="283866"/>
            <a:chOff x="5733041" y="4193493"/>
            <a:chExt cx="362504" cy="283866"/>
          </a:xfrm>
          <a:solidFill>
            <a:schemeClr val="tx2">
              <a:lumMod val="60000"/>
              <a:lumOff val="40000"/>
            </a:schemeClr>
          </a:solidFill>
        </p:grpSpPr>
        <p:sp>
          <p:nvSpPr>
            <p:cNvPr id="63" name="Google Shape;6111;p67">
              <a:extLst>
                <a:ext uri="{FF2B5EF4-FFF2-40B4-BE49-F238E27FC236}">
                  <a16:creationId xmlns:a16="http://schemas.microsoft.com/office/drawing/2014/main" id="{85B87855-0BE9-A51D-9419-0D79C03660B7}"/>
                </a:ext>
              </a:extLst>
            </p:cNvPr>
            <p:cNvSpPr/>
            <p:nvPr/>
          </p:nvSpPr>
          <p:spPr>
            <a:xfrm>
              <a:off x="5733041" y="4431228"/>
              <a:ext cx="362504" cy="4613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635"/>
                <a:gd name="f4" fmla="val 1608"/>
                <a:gd name="f5" fmla="val 379"/>
                <a:gd name="f6" fmla="val 159"/>
                <a:gd name="f7" fmla="val 1"/>
                <a:gd name="f8" fmla="val 189"/>
                <a:gd name="f9" fmla="val 378"/>
                <a:gd name="f10" fmla="val 1040"/>
                <a:gd name="f11" fmla="val 537"/>
                <a:gd name="f12" fmla="val 1607"/>
                <a:gd name="f13" fmla="val 1198"/>
                <a:gd name="f14" fmla="val 11406"/>
                <a:gd name="f15" fmla="val 12067"/>
                <a:gd name="f16" fmla="val 12634"/>
                <a:gd name="f17" fmla="val 1072"/>
                <a:gd name="f18" fmla="val 12603"/>
                <a:gd name="f19" fmla="val 158"/>
                <a:gd name="f20" fmla="val 12445"/>
                <a:gd name="f21" fmla="val 12193"/>
                <a:gd name="f22" fmla="val 10965"/>
                <a:gd name="f23" fmla="val 630"/>
                <a:gd name="f24" fmla="val 10776"/>
                <a:gd name="f25" fmla="val 819"/>
                <a:gd name="f26" fmla="val 10555"/>
                <a:gd name="f27" fmla="val 10303"/>
                <a:gd name="f28" fmla="val 10146"/>
                <a:gd name="f29" fmla="val 9326"/>
                <a:gd name="f30" fmla="val 9137"/>
                <a:gd name="f31" fmla="val 8917"/>
                <a:gd name="f32" fmla="val 8696"/>
                <a:gd name="f33" fmla="val 8507"/>
                <a:gd name="f34" fmla="*/ f0 1 12635"/>
                <a:gd name="f35" fmla="*/ f1 1 1608"/>
                <a:gd name="f36" fmla="val f2"/>
                <a:gd name="f37" fmla="val f3"/>
                <a:gd name="f38" fmla="val f4"/>
                <a:gd name="f39" fmla="+- f38 0 f36"/>
                <a:gd name="f40" fmla="+- f37 0 f36"/>
                <a:gd name="f41" fmla="*/ f40 1 12635"/>
                <a:gd name="f42" fmla="*/ f39 1 1608"/>
                <a:gd name="f43" fmla="*/ f36 1 f41"/>
                <a:gd name="f44" fmla="*/ f37 1 f41"/>
                <a:gd name="f45" fmla="*/ f36 1 f42"/>
                <a:gd name="f46" fmla="*/ f38 1 f42"/>
                <a:gd name="f47" fmla="*/ f43 f34 1"/>
                <a:gd name="f48" fmla="*/ f44 f34 1"/>
                <a:gd name="f49" fmla="*/ f46 f35 1"/>
                <a:gd name="f50" fmla="*/ f45 f3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7" t="f50" r="f48" b="f49"/>
              <a:pathLst>
                <a:path w="12635" h="1608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11" y="f12"/>
                    <a:pt x="f13" y="f12"/>
                  </a:cubicBezTo>
                  <a:lnTo>
                    <a:pt x="f14" y="f12"/>
                  </a:lnTo>
                  <a:cubicBezTo>
                    <a:pt x="f15" y="f12"/>
                    <a:pt x="f16" y="f17"/>
                    <a:pt x="f16" y="f9"/>
                  </a:cubicBezTo>
                  <a:cubicBezTo>
                    <a:pt x="f18" y="f19"/>
                    <a:pt x="f20" y="f2"/>
                    <a:pt x="f21" y="f2"/>
                  </a:cubicBezTo>
                  <a:lnTo>
                    <a:pt x="f22" y="f2"/>
                  </a:lnTo>
                  <a:lnTo>
                    <a:pt x="f22" y="f9"/>
                  </a:lnTo>
                  <a:cubicBezTo>
                    <a:pt x="f22" y="f23"/>
                    <a:pt x="f24" y="f25"/>
                    <a:pt x="f26" y="f25"/>
                  </a:cubicBezTo>
                  <a:cubicBezTo>
                    <a:pt x="f27" y="f25"/>
                    <a:pt x="f28" y="f23"/>
                    <a:pt x="f28" y="f9"/>
                  </a:cubicBezTo>
                  <a:lnTo>
                    <a:pt x="f28" y="f2"/>
                  </a:lnTo>
                  <a:lnTo>
                    <a:pt x="f29" y="f2"/>
                  </a:lnTo>
                  <a:lnTo>
                    <a:pt x="f29" y="f9"/>
                  </a:lnTo>
                  <a:cubicBezTo>
                    <a:pt x="f29" y="f23"/>
                    <a:pt x="f30" y="f25"/>
                    <a:pt x="f31" y="f25"/>
                  </a:cubicBezTo>
                  <a:cubicBezTo>
                    <a:pt x="f32" y="f25"/>
                    <a:pt x="f33" y="f23"/>
                    <a:pt x="f33" y="f9"/>
                  </a:cubicBezTo>
                  <a:lnTo>
                    <a:pt x="f3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4" name="Google Shape;6112;p67">
              <a:extLst>
                <a:ext uri="{FF2B5EF4-FFF2-40B4-BE49-F238E27FC236}">
                  <a16:creationId xmlns:a16="http://schemas.microsoft.com/office/drawing/2014/main" id="{8A83FFAC-E866-5758-376E-F6BC2205DE62}"/>
                </a:ext>
              </a:extLst>
            </p:cNvPr>
            <p:cNvSpPr/>
            <p:nvPr/>
          </p:nvSpPr>
          <p:spPr>
            <a:xfrm>
              <a:off x="5755654" y="4193493"/>
              <a:ext cx="316400" cy="21426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028"/>
                <a:gd name="f4" fmla="val 7468"/>
                <a:gd name="f5" fmla="val 3794"/>
                <a:gd name="f6" fmla="val 1673"/>
                <a:gd name="f7" fmla="val 3841"/>
                <a:gd name="f8" fmla="val 3890"/>
                <a:gd name="f9" fmla="val 1682"/>
                <a:gd name="f10" fmla="val 3939"/>
                <a:gd name="f11" fmla="val 1702"/>
                <a:gd name="f12" fmla="val 6428"/>
                <a:gd name="f13" fmla="val 2521"/>
                <a:gd name="f14" fmla="val 6680"/>
                <a:gd name="f15" fmla="val 2616"/>
                <a:gd name="f16" fmla="val 6806"/>
                <a:gd name="f17" fmla="val 2994"/>
                <a:gd name="f18" fmla="val 6585"/>
                <a:gd name="f19" fmla="val 3214"/>
                <a:gd name="f20" fmla="val 6018"/>
                <a:gd name="f21" fmla="val 3750"/>
                <a:gd name="f22" fmla="val 7404"/>
                <a:gd name="f23" fmla="val 5136"/>
                <a:gd name="f24" fmla="val 7593"/>
                <a:gd name="f25" fmla="val 5262"/>
                <a:gd name="f26" fmla="val 5514"/>
                <a:gd name="f27" fmla="val 7436"/>
                <a:gd name="f28" fmla="val 5671"/>
                <a:gd name="f29" fmla="val 7357"/>
                <a:gd name="f30" fmla="val 5750"/>
                <a:gd name="f31" fmla="val 7247"/>
                <a:gd name="f32" fmla="val 5790"/>
                <a:gd name="f33" fmla="val 7136"/>
                <a:gd name="f34" fmla="val 7026"/>
                <a:gd name="f35" fmla="val 6916"/>
                <a:gd name="f36" fmla="val 6837"/>
                <a:gd name="f37" fmla="val 5451"/>
                <a:gd name="f38" fmla="val 4317"/>
                <a:gd name="f39" fmla="val 4915"/>
                <a:gd name="f40" fmla="val 4852"/>
                <a:gd name="f41" fmla="val 4821"/>
                <a:gd name="f42" fmla="val 4947"/>
                <a:gd name="f43" fmla="val 4714"/>
                <a:gd name="f44" fmla="val 4988"/>
                <a:gd name="f45" fmla="val 4613"/>
                <a:gd name="f46" fmla="val 4444"/>
                <a:gd name="f47" fmla="val 4293"/>
                <a:gd name="f48" fmla="val 4872"/>
                <a:gd name="f49" fmla="val 4254"/>
                <a:gd name="f50" fmla="val 4695"/>
                <a:gd name="f51" fmla="val 3435"/>
                <a:gd name="f52" fmla="val 2206"/>
                <a:gd name="f53" fmla="val 3328"/>
                <a:gd name="f54" fmla="val 1940"/>
                <a:gd name="f55" fmla="val 3537"/>
                <a:gd name="f56" fmla="val 1198"/>
                <a:gd name="f57" fmla="val 1"/>
                <a:gd name="f58" fmla="val 536"/>
                <a:gd name="f59" fmla="val 568"/>
                <a:gd name="f60" fmla="val 1229"/>
                <a:gd name="f61" fmla="val 7467"/>
                <a:gd name="f62" fmla="val 11027"/>
                <a:gd name="f63" fmla="val 10460"/>
                <a:gd name="f64" fmla="val 9767"/>
                <a:gd name="f65" fmla="*/ f0 1 11028"/>
                <a:gd name="f66" fmla="*/ f1 1 7468"/>
                <a:gd name="f67" fmla="val f2"/>
                <a:gd name="f68" fmla="val f3"/>
                <a:gd name="f69" fmla="val f4"/>
                <a:gd name="f70" fmla="+- f69 0 f67"/>
                <a:gd name="f71" fmla="+- f68 0 f67"/>
                <a:gd name="f72" fmla="*/ f71 1 11028"/>
                <a:gd name="f73" fmla="*/ f70 1 7468"/>
                <a:gd name="f74" fmla="*/ f67 1 f72"/>
                <a:gd name="f75" fmla="*/ f68 1 f72"/>
                <a:gd name="f76" fmla="*/ f67 1 f73"/>
                <a:gd name="f77" fmla="*/ f69 1 f73"/>
                <a:gd name="f78" fmla="*/ f74 f65 1"/>
                <a:gd name="f79" fmla="*/ f75 f65 1"/>
                <a:gd name="f80" fmla="*/ f77 f66 1"/>
                <a:gd name="f81" fmla="*/ f76 f6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8" t="f81" r="f79" b="f80"/>
              <a:pathLst>
                <a:path w="11028" h="7468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14" y="f15"/>
                    <a:pt x="f16" y="f17"/>
                    <a:pt x="f18" y="f19"/>
                  </a:cubicBezTo>
                  <a:lnTo>
                    <a:pt x="f20" y="f21"/>
                  </a:lnTo>
                  <a:lnTo>
                    <a:pt x="f22" y="f23"/>
                  </a:lnTo>
                  <a:cubicBezTo>
                    <a:pt x="f24" y="f25"/>
                    <a:pt x="f24" y="f26"/>
                    <a:pt x="f27" y="f28"/>
                  </a:cubicBezTo>
                  <a:cubicBezTo>
                    <a:pt x="f29" y="f30"/>
                    <a:pt x="f31" y="f32"/>
                    <a:pt x="f33" y="f32"/>
                  </a:cubicBezTo>
                  <a:cubicBezTo>
                    <a:pt x="f34" y="f32"/>
                    <a:pt x="f35" y="f30"/>
                    <a:pt x="f36" y="f28"/>
                  </a:cubicBezTo>
                  <a:lnTo>
                    <a:pt x="f37" y="f38"/>
                  </a:lnTo>
                  <a:lnTo>
                    <a:pt x="f39" y="f40"/>
                  </a:lnTo>
                  <a:cubicBezTo>
                    <a:pt x="f41" y="f42"/>
                    <a:pt x="f43" y="f44"/>
                    <a:pt x="f45" y="f44"/>
                  </a:cubicBezTo>
                  <a:cubicBezTo>
                    <a:pt x="f46" y="f44"/>
                    <a:pt x="f47" y="f48"/>
                    <a:pt x="f49" y="f50"/>
                  </a:cubicBezTo>
                  <a:lnTo>
                    <a:pt x="f51" y="f52"/>
                  </a:lnTo>
                  <a:cubicBezTo>
                    <a:pt x="f53" y="f54"/>
                    <a:pt x="f55" y="f6"/>
                    <a:pt x="f5" y="f6"/>
                  </a:cubicBezTo>
                  <a:close/>
                  <a:moveTo>
                    <a:pt x="f56" y="f57"/>
                  </a:moveTo>
                  <a:cubicBezTo>
                    <a:pt x="f58" y="f57"/>
                    <a:pt x="f57" y="f59"/>
                    <a:pt x="f57" y="f60"/>
                  </a:cubicBezTo>
                  <a:lnTo>
                    <a:pt x="f57" y="f61"/>
                  </a:lnTo>
                  <a:lnTo>
                    <a:pt x="f62" y="f61"/>
                  </a:lnTo>
                  <a:lnTo>
                    <a:pt x="f62" y="f60"/>
                  </a:lnTo>
                  <a:cubicBezTo>
                    <a:pt x="f62" y="f59"/>
                    <a:pt x="f63" y="f57"/>
                    <a:pt x="f64" y="f57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65" name="Google Shape;5972;p67">
            <a:extLst>
              <a:ext uri="{FF2B5EF4-FFF2-40B4-BE49-F238E27FC236}">
                <a16:creationId xmlns:a16="http://schemas.microsoft.com/office/drawing/2014/main" id="{9AEFB175-98A4-07D8-9681-D47FECC260EE}"/>
              </a:ext>
            </a:extLst>
          </p:cNvPr>
          <p:cNvGrpSpPr/>
          <p:nvPr/>
        </p:nvGrpSpPr>
        <p:grpSpPr>
          <a:xfrm>
            <a:off x="2617332" y="1891747"/>
            <a:ext cx="360502" cy="414716"/>
            <a:chOff x="3923617" y="1891747"/>
            <a:chExt cx="360502" cy="414716"/>
          </a:xfrm>
          <a:solidFill>
            <a:schemeClr val="tx2">
              <a:lumMod val="60000"/>
              <a:lumOff val="40000"/>
            </a:schemeClr>
          </a:solidFill>
        </p:grpSpPr>
        <p:sp>
          <p:nvSpPr>
            <p:cNvPr id="66" name="Google Shape;5973;p67">
              <a:extLst>
                <a:ext uri="{FF2B5EF4-FFF2-40B4-BE49-F238E27FC236}">
                  <a16:creationId xmlns:a16="http://schemas.microsoft.com/office/drawing/2014/main" id="{6D1DA25C-C692-2B6E-4B2F-C289DC65DC27}"/>
                </a:ext>
              </a:extLst>
            </p:cNvPr>
            <p:cNvSpPr/>
            <p:nvPr/>
          </p:nvSpPr>
          <p:spPr>
            <a:xfrm>
              <a:off x="3950390" y="1972077"/>
              <a:ext cx="305939" cy="19883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358"/>
                <a:gd name="f4" fmla="val 6082"/>
                <a:gd name="f5" fmla="val 379"/>
                <a:gd name="f6" fmla="val 1"/>
                <a:gd name="f7" fmla="val 158"/>
                <a:gd name="f8" fmla="val 221"/>
                <a:gd name="f9" fmla="val 410"/>
                <a:gd name="f10" fmla="val 6081"/>
                <a:gd name="f11" fmla="val 9357"/>
                <a:gd name="f12" fmla="val 9168"/>
                <a:gd name="f13" fmla="val 8979"/>
                <a:gd name="f14" fmla="*/ f0 1 9358"/>
                <a:gd name="f15" fmla="*/ f1 1 6082"/>
                <a:gd name="f16" fmla="val f2"/>
                <a:gd name="f17" fmla="val f3"/>
                <a:gd name="f18" fmla="val f4"/>
                <a:gd name="f19" fmla="+- f18 0 f16"/>
                <a:gd name="f20" fmla="+- f17 0 f16"/>
                <a:gd name="f21" fmla="*/ f20 1 9358"/>
                <a:gd name="f22" fmla="*/ f19 1 6082"/>
                <a:gd name="f23" fmla="*/ f16 1 f21"/>
                <a:gd name="f24" fmla="*/ f17 1 f21"/>
                <a:gd name="f25" fmla="*/ f16 1 f22"/>
                <a:gd name="f26" fmla="*/ f18 1 f22"/>
                <a:gd name="f27" fmla="*/ f23 f14 1"/>
                <a:gd name="f28" fmla="*/ f24 f14 1"/>
                <a:gd name="f29" fmla="*/ f26 f15 1"/>
                <a:gd name="f30" fmla="*/ f25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0" r="f28" b="f29"/>
              <a:pathLst>
                <a:path w="9358" h="6082">
                  <a:moveTo>
                    <a:pt x="f5" y="f6"/>
                  </a:moveTo>
                  <a:cubicBezTo>
                    <a:pt x="f7" y="f6"/>
                    <a:pt x="f6" y="f8"/>
                    <a:pt x="f6" y="f9"/>
                  </a:cubicBezTo>
                  <a:lnTo>
                    <a:pt x="f6" y="f10"/>
                  </a:lnTo>
                  <a:lnTo>
                    <a:pt x="f11" y="f10"/>
                  </a:lnTo>
                  <a:lnTo>
                    <a:pt x="f11" y="f9"/>
                  </a:lnTo>
                  <a:cubicBezTo>
                    <a:pt x="f11" y="f7"/>
                    <a:pt x="f12" y="f6"/>
                    <a:pt x="f13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7" name="Google Shape;5974;p67">
              <a:extLst>
                <a:ext uri="{FF2B5EF4-FFF2-40B4-BE49-F238E27FC236}">
                  <a16:creationId xmlns:a16="http://schemas.microsoft.com/office/drawing/2014/main" id="{CA013407-CADF-C508-8243-435D4D263846}"/>
                </a:ext>
              </a:extLst>
            </p:cNvPr>
            <p:cNvSpPr/>
            <p:nvPr/>
          </p:nvSpPr>
          <p:spPr>
            <a:xfrm>
              <a:off x="3923617" y="2197659"/>
              <a:ext cx="360502" cy="10880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027"/>
                <a:gd name="f4" fmla="val 3328"/>
                <a:gd name="f5" fmla="val 63"/>
                <a:gd name="f6" fmla="val 32"/>
                <a:gd name="f7" fmla="val 126"/>
                <a:gd name="f8" fmla="val 284"/>
                <a:gd name="f9" fmla="val 410"/>
                <a:gd name="f10" fmla="val 1103"/>
                <a:gd name="f11" fmla="val 536"/>
                <a:gd name="f12" fmla="val 1670"/>
                <a:gd name="f13" fmla="val 1198"/>
                <a:gd name="f14" fmla="val 3151"/>
                <a:gd name="f15" fmla="val 2615"/>
                <a:gd name="f16" fmla="val 2710"/>
                <a:gd name="f17" fmla="val 2521"/>
                <a:gd name="f18" fmla="val 2930"/>
                <a:gd name="f19" fmla="val 3182"/>
                <a:gd name="f20" fmla="val 2836"/>
                <a:gd name="f21" fmla="val 3277"/>
                <a:gd name="f22" fmla="val 2889"/>
                <a:gd name="f23" fmla="val 3312"/>
                <a:gd name="f24" fmla="val 2949"/>
                <a:gd name="f25" fmla="val 3009"/>
                <a:gd name="f26" fmla="val 3166"/>
                <a:gd name="f27" fmla="val 3326"/>
                <a:gd name="f28" fmla="val 3224"/>
                <a:gd name="f29" fmla="val 3371"/>
                <a:gd name="f30" fmla="val 3088"/>
                <a:gd name="f31" fmla="val 4096"/>
                <a:gd name="f32" fmla="val 1639"/>
                <a:gd name="f33" fmla="val 5073"/>
                <a:gd name="f34" fmla="val 2867"/>
                <a:gd name="f35" fmla="val 3119"/>
                <a:gd name="f36" fmla="val 5262"/>
                <a:gd name="f37" fmla="val 3308"/>
                <a:gd name="f38" fmla="val 5514"/>
                <a:gd name="f39" fmla="val 5734"/>
                <a:gd name="f40" fmla="val 5892"/>
                <a:gd name="f41" fmla="val 6868"/>
                <a:gd name="f42" fmla="val 7593"/>
                <a:gd name="f43" fmla="val 7688"/>
                <a:gd name="f44" fmla="val 3230"/>
                <a:gd name="f45" fmla="val 7835"/>
                <a:gd name="f46" fmla="val 3301"/>
                <a:gd name="f47" fmla="val 7983"/>
                <a:gd name="f48" fmla="val 8032"/>
                <a:gd name="f49" fmla="val 8081"/>
                <a:gd name="f50" fmla="val 3293"/>
                <a:gd name="f51" fmla="val 8129"/>
                <a:gd name="f52" fmla="val 8349"/>
                <a:gd name="f53" fmla="val 8412"/>
                <a:gd name="f54" fmla="val 7814"/>
                <a:gd name="f55" fmla="val 9767"/>
                <a:gd name="f56" fmla="val 10429"/>
                <a:gd name="f57" fmla="val 252"/>
                <a:gd name="f58" fmla="val 10964"/>
                <a:gd name="f59" fmla="val 10933"/>
                <a:gd name="f60" fmla="*/ f0 1 11027"/>
                <a:gd name="f61" fmla="*/ f1 1 3328"/>
                <a:gd name="f62" fmla="val f2"/>
                <a:gd name="f63" fmla="val f3"/>
                <a:gd name="f64" fmla="val f4"/>
                <a:gd name="f65" fmla="+- f64 0 f62"/>
                <a:gd name="f66" fmla="+- f63 0 f62"/>
                <a:gd name="f67" fmla="*/ f66 1 11027"/>
                <a:gd name="f68" fmla="*/ f65 1 3328"/>
                <a:gd name="f69" fmla="*/ f62 1 f67"/>
                <a:gd name="f70" fmla="*/ f63 1 f67"/>
                <a:gd name="f71" fmla="*/ f62 1 f68"/>
                <a:gd name="f72" fmla="*/ f64 1 f68"/>
                <a:gd name="f73" fmla="*/ f69 f60 1"/>
                <a:gd name="f74" fmla="*/ f70 f60 1"/>
                <a:gd name="f75" fmla="*/ f72 f61 1"/>
                <a:gd name="f76" fmla="*/ f71 f6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3" t="f76" r="f74" b="f75"/>
              <a:pathLst>
                <a:path w="11027" h="3328">
                  <a:moveTo>
                    <a:pt x="f5" y="f2"/>
                  </a:moveTo>
                  <a:cubicBezTo>
                    <a:pt x="f6" y="f7"/>
                    <a:pt x="f2" y="f8"/>
                    <a:pt x="f2" y="f9"/>
                  </a:cubicBezTo>
                  <a:cubicBezTo>
                    <a:pt x="f2" y="f10"/>
                    <a:pt x="f11" y="f12"/>
                    <a:pt x="f13" y="f12"/>
                  </a:cubicBezTo>
                  <a:lnTo>
                    <a:pt x="f14" y="f12"/>
                  </a:lnTo>
                  <a:lnTo>
                    <a:pt x="f15" y="f16"/>
                  </a:lnTo>
                  <a:cubicBezTo>
                    <a:pt x="f17" y="f18"/>
                    <a:pt x="f15" y="f19"/>
                    <a:pt x="f20" y="f21"/>
                  </a:cubicBezTo>
                  <a:cubicBezTo>
                    <a:pt x="f22" y="f23"/>
                    <a:pt x="f24" y="f4"/>
                    <a:pt x="f25" y="f4"/>
                  </a:cubicBezTo>
                  <a:cubicBezTo>
                    <a:pt x="f26" y="f4"/>
                    <a:pt x="f27" y="f28"/>
                    <a:pt x="f29" y="f30"/>
                  </a:cubicBezTo>
                  <a:lnTo>
                    <a:pt x="f31" y="f32"/>
                  </a:lnTo>
                  <a:lnTo>
                    <a:pt x="f33" y="f32"/>
                  </a:lnTo>
                  <a:lnTo>
                    <a:pt x="f33" y="f34"/>
                  </a:lnTo>
                  <a:cubicBezTo>
                    <a:pt x="f33" y="f35"/>
                    <a:pt x="f36" y="f37"/>
                    <a:pt x="f38" y="f37"/>
                  </a:cubicBezTo>
                  <a:cubicBezTo>
                    <a:pt x="f39" y="f37"/>
                    <a:pt x="f40" y="f35"/>
                    <a:pt x="f40" y="f34"/>
                  </a:cubicBezTo>
                  <a:lnTo>
                    <a:pt x="f40" y="f32"/>
                  </a:lnTo>
                  <a:lnTo>
                    <a:pt x="f41" y="f32"/>
                  </a:lnTo>
                  <a:lnTo>
                    <a:pt x="f42" y="f30"/>
                  </a:lnTo>
                  <a:cubicBezTo>
                    <a:pt x="f43" y="f44"/>
                    <a:pt x="f45" y="f46"/>
                    <a:pt x="f47" y="f46"/>
                  </a:cubicBezTo>
                  <a:cubicBezTo>
                    <a:pt x="f48" y="f46"/>
                    <a:pt x="f49" y="f50"/>
                    <a:pt x="f51" y="f21"/>
                  </a:cubicBezTo>
                  <a:cubicBezTo>
                    <a:pt x="f52" y="f14"/>
                    <a:pt x="f53" y="f18"/>
                    <a:pt x="f52" y="f16"/>
                  </a:cubicBezTo>
                  <a:lnTo>
                    <a:pt x="f54" y="f12"/>
                  </a:lnTo>
                  <a:lnTo>
                    <a:pt x="f55" y="f12"/>
                  </a:lnTo>
                  <a:cubicBezTo>
                    <a:pt x="f56" y="f12"/>
                    <a:pt x="f3" y="f10"/>
                    <a:pt x="f3" y="f9"/>
                  </a:cubicBezTo>
                  <a:cubicBezTo>
                    <a:pt x="f3" y="f57"/>
                    <a:pt x="f58" y="f7"/>
                    <a:pt x="f59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8" name="Google Shape;5975;p67">
              <a:extLst>
                <a:ext uri="{FF2B5EF4-FFF2-40B4-BE49-F238E27FC236}">
                  <a16:creationId xmlns:a16="http://schemas.microsoft.com/office/drawing/2014/main" id="{FE52AC55-021B-A220-E5F6-07C54566FFC8}"/>
                </a:ext>
              </a:extLst>
            </p:cNvPr>
            <p:cNvSpPr/>
            <p:nvPr/>
          </p:nvSpPr>
          <p:spPr>
            <a:xfrm>
              <a:off x="4060603" y="1891747"/>
              <a:ext cx="82414" cy="5358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521"/>
                <a:gd name="f4" fmla="val 1639"/>
                <a:gd name="f5" fmla="val 442"/>
                <a:gd name="f6" fmla="val 221"/>
                <a:gd name="f7" fmla="val 1"/>
                <a:gd name="f8" fmla="val 189"/>
                <a:gd name="f9" fmla="val 410"/>
                <a:gd name="f10" fmla="val 2489"/>
                <a:gd name="f11" fmla="val 2332"/>
                <a:gd name="f12" fmla="val 2111"/>
                <a:gd name="f13" fmla="*/ f0 1 2521"/>
                <a:gd name="f14" fmla="*/ f1 1 1639"/>
                <a:gd name="f15" fmla="val f2"/>
                <a:gd name="f16" fmla="val f3"/>
                <a:gd name="f17" fmla="val f4"/>
                <a:gd name="f18" fmla="+- f17 0 f15"/>
                <a:gd name="f19" fmla="+- f16 0 f15"/>
                <a:gd name="f20" fmla="*/ f19 1 2521"/>
                <a:gd name="f21" fmla="*/ f18 1 1639"/>
                <a:gd name="f22" fmla="*/ f15 1 f20"/>
                <a:gd name="f23" fmla="*/ f16 1 f20"/>
                <a:gd name="f24" fmla="*/ f15 1 f21"/>
                <a:gd name="f25" fmla="*/ f17 1 f21"/>
                <a:gd name="f26" fmla="*/ f22 f13 1"/>
                <a:gd name="f27" fmla="*/ f23 f13 1"/>
                <a:gd name="f28" fmla="*/ f25 f14 1"/>
                <a:gd name="f29" fmla="*/ f2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2521" h="1639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4"/>
                  </a:lnTo>
                  <a:lnTo>
                    <a:pt x="f10" y="f4"/>
                  </a:lnTo>
                  <a:lnTo>
                    <a:pt x="f10" y="f9"/>
                  </a:lnTo>
                  <a:lnTo>
                    <a:pt x="f3" y="f9"/>
                  </a:lnTo>
                  <a:cubicBezTo>
                    <a:pt x="f3" y="f8"/>
                    <a:pt x="f11" y="f2"/>
                    <a:pt x="f12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69" name="Google Shape;5984;p67">
            <a:extLst>
              <a:ext uri="{FF2B5EF4-FFF2-40B4-BE49-F238E27FC236}">
                <a16:creationId xmlns:a16="http://schemas.microsoft.com/office/drawing/2014/main" id="{09B1F157-18C9-B316-B48A-CA1FF7BB18E2}"/>
              </a:ext>
            </a:extLst>
          </p:cNvPr>
          <p:cNvGrpSpPr/>
          <p:nvPr/>
        </p:nvGrpSpPr>
        <p:grpSpPr>
          <a:xfrm>
            <a:off x="5687192" y="1888684"/>
            <a:ext cx="416125" cy="415100"/>
            <a:chOff x="6993477" y="1888684"/>
            <a:chExt cx="416125" cy="415100"/>
          </a:xfrm>
          <a:solidFill>
            <a:schemeClr val="tx2">
              <a:lumMod val="60000"/>
              <a:lumOff val="40000"/>
            </a:schemeClr>
          </a:solidFill>
        </p:grpSpPr>
        <p:sp>
          <p:nvSpPr>
            <p:cNvPr id="70" name="Google Shape;5985;p67">
              <a:extLst>
                <a:ext uri="{FF2B5EF4-FFF2-40B4-BE49-F238E27FC236}">
                  <a16:creationId xmlns:a16="http://schemas.microsoft.com/office/drawing/2014/main" id="{E9AEC333-88AD-046A-B17D-245C0DA9D1A7}"/>
                </a:ext>
              </a:extLst>
            </p:cNvPr>
            <p:cNvSpPr/>
            <p:nvPr/>
          </p:nvSpPr>
          <p:spPr>
            <a:xfrm>
              <a:off x="6993477" y="1888684"/>
              <a:ext cx="190570" cy="18951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829"/>
                <a:gd name="f4" fmla="val 5797"/>
                <a:gd name="f5" fmla="val 2930"/>
                <a:gd name="f6" fmla="val 1670"/>
                <a:gd name="f7" fmla="val 3119"/>
                <a:gd name="f8" fmla="val 3308"/>
                <a:gd name="f9" fmla="val 1859"/>
                <a:gd name="f10" fmla="val 2048"/>
                <a:gd name="f11" fmla="val 2489"/>
                <a:gd name="f12" fmla="val 3749"/>
                <a:gd name="f13" fmla="val 4001"/>
                <a:gd name="f14" fmla="val 4159"/>
                <a:gd name="f15" fmla="val 2678"/>
                <a:gd name="f16" fmla="val 3151"/>
                <a:gd name="f17" fmla="val 3938"/>
                <a:gd name="f18" fmla="val 3340"/>
                <a:gd name="f19" fmla="val 3781"/>
                <a:gd name="f20" fmla="val 2710"/>
                <a:gd name="f21" fmla="val 2520"/>
                <a:gd name="f22" fmla="val 3970"/>
                <a:gd name="f23" fmla="val 2079"/>
                <a:gd name="f24" fmla="val 1701"/>
                <a:gd name="f25" fmla="val 1827"/>
                <a:gd name="f26" fmla="val 441"/>
                <a:gd name="f27" fmla="val 189"/>
                <a:gd name="f28" fmla="val 5387"/>
                <a:gd name="f29" fmla="val 32"/>
                <a:gd name="f30" fmla="val 5639"/>
                <a:gd name="f31" fmla="val 221"/>
                <a:gd name="f32" fmla="val 5608"/>
                <a:gd name="f33" fmla="*/ f0 1 5829"/>
                <a:gd name="f34" fmla="*/ f1 1 5797"/>
                <a:gd name="f35" fmla="val f2"/>
                <a:gd name="f36" fmla="val f3"/>
                <a:gd name="f37" fmla="val f4"/>
                <a:gd name="f38" fmla="+- f37 0 f35"/>
                <a:gd name="f39" fmla="+- f36 0 f35"/>
                <a:gd name="f40" fmla="*/ f39 1 5829"/>
                <a:gd name="f41" fmla="*/ f38 1 5797"/>
                <a:gd name="f42" fmla="*/ f35 1 f40"/>
                <a:gd name="f43" fmla="*/ f36 1 f40"/>
                <a:gd name="f44" fmla="*/ f35 1 f41"/>
                <a:gd name="f45" fmla="*/ f37 1 f41"/>
                <a:gd name="f46" fmla="*/ f42 f33 1"/>
                <a:gd name="f47" fmla="*/ f43 f33 1"/>
                <a:gd name="f48" fmla="*/ f45 f34 1"/>
                <a:gd name="f49" fmla="*/ f44 f3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6" t="f49" r="f47" b="f48"/>
              <a:pathLst>
                <a:path w="5829" h="5797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lnTo>
                    <a:pt x="f12" y="f11"/>
                  </a:lnTo>
                  <a:cubicBezTo>
                    <a:pt x="f13" y="f11"/>
                    <a:pt x="f14" y="f15"/>
                    <a:pt x="f14" y="f5"/>
                  </a:cubicBezTo>
                  <a:cubicBezTo>
                    <a:pt x="f14" y="f16"/>
                    <a:pt x="f17" y="f18"/>
                    <a:pt x="f12" y="f18"/>
                  </a:cubicBezTo>
                  <a:lnTo>
                    <a:pt x="f8" y="f18"/>
                  </a:lnTo>
                  <a:lnTo>
                    <a:pt x="f8" y="f19"/>
                  </a:lnTo>
                  <a:cubicBezTo>
                    <a:pt x="f8" y="f13"/>
                    <a:pt x="f7" y="f14"/>
                    <a:pt x="f5" y="f14"/>
                  </a:cubicBezTo>
                  <a:cubicBezTo>
                    <a:pt x="f20" y="f14"/>
                    <a:pt x="f21" y="f22"/>
                    <a:pt x="f21" y="f19"/>
                  </a:cubicBezTo>
                  <a:lnTo>
                    <a:pt x="f21" y="f18"/>
                  </a:lnTo>
                  <a:lnTo>
                    <a:pt x="f23" y="f18"/>
                  </a:lnTo>
                  <a:cubicBezTo>
                    <a:pt x="f9" y="f18"/>
                    <a:pt x="f24" y="f16"/>
                    <a:pt x="f24" y="f5"/>
                  </a:cubicBezTo>
                  <a:cubicBezTo>
                    <a:pt x="f24" y="f15"/>
                    <a:pt x="f9" y="f11"/>
                    <a:pt x="f23" y="f11"/>
                  </a:cubicBezTo>
                  <a:lnTo>
                    <a:pt x="f21" y="f11"/>
                  </a:lnTo>
                  <a:lnTo>
                    <a:pt x="f21" y="f10"/>
                  </a:lnTo>
                  <a:cubicBezTo>
                    <a:pt x="f21" y="f25"/>
                    <a:pt x="f20" y="f6"/>
                    <a:pt x="f5" y="f6"/>
                  </a:cubicBezTo>
                  <a:close/>
                  <a:moveTo>
                    <a:pt x="f26" y="f2"/>
                  </a:moveTo>
                  <a:cubicBezTo>
                    <a:pt x="f27" y="f2"/>
                    <a:pt x="f2" y="f27"/>
                    <a:pt x="f2" y="f26"/>
                  </a:cubicBezTo>
                  <a:lnTo>
                    <a:pt x="f2" y="f28"/>
                  </a:lnTo>
                  <a:cubicBezTo>
                    <a:pt x="f29" y="f30"/>
                    <a:pt x="f31" y="f4"/>
                    <a:pt x="f26" y="f4"/>
                  </a:cubicBezTo>
                  <a:lnTo>
                    <a:pt x="f28" y="f4"/>
                  </a:lnTo>
                  <a:cubicBezTo>
                    <a:pt x="f30" y="f4"/>
                    <a:pt x="f3" y="f32"/>
                    <a:pt x="f3" y="f28"/>
                  </a:cubicBezTo>
                  <a:lnTo>
                    <a:pt x="f3" y="f26"/>
                  </a:lnTo>
                  <a:cubicBezTo>
                    <a:pt x="f3" y="f27"/>
                    <a:pt x="f30" y="f2"/>
                    <a:pt x="f28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1" name="Google Shape;5986;p67">
              <a:extLst>
                <a:ext uri="{FF2B5EF4-FFF2-40B4-BE49-F238E27FC236}">
                  <a16:creationId xmlns:a16="http://schemas.microsoft.com/office/drawing/2014/main" id="{637AAC04-D12A-CE86-7918-902FA1AE785A}"/>
                </a:ext>
              </a:extLst>
            </p:cNvPr>
            <p:cNvSpPr/>
            <p:nvPr/>
          </p:nvSpPr>
          <p:spPr>
            <a:xfrm>
              <a:off x="6994492" y="2115272"/>
              <a:ext cx="191612" cy="18850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861"/>
                <a:gd name="f4" fmla="val 5766"/>
                <a:gd name="f5" fmla="val 3450"/>
                <a:gd name="f6" fmla="val 1859"/>
                <a:gd name="f7" fmla="val 3561"/>
                <a:gd name="f8" fmla="val 3671"/>
                <a:gd name="f9" fmla="val 1890"/>
                <a:gd name="f10" fmla="val 3750"/>
                <a:gd name="f11" fmla="val 1953"/>
                <a:gd name="f12" fmla="val 3907"/>
                <a:gd name="f13" fmla="val 2111"/>
                <a:gd name="f14" fmla="val 2395"/>
                <a:gd name="f15" fmla="val 2552"/>
                <a:gd name="f16" fmla="val 3466"/>
                <a:gd name="f17" fmla="val 2836"/>
                <a:gd name="f18" fmla="val 3119"/>
                <a:gd name="f19" fmla="val 3277"/>
                <a:gd name="f20" fmla="val 3529"/>
                <a:gd name="f21" fmla="val 3686"/>
                <a:gd name="f22" fmla="val 3765"/>
                <a:gd name="f23" fmla="val 3804"/>
                <a:gd name="f24" fmla="val 3340"/>
                <a:gd name="f25" fmla="val 3230"/>
                <a:gd name="f26" fmla="val 3151"/>
                <a:gd name="f27" fmla="val 2899"/>
                <a:gd name="f28" fmla="val 3434"/>
                <a:gd name="f29" fmla="val 2616"/>
                <a:gd name="f30" fmla="val 2537"/>
                <a:gd name="f31" fmla="val 2426"/>
                <a:gd name="f32" fmla="val 2316"/>
                <a:gd name="f33" fmla="val 2206"/>
                <a:gd name="f34" fmla="val 2096"/>
                <a:gd name="f35" fmla="val 2017"/>
                <a:gd name="f36" fmla="val 2300"/>
                <a:gd name="f37" fmla="val 2237"/>
                <a:gd name="f38" fmla="val 442"/>
                <a:gd name="f39" fmla="val 221"/>
                <a:gd name="f40" fmla="val 1"/>
                <a:gd name="f41" fmla="val 189"/>
                <a:gd name="f42" fmla="val 378"/>
                <a:gd name="f43" fmla="val 5356"/>
                <a:gd name="f44" fmla="val 5608"/>
                <a:gd name="f45" fmla="val 5419"/>
                <a:gd name="f46" fmla="val 5640"/>
                <a:gd name="f47" fmla="val 5545"/>
                <a:gd name="f48" fmla="val 158"/>
                <a:gd name="f49" fmla="*/ f0 1 5861"/>
                <a:gd name="f50" fmla="*/ f1 1 5766"/>
                <a:gd name="f51" fmla="val f2"/>
                <a:gd name="f52" fmla="val f3"/>
                <a:gd name="f53" fmla="val f4"/>
                <a:gd name="f54" fmla="+- f53 0 f51"/>
                <a:gd name="f55" fmla="+- f52 0 f51"/>
                <a:gd name="f56" fmla="*/ f55 1 5861"/>
                <a:gd name="f57" fmla="*/ f54 1 5766"/>
                <a:gd name="f58" fmla="*/ f51 1 f56"/>
                <a:gd name="f59" fmla="*/ f52 1 f56"/>
                <a:gd name="f60" fmla="*/ f51 1 f57"/>
                <a:gd name="f61" fmla="*/ f53 1 f57"/>
                <a:gd name="f62" fmla="*/ f58 f49 1"/>
                <a:gd name="f63" fmla="*/ f59 f49 1"/>
                <a:gd name="f64" fmla="*/ f61 f50 1"/>
                <a:gd name="f65" fmla="*/ f60 f5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2" t="f65" r="f63" b="f64"/>
              <a:pathLst>
                <a:path w="5861" h="5766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2" y="f14"/>
                    <a:pt x="f10" y="f15"/>
                  </a:cubicBezTo>
                  <a:lnTo>
                    <a:pt x="f16" y="f17"/>
                  </a:lnTo>
                  <a:lnTo>
                    <a:pt x="f10" y="f18"/>
                  </a:lnTo>
                  <a:cubicBezTo>
                    <a:pt x="f12" y="f19"/>
                    <a:pt x="f12" y="f20"/>
                    <a:pt x="f10" y="f21"/>
                  </a:cubicBezTo>
                  <a:cubicBezTo>
                    <a:pt x="f8" y="f22"/>
                    <a:pt x="f7" y="f23"/>
                    <a:pt x="f5" y="f23"/>
                  </a:cubicBezTo>
                  <a:cubicBezTo>
                    <a:pt x="f24" y="f23"/>
                    <a:pt x="f25" y="f22"/>
                    <a:pt x="f26" y="f21"/>
                  </a:cubicBezTo>
                  <a:lnTo>
                    <a:pt x="f27" y="f28"/>
                  </a:lnTo>
                  <a:lnTo>
                    <a:pt x="f29" y="f21"/>
                  </a:lnTo>
                  <a:cubicBezTo>
                    <a:pt x="f30" y="f22"/>
                    <a:pt x="f31" y="f23"/>
                    <a:pt x="f32" y="f23"/>
                  </a:cubicBezTo>
                  <a:cubicBezTo>
                    <a:pt x="f33" y="f23"/>
                    <a:pt x="f34" y="f22"/>
                    <a:pt x="f35" y="f21"/>
                  </a:cubicBezTo>
                  <a:cubicBezTo>
                    <a:pt x="f6" y="f20"/>
                    <a:pt x="f6" y="f19"/>
                    <a:pt x="f35" y="f18"/>
                  </a:cubicBezTo>
                  <a:lnTo>
                    <a:pt x="f36" y="f17"/>
                  </a:lnTo>
                  <a:lnTo>
                    <a:pt x="f35" y="f15"/>
                  </a:lnTo>
                  <a:cubicBezTo>
                    <a:pt x="f6" y="f14"/>
                    <a:pt x="f6" y="f13"/>
                    <a:pt x="f35" y="f11"/>
                  </a:cubicBezTo>
                  <a:cubicBezTo>
                    <a:pt x="f34" y="f9"/>
                    <a:pt x="f33" y="f6"/>
                    <a:pt x="f32" y="f6"/>
                  </a:cubicBezTo>
                  <a:cubicBezTo>
                    <a:pt x="f31" y="f6"/>
                    <a:pt x="f30" y="f9"/>
                    <a:pt x="f29" y="f11"/>
                  </a:cubicBezTo>
                  <a:lnTo>
                    <a:pt x="f27" y="f37"/>
                  </a:lnTo>
                  <a:lnTo>
                    <a:pt x="f26" y="f11"/>
                  </a:lnTo>
                  <a:cubicBezTo>
                    <a:pt x="f25" y="f9"/>
                    <a:pt x="f24" y="f6"/>
                    <a:pt x="f5" y="f6"/>
                  </a:cubicBezTo>
                  <a:close/>
                  <a:moveTo>
                    <a:pt x="f38" y="f2"/>
                  </a:moveTo>
                  <a:cubicBezTo>
                    <a:pt x="f39" y="f2"/>
                    <a:pt x="f40" y="f41"/>
                    <a:pt x="f40" y="f42"/>
                  </a:cubicBezTo>
                  <a:lnTo>
                    <a:pt x="f40" y="f43"/>
                  </a:lnTo>
                  <a:cubicBezTo>
                    <a:pt x="f40" y="f44"/>
                    <a:pt x="f39" y="f4"/>
                    <a:pt x="f38" y="f4"/>
                  </a:cubicBezTo>
                  <a:lnTo>
                    <a:pt x="f45" y="f4"/>
                  </a:lnTo>
                  <a:cubicBezTo>
                    <a:pt x="f46" y="f4"/>
                    <a:pt x="f3" y="f47"/>
                    <a:pt x="f3" y="f43"/>
                  </a:cubicBezTo>
                  <a:lnTo>
                    <a:pt x="f3" y="f42"/>
                  </a:lnTo>
                  <a:cubicBezTo>
                    <a:pt x="f3" y="f48"/>
                    <a:pt x="f46" y="f2"/>
                    <a:pt x="f4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2" name="Google Shape;5987;p67">
              <a:extLst>
                <a:ext uri="{FF2B5EF4-FFF2-40B4-BE49-F238E27FC236}">
                  <a16:creationId xmlns:a16="http://schemas.microsoft.com/office/drawing/2014/main" id="{901AC232-203E-8B71-BD8D-29058C9DFC24}"/>
                </a:ext>
              </a:extLst>
            </p:cNvPr>
            <p:cNvSpPr/>
            <p:nvPr/>
          </p:nvSpPr>
          <p:spPr>
            <a:xfrm>
              <a:off x="7219032" y="1888684"/>
              <a:ext cx="190570" cy="18951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829"/>
                <a:gd name="f4" fmla="val 5797"/>
                <a:gd name="f5" fmla="val 3750"/>
                <a:gd name="f6" fmla="val 2457"/>
                <a:gd name="f7" fmla="val 3970"/>
                <a:gd name="f8" fmla="val 4128"/>
                <a:gd name="f9" fmla="val 2646"/>
                <a:gd name="f10" fmla="val 2867"/>
                <a:gd name="f11" fmla="val 4159"/>
                <a:gd name="f12" fmla="val 3151"/>
                <a:gd name="f13" fmla="val 3308"/>
                <a:gd name="f14" fmla="val 2080"/>
                <a:gd name="f15" fmla="val 1859"/>
                <a:gd name="f16" fmla="val 1702"/>
                <a:gd name="f17" fmla="val 3119"/>
                <a:gd name="f18" fmla="val 1891"/>
                <a:gd name="f19" fmla="val 442"/>
                <a:gd name="f20" fmla="val 190"/>
                <a:gd name="f21" fmla="val 1"/>
                <a:gd name="f22" fmla="val 189"/>
                <a:gd name="f23" fmla="val 441"/>
                <a:gd name="f24" fmla="val 5387"/>
                <a:gd name="f25" fmla="val 5639"/>
                <a:gd name="f26" fmla="val 5388"/>
                <a:gd name="f27" fmla="val 5640"/>
                <a:gd name="f28" fmla="val 5608"/>
                <a:gd name="f29" fmla="*/ f0 1 5829"/>
                <a:gd name="f30" fmla="*/ f1 1 5797"/>
                <a:gd name="f31" fmla="val f2"/>
                <a:gd name="f32" fmla="val f3"/>
                <a:gd name="f33" fmla="val f4"/>
                <a:gd name="f34" fmla="+- f33 0 f31"/>
                <a:gd name="f35" fmla="+- f32 0 f31"/>
                <a:gd name="f36" fmla="*/ f35 1 5829"/>
                <a:gd name="f37" fmla="*/ f34 1 5797"/>
                <a:gd name="f38" fmla="*/ f31 1 f36"/>
                <a:gd name="f39" fmla="*/ f32 1 f36"/>
                <a:gd name="f40" fmla="*/ f31 1 f37"/>
                <a:gd name="f41" fmla="*/ f33 1 f37"/>
                <a:gd name="f42" fmla="*/ f38 f29 1"/>
                <a:gd name="f43" fmla="*/ f39 f29 1"/>
                <a:gd name="f44" fmla="*/ f41 f30 1"/>
                <a:gd name="f45" fmla="*/ f40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2" t="f45" r="f43" b="f44"/>
              <a:pathLst>
                <a:path w="5829" h="5797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11" y="f12"/>
                    <a:pt x="f7" y="f13"/>
                    <a:pt x="f5" y="f13"/>
                  </a:cubicBezTo>
                  <a:lnTo>
                    <a:pt x="f14" y="f13"/>
                  </a:lnTo>
                  <a:cubicBezTo>
                    <a:pt x="f15" y="f13"/>
                    <a:pt x="f16" y="f17"/>
                    <a:pt x="f16" y="f10"/>
                  </a:cubicBezTo>
                  <a:cubicBezTo>
                    <a:pt x="f16" y="f9"/>
                    <a:pt x="f18" y="f6"/>
                    <a:pt x="f14" y="f6"/>
                  </a:cubicBezTo>
                  <a:close/>
                  <a:moveTo>
                    <a:pt x="f19" y="f2"/>
                  </a:moveTo>
                  <a:cubicBezTo>
                    <a:pt x="f20" y="f2"/>
                    <a:pt x="f21" y="f22"/>
                    <a:pt x="f21" y="f23"/>
                  </a:cubicBezTo>
                  <a:lnTo>
                    <a:pt x="f21" y="f24"/>
                  </a:lnTo>
                  <a:cubicBezTo>
                    <a:pt x="f21" y="f25"/>
                    <a:pt x="f20" y="f4"/>
                    <a:pt x="f19" y="f4"/>
                  </a:cubicBezTo>
                  <a:lnTo>
                    <a:pt x="f26" y="f4"/>
                  </a:lnTo>
                  <a:cubicBezTo>
                    <a:pt x="f27" y="f4"/>
                    <a:pt x="f3" y="f28"/>
                    <a:pt x="f3" y="f24"/>
                  </a:cubicBezTo>
                  <a:lnTo>
                    <a:pt x="f3" y="f23"/>
                  </a:lnTo>
                  <a:cubicBezTo>
                    <a:pt x="f3" y="f22"/>
                    <a:pt x="f27" y="f2"/>
                    <a:pt x="f26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3" name="Google Shape;5988;p67">
              <a:extLst>
                <a:ext uri="{FF2B5EF4-FFF2-40B4-BE49-F238E27FC236}">
                  <a16:creationId xmlns:a16="http://schemas.microsoft.com/office/drawing/2014/main" id="{1424AAA3-4B21-094C-5237-6CB62E0C440A}"/>
                </a:ext>
              </a:extLst>
            </p:cNvPr>
            <p:cNvSpPr/>
            <p:nvPr/>
          </p:nvSpPr>
          <p:spPr>
            <a:xfrm>
              <a:off x="7219032" y="2114229"/>
              <a:ext cx="190570" cy="18955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829"/>
                <a:gd name="f4" fmla="val 5798"/>
                <a:gd name="f5" fmla="val 3750"/>
                <a:gd name="f6" fmla="val 1639"/>
                <a:gd name="f7" fmla="val 3970"/>
                <a:gd name="f8" fmla="val 4128"/>
                <a:gd name="f9" fmla="val 1859"/>
                <a:gd name="f10" fmla="val 2080"/>
                <a:gd name="f11" fmla="val 4159"/>
                <a:gd name="f12" fmla="val 2332"/>
                <a:gd name="f13" fmla="val 2490"/>
                <a:gd name="f14" fmla="val 1702"/>
                <a:gd name="f15" fmla="val 2269"/>
                <a:gd name="f16" fmla="val 1891"/>
                <a:gd name="f17" fmla="val 3309"/>
                <a:gd name="f18" fmla="val 3498"/>
                <a:gd name="f19" fmla="val 3687"/>
                <a:gd name="f20" fmla="val 3939"/>
                <a:gd name="f21" fmla="val 3466"/>
                <a:gd name="f22" fmla="val 442"/>
                <a:gd name="f23" fmla="val 1"/>
                <a:gd name="f24" fmla="val 190"/>
                <a:gd name="f25" fmla="val 379"/>
                <a:gd name="f26" fmla="val 5388"/>
                <a:gd name="f27" fmla="val 5640"/>
                <a:gd name="f28" fmla="val 5577"/>
                <a:gd name="f29" fmla="val 410"/>
                <a:gd name="f30" fmla="*/ f0 1 5829"/>
                <a:gd name="f31" fmla="*/ f1 1 5798"/>
                <a:gd name="f32" fmla="val f2"/>
                <a:gd name="f33" fmla="val f3"/>
                <a:gd name="f34" fmla="val f4"/>
                <a:gd name="f35" fmla="+- f34 0 f32"/>
                <a:gd name="f36" fmla="+- f33 0 f32"/>
                <a:gd name="f37" fmla="*/ f36 1 5829"/>
                <a:gd name="f38" fmla="*/ f35 1 5798"/>
                <a:gd name="f39" fmla="*/ f32 1 f37"/>
                <a:gd name="f40" fmla="*/ f33 1 f37"/>
                <a:gd name="f41" fmla="*/ f32 1 f38"/>
                <a:gd name="f42" fmla="*/ f34 1 f38"/>
                <a:gd name="f43" fmla="*/ f39 f30 1"/>
                <a:gd name="f44" fmla="*/ f40 f30 1"/>
                <a:gd name="f45" fmla="*/ f42 f31 1"/>
                <a:gd name="f46" fmla="*/ f41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3" t="f46" r="f44" b="f45"/>
              <a:pathLst>
                <a:path w="5829" h="579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11" y="f12"/>
                    <a:pt x="f7" y="f13"/>
                    <a:pt x="f5" y="f13"/>
                  </a:cubicBezTo>
                  <a:lnTo>
                    <a:pt x="f10" y="f13"/>
                  </a:lnTo>
                  <a:cubicBezTo>
                    <a:pt x="f9" y="f13"/>
                    <a:pt x="f14" y="f15"/>
                    <a:pt x="f14" y="f10"/>
                  </a:cubicBezTo>
                  <a:cubicBezTo>
                    <a:pt x="f14" y="f9"/>
                    <a:pt x="f16" y="f6"/>
                    <a:pt x="f10" y="f6"/>
                  </a:cubicBezTo>
                  <a:close/>
                  <a:moveTo>
                    <a:pt x="f5" y="f17"/>
                  </a:moveTo>
                  <a:cubicBezTo>
                    <a:pt x="f7" y="f17"/>
                    <a:pt x="f8" y="f18"/>
                    <a:pt x="f8" y="f19"/>
                  </a:cubicBezTo>
                  <a:cubicBezTo>
                    <a:pt x="f11" y="f7"/>
                    <a:pt x="f7" y="f8"/>
                    <a:pt x="f5" y="f8"/>
                  </a:cubicBezTo>
                  <a:lnTo>
                    <a:pt x="f10" y="f8"/>
                  </a:lnTo>
                  <a:cubicBezTo>
                    <a:pt x="f9" y="f8"/>
                    <a:pt x="f14" y="f20"/>
                    <a:pt x="f14" y="f19"/>
                  </a:cubicBezTo>
                  <a:cubicBezTo>
                    <a:pt x="f14" y="f21"/>
                    <a:pt x="f16" y="f17"/>
                    <a:pt x="f10" y="f17"/>
                  </a:cubicBezTo>
                  <a:close/>
                  <a:moveTo>
                    <a:pt x="f22" y="f23"/>
                  </a:moveTo>
                  <a:cubicBezTo>
                    <a:pt x="f24" y="f23"/>
                    <a:pt x="f23" y="f24"/>
                    <a:pt x="f23" y="f25"/>
                  </a:cubicBezTo>
                  <a:lnTo>
                    <a:pt x="f23" y="f26"/>
                  </a:lnTo>
                  <a:cubicBezTo>
                    <a:pt x="f23" y="f27"/>
                    <a:pt x="f24" y="f4"/>
                    <a:pt x="f22" y="f4"/>
                  </a:cubicBezTo>
                  <a:lnTo>
                    <a:pt x="f26" y="f4"/>
                  </a:lnTo>
                  <a:cubicBezTo>
                    <a:pt x="f27" y="f4"/>
                    <a:pt x="f3" y="f28"/>
                    <a:pt x="f3" y="f26"/>
                  </a:cubicBezTo>
                  <a:lnTo>
                    <a:pt x="f3" y="f29"/>
                  </a:lnTo>
                  <a:cubicBezTo>
                    <a:pt x="f3" y="f24"/>
                    <a:pt x="f27" y="f23"/>
                    <a:pt x="f26" y="f23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74" name="Google Shape;6002;p67">
            <a:extLst>
              <a:ext uri="{FF2B5EF4-FFF2-40B4-BE49-F238E27FC236}">
                <a16:creationId xmlns:a16="http://schemas.microsoft.com/office/drawing/2014/main" id="{035C8960-1E8E-612D-A012-7E09F2EF8CB6}"/>
              </a:ext>
            </a:extLst>
          </p:cNvPr>
          <p:cNvGrpSpPr/>
          <p:nvPr/>
        </p:nvGrpSpPr>
        <p:grpSpPr>
          <a:xfrm>
            <a:off x="3263529" y="1891747"/>
            <a:ext cx="480718" cy="415100"/>
            <a:chOff x="4569814" y="1891747"/>
            <a:chExt cx="480718" cy="415100"/>
          </a:xfrm>
          <a:solidFill>
            <a:schemeClr val="tx2">
              <a:lumMod val="60000"/>
              <a:lumOff val="40000"/>
            </a:schemeClr>
          </a:solidFill>
        </p:grpSpPr>
        <p:sp>
          <p:nvSpPr>
            <p:cNvPr id="75" name="Google Shape;6003;p67">
              <a:extLst>
                <a:ext uri="{FF2B5EF4-FFF2-40B4-BE49-F238E27FC236}">
                  <a16:creationId xmlns:a16="http://schemas.microsoft.com/office/drawing/2014/main" id="{5E7045FE-8BAB-B7B6-0834-6964627F8D05}"/>
                </a:ext>
              </a:extLst>
            </p:cNvPr>
            <p:cNvSpPr/>
            <p:nvPr/>
          </p:nvSpPr>
          <p:spPr>
            <a:xfrm>
              <a:off x="4569814" y="1919535"/>
              <a:ext cx="480718" cy="38731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704"/>
                <a:gd name="f4" fmla="val 11847"/>
                <a:gd name="f5" fmla="val 7370"/>
                <a:gd name="f6" fmla="val 797"/>
                <a:gd name="f7" fmla="val 8536"/>
                <a:gd name="f8" fmla="val 9694"/>
                <a:gd name="f9" fmla="val 1246"/>
                <a:gd name="f10" fmla="val 10576"/>
                <a:gd name="f11" fmla="val 2143"/>
                <a:gd name="f12" fmla="val 12340"/>
                <a:gd name="f13" fmla="val 3908"/>
                <a:gd name="f14" fmla="val 6775"/>
                <a:gd name="f15" fmla="val 8539"/>
                <a:gd name="f16" fmla="val 9757"/>
                <a:gd name="f17" fmla="val 9390"/>
                <a:gd name="f18" fmla="val 8623"/>
                <a:gd name="f19" fmla="val 9894"/>
                <a:gd name="f20" fmla="val 7363"/>
                <a:gd name="f21" fmla="val 6102"/>
                <a:gd name="f22" fmla="val 4937"/>
                <a:gd name="f23" fmla="val 9358"/>
                <a:gd name="f24" fmla="val 4118"/>
                <a:gd name="f25" fmla="val 2353"/>
                <a:gd name="f26" fmla="val 5031"/>
                <a:gd name="f27" fmla="val 6205"/>
                <a:gd name="f28" fmla="val 7326"/>
                <a:gd name="f29" fmla="val 1"/>
                <a:gd name="f30" fmla="val 2091"/>
                <a:gd name="f31" fmla="val 6750"/>
                <a:gd name="f32" fmla="val 4275"/>
                <a:gd name="f33" fmla="val 9768"/>
                <a:gd name="f34" fmla="val 3424"/>
                <a:gd name="f35" fmla="val 11280"/>
                <a:gd name="f36" fmla="val 3298"/>
                <a:gd name="f37" fmla="val 11532"/>
                <a:gd name="f38" fmla="val 3487"/>
                <a:gd name="f39" fmla="val 3771"/>
                <a:gd name="f40" fmla="val 3929"/>
                <a:gd name="f41" fmla="val 4086"/>
                <a:gd name="f42" fmla="val 11784"/>
                <a:gd name="f43" fmla="val 11626"/>
                <a:gd name="f44" fmla="val 5000"/>
                <a:gd name="f45" fmla="val 10209"/>
                <a:gd name="f46" fmla="val 5740"/>
                <a:gd name="f47" fmla="val 10571"/>
                <a:gd name="f48" fmla="val 6543"/>
                <a:gd name="f49" fmla="val 10752"/>
                <a:gd name="f50" fmla="val 7351"/>
                <a:gd name="f51" fmla="val 8158"/>
                <a:gd name="f52" fmla="val 8969"/>
                <a:gd name="f53" fmla="val 9725"/>
                <a:gd name="f54" fmla="val 10671"/>
                <a:gd name="f55" fmla="val 10828"/>
                <a:gd name="f56" fmla="val 10923"/>
                <a:gd name="f57" fmla="val 11238"/>
                <a:gd name="f58" fmla="val 11458"/>
                <a:gd name="f59" fmla="val 11301"/>
                <a:gd name="f60" fmla="val 10419"/>
                <a:gd name="f61" fmla="val 14703"/>
                <a:gd name="f62" fmla="val 12592"/>
                <a:gd name="f63" fmla="val 7350"/>
                <a:gd name="f64" fmla="val 7338"/>
                <a:gd name="f65" fmla="*/ f0 1 14704"/>
                <a:gd name="f66" fmla="*/ f1 1 11847"/>
                <a:gd name="f67" fmla="val f2"/>
                <a:gd name="f68" fmla="val f3"/>
                <a:gd name="f69" fmla="val f4"/>
                <a:gd name="f70" fmla="+- f69 0 f67"/>
                <a:gd name="f71" fmla="+- f68 0 f67"/>
                <a:gd name="f72" fmla="*/ f71 1 14704"/>
                <a:gd name="f73" fmla="*/ f70 1 11847"/>
                <a:gd name="f74" fmla="*/ f67 1 f72"/>
                <a:gd name="f75" fmla="*/ f68 1 f72"/>
                <a:gd name="f76" fmla="*/ f67 1 f73"/>
                <a:gd name="f77" fmla="*/ f69 1 f73"/>
                <a:gd name="f78" fmla="*/ f74 f65 1"/>
                <a:gd name="f79" fmla="*/ f75 f65 1"/>
                <a:gd name="f80" fmla="*/ f77 f66 1"/>
                <a:gd name="f81" fmla="*/ f76 f6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8" t="f81" r="f79" b="f80"/>
              <a:pathLst>
                <a:path w="14704" h="11847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2" y="f14"/>
                    <a:pt x="f10" y="f15"/>
                  </a:cubicBezTo>
                  <a:cubicBezTo>
                    <a:pt x="f16" y="f17"/>
                    <a:pt x="f18" y="f19"/>
                    <a:pt x="f20" y="f19"/>
                  </a:cubicBezTo>
                  <a:cubicBezTo>
                    <a:pt x="f21" y="f19"/>
                    <a:pt x="f22" y="f23"/>
                    <a:pt x="f24" y="f15"/>
                  </a:cubicBezTo>
                  <a:cubicBezTo>
                    <a:pt x="f25" y="f14"/>
                    <a:pt x="f25" y="f13"/>
                    <a:pt x="f24" y="f11"/>
                  </a:cubicBezTo>
                  <a:cubicBezTo>
                    <a:pt x="f26" y="f9"/>
                    <a:pt x="f27" y="f6"/>
                    <a:pt x="f5" y="f6"/>
                  </a:cubicBezTo>
                  <a:close/>
                  <a:moveTo>
                    <a:pt x="f28" y="f29"/>
                  </a:moveTo>
                  <a:cubicBezTo>
                    <a:pt x="f30" y="f29"/>
                    <a:pt x="f2" y="f31"/>
                    <a:pt x="f32" y="f33"/>
                  </a:cubicBezTo>
                  <a:lnTo>
                    <a:pt x="f34" y="f35"/>
                  </a:lnTo>
                  <a:cubicBezTo>
                    <a:pt x="f36" y="f37"/>
                    <a:pt x="f38" y="f4"/>
                    <a:pt x="f39" y="f4"/>
                  </a:cubicBezTo>
                  <a:cubicBezTo>
                    <a:pt x="f40" y="f4"/>
                    <a:pt x="f41" y="f42"/>
                    <a:pt x="f24" y="f43"/>
                  </a:cubicBezTo>
                  <a:lnTo>
                    <a:pt x="f44" y="f45"/>
                  </a:lnTo>
                  <a:cubicBezTo>
                    <a:pt x="f46" y="f47"/>
                    <a:pt x="f48" y="f49"/>
                    <a:pt x="f50" y="f49"/>
                  </a:cubicBezTo>
                  <a:cubicBezTo>
                    <a:pt x="f51" y="f49"/>
                    <a:pt x="f52" y="f47"/>
                    <a:pt x="f53" y="f45"/>
                  </a:cubicBezTo>
                  <a:lnTo>
                    <a:pt x="f10" y="f43"/>
                  </a:lnTo>
                  <a:cubicBezTo>
                    <a:pt x="f54" y="f42"/>
                    <a:pt x="f55" y="f4"/>
                    <a:pt x="f56" y="f4"/>
                  </a:cubicBezTo>
                  <a:cubicBezTo>
                    <a:pt x="f57" y="f4"/>
                    <a:pt x="f58" y="f37"/>
                    <a:pt x="f59" y="f35"/>
                  </a:cubicBezTo>
                  <a:lnTo>
                    <a:pt x="f60" y="f33"/>
                  </a:lnTo>
                  <a:cubicBezTo>
                    <a:pt x="f61" y="f14"/>
                    <a:pt x="f62" y="f29"/>
                    <a:pt x="f20" y="f29"/>
                  </a:cubicBezTo>
                  <a:cubicBezTo>
                    <a:pt x="f63" y="f29"/>
                    <a:pt x="f64" y="f29"/>
                    <a:pt x="f28" y="f29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6" name="Google Shape;6004;p67">
              <a:extLst>
                <a:ext uri="{FF2B5EF4-FFF2-40B4-BE49-F238E27FC236}">
                  <a16:creationId xmlns:a16="http://schemas.microsoft.com/office/drawing/2014/main" id="{742AE875-B463-7861-03F5-AA3095B51CE9}"/>
                </a:ext>
              </a:extLst>
            </p:cNvPr>
            <p:cNvSpPr/>
            <p:nvPr/>
          </p:nvSpPr>
          <p:spPr>
            <a:xfrm>
              <a:off x="4873331" y="1891747"/>
              <a:ext cx="139071" cy="13907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254"/>
                <a:gd name="f4" fmla="val 1355"/>
                <a:gd name="f5" fmla="val 882"/>
                <a:gd name="f6" fmla="val 410"/>
                <a:gd name="f7" fmla="val 95"/>
                <a:gd name="f8" fmla="val 315"/>
                <a:gd name="f9" fmla="val 1891"/>
                <a:gd name="f10" fmla="val 946"/>
                <a:gd name="f11" fmla="val 3340"/>
                <a:gd name="f12" fmla="val 2395"/>
                <a:gd name="f13" fmla="val 3938"/>
                <a:gd name="f14" fmla="val 4128"/>
                <a:gd name="f15" fmla="val 3844"/>
                <a:gd name="f16" fmla="val 3371"/>
                <a:gd name="f17" fmla="val 2899"/>
                <a:gd name="f18" fmla="val 1292"/>
                <a:gd name="f19" fmla="val 2962"/>
                <a:gd name="f20" fmla="*/ f0 1 4254"/>
                <a:gd name="f21" fmla="*/ f1 1 4254"/>
                <a:gd name="f22" fmla="val f2"/>
                <a:gd name="f23" fmla="val f3"/>
                <a:gd name="f24" fmla="+- f23 0 f22"/>
                <a:gd name="f25" fmla="*/ f24 1 4254"/>
                <a:gd name="f26" fmla="*/ f22 1 f25"/>
                <a:gd name="f27" fmla="*/ f23 1 f25"/>
                <a:gd name="f28" fmla="*/ f26 f20 1"/>
                <a:gd name="f29" fmla="*/ f27 f20 1"/>
                <a:gd name="f30" fmla="*/ f27 f21 1"/>
                <a:gd name="f31" fmla="*/ f26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4254" h="4254">
                  <a:moveTo>
                    <a:pt x="f4" y="f2"/>
                  </a:moveTo>
                  <a:cubicBezTo>
                    <a:pt x="f5" y="f2"/>
                    <a:pt x="f6" y="f7"/>
                    <a:pt x="f2" y="f8"/>
                  </a:cubicBezTo>
                  <a:cubicBezTo>
                    <a:pt x="f9" y="f10"/>
                    <a:pt x="f11" y="f12"/>
                    <a:pt x="f13" y="f3"/>
                  </a:cubicBezTo>
                  <a:cubicBezTo>
                    <a:pt x="f14" y="f15"/>
                    <a:pt x="f3" y="f16"/>
                    <a:pt x="f3" y="f17"/>
                  </a:cubicBezTo>
                  <a:cubicBezTo>
                    <a:pt x="f3" y="f18"/>
                    <a:pt x="f19" y="f2"/>
                    <a:pt x="f4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7" name="Google Shape;6005;p67">
              <a:extLst>
                <a:ext uri="{FF2B5EF4-FFF2-40B4-BE49-F238E27FC236}">
                  <a16:creationId xmlns:a16="http://schemas.microsoft.com/office/drawing/2014/main" id="{5FC857D0-F868-089C-1731-FA36DB4B79F2}"/>
                </a:ext>
              </a:extLst>
            </p:cNvPr>
            <p:cNvSpPr/>
            <p:nvPr/>
          </p:nvSpPr>
          <p:spPr>
            <a:xfrm>
              <a:off x="4606564" y="1892753"/>
              <a:ext cx="139071" cy="13910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254"/>
                <a:gd name="f4" fmla="val 4255"/>
                <a:gd name="f5" fmla="val 2931"/>
                <a:gd name="f6" fmla="val 1"/>
                <a:gd name="f7" fmla="val 1292"/>
                <a:gd name="f8" fmla="val 1293"/>
                <a:gd name="f9" fmla="val 2899"/>
                <a:gd name="f10" fmla="val 3372"/>
                <a:gd name="f11" fmla="val 127"/>
                <a:gd name="f12" fmla="val 3845"/>
                <a:gd name="f13" fmla="val 316"/>
                <a:gd name="f14" fmla="val 977"/>
                <a:gd name="f15" fmla="val 2364"/>
                <a:gd name="f16" fmla="val 2426"/>
                <a:gd name="f17" fmla="val 915"/>
                <a:gd name="f18" fmla="val 3876"/>
                <a:gd name="f19" fmla="val 3403"/>
                <a:gd name="f20" fmla="*/ f0 1 4254"/>
                <a:gd name="f21" fmla="*/ f1 1 4255"/>
                <a:gd name="f22" fmla="val f2"/>
                <a:gd name="f23" fmla="val f3"/>
                <a:gd name="f24" fmla="val f4"/>
                <a:gd name="f25" fmla="+- f24 0 f22"/>
                <a:gd name="f26" fmla="+- f23 0 f22"/>
                <a:gd name="f27" fmla="*/ f26 1 4254"/>
                <a:gd name="f28" fmla="*/ f25 1 4255"/>
                <a:gd name="f29" fmla="*/ f22 1 f27"/>
                <a:gd name="f30" fmla="*/ f23 1 f27"/>
                <a:gd name="f31" fmla="*/ f22 1 f28"/>
                <a:gd name="f32" fmla="*/ f24 1 f28"/>
                <a:gd name="f33" fmla="*/ f29 f20 1"/>
                <a:gd name="f34" fmla="*/ f30 f20 1"/>
                <a:gd name="f35" fmla="*/ f32 f21 1"/>
                <a:gd name="f36" fmla="*/ f31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3" t="f36" r="f34" b="f35"/>
              <a:pathLst>
                <a:path w="4254" h="4255">
                  <a:moveTo>
                    <a:pt x="f5" y="f6"/>
                  </a:moveTo>
                  <a:cubicBezTo>
                    <a:pt x="f7" y="f6"/>
                    <a:pt x="f6" y="f8"/>
                    <a:pt x="f6" y="f9"/>
                  </a:cubicBezTo>
                  <a:cubicBezTo>
                    <a:pt x="f6" y="f10"/>
                    <a:pt x="f11" y="f12"/>
                    <a:pt x="f13" y="f3"/>
                  </a:cubicBezTo>
                  <a:cubicBezTo>
                    <a:pt x="f14" y="f15"/>
                    <a:pt x="f16" y="f17"/>
                    <a:pt x="f3" y="f13"/>
                  </a:cubicBezTo>
                  <a:cubicBezTo>
                    <a:pt x="f18" y="f11"/>
                    <a:pt x="f19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8" name="Google Shape;6006;p67">
              <a:extLst>
                <a:ext uri="{FF2B5EF4-FFF2-40B4-BE49-F238E27FC236}">
                  <a16:creationId xmlns:a16="http://schemas.microsoft.com/office/drawing/2014/main" id="{EDF95D52-E247-3CD4-484E-31E6C9630A3C}"/>
                </a:ext>
              </a:extLst>
            </p:cNvPr>
            <p:cNvSpPr/>
            <p:nvPr/>
          </p:nvSpPr>
          <p:spPr>
            <a:xfrm>
              <a:off x="4687936" y="1972068"/>
              <a:ext cx="243102" cy="24415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436"/>
                <a:gd name="f4" fmla="val 7468"/>
                <a:gd name="f5" fmla="val 3781"/>
                <a:gd name="f6" fmla="val 1671"/>
                <a:gd name="f7" fmla="val 4033"/>
                <a:gd name="f8" fmla="val 4191"/>
                <a:gd name="f9" fmla="val 1860"/>
                <a:gd name="f10" fmla="val 2112"/>
                <a:gd name="f11" fmla="val 3340"/>
                <a:gd name="f12" fmla="val 5388"/>
                <a:gd name="f13" fmla="val 5640"/>
                <a:gd name="f14" fmla="val 5829"/>
                <a:gd name="f15" fmla="val 3529"/>
                <a:gd name="f16" fmla="val 3750"/>
                <a:gd name="f17" fmla="val 4002"/>
                <a:gd name="f18" fmla="val 4128"/>
                <a:gd name="f19" fmla="val 3498"/>
                <a:gd name="f20" fmla="val 3308"/>
                <a:gd name="f21" fmla="val 3939"/>
                <a:gd name="f22" fmla="val 1"/>
                <a:gd name="f23" fmla="val 1702"/>
                <a:gd name="f24" fmla="val 32"/>
                <a:gd name="f25" fmla="val 5798"/>
                <a:gd name="f26" fmla="val 7467"/>
                <a:gd name="f27" fmla="val 5797"/>
                <a:gd name="f28" fmla="val 64"/>
                <a:gd name="f29" fmla="*/ f0 1 7436"/>
                <a:gd name="f30" fmla="*/ f1 1 7468"/>
                <a:gd name="f31" fmla="val f2"/>
                <a:gd name="f32" fmla="val f3"/>
                <a:gd name="f33" fmla="val f4"/>
                <a:gd name="f34" fmla="+- f33 0 f31"/>
                <a:gd name="f35" fmla="+- f32 0 f31"/>
                <a:gd name="f36" fmla="*/ f35 1 7436"/>
                <a:gd name="f37" fmla="*/ f34 1 7468"/>
                <a:gd name="f38" fmla="*/ f31 1 f36"/>
                <a:gd name="f39" fmla="*/ f32 1 f36"/>
                <a:gd name="f40" fmla="*/ f31 1 f37"/>
                <a:gd name="f41" fmla="*/ f33 1 f37"/>
                <a:gd name="f42" fmla="*/ f38 f29 1"/>
                <a:gd name="f43" fmla="*/ f39 f29 1"/>
                <a:gd name="f44" fmla="*/ f41 f30 1"/>
                <a:gd name="f45" fmla="*/ f40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2" t="f45" r="f43" b="f44"/>
              <a:pathLst>
                <a:path w="7436" h="746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lnTo>
                    <a:pt x="f12" y="f11"/>
                  </a:lnTo>
                  <a:cubicBezTo>
                    <a:pt x="f13" y="f11"/>
                    <a:pt x="f14" y="f15"/>
                    <a:pt x="f14" y="f16"/>
                  </a:cubicBezTo>
                  <a:cubicBezTo>
                    <a:pt x="f14" y="f17"/>
                    <a:pt x="f13" y="f18"/>
                    <a:pt x="f12" y="f18"/>
                  </a:cubicBezTo>
                  <a:lnTo>
                    <a:pt x="f16" y="f18"/>
                  </a:lnTo>
                  <a:cubicBezTo>
                    <a:pt x="f19" y="f18"/>
                    <a:pt x="f20" y="f21"/>
                    <a:pt x="f20" y="f16"/>
                  </a:cubicBezTo>
                  <a:lnTo>
                    <a:pt x="f20" y="f10"/>
                  </a:lnTo>
                  <a:lnTo>
                    <a:pt x="f11" y="f10"/>
                  </a:lnTo>
                  <a:cubicBezTo>
                    <a:pt x="f11" y="f9"/>
                    <a:pt x="f15" y="f6"/>
                    <a:pt x="f5" y="f6"/>
                  </a:cubicBezTo>
                  <a:close/>
                  <a:moveTo>
                    <a:pt x="f16" y="f22"/>
                  </a:moveTo>
                  <a:cubicBezTo>
                    <a:pt x="f23" y="f22"/>
                    <a:pt x="f24" y="f6"/>
                    <a:pt x="f2" y="f16"/>
                  </a:cubicBezTo>
                  <a:cubicBezTo>
                    <a:pt x="f24" y="f25"/>
                    <a:pt x="f23" y="f26"/>
                    <a:pt x="f16" y="f26"/>
                  </a:cubicBezTo>
                  <a:cubicBezTo>
                    <a:pt x="f27" y="f26"/>
                    <a:pt x="f3" y="f25"/>
                    <a:pt x="f3" y="f16"/>
                  </a:cubicBezTo>
                  <a:cubicBezTo>
                    <a:pt x="f3" y="f23"/>
                    <a:pt x="f27" y="f28"/>
                    <a:pt x="f16" y="f2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79" name="Google Shape;6011;p67">
            <a:extLst>
              <a:ext uri="{FF2B5EF4-FFF2-40B4-BE49-F238E27FC236}">
                <a16:creationId xmlns:a16="http://schemas.microsoft.com/office/drawing/2014/main" id="{361AFF3F-F780-E18D-BD8F-CCB9D3CEA2B4}"/>
              </a:ext>
            </a:extLst>
          </p:cNvPr>
          <p:cNvGrpSpPr/>
          <p:nvPr/>
        </p:nvGrpSpPr>
        <p:grpSpPr>
          <a:xfrm>
            <a:off x="6278864" y="1867516"/>
            <a:ext cx="421867" cy="414489"/>
            <a:chOff x="7585149" y="1867515"/>
            <a:chExt cx="421867" cy="414489"/>
          </a:xfrm>
          <a:solidFill>
            <a:schemeClr val="tx2">
              <a:lumMod val="60000"/>
              <a:lumOff val="40000"/>
            </a:schemeClr>
          </a:solidFill>
        </p:grpSpPr>
        <p:sp>
          <p:nvSpPr>
            <p:cNvPr id="80" name="Google Shape;6012;p67">
              <a:extLst>
                <a:ext uri="{FF2B5EF4-FFF2-40B4-BE49-F238E27FC236}">
                  <a16:creationId xmlns:a16="http://schemas.microsoft.com/office/drawing/2014/main" id="{584F6D63-8AF3-34FD-1F28-8591E2EEF79F}"/>
                </a:ext>
              </a:extLst>
            </p:cNvPr>
            <p:cNvSpPr/>
            <p:nvPr/>
          </p:nvSpPr>
          <p:spPr>
            <a:xfrm>
              <a:off x="7635633" y="1913354"/>
              <a:ext cx="110240" cy="11024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372"/>
                <a:gd name="f4" fmla="val 2710"/>
                <a:gd name="f5" fmla="val 1"/>
                <a:gd name="f6" fmla="val 694"/>
                <a:gd name="f7" fmla="val 3371"/>
                <a:gd name="f8" fmla="val 662"/>
                <a:gd name="f9" fmla="*/ f0 1 3372"/>
                <a:gd name="f10" fmla="*/ f1 1 3372"/>
                <a:gd name="f11" fmla="val f2"/>
                <a:gd name="f12" fmla="val f3"/>
                <a:gd name="f13" fmla="+- f12 0 f11"/>
                <a:gd name="f14" fmla="*/ f13 1 3372"/>
                <a:gd name="f15" fmla="*/ f11 1 f14"/>
                <a:gd name="f16" fmla="*/ f12 1 f14"/>
                <a:gd name="f17" fmla="*/ f15 f9 1"/>
                <a:gd name="f18" fmla="*/ f16 f9 1"/>
                <a:gd name="f19" fmla="*/ f16 f10 1"/>
                <a:gd name="f20" fmla="*/ f15 f1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3372" h="3372">
                  <a:moveTo>
                    <a:pt x="f4" y="f2"/>
                  </a:moveTo>
                  <a:lnTo>
                    <a:pt x="f5" y="f4"/>
                  </a:lnTo>
                  <a:lnTo>
                    <a:pt x="f6" y="f7"/>
                  </a:lnTo>
                  <a:lnTo>
                    <a:pt x="f3" y="f8"/>
                  </a:lnTo>
                  <a:lnTo>
                    <a:pt x="f4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1" name="Google Shape;6013;p67">
              <a:extLst>
                <a:ext uri="{FF2B5EF4-FFF2-40B4-BE49-F238E27FC236}">
                  <a16:creationId xmlns:a16="http://schemas.microsoft.com/office/drawing/2014/main" id="{CBFCAE3A-3FC0-DF7E-E905-8DAFB14EE608}"/>
                </a:ext>
              </a:extLst>
            </p:cNvPr>
            <p:cNvSpPr/>
            <p:nvPr/>
          </p:nvSpPr>
          <p:spPr>
            <a:xfrm>
              <a:off x="7806616" y="1878598"/>
              <a:ext cx="197793" cy="19547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050"/>
                <a:gd name="f4" fmla="val 5979"/>
                <a:gd name="f5" fmla="val 2663"/>
                <a:gd name="f6" fmla="val 2552"/>
                <a:gd name="f7" fmla="val 2442"/>
                <a:gd name="f8" fmla="val 39"/>
                <a:gd name="f9" fmla="val 2363"/>
                <a:gd name="f10" fmla="val 118"/>
                <a:gd name="f11" fmla="val 1261"/>
                <a:gd name="f12" fmla="val 1221"/>
                <a:gd name="f13" fmla="val 2678"/>
                <a:gd name="f14" fmla="val 2639"/>
                <a:gd name="f15" fmla="val 2836"/>
                <a:gd name="f16" fmla="val 2796"/>
                <a:gd name="f17" fmla="val 3080"/>
                <a:gd name="f18" fmla="val 3237"/>
                <a:gd name="f19" fmla="val 2637"/>
                <a:gd name="f20" fmla="val 3278"/>
                <a:gd name="f21" fmla="val 2560"/>
                <a:gd name="f22" fmla="val 3302"/>
                <a:gd name="f23" fmla="val 2473"/>
                <a:gd name="f24" fmla="val 2360"/>
                <a:gd name="f25" fmla="val 2232"/>
                <a:gd name="f26" fmla="val 3263"/>
                <a:gd name="f27" fmla="val 2143"/>
                <a:gd name="f28" fmla="val 3174"/>
                <a:gd name="f29" fmla="val 725"/>
                <a:gd name="f30" fmla="val 1756"/>
                <a:gd name="f31" fmla="val 2481"/>
                <a:gd name="f32" fmla="val 3529"/>
                <a:gd name="f33" fmla="val 5978"/>
                <a:gd name="f34" fmla="val 5892"/>
                <a:gd name="f35" fmla="val 3615"/>
                <a:gd name="f36" fmla="val 6049"/>
                <a:gd name="f37" fmla="val 3458"/>
                <a:gd name="f38" fmla="val 3017"/>
                <a:gd name="f39" fmla="val 2962"/>
                <a:gd name="f40" fmla="val 2883"/>
                <a:gd name="f41" fmla="val 2773"/>
                <a:gd name="f42" fmla="*/ f0 1 6050"/>
                <a:gd name="f43" fmla="*/ f1 1 5979"/>
                <a:gd name="f44" fmla="val f2"/>
                <a:gd name="f45" fmla="val f3"/>
                <a:gd name="f46" fmla="val f4"/>
                <a:gd name="f47" fmla="+- f46 0 f44"/>
                <a:gd name="f48" fmla="+- f45 0 f44"/>
                <a:gd name="f49" fmla="*/ f48 1 6050"/>
                <a:gd name="f50" fmla="*/ f47 1 5979"/>
                <a:gd name="f51" fmla="*/ f44 1 f49"/>
                <a:gd name="f52" fmla="*/ f45 1 f49"/>
                <a:gd name="f53" fmla="*/ f44 1 f50"/>
                <a:gd name="f54" fmla="*/ f46 1 f50"/>
                <a:gd name="f55" fmla="*/ f51 f42 1"/>
                <a:gd name="f56" fmla="*/ f52 f42 1"/>
                <a:gd name="f57" fmla="*/ f54 f43 1"/>
                <a:gd name="f58" fmla="*/ f53 f4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5" t="f58" r="f56" b="f57"/>
              <a:pathLst>
                <a:path w="6050" h="5979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12"/>
                  </a:lnTo>
                  <a:lnTo>
                    <a:pt x="f13" y="f14"/>
                  </a:lnTo>
                  <a:cubicBezTo>
                    <a:pt x="f15" y="f16"/>
                    <a:pt x="f15" y="f17"/>
                    <a:pt x="f13" y="f18"/>
                  </a:cubicBezTo>
                  <a:cubicBezTo>
                    <a:pt x="f19" y="f20"/>
                    <a:pt x="f21" y="f22"/>
                    <a:pt x="f23" y="f22"/>
                  </a:cubicBezTo>
                  <a:cubicBezTo>
                    <a:pt x="f24" y="f22"/>
                    <a:pt x="f25" y="f26"/>
                    <a:pt x="f27" y="f28"/>
                  </a:cubicBezTo>
                  <a:lnTo>
                    <a:pt x="f29" y="f30"/>
                  </a:lnTo>
                  <a:lnTo>
                    <a:pt x="f2" y="f31"/>
                  </a:lnTo>
                  <a:lnTo>
                    <a:pt x="f32" y="f33"/>
                  </a:lnTo>
                  <a:lnTo>
                    <a:pt x="f34" y="f35"/>
                  </a:lnTo>
                  <a:cubicBezTo>
                    <a:pt x="f36" y="f37"/>
                    <a:pt x="f36" y="f28"/>
                    <a:pt x="f34" y="f38"/>
                  </a:cubicBezTo>
                  <a:lnTo>
                    <a:pt x="f39" y="f10"/>
                  </a:lnTo>
                  <a:cubicBezTo>
                    <a:pt x="f40" y="f8"/>
                    <a:pt x="f41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2" name="Google Shape;6014;p67">
              <a:extLst>
                <a:ext uri="{FF2B5EF4-FFF2-40B4-BE49-F238E27FC236}">
                  <a16:creationId xmlns:a16="http://schemas.microsoft.com/office/drawing/2014/main" id="{E1BF98F1-DEA7-D779-E74C-16FEABD1B016}"/>
                </a:ext>
              </a:extLst>
            </p:cNvPr>
            <p:cNvSpPr/>
            <p:nvPr/>
          </p:nvSpPr>
          <p:spPr>
            <a:xfrm>
              <a:off x="7676826" y="1954548"/>
              <a:ext cx="279166" cy="27916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539"/>
                <a:gd name="f4" fmla="val 2679"/>
                <a:gd name="f5" fmla="val 1"/>
                <a:gd name="f6" fmla="val 2678"/>
                <a:gd name="f7" fmla="val 5861"/>
                <a:gd name="f8" fmla="val 8538"/>
                <a:gd name="f9" fmla="val 5860"/>
                <a:gd name="f10" fmla="*/ f0 1 8539"/>
                <a:gd name="f11" fmla="*/ f1 1 8539"/>
                <a:gd name="f12" fmla="val f2"/>
                <a:gd name="f13" fmla="val f3"/>
                <a:gd name="f14" fmla="+- f13 0 f12"/>
                <a:gd name="f15" fmla="*/ f14 1 8539"/>
                <a:gd name="f16" fmla="*/ f12 1 f15"/>
                <a:gd name="f17" fmla="*/ f13 1 f15"/>
                <a:gd name="f18" fmla="*/ f16 f10 1"/>
                <a:gd name="f19" fmla="*/ f17 f10 1"/>
                <a:gd name="f20" fmla="*/ f17 f11 1"/>
                <a:gd name="f21" fmla="*/ f16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8" t="f21" r="f19" b="f20"/>
              <a:pathLst>
                <a:path w="8539" h="8539">
                  <a:moveTo>
                    <a:pt x="f4" y="f2"/>
                  </a:moveTo>
                  <a:lnTo>
                    <a:pt x="f5" y="f6"/>
                  </a:lnTo>
                  <a:lnTo>
                    <a:pt x="f7" y="f8"/>
                  </a:lnTo>
                  <a:lnTo>
                    <a:pt x="f3" y="f9"/>
                  </a:lnTo>
                  <a:lnTo>
                    <a:pt x="f4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3" name="Google Shape;6015;p67">
              <a:extLst>
                <a:ext uri="{FF2B5EF4-FFF2-40B4-BE49-F238E27FC236}">
                  <a16:creationId xmlns:a16="http://schemas.microsoft.com/office/drawing/2014/main" id="{84CAC8A7-64AD-DF21-0745-E44E542C0E63}"/>
                </a:ext>
              </a:extLst>
            </p:cNvPr>
            <p:cNvSpPr/>
            <p:nvPr/>
          </p:nvSpPr>
          <p:spPr>
            <a:xfrm>
              <a:off x="7892104" y="2169798"/>
              <a:ext cx="114912" cy="11220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515"/>
                <a:gd name="f4" fmla="val 3432"/>
                <a:gd name="f5" fmla="val 2426"/>
                <a:gd name="f6" fmla="val 1"/>
                <a:gd name="f7" fmla="val 2427"/>
                <a:gd name="f8" fmla="val 2899"/>
                <a:gd name="f9" fmla="val 3404"/>
                <a:gd name="f10" fmla="val 2948"/>
                <a:gd name="f11" fmla="val 3423"/>
                <a:gd name="f12" fmla="val 2996"/>
                <a:gd name="f13" fmla="val 3044"/>
                <a:gd name="f14" fmla="val 3302"/>
                <a:gd name="f15" fmla="val 3514"/>
                <a:gd name="f16" fmla="val 3166"/>
                <a:gd name="f17" fmla="val 3434"/>
                <a:gd name="f18" fmla="*/ f0 1 3515"/>
                <a:gd name="f19" fmla="*/ f1 1 3432"/>
                <a:gd name="f20" fmla="val f2"/>
                <a:gd name="f21" fmla="val f3"/>
                <a:gd name="f22" fmla="val f4"/>
                <a:gd name="f23" fmla="+- f22 0 f20"/>
                <a:gd name="f24" fmla="+- f21 0 f20"/>
                <a:gd name="f25" fmla="*/ f24 1 3515"/>
                <a:gd name="f26" fmla="*/ f23 1 3432"/>
                <a:gd name="f27" fmla="*/ f20 1 f25"/>
                <a:gd name="f28" fmla="*/ f21 1 f25"/>
                <a:gd name="f29" fmla="*/ f20 1 f26"/>
                <a:gd name="f30" fmla="*/ f22 1 f26"/>
                <a:gd name="f31" fmla="*/ f27 f18 1"/>
                <a:gd name="f32" fmla="*/ f28 f18 1"/>
                <a:gd name="f33" fmla="*/ f30 f19 1"/>
                <a:gd name="f34" fmla="*/ f29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1" t="f34" r="f32" b="f33"/>
              <a:pathLst>
                <a:path w="3515" h="3432">
                  <a:moveTo>
                    <a:pt x="f5" y="f6"/>
                  </a:moveTo>
                  <a:lnTo>
                    <a:pt x="f2" y="f7"/>
                  </a:lnTo>
                  <a:lnTo>
                    <a:pt x="f8" y="f9"/>
                  </a:lnTo>
                  <a:cubicBezTo>
                    <a:pt x="f10" y="f11"/>
                    <a:pt x="f12" y="f4"/>
                    <a:pt x="f13" y="f4"/>
                  </a:cubicBezTo>
                  <a:cubicBezTo>
                    <a:pt x="f14" y="f4"/>
                    <a:pt x="f15" y="f16"/>
                    <a:pt x="f17" y="f8"/>
                  </a:cubicBezTo>
                  <a:lnTo>
                    <a:pt x="f5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4" name="Google Shape;6016;p67">
              <a:extLst>
                <a:ext uri="{FF2B5EF4-FFF2-40B4-BE49-F238E27FC236}">
                  <a16:creationId xmlns:a16="http://schemas.microsoft.com/office/drawing/2014/main" id="{93DEC3DA-E9F9-E7A5-4FEE-85B82075974E}"/>
                </a:ext>
              </a:extLst>
            </p:cNvPr>
            <p:cNvSpPr/>
            <p:nvPr/>
          </p:nvSpPr>
          <p:spPr>
            <a:xfrm>
              <a:off x="7598554" y="2084338"/>
              <a:ext cx="196742" cy="19547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018"/>
                <a:gd name="f4" fmla="val 5979"/>
                <a:gd name="f5" fmla="val 2521"/>
                <a:gd name="f6" fmla="val 1796"/>
                <a:gd name="f7" fmla="val 725"/>
                <a:gd name="f8" fmla="val 3308"/>
                <a:gd name="f9" fmla="val 2205"/>
                <a:gd name="f10" fmla="val 3466"/>
                <a:gd name="f11" fmla="val 2363"/>
                <a:gd name="f12" fmla="val 2646"/>
                <a:gd name="f13" fmla="val 2804"/>
                <a:gd name="f14" fmla="val 3230"/>
                <a:gd name="f15" fmla="val 2883"/>
                <a:gd name="f16" fmla="val 3119"/>
                <a:gd name="f17" fmla="val 2922"/>
                <a:gd name="f18" fmla="val 3009"/>
                <a:gd name="f19" fmla="val 2899"/>
                <a:gd name="f20" fmla="val 2789"/>
                <a:gd name="f21" fmla="val 2710"/>
                <a:gd name="f22" fmla="val 1229"/>
                <a:gd name="f23" fmla="val 1292"/>
                <a:gd name="f24" fmla="val 158"/>
                <a:gd name="f25" fmla="val 2520"/>
                <a:gd name="f26" fmla="val 2962"/>
                <a:gd name="f27" fmla="val 3056"/>
                <a:gd name="f28" fmla="val 5860"/>
                <a:gd name="f29" fmla="val 3135"/>
                <a:gd name="f30" fmla="val 5939"/>
                <a:gd name="f31" fmla="val 3245"/>
                <a:gd name="f32" fmla="val 5978"/>
                <a:gd name="f33" fmla="val 3356"/>
                <a:gd name="f34" fmla="val 3576"/>
                <a:gd name="f35" fmla="val 3655"/>
                <a:gd name="f36" fmla="val 3497"/>
                <a:gd name="f37" fmla="*/ f0 1 6018"/>
                <a:gd name="f38" fmla="*/ f1 1 5979"/>
                <a:gd name="f39" fmla="val f2"/>
                <a:gd name="f40" fmla="val f3"/>
                <a:gd name="f41" fmla="val f4"/>
                <a:gd name="f42" fmla="+- f41 0 f39"/>
                <a:gd name="f43" fmla="+- f40 0 f39"/>
                <a:gd name="f44" fmla="*/ f43 1 6018"/>
                <a:gd name="f45" fmla="*/ f42 1 5979"/>
                <a:gd name="f46" fmla="*/ f39 1 f44"/>
                <a:gd name="f47" fmla="*/ f40 1 f44"/>
                <a:gd name="f48" fmla="*/ f39 1 f45"/>
                <a:gd name="f49" fmla="*/ f41 1 f45"/>
                <a:gd name="f50" fmla="*/ f46 f37 1"/>
                <a:gd name="f51" fmla="*/ f47 f37 1"/>
                <a:gd name="f52" fmla="*/ f49 f38 1"/>
                <a:gd name="f53" fmla="*/ f48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0" t="f53" r="f51" b="f52"/>
              <a:pathLst>
                <a:path w="6018" h="5979">
                  <a:moveTo>
                    <a:pt x="f5" y="f2"/>
                  </a:moveTo>
                  <a:lnTo>
                    <a:pt x="f6" y="f7"/>
                  </a:lnTo>
                  <a:lnTo>
                    <a:pt x="f8" y="f9"/>
                  </a:lnTo>
                  <a:cubicBezTo>
                    <a:pt x="f10" y="f11"/>
                    <a:pt x="f10" y="f12"/>
                    <a:pt x="f8" y="f13"/>
                  </a:cubicBezTo>
                  <a:cubicBezTo>
                    <a:pt x="f14" y="f15"/>
                    <a:pt x="f16" y="f17"/>
                    <a:pt x="f18" y="f17"/>
                  </a:cubicBezTo>
                  <a:cubicBezTo>
                    <a:pt x="f19" y="f17"/>
                    <a:pt x="f20" y="f15"/>
                    <a:pt x="f21" y="f13"/>
                  </a:cubicBezTo>
                  <a:lnTo>
                    <a:pt x="f22" y="f23"/>
                  </a:lnTo>
                  <a:lnTo>
                    <a:pt x="f24" y="f11"/>
                  </a:lnTo>
                  <a:cubicBezTo>
                    <a:pt x="f2" y="f25"/>
                    <a:pt x="f2" y="f13"/>
                    <a:pt x="f24" y="f26"/>
                  </a:cubicBezTo>
                  <a:lnTo>
                    <a:pt x="f27" y="f28"/>
                  </a:lnTo>
                  <a:cubicBezTo>
                    <a:pt x="f29" y="f30"/>
                    <a:pt x="f31" y="f32"/>
                    <a:pt x="f33" y="f32"/>
                  </a:cubicBezTo>
                  <a:cubicBezTo>
                    <a:pt x="f10" y="f32"/>
                    <a:pt x="f34" y="f30"/>
                    <a:pt x="f35" y="f28"/>
                  </a:cubicBezTo>
                  <a:lnTo>
                    <a:pt x="f3" y="f36"/>
                  </a:lnTo>
                  <a:lnTo>
                    <a:pt x="f5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5" name="Google Shape;6017;p67">
              <a:extLst>
                <a:ext uri="{FF2B5EF4-FFF2-40B4-BE49-F238E27FC236}">
                  <a16:creationId xmlns:a16="http://schemas.microsoft.com/office/drawing/2014/main" id="{D383588A-7134-3D41-697F-E9D781210458}"/>
                </a:ext>
              </a:extLst>
            </p:cNvPr>
            <p:cNvSpPr/>
            <p:nvPr/>
          </p:nvSpPr>
          <p:spPr>
            <a:xfrm>
              <a:off x="7585149" y="1867515"/>
              <a:ext cx="120536" cy="11488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687"/>
                <a:gd name="f4" fmla="val 3514"/>
                <a:gd name="f5" fmla="val 2281"/>
                <a:gd name="f6" fmla="val 1915"/>
                <a:gd name="f7" fmla="val 1545"/>
                <a:gd name="f8" fmla="val 142"/>
                <a:gd name="f9" fmla="val 1261"/>
                <a:gd name="f10" fmla="val 426"/>
                <a:gd name="f11" fmla="val 568"/>
                <a:gd name="f12" fmla="val 1119"/>
                <a:gd name="f13" fmla="val 1"/>
                <a:gd name="f14" fmla="val 1686"/>
                <a:gd name="f15" fmla="val 2568"/>
                <a:gd name="f16" fmla="val 3135"/>
                <a:gd name="f17" fmla="val 946"/>
                <a:gd name="f18" fmla="val 3513"/>
                <a:gd name="f19" fmla="val 804"/>
                <a:gd name="f20" fmla="val 3277"/>
                <a:gd name="f21" fmla="val 3010"/>
                <a:gd name="f22" fmla="val 2647"/>
                <a:gd name="f23" fmla="*/ f0 1 3687"/>
                <a:gd name="f24" fmla="*/ f1 1 3514"/>
                <a:gd name="f25" fmla="val f2"/>
                <a:gd name="f26" fmla="val f3"/>
                <a:gd name="f27" fmla="val f4"/>
                <a:gd name="f28" fmla="+- f27 0 f25"/>
                <a:gd name="f29" fmla="+- f26 0 f25"/>
                <a:gd name="f30" fmla="*/ f29 1 3687"/>
                <a:gd name="f31" fmla="*/ f28 1 3514"/>
                <a:gd name="f32" fmla="*/ f25 1 f30"/>
                <a:gd name="f33" fmla="*/ f26 1 f30"/>
                <a:gd name="f34" fmla="*/ f25 1 f31"/>
                <a:gd name="f35" fmla="*/ f27 1 f31"/>
                <a:gd name="f36" fmla="*/ f32 f23 1"/>
                <a:gd name="f37" fmla="*/ f33 f23 1"/>
                <a:gd name="f38" fmla="*/ f35 f24 1"/>
                <a:gd name="f39" fmla="*/ f34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6" t="f39" r="f37" b="f38"/>
              <a:pathLst>
                <a:path w="3687" h="3514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12"/>
                  </a:lnTo>
                  <a:cubicBezTo>
                    <a:pt x="f13" y="f14"/>
                    <a:pt x="f13" y="f15"/>
                    <a:pt x="f11" y="f16"/>
                  </a:cubicBezTo>
                  <a:lnTo>
                    <a:pt x="f17" y="f18"/>
                  </a:lnTo>
                  <a:lnTo>
                    <a:pt x="f3" y="f19"/>
                  </a:lnTo>
                  <a:lnTo>
                    <a:pt x="f20" y="f10"/>
                  </a:lnTo>
                  <a:cubicBezTo>
                    <a:pt x="f21" y="f8"/>
                    <a:pt x="f22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86" name="Google Shape;6042;p67">
            <a:extLst>
              <a:ext uri="{FF2B5EF4-FFF2-40B4-BE49-F238E27FC236}">
                <a16:creationId xmlns:a16="http://schemas.microsoft.com/office/drawing/2014/main" id="{239D5AC8-559D-7A1D-E9CD-8EEF42F8D1E5}"/>
              </a:ext>
            </a:extLst>
          </p:cNvPr>
          <p:cNvSpPr/>
          <p:nvPr/>
        </p:nvSpPr>
        <p:spPr>
          <a:xfrm>
            <a:off x="3895552" y="1892562"/>
            <a:ext cx="407904" cy="413464"/>
          </a:xfrm>
          <a:custGeom>
            <a:avLst/>
            <a:gdLst>
              <a:gd name="f0" fmla="val w"/>
              <a:gd name="f1" fmla="val h"/>
              <a:gd name="f2" fmla="val 0"/>
              <a:gd name="f3" fmla="val 12477"/>
              <a:gd name="f4" fmla="val 12647"/>
              <a:gd name="f5" fmla="val 3750"/>
              <a:gd name="f6" fmla="val 4538"/>
              <a:gd name="f7" fmla="val 4223"/>
              <a:gd name="f8" fmla="val 4601"/>
              <a:gd name="f9" fmla="val 4884"/>
              <a:gd name="f10" fmla="val 5357"/>
              <a:gd name="f11" fmla="val 5829"/>
              <a:gd name="f12" fmla="val 6176"/>
              <a:gd name="f13" fmla="val 3277"/>
              <a:gd name="f14" fmla="val 2931"/>
              <a:gd name="f15" fmla="val 6239"/>
              <a:gd name="f16" fmla="val 6711"/>
              <a:gd name="f17" fmla="val 7058"/>
              <a:gd name="f18" fmla="val 5766"/>
              <a:gd name="f19" fmla="val 5420"/>
              <a:gd name="f20" fmla="val 8728"/>
              <a:gd name="f21" fmla="val 9200"/>
              <a:gd name="f22" fmla="val 9547"/>
              <a:gd name="f23" fmla="val 8255"/>
              <a:gd name="f24" fmla="val 7877"/>
              <a:gd name="f25" fmla="val 1"/>
              <a:gd name="f26" fmla="val 2805"/>
              <a:gd name="f27" fmla="val 2395"/>
              <a:gd name="f28" fmla="val 7436"/>
              <a:gd name="f29" fmla="val 1387"/>
              <a:gd name="f30" fmla="val 3309"/>
              <a:gd name="f31" fmla="val 10082"/>
              <a:gd name="f32" fmla="val 12256"/>
              <a:gd name="f33" fmla="val 12486"/>
              <a:gd name="f34" fmla="val 3502"/>
              <a:gd name="f35" fmla="val 12646"/>
              <a:gd name="f36" fmla="val 3715"/>
              <a:gd name="f37" fmla="val 3824"/>
              <a:gd name="f38" fmla="val 3938"/>
              <a:gd name="f39" fmla="val 12604"/>
              <a:gd name="f40" fmla="val 4034"/>
              <a:gd name="f41" fmla="val 12508"/>
              <a:gd name="f42" fmla="val 5609"/>
              <a:gd name="f43" fmla="val 10681"/>
              <a:gd name="f44" fmla="val 5798"/>
              <a:gd name="f45" fmla="val 5987"/>
              <a:gd name="f46" fmla="val 10713"/>
              <a:gd name="f47" fmla="val 9641"/>
              <a:gd name="f48" fmla="val 8350"/>
              <a:gd name="f49" fmla="val 9704"/>
              <a:gd name="f50" fmla="*/ f0 1 12477"/>
              <a:gd name="f51" fmla="*/ f1 1 12647"/>
              <a:gd name="f52" fmla="val f2"/>
              <a:gd name="f53" fmla="val f3"/>
              <a:gd name="f54" fmla="val f4"/>
              <a:gd name="f55" fmla="+- f54 0 f52"/>
              <a:gd name="f56" fmla="+- f53 0 f52"/>
              <a:gd name="f57" fmla="*/ f56 1 12477"/>
              <a:gd name="f58" fmla="*/ f55 1 12647"/>
              <a:gd name="f59" fmla="*/ f52 1 f57"/>
              <a:gd name="f60" fmla="*/ f53 1 f57"/>
              <a:gd name="f61" fmla="*/ f52 1 f58"/>
              <a:gd name="f62" fmla="*/ f54 1 f58"/>
              <a:gd name="f63" fmla="*/ f59 f50 1"/>
              <a:gd name="f64" fmla="*/ f60 f50 1"/>
              <a:gd name="f65" fmla="*/ f62 f51 1"/>
              <a:gd name="f66" fmla="*/ f61 f5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63" t="f66" r="f64" b="f65"/>
            <a:pathLst>
              <a:path w="12477" h="12647">
                <a:moveTo>
                  <a:pt x="f5" y="f6"/>
                </a:moveTo>
                <a:cubicBezTo>
                  <a:pt x="f7" y="f6"/>
                  <a:pt x="f8" y="f9"/>
                  <a:pt x="f8" y="f10"/>
                </a:cubicBezTo>
                <a:cubicBezTo>
                  <a:pt x="f8" y="f11"/>
                  <a:pt x="f7" y="f12"/>
                  <a:pt x="f5" y="f12"/>
                </a:cubicBezTo>
                <a:cubicBezTo>
                  <a:pt x="f13" y="f12"/>
                  <a:pt x="f14" y="f11"/>
                  <a:pt x="f14" y="f10"/>
                </a:cubicBezTo>
                <a:cubicBezTo>
                  <a:pt x="f14" y="f9"/>
                  <a:pt x="f13" y="f6"/>
                  <a:pt x="f5" y="f6"/>
                </a:cubicBezTo>
                <a:close/>
                <a:moveTo>
                  <a:pt x="f15" y="f6"/>
                </a:moveTo>
                <a:cubicBezTo>
                  <a:pt x="f16" y="f6"/>
                  <a:pt x="f17" y="f9"/>
                  <a:pt x="f17" y="f10"/>
                </a:cubicBezTo>
                <a:cubicBezTo>
                  <a:pt x="f17" y="f11"/>
                  <a:pt x="f16" y="f12"/>
                  <a:pt x="f15" y="f12"/>
                </a:cubicBezTo>
                <a:cubicBezTo>
                  <a:pt x="f18" y="f12"/>
                  <a:pt x="f19" y="f11"/>
                  <a:pt x="f19" y="f10"/>
                </a:cubicBezTo>
                <a:cubicBezTo>
                  <a:pt x="f19" y="f9"/>
                  <a:pt x="f18" y="f6"/>
                  <a:pt x="f15" y="f6"/>
                </a:cubicBezTo>
                <a:close/>
                <a:moveTo>
                  <a:pt x="f20" y="f6"/>
                </a:moveTo>
                <a:cubicBezTo>
                  <a:pt x="f21" y="f6"/>
                  <a:pt x="f22" y="f9"/>
                  <a:pt x="f22" y="f10"/>
                </a:cubicBezTo>
                <a:cubicBezTo>
                  <a:pt x="f22" y="f11"/>
                  <a:pt x="f21" y="f12"/>
                  <a:pt x="f20" y="f12"/>
                </a:cubicBezTo>
                <a:cubicBezTo>
                  <a:pt x="f23" y="f12"/>
                  <a:pt x="f24" y="f11"/>
                  <a:pt x="f24" y="f10"/>
                </a:cubicBezTo>
                <a:cubicBezTo>
                  <a:pt x="f24" y="f9"/>
                  <a:pt x="f23" y="f6"/>
                  <a:pt x="f20" y="f6"/>
                </a:cubicBezTo>
                <a:close/>
                <a:moveTo>
                  <a:pt x="f15" y="f25"/>
                </a:moveTo>
                <a:cubicBezTo>
                  <a:pt x="f26" y="f25"/>
                  <a:pt x="f25" y="f27"/>
                  <a:pt x="f25" y="f10"/>
                </a:cubicBezTo>
                <a:cubicBezTo>
                  <a:pt x="f25" y="f28"/>
                  <a:pt x="f29" y="f21"/>
                  <a:pt x="f30" y="f31"/>
                </a:cubicBezTo>
                <a:lnTo>
                  <a:pt x="f30" y="f32"/>
                </a:lnTo>
                <a:cubicBezTo>
                  <a:pt x="f30" y="f33"/>
                  <a:pt x="f34" y="f35"/>
                  <a:pt x="f36" y="f35"/>
                </a:cubicBezTo>
                <a:cubicBezTo>
                  <a:pt x="f37" y="f35"/>
                  <a:pt x="f38" y="f39"/>
                  <a:pt x="f40" y="f41"/>
                </a:cubicBezTo>
                <a:lnTo>
                  <a:pt x="f42" y="f43"/>
                </a:lnTo>
                <a:cubicBezTo>
                  <a:pt x="f44" y="f43"/>
                  <a:pt x="f45" y="f46"/>
                  <a:pt x="f15" y="f46"/>
                </a:cubicBezTo>
                <a:cubicBezTo>
                  <a:pt x="f47" y="f46"/>
                  <a:pt x="f3" y="f48"/>
                  <a:pt x="f3" y="f10"/>
                </a:cubicBezTo>
                <a:cubicBezTo>
                  <a:pt x="f3" y="f27"/>
                  <a:pt x="f49" y="f25"/>
                  <a:pt x="f15" y="f25"/>
                </a:cubicBezTo>
                <a:close/>
              </a:path>
            </a:pathLst>
          </a:custGeom>
          <a:solidFill>
            <a:schemeClr val="tx2">
              <a:lumMod val="60000"/>
              <a:lumOff val="40000"/>
            </a:schemeClr>
          </a:solidFill>
          <a:ln cap="flat">
            <a:noFill/>
            <a:prstDash val="solid"/>
          </a:ln>
        </p:spPr>
        <p:txBody>
          <a:bodyPr vert="horz" wrap="square" lIns="68570" tIns="68570" rIns="68570" bIns="68570" anchor="ctr" anchorCtr="0" compatLnSpc="1">
            <a:noAutofit/>
          </a:bodyPr>
          <a:lstStyle/>
          <a:p>
            <a:pPr algn="r" defTabSz="914378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050">
              <a:solidFill>
                <a:schemeClr val="accent3"/>
              </a:solidFill>
              <a:cs typeface="B Nazanin" panose="00000700000000000000" pitchFamily="2" charset="-78"/>
            </a:endParaRPr>
          </a:p>
        </p:txBody>
      </p:sp>
      <p:grpSp>
        <p:nvGrpSpPr>
          <p:cNvPr id="87" name="Google Shape;6047;p67">
            <a:extLst>
              <a:ext uri="{FF2B5EF4-FFF2-40B4-BE49-F238E27FC236}">
                <a16:creationId xmlns:a16="http://schemas.microsoft.com/office/drawing/2014/main" id="{282C4EF2-6406-211C-0B79-901D246EBD55}"/>
              </a:ext>
            </a:extLst>
          </p:cNvPr>
          <p:cNvGrpSpPr/>
          <p:nvPr/>
        </p:nvGrpSpPr>
        <p:grpSpPr>
          <a:xfrm>
            <a:off x="6924128" y="1867735"/>
            <a:ext cx="415101" cy="378030"/>
            <a:chOff x="8230413" y="1867735"/>
            <a:chExt cx="415101" cy="378030"/>
          </a:xfrm>
          <a:solidFill>
            <a:schemeClr val="tx2">
              <a:lumMod val="60000"/>
              <a:lumOff val="40000"/>
            </a:schemeClr>
          </a:solidFill>
        </p:grpSpPr>
        <p:sp>
          <p:nvSpPr>
            <p:cNvPr id="88" name="Google Shape;6048;p67">
              <a:extLst>
                <a:ext uri="{FF2B5EF4-FFF2-40B4-BE49-F238E27FC236}">
                  <a16:creationId xmlns:a16="http://schemas.microsoft.com/office/drawing/2014/main" id="{D12BDD57-D8ED-1B9F-731D-4846995CCB46}"/>
                </a:ext>
              </a:extLst>
            </p:cNvPr>
            <p:cNvSpPr/>
            <p:nvPr/>
          </p:nvSpPr>
          <p:spPr>
            <a:xfrm>
              <a:off x="8438476" y="1921291"/>
              <a:ext cx="207038" cy="32447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333"/>
                <a:gd name="f4" fmla="val 9925"/>
                <a:gd name="f5" fmla="val 4694"/>
                <a:gd name="f6" fmla="val 1"/>
                <a:gd name="f7" fmla="val 7877"/>
                <a:gd name="f8" fmla="val 8097"/>
                <a:gd name="f9" fmla="val 4474"/>
                <a:gd name="f10" fmla="val 8255"/>
                <a:gd name="f11" fmla="val 4253"/>
                <a:gd name="f12" fmla="val 2993"/>
                <a:gd name="f13" fmla="val 1638"/>
                <a:gd name="f14" fmla="val 8696"/>
                <a:gd name="f15" fmla="val 693"/>
                <a:gd name="f16" fmla="val 9452"/>
                <a:gd name="f17" fmla="val 536"/>
                <a:gd name="f18" fmla="val 9546"/>
                <a:gd name="f19" fmla="val 189"/>
                <a:gd name="f20" fmla="val 5073"/>
                <a:gd name="f21" fmla="val 5734"/>
                <a:gd name="f22" fmla="val 9357"/>
                <a:gd name="f23" fmla="val 1229"/>
                <a:gd name="f24" fmla="val 5766"/>
                <a:gd name="f25" fmla="*/ f0 1 6333"/>
                <a:gd name="f26" fmla="*/ f1 1 9925"/>
                <a:gd name="f27" fmla="val f2"/>
                <a:gd name="f28" fmla="val f3"/>
                <a:gd name="f29" fmla="val f4"/>
                <a:gd name="f30" fmla="+- f29 0 f27"/>
                <a:gd name="f31" fmla="+- f28 0 f27"/>
                <a:gd name="f32" fmla="*/ f31 1 6333"/>
                <a:gd name="f33" fmla="*/ f30 1 9925"/>
                <a:gd name="f34" fmla="*/ f27 1 f32"/>
                <a:gd name="f35" fmla="*/ f28 1 f32"/>
                <a:gd name="f36" fmla="*/ f27 1 f33"/>
                <a:gd name="f37" fmla="*/ f29 1 f33"/>
                <a:gd name="f38" fmla="*/ f34 f25 1"/>
                <a:gd name="f39" fmla="*/ f35 f25 1"/>
                <a:gd name="f40" fmla="*/ f37 f26 1"/>
                <a:gd name="f41" fmla="*/ f36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8" t="f41" r="f39" b="f40"/>
              <a:pathLst>
                <a:path w="6333" h="9925">
                  <a:moveTo>
                    <a:pt x="f5" y="f6"/>
                  </a:moveTo>
                  <a:lnTo>
                    <a:pt x="f5" y="f7"/>
                  </a:lnTo>
                  <a:cubicBezTo>
                    <a:pt x="f5" y="f8"/>
                    <a:pt x="f9" y="f10"/>
                    <a:pt x="f11" y="f10"/>
                  </a:cubicBezTo>
                  <a:cubicBezTo>
                    <a:pt x="f12" y="f10"/>
                    <a:pt x="f13" y="f14"/>
                    <a:pt x="f15" y="f16"/>
                  </a:cubicBezTo>
                  <a:cubicBezTo>
                    <a:pt x="f17" y="f18"/>
                    <a:pt x="f19" y="f4"/>
                    <a:pt x="f2" y="f4"/>
                  </a:cubicBezTo>
                  <a:lnTo>
                    <a:pt x="f20" y="f4"/>
                  </a:lnTo>
                  <a:cubicBezTo>
                    <a:pt x="f21" y="f4"/>
                    <a:pt x="f3" y="f22"/>
                    <a:pt x="f3" y="f14"/>
                  </a:cubicBezTo>
                  <a:lnTo>
                    <a:pt x="f3" y="f23"/>
                  </a:lnTo>
                  <a:cubicBezTo>
                    <a:pt x="f3" y="f17"/>
                    <a:pt x="f24" y="f6"/>
                    <a:pt x="f20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" name="Google Shape;6049;p67">
              <a:extLst>
                <a:ext uri="{FF2B5EF4-FFF2-40B4-BE49-F238E27FC236}">
                  <a16:creationId xmlns:a16="http://schemas.microsoft.com/office/drawing/2014/main" id="{21356AEB-60F2-E10E-F3DD-C28E9226B124}"/>
                </a:ext>
              </a:extLst>
            </p:cNvPr>
            <p:cNvSpPr/>
            <p:nvPr/>
          </p:nvSpPr>
          <p:spPr>
            <a:xfrm>
              <a:off x="8310743" y="1867735"/>
              <a:ext cx="113349" cy="33683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67"/>
                <a:gd name="f4" fmla="val 10303"/>
                <a:gd name="f5" fmla="val 1"/>
                <a:gd name="f6" fmla="val 9105"/>
                <a:gd name="f7" fmla="val 1166"/>
                <a:gd name="f8" fmla="val 9200"/>
                <a:gd name="f9" fmla="val 2489"/>
                <a:gd name="f10" fmla="val 9578"/>
                <a:gd name="f11" fmla="val 3466"/>
                <a:gd name="f12" fmla="val 10302"/>
                <a:gd name="f13" fmla="val 1197"/>
                <a:gd name="f14" fmla="val 473"/>
                <a:gd name="f15" fmla="val 1229"/>
                <a:gd name="f16" fmla="val 95"/>
                <a:gd name="f17" fmla="*/ f0 1 3467"/>
                <a:gd name="f18" fmla="*/ f1 1 10303"/>
                <a:gd name="f19" fmla="val f2"/>
                <a:gd name="f20" fmla="val f3"/>
                <a:gd name="f21" fmla="val f4"/>
                <a:gd name="f22" fmla="+- f21 0 f19"/>
                <a:gd name="f23" fmla="+- f20 0 f19"/>
                <a:gd name="f24" fmla="*/ f23 1 3467"/>
                <a:gd name="f25" fmla="*/ f22 1 10303"/>
                <a:gd name="f26" fmla="*/ f19 1 f24"/>
                <a:gd name="f27" fmla="*/ f20 1 f24"/>
                <a:gd name="f28" fmla="*/ f19 1 f25"/>
                <a:gd name="f29" fmla="*/ f21 1 f25"/>
                <a:gd name="f30" fmla="*/ f26 f17 1"/>
                <a:gd name="f31" fmla="*/ f27 f17 1"/>
                <a:gd name="f32" fmla="*/ f29 f18 1"/>
                <a:gd name="f33" fmla="*/ f28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3467" h="10303">
                  <a:moveTo>
                    <a:pt x="f5" y="f2"/>
                  </a:moveTo>
                  <a:lnTo>
                    <a:pt x="f5" y="f6"/>
                  </a:lnTo>
                  <a:cubicBezTo>
                    <a:pt x="f7" y="f8"/>
                    <a:pt x="f9" y="f10"/>
                    <a:pt x="f11" y="f12"/>
                  </a:cubicBezTo>
                  <a:lnTo>
                    <a:pt x="f11" y="f13"/>
                  </a:lnTo>
                  <a:cubicBezTo>
                    <a:pt x="f9" y="f14"/>
                    <a:pt x="f15" y="f16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" name="Google Shape;6050;p67">
              <a:extLst>
                <a:ext uri="{FF2B5EF4-FFF2-40B4-BE49-F238E27FC236}">
                  <a16:creationId xmlns:a16="http://schemas.microsoft.com/office/drawing/2014/main" id="{28A32CFF-FFC1-565B-7D0E-56FEE8188AB3}"/>
                </a:ext>
              </a:extLst>
            </p:cNvPr>
            <p:cNvSpPr/>
            <p:nvPr/>
          </p:nvSpPr>
          <p:spPr>
            <a:xfrm>
              <a:off x="8450829" y="1867735"/>
              <a:ext cx="113312" cy="33683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66"/>
                <a:gd name="f4" fmla="val 10303"/>
                <a:gd name="f5" fmla="val 2300"/>
                <a:gd name="f6" fmla="val 95"/>
                <a:gd name="f7" fmla="val 977"/>
                <a:gd name="f8" fmla="val 473"/>
                <a:gd name="f9" fmla="val 1197"/>
                <a:gd name="f10" fmla="val 10302"/>
                <a:gd name="f11" fmla="val 9578"/>
                <a:gd name="f12" fmla="val 2237"/>
                <a:gd name="f13" fmla="val 9200"/>
                <a:gd name="f14" fmla="val 9105"/>
                <a:gd name="f15" fmla="*/ f0 1 3466"/>
                <a:gd name="f16" fmla="*/ f1 1 10303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3466"/>
                <a:gd name="f23" fmla="*/ f20 1 10303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3466" h="10303">
                  <a:moveTo>
                    <a:pt x="f3" y="f2"/>
                  </a:moveTo>
                  <a:cubicBezTo>
                    <a:pt x="f5" y="f6"/>
                    <a:pt x="f7" y="f8"/>
                    <a:pt x="f2" y="f9"/>
                  </a:cubicBezTo>
                  <a:lnTo>
                    <a:pt x="f2" y="f10"/>
                  </a:lnTo>
                  <a:cubicBezTo>
                    <a:pt x="f7" y="f11"/>
                    <a:pt x="f12" y="f13"/>
                    <a:pt x="f3" y="f14"/>
                  </a:cubicBez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" name="Google Shape;6051;p67">
              <a:extLst>
                <a:ext uri="{FF2B5EF4-FFF2-40B4-BE49-F238E27FC236}">
                  <a16:creationId xmlns:a16="http://schemas.microsoft.com/office/drawing/2014/main" id="{3573B129-0770-21E6-36BF-870E401EFFE3}"/>
                </a:ext>
              </a:extLst>
            </p:cNvPr>
            <p:cNvSpPr/>
            <p:nvPr/>
          </p:nvSpPr>
          <p:spPr>
            <a:xfrm>
              <a:off x="8230413" y="1921291"/>
              <a:ext cx="206032" cy="32447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302"/>
                <a:gd name="f4" fmla="val 9925"/>
                <a:gd name="f5" fmla="val 1229"/>
                <a:gd name="f6" fmla="val 1"/>
                <a:gd name="f7" fmla="val 567"/>
                <a:gd name="f8" fmla="val 536"/>
                <a:gd name="f9" fmla="val 1198"/>
                <a:gd name="f10" fmla="val 8664"/>
                <a:gd name="f11" fmla="val 32"/>
                <a:gd name="f12" fmla="val 9357"/>
                <a:gd name="f13" fmla="val 6301"/>
                <a:gd name="f14" fmla="val 6112"/>
                <a:gd name="f15" fmla="val 5766"/>
                <a:gd name="f16" fmla="val 9609"/>
                <a:gd name="f17" fmla="val 5608"/>
                <a:gd name="f18" fmla="val 9452"/>
                <a:gd name="f19" fmla="val 4631"/>
                <a:gd name="f20" fmla="val 3277"/>
                <a:gd name="f21" fmla="val 8255"/>
                <a:gd name="f22" fmla="val 2048"/>
                <a:gd name="f23" fmla="val 1828"/>
                <a:gd name="f24" fmla="val 1638"/>
                <a:gd name="f25" fmla="val 8066"/>
                <a:gd name="f26" fmla="val 7877"/>
                <a:gd name="f27" fmla="*/ f0 1 6302"/>
                <a:gd name="f28" fmla="*/ f1 1 9925"/>
                <a:gd name="f29" fmla="val f2"/>
                <a:gd name="f30" fmla="val f3"/>
                <a:gd name="f31" fmla="val f4"/>
                <a:gd name="f32" fmla="+- f31 0 f29"/>
                <a:gd name="f33" fmla="+- f30 0 f29"/>
                <a:gd name="f34" fmla="*/ f33 1 6302"/>
                <a:gd name="f35" fmla="*/ f32 1 9925"/>
                <a:gd name="f36" fmla="*/ f29 1 f34"/>
                <a:gd name="f37" fmla="*/ f30 1 f34"/>
                <a:gd name="f38" fmla="*/ f29 1 f35"/>
                <a:gd name="f39" fmla="*/ f31 1 f35"/>
                <a:gd name="f40" fmla="*/ f36 f27 1"/>
                <a:gd name="f41" fmla="*/ f37 f27 1"/>
                <a:gd name="f42" fmla="*/ f39 f28 1"/>
                <a:gd name="f43" fmla="*/ f38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6302" h="9925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lnTo>
                    <a:pt x="f2" y="f10"/>
                  </a:lnTo>
                  <a:cubicBezTo>
                    <a:pt x="f11" y="f12"/>
                    <a:pt x="f7" y="f4"/>
                    <a:pt x="f5" y="f4"/>
                  </a:cubicBezTo>
                  <a:lnTo>
                    <a:pt x="f13" y="f4"/>
                  </a:lnTo>
                  <a:cubicBezTo>
                    <a:pt x="f14" y="f4"/>
                    <a:pt x="f15" y="f16"/>
                    <a:pt x="f17" y="f18"/>
                  </a:cubicBezTo>
                  <a:cubicBezTo>
                    <a:pt x="f19" y="f10"/>
                    <a:pt x="f20" y="f21"/>
                    <a:pt x="f22" y="f21"/>
                  </a:cubicBezTo>
                  <a:cubicBezTo>
                    <a:pt x="f23" y="f21"/>
                    <a:pt x="f24" y="f25"/>
                    <a:pt x="f24" y="f26"/>
                  </a:cubicBezTo>
                  <a:lnTo>
                    <a:pt x="f24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2" name="Google Shape;6072;p67">
            <a:extLst>
              <a:ext uri="{FF2B5EF4-FFF2-40B4-BE49-F238E27FC236}">
                <a16:creationId xmlns:a16="http://schemas.microsoft.com/office/drawing/2014/main" id="{D2036A55-A5B5-B1C3-21B8-62BBA2AE528A}"/>
              </a:ext>
            </a:extLst>
          </p:cNvPr>
          <p:cNvGrpSpPr/>
          <p:nvPr/>
        </p:nvGrpSpPr>
        <p:grpSpPr>
          <a:xfrm>
            <a:off x="4470207" y="1872352"/>
            <a:ext cx="415128" cy="414872"/>
            <a:chOff x="5776493" y="1872352"/>
            <a:chExt cx="415128" cy="414872"/>
          </a:xfrm>
          <a:solidFill>
            <a:schemeClr val="tx2">
              <a:lumMod val="60000"/>
              <a:lumOff val="40000"/>
            </a:schemeClr>
          </a:solidFill>
        </p:grpSpPr>
        <p:sp>
          <p:nvSpPr>
            <p:cNvPr id="93" name="Google Shape;6073;p67">
              <a:extLst>
                <a:ext uri="{FF2B5EF4-FFF2-40B4-BE49-F238E27FC236}">
                  <a16:creationId xmlns:a16="http://schemas.microsoft.com/office/drawing/2014/main" id="{51F1F318-C36F-AD8A-73BB-236AEF4682BA}"/>
                </a:ext>
              </a:extLst>
            </p:cNvPr>
            <p:cNvSpPr/>
            <p:nvPr/>
          </p:nvSpPr>
          <p:spPr>
            <a:xfrm>
              <a:off x="5776493" y="1946263"/>
              <a:ext cx="54626" cy="32137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671"/>
                <a:gd name="f4" fmla="val 9830"/>
                <a:gd name="f5" fmla="val 1"/>
                <a:gd name="f6" fmla="val 1670"/>
                <a:gd name="f7" fmla="val 8192"/>
                <a:gd name="f8" fmla="val 1639"/>
                <a:gd name="f9" fmla="*/ f0 1 1671"/>
                <a:gd name="f10" fmla="*/ f1 1 9830"/>
                <a:gd name="f11" fmla="val f2"/>
                <a:gd name="f12" fmla="val f3"/>
                <a:gd name="f13" fmla="val f4"/>
                <a:gd name="f14" fmla="+- f13 0 f11"/>
                <a:gd name="f15" fmla="+- f12 0 f11"/>
                <a:gd name="f16" fmla="*/ f15 1 1671"/>
                <a:gd name="f17" fmla="*/ f14 1 9830"/>
                <a:gd name="f18" fmla="*/ f11 1 f16"/>
                <a:gd name="f19" fmla="*/ f12 1 f16"/>
                <a:gd name="f20" fmla="*/ f11 1 f17"/>
                <a:gd name="f21" fmla="*/ f13 1 f17"/>
                <a:gd name="f22" fmla="*/ f18 f9 1"/>
                <a:gd name="f23" fmla="*/ f19 f9 1"/>
                <a:gd name="f24" fmla="*/ f21 f10 1"/>
                <a:gd name="f25" fmla="*/ f20 f1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2" t="f25" r="f23" b="f24"/>
              <a:pathLst>
                <a:path w="1671" h="9830">
                  <a:moveTo>
                    <a:pt x="f5" y="f2"/>
                  </a:moveTo>
                  <a:lnTo>
                    <a:pt x="f5" y="f4"/>
                  </a:lnTo>
                  <a:lnTo>
                    <a:pt x="f6" y="f7"/>
                  </a:lnTo>
                  <a:lnTo>
                    <a:pt x="f6" y="f8"/>
                  </a:lnTo>
                  <a:lnTo>
                    <a:pt x="f5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" name="Google Shape;6074;p67">
              <a:extLst>
                <a:ext uri="{FF2B5EF4-FFF2-40B4-BE49-F238E27FC236}">
                  <a16:creationId xmlns:a16="http://schemas.microsoft.com/office/drawing/2014/main" id="{57EFB7DF-6329-EC0A-5279-FF2052CD28CD}"/>
                </a:ext>
              </a:extLst>
            </p:cNvPr>
            <p:cNvSpPr/>
            <p:nvPr/>
          </p:nvSpPr>
          <p:spPr>
            <a:xfrm>
              <a:off x="6136995" y="1946263"/>
              <a:ext cx="54626" cy="32137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671"/>
                <a:gd name="f4" fmla="val 9830"/>
                <a:gd name="f5" fmla="val 1670"/>
                <a:gd name="f6" fmla="val 1639"/>
                <a:gd name="f7" fmla="val 8192"/>
                <a:gd name="f8" fmla="*/ f0 1 1671"/>
                <a:gd name="f9" fmla="*/ f1 1 9830"/>
                <a:gd name="f10" fmla="val f2"/>
                <a:gd name="f11" fmla="val f3"/>
                <a:gd name="f12" fmla="val f4"/>
                <a:gd name="f13" fmla="+- f12 0 f10"/>
                <a:gd name="f14" fmla="+- f11 0 f10"/>
                <a:gd name="f15" fmla="*/ f14 1 1671"/>
                <a:gd name="f16" fmla="*/ f13 1 9830"/>
                <a:gd name="f17" fmla="*/ f10 1 f15"/>
                <a:gd name="f18" fmla="*/ f11 1 f15"/>
                <a:gd name="f19" fmla="*/ f10 1 f16"/>
                <a:gd name="f20" fmla="*/ f12 1 f16"/>
                <a:gd name="f21" fmla="*/ f17 f8 1"/>
                <a:gd name="f22" fmla="*/ f18 f8 1"/>
                <a:gd name="f23" fmla="*/ f20 f9 1"/>
                <a:gd name="f24" fmla="*/ f19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1671" h="9830">
                  <a:moveTo>
                    <a:pt x="f5" y="f2"/>
                  </a:moveTo>
                  <a:lnTo>
                    <a:pt x="f2" y="f6"/>
                  </a:lnTo>
                  <a:lnTo>
                    <a:pt x="f2" y="f7"/>
                  </a:lnTo>
                  <a:lnTo>
                    <a:pt x="f5" y="f4"/>
                  </a:lnTo>
                  <a:lnTo>
                    <a:pt x="f5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" name="Google Shape;6075;p67">
              <a:extLst>
                <a:ext uri="{FF2B5EF4-FFF2-40B4-BE49-F238E27FC236}">
                  <a16:creationId xmlns:a16="http://schemas.microsoft.com/office/drawing/2014/main" id="{ED5EBB07-4C8E-ADFE-3B42-56D145440278}"/>
                </a:ext>
              </a:extLst>
            </p:cNvPr>
            <p:cNvSpPr/>
            <p:nvPr/>
          </p:nvSpPr>
          <p:spPr>
            <a:xfrm>
              <a:off x="5857865" y="2008058"/>
              <a:ext cx="252392" cy="19779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720"/>
                <a:gd name="f4" fmla="val 6050"/>
                <a:gd name="f5" fmla="val 1"/>
                <a:gd name="f6" fmla="val 3592"/>
                <a:gd name="f7" fmla="val 4821"/>
                <a:gd name="f8" fmla="val 4600"/>
                <a:gd name="f9" fmla="val 3781"/>
                <a:gd name="f10" fmla="val 4411"/>
                <a:gd name="f11" fmla="val 4002"/>
                <a:gd name="f12" fmla="val 6491"/>
                <a:gd name="f13" fmla="val 6743"/>
                <a:gd name="f14" fmla="val 6932"/>
                <a:gd name="f15" fmla="val 7719"/>
                <a:gd name="f16" fmla="*/ f0 1 7720"/>
                <a:gd name="f17" fmla="*/ f1 1 6050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7720"/>
                <a:gd name="f24" fmla="*/ f21 1 6050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7720" h="6050">
                  <a:moveTo>
                    <a:pt x="f5" y="f5"/>
                  </a:moveTo>
                  <a:lnTo>
                    <a:pt x="f5" y="f4"/>
                  </a:lnTo>
                  <a:lnTo>
                    <a:pt x="f6" y="f4"/>
                  </a:lnTo>
                  <a:lnTo>
                    <a:pt x="f6" y="f7"/>
                  </a:lnTo>
                  <a:cubicBezTo>
                    <a:pt x="f6" y="f8"/>
                    <a:pt x="f9" y="f10"/>
                    <a:pt x="f11" y="f10"/>
                  </a:cubicBezTo>
                  <a:lnTo>
                    <a:pt x="f12" y="f10"/>
                  </a:lnTo>
                  <a:cubicBezTo>
                    <a:pt x="f13" y="f10"/>
                    <a:pt x="f14" y="f8"/>
                    <a:pt x="f14" y="f7"/>
                  </a:cubicBezTo>
                  <a:lnTo>
                    <a:pt x="f14" y="f4"/>
                  </a:lnTo>
                  <a:lnTo>
                    <a:pt x="f15" y="f4"/>
                  </a:lnTo>
                  <a:lnTo>
                    <a:pt x="f15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" name="Google Shape;6076;p67">
              <a:extLst>
                <a:ext uri="{FF2B5EF4-FFF2-40B4-BE49-F238E27FC236}">
                  <a16:creationId xmlns:a16="http://schemas.microsoft.com/office/drawing/2014/main" id="{42C6E14A-1225-1FEE-AF30-1F80D32CA372}"/>
                </a:ext>
              </a:extLst>
            </p:cNvPr>
            <p:cNvSpPr/>
            <p:nvPr/>
          </p:nvSpPr>
          <p:spPr>
            <a:xfrm>
              <a:off x="5796079" y="2233641"/>
              <a:ext cx="375964" cy="5358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500"/>
                <a:gd name="f4" fmla="val 1639"/>
                <a:gd name="f5" fmla="val 1638"/>
                <a:gd name="f6" fmla="val 9830"/>
                <a:gd name="f7" fmla="*/ f0 1 11500"/>
                <a:gd name="f8" fmla="*/ f1 1 1639"/>
                <a:gd name="f9" fmla="val f2"/>
                <a:gd name="f10" fmla="val f3"/>
                <a:gd name="f11" fmla="val f4"/>
                <a:gd name="f12" fmla="+- f11 0 f9"/>
                <a:gd name="f13" fmla="+- f10 0 f9"/>
                <a:gd name="f14" fmla="*/ f13 1 11500"/>
                <a:gd name="f15" fmla="*/ f12 1 1639"/>
                <a:gd name="f16" fmla="*/ f9 1 f14"/>
                <a:gd name="f17" fmla="*/ f10 1 f14"/>
                <a:gd name="f18" fmla="*/ f9 1 f15"/>
                <a:gd name="f19" fmla="*/ f11 1 f15"/>
                <a:gd name="f20" fmla="*/ f16 f7 1"/>
                <a:gd name="f21" fmla="*/ f17 f7 1"/>
                <a:gd name="f22" fmla="*/ f19 f8 1"/>
                <a:gd name="f23" fmla="*/ f18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0" t="f23" r="f21" b="f22"/>
              <a:pathLst>
                <a:path w="11500" h="1639">
                  <a:moveTo>
                    <a:pt x="f4" y="f2"/>
                  </a:moveTo>
                  <a:lnTo>
                    <a:pt x="f2" y="f5"/>
                  </a:lnTo>
                  <a:lnTo>
                    <a:pt x="f3" y="f5"/>
                  </a:lnTo>
                  <a:lnTo>
                    <a:pt x="f6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" name="Google Shape;6077;p67">
              <a:extLst>
                <a:ext uri="{FF2B5EF4-FFF2-40B4-BE49-F238E27FC236}">
                  <a16:creationId xmlns:a16="http://schemas.microsoft.com/office/drawing/2014/main" id="{0277E235-FAA7-E942-07C1-2EA9D9DF8CDA}"/>
                </a:ext>
              </a:extLst>
            </p:cNvPr>
            <p:cNvSpPr/>
            <p:nvPr/>
          </p:nvSpPr>
          <p:spPr>
            <a:xfrm>
              <a:off x="5795028" y="1872352"/>
              <a:ext cx="377016" cy="10896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532"/>
                <a:gd name="f4" fmla="val 3333"/>
                <a:gd name="f5" fmla="val 5798"/>
                <a:gd name="f6" fmla="val 1033"/>
                <a:gd name="f7" fmla="val 6459"/>
                <a:gd name="f8" fmla="val 1694"/>
                <a:gd name="f9" fmla="val 5136"/>
                <a:gd name="f10" fmla="val 5750"/>
                <a:gd name="f11" fmla="val 1"/>
                <a:gd name="f12" fmla="val 5640"/>
                <a:gd name="f13" fmla="val 5530"/>
                <a:gd name="f14" fmla="val 40"/>
                <a:gd name="f15" fmla="val 5451"/>
                <a:gd name="f16" fmla="val 119"/>
                <a:gd name="f17" fmla="val 3939"/>
                <a:gd name="f18" fmla="val 1663"/>
                <a:gd name="f19" fmla="val 1639"/>
                <a:gd name="f20" fmla="val 3332"/>
                <a:gd name="f21" fmla="val 9862"/>
                <a:gd name="f22" fmla="val 7593"/>
                <a:gd name="f23" fmla="val 6050"/>
                <a:gd name="f24" fmla="val 5971"/>
                <a:gd name="f25" fmla="val 5861"/>
                <a:gd name="f26" fmla="*/ f0 1 11532"/>
                <a:gd name="f27" fmla="*/ f1 1 3333"/>
                <a:gd name="f28" fmla="val f2"/>
                <a:gd name="f29" fmla="val f3"/>
                <a:gd name="f30" fmla="val f4"/>
                <a:gd name="f31" fmla="+- f30 0 f28"/>
                <a:gd name="f32" fmla="+- f29 0 f28"/>
                <a:gd name="f33" fmla="*/ f32 1 11532"/>
                <a:gd name="f34" fmla="*/ f31 1 3333"/>
                <a:gd name="f35" fmla="*/ f28 1 f33"/>
                <a:gd name="f36" fmla="*/ f29 1 f33"/>
                <a:gd name="f37" fmla="*/ f28 1 f34"/>
                <a:gd name="f38" fmla="*/ f30 1 f34"/>
                <a:gd name="f39" fmla="*/ f35 f26 1"/>
                <a:gd name="f40" fmla="*/ f36 f26 1"/>
                <a:gd name="f41" fmla="*/ f38 f27 1"/>
                <a:gd name="f42" fmla="*/ f37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9" t="f42" r="f40" b="f41"/>
              <a:pathLst>
                <a:path w="11532" h="3333">
                  <a:moveTo>
                    <a:pt x="f5" y="f6"/>
                  </a:moveTo>
                  <a:lnTo>
                    <a:pt x="f7" y="f8"/>
                  </a:lnTo>
                  <a:lnTo>
                    <a:pt x="f9" y="f8"/>
                  </a:lnTo>
                  <a:lnTo>
                    <a:pt x="f5" y="f6"/>
                  </a:lnTo>
                  <a:close/>
                  <a:moveTo>
                    <a:pt x="f10" y="f11"/>
                  </a:moveTo>
                  <a:cubicBezTo>
                    <a:pt x="f12" y="f11"/>
                    <a:pt x="f13" y="f14"/>
                    <a:pt x="f15" y="f16"/>
                  </a:cubicBezTo>
                  <a:lnTo>
                    <a:pt x="f17" y="f18"/>
                  </a:lnTo>
                  <a:lnTo>
                    <a:pt x="f11" y="f18"/>
                  </a:lnTo>
                  <a:lnTo>
                    <a:pt x="f19" y="f20"/>
                  </a:lnTo>
                  <a:lnTo>
                    <a:pt x="f21" y="f20"/>
                  </a:lnTo>
                  <a:lnTo>
                    <a:pt x="f3" y="f18"/>
                  </a:lnTo>
                  <a:lnTo>
                    <a:pt x="f22" y="f18"/>
                  </a:lnTo>
                  <a:lnTo>
                    <a:pt x="f23" y="f16"/>
                  </a:lnTo>
                  <a:cubicBezTo>
                    <a:pt x="f24" y="f14"/>
                    <a:pt x="f25" y="f11"/>
                    <a:pt x="f10" y="f11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8" name="Google Shape;6107;p67">
            <a:extLst>
              <a:ext uri="{FF2B5EF4-FFF2-40B4-BE49-F238E27FC236}">
                <a16:creationId xmlns:a16="http://schemas.microsoft.com/office/drawing/2014/main" id="{BCE36155-7041-E7AA-5B98-FFDB37B2444C}"/>
              </a:ext>
            </a:extLst>
          </p:cNvPr>
          <p:cNvGrpSpPr/>
          <p:nvPr/>
        </p:nvGrpSpPr>
        <p:grpSpPr>
          <a:xfrm>
            <a:off x="5090728" y="1856360"/>
            <a:ext cx="418200" cy="413070"/>
            <a:chOff x="6397014" y="1856360"/>
            <a:chExt cx="418200" cy="413070"/>
          </a:xfrm>
          <a:solidFill>
            <a:schemeClr val="tx2">
              <a:lumMod val="60000"/>
              <a:lumOff val="40000"/>
            </a:schemeClr>
          </a:solidFill>
        </p:grpSpPr>
        <p:sp>
          <p:nvSpPr>
            <p:cNvPr id="99" name="Google Shape;6108;p67">
              <a:extLst>
                <a:ext uri="{FF2B5EF4-FFF2-40B4-BE49-F238E27FC236}">
                  <a16:creationId xmlns:a16="http://schemas.microsoft.com/office/drawing/2014/main" id="{5D87FA34-F598-218E-4AB0-A75022F2E039}"/>
                </a:ext>
              </a:extLst>
            </p:cNvPr>
            <p:cNvSpPr/>
            <p:nvPr/>
          </p:nvSpPr>
          <p:spPr>
            <a:xfrm>
              <a:off x="6397014" y="2011652"/>
              <a:ext cx="260631" cy="25777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972"/>
                <a:gd name="f4" fmla="val 7885"/>
                <a:gd name="f5" fmla="val 3245"/>
                <a:gd name="f6" fmla="val 473"/>
                <a:gd name="f7" fmla="val 2804"/>
                <a:gd name="f8" fmla="val 3277"/>
                <a:gd name="f9" fmla="val 4064"/>
                <a:gd name="f10" fmla="val 4568"/>
                <a:gd name="f11" fmla="val 3403"/>
                <a:gd name="f12" fmla="val 7530"/>
                <a:gd name="f13" fmla="val 3639"/>
                <a:gd name="f14" fmla="val 7766"/>
                <a:gd name="f15" fmla="val 3954"/>
                <a:gd name="f16" fmla="val 7884"/>
                <a:gd name="f17" fmla="val 4277"/>
                <a:gd name="f18" fmla="val 4600"/>
                <a:gd name="f19" fmla="val 4931"/>
                <a:gd name="f20" fmla="val 5199"/>
                <a:gd name="f21" fmla="val 7971"/>
                <a:gd name="f22" fmla="val 4726"/>
                <a:gd name="f23" fmla="*/ f0 1 7972"/>
                <a:gd name="f24" fmla="*/ f1 1 7885"/>
                <a:gd name="f25" fmla="val f2"/>
                <a:gd name="f26" fmla="val f3"/>
                <a:gd name="f27" fmla="val f4"/>
                <a:gd name="f28" fmla="+- f27 0 f25"/>
                <a:gd name="f29" fmla="+- f26 0 f25"/>
                <a:gd name="f30" fmla="*/ f29 1 7972"/>
                <a:gd name="f31" fmla="*/ f28 1 7885"/>
                <a:gd name="f32" fmla="*/ f25 1 f30"/>
                <a:gd name="f33" fmla="*/ f26 1 f30"/>
                <a:gd name="f34" fmla="*/ f25 1 f31"/>
                <a:gd name="f35" fmla="*/ f27 1 f31"/>
                <a:gd name="f36" fmla="*/ f32 f23 1"/>
                <a:gd name="f37" fmla="*/ f33 f23 1"/>
                <a:gd name="f38" fmla="*/ f35 f24 1"/>
                <a:gd name="f39" fmla="*/ f34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6" t="f39" r="f37" b="f38"/>
              <a:pathLst>
                <a:path w="7972" h="7885">
                  <a:moveTo>
                    <a:pt x="f5" y="f2"/>
                  </a:moveTo>
                  <a:lnTo>
                    <a:pt x="f6" y="f7"/>
                  </a:lnTo>
                  <a:cubicBezTo>
                    <a:pt x="f2" y="f8"/>
                    <a:pt x="f2" y="f9"/>
                    <a:pt x="f6" y="f10"/>
                  </a:cubicBezTo>
                  <a:lnTo>
                    <a:pt x="f11" y="f12"/>
                  </a:lnTo>
                  <a:cubicBezTo>
                    <a:pt x="f13" y="f14"/>
                    <a:pt x="f15" y="f16"/>
                    <a:pt x="f17" y="f16"/>
                  </a:cubicBezTo>
                  <a:cubicBezTo>
                    <a:pt x="f18" y="f16"/>
                    <a:pt x="f19" y="f14"/>
                    <a:pt x="f20" y="f12"/>
                  </a:cubicBezTo>
                  <a:lnTo>
                    <a:pt x="f21" y="f22"/>
                  </a:lnTo>
                  <a:lnTo>
                    <a:pt x="f5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" name="Google Shape;6109;p67">
              <a:extLst>
                <a:ext uri="{FF2B5EF4-FFF2-40B4-BE49-F238E27FC236}">
                  <a16:creationId xmlns:a16="http://schemas.microsoft.com/office/drawing/2014/main" id="{16DB34A2-99B5-D0AE-E3CC-95769922A47D}"/>
                </a:ext>
              </a:extLst>
            </p:cNvPr>
            <p:cNvSpPr/>
            <p:nvPr/>
          </p:nvSpPr>
          <p:spPr>
            <a:xfrm>
              <a:off x="6521637" y="1856360"/>
              <a:ext cx="293577" cy="29024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980"/>
                <a:gd name="f4" fmla="val 8878"/>
                <a:gd name="f5" fmla="val 4395"/>
                <a:gd name="f6" fmla="val 1"/>
                <a:gd name="f7" fmla="val 4285"/>
                <a:gd name="f8" fmla="val 4175"/>
                <a:gd name="f9" fmla="val 40"/>
                <a:gd name="f10" fmla="val 4096"/>
                <a:gd name="f11" fmla="val 119"/>
                <a:gd name="f12" fmla="val 4152"/>
                <a:gd name="f13" fmla="val 4726"/>
                <a:gd name="f14" fmla="val 8877"/>
                <a:gd name="f15" fmla="val 8822"/>
                <a:gd name="f16" fmla="val 4845"/>
                <a:gd name="f17" fmla="val 8979"/>
                <a:gd name="f18" fmla="val 4687"/>
                <a:gd name="f19" fmla="val 4404"/>
                <a:gd name="f20" fmla="val 4246"/>
                <a:gd name="f21" fmla="val 4695"/>
                <a:gd name="f22" fmla="val 4616"/>
                <a:gd name="f23" fmla="val 4506"/>
                <a:gd name="f24" fmla="*/ f0 1 8980"/>
                <a:gd name="f25" fmla="*/ f1 1 8878"/>
                <a:gd name="f26" fmla="val f2"/>
                <a:gd name="f27" fmla="val f3"/>
                <a:gd name="f28" fmla="val f4"/>
                <a:gd name="f29" fmla="+- f28 0 f26"/>
                <a:gd name="f30" fmla="+- f27 0 f26"/>
                <a:gd name="f31" fmla="*/ f30 1 8980"/>
                <a:gd name="f32" fmla="*/ f29 1 8878"/>
                <a:gd name="f33" fmla="*/ f26 1 f31"/>
                <a:gd name="f34" fmla="*/ f27 1 f31"/>
                <a:gd name="f35" fmla="*/ f26 1 f32"/>
                <a:gd name="f36" fmla="*/ f28 1 f32"/>
                <a:gd name="f37" fmla="*/ f33 f24 1"/>
                <a:gd name="f38" fmla="*/ f34 f24 1"/>
                <a:gd name="f39" fmla="*/ f36 f25 1"/>
                <a:gd name="f40" fmla="*/ f35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8980" h="8878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6" y="f12"/>
                  </a:lnTo>
                  <a:lnTo>
                    <a:pt x="f13" y="f14"/>
                  </a:lnTo>
                  <a:lnTo>
                    <a:pt x="f15" y="f16"/>
                  </a:lnTo>
                  <a:cubicBezTo>
                    <a:pt x="f17" y="f18"/>
                    <a:pt x="f17" y="f19"/>
                    <a:pt x="f15" y="f20"/>
                  </a:cubicBezTo>
                  <a:lnTo>
                    <a:pt x="f21" y="f11"/>
                  </a:lnTo>
                  <a:cubicBezTo>
                    <a:pt x="f22" y="f9"/>
                    <a:pt x="f23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1" name="Google Shape;5593;p66">
            <a:extLst>
              <a:ext uri="{FF2B5EF4-FFF2-40B4-BE49-F238E27FC236}">
                <a16:creationId xmlns:a16="http://schemas.microsoft.com/office/drawing/2014/main" id="{B2CBAD4F-C369-168B-08A5-E5843709CBC2}"/>
              </a:ext>
            </a:extLst>
          </p:cNvPr>
          <p:cNvGrpSpPr/>
          <p:nvPr/>
        </p:nvGrpSpPr>
        <p:grpSpPr>
          <a:xfrm>
            <a:off x="2579255" y="2599749"/>
            <a:ext cx="501822" cy="501823"/>
            <a:chOff x="3885541" y="2599748"/>
            <a:chExt cx="501822" cy="501823"/>
          </a:xfrm>
          <a:solidFill>
            <a:schemeClr val="tx2">
              <a:lumMod val="60000"/>
              <a:lumOff val="40000"/>
            </a:schemeClr>
          </a:solidFill>
        </p:grpSpPr>
        <p:sp>
          <p:nvSpPr>
            <p:cNvPr id="102" name="Google Shape;5594;p66">
              <a:extLst>
                <a:ext uri="{FF2B5EF4-FFF2-40B4-BE49-F238E27FC236}">
                  <a16:creationId xmlns:a16="http://schemas.microsoft.com/office/drawing/2014/main" id="{31B9DEB0-70FC-093E-8483-E5D6698676C9}"/>
                </a:ext>
              </a:extLst>
            </p:cNvPr>
            <p:cNvSpPr/>
            <p:nvPr/>
          </p:nvSpPr>
          <p:spPr>
            <a:xfrm>
              <a:off x="4033491" y="2924205"/>
              <a:ext cx="205822" cy="17736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905"/>
                <a:gd name="f4" fmla="val 6812"/>
                <a:gd name="f5" fmla="val 6213"/>
                <a:gd name="f6" fmla="val 1129"/>
                <a:gd name="f7" fmla="val 6523"/>
                <a:gd name="f8" fmla="val 6776"/>
                <a:gd name="f9" fmla="val 1379"/>
                <a:gd name="f10" fmla="val 1693"/>
                <a:gd name="f11" fmla="val 2006"/>
                <a:gd name="f12" fmla="val 2259"/>
                <a:gd name="f13" fmla="val 1696"/>
                <a:gd name="f14" fmla="val 1383"/>
                <a:gd name="f15" fmla="val 1130"/>
                <a:gd name="f16" fmla="val 3388"/>
                <a:gd name="f17" fmla="val 3638"/>
                <a:gd name="f18" fmla="val 3951"/>
                <a:gd name="f19" fmla="val 4264"/>
                <a:gd name="f20" fmla="val 4517"/>
                <a:gd name="f21" fmla="val 6249"/>
                <a:gd name="f22" fmla="val 6559"/>
                <a:gd name="f23" fmla="val 253"/>
                <a:gd name="f24" fmla="val 567"/>
                <a:gd name="f25" fmla="val 7342"/>
                <a:gd name="f26" fmla="val 7652"/>
                <a:gd name="f27" fmla="*/ f0 1 7905"/>
                <a:gd name="f28" fmla="*/ f1 1 6812"/>
                <a:gd name="f29" fmla="val f2"/>
                <a:gd name="f30" fmla="val f3"/>
                <a:gd name="f31" fmla="val f4"/>
                <a:gd name="f32" fmla="+- f31 0 f29"/>
                <a:gd name="f33" fmla="+- f30 0 f29"/>
                <a:gd name="f34" fmla="*/ f33 1 7905"/>
                <a:gd name="f35" fmla="*/ f32 1 6812"/>
                <a:gd name="f36" fmla="*/ f29 1 f34"/>
                <a:gd name="f37" fmla="*/ f30 1 f34"/>
                <a:gd name="f38" fmla="*/ f29 1 f35"/>
                <a:gd name="f39" fmla="*/ f31 1 f35"/>
                <a:gd name="f40" fmla="*/ f36 f27 1"/>
                <a:gd name="f41" fmla="*/ f37 f27 1"/>
                <a:gd name="f42" fmla="*/ f39 f28 1"/>
                <a:gd name="f43" fmla="*/ f38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7905" h="6812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15" y="f11"/>
                    <a:pt x="f15" y="f10"/>
                  </a:cubicBezTo>
                  <a:cubicBezTo>
                    <a:pt x="f15" y="f9"/>
                    <a:pt x="f14" y="f6"/>
                    <a:pt x="f13" y="f6"/>
                  </a:cubicBezTo>
                  <a:close/>
                  <a:moveTo>
                    <a:pt x="f5" y="f16"/>
                  </a:moveTo>
                  <a:cubicBezTo>
                    <a:pt x="f7" y="f16"/>
                    <a:pt x="f8" y="f17"/>
                    <a:pt x="f8" y="f18"/>
                  </a:cubicBezTo>
                  <a:cubicBezTo>
                    <a:pt x="f8" y="f19"/>
                    <a:pt x="f7" y="f20"/>
                    <a:pt x="f5" y="f20"/>
                  </a:cubicBezTo>
                  <a:lnTo>
                    <a:pt x="f13" y="f20"/>
                  </a:lnTo>
                  <a:cubicBezTo>
                    <a:pt x="f14" y="f20"/>
                    <a:pt x="f15" y="f19"/>
                    <a:pt x="f15" y="f18"/>
                  </a:cubicBezTo>
                  <a:cubicBezTo>
                    <a:pt x="f15" y="f17"/>
                    <a:pt x="f14" y="f16"/>
                    <a:pt x="f13" y="f16"/>
                  </a:cubicBezTo>
                  <a:close/>
                  <a:moveTo>
                    <a:pt x="f2" y="f2"/>
                  </a:moveTo>
                  <a:lnTo>
                    <a:pt x="f2" y="f21"/>
                  </a:lnTo>
                  <a:cubicBezTo>
                    <a:pt x="f2" y="f22"/>
                    <a:pt x="f23" y="f4"/>
                    <a:pt x="f24" y="f4"/>
                  </a:cubicBezTo>
                  <a:lnTo>
                    <a:pt x="f25" y="f4"/>
                  </a:lnTo>
                  <a:cubicBezTo>
                    <a:pt x="f26" y="f4"/>
                    <a:pt x="f3" y="f22"/>
                    <a:pt x="f3" y="f21"/>
                  </a:cubicBez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" name="Google Shape;5595;p66">
              <a:extLst>
                <a:ext uri="{FF2B5EF4-FFF2-40B4-BE49-F238E27FC236}">
                  <a16:creationId xmlns:a16="http://schemas.microsoft.com/office/drawing/2014/main" id="{30C219AC-C452-D7AE-5B8E-03E39230C084}"/>
                </a:ext>
              </a:extLst>
            </p:cNvPr>
            <p:cNvSpPr/>
            <p:nvPr/>
          </p:nvSpPr>
          <p:spPr>
            <a:xfrm>
              <a:off x="3885541" y="2599748"/>
              <a:ext cx="501822" cy="41266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9273"/>
                <a:gd name="f4" fmla="val 15849"/>
                <a:gd name="f5" fmla="val 4553"/>
                <a:gd name="f6" fmla="val 4518"/>
                <a:gd name="f7" fmla="val 5686"/>
                <a:gd name="f8" fmla="val 3424"/>
                <a:gd name="f9" fmla="val 4948"/>
                <a:gd name="f10" fmla="val 4710"/>
                <a:gd name="f11" fmla="val 3617"/>
                <a:gd name="f12" fmla="val 3852"/>
                <a:gd name="f13" fmla="val 15418"/>
                <a:gd name="f14" fmla="val 15653"/>
                <a:gd name="f15" fmla="val 15845"/>
                <a:gd name="f16" fmla="val 14716"/>
                <a:gd name="f17" fmla="val 10199"/>
                <a:gd name="f18" fmla="val 1130"/>
                <a:gd name="f19" fmla="val 3954"/>
                <a:gd name="f20" fmla="val 4265"/>
                <a:gd name="f21" fmla="val 10452"/>
                <a:gd name="f22" fmla="val 10765"/>
                <a:gd name="f23" fmla="val 13587"/>
                <a:gd name="f24" fmla="val 6815"/>
                <a:gd name="f25" fmla="val 5682"/>
                <a:gd name="f26" fmla="val 16412"/>
                <a:gd name="f27" fmla="val 9074"/>
                <a:gd name="f28" fmla="val 16722"/>
                <a:gd name="f29" fmla="val 16975"/>
                <a:gd name="f30" fmla="val 9324"/>
                <a:gd name="f31" fmla="val 9637"/>
                <a:gd name="f32" fmla="val 9950"/>
                <a:gd name="f33" fmla="val 10203"/>
                <a:gd name="f34" fmla="val 15282"/>
                <a:gd name="f35" fmla="val 14969"/>
                <a:gd name="f36" fmla="val 10782"/>
                <a:gd name="f37" fmla="val 1"/>
                <a:gd name="f38" fmla="val 10776"/>
                <a:gd name="f39" fmla="val 10771"/>
                <a:gd name="f40" fmla="val 5119"/>
                <a:gd name="f41" fmla="val 4806"/>
                <a:gd name="f42" fmla="val 254"/>
                <a:gd name="f43" fmla="val 567"/>
                <a:gd name="f44" fmla="val 3388"/>
                <a:gd name="f45" fmla="val 2993"/>
                <a:gd name="f46" fmla="val 2295"/>
                <a:gd name="f47" fmla="val 4087"/>
                <a:gd name="f48" fmla="val 1693"/>
                <a:gd name="f49" fmla="val 756"/>
                <a:gd name="f50" fmla="val 6442"/>
                <a:gd name="f51" fmla="val 7378"/>
                <a:gd name="f52" fmla="val 14154"/>
                <a:gd name="f53" fmla="val 15090"/>
                <a:gd name="f54" fmla="val 15846"/>
                <a:gd name="f55" fmla="val 12461"/>
                <a:gd name="f56" fmla="val 3990"/>
                <a:gd name="f57" fmla="val 3677"/>
                <a:gd name="f58" fmla="val 12208"/>
                <a:gd name="f59" fmla="val 11895"/>
                <a:gd name="f60" fmla="val 11582"/>
                <a:gd name="f61" fmla="val 11332"/>
                <a:gd name="f62" fmla="val 15593"/>
                <a:gd name="f63" fmla="val 17541"/>
                <a:gd name="f64" fmla="val 18474"/>
                <a:gd name="f65" fmla="val 19272"/>
                <a:gd name="f66" fmla="val 15087"/>
                <a:gd name="f67" fmla="val 6445"/>
                <a:gd name="f68" fmla="val 16276"/>
                <a:gd name="f69" fmla="val 14385"/>
                <a:gd name="f70" fmla="val 11026"/>
                <a:gd name="f71" fmla="val 30"/>
                <a:gd name="f72" fmla="val 11079"/>
                <a:gd name="f73" fmla="*/ f0 1 19273"/>
                <a:gd name="f74" fmla="*/ f1 1 15849"/>
                <a:gd name="f75" fmla="val f2"/>
                <a:gd name="f76" fmla="val f3"/>
                <a:gd name="f77" fmla="val f4"/>
                <a:gd name="f78" fmla="+- f77 0 f75"/>
                <a:gd name="f79" fmla="+- f76 0 f75"/>
                <a:gd name="f80" fmla="*/ f79 1 19273"/>
                <a:gd name="f81" fmla="*/ f78 1 15849"/>
                <a:gd name="f82" fmla="*/ f75 1 f80"/>
                <a:gd name="f83" fmla="*/ f76 1 f80"/>
                <a:gd name="f84" fmla="*/ f75 1 f81"/>
                <a:gd name="f85" fmla="*/ f77 1 f81"/>
                <a:gd name="f86" fmla="*/ f82 f73 1"/>
                <a:gd name="f87" fmla="*/ f83 f73 1"/>
                <a:gd name="f88" fmla="*/ f85 f74 1"/>
                <a:gd name="f89" fmla="*/ f84 f7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6" t="f89" r="f87" b="f88"/>
              <a:pathLst>
                <a:path w="19273" h="15849">
                  <a:moveTo>
                    <a:pt x="f5" y="f6"/>
                  </a:moveTo>
                  <a:lnTo>
                    <a:pt x="f5" y="f7"/>
                  </a:lnTo>
                  <a:lnTo>
                    <a:pt x="f8" y="f7"/>
                  </a:lnTo>
                  <a:lnTo>
                    <a:pt x="f8" y="f9"/>
                  </a:lnTo>
                  <a:cubicBezTo>
                    <a:pt x="f8" y="f10"/>
                    <a:pt x="f11" y="f6"/>
                    <a:pt x="f12" y="f6"/>
                  </a:cubicBezTo>
                  <a:close/>
                  <a:moveTo>
                    <a:pt x="f13" y="f6"/>
                  </a:moveTo>
                  <a:cubicBezTo>
                    <a:pt x="f14" y="f6"/>
                    <a:pt x="f15" y="f10"/>
                    <a:pt x="f15" y="f9"/>
                  </a:cubicBezTo>
                  <a:lnTo>
                    <a:pt x="f15" y="f7"/>
                  </a:lnTo>
                  <a:lnTo>
                    <a:pt x="f16" y="f7"/>
                  </a:lnTo>
                  <a:lnTo>
                    <a:pt x="f16" y="f6"/>
                  </a:lnTo>
                  <a:close/>
                  <a:moveTo>
                    <a:pt x="f17" y="f18"/>
                  </a:moveTo>
                  <a:lnTo>
                    <a:pt x="f17" y="f19"/>
                  </a:lnTo>
                  <a:cubicBezTo>
                    <a:pt x="f17" y="f20"/>
                    <a:pt x="f21" y="f6"/>
                    <a:pt x="f22" y="f6"/>
                  </a:cubicBezTo>
                  <a:lnTo>
                    <a:pt x="f23" y="f6"/>
                  </a:lnTo>
                  <a:lnTo>
                    <a:pt x="f23" y="f24"/>
                  </a:lnTo>
                  <a:lnTo>
                    <a:pt x="f25" y="f24"/>
                  </a:lnTo>
                  <a:lnTo>
                    <a:pt x="f25" y="f18"/>
                  </a:lnTo>
                  <a:close/>
                  <a:moveTo>
                    <a:pt x="f26" y="f27"/>
                  </a:moveTo>
                  <a:cubicBezTo>
                    <a:pt x="f28" y="f27"/>
                    <a:pt x="f29" y="f30"/>
                    <a:pt x="f29" y="f31"/>
                  </a:cubicBezTo>
                  <a:cubicBezTo>
                    <a:pt x="f29" y="f32"/>
                    <a:pt x="f28" y="f33"/>
                    <a:pt x="f26" y="f33"/>
                  </a:cubicBezTo>
                  <a:lnTo>
                    <a:pt x="f34" y="f33"/>
                  </a:lnTo>
                  <a:cubicBezTo>
                    <a:pt x="f35" y="f33"/>
                    <a:pt x="f16" y="f32"/>
                    <a:pt x="f16" y="f31"/>
                  </a:cubicBezTo>
                  <a:cubicBezTo>
                    <a:pt x="f16" y="f30"/>
                    <a:pt x="f35" y="f27"/>
                    <a:pt x="f34" y="f27"/>
                  </a:cubicBezTo>
                  <a:close/>
                  <a:moveTo>
                    <a:pt x="f36" y="f37"/>
                  </a:moveTo>
                  <a:cubicBezTo>
                    <a:pt x="f38" y="f37"/>
                    <a:pt x="f39" y="f37"/>
                    <a:pt x="f22" y="f37"/>
                  </a:cubicBezTo>
                  <a:lnTo>
                    <a:pt x="f40" y="f37"/>
                  </a:lnTo>
                  <a:cubicBezTo>
                    <a:pt x="f41" y="f37"/>
                    <a:pt x="f5" y="f42"/>
                    <a:pt x="f5" y="f43"/>
                  </a:cubicBezTo>
                  <a:lnTo>
                    <a:pt x="f5" y="f44"/>
                  </a:lnTo>
                  <a:lnTo>
                    <a:pt x="f12" y="f44"/>
                  </a:lnTo>
                  <a:cubicBezTo>
                    <a:pt x="f45" y="f44"/>
                    <a:pt x="f46" y="f47"/>
                    <a:pt x="f46" y="f9"/>
                  </a:cubicBezTo>
                  <a:lnTo>
                    <a:pt x="f46" y="f7"/>
                  </a:lnTo>
                  <a:lnTo>
                    <a:pt x="f48" y="f7"/>
                  </a:lnTo>
                  <a:cubicBezTo>
                    <a:pt x="f49" y="f7"/>
                    <a:pt x="f2" y="f50"/>
                    <a:pt x="f2" y="f51"/>
                  </a:cubicBezTo>
                  <a:lnTo>
                    <a:pt x="f2" y="f52"/>
                  </a:lnTo>
                  <a:cubicBezTo>
                    <a:pt x="f2" y="f53"/>
                    <a:pt x="f49" y="f54"/>
                    <a:pt x="f48" y="f4"/>
                  </a:cubicBezTo>
                  <a:lnTo>
                    <a:pt x="f5" y="f4"/>
                  </a:lnTo>
                  <a:lnTo>
                    <a:pt x="f5" y="f55"/>
                  </a:lnTo>
                  <a:lnTo>
                    <a:pt x="f56" y="f55"/>
                  </a:lnTo>
                  <a:cubicBezTo>
                    <a:pt x="f57" y="f55"/>
                    <a:pt x="f8" y="f58"/>
                    <a:pt x="f8" y="f59"/>
                  </a:cubicBezTo>
                  <a:cubicBezTo>
                    <a:pt x="f8" y="f60"/>
                    <a:pt x="f57" y="f61"/>
                    <a:pt x="f56" y="f61"/>
                  </a:cubicBezTo>
                  <a:lnTo>
                    <a:pt x="f34" y="f61"/>
                  </a:lnTo>
                  <a:cubicBezTo>
                    <a:pt x="f62" y="f61"/>
                    <a:pt x="f15" y="f60"/>
                    <a:pt x="f15" y="f59"/>
                  </a:cubicBezTo>
                  <a:cubicBezTo>
                    <a:pt x="f15" y="f58"/>
                    <a:pt x="f62" y="f55"/>
                    <a:pt x="f34" y="f55"/>
                  </a:cubicBezTo>
                  <a:lnTo>
                    <a:pt x="f16" y="f55"/>
                  </a:lnTo>
                  <a:lnTo>
                    <a:pt x="f16" y="f4"/>
                  </a:lnTo>
                  <a:lnTo>
                    <a:pt x="f63" y="f4"/>
                  </a:lnTo>
                  <a:cubicBezTo>
                    <a:pt x="f64" y="f4"/>
                    <a:pt x="f65" y="f66"/>
                    <a:pt x="f65" y="f52"/>
                  </a:cubicBezTo>
                  <a:lnTo>
                    <a:pt x="f65" y="f51"/>
                  </a:lnTo>
                  <a:cubicBezTo>
                    <a:pt x="f65" y="f67"/>
                    <a:pt x="f64" y="f7"/>
                    <a:pt x="f63" y="f7"/>
                  </a:cubicBezTo>
                  <a:lnTo>
                    <a:pt x="f29" y="f7"/>
                  </a:lnTo>
                  <a:lnTo>
                    <a:pt x="f29" y="f9"/>
                  </a:lnTo>
                  <a:cubicBezTo>
                    <a:pt x="f29" y="f47"/>
                    <a:pt x="f68" y="f44"/>
                    <a:pt x="f13" y="f44"/>
                  </a:cubicBezTo>
                  <a:lnTo>
                    <a:pt x="f69" y="f44"/>
                  </a:lnTo>
                  <a:cubicBezTo>
                    <a:pt x="f70" y="f71"/>
                    <a:pt x="f72" y="f37"/>
                    <a:pt x="f36" y="f37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4" name="Google Shape;5596;p66">
            <a:extLst>
              <a:ext uri="{FF2B5EF4-FFF2-40B4-BE49-F238E27FC236}">
                <a16:creationId xmlns:a16="http://schemas.microsoft.com/office/drawing/2014/main" id="{769B8A4E-F841-1F42-42BD-AA3DF40297CC}"/>
              </a:ext>
            </a:extLst>
          </p:cNvPr>
          <p:cNvGrpSpPr/>
          <p:nvPr/>
        </p:nvGrpSpPr>
        <p:grpSpPr>
          <a:xfrm>
            <a:off x="3874476" y="2670652"/>
            <a:ext cx="395020" cy="395021"/>
            <a:chOff x="5180761" y="2670651"/>
            <a:chExt cx="395020" cy="395021"/>
          </a:xfrm>
          <a:solidFill>
            <a:schemeClr val="tx2">
              <a:lumMod val="60000"/>
              <a:lumOff val="40000"/>
            </a:schemeClr>
          </a:solidFill>
        </p:grpSpPr>
        <p:sp>
          <p:nvSpPr>
            <p:cNvPr id="105" name="Google Shape;5597;p66">
              <a:extLst>
                <a:ext uri="{FF2B5EF4-FFF2-40B4-BE49-F238E27FC236}">
                  <a16:creationId xmlns:a16="http://schemas.microsoft.com/office/drawing/2014/main" id="{4B88D8D5-6B44-8C34-0FAD-2732AD2E7E2C}"/>
                </a:ext>
              </a:extLst>
            </p:cNvPr>
            <p:cNvSpPr/>
            <p:nvPr/>
          </p:nvSpPr>
          <p:spPr>
            <a:xfrm>
              <a:off x="5180761" y="2833451"/>
              <a:ext cx="395020" cy="23222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9273"/>
                <a:gd name="f4" fmla="val 11330"/>
                <a:gd name="f5" fmla="val 5120"/>
                <a:gd name="f6" fmla="val 1130"/>
                <a:gd name="f7" fmla="val 5433"/>
                <a:gd name="f8" fmla="val 5683"/>
                <a:gd name="f9" fmla="val 1380"/>
                <a:gd name="f10" fmla="val 1693"/>
                <a:gd name="f11" fmla="val 2006"/>
                <a:gd name="f12" fmla="val 2259"/>
                <a:gd name="f13" fmla="val 2861"/>
                <a:gd name="f14" fmla="val 2548"/>
                <a:gd name="f15" fmla="val 2298"/>
                <a:gd name="f16" fmla="val 10766"/>
                <a:gd name="f17" fmla="val 11079"/>
                <a:gd name="f18" fmla="val 11329"/>
                <a:gd name="f19" fmla="val 8507"/>
                <a:gd name="f20" fmla="val 8194"/>
                <a:gd name="f21" fmla="val 7944"/>
                <a:gd name="f22" fmla="val 16412"/>
                <a:gd name="f23" fmla="val 16725"/>
                <a:gd name="f24" fmla="val 16975"/>
                <a:gd name="f25" fmla="val 14153"/>
                <a:gd name="f26" fmla="val 13840"/>
                <a:gd name="f27" fmla="val 13590"/>
                <a:gd name="f28" fmla="val 4518"/>
                <a:gd name="f29" fmla="val 4767"/>
                <a:gd name="f30" fmla="val 5081"/>
                <a:gd name="f31" fmla="val 5394"/>
                <a:gd name="f32" fmla="val 5647"/>
                <a:gd name="f33" fmla="val 7941"/>
                <a:gd name="f34" fmla="val 8818"/>
                <a:gd name="f35" fmla="val 9071"/>
                <a:gd name="f36" fmla="val 1"/>
                <a:gd name="f37" fmla="val 9637"/>
                <a:gd name="f38" fmla="val 10570"/>
                <a:gd name="f39" fmla="val 759"/>
                <a:gd name="f40" fmla="val 1696"/>
                <a:gd name="f41" fmla="val 17580"/>
                <a:gd name="f42" fmla="val 18514"/>
                <a:gd name="f43" fmla="*/ f0 1 19273"/>
                <a:gd name="f44" fmla="*/ f1 1 11330"/>
                <a:gd name="f45" fmla="val f2"/>
                <a:gd name="f46" fmla="val f3"/>
                <a:gd name="f47" fmla="val f4"/>
                <a:gd name="f48" fmla="+- f47 0 f45"/>
                <a:gd name="f49" fmla="+- f46 0 f45"/>
                <a:gd name="f50" fmla="*/ f49 1 19273"/>
                <a:gd name="f51" fmla="*/ f48 1 11330"/>
                <a:gd name="f52" fmla="*/ f45 1 f50"/>
                <a:gd name="f53" fmla="*/ f46 1 f50"/>
                <a:gd name="f54" fmla="*/ f45 1 f51"/>
                <a:gd name="f55" fmla="*/ f47 1 f51"/>
                <a:gd name="f56" fmla="*/ f52 f43 1"/>
                <a:gd name="f57" fmla="*/ f53 f43 1"/>
                <a:gd name="f58" fmla="*/ f55 f44 1"/>
                <a:gd name="f59" fmla="*/ f54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6" t="f59" r="f57" b="f58"/>
              <a:pathLst>
                <a:path w="19273" h="11330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15" y="f11"/>
                    <a:pt x="f15" y="f10"/>
                  </a:cubicBezTo>
                  <a:cubicBezTo>
                    <a:pt x="f15" y="f9"/>
                    <a:pt x="f14" y="f6"/>
                    <a:pt x="f13" y="f6"/>
                  </a:cubicBezTo>
                  <a:close/>
                  <a:moveTo>
                    <a:pt x="f16" y="f6"/>
                  </a:moveTo>
                  <a:cubicBezTo>
                    <a:pt x="f17" y="f6"/>
                    <a:pt x="f18" y="f9"/>
                    <a:pt x="f18" y="f10"/>
                  </a:cubicBezTo>
                  <a:cubicBezTo>
                    <a:pt x="f18" y="f11"/>
                    <a:pt x="f17" y="f12"/>
                    <a:pt x="f16" y="f12"/>
                  </a:cubicBezTo>
                  <a:lnTo>
                    <a:pt x="f19" y="f12"/>
                  </a:lnTo>
                  <a:cubicBezTo>
                    <a:pt x="f20" y="f12"/>
                    <a:pt x="f21" y="f11"/>
                    <a:pt x="f21" y="f10"/>
                  </a:cubicBezTo>
                  <a:cubicBezTo>
                    <a:pt x="f21" y="f9"/>
                    <a:pt x="f20" y="f6"/>
                    <a:pt x="f19" y="f6"/>
                  </a:cubicBezTo>
                  <a:close/>
                  <a:moveTo>
                    <a:pt x="f22" y="f6"/>
                  </a:moveTo>
                  <a:cubicBezTo>
                    <a:pt x="f23" y="f6"/>
                    <a:pt x="f24" y="f9"/>
                    <a:pt x="f24" y="f10"/>
                  </a:cubicBezTo>
                  <a:cubicBezTo>
                    <a:pt x="f24" y="f11"/>
                    <a:pt x="f23" y="f12"/>
                    <a:pt x="f22" y="f12"/>
                  </a:cubicBezTo>
                  <a:lnTo>
                    <a:pt x="f25" y="f12"/>
                  </a:lnTo>
                  <a:cubicBezTo>
                    <a:pt x="f26" y="f12"/>
                    <a:pt x="f27" y="f11"/>
                    <a:pt x="f27" y="f10"/>
                  </a:cubicBezTo>
                  <a:cubicBezTo>
                    <a:pt x="f27" y="f9"/>
                    <a:pt x="f26" y="f6"/>
                    <a:pt x="f25" y="f6"/>
                  </a:cubicBezTo>
                  <a:close/>
                  <a:moveTo>
                    <a:pt x="f5" y="f28"/>
                  </a:moveTo>
                  <a:cubicBezTo>
                    <a:pt x="f7" y="f28"/>
                    <a:pt x="f8" y="f29"/>
                    <a:pt x="f8" y="f30"/>
                  </a:cubicBezTo>
                  <a:cubicBezTo>
                    <a:pt x="f8" y="f31"/>
                    <a:pt x="f7" y="f32"/>
                    <a:pt x="f5" y="f32"/>
                  </a:cubicBezTo>
                  <a:lnTo>
                    <a:pt x="f13" y="f32"/>
                  </a:lnTo>
                  <a:cubicBezTo>
                    <a:pt x="f14" y="f32"/>
                    <a:pt x="f15" y="f31"/>
                    <a:pt x="f15" y="f30"/>
                  </a:cubicBezTo>
                  <a:cubicBezTo>
                    <a:pt x="f15" y="f29"/>
                    <a:pt x="f14" y="f28"/>
                    <a:pt x="f13" y="f28"/>
                  </a:cubicBezTo>
                  <a:close/>
                  <a:moveTo>
                    <a:pt x="f16" y="f28"/>
                  </a:moveTo>
                  <a:cubicBezTo>
                    <a:pt x="f17" y="f28"/>
                    <a:pt x="f18" y="f29"/>
                    <a:pt x="f18" y="f30"/>
                  </a:cubicBezTo>
                  <a:cubicBezTo>
                    <a:pt x="f18" y="f31"/>
                    <a:pt x="f17" y="f32"/>
                    <a:pt x="f16" y="f32"/>
                  </a:cubicBezTo>
                  <a:lnTo>
                    <a:pt x="f19" y="f32"/>
                  </a:lnTo>
                  <a:cubicBezTo>
                    <a:pt x="f20" y="f32"/>
                    <a:pt x="f21" y="f31"/>
                    <a:pt x="f21" y="f30"/>
                  </a:cubicBezTo>
                  <a:cubicBezTo>
                    <a:pt x="f21" y="f29"/>
                    <a:pt x="f20" y="f28"/>
                    <a:pt x="f19" y="f28"/>
                  </a:cubicBezTo>
                  <a:close/>
                  <a:moveTo>
                    <a:pt x="f22" y="f28"/>
                  </a:moveTo>
                  <a:cubicBezTo>
                    <a:pt x="f23" y="f28"/>
                    <a:pt x="f24" y="f29"/>
                    <a:pt x="f24" y="f30"/>
                  </a:cubicBezTo>
                  <a:cubicBezTo>
                    <a:pt x="f24" y="f31"/>
                    <a:pt x="f23" y="f32"/>
                    <a:pt x="f22" y="f32"/>
                  </a:cubicBezTo>
                  <a:lnTo>
                    <a:pt x="f25" y="f32"/>
                  </a:lnTo>
                  <a:cubicBezTo>
                    <a:pt x="f26" y="f32"/>
                    <a:pt x="f27" y="f31"/>
                    <a:pt x="f27" y="f30"/>
                  </a:cubicBezTo>
                  <a:cubicBezTo>
                    <a:pt x="f27" y="f29"/>
                    <a:pt x="f26" y="f28"/>
                    <a:pt x="f25" y="f28"/>
                  </a:cubicBezTo>
                  <a:close/>
                  <a:moveTo>
                    <a:pt x="f5" y="f33"/>
                  </a:moveTo>
                  <a:cubicBezTo>
                    <a:pt x="f7" y="f33"/>
                    <a:pt x="f8" y="f20"/>
                    <a:pt x="f8" y="f19"/>
                  </a:cubicBezTo>
                  <a:cubicBezTo>
                    <a:pt x="f8" y="f34"/>
                    <a:pt x="f7" y="f35"/>
                    <a:pt x="f5" y="f35"/>
                  </a:cubicBezTo>
                  <a:lnTo>
                    <a:pt x="f13" y="f35"/>
                  </a:lnTo>
                  <a:cubicBezTo>
                    <a:pt x="f14" y="f35"/>
                    <a:pt x="f15" y="f34"/>
                    <a:pt x="f15" y="f19"/>
                  </a:cubicBezTo>
                  <a:cubicBezTo>
                    <a:pt x="f15" y="f20"/>
                    <a:pt x="f14" y="f33"/>
                    <a:pt x="f13" y="f33"/>
                  </a:cubicBezTo>
                  <a:close/>
                  <a:moveTo>
                    <a:pt x="f16" y="f33"/>
                  </a:moveTo>
                  <a:cubicBezTo>
                    <a:pt x="f17" y="f33"/>
                    <a:pt x="f18" y="f20"/>
                    <a:pt x="f18" y="f19"/>
                  </a:cubicBezTo>
                  <a:cubicBezTo>
                    <a:pt x="f18" y="f34"/>
                    <a:pt x="f17" y="f35"/>
                    <a:pt x="f16" y="f35"/>
                  </a:cubicBezTo>
                  <a:lnTo>
                    <a:pt x="f19" y="f35"/>
                  </a:lnTo>
                  <a:cubicBezTo>
                    <a:pt x="f20" y="f35"/>
                    <a:pt x="f21" y="f34"/>
                    <a:pt x="f21" y="f19"/>
                  </a:cubicBezTo>
                  <a:cubicBezTo>
                    <a:pt x="f21" y="f20"/>
                    <a:pt x="f20" y="f33"/>
                    <a:pt x="f19" y="f33"/>
                  </a:cubicBezTo>
                  <a:close/>
                  <a:moveTo>
                    <a:pt x="f22" y="f33"/>
                  </a:moveTo>
                  <a:cubicBezTo>
                    <a:pt x="f23" y="f33"/>
                    <a:pt x="f24" y="f20"/>
                    <a:pt x="f24" y="f19"/>
                  </a:cubicBezTo>
                  <a:cubicBezTo>
                    <a:pt x="f24" y="f34"/>
                    <a:pt x="f23" y="f35"/>
                    <a:pt x="f22" y="f35"/>
                  </a:cubicBezTo>
                  <a:lnTo>
                    <a:pt x="f25" y="f35"/>
                  </a:lnTo>
                  <a:cubicBezTo>
                    <a:pt x="f26" y="f35"/>
                    <a:pt x="f27" y="f34"/>
                    <a:pt x="f27" y="f19"/>
                  </a:cubicBezTo>
                  <a:cubicBezTo>
                    <a:pt x="f27" y="f20"/>
                    <a:pt x="f26" y="f33"/>
                    <a:pt x="f25" y="f33"/>
                  </a:cubicBezTo>
                  <a:close/>
                  <a:moveTo>
                    <a:pt x="f36" y="f36"/>
                  </a:moveTo>
                  <a:lnTo>
                    <a:pt x="f36" y="f37"/>
                  </a:lnTo>
                  <a:cubicBezTo>
                    <a:pt x="f36" y="f38"/>
                    <a:pt x="f39" y="f18"/>
                    <a:pt x="f40" y="f18"/>
                  </a:cubicBezTo>
                  <a:lnTo>
                    <a:pt x="f41" y="f18"/>
                  </a:lnTo>
                  <a:cubicBezTo>
                    <a:pt x="f42" y="f18"/>
                    <a:pt x="f3" y="f38"/>
                    <a:pt x="f3" y="f37"/>
                  </a:cubicBezTo>
                  <a:lnTo>
                    <a:pt x="f3" y="f3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" name="Google Shape;5598;p66">
              <a:extLst>
                <a:ext uri="{FF2B5EF4-FFF2-40B4-BE49-F238E27FC236}">
                  <a16:creationId xmlns:a16="http://schemas.microsoft.com/office/drawing/2014/main" id="{77B59146-8E02-AF18-B907-B351232BB955}"/>
                </a:ext>
              </a:extLst>
            </p:cNvPr>
            <p:cNvSpPr/>
            <p:nvPr/>
          </p:nvSpPr>
          <p:spPr>
            <a:xfrm>
              <a:off x="5180761" y="2670651"/>
              <a:ext cx="395020" cy="13968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9273"/>
                <a:gd name="f4" fmla="val 6815"/>
                <a:gd name="f5" fmla="val 3990"/>
                <a:gd name="f6" fmla="val 1129"/>
                <a:gd name="f7" fmla="val 4304"/>
                <a:gd name="f8" fmla="val 4557"/>
                <a:gd name="f9" fmla="val 1382"/>
                <a:gd name="f10" fmla="val 1695"/>
                <a:gd name="f11" fmla="val 3954"/>
                <a:gd name="f12" fmla="val 4264"/>
                <a:gd name="f13" fmla="val 4517"/>
                <a:gd name="f14" fmla="val 3677"/>
                <a:gd name="f15" fmla="val 3427"/>
                <a:gd name="f16" fmla="val 9637"/>
                <a:gd name="f17" fmla="val 9950"/>
                <a:gd name="f18" fmla="val 10203"/>
                <a:gd name="f19" fmla="val 9323"/>
                <a:gd name="f20" fmla="val 9073"/>
                <a:gd name="f21" fmla="val 15283"/>
                <a:gd name="f22" fmla="val 15596"/>
                <a:gd name="f23" fmla="val 15849"/>
                <a:gd name="f24" fmla="val 14969"/>
                <a:gd name="f25" fmla="val 14719"/>
                <a:gd name="f26" fmla="val 3054"/>
                <a:gd name="f27" fmla="val 2298"/>
                <a:gd name="f28" fmla="val 759"/>
                <a:gd name="f29" fmla="val 2258"/>
                <a:gd name="f30" fmla="val 1696"/>
                <a:gd name="f31" fmla="val 1"/>
                <a:gd name="f32" fmla="val 3017"/>
                <a:gd name="f33" fmla="val 6814"/>
                <a:gd name="f34" fmla="val 18514"/>
                <a:gd name="f35" fmla="val 17580"/>
                <a:gd name="f36" fmla="val 16978"/>
                <a:gd name="f37" fmla="val 16219"/>
                <a:gd name="f38" fmla="val 14346"/>
                <a:gd name="f39" fmla="val 13590"/>
                <a:gd name="f40" fmla="val 11332"/>
                <a:gd name="f41" fmla="val 10573"/>
                <a:gd name="f42" fmla="val 8700"/>
                <a:gd name="f43" fmla="val 7944"/>
                <a:gd name="f44" fmla="val 5686"/>
                <a:gd name="f45" fmla="val 4927"/>
                <a:gd name="f46" fmla="*/ f0 1 19273"/>
                <a:gd name="f47" fmla="*/ f1 1 6815"/>
                <a:gd name="f48" fmla="val f2"/>
                <a:gd name="f49" fmla="val f3"/>
                <a:gd name="f50" fmla="val f4"/>
                <a:gd name="f51" fmla="+- f50 0 f48"/>
                <a:gd name="f52" fmla="+- f49 0 f48"/>
                <a:gd name="f53" fmla="*/ f52 1 19273"/>
                <a:gd name="f54" fmla="*/ f51 1 6815"/>
                <a:gd name="f55" fmla="*/ f48 1 f53"/>
                <a:gd name="f56" fmla="*/ f49 1 f53"/>
                <a:gd name="f57" fmla="*/ f48 1 f54"/>
                <a:gd name="f58" fmla="*/ f50 1 f54"/>
                <a:gd name="f59" fmla="*/ f55 f46 1"/>
                <a:gd name="f60" fmla="*/ f56 f46 1"/>
                <a:gd name="f61" fmla="*/ f58 f47 1"/>
                <a:gd name="f62" fmla="*/ f57 f4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9" t="f62" r="f60" b="f61"/>
              <a:pathLst>
                <a:path w="19273" h="6815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8" y="f12"/>
                    <a:pt x="f7" y="f13"/>
                    <a:pt x="f5" y="f13"/>
                  </a:cubicBezTo>
                  <a:cubicBezTo>
                    <a:pt x="f14" y="f13"/>
                    <a:pt x="f15" y="f12"/>
                    <a:pt x="f15" y="f11"/>
                  </a:cubicBezTo>
                  <a:lnTo>
                    <a:pt x="f15" y="f10"/>
                  </a:lnTo>
                  <a:cubicBezTo>
                    <a:pt x="f15" y="f9"/>
                    <a:pt x="f14" y="f6"/>
                    <a:pt x="f5" y="f6"/>
                  </a:cubicBezTo>
                  <a:close/>
                  <a:moveTo>
                    <a:pt x="f16" y="f6"/>
                  </a:moveTo>
                  <a:cubicBezTo>
                    <a:pt x="f17" y="f6"/>
                    <a:pt x="f18" y="f9"/>
                    <a:pt x="f18" y="f10"/>
                  </a:cubicBezTo>
                  <a:lnTo>
                    <a:pt x="f18" y="f11"/>
                  </a:lnTo>
                  <a:cubicBezTo>
                    <a:pt x="f18" y="f12"/>
                    <a:pt x="f17" y="f13"/>
                    <a:pt x="f16" y="f13"/>
                  </a:cubicBezTo>
                  <a:cubicBezTo>
                    <a:pt x="f19" y="f13"/>
                    <a:pt x="f20" y="f12"/>
                    <a:pt x="f20" y="f11"/>
                  </a:cubicBezTo>
                  <a:lnTo>
                    <a:pt x="f20" y="f10"/>
                  </a:lnTo>
                  <a:cubicBezTo>
                    <a:pt x="f20" y="f9"/>
                    <a:pt x="f19" y="f6"/>
                    <a:pt x="f16" y="f6"/>
                  </a:cubicBezTo>
                  <a:close/>
                  <a:moveTo>
                    <a:pt x="f21" y="f6"/>
                  </a:moveTo>
                  <a:cubicBezTo>
                    <a:pt x="f22" y="f6"/>
                    <a:pt x="f23" y="f9"/>
                    <a:pt x="f23" y="f10"/>
                  </a:cubicBezTo>
                  <a:lnTo>
                    <a:pt x="f23" y="f11"/>
                  </a:lnTo>
                  <a:cubicBezTo>
                    <a:pt x="f23" y="f12"/>
                    <a:pt x="f22" y="f13"/>
                    <a:pt x="f21" y="f13"/>
                  </a:cubicBezTo>
                  <a:cubicBezTo>
                    <a:pt x="f24" y="f13"/>
                    <a:pt x="f25" y="f12"/>
                    <a:pt x="f25" y="f11"/>
                  </a:cubicBezTo>
                  <a:lnTo>
                    <a:pt x="f25" y="f10"/>
                  </a:lnTo>
                  <a:cubicBezTo>
                    <a:pt x="f25" y="f9"/>
                    <a:pt x="f24" y="f6"/>
                    <a:pt x="f21" y="f6"/>
                  </a:cubicBezTo>
                  <a:close/>
                  <a:moveTo>
                    <a:pt x="f5" y="f2"/>
                  </a:moveTo>
                  <a:cubicBezTo>
                    <a:pt x="f26" y="f2"/>
                    <a:pt x="f27" y="f28"/>
                    <a:pt x="f27" y="f10"/>
                  </a:cubicBezTo>
                  <a:lnTo>
                    <a:pt x="f27" y="f29"/>
                  </a:lnTo>
                  <a:lnTo>
                    <a:pt x="f30" y="f29"/>
                  </a:lnTo>
                  <a:cubicBezTo>
                    <a:pt x="f28" y="f29"/>
                    <a:pt x="f31" y="f32"/>
                    <a:pt x="f31" y="f11"/>
                  </a:cubicBezTo>
                  <a:lnTo>
                    <a:pt x="f31" y="f33"/>
                  </a:lnTo>
                  <a:lnTo>
                    <a:pt x="f3" y="f33"/>
                  </a:lnTo>
                  <a:lnTo>
                    <a:pt x="f3" y="f11"/>
                  </a:lnTo>
                  <a:cubicBezTo>
                    <a:pt x="f3" y="f32"/>
                    <a:pt x="f34" y="f29"/>
                    <a:pt x="f35" y="f29"/>
                  </a:cubicBezTo>
                  <a:lnTo>
                    <a:pt x="f36" y="f29"/>
                  </a:lnTo>
                  <a:lnTo>
                    <a:pt x="f36" y="f10"/>
                  </a:lnTo>
                  <a:cubicBezTo>
                    <a:pt x="f36" y="f28"/>
                    <a:pt x="f37" y="f2"/>
                    <a:pt x="f21" y="f2"/>
                  </a:cubicBezTo>
                  <a:cubicBezTo>
                    <a:pt x="f38" y="f2"/>
                    <a:pt x="f39" y="f28"/>
                    <a:pt x="f39" y="f10"/>
                  </a:cubicBezTo>
                  <a:lnTo>
                    <a:pt x="f39" y="f29"/>
                  </a:lnTo>
                  <a:lnTo>
                    <a:pt x="f40" y="f29"/>
                  </a:lnTo>
                  <a:lnTo>
                    <a:pt x="f40" y="f10"/>
                  </a:lnTo>
                  <a:cubicBezTo>
                    <a:pt x="f40" y="f28"/>
                    <a:pt x="f41" y="f2"/>
                    <a:pt x="f16" y="f2"/>
                  </a:cubicBezTo>
                  <a:cubicBezTo>
                    <a:pt x="f42" y="f2"/>
                    <a:pt x="f43" y="f28"/>
                    <a:pt x="f43" y="f10"/>
                  </a:cubicBezTo>
                  <a:lnTo>
                    <a:pt x="f43" y="f29"/>
                  </a:lnTo>
                  <a:lnTo>
                    <a:pt x="f44" y="f29"/>
                  </a:lnTo>
                  <a:lnTo>
                    <a:pt x="f44" y="f10"/>
                  </a:lnTo>
                  <a:cubicBezTo>
                    <a:pt x="f44" y="f28"/>
                    <a:pt x="f45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7" name="Google Shape;5651;p66">
            <a:extLst>
              <a:ext uri="{FF2B5EF4-FFF2-40B4-BE49-F238E27FC236}">
                <a16:creationId xmlns:a16="http://schemas.microsoft.com/office/drawing/2014/main" id="{44C443A1-23D3-6BF8-2439-F7CA4125E49E}"/>
              </a:ext>
            </a:extLst>
          </p:cNvPr>
          <p:cNvGrpSpPr/>
          <p:nvPr/>
        </p:nvGrpSpPr>
        <p:grpSpPr>
          <a:xfrm>
            <a:off x="6286992" y="2726924"/>
            <a:ext cx="441298" cy="284452"/>
            <a:chOff x="7593278" y="2726923"/>
            <a:chExt cx="441298" cy="284452"/>
          </a:xfrm>
          <a:solidFill>
            <a:schemeClr val="tx2">
              <a:lumMod val="60000"/>
              <a:lumOff val="40000"/>
            </a:schemeClr>
          </a:solidFill>
        </p:grpSpPr>
        <p:sp>
          <p:nvSpPr>
            <p:cNvPr id="108" name="Google Shape;5652;p66">
              <a:extLst>
                <a:ext uri="{FF2B5EF4-FFF2-40B4-BE49-F238E27FC236}">
                  <a16:creationId xmlns:a16="http://schemas.microsoft.com/office/drawing/2014/main" id="{6DF30C2F-FF5F-954D-3176-F682F7D30A08}"/>
                </a:ext>
              </a:extLst>
            </p:cNvPr>
            <p:cNvSpPr/>
            <p:nvPr/>
          </p:nvSpPr>
          <p:spPr>
            <a:xfrm>
              <a:off x="7593278" y="2744919"/>
              <a:ext cx="441298" cy="26645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9273"/>
                <a:gd name="f4" fmla="val 11637"/>
                <a:gd name="f5" fmla="val 266"/>
                <a:gd name="f6" fmla="val 1"/>
                <a:gd name="f7" fmla="val 91"/>
                <a:gd name="f8" fmla="val 272"/>
                <a:gd name="f9" fmla="val 585"/>
                <a:gd name="f10" fmla="val 907"/>
                <a:gd name="f11" fmla="val 9941"/>
                <a:gd name="f12" fmla="val 10877"/>
                <a:gd name="f13" fmla="val 757"/>
                <a:gd name="f14" fmla="val 11633"/>
                <a:gd name="f15" fmla="val 1693"/>
                <a:gd name="f16" fmla="val 11636"/>
                <a:gd name="f17" fmla="val 17577"/>
                <a:gd name="f18" fmla="val 18514"/>
                <a:gd name="f19" fmla="val 19270"/>
                <a:gd name="f20" fmla="val 19176"/>
                <a:gd name="f21" fmla="val 19005"/>
                <a:gd name="f22" fmla="val 9974"/>
                <a:gd name="f23" fmla="val 7005"/>
                <a:gd name="f24" fmla="val 9873"/>
                <a:gd name="f25" fmla="val 7080"/>
                <a:gd name="f26" fmla="val 9754"/>
                <a:gd name="f27" fmla="val 7118"/>
                <a:gd name="f28" fmla="val 9635"/>
                <a:gd name="f29" fmla="val 9516"/>
                <a:gd name="f30" fmla="val 9397"/>
                <a:gd name="f31" fmla="val 9296"/>
                <a:gd name="f32" fmla="*/ f0 1 19273"/>
                <a:gd name="f33" fmla="*/ f1 1 11637"/>
                <a:gd name="f34" fmla="val f2"/>
                <a:gd name="f35" fmla="val f3"/>
                <a:gd name="f36" fmla="val f4"/>
                <a:gd name="f37" fmla="+- f36 0 f34"/>
                <a:gd name="f38" fmla="+- f35 0 f34"/>
                <a:gd name="f39" fmla="*/ f38 1 19273"/>
                <a:gd name="f40" fmla="*/ f37 1 11637"/>
                <a:gd name="f41" fmla="*/ f34 1 f39"/>
                <a:gd name="f42" fmla="*/ f35 1 f39"/>
                <a:gd name="f43" fmla="*/ f34 1 f40"/>
                <a:gd name="f44" fmla="*/ f36 1 f40"/>
                <a:gd name="f45" fmla="*/ f41 f32 1"/>
                <a:gd name="f46" fmla="*/ f42 f32 1"/>
                <a:gd name="f47" fmla="*/ f44 f33 1"/>
                <a:gd name="f48" fmla="*/ f43 f3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5" t="f48" r="f46" b="f47"/>
              <a:pathLst>
                <a:path w="19273" h="11637">
                  <a:moveTo>
                    <a:pt x="f5" y="f6"/>
                  </a:moveTo>
                  <a:cubicBezTo>
                    <a:pt x="f7" y="f8"/>
                    <a:pt x="f6" y="f9"/>
                    <a:pt x="f6" y="f10"/>
                  </a:cubicBezTo>
                  <a:lnTo>
                    <a:pt x="f6" y="f11"/>
                  </a:lnTo>
                  <a:cubicBezTo>
                    <a:pt x="f6" y="f12"/>
                    <a:pt x="f13" y="f14"/>
                    <a:pt x="f15" y="f16"/>
                  </a:cubicBezTo>
                  <a:lnTo>
                    <a:pt x="f17" y="f16"/>
                  </a:lnTo>
                  <a:cubicBezTo>
                    <a:pt x="f18" y="f14"/>
                    <a:pt x="f19" y="f12"/>
                    <a:pt x="f3" y="f11"/>
                  </a:cubicBezTo>
                  <a:lnTo>
                    <a:pt x="f3" y="f10"/>
                  </a:lnTo>
                  <a:cubicBezTo>
                    <a:pt x="f19" y="f9"/>
                    <a:pt x="f20" y="f8"/>
                    <a:pt x="f21" y="f6"/>
                  </a:cubicBezTo>
                  <a:lnTo>
                    <a:pt x="f22" y="f23"/>
                  </a:lnTo>
                  <a:cubicBezTo>
                    <a:pt x="f24" y="f25"/>
                    <a:pt x="f26" y="f27"/>
                    <a:pt x="f28" y="f27"/>
                  </a:cubicBezTo>
                  <a:cubicBezTo>
                    <a:pt x="f29" y="f27"/>
                    <a:pt x="f30" y="f25"/>
                    <a:pt x="f31" y="f23"/>
                  </a:cubicBezTo>
                  <a:lnTo>
                    <a:pt x="f5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" name="Google Shape;5653;p66">
              <a:extLst>
                <a:ext uri="{FF2B5EF4-FFF2-40B4-BE49-F238E27FC236}">
                  <a16:creationId xmlns:a16="http://schemas.microsoft.com/office/drawing/2014/main" id="{A1950053-E421-39D5-8E34-B8C4AD20DEAA}"/>
                </a:ext>
              </a:extLst>
            </p:cNvPr>
            <p:cNvSpPr/>
            <p:nvPr/>
          </p:nvSpPr>
          <p:spPr>
            <a:xfrm>
              <a:off x="7620664" y="2726923"/>
              <a:ext cx="386480" cy="1518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6879"/>
                <a:gd name="f4" fmla="val 6632"/>
                <a:gd name="f5" fmla="val 497"/>
                <a:gd name="f6" fmla="val 1"/>
                <a:gd name="f7" fmla="val 328"/>
                <a:gd name="f8" fmla="val 160"/>
                <a:gd name="f9" fmla="val 31"/>
                <a:gd name="f10" fmla="val 82"/>
                <a:gd name="f11" fmla="val 8441"/>
                <a:gd name="f12" fmla="val 6631"/>
                <a:gd name="f13" fmla="val 16878"/>
                <a:gd name="f14" fmla="val 16719"/>
                <a:gd name="f15" fmla="val 16550"/>
                <a:gd name="f16" fmla="val 16381"/>
                <a:gd name="f17" fmla="*/ f0 1 16879"/>
                <a:gd name="f18" fmla="*/ f1 1 6632"/>
                <a:gd name="f19" fmla="val f2"/>
                <a:gd name="f20" fmla="val f3"/>
                <a:gd name="f21" fmla="val f4"/>
                <a:gd name="f22" fmla="+- f21 0 f19"/>
                <a:gd name="f23" fmla="+- f20 0 f19"/>
                <a:gd name="f24" fmla="*/ f23 1 16879"/>
                <a:gd name="f25" fmla="*/ f22 1 6632"/>
                <a:gd name="f26" fmla="*/ f19 1 f24"/>
                <a:gd name="f27" fmla="*/ f20 1 f24"/>
                <a:gd name="f28" fmla="*/ f19 1 f25"/>
                <a:gd name="f29" fmla="*/ f21 1 f25"/>
                <a:gd name="f30" fmla="*/ f26 f17 1"/>
                <a:gd name="f31" fmla="*/ f27 f17 1"/>
                <a:gd name="f32" fmla="*/ f29 f18 1"/>
                <a:gd name="f33" fmla="*/ f28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16879" h="6632">
                  <a:moveTo>
                    <a:pt x="f5" y="f6"/>
                  </a:moveTo>
                  <a:cubicBezTo>
                    <a:pt x="f7" y="f6"/>
                    <a:pt x="f8" y="f9"/>
                    <a:pt x="f2" y="f10"/>
                  </a:cubicBezTo>
                  <a:lnTo>
                    <a:pt x="f11" y="f12"/>
                  </a:lnTo>
                  <a:lnTo>
                    <a:pt x="f13" y="f10"/>
                  </a:lnTo>
                  <a:cubicBezTo>
                    <a:pt x="f14" y="f9"/>
                    <a:pt x="f15" y="f6"/>
                    <a:pt x="f16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0" name="Google Shape;5775;p66">
            <a:extLst>
              <a:ext uri="{FF2B5EF4-FFF2-40B4-BE49-F238E27FC236}">
                <a16:creationId xmlns:a16="http://schemas.microsoft.com/office/drawing/2014/main" id="{D3F7F1B4-38AC-D5D3-22EC-14B0EA8BAA4E}"/>
              </a:ext>
            </a:extLst>
          </p:cNvPr>
          <p:cNvGrpSpPr/>
          <p:nvPr/>
        </p:nvGrpSpPr>
        <p:grpSpPr>
          <a:xfrm>
            <a:off x="5126124" y="2748312"/>
            <a:ext cx="338931" cy="317744"/>
            <a:chOff x="6432410" y="2748311"/>
            <a:chExt cx="338931" cy="317744"/>
          </a:xfrm>
          <a:solidFill>
            <a:schemeClr val="tx2">
              <a:lumMod val="60000"/>
              <a:lumOff val="40000"/>
            </a:schemeClr>
          </a:solidFill>
        </p:grpSpPr>
        <p:sp>
          <p:nvSpPr>
            <p:cNvPr id="111" name="Google Shape;5776;p66">
              <a:extLst>
                <a:ext uri="{FF2B5EF4-FFF2-40B4-BE49-F238E27FC236}">
                  <a16:creationId xmlns:a16="http://schemas.microsoft.com/office/drawing/2014/main" id="{D8A8C923-F0AB-E741-E1E0-D5F6608373CF}"/>
                </a:ext>
              </a:extLst>
            </p:cNvPr>
            <p:cNvSpPr/>
            <p:nvPr/>
          </p:nvSpPr>
          <p:spPr>
            <a:xfrm>
              <a:off x="6492624" y="3026325"/>
              <a:ext cx="133456" cy="3973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589"/>
                <a:gd name="f4" fmla="val 2259"/>
                <a:gd name="f5" fmla="val 2792"/>
                <a:gd name="f6" fmla="val 2415"/>
                <a:gd name="f7" fmla="val 1130"/>
                <a:gd name="f8" fmla="val 567"/>
                <a:gd name="f9" fmla="val 253"/>
                <a:gd name="f10" fmla="val 1383"/>
                <a:gd name="f11" fmla="val 1696"/>
                <a:gd name="f12" fmla="val 2006"/>
                <a:gd name="f13" fmla="val 7101"/>
                <a:gd name="f14" fmla="val 1831"/>
                <a:gd name="f15" fmla="val 6821"/>
                <a:gd name="f16" fmla="val 1214"/>
                <a:gd name="f17" fmla="*/ f0 1 7589"/>
                <a:gd name="f18" fmla="*/ f1 1 2259"/>
                <a:gd name="f19" fmla="val f2"/>
                <a:gd name="f20" fmla="val f3"/>
                <a:gd name="f21" fmla="val f4"/>
                <a:gd name="f22" fmla="+- f21 0 f19"/>
                <a:gd name="f23" fmla="+- f20 0 f19"/>
                <a:gd name="f24" fmla="*/ f23 1 7589"/>
                <a:gd name="f25" fmla="*/ f22 1 2259"/>
                <a:gd name="f26" fmla="*/ f19 1 f24"/>
                <a:gd name="f27" fmla="*/ f20 1 f24"/>
                <a:gd name="f28" fmla="*/ f19 1 f25"/>
                <a:gd name="f29" fmla="*/ f21 1 f25"/>
                <a:gd name="f30" fmla="*/ f26 f17 1"/>
                <a:gd name="f31" fmla="*/ f27 f17 1"/>
                <a:gd name="f32" fmla="*/ f29 f18 1"/>
                <a:gd name="f33" fmla="*/ f28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7589" h="2259">
                  <a:moveTo>
                    <a:pt x="f5" y="f2"/>
                  </a:moveTo>
                  <a:lnTo>
                    <a:pt x="f6" y="f7"/>
                  </a:lnTo>
                  <a:lnTo>
                    <a:pt x="f8" y="f7"/>
                  </a:lnTo>
                  <a:cubicBezTo>
                    <a:pt x="f9" y="f7"/>
                    <a:pt x="f2" y="f10"/>
                    <a:pt x="f2" y="f11"/>
                  </a:cubicBezTo>
                  <a:cubicBezTo>
                    <a:pt x="f2" y="f12"/>
                    <a:pt x="f9" y="f4"/>
                    <a:pt x="f8" y="f4"/>
                  </a:cubicBezTo>
                  <a:lnTo>
                    <a:pt x="f3" y="f4"/>
                  </a:lnTo>
                  <a:cubicBezTo>
                    <a:pt x="f13" y="f14"/>
                    <a:pt x="f15" y="f16"/>
                    <a:pt x="f15" y="f8"/>
                  </a:cubicBezTo>
                  <a:lnTo>
                    <a:pt x="f15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" name="Google Shape;5777;p66">
              <a:extLst>
                <a:ext uri="{FF2B5EF4-FFF2-40B4-BE49-F238E27FC236}">
                  <a16:creationId xmlns:a16="http://schemas.microsoft.com/office/drawing/2014/main" id="{2F41D253-D8A9-D296-7877-9CB2167E1940}"/>
                </a:ext>
              </a:extLst>
            </p:cNvPr>
            <p:cNvSpPr/>
            <p:nvPr/>
          </p:nvSpPr>
          <p:spPr>
            <a:xfrm>
              <a:off x="6432410" y="2966743"/>
              <a:ext cx="180164" cy="3973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245"/>
                <a:gd name="f4" fmla="val 2260"/>
                <a:gd name="f5" fmla="val 1"/>
                <a:gd name="f6" fmla="val 567"/>
                <a:gd name="f7" fmla="val 1500"/>
                <a:gd name="f8" fmla="val 756"/>
                <a:gd name="f9" fmla="val 2259"/>
                <a:gd name="f10" fmla="val 1693"/>
                <a:gd name="f11" fmla="*/ f0 1 10245"/>
                <a:gd name="f12" fmla="*/ f1 1 2260"/>
                <a:gd name="f13" fmla="val f2"/>
                <a:gd name="f14" fmla="val f3"/>
                <a:gd name="f15" fmla="val f4"/>
                <a:gd name="f16" fmla="+- f15 0 f13"/>
                <a:gd name="f17" fmla="+- f14 0 f13"/>
                <a:gd name="f18" fmla="*/ f17 1 10245"/>
                <a:gd name="f19" fmla="*/ f16 1 2260"/>
                <a:gd name="f20" fmla="*/ f13 1 f18"/>
                <a:gd name="f21" fmla="*/ f14 1 f18"/>
                <a:gd name="f22" fmla="*/ f13 1 f19"/>
                <a:gd name="f23" fmla="*/ f15 1 f19"/>
                <a:gd name="f24" fmla="*/ f20 f11 1"/>
                <a:gd name="f25" fmla="*/ f21 f11 1"/>
                <a:gd name="f26" fmla="*/ f23 f12 1"/>
                <a:gd name="f27" fmla="*/ f22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10245" h="2260">
                  <a:moveTo>
                    <a:pt x="f5" y="f5"/>
                  </a:moveTo>
                  <a:lnTo>
                    <a:pt x="f5" y="f6"/>
                  </a:lnTo>
                  <a:cubicBezTo>
                    <a:pt x="f5" y="f7"/>
                    <a:pt x="f8" y="f9"/>
                    <a:pt x="f10" y="f9"/>
                  </a:cubicBezTo>
                  <a:lnTo>
                    <a:pt x="f3" y="f9"/>
                  </a:lnTo>
                  <a:lnTo>
                    <a:pt x="f3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" name="Google Shape;5778;p66">
              <a:extLst>
                <a:ext uri="{FF2B5EF4-FFF2-40B4-BE49-F238E27FC236}">
                  <a16:creationId xmlns:a16="http://schemas.microsoft.com/office/drawing/2014/main" id="{F45AE9A9-0DEA-21E7-F56C-C06419BE442C}"/>
                </a:ext>
              </a:extLst>
            </p:cNvPr>
            <p:cNvSpPr/>
            <p:nvPr/>
          </p:nvSpPr>
          <p:spPr>
            <a:xfrm>
              <a:off x="6632435" y="2907179"/>
              <a:ext cx="119164" cy="9930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776"/>
                <a:gd name="f4" fmla="val 5647"/>
                <a:gd name="f5" fmla="val 5646"/>
                <a:gd name="f6" fmla="val 6775"/>
                <a:gd name="f7" fmla="*/ f0 1 6776"/>
                <a:gd name="f8" fmla="*/ f1 1 5647"/>
                <a:gd name="f9" fmla="val f2"/>
                <a:gd name="f10" fmla="val f3"/>
                <a:gd name="f11" fmla="val f4"/>
                <a:gd name="f12" fmla="+- f11 0 f9"/>
                <a:gd name="f13" fmla="+- f10 0 f9"/>
                <a:gd name="f14" fmla="*/ f13 1 6776"/>
                <a:gd name="f15" fmla="*/ f12 1 5647"/>
                <a:gd name="f16" fmla="*/ f9 1 f14"/>
                <a:gd name="f17" fmla="*/ f10 1 f14"/>
                <a:gd name="f18" fmla="*/ f9 1 f15"/>
                <a:gd name="f19" fmla="*/ f11 1 f15"/>
                <a:gd name="f20" fmla="*/ f16 f7 1"/>
                <a:gd name="f21" fmla="*/ f17 f7 1"/>
                <a:gd name="f22" fmla="*/ f19 f8 1"/>
                <a:gd name="f23" fmla="*/ f18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0" t="f23" r="f21" b="f22"/>
              <a:pathLst>
                <a:path w="6776" h="5647">
                  <a:moveTo>
                    <a:pt x="f2" y="f2"/>
                  </a:moveTo>
                  <a:lnTo>
                    <a:pt x="f2" y="f5"/>
                  </a:lnTo>
                  <a:lnTo>
                    <a:pt x="f6" y="f5"/>
                  </a:lnTo>
                  <a:lnTo>
                    <a:pt x="f6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" name="Google Shape;5779;p66">
              <a:extLst>
                <a:ext uri="{FF2B5EF4-FFF2-40B4-BE49-F238E27FC236}">
                  <a16:creationId xmlns:a16="http://schemas.microsoft.com/office/drawing/2014/main" id="{D643D69B-72C5-764D-6044-71B29BD90CD4}"/>
                </a:ext>
              </a:extLst>
            </p:cNvPr>
            <p:cNvSpPr/>
            <p:nvPr/>
          </p:nvSpPr>
          <p:spPr>
            <a:xfrm>
              <a:off x="6632435" y="3026325"/>
              <a:ext cx="119164" cy="2982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776"/>
                <a:gd name="f4" fmla="val 1696"/>
                <a:gd name="f5" fmla="val 567"/>
                <a:gd name="f6" fmla="val 1190"/>
                <a:gd name="f7" fmla="val 506"/>
                <a:gd name="f8" fmla="val 1129"/>
                <a:gd name="f9" fmla="val 5646"/>
                <a:gd name="f10" fmla="val 6270"/>
                <a:gd name="f11" fmla="val 6775"/>
                <a:gd name="f12" fmla="*/ f0 1 6776"/>
                <a:gd name="f13" fmla="*/ f1 1 1696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6776"/>
                <a:gd name="f20" fmla="*/ f17 1 1696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6776" h="1696">
                  <a:moveTo>
                    <a:pt x="f2" y="f2"/>
                  </a:moveTo>
                  <a:lnTo>
                    <a:pt x="f2" y="f5"/>
                  </a:lnTo>
                  <a:cubicBezTo>
                    <a:pt x="f2" y="f6"/>
                    <a:pt x="f7" y="f4"/>
                    <a:pt x="f8" y="f4"/>
                  </a:cubicBezTo>
                  <a:lnTo>
                    <a:pt x="f9" y="f4"/>
                  </a:lnTo>
                  <a:cubicBezTo>
                    <a:pt x="f10" y="f4"/>
                    <a:pt x="f11" y="f6"/>
                    <a:pt x="f11" y="f5"/>
                  </a:cubicBezTo>
                  <a:lnTo>
                    <a:pt x="f11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" name="Google Shape;5780;p66">
              <a:extLst>
                <a:ext uri="{FF2B5EF4-FFF2-40B4-BE49-F238E27FC236}">
                  <a16:creationId xmlns:a16="http://schemas.microsoft.com/office/drawing/2014/main" id="{24998626-4A92-742E-22EA-66888EFD8920}"/>
                </a:ext>
              </a:extLst>
            </p:cNvPr>
            <p:cNvSpPr/>
            <p:nvPr/>
          </p:nvSpPr>
          <p:spPr>
            <a:xfrm>
              <a:off x="6432410" y="2748311"/>
              <a:ext cx="338931" cy="19859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9273"/>
                <a:gd name="f4" fmla="val 11293"/>
                <a:gd name="f5" fmla="val 1693"/>
                <a:gd name="f6" fmla="val 756"/>
                <a:gd name="f7" fmla="val 1"/>
                <a:gd name="f8" fmla="val 759"/>
                <a:gd name="f9" fmla="val 1696"/>
                <a:gd name="f10" fmla="val 10245"/>
                <a:gd name="f11" fmla="val 7342"/>
                <a:gd name="f12" fmla="val 6092"/>
                <a:gd name="f13" fmla="val 11257"/>
                <a:gd name="f14" fmla="val 5083"/>
                <a:gd name="f15" fmla="val 12503"/>
                <a:gd name="f16" fmla="val 17020"/>
                <a:gd name="f17" fmla="val 18201"/>
                <a:gd name="f18" fmla="val 19179"/>
                <a:gd name="f19" fmla="val 5993"/>
                <a:gd name="f20" fmla="val 7167"/>
                <a:gd name="f21" fmla="val 19270"/>
                <a:gd name="f22" fmla="val 18514"/>
                <a:gd name="f23" fmla="val 17577"/>
                <a:gd name="f24" fmla="*/ f0 1 19273"/>
                <a:gd name="f25" fmla="*/ f1 1 11293"/>
                <a:gd name="f26" fmla="val f2"/>
                <a:gd name="f27" fmla="val f3"/>
                <a:gd name="f28" fmla="val f4"/>
                <a:gd name="f29" fmla="+- f28 0 f26"/>
                <a:gd name="f30" fmla="+- f27 0 f26"/>
                <a:gd name="f31" fmla="*/ f30 1 19273"/>
                <a:gd name="f32" fmla="*/ f29 1 11293"/>
                <a:gd name="f33" fmla="*/ f26 1 f31"/>
                <a:gd name="f34" fmla="*/ f27 1 f31"/>
                <a:gd name="f35" fmla="*/ f26 1 f32"/>
                <a:gd name="f36" fmla="*/ f28 1 f32"/>
                <a:gd name="f37" fmla="*/ f33 f24 1"/>
                <a:gd name="f38" fmla="*/ f34 f24 1"/>
                <a:gd name="f39" fmla="*/ f36 f25 1"/>
                <a:gd name="f40" fmla="*/ f35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19273" h="11293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4"/>
                  </a:lnTo>
                  <a:lnTo>
                    <a:pt x="f10" y="f4"/>
                  </a:lnTo>
                  <a:lnTo>
                    <a:pt x="f10" y="f11"/>
                  </a:lnTo>
                  <a:cubicBezTo>
                    <a:pt x="f10" y="f12"/>
                    <a:pt x="f13" y="f14"/>
                    <a:pt x="f15" y="f14"/>
                  </a:cubicBezTo>
                  <a:lnTo>
                    <a:pt x="f16" y="f14"/>
                  </a:lnTo>
                  <a:cubicBezTo>
                    <a:pt x="f17" y="f14"/>
                    <a:pt x="f18" y="f19"/>
                    <a:pt x="f3" y="f20"/>
                  </a:cubicBezTo>
                  <a:lnTo>
                    <a:pt x="f3" y="f9"/>
                  </a:lnTo>
                  <a:cubicBezTo>
                    <a:pt x="f21" y="f8"/>
                    <a:pt x="f22" y="f2"/>
                    <a:pt x="f23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" name="Google Shape;5781;p66">
              <a:extLst>
                <a:ext uri="{FF2B5EF4-FFF2-40B4-BE49-F238E27FC236}">
                  <a16:creationId xmlns:a16="http://schemas.microsoft.com/office/drawing/2014/main" id="{29EF2D69-AEF8-C02E-E87A-B80FA847EC8E}"/>
                </a:ext>
              </a:extLst>
            </p:cNvPr>
            <p:cNvSpPr/>
            <p:nvPr/>
          </p:nvSpPr>
          <p:spPr>
            <a:xfrm>
              <a:off x="6632435" y="2857554"/>
              <a:ext cx="119164" cy="2977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776"/>
                <a:gd name="f4" fmla="val 1693"/>
                <a:gd name="f5" fmla="val 1129"/>
                <a:gd name="f6" fmla="val 1"/>
                <a:gd name="f7" fmla="val 506"/>
                <a:gd name="f8" fmla="val 503"/>
                <a:gd name="f9" fmla="val 1130"/>
                <a:gd name="f10" fmla="val 6775"/>
                <a:gd name="f11" fmla="val 6270"/>
                <a:gd name="f12" fmla="val 5646"/>
                <a:gd name="f13" fmla="*/ f0 1 6776"/>
                <a:gd name="f14" fmla="*/ f1 1 1693"/>
                <a:gd name="f15" fmla="val f2"/>
                <a:gd name="f16" fmla="val f3"/>
                <a:gd name="f17" fmla="val f4"/>
                <a:gd name="f18" fmla="+- f17 0 f15"/>
                <a:gd name="f19" fmla="+- f16 0 f15"/>
                <a:gd name="f20" fmla="*/ f19 1 6776"/>
                <a:gd name="f21" fmla="*/ f18 1 1693"/>
                <a:gd name="f22" fmla="*/ f15 1 f20"/>
                <a:gd name="f23" fmla="*/ f16 1 f20"/>
                <a:gd name="f24" fmla="*/ f15 1 f21"/>
                <a:gd name="f25" fmla="*/ f17 1 f21"/>
                <a:gd name="f26" fmla="*/ f22 f13 1"/>
                <a:gd name="f27" fmla="*/ f23 f13 1"/>
                <a:gd name="f28" fmla="*/ f25 f14 1"/>
                <a:gd name="f29" fmla="*/ f2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6776" h="1693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lnTo>
                    <a:pt x="f2" y="f4"/>
                  </a:lnTo>
                  <a:lnTo>
                    <a:pt x="f10" y="f4"/>
                  </a:lnTo>
                  <a:lnTo>
                    <a:pt x="f10" y="f9"/>
                  </a:lnTo>
                  <a:cubicBezTo>
                    <a:pt x="f10" y="f8"/>
                    <a:pt x="f11" y="f6"/>
                    <a:pt x="f12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17" name="Text Placeholder 1">
            <a:extLst>
              <a:ext uri="{FF2B5EF4-FFF2-40B4-BE49-F238E27FC236}">
                <a16:creationId xmlns:a16="http://schemas.microsoft.com/office/drawing/2014/main" id="{62062AD1-B30D-873A-4EBC-B9FF9F1BB7C8}"/>
              </a:ext>
            </a:extLst>
          </p:cNvPr>
          <p:cNvSpPr txBox="1">
            <a:spLocks/>
          </p:cNvSpPr>
          <p:nvPr/>
        </p:nvSpPr>
        <p:spPr>
          <a:xfrm>
            <a:off x="783772" y="193395"/>
            <a:ext cx="7003286" cy="407386"/>
          </a:xfrm>
          <a:prstGeom prst="rect">
            <a:avLst/>
          </a:prstGeom>
        </p:spPr>
        <p:txBody>
          <a:bodyPr anchor="ctr" anchorCtr="1"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 rtl="1">
              <a:buNone/>
            </a:pPr>
            <a:r>
              <a:rPr lang="fa-IR" sz="3600" dirty="0">
                <a:solidFill>
                  <a:schemeClr val="accent3"/>
                </a:solidFill>
                <a:latin typeface="Arial"/>
                <a:cs typeface="B Nazanin" panose="00000700000000000000" pitchFamily="2" charset="-78"/>
              </a:rPr>
              <a:t>مجموعه آیکون های کاملاً قابل ویرایش: </a:t>
            </a:r>
            <a:r>
              <a:rPr lang="en-US" sz="3600" dirty="0">
                <a:solidFill>
                  <a:schemeClr val="accent3"/>
                </a:solidFill>
                <a:latin typeface="Arial"/>
                <a:cs typeface="B Nazanin" panose="00000700000000000000" pitchFamily="2" charset="-78"/>
              </a:rPr>
              <a:t>A</a:t>
            </a:r>
          </a:p>
        </p:txBody>
      </p:sp>
    </p:spTree>
    <p:extLst>
      <p:ext uri="{BB962C8B-B14F-4D97-AF65-F5344CB8AC3E}">
        <p14:creationId xmlns:p14="http://schemas.microsoft.com/office/powerpoint/2010/main" val="387623142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 108">
            <a:extLst>
              <a:ext uri="{FF2B5EF4-FFF2-40B4-BE49-F238E27FC236}">
                <a16:creationId xmlns:a16="http://schemas.microsoft.com/office/drawing/2014/main" id="{836B9443-019F-D89F-C4BD-6B124052BFFC}"/>
              </a:ext>
            </a:extLst>
          </p:cNvPr>
          <p:cNvSpPr/>
          <p:nvPr/>
        </p:nvSpPr>
        <p:spPr>
          <a:xfrm>
            <a:off x="3184616" y="1195279"/>
            <a:ext cx="415402" cy="489222"/>
          </a:xfrm>
          <a:custGeom>
            <a:avLst/>
            <a:gdLst>
              <a:gd name="f0" fmla="val w"/>
              <a:gd name="f1" fmla="val h"/>
              <a:gd name="f2" fmla="val 0"/>
              <a:gd name="f3" fmla="val 341005"/>
              <a:gd name="f4" fmla="val 376812"/>
              <a:gd name="f5" fmla="val 179590"/>
              <a:gd name="f6" fmla="val 105941"/>
              <a:gd name="f7" fmla="val 189466"/>
              <a:gd name="f8" fmla="val 103284"/>
              <a:gd name="f9" fmla="val 200229"/>
              <a:gd name="f10" fmla="val 106383"/>
              <a:gd name="f11" fmla="val 207502"/>
              <a:gd name="f12" fmla="val 113978"/>
              <a:gd name="f13" fmla="val 205155"/>
              <a:gd name="f14" fmla="val 116193"/>
              <a:gd name="f15" fmla="val 198727"/>
              <a:gd name="f16" fmla="val 109493"/>
              <a:gd name="f17" fmla="val 189244"/>
              <a:gd name="f18" fmla="val 106732"/>
              <a:gd name="f19" fmla="val 180543"/>
              <a:gd name="f20" fmla="val 109027"/>
              <a:gd name="f21" fmla="val 171284"/>
              <a:gd name="f22" fmla="val 111470"/>
              <a:gd name="f23" fmla="val 164597"/>
              <a:gd name="f24" fmla="val 119184"/>
              <a:gd name="f25" fmla="val 163491"/>
              <a:gd name="f26" fmla="val 128699"/>
              <a:gd name="f27" fmla="val 160301"/>
              <a:gd name="f28" fmla="val 128192"/>
              <a:gd name="f29" fmla="val 160626"/>
              <a:gd name="f30" fmla="val 125509"/>
              <a:gd name="f31" fmla="val 161343"/>
              <a:gd name="f32" fmla="val 122953"/>
              <a:gd name="f33" fmla="val 162397"/>
              <a:gd name="f34" fmla="val 120583"/>
              <a:gd name="f35" fmla="val 163188"/>
              <a:gd name="f36" fmla="val 118806"/>
              <a:gd name="f37" fmla="val 164168"/>
              <a:gd name="f38" fmla="val 117134"/>
              <a:gd name="f39" fmla="val 165317"/>
              <a:gd name="f40" fmla="val 115593"/>
              <a:gd name="f41" fmla="val 184774"/>
              <a:gd name="f42" fmla="val 76800"/>
              <a:gd name="f43" fmla="val 189722"/>
              <a:gd name="f44" fmla="val 75892"/>
              <a:gd name="f45" fmla="val 194950"/>
              <a:gd name="f46" fmla="val 76276"/>
              <a:gd name="f47" fmla="val 199898"/>
              <a:gd name="f48" fmla="val 78055"/>
              <a:gd name="f49" fmla="val 198784"/>
              <a:gd name="f50" fmla="val 81085"/>
              <a:gd name="f51" fmla="val 190044"/>
              <a:gd name="f52" fmla="val 77951"/>
              <a:gd name="f53" fmla="val 180324"/>
              <a:gd name="f54" fmla="val 79705"/>
              <a:gd name="f55" fmla="val 173557"/>
              <a:gd name="f56" fmla="val 85636"/>
              <a:gd name="f57" fmla="val 166357"/>
              <a:gd name="f58" fmla="val 91948"/>
              <a:gd name="f59" fmla="val 163808"/>
              <a:gd name="f60" fmla="val 101834"/>
              <a:gd name="f61" fmla="val 167057"/>
              <a:gd name="f62" fmla="val 110845"/>
              <a:gd name="f63" fmla="val 163976"/>
              <a:gd name="f64" fmla="val 111813"/>
              <a:gd name="f65" fmla="val 161264"/>
              <a:gd name="f66" fmla="val 104174"/>
              <a:gd name="f67" fmla="val 162206"/>
              <a:gd name="f68" fmla="val 95982"/>
              <a:gd name="f69" fmla="val 166259"/>
              <a:gd name="f70" fmla="val 89343"/>
              <a:gd name="f71" fmla="val 171329"/>
              <a:gd name="f72" fmla="val 83298"/>
              <a:gd name="f73" fmla="val 175158"/>
              <a:gd name="f74" fmla="val 79908"/>
              <a:gd name="f75" fmla="val 179826"/>
              <a:gd name="f76" fmla="val 77708"/>
              <a:gd name="f77" fmla="val 179076"/>
              <a:gd name="f78" fmla="val 24908"/>
              <a:gd name="f79" fmla="val 173882"/>
              <a:gd name="f80" fmla="val 25821"/>
              <a:gd name="f81" fmla="val 169065"/>
              <a:gd name="f82" fmla="val 28595"/>
              <a:gd name="f83" fmla="val 165693"/>
              <a:gd name="f84" fmla="val 33023"/>
              <a:gd name="f85" fmla="val 165081"/>
              <a:gd name="f86" fmla="val 32645"/>
              <a:gd name="f87" fmla="val 164343"/>
              <a:gd name="f88" fmla="val 33841"/>
              <a:gd name="f89" fmla="val 159156"/>
              <a:gd name="f90" fmla="val 28989"/>
              <a:gd name="f91" fmla="val 147650"/>
              <a:gd name="f92" fmla="val 21890"/>
              <a:gd name="f93" fmla="val 132568"/>
              <a:gd name="f94" fmla="val 25462"/>
              <a:gd name="f95" fmla="val 125468"/>
              <a:gd name="f96" fmla="val 36968"/>
              <a:gd name="f97" fmla="val 125028"/>
              <a:gd name="f98" fmla="val 37682"/>
              <a:gd name="f99" fmla="val 124628"/>
              <a:gd name="f100" fmla="val 38410"/>
              <a:gd name="f101" fmla="val 124607"/>
              <a:gd name="f102" fmla="val 39302"/>
              <a:gd name="f103" fmla="val 121192"/>
              <a:gd name="f104" fmla="val 53871"/>
              <a:gd name="f105" fmla="val 126621"/>
              <a:gd name="f106" fmla="val 67918"/>
              <a:gd name="f107" fmla="val 137512"/>
              <a:gd name="f108" fmla="val 72288"/>
              <a:gd name="f109" fmla="val 136408"/>
              <a:gd name="f110" fmla="val 75373"/>
              <a:gd name="f111" fmla="val 125065"/>
              <a:gd name="f112" fmla="val 70889"/>
              <a:gd name="f113" fmla="val 118824"/>
              <a:gd name="f114" fmla="val 57470"/>
              <a:gd name="f115" fmla="val 120792"/>
              <a:gd name="f116" fmla="val 42874"/>
              <a:gd name="f117" fmla="val 110219"/>
              <a:gd name="f118" fmla="val 38045"/>
              <a:gd name="f119" fmla="val 97555"/>
              <a:gd name="f120" fmla="val 41998"/>
              <a:gd name="f121" fmla="val 91229"/>
              <a:gd name="f122" fmla="val 52250"/>
              <a:gd name="f123" fmla="val 86215"/>
              <a:gd name="f124" fmla="val 60377"/>
              <a:gd name="f125" fmla="val 87164"/>
              <a:gd name="f126" fmla="val 68019"/>
              <a:gd name="f127" fmla="val 90995"/>
              <a:gd name="f128" fmla="val 75559"/>
              <a:gd name="f129" fmla="val 88405"/>
              <a:gd name="f130" fmla="val 77546"/>
              <a:gd name="f131" fmla="val 86197"/>
              <a:gd name="f132" fmla="val 80074"/>
              <a:gd name="f133" fmla="val 84391"/>
              <a:gd name="f134" fmla="val 83001"/>
              <a:gd name="f135" fmla="val 75261"/>
              <a:gd name="f136" fmla="val 97799"/>
              <a:gd name="f137" fmla="val 79855"/>
              <a:gd name="f138" fmla="val 117197"/>
              <a:gd name="f139" fmla="val 94653"/>
              <a:gd name="f140" fmla="val 126328"/>
              <a:gd name="f141" fmla="val 99603"/>
              <a:gd name="f142" fmla="val 129383"/>
              <a:gd name="f143" fmla="val 105068"/>
              <a:gd name="f144" fmla="val 130901"/>
              <a:gd name="f145" fmla="val 110449"/>
              <a:gd name="f146" fmla="val 130283"/>
              <a:gd name="f147" fmla="val 111461"/>
              <a:gd name="f148" fmla="val 121556"/>
              <a:gd name="f149" fmla="val 114239"/>
              <a:gd name="f150" fmla="val 112980"/>
              <a:gd name="f151" fmla="val 118788"/>
              <a:gd name="f152" fmla="val 105103"/>
              <a:gd name="f153" fmla="val 122060"/>
              <a:gd name="f154" fmla="val 106993"/>
              <a:gd name="f155" fmla="val 117549"/>
              <a:gd name="f156" fmla="val 114804"/>
              <a:gd name="f157" fmla="val 114885"/>
              <a:gd name="f158" fmla="val 123345"/>
              <a:gd name="f159" fmla="val 114602"/>
              <a:gd name="f160" fmla="val 132066"/>
              <a:gd name="f161" fmla="val 118189"/>
              <a:gd name="f162" fmla="val 142541"/>
              <a:gd name="f163" fmla="val 127538"/>
              <a:gd name="f164" fmla="val 149533"/>
              <a:gd name="f165" fmla="val 138054"/>
              <a:gd name="f166" fmla="val 150704"/>
              <a:gd name="f167" fmla="val 138622"/>
              <a:gd name="f168" fmla="val 157584"/>
              <a:gd name="f169" fmla="val 141809"/>
              <a:gd name="f170" fmla="val 168599"/>
              <a:gd name="f171" fmla="val 152592"/>
              <a:gd name="f172" fmla="val 175355"/>
              <a:gd name="f173" fmla="val 163536"/>
              <a:gd name="f174" fmla="val 173320"/>
              <a:gd name="f175" fmla="val 163736"/>
              <a:gd name="f176" fmla="val 174011"/>
              <a:gd name="f177" fmla="val 165086"/>
              <a:gd name="f178" fmla="val 173621"/>
              <a:gd name="f179" fmla="val 165671"/>
              <a:gd name="f180" fmla="val 180699"/>
              <a:gd name="f181" fmla="val 169429"/>
              <a:gd name="f182" fmla="val 193686"/>
              <a:gd name="f183" fmla="val 183003"/>
              <a:gd name="f184" fmla="val 201168"/>
              <a:gd name="f185" fmla="val 195990"/>
              <a:gd name="f186" fmla="val 197411"/>
              <a:gd name="f187" fmla="val 196796"/>
              <a:gd name="f188" fmla="val 197178"/>
              <a:gd name="f189" fmla="val 197581"/>
              <a:gd name="f190" fmla="val 196907"/>
              <a:gd name="f191" fmla="val 198196"/>
              <a:gd name="f192" fmla="val 196260"/>
              <a:gd name="f193" fmla="val 209934"/>
              <a:gd name="f194" fmla="val 188156"/>
              <a:gd name="f195" fmla="val 215400"/>
              <a:gd name="f196" fmla="val 175007"/>
              <a:gd name="f197" fmla="val 211155"/>
              <a:gd name="f198" fmla="val 164763"/>
              <a:gd name="f199" fmla="val 205121"/>
              <a:gd name="f200" fmla="val 170199"/>
              <a:gd name="f201" fmla="val 196738"/>
              <a:gd name="f202" fmla="val 172687"/>
              <a:gd name="f203" fmla="val 188343"/>
              <a:gd name="f204" fmla="val 171472"/>
              <a:gd name="f205" fmla="val 188829"/>
              <a:gd name="f206" fmla="val 168281"/>
              <a:gd name="f207" fmla="val 198020"/>
              <a:gd name="f208" fmla="val 169602"/>
              <a:gd name="f209" fmla="val 207192"/>
              <a:gd name="f210" fmla="val 165939"/>
              <a:gd name="f211" fmla="val 212635"/>
              <a:gd name="f212" fmla="val 158774"/>
              <a:gd name="f213" fmla="val 218427"/>
              <a:gd name="f214" fmla="val 151149"/>
              <a:gd name="f215" fmla="val 218946"/>
              <a:gd name="f216" fmla="val 140953"/>
              <a:gd name="f217" fmla="val 213960"/>
              <a:gd name="f218" fmla="val 132774"/>
              <a:gd name="f219" fmla="val 216785"/>
              <a:gd name="f220" fmla="val 131210"/>
              <a:gd name="f221" fmla="val 222366"/>
              <a:gd name="f222" fmla="val 140465"/>
              <a:gd name="f223" fmla="val 221779"/>
              <a:gd name="f224" fmla="val 151983"/>
              <a:gd name="f225" fmla="val 215286"/>
              <a:gd name="f226" fmla="val 160619"/>
              <a:gd name="f227" fmla="val 213805"/>
              <a:gd name="f228" fmla="val 162105"/>
              <a:gd name="f229" fmla="val 172938"/>
              <a:gd name="f230" fmla="val 214526"/>
              <a:gd name="f231" fmla="val 186813"/>
              <a:gd name="f232" fmla="val 203421"/>
              <a:gd name="f233" fmla="val 196175"/>
              <a:gd name="f234" fmla="val 208012"/>
              <a:gd name="f235" fmla="val 206854"/>
              <a:gd name="f236" fmla="val 220050"/>
              <a:gd name="f237" fmla="val 212429"/>
              <a:gd name="f238" fmla="val 231622"/>
              <a:gd name="f239" fmla="val 209082"/>
              <a:gd name="f240" fmla="val 239377"/>
              <a:gd name="f241" fmla="val 206838"/>
              <a:gd name="f242" fmla="val 243741"/>
              <a:gd name="f243" fmla="val 201989"/>
              <a:gd name="f244" fmla="val 246092"/>
              <a:gd name="f245" fmla="val 195539"/>
              <a:gd name="f246" fmla="val 255042"/>
              <a:gd name="f247" fmla="val 199507"/>
              <a:gd name="f248" fmla="val 265290"/>
              <a:gd name="f249" fmla="val 198199"/>
              <a:gd name="f250" fmla="val 272958"/>
              <a:gd name="f251" fmla="val 192601"/>
              <a:gd name="f252" fmla="val 276795"/>
              <a:gd name="f253" fmla="val 193971"/>
              <a:gd name="f254" fmla="val 289009"/>
              <a:gd name="f255" fmla="val 194016"/>
              <a:gd name="f256" fmla="val 298363"/>
              <a:gd name="f257" fmla="val 193248"/>
              <a:gd name="f258" fmla="val 304258"/>
              <a:gd name="f259" fmla="val 183694"/>
              <a:gd name="f260" fmla="val 309343"/>
              <a:gd name="f261" fmla="val 175453"/>
              <a:gd name="f262" fmla="val 308953"/>
              <a:gd name="f263" fmla="val 165378"/>
              <a:gd name="f264" fmla="val 303795"/>
              <a:gd name="f265" fmla="val 157923"/>
              <a:gd name="f266" fmla="val 298315"/>
              <a:gd name="f267" fmla="val 164420"/>
              <a:gd name="f268" fmla="val 291041"/>
              <a:gd name="f269" fmla="val 168177"/>
              <a:gd name="f270" fmla="val 283702"/>
              <a:gd name="f271" fmla="val 168174"/>
              <a:gd name="f272" fmla="val 283555"/>
              <a:gd name="f273" fmla="val 164527"/>
              <a:gd name="f274" fmla="val 293404"/>
              <a:gd name="f275" fmla="val 164978"/>
              <a:gd name="f276" fmla="val 303289"/>
              <a:gd name="f277" fmla="val 157339"/>
              <a:gd name="f278" fmla="val 308110"/>
              <a:gd name="f279" fmla="val 145450"/>
              <a:gd name="f280" fmla="val 311022"/>
              <a:gd name="f281" fmla="val 136198"/>
              <a:gd name="f282" fmla="val 308752"/>
              <a:gd name="f283" fmla="val 126109"/>
              <a:gd name="f284" fmla="val 302169"/>
              <a:gd name="f285" fmla="val 119023"/>
              <a:gd name="f286" fmla="val 296249"/>
              <a:gd name="f287" fmla="val 127191"/>
              <a:gd name="f288" fmla="val 286098"/>
              <a:gd name="f289" fmla="val 131525"/>
              <a:gd name="f290" fmla="val 275782"/>
              <a:gd name="f291" fmla="val 130309"/>
              <a:gd name="f292" fmla="val 276183"/>
              <a:gd name="f293" fmla="val 127106"/>
              <a:gd name="f294" fmla="val 285405"/>
              <a:gd name="f295" fmla="val 128184"/>
              <a:gd name="f296" fmla="val 294478"/>
              <a:gd name="f297" fmla="val 124281"/>
              <a:gd name="f298" fmla="val 299730"/>
              <a:gd name="f299" fmla="val 116974"/>
              <a:gd name="f300" fmla="val 300207"/>
              <a:gd name="f301" fmla="val 116045"/>
              <a:gd name="f302" fmla="val 300079"/>
              <a:gd name="f303" fmla="val 107222"/>
              <a:gd name="f304" fmla="val 295342"/>
              <a:gd name="f305" fmla="val 98867"/>
              <a:gd name="f306" fmla="val 287259"/>
              <a:gd name="f307" fmla="val 93880"/>
              <a:gd name="f308" fmla="val 284295"/>
              <a:gd name="f309" fmla="val 92051"/>
              <a:gd name="f310" fmla="val 281129"/>
              <a:gd name="f311" fmla="val 90828"/>
              <a:gd name="f312" fmla="val 277855"/>
              <a:gd name="f313" fmla="val 90561"/>
              <a:gd name="f314" fmla="val 271916"/>
              <a:gd name="f315" fmla="val 104194"/>
              <a:gd name="f316" fmla="val 259881"/>
              <a:gd name="f317" fmla="val 112708"/>
              <a:gd name="f318" fmla="val 248172"/>
              <a:gd name="f319" fmla="val 111695"/>
              <a:gd name="f320" fmla="val 248002"/>
              <a:gd name="f321" fmla="val 114741"/>
              <a:gd name="f322" fmla="val 246936"/>
              <a:gd name="f323" fmla="val 117719"/>
              <a:gd name="f324" fmla="val 245089"/>
              <a:gd name="f325" fmla="val 120348"/>
              <a:gd name="f326" fmla="val 241307"/>
              <a:gd name="f327" fmla="val 125729"/>
              <a:gd name="f328" fmla="val 234825"/>
              <a:gd name="f329" fmla="val 128827"/>
              <a:gd name="f330" fmla="val 228007"/>
              <a:gd name="f331" fmla="val 128511"/>
              <a:gd name="f332" fmla="val 228158"/>
              <a:gd name="f333" fmla="val 125380"/>
              <a:gd name="f334" fmla="val 233848"/>
              <a:gd name="f335" fmla="val 125642"/>
              <a:gd name="f336" fmla="val 239262"/>
              <a:gd name="f337" fmla="val 123097"/>
              <a:gd name="f338" fmla="val 242439"/>
              <a:gd name="f339" fmla="val 118667"/>
              <a:gd name="f340" fmla="val 244071"/>
              <a:gd name="f341" fmla="val 116391"/>
              <a:gd name="f342" fmla="val 244987"/>
              <a:gd name="f343" fmla="val 113796"/>
              <a:gd name="f344" fmla="val 245116"/>
              <a:gd name="f345" fmla="val 111152"/>
              <a:gd name="f346" fmla="val 243716"/>
              <a:gd name="f347" fmla="val 110904"/>
              <a:gd name="f348" fmla="val 244539"/>
              <a:gd name="f349" fmla="val 108155"/>
              <a:gd name="f350" fmla="val 244792"/>
              <a:gd name="f351" fmla="val 106166"/>
              <a:gd name="f352" fmla="val 244131"/>
              <a:gd name="f353" fmla="val 104285"/>
              <a:gd name="f354" fmla="val 243078"/>
              <a:gd name="f355" fmla="val 102544"/>
              <a:gd name="f356" fmla="val 240257"/>
              <a:gd name="f357" fmla="val 97875"/>
              <a:gd name="f358" fmla="val 235048"/>
              <a:gd name="f359" fmla="val 94922"/>
              <a:gd name="f360" fmla="val 229344"/>
              <a:gd name="f361" fmla="val 94755"/>
              <a:gd name="f362" fmla="val 229436"/>
              <a:gd name="f363" fmla="val 91621"/>
              <a:gd name="f364" fmla="val 236268"/>
              <a:gd name="f365" fmla="val 91821"/>
              <a:gd name="f366" fmla="val 242499"/>
              <a:gd name="f367" fmla="val 95409"/>
              <a:gd name="f368" fmla="val 245850"/>
              <a:gd name="f369" fmla="val 101072"/>
              <a:gd name="f370" fmla="val 247129"/>
              <a:gd name="f371" fmla="val 103235"/>
              <a:gd name="f372" fmla="val 247915"/>
              <a:gd name="f373" fmla="val 105575"/>
              <a:gd name="f374" fmla="val 248037"/>
              <a:gd name="f375" fmla="val 107973"/>
              <a:gd name="f376" fmla="val 258268"/>
              <a:gd name="f377" fmla="val 109553"/>
              <a:gd name="f378" fmla="val 268981"/>
              <a:gd name="f379" fmla="val 102051"/>
              <a:gd name="f380" fmla="val 274232"/>
              <a:gd name="f381" fmla="val 89778"/>
              <a:gd name="f382" fmla="val 278708"/>
              <a:gd name="f383" fmla="val 77339"/>
              <a:gd name="f384" fmla="val 274020"/>
              <a:gd name="f385" fmla="val 63056"/>
              <a:gd name="f386" fmla="val 262316"/>
              <a:gd name="f387" fmla="val 55834"/>
              <a:gd name="f388" fmla="val 257734"/>
              <a:gd name="f389" fmla="val 53007"/>
              <a:gd name="f390" fmla="val 252666"/>
              <a:gd name="f391" fmla="val 51626"/>
              <a:gd name="f392" fmla="val 247691"/>
              <a:gd name="f393" fmla="val 52231"/>
              <a:gd name="f394" fmla="val 248705"/>
              <a:gd name="f395" fmla="val 60913"/>
              <a:gd name="f396" fmla="val 245967"/>
              <a:gd name="f397" fmla="val 69020"/>
              <a:gd name="f398" fmla="val 239739"/>
              <a:gd name="f399" fmla="val 74185"/>
              <a:gd name="f400" fmla="val 237649"/>
              <a:gd name="f401" fmla="val 71664"/>
              <a:gd name="f402" fmla="val 244579"/>
              <a:gd name="f403" fmla="val 65918"/>
              <a:gd name="f404" fmla="val 246481"/>
              <a:gd name="f405" fmla="val 55888"/>
              <a:gd name="f406" fmla="val 243151"/>
              <a:gd name="f407" fmla="val 45920"/>
              <a:gd name="f408" fmla="val 241194"/>
              <a:gd name="f409" fmla="val 40124"/>
              <a:gd name="f410" fmla="val 237183"/>
              <a:gd name="f411" fmla="val 35004"/>
              <a:gd name="f412" fmla="val 231542"/>
              <a:gd name="f413" fmla="val 31523"/>
              <a:gd name="f414" fmla="val 221392"/>
              <a:gd name="f415" fmla="val 25261"/>
              <a:gd name="f416" fmla="val 208864"/>
              <a:gd name="f417" fmla="val 26095"/>
              <a:gd name="f418" fmla="val 199763"/>
              <a:gd name="f419" fmla="val 32668"/>
              <a:gd name="f420" fmla="val 194721"/>
              <a:gd name="f421" fmla="val 27952"/>
              <a:gd name="f422" fmla="val 189842"/>
              <a:gd name="f423" fmla="val 24941"/>
              <a:gd name="f424" fmla="val 184271"/>
              <a:gd name="f425" fmla="val 23995"/>
              <a:gd name="f426" fmla="val 190632"/>
              <a:gd name="f427" fmla="val 62"/>
              <a:gd name="f428" fmla="val 300121"/>
              <a:gd name="f429" fmla="val 2329"/>
              <a:gd name="f430" fmla="val 391248"/>
              <a:gd name="f431" fmla="val 125645"/>
              <a:gd name="f432" fmla="val 309641"/>
              <a:gd name="f433" fmla="val 225160"/>
              <a:gd name="f434" fmla="val 282892"/>
              <a:gd name="f435" fmla="val 251229"/>
              <a:gd name="f436" fmla="val 279266"/>
              <a:gd name="f437" fmla="val 288859"/>
              <a:gd name="f438" fmla="val 302841"/>
              <a:gd name="f439" fmla="val 374772"/>
              <a:gd name="f440" fmla="val 121266"/>
              <a:gd name="f441" fmla="val 109025"/>
              <a:gd name="f442" fmla="val 322355"/>
              <a:gd name="f443" fmla="val 76580"/>
              <a:gd name="f444" fmla="val 333165"/>
              <a:gd name="f445" fmla="val 40716"/>
              <a:gd name="f446" fmla="val 329924"/>
              <a:gd name="f447" fmla="val 28778"/>
              <a:gd name="f448" fmla="val 318327"/>
              <a:gd name="f449" fmla="val 22923"/>
              <a:gd name="f450" fmla="val 311868"/>
              <a:gd name="f451" fmla="val 25422"/>
              <a:gd name="f452" fmla="val 291738"/>
              <a:gd name="f453" fmla="val 32859"/>
              <a:gd name="f454" fmla="val 276164"/>
              <a:gd name="f455" fmla="val 35235"/>
              <a:gd name="f456" fmla="val 270344"/>
              <a:gd name="f457" fmla="val 23179"/>
              <a:gd name="f458" fmla="val 268321"/>
              <a:gd name="f459" fmla="val 20618"/>
              <a:gd name="f460" fmla="val 259843"/>
              <a:gd name="f461" fmla="val 19440"/>
              <a:gd name="f462" fmla="val 251965"/>
              <a:gd name="f463" fmla="val 27377"/>
              <a:gd name="f464" fmla="val 251682"/>
              <a:gd name="f465" fmla="val 30757"/>
              <a:gd name="f466" fmla="val 247602"/>
              <a:gd name="f467" fmla="val 18516"/>
              <a:gd name="f468" fmla="val 238938"/>
              <a:gd name="f469" fmla="val 12669"/>
              <a:gd name="f470" fmla="val 232923"/>
              <a:gd name="f471" fmla="val 25811"/>
              <a:gd name="f472" fmla="val 221592"/>
              <a:gd name="f473" fmla="val 29458"/>
              <a:gd name="f474" fmla="val 212919"/>
              <a:gd name="f475" fmla="val 16679"/>
              <a:gd name="f476" fmla="val 208924"/>
              <a:gd name="f477" fmla="val 7006"/>
              <a:gd name="f478" fmla="val 203466"/>
              <a:gd name="f479" fmla="val 307"/>
              <a:gd name="f480" fmla="val 196983"/>
              <a:gd name="f481" fmla="val -2572"/>
              <a:gd name="f482" fmla="val 186228"/>
              <a:gd name="f483" fmla="val 15339"/>
              <a:gd name="f484" fmla="val 171234"/>
              <a:gd name="f485" fmla="val 31089"/>
              <a:gd name="f486" fmla="val 151672"/>
              <a:gd name="f487" fmla="val 47602"/>
              <a:gd name="f488" fmla="val 132201"/>
              <a:gd name="f489" fmla="val 33821"/>
              <a:gd name="f490" fmla="val 117353"/>
              <a:gd name="f491" fmla="val 46470"/>
              <a:gd name="f492" fmla="val 75544"/>
              <a:gd name="f493" fmla="val 66559"/>
              <a:gd name="f494" fmla="val 23813"/>
              <a:gd name="f495" fmla="val 114124"/>
              <a:gd name="f496" fmla="val -1423"/>
              <a:gd name="f497" fmla="*/ f0 1 341005"/>
              <a:gd name="f498" fmla="*/ f1 1 376812"/>
              <a:gd name="f499" fmla="val f2"/>
              <a:gd name="f500" fmla="val f3"/>
              <a:gd name="f501" fmla="val f4"/>
              <a:gd name="f502" fmla="+- f501 0 f499"/>
              <a:gd name="f503" fmla="+- f500 0 f499"/>
              <a:gd name="f504" fmla="*/ f503 1 341005"/>
              <a:gd name="f505" fmla="*/ f502 1 376812"/>
              <a:gd name="f506" fmla="*/ f499 1 f504"/>
              <a:gd name="f507" fmla="*/ f500 1 f504"/>
              <a:gd name="f508" fmla="*/ f499 1 f505"/>
              <a:gd name="f509" fmla="*/ f501 1 f505"/>
              <a:gd name="f510" fmla="*/ f506 f497 1"/>
              <a:gd name="f511" fmla="*/ f507 f497 1"/>
              <a:gd name="f512" fmla="*/ f509 f498 1"/>
              <a:gd name="f513" fmla="*/ f508 f49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510" t="f513" r="f511" b="f512"/>
            <a:pathLst>
              <a:path w="341005" h="376812">
                <a:moveTo>
                  <a:pt x="f5" y="f6"/>
                </a:moveTo>
                <a:cubicBezTo>
                  <a:pt x="f7" y="f8"/>
                  <a:pt x="f9" y="f10"/>
                  <a:pt x="f11" y="f12"/>
                </a:cubicBezTo>
                <a:lnTo>
                  <a:pt x="f13" y="f14"/>
                </a:lnTo>
                <a:cubicBezTo>
                  <a:pt x="f15" y="f16"/>
                  <a:pt x="f17" y="f18"/>
                  <a:pt x="f19" y="f20"/>
                </a:cubicBezTo>
                <a:cubicBezTo>
                  <a:pt x="f21" y="f22"/>
                  <a:pt x="f23" y="f24"/>
                  <a:pt x="f25" y="f26"/>
                </a:cubicBezTo>
                <a:lnTo>
                  <a:pt x="f27" y="f28"/>
                </a:lnTo>
                <a:cubicBezTo>
                  <a:pt x="f29" y="f30"/>
                  <a:pt x="f31" y="f32"/>
                  <a:pt x="f33" y="f34"/>
                </a:cubicBezTo>
                <a:cubicBezTo>
                  <a:pt x="f35" y="f36"/>
                  <a:pt x="f37" y="f38"/>
                  <a:pt x="f39" y="f40"/>
                </a:cubicBezTo>
                <a:close/>
                <a:moveTo>
                  <a:pt x="f41" y="f42"/>
                </a:moveTo>
                <a:cubicBezTo>
                  <a:pt x="f43" y="f44"/>
                  <a:pt x="f45" y="f46"/>
                  <a:pt x="f47" y="f48"/>
                </a:cubicBezTo>
                <a:lnTo>
                  <a:pt x="f49" y="f50"/>
                </a:lnTo>
                <a:cubicBezTo>
                  <a:pt x="f51" y="f52"/>
                  <a:pt x="f53" y="f54"/>
                  <a:pt x="f55" y="f56"/>
                </a:cubicBezTo>
                <a:cubicBezTo>
                  <a:pt x="f57" y="f58"/>
                  <a:pt x="f59" y="f60"/>
                  <a:pt x="f61" y="f62"/>
                </a:cubicBezTo>
                <a:lnTo>
                  <a:pt x="f63" y="f64"/>
                </a:lnTo>
                <a:cubicBezTo>
                  <a:pt x="f65" y="f66"/>
                  <a:pt x="f67" y="f68"/>
                  <a:pt x="f69" y="f70"/>
                </a:cubicBezTo>
                <a:lnTo>
                  <a:pt x="f71" y="f72"/>
                </a:lnTo>
                <a:cubicBezTo>
                  <a:pt x="f73" y="f74"/>
                  <a:pt x="f75" y="f76"/>
                  <a:pt x="f41" y="f42"/>
                </a:cubicBezTo>
                <a:close/>
                <a:moveTo>
                  <a:pt x="f77" y="f78"/>
                </a:moveTo>
                <a:cubicBezTo>
                  <a:pt x="f79" y="f80"/>
                  <a:pt x="f81" y="f82"/>
                  <a:pt x="f83" y="f84"/>
                </a:cubicBezTo>
                <a:lnTo>
                  <a:pt x="f85" y="f86"/>
                </a:lnTo>
                <a:lnTo>
                  <a:pt x="f87" y="f88"/>
                </a:lnTo>
                <a:lnTo>
                  <a:pt x="f89" y="f90"/>
                </a:lnTo>
                <a:cubicBezTo>
                  <a:pt x="f91" y="f92"/>
                  <a:pt x="f93" y="f94"/>
                  <a:pt x="f95" y="f96"/>
                </a:cubicBezTo>
                <a:cubicBezTo>
                  <a:pt x="f97" y="f98"/>
                  <a:pt x="f99" y="f100"/>
                  <a:pt x="f101" y="f102"/>
                </a:cubicBezTo>
                <a:cubicBezTo>
                  <a:pt x="f103" y="f104"/>
                  <a:pt x="f105" y="f106"/>
                  <a:pt x="f107" y="f108"/>
                </a:cubicBezTo>
                <a:lnTo>
                  <a:pt x="f109" y="f110"/>
                </a:lnTo>
                <a:cubicBezTo>
                  <a:pt x="f111" y="f112"/>
                  <a:pt x="f113" y="f114"/>
                  <a:pt x="f115" y="f116"/>
                </a:cubicBezTo>
                <a:cubicBezTo>
                  <a:pt x="f117" y="f118"/>
                  <a:pt x="f119" y="f120"/>
                  <a:pt x="f121" y="f122"/>
                </a:cubicBezTo>
                <a:cubicBezTo>
                  <a:pt x="f123" y="f124"/>
                  <a:pt x="f125" y="f126"/>
                  <a:pt x="f127" y="f128"/>
                </a:cubicBezTo>
                <a:cubicBezTo>
                  <a:pt x="f129" y="f130"/>
                  <a:pt x="f131" y="f132"/>
                  <a:pt x="f133" y="f134"/>
                </a:cubicBezTo>
                <a:cubicBezTo>
                  <a:pt x="f135" y="f136"/>
                  <a:pt x="f137" y="f138"/>
                  <a:pt x="f139" y="f140"/>
                </a:cubicBezTo>
                <a:cubicBezTo>
                  <a:pt x="f141" y="f142"/>
                  <a:pt x="f143" y="f144"/>
                  <a:pt x="f145" y="f146"/>
                </a:cubicBezTo>
                <a:cubicBezTo>
                  <a:pt x="f147" y="f148"/>
                  <a:pt x="f149" y="f150"/>
                  <a:pt x="f151" y="f152"/>
                </a:cubicBezTo>
                <a:lnTo>
                  <a:pt x="f153" y="f154"/>
                </a:lnTo>
                <a:cubicBezTo>
                  <a:pt x="f155" y="f156"/>
                  <a:pt x="f157" y="f158"/>
                  <a:pt x="f159" y="f160"/>
                </a:cubicBezTo>
                <a:cubicBezTo>
                  <a:pt x="f161" y="f162"/>
                  <a:pt x="f163" y="f164"/>
                  <a:pt x="f165" y="f166"/>
                </a:cubicBezTo>
                <a:lnTo>
                  <a:pt x="f167" y="f168"/>
                </a:lnTo>
                <a:cubicBezTo>
                  <a:pt x="f169" y="f170"/>
                  <a:pt x="f171" y="f172"/>
                  <a:pt x="f173" y="f174"/>
                </a:cubicBezTo>
                <a:lnTo>
                  <a:pt x="f175" y="f176"/>
                </a:lnTo>
                <a:lnTo>
                  <a:pt x="f177" y="f178"/>
                </a:lnTo>
                <a:lnTo>
                  <a:pt x="f179" y="f180"/>
                </a:lnTo>
                <a:cubicBezTo>
                  <a:pt x="f181" y="f182"/>
                  <a:pt x="f183" y="f184"/>
                  <a:pt x="f185" y="f186"/>
                </a:cubicBezTo>
                <a:cubicBezTo>
                  <a:pt x="f187" y="f188"/>
                  <a:pt x="f189" y="f190"/>
                  <a:pt x="f191" y="f192"/>
                </a:cubicBezTo>
                <a:cubicBezTo>
                  <a:pt x="f193" y="f194"/>
                  <a:pt x="f195" y="f196"/>
                  <a:pt x="f197" y="f198"/>
                </a:cubicBezTo>
                <a:cubicBezTo>
                  <a:pt x="f199" y="f200"/>
                  <a:pt x="f201" y="f202"/>
                  <a:pt x="f203" y="f204"/>
                </a:cubicBezTo>
                <a:lnTo>
                  <a:pt x="f205" y="f206"/>
                </a:lnTo>
                <a:cubicBezTo>
                  <a:pt x="f207" y="f208"/>
                  <a:pt x="f209" y="f210"/>
                  <a:pt x="f211" y="f212"/>
                </a:cubicBezTo>
                <a:cubicBezTo>
                  <a:pt x="f213" y="f214"/>
                  <a:pt x="f215" y="f216"/>
                  <a:pt x="f217" y="f218"/>
                </a:cubicBezTo>
                <a:lnTo>
                  <a:pt x="f219" y="f220"/>
                </a:lnTo>
                <a:cubicBezTo>
                  <a:pt x="f221" y="f222"/>
                  <a:pt x="f223" y="f224"/>
                  <a:pt x="f225" y="f226"/>
                </a:cubicBezTo>
                <a:lnTo>
                  <a:pt x="f227" y="f228"/>
                </a:lnTo>
                <a:cubicBezTo>
                  <a:pt x="f215" y="f229"/>
                  <a:pt x="f230" y="f231"/>
                  <a:pt x="f232" y="f233"/>
                </a:cubicBezTo>
                <a:cubicBezTo>
                  <a:pt x="f234" y="f235"/>
                  <a:pt x="f236" y="f237"/>
                  <a:pt x="f238" y="f239"/>
                </a:cubicBezTo>
                <a:cubicBezTo>
                  <a:pt x="f240" y="f241"/>
                  <a:pt x="f242" y="f243"/>
                  <a:pt x="f244" y="f245"/>
                </a:cubicBezTo>
                <a:cubicBezTo>
                  <a:pt x="f246" y="f247"/>
                  <a:pt x="f248" y="f249"/>
                  <a:pt x="f250" y="f251"/>
                </a:cubicBezTo>
                <a:lnTo>
                  <a:pt x="f252" y="f253"/>
                </a:lnTo>
                <a:cubicBezTo>
                  <a:pt x="f254" y="f255"/>
                  <a:pt x="f256" y="f257"/>
                  <a:pt x="f258" y="f259"/>
                </a:cubicBezTo>
                <a:cubicBezTo>
                  <a:pt x="f260" y="f261"/>
                  <a:pt x="f262" y="f263"/>
                  <a:pt x="f264" y="f265"/>
                </a:cubicBezTo>
                <a:cubicBezTo>
                  <a:pt x="f266" y="f267"/>
                  <a:pt x="f268" y="f269"/>
                  <a:pt x="f270" y="f271"/>
                </a:cubicBezTo>
                <a:lnTo>
                  <a:pt x="f272" y="f273"/>
                </a:lnTo>
                <a:cubicBezTo>
                  <a:pt x="f274" y="f275"/>
                  <a:pt x="f276" y="f277"/>
                  <a:pt x="f278" y="f279"/>
                </a:cubicBezTo>
                <a:cubicBezTo>
                  <a:pt x="f280" y="f281"/>
                  <a:pt x="f282" y="f283"/>
                  <a:pt x="f284" y="f285"/>
                </a:cubicBezTo>
                <a:cubicBezTo>
                  <a:pt x="f286" y="f287"/>
                  <a:pt x="f288" y="f289"/>
                  <a:pt x="f290" y="f291"/>
                </a:cubicBezTo>
                <a:lnTo>
                  <a:pt x="f292" y="f293"/>
                </a:lnTo>
                <a:cubicBezTo>
                  <a:pt x="f294" y="f295"/>
                  <a:pt x="f296" y="f297"/>
                  <a:pt x="f298" y="f299"/>
                </a:cubicBezTo>
                <a:lnTo>
                  <a:pt x="f300" y="f301"/>
                </a:lnTo>
                <a:cubicBezTo>
                  <a:pt x="f302" y="f303"/>
                  <a:pt x="f304" y="f305"/>
                  <a:pt x="f306" y="f307"/>
                </a:cubicBezTo>
                <a:cubicBezTo>
                  <a:pt x="f308" y="f309"/>
                  <a:pt x="f310" y="f311"/>
                  <a:pt x="f312" y="f313"/>
                </a:cubicBezTo>
                <a:cubicBezTo>
                  <a:pt x="f314" y="f315"/>
                  <a:pt x="f316" y="f317"/>
                  <a:pt x="f318" y="f319"/>
                </a:cubicBezTo>
                <a:cubicBezTo>
                  <a:pt x="f320" y="f321"/>
                  <a:pt x="f322" y="f323"/>
                  <a:pt x="f324" y="f325"/>
                </a:cubicBezTo>
                <a:cubicBezTo>
                  <a:pt x="f326" y="f327"/>
                  <a:pt x="f328" y="f329"/>
                  <a:pt x="f330" y="f331"/>
                </a:cubicBezTo>
                <a:lnTo>
                  <a:pt x="f332" y="f333"/>
                </a:lnTo>
                <a:cubicBezTo>
                  <a:pt x="f334" y="f335"/>
                  <a:pt x="f336" y="f337"/>
                  <a:pt x="f338" y="f339"/>
                </a:cubicBezTo>
                <a:cubicBezTo>
                  <a:pt x="f340" y="f341"/>
                  <a:pt x="f342" y="f343"/>
                  <a:pt x="f344" y="f345"/>
                </a:cubicBezTo>
                <a:lnTo>
                  <a:pt x="f346" y="f347"/>
                </a:lnTo>
                <a:lnTo>
                  <a:pt x="f348" y="f349"/>
                </a:lnTo>
                <a:cubicBezTo>
                  <a:pt x="f350" y="f351"/>
                  <a:pt x="f352" y="f353"/>
                  <a:pt x="f354" y="f355"/>
                </a:cubicBezTo>
                <a:cubicBezTo>
                  <a:pt x="f356" y="f357"/>
                  <a:pt x="f358" y="f359"/>
                  <a:pt x="f360" y="f361"/>
                </a:cubicBezTo>
                <a:lnTo>
                  <a:pt x="f362" y="f363"/>
                </a:lnTo>
                <a:cubicBezTo>
                  <a:pt x="f364" y="f365"/>
                  <a:pt x="f366" y="f367"/>
                  <a:pt x="f368" y="f369"/>
                </a:cubicBezTo>
                <a:cubicBezTo>
                  <a:pt x="f370" y="f371"/>
                  <a:pt x="f372" y="f373"/>
                  <a:pt x="f374" y="f375"/>
                </a:cubicBezTo>
                <a:cubicBezTo>
                  <a:pt x="f376" y="f377"/>
                  <a:pt x="f378" y="f379"/>
                  <a:pt x="f380" y="f381"/>
                </a:cubicBezTo>
                <a:cubicBezTo>
                  <a:pt x="f382" y="f383"/>
                  <a:pt x="f384" y="f385"/>
                  <a:pt x="f386" y="f387"/>
                </a:cubicBezTo>
                <a:cubicBezTo>
                  <a:pt x="f388" y="f389"/>
                  <a:pt x="f390" y="f391"/>
                  <a:pt x="f392" y="f393"/>
                </a:cubicBezTo>
                <a:cubicBezTo>
                  <a:pt x="f394" y="f395"/>
                  <a:pt x="f396" y="f397"/>
                  <a:pt x="f398" y="f399"/>
                </a:cubicBezTo>
                <a:lnTo>
                  <a:pt x="f400" y="f401"/>
                </a:lnTo>
                <a:cubicBezTo>
                  <a:pt x="f402" y="f403"/>
                  <a:pt x="f404" y="f405"/>
                  <a:pt x="f406" y="f407"/>
                </a:cubicBezTo>
                <a:cubicBezTo>
                  <a:pt x="f408" y="f409"/>
                  <a:pt x="f410" y="f411"/>
                  <a:pt x="f412" y="f413"/>
                </a:cubicBezTo>
                <a:cubicBezTo>
                  <a:pt x="f414" y="f415"/>
                  <a:pt x="f416" y="f417"/>
                  <a:pt x="f418" y="f419"/>
                </a:cubicBezTo>
                <a:lnTo>
                  <a:pt x="f420" y="f421"/>
                </a:lnTo>
                <a:cubicBezTo>
                  <a:pt x="f422" y="f423"/>
                  <a:pt x="f424" y="f425"/>
                  <a:pt x="f77" y="f78"/>
                </a:cubicBezTo>
                <a:close/>
                <a:moveTo>
                  <a:pt x="f426" y="f427"/>
                </a:moveTo>
                <a:cubicBezTo>
                  <a:pt x="f428" y="f429"/>
                  <a:pt x="f430" y="f431"/>
                  <a:pt x="f432" y="f433"/>
                </a:cubicBezTo>
                <a:cubicBezTo>
                  <a:pt x="f434" y="f435"/>
                  <a:pt x="f436" y="f437"/>
                  <a:pt x="f438" y="f439"/>
                </a:cubicBezTo>
                <a:lnTo>
                  <a:pt x="f440" y="f4"/>
                </a:lnTo>
                <a:lnTo>
                  <a:pt x="f441" y="f442"/>
                </a:lnTo>
                <a:cubicBezTo>
                  <a:pt x="f443" y="f444"/>
                  <a:pt x="f445" y="f446"/>
                  <a:pt x="f447" y="f448"/>
                </a:cubicBezTo>
                <a:cubicBezTo>
                  <a:pt x="f449" y="f450"/>
                  <a:pt x="f451" y="f452"/>
                  <a:pt x="f453" y="f454"/>
                </a:cubicBezTo>
                <a:cubicBezTo>
                  <a:pt x="f455" y="f456"/>
                  <a:pt x="f457" y="f458"/>
                  <a:pt x="f459" y="f460"/>
                </a:cubicBezTo>
                <a:cubicBezTo>
                  <a:pt x="f461" y="f462"/>
                  <a:pt x="f463" y="f464"/>
                  <a:pt x="f465" y="f466"/>
                </a:cubicBezTo>
                <a:lnTo>
                  <a:pt x="f467" y="f468"/>
                </a:lnTo>
                <a:cubicBezTo>
                  <a:pt x="f469" y="f470"/>
                  <a:pt x="f471" y="f472"/>
                  <a:pt x="f473" y="f474"/>
                </a:cubicBezTo>
                <a:cubicBezTo>
                  <a:pt x="f475" y="f476"/>
                  <a:pt x="f477" y="f478"/>
                  <a:pt x="f479" y="f480"/>
                </a:cubicBezTo>
                <a:cubicBezTo>
                  <a:pt x="f481" y="f482"/>
                  <a:pt x="f483" y="f484"/>
                  <a:pt x="f485" y="f486"/>
                </a:cubicBezTo>
                <a:cubicBezTo>
                  <a:pt x="f487" y="f488"/>
                  <a:pt x="f489" y="f490"/>
                  <a:pt x="f491" y="f492"/>
                </a:cubicBezTo>
                <a:cubicBezTo>
                  <a:pt x="f493" y="f494"/>
                  <a:pt x="f495" y="f496"/>
                  <a:pt x="f426" y="f427"/>
                </a:cubicBezTo>
                <a:close/>
              </a:path>
            </a:pathLst>
          </a:custGeom>
          <a:solidFill>
            <a:schemeClr val="tx2">
              <a:lumMod val="60000"/>
              <a:lumOff val="40000"/>
            </a:schemeClr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914378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>
              <a:solidFill>
                <a:schemeClr val="accent3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3" name="Oval 8">
            <a:extLst>
              <a:ext uri="{FF2B5EF4-FFF2-40B4-BE49-F238E27FC236}">
                <a16:creationId xmlns:a16="http://schemas.microsoft.com/office/drawing/2014/main" id="{5F47057C-0435-DA9E-AEBD-2B7A188D439E}"/>
              </a:ext>
            </a:extLst>
          </p:cNvPr>
          <p:cNvSpPr/>
          <p:nvPr/>
        </p:nvSpPr>
        <p:spPr>
          <a:xfrm>
            <a:off x="3877712" y="1206161"/>
            <a:ext cx="436342" cy="467441"/>
          </a:xfrm>
          <a:custGeom>
            <a:avLst/>
            <a:gdLst>
              <a:gd name="f0" fmla="val w"/>
              <a:gd name="f1" fmla="val h"/>
              <a:gd name="f2" fmla="val 0"/>
              <a:gd name="f3" fmla="val 3068057"/>
              <a:gd name="f4" fmla="val 3083879"/>
              <a:gd name="f5" fmla="val 1943022"/>
              <a:gd name="f6" fmla="val 2091435"/>
              <a:gd name="f7" fmla="val 2214809"/>
              <a:gd name="f8" fmla="val 107202"/>
              <a:gd name="f9" fmla="val 2232575"/>
              <a:gd name="f10" fmla="val 249298"/>
              <a:gd name="f11" fmla="val 2066806"/>
              <a:gd name="f12" fmla="val 323095"/>
              <a:gd name="f13" fmla="val 1966497"/>
              <a:gd name="f14" fmla="val 475331"/>
              <a:gd name="f15" fmla="val 1992863"/>
              <a:gd name="f16" fmla="val 623272"/>
              <a:gd name="f17" fmla="val 2032344"/>
              <a:gd name="f18" fmla="val 614884"/>
              <a:gd name="f19" fmla="val 2007703"/>
              <a:gd name="f20" fmla="val 472429"/>
              <a:gd name="f21" fmla="val 2119863"/>
              <a:gd name="f22" fmla="val 324636"/>
              <a:gd name="f23" fmla="val 2294697"/>
              <a:gd name="f24" fmla="val 266187"/>
              <a:gd name="f25" fmla="val 2304190"/>
              <a:gd name="f26" fmla="val 260641"/>
              <a:gd name="f27" fmla="val 2314409"/>
              <a:gd name="f28" fmla="val 260119"/>
              <a:gd name="f29" fmla="val 2324748"/>
              <a:gd name="f30" fmla="val 2491310"/>
              <a:gd name="f31" fmla="val 2626336"/>
              <a:gd name="f32" fmla="val 395145"/>
              <a:gd name="f33" fmla="val 561708"/>
              <a:gd name="f34" fmla="val 2609021"/>
              <a:gd name="f35" fmla="val 647481"/>
              <a:gd name="f36" fmla="val 656343"/>
              <a:gd name="f37" fmla="val 2762823"/>
              <a:gd name="f38" fmla="val 669742"/>
              <a:gd name="f39" fmla="val 2867295"/>
              <a:gd name="f40" fmla="val 786613"/>
              <a:gd name="f41" fmla="val 927882"/>
              <a:gd name="f42" fmla="val 2850464"/>
              <a:gd name="f43" fmla="val 1011252"/>
              <a:gd name="f44" fmla="val 2978255"/>
              <a:gd name="f45" fmla="val 1064152"/>
              <a:gd name="f46" fmla="val 1190111"/>
              <a:gd name="f47" fmla="val 1337042"/>
              <a:gd name="f48" fmla="val 1418703"/>
              <a:gd name="f49" fmla="val 3040320"/>
              <a:gd name="f50" fmla="val 1493884"/>
              <a:gd name="f51" fmla="val 2992210"/>
              <a:gd name="f52" fmla="val 1551889"/>
              <a:gd name="f53" fmla="val 2909241"/>
              <a:gd name="f54" fmla="val 1651289"/>
              <a:gd name="f55" fmla="val 2791782"/>
              <a:gd name="f56" fmla="val 1696238"/>
              <a:gd name="f57" fmla="val 2686704"/>
              <a:gd name="f58" fmla="val 1660749"/>
              <a:gd name="f59" fmla="val 2673794"/>
              <a:gd name="f60" fmla="val 1698968"/>
              <a:gd name="f61" fmla="val 2768232"/>
              <a:gd name="f62" fmla="val 1730865"/>
              <a:gd name="f63" fmla="val 2870956"/>
              <a:gd name="f64" fmla="val 1707121"/>
              <a:gd name="f65" fmla="val 2955415"/>
              <a:gd name="f66" fmla="val 1640323"/>
              <a:gd name="f67" fmla="val 2993943"/>
              <a:gd name="f68" fmla="val 1688574"/>
              <a:gd name="f69" fmla="val 3012247"/>
              <a:gd name="f70" fmla="val 1750635"/>
              <a:gd name="f71" fmla="val 1816968"/>
              <a:gd name="f72" fmla="val 1986406"/>
              <a:gd name="f73" fmla="val 2892829"/>
              <a:gd name="f74" fmla="val 2127952"/>
              <a:gd name="f75" fmla="val 2733451"/>
              <a:gd name="f76" fmla="val 2161496"/>
              <a:gd name="f77" fmla="val 2570803"/>
              <a:gd name="f78" fmla="val 2185843"/>
              <a:gd name="f79" fmla="val 2422847"/>
              <a:gd name="f80" fmla="val 2122052"/>
              <a:gd name="f81" fmla="val 2373218"/>
              <a:gd name="f82" fmla="val 2004561"/>
              <a:gd name="f83" fmla="val 2397575"/>
              <a:gd name="f84" fmla="val 1987765"/>
              <a:gd name="f85" fmla="val 2417022"/>
              <a:gd name="f86" fmla="val 1964396"/>
              <a:gd name="f87" fmla="val 2431421"/>
              <a:gd name="f88" fmla="val 1936987"/>
              <a:gd name="f89" fmla="val 2469123"/>
              <a:gd name="f90" fmla="val 1865220"/>
              <a:gd name="f91" fmla="val 2466430"/>
              <a:gd name="f92" fmla="val 1776674"/>
              <a:gd name="f93" fmla="val 2424327"/>
              <a:gd name="f94" fmla="val 1703750"/>
              <a:gd name="f95" fmla="val 2390880"/>
              <a:gd name="f96" fmla="val 1723060"/>
              <a:gd name="f97" fmla="val 2426033"/>
              <a:gd name="f98" fmla="val 1783948"/>
              <a:gd name="f99" fmla="val 2428758"/>
              <a:gd name="f100" fmla="val 1857660"/>
              <a:gd name="f101" fmla="val 2398065"/>
              <a:gd name="f102" fmla="val 1917447"/>
              <a:gd name="f103" fmla="val 2386618"/>
              <a:gd name="f104" fmla="val 1939743"/>
              <a:gd name="f105" fmla="val 2371177"/>
              <a:gd name="f106" fmla="val 1958844"/>
              <a:gd name="f107" fmla="val 2348681"/>
              <a:gd name="f108" fmla="val 1969064"/>
              <a:gd name="f109" fmla="val 2314536"/>
              <a:gd name="f110" fmla="val 1978212"/>
              <a:gd name="f111" fmla="val 2320989"/>
              <a:gd name="f112" fmla="val 1994504"/>
              <a:gd name="f113" fmla="val 2292439"/>
              <a:gd name="f114" fmla="val 2010252"/>
              <a:gd name="f115" fmla="val 2259301"/>
              <a:gd name="f116" fmla="val 2017439"/>
              <a:gd name="f117" fmla="val 2224883"/>
              <a:gd name="f118" fmla="val 2015050"/>
              <a:gd name="f119" fmla="val 2157880"/>
              <a:gd name="f120" fmla="val 2010397"/>
              <a:gd name="f121" fmla="val 2096183"/>
              <a:gd name="f122" fmla="val 1970105"/>
              <a:gd name="f123" fmla="val 2062112"/>
              <a:gd name="f124" fmla="val 1908746"/>
              <a:gd name="f125" fmla="val 2028307"/>
              <a:gd name="f126" fmla="val 1927422"/>
              <a:gd name="f127" fmla="val 2069101"/>
              <a:gd name="f128" fmla="val 2000945"/>
              <a:gd name="f129" fmla="val 2143517"/>
              <a:gd name="f130" fmla="val 2048870"/>
              <a:gd name="f131" fmla="val 2224395"/>
              <a:gd name="f132" fmla="val 2053708"/>
              <a:gd name="f133" fmla="val 2263912"/>
              <a:gd name="f134" fmla="val 2056070"/>
              <a:gd name="f135" fmla="val 2302036"/>
              <a:gd name="f136" fmla="val 2047984"/>
              <a:gd name="f137" fmla="val 2335071"/>
              <a:gd name="f138" fmla="val 2030056"/>
              <a:gd name="f139" fmla="val 2400196"/>
              <a:gd name="f140" fmla="val 2159379"/>
              <a:gd name="f141" fmla="val 2567325"/>
              <a:gd name="f142" fmla="val 2230480"/>
              <a:gd name="f143" fmla="val 2748680"/>
              <a:gd name="f144" fmla="val 2204554"/>
              <a:gd name="f145" fmla="val 2767068"/>
              <a:gd name="f146" fmla="val 2240602"/>
              <a:gd name="f147" fmla="val 2774723"/>
              <a:gd name="f148" fmla="val 2281713"/>
              <a:gd name="f149" fmla="val 2324613"/>
              <a:gd name="f150" fmla="val 2444667"/>
              <a:gd name="f151" fmla="val 2714770"/>
              <a:gd name="f152" fmla="val 2550720"/>
              <a:gd name="f153" fmla="val 2619461"/>
              <a:gd name="f154" fmla="val 2609132"/>
              <a:gd name="f155" fmla="val 2594093"/>
              <a:gd name="f156" fmla="val 2739763"/>
              <a:gd name="f157" fmla="val 2496512"/>
              <a:gd name="f158" fmla="val 2844553"/>
              <a:gd name="f159" fmla="val 2368919"/>
              <a:gd name="f160" fmla="val 2876858"/>
              <a:gd name="f161" fmla="val 2184369"/>
              <a:gd name="f162" fmla="val 2908073"/>
              <a:gd name="f163" fmla="val 2016372"/>
              <a:gd name="f164" fmla="val 2826285"/>
              <a:gd name="f165" fmla="val 1978290"/>
              <a:gd name="f166" fmla="val 2684161"/>
              <a:gd name="f167" fmla="val 1939323"/>
              <a:gd name="f168" fmla="val 2694602"/>
              <a:gd name="f169" fmla="val 1970494"/>
              <a:gd name="f170" fmla="val 2810931"/>
              <a:gd name="f171" fmla="val 2075973"/>
              <a:gd name="f172" fmla="val 2892306"/>
              <a:gd name="f173" fmla="val 2210223"/>
              <a:gd name="f174" fmla="val 2912307"/>
              <a:gd name="f175" fmla="val 2165434"/>
              <a:gd name="f176" fmla="val 3014618"/>
              <a:gd name="f177" fmla="val 2062317"/>
              <a:gd name="f178" fmla="val 1804718"/>
              <a:gd name="f179" fmla="val 1736151"/>
              <a:gd name="f180" fmla="val 2990782"/>
              <a:gd name="f181" fmla="val 1657612"/>
              <a:gd name="f182" fmla="val 2862428"/>
              <a:gd name="f183" fmla="val 1632100"/>
              <a:gd name="f184" fmla="val 2775963"/>
              <a:gd name="f185" fmla="val 1598588"/>
              <a:gd name="f186" fmla="val 2449530"/>
              <a:gd name="f187" fmla="val 1653064"/>
              <a:gd name="f188" fmla="val 2147091"/>
              <a:gd name="f189" fmla="val 1775302"/>
              <a:gd name="f190" fmla="val 2294672"/>
              <a:gd name="f191" fmla="val 1947360"/>
              <a:gd name="f192" fmla="val 2360889"/>
              <a:gd name="f193" fmla="val 2101389"/>
              <a:gd name="f194" fmla="val 2319520"/>
              <a:gd name="f195" fmla="val 2085913"/>
              <a:gd name="f196" fmla="val 2268654"/>
              <a:gd name="f197" fmla="val 1935632"/>
              <a:gd name="f198" fmla="val 2308197"/>
              <a:gd name="f199" fmla="val 1765039"/>
              <a:gd name="f200" fmla="val 2228547"/>
              <a:gd name="f201" fmla="val 1652548"/>
              <a:gd name="f202" fmla="val 2065927"/>
              <a:gd name="f203" fmla="val 1594744"/>
              <a:gd name="f204" fmla="val 1988631"/>
              <a:gd name="f205" fmla="val 1552933"/>
              <a:gd name="f206" fmla="val 1543383"/>
              <a:gd name="f207" fmla="val 1647107"/>
              <a:gd name="f208" fmla="val 1210118"/>
              <a:gd name="f209" fmla="val 1757451"/>
              <a:gd name="f210" fmla="val 1073526"/>
              <a:gd name="f211" fmla="val 1924310"/>
              <a:gd name="f212" fmla="val 1023711"/>
              <a:gd name="f213" fmla="val 2044795"/>
              <a:gd name="f214" fmla="val 1095494"/>
              <a:gd name="f215" fmla="val 2046624"/>
              <a:gd name="f216" fmla="val 1092427"/>
              <a:gd name="f217" fmla="val 2044963"/>
              <a:gd name="f218" fmla="val 1115904"/>
              <a:gd name="f219" fmla="val 2049817"/>
              <a:gd name="f220" fmla="val 1139574"/>
              <a:gd name="f221" fmla="val 2059741"/>
              <a:gd name="f222" fmla="val 1162003"/>
              <a:gd name="f223" fmla="val 2085174"/>
              <a:gd name="f224" fmla="val 1219476"/>
              <a:gd name="f225" fmla="val 2140055"/>
              <a:gd name="f226" fmla="val 1259997"/>
              <a:gd name="f227" fmla="val 2204060"/>
              <a:gd name="f228" fmla="val 1268556"/>
              <a:gd name="f229" fmla="val 2208020"/>
              <a:gd name="f230" fmla="val 1238949"/>
              <a:gd name="f231" fmla="val 2154665"/>
              <a:gd name="f232" fmla="val 1231814"/>
              <a:gd name="f233" fmla="val 2108853"/>
              <a:gd name="f234" fmla="val 1198319"/>
              <a:gd name="f235" fmla="val 2087448"/>
              <a:gd name="f236" fmla="val 1150798"/>
              <a:gd name="f237" fmla="val 2064784"/>
              <a:gd name="f238" fmla="val 1100476"/>
              <a:gd name="f239" fmla="val 2073123"/>
              <a:gd name="f240" fmla="val 1042569"/>
              <a:gd name="f241" fmla="val 2109077"/>
              <a:gd name="f242" fmla="val 1000639"/>
              <a:gd name="f243" fmla="val 2142987"/>
              <a:gd name="f244" fmla="val 961090"/>
              <a:gd name="f245" fmla="val 2196315"/>
              <a:gd name="f246" fmla="val 941798"/>
              <a:gd name="f247" fmla="val 2249471"/>
              <a:gd name="f248" fmla="val 949847"/>
              <a:gd name="f249" fmla="val 2253988"/>
              <a:gd name="f250" fmla="val 920317"/>
              <a:gd name="f251" fmla="val 2190211"/>
              <a:gd name="f252" fmla="val 910645"/>
              <a:gd name="f253" fmla="val 2126205"/>
              <a:gd name="f254" fmla="val 934132"/>
              <a:gd name="f255" fmla="val 2085632"/>
              <a:gd name="f256" fmla="val 982099"/>
              <a:gd name="f257" fmla="val 2052614"/>
              <a:gd name="f258" fmla="val 1055246"/>
              <a:gd name="f259" fmla="val 1928226"/>
              <a:gd name="f260" fmla="val 988072"/>
              <a:gd name="f261" fmla="val 1765306"/>
              <a:gd name="f262" fmla="val 1028878"/>
              <a:gd name="f263" fmla="val 1646726"/>
              <a:gd name="f264" fmla="val 1149851"/>
              <a:gd name="f265" fmla="val 1576863"/>
              <a:gd name="f266" fmla="val 1018908"/>
              <a:gd name="f267" fmla="val 1584053"/>
              <a:gd name="f268" fmla="val 461235"/>
              <a:gd name="f269" fmla="val 1633436"/>
              <a:gd name="f270" fmla="val 269593"/>
              <a:gd name="f271" fmla="val 1697428"/>
              <a:gd name="f272" fmla="val 119029"/>
              <a:gd name="f273" fmla="val 1776459"/>
              <a:gd name="f274" fmla="val 1125035"/>
              <a:gd name="f275" fmla="val 1263339"/>
              <a:gd name="f276" fmla="val 1331906"/>
              <a:gd name="f277" fmla="val 93097"/>
              <a:gd name="f278" fmla="val 1410445"/>
              <a:gd name="f279" fmla="val 221451"/>
              <a:gd name="f280" fmla="val 1435957"/>
              <a:gd name="f281" fmla="val 307916"/>
              <a:gd name="f282" fmla="val 1469469"/>
              <a:gd name="f283" fmla="val 634350"/>
              <a:gd name="f284" fmla="val 1414993"/>
              <a:gd name="f285" fmla="val 936788"/>
              <a:gd name="f286" fmla="val 1292755"/>
              <a:gd name="f287" fmla="val 789207"/>
              <a:gd name="f288" fmla="val 1120697"/>
              <a:gd name="f289" fmla="val 722990"/>
              <a:gd name="f290" fmla="val 966668"/>
              <a:gd name="f291" fmla="val 764359"/>
              <a:gd name="f292" fmla="val 982144"/>
              <a:gd name="f293" fmla="val 815225"/>
              <a:gd name="f294" fmla="val 1132425"/>
              <a:gd name="f295" fmla="val 775682"/>
              <a:gd name="f296" fmla="val 1303018"/>
              <a:gd name="f297" fmla="val 855332"/>
              <a:gd name="f298" fmla="val 1415509"/>
              <a:gd name="f299" fmla="val 1017952"/>
              <a:gd name="f300" fmla="val 1473313"/>
              <a:gd name="f301" fmla="val 1095249"/>
              <a:gd name="f302" fmla="val 1515123"/>
              <a:gd name="f303" fmla="val 1540497"/>
              <a:gd name="f304" fmla="val 1420950"/>
              <a:gd name="f305" fmla="val 1873762"/>
              <a:gd name="f306" fmla="val 1310606"/>
              <a:gd name="f307" fmla="val 2010353"/>
              <a:gd name="f308" fmla="val 1143747"/>
              <a:gd name="f309" fmla="val 2060168"/>
              <a:gd name="f310" fmla="val 1023262"/>
              <a:gd name="f311" fmla="val 1988385"/>
              <a:gd name="f312" fmla="val 1021433"/>
              <a:gd name="f313" fmla="val 1991453"/>
              <a:gd name="f314" fmla="val 1023094"/>
              <a:gd name="f315" fmla="val 1967976"/>
              <a:gd name="f316" fmla="val 1018240"/>
              <a:gd name="f317" fmla="val 1944306"/>
              <a:gd name="f318" fmla="val 1008316"/>
              <a:gd name="f319" fmla="val 1921877"/>
              <a:gd name="f320" fmla="val 982883"/>
              <a:gd name="f321" fmla="val 1864403"/>
              <a:gd name="f322" fmla="val 928002"/>
              <a:gd name="f323" fmla="val 1823883"/>
              <a:gd name="f324" fmla="val 863997"/>
              <a:gd name="f325" fmla="val 1815323"/>
              <a:gd name="f326" fmla="val 860037"/>
              <a:gd name="f327" fmla="val 1844930"/>
              <a:gd name="f328" fmla="val 913392"/>
              <a:gd name="f329" fmla="val 1852066"/>
              <a:gd name="f330" fmla="val 959204"/>
              <a:gd name="f331" fmla="val 1885560"/>
              <a:gd name="f332" fmla="val 980609"/>
              <a:gd name="f333" fmla="val 1933082"/>
              <a:gd name="f334" fmla="val 1003273"/>
              <a:gd name="f335" fmla="val 1983404"/>
              <a:gd name="f336" fmla="val 994934"/>
              <a:gd name="f337" fmla="val 2041310"/>
              <a:gd name="f338" fmla="val 958980"/>
              <a:gd name="f339" fmla="val 2083241"/>
              <a:gd name="f340" fmla="val 925070"/>
              <a:gd name="f341" fmla="val 2122789"/>
              <a:gd name="f342" fmla="val 871742"/>
              <a:gd name="f343" fmla="val 2142082"/>
              <a:gd name="f344" fmla="val 818586"/>
              <a:gd name="f345" fmla="val 2134033"/>
              <a:gd name="f346" fmla="val 814069"/>
              <a:gd name="f347" fmla="val 2163562"/>
              <a:gd name="f348" fmla="val 877846"/>
              <a:gd name="f349" fmla="val 2173235"/>
              <a:gd name="f350" fmla="val 941852"/>
              <a:gd name="f351" fmla="val 2149747"/>
              <a:gd name="f352" fmla="val 982425"/>
              <a:gd name="f353" fmla="val 2101780"/>
              <a:gd name="f354" fmla="val 1015443"/>
              <a:gd name="f355" fmla="val 2028633"/>
              <a:gd name="f356" fmla="val 1139831"/>
              <a:gd name="f357" fmla="val 2095808"/>
              <a:gd name="f358" fmla="val 1302751"/>
              <a:gd name="f359" fmla="val 2055001"/>
              <a:gd name="f360" fmla="val 1421331"/>
              <a:gd name="f361" fmla="val 1934029"/>
              <a:gd name="f362" fmla="val 1491194"/>
              <a:gd name="f363" fmla="val 2064971"/>
              <a:gd name="f364" fmla="val 1484003"/>
              <a:gd name="f365" fmla="val 2622644"/>
              <a:gd name="f366" fmla="val 1434621"/>
              <a:gd name="f367" fmla="val 2814287"/>
              <a:gd name="f368" fmla="val 1370629"/>
              <a:gd name="f369" fmla="val 2964850"/>
              <a:gd name="f370" fmla="val 1291598"/>
              <a:gd name="f371" fmla="val 976622"/>
              <a:gd name="f372" fmla="val 853248"/>
              <a:gd name="f373" fmla="val 2976677"/>
              <a:gd name="f374" fmla="val 835482"/>
              <a:gd name="f375" fmla="val 2834581"/>
              <a:gd name="f376" fmla="val 1001251"/>
              <a:gd name="f377" fmla="val 2760784"/>
              <a:gd name="f378" fmla="val 1101560"/>
              <a:gd name="f379" fmla="val 2608549"/>
              <a:gd name="f380" fmla="val 1075194"/>
              <a:gd name="f381" fmla="val 2460607"/>
              <a:gd name="f382" fmla="val 1035713"/>
              <a:gd name="f383" fmla="val 2468996"/>
              <a:gd name="f384" fmla="val 1060354"/>
              <a:gd name="f385" fmla="val 2611450"/>
              <a:gd name="f386" fmla="val 948194"/>
              <a:gd name="f387" fmla="val 2759243"/>
              <a:gd name="f388" fmla="val 773360"/>
              <a:gd name="f389" fmla="val 2817692"/>
              <a:gd name="f390" fmla="val 763867"/>
              <a:gd name="f391" fmla="val 2823239"/>
              <a:gd name="f392" fmla="val 753648"/>
              <a:gd name="f393" fmla="val 2823760"/>
              <a:gd name="f394" fmla="val 743309"/>
              <a:gd name="f395" fmla="val 576747"/>
              <a:gd name="f396" fmla="val 441721"/>
              <a:gd name="f397" fmla="val 2688734"/>
              <a:gd name="f398" fmla="val 2522172"/>
              <a:gd name="f399" fmla="val 459036"/>
              <a:gd name="f400" fmla="val 2436399"/>
              <a:gd name="f401" fmla="val 2427537"/>
              <a:gd name="f402" fmla="val 305234"/>
              <a:gd name="f403" fmla="val 2414137"/>
              <a:gd name="f404" fmla="val 200762"/>
              <a:gd name="f405" fmla="val 2297266"/>
              <a:gd name="f406" fmla="val 2155997"/>
              <a:gd name="f407" fmla="val 217593"/>
              <a:gd name="f408" fmla="val 2072628"/>
              <a:gd name="f409" fmla="val 89802"/>
              <a:gd name="f410" fmla="val 2019727"/>
              <a:gd name="f411" fmla="val 1893768"/>
              <a:gd name="f412" fmla="val 1746838"/>
              <a:gd name="f413" fmla="val 1665177"/>
              <a:gd name="f414" fmla="val 27737"/>
              <a:gd name="f415" fmla="val 1589996"/>
              <a:gd name="f416" fmla="val 75847"/>
              <a:gd name="f417" fmla="val 1531990"/>
              <a:gd name="f418" fmla="val 158816"/>
              <a:gd name="f419" fmla="val 1432590"/>
              <a:gd name="f420" fmla="val 276275"/>
              <a:gd name="f421" fmla="val 1387641"/>
              <a:gd name="f422" fmla="val 381353"/>
              <a:gd name="f423" fmla="val 1423131"/>
              <a:gd name="f424" fmla="val 394263"/>
              <a:gd name="f425" fmla="val 1384911"/>
              <a:gd name="f426" fmla="val 299825"/>
              <a:gd name="f427" fmla="val 1353014"/>
              <a:gd name="f428" fmla="val 197101"/>
              <a:gd name="f429" fmla="val 1376758"/>
              <a:gd name="f430" fmla="val 112642"/>
              <a:gd name="f431" fmla="val 1443556"/>
              <a:gd name="f432" fmla="val 74114"/>
              <a:gd name="f433" fmla="val 1395305"/>
              <a:gd name="f434" fmla="val 55810"/>
              <a:gd name="f435" fmla="val 1333244"/>
              <a:gd name="f436" fmla="val 1266911"/>
              <a:gd name="f437" fmla="val 1097473"/>
              <a:gd name="f438" fmla="val 175228"/>
              <a:gd name="f439" fmla="val 955927"/>
              <a:gd name="f440" fmla="val 334606"/>
              <a:gd name="f441" fmla="val 922383"/>
              <a:gd name="f442" fmla="val 497254"/>
              <a:gd name="f443" fmla="val 898036"/>
              <a:gd name="f444" fmla="val 645210"/>
              <a:gd name="f445" fmla="val 961827"/>
              <a:gd name="f446" fmla="val 694839"/>
              <a:gd name="f447" fmla="val 1079319"/>
              <a:gd name="f448" fmla="val 670482"/>
              <a:gd name="f449" fmla="val 1096114"/>
              <a:gd name="f450" fmla="val 651035"/>
              <a:gd name="f451" fmla="val 1119484"/>
              <a:gd name="f452" fmla="val 636636"/>
              <a:gd name="f453" fmla="val 1146893"/>
              <a:gd name="f454" fmla="val 598934"/>
              <a:gd name="f455" fmla="val 1218660"/>
              <a:gd name="f456" fmla="val 601627"/>
              <a:gd name="f457" fmla="val 1307205"/>
              <a:gd name="f458" fmla="val 643730"/>
              <a:gd name="f459" fmla="val 1380130"/>
              <a:gd name="f460" fmla="val 677177"/>
              <a:gd name="f461" fmla="val 1360819"/>
              <a:gd name="f462" fmla="val 642024"/>
              <a:gd name="f463" fmla="val 1299932"/>
              <a:gd name="f464" fmla="val 639299"/>
              <a:gd name="f465" fmla="val 1226219"/>
              <a:gd name="f466" fmla="val 669992"/>
              <a:gd name="f467" fmla="val 1166433"/>
              <a:gd name="f468" fmla="val 681439"/>
              <a:gd name="f469" fmla="val 1144136"/>
              <a:gd name="f470" fmla="val 696880"/>
              <a:gd name="f471" fmla="val 1125036"/>
              <a:gd name="f472" fmla="val 719376"/>
              <a:gd name="f473" fmla="val 1114815"/>
              <a:gd name="f474" fmla="val 753521"/>
              <a:gd name="f475" fmla="val 1105667"/>
              <a:gd name="f476" fmla="val 747068"/>
              <a:gd name="f477" fmla="val 1089375"/>
              <a:gd name="f478" fmla="val 775618"/>
              <a:gd name="f479" fmla="val 1073627"/>
              <a:gd name="f480" fmla="val 808756"/>
              <a:gd name="f481" fmla="val 1066440"/>
              <a:gd name="f482" fmla="val 843174"/>
              <a:gd name="f483" fmla="val 1068829"/>
              <a:gd name="f484" fmla="val 910177"/>
              <a:gd name="f485" fmla="val 1073482"/>
              <a:gd name="f486" fmla="val 971874"/>
              <a:gd name="f487" fmla="val 1113774"/>
              <a:gd name="f488" fmla="val 1005945"/>
              <a:gd name="f489" fmla="val 1175134"/>
              <a:gd name="f490" fmla="val 1039750"/>
              <a:gd name="f491" fmla="val 1156458"/>
              <a:gd name="f492" fmla="val 998956"/>
              <a:gd name="f493" fmla="val 1082934"/>
              <a:gd name="f494" fmla="val 924540"/>
              <a:gd name="f495" fmla="val 1035010"/>
              <a:gd name="f496" fmla="val 843662"/>
              <a:gd name="f497" fmla="val 1030172"/>
              <a:gd name="f498" fmla="val 804145"/>
              <a:gd name="f499" fmla="val 1027809"/>
              <a:gd name="f500" fmla="val 766021"/>
              <a:gd name="f501" fmla="val 1035895"/>
              <a:gd name="f502" fmla="val 732986"/>
              <a:gd name="f503" fmla="val 1053824"/>
              <a:gd name="f504" fmla="val 667861"/>
              <a:gd name="f505" fmla="val 924500"/>
              <a:gd name="f506" fmla="val 500732"/>
              <a:gd name="f507" fmla="val 853399"/>
              <a:gd name="f508" fmla="val 319377"/>
              <a:gd name="f509" fmla="val 879325"/>
              <a:gd name="f510" fmla="val 300989"/>
              <a:gd name="f511" fmla="val 843277"/>
              <a:gd name="f512" fmla="val 293334"/>
              <a:gd name="f513" fmla="val 802167"/>
              <a:gd name="f514" fmla="val 759266"/>
              <a:gd name="f515" fmla="val 639212"/>
              <a:gd name="f516" fmla="val 353287"/>
              <a:gd name="f517" fmla="val 533159"/>
              <a:gd name="f518" fmla="val 448596"/>
              <a:gd name="f519" fmla="val 474747"/>
              <a:gd name="f520" fmla="val 473964"/>
              <a:gd name="f521" fmla="val 344116"/>
              <a:gd name="f522" fmla="val 571545"/>
              <a:gd name="f523" fmla="val 239326"/>
              <a:gd name="f524" fmla="val 699138"/>
              <a:gd name="f525" fmla="val 207021"/>
              <a:gd name="f526" fmla="val 883688"/>
              <a:gd name="f527" fmla="val 175806"/>
              <a:gd name="f528" fmla="val 1051685"/>
              <a:gd name="f529" fmla="val 257594"/>
              <a:gd name="f530" fmla="val 1089767"/>
              <a:gd name="f531" fmla="val 399718"/>
              <a:gd name="f532" fmla="val 1128734"/>
              <a:gd name="f533" fmla="val 389277"/>
              <a:gd name="f534" fmla="val 1097563"/>
              <a:gd name="f535" fmla="val 272948"/>
              <a:gd name="f536" fmla="val 992084"/>
              <a:gd name="f537" fmla="val 191573"/>
              <a:gd name="f538" fmla="val 857834"/>
              <a:gd name="f539" fmla="val 171572"/>
              <a:gd name="f540" fmla="val 902623"/>
              <a:gd name="f541" fmla="val 69261"/>
              <a:gd name="f542" fmla="val 1005740"/>
              <a:gd name="f543" fmla="*/ f0 1 3068057"/>
              <a:gd name="f544" fmla="*/ f1 1 3083879"/>
              <a:gd name="f545" fmla="val f2"/>
              <a:gd name="f546" fmla="val f3"/>
              <a:gd name="f547" fmla="val f4"/>
              <a:gd name="f548" fmla="+- f547 0 f545"/>
              <a:gd name="f549" fmla="+- f546 0 f545"/>
              <a:gd name="f550" fmla="*/ f549 1 3068057"/>
              <a:gd name="f551" fmla="*/ f548 1 3083879"/>
              <a:gd name="f552" fmla="*/ f545 1 f550"/>
              <a:gd name="f553" fmla="*/ f546 1 f550"/>
              <a:gd name="f554" fmla="*/ f545 1 f551"/>
              <a:gd name="f555" fmla="*/ f547 1 f551"/>
              <a:gd name="f556" fmla="*/ f552 f543 1"/>
              <a:gd name="f557" fmla="*/ f553 f543 1"/>
              <a:gd name="f558" fmla="*/ f555 f544 1"/>
              <a:gd name="f559" fmla="*/ f554 f54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556" t="f559" r="f557" b="f558"/>
            <a:pathLst>
              <a:path w="3068057" h="3083879">
                <a:moveTo>
                  <a:pt x="f5" y="f2"/>
                </a:moveTo>
                <a:cubicBezTo>
                  <a:pt x="f6" y="f2"/>
                  <a:pt x="f7" y="f8"/>
                  <a:pt x="f9" y="f10"/>
                </a:cubicBezTo>
                <a:cubicBezTo>
                  <a:pt x="f11" y="f12"/>
                  <a:pt x="f13" y="f14"/>
                  <a:pt x="f15" y="f16"/>
                </a:cubicBezTo>
                <a:lnTo>
                  <a:pt x="f17" y="f18"/>
                </a:lnTo>
                <a:cubicBezTo>
                  <a:pt x="f19" y="f20"/>
                  <a:pt x="f21" y="f22"/>
                  <a:pt x="f23" y="f24"/>
                </a:cubicBezTo>
                <a:cubicBezTo>
                  <a:pt x="f25" y="f26"/>
                  <a:pt x="f27" y="f28"/>
                  <a:pt x="f29" y="f28"/>
                </a:cubicBezTo>
                <a:cubicBezTo>
                  <a:pt x="f30" y="f28"/>
                  <a:pt x="f31" y="f32"/>
                  <a:pt x="f31" y="f33"/>
                </a:cubicBezTo>
                <a:lnTo>
                  <a:pt x="f34" y="f35"/>
                </a:lnTo>
                <a:lnTo>
                  <a:pt x="f31" y="f35"/>
                </a:lnTo>
                <a:lnTo>
                  <a:pt x="f31" y="f36"/>
                </a:lnTo>
                <a:cubicBezTo>
                  <a:pt x="f37" y="f38"/>
                  <a:pt x="f39" y="f40"/>
                  <a:pt x="f39" y="f41"/>
                </a:cubicBezTo>
                <a:lnTo>
                  <a:pt x="f42" y="f43"/>
                </a:lnTo>
                <a:cubicBezTo>
                  <a:pt x="f44" y="f45"/>
                  <a:pt x="f3" y="f46"/>
                  <a:pt x="f3" y="f47"/>
                </a:cubicBezTo>
                <a:cubicBezTo>
                  <a:pt x="f3" y="f48"/>
                  <a:pt x="f49" y="f50"/>
                  <a:pt x="f51" y="f52"/>
                </a:cubicBezTo>
                <a:cubicBezTo>
                  <a:pt x="f53" y="f54"/>
                  <a:pt x="f55" y="f56"/>
                  <a:pt x="f57" y="f58"/>
                </a:cubicBezTo>
                <a:lnTo>
                  <a:pt x="f59" y="f60"/>
                </a:lnTo>
                <a:cubicBezTo>
                  <a:pt x="f61" y="f62"/>
                  <a:pt x="f63" y="f64"/>
                  <a:pt x="f65" y="f66"/>
                </a:cubicBezTo>
                <a:cubicBezTo>
                  <a:pt x="f67" y="f68"/>
                  <a:pt x="f69" y="f70"/>
                  <a:pt x="f69" y="f71"/>
                </a:cubicBezTo>
                <a:cubicBezTo>
                  <a:pt x="f69" y="f72"/>
                  <a:pt x="f73" y="f74"/>
                  <a:pt x="f75" y="f76"/>
                </a:cubicBezTo>
                <a:cubicBezTo>
                  <a:pt x="f77" y="f78"/>
                  <a:pt x="f79" y="f80"/>
                  <a:pt x="f81" y="f82"/>
                </a:cubicBezTo>
                <a:cubicBezTo>
                  <a:pt x="f83" y="f84"/>
                  <a:pt x="f85" y="f86"/>
                  <a:pt x="f87" y="f88"/>
                </a:cubicBezTo>
                <a:cubicBezTo>
                  <a:pt x="f89" y="f90"/>
                  <a:pt x="f91" y="f92"/>
                  <a:pt x="f93" y="f94"/>
                </a:cubicBezTo>
                <a:lnTo>
                  <a:pt x="f95" y="f96"/>
                </a:lnTo>
                <a:cubicBezTo>
                  <a:pt x="f97" y="f98"/>
                  <a:pt x="f99" y="f100"/>
                  <a:pt x="f101" y="f102"/>
                </a:cubicBezTo>
                <a:cubicBezTo>
                  <a:pt x="f103" y="f104"/>
                  <a:pt x="f105" y="f106"/>
                  <a:pt x="f107" y="f108"/>
                </a:cubicBezTo>
                <a:lnTo>
                  <a:pt x="f109" y="f110"/>
                </a:lnTo>
                <a:lnTo>
                  <a:pt x="f111" y="f112"/>
                </a:lnTo>
                <a:cubicBezTo>
                  <a:pt x="f113" y="f114"/>
                  <a:pt x="f115" y="f116"/>
                  <a:pt x="f117" y="f118"/>
                </a:cubicBezTo>
                <a:cubicBezTo>
                  <a:pt x="f119" y="f120"/>
                  <a:pt x="f121" y="f122"/>
                  <a:pt x="f123" y="f124"/>
                </a:cubicBezTo>
                <a:lnTo>
                  <a:pt x="f125" y="f126"/>
                </a:lnTo>
                <a:cubicBezTo>
                  <a:pt x="f127" y="f128"/>
                  <a:pt x="f129" y="f130"/>
                  <a:pt x="f131" y="f132"/>
                </a:cubicBezTo>
                <a:cubicBezTo>
                  <a:pt x="f133" y="f134"/>
                  <a:pt x="f135" y="f136"/>
                  <a:pt x="f137" y="f138"/>
                </a:cubicBezTo>
                <a:cubicBezTo>
                  <a:pt x="f139" y="f140"/>
                  <a:pt x="f141" y="f142"/>
                  <a:pt x="f143" y="f144"/>
                </a:cubicBezTo>
                <a:cubicBezTo>
                  <a:pt x="f145" y="f146"/>
                  <a:pt x="f147" y="f148"/>
                  <a:pt x="f147" y="f149"/>
                </a:cubicBezTo>
                <a:cubicBezTo>
                  <a:pt x="f147" y="f150"/>
                  <a:pt x="f151" y="f152"/>
                  <a:pt x="f153" y="f154"/>
                </a:cubicBezTo>
                <a:cubicBezTo>
                  <a:pt x="f155" y="f156"/>
                  <a:pt x="f157" y="f158"/>
                  <a:pt x="f159" y="f160"/>
                </a:cubicBezTo>
                <a:cubicBezTo>
                  <a:pt x="f161" y="f162"/>
                  <a:pt x="f163" y="f164"/>
                  <a:pt x="f165" y="f166"/>
                </a:cubicBezTo>
                <a:lnTo>
                  <a:pt x="f167" y="f168"/>
                </a:lnTo>
                <a:cubicBezTo>
                  <a:pt x="f169" y="f170"/>
                  <a:pt x="f171" y="f172"/>
                  <a:pt x="f173" y="f174"/>
                </a:cubicBezTo>
                <a:cubicBezTo>
                  <a:pt x="f175" y="f176"/>
                  <a:pt x="f177" y="f4"/>
                  <a:pt x="f5" y="f4"/>
                </a:cubicBezTo>
                <a:cubicBezTo>
                  <a:pt x="f178" y="f4"/>
                  <a:pt x="f179" y="f180"/>
                  <a:pt x="f181" y="f182"/>
                </a:cubicBezTo>
                <a:cubicBezTo>
                  <a:pt x="f183" y="f184"/>
                  <a:pt x="f185" y="f186"/>
                  <a:pt x="f187" y="f188"/>
                </a:cubicBezTo>
                <a:cubicBezTo>
                  <a:pt x="f189" y="f190"/>
                  <a:pt x="f191" y="f192"/>
                  <a:pt x="f193" y="f194"/>
                </a:cubicBezTo>
                <a:lnTo>
                  <a:pt x="f195" y="f196"/>
                </a:lnTo>
                <a:cubicBezTo>
                  <a:pt x="f197" y="f198"/>
                  <a:pt x="f199" y="f200"/>
                  <a:pt x="f201" y="f202"/>
                </a:cubicBezTo>
                <a:cubicBezTo>
                  <a:pt x="f203" y="f204"/>
                  <a:pt x="f205" y="f206"/>
                  <a:pt x="f207" y="f208"/>
                </a:cubicBezTo>
                <a:cubicBezTo>
                  <a:pt x="f209" y="f210"/>
                  <a:pt x="f211" y="f212"/>
                  <a:pt x="f213" y="f214"/>
                </a:cubicBezTo>
                <a:lnTo>
                  <a:pt x="f215" y="f216"/>
                </a:lnTo>
                <a:cubicBezTo>
                  <a:pt x="f217" y="f218"/>
                  <a:pt x="f219" y="f220"/>
                  <a:pt x="f221" y="f222"/>
                </a:cubicBezTo>
                <a:cubicBezTo>
                  <a:pt x="f223" y="f224"/>
                  <a:pt x="f225" y="f226"/>
                  <a:pt x="f227" y="f228"/>
                </a:cubicBezTo>
                <a:lnTo>
                  <a:pt x="f229" y="f230"/>
                </a:lnTo>
                <a:cubicBezTo>
                  <a:pt x="f231" y="f232"/>
                  <a:pt x="f233" y="f234"/>
                  <a:pt x="f235" y="f236"/>
                </a:cubicBezTo>
                <a:cubicBezTo>
                  <a:pt x="f237" y="f238"/>
                  <a:pt x="f239" y="f240"/>
                  <a:pt x="f241" y="f242"/>
                </a:cubicBezTo>
                <a:cubicBezTo>
                  <a:pt x="f243" y="f244"/>
                  <a:pt x="f245" y="f246"/>
                  <a:pt x="f247" y="f248"/>
                </a:cubicBezTo>
                <a:lnTo>
                  <a:pt x="f249" y="f250"/>
                </a:lnTo>
                <a:cubicBezTo>
                  <a:pt x="f251" y="f252"/>
                  <a:pt x="f253" y="f254"/>
                  <a:pt x="f255" y="f256"/>
                </a:cubicBezTo>
                <a:lnTo>
                  <a:pt x="f257" y="f258"/>
                </a:lnTo>
                <a:cubicBezTo>
                  <a:pt x="f259" y="f260"/>
                  <a:pt x="f261" y="f262"/>
                  <a:pt x="f263" y="f264"/>
                </a:cubicBezTo>
                <a:cubicBezTo>
                  <a:pt x="f265" y="f266"/>
                  <a:pt x="f267" y="f268"/>
                  <a:pt x="f269" y="f270"/>
                </a:cubicBezTo>
                <a:cubicBezTo>
                  <a:pt x="f271" y="f272"/>
                  <a:pt x="f273" y="f2"/>
                  <a:pt x="f5" y="f2"/>
                </a:cubicBezTo>
                <a:close/>
                <a:moveTo>
                  <a:pt x="f274" y="f2"/>
                </a:moveTo>
                <a:cubicBezTo>
                  <a:pt x="f275" y="f2"/>
                  <a:pt x="f276" y="f277"/>
                  <a:pt x="f278" y="f279"/>
                </a:cubicBezTo>
                <a:cubicBezTo>
                  <a:pt x="f280" y="f281"/>
                  <a:pt x="f282" y="f283"/>
                  <a:pt x="f284" y="f285"/>
                </a:cubicBezTo>
                <a:cubicBezTo>
                  <a:pt x="f286" y="f287"/>
                  <a:pt x="f288" y="f289"/>
                  <a:pt x="f290" y="f291"/>
                </a:cubicBezTo>
                <a:lnTo>
                  <a:pt x="f292" y="f293"/>
                </a:lnTo>
                <a:cubicBezTo>
                  <a:pt x="f294" y="f295"/>
                  <a:pt x="f296" y="f297"/>
                  <a:pt x="f298" y="f299"/>
                </a:cubicBezTo>
                <a:cubicBezTo>
                  <a:pt x="f300" y="f301"/>
                  <a:pt x="f302" y="f303"/>
                  <a:pt x="f304" y="f305"/>
                </a:cubicBezTo>
                <a:cubicBezTo>
                  <a:pt x="f306" y="f307"/>
                  <a:pt x="f308" y="f309"/>
                  <a:pt x="f310" y="f311"/>
                </a:cubicBezTo>
                <a:lnTo>
                  <a:pt x="f312" y="f313"/>
                </a:lnTo>
                <a:cubicBezTo>
                  <a:pt x="f314" y="f315"/>
                  <a:pt x="f316" y="f317"/>
                  <a:pt x="f318" y="f319"/>
                </a:cubicBezTo>
                <a:cubicBezTo>
                  <a:pt x="f320" y="f321"/>
                  <a:pt x="f322" y="f323"/>
                  <a:pt x="f324" y="f325"/>
                </a:cubicBezTo>
                <a:lnTo>
                  <a:pt x="f326" y="f327"/>
                </a:lnTo>
                <a:cubicBezTo>
                  <a:pt x="f328" y="f329"/>
                  <a:pt x="f330" y="f331"/>
                  <a:pt x="f332" y="f333"/>
                </a:cubicBezTo>
                <a:cubicBezTo>
                  <a:pt x="f334" y="f335"/>
                  <a:pt x="f336" y="f337"/>
                  <a:pt x="f338" y="f339"/>
                </a:cubicBezTo>
                <a:cubicBezTo>
                  <a:pt x="f340" y="f341"/>
                  <a:pt x="f342" y="f343"/>
                  <a:pt x="f344" y="f345"/>
                </a:cubicBezTo>
                <a:lnTo>
                  <a:pt x="f346" y="f347"/>
                </a:lnTo>
                <a:cubicBezTo>
                  <a:pt x="f348" y="f349"/>
                  <a:pt x="f350" y="f351"/>
                  <a:pt x="f352" y="f353"/>
                </a:cubicBezTo>
                <a:lnTo>
                  <a:pt x="f354" y="f355"/>
                </a:lnTo>
                <a:cubicBezTo>
                  <a:pt x="f356" y="f357"/>
                  <a:pt x="f358" y="f359"/>
                  <a:pt x="f360" y="f361"/>
                </a:cubicBezTo>
                <a:cubicBezTo>
                  <a:pt x="f362" y="f363"/>
                  <a:pt x="f364" y="f365"/>
                  <a:pt x="f366" y="f367"/>
                </a:cubicBezTo>
                <a:cubicBezTo>
                  <a:pt x="f368" y="f369"/>
                  <a:pt x="f370" y="f4"/>
                  <a:pt x="f274" y="f4"/>
                </a:cubicBezTo>
                <a:cubicBezTo>
                  <a:pt x="f371" y="f4"/>
                  <a:pt x="f372" y="f373"/>
                  <a:pt x="f374" y="f375"/>
                </a:cubicBezTo>
                <a:cubicBezTo>
                  <a:pt x="f376" y="f377"/>
                  <a:pt x="f378" y="f379"/>
                  <a:pt x="f380" y="f381"/>
                </a:cubicBezTo>
                <a:lnTo>
                  <a:pt x="f382" y="f383"/>
                </a:lnTo>
                <a:cubicBezTo>
                  <a:pt x="f384" y="f385"/>
                  <a:pt x="f386" y="f387"/>
                  <a:pt x="f388" y="f389"/>
                </a:cubicBezTo>
                <a:cubicBezTo>
                  <a:pt x="f390" y="f391"/>
                  <a:pt x="f392" y="f393"/>
                  <a:pt x="f394" y="f393"/>
                </a:cubicBezTo>
                <a:cubicBezTo>
                  <a:pt x="f395" y="f393"/>
                  <a:pt x="f396" y="f397"/>
                  <a:pt x="f396" y="f398"/>
                </a:cubicBezTo>
                <a:lnTo>
                  <a:pt x="f399" y="f400"/>
                </a:lnTo>
                <a:lnTo>
                  <a:pt x="f396" y="f400"/>
                </a:lnTo>
                <a:lnTo>
                  <a:pt x="f396" y="f401"/>
                </a:lnTo>
                <a:cubicBezTo>
                  <a:pt x="f402" y="f403"/>
                  <a:pt x="f404" y="f405"/>
                  <a:pt x="f404" y="f406"/>
                </a:cubicBezTo>
                <a:lnTo>
                  <a:pt x="f407" y="f408"/>
                </a:lnTo>
                <a:cubicBezTo>
                  <a:pt x="f409" y="f410"/>
                  <a:pt x="f2" y="f411"/>
                  <a:pt x="f2" y="f412"/>
                </a:cubicBezTo>
                <a:cubicBezTo>
                  <a:pt x="f2" y="f413"/>
                  <a:pt x="f414" y="f415"/>
                  <a:pt x="f416" y="f417"/>
                </a:cubicBezTo>
                <a:cubicBezTo>
                  <a:pt x="f418" y="f419"/>
                  <a:pt x="f420" y="f421"/>
                  <a:pt x="f422" y="f423"/>
                </a:cubicBezTo>
                <a:lnTo>
                  <a:pt x="f424" y="f425"/>
                </a:lnTo>
                <a:cubicBezTo>
                  <a:pt x="f426" y="f427"/>
                  <a:pt x="f428" y="f429"/>
                  <a:pt x="f430" y="f431"/>
                </a:cubicBezTo>
                <a:cubicBezTo>
                  <a:pt x="f432" y="f433"/>
                  <a:pt x="f434" y="f435"/>
                  <a:pt x="f434" y="f436"/>
                </a:cubicBezTo>
                <a:cubicBezTo>
                  <a:pt x="f434" y="f437"/>
                  <a:pt x="f438" y="f439"/>
                  <a:pt x="f440" y="f441"/>
                </a:cubicBezTo>
                <a:cubicBezTo>
                  <a:pt x="f442" y="f443"/>
                  <a:pt x="f444" y="f445"/>
                  <a:pt x="f446" y="f447"/>
                </a:cubicBezTo>
                <a:cubicBezTo>
                  <a:pt x="f448" y="f449"/>
                  <a:pt x="f450" y="f451"/>
                  <a:pt x="f452" y="f453"/>
                </a:cubicBezTo>
                <a:cubicBezTo>
                  <a:pt x="f454" y="f455"/>
                  <a:pt x="f456" y="f457"/>
                  <a:pt x="f458" y="f459"/>
                </a:cubicBezTo>
                <a:lnTo>
                  <a:pt x="f460" y="f461"/>
                </a:lnTo>
                <a:cubicBezTo>
                  <a:pt x="f462" y="f463"/>
                  <a:pt x="f464" y="f465"/>
                  <a:pt x="f466" y="f467"/>
                </a:cubicBezTo>
                <a:cubicBezTo>
                  <a:pt x="f468" y="f469"/>
                  <a:pt x="f470" y="f471"/>
                  <a:pt x="f472" y="f473"/>
                </a:cubicBezTo>
                <a:lnTo>
                  <a:pt x="f474" y="f475"/>
                </a:lnTo>
                <a:lnTo>
                  <a:pt x="f476" y="f477"/>
                </a:lnTo>
                <a:cubicBezTo>
                  <a:pt x="f478" y="f479"/>
                  <a:pt x="f480" y="f481"/>
                  <a:pt x="f482" y="f483"/>
                </a:cubicBezTo>
                <a:cubicBezTo>
                  <a:pt x="f484" y="f485"/>
                  <a:pt x="f486" y="f487"/>
                  <a:pt x="f488" y="f489"/>
                </a:cubicBezTo>
                <a:lnTo>
                  <a:pt x="f490" y="f491"/>
                </a:lnTo>
                <a:cubicBezTo>
                  <a:pt x="f492" y="f493"/>
                  <a:pt x="f494" y="f495"/>
                  <a:pt x="f496" y="f497"/>
                </a:cubicBezTo>
                <a:cubicBezTo>
                  <a:pt x="f498" y="f499"/>
                  <a:pt x="f500" y="f501"/>
                  <a:pt x="f502" y="f503"/>
                </a:cubicBezTo>
                <a:cubicBezTo>
                  <a:pt x="f504" y="f505"/>
                  <a:pt x="f506" y="f507"/>
                  <a:pt x="f508" y="f509"/>
                </a:cubicBezTo>
                <a:cubicBezTo>
                  <a:pt x="f510" y="f511"/>
                  <a:pt x="f512" y="f513"/>
                  <a:pt x="f512" y="f514"/>
                </a:cubicBezTo>
                <a:cubicBezTo>
                  <a:pt x="f512" y="f515"/>
                  <a:pt x="f516" y="f517"/>
                  <a:pt x="f518" y="f519"/>
                </a:cubicBezTo>
                <a:cubicBezTo>
                  <a:pt x="f520" y="f521"/>
                  <a:pt x="f522" y="f523"/>
                  <a:pt x="f524" y="f525"/>
                </a:cubicBezTo>
                <a:cubicBezTo>
                  <a:pt x="f526" y="f527"/>
                  <a:pt x="f528" y="f529"/>
                  <a:pt x="f530" y="f531"/>
                </a:cubicBezTo>
                <a:lnTo>
                  <a:pt x="f532" y="f533"/>
                </a:lnTo>
                <a:cubicBezTo>
                  <a:pt x="f534" y="f535"/>
                  <a:pt x="f536" y="f537"/>
                  <a:pt x="f538" y="f539"/>
                </a:cubicBezTo>
                <a:cubicBezTo>
                  <a:pt x="f540" y="f541"/>
                  <a:pt x="f542" y="f2"/>
                  <a:pt x="f274" y="f2"/>
                </a:cubicBezTo>
                <a:close/>
              </a:path>
            </a:pathLst>
          </a:custGeom>
          <a:solidFill>
            <a:schemeClr val="tx2">
              <a:lumMod val="60000"/>
              <a:lumOff val="40000"/>
            </a:schemeClr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914378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>
              <a:solidFill>
                <a:schemeClr val="accent3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grpSp>
        <p:nvGrpSpPr>
          <p:cNvPr id="4" name="Group 110">
            <a:extLst>
              <a:ext uri="{FF2B5EF4-FFF2-40B4-BE49-F238E27FC236}">
                <a16:creationId xmlns:a16="http://schemas.microsoft.com/office/drawing/2014/main" id="{34385B07-1CE1-6016-9A85-A51F82F610FC}"/>
              </a:ext>
            </a:extLst>
          </p:cNvPr>
          <p:cNvGrpSpPr/>
          <p:nvPr/>
        </p:nvGrpSpPr>
        <p:grpSpPr>
          <a:xfrm>
            <a:off x="2490980" y="1195279"/>
            <a:ext cx="415402" cy="489222"/>
            <a:chOff x="3837179" y="1242450"/>
            <a:chExt cx="415402" cy="489222"/>
          </a:xfrm>
          <a:solidFill>
            <a:schemeClr val="tx2">
              <a:lumMod val="60000"/>
              <a:lumOff val="40000"/>
            </a:schemeClr>
          </a:solidFill>
        </p:grpSpPr>
        <p:sp>
          <p:nvSpPr>
            <p:cNvPr id="5" name="Freeform 111">
              <a:extLst>
                <a:ext uri="{FF2B5EF4-FFF2-40B4-BE49-F238E27FC236}">
                  <a16:creationId xmlns:a16="http://schemas.microsoft.com/office/drawing/2014/main" id="{A7BCD304-F9DD-C1A1-477A-0BD93A80B568}"/>
                </a:ext>
              </a:extLst>
            </p:cNvPr>
            <p:cNvSpPr/>
            <p:nvPr/>
          </p:nvSpPr>
          <p:spPr>
            <a:xfrm>
              <a:off x="3837179" y="1242450"/>
              <a:ext cx="415402" cy="48922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5331558"/>
                <a:gd name="f7" fmla="val 5891405"/>
                <a:gd name="f8" fmla="val 2980491"/>
                <a:gd name="f9" fmla="val 968"/>
                <a:gd name="f10" fmla="val 1784302"/>
                <a:gd name="f11" fmla="val -22254"/>
                <a:gd name="f12" fmla="val 1040642"/>
                <a:gd name="f13" fmla="val 372305"/>
                <a:gd name="f14" fmla="val 726547"/>
                <a:gd name="f15" fmla="val 1181117"/>
                <a:gd name="f16" fmla="val 528785"/>
                <a:gd name="f17" fmla="val 1834793"/>
                <a:gd name="f18" fmla="val 744238"/>
                <a:gd name="f19" fmla="val 2066938"/>
                <a:gd name="f20" fmla="val 486068"/>
                <a:gd name="f21" fmla="val 2371366"/>
                <a:gd name="f22" fmla="val 239818"/>
                <a:gd name="f23" fmla="val 2677225"/>
                <a:gd name="f24" fmla="val -40213"/>
                <a:gd name="f25" fmla="val 2911644"/>
                <a:gd name="f26" fmla="val 4803"/>
                <a:gd name="f27" fmla="val 3079808"/>
                <a:gd name="f28" fmla="val 109541"/>
                <a:gd name="f29" fmla="val 3181162"/>
                <a:gd name="f30" fmla="val 260766"/>
                <a:gd name="f31" fmla="val 3266498"/>
                <a:gd name="f32" fmla="val 460575"/>
                <a:gd name="f33" fmla="val 3328959"/>
                <a:gd name="f34" fmla="val 403546"/>
                <a:gd name="f35" fmla="val 3464559"/>
                <a:gd name="f36" fmla="val 198074"/>
                <a:gd name="f37" fmla="val 3641722"/>
                <a:gd name="f38" fmla="val 289487"/>
                <a:gd name="f39" fmla="val 3735758"/>
                <a:gd name="f40" fmla="val 480873"/>
                <a:gd name="f41" fmla="val 3871219"/>
                <a:gd name="f42" fmla="val 428032"/>
                <a:gd name="f43" fmla="val 3935014"/>
                <a:gd name="f44" fmla="val 303940"/>
                <a:gd name="f45" fmla="val 3939433"/>
                <a:gd name="f46" fmla="val 322351"/>
                <a:gd name="f47" fmla="val 4062605"/>
                <a:gd name="f48" fmla="val 362395"/>
                <a:gd name="f49" fmla="val 4195168"/>
                <a:gd name="f50" fmla="val 550882"/>
                <a:gd name="f51" fmla="val 4226788"/>
                <a:gd name="f52" fmla="val 513737"/>
                <a:gd name="f53" fmla="val 4317787"/>
                <a:gd name="f54" fmla="val 397470"/>
                <a:gd name="f55" fmla="val 4561276"/>
                <a:gd name="f56" fmla="val 358392"/>
                <a:gd name="f57" fmla="val 4876020"/>
                <a:gd name="f58" fmla="val 449942"/>
                <a:gd name="f59" fmla="val 4977005"/>
                <a:gd name="f60" fmla="val 636587"/>
                <a:gd name="f61" fmla="val 5158310"/>
                <a:gd name="f62" fmla="val 1197305"/>
                <a:gd name="f63" fmla="val 5208988"/>
                <a:gd name="f64" fmla="val 1704584"/>
                <a:gd name="f65" fmla="val 5039972"/>
                <a:gd name="f66" fmla="val 1895970"/>
                <a:gd name="f67" fmla="val 4734863"/>
                <a:gd name="f68" fmla="val 5859508"/>
                <a:gd name="f69" fmla="val 4366268"/>
                <a:gd name="f70" fmla="val 4516262"/>
                <a:gd name="f71" fmla="val 4422975"/>
                <a:gd name="f72" fmla="val 3927926"/>
                <a:gd name="f73" fmla="val 4841189"/>
                <a:gd name="f74" fmla="val 3520345"/>
                <a:gd name="f75" fmla="val 6117095"/>
                <a:gd name="f76" fmla="val 1964448"/>
                <a:gd name="f77" fmla="val 4692333"/>
                <a:gd name="f78" fmla="val 36409"/>
                <a:gd name="f79" fmla="+- 0 0 -90"/>
                <a:gd name="f80" fmla="*/ f3 1 5331558"/>
                <a:gd name="f81" fmla="*/ f4 1 5891405"/>
                <a:gd name="f82" fmla="val f5"/>
                <a:gd name="f83" fmla="val f6"/>
                <a:gd name="f84" fmla="val f7"/>
                <a:gd name="f85" fmla="*/ f79 f0 1"/>
                <a:gd name="f86" fmla="+- f84 0 f82"/>
                <a:gd name="f87" fmla="+- f83 0 f82"/>
                <a:gd name="f88" fmla="*/ f85 1 f2"/>
                <a:gd name="f89" fmla="*/ f87 1 5331558"/>
                <a:gd name="f90" fmla="*/ f86 1 5891405"/>
                <a:gd name="f91" fmla="*/ 968 f86 1"/>
                <a:gd name="f92" fmla="*/ 1181117 f86 1"/>
                <a:gd name="f93" fmla="*/ 3328959 f86 1"/>
                <a:gd name="f94" fmla="*/ 3735758 f86 1"/>
                <a:gd name="f95" fmla="*/ 3871219 f86 1"/>
                <a:gd name="f96" fmla="*/ 4062605 f86 1"/>
                <a:gd name="f97" fmla="*/ 4317787 f86 1"/>
                <a:gd name="f98" fmla="*/ 4977005 f86 1"/>
                <a:gd name="f99" fmla="*/ 5039972 f86 1"/>
                <a:gd name="f100" fmla="*/ 5891405 f86 1"/>
                <a:gd name="f101" fmla="*/ 5859508 f86 1"/>
                <a:gd name="f102" fmla="*/ 3520345 f86 1"/>
                <a:gd name="f103" fmla="*/ 3079808 f86 1"/>
                <a:gd name="f104" fmla="*/ 2980491 f87 1"/>
                <a:gd name="f105" fmla="*/ 726547 f87 1"/>
                <a:gd name="f106" fmla="*/ 486068 f87 1"/>
                <a:gd name="f107" fmla="*/ 2371366 f86 1"/>
                <a:gd name="f108" fmla="*/ 4803 f87 1"/>
                <a:gd name="f109" fmla="*/ 460575 f87 1"/>
                <a:gd name="f110" fmla="*/ 289487 f87 1"/>
                <a:gd name="f111" fmla="*/ 480873 f87 1"/>
                <a:gd name="f112" fmla="*/ 322351 f87 1"/>
                <a:gd name="f113" fmla="*/ 513737 f87 1"/>
                <a:gd name="f114" fmla="*/ 449942 f87 1"/>
                <a:gd name="f115" fmla="*/ 1704584 f87 1"/>
                <a:gd name="f116" fmla="*/ 1895970 f87 1"/>
                <a:gd name="f117" fmla="*/ 4734863 f87 1"/>
                <a:gd name="f118" fmla="*/ 4841189 f87 1"/>
                <a:gd name="f119" fmla="+- f88 0 f1"/>
                <a:gd name="f120" fmla="*/ f91 1 5891405"/>
                <a:gd name="f121" fmla="*/ f92 1 5891405"/>
                <a:gd name="f122" fmla="*/ f93 1 5891405"/>
                <a:gd name="f123" fmla="*/ f94 1 5891405"/>
                <a:gd name="f124" fmla="*/ f95 1 5891405"/>
                <a:gd name="f125" fmla="*/ f96 1 5891405"/>
                <a:gd name="f126" fmla="*/ f97 1 5891405"/>
                <a:gd name="f127" fmla="*/ f98 1 5891405"/>
                <a:gd name="f128" fmla="*/ f99 1 5891405"/>
                <a:gd name="f129" fmla="*/ f100 1 5891405"/>
                <a:gd name="f130" fmla="*/ f101 1 5891405"/>
                <a:gd name="f131" fmla="*/ f102 1 5891405"/>
                <a:gd name="f132" fmla="*/ f103 1 5891405"/>
                <a:gd name="f133" fmla="*/ f104 1 5331558"/>
                <a:gd name="f134" fmla="*/ f105 1 5331558"/>
                <a:gd name="f135" fmla="*/ f106 1 5331558"/>
                <a:gd name="f136" fmla="*/ f107 1 5891405"/>
                <a:gd name="f137" fmla="*/ f108 1 5331558"/>
                <a:gd name="f138" fmla="*/ f109 1 5331558"/>
                <a:gd name="f139" fmla="*/ f110 1 5331558"/>
                <a:gd name="f140" fmla="*/ f111 1 5331558"/>
                <a:gd name="f141" fmla="*/ f112 1 5331558"/>
                <a:gd name="f142" fmla="*/ f113 1 5331558"/>
                <a:gd name="f143" fmla="*/ f114 1 5331558"/>
                <a:gd name="f144" fmla="*/ f115 1 5331558"/>
                <a:gd name="f145" fmla="*/ f116 1 5331558"/>
                <a:gd name="f146" fmla="*/ f117 1 5331558"/>
                <a:gd name="f147" fmla="*/ f118 1 5331558"/>
                <a:gd name="f148" fmla="*/ f82 1 f89"/>
                <a:gd name="f149" fmla="*/ f83 1 f89"/>
                <a:gd name="f150" fmla="*/ f82 1 f90"/>
                <a:gd name="f151" fmla="*/ f84 1 f90"/>
                <a:gd name="f152" fmla="*/ f133 1 f89"/>
                <a:gd name="f153" fmla="*/ f120 1 f90"/>
                <a:gd name="f154" fmla="*/ f134 1 f89"/>
                <a:gd name="f155" fmla="*/ f121 1 f90"/>
                <a:gd name="f156" fmla="*/ f135 1 f89"/>
                <a:gd name="f157" fmla="*/ f136 1 f90"/>
                <a:gd name="f158" fmla="*/ f137 1 f89"/>
                <a:gd name="f159" fmla="*/ f132 1 f90"/>
                <a:gd name="f160" fmla="*/ f138 1 f89"/>
                <a:gd name="f161" fmla="*/ f122 1 f90"/>
                <a:gd name="f162" fmla="*/ f139 1 f89"/>
                <a:gd name="f163" fmla="*/ f123 1 f90"/>
                <a:gd name="f164" fmla="*/ f140 1 f89"/>
                <a:gd name="f165" fmla="*/ f124 1 f90"/>
                <a:gd name="f166" fmla="*/ f141 1 f89"/>
                <a:gd name="f167" fmla="*/ f125 1 f90"/>
                <a:gd name="f168" fmla="*/ f142 1 f89"/>
                <a:gd name="f169" fmla="*/ f126 1 f90"/>
                <a:gd name="f170" fmla="*/ f143 1 f89"/>
                <a:gd name="f171" fmla="*/ f127 1 f90"/>
                <a:gd name="f172" fmla="*/ f144 1 f89"/>
                <a:gd name="f173" fmla="*/ f128 1 f90"/>
                <a:gd name="f174" fmla="*/ f145 1 f89"/>
                <a:gd name="f175" fmla="*/ f129 1 f90"/>
                <a:gd name="f176" fmla="*/ f146 1 f89"/>
                <a:gd name="f177" fmla="*/ f130 1 f90"/>
                <a:gd name="f178" fmla="*/ f147 1 f89"/>
                <a:gd name="f179" fmla="*/ f131 1 f90"/>
                <a:gd name="f180" fmla="*/ f148 f80 1"/>
                <a:gd name="f181" fmla="*/ f149 f80 1"/>
                <a:gd name="f182" fmla="*/ f151 f81 1"/>
                <a:gd name="f183" fmla="*/ f150 f81 1"/>
                <a:gd name="f184" fmla="*/ f152 f80 1"/>
                <a:gd name="f185" fmla="*/ f153 f81 1"/>
                <a:gd name="f186" fmla="*/ f154 f80 1"/>
                <a:gd name="f187" fmla="*/ f155 f81 1"/>
                <a:gd name="f188" fmla="*/ f156 f80 1"/>
                <a:gd name="f189" fmla="*/ f157 f81 1"/>
                <a:gd name="f190" fmla="*/ f158 f80 1"/>
                <a:gd name="f191" fmla="*/ f159 f81 1"/>
                <a:gd name="f192" fmla="*/ f160 f80 1"/>
                <a:gd name="f193" fmla="*/ f161 f81 1"/>
                <a:gd name="f194" fmla="*/ f162 f80 1"/>
                <a:gd name="f195" fmla="*/ f163 f81 1"/>
                <a:gd name="f196" fmla="*/ f164 f80 1"/>
                <a:gd name="f197" fmla="*/ f165 f81 1"/>
                <a:gd name="f198" fmla="*/ f166 f80 1"/>
                <a:gd name="f199" fmla="*/ f167 f81 1"/>
                <a:gd name="f200" fmla="*/ f168 f80 1"/>
                <a:gd name="f201" fmla="*/ f169 f81 1"/>
                <a:gd name="f202" fmla="*/ f170 f80 1"/>
                <a:gd name="f203" fmla="*/ f171 f81 1"/>
                <a:gd name="f204" fmla="*/ f172 f80 1"/>
                <a:gd name="f205" fmla="*/ f173 f81 1"/>
                <a:gd name="f206" fmla="*/ f174 f80 1"/>
                <a:gd name="f207" fmla="*/ f175 f81 1"/>
                <a:gd name="f208" fmla="*/ f176 f80 1"/>
                <a:gd name="f209" fmla="*/ f177 f81 1"/>
                <a:gd name="f210" fmla="*/ f178 f80 1"/>
                <a:gd name="f211" fmla="*/ f179 f8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19">
                  <a:pos x="f184" y="f185"/>
                </a:cxn>
                <a:cxn ang="f119">
                  <a:pos x="f186" y="f187"/>
                </a:cxn>
                <a:cxn ang="f119">
                  <a:pos x="f188" y="f189"/>
                </a:cxn>
                <a:cxn ang="f119">
                  <a:pos x="f190" y="f191"/>
                </a:cxn>
                <a:cxn ang="f119">
                  <a:pos x="f192" y="f193"/>
                </a:cxn>
                <a:cxn ang="f119">
                  <a:pos x="f194" y="f195"/>
                </a:cxn>
                <a:cxn ang="f119">
                  <a:pos x="f196" y="f197"/>
                </a:cxn>
                <a:cxn ang="f119">
                  <a:pos x="f198" y="f199"/>
                </a:cxn>
                <a:cxn ang="f119">
                  <a:pos x="f200" y="f201"/>
                </a:cxn>
                <a:cxn ang="f119">
                  <a:pos x="f202" y="f203"/>
                </a:cxn>
                <a:cxn ang="f119">
                  <a:pos x="f204" y="f205"/>
                </a:cxn>
                <a:cxn ang="f119">
                  <a:pos x="f206" y="f207"/>
                </a:cxn>
                <a:cxn ang="f119">
                  <a:pos x="f208" y="f209"/>
                </a:cxn>
                <a:cxn ang="f119">
                  <a:pos x="f210" y="f211"/>
                </a:cxn>
                <a:cxn ang="f119">
                  <a:pos x="f184" y="f185"/>
                </a:cxn>
              </a:cxnLst>
              <a:rect l="f180" t="f183" r="f181" b="f182"/>
              <a:pathLst>
                <a:path w="5331558" h="5891405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3"/>
                  </a:cubicBezTo>
                  <a:cubicBezTo>
                    <a:pt x="f34" y="f35"/>
                    <a:pt x="f36" y="f37"/>
                    <a:pt x="f38" y="f39"/>
                  </a:cubicBezTo>
                  <a:lnTo>
                    <a:pt x="f40" y="f41"/>
                  </a:lnTo>
                  <a:cubicBezTo>
                    <a:pt x="f42" y="f43"/>
                    <a:pt x="f44" y="f45"/>
                    <a:pt x="f46" y="f47"/>
                  </a:cubicBezTo>
                  <a:cubicBezTo>
                    <a:pt x="f48" y="f49"/>
                    <a:pt x="f50" y="f51"/>
                    <a:pt x="f52" y="f53"/>
                  </a:cubicBezTo>
                  <a:cubicBezTo>
                    <a:pt x="f54" y="f55"/>
                    <a:pt x="f56" y="f57"/>
                    <a:pt x="f58" y="f59"/>
                  </a:cubicBezTo>
                  <a:cubicBezTo>
                    <a:pt x="f60" y="f61"/>
                    <a:pt x="f62" y="f63"/>
                    <a:pt x="f64" y="f65"/>
                  </a:cubicBezTo>
                  <a:lnTo>
                    <a:pt x="f66" y="f7"/>
                  </a:lnTo>
                  <a:lnTo>
                    <a:pt x="f67" y="f68"/>
                  </a:lnTo>
                  <a:cubicBezTo>
                    <a:pt x="f69" y="f70"/>
                    <a:pt x="f71" y="f72"/>
                    <a:pt x="f73" y="f74"/>
                  </a:cubicBezTo>
                  <a:cubicBezTo>
                    <a:pt x="f75" y="f76"/>
                    <a:pt x="f77" y="f78"/>
                    <a:pt x="f8" y="f9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algn="ctr"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050">
                <a:solidFill>
                  <a:schemeClr val="accent3"/>
                </a:solidFill>
                <a:ea typeface="맑은 고딕" pitchFamily="34"/>
                <a:cs typeface="B Nazanin" panose="00000700000000000000" pitchFamily="2" charset="-78"/>
              </a:endParaRPr>
            </a:p>
          </p:txBody>
        </p:sp>
        <p:sp>
          <p:nvSpPr>
            <p:cNvPr id="6" name="Oval 37">
              <a:extLst>
                <a:ext uri="{FF2B5EF4-FFF2-40B4-BE49-F238E27FC236}">
                  <a16:creationId xmlns:a16="http://schemas.microsoft.com/office/drawing/2014/main" id="{DE64B1C0-4574-6328-E787-D40496FE29E7}"/>
                </a:ext>
              </a:extLst>
            </p:cNvPr>
            <p:cNvSpPr/>
            <p:nvPr/>
          </p:nvSpPr>
          <p:spPr>
            <a:xfrm rot="18100527">
              <a:off x="3982997" y="1232478"/>
              <a:ext cx="217672" cy="30451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70491"/>
                <a:gd name="f4" fmla="val 1745209"/>
                <a:gd name="f5" fmla="val 429221"/>
                <a:gd name="f6" fmla="val 671495"/>
                <a:gd name="f7" fmla="val 415869"/>
                <a:gd name="f8" fmla="val 670322"/>
                <a:gd name="f9" fmla="val 402356"/>
                <a:gd name="f10" fmla="val 670624"/>
                <a:gd name="f11" fmla="val 388917"/>
                <a:gd name="f12" fmla="val 672439"/>
                <a:gd name="f13" fmla="val 370997"/>
                <a:gd name="f14" fmla="val 674859"/>
                <a:gd name="f15" fmla="val 353207"/>
                <a:gd name="f16" fmla="val 679968"/>
                <a:gd name="f17" fmla="val 336101"/>
                <a:gd name="f18" fmla="val 687858"/>
                <a:gd name="f19" fmla="val 344770"/>
                <a:gd name="f20" fmla="val 708640"/>
                <a:gd name="f21" fmla="val 405276"/>
                <a:gd name="f22" fmla="val 680369"/>
                <a:gd name="f23" fmla="val 475531"/>
                <a:gd name="f24" fmla="val 691805"/>
                <a:gd name="f25" fmla="val 523918"/>
                <a:gd name="f26" fmla="val 737799"/>
                <a:gd name="f27" fmla="val 569388"/>
                <a:gd name="f28" fmla="val 781022"/>
                <a:gd name="f29" fmla="val 587723"/>
                <a:gd name="f30" fmla="val 847396"/>
                <a:gd name="f31" fmla="val 571504"/>
                <a:gd name="f32" fmla="val 910067"/>
                <a:gd name="f33" fmla="val 593243"/>
                <a:gd name="f34" fmla="val 915886"/>
                <a:gd name="f35" fmla="val 611678"/>
                <a:gd name="f36" fmla="val 844923"/>
                <a:gd name="f37" fmla="val 590662"/>
                <a:gd name="f38" fmla="val 769719"/>
                <a:gd name="f39" fmla="val 538740"/>
                <a:gd name="f40" fmla="val 720849"/>
                <a:gd name="f41" fmla="val 507886"/>
                <a:gd name="f42" fmla="val 691808"/>
                <a:gd name="f43" fmla="val 469277"/>
                <a:gd name="f44" fmla="val 675014"/>
                <a:gd name="f45" fmla="val 588421"/>
                <a:gd name="f46" fmla="val 580980"/>
                <a:gd name="f47" fmla="val 534186"/>
                <a:gd name="f48" fmla="val 581239"/>
                <a:gd name="f49" fmla="val 482134"/>
                <a:gd name="f50" fmla="val 605639"/>
                <a:gd name="f51" fmla="val 446738"/>
                <a:gd name="f52" fmla="val 649695"/>
                <a:gd name="f53" fmla="val 463760"/>
                <a:gd name="f54" fmla="val 664437"/>
                <a:gd name="f55" fmla="val 505329"/>
                <a:gd name="f56" fmla="val 612166"/>
                <a:gd name="f57" fmla="val 573320"/>
                <a:gd name="f58" fmla="val 591099"/>
                <a:gd name="f59" fmla="val 637132"/>
                <a:gd name="f60" fmla="val 610714"/>
                <a:gd name="f61" fmla="val 697098"/>
                <a:gd name="f62" fmla="val 629147"/>
                <a:gd name="f63" fmla="val 743088"/>
                <a:gd name="f64" fmla="val 680397"/>
                <a:gd name="f65" fmla="val 756495"/>
                <a:gd name="f66" fmla="val 743730"/>
                <a:gd name="f67" fmla="val 778549"/>
                <a:gd name="f68" fmla="val 739251"/>
                <a:gd name="f69" fmla="val 763432"/>
                <a:gd name="f70" fmla="val 667508"/>
                <a:gd name="f71" fmla="val 711108"/>
                <a:gd name="f72" fmla="val 609548"/>
                <a:gd name="f73" fmla="val 642848"/>
                <a:gd name="f74" fmla="val 588934"/>
                <a:gd name="f75" fmla="val 624821"/>
                <a:gd name="f76" fmla="val 583490"/>
                <a:gd name="f77" fmla="val 606500"/>
                <a:gd name="f78" fmla="val 580894"/>
                <a:gd name="f79" fmla="val 533817"/>
                <a:gd name="f80" fmla="val 617807"/>
                <a:gd name="f81" fmla="val 1"/>
                <a:gd name="f82" fmla="val 687626"/>
                <a:gd name="f83" fmla="val 60667"/>
                <a:gd name="f84" fmla="val 697680"/>
                <a:gd name="f85" fmla="val 141081"/>
                <a:gd name="f86" fmla="val 603869"/>
                <a:gd name="f87" fmla="val 182843"/>
                <a:gd name="f88" fmla="val 547102"/>
                <a:gd name="f89" fmla="val 268997"/>
                <a:gd name="f90" fmla="val 562024"/>
                <a:gd name="f91" fmla="val 352718"/>
                <a:gd name="f92" fmla="val 584367"/>
                <a:gd name="f93" fmla="val 347971"/>
                <a:gd name="f94" fmla="val 570422"/>
                <a:gd name="f95" fmla="val 267354"/>
                <a:gd name="f96" fmla="val 633895"/>
                <a:gd name="f97" fmla="val 183716"/>
                <a:gd name="f98" fmla="val 732836"/>
                <a:gd name="f99" fmla="val 150639"/>
                <a:gd name="f100" fmla="val 738208"/>
                <a:gd name="f101" fmla="val 147500"/>
                <a:gd name="f102" fmla="val 743991"/>
                <a:gd name="f103" fmla="val 147205"/>
                <a:gd name="f104" fmla="val 749842"/>
                <a:gd name="f105" fmla="val 844103"/>
                <a:gd name="f106" fmla="val 920515"/>
                <a:gd name="f107" fmla="val 223618"/>
                <a:gd name="f108" fmla="val 317877"/>
                <a:gd name="f109" fmla="val 910716"/>
                <a:gd name="f110" fmla="val 366417"/>
                <a:gd name="f111" fmla="val 366418"/>
                <a:gd name="f112" fmla="val 371433"/>
                <a:gd name="f113" fmla="val 997755"/>
                <a:gd name="f114" fmla="val 379016"/>
                <a:gd name="f115" fmla="val 1056877"/>
                <a:gd name="f116" fmla="val 445155"/>
                <a:gd name="f117" fmla="val 525101"/>
                <a:gd name="f118" fmla="val 1047351"/>
                <a:gd name="f119" fmla="val 572282"/>
                <a:gd name="f120" fmla="val 1119671"/>
                <a:gd name="f121" fmla="val 602218"/>
                <a:gd name="f122" fmla="val 673500"/>
                <a:gd name="f123" fmla="val 756650"/>
                <a:gd name="f124" fmla="val 1170490"/>
                <a:gd name="f125" fmla="val 802863"/>
                <a:gd name="f126" fmla="val 1154794"/>
                <a:gd name="f127" fmla="val 845409"/>
                <a:gd name="f128" fmla="val 1127569"/>
                <a:gd name="f129" fmla="val 878235"/>
                <a:gd name="f130" fmla="val 1080615"/>
                <a:gd name="f131" fmla="val 934488"/>
                <a:gd name="f132" fmla="val 1014142"/>
                <a:gd name="f133" fmla="val 959925"/>
                <a:gd name="f134" fmla="val 954678"/>
                <a:gd name="f135" fmla="val 939840"/>
                <a:gd name="f136" fmla="val 947373"/>
                <a:gd name="f137" fmla="val 961469"/>
                <a:gd name="f138" fmla="val 1000817"/>
                <a:gd name="f139" fmla="val 979520"/>
                <a:gd name="f140" fmla="val 1058949"/>
                <a:gd name="f141" fmla="val 966083"/>
                <a:gd name="f142" fmla="val 1106746"/>
                <a:gd name="f143" fmla="val 928282"/>
                <a:gd name="f144" fmla="val 1128548"/>
                <a:gd name="f145" fmla="val 955588"/>
                <a:gd name="f146" fmla="val 1138907"/>
                <a:gd name="f147" fmla="val 990708"/>
                <a:gd name="f148" fmla="val 1028247"/>
                <a:gd name="f149" fmla="val 1124134"/>
                <a:gd name="f150" fmla="val 1071328"/>
                <a:gd name="f151" fmla="val 1204237"/>
                <a:gd name="f152" fmla="val 981133"/>
                <a:gd name="f153" fmla="val 1223220"/>
                <a:gd name="f154" fmla="val 889088"/>
                <a:gd name="f155" fmla="val 1236998"/>
                <a:gd name="f156" fmla="val 805358"/>
                <a:gd name="f157" fmla="val 1200898"/>
                <a:gd name="f158" fmla="val 777272"/>
                <a:gd name="f159" fmla="val 1134408"/>
                <a:gd name="f160" fmla="val 791057"/>
                <a:gd name="f161" fmla="val 1124903"/>
                <a:gd name="f162" fmla="val 802061"/>
                <a:gd name="f163" fmla="val 1111678"/>
                <a:gd name="f164" fmla="val 810210"/>
                <a:gd name="f165" fmla="val 1096167"/>
                <a:gd name="f166" fmla="val 831546"/>
                <a:gd name="f167" fmla="val 1055553"/>
                <a:gd name="f168" fmla="val 830022"/>
                <a:gd name="f169" fmla="val 1005443"/>
                <a:gd name="f170" fmla="val 806195"/>
                <a:gd name="f171" fmla="val 964175"/>
                <a:gd name="f172" fmla="val 787267"/>
                <a:gd name="f173" fmla="val 975103"/>
                <a:gd name="f174" fmla="val 807161"/>
                <a:gd name="f175" fmla="val 1009560"/>
                <a:gd name="f176" fmla="val 808703"/>
                <a:gd name="f177" fmla="val 1051275"/>
                <a:gd name="f178" fmla="val 791333"/>
                <a:gd name="f179" fmla="val 1085110"/>
                <a:gd name="f180" fmla="val 784855"/>
                <a:gd name="f181" fmla="val 1097727"/>
                <a:gd name="f182" fmla="val 776117"/>
                <a:gd name="f183" fmla="val 1108536"/>
                <a:gd name="f184" fmla="val 763385"/>
                <a:gd name="f185" fmla="val 1114320"/>
                <a:gd name="f186" fmla="val 744063"/>
                <a:gd name="f187" fmla="val 1119497"/>
                <a:gd name="f188" fmla="val 747716"/>
                <a:gd name="f189" fmla="val 1128718"/>
                <a:gd name="f190" fmla="val 731558"/>
                <a:gd name="f191" fmla="val 1137628"/>
                <a:gd name="f192" fmla="val 712804"/>
                <a:gd name="f193" fmla="val 1141697"/>
                <a:gd name="f194" fmla="val 693327"/>
                <a:gd name="f195" fmla="val 1140344"/>
                <a:gd name="f196" fmla="val 655409"/>
                <a:gd name="f197" fmla="val 1137711"/>
                <a:gd name="f198" fmla="val 620494"/>
                <a:gd name="f199" fmla="val 1114908"/>
                <a:gd name="f200" fmla="val 601213"/>
                <a:gd name="f201" fmla="val 1080185"/>
                <a:gd name="f202" fmla="val 582082"/>
                <a:gd name="f203" fmla="val 1090754"/>
                <a:gd name="f204" fmla="val 605167"/>
                <a:gd name="f205" fmla="val 1132362"/>
                <a:gd name="f206" fmla="val 647281"/>
                <a:gd name="f207" fmla="val 1159482"/>
                <a:gd name="f208" fmla="val 693051"/>
                <a:gd name="f209" fmla="val 1162221"/>
                <a:gd name="f210" fmla="val 715413"/>
                <a:gd name="f211" fmla="val 1163558"/>
                <a:gd name="f212" fmla="val 736989"/>
                <a:gd name="f213" fmla="val 1158982"/>
                <a:gd name="f214" fmla="val 755684"/>
                <a:gd name="f215" fmla="val 1148835"/>
                <a:gd name="f216" fmla="val 792539"/>
                <a:gd name="f217" fmla="val 1222022"/>
                <a:gd name="f218" fmla="val 887119"/>
                <a:gd name="f219" fmla="val 1262260"/>
                <a:gd name="f220" fmla="val 989751"/>
                <a:gd name="f221" fmla="val 1247587"/>
                <a:gd name="f222" fmla="val 1000157"/>
                <a:gd name="f223" fmla="val 1267987"/>
                <a:gd name="f224" fmla="val 1004489"/>
                <a:gd name="f225" fmla="val 1291252"/>
                <a:gd name="f226" fmla="val 1004488"/>
                <a:gd name="f227" fmla="val 1315531"/>
                <a:gd name="f228" fmla="val 1381750"/>
                <a:gd name="f229" fmla="val 972258"/>
                <a:gd name="f230" fmla="val 1440443"/>
                <a:gd name="f231" fmla="val 920375"/>
                <a:gd name="f232" fmla="val 1473506"/>
                <a:gd name="f233" fmla="val 913116"/>
                <a:gd name="f234" fmla="val 1474079"/>
                <a:gd name="f235" fmla="val 850536"/>
                <a:gd name="f236" fmla="val 1469665"/>
                <a:gd name="f237" fmla="val 794159"/>
                <a:gd name="f238" fmla="val 1430126"/>
                <a:gd name="f239" fmla="val 766796"/>
                <a:gd name="f240" fmla="val 1371458"/>
                <a:gd name="f241" fmla="val 746323"/>
                <a:gd name="f242" fmla="val 1380801"/>
                <a:gd name="f243" fmla="val 776874"/>
                <a:gd name="f244" fmla="val 1446464"/>
                <a:gd name="f245" fmla="val 839753"/>
                <a:gd name="f246" fmla="val 1490827"/>
                <a:gd name="f247" fmla="val 909888"/>
                <a:gd name="f248" fmla="val 1496052"/>
                <a:gd name="f249" fmla="val 891948"/>
                <a:gd name="f250" fmla="val 1561049"/>
                <a:gd name="f251" fmla="val 840393"/>
                <a:gd name="f252" fmla="val 1611456"/>
                <a:gd name="f253" fmla="val 774838"/>
                <a:gd name="f254" fmla="val 1628054"/>
                <a:gd name="f255" fmla="val 686646"/>
                <a:gd name="f256" fmla="val 1642970"/>
                <a:gd name="f257" fmla="val 605133"/>
                <a:gd name="f258" fmla="val 1612285"/>
                <a:gd name="f259" fmla="val 571751"/>
                <a:gd name="f260" fmla="val 1552195"/>
                <a:gd name="f261" fmla="val 550649"/>
                <a:gd name="f262" fmla="val 1566422"/>
                <a:gd name="f263" fmla="val 577499"/>
                <a:gd name="f264" fmla="val 1609979"/>
                <a:gd name="f265" fmla="val 626419"/>
                <a:gd name="f266" fmla="val 1639383"/>
                <a:gd name="f267" fmla="val 685031"/>
                <a:gd name="f268" fmla="val 1648114"/>
                <a:gd name="f269" fmla="val 659684"/>
                <a:gd name="f270" fmla="val 1706013"/>
                <a:gd name="f271" fmla="val 601329"/>
                <a:gd name="f272" fmla="val 1745210"/>
                <a:gd name="f273" fmla="val 533818"/>
                <a:gd name="f274" fmla="val 455549"/>
                <a:gd name="f275" fmla="val 416747"/>
                <a:gd name="f276" fmla="val 1692524"/>
                <a:gd name="f277" fmla="val 372301"/>
                <a:gd name="f278" fmla="val 1619888"/>
                <a:gd name="f279" fmla="val 366380"/>
                <a:gd name="f280" fmla="val 1592106"/>
                <a:gd name="f281" fmla="val 305091"/>
                <a:gd name="f282" fmla="val 1567105"/>
                <a:gd name="f283" fmla="val 259811"/>
                <a:gd name="f284" fmla="val 1511085"/>
                <a:gd name="f285" fmla="val 250590"/>
                <a:gd name="f286" fmla="val 1443452"/>
                <a:gd name="f287" fmla="val 203712"/>
                <a:gd name="f288" fmla="val 1453117"/>
                <a:gd name="f289" fmla="val 158965"/>
                <a:gd name="f290" fmla="val 1444975"/>
                <a:gd name="f291" fmla="val 117260"/>
                <a:gd name="f292" fmla="val 1407178"/>
                <a:gd name="f293" fmla="val 55030"/>
                <a:gd name="f294" fmla="val 1350772"/>
                <a:gd name="f295" fmla="val 44039"/>
                <a:gd name="f296" fmla="val 1258933"/>
                <a:gd name="f297" fmla="val 90593"/>
                <a:gd name="f298" fmla="val 1192598"/>
                <a:gd name="f299" fmla="val 186799"/>
                <a:gd name="f300" fmla="val 1224213"/>
                <a:gd name="f301" fmla="val 285304"/>
                <a:gd name="f302" fmla="val 1199642"/>
                <a:gd name="f303" fmla="val 330760"/>
                <a:gd name="f304" fmla="val 1129474"/>
                <a:gd name="f305" fmla="val 344999"/>
                <a:gd name="f306" fmla="val 1132822"/>
                <a:gd name="f307" fmla="val 420009"/>
                <a:gd name="f308" fmla="val 1139731"/>
                <a:gd name="f309" fmla="val 490500"/>
                <a:gd name="f310" fmla="val 1101048"/>
                <a:gd name="f311" fmla="val 524987"/>
                <a:gd name="f312" fmla="val 1034051"/>
                <a:gd name="f313" fmla="val 505360"/>
                <a:gd name="f314" fmla="val 1023014"/>
                <a:gd name="f315" fmla="val 475089"/>
                <a:gd name="f316" fmla="val 1082544"/>
                <a:gd name="f317" fmla="val 412689"/>
                <a:gd name="f318" fmla="val 1116790"/>
                <a:gd name="f319" fmla="val 346243"/>
                <a:gd name="f320" fmla="val 1110339"/>
                <a:gd name="f321" fmla="val 283801"/>
                <a:gd name="f322" fmla="val 1104277"/>
                <a:gd name="f323" fmla="val 228486"/>
                <a:gd name="f324" fmla="val 1063265"/>
                <a:gd name="f325" fmla="val 202679"/>
                <a:gd name="f326" fmla="val 1003895"/>
                <a:gd name="f327" fmla="val 181967"/>
                <a:gd name="f328" fmla="val 1012696"/>
                <a:gd name="f329" fmla="val 205492"/>
                <a:gd name="f330" fmla="val 1066954"/>
                <a:gd name="f331" fmla="val 250941"/>
                <a:gd name="f332" fmla="val 1107583"/>
                <a:gd name="f333" fmla="val 305288"/>
                <a:gd name="f334" fmla="val 1123484"/>
                <a:gd name="f335" fmla="val 260051"/>
                <a:gd name="f336" fmla="val 1186174"/>
                <a:gd name="f337" fmla="val 162021"/>
                <a:gd name="f338" fmla="val 1201884"/>
                <a:gd name="f339" fmla="val 70961"/>
                <a:gd name="f340" fmla="val 1161909"/>
                <a:gd name="f341" fmla="val 64874"/>
                <a:gd name="f342" fmla="val 1160625"/>
                <a:gd name="f343" fmla="val 60391"/>
                <a:gd name="f344" fmla="val 1156961"/>
                <a:gd name="f345" fmla="val 56055"/>
                <a:gd name="f346" fmla="val 1153032"/>
                <a:gd name="f347" fmla="val -13786"/>
                <a:gd name="f348" fmla="val 1089729"/>
                <a:gd name="f349" fmla="val -19088"/>
                <a:gd name="f350" fmla="val 981796"/>
                <a:gd name="f351" fmla="val 44214"/>
                <a:gd name="f352" fmla="val 911953"/>
                <a:gd name="f353" fmla="val 84073"/>
                <a:gd name="f354" fmla="val 882569"/>
                <a:gd name="f355" fmla="val 76811"/>
                <a:gd name="f356" fmla="val 875989"/>
                <a:gd name="f357" fmla="val 80179"/>
                <a:gd name="f358" fmla="val 872273"/>
                <a:gd name="f359" fmla="val 28040"/>
                <a:gd name="f360" fmla="val 814783"/>
                <a:gd name="f361" fmla="val 28651"/>
                <a:gd name="f362" fmla="val 726072"/>
                <a:gd name="f363" fmla="val 82340"/>
                <a:gd name="f364" fmla="val 666836"/>
                <a:gd name="f365" fmla="val 121082"/>
                <a:gd name="f366" fmla="val 638275"/>
                <a:gd name="f367" fmla="val 89526"/>
                <a:gd name="f368" fmla="val 571593"/>
                <a:gd name="f369" fmla="val 96788"/>
                <a:gd name="f370" fmla="val 490523"/>
                <a:gd name="f371" fmla="val 145805"/>
                <a:gd name="f372" fmla="val 430894"/>
                <a:gd name="f373" fmla="val 198586"/>
                <a:gd name="f374" fmla="val 400645"/>
                <a:gd name="f375" fmla="val 259015"/>
                <a:gd name="f376" fmla="val 385179"/>
                <a:gd name="f377" fmla="val 321878"/>
                <a:gd name="f378" fmla="val 383347"/>
                <a:gd name="f379" fmla="val 321111"/>
                <a:gd name="f380" fmla="val 357014"/>
                <a:gd name="f381" fmla="val 257723"/>
                <a:gd name="f382" fmla="val 358862"/>
                <a:gd name="f383" fmla="val 196668"/>
                <a:gd name="f384" fmla="val 373772"/>
                <a:gd name="f385" fmla="val 141180"/>
                <a:gd name="f386" fmla="val 399723"/>
                <a:gd name="f387" fmla="val 117813"/>
                <a:gd name="f388" fmla="val 370058"/>
                <a:gd name="f389" fmla="val 106816"/>
                <a:gd name="f390" fmla="val 332072"/>
                <a:gd name="f391" fmla="val 291518"/>
                <a:gd name="f392" fmla="val 170286"/>
                <a:gd name="f393" fmla="val 205094"/>
                <a:gd name="f394" fmla="val 72008"/>
                <a:gd name="f395" fmla="val 326327"/>
                <a:gd name="f396" fmla="val 350305"/>
                <a:gd name="f397" fmla="val 373385"/>
                <a:gd name="f398" fmla="val 75853"/>
                <a:gd name="f399" fmla="val 394659"/>
                <a:gd name="f400" fmla="val 83948"/>
                <a:gd name="f401" fmla="val 425371"/>
                <a:gd name="f402" fmla="val 33609"/>
                <a:gd name="f403" fmla="val 467237"/>
                <a:gd name="f404" fmla="*/ f0 1 1170491"/>
                <a:gd name="f405" fmla="*/ f1 1 1745209"/>
                <a:gd name="f406" fmla="val f2"/>
                <a:gd name="f407" fmla="val f3"/>
                <a:gd name="f408" fmla="val f4"/>
                <a:gd name="f409" fmla="+- f408 0 f406"/>
                <a:gd name="f410" fmla="+- f407 0 f406"/>
                <a:gd name="f411" fmla="*/ f410 1 1170491"/>
                <a:gd name="f412" fmla="*/ f409 1 1745209"/>
                <a:gd name="f413" fmla="*/ f406 1 f411"/>
                <a:gd name="f414" fmla="*/ f407 1 f411"/>
                <a:gd name="f415" fmla="*/ f406 1 f412"/>
                <a:gd name="f416" fmla="*/ f408 1 f412"/>
                <a:gd name="f417" fmla="*/ f413 f404 1"/>
                <a:gd name="f418" fmla="*/ f414 f404 1"/>
                <a:gd name="f419" fmla="*/ f416 f405 1"/>
                <a:gd name="f420" fmla="*/ f415 f40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17" t="f420" r="f418" b="f419"/>
              <a:pathLst>
                <a:path w="1170491" h="1745209">
                  <a:moveTo>
                    <a:pt x="f5" y="f6"/>
                  </a:move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17" y="f18"/>
                  </a:cubicBezTo>
                  <a:lnTo>
                    <a:pt x="f19" y="f20"/>
                  </a:lnTo>
                  <a:cubicBezTo>
                    <a:pt x="f21" y="f22"/>
                    <a:pt x="f23" y="f24"/>
                    <a:pt x="f25" y="f26"/>
                  </a:cubicBezTo>
                  <a:cubicBezTo>
                    <a:pt x="f27" y="f28"/>
                    <a:pt x="f29" y="f30"/>
                    <a:pt x="f31" y="f32"/>
                  </a:cubicBezTo>
                  <a:lnTo>
                    <a:pt x="f33" y="f34"/>
                  </a:lnTo>
                  <a:cubicBezTo>
                    <a:pt x="f35" y="f36"/>
                    <a:pt x="f37" y="f38"/>
                    <a:pt x="f39" y="f40"/>
                  </a:cubicBezTo>
                  <a:cubicBezTo>
                    <a:pt x="f41" y="f42"/>
                    <a:pt x="f43" y="f44"/>
                    <a:pt x="f5" y="f6"/>
                  </a:cubicBezTo>
                  <a:close/>
                  <a:moveTo>
                    <a:pt x="f45" y="f46"/>
                  </a:moveTo>
                  <a:cubicBezTo>
                    <a:pt x="f47" y="f48"/>
                    <a:pt x="f49" y="f50"/>
                    <a:pt x="f51" y="f52"/>
                  </a:cubicBezTo>
                  <a:lnTo>
                    <a:pt x="f53" y="f54"/>
                  </a:lnTo>
                  <a:cubicBezTo>
                    <a:pt x="f55" y="f56"/>
                    <a:pt x="f57" y="f58"/>
                    <a:pt x="f59" y="f60"/>
                  </a:cubicBezTo>
                  <a:cubicBezTo>
                    <a:pt x="f61" y="f62"/>
                    <a:pt x="f63" y="f64"/>
                    <a:pt x="f65" y="f66"/>
                  </a:cubicBezTo>
                  <a:lnTo>
                    <a:pt x="f67" y="f68"/>
                  </a:lnTo>
                  <a:cubicBezTo>
                    <a:pt x="f69" y="f70"/>
                    <a:pt x="f71" y="f72"/>
                    <a:pt x="f73" y="f74"/>
                  </a:cubicBezTo>
                  <a:cubicBezTo>
                    <a:pt x="f75" y="f76"/>
                    <a:pt x="f77" y="f78"/>
                    <a:pt x="f45" y="f46"/>
                  </a:cubicBezTo>
                  <a:close/>
                  <a:moveTo>
                    <a:pt x="f79" y="f2"/>
                  </a:moveTo>
                  <a:cubicBezTo>
                    <a:pt x="f80" y="f81"/>
                    <a:pt x="f82" y="f83"/>
                    <a:pt x="f84" y="f85"/>
                  </a:cubicBezTo>
                  <a:cubicBezTo>
                    <a:pt x="f86" y="f87"/>
                    <a:pt x="f88" y="f89"/>
                    <a:pt x="f90" y="f91"/>
                  </a:cubicBezTo>
                  <a:lnTo>
                    <a:pt x="f92" y="f93"/>
                  </a:lnTo>
                  <a:cubicBezTo>
                    <a:pt x="f94" y="f95"/>
                    <a:pt x="f96" y="f97"/>
                    <a:pt x="f98" y="f99"/>
                  </a:cubicBezTo>
                  <a:cubicBezTo>
                    <a:pt x="f100" y="f101"/>
                    <a:pt x="f102" y="f103"/>
                    <a:pt x="f104" y="f103"/>
                  </a:cubicBezTo>
                  <a:cubicBezTo>
                    <a:pt x="f105" y="f103"/>
                    <a:pt x="f106" y="f107"/>
                    <a:pt x="f106" y="f108"/>
                  </a:cubicBezTo>
                  <a:lnTo>
                    <a:pt x="f109" y="f110"/>
                  </a:lnTo>
                  <a:lnTo>
                    <a:pt x="f106" y="f111"/>
                  </a:lnTo>
                  <a:lnTo>
                    <a:pt x="f106" y="f112"/>
                  </a:lnTo>
                  <a:cubicBezTo>
                    <a:pt x="f113" y="f114"/>
                    <a:pt x="f115" y="f116"/>
                    <a:pt x="f115" y="f117"/>
                  </a:cubicBezTo>
                  <a:lnTo>
                    <a:pt x="f118" y="f119"/>
                  </a:lnTo>
                  <a:cubicBezTo>
                    <a:pt x="f120" y="f121"/>
                    <a:pt x="f3" y="f122"/>
                    <a:pt x="f3" y="f123"/>
                  </a:cubicBezTo>
                  <a:cubicBezTo>
                    <a:pt x="f124" y="f125"/>
                    <a:pt x="f126" y="f127"/>
                    <a:pt x="f128" y="f129"/>
                  </a:cubicBezTo>
                  <a:cubicBezTo>
                    <a:pt x="f130" y="f131"/>
                    <a:pt x="f132" y="f133"/>
                    <a:pt x="f134" y="f135"/>
                  </a:cubicBezTo>
                  <a:lnTo>
                    <a:pt x="f136" y="f137"/>
                  </a:lnTo>
                  <a:cubicBezTo>
                    <a:pt x="f138" y="f139"/>
                    <a:pt x="f140" y="f141"/>
                    <a:pt x="f142" y="f143"/>
                  </a:cubicBezTo>
                  <a:cubicBezTo>
                    <a:pt x="f144" y="f145"/>
                    <a:pt x="f146" y="f147"/>
                    <a:pt x="f146" y="f148"/>
                  </a:cubicBezTo>
                  <a:cubicBezTo>
                    <a:pt x="f146" y="f149"/>
                    <a:pt x="f150" y="f151"/>
                    <a:pt x="f152" y="f153"/>
                  </a:cubicBezTo>
                  <a:cubicBezTo>
                    <a:pt x="f154" y="f155"/>
                    <a:pt x="f156" y="f157"/>
                    <a:pt x="f158" y="f159"/>
                  </a:cubicBezTo>
                  <a:cubicBezTo>
                    <a:pt x="f160" y="f161"/>
                    <a:pt x="f162" y="f163"/>
                    <a:pt x="f164" y="f165"/>
                  </a:cubicBezTo>
                  <a:cubicBezTo>
                    <a:pt x="f166" y="f167"/>
                    <a:pt x="f168" y="f169"/>
                    <a:pt x="f170" y="f171"/>
                  </a:cubicBezTo>
                  <a:lnTo>
                    <a:pt x="f172" y="f173"/>
                  </a:lnTo>
                  <a:cubicBezTo>
                    <a:pt x="f174" y="f175"/>
                    <a:pt x="f176" y="f177"/>
                    <a:pt x="f178" y="f179"/>
                  </a:cubicBezTo>
                  <a:cubicBezTo>
                    <a:pt x="f180" y="f181"/>
                    <a:pt x="f182" y="f183"/>
                    <a:pt x="f184" y="f185"/>
                  </a:cubicBezTo>
                  <a:lnTo>
                    <a:pt x="f186" y="f187"/>
                  </a:lnTo>
                  <a:lnTo>
                    <a:pt x="f188" y="f189"/>
                  </a:lnTo>
                  <a:cubicBezTo>
                    <a:pt x="f190" y="f191"/>
                    <a:pt x="f192" y="f193"/>
                    <a:pt x="f194" y="f195"/>
                  </a:cubicBezTo>
                  <a:cubicBezTo>
                    <a:pt x="f196" y="f197"/>
                    <a:pt x="f198" y="f199"/>
                    <a:pt x="f200" y="f201"/>
                  </a:cubicBezTo>
                  <a:lnTo>
                    <a:pt x="f202" y="f203"/>
                  </a:lnTo>
                  <a:cubicBezTo>
                    <a:pt x="f204" y="f205"/>
                    <a:pt x="f206" y="f207"/>
                    <a:pt x="f208" y="f209"/>
                  </a:cubicBezTo>
                  <a:cubicBezTo>
                    <a:pt x="f210" y="f211"/>
                    <a:pt x="f212" y="f213"/>
                    <a:pt x="f214" y="f215"/>
                  </a:cubicBezTo>
                  <a:cubicBezTo>
                    <a:pt x="f216" y="f217"/>
                    <a:pt x="f218" y="f219"/>
                    <a:pt x="f220" y="f221"/>
                  </a:cubicBezTo>
                  <a:cubicBezTo>
                    <a:pt x="f222" y="f223"/>
                    <a:pt x="f224" y="f225"/>
                    <a:pt x="f226" y="f227"/>
                  </a:cubicBezTo>
                  <a:cubicBezTo>
                    <a:pt x="f226" y="f228"/>
                    <a:pt x="f229" y="f230"/>
                    <a:pt x="f231" y="f232"/>
                  </a:cubicBezTo>
                  <a:lnTo>
                    <a:pt x="f233" y="f234"/>
                  </a:lnTo>
                  <a:cubicBezTo>
                    <a:pt x="f235" y="f236"/>
                    <a:pt x="f237" y="f238"/>
                    <a:pt x="f239" y="f240"/>
                  </a:cubicBezTo>
                  <a:lnTo>
                    <a:pt x="f241" y="f242"/>
                  </a:lnTo>
                  <a:cubicBezTo>
                    <a:pt x="f243" y="f244"/>
                    <a:pt x="f245" y="f246"/>
                    <a:pt x="f247" y="f248"/>
                  </a:cubicBezTo>
                  <a:cubicBezTo>
                    <a:pt x="f249" y="f250"/>
                    <a:pt x="f251" y="f252"/>
                    <a:pt x="f253" y="f254"/>
                  </a:cubicBezTo>
                  <a:cubicBezTo>
                    <a:pt x="f255" y="f256"/>
                    <a:pt x="f257" y="f258"/>
                    <a:pt x="f259" y="f260"/>
                  </a:cubicBezTo>
                  <a:lnTo>
                    <a:pt x="f261" y="f262"/>
                  </a:lnTo>
                  <a:cubicBezTo>
                    <a:pt x="f263" y="f264"/>
                    <a:pt x="f265" y="f266"/>
                    <a:pt x="f267" y="f268"/>
                  </a:cubicBezTo>
                  <a:cubicBezTo>
                    <a:pt x="f269" y="f270"/>
                    <a:pt x="f271" y="f272"/>
                    <a:pt x="f273" y="f4"/>
                  </a:cubicBezTo>
                  <a:cubicBezTo>
                    <a:pt x="f274" y="f272"/>
                    <a:pt x="f275" y="f276"/>
                    <a:pt x="f277" y="f278"/>
                  </a:cubicBezTo>
                  <a:lnTo>
                    <a:pt x="f279" y="f280"/>
                  </a:lnTo>
                  <a:cubicBezTo>
                    <a:pt x="f281" y="f282"/>
                    <a:pt x="f283" y="f284"/>
                    <a:pt x="f285" y="f286"/>
                  </a:cubicBezTo>
                  <a:cubicBezTo>
                    <a:pt x="f287" y="f288"/>
                    <a:pt x="f289" y="f290"/>
                    <a:pt x="f291" y="f292"/>
                  </a:cubicBezTo>
                  <a:cubicBezTo>
                    <a:pt x="f293" y="f294"/>
                    <a:pt x="f295" y="f296"/>
                    <a:pt x="f297" y="f298"/>
                  </a:cubicBezTo>
                  <a:cubicBezTo>
                    <a:pt x="f299" y="f300"/>
                    <a:pt x="f301" y="f302"/>
                    <a:pt x="f303" y="f304"/>
                  </a:cubicBezTo>
                  <a:lnTo>
                    <a:pt x="f305" y="f306"/>
                  </a:lnTo>
                  <a:cubicBezTo>
                    <a:pt x="f307" y="f308"/>
                    <a:pt x="f309" y="f310"/>
                    <a:pt x="f311" y="f312"/>
                  </a:cubicBezTo>
                  <a:lnTo>
                    <a:pt x="f313" y="f314"/>
                  </a:lnTo>
                  <a:cubicBezTo>
                    <a:pt x="f315" y="f316"/>
                    <a:pt x="f317" y="f318"/>
                    <a:pt x="f319" y="f320"/>
                  </a:cubicBezTo>
                  <a:cubicBezTo>
                    <a:pt x="f321" y="f322"/>
                    <a:pt x="f323" y="f324"/>
                    <a:pt x="f325" y="f326"/>
                  </a:cubicBezTo>
                  <a:lnTo>
                    <a:pt x="f327" y="f328"/>
                  </a:lnTo>
                  <a:cubicBezTo>
                    <a:pt x="f329" y="f330"/>
                    <a:pt x="f331" y="f332"/>
                    <a:pt x="f333" y="f334"/>
                  </a:cubicBezTo>
                  <a:cubicBezTo>
                    <a:pt x="f335" y="f336"/>
                    <a:pt x="f337" y="f338"/>
                    <a:pt x="f339" y="f340"/>
                  </a:cubicBezTo>
                  <a:cubicBezTo>
                    <a:pt x="f341" y="f342"/>
                    <a:pt x="f343" y="f344"/>
                    <a:pt x="f345" y="f346"/>
                  </a:cubicBezTo>
                  <a:cubicBezTo>
                    <a:pt x="f347" y="f348"/>
                    <a:pt x="f349" y="f350"/>
                    <a:pt x="f351" y="f352"/>
                  </a:cubicBezTo>
                  <a:lnTo>
                    <a:pt x="f353" y="f354"/>
                  </a:lnTo>
                  <a:lnTo>
                    <a:pt x="f355" y="f356"/>
                  </a:lnTo>
                  <a:lnTo>
                    <a:pt x="f357" y="f358"/>
                  </a:lnTo>
                  <a:cubicBezTo>
                    <a:pt x="f359" y="f360"/>
                    <a:pt x="f361" y="f362"/>
                    <a:pt x="f363" y="f364"/>
                  </a:cubicBezTo>
                  <a:lnTo>
                    <a:pt x="f365" y="f366"/>
                  </a:lnTo>
                  <a:cubicBezTo>
                    <a:pt x="f367" y="f368"/>
                    <a:pt x="f369" y="f370"/>
                    <a:pt x="f371" y="f372"/>
                  </a:cubicBezTo>
                  <a:cubicBezTo>
                    <a:pt x="f373" y="f374"/>
                    <a:pt x="f375" y="f376"/>
                    <a:pt x="f377" y="f378"/>
                  </a:cubicBezTo>
                  <a:lnTo>
                    <a:pt x="f379" y="f380"/>
                  </a:lnTo>
                  <a:cubicBezTo>
                    <a:pt x="f381" y="f382"/>
                    <a:pt x="f383" y="f384"/>
                    <a:pt x="f385" y="f386"/>
                  </a:cubicBezTo>
                  <a:cubicBezTo>
                    <a:pt x="f387" y="f388"/>
                    <a:pt x="f389" y="f390"/>
                    <a:pt x="f389" y="f391"/>
                  </a:cubicBezTo>
                  <a:cubicBezTo>
                    <a:pt x="f389" y="f392"/>
                    <a:pt x="f393" y="f394"/>
                    <a:pt x="f395" y="f394"/>
                  </a:cubicBezTo>
                  <a:cubicBezTo>
                    <a:pt x="f396" y="f394"/>
                    <a:pt x="f397" y="f398"/>
                    <a:pt x="f399" y="f400"/>
                  </a:cubicBezTo>
                  <a:cubicBezTo>
                    <a:pt x="f401" y="f402"/>
                    <a:pt x="f403" y="f2"/>
                    <a:pt x="f79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algn="ctr"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050">
                <a:solidFill>
                  <a:schemeClr val="accent3"/>
                </a:solidFill>
                <a:ea typeface="맑은 고딕" pitchFamily="34"/>
                <a:cs typeface="B Nazanin" panose="00000700000000000000" pitchFamily="2" charset="-78"/>
              </a:endParaRPr>
            </a:p>
          </p:txBody>
        </p:sp>
      </p:grpSp>
      <p:sp>
        <p:nvSpPr>
          <p:cNvPr id="7" name="Rectangle 19">
            <a:extLst>
              <a:ext uri="{FF2B5EF4-FFF2-40B4-BE49-F238E27FC236}">
                <a16:creationId xmlns:a16="http://schemas.microsoft.com/office/drawing/2014/main" id="{259A9D51-FAEF-B5A9-C465-6AAA8F7C6651}"/>
              </a:ext>
            </a:extLst>
          </p:cNvPr>
          <p:cNvSpPr/>
          <p:nvPr/>
        </p:nvSpPr>
        <p:spPr>
          <a:xfrm>
            <a:off x="1811470" y="1221825"/>
            <a:ext cx="372270" cy="436123"/>
          </a:xfrm>
          <a:custGeom>
            <a:avLst/>
            <a:gdLst>
              <a:gd name="f0" fmla="val w"/>
              <a:gd name="f1" fmla="val h"/>
              <a:gd name="f2" fmla="val 0"/>
              <a:gd name="f3" fmla="val 2926108"/>
              <a:gd name="f4" fmla="val 3216409"/>
              <a:gd name="f5" fmla="val 1150286"/>
              <a:gd name="f6" fmla="val 2039882"/>
              <a:gd name="f7" fmla="val 1216487"/>
              <a:gd name="f8" fmla="val 2110220"/>
              <a:gd name="f9" fmla="val 1249586"/>
              <a:gd name="f10" fmla="val 2238485"/>
              <a:gd name="f11" fmla="val 1348889"/>
              <a:gd name="f12" fmla="val 2250897"/>
              <a:gd name="f13" fmla="val 1452327"/>
              <a:gd name="f14" fmla="val 2213659"/>
              <a:gd name="f15" fmla="val 1530941"/>
              <a:gd name="f16" fmla="val 2147458"/>
              <a:gd name="f17" fmla="val 1597142"/>
              <a:gd name="f18" fmla="val 2052295"/>
              <a:gd name="f19" fmla="val 1634380"/>
              <a:gd name="f20" fmla="val 2030228"/>
              <a:gd name="f21" fmla="val 1712994"/>
              <a:gd name="f22" fmla="val 2049536"/>
              <a:gd name="f23" fmla="val 1721269"/>
              <a:gd name="f24" fmla="val 2072982"/>
              <a:gd name="f25" fmla="val 1533700"/>
              <a:gd name="f26" fmla="val 2362611"/>
              <a:gd name="f27" fmla="val 1615072"/>
              <a:gd name="f28" fmla="val 2763954"/>
              <a:gd name="f29" fmla="val 1568179"/>
              <a:gd name="f30" fmla="val 2830155"/>
              <a:gd name="f31" fmla="val 1391644"/>
              <a:gd name="f32" fmla="val 2965315"/>
              <a:gd name="f33" fmla="val 1231658"/>
              <a:gd name="f34" fmla="val 2893598"/>
              <a:gd name="f35" fmla="val 1063398"/>
              <a:gd name="f36" fmla="val 2925319"/>
              <a:gd name="f37" fmla="val 925479"/>
              <a:gd name="f38" fmla="val 2954282"/>
              <a:gd name="f39" fmla="val 820660"/>
              <a:gd name="f40" fmla="val 3107371"/>
              <a:gd name="f41" fmla="val 686879"/>
              <a:gd name="f42" fmla="val 3148747"/>
              <a:gd name="f43" fmla="val 536548"/>
              <a:gd name="f44" fmla="val 3184606"/>
              <a:gd name="f45" fmla="val 373804"/>
              <a:gd name="f46" fmla="val 3224602"/>
              <a:gd name="f47" fmla="val 215198"/>
              <a:gd name="f48" fmla="val 3214948"/>
              <a:gd name="f49" fmla="val 93829"/>
              <a:gd name="f50" fmla="val 3209431"/>
              <a:gd name="f51" fmla="val 71763"/>
              <a:gd name="f52" fmla="val 3046687"/>
              <a:gd name="f53" fmla="val 136584"/>
              <a:gd name="f54" fmla="val 2925318"/>
              <a:gd name="f55" fmla="val 168305"/>
              <a:gd name="f56" fmla="val 2828775"/>
              <a:gd name="f57" fmla="val 121415"/>
              <a:gd name="f58" fmla="val 2802571"/>
              <a:gd name="f59" fmla="val 107623"/>
              <a:gd name="f60" fmla="val 2710165"/>
              <a:gd name="f61" fmla="val 111150"/>
              <a:gd name="f62" fmla="val 2693172"/>
              <a:gd name="f63" fmla="val 127647"/>
              <a:gd name="f64" fmla="val 2691385"/>
              <a:gd name="f65" fmla="val 158288"/>
              <a:gd name="f66" fmla="val 2695563"/>
              <a:gd name="f67" fmla="val 2626239"/>
              <a:gd name="f68" fmla="val 266288"/>
              <a:gd name="f69" fmla="val 2708276"/>
              <a:gd name="f70" fmla="val 307224"/>
              <a:gd name="f71" fmla="val 2711894"/>
              <a:gd name="f72" fmla="val 415224"/>
              <a:gd name="f73" fmla="val 2711420"/>
              <a:gd name="f74" fmla="val 428487"/>
              <a:gd name="f75" fmla="val 2711947"/>
              <a:gd name="f76" fmla="val 442136"/>
              <a:gd name="f77" fmla="val 2710942"/>
              <a:gd name="f78" fmla="val 456160"/>
              <a:gd name="f79" fmla="val 2708700"/>
              <a:gd name="f80" fmla="val 2617963"/>
              <a:gd name="f81" fmla="val 564160"/>
              <a:gd name="f82" fmla="val 2692500"/>
              <a:gd name="f83" fmla="val 577696"/>
              <a:gd name="f84" fmla="val 2691220"/>
              <a:gd name="f85" fmla="val 591289"/>
              <a:gd name="f86" fmla="val 2688332"/>
              <a:gd name="f87" fmla="val 605096"/>
              <a:gd name="f88" fmla="val 2684680"/>
              <a:gd name="f89" fmla="val 2601411"/>
              <a:gd name="f90" fmla="val 713096"/>
              <a:gd name="f91" fmla="val 2654658"/>
              <a:gd name="f92" fmla="val 754032"/>
              <a:gd name="f93" fmla="val 2641463"/>
              <a:gd name="f94" fmla="val 2580721"/>
              <a:gd name="f95" fmla="val 862032"/>
              <a:gd name="f96" fmla="val 2599792"/>
              <a:gd name="f97" fmla="val 897454"/>
              <a:gd name="f98" fmla="val 2584791"/>
              <a:gd name="f99" fmla="val 934214"/>
              <a:gd name="f100" fmla="val 2567836"/>
              <a:gd name="f101" fmla="val 972371"/>
              <a:gd name="f102" fmla="val 2548802"/>
              <a:gd name="f103" fmla="val 1030297"/>
              <a:gd name="f104" fmla="val 2506047"/>
              <a:gd name="f105" fmla="val 939271"/>
              <a:gd name="f106" fmla="val 2219176"/>
              <a:gd name="f107" fmla="val 947546"/>
              <a:gd name="f108" fmla="val 2122633"/>
              <a:gd name="f109" fmla="val 957201"/>
              <a:gd name="f110" fmla="val 2082636"/>
              <a:gd name="f111" fmla="val 1082706"/>
              <a:gd name="f112" fmla="val 2067466"/>
              <a:gd name="f113" fmla="val 394278"/>
              <a:gd name="f114" fmla="val 1320337"/>
              <a:gd name="f115" fmla="val 356565"/>
              <a:gd name="f116" fmla="val 1315036"/>
              <a:gd name="f117" fmla="val 316914"/>
              <a:gd name="f118" fmla="val 1320983"/>
              <a:gd name="f119" fmla="val 277262"/>
              <a:gd name="f120" fmla="val 1344774"/>
              <a:gd name="f121" fmla="val 169686"/>
              <a:gd name="f122" fmla="val 1368221"/>
              <a:gd name="f123" fmla="val 281399"/>
              <a:gd name="f124" fmla="val 1532343"/>
              <a:gd name="f125" fmla="val 314500"/>
              <a:gd name="f126" fmla="val 1626128"/>
              <a:gd name="f127" fmla="val 335188"/>
              <a:gd name="f128" fmla="val 1715776"/>
              <a:gd name="f129" fmla="val 306225"/>
              <a:gd name="f130" fmla="val 1838523"/>
              <a:gd name="f131" fmla="val 376563"/>
              <a:gd name="f132" fmla="val 1820593"/>
              <a:gd name="f133" fmla="val 535169"/>
              <a:gd name="f134" fmla="val 1786113"/>
              <a:gd name="f135" fmla="val 681363"/>
              <a:gd name="f136" fmla="val 1673020"/>
              <a:gd name="f137" fmla="val 628954"/>
              <a:gd name="f138" fmla="val 1493726"/>
              <a:gd name="f139" fmla="val 603094"/>
              <a:gd name="f140" fmla="val 1453384"/>
              <a:gd name="f141" fmla="val 507414"/>
              <a:gd name="f142" fmla="val 1336241"/>
              <a:gd name="f143" fmla="val 1526804"/>
              <a:gd name="f144" fmla="val 66"/>
              <a:gd name="f145" fmla="val 2066065"/>
              <a:gd name="f146" fmla="val 2824"/>
              <a:gd name="f147" fmla="val 2621877"/>
              <a:gd name="f148" fmla="val 129710"/>
              <a:gd name="f149" fmla="val 2896335"/>
              <a:gd name="f150" fmla="val 1038593"/>
              <a:gd name="f151" fmla="val 3057700"/>
              <a:gd name="f152" fmla="val 1564063"/>
              <a:gd name="f153" fmla="val 2532230"/>
              <a:gd name="f154" fmla="val 2366749"/>
              <a:gd name="f155" fmla="val 2064686"/>
              <a:gd name="f156" fmla="val 2292273"/>
              <a:gd name="f157" fmla="val 1885392"/>
              <a:gd name="f158" fmla="val 2267447"/>
              <a:gd name="f159" fmla="val 1950214"/>
              <a:gd name="f160" fmla="val 2015056"/>
              <a:gd name="f161" fmla="val 1555767"/>
              <a:gd name="f162" fmla="val 1940580"/>
              <a:gd name="f163" fmla="val 1179249"/>
              <a:gd name="f164" fmla="val 1868862"/>
              <a:gd name="f165" fmla="val 732393"/>
              <a:gd name="f166" fmla="val 2186075"/>
              <a:gd name="f167" fmla="val 554478"/>
              <a:gd name="f168" fmla="val 2159871"/>
              <a:gd name="f169" fmla="val 466211"/>
              <a:gd name="f170" fmla="val 2141942"/>
              <a:gd name="f171" fmla="val 394493"/>
              <a:gd name="f172" fmla="val 1904722"/>
              <a:gd name="f173" fmla="val 364151"/>
              <a:gd name="f174" fmla="val 1932305"/>
              <a:gd name="f175" fmla="val 322774"/>
              <a:gd name="f176" fmla="val 1970922"/>
              <a:gd name="f177" fmla="val 405526"/>
              <a:gd name="f178" fmla="val 2146079"/>
              <a:gd name="f179" fmla="val 467589"/>
              <a:gd name="f180" fmla="val 2205384"/>
              <a:gd name="f181" fmla="val 525515"/>
              <a:gd name="f182" fmla="val 2241243"/>
              <a:gd name="f183" fmla="val 2202626"/>
              <a:gd name="f184" fmla="val 873070"/>
              <a:gd name="f185" fmla="val 2139183"/>
              <a:gd name="f186" fmla="val 913066"/>
              <a:gd name="f187" fmla="val 2128149"/>
              <a:gd name="f188" fmla="val 870312"/>
              <a:gd name="f189" fmla="val 2253655"/>
              <a:gd name="f190" fmla="val 877208"/>
              <a:gd name="f191" fmla="val 2333648"/>
              <a:gd name="f192" fmla="val 862033"/>
              <a:gd name="f193" fmla="val 2337135"/>
              <a:gd name="f194" fmla="val 2415799"/>
              <a:gd name="f195" fmla="val 754033"/>
              <a:gd name="f196" fmla="val 2360695"/>
              <a:gd name="f197" fmla="val 713097"/>
              <a:gd name="f198" fmla="val 2366601"/>
              <a:gd name="f199" fmla="val 2428213"/>
              <a:gd name="f200" fmla="val 605097"/>
              <a:gd name="f201" fmla="val 2379641"/>
              <a:gd name="f202" fmla="val 564161"/>
              <a:gd name="f203" fmla="val 2382960"/>
              <a:gd name="f204" fmla="val 2436489"/>
              <a:gd name="f205" fmla="val 456161"/>
              <a:gd name="f206" fmla="val 2388351"/>
              <a:gd name="f207" fmla="val 415225"/>
              <a:gd name="f208" fmla="val 2389346"/>
              <a:gd name="f209" fmla="val 307225"/>
              <a:gd name="f210" fmla="val 2386989"/>
              <a:gd name="f211" fmla="val 293173"/>
              <a:gd name="f212" fmla="val 2387203"/>
              <a:gd name="f213" fmla="val 279516"/>
              <a:gd name="f214" fmla="val 2386340"/>
              <a:gd name="f215" fmla="val 266289"/>
              <a:gd name="f216" fmla="val 2385150"/>
              <a:gd name="f217" fmla="val 158289"/>
              <a:gd name="f218" fmla="val 2370613"/>
              <a:gd name="f219" fmla="val 107017"/>
              <a:gd name="f220" fmla="val 2360332"/>
              <a:gd name="f221" fmla="val 72014"/>
              <a:gd name="f222" fmla="val 2345184"/>
              <a:gd name="f223" fmla="val 62108"/>
              <a:gd name="f224" fmla="val 2325373"/>
              <a:gd name="f225" fmla="val 37284"/>
              <a:gd name="f226" fmla="val 2261930"/>
              <a:gd name="f227" fmla="val 103484"/>
              <a:gd name="f228" fmla="val 2223314"/>
              <a:gd name="f229" fmla="val 124172"/>
              <a:gd name="f230" fmla="val 2172284"/>
              <a:gd name="f231" fmla="val 111759"/>
              <a:gd name="f232" fmla="val 2144700"/>
              <a:gd name="f233" fmla="val 74522"/>
              <a:gd name="f234" fmla="val 86934"/>
              <a:gd name="f235" fmla="val 2089533"/>
              <a:gd name="f236" fmla="val 96588"/>
              <a:gd name="f237" fmla="val 2053674"/>
              <a:gd name="f238" fmla="val 242782"/>
              <a:gd name="f239" fmla="val 264849"/>
              <a:gd name="f240" fmla="val 1994369"/>
              <a:gd name="f241" fmla="val 273125"/>
              <a:gd name="f242" fmla="val 1919892"/>
              <a:gd name="f243" fmla="val -4093"/>
              <a:gd name="f244" fmla="val 1721291"/>
              <a:gd name="f245" fmla="val 45"/>
              <a:gd name="f246" fmla="val 1671639"/>
              <a:gd name="f247" fmla="val 12458"/>
              <a:gd name="f248" fmla="val 1619230"/>
              <a:gd name="f249" fmla="val 1558546"/>
              <a:gd name="f250" fmla="val 190373"/>
              <a:gd name="f251" fmla="val 1477174"/>
              <a:gd name="f252" fmla="val 222094"/>
              <a:gd name="f253" fmla="val 1438557"/>
              <a:gd name="f254" fmla="val 80038"/>
              <a:gd name="f255" fmla="val 1267538"/>
              <a:gd name="f256" fmla="val 91072"/>
              <a:gd name="f257" fmla="val 1224783"/>
              <a:gd name="f258" fmla="val 111760"/>
              <a:gd name="f259" fmla="val 1092381"/>
              <a:gd name="f260" fmla="val 240023"/>
              <a:gd name="f261" fmla="val 943429"/>
              <a:gd name="f262" fmla="val 703451"/>
              <a:gd name="f263" fmla="val 342084"/>
              <a:gd name="f264" fmla="val 332450"/>
              <a:gd name="f265" fmla="val 961338"/>
              <a:gd name="f266" fmla="val -5451"/>
              <a:gd name="f267" fmla="*/ f0 1 2926108"/>
              <a:gd name="f268" fmla="*/ f1 1 3216409"/>
              <a:gd name="f269" fmla="val f2"/>
              <a:gd name="f270" fmla="val f3"/>
              <a:gd name="f271" fmla="val f4"/>
              <a:gd name="f272" fmla="+- f271 0 f269"/>
              <a:gd name="f273" fmla="+- f270 0 f269"/>
              <a:gd name="f274" fmla="*/ f273 1 2926108"/>
              <a:gd name="f275" fmla="*/ f272 1 3216409"/>
              <a:gd name="f276" fmla="*/ f269 1 f274"/>
              <a:gd name="f277" fmla="*/ f270 1 f274"/>
              <a:gd name="f278" fmla="*/ f269 1 f275"/>
              <a:gd name="f279" fmla="*/ f271 1 f275"/>
              <a:gd name="f280" fmla="*/ f276 f267 1"/>
              <a:gd name="f281" fmla="*/ f277 f267 1"/>
              <a:gd name="f282" fmla="*/ f279 f268 1"/>
              <a:gd name="f283" fmla="*/ f278 f26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280" t="f283" r="f281" b="f282"/>
            <a:pathLst>
              <a:path w="2926108" h="3216409">
                <a:moveTo>
                  <a:pt x="f5" y="f6"/>
                </a:moveTo>
                <a:cubicBezTo>
                  <a:pt x="f7" y="f8"/>
                  <a:pt x="f9" y="f10"/>
                  <a:pt x="f11" y="f12"/>
                </a:cubicBezTo>
                <a:cubicBezTo>
                  <a:pt x="f13" y="f14"/>
                  <a:pt x="f15" y="f16"/>
                  <a:pt x="f17" y="f18"/>
                </a:cubicBezTo>
                <a:cubicBezTo>
                  <a:pt x="f19" y="f20"/>
                  <a:pt x="f21" y="f22"/>
                  <a:pt x="f23" y="f24"/>
                </a:cubicBezTo>
                <a:cubicBezTo>
                  <a:pt x="f25" y="f26"/>
                  <a:pt x="f27" y="f28"/>
                  <a:pt x="f29" y="f30"/>
                </a:cubicBezTo>
                <a:cubicBezTo>
                  <a:pt x="f31" y="f32"/>
                  <a:pt x="f33" y="f34"/>
                  <a:pt x="f35" y="f36"/>
                </a:cubicBezTo>
                <a:cubicBezTo>
                  <a:pt x="f37" y="f38"/>
                  <a:pt x="f39" y="f40"/>
                  <a:pt x="f41" y="f42"/>
                </a:cubicBezTo>
                <a:cubicBezTo>
                  <a:pt x="f43" y="f44"/>
                  <a:pt x="f45" y="f46"/>
                  <a:pt x="f47" y="f48"/>
                </a:cubicBezTo>
                <a:cubicBezTo>
                  <a:pt x="f49" y="f50"/>
                  <a:pt x="f51" y="f52"/>
                  <a:pt x="f53" y="f54"/>
                </a:cubicBezTo>
                <a:cubicBezTo>
                  <a:pt x="f55" y="f56"/>
                  <a:pt x="f57" y="f58"/>
                  <a:pt x="f59" y="f60"/>
                </a:cubicBezTo>
                <a:cubicBezTo>
                  <a:pt x="f61" y="f62"/>
                  <a:pt x="f63" y="f64"/>
                  <a:pt x="f65" y="f66"/>
                </a:cubicBezTo>
                <a:lnTo>
                  <a:pt x="f65" y="f67"/>
                </a:lnTo>
                <a:lnTo>
                  <a:pt x="f68" y="f67"/>
                </a:lnTo>
                <a:lnTo>
                  <a:pt x="f68" y="f69"/>
                </a:lnTo>
                <a:lnTo>
                  <a:pt x="f70" y="f71"/>
                </a:lnTo>
                <a:lnTo>
                  <a:pt x="f70" y="f67"/>
                </a:lnTo>
                <a:lnTo>
                  <a:pt x="f72" y="f67"/>
                </a:lnTo>
                <a:lnTo>
                  <a:pt x="f72" y="f73"/>
                </a:lnTo>
                <a:cubicBezTo>
                  <a:pt x="f74" y="f75"/>
                  <a:pt x="f76" y="f77"/>
                  <a:pt x="f78" y="f79"/>
                </a:cubicBezTo>
                <a:lnTo>
                  <a:pt x="f78" y="f80"/>
                </a:lnTo>
                <a:lnTo>
                  <a:pt x="f81" y="f80"/>
                </a:lnTo>
                <a:lnTo>
                  <a:pt x="f81" y="f82"/>
                </a:lnTo>
                <a:cubicBezTo>
                  <a:pt x="f83" y="f84"/>
                  <a:pt x="f85" y="f86"/>
                  <a:pt x="f87" y="f88"/>
                </a:cubicBezTo>
                <a:lnTo>
                  <a:pt x="f87" y="f89"/>
                </a:lnTo>
                <a:lnTo>
                  <a:pt x="f90" y="f89"/>
                </a:lnTo>
                <a:lnTo>
                  <a:pt x="f90" y="f91"/>
                </a:lnTo>
                <a:lnTo>
                  <a:pt x="f92" y="f93"/>
                </a:lnTo>
                <a:lnTo>
                  <a:pt x="f92" y="f94"/>
                </a:lnTo>
                <a:lnTo>
                  <a:pt x="f95" y="f94"/>
                </a:lnTo>
                <a:lnTo>
                  <a:pt x="f95" y="f96"/>
                </a:lnTo>
                <a:cubicBezTo>
                  <a:pt x="f97" y="f98"/>
                  <a:pt x="f99" y="f100"/>
                  <a:pt x="f101" y="f102"/>
                </a:cubicBezTo>
                <a:cubicBezTo>
                  <a:pt x="f103" y="f104"/>
                  <a:pt x="f105" y="f106"/>
                  <a:pt x="f107" y="f108"/>
                </a:cubicBezTo>
                <a:cubicBezTo>
                  <a:pt x="f109" y="f110"/>
                  <a:pt x="f111" y="f112"/>
                  <a:pt x="f5" y="f6"/>
                </a:cubicBezTo>
                <a:close/>
                <a:moveTo>
                  <a:pt x="f113" y="f114"/>
                </a:moveTo>
                <a:cubicBezTo>
                  <a:pt x="f115" y="f116"/>
                  <a:pt x="f117" y="f118"/>
                  <a:pt x="f119" y="f120"/>
                </a:cubicBezTo>
                <a:cubicBezTo>
                  <a:pt x="f121" y="f122"/>
                  <a:pt x="f123" y="f124"/>
                  <a:pt x="f125" y="f126"/>
                </a:cubicBezTo>
                <a:cubicBezTo>
                  <a:pt x="f127" y="f128"/>
                  <a:pt x="f129" y="f130"/>
                  <a:pt x="f131" y="f132"/>
                </a:cubicBezTo>
                <a:cubicBezTo>
                  <a:pt x="f133" y="f134"/>
                  <a:pt x="f135" y="f136"/>
                  <a:pt x="f137" y="f138"/>
                </a:cubicBezTo>
                <a:cubicBezTo>
                  <a:pt x="f139" y="f140"/>
                  <a:pt x="f141" y="f142"/>
                  <a:pt x="f113" y="f114"/>
                </a:cubicBezTo>
                <a:close/>
                <a:moveTo>
                  <a:pt x="f143" y="f144"/>
                </a:moveTo>
                <a:cubicBezTo>
                  <a:pt x="f145" y="f146"/>
                  <a:pt x="f147" y="f148"/>
                  <a:pt x="f149" y="f150"/>
                </a:cubicBezTo>
                <a:cubicBezTo>
                  <a:pt x="f151" y="f152"/>
                  <a:pt x="f153" y="f154"/>
                  <a:pt x="f155" y="f156"/>
                </a:cubicBezTo>
                <a:cubicBezTo>
                  <a:pt x="f157" y="f158"/>
                  <a:pt x="f159" y="f160"/>
                  <a:pt x="f161" y="f162"/>
                </a:cubicBezTo>
                <a:cubicBezTo>
                  <a:pt x="f163" y="f164"/>
                  <a:pt x="f165" y="f166"/>
                  <a:pt x="f167" y="f168"/>
                </a:cubicBezTo>
                <a:cubicBezTo>
                  <a:pt x="f169" y="f170"/>
                  <a:pt x="f171" y="f172"/>
                  <a:pt x="f173" y="f174"/>
                </a:cubicBezTo>
                <a:cubicBezTo>
                  <a:pt x="f175" y="f176"/>
                  <a:pt x="f177" y="f178"/>
                  <a:pt x="f179" y="f180"/>
                </a:cubicBezTo>
                <a:cubicBezTo>
                  <a:pt x="f181" y="f182"/>
                  <a:pt x="f165" y="f183"/>
                  <a:pt x="f184" y="f185"/>
                </a:cubicBezTo>
                <a:cubicBezTo>
                  <a:pt x="f186" y="f187"/>
                  <a:pt x="f188" y="f189"/>
                  <a:pt x="f190" y="f191"/>
                </a:cubicBezTo>
                <a:lnTo>
                  <a:pt x="f192" y="f193"/>
                </a:lnTo>
                <a:lnTo>
                  <a:pt x="f192" y="f194"/>
                </a:lnTo>
                <a:lnTo>
                  <a:pt x="f195" y="f194"/>
                </a:lnTo>
                <a:lnTo>
                  <a:pt x="f195" y="f196"/>
                </a:lnTo>
                <a:lnTo>
                  <a:pt x="f197" y="f198"/>
                </a:lnTo>
                <a:lnTo>
                  <a:pt x="f197" y="f199"/>
                </a:lnTo>
                <a:lnTo>
                  <a:pt x="f200" y="f199"/>
                </a:lnTo>
                <a:lnTo>
                  <a:pt x="f200" y="f201"/>
                </a:lnTo>
                <a:lnTo>
                  <a:pt x="f202" y="f203"/>
                </a:lnTo>
                <a:lnTo>
                  <a:pt x="f202" y="f204"/>
                </a:lnTo>
                <a:lnTo>
                  <a:pt x="f205" y="f204"/>
                </a:lnTo>
                <a:lnTo>
                  <a:pt x="f205" y="f206"/>
                </a:lnTo>
                <a:lnTo>
                  <a:pt x="f207" y="f208"/>
                </a:lnTo>
                <a:lnTo>
                  <a:pt x="f207" y="f204"/>
                </a:lnTo>
                <a:lnTo>
                  <a:pt x="f209" y="f204"/>
                </a:lnTo>
                <a:lnTo>
                  <a:pt x="f209" y="f210"/>
                </a:lnTo>
                <a:cubicBezTo>
                  <a:pt x="f211" y="f212"/>
                  <a:pt x="f213" y="f214"/>
                  <a:pt x="f215" y="f216"/>
                </a:cubicBezTo>
                <a:lnTo>
                  <a:pt x="f215" y="f199"/>
                </a:lnTo>
                <a:lnTo>
                  <a:pt x="f217" y="f199"/>
                </a:lnTo>
                <a:lnTo>
                  <a:pt x="f217" y="f218"/>
                </a:lnTo>
                <a:cubicBezTo>
                  <a:pt x="f219" y="f220"/>
                  <a:pt x="f221" y="f222"/>
                  <a:pt x="f223" y="f224"/>
                </a:cubicBezTo>
                <a:cubicBezTo>
                  <a:pt x="f225" y="f226"/>
                  <a:pt x="f227" y="f228"/>
                  <a:pt x="f229" y="f230"/>
                </a:cubicBezTo>
                <a:cubicBezTo>
                  <a:pt x="f231" y="f232"/>
                  <a:pt x="f233" y="f170"/>
                  <a:pt x="f234" y="f235"/>
                </a:cubicBezTo>
                <a:cubicBezTo>
                  <a:pt x="f236" y="f237"/>
                  <a:pt x="f238" y="f20"/>
                  <a:pt x="f239" y="f240"/>
                </a:cubicBezTo>
                <a:cubicBezTo>
                  <a:pt x="f241" y="f242"/>
                  <a:pt x="f243" y="f244"/>
                  <a:pt x="f245" y="f246"/>
                </a:cubicBezTo>
                <a:cubicBezTo>
                  <a:pt x="f247" y="f248"/>
                  <a:pt x="f229" y="f249"/>
                  <a:pt x="f250" y="f251"/>
                </a:cubicBezTo>
                <a:cubicBezTo>
                  <a:pt x="f252" y="f253"/>
                  <a:pt x="f254" y="f255"/>
                  <a:pt x="f256" y="f257"/>
                </a:cubicBezTo>
                <a:cubicBezTo>
                  <a:pt x="f258" y="f259"/>
                  <a:pt x="f260" y="f261"/>
                  <a:pt x="f239" y="f262"/>
                </a:cubicBezTo>
                <a:cubicBezTo>
                  <a:pt x="f263" y="f264"/>
                  <a:pt x="f265" y="f266"/>
                  <a:pt x="f143" y="f144"/>
                </a:cubicBezTo>
                <a:close/>
              </a:path>
            </a:pathLst>
          </a:custGeom>
          <a:solidFill>
            <a:schemeClr val="tx2">
              <a:lumMod val="60000"/>
              <a:lumOff val="40000"/>
            </a:schemeClr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914378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>
              <a:solidFill>
                <a:schemeClr val="accent3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8" name="Oval 47">
            <a:extLst>
              <a:ext uri="{FF2B5EF4-FFF2-40B4-BE49-F238E27FC236}">
                <a16:creationId xmlns:a16="http://schemas.microsoft.com/office/drawing/2014/main" id="{F2918B67-1A4B-EB9B-1890-47C78F412AA6}"/>
              </a:ext>
            </a:extLst>
          </p:cNvPr>
          <p:cNvSpPr/>
          <p:nvPr/>
        </p:nvSpPr>
        <p:spPr>
          <a:xfrm>
            <a:off x="7137804" y="1206188"/>
            <a:ext cx="438546" cy="467395"/>
          </a:xfrm>
          <a:custGeom>
            <a:avLst/>
            <a:gdLst>
              <a:gd name="f0" fmla="val w"/>
              <a:gd name="f1" fmla="val h"/>
              <a:gd name="f2" fmla="val 0"/>
              <a:gd name="f3" fmla="val 3240000"/>
              <a:gd name="f4" fmla="val 1303187"/>
              <a:gd name="f5" fmla="val 480874"/>
              <a:gd name="f6" fmla="val 1936813"/>
              <a:gd name="f7" fmla="val 2759126"/>
              <a:gd name="f8" fmla="val 1620000"/>
              <a:gd name="f9" fmla="val 2514701"/>
              <a:gd name="f10" fmla="val 725299"/>
              <a:gd name="f11" fmla="*/ f0 1 3240000"/>
              <a:gd name="f12" fmla="*/ f1 1 3240000"/>
              <a:gd name="f13" fmla="val f2"/>
              <a:gd name="f14" fmla="val f3"/>
              <a:gd name="f15" fmla="+- f14 0 f13"/>
              <a:gd name="f16" fmla="*/ f15 1 3240000"/>
              <a:gd name="f17" fmla="*/ f13 1 f16"/>
              <a:gd name="f18" fmla="*/ f14 1 f16"/>
              <a:gd name="f19" fmla="*/ f17 f11 1"/>
              <a:gd name="f20" fmla="*/ f18 f11 1"/>
              <a:gd name="f21" fmla="*/ f18 f12 1"/>
              <a:gd name="f22" fmla="*/ f17 f1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9" t="f22" r="f20" b="f21"/>
            <a:pathLst>
              <a:path w="3240000" h="3240000">
                <a:moveTo>
                  <a:pt x="f4" y="f5"/>
                </a:moveTo>
                <a:lnTo>
                  <a:pt x="f4" y="f4"/>
                </a:lnTo>
                <a:lnTo>
                  <a:pt x="f5" y="f4"/>
                </a:lnTo>
                <a:lnTo>
                  <a:pt x="f5" y="f6"/>
                </a:lnTo>
                <a:lnTo>
                  <a:pt x="f4" y="f6"/>
                </a:lnTo>
                <a:lnTo>
                  <a:pt x="f4" y="f7"/>
                </a:lnTo>
                <a:lnTo>
                  <a:pt x="f6" y="f7"/>
                </a:lnTo>
                <a:lnTo>
                  <a:pt x="f6" y="f6"/>
                </a:lnTo>
                <a:lnTo>
                  <a:pt x="f7" y="f6"/>
                </a:lnTo>
                <a:lnTo>
                  <a:pt x="f7" y="f4"/>
                </a:lnTo>
                <a:lnTo>
                  <a:pt x="f6" y="f4"/>
                </a:lnTo>
                <a:lnTo>
                  <a:pt x="f6" y="f5"/>
                </a:lnTo>
                <a:close/>
                <a:moveTo>
                  <a:pt x="f8" y="f2"/>
                </a:moveTo>
                <a:cubicBezTo>
                  <a:pt x="f9" y="f2"/>
                  <a:pt x="f3" y="f10"/>
                  <a:pt x="f3" y="f8"/>
                </a:cubicBezTo>
                <a:cubicBezTo>
                  <a:pt x="f3" y="f9"/>
                  <a:pt x="f9" y="f3"/>
                  <a:pt x="f8" y="f3"/>
                </a:cubicBezTo>
                <a:cubicBezTo>
                  <a:pt x="f10" y="f3"/>
                  <a:pt x="f2" y="f9"/>
                  <a:pt x="f2" y="f8"/>
                </a:cubicBezTo>
                <a:cubicBezTo>
                  <a:pt x="f2" y="f10"/>
                  <a:pt x="f10" y="f2"/>
                  <a:pt x="f8" y="f2"/>
                </a:cubicBezTo>
                <a:close/>
              </a:path>
            </a:pathLst>
          </a:custGeom>
          <a:solidFill>
            <a:schemeClr val="tx2">
              <a:lumMod val="60000"/>
              <a:lumOff val="40000"/>
            </a:schemeClr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914378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>
              <a:solidFill>
                <a:schemeClr val="accent3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9" name="Rounded Rectangle 2">
            <a:extLst>
              <a:ext uri="{FF2B5EF4-FFF2-40B4-BE49-F238E27FC236}">
                <a16:creationId xmlns:a16="http://schemas.microsoft.com/office/drawing/2014/main" id="{8B5EF66A-D86B-A6D9-2CC3-4D9A8FADAB11}"/>
              </a:ext>
            </a:extLst>
          </p:cNvPr>
          <p:cNvSpPr/>
          <p:nvPr/>
        </p:nvSpPr>
        <p:spPr>
          <a:xfrm>
            <a:off x="2483773" y="4034181"/>
            <a:ext cx="429813" cy="458086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960440"/>
              <a:gd name="f7" fmla="val 3960000"/>
              <a:gd name="f8" fmla="val 1979373"/>
              <a:gd name="f9" fmla="val 472350"/>
              <a:gd name="f10" fmla="val 1228307"/>
              <a:gd name="f11" fmla="val 485871"/>
              <a:gd name="f12" fmla="val 850011"/>
              <a:gd name="f13" fmla="val 1078219"/>
              <a:gd name="f14" fmla="val 813783"/>
              <a:gd name="f15" fmla="val 1434034"/>
              <a:gd name="f16" fmla="val 787561"/>
              <a:gd name="f17" fmla="val 1781828"/>
              <a:gd name="f18" fmla="val 889690"/>
              <a:gd name="f19" fmla="val 2005359"/>
              <a:gd name="f20" fmla="val 1119009"/>
              <a:gd name="f21" fmla="val 2222584"/>
              <a:gd name="f22" fmla="val 1178964"/>
              <a:gd name="f23" fmla="val 2123026"/>
              <a:gd name="f24" fmla="val 1260199"/>
              <a:gd name="f25" fmla="val 1908547"/>
              <a:gd name="f26" fmla="val 1328015"/>
              <a:gd name="f27" fmla="val 1812920"/>
              <a:gd name="f28" fmla="val 1222115"/>
              <a:gd name="f29" fmla="val 1647651"/>
              <a:gd name="f30" fmla="val 1255483"/>
              <a:gd name="f31" fmla="val 1756375"/>
              <a:gd name="f32" fmla="val 1234998"/>
              <a:gd name="f33" fmla="val 1431771"/>
              <a:gd name="f34" fmla="val 1331609"/>
              <a:gd name="f35" fmla="val 922504"/>
              <a:gd name="f36" fmla="val 1719145"/>
              <a:gd name="f37" fmla="val 812633"/>
              <a:gd name="f38" fmla="val 2217373"/>
              <a:gd name="f39" fmla="val 891303"/>
              <a:gd name="f40" fmla="val 2693518"/>
              <a:gd name="f41" fmla="val 1016895"/>
              <a:gd name="f42" fmla="val 2787642"/>
              <a:gd name="f43" fmla="val 1344599"/>
              <a:gd name="f44" fmla="val 2783502"/>
              <a:gd name="f45" fmla="val 1606823"/>
              <a:gd name="f46" fmla="val 2771081"/>
              <a:gd name="f47" fmla="val 1743454"/>
              <a:gd name="f48" fmla="val 2679609"/>
              <a:gd name="f49" fmla="val 2064482"/>
              <a:gd name="f50" fmla="val 2456028"/>
              <a:gd name="f51" fmla="val 2225955"/>
              <a:gd name="f52" fmla="val 2192422"/>
              <a:gd name="f53" fmla="val 2399851"/>
              <a:gd name="f54" fmla="val 2004893"/>
              <a:gd name="f55" fmla="val 2209395"/>
              <a:gd name="f56" fmla="val 2026974"/>
              <a:gd name="f57" fmla="val 2018938"/>
              <a:gd name="f58" fmla="val 2072519"/>
              <a:gd name="f59" fmla="val 1810540"/>
              <a:gd name="f60" fmla="val 2086043"/>
              <a:gd name="f61" fmla="val 1754994"/>
              <a:gd name="f62" fmla="val 2135727"/>
              <a:gd name="f63" fmla="val 1554876"/>
              <a:gd name="f64" fmla="val 2195073"/>
              <a:gd name="f65" fmla="val 1382360"/>
              <a:gd name="f66" fmla="val 2084273"/>
              <a:gd name="f67" fmla="val 1259912"/>
              <a:gd name="f68" fmla="val 1915898"/>
              <a:gd name="f69" fmla="val 1219889"/>
              <a:gd name="f70" fmla="val 1750283"/>
              <a:gd name="f71" fmla="val 1186766"/>
              <a:gd name="f72" fmla="val 1626460"/>
              <a:gd name="f73" fmla="val 1331294"/>
              <a:gd name="f74" fmla="val 1589196"/>
              <a:gd name="f75" fmla="val 1434803"/>
              <a:gd name="f76" fmla="val 1499489"/>
              <a:gd name="f77" fmla="val 1732912"/>
              <a:gd name="f78" fmla="val 1614533"/>
              <a:gd name="f79" fmla="val 1824000"/>
              <a:gd name="f80" fmla="val 1574511"/>
              <a:gd name="f81" fmla="val 1939931"/>
              <a:gd name="f82" fmla="val 1332991"/>
              <a:gd name="f83" fmla="val 2671400"/>
              <a:gd name="f84" fmla="val 1220920"/>
              <a:gd name="f85" fmla="val 3468343"/>
              <a:gd name="f86" fmla="val 1339611"/>
              <a:gd name="f87" fmla="val 3487664"/>
              <a:gd name="f88" fmla="val 1434840"/>
              <a:gd name="f89" fmla="val 3497327"/>
              <a:gd name="f90" fmla="val 1730357"/>
              <a:gd name="f91" fmla="val 3129057"/>
              <a:gd name="f92" fmla="val 1887692"/>
              <a:gd name="f93" fmla="val 2422431"/>
              <a:gd name="f94" fmla="val 1985681"/>
              <a:gd name="f95" fmla="val 2531460"/>
              <a:gd name="f96" fmla="val 2093439"/>
              <a:gd name="f97" fmla="val 2747804"/>
              <a:gd name="f98" fmla="val 2336342"/>
              <a:gd name="f99" fmla="val 2720202"/>
              <a:gd name="f100" fmla="val 2693796"/>
              <a:gd name="f101" fmla="val 2666377"/>
              <a:gd name="f102" fmla="val 3092265"/>
              <a:gd name="f103" fmla="val 2401394"/>
              <a:gd name="f104" fmla="val 3176454"/>
              <a:gd name="f105" fmla="val 1627140"/>
              <a:gd name="f106" fmla="val 3254038"/>
              <a:gd name="f107" fmla="val 999456"/>
              <a:gd name="f108" fmla="val 2816023"/>
              <a:gd name="f109" fmla="val 430731"/>
              <a:gd name="f110" fmla="val 436907"/>
              <a:gd name="f111" fmla="val 3523533"/>
              <a:gd name="f112" fmla="val 3764830"/>
              <a:gd name="f113" fmla="val 195610"/>
              <a:gd name="f114" fmla="val 3523093"/>
              <a:gd name="f115" fmla="val 3764390"/>
              <a:gd name="f116" fmla="+- 0 0 -90"/>
              <a:gd name="f117" fmla="*/ f3 1 3960440"/>
              <a:gd name="f118" fmla="*/ f4 1 3960000"/>
              <a:gd name="f119" fmla="val f5"/>
              <a:gd name="f120" fmla="val f6"/>
              <a:gd name="f121" fmla="val f7"/>
              <a:gd name="f122" fmla="*/ f116 f0 1"/>
              <a:gd name="f123" fmla="+- f121 0 f119"/>
              <a:gd name="f124" fmla="+- f120 0 f119"/>
              <a:gd name="f125" fmla="*/ f122 1 f2"/>
              <a:gd name="f126" fmla="*/ f124 1 3960440"/>
              <a:gd name="f127" fmla="*/ f123 1 3960000"/>
              <a:gd name="f128" fmla="*/ 1979373 f124 1"/>
              <a:gd name="f129" fmla="*/ 472350 f123 1"/>
              <a:gd name="f130" fmla="*/ 813783 f124 1"/>
              <a:gd name="f131" fmla="*/ 1434034 f123 1"/>
              <a:gd name="f132" fmla="*/ 2217373 f124 1"/>
              <a:gd name="f133" fmla="*/ 1339611 f124 1"/>
              <a:gd name="f134" fmla="*/ 3487664 f123 1"/>
              <a:gd name="f135" fmla="*/ 436907 f124 1"/>
              <a:gd name="f136" fmla="*/ 0 f123 1"/>
              <a:gd name="f137" fmla="*/ 3523533 f124 1"/>
              <a:gd name="f138" fmla="*/ 3960440 f124 1"/>
              <a:gd name="f139" fmla="*/ 436907 f123 1"/>
              <a:gd name="f140" fmla="*/ 3523093 f123 1"/>
              <a:gd name="f141" fmla="*/ 3960000 f123 1"/>
              <a:gd name="f142" fmla="*/ 0 f124 1"/>
              <a:gd name="f143" fmla="*/ 1119009 f124 1"/>
              <a:gd name="f144" fmla="*/ 2222584 f123 1"/>
              <a:gd name="f145" fmla="*/ 1234998 f124 1"/>
              <a:gd name="f146" fmla="*/ 1431771 f123 1"/>
              <a:gd name="f147" fmla="*/ 1915898 f124 1"/>
              <a:gd name="f148" fmla="*/ 1219889 f123 1"/>
              <a:gd name="f149" fmla="*/ 1589196 f124 1"/>
              <a:gd name="f150" fmla="*/ 1434803 f123 1"/>
              <a:gd name="f151" fmla="*/ 1574511 f124 1"/>
              <a:gd name="f152" fmla="*/ 1939931 f123 1"/>
              <a:gd name="f153" fmla="*/ 2135727 f124 1"/>
              <a:gd name="f154" fmla="*/ 1554876 f123 1"/>
              <a:gd name="f155" fmla="*/ 891303 f123 1"/>
              <a:gd name="f156" fmla="*/ 2783502 f124 1"/>
              <a:gd name="f157" fmla="*/ 1606823 f123 1"/>
              <a:gd name="f158" fmla="*/ 2456028 f124 1"/>
              <a:gd name="f159" fmla="*/ 2225955 f123 1"/>
              <a:gd name="f160" fmla="*/ 2026974 f124 1"/>
              <a:gd name="f161" fmla="*/ 2018938 f123 1"/>
              <a:gd name="f162" fmla="*/ 1887692 f124 1"/>
              <a:gd name="f163" fmla="*/ 2422431 f123 1"/>
              <a:gd name="f164" fmla="*/ 2336342 f124 1"/>
              <a:gd name="f165" fmla="*/ 2720202 f123 1"/>
              <a:gd name="f166" fmla="*/ 3176454 f124 1"/>
              <a:gd name="f167" fmla="*/ 1627140 f123 1"/>
              <a:gd name="f168" fmla="*/ 1328015 f124 1"/>
              <a:gd name="f169" fmla="*/ 1812920 f123 1"/>
              <a:gd name="f170" fmla="+- f125 0 f1"/>
              <a:gd name="f171" fmla="*/ f128 1 3960440"/>
              <a:gd name="f172" fmla="*/ f129 1 3960000"/>
              <a:gd name="f173" fmla="*/ f130 1 3960440"/>
              <a:gd name="f174" fmla="*/ f131 1 3960000"/>
              <a:gd name="f175" fmla="*/ f132 1 3960440"/>
              <a:gd name="f176" fmla="*/ f133 1 3960440"/>
              <a:gd name="f177" fmla="*/ f134 1 3960000"/>
              <a:gd name="f178" fmla="*/ f135 1 3960440"/>
              <a:gd name="f179" fmla="*/ f136 1 3960000"/>
              <a:gd name="f180" fmla="*/ f137 1 3960440"/>
              <a:gd name="f181" fmla="*/ f138 1 3960440"/>
              <a:gd name="f182" fmla="*/ f139 1 3960000"/>
              <a:gd name="f183" fmla="*/ f140 1 3960000"/>
              <a:gd name="f184" fmla="*/ f141 1 3960000"/>
              <a:gd name="f185" fmla="*/ f142 1 3960440"/>
              <a:gd name="f186" fmla="*/ f143 1 3960440"/>
              <a:gd name="f187" fmla="*/ f144 1 3960000"/>
              <a:gd name="f188" fmla="*/ f145 1 3960440"/>
              <a:gd name="f189" fmla="*/ f146 1 3960000"/>
              <a:gd name="f190" fmla="*/ f147 1 3960440"/>
              <a:gd name="f191" fmla="*/ f148 1 3960000"/>
              <a:gd name="f192" fmla="*/ f149 1 3960440"/>
              <a:gd name="f193" fmla="*/ f150 1 3960000"/>
              <a:gd name="f194" fmla="*/ f151 1 3960440"/>
              <a:gd name="f195" fmla="*/ f152 1 3960000"/>
              <a:gd name="f196" fmla="*/ f153 1 3960440"/>
              <a:gd name="f197" fmla="*/ f154 1 3960000"/>
              <a:gd name="f198" fmla="*/ f155 1 3960000"/>
              <a:gd name="f199" fmla="*/ f156 1 3960440"/>
              <a:gd name="f200" fmla="*/ f157 1 3960000"/>
              <a:gd name="f201" fmla="*/ f158 1 3960440"/>
              <a:gd name="f202" fmla="*/ f159 1 3960000"/>
              <a:gd name="f203" fmla="*/ f160 1 3960440"/>
              <a:gd name="f204" fmla="*/ f161 1 3960000"/>
              <a:gd name="f205" fmla="*/ f162 1 3960440"/>
              <a:gd name="f206" fmla="*/ f163 1 3960000"/>
              <a:gd name="f207" fmla="*/ f164 1 3960440"/>
              <a:gd name="f208" fmla="*/ f165 1 3960000"/>
              <a:gd name="f209" fmla="*/ f166 1 3960440"/>
              <a:gd name="f210" fmla="*/ f167 1 3960000"/>
              <a:gd name="f211" fmla="*/ f168 1 3960440"/>
              <a:gd name="f212" fmla="*/ f169 1 3960000"/>
              <a:gd name="f213" fmla="*/ f119 1 f126"/>
              <a:gd name="f214" fmla="*/ f120 1 f126"/>
              <a:gd name="f215" fmla="*/ f119 1 f127"/>
              <a:gd name="f216" fmla="*/ f121 1 f127"/>
              <a:gd name="f217" fmla="*/ f171 1 f126"/>
              <a:gd name="f218" fmla="*/ f172 1 f127"/>
              <a:gd name="f219" fmla="*/ f173 1 f126"/>
              <a:gd name="f220" fmla="*/ f174 1 f127"/>
              <a:gd name="f221" fmla="*/ f186 1 f126"/>
              <a:gd name="f222" fmla="*/ f187 1 f127"/>
              <a:gd name="f223" fmla="*/ f211 1 f126"/>
              <a:gd name="f224" fmla="*/ f212 1 f127"/>
              <a:gd name="f225" fmla="*/ f188 1 f126"/>
              <a:gd name="f226" fmla="*/ f189 1 f127"/>
              <a:gd name="f227" fmla="*/ f175 1 f126"/>
              <a:gd name="f228" fmla="*/ f198 1 f127"/>
              <a:gd name="f229" fmla="*/ f199 1 f126"/>
              <a:gd name="f230" fmla="*/ f200 1 f127"/>
              <a:gd name="f231" fmla="*/ f201 1 f126"/>
              <a:gd name="f232" fmla="*/ f202 1 f127"/>
              <a:gd name="f233" fmla="*/ f203 1 f126"/>
              <a:gd name="f234" fmla="*/ f204 1 f127"/>
              <a:gd name="f235" fmla="*/ f196 1 f126"/>
              <a:gd name="f236" fmla="*/ f197 1 f127"/>
              <a:gd name="f237" fmla="*/ f190 1 f126"/>
              <a:gd name="f238" fmla="*/ f191 1 f127"/>
              <a:gd name="f239" fmla="*/ f192 1 f126"/>
              <a:gd name="f240" fmla="*/ f193 1 f127"/>
              <a:gd name="f241" fmla="*/ f194 1 f126"/>
              <a:gd name="f242" fmla="*/ f195 1 f127"/>
              <a:gd name="f243" fmla="*/ f176 1 f126"/>
              <a:gd name="f244" fmla="*/ f177 1 f127"/>
              <a:gd name="f245" fmla="*/ f205 1 f126"/>
              <a:gd name="f246" fmla="*/ f206 1 f127"/>
              <a:gd name="f247" fmla="*/ f207 1 f126"/>
              <a:gd name="f248" fmla="*/ f208 1 f127"/>
              <a:gd name="f249" fmla="*/ f209 1 f126"/>
              <a:gd name="f250" fmla="*/ f210 1 f127"/>
              <a:gd name="f251" fmla="*/ f178 1 f126"/>
              <a:gd name="f252" fmla="*/ f179 1 f127"/>
              <a:gd name="f253" fmla="*/ f180 1 f126"/>
              <a:gd name="f254" fmla="*/ f181 1 f126"/>
              <a:gd name="f255" fmla="*/ f182 1 f127"/>
              <a:gd name="f256" fmla="*/ f183 1 f127"/>
              <a:gd name="f257" fmla="*/ f184 1 f127"/>
              <a:gd name="f258" fmla="*/ f185 1 f126"/>
              <a:gd name="f259" fmla="*/ f213 f117 1"/>
              <a:gd name="f260" fmla="*/ f214 f117 1"/>
              <a:gd name="f261" fmla="*/ f216 f118 1"/>
              <a:gd name="f262" fmla="*/ f215 f118 1"/>
              <a:gd name="f263" fmla="*/ f217 f117 1"/>
              <a:gd name="f264" fmla="*/ f218 f118 1"/>
              <a:gd name="f265" fmla="*/ f219 f117 1"/>
              <a:gd name="f266" fmla="*/ f220 f118 1"/>
              <a:gd name="f267" fmla="*/ f221 f117 1"/>
              <a:gd name="f268" fmla="*/ f222 f118 1"/>
              <a:gd name="f269" fmla="*/ f223 f117 1"/>
              <a:gd name="f270" fmla="*/ f224 f118 1"/>
              <a:gd name="f271" fmla="*/ f225 f117 1"/>
              <a:gd name="f272" fmla="*/ f226 f118 1"/>
              <a:gd name="f273" fmla="*/ f227 f117 1"/>
              <a:gd name="f274" fmla="*/ f228 f118 1"/>
              <a:gd name="f275" fmla="*/ f229 f117 1"/>
              <a:gd name="f276" fmla="*/ f230 f118 1"/>
              <a:gd name="f277" fmla="*/ f231 f117 1"/>
              <a:gd name="f278" fmla="*/ f232 f118 1"/>
              <a:gd name="f279" fmla="*/ f233 f117 1"/>
              <a:gd name="f280" fmla="*/ f234 f118 1"/>
              <a:gd name="f281" fmla="*/ f235 f117 1"/>
              <a:gd name="f282" fmla="*/ f236 f118 1"/>
              <a:gd name="f283" fmla="*/ f237 f117 1"/>
              <a:gd name="f284" fmla="*/ f238 f118 1"/>
              <a:gd name="f285" fmla="*/ f239 f117 1"/>
              <a:gd name="f286" fmla="*/ f240 f118 1"/>
              <a:gd name="f287" fmla="*/ f241 f117 1"/>
              <a:gd name="f288" fmla="*/ f242 f118 1"/>
              <a:gd name="f289" fmla="*/ f243 f117 1"/>
              <a:gd name="f290" fmla="*/ f244 f118 1"/>
              <a:gd name="f291" fmla="*/ f245 f117 1"/>
              <a:gd name="f292" fmla="*/ f246 f118 1"/>
              <a:gd name="f293" fmla="*/ f247 f117 1"/>
              <a:gd name="f294" fmla="*/ f248 f118 1"/>
              <a:gd name="f295" fmla="*/ f249 f117 1"/>
              <a:gd name="f296" fmla="*/ f250 f118 1"/>
              <a:gd name="f297" fmla="*/ f251 f117 1"/>
              <a:gd name="f298" fmla="*/ f252 f118 1"/>
              <a:gd name="f299" fmla="*/ f253 f117 1"/>
              <a:gd name="f300" fmla="*/ f254 f117 1"/>
              <a:gd name="f301" fmla="*/ f255 f118 1"/>
              <a:gd name="f302" fmla="*/ f256 f118 1"/>
              <a:gd name="f303" fmla="*/ f257 f118 1"/>
              <a:gd name="f304" fmla="*/ f258 f11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70">
                <a:pos x="f263" y="f264"/>
              </a:cxn>
              <a:cxn ang="f170">
                <a:pos x="f265" y="f266"/>
              </a:cxn>
              <a:cxn ang="f170">
                <a:pos x="f267" y="f268"/>
              </a:cxn>
              <a:cxn ang="f170">
                <a:pos x="f269" y="f270"/>
              </a:cxn>
              <a:cxn ang="f170">
                <a:pos x="f271" y="f272"/>
              </a:cxn>
              <a:cxn ang="f170">
                <a:pos x="f273" y="f274"/>
              </a:cxn>
              <a:cxn ang="f170">
                <a:pos x="f275" y="f276"/>
              </a:cxn>
              <a:cxn ang="f170">
                <a:pos x="f277" y="f278"/>
              </a:cxn>
              <a:cxn ang="f170">
                <a:pos x="f279" y="f280"/>
              </a:cxn>
              <a:cxn ang="f170">
                <a:pos x="f281" y="f282"/>
              </a:cxn>
              <a:cxn ang="f170">
                <a:pos x="f283" y="f284"/>
              </a:cxn>
              <a:cxn ang="f170">
                <a:pos x="f285" y="f286"/>
              </a:cxn>
              <a:cxn ang="f170">
                <a:pos x="f287" y="f288"/>
              </a:cxn>
              <a:cxn ang="f170">
                <a:pos x="f289" y="f290"/>
              </a:cxn>
              <a:cxn ang="f170">
                <a:pos x="f291" y="f292"/>
              </a:cxn>
              <a:cxn ang="f170">
                <a:pos x="f293" y="f294"/>
              </a:cxn>
              <a:cxn ang="f170">
                <a:pos x="f295" y="f296"/>
              </a:cxn>
              <a:cxn ang="f170">
                <a:pos x="f263" y="f264"/>
              </a:cxn>
              <a:cxn ang="f170">
                <a:pos x="f297" y="f298"/>
              </a:cxn>
              <a:cxn ang="f170">
                <a:pos x="f299" y="f298"/>
              </a:cxn>
              <a:cxn ang="f170">
                <a:pos x="f300" y="f301"/>
              </a:cxn>
              <a:cxn ang="f170">
                <a:pos x="f300" y="f302"/>
              </a:cxn>
              <a:cxn ang="f170">
                <a:pos x="f299" y="f303"/>
              </a:cxn>
              <a:cxn ang="f170">
                <a:pos x="f297" y="f303"/>
              </a:cxn>
              <a:cxn ang="f170">
                <a:pos x="f304" y="f302"/>
              </a:cxn>
              <a:cxn ang="f170">
                <a:pos x="f304" y="f301"/>
              </a:cxn>
              <a:cxn ang="f170">
                <a:pos x="f297" y="f298"/>
              </a:cxn>
            </a:cxnLst>
            <a:rect l="f259" t="f262" r="f260" b="f261"/>
            <a:pathLst>
              <a:path w="3960440" h="3960000">
                <a:moveTo>
                  <a:pt x="f8" y="f9"/>
                </a:moveTo>
                <a:cubicBezTo>
                  <a:pt x="f10" y="f11"/>
                  <a:pt x="f12" y="f13"/>
                  <a:pt x="f14" y="f15"/>
                </a:cubicBezTo>
                <a:cubicBezTo>
                  <a:pt x="f16" y="f17"/>
                  <a:pt x="f18" y="f19"/>
                  <a:pt x="f20" y="f21"/>
                </a:cubicBezTo>
                <a:cubicBezTo>
                  <a:pt x="f22" y="f23"/>
                  <a:pt x="f24" y="f25"/>
                  <a:pt x="f26" y="f27"/>
                </a:cubicBezTo>
                <a:cubicBezTo>
                  <a:pt x="f28" y="f29"/>
                  <a:pt x="f30" y="f31"/>
                  <a:pt x="f32" y="f33"/>
                </a:cubicBezTo>
                <a:cubicBezTo>
                  <a:pt x="f34" y="f35"/>
                  <a:pt x="f36" y="f37"/>
                  <a:pt x="f38" y="f39"/>
                </a:cubicBezTo>
                <a:cubicBezTo>
                  <a:pt x="f40" y="f41"/>
                  <a:pt x="f42" y="f43"/>
                  <a:pt x="f44" y="f45"/>
                </a:cubicBezTo>
                <a:cubicBezTo>
                  <a:pt x="f46" y="f47"/>
                  <a:pt x="f48" y="f49"/>
                  <a:pt x="f50" y="f51"/>
                </a:cubicBezTo>
                <a:cubicBezTo>
                  <a:pt x="f52" y="f53"/>
                  <a:pt x="f54" y="f55"/>
                  <a:pt x="f56" y="f57"/>
                </a:cubicBezTo>
                <a:cubicBezTo>
                  <a:pt x="f58" y="f59"/>
                  <a:pt x="f60" y="f61"/>
                  <a:pt x="f62" y="f63"/>
                </a:cubicBezTo>
                <a:cubicBezTo>
                  <a:pt x="f64" y="f65"/>
                  <a:pt x="f66" y="f67"/>
                  <a:pt x="f68" y="f69"/>
                </a:cubicBezTo>
                <a:cubicBezTo>
                  <a:pt x="f70" y="f71"/>
                  <a:pt x="f72" y="f73"/>
                  <a:pt x="f74" y="f75"/>
                </a:cubicBezTo>
                <a:cubicBezTo>
                  <a:pt x="f76" y="f77"/>
                  <a:pt x="f78" y="f79"/>
                  <a:pt x="f80" y="f81"/>
                </a:cubicBezTo>
                <a:cubicBezTo>
                  <a:pt x="f82" y="f83"/>
                  <a:pt x="f84" y="f85"/>
                  <a:pt x="f86" y="f87"/>
                </a:cubicBezTo>
                <a:cubicBezTo>
                  <a:pt x="f88" y="f89"/>
                  <a:pt x="f90" y="f91"/>
                  <a:pt x="f92" y="f93"/>
                </a:cubicBezTo>
                <a:cubicBezTo>
                  <a:pt x="f94" y="f95"/>
                  <a:pt x="f96" y="f97"/>
                  <a:pt x="f98" y="f99"/>
                </a:cubicBezTo>
                <a:cubicBezTo>
                  <a:pt x="f100" y="f101"/>
                  <a:pt x="f102" y="f103"/>
                  <a:pt x="f104" y="f105"/>
                </a:cubicBezTo>
                <a:cubicBezTo>
                  <a:pt x="f106" y="f107"/>
                  <a:pt x="f108" y="f109"/>
                  <a:pt x="f8" y="f9"/>
                </a:cubicBezTo>
                <a:close/>
                <a:moveTo>
                  <a:pt x="f110" y="f5"/>
                </a:moveTo>
                <a:lnTo>
                  <a:pt x="f111" y="f5"/>
                </a:lnTo>
                <a:cubicBezTo>
                  <a:pt x="f112" y="f5"/>
                  <a:pt x="f6" y="f113"/>
                  <a:pt x="f6" y="f110"/>
                </a:cubicBezTo>
                <a:lnTo>
                  <a:pt x="f6" y="f114"/>
                </a:lnTo>
                <a:cubicBezTo>
                  <a:pt x="f6" y="f115"/>
                  <a:pt x="f112" y="f7"/>
                  <a:pt x="f111" y="f7"/>
                </a:cubicBezTo>
                <a:lnTo>
                  <a:pt x="f110" y="f7"/>
                </a:lnTo>
                <a:cubicBezTo>
                  <a:pt x="f113" y="f7"/>
                  <a:pt x="f5" y="f115"/>
                  <a:pt x="f5" y="f114"/>
                </a:cubicBezTo>
                <a:lnTo>
                  <a:pt x="f5" y="f110"/>
                </a:lnTo>
                <a:cubicBezTo>
                  <a:pt x="f5" y="f113"/>
                  <a:pt x="f113" y="f5"/>
                  <a:pt x="f110" y="f5"/>
                </a:cubicBezTo>
                <a:close/>
              </a:path>
            </a:pathLst>
          </a:custGeom>
          <a:solidFill>
            <a:schemeClr val="tx2">
              <a:lumMod val="60000"/>
              <a:lumOff val="40000"/>
            </a:schemeClr>
          </a:solidFill>
          <a:ln cap="flat">
            <a:noFill/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algn="ctr" defTabSz="914378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>
              <a:solidFill>
                <a:schemeClr val="accent3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0" name="Rounded Rectangle 8">
            <a:extLst>
              <a:ext uri="{FF2B5EF4-FFF2-40B4-BE49-F238E27FC236}">
                <a16:creationId xmlns:a16="http://schemas.microsoft.com/office/drawing/2014/main" id="{20E35854-C7D4-4A04-EB2B-EBF94A2F6BA8}"/>
              </a:ext>
            </a:extLst>
          </p:cNvPr>
          <p:cNvSpPr/>
          <p:nvPr/>
        </p:nvSpPr>
        <p:spPr>
          <a:xfrm>
            <a:off x="1782667" y="4034181"/>
            <a:ext cx="429859" cy="458086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888432"/>
              <a:gd name="f7" fmla="val 3960440"/>
              <a:gd name="f8" fmla="val 554477"/>
              <a:gd name="f9" fmla="val 1512168"/>
              <a:gd name="f10" fmla="val 3312368"/>
              <a:gd name="f11" fmla="val 1201638"/>
              <a:gd name="f12" fmla="val 2840340"/>
              <a:gd name="f13" fmla="val 1479943"/>
              <a:gd name="f14" fmla="val 2293254"/>
              <a:gd name="f15" fmla="val 1484797"/>
              <a:gd name="f16" fmla="val 2254084"/>
              <a:gd name="f17" fmla="val 1780470"/>
              <a:gd name="f18" fmla="val 2136833"/>
              <a:gd name="f19" fmla="val 1785510"/>
              <a:gd name="f20" fmla="val 1510185"/>
              <a:gd name="f21" fmla="val 1489672"/>
              <a:gd name="f22" fmla="val 3310385"/>
              <a:gd name="f23" fmla="val 2140283"/>
              <a:gd name="f24" fmla="val 2925445"/>
              <a:gd name="f25" fmla="val 2133383"/>
              <a:gd name="f26" fmla="val 2560917"/>
              <a:gd name="f27" fmla="val 2147184"/>
              <a:gd name="f28" fmla="val 2155564"/>
              <a:gd name="f29" fmla="val 2187272"/>
              <a:gd name="f30" fmla="val 1842063"/>
              <a:gd name="f31" fmla="val 2668986"/>
              <a:gd name="f32" fmla="val 1938990"/>
              <a:gd name="f33" fmla="val 2673919"/>
              <a:gd name="f34" fmla="val 2138897"/>
              <a:gd name="f35" fmla="val 2679688"/>
              <a:gd name="f36" fmla="val 3312366"/>
              <a:gd name="f37" fmla="val 3326849"/>
              <a:gd name="f38" fmla="val 3329155"/>
              <a:gd name="f39" fmla="val 2917782"/>
              <a:gd name="f40" fmla="val 3331462"/>
              <a:gd name="f41" fmla="val 2523197"/>
              <a:gd name="f42" fmla="val 3333768"/>
              <a:gd name="f43" fmla="val 2128613"/>
              <a:gd name="f44" fmla="val 3339026"/>
              <a:gd name="f45" fmla="val 1942962"/>
              <a:gd name="f46" fmla="val 3184753"/>
              <a:gd name="f47" fmla="val 1475890"/>
              <a:gd name="f48" fmla="val 878058"/>
              <a:gd name="f49" fmla="val 648072"/>
              <a:gd name="f50" fmla="val 699349"/>
              <a:gd name="f51" fmla="val 792944"/>
              <a:gd name="f52" fmla="val 971653"/>
              <a:gd name="f53" fmla="val 1150362"/>
              <a:gd name="f54" fmla="val 1295234"/>
              <a:gd name="f55" fmla="val 1056767"/>
              <a:gd name="f56" fmla="val 1201639"/>
              <a:gd name="f57" fmla="val 333511"/>
              <a:gd name="f58" fmla="val 3554921"/>
              <a:gd name="f59" fmla="val 3739114"/>
              <a:gd name="f60" fmla="val 149318"/>
              <a:gd name="f61" fmla="val 3626929"/>
              <a:gd name="f62" fmla="val 3811122"/>
              <a:gd name="f63" fmla="+- 0 0 -90"/>
              <a:gd name="f64" fmla="*/ f3 1 3888432"/>
              <a:gd name="f65" fmla="*/ f4 1 3960440"/>
              <a:gd name="f66" fmla="val f5"/>
              <a:gd name="f67" fmla="val f6"/>
              <a:gd name="f68" fmla="val f7"/>
              <a:gd name="f69" fmla="*/ f63 f0 1"/>
              <a:gd name="f70" fmla="+- f68 0 f66"/>
              <a:gd name="f71" fmla="+- f67 0 f66"/>
              <a:gd name="f72" fmla="*/ f69 1 f2"/>
              <a:gd name="f73" fmla="*/ f71 1 3888432"/>
              <a:gd name="f74" fmla="*/ f70 1 3960440"/>
              <a:gd name="f75" fmla="*/ 554477 f71 1"/>
              <a:gd name="f76" fmla="*/ 1512168 f70 1"/>
              <a:gd name="f77" fmla="*/ 3312368 f70 1"/>
              <a:gd name="f78" fmla="*/ 1201638 f71 1"/>
              <a:gd name="f79" fmla="*/ 2136833 f71 1"/>
              <a:gd name="f80" fmla="*/ 1785510 f70 1"/>
              <a:gd name="f81" fmla="*/ 1510185 f70 1"/>
              <a:gd name="f82" fmla="*/ 1489672 f71 1"/>
              <a:gd name="f83" fmla="*/ 3310385 f70 1"/>
              <a:gd name="f84" fmla="*/ 2673919 f71 1"/>
              <a:gd name="f85" fmla="*/ 2138897 f70 1"/>
              <a:gd name="f86" fmla="*/ 2679688 f71 1"/>
              <a:gd name="f87" fmla="*/ 3312366 f70 1"/>
              <a:gd name="f88" fmla="*/ 3326849 f71 1"/>
              <a:gd name="f89" fmla="*/ 3333768 f71 1"/>
              <a:gd name="f90" fmla="*/ 2128613 f70 1"/>
              <a:gd name="f91" fmla="*/ 2840340 f71 1"/>
              <a:gd name="f92" fmla="*/ 1479943 f70 1"/>
              <a:gd name="f93" fmla="*/ 878058 f71 1"/>
              <a:gd name="f94" fmla="*/ 648072 f70 1"/>
              <a:gd name="f95" fmla="*/ 971653 f70 1"/>
              <a:gd name="f96" fmla="*/ 1295234 f70 1"/>
              <a:gd name="f97" fmla="*/ 1201639 f71 1"/>
              <a:gd name="f98" fmla="*/ 333511 f71 1"/>
              <a:gd name="f99" fmla="*/ 0 f70 1"/>
              <a:gd name="f100" fmla="*/ 3554921 f71 1"/>
              <a:gd name="f101" fmla="*/ 3888432 f71 1"/>
              <a:gd name="f102" fmla="*/ 333511 f70 1"/>
              <a:gd name="f103" fmla="*/ 3626929 f70 1"/>
              <a:gd name="f104" fmla="*/ 3960440 f70 1"/>
              <a:gd name="f105" fmla="*/ 0 f71 1"/>
              <a:gd name="f106" fmla="*/ 2147184 f71 1"/>
              <a:gd name="f107" fmla="*/ 2155564 f70 1"/>
              <a:gd name="f108" fmla="+- f72 0 f1"/>
              <a:gd name="f109" fmla="*/ f75 1 3888432"/>
              <a:gd name="f110" fmla="*/ f76 1 3960440"/>
              <a:gd name="f111" fmla="*/ f77 1 3960440"/>
              <a:gd name="f112" fmla="*/ f78 1 3888432"/>
              <a:gd name="f113" fmla="*/ f79 1 3888432"/>
              <a:gd name="f114" fmla="*/ f80 1 3960440"/>
              <a:gd name="f115" fmla="*/ f81 1 3960440"/>
              <a:gd name="f116" fmla="*/ f82 1 3888432"/>
              <a:gd name="f117" fmla="*/ f83 1 3960440"/>
              <a:gd name="f118" fmla="*/ f84 1 3888432"/>
              <a:gd name="f119" fmla="*/ f85 1 3960440"/>
              <a:gd name="f120" fmla="*/ f86 1 3888432"/>
              <a:gd name="f121" fmla="*/ f87 1 3960440"/>
              <a:gd name="f122" fmla="*/ f88 1 3888432"/>
              <a:gd name="f123" fmla="*/ f89 1 3888432"/>
              <a:gd name="f124" fmla="*/ f90 1 3960440"/>
              <a:gd name="f125" fmla="*/ f91 1 3888432"/>
              <a:gd name="f126" fmla="*/ f92 1 3960440"/>
              <a:gd name="f127" fmla="*/ f93 1 3888432"/>
              <a:gd name="f128" fmla="*/ f94 1 3960440"/>
              <a:gd name="f129" fmla="*/ f95 1 3960440"/>
              <a:gd name="f130" fmla="*/ f96 1 3960440"/>
              <a:gd name="f131" fmla="*/ f97 1 3888432"/>
              <a:gd name="f132" fmla="*/ f98 1 3888432"/>
              <a:gd name="f133" fmla="*/ f99 1 3960440"/>
              <a:gd name="f134" fmla="*/ f100 1 3888432"/>
              <a:gd name="f135" fmla="*/ f101 1 3888432"/>
              <a:gd name="f136" fmla="*/ f102 1 3960440"/>
              <a:gd name="f137" fmla="*/ f103 1 3960440"/>
              <a:gd name="f138" fmla="*/ f104 1 3960440"/>
              <a:gd name="f139" fmla="*/ f105 1 3888432"/>
              <a:gd name="f140" fmla="*/ f106 1 3888432"/>
              <a:gd name="f141" fmla="*/ f107 1 3960440"/>
              <a:gd name="f142" fmla="*/ f66 1 f73"/>
              <a:gd name="f143" fmla="*/ f67 1 f73"/>
              <a:gd name="f144" fmla="*/ f66 1 f74"/>
              <a:gd name="f145" fmla="*/ f68 1 f74"/>
              <a:gd name="f146" fmla="*/ f109 1 f73"/>
              <a:gd name="f147" fmla="*/ f110 1 f74"/>
              <a:gd name="f148" fmla="*/ f111 1 f74"/>
              <a:gd name="f149" fmla="*/ f112 1 f73"/>
              <a:gd name="f150" fmla="*/ f125 1 f73"/>
              <a:gd name="f151" fmla="*/ f126 1 f74"/>
              <a:gd name="f152" fmla="*/ f113 1 f73"/>
              <a:gd name="f153" fmla="*/ f114 1 f74"/>
              <a:gd name="f154" fmla="*/ f115 1 f74"/>
              <a:gd name="f155" fmla="*/ f116 1 f73"/>
              <a:gd name="f156" fmla="*/ f117 1 f74"/>
              <a:gd name="f157" fmla="*/ f140 1 f73"/>
              <a:gd name="f158" fmla="*/ f141 1 f74"/>
              <a:gd name="f159" fmla="*/ f118 1 f73"/>
              <a:gd name="f160" fmla="*/ f119 1 f74"/>
              <a:gd name="f161" fmla="*/ f120 1 f73"/>
              <a:gd name="f162" fmla="*/ f121 1 f74"/>
              <a:gd name="f163" fmla="*/ f122 1 f73"/>
              <a:gd name="f164" fmla="*/ f123 1 f73"/>
              <a:gd name="f165" fmla="*/ f124 1 f74"/>
              <a:gd name="f166" fmla="*/ f127 1 f73"/>
              <a:gd name="f167" fmla="*/ f128 1 f74"/>
              <a:gd name="f168" fmla="*/ f129 1 f74"/>
              <a:gd name="f169" fmla="*/ f130 1 f74"/>
              <a:gd name="f170" fmla="*/ f131 1 f73"/>
              <a:gd name="f171" fmla="*/ f132 1 f73"/>
              <a:gd name="f172" fmla="*/ f133 1 f74"/>
              <a:gd name="f173" fmla="*/ f134 1 f73"/>
              <a:gd name="f174" fmla="*/ f135 1 f73"/>
              <a:gd name="f175" fmla="*/ f136 1 f74"/>
              <a:gd name="f176" fmla="*/ f137 1 f74"/>
              <a:gd name="f177" fmla="*/ f138 1 f74"/>
              <a:gd name="f178" fmla="*/ f139 1 f73"/>
              <a:gd name="f179" fmla="*/ f142 f64 1"/>
              <a:gd name="f180" fmla="*/ f143 f64 1"/>
              <a:gd name="f181" fmla="*/ f145 f65 1"/>
              <a:gd name="f182" fmla="*/ f144 f65 1"/>
              <a:gd name="f183" fmla="*/ f146 f64 1"/>
              <a:gd name="f184" fmla="*/ f147 f65 1"/>
              <a:gd name="f185" fmla="*/ f148 f65 1"/>
              <a:gd name="f186" fmla="*/ f149 f64 1"/>
              <a:gd name="f187" fmla="*/ f150 f64 1"/>
              <a:gd name="f188" fmla="*/ f151 f65 1"/>
              <a:gd name="f189" fmla="*/ f152 f64 1"/>
              <a:gd name="f190" fmla="*/ f153 f65 1"/>
              <a:gd name="f191" fmla="*/ f154 f65 1"/>
              <a:gd name="f192" fmla="*/ f155 f64 1"/>
              <a:gd name="f193" fmla="*/ f156 f65 1"/>
              <a:gd name="f194" fmla="*/ f157 f64 1"/>
              <a:gd name="f195" fmla="*/ f158 f65 1"/>
              <a:gd name="f196" fmla="*/ f159 f64 1"/>
              <a:gd name="f197" fmla="*/ f160 f65 1"/>
              <a:gd name="f198" fmla="*/ f161 f64 1"/>
              <a:gd name="f199" fmla="*/ f162 f65 1"/>
              <a:gd name="f200" fmla="*/ f163 f64 1"/>
              <a:gd name="f201" fmla="*/ f164 f64 1"/>
              <a:gd name="f202" fmla="*/ f165 f65 1"/>
              <a:gd name="f203" fmla="*/ f166 f64 1"/>
              <a:gd name="f204" fmla="*/ f167 f65 1"/>
              <a:gd name="f205" fmla="*/ f168 f65 1"/>
              <a:gd name="f206" fmla="*/ f169 f65 1"/>
              <a:gd name="f207" fmla="*/ f170 f64 1"/>
              <a:gd name="f208" fmla="*/ f171 f64 1"/>
              <a:gd name="f209" fmla="*/ f172 f65 1"/>
              <a:gd name="f210" fmla="*/ f173 f64 1"/>
              <a:gd name="f211" fmla="*/ f174 f64 1"/>
              <a:gd name="f212" fmla="*/ f175 f65 1"/>
              <a:gd name="f213" fmla="*/ f176 f65 1"/>
              <a:gd name="f214" fmla="*/ f177 f65 1"/>
              <a:gd name="f215" fmla="*/ f178 f6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08">
                <a:pos x="f183" y="f184"/>
              </a:cxn>
              <a:cxn ang="f108">
                <a:pos x="f183" y="f185"/>
              </a:cxn>
              <a:cxn ang="f108">
                <a:pos x="f186" y="f185"/>
              </a:cxn>
              <a:cxn ang="f108">
                <a:pos x="f186" y="f184"/>
              </a:cxn>
              <a:cxn ang="f108">
                <a:pos x="f183" y="f184"/>
              </a:cxn>
              <a:cxn ang="f108">
                <a:pos x="f187" y="f188"/>
              </a:cxn>
              <a:cxn ang="f108">
                <a:pos x="f189" y="f190"/>
              </a:cxn>
              <a:cxn ang="f108">
                <a:pos x="f189" y="f191"/>
              </a:cxn>
              <a:cxn ang="f108">
                <a:pos x="f192" y="f191"/>
              </a:cxn>
              <a:cxn ang="f108">
                <a:pos x="f192" y="f193"/>
              </a:cxn>
              <a:cxn ang="f108">
                <a:pos x="f189" y="f193"/>
              </a:cxn>
              <a:cxn ang="f108">
                <a:pos x="f194" y="f195"/>
              </a:cxn>
              <a:cxn ang="f108">
                <a:pos x="f196" y="f197"/>
              </a:cxn>
              <a:cxn ang="f108">
                <a:pos x="f198" y="f199"/>
              </a:cxn>
              <a:cxn ang="f108">
                <a:pos x="f200" y="f199"/>
              </a:cxn>
              <a:cxn ang="f108">
                <a:pos x="f201" y="f202"/>
              </a:cxn>
              <a:cxn ang="f108">
                <a:pos x="f187" y="f188"/>
              </a:cxn>
              <a:cxn ang="f108">
                <a:pos x="f203" y="f204"/>
              </a:cxn>
              <a:cxn ang="f108">
                <a:pos x="f183" y="f205"/>
              </a:cxn>
              <a:cxn ang="f108">
                <a:pos x="f203" y="f206"/>
              </a:cxn>
              <a:cxn ang="f108">
                <a:pos x="f207" y="f205"/>
              </a:cxn>
              <a:cxn ang="f108">
                <a:pos x="f203" y="f204"/>
              </a:cxn>
              <a:cxn ang="f108">
                <a:pos x="f208" y="f209"/>
              </a:cxn>
              <a:cxn ang="f108">
                <a:pos x="f210" y="f209"/>
              </a:cxn>
              <a:cxn ang="f108">
                <a:pos x="f211" y="f212"/>
              </a:cxn>
              <a:cxn ang="f108">
                <a:pos x="f211" y="f213"/>
              </a:cxn>
              <a:cxn ang="f108">
                <a:pos x="f210" y="f214"/>
              </a:cxn>
              <a:cxn ang="f108">
                <a:pos x="f208" y="f214"/>
              </a:cxn>
              <a:cxn ang="f108">
                <a:pos x="f215" y="f213"/>
              </a:cxn>
              <a:cxn ang="f108">
                <a:pos x="f215" y="f212"/>
              </a:cxn>
              <a:cxn ang="f108">
                <a:pos x="f208" y="f209"/>
              </a:cxn>
            </a:cxnLst>
            <a:rect l="f179" t="f182" r="f180" b="f181"/>
            <a:pathLst>
              <a:path w="3888432" h="3960440">
                <a:moveTo>
                  <a:pt x="f8" y="f9"/>
                </a:moveTo>
                <a:lnTo>
                  <a:pt x="f8" y="f10"/>
                </a:lnTo>
                <a:lnTo>
                  <a:pt x="f11" y="f10"/>
                </a:lnTo>
                <a:lnTo>
                  <a:pt x="f11" y="f9"/>
                </a:lnTo>
                <a:lnTo>
                  <a:pt x="f8" y="f9"/>
                </a:lnTo>
                <a:close/>
                <a:moveTo>
                  <a:pt x="f12" y="f13"/>
                </a:moveTo>
                <a:cubicBezTo>
                  <a:pt x="f14" y="f15"/>
                  <a:pt x="f16" y="f17"/>
                  <a:pt x="f18" y="f19"/>
                </a:cubicBezTo>
                <a:lnTo>
                  <a:pt x="f18" y="f20"/>
                </a:lnTo>
                <a:lnTo>
                  <a:pt x="f21" y="f20"/>
                </a:lnTo>
                <a:lnTo>
                  <a:pt x="f21" y="f22"/>
                </a:lnTo>
                <a:lnTo>
                  <a:pt x="f18" y="f22"/>
                </a:lnTo>
                <a:cubicBezTo>
                  <a:pt x="f23" y="f24"/>
                  <a:pt x="f25" y="f26"/>
                  <a:pt x="f27" y="f28"/>
                </a:cubicBezTo>
                <a:cubicBezTo>
                  <a:pt x="f29" y="f30"/>
                  <a:pt x="f31" y="f32"/>
                  <a:pt x="f33" y="f34"/>
                </a:cubicBezTo>
                <a:lnTo>
                  <a:pt x="f35" y="f36"/>
                </a:lnTo>
                <a:lnTo>
                  <a:pt x="f37" y="f36"/>
                </a:lnTo>
                <a:cubicBezTo>
                  <a:pt x="f38" y="f39"/>
                  <a:pt x="f40" y="f41"/>
                  <a:pt x="f42" y="f43"/>
                </a:cubicBezTo>
                <a:cubicBezTo>
                  <a:pt x="f44" y="f45"/>
                  <a:pt x="f46" y="f47"/>
                  <a:pt x="f12" y="f13"/>
                </a:cubicBezTo>
                <a:close/>
                <a:moveTo>
                  <a:pt x="f48" y="f49"/>
                </a:moveTo>
                <a:cubicBezTo>
                  <a:pt x="f50" y="f49"/>
                  <a:pt x="f8" y="f51"/>
                  <a:pt x="f8" y="f52"/>
                </a:cubicBezTo>
                <a:cubicBezTo>
                  <a:pt x="f8" y="f53"/>
                  <a:pt x="f50" y="f54"/>
                  <a:pt x="f48" y="f54"/>
                </a:cubicBezTo>
                <a:cubicBezTo>
                  <a:pt x="f55" y="f54"/>
                  <a:pt x="f56" y="f53"/>
                  <a:pt x="f56" y="f52"/>
                </a:cubicBezTo>
                <a:cubicBezTo>
                  <a:pt x="f56" y="f51"/>
                  <a:pt x="f55" y="f49"/>
                  <a:pt x="f48" y="f49"/>
                </a:cubicBezTo>
                <a:close/>
                <a:moveTo>
                  <a:pt x="f57" y="f5"/>
                </a:moveTo>
                <a:lnTo>
                  <a:pt x="f58" y="f5"/>
                </a:lnTo>
                <a:cubicBezTo>
                  <a:pt x="f59" y="f5"/>
                  <a:pt x="f6" y="f60"/>
                  <a:pt x="f6" y="f57"/>
                </a:cubicBezTo>
                <a:lnTo>
                  <a:pt x="f6" y="f61"/>
                </a:lnTo>
                <a:cubicBezTo>
                  <a:pt x="f6" y="f62"/>
                  <a:pt x="f59" y="f7"/>
                  <a:pt x="f58" y="f7"/>
                </a:cubicBezTo>
                <a:lnTo>
                  <a:pt x="f57" y="f7"/>
                </a:lnTo>
                <a:cubicBezTo>
                  <a:pt x="f60" y="f7"/>
                  <a:pt x="f5" y="f62"/>
                  <a:pt x="f5" y="f61"/>
                </a:cubicBezTo>
                <a:lnTo>
                  <a:pt x="f5" y="f57"/>
                </a:lnTo>
                <a:cubicBezTo>
                  <a:pt x="f5" y="f60"/>
                  <a:pt x="f60" y="f5"/>
                  <a:pt x="f57" y="f5"/>
                </a:cubicBezTo>
                <a:close/>
              </a:path>
            </a:pathLst>
          </a:custGeom>
          <a:solidFill>
            <a:schemeClr val="tx2">
              <a:lumMod val="60000"/>
              <a:lumOff val="40000"/>
            </a:schemeClr>
          </a:solidFill>
          <a:ln cap="flat">
            <a:noFill/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algn="ctr" defTabSz="914378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>
              <a:solidFill>
                <a:schemeClr val="accent3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1" name="Rounded Rectangle 2">
            <a:extLst>
              <a:ext uri="{FF2B5EF4-FFF2-40B4-BE49-F238E27FC236}">
                <a16:creationId xmlns:a16="http://schemas.microsoft.com/office/drawing/2014/main" id="{66E64284-35BC-A59E-E106-712296BF028D}"/>
              </a:ext>
            </a:extLst>
          </p:cNvPr>
          <p:cNvSpPr/>
          <p:nvPr/>
        </p:nvSpPr>
        <p:spPr>
          <a:xfrm>
            <a:off x="3880968" y="4034181"/>
            <a:ext cx="429813" cy="458086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960000"/>
              <a:gd name="f7" fmla="val 3160999"/>
              <a:gd name="f8" fmla="val 1374274"/>
              <a:gd name="f9" fmla="val 3155132"/>
              <a:gd name="f10" fmla="val 1419362"/>
              <a:gd name="f11" fmla="val 2496208"/>
              <a:gd name="f12" fmla="val 770986"/>
              <a:gd name="f13" fmla="val 2113414"/>
              <a:gd name="f14" fmla="val 1929581"/>
              <a:gd name="f15" fmla="val 1106902"/>
              <a:gd name="f16" fmla="val 1921633"/>
              <a:gd name="f17" fmla="val 1292845"/>
              <a:gd name="f18" fmla="val 1914712"/>
              <a:gd name="f19" fmla="val 1454769"/>
              <a:gd name="f20" fmla="val 1928136"/>
              <a:gd name="f21" fmla="val 1522392"/>
              <a:gd name="f22" fmla="val 1942445"/>
              <a:gd name="f23" fmla="val 1570340"/>
              <a:gd name="f24" fmla="val 1547199"/>
              <a:gd name="f25" fmla="val 1510736"/>
              <a:gd name="f26" fmla="val 1237189"/>
              <a:gd name="f27" fmla="val 1330681"/>
              <a:gd name="f28" fmla="val 815277"/>
              <a:gd name="f29" fmla="val 836121"/>
              <a:gd name="f30" fmla="val 618819"/>
              <a:gd name="f31" fmla="val 1229038"/>
              <a:gd name="f32" fmla="val 733086"/>
              <a:gd name="f33" fmla="val 1558961"/>
              <a:gd name="f34" fmla="val 965659"/>
              <a:gd name="f35" fmla="val 1735195"/>
              <a:gd name="f36" fmla="val 864541"/>
              <a:gd name="f37" fmla="val 1716416"/>
              <a:gd name="f38" fmla="val 662904"/>
              <a:gd name="f39" fmla="val 1695759"/>
              <a:gd name="f40" fmla="val 570453"/>
              <a:gd name="f41" fmla="val 1629310"/>
              <a:gd name="f42" fmla="val 597898"/>
              <a:gd name="f43" fmla="val 2016450"/>
              <a:gd name="f44" fmla="val 990931"/>
              <a:gd name="f45" fmla="val 2177657"/>
              <a:gd name="f46" fmla="val 1196057"/>
              <a:gd name="f47" fmla="val 2257108"/>
              <a:gd name="f48" fmla="val 1113718"/>
              <a:gd name="f49" fmla="val 2275887"/>
              <a:gd name="f50" fmla="val 943857"/>
              <a:gd name="f51" fmla="val 2321380"/>
              <a:gd name="f52" fmla="val 813848"/>
              <a:gd name="f53" fmla="val 2296824"/>
              <a:gd name="f54" fmla="val 926523"/>
              <a:gd name="f55" fmla="val 2634848"/>
              <a:gd name="f56" fmla="val 1326064"/>
              <a:gd name="f57" fmla="val 2611755"/>
              <a:gd name="f58" fmla="val 1486410"/>
              <a:gd name="f59" fmla="val 2607420"/>
              <a:gd name="f60" fmla="val 1297174"/>
              <a:gd name="f61" fmla="val 2749708"/>
              <a:gd name="f62" fmla="val 1000058"/>
              <a:gd name="f63" fmla="val 2795794"/>
              <a:gd name="f64" fmla="val 489408"/>
              <a:gd name="f65" fmla="val 2829018"/>
              <a:gd name="f66" fmla="val 914827"/>
              <a:gd name="f67" fmla="val 3139596"/>
              <a:gd name="f68" fmla="val 1734874"/>
              <a:gd name="f69" fmla="val 3242281"/>
              <a:gd name="f70" fmla="val 2062787"/>
              <a:gd name="f71" fmla="val 3146219"/>
              <a:gd name="f72" fmla="val 2763394"/>
              <a:gd name="f73" fmla="val 2903535"/>
              <a:gd name="f74" fmla="val 2915370"/>
              <a:gd name="f75" fmla="val 2621267"/>
              <a:gd name="f76" fmla="val 3074271"/>
              <a:gd name="f77" fmla="val 2105563"/>
              <a:gd name="f78" fmla="val 3173740"/>
              <a:gd name="f79" fmla="val 1733406"/>
              <a:gd name="f80" fmla="val 3145310"/>
              <a:gd name="f81" fmla="val 1648999"/>
              <a:gd name="f82" fmla="val 3207849"/>
              <a:gd name="f83" fmla="val 1493166"/>
              <a:gd name="f84" fmla="val 3270388"/>
              <a:gd name="f85" fmla="val 1337333"/>
              <a:gd name="f86" fmla="val 3414210"/>
              <a:gd name="f87" fmla="val 1276468"/>
              <a:gd name="f88" fmla="val 3449507"/>
              <a:gd name="f89" fmla="val 1170564"/>
              <a:gd name="f90" fmla="val 3349883"/>
              <a:gd name="f91" fmla="val 1192977"/>
              <a:gd name="f92" fmla="val 3252716"/>
              <a:gd name="f93" fmla="val 1239516"/>
              <a:gd name="f94" fmla="val 3140091"/>
              <a:gd name="f95" fmla="val 1227260"/>
              <a:gd name="f96" fmla="val 3219995"/>
              <a:gd name="f97" fmla="val 1183499"/>
              <a:gd name="f98" fmla="val 3274317"/>
              <a:gd name="f99" fmla="val 996523"/>
              <a:gd name="f100" fmla="val 3324107"/>
              <a:gd name="f101" fmla="val 851504"/>
              <a:gd name="f102" fmla="val 3215037"/>
              <a:gd name="f103" fmla="val 921165"/>
              <a:gd name="f104" fmla="val 3152155"/>
              <a:gd name="f105" fmla="val 998691"/>
              <a:gd name="f106" fmla="val 2995677"/>
              <a:gd name="f107" fmla="val 1008938"/>
              <a:gd name="f108" fmla="val 2884471"/>
              <a:gd name="f109" fmla="val 881691"/>
              <a:gd name="f110" fmla="val 2678487"/>
              <a:gd name="f111" fmla="val 308009"/>
              <a:gd name="f112" fmla="val 3651991"/>
              <a:gd name="f113" fmla="val 3822100"/>
              <a:gd name="f114" fmla="val 137900"/>
              <a:gd name="f115" fmla="+- 0 0 -90"/>
              <a:gd name="f116" fmla="*/ f3 1 3960000"/>
              <a:gd name="f117" fmla="*/ f4 1 3960000"/>
              <a:gd name="f118" fmla="val f5"/>
              <a:gd name="f119" fmla="val f6"/>
              <a:gd name="f120" fmla="*/ f115 f0 1"/>
              <a:gd name="f121" fmla="+- f119 0 f118"/>
              <a:gd name="f122" fmla="*/ f120 1 f2"/>
              <a:gd name="f123" fmla="*/ f121 1 3960000"/>
              <a:gd name="f124" fmla="*/ 3160999 f121 1"/>
              <a:gd name="f125" fmla="*/ 1374274 f121 1"/>
              <a:gd name="f126" fmla="*/ 3155132 f121 1"/>
              <a:gd name="f127" fmla="*/ 1419362 f121 1"/>
              <a:gd name="f128" fmla="*/ 1921633 f121 1"/>
              <a:gd name="f129" fmla="*/ 1942445 f121 1"/>
              <a:gd name="f130" fmla="*/ 1570340 f121 1"/>
              <a:gd name="f131" fmla="*/ 2257108 f121 1"/>
              <a:gd name="f132" fmla="*/ 3207849 f121 1"/>
              <a:gd name="f133" fmla="*/ 1493166 f121 1"/>
              <a:gd name="f134" fmla="*/ 2995677 f121 1"/>
              <a:gd name="f135" fmla="*/ 1008938 f121 1"/>
              <a:gd name="f136" fmla="*/ 308009 f121 1"/>
              <a:gd name="f137" fmla="*/ 0 f121 1"/>
              <a:gd name="f138" fmla="*/ 3651991 f121 1"/>
              <a:gd name="f139" fmla="*/ 3960000 f121 1"/>
              <a:gd name="f140" fmla="*/ 3140091 f121 1"/>
              <a:gd name="f141" fmla="*/ 1227260 f121 1"/>
              <a:gd name="f142" fmla="*/ 3449507 f121 1"/>
              <a:gd name="f143" fmla="*/ 1170564 f121 1"/>
              <a:gd name="f144" fmla="*/ 3324107 f121 1"/>
              <a:gd name="f145" fmla="*/ 851504 f121 1"/>
              <a:gd name="f146" fmla="*/ 1292845 f121 1"/>
              <a:gd name="f147" fmla="*/ 2496208 f121 1"/>
              <a:gd name="f148" fmla="*/ 770986 f121 1"/>
              <a:gd name="f149" fmla="*/ 815277 f121 1"/>
              <a:gd name="f150" fmla="*/ 836121 f121 1"/>
              <a:gd name="f151" fmla="*/ 965659 f121 1"/>
              <a:gd name="f152" fmla="*/ 1735195 f121 1"/>
              <a:gd name="f153" fmla="*/ 1196057 f121 1"/>
              <a:gd name="f154" fmla="*/ 1486410 f121 1"/>
              <a:gd name="f155" fmla="*/ 2607420 f121 1"/>
              <a:gd name="f156" fmla="*/ 813848 f121 1"/>
              <a:gd name="f157" fmla="*/ 2296824 f121 1"/>
              <a:gd name="f158" fmla="*/ 570453 f121 1"/>
              <a:gd name="f159" fmla="*/ 1629310 f121 1"/>
              <a:gd name="f160" fmla="*/ 489408 f121 1"/>
              <a:gd name="f161" fmla="*/ 2829018 f121 1"/>
              <a:gd name="f162" fmla="*/ 2062787 f121 1"/>
              <a:gd name="f163" fmla="*/ 3146219 f121 1"/>
              <a:gd name="f164" fmla="*/ 3074271 f121 1"/>
              <a:gd name="f165" fmla="*/ 2105563 f121 1"/>
              <a:gd name="f166" fmla="+- f122 0 f1"/>
              <a:gd name="f167" fmla="*/ f124 1 3960000"/>
              <a:gd name="f168" fmla="*/ f125 1 3960000"/>
              <a:gd name="f169" fmla="*/ f126 1 3960000"/>
              <a:gd name="f170" fmla="*/ f127 1 3960000"/>
              <a:gd name="f171" fmla="*/ f128 1 3960000"/>
              <a:gd name="f172" fmla="*/ f129 1 3960000"/>
              <a:gd name="f173" fmla="*/ f130 1 3960000"/>
              <a:gd name="f174" fmla="*/ f131 1 3960000"/>
              <a:gd name="f175" fmla="*/ f132 1 3960000"/>
              <a:gd name="f176" fmla="*/ f133 1 3960000"/>
              <a:gd name="f177" fmla="*/ f134 1 3960000"/>
              <a:gd name="f178" fmla="*/ f135 1 3960000"/>
              <a:gd name="f179" fmla="*/ f136 1 3960000"/>
              <a:gd name="f180" fmla="*/ f137 1 3960000"/>
              <a:gd name="f181" fmla="*/ f138 1 3960000"/>
              <a:gd name="f182" fmla="*/ f139 1 3960000"/>
              <a:gd name="f183" fmla="*/ f140 1 3960000"/>
              <a:gd name="f184" fmla="*/ f141 1 3960000"/>
              <a:gd name="f185" fmla="*/ f142 1 3960000"/>
              <a:gd name="f186" fmla="*/ f143 1 3960000"/>
              <a:gd name="f187" fmla="*/ f144 1 3960000"/>
              <a:gd name="f188" fmla="*/ f145 1 3960000"/>
              <a:gd name="f189" fmla="*/ f146 1 3960000"/>
              <a:gd name="f190" fmla="*/ f147 1 3960000"/>
              <a:gd name="f191" fmla="*/ f148 1 3960000"/>
              <a:gd name="f192" fmla="*/ f149 1 3960000"/>
              <a:gd name="f193" fmla="*/ f150 1 3960000"/>
              <a:gd name="f194" fmla="*/ f151 1 3960000"/>
              <a:gd name="f195" fmla="*/ f152 1 3960000"/>
              <a:gd name="f196" fmla="*/ f153 1 3960000"/>
              <a:gd name="f197" fmla="*/ f154 1 3960000"/>
              <a:gd name="f198" fmla="*/ f155 1 3960000"/>
              <a:gd name="f199" fmla="*/ f156 1 3960000"/>
              <a:gd name="f200" fmla="*/ f157 1 3960000"/>
              <a:gd name="f201" fmla="*/ f158 1 3960000"/>
              <a:gd name="f202" fmla="*/ f159 1 3960000"/>
              <a:gd name="f203" fmla="*/ f160 1 3960000"/>
              <a:gd name="f204" fmla="*/ f161 1 3960000"/>
              <a:gd name="f205" fmla="*/ f162 1 3960000"/>
              <a:gd name="f206" fmla="*/ f163 1 3960000"/>
              <a:gd name="f207" fmla="*/ f164 1 3960000"/>
              <a:gd name="f208" fmla="*/ f165 1 3960000"/>
              <a:gd name="f209" fmla="*/ f118 1 f123"/>
              <a:gd name="f210" fmla="*/ f119 1 f123"/>
              <a:gd name="f211" fmla="*/ f167 1 f123"/>
              <a:gd name="f212" fmla="*/ f168 1 f123"/>
              <a:gd name="f213" fmla="*/ f169 1 f123"/>
              <a:gd name="f214" fmla="*/ f170 1 f123"/>
              <a:gd name="f215" fmla="*/ f190 1 f123"/>
              <a:gd name="f216" fmla="*/ f191 1 f123"/>
              <a:gd name="f217" fmla="*/ f171 1 f123"/>
              <a:gd name="f218" fmla="*/ f189 1 f123"/>
              <a:gd name="f219" fmla="*/ f172 1 f123"/>
              <a:gd name="f220" fmla="*/ f173 1 f123"/>
              <a:gd name="f221" fmla="*/ f192 1 f123"/>
              <a:gd name="f222" fmla="*/ f193 1 f123"/>
              <a:gd name="f223" fmla="*/ f194 1 f123"/>
              <a:gd name="f224" fmla="*/ f195 1 f123"/>
              <a:gd name="f225" fmla="*/ f201 1 f123"/>
              <a:gd name="f226" fmla="*/ f202 1 f123"/>
              <a:gd name="f227" fmla="*/ f196 1 f123"/>
              <a:gd name="f228" fmla="*/ f174 1 f123"/>
              <a:gd name="f229" fmla="*/ f199 1 f123"/>
              <a:gd name="f230" fmla="*/ f200 1 f123"/>
              <a:gd name="f231" fmla="*/ f197 1 f123"/>
              <a:gd name="f232" fmla="*/ f198 1 f123"/>
              <a:gd name="f233" fmla="*/ f203 1 f123"/>
              <a:gd name="f234" fmla="*/ f204 1 f123"/>
              <a:gd name="f235" fmla="*/ f205 1 f123"/>
              <a:gd name="f236" fmla="*/ f206 1 f123"/>
              <a:gd name="f237" fmla="*/ f207 1 f123"/>
              <a:gd name="f238" fmla="*/ f208 1 f123"/>
              <a:gd name="f239" fmla="*/ f175 1 f123"/>
              <a:gd name="f240" fmla="*/ f176 1 f123"/>
              <a:gd name="f241" fmla="*/ f185 1 f123"/>
              <a:gd name="f242" fmla="*/ f186 1 f123"/>
              <a:gd name="f243" fmla="*/ f183 1 f123"/>
              <a:gd name="f244" fmla="*/ f184 1 f123"/>
              <a:gd name="f245" fmla="*/ f187 1 f123"/>
              <a:gd name="f246" fmla="*/ f188 1 f123"/>
              <a:gd name="f247" fmla="*/ f177 1 f123"/>
              <a:gd name="f248" fmla="*/ f178 1 f123"/>
              <a:gd name="f249" fmla="*/ f179 1 f123"/>
              <a:gd name="f250" fmla="*/ f180 1 f123"/>
              <a:gd name="f251" fmla="*/ f181 1 f123"/>
              <a:gd name="f252" fmla="*/ f182 1 f123"/>
              <a:gd name="f253" fmla="*/ f209 f116 1"/>
              <a:gd name="f254" fmla="*/ f210 f116 1"/>
              <a:gd name="f255" fmla="*/ f210 f117 1"/>
              <a:gd name="f256" fmla="*/ f209 f117 1"/>
              <a:gd name="f257" fmla="*/ f211 f116 1"/>
              <a:gd name="f258" fmla="*/ f212 f117 1"/>
              <a:gd name="f259" fmla="*/ f213 f116 1"/>
              <a:gd name="f260" fmla="*/ f214 f117 1"/>
              <a:gd name="f261" fmla="*/ f215 f116 1"/>
              <a:gd name="f262" fmla="*/ f216 f117 1"/>
              <a:gd name="f263" fmla="*/ f217 f116 1"/>
              <a:gd name="f264" fmla="*/ f218 f117 1"/>
              <a:gd name="f265" fmla="*/ f219 f116 1"/>
              <a:gd name="f266" fmla="*/ f220 f117 1"/>
              <a:gd name="f267" fmla="*/ f221 f116 1"/>
              <a:gd name="f268" fmla="*/ f222 f117 1"/>
              <a:gd name="f269" fmla="*/ f223 f116 1"/>
              <a:gd name="f270" fmla="*/ f224 f117 1"/>
              <a:gd name="f271" fmla="*/ f225 f116 1"/>
              <a:gd name="f272" fmla="*/ f226 f117 1"/>
              <a:gd name="f273" fmla="*/ f227 f116 1"/>
              <a:gd name="f274" fmla="*/ f228 f117 1"/>
              <a:gd name="f275" fmla="*/ f229 f116 1"/>
              <a:gd name="f276" fmla="*/ f230 f117 1"/>
              <a:gd name="f277" fmla="*/ f231 f116 1"/>
              <a:gd name="f278" fmla="*/ f232 f117 1"/>
              <a:gd name="f279" fmla="*/ f233 f116 1"/>
              <a:gd name="f280" fmla="*/ f234 f117 1"/>
              <a:gd name="f281" fmla="*/ f235 f116 1"/>
              <a:gd name="f282" fmla="*/ f236 f117 1"/>
              <a:gd name="f283" fmla="*/ f237 f116 1"/>
              <a:gd name="f284" fmla="*/ f238 f117 1"/>
              <a:gd name="f285" fmla="*/ f239 f116 1"/>
              <a:gd name="f286" fmla="*/ f240 f117 1"/>
              <a:gd name="f287" fmla="*/ f241 f116 1"/>
              <a:gd name="f288" fmla="*/ f242 f117 1"/>
              <a:gd name="f289" fmla="*/ f243 f116 1"/>
              <a:gd name="f290" fmla="*/ f244 f117 1"/>
              <a:gd name="f291" fmla="*/ f245 f116 1"/>
              <a:gd name="f292" fmla="*/ f246 f117 1"/>
              <a:gd name="f293" fmla="*/ f247 f116 1"/>
              <a:gd name="f294" fmla="*/ f248 f117 1"/>
              <a:gd name="f295" fmla="*/ f249 f116 1"/>
              <a:gd name="f296" fmla="*/ f250 f117 1"/>
              <a:gd name="f297" fmla="*/ f251 f116 1"/>
              <a:gd name="f298" fmla="*/ f252 f116 1"/>
              <a:gd name="f299" fmla="*/ f249 f117 1"/>
              <a:gd name="f300" fmla="*/ f251 f117 1"/>
              <a:gd name="f301" fmla="*/ f252 f117 1"/>
              <a:gd name="f302" fmla="*/ f250 f11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66">
                <a:pos x="f257" y="f258"/>
              </a:cxn>
              <a:cxn ang="f166">
                <a:pos x="f259" y="f260"/>
              </a:cxn>
              <a:cxn ang="f166">
                <a:pos x="f257" y="f258"/>
              </a:cxn>
              <a:cxn ang="f166">
                <a:pos x="f261" y="f262"/>
              </a:cxn>
              <a:cxn ang="f166">
                <a:pos x="f263" y="f264"/>
              </a:cxn>
              <a:cxn ang="f166">
                <a:pos x="f265" y="f266"/>
              </a:cxn>
              <a:cxn ang="f166">
                <a:pos x="f267" y="f268"/>
              </a:cxn>
              <a:cxn ang="f166">
                <a:pos x="f269" y="f270"/>
              </a:cxn>
              <a:cxn ang="f166">
                <a:pos x="f271" y="f272"/>
              </a:cxn>
              <a:cxn ang="f166">
                <a:pos x="f273" y="f274"/>
              </a:cxn>
              <a:cxn ang="f166">
                <a:pos x="f275" y="f276"/>
              </a:cxn>
              <a:cxn ang="f166">
                <a:pos x="f277" y="f278"/>
              </a:cxn>
              <a:cxn ang="f166">
                <a:pos x="f279" y="f280"/>
              </a:cxn>
              <a:cxn ang="f166">
                <a:pos x="f281" y="f282"/>
              </a:cxn>
              <a:cxn ang="f166">
                <a:pos x="f283" y="f284"/>
              </a:cxn>
              <a:cxn ang="f166">
                <a:pos x="f285" y="f286"/>
              </a:cxn>
              <a:cxn ang="f166">
                <a:pos x="f287" y="f288"/>
              </a:cxn>
              <a:cxn ang="f166">
                <a:pos x="f289" y="f290"/>
              </a:cxn>
              <a:cxn ang="f166">
                <a:pos x="f291" y="f292"/>
              </a:cxn>
              <a:cxn ang="f166">
                <a:pos x="f293" y="f294"/>
              </a:cxn>
              <a:cxn ang="f166">
                <a:pos x="f261" y="f262"/>
              </a:cxn>
              <a:cxn ang="f166">
                <a:pos x="f295" y="f296"/>
              </a:cxn>
              <a:cxn ang="f166">
                <a:pos x="f297" y="f296"/>
              </a:cxn>
              <a:cxn ang="f166">
                <a:pos x="f298" y="f299"/>
              </a:cxn>
              <a:cxn ang="f166">
                <a:pos x="f298" y="f300"/>
              </a:cxn>
              <a:cxn ang="f166">
                <a:pos x="f297" y="f301"/>
              </a:cxn>
              <a:cxn ang="f166">
                <a:pos x="f295" y="f301"/>
              </a:cxn>
              <a:cxn ang="f166">
                <a:pos x="f302" y="f300"/>
              </a:cxn>
              <a:cxn ang="f166">
                <a:pos x="f302" y="f299"/>
              </a:cxn>
              <a:cxn ang="f166">
                <a:pos x="f295" y="f296"/>
              </a:cxn>
            </a:cxnLst>
            <a:rect l="f253" t="f256" r="f254" b="f255"/>
            <a:pathLst>
              <a:path w="3960000" h="3960000">
                <a:moveTo>
                  <a:pt x="f7" y="f8"/>
                </a:moveTo>
                <a:lnTo>
                  <a:pt x="f9" y="f10"/>
                </a:lnTo>
                <a:lnTo>
                  <a:pt x="f7" y="f8"/>
                </a:lnTo>
                <a:close/>
                <a:moveTo>
                  <a:pt x="f11" y="f12"/>
                </a:moveTo>
                <a:cubicBezTo>
                  <a:pt x="f13" y="f12"/>
                  <a:pt x="f14" y="f15"/>
                  <a:pt x="f16" y="f17"/>
                </a:cubicBezTo>
                <a:cubicBezTo>
                  <a:pt x="f18" y="f19"/>
                  <a:pt x="f20" y="f21"/>
                  <a:pt x="f22" y="f23"/>
                </a:cubicBezTo>
                <a:cubicBezTo>
                  <a:pt x="f24" y="f25"/>
                  <a:pt x="f26" y="f27"/>
                  <a:pt x="f28" y="f29"/>
                </a:cubicBezTo>
                <a:cubicBezTo>
                  <a:pt x="f30" y="f31"/>
                  <a:pt x="f32" y="f33"/>
                  <a:pt x="f34" y="f35"/>
                </a:cubicBezTo>
                <a:cubicBezTo>
                  <a:pt x="f36" y="f37"/>
                  <a:pt x="f38" y="f39"/>
                  <a:pt x="f40" y="f41"/>
                </a:cubicBezTo>
                <a:cubicBezTo>
                  <a:pt x="f42" y="f43"/>
                  <a:pt x="f44" y="f45"/>
                  <a:pt x="f46" y="f47"/>
                </a:cubicBezTo>
                <a:cubicBezTo>
                  <a:pt x="f48" y="f49"/>
                  <a:pt x="f50" y="f51"/>
                  <a:pt x="f52" y="f53"/>
                </a:cubicBezTo>
                <a:cubicBezTo>
                  <a:pt x="f54" y="f55"/>
                  <a:pt x="f56" y="f57"/>
                  <a:pt x="f58" y="f59"/>
                </a:cubicBezTo>
                <a:cubicBezTo>
                  <a:pt x="f60" y="f61"/>
                  <a:pt x="f62" y="f63"/>
                  <a:pt x="f64" y="f65"/>
                </a:cubicBezTo>
                <a:cubicBezTo>
                  <a:pt x="f66" y="f67"/>
                  <a:pt x="f68" y="f69"/>
                  <a:pt x="f70" y="f71"/>
                </a:cubicBezTo>
                <a:cubicBezTo>
                  <a:pt x="f72" y="f73"/>
                  <a:pt x="f74" y="f75"/>
                  <a:pt x="f76" y="f77"/>
                </a:cubicBezTo>
                <a:cubicBezTo>
                  <a:pt x="f78" y="f79"/>
                  <a:pt x="f80" y="f81"/>
                  <a:pt x="f82" y="f83"/>
                </a:cubicBezTo>
                <a:cubicBezTo>
                  <a:pt x="f84" y="f85"/>
                  <a:pt x="f86" y="f87"/>
                  <a:pt x="f88" y="f89"/>
                </a:cubicBezTo>
                <a:cubicBezTo>
                  <a:pt x="f90" y="f91"/>
                  <a:pt x="f92" y="f93"/>
                  <a:pt x="f94" y="f95"/>
                </a:cubicBezTo>
                <a:cubicBezTo>
                  <a:pt x="f96" y="f97"/>
                  <a:pt x="f98" y="f99"/>
                  <a:pt x="f100" y="f101"/>
                </a:cubicBezTo>
                <a:cubicBezTo>
                  <a:pt x="f102" y="f103"/>
                  <a:pt x="f104" y="f105"/>
                  <a:pt x="f106" y="f107"/>
                </a:cubicBezTo>
                <a:cubicBezTo>
                  <a:pt x="f108" y="f109"/>
                  <a:pt x="f110" y="f12"/>
                  <a:pt x="f11" y="f12"/>
                </a:cubicBezTo>
                <a:close/>
                <a:moveTo>
                  <a:pt x="f111" y="f5"/>
                </a:moveTo>
                <a:lnTo>
                  <a:pt x="f112" y="f5"/>
                </a:lnTo>
                <a:cubicBezTo>
                  <a:pt x="f113" y="f5"/>
                  <a:pt x="f6" y="f114"/>
                  <a:pt x="f6" y="f111"/>
                </a:cubicBezTo>
                <a:lnTo>
                  <a:pt x="f6" y="f112"/>
                </a:lnTo>
                <a:cubicBezTo>
                  <a:pt x="f6" y="f113"/>
                  <a:pt x="f113" y="f6"/>
                  <a:pt x="f112" y="f6"/>
                </a:cubicBezTo>
                <a:lnTo>
                  <a:pt x="f111" y="f6"/>
                </a:lnTo>
                <a:cubicBezTo>
                  <a:pt x="f114" y="f6"/>
                  <a:pt x="f5" y="f113"/>
                  <a:pt x="f5" y="f112"/>
                </a:cubicBezTo>
                <a:lnTo>
                  <a:pt x="f5" y="f111"/>
                </a:lnTo>
                <a:cubicBezTo>
                  <a:pt x="f5" y="f114"/>
                  <a:pt x="f114" y="f5"/>
                  <a:pt x="f111" y="f5"/>
                </a:cubicBezTo>
                <a:close/>
              </a:path>
            </a:pathLst>
          </a:custGeom>
          <a:solidFill>
            <a:schemeClr val="tx2">
              <a:lumMod val="60000"/>
              <a:lumOff val="40000"/>
            </a:schemeClr>
          </a:solidFill>
          <a:ln cap="flat">
            <a:noFill/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algn="ctr" defTabSz="914378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>
              <a:solidFill>
                <a:schemeClr val="accent3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2" name="Rounded Rectangle 3">
            <a:extLst>
              <a:ext uri="{FF2B5EF4-FFF2-40B4-BE49-F238E27FC236}">
                <a16:creationId xmlns:a16="http://schemas.microsoft.com/office/drawing/2014/main" id="{50F8782C-971F-0854-AE32-301E80AF82B0}"/>
              </a:ext>
            </a:extLst>
          </p:cNvPr>
          <p:cNvSpPr/>
          <p:nvPr/>
        </p:nvSpPr>
        <p:spPr>
          <a:xfrm>
            <a:off x="3177400" y="4034181"/>
            <a:ext cx="429813" cy="458086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960000"/>
              <a:gd name="f7" fmla="val 2841893"/>
              <a:gd name="f8" fmla="val 181064"/>
              <a:gd name="f9" fmla="val 2485731"/>
              <a:gd name="f10" fmla="val 190239"/>
              <a:gd name="f11" fmla="val 2106781"/>
              <a:gd name="f12" fmla="val 339266"/>
              <a:gd name="f13" fmla="val 2105790"/>
              <a:gd name="f14" fmla="val 859562"/>
              <a:gd name="f15" fmla="val 2106860"/>
              <a:gd name="f16" fmla="val 863292"/>
              <a:gd name="f17" fmla="val 1248172"/>
              <a:gd name="f18" fmla="val 1691968"/>
              <a:gd name="f19" fmla="val 1824236"/>
              <a:gd name="f20" fmla="val 3779396"/>
              <a:gd name="f21" fmla="val 2754932"/>
              <a:gd name="f22" fmla="val 3305869"/>
              <a:gd name="f23" fmla="val 1813665"/>
              <a:gd name="f24" fmla="val 3348152"/>
              <a:gd name="f25" fmla="val 907124"/>
              <a:gd name="f26" fmla="val 2746287"/>
              <a:gd name="f27" fmla="val 682909"/>
              <a:gd name="f28" fmla="val 3126764"/>
              <a:gd name="f29" fmla="val 685506"/>
              <a:gd name="f30" fmla="val 3369037"/>
              <a:gd name="f31" fmla="val 704441"/>
              <a:gd name="f32" fmla="val 3391941"/>
              <a:gd name="f33" fmla="val 556446"/>
              <a:gd name="f34" fmla="val 3409927"/>
              <a:gd name="f35" fmla="val 381656"/>
              <a:gd name="f36" fmla="val 3410216"/>
              <a:gd name="f37" fmla="val 195189"/>
              <a:gd name="f38" fmla="val 3239930"/>
              <a:gd name="f39" fmla="val 163882"/>
              <a:gd name="f40" fmla="val 3118909"/>
              <a:gd name="f41" fmla="val 173928"/>
              <a:gd name="f42" fmla="val 308009"/>
              <a:gd name="f43" fmla="val 3651991"/>
              <a:gd name="f44" fmla="val 3822100"/>
              <a:gd name="f45" fmla="val 137900"/>
              <a:gd name="f46" fmla="+- 0 0 -90"/>
              <a:gd name="f47" fmla="*/ f3 1 3960000"/>
              <a:gd name="f48" fmla="*/ f4 1 3960000"/>
              <a:gd name="f49" fmla="val f5"/>
              <a:gd name="f50" fmla="val f6"/>
              <a:gd name="f51" fmla="*/ f46 f0 1"/>
              <a:gd name="f52" fmla="+- f50 0 f49"/>
              <a:gd name="f53" fmla="*/ f51 1 f2"/>
              <a:gd name="f54" fmla="*/ f52 1 3960000"/>
              <a:gd name="f55" fmla="*/ 2841893 f52 1"/>
              <a:gd name="f56" fmla="*/ 181064 f52 1"/>
              <a:gd name="f57" fmla="*/ 2105790 f52 1"/>
              <a:gd name="f58" fmla="*/ 859562 f52 1"/>
              <a:gd name="f59" fmla="*/ 2106860 f52 1"/>
              <a:gd name="f60" fmla="*/ 863292 f52 1"/>
              <a:gd name="f61" fmla="*/ 1248172 f52 1"/>
              <a:gd name="f62" fmla="*/ 1691968 f52 1"/>
              <a:gd name="f63" fmla="*/ 1824236 f52 1"/>
              <a:gd name="f64" fmla="*/ 3779396 f52 1"/>
              <a:gd name="f65" fmla="*/ 2754932 f52 1"/>
              <a:gd name="f66" fmla="*/ 3305869 f52 1"/>
              <a:gd name="f67" fmla="*/ 1813665 f52 1"/>
              <a:gd name="f68" fmla="*/ 3348152 f52 1"/>
              <a:gd name="f69" fmla="*/ 907124 f52 1"/>
              <a:gd name="f70" fmla="*/ 3369037 f52 1"/>
              <a:gd name="f71" fmla="*/ 308009 f52 1"/>
              <a:gd name="f72" fmla="*/ 0 f52 1"/>
              <a:gd name="f73" fmla="*/ 3651991 f52 1"/>
              <a:gd name="f74" fmla="*/ 3960000 f52 1"/>
              <a:gd name="f75" fmla="*/ 704441 f52 1"/>
              <a:gd name="f76" fmla="*/ 3410216 f52 1"/>
              <a:gd name="f77" fmla="*/ 195189 f52 1"/>
              <a:gd name="f78" fmla="+- f53 0 f1"/>
              <a:gd name="f79" fmla="*/ f55 1 3960000"/>
              <a:gd name="f80" fmla="*/ f56 1 3960000"/>
              <a:gd name="f81" fmla="*/ f57 1 3960000"/>
              <a:gd name="f82" fmla="*/ f58 1 3960000"/>
              <a:gd name="f83" fmla="*/ f59 1 3960000"/>
              <a:gd name="f84" fmla="*/ f60 1 3960000"/>
              <a:gd name="f85" fmla="*/ f61 1 3960000"/>
              <a:gd name="f86" fmla="*/ f62 1 3960000"/>
              <a:gd name="f87" fmla="*/ f63 1 3960000"/>
              <a:gd name="f88" fmla="*/ f64 1 3960000"/>
              <a:gd name="f89" fmla="*/ f65 1 3960000"/>
              <a:gd name="f90" fmla="*/ f66 1 3960000"/>
              <a:gd name="f91" fmla="*/ f67 1 3960000"/>
              <a:gd name="f92" fmla="*/ f68 1 3960000"/>
              <a:gd name="f93" fmla="*/ f69 1 3960000"/>
              <a:gd name="f94" fmla="*/ f70 1 3960000"/>
              <a:gd name="f95" fmla="*/ f71 1 3960000"/>
              <a:gd name="f96" fmla="*/ f72 1 3960000"/>
              <a:gd name="f97" fmla="*/ f73 1 3960000"/>
              <a:gd name="f98" fmla="*/ f74 1 3960000"/>
              <a:gd name="f99" fmla="*/ f75 1 3960000"/>
              <a:gd name="f100" fmla="*/ f76 1 3960000"/>
              <a:gd name="f101" fmla="*/ f77 1 3960000"/>
              <a:gd name="f102" fmla="*/ f49 1 f54"/>
              <a:gd name="f103" fmla="*/ f50 1 f54"/>
              <a:gd name="f104" fmla="*/ f79 1 f54"/>
              <a:gd name="f105" fmla="*/ f80 1 f54"/>
              <a:gd name="f106" fmla="*/ f81 1 f54"/>
              <a:gd name="f107" fmla="*/ f82 1 f54"/>
              <a:gd name="f108" fmla="*/ f83 1 f54"/>
              <a:gd name="f109" fmla="*/ f84 1 f54"/>
              <a:gd name="f110" fmla="*/ f85 1 f54"/>
              <a:gd name="f111" fmla="*/ f86 1 f54"/>
              <a:gd name="f112" fmla="*/ f87 1 f54"/>
              <a:gd name="f113" fmla="*/ f88 1 f54"/>
              <a:gd name="f114" fmla="*/ f89 1 f54"/>
              <a:gd name="f115" fmla="*/ f90 1 f54"/>
              <a:gd name="f116" fmla="*/ f91 1 f54"/>
              <a:gd name="f117" fmla="*/ f92 1 f54"/>
              <a:gd name="f118" fmla="*/ f93 1 f54"/>
              <a:gd name="f119" fmla="*/ f94 1 f54"/>
              <a:gd name="f120" fmla="*/ f99 1 f54"/>
              <a:gd name="f121" fmla="*/ f100 1 f54"/>
              <a:gd name="f122" fmla="*/ f101 1 f54"/>
              <a:gd name="f123" fmla="*/ f95 1 f54"/>
              <a:gd name="f124" fmla="*/ f96 1 f54"/>
              <a:gd name="f125" fmla="*/ f97 1 f54"/>
              <a:gd name="f126" fmla="*/ f98 1 f54"/>
              <a:gd name="f127" fmla="*/ f102 f47 1"/>
              <a:gd name="f128" fmla="*/ f103 f47 1"/>
              <a:gd name="f129" fmla="*/ f103 f48 1"/>
              <a:gd name="f130" fmla="*/ f102 f48 1"/>
              <a:gd name="f131" fmla="*/ f104 f47 1"/>
              <a:gd name="f132" fmla="*/ f105 f48 1"/>
              <a:gd name="f133" fmla="*/ f106 f47 1"/>
              <a:gd name="f134" fmla="*/ f107 f48 1"/>
              <a:gd name="f135" fmla="*/ f108 f47 1"/>
              <a:gd name="f136" fmla="*/ f109 f48 1"/>
              <a:gd name="f137" fmla="*/ f110 f48 1"/>
              <a:gd name="f138" fmla="*/ f111 f47 1"/>
              <a:gd name="f139" fmla="*/ f112 f48 1"/>
              <a:gd name="f140" fmla="*/ f113 f48 1"/>
              <a:gd name="f141" fmla="*/ f114 f47 1"/>
              <a:gd name="f142" fmla="*/ f115 f47 1"/>
              <a:gd name="f143" fmla="*/ f116 f48 1"/>
              <a:gd name="f144" fmla="*/ f117 f47 1"/>
              <a:gd name="f145" fmla="*/ f118 f48 1"/>
              <a:gd name="f146" fmla="*/ f119 f47 1"/>
              <a:gd name="f147" fmla="*/ f120 f48 1"/>
              <a:gd name="f148" fmla="*/ f121 f47 1"/>
              <a:gd name="f149" fmla="*/ f122 f48 1"/>
              <a:gd name="f150" fmla="*/ f123 f47 1"/>
              <a:gd name="f151" fmla="*/ f124 f48 1"/>
              <a:gd name="f152" fmla="*/ f125 f47 1"/>
              <a:gd name="f153" fmla="*/ f126 f47 1"/>
              <a:gd name="f154" fmla="*/ f123 f48 1"/>
              <a:gd name="f155" fmla="*/ f125 f48 1"/>
              <a:gd name="f156" fmla="*/ f126 f48 1"/>
              <a:gd name="f157" fmla="*/ f124 f4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8">
                <a:pos x="f131" y="f132"/>
              </a:cxn>
              <a:cxn ang="f78">
                <a:pos x="f133" y="f134"/>
              </a:cxn>
              <a:cxn ang="f78">
                <a:pos x="f135" y="f136"/>
              </a:cxn>
              <a:cxn ang="f78">
                <a:pos x="f135" y="f137"/>
              </a:cxn>
              <a:cxn ang="f78">
                <a:pos x="f138" y="f137"/>
              </a:cxn>
              <a:cxn ang="f78">
                <a:pos x="f138" y="f139"/>
              </a:cxn>
              <a:cxn ang="f78">
                <a:pos x="f135" y="f139"/>
              </a:cxn>
              <a:cxn ang="f78">
                <a:pos x="f135" y="f140"/>
              </a:cxn>
              <a:cxn ang="f78">
                <a:pos x="f141" y="f140"/>
              </a:cxn>
              <a:cxn ang="f78">
                <a:pos x="f141" y="f139"/>
              </a:cxn>
              <a:cxn ang="f78">
                <a:pos x="f142" y="f143"/>
              </a:cxn>
              <a:cxn ang="f78">
                <a:pos x="f144" y="f137"/>
              </a:cxn>
              <a:cxn ang="f78">
                <a:pos x="f141" y="f137"/>
              </a:cxn>
              <a:cxn ang="f78">
                <a:pos x="f141" y="f145"/>
              </a:cxn>
              <a:cxn ang="f78">
                <a:pos x="f146" y="f147"/>
              </a:cxn>
              <a:cxn ang="f78">
                <a:pos x="f148" y="f149"/>
              </a:cxn>
              <a:cxn ang="f78">
                <a:pos x="f131" y="f132"/>
              </a:cxn>
              <a:cxn ang="f78">
                <a:pos x="f150" y="f151"/>
              </a:cxn>
              <a:cxn ang="f78">
                <a:pos x="f152" y="f151"/>
              </a:cxn>
              <a:cxn ang="f78">
                <a:pos x="f153" y="f154"/>
              </a:cxn>
              <a:cxn ang="f78">
                <a:pos x="f153" y="f155"/>
              </a:cxn>
              <a:cxn ang="f78">
                <a:pos x="f152" y="f156"/>
              </a:cxn>
              <a:cxn ang="f78">
                <a:pos x="f150" y="f156"/>
              </a:cxn>
              <a:cxn ang="f78">
                <a:pos x="f157" y="f155"/>
              </a:cxn>
              <a:cxn ang="f78">
                <a:pos x="f157" y="f154"/>
              </a:cxn>
              <a:cxn ang="f78">
                <a:pos x="f150" y="f151"/>
              </a:cxn>
            </a:cxnLst>
            <a:rect l="f127" t="f130" r="f128" b="f129"/>
            <a:pathLst>
              <a:path w="3960000" h="3960000">
                <a:moveTo>
                  <a:pt x="f7" y="f8"/>
                </a:moveTo>
                <a:cubicBezTo>
                  <a:pt x="f9" y="f10"/>
                  <a:pt x="f11" y="f12"/>
                  <a:pt x="f13" y="f14"/>
                </a:cubicBezTo>
                <a:lnTo>
                  <a:pt x="f15" y="f16"/>
                </a:lnTo>
                <a:lnTo>
                  <a:pt x="f15" y="f17"/>
                </a:lnTo>
                <a:lnTo>
                  <a:pt x="f18" y="f17"/>
                </a:lnTo>
                <a:lnTo>
                  <a:pt x="f18" y="f19"/>
                </a:lnTo>
                <a:lnTo>
                  <a:pt x="f15" y="f19"/>
                </a:lnTo>
                <a:lnTo>
                  <a:pt x="f15" y="f20"/>
                </a:lnTo>
                <a:lnTo>
                  <a:pt x="f21" y="f20"/>
                </a:lnTo>
                <a:lnTo>
                  <a:pt x="f21" y="f19"/>
                </a:lnTo>
                <a:lnTo>
                  <a:pt x="f22" y="f23"/>
                </a:lnTo>
                <a:lnTo>
                  <a:pt x="f24" y="f17"/>
                </a:lnTo>
                <a:lnTo>
                  <a:pt x="f21" y="f17"/>
                </a:lnTo>
                <a:lnTo>
                  <a:pt x="f21" y="f25"/>
                </a:lnTo>
                <a:cubicBezTo>
                  <a:pt x="f26" y="f27"/>
                  <a:pt x="f28" y="f29"/>
                  <a:pt x="f30" y="f31"/>
                </a:cubicBezTo>
                <a:cubicBezTo>
                  <a:pt x="f32" y="f33"/>
                  <a:pt x="f34" y="f35"/>
                  <a:pt x="f36" y="f37"/>
                </a:cubicBezTo>
                <a:cubicBezTo>
                  <a:pt x="f38" y="f39"/>
                  <a:pt x="f40" y="f41"/>
                  <a:pt x="f7" y="f8"/>
                </a:cubicBezTo>
                <a:close/>
                <a:moveTo>
                  <a:pt x="f42" y="f5"/>
                </a:moveTo>
                <a:lnTo>
                  <a:pt x="f43" y="f5"/>
                </a:lnTo>
                <a:cubicBezTo>
                  <a:pt x="f44" y="f5"/>
                  <a:pt x="f6" y="f45"/>
                  <a:pt x="f6" y="f42"/>
                </a:cubicBezTo>
                <a:lnTo>
                  <a:pt x="f6" y="f43"/>
                </a:lnTo>
                <a:cubicBezTo>
                  <a:pt x="f6" y="f44"/>
                  <a:pt x="f44" y="f6"/>
                  <a:pt x="f43" y="f6"/>
                </a:cubicBezTo>
                <a:lnTo>
                  <a:pt x="f42" y="f6"/>
                </a:lnTo>
                <a:cubicBezTo>
                  <a:pt x="f45" y="f6"/>
                  <a:pt x="f5" y="f44"/>
                  <a:pt x="f5" y="f43"/>
                </a:cubicBezTo>
                <a:lnTo>
                  <a:pt x="f5" y="f42"/>
                </a:lnTo>
                <a:cubicBezTo>
                  <a:pt x="f5" y="f45"/>
                  <a:pt x="f45" y="f5"/>
                  <a:pt x="f42" y="f5"/>
                </a:cubicBezTo>
                <a:close/>
              </a:path>
            </a:pathLst>
          </a:custGeom>
          <a:solidFill>
            <a:schemeClr val="tx2">
              <a:lumMod val="60000"/>
              <a:lumOff val="40000"/>
            </a:schemeClr>
          </a:solidFill>
          <a:ln cap="flat">
            <a:noFill/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algn="ctr" defTabSz="914378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>
              <a:solidFill>
                <a:schemeClr val="accent3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3" name="Rounded Rectangle 10">
            <a:extLst>
              <a:ext uri="{FF2B5EF4-FFF2-40B4-BE49-F238E27FC236}">
                <a16:creationId xmlns:a16="http://schemas.microsoft.com/office/drawing/2014/main" id="{9DAD7E32-2D4D-3FD6-FAA9-D16ABC049957}"/>
              </a:ext>
            </a:extLst>
          </p:cNvPr>
          <p:cNvSpPr/>
          <p:nvPr/>
        </p:nvSpPr>
        <p:spPr>
          <a:xfrm>
            <a:off x="4597282" y="4024872"/>
            <a:ext cx="431349" cy="467395"/>
          </a:xfrm>
          <a:custGeom>
            <a:avLst/>
            <a:gdLst>
              <a:gd name="f0" fmla="val w"/>
              <a:gd name="f1" fmla="val h"/>
              <a:gd name="f2" fmla="val 0"/>
              <a:gd name="f3" fmla="val 3186824"/>
              <a:gd name="f4" fmla="val 3240000"/>
              <a:gd name="f5" fmla="val 2141174"/>
              <a:gd name="f6" fmla="val 1384899"/>
              <a:gd name="f7" fmla="val 1528887"/>
              <a:gd name="f8" fmla="val 1997174"/>
              <a:gd name="f9" fmla="val 1744911"/>
              <a:gd name="f10" fmla="val 1888899"/>
              <a:gd name="f11" fmla="val 2357174"/>
              <a:gd name="f12" fmla="val 2501174"/>
              <a:gd name="f13" fmla="val 1286582"/>
              <a:gd name="f14" fmla="val 1008157"/>
              <a:gd name="f15" fmla="val 1148208"/>
              <a:gd name="f16" fmla="val 1006486"/>
              <a:gd name="f17" fmla="val 1009270"/>
              <a:gd name="f18" fmla="val 1051569"/>
              <a:gd name="f19" fmla="val 894997"/>
              <a:gd name="f20" fmla="val 1143711"/>
              <a:gd name="f21" fmla="val 666451"/>
              <a:gd name="f22" fmla="val 1327995"/>
              <a:gd name="f23" fmla="val 600947"/>
              <a:gd name="f24" fmla="val 1648602"/>
              <a:gd name="f25" fmla="val 738892"/>
              <a:gd name="f26" fmla="val 1907765"/>
              <a:gd name="f27" fmla="val 876837"/>
              <a:gd name="f28" fmla="val 2166928"/>
              <a:gd name="f29" fmla="val 1179371"/>
              <a:gd name="f30" fmla="val 2291639"/>
              <a:gd name="f31" fmla="val 1459875"/>
              <a:gd name="f32" fmla="val 2204971"/>
              <a:gd name="f33" fmla="val 1676459"/>
              <a:gd name="f34" fmla="val 2138053"/>
              <a:gd name="f35" fmla="val 1832801"/>
              <a:gd name="f36" fmla="val 1959669"/>
              <a:gd name="f37" fmla="val 1876637"/>
              <a:gd name="f38" fmla="val 1747242"/>
              <a:gd name="f39" fmla="val 1879565"/>
              <a:gd name="f40" fmla="val 1728291"/>
              <a:gd name="f41" fmla="val 1891883"/>
              <a:gd name="f42" fmla="val 1671800"/>
              <a:gd name="f43" fmla="val 1894168"/>
              <a:gd name="f44" fmla="val 1612713"/>
              <a:gd name="f45" fmla="val 1887545"/>
              <a:gd name="f46" fmla="val 1552862"/>
              <a:gd name="f47" fmla="val 1553745"/>
              <a:gd name="f48" fmla="val 1531218"/>
              <a:gd name="f49" fmla="val 1231565"/>
              <a:gd name="f50" fmla="val 1565835"/>
              <a:gd name="f51" fmla="val 1530201"/>
              <a:gd name="f52" fmla="val 1827940"/>
              <a:gd name="f53" fmla="val 1460959"/>
              <a:gd name="f54" fmla="val 1892348"/>
              <a:gd name="f55" fmla="val 1371795"/>
              <a:gd name="f56" fmla="val 1919897"/>
              <a:gd name="f57" fmla="val 1228031"/>
              <a:gd name="f58" fmla="val 1964316"/>
              <a:gd name="f59" fmla="val 1072976"/>
              <a:gd name="f60" fmla="val 1900399"/>
              <a:gd name="f61" fmla="val 1002277"/>
              <a:gd name="f62" fmla="val 1767573"/>
              <a:gd name="f63" fmla="val 931578"/>
              <a:gd name="f64" fmla="val 1634747"/>
              <a:gd name="f65" fmla="val 965150"/>
              <a:gd name="f66" fmla="val 1470429"/>
              <a:gd name="f67" fmla="val 1082284"/>
              <a:gd name="f68" fmla="val 1375980"/>
              <a:gd name="f69" fmla="val 1199418"/>
              <a:gd name="f70" fmla="val 1281531"/>
              <a:gd name="f71" fmla="val 1367118"/>
              <a:gd name="f72" fmla="val 1283556"/>
              <a:gd name="f73" fmla="val 1481937"/>
              <a:gd name="f74" fmla="val 1380807"/>
              <a:gd name="f75" fmla="val 1674778"/>
              <a:gd name="f76" fmla="val 1153129"/>
              <a:gd name="f77" fmla="val 1562764"/>
              <a:gd name="f78" fmla="val 1058254"/>
              <a:gd name="f79" fmla="val 1424955"/>
              <a:gd name="f80" fmla="val 1009828"/>
              <a:gd name="f81" fmla="val 293028"/>
              <a:gd name="f82" fmla="val 2893796"/>
              <a:gd name="f83" fmla="val 3055631"/>
              <a:gd name="f84" fmla="val 131193"/>
              <a:gd name="f85" fmla="val 2946972"/>
              <a:gd name="f86" fmla="val 3108807"/>
              <a:gd name="f87" fmla="*/ f0 1 3186824"/>
              <a:gd name="f88" fmla="*/ f1 1 3240000"/>
              <a:gd name="f89" fmla="val f2"/>
              <a:gd name="f90" fmla="val f3"/>
              <a:gd name="f91" fmla="val f4"/>
              <a:gd name="f92" fmla="+- f91 0 f89"/>
              <a:gd name="f93" fmla="+- f90 0 f89"/>
              <a:gd name="f94" fmla="*/ f93 1 3186824"/>
              <a:gd name="f95" fmla="*/ f92 1 3240000"/>
              <a:gd name="f96" fmla="*/ f89 1 f94"/>
              <a:gd name="f97" fmla="*/ f90 1 f94"/>
              <a:gd name="f98" fmla="*/ f89 1 f95"/>
              <a:gd name="f99" fmla="*/ f91 1 f95"/>
              <a:gd name="f100" fmla="*/ f96 f87 1"/>
              <a:gd name="f101" fmla="*/ f97 f87 1"/>
              <a:gd name="f102" fmla="*/ f99 f88 1"/>
              <a:gd name="f103" fmla="*/ f98 f8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00" t="f103" r="f101" b="f102"/>
            <a:pathLst>
              <a:path w="3186824" h="3240000">
                <a:moveTo>
                  <a:pt x="f5" y="f6"/>
                </a:moveTo>
                <a:lnTo>
                  <a:pt x="f5" y="f7"/>
                </a:lnTo>
                <a:lnTo>
                  <a:pt x="f8" y="f7"/>
                </a:lnTo>
                <a:lnTo>
                  <a:pt x="f8" y="f9"/>
                </a:lnTo>
                <a:lnTo>
                  <a:pt x="f5" y="f9"/>
                </a:lnTo>
                <a:lnTo>
                  <a:pt x="f5" y="f10"/>
                </a:lnTo>
                <a:lnTo>
                  <a:pt x="f11" y="f10"/>
                </a:lnTo>
                <a:lnTo>
                  <a:pt x="f11" y="f9"/>
                </a:lnTo>
                <a:lnTo>
                  <a:pt x="f12" y="f9"/>
                </a:lnTo>
                <a:lnTo>
                  <a:pt x="f12" y="f7"/>
                </a:lnTo>
                <a:lnTo>
                  <a:pt x="f11" y="f7"/>
                </a:lnTo>
                <a:lnTo>
                  <a:pt x="f11" y="f6"/>
                </a:lnTo>
                <a:close/>
                <a:moveTo>
                  <a:pt x="f13" y="f14"/>
                </a:moveTo>
                <a:cubicBezTo>
                  <a:pt x="f15" y="f16"/>
                  <a:pt x="f17" y="f18"/>
                  <a:pt x="f19" y="f20"/>
                </a:cubicBezTo>
                <a:cubicBezTo>
                  <a:pt x="f21" y="f22"/>
                  <a:pt x="f23" y="f24"/>
                  <a:pt x="f25" y="f26"/>
                </a:cubicBezTo>
                <a:cubicBezTo>
                  <a:pt x="f27" y="f28"/>
                  <a:pt x="f29" y="f30"/>
                  <a:pt x="f31" y="f32"/>
                </a:cubicBezTo>
                <a:cubicBezTo>
                  <a:pt x="f33" y="f34"/>
                  <a:pt x="f35" y="f36"/>
                  <a:pt x="f37" y="f38"/>
                </a:cubicBezTo>
                <a:lnTo>
                  <a:pt x="f39" y="f38"/>
                </a:lnTo>
                <a:lnTo>
                  <a:pt x="f39" y="f40"/>
                </a:lnTo>
                <a:cubicBezTo>
                  <a:pt x="f41" y="f42"/>
                  <a:pt x="f43" y="f44"/>
                  <a:pt x="f45" y="f46"/>
                </a:cubicBezTo>
                <a:lnTo>
                  <a:pt x="f39" y="f47"/>
                </a:lnTo>
                <a:lnTo>
                  <a:pt x="f39" y="f48"/>
                </a:lnTo>
                <a:lnTo>
                  <a:pt x="f49" y="f48"/>
                </a:lnTo>
                <a:lnTo>
                  <a:pt x="f49" y="f38"/>
                </a:lnTo>
                <a:lnTo>
                  <a:pt x="f50" y="f38"/>
                </a:lnTo>
                <a:cubicBezTo>
                  <a:pt x="f51" y="f52"/>
                  <a:pt x="f53" y="f54"/>
                  <a:pt x="f55" y="f56"/>
                </a:cubicBezTo>
                <a:cubicBezTo>
                  <a:pt x="f57" y="f58"/>
                  <a:pt x="f59" y="f60"/>
                  <a:pt x="f61" y="f62"/>
                </a:cubicBezTo>
                <a:cubicBezTo>
                  <a:pt x="f63" y="f64"/>
                  <a:pt x="f65" y="f66"/>
                  <a:pt x="f67" y="f68"/>
                </a:cubicBezTo>
                <a:cubicBezTo>
                  <a:pt x="f69" y="f70"/>
                  <a:pt x="f71" y="f72"/>
                  <a:pt x="f73" y="f74"/>
                </a:cubicBezTo>
                <a:lnTo>
                  <a:pt x="f75" y="f76"/>
                </a:lnTo>
                <a:cubicBezTo>
                  <a:pt x="f77" y="f78"/>
                  <a:pt x="f79" y="f80"/>
                  <a:pt x="f13" y="f14"/>
                </a:cubicBezTo>
                <a:close/>
                <a:moveTo>
                  <a:pt x="f81" y="f2"/>
                </a:moveTo>
                <a:lnTo>
                  <a:pt x="f82" y="f2"/>
                </a:lnTo>
                <a:cubicBezTo>
                  <a:pt x="f83" y="f2"/>
                  <a:pt x="f3" y="f84"/>
                  <a:pt x="f3" y="f81"/>
                </a:cubicBezTo>
                <a:lnTo>
                  <a:pt x="f3" y="f85"/>
                </a:lnTo>
                <a:cubicBezTo>
                  <a:pt x="f3" y="f86"/>
                  <a:pt x="f83" y="f4"/>
                  <a:pt x="f82" y="f4"/>
                </a:cubicBezTo>
                <a:lnTo>
                  <a:pt x="f81" y="f4"/>
                </a:lnTo>
                <a:cubicBezTo>
                  <a:pt x="f84" y="f4"/>
                  <a:pt x="f2" y="f86"/>
                  <a:pt x="f2" y="f85"/>
                </a:cubicBezTo>
                <a:lnTo>
                  <a:pt x="f2" y="f81"/>
                </a:lnTo>
                <a:cubicBezTo>
                  <a:pt x="f2" y="f84"/>
                  <a:pt x="f84" y="f2"/>
                  <a:pt x="f81" y="f2"/>
                </a:cubicBezTo>
                <a:close/>
              </a:path>
            </a:pathLst>
          </a:custGeom>
          <a:solidFill>
            <a:schemeClr val="tx2">
              <a:lumMod val="60000"/>
              <a:lumOff val="40000"/>
            </a:schemeClr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914378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>
              <a:solidFill>
                <a:schemeClr val="accent3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4" name="Block Arc 6">
            <a:extLst>
              <a:ext uri="{FF2B5EF4-FFF2-40B4-BE49-F238E27FC236}">
                <a16:creationId xmlns:a16="http://schemas.microsoft.com/office/drawing/2014/main" id="{70BEC1F2-A7D8-E2EF-4D29-1FC43D6D0966}"/>
              </a:ext>
            </a:extLst>
          </p:cNvPr>
          <p:cNvSpPr/>
          <p:nvPr/>
        </p:nvSpPr>
        <p:spPr>
          <a:xfrm>
            <a:off x="5264739" y="4057068"/>
            <a:ext cx="404365" cy="435199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189723"/>
              <a:gd name="f7" fmla="val 3221116"/>
              <a:gd name="f8" fmla="val 2664630"/>
              <a:gd name="f9" fmla="val 2175617"/>
              <a:gd name="f10" fmla="val 2658205"/>
              <a:gd name="f11" fmla="val 2178566"/>
              <a:gd name="f12" fmla="val 2662222"/>
              <a:gd name="f13" fmla="val 2175972"/>
              <a:gd name="f14" fmla="val 2664284"/>
              <a:gd name="f15" fmla="val 2175096"/>
              <a:gd name="f16" fmla="val 1477043"/>
              <a:gd name="f17" fmla="val 1144372"/>
              <a:gd name="f18" fmla="val 1409070"/>
              <a:gd name="f19" fmla="val 1159393"/>
              <a:gd name="f20" fmla="val 1167974"/>
              <a:gd name="f21" fmla="val 1216277"/>
              <a:gd name="f22" fmla="val 1134894"/>
              <a:gd name="f23" fmla="val 1538245"/>
              <a:gd name="f24" fmla="val 1152384"/>
              <a:gd name="f25" fmla="val 1703728"/>
              <a:gd name="f26" fmla="val 1169874"/>
              <a:gd name="f27" fmla="val 1869211"/>
              <a:gd name="f28" fmla="val 1272747"/>
              <a:gd name="f29" fmla="val 2156947"/>
              <a:gd name="f30" fmla="val 1514013"/>
              <a:gd name="f31" fmla="val 2152290"/>
              <a:gd name="f32" fmla="val 1680659"/>
              <a:gd name="f33" fmla="val 2149073"/>
              <a:gd name="f34" fmla="val 1865876"/>
              <a:gd name="f35" fmla="val 1940767"/>
              <a:gd name="f36" fmla="val 1850815"/>
              <a:gd name="f37" fmla="val 1654259"/>
              <a:gd name="f38" fmla="val 1844015"/>
              <a:gd name="f39" fmla="val 1608142"/>
              <a:gd name="f40" fmla="val 1837162"/>
              <a:gd name="f41" fmla="val 1561942"/>
              <a:gd name="f42" fmla="val 1830467"/>
              <a:gd name="f43" fmla="val 1515986"/>
              <a:gd name="f44" fmla="val 1779361"/>
              <a:gd name="f45" fmla="val 1292438"/>
              <a:gd name="f46" fmla="val 1635542"/>
              <a:gd name="f47" fmla="val 1134285"/>
              <a:gd name="f48" fmla="val 1651152"/>
              <a:gd name="f49" fmla="val 501"/>
              <a:gd name="f50" fmla="val 1977584"/>
              <a:gd name="f51" fmla="val 8635"/>
              <a:gd name="f52" fmla="val 2235425"/>
              <a:gd name="f53" fmla="val 52153"/>
              <a:gd name="f54" fmla="val 2580395"/>
              <a:gd name="f55" fmla="val 324821"/>
              <a:gd name="f56" fmla="val 3000061"/>
              <a:gd name="f57" fmla="val 656529"/>
              <a:gd name="f58" fmla="val 3430704"/>
              <a:gd name="f59" fmla="val 1549940"/>
              <a:gd name="f60" fmla="val 3030464"/>
              <a:gd name="f61" fmla="val 2249544"/>
              <a:gd name="f62" fmla="val 2882259"/>
              <a:gd name="f63" fmla="val 2451798"/>
              <a:gd name="f64" fmla="val 2785813"/>
              <a:gd name="f65" fmla="val 2507403"/>
              <a:gd name="f66" fmla="val 2585849"/>
              <a:gd name="f67" fmla="val 2588887"/>
              <a:gd name="f68" fmla="val 2194785"/>
              <a:gd name="f69" fmla="val 2615774"/>
              <a:gd name="f70" fmla="val 1984876"/>
              <a:gd name="f71" fmla="val 2478759"/>
              <a:gd name="f72" fmla="val 1973374"/>
              <a:gd name="f73" fmla="val 2195096"/>
              <a:gd name="f74" fmla="val 1841986"/>
              <a:gd name="f75" fmla="val 2496540"/>
              <a:gd name="f76" fmla="val 1610941"/>
              <a:gd name="f77" fmla="val 2555551"/>
              <a:gd name="f78" fmla="val 1390827"/>
              <a:gd name="f79" fmla="val 2527630"/>
              <a:gd name="f80" fmla="val 1131071"/>
              <a:gd name="f81" fmla="val 2494680"/>
              <a:gd name="f82" fmla="val 853863"/>
              <a:gd name="f83" fmla="val 2136270"/>
              <a:gd name="f84" fmla="val 783896"/>
              <a:gd name="f85" fmla="val 1665044"/>
              <a:gd name="f86" fmla="val 715204"/>
              <a:gd name="f87" fmla="val 1202409"/>
              <a:gd name="f88" fmla="val 991941"/>
              <a:gd name="f89" fmla="val 900416"/>
              <a:gd name="f90" fmla="val 1268509"/>
              <a:gd name="f91" fmla="val 819983"/>
              <a:gd name="f92" fmla="val 1288264"/>
              <a:gd name="f93" fmla="val 814237"/>
              <a:gd name="f94" fmla="val 1308391"/>
              <a:gd name="f95" fmla="val 810536"/>
              <a:gd name="f96" fmla="val 1328805"/>
              <a:gd name="f97" fmla="val 807930"/>
              <a:gd name="f98" fmla="val 1349219"/>
              <a:gd name="f99" fmla="val 805325"/>
              <a:gd name="f100" fmla="val 1369921"/>
              <a:gd name="f101" fmla="val 803817"/>
              <a:gd name="f102" fmla="val 802457"/>
              <a:gd name="f103" fmla="val 1416795"/>
              <a:gd name="f104" fmla="val 800769"/>
              <a:gd name="f105" fmla="val 1355770"/>
              <a:gd name="f106" fmla="val 788713"/>
              <a:gd name="f107" fmla="val 1462242"/>
              <a:gd name="f108" fmla="val 801708"/>
              <a:gd name="f109" fmla="val 1599590"/>
              <a:gd name="f110" fmla="val 818472"/>
              <a:gd name="f111" fmla="val 1776043"/>
              <a:gd name="f112" fmla="val 890774"/>
              <a:gd name="f113" fmla="val 1956122"/>
              <a:gd name="f114" fmla="val 1110076"/>
              <a:gd name="f115" fmla="val 875315"/>
              <a:gd name="f116" fmla="val 2333414"/>
              <a:gd name="f117" fmla="val 2330539"/>
              <a:gd name="f118" fmla="val 1325736"/>
              <a:gd name="f119" fmla="val 2327663"/>
              <a:gd name="f120" fmla="val 1603628"/>
              <a:gd name="f121" fmla="val 2324788"/>
              <a:gd name="f122" fmla="val 2054049"/>
              <a:gd name="f123" fmla="val 2290850"/>
              <a:gd name="f124" fmla="val 2479718"/>
              <a:gd name="f125" fmla="val 2627788"/>
              <a:gd name="f126" fmla="val 2217580"/>
              <a:gd name="f127" fmla="val 2661746"/>
              <a:gd name="f128" fmla="val 2179658"/>
              <a:gd name="f129" fmla="val 2691046"/>
              <a:gd name="f130" fmla="val 2188689"/>
              <a:gd name="f131" fmla="val 2667011"/>
              <a:gd name="f132" fmla="val 2175828"/>
              <a:gd name="f133" fmla="val 2945550"/>
              <a:gd name="f134" fmla="val 1655295"/>
              <a:gd name="f135" fmla="val 2803444"/>
              <a:gd name="f136" fmla="val 1009445"/>
              <a:gd name="f137" fmla="val 2332141"/>
              <a:gd name="f138" fmla="val 653899"/>
              <a:gd name="f139" fmla="val 1860838"/>
              <a:gd name="f140" fmla="val 298353"/>
              <a:gd name="f141" fmla="val 1200794"/>
              <a:gd name="f142" fmla="val 339069"/>
              <a:gd name="f143" fmla="val 776764"/>
              <a:gd name="f144" fmla="val 749845"/>
              <a:gd name="f145" fmla="val 352733"/>
              <a:gd name="f146" fmla="val 1160621"/>
              <a:gd name="f147" fmla="val 291083"/>
              <a:gd name="f148" fmla="val 1819040"/>
              <a:gd name="f149" fmla="val 631487"/>
              <a:gd name="f150" fmla="val 2301392"/>
              <a:gd name="f151" fmla="val 971891"/>
              <a:gd name="f152" fmla="val 2783745"/>
              <a:gd name="f153" fmla="val 1612904"/>
              <a:gd name="f154" fmla="val 2946283"/>
              <a:gd name="f155" fmla="val 2142017"/>
              <a:gd name="f156" fmla="val 2684410"/>
              <a:gd name="f157" fmla="val 2324866"/>
              <a:gd name="f158" fmla="val 3053856"/>
              <a:gd name="f159" fmla="val 1613730"/>
              <a:gd name="f160" fmla="val 3405817"/>
              <a:gd name="f161" fmla="val 752200"/>
              <a:gd name="f162" fmla="val 3187363"/>
              <a:gd name="f163" fmla="val 294693"/>
              <a:gd name="f164" fmla="val 2539075"/>
              <a:gd name="f165" fmla="val -162814"/>
              <a:gd name="f166" fmla="val 1890787"/>
              <a:gd name="f167" fmla="val -79956"/>
              <a:gd name="f168" fmla="val 1005863"/>
              <a:gd name="f169" fmla="val 489947"/>
              <a:gd name="f170" fmla="val 453774"/>
              <a:gd name="f171" fmla="val 810518"/>
              <a:gd name="f172" fmla="val 143225"/>
              <a:gd name="f173" fmla="val 1231454"/>
              <a:gd name="f174" fmla="val -9956"/>
              <a:gd name="f175" fmla="+- 0 0 -90"/>
              <a:gd name="f176" fmla="*/ f3 1 3189723"/>
              <a:gd name="f177" fmla="*/ f4 1 3221116"/>
              <a:gd name="f178" fmla="val f5"/>
              <a:gd name="f179" fmla="val f6"/>
              <a:gd name="f180" fmla="val f7"/>
              <a:gd name="f181" fmla="*/ f175 f0 1"/>
              <a:gd name="f182" fmla="+- f180 0 f178"/>
              <a:gd name="f183" fmla="+- f179 0 f178"/>
              <a:gd name="f184" fmla="*/ f181 1 f2"/>
              <a:gd name="f185" fmla="*/ f183 1 3189723"/>
              <a:gd name="f186" fmla="*/ f182 1 3221116"/>
              <a:gd name="f187" fmla="*/ 2175617 f182 1"/>
              <a:gd name="f188" fmla="*/ 2178566 f182 1"/>
              <a:gd name="f189" fmla="*/ 1144372 f182 1"/>
              <a:gd name="f190" fmla="*/ 1159393 f182 1"/>
              <a:gd name="f191" fmla="*/ 1703728 f182 1"/>
              <a:gd name="f192" fmla="*/ 2152290 f182 1"/>
              <a:gd name="f193" fmla="*/ 1654259 f182 1"/>
              <a:gd name="f194" fmla="*/ 1515986 f182 1"/>
              <a:gd name="f195" fmla="*/ 501 f182 1"/>
              <a:gd name="f196" fmla="*/ 324821 f182 1"/>
              <a:gd name="f197" fmla="*/ 2588887 f182 1"/>
              <a:gd name="f198" fmla="*/ 2195096 f182 1"/>
              <a:gd name="f199" fmla="*/ 2527630 f182 1"/>
              <a:gd name="f200" fmla="*/ 1665044 f182 1"/>
              <a:gd name="f201" fmla="*/ 819983 f182 1"/>
              <a:gd name="f202" fmla="*/ 807930 f182 1"/>
              <a:gd name="f203" fmla="*/ 802457 f182 1"/>
              <a:gd name="f204" fmla="*/ 801708 f182 1"/>
              <a:gd name="f205" fmla="*/ 1110076 f182 1"/>
              <a:gd name="f206" fmla="*/ 875315 f182 1"/>
              <a:gd name="f207" fmla="*/ 2054049 f182 1"/>
              <a:gd name="f208" fmla="*/ 2179658 f182 1"/>
              <a:gd name="f209" fmla="*/ 2188689 f182 1"/>
              <a:gd name="f210" fmla="*/ 2175828 f182 1"/>
              <a:gd name="f211" fmla="*/ 653899 f182 1"/>
              <a:gd name="f212" fmla="*/ 749845 f182 1"/>
              <a:gd name="f213" fmla="*/ 2301392 f182 1"/>
              <a:gd name="f214" fmla="*/ 2684410 f182 1"/>
              <a:gd name="f215" fmla="*/ 3053856 f182 1"/>
              <a:gd name="f216" fmla="*/ 2539075 f182 1"/>
              <a:gd name="f217" fmla="*/ 453774 f182 1"/>
              <a:gd name="f218" fmla="*/ 2249544 f182 1"/>
              <a:gd name="f219" fmla="*/ 2664630 f183 1"/>
              <a:gd name="f220" fmla="*/ 2658205 f183 1"/>
              <a:gd name="f221" fmla="*/ 1477043 f183 1"/>
              <a:gd name="f222" fmla="*/ 1409070 f183 1"/>
              <a:gd name="f223" fmla="*/ 1152384 f183 1"/>
              <a:gd name="f224" fmla="*/ 1514013 f183 1"/>
              <a:gd name="f225" fmla="*/ 1850815 f183 1"/>
              <a:gd name="f226" fmla="*/ 1830467 f183 1"/>
              <a:gd name="f227" fmla="*/ 1651152 f183 1"/>
              <a:gd name="f228" fmla="*/ 2580395 f183 1"/>
              <a:gd name="f229" fmla="*/ 3030464 f183 1"/>
              <a:gd name="f230" fmla="*/ 2585849 f183 1"/>
              <a:gd name="f231" fmla="*/ 1973374 f183 1"/>
              <a:gd name="f232" fmla="*/ 1390827 f183 1"/>
              <a:gd name="f233" fmla="*/ 783896 f183 1"/>
              <a:gd name="f234" fmla="*/ 1268509 f183 1"/>
              <a:gd name="f235" fmla="*/ 1328805 f183 1"/>
              <a:gd name="f236" fmla="*/ 1462242 f183 1"/>
              <a:gd name="f237" fmla="*/ 1956122 f183 1"/>
              <a:gd name="f238" fmla="*/ 2333414 f183 1"/>
              <a:gd name="f239" fmla="*/ 2324788 f183 1"/>
              <a:gd name="f240" fmla="*/ 2661746 f183 1"/>
              <a:gd name="f241" fmla="*/ 2691046 f183 1"/>
              <a:gd name="f242" fmla="*/ 2667011 f183 1"/>
              <a:gd name="f243" fmla="*/ 2332141 f183 1"/>
              <a:gd name="f244" fmla="*/ 776764 f183 1"/>
              <a:gd name="f245" fmla="*/ 631487 f183 1"/>
              <a:gd name="f246" fmla="*/ 2142017 f183 1"/>
              <a:gd name="f247" fmla="*/ 2324866 f183 1"/>
              <a:gd name="f248" fmla="*/ 294693 f183 1"/>
              <a:gd name="f249" fmla="*/ 489947 f183 1"/>
              <a:gd name="f250" fmla="+- f184 0 f1"/>
              <a:gd name="f251" fmla="*/ f187 1 3221116"/>
              <a:gd name="f252" fmla="*/ f188 1 3221116"/>
              <a:gd name="f253" fmla="*/ f189 1 3221116"/>
              <a:gd name="f254" fmla="*/ f190 1 3221116"/>
              <a:gd name="f255" fmla="*/ f191 1 3221116"/>
              <a:gd name="f256" fmla="*/ f192 1 3221116"/>
              <a:gd name="f257" fmla="*/ f193 1 3221116"/>
              <a:gd name="f258" fmla="*/ f194 1 3221116"/>
              <a:gd name="f259" fmla="*/ f195 1 3221116"/>
              <a:gd name="f260" fmla="*/ f196 1 3221116"/>
              <a:gd name="f261" fmla="*/ f197 1 3221116"/>
              <a:gd name="f262" fmla="*/ f198 1 3221116"/>
              <a:gd name="f263" fmla="*/ f199 1 3221116"/>
              <a:gd name="f264" fmla="*/ f200 1 3221116"/>
              <a:gd name="f265" fmla="*/ f201 1 3221116"/>
              <a:gd name="f266" fmla="*/ f202 1 3221116"/>
              <a:gd name="f267" fmla="*/ f203 1 3221116"/>
              <a:gd name="f268" fmla="*/ f204 1 3221116"/>
              <a:gd name="f269" fmla="*/ f205 1 3221116"/>
              <a:gd name="f270" fmla="*/ f206 1 3221116"/>
              <a:gd name="f271" fmla="*/ f207 1 3221116"/>
              <a:gd name="f272" fmla="*/ f208 1 3221116"/>
              <a:gd name="f273" fmla="*/ f209 1 3221116"/>
              <a:gd name="f274" fmla="*/ f210 1 3221116"/>
              <a:gd name="f275" fmla="*/ f211 1 3221116"/>
              <a:gd name="f276" fmla="*/ f212 1 3221116"/>
              <a:gd name="f277" fmla="*/ f213 1 3221116"/>
              <a:gd name="f278" fmla="*/ f214 1 3221116"/>
              <a:gd name="f279" fmla="*/ f215 1 3221116"/>
              <a:gd name="f280" fmla="*/ f216 1 3221116"/>
              <a:gd name="f281" fmla="*/ f217 1 3221116"/>
              <a:gd name="f282" fmla="*/ f218 1 3221116"/>
              <a:gd name="f283" fmla="*/ f219 1 3189723"/>
              <a:gd name="f284" fmla="*/ f220 1 3189723"/>
              <a:gd name="f285" fmla="*/ f221 1 3189723"/>
              <a:gd name="f286" fmla="*/ f222 1 3189723"/>
              <a:gd name="f287" fmla="*/ f223 1 3189723"/>
              <a:gd name="f288" fmla="*/ f224 1 3189723"/>
              <a:gd name="f289" fmla="*/ f225 1 3189723"/>
              <a:gd name="f290" fmla="*/ f226 1 3189723"/>
              <a:gd name="f291" fmla="*/ f227 1 3189723"/>
              <a:gd name="f292" fmla="*/ f228 1 3189723"/>
              <a:gd name="f293" fmla="*/ f229 1 3189723"/>
              <a:gd name="f294" fmla="*/ f230 1 3189723"/>
              <a:gd name="f295" fmla="*/ f231 1 3189723"/>
              <a:gd name="f296" fmla="*/ f232 1 3189723"/>
              <a:gd name="f297" fmla="*/ f233 1 3189723"/>
              <a:gd name="f298" fmla="*/ f234 1 3189723"/>
              <a:gd name="f299" fmla="*/ f235 1 3189723"/>
              <a:gd name="f300" fmla="*/ f236 1 3189723"/>
              <a:gd name="f301" fmla="*/ f237 1 3189723"/>
              <a:gd name="f302" fmla="*/ f238 1 3189723"/>
              <a:gd name="f303" fmla="*/ f239 1 3189723"/>
              <a:gd name="f304" fmla="*/ f240 1 3189723"/>
              <a:gd name="f305" fmla="*/ f241 1 3189723"/>
              <a:gd name="f306" fmla="*/ f242 1 3189723"/>
              <a:gd name="f307" fmla="*/ f243 1 3189723"/>
              <a:gd name="f308" fmla="*/ f244 1 3189723"/>
              <a:gd name="f309" fmla="*/ f245 1 3189723"/>
              <a:gd name="f310" fmla="*/ f246 1 3189723"/>
              <a:gd name="f311" fmla="*/ f247 1 3189723"/>
              <a:gd name="f312" fmla="*/ f248 1 3189723"/>
              <a:gd name="f313" fmla="*/ f249 1 3189723"/>
              <a:gd name="f314" fmla="*/ f178 1 f185"/>
              <a:gd name="f315" fmla="*/ f179 1 f185"/>
              <a:gd name="f316" fmla="*/ f178 1 f186"/>
              <a:gd name="f317" fmla="*/ f180 1 f186"/>
              <a:gd name="f318" fmla="*/ f283 1 f185"/>
              <a:gd name="f319" fmla="*/ f251 1 f186"/>
              <a:gd name="f320" fmla="*/ f284 1 f185"/>
              <a:gd name="f321" fmla="*/ f252 1 f186"/>
              <a:gd name="f322" fmla="*/ f285 1 f185"/>
              <a:gd name="f323" fmla="*/ f253 1 f186"/>
              <a:gd name="f324" fmla="*/ f286 1 f185"/>
              <a:gd name="f325" fmla="*/ f254 1 f186"/>
              <a:gd name="f326" fmla="*/ f287 1 f185"/>
              <a:gd name="f327" fmla="*/ f255 1 f186"/>
              <a:gd name="f328" fmla="*/ f288 1 f185"/>
              <a:gd name="f329" fmla="*/ f256 1 f186"/>
              <a:gd name="f330" fmla="*/ f289 1 f185"/>
              <a:gd name="f331" fmla="*/ f257 1 f186"/>
              <a:gd name="f332" fmla="*/ f290 1 f185"/>
              <a:gd name="f333" fmla="*/ f258 1 f186"/>
              <a:gd name="f334" fmla="*/ f291 1 f185"/>
              <a:gd name="f335" fmla="*/ f259 1 f186"/>
              <a:gd name="f336" fmla="*/ f292 1 f185"/>
              <a:gd name="f337" fmla="*/ f260 1 f186"/>
              <a:gd name="f338" fmla="*/ f293 1 f185"/>
              <a:gd name="f339" fmla="*/ f282 1 f186"/>
              <a:gd name="f340" fmla="*/ f294 1 f185"/>
              <a:gd name="f341" fmla="*/ f261 1 f186"/>
              <a:gd name="f342" fmla="*/ f295 1 f185"/>
              <a:gd name="f343" fmla="*/ f262 1 f186"/>
              <a:gd name="f344" fmla="*/ f296 1 f185"/>
              <a:gd name="f345" fmla="*/ f263 1 f186"/>
              <a:gd name="f346" fmla="*/ f297 1 f185"/>
              <a:gd name="f347" fmla="*/ f264 1 f186"/>
              <a:gd name="f348" fmla="*/ f298 1 f185"/>
              <a:gd name="f349" fmla="*/ f265 1 f186"/>
              <a:gd name="f350" fmla="*/ f299 1 f185"/>
              <a:gd name="f351" fmla="*/ f266 1 f186"/>
              <a:gd name="f352" fmla="*/ f267 1 f186"/>
              <a:gd name="f353" fmla="*/ f300 1 f185"/>
              <a:gd name="f354" fmla="*/ f268 1 f186"/>
              <a:gd name="f355" fmla="*/ f301 1 f185"/>
              <a:gd name="f356" fmla="*/ f269 1 f186"/>
              <a:gd name="f357" fmla="*/ f270 1 f186"/>
              <a:gd name="f358" fmla="*/ f302 1 f185"/>
              <a:gd name="f359" fmla="*/ f303 1 f185"/>
              <a:gd name="f360" fmla="*/ f271 1 f186"/>
              <a:gd name="f361" fmla="*/ f304 1 f185"/>
              <a:gd name="f362" fmla="*/ f272 1 f186"/>
              <a:gd name="f363" fmla="*/ f305 1 f185"/>
              <a:gd name="f364" fmla="*/ f273 1 f186"/>
              <a:gd name="f365" fmla="*/ f306 1 f185"/>
              <a:gd name="f366" fmla="*/ f274 1 f186"/>
              <a:gd name="f367" fmla="*/ f307 1 f185"/>
              <a:gd name="f368" fmla="*/ f275 1 f186"/>
              <a:gd name="f369" fmla="*/ f308 1 f185"/>
              <a:gd name="f370" fmla="*/ f276 1 f186"/>
              <a:gd name="f371" fmla="*/ f309 1 f185"/>
              <a:gd name="f372" fmla="*/ f277 1 f186"/>
              <a:gd name="f373" fmla="*/ f310 1 f185"/>
              <a:gd name="f374" fmla="*/ f278 1 f186"/>
              <a:gd name="f375" fmla="*/ f311 1 f185"/>
              <a:gd name="f376" fmla="*/ f279 1 f186"/>
              <a:gd name="f377" fmla="*/ f312 1 f185"/>
              <a:gd name="f378" fmla="*/ f280 1 f186"/>
              <a:gd name="f379" fmla="*/ f313 1 f185"/>
              <a:gd name="f380" fmla="*/ f281 1 f186"/>
              <a:gd name="f381" fmla="*/ f314 f176 1"/>
              <a:gd name="f382" fmla="*/ f315 f176 1"/>
              <a:gd name="f383" fmla="*/ f317 f177 1"/>
              <a:gd name="f384" fmla="*/ f316 f177 1"/>
              <a:gd name="f385" fmla="*/ f318 f176 1"/>
              <a:gd name="f386" fmla="*/ f319 f177 1"/>
              <a:gd name="f387" fmla="*/ f320 f176 1"/>
              <a:gd name="f388" fmla="*/ f321 f177 1"/>
              <a:gd name="f389" fmla="*/ f322 f176 1"/>
              <a:gd name="f390" fmla="*/ f323 f177 1"/>
              <a:gd name="f391" fmla="*/ f324 f176 1"/>
              <a:gd name="f392" fmla="*/ f325 f177 1"/>
              <a:gd name="f393" fmla="*/ f326 f176 1"/>
              <a:gd name="f394" fmla="*/ f327 f177 1"/>
              <a:gd name="f395" fmla="*/ f328 f176 1"/>
              <a:gd name="f396" fmla="*/ f329 f177 1"/>
              <a:gd name="f397" fmla="*/ f330 f176 1"/>
              <a:gd name="f398" fmla="*/ f331 f177 1"/>
              <a:gd name="f399" fmla="*/ f332 f176 1"/>
              <a:gd name="f400" fmla="*/ f333 f177 1"/>
              <a:gd name="f401" fmla="*/ f334 f176 1"/>
              <a:gd name="f402" fmla="*/ f335 f177 1"/>
              <a:gd name="f403" fmla="*/ f336 f176 1"/>
              <a:gd name="f404" fmla="*/ f337 f177 1"/>
              <a:gd name="f405" fmla="*/ f338 f176 1"/>
              <a:gd name="f406" fmla="*/ f339 f177 1"/>
              <a:gd name="f407" fmla="*/ f340 f176 1"/>
              <a:gd name="f408" fmla="*/ f341 f177 1"/>
              <a:gd name="f409" fmla="*/ f342 f176 1"/>
              <a:gd name="f410" fmla="*/ f343 f177 1"/>
              <a:gd name="f411" fmla="*/ f344 f176 1"/>
              <a:gd name="f412" fmla="*/ f345 f177 1"/>
              <a:gd name="f413" fmla="*/ f346 f176 1"/>
              <a:gd name="f414" fmla="*/ f347 f177 1"/>
              <a:gd name="f415" fmla="*/ f348 f176 1"/>
              <a:gd name="f416" fmla="*/ f349 f177 1"/>
              <a:gd name="f417" fmla="*/ f350 f176 1"/>
              <a:gd name="f418" fmla="*/ f351 f177 1"/>
              <a:gd name="f419" fmla="*/ f352 f177 1"/>
              <a:gd name="f420" fmla="*/ f353 f176 1"/>
              <a:gd name="f421" fmla="*/ f354 f177 1"/>
              <a:gd name="f422" fmla="*/ f355 f176 1"/>
              <a:gd name="f423" fmla="*/ f356 f177 1"/>
              <a:gd name="f424" fmla="*/ f357 f177 1"/>
              <a:gd name="f425" fmla="*/ f358 f176 1"/>
              <a:gd name="f426" fmla="*/ f359 f176 1"/>
              <a:gd name="f427" fmla="*/ f360 f177 1"/>
              <a:gd name="f428" fmla="*/ f361 f176 1"/>
              <a:gd name="f429" fmla="*/ f362 f177 1"/>
              <a:gd name="f430" fmla="*/ f363 f176 1"/>
              <a:gd name="f431" fmla="*/ f364 f177 1"/>
              <a:gd name="f432" fmla="*/ f365 f176 1"/>
              <a:gd name="f433" fmla="*/ f366 f177 1"/>
              <a:gd name="f434" fmla="*/ f367 f176 1"/>
              <a:gd name="f435" fmla="*/ f368 f177 1"/>
              <a:gd name="f436" fmla="*/ f369 f176 1"/>
              <a:gd name="f437" fmla="*/ f370 f177 1"/>
              <a:gd name="f438" fmla="*/ f371 f176 1"/>
              <a:gd name="f439" fmla="*/ f372 f177 1"/>
              <a:gd name="f440" fmla="*/ f373 f176 1"/>
              <a:gd name="f441" fmla="*/ f374 f177 1"/>
              <a:gd name="f442" fmla="*/ f375 f176 1"/>
              <a:gd name="f443" fmla="*/ f376 f177 1"/>
              <a:gd name="f444" fmla="*/ f377 f176 1"/>
              <a:gd name="f445" fmla="*/ f378 f177 1"/>
              <a:gd name="f446" fmla="*/ f379 f176 1"/>
              <a:gd name="f447" fmla="*/ f380 f17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50">
                <a:pos x="f385" y="f386"/>
              </a:cxn>
              <a:cxn ang="f250">
                <a:pos x="f387" y="f388"/>
              </a:cxn>
              <a:cxn ang="f250">
                <a:pos x="f385" y="f386"/>
              </a:cxn>
              <a:cxn ang="f250">
                <a:pos x="f389" y="f390"/>
              </a:cxn>
              <a:cxn ang="f250">
                <a:pos x="f391" y="f392"/>
              </a:cxn>
              <a:cxn ang="f250">
                <a:pos x="f393" y="f394"/>
              </a:cxn>
              <a:cxn ang="f250">
                <a:pos x="f395" y="f396"/>
              </a:cxn>
              <a:cxn ang="f250">
                <a:pos x="f397" y="f398"/>
              </a:cxn>
              <a:cxn ang="f250">
                <a:pos x="f399" y="f400"/>
              </a:cxn>
              <a:cxn ang="f250">
                <a:pos x="f389" y="f390"/>
              </a:cxn>
              <a:cxn ang="f250">
                <a:pos x="f401" y="f402"/>
              </a:cxn>
              <a:cxn ang="f250">
                <a:pos x="f403" y="f404"/>
              </a:cxn>
              <a:cxn ang="f250">
                <a:pos x="f405" y="f406"/>
              </a:cxn>
              <a:cxn ang="f250">
                <a:pos x="f407" y="f408"/>
              </a:cxn>
              <a:cxn ang="f250">
                <a:pos x="f409" y="f410"/>
              </a:cxn>
              <a:cxn ang="f250">
                <a:pos x="f411" y="f412"/>
              </a:cxn>
              <a:cxn ang="f250">
                <a:pos x="f413" y="f414"/>
              </a:cxn>
              <a:cxn ang="f250">
                <a:pos x="f415" y="f416"/>
              </a:cxn>
              <a:cxn ang="f250">
                <a:pos x="f417" y="f418"/>
              </a:cxn>
              <a:cxn ang="f250">
                <a:pos x="f411" y="f419"/>
              </a:cxn>
              <a:cxn ang="f250">
                <a:pos x="f420" y="f421"/>
              </a:cxn>
              <a:cxn ang="f250">
                <a:pos x="f422" y="f423"/>
              </a:cxn>
              <a:cxn ang="f250">
                <a:pos x="f409" y="f424"/>
              </a:cxn>
              <a:cxn ang="f250">
                <a:pos x="f425" y="f424"/>
              </a:cxn>
              <a:cxn ang="f250">
                <a:pos x="f426" y="f427"/>
              </a:cxn>
              <a:cxn ang="f250">
                <a:pos x="f428" y="f429"/>
              </a:cxn>
              <a:cxn ang="f250">
                <a:pos x="f430" y="f431"/>
              </a:cxn>
              <a:cxn ang="f250">
                <a:pos x="f432" y="f433"/>
              </a:cxn>
              <a:cxn ang="f250">
                <a:pos x="f434" y="f435"/>
              </a:cxn>
              <a:cxn ang="f250">
                <a:pos x="f436" y="f437"/>
              </a:cxn>
              <a:cxn ang="f250">
                <a:pos x="f438" y="f439"/>
              </a:cxn>
              <a:cxn ang="f250">
                <a:pos x="f440" y="f441"/>
              </a:cxn>
              <a:cxn ang="f250">
                <a:pos x="f442" y="f443"/>
              </a:cxn>
              <a:cxn ang="f250">
                <a:pos x="f444" y="f445"/>
              </a:cxn>
              <a:cxn ang="f250">
                <a:pos x="f446" y="f447"/>
              </a:cxn>
              <a:cxn ang="f250">
                <a:pos x="f401" y="f402"/>
              </a:cxn>
            </a:cxnLst>
            <a:rect l="f381" t="f384" r="f382" b="f383"/>
            <a:pathLst>
              <a:path w="3189723" h="3221116">
                <a:moveTo>
                  <a:pt x="f8" y="f9"/>
                </a:moveTo>
                <a:lnTo>
                  <a:pt x="f10" y="f11"/>
                </a:lnTo>
                <a:cubicBezTo>
                  <a:pt x="f12" y="f13"/>
                  <a:pt x="f14" y="f15"/>
                  <a:pt x="f8" y="f9"/>
                </a:cubicBezTo>
                <a:close/>
                <a:moveTo>
                  <a:pt x="f16" y="f17"/>
                </a:moveTo>
                <a:lnTo>
                  <a:pt x="f18" y="f19"/>
                </a:lnTo>
                <a:cubicBezTo>
                  <a:pt x="f20" y="f21"/>
                  <a:pt x="f22" y="f23"/>
                  <a:pt x="f24" y="f25"/>
                </a:cubicBezTo>
                <a:cubicBezTo>
                  <a:pt x="f26" y="f27"/>
                  <a:pt x="f28" y="f29"/>
                  <a:pt x="f30" y="f31"/>
                </a:cubicBezTo>
                <a:cubicBezTo>
                  <a:pt x="f32" y="f33"/>
                  <a:pt x="f34" y="f35"/>
                  <a:pt x="f36" y="f37"/>
                </a:cubicBezTo>
                <a:cubicBezTo>
                  <a:pt x="f38" y="f39"/>
                  <a:pt x="f40" y="f41"/>
                  <a:pt x="f42" y="f43"/>
                </a:cubicBezTo>
                <a:cubicBezTo>
                  <a:pt x="f44" y="f45"/>
                  <a:pt x="f46" y="f47"/>
                  <a:pt x="f16" y="f17"/>
                </a:cubicBezTo>
                <a:close/>
                <a:moveTo>
                  <a:pt x="f48" y="f49"/>
                </a:moveTo>
                <a:cubicBezTo>
                  <a:pt x="f50" y="f51"/>
                  <a:pt x="f52" y="f53"/>
                  <a:pt x="f54" y="f55"/>
                </a:cubicBezTo>
                <a:cubicBezTo>
                  <a:pt x="f56" y="f57"/>
                  <a:pt x="f58" y="f59"/>
                  <a:pt x="f60" y="f61"/>
                </a:cubicBezTo>
                <a:cubicBezTo>
                  <a:pt x="f62" y="f63"/>
                  <a:pt x="f64" y="f65"/>
                  <a:pt x="f66" y="f67"/>
                </a:cubicBezTo>
                <a:cubicBezTo>
                  <a:pt x="f68" y="f69"/>
                  <a:pt x="f70" y="f71"/>
                  <a:pt x="f72" y="f73"/>
                </a:cubicBezTo>
                <a:cubicBezTo>
                  <a:pt x="f74" y="f75"/>
                  <a:pt x="f76" y="f77"/>
                  <a:pt x="f78" y="f79"/>
                </a:cubicBezTo>
                <a:cubicBezTo>
                  <a:pt x="f80" y="f81"/>
                  <a:pt x="f82" y="f83"/>
                  <a:pt x="f84" y="f85"/>
                </a:cubicBezTo>
                <a:cubicBezTo>
                  <a:pt x="f86" y="f87"/>
                  <a:pt x="f88" y="f89"/>
                  <a:pt x="f90" y="f91"/>
                </a:cubicBezTo>
                <a:cubicBezTo>
                  <a:pt x="f92" y="f93"/>
                  <a:pt x="f94" y="f95"/>
                  <a:pt x="f96" y="f97"/>
                </a:cubicBezTo>
                <a:cubicBezTo>
                  <a:pt x="f98" y="f99"/>
                  <a:pt x="f100" y="f101"/>
                  <a:pt x="f78" y="f102"/>
                </a:cubicBezTo>
                <a:cubicBezTo>
                  <a:pt x="f103" y="f104"/>
                  <a:pt x="f105" y="f106"/>
                  <a:pt x="f107" y="f108"/>
                </a:cubicBezTo>
                <a:cubicBezTo>
                  <a:pt x="f109" y="f110"/>
                  <a:pt x="f111" y="f112"/>
                  <a:pt x="f113" y="f114"/>
                </a:cubicBezTo>
                <a:lnTo>
                  <a:pt x="f72" y="f115"/>
                </a:lnTo>
                <a:lnTo>
                  <a:pt x="f116" y="f115"/>
                </a:lnTo>
                <a:cubicBezTo>
                  <a:pt x="f117" y="f118"/>
                  <a:pt x="f119" y="f120"/>
                  <a:pt x="f121" y="f122"/>
                </a:cubicBezTo>
                <a:cubicBezTo>
                  <a:pt x="f123" y="f124"/>
                  <a:pt x="f125" y="f126"/>
                  <a:pt x="f127" y="f128"/>
                </a:cubicBezTo>
                <a:lnTo>
                  <a:pt x="f129" y="f130"/>
                </a:lnTo>
                <a:lnTo>
                  <a:pt x="f131" y="f132"/>
                </a:lnTo>
                <a:cubicBezTo>
                  <a:pt x="f133" y="f134"/>
                  <a:pt x="f135" y="f136"/>
                  <a:pt x="f137" y="f138"/>
                </a:cubicBezTo>
                <a:cubicBezTo>
                  <a:pt x="f139" y="f140"/>
                  <a:pt x="f141" y="f142"/>
                  <a:pt x="f143" y="f144"/>
                </a:cubicBezTo>
                <a:cubicBezTo>
                  <a:pt x="f145" y="f146"/>
                  <a:pt x="f147" y="f148"/>
                  <a:pt x="f149" y="f150"/>
                </a:cubicBezTo>
                <a:cubicBezTo>
                  <a:pt x="f151" y="f152"/>
                  <a:pt x="f153" y="f154"/>
                  <a:pt x="f155" y="f156"/>
                </a:cubicBezTo>
                <a:lnTo>
                  <a:pt x="f157" y="f158"/>
                </a:lnTo>
                <a:cubicBezTo>
                  <a:pt x="f159" y="f160"/>
                  <a:pt x="f161" y="f162"/>
                  <a:pt x="f163" y="f164"/>
                </a:cubicBezTo>
                <a:cubicBezTo>
                  <a:pt x="f165" y="f166"/>
                  <a:pt x="f167" y="f168"/>
                  <a:pt x="f169" y="f170"/>
                </a:cubicBezTo>
                <a:cubicBezTo>
                  <a:pt x="f171" y="f172"/>
                  <a:pt x="f173" y="f174"/>
                  <a:pt x="f48" y="f49"/>
                </a:cubicBezTo>
                <a:close/>
              </a:path>
            </a:pathLst>
          </a:custGeom>
          <a:solidFill>
            <a:schemeClr val="tx2">
              <a:lumMod val="60000"/>
              <a:lumOff val="40000"/>
            </a:schemeClr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914378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>
              <a:solidFill>
                <a:schemeClr val="accent3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grpSp>
        <p:nvGrpSpPr>
          <p:cNvPr id="15" name="Google Shape;10001;p74">
            <a:extLst>
              <a:ext uri="{FF2B5EF4-FFF2-40B4-BE49-F238E27FC236}">
                <a16:creationId xmlns:a16="http://schemas.microsoft.com/office/drawing/2014/main" id="{C48DA44B-858B-2656-E6BF-7E5598B9F992}"/>
              </a:ext>
            </a:extLst>
          </p:cNvPr>
          <p:cNvGrpSpPr/>
          <p:nvPr/>
        </p:nvGrpSpPr>
        <p:grpSpPr>
          <a:xfrm>
            <a:off x="6505333" y="4016039"/>
            <a:ext cx="410839" cy="437879"/>
            <a:chOff x="7851532" y="4063209"/>
            <a:chExt cx="410839" cy="437879"/>
          </a:xfrm>
          <a:solidFill>
            <a:schemeClr val="tx2">
              <a:lumMod val="60000"/>
              <a:lumOff val="40000"/>
            </a:schemeClr>
          </a:solidFill>
        </p:grpSpPr>
        <p:sp>
          <p:nvSpPr>
            <p:cNvPr id="16" name="Google Shape;10002;p74">
              <a:extLst>
                <a:ext uri="{FF2B5EF4-FFF2-40B4-BE49-F238E27FC236}">
                  <a16:creationId xmlns:a16="http://schemas.microsoft.com/office/drawing/2014/main" id="{59484EE6-ADE1-6FAC-D6B7-7F1E9E5BA065}"/>
                </a:ext>
              </a:extLst>
            </p:cNvPr>
            <p:cNvSpPr/>
            <p:nvPr/>
          </p:nvSpPr>
          <p:spPr>
            <a:xfrm>
              <a:off x="7851532" y="4120771"/>
              <a:ext cx="356808" cy="38031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027"/>
                <a:gd name="f4" fmla="val 11028"/>
                <a:gd name="f5" fmla="val 5514"/>
                <a:gd name="f6" fmla="val 1"/>
                <a:gd name="f7" fmla="val 2489"/>
                <a:gd name="f8" fmla="val 2458"/>
                <a:gd name="f9" fmla="val 8539"/>
                <a:gd name="f10" fmla="val 8538"/>
                <a:gd name="f11" fmla="val 5294"/>
                <a:gd name="f12" fmla="val 10869"/>
                <a:gd name="f13" fmla="val 5105"/>
                <a:gd name="f14" fmla="val 10649"/>
                <a:gd name="f15" fmla="val 5955"/>
                <a:gd name="f16" fmla="val 410"/>
                <a:gd name="f17" fmla="val 190"/>
                <a:gd name="f18" fmla="val 5766"/>
                <a:gd name="f19" fmla="*/ f0 1 11027"/>
                <a:gd name="f20" fmla="*/ f1 1 11028"/>
                <a:gd name="f21" fmla="val f2"/>
                <a:gd name="f22" fmla="val f3"/>
                <a:gd name="f23" fmla="val f4"/>
                <a:gd name="f24" fmla="+- f23 0 f21"/>
                <a:gd name="f25" fmla="+- f22 0 f21"/>
                <a:gd name="f26" fmla="*/ f25 1 11027"/>
                <a:gd name="f27" fmla="*/ f24 1 11028"/>
                <a:gd name="f28" fmla="*/ f21 1 f26"/>
                <a:gd name="f29" fmla="*/ f22 1 f26"/>
                <a:gd name="f30" fmla="*/ f21 1 f27"/>
                <a:gd name="f31" fmla="*/ f23 1 f27"/>
                <a:gd name="f32" fmla="*/ f28 f19 1"/>
                <a:gd name="f33" fmla="*/ f29 f19 1"/>
                <a:gd name="f34" fmla="*/ f31 f20 1"/>
                <a:gd name="f35" fmla="*/ f30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11027" h="11028">
                  <a:moveTo>
                    <a:pt x="f5" y="f6"/>
                  </a:moveTo>
                  <a:cubicBezTo>
                    <a:pt x="f7" y="f6"/>
                    <a:pt x="f2" y="f8"/>
                    <a:pt x="f2" y="f5"/>
                  </a:cubicBezTo>
                  <a:cubicBezTo>
                    <a:pt x="f2" y="f9"/>
                    <a:pt x="f7" y="f3"/>
                    <a:pt x="f5" y="f3"/>
                  </a:cubicBezTo>
                  <a:cubicBezTo>
                    <a:pt x="f10" y="f3"/>
                    <a:pt x="f3" y="f9"/>
                    <a:pt x="f3" y="f5"/>
                  </a:cubicBezTo>
                  <a:cubicBezTo>
                    <a:pt x="f3" y="f11"/>
                    <a:pt x="f12" y="f13"/>
                    <a:pt x="f14" y="f13"/>
                  </a:cubicBezTo>
                  <a:lnTo>
                    <a:pt x="f15" y="f13"/>
                  </a:lnTo>
                  <a:lnTo>
                    <a:pt x="f15" y="f16"/>
                  </a:lnTo>
                  <a:cubicBezTo>
                    <a:pt x="f15" y="f17"/>
                    <a:pt x="f18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7" name="Google Shape;10003;p74">
              <a:extLst>
                <a:ext uri="{FF2B5EF4-FFF2-40B4-BE49-F238E27FC236}">
                  <a16:creationId xmlns:a16="http://schemas.microsoft.com/office/drawing/2014/main" id="{3B6A164C-90B2-155A-4B8B-6088887F2A4D}"/>
                </a:ext>
              </a:extLst>
            </p:cNvPr>
            <p:cNvSpPr/>
            <p:nvPr/>
          </p:nvSpPr>
          <p:spPr>
            <a:xfrm>
              <a:off x="8069680" y="4063209"/>
              <a:ext cx="192691" cy="20318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955"/>
                <a:gd name="f4" fmla="val 5892"/>
                <a:gd name="f5" fmla="val 441"/>
                <a:gd name="f6" fmla="val 189"/>
                <a:gd name="f7" fmla="val 158"/>
                <a:gd name="f8" fmla="val 378"/>
                <a:gd name="f9" fmla="val 5513"/>
                <a:gd name="f10" fmla="val 5702"/>
                <a:gd name="f11" fmla="val 5891"/>
                <a:gd name="f12" fmla="val 5514"/>
                <a:gd name="f13" fmla="val 5734"/>
                <a:gd name="f14" fmla="val 2489"/>
                <a:gd name="f15" fmla="val 3466"/>
                <a:gd name="f16" fmla="*/ f0 1 5955"/>
                <a:gd name="f17" fmla="*/ f1 1 5892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5955"/>
                <a:gd name="f24" fmla="*/ f21 1 5892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5955" h="5892">
                  <a:moveTo>
                    <a:pt x="f5" y="f2"/>
                  </a:moveTo>
                  <a:cubicBezTo>
                    <a:pt x="f6" y="f2"/>
                    <a:pt x="f2" y="f7"/>
                    <a:pt x="f2" y="f8"/>
                  </a:cubicBezTo>
                  <a:lnTo>
                    <a:pt x="f2" y="f9"/>
                  </a:lnTo>
                  <a:cubicBezTo>
                    <a:pt x="f2" y="f10"/>
                    <a:pt x="f6" y="f11"/>
                    <a:pt x="f5" y="f11"/>
                  </a:cubicBezTo>
                  <a:lnTo>
                    <a:pt x="f12" y="f11"/>
                  </a:lnTo>
                  <a:cubicBezTo>
                    <a:pt x="f13" y="f11"/>
                    <a:pt x="f3" y="f10"/>
                    <a:pt x="f3" y="f9"/>
                  </a:cubicBezTo>
                  <a:cubicBezTo>
                    <a:pt x="f3" y="f14"/>
                    <a:pt x="f15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8" name="Google Shape;10027;p74">
            <a:extLst>
              <a:ext uri="{FF2B5EF4-FFF2-40B4-BE49-F238E27FC236}">
                <a16:creationId xmlns:a16="http://schemas.microsoft.com/office/drawing/2014/main" id="{B8032A51-F1D9-AA34-DFA3-50A874265D2B}"/>
              </a:ext>
            </a:extLst>
          </p:cNvPr>
          <p:cNvGrpSpPr/>
          <p:nvPr/>
        </p:nvGrpSpPr>
        <p:grpSpPr>
          <a:xfrm>
            <a:off x="2637393" y="2729945"/>
            <a:ext cx="392753" cy="381085"/>
            <a:chOff x="3983592" y="2777115"/>
            <a:chExt cx="392753" cy="381085"/>
          </a:xfrm>
          <a:solidFill>
            <a:schemeClr val="tx2">
              <a:lumMod val="60000"/>
              <a:lumOff val="40000"/>
            </a:schemeClr>
          </a:solidFill>
        </p:grpSpPr>
        <p:sp>
          <p:nvSpPr>
            <p:cNvPr id="19" name="Google Shape;10028;p74">
              <a:extLst>
                <a:ext uri="{FF2B5EF4-FFF2-40B4-BE49-F238E27FC236}">
                  <a16:creationId xmlns:a16="http://schemas.microsoft.com/office/drawing/2014/main" id="{8F05C175-1EE8-77F9-50B5-D86F2695292B}"/>
                </a:ext>
              </a:extLst>
            </p:cNvPr>
            <p:cNvSpPr/>
            <p:nvPr/>
          </p:nvSpPr>
          <p:spPr>
            <a:xfrm>
              <a:off x="4175068" y="2941597"/>
              <a:ext cx="51819" cy="5419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671"/>
                <a:gd name="f4" fmla="val 1640"/>
                <a:gd name="f5" fmla="val 820"/>
                <a:gd name="f6" fmla="val 1"/>
                <a:gd name="f7" fmla="val 379"/>
                <a:gd name="f8" fmla="val 348"/>
                <a:gd name="f9" fmla="val 1261"/>
                <a:gd name="f10" fmla="val 1639"/>
                <a:gd name="f11" fmla="val 1292"/>
                <a:gd name="f12" fmla="val 1670"/>
                <a:gd name="f13" fmla="*/ f0 1 1671"/>
                <a:gd name="f14" fmla="*/ f1 1 1640"/>
                <a:gd name="f15" fmla="val f2"/>
                <a:gd name="f16" fmla="val f3"/>
                <a:gd name="f17" fmla="val f4"/>
                <a:gd name="f18" fmla="+- f17 0 f15"/>
                <a:gd name="f19" fmla="+- f16 0 f15"/>
                <a:gd name="f20" fmla="*/ f19 1 1671"/>
                <a:gd name="f21" fmla="*/ f18 1 1640"/>
                <a:gd name="f22" fmla="*/ f15 1 f20"/>
                <a:gd name="f23" fmla="*/ f16 1 f20"/>
                <a:gd name="f24" fmla="*/ f15 1 f21"/>
                <a:gd name="f25" fmla="*/ f17 1 f21"/>
                <a:gd name="f26" fmla="*/ f22 f13 1"/>
                <a:gd name="f27" fmla="*/ f23 f13 1"/>
                <a:gd name="f28" fmla="*/ f25 f14 1"/>
                <a:gd name="f29" fmla="*/ f2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1671" h="1640">
                  <a:moveTo>
                    <a:pt x="f5" y="f6"/>
                  </a:moveTo>
                  <a:cubicBezTo>
                    <a:pt x="f7" y="f6"/>
                    <a:pt x="f6" y="f8"/>
                    <a:pt x="f6" y="f5"/>
                  </a:cubicBezTo>
                  <a:cubicBezTo>
                    <a:pt x="f6" y="f9"/>
                    <a:pt x="f7" y="f10"/>
                    <a:pt x="f5" y="f10"/>
                  </a:cubicBezTo>
                  <a:cubicBezTo>
                    <a:pt x="f11" y="f10"/>
                    <a:pt x="f12" y="f9"/>
                    <a:pt x="f12" y="f5"/>
                  </a:cubicBezTo>
                  <a:cubicBezTo>
                    <a:pt x="f12" y="f8"/>
                    <a:pt x="f11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0" name="Google Shape;10029;p74">
              <a:extLst>
                <a:ext uri="{FF2B5EF4-FFF2-40B4-BE49-F238E27FC236}">
                  <a16:creationId xmlns:a16="http://schemas.microsoft.com/office/drawing/2014/main" id="{647FF2AA-B8FA-4C21-24D7-5FB2AB0D380E}"/>
                </a:ext>
              </a:extLst>
            </p:cNvPr>
            <p:cNvSpPr/>
            <p:nvPr/>
          </p:nvSpPr>
          <p:spPr>
            <a:xfrm>
              <a:off x="4059807" y="2859374"/>
              <a:ext cx="239353" cy="21867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719"/>
                <a:gd name="f4" fmla="val 6617"/>
                <a:gd name="f5" fmla="val 6191"/>
                <a:gd name="f6" fmla="val 1260"/>
                <a:gd name="f7" fmla="val 6301"/>
                <a:gd name="f8" fmla="val 6411"/>
                <a:gd name="f9" fmla="val 1292"/>
                <a:gd name="f10" fmla="val 6490"/>
                <a:gd name="f11" fmla="val 1355"/>
                <a:gd name="f12" fmla="val 6648"/>
                <a:gd name="f13" fmla="val 1512"/>
                <a:gd name="f14" fmla="val 1796"/>
                <a:gd name="f15" fmla="val 1953"/>
                <a:gd name="f16" fmla="val 5954"/>
                <a:gd name="f17" fmla="val 2457"/>
                <a:gd name="f18" fmla="val 6112"/>
                <a:gd name="f19" fmla="val 2709"/>
                <a:gd name="f20" fmla="val 6207"/>
                <a:gd name="f21" fmla="val 3025"/>
                <a:gd name="f22" fmla="val 3308"/>
                <a:gd name="f23" fmla="val 3592"/>
                <a:gd name="f24" fmla="val 3907"/>
                <a:gd name="f25" fmla="val 4127"/>
                <a:gd name="f26" fmla="val 4631"/>
                <a:gd name="f27" fmla="val 4789"/>
                <a:gd name="f28" fmla="val 5072"/>
                <a:gd name="f29" fmla="val 5230"/>
                <a:gd name="f30" fmla="val 6396"/>
                <a:gd name="f31" fmla="val 5324"/>
                <a:gd name="f32" fmla="val 6270"/>
                <a:gd name="f33" fmla="val 5356"/>
                <a:gd name="f34" fmla="val 6080"/>
                <a:gd name="f35" fmla="val 6017"/>
                <a:gd name="f36" fmla="val 5923"/>
                <a:gd name="f37" fmla="val 5419"/>
                <a:gd name="f38" fmla="val 4726"/>
                <a:gd name="f39" fmla="val 5167"/>
                <a:gd name="f40" fmla="val 4883"/>
                <a:gd name="f41" fmla="val 4852"/>
                <a:gd name="f42" fmla="val 4946"/>
                <a:gd name="f43" fmla="val 4600"/>
                <a:gd name="f44" fmla="val 4316"/>
                <a:gd name="f45" fmla="val 4001"/>
                <a:gd name="f46" fmla="val 3749"/>
                <a:gd name="f47" fmla="val 3245"/>
                <a:gd name="f48" fmla="val 3182"/>
                <a:gd name="f49" fmla="val 3056"/>
                <a:gd name="f50" fmla="val 2961"/>
                <a:gd name="f51" fmla="val 2835"/>
                <a:gd name="f52" fmla="val 2772"/>
                <a:gd name="f53" fmla="val 2552"/>
                <a:gd name="f54" fmla="val 3214"/>
                <a:gd name="f55" fmla="val 2898"/>
                <a:gd name="f56" fmla="val 3623"/>
                <a:gd name="f57" fmla="val 2993"/>
                <a:gd name="f58" fmla="val 3119"/>
                <a:gd name="f59" fmla="val 2615"/>
                <a:gd name="f60" fmla="val 2694"/>
                <a:gd name="f61" fmla="val 2804"/>
                <a:gd name="f62" fmla="val 2914"/>
                <a:gd name="f63" fmla="val 3135"/>
                <a:gd name="f64" fmla="val 3718"/>
                <a:gd name="f65" fmla="val 1890"/>
                <a:gd name="f66" fmla="val 3970"/>
                <a:gd name="f67" fmla="val 1733"/>
                <a:gd name="f68" fmla="val 4253"/>
                <a:gd name="f69" fmla="val 1638"/>
                <a:gd name="f70" fmla="val 4537"/>
                <a:gd name="f71" fmla="val 4820"/>
                <a:gd name="f72" fmla="val 5135"/>
                <a:gd name="f73" fmla="val 5387"/>
                <a:gd name="f74" fmla="val 5891"/>
                <a:gd name="f75" fmla="val 5970"/>
                <a:gd name="f76" fmla="val 851"/>
                <a:gd name="f77" fmla="val 1071"/>
                <a:gd name="f78" fmla="val 1449"/>
                <a:gd name="f79" fmla="val 1859"/>
                <a:gd name="f80" fmla="val 2079"/>
                <a:gd name="f81" fmla="val 4568"/>
                <a:gd name="f82" fmla="val 4757"/>
                <a:gd name="f83" fmla="val 5198"/>
                <a:gd name="f84" fmla="val 6616"/>
                <a:gd name="f85" fmla="*/ f0 1 7719"/>
                <a:gd name="f86" fmla="*/ f1 1 6617"/>
                <a:gd name="f87" fmla="val f2"/>
                <a:gd name="f88" fmla="val f3"/>
                <a:gd name="f89" fmla="val f4"/>
                <a:gd name="f90" fmla="+- f89 0 f87"/>
                <a:gd name="f91" fmla="+- f88 0 f87"/>
                <a:gd name="f92" fmla="*/ f91 1 7719"/>
                <a:gd name="f93" fmla="*/ f90 1 6617"/>
                <a:gd name="f94" fmla="*/ f87 1 f92"/>
                <a:gd name="f95" fmla="*/ f88 1 f92"/>
                <a:gd name="f96" fmla="*/ f87 1 f93"/>
                <a:gd name="f97" fmla="*/ f89 1 f93"/>
                <a:gd name="f98" fmla="*/ f94 f85 1"/>
                <a:gd name="f99" fmla="*/ f95 f85 1"/>
                <a:gd name="f100" fmla="*/ f97 f86 1"/>
                <a:gd name="f101" fmla="*/ f96 f8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8" t="f101" r="f99" b="f100"/>
              <a:pathLst>
                <a:path w="7719" h="6617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2" y="f14"/>
                    <a:pt x="f10" y="f15"/>
                  </a:cubicBezTo>
                  <a:lnTo>
                    <a:pt x="f16" y="f17"/>
                  </a:lnTo>
                  <a:cubicBezTo>
                    <a:pt x="f18" y="f19"/>
                    <a:pt x="f20" y="f21"/>
                    <a:pt x="f20" y="f22"/>
                  </a:cubicBezTo>
                  <a:cubicBezTo>
                    <a:pt x="f20" y="f23"/>
                    <a:pt x="f18" y="f24"/>
                    <a:pt x="f16" y="f25"/>
                  </a:cubicBezTo>
                  <a:lnTo>
                    <a:pt x="f10" y="f26"/>
                  </a:lnTo>
                  <a:cubicBezTo>
                    <a:pt x="f12" y="f27"/>
                    <a:pt x="f12" y="f28"/>
                    <a:pt x="f10" y="f29"/>
                  </a:cubicBezTo>
                  <a:cubicBezTo>
                    <a:pt x="f30" y="f31"/>
                    <a:pt x="f32" y="f33"/>
                    <a:pt x="f20" y="f33"/>
                  </a:cubicBezTo>
                  <a:cubicBezTo>
                    <a:pt x="f34" y="f33"/>
                    <a:pt x="f35" y="f31"/>
                    <a:pt x="f36" y="f29"/>
                  </a:cubicBezTo>
                  <a:lnTo>
                    <a:pt x="f37" y="f38"/>
                  </a:lnTo>
                  <a:cubicBezTo>
                    <a:pt x="f39" y="f40"/>
                    <a:pt x="f41" y="f42"/>
                    <a:pt x="f43" y="f42"/>
                  </a:cubicBezTo>
                  <a:cubicBezTo>
                    <a:pt x="f44" y="f42"/>
                    <a:pt x="f45" y="f40"/>
                    <a:pt x="f46" y="f38"/>
                  </a:cubicBezTo>
                  <a:lnTo>
                    <a:pt x="f47" y="f29"/>
                  </a:lnTo>
                  <a:cubicBezTo>
                    <a:pt x="f48" y="f31"/>
                    <a:pt x="f49" y="f33"/>
                    <a:pt x="f50" y="f33"/>
                  </a:cubicBezTo>
                  <a:cubicBezTo>
                    <a:pt x="f51" y="f33"/>
                    <a:pt x="f52" y="f31"/>
                    <a:pt x="f19" y="f29"/>
                  </a:cubicBezTo>
                  <a:cubicBezTo>
                    <a:pt x="f53" y="f28"/>
                    <a:pt x="f53" y="f27"/>
                    <a:pt x="f19" y="f26"/>
                  </a:cubicBezTo>
                  <a:lnTo>
                    <a:pt x="f54" y="f25"/>
                  </a:lnTo>
                  <a:cubicBezTo>
                    <a:pt x="f50" y="f24"/>
                    <a:pt x="f55" y="f56"/>
                    <a:pt x="f55" y="f22"/>
                  </a:cubicBezTo>
                  <a:cubicBezTo>
                    <a:pt x="f55" y="f57"/>
                    <a:pt x="f50" y="f19"/>
                    <a:pt x="f58" y="f17"/>
                  </a:cubicBezTo>
                  <a:lnTo>
                    <a:pt x="f59" y="f15"/>
                  </a:lnTo>
                  <a:cubicBezTo>
                    <a:pt x="f17" y="f14"/>
                    <a:pt x="f17" y="f13"/>
                    <a:pt x="f59" y="f11"/>
                  </a:cubicBezTo>
                  <a:cubicBezTo>
                    <a:pt x="f60" y="f9"/>
                    <a:pt x="f61" y="f6"/>
                    <a:pt x="f62" y="f6"/>
                  </a:cubicBezTo>
                  <a:cubicBezTo>
                    <a:pt x="f21" y="f6"/>
                    <a:pt x="f63" y="f9"/>
                    <a:pt x="f54" y="f11"/>
                  </a:cubicBezTo>
                  <a:lnTo>
                    <a:pt x="f64" y="f65"/>
                  </a:lnTo>
                  <a:cubicBezTo>
                    <a:pt x="f66" y="f67"/>
                    <a:pt x="f68" y="f69"/>
                    <a:pt x="f70" y="f69"/>
                  </a:cubicBezTo>
                  <a:cubicBezTo>
                    <a:pt x="f71" y="f69"/>
                    <a:pt x="f72" y="f67"/>
                    <a:pt x="f73" y="f65"/>
                  </a:cubicBezTo>
                  <a:lnTo>
                    <a:pt x="f74" y="f11"/>
                  </a:lnTo>
                  <a:cubicBezTo>
                    <a:pt x="f75" y="f9"/>
                    <a:pt x="f34" y="f6"/>
                    <a:pt x="f5" y="f6"/>
                  </a:cubicBezTo>
                  <a:close/>
                  <a:moveTo>
                    <a:pt x="f2" y="f2"/>
                  </a:moveTo>
                  <a:lnTo>
                    <a:pt x="f2" y="f6"/>
                  </a:lnTo>
                  <a:lnTo>
                    <a:pt x="f76" y="f6"/>
                  </a:lnTo>
                  <a:cubicBezTo>
                    <a:pt x="f77" y="f6"/>
                    <a:pt x="f6" y="f78"/>
                    <a:pt x="f6" y="f69"/>
                  </a:cubicBezTo>
                  <a:cubicBezTo>
                    <a:pt x="f6" y="f79"/>
                    <a:pt x="f77" y="f80"/>
                    <a:pt x="f76" y="f80"/>
                  </a:cubicBezTo>
                  <a:lnTo>
                    <a:pt x="f2" y="f80"/>
                  </a:lnTo>
                  <a:lnTo>
                    <a:pt x="f2" y="f81"/>
                  </a:lnTo>
                  <a:lnTo>
                    <a:pt x="f76" y="f81"/>
                  </a:lnTo>
                  <a:cubicBezTo>
                    <a:pt x="f77" y="f81"/>
                    <a:pt x="f6" y="f82"/>
                    <a:pt x="f6" y="f42"/>
                  </a:cubicBezTo>
                  <a:cubicBezTo>
                    <a:pt x="f6" y="f83"/>
                    <a:pt x="f77" y="f73"/>
                    <a:pt x="f76" y="f73"/>
                  </a:cubicBezTo>
                  <a:lnTo>
                    <a:pt x="f2" y="f73"/>
                  </a:lnTo>
                  <a:lnTo>
                    <a:pt x="f2" y="f84"/>
                  </a:lnTo>
                  <a:lnTo>
                    <a:pt x="f3" y="f84"/>
                  </a:ln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1" name="Google Shape;10030;p74">
              <a:extLst>
                <a:ext uri="{FF2B5EF4-FFF2-40B4-BE49-F238E27FC236}">
                  <a16:creationId xmlns:a16="http://schemas.microsoft.com/office/drawing/2014/main" id="{7DCD92A4-57C3-6818-7BA5-F6820666516F}"/>
                </a:ext>
              </a:extLst>
            </p:cNvPr>
            <p:cNvSpPr/>
            <p:nvPr/>
          </p:nvSpPr>
          <p:spPr>
            <a:xfrm>
              <a:off x="3983592" y="2777115"/>
              <a:ext cx="392753" cy="38108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666"/>
                <a:gd name="f4" fmla="val 11531"/>
                <a:gd name="f5" fmla="val 10618"/>
                <a:gd name="f6" fmla="val 1701"/>
                <a:gd name="f7" fmla="val 10870"/>
                <a:gd name="f8" fmla="val 11027"/>
                <a:gd name="f9" fmla="val 1890"/>
                <a:gd name="f10" fmla="val 2080"/>
                <a:gd name="f11" fmla="val 9546"/>
                <a:gd name="f12" fmla="val 9767"/>
                <a:gd name="f13" fmla="val 10807"/>
                <a:gd name="f14" fmla="val 9956"/>
                <a:gd name="f15" fmla="val 1828"/>
                <a:gd name="f16" fmla="val 1670"/>
                <a:gd name="f17" fmla="val 1859"/>
                <a:gd name="f18" fmla="val 1891"/>
                <a:gd name="f19" fmla="val 1198"/>
                <a:gd name="f20" fmla="val 536"/>
                <a:gd name="f21" fmla="val 1"/>
                <a:gd name="f22" fmla="val 567"/>
                <a:gd name="f23" fmla="val 1229"/>
                <a:gd name="f24" fmla="val 10334"/>
                <a:gd name="f25" fmla="val 10995"/>
                <a:gd name="f26" fmla="val 11405"/>
                <a:gd name="f27" fmla="val 12067"/>
                <a:gd name="f28" fmla="val 1260"/>
                <a:gd name="f29" fmla="val 12130"/>
                <a:gd name="f30" fmla="*/ f0 1 12666"/>
                <a:gd name="f31" fmla="*/ f1 1 11531"/>
                <a:gd name="f32" fmla="val f2"/>
                <a:gd name="f33" fmla="val f3"/>
                <a:gd name="f34" fmla="val f4"/>
                <a:gd name="f35" fmla="+- f34 0 f32"/>
                <a:gd name="f36" fmla="+- f33 0 f32"/>
                <a:gd name="f37" fmla="*/ f36 1 12666"/>
                <a:gd name="f38" fmla="*/ f35 1 11531"/>
                <a:gd name="f39" fmla="*/ f32 1 f37"/>
                <a:gd name="f40" fmla="*/ f33 1 f37"/>
                <a:gd name="f41" fmla="*/ f32 1 f38"/>
                <a:gd name="f42" fmla="*/ f34 1 f38"/>
                <a:gd name="f43" fmla="*/ f39 f30 1"/>
                <a:gd name="f44" fmla="*/ f40 f30 1"/>
                <a:gd name="f45" fmla="*/ f42 f31 1"/>
                <a:gd name="f46" fmla="*/ f41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3" t="f46" r="f44" b="f45"/>
              <a:pathLst>
                <a:path w="12666" h="11531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8" y="f12"/>
                    <a:pt x="f13" y="f14"/>
                    <a:pt x="f5" y="f14"/>
                  </a:cubicBezTo>
                  <a:lnTo>
                    <a:pt x="f10" y="f14"/>
                  </a:lnTo>
                  <a:cubicBezTo>
                    <a:pt x="f15" y="f14"/>
                    <a:pt x="f16" y="f12"/>
                    <a:pt x="f16" y="f11"/>
                  </a:cubicBezTo>
                  <a:lnTo>
                    <a:pt x="f16" y="f10"/>
                  </a:lnTo>
                  <a:cubicBezTo>
                    <a:pt x="f16" y="f17"/>
                    <a:pt x="f18" y="f6"/>
                    <a:pt x="f10" y="f6"/>
                  </a:cubicBezTo>
                  <a:close/>
                  <a:moveTo>
                    <a:pt x="f19" y="f2"/>
                  </a:moveTo>
                  <a:cubicBezTo>
                    <a:pt x="f20" y="f2"/>
                    <a:pt x="f21" y="f22"/>
                    <a:pt x="f21" y="f23"/>
                  </a:cubicBezTo>
                  <a:lnTo>
                    <a:pt x="f21" y="f24"/>
                  </a:lnTo>
                  <a:cubicBezTo>
                    <a:pt x="f21" y="f25"/>
                    <a:pt x="f20" y="f4"/>
                    <a:pt x="f19" y="f4"/>
                  </a:cubicBezTo>
                  <a:lnTo>
                    <a:pt x="f26" y="f4"/>
                  </a:lnTo>
                  <a:cubicBezTo>
                    <a:pt x="f27" y="f4"/>
                    <a:pt x="f3" y="f25"/>
                    <a:pt x="f3" y="f24"/>
                  </a:cubicBezTo>
                  <a:lnTo>
                    <a:pt x="f3" y="f28"/>
                  </a:lnTo>
                  <a:cubicBezTo>
                    <a:pt x="f3" y="f22"/>
                    <a:pt x="f29" y="f2"/>
                    <a:pt x="f26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2" name="Google Shape;10074;p74">
            <a:extLst>
              <a:ext uri="{FF2B5EF4-FFF2-40B4-BE49-F238E27FC236}">
                <a16:creationId xmlns:a16="http://schemas.microsoft.com/office/drawing/2014/main" id="{8746048F-062C-0E14-773D-6E120065411C}"/>
              </a:ext>
            </a:extLst>
          </p:cNvPr>
          <p:cNvGrpSpPr/>
          <p:nvPr/>
        </p:nvGrpSpPr>
        <p:grpSpPr>
          <a:xfrm>
            <a:off x="3232009" y="2704634"/>
            <a:ext cx="392753" cy="410263"/>
            <a:chOff x="4578208" y="2751804"/>
            <a:chExt cx="392753" cy="410263"/>
          </a:xfrm>
          <a:solidFill>
            <a:schemeClr val="tx2">
              <a:lumMod val="60000"/>
              <a:lumOff val="40000"/>
            </a:schemeClr>
          </a:solidFill>
        </p:grpSpPr>
        <p:sp>
          <p:nvSpPr>
            <p:cNvPr id="23" name="Google Shape;10075;p74">
              <a:extLst>
                <a:ext uri="{FF2B5EF4-FFF2-40B4-BE49-F238E27FC236}">
                  <a16:creationId xmlns:a16="http://schemas.microsoft.com/office/drawing/2014/main" id="{3F72337F-0525-A6C6-2128-E4A50346CBE2}"/>
                </a:ext>
              </a:extLst>
            </p:cNvPr>
            <p:cNvSpPr/>
            <p:nvPr/>
          </p:nvSpPr>
          <p:spPr>
            <a:xfrm>
              <a:off x="4578208" y="2751804"/>
              <a:ext cx="385904" cy="41026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445"/>
                <a:gd name="f4" fmla="val 12414"/>
                <a:gd name="f5" fmla="val 7026"/>
                <a:gd name="f6" fmla="val 1670"/>
                <a:gd name="f7" fmla="val 7278"/>
                <a:gd name="f8" fmla="val 7467"/>
                <a:gd name="f9" fmla="val 1859"/>
                <a:gd name="f10" fmla="val 2111"/>
                <a:gd name="f11" fmla="val 2332"/>
                <a:gd name="f12" fmla="val 2490"/>
                <a:gd name="f13" fmla="val 2080"/>
                <a:gd name="f14" fmla="val 1828"/>
                <a:gd name="f15" fmla="val 1639"/>
                <a:gd name="f16" fmla="val 2300"/>
                <a:gd name="f17" fmla="val 4159"/>
                <a:gd name="f18" fmla="val 4348"/>
                <a:gd name="f19" fmla="val 4537"/>
                <a:gd name="f20" fmla="val 4789"/>
                <a:gd name="f21" fmla="val 4978"/>
                <a:gd name="f22" fmla="val 4317"/>
                <a:gd name="f23" fmla="val 6648"/>
                <a:gd name="f24" fmla="val 6837"/>
                <a:gd name="f25" fmla="val 7058"/>
                <a:gd name="f26" fmla="val 7310"/>
                <a:gd name="f27" fmla="val 6806"/>
                <a:gd name="f28" fmla="val 9106"/>
                <a:gd name="f29" fmla="val 9295"/>
                <a:gd name="f30" fmla="val 9515"/>
                <a:gd name="f31" fmla="val 9736"/>
                <a:gd name="f32" fmla="val 9893"/>
                <a:gd name="f33" fmla="val 9704"/>
                <a:gd name="f34" fmla="val 9263"/>
                <a:gd name="f35" fmla="val 11500"/>
                <a:gd name="f36" fmla="val 10775"/>
                <a:gd name="f37" fmla="val 11342"/>
                <a:gd name="f38" fmla="val 11248"/>
                <a:gd name="f39" fmla="val 10870"/>
                <a:gd name="f40" fmla="val 11594"/>
                <a:gd name="f41" fmla="val 10303"/>
                <a:gd name="f42" fmla="val 9767"/>
                <a:gd name="f43" fmla="val 9326"/>
                <a:gd name="f44" fmla="val 9137"/>
                <a:gd name="f45" fmla="val 1261"/>
                <a:gd name="f46" fmla="val 1"/>
                <a:gd name="f47" fmla="val 568"/>
                <a:gd name="f48" fmla="val 32"/>
                <a:gd name="f49" fmla="val 1229"/>
                <a:gd name="f50" fmla="val 10334"/>
                <a:gd name="f51" fmla="val 11468"/>
                <a:gd name="f52" fmla="val 946"/>
                <a:gd name="f53" fmla="val 10082"/>
                <a:gd name="f54" fmla="val 12224"/>
                <a:gd name="f55" fmla="val 12004"/>
                <a:gd name="f56" fmla="val 9074"/>
                <a:gd name="f57" fmla="val 8538"/>
                <a:gd name="f58" fmla="val 7877"/>
                <a:gd name="f59" fmla="*/ f0 1 12445"/>
                <a:gd name="f60" fmla="*/ f1 1 12414"/>
                <a:gd name="f61" fmla="val f2"/>
                <a:gd name="f62" fmla="val f3"/>
                <a:gd name="f63" fmla="val f4"/>
                <a:gd name="f64" fmla="+- f63 0 f61"/>
                <a:gd name="f65" fmla="+- f62 0 f61"/>
                <a:gd name="f66" fmla="*/ f65 1 12445"/>
                <a:gd name="f67" fmla="*/ f64 1 12414"/>
                <a:gd name="f68" fmla="*/ f61 1 f66"/>
                <a:gd name="f69" fmla="*/ f62 1 f66"/>
                <a:gd name="f70" fmla="*/ f61 1 f67"/>
                <a:gd name="f71" fmla="*/ f63 1 f67"/>
                <a:gd name="f72" fmla="*/ f68 f59 1"/>
                <a:gd name="f73" fmla="*/ f69 f59 1"/>
                <a:gd name="f74" fmla="*/ f71 f60 1"/>
                <a:gd name="f75" fmla="*/ f70 f6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2" t="f75" r="f73" b="f74"/>
              <a:pathLst>
                <a:path w="12445" h="12414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15" y="f16"/>
                    <a:pt x="f15" y="f10"/>
                  </a:cubicBezTo>
                  <a:cubicBezTo>
                    <a:pt x="f15" y="f14"/>
                    <a:pt x="f14" y="f6"/>
                    <a:pt x="f13" y="f6"/>
                  </a:cubicBezTo>
                  <a:close/>
                  <a:moveTo>
                    <a:pt x="f5" y="f17"/>
                  </a:moveTo>
                  <a:cubicBezTo>
                    <a:pt x="f7" y="f17"/>
                    <a:pt x="f8" y="f18"/>
                    <a:pt x="f8" y="f19"/>
                  </a:cubicBezTo>
                  <a:cubicBezTo>
                    <a:pt x="f8" y="f20"/>
                    <a:pt x="f7" y="f21"/>
                    <a:pt x="f5" y="f21"/>
                  </a:cubicBezTo>
                  <a:lnTo>
                    <a:pt x="f13" y="f21"/>
                  </a:lnTo>
                  <a:cubicBezTo>
                    <a:pt x="f14" y="f21"/>
                    <a:pt x="f15" y="f20"/>
                    <a:pt x="f15" y="f19"/>
                  </a:cubicBezTo>
                  <a:cubicBezTo>
                    <a:pt x="f15" y="f22"/>
                    <a:pt x="f14" y="f17"/>
                    <a:pt x="f13" y="f17"/>
                  </a:cubicBezTo>
                  <a:close/>
                  <a:moveTo>
                    <a:pt x="f5" y="f23"/>
                  </a:moveTo>
                  <a:cubicBezTo>
                    <a:pt x="f7" y="f23"/>
                    <a:pt x="f8" y="f24"/>
                    <a:pt x="f8" y="f25"/>
                  </a:cubicBezTo>
                  <a:cubicBezTo>
                    <a:pt x="f8" y="f26"/>
                    <a:pt x="f7" y="f8"/>
                    <a:pt x="f5" y="f8"/>
                  </a:cubicBezTo>
                  <a:lnTo>
                    <a:pt x="f13" y="f8"/>
                  </a:lnTo>
                  <a:cubicBezTo>
                    <a:pt x="f14" y="f8"/>
                    <a:pt x="f15" y="f7"/>
                    <a:pt x="f15" y="f25"/>
                  </a:cubicBezTo>
                  <a:cubicBezTo>
                    <a:pt x="f15" y="f27"/>
                    <a:pt x="f14" y="f23"/>
                    <a:pt x="f13" y="f23"/>
                  </a:cubicBezTo>
                  <a:close/>
                  <a:moveTo>
                    <a:pt x="f5" y="f28"/>
                  </a:moveTo>
                  <a:cubicBezTo>
                    <a:pt x="f7" y="f28"/>
                    <a:pt x="f8" y="f29"/>
                    <a:pt x="f8" y="f30"/>
                  </a:cubicBezTo>
                  <a:cubicBezTo>
                    <a:pt x="f8" y="f31"/>
                    <a:pt x="f7" y="f32"/>
                    <a:pt x="f5" y="f32"/>
                  </a:cubicBezTo>
                  <a:lnTo>
                    <a:pt x="f13" y="f32"/>
                  </a:lnTo>
                  <a:cubicBezTo>
                    <a:pt x="f14" y="f32"/>
                    <a:pt x="f15" y="f33"/>
                    <a:pt x="f15" y="f30"/>
                  </a:cubicBezTo>
                  <a:cubicBezTo>
                    <a:pt x="f15" y="f34"/>
                    <a:pt x="f14" y="f28"/>
                    <a:pt x="f13" y="f28"/>
                  </a:cubicBezTo>
                  <a:close/>
                  <a:moveTo>
                    <a:pt x="f35" y="f36"/>
                  </a:moveTo>
                  <a:cubicBezTo>
                    <a:pt x="f37" y="f38"/>
                    <a:pt x="f39" y="f40"/>
                    <a:pt x="f41" y="f40"/>
                  </a:cubicBezTo>
                  <a:cubicBezTo>
                    <a:pt x="f42" y="f40"/>
                    <a:pt x="f43" y="f38"/>
                    <a:pt x="f44" y="f36"/>
                  </a:cubicBezTo>
                  <a:close/>
                  <a:moveTo>
                    <a:pt x="f45" y="f46"/>
                  </a:moveTo>
                  <a:cubicBezTo>
                    <a:pt x="f47" y="f46"/>
                    <a:pt x="f48" y="f47"/>
                    <a:pt x="f48" y="f49"/>
                  </a:cubicBezTo>
                  <a:lnTo>
                    <a:pt x="f48" y="f50"/>
                  </a:lnTo>
                  <a:cubicBezTo>
                    <a:pt x="f2" y="f51"/>
                    <a:pt x="f52" y="f4"/>
                    <a:pt x="f13" y="f4"/>
                  </a:cubicBezTo>
                  <a:lnTo>
                    <a:pt x="f50" y="f4"/>
                  </a:lnTo>
                  <a:cubicBezTo>
                    <a:pt x="f35" y="f4"/>
                    <a:pt x="f3" y="f51"/>
                    <a:pt x="f3" y="f50"/>
                  </a:cubicBezTo>
                  <a:cubicBezTo>
                    <a:pt x="f3" y="f53"/>
                    <a:pt x="f54" y="f32"/>
                    <a:pt x="f55" y="f32"/>
                  </a:cubicBezTo>
                  <a:lnTo>
                    <a:pt x="f56" y="f32"/>
                  </a:lnTo>
                  <a:lnTo>
                    <a:pt x="f56" y="f49"/>
                  </a:lnTo>
                  <a:cubicBezTo>
                    <a:pt x="f56" y="f47"/>
                    <a:pt x="f57" y="f46"/>
                    <a:pt x="f58" y="f4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4" name="Google Shape;10076;p74">
              <a:extLst>
                <a:ext uri="{FF2B5EF4-FFF2-40B4-BE49-F238E27FC236}">
                  <a16:creationId xmlns:a16="http://schemas.microsoft.com/office/drawing/2014/main" id="{554EBD9B-AB74-4F59-F255-1CCFF877032E}"/>
                </a:ext>
              </a:extLst>
            </p:cNvPr>
            <p:cNvSpPr/>
            <p:nvPr/>
          </p:nvSpPr>
          <p:spPr>
            <a:xfrm>
              <a:off x="4883984" y="2989191"/>
              <a:ext cx="85030" cy="7294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42"/>
                <a:gd name="f4" fmla="val 2207"/>
                <a:gd name="f5" fmla="val 1"/>
                <a:gd name="f6" fmla="val 32"/>
                <a:gd name="f7" fmla="val 1009"/>
                <a:gd name="f8" fmla="val 1986"/>
                <a:gd name="f9" fmla="val 1103"/>
                <a:gd name="f10" fmla="val 2080"/>
                <a:gd name="f11" fmla="val 1261"/>
                <a:gd name="f12" fmla="val 2206"/>
                <a:gd name="f13" fmla="val 1418"/>
                <a:gd name="f14" fmla="val 1576"/>
                <a:gd name="f15" fmla="val 1733"/>
                <a:gd name="f16" fmla="val 2143"/>
                <a:gd name="f17" fmla="val 1796"/>
                <a:gd name="f18" fmla="val 2741"/>
                <a:gd name="f19" fmla="*/ f0 1 2742"/>
                <a:gd name="f20" fmla="*/ f1 1 2207"/>
                <a:gd name="f21" fmla="val f2"/>
                <a:gd name="f22" fmla="val f3"/>
                <a:gd name="f23" fmla="val f4"/>
                <a:gd name="f24" fmla="+- f23 0 f21"/>
                <a:gd name="f25" fmla="+- f22 0 f21"/>
                <a:gd name="f26" fmla="*/ f25 1 2742"/>
                <a:gd name="f27" fmla="*/ f24 1 2207"/>
                <a:gd name="f28" fmla="*/ f21 1 f26"/>
                <a:gd name="f29" fmla="*/ f22 1 f26"/>
                <a:gd name="f30" fmla="*/ f21 1 f27"/>
                <a:gd name="f31" fmla="*/ f23 1 f27"/>
                <a:gd name="f32" fmla="*/ f28 f19 1"/>
                <a:gd name="f33" fmla="*/ f29 f19 1"/>
                <a:gd name="f34" fmla="*/ f31 f20 1"/>
                <a:gd name="f35" fmla="*/ f30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2742" h="2207">
                  <a:moveTo>
                    <a:pt x="f2" y="f5"/>
                  </a:moveTo>
                  <a:lnTo>
                    <a:pt x="f2" y="f6"/>
                  </a:lnTo>
                  <a:lnTo>
                    <a:pt x="f7" y="f8"/>
                  </a:lnTo>
                  <a:cubicBezTo>
                    <a:pt x="f9" y="f10"/>
                    <a:pt x="f11" y="f12"/>
                    <a:pt x="f13" y="f12"/>
                  </a:cubicBezTo>
                  <a:cubicBezTo>
                    <a:pt x="f14" y="f12"/>
                    <a:pt x="f15" y="f16"/>
                    <a:pt x="f17" y="f8"/>
                  </a:cubicBezTo>
                  <a:lnTo>
                    <a:pt x="f18" y="f6"/>
                  </a:lnTo>
                  <a:lnTo>
                    <a:pt x="f18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5" name="Google Shape;10077;p74">
              <a:extLst>
                <a:ext uri="{FF2B5EF4-FFF2-40B4-BE49-F238E27FC236}">
                  <a16:creationId xmlns:a16="http://schemas.microsoft.com/office/drawing/2014/main" id="{ED87A36C-6B90-4A37-9970-F4EFE02B104B}"/>
                </a:ext>
              </a:extLst>
            </p:cNvPr>
            <p:cNvSpPr/>
            <p:nvPr/>
          </p:nvSpPr>
          <p:spPr>
            <a:xfrm>
              <a:off x="4885931" y="2752856"/>
              <a:ext cx="85030" cy="20929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42"/>
                <a:gd name="f4" fmla="val 6333"/>
                <a:gd name="f5" fmla="val 1796"/>
                <a:gd name="f6" fmla="val 819"/>
                <a:gd name="f7" fmla="val 1891"/>
                <a:gd name="f8" fmla="val 1922"/>
                <a:gd name="f9" fmla="val 882"/>
                <a:gd name="f10" fmla="val 945"/>
                <a:gd name="f11" fmla="val 1638"/>
                <a:gd name="f12" fmla="val 820"/>
                <a:gd name="f13" fmla="val 851"/>
                <a:gd name="f14" fmla="val 883"/>
                <a:gd name="f15" fmla="val 977"/>
                <a:gd name="f16" fmla="val 410"/>
                <a:gd name="f17" fmla="val 1"/>
                <a:gd name="f18" fmla="val 2741"/>
                <a:gd name="f19" fmla="val 2300"/>
                <a:gd name="f20" fmla="*/ f0 1 2742"/>
                <a:gd name="f21" fmla="*/ f1 1 6333"/>
                <a:gd name="f22" fmla="val f2"/>
                <a:gd name="f23" fmla="val f3"/>
                <a:gd name="f24" fmla="val f4"/>
                <a:gd name="f25" fmla="+- f24 0 f22"/>
                <a:gd name="f26" fmla="+- f23 0 f22"/>
                <a:gd name="f27" fmla="*/ f26 1 2742"/>
                <a:gd name="f28" fmla="*/ f25 1 6333"/>
                <a:gd name="f29" fmla="*/ f22 1 f27"/>
                <a:gd name="f30" fmla="*/ f23 1 f27"/>
                <a:gd name="f31" fmla="*/ f22 1 f28"/>
                <a:gd name="f32" fmla="*/ f24 1 f28"/>
                <a:gd name="f33" fmla="*/ f29 f20 1"/>
                <a:gd name="f34" fmla="*/ f30 f20 1"/>
                <a:gd name="f35" fmla="*/ f32 f21 1"/>
                <a:gd name="f36" fmla="*/ f31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3" t="f36" r="f34" b="f35"/>
              <a:pathLst>
                <a:path w="2742" h="6333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lnTo>
                    <a:pt x="f12" y="f11"/>
                  </a:lnTo>
                  <a:lnTo>
                    <a:pt x="f12" y="f10"/>
                  </a:lnTo>
                  <a:cubicBezTo>
                    <a:pt x="f12" y="f13"/>
                    <a:pt x="f14" y="f6"/>
                    <a:pt x="f15" y="f6"/>
                  </a:cubicBezTo>
                  <a:close/>
                  <a:moveTo>
                    <a:pt x="f15" y="f2"/>
                  </a:moveTo>
                  <a:cubicBezTo>
                    <a:pt x="f16" y="f2"/>
                    <a:pt x="f17" y="f16"/>
                    <a:pt x="f17" y="f10"/>
                  </a:cubicBezTo>
                  <a:lnTo>
                    <a:pt x="f17" y="f4"/>
                  </a:lnTo>
                  <a:lnTo>
                    <a:pt x="f18" y="f4"/>
                  </a:lnTo>
                  <a:lnTo>
                    <a:pt x="f18" y="f10"/>
                  </a:lnTo>
                  <a:cubicBezTo>
                    <a:pt x="f18" y="f16"/>
                    <a:pt x="f19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6" name="Google Shape;10084;p74">
            <a:extLst>
              <a:ext uri="{FF2B5EF4-FFF2-40B4-BE49-F238E27FC236}">
                <a16:creationId xmlns:a16="http://schemas.microsoft.com/office/drawing/2014/main" id="{E859AB94-D93B-B8FC-1858-35517073F654}"/>
              </a:ext>
            </a:extLst>
          </p:cNvPr>
          <p:cNvGrpSpPr/>
          <p:nvPr/>
        </p:nvGrpSpPr>
        <p:grpSpPr>
          <a:xfrm>
            <a:off x="5783925" y="2713649"/>
            <a:ext cx="359660" cy="371036"/>
            <a:chOff x="7130125" y="2760820"/>
            <a:chExt cx="359660" cy="371036"/>
          </a:xfrm>
          <a:solidFill>
            <a:schemeClr val="tx2">
              <a:lumMod val="60000"/>
              <a:lumOff val="40000"/>
            </a:schemeClr>
          </a:solidFill>
        </p:grpSpPr>
        <p:sp>
          <p:nvSpPr>
            <p:cNvPr id="27" name="Google Shape;10085;p74">
              <a:extLst>
                <a:ext uri="{FF2B5EF4-FFF2-40B4-BE49-F238E27FC236}">
                  <a16:creationId xmlns:a16="http://schemas.microsoft.com/office/drawing/2014/main" id="{AE01F92D-6C29-E5B9-0915-15BCF8F1E7E0}"/>
                </a:ext>
              </a:extLst>
            </p:cNvPr>
            <p:cNvSpPr/>
            <p:nvPr/>
          </p:nvSpPr>
          <p:spPr>
            <a:xfrm>
              <a:off x="7203835" y="3021095"/>
              <a:ext cx="89720" cy="3599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183"/>
                <a:gd name="f4" fmla="val 1198"/>
                <a:gd name="f5" fmla="val 1607"/>
                <a:gd name="f6" fmla="val 820"/>
                <a:gd name="f7" fmla="val 190"/>
                <a:gd name="f8" fmla="val 504"/>
                <a:gd name="f9" fmla="val 1"/>
                <a:gd name="f10" fmla="val 1197"/>
                <a:gd name="f11" fmla="val 3025"/>
                <a:gd name="f12" fmla="val 536"/>
                <a:gd name="f13" fmla="val 2363"/>
                <a:gd name="f14" fmla="*/ f0 1 3183"/>
                <a:gd name="f15" fmla="*/ f1 1 1198"/>
                <a:gd name="f16" fmla="val f2"/>
                <a:gd name="f17" fmla="val f3"/>
                <a:gd name="f18" fmla="val f4"/>
                <a:gd name="f19" fmla="+- f18 0 f16"/>
                <a:gd name="f20" fmla="+- f17 0 f16"/>
                <a:gd name="f21" fmla="*/ f20 1 3183"/>
                <a:gd name="f22" fmla="*/ f19 1 1198"/>
                <a:gd name="f23" fmla="*/ f16 1 f21"/>
                <a:gd name="f24" fmla="*/ f17 1 f21"/>
                <a:gd name="f25" fmla="*/ f16 1 f22"/>
                <a:gd name="f26" fmla="*/ f18 1 f22"/>
                <a:gd name="f27" fmla="*/ f23 f14 1"/>
                <a:gd name="f28" fmla="*/ f24 f14 1"/>
                <a:gd name="f29" fmla="*/ f26 f15 1"/>
                <a:gd name="f30" fmla="*/ f25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0" r="f28" b="f29"/>
              <a:pathLst>
                <a:path w="3183" h="1198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3" y="f10"/>
                  </a:lnTo>
                  <a:cubicBezTo>
                    <a:pt x="f11" y="f12"/>
                    <a:pt x="f13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8" name="Google Shape;10086;p74">
              <a:extLst>
                <a:ext uri="{FF2B5EF4-FFF2-40B4-BE49-F238E27FC236}">
                  <a16:creationId xmlns:a16="http://schemas.microsoft.com/office/drawing/2014/main" id="{FFE87A48-D603-3E67-5470-09619C555248}"/>
                </a:ext>
              </a:extLst>
            </p:cNvPr>
            <p:cNvSpPr/>
            <p:nvPr/>
          </p:nvSpPr>
          <p:spPr>
            <a:xfrm>
              <a:off x="7223375" y="2947522"/>
              <a:ext cx="48874" cy="4914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734"/>
                <a:gd name="f4" fmla="val 1636"/>
                <a:gd name="f5" fmla="val 858"/>
                <a:gd name="f6" fmla="val 784"/>
                <a:gd name="f7" fmla="val 707"/>
                <a:gd name="f8" fmla="val 8"/>
                <a:gd name="f9" fmla="val 631"/>
                <a:gd name="f10" fmla="val 23"/>
                <a:gd name="f11" fmla="val 347"/>
                <a:gd name="f12" fmla="val 118"/>
                <a:gd name="f13" fmla="val 127"/>
                <a:gd name="f14" fmla="val 307"/>
                <a:gd name="f15" fmla="val 95"/>
                <a:gd name="f16" fmla="val 590"/>
                <a:gd name="f17" fmla="val 1"/>
                <a:gd name="f18" fmla="val 906"/>
                <a:gd name="f19" fmla="val 1189"/>
                <a:gd name="f20" fmla="val 284"/>
                <a:gd name="f21" fmla="val 1410"/>
                <a:gd name="f22" fmla="val 446"/>
                <a:gd name="f23" fmla="val 1548"/>
                <a:gd name="f24" fmla="val 658"/>
                <a:gd name="f25" fmla="val 871"/>
                <a:gd name="f26" fmla="val 949"/>
                <a:gd name="f27" fmla="val 1027"/>
                <a:gd name="f28" fmla="val 1624"/>
                <a:gd name="f29" fmla="val 1103"/>
                <a:gd name="f30" fmla="val 1599"/>
                <a:gd name="f31" fmla="val 1387"/>
                <a:gd name="f32" fmla="val 1536"/>
                <a:gd name="f33" fmla="val 1607"/>
                <a:gd name="f34" fmla="val 1347"/>
                <a:gd name="f35" fmla="val 1670"/>
                <a:gd name="f36" fmla="val 1063"/>
                <a:gd name="f37" fmla="val 1733"/>
                <a:gd name="f38" fmla="val 748"/>
                <a:gd name="f39" fmla="val 464"/>
                <a:gd name="f40" fmla="val 1450"/>
                <a:gd name="f41" fmla="val 244"/>
                <a:gd name="f42" fmla="val 1307"/>
                <a:gd name="f43" fmla="val 77"/>
                <a:gd name="f44" fmla="val 1091"/>
                <a:gd name="f45" fmla="*/ f0 1 1734"/>
                <a:gd name="f46" fmla="*/ f1 1 1636"/>
                <a:gd name="f47" fmla="val f2"/>
                <a:gd name="f48" fmla="val f3"/>
                <a:gd name="f49" fmla="val f4"/>
                <a:gd name="f50" fmla="+- f49 0 f47"/>
                <a:gd name="f51" fmla="+- f48 0 f47"/>
                <a:gd name="f52" fmla="*/ f51 1 1734"/>
                <a:gd name="f53" fmla="*/ f50 1 1636"/>
                <a:gd name="f54" fmla="*/ f47 1 f52"/>
                <a:gd name="f55" fmla="*/ f48 1 f52"/>
                <a:gd name="f56" fmla="*/ f47 1 f53"/>
                <a:gd name="f57" fmla="*/ f49 1 f53"/>
                <a:gd name="f58" fmla="*/ f54 f45 1"/>
                <a:gd name="f59" fmla="*/ f55 f45 1"/>
                <a:gd name="f60" fmla="*/ f57 f46 1"/>
                <a:gd name="f61" fmla="*/ f56 f4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8" t="f61" r="f59" b="f60"/>
              <a:pathLst>
                <a:path w="1734" h="1636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5" y="f19"/>
                    <a:pt x="f20" y="f21"/>
                  </a:cubicBezTo>
                  <a:cubicBezTo>
                    <a:pt x="f22" y="f23"/>
                    <a:pt x="f24" y="f4"/>
                    <a:pt x="f25" y="f4"/>
                  </a:cubicBezTo>
                  <a:cubicBezTo>
                    <a:pt x="f26" y="f4"/>
                    <a:pt x="f27" y="f28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cubicBezTo>
                    <a:pt x="f37" y="f38"/>
                    <a:pt x="f35" y="f39"/>
                    <a:pt x="f40" y="f41"/>
                  </a:cubicBezTo>
                  <a:cubicBezTo>
                    <a:pt x="f42" y="f43"/>
                    <a:pt x="f44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9" name="Google Shape;10087;p74">
              <a:extLst>
                <a:ext uri="{FF2B5EF4-FFF2-40B4-BE49-F238E27FC236}">
                  <a16:creationId xmlns:a16="http://schemas.microsoft.com/office/drawing/2014/main" id="{8E9C3933-7BAA-5F6C-23A8-470148580293}"/>
                </a:ext>
              </a:extLst>
            </p:cNvPr>
            <p:cNvSpPr/>
            <p:nvPr/>
          </p:nvSpPr>
          <p:spPr>
            <a:xfrm>
              <a:off x="7130125" y="2760820"/>
              <a:ext cx="359660" cy="37103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760"/>
                <a:gd name="f4" fmla="val 12351"/>
                <a:gd name="f5" fmla="val 6428"/>
                <a:gd name="f6" fmla="val 820"/>
                <a:gd name="f7" fmla="val 6900"/>
                <a:gd name="f8" fmla="val 7247"/>
                <a:gd name="f9" fmla="val 1166"/>
                <a:gd name="f10" fmla="val 1639"/>
                <a:gd name="f11" fmla="val 4128"/>
                <a:gd name="f12" fmla="val 5609"/>
                <a:gd name="f13" fmla="val 5955"/>
                <a:gd name="f14" fmla="val 10681"/>
                <a:gd name="f15" fmla="val 6616"/>
                <a:gd name="f16" fmla="val 10901"/>
                <a:gd name="f17" fmla="val 11059"/>
                <a:gd name="f18" fmla="val 6805"/>
                <a:gd name="f19" fmla="val 6994"/>
                <a:gd name="f20" fmla="val 11122"/>
                <a:gd name="f21" fmla="val 7436"/>
                <a:gd name="f22" fmla="val 8192"/>
                <a:gd name="f23" fmla="val 7971"/>
                <a:gd name="f24" fmla="val 7751"/>
                <a:gd name="f25" fmla="val 6742"/>
                <a:gd name="f26" fmla="val 8255"/>
                <a:gd name="f27" fmla="val 8444"/>
                <a:gd name="f28" fmla="val 8696"/>
                <a:gd name="f29" fmla="val 8885"/>
                <a:gd name="f30" fmla="val 9074"/>
                <a:gd name="f31" fmla="val 4233"/>
                <a:gd name="f32" fmla="val 5360"/>
                <a:gd name="f33" fmla="val 4671"/>
                <a:gd name="f34" fmla="val 5082"/>
                <a:gd name="f35" fmla="val 5531"/>
                <a:gd name="f36" fmla="val 5388"/>
                <a:gd name="f37" fmla="val 5860"/>
                <a:gd name="f38" fmla="val 5829"/>
                <a:gd name="f39" fmla="val 6301"/>
                <a:gd name="f40" fmla="val 5987"/>
                <a:gd name="f41" fmla="val 6868"/>
                <a:gd name="f42" fmla="val 7467"/>
                <a:gd name="f43" fmla="val 5766"/>
                <a:gd name="f44" fmla="val 5640"/>
                <a:gd name="f45" fmla="val 5451"/>
                <a:gd name="f46" fmla="val 6176"/>
                <a:gd name="f47" fmla="val 8601"/>
                <a:gd name="f48" fmla="val 6711"/>
                <a:gd name="f49" fmla="val 9389"/>
                <a:gd name="f50" fmla="val 10334"/>
                <a:gd name="f51" fmla="val 10555"/>
                <a:gd name="f52" fmla="val 6491"/>
                <a:gd name="f53" fmla="val 10744"/>
                <a:gd name="f54" fmla="val 6270"/>
                <a:gd name="f55" fmla="val 2143"/>
                <a:gd name="f56" fmla="val 1891"/>
                <a:gd name="f57" fmla="val 1733"/>
                <a:gd name="f58" fmla="val 10303"/>
                <a:gd name="f59" fmla="val 9357"/>
                <a:gd name="f60" fmla="val 2238"/>
                <a:gd name="f61" fmla="val 8570"/>
                <a:gd name="f62" fmla="val 3025"/>
                <a:gd name="f63" fmla="val 8129"/>
                <a:gd name="f64" fmla="val 2647"/>
                <a:gd name="f65" fmla="val 7688"/>
                <a:gd name="f66" fmla="val 2490"/>
                <a:gd name="f67" fmla="val 7121"/>
                <a:gd name="f68" fmla="val 6553"/>
                <a:gd name="f69" fmla="val 2805"/>
                <a:gd name="f70" fmla="val 6018"/>
                <a:gd name="f71" fmla="val 3246"/>
                <a:gd name="f72" fmla="val 5577"/>
                <a:gd name="f73" fmla="val 3781"/>
                <a:gd name="f74" fmla="val 5419"/>
                <a:gd name="f75" fmla="val 3933"/>
                <a:gd name="f76" fmla="val 5379"/>
                <a:gd name="f77" fmla="val 4084"/>
                <a:gd name="f78" fmla="val 9893"/>
                <a:gd name="f79" fmla="val 10113"/>
                <a:gd name="f80" fmla="val 10050"/>
                <a:gd name="f81" fmla="val 6396"/>
                <a:gd name="f82" fmla="val 5483"/>
                <a:gd name="f83" fmla="val 4726"/>
                <a:gd name="f84" fmla="val 725"/>
                <a:gd name="f85" fmla="val 2458"/>
                <a:gd name="f86" fmla="val 1261"/>
                <a:gd name="f87" fmla="val 599"/>
                <a:gd name="f88" fmla="val 1"/>
                <a:gd name="f89" fmla="val 3686"/>
                <a:gd name="f90" fmla="val 11815"/>
                <a:gd name="f91" fmla="val 568"/>
                <a:gd name="f92" fmla="val 12350"/>
                <a:gd name="f93" fmla="val 11468"/>
                <a:gd name="f94" fmla="val 12130"/>
                <a:gd name="f95" fmla="val 12697"/>
                <a:gd name="f96" fmla="val 12162"/>
                <a:gd name="f97" fmla="val 11500"/>
                <a:gd name="f98" fmla="val 8034"/>
                <a:gd name="f99" fmla="val 7278"/>
                <a:gd name="f100" fmla="*/ f0 1 12760"/>
                <a:gd name="f101" fmla="*/ f1 1 12351"/>
                <a:gd name="f102" fmla="val f2"/>
                <a:gd name="f103" fmla="val f3"/>
                <a:gd name="f104" fmla="val f4"/>
                <a:gd name="f105" fmla="+- f104 0 f102"/>
                <a:gd name="f106" fmla="+- f103 0 f102"/>
                <a:gd name="f107" fmla="*/ f106 1 12760"/>
                <a:gd name="f108" fmla="*/ f105 1 12351"/>
                <a:gd name="f109" fmla="*/ f102 1 f107"/>
                <a:gd name="f110" fmla="*/ f103 1 f107"/>
                <a:gd name="f111" fmla="*/ f102 1 f108"/>
                <a:gd name="f112" fmla="*/ f104 1 f108"/>
                <a:gd name="f113" fmla="*/ f109 f100 1"/>
                <a:gd name="f114" fmla="*/ f110 f100 1"/>
                <a:gd name="f115" fmla="*/ f112 f101 1"/>
                <a:gd name="f116" fmla="*/ f111 f10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13" t="f116" r="f114" b="f115"/>
              <a:pathLst>
                <a:path w="12760" h="12351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lnTo>
                    <a:pt x="f12" y="f11"/>
                  </a:lnTo>
                  <a:lnTo>
                    <a:pt x="f12" y="f10"/>
                  </a:lnTo>
                  <a:cubicBezTo>
                    <a:pt x="f12" y="f9"/>
                    <a:pt x="f13" y="f6"/>
                    <a:pt x="f5" y="f6"/>
                  </a:cubicBezTo>
                  <a:close/>
                  <a:moveTo>
                    <a:pt x="f14" y="f15"/>
                  </a:moveTo>
                  <a:cubicBezTo>
                    <a:pt x="f16" y="f15"/>
                    <a:pt x="f17" y="f18"/>
                    <a:pt x="f17" y="f19"/>
                  </a:cubicBezTo>
                  <a:cubicBezTo>
                    <a:pt x="f20" y="f8"/>
                    <a:pt x="f16" y="f21"/>
                    <a:pt x="f14" y="f21"/>
                  </a:cubicBezTo>
                  <a:lnTo>
                    <a:pt x="f22" y="f21"/>
                  </a:lnTo>
                  <a:cubicBezTo>
                    <a:pt x="f23" y="f21"/>
                    <a:pt x="f24" y="f8"/>
                    <a:pt x="f24" y="f19"/>
                  </a:cubicBezTo>
                  <a:cubicBezTo>
                    <a:pt x="f24" y="f25"/>
                    <a:pt x="f23" y="f15"/>
                    <a:pt x="f22" y="f15"/>
                  </a:cubicBezTo>
                  <a:close/>
                  <a:moveTo>
                    <a:pt x="f14" y="f26"/>
                  </a:moveTo>
                  <a:cubicBezTo>
                    <a:pt x="f16" y="f26"/>
                    <a:pt x="f17" y="f27"/>
                    <a:pt x="f17" y="f28"/>
                  </a:cubicBezTo>
                  <a:cubicBezTo>
                    <a:pt x="f20" y="f29"/>
                    <a:pt x="f16" y="f30"/>
                    <a:pt x="f14" y="f30"/>
                  </a:cubicBezTo>
                  <a:lnTo>
                    <a:pt x="f22" y="f30"/>
                  </a:lnTo>
                  <a:cubicBezTo>
                    <a:pt x="f23" y="f30"/>
                    <a:pt x="f24" y="f29"/>
                    <a:pt x="f24" y="f28"/>
                  </a:cubicBezTo>
                  <a:cubicBezTo>
                    <a:pt x="f24" y="f27"/>
                    <a:pt x="f23" y="f26"/>
                    <a:pt x="f22" y="f26"/>
                  </a:cubicBezTo>
                  <a:close/>
                  <a:moveTo>
                    <a:pt x="f31" y="f32"/>
                  </a:moveTo>
                  <a:cubicBezTo>
                    <a:pt x="f33" y="f32"/>
                    <a:pt x="f34" y="f35"/>
                    <a:pt x="f36" y="f37"/>
                  </a:cubicBezTo>
                  <a:cubicBezTo>
                    <a:pt x="f38" y="f39"/>
                    <a:pt x="f40" y="f41"/>
                    <a:pt x="f38" y="f42"/>
                  </a:cubicBezTo>
                  <a:cubicBezTo>
                    <a:pt x="f43" y="f24"/>
                    <a:pt x="f44" y="f23"/>
                    <a:pt x="f45" y="f22"/>
                  </a:cubicBezTo>
                  <a:cubicBezTo>
                    <a:pt x="f46" y="f47"/>
                    <a:pt x="f48" y="f49"/>
                    <a:pt x="f48" y="f50"/>
                  </a:cubicBezTo>
                  <a:cubicBezTo>
                    <a:pt x="f48" y="f51"/>
                    <a:pt x="f52" y="f53"/>
                    <a:pt x="f54" y="f53"/>
                  </a:cubicBezTo>
                  <a:lnTo>
                    <a:pt x="f55" y="f53"/>
                  </a:lnTo>
                  <a:cubicBezTo>
                    <a:pt x="f56" y="f53"/>
                    <a:pt x="f57" y="f51"/>
                    <a:pt x="f57" y="f58"/>
                  </a:cubicBezTo>
                  <a:cubicBezTo>
                    <a:pt x="f57" y="f59"/>
                    <a:pt x="f60" y="f61"/>
                    <a:pt x="f62" y="f63"/>
                  </a:cubicBezTo>
                  <a:cubicBezTo>
                    <a:pt x="f64" y="f65"/>
                    <a:pt x="f66" y="f67"/>
                    <a:pt x="f64" y="f68"/>
                  </a:cubicBezTo>
                  <a:cubicBezTo>
                    <a:pt x="f69" y="f70"/>
                    <a:pt x="f71" y="f72"/>
                    <a:pt x="f73" y="f74"/>
                  </a:cubicBezTo>
                  <a:cubicBezTo>
                    <a:pt x="f75" y="f76"/>
                    <a:pt x="f77" y="f32"/>
                    <a:pt x="f31" y="f32"/>
                  </a:cubicBezTo>
                  <a:close/>
                  <a:moveTo>
                    <a:pt x="f14" y="f78"/>
                  </a:moveTo>
                  <a:cubicBezTo>
                    <a:pt x="f16" y="f78"/>
                    <a:pt x="f17" y="f79"/>
                    <a:pt x="f17" y="f58"/>
                  </a:cubicBezTo>
                  <a:cubicBezTo>
                    <a:pt x="f20" y="f51"/>
                    <a:pt x="f16" y="f53"/>
                    <a:pt x="f14" y="f53"/>
                  </a:cubicBezTo>
                  <a:lnTo>
                    <a:pt x="f22" y="f53"/>
                  </a:lnTo>
                  <a:cubicBezTo>
                    <a:pt x="f23" y="f53"/>
                    <a:pt x="f24" y="f51"/>
                    <a:pt x="f24" y="f58"/>
                  </a:cubicBezTo>
                  <a:cubicBezTo>
                    <a:pt x="f24" y="f80"/>
                    <a:pt x="f23" y="f78"/>
                    <a:pt x="f22" y="f78"/>
                  </a:cubicBezTo>
                  <a:close/>
                  <a:moveTo>
                    <a:pt x="f81" y="f2"/>
                  </a:moveTo>
                  <a:cubicBezTo>
                    <a:pt x="f82" y="f2"/>
                    <a:pt x="f83" y="f84"/>
                    <a:pt x="f83" y="f10"/>
                  </a:cubicBezTo>
                  <a:lnTo>
                    <a:pt x="f83" y="f85"/>
                  </a:lnTo>
                  <a:lnTo>
                    <a:pt x="f86" y="f85"/>
                  </a:lnTo>
                  <a:cubicBezTo>
                    <a:pt x="f87" y="f85"/>
                    <a:pt x="f88" y="f62"/>
                    <a:pt x="f88" y="f89"/>
                  </a:cubicBezTo>
                  <a:lnTo>
                    <a:pt x="f88" y="f20"/>
                  </a:lnTo>
                  <a:cubicBezTo>
                    <a:pt x="f88" y="f90"/>
                    <a:pt x="f91" y="f92"/>
                    <a:pt x="f86" y="f92"/>
                  </a:cubicBezTo>
                  <a:lnTo>
                    <a:pt x="f93" y="f92"/>
                  </a:lnTo>
                  <a:cubicBezTo>
                    <a:pt x="f94" y="f92"/>
                    <a:pt x="f95" y="f90"/>
                    <a:pt x="f95" y="f20"/>
                  </a:cubicBezTo>
                  <a:lnTo>
                    <a:pt x="f95" y="f89"/>
                  </a:lnTo>
                  <a:cubicBezTo>
                    <a:pt x="f3" y="f62"/>
                    <a:pt x="f96" y="f85"/>
                    <a:pt x="f97" y="f85"/>
                  </a:cubicBezTo>
                  <a:lnTo>
                    <a:pt x="f98" y="f85"/>
                  </a:lnTo>
                  <a:lnTo>
                    <a:pt x="f98" y="f10"/>
                  </a:lnTo>
                  <a:cubicBezTo>
                    <a:pt x="f98" y="f84"/>
                    <a:pt x="f99" y="f2"/>
                    <a:pt x="f81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0" name="Google Shape;10088;p74">
              <a:extLst>
                <a:ext uri="{FF2B5EF4-FFF2-40B4-BE49-F238E27FC236}">
                  <a16:creationId xmlns:a16="http://schemas.microsoft.com/office/drawing/2014/main" id="{ECD78056-42DE-76FA-C1F0-1548C63E34CD}"/>
                </a:ext>
              </a:extLst>
            </p:cNvPr>
            <p:cNvSpPr/>
            <p:nvPr/>
          </p:nvSpPr>
          <p:spPr>
            <a:xfrm>
              <a:off x="7303312" y="2801520"/>
              <a:ext cx="15983" cy="1706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67"/>
                <a:gd name="f4" fmla="val 568"/>
                <a:gd name="f5" fmla="val 284"/>
                <a:gd name="f6" fmla="val 126"/>
                <a:gd name="f7" fmla="val 441"/>
                <a:gd name="f8" fmla="*/ f0 1 567"/>
                <a:gd name="f9" fmla="*/ f1 1 568"/>
                <a:gd name="f10" fmla="val f2"/>
                <a:gd name="f11" fmla="val f3"/>
                <a:gd name="f12" fmla="val f4"/>
                <a:gd name="f13" fmla="+- f12 0 f10"/>
                <a:gd name="f14" fmla="+- f11 0 f10"/>
                <a:gd name="f15" fmla="*/ f14 1 567"/>
                <a:gd name="f16" fmla="*/ f13 1 568"/>
                <a:gd name="f17" fmla="*/ f10 1 f15"/>
                <a:gd name="f18" fmla="*/ f11 1 f15"/>
                <a:gd name="f19" fmla="*/ f10 1 f16"/>
                <a:gd name="f20" fmla="*/ f12 1 f16"/>
                <a:gd name="f21" fmla="*/ f17 f8 1"/>
                <a:gd name="f22" fmla="*/ f18 f8 1"/>
                <a:gd name="f23" fmla="*/ f20 f9 1"/>
                <a:gd name="f24" fmla="*/ f19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567" h="568">
                  <a:moveTo>
                    <a:pt x="f5" y="f2"/>
                  </a:moveTo>
                  <a:cubicBezTo>
                    <a:pt x="f6" y="f2"/>
                    <a:pt x="f2" y="f6"/>
                    <a:pt x="f2" y="f5"/>
                  </a:cubicBezTo>
                  <a:cubicBezTo>
                    <a:pt x="f2" y="f7"/>
                    <a:pt x="f6" y="f3"/>
                    <a:pt x="f5" y="f3"/>
                  </a:cubicBezTo>
                  <a:cubicBezTo>
                    <a:pt x="f7" y="f3"/>
                    <a:pt x="f3" y="f7"/>
                    <a:pt x="f3" y="f5"/>
                  </a:cubicBezTo>
                  <a:cubicBezTo>
                    <a:pt x="f3" y="f6"/>
                    <a:pt x="f7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31" name="Google Shape;10089;p74">
            <a:extLst>
              <a:ext uri="{FF2B5EF4-FFF2-40B4-BE49-F238E27FC236}">
                <a16:creationId xmlns:a16="http://schemas.microsoft.com/office/drawing/2014/main" id="{86D1AD44-9D18-3A27-53AB-D953F547DFF4}"/>
              </a:ext>
            </a:extLst>
          </p:cNvPr>
          <p:cNvGrpSpPr/>
          <p:nvPr/>
        </p:nvGrpSpPr>
        <p:grpSpPr>
          <a:xfrm>
            <a:off x="5057316" y="1132451"/>
            <a:ext cx="515511" cy="543501"/>
            <a:chOff x="6403515" y="1179621"/>
            <a:chExt cx="515511" cy="543501"/>
          </a:xfrm>
          <a:solidFill>
            <a:schemeClr val="tx2">
              <a:lumMod val="60000"/>
              <a:lumOff val="40000"/>
            </a:schemeClr>
          </a:solidFill>
        </p:grpSpPr>
        <p:sp>
          <p:nvSpPr>
            <p:cNvPr id="32" name="Google Shape;10090;p74">
              <a:extLst>
                <a:ext uri="{FF2B5EF4-FFF2-40B4-BE49-F238E27FC236}">
                  <a16:creationId xmlns:a16="http://schemas.microsoft.com/office/drawing/2014/main" id="{530B9DDF-FEB2-CDFA-A38B-7F6D482D4A68}"/>
                </a:ext>
              </a:extLst>
            </p:cNvPr>
            <p:cNvSpPr/>
            <p:nvPr/>
          </p:nvSpPr>
          <p:spPr>
            <a:xfrm>
              <a:off x="6523439" y="1179621"/>
              <a:ext cx="275636" cy="34362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806"/>
                <a:gd name="f4" fmla="val 7961"/>
                <a:gd name="f5" fmla="val 4506"/>
                <a:gd name="f6" fmla="val 3266"/>
                <a:gd name="f7" fmla="val 4569"/>
                <a:gd name="f8" fmla="val 4601"/>
                <a:gd name="f9" fmla="val 3298"/>
                <a:gd name="f10" fmla="val 4632"/>
                <a:gd name="f11" fmla="val 5577"/>
                <a:gd name="f12" fmla="val 4621"/>
                <a:gd name="f13" fmla="val 5420"/>
                <a:gd name="f14" fmla="val 5881"/>
                <a:gd name="f15" fmla="val 4664"/>
                <a:gd name="f16" fmla="val 7110"/>
                <a:gd name="f17" fmla="val 3403"/>
                <a:gd name="f18" fmla="val 2206"/>
                <a:gd name="f19" fmla="val 1419"/>
                <a:gd name="f20" fmla="val 5944"/>
                <a:gd name="f21" fmla="val 1261"/>
                <a:gd name="f22" fmla="val 2238"/>
                <a:gd name="f23" fmla="val 2269"/>
                <a:gd name="f24" fmla="val 2301"/>
                <a:gd name="f25" fmla="val 4055"/>
                <a:gd name="f26" fmla="val 1"/>
                <a:gd name="f27" fmla="val 3400"/>
                <a:gd name="f28" fmla="val 2703"/>
                <a:gd name="f29" fmla="val 167"/>
                <a:gd name="f30" fmla="val 2049"/>
                <a:gd name="f31" fmla="val 494"/>
                <a:gd name="f32" fmla="val 1957"/>
                <a:gd name="f33" fmla="val 483"/>
                <a:gd name="f34" fmla="val 1867"/>
                <a:gd name="f35" fmla="val 478"/>
                <a:gd name="f36" fmla="val 1779"/>
                <a:gd name="f37" fmla="val 1354"/>
                <a:gd name="f38" fmla="val 976"/>
                <a:gd name="f39" fmla="val 600"/>
                <a:gd name="f40" fmla="val 662"/>
                <a:gd name="f41" fmla="val 809"/>
                <a:gd name="f42" fmla="val 347"/>
                <a:gd name="f43" fmla="val 1061"/>
                <a:gd name="f44" fmla="val 1534"/>
                <a:gd name="f45" fmla="val 2384"/>
                <a:gd name="f46" fmla="val 2857"/>
                <a:gd name="f47" fmla="val 95"/>
                <a:gd name="f48" fmla="val 3613"/>
                <a:gd name="f49" fmla="val 473"/>
                <a:gd name="f50" fmla="val 4810"/>
                <a:gd name="f51" fmla="val 536"/>
                <a:gd name="f52" fmla="val 6070"/>
                <a:gd name="f53" fmla="val 1482"/>
                <a:gd name="f54" fmla="val 7078"/>
                <a:gd name="f55" fmla="val 7646"/>
                <a:gd name="f56" fmla="val 2710"/>
                <a:gd name="f57" fmla="val 5136"/>
                <a:gd name="f58" fmla="val 6207"/>
                <a:gd name="f59" fmla="val 6417"/>
                <a:gd name="f60" fmla="val 6396"/>
                <a:gd name="f61" fmla="val 6554"/>
                <a:gd name="f62" fmla="val 4085"/>
                <a:gd name="f63" fmla="val 6774"/>
                <a:gd name="f64" fmla="val 3046"/>
                <a:gd name="f65" fmla="val 2447"/>
                <a:gd name="f66" fmla="val 1565"/>
                <a:gd name="f67" fmla="val 6459"/>
                <a:gd name="f68" fmla="val 872"/>
                <a:gd name="f69" fmla="val 5703"/>
                <a:gd name="f70" fmla="val 431"/>
                <a:gd name="f71" fmla="val 5234"/>
                <a:gd name="f72" fmla="val 143"/>
                <a:gd name="f73" fmla="val 4662"/>
                <a:gd name="f74" fmla="*/ f0 1 6806"/>
                <a:gd name="f75" fmla="*/ f1 1 7961"/>
                <a:gd name="f76" fmla="val f2"/>
                <a:gd name="f77" fmla="val f3"/>
                <a:gd name="f78" fmla="val f4"/>
                <a:gd name="f79" fmla="+- f78 0 f76"/>
                <a:gd name="f80" fmla="+- f77 0 f76"/>
                <a:gd name="f81" fmla="*/ f80 1 6806"/>
                <a:gd name="f82" fmla="*/ f79 1 7961"/>
                <a:gd name="f83" fmla="*/ f76 1 f81"/>
                <a:gd name="f84" fmla="*/ f77 1 f81"/>
                <a:gd name="f85" fmla="*/ f76 1 f82"/>
                <a:gd name="f86" fmla="*/ f78 1 f82"/>
                <a:gd name="f87" fmla="*/ f83 f74 1"/>
                <a:gd name="f88" fmla="*/ f84 f74 1"/>
                <a:gd name="f89" fmla="*/ f86 f75 1"/>
                <a:gd name="f90" fmla="*/ f85 f7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7" t="f90" r="f88" b="f89"/>
              <a:pathLst>
                <a:path w="6806" h="7961">
                  <a:moveTo>
                    <a:pt x="f5" y="f6"/>
                  </a:moveTo>
                  <a:cubicBezTo>
                    <a:pt x="f7" y="f6"/>
                    <a:pt x="f8" y="f9"/>
                    <a:pt x="f10" y="f9"/>
                  </a:cubicBezTo>
                  <a:lnTo>
                    <a:pt x="f11" y="f12"/>
                  </a:lnTo>
                  <a:cubicBezTo>
                    <a:pt x="f13" y="f14"/>
                    <a:pt x="f15" y="f16"/>
                    <a:pt x="f17" y="f16"/>
                  </a:cubicBezTo>
                  <a:cubicBezTo>
                    <a:pt x="f18" y="f16"/>
                    <a:pt x="f19" y="f20"/>
                    <a:pt x="f21" y="f12"/>
                  </a:cubicBezTo>
                  <a:lnTo>
                    <a:pt x="f18" y="f9"/>
                  </a:lnTo>
                  <a:cubicBezTo>
                    <a:pt x="f22" y="f6"/>
                    <a:pt x="f23" y="f6"/>
                    <a:pt x="f24" y="f6"/>
                  </a:cubicBezTo>
                  <a:close/>
                  <a:moveTo>
                    <a:pt x="f25" y="f26"/>
                  </a:moveTo>
                  <a:cubicBezTo>
                    <a:pt x="f27" y="f26"/>
                    <a:pt x="f28" y="f29"/>
                    <a:pt x="f30" y="f31"/>
                  </a:cubicBezTo>
                  <a:cubicBezTo>
                    <a:pt x="f32" y="f33"/>
                    <a:pt x="f34" y="f35"/>
                    <a:pt x="f36" y="f35"/>
                  </a:cubicBezTo>
                  <a:cubicBezTo>
                    <a:pt x="f37" y="f35"/>
                    <a:pt x="f38" y="f39"/>
                    <a:pt x="f40" y="f41"/>
                  </a:cubicBezTo>
                  <a:cubicBezTo>
                    <a:pt x="f42" y="f43"/>
                    <a:pt x="f26" y="f44"/>
                    <a:pt x="f26" y="f45"/>
                  </a:cubicBezTo>
                  <a:cubicBezTo>
                    <a:pt x="f26" y="f46"/>
                    <a:pt x="f47" y="f48"/>
                    <a:pt x="f42" y="f12"/>
                  </a:cubicBezTo>
                  <a:cubicBezTo>
                    <a:pt x="f49" y="f50"/>
                    <a:pt x="f51" y="f52"/>
                    <a:pt x="f53" y="f54"/>
                  </a:cubicBezTo>
                  <a:cubicBezTo>
                    <a:pt x="f30" y="f55"/>
                    <a:pt x="f56" y="f4"/>
                    <a:pt x="f17" y="f4"/>
                  </a:cubicBezTo>
                  <a:cubicBezTo>
                    <a:pt x="f57" y="f4"/>
                    <a:pt x="f58" y="f59"/>
                    <a:pt x="f60" y="f12"/>
                  </a:cubicBezTo>
                  <a:cubicBezTo>
                    <a:pt x="f61" y="f62"/>
                    <a:pt x="f63" y="f64"/>
                    <a:pt x="f3" y="f65"/>
                  </a:cubicBezTo>
                  <a:cubicBezTo>
                    <a:pt x="f3" y="f66"/>
                    <a:pt x="f67" y="f68"/>
                    <a:pt x="f69" y="f70"/>
                  </a:cubicBezTo>
                  <a:cubicBezTo>
                    <a:pt x="f71" y="f72"/>
                    <a:pt x="f73" y="f26"/>
                    <a:pt x="f25" y="f2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3" name="Google Shape;10091;p74">
              <a:extLst>
                <a:ext uri="{FF2B5EF4-FFF2-40B4-BE49-F238E27FC236}">
                  <a16:creationId xmlns:a16="http://schemas.microsoft.com/office/drawing/2014/main" id="{4D9FFC52-32A6-6D04-5248-02EA0A492164}"/>
                </a:ext>
              </a:extLst>
            </p:cNvPr>
            <p:cNvSpPr/>
            <p:nvPr/>
          </p:nvSpPr>
          <p:spPr>
            <a:xfrm>
              <a:off x="6403515" y="1519440"/>
              <a:ext cx="515511" cy="20368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729"/>
                <a:gd name="f4" fmla="val 4719"/>
                <a:gd name="f5" fmla="val 4474"/>
                <a:gd name="f6" fmla="val 1001"/>
                <a:gd name="f7" fmla="val 5797"/>
                <a:gd name="f8" fmla="val 2293"/>
                <a:gd name="f9" fmla="val 5199"/>
                <a:gd name="f10" fmla="val 2891"/>
                <a:gd name="f11" fmla="val 4002"/>
                <a:gd name="f12" fmla="val 1159"/>
                <a:gd name="f13" fmla="val 4159"/>
                <a:gd name="f14" fmla="val 1096"/>
                <a:gd name="f15" fmla="val 4380"/>
                <a:gd name="f16" fmla="val 1064"/>
                <a:gd name="f17" fmla="val 8318"/>
                <a:gd name="f18" fmla="val 8475"/>
                <a:gd name="f19" fmla="val 8633"/>
                <a:gd name="f20" fmla="val 8790"/>
                <a:gd name="f21" fmla="val 1190"/>
                <a:gd name="f22" fmla="val 7593"/>
                <a:gd name="f23" fmla="val 6995"/>
                <a:gd name="f24" fmla="val 10681"/>
                <a:gd name="f25" fmla="val 3112"/>
                <a:gd name="f26" fmla="val 10901"/>
                <a:gd name="f27" fmla="val 11059"/>
                <a:gd name="f28" fmla="val 3301"/>
                <a:gd name="f29" fmla="val 3553"/>
                <a:gd name="f30" fmla="val 3742"/>
                <a:gd name="f31" fmla="val 10870"/>
                <a:gd name="f32" fmla="val 3931"/>
                <a:gd name="f33" fmla="val 9578"/>
                <a:gd name="f34" fmla="val 9326"/>
                <a:gd name="f35" fmla="val 9137"/>
                <a:gd name="f36" fmla="val 4458"/>
                <a:gd name="f37" fmla="val 1"/>
                <a:gd name="f38" fmla="val 4348"/>
                <a:gd name="f39" fmla="val 4238"/>
                <a:gd name="f40" fmla="val 40"/>
                <a:gd name="f41" fmla="val 119"/>
                <a:gd name="f42" fmla="val 4065"/>
                <a:gd name="f43" fmla="val 245"/>
                <a:gd name="f44" fmla="val 3939"/>
                <a:gd name="f45" fmla="val 308"/>
                <a:gd name="f46" fmla="val 3781"/>
                <a:gd name="f47" fmla="val 2395"/>
                <a:gd name="f48" fmla="val 914"/>
                <a:gd name="f49" fmla="val 1442"/>
                <a:gd name="f50" fmla="val 2639"/>
                <a:gd name="f51" fmla="val 4341"/>
                <a:gd name="f52" fmla="val 4561"/>
                <a:gd name="f53" fmla="val 189"/>
                <a:gd name="f54" fmla="val 441"/>
                <a:gd name="f55" fmla="val 12287"/>
                <a:gd name="f56" fmla="val 12508"/>
                <a:gd name="f57" fmla="val 12665"/>
                <a:gd name="f58" fmla="val 4530"/>
                <a:gd name="f59" fmla="val 12728"/>
                <a:gd name="f60" fmla="val 1474"/>
                <a:gd name="f61" fmla="val 11783"/>
                <a:gd name="f62" fmla="val 371"/>
                <a:gd name="f63" fmla="val 10303"/>
                <a:gd name="f64" fmla="val 8948"/>
                <a:gd name="f65" fmla="val 8727"/>
                <a:gd name="f66" fmla="val 8664"/>
                <a:gd name="f67" fmla="val 277"/>
                <a:gd name="f68" fmla="val 8538"/>
                <a:gd name="f69" fmla="val 151"/>
                <a:gd name="f70" fmla="val 8456"/>
                <a:gd name="f71" fmla="val 52"/>
                <a:gd name="f72" fmla="val 8339"/>
                <a:gd name="f73" fmla="val 5"/>
                <a:gd name="f74" fmla="val 8219"/>
                <a:gd name="f75" fmla="val 8110"/>
                <a:gd name="f76" fmla="val 7998"/>
                <a:gd name="f77" fmla="val 44"/>
                <a:gd name="f78" fmla="val 7908"/>
                <a:gd name="f79" fmla="val 6333"/>
                <a:gd name="f80" fmla="val 1694"/>
                <a:gd name="f81" fmla="val 4758"/>
                <a:gd name="f82" fmla="val 4679"/>
                <a:gd name="f83" fmla="val 4569"/>
                <a:gd name="f84" fmla="*/ f0 1 12729"/>
                <a:gd name="f85" fmla="*/ f1 1 4719"/>
                <a:gd name="f86" fmla="val f2"/>
                <a:gd name="f87" fmla="val f3"/>
                <a:gd name="f88" fmla="val f4"/>
                <a:gd name="f89" fmla="+- f88 0 f86"/>
                <a:gd name="f90" fmla="+- f87 0 f86"/>
                <a:gd name="f91" fmla="*/ f90 1 12729"/>
                <a:gd name="f92" fmla="*/ f89 1 4719"/>
                <a:gd name="f93" fmla="*/ f86 1 f91"/>
                <a:gd name="f94" fmla="*/ f87 1 f91"/>
                <a:gd name="f95" fmla="*/ f86 1 f92"/>
                <a:gd name="f96" fmla="*/ f88 1 f92"/>
                <a:gd name="f97" fmla="*/ f93 f84 1"/>
                <a:gd name="f98" fmla="*/ f94 f84 1"/>
                <a:gd name="f99" fmla="*/ f96 f85 1"/>
                <a:gd name="f100" fmla="*/ f95 f8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7" t="f100" r="f98" b="f99"/>
              <a:pathLst>
                <a:path w="12729" h="4719">
                  <a:moveTo>
                    <a:pt x="f5" y="f6"/>
                  </a:moveTo>
                  <a:lnTo>
                    <a:pt x="f7" y="f8"/>
                  </a:lnTo>
                  <a:lnTo>
                    <a:pt x="f9" y="f10"/>
                  </a:lnTo>
                  <a:lnTo>
                    <a:pt x="f11" y="f12"/>
                  </a:lnTo>
                  <a:cubicBezTo>
                    <a:pt x="f13" y="f14"/>
                    <a:pt x="f15" y="f16"/>
                    <a:pt x="f5" y="f6"/>
                  </a:cubicBezTo>
                  <a:close/>
                  <a:moveTo>
                    <a:pt x="f17" y="f6"/>
                  </a:moveTo>
                  <a:cubicBezTo>
                    <a:pt x="f18" y="f16"/>
                    <a:pt x="f19" y="f12"/>
                    <a:pt x="f20" y="f21"/>
                  </a:cubicBezTo>
                  <a:lnTo>
                    <a:pt x="f22" y="f10"/>
                  </a:lnTo>
                  <a:lnTo>
                    <a:pt x="f23" y="f8"/>
                  </a:lnTo>
                  <a:lnTo>
                    <a:pt x="f17" y="f6"/>
                  </a:lnTo>
                  <a:close/>
                  <a:moveTo>
                    <a:pt x="f24" y="f25"/>
                  </a:moveTo>
                  <a:cubicBezTo>
                    <a:pt x="f26" y="f25"/>
                    <a:pt x="f27" y="f28"/>
                    <a:pt x="f27" y="f29"/>
                  </a:cubicBezTo>
                  <a:cubicBezTo>
                    <a:pt x="f27" y="f30"/>
                    <a:pt x="f31" y="f32"/>
                    <a:pt x="f24" y="f32"/>
                  </a:cubicBezTo>
                  <a:lnTo>
                    <a:pt x="f33" y="f32"/>
                  </a:lnTo>
                  <a:cubicBezTo>
                    <a:pt x="f34" y="f32"/>
                    <a:pt x="f35" y="f30"/>
                    <a:pt x="f35" y="f29"/>
                  </a:cubicBezTo>
                  <a:cubicBezTo>
                    <a:pt x="f35" y="f28"/>
                    <a:pt x="f34" y="f25"/>
                    <a:pt x="f33" y="f25"/>
                  </a:cubicBezTo>
                  <a:close/>
                  <a:moveTo>
                    <a:pt x="f36" y="f37"/>
                  </a:moveTo>
                  <a:cubicBezTo>
                    <a:pt x="f38" y="f37"/>
                    <a:pt x="f39" y="f40"/>
                    <a:pt x="f13" y="f41"/>
                  </a:cubicBezTo>
                  <a:cubicBezTo>
                    <a:pt x="f42" y="f43"/>
                    <a:pt x="f44" y="f45"/>
                    <a:pt x="f46" y="f45"/>
                  </a:cubicBezTo>
                  <a:lnTo>
                    <a:pt x="f47" y="f45"/>
                  </a:lnTo>
                  <a:cubicBezTo>
                    <a:pt x="f48" y="f45"/>
                    <a:pt x="f2" y="f49"/>
                    <a:pt x="f2" y="f50"/>
                  </a:cubicBezTo>
                  <a:lnTo>
                    <a:pt x="f2" y="f51"/>
                  </a:lnTo>
                  <a:cubicBezTo>
                    <a:pt x="f2" y="f52"/>
                    <a:pt x="f53" y="f4"/>
                    <a:pt x="f54" y="f4"/>
                  </a:cubicBezTo>
                  <a:lnTo>
                    <a:pt x="f55" y="f4"/>
                  </a:lnTo>
                  <a:cubicBezTo>
                    <a:pt x="f56" y="f4"/>
                    <a:pt x="f57" y="f58"/>
                    <a:pt x="f57" y="f51"/>
                  </a:cubicBezTo>
                  <a:lnTo>
                    <a:pt x="f57" y="f50"/>
                  </a:lnTo>
                  <a:cubicBezTo>
                    <a:pt x="f59" y="f60"/>
                    <a:pt x="f61" y="f62"/>
                    <a:pt x="f63" y="f62"/>
                  </a:cubicBezTo>
                  <a:lnTo>
                    <a:pt x="f64" y="f62"/>
                  </a:lnTo>
                  <a:cubicBezTo>
                    <a:pt x="f65" y="f62"/>
                    <a:pt x="f66" y="f67"/>
                    <a:pt x="f68" y="f69"/>
                  </a:cubicBezTo>
                  <a:cubicBezTo>
                    <a:pt x="f70" y="f71"/>
                    <a:pt x="f72" y="f73"/>
                    <a:pt x="f74" y="f73"/>
                  </a:cubicBezTo>
                  <a:cubicBezTo>
                    <a:pt x="f75" y="f73"/>
                    <a:pt x="f76" y="f77"/>
                    <a:pt x="f78" y="f41"/>
                  </a:cubicBezTo>
                  <a:lnTo>
                    <a:pt x="f79" y="f80"/>
                  </a:lnTo>
                  <a:lnTo>
                    <a:pt x="f81" y="f41"/>
                  </a:lnTo>
                  <a:cubicBezTo>
                    <a:pt x="f82" y="f40"/>
                    <a:pt x="f83" y="f37"/>
                    <a:pt x="f36" y="f37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34" name="Google Shape;10113;p74">
            <a:extLst>
              <a:ext uri="{FF2B5EF4-FFF2-40B4-BE49-F238E27FC236}">
                <a16:creationId xmlns:a16="http://schemas.microsoft.com/office/drawing/2014/main" id="{B4BF1858-D9B8-E3A3-1CE0-03CEFA4826C8}"/>
              </a:ext>
            </a:extLst>
          </p:cNvPr>
          <p:cNvSpPr/>
          <p:nvPr/>
        </p:nvSpPr>
        <p:spPr>
          <a:xfrm>
            <a:off x="3883281" y="2683493"/>
            <a:ext cx="395670" cy="417039"/>
          </a:xfrm>
          <a:custGeom>
            <a:avLst/>
            <a:gdLst>
              <a:gd name="f0" fmla="val w"/>
              <a:gd name="f1" fmla="val h"/>
              <a:gd name="f2" fmla="val 0"/>
              <a:gd name="f3" fmla="val 12760"/>
              <a:gd name="f4" fmla="val 12619"/>
              <a:gd name="f5" fmla="val 10082"/>
              <a:gd name="f6" fmla="val 2190"/>
              <a:gd name="f7" fmla="val 11027"/>
              <a:gd name="f8" fmla="val 2726"/>
              <a:gd name="f9" fmla="val 8948"/>
              <a:gd name="f10" fmla="val 6317"/>
              <a:gd name="f11" fmla="val 8003"/>
              <a:gd name="f12" fmla="val 5781"/>
              <a:gd name="f13" fmla="val 8349"/>
              <a:gd name="f14" fmla="val 5151"/>
              <a:gd name="f15" fmla="val 9704"/>
              <a:gd name="f16" fmla="val 2820"/>
              <a:gd name="f17" fmla="val 7813"/>
              <a:gd name="f18" fmla="val 6601"/>
              <a:gd name="f19" fmla="val 8318"/>
              <a:gd name="f20" fmla="val 6916"/>
              <a:gd name="f21" fmla="val 7782"/>
              <a:gd name="f22" fmla="val 7262"/>
              <a:gd name="f23" fmla="val 10554"/>
              <a:gd name="f24" fmla="val 8522"/>
              <a:gd name="f25" fmla="val 10806"/>
              <a:gd name="f26" fmla="val 10964"/>
              <a:gd name="f27" fmla="val 8711"/>
              <a:gd name="f28" fmla="val 8900"/>
              <a:gd name="f29" fmla="val 9153"/>
              <a:gd name="f30" fmla="val 9342"/>
              <a:gd name="f31" fmla="val 5608"/>
              <a:gd name="f32" fmla="val 5356"/>
              <a:gd name="f33" fmla="val 5167"/>
              <a:gd name="f34" fmla="val 8680"/>
              <a:gd name="f35" fmla="val 3088"/>
              <a:gd name="f36" fmla="val 5592"/>
              <a:gd name="f37" fmla="val 3308"/>
              <a:gd name="f38" fmla="val 3497"/>
              <a:gd name="f39" fmla="val 5813"/>
              <a:gd name="f40" fmla="val 6002"/>
              <a:gd name="f41" fmla="val 6286"/>
              <a:gd name="f42" fmla="val 3970"/>
              <a:gd name="f43" fmla="val 6443"/>
              <a:gd name="f44" fmla="val 4348"/>
              <a:gd name="f45" fmla="val 7451"/>
              <a:gd name="f46" fmla="val 7703"/>
              <a:gd name="f47" fmla="val 4159"/>
              <a:gd name="f48" fmla="val 7861"/>
              <a:gd name="f49" fmla="val 3907"/>
              <a:gd name="f50" fmla="val 3655"/>
              <a:gd name="f51" fmla="val 7640"/>
              <a:gd name="f52" fmla="val 7231"/>
              <a:gd name="f53" fmla="val 7010"/>
              <a:gd name="f54" fmla="val 2836"/>
              <a:gd name="f55" fmla="val 2678"/>
              <a:gd name="f56" fmla="val 3025"/>
              <a:gd name="f57" fmla="val 7924"/>
              <a:gd name="f58" fmla="val 3340"/>
              <a:gd name="f59" fmla="val 8176"/>
              <a:gd name="f60" fmla="val 3781"/>
              <a:gd name="f61" fmla="val 8491"/>
              <a:gd name="f62" fmla="val 8869"/>
              <a:gd name="f63" fmla="val 9531"/>
              <a:gd name="f64" fmla="val 10098"/>
              <a:gd name="f65" fmla="val 10539"/>
              <a:gd name="f66" fmla="val 10728"/>
              <a:gd name="f67" fmla="val 11011"/>
              <a:gd name="f68" fmla="val 11232"/>
              <a:gd name="f69" fmla="val 11452"/>
              <a:gd name="f70" fmla="val 2206"/>
              <a:gd name="f71" fmla="val 10570"/>
              <a:gd name="f72" fmla="val 1859"/>
              <a:gd name="f73" fmla="val 9310"/>
              <a:gd name="f74" fmla="val 2048"/>
              <a:gd name="f75" fmla="val 9121"/>
              <a:gd name="f76" fmla="val 2300"/>
              <a:gd name="f77" fmla="val 2521"/>
              <a:gd name="f78" fmla="val 9783"/>
              <a:gd name="f79" fmla="val 2867"/>
              <a:gd name="f80" fmla="val 9940"/>
              <a:gd name="f81" fmla="val 9751"/>
              <a:gd name="f82" fmla="val 3182"/>
              <a:gd name="f83" fmla="val 9089"/>
              <a:gd name="f84" fmla="val 8837"/>
              <a:gd name="f85" fmla="val 2395"/>
              <a:gd name="f86" fmla="val 8113"/>
              <a:gd name="f87" fmla="val 6475"/>
              <a:gd name="f88" fmla="val 5750"/>
              <a:gd name="f89" fmla="val 11200"/>
              <a:gd name="f90" fmla="val 11641"/>
              <a:gd name="f91" fmla="val 11830"/>
              <a:gd name="f92" fmla="val 10933"/>
              <a:gd name="f93" fmla="val 1"/>
              <a:gd name="f94" fmla="val 10599"/>
              <a:gd name="f95" fmla="val 10280"/>
              <a:gd name="f96" fmla="val 176"/>
              <a:gd name="f97" fmla="val 10113"/>
              <a:gd name="f98" fmla="val 489"/>
              <a:gd name="f99" fmla="val 7877"/>
              <a:gd name="f100" fmla="val 4395"/>
              <a:gd name="f101" fmla="val 1229"/>
              <a:gd name="f102" fmla="val 567"/>
              <a:gd name="f103" fmla="val 4931"/>
              <a:gd name="f104" fmla="val 11389"/>
              <a:gd name="f105" fmla="val 12051"/>
              <a:gd name="f106" fmla="val 12618"/>
              <a:gd name="f107" fmla="val 11437"/>
              <a:gd name="f108" fmla="val 12098"/>
              <a:gd name="f109" fmla="val 12697"/>
              <a:gd name="f110" fmla="val 12082"/>
              <a:gd name="f111" fmla="val 12602"/>
              <a:gd name="f112" fmla="val 12067"/>
              <a:gd name="f113" fmla="val 11374"/>
              <a:gd name="f114" fmla="val 12476"/>
              <a:gd name="f115" fmla="val 1875"/>
              <a:gd name="f116" fmla="val 1402"/>
              <a:gd name="f117" fmla="val 804"/>
              <a:gd name="f118" fmla="val 12130"/>
              <a:gd name="f119" fmla="val 583"/>
              <a:gd name="f120" fmla="val 142"/>
              <a:gd name="f121" fmla="val 11277"/>
              <a:gd name="f122" fmla="val 46"/>
              <a:gd name="f123" fmla="val 11103"/>
              <a:gd name="f124" fmla="*/ f0 1 12760"/>
              <a:gd name="f125" fmla="*/ f1 1 12619"/>
              <a:gd name="f126" fmla="val f2"/>
              <a:gd name="f127" fmla="val f3"/>
              <a:gd name="f128" fmla="val f4"/>
              <a:gd name="f129" fmla="+- f128 0 f126"/>
              <a:gd name="f130" fmla="+- f127 0 f126"/>
              <a:gd name="f131" fmla="*/ f130 1 12760"/>
              <a:gd name="f132" fmla="*/ f129 1 12619"/>
              <a:gd name="f133" fmla="*/ f126 1 f131"/>
              <a:gd name="f134" fmla="*/ f127 1 f131"/>
              <a:gd name="f135" fmla="*/ f126 1 f132"/>
              <a:gd name="f136" fmla="*/ f128 1 f132"/>
              <a:gd name="f137" fmla="*/ f133 f124 1"/>
              <a:gd name="f138" fmla="*/ f134 f124 1"/>
              <a:gd name="f139" fmla="*/ f136 f125 1"/>
              <a:gd name="f140" fmla="*/ f135 f12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37" t="f140" r="f138" b="f139"/>
            <a:pathLst>
              <a:path w="12760" h="12619">
                <a:moveTo>
                  <a:pt x="f5" y="f6"/>
                </a:moveTo>
                <a:lnTo>
                  <a:pt x="f7" y="f8"/>
                </a:lnTo>
                <a:lnTo>
                  <a:pt x="f9" y="f10"/>
                </a:lnTo>
                <a:lnTo>
                  <a:pt x="f11" y="f12"/>
                </a:lnTo>
                <a:cubicBezTo>
                  <a:pt x="f13" y="f14"/>
                  <a:pt x="f15" y="f16"/>
                  <a:pt x="f5" y="f6"/>
                </a:cubicBezTo>
                <a:close/>
                <a:moveTo>
                  <a:pt x="f17" y="f18"/>
                </a:moveTo>
                <a:lnTo>
                  <a:pt x="f19" y="f20"/>
                </a:lnTo>
                <a:lnTo>
                  <a:pt x="f21" y="f22"/>
                </a:lnTo>
                <a:lnTo>
                  <a:pt x="f17" y="f18"/>
                </a:lnTo>
                <a:close/>
                <a:moveTo>
                  <a:pt x="f23" y="f24"/>
                </a:moveTo>
                <a:cubicBezTo>
                  <a:pt x="f25" y="f24"/>
                  <a:pt x="f26" y="f27"/>
                  <a:pt x="f26" y="f28"/>
                </a:cubicBezTo>
                <a:cubicBezTo>
                  <a:pt x="f26" y="f29"/>
                  <a:pt x="f25" y="f30"/>
                  <a:pt x="f23" y="f30"/>
                </a:cubicBezTo>
                <a:lnTo>
                  <a:pt x="f31" y="f30"/>
                </a:lnTo>
                <a:cubicBezTo>
                  <a:pt x="f32" y="f30"/>
                  <a:pt x="f33" y="f29"/>
                  <a:pt x="f33" y="f28"/>
                </a:cubicBezTo>
                <a:cubicBezTo>
                  <a:pt x="f33" y="f34"/>
                  <a:pt x="f32" y="f24"/>
                  <a:pt x="f31" y="f24"/>
                </a:cubicBezTo>
                <a:close/>
                <a:moveTo>
                  <a:pt x="f35" y="f36"/>
                </a:moveTo>
                <a:cubicBezTo>
                  <a:pt x="f37" y="f36"/>
                  <a:pt x="f38" y="f39"/>
                  <a:pt x="f38" y="f40"/>
                </a:cubicBezTo>
                <a:lnTo>
                  <a:pt x="f38" y="f41"/>
                </a:lnTo>
                <a:cubicBezTo>
                  <a:pt x="f42" y="f43"/>
                  <a:pt x="f44" y="f20"/>
                  <a:pt x="f44" y="f45"/>
                </a:cubicBezTo>
                <a:cubicBezTo>
                  <a:pt x="f44" y="f46"/>
                  <a:pt x="f47" y="f48"/>
                  <a:pt x="f49" y="f48"/>
                </a:cubicBezTo>
                <a:cubicBezTo>
                  <a:pt x="f50" y="f48"/>
                  <a:pt x="f38" y="f51"/>
                  <a:pt x="f38" y="f45"/>
                </a:cubicBezTo>
                <a:cubicBezTo>
                  <a:pt x="f38" y="f52"/>
                  <a:pt x="f37" y="f53"/>
                  <a:pt x="f35" y="f53"/>
                </a:cubicBezTo>
                <a:cubicBezTo>
                  <a:pt x="f54" y="f53"/>
                  <a:pt x="f55" y="f52"/>
                  <a:pt x="f55" y="f45"/>
                </a:cubicBezTo>
                <a:cubicBezTo>
                  <a:pt x="f55" y="f46"/>
                  <a:pt x="f56" y="f57"/>
                  <a:pt x="f58" y="f59"/>
                </a:cubicBezTo>
                <a:cubicBezTo>
                  <a:pt x="f60" y="f61"/>
                  <a:pt x="f44" y="f62"/>
                  <a:pt x="f44" y="f63"/>
                </a:cubicBezTo>
                <a:cubicBezTo>
                  <a:pt x="f44" y="f64"/>
                  <a:pt x="f42" y="f65"/>
                  <a:pt x="f38" y="f66"/>
                </a:cubicBezTo>
                <a:lnTo>
                  <a:pt x="f38" y="f67"/>
                </a:lnTo>
                <a:cubicBezTo>
                  <a:pt x="f38" y="f68"/>
                  <a:pt x="f37" y="f69"/>
                  <a:pt x="f35" y="f69"/>
                </a:cubicBezTo>
                <a:cubicBezTo>
                  <a:pt x="f54" y="f69"/>
                  <a:pt x="f55" y="f68"/>
                  <a:pt x="f55" y="f67"/>
                </a:cubicBezTo>
                <a:lnTo>
                  <a:pt x="f55" y="f66"/>
                </a:lnTo>
                <a:cubicBezTo>
                  <a:pt x="f70" y="f71"/>
                  <a:pt x="f72" y="f64"/>
                  <a:pt x="f72" y="f63"/>
                </a:cubicBezTo>
                <a:cubicBezTo>
                  <a:pt x="f72" y="f73"/>
                  <a:pt x="f74" y="f75"/>
                  <a:pt x="f76" y="f75"/>
                </a:cubicBezTo>
                <a:cubicBezTo>
                  <a:pt x="f77" y="f75"/>
                  <a:pt x="f55" y="f73"/>
                  <a:pt x="f55" y="f63"/>
                </a:cubicBezTo>
                <a:cubicBezTo>
                  <a:pt x="f55" y="f78"/>
                  <a:pt x="f79" y="f80"/>
                  <a:pt x="f35" y="f80"/>
                </a:cubicBezTo>
                <a:cubicBezTo>
                  <a:pt x="f37" y="f80"/>
                  <a:pt x="f38" y="f81"/>
                  <a:pt x="f38" y="f63"/>
                </a:cubicBezTo>
                <a:cubicBezTo>
                  <a:pt x="f38" y="f73"/>
                  <a:pt x="f82" y="f83"/>
                  <a:pt x="f54" y="f84"/>
                </a:cubicBezTo>
                <a:cubicBezTo>
                  <a:pt x="f85" y="f24"/>
                  <a:pt x="f72" y="f86"/>
                  <a:pt x="f72" y="f45"/>
                </a:cubicBezTo>
                <a:cubicBezTo>
                  <a:pt x="f72" y="f20"/>
                  <a:pt x="f70" y="f87"/>
                  <a:pt x="f55" y="f41"/>
                </a:cubicBezTo>
                <a:lnTo>
                  <a:pt x="f55" y="f40"/>
                </a:lnTo>
                <a:cubicBezTo>
                  <a:pt x="f55" y="f88"/>
                  <a:pt x="f79" y="f36"/>
                  <a:pt x="f35" y="f36"/>
                </a:cubicBezTo>
                <a:close/>
                <a:moveTo>
                  <a:pt x="f23" y="f67"/>
                </a:moveTo>
                <a:cubicBezTo>
                  <a:pt x="f25" y="f67"/>
                  <a:pt x="f26" y="f89"/>
                  <a:pt x="f26" y="f69"/>
                </a:cubicBezTo>
                <a:cubicBezTo>
                  <a:pt x="f26" y="f90"/>
                  <a:pt x="f25" y="f91"/>
                  <a:pt x="f23" y="f91"/>
                </a:cubicBezTo>
                <a:lnTo>
                  <a:pt x="f31" y="f91"/>
                </a:lnTo>
                <a:cubicBezTo>
                  <a:pt x="f32" y="f91"/>
                  <a:pt x="f33" y="f90"/>
                  <a:pt x="f33" y="f69"/>
                </a:cubicBezTo>
                <a:cubicBezTo>
                  <a:pt x="f33" y="f89"/>
                  <a:pt x="f32" y="f67"/>
                  <a:pt x="f31" y="f67"/>
                </a:cubicBezTo>
                <a:close/>
                <a:moveTo>
                  <a:pt x="f92" y="f93"/>
                </a:moveTo>
                <a:cubicBezTo>
                  <a:pt x="f94" y="f93"/>
                  <a:pt x="f95" y="f96"/>
                  <a:pt x="f97" y="f98"/>
                </a:cubicBezTo>
                <a:lnTo>
                  <a:pt x="f99" y="f100"/>
                </a:lnTo>
                <a:lnTo>
                  <a:pt x="f101" y="f100"/>
                </a:lnTo>
                <a:cubicBezTo>
                  <a:pt x="f102" y="f100"/>
                  <a:pt x="f2" y="f103"/>
                  <a:pt x="f2" y="f36"/>
                </a:cubicBezTo>
                <a:lnTo>
                  <a:pt x="f2" y="f104"/>
                </a:lnTo>
                <a:cubicBezTo>
                  <a:pt x="f2" y="f105"/>
                  <a:pt x="f102" y="f106"/>
                  <a:pt x="f101" y="f106"/>
                </a:cubicBezTo>
                <a:lnTo>
                  <a:pt x="f107" y="f106"/>
                </a:lnTo>
                <a:cubicBezTo>
                  <a:pt x="f108" y="f106"/>
                  <a:pt x="f109" y="f110"/>
                  <a:pt x="f109" y="f104"/>
                </a:cubicBezTo>
                <a:lnTo>
                  <a:pt x="f109" y="f36"/>
                </a:lnTo>
                <a:cubicBezTo>
                  <a:pt x="f111" y="f103"/>
                  <a:pt x="f112" y="f100"/>
                  <a:pt x="f113" y="f100"/>
                </a:cubicBezTo>
                <a:lnTo>
                  <a:pt x="f7" y="f100"/>
                </a:lnTo>
                <a:lnTo>
                  <a:pt x="f114" y="f115"/>
                </a:lnTo>
                <a:cubicBezTo>
                  <a:pt x="f3" y="f116"/>
                  <a:pt x="f111" y="f117"/>
                  <a:pt x="f118" y="f119"/>
                </a:cubicBezTo>
                <a:lnTo>
                  <a:pt x="f107" y="f120"/>
                </a:lnTo>
                <a:cubicBezTo>
                  <a:pt x="f121" y="f122"/>
                  <a:pt x="f123" y="f93"/>
                  <a:pt x="f92" y="f93"/>
                </a:cubicBezTo>
                <a:close/>
              </a:path>
            </a:pathLst>
          </a:custGeom>
          <a:solidFill>
            <a:schemeClr val="tx2">
              <a:lumMod val="60000"/>
              <a:lumOff val="40000"/>
            </a:schemeClr>
          </a:solidFill>
          <a:ln cap="flat">
            <a:noFill/>
            <a:prstDash val="solid"/>
          </a:ln>
        </p:spPr>
        <p:txBody>
          <a:bodyPr vert="horz" wrap="square" lIns="68570" tIns="68570" rIns="68570" bIns="68570" anchor="ctr" anchorCtr="0" compatLnSpc="1">
            <a:noAutofit/>
          </a:bodyPr>
          <a:lstStyle/>
          <a:p>
            <a:pPr defTabSz="914378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050">
              <a:solidFill>
                <a:schemeClr val="accent3"/>
              </a:solidFill>
              <a:cs typeface="B Nazanin" panose="00000700000000000000" pitchFamily="2" charset="-78"/>
            </a:endParaRPr>
          </a:p>
        </p:txBody>
      </p:sp>
      <p:grpSp>
        <p:nvGrpSpPr>
          <p:cNvPr id="35" name="Google Shape;10118;p74">
            <a:extLst>
              <a:ext uri="{FF2B5EF4-FFF2-40B4-BE49-F238E27FC236}">
                <a16:creationId xmlns:a16="http://schemas.microsoft.com/office/drawing/2014/main" id="{C2416D16-146F-2DF4-61D2-5CD429F60033}"/>
              </a:ext>
            </a:extLst>
          </p:cNvPr>
          <p:cNvGrpSpPr/>
          <p:nvPr/>
        </p:nvGrpSpPr>
        <p:grpSpPr>
          <a:xfrm>
            <a:off x="7128121" y="2025966"/>
            <a:ext cx="350645" cy="379421"/>
            <a:chOff x="8474320" y="2073136"/>
            <a:chExt cx="350645" cy="379421"/>
          </a:xfrm>
          <a:solidFill>
            <a:schemeClr val="tx2">
              <a:lumMod val="60000"/>
              <a:lumOff val="40000"/>
            </a:schemeClr>
          </a:solidFill>
        </p:grpSpPr>
        <p:sp>
          <p:nvSpPr>
            <p:cNvPr id="36" name="Google Shape;10119;p74">
              <a:extLst>
                <a:ext uri="{FF2B5EF4-FFF2-40B4-BE49-F238E27FC236}">
                  <a16:creationId xmlns:a16="http://schemas.microsoft.com/office/drawing/2014/main" id="{CD067CC7-D517-2939-8AD3-3ACCF5C23B09}"/>
                </a:ext>
              </a:extLst>
            </p:cNvPr>
            <p:cNvSpPr/>
            <p:nvPr/>
          </p:nvSpPr>
          <p:spPr>
            <a:xfrm>
              <a:off x="8474320" y="2353190"/>
              <a:ext cx="101205" cy="9936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592"/>
                <a:gd name="f4" fmla="val 3309"/>
                <a:gd name="f5" fmla="val 1796"/>
                <a:gd name="f6" fmla="val 851"/>
                <a:gd name="f7" fmla="val 2048"/>
                <a:gd name="f8" fmla="val 2237"/>
                <a:gd name="f9" fmla="val 1071"/>
                <a:gd name="f10" fmla="val 1260"/>
                <a:gd name="f11" fmla="val 1449"/>
                <a:gd name="f12" fmla="val 1701"/>
                <a:gd name="f13" fmla="val 1576"/>
                <a:gd name="f14" fmla="val 1418"/>
                <a:gd name="f15" fmla="val 1481"/>
                <a:gd name="f16" fmla="val 1008"/>
                <a:gd name="f17" fmla="val 2079"/>
                <a:gd name="f18" fmla="val 2741"/>
                <a:gd name="f19" fmla="val 536"/>
                <a:gd name="f20" fmla="val 3308"/>
                <a:gd name="f21" fmla="val 1229"/>
                <a:gd name="f22" fmla="val 2332"/>
                <a:gd name="f23" fmla="val 2993"/>
                <a:gd name="f24" fmla="*/ f0 1 3592"/>
                <a:gd name="f25" fmla="*/ f1 1 3309"/>
                <a:gd name="f26" fmla="val f2"/>
                <a:gd name="f27" fmla="val f3"/>
                <a:gd name="f28" fmla="val f4"/>
                <a:gd name="f29" fmla="+- f28 0 f26"/>
                <a:gd name="f30" fmla="+- f27 0 f26"/>
                <a:gd name="f31" fmla="*/ f30 1 3592"/>
                <a:gd name="f32" fmla="*/ f29 1 3309"/>
                <a:gd name="f33" fmla="*/ f26 1 f31"/>
                <a:gd name="f34" fmla="*/ f27 1 f31"/>
                <a:gd name="f35" fmla="*/ f26 1 f32"/>
                <a:gd name="f36" fmla="*/ f28 1 f32"/>
                <a:gd name="f37" fmla="*/ f33 f24 1"/>
                <a:gd name="f38" fmla="*/ f34 f24 1"/>
                <a:gd name="f39" fmla="*/ f36 f25 1"/>
                <a:gd name="f40" fmla="*/ f35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3592" h="3309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5"/>
                    <a:pt x="f14" y="f10"/>
                  </a:cubicBezTo>
                  <a:cubicBezTo>
                    <a:pt x="f14" y="f16"/>
                    <a:pt x="f13" y="f6"/>
                    <a:pt x="f5" y="f6"/>
                  </a:cubicBezTo>
                  <a:close/>
                  <a:moveTo>
                    <a:pt x="f2" y="f2"/>
                  </a:moveTo>
                  <a:lnTo>
                    <a:pt x="f2" y="f17"/>
                  </a:lnTo>
                  <a:cubicBezTo>
                    <a:pt x="f2" y="f18"/>
                    <a:pt x="f19" y="f20"/>
                    <a:pt x="f21" y="f20"/>
                  </a:cubicBezTo>
                  <a:lnTo>
                    <a:pt x="f22" y="f20"/>
                  </a:lnTo>
                  <a:cubicBezTo>
                    <a:pt x="f23" y="f20"/>
                    <a:pt x="f3" y="f18"/>
                    <a:pt x="f3" y="f17"/>
                  </a:cubicBez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7" name="Google Shape;10120;p74">
              <a:extLst>
                <a:ext uri="{FF2B5EF4-FFF2-40B4-BE49-F238E27FC236}">
                  <a16:creationId xmlns:a16="http://schemas.microsoft.com/office/drawing/2014/main" id="{AECF3D37-2240-5247-477A-D1E13DC7E235}"/>
                </a:ext>
              </a:extLst>
            </p:cNvPr>
            <p:cNvSpPr/>
            <p:nvPr/>
          </p:nvSpPr>
          <p:spPr>
            <a:xfrm>
              <a:off x="8475189" y="2073136"/>
              <a:ext cx="101233" cy="25549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593"/>
                <a:gd name="f4" fmla="val 8508"/>
                <a:gd name="f5" fmla="val 1734"/>
                <a:gd name="f6" fmla="val 1607"/>
                <a:gd name="f7" fmla="val 1923"/>
                <a:gd name="f8" fmla="val 2175"/>
                <a:gd name="f9" fmla="val 1797"/>
                <a:gd name="f10" fmla="val 2049"/>
                <a:gd name="f11" fmla="val 7278"/>
                <a:gd name="f12" fmla="val 7499"/>
                <a:gd name="f13" fmla="val 1986"/>
                <a:gd name="f14" fmla="val 7656"/>
                <a:gd name="f15" fmla="val 1513"/>
                <a:gd name="f16" fmla="val 1356"/>
                <a:gd name="f17" fmla="val 7467"/>
                <a:gd name="f18" fmla="val 1545"/>
                <a:gd name="f19" fmla="val 1230"/>
                <a:gd name="f20" fmla="val 1"/>
                <a:gd name="f21" fmla="val 568"/>
                <a:gd name="f22" fmla="val 536"/>
                <a:gd name="f23" fmla="val 1198"/>
                <a:gd name="f24" fmla="val 8507"/>
                <a:gd name="f25" fmla="val 3561"/>
                <a:gd name="f26" fmla="val 2994"/>
                <a:gd name="f27" fmla="val 2332"/>
                <a:gd name="f28" fmla="*/ f0 1 3593"/>
                <a:gd name="f29" fmla="*/ f1 1 8508"/>
                <a:gd name="f30" fmla="val f2"/>
                <a:gd name="f31" fmla="val f3"/>
                <a:gd name="f32" fmla="val f4"/>
                <a:gd name="f33" fmla="+- f32 0 f30"/>
                <a:gd name="f34" fmla="+- f31 0 f30"/>
                <a:gd name="f35" fmla="*/ f34 1 3593"/>
                <a:gd name="f36" fmla="*/ f33 1 8508"/>
                <a:gd name="f37" fmla="*/ f30 1 f35"/>
                <a:gd name="f38" fmla="*/ f31 1 f35"/>
                <a:gd name="f39" fmla="*/ f30 1 f36"/>
                <a:gd name="f40" fmla="*/ f32 1 f36"/>
                <a:gd name="f41" fmla="*/ f37 f28 1"/>
                <a:gd name="f42" fmla="*/ f38 f28 1"/>
                <a:gd name="f43" fmla="*/ f40 f29 1"/>
                <a:gd name="f44" fmla="*/ f39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1" t="f44" r="f42" b="f43"/>
              <a:pathLst>
                <a:path w="3593" h="850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8" y="f12"/>
                    <a:pt x="f13" y="f14"/>
                    <a:pt x="f5" y="f14"/>
                  </a:cubicBezTo>
                  <a:cubicBezTo>
                    <a:pt x="f15" y="f14"/>
                    <a:pt x="f16" y="f17"/>
                    <a:pt x="f16" y="f11"/>
                  </a:cubicBezTo>
                  <a:lnTo>
                    <a:pt x="f16" y="f10"/>
                  </a:lnTo>
                  <a:cubicBezTo>
                    <a:pt x="f16" y="f9"/>
                    <a:pt x="f18" y="f6"/>
                    <a:pt x="f5" y="f6"/>
                  </a:cubicBezTo>
                  <a:close/>
                  <a:moveTo>
                    <a:pt x="f19" y="f20"/>
                  </a:moveTo>
                  <a:cubicBezTo>
                    <a:pt x="f21" y="f20"/>
                    <a:pt x="f20" y="f22"/>
                    <a:pt x="f20" y="f23"/>
                  </a:cubicBezTo>
                  <a:lnTo>
                    <a:pt x="f20" y="f24"/>
                  </a:lnTo>
                  <a:lnTo>
                    <a:pt x="f3" y="f24"/>
                  </a:lnTo>
                  <a:lnTo>
                    <a:pt x="f3" y="f23"/>
                  </a:lnTo>
                  <a:cubicBezTo>
                    <a:pt x="f25" y="f22"/>
                    <a:pt x="f26" y="f20"/>
                    <a:pt x="f27" y="f20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8" name="Google Shape;10121;p74">
              <a:extLst>
                <a:ext uri="{FF2B5EF4-FFF2-40B4-BE49-F238E27FC236}">
                  <a16:creationId xmlns:a16="http://schemas.microsoft.com/office/drawing/2014/main" id="{D0C9415B-A6C4-0B2A-2212-132964B678EC}"/>
                </a:ext>
              </a:extLst>
            </p:cNvPr>
            <p:cNvSpPr/>
            <p:nvPr/>
          </p:nvSpPr>
          <p:spPr>
            <a:xfrm>
              <a:off x="8598596" y="2353190"/>
              <a:ext cx="101205" cy="9936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592"/>
                <a:gd name="f4" fmla="val 3309"/>
                <a:gd name="f5" fmla="val 1796"/>
                <a:gd name="f6" fmla="val 851"/>
                <a:gd name="f7" fmla="val 2048"/>
                <a:gd name="f8" fmla="val 2205"/>
                <a:gd name="f9" fmla="val 1071"/>
                <a:gd name="f10" fmla="val 1260"/>
                <a:gd name="f11" fmla="val 1449"/>
                <a:gd name="f12" fmla="val 2016"/>
                <a:gd name="f13" fmla="val 1701"/>
                <a:gd name="f14" fmla="val 1575"/>
                <a:gd name="f15" fmla="val 1386"/>
                <a:gd name="f16" fmla="val 1481"/>
                <a:gd name="f17" fmla="val 1008"/>
                <a:gd name="f18" fmla="val 2079"/>
                <a:gd name="f19" fmla="val 2741"/>
                <a:gd name="f20" fmla="val 536"/>
                <a:gd name="f21" fmla="val 3308"/>
                <a:gd name="f22" fmla="val 2363"/>
                <a:gd name="f23" fmla="val 3025"/>
                <a:gd name="f24" fmla="*/ f0 1 3592"/>
                <a:gd name="f25" fmla="*/ f1 1 3309"/>
                <a:gd name="f26" fmla="val f2"/>
                <a:gd name="f27" fmla="val f3"/>
                <a:gd name="f28" fmla="val f4"/>
                <a:gd name="f29" fmla="+- f28 0 f26"/>
                <a:gd name="f30" fmla="+- f27 0 f26"/>
                <a:gd name="f31" fmla="*/ f30 1 3592"/>
                <a:gd name="f32" fmla="*/ f29 1 3309"/>
                <a:gd name="f33" fmla="*/ f26 1 f31"/>
                <a:gd name="f34" fmla="*/ f27 1 f31"/>
                <a:gd name="f35" fmla="*/ f26 1 f32"/>
                <a:gd name="f36" fmla="*/ f28 1 f32"/>
                <a:gd name="f37" fmla="*/ f33 f24 1"/>
                <a:gd name="f38" fmla="*/ f34 f24 1"/>
                <a:gd name="f39" fmla="*/ f36 f25 1"/>
                <a:gd name="f40" fmla="*/ f35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3592" h="3309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12" y="f13"/>
                    <a:pt x="f5" y="f13"/>
                  </a:cubicBezTo>
                  <a:cubicBezTo>
                    <a:pt x="f14" y="f13"/>
                    <a:pt x="f15" y="f16"/>
                    <a:pt x="f15" y="f10"/>
                  </a:cubicBezTo>
                  <a:cubicBezTo>
                    <a:pt x="f15" y="f17"/>
                    <a:pt x="f14" y="f6"/>
                    <a:pt x="f5" y="f6"/>
                  </a:cubicBezTo>
                  <a:close/>
                  <a:moveTo>
                    <a:pt x="f2" y="f2"/>
                  </a:moveTo>
                  <a:lnTo>
                    <a:pt x="f2" y="f18"/>
                  </a:lnTo>
                  <a:cubicBezTo>
                    <a:pt x="f2" y="f19"/>
                    <a:pt x="f20" y="f21"/>
                    <a:pt x="f10" y="f21"/>
                  </a:cubicBezTo>
                  <a:lnTo>
                    <a:pt x="f22" y="f21"/>
                  </a:lnTo>
                  <a:cubicBezTo>
                    <a:pt x="f23" y="f21"/>
                    <a:pt x="f3" y="f19"/>
                    <a:pt x="f3" y="f18"/>
                  </a:cubicBez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9" name="Google Shape;10122;p74">
              <a:extLst>
                <a:ext uri="{FF2B5EF4-FFF2-40B4-BE49-F238E27FC236}">
                  <a16:creationId xmlns:a16="http://schemas.microsoft.com/office/drawing/2014/main" id="{D001B0E9-9159-BEFE-6316-89AA3E33C163}"/>
                </a:ext>
              </a:extLst>
            </p:cNvPr>
            <p:cNvSpPr/>
            <p:nvPr/>
          </p:nvSpPr>
          <p:spPr>
            <a:xfrm>
              <a:off x="8598596" y="2073136"/>
              <a:ext cx="101205" cy="25549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592"/>
                <a:gd name="f4" fmla="val 8508"/>
                <a:gd name="f5" fmla="val 1796"/>
                <a:gd name="f6" fmla="val 1607"/>
                <a:gd name="f7" fmla="val 2048"/>
                <a:gd name="f8" fmla="val 2205"/>
                <a:gd name="f9" fmla="val 1797"/>
                <a:gd name="f10" fmla="val 2049"/>
                <a:gd name="f11" fmla="val 7278"/>
                <a:gd name="f12" fmla="val 7499"/>
                <a:gd name="f13" fmla="val 2016"/>
                <a:gd name="f14" fmla="val 7656"/>
                <a:gd name="f15" fmla="val 1386"/>
                <a:gd name="f16" fmla="val 7467"/>
                <a:gd name="f17" fmla="val 1575"/>
                <a:gd name="f18" fmla="val 1260"/>
                <a:gd name="f19" fmla="val 1"/>
                <a:gd name="f20" fmla="val 599"/>
                <a:gd name="f21" fmla="val 536"/>
                <a:gd name="f22" fmla="val 1198"/>
                <a:gd name="f23" fmla="val 8507"/>
                <a:gd name="f24" fmla="val 3025"/>
                <a:gd name="f25" fmla="val 2363"/>
                <a:gd name="f26" fmla="*/ f0 1 3592"/>
                <a:gd name="f27" fmla="*/ f1 1 8508"/>
                <a:gd name="f28" fmla="val f2"/>
                <a:gd name="f29" fmla="val f3"/>
                <a:gd name="f30" fmla="val f4"/>
                <a:gd name="f31" fmla="+- f30 0 f28"/>
                <a:gd name="f32" fmla="+- f29 0 f28"/>
                <a:gd name="f33" fmla="*/ f32 1 3592"/>
                <a:gd name="f34" fmla="*/ f31 1 8508"/>
                <a:gd name="f35" fmla="*/ f28 1 f33"/>
                <a:gd name="f36" fmla="*/ f29 1 f33"/>
                <a:gd name="f37" fmla="*/ f28 1 f34"/>
                <a:gd name="f38" fmla="*/ f30 1 f34"/>
                <a:gd name="f39" fmla="*/ f35 f26 1"/>
                <a:gd name="f40" fmla="*/ f36 f26 1"/>
                <a:gd name="f41" fmla="*/ f38 f27 1"/>
                <a:gd name="f42" fmla="*/ f37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9" t="f42" r="f40" b="f41"/>
              <a:pathLst>
                <a:path w="3592" h="850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8" y="f12"/>
                    <a:pt x="f13" y="f14"/>
                    <a:pt x="f5" y="f14"/>
                  </a:cubicBezTo>
                  <a:cubicBezTo>
                    <a:pt x="f6" y="f14"/>
                    <a:pt x="f15" y="f16"/>
                    <a:pt x="f15" y="f11"/>
                  </a:cubicBezTo>
                  <a:lnTo>
                    <a:pt x="f15" y="f10"/>
                  </a:lnTo>
                  <a:cubicBezTo>
                    <a:pt x="f15" y="f9"/>
                    <a:pt x="f17" y="f6"/>
                    <a:pt x="f5" y="f6"/>
                  </a:cubicBezTo>
                  <a:close/>
                  <a:moveTo>
                    <a:pt x="f18" y="f19"/>
                  </a:moveTo>
                  <a:cubicBezTo>
                    <a:pt x="f20" y="f19"/>
                    <a:pt x="f2" y="f21"/>
                    <a:pt x="f2" y="f22"/>
                  </a:cubicBezTo>
                  <a:lnTo>
                    <a:pt x="f2" y="f23"/>
                  </a:lnTo>
                  <a:lnTo>
                    <a:pt x="f3" y="f23"/>
                  </a:lnTo>
                  <a:lnTo>
                    <a:pt x="f3" y="f22"/>
                  </a:lnTo>
                  <a:cubicBezTo>
                    <a:pt x="f3" y="f21"/>
                    <a:pt x="f24" y="f19"/>
                    <a:pt x="f25" y="f19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0" name="Google Shape;10123;p74">
              <a:extLst>
                <a:ext uri="{FF2B5EF4-FFF2-40B4-BE49-F238E27FC236}">
                  <a16:creationId xmlns:a16="http://schemas.microsoft.com/office/drawing/2014/main" id="{07831A45-F7B3-D575-0C3B-718559384900}"/>
                </a:ext>
              </a:extLst>
            </p:cNvPr>
            <p:cNvSpPr/>
            <p:nvPr/>
          </p:nvSpPr>
          <p:spPr>
            <a:xfrm>
              <a:off x="8721986" y="2353190"/>
              <a:ext cx="101205" cy="9936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592"/>
                <a:gd name="f4" fmla="val 3309"/>
                <a:gd name="f5" fmla="val 1828"/>
                <a:gd name="f6" fmla="val 851"/>
                <a:gd name="f7" fmla="val 2080"/>
                <a:gd name="f8" fmla="val 2269"/>
                <a:gd name="f9" fmla="val 1071"/>
                <a:gd name="f10" fmla="val 1260"/>
                <a:gd name="f11" fmla="val 1449"/>
                <a:gd name="f12" fmla="val 1701"/>
                <a:gd name="f13" fmla="val 1607"/>
                <a:gd name="f14" fmla="val 1450"/>
                <a:gd name="f15" fmla="val 1481"/>
                <a:gd name="f16" fmla="val 1008"/>
                <a:gd name="f17" fmla="val 2079"/>
                <a:gd name="f18" fmla="val 32"/>
                <a:gd name="f19" fmla="val 2741"/>
                <a:gd name="f20" fmla="val 567"/>
                <a:gd name="f21" fmla="val 3308"/>
                <a:gd name="f22" fmla="val 1261"/>
                <a:gd name="f23" fmla="val 2363"/>
                <a:gd name="f24" fmla="val 3025"/>
                <a:gd name="f25" fmla="*/ f0 1 3592"/>
                <a:gd name="f26" fmla="*/ f1 1 3309"/>
                <a:gd name="f27" fmla="val f2"/>
                <a:gd name="f28" fmla="val f3"/>
                <a:gd name="f29" fmla="val f4"/>
                <a:gd name="f30" fmla="+- f29 0 f27"/>
                <a:gd name="f31" fmla="+- f28 0 f27"/>
                <a:gd name="f32" fmla="*/ f31 1 3592"/>
                <a:gd name="f33" fmla="*/ f30 1 3309"/>
                <a:gd name="f34" fmla="*/ f27 1 f32"/>
                <a:gd name="f35" fmla="*/ f28 1 f32"/>
                <a:gd name="f36" fmla="*/ f27 1 f33"/>
                <a:gd name="f37" fmla="*/ f29 1 f33"/>
                <a:gd name="f38" fmla="*/ f34 f25 1"/>
                <a:gd name="f39" fmla="*/ f35 f25 1"/>
                <a:gd name="f40" fmla="*/ f37 f26 1"/>
                <a:gd name="f41" fmla="*/ f36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8" t="f41" r="f39" b="f40"/>
              <a:pathLst>
                <a:path w="3592" h="3309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5"/>
                    <a:pt x="f14" y="f10"/>
                  </a:cubicBezTo>
                  <a:cubicBezTo>
                    <a:pt x="f14" y="f16"/>
                    <a:pt x="f13" y="f6"/>
                    <a:pt x="f5" y="f6"/>
                  </a:cubicBezTo>
                  <a:close/>
                  <a:moveTo>
                    <a:pt x="f2" y="f2"/>
                  </a:moveTo>
                  <a:lnTo>
                    <a:pt x="f2" y="f17"/>
                  </a:lnTo>
                  <a:lnTo>
                    <a:pt x="f18" y="f17"/>
                  </a:lnTo>
                  <a:cubicBezTo>
                    <a:pt x="f18" y="f19"/>
                    <a:pt x="f20" y="f21"/>
                    <a:pt x="f22" y="f21"/>
                  </a:cubicBezTo>
                  <a:lnTo>
                    <a:pt x="f23" y="f21"/>
                  </a:lnTo>
                  <a:cubicBezTo>
                    <a:pt x="f24" y="f21"/>
                    <a:pt x="f3" y="f19"/>
                    <a:pt x="f3" y="f17"/>
                  </a:cubicBez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1" name="Google Shape;10124;p74">
              <a:extLst>
                <a:ext uri="{FF2B5EF4-FFF2-40B4-BE49-F238E27FC236}">
                  <a16:creationId xmlns:a16="http://schemas.microsoft.com/office/drawing/2014/main" id="{1F97E8A9-2D54-1430-87AE-42499489B837}"/>
                </a:ext>
              </a:extLst>
            </p:cNvPr>
            <p:cNvSpPr/>
            <p:nvPr/>
          </p:nvSpPr>
          <p:spPr>
            <a:xfrm>
              <a:off x="8723760" y="2073136"/>
              <a:ext cx="101205" cy="25549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592"/>
                <a:gd name="f4" fmla="val 8508"/>
                <a:gd name="f5" fmla="val 1733"/>
                <a:gd name="f6" fmla="val 1607"/>
                <a:gd name="f7" fmla="val 1922"/>
                <a:gd name="f8" fmla="val 2174"/>
                <a:gd name="f9" fmla="val 1797"/>
                <a:gd name="f10" fmla="val 2049"/>
                <a:gd name="f11" fmla="val 7278"/>
                <a:gd name="f12" fmla="val 7499"/>
                <a:gd name="f13" fmla="val 1985"/>
                <a:gd name="f14" fmla="val 7656"/>
                <a:gd name="f15" fmla="val 1513"/>
                <a:gd name="f16" fmla="val 1355"/>
                <a:gd name="f17" fmla="val 7467"/>
                <a:gd name="f18" fmla="val 1544"/>
                <a:gd name="f19" fmla="val 1229"/>
                <a:gd name="f20" fmla="val 1"/>
                <a:gd name="f21" fmla="val 567"/>
                <a:gd name="f22" fmla="val 536"/>
                <a:gd name="f23" fmla="val 1198"/>
                <a:gd name="f24" fmla="val 8507"/>
                <a:gd name="f25" fmla="val 3560"/>
                <a:gd name="f26" fmla="val 2993"/>
                <a:gd name="f27" fmla="val 2332"/>
                <a:gd name="f28" fmla="*/ f0 1 3592"/>
                <a:gd name="f29" fmla="*/ f1 1 8508"/>
                <a:gd name="f30" fmla="val f2"/>
                <a:gd name="f31" fmla="val f3"/>
                <a:gd name="f32" fmla="val f4"/>
                <a:gd name="f33" fmla="+- f32 0 f30"/>
                <a:gd name="f34" fmla="+- f31 0 f30"/>
                <a:gd name="f35" fmla="*/ f34 1 3592"/>
                <a:gd name="f36" fmla="*/ f33 1 8508"/>
                <a:gd name="f37" fmla="*/ f30 1 f35"/>
                <a:gd name="f38" fmla="*/ f31 1 f35"/>
                <a:gd name="f39" fmla="*/ f30 1 f36"/>
                <a:gd name="f40" fmla="*/ f32 1 f36"/>
                <a:gd name="f41" fmla="*/ f37 f28 1"/>
                <a:gd name="f42" fmla="*/ f38 f28 1"/>
                <a:gd name="f43" fmla="*/ f40 f29 1"/>
                <a:gd name="f44" fmla="*/ f39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1" t="f44" r="f42" b="f43"/>
              <a:pathLst>
                <a:path w="3592" h="850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8" y="f12"/>
                    <a:pt x="f13" y="f14"/>
                    <a:pt x="f5" y="f14"/>
                  </a:cubicBezTo>
                  <a:cubicBezTo>
                    <a:pt x="f15" y="f14"/>
                    <a:pt x="f16" y="f17"/>
                    <a:pt x="f16" y="f11"/>
                  </a:cubicBezTo>
                  <a:lnTo>
                    <a:pt x="f16" y="f10"/>
                  </a:lnTo>
                  <a:cubicBezTo>
                    <a:pt x="f16" y="f9"/>
                    <a:pt x="f18" y="f6"/>
                    <a:pt x="f5" y="f6"/>
                  </a:cubicBezTo>
                  <a:close/>
                  <a:moveTo>
                    <a:pt x="f19" y="f20"/>
                  </a:moveTo>
                  <a:cubicBezTo>
                    <a:pt x="f21" y="f20"/>
                    <a:pt x="f2" y="f22"/>
                    <a:pt x="f2" y="f23"/>
                  </a:cubicBezTo>
                  <a:lnTo>
                    <a:pt x="f2" y="f24"/>
                  </a:lnTo>
                  <a:lnTo>
                    <a:pt x="f3" y="f24"/>
                  </a:lnTo>
                  <a:lnTo>
                    <a:pt x="f3" y="f23"/>
                  </a:lnTo>
                  <a:cubicBezTo>
                    <a:pt x="f25" y="f22"/>
                    <a:pt x="f26" y="f20"/>
                    <a:pt x="f27" y="f20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42" name="Google Shape;10129;p74">
            <a:extLst>
              <a:ext uri="{FF2B5EF4-FFF2-40B4-BE49-F238E27FC236}">
                <a16:creationId xmlns:a16="http://schemas.microsoft.com/office/drawing/2014/main" id="{B338E91E-2F3E-C917-B7BD-16CFADF0DD39}"/>
              </a:ext>
            </a:extLst>
          </p:cNvPr>
          <p:cNvGrpSpPr/>
          <p:nvPr/>
        </p:nvGrpSpPr>
        <p:grpSpPr>
          <a:xfrm>
            <a:off x="4520087" y="1163175"/>
            <a:ext cx="427692" cy="535545"/>
            <a:chOff x="5866287" y="1210345"/>
            <a:chExt cx="427692" cy="535545"/>
          </a:xfrm>
          <a:solidFill>
            <a:schemeClr val="tx2">
              <a:lumMod val="60000"/>
              <a:lumOff val="40000"/>
            </a:schemeClr>
          </a:solidFill>
        </p:grpSpPr>
        <p:sp>
          <p:nvSpPr>
            <p:cNvPr id="43" name="Google Shape;10130;p74">
              <a:extLst>
                <a:ext uri="{FF2B5EF4-FFF2-40B4-BE49-F238E27FC236}">
                  <a16:creationId xmlns:a16="http://schemas.microsoft.com/office/drawing/2014/main" id="{7BCB542E-61D9-EAE6-228A-AB6A6395D36C}"/>
                </a:ext>
              </a:extLst>
            </p:cNvPr>
            <p:cNvSpPr/>
            <p:nvPr/>
          </p:nvSpPr>
          <p:spPr>
            <a:xfrm>
              <a:off x="5866287" y="1522594"/>
              <a:ext cx="427692" cy="15286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807"/>
                <a:gd name="f4" fmla="val 3624"/>
                <a:gd name="f5" fmla="val 2111"/>
                <a:gd name="f6" fmla="val 1"/>
                <a:gd name="f7" fmla="val 945"/>
                <a:gd name="f8" fmla="val 946"/>
                <a:gd name="f9" fmla="val 2080"/>
                <a:gd name="f10" fmla="val 3183"/>
                <a:gd name="f11" fmla="val 3435"/>
                <a:gd name="f12" fmla="val 221"/>
                <a:gd name="f13" fmla="val 441"/>
                <a:gd name="f14" fmla="val 10365"/>
                <a:gd name="f15" fmla="val 10618"/>
                <a:gd name="f16" fmla="val 9861"/>
                <a:gd name="f17" fmla="val 8727"/>
                <a:gd name="f18" fmla="*/ f0 1 10807"/>
                <a:gd name="f19" fmla="*/ f1 1 3624"/>
                <a:gd name="f20" fmla="val f2"/>
                <a:gd name="f21" fmla="val f3"/>
                <a:gd name="f22" fmla="val f4"/>
                <a:gd name="f23" fmla="+- f22 0 f20"/>
                <a:gd name="f24" fmla="+- f21 0 f20"/>
                <a:gd name="f25" fmla="*/ f24 1 10807"/>
                <a:gd name="f26" fmla="*/ f23 1 3624"/>
                <a:gd name="f27" fmla="*/ f20 1 f25"/>
                <a:gd name="f28" fmla="*/ f21 1 f25"/>
                <a:gd name="f29" fmla="*/ f20 1 f26"/>
                <a:gd name="f30" fmla="*/ f22 1 f26"/>
                <a:gd name="f31" fmla="*/ f27 f18 1"/>
                <a:gd name="f32" fmla="*/ f28 f18 1"/>
                <a:gd name="f33" fmla="*/ f30 f19 1"/>
                <a:gd name="f34" fmla="*/ f29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1" t="f34" r="f32" b="f33"/>
              <a:pathLst>
                <a:path w="10807" h="3624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lnTo>
                    <a:pt x="f2" y="f10"/>
                  </a:lnTo>
                  <a:cubicBezTo>
                    <a:pt x="f2" y="f11"/>
                    <a:pt x="f12" y="f4"/>
                    <a:pt x="f13" y="f4"/>
                  </a:cubicBezTo>
                  <a:lnTo>
                    <a:pt x="f14" y="f4"/>
                  </a:lnTo>
                  <a:cubicBezTo>
                    <a:pt x="f15" y="f4"/>
                    <a:pt x="f3" y="f11"/>
                    <a:pt x="f3" y="f10"/>
                  </a:cubicBezTo>
                  <a:lnTo>
                    <a:pt x="f3" y="f9"/>
                  </a:lnTo>
                  <a:cubicBezTo>
                    <a:pt x="f3" y="f8"/>
                    <a:pt x="f16" y="f6"/>
                    <a:pt x="f17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4" name="Google Shape;10131;p74">
              <a:extLst>
                <a:ext uri="{FF2B5EF4-FFF2-40B4-BE49-F238E27FC236}">
                  <a16:creationId xmlns:a16="http://schemas.microsoft.com/office/drawing/2014/main" id="{21C148CD-5808-287E-06D1-C5FB111AE824}"/>
                </a:ext>
              </a:extLst>
            </p:cNvPr>
            <p:cNvSpPr/>
            <p:nvPr/>
          </p:nvSpPr>
          <p:spPr>
            <a:xfrm>
              <a:off x="5901190" y="1709955"/>
              <a:ext cx="360374" cy="3593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106"/>
                <a:gd name="f4" fmla="val 852"/>
                <a:gd name="f5" fmla="val 1"/>
                <a:gd name="f6" fmla="val 442"/>
                <a:gd name="f7" fmla="val 694"/>
                <a:gd name="f8" fmla="val 190"/>
                <a:gd name="f9" fmla="val 851"/>
                <a:gd name="f10" fmla="val 8696"/>
                <a:gd name="f11" fmla="val 8948"/>
                <a:gd name="f12" fmla="val 9105"/>
                <a:gd name="f13" fmla="val 631"/>
                <a:gd name="f14" fmla="*/ f0 1 9106"/>
                <a:gd name="f15" fmla="*/ f1 1 852"/>
                <a:gd name="f16" fmla="val f2"/>
                <a:gd name="f17" fmla="val f3"/>
                <a:gd name="f18" fmla="val f4"/>
                <a:gd name="f19" fmla="+- f18 0 f16"/>
                <a:gd name="f20" fmla="+- f17 0 f16"/>
                <a:gd name="f21" fmla="*/ f20 1 9106"/>
                <a:gd name="f22" fmla="*/ f19 1 852"/>
                <a:gd name="f23" fmla="*/ f16 1 f21"/>
                <a:gd name="f24" fmla="*/ f17 1 f21"/>
                <a:gd name="f25" fmla="*/ f16 1 f22"/>
                <a:gd name="f26" fmla="*/ f18 1 f22"/>
                <a:gd name="f27" fmla="*/ f23 f14 1"/>
                <a:gd name="f28" fmla="*/ f24 f14 1"/>
                <a:gd name="f29" fmla="*/ f26 f15 1"/>
                <a:gd name="f30" fmla="*/ f25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0" r="f28" b="f29"/>
              <a:pathLst>
                <a:path w="9106" h="852">
                  <a:moveTo>
                    <a:pt x="f2" y="f5"/>
                  </a:moveTo>
                  <a:lnTo>
                    <a:pt x="f2" y="f6"/>
                  </a:lnTo>
                  <a:cubicBezTo>
                    <a:pt x="f2" y="f7"/>
                    <a:pt x="f8" y="f9"/>
                    <a:pt x="f6" y="f9"/>
                  </a:cubicBezTo>
                  <a:lnTo>
                    <a:pt x="f10" y="f9"/>
                  </a:lnTo>
                  <a:cubicBezTo>
                    <a:pt x="f11" y="f9"/>
                    <a:pt x="f12" y="f13"/>
                    <a:pt x="f12" y="f6"/>
                  </a:cubicBezTo>
                  <a:lnTo>
                    <a:pt x="f12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5" name="Google Shape;10132;p74">
              <a:extLst>
                <a:ext uri="{FF2B5EF4-FFF2-40B4-BE49-F238E27FC236}">
                  <a16:creationId xmlns:a16="http://schemas.microsoft.com/office/drawing/2014/main" id="{637D41CD-C07E-75A6-EF6A-1DE838D00E2E}"/>
                </a:ext>
              </a:extLst>
            </p:cNvPr>
            <p:cNvSpPr/>
            <p:nvPr/>
          </p:nvSpPr>
          <p:spPr>
            <a:xfrm>
              <a:off x="5964786" y="1210345"/>
              <a:ext cx="229422" cy="27910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97"/>
                <a:gd name="f4" fmla="val 6617"/>
                <a:gd name="f5" fmla="val 2930"/>
                <a:gd name="f6" fmla="val 1292"/>
                <a:gd name="f7" fmla="val 2867"/>
                <a:gd name="f8" fmla="val 32"/>
                <a:gd name="f9" fmla="val 3812"/>
                <a:gd name="f10" fmla="val 504"/>
                <a:gd name="f11" fmla="val 4694"/>
                <a:gd name="f12" fmla="val 1260"/>
                <a:gd name="f13" fmla="val 5230"/>
                <a:gd name="f14" fmla="val 6616"/>
                <a:gd name="f15" fmla="val 4568"/>
                <a:gd name="f16" fmla="val 5356"/>
                <a:gd name="f17" fmla="val 4505"/>
                <a:gd name="f18" fmla="*/ f0 1 5797"/>
                <a:gd name="f19" fmla="*/ f1 1 6617"/>
                <a:gd name="f20" fmla="val f2"/>
                <a:gd name="f21" fmla="val f3"/>
                <a:gd name="f22" fmla="val f4"/>
                <a:gd name="f23" fmla="+- f22 0 f20"/>
                <a:gd name="f24" fmla="+- f21 0 f20"/>
                <a:gd name="f25" fmla="*/ f24 1 5797"/>
                <a:gd name="f26" fmla="*/ f23 1 6617"/>
                <a:gd name="f27" fmla="*/ f20 1 f25"/>
                <a:gd name="f28" fmla="*/ f21 1 f25"/>
                <a:gd name="f29" fmla="*/ f20 1 f26"/>
                <a:gd name="f30" fmla="*/ f22 1 f26"/>
                <a:gd name="f31" fmla="*/ f27 f18 1"/>
                <a:gd name="f32" fmla="*/ f28 f18 1"/>
                <a:gd name="f33" fmla="*/ f30 f19 1"/>
                <a:gd name="f34" fmla="*/ f29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1" t="f34" r="f32" b="f33"/>
              <a:pathLst>
                <a:path w="5797" h="6617">
                  <a:moveTo>
                    <a:pt x="f5" y="f2"/>
                  </a:moveTo>
                  <a:cubicBezTo>
                    <a:pt x="f6" y="f2"/>
                    <a:pt x="f2" y="f6"/>
                    <a:pt x="f2" y="f7"/>
                  </a:cubicBezTo>
                  <a:cubicBezTo>
                    <a:pt x="f8" y="f9"/>
                    <a:pt x="f10" y="f11"/>
                    <a:pt x="f12" y="f13"/>
                  </a:cubicBezTo>
                  <a:lnTo>
                    <a:pt x="f12" y="f14"/>
                  </a:lnTo>
                  <a:lnTo>
                    <a:pt x="f15" y="f14"/>
                  </a:lnTo>
                  <a:lnTo>
                    <a:pt x="f15" y="f13"/>
                  </a:lnTo>
                  <a:cubicBezTo>
                    <a:pt x="f16" y="f11"/>
                    <a:pt x="f3" y="f9"/>
                    <a:pt x="f3" y="f7"/>
                  </a:cubicBezTo>
                  <a:cubicBezTo>
                    <a:pt x="f3" y="f12"/>
                    <a:pt x="f17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46" name="Google Shape;10154;p74">
            <a:extLst>
              <a:ext uri="{FF2B5EF4-FFF2-40B4-BE49-F238E27FC236}">
                <a16:creationId xmlns:a16="http://schemas.microsoft.com/office/drawing/2014/main" id="{D4CF3B00-11C8-2E99-B606-166815AD5DB0}"/>
              </a:ext>
            </a:extLst>
          </p:cNvPr>
          <p:cNvGrpSpPr/>
          <p:nvPr/>
        </p:nvGrpSpPr>
        <p:grpSpPr>
          <a:xfrm>
            <a:off x="4597282" y="2683173"/>
            <a:ext cx="392752" cy="418456"/>
            <a:chOff x="5943481" y="2730343"/>
            <a:chExt cx="392752" cy="418456"/>
          </a:xfrm>
          <a:solidFill>
            <a:schemeClr val="tx2">
              <a:lumMod val="60000"/>
              <a:lumOff val="40000"/>
            </a:schemeClr>
          </a:solidFill>
        </p:grpSpPr>
        <p:sp>
          <p:nvSpPr>
            <p:cNvPr id="47" name="Google Shape;10155;p74">
              <a:extLst>
                <a:ext uri="{FF2B5EF4-FFF2-40B4-BE49-F238E27FC236}">
                  <a16:creationId xmlns:a16="http://schemas.microsoft.com/office/drawing/2014/main" id="{C1925259-FFFF-9F5A-5326-452013D4ACC1}"/>
                </a:ext>
              </a:extLst>
            </p:cNvPr>
            <p:cNvSpPr/>
            <p:nvPr/>
          </p:nvSpPr>
          <p:spPr>
            <a:xfrm>
              <a:off x="5989402" y="2730343"/>
              <a:ext cx="292132" cy="41845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421"/>
                <a:gd name="f4" fmla="val 12662"/>
                <a:gd name="f5" fmla="val 4821"/>
                <a:gd name="f6" fmla="val 1666"/>
                <a:gd name="f7" fmla="val 5073"/>
                <a:gd name="f8" fmla="val 5262"/>
                <a:gd name="f9" fmla="val 1886"/>
                <a:gd name="f10" fmla="val 2075"/>
                <a:gd name="f11" fmla="val 2359"/>
                <a:gd name="f12" fmla="val 5734"/>
                <a:gd name="f13" fmla="val 2485"/>
                <a:gd name="f14" fmla="val 6081"/>
                <a:gd name="f15" fmla="val 2989"/>
                <a:gd name="f16" fmla="val 3525"/>
                <a:gd name="f17" fmla="val 3777"/>
                <a:gd name="f18" fmla="val 5892"/>
                <a:gd name="f19" fmla="val 3934"/>
                <a:gd name="f20" fmla="val 5640"/>
                <a:gd name="f21" fmla="val 5419"/>
                <a:gd name="f22" fmla="val 3714"/>
                <a:gd name="f23" fmla="val 3273"/>
                <a:gd name="f24" fmla="val 3084"/>
                <a:gd name="f25" fmla="val 4569"/>
                <a:gd name="f26" fmla="val 4411"/>
                <a:gd name="f27" fmla="val 4789"/>
                <a:gd name="f28" fmla="val 3997"/>
                <a:gd name="f29" fmla="val 5104"/>
                <a:gd name="f30" fmla="val 4249"/>
                <a:gd name="f31" fmla="val 5514"/>
                <a:gd name="f32" fmla="val 4564"/>
                <a:gd name="f33" fmla="val 4942"/>
                <a:gd name="f34" fmla="val 5604"/>
                <a:gd name="f35" fmla="val 6171"/>
                <a:gd name="f36" fmla="val 6612"/>
                <a:gd name="f37" fmla="val 6801"/>
                <a:gd name="f38" fmla="val 7085"/>
                <a:gd name="f39" fmla="val 7305"/>
                <a:gd name="f40" fmla="val 5041"/>
                <a:gd name="f41" fmla="val 7463"/>
                <a:gd name="f42" fmla="val 7274"/>
                <a:gd name="f43" fmla="val 3938"/>
                <a:gd name="f44" fmla="val 6644"/>
                <a:gd name="f45" fmla="val 3592"/>
                <a:gd name="f46" fmla="val 5383"/>
                <a:gd name="f47" fmla="val 3781"/>
                <a:gd name="f48" fmla="val 5194"/>
                <a:gd name="f49" fmla="val 4033"/>
                <a:gd name="f50" fmla="val 4253"/>
                <a:gd name="f51" fmla="val 5856"/>
                <a:gd name="f52" fmla="val 4632"/>
                <a:gd name="f53" fmla="val 6014"/>
                <a:gd name="f54" fmla="val 5824"/>
                <a:gd name="f55" fmla="val 4947"/>
                <a:gd name="f56" fmla="val 5131"/>
                <a:gd name="f57" fmla="val 4911"/>
                <a:gd name="f58" fmla="val 4159"/>
                <a:gd name="f59" fmla="val 4596"/>
                <a:gd name="f60" fmla="val 4186"/>
                <a:gd name="f61" fmla="val 2548"/>
                <a:gd name="f62" fmla="val 1823"/>
                <a:gd name="f63" fmla="val 9385"/>
                <a:gd name="f64" fmla="val 10235"/>
                <a:gd name="f65" fmla="val 4801"/>
                <a:gd name="f66" fmla="val 4498"/>
                <a:gd name="f67" fmla="val 4188"/>
                <a:gd name="f68" fmla="val 29"/>
                <a:gd name="f69" fmla="val 3875"/>
                <a:gd name="f70" fmla="val 91"/>
                <a:gd name="f71" fmla="val 2111"/>
                <a:gd name="f72" fmla="val 500"/>
                <a:gd name="f73" fmla="val 693"/>
                <a:gd name="f74" fmla="val 1949"/>
                <a:gd name="f75" fmla="val 378"/>
                <a:gd name="f76" fmla="val 5698"/>
                <a:gd name="f77" fmla="val 1008"/>
                <a:gd name="f78" fmla="val 7652"/>
                <a:gd name="f79" fmla="val 2773"/>
                <a:gd name="f80" fmla="val 8565"/>
                <a:gd name="f81" fmla="val 10582"/>
                <a:gd name="f82" fmla="val 11716"/>
                <a:gd name="f83" fmla="val 3718"/>
                <a:gd name="f84" fmla="val 12661"/>
                <a:gd name="f85" fmla="val 4852"/>
                <a:gd name="f86" fmla="val 5986"/>
                <a:gd name="f87" fmla="val 6963"/>
                <a:gd name="f88" fmla="val 8444"/>
                <a:gd name="f89" fmla="val 7778"/>
                <a:gd name="f90" fmla="val 9420"/>
                <a:gd name="f91" fmla="val 6234"/>
                <a:gd name="f92" fmla="val 4501"/>
                <a:gd name="f93" fmla="val 9392"/>
                <a:gd name="f94" fmla="val 2000"/>
                <a:gd name="f95" fmla="val 7308"/>
                <a:gd name="f96" fmla="*/ f0 1 9421"/>
                <a:gd name="f97" fmla="*/ f1 1 12662"/>
                <a:gd name="f98" fmla="val f2"/>
                <a:gd name="f99" fmla="val f3"/>
                <a:gd name="f100" fmla="val f4"/>
                <a:gd name="f101" fmla="+- f100 0 f98"/>
                <a:gd name="f102" fmla="+- f99 0 f98"/>
                <a:gd name="f103" fmla="*/ f102 1 9421"/>
                <a:gd name="f104" fmla="*/ f101 1 12662"/>
                <a:gd name="f105" fmla="*/ f98 1 f103"/>
                <a:gd name="f106" fmla="*/ f99 1 f103"/>
                <a:gd name="f107" fmla="*/ f98 1 f104"/>
                <a:gd name="f108" fmla="*/ f100 1 f104"/>
                <a:gd name="f109" fmla="*/ f105 f96 1"/>
                <a:gd name="f110" fmla="*/ f106 f96 1"/>
                <a:gd name="f111" fmla="*/ f108 f97 1"/>
                <a:gd name="f112" fmla="*/ f107 f9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9" t="f112" r="f110" b="f111"/>
              <a:pathLst>
                <a:path w="9421" h="12662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12" y="f13"/>
                    <a:pt x="f14" y="f15"/>
                    <a:pt x="f14" y="f16"/>
                  </a:cubicBezTo>
                  <a:cubicBezTo>
                    <a:pt x="f14" y="f17"/>
                    <a:pt x="f18" y="f19"/>
                    <a:pt x="f20" y="f19"/>
                  </a:cubicBezTo>
                  <a:cubicBezTo>
                    <a:pt x="f21" y="f19"/>
                    <a:pt x="f8" y="f22"/>
                    <a:pt x="f8" y="f16"/>
                  </a:cubicBezTo>
                  <a:cubicBezTo>
                    <a:pt x="f8" y="f23"/>
                    <a:pt x="f7" y="f24"/>
                    <a:pt x="f5" y="f24"/>
                  </a:cubicBezTo>
                  <a:cubicBezTo>
                    <a:pt x="f25" y="f24"/>
                    <a:pt x="f26" y="f23"/>
                    <a:pt x="f26" y="f16"/>
                  </a:cubicBezTo>
                  <a:cubicBezTo>
                    <a:pt x="f26" y="f17"/>
                    <a:pt x="f27" y="f28"/>
                    <a:pt x="f29" y="f30"/>
                  </a:cubicBezTo>
                  <a:cubicBezTo>
                    <a:pt x="f31" y="f32"/>
                    <a:pt x="f14" y="f33"/>
                    <a:pt x="f14" y="f34"/>
                  </a:cubicBezTo>
                  <a:cubicBezTo>
                    <a:pt x="f14" y="f35"/>
                    <a:pt x="f12" y="f36"/>
                    <a:pt x="f8" y="f37"/>
                  </a:cubicBezTo>
                  <a:lnTo>
                    <a:pt x="f8" y="f38"/>
                  </a:lnTo>
                  <a:cubicBezTo>
                    <a:pt x="f8" y="f39"/>
                    <a:pt x="f40" y="f41"/>
                    <a:pt x="f5" y="f41"/>
                  </a:cubicBezTo>
                  <a:cubicBezTo>
                    <a:pt x="f25" y="f41"/>
                    <a:pt x="f26" y="f42"/>
                    <a:pt x="f26" y="f38"/>
                  </a:cubicBezTo>
                  <a:lnTo>
                    <a:pt x="f26" y="f37"/>
                  </a:lnTo>
                  <a:cubicBezTo>
                    <a:pt x="f43" y="f44"/>
                    <a:pt x="f45" y="f35"/>
                    <a:pt x="f45" y="f34"/>
                  </a:cubicBezTo>
                  <a:cubicBezTo>
                    <a:pt x="f45" y="f46"/>
                    <a:pt x="f47" y="f48"/>
                    <a:pt x="f49" y="f48"/>
                  </a:cubicBezTo>
                  <a:cubicBezTo>
                    <a:pt x="f50" y="f48"/>
                    <a:pt x="f26" y="f46"/>
                    <a:pt x="f26" y="f34"/>
                  </a:cubicBezTo>
                  <a:cubicBezTo>
                    <a:pt x="f26" y="f51"/>
                    <a:pt x="f52" y="f53"/>
                    <a:pt x="f5" y="f53"/>
                  </a:cubicBezTo>
                  <a:cubicBezTo>
                    <a:pt x="f40" y="f53"/>
                    <a:pt x="f8" y="f54"/>
                    <a:pt x="f8" y="f34"/>
                  </a:cubicBezTo>
                  <a:cubicBezTo>
                    <a:pt x="f8" y="f46"/>
                    <a:pt x="f55" y="f56"/>
                    <a:pt x="f25" y="f57"/>
                  </a:cubicBezTo>
                  <a:cubicBezTo>
                    <a:pt x="f58" y="f59"/>
                    <a:pt x="f45" y="f60"/>
                    <a:pt x="f45" y="f16"/>
                  </a:cubicBezTo>
                  <a:cubicBezTo>
                    <a:pt x="f45" y="f15"/>
                    <a:pt x="f43" y="f61"/>
                    <a:pt x="f26" y="f11"/>
                  </a:cubicBezTo>
                  <a:lnTo>
                    <a:pt x="f26" y="f10"/>
                  </a:lnTo>
                  <a:cubicBezTo>
                    <a:pt x="f26" y="f62"/>
                    <a:pt x="f52" y="f6"/>
                    <a:pt x="f5" y="f6"/>
                  </a:cubicBezTo>
                  <a:close/>
                  <a:moveTo>
                    <a:pt x="f14" y="f63"/>
                  </a:moveTo>
                  <a:lnTo>
                    <a:pt x="f14" y="f64"/>
                  </a:lnTo>
                  <a:lnTo>
                    <a:pt x="f45" y="f64"/>
                  </a:lnTo>
                  <a:lnTo>
                    <a:pt x="f45" y="f63"/>
                  </a:lnTo>
                  <a:close/>
                  <a:moveTo>
                    <a:pt x="f65" y="f2"/>
                  </a:moveTo>
                  <a:cubicBezTo>
                    <a:pt x="f66" y="f2"/>
                    <a:pt x="f67" y="f68"/>
                    <a:pt x="f69" y="f70"/>
                  </a:cubicBezTo>
                  <a:cubicBezTo>
                    <a:pt x="f71" y="f72"/>
                    <a:pt x="f73" y="f74"/>
                    <a:pt x="f75" y="f22"/>
                  </a:cubicBezTo>
                  <a:cubicBezTo>
                    <a:pt x="f2" y="f76"/>
                    <a:pt x="f77" y="f78"/>
                    <a:pt x="f79" y="f80"/>
                  </a:cubicBezTo>
                  <a:lnTo>
                    <a:pt x="f79" y="f81"/>
                  </a:lnTo>
                  <a:cubicBezTo>
                    <a:pt x="f79" y="f82"/>
                    <a:pt x="f83" y="f84"/>
                    <a:pt x="f85" y="f84"/>
                  </a:cubicBezTo>
                  <a:cubicBezTo>
                    <a:pt x="f86" y="f84"/>
                    <a:pt x="f87" y="f82"/>
                    <a:pt x="f87" y="f81"/>
                  </a:cubicBezTo>
                  <a:lnTo>
                    <a:pt x="f87" y="f80"/>
                  </a:lnTo>
                  <a:cubicBezTo>
                    <a:pt x="f88" y="f89"/>
                    <a:pt x="f90" y="f91"/>
                    <a:pt x="f90" y="f92"/>
                  </a:cubicBezTo>
                  <a:cubicBezTo>
                    <a:pt x="f93" y="f94"/>
                    <a:pt x="f95" y="f2"/>
                    <a:pt x="f6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8" name="Google Shape;10156;p74">
              <a:extLst>
                <a:ext uri="{FF2B5EF4-FFF2-40B4-BE49-F238E27FC236}">
                  <a16:creationId xmlns:a16="http://schemas.microsoft.com/office/drawing/2014/main" id="{51824A9F-6D5D-5C02-2B47-64ADBEEC7D50}"/>
                </a:ext>
              </a:extLst>
            </p:cNvPr>
            <p:cNvSpPr/>
            <p:nvPr/>
          </p:nvSpPr>
          <p:spPr>
            <a:xfrm>
              <a:off x="5943481" y="2877013"/>
              <a:ext cx="43013" cy="2710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87"/>
                <a:gd name="f4" fmla="val 820"/>
                <a:gd name="f5" fmla="val 379"/>
                <a:gd name="f6" fmla="val 158"/>
                <a:gd name="f7" fmla="val 1"/>
                <a:gd name="f8" fmla="val 189"/>
                <a:gd name="f9" fmla="val 378"/>
                <a:gd name="f10" fmla="val 630"/>
                <a:gd name="f11" fmla="val 190"/>
                <a:gd name="f12" fmla="val 819"/>
                <a:gd name="f13" fmla="val 946"/>
                <a:gd name="f14" fmla="val 1166"/>
                <a:gd name="f15" fmla="*/ f0 1 1387"/>
                <a:gd name="f16" fmla="*/ f1 1 820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1387"/>
                <a:gd name="f23" fmla="*/ f20 1 820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1387" h="820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11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3" y="f10"/>
                    <a:pt x="f3" y="f9"/>
                  </a:cubicBezTo>
                  <a:cubicBezTo>
                    <a:pt x="f3" y="f6"/>
                    <a:pt x="f14" y="f2"/>
                    <a:pt x="f13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9" name="Google Shape;10157;p74">
              <a:extLst>
                <a:ext uri="{FF2B5EF4-FFF2-40B4-BE49-F238E27FC236}">
                  <a16:creationId xmlns:a16="http://schemas.microsoft.com/office/drawing/2014/main" id="{D1B1382D-7A2D-4A05-4AA7-28FFB121CB2F}"/>
                </a:ext>
              </a:extLst>
            </p:cNvPr>
            <p:cNvSpPr/>
            <p:nvPr/>
          </p:nvSpPr>
          <p:spPr>
            <a:xfrm>
              <a:off x="6292233" y="2877013"/>
              <a:ext cx="44000" cy="2710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820"/>
                <a:gd name="f5" fmla="val 442"/>
                <a:gd name="f6" fmla="val 221"/>
                <a:gd name="f7" fmla="val 1"/>
                <a:gd name="f8" fmla="val 189"/>
                <a:gd name="f9" fmla="val 378"/>
                <a:gd name="f10" fmla="val 630"/>
                <a:gd name="f11" fmla="val 819"/>
                <a:gd name="f12" fmla="val 1009"/>
                <a:gd name="f13" fmla="val 1230"/>
                <a:gd name="f14" fmla="val 1387"/>
                <a:gd name="f15" fmla="val 158"/>
                <a:gd name="f16" fmla="*/ f0 1 1419"/>
                <a:gd name="f17" fmla="*/ f1 1 820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1419"/>
                <a:gd name="f24" fmla="*/ f21 1 820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1419" h="820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6" y="f11"/>
                    <a:pt x="f5" y="f11"/>
                  </a:cubicBezTo>
                  <a:lnTo>
                    <a:pt x="f12" y="f11"/>
                  </a:lnTo>
                  <a:cubicBezTo>
                    <a:pt x="f13" y="f11"/>
                    <a:pt x="f14" y="f10"/>
                    <a:pt x="f14" y="f9"/>
                  </a:cubicBezTo>
                  <a:cubicBezTo>
                    <a:pt x="f3" y="f15"/>
                    <a:pt x="f13" y="f2"/>
                    <a:pt x="f12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0" name="Google Shape;10158;p74">
              <a:extLst>
                <a:ext uri="{FF2B5EF4-FFF2-40B4-BE49-F238E27FC236}">
                  <a16:creationId xmlns:a16="http://schemas.microsoft.com/office/drawing/2014/main" id="{44A10EEB-23FC-1ECC-7FD5-F24A4D7EEC8F}"/>
                </a:ext>
              </a:extLst>
            </p:cNvPr>
            <p:cNvSpPr/>
            <p:nvPr/>
          </p:nvSpPr>
          <p:spPr>
            <a:xfrm>
              <a:off x="5996223" y="3002194"/>
              <a:ext cx="40096" cy="401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93"/>
                <a:gd name="f4" fmla="val 1214"/>
                <a:gd name="f5" fmla="val 836"/>
                <a:gd name="f6" fmla="val 1"/>
                <a:gd name="f7" fmla="val 725"/>
                <a:gd name="f8" fmla="val 615"/>
                <a:gd name="f9" fmla="val 40"/>
                <a:gd name="f10" fmla="val 536"/>
                <a:gd name="f11" fmla="val 119"/>
                <a:gd name="f12" fmla="val 158"/>
                <a:gd name="f13" fmla="val 497"/>
                <a:gd name="f14" fmla="val 654"/>
                <a:gd name="f15" fmla="val 938"/>
                <a:gd name="f16" fmla="val 1096"/>
                <a:gd name="f17" fmla="val 237"/>
                <a:gd name="f18" fmla="val 1174"/>
                <a:gd name="f19" fmla="val 340"/>
                <a:gd name="f20" fmla="val 442"/>
                <a:gd name="f21" fmla="val 544"/>
                <a:gd name="f22" fmla="val 647"/>
                <a:gd name="f23" fmla="val 1135"/>
                <a:gd name="f24" fmla="val 686"/>
                <a:gd name="f25" fmla="val 528"/>
                <a:gd name="f26" fmla="val 245"/>
                <a:gd name="f27" fmla="val 1056"/>
                <a:gd name="f28" fmla="val 946"/>
                <a:gd name="f29" fmla="*/ f0 1 1293"/>
                <a:gd name="f30" fmla="*/ f1 1 1214"/>
                <a:gd name="f31" fmla="val f2"/>
                <a:gd name="f32" fmla="val f3"/>
                <a:gd name="f33" fmla="val f4"/>
                <a:gd name="f34" fmla="+- f33 0 f31"/>
                <a:gd name="f35" fmla="+- f32 0 f31"/>
                <a:gd name="f36" fmla="*/ f35 1 1293"/>
                <a:gd name="f37" fmla="*/ f34 1 1214"/>
                <a:gd name="f38" fmla="*/ f31 1 f36"/>
                <a:gd name="f39" fmla="*/ f32 1 f36"/>
                <a:gd name="f40" fmla="*/ f31 1 f37"/>
                <a:gd name="f41" fmla="*/ f33 1 f37"/>
                <a:gd name="f42" fmla="*/ f38 f29 1"/>
                <a:gd name="f43" fmla="*/ f39 f29 1"/>
                <a:gd name="f44" fmla="*/ f41 f30 1"/>
                <a:gd name="f45" fmla="*/ f40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2" t="f45" r="f43" b="f44"/>
              <a:pathLst>
                <a:path w="1293" h="121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6" y="f14"/>
                    <a:pt x="f6" y="f15"/>
                    <a:pt x="f12" y="f16"/>
                  </a:cubicBez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18"/>
                    <a:pt x="f7" y="f16"/>
                  </a:cubicBezTo>
                  <a:lnTo>
                    <a:pt x="f23" y="f24"/>
                  </a:lnTo>
                  <a:cubicBezTo>
                    <a:pt x="f3" y="f25"/>
                    <a:pt x="f3" y="f26"/>
                    <a:pt x="f23" y="f11"/>
                  </a:cubicBezTo>
                  <a:cubicBezTo>
                    <a:pt x="f27" y="f9"/>
                    <a:pt x="f28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1" name="Google Shape;10159;p74">
              <a:extLst>
                <a:ext uri="{FF2B5EF4-FFF2-40B4-BE49-F238E27FC236}">
                  <a16:creationId xmlns:a16="http://schemas.microsoft.com/office/drawing/2014/main" id="{78A22137-FC40-43AE-1057-5C35AE009A03}"/>
                </a:ext>
              </a:extLst>
            </p:cNvPr>
            <p:cNvSpPr/>
            <p:nvPr/>
          </p:nvSpPr>
          <p:spPr>
            <a:xfrm>
              <a:off x="6244382" y="2737741"/>
              <a:ext cx="40059" cy="401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92"/>
                <a:gd name="f4" fmla="val 1214"/>
                <a:gd name="f5" fmla="val 835"/>
                <a:gd name="f6" fmla="val 1"/>
                <a:gd name="f7" fmla="val 725"/>
                <a:gd name="f8" fmla="val 614"/>
                <a:gd name="f9" fmla="val 40"/>
                <a:gd name="f10" fmla="val 536"/>
                <a:gd name="f11" fmla="val 119"/>
                <a:gd name="f12" fmla="val 126"/>
                <a:gd name="f13" fmla="val 497"/>
                <a:gd name="f14" fmla="val 654"/>
                <a:gd name="f15" fmla="val 938"/>
                <a:gd name="f16" fmla="val 1095"/>
                <a:gd name="f17" fmla="val 205"/>
                <a:gd name="f18" fmla="val 1174"/>
                <a:gd name="f19" fmla="val 315"/>
                <a:gd name="f20" fmla="val 1213"/>
                <a:gd name="f21" fmla="val 425"/>
                <a:gd name="f22" fmla="val 646"/>
                <a:gd name="f23" fmla="val 1134"/>
                <a:gd name="f24" fmla="val 686"/>
                <a:gd name="f25" fmla="val 560"/>
                <a:gd name="f26" fmla="val 276"/>
                <a:gd name="f27" fmla="val 1056"/>
                <a:gd name="f28" fmla="val 945"/>
                <a:gd name="f29" fmla="*/ f0 1 1292"/>
                <a:gd name="f30" fmla="*/ f1 1 1214"/>
                <a:gd name="f31" fmla="val f2"/>
                <a:gd name="f32" fmla="val f3"/>
                <a:gd name="f33" fmla="val f4"/>
                <a:gd name="f34" fmla="+- f33 0 f31"/>
                <a:gd name="f35" fmla="+- f32 0 f31"/>
                <a:gd name="f36" fmla="*/ f35 1 1292"/>
                <a:gd name="f37" fmla="*/ f34 1 1214"/>
                <a:gd name="f38" fmla="*/ f31 1 f36"/>
                <a:gd name="f39" fmla="*/ f32 1 f36"/>
                <a:gd name="f40" fmla="*/ f31 1 f37"/>
                <a:gd name="f41" fmla="*/ f33 1 f37"/>
                <a:gd name="f42" fmla="*/ f38 f29 1"/>
                <a:gd name="f43" fmla="*/ f39 f29 1"/>
                <a:gd name="f44" fmla="*/ f41 f30 1"/>
                <a:gd name="f45" fmla="*/ f40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2" t="f45" r="f43" b="f44"/>
              <a:pathLst>
                <a:path w="1292" h="121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2" y="f14"/>
                    <a:pt x="f2" y="f15"/>
                    <a:pt x="f12" y="f16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10" y="f20"/>
                    <a:pt x="f22" y="f18"/>
                    <a:pt x="f7" y="f16"/>
                  </a:cubicBezTo>
                  <a:lnTo>
                    <a:pt x="f23" y="f24"/>
                  </a:lnTo>
                  <a:cubicBezTo>
                    <a:pt x="f3" y="f25"/>
                    <a:pt x="f3" y="f26"/>
                    <a:pt x="f23" y="f11"/>
                  </a:cubicBezTo>
                  <a:cubicBezTo>
                    <a:pt x="f27" y="f9"/>
                    <a:pt x="f28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2" name="Google Shape;10160;p74">
              <a:extLst>
                <a:ext uri="{FF2B5EF4-FFF2-40B4-BE49-F238E27FC236}">
                  <a16:creationId xmlns:a16="http://schemas.microsoft.com/office/drawing/2014/main" id="{D015975C-FF0D-286D-6DC5-38B01C779BBB}"/>
                </a:ext>
              </a:extLst>
            </p:cNvPr>
            <p:cNvSpPr/>
            <p:nvPr/>
          </p:nvSpPr>
          <p:spPr>
            <a:xfrm>
              <a:off x="6244382" y="3002194"/>
              <a:ext cx="40059" cy="401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92"/>
                <a:gd name="f4" fmla="val 1214"/>
                <a:gd name="f5" fmla="val 425"/>
                <a:gd name="f6" fmla="val 1"/>
                <a:gd name="f7" fmla="val 315"/>
                <a:gd name="f8" fmla="val 205"/>
                <a:gd name="f9" fmla="val 40"/>
                <a:gd name="f10" fmla="val 126"/>
                <a:gd name="f11" fmla="val 119"/>
                <a:gd name="f12" fmla="val 245"/>
                <a:gd name="f13" fmla="val 528"/>
                <a:gd name="f14" fmla="val 686"/>
                <a:gd name="f15" fmla="val 536"/>
                <a:gd name="f16" fmla="val 1096"/>
                <a:gd name="f17" fmla="val 614"/>
                <a:gd name="f18" fmla="val 1174"/>
                <a:gd name="f19" fmla="val 725"/>
                <a:gd name="f20" fmla="val 835"/>
                <a:gd name="f21" fmla="val 945"/>
                <a:gd name="f22" fmla="val 1056"/>
                <a:gd name="f23" fmla="val 1134"/>
                <a:gd name="f24" fmla="val 938"/>
                <a:gd name="f25" fmla="val 654"/>
                <a:gd name="f26" fmla="val 497"/>
                <a:gd name="f27" fmla="val 646"/>
                <a:gd name="f28" fmla="*/ f0 1 1292"/>
                <a:gd name="f29" fmla="*/ f1 1 1214"/>
                <a:gd name="f30" fmla="val f2"/>
                <a:gd name="f31" fmla="val f3"/>
                <a:gd name="f32" fmla="val f4"/>
                <a:gd name="f33" fmla="+- f32 0 f30"/>
                <a:gd name="f34" fmla="+- f31 0 f30"/>
                <a:gd name="f35" fmla="*/ f34 1 1292"/>
                <a:gd name="f36" fmla="*/ f33 1 1214"/>
                <a:gd name="f37" fmla="*/ f30 1 f35"/>
                <a:gd name="f38" fmla="*/ f31 1 f35"/>
                <a:gd name="f39" fmla="*/ f30 1 f36"/>
                <a:gd name="f40" fmla="*/ f32 1 f36"/>
                <a:gd name="f41" fmla="*/ f37 f28 1"/>
                <a:gd name="f42" fmla="*/ f38 f28 1"/>
                <a:gd name="f43" fmla="*/ f40 f29 1"/>
                <a:gd name="f44" fmla="*/ f39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1" t="f44" r="f42" b="f43"/>
              <a:pathLst>
                <a:path w="1292" h="121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2" y="f12"/>
                    <a:pt x="f2" y="f13"/>
                    <a:pt x="f10" y="f14"/>
                  </a:cubicBezTo>
                  <a:lnTo>
                    <a:pt x="f15" y="f16"/>
                  </a:ln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18"/>
                    <a:pt x="f23" y="f16"/>
                  </a:cubicBezTo>
                  <a:cubicBezTo>
                    <a:pt x="f3" y="f24"/>
                    <a:pt x="f3" y="f25"/>
                    <a:pt x="f23" y="f26"/>
                  </a:cubicBezTo>
                  <a:lnTo>
                    <a:pt x="f19" y="f11"/>
                  </a:lnTo>
                  <a:cubicBezTo>
                    <a:pt x="f27" y="f9"/>
                    <a:pt x="f15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3" name="Google Shape;10161;p74">
              <a:extLst>
                <a:ext uri="{FF2B5EF4-FFF2-40B4-BE49-F238E27FC236}">
                  <a16:creationId xmlns:a16="http://schemas.microsoft.com/office/drawing/2014/main" id="{A0F274F7-49B3-B61F-D344-F21E115FD5A0}"/>
                </a:ext>
              </a:extLst>
            </p:cNvPr>
            <p:cNvSpPr/>
            <p:nvPr/>
          </p:nvSpPr>
          <p:spPr>
            <a:xfrm>
              <a:off x="5996223" y="2737741"/>
              <a:ext cx="40096" cy="401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93"/>
                <a:gd name="f4" fmla="val 1214"/>
                <a:gd name="f5" fmla="val 442"/>
                <a:gd name="f6" fmla="val 1"/>
                <a:gd name="f7" fmla="val 340"/>
                <a:gd name="f8" fmla="val 237"/>
                <a:gd name="f9" fmla="val 40"/>
                <a:gd name="f10" fmla="val 158"/>
                <a:gd name="f11" fmla="val 119"/>
                <a:gd name="f12" fmla="val 276"/>
                <a:gd name="f13" fmla="val 560"/>
                <a:gd name="f14" fmla="val 686"/>
                <a:gd name="f15" fmla="val 536"/>
                <a:gd name="f16" fmla="val 1095"/>
                <a:gd name="f17" fmla="val 615"/>
                <a:gd name="f18" fmla="val 1174"/>
                <a:gd name="f19" fmla="val 725"/>
                <a:gd name="f20" fmla="val 1213"/>
                <a:gd name="f21" fmla="val 836"/>
                <a:gd name="f22" fmla="val 946"/>
                <a:gd name="f23" fmla="val 1056"/>
                <a:gd name="f24" fmla="val 1135"/>
                <a:gd name="f25" fmla="val 938"/>
                <a:gd name="f26" fmla="val 654"/>
                <a:gd name="f27" fmla="val 497"/>
                <a:gd name="f28" fmla="val 647"/>
                <a:gd name="f29" fmla="val 544"/>
                <a:gd name="f30" fmla="*/ f0 1 1293"/>
                <a:gd name="f31" fmla="*/ f1 1 1214"/>
                <a:gd name="f32" fmla="val f2"/>
                <a:gd name="f33" fmla="val f3"/>
                <a:gd name="f34" fmla="val f4"/>
                <a:gd name="f35" fmla="+- f34 0 f32"/>
                <a:gd name="f36" fmla="+- f33 0 f32"/>
                <a:gd name="f37" fmla="*/ f36 1 1293"/>
                <a:gd name="f38" fmla="*/ f35 1 1214"/>
                <a:gd name="f39" fmla="*/ f32 1 f37"/>
                <a:gd name="f40" fmla="*/ f33 1 f37"/>
                <a:gd name="f41" fmla="*/ f32 1 f38"/>
                <a:gd name="f42" fmla="*/ f34 1 f38"/>
                <a:gd name="f43" fmla="*/ f39 f30 1"/>
                <a:gd name="f44" fmla="*/ f40 f30 1"/>
                <a:gd name="f45" fmla="*/ f42 f31 1"/>
                <a:gd name="f46" fmla="*/ f41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3" t="f46" r="f44" b="f45"/>
              <a:pathLst>
                <a:path w="1293" h="121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6" y="f12"/>
                    <a:pt x="f6" y="f13"/>
                    <a:pt x="f10" y="f14"/>
                  </a:cubicBezTo>
                  <a:lnTo>
                    <a:pt x="f15" y="f16"/>
                  </a:ln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18"/>
                    <a:pt x="f24" y="f16"/>
                  </a:cubicBezTo>
                  <a:cubicBezTo>
                    <a:pt x="f3" y="f25"/>
                    <a:pt x="f3" y="f26"/>
                    <a:pt x="f24" y="f27"/>
                  </a:cubicBezTo>
                  <a:lnTo>
                    <a:pt x="f19" y="f11"/>
                  </a:lnTo>
                  <a:cubicBezTo>
                    <a:pt x="f28" y="f9"/>
                    <a:pt x="f29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54" name="Google Shape;10172;p74">
            <a:extLst>
              <a:ext uri="{FF2B5EF4-FFF2-40B4-BE49-F238E27FC236}">
                <a16:creationId xmlns:a16="http://schemas.microsoft.com/office/drawing/2014/main" id="{43EB732D-0BA4-AC92-89BA-23750BE6B1C5}"/>
              </a:ext>
            </a:extLst>
          </p:cNvPr>
          <p:cNvGrpSpPr/>
          <p:nvPr/>
        </p:nvGrpSpPr>
        <p:grpSpPr>
          <a:xfrm>
            <a:off x="5722533" y="1176681"/>
            <a:ext cx="512987" cy="541708"/>
            <a:chOff x="7068732" y="1223851"/>
            <a:chExt cx="512987" cy="541708"/>
          </a:xfrm>
          <a:solidFill>
            <a:schemeClr val="tx2">
              <a:lumMod val="60000"/>
              <a:lumOff val="40000"/>
            </a:schemeClr>
          </a:solidFill>
        </p:grpSpPr>
        <p:sp>
          <p:nvSpPr>
            <p:cNvPr id="55" name="Google Shape;10173;p74">
              <a:extLst>
                <a:ext uri="{FF2B5EF4-FFF2-40B4-BE49-F238E27FC236}">
                  <a16:creationId xmlns:a16="http://schemas.microsoft.com/office/drawing/2014/main" id="{EAF77951-A658-77F7-2491-622E0CFB2253}"/>
                </a:ext>
              </a:extLst>
            </p:cNvPr>
            <p:cNvSpPr/>
            <p:nvPr/>
          </p:nvSpPr>
          <p:spPr>
            <a:xfrm>
              <a:off x="7203615" y="1223851"/>
              <a:ext cx="378104" cy="3929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452"/>
                <a:gd name="f4" fmla="val 9217"/>
                <a:gd name="f5" fmla="val 3387"/>
                <a:gd name="f6" fmla="val 836"/>
                <a:gd name="f7" fmla="val 3497"/>
                <a:gd name="f8" fmla="val 3607"/>
                <a:gd name="f9" fmla="val 875"/>
                <a:gd name="f10" fmla="val 3686"/>
                <a:gd name="f11" fmla="val 954"/>
                <a:gd name="f12" fmla="val 3844"/>
                <a:gd name="f13" fmla="val 1111"/>
                <a:gd name="f14" fmla="val 1395"/>
                <a:gd name="f15" fmla="val 1553"/>
                <a:gd name="f16" fmla="val 1638"/>
                <a:gd name="f17" fmla="val 3600"/>
                <a:gd name="f18" fmla="val 1560"/>
                <a:gd name="f19" fmla="val 3679"/>
                <a:gd name="f20" fmla="val 1449"/>
                <a:gd name="f21" fmla="val 3718"/>
                <a:gd name="f22" fmla="val 1339"/>
                <a:gd name="f23" fmla="val 1229"/>
                <a:gd name="f24" fmla="val 1118"/>
                <a:gd name="f25" fmla="val 1040"/>
                <a:gd name="f26" fmla="val 882"/>
                <a:gd name="f27" fmla="val 3443"/>
                <a:gd name="f28" fmla="val 3159"/>
                <a:gd name="f29" fmla="val 3002"/>
                <a:gd name="f30" fmla="val 3088"/>
                <a:gd name="f31" fmla="val 3166"/>
                <a:gd name="f32" fmla="val 3277"/>
                <a:gd name="f33" fmla="val 8081"/>
                <a:gd name="f34" fmla="val 5530"/>
                <a:gd name="f35" fmla="val 8191"/>
                <a:gd name="f36" fmla="val 8302"/>
                <a:gd name="f37" fmla="val 5569"/>
                <a:gd name="f38" fmla="val 8380"/>
                <a:gd name="f39" fmla="val 5648"/>
                <a:gd name="f40" fmla="val 8538"/>
                <a:gd name="f41" fmla="val 5806"/>
                <a:gd name="f42" fmla="val 6089"/>
                <a:gd name="f43" fmla="val 6247"/>
                <a:gd name="f44" fmla="val 6333"/>
                <a:gd name="f45" fmla="val 8295"/>
                <a:gd name="f46" fmla="val 6254"/>
                <a:gd name="f47" fmla="val 8358"/>
                <a:gd name="f48" fmla="val 6143"/>
                <a:gd name="f49" fmla="val 8389"/>
                <a:gd name="f50" fmla="val 6033"/>
                <a:gd name="f51" fmla="val 5923"/>
                <a:gd name="f52" fmla="val 5813"/>
                <a:gd name="f53" fmla="val 5734"/>
                <a:gd name="f54" fmla="val 5576"/>
                <a:gd name="f55" fmla="val 8137"/>
                <a:gd name="f56" fmla="val 7853"/>
                <a:gd name="f57" fmla="val 7696"/>
                <a:gd name="f58" fmla="val 7782"/>
                <a:gd name="f59" fmla="val 7861"/>
                <a:gd name="f60" fmla="val 7971"/>
                <a:gd name="f61" fmla="val 3414"/>
                <a:gd name="f62" fmla="val 1"/>
                <a:gd name="f63" fmla="val 3095"/>
                <a:gd name="f64" fmla="val 2772"/>
                <a:gd name="f65" fmla="val 119"/>
                <a:gd name="f66" fmla="val 2520"/>
                <a:gd name="f67" fmla="val 355"/>
                <a:gd name="f68" fmla="val 473"/>
                <a:gd name="f69" fmla="val 2403"/>
                <a:gd name="f70" fmla="val 2876"/>
                <a:gd name="f71" fmla="val 3663"/>
                <a:gd name="f72" fmla="val 4199"/>
                <a:gd name="f73" fmla="val 700"/>
                <a:gd name="f74" fmla="val 4406"/>
                <a:gd name="f75" fmla="val 1008"/>
                <a:gd name="f76" fmla="val 4544"/>
                <a:gd name="f77" fmla="val 1345"/>
                <a:gd name="f78" fmla="val 1522"/>
                <a:gd name="f79" fmla="val 1706"/>
                <a:gd name="f80" fmla="val 4506"/>
                <a:gd name="f81" fmla="val 1890"/>
                <a:gd name="f82" fmla="val 4419"/>
                <a:gd name="f83" fmla="val 4915"/>
                <a:gd name="f84" fmla="val 7444"/>
                <a:gd name="f85" fmla="val 4663"/>
                <a:gd name="f86" fmla="val 7980"/>
                <a:gd name="f87" fmla="val 4789"/>
                <a:gd name="f88" fmla="val 8515"/>
                <a:gd name="f89" fmla="val 5135"/>
                <a:gd name="f90" fmla="val 8862"/>
                <a:gd name="f91" fmla="val 5372"/>
                <a:gd name="f92" fmla="val 9098"/>
                <a:gd name="f93" fmla="val 5687"/>
                <a:gd name="f94" fmla="val 9216"/>
                <a:gd name="f95" fmla="val 6010"/>
                <a:gd name="f96" fmla="val 6663"/>
                <a:gd name="f97" fmla="val 6931"/>
                <a:gd name="f98" fmla="val 8979"/>
                <a:gd name="f99" fmla="val 6814"/>
                <a:gd name="f100" fmla="val 6341"/>
                <a:gd name="f101" fmla="val 5554"/>
                <a:gd name="f102" fmla="val 5050"/>
                <a:gd name="f103" fmla="val 8757"/>
                <a:gd name="f104" fmla="val 4828"/>
                <a:gd name="f105" fmla="val 8445"/>
                <a:gd name="f106" fmla="val 4696"/>
                <a:gd name="f107" fmla="val 8117"/>
                <a:gd name="f108" fmla="val 7933"/>
                <a:gd name="f109" fmla="val 7743"/>
                <a:gd name="f110" fmla="val 4738"/>
                <a:gd name="f111" fmla="val 7561"/>
                <a:gd name="f112" fmla="val 4829"/>
                <a:gd name="f113" fmla="val 4505"/>
                <a:gd name="f114" fmla="val 1773"/>
                <a:gd name="f115" fmla="val 4757"/>
                <a:gd name="f116" fmla="val 1269"/>
                <a:gd name="f117" fmla="val 4631"/>
                <a:gd name="f118" fmla="val 733"/>
                <a:gd name="f119" fmla="val 4285"/>
                <a:gd name="f120" fmla="val 4048"/>
                <a:gd name="f121" fmla="val 3733"/>
                <a:gd name="f122" fmla="*/ f0 1 9452"/>
                <a:gd name="f123" fmla="*/ f1 1 9217"/>
                <a:gd name="f124" fmla="val f2"/>
                <a:gd name="f125" fmla="val f3"/>
                <a:gd name="f126" fmla="val f4"/>
                <a:gd name="f127" fmla="+- f126 0 f124"/>
                <a:gd name="f128" fmla="+- f125 0 f124"/>
                <a:gd name="f129" fmla="*/ f128 1 9452"/>
                <a:gd name="f130" fmla="*/ f127 1 9217"/>
                <a:gd name="f131" fmla="*/ f124 1 f129"/>
                <a:gd name="f132" fmla="*/ f125 1 f129"/>
                <a:gd name="f133" fmla="*/ f124 1 f130"/>
                <a:gd name="f134" fmla="*/ f126 1 f130"/>
                <a:gd name="f135" fmla="*/ f131 f122 1"/>
                <a:gd name="f136" fmla="*/ f132 f122 1"/>
                <a:gd name="f137" fmla="*/ f134 f123 1"/>
                <a:gd name="f138" fmla="*/ f133 f12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35" t="f138" r="f136" b="f137"/>
              <a:pathLst>
                <a:path w="9452" h="9217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2" y="f14"/>
                    <a:pt x="f10" y="f15"/>
                  </a:cubicBezTo>
                  <a:lnTo>
                    <a:pt x="f16" y="f17"/>
                  </a:lnTo>
                  <a:cubicBezTo>
                    <a:pt x="f18" y="f19"/>
                    <a:pt x="f20" y="f21"/>
                    <a:pt x="f22" y="f21"/>
                  </a:cubicBezTo>
                  <a:cubicBezTo>
                    <a:pt x="f23" y="f21"/>
                    <a:pt x="f24" y="f19"/>
                    <a:pt x="f25" y="f17"/>
                  </a:cubicBezTo>
                  <a:cubicBezTo>
                    <a:pt x="f26" y="f27"/>
                    <a:pt x="f26" y="f28"/>
                    <a:pt x="f25" y="f29"/>
                  </a:cubicBezTo>
                  <a:lnTo>
                    <a:pt x="f30" y="f11"/>
                  </a:lnTo>
                  <a:cubicBezTo>
                    <a:pt x="f31" y="f9"/>
                    <a:pt x="f32" y="f6"/>
                    <a:pt x="f5" y="f6"/>
                  </a:cubicBezTo>
                  <a:close/>
                  <a:moveTo>
                    <a:pt x="f33" y="f34"/>
                  </a:moveTo>
                  <a:cubicBezTo>
                    <a:pt x="f35" y="f34"/>
                    <a:pt x="f36" y="f37"/>
                    <a:pt x="f38" y="f39"/>
                  </a:cubicBezTo>
                  <a:cubicBezTo>
                    <a:pt x="f40" y="f41"/>
                    <a:pt x="f40" y="f42"/>
                    <a:pt x="f38" y="f43"/>
                  </a:cubicBezTo>
                  <a:lnTo>
                    <a:pt x="f44" y="f45"/>
                  </a:lnTo>
                  <a:cubicBezTo>
                    <a:pt x="f46" y="f47"/>
                    <a:pt x="f48" y="f49"/>
                    <a:pt x="f50" y="f49"/>
                  </a:cubicBezTo>
                  <a:cubicBezTo>
                    <a:pt x="f51" y="f49"/>
                    <a:pt x="f52" y="f47"/>
                    <a:pt x="f53" y="f45"/>
                  </a:cubicBezTo>
                  <a:cubicBezTo>
                    <a:pt x="f54" y="f55"/>
                    <a:pt x="f54" y="f56"/>
                    <a:pt x="f53" y="f57"/>
                  </a:cubicBezTo>
                  <a:lnTo>
                    <a:pt x="f58" y="f39"/>
                  </a:lnTo>
                  <a:cubicBezTo>
                    <a:pt x="f59" y="f37"/>
                    <a:pt x="f60" y="f34"/>
                    <a:pt x="f33" y="f34"/>
                  </a:cubicBezTo>
                  <a:close/>
                  <a:moveTo>
                    <a:pt x="f61" y="f62"/>
                  </a:moveTo>
                  <a:cubicBezTo>
                    <a:pt x="f63" y="f62"/>
                    <a:pt x="f64" y="f65"/>
                    <a:pt x="f66" y="f67"/>
                  </a:cubicBezTo>
                  <a:lnTo>
                    <a:pt x="f68" y="f69"/>
                  </a:lnTo>
                  <a:cubicBezTo>
                    <a:pt x="f2" y="f70"/>
                    <a:pt x="f2" y="f71"/>
                    <a:pt x="f68" y="f72"/>
                  </a:cubicBezTo>
                  <a:cubicBezTo>
                    <a:pt x="f73" y="f74"/>
                    <a:pt x="f75" y="f76"/>
                    <a:pt x="f77" y="f76"/>
                  </a:cubicBezTo>
                  <a:cubicBezTo>
                    <a:pt x="f78" y="f76"/>
                    <a:pt x="f79" y="f80"/>
                    <a:pt x="f81" y="f82"/>
                  </a:cubicBezTo>
                  <a:lnTo>
                    <a:pt x="f83" y="f84"/>
                  </a:lnTo>
                  <a:cubicBezTo>
                    <a:pt x="f85" y="f86"/>
                    <a:pt x="f87" y="f88"/>
                    <a:pt x="f89" y="f90"/>
                  </a:cubicBezTo>
                  <a:cubicBezTo>
                    <a:pt x="f91" y="f92"/>
                    <a:pt x="f93" y="f94"/>
                    <a:pt x="f95" y="f94"/>
                  </a:cubicBezTo>
                  <a:cubicBezTo>
                    <a:pt x="f44" y="f94"/>
                    <a:pt x="f96" y="f92"/>
                    <a:pt x="f97" y="f90"/>
                  </a:cubicBezTo>
                  <a:lnTo>
                    <a:pt x="f98" y="f99"/>
                  </a:lnTo>
                  <a:cubicBezTo>
                    <a:pt x="f3" y="f100"/>
                    <a:pt x="f3" y="f101"/>
                    <a:pt x="f98" y="f102"/>
                  </a:cubicBezTo>
                  <a:cubicBezTo>
                    <a:pt x="f103" y="f104"/>
                    <a:pt x="f105" y="f106"/>
                    <a:pt x="f107" y="f106"/>
                  </a:cubicBezTo>
                  <a:cubicBezTo>
                    <a:pt x="f108" y="f106"/>
                    <a:pt x="f109" y="f110"/>
                    <a:pt x="f111" y="f112"/>
                  </a:cubicBezTo>
                  <a:lnTo>
                    <a:pt x="f113" y="f114"/>
                  </a:lnTo>
                  <a:cubicBezTo>
                    <a:pt x="f115" y="f116"/>
                    <a:pt x="f117" y="f118"/>
                    <a:pt x="f119" y="f67"/>
                  </a:cubicBezTo>
                  <a:cubicBezTo>
                    <a:pt x="f120" y="f65"/>
                    <a:pt x="f121" y="f62"/>
                    <a:pt x="f61" y="f6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6" name="Google Shape;10174;p74">
              <a:extLst>
                <a:ext uri="{FF2B5EF4-FFF2-40B4-BE49-F238E27FC236}">
                  <a16:creationId xmlns:a16="http://schemas.microsoft.com/office/drawing/2014/main" id="{6EA5E4FE-CBC5-EA55-E572-C924972D6459}"/>
                </a:ext>
              </a:extLst>
            </p:cNvPr>
            <p:cNvSpPr/>
            <p:nvPr/>
          </p:nvSpPr>
          <p:spPr>
            <a:xfrm>
              <a:off x="7068732" y="1463277"/>
              <a:ext cx="283619" cy="30227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090"/>
                <a:gd name="f4" fmla="val 5325"/>
                <a:gd name="f5" fmla="val 1"/>
                <a:gd name="f6" fmla="val 4160"/>
                <a:gd name="f7" fmla="val 1166"/>
                <a:gd name="f8" fmla="val 4081"/>
                <a:gd name="f9" fmla="val 1088"/>
                <a:gd name="f10" fmla="val 3971"/>
                <a:gd name="f11" fmla="val 1048"/>
                <a:gd name="f12" fmla="val 3860"/>
                <a:gd name="f13" fmla="val 3750"/>
                <a:gd name="f14" fmla="val 3640"/>
                <a:gd name="f15" fmla="val 3561"/>
                <a:gd name="f16" fmla="val 474"/>
                <a:gd name="f17" fmla="val 4254"/>
                <a:gd name="f18" fmla="val 159"/>
                <a:gd name="f19" fmla="val 4569"/>
                <a:gd name="f20" fmla="val 4947"/>
                <a:gd name="f21" fmla="val 5419"/>
                <a:gd name="f22" fmla="val 5861"/>
                <a:gd name="f23" fmla="val 6302"/>
                <a:gd name="f24" fmla="val 6617"/>
                <a:gd name="f25" fmla="val 789"/>
                <a:gd name="f26" fmla="val 6932"/>
                <a:gd name="f27" fmla="val 1214"/>
                <a:gd name="f28" fmla="val 7089"/>
                <a:gd name="f29" fmla="val 1639"/>
                <a:gd name="f30" fmla="val 2065"/>
                <a:gd name="f31" fmla="val 2490"/>
                <a:gd name="f32" fmla="val 2805"/>
                <a:gd name="f33" fmla="val 5892"/>
                <a:gd name="f34" fmla="val 3529"/>
                <a:gd name="f35" fmla="val 6081"/>
                <a:gd name="f36" fmla="val 3372"/>
                <a:gd name="f37" fmla="val 3088"/>
                <a:gd name="f38" fmla="val 5924"/>
                <a:gd name="f39" fmla="val 2931"/>
                <a:gd name="f40" fmla="val 1765"/>
                <a:gd name="f41" fmla="*/ f0 1 7090"/>
                <a:gd name="f42" fmla="*/ f1 1 7090"/>
                <a:gd name="f43" fmla="val f2"/>
                <a:gd name="f44" fmla="val f3"/>
                <a:gd name="f45" fmla="+- f44 0 f43"/>
                <a:gd name="f46" fmla="*/ f45 1 7090"/>
                <a:gd name="f47" fmla="*/ f43 1 f46"/>
                <a:gd name="f48" fmla="*/ f44 1 f46"/>
                <a:gd name="f49" fmla="*/ f47 f41 1"/>
                <a:gd name="f50" fmla="*/ f48 f41 1"/>
                <a:gd name="f51" fmla="*/ f48 f42 1"/>
                <a:gd name="f52" fmla="*/ f47 f4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9" t="f52" r="f50" b="f51"/>
              <a:pathLst>
                <a:path w="7090" h="7090">
                  <a:moveTo>
                    <a:pt x="f4" y="f5"/>
                  </a:moveTo>
                  <a:lnTo>
                    <a:pt x="f6" y="f7"/>
                  </a:lnTo>
                  <a:cubicBezTo>
                    <a:pt x="f8" y="f9"/>
                    <a:pt x="f10" y="f11"/>
                    <a:pt x="f12" y="f11"/>
                  </a:cubicBezTo>
                  <a:cubicBezTo>
                    <a:pt x="f13" y="f11"/>
                    <a:pt x="f14" y="f9"/>
                    <a:pt x="f15" y="f7"/>
                  </a:cubicBezTo>
                  <a:lnTo>
                    <a:pt x="f16" y="f17"/>
                  </a:lnTo>
                  <a:cubicBezTo>
                    <a:pt x="f18" y="f19"/>
                    <a:pt x="f5" y="f20"/>
                    <a:pt x="f5" y="f21"/>
                  </a:cubicBezTo>
                  <a:cubicBezTo>
                    <a:pt x="f5" y="f22"/>
                    <a:pt x="f18" y="f23"/>
                    <a:pt x="f16" y="f24"/>
                  </a:cubicBezTo>
                  <a:cubicBezTo>
                    <a:pt x="f25" y="f26"/>
                    <a:pt x="f27" y="f28"/>
                    <a:pt x="f29" y="f28"/>
                  </a:cubicBezTo>
                  <a:cubicBezTo>
                    <a:pt x="f30" y="f28"/>
                    <a:pt x="f31" y="f26"/>
                    <a:pt x="f32" y="f24"/>
                  </a:cubicBezTo>
                  <a:lnTo>
                    <a:pt x="f33" y="f34"/>
                  </a:lnTo>
                  <a:cubicBezTo>
                    <a:pt x="f35" y="f36"/>
                    <a:pt x="f35" y="f37"/>
                    <a:pt x="f38" y="f39"/>
                  </a:cubicBezTo>
                  <a:lnTo>
                    <a:pt x="f3" y="f40"/>
                  </a:lnTo>
                  <a:lnTo>
                    <a:pt x="f4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7" name="Google Shape;10175;p74">
              <a:extLst>
                <a:ext uri="{FF2B5EF4-FFF2-40B4-BE49-F238E27FC236}">
                  <a16:creationId xmlns:a16="http://schemas.microsoft.com/office/drawing/2014/main" id="{5A6C672F-9326-9D5E-189D-9E4A06AB471D}"/>
                </a:ext>
              </a:extLst>
            </p:cNvPr>
            <p:cNvSpPr/>
            <p:nvPr/>
          </p:nvSpPr>
          <p:spPr>
            <a:xfrm>
              <a:off x="7279227" y="1659398"/>
              <a:ext cx="297463" cy="10616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436"/>
                <a:gd name="f4" fmla="val 2490"/>
                <a:gd name="f5" fmla="val 2048"/>
                <a:gd name="f6" fmla="val 1355"/>
                <a:gd name="f7" fmla="val 819"/>
                <a:gd name="f8" fmla="val 536"/>
                <a:gd name="f9" fmla="val 1229"/>
                <a:gd name="f10" fmla="val 1639"/>
                <a:gd name="f11" fmla="val 410"/>
                <a:gd name="f12" fmla="val 189"/>
                <a:gd name="f13" fmla="val 1859"/>
                <a:gd name="f14" fmla="val 2269"/>
                <a:gd name="f15" fmla="val 2489"/>
                <a:gd name="f16" fmla="val 7026"/>
                <a:gd name="f17" fmla="val 7278"/>
                <a:gd name="f18" fmla="val 7435"/>
                <a:gd name="f19" fmla="val 7246"/>
                <a:gd name="f20" fmla="val 6994"/>
                <a:gd name="f21" fmla="val 6616"/>
                <a:gd name="f22" fmla="val 6049"/>
                <a:gd name="f23" fmla="val 5356"/>
                <a:gd name="f24" fmla="*/ f0 1 7436"/>
                <a:gd name="f25" fmla="*/ f1 1 2490"/>
                <a:gd name="f26" fmla="val f2"/>
                <a:gd name="f27" fmla="val f3"/>
                <a:gd name="f28" fmla="val f4"/>
                <a:gd name="f29" fmla="+- f28 0 f26"/>
                <a:gd name="f30" fmla="+- f27 0 f26"/>
                <a:gd name="f31" fmla="*/ f30 1 7436"/>
                <a:gd name="f32" fmla="*/ f29 1 2490"/>
                <a:gd name="f33" fmla="*/ f26 1 f31"/>
                <a:gd name="f34" fmla="*/ f27 1 f31"/>
                <a:gd name="f35" fmla="*/ f26 1 f32"/>
                <a:gd name="f36" fmla="*/ f28 1 f32"/>
                <a:gd name="f37" fmla="*/ f33 f24 1"/>
                <a:gd name="f38" fmla="*/ f34 f24 1"/>
                <a:gd name="f39" fmla="*/ f36 f25 1"/>
                <a:gd name="f40" fmla="*/ f35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7436" h="2490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10"/>
                  </a:lnTo>
                  <a:lnTo>
                    <a:pt x="f11" y="f10"/>
                  </a:lnTo>
                  <a:cubicBezTo>
                    <a:pt x="f12" y="f10"/>
                    <a:pt x="f2" y="f13"/>
                    <a:pt x="f2" y="f5"/>
                  </a:cubicBezTo>
                  <a:cubicBezTo>
                    <a:pt x="f2" y="f14"/>
                    <a:pt x="f12" y="f15"/>
                    <a:pt x="f11" y="f15"/>
                  </a:cubicBezTo>
                  <a:lnTo>
                    <a:pt x="f16" y="f15"/>
                  </a:lnTo>
                  <a:cubicBezTo>
                    <a:pt x="f17" y="f15"/>
                    <a:pt x="f18" y="f14"/>
                    <a:pt x="f18" y="f5"/>
                  </a:cubicBezTo>
                  <a:cubicBezTo>
                    <a:pt x="f18" y="f13"/>
                    <a:pt x="f19" y="f10"/>
                    <a:pt x="f20" y="f10"/>
                  </a:cubicBezTo>
                  <a:lnTo>
                    <a:pt x="f21" y="f10"/>
                  </a:lnTo>
                  <a:lnTo>
                    <a:pt x="f21" y="f9"/>
                  </a:lnTo>
                  <a:cubicBezTo>
                    <a:pt x="f21" y="f8"/>
                    <a:pt x="f22" y="f2"/>
                    <a:pt x="f23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58" name="Google Shape;10184;p74">
            <a:extLst>
              <a:ext uri="{FF2B5EF4-FFF2-40B4-BE49-F238E27FC236}">
                <a16:creationId xmlns:a16="http://schemas.microsoft.com/office/drawing/2014/main" id="{92F3906A-6B41-2C66-A9D7-954718B8E07E}"/>
              </a:ext>
            </a:extLst>
          </p:cNvPr>
          <p:cNvGrpSpPr/>
          <p:nvPr/>
        </p:nvGrpSpPr>
        <p:grpSpPr>
          <a:xfrm>
            <a:off x="1860684" y="2681893"/>
            <a:ext cx="392753" cy="419645"/>
            <a:chOff x="3206883" y="2729063"/>
            <a:chExt cx="392753" cy="419645"/>
          </a:xfrm>
          <a:solidFill>
            <a:schemeClr val="tx2">
              <a:lumMod val="60000"/>
              <a:lumOff val="40000"/>
            </a:schemeClr>
          </a:solidFill>
        </p:grpSpPr>
        <p:sp>
          <p:nvSpPr>
            <p:cNvPr id="59" name="Google Shape;10185;p74">
              <a:extLst>
                <a:ext uri="{FF2B5EF4-FFF2-40B4-BE49-F238E27FC236}">
                  <a16:creationId xmlns:a16="http://schemas.microsoft.com/office/drawing/2014/main" id="{63B08846-2F4E-564F-F27C-6108C834349F}"/>
                </a:ext>
              </a:extLst>
            </p:cNvPr>
            <p:cNvSpPr/>
            <p:nvPr/>
          </p:nvSpPr>
          <p:spPr>
            <a:xfrm>
              <a:off x="3206883" y="2729063"/>
              <a:ext cx="392753" cy="41964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666"/>
                <a:gd name="f4" fmla="val 12698"/>
                <a:gd name="f5" fmla="val 379"/>
                <a:gd name="f6" fmla="val 1"/>
                <a:gd name="f7" fmla="val 158"/>
                <a:gd name="f8" fmla="val 190"/>
                <a:gd name="f9" fmla="val 410"/>
                <a:gd name="f10" fmla="val 12256"/>
                <a:gd name="f11" fmla="val 12508"/>
                <a:gd name="f12" fmla="val 12697"/>
                <a:gd name="f13" fmla="val 12477"/>
                <a:gd name="f14" fmla="val 12634"/>
                <a:gd name="f15" fmla="val 12067"/>
                <a:gd name="f16" fmla="val 11878"/>
                <a:gd name="f17" fmla="val 820"/>
                <a:gd name="f18" fmla="val 631"/>
                <a:gd name="f19" fmla="*/ f0 1 12666"/>
                <a:gd name="f20" fmla="*/ f1 1 12698"/>
                <a:gd name="f21" fmla="val f2"/>
                <a:gd name="f22" fmla="val f3"/>
                <a:gd name="f23" fmla="val f4"/>
                <a:gd name="f24" fmla="+- f23 0 f21"/>
                <a:gd name="f25" fmla="+- f22 0 f21"/>
                <a:gd name="f26" fmla="*/ f25 1 12666"/>
                <a:gd name="f27" fmla="*/ f24 1 12698"/>
                <a:gd name="f28" fmla="*/ f21 1 f26"/>
                <a:gd name="f29" fmla="*/ f22 1 f26"/>
                <a:gd name="f30" fmla="*/ f21 1 f27"/>
                <a:gd name="f31" fmla="*/ f23 1 f27"/>
                <a:gd name="f32" fmla="*/ f28 f19 1"/>
                <a:gd name="f33" fmla="*/ f29 f19 1"/>
                <a:gd name="f34" fmla="*/ f31 f20 1"/>
                <a:gd name="f35" fmla="*/ f30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12666" h="12698">
                  <a:moveTo>
                    <a:pt x="f5" y="f6"/>
                  </a:moveTo>
                  <a:cubicBezTo>
                    <a:pt x="f7" y="f6"/>
                    <a:pt x="f6" y="f8"/>
                    <a:pt x="f6" y="f9"/>
                  </a:cubicBezTo>
                  <a:lnTo>
                    <a:pt x="f6" y="f10"/>
                  </a:lnTo>
                  <a:cubicBezTo>
                    <a:pt x="f6" y="f11"/>
                    <a:pt x="f8" y="f12"/>
                    <a:pt x="f5" y="f12"/>
                  </a:cubicBezTo>
                  <a:lnTo>
                    <a:pt x="f10" y="f12"/>
                  </a:lnTo>
                  <a:cubicBezTo>
                    <a:pt x="f13" y="f12"/>
                    <a:pt x="f3" y="f11"/>
                    <a:pt x="f3" y="f10"/>
                  </a:cubicBezTo>
                  <a:cubicBezTo>
                    <a:pt x="f14" y="f15"/>
                    <a:pt x="f13" y="f16"/>
                    <a:pt x="f10" y="f16"/>
                  </a:cubicBezTo>
                  <a:lnTo>
                    <a:pt x="f17" y="f16"/>
                  </a:lnTo>
                  <a:lnTo>
                    <a:pt x="f17" y="f9"/>
                  </a:lnTo>
                  <a:cubicBezTo>
                    <a:pt x="f17" y="f7"/>
                    <a:pt x="f18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0" name="Google Shape;10186;p74">
              <a:extLst>
                <a:ext uri="{FF2B5EF4-FFF2-40B4-BE49-F238E27FC236}">
                  <a16:creationId xmlns:a16="http://schemas.microsoft.com/office/drawing/2014/main" id="{7EAF4563-4655-ECF7-ADB9-7B33E9B5A7DC}"/>
                </a:ext>
              </a:extLst>
            </p:cNvPr>
            <p:cNvSpPr/>
            <p:nvPr/>
          </p:nvSpPr>
          <p:spPr>
            <a:xfrm>
              <a:off x="3261609" y="2847770"/>
              <a:ext cx="338026" cy="19785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901"/>
                <a:gd name="f4" fmla="val 5987"/>
                <a:gd name="f5" fmla="val 9641"/>
                <a:gd name="f6" fmla="val 8979"/>
                <a:gd name="f7" fmla="val 8444"/>
                <a:gd name="f8" fmla="val 536"/>
                <a:gd name="f9" fmla="val 1229"/>
                <a:gd name="f10" fmla="val 1418"/>
                <a:gd name="f11" fmla="val 8475"/>
                <a:gd name="f12" fmla="val 1575"/>
                <a:gd name="f13" fmla="val 8538"/>
                <a:gd name="f14" fmla="val 1733"/>
                <a:gd name="f15" fmla="val 6900"/>
                <a:gd name="f16" fmla="val 3403"/>
                <a:gd name="f17" fmla="val 6742"/>
                <a:gd name="f18" fmla="val 3308"/>
                <a:gd name="f19" fmla="val 6553"/>
                <a:gd name="f20" fmla="val 3277"/>
                <a:gd name="f21" fmla="val 6396"/>
                <a:gd name="f22" fmla="val 6238"/>
                <a:gd name="f23" fmla="val 6018"/>
                <a:gd name="f24" fmla="val 5860"/>
                <a:gd name="f25" fmla="val 5041"/>
                <a:gd name="f26" fmla="val 2552"/>
                <a:gd name="f27" fmla="val 5136"/>
                <a:gd name="f28" fmla="val 2395"/>
                <a:gd name="f29" fmla="val 5167"/>
                <a:gd name="f30" fmla="val 2206"/>
                <a:gd name="f31" fmla="val 2048"/>
                <a:gd name="f32" fmla="val 1386"/>
                <a:gd name="f33" fmla="val 4600"/>
                <a:gd name="f34" fmla="val 819"/>
                <a:gd name="f35" fmla="val 3938"/>
                <a:gd name="f36" fmla="val 2710"/>
                <a:gd name="f37" fmla="val 2237"/>
                <a:gd name="f38" fmla="val 2773"/>
                <a:gd name="f39" fmla="val 2836"/>
                <a:gd name="f40" fmla="val 3655"/>
                <a:gd name="f41" fmla="val 3592"/>
                <a:gd name="f42" fmla="val 3560"/>
                <a:gd name="f43" fmla="val 567"/>
                <a:gd name="f44" fmla="val 4096"/>
                <a:gd name="f45" fmla="val 4757"/>
                <a:gd name="f46" fmla="val 5451"/>
                <a:gd name="f47" fmla="val 5986"/>
                <a:gd name="f48" fmla="val 1891"/>
                <a:gd name="f49" fmla="val 2458"/>
                <a:gd name="f50" fmla="val 4568"/>
                <a:gd name="f51" fmla="val 4411"/>
                <a:gd name="f52" fmla="val 2332"/>
                <a:gd name="f53" fmla="val 4253"/>
                <a:gd name="f54" fmla="val 3434"/>
                <a:gd name="f55" fmla="val 3151"/>
                <a:gd name="f56" fmla="val 3214"/>
                <a:gd name="f57" fmla="val 3781"/>
                <a:gd name="f58" fmla="val 4285"/>
                <a:gd name="f59" fmla="val 4442"/>
                <a:gd name="f60" fmla="val 5293"/>
                <a:gd name="f61" fmla="val 3970"/>
                <a:gd name="f62" fmla="val 5199"/>
                <a:gd name="f63" fmla="val 4127"/>
                <a:gd name="f64" fmla="val 4348"/>
                <a:gd name="f65" fmla="val 4505"/>
                <a:gd name="f66" fmla="val 5703"/>
                <a:gd name="f67" fmla="val 7057"/>
                <a:gd name="f68" fmla="val 7593"/>
                <a:gd name="f69" fmla="val 7561"/>
                <a:gd name="f70" fmla="val 7498"/>
                <a:gd name="f71" fmla="val 9137"/>
                <a:gd name="f72" fmla="val 9294"/>
                <a:gd name="f73" fmla="val 9483"/>
                <a:gd name="f74" fmla="val 10334"/>
                <a:gd name="f75" fmla="val 1890"/>
                <a:gd name="f76" fmla="*/ f0 1 10901"/>
                <a:gd name="f77" fmla="*/ f1 1 5987"/>
                <a:gd name="f78" fmla="val f2"/>
                <a:gd name="f79" fmla="val f3"/>
                <a:gd name="f80" fmla="val f4"/>
                <a:gd name="f81" fmla="+- f80 0 f78"/>
                <a:gd name="f82" fmla="+- f79 0 f78"/>
                <a:gd name="f83" fmla="*/ f82 1 10901"/>
                <a:gd name="f84" fmla="*/ f81 1 5987"/>
                <a:gd name="f85" fmla="*/ f78 1 f83"/>
                <a:gd name="f86" fmla="*/ f79 1 f83"/>
                <a:gd name="f87" fmla="*/ f78 1 f84"/>
                <a:gd name="f88" fmla="*/ f80 1 f84"/>
                <a:gd name="f89" fmla="*/ f85 f76 1"/>
                <a:gd name="f90" fmla="*/ f86 f76 1"/>
                <a:gd name="f91" fmla="*/ f88 f77 1"/>
                <a:gd name="f92" fmla="*/ f87 f7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9" t="f92" r="f90" b="f91"/>
              <a:pathLst>
                <a:path w="10901" h="5987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11" y="f12"/>
                    <a:pt x="f13" y="f14"/>
                  </a:cubicBezTo>
                  <a:lnTo>
                    <a:pt x="f15" y="f16"/>
                  </a:ln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18"/>
                    <a:pt x="f24" y="f16"/>
                  </a:cubicBezTo>
                  <a:lnTo>
                    <a:pt x="f25" y="f26"/>
                  </a:lnTo>
                  <a:cubicBezTo>
                    <a:pt x="f27" y="f28"/>
                    <a:pt x="f29" y="f30"/>
                    <a:pt x="f29" y="f31"/>
                  </a:cubicBezTo>
                  <a:cubicBezTo>
                    <a:pt x="f29" y="f32"/>
                    <a:pt x="f33" y="f34"/>
                    <a:pt x="f35" y="f34"/>
                  </a:cubicBezTo>
                  <a:cubicBezTo>
                    <a:pt x="f20" y="f34"/>
                    <a:pt x="f36" y="f32"/>
                    <a:pt x="f36" y="f31"/>
                  </a:cubicBezTo>
                  <a:cubicBezTo>
                    <a:pt x="f36" y="f37"/>
                    <a:pt x="f38" y="f28"/>
                    <a:pt x="f39" y="f26"/>
                  </a:cubicBezTo>
                  <a:lnTo>
                    <a:pt x="f14" y="f40"/>
                  </a:lnTo>
                  <a:cubicBezTo>
                    <a:pt x="f12" y="f41"/>
                    <a:pt x="f32" y="f42"/>
                    <a:pt x="f9" y="f42"/>
                  </a:cubicBezTo>
                  <a:cubicBezTo>
                    <a:pt x="f43" y="f42"/>
                    <a:pt x="f2" y="f44"/>
                    <a:pt x="f2" y="f45"/>
                  </a:cubicBezTo>
                  <a:cubicBezTo>
                    <a:pt x="f2" y="f46"/>
                    <a:pt x="f43" y="f47"/>
                    <a:pt x="f9" y="f47"/>
                  </a:cubicBezTo>
                  <a:cubicBezTo>
                    <a:pt x="f48" y="f47"/>
                    <a:pt x="f49" y="f46"/>
                    <a:pt x="f49" y="f45"/>
                  </a:cubicBezTo>
                  <a:cubicBezTo>
                    <a:pt x="f49" y="f50"/>
                    <a:pt x="f28" y="f51"/>
                    <a:pt x="f52" y="f53"/>
                  </a:cubicBezTo>
                  <a:lnTo>
                    <a:pt x="f54" y="f55"/>
                  </a:lnTo>
                  <a:cubicBezTo>
                    <a:pt x="f41" y="f56"/>
                    <a:pt x="f57" y="f20"/>
                    <a:pt x="f35" y="f20"/>
                  </a:cubicBezTo>
                  <a:cubicBezTo>
                    <a:pt x="f44" y="f20"/>
                    <a:pt x="f58" y="f56"/>
                    <a:pt x="f59" y="f55"/>
                  </a:cubicBezTo>
                  <a:lnTo>
                    <a:pt x="f60" y="f61"/>
                  </a:lnTo>
                  <a:cubicBezTo>
                    <a:pt x="f62" y="f63"/>
                    <a:pt x="f29" y="f64"/>
                    <a:pt x="f29" y="f65"/>
                  </a:cubicBezTo>
                  <a:cubicBezTo>
                    <a:pt x="f29" y="f29"/>
                    <a:pt x="f66" y="f66"/>
                    <a:pt x="f21" y="f66"/>
                  </a:cubicBezTo>
                  <a:cubicBezTo>
                    <a:pt x="f67" y="f66"/>
                    <a:pt x="f68" y="f29"/>
                    <a:pt x="f68" y="f65"/>
                  </a:cubicBezTo>
                  <a:cubicBezTo>
                    <a:pt x="f68" y="f58"/>
                    <a:pt x="f69" y="f63"/>
                    <a:pt x="f70" y="f61"/>
                  </a:cubicBezTo>
                  <a:lnTo>
                    <a:pt x="f71" y="f52"/>
                  </a:lnTo>
                  <a:cubicBezTo>
                    <a:pt x="f72" y="f28"/>
                    <a:pt x="f73" y="f49"/>
                    <a:pt x="f5" y="f49"/>
                  </a:cubicBezTo>
                  <a:cubicBezTo>
                    <a:pt x="f74" y="f49"/>
                    <a:pt x="f3" y="f75"/>
                    <a:pt x="f3" y="f9"/>
                  </a:cubicBezTo>
                  <a:cubicBezTo>
                    <a:pt x="f3" y="f8"/>
                    <a:pt x="f74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61" name="Google Shape;10189;p74">
            <a:extLst>
              <a:ext uri="{FF2B5EF4-FFF2-40B4-BE49-F238E27FC236}">
                <a16:creationId xmlns:a16="http://schemas.microsoft.com/office/drawing/2014/main" id="{46500FBB-1C7D-1BB1-99D4-1B2E0E59FEDD}"/>
              </a:ext>
            </a:extLst>
          </p:cNvPr>
          <p:cNvSpPr/>
          <p:nvPr/>
        </p:nvSpPr>
        <p:spPr>
          <a:xfrm>
            <a:off x="5214767" y="2741045"/>
            <a:ext cx="394709" cy="328004"/>
          </a:xfrm>
          <a:custGeom>
            <a:avLst/>
            <a:gdLst>
              <a:gd name="f0" fmla="val w"/>
              <a:gd name="f1" fmla="val h"/>
              <a:gd name="f2" fmla="val 0"/>
              <a:gd name="f3" fmla="val 12729"/>
              <a:gd name="f4" fmla="val 9925"/>
              <a:gd name="f5" fmla="val 925"/>
              <a:gd name="f6" fmla="val 3644"/>
              <a:gd name="f7" fmla="val 944"/>
              <a:gd name="f8" fmla="val 963"/>
              <a:gd name="f9" fmla="val 3648"/>
              <a:gd name="f10" fmla="val 978"/>
              <a:gd name="f11" fmla="val 3655"/>
              <a:gd name="f12" fmla="val 1608"/>
              <a:gd name="f13" fmla="val 3970"/>
              <a:gd name="f14" fmla="val 5924"/>
              <a:gd name="f15" fmla="val 6239"/>
              <a:gd name="f16" fmla="val 960"/>
              <a:gd name="f17" fmla="val 6256"/>
              <a:gd name="f18" fmla="val 937"/>
              <a:gd name="f19" fmla="val 6264"/>
              <a:gd name="f20" fmla="val 914"/>
              <a:gd name="f21" fmla="val 854"/>
              <a:gd name="f22" fmla="val 788"/>
              <a:gd name="f23" fmla="val 6212"/>
              <a:gd name="f24" fmla="val 6144"/>
              <a:gd name="f25" fmla="val 3781"/>
              <a:gd name="f26" fmla="val 3685"/>
              <a:gd name="f27" fmla="val 862"/>
              <a:gd name="f28" fmla="val 4128"/>
              <a:gd name="f29" fmla="val 7184"/>
              <a:gd name="f30" fmla="val 6963"/>
              <a:gd name="f31" fmla="val 8035"/>
              <a:gd name="f32" fmla="val 6648"/>
              <a:gd name="f33" fmla="val 8507"/>
              <a:gd name="f34" fmla="val 6176"/>
              <a:gd name="f35" fmla="val 8759"/>
              <a:gd name="f36" fmla="val 5640"/>
              <a:gd name="f37" fmla="val 4821"/>
              <a:gd name="f38" fmla="val 4097"/>
              <a:gd name="f39" fmla="val 8066"/>
              <a:gd name="f40" fmla="val 11374"/>
              <a:gd name="f41" fmla="val 820"/>
              <a:gd name="f42" fmla="val 11626"/>
              <a:gd name="f43" fmla="val 11815"/>
              <a:gd name="f44" fmla="val 1009"/>
              <a:gd name="f45" fmla="val 1198"/>
              <a:gd name="f46" fmla="val 8665"/>
              <a:gd name="f47" fmla="val 8885"/>
              <a:gd name="f48" fmla="val 9043"/>
              <a:gd name="f49" fmla="val 11154"/>
              <a:gd name="f50" fmla="val 10996"/>
              <a:gd name="f51" fmla="val 8854"/>
              <a:gd name="f52" fmla="val 977"/>
              <a:gd name="f53" fmla="val 11185"/>
              <a:gd name="f54" fmla="val 11437"/>
              <a:gd name="f55" fmla="val 1"/>
              <a:gd name="f56" fmla="val 10870"/>
              <a:gd name="f57" fmla="val 10366"/>
              <a:gd name="f58" fmla="val 379"/>
              <a:gd name="f59" fmla="val 10240"/>
              <a:gd name="f60" fmla="val 883"/>
              <a:gd name="f61" fmla="val 2080"/>
              <a:gd name="f62" fmla="val 3246"/>
              <a:gd name="f63" fmla="val 1387"/>
              <a:gd name="f64" fmla="val 2899"/>
              <a:gd name="f65" fmla="val 1251"/>
              <a:gd name="f66" fmla="val 2831"/>
              <a:gd name="f67" fmla="val 1109"/>
              <a:gd name="f68" fmla="val 2800"/>
              <a:gd name="f69" fmla="val 970"/>
              <a:gd name="f70" fmla="val 466"/>
              <a:gd name="f71" fmla="val 3213"/>
              <a:gd name="f72" fmla="val 6687"/>
              <a:gd name="f73" fmla="val 465"/>
              <a:gd name="f74" fmla="val 7095"/>
              <a:gd name="f75" fmla="val 983"/>
              <a:gd name="f76" fmla="val 1127"/>
              <a:gd name="f77" fmla="val 1275"/>
              <a:gd name="f78" fmla="val 7063"/>
              <a:gd name="f79" fmla="val 1419"/>
              <a:gd name="f80" fmla="val 6995"/>
              <a:gd name="f81" fmla="val 2143"/>
              <a:gd name="f82" fmla="val 3340"/>
              <a:gd name="f83" fmla="val 3151"/>
              <a:gd name="f84" fmla="val 8444"/>
              <a:gd name="f85" fmla="val 4286"/>
              <a:gd name="f86" fmla="val 9641"/>
              <a:gd name="f87" fmla="val 5672"/>
              <a:gd name="f88" fmla="val 6585"/>
              <a:gd name="f89" fmla="val 7405"/>
              <a:gd name="f90" fmla="val 9074"/>
              <a:gd name="f91" fmla="val 7814"/>
              <a:gd name="f92" fmla="val 8287"/>
              <a:gd name="f93" fmla="val 10271"/>
              <a:gd name="f94" fmla="val 9011"/>
              <a:gd name="f95" fmla="val 10429"/>
              <a:gd name="f96" fmla="val 9515"/>
              <a:gd name="f97" fmla="val 10902"/>
              <a:gd name="f98" fmla="val 11469"/>
              <a:gd name="f99" fmla="val 12130"/>
              <a:gd name="f100" fmla="val 9358"/>
              <a:gd name="f101" fmla="val 8696"/>
              <a:gd name="f102" fmla="val 1261"/>
              <a:gd name="f103" fmla="val 12634"/>
              <a:gd name="f104" fmla="val 536"/>
              <a:gd name="f105" fmla="val 12099"/>
              <a:gd name="f106" fmla="*/ f0 1 12729"/>
              <a:gd name="f107" fmla="*/ f1 1 9925"/>
              <a:gd name="f108" fmla="val f2"/>
              <a:gd name="f109" fmla="val f3"/>
              <a:gd name="f110" fmla="val f4"/>
              <a:gd name="f111" fmla="+- f110 0 f108"/>
              <a:gd name="f112" fmla="+- f109 0 f108"/>
              <a:gd name="f113" fmla="*/ f112 1 12729"/>
              <a:gd name="f114" fmla="*/ f111 1 9925"/>
              <a:gd name="f115" fmla="*/ f108 1 f113"/>
              <a:gd name="f116" fmla="*/ f109 1 f113"/>
              <a:gd name="f117" fmla="*/ f108 1 f114"/>
              <a:gd name="f118" fmla="*/ f110 1 f114"/>
              <a:gd name="f119" fmla="*/ f115 f106 1"/>
              <a:gd name="f120" fmla="*/ f116 f106 1"/>
              <a:gd name="f121" fmla="*/ f118 f107 1"/>
              <a:gd name="f122" fmla="*/ f117 f10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19" t="f122" r="f120" b="f121"/>
            <a:pathLst>
              <a:path w="12729" h="9925">
                <a:moveTo>
                  <a:pt x="f5" y="f6"/>
                </a:moveTo>
                <a:cubicBezTo>
                  <a:pt x="f7" y="f6"/>
                  <a:pt x="f8" y="f9"/>
                  <a:pt x="f10" y="f11"/>
                </a:cubicBezTo>
                <a:lnTo>
                  <a:pt x="f12" y="f13"/>
                </a:lnTo>
                <a:lnTo>
                  <a:pt x="f12" y="f14"/>
                </a:lnTo>
                <a:lnTo>
                  <a:pt x="f10" y="f15"/>
                </a:lnTo>
                <a:cubicBezTo>
                  <a:pt x="f16" y="f17"/>
                  <a:pt x="f18" y="f19"/>
                  <a:pt x="f20" y="f19"/>
                </a:cubicBezTo>
                <a:cubicBezTo>
                  <a:pt x="f21" y="f19"/>
                  <a:pt x="f22" y="f23"/>
                  <a:pt x="f22" y="f24"/>
                </a:cubicBezTo>
                <a:lnTo>
                  <a:pt x="f22" y="f25"/>
                </a:lnTo>
                <a:cubicBezTo>
                  <a:pt x="f22" y="f26"/>
                  <a:pt x="f27" y="f6"/>
                  <a:pt x="f5" y="f6"/>
                </a:cubicBezTo>
                <a:close/>
                <a:moveTo>
                  <a:pt x="f28" y="f29"/>
                </a:moveTo>
                <a:lnTo>
                  <a:pt x="f30" y="f31"/>
                </a:lnTo>
                <a:cubicBezTo>
                  <a:pt x="f32" y="f33"/>
                  <a:pt x="f34" y="f35"/>
                  <a:pt x="f36" y="f35"/>
                </a:cubicBezTo>
                <a:cubicBezTo>
                  <a:pt x="f37" y="f35"/>
                  <a:pt x="f38" y="f39"/>
                  <a:pt x="f28" y="f29"/>
                </a:cubicBezTo>
                <a:close/>
                <a:moveTo>
                  <a:pt x="f40" y="f41"/>
                </a:moveTo>
                <a:cubicBezTo>
                  <a:pt x="f42" y="f41"/>
                  <a:pt x="f43" y="f44"/>
                  <a:pt x="f43" y="f45"/>
                </a:cubicBezTo>
                <a:lnTo>
                  <a:pt x="f43" y="f46"/>
                </a:lnTo>
                <a:cubicBezTo>
                  <a:pt x="f43" y="f47"/>
                  <a:pt x="f42" y="f48"/>
                  <a:pt x="f40" y="f48"/>
                </a:cubicBezTo>
                <a:cubicBezTo>
                  <a:pt x="f49" y="f48"/>
                  <a:pt x="f50" y="f51"/>
                  <a:pt x="f50" y="f46"/>
                </a:cubicBezTo>
                <a:lnTo>
                  <a:pt x="f50" y="f45"/>
                </a:lnTo>
                <a:cubicBezTo>
                  <a:pt x="f50" y="f52"/>
                  <a:pt x="f53" y="f41"/>
                  <a:pt x="f40" y="f41"/>
                </a:cubicBezTo>
                <a:close/>
                <a:moveTo>
                  <a:pt x="f54" y="f55"/>
                </a:moveTo>
                <a:cubicBezTo>
                  <a:pt x="f56" y="f55"/>
                  <a:pt x="f57" y="f58"/>
                  <a:pt x="f59" y="f60"/>
                </a:cubicBezTo>
                <a:lnTo>
                  <a:pt x="f61" y="f62"/>
                </a:lnTo>
                <a:lnTo>
                  <a:pt x="f63" y="f64"/>
                </a:lnTo>
                <a:cubicBezTo>
                  <a:pt x="f65" y="f66"/>
                  <a:pt x="f67" y="f68"/>
                  <a:pt x="f69" y="f68"/>
                </a:cubicBezTo>
                <a:cubicBezTo>
                  <a:pt x="f70" y="f68"/>
                  <a:pt x="f55" y="f71"/>
                  <a:pt x="f55" y="f25"/>
                </a:cubicBezTo>
                <a:lnTo>
                  <a:pt x="f55" y="f24"/>
                </a:lnTo>
                <a:cubicBezTo>
                  <a:pt x="f55" y="f72"/>
                  <a:pt x="f73" y="f74"/>
                  <a:pt x="f75" y="f74"/>
                </a:cubicBezTo>
                <a:cubicBezTo>
                  <a:pt x="f76" y="f74"/>
                  <a:pt x="f77" y="f78"/>
                  <a:pt x="f79" y="f80"/>
                </a:cubicBezTo>
                <a:lnTo>
                  <a:pt x="f81" y="f32"/>
                </a:lnTo>
                <a:lnTo>
                  <a:pt x="f82" y="f80"/>
                </a:lnTo>
                <a:cubicBezTo>
                  <a:pt x="f83" y="f84"/>
                  <a:pt x="f85" y="f86"/>
                  <a:pt x="f87" y="f86"/>
                </a:cubicBezTo>
                <a:cubicBezTo>
                  <a:pt x="f88" y="f86"/>
                  <a:pt x="f89" y="f90"/>
                  <a:pt x="f91" y="f92"/>
                </a:cubicBezTo>
                <a:lnTo>
                  <a:pt x="f93" y="f94"/>
                </a:lnTo>
                <a:cubicBezTo>
                  <a:pt x="f95" y="f96"/>
                  <a:pt x="f97" y="f4"/>
                  <a:pt x="f98" y="f4"/>
                </a:cubicBezTo>
                <a:cubicBezTo>
                  <a:pt x="f99" y="f4"/>
                  <a:pt x="f3" y="f100"/>
                  <a:pt x="f3" y="f101"/>
                </a:cubicBezTo>
                <a:lnTo>
                  <a:pt x="f3" y="f102"/>
                </a:lnTo>
                <a:cubicBezTo>
                  <a:pt x="f103" y="f104"/>
                  <a:pt x="f105" y="f55"/>
                  <a:pt x="f54" y="f55"/>
                </a:cubicBezTo>
                <a:close/>
              </a:path>
            </a:pathLst>
          </a:custGeom>
          <a:solidFill>
            <a:schemeClr val="tx2">
              <a:lumMod val="60000"/>
              <a:lumOff val="40000"/>
            </a:schemeClr>
          </a:solidFill>
          <a:ln cap="flat">
            <a:noFill/>
            <a:prstDash val="solid"/>
          </a:ln>
        </p:spPr>
        <p:txBody>
          <a:bodyPr vert="horz" wrap="square" lIns="68570" tIns="68570" rIns="68570" bIns="68570" anchor="ctr" anchorCtr="0" compatLnSpc="1">
            <a:noAutofit/>
          </a:bodyPr>
          <a:lstStyle/>
          <a:p>
            <a:pPr defTabSz="914378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050">
              <a:solidFill>
                <a:schemeClr val="accent3"/>
              </a:solidFill>
              <a:cs typeface="B Nazanin" panose="00000700000000000000" pitchFamily="2" charset="-78"/>
            </a:endParaRPr>
          </a:p>
        </p:txBody>
      </p:sp>
      <p:grpSp>
        <p:nvGrpSpPr>
          <p:cNvPr id="62" name="Google Shape;10190;p74">
            <a:extLst>
              <a:ext uri="{FF2B5EF4-FFF2-40B4-BE49-F238E27FC236}">
                <a16:creationId xmlns:a16="http://schemas.microsoft.com/office/drawing/2014/main" id="{722D5E99-2107-0C5C-BDA3-C9DF621AE1D9}"/>
              </a:ext>
            </a:extLst>
          </p:cNvPr>
          <p:cNvGrpSpPr/>
          <p:nvPr/>
        </p:nvGrpSpPr>
        <p:grpSpPr>
          <a:xfrm>
            <a:off x="6515957" y="2695571"/>
            <a:ext cx="359688" cy="378726"/>
            <a:chOff x="7862157" y="2742742"/>
            <a:chExt cx="359688" cy="378726"/>
          </a:xfrm>
          <a:solidFill>
            <a:schemeClr val="tx2">
              <a:lumMod val="60000"/>
              <a:lumOff val="40000"/>
            </a:schemeClr>
          </a:solidFill>
        </p:grpSpPr>
        <p:sp>
          <p:nvSpPr>
            <p:cNvPr id="63" name="Google Shape;10191;p74">
              <a:extLst>
                <a:ext uri="{FF2B5EF4-FFF2-40B4-BE49-F238E27FC236}">
                  <a16:creationId xmlns:a16="http://schemas.microsoft.com/office/drawing/2014/main" id="{57A738CC-0AE5-E803-B186-A025FA41DD8F}"/>
                </a:ext>
              </a:extLst>
            </p:cNvPr>
            <p:cNvSpPr/>
            <p:nvPr/>
          </p:nvSpPr>
          <p:spPr>
            <a:xfrm>
              <a:off x="7862157" y="2742742"/>
              <a:ext cx="168752" cy="308610"/>
            </a:xfrm>
            <a:custGeom>
              <a:avLst/>
              <a:gdLst>
                <a:gd name="f0" fmla="val 180"/>
                <a:gd name="f1" fmla="val w"/>
                <a:gd name="f2" fmla="val h"/>
                <a:gd name="f3" fmla="val 0"/>
                <a:gd name="f4" fmla="val 5987"/>
                <a:gd name="f5" fmla="val 10273"/>
                <a:gd name="f6" fmla="val 5532"/>
                <a:gd name="f7" fmla="val 1"/>
                <a:gd name="f8" fmla="val 5515"/>
                <a:gd name="f9" fmla="val 5499"/>
                <a:gd name="f10" fmla="val 2"/>
                <a:gd name="f11" fmla="val 5483"/>
                <a:gd name="f12" fmla="val 4"/>
                <a:gd name="f13" fmla="val 2364"/>
                <a:gd name="f14" fmla="val 445"/>
                <a:gd name="f15" fmla="val 3123"/>
                <a:gd name="f16" fmla="val 6274"/>
                <a:gd name="f17" fmla="val 7692"/>
                <a:gd name="f18" fmla="val 442"/>
                <a:gd name="f19" fmla="val 8983"/>
                <a:gd name="f20" fmla="val 1293"/>
                <a:gd name="f21" fmla="val 10086"/>
                <a:gd name="f22" fmla="val 1381"/>
                <a:gd name="f23" fmla="val 10209"/>
                <a:gd name="f24" fmla="val 1507"/>
                <a:gd name="f25" fmla="val 1635"/>
                <a:gd name="f26" fmla="val 1737"/>
                <a:gd name="f27" fmla="val 1839"/>
                <a:gd name="f28" fmla="val 10233"/>
                <a:gd name="f29" fmla="val 1923"/>
                <a:gd name="f30" fmla="val 10149"/>
                <a:gd name="f31" fmla="val 3719"/>
                <a:gd name="f32" fmla="val 8353"/>
                <a:gd name="f33" fmla="val 3813"/>
                <a:gd name="f34" fmla="val 8259"/>
                <a:gd name="f35" fmla="val 3845"/>
                <a:gd name="f36" fmla="val 8007"/>
                <a:gd name="f37" fmla="val 3782"/>
                <a:gd name="f38" fmla="val 7849"/>
                <a:gd name="f39" fmla="val 3498"/>
                <a:gd name="f40" fmla="val 7376"/>
                <a:gd name="f41" fmla="val 3341"/>
                <a:gd name="f42" fmla="val 6809"/>
                <a:gd name="f43" fmla="val 4888"/>
                <a:gd name="f44" fmla="val 4286"/>
                <a:gd name="f45" fmla="val 3659"/>
                <a:gd name="f46" fmla="val 5672"/>
                <a:gd name="f47" fmla="val 3312"/>
                <a:gd name="f48" fmla="val 5861"/>
                <a:gd name="f49" fmla="val 3281"/>
                <a:gd name="f50" fmla="val 2934"/>
                <a:gd name="f51" fmla="val 414"/>
                <a:gd name="f52" fmla="val 5958"/>
                <a:gd name="f53" fmla="val 5739"/>
                <a:gd name="f54" fmla="*/ f1 1 5987"/>
                <a:gd name="f55" fmla="*/ f2 1 10273"/>
                <a:gd name="f56" fmla="val f3"/>
                <a:gd name="f57" fmla="val f4"/>
                <a:gd name="f58" fmla="val f5"/>
                <a:gd name="f59" fmla="+- f58 0 f56"/>
                <a:gd name="f60" fmla="+- f57 0 f56"/>
                <a:gd name="f61" fmla="*/ f60 1 5987"/>
                <a:gd name="f62" fmla="*/ f59 1 10273"/>
                <a:gd name="f63" fmla="*/ f56 1 f61"/>
                <a:gd name="f64" fmla="*/ f57 1 f61"/>
                <a:gd name="f65" fmla="*/ f56 1 f62"/>
                <a:gd name="f66" fmla="*/ f58 1 f62"/>
                <a:gd name="f67" fmla="*/ f63 f54 1"/>
                <a:gd name="f68" fmla="*/ f64 f54 1"/>
                <a:gd name="f69" fmla="*/ f66 f55 1"/>
                <a:gd name="f70" fmla="*/ f65 f5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7" t="f70" r="f68" b="f69"/>
              <a:pathLst>
                <a:path w="5987" h="10273">
                  <a:moveTo>
                    <a:pt x="f6" y="f7"/>
                  </a:moveTo>
                  <a:cubicBezTo>
                    <a:pt x="f8" y="f7"/>
                    <a:pt x="f9" y="f10"/>
                    <a:pt x="f11" y="f12"/>
                  </a:cubicBezTo>
                  <a:cubicBezTo>
                    <a:pt x="f13" y="f14"/>
                    <a:pt x="f7" y="f15"/>
                    <a:pt x="f7" y="f16"/>
                  </a:cubicBezTo>
                  <a:cubicBezTo>
                    <a:pt x="f7" y="f17"/>
                    <a:pt x="f18" y="f19"/>
                    <a:pt x="f20" y="f21"/>
                  </a:cubicBezTo>
                  <a:cubicBezTo>
                    <a:pt x="f22" y="f23"/>
                    <a:pt x="f24" y="f5"/>
                    <a:pt x="f25" y="f5"/>
                  </a:cubicBezTo>
                  <a:cubicBezTo>
                    <a:pt x="f26" y="f5"/>
                    <a:pt x="f27" y="f28"/>
                    <a:pt x="f29" y="f30"/>
                  </a:cubicBezTo>
                  <a:lnTo>
                    <a:pt x="f31" y="f32"/>
                  </a:lnTo>
                  <a:cubicBezTo>
                    <a:pt x="f33" y="f34"/>
                    <a:pt x="f35" y="f36"/>
                    <a:pt x="f37" y="f38"/>
                  </a:cubicBezTo>
                  <a:cubicBezTo>
                    <a:pt x="f39" y="f40"/>
                    <a:pt x="f41" y="f42"/>
                    <a:pt x="f41" y="f16"/>
                  </a:cubicBezTo>
                  <a:cubicBezTo>
                    <a:pt x="f41" y="f43"/>
                    <a:pt x="f44" y="f45"/>
                    <a:pt x="f46" y="f47"/>
                  </a:cubicBezTo>
                  <a:cubicBezTo>
                    <a:pt x="f48" y="f49"/>
                    <a:pt x="f4" y="f15"/>
                    <a:pt x="f4" y="f50"/>
                  </a:cubicBezTo>
                  <a:lnTo>
                    <a:pt x="f4" y="f51"/>
                  </a:lnTo>
                  <a:cubicBezTo>
                    <a:pt x="f52" y="f0"/>
                    <a:pt x="f53" y="f7"/>
                    <a:pt x="f6" y="f7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4" name="Google Shape;10192;p74">
              <a:extLst>
                <a:ext uri="{FF2B5EF4-FFF2-40B4-BE49-F238E27FC236}">
                  <a16:creationId xmlns:a16="http://schemas.microsoft.com/office/drawing/2014/main" id="{6CA2C5C8-1C4F-FAAC-DC8B-5FA069B73097}"/>
                </a:ext>
              </a:extLst>
            </p:cNvPr>
            <p:cNvSpPr/>
            <p:nvPr/>
          </p:nvSpPr>
          <p:spPr>
            <a:xfrm>
              <a:off x="7927884" y="3006922"/>
              <a:ext cx="227356" cy="11454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066"/>
                <a:gd name="f4" fmla="val 3813"/>
                <a:gd name="f5" fmla="val 5758"/>
                <a:gd name="f6" fmla="val 5692"/>
                <a:gd name="f7" fmla="val 5629"/>
                <a:gd name="f8" fmla="val 11"/>
                <a:gd name="f9" fmla="val 5577"/>
                <a:gd name="f10" fmla="val 32"/>
                <a:gd name="f11" fmla="val 5091"/>
                <a:gd name="f12" fmla="val 339"/>
                <a:gd name="f13" fmla="val 4530"/>
                <a:gd name="f14" fmla="val 489"/>
                <a:gd name="f15" fmla="val 3972"/>
                <a:gd name="f16" fmla="val 3444"/>
                <a:gd name="f17" fmla="val 2917"/>
                <a:gd name="f18" fmla="val 355"/>
                <a:gd name="f19" fmla="val 2458"/>
                <a:gd name="f20" fmla="val 95"/>
                <a:gd name="f21" fmla="val 2389"/>
                <a:gd name="f22" fmla="val 53"/>
                <a:gd name="f23" fmla="val 2314"/>
                <a:gd name="f24" fmla="val 30"/>
                <a:gd name="f25" fmla="val 2239"/>
                <a:gd name="f26" fmla="val 2141"/>
                <a:gd name="f27" fmla="val 2042"/>
                <a:gd name="f28" fmla="val 69"/>
                <a:gd name="f29" fmla="val 1954"/>
                <a:gd name="f30" fmla="val 158"/>
                <a:gd name="f31" fmla="val 189"/>
                <a:gd name="f32" fmla="val 1922"/>
                <a:gd name="f33" fmla="val 2143"/>
                <a:gd name="f34" fmla="val 2395"/>
                <a:gd name="f35" fmla="val 221"/>
                <a:gd name="f36" fmla="val 2552"/>
                <a:gd name="f37" fmla="val 1324"/>
                <a:gd name="f38" fmla="val 3403"/>
                <a:gd name="f39" fmla="val 2615"/>
                <a:gd name="f40" fmla="val 3812"/>
                <a:gd name="f41" fmla="val 4001"/>
                <a:gd name="f42" fmla="val 5388"/>
                <a:gd name="f43" fmla="val 6711"/>
                <a:gd name="f44" fmla="val 7814"/>
                <a:gd name="f45" fmla="val 2521"/>
                <a:gd name="f46" fmla="val 8034"/>
                <a:gd name="f47" fmla="val 2363"/>
                <a:gd name="f48" fmla="val 2080"/>
                <a:gd name="f49" fmla="val 7877"/>
                <a:gd name="f50" fmla="val 1890"/>
                <a:gd name="f51" fmla="val 6112"/>
                <a:gd name="f52" fmla="val 126"/>
                <a:gd name="f53" fmla="val 6028"/>
                <a:gd name="f54" fmla="val 42"/>
                <a:gd name="f55" fmla="val 5888"/>
                <a:gd name="f56" fmla="*/ f0 1 8066"/>
                <a:gd name="f57" fmla="*/ f1 1 3813"/>
                <a:gd name="f58" fmla="val f2"/>
                <a:gd name="f59" fmla="val f3"/>
                <a:gd name="f60" fmla="val f4"/>
                <a:gd name="f61" fmla="+- f60 0 f58"/>
                <a:gd name="f62" fmla="+- f59 0 f58"/>
                <a:gd name="f63" fmla="*/ f62 1 8066"/>
                <a:gd name="f64" fmla="*/ f61 1 3813"/>
                <a:gd name="f65" fmla="*/ f58 1 f63"/>
                <a:gd name="f66" fmla="*/ f59 1 f63"/>
                <a:gd name="f67" fmla="*/ f58 1 f64"/>
                <a:gd name="f68" fmla="*/ f60 1 f64"/>
                <a:gd name="f69" fmla="*/ f65 f56 1"/>
                <a:gd name="f70" fmla="*/ f66 f56 1"/>
                <a:gd name="f71" fmla="*/ f68 f57 1"/>
                <a:gd name="f72" fmla="*/ f67 f5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9" t="f72" r="f70" b="f71"/>
              <a:pathLst>
                <a:path w="8066" h="3813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4"/>
                  </a:cubicBezTo>
                  <a:cubicBezTo>
                    <a:pt x="f16" y="f14"/>
                    <a:pt x="f17" y="f18"/>
                    <a:pt x="f19" y="f20"/>
                  </a:cubicBezTo>
                  <a:cubicBezTo>
                    <a:pt x="f21" y="f22"/>
                    <a:pt x="f23" y="f24"/>
                    <a:pt x="f25" y="f24"/>
                  </a:cubicBezTo>
                  <a:cubicBezTo>
                    <a:pt x="f26" y="f24"/>
                    <a:pt x="f27" y="f28"/>
                    <a:pt x="f29" y="f30"/>
                  </a:cubicBezTo>
                  <a:lnTo>
                    <a:pt x="f31" y="f32"/>
                  </a:lnTo>
                  <a:cubicBezTo>
                    <a:pt x="f2" y="f33"/>
                    <a:pt x="f10" y="f34"/>
                    <a:pt x="f35" y="f36"/>
                  </a:cubicBezTo>
                  <a:cubicBezTo>
                    <a:pt x="f37" y="f38"/>
                    <a:pt x="f39" y="f40"/>
                    <a:pt x="f41" y="f40"/>
                  </a:cubicBezTo>
                  <a:cubicBezTo>
                    <a:pt x="f42" y="f40"/>
                    <a:pt x="f43" y="f38"/>
                    <a:pt x="f44" y="f45"/>
                  </a:cubicBezTo>
                  <a:cubicBezTo>
                    <a:pt x="f46" y="f47"/>
                    <a:pt x="f3" y="f48"/>
                    <a:pt x="f49" y="f50"/>
                  </a:cubicBezTo>
                  <a:lnTo>
                    <a:pt x="f51" y="f52"/>
                  </a:lnTo>
                  <a:cubicBezTo>
                    <a:pt x="f53" y="f54"/>
                    <a:pt x="f55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5" name="Google Shape;10193;p74">
              <a:extLst>
                <a:ext uri="{FF2B5EF4-FFF2-40B4-BE49-F238E27FC236}">
                  <a16:creationId xmlns:a16="http://schemas.microsoft.com/office/drawing/2014/main" id="{174AB19A-EDA7-F8C2-0D63-0EB24777FB43}"/>
                </a:ext>
              </a:extLst>
            </p:cNvPr>
            <p:cNvSpPr/>
            <p:nvPr/>
          </p:nvSpPr>
          <p:spPr>
            <a:xfrm>
              <a:off x="8053093" y="2742742"/>
              <a:ext cx="168752" cy="308253"/>
            </a:xfrm>
            <a:custGeom>
              <a:avLst/>
              <a:gdLst>
                <a:gd name="f0" fmla="val 180"/>
                <a:gd name="f1" fmla="val w"/>
                <a:gd name="f2" fmla="val h"/>
                <a:gd name="f3" fmla="val 0"/>
                <a:gd name="f4" fmla="val 5987"/>
                <a:gd name="f5" fmla="val 10261"/>
                <a:gd name="f6" fmla="val 418"/>
                <a:gd name="f7" fmla="val 1"/>
                <a:gd name="f8" fmla="val 190"/>
                <a:gd name="f9" fmla="val 414"/>
                <a:gd name="f10" fmla="val 2934"/>
                <a:gd name="f11" fmla="val 3123"/>
                <a:gd name="f12" fmla="val 127"/>
                <a:gd name="f13" fmla="val 3281"/>
                <a:gd name="f14" fmla="val 316"/>
                <a:gd name="f15" fmla="val 3312"/>
                <a:gd name="f16" fmla="val 1639"/>
                <a:gd name="f17" fmla="val 3659"/>
                <a:gd name="f18" fmla="val 2647"/>
                <a:gd name="f19" fmla="val 4856"/>
                <a:gd name="f20" fmla="val 6274"/>
                <a:gd name="f21" fmla="val 6809"/>
                <a:gd name="f22" fmla="val 2489"/>
                <a:gd name="f23" fmla="val 7376"/>
                <a:gd name="f24" fmla="val 2206"/>
                <a:gd name="f25" fmla="val 7849"/>
                <a:gd name="f26" fmla="val 2080"/>
                <a:gd name="f27" fmla="val 8007"/>
                <a:gd name="f28" fmla="val 2111"/>
                <a:gd name="f29" fmla="val 8196"/>
                <a:gd name="f30" fmla="val 2269"/>
                <a:gd name="f31" fmla="val 8353"/>
                <a:gd name="f32" fmla="val 4065"/>
                <a:gd name="f33" fmla="val 10149"/>
                <a:gd name="f34" fmla="val 4137"/>
                <a:gd name="f35" fmla="val 10221"/>
                <a:gd name="f36" fmla="val 4242"/>
                <a:gd name="f37" fmla="val 10260"/>
                <a:gd name="f38" fmla="val 4350"/>
                <a:gd name="f39" fmla="val 4478"/>
                <a:gd name="f40" fmla="val 4609"/>
                <a:gd name="f41" fmla="val 10205"/>
                <a:gd name="f42" fmla="val 4695"/>
                <a:gd name="f43" fmla="val 10086"/>
                <a:gd name="f44" fmla="val 5514"/>
                <a:gd name="f45" fmla="val 8983"/>
                <a:gd name="f46" fmla="val 7660"/>
                <a:gd name="f47" fmla="val 5892"/>
                <a:gd name="f48" fmla="val 3592"/>
                <a:gd name="f49" fmla="val 445"/>
                <a:gd name="f50" fmla="val 473"/>
                <a:gd name="f51" fmla="val 4"/>
                <a:gd name="f52" fmla="val 455"/>
                <a:gd name="f53" fmla="val 2"/>
                <a:gd name="f54" fmla="val 436"/>
                <a:gd name="f55" fmla="*/ f1 1 5987"/>
                <a:gd name="f56" fmla="*/ f2 1 10261"/>
                <a:gd name="f57" fmla="val f3"/>
                <a:gd name="f58" fmla="val f4"/>
                <a:gd name="f59" fmla="val f5"/>
                <a:gd name="f60" fmla="+- f59 0 f57"/>
                <a:gd name="f61" fmla="+- f58 0 f57"/>
                <a:gd name="f62" fmla="*/ f61 1 5987"/>
                <a:gd name="f63" fmla="*/ f60 1 10261"/>
                <a:gd name="f64" fmla="*/ f57 1 f62"/>
                <a:gd name="f65" fmla="*/ f58 1 f62"/>
                <a:gd name="f66" fmla="*/ f57 1 f63"/>
                <a:gd name="f67" fmla="*/ f59 1 f63"/>
                <a:gd name="f68" fmla="*/ f64 f55 1"/>
                <a:gd name="f69" fmla="*/ f65 f55 1"/>
                <a:gd name="f70" fmla="*/ f67 f56 1"/>
                <a:gd name="f71" fmla="*/ f66 f5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8" t="f71" r="f69" b="f70"/>
              <a:pathLst>
                <a:path w="5987" h="10261">
                  <a:moveTo>
                    <a:pt x="f6" y="f7"/>
                  </a:moveTo>
                  <a:cubicBezTo>
                    <a:pt x="f8" y="f7"/>
                    <a:pt x="f7" y="f0"/>
                    <a:pt x="f7" y="f9"/>
                  </a:cubicBezTo>
                  <a:lnTo>
                    <a:pt x="f7" y="f10"/>
                  </a:lnTo>
                  <a:cubicBezTo>
                    <a:pt x="f7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18" y="f20"/>
                  </a:cubicBezTo>
                  <a:cubicBezTo>
                    <a:pt x="f18" y="f21"/>
                    <a:pt x="f22" y="f23"/>
                    <a:pt x="f24" y="f25"/>
                  </a:cubicBezTo>
                  <a:cubicBezTo>
                    <a:pt x="f26" y="f27"/>
                    <a:pt x="f28" y="f29"/>
                    <a:pt x="f30" y="f31"/>
                  </a:cubicBezTo>
                  <a:lnTo>
                    <a:pt x="f32" y="f33"/>
                  </a:lnTo>
                  <a:cubicBezTo>
                    <a:pt x="f34" y="f35"/>
                    <a:pt x="f36" y="f37"/>
                    <a:pt x="f38" y="f37"/>
                  </a:cubicBezTo>
                  <a:cubicBezTo>
                    <a:pt x="f39" y="f37"/>
                    <a:pt x="f40" y="f41"/>
                    <a:pt x="f42" y="f43"/>
                  </a:cubicBezTo>
                  <a:cubicBezTo>
                    <a:pt x="f44" y="f45"/>
                    <a:pt x="f4" y="f46"/>
                    <a:pt x="f4" y="f20"/>
                  </a:cubicBezTo>
                  <a:cubicBezTo>
                    <a:pt x="f47" y="f11"/>
                    <a:pt x="f48" y="f49"/>
                    <a:pt x="f50" y="f51"/>
                  </a:cubicBezTo>
                  <a:cubicBezTo>
                    <a:pt x="f52" y="f53"/>
                    <a:pt x="f54" y="f7"/>
                    <a:pt x="f6" y="f7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6" name="Google Shape;10194;p74">
              <a:extLst>
                <a:ext uri="{FF2B5EF4-FFF2-40B4-BE49-F238E27FC236}">
                  <a16:creationId xmlns:a16="http://schemas.microsoft.com/office/drawing/2014/main" id="{FDD29104-E06F-4F58-0DB2-1FD76BA9CF2D}"/>
                </a:ext>
              </a:extLst>
            </p:cNvPr>
            <p:cNvSpPr/>
            <p:nvPr/>
          </p:nvSpPr>
          <p:spPr>
            <a:xfrm>
              <a:off x="8005142" y="2845064"/>
              <a:ext cx="71058" cy="17417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521"/>
                <a:gd name="f4" fmla="val 5798"/>
                <a:gd name="f5" fmla="val 1260"/>
                <a:gd name="f6" fmla="val 1"/>
                <a:gd name="f7" fmla="val 1040"/>
                <a:gd name="f8" fmla="val 819"/>
                <a:gd name="f9" fmla="val 190"/>
                <a:gd name="f10" fmla="val 379"/>
                <a:gd name="f11" fmla="val 662"/>
                <a:gd name="f12" fmla="val 347"/>
                <a:gd name="f13" fmla="val 820"/>
                <a:gd name="f14" fmla="val 1293"/>
                <a:gd name="f15" fmla="val 1860"/>
                <a:gd name="f16" fmla="val 567"/>
                <a:gd name="f17" fmla="val 2899"/>
                <a:gd name="f18" fmla="val 977"/>
                <a:gd name="f19" fmla="val 3214"/>
                <a:gd name="f20" fmla="val 1292"/>
                <a:gd name="f21" fmla="val 3466"/>
                <a:gd name="f22" fmla="val 1670"/>
                <a:gd name="f23" fmla="val 3687"/>
                <a:gd name="f24" fmla="val 3939"/>
                <a:gd name="f25" fmla="val 4160"/>
                <a:gd name="f26" fmla="val 1450"/>
                <a:gd name="f27" fmla="val 4380"/>
                <a:gd name="f28" fmla="val 1071"/>
                <a:gd name="f29" fmla="val 630"/>
                <a:gd name="f30" fmla="val 3529"/>
                <a:gd name="f31" fmla="val 441"/>
                <a:gd name="f32" fmla="val 252"/>
                <a:gd name="f33" fmla="val 32"/>
                <a:gd name="f34" fmla="val 3750"/>
                <a:gd name="f35" fmla="val 4475"/>
                <a:gd name="f36" fmla="val 410"/>
                <a:gd name="f37" fmla="val 4916"/>
                <a:gd name="f38" fmla="val 882"/>
                <a:gd name="f39" fmla="val 5105"/>
                <a:gd name="f40" fmla="val 5388"/>
                <a:gd name="f41" fmla="val 5640"/>
                <a:gd name="f42" fmla="val 1544"/>
                <a:gd name="f43" fmla="val 1702"/>
                <a:gd name="f44" fmla="val 5577"/>
                <a:gd name="f45" fmla="val 5073"/>
                <a:gd name="f46" fmla="val 2174"/>
                <a:gd name="f47" fmla="val 4443"/>
                <a:gd name="f48" fmla="val 3907"/>
                <a:gd name="f49" fmla="val 1985"/>
                <a:gd name="f50" fmla="val 2836"/>
                <a:gd name="f51" fmla="val 1229"/>
                <a:gd name="f52" fmla="val 2269"/>
                <a:gd name="f53" fmla="val 2049"/>
                <a:gd name="f54" fmla="val 1797"/>
                <a:gd name="f55" fmla="val 1576"/>
                <a:gd name="f56" fmla="val 1419"/>
                <a:gd name="f57" fmla="val 1608"/>
                <a:gd name="f58" fmla="val 1891"/>
                <a:gd name="f59" fmla="val 2238"/>
                <a:gd name="f60" fmla="val 2143"/>
                <a:gd name="f61" fmla="val 2363"/>
                <a:gd name="f62" fmla="val 1261"/>
                <a:gd name="f63" fmla="val 631"/>
                <a:gd name="f64" fmla="val 158"/>
                <a:gd name="f65" fmla="val 1513"/>
                <a:gd name="f66" fmla="*/ f0 1 2521"/>
                <a:gd name="f67" fmla="*/ f1 1 5798"/>
                <a:gd name="f68" fmla="val f2"/>
                <a:gd name="f69" fmla="val f3"/>
                <a:gd name="f70" fmla="val f4"/>
                <a:gd name="f71" fmla="+- f70 0 f68"/>
                <a:gd name="f72" fmla="+- f69 0 f68"/>
                <a:gd name="f73" fmla="*/ f72 1 2521"/>
                <a:gd name="f74" fmla="*/ f71 1 5798"/>
                <a:gd name="f75" fmla="*/ f68 1 f73"/>
                <a:gd name="f76" fmla="*/ f69 1 f73"/>
                <a:gd name="f77" fmla="*/ f68 1 f74"/>
                <a:gd name="f78" fmla="*/ f70 1 f74"/>
                <a:gd name="f79" fmla="*/ f75 f66 1"/>
                <a:gd name="f80" fmla="*/ f76 f66 1"/>
                <a:gd name="f81" fmla="*/ f78 f67 1"/>
                <a:gd name="f82" fmla="*/ f77 f6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9" t="f82" r="f80" b="f81"/>
              <a:pathLst>
                <a:path w="2521" h="579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12" y="f13"/>
                    <a:pt x="f2" y="f14"/>
                    <a:pt x="f2" y="f15"/>
                  </a:cubicBezTo>
                  <a:cubicBezTo>
                    <a:pt x="f2" y="f3"/>
                    <a:pt x="f16" y="f17"/>
                    <a:pt x="f18" y="f19"/>
                  </a:cubicBezTo>
                  <a:cubicBezTo>
                    <a:pt x="f20" y="f21"/>
                    <a:pt x="f22" y="f23"/>
                    <a:pt x="f22" y="f24"/>
                  </a:cubicBezTo>
                  <a:cubicBezTo>
                    <a:pt x="f22" y="f25"/>
                    <a:pt x="f26" y="f27"/>
                    <a:pt x="f5" y="f27"/>
                  </a:cubicBezTo>
                  <a:cubicBezTo>
                    <a:pt x="f28" y="f27"/>
                    <a:pt x="f8" y="f25"/>
                    <a:pt x="f8" y="f24"/>
                  </a:cubicBezTo>
                  <a:cubicBezTo>
                    <a:pt x="f8" y="f23"/>
                    <a:pt x="f29" y="f30"/>
                    <a:pt x="f31" y="f30"/>
                  </a:cubicBezTo>
                  <a:cubicBezTo>
                    <a:pt x="f32" y="f30"/>
                    <a:pt x="f33" y="f34"/>
                    <a:pt x="f33" y="f24"/>
                  </a:cubicBezTo>
                  <a:cubicBezTo>
                    <a:pt x="f33" y="f35"/>
                    <a:pt x="f36" y="f37"/>
                    <a:pt x="f38" y="f39"/>
                  </a:cubicBezTo>
                  <a:lnTo>
                    <a:pt x="f38" y="f40"/>
                  </a:lnTo>
                  <a:cubicBezTo>
                    <a:pt x="f38" y="f41"/>
                    <a:pt x="f28" y="f4"/>
                    <a:pt x="f20" y="f4"/>
                  </a:cubicBezTo>
                  <a:cubicBezTo>
                    <a:pt x="f42" y="f4"/>
                    <a:pt x="f43" y="f44"/>
                    <a:pt x="f43" y="f40"/>
                  </a:cubicBezTo>
                  <a:lnTo>
                    <a:pt x="f43" y="f45"/>
                  </a:lnTo>
                  <a:cubicBezTo>
                    <a:pt x="f46" y="f37"/>
                    <a:pt x="f3" y="f47"/>
                    <a:pt x="f3" y="f48"/>
                  </a:cubicBezTo>
                  <a:cubicBezTo>
                    <a:pt x="f3" y="f19"/>
                    <a:pt x="f49" y="f50"/>
                    <a:pt x="f42" y="f3"/>
                  </a:cubicBezTo>
                  <a:cubicBezTo>
                    <a:pt x="f51" y="f52"/>
                    <a:pt x="f38" y="f53"/>
                    <a:pt x="f38" y="f54"/>
                  </a:cubicBezTo>
                  <a:cubicBezTo>
                    <a:pt x="f38" y="f55"/>
                    <a:pt x="f28" y="f56"/>
                    <a:pt x="f20" y="f56"/>
                  </a:cubicBezTo>
                  <a:cubicBezTo>
                    <a:pt x="f42" y="f56"/>
                    <a:pt x="f43" y="f57"/>
                    <a:pt x="f43" y="f54"/>
                  </a:cubicBezTo>
                  <a:cubicBezTo>
                    <a:pt x="f43" y="f53"/>
                    <a:pt x="f58" y="f59"/>
                    <a:pt x="f60" y="f59"/>
                  </a:cubicBezTo>
                  <a:cubicBezTo>
                    <a:pt x="f61" y="f59"/>
                    <a:pt x="f3" y="f53"/>
                    <a:pt x="f3" y="f54"/>
                  </a:cubicBezTo>
                  <a:cubicBezTo>
                    <a:pt x="f3" y="f62"/>
                    <a:pt x="f46" y="f13"/>
                    <a:pt x="f43" y="f63"/>
                  </a:cubicBezTo>
                  <a:lnTo>
                    <a:pt x="f43" y="f12"/>
                  </a:lnTo>
                  <a:cubicBezTo>
                    <a:pt x="f43" y="f64"/>
                    <a:pt x="f65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67" name="Google Shape;10221;p74">
            <a:extLst>
              <a:ext uri="{FF2B5EF4-FFF2-40B4-BE49-F238E27FC236}">
                <a16:creationId xmlns:a16="http://schemas.microsoft.com/office/drawing/2014/main" id="{728522AD-F781-0F3B-0823-F4C9A32B074E}"/>
              </a:ext>
            </a:extLst>
          </p:cNvPr>
          <p:cNvGrpSpPr/>
          <p:nvPr/>
        </p:nvGrpSpPr>
        <p:grpSpPr>
          <a:xfrm>
            <a:off x="2489270" y="3419777"/>
            <a:ext cx="316967" cy="383407"/>
            <a:chOff x="3835469" y="3466947"/>
            <a:chExt cx="316967" cy="383407"/>
          </a:xfrm>
          <a:solidFill>
            <a:schemeClr val="tx2">
              <a:lumMod val="60000"/>
              <a:lumOff val="40000"/>
            </a:schemeClr>
          </a:solidFill>
        </p:grpSpPr>
        <p:sp>
          <p:nvSpPr>
            <p:cNvPr id="68" name="Google Shape;10222;p74">
              <a:extLst>
                <a:ext uri="{FF2B5EF4-FFF2-40B4-BE49-F238E27FC236}">
                  <a16:creationId xmlns:a16="http://schemas.microsoft.com/office/drawing/2014/main" id="{936F6FEA-BCF3-F6CF-B382-C79CB88483F3}"/>
                </a:ext>
              </a:extLst>
            </p:cNvPr>
            <p:cNvSpPr/>
            <p:nvPr/>
          </p:nvSpPr>
          <p:spPr>
            <a:xfrm>
              <a:off x="3940158" y="3647642"/>
              <a:ext cx="105668" cy="6758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66"/>
                <a:gd name="f4" fmla="val 2080"/>
                <a:gd name="f5" fmla="val 1733"/>
                <a:gd name="f6" fmla="val 788"/>
                <a:gd name="f7" fmla="val 2678"/>
                <a:gd name="f8" fmla="*/ f0 1 3466"/>
                <a:gd name="f9" fmla="*/ f1 1 2080"/>
                <a:gd name="f10" fmla="val f2"/>
                <a:gd name="f11" fmla="val f3"/>
                <a:gd name="f12" fmla="val f4"/>
                <a:gd name="f13" fmla="+- f12 0 f10"/>
                <a:gd name="f14" fmla="+- f11 0 f10"/>
                <a:gd name="f15" fmla="*/ f14 1 3466"/>
                <a:gd name="f16" fmla="*/ f13 1 2080"/>
                <a:gd name="f17" fmla="*/ f10 1 f15"/>
                <a:gd name="f18" fmla="*/ f11 1 f15"/>
                <a:gd name="f19" fmla="*/ f10 1 f16"/>
                <a:gd name="f20" fmla="*/ f12 1 f16"/>
                <a:gd name="f21" fmla="*/ f17 f8 1"/>
                <a:gd name="f22" fmla="*/ f18 f8 1"/>
                <a:gd name="f23" fmla="*/ f20 f9 1"/>
                <a:gd name="f24" fmla="*/ f19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3466" h="2080">
                  <a:moveTo>
                    <a:pt x="f5" y="f2"/>
                  </a:moveTo>
                  <a:cubicBezTo>
                    <a:pt x="f6" y="f2"/>
                    <a:pt x="f2" y="f6"/>
                    <a:pt x="f2" y="f5"/>
                  </a:cubicBezTo>
                  <a:lnTo>
                    <a:pt x="f2" y="f4"/>
                  </a:lnTo>
                  <a:lnTo>
                    <a:pt x="f3" y="f4"/>
                  </a:lnTo>
                  <a:lnTo>
                    <a:pt x="f3" y="f5"/>
                  </a:lnTo>
                  <a:cubicBezTo>
                    <a:pt x="f3" y="f6"/>
                    <a:pt x="f7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9" name="Google Shape;10223;p74">
              <a:extLst>
                <a:ext uri="{FF2B5EF4-FFF2-40B4-BE49-F238E27FC236}">
                  <a16:creationId xmlns:a16="http://schemas.microsoft.com/office/drawing/2014/main" id="{88DA2AA0-E9D2-FACA-AE7D-465B54034308}"/>
                </a:ext>
              </a:extLst>
            </p:cNvPr>
            <p:cNvSpPr/>
            <p:nvPr/>
          </p:nvSpPr>
          <p:spPr>
            <a:xfrm>
              <a:off x="3970891" y="3580086"/>
              <a:ext cx="43260" cy="4607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1418"/>
                <a:gd name="f5" fmla="val 725"/>
                <a:gd name="f6" fmla="val 316"/>
                <a:gd name="f7" fmla="val 315"/>
                <a:gd name="f8" fmla="val 1103"/>
                <a:gd name="f9" fmla="*/ f0 1 1419"/>
                <a:gd name="f10" fmla="*/ f1 1 1418"/>
                <a:gd name="f11" fmla="val f2"/>
                <a:gd name="f12" fmla="val f3"/>
                <a:gd name="f13" fmla="val f4"/>
                <a:gd name="f14" fmla="+- f13 0 f11"/>
                <a:gd name="f15" fmla="+- f12 0 f11"/>
                <a:gd name="f16" fmla="*/ f15 1 1419"/>
                <a:gd name="f17" fmla="*/ f14 1 1418"/>
                <a:gd name="f18" fmla="*/ f11 1 f16"/>
                <a:gd name="f19" fmla="*/ f12 1 f16"/>
                <a:gd name="f20" fmla="*/ f11 1 f17"/>
                <a:gd name="f21" fmla="*/ f13 1 f17"/>
                <a:gd name="f22" fmla="*/ f18 f9 1"/>
                <a:gd name="f23" fmla="*/ f19 f9 1"/>
                <a:gd name="f24" fmla="*/ f21 f10 1"/>
                <a:gd name="f25" fmla="*/ f20 f1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2" t="f25" r="f23" b="f24"/>
              <a:pathLst>
                <a:path w="1419" h="1418">
                  <a:moveTo>
                    <a:pt x="f5" y="f2"/>
                  </a:moveTo>
                  <a:cubicBezTo>
                    <a:pt x="f6" y="f2"/>
                    <a:pt x="f2" y="f7"/>
                    <a:pt x="f2" y="f5"/>
                  </a:cubicBezTo>
                  <a:cubicBezTo>
                    <a:pt x="f2" y="f8"/>
                    <a:pt x="f6" y="f4"/>
                    <a:pt x="f5" y="f4"/>
                  </a:cubicBezTo>
                  <a:cubicBezTo>
                    <a:pt x="f8" y="f4"/>
                    <a:pt x="f4" y="f8"/>
                    <a:pt x="f4" y="f5"/>
                  </a:cubicBezTo>
                  <a:cubicBezTo>
                    <a:pt x="f4" y="f7"/>
                    <a:pt x="f8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0" name="Google Shape;10224;p74">
              <a:extLst>
                <a:ext uri="{FF2B5EF4-FFF2-40B4-BE49-F238E27FC236}">
                  <a16:creationId xmlns:a16="http://schemas.microsoft.com/office/drawing/2014/main" id="{D4033E47-D08D-5FD9-817D-1D351A316B7E}"/>
                </a:ext>
              </a:extLst>
            </p:cNvPr>
            <p:cNvSpPr/>
            <p:nvPr/>
          </p:nvSpPr>
          <p:spPr>
            <a:xfrm>
              <a:off x="3835469" y="3466947"/>
              <a:ext cx="316967" cy="38340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397"/>
                <a:gd name="f4" fmla="val 11800"/>
                <a:gd name="f5" fmla="val 5167"/>
                <a:gd name="f6" fmla="val 2757"/>
                <a:gd name="f7" fmla="val 5923"/>
                <a:gd name="f8" fmla="val 6553"/>
                <a:gd name="f9" fmla="val 3388"/>
                <a:gd name="f10" fmla="val 4144"/>
                <a:gd name="f11" fmla="val 4490"/>
                <a:gd name="f12" fmla="val 6396"/>
                <a:gd name="f13" fmla="val 4805"/>
                <a:gd name="f14" fmla="val 6175"/>
                <a:gd name="f15" fmla="val 5089"/>
                <a:gd name="f16" fmla="val 7026"/>
                <a:gd name="f17" fmla="val 5498"/>
                <a:gd name="f18" fmla="val 7593"/>
                <a:gd name="f19" fmla="val 6317"/>
                <a:gd name="f20" fmla="val 7294"/>
                <a:gd name="f21" fmla="val 8019"/>
                <a:gd name="f22" fmla="val 8208"/>
                <a:gd name="f23" fmla="val 7435"/>
                <a:gd name="f24" fmla="val 8365"/>
                <a:gd name="f25" fmla="val 7246"/>
                <a:gd name="f26" fmla="val 3088"/>
                <a:gd name="f27" fmla="val 2867"/>
                <a:gd name="f28" fmla="val 2710"/>
                <a:gd name="f29" fmla="val 3308"/>
                <a:gd name="f30" fmla="val 4127"/>
                <a:gd name="f31" fmla="val 3907"/>
                <a:gd name="f32" fmla="val 4868"/>
                <a:gd name="f33" fmla="val 3781"/>
                <a:gd name="f34" fmla="val 4553"/>
                <a:gd name="f35" fmla="val 4411"/>
                <a:gd name="f36" fmla="val 5183"/>
                <a:gd name="f37" fmla="val 1"/>
                <a:gd name="f38" fmla="val 5128"/>
                <a:gd name="f39" fmla="val 5073"/>
                <a:gd name="f40" fmla="val 17"/>
                <a:gd name="f41" fmla="val 5010"/>
                <a:gd name="f42" fmla="val 48"/>
                <a:gd name="f43" fmla="val 3964"/>
                <a:gd name="f44" fmla="val 646"/>
                <a:gd name="f45" fmla="val 2946"/>
                <a:gd name="f46" fmla="val 940"/>
                <a:gd name="f47" fmla="val 1919"/>
                <a:gd name="f48" fmla="val 1430"/>
                <a:gd name="f49" fmla="val 939"/>
                <a:gd name="f50" fmla="val 873"/>
                <a:gd name="f51" fmla="val 441"/>
                <a:gd name="f52" fmla="val 741"/>
                <a:gd name="f53" fmla="val 402"/>
                <a:gd name="f54" fmla="val 722"/>
                <a:gd name="f55" fmla="val 363"/>
                <a:gd name="f56" fmla="val 714"/>
                <a:gd name="f57" fmla="val 326"/>
                <a:gd name="f58" fmla="val 243"/>
                <a:gd name="f59" fmla="val 170"/>
                <a:gd name="f60" fmla="val 751"/>
                <a:gd name="f61" fmla="val 126"/>
                <a:gd name="f62" fmla="val 773"/>
                <a:gd name="f63" fmla="val 32"/>
                <a:gd name="f64" fmla="val 836"/>
                <a:gd name="f65" fmla="val 930"/>
                <a:gd name="f66" fmla="val 1056"/>
                <a:gd name="f67" fmla="val 5026"/>
                <a:gd name="f68" fmla="val 8145"/>
                <a:gd name="f69" fmla="val 2080"/>
                <a:gd name="f70" fmla="val 10949"/>
                <a:gd name="f71" fmla="val 5104"/>
                <a:gd name="f72" fmla="val 11799"/>
                <a:gd name="f73" fmla="val 5262"/>
                <a:gd name="f74" fmla="val 8255"/>
                <a:gd name="f75" fmla="val 10917"/>
                <a:gd name="f76" fmla="val 10365"/>
                <a:gd name="f77" fmla="val 10271"/>
                <a:gd name="f78" fmla="val 10162"/>
                <a:gd name="f79" fmla="val 10084"/>
                <a:gd name="f80" fmla="val 10014"/>
                <a:gd name="f81" fmla="val 9983"/>
                <a:gd name="f82" fmla="val 9954"/>
                <a:gd name="f83" fmla="val 9924"/>
                <a:gd name="f84" fmla="val 9414"/>
                <a:gd name="f85" fmla="val 877"/>
                <a:gd name="f86" fmla="val 8910"/>
                <a:gd name="f87" fmla="val 946"/>
                <a:gd name="f88" fmla="val 8409"/>
                <a:gd name="f89" fmla="val 7395"/>
                <a:gd name="f90" fmla="val 6389"/>
                <a:gd name="f91" fmla="val 660"/>
                <a:gd name="f92" fmla="val 5356"/>
                <a:gd name="f93" fmla="val 5293"/>
                <a:gd name="f94" fmla="val 5238"/>
                <a:gd name="f95" fmla="*/ f0 1 10397"/>
                <a:gd name="f96" fmla="*/ f1 1 11800"/>
                <a:gd name="f97" fmla="val f2"/>
                <a:gd name="f98" fmla="val f3"/>
                <a:gd name="f99" fmla="val f4"/>
                <a:gd name="f100" fmla="+- f99 0 f97"/>
                <a:gd name="f101" fmla="+- f98 0 f97"/>
                <a:gd name="f102" fmla="*/ f101 1 10397"/>
                <a:gd name="f103" fmla="*/ f100 1 11800"/>
                <a:gd name="f104" fmla="*/ f97 1 f102"/>
                <a:gd name="f105" fmla="*/ f98 1 f102"/>
                <a:gd name="f106" fmla="*/ f97 1 f103"/>
                <a:gd name="f107" fmla="*/ f99 1 f103"/>
                <a:gd name="f108" fmla="*/ f104 f95 1"/>
                <a:gd name="f109" fmla="*/ f105 f95 1"/>
                <a:gd name="f110" fmla="*/ f107 f96 1"/>
                <a:gd name="f111" fmla="*/ f106 f9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8" t="f111" r="f109" b="f110"/>
              <a:pathLst>
                <a:path w="10397" h="11800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18" y="f20"/>
                  </a:cubicBezTo>
                  <a:lnTo>
                    <a:pt x="f18" y="f21"/>
                  </a:lnTo>
                  <a:cubicBezTo>
                    <a:pt x="f18" y="f22"/>
                    <a:pt x="f23" y="f24"/>
                    <a:pt x="f25" y="f24"/>
                  </a:cubicBezTo>
                  <a:lnTo>
                    <a:pt x="f26" y="f24"/>
                  </a:lnTo>
                  <a:cubicBezTo>
                    <a:pt x="f27" y="f24"/>
                    <a:pt x="f28" y="f22"/>
                    <a:pt x="f28" y="f21"/>
                  </a:cubicBezTo>
                  <a:lnTo>
                    <a:pt x="f28" y="f20"/>
                  </a:lnTo>
                  <a:cubicBezTo>
                    <a:pt x="f28" y="f19"/>
                    <a:pt x="f29" y="f17"/>
                    <a:pt x="f30" y="f15"/>
                  </a:cubicBezTo>
                  <a:cubicBezTo>
                    <a:pt x="f31" y="f32"/>
                    <a:pt x="f33" y="f34"/>
                    <a:pt x="f33" y="f10"/>
                  </a:cubicBezTo>
                  <a:cubicBezTo>
                    <a:pt x="f33" y="f9"/>
                    <a:pt x="f35" y="f6"/>
                    <a:pt x="f5" y="f6"/>
                  </a:cubicBezTo>
                  <a:close/>
                  <a:moveTo>
                    <a:pt x="f36" y="f37"/>
                  </a:moveTo>
                  <a:cubicBezTo>
                    <a:pt x="f38" y="f37"/>
                    <a:pt x="f39" y="f40"/>
                    <a:pt x="f41" y="f42"/>
                  </a:cubicBezTo>
                  <a:cubicBezTo>
                    <a:pt x="f43" y="f44"/>
                    <a:pt x="f45" y="f46"/>
                    <a:pt x="f47" y="f46"/>
                  </a:cubicBezTo>
                  <a:cubicBezTo>
                    <a:pt x="f48" y="f46"/>
                    <a:pt x="f49" y="f50"/>
                    <a:pt x="f51" y="f52"/>
                  </a:cubicBezTo>
                  <a:cubicBezTo>
                    <a:pt x="f53" y="f54"/>
                    <a:pt x="f55" y="f56"/>
                    <a:pt x="f57" y="f56"/>
                  </a:cubicBezTo>
                  <a:cubicBezTo>
                    <a:pt x="f58" y="f56"/>
                    <a:pt x="f59" y="f60"/>
                    <a:pt x="f61" y="f62"/>
                  </a:cubicBezTo>
                  <a:cubicBezTo>
                    <a:pt x="f63" y="f64"/>
                    <a:pt x="f2" y="f65"/>
                    <a:pt x="f2" y="f66"/>
                  </a:cubicBezTo>
                  <a:lnTo>
                    <a:pt x="f2" y="f67"/>
                  </a:lnTo>
                  <a:cubicBezTo>
                    <a:pt x="f2" y="f68"/>
                    <a:pt x="f69" y="f70"/>
                    <a:pt x="f71" y="f72"/>
                  </a:cubicBezTo>
                  <a:lnTo>
                    <a:pt x="f73" y="f72"/>
                  </a:lnTo>
                  <a:cubicBezTo>
                    <a:pt x="f74" y="f75"/>
                    <a:pt x="f3" y="f68"/>
                    <a:pt x="f3" y="f67"/>
                  </a:cubicBezTo>
                  <a:lnTo>
                    <a:pt x="f3" y="f66"/>
                  </a:lnTo>
                  <a:cubicBezTo>
                    <a:pt x="f3" y="f65"/>
                    <a:pt x="f76" y="f64"/>
                    <a:pt x="f77" y="f62"/>
                  </a:cubicBezTo>
                  <a:cubicBezTo>
                    <a:pt x="f78" y="f60"/>
                    <a:pt x="f79" y="f56"/>
                    <a:pt x="f80" y="f56"/>
                  </a:cubicBezTo>
                  <a:cubicBezTo>
                    <a:pt x="f81" y="f56"/>
                    <a:pt x="f82" y="f54"/>
                    <a:pt x="f83" y="f52"/>
                  </a:cubicBezTo>
                  <a:cubicBezTo>
                    <a:pt x="f84" y="f85"/>
                    <a:pt x="f86" y="f87"/>
                    <a:pt x="f88" y="f87"/>
                  </a:cubicBezTo>
                  <a:cubicBezTo>
                    <a:pt x="f89" y="f87"/>
                    <a:pt x="f90" y="f91"/>
                    <a:pt x="f92" y="f42"/>
                  </a:cubicBezTo>
                  <a:cubicBezTo>
                    <a:pt x="f93" y="f40"/>
                    <a:pt x="f94" y="f37"/>
                    <a:pt x="f36" y="f37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71" name="Google Shape;10240;p74">
            <a:extLst>
              <a:ext uri="{FF2B5EF4-FFF2-40B4-BE49-F238E27FC236}">
                <a16:creationId xmlns:a16="http://schemas.microsoft.com/office/drawing/2014/main" id="{21208E7F-3053-F5BD-F122-89BABF2796BC}"/>
              </a:ext>
            </a:extLst>
          </p:cNvPr>
          <p:cNvGrpSpPr/>
          <p:nvPr/>
        </p:nvGrpSpPr>
        <p:grpSpPr>
          <a:xfrm>
            <a:off x="3877951" y="3423444"/>
            <a:ext cx="365019" cy="360365"/>
            <a:chOff x="5224150" y="3470614"/>
            <a:chExt cx="365019" cy="360365"/>
          </a:xfrm>
          <a:solidFill>
            <a:schemeClr val="tx2">
              <a:lumMod val="60000"/>
              <a:lumOff val="40000"/>
            </a:schemeClr>
          </a:solidFill>
        </p:grpSpPr>
        <p:sp>
          <p:nvSpPr>
            <p:cNvPr id="72" name="Google Shape;10241;p74">
              <a:extLst>
                <a:ext uri="{FF2B5EF4-FFF2-40B4-BE49-F238E27FC236}">
                  <a16:creationId xmlns:a16="http://schemas.microsoft.com/office/drawing/2014/main" id="{4D93CDA7-1E82-2764-EC11-1CFE2DBAFE86}"/>
                </a:ext>
              </a:extLst>
            </p:cNvPr>
            <p:cNvSpPr/>
            <p:nvPr/>
          </p:nvSpPr>
          <p:spPr>
            <a:xfrm>
              <a:off x="5224150" y="3470614"/>
              <a:ext cx="365019" cy="29177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973"/>
                <a:gd name="f4" fmla="val 8980"/>
                <a:gd name="f5" fmla="val 2017"/>
                <a:gd name="f6" fmla="val 3749"/>
                <a:gd name="f7" fmla="val 3119"/>
                <a:gd name="f8" fmla="val 5514"/>
                <a:gd name="f9" fmla="val 914"/>
                <a:gd name="f10" fmla="val 9641"/>
                <a:gd name="f11" fmla="val 10744"/>
                <a:gd name="f12" fmla="val 8538"/>
                <a:gd name="f13" fmla="val 5892"/>
                <a:gd name="f14" fmla="val 5325"/>
                <a:gd name="f15" fmla="val 4852"/>
                <a:gd name="f16" fmla="val 473"/>
                <a:gd name="f17" fmla="val 1040"/>
                <a:gd name="f18" fmla="val 1166"/>
                <a:gd name="f19" fmla="val 4537"/>
                <a:gd name="f20" fmla="val 1324"/>
                <a:gd name="f21" fmla="val 3812"/>
                <a:gd name="f22" fmla="val 1733"/>
                <a:gd name="f23" fmla="val 3529"/>
                <a:gd name="f24" fmla="val 1891"/>
                <a:gd name="f25" fmla="val 3025"/>
                <a:gd name="f26" fmla="val 1954"/>
                <a:gd name="f27" fmla="val 2867"/>
                <a:gd name="f28" fmla="val 1607"/>
                <a:gd name="f29" fmla="val 2521"/>
                <a:gd name="f30" fmla="val 2080"/>
                <a:gd name="f31" fmla="val 1702"/>
                <a:gd name="f32" fmla="val 1576"/>
                <a:gd name="f33" fmla="val 1922"/>
                <a:gd name="f34" fmla="val 946"/>
                <a:gd name="f35" fmla="val 693"/>
                <a:gd name="f36" fmla="val 1796"/>
                <a:gd name="f37" fmla="val 504"/>
                <a:gd name="f38" fmla="val 454"/>
                <a:gd name="f39" fmla="val 1708"/>
                <a:gd name="f40" fmla="val 403"/>
                <a:gd name="f41" fmla="val 1696"/>
                <a:gd name="f42" fmla="val 355"/>
                <a:gd name="f43" fmla="val 223"/>
                <a:gd name="f44" fmla="val 110"/>
                <a:gd name="f45" fmla="val 1784"/>
                <a:gd name="f46" fmla="val 63"/>
                <a:gd name="f47" fmla="val 2111"/>
                <a:gd name="f48" fmla="val 2332"/>
                <a:gd name="f49" fmla="val 252"/>
                <a:gd name="f50" fmla="val 2363"/>
                <a:gd name="f51" fmla="val 536"/>
                <a:gd name="f52" fmla="val 2489"/>
                <a:gd name="f53" fmla="val 820"/>
                <a:gd name="f54" fmla="val 2552"/>
                <a:gd name="f55" fmla="val 1135"/>
                <a:gd name="f56" fmla="val 2615"/>
                <a:gd name="f57" fmla="val 1198"/>
                <a:gd name="f58" fmla="val 1387"/>
                <a:gd name="f59" fmla="val 3277"/>
                <a:gd name="f60" fmla="val 95"/>
                <a:gd name="f61" fmla="val 5671"/>
                <a:gd name="f62" fmla="val 5703"/>
                <a:gd name="f63" fmla="val 5829"/>
                <a:gd name="f64" fmla="val 5860"/>
                <a:gd name="f65" fmla="val 6238"/>
                <a:gd name="f66" fmla="val 7372"/>
                <a:gd name="f67" fmla="val 1009"/>
                <a:gd name="f68" fmla="val 8318"/>
                <a:gd name="f69" fmla="val 2143"/>
                <a:gd name="f70" fmla="val 3308"/>
                <a:gd name="f71" fmla="val 4254"/>
                <a:gd name="f72" fmla="val 4191"/>
                <a:gd name="f73" fmla="val 2710"/>
                <a:gd name="f74" fmla="val 2930"/>
                <a:gd name="f75" fmla="val 3151"/>
                <a:gd name="f76" fmla="val 3088"/>
                <a:gd name="f77" fmla="val 3182"/>
                <a:gd name="f78" fmla="val 2647"/>
                <a:gd name="f79" fmla="val 3844"/>
                <a:gd name="f80" fmla="val 4947"/>
                <a:gd name="f81" fmla="val 8979"/>
                <a:gd name="f82" fmla="val 7089"/>
                <a:gd name="f83" fmla="val 7814"/>
                <a:gd name="f84" fmla="val 8192"/>
                <a:gd name="f85" fmla="val 8853"/>
                <a:gd name="f86" fmla="val 8916"/>
                <a:gd name="f87" fmla="val 2899"/>
                <a:gd name="f88" fmla="val 9074"/>
                <a:gd name="f89" fmla="val 9326"/>
                <a:gd name="f90" fmla="val 7782"/>
                <a:gd name="f91" fmla="val 8727"/>
                <a:gd name="f92" fmla="val 9861"/>
                <a:gd name="f93" fmla="val 11027"/>
                <a:gd name="f94" fmla="val 11972"/>
                <a:gd name="f95" fmla="val 11909"/>
                <a:gd name="f96" fmla="val 10429"/>
                <a:gd name="f97" fmla="val 10618"/>
                <a:gd name="f98" fmla="val 10681"/>
                <a:gd name="f99" fmla="val 10933"/>
                <a:gd name="f100" fmla="val 11248"/>
                <a:gd name="f101" fmla="val 2458"/>
                <a:gd name="f102" fmla="val 11531"/>
                <a:gd name="f103" fmla="val 11720"/>
                <a:gd name="f104" fmla="val 2300"/>
                <a:gd name="f105" fmla="val 11815"/>
                <a:gd name="f106" fmla="val 11674"/>
                <a:gd name="f107" fmla="val 11560"/>
                <a:gd name="f108" fmla="val 11429"/>
                <a:gd name="f109" fmla="val 11380"/>
                <a:gd name="f110" fmla="val 11330"/>
                <a:gd name="f111" fmla="val 11279"/>
                <a:gd name="f112" fmla="val 11059"/>
                <a:gd name="f113" fmla="val 10870"/>
                <a:gd name="f114" fmla="val 10460"/>
                <a:gd name="f115" fmla="val 10113"/>
                <a:gd name="f116" fmla="val 9704"/>
                <a:gd name="f117" fmla="val 9294"/>
                <a:gd name="f118" fmla="val 8790"/>
                <a:gd name="f119" fmla="val 8255"/>
                <a:gd name="f120" fmla="val 8003"/>
                <a:gd name="f121" fmla="val 7278"/>
                <a:gd name="f122" fmla="val 6963"/>
                <a:gd name="f123" fmla="val 441"/>
                <a:gd name="f124" fmla="val 6490"/>
                <a:gd name="f125" fmla="*/ f0 1 11973"/>
                <a:gd name="f126" fmla="*/ f1 1 8980"/>
                <a:gd name="f127" fmla="val f2"/>
                <a:gd name="f128" fmla="val f3"/>
                <a:gd name="f129" fmla="val f4"/>
                <a:gd name="f130" fmla="+- f129 0 f127"/>
                <a:gd name="f131" fmla="+- f128 0 f127"/>
                <a:gd name="f132" fmla="*/ f131 1 11973"/>
                <a:gd name="f133" fmla="*/ f130 1 8980"/>
                <a:gd name="f134" fmla="*/ f127 1 f132"/>
                <a:gd name="f135" fmla="*/ f128 1 f132"/>
                <a:gd name="f136" fmla="*/ f127 1 f133"/>
                <a:gd name="f137" fmla="*/ f129 1 f133"/>
                <a:gd name="f138" fmla="*/ f134 f125 1"/>
                <a:gd name="f139" fmla="*/ f135 f125 1"/>
                <a:gd name="f140" fmla="*/ f137 f126 1"/>
                <a:gd name="f141" fmla="*/ f136 f1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38" t="f141" r="f139" b="f140"/>
              <a:pathLst>
                <a:path w="11973" h="8980">
                  <a:moveTo>
                    <a:pt x="f5" y="f6"/>
                  </a:moveTo>
                  <a:lnTo>
                    <a:pt x="f7" y="f8"/>
                  </a:lnTo>
                  <a:lnTo>
                    <a:pt x="f9" y="f8"/>
                  </a:lnTo>
                  <a:lnTo>
                    <a:pt x="f5" y="f6"/>
                  </a:lnTo>
                  <a:close/>
                  <a:moveTo>
                    <a:pt x="f10" y="f6"/>
                  </a:moveTo>
                  <a:lnTo>
                    <a:pt x="f11" y="f8"/>
                  </a:lnTo>
                  <a:lnTo>
                    <a:pt x="f12" y="f8"/>
                  </a:lnTo>
                  <a:lnTo>
                    <a:pt x="f10" y="f6"/>
                  </a:lnTo>
                  <a:close/>
                  <a:moveTo>
                    <a:pt x="f13" y="f2"/>
                  </a:moveTo>
                  <a:cubicBezTo>
                    <a:pt x="f14" y="f2"/>
                    <a:pt x="f15" y="f16"/>
                    <a:pt x="f15" y="f17"/>
                  </a:cubicBezTo>
                  <a:lnTo>
                    <a:pt x="f15" y="f18"/>
                  </a:lnTo>
                  <a:lnTo>
                    <a:pt x="f19" y="f20"/>
                  </a:lnTo>
                  <a:cubicBezTo>
                    <a:pt x="f21" y="f22"/>
                    <a:pt x="f23" y="f24"/>
                    <a:pt x="f25" y="f26"/>
                  </a:cubicBezTo>
                  <a:cubicBezTo>
                    <a:pt x="f27" y="f28"/>
                    <a:pt x="f29" y="f20"/>
                    <a:pt x="f30" y="f20"/>
                  </a:cubicBezTo>
                  <a:cubicBezTo>
                    <a:pt x="f31" y="f20"/>
                    <a:pt x="f20" y="f32"/>
                    <a:pt x="f18" y="f33"/>
                  </a:cubicBezTo>
                  <a:cubicBezTo>
                    <a:pt x="f34" y="f24"/>
                    <a:pt x="f35" y="f36"/>
                    <a:pt x="f37" y="f22"/>
                  </a:cubicBezTo>
                  <a:cubicBezTo>
                    <a:pt x="f38" y="f39"/>
                    <a:pt x="f40" y="f41"/>
                    <a:pt x="f42" y="f41"/>
                  </a:cubicBezTo>
                  <a:cubicBezTo>
                    <a:pt x="f43" y="f41"/>
                    <a:pt x="f44" y="f45"/>
                    <a:pt x="f46" y="f33"/>
                  </a:cubicBezTo>
                  <a:cubicBezTo>
                    <a:pt x="f2" y="f47"/>
                    <a:pt x="f46" y="f48"/>
                    <a:pt x="f49" y="f50"/>
                  </a:cubicBezTo>
                  <a:cubicBezTo>
                    <a:pt x="f51" y="f52"/>
                    <a:pt x="f53" y="f54"/>
                    <a:pt x="f55" y="f56"/>
                  </a:cubicBezTo>
                  <a:cubicBezTo>
                    <a:pt x="f57" y="f27"/>
                    <a:pt x="f58" y="f7"/>
                    <a:pt x="f28" y="f59"/>
                  </a:cubicBezTo>
                  <a:lnTo>
                    <a:pt x="f60" y="f61"/>
                  </a:lnTo>
                  <a:cubicBezTo>
                    <a:pt x="f60" y="f62"/>
                    <a:pt x="f46" y="f63"/>
                    <a:pt x="f46" y="f64"/>
                  </a:cubicBezTo>
                  <a:lnTo>
                    <a:pt x="f46" y="f65"/>
                  </a:lnTo>
                  <a:cubicBezTo>
                    <a:pt x="f46" y="f66"/>
                    <a:pt x="f67" y="f68"/>
                    <a:pt x="f69" y="f68"/>
                  </a:cubicBezTo>
                  <a:cubicBezTo>
                    <a:pt x="f70" y="f68"/>
                    <a:pt x="f71" y="f66"/>
                    <a:pt x="f71" y="f65"/>
                  </a:cubicBezTo>
                  <a:lnTo>
                    <a:pt x="f71" y="f64"/>
                  </a:lnTo>
                  <a:cubicBezTo>
                    <a:pt x="f71" y="f63"/>
                    <a:pt x="f72" y="f62"/>
                    <a:pt x="f72" y="f61"/>
                  </a:cubicBezTo>
                  <a:lnTo>
                    <a:pt x="f73" y="f59"/>
                  </a:lnTo>
                  <a:cubicBezTo>
                    <a:pt x="f74" y="f75"/>
                    <a:pt x="f76" y="f74"/>
                    <a:pt x="f77" y="f78"/>
                  </a:cubicBezTo>
                  <a:cubicBezTo>
                    <a:pt x="f79" y="f29"/>
                    <a:pt x="f72" y="f50"/>
                    <a:pt x="f80" y="f33"/>
                  </a:cubicBezTo>
                  <a:lnTo>
                    <a:pt x="f80" y="f81"/>
                  </a:lnTo>
                  <a:lnTo>
                    <a:pt x="f82" y="f81"/>
                  </a:lnTo>
                  <a:lnTo>
                    <a:pt x="f82" y="f33"/>
                  </a:lnTo>
                  <a:cubicBezTo>
                    <a:pt x="f83" y="f48"/>
                    <a:pt x="f84" y="f29"/>
                    <a:pt x="f85" y="f78"/>
                  </a:cubicBezTo>
                  <a:cubicBezTo>
                    <a:pt x="f86" y="f87"/>
                    <a:pt x="f88" y="f7"/>
                    <a:pt x="f89" y="f59"/>
                  </a:cubicBezTo>
                  <a:lnTo>
                    <a:pt x="f83" y="f61"/>
                  </a:lnTo>
                  <a:cubicBezTo>
                    <a:pt x="f83" y="f62"/>
                    <a:pt x="f90" y="f63"/>
                    <a:pt x="f90" y="f64"/>
                  </a:cubicBezTo>
                  <a:lnTo>
                    <a:pt x="f90" y="f65"/>
                  </a:lnTo>
                  <a:cubicBezTo>
                    <a:pt x="f90" y="f66"/>
                    <a:pt x="f91" y="f68"/>
                    <a:pt x="f92" y="f68"/>
                  </a:cubicBezTo>
                  <a:cubicBezTo>
                    <a:pt x="f93" y="f68"/>
                    <a:pt x="f94" y="f66"/>
                    <a:pt x="f94" y="f65"/>
                  </a:cubicBezTo>
                  <a:lnTo>
                    <a:pt x="f94" y="f64"/>
                  </a:lnTo>
                  <a:cubicBezTo>
                    <a:pt x="f94" y="f63"/>
                    <a:pt x="f95" y="f62"/>
                    <a:pt x="f95" y="f61"/>
                  </a:cubicBezTo>
                  <a:lnTo>
                    <a:pt x="f96" y="f59"/>
                  </a:lnTo>
                  <a:cubicBezTo>
                    <a:pt x="f96" y="f75"/>
                    <a:pt x="f97" y="f74"/>
                    <a:pt x="f98" y="f56"/>
                  </a:cubicBezTo>
                  <a:cubicBezTo>
                    <a:pt x="f99" y="f29"/>
                    <a:pt x="f100" y="f101"/>
                    <a:pt x="f102" y="f50"/>
                  </a:cubicBezTo>
                  <a:cubicBezTo>
                    <a:pt x="f103" y="f104"/>
                    <a:pt x="f105" y="f30"/>
                    <a:pt x="f103" y="f33"/>
                  </a:cubicBezTo>
                  <a:cubicBezTo>
                    <a:pt x="f106" y="f45"/>
                    <a:pt x="f107" y="f41"/>
                    <a:pt x="f108" y="f41"/>
                  </a:cubicBezTo>
                  <a:cubicBezTo>
                    <a:pt x="f109" y="f41"/>
                    <a:pt x="f110" y="f39"/>
                    <a:pt x="f111" y="f22"/>
                  </a:cubicBezTo>
                  <a:cubicBezTo>
                    <a:pt x="f112" y="f36"/>
                    <a:pt x="f113" y="f24"/>
                    <a:pt x="f97" y="f33"/>
                  </a:cubicBezTo>
                  <a:cubicBezTo>
                    <a:pt x="f114" y="f32"/>
                    <a:pt x="f115" y="f20"/>
                    <a:pt x="f116" y="f20"/>
                  </a:cubicBezTo>
                  <a:cubicBezTo>
                    <a:pt x="f117" y="f20"/>
                    <a:pt x="f86" y="f32"/>
                    <a:pt x="f118" y="f26"/>
                  </a:cubicBezTo>
                  <a:cubicBezTo>
                    <a:pt x="f119" y="f24"/>
                    <a:pt x="f120" y="f22"/>
                    <a:pt x="f121" y="f20"/>
                  </a:cubicBezTo>
                  <a:lnTo>
                    <a:pt x="f122" y="f18"/>
                  </a:lnTo>
                  <a:lnTo>
                    <a:pt x="f122" y="f17"/>
                  </a:lnTo>
                  <a:cubicBezTo>
                    <a:pt x="f122" y="f123"/>
                    <a:pt x="f124" y="f2"/>
                    <a:pt x="f13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3" name="Google Shape;10242;p74">
              <a:extLst>
                <a:ext uri="{FF2B5EF4-FFF2-40B4-BE49-F238E27FC236}">
                  <a16:creationId xmlns:a16="http://schemas.microsoft.com/office/drawing/2014/main" id="{D7308D78-2CAC-F825-CDC7-70FBB137A5BF}"/>
                </a:ext>
              </a:extLst>
            </p:cNvPr>
            <p:cNvSpPr/>
            <p:nvPr/>
          </p:nvSpPr>
          <p:spPr>
            <a:xfrm>
              <a:off x="5305787" y="3785881"/>
              <a:ext cx="192124" cy="4509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302"/>
                <a:gd name="f4" fmla="val 1388"/>
                <a:gd name="f5" fmla="val 693"/>
                <a:gd name="f6" fmla="val 1"/>
                <a:gd name="f7" fmla="val 315"/>
                <a:gd name="f8" fmla="val 316"/>
                <a:gd name="f9" fmla="val 694"/>
                <a:gd name="f10" fmla="val 1040"/>
                <a:gd name="f11" fmla="val 1261"/>
                <a:gd name="f12" fmla="val 158"/>
                <a:gd name="f13" fmla="val 1387"/>
                <a:gd name="f14" fmla="val 347"/>
                <a:gd name="f15" fmla="val 5955"/>
                <a:gd name="f16" fmla="val 6144"/>
                <a:gd name="f17" fmla="val 1356"/>
                <a:gd name="f18" fmla="val 6301"/>
                <a:gd name="f19" fmla="val 1198"/>
                <a:gd name="f20" fmla="val 5986"/>
                <a:gd name="f21" fmla="val 5577"/>
                <a:gd name="f22" fmla="*/ f0 1 6302"/>
                <a:gd name="f23" fmla="*/ f1 1 1388"/>
                <a:gd name="f24" fmla="val f2"/>
                <a:gd name="f25" fmla="val f3"/>
                <a:gd name="f26" fmla="val f4"/>
                <a:gd name="f27" fmla="+- f26 0 f24"/>
                <a:gd name="f28" fmla="+- f25 0 f24"/>
                <a:gd name="f29" fmla="*/ f28 1 6302"/>
                <a:gd name="f30" fmla="*/ f27 1 1388"/>
                <a:gd name="f31" fmla="*/ f24 1 f29"/>
                <a:gd name="f32" fmla="*/ f25 1 f29"/>
                <a:gd name="f33" fmla="*/ f24 1 f30"/>
                <a:gd name="f34" fmla="*/ f26 1 f30"/>
                <a:gd name="f35" fmla="*/ f31 f22 1"/>
                <a:gd name="f36" fmla="*/ f32 f22 1"/>
                <a:gd name="f37" fmla="*/ f34 f23 1"/>
                <a:gd name="f38" fmla="*/ f33 f2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5" t="f38" r="f36" b="f37"/>
              <a:pathLst>
                <a:path w="6302" h="1388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lnTo>
                    <a:pt x="f2" y="f10"/>
                  </a:lnTo>
                  <a:cubicBezTo>
                    <a:pt x="f2" y="f11"/>
                    <a:pt x="f12" y="f13"/>
                    <a:pt x="f14" y="f13"/>
                  </a:cubicBezTo>
                  <a:lnTo>
                    <a:pt x="f15" y="f13"/>
                  </a:lnTo>
                  <a:cubicBezTo>
                    <a:pt x="f16" y="f17"/>
                    <a:pt x="f18" y="f19"/>
                    <a:pt x="f18" y="f10"/>
                  </a:cubicBezTo>
                  <a:lnTo>
                    <a:pt x="f18" y="f9"/>
                  </a:lnTo>
                  <a:cubicBezTo>
                    <a:pt x="f18" y="f8"/>
                    <a:pt x="f20" y="f6"/>
                    <a:pt x="f21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74" name="Google Shape;10303;p74">
            <a:extLst>
              <a:ext uri="{FF2B5EF4-FFF2-40B4-BE49-F238E27FC236}">
                <a16:creationId xmlns:a16="http://schemas.microsoft.com/office/drawing/2014/main" id="{C9CF48B2-0CF5-1D80-7083-A90D611933C0}"/>
              </a:ext>
            </a:extLst>
          </p:cNvPr>
          <p:cNvGrpSpPr/>
          <p:nvPr/>
        </p:nvGrpSpPr>
        <p:grpSpPr>
          <a:xfrm>
            <a:off x="4578390" y="3392052"/>
            <a:ext cx="360237" cy="383893"/>
            <a:chOff x="5924589" y="3439222"/>
            <a:chExt cx="360237" cy="383893"/>
          </a:xfrm>
          <a:solidFill>
            <a:schemeClr val="tx2">
              <a:lumMod val="60000"/>
              <a:lumOff val="40000"/>
            </a:schemeClr>
          </a:solidFill>
        </p:grpSpPr>
        <p:sp>
          <p:nvSpPr>
            <p:cNvPr id="75" name="Google Shape;10304;p74">
              <a:extLst>
                <a:ext uri="{FF2B5EF4-FFF2-40B4-BE49-F238E27FC236}">
                  <a16:creationId xmlns:a16="http://schemas.microsoft.com/office/drawing/2014/main" id="{CD8DDAC7-E595-2097-A0D4-0E710875A876}"/>
                </a:ext>
              </a:extLst>
            </p:cNvPr>
            <p:cNvSpPr/>
            <p:nvPr/>
          </p:nvSpPr>
          <p:spPr>
            <a:xfrm>
              <a:off x="5987024" y="3551803"/>
              <a:ext cx="21159" cy="1126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94"/>
                <a:gd name="f4" fmla="val 3467"/>
                <a:gd name="f5" fmla="val 1"/>
                <a:gd name="f6" fmla="val 3466"/>
                <a:gd name="f7" fmla="*/ f0 1 694"/>
                <a:gd name="f8" fmla="*/ f1 1 3467"/>
                <a:gd name="f9" fmla="val f2"/>
                <a:gd name="f10" fmla="val f3"/>
                <a:gd name="f11" fmla="val f4"/>
                <a:gd name="f12" fmla="+- f11 0 f9"/>
                <a:gd name="f13" fmla="+- f10 0 f9"/>
                <a:gd name="f14" fmla="*/ f13 1 694"/>
                <a:gd name="f15" fmla="*/ f12 1 3467"/>
                <a:gd name="f16" fmla="*/ f9 1 f14"/>
                <a:gd name="f17" fmla="*/ f10 1 f14"/>
                <a:gd name="f18" fmla="*/ f9 1 f15"/>
                <a:gd name="f19" fmla="*/ f11 1 f15"/>
                <a:gd name="f20" fmla="*/ f16 f7 1"/>
                <a:gd name="f21" fmla="*/ f17 f7 1"/>
                <a:gd name="f22" fmla="*/ f19 f8 1"/>
                <a:gd name="f23" fmla="*/ f18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0" t="f23" r="f21" b="f22"/>
              <a:pathLst>
                <a:path w="694" h="3467">
                  <a:moveTo>
                    <a:pt x="f2" y="f5"/>
                  </a:moveTo>
                  <a:lnTo>
                    <a:pt x="f2" y="f6"/>
                  </a:lnTo>
                  <a:lnTo>
                    <a:pt x="f3" y="f6"/>
                  </a:lnTo>
                  <a:lnTo>
                    <a:pt x="f3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6" name="Google Shape;10305;p74">
              <a:extLst>
                <a:ext uri="{FF2B5EF4-FFF2-40B4-BE49-F238E27FC236}">
                  <a16:creationId xmlns:a16="http://schemas.microsoft.com/office/drawing/2014/main" id="{7C8BF8A4-1A3A-37C1-0F0F-6E496526D9E2}"/>
                </a:ext>
              </a:extLst>
            </p:cNvPr>
            <p:cNvSpPr/>
            <p:nvPr/>
          </p:nvSpPr>
          <p:spPr>
            <a:xfrm>
              <a:off x="6200253" y="3551803"/>
              <a:ext cx="22128" cy="1126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26"/>
                <a:gd name="f4" fmla="val 3467"/>
                <a:gd name="f5" fmla="val 1"/>
                <a:gd name="f6" fmla="val 3466"/>
                <a:gd name="f7" fmla="val 725"/>
                <a:gd name="f8" fmla="*/ f0 1 726"/>
                <a:gd name="f9" fmla="*/ f1 1 3467"/>
                <a:gd name="f10" fmla="val f2"/>
                <a:gd name="f11" fmla="val f3"/>
                <a:gd name="f12" fmla="val f4"/>
                <a:gd name="f13" fmla="+- f12 0 f10"/>
                <a:gd name="f14" fmla="+- f11 0 f10"/>
                <a:gd name="f15" fmla="*/ f14 1 726"/>
                <a:gd name="f16" fmla="*/ f13 1 3467"/>
                <a:gd name="f17" fmla="*/ f10 1 f15"/>
                <a:gd name="f18" fmla="*/ f11 1 f15"/>
                <a:gd name="f19" fmla="*/ f10 1 f16"/>
                <a:gd name="f20" fmla="*/ f12 1 f16"/>
                <a:gd name="f21" fmla="*/ f17 f8 1"/>
                <a:gd name="f22" fmla="*/ f18 f8 1"/>
                <a:gd name="f23" fmla="*/ f20 f9 1"/>
                <a:gd name="f24" fmla="*/ f19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726" h="3467">
                  <a:moveTo>
                    <a:pt x="f5" y="f5"/>
                  </a:moveTo>
                  <a:lnTo>
                    <a:pt x="f5" y="f6"/>
                  </a:lnTo>
                  <a:lnTo>
                    <a:pt x="f7" y="f6"/>
                  </a:lnTo>
                  <a:lnTo>
                    <a:pt x="f7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7" name="Google Shape;10306;p74">
              <a:extLst>
                <a:ext uri="{FF2B5EF4-FFF2-40B4-BE49-F238E27FC236}">
                  <a16:creationId xmlns:a16="http://schemas.microsoft.com/office/drawing/2014/main" id="{041CD924-075E-EDB5-C3BC-8E1B2B4752BD}"/>
                </a:ext>
              </a:extLst>
            </p:cNvPr>
            <p:cNvSpPr/>
            <p:nvPr/>
          </p:nvSpPr>
          <p:spPr>
            <a:xfrm>
              <a:off x="5987024" y="3686943"/>
              <a:ext cx="21159" cy="13516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94"/>
                <a:gd name="f4" fmla="val 4160"/>
                <a:gd name="f5" fmla="val 4159"/>
                <a:gd name="f6" fmla="*/ f0 1 694"/>
                <a:gd name="f7" fmla="*/ f1 1 4160"/>
                <a:gd name="f8" fmla="val f2"/>
                <a:gd name="f9" fmla="val f3"/>
                <a:gd name="f10" fmla="val f4"/>
                <a:gd name="f11" fmla="+- f10 0 f8"/>
                <a:gd name="f12" fmla="+- f9 0 f8"/>
                <a:gd name="f13" fmla="*/ f12 1 694"/>
                <a:gd name="f14" fmla="*/ f11 1 4160"/>
                <a:gd name="f15" fmla="*/ f8 1 f13"/>
                <a:gd name="f16" fmla="*/ f9 1 f13"/>
                <a:gd name="f17" fmla="*/ f8 1 f14"/>
                <a:gd name="f18" fmla="*/ f10 1 f14"/>
                <a:gd name="f19" fmla="*/ f15 f6 1"/>
                <a:gd name="f20" fmla="*/ f16 f6 1"/>
                <a:gd name="f21" fmla="*/ f18 f7 1"/>
                <a:gd name="f22" fmla="*/ f17 f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9" t="f22" r="f20" b="f21"/>
              <a:pathLst>
                <a:path w="694" h="4160">
                  <a:moveTo>
                    <a:pt x="f2" y="f2"/>
                  </a:moveTo>
                  <a:lnTo>
                    <a:pt x="f2" y="f5"/>
                  </a:lnTo>
                  <a:lnTo>
                    <a:pt x="f3" y="f5"/>
                  </a:ln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8" name="Google Shape;10307;p74">
              <a:extLst>
                <a:ext uri="{FF2B5EF4-FFF2-40B4-BE49-F238E27FC236}">
                  <a16:creationId xmlns:a16="http://schemas.microsoft.com/office/drawing/2014/main" id="{11DA4367-8132-3B78-539F-C80AD961C7F2}"/>
                </a:ext>
              </a:extLst>
            </p:cNvPr>
            <p:cNvSpPr/>
            <p:nvPr/>
          </p:nvSpPr>
          <p:spPr>
            <a:xfrm>
              <a:off x="6200253" y="3686943"/>
              <a:ext cx="22128" cy="13516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26"/>
                <a:gd name="f4" fmla="val 4160"/>
                <a:gd name="f5" fmla="val 1"/>
                <a:gd name="f6" fmla="val 4159"/>
                <a:gd name="f7" fmla="val 725"/>
                <a:gd name="f8" fmla="*/ f0 1 726"/>
                <a:gd name="f9" fmla="*/ f1 1 4160"/>
                <a:gd name="f10" fmla="val f2"/>
                <a:gd name="f11" fmla="val f3"/>
                <a:gd name="f12" fmla="val f4"/>
                <a:gd name="f13" fmla="+- f12 0 f10"/>
                <a:gd name="f14" fmla="+- f11 0 f10"/>
                <a:gd name="f15" fmla="*/ f14 1 726"/>
                <a:gd name="f16" fmla="*/ f13 1 4160"/>
                <a:gd name="f17" fmla="*/ f10 1 f15"/>
                <a:gd name="f18" fmla="*/ f11 1 f15"/>
                <a:gd name="f19" fmla="*/ f10 1 f16"/>
                <a:gd name="f20" fmla="*/ f12 1 f16"/>
                <a:gd name="f21" fmla="*/ f17 f8 1"/>
                <a:gd name="f22" fmla="*/ f18 f8 1"/>
                <a:gd name="f23" fmla="*/ f20 f9 1"/>
                <a:gd name="f24" fmla="*/ f19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726" h="4160">
                  <a:moveTo>
                    <a:pt x="f5" y="f2"/>
                  </a:moveTo>
                  <a:lnTo>
                    <a:pt x="f5" y="f6"/>
                  </a:lnTo>
                  <a:lnTo>
                    <a:pt x="f7" y="f6"/>
                  </a:lnTo>
                  <a:lnTo>
                    <a:pt x="f7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9" name="Google Shape;10308;p74">
              <a:extLst>
                <a:ext uri="{FF2B5EF4-FFF2-40B4-BE49-F238E27FC236}">
                  <a16:creationId xmlns:a16="http://schemas.microsoft.com/office/drawing/2014/main" id="{17A6AB96-7294-9021-35C2-E24626F13B61}"/>
                </a:ext>
              </a:extLst>
            </p:cNvPr>
            <p:cNvSpPr/>
            <p:nvPr/>
          </p:nvSpPr>
          <p:spPr>
            <a:xfrm>
              <a:off x="5924589" y="3551803"/>
              <a:ext cx="42281" cy="1126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87"/>
                <a:gd name="f4" fmla="val 3467"/>
                <a:gd name="f5" fmla="val 1009"/>
                <a:gd name="f6" fmla="val 1"/>
                <a:gd name="f7" fmla="val 442"/>
                <a:gd name="f8" fmla="val 2049"/>
                <a:gd name="f9" fmla="val 2427"/>
                <a:gd name="f10" fmla="val 158"/>
                <a:gd name="f11" fmla="val 2773"/>
                <a:gd name="f12" fmla="val 3025"/>
                <a:gd name="f13" fmla="val 662"/>
                <a:gd name="f14" fmla="val 3340"/>
                <a:gd name="f15" fmla="val 3466"/>
                <a:gd name="f16" fmla="*/ f0 1 1387"/>
                <a:gd name="f17" fmla="*/ f1 1 3467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1387"/>
                <a:gd name="f24" fmla="*/ f21 1 3467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1387" h="3467">
                  <a:moveTo>
                    <a:pt x="f5" y="f6"/>
                  </a:moveTo>
                  <a:cubicBezTo>
                    <a:pt x="f7" y="f6"/>
                    <a:pt x="f6" y="f7"/>
                    <a:pt x="f6" y="f5"/>
                  </a:cubicBezTo>
                  <a:lnTo>
                    <a:pt x="f6" y="f8"/>
                  </a:lnTo>
                  <a:cubicBezTo>
                    <a:pt x="f6" y="f9"/>
                    <a:pt x="f10" y="f11"/>
                    <a:pt x="f7" y="f12"/>
                  </a:cubicBezTo>
                  <a:cubicBezTo>
                    <a:pt x="f13" y="f14"/>
                    <a:pt x="f5" y="f15"/>
                    <a:pt x="f3" y="f15"/>
                  </a:cubicBezTo>
                  <a:lnTo>
                    <a:pt x="f3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0" name="Google Shape;10309;p74">
              <a:extLst>
                <a:ext uri="{FF2B5EF4-FFF2-40B4-BE49-F238E27FC236}">
                  <a16:creationId xmlns:a16="http://schemas.microsoft.com/office/drawing/2014/main" id="{F8B245A3-8043-473E-43B4-8A9DA99DE6D9}"/>
                </a:ext>
              </a:extLst>
            </p:cNvPr>
            <p:cNvSpPr/>
            <p:nvPr/>
          </p:nvSpPr>
          <p:spPr>
            <a:xfrm>
              <a:off x="6030257" y="3551803"/>
              <a:ext cx="148900" cy="1126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84"/>
                <a:gd name="f4" fmla="val 3467"/>
                <a:gd name="f5" fmla="val 1"/>
                <a:gd name="f6" fmla="val 3466"/>
                <a:gd name="f7" fmla="val 4883"/>
                <a:gd name="f8" fmla="*/ f0 1 4884"/>
                <a:gd name="f9" fmla="*/ f1 1 3467"/>
                <a:gd name="f10" fmla="val f2"/>
                <a:gd name="f11" fmla="val f3"/>
                <a:gd name="f12" fmla="val f4"/>
                <a:gd name="f13" fmla="+- f12 0 f10"/>
                <a:gd name="f14" fmla="+- f11 0 f10"/>
                <a:gd name="f15" fmla="*/ f14 1 4884"/>
                <a:gd name="f16" fmla="*/ f13 1 3467"/>
                <a:gd name="f17" fmla="*/ f10 1 f15"/>
                <a:gd name="f18" fmla="*/ f11 1 f15"/>
                <a:gd name="f19" fmla="*/ f10 1 f16"/>
                <a:gd name="f20" fmla="*/ f12 1 f16"/>
                <a:gd name="f21" fmla="*/ f17 f8 1"/>
                <a:gd name="f22" fmla="*/ f18 f8 1"/>
                <a:gd name="f23" fmla="*/ f20 f9 1"/>
                <a:gd name="f24" fmla="*/ f19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4884" h="3467">
                  <a:moveTo>
                    <a:pt x="f2" y="f5"/>
                  </a:moveTo>
                  <a:lnTo>
                    <a:pt x="f2" y="f6"/>
                  </a:lnTo>
                  <a:lnTo>
                    <a:pt x="f7" y="f6"/>
                  </a:lnTo>
                  <a:lnTo>
                    <a:pt x="f7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1" name="Google Shape;10310;p74">
              <a:extLst>
                <a:ext uri="{FF2B5EF4-FFF2-40B4-BE49-F238E27FC236}">
                  <a16:creationId xmlns:a16="http://schemas.microsoft.com/office/drawing/2014/main" id="{4F083046-3D24-778C-A0BF-BE7D7CAB23F2}"/>
                </a:ext>
              </a:extLst>
            </p:cNvPr>
            <p:cNvSpPr/>
            <p:nvPr/>
          </p:nvSpPr>
          <p:spPr>
            <a:xfrm>
              <a:off x="6242508" y="3670566"/>
              <a:ext cx="42318" cy="15254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88"/>
                <a:gd name="f4" fmla="val 4695"/>
                <a:gd name="f5" fmla="val 1387"/>
                <a:gd name="f6" fmla="val 977"/>
                <a:gd name="f7" fmla="val 315"/>
                <a:gd name="f8" fmla="val 505"/>
                <a:gd name="f9" fmla="val 504"/>
                <a:gd name="f10" fmla="val 1"/>
                <a:gd name="f11" fmla="val 347"/>
                <a:gd name="f12" fmla="val 946"/>
                <a:gd name="f13" fmla="val 4222"/>
                <a:gd name="f14" fmla="val 3655"/>
                <a:gd name="f15" fmla="*/ f0 1 1388"/>
                <a:gd name="f16" fmla="*/ f1 1 4695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1388"/>
                <a:gd name="f23" fmla="*/ f20 1 4695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1388" h="4695">
                  <a:moveTo>
                    <a:pt x="f5" y="f2"/>
                  </a:moveTo>
                  <a:cubicBezTo>
                    <a:pt x="f6" y="f7"/>
                    <a:pt x="f8" y="f9"/>
                    <a:pt x="f10" y="f9"/>
                  </a:cubicBezTo>
                  <a:lnTo>
                    <a:pt x="f10" y="f4"/>
                  </a:lnTo>
                  <a:lnTo>
                    <a:pt x="f11" y="f4"/>
                  </a:lnTo>
                  <a:cubicBezTo>
                    <a:pt x="f12" y="f4"/>
                    <a:pt x="f5" y="f13"/>
                    <a:pt x="f5" y="f14"/>
                  </a:cubicBezTo>
                  <a:lnTo>
                    <a:pt x="f5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2" name="Google Shape;10311;p74">
              <a:extLst>
                <a:ext uri="{FF2B5EF4-FFF2-40B4-BE49-F238E27FC236}">
                  <a16:creationId xmlns:a16="http://schemas.microsoft.com/office/drawing/2014/main" id="{B39F78A2-850D-55EE-0910-6CF37D07DA4E}"/>
                </a:ext>
              </a:extLst>
            </p:cNvPr>
            <p:cNvSpPr/>
            <p:nvPr/>
          </p:nvSpPr>
          <p:spPr>
            <a:xfrm>
              <a:off x="5924589" y="3670566"/>
              <a:ext cx="42281" cy="15154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87"/>
                <a:gd name="f4" fmla="val 4664"/>
                <a:gd name="f5" fmla="val 1"/>
                <a:gd name="f6" fmla="val 3655"/>
                <a:gd name="f7" fmla="val 4222"/>
                <a:gd name="f8" fmla="val 442"/>
                <a:gd name="f9" fmla="val 4663"/>
                <a:gd name="f10" fmla="val 1009"/>
                <a:gd name="f11" fmla="val 504"/>
                <a:gd name="f12" fmla="val 851"/>
                <a:gd name="f13" fmla="val 379"/>
                <a:gd name="f14" fmla="val 315"/>
                <a:gd name="f15" fmla="*/ f0 1 1387"/>
                <a:gd name="f16" fmla="*/ f1 1 4664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1387"/>
                <a:gd name="f23" fmla="*/ f20 1 4664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1387" h="4664">
                  <a:moveTo>
                    <a:pt x="f5" y="f2"/>
                  </a:moveTo>
                  <a:lnTo>
                    <a:pt x="f5" y="f6"/>
                  </a:lnTo>
                  <a:cubicBezTo>
                    <a:pt x="f5" y="f7"/>
                    <a:pt x="f8" y="f9"/>
                    <a:pt x="f10" y="f9"/>
                  </a:cubicBezTo>
                  <a:lnTo>
                    <a:pt x="f3" y="f9"/>
                  </a:lnTo>
                  <a:lnTo>
                    <a:pt x="f3" y="f11"/>
                  </a:lnTo>
                  <a:cubicBezTo>
                    <a:pt x="f12" y="f11"/>
                    <a:pt x="f13" y="f14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3" name="Google Shape;10312;p74">
              <a:extLst>
                <a:ext uri="{FF2B5EF4-FFF2-40B4-BE49-F238E27FC236}">
                  <a16:creationId xmlns:a16="http://schemas.microsoft.com/office/drawing/2014/main" id="{9B4DF3FF-A246-4CE2-792C-6CA01C9CBE1B}"/>
                </a:ext>
              </a:extLst>
            </p:cNvPr>
            <p:cNvSpPr/>
            <p:nvPr/>
          </p:nvSpPr>
          <p:spPr>
            <a:xfrm>
              <a:off x="6093634" y="3686943"/>
              <a:ext cx="21159" cy="2359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94"/>
                <a:gd name="f4" fmla="val 726"/>
                <a:gd name="f5" fmla="val 1"/>
                <a:gd name="f6" fmla="val 347"/>
                <a:gd name="f7" fmla="val 568"/>
                <a:gd name="f8" fmla="val 158"/>
                <a:gd name="f9" fmla="val 725"/>
                <a:gd name="f10" fmla="*/ f0 1 694"/>
                <a:gd name="f11" fmla="*/ f1 1 726"/>
                <a:gd name="f12" fmla="val f2"/>
                <a:gd name="f13" fmla="val f3"/>
                <a:gd name="f14" fmla="val f4"/>
                <a:gd name="f15" fmla="+- f14 0 f12"/>
                <a:gd name="f16" fmla="+- f13 0 f12"/>
                <a:gd name="f17" fmla="*/ f16 1 694"/>
                <a:gd name="f18" fmla="*/ f15 1 726"/>
                <a:gd name="f19" fmla="*/ f12 1 f17"/>
                <a:gd name="f20" fmla="*/ f13 1 f17"/>
                <a:gd name="f21" fmla="*/ f12 1 f18"/>
                <a:gd name="f22" fmla="*/ f14 1 f18"/>
                <a:gd name="f23" fmla="*/ f19 f10 1"/>
                <a:gd name="f24" fmla="*/ f20 f10 1"/>
                <a:gd name="f25" fmla="*/ f22 f11 1"/>
                <a:gd name="f26" fmla="*/ f21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3" t="f26" r="f24" b="f25"/>
              <a:pathLst>
                <a:path w="694" h="726">
                  <a:moveTo>
                    <a:pt x="f5" y="f2"/>
                  </a:moveTo>
                  <a:lnTo>
                    <a:pt x="f5" y="f6"/>
                  </a:lnTo>
                  <a:cubicBezTo>
                    <a:pt x="f5" y="f7"/>
                    <a:pt x="f8" y="f9"/>
                    <a:pt x="f6" y="f9"/>
                  </a:cubicBezTo>
                  <a:cubicBezTo>
                    <a:pt x="f7" y="f9"/>
                    <a:pt x="f3" y="f7"/>
                    <a:pt x="f3" y="f6"/>
                  </a:cubicBez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4" name="Google Shape;10313;p74">
              <a:extLst>
                <a:ext uri="{FF2B5EF4-FFF2-40B4-BE49-F238E27FC236}">
                  <a16:creationId xmlns:a16="http://schemas.microsoft.com/office/drawing/2014/main" id="{6A6A5D36-FF83-5F95-DB45-29C04B51A8B6}"/>
                </a:ext>
              </a:extLst>
            </p:cNvPr>
            <p:cNvSpPr/>
            <p:nvPr/>
          </p:nvSpPr>
          <p:spPr>
            <a:xfrm>
              <a:off x="6242508" y="3551803"/>
              <a:ext cx="42318" cy="1126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88"/>
                <a:gd name="f4" fmla="val 3467"/>
                <a:gd name="f5" fmla="val 1"/>
                <a:gd name="f6" fmla="val 3466"/>
                <a:gd name="f7" fmla="val 347"/>
                <a:gd name="f8" fmla="val 662"/>
                <a:gd name="f9" fmla="val 3340"/>
                <a:gd name="f10" fmla="val 946"/>
                <a:gd name="f11" fmla="val 3088"/>
                <a:gd name="f12" fmla="val 1229"/>
                <a:gd name="f13" fmla="val 2836"/>
                <a:gd name="f14" fmla="val 1387"/>
                <a:gd name="f15" fmla="val 2458"/>
                <a:gd name="f16" fmla="val 2080"/>
                <a:gd name="f17" fmla="val 1040"/>
                <a:gd name="f18" fmla="val 442"/>
                <a:gd name="f19" fmla="val 914"/>
                <a:gd name="f20" fmla="*/ f0 1 1388"/>
                <a:gd name="f21" fmla="*/ f1 1 3467"/>
                <a:gd name="f22" fmla="val f2"/>
                <a:gd name="f23" fmla="val f3"/>
                <a:gd name="f24" fmla="val f4"/>
                <a:gd name="f25" fmla="+- f24 0 f22"/>
                <a:gd name="f26" fmla="+- f23 0 f22"/>
                <a:gd name="f27" fmla="*/ f26 1 1388"/>
                <a:gd name="f28" fmla="*/ f25 1 3467"/>
                <a:gd name="f29" fmla="*/ f22 1 f27"/>
                <a:gd name="f30" fmla="*/ f23 1 f27"/>
                <a:gd name="f31" fmla="*/ f22 1 f28"/>
                <a:gd name="f32" fmla="*/ f24 1 f28"/>
                <a:gd name="f33" fmla="*/ f29 f20 1"/>
                <a:gd name="f34" fmla="*/ f30 f20 1"/>
                <a:gd name="f35" fmla="*/ f32 f21 1"/>
                <a:gd name="f36" fmla="*/ f31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3" t="f36" r="f34" b="f35"/>
              <a:pathLst>
                <a:path w="1388" h="3467">
                  <a:moveTo>
                    <a:pt x="f5" y="f5"/>
                  </a:moveTo>
                  <a:lnTo>
                    <a:pt x="f5" y="f6"/>
                  </a:ln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4" y="f16"/>
                  </a:cubicBezTo>
                  <a:lnTo>
                    <a:pt x="f14" y="f17"/>
                  </a:lnTo>
                  <a:cubicBezTo>
                    <a:pt x="f14" y="f18"/>
                    <a:pt x="f19" y="f5"/>
                    <a:pt x="f7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5" name="Google Shape;10314;p74">
              <a:extLst>
                <a:ext uri="{FF2B5EF4-FFF2-40B4-BE49-F238E27FC236}">
                  <a16:creationId xmlns:a16="http://schemas.microsoft.com/office/drawing/2014/main" id="{B4DC8560-2856-40AA-4468-B8F8FD494273}"/>
                </a:ext>
              </a:extLst>
            </p:cNvPr>
            <p:cNvSpPr/>
            <p:nvPr/>
          </p:nvSpPr>
          <p:spPr>
            <a:xfrm>
              <a:off x="6030257" y="3686943"/>
              <a:ext cx="148900" cy="13516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84"/>
                <a:gd name="f4" fmla="val 4160"/>
                <a:gd name="f5" fmla="val 4159"/>
                <a:gd name="f6" fmla="val 4883"/>
                <a:gd name="f7" fmla="val 3466"/>
                <a:gd name="f8" fmla="val 347"/>
                <a:gd name="f9" fmla="val 946"/>
                <a:gd name="f10" fmla="val 2993"/>
                <a:gd name="f11" fmla="val 1387"/>
                <a:gd name="f12" fmla="val 2426"/>
                <a:gd name="f13" fmla="val 1827"/>
                <a:gd name="f14" fmla="val 1418"/>
                <a:gd name="f15" fmla="val 914"/>
                <a:gd name="f16" fmla="*/ f0 1 4884"/>
                <a:gd name="f17" fmla="*/ f1 1 4160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4884"/>
                <a:gd name="f24" fmla="*/ f21 1 4160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4884" h="4160">
                  <a:moveTo>
                    <a:pt x="f2" y="f2"/>
                  </a:moveTo>
                  <a:lnTo>
                    <a:pt x="f2" y="f5"/>
                  </a:lnTo>
                  <a:lnTo>
                    <a:pt x="f6" y="f5"/>
                  </a:lnTo>
                  <a:lnTo>
                    <a:pt x="f6" y="f2"/>
                  </a:lnTo>
                  <a:lnTo>
                    <a:pt x="f7" y="f2"/>
                  </a:lnTo>
                  <a:lnTo>
                    <a:pt x="f7" y="f8"/>
                  </a:lnTo>
                  <a:cubicBezTo>
                    <a:pt x="f7" y="f9"/>
                    <a:pt x="f10" y="f11"/>
                    <a:pt x="f12" y="f11"/>
                  </a:cubicBezTo>
                  <a:cubicBezTo>
                    <a:pt x="f13" y="f11"/>
                    <a:pt x="f14" y="f15"/>
                    <a:pt x="f14" y="f8"/>
                  </a:cubicBezTo>
                  <a:lnTo>
                    <a:pt x="f14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6" name="Google Shape;10315;p74">
              <a:extLst>
                <a:ext uri="{FF2B5EF4-FFF2-40B4-BE49-F238E27FC236}">
                  <a16:creationId xmlns:a16="http://schemas.microsoft.com/office/drawing/2014/main" id="{996DDD77-E7B6-548F-9CD6-4BB57DF5F5E8}"/>
                </a:ext>
              </a:extLst>
            </p:cNvPr>
            <p:cNvSpPr/>
            <p:nvPr/>
          </p:nvSpPr>
          <p:spPr>
            <a:xfrm>
              <a:off x="6029279" y="3439222"/>
              <a:ext cx="148900" cy="9010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84"/>
                <a:gd name="f4" fmla="val 2773"/>
                <a:gd name="f5" fmla="val 2427"/>
                <a:gd name="f6" fmla="val 1103"/>
                <a:gd name="f7" fmla="val 1"/>
                <a:gd name="f8" fmla="val 2426"/>
                <a:gd name="f9" fmla="val 1355"/>
                <a:gd name="f10" fmla="val 1828"/>
                <a:gd name="f11" fmla="val 1418"/>
                <a:gd name="f12" fmla="val 2395"/>
                <a:gd name="f13" fmla="val 2994"/>
                <a:gd name="f14" fmla="val 3403"/>
                <a:gd name="f15" fmla="val 1891"/>
                <a:gd name="f16" fmla="val 3781"/>
                <a:gd name="f17" fmla="*/ f0 1 4884"/>
                <a:gd name="f18" fmla="*/ f1 1 2773"/>
                <a:gd name="f19" fmla="val f2"/>
                <a:gd name="f20" fmla="val f3"/>
                <a:gd name="f21" fmla="val f4"/>
                <a:gd name="f22" fmla="+- f21 0 f19"/>
                <a:gd name="f23" fmla="+- f20 0 f19"/>
                <a:gd name="f24" fmla="*/ f23 1 4884"/>
                <a:gd name="f25" fmla="*/ f22 1 2773"/>
                <a:gd name="f26" fmla="*/ f19 1 f24"/>
                <a:gd name="f27" fmla="*/ f20 1 f24"/>
                <a:gd name="f28" fmla="*/ f19 1 f25"/>
                <a:gd name="f29" fmla="*/ f21 1 f25"/>
                <a:gd name="f30" fmla="*/ f26 f17 1"/>
                <a:gd name="f31" fmla="*/ f27 f17 1"/>
                <a:gd name="f32" fmla="*/ f29 f18 1"/>
                <a:gd name="f33" fmla="*/ f28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4884" h="2773">
                  <a:moveTo>
                    <a:pt x="f5" y="f2"/>
                  </a:moveTo>
                  <a:cubicBezTo>
                    <a:pt x="f6" y="f2"/>
                    <a:pt x="f7" y="f6"/>
                    <a:pt x="f7" y="f8"/>
                  </a:cubicBezTo>
                  <a:lnTo>
                    <a:pt x="f7" y="f4"/>
                  </a:lnTo>
                  <a:lnTo>
                    <a:pt x="f9" y="f4"/>
                  </a:lnTo>
                  <a:lnTo>
                    <a:pt x="f9" y="f8"/>
                  </a:lnTo>
                  <a:cubicBezTo>
                    <a:pt x="f9" y="f10"/>
                    <a:pt x="f10" y="f11"/>
                    <a:pt x="f12" y="f11"/>
                  </a:cubicBezTo>
                  <a:cubicBezTo>
                    <a:pt x="f13" y="f11"/>
                    <a:pt x="f14" y="f15"/>
                    <a:pt x="f14" y="f8"/>
                  </a:cubicBezTo>
                  <a:lnTo>
                    <a:pt x="f14" y="f4"/>
                  </a:lnTo>
                  <a:lnTo>
                    <a:pt x="f3" y="f4"/>
                  </a:lnTo>
                  <a:lnTo>
                    <a:pt x="f3" y="f8"/>
                  </a:lnTo>
                  <a:cubicBezTo>
                    <a:pt x="f3" y="f6"/>
                    <a:pt x="f16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7" name="Google Shape;10341;p74">
            <a:extLst>
              <a:ext uri="{FF2B5EF4-FFF2-40B4-BE49-F238E27FC236}">
                <a16:creationId xmlns:a16="http://schemas.microsoft.com/office/drawing/2014/main" id="{FDF5B913-9655-0FB7-AD30-8F790A6C7193}"/>
              </a:ext>
            </a:extLst>
          </p:cNvPr>
          <p:cNvGrpSpPr/>
          <p:nvPr/>
        </p:nvGrpSpPr>
        <p:grpSpPr>
          <a:xfrm>
            <a:off x="7181503" y="2701854"/>
            <a:ext cx="259506" cy="362596"/>
            <a:chOff x="8527703" y="2749024"/>
            <a:chExt cx="259506" cy="362596"/>
          </a:xfrm>
          <a:solidFill>
            <a:schemeClr val="tx2">
              <a:lumMod val="60000"/>
              <a:lumOff val="40000"/>
            </a:schemeClr>
          </a:solidFill>
        </p:grpSpPr>
        <p:sp>
          <p:nvSpPr>
            <p:cNvPr id="88" name="Google Shape;10342;p74">
              <a:extLst>
                <a:ext uri="{FF2B5EF4-FFF2-40B4-BE49-F238E27FC236}">
                  <a16:creationId xmlns:a16="http://schemas.microsoft.com/office/drawing/2014/main" id="{4176CEB9-8D20-133A-4FBE-170F8ECF9A0B}"/>
                </a:ext>
              </a:extLst>
            </p:cNvPr>
            <p:cNvSpPr/>
            <p:nvPr/>
          </p:nvSpPr>
          <p:spPr>
            <a:xfrm>
              <a:off x="8527703" y="2749024"/>
              <a:ext cx="259506" cy="25528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012"/>
                <a:gd name="f4" fmla="val 8318"/>
                <a:gd name="f5" fmla="val 4538"/>
                <a:gd name="f6" fmla="val 1"/>
                <a:gd name="f7" fmla="val 2112"/>
                <a:gd name="f8" fmla="val 1985"/>
                <a:gd name="f9" fmla="val 32"/>
                <a:gd name="f10" fmla="val 4537"/>
                <a:gd name="f11" fmla="val 5860"/>
                <a:gd name="f12" fmla="val 631"/>
                <a:gd name="f13" fmla="val 7184"/>
                <a:gd name="f14" fmla="val 1797"/>
                <a:gd name="f15" fmla="val 8066"/>
                <a:gd name="f16" fmla="val 1923"/>
                <a:gd name="f17" fmla="val 8192"/>
                <a:gd name="f18" fmla="val 2017"/>
                <a:gd name="f19" fmla="val 8223"/>
                <a:gd name="f20" fmla="val 2049"/>
                <a:gd name="f21" fmla="val 4160"/>
                <a:gd name="f22" fmla="val 6900"/>
                <a:gd name="f23" fmla="val 2427"/>
                <a:gd name="f24" fmla="val 2238"/>
                <a:gd name="f25" fmla="val 2080"/>
                <a:gd name="f26" fmla="val 6743"/>
                <a:gd name="f27" fmla="val 6554"/>
                <a:gd name="f28" fmla="val 5829"/>
                <a:gd name="f29" fmla="val 4852"/>
                <a:gd name="f30" fmla="val 2679"/>
                <a:gd name="f31" fmla="val 4033"/>
                <a:gd name="f32" fmla="val 3498"/>
                <a:gd name="f33" fmla="val 3624"/>
                <a:gd name="f34" fmla="val 3277"/>
                <a:gd name="f35" fmla="val 3403"/>
                <a:gd name="f36" fmla="val 3151"/>
                <a:gd name="f37" fmla="val 3088"/>
                <a:gd name="f38" fmla="val 2678"/>
                <a:gd name="f39" fmla="val 1922"/>
                <a:gd name="f40" fmla="val 3782"/>
                <a:gd name="f41" fmla="val 1292"/>
                <a:gd name="f42" fmla="val 5262"/>
                <a:gd name="f43" fmla="val 5892"/>
                <a:gd name="f44" fmla="val 3025"/>
                <a:gd name="f45" fmla="val 5735"/>
                <a:gd name="f46" fmla="val 3340"/>
                <a:gd name="f47" fmla="val 5546"/>
                <a:gd name="f48" fmla="val 6365"/>
                <a:gd name="f49" fmla="val 6964"/>
                <a:gd name="f50" fmla="val 6806"/>
                <a:gd name="f51" fmla="val 6617"/>
                <a:gd name="f52" fmla="val 4884"/>
                <a:gd name="f53" fmla="val 6995"/>
                <a:gd name="f54" fmla="val 7027"/>
                <a:gd name="f55" fmla="val 8286"/>
                <a:gd name="f56" fmla="val 7121"/>
                <a:gd name="f57" fmla="val 7247"/>
                <a:gd name="f58" fmla="val 8129"/>
                <a:gd name="f59" fmla="val 8413"/>
                <a:gd name="f60" fmla="val 9011"/>
                <a:gd name="f61" fmla="val 4506"/>
                <a:gd name="f62" fmla="*/ f0 1 9012"/>
                <a:gd name="f63" fmla="*/ f1 1 8318"/>
                <a:gd name="f64" fmla="val f2"/>
                <a:gd name="f65" fmla="val f3"/>
                <a:gd name="f66" fmla="val f4"/>
                <a:gd name="f67" fmla="+- f66 0 f64"/>
                <a:gd name="f68" fmla="+- f65 0 f64"/>
                <a:gd name="f69" fmla="*/ f68 1 9012"/>
                <a:gd name="f70" fmla="*/ f67 1 8318"/>
                <a:gd name="f71" fmla="*/ f64 1 f69"/>
                <a:gd name="f72" fmla="*/ f65 1 f69"/>
                <a:gd name="f73" fmla="*/ f64 1 f70"/>
                <a:gd name="f74" fmla="*/ f66 1 f70"/>
                <a:gd name="f75" fmla="*/ f71 f62 1"/>
                <a:gd name="f76" fmla="*/ f72 f62 1"/>
                <a:gd name="f77" fmla="*/ f74 f63 1"/>
                <a:gd name="f78" fmla="*/ f73 f6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5" t="f78" r="f76" b="f77"/>
              <a:pathLst>
                <a:path w="9012" h="8318">
                  <a:moveTo>
                    <a:pt x="f5" y="f6"/>
                  </a:moveTo>
                  <a:cubicBezTo>
                    <a:pt x="f7" y="f6"/>
                    <a:pt x="f6" y="f8"/>
                    <a:pt x="f9" y="f10"/>
                  </a:cubicBezTo>
                  <a:cubicBezTo>
                    <a:pt x="f9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4"/>
                  </a:cubicBezTo>
                  <a:lnTo>
                    <a:pt x="f21" y="f4"/>
                  </a:lnTo>
                  <a:lnTo>
                    <a:pt x="f21" y="f22"/>
                  </a:lnTo>
                  <a:lnTo>
                    <a:pt x="f23" y="f22"/>
                  </a:lnTo>
                  <a:cubicBezTo>
                    <a:pt x="f24" y="f22"/>
                    <a:pt x="f25" y="f26"/>
                    <a:pt x="f25" y="f27"/>
                  </a:cubicBezTo>
                  <a:lnTo>
                    <a:pt x="f25" y="f28"/>
                  </a:lnTo>
                  <a:cubicBezTo>
                    <a:pt x="f25" y="f29"/>
                    <a:pt x="f30" y="f31"/>
                    <a:pt x="f32" y="f33"/>
                  </a:cubicBezTo>
                  <a:cubicBezTo>
                    <a:pt x="f34" y="f35"/>
                    <a:pt x="f36" y="f37"/>
                    <a:pt x="f36" y="f38"/>
                  </a:cubicBezTo>
                  <a:cubicBezTo>
                    <a:pt x="f36" y="f39"/>
                    <a:pt x="f40" y="f41"/>
                    <a:pt x="f5" y="f41"/>
                  </a:cubicBezTo>
                  <a:cubicBezTo>
                    <a:pt x="f42" y="f41"/>
                    <a:pt x="f43" y="f39"/>
                    <a:pt x="f43" y="f38"/>
                  </a:cubicBezTo>
                  <a:cubicBezTo>
                    <a:pt x="f43" y="f44"/>
                    <a:pt x="f45" y="f46"/>
                    <a:pt x="f47" y="f33"/>
                  </a:cubicBezTo>
                  <a:cubicBezTo>
                    <a:pt x="f48" y="f31"/>
                    <a:pt x="f49" y="f29"/>
                    <a:pt x="f49" y="f28"/>
                  </a:cubicBezTo>
                  <a:lnTo>
                    <a:pt x="f49" y="f27"/>
                  </a:lnTo>
                  <a:cubicBezTo>
                    <a:pt x="f49" y="f26"/>
                    <a:pt x="f50" y="f22"/>
                    <a:pt x="f51" y="f22"/>
                  </a:cubicBezTo>
                  <a:lnTo>
                    <a:pt x="f52" y="f22"/>
                  </a:lnTo>
                  <a:lnTo>
                    <a:pt x="f52" y="f4"/>
                  </a:lnTo>
                  <a:lnTo>
                    <a:pt x="f53" y="f4"/>
                  </a:lnTo>
                  <a:cubicBezTo>
                    <a:pt x="f54" y="f55"/>
                    <a:pt x="f56" y="f17"/>
                    <a:pt x="f57" y="f58"/>
                  </a:cubicBezTo>
                  <a:cubicBezTo>
                    <a:pt x="f59" y="f13"/>
                    <a:pt x="f60" y="f28"/>
                    <a:pt x="f60" y="f61"/>
                  </a:cubicBezTo>
                  <a:cubicBezTo>
                    <a:pt x="f60" y="f18"/>
                    <a:pt x="f53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" name="Google Shape;10343;p74">
              <a:extLst>
                <a:ext uri="{FF2B5EF4-FFF2-40B4-BE49-F238E27FC236}">
                  <a16:creationId xmlns:a16="http://schemas.microsoft.com/office/drawing/2014/main" id="{312CCCB8-F09E-CB3D-EF22-768A2ABB714B}"/>
                </a:ext>
              </a:extLst>
            </p:cNvPr>
            <p:cNvSpPr/>
            <p:nvPr/>
          </p:nvSpPr>
          <p:spPr>
            <a:xfrm>
              <a:off x="8637495" y="2811871"/>
              <a:ext cx="40827" cy="4355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8"/>
                <a:gd name="f4" fmla="val 1419"/>
                <a:gd name="f5" fmla="val 725"/>
                <a:gd name="f6" fmla="val 315"/>
                <a:gd name="f7" fmla="val 1103"/>
                <a:gd name="f8" fmla="*/ f0 1 1418"/>
                <a:gd name="f9" fmla="*/ f1 1 1419"/>
                <a:gd name="f10" fmla="val f2"/>
                <a:gd name="f11" fmla="val f3"/>
                <a:gd name="f12" fmla="val f4"/>
                <a:gd name="f13" fmla="+- f12 0 f10"/>
                <a:gd name="f14" fmla="+- f11 0 f10"/>
                <a:gd name="f15" fmla="*/ f14 1 1418"/>
                <a:gd name="f16" fmla="*/ f13 1 1419"/>
                <a:gd name="f17" fmla="*/ f10 1 f15"/>
                <a:gd name="f18" fmla="*/ f11 1 f15"/>
                <a:gd name="f19" fmla="*/ f10 1 f16"/>
                <a:gd name="f20" fmla="*/ f12 1 f16"/>
                <a:gd name="f21" fmla="*/ f17 f8 1"/>
                <a:gd name="f22" fmla="*/ f18 f8 1"/>
                <a:gd name="f23" fmla="*/ f20 f9 1"/>
                <a:gd name="f24" fmla="*/ f19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1418" h="1419">
                  <a:moveTo>
                    <a:pt x="f5" y="f2"/>
                  </a:moveTo>
                  <a:cubicBezTo>
                    <a:pt x="f6" y="f2"/>
                    <a:pt x="f2" y="f6"/>
                    <a:pt x="f2" y="f5"/>
                  </a:cubicBezTo>
                  <a:cubicBezTo>
                    <a:pt x="f2" y="f7"/>
                    <a:pt x="f6" y="f3"/>
                    <a:pt x="f5" y="f3"/>
                  </a:cubicBezTo>
                  <a:cubicBezTo>
                    <a:pt x="f7" y="f3"/>
                    <a:pt x="f3" y="f7"/>
                    <a:pt x="f3" y="f5"/>
                  </a:cubicBezTo>
                  <a:cubicBezTo>
                    <a:pt x="f3" y="f6"/>
                    <a:pt x="f7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" name="Google Shape;10344;p74">
              <a:extLst>
                <a:ext uri="{FF2B5EF4-FFF2-40B4-BE49-F238E27FC236}">
                  <a16:creationId xmlns:a16="http://schemas.microsoft.com/office/drawing/2014/main" id="{63628E27-0457-EA5C-2BA4-E14A4D97FCF5}"/>
                </a:ext>
              </a:extLst>
            </p:cNvPr>
            <p:cNvSpPr/>
            <p:nvPr/>
          </p:nvSpPr>
          <p:spPr>
            <a:xfrm>
              <a:off x="8588492" y="3025539"/>
              <a:ext cx="139747" cy="4355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53"/>
                <a:gd name="f4" fmla="val 1419"/>
                <a:gd name="f5" fmla="val 1"/>
                <a:gd name="f6" fmla="val 347"/>
                <a:gd name="f7" fmla="val 946"/>
                <a:gd name="f8" fmla="val 473"/>
                <a:gd name="f9" fmla="val 1040"/>
                <a:gd name="f10" fmla="val 3781"/>
                <a:gd name="f11" fmla="val 4380"/>
                <a:gd name="f12" fmla="*/ f0 1 4853"/>
                <a:gd name="f13" fmla="*/ f1 1 1419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4853"/>
                <a:gd name="f20" fmla="*/ f17 1 1419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4853" h="1419">
                  <a:moveTo>
                    <a:pt x="f5" y="f5"/>
                  </a:moveTo>
                  <a:lnTo>
                    <a:pt x="f5" y="f6"/>
                  </a:lnTo>
                  <a:cubicBezTo>
                    <a:pt x="f5" y="f7"/>
                    <a:pt x="f8" y="f4"/>
                    <a:pt x="f9" y="f4"/>
                  </a:cubicBezTo>
                  <a:lnTo>
                    <a:pt x="f10" y="f4"/>
                  </a:lnTo>
                  <a:cubicBezTo>
                    <a:pt x="f11" y="f4"/>
                    <a:pt x="f3" y="f7"/>
                    <a:pt x="f3" y="f6"/>
                  </a:cubicBezTo>
                  <a:lnTo>
                    <a:pt x="f3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" name="Google Shape;10345;p74">
              <a:extLst>
                <a:ext uri="{FF2B5EF4-FFF2-40B4-BE49-F238E27FC236}">
                  <a16:creationId xmlns:a16="http://schemas.microsoft.com/office/drawing/2014/main" id="{DD9AB43D-12B2-FAA0-FFEA-13DFA76A961D}"/>
                </a:ext>
              </a:extLst>
            </p:cNvPr>
            <p:cNvSpPr/>
            <p:nvPr/>
          </p:nvSpPr>
          <p:spPr>
            <a:xfrm>
              <a:off x="8608445" y="2877616"/>
              <a:ext cx="99834" cy="6383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67"/>
                <a:gd name="f4" fmla="val 2080"/>
                <a:gd name="f5" fmla="val 1734"/>
                <a:gd name="f6" fmla="val 1"/>
                <a:gd name="f7" fmla="val 789"/>
                <a:gd name="f8" fmla="val 725"/>
                <a:gd name="f9" fmla="val 1733"/>
                <a:gd name="f10" fmla="val 3466"/>
                <a:gd name="f11" fmla="val 788"/>
                <a:gd name="f12" fmla="val 2679"/>
                <a:gd name="f13" fmla="*/ f0 1 3467"/>
                <a:gd name="f14" fmla="*/ f1 1 2080"/>
                <a:gd name="f15" fmla="val f2"/>
                <a:gd name="f16" fmla="val f3"/>
                <a:gd name="f17" fmla="val f4"/>
                <a:gd name="f18" fmla="+- f17 0 f15"/>
                <a:gd name="f19" fmla="+- f16 0 f15"/>
                <a:gd name="f20" fmla="*/ f19 1 3467"/>
                <a:gd name="f21" fmla="*/ f18 1 2080"/>
                <a:gd name="f22" fmla="*/ f15 1 f20"/>
                <a:gd name="f23" fmla="*/ f16 1 f20"/>
                <a:gd name="f24" fmla="*/ f15 1 f21"/>
                <a:gd name="f25" fmla="*/ f17 1 f21"/>
                <a:gd name="f26" fmla="*/ f22 f13 1"/>
                <a:gd name="f27" fmla="*/ f23 f13 1"/>
                <a:gd name="f28" fmla="*/ f25 f14 1"/>
                <a:gd name="f29" fmla="*/ f2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3467" h="2080">
                  <a:moveTo>
                    <a:pt x="f5" y="f6"/>
                  </a:moveTo>
                  <a:cubicBezTo>
                    <a:pt x="f7" y="f6"/>
                    <a:pt x="f6" y="f8"/>
                    <a:pt x="f6" y="f9"/>
                  </a:cubicBezTo>
                  <a:lnTo>
                    <a:pt x="f6" y="f4"/>
                  </a:lnTo>
                  <a:lnTo>
                    <a:pt x="f10" y="f4"/>
                  </a:lnTo>
                  <a:lnTo>
                    <a:pt x="f10" y="f9"/>
                  </a:lnTo>
                  <a:cubicBezTo>
                    <a:pt x="f10" y="f11"/>
                    <a:pt x="f12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" name="Google Shape;10346;p74">
              <a:extLst>
                <a:ext uri="{FF2B5EF4-FFF2-40B4-BE49-F238E27FC236}">
                  <a16:creationId xmlns:a16="http://schemas.microsoft.com/office/drawing/2014/main" id="{53820489-CEEF-C62B-3A15-F272ABC086EA}"/>
                </a:ext>
              </a:extLst>
            </p:cNvPr>
            <p:cNvSpPr/>
            <p:nvPr/>
          </p:nvSpPr>
          <p:spPr>
            <a:xfrm>
              <a:off x="8608445" y="3090324"/>
              <a:ext cx="100730" cy="2129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98"/>
                <a:gd name="f4" fmla="val 694"/>
                <a:gd name="f5" fmla="val 32"/>
                <a:gd name="f6" fmla="val 1"/>
                <a:gd name="f7" fmla="val 379"/>
                <a:gd name="f8" fmla="val 284"/>
                <a:gd name="f9" fmla="val 2773"/>
                <a:gd name="f10" fmla="val 3183"/>
                <a:gd name="f11" fmla="*/ f0 1 3498"/>
                <a:gd name="f12" fmla="*/ f1 1 694"/>
                <a:gd name="f13" fmla="val f2"/>
                <a:gd name="f14" fmla="val f3"/>
                <a:gd name="f15" fmla="val f4"/>
                <a:gd name="f16" fmla="+- f15 0 f13"/>
                <a:gd name="f17" fmla="+- f14 0 f13"/>
                <a:gd name="f18" fmla="*/ f17 1 3498"/>
                <a:gd name="f19" fmla="*/ f16 1 694"/>
                <a:gd name="f20" fmla="*/ f13 1 f18"/>
                <a:gd name="f21" fmla="*/ f14 1 f18"/>
                <a:gd name="f22" fmla="*/ f13 1 f19"/>
                <a:gd name="f23" fmla="*/ f15 1 f19"/>
                <a:gd name="f24" fmla="*/ f20 f11 1"/>
                <a:gd name="f25" fmla="*/ f21 f11 1"/>
                <a:gd name="f26" fmla="*/ f23 f12 1"/>
                <a:gd name="f27" fmla="*/ f22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3498" h="694">
                  <a:moveTo>
                    <a:pt x="f5" y="f6"/>
                  </a:moveTo>
                  <a:cubicBezTo>
                    <a:pt x="f6" y="f7"/>
                    <a:pt x="f8" y="f4"/>
                    <a:pt x="f4" y="f4"/>
                  </a:cubicBezTo>
                  <a:lnTo>
                    <a:pt x="f9" y="f4"/>
                  </a:lnTo>
                  <a:cubicBezTo>
                    <a:pt x="f10" y="f4"/>
                    <a:pt x="f3" y="f7"/>
                    <a:pt x="f3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3" name="Google Shape;10359;p74">
            <a:extLst>
              <a:ext uri="{FF2B5EF4-FFF2-40B4-BE49-F238E27FC236}">
                <a16:creationId xmlns:a16="http://schemas.microsoft.com/office/drawing/2014/main" id="{F8BA78A6-583D-CB5D-8D43-6C24A8B9EB43}"/>
              </a:ext>
            </a:extLst>
          </p:cNvPr>
          <p:cNvGrpSpPr/>
          <p:nvPr/>
        </p:nvGrpSpPr>
        <p:grpSpPr>
          <a:xfrm>
            <a:off x="5238550" y="3434150"/>
            <a:ext cx="361179" cy="338858"/>
            <a:chOff x="6584749" y="3481321"/>
            <a:chExt cx="361179" cy="338858"/>
          </a:xfrm>
          <a:solidFill>
            <a:schemeClr val="tx2">
              <a:lumMod val="60000"/>
              <a:lumOff val="40000"/>
            </a:schemeClr>
          </a:solidFill>
        </p:grpSpPr>
        <p:sp>
          <p:nvSpPr>
            <p:cNvPr id="94" name="Google Shape;10360;p74">
              <a:extLst>
                <a:ext uri="{FF2B5EF4-FFF2-40B4-BE49-F238E27FC236}">
                  <a16:creationId xmlns:a16="http://schemas.microsoft.com/office/drawing/2014/main" id="{7A4ECD5A-BA09-5ED3-1629-1A70C195B856}"/>
                </a:ext>
              </a:extLst>
            </p:cNvPr>
            <p:cNvSpPr/>
            <p:nvPr/>
          </p:nvSpPr>
          <p:spPr>
            <a:xfrm>
              <a:off x="6679838" y="3638973"/>
              <a:ext cx="170023" cy="18120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577"/>
                <a:gd name="f4" fmla="val 2804"/>
                <a:gd name="f5" fmla="val 1607"/>
                <a:gd name="f6" fmla="val 1450"/>
                <a:gd name="f7" fmla="val 725"/>
                <a:gd name="f8" fmla="val 1009"/>
                <a:gd name="f9" fmla="val 3308"/>
                <a:gd name="f10" fmla="val 946"/>
                <a:gd name="f11" fmla="val 3749"/>
                <a:gd name="f12" fmla="val 851"/>
                <a:gd name="f13" fmla="val 4285"/>
                <a:gd name="f14" fmla="val 757"/>
                <a:gd name="f15" fmla="val 4883"/>
                <a:gd name="f16" fmla="val 347"/>
                <a:gd name="f17" fmla="val 158"/>
                <a:gd name="f18" fmla="val 5041"/>
                <a:gd name="f19" fmla="val 5230"/>
                <a:gd name="f20" fmla="val 5419"/>
                <a:gd name="f21" fmla="val 5576"/>
                <a:gd name="f22" fmla="val 5545"/>
                <a:gd name="f23" fmla="val 5387"/>
                <a:gd name="f24" fmla="val 5198"/>
                <a:gd name="f25" fmla="val 5009"/>
                <a:gd name="f26" fmla="val 4852"/>
                <a:gd name="f27" fmla="val 4726"/>
                <a:gd name="f28" fmla="val 4253"/>
                <a:gd name="f29" fmla="val 4632"/>
                <a:gd name="f30" fmla="val 4569"/>
                <a:gd name="f31" fmla="val 3277"/>
                <a:gd name="f32" fmla="val 4128"/>
                <a:gd name="f33" fmla="val 756"/>
                <a:gd name="f34" fmla="val 3970"/>
                <a:gd name="f35" fmla="*/ f0 1 5577"/>
                <a:gd name="f36" fmla="*/ f1 1 5577"/>
                <a:gd name="f37" fmla="val f2"/>
                <a:gd name="f38" fmla="val f3"/>
                <a:gd name="f39" fmla="+- f38 0 f37"/>
                <a:gd name="f40" fmla="*/ f39 1 5577"/>
                <a:gd name="f41" fmla="*/ f37 1 f40"/>
                <a:gd name="f42" fmla="*/ f38 1 f40"/>
                <a:gd name="f43" fmla="*/ f41 f35 1"/>
                <a:gd name="f44" fmla="*/ f42 f35 1"/>
                <a:gd name="f45" fmla="*/ f42 f36 1"/>
                <a:gd name="f46" fmla="*/ f41 f3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3" t="f46" r="f44" b="f45"/>
              <a:pathLst>
                <a:path w="5577" h="5577">
                  <a:moveTo>
                    <a:pt x="f4" y="f2"/>
                  </a:moveTo>
                  <a:cubicBezTo>
                    <a:pt x="f5" y="f2"/>
                    <a:pt x="f6" y="f7"/>
                    <a:pt x="f8" y="f9"/>
                  </a:cubicBezTo>
                  <a:cubicBezTo>
                    <a:pt x="f10" y="f11"/>
                    <a:pt x="f12" y="f13"/>
                    <a:pt x="f14" y="f15"/>
                  </a:cubicBezTo>
                  <a:lnTo>
                    <a:pt x="f16" y="f15"/>
                  </a:lnTo>
                  <a:cubicBezTo>
                    <a:pt x="f17" y="f15"/>
                    <a:pt x="f2" y="f18"/>
                    <a:pt x="f2" y="f19"/>
                  </a:cubicBezTo>
                  <a:cubicBezTo>
                    <a:pt x="f2" y="f20"/>
                    <a:pt x="f17" y="f21"/>
                    <a:pt x="f16" y="f21"/>
                  </a:cubicBezTo>
                  <a:lnTo>
                    <a:pt x="f19" y="f21"/>
                  </a:lnTo>
                  <a:cubicBezTo>
                    <a:pt x="f20" y="f22"/>
                    <a:pt x="f3" y="f23"/>
                    <a:pt x="f3" y="f24"/>
                  </a:cubicBezTo>
                  <a:cubicBezTo>
                    <a:pt x="f3" y="f25"/>
                    <a:pt x="f20" y="f26"/>
                    <a:pt x="f19" y="f26"/>
                  </a:cubicBezTo>
                  <a:lnTo>
                    <a:pt x="f26" y="f26"/>
                  </a:lnTo>
                  <a:cubicBezTo>
                    <a:pt x="f27" y="f28"/>
                    <a:pt x="f29" y="f11"/>
                    <a:pt x="f30" y="f31"/>
                  </a:cubicBezTo>
                  <a:cubicBezTo>
                    <a:pt x="f32" y="f33"/>
                    <a:pt x="f34" y="f2"/>
                    <a:pt x="f4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" name="Google Shape;10361;p74">
              <a:extLst>
                <a:ext uri="{FF2B5EF4-FFF2-40B4-BE49-F238E27FC236}">
                  <a16:creationId xmlns:a16="http://schemas.microsoft.com/office/drawing/2014/main" id="{50A6C390-C7C3-A2B8-AAEB-EAE5E9789B18}"/>
                </a:ext>
              </a:extLst>
            </p:cNvPr>
            <p:cNvSpPr/>
            <p:nvPr/>
          </p:nvSpPr>
          <p:spPr>
            <a:xfrm>
              <a:off x="6839282" y="3481321"/>
              <a:ext cx="84536" cy="9010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73"/>
                <a:gd name="f4" fmla="val 1386"/>
                <a:gd name="f5" fmla="val 630"/>
                <a:gd name="f6" fmla="val 1387"/>
                <a:gd name="f7" fmla="val 2111"/>
                <a:gd name="f8" fmla="val 2143"/>
                <a:gd name="f9" fmla="*/ f0 1 2773"/>
                <a:gd name="f10" fmla="*/ f1 1 2773"/>
                <a:gd name="f11" fmla="val f2"/>
                <a:gd name="f12" fmla="val f3"/>
                <a:gd name="f13" fmla="+- f12 0 f11"/>
                <a:gd name="f14" fmla="*/ f13 1 2773"/>
                <a:gd name="f15" fmla="*/ f11 1 f14"/>
                <a:gd name="f16" fmla="*/ f12 1 f14"/>
                <a:gd name="f17" fmla="*/ f15 f9 1"/>
                <a:gd name="f18" fmla="*/ f16 f9 1"/>
                <a:gd name="f19" fmla="*/ f16 f10 1"/>
                <a:gd name="f20" fmla="*/ f15 f1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2773" h="2773">
                  <a:moveTo>
                    <a:pt x="f4" y="f2"/>
                  </a:moveTo>
                  <a:cubicBezTo>
                    <a:pt x="f5" y="f2"/>
                    <a:pt x="f2" y="f5"/>
                    <a:pt x="f2" y="f6"/>
                  </a:cubicBezTo>
                  <a:cubicBezTo>
                    <a:pt x="f2" y="f7"/>
                    <a:pt x="f5" y="f3"/>
                    <a:pt x="f4" y="f3"/>
                  </a:cubicBezTo>
                  <a:cubicBezTo>
                    <a:pt x="f8" y="f3"/>
                    <a:pt x="f3" y="f7"/>
                    <a:pt x="f3" y="f6"/>
                  </a:cubicBezTo>
                  <a:cubicBezTo>
                    <a:pt x="f3" y="f5"/>
                    <a:pt x="f8" y="f2"/>
                    <a:pt x="f4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" name="Google Shape;10362;p74">
              <a:extLst>
                <a:ext uri="{FF2B5EF4-FFF2-40B4-BE49-F238E27FC236}">
                  <a16:creationId xmlns:a16="http://schemas.microsoft.com/office/drawing/2014/main" id="{360CB8F5-01A6-B1BB-5B33-46D211AFC7EA}"/>
                </a:ext>
              </a:extLst>
            </p:cNvPr>
            <p:cNvSpPr/>
            <p:nvPr/>
          </p:nvSpPr>
          <p:spPr>
            <a:xfrm>
              <a:off x="6606860" y="3481321"/>
              <a:ext cx="83567" cy="9010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41"/>
                <a:gd name="f4" fmla="val 2773"/>
                <a:gd name="f5" fmla="val 1355"/>
                <a:gd name="f6" fmla="val 599"/>
                <a:gd name="f7" fmla="val 630"/>
                <a:gd name="f8" fmla="val 1387"/>
                <a:gd name="f9" fmla="val 2143"/>
                <a:gd name="f10" fmla="val 2111"/>
                <a:gd name="f11" fmla="*/ f0 1 2741"/>
                <a:gd name="f12" fmla="*/ f1 1 2773"/>
                <a:gd name="f13" fmla="val f2"/>
                <a:gd name="f14" fmla="val f3"/>
                <a:gd name="f15" fmla="val f4"/>
                <a:gd name="f16" fmla="+- f15 0 f13"/>
                <a:gd name="f17" fmla="+- f14 0 f13"/>
                <a:gd name="f18" fmla="*/ f17 1 2741"/>
                <a:gd name="f19" fmla="*/ f16 1 2773"/>
                <a:gd name="f20" fmla="*/ f13 1 f18"/>
                <a:gd name="f21" fmla="*/ f14 1 f18"/>
                <a:gd name="f22" fmla="*/ f13 1 f19"/>
                <a:gd name="f23" fmla="*/ f15 1 f19"/>
                <a:gd name="f24" fmla="*/ f20 f11 1"/>
                <a:gd name="f25" fmla="*/ f21 f11 1"/>
                <a:gd name="f26" fmla="*/ f23 f12 1"/>
                <a:gd name="f27" fmla="*/ f22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2741" h="2773">
                  <a:moveTo>
                    <a:pt x="f5" y="f2"/>
                  </a:moveTo>
                  <a:cubicBezTo>
                    <a:pt x="f6" y="f2"/>
                    <a:pt x="f2" y="f7"/>
                    <a:pt x="f2" y="f8"/>
                  </a:cubicBezTo>
                  <a:cubicBezTo>
                    <a:pt x="f2" y="f9"/>
                    <a:pt x="f6" y="f4"/>
                    <a:pt x="f5" y="f4"/>
                  </a:cubicBezTo>
                  <a:cubicBezTo>
                    <a:pt x="f10" y="f4"/>
                    <a:pt x="f3" y="f9"/>
                    <a:pt x="f3" y="f8"/>
                  </a:cubicBezTo>
                  <a:cubicBezTo>
                    <a:pt x="f3" y="f7"/>
                    <a:pt x="f10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" name="Google Shape;10363;p74">
              <a:extLst>
                <a:ext uri="{FF2B5EF4-FFF2-40B4-BE49-F238E27FC236}">
                  <a16:creationId xmlns:a16="http://schemas.microsoft.com/office/drawing/2014/main" id="{7F79C4CE-5664-5821-09B2-E5E29F3C9371}"/>
                </a:ext>
              </a:extLst>
            </p:cNvPr>
            <p:cNvSpPr/>
            <p:nvPr/>
          </p:nvSpPr>
          <p:spPr>
            <a:xfrm>
              <a:off x="6584749" y="3571390"/>
              <a:ext cx="127769" cy="6761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91"/>
                <a:gd name="f4" fmla="val 2081"/>
                <a:gd name="f5" fmla="val 568"/>
                <a:gd name="f6" fmla="val 1"/>
                <a:gd name="f7" fmla="val 252"/>
                <a:gd name="f8" fmla="val 347"/>
                <a:gd name="f9" fmla="val 851"/>
                <a:gd name="f10" fmla="val 1356"/>
                <a:gd name="f11" fmla="val 1734"/>
                <a:gd name="f12" fmla="val 1923"/>
                <a:gd name="f13" fmla="val 158"/>
                <a:gd name="f14" fmla="val 2080"/>
                <a:gd name="f15" fmla="val 3813"/>
                <a:gd name="f16" fmla="val 4033"/>
                <a:gd name="f17" fmla="val 820"/>
                <a:gd name="f18" fmla="val 3970"/>
                <a:gd name="f19" fmla="val 3624"/>
                <a:gd name="f20" fmla="val 3245"/>
                <a:gd name="f21" fmla="val 410"/>
                <a:gd name="f22" fmla="val 2678"/>
                <a:gd name="f23" fmla="val 694"/>
                <a:gd name="f24" fmla="val 1513"/>
                <a:gd name="f25" fmla="val 946"/>
                <a:gd name="f26" fmla="*/ f0 1 4191"/>
                <a:gd name="f27" fmla="*/ f1 1 2081"/>
                <a:gd name="f28" fmla="val f2"/>
                <a:gd name="f29" fmla="val f3"/>
                <a:gd name="f30" fmla="val f4"/>
                <a:gd name="f31" fmla="+- f30 0 f28"/>
                <a:gd name="f32" fmla="+- f29 0 f28"/>
                <a:gd name="f33" fmla="*/ f32 1 4191"/>
                <a:gd name="f34" fmla="*/ f31 1 2081"/>
                <a:gd name="f35" fmla="*/ f28 1 f33"/>
                <a:gd name="f36" fmla="*/ f29 1 f33"/>
                <a:gd name="f37" fmla="*/ f28 1 f34"/>
                <a:gd name="f38" fmla="*/ f30 1 f34"/>
                <a:gd name="f39" fmla="*/ f35 f26 1"/>
                <a:gd name="f40" fmla="*/ f36 f26 1"/>
                <a:gd name="f41" fmla="*/ f38 f27 1"/>
                <a:gd name="f42" fmla="*/ f37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9" t="f42" r="f40" b="f41"/>
              <a:pathLst>
                <a:path w="4191" h="2081">
                  <a:moveTo>
                    <a:pt x="f5" y="f6"/>
                  </a:moveTo>
                  <a:cubicBezTo>
                    <a:pt x="f7" y="f8"/>
                    <a:pt x="f2" y="f9"/>
                    <a:pt x="f2" y="f10"/>
                  </a:cubicBezTo>
                  <a:lnTo>
                    <a:pt x="f2" y="f11"/>
                  </a:lnTo>
                  <a:cubicBezTo>
                    <a:pt x="f2" y="f12"/>
                    <a:pt x="f13" y="f14"/>
                    <a:pt x="f8" y="f14"/>
                  </a:cubicBezTo>
                  <a:lnTo>
                    <a:pt x="f15" y="f14"/>
                  </a:lnTo>
                  <a:cubicBezTo>
                    <a:pt x="f16" y="f14"/>
                    <a:pt x="f3" y="f12"/>
                    <a:pt x="f3" y="f11"/>
                  </a:cubicBezTo>
                  <a:lnTo>
                    <a:pt x="f3" y="f10"/>
                  </a:lnTo>
                  <a:cubicBezTo>
                    <a:pt x="f3" y="f17"/>
                    <a:pt x="f18" y="f8"/>
                    <a:pt x="f19" y="f6"/>
                  </a:cubicBezTo>
                  <a:cubicBezTo>
                    <a:pt x="f20" y="f21"/>
                    <a:pt x="f22" y="f23"/>
                    <a:pt x="f14" y="f23"/>
                  </a:cubicBezTo>
                  <a:cubicBezTo>
                    <a:pt x="f24" y="f23"/>
                    <a:pt x="f25" y="f21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" name="Google Shape;10364;p74">
              <a:extLst>
                <a:ext uri="{FF2B5EF4-FFF2-40B4-BE49-F238E27FC236}">
                  <a16:creationId xmlns:a16="http://schemas.microsoft.com/office/drawing/2014/main" id="{5D5775BE-4E52-D3CF-AC0E-0C001D7EDBD7}"/>
                </a:ext>
              </a:extLst>
            </p:cNvPr>
            <p:cNvSpPr/>
            <p:nvPr/>
          </p:nvSpPr>
          <p:spPr>
            <a:xfrm>
              <a:off x="6819101" y="3571390"/>
              <a:ext cx="126827" cy="6761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60"/>
                <a:gd name="f4" fmla="val 2081"/>
                <a:gd name="f5" fmla="val 536"/>
                <a:gd name="f6" fmla="val 1"/>
                <a:gd name="f7" fmla="val 221"/>
                <a:gd name="f8" fmla="val 347"/>
                <a:gd name="f9" fmla="val 851"/>
                <a:gd name="f10" fmla="val 1356"/>
                <a:gd name="f11" fmla="val 1702"/>
                <a:gd name="f12" fmla="val 1923"/>
                <a:gd name="f13" fmla="val 158"/>
                <a:gd name="f14" fmla="val 2080"/>
                <a:gd name="f15" fmla="val 3813"/>
                <a:gd name="f16" fmla="val 4002"/>
                <a:gd name="f17" fmla="val 4159"/>
                <a:gd name="f18" fmla="val 820"/>
                <a:gd name="f19" fmla="val 3970"/>
                <a:gd name="f20" fmla="val 3624"/>
                <a:gd name="f21" fmla="val 3214"/>
                <a:gd name="f22" fmla="val 410"/>
                <a:gd name="f23" fmla="val 2679"/>
                <a:gd name="f24" fmla="val 694"/>
                <a:gd name="f25" fmla="val 1450"/>
                <a:gd name="f26" fmla="val 946"/>
                <a:gd name="f27" fmla="*/ f0 1 4160"/>
                <a:gd name="f28" fmla="*/ f1 1 2081"/>
                <a:gd name="f29" fmla="val f2"/>
                <a:gd name="f30" fmla="val f3"/>
                <a:gd name="f31" fmla="val f4"/>
                <a:gd name="f32" fmla="+- f31 0 f29"/>
                <a:gd name="f33" fmla="+- f30 0 f29"/>
                <a:gd name="f34" fmla="*/ f33 1 4160"/>
                <a:gd name="f35" fmla="*/ f32 1 2081"/>
                <a:gd name="f36" fmla="*/ f29 1 f34"/>
                <a:gd name="f37" fmla="*/ f30 1 f34"/>
                <a:gd name="f38" fmla="*/ f29 1 f35"/>
                <a:gd name="f39" fmla="*/ f31 1 f35"/>
                <a:gd name="f40" fmla="*/ f36 f27 1"/>
                <a:gd name="f41" fmla="*/ f37 f27 1"/>
                <a:gd name="f42" fmla="*/ f39 f28 1"/>
                <a:gd name="f43" fmla="*/ f38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4160" h="2081">
                  <a:moveTo>
                    <a:pt x="f5" y="f6"/>
                  </a:moveTo>
                  <a:cubicBezTo>
                    <a:pt x="f7" y="f8"/>
                    <a:pt x="f6" y="f9"/>
                    <a:pt x="f6" y="f10"/>
                  </a:cubicBezTo>
                  <a:lnTo>
                    <a:pt x="f6" y="f11"/>
                  </a:lnTo>
                  <a:cubicBezTo>
                    <a:pt x="f6" y="f12"/>
                    <a:pt x="f13" y="f14"/>
                    <a:pt x="f8" y="f14"/>
                  </a:cubicBezTo>
                  <a:lnTo>
                    <a:pt x="f15" y="f14"/>
                  </a:lnTo>
                  <a:cubicBezTo>
                    <a:pt x="f16" y="f14"/>
                    <a:pt x="f17" y="f12"/>
                    <a:pt x="f17" y="f11"/>
                  </a:cubicBezTo>
                  <a:lnTo>
                    <a:pt x="f17" y="f10"/>
                  </a:lnTo>
                  <a:cubicBezTo>
                    <a:pt x="f17" y="f18"/>
                    <a:pt x="f19" y="f8"/>
                    <a:pt x="f20" y="f6"/>
                  </a:cubicBezTo>
                  <a:cubicBezTo>
                    <a:pt x="f21" y="f22"/>
                    <a:pt x="f23" y="f24"/>
                    <a:pt x="f14" y="f24"/>
                  </a:cubicBezTo>
                  <a:cubicBezTo>
                    <a:pt x="f25" y="f24"/>
                    <a:pt x="f26" y="f22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" name="Google Shape;10365;p74">
              <a:extLst>
                <a:ext uri="{FF2B5EF4-FFF2-40B4-BE49-F238E27FC236}">
                  <a16:creationId xmlns:a16="http://schemas.microsoft.com/office/drawing/2014/main" id="{0150CB04-90F7-461D-002D-802AE15CAFC2}"/>
                </a:ext>
              </a:extLst>
            </p:cNvPr>
            <p:cNvSpPr/>
            <p:nvPr/>
          </p:nvSpPr>
          <p:spPr>
            <a:xfrm>
              <a:off x="6823920" y="3661486"/>
              <a:ext cx="122008" cy="6862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002"/>
                <a:gd name="f4" fmla="val 2112"/>
                <a:gd name="f5" fmla="val 189"/>
                <a:gd name="f6" fmla="val 567"/>
                <a:gd name="f7" fmla="val 315"/>
                <a:gd name="f8" fmla="val 1229"/>
                <a:gd name="f9" fmla="val 473"/>
                <a:gd name="f10" fmla="val 2111"/>
                <a:gd name="f11" fmla="val 3655"/>
                <a:gd name="f12" fmla="val 3844"/>
                <a:gd name="f13" fmla="val 4001"/>
                <a:gd name="f14" fmla="val 1954"/>
                <a:gd name="f15" fmla="val 1733"/>
                <a:gd name="f16" fmla="val 378"/>
                <a:gd name="f17" fmla="val 3970"/>
                <a:gd name="f18" fmla="val 158"/>
                <a:gd name="f19" fmla="*/ f0 1 4002"/>
                <a:gd name="f20" fmla="*/ f1 1 2112"/>
                <a:gd name="f21" fmla="val f2"/>
                <a:gd name="f22" fmla="val f3"/>
                <a:gd name="f23" fmla="val f4"/>
                <a:gd name="f24" fmla="+- f23 0 f21"/>
                <a:gd name="f25" fmla="+- f22 0 f21"/>
                <a:gd name="f26" fmla="*/ f25 1 4002"/>
                <a:gd name="f27" fmla="*/ f24 1 2112"/>
                <a:gd name="f28" fmla="*/ f21 1 f26"/>
                <a:gd name="f29" fmla="*/ f22 1 f26"/>
                <a:gd name="f30" fmla="*/ f21 1 f27"/>
                <a:gd name="f31" fmla="*/ f23 1 f27"/>
                <a:gd name="f32" fmla="*/ f28 f19 1"/>
                <a:gd name="f33" fmla="*/ f29 f19 1"/>
                <a:gd name="f34" fmla="*/ f31 f20 1"/>
                <a:gd name="f35" fmla="*/ f30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4002" h="2112">
                  <a:moveTo>
                    <a:pt x="f2" y="f2"/>
                  </a:moveTo>
                  <a:cubicBezTo>
                    <a:pt x="f5" y="f6"/>
                    <a:pt x="f7" y="f8"/>
                    <a:pt x="f9" y="f10"/>
                  </a:cubicBezTo>
                  <a:lnTo>
                    <a:pt x="f11" y="f10"/>
                  </a:lnTo>
                  <a:cubicBezTo>
                    <a:pt x="f12" y="f10"/>
                    <a:pt x="f13" y="f14"/>
                    <a:pt x="f13" y="f15"/>
                  </a:cubicBezTo>
                  <a:lnTo>
                    <a:pt x="f13" y="f16"/>
                  </a:lnTo>
                  <a:cubicBezTo>
                    <a:pt x="f17" y="f18"/>
                    <a:pt x="f12" y="f2"/>
                    <a:pt x="f11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" name="Google Shape;10366;p74">
              <a:extLst>
                <a:ext uri="{FF2B5EF4-FFF2-40B4-BE49-F238E27FC236}">
                  <a16:creationId xmlns:a16="http://schemas.microsoft.com/office/drawing/2014/main" id="{3DEF76B4-640F-F16D-C320-D3062775222C}"/>
                </a:ext>
              </a:extLst>
            </p:cNvPr>
            <p:cNvSpPr/>
            <p:nvPr/>
          </p:nvSpPr>
          <p:spPr>
            <a:xfrm>
              <a:off x="6584749" y="3661486"/>
              <a:ext cx="122986" cy="6758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034"/>
                <a:gd name="f4" fmla="val 2080"/>
                <a:gd name="f5" fmla="val 347"/>
                <a:gd name="f6" fmla="val 158"/>
                <a:gd name="f7" fmla="val 1733"/>
                <a:gd name="f8" fmla="val 1954"/>
                <a:gd name="f9" fmla="val 3561"/>
                <a:gd name="f10" fmla="val 3718"/>
                <a:gd name="f11" fmla="val 1229"/>
                <a:gd name="f12" fmla="val 3813"/>
                <a:gd name="f13" fmla="val 567"/>
                <a:gd name="f14" fmla="val 4033"/>
                <a:gd name="f15" fmla="*/ f0 1 4034"/>
                <a:gd name="f16" fmla="*/ f1 1 2080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4034"/>
                <a:gd name="f23" fmla="*/ f20 1 2080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4034" h="2080">
                  <a:moveTo>
                    <a:pt x="f5" y="f2"/>
                  </a:moveTo>
                  <a:cubicBezTo>
                    <a:pt x="f6" y="f2"/>
                    <a:pt x="f2" y="f6"/>
                    <a:pt x="f2" y="f5"/>
                  </a:cubicBezTo>
                  <a:lnTo>
                    <a:pt x="f2" y="f7"/>
                  </a:lnTo>
                  <a:cubicBezTo>
                    <a:pt x="f2" y="f8"/>
                    <a:pt x="f6" y="f4"/>
                    <a:pt x="f5" y="f4"/>
                  </a:cubicBezTo>
                  <a:lnTo>
                    <a:pt x="f9" y="f4"/>
                  </a:lnTo>
                  <a:cubicBezTo>
                    <a:pt x="f10" y="f11"/>
                    <a:pt x="f12" y="f13"/>
                    <a:pt x="f14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1" name="Google Shape;10399;p74">
            <a:extLst>
              <a:ext uri="{FF2B5EF4-FFF2-40B4-BE49-F238E27FC236}">
                <a16:creationId xmlns:a16="http://schemas.microsoft.com/office/drawing/2014/main" id="{154246D4-B605-EECD-33A5-0ED71B723E30}"/>
              </a:ext>
            </a:extLst>
          </p:cNvPr>
          <p:cNvGrpSpPr/>
          <p:nvPr/>
        </p:nvGrpSpPr>
        <p:grpSpPr>
          <a:xfrm>
            <a:off x="1786095" y="3363340"/>
            <a:ext cx="360210" cy="381844"/>
            <a:chOff x="3132295" y="3410510"/>
            <a:chExt cx="360210" cy="381844"/>
          </a:xfrm>
          <a:solidFill>
            <a:schemeClr val="tx2">
              <a:lumMod val="60000"/>
              <a:lumOff val="40000"/>
            </a:schemeClr>
          </a:solidFill>
        </p:grpSpPr>
        <p:sp>
          <p:nvSpPr>
            <p:cNvPr id="102" name="Google Shape;10400;p74">
              <a:extLst>
                <a:ext uri="{FF2B5EF4-FFF2-40B4-BE49-F238E27FC236}">
                  <a16:creationId xmlns:a16="http://schemas.microsoft.com/office/drawing/2014/main" id="{03DD0D5B-1B62-C274-A196-097D9BAB7C2A}"/>
                </a:ext>
              </a:extLst>
            </p:cNvPr>
            <p:cNvSpPr/>
            <p:nvPr/>
          </p:nvSpPr>
          <p:spPr>
            <a:xfrm>
              <a:off x="3292690" y="3582491"/>
              <a:ext cx="22128" cy="2150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26"/>
                <a:gd name="f4" fmla="val 662"/>
                <a:gd name="f5" fmla="val 375"/>
                <a:gd name="f6" fmla="val 292"/>
                <a:gd name="f7" fmla="val 206"/>
                <a:gd name="f8" fmla="val 32"/>
                <a:gd name="f9" fmla="val 127"/>
                <a:gd name="f10" fmla="val 95"/>
                <a:gd name="f11" fmla="val 1"/>
                <a:gd name="f12" fmla="val 221"/>
                <a:gd name="f13" fmla="val 441"/>
                <a:gd name="f14" fmla="val 567"/>
                <a:gd name="f15" fmla="val 190"/>
                <a:gd name="f16" fmla="val 630"/>
                <a:gd name="f17" fmla="val 277"/>
                <a:gd name="f18" fmla="val 363"/>
                <a:gd name="f19" fmla="val 450"/>
                <a:gd name="f20" fmla="val 536"/>
                <a:gd name="f21" fmla="val 599"/>
                <a:gd name="f22" fmla="val 725"/>
                <a:gd name="f23" fmla="val 458"/>
                <a:gd name="f24" fmla="*/ f0 1 726"/>
                <a:gd name="f25" fmla="*/ f1 1 662"/>
                <a:gd name="f26" fmla="val f2"/>
                <a:gd name="f27" fmla="val f3"/>
                <a:gd name="f28" fmla="val f4"/>
                <a:gd name="f29" fmla="+- f28 0 f26"/>
                <a:gd name="f30" fmla="+- f27 0 f26"/>
                <a:gd name="f31" fmla="*/ f30 1 726"/>
                <a:gd name="f32" fmla="*/ f29 1 662"/>
                <a:gd name="f33" fmla="*/ f26 1 f31"/>
                <a:gd name="f34" fmla="*/ f27 1 f31"/>
                <a:gd name="f35" fmla="*/ f26 1 f32"/>
                <a:gd name="f36" fmla="*/ f28 1 f32"/>
                <a:gd name="f37" fmla="*/ f33 f24 1"/>
                <a:gd name="f38" fmla="*/ f34 f24 1"/>
                <a:gd name="f39" fmla="*/ f36 f25 1"/>
                <a:gd name="f40" fmla="*/ f35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726" h="662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1" y="f13"/>
                    <a:pt x="f9" y="f14"/>
                  </a:cubicBezTo>
                  <a:cubicBezTo>
                    <a:pt x="f15" y="f16"/>
                    <a:pt x="f17" y="f4"/>
                    <a:pt x="f18" y="f4"/>
                  </a:cubicBezTo>
                  <a:cubicBezTo>
                    <a:pt x="f19" y="f4"/>
                    <a:pt x="f20" y="f16"/>
                    <a:pt x="f21" y="f14"/>
                  </a:cubicBezTo>
                  <a:cubicBezTo>
                    <a:pt x="f22" y="f13"/>
                    <a:pt x="f22" y="f12"/>
                    <a:pt x="f21" y="f10"/>
                  </a:cubicBezTo>
                  <a:cubicBezTo>
                    <a:pt x="f20" y="f8"/>
                    <a:pt x="f23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" name="Google Shape;10401;p74">
              <a:extLst>
                <a:ext uri="{FF2B5EF4-FFF2-40B4-BE49-F238E27FC236}">
                  <a16:creationId xmlns:a16="http://schemas.microsoft.com/office/drawing/2014/main" id="{D74E6DF4-52C3-2887-7333-A2D4E6B64D33}"/>
                </a:ext>
              </a:extLst>
            </p:cNvPr>
            <p:cNvSpPr/>
            <p:nvPr/>
          </p:nvSpPr>
          <p:spPr>
            <a:xfrm>
              <a:off x="3245644" y="3537164"/>
              <a:ext cx="115269" cy="1126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781"/>
                <a:gd name="f4" fmla="val 3467"/>
                <a:gd name="f5" fmla="val 1922"/>
                <a:gd name="f6" fmla="val 710"/>
                <a:gd name="f7" fmla="val 2190"/>
                <a:gd name="f8" fmla="val 2458"/>
                <a:gd name="f9" fmla="val 812"/>
                <a:gd name="f10" fmla="val 2647"/>
                <a:gd name="f11" fmla="val 1017"/>
                <a:gd name="f12" fmla="val 3088"/>
                <a:gd name="f13" fmla="val 1395"/>
                <a:gd name="f14" fmla="val 2088"/>
                <a:gd name="f15" fmla="val 2466"/>
                <a:gd name="f16" fmla="val 2671"/>
                <a:gd name="f17" fmla="val 2773"/>
                <a:gd name="f18" fmla="val 1654"/>
                <a:gd name="f19" fmla="val 1386"/>
                <a:gd name="f20" fmla="val 1197"/>
                <a:gd name="f21" fmla="val 788"/>
                <a:gd name="f22" fmla="val 1930"/>
                <a:gd name="f23" fmla="val 1"/>
                <a:gd name="f24" fmla="val 1489"/>
                <a:gd name="f25" fmla="val 1040"/>
                <a:gd name="f26" fmla="val 182"/>
                <a:gd name="f27" fmla="val 693"/>
                <a:gd name="f28" fmla="val 544"/>
                <a:gd name="f29" fmla="val 1206"/>
                <a:gd name="f30" fmla="val 2309"/>
                <a:gd name="f31" fmla="val 2970"/>
                <a:gd name="f32" fmla="val 1024"/>
                <a:gd name="f33" fmla="val 3301"/>
                <a:gd name="f34" fmla="val 1473"/>
                <a:gd name="f35" fmla="val 3466"/>
                <a:gd name="f36" fmla="val 1918"/>
                <a:gd name="f37" fmla="val 2363"/>
                <a:gd name="f38" fmla="val 2804"/>
                <a:gd name="f39" fmla="val 3119"/>
                <a:gd name="f40" fmla="val 2371"/>
                <a:gd name="f41" fmla="*/ f0 1 3781"/>
                <a:gd name="f42" fmla="*/ f1 1 3467"/>
                <a:gd name="f43" fmla="val f2"/>
                <a:gd name="f44" fmla="val f3"/>
                <a:gd name="f45" fmla="val f4"/>
                <a:gd name="f46" fmla="+- f45 0 f43"/>
                <a:gd name="f47" fmla="+- f44 0 f43"/>
                <a:gd name="f48" fmla="*/ f47 1 3781"/>
                <a:gd name="f49" fmla="*/ f46 1 3467"/>
                <a:gd name="f50" fmla="*/ f43 1 f48"/>
                <a:gd name="f51" fmla="*/ f44 1 f48"/>
                <a:gd name="f52" fmla="*/ f43 1 f49"/>
                <a:gd name="f53" fmla="*/ f45 1 f49"/>
                <a:gd name="f54" fmla="*/ f50 f41 1"/>
                <a:gd name="f55" fmla="*/ f51 f41 1"/>
                <a:gd name="f56" fmla="*/ f53 f42 1"/>
                <a:gd name="f57" fmla="*/ f52 f4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4" t="f57" r="f55" b="f56"/>
              <a:pathLst>
                <a:path w="3781" h="3467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2" y="f14"/>
                    <a:pt x="f10" y="f15"/>
                  </a:cubicBezTo>
                  <a:cubicBezTo>
                    <a:pt x="f8" y="f16"/>
                    <a:pt x="f7" y="f17"/>
                    <a:pt x="f5" y="f17"/>
                  </a:cubicBezTo>
                  <a:cubicBezTo>
                    <a:pt x="f18" y="f17"/>
                    <a:pt x="f19" y="f16"/>
                    <a:pt x="f20" y="f15"/>
                  </a:cubicBezTo>
                  <a:cubicBezTo>
                    <a:pt x="f21" y="f14"/>
                    <a:pt x="f21" y="f13"/>
                    <a:pt x="f20" y="f11"/>
                  </a:cubicBezTo>
                  <a:cubicBezTo>
                    <a:pt x="f19" y="f9"/>
                    <a:pt x="f18" y="f6"/>
                    <a:pt x="f5" y="f6"/>
                  </a:cubicBezTo>
                  <a:close/>
                  <a:moveTo>
                    <a:pt x="f22" y="f23"/>
                  </a:moveTo>
                  <a:cubicBezTo>
                    <a:pt x="f24" y="f23"/>
                    <a:pt x="f25" y="f26"/>
                    <a:pt x="f27" y="f28"/>
                  </a:cubicBezTo>
                  <a:cubicBezTo>
                    <a:pt x="f2" y="f29"/>
                    <a:pt x="f2" y="f30"/>
                    <a:pt x="f27" y="f31"/>
                  </a:cubicBezTo>
                  <a:cubicBezTo>
                    <a:pt x="f32" y="f33"/>
                    <a:pt x="f34" y="f35"/>
                    <a:pt x="f36" y="f35"/>
                  </a:cubicBezTo>
                  <a:cubicBezTo>
                    <a:pt x="f37" y="f35"/>
                    <a:pt x="f38" y="f33"/>
                    <a:pt x="f39" y="f31"/>
                  </a:cubicBezTo>
                  <a:cubicBezTo>
                    <a:pt x="f3" y="f30"/>
                    <a:pt x="f3" y="f29"/>
                    <a:pt x="f39" y="f28"/>
                  </a:cubicBezTo>
                  <a:cubicBezTo>
                    <a:pt x="f38" y="f26"/>
                    <a:pt x="f40" y="f23"/>
                    <a:pt x="f22" y="f23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" name="Google Shape;10402;p74">
              <a:extLst>
                <a:ext uri="{FF2B5EF4-FFF2-40B4-BE49-F238E27FC236}">
                  <a16:creationId xmlns:a16="http://schemas.microsoft.com/office/drawing/2014/main" id="{BD64F664-A50F-18E7-0692-C093FB09AC29}"/>
                </a:ext>
              </a:extLst>
            </p:cNvPr>
            <p:cNvSpPr/>
            <p:nvPr/>
          </p:nvSpPr>
          <p:spPr>
            <a:xfrm>
              <a:off x="3348423" y="3422791"/>
              <a:ext cx="144082" cy="15459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726"/>
                <a:gd name="f4" fmla="val 4758"/>
                <a:gd name="f5" fmla="val 3533"/>
                <a:gd name="f6" fmla="val 3442"/>
                <a:gd name="f7" fmla="val 3355"/>
                <a:gd name="f8" fmla="val 32"/>
                <a:gd name="f9" fmla="val 3308"/>
                <a:gd name="f10" fmla="val 95"/>
                <a:gd name="f11" fmla="val 410"/>
                <a:gd name="f12" fmla="val 3623"/>
                <a:gd name="f13" fmla="val 788"/>
                <a:gd name="f14" fmla="val 4127"/>
                <a:gd name="f15" fmla="val 1953"/>
                <a:gd name="f16" fmla="val 4600"/>
                <a:gd name="f17" fmla="val 2678"/>
                <a:gd name="f18" fmla="val 4663"/>
                <a:gd name="f19" fmla="val 2615"/>
                <a:gd name="f20" fmla="val 2521"/>
                <a:gd name="f21" fmla="val 2395"/>
                <a:gd name="f22" fmla="val 1544"/>
                <a:gd name="f23" fmla="val 4348"/>
                <a:gd name="f24" fmla="val 693"/>
                <a:gd name="f25" fmla="val 3781"/>
                <a:gd name="f26" fmla="val 3718"/>
                <a:gd name="f27" fmla="*/ f0 1 4726"/>
                <a:gd name="f28" fmla="*/ f1 1 4758"/>
                <a:gd name="f29" fmla="val f2"/>
                <a:gd name="f30" fmla="val f3"/>
                <a:gd name="f31" fmla="val f4"/>
                <a:gd name="f32" fmla="+- f31 0 f29"/>
                <a:gd name="f33" fmla="+- f30 0 f29"/>
                <a:gd name="f34" fmla="*/ f33 1 4726"/>
                <a:gd name="f35" fmla="*/ f32 1 4758"/>
                <a:gd name="f36" fmla="*/ f29 1 f34"/>
                <a:gd name="f37" fmla="*/ f30 1 f34"/>
                <a:gd name="f38" fmla="*/ f29 1 f35"/>
                <a:gd name="f39" fmla="*/ f31 1 f35"/>
                <a:gd name="f40" fmla="*/ f36 f27 1"/>
                <a:gd name="f41" fmla="*/ f37 f27 1"/>
                <a:gd name="f42" fmla="*/ f39 f28 1"/>
                <a:gd name="f43" fmla="*/ f38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4726" h="4758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2" y="f9"/>
                  </a:lnTo>
                  <a:cubicBezTo>
                    <a:pt x="f11" y="f12"/>
                    <a:pt x="f13" y="f14"/>
                    <a:pt x="f15" y="f4"/>
                  </a:cubicBezTo>
                  <a:lnTo>
                    <a:pt x="f16" y="f17"/>
                  </a:lnTo>
                  <a:cubicBezTo>
                    <a:pt x="f18" y="f19"/>
                    <a:pt x="f3" y="f20"/>
                    <a:pt x="f3" y="f21"/>
                  </a:cubicBezTo>
                  <a:cubicBezTo>
                    <a:pt x="f3" y="f22"/>
                    <a:pt x="f23" y="f24"/>
                    <a:pt x="f25" y="f10"/>
                  </a:cubicBezTo>
                  <a:cubicBezTo>
                    <a:pt x="f26" y="f8"/>
                    <a:pt x="f12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" name="Google Shape;10403;p74">
              <a:extLst>
                <a:ext uri="{FF2B5EF4-FFF2-40B4-BE49-F238E27FC236}">
                  <a16:creationId xmlns:a16="http://schemas.microsoft.com/office/drawing/2014/main" id="{DEBDE7DA-70A4-A8ED-3498-39CF019A001A}"/>
                </a:ext>
              </a:extLst>
            </p:cNvPr>
            <p:cNvSpPr/>
            <p:nvPr/>
          </p:nvSpPr>
          <p:spPr>
            <a:xfrm>
              <a:off x="3295589" y="3647989"/>
              <a:ext cx="125848" cy="13309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28"/>
                <a:gd name="f4" fmla="val 4096"/>
                <a:gd name="f5" fmla="val 2048"/>
                <a:gd name="f6" fmla="val 1985"/>
                <a:gd name="f7" fmla="val 32"/>
                <a:gd name="f8" fmla="val 63"/>
                <a:gd name="f9" fmla="val 1954"/>
                <a:gd name="f10" fmla="val 126"/>
                <a:gd name="f11" fmla="val 1506"/>
                <a:gd name="f12" fmla="val 546"/>
                <a:gd name="f13" fmla="val 859"/>
                <a:gd name="f14" fmla="val 767"/>
                <a:gd name="f15" fmla="val 235"/>
                <a:gd name="f16" fmla="val 156"/>
                <a:gd name="f17" fmla="val 78"/>
                <a:gd name="f18" fmla="val 764"/>
                <a:gd name="f19" fmla="val 756"/>
                <a:gd name="f20" fmla="val 567"/>
                <a:gd name="f21" fmla="val 1670"/>
                <a:gd name="f22" fmla="val 1355"/>
                <a:gd name="f23" fmla="val 3749"/>
                <a:gd name="f24" fmla="val 1418"/>
                <a:gd name="f25" fmla="val 3875"/>
                <a:gd name="f26" fmla="val 1450"/>
                <a:gd name="f27" fmla="val 4001"/>
                <a:gd name="f28" fmla="val 1607"/>
                <a:gd name="f29" fmla="val 1733"/>
                <a:gd name="f30" fmla="val 1891"/>
                <a:gd name="f31" fmla="val 4033"/>
                <a:gd name="f32" fmla="val 2426"/>
                <a:gd name="f33" fmla="val 2647"/>
                <a:gd name="f34" fmla="val 3182"/>
                <a:gd name="f35" fmla="val 2710"/>
                <a:gd name="f36" fmla="val 630"/>
                <a:gd name="f37" fmla="*/ f0 1 4128"/>
                <a:gd name="f38" fmla="*/ f1 1 4096"/>
                <a:gd name="f39" fmla="val f2"/>
                <a:gd name="f40" fmla="val f3"/>
                <a:gd name="f41" fmla="val f4"/>
                <a:gd name="f42" fmla="+- f41 0 f39"/>
                <a:gd name="f43" fmla="+- f40 0 f39"/>
                <a:gd name="f44" fmla="*/ f43 1 4128"/>
                <a:gd name="f45" fmla="*/ f42 1 4096"/>
                <a:gd name="f46" fmla="*/ f39 1 f44"/>
                <a:gd name="f47" fmla="*/ f40 1 f44"/>
                <a:gd name="f48" fmla="*/ f39 1 f45"/>
                <a:gd name="f49" fmla="*/ f41 1 f45"/>
                <a:gd name="f50" fmla="*/ f46 f37 1"/>
                <a:gd name="f51" fmla="*/ f47 f37 1"/>
                <a:gd name="f52" fmla="*/ f49 f38 1"/>
                <a:gd name="f53" fmla="*/ f48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0" t="f53" r="f51" b="f52"/>
              <a:pathLst>
                <a:path w="4128" h="4096">
                  <a:moveTo>
                    <a:pt x="f5" y="f2"/>
                  </a:moveTo>
                  <a:cubicBezTo>
                    <a:pt x="f6" y="f7"/>
                    <a:pt x="f6" y="f8"/>
                    <a:pt x="f9" y="f10"/>
                  </a:cubicBezTo>
                  <a:cubicBezTo>
                    <a:pt x="f11" y="f12"/>
                    <a:pt x="f13" y="f14"/>
                    <a:pt x="f15" y="f14"/>
                  </a:cubicBezTo>
                  <a:cubicBezTo>
                    <a:pt x="f16" y="f14"/>
                    <a:pt x="f17" y="f18"/>
                    <a:pt x="f2" y="f19"/>
                  </a:cubicBezTo>
                  <a:lnTo>
                    <a:pt x="f2" y="f19"/>
                  </a:lnTo>
                  <a:cubicBezTo>
                    <a:pt x="f20" y="f21"/>
                    <a:pt x="f22" y="f23"/>
                    <a:pt x="f24" y="f25"/>
                  </a:cubicBezTo>
                  <a:cubicBezTo>
                    <a:pt x="f26" y="f27"/>
                    <a:pt x="f28" y="f4"/>
                    <a:pt x="f29" y="f4"/>
                  </a:cubicBezTo>
                  <a:cubicBezTo>
                    <a:pt x="f30" y="f4"/>
                    <a:pt x="f6" y="f31"/>
                    <a:pt x="f5" y="f25"/>
                  </a:cubicBezTo>
                  <a:lnTo>
                    <a:pt x="f32" y="f33"/>
                  </a:lnTo>
                  <a:lnTo>
                    <a:pt x="f34" y="f33"/>
                  </a:lnTo>
                  <a:cubicBezTo>
                    <a:pt x="f3" y="f33"/>
                    <a:pt x="f35" y="f36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" name="Google Shape;10404;p74">
              <a:extLst>
                <a:ext uri="{FF2B5EF4-FFF2-40B4-BE49-F238E27FC236}">
                  <a16:creationId xmlns:a16="http://schemas.microsoft.com/office/drawing/2014/main" id="{0260EDE9-C858-8346-8FB7-64ACD88398D6}"/>
                </a:ext>
              </a:extLst>
            </p:cNvPr>
            <p:cNvSpPr/>
            <p:nvPr/>
          </p:nvSpPr>
          <p:spPr>
            <a:xfrm>
              <a:off x="3369545" y="3585545"/>
              <a:ext cx="109508" cy="11573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592"/>
                <a:gd name="f4" fmla="val 3562"/>
                <a:gd name="f5" fmla="val 252"/>
                <a:gd name="f6" fmla="val 1"/>
                <a:gd name="f7" fmla="val 284"/>
                <a:gd name="f8" fmla="val 410"/>
                <a:gd name="f9" fmla="val 189"/>
                <a:gd name="f10" fmla="val 883"/>
                <a:gd name="f11" fmla="val 1292"/>
                <a:gd name="f12" fmla="val 630"/>
                <a:gd name="f13" fmla="val 1922"/>
                <a:gd name="f14" fmla="val 1134"/>
                <a:gd name="f15" fmla="val 2615"/>
                <a:gd name="f16" fmla="val 1544"/>
                <a:gd name="f17" fmla="val 3466"/>
                <a:gd name="f18" fmla="val 1565"/>
                <a:gd name="f19" fmla="val 3530"/>
                <a:gd name="f20" fmla="val 1634"/>
                <a:gd name="f21" fmla="val 1715"/>
                <a:gd name="f22" fmla="val 1874"/>
                <a:gd name="f23" fmla="val 2080"/>
                <a:gd name="f24" fmla="val 3443"/>
                <a:gd name="f25" fmla="val 3214"/>
                <a:gd name="f26" fmla="val 2458"/>
                <a:gd name="f27" fmla="val 3308"/>
                <a:gd name="f28" fmla="val 3497"/>
                <a:gd name="f29" fmla="val 1985"/>
                <a:gd name="f30" fmla="val 1891"/>
                <a:gd name="f31" fmla="val 1733"/>
                <a:gd name="f32" fmla="val 1576"/>
                <a:gd name="f33" fmla="val 1450"/>
                <a:gd name="f34" fmla="val 3340"/>
                <a:gd name="f35" fmla="val 1418"/>
                <a:gd name="f36" fmla="val 3182"/>
                <a:gd name="f37" fmla="val 1355"/>
                <a:gd name="f38" fmla="val 568"/>
                <a:gd name="f39" fmla="*/ f0 1 3592"/>
                <a:gd name="f40" fmla="*/ f1 1 3562"/>
                <a:gd name="f41" fmla="val f2"/>
                <a:gd name="f42" fmla="val f3"/>
                <a:gd name="f43" fmla="val f4"/>
                <a:gd name="f44" fmla="+- f43 0 f41"/>
                <a:gd name="f45" fmla="+- f42 0 f41"/>
                <a:gd name="f46" fmla="*/ f45 1 3592"/>
                <a:gd name="f47" fmla="*/ f44 1 3562"/>
                <a:gd name="f48" fmla="*/ f41 1 f46"/>
                <a:gd name="f49" fmla="*/ f42 1 f46"/>
                <a:gd name="f50" fmla="*/ f41 1 f47"/>
                <a:gd name="f51" fmla="*/ f43 1 f47"/>
                <a:gd name="f52" fmla="*/ f48 f39 1"/>
                <a:gd name="f53" fmla="*/ f49 f39 1"/>
                <a:gd name="f54" fmla="*/ f51 f40 1"/>
                <a:gd name="f55" fmla="*/ f50 f4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2" t="f55" r="f53" b="f54"/>
              <a:pathLst>
                <a:path w="3592" h="3562">
                  <a:moveTo>
                    <a:pt x="f5" y="f6"/>
                  </a:moveTo>
                  <a:cubicBezTo>
                    <a:pt x="f7" y="f8"/>
                    <a:pt x="f9" y="f10"/>
                    <a:pt x="f2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4"/>
                    <a:pt x="f21" y="f4"/>
                  </a:cubicBezTo>
                  <a:cubicBezTo>
                    <a:pt x="f22" y="f4"/>
                    <a:pt x="f23" y="f24"/>
                    <a:pt x="f23" y="f25"/>
                  </a:cubicBezTo>
                  <a:lnTo>
                    <a:pt x="f23" y="f26"/>
                  </a:lnTo>
                  <a:lnTo>
                    <a:pt x="f27" y="f23"/>
                  </a:lnTo>
                  <a:cubicBezTo>
                    <a:pt x="f28" y="f29"/>
                    <a:pt x="f3" y="f30"/>
                    <a:pt x="f3" y="f31"/>
                  </a:cubicBezTo>
                  <a:cubicBezTo>
                    <a:pt x="f3" y="f32"/>
                    <a:pt x="f28" y="f33"/>
                    <a:pt x="f34" y="f35"/>
                  </a:cubicBezTo>
                  <a:cubicBezTo>
                    <a:pt x="f36" y="f37"/>
                    <a:pt x="f14" y="f38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" name="Google Shape;10405;p74">
              <a:extLst>
                <a:ext uri="{FF2B5EF4-FFF2-40B4-BE49-F238E27FC236}">
                  <a16:creationId xmlns:a16="http://schemas.microsoft.com/office/drawing/2014/main" id="{EDDC0B43-C2D1-46C3-0933-F8A2604CE608}"/>
                </a:ext>
              </a:extLst>
            </p:cNvPr>
            <p:cNvSpPr/>
            <p:nvPr/>
          </p:nvSpPr>
          <p:spPr>
            <a:xfrm>
              <a:off x="3141905" y="3638763"/>
              <a:ext cx="146971" cy="15359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21"/>
                <a:gd name="f4" fmla="val 4727"/>
                <a:gd name="f5" fmla="val 3372"/>
                <a:gd name="f6" fmla="val 1"/>
                <a:gd name="f7" fmla="val 95"/>
                <a:gd name="f8" fmla="val 3277"/>
                <a:gd name="f9" fmla="val 3435"/>
                <a:gd name="f10" fmla="val 3687"/>
                <a:gd name="f11" fmla="val 158"/>
                <a:gd name="f12" fmla="val 3781"/>
                <a:gd name="f13" fmla="val 788"/>
                <a:gd name="f14" fmla="val 4411"/>
                <a:gd name="f15" fmla="val 1607"/>
                <a:gd name="f16" fmla="val 2458"/>
                <a:gd name="f17" fmla="val 2584"/>
                <a:gd name="f18" fmla="val 2679"/>
                <a:gd name="f19" fmla="val 4695"/>
                <a:gd name="f20" fmla="val 2742"/>
                <a:gd name="f21" fmla="val 4632"/>
                <a:gd name="f22" fmla="val 1986"/>
                <a:gd name="f23" fmla="val 4254"/>
                <a:gd name="f24" fmla="val 851"/>
                <a:gd name="f25" fmla="val 3718"/>
                <a:gd name="f26" fmla="val 442"/>
                <a:gd name="f27" fmla="*/ f0 1 4821"/>
                <a:gd name="f28" fmla="*/ f1 1 4727"/>
                <a:gd name="f29" fmla="val f2"/>
                <a:gd name="f30" fmla="val f3"/>
                <a:gd name="f31" fmla="val f4"/>
                <a:gd name="f32" fmla="+- f31 0 f29"/>
                <a:gd name="f33" fmla="+- f30 0 f29"/>
                <a:gd name="f34" fmla="*/ f33 1 4821"/>
                <a:gd name="f35" fmla="*/ f32 1 4727"/>
                <a:gd name="f36" fmla="*/ f29 1 f34"/>
                <a:gd name="f37" fmla="*/ f30 1 f34"/>
                <a:gd name="f38" fmla="*/ f29 1 f35"/>
                <a:gd name="f39" fmla="*/ f31 1 f35"/>
                <a:gd name="f40" fmla="*/ f36 f27 1"/>
                <a:gd name="f41" fmla="*/ f37 f27 1"/>
                <a:gd name="f42" fmla="*/ f39 f28 1"/>
                <a:gd name="f43" fmla="*/ f38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4821" h="4727">
                  <a:moveTo>
                    <a:pt x="f5" y="f6"/>
                  </a:moveTo>
                  <a:lnTo>
                    <a:pt x="f7" y="f8"/>
                  </a:lnTo>
                  <a:cubicBezTo>
                    <a:pt x="f6" y="f9"/>
                    <a:pt x="f6" y="f10"/>
                    <a:pt x="f11" y="f12"/>
                  </a:cubicBezTo>
                  <a:cubicBezTo>
                    <a:pt x="f13" y="f14"/>
                    <a:pt x="f15" y="f4"/>
                    <a:pt x="f16" y="f4"/>
                  </a:cubicBezTo>
                  <a:cubicBezTo>
                    <a:pt x="f17" y="f4"/>
                    <a:pt x="f18" y="f19"/>
                    <a:pt x="f20" y="f21"/>
                  </a:cubicBezTo>
                  <a:lnTo>
                    <a:pt x="f3" y="f22"/>
                  </a:lnTo>
                  <a:cubicBezTo>
                    <a:pt x="f23" y="f24"/>
                    <a:pt x="f25" y="f2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" name="Google Shape;10406;p74">
              <a:extLst>
                <a:ext uri="{FF2B5EF4-FFF2-40B4-BE49-F238E27FC236}">
                  <a16:creationId xmlns:a16="http://schemas.microsoft.com/office/drawing/2014/main" id="{F1815EE8-D635-7076-774C-785185E409F4}"/>
                </a:ext>
              </a:extLst>
            </p:cNvPr>
            <p:cNvSpPr/>
            <p:nvPr/>
          </p:nvSpPr>
          <p:spPr>
            <a:xfrm>
              <a:off x="3295589" y="3410510"/>
              <a:ext cx="126827" cy="10956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60"/>
                <a:gd name="f4" fmla="val 3372"/>
                <a:gd name="f5" fmla="val 2836"/>
                <a:gd name="f6" fmla="val 2678"/>
                <a:gd name="f7" fmla="val 2584"/>
                <a:gd name="f8" fmla="val 32"/>
                <a:gd name="f9" fmla="val 2521"/>
                <a:gd name="f10" fmla="val 95"/>
                <a:gd name="f11" fmla="val 3245"/>
                <a:gd name="f12" fmla="val 90"/>
                <a:gd name="f13" fmla="val 3238"/>
                <a:gd name="f14" fmla="val 181"/>
                <a:gd name="f15" fmla="val 3234"/>
                <a:gd name="f16" fmla="val 272"/>
                <a:gd name="f17" fmla="val 568"/>
                <a:gd name="f18" fmla="val 870"/>
                <a:gd name="f19" fmla="val 3275"/>
                <a:gd name="f20" fmla="val 1135"/>
                <a:gd name="f21" fmla="val 3371"/>
                <a:gd name="f22" fmla="val 1324"/>
                <a:gd name="f23" fmla="val 3119"/>
                <a:gd name="f24" fmla="val 3939"/>
                <a:gd name="f25" fmla="val 567"/>
                <a:gd name="f26" fmla="val 4159"/>
                <a:gd name="f27" fmla="val 347"/>
                <a:gd name="f28" fmla="val 3718"/>
                <a:gd name="f29" fmla="val 158"/>
                <a:gd name="f30" fmla="val 3308"/>
                <a:gd name="f31" fmla="*/ f0 1 4160"/>
                <a:gd name="f32" fmla="*/ f1 1 3372"/>
                <a:gd name="f33" fmla="val f2"/>
                <a:gd name="f34" fmla="val f3"/>
                <a:gd name="f35" fmla="val f4"/>
                <a:gd name="f36" fmla="+- f35 0 f33"/>
                <a:gd name="f37" fmla="+- f34 0 f33"/>
                <a:gd name="f38" fmla="*/ f37 1 4160"/>
                <a:gd name="f39" fmla="*/ f36 1 3372"/>
                <a:gd name="f40" fmla="*/ f33 1 f38"/>
                <a:gd name="f41" fmla="*/ f34 1 f38"/>
                <a:gd name="f42" fmla="*/ f33 1 f39"/>
                <a:gd name="f43" fmla="*/ f35 1 f39"/>
                <a:gd name="f44" fmla="*/ f40 f31 1"/>
                <a:gd name="f45" fmla="*/ f41 f31 1"/>
                <a:gd name="f46" fmla="*/ f43 f32 1"/>
                <a:gd name="f47" fmla="*/ f42 f3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4" t="f47" r="f45" b="f46"/>
              <a:pathLst>
                <a:path w="4160" h="3372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2" y="f11"/>
                  </a:lnTo>
                  <a:cubicBezTo>
                    <a:pt x="f12" y="f13"/>
                    <a:pt x="f14" y="f15"/>
                    <a:pt x="f16" y="f15"/>
                  </a:cubicBezTo>
                  <a:cubicBezTo>
                    <a:pt x="f17" y="f15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" name="Google Shape;10407;p74">
              <a:extLst>
                <a:ext uri="{FF2B5EF4-FFF2-40B4-BE49-F238E27FC236}">
                  <a16:creationId xmlns:a16="http://schemas.microsoft.com/office/drawing/2014/main" id="{CDE2743F-F8C8-DAF8-5E54-0AC2134F8AE3}"/>
                </a:ext>
              </a:extLst>
            </p:cNvPr>
            <p:cNvSpPr/>
            <p:nvPr/>
          </p:nvSpPr>
          <p:spPr>
            <a:xfrm>
              <a:off x="3132295" y="3579400"/>
              <a:ext cx="102796" cy="13926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372"/>
                <a:gd name="f4" fmla="val 4286"/>
                <a:gd name="f5" fmla="val 3246"/>
                <a:gd name="f6" fmla="val 1"/>
                <a:gd name="f7" fmla="val 95"/>
                <a:gd name="f8" fmla="val 2552"/>
                <a:gd name="f9" fmla="val 32"/>
                <a:gd name="f10" fmla="val 2615"/>
                <a:gd name="f11" fmla="val 2710"/>
                <a:gd name="f12" fmla="val 2836"/>
                <a:gd name="f13" fmla="val 3340"/>
                <a:gd name="f14" fmla="val 3844"/>
                <a:gd name="f15" fmla="val 347"/>
                <a:gd name="f16" fmla="val 4285"/>
                <a:gd name="f17" fmla="val 1261"/>
                <a:gd name="f18" fmla="val 3214"/>
                <a:gd name="f19" fmla="val 851"/>
                <a:gd name="f20" fmla="val 3183"/>
                <a:gd name="f21" fmla="val 410"/>
                <a:gd name="f22" fmla="*/ f0 1 3372"/>
                <a:gd name="f23" fmla="*/ f1 1 4286"/>
                <a:gd name="f24" fmla="val f2"/>
                <a:gd name="f25" fmla="val f3"/>
                <a:gd name="f26" fmla="val f4"/>
                <a:gd name="f27" fmla="+- f26 0 f24"/>
                <a:gd name="f28" fmla="+- f25 0 f24"/>
                <a:gd name="f29" fmla="*/ f28 1 3372"/>
                <a:gd name="f30" fmla="*/ f27 1 4286"/>
                <a:gd name="f31" fmla="*/ f24 1 f29"/>
                <a:gd name="f32" fmla="*/ f25 1 f29"/>
                <a:gd name="f33" fmla="*/ f24 1 f30"/>
                <a:gd name="f34" fmla="*/ f26 1 f30"/>
                <a:gd name="f35" fmla="*/ f31 f22 1"/>
                <a:gd name="f36" fmla="*/ f32 f22 1"/>
                <a:gd name="f37" fmla="*/ f34 f23 1"/>
                <a:gd name="f38" fmla="*/ f33 f2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5" t="f38" r="f36" b="f37"/>
              <a:pathLst>
                <a:path w="3372" h="4286">
                  <a:moveTo>
                    <a:pt x="f5" y="f6"/>
                  </a:moveTo>
                  <a:lnTo>
                    <a:pt x="f7" y="f8"/>
                  </a:lnTo>
                  <a:cubicBezTo>
                    <a:pt x="f9" y="f10"/>
                    <a:pt x="f6" y="f11"/>
                    <a:pt x="f6" y="f12"/>
                  </a:cubicBezTo>
                  <a:cubicBezTo>
                    <a:pt x="f6" y="f13"/>
                    <a:pt x="f7" y="f14"/>
                    <a:pt x="f15" y="f16"/>
                  </a:cubicBezTo>
                  <a:lnTo>
                    <a:pt x="f3" y="f17"/>
                  </a:lnTo>
                  <a:cubicBezTo>
                    <a:pt x="f18" y="f19"/>
                    <a:pt x="f20" y="f21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0" name="Google Shape;10421;p74">
            <a:extLst>
              <a:ext uri="{FF2B5EF4-FFF2-40B4-BE49-F238E27FC236}">
                <a16:creationId xmlns:a16="http://schemas.microsoft.com/office/drawing/2014/main" id="{E8656918-96A9-60D5-21EA-AD1474F2E994}"/>
              </a:ext>
            </a:extLst>
          </p:cNvPr>
          <p:cNvGrpSpPr/>
          <p:nvPr/>
        </p:nvGrpSpPr>
        <p:grpSpPr>
          <a:xfrm>
            <a:off x="5790327" y="3372118"/>
            <a:ext cx="362139" cy="386982"/>
            <a:chOff x="7136526" y="3419289"/>
            <a:chExt cx="362139" cy="386982"/>
          </a:xfrm>
          <a:solidFill>
            <a:schemeClr val="tx2">
              <a:lumMod val="60000"/>
              <a:lumOff val="40000"/>
            </a:schemeClr>
          </a:solidFill>
        </p:grpSpPr>
        <p:sp>
          <p:nvSpPr>
            <p:cNvPr id="111" name="Google Shape;10422;p74">
              <a:extLst>
                <a:ext uri="{FF2B5EF4-FFF2-40B4-BE49-F238E27FC236}">
                  <a16:creationId xmlns:a16="http://schemas.microsoft.com/office/drawing/2014/main" id="{0A8B35B2-A9FC-DD54-D39B-DB33C780EB6F}"/>
                </a:ext>
              </a:extLst>
            </p:cNvPr>
            <p:cNvSpPr/>
            <p:nvPr/>
          </p:nvSpPr>
          <p:spPr>
            <a:xfrm>
              <a:off x="7136526" y="3555434"/>
              <a:ext cx="43260" cy="24878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7657"/>
                <a:gd name="f5" fmla="val 410"/>
                <a:gd name="f6" fmla="val 221"/>
                <a:gd name="f7" fmla="val 64"/>
                <a:gd name="f8" fmla="val 158"/>
                <a:gd name="f9" fmla="val 347"/>
                <a:gd name="f10" fmla="val 1"/>
                <a:gd name="f11" fmla="val 2867"/>
                <a:gd name="f12" fmla="val 4789"/>
                <a:gd name="f13" fmla="val 7310"/>
                <a:gd name="f14" fmla="val 7530"/>
                <a:gd name="f15" fmla="val 7656"/>
                <a:gd name="f16" fmla="val 379"/>
                <a:gd name="f17" fmla="val 568"/>
                <a:gd name="f18" fmla="val 725"/>
                <a:gd name="f19" fmla="val 1355"/>
                <a:gd name="f20" fmla="val 1418"/>
                <a:gd name="f21" fmla="*/ f0 1 1419"/>
                <a:gd name="f22" fmla="*/ f1 1 7657"/>
                <a:gd name="f23" fmla="val f2"/>
                <a:gd name="f24" fmla="val f3"/>
                <a:gd name="f25" fmla="val f4"/>
                <a:gd name="f26" fmla="+- f25 0 f23"/>
                <a:gd name="f27" fmla="+- f24 0 f23"/>
                <a:gd name="f28" fmla="*/ f27 1 1419"/>
                <a:gd name="f29" fmla="*/ f26 1 7657"/>
                <a:gd name="f30" fmla="*/ f23 1 f28"/>
                <a:gd name="f31" fmla="*/ f24 1 f28"/>
                <a:gd name="f32" fmla="*/ f23 1 f29"/>
                <a:gd name="f33" fmla="*/ f25 1 f29"/>
                <a:gd name="f34" fmla="*/ f30 f21 1"/>
                <a:gd name="f35" fmla="*/ f31 f21 1"/>
                <a:gd name="f36" fmla="*/ f33 f22 1"/>
                <a:gd name="f37" fmla="*/ f32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1419" h="7657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10" y="f11"/>
                    <a:pt x="f10" y="f12"/>
                    <a:pt x="f10" y="f13"/>
                  </a:cubicBezTo>
                  <a:cubicBezTo>
                    <a:pt x="f10" y="f14"/>
                    <a:pt x="f8" y="f15"/>
                    <a:pt x="f16" y="f15"/>
                  </a:cubicBezTo>
                  <a:cubicBezTo>
                    <a:pt x="f17" y="f15"/>
                    <a:pt x="f18" y="f14"/>
                    <a:pt x="f18" y="f13"/>
                  </a:cubicBezTo>
                  <a:lnTo>
                    <a:pt x="f18" y="f19"/>
                  </a:lnTo>
                  <a:lnTo>
                    <a:pt x="f20" y="f19"/>
                  </a:lnTo>
                  <a:lnTo>
                    <a:pt x="f20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" name="Google Shape;10423;p74">
              <a:extLst>
                <a:ext uri="{FF2B5EF4-FFF2-40B4-BE49-F238E27FC236}">
                  <a16:creationId xmlns:a16="http://schemas.microsoft.com/office/drawing/2014/main" id="{F8B89D91-727E-D453-680D-DE216BEB7B13}"/>
                </a:ext>
              </a:extLst>
            </p:cNvPr>
            <p:cNvSpPr/>
            <p:nvPr/>
          </p:nvSpPr>
          <p:spPr>
            <a:xfrm>
              <a:off x="7177829" y="3646544"/>
              <a:ext cx="149870" cy="15972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916"/>
                <a:gd name="f4" fmla="val 2080"/>
                <a:gd name="f5" fmla="val 693"/>
                <a:gd name="f6" fmla="val 1733"/>
                <a:gd name="f7" fmla="val 788"/>
                <a:gd name="f8" fmla="val 1481"/>
                <a:gd name="f9" fmla="val 2458"/>
                <a:gd name="f10" fmla="val 2678"/>
                <a:gd name="f11" fmla="val 158"/>
                <a:gd name="f12" fmla="val 2836"/>
                <a:gd name="f13" fmla="val 347"/>
                <a:gd name="f14" fmla="val 3529"/>
                <a:gd name="f15" fmla="val 1072"/>
                <a:gd name="f16" fmla="val 473"/>
                <a:gd name="f17" fmla="val 32"/>
                <a:gd name="f18" fmla="val 4001"/>
                <a:gd name="f19" fmla="val 4569"/>
                <a:gd name="f20" fmla="val 4758"/>
                <a:gd name="f21" fmla="val 189"/>
                <a:gd name="f22" fmla="val 4915"/>
                <a:gd name="f23" fmla="val 410"/>
                <a:gd name="f24" fmla="val 599"/>
                <a:gd name="f25" fmla="val 757"/>
                <a:gd name="f26" fmla="val 4348"/>
                <a:gd name="f27" fmla="val 914"/>
                <a:gd name="f28" fmla="val 4190"/>
                <a:gd name="f29" fmla="val 1103"/>
                <a:gd name="f30" fmla="val 2143"/>
                <a:gd name="f31" fmla="val 2300"/>
                <a:gd name="f32" fmla="val 2489"/>
                <a:gd name="f33" fmla="val 3876"/>
                <a:gd name="f34" fmla="val 4065"/>
                <a:gd name="f35" fmla="val 4222"/>
                <a:gd name="f36" fmla="val 4380"/>
                <a:gd name="f37" fmla="val 3970"/>
                <a:gd name="f38" fmla="val 4443"/>
                <a:gd name="f39" fmla="val 3907"/>
                <a:gd name="f40" fmla="val 2867"/>
                <a:gd name="f41" fmla="val 4537"/>
                <a:gd name="f42" fmla="val 2773"/>
                <a:gd name="f43" fmla="val 4726"/>
                <a:gd name="f44" fmla="val 4884"/>
                <a:gd name="f45" fmla="val 2615"/>
                <a:gd name="f46" fmla="val 2426"/>
                <a:gd name="f47" fmla="val 4096"/>
                <a:gd name="f48" fmla="val 662"/>
                <a:gd name="f49" fmla="val 3151"/>
                <a:gd name="f50" fmla="val 2804"/>
                <a:gd name="f51" fmla="*/ f0 1 4916"/>
                <a:gd name="f52" fmla="*/ f1 1 4916"/>
                <a:gd name="f53" fmla="val f2"/>
                <a:gd name="f54" fmla="val f3"/>
                <a:gd name="f55" fmla="+- f54 0 f53"/>
                <a:gd name="f56" fmla="*/ f55 1 4916"/>
                <a:gd name="f57" fmla="*/ f53 1 f56"/>
                <a:gd name="f58" fmla="*/ f54 1 f56"/>
                <a:gd name="f59" fmla="*/ f57 f51 1"/>
                <a:gd name="f60" fmla="*/ f58 f51 1"/>
                <a:gd name="f61" fmla="*/ f58 f52 1"/>
                <a:gd name="f62" fmla="*/ f57 f5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9" t="f62" r="f60" b="f61"/>
              <a:pathLst>
                <a:path w="4916" h="4916">
                  <a:moveTo>
                    <a:pt x="f4" y="f2"/>
                  </a:moveTo>
                  <a:lnTo>
                    <a:pt x="f4" y="f5"/>
                  </a:lnTo>
                  <a:lnTo>
                    <a:pt x="f6" y="f5"/>
                  </a:lnTo>
                  <a:cubicBezTo>
                    <a:pt x="f7" y="f5"/>
                    <a:pt x="f2" y="f8"/>
                    <a:pt x="f2" y="f9"/>
                  </a:cubicBezTo>
                  <a:cubicBezTo>
                    <a:pt x="f2" y="f10"/>
                    <a:pt x="f11" y="f12"/>
                    <a:pt x="f13" y="f12"/>
                  </a:cubicBezTo>
                  <a:lnTo>
                    <a:pt x="f4" y="f12"/>
                  </a:lnTo>
                  <a:lnTo>
                    <a:pt x="f4" y="f14"/>
                  </a:lnTo>
                  <a:lnTo>
                    <a:pt x="f15" y="f14"/>
                  </a:lnTo>
                  <a:cubicBezTo>
                    <a:pt x="f16" y="f14"/>
                    <a:pt x="f17" y="f18"/>
                    <a:pt x="f17" y="f19"/>
                  </a:cubicBezTo>
                  <a:cubicBezTo>
                    <a:pt x="f17" y="f20"/>
                    <a:pt x="f21" y="f22"/>
                    <a:pt x="f23" y="f22"/>
                  </a:cubicBezTo>
                  <a:cubicBezTo>
                    <a:pt x="f24" y="f22"/>
                    <a:pt x="f25" y="f20"/>
                    <a:pt x="f25" y="f19"/>
                  </a:cubicBezTo>
                  <a:cubicBezTo>
                    <a:pt x="f25" y="f26"/>
                    <a:pt x="f27" y="f28"/>
                    <a:pt x="f29" y="f28"/>
                  </a:cubicBezTo>
                  <a:lnTo>
                    <a:pt x="f30" y="f28"/>
                  </a:lnTo>
                  <a:lnTo>
                    <a:pt x="f30" y="f19"/>
                  </a:lnTo>
                  <a:cubicBezTo>
                    <a:pt x="f30" y="f20"/>
                    <a:pt x="f31" y="f22"/>
                    <a:pt x="f32" y="f22"/>
                  </a:cubicBezTo>
                  <a:cubicBezTo>
                    <a:pt x="f10" y="f22"/>
                    <a:pt x="f12" y="f20"/>
                    <a:pt x="f12" y="f19"/>
                  </a:cubicBezTo>
                  <a:lnTo>
                    <a:pt x="f12" y="f28"/>
                  </a:lnTo>
                  <a:lnTo>
                    <a:pt x="f33" y="f28"/>
                  </a:lnTo>
                  <a:cubicBezTo>
                    <a:pt x="f34" y="f28"/>
                    <a:pt x="f35" y="f26"/>
                    <a:pt x="f35" y="f19"/>
                  </a:cubicBezTo>
                  <a:cubicBezTo>
                    <a:pt x="f35" y="f20"/>
                    <a:pt x="f36" y="f22"/>
                    <a:pt x="f19" y="f22"/>
                  </a:cubicBezTo>
                  <a:cubicBezTo>
                    <a:pt x="f20" y="f22"/>
                    <a:pt x="f22" y="f20"/>
                    <a:pt x="f22" y="f19"/>
                  </a:cubicBezTo>
                  <a:cubicBezTo>
                    <a:pt x="f22" y="f37"/>
                    <a:pt x="f38" y="f14"/>
                    <a:pt x="f39" y="f14"/>
                  </a:cubicBezTo>
                  <a:lnTo>
                    <a:pt x="f40" y="f14"/>
                  </a:lnTo>
                  <a:lnTo>
                    <a:pt x="f40" y="f12"/>
                  </a:lnTo>
                  <a:lnTo>
                    <a:pt x="f41" y="f12"/>
                  </a:lnTo>
                  <a:lnTo>
                    <a:pt x="f41" y="f42"/>
                  </a:lnTo>
                  <a:cubicBezTo>
                    <a:pt x="f43" y="f42"/>
                    <a:pt x="f44" y="f45"/>
                    <a:pt x="f44" y="f46"/>
                  </a:cubicBezTo>
                  <a:cubicBezTo>
                    <a:pt x="f44" y="f8"/>
                    <a:pt x="f47" y="f48"/>
                    <a:pt x="f49" y="f48"/>
                  </a:cubicBezTo>
                  <a:lnTo>
                    <a:pt x="f50" y="f48"/>
                  </a:lnTo>
                  <a:lnTo>
                    <a:pt x="f50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" name="Google Shape;10424;p74">
              <a:extLst>
                <a:ext uri="{FF2B5EF4-FFF2-40B4-BE49-F238E27FC236}">
                  <a16:creationId xmlns:a16="http://schemas.microsoft.com/office/drawing/2014/main" id="{DDA6FB1A-C63E-F213-A159-CA2800D7EFAD}"/>
                </a:ext>
              </a:extLst>
            </p:cNvPr>
            <p:cNvSpPr/>
            <p:nvPr/>
          </p:nvSpPr>
          <p:spPr>
            <a:xfrm>
              <a:off x="7346874" y="3419289"/>
              <a:ext cx="128710" cy="4607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222"/>
                <a:gd name="f4" fmla="val 1418"/>
                <a:gd name="f5" fmla="val 725"/>
                <a:gd name="f6" fmla="val 315"/>
                <a:gd name="f7" fmla="val 63"/>
                <a:gd name="f8" fmla="val 1103"/>
                <a:gd name="f9" fmla="val 378"/>
                <a:gd name="f10" fmla="val 3875"/>
                <a:gd name="f11" fmla="val 4064"/>
                <a:gd name="f12" fmla="val 1260"/>
                <a:gd name="f13" fmla="val 1071"/>
                <a:gd name="f14" fmla="val 158"/>
                <a:gd name="f15" fmla="*/ f0 1 4222"/>
                <a:gd name="f16" fmla="*/ f1 1 1418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4222"/>
                <a:gd name="f23" fmla="*/ f20 1 1418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4222" h="1418">
                  <a:moveTo>
                    <a:pt x="f5" y="f2"/>
                  </a:moveTo>
                  <a:cubicBezTo>
                    <a:pt x="f6" y="f2"/>
                    <a:pt x="f2" y="f6"/>
                    <a:pt x="f2" y="f5"/>
                  </a:cubicBezTo>
                  <a:cubicBezTo>
                    <a:pt x="f7" y="f8"/>
                    <a:pt x="f9" y="f4"/>
                    <a:pt x="f5" y="f4"/>
                  </a:cubicBezTo>
                  <a:lnTo>
                    <a:pt x="f10" y="f4"/>
                  </a:lnTo>
                  <a:cubicBezTo>
                    <a:pt x="f11" y="f4"/>
                    <a:pt x="f3" y="f12"/>
                    <a:pt x="f3" y="f13"/>
                  </a:cubicBezTo>
                  <a:lnTo>
                    <a:pt x="f3" y="f9"/>
                  </a:lnTo>
                  <a:cubicBezTo>
                    <a:pt x="f3" y="f14"/>
                    <a:pt x="f11" y="f2"/>
                    <a:pt x="f10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" name="Google Shape;10425;p74">
              <a:extLst>
                <a:ext uri="{FF2B5EF4-FFF2-40B4-BE49-F238E27FC236}">
                  <a16:creationId xmlns:a16="http://schemas.microsoft.com/office/drawing/2014/main" id="{BFB8CB74-0BA0-1B0C-B623-A16EEB151789}"/>
                </a:ext>
              </a:extLst>
            </p:cNvPr>
            <p:cNvSpPr/>
            <p:nvPr/>
          </p:nvSpPr>
          <p:spPr>
            <a:xfrm>
              <a:off x="7368948" y="3488893"/>
              <a:ext cx="127796" cy="4610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92"/>
                <a:gd name="f4" fmla="val 1419"/>
                <a:gd name="f5" fmla="val 694"/>
                <a:gd name="f6" fmla="val 1"/>
                <a:gd name="f7" fmla="val 316"/>
                <a:gd name="f8" fmla="val 1103"/>
                <a:gd name="f9" fmla="val 1418"/>
                <a:gd name="f10" fmla="val 3845"/>
                <a:gd name="f11" fmla="val 4065"/>
                <a:gd name="f12" fmla="val 4191"/>
                <a:gd name="f13" fmla="val 1261"/>
                <a:gd name="f14" fmla="val 1072"/>
                <a:gd name="f15" fmla="val 347"/>
                <a:gd name="f16" fmla="val 158"/>
                <a:gd name="f17" fmla="*/ f0 1 4192"/>
                <a:gd name="f18" fmla="*/ f1 1 1419"/>
                <a:gd name="f19" fmla="val f2"/>
                <a:gd name="f20" fmla="val f3"/>
                <a:gd name="f21" fmla="val f4"/>
                <a:gd name="f22" fmla="+- f21 0 f19"/>
                <a:gd name="f23" fmla="+- f20 0 f19"/>
                <a:gd name="f24" fmla="*/ f23 1 4192"/>
                <a:gd name="f25" fmla="*/ f22 1 1419"/>
                <a:gd name="f26" fmla="*/ f19 1 f24"/>
                <a:gd name="f27" fmla="*/ f20 1 f24"/>
                <a:gd name="f28" fmla="*/ f19 1 f25"/>
                <a:gd name="f29" fmla="*/ f21 1 f25"/>
                <a:gd name="f30" fmla="*/ f26 f17 1"/>
                <a:gd name="f31" fmla="*/ f27 f17 1"/>
                <a:gd name="f32" fmla="*/ f29 f18 1"/>
                <a:gd name="f33" fmla="*/ f28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4192" h="1419">
                  <a:moveTo>
                    <a:pt x="f5" y="f6"/>
                  </a:moveTo>
                  <a:cubicBezTo>
                    <a:pt x="f7" y="f6"/>
                    <a:pt x="f6" y="f7"/>
                    <a:pt x="f6" y="f5"/>
                  </a:cubicBezTo>
                  <a:cubicBezTo>
                    <a:pt x="f6" y="f8"/>
                    <a:pt x="f7" y="f9"/>
                    <a:pt x="f5" y="f9"/>
                  </a:cubicBezTo>
                  <a:lnTo>
                    <a:pt x="f10" y="f9"/>
                  </a:lnTo>
                  <a:cubicBezTo>
                    <a:pt x="f11" y="f9"/>
                    <a:pt x="f12" y="f13"/>
                    <a:pt x="f12" y="f14"/>
                  </a:cubicBezTo>
                  <a:lnTo>
                    <a:pt x="f12" y="f15"/>
                  </a:lnTo>
                  <a:cubicBezTo>
                    <a:pt x="f12" y="f16"/>
                    <a:pt x="f11" y="f6"/>
                    <a:pt x="f10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" name="Google Shape;10426;p74">
              <a:extLst>
                <a:ext uri="{FF2B5EF4-FFF2-40B4-BE49-F238E27FC236}">
                  <a16:creationId xmlns:a16="http://schemas.microsoft.com/office/drawing/2014/main" id="{0093EC6F-0712-2052-3D63-47B6012AE522}"/>
                </a:ext>
              </a:extLst>
            </p:cNvPr>
            <p:cNvSpPr/>
            <p:nvPr/>
          </p:nvSpPr>
          <p:spPr>
            <a:xfrm>
              <a:off x="7348795" y="3622980"/>
              <a:ext cx="148891" cy="4610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84"/>
                <a:gd name="f4" fmla="val 1419"/>
                <a:gd name="f5" fmla="val 1"/>
                <a:gd name="f6" fmla="val 1418"/>
                <a:gd name="f7" fmla="val 2773"/>
                <a:gd name="f8" fmla="val 347"/>
                <a:gd name="f9" fmla="val 568"/>
                <a:gd name="f10" fmla="val 2615"/>
                <a:gd name="f11" fmla="val 725"/>
                <a:gd name="f12" fmla="val 2426"/>
                <a:gd name="f13" fmla="val 2237"/>
                <a:gd name="f14" fmla="val 2080"/>
                <a:gd name="f15" fmla="*/ f0 1 4884"/>
                <a:gd name="f16" fmla="*/ f1 1 1419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4884"/>
                <a:gd name="f23" fmla="*/ f20 1 1419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4884" h="1419">
                  <a:moveTo>
                    <a:pt x="f2" y="f5"/>
                  </a:moveTo>
                  <a:lnTo>
                    <a:pt x="f2" y="f6"/>
                  </a:lnTo>
                  <a:lnTo>
                    <a:pt x="f3" y="f6"/>
                  </a:lnTo>
                  <a:lnTo>
                    <a:pt x="f3" y="f5"/>
                  </a:lnTo>
                  <a:lnTo>
                    <a:pt x="f7" y="f5"/>
                  </a:lnTo>
                  <a:lnTo>
                    <a:pt x="f7" y="f8"/>
                  </a:lnTo>
                  <a:cubicBezTo>
                    <a:pt x="f7" y="f9"/>
                    <a:pt x="f10" y="f11"/>
                    <a:pt x="f12" y="f11"/>
                  </a:cubicBezTo>
                  <a:cubicBezTo>
                    <a:pt x="f13" y="f11"/>
                    <a:pt x="f14" y="f9"/>
                    <a:pt x="f14" y="f8"/>
                  </a:cubicBezTo>
                  <a:lnTo>
                    <a:pt x="f14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" name="Google Shape;10427;p74">
              <a:extLst>
                <a:ext uri="{FF2B5EF4-FFF2-40B4-BE49-F238E27FC236}">
                  <a16:creationId xmlns:a16="http://schemas.microsoft.com/office/drawing/2014/main" id="{D9955370-4FC2-EF39-4B72-D3679148912B}"/>
                </a:ext>
              </a:extLst>
            </p:cNvPr>
            <p:cNvSpPr/>
            <p:nvPr/>
          </p:nvSpPr>
          <p:spPr>
            <a:xfrm>
              <a:off x="7326694" y="3555434"/>
              <a:ext cx="171001" cy="4405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609"/>
                <a:gd name="f4" fmla="val 1356"/>
                <a:gd name="f5" fmla="val 1"/>
                <a:gd name="f6" fmla="val 1355"/>
                <a:gd name="f7" fmla="val 347"/>
                <a:gd name="f8" fmla="val 5577"/>
                <a:gd name="f9" fmla="val 158"/>
                <a:gd name="f10" fmla="val 5451"/>
                <a:gd name="f11" fmla="val 5231"/>
                <a:gd name="f12" fmla="*/ f0 1 5609"/>
                <a:gd name="f13" fmla="*/ f1 1 1356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5609"/>
                <a:gd name="f20" fmla="*/ f17 1 1356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5609" h="1356">
                  <a:moveTo>
                    <a:pt x="f5" y="f2"/>
                  </a:moveTo>
                  <a:lnTo>
                    <a:pt x="f5" y="f6"/>
                  </a:lnTo>
                  <a:lnTo>
                    <a:pt x="f3" y="f6"/>
                  </a:lnTo>
                  <a:lnTo>
                    <a:pt x="f3" y="f7"/>
                  </a:lnTo>
                  <a:cubicBezTo>
                    <a:pt x="f8" y="f9"/>
                    <a:pt x="f10" y="f2"/>
                    <a:pt x="f11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" name="Google Shape;10428;p74">
              <a:extLst>
                <a:ext uri="{FF2B5EF4-FFF2-40B4-BE49-F238E27FC236}">
                  <a16:creationId xmlns:a16="http://schemas.microsoft.com/office/drawing/2014/main" id="{164F7C37-77AD-9C05-6FFF-A47AD5371CB2}"/>
                </a:ext>
              </a:extLst>
            </p:cNvPr>
            <p:cNvSpPr/>
            <p:nvPr/>
          </p:nvSpPr>
          <p:spPr>
            <a:xfrm>
              <a:off x="7348795" y="3692612"/>
              <a:ext cx="149870" cy="11365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916"/>
                <a:gd name="f4" fmla="val 3498"/>
                <a:gd name="f5" fmla="val 3151"/>
                <a:gd name="f6" fmla="val 3340"/>
                <a:gd name="f7" fmla="val 158"/>
                <a:gd name="f8" fmla="val 3497"/>
                <a:gd name="f9" fmla="val 347"/>
                <a:gd name="f10" fmla="val 536"/>
                <a:gd name="f11" fmla="val 693"/>
                <a:gd name="f12" fmla="val 1418"/>
                <a:gd name="f13" fmla="val 4190"/>
                <a:gd name="f14" fmla="val 4348"/>
                <a:gd name="f15" fmla="val 4569"/>
                <a:gd name="f16" fmla="val 4758"/>
                <a:gd name="f17" fmla="val 4915"/>
                <a:gd name="f18" fmla="val 2773"/>
                <a:gd name="f19" fmla="val 2615"/>
                <a:gd name="f20" fmla="val 2426"/>
                <a:gd name="f21" fmla="val 2237"/>
                <a:gd name="f22" fmla="val 2080"/>
                <a:gd name="f23" fmla="*/ f0 1 4916"/>
                <a:gd name="f24" fmla="*/ f1 1 3498"/>
                <a:gd name="f25" fmla="val f2"/>
                <a:gd name="f26" fmla="val f3"/>
                <a:gd name="f27" fmla="val f4"/>
                <a:gd name="f28" fmla="+- f27 0 f25"/>
                <a:gd name="f29" fmla="+- f26 0 f25"/>
                <a:gd name="f30" fmla="*/ f29 1 4916"/>
                <a:gd name="f31" fmla="*/ f28 1 3498"/>
                <a:gd name="f32" fmla="*/ f25 1 f30"/>
                <a:gd name="f33" fmla="*/ f26 1 f30"/>
                <a:gd name="f34" fmla="*/ f25 1 f31"/>
                <a:gd name="f35" fmla="*/ f27 1 f31"/>
                <a:gd name="f36" fmla="*/ f32 f23 1"/>
                <a:gd name="f37" fmla="*/ f33 f23 1"/>
                <a:gd name="f38" fmla="*/ f35 f24 1"/>
                <a:gd name="f39" fmla="*/ f34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6" t="f39" r="f37" b="f38"/>
              <a:pathLst>
                <a:path w="4916" h="3498">
                  <a:moveTo>
                    <a:pt x="f2" y="f2"/>
                  </a:moveTo>
                  <a:lnTo>
                    <a:pt x="f2" y="f5"/>
                  </a:lnTo>
                  <a:cubicBezTo>
                    <a:pt x="f2" y="f6"/>
                    <a:pt x="f7" y="f8"/>
                    <a:pt x="f9" y="f8"/>
                  </a:cubicBezTo>
                  <a:cubicBezTo>
                    <a:pt x="f10" y="f8"/>
                    <a:pt x="f11" y="f6"/>
                    <a:pt x="f11" y="f5"/>
                  </a:cubicBezTo>
                  <a:lnTo>
                    <a:pt x="f11" y="f12"/>
                  </a:lnTo>
                  <a:lnTo>
                    <a:pt x="f13" y="f12"/>
                  </a:lnTo>
                  <a:lnTo>
                    <a:pt x="f13" y="f5"/>
                  </a:lnTo>
                  <a:cubicBezTo>
                    <a:pt x="f13" y="f6"/>
                    <a:pt x="f14" y="f8"/>
                    <a:pt x="f15" y="f8"/>
                  </a:cubicBezTo>
                  <a:cubicBezTo>
                    <a:pt x="f16" y="f8"/>
                    <a:pt x="f17" y="f6"/>
                    <a:pt x="f17" y="f5"/>
                  </a:cubicBezTo>
                  <a:lnTo>
                    <a:pt x="f17" y="f2"/>
                  </a:lnTo>
                  <a:lnTo>
                    <a:pt x="f18" y="f2"/>
                  </a:lnTo>
                  <a:lnTo>
                    <a:pt x="f18" y="f9"/>
                  </a:lnTo>
                  <a:cubicBezTo>
                    <a:pt x="f18" y="f10"/>
                    <a:pt x="f19" y="f11"/>
                    <a:pt x="f20" y="f11"/>
                  </a:cubicBezTo>
                  <a:cubicBezTo>
                    <a:pt x="f21" y="f11"/>
                    <a:pt x="f22" y="f10"/>
                    <a:pt x="f22" y="f9"/>
                  </a:cubicBezTo>
                  <a:lnTo>
                    <a:pt x="f22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" name="Google Shape;10429;p74">
              <a:extLst>
                <a:ext uri="{FF2B5EF4-FFF2-40B4-BE49-F238E27FC236}">
                  <a16:creationId xmlns:a16="http://schemas.microsoft.com/office/drawing/2014/main" id="{17CDE239-1DC4-11E1-0CBF-C6BB3410EDC1}"/>
                </a:ext>
              </a:extLst>
            </p:cNvPr>
            <p:cNvSpPr/>
            <p:nvPr/>
          </p:nvSpPr>
          <p:spPr>
            <a:xfrm>
              <a:off x="7200881" y="3487887"/>
              <a:ext cx="105695" cy="13513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67"/>
                <a:gd name="f4" fmla="val 4159"/>
                <a:gd name="f5" fmla="val 1733"/>
                <a:gd name="f6" fmla="val 788"/>
                <a:gd name="f7" fmla="val 1"/>
                <a:gd name="f8" fmla="val 3812"/>
                <a:gd name="f9" fmla="val 4001"/>
                <a:gd name="f10" fmla="val 158"/>
                <a:gd name="f11" fmla="val 347"/>
                <a:gd name="f12" fmla="val 3120"/>
                <a:gd name="f13" fmla="val 3309"/>
                <a:gd name="f14" fmla="val 3466"/>
                <a:gd name="f15" fmla="val 2678"/>
                <a:gd name="f16" fmla="*/ f0 1 3467"/>
                <a:gd name="f17" fmla="*/ f1 1 4159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3467"/>
                <a:gd name="f24" fmla="*/ f21 1 4159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3467" h="4159">
                  <a:moveTo>
                    <a:pt x="f5" y="f2"/>
                  </a:moveTo>
                  <a:cubicBezTo>
                    <a:pt x="f6" y="f2"/>
                    <a:pt x="f7" y="f6"/>
                    <a:pt x="f7" y="f5"/>
                  </a:cubicBezTo>
                  <a:lnTo>
                    <a:pt x="f7" y="f8"/>
                  </a:lnTo>
                  <a:cubicBezTo>
                    <a:pt x="f7" y="f9"/>
                    <a:pt x="f10" y="f4"/>
                    <a:pt x="f11" y="f4"/>
                  </a:cubicBezTo>
                  <a:lnTo>
                    <a:pt x="f12" y="f4"/>
                  </a:lnTo>
                  <a:cubicBezTo>
                    <a:pt x="f13" y="f4"/>
                    <a:pt x="f14" y="f9"/>
                    <a:pt x="f14" y="f8"/>
                  </a:cubicBezTo>
                  <a:lnTo>
                    <a:pt x="f14" y="f5"/>
                  </a:lnTo>
                  <a:cubicBezTo>
                    <a:pt x="f14" y="f6"/>
                    <a:pt x="f15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9" name="Google Shape;10435;p74">
            <a:extLst>
              <a:ext uri="{FF2B5EF4-FFF2-40B4-BE49-F238E27FC236}">
                <a16:creationId xmlns:a16="http://schemas.microsoft.com/office/drawing/2014/main" id="{B48DE82D-60B1-677C-5980-07FA7CF06934}"/>
              </a:ext>
            </a:extLst>
          </p:cNvPr>
          <p:cNvGrpSpPr/>
          <p:nvPr/>
        </p:nvGrpSpPr>
        <p:grpSpPr>
          <a:xfrm>
            <a:off x="5769039" y="3917558"/>
            <a:ext cx="532226" cy="525935"/>
            <a:chOff x="7115239" y="3964728"/>
            <a:chExt cx="532226" cy="525935"/>
          </a:xfrm>
          <a:solidFill>
            <a:schemeClr val="tx2">
              <a:lumMod val="60000"/>
              <a:lumOff val="40000"/>
            </a:schemeClr>
          </a:solidFill>
        </p:grpSpPr>
        <p:sp>
          <p:nvSpPr>
            <p:cNvPr id="120" name="Google Shape;10436;p74">
              <a:extLst>
                <a:ext uri="{FF2B5EF4-FFF2-40B4-BE49-F238E27FC236}">
                  <a16:creationId xmlns:a16="http://schemas.microsoft.com/office/drawing/2014/main" id="{763D3148-2181-F381-C125-5938A2C2AC9E}"/>
                </a:ext>
              </a:extLst>
            </p:cNvPr>
            <p:cNvSpPr/>
            <p:nvPr/>
          </p:nvSpPr>
          <p:spPr>
            <a:xfrm>
              <a:off x="7365107" y="3964728"/>
              <a:ext cx="31089" cy="8279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94"/>
                <a:gd name="f4" fmla="val 1734"/>
                <a:gd name="f5" fmla="val 347"/>
                <a:gd name="f6" fmla="val 158"/>
                <a:gd name="f7" fmla="val 1355"/>
                <a:gd name="f8" fmla="val 1576"/>
                <a:gd name="f9" fmla="val 1733"/>
                <a:gd name="f10" fmla="val 536"/>
                <a:gd name="f11" fmla="val 693"/>
                <a:gd name="f12" fmla="*/ f0 1 694"/>
                <a:gd name="f13" fmla="*/ f1 1 1734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694"/>
                <a:gd name="f20" fmla="*/ f17 1 1734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694" h="1734">
                  <a:moveTo>
                    <a:pt x="f5" y="f2"/>
                  </a:moveTo>
                  <a:cubicBezTo>
                    <a:pt x="f6" y="f2"/>
                    <a:pt x="f2" y="f6"/>
                    <a:pt x="f2" y="f5"/>
                  </a:cubicBezTo>
                  <a:lnTo>
                    <a:pt x="f2" y="f7"/>
                  </a:lnTo>
                  <a:cubicBezTo>
                    <a:pt x="f2" y="f8"/>
                    <a:pt x="f6" y="f9"/>
                    <a:pt x="f5" y="f9"/>
                  </a:cubicBezTo>
                  <a:cubicBezTo>
                    <a:pt x="f10" y="f9"/>
                    <a:pt x="f11" y="f8"/>
                    <a:pt x="f11" y="f7"/>
                  </a:cubicBezTo>
                  <a:lnTo>
                    <a:pt x="f11" y="f5"/>
                  </a:lnTo>
                  <a:cubicBezTo>
                    <a:pt x="f11" y="f6"/>
                    <a:pt x="f10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" name="Google Shape;10437;p74">
              <a:extLst>
                <a:ext uri="{FF2B5EF4-FFF2-40B4-BE49-F238E27FC236}">
                  <a16:creationId xmlns:a16="http://schemas.microsoft.com/office/drawing/2014/main" id="{6F6EE766-AF83-2405-2F05-23EC60B96418}"/>
                </a:ext>
              </a:extLst>
            </p:cNvPr>
            <p:cNvSpPr/>
            <p:nvPr/>
          </p:nvSpPr>
          <p:spPr>
            <a:xfrm>
              <a:off x="7240868" y="4029769"/>
              <a:ext cx="63578" cy="6627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1388"/>
                <a:gd name="f5" fmla="val 363"/>
                <a:gd name="f6" fmla="val 1"/>
                <a:gd name="f7" fmla="val 276"/>
                <a:gd name="f8" fmla="val 190"/>
                <a:gd name="f9" fmla="val 40"/>
                <a:gd name="f10" fmla="val 127"/>
                <a:gd name="f11" fmla="val 119"/>
                <a:gd name="f12" fmla="val 245"/>
                <a:gd name="f13" fmla="val 466"/>
                <a:gd name="f14" fmla="val 592"/>
                <a:gd name="f15" fmla="val 820"/>
                <a:gd name="f16" fmla="val 1316"/>
                <a:gd name="f17" fmla="val 883"/>
                <a:gd name="f18" fmla="val 1364"/>
                <a:gd name="f19" fmla="val 969"/>
                <a:gd name="f20" fmla="val 1387"/>
                <a:gd name="f21" fmla="val 1056"/>
                <a:gd name="f22" fmla="val 1143"/>
                <a:gd name="f23" fmla="val 1229"/>
                <a:gd name="f24" fmla="val 1292"/>
                <a:gd name="f25" fmla="val 1418"/>
                <a:gd name="f26" fmla="val 1190"/>
                <a:gd name="f27" fmla="val 938"/>
                <a:gd name="f28" fmla="val 844"/>
                <a:gd name="f29" fmla="val 599"/>
                <a:gd name="f30" fmla="val 536"/>
                <a:gd name="f31" fmla="val 450"/>
                <a:gd name="f32" fmla="*/ f0 1 1419"/>
                <a:gd name="f33" fmla="*/ f1 1 1388"/>
                <a:gd name="f34" fmla="val f2"/>
                <a:gd name="f35" fmla="val f3"/>
                <a:gd name="f36" fmla="val f4"/>
                <a:gd name="f37" fmla="+- f36 0 f34"/>
                <a:gd name="f38" fmla="+- f35 0 f34"/>
                <a:gd name="f39" fmla="*/ f38 1 1419"/>
                <a:gd name="f40" fmla="*/ f37 1 1388"/>
                <a:gd name="f41" fmla="*/ f34 1 f39"/>
                <a:gd name="f42" fmla="*/ f35 1 f39"/>
                <a:gd name="f43" fmla="*/ f34 1 f40"/>
                <a:gd name="f44" fmla="*/ f36 1 f40"/>
                <a:gd name="f45" fmla="*/ f41 f32 1"/>
                <a:gd name="f46" fmla="*/ f42 f32 1"/>
                <a:gd name="f47" fmla="*/ f44 f33 1"/>
                <a:gd name="f48" fmla="*/ f43 f3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5" t="f48" r="f46" b="f47"/>
              <a:pathLst>
                <a:path w="1419" h="1388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6" y="f12"/>
                    <a:pt x="f6" y="f13"/>
                    <a:pt x="f10" y="f14"/>
                  </a:cubicBezTo>
                  <a:lnTo>
                    <a:pt x="f15" y="f16"/>
                  </a:ln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18"/>
                    <a:pt x="f24" y="f16"/>
                  </a:cubicBezTo>
                  <a:cubicBezTo>
                    <a:pt x="f25" y="f26"/>
                    <a:pt x="f25" y="f27"/>
                    <a:pt x="f24" y="f28"/>
                  </a:cubicBezTo>
                  <a:lnTo>
                    <a:pt x="f29" y="f11"/>
                  </a:lnTo>
                  <a:cubicBezTo>
                    <a:pt x="f30" y="f9"/>
                    <a:pt x="f31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" name="Google Shape;10438;p74">
              <a:extLst>
                <a:ext uri="{FF2B5EF4-FFF2-40B4-BE49-F238E27FC236}">
                  <a16:creationId xmlns:a16="http://schemas.microsoft.com/office/drawing/2014/main" id="{7558835E-68F3-0CB3-8825-9E65BC546BC4}"/>
                </a:ext>
              </a:extLst>
            </p:cNvPr>
            <p:cNvSpPr/>
            <p:nvPr/>
          </p:nvSpPr>
          <p:spPr>
            <a:xfrm>
              <a:off x="7456822" y="4030336"/>
              <a:ext cx="63578" cy="6570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1376"/>
                <a:gd name="f5" fmla="val 1054"/>
                <a:gd name="f6" fmla="val 976"/>
                <a:gd name="f7" fmla="val 894"/>
                <a:gd name="f8" fmla="val 33"/>
                <a:gd name="f9" fmla="val 820"/>
                <a:gd name="f10" fmla="val 107"/>
                <a:gd name="f11" fmla="val 95"/>
                <a:gd name="f12" fmla="val 832"/>
                <a:gd name="f13" fmla="val 1"/>
                <a:gd name="f14" fmla="val 926"/>
                <a:gd name="f15" fmla="val 1178"/>
                <a:gd name="f16" fmla="val 1304"/>
                <a:gd name="f17" fmla="val 158"/>
                <a:gd name="f18" fmla="val 1352"/>
                <a:gd name="f19" fmla="val 253"/>
                <a:gd name="f20" fmla="val 1375"/>
                <a:gd name="f21" fmla="val 344"/>
                <a:gd name="f22" fmla="val 434"/>
                <a:gd name="f23" fmla="val 521"/>
                <a:gd name="f24" fmla="val 568"/>
                <a:gd name="f25" fmla="val 1293"/>
                <a:gd name="f26" fmla="val 580"/>
                <a:gd name="f27" fmla="val 454"/>
                <a:gd name="f28" fmla="val 233"/>
                <a:gd name="f29" fmla="val 1226"/>
                <a:gd name="f30" fmla="val 41"/>
                <a:gd name="f31" fmla="val 1142"/>
                <a:gd name="f32" fmla="*/ f0 1 1419"/>
                <a:gd name="f33" fmla="*/ f1 1 1376"/>
                <a:gd name="f34" fmla="val f2"/>
                <a:gd name="f35" fmla="val f3"/>
                <a:gd name="f36" fmla="val f4"/>
                <a:gd name="f37" fmla="+- f36 0 f34"/>
                <a:gd name="f38" fmla="+- f35 0 f34"/>
                <a:gd name="f39" fmla="*/ f38 1 1419"/>
                <a:gd name="f40" fmla="*/ f37 1 1376"/>
                <a:gd name="f41" fmla="*/ f34 1 f39"/>
                <a:gd name="f42" fmla="*/ f35 1 f39"/>
                <a:gd name="f43" fmla="*/ f34 1 f40"/>
                <a:gd name="f44" fmla="*/ f36 1 f40"/>
                <a:gd name="f45" fmla="*/ f41 f32 1"/>
                <a:gd name="f46" fmla="*/ f42 f32 1"/>
                <a:gd name="f47" fmla="*/ f44 f33 1"/>
                <a:gd name="f48" fmla="*/ f43 f3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5" t="f48" r="f46" b="f47"/>
              <a:pathLst>
                <a:path w="1419" h="1376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12"/>
                  </a:lnTo>
                  <a:cubicBezTo>
                    <a:pt x="f13" y="f14"/>
                    <a:pt x="f13" y="f15"/>
                    <a:pt x="f11" y="f16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18"/>
                    <a:pt x="f24" y="f16"/>
                  </a:cubicBezTo>
                  <a:lnTo>
                    <a:pt x="f25" y="f26"/>
                  </a:lnTo>
                  <a:cubicBezTo>
                    <a:pt x="f3" y="f27"/>
                    <a:pt x="f3" y="f28"/>
                    <a:pt x="f25" y="f10"/>
                  </a:cubicBezTo>
                  <a:cubicBezTo>
                    <a:pt x="f29" y="f30"/>
                    <a:pt x="f31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" name="Google Shape;10439;p74">
              <a:extLst>
                <a:ext uri="{FF2B5EF4-FFF2-40B4-BE49-F238E27FC236}">
                  <a16:creationId xmlns:a16="http://schemas.microsoft.com/office/drawing/2014/main" id="{DA085E7D-65C5-9681-BCA2-6CFDD77DBFC4}"/>
                </a:ext>
              </a:extLst>
            </p:cNvPr>
            <p:cNvSpPr/>
            <p:nvPr/>
          </p:nvSpPr>
          <p:spPr>
            <a:xfrm>
              <a:off x="7583887" y="4194892"/>
              <a:ext cx="63578" cy="23173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4853"/>
                <a:gd name="f5" fmla="val 1"/>
                <a:gd name="f6" fmla="val 4852"/>
                <a:gd name="f7" fmla="val 1040"/>
                <a:gd name="f8" fmla="val 1261"/>
                <a:gd name="f9" fmla="val 1418"/>
                <a:gd name="f10" fmla="val 4695"/>
                <a:gd name="f11" fmla="val 4506"/>
                <a:gd name="f12" fmla="val 316"/>
                <a:gd name="f13" fmla="val 1355"/>
                <a:gd name="f14" fmla="val 158"/>
                <a:gd name="f15" fmla="val 1198"/>
                <a:gd name="f16" fmla="*/ f0 1 1419"/>
                <a:gd name="f17" fmla="*/ f1 1 4853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1419"/>
                <a:gd name="f24" fmla="*/ f21 1 4853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1419" h="4853">
                  <a:moveTo>
                    <a:pt x="f2" y="f5"/>
                  </a:moveTo>
                  <a:lnTo>
                    <a:pt x="f2" y="f6"/>
                  </a:lnTo>
                  <a:lnTo>
                    <a:pt x="f7" y="f6"/>
                  </a:lnTo>
                  <a:cubicBezTo>
                    <a:pt x="f8" y="f6"/>
                    <a:pt x="f9" y="f10"/>
                    <a:pt x="f9" y="f11"/>
                  </a:cubicBezTo>
                  <a:lnTo>
                    <a:pt x="f9" y="f12"/>
                  </a:lnTo>
                  <a:cubicBezTo>
                    <a:pt x="f13" y="f14"/>
                    <a:pt x="f15" y="f5"/>
                    <a:pt x="f7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" name="Google Shape;10440;p74">
              <a:extLst>
                <a:ext uri="{FF2B5EF4-FFF2-40B4-BE49-F238E27FC236}">
                  <a16:creationId xmlns:a16="http://schemas.microsoft.com/office/drawing/2014/main" id="{CDDFF099-3CAD-2FAF-C903-D02FA3E029A6}"/>
                </a:ext>
              </a:extLst>
            </p:cNvPr>
            <p:cNvSpPr/>
            <p:nvPr/>
          </p:nvSpPr>
          <p:spPr>
            <a:xfrm>
              <a:off x="7115239" y="4196227"/>
              <a:ext cx="63578" cy="231882"/>
            </a:xfrm>
            <a:custGeom>
              <a:avLst/>
              <a:gdLst>
                <a:gd name="f0" fmla="val 360"/>
                <a:gd name="f1" fmla="val w"/>
                <a:gd name="f2" fmla="val h"/>
                <a:gd name="f3" fmla="val 0"/>
                <a:gd name="f4" fmla="val 1419"/>
                <a:gd name="f5" fmla="val 4856"/>
                <a:gd name="f6" fmla="val 323"/>
                <a:gd name="f7" fmla="val 132"/>
                <a:gd name="f8" fmla="val 1"/>
                <a:gd name="f9" fmla="val 149"/>
                <a:gd name="f10" fmla="val 351"/>
                <a:gd name="f11" fmla="val 4509"/>
                <a:gd name="f12" fmla="val 4698"/>
                <a:gd name="f13" fmla="val 158"/>
                <a:gd name="f14" fmla="val 379"/>
                <a:gd name="f15" fmla="val 1418"/>
                <a:gd name="f16" fmla="val 4"/>
                <a:gd name="f17" fmla="val 341"/>
                <a:gd name="f18" fmla="*/ f1 1 1419"/>
                <a:gd name="f19" fmla="*/ f2 1 4856"/>
                <a:gd name="f20" fmla="val f3"/>
                <a:gd name="f21" fmla="val f4"/>
                <a:gd name="f22" fmla="val f5"/>
                <a:gd name="f23" fmla="+- f22 0 f20"/>
                <a:gd name="f24" fmla="+- f21 0 f20"/>
                <a:gd name="f25" fmla="*/ f24 1 1419"/>
                <a:gd name="f26" fmla="*/ f23 1 4856"/>
                <a:gd name="f27" fmla="*/ f20 1 f25"/>
                <a:gd name="f28" fmla="*/ f21 1 f25"/>
                <a:gd name="f29" fmla="*/ f20 1 f26"/>
                <a:gd name="f30" fmla="*/ f22 1 f26"/>
                <a:gd name="f31" fmla="*/ f27 f18 1"/>
                <a:gd name="f32" fmla="*/ f28 f18 1"/>
                <a:gd name="f33" fmla="*/ f30 f19 1"/>
                <a:gd name="f34" fmla="*/ f29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1" t="f34" r="f32" b="f33"/>
              <a:pathLst>
                <a:path w="1419" h="4856">
                  <a:moveTo>
                    <a:pt x="f6" y="f3"/>
                  </a:moveTo>
                  <a:cubicBezTo>
                    <a:pt x="f7" y="f3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8" y="f12"/>
                    <a:pt x="f13" y="f5"/>
                    <a:pt x="f14" y="f5"/>
                  </a:cubicBezTo>
                  <a:lnTo>
                    <a:pt x="f15" y="f5"/>
                  </a:lnTo>
                  <a:lnTo>
                    <a:pt x="f15" y="f16"/>
                  </a:lnTo>
                  <a:lnTo>
                    <a:pt x="f14" y="f16"/>
                  </a:lnTo>
                  <a:cubicBezTo>
                    <a:pt x="f0" y="f8"/>
                    <a:pt x="f17" y="f3"/>
                    <a:pt x="f6" y="f3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" name="Google Shape;10441;p74">
              <a:extLst>
                <a:ext uri="{FF2B5EF4-FFF2-40B4-BE49-F238E27FC236}">
                  <a16:creationId xmlns:a16="http://schemas.microsoft.com/office/drawing/2014/main" id="{2AE28F31-91BA-B4CF-32E4-8CC136BBCCD2}"/>
                </a:ext>
              </a:extLst>
            </p:cNvPr>
            <p:cNvSpPr/>
            <p:nvPr/>
          </p:nvSpPr>
          <p:spPr>
            <a:xfrm>
              <a:off x="7293108" y="4212942"/>
              <a:ext cx="256955" cy="19864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35"/>
                <a:gd name="f4" fmla="val 4160"/>
                <a:gd name="f5" fmla="val 1639"/>
                <a:gd name="f6" fmla="val 1"/>
                <a:gd name="f7" fmla="val 1450"/>
                <a:gd name="f8" fmla="val 1198"/>
                <a:gd name="f9" fmla="val 158"/>
                <a:gd name="f10" fmla="val 1072"/>
                <a:gd name="f11" fmla="val 379"/>
                <a:gd name="f12" fmla="val 2490"/>
                <a:gd name="f13" fmla="val 2584"/>
                <a:gd name="f14" fmla="val 378"/>
                <a:gd name="f15" fmla="val 2616"/>
                <a:gd name="f16" fmla="val 567"/>
                <a:gd name="f17" fmla="val 1544"/>
                <a:gd name="f18" fmla="val 2364"/>
                <a:gd name="f19" fmla="val 1796"/>
                <a:gd name="f20" fmla="val 1891"/>
                <a:gd name="f21" fmla="val 2017"/>
                <a:gd name="f22" fmla="val 1418"/>
                <a:gd name="f23" fmla="val 2710"/>
                <a:gd name="f24" fmla="val 2899"/>
                <a:gd name="f25" fmla="val 3056"/>
                <a:gd name="f26" fmla="val 1481"/>
                <a:gd name="f27" fmla="val 3182"/>
                <a:gd name="f28" fmla="val 1607"/>
                <a:gd name="f29" fmla="val 5734"/>
                <a:gd name="f30" fmla="val 4159"/>
                <a:gd name="f31" fmla="*/ f0 1 5735"/>
                <a:gd name="f32" fmla="*/ f1 1 4160"/>
                <a:gd name="f33" fmla="val f2"/>
                <a:gd name="f34" fmla="val f3"/>
                <a:gd name="f35" fmla="val f4"/>
                <a:gd name="f36" fmla="+- f35 0 f33"/>
                <a:gd name="f37" fmla="+- f34 0 f33"/>
                <a:gd name="f38" fmla="*/ f37 1 5735"/>
                <a:gd name="f39" fmla="*/ f36 1 4160"/>
                <a:gd name="f40" fmla="*/ f33 1 f38"/>
                <a:gd name="f41" fmla="*/ f34 1 f38"/>
                <a:gd name="f42" fmla="*/ f33 1 f39"/>
                <a:gd name="f43" fmla="*/ f35 1 f39"/>
                <a:gd name="f44" fmla="*/ f40 f31 1"/>
                <a:gd name="f45" fmla="*/ f41 f31 1"/>
                <a:gd name="f46" fmla="*/ f43 f32 1"/>
                <a:gd name="f47" fmla="*/ f42 f3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4" t="f47" r="f45" b="f46"/>
              <a:pathLst>
                <a:path w="5735" h="4160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2" y="f12"/>
                  </a:lnTo>
                  <a:cubicBezTo>
                    <a:pt x="f9" y="f13"/>
                    <a:pt x="f14" y="f15"/>
                    <a:pt x="f16" y="f15"/>
                  </a:cubicBezTo>
                  <a:cubicBezTo>
                    <a:pt x="f10" y="f15"/>
                    <a:pt x="f17" y="f18"/>
                    <a:pt x="f19" y="f20"/>
                  </a:cubicBezTo>
                  <a:lnTo>
                    <a:pt x="f21" y="f22"/>
                  </a:lnTo>
                  <a:lnTo>
                    <a:pt x="f23" y="f22"/>
                  </a:lnTo>
                  <a:cubicBezTo>
                    <a:pt x="f24" y="f22"/>
                    <a:pt x="f25" y="f26"/>
                    <a:pt x="f27" y="f28"/>
                  </a:cubicBezTo>
                  <a:lnTo>
                    <a:pt x="f29" y="f30"/>
                  </a:lnTo>
                  <a:lnTo>
                    <a:pt x="f29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" name="Google Shape;10442;p74">
              <a:extLst>
                <a:ext uri="{FF2B5EF4-FFF2-40B4-BE49-F238E27FC236}">
                  <a16:creationId xmlns:a16="http://schemas.microsoft.com/office/drawing/2014/main" id="{B15E40FD-8720-4EAF-5BEC-E14C97A86F11}"/>
                </a:ext>
              </a:extLst>
            </p:cNvPr>
            <p:cNvSpPr/>
            <p:nvPr/>
          </p:nvSpPr>
          <p:spPr>
            <a:xfrm>
              <a:off x="7206989" y="4130189"/>
              <a:ext cx="314837" cy="36047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027"/>
                <a:gd name="f4" fmla="val 7549"/>
                <a:gd name="f5" fmla="val 2206"/>
                <a:gd name="f6" fmla="val 1"/>
                <a:gd name="f7" fmla="val 1828"/>
                <a:gd name="f8" fmla="val 1481"/>
                <a:gd name="f9" fmla="val 221"/>
                <a:gd name="f10" fmla="val 1261"/>
                <a:gd name="f11" fmla="val 568"/>
                <a:gd name="f12" fmla="val 946"/>
                <a:gd name="f13" fmla="val 1198"/>
                <a:gd name="f14" fmla="val 914"/>
                <a:gd name="f15" fmla="val 1324"/>
                <a:gd name="f16" fmla="val 757"/>
                <a:gd name="f17" fmla="val 1419"/>
                <a:gd name="f18" fmla="val 631"/>
                <a:gd name="f19" fmla="val 6239"/>
                <a:gd name="f20" fmla="val 1576"/>
                <a:gd name="f21" fmla="val 2584"/>
                <a:gd name="f22" fmla="val 7247"/>
                <a:gd name="f23" fmla="val 2768"/>
                <a:gd name="f24" fmla="val 7431"/>
                <a:gd name="f25" fmla="val 3054"/>
                <a:gd name="f26" fmla="val 7548"/>
                <a:gd name="f27" fmla="val 3330"/>
                <a:gd name="f28" fmla="val 3431"/>
                <a:gd name="f29" fmla="val 3531"/>
                <a:gd name="f30" fmla="val 7533"/>
                <a:gd name="f31" fmla="val 3624"/>
                <a:gd name="f32" fmla="val 7499"/>
                <a:gd name="f33" fmla="val 6585"/>
                <a:gd name="f34" fmla="val 6554"/>
                <a:gd name="f35" fmla="val 6743"/>
                <a:gd name="f36" fmla="val 6522"/>
                <a:gd name="f37" fmla="val 6900"/>
                <a:gd name="f38" fmla="val 6396"/>
                <a:gd name="f39" fmla="val 7026"/>
                <a:gd name="f40" fmla="val 6302"/>
                <a:gd name="f41" fmla="val 4537"/>
                <a:gd name="f42" fmla="val 3813"/>
                <a:gd name="f43" fmla="val 4380"/>
                <a:gd name="f44" fmla="val 4348"/>
                <a:gd name="f45" fmla="val 3844"/>
                <a:gd name="f46" fmla="val 4033"/>
                <a:gd name="f47" fmla="val 4506"/>
                <a:gd name="f48" fmla="val 3340"/>
                <a:gd name="f49" fmla="val 4947"/>
                <a:gd name="f50" fmla="val 2647"/>
                <a:gd name="f51" fmla="val 5042"/>
                <a:gd name="f52" fmla="val 2601"/>
                <a:gd name="f53" fmla="val 5044"/>
                <a:gd name="f54" fmla="val 2556"/>
                <a:gd name="f55" fmla="val 5046"/>
                <a:gd name="f56" fmla="val 2511"/>
                <a:gd name="f57" fmla="val 2046"/>
                <a:gd name="f58" fmla="val 1698"/>
                <a:gd name="f59" fmla="val 4899"/>
                <a:gd name="f60" fmla="val 4727"/>
                <a:gd name="f61" fmla="val 1103"/>
                <a:gd name="f62" fmla="val 4632"/>
                <a:gd name="f63" fmla="val 1040"/>
                <a:gd name="f64" fmla="val 4412"/>
                <a:gd name="f65" fmla="val 1166"/>
                <a:gd name="f66" fmla="val 4254"/>
                <a:gd name="f67" fmla="val 2363"/>
                <a:gd name="f68" fmla="val 1797"/>
                <a:gd name="f69" fmla="val 2615"/>
                <a:gd name="f70" fmla="val 3088"/>
                <a:gd name="f71" fmla="val 1041"/>
                <a:gd name="f72" fmla="val 3592"/>
                <a:gd name="f73" fmla="val 5104"/>
                <a:gd name="f74" fmla="val 5167"/>
                <a:gd name="f75" fmla="val 852"/>
                <a:gd name="f76" fmla="val 5262"/>
                <a:gd name="f77" fmla="val 347"/>
                <a:gd name="f78" fmla="val 158"/>
                <a:gd name="f79" fmla="val 4884"/>
                <a:gd name="f80" fmla="*/ f0 1 7027"/>
                <a:gd name="f81" fmla="*/ f1 1 7549"/>
                <a:gd name="f82" fmla="val f2"/>
                <a:gd name="f83" fmla="val f3"/>
                <a:gd name="f84" fmla="val f4"/>
                <a:gd name="f85" fmla="+- f84 0 f82"/>
                <a:gd name="f86" fmla="+- f83 0 f82"/>
                <a:gd name="f87" fmla="*/ f86 1 7027"/>
                <a:gd name="f88" fmla="*/ f85 1 7549"/>
                <a:gd name="f89" fmla="*/ f82 1 f87"/>
                <a:gd name="f90" fmla="*/ f83 1 f87"/>
                <a:gd name="f91" fmla="*/ f82 1 f88"/>
                <a:gd name="f92" fmla="*/ f84 1 f88"/>
                <a:gd name="f93" fmla="*/ f89 f80 1"/>
                <a:gd name="f94" fmla="*/ f90 f80 1"/>
                <a:gd name="f95" fmla="*/ f92 f81 1"/>
                <a:gd name="f96" fmla="*/ f91 f8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3" t="f96" r="f94" b="f95"/>
              <a:pathLst>
                <a:path w="7027" h="7549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14" y="f15"/>
                    <a:pt x="f16" y="f17"/>
                    <a:pt x="f18" y="f17"/>
                  </a:cubicBezTo>
                  <a:lnTo>
                    <a:pt x="f6" y="f17"/>
                  </a:lnTo>
                  <a:lnTo>
                    <a:pt x="f6" y="f19"/>
                  </a:lnTo>
                  <a:lnTo>
                    <a:pt x="f20" y="f19"/>
                  </a:lnTo>
                  <a:lnTo>
                    <a:pt x="f21" y="f22"/>
                  </a:lnTo>
                  <a:cubicBezTo>
                    <a:pt x="f23" y="f24"/>
                    <a:pt x="f25" y="f26"/>
                    <a:pt x="f27" y="f26"/>
                  </a:cubicBezTo>
                  <a:cubicBezTo>
                    <a:pt x="f28" y="f26"/>
                    <a:pt x="f29" y="f30"/>
                    <a:pt x="f31" y="f32"/>
                  </a:cubicBezTo>
                  <a:lnTo>
                    <a:pt x="f33" y="f34"/>
                  </a:lnTo>
                  <a:cubicBezTo>
                    <a:pt x="f35" y="f36"/>
                    <a:pt x="f37" y="f38"/>
                    <a:pt x="f39" y="f40"/>
                  </a:cubicBezTo>
                  <a:lnTo>
                    <a:pt x="f41" y="f42"/>
                  </a:lnTo>
                  <a:lnTo>
                    <a:pt x="f43" y="f42"/>
                  </a:lnTo>
                  <a:lnTo>
                    <a:pt x="f44" y="f45"/>
                  </a:lnTo>
                  <a:cubicBezTo>
                    <a:pt x="f46" y="f47"/>
                    <a:pt x="f48" y="f49"/>
                    <a:pt x="f50" y="f51"/>
                  </a:cubicBezTo>
                  <a:cubicBezTo>
                    <a:pt x="f52" y="f53"/>
                    <a:pt x="f54" y="f55"/>
                    <a:pt x="f56" y="f55"/>
                  </a:cubicBezTo>
                  <a:cubicBezTo>
                    <a:pt x="f57" y="f55"/>
                    <a:pt x="f58" y="f59"/>
                    <a:pt x="f15" y="f60"/>
                  </a:cubicBezTo>
                  <a:cubicBezTo>
                    <a:pt x="f61" y="f62"/>
                    <a:pt x="f63" y="f64"/>
                    <a:pt x="f65" y="f66"/>
                  </a:cubicBezTo>
                  <a:lnTo>
                    <a:pt x="f67" y="f68"/>
                  </a:lnTo>
                  <a:cubicBezTo>
                    <a:pt x="f69" y="f15"/>
                    <a:pt x="f70" y="f71"/>
                    <a:pt x="f72" y="f71"/>
                  </a:cubicBezTo>
                  <a:lnTo>
                    <a:pt x="f73" y="f71"/>
                  </a:lnTo>
                  <a:cubicBezTo>
                    <a:pt x="f74" y="f75"/>
                    <a:pt x="f76" y="f18"/>
                    <a:pt x="f76" y="f77"/>
                  </a:cubicBezTo>
                  <a:cubicBezTo>
                    <a:pt x="f76" y="f78"/>
                    <a:pt x="f73" y="f6"/>
                    <a:pt x="f79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7" name="Google Shape;10443;p74">
            <a:extLst>
              <a:ext uri="{FF2B5EF4-FFF2-40B4-BE49-F238E27FC236}">
                <a16:creationId xmlns:a16="http://schemas.microsoft.com/office/drawing/2014/main" id="{9BC9CA41-4806-DF66-B8E6-48C71D6F9D99}"/>
              </a:ext>
            </a:extLst>
          </p:cNvPr>
          <p:cNvGrpSpPr/>
          <p:nvPr/>
        </p:nvGrpSpPr>
        <p:grpSpPr>
          <a:xfrm>
            <a:off x="7139597" y="3290005"/>
            <a:ext cx="413345" cy="440549"/>
            <a:chOff x="8485796" y="3337175"/>
            <a:chExt cx="413345" cy="440549"/>
          </a:xfrm>
          <a:solidFill>
            <a:schemeClr val="tx2">
              <a:lumMod val="60000"/>
              <a:lumOff val="40000"/>
            </a:schemeClr>
          </a:solidFill>
        </p:grpSpPr>
        <p:sp>
          <p:nvSpPr>
            <p:cNvPr id="128" name="Google Shape;10444;p74">
              <a:extLst>
                <a:ext uri="{FF2B5EF4-FFF2-40B4-BE49-F238E27FC236}">
                  <a16:creationId xmlns:a16="http://schemas.microsoft.com/office/drawing/2014/main" id="{363CBF1F-0A1C-8E9E-ECD4-58CDC1B83B69}"/>
                </a:ext>
              </a:extLst>
            </p:cNvPr>
            <p:cNvSpPr/>
            <p:nvPr/>
          </p:nvSpPr>
          <p:spPr>
            <a:xfrm>
              <a:off x="8522079" y="3337175"/>
              <a:ext cx="120965" cy="12892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67"/>
                <a:gd name="f4" fmla="val 1733"/>
                <a:gd name="f5" fmla="val 1"/>
                <a:gd name="f6" fmla="val 788"/>
                <a:gd name="f7" fmla="val 2679"/>
                <a:gd name="f8" fmla="val 3466"/>
                <a:gd name="f9" fmla="val 2678"/>
                <a:gd name="f10" fmla="*/ f0 1 3467"/>
                <a:gd name="f11" fmla="*/ f1 1 3467"/>
                <a:gd name="f12" fmla="val f2"/>
                <a:gd name="f13" fmla="val f3"/>
                <a:gd name="f14" fmla="+- f13 0 f12"/>
                <a:gd name="f15" fmla="*/ f14 1 3467"/>
                <a:gd name="f16" fmla="*/ f12 1 f15"/>
                <a:gd name="f17" fmla="*/ f13 1 f15"/>
                <a:gd name="f18" fmla="*/ f16 f10 1"/>
                <a:gd name="f19" fmla="*/ f17 f10 1"/>
                <a:gd name="f20" fmla="*/ f17 f11 1"/>
                <a:gd name="f21" fmla="*/ f16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8" t="f21" r="f19" b="f20"/>
              <a:pathLst>
                <a:path w="3467" h="3467">
                  <a:moveTo>
                    <a:pt x="f4" y="f5"/>
                  </a:moveTo>
                  <a:cubicBezTo>
                    <a:pt x="f6" y="f5"/>
                    <a:pt x="f5" y="f6"/>
                    <a:pt x="f5" y="f4"/>
                  </a:cubicBezTo>
                  <a:cubicBezTo>
                    <a:pt x="f5" y="f7"/>
                    <a:pt x="f6" y="f8"/>
                    <a:pt x="f4" y="f8"/>
                  </a:cubicBezTo>
                  <a:cubicBezTo>
                    <a:pt x="f9" y="f8"/>
                    <a:pt x="f8" y="f7"/>
                    <a:pt x="f8" y="f4"/>
                  </a:cubicBezTo>
                  <a:cubicBezTo>
                    <a:pt x="f8" y="f6"/>
                    <a:pt x="f9" y="f5"/>
                    <a:pt x="f4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9" name="Google Shape;10445;p74">
              <a:extLst>
                <a:ext uri="{FF2B5EF4-FFF2-40B4-BE49-F238E27FC236}">
                  <a16:creationId xmlns:a16="http://schemas.microsoft.com/office/drawing/2014/main" id="{F45F8AB4-FFB1-E85B-297F-ECDB18A024D1}"/>
                </a:ext>
              </a:extLst>
            </p:cNvPr>
            <p:cNvSpPr/>
            <p:nvPr/>
          </p:nvSpPr>
          <p:spPr>
            <a:xfrm>
              <a:off x="8681459" y="3389909"/>
              <a:ext cx="145142" cy="10106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60"/>
                <a:gd name="f4" fmla="val 2718"/>
                <a:gd name="f5" fmla="val 347"/>
                <a:gd name="f6" fmla="val 158"/>
                <a:gd name="f7" fmla="val 1"/>
                <a:gd name="f8" fmla="val 536"/>
                <a:gd name="f9" fmla="val 95"/>
                <a:gd name="f10" fmla="val 662"/>
                <a:gd name="f11" fmla="val 316"/>
                <a:gd name="f12" fmla="val 2395"/>
                <a:gd name="f13" fmla="val 2584"/>
                <a:gd name="f14" fmla="val 2742"/>
                <a:gd name="f15" fmla="val 820"/>
                <a:gd name="f16" fmla="val 1009"/>
                <a:gd name="f17" fmla="val 1576"/>
                <a:gd name="f18" fmla="val 2616"/>
                <a:gd name="f19" fmla="val 1450"/>
                <a:gd name="f20" fmla="val 2568"/>
                <a:gd name="f21" fmla="val 1387"/>
                <a:gd name="f22" fmla="val 2482"/>
                <a:gd name="f23" fmla="val 1355"/>
                <a:gd name="f24" fmla="val 2391"/>
                <a:gd name="f25" fmla="val 2301"/>
                <a:gd name="f26" fmla="val 2206"/>
                <a:gd name="f27" fmla="val 2143"/>
                <a:gd name="f28" fmla="val 2049"/>
                <a:gd name="f29" fmla="val 1796"/>
                <a:gd name="f30" fmla="val 1922"/>
                <a:gd name="f31" fmla="val 2868"/>
                <a:gd name="f32" fmla="val 2647"/>
                <a:gd name="f33" fmla="val 2931"/>
                <a:gd name="f34" fmla="val 2694"/>
                <a:gd name="f35" fmla="val 3017"/>
                <a:gd name="f36" fmla="val 3104"/>
                <a:gd name="f37" fmla="val 3191"/>
                <a:gd name="f38" fmla="val 3277"/>
                <a:gd name="f39" fmla="val 3340"/>
                <a:gd name="f40" fmla="val 4033"/>
                <a:gd name="f41" fmla="val 4159"/>
                <a:gd name="f42" fmla="val 3986"/>
                <a:gd name="f43" fmla="val 3899"/>
                <a:gd name="f44" fmla="val 3809"/>
                <a:gd name="f45" fmla="val 3718"/>
                <a:gd name="f46" fmla="val 3624"/>
                <a:gd name="f47" fmla="val 3561"/>
                <a:gd name="f48" fmla="val 3466"/>
                <a:gd name="f49" fmla="val 441"/>
                <a:gd name="f50" fmla="val 2994"/>
                <a:gd name="f51" fmla="val 2427"/>
                <a:gd name="f52" fmla="*/ f0 1 4160"/>
                <a:gd name="f53" fmla="*/ f1 1 2718"/>
                <a:gd name="f54" fmla="val f2"/>
                <a:gd name="f55" fmla="val f3"/>
                <a:gd name="f56" fmla="val f4"/>
                <a:gd name="f57" fmla="+- f56 0 f54"/>
                <a:gd name="f58" fmla="+- f55 0 f54"/>
                <a:gd name="f59" fmla="*/ f58 1 4160"/>
                <a:gd name="f60" fmla="*/ f57 1 2718"/>
                <a:gd name="f61" fmla="*/ f54 1 f59"/>
                <a:gd name="f62" fmla="*/ f55 1 f59"/>
                <a:gd name="f63" fmla="*/ f54 1 f60"/>
                <a:gd name="f64" fmla="*/ f56 1 f60"/>
                <a:gd name="f65" fmla="*/ f61 f52 1"/>
                <a:gd name="f66" fmla="*/ f62 f52 1"/>
                <a:gd name="f67" fmla="*/ f64 f53 1"/>
                <a:gd name="f68" fmla="*/ f63 f5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5" t="f68" r="f66" b="f67"/>
              <a:pathLst>
                <a:path w="4160" h="2718">
                  <a:moveTo>
                    <a:pt x="f5" y="f2"/>
                  </a:moveTo>
                  <a:cubicBezTo>
                    <a:pt x="f6" y="f2"/>
                    <a:pt x="f7" y="f6"/>
                    <a:pt x="f7" y="f5"/>
                  </a:cubicBezTo>
                  <a:cubicBezTo>
                    <a:pt x="f7" y="f8"/>
                    <a:pt x="f9" y="f10"/>
                    <a:pt x="f11" y="f10"/>
                  </a:cubicBezTo>
                  <a:lnTo>
                    <a:pt x="f12" y="f10"/>
                  </a:lnTo>
                  <a:cubicBezTo>
                    <a:pt x="f13" y="f10"/>
                    <a:pt x="f14" y="f15"/>
                    <a:pt x="f14" y="f16"/>
                  </a:cubicBezTo>
                  <a:lnTo>
                    <a:pt x="f14" y="f17"/>
                  </a:lnTo>
                  <a:lnTo>
                    <a:pt x="f18" y="f19"/>
                  </a:lnTo>
                  <a:cubicBezTo>
                    <a:pt x="f20" y="f21"/>
                    <a:pt x="f22" y="f23"/>
                    <a:pt x="f24" y="f23"/>
                  </a:cubicBezTo>
                  <a:cubicBezTo>
                    <a:pt x="f25" y="f23"/>
                    <a:pt x="f26" y="f21"/>
                    <a:pt x="f27" y="f19"/>
                  </a:cubicBezTo>
                  <a:cubicBezTo>
                    <a:pt x="f28" y="f17"/>
                    <a:pt x="f28" y="f29"/>
                    <a:pt x="f27" y="f30"/>
                  </a:cubicBezTo>
                  <a:lnTo>
                    <a:pt x="f31" y="f32"/>
                  </a:lnTo>
                  <a:cubicBezTo>
                    <a:pt x="f33" y="f34"/>
                    <a:pt x="f35" y="f4"/>
                    <a:pt x="f36" y="f4"/>
                  </a:cubicBezTo>
                  <a:cubicBezTo>
                    <a:pt x="f37" y="f4"/>
                    <a:pt x="f38" y="f34"/>
                    <a:pt x="f39" y="f32"/>
                  </a:cubicBezTo>
                  <a:lnTo>
                    <a:pt x="f40" y="f30"/>
                  </a:lnTo>
                  <a:cubicBezTo>
                    <a:pt x="f41" y="f29"/>
                    <a:pt x="f41" y="f17"/>
                    <a:pt x="f40" y="f19"/>
                  </a:cubicBezTo>
                  <a:cubicBezTo>
                    <a:pt x="f42" y="f21"/>
                    <a:pt x="f43" y="f23"/>
                    <a:pt x="f44" y="f23"/>
                  </a:cubicBezTo>
                  <a:cubicBezTo>
                    <a:pt x="f45" y="f23"/>
                    <a:pt x="f46" y="f21"/>
                    <a:pt x="f47" y="f19"/>
                  </a:cubicBezTo>
                  <a:lnTo>
                    <a:pt x="f48" y="f17"/>
                  </a:lnTo>
                  <a:lnTo>
                    <a:pt x="f48" y="f16"/>
                  </a:lnTo>
                  <a:cubicBezTo>
                    <a:pt x="f48" y="f49"/>
                    <a:pt x="f50" y="f2"/>
                    <a:pt x="f51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0" name="Google Shape;10446;p74">
              <a:extLst>
                <a:ext uri="{FF2B5EF4-FFF2-40B4-BE49-F238E27FC236}">
                  <a16:creationId xmlns:a16="http://schemas.microsoft.com/office/drawing/2014/main" id="{1F074EE7-CD22-2437-235B-DBFC05A14A30}"/>
                </a:ext>
              </a:extLst>
            </p:cNvPr>
            <p:cNvSpPr/>
            <p:nvPr/>
          </p:nvSpPr>
          <p:spPr>
            <a:xfrm>
              <a:off x="8530876" y="3620054"/>
              <a:ext cx="148425" cy="10274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254"/>
                <a:gd name="f4" fmla="val 2763"/>
                <a:gd name="f5" fmla="val 1095"/>
                <a:gd name="f6" fmla="val 1002"/>
                <a:gd name="f7" fmla="val 904"/>
                <a:gd name="f8" fmla="val 28"/>
                <a:gd name="f9" fmla="val 820"/>
                <a:gd name="f10" fmla="val 112"/>
                <a:gd name="f11" fmla="val 127"/>
                <a:gd name="f12" fmla="val 805"/>
                <a:gd name="f13" fmla="val 1"/>
                <a:gd name="f14" fmla="val 931"/>
                <a:gd name="f15" fmla="val 1184"/>
                <a:gd name="f16" fmla="val 1278"/>
                <a:gd name="f17" fmla="val 190"/>
                <a:gd name="f18" fmla="val 1341"/>
                <a:gd name="f19" fmla="val 276"/>
                <a:gd name="f20" fmla="val 1373"/>
                <a:gd name="f21" fmla="val 363"/>
                <a:gd name="f22" fmla="val 449"/>
                <a:gd name="f23" fmla="val 536"/>
                <a:gd name="f24" fmla="val 599"/>
                <a:gd name="f25" fmla="val 725"/>
                <a:gd name="f26" fmla="val 1719"/>
                <a:gd name="f27" fmla="val 2318"/>
                <a:gd name="f28" fmla="val 1198"/>
                <a:gd name="f29" fmla="val 2759"/>
                <a:gd name="f30" fmla="val 1733"/>
                <a:gd name="f31" fmla="val 3813"/>
                <a:gd name="f32" fmla="val 3837"/>
                <a:gd name="f33" fmla="val 2761"/>
                <a:gd name="f34" fmla="val 3861"/>
                <a:gd name="f35" fmla="val 3883"/>
                <a:gd name="f36" fmla="val 4122"/>
                <a:gd name="f37" fmla="val 2616"/>
                <a:gd name="f38" fmla="val 2444"/>
                <a:gd name="f39" fmla="val 2223"/>
                <a:gd name="f40" fmla="val 4096"/>
                <a:gd name="f41" fmla="val 2066"/>
                <a:gd name="f42" fmla="val 3907"/>
                <a:gd name="f43" fmla="val 1828"/>
                <a:gd name="f44" fmla="val 1639"/>
                <a:gd name="f45" fmla="val 1481"/>
                <a:gd name="f46" fmla="val 1908"/>
                <a:gd name="f47" fmla="val 1576"/>
                <a:gd name="f48" fmla="val 1824"/>
                <a:gd name="f49" fmla="val 1914"/>
                <a:gd name="f50" fmla="val 2001"/>
                <a:gd name="f51" fmla="val 2048"/>
                <a:gd name="f52" fmla="val 2174"/>
                <a:gd name="f53" fmla="val 1355"/>
                <a:gd name="f54" fmla="val 1292"/>
                <a:gd name="f55" fmla="val 81"/>
                <a:gd name="f56" fmla="val 1261"/>
                <a:gd name="f57" fmla="val 1229"/>
                <a:gd name="f58" fmla="val 18"/>
                <a:gd name="f59" fmla="val 1187"/>
                <a:gd name="f60" fmla="val 7"/>
                <a:gd name="f61" fmla="val 1142"/>
                <a:gd name="f62" fmla="*/ f0 1 4254"/>
                <a:gd name="f63" fmla="*/ f1 1 2763"/>
                <a:gd name="f64" fmla="val f2"/>
                <a:gd name="f65" fmla="val f3"/>
                <a:gd name="f66" fmla="val f4"/>
                <a:gd name="f67" fmla="+- f66 0 f64"/>
                <a:gd name="f68" fmla="+- f65 0 f64"/>
                <a:gd name="f69" fmla="*/ f68 1 4254"/>
                <a:gd name="f70" fmla="*/ f67 1 2763"/>
                <a:gd name="f71" fmla="*/ f64 1 f69"/>
                <a:gd name="f72" fmla="*/ f65 1 f69"/>
                <a:gd name="f73" fmla="*/ f64 1 f70"/>
                <a:gd name="f74" fmla="*/ f66 1 f70"/>
                <a:gd name="f75" fmla="*/ f71 f62 1"/>
                <a:gd name="f76" fmla="*/ f72 f62 1"/>
                <a:gd name="f77" fmla="*/ f74 f63 1"/>
                <a:gd name="f78" fmla="*/ f73 f6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5" t="f78" r="f76" b="f77"/>
              <a:pathLst>
                <a:path w="4254" h="2763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12"/>
                  </a:lnTo>
                  <a:cubicBezTo>
                    <a:pt x="f13" y="f14"/>
                    <a:pt x="f13" y="f15"/>
                    <a:pt x="f11" y="f16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18"/>
                    <a:pt x="f24" y="f16"/>
                  </a:cubicBezTo>
                  <a:lnTo>
                    <a:pt x="f25" y="f15"/>
                  </a:lnTo>
                  <a:lnTo>
                    <a:pt x="f25" y="f26"/>
                  </a:lnTo>
                  <a:cubicBezTo>
                    <a:pt x="f25" y="f27"/>
                    <a:pt x="f28" y="f29"/>
                    <a:pt x="f30" y="f29"/>
                  </a:cubicBezTo>
                  <a:lnTo>
                    <a:pt x="f31" y="f29"/>
                  </a:lnTo>
                  <a:cubicBezTo>
                    <a:pt x="f32" y="f33"/>
                    <a:pt x="f34" y="f4"/>
                    <a:pt x="f35" y="f4"/>
                  </a:cubicBezTo>
                  <a:cubicBezTo>
                    <a:pt x="f36" y="f4"/>
                    <a:pt x="f3" y="f37"/>
                    <a:pt x="f3" y="f38"/>
                  </a:cubicBezTo>
                  <a:cubicBezTo>
                    <a:pt x="f3" y="f39"/>
                    <a:pt x="f40" y="f41"/>
                    <a:pt x="f42" y="f41"/>
                  </a:cubicBezTo>
                  <a:lnTo>
                    <a:pt x="f43" y="f41"/>
                  </a:lnTo>
                  <a:cubicBezTo>
                    <a:pt x="f44" y="f41"/>
                    <a:pt x="f45" y="f46"/>
                    <a:pt x="f45" y="f26"/>
                  </a:cubicBezTo>
                  <a:lnTo>
                    <a:pt x="f45" y="f15"/>
                  </a:lnTo>
                  <a:lnTo>
                    <a:pt x="f47" y="f16"/>
                  </a:lnTo>
                  <a:cubicBezTo>
                    <a:pt x="f44" y="f18"/>
                    <a:pt x="f30" y="f20"/>
                    <a:pt x="f48" y="f20"/>
                  </a:cubicBezTo>
                  <a:cubicBezTo>
                    <a:pt x="f49" y="f20"/>
                    <a:pt x="f50" y="f18"/>
                    <a:pt x="f51" y="f16"/>
                  </a:cubicBezTo>
                  <a:cubicBezTo>
                    <a:pt x="f52" y="f15"/>
                    <a:pt x="f52" y="f14"/>
                    <a:pt x="f51" y="f12"/>
                  </a:cubicBezTo>
                  <a:lnTo>
                    <a:pt x="f53" y="f10"/>
                  </a:lnTo>
                  <a:cubicBezTo>
                    <a:pt x="f54" y="f55"/>
                    <a:pt x="f56" y="f55"/>
                    <a:pt x="f57" y="f58"/>
                  </a:cubicBezTo>
                  <a:cubicBezTo>
                    <a:pt x="f59" y="f60"/>
                    <a:pt x="f61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1" name="Google Shape;10447;p74">
              <a:extLst>
                <a:ext uri="{FF2B5EF4-FFF2-40B4-BE49-F238E27FC236}">
                  <a16:creationId xmlns:a16="http://schemas.microsoft.com/office/drawing/2014/main" id="{17515B99-0098-7C19-3C9A-3B8DE0117BF8}"/>
                </a:ext>
              </a:extLst>
            </p:cNvPr>
            <p:cNvSpPr/>
            <p:nvPr/>
          </p:nvSpPr>
          <p:spPr>
            <a:xfrm>
              <a:off x="8739734" y="3517605"/>
              <a:ext cx="124248" cy="12773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561"/>
                <a:gd name="f4" fmla="val 3435"/>
                <a:gd name="f5" fmla="val 1796"/>
                <a:gd name="f6" fmla="val 788"/>
                <a:gd name="f7" fmla="val 1733"/>
                <a:gd name="f8" fmla="val 2647"/>
                <a:gd name="f9" fmla="val 3434"/>
                <a:gd name="f10" fmla="val 2741"/>
                <a:gd name="f11" fmla="val 2773"/>
                <a:gd name="f12" fmla="*/ f0 1 3561"/>
                <a:gd name="f13" fmla="*/ f1 1 3435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3561"/>
                <a:gd name="f20" fmla="*/ f17 1 3435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3561" h="3435">
                  <a:moveTo>
                    <a:pt x="f5" y="f2"/>
                  </a:moveTo>
                  <a:cubicBezTo>
                    <a:pt x="f6" y="f2"/>
                    <a:pt x="f2" y="f6"/>
                    <a:pt x="f2" y="f7"/>
                  </a:cubicBezTo>
                  <a:cubicBezTo>
                    <a:pt x="f2" y="f8"/>
                    <a:pt x="f6" y="f9"/>
                    <a:pt x="f5" y="f9"/>
                  </a:cubicBezTo>
                  <a:cubicBezTo>
                    <a:pt x="f10" y="f9"/>
                    <a:pt x="f3" y="f8"/>
                    <a:pt x="f3" y="f7"/>
                  </a:cubicBezTo>
                  <a:cubicBezTo>
                    <a:pt x="f3" y="f6"/>
                    <a:pt x="f11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2" name="Google Shape;10448;p74">
              <a:extLst>
                <a:ext uri="{FF2B5EF4-FFF2-40B4-BE49-F238E27FC236}">
                  <a16:creationId xmlns:a16="http://schemas.microsoft.com/office/drawing/2014/main" id="{1ACEB95D-5E69-5DF4-1564-CDD68AF75668}"/>
                </a:ext>
              </a:extLst>
            </p:cNvPr>
            <p:cNvSpPr/>
            <p:nvPr/>
          </p:nvSpPr>
          <p:spPr>
            <a:xfrm>
              <a:off x="8485796" y="3463719"/>
              <a:ext cx="193505" cy="13122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546"/>
                <a:gd name="f4" fmla="val 3529"/>
                <a:gd name="f5" fmla="val 1072"/>
                <a:gd name="f6" fmla="val 442"/>
                <a:gd name="f7" fmla="val 536"/>
                <a:gd name="f8" fmla="val 32"/>
                <a:gd name="f9" fmla="val 1292"/>
                <a:gd name="f10" fmla="val 2143"/>
                <a:gd name="f11" fmla="val 3182"/>
                <a:gd name="f12" fmla="val 1"/>
                <a:gd name="f13" fmla="val 3371"/>
                <a:gd name="f14" fmla="val 158"/>
                <a:gd name="f15" fmla="val 347"/>
                <a:gd name="f16" fmla="val 5199"/>
                <a:gd name="f17" fmla="val 5388"/>
                <a:gd name="f18" fmla="val 5168"/>
                <a:gd name="f19" fmla="val 4538"/>
                <a:gd name="f20" fmla="val 4096"/>
                <a:gd name="f21" fmla="val 473"/>
                <a:gd name="f22" fmla="val 3466"/>
                <a:gd name="f23" fmla="val 756"/>
                <a:gd name="f24" fmla="val 2805"/>
                <a:gd name="f25" fmla="val 1513"/>
                <a:gd name="f26" fmla="val 504"/>
                <a:gd name="f27" fmla="*/ f0 1 5546"/>
                <a:gd name="f28" fmla="*/ f1 1 3529"/>
                <a:gd name="f29" fmla="val f2"/>
                <a:gd name="f30" fmla="val f3"/>
                <a:gd name="f31" fmla="val f4"/>
                <a:gd name="f32" fmla="+- f31 0 f29"/>
                <a:gd name="f33" fmla="+- f30 0 f29"/>
                <a:gd name="f34" fmla="*/ f33 1 5546"/>
                <a:gd name="f35" fmla="*/ f32 1 3529"/>
                <a:gd name="f36" fmla="*/ f29 1 f34"/>
                <a:gd name="f37" fmla="*/ f30 1 f34"/>
                <a:gd name="f38" fmla="*/ f29 1 f35"/>
                <a:gd name="f39" fmla="*/ f31 1 f35"/>
                <a:gd name="f40" fmla="*/ f36 f27 1"/>
                <a:gd name="f41" fmla="*/ f37 f27 1"/>
                <a:gd name="f42" fmla="*/ f39 f28 1"/>
                <a:gd name="f43" fmla="*/ f38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5546" h="3529">
                  <a:moveTo>
                    <a:pt x="f5" y="f2"/>
                  </a:moveTo>
                  <a:cubicBezTo>
                    <a:pt x="f6" y="f7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12" y="f13"/>
                    <a:pt x="f14" y="f4"/>
                    <a:pt x="f15" y="f4"/>
                  </a:cubicBezTo>
                  <a:lnTo>
                    <a:pt x="f16" y="f4"/>
                  </a:lnTo>
                  <a:cubicBezTo>
                    <a:pt x="f17" y="f4"/>
                    <a:pt x="f3" y="f13"/>
                    <a:pt x="f3" y="f11"/>
                  </a:cubicBezTo>
                  <a:lnTo>
                    <a:pt x="f3" y="f10"/>
                  </a:lnTo>
                  <a:cubicBezTo>
                    <a:pt x="f3" y="f9"/>
                    <a:pt x="f18" y="f7"/>
                    <a:pt x="f19" y="f2"/>
                  </a:cubicBezTo>
                  <a:cubicBezTo>
                    <a:pt x="f20" y="f21"/>
                    <a:pt x="f22" y="f23"/>
                    <a:pt x="f24" y="f23"/>
                  </a:cubicBezTo>
                  <a:cubicBezTo>
                    <a:pt x="f10" y="f23"/>
                    <a:pt x="f25" y="f26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3" name="Google Shape;10449;p74">
              <a:extLst>
                <a:ext uri="{FF2B5EF4-FFF2-40B4-BE49-F238E27FC236}">
                  <a16:creationId xmlns:a16="http://schemas.microsoft.com/office/drawing/2014/main" id="{13DD38E3-7EF6-C869-806A-1C05251474E3}"/>
                </a:ext>
              </a:extLst>
            </p:cNvPr>
            <p:cNvSpPr/>
            <p:nvPr/>
          </p:nvSpPr>
          <p:spPr>
            <a:xfrm>
              <a:off x="8703442" y="3644112"/>
              <a:ext cx="195699" cy="13361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609"/>
                <a:gd name="f4" fmla="val 3593"/>
                <a:gd name="f5" fmla="val 1009"/>
                <a:gd name="f6" fmla="val 1"/>
                <a:gd name="f7" fmla="val 379"/>
                <a:gd name="f8" fmla="val 537"/>
                <a:gd name="f9" fmla="val 1261"/>
                <a:gd name="f10" fmla="val 2143"/>
                <a:gd name="f11" fmla="val 3246"/>
                <a:gd name="f12" fmla="val 3435"/>
                <a:gd name="f13" fmla="val 158"/>
                <a:gd name="f14" fmla="val 3592"/>
                <a:gd name="f15" fmla="val 347"/>
                <a:gd name="f16" fmla="val 5262"/>
                <a:gd name="f17" fmla="val 5451"/>
                <a:gd name="f18" fmla="val 5577"/>
                <a:gd name="f19" fmla="val 5199"/>
                <a:gd name="f20" fmla="val 4569"/>
                <a:gd name="f21" fmla="val 4128"/>
                <a:gd name="f22" fmla="val 474"/>
                <a:gd name="f23" fmla="val 3498"/>
                <a:gd name="f24" fmla="val 757"/>
                <a:gd name="f25" fmla="val 2773"/>
                <a:gd name="f26" fmla="val 2080"/>
                <a:gd name="f27" fmla="val 1450"/>
                <a:gd name="f28" fmla="*/ f0 1 5609"/>
                <a:gd name="f29" fmla="*/ f1 1 3593"/>
                <a:gd name="f30" fmla="val f2"/>
                <a:gd name="f31" fmla="val f3"/>
                <a:gd name="f32" fmla="val f4"/>
                <a:gd name="f33" fmla="+- f32 0 f30"/>
                <a:gd name="f34" fmla="+- f31 0 f30"/>
                <a:gd name="f35" fmla="*/ f34 1 5609"/>
                <a:gd name="f36" fmla="*/ f33 1 3593"/>
                <a:gd name="f37" fmla="*/ f30 1 f35"/>
                <a:gd name="f38" fmla="*/ f31 1 f35"/>
                <a:gd name="f39" fmla="*/ f30 1 f36"/>
                <a:gd name="f40" fmla="*/ f32 1 f36"/>
                <a:gd name="f41" fmla="*/ f37 f28 1"/>
                <a:gd name="f42" fmla="*/ f38 f28 1"/>
                <a:gd name="f43" fmla="*/ f40 f29 1"/>
                <a:gd name="f44" fmla="*/ f39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1" t="f44" r="f42" b="f43"/>
              <a:pathLst>
                <a:path w="5609" h="3593">
                  <a:moveTo>
                    <a:pt x="f5" y="f6"/>
                  </a:moveTo>
                  <a:cubicBezTo>
                    <a:pt x="f7" y="f8"/>
                    <a:pt x="f6" y="f9"/>
                    <a:pt x="f6" y="f10"/>
                  </a:cubicBezTo>
                  <a:lnTo>
                    <a:pt x="f6" y="f11"/>
                  </a:lnTo>
                  <a:cubicBezTo>
                    <a:pt x="f6" y="f12"/>
                    <a:pt x="f13" y="f14"/>
                    <a:pt x="f15" y="f14"/>
                  </a:cubicBezTo>
                  <a:lnTo>
                    <a:pt x="f16" y="f14"/>
                  </a:lnTo>
                  <a:cubicBezTo>
                    <a:pt x="f17" y="f14"/>
                    <a:pt x="f3" y="f12"/>
                    <a:pt x="f3" y="f11"/>
                  </a:cubicBezTo>
                  <a:lnTo>
                    <a:pt x="f3" y="f10"/>
                  </a:lnTo>
                  <a:cubicBezTo>
                    <a:pt x="f18" y="f9"/>
                    <a:pt x="f19" y="f8"/>
                    <a:pt x="f20" y="f6"/>
                  </a:cubicBezTo>
                  <a:cubicBezTo>
                    <a:pt x="f21" y="f22"/>
                    <a:pt x="f23" y="f24"/>
                    <a:pt x="f25" y="f24"/>
                  </a:cubicBezTo>
                  <a:cubicBezTo>
                    <a:pt x="f26" y="f24"/>
                    <a:pt x="f27" y="f22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4" name="Google Shape;10468;p74">
            <a:extLst>
              <a:ext uri="{FF2B5EF4-FFF2-40B4-BE49-F238E27FC236}">
                <a16:creationId xmlns:a16="http://schemas.microsoft.com/office/drawing/2014/main" id="{4535471B-56DF-41DD-FD16-15F6243B5F02}"/>
              </a:ext>
            </a:extLst>
          </p:cNvPr>
          <p:cNvGrpSpPr/>
          <p:nvPr/>
        </p:nvGrpSpPr>
        <p:grpSpPr>
          <a:xfrm>
            <a:off x="3172316" y="3458200"/>
            <a:ext cx="362148" cy="384935"/>
            <a:chOff x="4518516" y="3505370"/>
            <a:chExt cx="362148" cy="384935"/>
          </a:xfrm>
          <a:solidFill>
            <a:schemeClr val="tx2">
              <a:lumMod val="60000"/>
              <a:lumOff val="40000"/>
            </a:schemeClr>
          </a:solidFill>
        </p:grpSpPr>
        <p:sp>
          <p:nvSpPr>
            <p:cNvPr id="135" name="Google Shape;10469;p74">
              <a:extLst>
                <a:ext uri="{FF2B5EF4-FFF2-40B4-BE49-F238E27FC236}">
                  <a16:creationId xmlns:a16="http://schemas.microsoft.com/office/drawing/2014/main" id="{4FFF5290-8585-771D-A6FE-B84ABDB22028}"/>
                </a:ext>
              </a:extLst>
            </p:cNvPr>
            <p:cNvSpPr/>
            <p:nvPr/>
          </p:nvSpPr>
          <p:spPr>
            <a:xfrm>
              <a:off x="4731736" y="3731584"/>
              <a:ext cx="148928" cy="15872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85"/>
                <a:gd name="f4" fmla="val 2395"/>
                <a:gd name="f5" fmla="val 1324"/>
                <a:gd name="f6" fmla="val 2616"/>
                <a:gd name="f7" fmla="val 2773"/>
                <a:gd name="f8" fmla="val 1482"/>
                <a:gd name="f9" fmla="val 1702"/>
                <a:gd name="f10" fmla="val 2049"/>
                <a:gd name="f11" fmla="val 3120"/>
                <a:gd name="f12" fmla="val 3309"/>
                <a:gd name="f13" fmla="val 3466"/>
                <a:gd name="f14" fmla="val 2206"/>
                <a:gd name="f15" fmla="val 2584"/>
                <a:gd name="f16" fmla="val 2742"/>
                <a:gd name="f17" fmla="val 2458"/>
                <a:gd name="f18" fmla="val 1"/>
                <a:gd name="f19" fmla="val 1104"/>
                <a:gd name="f20" fmla="val 1103"/>
                <a:gd name="f21" fmla="val 2427"/>
                <a:gd name="f22" fmla="val 3781"/>
                <a:gd name="f23" fmla="val 4884"/>
                <a:gd name="f24" fmla="val 3782"/>
                <a:gd name="f25" fmla="val 4853"/>
                <a:gd name="f26" fmla="val 1072"/>
                <a:gd name="f27" fmla="*/ f0 1 4885"/>
                <a:gd name="f28" fmla="*/ f1 1 4885"/>
                <a:gd name="f29" fmla="val f2"/>
                <a:gd name="f30" fmla="val f3"/>
                <a:gd name="f31" fmla="+- f30 0 f29"/>
                <a:gd name="f32" fmla="*/ f31 1 4885"/>
                <a:gd name="f33" fmla="*/ f29 1 f32"/>
                <a:gd name="f34" fmla="*/ f30 1 f32"/>
                <a:gd name="f35" fmla="*/ f33 f27 1"/>
                <a:gd name="f36" fmla="*/ f34 f27 1"/>
                <a:gd name="f37" fmla="*/ f34 f28 1"/>
                <a:gd name="f38" fmla="*/ f33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5" t="f38" r="f36" b="f37"/>
              <a:pathLst>
                <a:path w="4885" h="4885">
                  <a:moveTo>
                    <a:pt x="f4" y="f5"/>
                  </a:moveTo>
                  <a:cubicBezTo>
                    <a:pt x="f6" y="f5"/>
                    <a:pt x="f7" y="f8"/>
                    <a:pt x="f7" y="f9"/>
                  </a:cubicBezTo>
                  <a:lnTo>
                    <a:pt x="f7" y="f10"/>
                  </a:lnTo>
                  <a:lnTo>
                    <a:pt x="f11" y="f10"/>
                  </a:lnTo>
                  <a:cubicBezTo>
                    <a:pt x="f12" y="f10"/>
                    <a:pt x="f13" y="f14"/>
                    <a:pt x="f13" y="f4"/>
                  </a:cubicBezTo>
                  <a:cubicBezTo>
                    <a:pt x="f13" y="f15"/>
                    <a:pt x="f12" y="f16"/>
                    <a:pt x="f11" y="f16"/>
                  </a:cubicBezTo>
                  <a:lnTo>
                    <a:pt x="f4" y="f16"/>
                  </a:lnTo>
                  <a:cubicBezTo>
                    <a:pt x="f14" y="f16"/>
                    <a:pt x="f10" y="f15"/>
                    <a:pt x="f10" y="f4"/>
                  </a:cubicBezTo>
                  <a:lnTo>
                    <a:pt x="f10" y="f9"/>
                  </a:lnTo>
                  <a:cubicBezTo>
                    <a:pt x="f10" y="f8"/>
                    <a:pt x="f14" y="f5"/>
                    <a:pt x="f4" y="f5"/>
                  </a:cubicBezTo>
                  <a:close/>
                  <a:moveTo>
                    <a:pt x="f17" y="f18"/>
                  </a:moveTo>
                  <a:cubicBezTo>
                    <a:pt x="f19" y="f18"/>
                    <a:pt x="f18" y="f20"/>
                    <a:pt x="f18" y="f21"/>
                  </a:cubicBezTo>
                  <a:cubicBezTo>
                    <a:pt x="f18" y="f22"/>
                    <a:pt x="f19" y="f23"/>
                    <a:pt x="f17" y="f23"/>
                  </a:cubicBezTo>
                  <a:cubicBezTo>
                    <a:pt x="f24" y="f23"/>
                    <a:pt x="f23" y="f22"/>
                    <a:pt x="f23" y="f21"/>
                  </a:cubicBezTo>
                  <a:cubicBezTo>
                    <a:pt x="f25" y="f26"/>
                    <a:pt x="f24" y="f18"/>
                    <a:pt x="f17" y="f18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6" name="Google Shape;10470;p74">
              <a:extLst>
                <a:ext uri="{FF2B5EF4-FFF2-40B4-BE49-F238E27FC236}">
                  <a16:creationId xmlns:a16="http://schemas.microsoft.com/office/drawing/2014/main" id="{1A641D77-F1A1-BBD4-78FB-E5ACB42DA77B}"/>
                </a:ext>
              </a:extLst>
            </p:cNvPr>
            <p:cNvSpPr/>
            <p:nvPr/>
          </p:nvSpPr>
          <p:spPr>
            <a:xfrm>
              <a:off x="4519495" y="3618994"/>
              <a:ext cx="317946" cy="22523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429"/>
                <a:gd name="f4" fmla="val 6932"/>
                <a:gd name="f5" fmla="val 2426"/>
                <a:gd name="f6" fmla="val 662"/>
                <a:gd name="f7" fmla="val 2647"/>
                <a:gd name="f8" fmla="val 2804"/>
                <a:gd name="f9" fmla="val 819"/>
                <a:gd name="f10" fmla="val 1008"/>
                <a:gd name="f11" fmla="val 1197"/>
                <a:gd name="f12" fmla="val 1355"/>
                <a:gd name="f13" fmla="val 1733"/>
                <a:gd name="f14" fmla="val 1544"/>
                <a:gd name="f15" fmla="val 1387"/>
                <a:gd name="f16" fmla="val 4537"/>
                <a:gd name="f17" fmla="val 4726"/>
                <a:gd name="f18" fmla="val 4884"/>
                <a:gd name="f19" fmla="val 4695"/>
                <a:gd name="f20" fmla="val 3812"/>
                <a:gd name="f21" fmla="val 3623"/>
                <a:gd name="f22" fmla="val 3466"/>
                <a:gd name="f23" fmla="val 6648"/>
                <a:gd name="f24" fmla="val 6837"/>
                <a:gd name="f25" fmla="val 6994"/>
                <a:gd name="f26" fmla="val 5955"/>
                <a:gd name="f27" fmla="val 5734"/>
                <a:gd name="f28" fmla="val 5577"/>
                <a:gd name="f29" fmla="val 8727"/>
                <a:gd name="f30" fmla="val 8948"/>
                <a:gd name="f31" fmla="val 9105"/>
                <a:gd name="f32" fmla="val 8034"/>
                <a:gd name="f33" fmla="val 7845"/>
                <a:gd name="f34" fmla="val 7688"/>
                <a:gd name="f35" fmla="val 2080"/>
                <a:gd name="f36" fmla="val 2237"/>
                <a:gd name="f37" fmla="val 2773"/>
                <a:gd name="f38" fmla="val 2206"/>
                <a:gd name="f39" fmla="val 4001"/>
                <a:gd name="f40" fmla="val 4159"/>
                <a:gd name="f41" fmla="val 4852"/>
                <a:gd name="f42" fmla="val 5010"/>
                <a:gd name="f43" fmla="val 5199"/>
                <a:gd name="f44" fmla="val 5388"/>
                <a:gd name="f45" fmla="val 5545"/>
                <a:gd name="f46" fmla="val 5892"/>
                <a:gd name="f47" fmla="val 6459"/>
                <a:gd name="f48" fmla="val 473"/>
                <a:gd name="f49" fmla="val 6931"/>
                <a:gd name="f50" fmla="val 1071"/>
                <a:gd name="f51" fmla="val 6490"/>
                <a:gd name="f52" fmla="val 6364"/>
                <a:gd name="f53" fmla="val 6616"/>
                <a:gd name="f54" fmla="val 6301"/>
                <a:gd name="f55" fmla="val 6270"/>
                <a:gd name="f56" fmla="val 5797"/>
                <a:gd name="f57" fmla="val 6333"/>
                <a:gd name="f58" fmla="val 5671"/>
                <a:gd name="f59" fmla="val 8066"/>
                <a:gd name="f60" fmla="val 2741"/>
                <a:gd name="f61" fmla="val 9420"/>
                <a:gd name="f62" fmla="val 9767"/>
                <a:gd name="f63" fmla="val 10113"/>
                <a:gd name="f64" fmla="val 2836"/>
                <a:gd name="f65" fmla="val 10428"/>
                <a:gd name="f66" fmla="val 2962"/>
                <a:gd name="f67" fmla="*/ f0 1 10429"/>
                <a:gd name="f68" fmla="*/ f1 1 6932"/>
                <a:gd name="f69" fmla="val f2"/>
                <a:gd name="f70" fmla="val f3"/>
                <a:gd name="f71" fmla="val f4"/>
                <a:gd name="f72" fmla="+- f71 0 f69"/>
                <a:gd name="f73" fmla="+- f70 0 f69"/>
                <a:gd name="f74" fmla="*/ f73 1 10429"/>
                <a:gd name="f75" fmla="*/ f72 1 6932"/>
                <a:gd name="f76" fmla="*/ f69 1 f74"/>
                <a:gd name="f77" fmla="*/ f70 1 f74"/>
                <a:gd name="f78" fmla="*/ f69 1 f75"/>
                <a:gd name="f79" fmla="*/ f71 1 f75"/>
                <a:gd name="f80" fmla="*/ f76 f67 1"/>
                <a:gd name="f81" fmla="*/ f77 f67 1"/>
                <a:gd name="f82" fmla="*/ f79 f68 1"/>
                <a:gd name="f83" fmla="*/ f78 f6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0" t="f83" r="f81" b="f82"/>
              <a:pathLst>
                <a:path w="10429" h="6932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15" y="f11"/>
                    <a:pt x="f15" y="f10"/>
                  </a:cubicBezTo>
                  <a:cubicBezTo>
                    <a:pt x="f15" y="f9"/>
                    <a:pt x="f14" y="f6"/>
                    <a:pt x="f13" y="f6"/>
                  </a:cubicBezTo>
                  <a:close/>
                  <a:moveTo>
                    <a:pt x="f16" y="f6"/>
                  </a:moveTo>
                  <a:cubicBezTo>
                    <a:pt x="f17" y="f6"/>
                    <a:pt x="f18" y="f9"/>
                    <a:pt x="f18" y="f10"/>
                  </a:cubicBezTo>
                  <a:cubicBezTo>
                    <a:pt x="f18" y="f11"/>
                    <a:pt x="f19" y="f12"/>
                    <a:pt x="f16" y="f12"/>
                  </a:cubicBezTo>
                  <a:lnTo>
                    <a:pt x="f20" y="f12"/>
                  </a:lnTo>
                  <a:cubicBezTo>
                    <a:pt x="f21" y="f12"/>
                    <a:pt x="f22" y="f11"/>
                    <a:pt x="f22" y="f10"/>
                  </a:cubicBezTo>
                  <a:cubicBezTo>
                    <a:pt x="f22" y="f9"/>
                    <a:pt x="f21" y="f6"/>
                    <a:pt x="f20" y="f6"/>
                  </a:cubicBezTo>
                  <a:close/>
                  <a:moveTo>
                    <a:pt x="f23" y="f6"/>
                  </a:moveTo>
                  <a:cubicBezTo>
                    <a:pt x="f24" y="f6"/>
                    <a:pt x="f25" y="f9"/>
                    <a:pt x="f25" y="f10"/>
                  </a:cubicBezTo>
                  <a:cubicBezTo>
                    <a:pt x="f25" y="f11"/>
                    <a:pt x="f24" y="f12"/>
                    <a:pt x="f23" y="f12"/>
                  </a:cubicBezTo>
                  <a:lnTo>
                    <a:pt x="f26" y="f12"/>
                  </a:lnTo>
                  <a:cubicBezTo>
                    <a:pt x="f27" y="f12"/>
                    <a:pt x="f28" y="f11"/>
                    <a:pt x="f28" y="f10"/>
                  </a:cubicBezTo>
                  <a:cubicBezTo>
                    <a:pt x="f28" y="f9"/>
                    <a:pt x="f27" y="f6"/>
                    <a:pt x="f26" y="f6"/>
                  </a:cubicBezTo>
                  <a:close/>
                  <a:moveTo>
                    <a:pt x="f29" y="f6"/>
                  </a:moveTo>
                  <a:cubicBezTo>
                    <a:pt x="f30" y="f6"/>
                    <a:pt x="f31" y="f9"/>
                    <a:pt x="f31" y="f10"/>
                  </a:cubicBezTo>
                  <a:cubicBezTo>
                    <a:pt x="f31" y="f11"/>
                    <a:pt x="f30" y="f12"/>
                    <a:pt x="f29" y="f12"/>
                  </a:cubicBezTo>
                  <a:lnTo>
                    <a:pt x="f32" y="f12"/>
                  </a:lnTo>
                  <a:cubicBezTo>
                    <a:pt x="f33" y="f12"/>
                    <a:pt x="f34" y="f11"/>
                    <a:pt x="f34" y="f10"/>
                  </a:cubicBezTo>
                  <a:cubicBezTo>
                    <a:pt x="f34" y="f9"/>
                    <a:pt x="f33" y="f6"/>
                    <a:pt x="f32" y="f6"/>
                  </a:cubicBezTo>
                  <a:close/>
                  <a:moveTo>
                    <a:pt x="f5" y="f35"/>
                  </a:moveTo>
                  <a:cubicBezTo>
                    <a:pt x="f7" y="f35"/>
                    <a:pt x="f8" y="f36"/>
                    <a:pt x="f8" y="f5"/>
                  </a:cubicBezTo>
                  <a:cubicBezTo>
                    <a:pt x="f8" y="f7"/>
                    <a:pt x="f7" y="f37"/>
                    <a:pt x="f5" y="f37"/>
                  </a:cubicBezTo>
                  <a:lnTo>
                    <a:pt x="f13" y="f37"/>
                  </a:lnTo>
                  <a:cubicBezTo>
                    <a:pt x="f14" y="f37"/>
                    <a:pt x="f15" y="f7"/>
                    <a:pt x="f15" y="f5"/>
                  </a:cubicBezTo>
                  <a:cubicBezTo>
                    <a:pt x="f15" y="f38"/>
                    <a:pt x="f14" y="f35"/>
                    <a:pt x="f13" y="f35"/>
                  </a:cubicBezTo>
                  <a:close/>
                  <a:moveTo>
                    <a:pt x="f16" y="f35"/>
                  </a:moveTo>
                  <a:cubicBezTo>
                    <a:pt x="f17" y="f35"/>
                    <a:pt x="f18" y="f36"/>
                    <a:pt x="f18" y="f5"/>
                  </a:cubicBezTo>
                  <a:cubicBezTo>
                    <a:pt x="f18" y="f7"/>
                    <a:pt x="f19" y="f37"/>
                    <a:pt x="f16" y="f37"/>
                  </a:cubicBezTo>
                  <a:lnTo>
                    <a:pt x="f20" y="f37"/>
                  </a:lnTo>
                  <a:cubicBezTo>
                    <a:pt x="f21" y="f37"/>
                    <a:pt x="f22" y="f7"/>
                    <a:pt x="f22" y="f5"/>
                  </a:cubicBezTo>
                  <a:cubicBezTo>
                    <a:pt x="f22" y="f38"/>
                    <a:pt x="f21" y="f35"/>
                    <a:pt x="f20" y="f35"/>
                  </a:cubicBezTo>
                  <a:close/>
                  <a:moveTo>
                    <a:pt x="f23" y="f35"/>
                  </a:moveTo>
                  <a:cubicBezTo>
                    <a:pt x="f24" y="f35"/>
                    <a:pt x="f25" y="f36"/>
                    <a:pt x="f25" y="f5"/>
                  </a:cubicBezTo>
                  <a:cubicBezTo>
                    <a:pt x="f25" y="f7"/>
                    <a:pt x="f24" y="f37"/>
                    <a:pt x="f23" y="f37"/>
                  </a:cubicBezTo>
                  <a:lnTo>
                    <a:pt x="f26" y="f37"/>
                  </a:lnTo>
                  <a:cubicBezTo>
                    <a:pt x="f27" y="f37"/>
                    <a:pt x="f28" y="f7"/>
                    <a:pt x="f28" y="f5"/>
                  </a:cubicBezTo>
                  <a:cubicBezTo>
                    <a:pt x="f28" y="f38"/>
                    <a:pt x="f27" y="f35"/>
                    <a:pt x="f26" y="f35"/>
                  </a:cubicBezTo>
                  <a:close/>
                  <a:moveTo>
                    <a:pt x="f29" y="f35"/>
                  </a:moveTo>
                  <a:cubicBezTo>
                    <a:pt x="f30" y="f35"/>
                    <a:pt x="f31" y="f36"/>
                    <a:pt x="f31" y="f5"/>
                  </a:cubicBezTo>
                  <a:cubicBezTo>
                    <a:pt x="f31" y="f7"/>
                    <a:pt x="f30" y="f37"/>
                    <a:pt x="f29" y="f37"/>
                  </a:cubicBezTo>
                  <a:lnTo>
                    <a:pt x="f32" y="f37"/>
                  </a:lnTo>
                  <a:cubicBezTo>
                    <a:pt x="f33" y="f37"/>
                    <a:pt x="f34" y="f7"/>
                    <a:pt x="f34" y="f5"/>
                  </a:cubicBezTo>
                  <a:cubicBezTo>
                    <a:pt x="f34" y="f38"/>
                    <a:pt x="f33" y="f35"/>
                    <a:pt x="f32" y="f35"/>
                  </a:cubicBezTo>
                  <a:close/>
                  <a:moveTo>
                    <a:pt x="f5" y="f22"/>
                  </a:moveTo>
                  <a:cubicBezTo>
                    <a:pt x="f7" y="f22"/>
                    <a:pt x="f8" y="f21"/>
                    <a:pt x="f8" y="f20"/>
                  </a:cubicBezTo>
                  <a:cubicBezTo>
                    <a:pt x="f8" y="f39"/>
                    <a:pt x="f7" y="f40"/>
                    <a:pt x="f5" y="f40"/>
                  </a:cubicBezTo>
                  <a:lnTo>
                    <a:pt x="f13" y="f40"/>
                  </a:lnTo>
                  <a:cubicBezTo>
                    <a:pt x="f14" y="f40"/>
                    <a:pt x="f15" y="f39"/>
                    <a:pt x="f15" y="f20"/>
                  </a:cubicBezTo>
                  <a:cubicBezTo>
                    <a:pt x="f15" y="f21"/>
                    <a:pt x="f14" y="f22"/>
                    <a:pt x="f13" y="f22"/>
                  </a:cubicBezTo>
                  <a:close/>
                  <a:moveTo>
                    <a:pt x="f16" y="f22"/>
                  </a:moveTo>
                  <a:cubicBezTo>
                    <a:pt x="f17" y="f22"/>
                    <a:pt x="f18" y="f21"/>
                    <a:pt x="f18" y="f20"/>
                  </a:cubicBezTo>
                  <a:cubicBezTo>
                    <a:pt x="f18" y="f39"/>
                    <a:pt x="f19" y="f40"/>
                    <a:pt x="f16" y="f40"/>
                  </a:cubicBezTo>
                  <a:lnTo>
                    <a:pt x="f20" y="f40"/>
                  </a:lnTo>
                  <a:cubicBezTo>
                    <a:pt x="f21" y="f40"/>
                    <a:pt x="f22" y="f39"/>
                    <a:pt x="f22" y="f20"/>
                  </a:cubicBezTo>
                  <a:cubicBezTo>
                    <a:pt x="f22" y="f21"/>
                    <a:pt x="f21" y="f22"/>
                    <a:pt x="f20" y="f22"/>
                  </a:cubicBezTo>
                  <a:close/>
                  <a:moveTo>
                    <a:pt x="f23" y="f22"/>
                  </a:moveTo>
                  <a:cubicBezTo>
                    <a:pt x="f24" y="f22"/>
                    <a:pt x="f25" y="f21"/>
                    <a:pt x="f25" y="f20"/>
                  </a:cubicBezTo>
                  <a:cubicBezTo>
                    <a:pt x="f25" y="f39"/>
                    <a:pt x="f24" y="f40"/>
                    <a:pt x="f23" y="f40"/>
                  </a:cubicBezTo>
                  <a:lnTo>
                    <a:pt x="f26" y="f40"/>
                  </a:lnTo>
                  <a:cubicBezTo>
                    <a:pt x="f27" y="f40"/>
                    <a:pt x="f28" y="f39"/>
                    <a:pt x="f28" y="f20"/>
                  </a:cubicBezTo>
                  <a:cubicBezTo>
                    <a:pt x="f28" y="f21"/>
                    <a:pt x="f27" y="f22"/>
                    <a:pt x="f26" y="f22"/>
                  </a:cubicBezTo>
                  <a:close/>
                  <a:moveTo>
                    <a:pt x="f5" y="f41"/>
                  </a:moveTo>
                  <a:cubicBezTo>
                    <a:pt x="f7" y="f41"/>
                    <a:pt x="f8" y="f42"/>
                    <a:pt x="f8" y="f43"/>
                  </a:cubicBezTo>
                  <a:cubicBezTo>
                    <a:pt x="f8" y="f44"/>
                    <a:pt x="f7" y="f45"/>
                    <a:pt x="f5" y="f45"/>
                  </a:cubicBezTo>
                  <a:lnTo>
                    <a:pt x="f13" y="f45"/>
                  </a:lnTo>
                  <a:cubicBezTo>
                    <a:pt x="f14" y="f45"/>
                    <a:pt x="f15" y="f44"/>
                    <a:pt x="f15" y="f43"/>
                  </a:cubicBezTo>
                  <a:cubicBezTo>
                    <a:pt x="f15" y="f42"/>
                    <a:pt x="f14" y="f41"/>
                    <a:pt x="f13" y="f41"/>
                  </a:cubicBezTo>
                  <a:close/>
                  <a:moveTo>
                    <a:pt x="f16" y="f41"/>
                  </a:moveTo>
                  <a:cubicBezTo>
                    <a:pt x="f17" y="f41"/>
                    <a:pt x="f18" y="f42"/>
                    <a:pt x="f18" y="f43"/>
                  </a:cubicBezTo>
                  <a:cubicBezTo>
                    <a:pt x="f18" y="f44"/>
                    <a:pt x="f19" y="f45"/>
                    <a:pt x="f16" y="f45"/>
                  </a:cubicBezTo>
                  <a:lnTo>
                    <a:pt x="f20" y="f45"/>
                  </a:lnTo>
                  <a:cubicBezTo>
                    <a:pt x="f21" y="f45"/>
                    <a:pt x="f22" y="f44"/>
                    <a:pt x="f22" y="f43"/>
                  </a:cubicBezTo>
                  <a:cubicBezTo>
                    <a:pt x="f22" y="f42"/>
                    <a:pt x="f21" y="f41"/>
                    <a:pt x="f20" y="f41"/>
                  </a:cubicBezTo>
                  <a:close/>
                  <a:moveTo>
                    <a:pt x="f2" y="f2"/>
                  </a:moveTo>
                  <a:lnTo>
                    <a:pt x="f2" y="f46"/>
                  </a:lnTo>
                  <a:cubicBezTo>
                    <a:pt x="f2" y="f47"/>
                    <a:pt x="f48" y="f49"/>
                    <a:pt x="f50" y="f49"/>
                  </a:cubicBezTo>
                  <a:lnTo>
                    <a:pt x="f51" y="f49"/>
                  </a:lnTo>
                  <a:cubicBezTo>
                    <a:pt x="f52" y="f53"/>
                    <a:pt x="f54" y="f55"/>
                    <a:pt x="f54" y="f46"/>
                  </a:cubicBezTo>
                  <a:cubicBezTo>
                    <a:pt x="f54" y="f56"/>
                    <a:pt x="f57" y="f58"/>
                    <a:pt x="f57" y="f45"/>
                  </a:cubicBezTo>
                  <a:lnTo>
                    <a:pt x="f26" y="f45"/>
                  </a:lnTo>
                  <a:cubicBezTo>
                    <a:pt x="f27" y="f45"/>
                    <a:pt x="f28" y="f44"/>
                    <a:pt x="f28" y="f43"/>
                  </a:cubicBezTo>
                  <a:cubicBezTo>
                    <a:pt x="f28" y="f42"/>
                    <a:pt x="f27" y="f41"/>
                    <a:pt x="f26" y="f41"/>
                  </a:cubicBezTo>
                  <a:lnTo>
                    <a:pt x="f51" y="f41"/>
                  </a:lnTo>
                  <a:cubicBezTo>
                    <a:pt x="f49" y="f21"/>
                    <a:pt x="f59" y="f60"/>
                    <a:pt x="f61" y="f60"/>
                  </a:cubicBezTo>
                  <a:cubicBezTo>
                    <a:pt x="f62" y="f60"/>
                    <a:pt x="f63" y="f64"/>
                    <a:pt x="f65" y="f66"/>
                  </a:cubicBezTo>
                  <a:lnTo>
                    <a:pt x="f65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7" name="Google Shape;10471;p74">
              <a:extLst>
                <a:ext uri="{FF2B5EF4-FFF2-40B4-BE49-F238E27FC236}">
                  <a16:creationId xmlns:a16="http://schemas.microsoft.com/office/drawing/2014/main" id="{B32B120D-C2EA-6D06-C2D3-1381B6B0C34E}"/>
                </a:ext>
              </a:extLst>
            </p:cNvPr>
            <p:cNvSpPr/>
            <p:nvPr/>
          </p:nvSpPr>
          <p:spPr>
            <a:xfrm>
              <a:off x="4518516" y="3505370"/>
              <a:ext cx="318924" cy="9214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461"/>
                <a:gd name="f4" fmla="val 2836"/>
                <a:gd name="f5" fmla="val 1734"/>
                <a:gd name="f6" fmla="val 1513"/>
                <a:gd name="f7" fmla="val 1356"/>
                <a:gd name="f8" fmla="val 158"/>
                <a:gd name="f9" fmla="val 347"/>
                <a:gd name="f10" fmla="val 693"/>
                <a:gd name="f11" fmla="val 1009"/>
                <a:gd name="f12" fmla="val 410"/>
                <a:gd name="f13" fmla="val 1"/>
                <a:gd name="f14" fmla="val 1166"/>
                <a:gd name="f15" fmla="val 1733"/>
                <a:gd name="f16" fmla="val 10429"/>
                <a:gd name="f17" fmla="val 10460"/>
                <a:gd name="f18" fmla="val 1134"/>
                <a:gd name="f19" fmla="val 9988"/>
                <a:gd name="f20" fmla="val 9421"/>
                <a:gd name="f21" fmla="val 9074"/>
                <a:gd name="f22" fmla="val 8917"/>
                <a:gd name="f23" fmla="val 8728"/>
                <a:gd name="f24" fmla="val 8539"/>
                <a:gd name="f25" fmla="val 8381"/>
                <a:gd name="f26" fmla="val 6995"/>
                <a:gd name="f27" fmla="val 6837"/>
                <a:gd name="f28" fmla="val 6648"/>
                <a:gd name="f29" fmla="val 6459"/>
                <a:gd name="f30" fmla="val 6302"/>
                <a:gd name="f31" fmla="val 4159"/>
                <a:gd name="f32" fmla="val 4002"/>
                <a:gd name="f33" fmla="val 3813"/>
                <a:gd name="f34" fmla="val 3624"/>
                <a:gd name="f35" fmla="val 3466"/>
                <a:gd name="f36" fmla="val 2080"/>
                <a:gd name="f37" fmla="val 1923"/>
                <a:gd name="f38" fmla="*/ f0 1 10461"/>
                <a:gd name="f39" fmla="*/ f1 1 2836"/>
                <a:gd name="f40" fmla="val f2"/>
                <a:gd name="f41" fmla="val f3"/>
                <a:gd name="f42" fmla="val f4"/>
                <a:gd name="f43" fmla="+- f42 0 f40"/>
                <a:gd name="f44" fmla="+- f41 0 f40"/>
                <a:gd name="f45" fmla="*/ f44 1 10461"/>
                <a:gd name="f46" fmla="*/ f43 1 2836"/>
                <a:gd name="f47" fmla="*/ f40 1 f45"/>
                <a:gd name="f48" fmla="*/ f41 1 f45"/>
                <a:gd name="f49" fmla="*/ f40 1 f46"/>
                <a:gd name="f50" fmla="*/ f42 1 f46"/>
                <a:gd name="f51" fmla="*/ f47 f38 1"/>
                <a:gd name="f52" fmla="*/ f48 f38 1"/>
                <a:gd name="f53" fmla="*/ f50 f39 1"/>
                <a:gd name="f54" fmla="*/ f49 f3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1" t="f54" r="f52" b="f53"/>
              <a:pathLst>
                <a:path w="10461" h="2836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10"/>
                  </a:lnTo>
                  <a:lnTo>
                    <a:pt x="f11" y="f10"/>
                  </a:lnTo>
                  <a:cubicBezTo>
                    <a:pt x="f12" y="f10"/>
                    <a:pt x="f13" y="f14"/>
                    <a:pt x="f13" y="f15"/>
                  </a:cubicBezTo>
                  <a:lnTo>
                    <a:pt x="f13" y="f4"/>
                  </a:lnTo>
                  <a:lnTo>
                    <a:pt x="f16" y="f4"/>
                  </a:lnTo>
                  <a:lnTo>
                    <a:pt x="f16" y="f15"/>
                  </a:lnTo>
                  <a:lnTo>
                    <a:pt x="f17" y="f15"/>
                  </a:lnTo>
                  <a:cubicBezTo>
                    <a:pt x="f17" y="f18"/>
                    <a:pt x="f19" y="f10"/>
                    <a:pt x="f20" y="f10"/>
                  </a:cubicBezTo>
                  <a:lnTo>
                    <a:pt x="f21" y="f10"/>
                  </a:lnTo>
                  <a:lnTo>
                    <a:pt x="f21" y="f9"/>
                  </a:lnTo>
                  <a:cubicBezTo>
                    <a:pt x="f21" y="f8"/>
                    <a:pt x="f22" y="f2"/>
                    <a:pt x="f23" y="f2"/>
                  </a:cubicBezTo>
                  <a:cubicBezTo>
                    <a:pt x="f24" y="f2"/>
                    <a:pt x="f25" y="f8"/>
                    <a:pt x="f25" y="f9"/>
                  </a:cubicBezTo>
                  <a:lnTo>
                    <a:pt x="f25" y="f10"/>
                  </a:lnTo>
                  <a:lnTo>
                    <a:pt x="f26" y="f10"/>
                  </a:lnTo>
                  <a:lnTo>
                    <a:pt x="f26" y="f9"/>
                  </a:lnTo>
                  <a:cubicBezTo>
                    <a:pt x="f26" y="f8"/>
                    <a:pt x="f27" y="f2"/>
                    <a:pt x="f28" y="f2"/>
                  </a:cubicBezTo>
                  <a:cubicBezTo>
                    <a:pt x="f29" y="f2"/>
                    <a:pt x="f30" y="f8"/>
                    <a:pt x="f30" y="f9"/>
                  </a:cubicBezTo>
                  <a:lnTo>
                    <a:pt x="f30" y="f10"/>
                  </a:lnTo>
                  <a:lnTo>
                    <a:pt x="f31" y="f10"/>
                  </a:lnTo>
                  <a:lnTo>
                    <a:pt x="f31" y="f9"/>
                  </a:lnTo>
                  <a:cubicBezTo>
                    <a:pt x="f31" y="f8"/>
                    <a:pt x="f32" y="f2"/>
                    <a:pt x="f33" y="f2"/>
                  </a:cubicBezTo>
                  <a:cubicBezTo>
                    <a:pt x="f34" y="f2"/>
                    <a:pt x="f35" y="f8"/>
                    <a:pt x="f35" y="f9"/>
                  </a:cubicBezTo>
                  <a:lnTo>
                    <a:pt x="f35" y="f10"/>
                  </a:lnTo>
                  <a:lnTo>
                    <a:pt x="f36" y="f10"/>
                  </a:lnTo>
                  <a:lnTo>
                    <a:pt x="f36" y="f9"/>
                  </a:lnTo>
                  <a:cubicBezTo>
                    <a:pt x="f36" y="f8"/>
                    <a:pt x="f37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8" name="Google Shape;10483;p74">
            <a:extLst>
              <a:ext uri="{FF2B5EF4-FFF2-40B4-BE49-F238E27FC236}">
                <a16:creationId xmlns:a16="http://schemas.microsoft.com/office/drawing/2014/main" id="{BF949FEA-91C1-D8AA-57A1-6CC3EBB2D139}"/>
              </a:ext>
            </a:extLst>
          </p:cNvPr>
          <p:cNvGrpSpPr/>
          <p:nvPr/>
        </p:nvGrpSpPr>
        <p:grpSpPr>
          <a:xfrm>
            <a:off x="6515309" y="3358109"/>
            <a:ext cx="340046" cy="360374"/>
            <a:chOff x="7861508" y="3405280"/>
            <a:chExt cx="340046" cy="360374"/>
          </a:xfrm>
          <a:solidFill>
            <a:schemeClr val="tx2">
              <a:lumMod val="60000"/>
              <a:lumOff val="40000"/>
            </a:schemeClr>
          </a:solidFill>
        </p:grpSpPr>
        <p:sp>
          <p:nvSpPr>
            <p:cNvPr id="139" name="Google Shape;10484;p74">
              <a:extLst>
                <a:ext uri="{FF2B5EF4-FFF2-40B4-BE49-F238E27FC236}">
                  <a16:creationId xmlns:a16="http://schemas.microsoft.com/office/drawing/2014/main" id="{A54CA10C-0CBC-3DBB-74F4-235018CF8665}"/>
                </a:ext>
              </a:extLst>
            </p:cNvPr>
            <p:cNvSpPr/>
            <p:nvPr/>
          </p:nvSpPr>
          <p:spPr>
            <a:xfrm>
              <a:off x="8052654" y="3607966"/>
              <a:ext cx="148900" cy="15768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84"/>
                <a:gd name="f4" fmla="val 4853"/>
                <a:gd name="f5" fmla="val 2426"/>
                <a:gd name="f6" fmla="val 662"/>
                <a:gd name="f7" fmla="val 2646"/>
                <a:gd name="f8" fmla="val 2804"/>
                <a:gd name="f9" fmla="val 819"/>
                <a:gd name="f10" fmla="val 1008"/>
                <a:gd name="f11" fmla="val 1197"/>
                <a:gd name="f12" fmla="val 1355"/>
                <a:gd name="f13" fmla="val 2237"/>
                <a:gd name="f14" fmla="val 2079"/>
                <a:gd name="f15" fmla="val 1670"/>
                <a:gd name="f16" fmla="val 1828"/>
                <a:gd name="f17" fmla="val 2048"/>
                <a:gd name="f18" fmla="val 3781"/>
                <a:gd name="f19" fmla="val 3970"/>
                <a:gd name="f20" fmla="val 4127"/>
                <a:gd name="f21" fmla="val 1103"/>
                <a:gd name="f22" fmla="val 3749"/>
                <a:gd name="f23" fmla="val 4852"/>
                <a:gd name="f24" fmla="val 4883"/>
                <a:gd name="f25" fmla="val 1040"/>
                <a:gd name="f26" fmla="*/ f0 1 4884"/>
                <a:gd name="f27" fmla="*/ f1 1 4853"/>
                <a:gd name="f28" fmla="val f2"/>
                <a:gd name="f29" fmla="val f3"/>
                <a:gd name="f30" fmla="val f4"/>
                <a:gd name="f31" fmla="+- f30 0 f28"/>
                <a:gd name="f32" fmla="+- f29 0 f28"/>
                <a:gd name="f33" fmla="*/ f32 1 4884"/>
                <a:gd name="f34" fmla="*/ f31 1 4853"/>
                <a:gd name="f35" fmla="*/ f28 1 f33"/>
                <a:gd name="f36" fmla="*/ f29 1 f33"/>
                <a:gd name="f37" fmla="*/ f28 1 f34"/>
                <a:gd name="f38" fmla="*/ f30 1 f34"/>
                <a:gd name="f39" fmla="*/ f35 f26 1"/>
                <a:gd name="f40" fmla="*/ f36 f26 1"/>
                <a:gd name="f41" fmla="*/ f38 f27 1"/>
                <a:gd name="f42" fmla="*/ f37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9" t="f42" r="f40" b="f41"/>
              <a:pathLst>
                <a:path w="4884" h="4853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1"/>
                    <a:pt x="f14" y="f10"/>
                  </a:cubicBezTo>
                  <a:cubicBezTo>
                    <a:pt x="f14" y="f9"/>
                    <a:pt x="f13" y="f6"/>
                    <a:pt x="f5" y="f6"/>
                  </a:cubicBezTo>
                  <a:close/>
                  <a:moveTo>
                    <a:pt x="f5" y="f15"/>
                  </a:moveTo>
                  <a:cubicBezTo>
                    <a:pt x="f7" y="f15"/>
                    <a:pt x="f8" y="f16"/>
                    <a:pt x="f8" y="f17"/>
                  </a:cubicBezTo>
                  <a:lnTo>
                    <a:pt x="f8" y="f18"/>
                  </a:lnTo>
                  <a:cubicBezTo>
                    <a:pt x="f8" y="f19"/>
                    <a:pt x="f7" y="f20"/>
                    <a:pt x="f5" y="f20"/>
                  </a:cubicBezTo>
                  <a:cubicBezTo>
                    <a:pt x="f13" y="f20"/>
                    <a:pt x="f14" y="f19"/>
                    <a:pt x="f14" y="f18"/>
                  </a:cubicBezTo>
                  <a:lnTo>
                    <a:pt x="f14" y="f17"/>
                  </a:lnTo>
                  <a:cubicBezTo>
                    <a:pt x="f14" y="f16"/>
                    <a:pt x="f13" y="f15"/>
                    <a:pt x="f5" y="f15"/>
                  </a:cubicBezTo>
                  <a:close/>
                  <a:moveTo>
                    <a:pt x="f5" y="f2"/>
                  </a:moveTo>
                  <a:cubicBezTo>
                    <a:pt x="f21" y="f2"/>
                    <a:pt x="f2" y="f21"/>
                    <a:pt x="f2" y="f5"/>
                  </a:cubicBezTo>
                  <a:cubicBezTo>
                    <a:pt x="f2" y="f22"/>
                    <a:pt x="f21" y="f23"/>
                    <a:pt x="f5" y="f23"/>
                  </a:cubicBezTo>
                  <a:cubicBezTo>
                    <a:pt x="f18" y="f23"/>
                    <a:pt x="f24" y="f22"/>
                    <a:pt x="f24" y="f5"/>
                  </a:cubicBezTo>
                  <a:cubicBezTo>
                    <a:pt x="f24" y="f25"/>
                    <a:pt x="f18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0" name="Google Shape;10485;p74">
              <a:extLst>
                <a:ext uri="{FF2B5EF4-FFF2-40B4-BE49-F238E27FC236}">
                  <a16:creationId xmlns:a16="http://schemas.microsoft.com/office/drawing/2014/main" id="{32BECAAD-073E-B19E-72C0-93CA2079CAAE}"/>
                </a:ext>
              </a:extLst>
            </p:cNvPr>
            <p:cNvSpPr/>
            <p:nvPr/>
          </p:nvSpPr>
          <p:spPr>
            <a:xfrm>
              <a:off x="7861508" y="3483068"/>
              <a:ext cx="43260" cy="28154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8665"/>
                <a:gd name="f5" fmla="val 32"/>
                <a:gd name="f6" fmla="val 1"/>
                <a:gd name="f7" fmla="val 7310"/>
                <a:gd name="f8" fmla="val 8034"/>
                <a:gd name="f9" fmla="val 631"/>
                <a:gd name="f10" fmla="val 1418"/>
                <a:gd name="f11" fmla="val 347"/>
                <a:gd name="f12" fmla="val 1072"/>
                <a:gd name="f13" fmla="val 662"/>
                <a:gd name="f14" fmla="val 316"/>
                <a:gd name="f15" fmla="val 253"/>
                <a:gd name="f16" fmla="*/ f0 1 1419"/>
                <a:gd name="f17" fmla="*/ f1 1 8665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1419"/>
                <a:gd name="f24" fmla="*/ f21 1 8665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1419" h="8665">
                  <a:moveTo>
                    <a:pt x="f5" y="f6"/>
                  </a:moveTo>
                  <a:lnTo>
                    <a:pt x="f5" y="f7"/>
                  </a:lnTo>
                  <a:cubicBezTo>
                    <a:pt x="f6" y="f8"/>
                    <a:pt x="f9" y="f4"/>
                    <a:pt x="f10" y="f4"/>
                  </a:cubicBezTo>
                  <a:lnTo>
                    <a:pt x="f10" y="f11"/>
                  </a:lnTo>
                  <a:lnTo>
                    <a:pt x="f12" y="f11"/>
                  </a:lnTo>
                  <a:cubicBezTo>
                    <a:pt x="f13" y="f11"/>
                    <a:pt x="f14" y="f15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1" name="Google Shape;10486;p74">
              <a:extLst>
                <a:ext uri="{FF2B5EF4-FFF2-40B4-BE49-F238E27FC236}">
                  <a16:creationId xmlns:a16="http://schemas.microsoft.com/office/drawing/2014/main" id="{073CAB64-A26B-3024-689D-5315C3B91F9D}"/>
                </a:ext>
              </a:extLst>
            </p:cNvPr>
            <p:cNvSpPr/>
            <p:nvPr/>
          </p:nvSpPr>
          <p:spPr>
            <a:xfrm>
              <a:off x="7924885" y="3494343"/>
              <a:ext cx="213283" cy="27026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996"/>
                <a:gd name="f4" fmla="val 8318"/>
                <a:gd name="f5" fmla="val 5262"/>
                <a:gd name="f6" fmla="val 693"/>
                <a:gd name="f7" fmla="val 5451"/>
                <a:gd name="f8" fmla="val 5609"/>
                <a:gd name="f9" fmla="val 851"/>
                <a:gd name="f10" fmla="val 1040"/>
                <a:gd name="f11" fmla="val 1229"/>
                <a:gd name="f12" fmla="val 1386"/>
                <a:gd name="f13" fmla="val 1072"/>
                <a:gd name="f14" fmla="val 883"/>
                <a:gd name="f15" fmla="val 726"/>
                <a:gd name="f16" fmla="val 2080"/>
                <a:gd name="f17" fmla="val 2237"/>
                <a:gd name="f18" fmla="val 2426"/>
                <a:gd name="f19" fmla="val 2615"/>
                <a:gd name="f20" fmla="val 2773"/>
                <a:gd name="f21" fmla="val 1"/>
                <a:gd name="f22" fmla="val 4695"/>
                <a:gd name="f23" fmla="val 4002"/>
                <a:gd name="f24" fmla="val 7750"/>
                <a:gd name="f25" fmla="val 3498"/>
                <a:gd name="f26" fmla="val 6868"/>
                <a:gd name="f27" fmla="val 5892"/>
                <a:gd name="f28" fmla="val 5766"/>
                <a:gd name="f29" fmla="val 3561"/>
                <a:gd name="f30" fmla="val 5640"/>
                <a:gd name="f31" fmla="val 5545"/>
                <a:gd name="f32" fmla="val 5388"/>
                <a:gd name="f33" fmla="val 5167"/>
                <a:gd name="f34" fmla="val 3812"/>
                <a:gd name="f35" fmla="val 3592"/>
                <a:gd name="f36" fmla="val 3434"/>
                <a:gd name="f37" fmla="val 5199"/>
                <a:gd name="f38" fmla="val 3056"/>
                <a:gd name="f39" fmla="val 5861"/>
                <a:gd name="f40" fmla="val 6617"/>
                <a:gd name="f41" fmla="val 6743"/>
                <a:gd name="f42" fmla="val 6869"/>
                <a:gd name="f43" fmla="val 2804"/>
                <a:gd name="f44" fmla="val 6995"/>
                <a:gd name="f45" fmla="*/ f0 1 6996"/>
                <a:gd name="f46" fmla="*/ f1 1 8318"/>
                <a:gd name="f47" fmla="val f2"/>
                <a:gd name="f48" fmla="val f3"/>
                <a:gd name="f49" fmla="val f4"/>
                <a:gd name="f50" fmla="+- f49 0 f47"/>
                <a:gd name="f51" fmla="+- f48 0 f47"/>
                <a:gd name="f52" fmla="*/ f51 1 6996"/>
                <a:gd name="f53" fmla="*/ f50 1 8318"/>
                <a:gd name="f54" fmla="*/ f47 1 f52"/>
                <a:gd name="f55" fmla="*/ f48 1 f52"/>
                <a:gd name="f56" fmla="*/ f47 1 f53"/>
                <a:gd name="f57" fmla="*/ f49 1 f53"/>
                <a:gd name="f58" fmla="*/ f54 f45 1"/>
                <a:gd name="f59" fmla="*/ f55 f45 1"/>
                <a:gd name="f60" fmla="*/ f57 f46 1"/>
                <a:gd name="f61" fmla="*/ f56 f4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8" t="f61" r="f59" b="f60"/>
              <a:pathLst>
                <a:path w="6996" h="831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15" y="f11"/>
                    <a:pt x="f15" y="f10"/>
                  </a:cubicBezTo>
                  <a:cubicBezTo>
                    <a:pt x="f15" y="f9"/>
                    <a:pt x="f14" y="f6"/>
                    <a:pt x="f13" y="f6"/>
                  </a:cubicBezTo>
                  <a:close/>
                  <a:moveTo>
                    <a:pt x="f5" y="f16"/>
                  </a:moveTo>
                  <a:cubicBezTo>
                    <a:pt x="f7" y="f16"/>
                    <a:pt x="f8" y="f17"/>
                    <a:pt x="f8" y="f18"/>
                  </a:cubicBezTo>
                  <a:cubicBezTo>
                    <a:pt x="f8" y="f19"/>
                    <a:pt x="f7" y="f20"/>
                    <a:pt x="f5" y="f20"/>
                  </a:cubicBezTo>
                  <a:lnTo>
                    <a:pt x="f13" y="f20"/>
                  </a:lnTo>
                  <a:cubicBezTo>
                    <a:pt x="f14" y="f20"/>
                    <a:pt x="f15" y="f19"/>
                    <a:pt x="f15" y="f18"/>
                  </a:cubicBezTo>
                  <a:cubicBezTo>
                    <a:pt x="f15" y="f17"/>
                    <a:pt x="f14" y="f16"/>
                    <a:pt x="f13" y="f16"/>
                  </a:cubicBezTo>
                  <a:close/>
                  <a:moveTo>
                    <a:pt x="f21" y="f2"/>
                  </a:moveTo>
                  <a:lnTo>
                    <a:pt x="f21" y="f4"/>
                  </a:lnTo>
                  <a:lnTo>
                    <a:pt x="f22" y="f4"/>
                  </a:lnTo>
                  <a:cubicBezTo>
                    <a:pt x="f23" y="f24"/>
                    <a:pt x="f25" y="f26"/>
                    <a:pt x="f25" y="f27"/>
                  </a:cubicBezTo>
                  <a:cubicBezTo>
                    <a:pt x="f25" y="f28"/>
                    <a:pt x="f29" y="f30"/>
                    <a:pt x="f29" y="f31"/>
                  </a:cubicBezTo>
                  <a:lnTo>
                    <a:pt x="f13" y="f31"/>
                  </a:lnTo>
                  <a:cubicBezTo>
                    <a:pt x="f14" y="f31"/>
                    <a:pt x="f15" y="f32"/>
                    <a:pt x="f15" y="f33"/>
                  </a:cubicBezTo>
                  <a:lnTo>
                    <a:pt x="f15" y="f34"/>
                  </a:lnTo>
                  <a:cubicBezTo>
                    <a:pt x="f15" y="f35"/>
                    <a:pt x="f14" y="f36"/>
                    <a:pt x="f13" y="f36"/>
                  </a:cubicBezTo>
                  <a:lnTo>
                    <a:pt x="f22" y="f36"/>
                  </a:lnTo>
                  <a:cubicBezTo>
                    <a:pt x="f37" y="f38"/>
                    <a:pt x="f39" y="f20"/>
                    <a:pt x="f40" y="f20"/>
                  </a:cubicBezTo>
                  <a:cubicBezTo>
                    <a:pt x="f41" y="f20"/>
                    <a:pt x="f42" y="f43"/>
                    <a:pt x="f44" y="f43"/>
                  </a:cubicBezTo>
                  <a:lnTo>
                    <a:pt x="f44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2" name="Google Shape;10487;p74">
              <a:extLst>
                <a:ext uri="{FF2B5EF4-FFF2-40B4-BE49-F238E27FC236}">
                  <a16:creationId xmlns:a16="http://schemas.microsoft.com/office/drawing/2014/main" id="{DCEC581C-DB63-5E11-D5C0-AB6458A78132}"/>
                </a:ext>
              </a:extLst>
            </p:cNvPr>
            <p:cNvSpPr/>
            <p:nvPr/>
          </p:nvSpPr>
          <p:spPr>
            <a:xfrm>
              <a:off x="7968118" y="3629445"/>
              <a:ext cx="80732" cy="2254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648"/>
                <a:gd name="f4" fmla="val 694"/>
                <a:gd name="f5" fmla="val 1"/>
                <a:gd name="f6" fmla="val 2301"/>
                <a:gd name="f7" fmla="val 2364"/>
                <a:gd name="f8" fmla="val 473"/>
                <a:gd name="f9" fmla="val 2490"/>
                <a:gd name="f10" fmla="val 221"/>
                <a:gd name="f11" fmla="val 2647"/>
                <a:gd name="f12" fmla="*/ f0 1 2648"/>
                <a:gd name="f13" fmla="*/ f1 1 694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2648"/>
                <a:gd name="f20" fmla="*/ f17 1 694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2648" h="694">
                  <a:moveTo>
                    <a:pt x="f5" y="f5"/>
                  </a:moveTo>
                  <a:lnTo>
                    <a:pt x="f5" y="f4"/>
                  </a:lnTo>
                  <a:lnTo>
                    <a:pt x="f6" y="f4"/>
                  </a:lnTo>
                  <a:cubicBezTo>
                    <a:pt x="f7" y="f8"/>
                    <a:pt x="f9" y="f10"/>
                    <a:pt x="f11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3" name="Google Shape;10488;p74">
              <a:extLst>
                <a:ext uri="{FF2B5EF4-FFF2-40B4-BE49-F238E27FC236}">
                  <a16:creationId xmlns:a16="http://schemas.microsoft.com/office/drawing/2014/main" id="{D3EAB5A0-822E-C73A-B946-257B9487428A}"/>
                </a:ext>
              </a:extLst>
            </p:cNvPr>
            <p:cNvSpPr/>
            <p:nvPr/>
          </p:nvSpPr>
          <p:spPr>
            <a:xfrm>
              <a:off x="7861508" y="3405280"/>
              <a:ext cx="275691" cy="6657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043"/>
                <a:gd name="f4" fmla="val 2049"/>
                <a:gd name="f5" fmla="val 1072"/>
                <a:gd name="f6" fmla="val 473"/>
                <a:gd name="f7" fmla="val 32"/>
                <a:gd name="f8" fmla="val 1040"/>
                <a:gd name="f9" fmla="val 1"/>
                <a:gd name="f10" fmla="val 1576"/>
                <a:gd name="f11" fmla="val 2048"/>
                <a:gd name="f12" fmla="val 8475"/>
                <a:gd name="f13" fmla="val 8034"/>
                <a:gd name="f14" fmla="val 441"/>
                <a:gd name="f15" fmla="val 8507"/>
                <a:gd name="f16" fmla="*/ f0 1 9043"/>
                <a:gd name="f17" fmla="*/ f1 1 2049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9043"/>
                <a:gd name="f24" fmla="*/ f21 1 2049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9043" h="2049">
                  <a:moveTo>
                    <a:pt x="f5" y="f2"/>
                  </a:moveTo>
                  <a:cubicBezTo>
                    <a:pt x="f6" y="f2"/>
                    <a:pt x="f7" y="f6"/>
                    <a:pt x="f7" y="f8"/>
                  </a:cubicBezTo>
                  <a:cubicBezTo>
                    <a:pt x="f9" y="f10"/>
                    <a:pt x="f6" y="f11"/>
                    <a:pt x="f5" y="f11"/>
                  </a:cubicBezTo>
                  <a:lnTo>
                    <a:pt x="f3" y="f11"/>
                  </a:lnTo>
                  <a:cubicBezTo>
                    <a:pt x="f12" y="f11"/>
                    <a:pt x="f13" y="f10"/>
                    <a:pt x="f13" y="f8"/>
                  </a:cubicBezTo>
                  <a:cubicBezTo>
                    <a:pt x="f13" y="f14"/>
                    <a:pt x="f15" y="f2"/>
                    <a:pt x="f3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44" name="Google Shape;10497;p74">
            <a:extLst>
              <a:ext uri="{FF2B5EF4-FFF2-40B4-BE49-F238E27FC236}">
                <a16:creationId xmlns:a16="http://schemas.microsoft.com/office/drawing/2014/main" id="{F52ADBB8-D28E-A6AC-88F6-B9DB9CB72F6B}"/>
              </a:ext>
            </a:extLst>
          </p:cNvPr>
          <p:cNvGrpSpPr/>
          <p:nvPr/>
        </p:nvGrpSpPr>
        <p:grpSpPr>
          <a:xfrm>
            <a:off x="6434384" y="1907404"/>
            <a:ext cx="472799" cy="502554"/>
            <a:chOff x="7780583" y="1954575"/>
            <a:chExt cx="472799" cy="502554"/>
          </a:xfrm>
          <a:solidFill>
            <a:schemeClr val="tx2">
              <a:lumMod val="60000"/>
              <a:lumOff val="40000"/>
            </a:schemeClr>
          </a:solidFill>
        </p:grpSpPr>
        <p:sp>
          <p:nvSpPr>
            <p:cNvPr id="145" name="Google Shape;10498;p74">
              <a:extLst>
                <a:ext uri="{FF2B5EF4-FFF2-40B4-BE49-F238E27FC236}">
                  <a16:creationId xmlns:a16="http://schemas.microsoft.com/office/drawing/2014/main" id="{E07A5D15-6D7D-4806-3EE4-E9C187EBB32A}"/>
                </a:ext>
              </a:extLst>
            </p:cNvPr>
            <p:cNvSpPr/>
            <p:nvPr/>
          </p:nvSpPr>
          <p:spPr>
            <a:xfrm>
              <a:off x="7946117" y="1954575"/>
              <a:ext cx="137955" cy="14702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66"/>
                <a:gd name="f4" fmla="val 1733"/>
                <a:gd name="f5" fmla="val 788"/>
                <a:gd name="f6" fmla="val 2678"/>
                <a:gd name="f7" fmla="*/ f0 1 3466"/>
                <a:gd name="f8" fmla="*/ f1 1 3466"/>
                <a:gd name="f9" fmla="val f2"/>
                <a:gd name="f10" fmla="val f3"/>
                <a:gd name="f11" fmla="+- f10 0 f9"/>
                <a:gd name="f12" fmla="*/ f11 1 3466"/>
                <a:gd name="f13" fmla="*/ f9 1 f12"/>
                <a:gd name="f14" fmla="*/ f10 1 f12"/>
                <a:gd name="f15" fmla="*/ f13 f7 1"/>
                <a:gd name="f16" fmla="*/ f14 f7 1"/>
                <a:gd name="f17" fmla="*/ f14 f8 1"/>
                <a:gd name="f18" fmla="*/ f13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5" t="f18" r="f16" b="f17"/>
              <a:pathLst>
                <a:path w="3466" h="3466">
                  <a:moveTo>
                    <a:pt x="f4" y="f2"/>
                  </a:moveTo>
                  <a:cubicBezTo>
                    <a:pt x="f5" y="f2"/>
                    <a:pt x="f2" y="f5"/>
                    <a:pt x="f2" y="f4"/>
                  </a:cubicBezTo>
                  <a:cubicBezTo>
                    <a:pt x="f2" y="f6"/>
                    <a:pt x="f5" y="f3"/>
                    <a:pt x="f4" y="f3"/>
                  </a:cubicBezTo>
                  <a:cubicBezTo>
                    <a:pt x="f6" y="f3"/>
                    <a:pt x="f3" y="f6"/>
                    <a:pt x="f3" y="f4"/>
                  </a:cubicBezTo>
                  <a:cubicBezTo>
                    <a:pt x="f3" y="f5"/>
                    <a:pt x="f6" y="f2"/>
                    <a:pt x="f4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6" name="Google Shape;10499;p74">
              <a:extLst>
                <a:ext uri="{FF2B5EF4-FFF2-40B4-BE49-F238E27FC236}">
                  <a16:creationId xmlns:a16="http://schemas.microsoft.com/office/drawing/2014/main" id="{5E02CAA3-1B00-C806-140E-23A47146FF39}"/>
                </a:ext>
              </a:extLst>
            </p:cNvPr>
            <p:cNvSpPr/>
            <p:nvPr/>
          </p:nvSpPr>
          <p:spPr>
            <a:xfrm>
              <a:off x="7780583" y="2248591"/>
              <a:ext cx="472799" cy="20853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879"/>
                <a:gd name="f4" fmla="val 4916"/>
                <a:gd name="f5" fmla="val 694"/>
                <a:gd name="f6" fmla="val 316"/>
                <a:gd name="f7" fmla="val 1"/>
                <a:gd name="f8" fmla="val 315"/>
                <a:gd name="f9" fmla="val 693"/>
                <a:gd name="f10" fmla="val 1103"/>
                <a:gd name="f11" fmla="val 1418"/>
                <a:gd name="f12" fmla="val 4569"/>
                <a:gd name="f13" fmla="val 4758"/>
                <a:gd name="f14" fmla="val 851"/>
                <a:gd name="f15" fmla="val 4915"/>
                <a:gd name="f16" fmla="val 1040"/>
                <a:gd name="f17" fmla="val 10807"/>
                <a:gd name="f18" fmla="val 11028"/>
                <a:gd name="f19" fmla="val 11185"/>
                <a:gd name="f20" fmla="val 11563"/>
                <a:gd name="f21" fmla="val 11878"/>
                <a:gd name="f22" fmla="val 11815"/>
                <a:gd name="f23" fmla="val 11500"/>
                <a:gd name="f24" fmla="val 11122"/>
                <a:gd name="f25" fmla="*/ f0 1 11879"/>
                <a:gd name="f26" fmla="*/ f1 1 4916"/>
                <a:gd name="f27" fmla="val f2"/>
                <a:gd name="f28" fmla="val f3"/>
                <a:gd name="f29" fmla="val f4"/>
                <a:gd name="f30" fmla="+- f29 0 f27"/>
                <a:gd name="f31" fmla="+- f28 0 f27"/>
                <a:gd name="f32" fmla="*/ f31 1 11879"/>
                <a:gd name="f33" fmla="*/ f30 1 4916"/>
                <a:gd name="f34" fmla="*/ f27 1 f32"/>
                <a:gd name="f35" fmla="*/ f28 1 f32"/>
                <a:gd name="f36" fmla="*/ f27 1 f33"/>
                <a:gd name="f37" fmla="*/ f29 1 f33"/>
                <a:gd name="f38" fmla="*/ f34 f25 1"/>
                <a:gd name="f39" fmla="*/ f35 f25 1"/>
                <a:gd name="f40" fmla="*/ f37 f26 1"/>
                <a:gd name="f41" fmla="*/ f36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8" t="f41" r="f39" b="f40"/>
              <a:pathLst>
                <a:path w="11879" h="4916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6" y="f11"/>
                    <a:pt x="f5" y="f11"/>
                  </a:cubicBezTo>
                  <a:lnTo>
                    <a:pt x="f5" y="f12"/>
                  </a:lnTo>
                  <a:cubicBezTo>
                    <a:pt x="f5" y="f13"/>
                    <a:pt x="f14" y="f15"/>
                    <a:pt x="f16" y="f15"/>
                  </a:cubicBezTo>
                  <a:lnTo>
                    <a:pt x="f17" y="f15"/>
                  </a:lnTo>
                  <a:cubicBezTo>
                    <a:pt x="f18" y="f15"/>
                    <a:pt x="f19" y="f13"/>
                    <a:pt x="f19" y="f12"/>
                  </a:cubicBezTo>
                  <a:lnTo>
                    <a:pt x="f19" y="f11"/>
                  </a:lnTo>
                  <a:cubicBezTo>
                    <a:pt x="f20" y="f11"/>
                    <a:pt x="f21" y="f10"/>
                    <a:pt x="f21" y="f9"/>
                  </a:cubicBezTo>
                  <a:cubicBezTo>
                    <a:pt x="f22" y="f8"/>
                    <a:pt x="f23" y="f2"/>
                    <a:pt x="f24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7" name="Google Shape;10500;p74">
              <a:extLst>
                <a:ext uri="{FF2B5EF4-FFF2-40B4-BE49-F238E27FC236}">
                  <a16:creationId xmlns:a16="http://schemas.microsoft.com/office/drawing/2014/main" id="{AD1722B8-1C43-E283-3879-ABB17079C07A}"/>
                </a:ext>
              </a:extLst>
            </p:cNvPr>
            <p:cNvSpPr/>
            <p:nvPr/>
          </p:nvSpPr>
          <p:spPr>
            <a:xfrm>
              <a:off x="8102864" y="2014734"/>
              <a:ext cx="119164" cy="20582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994"/>
                <a:gd name="f4" fmla="val 4852"/>
                <a:gd name="f5" fmla="val 190"/>
                <a:gd name="f6" fmla="val 126"/>
                <a:gd name="f7" fmla="val 253"/>
                <a:gd name="f8" fmla="val 221"/>
                <a:gd name="f9" fmla="val 347"/>
                <a:gd name="f10" fmla="val 693"/>
                <a:gd name="f11" fmla="val 158"/>
                <a:gd name="f12" fmla="val 1071"/>
                <a:gd name="f13" fmla="val 1"/>
                <a:gd name="f14" fmla="val 1386"/>
                <a:gd name="f15" fmla="val 977"/>
                <a:gd name="f16" fmla="val 2079"/>
                <a:gd name="f17" fmla="val 1607"/>
                <a:gd name="f18" fmla="val 3182"/>
                <a:gd name="f19" fmla="val 4474"/>
                <a:gd name="f20" fmla="val 2489"/>
                <a:gd name="f21" fmla="val 756"/>
                <a:gd name="f22" fmla="val 2363"/>
                <a:gd name="f23" fmla="val 315"/>
                <a:gd name="f24" fmla="val 1922"/>
                <a:gd name="f25" fmla="val 1450"/>
                <a:gd name="f26" fmla="*/ f0 1 2994"/>
                <a:gd name="f27" fmla="*/ f1 1 4852"/>
                <a:gd name="f28" fmla="val f2"/>
                <a:gd name="f29" fmla="val f3"/>
                <a:gd name="f30" fmla="val f4"/>
                <a:gd name="f31" fmla="+- f30 0 f28"/>
                <a:gd name="f32" fmla="+- f29 0 f28"/>
                <a:gd name="f33" fmla="*/ f32 1 2994"/>
                <a:gd name="f34" fmla="*/ f31 1 4852"/>
                <a:gd name="f35" fmla="*/ f28 1 f33"/>
                <a:gd name="f36" fmla="*/ f29 1 f33"/>
                <a:gd name="f37" fmla="*/ f28 1 f34"/>
                <a:gd name="f38" fmla="*/ f30 1 f34"/>
                <a:gd name="f39" fmla="*/ f35 f26 1"/>
                <a:gd name="f40" fmla="*/ f36 f26 1"/>
                <a:gd name="f41" fmla="*/ f38 f27 1"/>
                <a:gd name="f42" fmla="*/ f37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9" t="f42" r="f40" b="f41"/>
              <a:pathLst>
                <a:path w="2994" h="4852">
                  <a:moveTo>
                    <a:pt x="f5" y="f2"/>
                  </a:moveTo>
                  <a:cubicBezTo>
                    <a:pt x="f5" y="f6"/>
                    <a:pt x="f7" y="f8"/>
                    <a:pt x="f7" y="f9"/>
                  </a:cubicBezTo>
                  <a:cubicBezTo>
                    <a:pt x="f7" y="f10"/>
                    <a:pt x="f11" y="f12"/>
                    <a:pt x="f13" y="f14"/>
                  </a:cubicBezTo>
                  <a:cubicBezTo>
                    <a:pt x="f15" y="f16"/>
                    <a:pt x="f17" y="f18"/>
                    <a:pt x="f17" y="f19"/>
                  </a:cubicBezTo>
                  <a:lnTo>
                    <a:pt x="f17" y="f4"/>
                  </a:lnTo>
                  <a:lnTo>
                    <a:pt x="f3" y="f4"/>
                  </a:lnTo>
                  <a:lnTo>
                    <a:pt x="f20" y="f21"/>
                  </a:lnTo>
                  <a:cubicBezTo>
                    <a:pt x="f22" y="f23"/>
                    <a:pt x="f24" y="f2"/>
                    <a:pt x="f2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8" name="Google Shape;10501;p74">
              <a:extLst>
                <a:ext uri="{FF2B5EF4-FFF2-40B4-BE49-F238E27FC236}">
                  <a16:creationId xmlns:a16="http://schemas.microsoft.com/office/drawing/2014/main" id="{FE8E4CF8-0731-F02B-5530-A84A398EEEBE}"/>
                </a:ext>
              </a:extLst>
            </p:cNvPr>
            <p:cNvSpPr/>
            <p:nvPr/>
          </p:nvSpPr>
          <p:spPr>
            <a:xfrm>
              <a:off x="7808171" y="2014734"/>
              <a:ext cx="119164" cy="20582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994"/>
                <a:gd name="f4" fmla="val 4852"/>
                <a:gd name="f5" fmla="val 1545"/>
                <a:gd name="f6" fmla="val 1072"/>
                <a:gd name="f7" fmla="val 663"/>
                <a:gd name="f8" fmla="val 315"/>
                <a:gd name="f9" fmla="val 505"/>
                <a:gd name="f10" fmla="val 788"/>
                <a:gd name="f11" fmla="val 1"/>
                <a:gd name="f12" fmla="val 1356"/>
                <a:gd name="f13" fmla="val 4474"/>
                <a:gd name="f14" fmla="val 1387"/>
                <a:gd name="f15" fmla="val 3182"/>
                <a:gd name="f16" fmla="val 2017"/>
                <a:gd name="f17" fmla="val 2048"/>
                <a:gd name="f18" fmla="val 1386"/>
                <a:gd name="f19" fmla="val 2836"/>
                <a:gd name="f20" fmla="val 1071"/>
                <a:gd name="f21" fmla="val 2773"/>
                <a:gd name="f22" fmla="val 693"/>
                <a:gd name="f23" fmla="val 347"/>
                <a:gd name="f24" fmla="val 221"/>
                <a:gd name="f25" fmla="val 95"/>
                <a:gd name="f26" fmla="val 2805"/>
                <a:gd name="f27" fmla="*/ f0 1 2994"/>
                <a:gd name="f28" fmla="*/ f1 1 4852"/>
                <a:gd name="f29" fmla="val f2"/>
                <a:gd name="f30" fmla="val f3"/>
                <a:gd name="f31" fmla="val f4"/>
                <a:gd name="f32" fmla="+- f31 0 f29"/>
                <a:gd name="f33" fmla="+- f30 0 f29"/>
                <a:gd name="f34" fmla="*/ f33 1 2994"/>
                <a:gd name="f35" fmla="*/ f32 1 4852"/>
                <a:gd name="f36" fmla="*/ f29 1 f34"/>
                <a:gd name="f37" fmla="*/ f30 1 f34"/>
                <a:gd name="f38" fmla="*/ f29 1 f35"/>
                <a:gd name="f39" fmla="*/ f31 1 f35"/>
                <a:gd name="f40" fmla="*/ f36 f27 1"/>
                <a:gd name="f41" fmla="*/ f37 f27 1"/>
                <a:gd name="f42" fmla="*/ f39 f28 1"/>
                <a:gd name="f43" fmla="*/ f38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2994" h="4852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4"/>
                  </a:lnTo>
                  <a:lnTo>
                    <a:pt x="f12" y="f4"/>
                  </a:lnTo>
                  <a:lnTo>
                    <a:pt x="f12" y="f13"/>
                  </a:lnTo>
                  <a:lnTo>
                    <a:pt x="f14" y="f13"/>
                  </a:lnTo>
                  <a:cubicBezTo>
                    <a:pt x="f14" y="f15"/>
                    <a:pt x="f16" y="f17"/>
                    <a:pt x="f3" y="f18"/>
                  </a:cubicBezTo>
                  <a:cubicBezTo>
                    <a:pt x="f19" y="f20"/>
                    <a:pt x="f21" y="f22"/>
                    <a:pt x="f21" y="f23"/>
                  </a:cubicBezTo>
                  <a:cubicBezTo>
                    <a:pt x="f21" y="f24"/>
                    <a:pt x="f21" y="f25"/>
                    <a:pt x="f26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9" name="Google Shape;10502;p74">
              <a:extLst>
                <a:ext uri="{FF2B5EF4-FFF2-40B4-BE49-F238E27FC236}">
                  <a16:creationId xmlns:a16="http://schemas.microsoft.com/office/drawing/2014/main" id="{CFDB21B6-42E0-E5C1-DC91-B6365D31C762}"/>
                </a:ext>
              </a:extLst>
            </p:cNvPr>
            <p:cNvSpPr/>
            <p:nvPr/>
          </p:nvSpPr>
          <p:spPr>
            <a:xfrm>
              <a:off x="8026365" y="2096216"/>
              <a:ext cx="112919" cy="12034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837"/>
                <a:gd name="f4" fmla="val 1482"/>
                <a:gd name="f5" fmla="val 1"/>
                <a:gd name="f6" fmla="val 1450"/>
                <a:gd name="f7" fmla="val 32"/>
                <a:gd name="f8" fmla="val 1418"/>
                <a:gd name="f9" fmla="val 64"/>
                <a:gd name="f10" fmla="val 1324"/>
                <a:gd name="f11" fmla="val 127"/>
                <a:gd name="f12" fmla="val 190"/>
                <a:gd name="f13" fmla="val 1292"/>
                <a:gd name="f14" fmla="val 253"/>
                <a:gd name="f15" fmla="val 1261"/>
                <a:gd name="f16" fmla="val 284"/>
                <a:gd name="f17" fmla="val 1923"/>
                <a:gd name="f18" fmla="val 2836"/>
                <a:gd name="f19" fmla="val 2742"/>
                <a:gd name="f20" fmla="val 2553"/>
                <a:gd name="f21" fmla="val 1513"/>
                <a:gd name="f22" fmla="val 2332"/>
                <a:gd name="f23" fmla="val 599"/>
                <a:gd name="f24" fmla="*/ f0 1 2837"/>
                <a:gd name="f25" fmla="*/ f1 1 2837"/>
                <a:gd name="f26" fmla="val f2"/>
                <a:gd name="f27" fmla="val f3"/>
                <a:gd name="f28" fmla="+- f27 0 f26"/>
                <a:gd name="f29" fmla="*/ f28 1 2837"/>
                <a:gd name="f30" fmla="*/ f26 1 f29"/>
                <a:gd name="f31" fmla="*/ f27 1 f29"/>
                <a:gd name="f32" fmla="*/ f30 f24 1"/>
                <a:gd name="f33" fmla="*/ f31 f24 1"/>
                <a:gd name="f34" fmla="*/ f31 f25 1"/>
                <a:gd name="f35" fmla="*/ f30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2837" h="2837">
                  <a:moveTo>
                    <a:pt x="f4" y="f5"/>
                  </a:moveTo>
                  <a:cubicBezTo>
                    <a:pt x="f6" y="f7"/>
                    <a:pt x="f8" y="f9"/>
                    <a:pt x="f10" y="f11"/>
                  </a:cubicBezTo>
                  <a:cubicBezTo>
                    <a:pt x="f10" y="f12"/>
                    <a:pt x="f13" y="f14"/>
                    <a:pt x="f15" y="f16"/>
                  </a:cubicBezTo>
                  <a:lnTo>
                    <a:pt x="f5" y="f17"/>
                  </a:lnTo>
                  <a:lnTo>
                    <a:pt x="f5" y="f18"/>
                  </a:lnTo>
                  <a:lnTo>
                    <a:pt x="f19" y="f18"/>
                  </a:lnTo>
                  <a:lnTo>
                    <a:pt x="f19" y="f20"/>
                  </a:lnTo>
                  <a:lnTo>
                    <a:pt x="f18" y="f20"/>
                  </a:lnTo>
                  <a:cubicBezTo>
                    <a:pt x="f18" y="f21"/>
                    <a:pt x="f22" y="f23"/>
                    <a:pt x="f4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0" name="Google Shape;10503;p74">
              <a:extLst>
                <a:ext uri="{FF2B5EF4-FFF2-40B4-BE49-F238E27FC236}">
                  <a16:creationId xmlns:a16="http://schemas.microsoft.com/office/drawing/2014/main" id="{E1C28A8E-7C79-33D8-985A-ADD0814056FE}"/>
                </a:ext>
              </a:extLst>
            </p:cNvPr>
            <p:cNvSpPr/>
            <p:nvPr/>
          </p:nvSpPr>
          <p:spPr>
            <a:xfrm>
              <a:off x="7888446" y="2097578"/>
              <a:ext cx="112873" cy="12433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836"/>
                <a:gd name="f4" fmla="val 2931"/>
                <a:gd name="f5" fmla="val 1323"/>
                <a:gd name="f6" fmla="val 536"/>
                <a:gd name="f7" fmla="val 567"/>
                <a:gd name="f8" fmla="val 1513"/>
                <a:gd name="f9" fmla="val 2584"/>
                <a:gd name="f10" fmla="val 2930"/>
                <a:gd name="f11" fmla="val 2741"/>
                <a:gd name="f12" fmla="val 1922"/>
                <a:gd name="f13" fmla="val 1575"/>
                <a:gd name="f14" fmla="val 284"/>
                <a:gd name="f15" fmla="val 1512"/>
                <a:gd name="f16" fmla="val 252"/>
                <a:gd name="f17" fmla="val 158"/>
                <a:gd name="f18" fmla="val 1481"/>
                <a:gd name="f19" fmla="val 126"/>
                <a:gd name="f20" fmla="val 1449"/>
                <a:gd name="f21" fmla="val 95"/>
                <a:gd name="f22" fmla="val 1355"/>
                <a:gd name="f23" fmla="val 63"/>
                <a:gd name="f24" fmla="*/ f0 1 2836"/>
                <a:gd name="f25" fmla="*/ f1 1 2931"/>
                <a:gd name="f26" fmla="val f2"/>
                <a:gd name="f27" fmla="val f3"/>
                <a:gd name="f28" fmla="val f4"/>
                <a:gd name="f29" fmla="+- f28 0 f26"/>
                <a:gd name="f30" fmla="+- f27 0 f26"/>
                <a:gd name="f31" fmla="*/ f30 1 2836"/>
                <a:gd name="f32" fmla="*/ f29 1 2931"/>
                <a:gd name="f33" fmla="*/ f26 1 f31"/>
                <a:gd name="f34" fmla="*/ f27 1 f31"/>
                <a:gd name="f35" fmla="*/ f26 1 f32"/>
                <a:gd name="f36" fmla="*/ f28 1 f32"/>
                <a:gd name="f37" fmla="*/ f33 f24 1"/>
                <a:gd name="f38" fmla="*/ f34 f24 1"/>
                <a:gd name="f39" fmla="*/ f36 f25 1"/>
                <a:gd name="f40" fmla="*/ f35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2836" h="2931">
                  <a:moveTo>
                    <a:pt x="f5" y="f2"/>
                  </a:moveTo>
                  <a:cubicBezTo>
                    <a:pt x="f6" y="f7"/>
                    <a:pt x="f2" y="f8"/>
                    <a:pt x="f2" y="f9"/>
                  </a:cubicBezTo>
                  <a:lnTo>
                    <a:pt x="f2" y="f10"/>
                  </a:lnTo>
                  <a:lnTo>
                    <a:pt x="f11" y="f10"/>
                  </a:lnTo>
                  <a:lnTo>
                    <a:pt x="f11" y="f12"/>
                  </a:lnTo>
                  <a:lnTo>
                    <a:pt x="f3" y="f12"/>
                  </a:lnTo>
                  <a:lnTo>
                    <a:pt x="f13" y="f14"/>
                  </a:lnTo>
                  <a:cubicBezTo>
                    <a:pt x="f15" y="f16"/>
                    <a:pt x="f15" y="f17"/>
                    <a:pt x="f18" y="f19"/>
                  </a:cubicBezTo>
                  <a:cubicBezTo>
                    <a:pt x="f20" y="f21"/>
                    <a:pt x="f22" y="f23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51" name="Google Shape;10234;p74">
            <a:extLst>
              <a:ext uri="{FF2B5EF4-FFF2-40B4-BE49-F238E27FC236}">
                <a16:creationId xmlns:a16="http://schemas.microsoft.com/office/drawing/2014/main" id="{6B5C8FF5-7B72-2F26-23AA-902548515FFA}"/>
              </a:ext>
            </a:extLst>
          </p:cNvPr>
          <p:cNvGrpSpPr/>
          <p:nvPr/>
        </p:nvGrpSpPr>
        <p:grpSpPr>
          <a:xfrm>
            <a:off x="2440742" y="1943569"/>
            <a:ext cx="470294" cy="502554"/>
            <a:chOff x="3786941" y="1990740"/>
            <a:chExt cx="470294" cy="502554"/>
          </a:xfrm>
          <a:solidFill>
            <a:schemeClr val="tx2">
              <a:lumMod val="60000"/>
              <a:lumOff val="40000"/>
            </a:schemeClr>
          </a:solidFill>
        </p:grpSpPr>
        <p:sp>
          <p:nvSpPr>
            <p:cNvPr id="152" name="Google Shape;10235;p74">
              <a:extLst>
                <a:ext uri="{FF2B5EF4-FFF2-40B4-BE49-F238E27FC236}">
                  <a16:creationId xmlns:a16="http://schemas.microsoft.com/office/drawing/2014/main" id="{9C768376-3B6E-3B45-E401-F5815F385C33}"/>
                </a:ext>
              </a:extLst>
            </p:cNvPr>
            <p:cNvSpPr/>
            <p:nvPr/>
          </p:nvSpPr>
          <p:spPr>
            <a:xfrm>
              <a:off x="3993870" y="2255358"/>
              <a:ext cx="56436" cy="601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8"/>
                <a:gd name="f4" fmla="val 1419"/>
                <a:gd name="f5" fmla="val 725"/>
                <a:gd name="f6" fmla="val 1"/>
                <a:gd name="f7" fmla="val 315"/>
                <a:gd name="f8" fmla="val 316"/>
                <a:gd name="f9" fmla="val 694"/>
                <a:gd name="f10" fmla="val 63"/>
                <a:gd name="f11" fmla="val 1103"/>
                <a:gd name="f12" fmla="*/ f0 1 1418"/>
                <a:gd name="f13" fmla="*/ f1 1 1419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1418"/>
                <a:gd name="f20" fmla="*/ f17 1 1419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1418" h="1419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cubicBezTo>
                    <a:pt x="f10" y="f11"/>
                    <a:pt x="f7" y="f3"/>
                    <a:pt x="f5" y="f3"/>
                  </a:cubicBezTo>
                  <a:cubicBezTo>
                    <a:pt x="f11" y="f3"/>
                    <a:pt x="f3" y="f11"/>
                    <a:pt x="f3" y="f9"/>
                  </a:cubicBezTo>
                  <a:cubicBezTo>
                    <a:pt x="f3" y="f8"/>
                    <a:pt x="f11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3" name="Google Shape;10236;p74">
              <a:extLst>
                <a:ext uri="{FF2B5EF4-FFF2-40B4-BE49-F238E27FC236}">
                  <a16:creationId xmlns:a16="http://schemas.microsoft.com/office/drawing/2014/main" id="{946569FA-07C8-2C57-2B05-95383D72510E}"/>
                </a:ext>
              </a:extLst>
            </p:cNvPr>
            <p:cNvSpPr/>
            <p:nvPr/>
          </p:nvSpPr>
          <p:spPr>
            <a:xfrm>
              <a:off x="3967526" y="2344905"/>
              <a:ext cx="111639" cy="5883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805"/>
                <a:gd name="f4" fmla="val 1387"/>
                <a:gd name="f5" fmla="val 631"/>
                <a:gd name="f6" fmla="val 1"/>
                <a:gd name="f7" fmla="val 630"/>
                <a:gd name="f8" fmla="val 2174"/>
                <a:gd name="f9" fmla="*/ f0 1 2805"/>
                <a:gd name="f10" fmla="*/ f1 1 1387"/>
                <a:gd name="f11" fmla="val f2"/>
                <a:gd name="f12" fmla="val f3"/>
                <a:gd name="f13" fmla="val f4"/>
                <a:gd name="f14" fmla="+- f13 0 f11"/>
                <a:gd name="f15" fmla="+- f12 0 f11"/>
                <a:gd name="f16" fmla="*/ f15 1 2805"/>
                <a:gd name="f17" fmla="*/ f14 1 1387"/>
                <a:gd name="f18" fmla="*/ f11 1 f16"/>
                <a:gd name="f19" fmla="*/ f12 1 f16"/>
                <a:gd name="f20" fmla="*/ f11 1 f17"/>
                <a:gd name="f21" fmla="*/ f13 1 f17"/>
                <a:gd name="f22" fmla="*/ f18 f9 1"/>
                <a:gd name="f23" fmla="*/ f19 f9 1"/>
                <a:gd name="f24" fmla="*/ f21 f10 1"/>
                <a:gd name="f25" fmla="*/ f20 f1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2" t="f25" r="f23" b="f24"/>
              <a:pathLst>
                <a:path w="2805" h="1387">
                  <a:moveTo>
                    <a:pt x="f4" y="f2"/>
                  </a:moveTo>
                  <a:cubicBezTo>
                    <a:pt x="f5" y="f2"/>
                    <a:pt x="f6" y="f7"/>
                    <a:pt x="f6" y="f4"/>
                  </a:cubicBezTo>
                  <a:lnTo>
                    <a:pt x="f3" y="f4"/>
                  </a:lnTo>
                  <a:cubicBezTo>
                    <a:pt x="f3" y="f7"/>
                    <a:pt x="f8" y="f2"/>
                    <a:pt x="f4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4" name="Google Shape;10237;p74">
              <a:extLst>
                <a:ext uri="{FF2B5EF4-FFF2-40B4-BE49-F238E27FC236}">
                  <a16:creationId xmlns:a16="http://schemas.microsoft.com/office/drawing/2014/main" id="{262E49B8-9316-370D-0F43-44F61041EBD2}"/>
                </a:ext>
              </a:extLst>
            </p:cNvPr>
            <p:cNvSpPr/>
            <p:nvPr/>
          </p:nvSpPr>
          <p:spPr>
            <a:xfrm>
              <a:off x="3898553" y="2197879"/>
              <a:ext cx="249594" cy="2954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271"/>
                <a:gd name="f4" fmla="val 6964"/>
                <a:gd name="f5" fmla="val 3088"/>
                <a:gd name="f6" fmla="val 725"/>
                <a:gd name="f7" fmla="val 3813"/>
                <a:gd name="f8" fmla="val 4506"/>
                <a:gd name="f9" fmla="val 1356"/>
                <a:gd name="f10" fmla="val 2080"/>
                <a:gd name="f11" fmla="val 2458"/>
                <a:gd name="f12" fmla="val 4348"/>
                <a:gd name="f13" fmla="val 2805"/>
                <a:gd name="f14" fmla="val 4096"/>
                <a:gd name="f15" fmla="val 3025"/>
                <a:gd name="f16" fmla="val 4727"/>
                <a:gd name="f17" fmla="val 3372"/>
                <a:gd name="f18" fmla="val 5168"/>
                <a:gd name="f19" fmla="val 4065"/>
                <a:gd name="f20" fmla="val 4853"/>
                <a:gd name="f21" fmla="val 5199"/>
                <a:gd name="f22" fmla="val 5388"/>
                <a:gd name="f23" fmla="val 5010"/>
                <a:gd name="f24" fmla="val 5546"/>
                <a:gd name="f25" fmla="val 4821"/>
                <a:gd name="f26" fmla="val 1293"/>
                <a:gd name="f27" fmla="val 1103"/>
                <a:gd name="f28" fmla="val 946"/>
                <a:gd name="f29" fmla="val 1040"/>
                <a:gd name="f30" fmla="val 1450"/>
                <a:gd name="f31" fmla="val 3403"/>
                <a:gd name="f32" fmla="val 1860"/>
                <a:gd name="f33" fmla="val 1702"/>
                <a:gd name="f34" fmla="val 2332"/>
                <a:gd name="f35" fmla="val 1"/>
                <a:gd name="f36" fmla="val 6617"/>
                <a:gd name="f37" fmla="val 6806"/>
                <a:gd name="f38" fmla="val 158"/>
                <a:gd name="f39" fmla="val 6963"/>
                <a:gd name="f40" fmla="val 347"/>
                <a:gd name="f41" fmla="val 5924"/>
                <a:gd name="f42" fmla="val 6113"/>
                <a:gd name="f43" fmla="val 6270"/>
                <a:gd name="f44" fmla="*/ f0 1 6271"/>
                <a:gd name="f45" fmla="*/ f1 1 6964"/>
                <a:gd name="f46" fmla="val f2"/>
                <a:gd name="f47" fmla="val f3"/>
                <a:gd name="f48" fmla="val f4"/>
                <a:gd name="f49" fmla="+- f48 0 f46"/>
                <a:gd name="f50" fmla="+- f47 0 f46"/>
                <a:gd name="f51" fmla="*/ f50 1 6271"/>
                <a:gd name="f52" fmla="*/ f49 1 6964"/>
                <a:gd name="f53" fmla="*/ f46 1 f51"/>
                <a:gd name="f54" fmla="*/ f47 1 f51"/>
                <a:gd name="f55" fmla="*/ f46 1 f52"/>
                <a:gd name="f56" fmla="*/ f48 1 f52"/>
                <a:gd name="f57" fmla="*/ f53 f44 1"/>
                <a:gd name="f58" fmla="*/ f54 f44 1"/>
                <a:gd name="f59" fmla="*/ f56 f45 1"/>
                <a:gd name="f60" fmla="*/ f55 f4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7" t="f60" r="f58" b="f59"/>
              <a:pathLst>
                <a:path w="6271" h="6964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18" y="f20"/>
                  </a:cubicBezTo>
                  <a:lnTo>
                    <a:pt x="f18" y="f21"/>
                  </a:lnTo>
                  <a:cubicBezTo>
                    <a:pt x="f18" y="f22"/>
                    <a:pt x="f23" y="f24"/>
                    <a:pt x="f25" y="f24"/>
                  </a:cubicBezTo>
                  <a:lnTo>
                    <a:pt x="f26" y="f24"/>
                  </a:lnTo>
                  <a:cubicBezTo>
                    <a:pt x="f27" y="f24"/>
                    <a:pt x="f28" y="f22"/>
                    <a:pt x="f28" y="f21"/>
                  </a:cubicBezTo>
                  <a:lnTo>
                    <a:pt x="f28" y="f20"/>
                  </a:lnTo>
                  <a:lnTo>
                    <a:pt x="f29" y="f20"/>
                  </a:lnTo>
                  <a:cubicBezTo>
                    <a:pt x="f29" y="f19"/>
                    <a:pt x="f30" y="f31"/>
                    <a:pt x="f10" y="f15"/>
                  </a:cubicBezTo>
                  <a:cubicBezTo>
                    <a:pt x="f32" y="f13"/>
                    <a:pt x="f33" y="f11"/>
                    <a:pt x="f33" y="f10"/>
                  </a:cubicBezTo>
                  <a:cubicBezTo>
                    <a:pt x="f33" y="f9"/>
                    <a:pt x="f34" y="f6"/>
                    <a:pt x="f5" y="f6"/>
                  </a:cubicBezTo>
                  <a:close/>
                  <a:moveTo>
                    <a:pt x="f35" y="f35"/>
                  </a:moveTo>
                  <a:lnTo>
                    <a:pt x="f35" y="f36"/>
                  </a:lnTo>
                  <a:cubicBezTo>
                    <a:pt x="f35" y="f37"/>
                    <a:pt x="f38" y="f39"/>
                    <a:pt x="f40" y="f39"/>
                  </a:cubicBezTo>
                  <a:lnTo>
                    <a:pt x="f41" y="f39"/>
                  </a:lnTo>
                  <a:cubicBezTo>
                    <a:pt x="f42" y="f39"/>
                    <a:pt x="f43" y="f37"/>
                    <a:pt x="f43" y="f36"/>
                  </a:cubicBezTo>
                  <a:lnTo>
                    <a:pt x="f43" y="f3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5" name="Google Shape;10238;p74">
              <a:extLst>
                <a:ext uri="{FF2B5EF4-FFF2-40B4-BE49-F238E27FC236}">
                  <a16:creationId xmlns:a16="http://schemas.microsoft.com/office/drawing/2014/main" id="{CD821048-3C5C-1B66-B664-7B251583931B}"/>
                </a:ext>
              </a:extLst>
            </p:cNvPr>
            <p:cNvSpPr/>
            <p:nvPr/>
          </p:nvSpPr>
          <p:spPr>
            <a:xfrm>
              <a:off x="3870966" y="1990740"/>
              <a:ext cx="304760" cy="601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657"/>
                <a:gd name="f4" fmla="val 1419"/>
                <a:gd name="f5" fmla="val 347"/>
                <a:gd name="f6" fmla="val 1"/>
                <a:gd name="f7" fmla="val 158"/>
                <a:gd name="f8" fmla="val 1418"/>
                <a:gd name="f9" fmla="val 7625"/>
                <a:gd name="f10" fmla="val 7656"/>
                <a:gd name="f11" fmla="val 7499"/>
                <a:gd name="f12" fmla="val 7310"/>
                <a:gd name="f13" fmla="*/ f0 1 7657"/>
                <a:gd name="f14" fmla="*/ f1 1 1419"/>
                <a:gd name="f15" fmla="val f2"/>
                <a:gd name="f16" fmla="val f3"/>
                <a:gd name="f17" fmla="val f4"/>
                <a:gd name="f18" fmla="+- f17 0 f15"/>
                <a:gd name="f19" fmla="+- f16 0 f15"/>
                <a:gd name="f20" fmla="*/ f19 1 7657"/>
                <a:gd name="f21" fmla="*/ f18 1 1419"/>
                <a:gd name="f22" fmla="*/ f15 1 f20"/>
                <a:gd name="f23" fmla="*/ f16 1 f20"/>
                <a:gd name="f24" fmla="*/ f15 1 f21"/>
                <a:gd name="f25" fmla="*/ f17 1 f21"/>
                <a:gd name="f26" fmla="*/ f22 f13 1"/>
                <a:gd name="f27" fmla="*/ f23 f13 1"/>
                <a:gd name="f28" fmla="*/ f25 f14 1"/>
                <a:gd name="f29" fmla="*/ f2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7657" h="1419">
                  <a:moveTo>
                    <a:pt x="f5" y="f6"/>
                  </a:moveTo>
                  <a:cubicBezTo>
                    <a:pt x="f7" y="f6"/>
                    <a:pt x="f6" y="f7"/>
                    <a:pt x="f6" y="f5"/>
                  </a:cubicBezTo>
                  <a:lnTo>
                    <a:pt x="f6" y="f8"/>
                  </a:lnTo>
                  <a:lnTo>
                    <a:pt x="f9" y="f8"/>
                  </a:lnTo>
                  <a:lnTo>
                    <a:pt x="f9" y="f5"/>
                  </a:lnTo>
                  <a:lnTo>
                    <a:pt x="f10" y="f5"/>
                  </a:lnTo>
                  <a:cubicBezTo>
                    <a:pt x="f10" y="f7"/>
                    <a:pt x="f11" y="f6"/>
                    <a:pt x="f12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6" name="Google Shape;10239;p74">
              <a:extLst>
                <a:ext uri="{FF2B5EF4-FFF2-40B4-BE49-F238E27FC236}">
                  <a16:creationId xmlns:a16="http://schemas.microsoft.com/office/drawing/2014/main" id="{9ABF6007-B9F8-7D6C-AA14-CB50EAB58C8A}"/>
                </a:ext>
              </a:extLst>
            </p:cNvPr>
            <p:cNvSpPr/>
            <p:nvPr/>
          </p:nvSpPr>
          <p:spPr>
            <a:xfrm>
              <a:off x="3786941" y="2081604"/>
              <a:ext cx="470294" cy="23394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816"/>
                <a:gd name="f4" fmla="val 5515"/>
                <a:gd name="f5" fmla="val 10082"/>
                <a:gd name="f6" fmla="val 662"/>
                <a:gd name="f7" fmla="val 10303"/>
                <a:gd name="f8" fmla="val 10461"/>
                <a:gd name="f9" fmla="val 820"/>
                <a:gd name="f10" fmla="val 1009"/>
                <a:gd name="f11" fmla="val 1198"/>
                <a:gd name="f12" fmla="val 1356"/>
                <a:gd name="f13" fmla="val 9893"/>
                <a:gd name="f14" fmla="val 9736"/>
                <a:gd name="f15" fmla="val 9767"/>
                <a:gd name="f16" fmla="val 1041"/>
                <a:gd name="f17" fmla="val 1"/>
                <a:gd name="f18" fmla="val 442"/>
                <a:gd name="f19" fmla="val 4475"/>
                <a:gd name="f20" fmla="val 5073"/>
                <a:gd name="f21" fmla="val 473"/>
                <a:gd name="f22" fmla="val 5514"/>
                <a:gd name="f23" fmla="val 2112"/>
                <a:gd name="f24" fmla="val 2395"/>
                <a:gd name="f25" fmla="val 2206"/>
                <a:gd name="f26" fmla="val 2269"/>
                <a:gd name="f27" fmla="val 2049"/>
                <a:gd name="f28" fmla="val 2458"/>
                <a:gd name="f29" fmla="val 9421"/>
                <a:gd name="f30" fmla="val 9610"/>
                <a:gd name="f31" fmla="val 10807"/>
                <a:gd name="f32" fmla="val 11406"/>
                <a:gd name="f33" fmla="val 11815"/>
                <a:gd name="f34" fmla="val 5042"/>
                <a:gd name="f35" fmla="val 410"/>
                <a:gd name="f36" fmla="val 11343"/>
                <a:gd name="f37" fmla="*/ f0 1 11816"/>
                <a:gd name="f38" fmla="*/ f1 1 5515"/>
                <a:gd name="f39" fmla="val f2"/>
                <a:gd name="f40" fmla="val f3"/>
                <a:gd name="f41" fmla="val f4"/>
                <a:gd name="f42" fmla="+- f41 0 f39"/>
                <a:gd name="f43" fmla="+- f40 0 f39"/>
                <a:gd name="f44" fmla="*/ f43 1 11816"/>
                <a:gd name="f45" fmla="*/ f42 1 5515"/>
                <a:gd name="f46" fmla="*/ f39 1 f44"/>
                <a:gd name="f47" fmla="*/ f40 1 f44"/>
                <a:gd name="f48" fmla="*/ f39 1 f45"/>
                <a:gd name="f49" fmla="*/ f41 1 f45"/>
                <a:gd name="f50" fmla="*/ f46 f37 1"/>
                <a:gd name="f51" fmla="*/ f47 f37 1"/>
                <a:gd name="f52" fmla="*/ f49 f38 1"/>
                <a:gd name="f53" fmla="*/ f48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0" t="f53" r="f51" b="f52"/>
              <a:pathLst>
                <a:path w="11816" h="5515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1"/>
                    <a:pt x="f14" y="f10"/>
                  </a:cubicBezTo>
                  <a:cubicBezTo>
                    <a:pt x="f15" y="f9"/>
                    <a:pt x="f13" y="f6"/>
                    <a:pt x="f5" y="f6"/>
                  </a:cubicBezTo>
                  <a:close/>
                  <a:moveTo>
                    <a:pt x="f16" y="f17"/>
                  </a:moveTo>
                  <a:cubicBezTo>
                    <a:pt x="f18" y="f17"/>
                    <a:pt x="f17" y="f18"/>
                    <a:pt x="f17" y="f10"/>
                  </a:cubicBezTo>
                  <a:lnTo>
                    <a:pt x="f17" y="f19"/>
                  </a:lnTo>
                  <a:cubicBezTo>
                    <a:pt x="f17" y="f20"/>
                    <a:pt x="f21" y="f22"/>
                    <a:pt x="f16" y="f22"/>
                  </a:cubicBezTo>
                  <a:lnTo>
                    <a:pt x="f23" y="f22"/>
                  </a:lnTo>
                  <a:lnTo>
                    <a:pt x="f23" y="f24"/>
                  </a:lnTo>
                  <a:cubicBezTo>
                    <a:pt x="f23" y="f25"/>
                    <a:pt x="f26" y="f27"/>
                    <a:pt x="f28" y="f27"/>
                  </a:cubicBezTo>
                  <a:lnTo>
                    <a:pt x="f29" y="f27"/>
                  </a:lnTo>
                  <a:cubicBezTo>
                    <a:pt x="f30" y="f27"/>
                    <a:pt x="f15" y="f25"/>
                    <a:pt x="f15" y="f24"/>
                  </a:cubicBezTo>
                  <a:lnTo>
                    <a:pt x="f15" y="f22"/>
                  </a:lnTo>
                  <a:lnTo>
                    <a:pt x="f31" y="f22"/>
                  </a:lnTo>
                  <a:cubicBezTo>
                    <a:pt x="f32" y="f22"/>
                    <a:pt x="f33" y="f34"/>
                    <a:pt x="f33" y="f19"/>
                  </a:cubicBezTo>
                  <a:lnTo>
                    <a:pt x="f33" y="f10"/>
                  </a:lnTo>
                  <a:cubicBezTo>
                    <a:pt x="f33" y="f35"/>
                    <a:pt x="f36" y="f17"/>
                    <a:pt x="f31" y="f17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57" name="Google Shape;10251;p74">
            <a:extLst>
              <a:ext uri="{FF2B5EF4-FFF2-40B4-BE49-F238E27FC236}">
                <a16:creationId xmlns:a16="http://schemas.microsoft.com/office/drawing/2014/main" id="{F911CB69-AA9D-63AA-F1E3-11CFFC029DD8}"/>
              </a:ext>
            </a:extLst>
          </p:cNvPr>
          <p:cNvGrpSpPr/>
          <p:nvPr/>
        </p:nvGrpSpPr>
        <p:grpSpPr>
          <a:xfrm>
            <a:off x="5779188" y="1947738"/>
            <a:ext cx="304760" cy="502545"/>
            <a:chOff x="7125388" y="1994909"/>
            <a:chExt cx="304760" cy="502545"/>
          </a:xfrm>
          <a:solidFill>
            <a:schemeClr val="tx2">
              <a:lumMod val="60000"/>
              <a:lumOff val="40000"/>
            </a:schemeClr>
          </a:solidFill>
        </p:grpSpPr>
        <p:sp>
          <p:nvSpPr>
            <p:cNvPr id="158" name="Google Shape;10252;p74">
              <a:extLst>
                <a:ext uri="{FF2B5EF4-FFF2-40B4-BE49-F238E27FC236}">
                  <a16:creationId xmlns:a16="http://schemas.microsoft.com/office/drawing/2014/main" id="{3DDDF038-2B3B-F43D-5D19-AC43ADAF7BA3}"/>
                </a:ext>
              </a:extLst>
            </p:cNvPr>
            <p:cNvSpPr/>
            <p:nvPr/>
          </p:nvSpPr>
          <p:spPr>
            <a:xfrm>
              <a:off x="7292193" y="2266184"/>
              <a:ext cx="109097" cy="14303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41"/>
                <a:gd name="f4" fmla="val 3372"/>
                <a:gd name="f5" fmla="val 1670"/>
                <a:gd name="f6" fmla="val 1"/>
                <a:gd name="f7" fmla="val 1166"/>
                <a:gd name="f8" fmla="val 316"/>
                <a:gd name="f9" fmla="val 599"/>
                <a:gd name="f10" fmla="val 505"/>
                <a:gd name="f11" fmla="val 568"/>
                <a:gd name="f12" fmla="val 1482"/>
                <a:gd name="f13" fmla="val 1890"/>
                <a:gd name="f14" fmla="val 3340"/>
                <a:gd name="f15" fmla="val 2301"/>
                <a:gd name="f16" fmla="val 1356"/>
                <a:gd name="f17" fmla="val 2300"/>
                <a:gd name="f18" fmla="val 536"/>
                <a:gd name="f19" fmla="*/ f0 1 2741"/>
                <a:gd name="f20" fmla="*/ f1 1 3372"/>
                <a:gd name="f21" fmla="val f2"/>
                <a:gd name="f22" fmla="val f3"/>
                <a:gd name="f23" fmla="val f4"/>
                <a:gd name="f24" fmla="+- f23 0 f21"/>
                <a:gd name="f25" fmla="+- f22 0 f21"/>
                <a:gd name="f26" fmla="*/ f25 1 2741"/>
                <a:gd name="f27" fmla="*/ f24 1 3372"/>
                <a:gd name="f28" fmla="*/ f21 1 f26"/>
                <a:gd name="f29" fmla="*/ f22 1 f26"/>
                <a:gd name="f30" fmla="*/ f21 1 f27"/>
                <a:gd name="f31" fmla="*/ f23 1 f27"/>
                <a:gd name="f32" fmla="*/ f28 f19 1"/>
                <a:gd name="f33" fmla="*/ f29 f19 1"/>
                <a:gd name="f34" fmla="*/ f31 f20 1"/>
                <a:gd name="f35" fmla="*/ f30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2741" h="3372">
                  <a:moveTo>
                    <a:pt x="f5" y="f6"/>
                  </a:moveTo>
                  <a:cubicBezTo>
                    <a:pt x="f7" y="f8"/>
                    <a:pt x="f9" y="f10"/>
                    <a:pt x="f2" y="f11"/>
                  </a:cubicBezTo>
                  <a:lnTo>
                    <a:pt x="f2" y="f12"/>
                  </a:lnTo>
                  <a:lnTo>
                    <a:pt x="f13" y="f4"/>
                  </a:lnTo>
                  <a:lnTo>
                    <a:pt x="f3" y="f4"/>
                  </a:lnTo>
                  <a:lnTo>
                    <a:pt x="f3" y="f14"/>
                  </a:lnTo>
                  <a:lnTo>
                    <a:pt x="f3" y="f15"/>
                  </a:lnTo>
                  <a:cubicBezTo>
                    <a:pt x="f3" y="f16"/>
                    <a:pt x="f17" y="f18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9" name="Google Shape;10253;p74">
              <a:extLst>
                <a:ext uri="{FF2B5EF4-FFF2-40B4-BE49-F238E27FC236}">
                  <a16:creationId xmlns:a16="http://schemas.microsoft.com/office/drawing/2014/main" id="{86B58B38-F591-B934-AD92-8EEF585DFE56}"/>
                </a:ext>
              </a:extLst>
            </p:cNvPr>
            <p:cNvSpPr/>
            <p:nvPr/>
          </p:nvSpPr>
          <p:spPr>
            <a:xfrm>
              <a:off x="7226960" y="2355732"/>
              <a:ext cx="99102" cy="5217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490"/>
                <a:gd name="f4" fmla="val 1230"/>
                <a:gd name="f5" fmla="val 1229"/>
                <a:gd name="f6" fmla="val 1"/>
                <a:gd name="f7" fmla="*/ f0 1 2490"/>
                <a:gd name="f8" fmla="*/ f1 1 1230"/>
                <a:gd name="f9" fmla="val f2"/>
                <a:gd name="f10" fmla="val f3"/>
                <a:gd name="f11" fmla="val f4"/>
                <a:gd name="f12" fmla="+- f11 0 f9"/>
                <a:gd name="f13" fmla="+- f10 0 f9"/>
                <a:gd name="f14" fmla="*/ f13 1 2490"/>
                <a:gd name="f15" fmla="*/ f12 1 1230"/>
                <a:gd name="f16" fmla="*/ f9 1 f14"/>
                <a:gd name="f17" fmla="*/ f10 1 f14"/>
                <a:gd name="f18" fmla="*/ f9 1 f15"/>
                <a:gd name="f19" fmla="*/ f11 1 f15"/>
                <a:gd name="f20" fmla="*/ f16 f7 1"/>
                <a:gd name="f21" fmla="*/ f17 f7 1"/>
                <a:gd name="f22" fmla="*/ f19 f8 1"/>
                <a:gd name="f23" fmla="*/ f18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0" t="f23" r="f21" b="f22"/>
              <a:pathLst>
                <a:path w="2490" h="1230">
                  <a:moveTo>
                    <a:pt x="f5" y="f6"/>
                  </a:moveTo>
                  <a:lnTo>
                    <a:pt x="f6" y="f5"/>
                  </a:lnTo>
                  <a:lnTo>
                    <a:pt x="f3" y="f5"/>
                  </a:lnTo>
                  <a:lnTo>
                    <a:pt x="f5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60" name="Google Shape;10254;p74">
              <a:extLst>
                <a:ext uri="{FF2B5EF4-FFF2-40B4-BE49-F238E27FC236}">
                  <a16:creationId xmlns:a16="http://schemas.microsoft.com/office/drawing/2014/main" id="{FC1C955B-7B10-B54C-9FCE-F4EE01C7D6C7}"/>
                </a:ext>
              </a:extLst>
            </p:cNvPr>
            <p:cNvSpPr/>
            <p:nvPr/>
          </p:nvSpPr>
          <p:spPr>
            <a:xfrm>
              <a:off x="7152967" y="2263514"/>
              <a:ext cx="110404" cy="14439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74"/>
                <a:gd name="f4" fmla="val 3404"/>
                <a:gd name="f5" fmla="val 1072"/>
                <a:gd name="f6" fmla="val 1"/>
                <a:gd name="f7" fmla="val 411"/>
                <a:gd name="f8" fmla="val 599"/>
                <a:gd name="f9" fmla="val 1419"/>
                <a:gd name="f10" fmla="val 2332"/>
                <a:gd name="f11" fmla="val 3403"/>
                <a:gd name="f12" fmla="val 883"/>
                <a:gd name="f13" fmla="val 2773"/>
                <a:gd name="f14" fmla="val 1513"/>
                <a:gd name="f15" fmla="val 2143"/>
                <a:gd name="f16" fmla="val 568"/>
                <a:gd name="f17" fmla="val 1576"/>
                <a:gd name="f18" fmla="val 316"/>
                <a:gd name="f19" fmla="*/ f0 1 2774"/>
                <a:gd name="f20" fmla="*/ f1 1 3404"/>
                <a:gd name="f21" fmla="val f2"/>
                <a:gd name="f22" fmla="val f3"/>
                <a:gd name="f23" fmla="val f4"/>
                <a:gd name="f24" fmla="+- f23 0 f21"/>
                <a:gd name="f25" fmla="+- f22 0 f21"/>
                <a:gd name="f26" fmla="*/ f25 1 2774"/>
                <a:gd name="f27" fmla="*/ f24 1 3404"/>
                <a:gd name="f28" fmla="*/ f21 1 f26"/>
                <a:gd name="f29" fmla="*/ f22 1 f26"/>
                <a:gd name="f30" fmla="*/ f21 1 f27"/>
                <a:gd name="f31" fmla="*/ f23 1 f27"/>
                <a:gd name="f32" fmla="*/ f28 f19 1"/>
                <a:gd name="f33" fmla="*/ f29 f19 1"/>
                <a:gd name="f34" fmla="*/ f31 f20 1"/>
                <a:gd name="f35" fmla="*/ f30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2774" h="3404">
                  <a:moveTo>
                    <a:pt x="f5" y="f6"/>
                  </a:moveTo>
                  <a:cubicBezTo>
                    <a:pt x="f7" y="f8"/>
                    <a:pt x="f6" y="f9"/>
                    <a:pt x="f6" y="f10"/>
                  </a:cubicBezTo>
                  <a:lnTo>
                    <a:pt x="f6" y="f11"/>
                  </a:lnTo>
                  <a:lnTo>
                    <a:pt x="f12" y="f11"/>
                  </a:lnTo>
                  <a:lnTo>
                    <a:pt x="f13" y="f14"/>
                  </a:lnTo>
                  <a:lnTo>
                    <a:pt x="f13" y="f8"/>
                  </a:lnTo>
                  <a:cubicBezTo>
                    <a:pt x="f15" y="f16"/>
                    <a:pt x="f17" y="f18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61" name="Google Shape;10255;p74">
              <a:extLst>
                <a:ext uri="{FF2B5EF4-FFF2-40B4-BE49-F238E27FC236}">
                  <a16:creationId xmlns:a16="http://schemas.microsoft.com/office/drawing/2014/main" id="{9D8F48BB-87BA-8372-2C9A-1459B32E70B5}"/>
                </a:ext>
              </a:extLst>
            </p:cNvPr>
            <p:cNvSpPr/>
            <p:nvPr/>
          </p:nvSpPr>
          <p:spPr>
            <a:xfrm>
              <a:off x="7125388" y="2437260"/>
              <a:ext cx="304760" cy="601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657"/>
                <a:gd name="f4" fmla="val 1419"/>
                <a:gd name="f5" fmla="val 725"/>
                <a:gd name="f6" fmla="val 1"/>
                <a:gd name="f7" fmla="val 316"/>
                <a:gd name="f8" fmla="val 1103"/>
                <a:gd name="f9" fmla="val 1418"/>
                <a:gd name="f10" fmla="val 6932"/>
                <a:gd name="f11" fmla="val 7341"/>
                <a:gd name="f12" fmla="val 7594"/>
                <a:gd name="f13" fmla="val 7278"/>
                <a:gd name="f14" fmla="*/ f0 1 7657"/>
                <a:gd name="f15" fmla="*/ f1 1 1419"/>
                <a:gd name="f16" fmla="val f2"/>
                <a:gd name="f17" fmla="val f3"/>
                <a:gd name="f18" fmla="val f4"/>
                <a:gd name="f19" fmla="+- f18 0 f16"/>
                <a:gd name="f20" fmla="+- f17 0 f16"/>
                <a:gd name="f21" fmla="*/ f20 1 7657"/>
                <a:gd name="f22" fmla="*/ f19 1 1419"/>
                <a:gd name="f23" fmla="*/ f16 1 f21"/>
                <a:gd name="f24" fmla="*/ f17 1 f21"/>
                <a:gd name="f25" fmla="*/ f16 1 f22"/>
                <a:gd name="f26" fmla="*/ f18 1 f22"/>
                <a:gd name="f27" fmla="*/ f23 f14 1"/>
                <a:gd name="f28" fmla="*/ f24 f14 1"/>
                <a:gd name="f29" fmla="*/ f26 f15 1"/>
                <a:gd name="f30" fmla="*/ f25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0" r="f28" b="f29"/>
              <a:pathLst>
                <a:path w="7657" h="1419">
                  <a:moveTo>
                    <a:pt x="f5" y="f6"/>
                  </a:moveTo>
                  <a:cubicBezTo>
                    <a:pt x="f7" y="f6"/>
                    <a:pt x="f6" y="f7"/>
                    <a:pt x="f6" y="f5"/>
                  </a:cubicBezTo>
                  <a:cubicBezTo>
                    <a:pt x="f6" y="f8"/>
                    <a:pt x="f7" y="f9"/>
                    <a:pt x="f5" y="f9"/>
                  </a:cubicBezTo>
                  <a:lnTo>
                    <a:pt x="f10" y="f9"/>
                  </a:lnTo>
                  <a:cubicBezTo>
                    <a:pt x="f11" y="f9"/>
                    <a:pt x="f3" y="f8"/>
                    <a:pt x="f3" y="f5"/>
                  </a:cubicBezTo>
                  <a:cubicBezTo>
                    <a:pt x="f12" y="f7"/>
                    <a:pt x="f13" y="f6"/>
                    <a:pt x="f10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62" name="Google Shape;10256;p74">
              <a:extLst>
                <a:ext uri="{FF2B5EF4-FFF2-40B4-BE49-F238E27FC236}">
                  <a16:creationId xmlns:a16="http://schemas.microsoft.com/office/drawing/2014/main" id="{48860A2B-776E-6530-60ED-03EC93C22FD7}"/>
                </a:ext>
              </a:extLst>
            </p:cNvPr>
            <p:cNvSpPr/>
            <p:nvPr/>
          </p:nvSpPr>
          <p:spPr>
            <a:xfrm>
              <a:off x="7125388" y="1994909"/>
              <a:ext cx="304760" cy="601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657"/>
                <a:gd name="f4" fmla="val 1419"/>
                <a:gd name="f5" fmla="val 725"/>
                <a:gd name="f6" fmla="val 316"/>
                <a:gd name="f7" fmla="val 1"/>
                <a:gd name="f8" fmla="val 315"/>
                <a:gd name="f9" fmla="val 1103"/>
                <a:gd name="f10" fmla="val 1418"/>
                <a:gd name="f11" fmla="val 6932"/>
                <a:gd name="f12" fmla="val 7341"/>
                <a:gd name="f13" fmla="val 7594"/>
                <a:gd name="f14" fmla="val 284"/>
                <a:gd name="f15" fmla="val 7278"/>
                <a:gd name="f16" fmla="*/ f0 1 7657"/>
                <a:gd name="f17" fmla="*/ f1 1 1419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7657"/>
                <a:gd name="f24" fmla="*/ f21 1 1419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7657" h="1419">
                  <a:moveTo>
                    <a:pt x="f5" y="f2"/>
                  </a:moveTo>
                  <a:cubicBezTo>
                    <a:pt x="f6" y="f2"/>
                    <a:pt x="f7" y="f8"/>
                    <a:pt x="f7" y="f5"/>
                  </a:cubicBezTo>
                  <a:cubicBezTo>
                    <a:pt x="f7" y="f9"/>
                    <a:pt x="f6" y="f10"/>
                    <a:pt x="f5" y="f10"/>
                  </a:cubicBezTo>
                  <a:lnTo>
                    <a:pt x="f11" y="f10"/>
                  </a:lnTo>
                  <a:cubicBezTo>
                    <a:pt x="f12" y="f10"/>
                    <a:pt x="f3" y="f9"/>
                    <a:pt x="f3" y="f5"/>
                  </a:cubicBezTo>
                  <a:cubicBezTo>
                    <a:pt x="f13" y="f14"/>
                    <a:pt x="f15" y="f2"/>
                    <a:pt x="f11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63" name="Google Shape;10257;p74">
              <a:extLst>
                <a:ext uri="{FF2B5EF4-FFF2-40B4-BE49-F238E27FC236}">
                  <a16:creationId xmlns:a16="http://schemas.microsoft.com/office/drawing/2014/main" id="{19023008-8D78-5DEF-0238-ADF1808BEC73}"/>
                </a:ext>
              </a:extLst>
            </p:cNvPr>
            <p:cNvSpPr/>
            <p:nvPr/>
          </p:nvSpPr>
          <p:spPr>
            <a:xfrm>
              <a:off x="7154238" y="2081787"/>
              <a:ext cx="247043" cy="6048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207"/>
                <a:gd name="f4" fmla="val 1426"/>
                <a:gd name="f5" fmla="val 441"/>
                <a:gd name="f6" fmla="val 568"/>
                <a:gd name="f7" fmla="val 788"/>
                <a:gd name="f8" fmla="val 1355"/>
                <a:gd name="f9" fmla="val 1213"/>
                <a:gd name="f10" fmla="val 2237"/>
                <a:gd name="f11" fmla="val 3112"/>
                <a:gd name="f12" fmla="val 3986"/>
                <a:gd name="f13" fmla="val 4852"/>
                <a:gd name="f14" fmla="val 5608"/>
                <a:gd name="f15" fmla="*/ f0 1 6207"/>
                <a:gd name="f16" fmla="*/ f1 1 1426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6207"/>
                <a:gd name="f23" fmla="*/ f20 1 1426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6207" h="1426">
                  <a:moveTo>
                    <a:pt x="f2" y="f2"/>
                  </a:moveTo>
                  <a:lnTo>
                    <a:pt x="f2" y="f5"/>
                  </a:lnTo>
                  <a:lnTo>
                    <a:pt x="f6" y="f7"/>
                  </a:lnTo>
                  <a:cubicBezTo>
                    <a:pt x="f8" y="f9"/>
                    <a:pt x="f10" y="f4"/>
                    <a:pt x="f11" y="f4"/>
                  </a:cubicBezTo>
                  <a:cubicBezTo>
                    <a:pt x="f12" y="f4"/>
                    <a:pt x="f13" y="f9"/>
                    <a:pt x="f14" y="f7"/>
                  </a:cubicBezTo>
                  <a:lnTo>
                    <a:pt x="f3" y="f5"/>
                  </a:ln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64" name="Google Shape;10258;p74">
              <a:extLst>
                <a:ext uri="{FF2B5EF4-FFF2-40B4-BE49-F238E27FC236}">
                  <a16:creationId xmlns:a16="http://schemas.microsoft.com/office/drawing/2014/main" id="{E4F1CBD3-A017-584A-1D89-C39C7361BD21}"/>
                </a:ext>
              </a:extLst>
            </p:cNvPr>
            <p:cNvSpPr/>
            <p:nvPr/>
          </p:nvSpPr>
          <p:spPr>
            <a:xfrm>
              <a:off x="7151732" y="2135233"/>
              <a:ext cx="248323" cy="12564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239"/>
                <a:gd name="f4" fmla="val 2962"/>
                <a:gd name="f5" fmla="val 126"/>
                <a:gd name="f6" fmla="val 1607"/>
                <a:gd name="f7" fmla="val 1481"/>
                <a:gd name="f8" fmla="val 3119"/>
                <a:gd name="f9" fmla="val 4758"/>
                <a:gd name="f10" fmla="val 6112"/>
                <a:gd name="f11" fmla="val 6238"/>
                <a:gd name="f12" fmla="val 5986"/>
                <a:gd name="f13" fmla="val 5136"/>
                <a:gd name="f14" fmla="val 631"/>
                <a:gd name="f15" fmla="val 4096"/>
                <a:gd name="f16" fmla="val 883"/>
                <a:gd name="f17" fmla="val 2143"/>
                <a:gd name="f18" fmla="val 1166"/>
                <a:gd name="f19" fmla="val 252"/>
                <a:gd name="f20" fmla="*/ f0 1 6239"/>
                <a:gd name="f21" fmla="*/ f1 1 2962"/>
                <a:gd name="f22" fmla="val f2"/>
                <a:gd name="f23" fmla="val f3"/>
                <a:gd name="f24" fmla="val f4"/>
                <a:gd name="f25" fmla="+- f24 0 f22"/>
                <a:gd name="f26" fmla="+- f23 0 f22"/>
                <a:gd name="f27" fmla="*/ f26 1 6239"/>
                <a:gd name="f28" fmla="*/ f25 1 2962"/>
                <a:gd name="f29" fmla="*/ f22 1 f27"/>
                <a:gd name="f30" fmla="*/ f23 1 f27"/>
                <a:gd name="f31" fmla="*/ f22 1 f28"/>
                <a:gd name="f32" fmla="*/ f24 1 f28"/>
                <a:gd name="f33" fmla="*/ f29 f20 1"/>
                <a:gd name="f34" fmla="*/ f30 f20 1"/>
                <a:gd name="f35" fmla="*/ f32 f21 1"/>
                <a:gd name="f36" fmla="*/ f31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3" t="f36" r="f34" b="f35"/>
              <a:pathLst>
                <a:path w="6239" h="2962">
                  <a:moveTo>
                    <a:pt x="f2" y="f2"/>
                  </a:moveTo>
                  <a:cubicBezTo>
                    <a:pt x="f5" y="f6"/>
                    <a:pt x="f7" y="f4"/>
                    <a:pt x="f8" y="f4"/>
                  </a:cubicBezTo>
                  <a:cubicBezTo>
                    <a:pt x="f9" y="f4"/>
                    <a:pt x="f10" y="f6"/>
                    <a:pt x="f11" y="f2"/>
                  </a:cubicBezTo>
                  <a:lnTo>
                    <a:pt x="f11" y="f2"/>
                  </a:lnTo>
                  <a:lnTo>
                    <a:pt x="f12" y="f5"/>
                  </a:lnTo>
                  <a:cubicBezTo>
                    <a:pt x="f13" y="f14"/>
                    <a:pt x="f15" y="f16"/>
                    <a:pt x="f8" y="f16"/>
                  </a:cubicBezTo>
                  <a:cubicBezTo>
                    <a:pt x="f17" y="f16"/>
                    <a:pt x="f18" y="f14"/>
                    <a:pt x="f19" y="f5"/>
                  </a:cubicBezTo>
                  <a:lnTo>
                    <a:pt x="f2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65" name="Google Shape;10297;p74">
            <a:extLst>
              <a:ext uri="{FF2B5EF4-FFF2-40B4-BE49-F238E27FC236}">
                <a16:creationId xmlns:a16="http://schemas.microsoft.com/office/drawing/2014/main" id="{4CA99D1B-D798-7BAF-2B68-9F3F49383E1D}"/>
              </a:ext>
            </a:extLst>
          </p:cNvPr>
          <p:cNvGrpSpPr/>
          <p:nvPr/>
        </p:nvGrpSpPr>
        <p:grpSpPr>
          <a:xfrm>
            <a:off x="3167453" y="1934398"/>
            <a:ext cx="470257" cy="499874"/>
            <a:chOff x="4513652" y="1981568"/>
            <a:chExt cx="470257" cy="499874"/>
          </a:xfrm>
          <a:solidFill>
            <a:schemeClr val="tx2">
              <a:lumMod val="60000"/>
              <a:lumOff val="40000"/>
            </a:schemeClr>
          </a:solidFill>
        </p:grpSpPr>
        <p:sp>
          <p:nvSpPr>
            <p:cNvPr id="166" name="Google Shape;10298;p74">
              <a:extLst>
                <a:ext uri="{FF2B5EF4-FFF2-40B4-BE49-F238E27FC236}">
                  <a16:creationId xmlns:a16="http://schemas.microsoft.com/office/drawing/2014/main" id="{308EDE43-FF3D-02C7-C557-55A8961425AC}"/>
                </a:ext>
              </a:extLst>
            </p:cNvPr>
            <p:cNvSpPr/>
            <p:nvPr/>
          </p:nvSpPr>
          <p:spPr>
            <a:xfrm>
              <a:off x="4621478" y="2246187"/>
              <a:ext cx="56482" cy="601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725"/>
                <a:gd name="f5" fmla="val 1"/>
                <a:gd name="f6" fmla="val 316"/>
                <a:gd name="f7" fmla="val 694"/>
                <a:gd name="f8" fmla="val 64"/>
                <a:gd name="f9" fmla="val 1103"/>
                <a:gd name="f10" fmla="val 1418"/>
                <a:gd name="f11" fmla="*/ f0 1 1419"/>
                <a:gd name="f12" fmla="*/ f1 1 1419"/>
                <a:gd name="f13" fmla="val f2"/>
                <a:gd name="f14" fmla="val f3"/>
                <a:gd name="f15" fmla="+- f14 0 f13"/>
                <a:gd name="f16" fmla="*/ f15 1 1419"/>
                <a:gd name="f17" fmla="*/ f13 1 f16"/>
                <a:gd name="f18" fmla="*/ f14 1 f16"/>
                <a:gd name="f19" fmla="*/ f17 f11 1"/>
                <a:gd name="f20" fmla="*/ f18 f11 1"/>
                <a:gd name="f21" fmla="*/ f18 f12 1"/>
                <a:gd name="f22" fmla="*/ f17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9" t="f22" r="f20" b="f21"/>
              <a:pathLst>
                <a:path w="1419" h="1419">
                  <a:moveTo>
                    <a:pt x="f4" y="f5"/>
                  </a:moveTo>
                  <a:cubicBezTo>
                    <a:pt x="f6" y="f5"/>
                    <a:pt x="f5" y="f6"/>
                    <a:pt x="f5" y="f7"/>
                  </a:cubicBezTo>
                  <a:cubicBezTo>
                    <a:pt x="f8" y="f9"/>
                    <a:pt x="f6" y="f10"/>
                    <a:pt x="f4" y="f10"/>
                  </a:cubicBezTo>
                  <a:cubicBezTo>
                    <a:pt x="f9" y="f10"/>
                    <a:pt x="f10" y="f9"/>
                    <a:pt x="f10" y="f7"/>
                  </a:cubicBezTo>
                  <a:cubicBezTo>
                    <a:pt x="f10" y="f6"/>
                    <a:pt x="f9" y="f5"/>
                    <a:pt x="f4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67" name="Google Shape;10299;p74">
              <a:extLst>
                <a:ext uri="{FF2B5EF4-FFF2-40B4-BE49-F238E27FC236}">
                  <a16:creationId xmlns:a16="http://schemas.microsoft.com/office/drawing/2014/main" id="{FA3119DB-3454-A3AE-E6A4-94C193432EA3}"/>
                </a:ext>
              </a:extLst>
            </p:cNvPr>
            <p:cNvSpPr/>
            <p:nvPr/>
          </p:nvSpPr>
          <p:spPr>
            <a:xfrm>
              <a:off x="4595125" y="2335734"/>
              <a:ext cx="110404" cy="5883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74"/>
                <a:gd name="f4" fmla="val 1387"/>
                <a:gd name="f5" fmla="val 631"/>
                <a:gd name="f6" fmla="val 1"/>
                <a:gd name="f7" fmla="val 630"/>
                <a:gd name="f8" fmla="val 2773"/>
                <a:gd name="f9" fmla="val 2175"/>
                <a:gd name="f10" fmla="*/ f0 1 2774"/>
                <a:gd name="f11" fmla="*/ f1 1 1387"/>
                <a:gd name="f12" fmla="val f2"/>
                <a:gd name="f13" fmla="val f3"/>
                <a:gd name="f14" fmla="val f4"/>
                <a:gd name="f15" fmla="+- f14 0 f12"/>
                <a:gd name="f16" fmla="+- f13 0 f12"/>
                <a:gd name="f17" fmla="*/ f16 1 2774"/>
                <a:gd name="f18" fmla="*/ f15 1 1387"/>
                <a:gd name="f19" fmla="*/ f12 1 f17"/>
                <a:gd name="f20" fmla="*/ f13 1 f17"/>
                <a:gd name="f21" fmla="*/ f12 1 f18"/>
                <a:gd name="f22" fmla="*/ f14 1 f18"/>
                <a:gd name="f23" fmla="*/ f19 f10 1"/>
                <a:gd name="f24" fmla="*/ f20 f10 1"/>
                <a:gd name="f25" fmla="*/ f22 f11 1"/>
                <a:gd name="f26" fmla="*/ f21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3" t="f26" r="f24" b="f25"/>
              <a:pathLst>
                <a:path w="2774" h="1387">
                  <a:moveTo>
                    <a:pt x="f4" y="f2"/>
                  </a:moveTo>
                  <a:cubicBezTo>
                    <a:pt x="f5" y="f2"/>
                    <a:pt x="f6" y="f7"/>
                    <a:pt x="f6" y="f4"/>
                  </a:cubicBezTo>
                  <a:lnTo>
                    <a:pt x="f8" y="f4"/>
                  </a:lnTo>
                  <a:cubicBezTo>
                    <a:pt x="f8" y="f7"/>
                    <a:pt x="f9" y="f2"/>
                    <a:pt x="f4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68" name="Google Shape;10300;p74">
              <a:extLst>
                <a:ext uri="{FF2B5EF4-FFF2-40B4-BE49-F238E27FC236}">
                  <a16:creationId xmlns:a16="http://schemas.microsoft.com/office/drawing/2014/main" id="{6F696C0B-CA0A-C92E-5C56-F0E5C73AC9E1}"/>
                </a:ext>
              </a:extLst>
            </p:cNvPr>
            <p:cNvSpPr/>
            <p:nvPr/>
          </p:nvSpPr>
          <p:spPr>
            <a:xfrm>
              <a:off x="4513652" y="2159309"/>
              <a:ext cx="470257" cy="32213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815"/>
                <a:gd name="f4" fmla="val 7594"/>
                <a:gd name="f5" fmla="val 10050"/>
                <a:gd name="f6" fmla="val 2080"/>
                <a:gd name="f7" fmla="val 10239"/>
                <a:gd name="f8" fmla="val 10397"/>
                <a:gd name="f9" fmla="val 2238"/>
                <a:gd name="f10" fmla="val 2427"/>
                <a:gd name="f11" fmla="val 2616"/>
                <a:gd name="f12" fmla="val 2773"/>
                <a:gd name="f13" fmla="val 6553"/>
                <a:gd name="f14" fmla="val 6333"/>
                <a:gd name="f15" fmla="val 6175"/>
                <a:gd name="f16" fmla="val 3466"/>
                <a:gd name="f17" fmla="val 3624"/>
                <a:gd name="f18" fmla="val 3813"/>
                <a:gd name="f19" fmla="val 4002"/>
                <a:gd name="f20" fmla="val 4159"/>
                <a:gd name="f21" fmla="val 4821"/>
                <a:gd name="f22" fmla="val 4978"/>
                <a:gd name="f23" fmla="val 5199"/>
                <a:gd name="f24" fmla="val 5388"/>
                <a:gd name="f25" fmla="val 5546"/>
                <a:gd name="f26" fmla="val 3403"/>
                <a:gd name="f27" fmla="val 1418"/>
                <a:gd name="f28" fmla="val 4127"/>
                <a:gd name="f29" fmla="val 4757"/>
                <a:gd name="f30" fmla="val 2049"/>
                <a:gd name="f31" fmla="val 3151"/>
                <a:gd name="f32" fmla="val 4600"/>
                <a:gd name="f33" fmla="val 3498"/>
                <a:gd name="f34" fmla="val 4379"/>
                <a:gd name="f35" fmla="val 3718"/>
                <a:gd name="f36" fmla="val 5009"/>
                <a:gd name="f37" fmla="val 4065"/>
                <a:gd name="f38" fmla="val 5451"/>
                <a:gd name="f39" fmla="val 4758"/>
                <a:gd name="f40" fmla="val 5892"/>
                <a:gd name="f41" fmla="val 5514"/>
                <a:gd name="f42" fmla="val 6081"/>
                <a:gd name="f43" fmla="val 5356"/>
                <a:gd name="f44" fmla="val 6239"/>
                <a:gd name="f45" fmla="val 5167"/>
                <a:gd name="f46" fmla="val 1701"/>
                <a:gd name="f47" fmla="val 1512"/>
                <a:gd name="f48" fmla="val 1355"/>
                <a:gd name="f49" fmla="val 1764"/>
                <a:gd name="f50" fmla="val 4096"/>
                <a:gd name="f51" fmla="val 2395"/>
                <a:gd name="f52" fmla="val 2174"/>
                <a:gd name="f53" fmla="val 2016"/>
                <a:gd name="f54" fmla="val 2647"/>
                <a:gd name="f55" fmla="val 1040"/>
                <a:gd name="f56" fmla="val 1"/>
                <a:gd name="f57" fmla="val 441"/>
                <a:gd name="f58" fmla="val 473"/>
                <a:gd name="f59" fmla="val 1009"/>
                <a:gd name="f60" fmla="val 6554"/>
                <a:gd name="f61" fmla="val 7152"/>
                <a:gd name="f62" fmla="val 7593"/>
                <a:gd name="f63" fmla="val 10806"/>
                <a:gd name="f64" fmla="val 11373"/>
                <a:gd name="f65" fmla="val 7121"/>
                <a:gd name="f66" fmla="val 11783"/>
                <a:gd name="f67" fmla="val 11310"/>
                <a:gd name="f68" fmla="val 10743"/>
                <a:gd name="f69" fmla="val 347"/>
                <a:gd name="f70" fmla="val 946"/>
                <a:gd name="f71" fmla="val 7120"/>
                <a:gd name="f72" fmla="val 6585"/>
                <a:gd name="f73" fmla="val 5198"/>
                <a:gd name="f74" fmla="val 4190"/>
                <a:gd name="f75" fmla="val 883"/>
                <a:gd name="f76" fmla="*/ f0 1 11815"/>
                <a:gd name="f77" fmla="*/ f1 1 7594"/>
                <a:gd name="f78" fmla="val f2"/>
                <a:gd name="f79" fmla="val f3"/>
                <a:gd name="f80" fmla="val f4"/>
                <a:gd name="f81" fmla="+- f80 0 f78"/>
                <a:gd name="f82" fmla="+- f79 0 f78"/>
                <a:gd name="f83" fmla="*/ f82 1 11815"/>
                <a:gd name="f84" fmla="*/ f81 1 7594"/>
                <a:gd name="f85" fmla="*/ f78 1 f83"/>
                <a:gd name="f86" fmla="*/ f79 1 f83"/>
                <a:gd name="f87" fmla="*/ f78 1 f84"/>
                <a:gd name="f88" fmla="*/ f80 1 f84"/>
                <a:gd name="f89" fmla="*/ f85 f76 1"/>
                <a:gd name="f90" fmla="*/ f86 f76 1"/>
                <a:gd name="f91" fmla="*/ f88 f77 1"/>
                <a:gd name="f92" fmla="*/ f87 f7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9" t="f92" r="f90" b="f91"/>
              <a:pathLst>
                <a:path w="11815" h="7594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15" y="f11"/>
                    <a:pt x="f15" y="f10"/>
                  </a:cubicBezTo>
                  <a:cubicBezTo>
                    <a:pt x="f15" y="f9"/>
                    <a:pt x="f14" y="f6"/>
                    <a:pt x="f13" y="f6"/>
                  </a:cubicBezTo>
                  <a:close/>
                  <a:moveTo>
                    <a:pt x="f5" y="f16"/>
                  </a:moveTo>
                  <a:cubicBezTo>
                    <a:pt x="f7" y="f16"/>
                    <a:pt x="f8" y="f17"/>
                    <a:pt x="f8" y="f18"/>
                  </a:cubicBezTo>
                  <a:cubicBezTo>
                    <a:pt x="f8" y="f19"/>
                    <a:pt x="f7" y="f20"/>
                    <a:pt x="f5" y="f20"/>
                  </a:cubicBezTo>
                  <a:lnTo>
                    <a:pt x="f13" y="f20"/>
                  </a:lnTo>
                  <a:cubicBezTo>
                    <a:pt x="f14" y="f20"/>
                    <a:pt x="f15" y="f19"/>
                    <a:pt x="f15" y="f18"/>
                  </a:cubicBezTo>
                  <a:cubicBezTo>
                    <a:pt x="f15" y="f17"/>
                    <a:pt x="f14" y="f16"/>
                    <a:pt x="f13" y="f16"/>
                  </a:cubicBezTo>
                  <a:close/>
                  <a:moveTo>
                    <a:pt x="f5" y="f21"/>
                  </a:moveTo>
                  <a:cubicBezTo>
                    <a:pt x="f7" y="f21"/>
                    <a:pt x="f8" y="f22"/>
                    <a:pt x="f8" y="f23"/>
                  </a:cubicBezTo>
                  <a:cubicBezTo>
                    <a:pt x="f8" y="f24"/>
                    <a:pt x="f7" y="f25"/>
                    <a:pt x="f5" y="f25"/>
                  </a:cubicBezTo>
                  <a:lnTo>
                    <a:pt x="f13" y="f25"/>
                  </a:lnTo>
                  <a:cubicBezTo>
                    <a:pt x="f14" y="f25"/>
                    <a:pt x="f15" y="f24"/>
                    <a:pt x="f15" y="f23"/>
                  </a:cubicBezTo>
                  <a:cubicBezTo>
                    <a:pt x="f15" y="f22"/>
                    <a:pt x="f14" y="f21"/>
                    <a:pt x="f13" y="f21"/>
                  </a:cubicBezTo>
                  <a:close/>
                  <a:moveTo>
                    <a:pt x="f26" y="f27"/>
                  </a:moveTo>
                  <a:cubicBezTo>
                    <a:pt x="f28" y="f27"/>
                    <a:pt x="f29" y="f30"/>
                    <a:pt x="f29" y="f12"/>
                  </a:cubicBezTo>
                  <a:cubicBezTo>
                    <a:pt x="f29" y="f31"/>
                    <a:pt x="f32" y="f33"/>
                    <a:pt x="f34" y="f35"/>
                  </a:cubicBezTo>
                  <a:cubicBezTo>
                    <a:pt x="f36" y="f37"/>
                    <a:pt x="f38" y="f39"/>
                    <a:pt x="f38" y="f25"/>
                  </a:cubicBezTo>
                  <a:lnTo>
                    <a:pt x="f38" y="f40"/>
                  </a:lnTo>
                  <a:lnTo>
                    <a:pt x="f41" y="f40"/>
                  </a:lnTo>
                  <a:cubicBezTo>
                    <a:pt x="f41" y="f42"/>
                    <a:pt x="f43" y="f44"/>
                    <a:pt x="f45" y="f44"/>
                  </a:cubicBezTo>
                  <a:lnTo>
                    <a:pt x="f46" y="f44"/>
                  </a:lnTo>
                  <a:cubicBezTo>
                    <a:pt x="f47" y="f44"/>
                    <a:pt x="f48" y="f42"/>
                    <a:pt x="f48" y="f40"/>
                  </a:cubicBezTo>
                  <a:lnTo>
                    <a:pt x="f48" y="f25"/>
                  </a:lnTo>
                  <a:cubicBezTo>
                    <a:pt x="f48" y="f39"/>
                    <a:pt x="f49" y="f50"/>
                    <a:pt x="f51" y="f35"/>
                  </a:cubicBezTo>
                  <a:cubicBezTo>
                    <a:pt x="f52" y="f33"/>
                    <a:pt x="f53" y="f31"/>
                    <a:pt x="f53" y="f12"/>
                  </a:cubicBezTo>
                  <a:cubicBezTo>
                    <a:pt x="f53" y="f30"/>
                    <a:pt x="f54" y="f27"/>
                    <a:pt x="f26" y="f27"/>
                  </a:cubicBezTo>
                  <a:close/>
                  <a:moveTo>
                    <a:pt x="f55" y="f56"/>
                  </a:moveTo>
                  <a:cubicBezTo>
                    <a:pt x="f57" y="f56"/>
                    <a:pt x="f2" y="f58"/>
                    <a:pt x="f2" y="f59"/>
                  </a:cubicBezTo>
                  <a:lnTo>
                    <a:pt x="f2" y="f60"/>
                  </a:lnTo>
                  <a:cubicBezTo>
                    <a:pt x="f2" y="f61"/>
                    <a:pt x="f58" y="f62"/>
                    <a:pt x="f55" y="f62"/>
                  </a:cubicBezTo>
                  <a:lnTo>
                    <a:pt x="f63" y="f62"/>
                  </a:lnTo>
                  <a:cubicBezTo>
                    <a:pt x="f64" y="f62"/>
                    <a:pt x="f3" y="f65"/>
                    <a:pt x="f3" y="f60"/>
                  </a:cubicBezTo>
                  <a:lnTo>
                    <a:pt x="f3" y="f59"/>
                  </a:lnTo>
                  <a:cubicBezTo>
                    <a:pt x="f66" y="f58"/>
                    <a:pt x="f67" y="f56"/>
                    <a:pt x="f68" y="f56"/>
                  </a:cubicBezTo>
                  <a:lnTo>
                    <a:pt x="f62" y="f56"/>
                  </a:lnTo>
                  <a:lnTo>
                    <a:pt x="f62" y="f69"/>
                  </a:lnTo>
                  <a:cubicBezTo>
                    <a:pt x="f62" y="f70"/>
                    <a:pt x="f71" y="f48"/>
                    <a:pt x="f72" y="f48"/>
                  </a:cubicBezTo>
                  <a:lnTo>
                    <a:pt x="f73" y="f48"/>
                  </a:lnTo>
                  <a:cubicBezTo>
                    <a:pt x="f32" y="f48"/>
                    <a:pt x="f74" y="f75"/>
                    <a:pt x="f74" y="f69"/>
                  </a:cubicBezTo>
                  <a:lnTo>
                    <a:pt x="f74" y="f5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69" name="Google Shape;10301;p74">
              <a:extLst>
                <a:ext uri="{FF2B5EF4-FFF2-40B4-BE49-F238E27FC236}">
                  <a16:creationId xmlns:a16="http://schemas.microsoft.com/office/drawing/2014/main" id="{7C2F22D6-356A-694D-E0E8-87E0B67B48E1}"/>
                </a:ext>
              </a:extLst>
            </p:cNvPr>
            <p:cNvSpPr/>
            <p:nvPr/>
          </p:nvSpPr>
          <p:spPr>
            <a:xfrm>
              <a:off x="4650327" y="2069762"/>
              <a:ext cx="194392" cy="11899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84"/>
                <a:gd name="f4" fmla="val 2805"/>
                <a:gd name="f5" fmla="val 693"/>
                <a:gd name="f6" fmla="val 1"/>
                <a:gd name="f7" fmla="val 315"/>
                <a:gd name="f8" fmla="val 316"/>
                <a:gd name="f9" fmla="val 725"/>
                <a:gd name="f10" fmla="val 1104"/>
                <a:gd name="f11" fmla="val 1419"/>
                <a:gd name="f12" fmla="val 1418"/>
                <a:gd name="f13" fmla="val 2458"/>
                <a:gd name="f14" fmla="val 1386"/>
                <a:gd name="f15" fmla="val 2647"/>
                <a:gd name="f16" fmla="val 1544"/>
                <a:gd name="f17" fmla="val 1733"/>
                <a:gd name="f18" fmla="val 3119"/>
                <a:gd name="f19" fmla="val 3308"/>
                <a:gd name="f20" fmla="val 3466"/>
                <a:gd name="f21" fmla="val 4159"/>
                <a:gd name="f22" fmla="val 4568"/>
                <a:gd name="f23" fmla="val 4883"/>
                <a:gd name="f24" fmla="*/ f0 1 4884"/>
                <a:gd name="f25" fmla="*/ f1 1 2805"/>
                <a:gd name="f26" fmla="val f2"/>
                <a:gd name="f27" fmla="val f3"/>
                <a:gd name="f28" fmla="val f4"/>
                <a:gd name="f29" fmla="+- f28 0 f26"/>
                <a:gd name="f30" fmla="+- f27 0 f26"/>
                <a:gd name="f31" fmla="*/ f30 1 4884"/>
                <a:gd name="f32" fmla="*/ f29 1 2805"/>
                <a:gd name="f33" fmla="*/ f26 1 f31"/>
                <a:gd name="f34" fmla="*/ f27 1 f31"/>
                <a:gd name="f35" fmla="*/ f26 1 f32"/>
                <a:gd name="f36" fmla="*/ f28 1 f32"/>
                <a:gd name="f37" fmla="*/ f33 f24 1"/>
                <a:gd name="f38" fmla="*/ f34 f24 1"/>
                <a:gd name="f39" fmla="*/ f36 f25 1"/>
                <a:gd name="f40" fmla="*/ f35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4884" h="2805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cubicBezTo>
                    <a:pt x="f2" y="f10"/>
                    <a:pt x="f7" y="f11"/>
                    <a:pt x="f5" y="f11"/>
                  </a:cubicBezTo>
                  <a:lnTo>
                    <a:pt x="f12" y="f11"/>
                  </a:lnTo>
                  <a:lnTo>
                    <a:pt x="f12" y="f13"/>
                  </a:lnTo>
                  <a:cubicBezTo>
                    <a:pt x="f14" y="f15"/>
                    <a:pt x="f16" y="f4"/>
                    <a:pt x="f17" y="f4"/>
                  </a:cubicBezTo>
                  <a:lnTo>
                    <a:pt x="f18" y="f4"/>
                  </a:lnTo>
                  <a:cubicBezTo>
                    <a:pt x="f19" y="f4"/>
                    <a:pt x="f20" y="f15"/>
                    <a:pt x="f20" y="f13"/>
                  </a:cubicBezTo>
                  <a:lnTo>
                    <a:pt x="f20" y="f11"/>
                  </a:lnTo>
                  <a:lnTo>
                    <a:pt x="f21" y="f11"/>
                  </a:lnTo>
                  <a:cubicBezTo>
                    <a:pt x="f22" y="f11"/>
                    <a:pt x="f23" y="f10"/>
                    <a:pt x="f23" y="f9"/>
                  </a:cubicBezTo>
                  <a:cubicBezTo>
                    <a:pt x="f23" y="f8"/>
                    <a:pt x="f22" y="f6"/>
                    <a:pt x="f21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70" name="Google Shape;10302;p74">
              <a:extLst>
                <a:ext uri="{FF2B5EF4-FFF2-40B4-BE49-F238E27FC236}">
                  <a16:creationId xmlns:a16="http://schemas.microsoft.com/office/drawing/2014/main" id="{8E64E2A3-3A2D-1CC5-F804-53E77A3F65B9}"/>
                </a:ext>
              </a:extLst>
            </p:cNvPr>
            <p:cNvSpPr/>
            <p:nvPr/>
          </p:nvSpPr>
          <p:spPr>
            <a:xfrm>
              <a:off x="4677914" y="1981568"/>
              <a:ext cx="137955" cy="601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66"/>
                <a:gd name="f4" fmla="val 1419"/>
                <a:gd name="f5" fmla="val 378"/>
                <a:gd name="f6" fmla="val 1"/>
                <a:gd name="f7" fmla="val 158"/>
                <a:gd name="f8" fmla="val 347"/>
                <a:gd name="f9" fmla="val 1418"/>
                <a:gd name="f10" fmla="val 3308"/>
                <a:gd name="f11" fmla="val 3119"/>
                <a:gd name="f12" fmla="*/ f0 1 3466"/>
                <a:gd name="f13" fmla="*/ f1 1 1419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3466"/>
                <a:gd name="f20" fmla="*/ f17 1 1419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3466" h="1419">
                  <a:moveTo>
                    <a:pt x="f5" y="f6"/>
                  </a:moveTo>
                  <a:cubicBezTo>
                    <a:pt x="f7" y="f6"/>
                    <a:pt x="f2" y="f7"/>
                    <a:pt x="f2" y="f8"/>
                  </a:cubicBezTo>
                  <a:lnTo>
                    <a:pt x="f2" y="f9"/>
                  </a:lnTo>
                  <a:lnTo>
                    <a:pt x="f3" y="f9"/>
                  </a:lnTo>
                  <a:lnTo>
                    <a:pt x="f3" y="f8"/>
                  </a:lnTo>
                  <a:cubicBezTo>
                    <a:pt x="f3" y="f7"/>
                    <a:pt x="f10" y="f6"/>
                    <a:pt x="f11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71" name="Google Shape;10352;p74">
            <a:extLst>
              <a:ext uri="{FF2B5EF4-FFF2-40B4-BE49-F238E27FC236}">
                <a16:creationId xmlns:a16="http://schemas.microsoft.com/office/drawing/2014/main" id="{549E87A0-E0EC-DC62-032F-769A0CC04316}"/>
              </a:ext>
            </a:extLst>
          </p:cNvPr>
          <p:cNvGrpSpPr/>
          <p:nvPr/>
        </p:nvGrpSpPr>
        <p:grpSpPr>
          <a:xfrm>
            <a:off x="3837094" y="1942884"/>
            <a:ext cx="471528" cy="504319"/>
            <a:chOff x="5183294" y="1990054"/>
            <a:chExt cx="471528" cy="504319"/>
          </a:xfrm>
          <a:solidFill>
            <a:schemeClr val="tx2">
              <a:lumMod val="60000"/>
              <a:lumOff val="40000"/>
            </a:schemeClr>
          </a:solidFill>
        </p:grpSpPr>
        <p:sp>
          <p:nvSpPr>
            <p:cNvPr id="172" name="Google Shape;10353;p74">
              <a:extLst>
                <a:ext uri="{FF2B5EF4-FFF2-40B4-BE49-F238E27FC236}">
                  <a16:creationId xmlns:a16="http://schemas.microsoft.com/office/drawing/2014/main" id="{97598B3E-6DD7-9775-B71E-C067BB4787D7}"/>
                </a:ext>
              </a:extLst>
            </p:cNvPr>
            <p:cNvSpPr/>
            <p:nvPr/>
          </p:nvSpPr>
          <p:spPr>
            <a:xfrm>
              <a:off x="5319970" y="2108313"/>
              <a:ext cx="194392" cy="16845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84"/>
                <a:gd name="f4" fmla="val 3971"/>
                <a:gd name="f5" fmla="val 2426"/>
                <a:gd name="f6" fmla="val 1"/>
                <a:gd name="f7" fmla="val 1103"/>
                <a:gd name="f8" fmla="val 1104"/>
                <a:gd name="f9" fmla="val 2427"/>
                <a:gd name="f10" fmla="val 3025"/>
                <a:gd name="f11" fmla="val 190"/>
                <a:gd name="f12" fmla="val 3530"/>
                <a:gd name="f13" fmla="val 536"/>
                <a:gd name="f14" fmla="val 820"/>
                <a:gd name="f15" fmla="val 3624"/>
                <a:gd name="f16" fmla="val 3309"/>
                <a:gd name="f17" fmla="val 1481"/>
                <a:gd name="f18" fmla="val 3057"/>
                <a:gd name="f19" fmla="val 1261"/>
                <a:gd name="f20" fmla="val 2805"/>
                <a:gd name="f21" fmla="val 2458"/>
                <a:gd name="f22" fmla="val 2112"/>
                <a:gd name="f23" fmla="val 1356"/>
                <a:gd name="f24" fmla="val 1733"/>
                <a:gd name="f25" fmla="val 726"/>
                <a:gd name="f26" fmla="val 2489"/>
                <a:gd name="f27" fmla="val 3214"/>
                <a:gd name="f28" fmla="val 3844"/>
                <a:gd name="f29" fmla="val 3687"/>
                <a:gd name="f30" fmla="val 3466"/>
                <a:gd name="f31" fmla="val 3246"/>
                <a:gd name="f32" fmla="val 4128"/>
                <a:gd name="f33" fmla="val 3561"/>
                <a:gd name="f34" fmla="val 4317"/>
                <a:gd name="f35" fmla="val 4695"/>
                <a:gd name="f36" fmla="val 3781"/>
                <a:gd name="f37" fmla="*/ f0 1 4884"/>
                <a:gd name="f38" fmla="*/ f1 1 3971"/>
                <a:gd name="f39" fmla="val f2"/>
                <a:gd name="f40" fmla="val f3"/>
                <a:gd name="f41" fmla="val f4"/>
                <a:gd name="f42" fmla="+- f41 0 f39"/>
                <a:gd name="f43" fmla="+- f40 0 f39"/>
                <a:gd name="f44" fmla="*/ f43 1 4884"/>
                <a:gd name="f45" fmla="*/ f42 1 3971"/>
                <a:gd name="f46" fmla="*/ f39 1 f44"/>
                <a:gd name="f47" fmla="*/ f40 1 f44"/>
                <a:gd name="f48" fmla="*/ f39 1 f45"/>
                <a:gd name="f49" fmla="*/ f41 1 f45"/>
                <a:gd name="f50" fmla="*/ f46 f37 1"/>
                <a:gd name="f51" fmla="*/ f47 f37 1"/>
                <a:gd name="f52" fmla="*/ f49 f38 1"/>
                <a:gd name="f53" fmla="*/ f48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0" t="f53" r="f51" b="f52"/>
              <a:pathLst>
                <a:path w="4884" h="3971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cubicBezTo>
                    <a:pt x="f2" y="f10"/>
                    <a:pt x="f11" y="f12"/>
                    <a:pt x="f13" y="f4"/>
                  </a:cubicBezTo>
                  <a:cubicBezTo>
                    <a:pt x="f14" y="f15"/>
                    <a:pt x="f7" y="f16"/>
                    <a:pt x="f17" y="f18"/>
                  </a:cubicBezTo>
                  <a:cubicBezTo>
                    <a:pt x="f19" y="f20"/>
                    <a:pt x="f7" y="f21"/>
                    <a:pt x="f7" y="f22"/>
                  </a:cubicBezTo>
                  <a:cubicBezTo>
                    <a:pt x="f7" y="f23"/>
                    <a:pt x="f24" y="f25"/>
                    <a:pt x="f26" y="f25"/>
                  </a:cubicBezTo>
                  <a:cubicBezTo>
                    <a:pt x="f27" y="f25"/>
                    <a:pt x="f28" y="f23"/>
                    <a:pt x="f28" y="f22"/>
                  </a:cubicBezTo>
                  <a:cubicBezTo>
                    <a:pt x="f28" y="f21"/>
                    <a:pt x="f29" y="f20"/>
                    <a:pt x="f30" y="f18"/>
                  </a:cubicBezTo>
                  <a:cubicBezTo>
                    <a:pt x="f28" y="f31"/>
                    <a:pt x="f32" y="f33"/>
                    <a:pt x="f34" y="f4"/>
                  </a:cubicBezTo>
                  <a:cubicBezTo>
                    <a:pt x="f35" y="f12"/>
                    <a:pt x="f3" y="f10"/>
                    <a:pt x="f3" y="f9"/>
                  </a:cubicBezTo>
                  <a:cubicBezTo>
                    <a:pt x="f3" y="f8"/>
                    <a:pt x="f36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73" name="Google Shape;10354;p74">
              <a:extLst>
                <a:ext uri="{FF2B5EF4-FFF2-40B4-BE49-F238E27FC236}">
                  <a16:creationId xmlns:a16="http://schemas.microsoft.com/office/drawing/2014/main" id="{6824AC52-8A90-AC68-CEA9-EF67171BCE19}"/>
                </a:ext>
              </a:extLst>
            </p:cNvPr>
            <p:cNvSpPr/>
            <p:nvPr/>
          </p:nvSpPr>
          <p:spPr>
            <a:xfrm>
              <a:off x="5390177" y="2168472"/>
              <a:ext cx="56482" cy="601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725"/>
                <a:gd name="f5" fmla="val 1"/>
                <a:gd name="f6" fmla="val 316"/>
                <a:gd name="f7" fmla="val 694"/>
                <a:gd name="f8" fmla="val 1103"/>
                <a:gd name="f9" fmla="val 1418"/>
                <a:gd name="f10" fmla="*/ f0 1 1419"/>
                <a:gd name="f11" fmla="*/ f1 1 1419"/>
                <a:gd name="f12" fmla="val f2"/>
                <a:gd name="f13" fmla="val f3"/>
                <a:gd name="f14" fmla="+- f13 0 f12"/>
                <a:gd name="f15" fmla="*/ f14 1 1419"/>
                <a:gd name="f16" fmla="*/ f12 1 f15"/>
                <a:gd name="f17" fmla="*/ f13 1 f15"/>
                <a:gd name="f18" fmla="*/ f16 f10 1"/>
                <a:gd name="f19" fmla="*/ f17 f10 1"/>
                <a:gd name="f20" fmla="*/ f17 f11 1"/>
                <a:gd name="f21" fmla="*/ f16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8" t="f21" r="f19" b="f20"/>
              <a:pathLst>
                <a:path w="1419" h="1419">
                  <a:moveTo>
                    <a:pt x="f4" y="f5"/>
                  </a:moveTo>
                  <a:cubicBezTo>
                    <a:pt x="f6" y="f5"/>
                    <a:pt x="f5" y="f6"/>
                    <a:pt x="f5" y="f7"/>
                  </a:cubicBezTo>
                  <a:cubicBezTo>
                    <a:pt x="f5" y="f8"/>
                    <a:pt x="f6" y="f9"/>
                    <a:pt x="f4" y="f9"/>
                  </a:cubicBezTo>
                  <a:cubicBezTo>
                    <a:pt x="f8" y="f9"/>
                    <a:pt x="f9" y="f8"/>
                    <a:pt x="f9" y="f7"/>
                  </a:cubicBezTo>
                  <a:cubicBezTo>
                    <a:pt x="f9" y="f6"/>
                    <a:pt x="f8" y="f5"/>
                    <a:pt x="f4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74" name="Google Shape;10355;p74">
              <a:extLst>
                <a:ext uri="{FF2B5EF4-FFF2-40B4-BE49-F238E27FC236}">
                  <a16:creationId xmlns:a16="http://schemas.microsoft.com/office/drawing/2014/main" id="{4D1808C6-9E0A-DDE7-9BBF-99AAB01652D7}"/>
                </a:ext>
              </a:extLst>
            </p:cNvPr>
            <p:cNvSpPr/>
            <p:nvPr/>
          </p:nvSpPr>
          <p:spPr>
            <a:xfrm>
              <a:off x="5212153" y="1990054"/>
              <a:ext cx="412586" cy="44307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366"/>
                <a:gd name="f4" fmla="val 10445"/>
                <a:gd name="f5" fmla="val 5198"/>
                <a:gd name="f6" fmla="val 2159"/>
                <a:gd name="f7" fmla="val 6931"/>
                <a:gd name="f8" fmla="val 8286"/>
                <a:gd name="f9" fmla="val 3514"/>
                <a:gd name="f10" fmla="val 5246"/>
                <a:gd name="f11" fmla="val 6916"/>
                <a:gd name="f12" fmla="val 8365"/>
                <a:gd name="f13" fmla="val 3340"/>
                <a:gd name="f14" fmla="val 2079"/>
                <a:gd name="f15" fmla="val 6822"/>
                <a:gd name="f16" fmla="val 3497"/>
                <a:gd name="f17" fmla="val 5167"/>
                <a:gd name="f18" fmla="val 1"/>
                <a:gd name="f19" fmla="val 5088"/>
                <a:gd name="f20" fmla="val 5009"/>
                <a:gd name="f21" fmla="val 17"/>
                <a:gd name="f22" fmla="val 4946"/>
                <a:gd name="f23" fmla="val 48"/>
                <a:gd name="f24" fmla="val 4001"/>
                <a:gd name="f25" fmla="val 836"/>
                <a:gd name="f26" fmla="val 2773"/>
                <a:gd name="f27" fmla="val 678"/>
                <a:gd name="f28" fmla="val 2756"/>
                <a:gd name="f29" fmla="val 675"/>
                <a:gd name="f30" fmla="val 2739"/>
                <a:gd name="f31" fmla="val 673"/>
                <a:gd name="f32" fmla="val 2723"/>
                <a:gd name="f33" fmla="val 2583"/>
                <a:gd name="f34" fmla="val 2454"/>
                <a:gd name="f35" fmla="val 786"/>
                <a:gd name="f36" fmla="val 2426"/>
                <a:gd name="f37" fmla="val 899"/>
                <a:gd name="f38" fmla="val 1953"/>
                <a:gd name="f39" fmla="val 2033"/>
                <a:gd name="f40" fmla="val 819"/>
                <a:gd name="f41" fmla="val 2505"/>
                <a:gd name="f42" fmla="val 662"/>
                <a:gd name="f43" fmla="val 2568"/>
                <a:gd name="f44" fmla="val 567"/>
                <a:gd name="f45" fmla="val 2694"/>
                <a:gd name="f46" fmla="val 630"/>
                <a:gd name="f47" fmla="val 2852"/>
                <a:gd name="f48" fmla="val 788"/>
                <a:gd name="f49" fmla="val 4081"/>
                <a:gd name="f50" fmla="val 32"/>
                <a:gd name="f51" fmla="val 5026"/>
                <a:gd name="f52" fmla="val 5183"/>
                <a:gd name="f53" fmla="val 5341"/>
                <a:gd name="f54" fmla="val 63"/>
                <a:gd name="f55" fmla="val 5467"/>
                <a:gd name="f56" fmla="val 6381"/>
                <a:gd name="f57" fmla="val 7609"/>
                <a:gd name="f58" fmla="val 7767"/>
                <a:gd name="f59" fmla="val 725"/>
                <a:gd name="f60" fmla="val 7924"/>
                <a:gd name="f61" fmla="val 851"/>
                <a:gd name="f62" fmla="val 7956"/>
                <a:gd name="f63" fmla="val 1985"/>
                <a:gd name="f64" fmla="val 8428"/>
                <a:gd name="f65" fmla="val 2457"/>
                <a:gd name="f66" fmla="val 9594"/>
                <a:gd name="f67" fmla="val 2536"/>
                <a:gd name="f68" fmla="val 9725"/>
                <a:gd name="f69" fmla="val 2637"/>
                <a:gd name="f70" fmla="val 9791"/>
                <a:gd name="f71" fmla="val 2741"/>
                <a:gd name="f72" fmla="val 2762"/>
                <a:gd name="f73" fmla="val 2783"/>
                <a:gd name="f74" fmla="val 9788"/>
                <a:gd name="f75" fmla="val 2804"/>
                <a:gd name="f76" fmla="val 9783"/>
                <a:gd name="f77" fmla="val 4033"/>
                <a:gd name="f78" fmla="val 9626"/>
                <a:gd name="f79" fmla="val 4978"/>
                <a:gd name="f80" fmla="val 10382"/>
                <a:gd name="f81" fmla="val 5072"/>
                <a:gd name="f82" fmla="val 10413"/>
                <a:gd name="f83" fmla="val 5104"/>
                <a:gd name="f84" fmla="val 5261"/>
                <a:gd name="f85" fmla="val 5324"/>
                <a:gd name="f86" fmla="val 5387"/>
                <a:gd name="f87" fmla="val 6333"/>
                <a:gd name="f88" fmla="val 7530"/>
                <a:gd name="f89" fmla="val 7687"/>
                <a:gd name="f90" fmla="val 7876"/>
                <a:gd name="f91" fmla="val 9689"/>
                <a:gd name="f92" fmla="val 7908"/>
                <a:gd name="f93" fmla="val 8380"/>
                <a:gd name="f94" fmla="val 9515"/>
                <a:gd name="f95" fmla="val 9672"/>
                <a:gd name="f96" fmla="val 7893"/>
                <a:gd name="f97" fmla="val 9735"/>
                <a:gd name="f98" fmla="val 9704"/>
                <a:gd name="f99" fmla="val 9546"/>
                <a:gd name="f100" fmla="val 10302"/>
                <a:gd name="f101" fmla="val 10365"/>
                <a:gd name="f102" fmla="val 5120"/>
                <a:gd name="f103" fmla="val 9641"/>
                <a:gd name="f104" fmla="val 2537"/>
                <a:gd name="f105" fmla="val 7826"/>
                <a:gd name="f106" fmla="val 762"/>
                <a:gd name="f107" fmla="val 7719"/>
                <a:gd name="f108" fmla="val 672"/>
                <a:gd name="f109" fmla="val 7589"/>
                <a:gd name="f110" fmla="val 7570"/>
                <a:gd name="f111" fmla="val 7550"/>
                <a:gd name="f112" fmla="val 674"/>
                <a:gd name="f113" fmla="*/ f0 1 10366"/>
                <a:gd name="f114" fmla="*/ f1 1 10445"/>
                <a:gd name="f115" fmla="val f2"/>
                <a:gd name="f116" fmla="val f3"/>
                <a:gd name="f117" fmla="val f4"/>
                <a:gd name="f118" fmla="+- f117 0 f115"/>
                <a:gd name="f119" fmla="+- f116 0 f115"/>
                <a:gd name="f120" fmla="*/ f119 1 10366"/>
                <a:gd name="f121" fmla="*/ f118 1 10445"/>
                <a:gd name="f122" fmla="*/ f115 1 f120"/>
                <a:gd name="f123" fmla="*/ f116 1 f120"/>
                <a:gd name="f124" fmla="*/ f115 1 f121"/>
                <a:gd name="f125" fmla="*/ f117 1 f121"/>
                <a:gd name="f126" fmla="*/ f122 f113 1"/>
                <a:gd name="f127" fmla="*/ f123 f113 1"/>
                <a:gd name="f128" fmla="*/ f125 f114 1"/>
                <a:gd name="f129" fmla="*/ f124 f1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26" t="f129" r="f127" b="f128"/>
              <a:pathLst>
                <a:path w="10366" h="10445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5"/>
                    <a:pt x="f14" y="f10"/>
                  </a:cubicBezTo>
                  <a:cubicBezTo>
                    <a:pt x="f14" y="f9"/>
                    <a:pt x="f16" y="f6"/>
                    <a:pt x="f5" y="f6"/>
                  </a:cubicBezTo>
                  <a:close/>
                  <a:moveTo>
                    <a:pt x="f17" y="f18"/>
                  </a:moveTo>
                  <a:cubicBezTo>
                    <a:pt x="f19" y="f18"/>
                    <a:pt x="f20" y="f21"/>
                    <a:pt x="f22" y="f23"/>
                  </a:cubicBezTo>
                  <a:lnTo>
                    <a:pt x="f24" y="f25"/>
                  </a:lnTo>
                  <a:lnTo>
                    <a:pt x="f26" y="f27"/>
                  </a:lnTo>
                  <a:cubicBezTo>
                    <a:pt x="f28" y="f29"/>
                    <a:pt x="f30" y="f31"/>
                    <a:pt x="f32" y="f31"/>
                  </a:cubicBezTo>
                  <a:cubicBezTo>
                    <a:pt x="f33" y="f31"/>
                    <a:pt x="f34" y="f35"/>
                    <a:pt x="f36" y="f37"/>
                  </a:cubicBezTo>
                  <a:lnTo>
                    <a:pt x="f38" y="f39"/>
                  </a:lnTo>
                  <a:lnTo>
                    <a:pt x="f40" y="f41"/>
                  </a:lnTo>
                  <a:cubicBezTo>
                    <a:pt x="f42" y="f43"/>
                    <a:pt x="f44" y="f45"/>
                    <a:pt x="f46" y="f47"/>
                  </a:cubicBezTo>
                  <a:lnTo>
                    <a:pt x="f48" y="f49"/>
                  </a:lnTo>
                  <a:lnTo>
                    <a:pt x="f50" y="f51"/>
                  </a:lnTo>
                  <a:cubicBezTo>
                    <a:pt x="f2" y="f52"/>
                    <a:pt x="f2" y="f53"/>
                    <a:pt x="f54" y="f55"/>
                  </a:cubicBezTo>
                  <a:lnTo>
                    <a:pt x="f40" y="f56"/>
                  </a:lnTo>
                  <a:lnTo>
                    <a:pt x="f42" y="f57"/>
                  </a:lnTo>
                  <a:cubicBezTo>
                    <a:pt x="f46" y="f58"/>
                    <a:pt x="f59" y="f60"/>
                    <a:pt x="f61" y="f62"/>
                  </a:cubicBezTo>
                  <a:lnTo>
                    <a:pt x="f63" y="f64"/>
                  </a:lnTo>
                  <a:lnTo>
                    <a:pt x="f65" y="f66"/>
                  </a:lnTo>
                  <a:cubicBezTo>
                    <a:pt x="f67" y="f68"/>
                    <a:pt x="f69" y="f70"/>
                    <a:pt x="f71" y="f70"/>
                  </a:cubicBezTo>
                  <a:cubicBezTo>
                    <a:pt x="f72" y="f70"/>
                    <a:pt x="f73" y="f74"/>
                    <a:pt x="f75" y="f76"/>
                  </a:cubicBezTo>
                  <a:lnTo>
                    <a:pt x="f77" y="f78"/>
                  </a:lnTo>
                  <a:lnTo>
                    <a:pt x="f79" y="f80"/>
                  </a:lnTo>
                  <a:cubicBezTo>
                    <a:pt x="f81" y="f82"/>
                    <a:pt x="f83" y="f4"/>
                    <a:pt x="f17" y="f4"/>
                  </a:cubicBezTo>
                  <a:cubicBezTo>
                    <a:pt x="f84" y="f4"/>
                    <a:pt x="f85" y="f82"/>
                    <a:pt x="f86" y="f80"/>
                  </a:cubicBezTo>
                  <a:lnTo>
                    <a:pt x="f87" y="f78"/>
                  </a:lnTo>
                  <a:lnTo>
                    <a:pt x="f88" y="f76"/>
                  </a:lnTo>
                  <a:cubicBezTo>
                    <a:pt x="f89" y="f76"/>
                    <a:pt x="f90" y="f91"/>
                    <a:pt x="f92" y="f66"/>
                  </a:cubicBezTo>
                  <a:lnTo>
                    <a:pt x="f93" y="f64"/>
                  </a:lnTo>
                  <a:lnTo>
                    <a:pt x="f94" y="f62"/>
                  </a:lnTo>
                  <a:cubicBezTo>
                    <a:pt x="f95" y="f96"/>
                    <a:pt x="f97" y="f58"/>
                    <a:pt x="f98" y="f57"/>
                  </a:cubicBezTo>
                  <a:lnTo>
                    <a:pt x="f99" y="f56"/>
                  </a:lnTo>
                  <a:lnTo>
                    <a:pt x="f100" y="f55"/>
                  </a:lnTo>
                  <a:cubicBezTo>
                    <a:pt x="f101" y="f53"/>
                    <a:pt x="f101" y="f102"/>
                    <a:pt x="f100" y="f51"/>
                  </a:cubicBezTo>
                  <a:lnTo>
                    <a:pt x="f99" y="f49"/>
                  </a:lnTo>
                  <a:lnTo>
                    <a:pt x="f98" y="f47"/>
                  </a:lnTo>
                  <a:cubicBezTo>
                    <a:pt x="f97" y="f45"/>
                    <a:pt x="f103" y="f104"/>
                    <a:pt x="f94" y="f41"/>
                  </a:cubicBezTo>
                  <a:lnTo>
                    <a:pt x="f93" y="f39"/>
                  </a:lnTo>
                  <a:lnTo>
                    <a:pt x="f92" y="f37"/>
                  </a:lnTo>
                  <a:cubicBezTo>
                    <a:pt x="f105" y="f106"/>
                    <a:pt x="f107" y="f108"/>
                    <a:pt x="f109" y="f108"/>
                  </a:cubicBezTo>
                  <a:cubicBezTo>
                    <a:pt x="f110" y="f108"/>
                    <a:pt x="f111" y="f112"/>
                    <a:pt x="f88" y="f27"/>
                  </a:cubicBezTo>
                  <a:lnTo>
                    <a:pt x="f87" y="f25"/>
                  </a:lnTo>
                  <a:lnTo>
                    <a:pt x="f86" y="f23"/>
                  </a:lnTo>
                  <a:cubicBezTo>
                    <a:pt x="f85" y="f21"/>
                    <a:pt x="f10" y="f18"/>
                    <a:pt x="f17" y="f18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75" name="Google Shape;10356;p74">
              <a:extLst>
                <a:ext uri="{FF2B5EF4-FFF2-40B4-BE49-F238E27FC236}">
                  <a16:creationId xmlns:a16="http://schemas.microsoft.com/office/drawing/2014/main" id="{4FCC2C55-F676-C30F-5813-89E0B713A93F}"/>
                </a:ext>
              </a:extLst>
            </p:cNvPr>
            <p:cNvSpPr/>
            <p:nvPr/>
          </p:nvSpPr>
          <p:spPr>
            <a:xfrm>
              <a:off x="5365104" y="2256702"/>
              <a:ext cx="106628" cy="5883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679"/>
                <a:gd name="f4" fmla="val 1387"/>
                <a:gd name="f5" fmla="val 1355"/>
                <a:gd name="f6" fmla="val 725"/>
                <a:gd name="f7" fmla="val 190"/>
                <a:gd name="f8" fmla="val 441"/>
                <a:gd name="f9" fmla="val 1"/>
                <a:gd name="f10" fmla="val 977"/>
                <a:gd name="f11" fmla="val 410"/>
                <a:gd name="f12" fmla="val 1229"/>
                <a:gd name="f13" fmla="val 820"/>
                <a:gd name="f14" fmla="val 1386"/>
                <a:gd name="f15" fmla="val 1859"/>
                <a:gd name="f16" fmla="val 2301"/>
                <a:gd name="f17" fmla="val 2521"/>
                <a:gd name="f18" fmla="val 1985"/>
                <a:gd name="f19" fmla="*/ f0 1 2679"/>
                <a:gd name="f20" fmla="*/ f1 1 1387"/>
                <a:gd name="f21" fmla="val f2"/>
                <a:gd name="f22" fmla="val f3"/>
                <a:gd name="f23" fmla="val f4"/>
                <a:gd name="f24" fmla="+- f23 0 f21"/>
                <a:gd name="f25" fmla="+- f22 0 f21"/>
                <a:gd name="f26" fmla="*/ f25 1 2679"/>
                <a:gd name="f27" fmla="*/ f24 1 1387"/>
                <a:gd name="f28" fmla="*/ f21 1 f26"/>
                <a:gd name="f29" fmla="*/ f22 1 f26"/>
                <a:gd name="f30" fmla="*/ f21 1 f27"/>
                <a:gd name="f31" fmla="*/ f23 1 f27"/>
                <a:gd name="f32" fmla="*/ f28 f19 1"/>
                <a:gd name="f33" fmla="*/ f29 f19 1"/>
                <a:gd name="f34" fmla="*/ f31 f20 1"/>
                <a:gd name="f35" fmla="*/ f30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2679" h="1387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5" y="f14"/>
                  </a:cubicBezTo>
                  <a:cubicBezTo>
                    <a:pt x="f15" y="f14"/>
                    <a:pt x="f16" y="f12"/>
                    <a:pt x="f3" y="f10"/>
                  </a:cubicBezTo>
                  <a:cubicBezTo>
                    <a:pt x="f17" y="f11"/>
                    <a:pt x="f18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76" name="Google Shape;10357;p74">
              <a:extLst>
                <a:ext uri="{FF2B5EF4-FFF2-40B4-BE49-F238E27FC236}">
                  <a16:creationId xmlns:a16="http://schemas.microsoft.com/office/drawing/2014/main" id="{DE44BDBF-6496-1541-1975-1FF689EA09B3}"/>
                </a:ext>
              </a:extLst>
            </p:cNvPr>
            <p:cNvSpPr/>
            <p:nvPr/>
          </p:nvSpPr>
          <p:spPr>
            <a:xfrm>
              <a:off x="5503060" y="2343534"/>
              <a:ext cx="151762" cy="14757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813"/>
                <a:gd name="f4" fmla="val 3479"/>
                <a:gd name="f5" fmla="val 2867"/>
                <a:gd name="f6" fmla="val 1"/>
                <a:gd name="f7" fmla="val 2741"/>
                <a:gd name="f8" fmla="val 127"/>
                <a:gd name="f9" fmla="val 2647"/>
                <a:gd name="f10" fmla="val 221"/>
                <a:gd name="f11" fmla="val 2489"/>
                <a:gd name="f12" fmla="val 284"/>
                <a:gd name="f13" fmla="val 1607"/>
                <a:gd name="f14" fmla="val 631"/>
                <a:gd name="f15" fmla="val 1260"/>
                <a:gd name="f16" fmla="val 1482"/>
                <a:gd name="f17" fmla="val 1103"/>
                <a:gd name="f18" fmla="val 1891"/>
                <a:gd name="f19" fmla="val 693"/>
                <a:gd name="f20" fmla="val 2112"/>
                <a:gd name="f21" fmla="val 158"/>
                <a:gd name="f22" fmla="val 2080"/>
                <a:gd name="f23" fmla="val 1166"/>
                <a:gd name="f24" fmla="val 3372"/>
                <a:gd name="f25" fmla="val 1237"/>
                <a:gd name="f26" fmla="val 3443"/>
                <a:gd name="f27" fmla="val 1343"/>
                <a:gd name="f28" fmla="val 3478"/>
                <a:gd name="f29" fmla="val 1445"/>
                <a:gd name="f30" fmla="val 1479"/>
                <a:gd name="f31" fmla="val 1512"/>
                <a:gd name="f32" fmla="val 3474"/>
                <a:gd name="f33" fmla="val 1544"/>
                <a:gd name="f34" fmla="val 3466"/>
                <a:gd name="f35" fmla="val 1638"/>
                <a:gd name="f36" fmla="val 3403"/>
                <a:gd name="f37" fmla="val 1764"/>
                <a:gd name="f38" fmla="val 3340"/>
                <a:gd name="f39" fmla="val 3183"/>
                <a:gd name="f40" fmla="val 1639"/>
                <a:gd name="f41" fmla="val 3497"/>
                <a:gd name="f42" fmla="val 1324"/>
                <a:gd name="f43" fmla="val 3532"/>
                <a:gd name="f44" fmla="val 1338"/>
                <a:gd name="f45" fmla="val 3563"/>
                <a:gd name="f46" fmla="val 1344"/>
                <a:gd name="f47" fmla="val 3592"/>
                <a:gd name="f48" fmla="val 3693"/>
                <a:gd name="f49" fmla="val 3756"/>
                <a:gd name="f50" fmla="val 1265"/>
                <a:gd name="f51" fmla="val 3781"/>
                <a:gd name="f52" fmla="val 1167"/>
                <a:gd name="f53" fmla="val 3812"/>
                <a:gd name="f54" fmla="val 1072"/>
                <a:gd name="f55" fmla="val 946"/>
                <a:gd name="f56" fmla="val 3686"/>
                <a:gd name="f57" fmla="val 820"/>
                <a:gd name="f58" fmla="*/ f0 1 3813"/>
                <a:gd name="f59" fmla="*/ f1 1 3479"/>
                <a:gd name="f60" fmla="val f2"/>
                <a:gd name="f61" fmla="val f3"/>
                <a:gd name="f62" fmla="val f4"/>
                <a:gd name="f63" fmla="+- f62 0 f60"/>
                <a:gd name="f64" fmla="+- f61 0 f60"/>
                <a:gd name="f65" fmla="*/ f64 1 3813"/>
                <a:gd name="f66" fmla="*/ f63 1 3479"/>
                <a:gd name="f67" fmla="*/ f60 1 f65"/>
                <a:gd name="f68" fmla="*/ f61 1 f65"/>
                <a:gd name="f69" fmla="*/ f60 1 f66"/>
                <a:gd name="f70" fmla="*/ f62 1 f66"/>
                <a:gd name="f71" fmla="*/ f67 f58 1"/>
                <a:gd name="f72" fmla="*/ f68 f58 1"/>
                <a:gd name="f73" fmla="*/ f70 f59 1"/>
                <a:gd name="f74" fmla="*/ f69 f5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1" t="f74" r="f72" b="f73"/>
              <a:pathLst>
                <a:path w="3813" h="3479">
                  <a:moveTo>
                    <a:pt x="f5" y="f6"/>
                  </a:moveTo>
                  <a:cubicBezTo>
                    <a:pt x="f7" y="f8"/>
                    <a:pt x="f9" y="f10"/>
                    <a:pt x="f11" y="f12"/>
                  </a:cubicBezTo>
                  <a:lnTo>
                    <a:pt x="f13" y="f14"/>
                  </a:lnTo>
                  <a:lnTo>
                    <a:pt x="f15" y="f16"/>
                  </a:lnTo>
                  <a:cubicBezTo>
                    <a:pt x="f17" y="f18"/>
                    <a:pt x="f19" y="f20"/>
                    <a:pt x="f12" y="f20"/>
                  </a:cubicBezTo>
                  <a:lnTo>
                    <a:pt x="f21" y="f20"/>
                  </a:lnTo>
                  <a:lnTo>
                    <a:pt x="f2" y="f22"/>
                  </a:lnTo>
                  <a:lnTo>
                    <a:pt x="f23" y="f24"/>
                  </a:lnTo>
                  <a:cubicBezTo>
                    <a:pt x="f25" y="f26"/>
                    <a:pt x="f27" y="f28"/>
                    <a:pt x="f29" y="f28"/>
                  </a:cubicBezTo>
                  <a:cubicBezTo>
                    <a:pt x="f30" y="f28"/>
                    <a:pt x="f31" y="f32"/>
                    <a:pt x="f33" y="f34"/>
                  </a:cubicBezTo>
                  <a:cubicBezTo>
                    <a:pt x="f35" y="f36"/>
                    <a:pt x="f37" y="f38"/>
                    <a:pt x="f37" y="f39"/>
                  </a:cubicBezTo>
                  <a:lnTo>
                    <a:pt x="f22" y="f40"/>
                  </a:lnTo>
                  <a:lnTo>
                    <a:pt x="f41" y="f42"/>
                  </a:lnTo>
                  <a:cubicBezTo>
                    <a:pt x="f43" y="f44"/>
                    <a:pt x="f45" y="f46"/>
                    <a:pt x="f47" y="f46"/>
                  </a:cubicBezTo>
                  <a:cubicBezTo>
                    <a:pt x="f48" y="f46"/>
                    <a:pt x="f49" y="f50"/>
                    <a:pt x="f51" y="f52"/>
                  </a:cubicBezTo>
                  <a:cubicBezTo>
                    <a:pt x="f53" y="f54"/>
                    <a:pt x="f51" y="f55"/>
                    <a:pt x="f56" y="f57"/>
                  </a:cubicBezTo>
                  <a:lnTo>
                    <a:pt x="f5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77" name="Google Shape;10358;p74">
              <a:extLst>
                <a:ext uri="{FF2B5EF4-FFF2-40B4-BE49-F238E27FC236}">
                  <a16:creationId xmlns:a16="http://schemas.microsoft.com/office/drawing/2014/main" id="{2B7C10AB-2251-2333-2543-CE0B53CD4063}"/>
                </a:ext>
              </a:extLst>
            </p:cNvPr>
            <p:cNvSpPr/>
            <p:nvPr/>
          </p:nvSpPr>
          <p:spPr>
            <a:xfrm>
              <a:off x="5183294" y="2346204"/>
              <a:ext cx="151762" cy="14816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813"/>
                <a:gd name="f4" fmla="val 3493"/>
                <a:gd name="f5" fmla="val 946"/>
                <a:gd name="f6" fmla="val 1"/>
                <a:gd name="f7" fmla="val 126"/>
                <a:gd name="f8" fmla="val 851"/>
                <a:gd name="f9" fmla="val 1009"/>
                <a:gd name="f10" fmla="val 32"/>
                <a:gd name="f11" fmla="val 1104"/>
                <a:gd name="f12" fmla="val 95"/>
                <a:gd name="f13" fmla="val 1230"/>
                <a:gd name="f14" fmla="val 158"/>
                <a:gd name="f15" fmla="val 1324"/>
                <a:gd name="f16" fmla="val 315"/>
                <a:gd name="f17" fmla="val 1356"/>
                <a:gd name="f18" fmla="val 1733"/>
                <a:gd name="f19" fmla="val 1671"/>
                <a:gd name="f20" fmla="val 2048"/>
                <a:gd name="f21" fmla="val 3214"/>
                <a:gd name="f22" fmla="val 2080"/>
                <a:gd name="f23" fmla="val 3309"/>
                <a:gd name="f24" fmla="val 2174"/>
                <a:gd name="f25" fmla="val 3435"/>
                <a:gd name="f26" fmla="val 2300"/>
                <a:gd name="f27" fmla="val 3466"/>
                <a:gd name="f28" fmla="val 2328"/>
                <a:gd name="f29" fmla="val 3485"/>
                <a:gd name="f30" fmla="val 2361"/>
                <a:gd name="f31" fmla="val 3492"/>
                <a:gd name="f32" fmla="val 2396"/>
                <a:gd name="f33" fmla="val 2482"/>
                <a:gd name="f34" fmla="val 2580"/>
                <a:gd name="f35" fmla="val 3448"/>
                <a:gd name="f36" fmla="val 2647"/>
                <a:gd name="f37" fmla="val 3403"/>
                <a:gd name="f38" fmla="val 2112"/>
                <a:gd name="f39" fmla="val 3624"/>
                <a:gd name="f40" fmla="val 2143"/>
                <a:gd name="f41" fmla="val 3561"/>
                <a:gd name="f42" fmla="val 3119"/>
                <a:gd name="f43" fmla="val 2773"/>
                <a:gd name="f44" fmla="val 1891"/>
                <a:gd name="f45" fmla="val 2552"/>
                <a:gd name="f46" fmla="val 1513"/>
                <a:gd name="f47" fmla="val 2206"/>
                <a:gd name="f48" fmla="val 631"/>
                <a:gd name="f49" fmla="val 1355"/>
                <a:gd name="f50" fmla="val 284"/>
                <a:gd name="f51" fmla="val 1198"/>
                <a:gd name="f52" fmla="val 221"/>
                <a:gd name="f53" fmla="val 1072"/>
                <a:gd name="f54" fmla="val 127"/>
                <a:gd name="f55" fmla="*/ f0 1 3813"/>
                <a:gd name="f56" fmla="*/ f1 1 3493"/>
                <a:gd name="f57" fmla="val f2"/>
                <a:gd name="f58" fmla="val f3"/>
                <a:gd name="f59" fmla="val f4"/>
                <a:gd name="f60" fmla="+- f59 0 f57"/>
                <a:gd name="f61" fmla="+- f58 0 f57"/>
                <a:gd name="f62" fmla="*/ f61 1 3813"/>
                <a:gd name="f63" fmla="*/ f60 1 3493"/>
                <a:gd name="f64" fmla="*/ f57 1 f62"/>
                <a:gd name="f65" fmla="*/ f58 1 f62"/>
                <a:gd name="f66" fmla="*/ f57 1 f63"/>
                <a:gd name="f67" fmla="*/ f59 1 f63"/>
                <a:gd name="f68" fmla="*/ f64 f55 1"/>
                <a:gd name="f69" fmla="*/ f65 f55 1"/>
                <a:gd name="f70" fmla="*/ f67 f56 1"/>
                <a:gd name="f71" fmla="*/ f66 f5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8" t="f71" r="f69" b="f70"/>
              <a:pathLst>
                <a:path w="3813" h="3493">
                  <a:moveTo>
                    <a:pt x="f5" y="f6"/>
                  </a:moveTo>
                  <a:lnTo>
                    <a:pt x="f7" y="f8"/>
                  </a:lnTo>
                  <a:cubicBezTo>
                    <a:pt x="f2" y="f8"/>
                    <a:pt x="f2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lnTo>
                    <a:pt x="f18" y="f19"/>
                  </a:lnTo>
                  <a:lnTo>
                    <a:pt x="f20" y="f21"/>
                  </a:ln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1"/>
                  </a:cubicBezTo>
                  <a:cubicBezTo>
                    <a:pt x="f33" y="f31"/>
                    <a:pt x="f34" y="f35"/>
                    <a:pt x="f36" y="f37"/>
                  </a:cubicBezTo>
                  <a:lnTo>
                    <a:pt x="f3" y="f38"/>
                  </a:lnTo>
                  <a:lnTo>
                    <a:pt x="f3" y="f38"/>
                  </a:lnTo>
                  <a:lnTo>
                    <a:pt x="f39" y="f40"/>
                  </a:lnTo>
                  <a:lnTo>
                    <a:pt x="f41" y="f40"/>
                  </a:lnTo>
                  <a:cubicBezTo>
                    <a:pt x="f42" y="f40"/>
                    <a:pt x="f43" y="f44"/>
                    <a:pt x="f45" y="f46"/>
                  </a:cubicBezTo>
                  <a:lnTo>
                    <a:pt x="f47" y="f48"/>
                  </a:lnTo>
                  <a:lnTo>
                    <a:pt x="f49" y="f50"/>
                  </a:lnTo>
                  <a:cubicBezTo>
                    <a:pt x="f51" y="f52"/>
                    <a:pt x="f53" y="f54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78" name="Google Shape;10390;p74">
            <a:extLst>
              <a:ext uri="{FF2B5EF4-FFF2-40B4-BE49-F238E27FC236}">
                <a16:creationId xmlns:a16="http://schemas.microsoft.com/office/drawing/2014/main" id="{E0BEF481-0BF2-6ED3-83AF-C8E22D3D7684}"/>
              </a:ext>
            </a:extLst>
          </p:cNvPr>
          <p:cNvGrpSpPr/>
          <p:nvPr/>
        </p:nvGrpSpPr>
        <p:grpSpPr>
          <a:xfrm>
            <a:off x="1782676" y="1954523"/>
            <a:ext cx="471529" cy="502554"/>
            <a:chOff x="3128875" y="2001694"/>
            <a:chExt cx="471529" cy="502554"/>
          </a:xfrm>
          <a:solidFill>
            <a:schemeClr val="tx2">
              <a:lumMod val="60000"/>
              <a:lumOff val="40000"/>
            </a:schemeClr>
          </a:solidFill>
        </p:grpSpPr>
        <p:sp>
          <p:nvSpPr>
            <p:cNvPr id="179" name="Google Shape;10391;p74">
              <a:extLst>
                <a:ext uri="{FF2B5EF4-FFF2-40B4-BE49-F238E27FC236}">
                  <a16:creationId xmlns:a16="http://schemas.microsoft.com/office/drawing/2014/main" id="{0C8CB84B-800E-4E01-5FF4-5FB49A57C938}"/>
                </a:ext>
              </a:extLst>
            </p:cNvPr>
            <p:cNvSpPr/>
            <p:nvPr/>
          </p:nvSpPr>
          <p:spPr>
            <a:xfrm>
              <a:off x="3308180" y="2192795"/>
              <a:ext cx="110413" cy="11631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74"/>
                <a:gd name="f4" fmla="val 2742"/>
                <a:gd name="f5" fmla="val 1387"/>
                <a:gd name="f6" fmla="val 1"/>
                <a:gd name="f7" fmla="val 631"/>
                <a:gd name="f8" fmla="val 1355"/>
                <a:gd name="f9" fmla="val 2112"/>
                <a:gd name="f10" fmla="val 2143"/>
                <a:gd name="f11" fmla="val 2773"/>
                <a:gd name="f12" fmla="*/ f0 1 2774"/>
                <a:gd name="f13" fmla="*/ f1 1 2742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2774"/>
                <a:gd name="f20" fmla="*/ f17 1 2742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2774" h="2742">
                  <a:moveTo>
                    <a:pt x="f5" y="f6"/>
                  </a:moveTo>
                  <a:cubicBezTo>
                    <a:pt x="f7" y="f6"/>
                    <a:pt x="f6" y="f7"/>
                    <a:pt x="f6" y="f8"/>
                  </a:cubicBezTo>
                  <a:cubicBezTo>
                    <a:pt x="f6" y="f9"/>
                    <a:pt x="f7" y="f4"/>
                    <a:pt x="f5" y="f4"/>
                  </a:cubicBezTo>
                  <a:cubicBezTo>
                    <a:pt x="f10" y="f4"/>
                    <a:pt x="f11" y="f9"/>
                    <a:pt x="f11" y="f8"/>
                  </a:cubicBezTo>
                  <a:cubicBezTo>
                    <a:pt x="f11" y="f7"/>
                    <a:pt x="f10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80" name="Google Shape;10392;p74">
              <a:extLst>
                <a:ext uri="{FF2B5EF4-FFF2-40B4-BE49-F238E27FC236}">
                  <a16:creationId xmlns:a16="http://schemas.microsoft.com/office/drawing/2014/main" id="{B6638EE3-F7EC-1A73-4092-4417DB24462A}"/>
                </a:ext>
              </a:extLst>
            </p:cNvPr>
            <p:cNvSpPr/>
            <p:nvPr/>
          </p:nvSpPr>
          <p:spPr>
            <a:xfrm>
              <a:off x="3182806" y="2001694"/>
              <a:ext cx="137955" cy="14707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66"/>
                <a:gd name="f4" fmla="val 3467"/>
                <a:gd name="f5" fmla="val 1733"/>
                <a:gd name="f6" fmla="val 1"/>
                <a:gd name="f7" fmla="val 788"/>
                <a:gd name="f8" fmla="val 2678"/>
                <a:gd name="f9" fmla="val 2741"/>
                <a:gd name="f10" fmla="*/ f0 1 3466"/>
                <a:gd name="f11" fmla="*/ f1 1 3467"/>
                <a:gd name="f12" fmla="val f2"/>
                <a:gd name="f13" fmla="val f3"/>
                <a:gd name="f14" fmla="val f4"/>
                <a:gd name="f15" fmla="+- f14 0 f12"/>
                <a:gd name="f16" fmla="+- f13 0 f12"/>
                <a:gd name="f17" fmla="*/ f16 1 3466"/>
                <a:gd name="f18" fmla="*/ f15 1 3467"/>
                <a:gd name="f19" fmla="*/ f12 1 f17"/>
                <a:gd name="f20" fmla="*/ f13 1 f17"/>
                <a:gd name="f21" fmla="*/ f12 1 f18"/>
                <a:gd name="f22" fmla="*/ f14 1 f18"/>
                <a:gd name="f23" fmla="*/ f19 f10 1"/>
                <a:gd name="f24" fmla="*/ f20 f10 1"/>
                <a:gd name="f25" fmla="*/ f22 f11 1"/>
                <a:gd name="f26" fmla="*/ f21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3" t="f26" r="f24" b="f25"/>
              <a:pathLst>
                <a:path w="3466" h="3467">
                  <a:moveTo>
                    <a:pt x="f5" y="f6"/>
                  </a:moveTo>
                  <a:cubicBezTo>
                    <a:pt x="f7" y="f6"/>
                    <a:pt x="f2" y="f7"/>
                    <a:pt x="f2" y="f5"/>
                  </a:cubicBezTo>
                  <a:cubicBezTo>
                    <a:pt x="f2" y="f8"/>
                    <a:pt x="f7" y="f3"/>
                    <a:pt x="f5" y="f3"/>
                  </a:cubicBezTo>
                  <a:cubicBezTo>
                    <a:pt x="f9" y="f3"/>
                    <a:pt x="f3" y="f8"/>
                    <a:pt x="f3" y="f5"/>
                  </a:cubicBezTo>
                  <a:cubicBezTo>
                    <a:pt x="f3" y="f7"/>
                    <a:pt x="f8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81" name="Google Shape;10393;p74">
              <a:extLst>
                <a:ext uri="{FF2B5EF4-FFF2-40B4-BE49-F238E27FC236}">
                  <a16:creationId xmlns:a16="http://schemas.microsoft.com/office/drawing/2014/main" id="{3062EB7C-340A-ECFB-5061-B1FF8E0A3CCD}"/>
                </a:ext>
              </a:extLst>
            </p:cNvPr>
            <p:cNvSpPr/>
            <p:nvPr/>
          </p:nvSpPr>
          <p:spPr>
            <a:xfrm>
              <a:off x="3404740" y="2001694"/>
              <a:ext cx="137992" cy="14707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67"/>
                <a:gd name="f4" fmla="val 1733"/>
                <a:gd name="f5" fmla="val 1"/>
                <a:gd name="f6" fmla="val 788"/>
                <a:gd name="f7" fmla="val 2678"/>
                <a:gd name="f8" fmla="val 3466"/>
                <a:gd name="f9" fmla="val 2679"/>
                <a:gd name="f10" fmla="*/ f0 1 3467"/>
                <a:gd name="f11" fmla="*/ f1 1 3467"/>
                <a:gd name="f12" fmla="val f2"/>
                <a:gd name="f13" fmla="val f3"/>
                <a:gd name="f14" fmla="+- f13 0 f12"/>
                <a:gd name="f15" fmla="*/ f14 1 3467"/>
                <a:gd name="f16" fmla="*/ f12 1 f15"/>
                <a:gd name="f17" fmla="*/ f13 1 f15"/>
                <a:gd name="f18" fmla="*/ f16 f10 1"/>
                <a:gd name="f19" fmla="*/ f17 f10 1"/>
                <a:gd name="f20" fmla="*/ f17 f11 1"/>
                <a:gd name="f21" fmla="*/ f16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8" t="f21" r="f19" b="f20"/>
              <a:pathLst>
                <a:path w="3467" h="3467">
                  <a:moveTo>
                    <a:pt x="f4" y="f5"/>
                  </a:moveTo>
                  <a:cubicBezTo>
                    <a:pt x="f6" y="f5"/>
                    <a:pt x="f5" y="f6"/>
                    <a:pt x="f5" y="f4"/>
                  </a:cubicBezTo>
                  <a:cubicBezTo>
                    <a:pt x="f5" y="f7"/>
                    <a:pt x="f6" y="f8"/>
                    <a:pt x="f4" y="f8"/>
                  </a:cubicBezTo>
                  <a:cubicBezTo>
                    <a:pt x="f9" y="f8"/>
                    <a:pt x="f8" y="f7"/>
                    <a:pt x="f8" y="f4"/>
                  </a:cubicBezTo>
                  <a:cubicBezTo>
                    <a:pt x="f8" y="f6"/>
                    <a:pt x="f9" y="f5"/>
                    <a:pt x="f4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82" name="Google Shape;10394;p74">
              <a:extLst>
                <a:ext uri="{FF2B5EF4-FFF2-40B4-BE49-F238E27FC236}">
                  <a16:creationId xmlns:a16="http://schemas.microsoft.com/office/drawing/2014/main" id="{122A78A3-C2CC-5BD0-7291-FFA346F77528}"/>
                </a:ext>
              </a:extLst>
            </p:cNvPr>
            <p:cNvSpPr/>
            <p:nvPr/>
          </p:nvSpPr>
          <p:spPr>
            <a:xfrm>
              <a:off x="3328242" y="2331811"/>
              <a:ext cx="66504" cy="4280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671"/>
                <a:gd name="f4" fmla="val 1009"/>
                <a:gd name="f5" fmla="val 1"/>
                <a:gd name="f6" fmla="val 851"/>
                <a:gd name="f7" fmla="val 1008"/>
                <a:gd name="f8" fmla="val 1450"/>
                <a:gd name="f9" fmla="val 126"/>
                <a:gd name="f10" fmla="val 1167"/>
                <a:gd name="f11" fmla="val 158"/>
                <a:gd name="f12" fmla="val 568"/>
                <a:gd name="f13" fmla="val 284"/>
                <a:gd name="f14" fmla="val 95"/>
                <a:gd name="f15" fmla="*/ f0 1 1671"/>
                <a:gd name="f16" fmla="*/ f1 1 1009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1671"/>
                <a:gd name="f23" fmla="*/ f20 1 1009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1671" h="1009">
                  <a:moveTo>
                    <a:pt x="f5" y="f2"/>
                  </a:moveTo>
                  <a:lnTo>
                    <a:pt x="f6" y="f7"/>
                  </a:lnTo>
                  <a:lnTo>
                    <a:pt x="f3" y="f2"/>
                  </a:lnTo>
                  <a:lnTo>
                    <a:pt x="f3" y="f2"/>
                  </a:lnTo>
                  <a:cubicBezTo>
                    <a:pt x="f8" y="f9"/>
                    <a:pt x="f10" y="f11"/>
                    <a:pt x="f6" y="f11"/>
                  </a:cubicBezTo>
                  <a:cubicBezTo>
                    <a:pt x="f12" y="f11"/>
                    <a:pt x="f13" y="f14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83" name="Google Shape;10395;p74">
              <a:extLst>
                <a:ext uri="{FF2B5EF4-FFF2-40B4-BE49-F238E27FC236}">
                  <a16:creationId xmlns:a16="http://schemas.microsoft.com/office/drawing/2014/main" id="{1C85C88F-68D8-A679-8D64-466D6484960D}"/>
                </a:ext>
              </a:extLst>
            </p:cNvPr>
            <p:cNvSpPr/>
            <p:nvPr/>
          </p:nvSpPr>
          <p:spPr>
            <a:xfrm>
              <a:off x="3239207" y="2322429"/>
              <a:ext cx="111639" cy="18045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805"/>
                <a:gd name="f4" fmla="val 4254"/>
                <a:gd name="f5" fmla="val 1261"/>
                <a:gd name="f6" fmla="val 1"/>
                <a:gd name="f7" fmla="val 474"/>
                <a:gd name="f8" fmla="val 599"/>
                <a:gd name="f9" fmla="val 1513"/>
                <a:gd name="f10" fmla="val 2490"/>
                <a:gd name="f11" fmla="val 3907"/>
                <a:gd name="f12" fmla="val 4096"/>
                <a:gd name="f13" fmla="val 158"/>
                <a:gd name="f14" fmla="val 379"/>
                <a:gd name="f15" fmla="val 1891"/>
                <a:gd name="f16" fmla="*/ f0 1 2805"/>
                <a:gd name="f17" fmla="*/ f1 1 4254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2805"/>
                <a:gd name="f24" fmla="*/ f21 1 4254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2805" h="4254">
                  <a:moveTo>
                    <a:pt x="f5" y="f6"/>
                  </a:moveTo>
                  <a:cubicBezTo>
                    <a:pt x="f7" y="f8"/>
                    <a:pt x="f6" y="f9"/>
                    <a:pt x="f6" y="f10"/>
                  </a:cubicBezTo>
                  <a:lnTo>
                    <a:pt x="f6" y="f11"/>
                  </a:lnTo>
                  <a:cubicBezTo>
                    <a:pt x="f6" y="f12"/>
                    <a:pt x="f13" y="f4"/>
                    <a:pt x="f14" y="f4"/>
                  </a:cubicBezTo>
                  <a:lnTo>
                    <a:pt x="f3" y="f4"/>
                  </a:lnTo>
                  <a:lnTo>
                    <a:pt x="f3" y="f15"/>
                  </a:lnTo>
                  <a:lnTo>
                    <a:pt x="f5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84" name="Google Shape;10396;p74">
              <a:extLst>
                <a:ext uri="{FF2B5EF4-FFF2-40B4-BE49-F238E27FC236}">
                  <a16:creationId xmlns:a16="http://schemas.microsoft.com/office/drawing/2014/main" id="{5E6C24D4-2CD5-F59D-B1A6-773553FFF79A}"/>
                </a:ext>
              </a:extLst>
            </p:cNvPr>
            <p:cNvSpPr/>
            <p:nvPr/>
          </p:nvSpPr>
          <p:spPr>
            <a:xfrm>
              <a:off x="3377153" y="2323792"/>
              <a:ext cx="111639" cy="18045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805"/>
                <a:gd name="f4" fmla="val 4254"/>
                <a:gd name="f5" fmla="val 1544"/>
                <a:gd name="f6" fmla="val 1"/>
                <a:gd name="f7" fmla="val 1890"/>
                <a:gd name="f8" fmla="val 4253"/>
                <a:gd name="f9" fmla="val 2458"/>
                <a:gd name="f10" fmla="val 2647"/>
                <a:gd name="f11" fmla="val 2804"/>
                <a:gd name="f12" fmla="val 4096"/>
                <a:gd name="f13" fmla="val 3907"/>
                <a:gd name="f14" fmla="val 2489"/>
                <a:gd name="f15" fmla="val 2773"/>
                <a:gd name="f16" fmla="val 1481"/>
                <a:gd name="f17" fmla="val 2300"/>
                <a:gd name="f18" fmla="val 567"/>
                <a:gd name="f19" fmla="*/ f0 1 2805"/>
                <a:gd name="f20" fmla="*/ f1 1 4254"/>
                <a:gd name="f21" fmla="val f2"/>
                <a:gd name="f22" fmla="val f3"/>
                <a:gd name="f23" fmla="val f4"/>
                <a:gd name="f24" fmla="+- f23 0 f21"/>
                <a:gd name="f25" fmla="+- f22 0 f21"/>
                <a:gd name="f26" fmla="*/ f25 1 2805"/>
                <a:gd name="f27" fmla="*/ f24 1 4254"/>
                <a:gd name="f28" fmla="*/ f21 1 f26"/>
                <a:gd name="f29" fmla="*/ f22 1 f26"/>
                <a:gd name="f30" fmla="*/ f21 1 f27"/>
                <a:gd name="f31" fmla="*/ f23 1 f27"/>
                <a:gd name="f32" fmla="*/ f28 f19 1"/>
                <a:gd name="f33" fmla="*/ f29 f19 1"/>
                <a:gd name="f34" fmla="*/ f31 f20 1"/>
                <a:gd name="f35" fmla="*/ f30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2805" h="4254">
                  <a:moveTo>
                    <a:pt x="f5" y="f2"/>
                  </a:moveTo>
                  <a:lnTo>
                    <a:pt x="f6" y="f7"/>
                  </a:lnTo>
                  <a:lnTo>
                    <a:pt x="f6" y="f8"/>
                  </a:lnTo>
                  <a:lnTo>
                    <a:pt x="f9" y="f8"/>
                  </a:lnTo>
                  <a:cubicBezTo>
                    <a:pt x="f10" y="f8"/>
                    <a:pt x="f11" y="f12"/>
                    <a:pt x="f11" y="f13"/>
                  </a:cubicBezTo>
                  <a:lnTo>
                    <a:pt x="f11" y="f14"/>
                  </a:lnTo>
                  <a:cubicBezTo>
                    <a:pt x="f15" y="f16"/>
                    <a:pt x="f17" y="f18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85" name="Google Shape;10397;p74">
              <a:extLst>
                <a:ext uri="{FF2B5EF4-FFF2-40B4-BE49-F238E27FC236}">
                  <a16:creationId xmlns:a16="http://schemas.microsoft.com/office/drawing/2014/main" id="{EC8174E3-E575-8E54-A7AF-693F9CEF6D8D}"/>
                </a:ext>
              </a:extLst>
            </p:cNvPr>
            <p:cNvSpPr/>
            <p:nvPr/>
          </p:nvSpPr>
          <p:spPr>
            <a:xfrm>
              <a:off x="3380939" y="2143381"/>
              <a:ext cx="219465" cy="18444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514"/>
                <a:gd name="f4" fmla="val 4348"/>
                <a:gd name="f5" fmla="val 3686"/>
                <a:gd name="f6" fmla="val 1512"/>
                <a:gd name="f7" fmla="val 3907"/>
                <a:gd name="f8" fmla="val 4064"/>
                <a:gd name="f9" fmla="val 1670"/>
                <a:gd name="f10" fmla="val 1859"/>
                <a:gd name="f11" fmla="val 2048"/>
                <a:gd name="f12" fmla="val 2205"/>
                <a:gd name="f13" fmla="val 2993"/>
                <a:gd name="f14" fmla="val 2804"/>
                <a:gd name="f15" fmla="val 2646"/>
                <a:gd name="f16" fmla="val 4127"/>
                <a:gd name="f17" fmla="val 536"/>
                <a:gd name="f18" fmla="val 3056"/>
                <a:gd name="f19" fmla="val 851"/>
                <a:gd name="f20" fmla="val 2331"/>
                <a:gd name="f21" fmla="val 1607"/>
                <a:gd name="f22" fmla="val 977"/>
                <a:gd name="f23" fmla="val 504"/>
                <a:gd name="f24" fmla="val 63"/>
                <a:gd name="f25" fmla="val 347"/>
                <a:gd name="f26" fmla="val 221"/>
                <a:gd name="f27" fmla="val 158"/>
                <a:gd name="f28" fmla="val 378"/>
                <a:gd name="f29" fmla="val 567"/>
                <a:gd name="f30" fmla="val 945"/>
                <a:gd name="f31" fmla="val 756"/>
                <a:gd name="f32" fmla="val 1638"/>
                <a:gd name="f33" fmla="val 1575"/>
                <a:gd name="f34" fmla="val 2615"/>
                <a:gd name="f35" fmla="val 2930"/>
                <a:gd name="f36" fmla="val 3214"/>
                <a:gd name="f37" fmla="val 1449"/>
                <a:gd name="f38" fmla="val 3466"/>
                <a:gd name="f39" fmla="val 3718"/>
                <a:gd name="f40" fmla="val 4001"/>
                <a:gd name="f41" fmla="val 2520"/>
                <a:gd name="f42" fmla="val 5167"/>
                <a:gd name="f43" fmla="val 5356"/>
                <a:gd name="f44" fmla="val 5513"/>
                <a:gd name="f45" fmla="val 4190"/>
                <a:gd name="f46" fmla="val 5482"/>
                <a:gd name="f47" fmla="val 4915"/>
                <a:gd name="f48" fmla="*/ f0 1 5514"/>
                <a:gd name="f49" fmla="*/ f1 1 4348"/>
                <a:gd name="f50" fmla="val f2"/>
                <a:gd name="f51" fmla="val f3"/>
                <a:gd name="f52" fmla="val f4"/>
                <a:gd name="f53" fmla="+- f52 0 f50"/>
                <a:gd name="f54" fmla="+- f51 0 f50"/>
                <a:gd name="f55" fmla="*/ f54 1 5514"/>
                <a:gd name="f56" fmla="*/ f53 1 4348"/>
                <a:gd name="f57" fmla="*/ f50 1 f55"/>
                <a:gd name="f58" fmla="*/ f51 1 f55"/>
                <a:gd name="f59" fmla="*/ f50 1 f56"/>
                <a:gd name="f60" fmla="*/ f52 1 f56"/>
                <a:gd name="f61" fmla="*/ f57 f48 1"/>
                <a:gd name="f62" fmla="*/ f58 f48 1"/>
                <a:gd name="f63" fmla="*/ f60 f49 1"/>
                <a:gd name="f64" fmla="*/ f59 f4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1" t="f64" r="f62" b="f63"/>
              <a:pathLst>
                <a:path w="5514" h="434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15" y="f11"/>
                    <a:pt x="f15" y="f10"/>
                  </a:cubicBezTo>
                  <a:cubicBezTo>
                    <a:pt x="f15" y="f9"/>
                    <a:pt x="f14" y="f6"/>
                    <a:pt x="f13" y="f6"/>
                  </a:cubicBezTo>
                  <a:close/>
                  <a:moveTo>
                    <a:pt x="f16" y="f2"/>
                  </a:moveTo>
                  <a:cubicBezTo>
                    <a:pt x="f5" y="f17"/>
                    <a:pt x="f18" y="f19"/>
                    <a:pt x="f20" y="f19"/>
                  </a:cubicBezTo>
                  <a:cubicBezTo>
                    <a:pt x="f21" y="f19"/>
                    <a:pt x="f22" y="f23"/>
                    <a:pt x="f17" y="f24"/>
                  </a:cubicBezTo>
                  <a:cubicBezTo>
                    <a:pt x="f25" y="f26"/>
                    <a:pt x="f27" y="f28"/>
                    <a:pt x="f2" y="f29"/>
                  </a:cubicBezTo>
                  <a:cubicBezTo>
                    <a:pt x="f30" y="f31"/>
                    <a:pt x="f32" y="f33"/>
                    <a:pt x="f32" y="f34"/>
                  </a:cubicBezTo>
                  <a:cubicBezTo>
                    <a:pt x="f32" y="f35"/>
                    <a:pt x="f33" y="f36"/>
                    <a:pt x="f37" y="f38"/>
                  </a:cubicBezTo>
                  <a:cubicBezTo>
                    <a:pt x="f10" y="f39"/>
                    <a:pt x="f12" y="f40"/>
                    <a:pt x="f41" y="f4"/>
                  </a:cubicBezTo>
                  <a:lnTo>
                    <a:pt x="f42" y="f4"/>
                  </a:lnTo>
                  <a:cubicBezTo>
                    <a:pt x="f43" y="f4"/>
                    <a:pt x="f44" y="f45"/>
                    <a:pt x="f44" y="f40"/>
                  </a:cubicBezTo>
                  <a:lnTo>
                    <a:pt x="f44" y="f34"/>
                  </a:lnTo>
                  <a:cubicBezTo>
                    <a:pt x="f46" y="f6"/>
                    <a:pt x="f47" y="f29"/>
                    <a:pt x="f16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86" name="Google Shape;10398;p74">
              <a:extLst>
                <a:ext uri="{FF2B5EF4-FFF2-40B4-BE49-F238E27FC236}">
                  <a16:creationId xmlns:a16="http://schemas.microsoft.com/office/drawing/2014/main" id="{A15BBB54-8E0C-E208-87BE-4C32EE127434}"/>
                </a:ext>
              </a:extLst>
            </p:cNvPr>
            <p:cNvSpPr/>
            <p:nvPr/>
          </p:nvSpPr>
          <p:spPr>
            <a:xfrm>
              <a:off x="3128875" y="2142018"/>
              <a:ext cx="216959" cy="18448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451"/>
                <a:gd name="f4" fmla="val 4349"/>
                <a:gd name="f5" fmla="val 2426"/>
                <a:gd name="f6" fmla="val 1544"/>
                <a:gd name="f7" fmla="val 2615"/>
                <a:gd name="f8" fmla="val 2773"/>
                <a:gd name="f9" fmla="val 1702"/>
                <a:gd name="f10" fmla="val 1891"/>
                <a:gd name="f11" fmla="val 2080"/>
                <a:gd name="f12" fmla="val 2237"/>
                <a:gd name="f13" fmla="val 1733"/>
                <a:gd name="f14" fmla="val 1513"/>
                <a:gd name="f15" fmla="val 1355"/>
                <a:gd name="f16" fmla="val 1324"/>
                <a:gd name="f17" fmla="val 1"/>
                <a:gd name="f18" fmla="val 536"/>
                <a:gd name="f19" fmla="val 568"/>
                <a:gd name="f20" fmla="val 2552"/>
                <a:gd name="f21" fmla="val 3939"/>
                <a:gd name="f22" fmla="val 4191"/>
                <a:gd name="f23" fmla="val 95"/>
                <a:gd name="f24" fmla="val 4348"/>
                <a:gd name="f25" fmla="val 316"/>
                <a:gd name="f26" fmla="val 2930"/>
                <a:gd name="f27" fmla="val 3214"/>
                <a:gd name="f28" fmla="val 3970"/>
                <a:gd name="f29" fmla="val 3561"/>
                <a:gd name="f30" fmla="val 3655"/>
                <a:gd name="f31" fmla="val 4002"/>
                <a:gd name="f32" fmla="val 3466"/>
                <a:gd name="f33" fmla="val 3876"/>
                <a:gd name="f34" fmla="val 3183"/>
                <a:gd name="f35" fmla="val 3813"/>
                <a:gd name="f36" fmla="val 1607"/>
                <a:gd name="f37" fmla="val 4506"/>
                <a:gd name="f38" fmla="val 757"/>
                <a:gd name="f39" fmla="val 5293"/>
                <a:gd name="f40" fmla="val 347"/>
                <a:gd name="f41" fmla="val 5104"/>
                <a:gd name="f42" fmla="val 190"/>
                <a:gd name="f43" fmla="val 4915"/>
                <a:gd name="f44" fmla="val 32"/>
                <a:gd name="f45" fmla="val 4474"/>
                <a:gd name="f46" fmla="val 505"/>
                <a:gd name="f47" fmla="val 3844"/>
                <a:gd name="f48" fmla="val 820"/>
                <a:gd name="f49" fmla="val 3151"/>
                <a:gd name="f50" fmla="val 1796"/>
                <a:gd name="f51" fmla="*/ f0 1 5451"/>
                <a:gd name="f52" fmla="*/ f1 1 4349"/>
                <a:gd name="f53" fmla="val f2"/>
                <a:gd name="f54" fmla="val f3"/>
                <a:gd name="f55" fmla="val f4"/>
                <a:gd name="f56" fmla="+- f55 0 f53"/>
                <a:gd name="f57" fmla="+- f54 0 f53"/>
                <a:gd name="f58" fmla="*/ f57 1 5451"/>
                <a:gd name="f59" fmla="*/ f56 1 4349"/>
                <a:gd name="f60" fmla="*/ f53 1 f58"/>
                <a:gd name="f61" fmla="*/ f54 1 f58"/>
                <a:gd name="f62" fmla="*/ f53 1 f59"/>
                <a:gd name="f63" fmla="*/ f55 1 f59"/>
                <a:gd name="f64" fmla="*/ f60 f51 1"/>
                <a:gd name="f65" fmla="*/ f61 f51 1"/>
                <a:gd name="f66" fmla="*/ f63 f52 1"/>
                <a:gd name="f67" fmla="*/ f62 f5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4" t="f67" r="f65" b="f66"/>
              <a:pathLst>
                <a:path w="5451" h="4349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15" y="f11"/>
                    <a:pt x="f15" y="f10"/>
                  </a:cubicBezTo>
                  <a:cubicBezTo>
                    <a:pt x="f15" y="f9"/>
                    <a:pt x="f14" y="f6"/>
                    <a:pt x="f13" y="f6"/>
                  </a:cubicBezTo>
                  <a:close/>
                  <a:moveTo>
                    <a:pt x="f16" y="f17"/>
                  </a:moveTo>
                  <a:cubicBezTo>
                    <a:pt x="f18" y="f19"/>
                    <a:pt x="f17" y="f14"/>
                    <a:pt x="f17" y="f20"/>
                  </a:cubicBezTo>
                  <a:lnTo>
                    <a:pt x="f17" y="f21"/>
                  </a:lnTo>
                  <a:cubicBezTo>
                    <a:pt x="f17" y="f22"/>
                    <a:pt x="f23" y="f24"/>
                    <a:pt x="f25" y="f24"/>
                  </a:cubicBezTo>
                  <a:lnTo>
                    <a:pt x="f26" y="f24"/>
                  </a:lnTo>
                  <a:cubicBezTo>
                    <a:pt x="f27" y="f28"/>
                    <a:pt x="f29" y="f30"/>
                    <a:pt x="f31" y="f32"/>
                  </a:cubicBezTo>
                  <a:cubicBezTo>
                    <a:pt x="f33" y="f34"/>
                    <a:pt x="f35" y="f26"/>
                    <a:pt x="f35" y="f7"/>
                  </a:cubicBezTo>
                  <a:cubicBezTo>
                    <a:pt x="f35" y="f36"/>
                    <a:pt x="f37" y="f38"/>
                    <a:pt x="f3" y="f19"/>
                  </a:cubicBezTo>
                  <a:cubicBezTo>
                    <a:pt x="f39" y="f40"/>
                    <a:pt x="f41" y="f42"/>
                    <a:pt x="f43" y="f44"/>
                  </a:cubicBezTo>
                  <a:cubicBezTo>
                    <a:pt x="f45" y="f46"/>
                    <a:pt x="f47" y="f48"/>
                    <a:pt x="f49" y="f48"/>
                  </a:cubicBezTo>
                  <a:cubicBezTo>
                    <a:pt x="f5" y="f48"/>
                    <a:pt x="f50" y="f46"/>
                    <a:pt x="f16" y="f17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87" name="Google Shape;10412;p74">
            <a:extLst>
              <a:ext uri="{FF2B5EF4-FFF2-40B4-BE49-F238E27FC236}">
                <a16:creationId xmlns:a16="http://schemas.microsoft.com/office/drawing/2014/main" id="{207C943F-D9BB-97BE-3886-89D7ABAD6E5B}"/>
              </a:ext>
            </a:extLst>
          </p:cNvPr>
          <p:cNvGrpSpPr/>
          <p:nvPr/>
        </p:nvGrpSpPr>
        <p:grpSpPr>
          <a:xfrm>
            <a:off x="4548598" y="1943240"/>
            <a:ext cx="441444" cy="500460"/>
            <a:chOff x="5894798" y="1990411"/>
            <a:chExt cx="441444" cy="500460"/>
          </a:xfrm>
          <a:solidFill>
            <a:schemeClr val="tx2">
              <a:lumMod val="60000"/>
              <a:lumOff val="40000"/>
            </a:schemeClr>
          </a:solidFill>
        </p:grpSpPr>
        <p:sp>
          <p:nvSpPr>
            <p:cNvPr id="188" name="Google Shape;10413;p74">
              <a:extLst>
                <a:ext uri="{FF2B5EF4-FFF2-40B4-BE49-F238E27FC236}">
                  <a16:creationId xmlns:a16="http://schemas.microsoft.com/office/drawing/2014/main" id="{9DC986DA-10F9-6AA8-EC02-A1FF987FFC4F}"/>
                </a:ext>
              </a:extLst>
            </p:cNvPr>
            <p:cNvSpPr/>
            <p:nvPr/>
          </p:nvSpPr>
          <p:spPr>
            <a:xfrm>
              <a:off x="6114263" y="1990411"/>
              <a:ext cx="27624" cy="7487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94"/>
                <a:gd name="f4" fmla="val 1765"/>
                <a:gd name="f5" fmla="val 347"/>
                <a:gd name="f6" fmla="val 1"/>
                <a:gd name="f7" fmla="val 158"/>
                <a:gd name="f8" fmla="val 1418"/>
                <a:gd name="f9" fmla="val 1607"/>
                <a:gd name="f10" fmla="val 536"/>
                <a:gd name="f11" fmla="val 693"/>
                <a:gd name="f12" fmla="*/ f0 1 694"/>
                <a:gd name="f13" fmla="*/ f1 1 1765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694"/>
                <a:gd name="f20" fmla="*/ f17 1 1765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694" h="1765">
                  <a:moveTo>
                    <a:pt x="f5" y="f6"/>
                  </a:moveTo>
                  <a:cubicBezTo>
                    <a:pt x="f7" y="f6"/>
                    <a:pt x="f2" y="f7"/>
                    <a:pt x="f2" y="f5"/>
                  </a:cubicBezTo>
                  <a:lnTo>
                    <a:pt x="f2" y="f8"/>
                  </a:lnTo>
                  <a:cubicBezTo>
                    <a:pt x="f2" y="f9"/>
                    <a:pt x="f7" y="f4"/>
                    <a:pt x="f5" y="f4"/>
                  </a:cubicBezTo>
                  <a:cubicBezTo>
                    <a:pt x="f10" y="f4"/>
                    <a:pt x="f11" y="f9"/>
                    <a:pt x="f11" y="f8"/>
                  </a:cubicBezTo>
                  <a:lnTo>
                    <a:pt x="f11" y="f5"/>
                  </a:lnTo>
                  <a:cubicBezTo>
                    <a:pt x="f11" y="f7"/>
                    <a:pt x="f10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89" name="Google Shape;10414;p74">
              <a:extLst>
                <a:ext uri="{FF2B5EF4-FFF2-40B4-BE49-F238E27FC236}">
                  <a16:creationId xmlns:a16="http://schemas.microsoft.com/office/drawing/2014/main" id="{8060AFDD-57F7-FD2E-92E1-307E9BE871EF}"/>
                </a:ext>
              </a:extLst>
            </p:cNvPr>
            <p:cNvSpPr/>
            <p:nvPr/>
          </p:nvSpPr>
          <p:spPr>
            <a:xfrm>
              <a:off x="6198287" y="2022140"/>
              <a:ext cx="56436" cy="5786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8"/>
                <a:gd name="f4" fmla="val 1364"/>
                <a:gd name="f5" fmla="val 1071"/>
                <a:gd name="f6" fmla="val 1"/>
                <a:gd name="f7" fmla="val 977"/>
                <a:gd name="f8" fmla="val 882"/>
                <a:gd name="f9" fmla="val 24"/>
                <a:gd name="f10" fmla="val 819"/>
                <a:gd name="f11" fmla="val 72"/>
                <a:gd name="f12" fmla="val 126"/>
                <a:gd name="f13" fmla="val 796"/>
                <a:gd name="f14" fmla="val 922"/>
                <a:gd name="f15" fmla="val 1143"/>
                <a:gd name="f16" fmla="val 1269"/>
                <a:gd name="f17" fmla="val 189"/>
                <a:gd name="f18" fmla="val 1332"/>
                <a:gd name="f19" fmla="val 268"/>
                <a:gd name="f20" fmla="val 1363"/>
                <a:gd name="f21" fmla="val 350"/>
                <a:gd name="f22" fmla="val 433"/>
                <a:gd name="f23" fmla="val 520"/>
                <a:gd name="f24" fmla="val 599"/>
                <a:gd name="f25" fmla="val 1323"/>
                <a:gd name="f26" fmla="val 544"/>
                <a:gd name="f27" fmla="val 418"/>
                <a:gd name="f28" fmla="val 198"/>
                <a:gd name="f29" fmla="val 1260"/>
                <a:gd name="f30" fmla="val 1166"/>
                <a:gd name="f31" fmla="*/ f0 1 1418"/>
                <a:gd name="f32" fmla="*/ f1 1 1364"/>
                <a:gd name="f33" fmla="val f2"/>
                <a:gd name="f34" fmla="val f3"/>
                <a:gd name="f35" fmla="val f4"/>
                <a:gd name="f36" fmla="+- f35 0 f33"/>
                <a:gd name="f37" fmla="+- f34 0 f33"/>
                <a:gd name="f38" fmla="*/ f37 1 1418"/>
                <a:gd name="f39" fmla="*/ f36 1 1364"/>
                <a:gd name="f40" fmla="*/ f33 1 f38"/>
                <a:gd name="f41" fmla="*/ f34 1 f38"/>
                <a:gd name="f42" fmla="*/ f33 1 f39"/>
                <a:gd name="f43" fmla="*/ f35 1 f39"/>
                <a:gd name="f44" fmla="*/ f40 f31 1"/>
                <a:gd name="f45" fmla="*/ f41 f31 1"/>
                <a:gd name="f46" fmla="*/ f43 f32 1"/>
                <a:gd name="f47" fmla="*/ f42 f3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4" t="f47" r="f45" b="f46"/>
              <a:pathLst>
                <a:path w="1418" h="136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2" y="f14"/>
                    <a:pt x="f2" y="f15"/>
                    <a:pt x="f12" y="f16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18"/>
                    <a:pt x="f24" y="f16"/>
                  </a:cubicBezTo>
                  <a:lnTo>
                    <a:pt x="f25" y="f26"/>
                  </a:lnTo>
                  <a:cubicBezTo>
                    <a:pt x="f3" y="f27"/>
                    <a:pt x="f3" y="f28"/>
                    <a:pt x="f25" y="f11"/>
                  </a:cubicBezTo>
                  <a:cubicBezTo>
                    <a:pt x="f29" y="f9"/>
                    <a:pt x="f30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90" name="Google Shape;10415;p74">
              <a:extLst>
                <a:ext uri="{FF2B5EF4-FFF2-40B4-BE49-F238E27FC236}">
                  <a16:creationId xmlns:a16="http://schemas.microsoft.com/office/drawing/2014/main" id="{A3CD5DC7-B9CA-FA67-6308-EA7C229E1A6E}"/>
                </a:ext>
              </a:extLst>
            </p:cNvPr>
            <p:cNvSpPr/>
            <p:nvPr/>
          </p:nvSpPr>
          <p:spPr>
            <a:xfrm>
              <a:off x="6279760" y="2197540"/>
              <a:ext cx="56482" cy="3079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726"/>
                <a:gd name="f5" fmla="val 379"/>
                <a:gd name="f6" fmla="val 1"/>
                <a:gd name="f7" fmla="val 158"/>
                <a:gd name="f8" fmla="val 347"/>
                <a:gd name="f9" fmla="val 568"/>
                <a:gd name="f10" fmla="val 725"/>
                <a:gd name="f11" fmla="val 1072"/>
                <a:gd name="f12" fmla="val 1261"/>
                <a:gd name="f13" fmla="*/ f0 1 1419"/>
                <a:gd name="f14" fmla="*/ f1 1 726"/>
                <a:gd name="f15" fmla="val f2"/>
                <a:gd name="f16" fmla="val f3"/>
                <a:gd name="f17" fmla="val f4"/>
                <a:gd name="f18" fmla="+- f17 0 f15"/>
                <a:gd name="f19" fmla="+- f16 0 f15"/>
                <a:gd name="f20" fmla="*/ f19 1 1419"/>
                <a:gd name="f21" fmla="*/ f18 1 726"/>
                <a:gd name="f22" fmla="*/ f15 1 f20"/>
                <a:gd name="f23" fmla="*/ f16 1 f20"/>
                <a:gd name="f24" fmla="*/ f15 1 f21"/>
                <a:gd name="f25" fmla="*/ f17 1 f21"/>
                <a:gd name="f26" fmla="*/ f22 f13 1"/>
                <a:gd name="f27" fmla="*/ f23 f13 1"/>
                <a:gd name="f28" fmla="*/ f25 f14 1"/>
                <a:gd name="f29" fmla="*/ f2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1419" h="726">
                  <a:moveTo>
                    <a:pt x="f5" y="f6"/>
                  </a:moveTo>
                  <a:cubicBezTo>
                    <a:pt x="f7" y="f6"/>
                    <a:pt x="f6" y="f7"/>
                    <a:pt x="f6" y="f8"/>
                  </a:cubicBezTo>
                  <a:cubicBezTo>
                    <a:pt x="f6" y="f9"/>
                    <a:pt x="f7" y="f10"/>
                    <a:pt x="f5" y="f10"/>
                  </a:cubicBezTo>
                  <a:lnTo>
                    <a:pt x="f11" y="f10"/>
                  </a:lnTo>
                  <a:cubicBezTo>
                    <a:pt x="f12" y="f10"/>
                    <a:pt x="f3" y="f9"/>
                    <a:pt x="f3" y="f8"/>
                  </a:cubicBezTo>
                  <a:cubicBezTo>
                    <a:pt x="f3" y="f7"/>
                    <a:pt x="f12" y="f6"/>
                    <a:pt x="f11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91" name="Google Shape;10416;p74">
              <a:extLst>
                <a:ext uri="{FF2B5EF4-FFF2-40B4-BE49-F238E27FC236}">
                  <a16:creationId xmlns:a16="http://schemas.microsoft.com/office/drawing/2014/main" id="{959FB98B-4142-C1CA-4B07-3CF0B78F85A6}"/>
                </a:ext>
              </a:extLst>
            </p:cNvPr>
            <p:cNvSpPr/>
            <p:nvPr/>
          </p:nvSpPr>
          <p:spPr>
            <a:xfrm>
              <a:off x="5894798" y="2197540"/>
              <a:ext cx="56482" cy="2943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694"/>
                <a:gd name="f5" fmla="val 347"/>
                <a:gd name="f6" fmla="val 1"/>
                <a:gd name="f7" fmla="val 158"/>
                <a:gd name="f8" fmla="val 568"/>
                <a:gd name="f9" fmla="val 1072"/>
                <a:gd name="f10" fmla="val 1261"/>
                <a:gd name="f11" fmla="*/ f0 1 1419"/>
                <a:gd name="f12" fmla="*/ f1 1 694"/>
                <a:gd name="f13" fmla="val f2"/>
                <a:gd name="f14" fmla="val f3"/>
                <a:gd name="f15" fmla="val f4"/>
                <a:gd name="f16" fmla="+- f15 0 f13"/>
                <a:gd name="f17" fmla="+- f14 0 f13"/>
                <a:gd name="f18" fmla="*/ f17 1 1419"/>
                <a:gd name="f19" fmla="*/ f16 1 694"/>
                <a:gd name="f20" fmla="*/ f13 1 f18"/>
                <a:gd name="f21" fmla="*/ f14 1 f18"/>
                <a:gd name="f22" fmla="*/ f13 1 f19"/>
                <a:gd name="f23" fmla="*/ f15 1 f19"/>
                <a:gd name="f24" fmla="*/ f20 f11 1"/>
                <a:gd name="f25" fmla="*/ f21 f11 1"/>
                <a:gd name="f26" fmla="*/ f23 f12 1"/>
                <a:gd name="f27" fmla="*/ f22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1419" h="694">
                  <a:moveTo>
                    <a:pt x="f5" y="f6"/>
                  </a:moveTo>
                  <a:cubicBezTo>
                    <a:pt x="f7" y="f6"/>
                    <a:pt x="f6" y="f7"/>
                    <a:pt x="f6" y="f5"/>
                  </a:cubicBezTo>
                  <a:cubicBezTo>
                    <a:pt x="f6" y="f8"/>
                    <a:pt x="f7" y="f4"/>
                    <a:pt x="f5" y="f4"/>
                  </a:cubicBezTo>
                  <a:lnTo>
                    <a:pt x="f9" y="f4"/>
                  </a:lnTo>
                  <a:cubicBezTo>
                    <a:pt x="f10" y="f4"/>
                    <a:pt x="f3" y="f8"/>
                    <a:pt x="f3" y="f5"/>
                  </a:cubicBezTo>
                  <a:cubicBezTo>
                    <a:pt x="f3" y="f7"/>
                    <a:pt x="f10" y="f6"/>
                    <a:pt x="f9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92" name="Google Shape;10417;p74">
              <a:extLst>
                <a:ext uri="{FF2B5EF4-FFF2-40B4-BE49-F238E27FC236}">
                  <a16:creationId xmlns:a16="http://schemas.microsoft.com/office/drawing/2014/main" id="{8785E938-9AA3-6F94-F95B-A1D37D2A0BD0}"/>
                </a:ext>
              </a:extLst>
            </p:cNvPr>
            <p:cNvSpPr/>
            <p:nvPr/>
          </p:nvSpPr>
          <p:spPr>
            <a:xfrm>
              <a:off x="6003895" y="2022140"/>
              <a:ext cx="56482" cy="5786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1364"/>
                <a:gd name="f5" fmla="val 363"/>
                <a:gd name="f6" fmla="val 1"/>
                <a:gd name="f7" fmla="val 276"/>
                <a:gd name="f8" fmla="val 190"/>
                <a:gd name="f9" fmla="val 24"/>
                <a:gd name="f10" fmla="val 127"/>
                <a:gd name="f11" fmla="val 72"/>
                <a:gd name="f12" fmla="val 198"/>
                <a:gd name="f13" fmla="val 450"/>
                <a:gd name="f14" fmla="val 544"/>
                <a:gd name="f15" fmla="val 820"/>
                <a:gd name="f16" fmla="val 1269"/>
                <a:gd name="f17" fmla="val 883"/>
                <a:gd name="f18" fmla="val 1332"/>
                <a:gd name="f19" fmla="val 977"/>
                <a:gd name="f20" fmla="val 1363"/>
                <a:gd name="f21" fmla="val 1072"/>
                <a:gd name="f22" fmla="val 1166"/>
                <a:gd name="f23" fmla="val 1261"/>
                <a:gd name="f24" fmla="val 1324"/>
                <a:gd name="f25" fmla="val 1418"/>
                <a:gd name="f26" fmla="val 1143"/>
                <a:gd name="f27" fmla="val 922"/>
                <a:gd name="f28" fmla="val 796"/>
                <a:gd name="f29" fmla="val 599"/>
                <a:gd name="f30" fmla="val 536"/>
                <a:gd name="f31" fmla="*/ f0 1 1419"/>
                <a:gd name="f32" fmla="*/ f1 1 1364"/>
                <a:gd name="f33" fmla="val f2"/>
                <a:gd name="f34" fmla="val f3"/>
                <a:gd name="f35" fmla="val f4"/>
                <a:gd name="f36" fmla="+- f35 0 f33"/>
                <a:gd name="f37" fmla="+- f34 0 f33"/>
                <a:gd name="f38" fmla="*/ f37 1 1419"/>
                <a:gd name="f39" fmla="*/ f36 1 1364"/>
                <a:gd name="f40" fmla="*/ f33 1 f38"/>
                <a:gd name="f41" fmla="*/ f34 1 f38"/>
                <a:gd name="f42" fmla="*/ f33 1 f39"/>
                <a:gd name="f43" fmla="*/ f35 1 f39"/>
                <a:gd name="f44" fmla="*/ f40 f31 1"/>
                <a:gd name="f45" fmla="*/ f41 f31 1"/>
                <a:gd name="f46" fmla="*/ f43 f32 1"/>
                <a:gd name="f47" fmla="*/ f42 f3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4" t="f47" r="f45" b="f46"/>
              <a:pathLst>
                <a:path w="1419" h="136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6" y="f12"/>
                    <a:pt x="f6" y="f13"/>
                    <a:pt x="f10" y="f14"/>
                  </a:cubicBezTo>
                  <a:lnTo>
                    <a:pt x="f15" y="f16"/>
                  </a:ln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18"/>
                    <a:pt x="f24" y="f16"/>
                  </a:cubicBezTo>
                  <a:cubicBezTo>
                    <a:pt x="f25" y="f26"/>
                    <a:pt x="f25" y="f27"/>
                    <a:pt x="f24" y="f28"/>
                  </a:cubicBezTo>
                  <a:lnTo>
                    <a:pt x="f29" y="f11"/>
                  </a:lnTo>
                  <a:cubicBezTo>
                    <a:pt x="f30" y="f9"/>
                    <a:pt x="f13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93" name="Google Shape;10418;p74">
              <a:extLst>
                <a:ext uri="{FF2B5EF4-FFF2-40B4-BE49-F238E27FC236}">
                  <a16:creationId xmlns:a16="http://schemas.microsoft.com/office/drawing/2014/main" id="{3FD84E38-EAAF-ECE4-9B4B-88FDF05ABF6D}"/>
                </a:ext>
              </a:extLst>
            </p:cNvPr>
            <p:cNvSpPr/>
            <p:nvPr/>
          </p:nvSpPr>
          <p:spPr>
            <a:xfrm>
              <a:off x="5919871" y="2079702"/>
              <a:ext cx="58987" cy="4407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82"/>
                <a:gd name="f4" fmla="val 1039"/>
                <a:gd name="f5" fmla="val 396"/>
                <a:gd name="f6" fmla="val 267"/>
                <a:gd name="f7" fmla="val 132"/>
                <a:gd name="f8" fmla="val 81"/>
                <a:gd name="f9" fmla="val 64"/>
                <a:gd name="f10" fmla="val 195"/>
                <a:gd name="f11" fmla="val 1"/>
                <a:gd name="f12" fmla="val 353"/>
                <a:gd name="f13" fmla="val 573"/>
                <a:gd name="f14" fmla="val 221"/>
                <a:gd name="f15" fmla="val 668"/>
                <a:gd name="f16" fmla="val 946"/>
                <a:gd name="f17" fmla="val 1015"/>
                <a:gd name="f18" fmla="val 987"/>
                <a:gd name="f19" fmla="val 1031"/>
                <a:gd name="f20" fmla="val 1032"/>
                <a:gd name="f21" fmla="val 1077"/>
                <a:gd name="f22" fmla="val 1209"/>
                <a:gd name="f23" fmla="val 1349"/>
                <a:gd name="f24" fmla="val 974"/>
                <a:gd name="f25" fmla="val 1419"/>
                <a:gd name="f26" fmla="val 857"/>
                <a:gd name="f27" fmla="val 699"/>
                <a:gd name="f28" fmla="val 447"/>
                <a:gd name="f29" fmla="val 1261"/>
                <a:gd name="f30" fmla="val 384"/>
                <a:gd name="f31" fmla="val 536"/>
                <a:gd name="f32" fmla="val 38"/>
                <a:gd name="f33" fmla="val 493"/>
                <a:gd name="f34" fmla="val 12"/>
                <a:gd name="f35" fmla="val 445"/>
                <a:gd name="f36" fmla="*/ f0 1 1482"/>
                <a:gd name="f37" fmla="*/ f1 1 1039"/>
                <a:gd name="f38" fmla="val f2"/>
                <a:gd name="f39" fmla="val f3"/>
                <a:gd name="f40" fmla="val f4"/>
                <a:gd name="f41" fmla="+- f40 0 f38"/>
                <a:gd name="f42" fmla="+- f39 0 f38"/>
                <a:gd name="f43" fmla="*/ f42 1 1482"/>
                <a:gd name="f44" fmla="*/ f41 1 1039"/>
                <a:gd name="f45" fmla="*/ f38 1 f43"/>
                <a:gd name="f46" fmla="*/ f39 1 f43"/>
                <a:gd name="f47" fmla="*/ f38 1 f44"/>
                <a:gd name="f48" fmla="*/ f40 1 f44"/>
                <a:gd name="f49" fmla="*/ f45 f36 1"/>
                <a:gd name="f50" fmla="*/ f46 f36 1"/>
                <a:gd name="f51" fmla="*/ f48 f37 1"/>
                <a:gd name="f52" fmla="*/ f47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9" t="f52" r="f50" b="f51"/>
              <a:pathLst>
                <a:path w="1482" h="1039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9" y="f13"/>
                    <a:pt x="f14" y="f15"/>
                  </a:cubicBezTo>
                  <a:lnTo>
                    <a:pt x="f16" y="f17"/>
                  </a:lnTo>
                  <a:cubicBezTo>
                    <a:pt x="f18" y="f19"/>
                    <a:pt x="f20" y="f4"/>
                    <a:pt x="f21" y="f4"/>
                  </a:cubicBezTo>
                  <a:cubicBezTo>
                    <a:pt x="f22" y="f4"/>
                    <a:pt x="f23" y="f24"/>
                    <a:pt x="f25" y="f26"/>
                  </a:cubicBezTo>
                  <a:cubicBezTo>
                    <a:pt x="f3" y="f27"/>
                    <a:pt x="f25" y="f28"/>
                    <a:pt x="f29" y="f30"/>
                  </a:cubicBezTo>
                  <a:lnTo>
                    <a:pt x="f31" y="f32"/>
                  </a:lnTo>
                  <a:cubicBezTo>
                    <a:pt x="f33" y="f34"/>
                    <a:pt x="f35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94" name="Google Shape;10419;p74">
              <a:extLst>
                <a:ext uri="{FF2B5EF4-FFF2-40B4-BE49-F238E27FC236}">
                  <a16:creationId xmlns:a16="http://schemas.microsoft.com/office/drawing/2014/main" id="{E58CCBF2-BBBE-94C7-4398-5E21209EBAA7}"/>
                </a:ext>
              </a:extLst>
            </p:cNvPr>
            <p:cNvSpPr/>
            <p:nvPr/>
          </p:nvSpPr>
          <p:spPr>
            <a:xfrm>
              <a:off x="6250938" y="2080214"/>
              <a:ext cx="58942" cy="4547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81"/>
                <a:gd name="f4" fmla="val 1072"/>
                <a:gd name="f5" fmla="val 1110"/>
                <a:gd name="f6" fmla="val 1049"/>
                <a:gd name="f7" fmla="val 983"/>
                <a:gd name="f8" fmla="val 18"/>
                <a:gd name="f9" fmla="val 914"/>
                <a:gd name="f10" fmla="val 57"/>
                <a:gd name="f11" fmla="val 221"/>
                <a:gd name="f12" fmla="val 404"/>
                <a:gd name="f13" fmla="val 63"/>
                <a:gd name="f14" fmla="val 498"/>
                <a:gd name="f15" fmla="val 687"/>
                <a:gd name="f16" fmla="val 877"/>
                <a:gd name="f17" fmla="val 132"/>
                <a:gd name="f18" fmla="val 991"/>
                <a:gd name="f19" fmla="val 250"/>
                <a:gd name="f20" fmla="val 382"/>
                <a:gd name="f21" fmla="val 432"/>
                <a:gd name="f22" fmla="val 484"/>
                <a:gd name="f23" fmla="val 1060"/>
                <a:gd name="f24" fmla="val 536"/>
                <a:gd name="f25" fmla="val 1034"/>
                <a:gd name="f26" fmla="val 1260"/>
                <a:gd name="f27" fmla="val 1418"/>
                <a:gd name="f28" fmla="val 593"/>
                <a:gd name="f29" fmla="val 215"/>
                <a:gd name="f30" fmla="val 1353"/>
                <a:gd name="f31" fmla="val 85"/>
                <a:gd name="f32" fmla="val 1244"/>
                <a:gd name="f33" fmla="*/ f0 1 1481"/>
                <a:gd name="f34" fmla="*/ f1 1 1072"/>
                <a:gd name="f35" fmla="val f2"/>
                <a:gd name="f36" fmla="val f3"/>
                <a:gd name="f37" fmla="val f4"/>
                <a:gd name="f38" fmla="+- f37 0 f35"/>
                <a:gd name="f39" fmla="+- f36 0 f35"/>
                <a:gd name="f40" fmla="*/ f39 1 1481"/>
                <a:gd name="f41" fmla="*/ f38 1 1072"/>
                <a:gd name="f42" fmla="*/ f35 1 f40"/>
                <a:gd name="f43" fmla="*/ f36 1 f40"/>
                <a:gd name="f44" fmla="*/ f35 1 f41"/>
                <a:gd name="f45" fmla="*/ f37 1 f41"/>
                <a:gd name="f46" fmla="*/ f42 f33 1"/>
                <a:gd name="f47" fmla="*/ f43 f33 1"/>
                <a:gd name="f48" fmla="*/ f45 f34 1"/>
                <a:gd name="f49" fmla="*/ f44 f3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6" t="f49" r="f47" b="f48"/>
              <a:pathLst>
                <a:path w="1481" h="1072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12"/>
                  </a:lnTo>
                  <a:cubicBezTo>
                    <a:pt x="f13" y="f14"/>
                    <a:pt x="f2" y="f15"/>
                    <a:pt x="f13" y="f16"/>
                  </a:cubicBez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23"/>
                    <a:pt x="f24" y="f25"/>
                  </a:cubicBezTo>
                  <a:lnTo>
                    <a:pt x="f26" y="f15"/>
                  </a:lnTo>
                  <a:cubicBezTo>
                    <a:pt x="f27" y="f28"/>
                    <a:pt x="f3" y="f12"/>
                    <a:pt x="f27" y="f29"/>
                  </a:cubicBezTo>
                  <a:cubicBezTo>
                    <a:pt x="f30" y="f31"/>
                    <a:pt x="f32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95" name="Google Shape;10420;p74">
              <a:extLst>
                <a:ext uri="{FF2B5EF4-FFF2-40B4-BE49-F238E27FC236}">
                  <a16:creationId xmlns:a16="http://schemas.microsoft.com/office/drawing/2014/main" id="{A28E320A-4712-1B60-697E-B124B070A8B3}"/>
                </a:ext>
              </a:extLst>
            </p:cNvPr>
            <p:cNvSpPr/>
            <p:nvPr/>
          </p:nvSpPr>
          <p:spPr>
            <a:xfrm>
              <a:off x="5970062" y="2077279"/>
              <a:ext cx="282156" cy="41359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089"/>
                <a:gd name="f4" fmla="val 9750"/>
                <a:gd name="f5" fmla="val 3529"/>
                <a:gd name="f6" fmla="val 3151"/>
                <a:gd name="f7" fmla="val 2836"/>
                <a:gd name="f8" fmla="val 315"/>
                <a:gd name="f9" fmla="val 725"/>
                <a:gd name="f10" fmla="val 1418"/>
                <a:gd name="f11" fmla="val 1040"/>
                <a:gd name="f12" fmla="val 2520"/>
                <a:gd name="f13" fmla="val 2111"/>
                <a:gd name="f14" fmla="val 1733"/>
                <a:gd name="f15" fmla="val 2143"/>
                <a:gd name="f16" fmla="val 1544"/>
                <a:gd name="f17" fmla="val 1638"/>
                <a:gd name="f18" fmla="val 2080"/>
                <a:gd name="f19" fmla="val 1764"/>
                <a:gd name="f20" fmla="val 3497"/>
                <a:gd name="f21" fmla="val 4253"/>
                <a:gd name="f22" fmla="val 4883"/>
                <a:gd name="f23" fmla="val 2710"/>
                <a:gd name="f24" fmla="val 3466"/>
                <a:gd name="f25" fmla="val 4096"/>
                <a:gd name="f26" fmla="val 4474"/>
                <a:gd name="f27" fmla="val 4600"/>
                <a:gd name="f28" fmla="val 3907"/>
                <a:gd name="f29" fmla="val 4758"/>
                <a:gd name="f30" fmla="val 4064"/>
                <a:gd name="f31" fmla="val 5073"/>
                <a:gd name="f32" fmla="val 4159"/>
                <a:gd name="f33" fmla="val 5482"/>
                <a:gd name="f34" fmla="val 5860"/>
                <a:gd name="f35" fmla="val 6081"/>
                <a:gd name="f36" fmla="val 4001"/>
                <a:gd name="f37" fmla="val 6238"/>
                <a:gd name="f38" fmla="val 3812"/>
                <a:gd name="f39" fmla="val 3623"/>
                <a:gd name="f40" fmla="val 4915"/>
                <a:gd name="f41" fmla="val 2678"/>
                <a:gd name="f42" fmla="val 4128"/>
                <a:gd name="f43" fmla="val 3844"/>
                <a:gd name="f44" fmla="val 3434"/>
                <a:gd name="f45" fmla="val 3025"/>
                <a:gd name="f46" fmla="val 788"/>
                <a:gd name="f47" fmla="val 4443"/>
                <a:gd name="f48" fmla="val 5167"/>
                <a:gd name="f49" fmla="val 6112"/>
                <a:gd name="f50" fmla="val 536"/>
                <a:gd name="f51" fmla="val 6963"/>
                <a:gd name="f52" fmla="val 1386"/>
                <a:gd name="f53" fmla="val 7372"/>
                <a:gd name="f54" fmla="val 8318"/>
                <a:gd name="f55" fmla="val 977"/>
                <a:gd name="f56" fmla="val 662"/>
                <a:gd name="f57" fmla="val 8633"/>
                <a:gd name="f58" fmla="val 9011"/>
                <a:gd name="f59" fmla="val 9389"/>
                <a:gd name="f60" fmla="val 9578"/>
                <a:gd name="f61" fmla="val 819"/>
                <a:gd name="f62" fmla="val 9735"/>
                <a:gd name="f63" fmla="val 1008"/>
                <a:gd name="f64" fmla="val 5923"/>
                <a:gd name="f65" fmla="val 9745"/>
                <a:gd name="f66" fmla="val 5979"/>
                <a:gd name="f67" fmla="val 9749"/>
                <a:gd name="f68" fmla="val 6029"/>
                <a:gd name="f69" fmla="val 6305"/>
                <a:gd name="f70" fmla="val 6396"/>
                <a:gd name="f71" fmla="val 9612"/>
                <a:gd name="f72" fmla="val 9452"/>
                <a:gd name="f73" fmla="val 9105"/>
                <a:gd name="f74" fmla="val 8696"/>
                <a:gd name="f75" fmla="val 8381"/>
                <a:gd name="f76" fmla="val 5702"/>
                <a:gd name="f77" fmla="val 7436"/>
                <a:gd name="f78" fmla="val 6522"/>
                <a:gd name="f79" fmla="val 7057"/>
                <a:gd name="f80" fmla="val 6175"/>
                <a:gd name="f81" fmla="val 5230"/>
                <a:gd name="f82" fmla="val 6774"/>
                <a:gd name="f83" fmla="val 6364"/>
                <a:gd name="f84" fmla="val 5986"/>
                <a:gd name="f85" fmla="val 5671"/>
                <a:gd name="f86" fmla="val 5356"/>
                <a:gd name="f87" fmla="val 4946"/>
                <a:gd name="f88" fmla="val 4568"/>
                <a:gd name="f89" fmla="val 3938"/>
                <a:gd name="f90" fmla="*/ f0 1 7089"/>
                <a:gd name="f91" fmla="*/ f1 1 9750"/>
                <a:gd name="f92" fmla="val f2"/>
                <a:gd name="f93" fmla="val f3"/>
                <a:gd name="f94" fmla="val f4"/>
                <a:gd name="f95" fmla="+- f94 0 f92"/>
                <a:gd name="f96" fmla="+- f93 0 f92"/>
                <a:gd name="f97" fmla="*/ f96 1 7089"/>
                <a:gd name="f98" fmla="*/ f95 1 9750"/>
                <a:gd name="f99" fmla="*/ f92 1 f97"/>
                <a:gd name="f100" fmla="*/ f93 1 f97"/>
                <a:gd name="f101" fmla="*/ f92 1 f98"/>
                <a:gd name="f102" fmla="*/ f94 1 f98"/>
                <a:gd name="f103" fmla="*/ f99 f90 1"/>
                <a:gd name="f104" fmla="*/ f100 f90 1"/>
                <a:gd name="f105" fmla="*/ f102 f91 1"/>
                <a:gd name="f106" fmla="*/ f101 f9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3" t="f106" r="f104" b="f105"/>
              <a:pathLst>
                <a:path w="7089" h="9750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10"/>
                  </a:lnTo>
                  <a:cubicBezTo>
                    <a:pt x="f7" y="f11"/>
                    <a:pt x="f12" y="f9"/>
                    <a:pt x="f13" y="f9"/>
                  </a:cubicBezTo>
                  <a:cubicBezTo>
                    <a:pt x="f14" y="f9"/>
                    <a:pt x="f10" y="f11"/>
                    <a:pt x="f10" y="f10"/>
                  </a:cubicBezTo>
                  <a:lnTo>
                    <a:pt x="f10" y="f15"/>
                  </a:lnTo>
                  <a:cubicBezTo>
                    <a:pt x="f16" y="f15"/>
                    <a:pt x="f17" y="f18"/>
                    <a:pt x="f19" y="f18"/>
                  </a:cubicBezTo>
                  <a:lnTo>
                    <a:pt x="f20" y="f18"/>
                  </a:lnTo>
                  <a:cubicBezTo>
                    <a:pt x="f21" y="f18"/>
                    <a:pt x="f22" y="f23"/>
                    <a:pt x="f22" y="f24"/>
                  </a:cubicBezTo>
                  <a:cubicBezTo>
                    <a:pt x="f22" y="f25"/>
                    <a:pt x="f26" y="f27"/>
                    <a:pt x="f28" y="f29"/>
                  </a:cubicBezTo>
                  <a:cubicBezTo>
                    <a:pt x="f30" y="f31"/>
                    <a:pt x="f32" y="f33"/>
                    <a:pt x="f32" y="f34"/>
                  </a:cubicBezTo>
                  <a:cubicBezTo>
                    <a:pt x="f32" y="f35"/>
                    <a:pt x="f36" y="f37"/>
                    <a:pt x="f38" y="f37"/>
                  </a:cubicBezTo>
                  <a:cubicBezTo>
                    <a:pt x="f39" y="f37"/>
                    <a:pt x="f24" y="f35"/>
                    <a:pt x="f24" y="f34"/>
                  </a:cubicBezTo>
                  <a:cubicBezTo>
                    <a:pt x="f24" y="f40"/>
                    <a:pt x="f41" y="f42"/>
                    <a:pt x="f14" y="f42"/>
                  </a:cubicBezTo>
                  <a:lnTo>
                    <a:pt x="f24" y="f42"/>
                  </a:lnTo>
                  <a:cubicBezTo>
                    <a:pt x="f43" y="f42"/>
                    <a:pt x="f32" y="f38"/>
                    <a:pt x="f32" y="f44"/>
                  </a:cubicBezTo>
                  <a:cubicBezTo>
                    <a:pt x="f32" y="f45"/>
                    <a:pt x="f43" y="f23"/>
                    <a:pt x="f24" y="f23"/>
                  </a:cubicBezTo>
                  <a:lnTo>
                    <a:pt x="f14" y="f23"/>
                  </a:lnTo>
                  <a:cubicBezTo>
                    <a:pt x="f46" y="f23"/>
                    <a:pt x="f2" y="f20"/>
                    <a:pt x="f2" y="f47"/>
                  </a:cubicBezTo>
                  <a:lnTo>
                    <a:pt x="f2" y="f48"/>
                  </a:lnTo>
                  <a:cubicBezTo>
                    <a:pt x="f2" y="f49"/>
                    <a:pt x="f50" y="f51"/>
                    <a:pt x="f52" y="f53"/>
                  </a:cubicBezTo>
                  <a:lnTo>
                    <a:pt x="f52" y="f54"/>
                  </a:lnTo>
                  <a:cubicBezTo>
                    <a:pt x="f55" y="f54"/>
                    <a:pt x="f56" y="f57"/>
                    <a:pt x="f56" y="f58"/>
                  </a:cubicBezTo>
                  <a:lnTo>
                    <a:pt x="f56" y="f59"/>
                  </a:lnTo>
                  <a:cubicBezTo>
                    <a:pt x="f56" y="f60"/>
                    <a:pt x="f61" y="f62"/>
                    <a:pt x="f63" y="f62"/>
                  </a:cubicBezTo>
                  <a:lnTo>
                    <a:pt x="f34" y="f62"/>
                  </a:lnTo>
                  <a:cubicBezTo>
                    <a:pt x="f64" y="f65"/>
                    <a:pt x="f66" y="f67"/>
                    <a:pt x="f68" y="f67"/>
                  </a:cubicBezTo>
                  <a:cubicBezTo>
                    <a:pt x="f69" y="f67"/>
                    <a:pt x="f70" y="f71"/>
                    <a:pt x="f70" y="f72"/>
                  </a:cubicBezTo>
                  <a:lnTo>
                    <a:pt x="f70" y="f73"/>
                  </a:lnTo>
                  <a:cubicBezTo>
                    <a:pt x="f70" y="f74"/>
                    <a:pt x="f49" y="f75"/>
                    <a:pt x="f76" y="f75"/>
                  </a:cubicBezTo>
                  <a:lnTo>
                    <a:pt x="f76" y="f77"/>
                  </a:lnTo>
                  <a:cubicBezTo>
                    <a:pt x="f78" y="f79"/>
                    <a:pt x="f3" y="f80"/>
                    <a:pt x="f3" y="f81"/>
                  </a:cubicBezTo>
                  <a:lnTo>
                    <a:pt x="f3" y="f15"/>
                  </a:lnTo>
                  <a:cubicBezTo>
                    <a:pt x="f3" y="f14"/>
                    <a:pt x="f82" y="f10"/>
                    <a:pt x="f83" y="f10"/>
                  </a:cubicBezTo>
                  <a:cubicBezTo>
                    <a:pt x="f84" y="f10"/>
                    <a:pt x="f85" y="f14"/>
                    <a:pt x="f85" y="f15"/>
                  </a:cubicBezTo>
                  <a:lnTo>
                    <a:pt x="f85" y="f10"/>
                  </a:lnTo>
                  <a:cubicBezTo>
                    <a:pt x="f85" y="f11"/>
                    <a:pt x="f86" y="f9"/>
                    <a:pt x="f87" y="f9"/>
                  </a:cubicBezTo>
                  <a:cubicBezTo>
                    <a:pt x="f88" y="f9"/>
                    <a:pt x="f21" y="f11"/>
                    <a:pt x="f21" y="f10"/>
                  </a:cubicBezTo>
                  <a:lnTo>
                    <a:pt x="f21" y="f9"/>
                  </a:lnTo>
                  <a:cubicBezTo>
                    <a:pt x="f21" y="f8"/>
                    <a:pt x="f89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96" name="Google Shape;10478;p74">
            <a:extLst>
              <a:ext uri="{FF2B5EF4-FFF2-40B4-BE49-F238E27FC236}">
                <a16:creationId xmlns:a16="http://schemas.microsoft.com/office/drawing/2014/main" id="{09F2D4EE-F98A-A0F4-7C60-0A3C2EBAF0DA}"/>
              </a:ext>
            </a:extLst>
          </p:cNvPr>
          <p:cNvGrpSpPr/>
          <p:nvPr/>
        </p:nvGrpSpPr>
        <p:grpSpPr>
          <a:xfrm>
            <a:off x="5105651" y="1943075"/>
            <a:ext cx="479054" cy="501182"/>
            <a:chOff x="6451850" y="1990246"/>
            <a:chExt cx="479054" cy="501182"/>
          </a:xfrm>
          <a:solidFill>
            <a:schemeClr val="tx2">
              <a:lumMod val="60000"/>
              <a:lumOff val="40000"/>
            </a:schemeClr>
          </a:solidFill>
        </p:grpSpPr>
        <p:sp>
          <p:nvSpPr>
            <p:cNvPr id="197" name="Google Shape;10479;p74">
              <a:extLst>
                <a:ext uri="{FF2B5EF4-FFF2-40B4-BE49-F238E27FC236}">
                  <a16:creationId xmlns:a16="http://schemas.microsoft.com/office/drawing/2014/main" id="{7E3A64E1-13D9-BDA1-FA52-FEE440608B86}"/>
                </a:ext>
              </a:extLst>
            </p:cNvPr>
            <p:cNvSpPr/>
            <p:nvPr/>
          </p:nvSpPr>
          <p:spPr>
            <a:xfrm>
              <a:off x="6451850" y="2115848"/>
              <a:ext cx="218230" cy="24862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483"/>
                <a:gd name="f4" fmla="val 5861"/>
                <a:gd name="f5" fmla="val 2584"/>
                <a:gd name="f6" fmla="val 1"/>
                <a:gd name="f7" fmla="val 410"/>
                <a:gd name="f8" fmla="val 2206"/>
                <a:gd name="f9" fmla="val 2615"/>
                <a:gd name="f10" fmla="val 3277"/>
                <a:gd name="f11" fmla="val 3655"/>
                <a:gd name="f12" fmla="val 5860"/>
                <a:gd name="f13" fmla="val 3781"/>
                <a:gd name="f14" fmla="val 4632"/>
                <a:gd name="f15" fmla="val 3844"/>
                <a:gd name="f16" fmla="val 4584"/>
                <a:gd name="f17" fmla="val 3939"/>
                <a:gd name="f18" fmla="val 4561"/>
                <a:gd name="f19" fmla="val 4029"/>
                <a:gd name="f20" fmla="val 4120"/>
                <a:gd name="f21" fmla="val 4206"/>
                <a:gd name="f22" fmla="val 4254"/>
                <a:gd name="f23" fmla="val 4726"/>
                <a:gd name="f24" fmla="val 5104"/>
                <a:gd name="f25" fmla="val 4789"/>
                <a:gd name="f26" fmla="val 5167"/>
                <a:gd name="f27" fmla="val 4884"/>
                <a:gd name="f28" fmla="val 5199"/>
                <a:gd name="f29" fmla="val 4974"/>
                <a:gd name="f30" fmla="val 5065"/>
                <a:gd name="f31" fmla="val 5152"/>
                <a:gd name="f32" fmla="val 5325"/>
                <a:gd name="f33" fmla="val 5010"/>
                <a:gd name="f34" fmla="val 4758"/>
                <a:gd name="f35" fmla="val 4159"/>
                <a:gd name="f36" fmla="val 4065"/>
                <a:gd name="f37" fmla="val 3813"/>
                <a:gd name="f38" fmla="val 3687"/>
                <a:gd name="f39" fmla="val 5482"/>
                <a:gd name="f40" fmla="val 2962"/>
                <a:gd name="f41" fmla="val 2489"/>
                <a:gd name="f42" fmla="val 2710"/>
                <a:gd name="f43" fmla="val 2915"/>
                <a:gd name="f44" fmla="val 4317"/>
                <a:gd name="f45" fmla="val 3017"/>
                <a:gd name="f46" fmla="val 4049"/>
                <a:gd name="f47" fmla="val 3513"/>
                <a:gd name="f48" fmla="val 3309"/>
                <a:gd name="f49" fmla="val 2930"/>
                <a:gd name="f50" fmla="val 2332"/>
                <a:gd name="f51" fmla="val 1670"/>
                <a:gd name="f52" fmla="val 1261"/>
                <a:gd name="f53" fmla="val 3561"/>
                <a:gd name="f54" fmla="val 1040"/>
                <a:gd name="f55" fmla="*/ f0 1 5483"/>
                <a:gd name="f56" fmla="*/ f1 1 5861"/>
                <a:gd name="f57" fmla="val f2"/>
                <a:gd name="f58" fmla="val f3"/>
                <a:gd name="f59" fmla="val f4"/>
                <a:gd name="f60" fmla="+- f59 0 f57"/>
                <a:gd name="f61" fmla="+- f58 0 f57"/>
                <a:gd name="f62" fmla="*/ f61 1 5483"/>
                <a:gd name="f63" fmla="*/ f60 1 5861"/>
                <a:gd name="f64" fmla="*/ f57 1 f62"/>
                <a:gd name="f65" fmla="*/ f58 1 f62"/>
                <a:gd name="f66" fmla="*/ f57 1 f63"/>
                <a:gd name="f67" fmla="*/ f59 1 f63"/>
                <a:gd name="f68" fmla="*/ f64 f55 1"/>
                <a:gd name="f69" fmla="*/ f65 f55 1"/>
                <a:gd name="f70" fmla="*/ f67 f56 1"/>
                <a:gd name="f71" fmla="*/ f66 f5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8" t="f71" r="f69" b="f70"/>
              <a:pathLst>
                <a:path w="5483" h="5861">
                  <a:moveTo>
                    <a:pt x="f5" y="f6"/>
                  </a:moveTo>
                  <a:lnTo>
                    <a:pt x="f7" y="f8"/>
                  </a:lnTo>
                  <a:cubicBezTo>
                    <a:pt x="f6" y="f9"/>
                    <a:pt x="f6" y="f10"/>
                    <a:pt x="f7" y="f11"/>
                  </a:cubicBezTo>
                  <a:lnTo>
                    <a:pt x="f5" y="f12"/>
                  </a:lnTo>
                  <a:lnTo>
                    <a:pt x="f13" y="f14"/>
                  </a:lnTo>
                  <a:cubicBezTo>
                    <a:pt x="f15" y="f16"/>
                    <a:pt x="f17" y="f18"/>
                    <a:pt x="f19" y="f18"/>
                  </a:cubicBezTo>
                  <a:cubicBezTo>
                    <a:pt x="f20" y="f18"/>
                    <a:pt x="f21" y="f16"/>
                    <a:pt x="f22" y="f14"/>
                  </a:cubicBezTo>
                  <a:lnTo>
                    <a:pt x="f23" y="f24"/>
                  </a:lnTo>
                  <a:cubicBezTo>
                    <a:pt x="f25" y="f26"/>
                    <a:pt x="f27" y="f28"/>
                    <a:pt x="f29" y="f28"/>
                  </a:cubicBezTo>
                  <a:cubicBezTo>
                    <a:pt x="f30" y="f28"/>
                    <a:pt x="f31" y="f26"/>
                    <a:pt x="f28" y="f24"/>
                  </a:cubicBezTo>
                  <a:cubicBezTo>
                    <a:pt x="f32" y="f33"/>
                    <a:pt x="f32" y="f34"/>
                    <a:pt x="f28" y="f14"/>
                  </a:cubicBezTo>
                  <a:lnTo>
                    <a:pt x="f23" y="f35"/>
                  </a:lnTo>
                  <a:cubicBezTo>
                    <a:pt x="f14" y="f36"/>
                    <a:pt x="f14" y="f37"/>
                    <a:pt x="f23" y="f38"/>
                  </a:cubicBezTo>
                  <a:lnTo>
                    <a:pt x="f39" y="f40"/>
                  </a:lnTo>
                  <a:lnTo>
                    <a:pt x="f33" y="f41"/>
                  </a:lnTo>
                  <a:lnTo>
                    <a:pt x="f25" y="f42"/>
                  </a:lnTo>
                  <a:cubicBezTo>
                    <a:pt x="f16" y="f43"/>
                    <a:pt x="f44" y="f45"/>
                    <a:pt x="f46" y="f45"/>
                  </a:cubicBezTo>
                  <a:cubicBezTo>
                    <a:pt x="f13" y="f45"/>
                    <a:pt x="f47" y="f43"/>
                    <a:pt x="f48" y="f42"/>
                  </a:cubicBezTo>
                  <a:cubicBezTo>
                    <a:pt x="f49" y="f50"/>
                    <a:pt x="f49" y="f51"/>
                    <a:pt x="f48" y="f52"/>
                  </a:cubicBezTo>
                  <a:lnTo>
                    <a:pt x="f53" y="f54"/>
                  </a:lnTo>
                  <a:lnTo>
                    <a:pt x="f5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98" name="Google Shape;10480;p74">
              <a:extLst>
                <a:ext uri="{FF2B5EF4-FFF2-40B4-BE49-F238E27FC236}">
                  <a16:creationId xmlns:a16="http://schemas.microsoft.com/office/drawing/2014/main" id="{97889578-B73D-BA95-D24F-1255724C28EB}"/>
                </a:ext>
              </a:extLst>
            </p:cNvPr>
            <p:cNvSpPr/>
            <p:nvPr/>
          </p:nvSpPr>
          <p:spPr>
            <a:xfrm>
              <a:off x="6574755" y="1990246"/>
              <a:ext cx="232001" cy="22720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829"/>
                <a:gd name="f4" fmla="val 5356"/>
                <a:gd name="f5" fmla="val 2926"/>
                <a:gd name="f6" fmla="val 2662"/>
                <a:gd name="f7" fmla="val 2394"/>
                <a:gd name="f8" fmla="val 95"/>
                <a:gd name="f9" fmla="val 2205"/>
                <a:gd name="f10" fmla="val 284"/>
                <a:gd name="f11" fmla="val 2457"/>
                <a:gd name="f12" fmla="val 1229"/>
                <a:gd name="f13" fmla="val 3686"/>
                <a:gd name="f14" fmla="val 1323"/>
                <a:gd name="f15" fmla="val 3781"/>
                <a:gd name="f16" fmla="val 4033"/>
                <a:gd name="f17" fmla="val 4127"/>
                <a:gd name="f18" fmla="val 725"/>
                <a:gd name="f19" fmla="val 4600"/>
                <a:gd name="f20" fmla="val 630"/>
                <a:gd name="f21" fmla="val 4726"/>
                <a:gd name="f22" fmla="val 4978"/>
                <a:gd name="f23" fmla="val 5072"/>
                <a:gd name="f24" fmla="val 788"/>
                <a:gd name="f25" fmla="val 5135"/>
                <a:gd name="f26" fmla="val 882"/>
                <a:gd name="f27" fmla="val 5167"/>
                <a:gd name="f28" fmla="val 977"/>
                <a:gd name="f29" fmla="val 1071"/>
                <a:gd name="f30" fmla="val 1166"/>
                <a:gd name="f31" fmla="val 1701"/>
                <a:gd name="f32" fmla="val 1749"/>
                <a:gd name="f33" fmla="val 4553"/>
                <a:gd name="f34" fmla="val 1835"/>
                <a:gd name="f35" fmla="val 4529"/>
                <a:gd name="f36" fmla="val 1926"/>
                <a:gd name="f37" fmla="val 2016"/>
                <a:gd name="f38" fmla="val 2111"/>
                <a:gd name="f39" fmla="val 2174"/>
                <a:gd name="f40" fmla="val 2898"/>
                <a:gd name="f41" fmla="val 3371"/>
                <a:gd name="f42" fmla="val 4883"/>
                <a:gd name="f43" fmla="val 3151"/>
                <a:gd name="f44" fmla="val 4663"/>
                <a:gd name="f45" fmla="val 2741"/>
                <a:gd name="f46" fmla="val 4253"/>
                <a:gd name="f47" fmla="val 3592"/>
                <a:gd name="f48" fmla="val 3214"/>
                <a:gd name="f49" fmla="val 3340"/>
                <a:gd name="f50" fmla="val 3009"/>
                <a:gd name="f51" fmla="val 3607"/>
                <a:gd name="f52" fmla="val 2906"/>
                <a:gd name="f53" fmla="val 3875"/>
                <a:gd name="f54" fmla="val 4143"/>
                <a:gd name="f55" fmla="val 4411"/>
                <a:gd name="f56" fmla="val 4852"/>
                <a:gd name="f57" fmla="val 3434"/>
                <a:gd name="f58" fmla="val 5828"/>
                <a:gd name="f59" fmla="val 3623"/>
                <a:gd name="f60" fmla="val 3450"/>
                <a:gd name="f61" fmla="val 3190"/>
                <a:gd name="f62" fmla="*/ f0 1 5829"/>
                <a:gd name="f63" fmla="*/ f1 1 5356"/>
                <a:gd name="f64" fmla="val f2"/>
                <a:gd name="f65" fmla="val f3"/>
                <a:gd name="f66" fmla="val f4"/>
                <a:gd name="f67" fmla="+- f66 0 f64"/>
                <a:gd name="f68" fmla="+- f65 0 f64"/>
                <a:gd name="f69" fmla="*/ f68 1 5829"/>
                <a:gd name="f70" fmla="*/ f67 1 5356"/>
                <a:gd name="f71" fmla="*/ f64 1 f69"/>
                <a:gd name="f72" fmla="*/ f65 1 f69"/>
                <a:gd name="f73" fmla="*/ f64 1 f70"/>
                <a:gd name="f74" fmla="*/ f66 1 f70"/>
                <a:gd name="f75" fmla="*/ f71 f62 1"/>
                <a:gd name="f76" fmla="*/ f72 f62 1"/>
                <a:gd name="f77" fmla="*/ f74 f63 1"/>
                <a:gd name="f78" fmla="*/ f73 f6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5" t="f78" r="f76" b="f77"/>
              <a:pathLst>
                <a:path w="5829" h="5356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2" y="f11"/>
                  </a:lnTo>
                  <a:lnTo>
                    <a:pt x="f12" y="f13"/>
                  </a:lnTo>
                  <a:cubicBezTo>
                    <a:pt x="f14" y="f15"/>
                    <a:pt x="f14" y="f16"/>
                    <a:pt x="f12" y="f17"/>
                  </a:cubicBezTo>
                  <a:lnTo>
                    <a:pt x="f18" y="f19"/>
                  </a:lnTo>
                  <a:cubicBezTo>
                    <a:pt x="f20" y="f21"/>
                    <a:pt x="f20" y="f22"/>
                    <a:pt x="f18" y="f23"/>
                  </a:cubicBezTo>
                  <a:cubicBezTo>
                    <a:pt x="f24" y="f25"/>
                    <a:pt x="f26" y="f27"/>
                    <a:pt x="f28" y="f27"/>
                  </a:cubicBezTo>
                  <a:cubicBezTo>
                    <a:pt x="f29" y="f27"/>
                    <a:pt x="f30" y="f25"/>
                    <a:pt x="f12" y="f23"/>
                  </a:cubicBezTo>
                  <a:lnTo>
                    <a:pt x="f31" y="f19"/>
                  </a:lnTo>
                  <a:cubicBezTo>
                    <a:pt x="f32" y="f33"/>
                    <a:pt x="f34" y="f35"/>
                    <a:pt x="f36" y="f35"/>
                  </a:cubicBezTo>
                  <a:cubicBezTo>
                    <a:pt x="f37" y="f35"/>
                    <a:pt x="f38" y="f33"/>
                    <a:pt x="f39" y="f19"/>
                  </a:cubicBezTo>
                  <a:lnTo>
                    <a:pt x="f40" y="f4"/>
                  </a:lnTo>
                  <a:lnTo>
                    <a:pt x="f41" y="f42"/>
                  </a:lnTo>
                  <a:lnTo>
                    <a:pt x="f43" y="f44"/>
                  </a:lnTo>
                  <a:cubicBezTo>
                    <a:pt x="f45" y="f46"/>
                    <a:pt x="f45" y="f47"/>
                    <a:pt x="f43" y="f48"/>
                  </a:cubicBezTo>
                  <a:cubicBezTo>
                    <a:pt x="f49" y="f50"/>
                    <a:pt x="f51" y="f52"/>
                    <a:pt x="f53" y="f52"/>
                  </a:cubicBezTo>
                  <a:cubicBezTo>
                    <a:pt x="f54" y="f52"/>
                    <a:pt x="f55" y="f50"/>
                    <a:pt x="f19" y="f48"/>
                  </a:cubicBezTo>
                  <a:lnTo>
                    <a:pt x="f56" y="f57"/>
                  </a:lnTo>
                  <a:lnTo>
                    <a:pt x="f58" y="f11"/>
                  </a:lnTo>
                  <a:lnTo>
                    <a:pt x="f59" y="f10"/>
                  </a:lnTo>
                  <a:cubicBezTo>
                    <a:pt x="f60" y="f8"/>
                    <a:pt x="f61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99" name="Google Shape;10481;p74">
              <a:extLst>
                <a:ext uri="{FF2B5EF4-FFF2-40B4-BE49-F238E27FC236}">
                  <a16:creationId xmlns:a16="http://schemas.microsoft.com/office/drawing/2014/main" id="{2D6D075D-271F-F463-848D-D979EEE1D4E1}"/>
                </a:ext>
              </a:extLst>
            </p:cNvPr>
            <p:cNvSpPr/>
            <p:nvPr/>
          </p:nvSpPr>
          <p:spPr>
            <a:xfrm>
              <a:off x="6712674" y="2115848"/>
              <a:ext cx="218230" cy="24726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483"/>
                <a:gd name="f4" fmla="val 5829"/>
                <a:gd name="f5" fmla="val 2899"/>
                <a:gd name="f6" fmla="val 1"/>
                <a:gd name="f7" fmla="val 1702"/>
                <a:gd name="f8" fmla="val 1229"/>
                <a:gd name="f9" fmla="val 1639"/>
                <a:gd name="f10" fmla="val 1292"/>
                <a:gd name="f11" fmla="val 1544"/>
                <a:gd name="f12" fmla="val 1324"/>
                <a:gd name="f13" fmla="val 1450"/>
                <a:gd name="f14" fmla="val 1355"/>
                <a:gd name="f15" fmla="val 1261"/>
                <a:gd name="f16" fmla="val 1198"/>
                <a:gd name="f17" fmla="val 725"/>
                <a:gd name="f18" fmla="val 757"/>
                <a:gd name="f19" fmla="val 678"/>
                <a:gd name="f20" fmla="val 694"/>
                <a:gd name="f21" fmla="val 591"/>
                <a:gd name="f22" fmla="val 662"/>
                <a:gd name="f23" fmla="val 501"/>
                <a:gd name="f24" fmla="val 410"/>
                <a:gd name="f25" fmla="val 316"/>
                <a:gd name="f26" fmla="val 253"/>
                <a:gd name="f27" fmla="val 158"/>
                <a:gd name="f28" fmla="val 883"/>
                <a:gd name="f29" fmla="val 1103"/>
                <a:gd name="f30" fmla="val 851"/>
                <a:gd name="f31" fmla="val 1828"/>
                <a:gd name="f32" fmla="val 2048"/>
                <a:gd name="f33" fmla="val 2174"/>
                <a:gd name="f34" fmla="val 473"/>
                <a:gd name="f35" fmla="val 3372"/>
                <a:gd name="f36" fmla="val 3151"/>
                <a:gd name="f37" fmla="val 898"/>
                <a:gd name="f38" fmla="val 2946"/>
                <a:gd name="f39" fmla="val 1166"/>
                <a:gd name="f40" fmla="val 2844"/>
                <a:gd name="f41" fmla="val 1434"/>
                <a:gd name="f42" fmla="val 1970"/>
                <a:gd name="f43" fmla="val 2552"/>
                <a:gd name="f44" fmla="val 3529"/>
                <a:gd name="f45" fmla="val 4222"/>
                <a:gd name="f46" fmla="val 4600"/>
                <a:gd name="f47" fmla="val 1922"/>
                <a:gd name="f48" fmla="val 4852"/>
                <a:gd name="f49" fmla="val 5073"/>
                <a:gd name="f50" fmla="val 3655"/>
                <a:gd name="f51" fmla="val 5482"/>
                <a:gd name="f52" fmla="val 3277"/>
                <a:gd name="f53" fmla="val 2615"/>
                <a:gd name="f54" fmla="val 2206"/>
                <a:gd name="f55" fmla="*/ f0 1 5483"/>
                <a:gd name="f56" fmla="*/ f1 1 5829"/>
                <a:gd name="f57" fmla="val f2"/>
                <a:gd name="f58" fmla="val f3"/>
                <a:gd name="f59" fmla="val f4"/>
                <a:gd name="f60" fmla="+- f59 0 f57"/>
                <a:gd name="f61" fmla="+- f58 0 f57"/>
                <a:gd name="f62" fmla="*/ f61 1 5483"/>
                <a:gd name="f63" fmla="*/ f60 1 5829"/>
                <a:gd name="f64" fmla="*/ f57 1 f62"/>
                <a:gd name="f65" fmla="*/ f58 1 f62"/>
                <a:gd name="f66" fmla="*/ f57 1 f63"/>
                <a:gd name="f67" fmla="*/ f59 1 f63"/>
                <a:gd name="f68" fmla="*/ f64 f55 1"/>
                <a:gd name="f69" fmla="*/ f65 f55 1"/>
                <a:gd name="f70" fmla="*/ f67 f56 1"/>
                <a:gd name="f71" fmla="*/ f66 f5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8" t="f71" r="f69" b="f70"/>
              <a:pathLst>
                <a:path w="5483" h="5829">
                  <a:moveTo>
                    <a:pt x="f5" y="f6"/>
                  </a:moveTo>
                  <a:lnTo>
                    <a:pt x="f7" y="f8"/>
                  </a:lnTo>
                  <a:cubicBezTo>
                    <a:pt x="f9" y="f10"/>
                    <a:pt x="f11" y="f12"/>
                    <a:pt x="f13" y="f12"/>
                  </a:cubicBezTo>
                  <a:cubicBezTo>
                    <a:pt x="f14" y="f12"/>
                    <a:pt x="f15" y="f10"/>
                    <a:pt x="f16" y="f8"/>
                  </a:cubicBezTo>
                  <a:lnTo>
                    <a:pt x="f17" y="f18"/>
                  </a:lnTo>
                  <a:cubicBezTo>
                    <a:pt x="f19" y="f20"/>
                    <a:pt x="f21" y="f22"/>
                    <a:pt x="f23" y="f22"/>
                  </a:cubicBezTo>
                  <a:cubicBezTo>
                    <a:pt x="f24" y="f22"/>
                    <a:pt x="f25" y="f20"/>
                    <a:pt x="f26" y="f18"/>
                  </a:cubicBezTo>
                  <a:cubicBezTo>
                    <a:pt x="f27" y="f28"/>
                    <a:pt x="f27" y="f29"/>
                    <a:pt x="f26" y="f8"/>
                  </a:cubicBezTo>
                  <a:lnTo>
                    <a:pt x="f17" y="f7"/>
                  </a:lnTo>
                  <a:cubicBezTo>
                    <a:pt x="f30" y="f31"/>
                    <a:pt x="f30" y="f32"/>
                    <a:pt x="f17" y="f33"/>
                  </a:cubicBezTo>
                  <a:lnTo>
                    <a:pt x="f6" y="f5"/>
                  </a:lnTo>
                  <a:lnTo>
                    <a:pt x="f34" y="f35"/>
                  </a:lnTo>
                  <a:lnTo>
                    <a:pt x="f20" y="f36"/>
                  </a:lnTo>
                  <a:cubicBezTo>
                    <a:pt x="f37" y="f38"/>
                    <a:pt x="f39" y="f40"/>
                    <a:pt x="f41" y="f40"/>
                  </a:cubicBezTo>
                  <a:cubicBezTo>
                    <a:pt x="f7" y="f40"/>
                    <a:pt x="f42" y="f38"/>
                    <a:pt x="f33" y="f36"/>
                  </a:cubicBezTo>
                  <a:cubicBezTo>
                    <a:pt x="f43" y="f44"/>
                    <a:pt x="f43" y="f45"/>
                    <a:pt x="f33" y="f46"/>
                  </a:cubicBezTo>
                  <a:lnTo>
                    <a:pt x="f47" y="f48"/>
                  </a:lnTo>
                  <a:lnTo>
                    <a:pt x="f5" y="f4"/>
                  </a:lnTo>
                  <a:lnTo>
                    <a:pt x="f49" y="f50"/>
                  </a:lnTo>
                  <a:cubicBezTo>
                    <a:pt x="f51" y="f52"/>
                    <a:pt x="f51" y="f53"/>
                    <a:pt x="f49" y="f54"/>
                  </a:cubicBezTo>
                  <a:lnTo>
                    <a:pt x="f5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00" name="Google Shape;10482;p74">
              <a:extLst>
                <a:ext uri="{FF2B5EF4-FFF2-40B4-BE49-F238E27FC236}">
                  <a16:creationId xmlns:a16="http://schemas.microsoft.com/office/drawing/2014/main" id="{6995B55E-F091-1DC2-CBE3-4DC11A270827}"/>
                </a:ext>
              </a:extLst>
            </p:cNvPr>
            <p:cNvSpPr/>
            <p:nvPr/>
          </p:nvSpPr>
          <p:spPr>
            <a:xfrm>
              <a:off x="6574755" y="2262874"/>
              <a:ext cx="234507" cy="2285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892"/>
                <a:gd name="f4" fmla="val 5388"/>
                <a:gd name="f5" fmla="val 2993"/>
                <a:gd name="f6" fmla="val 2520"/>
                <a:gd name="f7" fmla="val 473"/>
                <a:gd name="f8" fmla="val 2741"/>
                <a:gd name="f9" fmla="val 725"/>
                <a:gd name="f10" fmla="val 3151"/>
                <a:gd name="f11" fmla="val 1103"/>
                <a:gd name="f12" fmla="val 1764"/>
                <a:gd name="f13" fmla="val 2174"/>
                <a:gd name="f14" fmla="val 2505"/>
                <a:gd name="f15" fmla="val 2363"/>
                <a:gd name="f16" fmla="val 2221"/>
                <a:gd name="f17" fmla="val 2457"/>
                <a:gd name="f18" fmla="val 1949"/>
                <a:gd name="f19" fmla="val 1678"/>
                <a:gd name="f20" fmla="val 1418"/>
                <a:gd name="f21" fmla="val 1229"/>
                <a:gd name="f22" fmla="val 977"/>
                <a:gd name="f23" fmla="val 1922"/>
                <a:gd name="f24" fmla="val 2930"/>
                <a:gd name="f25" fmla="val 2205"/>
                <a:gd name="f26" fmla="val 5072"/>
                <a:gd name="f27" fmla="val 2394"/>
                <a:gd name="f28" fmla="val 5293"/>
                <a:gd name="f29" fmla="val 2678"/>
                <a:gd name="f30" fmla="val 5387"/>
                <a:gd name="f31" fmla="val 3214"/>
                <a:gd name="f32" fmla="val 3497"/>
                <a:gd name="f33" fmla="val 3686"/>
                <a:gd name="f34" fmla="val 5891"/>
                <a:gd name="f35" fmla="val 4663"/>
                <a:gd name="f36" fmla="val 1701"/>
                <a:gd name="f37" fmla="val 4568"/>
                <a:gd name="f38" fmla="val 1575"/>
                <a:gd name="f39" fmla="val 1355"/>
                <a:gd name="f40" fmla="val 5167"/>
                <a:gd name="f41" fmla="val 756"/>
                <a:gd name="f42" fmla="val 5261"/>
                <a:gd name="f43" fmla="val 630"/>
                <a:gd name="f44" fmla="val 410"/>
                <a:gd name="f45" fmla="val 284"/>
                <a:gd name="f46" fmla="val 5104"/>
                <a:gd name="f47" fmla="val 221"/>
                <a:gd name="f48" fmla="val 5009"/>
                <a:gd name="f49" fmla="val 189"/>
                <a:gd name="f50" fmla="val 4915"/>
                <a:gd name="f51" fmla="val 4820"/>
                <a:gd name="f52" fmla="val 4726"/>
                <a:gd name="f53" fmla="val 4190"/>
                <a:gd name="f54" fmla="val 4143"/>
                <a:gd name="f55" fmla="val 819"/>
                <a:gd name="f56" fmla="val 4056"/>
                <a:gd name="f57" fmla="val 851"/>
                <a:gd name="f58" fmla="val 3966"/>
                <a:gd name="f59" fmla="val 3875"/>
                <a:gd name="f60" fmla="val 3781"/>
                <a:gd name="f61" fmla="val 3718"/>
                <a:gd name="f62" fmla="*/ f0 1 5892"/>
                <a:gd name="f63" fmla="*/ f1 1 5388"/>
                <a:gd name="f64" fmla="val f2"/>
                <a:gd name="f65" fmla="val f3"/>
                <a:gd name="f66" fmla="val f4"/>
                <a:gd name="f67" fmla="+- f66 0 f64"/>
                <a:gd name="f68" fmla="+- f65 0 f64"/>
                <a:gd name="f69" fmla="*/ f68 1 5892"/>
                <a:gd name="f70" fmla="*/ f67 1 5388"/>
                <a:gd name="f71" fmla="*/ f64 1 f69"/>
                <a:gd name="f72" fmla="*/ f65 1 f69"/>
                <a:gd name="f73" fmla="*/ f64 1 f70"/>
                <a:gd name="f74" fmla="*/ f66 1 f70"/>
                <a:gd name="f75" fmla="*/ f71 f62 1"/>
                <a:gd name="f76" fmla="*/ f72 f62 1"/>
                <a:gd name="f77" fmla="*/ f74 f63 1"/>
                <a:gd name="f78" fmla="*/ f73 f6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5" t="f78" r="f76" b="f77"/>
              <a:pathLst>
                <a:path w="5892" h="5388">
                  <a:moveTo>
                    <a:pt x="f5" y="f2"/>
                  </a:moveTo>
                  <a:lnTo>
                    <a:pt x="f6" y="f7"/>
                  </a:lnTo>
                  <a:lnTo>
                    <a:pt x="f8" y="f9"/>
                  </a:lnTo>
                  <a:cubicBezTo>
                    <a:pt x="f10" y="f11"/>
                    <a:pt x="f10" y="f12"/>
                    <a:pt x="f8" y="f13"/>
                  </a:cubicBezTo>
                  <a:cubicBezTo>
                    <a:pt x="f14" y="f15"/>
                    <a:pt x="f16" y="f17"/>
                    <a:pt x="f18" y="f17"/>
                  </a:cubicBezTo>
                  <a:cubicBezTo>
                    <a:pt x="f19" y="f17"/>
                    <a:pt x="f20" y="f15"/>
                    <a:pt x="f21" y="f13"/>
                  </a:cubicBezTo>
                  <a:lnTo>
                    <a:pt x="f22" y="f23"/>
                  </a:lnTo>
                  <a:lnTo>
                    <a:pt x="f2" y="f24"/>
                  </a:lnTo>
                  <a:lnTo>
                    <a:pt x="f25" y="f26"/>
                  </a:lnTo>
                  <a:cubicBezTo>
                    <a:pt x="f27" y="f28"/>
                    <a:pt x="f29" y="f30"/>
                    <a:pt x="f24" y="f30"/>
                  </a:cubicBezTo>
                  <a:cubicBezTo>
                    <a:pt x="f31" y="f30"/>
                    <a:pt x="f32" y="f28"/>
                    <a:pt x="f33" y="f26"/>
                  </a:cubicBezTo>
                  <a:lnTo>
                    <a:pt x="f34" y="f24"/>
                  </a:lnTo>
                  <a:lnTo>
                    <a:pt x="f35" y="f36"/>
                  </a:lnTo>
                  <a:cubicBezTo>
                    <a:pt x="f37" y="f38"/>
                    <a:pt x="f37" y="f39"/>
                    <a:pt x="f35" y="f21"/>
                  </a:cubicBezTo>
                  <a:lnTo>
                    <a:pt x="f40" y="f41"/>
                  </a:lnTo>
                  <a:cubicBezTo>
                    <a:pt x="f42" y="f43"/>
                    <a:pt x="f42" y="f44"/>
                    <a:pt x="f40" y="f45"/>
                  </a:cubicBezTo>
                  <a:cubicBezTo>
                    <a:pt x="f46" y="f47"/>
                    <a:pt x="f48" y="f49"/>
                    <a:pt x="f50" y="f49"/>
                  </a:cubicBezTo>
                  <a:cubicBezTo>
                    <a:pt x="f51" y="f49"/>
                    <a:pt x="f52" y="f47"/>
                    <a:pt x="f35" y="f45"/>
                  </a:cubicBezTo>
                  <a:lnTo>
                    <a:pt x="f53" y="f41"/>
                  </a:lnTo>
                  <a:cubicBezTo>
                    <a:pt x="f54" y="f55"/>
                    <a:pt x="f56" y="f57"/>
                    <a:pt x="f58" y="f57"/>
                  </a:cubicBezTo>
                  <a:cubicBezTo>
                    <a:pt x="f59" y="f57"/>
                    <a:pt x="f60" y="f55"/>
                    <a:pt x="f61" y="f41"/>
                  </a:cubicBezTo>
                  <a:lnTo>
                    <a:pt x="f5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01" name="Google Shape;10101;p74">
            <a:extLst>
              <a:ext uri="{FF2B5EF4-FFF2-40B4-BE49-F238E27FC236}">
                <a16:creationId xmlns:a16="http://schemas.microsoft.com/office/drawing/2014/main" id="{627F389E-0E42-E782-EF16-4E18CBB8B07E}"/>
              </a:ext>
            </a:extLst>
          </p:cNvPr>
          <p:cNvGrpSpPr/>
          <p:nvPr/>
        </p:nvGrpSpPr>
        <p:grpSpPr>
          <a:xfrm>
            <a:off x="7192247" y="4119339"/>
            <a:ext cx="327922" cy="324154"/>
            <a:chOff x="8538447" y="4166509"/>
            <a:chExt cx="327922" cy="324154"/>
          </a:xfrm>
          <a:solidFill>
            <a:schemeClr val="tx2">
              <a:lumMod val="60000"/>
              <a:lumOff val="40000"/>
            </a:schemeClr>
          </a:solidFill>
        </p:grpSpPr>
        <p:sp>
          <p:nvSpPr>
            <p:cNvPr id="202" name="Google Shape;10102;p74">
              <a:extLst>
                <a:ext uri="{FF2B5EF4-FFF2-40B4-BE49-F238E27FC236}">
                  <a16:creationId xmlns:a16="http://schemas.microsoft.com/office/drawing/2014/main" id="{BE0DA942-5DB3-65B3-5E4F-EAE14DF934D0}"/>
                </a:ext>
              </a:extLst>
            </p:cNvPr>
            <p:cNvSpPr/>
            <p:nvPr/>
          </p:nvSpPr>
          <p:spPr>
            <a:xfrm>
              <a:off x="8643786" y="4252517"/>
              <a:ext cx="222583" cy="23814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255"/>
                <a:gd name="f4" fmla="val 8287"/>
                <a:gd name="f5" fmla="val 4128"/>
                <a:gd name="f6" fmla="val 1229"/>
                <a:gd name="f7" fmla="val 4348"/>
                <a:gd name="f8" fmla="val 4506"/>
                <a:gd name="f9" fmla="val 1418"/>
                <a:gd name="f10" fmla="val 1670"/>
                <a:gd name="f11" fmla="val 1922"/>
                <a:gd name="f12" fmla="val 4978"/>
                <a:gd name="f13" fmla="val 2080"/>
                <a:gd name="f14" fmla="val 5356"/>
                <a:gd name="f15" fmla="val 2552"/>
                <a:gd name="f16" fmla="val 3119"/>
                <a:gd name="f17" fmla="val 3340"/>
                <a:gd name="f18" fmla="val 5136"/>
                <a:gd name="f19" fmla="val 3498"/>
                <a:gd name="f20" fmla="val 4947"/>
                <a:gd name="f21" fmla="val 4726"/>
                <a:gd name="f22" fmla="val 3308"/>
                <a:gd name="f23" fmla="val 2867"/>
                <a:gd name="f24" fmla="val 4317"/>
                <a:gd name="f25" fmla="val 2710"/>
                <a:gd name="f26" fmla="val 3939"/>
                <a:gd name="f27" fmla="val 3687"/>
                <a:gd name="f28" fmla="val 2930"/>
                <a:gd name="f29" fmla="val 3718"/>
                <a:gd name="f30" fmla="val 4033"/>
                <a:gd name="f31" fmla="val 3592"/>
                <a:gd name="f32" fmla="val 4411"/>
                <a:gd name="f33" fmla="val 3813"/>
                <a:gd name="f34" fmla="val 4821"/>
                <a:gd name="f35" fmla="val 5388"/>
                <a:gd name="f36" fmla="val 4537"/>
                <a:gd name="f37" fmla="val 5199"/>
                <a:gd name="f38" fmla="val 5766"/>
                <a:gd name="f39" fmla="val 5041"/>
                <a:gd name="f40" fmla="val 6175"/>
                <a:gd name="f41" fmla="val 4569"/>
                <a:gd name="f42" fmla="val 6396"/>
                <a:gd name="f43" fmla="val 6648"/>
                <a:gd name="f44" fmla="val 6900"/>
                <a:gd name="f45" fmla="val 7089"/>
                <a:gd name="f46" fmla="val 4159"/>
                <a:gd name="f47" fmla="val 3970"/>
                <a:gd name="f48" fmla="val 3245"/>
                <a:gd name="f49" fmla="val 6238"/>
                <a:gd name="f50" fmla="val 2899"/>
                <a:gd name="f51" fmla="val 3088"/>
                <a:gd name="f52" fmla="val 5010"/>
                <a:gd name="f53" fmla="val 5451"/>
                <a:gd name="f54" fmla="val 3876"/>
                <a:gd name="f55" fmla="val 5608"/>
                <a:gd name="f56" fmla="val 4191"/>
                <a:gd name="f57" fmla="val 3844"/>
                <a:gd name="f58" fmla="val 3403"/>
                <a:gd name="f59" fmla="val 3781"/>
                <a:gd name="f60" fmla="val 3214"/>
                <a:gd name="f61" fmla="val 2143"/>
                <a:gd name="f62" fmla="val 1828"/>
                <a:gd name="f63" fmla="val 1859"/>
                <a:gd name="f64" fmla="val 6427"/>
                <a:gd name="f65" fmla="val 8286"/>
                <a:gd name="f66" fmla="*/ f0 1 8255"/>
                <a:gd name="f67" fmla="*/ f1 1 8287"/>
                <a:gd name="f68" fmla="val f2"/>
                <a:gd name="f69" fmla="val f3"/>
                <a:gd name="f70" fmla="val f4"/>
                <a:gd name="f71" fmla="+- f70 0 f68"/>
                <a:gd name="f72" fmla="+- f69 0 f68"/>
                <a:gd name="f73" fmla="*/ f72 1 8255"/>
                <a:gd name="f74" fmla="*/ f71 1 8287"/>
                <a:gd name="f75" fmla="*/ f68 1 f73"/>
                <a:gd name="f76" fmla="*/ f69 1 f73"/>
                <a:gd name="f77" fmla="*/ f68 1 f74"/>
                <a:gd name="f78" fmla="*/ f70 1 f74"/>
                <a:gd name="f79" fmla="*/ f75 f66 1"/>
                <a:gd name="f80" fmla="*/ f76 f66 1"/>
                <a:gd name="f81" fmla="*/ f78 f67 1"/>
                <a:gd name="f82" fmla="*/ f77 f6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9" t="f82" r="f80" b="f81"/>
              <a:pathLst>
                <a:path w="8255" h="8287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12" y="f13"/>
                    <a:pt x="f14" y="f15"/>
                    <a:pt x="f14" y="f16"/>
                  </a:cubicBezTo>
                  <a:cubicBezTo>
                    <a:pt x="f14" y="f17"/>
                    <a:pt x="f18" y="f19"/>
                    <a:pt x="f20" y="f19"/>
                  </a:cubicBezTo>
                  <a:cubicBezTo>
                    <a:pt x="f21" y="f19"/>
                    <a:pt x="f8" y="f22"/>
                    <a:pt x="f8" y="f16"/>
                  </a:cubicBezTo>
                  <a:cubicBezTo>
                    <a:pt x="f8" y="f23"/>
                    <a:pt x="f24" y="f25"/>
                    <a:pt x="f5" y="f25"/>
                  </a:cubicBezTo>
                  <a:cubicBezTo>
                    <a:pt x="f26" y="f25"/>
                    <a:pt x="f27" y="f28"/>
                    <a:pt x="f27" y="f16"/>
                  </a:cubicBezTo>
                  <a:cubicBezTo>
                    <a:pt x="f29" y="f17"/>
                    <a:pt x="f30" y="f31"/>
                    <a:pt x="f32" y="f33"/>
                  </a:cubicBezTo>
                  <a:cubicBezTo>
                    <a:pt x="f34" y="f5"/>
                    <a:pt x="f35" y="f36"/>
                    <a:pt x="f35" y="f37"/>
                  </a:cubicBezTo>
                  <a:cubicBezTo>
                    <a:pt x="f35" y="f38"/>
                    <a:pt x="f39" y="f40"/>
                    <a:pt x="f41" y="f42"/>
                  </a:cubicBezTo>
                  <a:lnTo>
                    <a:pt x="f41" y="f43"/>
                  </a:lnTo>
                  <a:cubicBezTo>
                    <a:pt x="f41" y="f44"/>
                    <a:pt x="f7" y="f45"/>
                    <a:pt x="f46" y="f45"/>
                  </a:cubicBezTo>
                  <a:cubicBezTo>
                    <a:pt x="f47" y="f45"/>
                    <a:pt x="f29" y="f44"/>
                    <a:pt x="f29" y="f43"/>
                  </a:cubicBezTo>
                  <a:lnTo>
                    <a:pt x="f29" y="f42"/>
                  </a:lnTo>
                  <a:cubicBezTo>
                    <a:pt x="f48" y="f49"/>
                    <a:pt x="f50" y="f38"/>
                    <a:pt x="f50" y="f37"/>
                  </a:cubicBezTo>
                  <a:cubicBezTo>
                    <a:pt x="f50" y="f12"/>
                    <a:pt x="f51" y="f34"/>
                    <a:pt x="f22" y="f34"/>
                  </a:cubicBezTo>
                  <a:cubicBezTo>
                    <a:pt x="f19" y="f34"/>
                    <a:pt x="f27" y="f52"/>
                    <a:pt x="f27" y="f37"/>
                  </a:cubicBezTo>
                  <a:cubicBezTo>
                    <a:pt x="f27" y="f53"/>
                    <a:pt x="f54" y="f55"/>
                    <a:pt x="f5" y="f55"/>
                  </a:cubicBezTo>
                  <a:cubicBezTo>
                    <a:pt x="f7" y="f55"/>
                    <a:pt x="f8" y="f35"/>
                    <a:pt x="f8" y="f37"/>
                  </a:cubicBezTo>
                  <a:cubicBezTo>
                    <a:pt x="f8" y="f12"/>
                    <a:pt x="f56" y="f21"/>
                    <a:pt x="f57" y="f8"/>
                  </a:cubicBezTo>
                  <a:cubicBezTo>
                    <a:pt x="f58" y="f56"/>
                    <a:pt x="f23" y="f59"/>
                    <a:pt x="f23" y="f16"/>
                  </a:cubicBezTo>
                  <a:cubicBezTo>
                    <a:pt x="f23" y="f15"/>
                    <a:pt x="f60" y="f61"/>
                    <a:pt x="f27" y="f11"/>
                  </a:cubicBezTo>
                  <a:lnTo>
                    <a:pt x="f27" y="f10"/>
                  </a:lnTo>
                  <a:cubicBezTo>
                    <a:pt x="f27" y="f9"/>
                    <a:pt x="f54" y="f6"/>
                    <a:pt x="f5" y="f6"/>
                  </a:cubicBezTo>
                  <a:close/>
                  <a:moveTo>
                    <a:pt x="f5" y="f2"/>
                  </a:moveTo>
                  <a:cubicBezTo>
                    <a:pt x="f62" y="f2"/>
                    <a:pt x="f2" y="f63"/>
                    <a:pt x="f2" y="f5"/>
                  </a:cubicBezTo>
                  <a:cubicBezTo>
                    <a:pt x="f2" y="f64"/>
                    <a:pt x="f62" y="f65"/>
                    <a:pt x="f5" y="f65"/>
                  </a:cubicBezTo>
                  <a:cubicBezTo>
                    <a:pt x="f42" y="f65"/>
                    <a:pt x="f3" y="f64"/>
                    <a:pt x="f3" y="f5"/>
                  </a:cubicBezTo>
                  <a:cubicBezTo>
                    <a:pt x="f3" y="f63"/>
                    <a:pt x="f42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03" name="Google Shape;10103;p74">
              <a:extLst>
                <a:ext uri="{FF2B5EF4-FFF2-40B4-BE49-F238E27FC236}">
                  <a16:creationId xmlns:a16="http://schemas.microsoft.com/office/drawing/2014/main" id="{B202A950-1B61-3665-C645-CEA68582E425}"/>
                </a:ext>
              </a:extLst>
            </p:cNvPr>
            <p:cNvSpPr/>
            <p:nvPr/>
          </p:nvSpPr>
          <p:spPr>
            <a:xfrm>
              <a:off x="8539307" y="4166509"/>
              <a:ext cx="172455" cy="8603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396"/>
                <a:gd name="f4" fmla="val 2994"/>
                <a:gd name="f5" fmla="val 3214"/>
                <a:gd name="f6" fmla="val 1"/>
                <a:gd name="f7" fmla="val 1450"/>
                <a:gd name="f8" fmla="val 662"/>
                <a:gd name="f9" fmla="val 1513"/>
                <a:gd name="f10" fmla="val 2332"/>
                <a:gd name="f11" fmla="val 2993"/>
                <a:gd name="f12" fmla="val 4947"/>
                <a:gd name="f13" fmla="*/ f0 1 6396"/>
                <a:gd name="f14" fmla="*/ f1 1 2994"/>
                <a:gd name="f15" fmla="val f2"/>
                <a:gd name="f16" fmla="val f3"/>
                <a:gd name="f17" fmla="val f4"/>
                <a:gd name="f18" fmla="+- f17 0 f15"/>
                <a:gd name="f19" fmla="+- f16 0 f15"/>
                <a:gd name="f20" fmla="*/ f19 1 6396"/>
                <a:gd name="f21" fmla="*/ f18 1 2994"/>
                <a:gd name="f22" fmla="*/ f15 1 f20"/>
                <a:gd name="f23" fmla="*/ f16 1 f20"/>
                <a:gd name="f24" fmla="*/ f15 1 f21"/>
                <a:gd name="f25" fmla="*/ f17 1 f21"/>
                <a:gd name="f26" fmla="*/ f22 f13 1"/>
                <a:gd name="f27" fmla="*/ f23 f13 1"/>
                <a:gd name="f28" fmla="*/ f25 f14 1"/>
                <a:gd name="f29" fmla="*/ f2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6396" h="2994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cubicBezTo>
                    <a:pt x="f2" y="f10"/>
                    <a:pt x="f7" y="f11"/>
                    <a:pt x="f5" y="f11"/>
                  </a:cubicBezTo>
                  <a:cubicBezTo>
                    <a:pt x="f12" y="f11"/>
                    <a:pt x="f3" y="f10"/>
                    <a:pt x="f3" y="f9"/>
                  </a:cubicBezTo>
                  <a:cubicBezTo>
                    <a:pt x="f3" y="f8"/>
                    <a:pt x="f12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04" name="Google Shape;10104;p74">
              <a:extLst>
                <a:ext uri="{FF2B5EF4-FFF2-40B4-BE49-F238E27FC236}">
                  <a16:creationId xmlns:a16="http://schemas.microsoft.com/office/drawing/2014/main" id="{7CD6E7EA-9238-CD4D-652E-F4064AF670A8}"/>
                </a:ext>
              </a:extLst>
            </p:cNvPr>
            <p:cNvSpPr/>
            <p:nvPr/>
          </p:nvSpPr>
          <p:spPr>
            <a:xfrm>
              <a:off x="8539307" y="4256138"/>
              <a:ext cx="118936" cy="6882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411"/>
                <a:gd name="f4" fmla="val 2395"/>
                <a:gd name="f5" fmla="val 1135"/>
                <a:gd name="f6" fmla="val 1450"/>
                <a:gd name="f7" fmla="val 347"/>
                <a:gd name="f8" fmla="val 1765"/>
                <a:gd name="f9" fmla="val 882"/>
                <a:gd name="f10" fmla="val 2017"/>
                <a:gd name="f11" fmla="val 1355"/>
                <a:gd name="f12" fmla="val 2237"/>
                <a:gd name="f13" fmla="val 2332"/>
                <a:gd name="f14" fmla="val 3151"/>
                <a:gd name="f15" fmla="val 3308"/>
                <a:gd name="f16" fmla="val 3560"/>
                <a:gd name="f17" fmla="val 1733"/>
                <a:gd name="f18" fmla="val 3907"/>
                <a:gd name="f19" fmla="val 631"/>
                <a:gd name="f20" fmla="val 4033"/>
                <a:gd name="f21" fmla="val 694"/>
                <a:gd name="f22" fmla="val 3623"/>
                <a:gd name="f23" fmla="val 757"/>
                <a:gd name="f24" fmla="val 3182"/>
                <a:gd name="f25" fmla="val 2363"/>
                <a:gd name="f26" fmla="val 1261"/>
                <a:gd name="f27" fmla="val 599"/>
                <a:gd name="f28" fmla="val 567"/>
                <a:gd name="f29" fmla="val 316"/>
                <a:gd name="f30" fmla="val 221"/>
                <a:gd name="f31" fmla="val 158"/>
                <a:gd name="f32" fmla="val 127"/>
                <a:gd name="f33" fmla="*/ f0 1 4411"/>
                <a:gd name="f34" fmla="*/ f1 1 2395"/>
                <a:gd name="f35" fmla="val f2"/>
                <a:gd name="f36" fmla="val f3"/>
                <a:gd name="f37" fmla="val f4"/>
                <a:gd name="f38" fmla="+- f37 0 f35"/>
                <a:gd name="f39" fmla="+- f36 0 f35"/>
                <a:gd name="f40" fmla="*/ f39 1 4411"/>
                <a:gd name="f41" fmla="*/ f38 1 2395"/>
                <a:gd name="f42" fmla="*/ f35 1 f40"/>
                <a:gd name="f43" fmla="*/ f36 1 f40"/>
                <a:gd name="f44" fmla="*/ f35 1 f41"/>
                <a:gd name="f45" fmla="*/ f37 1 f41"/>
                <a:gd name="f46" fmla="*/ f42 f33 1"/>
                <a:gd name="f47" fmla="*/ f43 f33 1"/>
                <a:gd name="f48" fmla="*/ f45 f34 1"/>
                <a:gd name="f49" fmla="*/ f44 f3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6" t="f49" r="f47" b="f48"/>
              <a:pathLst>
                <a:path w="4411" h="2395">
                  <a:moveTo>
                    <a:pt x="f2" y="f2"/>
                  </a:moveTo>
                  <a:lnTo>
                    <a:pt x="f2" y="f5"/>
                  </a:lnTo>
                  <a:cubicBezTo>
                    <a:pt x="f2" y="f6"/>
                    <a:pt x="f7" y="f8"/>
                    <a:pt x="f9" y="f10"/>
                  </a:cubicBezTo>
                  <a:cubicBezTo>
                    <a:pt x="f11" y="f12"/>
                    <a:pt x="f13" y="f4"/>
                    <a:pt x="f14" y="f4"/>
                  </a:cubicBezTo>
                  <a:lnTo>
                    <a:pt x="f15" y="f4"/>
                  </a:lnTo>
                  <a:cubicBezTo>
                    <a:pt x="f16" y="f17"/>
                    <a:pt x="f18" y="f5"/>
                    <a:pt x="f3" y="f19"/>
                  </a:cubicBezTo>
                  <a:lnTo>
                    <a:pt x="f3" y="f19"/>
                  </a:lnTo>
                  <a:cubicBezTo>
                    <a:pt x="f20" y="f21"/>
                    <a:pt x="f22" y="f23"/>
                    <a:pt x="f24" y="f23"/>
                  </a:cubicBezTo>
                  <a:cubicBezTo>
                    <a:pt x="f25" y="f23"/>
                    <a:pt x="f26" y="f27"/>
                    <a:pt x="f28" y="f29"/>
                  </a:cubicBezTo>
                  <a:cubicBezTo>
                    <a:pt x="f7" y="f30"/>
                    <a:pt x="f31" y="f32"/>
                    <a:pt x="f2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05" name="Google Shape;10105;p74">
              <a:extLst>
                <a:ext uri="{FF2B5EF4-FFF2-40B4-BE49-F238E27FC236}">
                  <a16:creationId xmlns:a16="http://schemas.microsoft.com/office/drawing/2014/main" id="{23F00AA8-DFA7-2668-1254-F967C2E32EFC}"/>
                </a:ext>
              </a:extLst>
            </p:cNvPr>
            <p:cNvSpPr/>
            <p:nvPr/>
          </p:nvSpPr>
          <p:spPr>
            <a:xfrm>
              <a:off x="8539307" y="4397386"/>
              <a:ext cx="114702" cy="6882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254"/>
                <a:gd name="f4" fmla="val 2395"/>
                <a:gd name="f5" fmla="val 1197"/>
                <a:gd name="f6" fmla="val 1701"/>
                <a:gd name="f7" fmla="val 1355"/>
                <a:gd name="f8" fmla="val 3182"/>
                <a:gd name="f9" fmla="val 3560"/>
                <a:gd name="f10" fmla="val 3907"/>
                <a:gd name="f11" fmla="val 2363"/>
                <a:gd name="f12" fmla="val 2332"/>
                <a:gd name="f13" fmla="val 3875"/>
                <a:gd name="f14" fmla="val 1859"/>
                <a:gd name="f15" fmla="val 3340"/>
                <a:gd name="f16" fmla="val 756"/>
                <a:gd name="f17" fmla="val 1261"/>
                <a:gd name="f18" fmla="val 599"/>
                <a:gd name="f19" fmla="val 567"/>
                <a:gd name="f20" fmla="val 315"/>
                <a:gd name="f21" fmla="val 347"/>
                <a:gd name="f22" fmla="val 252"/>
                <a:gd name="f23" fmla="val 158"/>
                <a:gd name="f24" fmla="val 126"/>
                <a:gd name="f25" fmla="*/ f0 1 4254"/>
                <a:gd name="f26" fmla="*/ f1 1 2395"/>
                <a:gd name="f27" fmla="val f2"/>
                <a:gd name="f28" fmla="val f3"/>
                <a:gd name="f29" fmla="val f4"/>
                <a:gd name="f30" fmla="+- f29 0 f27"/>
                <a:gd name="f31" fmla="+- f28 0 f27"/>
                <a:gd name="f32" fmla="*/ f31 1 4254"/>
                <a:gd name="f33" fmla="*/ f30 1 2395"/>
                <a:gd name="f34" fmla="*/ f27 1 f32"/>
                <a:gd name="f35" fmla="*/ f28 1 f32"/>
                <a:gd name="f36" fmla="*/ f27 1 f33"/>
                <a:gd name="f37" fmla="*/ f29 1 f33"/>
                <a:gd name="f38" fmla="*/ f34 f25 1"/>
                <a:gd name="f39" fmla="*/ f35 f25 1"/>
                <a:gd name="f40" fmla="*/ f37 f26 1"/>
                <a:gd name="f41" fmla="*/ f36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8" t="f41" r="f39" b="f40"/>
              <a:pathLst>
                <a:path w="4254" h="2395">
                  <a:moveTo>
                    <a:pt x="f2" y="f2"/>
                  </a:moveTo>
                  <a:lnTo>
                    <a:pt x="f2" y="f5"/>
                  </a:lnTo>
                  <a:cubicBezTo>
                    <a:pt x="f2" y="f6"/>
                    <a:pt x="f7" y="f4"/>
                    <a:pt x="f8" y="f4"/>
                  </a:cubicBezTo>
                  <a:cubicBezTo>
                    <a:pt x="f9" y="f4"/>
                    <a:pt x="f10" y="f11"/>
                    <a:pt x="f3" y="f12"/>
                  </a:cubicBezTo>
                  <a:cubicBezTo>
                    <a:pt x="f13" y="f14"/>
                    <a:pt x="f9" y="f7"/>
                    <a:pt x="f15" y="f16"/>
                  </a:cubicBezTo>
                  <a:lnTo>
                    <a:pt x="f8" y="f16"/>
                  </a:lnTo>
                  <a:cubicBezTo>
                    <a:pt x="f11" y="f16"/>
                    <a:pt x="f17" y="f18"/>
                    <a:pt x="f19" y="f20"/>
                  </a:cubicBezTo>
                  <a:cubicBezTo>
                    <a:pt x="f21" y="f22"/>
                    <a:pt x="f23" y="f24"/>
                    <a:pt x="f2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06" name="Google Shape;10106;p74">
              <a:extLst>
                <a:ext uri="{FF2B5EF4-FFF2-40B4-BE49-F238E27FC236}">
                  <a16:creationId xmlns:a16="http://schemas.microsoft.com/office/drawing/2014/main" id="{48F9F7A2-58F3-7F5E-40BC-6B4ACD20A442}"/>
                </a:ext>
              </a:extLst>
            </p:cNvPr>
            <p:cNvSpPr/>
            <p:nvPr/>
          </p:nvSpPr>
          <p:spPr>
            <a:xfrm>
              <a:off x="8538447" y="4326748"/>
              <a:ext cx="84124" cy="6974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120"/>
                <a:gd name="f4" fmla="val 2427"/>
                <a:gd name="f5" fmla="val 1"/>
                <a:gd name="f6" fmla="val 1167"/>
                <a:gd name="f7" fmla="val 32"/>
                <a:gd name="f8" fmla="val 1482"/>
                <a:gd name="f9" fmla="val 379"/>
                <a:gd name="f10" fmla="val 1797"/>
                <a:gd name="f11" fmla="val 914"/>
                <a:gd name="f12" fmla="val 2017"/>
                <a:gd name="f13" fmla="val 1387"/>
                <a:gd name="f14" fmla="val 2238"/>
                <a:gd name="f15" fmla="val 2332"/>
                <a:gd name="f16" fmla="val 2395"/>
                <a:gd name="f17" fmla="val 3057"/>
                <a:gd name="f18" fmla="val 2143"/>
                <a:gd name="f19" fmla="val 3025"/>
                <a:gd name="f20" fmla="val 1860"/>
                <a:gd name="f21" fmla="val 1608"/>
                <a:gd name="f22" fmla="val 1324"/>
                <a:gd name="f23" fmla="val 3088"/>
                <a:gd name="f24" fmla="val 1041"/>
                <a:gd name="f25" fmla="val 757"/>
                <a:gd name="f26" fmla="val 1230"/>
                <a:gd name="f27" fmla="val 599"/>
                <a:gd name="f28" fmla="val 536"/>
                <a:gd name="f29" fmla="val 316"/>
                <a:gd name="f30" fmla="val 347"/>
                <a:gd name="f31" fmla="val 253"/>
                <a:gd name="f32" fmla="val 158"/>
                <a:gd name="f33" fmla="val 127"/>
                <a:gd name="f34" fmla="*/ f0 1 3120"/>
                <a:gd name="f35" fmla="*/ f1 1 2427"/>
                <a:gd name="f36" fmla="val f2"/>
                <a:gd name="f37" fmla="val f3"/>
                <a:gd name="f38" fmla="val f4"/>
                <a:gd name="f39" fmla="+- f38 0 f36"/>
                <a:gd name="f40" fmla="+- f37 0 f36"/>
                <a:gd name="f41" fmla="*/ f40 1 3120"/>
                <a:gd name="f42" fmla="*/ f39 1 2427"/>
                <a:gd name="f43" fmla="*/ f36 1 f41"/>
                <a:gd name="f44" fmla="*/ f37 1 f41"/>
                <a:gd name="f45" fmla="*/ f36 1 f42"/>
                <a:gd name="f46" fmla="*/ f38 1 f42"/>
                <a:gd name="f47" fmla="*/ f43 f34 1"/>
                <a:gd name="f48" fmla="*/ f44 f34 1"/>
                <a:gd name="f49" fmla="*/ f46 f35 1"/>
                <a:gd name="f50" fmla="*/ f45 f3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7" t="f50" r="f48" b="f49"/>
              <a:pathLst>
                <a:path w="3120" h="2427">
                  <a:moveTo>
                    <a:pt x="f5" y="f5"/>
                  </a:moveTo>
                  <a:lnTo>
                    <a:pt x="f5" y="f6"/>
                  </a:lnTo>
                  <a:lnTo>
                    <a:pt x="f7" y="f6"/>
                  </a:ln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3" y="f4"/>
                  </a:cubicBezTo>
                  <a:cubicBezTo>
                    <a:pt x="f17" y="f18"/>
                    <a:pt x="f19" y="f20"/>
                    <a:pt x="f19" y="f21"/>
                  </a:cubicBezTo>
                  <a:cubicBezTo>
                    <a:pt x="f19" y="f22"/>
                    <a:pt x="f23" y="f24"/>
                    <a:pt x="f3" y="f25"/>
                  </a:cubicBezTo>
                  <a:cubicBezTo>
                    <a:pt x="f15" y="f25"/>
                    <a:pt x="f26" y="f27"/>
                    <a:pt x="f28" y="f29"/>
                  </a:cubicBezTo>
                  <a:cubicBezTo>
                    <a:pt x="f30" y="f31"/>
                    <a:pt x="f32" y="f33"/>
                    <a:pt x="f5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07" name="Google Shape;10125;p74">
            <a:extLst>
              <a:ext uri="{FF2B5EF4-FFF2-40B4-BE49-F238E27FC236}">
                <a16:creationId xmlns:a16="http://schemas.microsoft.com/office/drawing/2014/main" id="{D0F51A8F-92A6-5496-FD99-604737840213}"/>
              </a:ext>
            </a:extLst>
          </p:cNvPr>
          <p:cNvGrpSpPr/>
          <p:nvPr/>
        </p:nvGrpSpPr>
        <p:grpSpPr>
          <a:xfrm>
            <a:off x="6463837" y="1266969"/>
            <a:ext cx="445504" cy="476017"/>
            <a:chOff x="7810036" y="1314139"/>
            <a:chExt cx="445504" cy="476017"/>
          </a:xfrm>
          <a:solidFill>
            <a:schemeClr val="tx2">
              <a:lumMod val="60000"/>
              <a:lumOff val="40000"/>
            </a:schemeClr>
          </a:solidFill>
        </p:grpSpPr>
        <p:sp>
          <p:nvSpPr>
            <p:cNvPr id="208" name="Google Shape;10126;p74">
              <a:extLst>
                <a:ext uri="{FF2B5EF4-FFF2-40B4-BE49-F238E27FC236}">
                  <a16:creationId xmlns:a16="http://schemas.microsoft.com/office/drawing/2014/main" id="{F8AD469E-C683-D0A1-15D7-6DE82FA35E7A}"/>
                </a:ext>
              </a:extLst>
            </p:cNvPr>
            <p:cNvSpPr/>
            <p:nvPr/>
          </p:nvSpPr>
          <p:spPr>
            <a:xfrm>
              <a:off x="7901120" y="1573453"/>
              <a:ext cx="262213" cy="21670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436"/>
                <a:gd name="f4" fmla="val 5766"/>
                <a:gd name="f5" fmla="val 410"/>
                <a:gd name="f6" fmla="val 158"/>
                <a:gd name="f7" fmla="val 1"/>
                <a:gd name="f8" fmla="val 189"/>
                <a:gd name="f9" fmla="val 662"/>
                <a:gd name="f10" fmla="val 190"/>
                <a:gd name="f11" fmla="val 820"/>
                <a:gd name="f12" fmla="val 883"/>
                <a:gd name="f13" fmla="val 1670"/>
                <a:gd name="f14" fmla="val 5419"/>
                <a:gd name="f15" fmla="val 1702"/>
                <a:gd name="f16" fmla="val 5608"/>
                <a:gd name="f17" fmla="val 1859"/>
                <a:gd name="f18" fmla="val 2048"/>
                <a:gd name="f19" fmla="val 5356"/>
                <a:gd name="f20" fmla="val 5545"/>
                <a:gd name="f21" fmla="val 6554"/>
                <a:gd name="f22" fmla="val 7026"/>
                <a:gd name="f23" fmla="val 7247"/>
                <a:gd name="f24" fmla="val 7404"/>
                <a:gd name="f25" fmla="val 630"/>
                <a:gd name="f26" fmla="*/ f0 1 7436"/>
                <a:gd name="f27" fmla="*/ f1 1 5766"/>
                <a:gd name="f28" fmla="val f2"/>
                <a:gd name="f29" fmla="val f3"/>
                <a:gd name="f30" fmla="val f4"/>
                <a:gd name="f31" fmla="+- f30 0 f28"/>
                <a:gd name="f32" fmla="+- f29 0 f28"/>
                <a:gd name="f33" fmla="*/ f32 1 7436"/>
                <a:gd name="f34" fmla="*/ f31 1 5766"/>
                <a:gd name="f35" fmla="*/ f28 1 f33"/>
                <a:gd name="f36" fmla="*/ f29 1 f33"/>
                <a:gd name="f37" fmla="*/ f28 1 f34"/>
                <a:gd name="f38" fmla="*/ f30 1 f34"/>
                <a:gd name="f39" fmla="*/ f35 f26 1"/>
                <a:gd name="f40" fmla="*/ f36 f26 1"/>
                <a:gd name="f41" fmla="*/ f38 f27 1"/>
                <a:gd name="f42" fmla="*/ f37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9" t="f42" r="f40" b="f41"/>
              <a:pathLst>
                <a:path w="7436" h="5766">
                  <a:moveTo>
                    <a:pt x="f5" y="f2"/>
                  </a:moveTo>
                  <a:cubicBezTo>
                    <a:pt x="f6" y="f2"/>
                    <a:pt x="f7" y="f8"/>
                    <a:pt x="f7" y="f5"/>
                  </a:cubicBezTo>
                  <a:cubicBezTo>
                    <a:pt x="f7" y="f9"/>
                    <a:pt x="f10" y="f11"/>
                    <a:pt x="f5" y="f11"/>
                  </a:cubicBezTo>
                  <a:lnTo>
                    <a:pt x="f12" y="f11"/>
                  </a:lnTo>
                  <a:lnTo>
                    <a:pt x="f13" y="f14"/>
                  </a:lnTo>
                  <a:cubicBezTo>
                    <a:pt x="f15" y="f16"/>
                    <a:pt x="f17" y="f4"/>
                    <a:pt x="f18" y="f4"/>
                  </a:cubicBezTo>
                  <a:lnTo>
                    <a:pt x="f19" y="f4"/>
                  </a:lnTo>
                  <a:cubicBezTo>
                    <a:pt x="f20" y="f4"/>
                    <a:pt x="f4" y="f16"/>
                    <a:pt x="f4" y="f14"/>
                  </a:cubicBezTo>
                  <a:lnTo>
                    <a:pt x="f21" y="f11"/>
                  </a:lnTo>
                  <a:lnTo>
                    <a:pt x="f22" y="f11"/>
                  </a:lnTo>
                  <a:cubicBezTo>
                    <a:pt x="f23" y="f11"/>
                    <a:pt x="f24" y="f25"/>
                    <a:pt x="f24" y="f5"/>
                  </a:cubicBezTo>
                  <a:cubicBezTo>
                    <a:pt x="f3" y="f8"/>
                    <a:pt x="f23" y="f2"/>
                    <a:pt x="f22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09" name="Google Shape;10127;p74">
              <a:extLst>
                <a:ext uri="{FF2B5EF4-FFF2-40B4-BE49-F238E27FC236}">
                  <a16:creationId xmlns:a16="http://schemas.microsoft.com/office/drawing/2014/main" id="{288A8D2E-B6F1-87B8-7CEF-F77B1419779C}"/>
                </a:ext>
              </a:extLst>
            </p:cNvPr>
            <p:cNvSpPr/>
            <p:nvPr/>
          </p:nvSpPr>
          <p:spPr>
            <a:xfrm>
              <a:off x="7810036" y="1314139"/>
              <a:ext cx="445504" cy="22974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634"/>
                <a:gd name="f4" fmla="val 6113"/>
                <a:gd name="f5" fmla="val 378"/>
                <a:gd name="f6" fmla="val 1"/>
                <a:gd name="f7" fmla="val 158"/>
                <a:gd name="f8" fmla="val 190"/>
                <a:gd name="f9" fmla="val 442"/>
                <a:gd name="f10" fmla="val 5672"/>
                <a:gd name="f11" fmla="val 5892"/>
                <a:gd name="f12" fmla="val 189"/>
                <a:gd name="f13" fmla="val 3088"/>
                <a:gd name="f14" fmla="val 3245"/>
                <a:gd name="f15" fmla="val 5514"/>
                <a:gd name="f16" fmla="val 3560"/>
                <a:gd name="f17" fmla="val 4947"/>
                <a:gd name="f18" fmla="val 4001"/>
                <a:gd name="f19" fmla="val 4569"/>
                <a:gd name="f20" fmla="val 3875"/>
                <a:gd name="f21" fmla="val 4285"/>
                <a:gd name="f22" fmla="val 3812"/>
                <a:gd name="f23" fmla="val 3970"/>
                <a:gd name="f24" fmla="val 3624"/>
                <a:gd name="f25" fmla="val 2238"/>
                <a:gd name="f26" fmla="val 4915"/>
                <a:gd name="f27" fmla="val 1135"/>
                <a:gd name="f28" fmla="val 6301"/>
                <a:gd name="f29" fmla="val 7656"/>
                <a:gd name="f30" fmla="val 8759"/>
                <a:gd name="f31" fmla="val 3939"/>
                <a:gd name="f32" fmla="val 8696"/>
                <a:gd name="f33" fmla="val 4254"/>
                <a:gd name="f34" fmla="val 8570"/>
                <a:gd name="f35" fmla="val 9011"/>
                <a:gd name="f36" fmla="val 5010"/>
                <a:gd name="f37" fmla="val 9326"/>
                <a:gd name="f38" fmla="val 9483"/>
                <a:gd name="f39" fmla="val 12193"/>
                <a:gd name="f40" fmla="val 12445"/>
                <a:gd name="f41" fmla="val 12602"/>
                <a:gd name="f42" fmla="val 12224"/>
                <a:gd name="f43" fmla="*/ f0 1 12634"/>
                <a:gd name="f44" fmla="*/ f1 1 6113"/>
                <a:gd name="f45" fmla="val f2"/>
                <a:gd name="f46" fmla="val f3"/>
                <a:gd name="f47" fmla="val f4"/>
                <a:gd name="f48" fmla="+- f47 0 f45"/>
                <a:gd name="f49" fmla="+- f46 0 f45"/>
                <a:gd name="f50" fmla="*/ f49 1 12634"/>
                <a:gd name="f51" fmla="*/ f48 1 6113"/>
                <a:gd name="f52" fmla="*/ f45 1 f50"/>
                <a:gd name="f53" fmla="*/ f46 1 f50"/>
                <a:gd name="f54" fmla="*/ f45 1 f51"/>
                <a:gd name="f55" fmla="*/ f47 1 f51"/>
                <a:gd name="f56" fmla="*/ f52 f43 1"/>
                <a:gd name="f57" fmla="*/ f53 f43 1"/>
                <a:gd name="f58" fmla="*/ f55 f44 1"/>
                <a:gd name="f59" fmla="*/ f54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6" t="f59" r="f57" b="f58"/>
              <a:pathLst>
                <a:path w="12634" h="6113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lnTo>
                    <a:pt x="f2" y="f10"/>
                  </a:lnTo>
                  <a:cubicBezTo>
                    <a:pt x="f2" y="f11"/>
                    <a:pt x="f12" y="f4"/>
                    <a:pt x="f5" y="f4"/>
                  </a:cubicBezTo>
                  <a:lnTo>
                    <a:pt x="f13" y="f4"/>
                  </a:lnTo>
                  <a:cubicBezTo>
                    <a:pt x="f14" y="f15"/>
                    <a:pt x="f16" y="f17"/>
                    <a:pt x="f18" y="f19"/>
                  </a:cubicBezTo>
                  <a:cubicBezTo>
                    <a:pt x="f20" y="f21"/>
                    <a:pt x="f22" y="f23"/>
                    <a:pt x="f22" y="f24"/>
                  </a:cubicBezTo>
                  <a:cubicBezTo>
                    <a:pt x="f22" y="f25"/>
                    <a:pt x="f26" y="f27"/>
                    <a:pt x="f28" y="f27"/>
                  </a:cubicBezTo>
                  <a:cubicBezTo>
                    <a:pt x="f29" y="f27"/>
                    <a:pt x="f30" y="f25"/>
                    <a:pt x="f30" y="f24"/>
                  </a:cubicBezTo>
                  <a:cubicBezTo>
                    <a:pt x="f30" y="f31"/>
                    <a:pt x="f32" y="f33"/>
                    <a:pt x="f34" y="f19"/>
                  </a:cubicBezTo>
                  <a:cubicBezTo>
                    <a:pt x="f35" y="f36"/>
                    <a:pt x="f37" y="f15"/>
                    <a:pt x="f38" y="f4"/>
                  </a:cubicBezTo>
                  <a:lnTo>
                    <a:pt x="f39" y="f4"/>
                  </a:lnTo>
                  <a:cubicBezTo>
                    <a:pt x="f40" y="f4"/>
                    <a:pt x="f41" y="f11"/>
                    <a:pt x="f41" y="f10"/>
                  </a:cubicBezTo>
                  <a:lnTo>
                    <a:pt x="f41" y="f9"/>
                  </a:lnTo>
                  <a:cubicBezTo>
                    <a:pt x="f3" y="f8"/>
                    <a:pt x="f40" y="f6"/>
                    <a:pt x="f42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10" name="Google Shape;10128;p74">
              <a:extLst>
                <a:ext uri="{FF2B5EF4-FFF2-40B4-BE49-F238E27FC236}">
                  <a16:creationId xmlns:a16="http://schemas.microsoft.com/office/drawing/2014/main" id="{FFAE6176-975C-7420-B495-FFF7C974496A}"/>
                </a:ext>
              </a:extLst>
            </p:cNvPr>
            <p:cNvSpPr/>
            <p:nvPr/>
          </p:nvSpPr>
          <p:spPr>
            <a:xfrm>
              <a:off x="7949994" y="1386367"/>
              <a:ext cx="165561" cy="15513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695"/>
                <a:gd name="f4" fmla="val 4128"/>
                <a:gd name="f5" fmla="val 2364"/>
                <a:gd name="f6" fmla="val 1"/>
                <a:gd name="f7" fmla="val 1450"/>
                <a:gd name="f8" fmla="val 694"/>
                <a:gd name="f9" fmla="val 757"/>
                <a:gd name="f10" fmla="val 1670"/>
                <a:gd name="f11" fmla="val 2080"/>
                <a:gd name="f12" fmla="val 851"/>
                <a:gd name="f13" fmla="val 2489"/>
                <a:gd name="f14" fmla="val 1167"/>
                <a:gd name="f15" fmla="val 2805"/>
                <a:gd name="f16" fmla="val 599"/>
                <a:gd name="f17" fmla="val 3120"/>
                <a:gd name="f18" fmla="val 190"/>
                <a:gd name="f19" fmla="val 3592"/>
                <a:gd name="f20" fmla="val 4475"/>
                <a:gd name="f21" fmla="val 3561"/>
                <a:gd name="f22" fmla="val 4065"/>
                <a:gd name="f23" fmla="val 3088"/>
                <a:gd name="f24" fmla="val 3529"/>
                <a:gd name="f25" fmla="val 3813"/>
                <a:gd name="f26" fmla="val 4002"/>
                <a:gd name="f27" fmla="val 3277"/>
                <a:gd name="f28" fmla="*/ f0 1 4695"/>
                <a:gd name="f29" fmla="*/ f1 1 4128"/>
                <a:gd name="f30" fmla="val f2"/>
                <a:gd name="f31" fmla="val f3"/>
                <a:gd name="f32" fmla="val f4"/>
                <a:gd name="f33" fmla="+- f32 0 f30"/>
                <a:gd name="f34" fmla="+- f31 0 f30"/>
                <a:gd name="f35" fmla="*/ f34 1 4695"/>
                <a:gd name="f36" fmla="*/ f33 1 4128"/>
                <a:gd name="f37" fmla="*/ f30 1 f35"/>
                <a:gd name="f38" fmla="*/ f31 1 f35"/>
                <a:gd name="f39" fmla="*/ f30 1 f36"/>
                <a:gd name="f40" fmla="*/ f32 1 f36"/>
                <a:gd name="f41" fmla="*/ f37 f28 1"/>
                <a:gd name="f42" fmla="*/ f38 f28 1"/>
                <a:gd name="f43" fmla="*/ f40 f29 1"/>
                <a:gd name="f44" fmla="*/ f39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1" t="f44" r="f42" b="f43"/>
              <a:pathLst>
                <a:path w="4695" h="412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6" y="f4"/>
                  </a:cubicBezTo>
                  <a:lnTo>
                    <a:pt x="f3" y="f4"/>
                  </a:lnTo>
                  <a:cubicBezTo>
                    <a:pt x="f20" y="f21"/>
                    <a:pt x="f22" y="f23"/>
                    <a:pt x="f24" y="f15"/>
                  </a:cubicBezTo>
                  <a:cubicBezTo>
                    <a:pt x="f25" y="f13"/>
                    <a:pt x="f26" y="f11"/>
                    <a:pt x="f26" y="f10"/>
                  </a:cubicBezTo>
                  <a:cubicBezTo>
                    <a:pt x="f26" y="f9"/>
                    <a:pt x="f27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211" name="Text Placeholder 1">
            <a:extLst>
              <a:ext uri="{FF2B5EF4-FFF2-40B4-BE49-F238E27FC236}">
                <a16:creationId xmlns:a16="http://schemas.microsoft.com/office/drawing/2014/main" id="{53C31407-9C9A-A937-4454-E493557AFA32}"/>
              </a:ext>
            </a:extLst>
          </p:cNvPr>
          <p:cNvSpPr txBox="1">
            <a:spLocks/>
          </p:cNvSpPr>
          <p:nvPr/>
        </p:nvSpPr>
        <p:spPr>
          <a:xfrm>
            <a:off x="1156795" y="411143"/>
            <a:ext cx="6916200" cy="407386"/>
          </a:xfrm>
          <a:prstGeom prst="rect">
            <a:avLst/>
          </a:prstGeom>
        </p:spPr>
        <p:txBody>
          <a:bodyPr anchor="ctr" anchorCtr="1"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 rtl="1">
              <a:buNone/>
            </a:pPr>
            <a:r>
              <a:rPr lang="fa-IR" sz="3600" dirty="0">
                <a:solidFill>
                  <a:schemeClr val="accent3"/>
                </a:solidFill>
                <a:latin typeface="Arial"/>
                <a:cs typeface="B Nazanin" panose="00000700000000000000" pitchFamily="2" charset="-78"/>
              </a:rPr>
              <a:t>مجموعه آیکون های کاملاً قابل ویرایش: </a:t>
            </a:r>
            <a:r>
              <a:rPr lang="en-US" sz="3600" dirty="0">
                <a:solidFill>
                  <a:schemeClr val="accent3"/>
                </a:solidFill>
                <a:latin typeface="Arial"/>
                <a:cs typeface="B Nazanin" panose="00000700000000000000" pitchFamily="2" charset="-78"/>
              </a:rPr>
              <a:t>B</a:t>
            </a:r>
          </a:p>
        </p:txBody>
      </p:sp>
    </p:spTree>
    <p:extLst>
      <p:ext uri="{BB962C8B-B14F-4D97-AF65-F5344CB8AC3E}">
        <p14:creationId xmlns:p14="http://schemas.microsoft.com/office/powerpoint/2010/main" val="2135172664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Isosceles Triangle 68">
            <a:extLst>
              <a:ext uri="{FF2B5EF4-FFF2-40B4-BE49-F238E27FC236}">
                <a16:creationId xmlns:a16="http://schemas.microsoft.com/office/drawing/2014/main" id="{0AD77B0B-062D-EE53-1F0D-2D38E485C490}"/>
              </a:ext>
            </a:extLst>
          </p:cNvPr>
          <p:cNvSpPr/>
          <p:nvPr/>
        </p:nvSpPr>
        <p:spPr>
          <a:xfrm rot="10799991">
            <a:off x="4978343" y="3267920"/>
            <a:ext cx="187278" cy="583231"/>
          </a:xfrm>
          <a:custGeom>
            <a:avLst/>
            <a:gdLst>
              <a:gd name="f0" fmla="val w"/>
              <a:gd name="f1" fmla="val h"/>
              <a:gd name="f2" fmla="val 0"/>
              <a:gd name="f3" fmla="val 1040400"/>
              <a:gd name="f4" fmla="val 3240000"/>
              <a:gd name="f5" fmla="val 41345"/>
              <a:gd name="f6" fmla="val 940666"/>
              <a:gd name="f7" fmla="val 1242"/>
              <a:gd name="f8" fmla="val 653403"/>
              <a:gd name="f9" fmla="val 1057"/>
              <a:gd name="f10" fmla="val 652077"/>
              <a:gd name="f11" fmla="val 447"/>
              <a:gd name="f12" fmla="val 647712"/>
              <a:gd name="f13" fmla="val 4531"/>
              <a:gd name="f14" fmla="val 520200"/>
              <a:gd name="f15" fmla="val 659109"/>
              <a:gd name="f16" fmla="val 174478"/>
              <a:gd name="f17" fmla="val 101622"/>
              <a:gd name="f18" fmla="val 1372451"/>
              <a:gd name="f19" fmla="val 61820"/>
              <a:gd name="f20" fmla="val 1087335"/>
              <a:gd name="f21" fmla="val 728036"/>
              <a:gd name="f22" fmla="val 261055"/>
              <a:gd name="f23" fmla="val 870500"/>
              <a:gd name="f24" fmla="val 439998"/>
              <a:gd name="f25" fmla="val 860164"/>
              <a:gd name="f26" fmla="val 431664"/>
              <a:gd name="f27" fmla="val 161365"/>
              <a:gd name="f28" fmla="val 1800403"/>
              <a:gd name="f29" fmla="val 122098"/>
              <a:gd name="f30" fmla="val 1519120"/>
              <a:gd name="f31" fmla="val 930953"/>
              <a:gd name="f32" fmla="val 515931"/>
              <a:gd name="f33" fmla="val 1035869"/>
              <a:gd name="f34" fmla="val 1039954"/>
              <a:gd name="f35" fmla="val 1039345"/>
              <a:gd name="f36" fmla="val 652078"/>
              <a:gd name="f37" fmla="val 1039160"/>
              <a:gd name="f38" fmla="val 1029316"/>
              <a:gd name="f39" fmla="val 723920"/>
              <a:gd name="f40" fmla="val 217894"/>
              <a:gd name="f41" fmla="val 2205330"/>
              <a:gd name="f42" fmla="val 181840"/>
              <a:gd name="f43" fmla="val 1947070"/>
              <a:gd name="f44" fmla="val 1000266"/>
              <a:gd name="f45" fmla="val 932012"/>
              <a:gd name="f46" fmla="val 949113"/>
              <a:gd name="f47" fmla="val 1298429"/>
              <a:gd name="f48" fmla="val 330192"/>
              <a:gd name="f49" fmla="val 2564220"/>
              <a:gd name="f50" fmla="val 267995"/>
              <a:gd name="f51" fmla="val 237100"/>
              <a:gd name="f52" fmla="val 2342912"/>
              <a:gd name="f53" fmla="val 242309"/>
              <a:gd name="f54" fmla="val 2347112"/>
              <a:gd name="f55" fmla="val 920063"/>
              <a:gd name="f56" fmla="val 1506522"/>
              <a:gd name="f57" fmla="val 865005"/>
              <a:gd name="f58" fmla="val 1900914"/>
              <a:gd name="f59" fmla="val 772406"/>
              <a:gd name="f60" fmla="val 468924"/>
              <a:gd name="f61" fmla="val 835955"/>
              <a:gd name="f62" fmla="val 2109008"/>
              <a:gd name="f63" fmla="val 892044"/>
              <a:gd name="f64" fmla="val 148356"/>
              <a:gd name="f65" fmla="val 276144"/>
              <a:gd name="f66" fmla="val 2663936"/>
              <a:gd name="f67" fmla="val 764256"/>
              <a:gd name="f68" fmla="*/ f0 1 1040400"/>
              <a:gd name="f69" fmla="*/ f1 1 3240000"/>
              <a:gd name="f70" fmla="val f2"/>
              <a:gd name="f71" fmla="val f3"/>
              <a:gd name="f72" fmla="val f4"/>
              <a:gd name="f73" fmla="+- f72 0 f70"/>
              <a:gd name="f74" fmla="+- f71 0 f70"/>
              <a:gd name="f75" fmla="*/ f74 1 1040400"/>
              <a:gd name="f76" fmla="*/ f73 1 3240000"/>
              <a:gd name="f77" fmla="*/ f70 1 f75"/>
              <a:gd name="f78" fmla="*/ f71 1 f75"/>
              <a:gd name="f79" fmla="*/ f70 1 f76"/>
              <a:gd name="f80" fmla="*/ f72 1 f76"/>
              <a:gd name="f81" fmla="*/ f77 f68 1"/>
              <a:gd name="f82" fmla="*/ f78 f68 1"/>
              <a:gd name="f83" fmla="*/ f80 f69 1"/>
              <a:gd name="f84" fmla="*/ f79 f69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81" t="f84" r="f82" b="f83"/>
            <a:pathLst>
              <a:path w="1040400" h="3240000">
                <a:moveTo>
                  <a:pt x="f5" y="f6"/>
                </a:moveTo>
                <a:lnTo>
                  <a:pt x="f7" y="f8"/>
                </a:lnTo>
                <a:lnTo>
                  <a:pt x="f2" y="f8"/>
                </a:lnTo>
                <a:lnTo>
                  <a:pt x="f9" y="f10"/>
                </a:lnTo>
                <a:lnTo>
                  <a:pt x="f11" y="f12"/>
                </a:lnTo>
                <a:lnTo>
                  <a:pt x="f13" y="f12"/>
                </a:lnTo>
                <a:lnTo>
                  <a:pt x="f14" y="f2"/>
                </a:lnTo>
                <a:lnTo>
                  <a:pt x="f15" y="f16"/>
                </a:lnTo>
                <a:close/>
                <a:moveTo>
                  <a:pt x="f17" y="f18"/>
                </a:moveTo>
                <a:lnTo>
                  <a:pt x="f19" y="f20"/>
                </a:lnTo>
                <a:lnTo>
                  <a:pt x="f21" y="f22"/>
                </a:lnTo>
                <a:lnTo>
                  <a:pt x="f23" y="f24"/>
                </a:lnTo>
                <a:lnTo>
                  <a:pt x="f25" y="f26"/>
                </a:lnTo>
                <a:close/>
                <a:moveTo>
                  <a:pt x="f27" y="f28"/>
                </a:moveTo>
                <a:lnTo>
                  <a:pt x="f29" y="f30"/>
                </a:lnTo>
                <a:lnTo>
                  <a:pt x="f31" y="f32"/>
                </a:lnTo>
                <a:lnTo>
                  <a:pt x="f33" y="f12"/>
                </a:lnTo>
                <a:lnTo>
                  <a:pt x="f34" y="f12"/>
                </a:lnTo>
                <a:lnTo>
                  <a:pt x="f35" y="f36"/>
                </a:lnTo>
                <a:lnTo>
                  <a:pt x="f3" y="f8"/>
                </a:lnTo>
                <a:lnTo>
                  <a:pt x="f37" y="f8"/>
                </a:lnTo>
                <a:lnTo>
                  <a:pt x="f38" y="f39"/>
                </a:lnTo>
                <a:close/>
                <a:moveTo>
                  <a:pt x="f40" y="f41"/>
                </a:moveTo>
                <a:lnTo>
                  <a:pt x="f42" y="f43"/>
                </a:lnTo>
                <a:lnTo>
                  <a:pt x="f44" y="f45"/>
                </a:lnTo>
                <a:lnTo>
                  <a:pt x="f46" y="f47"/>
                </a:lnTo>
                <a:close/>
                <a:moveTo>
                  <a:pt x="f48" y="f49"/>
                </a:moveTo>
                <a:lnTo>
                  <a:pt x="f50" y="f49"/>
                </a:lnTo>
                <a:lnTo>
                  <a:pt x="f51" y="f52"/>
                </a:lnTo>
                <a:lnTo>
                  <a:pt x="f53" y="f54"/>
                </a:lnTo>
                <a:lnTo>
                  <a:pt x="f55" y="f56"/>
                </a:lnTo>
                <a:lnTo>
                  <a:pt x="f57" y="f58"/>
                </a:lnTo>
                <a:close/>
                <a:moveTo>
                  <a:pt x="f59" y="f49"/>
                </a:moveTo>
                <a:lnTo>
                  <a:pt x="f60" y="f49"/>
                </a:lnTo>
                <a:lnTo>
                  <a:pt x="f61" y="f62"/>
                </a:lnTo>
                <a:close/>
                <a:moveTo>
                  <a:pt x="f63" y="f4"/>
                </a:moveTo>
                <a:lnTo>
                  <a:pt x="f64" y="f4"/>
                </a:lnTo>
                <a:lnTo>
                  <a:pt x="f65" y="f66"/>
                </a:lnTo>
                <a:lnTo>
                  <a:pt x="f67" y="f66"/>
                </a:lnTo>
                <a:close/>
              </a:path>
            </a:pathLst>
          </a:custGeom>
          <a:solidFill>
            <a:schemeClr val="tx2">
              <a:lumMod val="75000"/>
            </a:schemeClr>
          </a:solidFill>
          <a:ln cap="flat">
            <a:noFill/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algn="ctr" defTabSz="914378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>
              <a:solidFill>
                <a:schemeClr val="accent3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3" name="Rectangle 9">
            <a:extLst>
              <a:ext uri="{FF2B5EF4-FFF2-40B4-BE49-F238E27FC236}">
                <a16:creationId xmlns:a16="http://schemas.microsoft.com/office/drawing/2014/main" id="{8A44671E-3D4B-38A8-0907-C5E94A773301}"/>
              </a:ext>
            </a:extLst>
          </p:cNvPr>
          <p:cNvSpPr/>
          <p:nvPr/>
        </p:nvSpPr>
        <p:spPr>
          <a:xfrm>
            <a:off x="5456594" y="3335255"/>
            <a:ext cx="449290" cy="448558"/>
          </a:xfrm>
          <a:custGeom>
            <a:avLst/>
            <a:gdLst>
              <a:gd name="f0" fmla="val w"/>
              <a:gd name="f1" fmla="val h"/>
              <a:gd name="f2" fmla="val 0"/>
              <a:gd name="f3" fmla="val 3228210"/>
              <a:gd name="f4" fmla="val 3222968"/>
              <a:gd name="f5" fmla="val 1619999"/>
              <a:gd name="f6" fmla="val 642446"/>
              <a:gd name="f7" fmla="val 2664115"/>
              <a:gd name="f8" fmla="val 1686562"/>
              <a:gd name="f9" fmla="val 2664116"/>
              <a:gd name="f10" fmla="val 2015013"/>
              <a:gd name="f11" fmla="val 2511495"/>
              <a:gd name="f12" fmla="val 2399422"/>
              <a:gd name="f13" fmla="val 1924159"/>
              <a:gd name="f14" fmla="val 2308568"/>
              <a:gd name="f15" fmla="val 1812086"/>
              <a:gd name="f16" fmla="val 1427912"/>
              <a:gd name="f17" fmla="val 1315839"/>
              <a:gd name="f18" fmla="val 1224985"/>
              <a:gd name="f19" fmla="val 575882"/>
              <a:gd name="f20" fmla="val 575884"/>
              <a:gd name="f21" fmla="val 509997"/>
              <a:gd name="f22" fmla="val 122689"/>
              <a:gd name="f23" fmla="val 942045"/>
              <a:gd name="f24" fmla="val 542556"/>
              <a:gd name="f25" fmla="val 974604"/>
              <a:gd name="f26" fmla="val 1620001"/>
              <a:gd name="f27" fmla="val 7099"/>
              <a:gd name="f28" fmla="val 1686560"/>
              <a:gd name="f29" fmla="val 2900441"/>
              <a:gd name="f30" fmla="val 349390"/>
              <a:gd name="f31" fmla="val 342291"/>
              <a:gd name="f32" fmla="val 330172"/>
              <a:gd name="f33" fmla="val 1679462"/>
              <a:gd name="f34" fmla="*/ f0 1 3228210"/>
              <a:gd name="f35" fmla="*/ f1 1 3222968"/>
              <a:gd name="f36" fmla="val f2"/>
              <a:gd name="f37" fmla="val f3"/>
              <a:gd name="f38" fmla="val f4"/>
              <a:gd name="f39" fmla="+- f38 0 f36"/>
              <a:gd name="f40" fmla="+- f37 0 f36"/>
              <a:gd name="f41" fmla="*/ f40 1 3228210"/>
              <a:gd name="f42" fmla="*/ f39 1 3222968"/>
              <a:gd name="f43" fmla="*/ f36 1 f41"/>
              <a:gd name="f44" fmla="*/ f37 1 f41"/>
              <a:gd name="f45" fmla="*/ f36 1 f42"/>
              <a:gd name="f46" fmla="*/ f38 1 f42"/>
              <a:gd name="f47" fmla="*/ f43 f34 1"/>
              <a:gd name="f48" fmla="*/ f44 f34 1"/>
              <a:gd name="f49" fmla="*/ f46 f35 1"/>
              <a:gd name="f50" fmla="*/ f45 f3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47" t="f50" r="f48" b="f49"/>
            <a:pathLst>
              <a:path w="3228210" h="3222968">
                <a:moveTo>
                  <a:pt x="f5" y="f6"/>
                </a:moveTo>
                <a:lnTo>
                  <a:pt x="f7" y="f8"/>
                </a:lnTo>
                <a:lnTo>
                  <a:pt x="f9" y="f8"/>
                </a:lnTo>
                <a:lnTo>
                  <a:pt x="f9" y="f4"/>
                </a:lnTo>
                <a:lnTo>
                  <a:pt x="f10" y="f4"/>
                </a:lnTo>
                <a:lnTo>
                  <a:pt x="f10" y="f11"/>
                </a:lnTo>
                <a:cubicBezTo>
                  <a:pt x="f10" y="f12"/>
                  <a:pt x="f13" y="f14"/>
                  <a:pt x="f15" y="f14"/>
                </a:cubicBezTo>
                <a:lnTo>
                  <a:pt x="f16" y="f14"/>
                </a:lnTo>
                <a:cubicBezTo>
                  <a:pt x="f17" y="f14"/>
                  <a:pt x="f18" y="f12"/>
                  <a:pt x="f18" y="f11"/>
                </a:cubicBezTo>
                <a:lnTo>
                  <a:pt x="f18" y="f4"/>
                </a:lnTo>
                <a:lnTo>
                  <a:pt x="f19" y="f4"/>
                </a:lnTo>
                <a:lnTo>
                  <a:pt x="f19" y="f8"/>
                </a:lnTo>
                <a:lnTo>
                  <a:pt x="f20" y="f8"/>
                </a:lnTo>
                <a:close/>
                <a:moveTo>
                  <a:pt x="f21" y="f22"/>
                </a:moveTo>
                <a:lnTo>
                  <a:pt x="f23" y="f22"/>
                </a:lnTo>
                <a:lnTo>
                  <a:pt x="f23" y="f24"/>
                </a:lnTo>
                <a:lnTo>
                  <a:pt x="f21" y="f25"/>
                </a:lnTo>
                <a:close/>
                <a:moveTo>
                  <a:pt x="f26" y="f27"/>
                </a:moveTo>
                <a:lnTo>
                  <a:pt x="f3" y="f28"/>
                </a:lnTo>
                <a:lnTo>
                  <a:pt x="f29" y="f28"/>
                </a:lnTo>
                <a:lnTo>
                  <a:pt x="f26" y="f30"/>
                </a:lnTo>
                <a:close/>
                <a:moveTo>
                  <a:pt x="f5" y="f2"/>
                </a:moveTo>
                <a:lnTo>
                  <a:pt x="f5" y="f31"/>
                </a:lnTo>
                <a:lnTo>
                  <a:pt x="f32" y="f33"/>
                </a:lnTo>
                <a:lnTo>
                  <a:pt x="f2" y="f33"/>
                </a:lnTo>
                <a:close/>
              </a:path>
            </a:pathLst>
          </a:custGeom>
          <a:solidFill>
            <a:schemeClr val="tx2">
              <a:lumMod val="75000"/>
            </a:schemeClr>
          </a:solidFill>
          <a:ln cap="flat">
            <a:noFill/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algn="ctr" defTabSz="914378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>
              <a:solidFill>
                <a:schemeClr val="accent3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4" name="Freeform 18">
            <a:extLst>
              <a:ext uri="{FF2B5EF4-FFF2-40B4-BE49-F238E27FC236}">
                <a16:creationId xmlns:a16="http://schemas.microsoft.com/office/drawing/2014/main" id="{9DC1AB82-AAF1-3A42-9CB0-C7208CE664D0}"/>
              </a:ext>
            </a:extLst>
          </p:cNvPr>
          <p:cNvSpPr/>
          <p:nvPr/>
        </p:nvSpPr>
        <p:spPr>
          <a:xfrm>
            <a:off x="6873201" y="3384450"/>
            <a:ext cx="433891" cy="350187"/>
          </a:xfrm>
          <a:custGeom>
            <a:avLst/>
            <a:gdLst>
              <a:gd name="f0" fmla="val w"/>
              <a:gd name="f1" fmla="val h"/>
              <a:gd name="f2" fmla="val 0"/>
              <a:gd name="f3" fmla="val 3307788"/>
              <a:gd name="f4" fmla="val 2669631"/>
              <a:gd name="f5" fmla="val 2793832"/>
              <a:gd name="f6" fmla="val 1478391"/>
              <a:gd name="f7" fmla="val 2772990"/>
              <a:gd name="f8" fmla="val 1635402"/>
              <a:gd name="f9" fmla="val 2717678"/>
              <a:gd name="f10" fmla="val 1784517"/>
              <a:gd name="f11" fmla="val 2633007"/>
              <a:gd name="f12" fmla="val 1915952"/>
              <a:gd name="f13" fmla="val 2695386"/>
              <a:gd name="f14" fmla="val 1951862"/>
              <a:gd name="f15" fmla="val 2772768"/>
              <a:gd name="f16" fmla="val 1955673"/>
              <a:gd name="f17" fmla="val 2841607"/>
              <a:gd name="f18" fmla="val 1924185"/>
              <a:gd name="f19" fmla="val 2943442"/>
              <a:gd name="f20" fmla="val 1877605"/>
              <a:gd name="f21" fmla="val 2999062"/>
              <a:gd name="f22" fmla="val 1766364"/>
              <a:gd name="f23" fmla="val 2975226"/>
              <a:gd name="f24" fmla="val 1656948"/>
              <a:gd name="f25" fmla="val 2955176"/>
              <a:gd name="f26" fmla="val 1564911"/>
              <a:gd name="f27" fmla="val 2883463"/>
              <a:gd name="f28" fmla="val 1495086"/>
              <a:gd name="f29" fmla="val 2807611"/>
              <a:gd name="f30" fmla="val 1247700"/>
              <a:gd name="f31" fmla="val 2807472"/>
              <a:gd name="f32" fmla="val 1256060"/>
              <a:gd name="f33" fmla="val 2994195"/>
              <a:gd name="f34" fmla="val 1281771"/>
              <a:gd name="f35" fmla="val 3148201"/>
              <a:gd name="f36" fmla="val 1421768"/>
              <a:gd name="f37" fmla="val 3189276"/>
              <a:gd name="f38" fmla="val 1610317"/>
              <a:gd name="f39" fmla="val 3235041"/>
              <a:gd name="f40" fmla="val 1820393"/>
              <a:gd name="f41" fmla="val 3128252"/>
              <a:gd name="f42" fmla="val 2033972"/>
              <a:gd name="f43" fmla="val 2932732"/>
              <a:gd name="f44" fmla="val 2123406"/>
              <a:gd name="f45" fmla="val 2789297"/>
              <a:gd name="f46" fmla="val 2189015"/>
              <a:gd name="f47" fmla="val 2626543"/>
              <a:gd name="f48" fmla="val 2174805"/>
              <a:gd name="f49" fmla="val 2499470"/>
              <a:gd name="f50" fmla="val 2094044"/>
              <a:gd name="f51" fmla="val 2427194"/>
              <a:gd name="f52" fmla="val 2172627"/>
              <a:gd name="f53" fmla="val 2343030"/>
              <a:gd name="f54" fmla="val 2241391"/>
              <a:gd name="f55" fmla="val 2248861"/>
              <a:gd name="f56" fmla="val 2297980"/>
              <a:gd name="f57" fmla="val 2178351"/>
              <a:gd name="f58" fmla="val 2340352"/>
              <a:gd name="f59" fmla="val 2104446"/>
              <a:gd name="f60" fmla="val 2374567"/>
              <a:gd name="f61" fmla="val 2027600"/>
              <a:gd name="f62" fmla="val 2398134"/>
              <a:gd name="f63" fmla="val 2397615"/>
              <a:gd name="f64" fmla="val 3265361"/>
              <a:gd name="f65" fmla="val 2549905"/>
              <a:gd name="f66" fmla="val 2537441"/>
              <a:gd name="f67" fmla="val 2669620"/>
              <a:gd name="f68" fmla="val 1653814"/>
              <a:gd name="f69" fmla="val 773102"/>
              <a:gd name="f70" fmla="val 2669642"/>
              <a:gd name="f71" fmla="val 46417"/>
              <a:gd name="f72" fmla="val 2550707"/>
              <a:gd name="f73" fmla="val 2398955"/>
              <a:gd name="f74" fmla="val 1280678"/>
              <a:gd name="f75" fmla="val 2398436"/>
              <a:gd name="f76" fmla="val 1203764"/>
              <a:gd name="f77" fmla="val 2374915"/>
              <a:gd name="f78" fmla="val 1129786"/>
              <a:gd name="f79" fmla="val 2340732"/>
              <a:gd name="f80" fmla="val 1059201"/>
              <a:gd name="f81" fmla="val 2298380"/>
              <a:gd name="f82" fmla="val 693039"/>
              <a:gd name="f83" fmla="val 2078675"/>
              <a:gd name="f84" fmla="val 477900"/>
              <a:gd name="f85" fmla="val 1674935"/>
              <a:gd name="f86" fmla="val 499745"/>
              <a:gd name="f87" fmla="val 1248476"/>
              <a:gd name="f88" fmla="val 1331611"/>
              <a:gd name="f89" fmla="val 201752"/>
              <a:gd name="f90" fmla="val 1206335"/>
              <a:gd name="f91" fmla="val 290902"/>
              <a:gd name="f92" fmla="val 1124761"/>
              <a:gd name="f93" fmla="val 308382"/>
              <a:gd name="f94" fmla="val 1132336"/>
              <a:gd name="f95" fmla="val 435988"/>
              <a:gd name="f96" fmla="val 1160888"/>
              <a:gd name="f97" fmla="val 640507"/>
              <a:gd name="f98" fmla="val 1527973"/>
              <a:gd name="f99" fmla="val 617783"/>
              <a:gd name="f100" fmla="val 1498839"/>
              <a:gd name="f101" fmla="val 840365"/>
              <a:gd name="f102" fmla="val 1455138"/>
              <a:gd name="f103" fmla="val 960979"/>
              <a:gd name="f104" fmla="val 1395705"/>
              <a:gd name="f105" fmla="val 987199"/>
              <a:gd name="f106" fmla="val 1213910"/>
              <a:gd name="f107" fmla="val 1052459"/>
              <a:gd name="f108" fmla="val 1331028"/>
              <a:gd name="f109" fmla="val 972050"/>
              <a:gd name="f110" fmla="val 1364241"/>
              <a:gd name="f111" fmla="val 921357"/>
              <a:gd name="f112" fmla="val 1360745"/>
              <a:gd name="f113" fmla="val 809484"/>
              <a:gd name="f114" fmla="val 1360746"/>
              <a:gd name="f115" fmla="val 646916"/>
              <a:gd name="f116" fmla="val 1111360"/>
              <a:gd name="f117" fmla="val 626523"/>
              <a:gd name="f118" fmla="val 1020462"/>
              <a:gd name="f119" fmla="val 495421"/>
              <a:gd name="f120" fmla="val 941218"/>
              <a:gd name="f121" fmla="val 374224"/>
              <a:gd name="f122" fmla="val 1061250"/>
              <a:gd name="f123" fmla="val 280996"/>
              <a:gd name="f124" fmla="val 2164365"/>
              <a:gd name="f125" fmla="val 80223"/>
              <a:gd name="f126" fmla="val 2021192"/>
              <a:gd name="f127" fmla="val 182108"/>
              <a:gd name="f128" fmla="val 1927964"/>
              <a:gd name="f129" fmla="val 202086"/>
              <a:gd name="f130" fmla="val 1936621"/>
              <a:gd name="f131" fmla="val 347922"/>
              <a:gd name="f132" fmla="val 1969252"/>
              <a:gd name="f133" fmla="val 581657"/>
              <a:gd name="f134" fmla="val 2388778"/>
              <a:gd name="f135" fmla="val 555687"/>
              <a:gd name="f136" fmla="val 2355482"/>
              <a:gd name="f137" fmla="val 810066"/>
              <a:gd name="f138" fmla="val 2305538"/>
              <a:gd name="f139" fmla="val 947910"/>
              <a:gd name="f140" fmla="val 2237615"/>
              <a:gd name="f141" fmla="val 977876"/>
              <a:gd name="f142" fmla="val 2029849"/>
              <a:gd name="f143" fmla="val 2163698"/>
              <a:gd name="f144" fmla="val 960563"/>
              <a:gd name="f145" fmla="val 2201656"/>
              <a:gd name="f146" fmla="val 902628"/>
              <a:gd name="f147" fmla="val 2197660"/>
              <a:gd name="f148" fmla="val 774773"/>
              <a:gd name="f149" fmla="val 2197661"/>
              <a:gd name="f150" fmla="val 588982"/>
              <a:gd name="f151" fmla="val 1912649"/>
              <a:gd name="f152" fmla="val 565676"/>
              <a:gd name="f153" fmla="val 1808765"/>
              <a:gd name="f154" fmla="val 415844"/>
              <a:gd name="f155" fmla="val 1718201"/>
              <a:gd name="f156" fmla="val 277334"/>
              <a:gd name="f157" fmla="val 1855380"/>
              <a:gd name="f158" fmla="val 170787"/>
              <a:gd name="f159" fmla="val 1754169"/>
              <a:gd name="f160" fmla="val 1583512"/>
              <a:gd name="f161" fmla="val 121444"/>
              <a:gd name="f162" fmla="val 1472387"/>
              <a:gd name="f163" fmla="val 145257"/>
              <a:gd name="f164" fmla="val 1482706"/>
              <a:gd name="f165" fmla="val 319088"/>
              <a:gd name="f166" fmla="val 1521601"/>
              <a:gd name="f167" fmla="val 597693"/>
              <a:gd name="f168" fmla="val 2021663"/>
              <a:gd name="f169" fmla="val 566738"/>
              <a:gd name="f170" fmla="val 1981975"/>
              <a:gd name="f171" fmla="val 869950"/>
              <a:gd name="f172" fmla="val 1922443"/>
              <a:gd name="f173" fmla="val 1034256"/>
              <a:gd name="f174" fmla="val 1841481"/>
              <a:gd name="f175" fmla="val 1069974"/>
              <a:gd name="f176" fmla="val 1593831"/>
              <a:gd name="f177" fmla="val 1158875"/>
              <a:gd name="f178" fmla="val 1753374"/>
              <a:gd name="f179" fmla="val 1049338"/>
              <a:gd name="f180" fmla="val 1798619"/>
              <a:gd name="f181" fmla="val 980281"/>
              <a:gd name="f182" fmla="val 1793856"/>
              <a:gd name="f183" fmla="val 827882"/>
              <a:gd name="f184" fmla="val 1793857"/>
              <a:gd name="f185" fmla="val 606424"/>
              <a:gd name="f186" fmla="val 1454132"/>
              <a:gd name="f187" fmla="val 578644"/>
              <a:gd name="f188" fmla="val 1330306"/>
              <a:gd name="f189" fmla="val 400050"/>
              <a:gd name="f190" fmla="val 1222356"/>
              <a:gd name="f191" fmla="val 234950"/>
              <a:gd name="f192" fmla="val 1385869"/>
              <a:gd name="f193" fmla="val 107950"/>
              <a:gd name="f194" fmla="*/ f0 1 3307788"/>
              <a:gd name="f195" fmla="*/ f1 1 2669631"/>
              <a:gd name="f196" fmla="val f2"/>
              <a:gd name="f197" fmla="val f3"/>
              <a:gd name="f198" fmla="val f4"/>
              <a:gd name="f199" fmla="+- f198 0 f196"/>
              <a:gd name="f200" fmla="+- f197 0 f196"/>
              <a:gd name="f201" fmla="*/ f200 1 3307788"/>
              <a:gd name="f202" fmla="*/ f199 1 2669631"/>
              <a:gd name="f203" fmla="*/ f196 1 f201"/>
              <a:gd name="f204" fmla="*/ f197 1 f201"/>
              <a:gd name="f205" fmla="*/ f196 1 f202"/>
              <a:gd name="f206" fmla="*/ f198 1 f202"/>
              <a:gd name="f207" fmla="*/ f203 f194 1"/>
              <a:gd name="f208" fmla="*/ f204 f194 1"/>
              <a:gd name="f209" fmla="*/ f206 f195 1"/>
              <a:gd name="f210" fmla="*/ f205 f19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207" t="f210" r="f208" b="f209"/>
            <a:pathLst>
              <a:path w="3307788" h="2669631">
                <a:moveTo>
                  <a:pt x="f5" y="f6"/>
                </a:moveTo>
                <a:cubicBezTo>
                  <a:pt x="f7" y="f8"/>
                  <a:pt x="f9" y="f10"/>
                  <a:pt x="f11" y="f12"/>
                </a:cubicBezTo>
                <a:cubicBezTo>
                  <a:pt x="f13" y="f14"/>
                  <a:pt x="f15" y="f16"/>
                  <a:pt x="f17" y="f18"/>
                </a:cubicBezTo>
                <a:cubicBezTo>
                  <a:pt x="f19" y="f20"/>
                  <a:pt x="f21" y="f22"/>
                  <a:pt x="f23" y="f24"/>
                </a:cubicBezTo>
                <a:cubicBezTo>
                  <a:pt x="f25" y="f26"/>
                  <a:pt x="f27" y="f28"/>
                  <a:pt x="f5" y="f6"/>
                </a:cubicBezTo>
                <a:close/>
                <a:moveTo>
                  <a:pt x="f29" y="f30"/>
                </a:moveTo>
                <a:lnTo>
                  <a:pt x="f31" y="f32"/>
                </a:lnTo>
                <a:cubicBezTo>
                  <a:pt x="f33" y="f34"/>
                  <a:pt x="f35" y="f36"/>
                  <a:pt x="f37" y="f38"/>
                </a:cubicBezTo>
                <a:cubicBezTo>
                  <a:pt x="f39" y="f40"/>
                  <a:pt x="f41" y="f42"/>
                  <a:pt x="f43" y="f44"/>
                </a:cubicBezTo>
                <a:cubicBezTo>
                  <a:pt x="f45" y="f46"/>
                  <a:pt x="f47" y="f48"/>
                  <a:pt x="f49" y="f50"/>
                </a:cubicBezTo>
                <a:cubicBezTo>
                  <a:pt x="f51" y="f52"/>
                  <a:pt x="f53" y="f54"/>
                  <a:pt x="f55" y="f56"/>
                </a:cubicBezTo>
                <a:cubicBezTo>
                  <a:pt x="f57" y="f58"/>
                  <a:pt x="f59" y="f60"/>
                  <a:pt x="f61" y="f62"/>
                </a:cubicBezTo>
                <a:lnTo>
                  <a:pt x="f3" y="f63"/>
                </a:lnTo>
                <a:cubicBezTo>
                  <a:pt x="f64" y="f65"/>
                  <a:pt x="f66" y="f67"/>
                  <a:pt x="f68" y="f4"/>
                </a:cubicBezTo>
                <a:cubicBezTo>
                  <a:pt x="f69" y="f70"/>
                  <a:pt x="f71" y="f72"/>
                  <a:pt x="f2" y="f73"/>
                </a:cubicBezTo>
                <a:lnTo>
                  <a:pt x="f74" y="f75"/>
                </a:lnTo>
                <a:cubicBezTo>
                  <a:pt x="f76" y="f77"/>
                  <a:pt x="f78" y="f79"/>
                  <a:pt x="f80" y="f81"/>
                </a:cubicBezTo>
                <a:cubicBezTo>
                  <a:pt x="f82" y="f83"/>
                  <a:pt x="f84" y="f85"/>
                  <a:pt x="f86" y="f87"/>
                </a:cubicBezTo>
                <a:close/>
                <a:moveTo>
                  <a:pt x="f88" y="f89"/>
                </a:moveTo>
                <a:cubicBezTo>
                  <a:pt x="f90" y="f91"/>
                  <a:pt x="f92" y="f93"/>
                  <a:pt x="f94" y="f95"/>
                </a:cubicBezTo>
                <a:cubicBezTo>
                  <a:pt x="f96" y="f97"/>
                  <a:pt x="f98" y="f99"/>
                  <a:pt x="f100" y="f101"/>
                </a:cubicBezTo>
                <a:cubicBezTo>
                  <a:pt x="f102" y="f103"/>
                  <a:pt x="f104" y="f105"/>
                  <a:pt x="f106" y="f107"/>
                </a:cubicBezTo>
                <a:cubicBezTo>
                  <a:pt x="f108" y="f109"/>
                  <a:pt x="f110" y="f111"/>
                  <a:pt x="f112" y="f113"/>
                </a:cubicBezTo>
                <a:cubicBezTo>
                  <a:pt x="f114" y="f115"/>
                  <a:pt x="f116" y="f117"/>
                  <a:pt x="f118" y="f119"/>
                </a:cubicBezTo>
                <a:cubicBezTo>
                  <a:pt x="f120" y="f121"/>
                  <a:pt x="f122" y="f123"/>
                  <a:pt x="f88" y="f89"/>
                </a:cubicBezTo>
                <a:close/>
                <a:moveTo>
                  <a:pt x="f124" y="f125"/>
                </a:moveTo>
                <a:cubicBezTo>
                  <a:pt x="f126" y="f127"/>
                  <a:pt x="f128" y="f129"/>
                  <a:pt x="f130" y="f131"/>
                </a:cubicBezTo>
                <a:cubicBezTo>
                  <a:pt x="f132" y="f133"/>
                  <a:pt x="f134" y="f135"/>
                  <a:pt x="f136" y="f137"/>
                </a:cubicBezTo>
                <a:cubicBezTo>
                  <a:pt x="f138" y="f139"/>
                  <a:pt x="f140" y="f141"/>
                  <a:pt x="f142" y="f107"/>
                </a:cubicBezTo>
                <a:cubicBezTo>
                  <a:pt x="f143" y="f144"/>
                  <a:pt x="f145" y="f146"/>
                  <a:pt x="f147" y="f148"/>
                </a:cubicBezTo>
                <a:cubicBezTo>
                  <a:pt x="f149" y="f150"/>
                  <a:pt x="f151" y="f152"/>
                  <a:pt x="f153" y="f154"/>
                </a:cubicBezTo>
                <a:cubicBezTo>
                  <a:pt x="f155" y="f156"/>
                  <a:pt x="f157" y="f158"/>
                  <a:pt x="f124" y="f125"/>
                </a:cubicBezTo>
                <a:close/>
                <a:moveTo>
                  <a:pt x="f159" y="f2"/>
                </a:moveTo>
                <a:cubicBezTo>
                  <a:pt x="f160" y="f161"/>
                  <a:pt x="f162" y="f163"/>
                  <a:pt x="f164" y="f165"/>
                </a:cubicBezTo>
                <a:cubicBezTo>
                  <a:pt x="f166" y="f167"/>
                  <a:pt x="f168" y="f169"/>
                  <a:pt x="f170" y="f171"/>
                </a:cubicBezTo>
                <a:cubicBezTo>
                  <a:pt x="f172" y="f173"/>
                  <a:pt x="f174" y="f175"/>
                  <a:pt x="f176" y="f177"/>
                </a:cubicBezTo>
                <a:cubicBezTo>
                  <a:pt x="f178" y="f179"/>
                  <a:pt x="f180" y="f181"/>
                  <a:pt x="f182" y="f183"/>
                </a:cubicBezTo>
                <a:cubicBezTo>
                  <a:pt x="f184" y="f185"/>
                  <a:pt x="f186" y="f187"/>
                  <a:pt x="f188" y="f189"/>
                </a:cubicBezTo>
                <a:cubicBezTo>
                  <a:pt x="f190" y="f191"/>
                  <a:pt x="f192" y="f193"/>
                  <a:pt x="f159" y="f2"/>
                </a:cubicBezTo>
                <a:close/>
              </a:path>
            </a:pathLst>
          </a:custGeom>
          <a:solidFill>
            <a:schemeClr val="tx2">
              <a:lumMod val="75000"/>
            </a:schemeClr>
          </a:solidFill>
          <a:ln cap="flat">
            <a:noFill/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algn="ctr" defTabSz="914378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>
              <a:solidFill>
                <a:schemeClr val="accent3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5" name="Rounded Rectangle 25">
            <a:extLst>
              <a:ext uri="{FF2B5EF4-FFF2-40B4-BE49-F238E27FC236}">
                <a16:creationId xmlns:a16="http://schemas.microsoft.com/office/drawing/2014/main" id="{BAF86FA7-2CBD-3228-582D-32AEE7BE2607}"/>
              </a:ext>
            </a:extLst>
          </p:cNvPr>
          <p:cNvSpPr/>
          <p:nvPr/>
        </p:nvSpPr>
        <p:spPr>
          <a:xfrm>
            <a:off x="6917119" y="4285509"/>
            <a:ext cx="498091" cy="365028"/>
          </a:xfrm>
          <a:custGeom>
            <a:avLst/>
            <a:gdLst>
              <a:gd name="f0" fmla="val w"/>
              <a:gd name="f1" fmla="val h"/>
              <a:gd name="f2" fmla="val 0"/>
              <a:gd name="f3" fmla="val 3248842"/>
              <a:gd name="f4" fmla="val 2380886"/>
              <a:gd name="f5" fmla="val 1194785"/>
              <a:gd name="f6" fmla="val 1472263"/>
              <a:gd name="f7" fmla="val 1150014"/>
              <a:gd name="f8" fmla="val 1113720"/>
              <a:gd name="f9" fmla="val 1508557"/>
              <a:gd name="f10" fmla="val 1553328"/>
              <a:gd name="f11" fmla="val 1600880"/>
              <a:gd name="f12" fmla="val 1645651"/>
              <a:gd name="f13" fmla="val 1681945"/>
              <a:gd name="f14" fmla="val 2067186"/>
              <a:gd name="f15" fmla="val 2111957"/>
              <a:gd name="f16" fmla="val 2148251"/>
              <a:gd name="f17" fmla="val 2582402"/>
              <a:gd name="f18" fmla="val 986449"/>
              <a:gd name="f19" fmla="val 2477247"/>
              <a:gd name="f20" fmla="val 2392002"/>
              <a:gd name="f21" fmla="val 1071694"/>
              <a:gd name="f22" fmla="val 1176848"/>
              <a:gd name="f23" fmla="val 1282003"/>
              <a:gd name="f24" fmla="val 1367248"/>
              <a:gd name="f25" fmla="val 2687557"/>
              <a:gd name="f26" fmla="val 2772801"/>
              <a:gd name="f27" fmla="val 679570"/>
              <a:gd name="f28" fmla="val 574415"/>
              <a:gd name="f29" fmla="val 489171"/>
              <a:gd name="f30" fmla="val 784725"/>
              <a:gd name="f31" fmla="val 869970"/>
              <a:gd name="f32" fmla="val 867954"/>
              <a:gd name="f33" fmla="val 155801"/>
              <a:gd name="f34" fmla="val 726849"/>
              <a:gd name="f35" fmla="val 858549"/>
              <a:gd name="f36" fmla="val 2535122"/>
              <a:gd name="f37" fmla="val 2394017"/>
              <a:gd name="f38" fmla="val 677268"/>
              <a:gd name="f39" fmla="val 2584703"/>
              <a:gd name="f40" fmla="val 2736658"/>
              <a:gd name="f41" fmla="val 607820"/>
              <a:gd name="f42" fmla="val 2766265"/>
              <a:gd name="f43" fmla="val 579906"/>
              <a:gd name="f44" fmla="val 2806392"/>
              <a:gd name="f45" fmla="val 564164"/>
              <a:gd name="f46" fmla="val 2850195"/>
              <a:gd name="f47" fmla="val 3069929"/>
              <a:gd name="f48" fmla="val 3168740"/>
              <a:gd name="f49" fmla="val 644266"/>
              <a:gd name="f50" fmla="val 743077"/>
              <a:gd name="f51" fmla="val 792706"/>
              <a:gd name="f52" fmla="val 891517"/>
              <a:gd name="f53" fmla="val 971619"/>
              <a:gd name="f54" fmla="val 3054536"/>
              <a:gd name="f55" fmla="val 3060628"/>
              <a:gd name="f56" fmla="val 989042"/>
              <a:gd name="f57" fmla="val 3063411"/>
              <a:gd name="f58" fmla="val 1007758"/>
              <a:gd name="f59" fmla="val 1027125"/>
              <a:gd name="f60" fmla="val 2015961"/>
              <a:gd name="f61" fmla="val 2889080"/>
              <a:gd name="f62" fmla="val 2260325"/>
              <a:gd name="f63" fmla="val 2326909"/>
              <a:gd name="f64" fmla="val 2835102"/>
              <a:gd name="f65" fmla="val 2768518"/>
              <a:gd name="f66" fmla="val 2286284"/>
              <a:gd name="f67" fmla="val 2219700"/>
              <a:gd name="f68" fmla="val 2165723"/>
              <a:gd name="f69" fmla="val 1096248"/>
              <a:gd name="f70" fmla="val 1042270"/>
              <a:gd name="f71" fmla="val 975686"/>
              <a:gd name="f72" fmla="val 493453"/>
              <a:gd name="f73" fmla="val 426869"/>
              <a:gd name="f74" fmla="val 372891"/>
              <a:gd name="f75" fmla="val 198560"/>
              <a:gd name="f76" fmla="val 201343"/>
              <a:gd name="f77" fmla="val 207435"/>
              <a:gd name="f78" fmla="val 178913"/>
              <a:gd name="f79" fmla="val 80102"/>
              <a:gd name="f80" fmla="val 398647"/>
              <a:gd name="f81" fmla="val 447310"/>
              <a:gd name="f82" fmla="val 491436"/>
              <a:gd name="f83" fmla="val 583593"/>
              <a:gd name="f84" fmla="val 523419"/>
              <a:gd name="f85" fmla="val 615395"/>
              <a:gd name="f86" fmla="*/ f0 1 3248842"/>
              <a:gd name="f87" fmla="*/ f1 1 2380886"/>
              <a:gd name="f88" fmla="val f2"/>
              <a:gd name="f89" fmla="val f3"/>
              <a:gd name="f90" fmla="val f4"/>
              <a:gd name="f91" fmla="+- f90 0 f88"/>
              <a:gd name="f92" fmla="+- f89 0 f88"/>
              <a:gd name="f93" fmla="*/ f92 1 3248842"/>
              <a:gd name="f94" fmla="*/ f91 1 2380886"/>
              <a:gd name="f95" fmla="*/ f88 1 f93"/>
              <a:gd name="f96" fmla="*/ f89 1 f93"/>
              <a:gd name="f97" fmla="*/ f88 1 f94"/>
              <a:gd name="f98" fmla="*/ f90 1 f94"/>
              <a:gd name="f99" fmla="*/ f95 f86 1"/>
              <a:gd name="f100" fmla="*/ f96 f86 1"/>
              <a:gd name="f101" fmla="*/ f98 f87 1"/>
              <a:gd name="f102" fmla="*/ f97 f8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99" t="f102" r="f100" b="f101"/>
            <a:pathLst>
              <a:path w="3248842" h="2380886">
                <a:moveTo>
                  <a:pt x="f5" y="f6"/>
                </a:moveTo>
                <a:cubicBezTo>
                  <a:pt x="f7" y="f6"/>
                  <a:pt x="f8" y="f9"/>
                  <a:pt x="f8" y="f10"/>
                </a:cubicBezTo>
                <a:lnTo>
                  <a:pt x="f8" y="f11"/>
                </a:lnTo>
                <a:cubicBezTo>
                  <a:pt x="f8" y="f12"/>
                  <a:pt x="f7" y="f13"/>
                  <a:pt x="f5" y="f13"/>
                </a:cubicBezTo>
                <a:lnTo>
                  <a:pt x="f14" y="f13"/>
                </a:lnTo>
                <a:cubicBezTo>
                  <a:pt x="f15" y="f13"/>
                  <a:pt x="f16" y="f12"/>
                  <a:pt x="f16" y="f11"/>
                </a:cubicBezTo>
                <a:lnTo>
                  <a:pt x="f16" y="f10"/>
                </a:lnTo>
                <a:cubicBezTo>
                  <a:pt x="f16" y="f9"/>
                  <a:pt x="f15" y="f6"/>
                  <a:pt x="f14" y="f6"/>
                </a:cubicBezTo>
                <a:close/>
                <a:moveTo>
                  <a:pt x="f17" y="f18"/>
                </a:moveTo>
                <a:cubicBezTo>
                  <a:pt x="f19" y="f18"/>
                  <a:pt x="f20" y="f21"/>
                  <a:pt x="f20" y="f22"/>
                </a:cubicBezTo>
                <a:cubicBezTo>
                  <a:pt x="f20" y="f23"/>
                  <a:pt x="f19" y="f24"/>
                  <a:pt x="f17" y="f24"/>
                </a:cubicBezTo>
                <a:cubicBezTo>
                  <a:pt x="f25" y="f24"/>
                  <a:pt x="f26" y="f23"/>
                  <a:pt x="f26" y="f22"/>
                </a:cubicBezTo>
                <a:cubicBezTo>
                  <a:pt x="f26" y="f21"/>
                  <a:pt x="f25" y="f18"/>
                  <a:pt x="f17" y="f18"/>
                </a:cubicBezTo>
                <a:close/>
                <a:moveTo>
                  <a:pt x="f27" y="f18"/>
                </a:moveTo>
                <a:cubicBezTo>
                  <a:pt x="f28" y="f18"/>
                  <a:pt x="f29" y="f21"/>
                  <a:pt x="f29" y="f22"/>
                </a:cubicBezTo>
                <a:cubicBezTo>
                  <a:pt x="f29" y="f23"/>
                  <a:pt x="f28" y="f24"/>
                  <a:pt x="f27" y="f24"/>
                </a:cubicBezTo>
                <a:cubicBezTo>
                  <a:pt x="f30" y="f24"/>
                  <a:pt x="f31" y="f23"/>
                  <a:pt x="f31" y="f22"/>
                </a:cubicBezTo>
                <a:cubicBezTo>
                  <a:pt x="f31" y="f21"/>
                  <a:pt x="f30" y="f18"/>
                  <a:pt x="f27" y="f18"/>
                </a:cubicBezTo>
                <a:close/>
                <a:moveTo>
                  <a:pt x="f32" y="f33"/>
                </a:moveTo>
                <a:lnTo>
                  <a:pt x="f34" y="f35"/>
                </a:lnTo>
                <a:lnTo>
                  <a:pt x="f36" y="f35"/>
                </a:lnTo>
                <a:lnTo>
                  <a:pt x="f37" y="f33"/>
                </a:lnTo>
                <a:close/>
                <a:moveTo>
                  <a:pt x="f38" y="f2"/>
                </a:moveTo>
                <a:lnTo>
                  <a:pt x="f39" y="f2"/>
                </a:lnTo>
                <a:lnTo>
                  <a:pt x="f40" y="f41"/>
                </a:lnTo>
                <a:cubicBezTo>
                  <a:pt x="f42" y="f43"/>
                  <a:pt x="f44" y="f45"/>
                  <a:pt x="f46" y="f45"/>
                </a:cubicBezTo>
                <a:lnTo>
                  <a:pt x="f47" y="f45"/>
                </a:lnTo>
                <a:cubicBezTo>
                  <a:pt x="f48" y="f45"/>
                  <a:pt x="f3" y="f49"/>
                  <a:pt x="f3" y="f50"/>
                </a:cubicBezTo>
                <a:lnTo>
                  <a:pt x="f3" y="f51"/>
                </a:lnTo>
                <a:cubicBezTo>
                  <a:pt x="f3" y="f52"/>
                  <a:pt x="f48" y="f53"/>
                  <a:pt x="f47" y="f53"/>
                </a:cubicBezTo>
                <a:lnTo>
                  <a:pt x="f54" y="f53"/>
                </a:lnTo>
                <a:cubicBezTo>
                  <a:pt x="f55" y="f56"/>
                  <a:pt x="f57" y="f58"/>
                  <a:pt x="f57" y="f59"/>
                </a:cubicBezTo>
                <a:lnTo>
                  <a:pt x="f57" y="f60"/>
                </a:lnTo>
                <a:lnTo>
                  <a:pt x="f61" y="f60"/>
                </a:lnTo>
                <a:lnTo>
                  <a:pt x="f61" y="f62"/>
                </a:lnTo>
                <a:cubicBezTo>
                  <a:pt x="f61" y="f63"/>
                  <a:pt x="f64" y="f4"/>
                  <a:pt x="f65" y="f4"/>
                </a:cubicBezTo>
                <a:lnTo>
                  <a:pt x="f66" y="f4"/>
                </a:lnTo>
                <a:cubicBezTo>
                  <a:pt x="f67" y="f4"/>
                  <a:pt x="f68" y="f63"/>
                  <a:pt x="f68" y="f62"/>
                </a:cubicBezTo>
                <a:lnTo>
                  <a:pt x="f68" y="f60"/>
                </a:lnTo>
                <a:lnTo>
                  <a:pt x="f69" y="f60"/>
                </a:lnTo>
                <a:lnTo>
                  <a:pt x="f69" y="f62"/>
                </a:lnTo>
                <a:cubicBezTo>
                  <a:pt x="f69" y="f63"/>
                  <a:pt x="f70" y="f4"/>
                  <a:pt x="f71" y="f4"/>
                </a:cubicBezTo>
                <a:lnTo>
                  <a:pt x="f72" y="f4"/>
                </a:lnTo>
                <a:cubicBezTo>
                  <a:pt x="f73" y="f4"/>
                  <a:pt x="f74" y="f63"/>
                  <a:pt x="f74" y="f62"/>
                </a:cubicBezTo>
                <a:lnTo>
                  <a:pt x="f74" y="f60"/>
                </a:lnTo>
                <a:lnTo>
                  <a:pt x="f75" y="f60"/>
                </a:lnTo>
                <a:lnTo>
                  <a:pt x="f75" y="f59"/>
                </a:lnTo>
                <a:cubicBezTo>
                  <a:pt x="f75" y="f58"/>
                  <a:pt x="f76" y="f56"/>
                  <a:pt x="f77" y="f53"/>
                </a:cubicBezTo>
                <a:lnTo>
                  <a:pt x="f78" y="f53"/>
                </a:lnTo>
                <a:cubicBezTo>
                  <a:pt x="f79" y="f53"/>
                  <a:pt x="f2" y="f52"/>
                  <a:pt x="f2" y="f51"/>
                </a:cubicBezTo>
                <a:lnTo>
                  <a:pt x="f2" y="f50"/>
                </a:lnTo>
                <a:cubicBezTo>
                  <a:pt x="f2" y="f49"/>
                  <a:pt x="f79" y="f45"/>
                  <a:pt x="f78" y="f45"/>
                </a:cubicBezTo>
                <a:lnTo>
                  <a:pt x="f80" y="f45"/>
                </a:lnTo>
                <a:cubicBezTo>
                  <a:pt x="f81" y="f45"/>
                  <a:pt x="f82" y="f83"/>
                  <a:pt x="f84" y="f85"/>
                </a:cubicBezTo>
                <a:close/>
              </a:path>
            </a:pathLst>
          </a:custGeom>
          <a:solidFill>
            <a:schemeClr val="tx2">
              <a:lumMod val="75000"/>
            </a:schemeClr>
          </a:solidFill>
          <a:ln cap="flat">
            <a:noFill/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algn="ctr" defTabSz="914378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>
              <a:solidFill>
                <a:schemeClr val="accent3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6" name="Donut 39">
            <a:extLst>
              <a:ext uri="{FF2B5EF4-FFF2-40B4-BE49-F238E27FC236}">
                <a16:creationId xmlns:a16="http://schemas.microsoft.com/office/drawing/2014/main" id="{A094268B-5281-9380-38FE-483B81BA1F94}"/>
              </a:ext>
            </a:extLst>
          </p:cNvPr>
          <p:cNvSpPr/>
          <p:nvPr/>
        </p:nvSpPr>
        <p:spPr>
          <a:xfrm>
            <a:off x="1821808" y="3315350"/>
            <a:ext cx="488381" cy="488381"/>
          </a:xfrm>
          <a:custGeom>
            <a:avLst/>
            <a:gdLst>
              <a:gd name="f0" fmla="val w"/>
              <a:gd name="f1" fmla="val h"/>
              <a:gd name="f2" fmla="val 0"/>
              <a:gd name="f3" fmla="val 3240000"/>
              <a:gd name="f4" fmla="val 1152300"/>
              <a:gd name="f5" fmla="val 922782"/>
              <a:gd name="f6" fmla="val 2354400"/>
              <a:gd name="f7" fmla="val 1620000"/>
              <a:gd name="f8" fmla="val 2317218"/>
              <a:gd name="f9" fmla="val 342403"/>
              <a:gd name="f10" fmla="val 914403"/>
              <a:gd name="f11" fmla="val 2325597"/>
              <a:gd name="f12" fmla="val 2897597"/>
              <a:gd name="f13" fmla="val 2514701"/>
              <a:gd name="f14" fmla="val 725299"/>
              <a:gd name="f15" fmla="*/ f0 1 3240000"/>
              <a:gd name="f16" fmla="*/ f1 1 3240000"/>
              <a:gd name="f17" fmla="val f2"/>
              <a:gd name="f18" fmla="val f3"/>
              <a:gd name="f19" fmla="+- f18 0 f17"/>
              <a:gd name="f20" fmla="*/ f19 1 3240000"/>
              <a:gd name="f21" fmla="*/ f17 1 f20"/>
              <a:gd name="f22" fmla="*/ f18 1 f20"/>
              <a:gd name="f23" fmla="*/ f21 f15 1"/>
              <a:gd name="f24" fmla="*/ f22 f15 1"/>
              <a:gd name="f25" fmla="*/ f22 f16 1"/>
              <a:gd name="f26" fmla="*/ f21 f1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23" t="f26" r="f24" b="f25"/>
            <a:pathLst>
              <a:path w="3240000" h="3240000">
                <a:moveTo>
                  <a:pt x="f4" y="f5"/>
                </a:moveTo>
                <a:lnTo>
                  <a:pt x="f6" y="f7"/>
                </a:lnTo>
                <a:lnTo>
                  <a:pt x="f4" y="f8"/>
                </a:lnTo>
                <a:close/>
                <a:moveTo>
                  <a:pt x="f7" y="f9"/>
                </a:moveTo>
                <a:cubicBezTo>
                  <a:pt x="f10" y="f9"/>
                  <a:pt x="f9" y="f10"/>
                  <a:pt x="f9" y="f7"/>
                </a:cubicBezTo>
                <a:cubicBezTo>
                  <a:pt x="f9" y="f11"/>
                  <a:pt x="f10" y="f12"/>
                  <a:pt x="f7" y="f12"/>
                </a:cubicBezTo>
                <a:cubicBezTo>
                  <a:pt x="f11" y="f12"/>
                  <a:pt x="f12" y="f11"/>
                  <a:pt x="f12" y="f7"/>
                </a:cubicBezTo>
                <a:cubicBezTo>
                  <a:pt x="f12" y="f10"/>
                  <a:pt x="f11" y="f9"/>
                  <a:pt x="f7" y="f9"/>
                </a:cubicBezTo>
                <a:close/>
                <a:moveTo>
                  <a:pt x="f7" y="f2"/>
                </a:moveTo>
                <a:cubicBezTo>
                  <a:pt x="f13" y="f2"/>
                  <a:pt x="f3" y="f14"/>
                  <a:pt x="f3" y="f7"/>
                </a:cubicBezTo>
                <a:cubicBezTo>
                  <a:pt x="f3" y="f13"/>
                  <a:pt x="f13" y="f3"/>
                  <a:pt x="f7" y="f3"/>
                </a:cubicBezTo>
                <a:cubicBezTo>
                  <a:pt x="f14" y="f3"/>
                  <a:pt x="f2" y="f13"/>
                  <a:pt x="f2" y="f7"/>
                </a:cubicBezTo>
                <a:cubicBezTo>
                  <a:pt x="f2" y="f14"/>
                  <a:pt x="f14" y="f2"/>
                  <a:pt x="f7" y="f2"/>
                </a:cubicBezTo>
                <a:close/>
              </a:path>
            </a:pathLst>
          </a:custGeom>
          <a:solidFill>
            <a:schemeClr val="tx2">
              <a:lumMod val="75000"/>
            </a:schemeClr>
          </a:solidFill>
          <a:ln cap="flat">
            <a:noFill/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algn="ctr" defTabSz="914378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>
              <a:solidFill>
                <a:schemeClr val="accent3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7" name="Chord 38">
            <a:extLst>
              <a:ext uri="{FF2B5EF4-FFF2-40B4-BE49-F238E27FC236}">
                <a16:creationId xmlns:a16="http://schemas.microsoft.com/office/drawing/2014/main" id="{0B3B3668-A732-4EB2-03A8-01FA3E1E385E}"/>
              </a:ext>
            </a:extLst>
          </p:cNvPr>
          <p:cNvSpPr/>
          <p:nvPr/>
        </p:nvSpPr>
        <p:spPr>
          <a:xfrm>
            <a:off x="3686232" y="4125755"/>
            <a:ext cx="411498" cy="529154"/>
          </a:xfrm>
          <a:custGeom>
            <a:avLst/>
            <a:gdLst>
              <a:gd name="f0" fmla="val w"/>
              <a:gd name="f1" fmla="val h"/>
              <a:gd name="f2" fmla="val 0"/>
              <a:gd name="f3" fmla="val 2519554"/>
              <a:gd name="f4" fmla="val 3240000"/>
              <a:gd name="f5" fmla="val 1259778"/>
              <a:gd name="f6" fmla="val 1299543"/>
              <a:gd name="f7" fmla="val 1331778"/>
              <a:gd name="f8" fmla="val 32235"/>
              <a:gd name="f9" fmla="val 72000"/>
              <a:gd name="f10" fmla="val 292696"/>
              <a:gd name="f11" fmla="val 1526887"/>
              <a:gd name="f12" fmla="val 301316"/>
              <a:gd name="f13" fmla="val 1719796"/>
              <a:gd name="f14" fmla="val 357828"/>
              <a:gd name="f15" fmla="val 1894309"/>
              <a:gd name="f16" fmla="val 459601"/>
              <a:gd name="f17" fmla="val 2284331"/>
              <a:gd name="f18" fmla="val 687055"/>
              <a:gd name="f19" fmla="val 2522839"/>
              <a:gd name="f20" fmla="val 1105809"/>
              <a:gd name="f21" fmla="val 2519520"/>
              <a:gd name="f22" fmla="val 1557297"/>
              <a:gd name="f23" fmla="val 2509882"/>
              <a:gd name="f24" fmla="val 1557270"/>
              <a:gd name="f25" fmla="val 2413806"/>
              <a:gd name="f26" fmla="val 1435449"/>
              <a:gd name="f27" fmla="val 2264527"/>
              <a:gd name="f28" fmla="val 1358626"/>
              <a:gd name="f29" fmla="val 2097304"/>
              <a:gd name="f30" fmla="val 1931567"/>
              <a:gd name="f31" fmla="val 1783455"/>
              <a:gd name="f32" fmla="val 1434091"/>
              <a:gd name="f33" fmla="val 1688484"/>
              <a:gd name="f34" fmla="val 1554913"/>
              <a:gd name="f35" fmla="val 1657888"/>
              <a:gd name="f36" fmla="val 1554825"/>
              <a:gd name="f37" fmla="val 1579123"/>
              <a:gd name="f38" fmla="val 1454657"/>
              <a:gd name="f39" fmla="val 1463823"/>
              <a:gd name="f40" fmla="val 1385682"/>
              <a:gd name="f41" fmla="val 1368008"/>
              <a:gd name="f42" fmla="val 2507895"/>
              <a:gd name="f43" fmla="val 1356113"/>
              <a:gd name="f44" fmla="val 2868215"/>
              <a:gd name="f45" fmla="val 1353558"/>
              <a:gd name="f46" fmla="val 1347515"/>
              <a:gd name="f47" fmla="val 3074779"/>
              <a:gd name="f48" fmla="val 1177830"/>
              <a:gd name="f49" fmla="val 969556"/>
              <a:gd name="f50" fmla="val 759529"/>
              <a:gd name="f51" fmla="val 588743"/>
              <a:gd name="f52" fmla="val 3071985"/>
              <a:gd name="f53" fmla="val 585029"/>
              <a:gd name="f54" fmla="val 2863014"/>
              <a:gd name="f55" fmla="val 584214"/>
              <a:gd name="f56" fmla="val 2861474"/>
              <a:gd name="f57" fmla="val 584183"/>
              <a:gd name="f58" fmla="val 2859896"/>
              <a:gd name="f59" fmla="val 2858310"/>
              <a:gd name="f60" fmla="val 584422"/>
              <a:gd name="f61" fmla="val 2856985"/>
              <a:gd name="f62" fmla="val 584186"/>
              <a:gd name="f63" fmla="val 2856201"/>
              <a:gd name="f64" fmla="val 584184"/>
              <a:gd name="f65" fmla="val 2855415"/>
              <a:gd name="f66" fmla="val 2854628"/>
              <a:gd name="f67" fmla="val 584846"/>
              <a:gd name="f68" fmla="val 585977"/>
              <a:gd name="f69" fmla="val 2797047"/>
              <a:gd name="f70" fmla="val 628115"/>
              <a:gd name="f71" fmla="val 2750982"/>
              <a:gd name="f72" fmla="val 679843"/>
              <a:gd name="f73" fmla="val 731571"/>
              <a:gd name="f74" fmla="val 773709"/>
              <a:gd name="f75" fmla="val 774841"/>
              <a:gd name="f76" fmla="val 776870"/>
              <a:gd name="f77" fmla="val 2961046"/>
              <a:gd name="f78" fmla="val 863138"/>
              <a:gd name="f79" fmla="val 3047314"/>
              <a:gd name="f80" fmla="val 1075974"/>
              <a:gd name="f81" fmla="val 1162242"/>
              <a:gd name="f82" fmla="val 1163439"/>
              <a:gd name="f83" fmla="val 1187778"/>
              <a:gd name="f84" fmla="val 1365548"/>
              <a:gd name="f85" fmla="val 1048083"/>
              <a:gd name="f86" fmla="val 1378241"/>
              <a:gd name="f87" fmla="val 925400"/>
              <a:gd name="f88" fmla="val 1448176"/>
              <a:gd name="f89" fmla="val 842602"/>
              <a:gd name="f90" fmla="val 1552487"/>
              <a:gd name="f91" fmla="val 807450"/>
              <a:gd name="f92" fmla="val 1552386"/>
              <a:gd name="f93" fmla="val 712615"/>
              <a:gd name="f94" fmla="val 1432960"/>
              <a:gd name="f95" fmla="val 565486"/>
              <a:gd name="f96" fmla="val 400996"/>
              <a:gd name="f97" fmla="val 240343"/>
              <a:gd name="f98" fmla="val 96251"/>
              <a:gd name="f99" fmla="val 1429532"/>
              <a:gd name="f100" fmla="val 1543232"/>
              <a:gd name="f101" fmla="val 1264"/>
              <a:gd name="f102" fmla="val 1094357"/>
              <a:gd name="f103" fmla="val 241710"/>
              <a:gd name="f104" fmla="val 680052"/>
              <a:gd name="f105" fmla="val 631054"/>
              <a:gd name="f106" fmla="val 455977"/>
              <a:gd name="f107" fmla="val 804121"/>
              <a:gd name="f108" fmla="val 356374"/>
              <a:gd name="f109" fmla="val 994908"/>
              <a:gd name="f110" fmla="val 301092"/>
              <a:gd name="f111" fmla="val 292721"/>
              <a:gd name="f112" fmla="val 1220013"/>
              <a:gd name="f113" fmla="*/ f0 1 2519554"/>
              <a:gd name="f114" fmla="*/ f1 1 3240000"/>
              <a:gd name="f115" fmla="val f2"/>
              <a:gd name="f116" fmla="val f3"/>
              <a:gd name="f117" fmla="val f4"/>
              <a:gd name="f118" fmla="+- f117 0 f115"/>
              <a:gd name="f119" fmla="+- f116 0 f115"/>
              <a:gd name="f120" fmla="*/ f119 1 2519554"/>
              <a:gd name="f121" fmla="*/ f118 1 3240000"/>
              <a:gd name="f122" fmla="*/ f115 1 f120"/>
              <a:gd name="f123" fmla="*/ f116 1 f120"/>
              <a:gd name="f124" fmla="*/ f115 1 f121"/>
              <a:gd name="f125" fmla="*/ f117 1 f121"/>
              <a:gd name="f126" fmla="*/ f122 f113 1"/>
              <a:gd name="f127" fmla="*/ f123 f113 1"/>
              <a:gd name="f128" fmla="*/ f125 f114 1"/>
              <a:gd name="f129" fmla="*/ f124 f11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26" t="f129" r="f127" b="f128"/>
            <a:pathLst>
              <a:path w="2519554" h="3240000">
                <a:moveTo>
                  <a:pt x="f5" y="f2"/>
                </a:moveTo>
                <a:cubicBezTo>
                  <a:pt x="f6" y="f2"/>
                  <a:pt x="f7" y="f8"/>
                  <a:pt x="f7" y="f9"/>
                </a:cubicBezTo>
                <a:lnTo>
                  <a:pt x="f7" y="f10"/>
                </a:lnTo>
                <a:cubicBezTo>
                  <a:pt x="f11" y="f12"/>
                  <a:pt x="f13" y="f14"/>
                  <a:pt x="f15" y="f16"/>
                </a:cubicBezTo>
                <a:cubicBezTo>
                  <a:pt x="f17" y="f18"/>
                  <a:pt x="f19" y="f20"/>
                  <a:pt x="f21" y="f22"/>
                </a:cubicBezTo>
                <a:lnTo>
                  <a:pt x="f23" y="f24"/>
                </a:lnTo>
                <a:cubicBezTo>
                  <a:pt x="f25" y="f26"/>
                  <a:pt x="f27" y="f28"/>
                  <a:pt x="f29" y="f28"/>
                </a:cubicBezTo>
                <a:cubicBezTo>
                  <a:pt x="f30" y="f28"/>
                  <a:pt x="f31" y="f32"/>
                  <a:pt x="f33" y="f34"/>
                </a:cubicBezTo>
                <a:lnTo>
                  <a:pt x="f35" y="f36"/>
                </a:lnTo>
                <a:cubicBezTo>
                  <a:pt x="f37" y="f38"/>
                  <a:pt x="f39" y="f40"/>
                  <a:pt x="f7" y="f41"/>
                </a:cubicBezTo>
                <a:lnTo>
                  <a:pt x="f7" y="f42"/>
                </a:lnTo>
                <a:lnTo>
                  <a:pt x="f43" y="f42"/>
                </a:lnTo>
                <a:lnTo>
                  <a:pt x="f43" y="f44"/>
                </a:lnTo>
                <a:lnTo>
                  <a:pt x="f45" y="f44"/>
                </a:lnTo>
                <a:cubicBezTo>
                  <a:pt x="f46" y="f47"/>
                  <a:pt x="f48" y="f4"/>
                  <a:pt x="f49" y="f4"/>
                </a:cubicBezTo>
                <a:cubicBezTo>
                  <a:pt x="f50" y="f4"/>
                  <a:pt x="f51" y="f52"/>
                  <a:pt x="f53" y="f54"/>
                </a:cubicBezTo>
                <a:cubicBezTo>
                  <a:pt x="f55" y="f56"/>
                  <a:pt x="f57" y="f58"/>
                  <a:pt x="f57" y="f59"/>
                </a:cubicBezTo>
                <a:lnTo>
                  <a:pt x="f60" y="f61"/>
                </a:lnTo>
                <a:cubicBezTo>
                  <a:pt x="f62" y="f63"/>
                  <a:pt x="f64" y="f65"/>
                  <a:pt x="f64" y="f66"/>
                </a:cubicBezTo>
                <a:lnTo>
                  <a:pt x="f67" y="f66"/>
                </a:lnTo>
                <a:cubicBezTo>
                  <a:pt x="f68" y="f69"/>
                  <a:pt x="f70" y="f71"/>
                  <a:pt x="f72" y="f71"/>
                </a:cubicBezTo>
                <a:cubicBezTo>
                  <a:pt x="f73" y="f71"/>
                  <a:pt x="f74" y="f69"/>
                  <a:pt x="f75" y="f66"/>
                </a:cubicBezTo>
                <a:lnTo>
                  <a:pt x="f76" y="f66"/>
                </a:lnTo>
                <a:cubicBezTo>
                  <a:pt x="f76" y="f77"/>
                  <a:pt x="f78" y="f79"/>
                  <a:pt x="f49" y="f79"/>
                </a:cubicBezTo>
                <a:cubicBezTo>
                  <a:pt x="f80" y="f79"/>
                  <a:pt x="f81" y="f77"/>
                  <a:pt x="f81" y="f66"/>
                </a:cubicBezTo>
                <a:lnTo>
                  <a:pt x="f82" y="f66"/>
                </a:lnTo>
                <a:lnTo>
                  <a:pt x="f82" y="f42"/>
                </a:lnTo>
                <a:lnTo>
                  <a:pt x="f83" y="f42"/>
                </a:lnTo>
                <a:lnTo>
                  <a:pt x="f83" y="f84"/>
                </a:lnTo>
                <a:cubicBezTo>
                  <a:pt x="f85" y="f86"/>
                  <a:pt x="f87" y="f88"/>
                  <a:pt x="f89" y="f90"/>
                </a:cubicBezTo>
                <a:lnTo>
                  <a:pt x="f91" y="f92"/>
                </a:lnTo>
                <a:cubicBezTo>
                  <a:pt x="f93" y="f94"/>
                  <a:pt x="f95" y="f28"/>
                  <a:pt x="f96" y="f28"/>
                </a:cubicBezTo>
                <a:cubicBezTo>
                  <a:pt x="f97" y="f28"/>
                  <a:pt x="f98" y="f99"/>
                  <a:pt x="f2" y="f100"/>
                </a:cubicBezTo>
                <a:cubicBezTo>
                  <a:pt x="f101" y="f102"/>
                  <a:pt x="f103" y="f104"/>
                  <a:pt x="f105" y="f106"/>
                </a:cubicBezTo>
                <a:cubicBezTo>
                  <a:pt x="f107" y="f108"/>
                  <a:pt x="f109" y="f110"/>
                  <a:pt x="f83" y="f111"/>
                </a:cubicBezTo>
                <a:lnTo>
                  <a:pt x="f83" y="f9"/>
                </a:lnTo>
                <a:cubicBezTo>
                  <a:pt x="f83" y="f8"/>
                  <a:pt x="f112" y="f2"/>
                  <a:pt x="f5" y="f2"/>
                </a:cubicBezTo>
                <a:close/>
              </a:path>
            </a:pathLst>
          </a:custGeom>
          <a:solidFill>
            <a:schemeClr val="tx2">
              <a:lumMod val="75000"/>
            </a:schemeClr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914378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>
              <a:solidFill>
                <a:schemeClr val="accent3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8" name="Oval 6">
            <a:extLst>
              <a:ext uri="{FF2B5EF4-FFF2-40B4-BE49-F238E27FC236}">
                <a16:creationId xmlns:a16="http://schemas.microsoft.com/office/drawing/2014/main" id="{AFDE13BE-937F-8BFC-5937-C8EA92365383}"/>
              </a:ext>
            </a:extLst>
          </p:cNvPr>
          <p:cNvSpPr/>
          <p:nvPr/>
        </p:nvSpPr>
        <p:spPr>
          <a:xfrm>
            <a:off x="4314316" y="4253533"/>
            <a:ext cx="431039" cy="426521"/>
          </a:xfrm>
          <a:custGeom>
            <a:avLst/>
            <a:gdLst>
              <a:gd name="f0" fmla="val w"/>
              <a:gd name="f1" fmla="val h"/>
              <a:gd name="f2" fmla="val 0"/>
              <a:gd name="f3" fmla="val 3220460"/>
              <a:gd name="f4" fmla="val 3186731"/>
              <a:gd name="f5" fmla="val 1762834"/>
              <a:gd name="f6" fmla="val 1282034"/>
              <a:gd name="f7" fmla="val 273698"/>
              <a:gd name="f8" fmla="val 2771171"/>
              <a:gd name="f9" fmla="val 253145"/>
              <a:gd name="f10" fmla="val 2791724"/>
              <a:gd name="f11" fmla="val 2825048"/>
              <a:gd name="f12" fmla="val 2845601"/>
              <a:gd name="f13" fmla="val 294251"/>
              <a:gd name="f14" fmla="val 2866154"/>
              <a:gd name="f15" fmla="val 327575"/>
              <a:gd name="f16" fmla="val 348128"/>
              <a:gd name="f17" fmla="val 1830131"/>
              <a:gd name="f18" fmla="val 1363598"/>
              <a:gd name="f19" fmla="val 2703218"/>
              <a:gd name="f20" fmla="val 237332"/>
              <a:gd name="f21" fmla="val 2623680"/>
              <a:gd name="f22" fmla="val 2559202"/>
              <a:gd name="f23" fmla="val 301810"/>
              <a:gd name="f24" fmla="val 381348"/>
              <a:gd name="f25" fmla="val 460886"/>
              <a:gd name="f26" fmla="val 525364"/>
              <a:gd name="f27" fmla="val 2782756"/>
              <a:gd name="f28" fmla="val 2847234"/>
              <a:gd name="f29" fmla="val 2413103"/>
              <a:gd name="f30" fmla="val 2858994"/>
              <a:gd name="f31" fmla="val 361466"/>
              <a:gd name="f32" fmla="val 807357"/>
              <a:gd name="f33" fmla="val 1253248"/>
              <a:gd name="f34" fmla="val 1614714"/>
              <a:gd name="f35" fmla="val 2305542"/>
              <a:gd name="f36" fmla="val 2202893"/>
              <a:gd name="f37" fmla="val 1593680"/>
              <a:gd name="f38" fmla="val 2109223"/>
              <a:gd name="f39" fmla="val 1555067"/>
              <a:gd name="f40" fmla="val 2191945"/>
              <a:gd name="f41" fmla="val 1637789"/>
              <a:gd name="f42" fmla="val 2226856"/>
              <a:gd name="f43" fmla="val 1672699"/>
              <a:gd name="f44" fmla="val 2226855"/>
              <a:gd name="f45" fmla="val 1729300"/>
              <a:gd name="f46" fmla="val 1764210"/>
              <a:gd name="f47" fmla="val 2045068"/>
              <a:gd name="f48" fmla="val 1911087"/>
              <a:gd name="f49" fmla="val 2010158"/>
              <a:gd name="f50" fmla="val 1945998"/>
              <a:gd name="f51" fmla="val 1953557"/>
              <a:gd name="f52" fmla="val 1918647"/>
              <a:gd name="f53" fmla="val 1799123"/>
              <a:gd name="f54" fmla="val 1791564"/>
              <a:gd name="f55" fmla="val 1749496"/>
              <a:gd name="f56" fmla="val 1841190"/>
              <a:gd name="f57" fmla="val 1832980"/>
              <a:gd name="f58" fmla="val 1924673"/>
              <a:gd name="f59" fmla="val 1761893"/>
              <a:gd name="f60" fmla="val 1995760"/>
              <a:gd name="f61" fmla="val 1678410"/>
              <a:gd name="f62" fmla="val 1912277"/>
              <a:gd name="f63" fmla="val 1650246"/>
              <a:gd name="f64" fmla="val 1940441"/>
              <a:gd name="f65" fmla="val 1735612"/>
              <a:gd name="f66" fmla="val 2025807"/>
              <a:gd name="f67" fmla="val 1573330"/>
              <a:gd name="f68" fmla="val 2188089"/>
              <a:gd name="f69" fmla="val 1487964"/>
              <a:gd name="f70" fmla="val 2102723"/>
              <a:gd name="f71" fmla="val 1451742"/>
              <a:gd name="f72" fmla="val 2138944"/>
              <a:gd name="f73" fmla="val 1537109"/>
              <a:gd name="f74" fmla="val 2224311"/>
              <a:gd name="f75" fmla="val 1374830"/>
              <a:gd name="f76" fmla="val 2386590"/>
              <a:gd name="f77" fmla="val 1289463"/>
              <a:gd name="f78" fmla="val 2301223"/>
              <a:gd name="f79" fmla="val 1225079"/>
              <a:gd name="f80" fmla="val 2365608"/>
              <a:gd name="f81" fmla="val 1310445"/>
              <a:gd name="f82" fmla="val 2450974"/>
              <a:gd name="f83" fmla="val 1239358"/>
              <a:gd name="f84" fmla="val 2522061"/>
              <a:gd name="f85" fmla="val 1153992"/>
              <a:gd name="f86" fmla="val 2436695"/>
              <a:gd name="f87" fmla="val 1104364"/>
              <a:gd name="f88" fmla="val 2486322"/>
              <a:gd name="f89" fmla="val 1189730"/>
              <a:gd name="f90" fmla="val 2571689"/>
              <a:gd name="f91" fmla="val 1034153"/>
              <a:gd name="f92" fmla="val 2727266"/>
              <a:gd name="f93" fmla="val 948787"/>
              <a:gd name="f94" fmla="val 2641900"/>
              <a:gd name="f95" fmla="val 905863"/>
              <a:gd name="f96" fmla="val 2684824"/>
              <a:gd name="f97" fmla="val 991230"/>
              <a:gd name="f98" fmla="val 2770191"/>
              <a:gd name="f99" fmla="val 842353"/>
              <a:gd name="f100" fmla="val 2919067"/>
              <a:gd name="f101" fmla="val 756986"/>
              <a:gd name="f102" fmla="val 2833700"/>
              <a:gd name="f103" fmla="val 692119"/>
              <a:gd name="f104" fmla="val 2898567"/>
              <a:gd name="f105" fmla="val 777486"/>
              <a:gd name="f106" fmla="val 2983934"/>
              <a:gd name="f107" fmla="val 628610"/>
              <a:gd name="f108" fmla="val 3132811"/>
              <a:gd name="f109" fmla="val 618557"/>
              <a:gd name="f110" fmla="val 3122757"/>
              <a:gd name="f111" fmla="val 622830"/>
              <a:gd name="f112" fmla="val 3134825"/>
              <a:gd name="f113" fmla="val 346551"/>
              <a:gd name="f114" fmla="val 3150831"/>
              <a:gd name="f115" fmla="val 51749"/>
              <a:gd name="f116" fmla="val 2750557"/>
              <a:gd name="f117" fmla="val 48979"/>
              <a:gd name="f118" fmla="val 2747788"/>
              <a:gd name="f119" fmla="val 52495"/>
              <a:gd name="f120" fmla="val 2744272"/>
              <a:gd name="f121" fmla="val 52938"/>
              <a:gd name="f122" fmla="val 2740533"/>
              <a:gd name="f123" fmla="val 54575"/>
              <a:gd name="f124" fmla="val 2742192"/>
              <a:gd name="f125" fmla="val 1671288"/>
              <a:gd name="f126" fmla="val 1125479"/>
              <a:gd name="f127" fmla="val 1628971"/>
              <a:gd name="f128" fmla="val 1027979"/>
              <a:gd name="f129" fmla="val 1605746"/>
              <a:gd name="f130" fmla="val 920380"/>
              <a:gd name="f131" fmla="val 1967212"/>
              <a:gd name="f132" fmla="*/ f0 1 3220460"/>
              <a:gd name="f133" fmla="*/ f1 1 3186731"/>
              <a:gd name="f134" fmla="val f2"/>
              <a:gd name="f135" fmla="val f3"/>
              <a:gd name="f136" fmla="val f4"/>
              <a:gd name="f137" fmla="+- f136 0 f134"/>
              <a:gd name="f138" fmla="+- f135 0 f134"/>
              <a:gd name="f139" fmla="*/ f138 1 3220460"/>
              <a:gd name="f140" fmla="*/ f137 1 3186731"/>
              <a:gd name="f141" fmla="*/ f134 1 f139"/>
              <a:gd name="f142" fmla="*/ f135 1 f139"/>
              <a:gd name="f143" fmla="*/ f134 1 f140"/>
              <a:gd name="f144" fmla="*/ f136 1 f140"/>
              <a:gd name="f145" fmla="*/ f141 f132 1"/>
              <a:gd name="f146" fmla="*/ f142 f132 1"/>
              <a:gd name="f147" fmla="*/ f144 f133 1"/>
              <a:gd name="f148" fmla="*/ f143 f133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45" t="f148" r="f146" b="f147"/>
            <a:pathLst>
              <a:path w="3220460" h="3186731">
                <a:moveTo>
                  <a:pt x="f5" y="f6"/>
                </a:moveTo>
                <a:lnTo>
                  <a:pt x="f7" y="f8"/>
                </a:lnTo>
                <a:cubicBezTo>
                  <a:pt x="f9" y="f10"/>
                  <a:pt x="f9" y="f11"/>
                  <a:pt x="f7" y="f12"/>
                </a:cubicBezTo>
                <a:cubicBezTo>
                  <a:pt x="f13" y="f14"/>
                  <a:pt x="f15" y="f14"/>
                  <a:pt x="f16" y="f12"/>
                </a:cubicBezTo>
                <a:lnTo>
                  <a:pt x="f17" y="f18"/>
                </a:lnTo>
                <a:close/>
                <a:moveTo>
                  <a:pt x="f19" y="f20"/>
                </a:moveTo>
                <a:cubicBezTo>
                  <a:pt x="f21" y="f20"/>
                  <a:pt x="f22" y="f23"/>
                  <a:pt x="f22" y="f24"/>
                </a:cubicBezTo>
                <a:cubicBezTo>
                  <a:pt x="f22" y="f25"/>
                  <a:pt x="f21" y="f26"/>
                  <a:pt x="f19" y="f26"/>
                </a:cubicBezTo>
                <a:cubicBezTo>
                  <a:pt x="f27" y="f26"/>
                  <a:pt x="f28" y="f25"/>
                  <a:pt x="f28" y="f24"/>
                </a:cubicBezTo>
                <a:cubicBezTo>
                  <a:pt x="f28" y="f23"/>
                  <a:pt x="f27" y="f20"/>
                  <a:pt x="f19" y="f20"/>
                </a:cubicBezTo>
                <a:close/>
                <a:moveTo>
                  <a:pt x="f29" y="f2"/>
                </a:moveTo>
                <a:cubicBezTo>
                  <a:pt x="f30" y="f2"/>
                  <a:pt x="f3" y="f31"/>
                  <a:pt x="f3" y="f32"/>
                </a:cubicBezTo>
                <a:cubicBezTo>
                  <a:pt x="f3" y="f33"/>
                  <a:pt x="f30" y="f34"/>
                  <a:pt x="f29" y="f34"/>
                </a:cubicBezTo>
                <a:cubicBezTo>
                  <a:pt x="f35" y="f34"/>
                  <a:pt x="f36" y="f37"/>
                  <a:pt x="f38" y="f39"/>
                </a:cubicBezTo>
                <a:lnTo>
                  <a:pt x="f40" y="f41"/>
                </a:lnTo>
                <a:cubicBezTo>
                  <a:pt x="f42" y="f43"/>
                  <a:pt x="f44" y="f45"/>
                  <a:pt x="f40" y="f46"/>
                </a:cubicBezTo>
                <a:lnTo>
                  <a:pt x="f47" y="f48"/>
                </a:lnTo>
                <a:cubicBezTo>
                  <a:pt x="f49" y="f50"/>
                  <a:pt x="f51" y="f50"/>
                  <a:pt x="f52" y="f48"/>
                </a:cubicBezTo>
                <a:lnTo>
                  <a:pt x="f53" y="f54"/>
                </a:lnTo>
                <a:lnTo>
                  <a:pt x="f55" y="f56"/>
                </a:lnTo>
                <a:lnTo>
                  <a:pt x="f57" y="f58"/>
                </a:lnTo>
                <a:lnTo>
                  <a:pt x="f59" y="f60"/>
                </a:lnTo>
                <a:lnTo>
                  <a:pt x="f61" y="f62"/>
                </a:lnTo>
                <a:lnTo>
                  <a:pt x="f63" y="f64"/>
                </a:lnTo>
                <a:lnTo>
                  <a:pt x="f65" y="f66"/>
                </a:lnTo>
                <a:lnTo>
                  <a:pt x="f67" y="f68"/>
                </a:lnTo>
                <a:lnTo>
                  <a:pt x="f69" y="f70"/>
                </a:lnTo>
                <a:lnTo>
                  <a:pt x="f71" y="f72"/>
                </a:lnTo>
                <a:lnTo>
                  <a:pt x="f73" y="f74"/>
                </a:lnTo>
                <a:lnTo>
                  <a:pt x="f75" y="f76"/>
                </a:lnTo>
                <a:lnTo>
                  <a:pt x="f77" y="f78"/>
                </a:lnTo>
                <a:lnTo>
                  <a:pt x="f79" y="f80"/>
                </a:lnTo>
                <a:lnTo>
                  <a:pt x="f81" y="f82"/>
                </a:lnTo>
                <a:lnTo>
                  <a:pt x="f83" y="f84"/>
                </a:lnTo>
                <a:lnTo>
                  <a:pt x="f85" y="f86"/>
                </a:lnTo>
                <a:lnTo>
                  <a:pt x="f87" y="f88"/>
                </a:lnTo>
                <a:lnTo>
                  <a:pt x="f89" y="f90"/>
                </a:lnTo>
                <a:lnTo>
                  <a:pt x="f91" y="f92"/>
                </a:lnTo>
                <a:lnTo>
                  <a:pt x="f93" y="f94"/>
                </a:lnTo>
                <a:lnTo>
                  <a:pt x="f95" y="f96"/>
                </a:lnTo>
                <a:lnTo>
                  <a:pt x="f97" y="f98"/>
                </a:lnTo>
                <a:lnTo>
                  <a:pt x="f99" y="f100"/>
                </a:lnTo>
                <a:lnTo>
                  <a:pt x="f101" y="f102"/>
                </a:lnTo>
                <a:lnTo>
                  <a:pt x="f103" y="f104"/>
                </a:lnTo>
                <a:lnTo>
                  <a:pt x="f105" y="f106"/>
                </a:lnTo>
                <a:lnTo>
                  <a:pt x="f107" y="f108"/>
                </a:lnTo>
                <a:lnTo>
                  <a:pt x="f109" y="f110"/>
                </a:lnTo>
                <a:lnTo>
                  <a:pt x="f111" y="f112"/>
                </a:lnTo>
                <a:lnTo>
                  <a:pt x="f113" y="f114"/>
                </a:lnTo>
                <a:lnTo>
                  <a:pt x="f2" y="f4"/>
                </a:lnTo>
                <a:lnTo>
                  <a:pt x="f115" y="f116"/>
                </a:lnTo>
                <a:lnTo>
                  <a:pt x="f117" y="f118"/>
                </a:lnTo>
                <a:lnTo>
                  <a:pt x="f119" y="f120"/>
                </a:lnTo>
                <a:lnTo>
                  <a:pt x="f121" y="f122"/>
                </a:lnTo>
                <a:lnTo>
                  <a:pt x="f123" y="f124"/>
                </a:lnTo>
                <a:lnTo>
                  <a:pt x="f125" y="f126"/>
                </a:lnTo>
                <a:cubicBezTo>
                  <a:pt x="f127" y="f128"/>
                  <a:pt x="f129" y="f130"/>
                  <a:pt x="f129" y="f32"/>
                </a:cubicBezTo>
                <a:cubicBezTo>
                  <a:pt x="f129" y="f31"/>
                  <a:pt x="f131" y="f2"/>
                  <a:pt x="f29" y="f2"/>
                </a:cubicBezTo>
                <a:close/>
              </a:path>
            </a:pathLst>
          </a:custGeom>
          <a:solidFill>
            <a:schemeClr val="tx2">
              <a:lumMod val="75000"/>
            </a:schemeClr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914378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>
              <a:solidFill>
                <a:schemeClr val="accent3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9" name="Block Arc 25">
            <a:extLst>
              <a:ext uri="{FF2B5EF4-FFF2-40B4-BE49-F238E27FC236}">
                <a16:creationId xmlns:a16="http://schemas.microsoft.com/office/drawing/2014/main" id="{B7C705E0-412F-7C31-9A9F-C071842850AB}"/>
              </a:ext>
            </a:extLst>
          </p:cNvPr>
          <p:cNvSpPr/>
          <p:nvPr/>
        </p:nvSpPr>
        <p:spPr>
          <a:xfrm>
            <a:off x="2530487" y="4174089"/>
            <a:ext cx="296549" cy="428432"/>
          </a:xfrm>
          <a:custGeom>
            <a:avLst/>
            <a:gdLst>
              <a:gd name="f0" fmla="val w"/>
              <a:gd name="f1" fmla="val h"/>
              <a:gd name="f2" fmla="val 0"/>
              <a:gd name="f3" fmla="val 2215656"/>
              <a:gd name="f4" fmla="val 3200962"/>
              <a:gd name="f5" fmla="val 1107829"/>
              <a:gd name="f6" fmla="val 2097026"/>
              <a:gd name="f7" fmla="val 1025315"/>
              <a:gd name="f8" fmla="val 958423"/>
              <a:gd name="f9" fmla="val 2163918"/>
              <a:gd name="f10" fmla="val 2246432"/>
              <a:gd name="f11" fmla="val 2302715"/>
              <a:gd name="f12" fmla="val 989546"/>
              <a:gd name="f13" fmla="val 2351730"/>
              <a:gd name="f14" fmla="val 1036590"/>
              <a:gd name="f15" fmla="val 2375275"/>
              <a:gd name="f16" fmla="val 985422"/>
              <a:gd name="f17" fmla="val 2684898"/>
              <a:gd name="f18" fmla="val 1230236"/>
              <a:gd name="f19" fmla="val 1179068"/>
              <a:gd name="f20" fmla="val 1226112"/>
              <a:gd name="f21" fmla="val 1257234"/>
              <a:gd name="f22" fmla="val 1190343"/>
              <a:gd name="f23" fmla="val 1102513"/>
              <a:gd name="f24" fmla="val 266871"/>
              <a:gd name="f25" fmla="val 874876"/>
              <a:gd name="f26" fmla="val 269781"/>
              <a:gd name="f27" fmla="val 691868"/>
              <a:gd name="f28" fmla="val 455143"/>
              <a:gd name="f29" fmla="val 682798"/>
              <a:gd name="f30" fmla="val 690469"/>
              <a:gd name="f31" fmla="val 1580962"/>
              <a:gd name="f32" fmla="val 1525188"/>
              <a:gd name="f33" fmla="val 672127"/>
              <a:gd name="f34" fmla="val 1523654"/>
              <a:gd name="f35" fmla="val 672166"/>
              <a:gd name="f36" fmla="val 1517835"/>
              <a:gd name="f37" fmla="val 444585"/>
              <a:gd name="f38" fmla="val 1330149"/>
              <a:gd name="f39" fmla="val 263961"/>
              <a:gd name="f40" fmla="val 1099102"/>
              <a:gd name="f41" fmla="val 56"/>
              <a:gd name="f42" fmla="val 1472767"/>
              <a:gd name="f43" fmla="val -4720"/>
              <a:gd name="f44" fmla="val 1780852"/>
              <a:gd name="f45" fmla="val 291773"/>
              <a:gd name="f46" fmla="val 1790404"/>
              <a:gd name="f47" fmla="val 665346"/>
              <a:gd name="f48" fmla="val 1742843"/>
              <a:gd name="f49" fmla="val 666562"/>
              <a:gd name="f50" fmla="val 1790627"/>
              <a:gd name="f51" fmla="val 2041344"/>
              <a:gd name="f52" fmla="val 2137614"/>
              <a:gd name="f53" fmla="val 1659004"/>
              <a:gd name="f54" fmla="val 1755274"/>
              <a:gd name="f55" fmla="val 3026650"/>
              <a:gd name="f56" fmla="val 3122920"/>
              <a:gd name="f57" fmla="val 174312"/>
              <a:gd name="f58" fmla="val 78042"/>
              <a:gd name="f59" fmla="val 425030"/>
              <a:gd name="f60" fmla="val 676764"/>
              <a:gd name="f61" fmla="val 425634"/>
              <a:gd name="f62" fmla="val 428273"/>
              <a:gd name="f63" fmla="val 305830"/>
              <a:gd name="f64" fmla="val 727452"/>
              <a:gd name="f65" fmla="val 4806"/>
              <a:gd name="f66" fmla="*/ f0 1 2215656"/>
              <a:gd name="f67" fmla="*/ f1 1 3200962"/>
              <a:gd name="f68" fmla="val f2"/>
              <a:gd name="f69" fmla="val f3"/>
              <a:gd name="f70" fmla="val f4"/>
              <a:gd name="f71" fmla="+- f70 0 f68"/>
              <a:gd name="f72" fmla="+- f69 0 f68"/>
              <a:gd name="f73" fmla="*/ f72 1 2215656"/>
              <a:gd name="f74" fmla="*/ f71 1 3200962"/>
              <a:gd name="f75" fmla="*/ f68 1 f73"/>
              <a:gd name="f76" fmla="*/ f69 1 f73"/>
              <a:gd name="f77" fmla="*/ f68 1 f74"/>
              <a:gd name="f78" fmla="*/ f70 1 f74"/>
              <a:gd name="f79" fmla="*/ f75 f66 1"/>
              <a:gd name="f80" fmla="*/ f76 f66 1"/>
              <a:gd name="f81" fmla="*/ f78 f67 1"/>
              <a:gd name="f82" fmla="*/ f77 f6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79" t="f82" r="f80" b="f81"/>
            <a:pathLst>
              <a:path w="2215656" h="3200962">
                <a:moveTo>
                  <a:pt x="f5" y="f6"/>
                </a:moveTo>
                <a:cubicBezTo>
                  <a:pt x="f7" y="f6"/>
                  <a:pt x="f8" y="f9"/>
                  <a:pt x="f8" y="f10"/>
                </a:cubicBezTo>
                <a:cubicBezTo>
                  <a:pt x="f8" y="f11"/>
                  <a:pt x="f12" y="f13"/>
                  <a:pt x="f14" y="f15"/>
                </a:cubicBezTo>
                <a:lnTo>
                  <a:pt x="f16" y="f17"/>
                </a:lnTo>
                <a:lnTo>
                  <a:pt x="f18" y="f17"/>
                </a:lnTo>
                <a:lnTo>
                  <a:pt x="f19" y="f15"/>
                </a:lnTo>
                <a:cubicBezTo>
                  <a:pt x="f20" y="f13"/>
                  <a:pt x="f21" y="f11"/>
                  <a:pt x="f21" y="f10"/>
                </a:cubicBezTo>
                <a:cubicBezTo>
                  <a:pt x="f21" y="f9"/>
                  <a:pt x="f22" y="f6"/>
                  <a:pt x="f5" y="f6"/>
                </a:cubicBezTo>
                <a:close/>
                <a:moveTo>
                  <a:pt x="f23" y="f24"/>
                </a:moveTo>
                <a:cubicBezTo>
                  <a:pt x="f25" y="f26"/>
                  <a:pt x="f27" y="f28"/>
                  <a:pt x="f27" y="f29"/>
                </a:cubicBezTo>
                <a:lnTo>
                  <a:pt x="f30" y="f29"/>
                </a:lnTo>
                <a:lnTo>
                  <a:pt x="f30" y="f31"/>
                </a:lnTo>
                <a:lnTo>
                  <a:pt x="f32" y="f31"/>
                </a:lnTo>
                <a:lnTo>
                  <a:pt x="f32" y="f33"/>
                </a:lnTo>
                <a:lnTo>
                  <a:pt x="f34" y="f35"/>
                </a:lnTo>
                <a:cubicBezTo>
                  <a:pt x="f36" y="f37"/>
                  <a:pt x="f38" y="f39"/>
                  <a:pt x="f23" y="f24"/>
                </a:cubicBezTo>
                <a:close/>
                <a:moveTo>
                  <a:pt x="f40" y="f41"/>
                </a:moveTo>
                <a:cubicBezTo>
                  <a:pt x="f42" y="f43"/>
                  <a:pt x="f44" y="f45"/>
                  <a:pt x="f46" y="f47"/>
                </a:cubicBezTo>
                <a:lnTo>
                  <a:pt x="f48" y="f49"/>
                </a:lnTo>
                <a:lnTo>
                  <a:pt x="f50" y="f49"/>
                </a:lnTo>
                <a:lnTo>
                  <a:pt x="f50" y="f31"/>
                </a:lnTo>
                <a:lnTo>
                  <a:pt x="f51" y="f31"/>
                </a:lnTo>
                <a:cubicBezTo>
                  <a:pt x="f52" y="f31"/>
                  <a:pt x="f3" y="f53"/>
                  <a:pt x="f3" y="f54"/>
                </a:cubicBezTo>
                <a:lnTo>
                  <a:pt x="f3" y="f55"/>
                </a:lnTo>
                <a:cubicBezTo>
                  <a:pt x="f3" y="f56"/>
                  <a:pt x="f52" y="f4"/>
                  <a:pt x="f51" y="f4"/>
                </a:cubicBezTo>
                <a:lnTo>
                  <a:pt x="f57" y="f4"/>
                </a:lnTo>
                <a:cubicBezTo>
                  <a:pt x="f58" y="f4"/>
                  <a:pt x="f2" y="f56"/>
                  <a:pt x="f2" y="f55"/>
                </a:cubicBezTo>
                <a:lnTo>
                  <a:pt x="f2" y="f54"/>
                </a:lnTo>
                <a:cubicBezTo>
                  <a:pt x="f2" y="f53"/>
                  <a:pt x="f58" y="f31"/>
                  <a:pt x="f57" y="f31"/>
                </a:cubicBezTo>
                <a:lnTo>
                  <a:pt x="f59" y="f31"/>
                </a:lnTo>
                <a:lnTo>
                  <a:pt x="f59" y="f60"/>
                </a:lnTo>
                <a:lnTo>
                  <a:pt x="f61" y="f60"/>
                </a:lnTo>
                <a:cubicBezTo>
                  <a:pt x="f62" y="f63"/>
                  <a:pt x="f64" y="f65"/>
                  <a:pt x="f40" y="f41"/>
                </a:cubicBezTo>
                <a:close/>
              </a:path>
            </a:pathLst>
          </a:custGeom>
          <a:solidFill>
            <a:schemeClr val="tx2">
              <a:lumMod val="75000"/>
            </a:schemeClr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914378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>
              <a:solidFill>
                <a:schemeClr val="accent3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0" name="Block Arc 31">
            <a:extLst>
              <a:ext uri="{FF2B5EF4-FFF2-40B4-BE49-F238E27FC236}">
                <a16:creationId xmlns:a16="http://schemas.microsoft.com/office/drawing/2014/main" id="{B8BC1E63-DD69-D5D5-9185-3570F2DCCD31}"/>
              </a:ext>
            </a:extLst>
          </p:cNvPr>
          <p:cNvSpPr/>
          <p:nvPr/>
        </p:nvSpPr>
        <p:spPr>
          <a:xfrm>
            <a:off x="4948827" y="4205792"/>
            <a:ext cx="386910" cy="428432"/>
          </a:xfrm>
          <a:custGeom>
            <a:avLst/>
            <a:gdLst>
              <a:gd name="f0" fmla="val w"/>
              <a:gd name="f1" fmla="val h"/>
              <a:gd name="f2" fmla="val 0"/>
              <a:gd name="f3" fmla="val 2890784"/>
              <a:gd name="f4" fmla="val 3200962"/>
              <a:gd name="f5" fmla="val 1107828"/>
              <a:gd name="f6" fmla="val 2097026"/>
              <a:gd name="f7" fmla="val 1025313"/>
              <a:gd name="f8" fmla="val 958422"/>
              <a:gd name="f9" fmla="val 2163918"/>
              <a:gd name="f10" fmla="val 2246432"/>
              <a:gd name="f11" fmla="val 2302715"/>
              <a:gd name="f12" fmla="val 989545"/>
              <a:gd name="f13" fmla="val 2351730"/>
              <a:gd name="f14" fmla="val 1036589"/>
              <a:gd name="f15" fmla="val 2375275"/>
              <a:gd name="f16" fmla="val 985421"/>
              <a:gd name="f17" fmla="val 2684898"/>
              <a:gd name="f18" fmla="val 1230235"/>
              <a:gd name="f19" fmla="val 1179067"/>
              <a:gd name="f20" fmla="val 1226111"/>
              <a:gd name="f21" fmla="val 1257233"/>
              <a:gd name="f22" fmla="val 1190342"/>
              <a:gd name="f23" fmla="val 2199259"/>
              <a:gd name="f24" fmla="val 56"/>
              <a:gd name="f25" fmla="val 2572924"/>
              <a:gd name="f26" fmla="val -4720"/>
              <a:gd name="f27" fmla="val 2881009"/>
              <a:gd name="f28" fmla="val 291773"/>
              <a:gd name="f29" fmla="val 2890561"/>
              <a:gd name="f30" fmla="val 665346"/>
              <a:gd name="f31" fmla="val 2843000"/>
              <a:gd name="f32" fmla="val 666562"/>
              <a:gd name="f33" fmla="val 1580962"/>
              <a:gd name="f34" fmla="val 2625345"/>
              <a:gd name="f35" fmla="val 672127"/>
              <a:gd name="f36" fmla="val 2623811"/>
              <a:gd name="f37" fmla="val 672166"/>
              <a:gd name="f38" fmla="val 2617992"/>
              <a:gd name="f39" fmla="val 444585"/>
              <a:gd name="f40" fmla="val 2430306"/>
              <a:gd name="f41" fmla="val 263961"/>
              <a:gd name="f42" fmla="val 2202670"/>
              <a:gd name="f43" fmla="val 266871"/>
              <a:gd name="f44" fmla="val 1975033"/>
              <a:gd name="f45" fmla="val 269781"/>
              <a:gd name="f46" fmla="val 1792025"/>
              <a:gd name="f47" fmla="val 455143"/>
              <a:gd name="f48" fmla="val 682798"/>
              <a:gd name="f49" fmla="val 1790626"/>
              <a:gd name="f50" fmla="val 2041344"/>
              <a:gd name="f51" fmla="val 2137614"/>
              <a:gd name="f52" fmla="val 2215656"/>
              <a:gd name="f53" fmla="val 1659004"/>
              <a:gd name="f54" fmla="val 1755274"/>
              <a:gd name="f55" fmla="val 3026650"/>
              <a:gd name="f56" fmla="val 3122920"/>
              <a:gd name="f57" fmla="val 174312"/>
              <a:gd name="f58" fmla="val 78042"/>
              <a:gd name="f59" fmla="val 1525187"/>
              <a:gd name="f60" fmla="val 676764"/>
              <a:gd name="f61" fmla="val 1525791"/>
              <a:gd name="f62" fmla="val 1528430"/>
              <a:gd name="f63" fmla="val 305830"/>
              <a:gd name="f64" fmla="val 1827609"/>
              <a:gd name="f65" fmla="val 4806"/>
              <a:gd name="f66" fmla="*/ f0 1 2890784"/>
              <a:gd name="f67" fmla="*/ f1 1 3200962"/>
              <a:gd name="f68" fmla="val f2"/>
              <a:gd name="f69" fmla="val f3"/>
              <a:gd name="f70" fmla="val f4"/>
              <a:gd name="f71" fmla="+- f70 0 f68"/>
              <a:gd name="f72" fmla="+- f69 0 f68"/>
              <a:gd name="f73" fmla="*/ f72 1 2890784"/>
              <a:gd name="f74" fmla="*/ f71 1 3200962"/>
              <a:gd name="f75" fmla="*/ f68 1 f73"/>
              <a:gd name="f76" fmla="*/ f69 1 f73"/>
              <a:gd name="f77" fmla="*/ f68 1 f74"/>
              <a:gd name="f78" fmla="*/ f70 1 f74"/>
              <a:gd name="f79" fmla="*/ f75 f66 1"/>
              <a:gd name="f80" fmla="*/ f76 f66 1"/>
              <a:gd name="f81" fmla="*/ f78 f67 1"/>
              <a:gd name="f82" fmla="*/ f77 f6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79" t="f82" r="f80" b="f81"/>
            <a:pathLst>
              <a:path w="2890784" h="3200962">
                <a:moveTo>
                  <a:pt x="f5" y="f6"/>
                </a:moveTo>
                <a:cubicBezTo>
                  <a:pt x="f7" y="f6"/>
                  <a:pt x="f8" y="f9"/>
                  <a:pt x="f8" y="f10"/>
                </a:cubicBezTo>
                <a:cubicBezTo>
                  <a:pt x="f8" y="f11"/>
                  <a:pt x="f12" y="f13"/>
                  <a:pt x="f14" y="f15"/>
                </a:cubicBezTo>
                <a:lnTo>
                  <a:pt x="f16" y="f17"/>
                </a:lnTo>
                <a:lnTo>
                  <a:pt x="f18" y="f17"/>
                </a:lnTo>
                <a:lnTo>
                  <a:pt x="f19" y="f15"/>
                </a:lnTo>
                <a:cubicBezTo>
                  <a:pt x="f20" y="f13"/>
                  <a:pt x="f21" y="f11"/>
                  <a:pt x="f21" y="f10"/>
                </a:cubicBezTo>
                <a:cubicBezTo>
                  <a:pt x="f21" y="f9"/>
                  <a:pt x="f22" y="f6"/>
                  <a:pt x="f5" y="f6"/>
                </a:cubicBezTo>
                <a:close/>
                <a:moveTo>
                  <a:pt x="f23" y="f24"/>
                </a:moveTo>
                <a:cubicBezTo>
                  <a:pt x="f25" y="f26"/>
                  <a:pt x="f27" y="f28"/>
                  <a:pt x="f29" y="f30"/>
                </a:cubicBezTo>
                <a:lnTo>
                  <a:pt x="f31" y="f32"/>
                </a:lnTo>
                <a:lnTo>
                  <a:pt x="f3" y="f32"/>
                </a:lnTo>
                <a:lnTo>
                  <a:pt x="f3" y="f33"/>
                </a:lnTo>
                <a:lnTo>
                  <a:pt x="f34" y="f33"/>
                </a:lnTo>
                <a:lnTo>
                  <a:pt x="f34" y="f35"/>
                </a:lnTo>
                <a:lnTo>
                  <a:pt x="f36" y="f37"/>
                </a:lnTo>
                <a:cubicBezTo>
                  <a:pt x="f38" y="f39"/>
                  <a:pt x="f40" y="f41"/>
                  <a:pt x="f42" y="f43"/>
                </a:cubicBezTo>
                <a:cubicBezTo>
                  <a:pt x="f44" y="f45"/>
                  <a:pt x="f46" y="f47"/>
                  <a:pt x="f46" y="f48"/>
                </a:cubicBezTo>
                <a:lnTo>
                  <a:pt x="f49" y="f48"/>
                </a:lnTo>
                <a:lnTo>
                  <a:pt x="f49" y="f33"/>
                </a:lnTo>
                <a:lnTo>
                  <a:pt x="f50" y="f33"/>
                </a:lnTo>
                <a:cubicBezTo>
                  <a:pt x="f51" y="f33"/>
                  <a:pt x="f52" y="f53"/>
                  <a:pt x="f52" y="f54"/>
                </a:cubicBezTo>
                <a:lnTo>
                  <a:pt x="f52" y="f55"/>
                </a:lnTo>
                <a:cubicBezTo>
                  <a:pt x="f52" y="f56"/>
                  <a:pt x="f51" y="f4"/>
                  <a:pt x="f50" y="f4"/>
                </a:cubicBezTo>
                <a:lnTo>
                  <a:pt x="f57" y="f4"/>
                </a:lnTo>
                <a:cubicBezTo>
                  <a:pt x="f58" y="f4"/>
                  <a:pt x="f2" y="f56"/>
                  <a:pt x="f2" y="f55"/>
                </a:cubicBezTo>
                <a:lnTo>
                  <a:pt x="f2" y="f54"/>
                </a:lnTo>
                <a:cubicBezTo>
                  <a:pt x="f2" y="f53"/>
                  <a:pt x="f58" y="f33"/>
                  <a:pt x="f57" y="f33"/>
                </a:cubicBezTo>
                <a:lnTo>
                  <a:pt x="f59" y="f33"/>
                </a:lnTo>
                <a:lnTo>
                  <a:pt x="f59" y="f60"/>
                </a:lnTo>
                <a:lnTo>
                  <a:pt x="f61" y="f60"/>
                </a:lnTo>
                <a:cubicBezTo>
                  <a:pt x="f62" y="f63"/>
                  <a:pt x="f64" y="f65"/>
                  <a:pt x="f23" y="f24"/>
                </a:cubicBezTo>
                <a:close/>
              </a:path>
            </a:pathLst>
          </a:custGeom>
          <a:solidFill>
            <a:schemeClr val="tx2">
              <a:lumMod val="75000"/>
            </a:schemeClr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914378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>
              <a:solidFill>
                <a:schemeClr val="accent3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1" name="Freeform 53">
            <a:extLst>
              <a:ext uri="{FF2B5EF4-FFF2-40B4-BE49-F238E27FC236}">
                <a16:creationId xmlns:a16="http://schemas.microsoft.com/office/drawing/2014/main" id="{ED1E09E2-1F0D-C200-61A9-BDF76C899444}"/>
              </a:ext>
            </a:extLst>
          </p:cNvPr>
          <p:cNvSpPr/>
          <p:nvPr/>
        </p:nvSpPr>
        <p:spPr>
          <a:xfrm>
            <a:off x="6243975" y="4232118"/>
            <a:ext cx="423998" cy="434733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296406"/>
              <a:gd name="f7" fmla="val 2354521"/>
              <a:gd name="f8" fmla="val 2279640"/>
              <a:gd name="f9" fmla="val 1747818"/>
              <a:gd name="f10" fmla="val 1827546"/>
              <a:gd name="f11" fmla="val 1826304"/>
              <a:gd name="f12" fmla="val 1873723"/>
              <a:gd name="f13" fmla="val 1907635"/>
              <a:gd name="f14" fmla="val 1985737"/>
              <a:gd name="f15" fmla="val 2047488"/>
              <a:gd name="f16" fmla="val 1955104"/>
              <a:gd name="f17" fmla="val 2095900"/>
              <a:gd name="f18" fmla="val 1897166"/>
              <a:gd name="f19" fmla="val 2139232"/>
              <a:gd name="f20" fmla="val 1773393"/>
              <a:gd name="f21" fmla="val 2006999"/>
              <a:gd name="f22" fmla="val 1682537"/>
              <a:gd name="f23" fmla="val 1962549"/>
              <a:gd name="f24" fmla="val 1528613"/>
              <a:gd name="f25" fmla="val 1380482"/>
              <a:gd name="f26" fmla="val 2120816"/>
              <a:gd name="f27" fmla="val 1495542"/>
              <a:gd name="f28" fmla="val 1788127"/>
              <a:gd name="f29" fmla="val 909489"/>
              <a:gd name="f30" fmla="val 1225390"/>
              <a:gd name="f31" fmla="val 414951"/>
              <a:gd name="f32" fmla="val 2322212"/>
              <a:gd name="f33" fmla="val 293184"/>
              <a:gd name="f34" fmla="val 2052845"/>
              <a:gd name="f35" fmla="val 520411"/>
              <a:gd name="f36" fmla="val 767428"/>
              <a:gd name="f37" fmla="val 325060"/>
              <a:gd name="f38" fmla="val 542715"/>
              <a:gd name="f39" fmla="val -71458"/>
              <a:gd name="f40" fmla="val 102202"/>
              <a:gd name="f41" fmla="val 11167"/>
              <a:gd name="f42" fmla="val 5505"/>
              <a:gd name="f43" fmla="val 111065"/>
              <a:gd name="f44" fmla="val -52229"/>
              <a:gd name="f45" fmla="val 554777"/>
              <a:gd name="f46" fmla="val 358209"/>
              <a:gd name="f47" fmla="val 771719"/>
              <a:gd name="f48" fmla="val 578452"/>
              <a:gd name="f49" fmla="val 2041440"/>
              <a:gd name="f50" fmla="val 514597"/>
              <a:gd name="f51" fmla="val 662729"/>
              <a:gd name="f52" fmla="val 1124906"/>
              <a:gd name="f53" fmla="val 1004182"/>
              <a:gd name="f54" fmla="val 1676517"/>
              <a:gd name="f55" fmla="val 1608523"/>
              <a:gd name="f56" fmla="val 1795262"/>
              <a:gd name="f57" fmla="val 1589016"/>
              <a:gd name="f58" fmla="val 2094931"/>
              <a:gd name="f59" fmla="val 1557316"/>
              <a:gd name="f60" fmla="+- 0 0 -90"/>
              <a:gd name="f61" fmla="*/ f3 1 2296406"/>
              <a:gd name="f62" fmla="*/ f4 1 2354521"/>
              <a:gd name="f63" fmla="val f5"/>
              <a:gd name="f64" fmla="val f6"/>
              <a:gd name="f65" fmla="val f7"/>
              <a:gd name="f66" fmla="*/ f60 f0 1"/>
              <a:gd name="f67" fmla="+- f65 0 f63"/>
              <a:gd name="f68" fmla="+- f64 0 f63"/>
              <a:gd name="f69" fmla="*/ f66 1 f2"/>
              <a:gd name="f70" fmla="*/ f68 1 2296406"/>
              <a:gd name="f71" fmla="*/ f67 1 2354521"/>
              <a:gd name="f72" fmla="*/ 1495542 f68 1"/>
              <a:gd name="f73" fmla="*/ 909489 f68 1"/>
              <a:gd name="f74" fmla="*/ 414951 f68 1"/>
              <a:gd name="f75" fmla="*/ 293184 f68 1"/>
              <a:gd name="f76" fmla="*/ 520411 f68 1"/>
              <a:gd name="f77" fmla="*/ 11167 f68 1"/>
              <a:gd name="f78" fmla="*/ 771719 f68 1"/>
              <a:gd name="f79" fmla="*/ 2041440 f68 1"/>
              <a:gd name="f80" fmla="*/ 2296406 f68 1"/>
              <a:gd name="f81" fmla="*/ 1124906 f68 1"/>
              <a:gd name="f82" fmla="*/ 1676517 f68 1"/>
              <a:gd name="f83" fmla="*/ 2279640 f68 1"/>
              <a:gd name="f84" fmla="*/ 2094931 f68 1"/>
              <a:gd name="f85" fmla="*/ 1380482 f68 1"/>
              <a:gd name="f86" fmla="*/ 1747818 f67 1"/>
              <a:gd name="f87" fmla="*/ 1528613 f68 1"/>
              <a:gd name="f88" fmla="*/ 2354521 f67 1"/>
              <a:gd name="f89" fmla="*/ 2120816 f67 1"/>
              <a:gd name="f90" fmla="*/ 1788127 f67 1"/>
              <a:gd name="f91" fmla="*/ 1225390 f67 1"/>
              <a:gd name="f92" fmla="*/ 2322212 f67 1"/>
              <a:gd name="f93" fmla="*/ 2052845 f67 1"/>
              <a:gd name="f94" fmla="*/ 767428 f67 1"/>
              <a:gd name="f95" fmla="*/ 5505 f67 1"/>
              <a:gd name="f96" fmla="*/ 578452 f67 1"/>
              <a:gd name="f97" fmla="*/ 514597 f67 1"/>
              <a:gd name="f98" fmla="*/ 662729 f67 1"/>
              <a:gd name="f99" fmla="*/ 1004182 f67 1"/>
              <a:gd name="f100" fmla="*/ 1608523 f67 1"/>
              <a:gd name="f101" fmla="*/ 1557316 f67 1"/>
              <a:gd name="f102" fmla="*/ 1682537 f68 1"/>
              <a:gd name="f103" fmla="*/ 1962549 f67 1"/>
              <a:gd name="f104" fmla="*/ 1955104 f68 1"/>
              <a:gd name="f105" fmla="*/ 2095900 f67 1"/>
              <a:gd name="f106" fmla="*/ 1827546 f68 1"/>
              <a:gd name="f107" fmla="*/ 1826304 f67 1"/>
              <a:gd name="f108" fmla="+- f69 0 f1"/>
              <a:gd name="f109" fmla="*/ f72 1 2296406"/>
              <a:gd name="f110" fmla="*/ f73 1 2296406"/>
              <a:gd name="f111" fmla="*/ f74 1 2296406"/>
              <a:gd name="f112" fmla="*/ f75 1 2296406"/>
              <a:gd name="f113" fmla="*/ f76 1 2296406"/>
              <a:gd name="f114" fmla="*/ f77 1 2296406"/>
              <a:gd name="f115" fmla="*/ f78 1 2296406"/>
              <a:gd name="f116" fmla="*/ f79 1 2296406"/>
              <a:gd name="f117" fmla="*/ f80 1 2296406"/>
              <a:gd name="f118" fmla="*/ f81 1 2296406"/>
              <a:gd name="f119" fmla="*/ f82 1 2296406"/>
              <a:gd name="f120" fmla="*/ f83 1 2296406"/>
              <a:gd name="f121" fmla="*/ f84 1 2296406"/>
              <a:gd name="f122" fmla="*/ f85 1 2296406"/>
              <a:gd name="f123" fmla="*/ f86 1 2354521"/>
              <a:gd name="f124" fmla="*/ f87 1 2296406"/>
              <a:gd name="f125" fmla="*/ f88 1 2354521"/>
              <a:gd name="f126" fmla="*/ f89 1 2354521"/>
              <a:gd name="f127" fmla="*/ f90 1 2354521"/>
              <a:gd name="f128" fmla="*/ f91 1 2354521"/>
              <a:gd name="f129" fmla="*/ f92 1 2354521"/>
              <a:gd name="f130" fmla="*/ f93 1 2354521"/>
              <a:gd name="f131" fmla="*/ f94 1 2354521"/>
              <a:gd name="f132" fmla="*/ f95 1 2354521"/>
              <a:gd name="f133" fmla="*/ f96 1 2354521"/>
              <a:gd name="f134" fmla="*/ f97 1 2354521"/>
              <a:gd name="f135" fmla="*/ f98 1 2354521"/>
              <a:gd name="f136" fmla="*/ f99 1 2354521"/>
              <a:gd name="f137" fmla="*/ f100 1 2354521"/>
              <a:gd name="f138" fmla="*/ f101 1 2354521"/>
              <a:gd name="f139" fmla="*/ f102 1 2296406"/>
              <a:gd name="f140" fmla="*/ f103 1 2354521"/>
              <a:gd name="f141" fmla="*/ f104 1 2296406"/>
              <a:gd name="f142" fmla="*/ f105 1 2354521"/>
              <a:gd name="f143" fmla="*/ f106 1 2296406"/>
              <a:gd name="f144" fmla="*/ f107 1 2354521"/>
              <a:gd name="f145" fmla="*/ f63 1 f70"/>
              <a:gd name="f146" fmla="*/ f64 1 f70"/>
              <a:gd name="f147" fmla="*/ f63 1 f71"/>
              <a:gd name="f148" fmla="*/ f65 1 f71"/>
              <a:gd name="f149" fmla="*/ f120 1 f70"/>
              <a:gd name="f150" fmla="*/ f123 1 f71"/>
              <a:gd name="f151" fmla="*/ f143 1 f70"/>
              <a:gd name="f152" fmla="*/ f144 1 f71"/>
              <a:gd name="f153" fmla="*/ f141 1 f70"/>
              <a:gd name="f154" fmla="*/ f142 1 f71"/>
              <a:gd name="f155" fmla="*/ f139 1 f70"/>
              <a:gd name="f156" fmla="*/ f140 1 f71"/>
              <a:gd name="f157" fmla="*/ f124 1 f70"/>
              <a:gd name="f158" fmla="*/ f125 1 f71"/>
              <a:gd name="f159" fmla="*/ f122 1 f70"/>
              <a:gd name="f160" fmla="*/ f126 1 f71"/>
              <a:gd name="f161" fmla="*/ f109 1 f70"/>
              <a:gd name="f162" fmla="*/ f127 1 f71"/>
              <a:gd name="f163" fmla="*/ f110 1 f70"/>
              <a:gd name="f164" fmla="*/ f128 1 f71"/>
              <a:gd name="f165" fmla="*/ f111 1 f70"/>
              <a:gd name="f166" fmla="*/ f129 1 f71"/>
              <a:gd name="f167" fmla="*/ f112 1 f70"/>
              <a:gd name="f168" fmla="*/ f130 1 f71"/>
              <a:gd name="f169" fmla="*/ f113 1 f70"/>
              <a:gd name="f170" fmla="*/ f131 1 f71"/>
              <a:gd name="f171" fmla="*/ f114 1 f70"/>
              <a:gd name="f172" fmla="*/ f132 1 f71"/>
              <a:gd name="f173" fmla="*/ f115 1 f70"/>
              <a:gd name="f174" fmla="*/ f133 1 f71"/>
              <a:gd name="f175" fmla="*/ f116 1 f70"/>
              <a:gd name="f176" fmla="*/ f134 1 f71"/>
              <a:gd name="f177" fmla="*/ f117 1 f70"/>
              <a:gd name="f178" fmla="*/ f135 1 f71"/>
              <a:gd name="f179" fmla="*/ f118 1 f70"/>
              <a:gd name="f180" fmla="*/ f136 1 f71"/>
              <a:gd name="f181" fmla="*/ f119 1 f70"/>
              <a:gd name="f182" fmla="*/ f137 1 f71"/>
              <a:gd name="f183" fmla="*/ f121 1 f70"/>
              <a:gd name="f184" fmla="*/ f138 1 f71"/>
              <a:gd name="f185" fmla="*/ f145 f61 1"/>
              <a:gd name="f186" fmla="*/ f146 f61 1"/>
              <a:gd name="f187" fmla="*/ f148 f62 1"/>
              <a:gd name="f188" fmla="*/ f147 f62 1"/>
              <a:gd name="f189" fmla="*/ f149 f61 1"/>
              <a:gd name="f190" fmla="*/ f150 f62 1"/>
              <a:gd name="f191" fmla="*/ f151 f61 1"/>
              <a:gd name="f192" fmla="*/ f152 f62 1"/>
              <a:gd name="f193" fmla="*/ f153 f61 1"/>
              <a:gd name="f194" fmla="*/ f154 f62 1"/>
              <a:gd name="f195" fmla="*/ f155 f61 1"/>
              <a:gd name="f196" fmla="*/ f156 f62 1"/>
              <a:gd name="f197" fmla="*/ f157 f61 1"/>
              <a:gd name="f198" fmla="*/ f158 f62 1"/>
              <a:gd name="f199" fmla="*/ f159 f61 1"/>
              <a:gd name="f200" fmla="*/ f160 f62 1"/>
              <a:gd name="f201" fmla="*/ f161 f61 1"/>
              <a:gd name="f202" fmla="*/ f162 f62 1"/>
              <a:gd name="f203" fmla="*/ f163 f61 1"/>
              <a:gd name="f204" fmla="*/ f164 f62 1"/>
              <a:gd name="f205" fmla="*/ f165 f61 1"/>
              <a:gd name="f206" fmla="*/ f166 f62 1"/>
              <a:gd name="f207" fmla="*/ f167 f61 1"/>
              <a:gd name="f208" fmla="*/ f168 f62 1"/>
              <a:gd name="f209" fmla="*/ f169 f61 1"/>
              <a:gd name="f210" fmla="*/ f170 f62 1"/>
              <a:gd name="f211" fmla="*/ f171 f61 1"/>
              <a:gd name="f212" fmla="*/ f172 f62 1"/>
              <a:gd name="f213" fmla="*/ f173 f61 1"/>
              <a:gd name="f214" fmla="*/ f174 f62 1"/>
              <a:gd name="f215" fmla="*/ f175 f61 1"/>
              <a:gd name="f216" fmla="*/ f176 f62 1"/>
              <a:gd name="f217" fmla="*/ f177 f61 1"/>
              <a:gd name="f218" fmla="*/ f178 f62 1"/>
              <a:gd name="f219" fmla="*/ f179 f61 1"/>
              <a:gd name="f220" fmla="*/ f180 f62 1"/>
              <a:gd name="f221" fmla="*/ f181 f61 1"/>
              <a:gd name="f222" fmla="*/ f182 f62 1"/>
              <a:gd name="f223" fmla="*/ f183 f61 1"/>
              <a:gd name="f224" fmla="*/ f184 f6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08">
                <a:pos x="f189" y="f190"/>
              </a:cxn>
              <a:cxn ang="f108">
                <a:pos x="f191" y="f192"/>
              </a:cxn>
              <a:cxn ang="f108">
                <a:pos x="f193" y="f194"/>
              </a:cxn>
              <a:cxn ang="f108">
                <a:pos x="f195" y="f196"/>
              </a:cxn>
              <a:cxn ang="f108">
                <a:pos x="f197" y="f198"/>
              </a:cxn>
              <a:cxn ang="f108">
                <a:pos x="f199" y="f200"/>
              </a:cxn>
              <a:cxn ang="f108">
                <a:pos x="f201" y="f202"/>
              </a:cxn>
              <a:cxn ang="f108">
                <a:pos x="f203" y="f204"/>
              </a:cxn>
              <a:cxn ang="f108">
                <a:pos x="f205" y="f206"/>
              </a:cxn>
              <a:cxn ang="f108">
                <a:pos x="f207" y="f208"/>
              </a:cxn>
              <a:cxn ang="f108">
                <a:pos x="f209" y="f210"/>
              </a:cxn>
              <a:cxn ang="f108">
                <a:pos x="f211" y="f212"/>
              </a:cxn>
              <a:cxn ang="f108">
                <a:pos x="f213" y="f214"/>
              </a:cxn>
              <a:cxn ang="f108">
                <a:pos x="f215" y="f216"/>
              </a:cxn>
              <a:cxn ang="f108">
                <a:pos x="f217" y="f218"/>
              </a:cxn>
              <a:cxn ang="f108">
                <a:pos x="f219" y="f220"/>
              </a:cxn>
              <a:cxn ang="f108">
                <a:pos x="f221" y="f222"/>
              </a:cxn>
              <a:cxn ang="f108">
                <a:pos x="f223" y="f224"/>
              </a:cxn>
            </a:cxnLst>
            <a:rect l="f185" t="f188" r="f186" b="f187"/>
            <a:pathLst>
              <a:path w="2296406" h="2354521">
                <a:moveTo>
                  <a:pt x="f8" y="f9"/>
                </a:moveTo>
                <a:lnTo>
                  <a:pt x="f10" y="f11"/>
                </a:lnTo>
                <a:cubicBezTo>
                  <a:pt x="f12" y="f13"/>
                  <a:pt x="f14" y="f15"/>
                  <a:pt x="f16" y="f17"/>
                </a:cubicBezTo>
                <a:cubicBezTo>
                  <a:pt x="f18" y="f19"/>
                  <a:pt x="f20" y="f21"/>
                  <a:pt x="f22" y="f23"/>
                </a:cubicBezTo>
                <a:lnTo>
                  <a:pt x="f24" y="f7"/>
                </a:lnTo>
                <a:lnTo>
                  <a:pt x="f25" y="f26"/>
                </a:lnTo>
                <a:lnTo>
                  <a:pt x="f27" y="f28"/>
                </a:lnTo>
                <a:lnTo>
                  <a:pt x="f29" y="f30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cubicBezTo>
                  <a:pt x="f37" y="f38"/>
                  <a:pt x="f39" y="f40"/>
                  <a:pt x="f41" y="f42"/>
                </a:cubicBezTo>
                <a:cubicBezTo>
                  <a:pt x="f43" y="f44"/>
                  <a:pt x="f45" y="f46"/>
                  <a:pt x="f47" y="f48"/>
                </a:cubicBezTo>
                <a:lnTo>
                  <a:pt x="f49" y="f50"/>
                </a:lnTo>
                <a:lnTo>
                  <a:pt x="f6" y="f51"/>
                </a:lnTo>
                <a:lnTo>
                  <a:pt x="f52" y="f53"/>
                </a:lnTo>
                <a:lnTo>
                  <a:pt x="f54" y="f55"/>
                </a:lnTo>
                <a:cubicBezTo>
                  <a:pt x="f56" y="f57"/>
                  <a:pt x="f58" y="f59"/>
                  <a:pt x="f58" y="f59"/>
                </a:cubicBezTo>
              </a:path>
            </a:pathLst>
          </a:custGeom>
          <a:solidFill>
            <a:schemeClr val="tx2">
              <a:lumMod val="75000"/>
            </a:schemeClr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914378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>
              <a:solidFill>
                <a:schemeClr val="accent3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2" name="Block Arc 10">
            <a:extLst>
              <a:ext uri="{FF2B5EF4-FFF2-40B4-BE49-F238E27FC236}">
                <a16:creationId xmlns:a16="http://schemas.microsoft.com/office/drawing/2014/main" id="{310A98C3-4B5A-3891-4819-D51E0A9F84B6}"/>
              </a:ext>
            </a:extLst>
          </p:cNvPr>
          <p:cNvSpPr/>
          <p:nvPr/>
        </p:nvSpPr>
        <p:spPr>
          <a:xfrm>
            <a:off x="2429509" y="3413235"/>
            <a:ext cx="521464" cy="353214"/>
          </a:xfrm>
          <a:custGeom>
            <a:avLst/>
            <a:gdLst>
              <a:gd name="f0" fmla="val w"/>
              <a:gd name="f1" fmla="val h"/>
              <a:gd name="f2" fmla="val 0"/>
              <a:gd name="f3" fmla="val 3219104"/>
              <a:gd name="f4" fmla="val 2180445"/>
              <a:gd name="f5" fmla="val 631935"/>
              <a:gd name="f6" fmla="val 660566"/>
              <a:gd name="f7" fmla="val 582229"/>
              <a:gd name="f8" fmla="val 541935"/>
              <a:gd name="f9" fmla="val 700860"/>
              <a:gd name="f10" fmla="val 750566"/>
              <a:gd name="f11" fmla="val 800272"/>
              <a:gd name="f12" fmla="val 840566"/>
              <a:gd name="f13" fmla="val 681641"/>
              <a:gd name="f14" fmla="val 721935"/>
              <a:gd name="f15" fmla="val 2920524"/>
              <a:gd name="f16" fmla="val 132986"/>
              <a:gd name="f17" fmla="val 2884582"/>
              <a:gd name="f18" fmla="val 2855445"/>
              <a:gd name="f19" fmla="val 171564"/>
              <a:gd name="f20" fmla="val 219152"/>
              <a:gd name="f21" fmla="val 266740"/>
              <a:gd name="f22" fmla="val 305318"/>
              <a:gd name="f23" fmla="val 2956466"/>
              <a:gd name="f24" fmla="val 2985603"/>
              <a:gd name="f25" fmla="val 1840097"/>
              <a:gd name="f26" fmla="val 123357"/>
              <a:gd name="f27" fmla="val 1690593"/>
              <a:gd name="f28" fmla="val 125267"/>
              <a:gd name="f29" fmla="val 1541569"/>
              <a:gd name="f30" fmla="val 163386"/>
              <a:gd name="f31" fmla="val 1407089"/>
              <a:gd name="f32" fmla="val 237534"/>
              <a:gd name="f33" fmla="val 1442443"/>
              <a:gd name="f34" fmla="val 299445"/>
              <a:gd name="f35" fmla="val 1690026"/>
              <a:gd name="f36" fmla="val 162934"/>
              <a:gd name="f37" fmla="val 1991162"/>
              <a:gd name="f38" fmla="val 159087"/>
              <a:gd name="f39" fmla="val 2242273"/>
              <a:gd name="f40" fmla="val 289227"/>
              <a:gd name="f41" fmla="val 2275978"/>
              <a:gd name="f42" fmla="val 226435"/>
              <a:gd name="f43" fmla="val 2139582"/>
              <a:gd name="f44" fmla="val 155746"/>
              <a:gd name="f45" fmla="val 1989600"/>
              <a:gd name="f46" fmla="val 121447"/>
              <a:gd name="f47" fmla="val 1808744"/>
              <a:gd name="f48" fmla="val 1233"/>
              <a:gd name="f49" fmla="val 2156106"/>
              <a:gd name="f50" fmla="val -14520"/>
              <a:gd name="f51" fmla="val 2554236"/>
              <a:gd name="f52" fmla="val 122009"/>
              <a:gd name="f53" fmla="val 2727916"/>
              <a:gd name="f54" fmla="val 332053"/>
              <a:gd name="f55" fmla="val 2797407"/>
              <a:gd name="f56" fmla="val 426906"/>
              <a:gd name="f57" fmla="val 2816730"/>
              <a:gd name="f58" fmla="val 407744"/>
              <a:gd name="f59" fmla="val 2822914"/>
              <a:gd name="f60" fmla="val 396798"/>
              <a:gd name="f61" fmla="val 2848347"/>
              <a:gd name="f62" fmla="val 374270"/>
              <a:gd name="f63" fmla="val 2789714"/>
              <a:gd name="f64" fmla="val 335227"/>
              <a:gd name="f65" fmla="val 2770554"/>
              <a:gd name="f66" fmla="val 301522"/>
              <a:gd name="f67" fmla="val 211287"/>
              <a:gd name="f68" fmla="val 109060"/>
              <a:gd name="f69" fmla="val 2826850"/>
              <a:gd name="f70" fmla="val 34523"/>
              <a:gd name="f71" fmla="val 2918697"/>
              <a:gd name="f72" fmla="val 33333"/>
              <a:gd name="f73" fmla="val 3010544"/>
              <a:gd name="f74" fmla="val 32143"/>
              <a:gd name="f75" fmla="val 3068737"/>
              <a:gd name="f76" fmla="val 122977"/>
              <a:gd name="f77" fmla="val 3064459"/>
              <a:gd name="f78" fmla="val 218431"/>
              <a:gd name="f79" fmla="val 3062319"/>
              <a:gd name="f80" fmla="val 266188"/>
              <a:gd name="f81" fmla="val 3063213"/>
              <a:gd name="f82" fmla="val 242475"/>
              <a:gd name="f83" fmla="val 3054577"/>
              <a:gd name="f84" fmla="val 285936"/>
              <a:gd name="f85" fmla="val 3088600"/>
              <a:gd name="f86" fmla="val 260795"/>
              <a:gd name="f87" fmla="val 3146396"/>
              <a:gd name="f88" fmla="val 297212"/>
              <a:gd name="f89" fmla="val 3198377"/>
              <a:gd name="f90" fmla="val 27802"/>
              <a:gd name="f91" fmla="val 3270974"/>
              <a:gd name="f92" fmla="val 270322"/>
              <a:gd name="f93" fmla="val 3142267"/>
              <a:gd name="f94" fmla="val 378871"/>
              <a:gd name="f95" fmla="val 2977023"/>
              <a:gd name="f96" fmla="val 405424"/>
              <a:gd name="f97" fmla="val 2937650"/>
              <a:gd name="f98" fmla="val 455263"/>
              <a:gd name="f99" fmla="val 2906651"/>
              <a:gd name="f100" fmla="val 507366"/>
              <a:gd name="f101" fmla="val 2854455"/>
              <a:gd name="f102" fmla="val 531728"/>
              <a:gd name="f103" fmla="val 2854593"/>
              <a:gd name="f104" fmla="val 531917"/>
              <a:gd name="f105" fmla="val 2854687"/>
              <a:gd name="f106" fmla="val 532126"/>
              <a:gd name="f107" fmla="val 2854781"/>
              <a:gd name="f108" fmla="val 532336"/>
              <a:gd name="f109" fmla="val 2914835"/>
              <a:gd name="f110" fmla="val 719911"/>
              <a:gd name="f111" fmla="val 2982387"/>
              <a:gd name="f112" fmla="val 1030651"/>
              <a:gd name="f113" fmla="val 2875068"/>
              <a:gd name="f114" fmla="val 1334999"/>
              <a:gd name="f115" fmla="val 2751965"/>
              <a:gd name="f116" fmla="val 1458417"/>
              <a:gd name="f117" fmla="val 2718119"/>
              <a:gd name="f118" fmla="val 1752479"/>
              <a:gd name="f119" fmla="val 2636178"/>
              <a:gd name="f120" fmla="val 1904762"/>
              <a:gd name="f121" fmla="val 2564924"/>
              <a:gd name="f122" fmla="val 2133185"/>
              <a:gd name="f123" fmla="val 2548001"/>
              <a:gd name="f124" fmla="val 2174319"/>
              <a:gd name="f125" fmla="val 2290597"/>
              <a:gd name="f126" fmla="val 2162941"/>
              <a:gd name="f127" fmla="val 2284362"/>
              <a:gd name="f128" fmla="val 2130560"/>
              <a:gd name="f129" fmla="val 2253189"/>
              <a:gd name="f130" fmla="val 1989654"/>
              <a:gd name="f131" fmla="val 2205984"/>
              <a:gd name="f132" fmla="val 1832997"/>
              <a:gd name="f133" fmla="val 2190842"/>
              <a:gd name="f134" fmla="val 1681589"/>
              <a:gd name="f135" fmla="val 1937891"/>
              <a:gd name="f136" fmla="val 1727975"/>
              <a:gd name="f137" fmla="val 1628829"/>
              <a:gd name="f138" fmla="val 1727099"/>
              <a:gd name="f139" fmla="val 1429318"/>
              <a:gd name="f140" fmla="val 1710471"/>
              <a:gd name="f141" fmla="val 1387456"/>
              <a:gd name="f142" fmla="val 1891634"/>
              <a:gd name="f143" fmla="val 1268107"/>
              <a:gd name="f144" fmla="val 2057044"/>
              <a:gd name="f145" fmla="val 1143413"/>
              <a:gd name="f146" fmla="val 943012"/>
              <a:gd name="f147" fmla="val 894916"/>
              <a:gd name="f148" fmla="val 2170818"/>
              <a:gd name="f149" fmla="val 902932"/>
              <a:gd name="f150" fmla="val 1825120"/>
              <a:gd name="f151" fmla="val 910948"/>
              <a:gd name="f152" fmla="val 1650083"/>
              <a:gd name="f153" fmla="val 600994"/>
              <a:gd name="f154" fmla="val 1508303"/>
              <a:gd name="f155" fmla="val -80369"/>
              <a:gd name="f156" fmla="val 1319263"/>
              <a:gd name="f157" fmla="val 7807"/>
              <a:gd name="f158" fmla="val 838786"/>
              <a:gd name="f159" fmla="val 13151"/>
              <a:gd name="f160" fmla="val 796777"/>
              <a:gd name="f161" fmla="val 184160"/>
              <a:gd name="f162" fmla="val 802028"/>
              <a:gd name="f163" fmla="val 275009"/>
              <a:gd name="f164" fmla="val 799402"/>
              <a:gd name="f165" fmla="val 369419"/>
              <a:gd name="f166" fmla="val 659373"/>
              <a:gd name="f167" fmla="val 418407"/>
              <a:gd name="f168" fmla="val 582356"/>
              <a:gd name="f169" fmla="val 555570"/>
              <a:gd name="f170" fmla="val 465957"/>
              <a:gd name="f171" fmla="val 547554"/>
              <a:gd name="f172" fmla="val 374062"/>
              <a:gd name="f173" fmla="val 496786"/>
              <a:gd name="f174" fmla="val 206026"/>
              <a:gd name="f175" fmla="val 531522"/>
              <a:gd name="f176" fmla="val 190273"/>
              <a:gd name="f177" fmla="val 764877"/>
              <a:gd name="f178" fmla="val 64246"/>
              <a:gd name="f179" fmla="val 803177"/>
              <a:gd name="f180" fmla="val 250661"/>
              <a:gd name="f181" fmla="val 924308"/>
              <a:gd name="f182" fmla="val 355683"/>
              <a:gd name="f183" fmla="val 1130053"/>
              <a:gd name="f184" fmla="val 143013"/>
              <a:gd name="f185" fmla="val 1554903"/>
              <a:gd name="f186" fmla="val 11735"/>
              <a:gd name="f187" fmla="*/ f0 1 3219104"/>
              <a:gd name="f188" fmla="*/ f1 1 2180445"/>
              <a:gd name="f189" fmla="val f2"/>
              <a:gd name="f190" fmla="val f3"/>
              <a:gd name="f191" fmla="val f4"/>
              <a:gd name="f192" fmla="+- f191 0 f189"/>
              <a:gd name="f193" fmla="+- f190 0 f189"/>
              <a:gd name="f194" fmla="*/ f193 1 3219104"/>
              <a:gd name="f195" fmla="*/ f192 1 2180445"/>
              <a:gd name="f196" fmla="*/ f189 1 f194"/>
              <a:gd name="f197" fmla="*/ f190 1 f194"/>
              <a:gd name="f198" fmla="*/ f189 1 f195"/>
              <a:gd name="f199" fmla="*/ f191 1 f195"/>
              <a:gd name="f200" fmla="*/ f196 f187 1"/>
              <a:gd name="f201" fmla="*/ f197 f187 1"/>
              <a:gd name="f202" fmla="*/ f199 f188 1"/>
              <a:gd name="f203" fmla="*/ f198 f18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200" t="f203" r="f201" b="f202"/>
            <a:pathLst>
              <a:path w="3219104" h="2180445">
                <a:moveTo>
                  <a:pt x="f5" y="f6"/>
                </a:moveTo>
                <a:cubicBezTo>
                  <a:pt x="f7" y="f6"/>
                  <a:pt x="f8" y="f9"/>
                  <a:pt x="f8" y="f10"/>
                </a:cubicBezTo>
                <a:cubicBezTo>
                  <a:pt x="f8" y="f11"/>
                  <a:pt x="f7" y="f12"/>
                  <a:pt x="f5" y="f12"/>
                </a:cubicBezTo>
                <a:cubicBezTo>
                  <a:pt x="f13" y="f12"/>
                  <a:pt x="f14" y="f11"/>
                  <a:pt x="f14" y="f10"/>
                </a:cubicBezTo>
                <a:cubicBezTo>
                  <a:pt x="f14" y="f9"/>
                  <a:pt x="f13" y="f6"/>
                  <a:pt x="f5" y="f6"/>
                </a:cubicBezTo>
                <a:close/>
                <a:moveTo>
                  <a:pt x="f15" y="f16"/>
                </a:moveTo>
                <a:cubicBezTo>
                  <a:pt x="f17" y="f16"/>
                  <a:pt x="f18" y="f19"/>
                  <a:pt x="f18" y="f20"/>
                </a:cubicBezTo>
                <a:cubicBezTo>
                  <a:pt x="f18" y="f21"/>
                  <a:pt x="f17" y="f22"/>
                  <a:pt x="f15" y="f22"/>
                </a:cubicBezTo>
                <a:cubicBezTo>
                  <a:pt x="f23" y="f22"/>
                  <a:pt x="f24" y="f21"/>
                  <a:pt x="f24" y="f20"/>
                </a:cubicBezTo>
                <a:cubicBezTo>
                  <a:pt x="f24" y="f19"/>
                  <a:pt x="f23" y="f16"/>
                  <a:pt x="f15" y="f16"/>
                </a:cubicBezTo>
                <a:close/>
                <a:moveTo>
                  <a:pt x="f25" y="f26"/>
                </a:moveTo>
                <a:cubicBezTo>
                  <a:pt x="f27" y="f28"/>
                  <a:pt x="f29" y="f30"/>
                  <a:pt x="f31" y="f32"/>
                </a:cubicBezTo>
                <a:lnTo>
                  <a:pt x="f33" y="f34"/>
                </a:lnTo>
                <a:cubicBezTo>
                  <a:pt x="f35" y="f36"/>
                  <a:pt x="f37" y="f38"/>
                  <a:pt x="f39" y="f40"/>
                </a:cubicBezTo>
                <a:lnTo>
                  <a:pt x="f41" y="f42"/>
                </a:lnTo>
                <a:cubicBezTo>
                  <a:pt x="f43" y="f44"/>
                  <a:pt x="f45" y="f46"/>
                  <a:pt x="f25" y="f26"/>
                </a:cubicBezTo>
                <a:close/>
                <a:moveTo>
                  <a:pt x="f47" y="f48"/>
                </a:moveTo>
                <a:cubicBezTo>
                  <a:pt x="f49" y="f50"/>
                  <a:pt x="f51" y="f52"/>
                  <a:pt x="f53" y="f54"/>
                </a:cubicBezTo>
                <a:lnTo>
                  <a:pt x="f55" y="f56"/>
                </a:lnTo>
                <a:cubicBezTo>
                  <a:pt x="f57" y="f58"/>
                  <a:pt x="f59" y="f60"/>
                  <a:pt x="f61" y="f62"/>
                </a:cubicBezTo>
                <a:cubicBezTo>
                  <a:pt x="f63" y="f64"/>
                  <a:pt x="f65" y="f66"/>
                  <a:pt x="f65" y="f67"/>
                </a:cubicBezTo>
                <a:cubicBezTo>
                  <a:pt x="f65" y="f68"/>
                  <a:pt x="f69" y="f70"/>
                  <a:pt x="f71" y="f72"/>
                </a:cubicBezTo>
                <a:cubicBezTo>
                  <a:pt x="f73" y="f74"/>
                  <a:pt x="f75" y="f76"/>
                  <a:pt x="f77" y="f78"/>
                </a:cubicBezTo>
                <a:cubicBezTo>
                  <a:pt x="f79" y="f80"/>
                  <a:pt x="f81" y="f82"/>
                  <a:pt x="f83" y="f84"/>
                </a:cubicBezTo>
                <a:cubicBezTo>
                  <a:pt x="f85" y="f86"/>
                  <a:pt x="f87" y="f88"/>
                  <a:pt x="f89" y="f90"/>
                </a:cubicBezTo>
                <a:cubicBezTo>
                  <a:pt x="f91" y="f92"/>
                  <a:pt x="f93" y="f94"/>
                  <a:pt x="f95" y="f96"/>
                </a:cubicBezTo>
                <a:cubicBezTo>
                  <a:pt x="f97" y="f98"/>
                  <a:pt x="f99" y="f100"/>
                  <a:pt x="f101" y="f102"/>
                </a:cubicBezTo>
                <a:cubicBezTo>
                  <a:pt x="f103" y="f104"/>
                  <a:pt x="f105" y="f106"/>
                  <a:pt x="f107" y="f108"/>
                </a:cubicBezTo>
                <a:lnTo>
                  <a:pt x="f109" y="f110"/>
                </a:lnTo>
                <a:cubicBezTo>
                  <a:pt x="f111" y="f112"/>
                  <a:pt x="f113" y="f114"/>
                  <a:pt x="f115" y="f116"/>
                </a:cubicBezTo>
                <a:cubicBezTo>
                  <a:pt x="f117" y="f118"/>
                  <a:pt x="f119" y="f120"/>
                  <a:pt x="f121" y="f122"/>
                </a:cubicBezTo>
                <a:cubicBezTo>
                  <a:pt x="f123" y="f124"/>
                  <a:pt x="f125" y="f126"/>
                  <a:pt x="f127" y="f128"/>
                </a:cubicBezTo>
                <a:cubicBezTo>
                  <a:pt x="f129" y="f130"/>
                  <a:pt x="f131" y="f132"/>
                  <a:pt x="f133" y="f134"/>
                </a:cubicBezTo>
                <a:cubicBezTo>
                  <a:pt x="f135" y="f136"/>
                  <a:pt x="f137" y="f138"/>
                  <a:pt x="f139" y="f140"/>
                </a:cubicBezTo>
                <a:cubicBezTo>
                  <a:pt x="f141" y="f142"/>
                  <a:pt x="f143" y="f144"/>
                  <a:pt x="f145" y="f4"/>
                </a:cubicBezTo>
                <a:lnTo>
                  <a:pt x="f146" y="f4"/>
                </a:lnTo>
                <a:cubicBezTo>
                  <a:pt x="f147" y="f148"/>
                  <a:pt x="f149" y="f150"/>
                  <a:pt x="f151" y="f152"/>
                </a:cubicBezTo>
                <a:cubicBezTo>
                  <a:pt x="f153" y="f154"/>
                  <a:pt x="f155" y="f156"/>
                  <a:pt x="f157" y="f158"/>
                </a:cubicBezTo>
                <a:cubicBezTo>
                  <a:pt x="f159" y="f160"/>
                  <a:pt x="f161" y="f162"/>
                  <a:pt x="f163" y="f164"/>
                </a:cubicBezTo>
                <a:cubicBezTo>
                  <a:pt x="f165" y="f166"/>
                  <a:pt x="f167" y="f168"/>
                  <a:pt x="f169" y="f170"/>
                </a:cubicBezTo>
                <a:cubicBezTo>
                  <a:pt x="f171" y="f172"/>
                  <a:pt x="f173" y="f174"/>
                  <a:pt x="f175" y="f176"/>
                </a:cubicBezTo>
                <a:cubicBezTo>
                  <a:pt x="f177" y="f178"/>
                  <a:pt x="f179" y="f180"/>
                  <a:pt x="f181" y="f182"/>
                </a:cubicBezTo>
                <a:cubicBezTo>
                  <a:pt x="f183" y="f184"/>
                  <a:pt x="f185" y="f186"/>
                  <a:pt x="f47" y="f48"/>
                </a:cubicBezTo>
                <a:close/>
              </a:path>
            </a:pathLst>
          </a:custGeom>
          <a:solidFill>
            <a:schemeClr val="tx2">
              <a:lumMod val="75000"/>
            </a:schemeClr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914378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>
              <a:solidFill>
                <a:schemeClr val="accent3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3" name="Freeform 55">
            <a:extLst>
              <a:ext uri="{FF2B5EF4-FFF2-40B4-BE49-F238E27FC236}">
                <a16:creationId xmlns:a16="http://schemas.microsoft.com/office/drawing/2014/main" id="{4437A8AC-5761-38E3-47F0-91B85EA6CA0C}"/>
              </a:ext>
            </a:extLst>
          </p:cNvPr>
          <p:cNvSpPr/>
          <p:nvPr/>
        </p:nvSpPr>
        <p:spPr>
          <a:xfrm>
            <a:off x="1971705" y="4059607"/>
            <a:ext cx="268284" cy="657389"/>
          </a:xfrm>
          <a:custGeom>
            <a:avLst/>
            <a:gdLst>
              <a:gd name="f0" fmla="val w"/>
              <a:gd name="f1" fmla="val h"/>
              <a:gd name="f2" fmla="val 0"/>
              <a:gd name="f3" fmla="val 1060423"/>
              <a:gd name="f4" fmla="val 2598393"/>
              <a:gd name="f5" fmla="val 511607"/>
              <a:gd name="f6" fmla="val 1989888"/>
              <a:gd name="f7" fmla="val 421916"/>
              <a:gd name="f8" fmla="val 2038892"/>
              <a:gd name="f9" fmla="val 392123"/>
              <a:gd name="f10" fmla="val 2248491"/>
              <a:gd name="f11" fmla="val 577615"/>
              <a:gd name="f12" fmla="val 2379095"/>
              <a:gd name="f13" fmla="val 531205"/>
              <a:gd name="f14" fmla="val 2257454"/>
              <a:gd name="f15" fmla="val 562054"/>
              <a:gd name="f16" fmla="val 2197447"/>
              <a:gd name="f17" fmla="val 592034"/>
              <a:gd name="f18" fmla="val 2136572"/>
              <a:gd name="f19" fmla="val 592534"/>
              <a:gd name="f20" fmla="val 2167519"/>
              <a:gd name="f21" fmla="val 560915"/>
              <a:gd name="f22" fmla="val 2234057"/>
              <a:gd name="f23" fmla="val 638675"/>
              <a:gd name="f24" fmla="val 2272816"/>
              <a:gd name="f25" fmla="val 602283"/>
              <a:gd name="f26" fmla="val 2156226"/>
              <a:gd name="f27" fmla="val 756001"/>
              <a:gd name="f28" fmla="val 2119500"/>
              <a:gd name="f29" fmla="val 594605"/>
              <a:gd name="f30" fmla="val 1990756"/>
              <a:gd name="f31" fmla="val 828052"/>
              <a:gd name="f32" fmla="val 2024484"/>
              <a:gd name="f33" fmla="val 759407"/>
              <a:gd name="f34" fmla="val 2143283"/>
              <a:gd name="f35" fmla="val 814896"/>
              <a:gd name="f36" fmla="val 2262952"/>
              <a:gd name="f37" fmla="val 774295"/>
              <a:gd name="f38" fmla="val 2270013"/>
              <a:gd name="f39" fmla="val 715464"/>
              <a:gd name="f40" fmla="val 2161619"/>
              <a:gd name="f41" fmla="val 728685"/>
              <a:gd name="f42" fmla="val 2212952"/>
              <a:gd name="f43" fmla="val 798068"/>
              <a:gd name="f44" fmla="val 2415798"/>
              <a:gd name="f45" fmla="val 590532"/>
              <a:gd name="f46" fmla="val 2421590"/>
              <a:gd name="f47" fmla="val 656442"/>
              <a:gd name="f48" fmla="val 451592"/>
              <a:gd name="f49" fmla="val 2586815"/>
              <a:gd name="f50" fmla="val 511509"/>
              <a:gd name="f51" fmla="val 2396411"/>
              <a:gd name="f52" fmla="val 415171"/>
              <a:gd name="f53" fmla="val 2350110"/>
              <a:gd name="f54" fmla="val 389023"/>
              <a:gd name="f55" fmla="val 2345435"/>
              <a:gd name="f56" fmla="val 357666"/>
              <a:gd name="f57" fmla="val 2366802"/>
              <a:gd name="f58" fmla="val 415723"/>
              <a:gd name="f59" fmla="val 2461957"/>
              <a:gd name="f60" fmla="val 77590"/>
              <a:gd name="f61" fmla="val 2209980"/>
              <a:gd name="f62" fmla="val 314998"/>
              <a:gd name="f63" fmla="val 2004011"/>
              <a:gd name="f64" fmla="val 344786"/>
              <a:gd name="f65" fmla="val 1884983"/>
              <a:gd name="f66" fmla="val 722598"/>
              <a:gd name="f67" fmla="val 716460"/>
              <a:gd name="f68" fmla="val 1906965"/>
              <a:gd name="f69" fmla="val 711917"/>
              <a:gd name="f70" fmla="val 1928321"/>
              <a:gd name="f71" fmla="val 707988"/>
              <a:gd name="f72" fmla="val 1948728"/>
              <a:gd name="f73" fmla="val 357819"/>
              <a:gd name="f74" fmla="val 1948059"/>
              <a:gd name="f75" fmla="val 530212"/>
              <a:gd name="f76" fmla="val 651224"/>
              <a:gd name="f77" fmla="val 585486"/>
              <a:gd name="f78" fmla="val 630294"/>
              <a:gd name="f79" fmla="val 696033"/>
              <a:gd name="f80" fmla="val 751307"/>
              <a:gd name="f81" fmla="val 806581"/>
              <a:gd name="f82" fmla="val 851389"/>
              <a:gd name="f83" fmla="val 474938"/>
              <a:gd name="f84" fmla="val 430129"/>
              <a:gd name="f85" fmla="val 551141"/>
              <a:gd name="f86" fmla="val 419664"/>
              <a:gd name="f87" fmla="val 330046"/>
              <a:gd name="f88" fmla="val 640759"/>
              <a:gd name="f89" fmla="val 861855"/>
              <a:gd name="f90" fmla="val 951472"/>
              <a:gd name="f91" fmla="val 640760"/>
              <a:gd name="f92" fmla="val 730377"/>
              <a:gd name="f93" fmla="val 286245"/>
              <a:gd name="f94" fmla="val 353827"/>
              <a:gd name="f95" fmla="val 438132"/>
              <a:gd name="f96" fmla="val 439406"/>
              <a:gd name="f97" fmla="val 623290"/>
              <a:gd name="f98" fmla="val 440561"/>
              <a:gd name="f99" fmla="val 776100"/>
              <a:gd name="f100" fmla="val 356932"/>
              <a:gd name="f101" fmla="val 941305"/>
              <a:gd name="f102" fmla="val 720175"/>
              <a:gd name="f103" fmla="val 898096"/>
              <a:gd name="f104" fmla="val 1115325"/>
              <a:gd name="f105" fmla="val 825241"/>
              <a:gd name="f106" fmla="val 1447764"/>
              <a:gd name="f107" fmla="val 1673413"/>
              <a:gd name="f108" fmla="val 1021935"/>
              <a:gd name="f109" fmla="val 1978110"/>
              <a:gd name="f110" fmla="val 745125"/>
              <a:gd name="f111" fmla="val 1786699"/>
              <a:gd name="f112" fmla="val 734250"/>
              <a:gd name="f113" fmla="val 1834148"/>
              <a:gd name="f114" fmla="val 332991"/>
              <a:gd name="f115" fmla="val 330005"/>
              <a:gd name="f116" fmla="val 1820736"/>
              <a:gd name="f117" fmla="val 326662"/>
              <a:gd name="f118" fmla="val 1807037"/>
              <a:gd name="f119" fmla="val 323192"/>
              <a:gd name="f120" fmla="val 1793020"/>
              <a:gd name="f121" fmla="val 38489"/>
              <a:gd name="f122" fmla="val 1685191"/>
              <a:gd name="f123" fmla="val 237343"/>
              <a:gd name="f124" fmla="val 1457469"/>
              <a:gd name="f125" fmla="val 238009"/>
              <a:gd name="f126" fmla="val 1459571"/>
              <a:gd name="f127" fmla="val 242012"/>
              <a:gd name="f128" fmla="val 1446515"/>
              <a:gd name="f129" fmla="val 171205"/>
              <a:gd name="f130" fmla="val 1115067"/>
              <a:gd name="f131" fmla="val 127758"/>
              <a:gd name="f132" fmla="val 714059"/>
              <a:gd name="f133" fmla="val 527942"/>
              <a:gd name="f134" fmla="val 622760"/>
              <a:gd name="f135" fmla="val 95693"/>
              <a:gd name="f136" fmla="val 695048"/>
              <a:gd name="f137" fmla="val 196745"/>
              <a:gd name="f138" fmla="val 748164"/>
              <a:gd name="f139" fmla="val 301374"/>
              <a:gd name="f140" fmla="val 612692"/>
              <a:gd name="f141" fmla="val 376844"/>
              <a:gd name="f142" fmla="val 447588"/>
              <a:gd name="f143" fmla="val 375495"/>
              <a:gd name="f144" fmla="val 312997"/>
              <a:gd name="f145" fmla="val 298024"/>
              <a:gd name="f146" fmla="val 364591"/>
              <a:gd name="f147" fmla="val 193505"/>
              <a:gd name="f148" fmla="val 435080"/>
              <a:gd name="f149" fmla="val 93397"/>
              <a:gd name="f150" fmla="*/ f0 1 1060423"/>
              <a:gd name="f151" fmla="*/ f1 1 2598393"/>
              <a:gd name="f152" fmla="val f2"/>
              <a:gd name="f153" fmla="val f3"/>
              <a:gd name="f154" fmla="val f4"/>
              <a:gd name="f155" fmla="+- f154 0 f152"/>
              <a:gd name="f156" fmla="+- f153 0 f152"/>
              <a:gd name="f157" fmla="*/ f156 1 1060423"/>
              <a:gd name="f158" fmla="*/ f155 1 2598393"/>
              <a:gd name="f159" fmla="*/ f152 1 f157"/>
              <a:gd name="f160" fmla="*/ f153 1 f157"/>
              <a:gd name="f161" fmla="*/ f152 1 f158"/>
              <a:gd name="f162" fmla="*/ f154 1 f158"/>
              <a:gd name="f163" fmla="*/ f159 f150 1"/>
              <a:gd name="f164" fmla="*/ f160 f150 1"/>
              <a:gd name="f165" fmla="*/ f162 f151 1"/>
              <a:gd name="f166" fmla="*/ f161 f15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63" t="f166" r="f164" b="f165"/>
            <a:pathLst>
              <a:path w="1060423" h="2598393">
                <a:moveTo>
                  <a:pt x="f5" y="f6"/>
                </a:moveTo>
                <a:cubicBezTo>
                  <a:pt x="f7" y="f8"/>
                  <a:pt x="f9" y="f10"/>
                  <a:pt x="f11" y="f12"/>
                </a:cubicBezTo>
                <a:cubicBezTo>
                  <a:pt x="f13" y="f14"/>
                  <a:pt x="f15" y="f16"/>
                  <a:pt x="f17" y="f18"/>
                </a:cubicBezTo>
                <a:cubicBezTo>
                  <a:pt x="f19" y="f20"/>
                  <a:pt x="f21" y="f22"/>
                  <a:pt x="f23" y="f24"/>
                </a:cubicBezTo>
                <a:cubicBezTo>
                  <a:pt x="f25" y="f26"/>
                  <a:pt x="f27" y="f28"/>
                  <a:pt x="f29" y="f30"/>
                </a:cubicBezTo>
                <a:cubicBezTo>
                  <a:pt x="f31" y="f32"/>
                  <a:pt x="f33" y="f34"/>
                  <a:pt x="f35" y="f36"/>
                </a:cubicBezTo>
                <a:cubicBezTo>
                  <a:pt x="f37" y="f38"/>
                  <a:pt x="f39" y="f40"/>
                  <a:pt x="f41" y="f42"/>
                </a:cubicBezTo>
                <a:cubicBezTo>
                  <a:pt x="f43" y="f44"/>
                  <a:pt x="f45" y="f46"/>
                  <a:pt x="f47" y="f4"/>
                </a:cubicBezTo>
                <a:cubicBezTo>
                  <a:pt x="f48" y="f49"/>
                  <a:pt x="f50" y="f51"/>
                  <a:pt x="f52" y="f53"/>
                </a:cubicBezTo>
                <a:cubicBezTo>
                  <a:pt x="f54" y="f55"/>
                  <a:pt x="f56" y="f57"/>
                  <a:pt x="f58" y="f59"/>
                </a:cubicBezTo>
                <a:cubicBezTo>
                  <a:pt x="f60" y="f61"/>
                  <a:pt x="f62" y="f63"/>
                  <a:pt x="f5" y="f6"/>
                </a:cubicBezTo>
                <a:close/>
                <a:moveTo>
                  <a:pt x="f64" y="f65"/>
                </a:moveTo>
                <a:lnTo>
                  <a:pt x="f66" y="f65"/>
                </a:lnTo>
                <a:cubicBezTo>
                  <a:pt x="f67" y="f68"/>
                  <a:pt x="f69" y="f70"/>
                  <a:pt x="f71" y="f72"/>
                </a:cubicBezTo>
                <a:lnTo>
                  <a:pt x="f73" y="f74"/>
                </a:lnTo>
                <a:close/>
                <a:moveTo>
                  <a:pt x="f75" y="f76"/>
                </a:moveTo>
                <a:cubicBezTo>
                  <a:pt x="f77" y="f76"/>
                  <a:pt x="f78" y="f79"/>
                  <a:pt x="f78" y="f80"/>
                </a:cubicBezTo>
                <a:cubicBezTo>
                  <a:pt x="f78" y="f81"/>
                  <a:pt x="f77" y="f82"/>
                  <a:pt x="f75" y="f82"/>
                </a:cubicBezTo>
                <a:cubicBezTo>
                  <a:pt x="f83" y="f82"/>
                  <a:pt x="f84" y="f81"/>
                  <a:pt x="f84" y="f80"/>
                </a:cubicBezTo>
                <a:cubicBezTo>
                  <a:pt x="f84" y="f79"/>
                  <a:pt x="f83" y="f76"/>
                  <a:pt x="f75" y="f76"/>
                </a:cubicBezTo>
                <a:close/>
                <a:moveTo>
                  <a:pt x="f75" y="f85"/>
                </a:moveTo>
                <a:cubicBezTo>
                  <a:pt x="f86" y="f85"/>
                  <a:pt x="f87" y="f88"/>
                  <a:pt x="f87" y="f80"/>
                </a:cubicBezTo>
                <a:cubicBezTo>
                  <a:pt x="f87" y="f89"/>
                  <a:pt x="f86" y="f90"/>
                  <a:pt x="f75" y="f90"/>
                </a:cubicBezTo>
                <a:cubicBezTo>
                  <a:pt x="f91" y="f90"/>
                  <a:pt x="f92" y="f89"/>
                  <a:pt x="f92" y="f80"/>
                </a:cubicBezTo>
                <a:cubicBezTo>
                  <a:pt x="f92" y="f88"/>
                  <a:pt x="f91" y="f85"/>
                  <a:pt x="f75" y="f85"/>
                </a:cubicBezTo>
                <a:close/>
                <a:moveTo>
                  <a:pt x="f93" y="f94"/>
                </a:moveTo>
                <a:cubicBezTo>
                  <a:pt x="f95" y="f96"/>
                  <a:pt x="f97" y="f98"/>
                  <a:pt x="f99" y="f100"/>
                </a:cubicBezTo>
                <a:cubicBezTo>
                  <a:pt x="f101" y="f102"/>
                  <a:pt x="f103" y="f104"/>
                  <a:pt x="f105" y="f106"/>
                </a:cubicBezTo>
                <a:lnTo>
                  <a:pt x="f3" y="f107"/>
                </a:lnTo>
                <a:lnTo>
                  <a:pt x="f108" y="f109"/>
                </a:lnTo>
                <a:lnTo>
                  <a:pt x="f110" y="f111"/>
                </a:lnTo>
                <a:lnTo>
                  <a:pt x="f112" y="f113"/>
                </a:lnTo>
                <a:lnTo>
                  <a:pt x="f114" y="f113"/>
                </a:lnTo>
                <a:cubicBezTo>
                  <a:pt x="f115" y="f116"/>
                  <a:pt x="f117" y="f118"/>
                  <a:pt x="f119" y="f120"/>
                </a:cubicBezTo>
                <a:lnTo>
                  <a:pt x="f121" y="f6"/>
                </a:lnTo>
                <a:lnTo>
                  <a:pt x="f2" y="f122"/>
                </a:lnTo>
                <a:lnTo>
                  <a:pt x="f123" y="f124"/>
                </a:lnTo>
                <a:lnTo>
                  <a:pt x="f125" y="f126"/>
                </a:lnTo>
                <a:lnTo>
                  <a:pt x="f127" y="f128"/>
                </a:lnTo>
                <a:cubicBezTo>
                  <a:pt x="f129" y="f130"/>
                  <a:pt x="f131" y="f132"/>
                  <a:pt x="f93" y="f94"/>
                </a:cubicBezTo>
                <a:close/>
                <a:moveTo>
                  <a:pt x="f133" y="f2"/>
                </a:moveTo>
                <a:cubicBezTo>
                  <a:pt x="f134" y="f135"/>
                  <a:pt x="f136" y="f137"/>
                  <a:pt x="f138" y="f139"/>
                </a:cubicBezTo>
                <a:cubicBezTo>
                  <a:pt x="f140" y="f141"/>
                  <a:pt x="f142" y="f143"/>
                  <a:pt x="f144" y="f145"/>
                </a:cubicBezTo>
                <a:cubicBezTo>
                  <a:pt x="f146" y="f147"/>
                  <a:pt x="f148" y="f149"/>
                  <a:pt x="f133" y="f2"/>
                </a:cubicBezTo>
                <a:close/>
              </a:path>
            </a:pathLst>
          </a:custGeom>
          <a:solidFill>
            <a:schemeClr val="tx2">
              <a:lumMod val="75000"/>
            </a:schemeClr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914378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>
              <a:solidFill>
                <a:schemeClr val="accent3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4" name="Round Same Side Corner Rectangle 36">
            <a:extLst>
              <a:ext uri="{FF2B5EF4-FFF2-40B4-BE49-F238E27FC236}">
                <a16:creationId xmlns:a16="http://schemas.microsoft.com/office/drawing/2014/main" id="{18A72741-EF0E-0215-991A-F31891842AC9}"/>
              </a:ext>
            </a:extLst>
          </p:cNvPr>
          <p:cNvSpPr/>
          <p:nvPr/>
        </p:nvSpPr>
        <p:spPr>
          <a:xfrm>
            <a:off x="5503257" y="4232109"/>
            <a:ext cx="491581" cy="388647"/>
          </a:xfrm>
          <a:custGeom>
            <a:avLst/>
            <a:gdLst>
              <a:gd name="f0" fmla="val w"/>
              <a:gd name="f1" fmla="val h"/>
              <a:gd name="f2" fmla="val 0"/>
              <a:gd name="f3" fmla="val 3219104"/>
              <a:gd name="f4" fmla="val 2545072"/>
              <a:gd name="f5" fmla="val 2779672"/>
              <a:gd name="f6" fmla="val 457200"/>
              <a:gd name="f7" fmla="val 2975888"/>
              <a:gd name="f8" fmla="val 3110212"/>
              <a:gd name="f9" fmla="val 566092"/>
              <a:gd name="f10" fmla="val 700416"/>
              <a:gd name="f11" fmla="val 2301856"/>
              <a:gd name="f12" fmla="val 2436180"/>
              <a:gd name="f13" fmla="val 243216"/>
              <a:gd name="f14" fmla="val 439432"/>
              <a:gd name="f15" fmla="val 108892"/>
              <a:gd name="f16" fmla="val 1428476"/>
              <a:gd name="f17" fmla="val 174246"/>
              <a:gd name="f18" fmla="val 1372210"/>
              <a:gd name="f19" fmla="val 1326598"/>
              <a:gd name="f20" fmla="val 219858"/>
              <a:gd name="f21" fmla="val 276124"/>
              <a:gd name="f22" fmla="val 1892506"/>
              <a:gd name="f23" fmla="val 1846894"/>
              <a:gd name="f24" fmla="val 1790628"/>
              <a:gd name="f25" fmla="val 1285704"/>
              <a:gd name="f26" fmla="val 1933400"/>
              <a:gd name="f27" fmla="val 2007048"/>
              <a:gd name="f28" fmla="val 2066752"/>
              <a:gd name="f29" fmla="val 59704"/>
              <a:gd name="f30" fmla="val 133352"/>
              <a:gd name="f31" fmla="val 2599672"/>
              <a:gd name="f32" fmla="val 619432"/>
              <a:gd name="f33" fmla="val 1152352"/>
              <a:gd name="f34" fmla="val 1212056"/>
              <a:gd name="f35" fmla="*/ f0 1 3219104"/>
              <a:gd name="f36" fmla="*/ f1 1 2545072"/>
              <a:gd name="f37" fmla="val f2"/>
              <a:gd name="f38" fmla="val f3"/>
              <a:gd name="f39" fmla="val f4"/>
              <a:gd name="f40" fmla="+- f39 0 f37"/>
              <a:gd name="f41" fmla="+- f38 0 f37"/>
              <a:gd name="f42" fmla="*/ f41 1 3219104"/>
              <a:gd name="f43" fmla="*/ f40 1 2545072"/>
              <a:gd name="f44" fmla="*/ f37 1 f42"/>
              <a:gd name="f45" fmla="*/ f38 1 f42"/>
              <a:gd name="f46" fmla="*/ f37 1 f43"/>
              <a:gd name="f47" fmla="*/ f39 1 f43"/>
              <a:gd name="f48" fmla="*/ f44 f35 1"/>
              <a:gd name="f49" fmla="*/ f45 f35 1"/>
              <a:gd name="f50" fmla="*/ f47 f36 1"/>
              <a:gd name="f51" fmla="*/ f46 f3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48" t="f51" r="f49" b="f50"/>
            <a:pathLst>
              <a:path w="3219104" h="2545072">
                <a:moveTo>
                  <a:pt x="f5" y="f6"/>
                </a:moveTo>
                <a:lnTo>
                  <a:pt x="f7" y="f6"/>
                </a:lnTo>
                <a:cubicBezTo>
                  <a:pt x="f8" y="f6"/>
                  <a:pt x="f3" y="f9"/>
                  <a:pt x="f3" y="f10"/>
                </a:cubicBezTo>
                <a:lnTo>
                  <a:pt x="f3" y="f11"/>
                </a:lnTo>
                <a:cubicBezTo>
                  <a:pt x="f3" y="f12"/>
                  <a:pt x="f8" y="f4"/>
                  <a:pt x="f7" y="f4"/>
                </a:cubicBezTo>
                <a:lnTo>
                  <a:pt x="f5" y="f4"/>
                </a:lnTo>
                <a:close/>
                <a:moveTo>
                  <a:pt x="f13" y="f6"/>
                </a:moveTo>
                <a:lnTo>
                  <a:pt x="f14" y="f6"/>
                </a:lnTo>
                <a:lnTo>
                  <a:pt x="f14" y="f4"/>
                </a:lnTo>
                <a:lnTo>
                  <a:pt x="f13" y="f4"/>
                </a:lnTo>
                <a:cubicBezTo>
                  <a:pt x="f15" y="f4"/>
                  <a:pt x="f2" y="f12"/>
                  <a:pt x="f2" y="f11"/>
                </a:cubicBezTo>
                <a:lnTo>
                  <a:pt x="f2" y="f10"/>
                </a:lnTo>
                <a:cubicBezTo>
                  <a:pt x="f2" y="f9"/>
                  <a:pt x="f15" y="f6"/>
                  <a:pt x="f13" y="f6"/>
                </a:cubicBezTo>
                <a:close/>
                <a:moveTo>
                  <a:pt x="f16" y="f17"/>
                </a:moveTo>
                <a:cubicBezTo>
                  <a:pt x="f18" y="f17"/>
                  <a:pt x="f19" y="f20"/>
                  <a:pt x="f19" y="f21"/>
                </a:cubicBezTo>
                <a:lnTo>
                  <a:pt x="f19" y="f6"/>
                </a:lnTo>
                <a:lnTo>
                  <a:pt x="f22" y="f6"/>
                </a:lnTo>
                <a:lnTo>
                  <a:pt x="f22" y="f21"/>
                </a:lnTo>
                <a:cubicBezTo>
                  <a:pt x="f22" y="f20"/>
                  <a:pt x="f23" y="f17"/>
                  <a:pt x="f24" y="f17"/>
                </a:cubicBezTo>
                <a:close/>
                <a:moveTo>
                  <a:pt x="f25" y="f2"/>
                </a:moveTo>
                <a:lnTo>
                  <a:pt x="f26" y="f2"/>
                </a:lnTo>
                <a:cubicBezTo>
                  <a:pt x="f27" y="f2"/>
                  <a:pt x="f28" y="f29"/>
                  <a:pt x="f28" y="f30"/>
                </a:cubicBezTo>
                <a:lnTo>
                  <a:pt x="f28" y="f6"/>
                </a:lnTo>
                <a:lnTo>
                  <a:pt x="f31" y="f6"/>
                </a:lnTo>
                <a:lnTo>
                  <a:pt x="f31" y="f4"/>
                </a:lnTo>
                <a:lnTo>
                  <a:pt x="f32" y="f4"/>
                </a:lnTo>
                <a:lnTo>
                  <a:pt x="f32" y="f6"/>
                </a:lnTo>
                <a:lnTo>
                  <a:pt x="f33" y="f6"/>
                </a:lnTo>
                <a:lnTo>
                  <a:pt x="f33" y="f30"/>
                </a:lnTo>
                <a:cubicBezTo>
                  <a:pt x="f33" y="f29"/>
                  <a:pt x="f34" y="f2"/>
                  <a:pt x="f25" y="f2"/>
                </a:cubicBezTo>
                <a:close/>
              </a:path>
            </a:pathLst>
          </a:custGeom>
          <a:solidFill>
            <a:schemeClr val="tx2">
              <a:lumMod val="75000"/>
            </a:schemeClr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914378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>
              <a:solidFill>
                <a:schemeClr val="accent3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5" name="Oval 21">
            <a:extLst>
              <a:ext uri="{FF2B5EF4-FFF2-40B4-BE49-F238E27FC236}">
                <a16:creationId xmlns:a16="http://schemas.microsoft.com/office/drawing/2014/main" id="{044E040A-F6E1-3026-ECDE-4203274DFC50}"/>
              </a:ext>
            </a:extLst>
          </p:cNvPr>
          <p:cNvSpPr/>
          <p:nvPr/>
        </p:nvSpPr>
        <p:spPr>
          <a:xfrm>
            <a:off x="3107162" y="4212678"/>
            <a:ext cx="404704" cy="408087"/>
          </a:xfrm>
          <a:custGeom>
            <a:avLst/>
            <a:gdLst>
              <a:gd name="f0" fmla="val w"/>
              <a:gd name="f1" fmla="val h"/>
              <a:gd name="f2" fmla="val 0"/>
              <a:gd name="f3" fmla="val 1652142"/>
              <a:gd name="f4" fmla="val 1665940"/>
              <a:gd name="f5" fmla="val 898689"/>
              <a:gd name="f6" fmla="val 548008"/>
              <a:gd name="f7" fmla="val 737950"/>
              <a:gd name="f8" fmla="val 504938"/>
              <a:gd name="f9" fmla="val 572731"/>
              <a:gd name="f10" fmla="val 600328"/>
              <a:gd name="f11" fmla="val 529661"/>
              <a:gd name="f12" fmla="val 761066"/>
              <a:gd name="f13" fmla="val 486591"/>
              <a:gd name="f14" fmla="val 921805"/>
              <a:gd name="f15" fmla="val 581980"/>
              <a:gd name="f16" fmla="val 1087025"/>
              <a:gd name="f17" fmla="val 742719"/>
              <a:gd name="f18" fmla="val 1130094"/>
              <a:gd name="f19" fmla="val 903458"/>
              <a:gd name="f20" fmla="val 1173164"/>
              <a:gd name="f21" fmla="val 1068677"/>
              <a:gd name="f22" fmla="val 1077775"/>
              <a:gd name="f23" fmla="val 1111747"/>
              <a:gd name="f24" fmla="val 917036"/>
              <a:gd name="f25" fmla="val 1154817"/>
              <a:gd name="f26" fmla="val 756297"/>
              <a:gd name="f27" fmla="val 1059428"/>
              <a:gd name="f28" fmla="val 591077"/>
              <a:gd name="f29" fmla="val 952303"/>
              <a:gd name="f30" fmla="val 347916"/>
              <a:gd name="f31" fmla="val 1223549"/>
              <a:gd name="f32" fmla="val 420596"/>
              <a:gd name="f33" fmla="val 1384519"/>
              <a:gd name="f34" fmla="val 699404"/>
              <a:gd name="f35" fmla="val 1311839"/>
              <a:gd name="f36" fmla="val 970650"/>
              <a:gd name="f37" fmla="val 1239159"/>
              <a:gd name="f38" fmla="val 1241896"/>
              <a:gd name="f39" fmla="val 960351"/>
              <a:gd name="f40" fmla="val 1402866"/>
              <a:gd name="f41" fmla="val 689105"/>
              <a:gd name="f42" fmla="val 1330186"/>
              <a:gd name="f43" fmla="val 417859"/>
              <a:gd name="f44" fmla="val 1257506"/>
              <a:gd name="f45" fmla="val 256889"/>
              <a:gd name="f46" fmla="val 978698"/>
              <a:gd name="f47" fmla="val 329569"/>
              <a:gd name="f48" fmla="val 707451"/>
              <a:gd name="f49" fmla="val 402249"/>
              <a:gd name="f50" fmla="val 436205"/>
              <a:gd name="f51" fmla="val 681057"/>
              <a:gd name="f52" fmla="val 275235"/>
              <a:gd name="f53" fmla="val 971799"/>
              <a:gd name="f54" fmla="val 275155"/>
              <a:gd name="f55" fmla="val 660368"/>
              <a:gd name="f56" fmla="val 191707"/>
              <a:gd name="f57" fmla="val 340256"/>
              <a:gd name="f58" fmla="val 376524"/>
              <a:gd name="f59" fmla="val 256808"/>
              <a:gd name="f60" fmla="val 687955"/>
              <a:gd name="f61" fmla="val 173361"/>
              <a:gd name="f62" fmla="val 999387"/>
              <a:gd name="f63" fmla="val 358178"/>
              <a:gd name="f64" fmla="val 1319499"/>
              <a:gd name="f65" fmla="val 669609"/>
              <a:gd name="f66" fmla="val 1402947"/>
              <a:gd name="f67" fmla="val 981040"/>
              <a:gd name="f68" fmla="val 1486395"/>
              <a:gd name="f69" fmla="val 1301152"/>
              <a:gd name="f70" fmla="val 1301577"/>
              <a:gd name="f71" fmla="val 1384600"/>
              <a:gd name="f72" fmla="val 990146"/>
              <a:gd name="f73" fmla="val 1468047"/>
              <a:gd name="f74" fmla="val 678715"/>
              <a:gd name="f75" fmla="val 1283230"/>
              <a:gd name="f76" fmla="val 358603"/>
              <a:gd name="f77" fmla="val 394531"/>
              <a:gd name="f78" fmla="val 1649662"/>
              <a:gd name="f79" fmla="val 403784"/>
              <a:gd name="f80" fmla="val 1647140"/>
              <a:gd name="f81" fmla="val 399895"/>
              <a:gd name="f82" fmla="val 1158157"/>
              <a:gd name="f83" fmla="val 65026"/>
              <a:gd name="f84" fmla="val 1154679"/>
              <a:gd name="f85" fmla="val 271718"/>
              <a:gd name="f86" fmla="val 1148331"/>
              <a:gd name="f87" fmla="val 270017"/>
              <a:gd name="f88" fmla="val 1200055"/>
              <a:gd name="f89" fmla="val 299127"/>
              <a:gd name="f90" fmla="val 1246804"/>
              <a:gd name="f91" fmla="val 334821"/>
              <a:gd name="f92" fmla="val 1286346"/>
              <a:gd name="f93" fmla="val 377149"/>
              <a:gd name="f94" fmla="val 1470353"/>
              <a:gd name="f95" fmla="val 331395"/>
              <a:gd name="f96" fmla="val 1588305"/>
              <a:gd name="f97" fmla="val 553229"/>
              <a:gd name="f98" fmla="val 1457194"/>
              <a:gd name="f99" fmla="val 671432"/>
              <a:gd name="f100" fmla="val 1473630"/>
              <a:gd name="f101" fmla="val 731297"/>
              <a:gd name="f102" fmla="val 1481376"/>
              <a:gd name="f103" fmla="val 793983"/>
              <a:gd name="f104" fmla="val 1478595"/>
              <a:gd name="f105" fmla="val 857704"/>
              <a:gd name="f106" fmla="val 1642362"/>
              <a:gd name="f107" fmla="val 948616"/>
              <a:gd name="f108" fmla="val 1577335"/>
              <a:gd name="f109" fmla="val 1191298"/>
              <a:gd name="f110" fmla="val 1378614"/>
              <a:gd name="f111" fmla="val 1187955"/>
              <a:gd name="f112" fmla="val 1353489"/>
              <a:gd name="f113" fmla="val 1229936"/>
              <a:gd name="f114" fmla="val 1323048"/>
              <a:gd name="f115" fmla="val 1267799"/>
              <a:gd name="f116" fmla="val 1288939"/>
              <a:gd name="f117" fmla="val 1301599"/>
              <a:gd name="f118" fmla="val 1354201"/>
              <a:gd name="f119" fmla="val 1471932"/>
              <a:gd name="f120" fmla="val 1148396"/>
              <a:gd name="f121" fmla="val 1616039"/>
              <a:gd name="f122" fmla="val 992294"/>
              <a:gd name="f123" fmla="val 1480516"/>
              <a:gd name="f124" fmla="val 1011291"/>
              <a:gd name="f125" fmla="val 1467215"/>
              <a:gd name="f126" fmla="val 951500"/>
              <a:gd name="f127" fmla="val 1486565"/>
              <a:gd name="f128" fmla="val 888271"/>
              <a:gd name="f129" fmla="val 1495869"/>
              <a:gd name="f130" fmla="val 823805"/>
              <a:gd name="f131" fmla="val 1495510"/>
              <a:gd name="f132" fmla="val 729193"/>
              <a:gd name="f133" fmla="val 486511"/>
              <a:gd name="f134" fmla="val 1600914"/>
              <a:gd name="f135" fmla="val 489790"/>
              <a:gd name="f136" fmla="val 1406012"/>
              <a:gd name="f137" fmla="val 438364"/>
              <a:gd name="f138" fmla="val 1376702"/>
              <a:gd name="f139" fmla="val 391917"/>
              <a:gd name="f140" fmla="val 1340859"/>
              <a:gd name="f141" fmla="val 352658"/>
              <a:gd name="f142" fmla="val 1298452"/>
              <a:gd name="f143" fmla="val 355803"/>
              <a:gd name="f144" fmla="val 1305197"/>
              <a:gd name="f145" fmla="val 152856"/>
              <a:gd name="f146" fmla="val 1344512"/>
              <a:gd name="f147" fmla="val 46675"/>
              <a:gd name="f148" fmla="val 1116809"/>
              <a:gd name="f149" fmla="val 183929"/>
              <a:gd name="f150" fmla="val 1005520"/>
              <a:gd name="f151" fmla="val 169279"/>
              <a:gd name="f152" fmla="val 951824"/>
              <a:gd name="f153" fmla="val 161626"/>
              <a:gd name="f154" fmla="val 895865"/>
              <a:gd name="f155" fmla="val 161615"/>
              <a:gd name="f156" fmla="val 838915"/>
              <a:gd name="f157" fmla="val 749197"/>
              <a:gd name="f158" fmla="val 506515"/>
              <a:gd name="f159" fmla="val 250227"/>
              <a:gd name="f160" fmla="val 509630"/>
              <a:gd name="f161" fmla="val 275353"/>
              <a:gd name="f162" fmla="val 465291"/>
              <a:gd name="f163" fmla="val 305693"/>
              <a:gd name="f164" fmla="val 424864"/>
              <a:gd name="f165" fmla="val 340015"/>
              <a:gd name="f166" fmla="val 388679"/>
              <a:gd name="f167" fmla="val 277984"/>
              <a:gd name="f168" fmla="val 197357"/>
              <a:gd name="f169" fmla="val 491050"/>
              <a:gd name="f170" fmla="val 64219"/>
              <a:gd name="f171" fmla="val 639843"/>
              <a:gd name="f172" fmla="val 207726"/>
              <a:gd name="f173" fmla="val 638348"/>
              <a:gd name="f174" fmla="val 208660"/>
              <a:gd name="f175" fmla="val 696840"/>
              <a:gd name="f176" fmla="val 190256"/>
              <a:gd name="f177" fmla="val 758594"/>
              <a:gd name="f178" fmla="val 181748"/>
              <a:gd name="f179" fmla="val 821488"/>
              <a:gd name="f180" fmla="val 182440"/>
              <a:gd name="f181" fmla="val 815140"/>
              <a:gd name="f182" fmla="val 180739"/>
              <a:gd name="f183" fmla="val 915476"/>
              <a:gd name="f184" fmla="*/ f0 1 1652142"/>
              <a:gd name="f185" fmla="*/ f1 1 1665940"/>
              <a:gd name="f186" fmla="val f2"/>
              <a:gd name="f187" fmla="val f3"/>
              <a:gd name="f188" fmla="val f4"/>
              <a:gd name="f189" fmla="+- f188 0 f186"/>
              <a:gd name="f190" fmla="+- f187 0 f186"/>
              <a:gd name="f191" fmla="*/ f190 1 1652142"/>
              <a:gd name="f192" fmla="*/ f189 1 1665940"/>
              <a:gd name="f193" fmla="*/ f186 1 f191"/>
              <a:gd name="f194" fmla="*/ f187 1 f191"/>
              <a:gd name="f195" fmla="*/ f186 1 f192"/>
              <a:gd name="f196" fmla="*/ f188 1 f192"/>
              <a:gd name="f197" fmla="*/ f193 f184 1"/>
              <a:gd name="f198" fmla="*/ f194 f184 1"/>
              <a:gd name="f199" fmla="*/ f196 f185 1"/>
              <a:gd name="f200" fmla="*/ f195 f18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97" t="f200" r="f198" b="f199"/>
            <a:pathLst>
              <a:path w="1652142" h="1665940">
                <a:moveTo>
                  <a:pt x="f5" y="f6"/>
                </a:moveTo>
                <a:cubicBezTo>
                  <a:pt x="f7" y="f8"/>
                  <a:pt x="f9" y="f10"/>
                  <a:pt x="f11" y="f12"/>
                </a:cubicBezTo>
                <a:cubicBezTo>
                  <a:pt x="f13" y="f14"/>
                  <a:pt x="f15" y="f16"/>
                  <a:pt x="f17" y="f18"/>
                </a:cubicBezTo>
                <a:cubicBezTo>
                  <a:pt x="f19" y="f20"/>
                  <a:pt x="f21" y="f22"/>
                  <a:pt x="f23" y="f24"/>
                </a:cubicBezTo>
                <a:cubicBezTo>
                  <a:pt x="f25" y="f26"/>
                  <a:pt x="f27" y="f28"/>
                  <a:pt x="f5" y="f6"/>
                </a:cubicBezTo>
                <a:close/>
                <a:moveTo>
                  <a:pt x="f29" y="f30"/>
                </a:moveTo>
                <a:cubicBezTo>
                  <a:pt x="f31" y="f32"/>
                  <a:pt x="f33" y="f34"/>
                  <a:pt x="f35" y="f36"/>
                </a:cubicBezTo>
                <a:cubicBezTo>
                  <a:pt x="f37" y="f38"/>
                  <a:pt x="f39" y="f40"/>
                  <a:pt x="f41" y="f42"/>
                </a:cubicBezTo>
                <a:cubicBezTo>
                  <a:pt x="f43" y="f44"/>
                  <a:pt x="f45" y="f46"/>
                  <a:pt x="f47" y="f48"/>
                </a:cubicBezTo>
                <a:cubicBezTo>
                  <a:pt x="f49" y="f50"/>
                  <a:pt x="f51" y="f52"/>
                  <a:pt x="f29" y="f30"/>
                </a:cubicBezTo>
                <a:close/>
                <a:moveTo>
                  <a:pt x="f53" y="f54"/>
                </a:moveTo>
                <a:cubicBezTo>
                  <a:pt x="f55" y="f56"/>
                  <a:pt x="f57" y="f58"/>
                  <a:pt x="f59" y="f60"/>
                </a:cubicBezTo>
                <a:cubicBezTo>
                  <a:pt x="f61" y="f62"/>
                  <a:pt x="f63" y="f64"/>
                  <a:pt x="f65" y="f66"/>
                </a:cubicBezTo>
                <a:cubicBezTo>
                  <a:pt x="f67" y="f68"/>
                  <a:pt x="f69" y="f70"/>
                  <a:pt x="f71" y="f72"/>
                </a:cubicBezTo>
                <a:cubicBezTo>
                  <a:pt x="f73" y="f74"/>
                  <a:pt x="f75" y="f76"/>
                  <a:pt x="f53" y="f54"/>
                </a:cubicBezTo>
                <a:close/>
                <a:moveTo>
                  <a:pt x="f3" y="f77"/>
                </a:moveTo>
                <a:lnTo>
                  <a:pt x="f78" y="f79"/>
                </a:lnTo>
                <a:lnTo>
                  <a:pt x="f80" y="f81"/>
                </a:lnTo>
                <a:close/>
                <a:moveTo>
                  <a:pt x="f82" y="f83"/>
                </a:moveTo>
                <a:lnTo>
                  <a:pt x="f84" y="f85"/>
                </a:lnTo>
                <a:lnTo>
                  <a:pt x="f86" y="f87"/>
                </a:lnTo>
                <a:cubicBezTo>
                  <a:pt x="f88" y="f89"/>
                  <a:pt x="f90" y="f91"/>
                  <a:pt x="f92" y="f93"/>
                </a:cubicBezTo>
                <a:lnTo>
                  <a:pt x="f94" y="f95"/>
                </a:lnTo>
                <a:lnTo>
                  <a:pt x="f96" y="f97"/>
                </a:lnTo>
                <a:lnTo>
                  <a:pt x="f98" y="f99"/>
                </a:lnTo>
                <a:cubicBezTo>
                  <a:pt x="f100" y="f101"/>
                  <a:pt x="f102" y="f103"/>
                  <a:pt x="f104" y="f105"/>
                </a:cubicBezTo>
                <a:lnTo>
                  <a:pt x="f106" y="f107"/>
                </a:lnTo>
                <a:lnTo>
                  <a:pt x="f108" y="f109"/>
                </a:lnTo>
                <a:lnTo>
                  <a:pt x="f110" y="f111"/>
                </a:lnTo>
                <a:cubicBezTo>
                  <a:pt x="f112" y="f113"/>
                  <a:pt x="f114" y="f115"/>
                  <a:pt x="f116" y="f117"/>
                </a:cubicBezTo>
                <a:lnTo>
                  <a:pt x="f118" y="f119"/>
                </a:lnTo>
                <a:lnTo>
                  <a:pt x="f120" y="f121"/>
                </a:lnTo>
                <a:lnTo>
                  <a:pt x="f122" y="f123"/>
                </a:lnTo>
                <a:lnTo>
                  <a:pt x="f124" y="f125"/>
                </a:lnTo>
                <a:cubicBezTo>
                  <a:pt x="f126" y="f127"/>
                  <a:pt x="f128" y="f129"/>
                  <a:pt x="f130" y="f131"/>
                </a:cubicBezTo>
                <a:lnTo>
                  <a:pt x="f132" y="f4"/>
                </a:lnTo>
                <a:lnTo>
                  <a:pt x="f133" y="f134"/>
                </a:lnTo>
                <a:lnTo>
                  <a:pt x="f135" y="f136"/>
                </a:lnTo>
                <a:cubicBezTo>
                  <a:pt x="f137" y="f138"/>
                  <a:pt x="f139" y="f140"/>
                  <a:pt x="f141" y="f142"/>
                </a:cubicBezTo>
                <a:lnTo>
                  <a:pt x="f143" y="f144"/>
                </a:lnTo>
                <a:lnTo>
                  <a:pt x="f145" y="f146"/>
                </a:lnTo>
                <a:lnTo>
                  <a:pt x="f147" y="f148"/>
                </a:lnTo>
                <a:lnTo>
                  <a:pt x="f149" y="f150"/>
                </a:lnTo>
                <a:cubicBezTo>
                  <a:pt x="f151" y="f152"/>
                  <a:pt x="f153" y="f154"/>
                  <a:pt x="f155" y="f156"/>
                </a:cubicBezTo>
                <a:lnTo>
                  <a:pt x="f2" y="f157"/>
                </a:lnTo>
                <a:lnTo>
                  <a:pt x="f83" y="f158"/>
                </a:lnTo>
                <a:lnTo>
                  <a:pt x="f159" y="f160"/>
                </a:lnTo>
                <a:cubicBezTo>
                  <a:pt x="f161" y="f162"/>
                  <a:pt x="f163" y="f164"/>
                  <a:pt x="f165" y="f166"/>
                </a:cubicBezTo>
                <a:lnTo>
                  <a:pt x="f167" y="f168"/>
                </a:lnTo>
                <a:lnTo>
                  <a:pt x="f169" y="f170"/>
                </a:lnTo>
                <a:lnTo>
                  <a:pt x="f171" y="f172"/>
                </a:lnTo>
                <a:lnTo>
                  <a:pt x="f173" y="f174"/>
                </a:lnTo>
                <a:cubicBezTo>
                  <a:pt x="f175" y="f176"/>
                  <a:pt x="f177" y="f178"/>
                  <a:pt x="f179" y="f180"/>
                </a:cubicBezTo>
                <a:lnTo>
                  <a:pt x="f181" y="f182"/>
                </a:lnTo>
                <a:lnTo>
                  <a:pt x="f183" y="f2"/>
                </a:lnTo>
                <a:close/>
              </a:path>
            </a:pathLst>
          </a:custGeom>
          <a:solidFill>
            <a:schemeClr val="tx2">
              <a:lumMod val="75000"/>
            </a:schemeClr>
          </a:solidFill>
          <a:ln cap="flat">
            <a:noFill/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algn="ctr" defTabSz="914378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>
              <a:solidFill>
                <a:schemeClr val="accent3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6" name="Oval 32">
            <a:extLst>
              <a:ext uri="{FF2B5EF4-FFF2-40B4-BE49-F238E27FC236}">
                <a16:creationId xmlns:a16="http://schemas.microsoft.com/office/drawing/2014/main" id="{E12D0035-1C6A-DEE8-8798-ED02EA63D697}"/>
              </a:ext>
            </a:extLst>
          </p:cNvPr>
          <p:cNvSpPr/>
          <p:nvPr/>
        </p:nvSpPr>
        <p:spPr>
          <a:xfrm>
            <a:off x="6196865" y="3327740"/>
            <a:ext cx="385355" cy="463591"/>
          </a:xfrm>
          <a:custGeom>
            <a:avLst/>
            <a:gdLst>
              <a:gd name="f0" fmla="val w"/>
              <a:gd name="f1" fmla="val h"/>
              <a:gd name="f2" fmla="val 0"/>
              <a:gd name="f3" fmla="val 2671236"/>
              <a:gd name="f4" fmla="val 3213546"/>
              <a:gd name="f5" fmla="val 1336943"/>
              <a:gd name="f6" fmla="val 151152"/>
              <a:gd name="f7" fmla="val 1223677"/>
              <a:gd name="f8" fmla="val 1131857"/>
              <a:gd name="f9" fmla="val 242973"/>
              <a:gd name="f10" fmla="val 356239"/>
              <a:gd name="f11" fmla="val 469506"/>
              <a:gd name="f12" fmla="val 561326"/>
              <a:gd name="f13" fmla="val 1450210"/>
              <a:gd name="f14" fmla="val 1542030"/>
              <a:gd name="f15" fmla="val 1533689"/>
              <a:gd name="f16" fmla="val 1693182"/>
              <a:gd name="f17" fmla="val 159493"/>
              <a:gd name="f18" fmla="val 499348"/>
              <a:gd name="f19" fmla="val 1608797"/>
              <a:gd name="f20" fmla="val 622748"/>
              <a:gd name="f21" fmla="val 1486649"/>
              <a:gd name="f22" fmla="val 678491"/>
              <a:gd name="f23" fmla="val 1504985"/>
              <a:gd name="f24" fmla="val 861628"/>
              <a:gd name="f25" fmla="val 2050955"/>
              <a:gd name="f26" fmla="val 2073924"/>
              <a:gd name="f27" fmla="val 808095"/>
              <a:gd name="f28" fmla="val 2127168"/>
              <a:gd name="f29" fmla="val 770742"/>
              <a:gd name="f30" fmla="val 2189136"/>
              <a:gd name="f31" fmla="val 2272476"/>
              <a:gd name="f32" fmla="val 2340037"/>
              <a:gd name="f33" fmla="val 838303"/>
              <a:gd name="f34" fmla="val 921643"/>
              <a:gd name="f35" fmla="val 1004983"/>
              <a:gd name="f36" fmla="val 1072544"/>
              <a:gd name="f37" fmla="val 1035191"/>
              <a:gd name="f38" fmla="val 981658"/>
              <a:gd name="f39" fmla="val 1517002"/>
              <a:gd name="f40" fmla="val 1678124"/>
              <a:gd name="f41" fmla="val 2590970"/>
              <a:gd name="f42" fmla="val 2063444"/>
              <a:gd name="f43" fmla="val 2451708"/>
              <a:gd name="f44" fmla="val 2360829"/>
              <a:gd name="f45" fmla="val 2287813"/>
              <a:gd name="f46" fmla="val 2381761"/>
              <a:gd name="f47" fmla="val 1860600"/>
              <a:gd name="f48" fmla="val 2329006"/>
              <a:gd name="f49" fmla="val 1862811"/>
              <a:gd name="f50" fmla="val 2276981"/>
              <a:gd name="f51" fmla="val 1871755"/>
              <a:gd name="f52" fmla="val 2228094"/>
              <a:gd name="f53" fmla="val 1886075"/>
              <a:gd name="f54" fmla="val 2324645"/>
              <a:gd name="f55" fmla="val 1771974"/>
              <a:gd name="f56" fmla="val 2415523"/>
              <a:gd name="f57" fmla="val 1665436"/>
              <a:gd name="f58" fmla="val 2449665"/>
              <a:gd name="f59" fmla="val 1504055"/>
              <a:gd name="f60" fmla="val 2485699"/>
              <a:gd name="f61" fmla="val 1663545"/>
              <a:gd name="f62" fmla="val 2574685"/>
              <a:gd name="f63" fmla="val 1764408"/>
              <a:gd name="f64" fmla="val 2622475"/>
              <a:gd name="f65" fmla="val 1872164"/>
              <a:gd name="f66" fmla="val 2568855"/>
              <a:gd name="f67" fmla="val 1862858"/>
              <a:gd name="f68" fmla="val 2513341"/>
              <a:gd name="f69" fmla="val 1860541"/>
              <a:gd name="f70" fmla="val 2486075"/>
              <a:gd name="f71" fmla="val 2436981"/>
              <a:gd name="f72" fmla="val 2151724"/>
              <a:gd name="f73" fmla="val 2992040"/>
              <a:gd name="f74" fmla="val 1522375"/>
              <a:gd name="f75" fmla="val 3040581"/>
              <a:gd name="f76" fmla="val 1427529"/>
              <a:gd name="f77" fmla="val 3119259"/>
              <a:gd name="f78" fmla="val 1392747"/>
              <a:gd name="f79" fmla="val 3155891"/>
              <a:gd name="f80" fmla="val 1284048"/>
              <a:gd name="f81" fmla="val 3153728"/>
              <a:gd name="f82" fmla="val 1252174"/>
              <a:gd name="f83" fmla="val 3120936"/>
              <a:gd name="f84" fmla="val 1157234"/>
              <a:gd name="f85" fmla="val 3046101"/>
              <a:gd name="f86" fmla="val 592479"/>
              <a:gd name="f87" fmla="val 2980043"/>
              <a:gd name="f88" fmla="val 187829"/>
              <a:gd name="f89" fmla="val 2438320"/>
              <a:gd name="f90" fmla="val 160409"/>
              <a:gd name="f91" fmla="val 1860193"/>
              <a:gd name="f92" fmla="val 105366"/>
              <a:gd name="f93" fmla="val 1862056"/>
              <a:gd name="f94" fmla="val 50978"/>
              <a:gd name="f95" fmla="val 1871143"/>
              <a:gd name="f96" fmla="val 96552"/>
              <a:gd name="f97" fmla="val 187429"/>
              <a:gd name="f98" fmla="val 221571"/>
              <a:gd name="f99" fmla="val 257605"/>
              <a:gd name="f100" fmla="val 346591"/>
              <a:gd name="f101" fmla="val 443143"/>
              <a:gd name="f102" fmla="val 396276"/>
              <a:gd name="f103" fmla="val 1872705"/>
              <a:gd name="f104" fmla="val 344922"/>
              <a:gd name="f105" fmla="val 1863589"/>
              <a:gd name="f106" fmla="val 291687"/>
              <a:gd name="f107" fmla="val 1860996"/>
              <a:gd name="f108" fmla="val 313360"/>
              <a:gd name="f109" fmla="val 2289054"/>
              <a:gd name="f110" fmla="val 617325"/>
              <a:gd name="f111" fmla="val 2454996"/>
              <a:gd name="f112" fmla="val 1001768"/>
              <a:gd name="f113" fmla="val 2593980"/>
              <a:gd name="f114" fmla="val 1157883"/>
              <a:gd name="f115" fmla="val 666108"/>
              <a:gd name="f116" fmla="val 643139"/>
              <a:gd name="f117" fmla="val 589896"/>
              <a:gd name="f118" fmla="val 1072543"/>
              <a:gd name="f119" fmla="val 527928"/>
              <a:gd name="f120" fmla="val 444588"/>
              <a:gd name="f121" fmla="val 377027"/>
              <a:gd name="f122" fmla="val 1004982"/>
              <a:gd name="f123" fmla="val 921642"/>
              <a:gd name="f124" fmla="val 838302"/>
              <a:gd name="f125" fmla="val 770741"/>
              <a:gd name="f126" fmla="val 643141"/>
              <a:gd name="f127" fmla="val 666110"/>
              <a:gd name="f128" fmla="val 1169505"/>
              <a:gd name="f129" fmla="val 1187237"/>
              <a:gd name="f130" fmla="val 1065090"/>
              <a:gd name="f131" fmla="val 980704"/>
              <a:gd name="f132" fmla="val 1140198"/>
              <a:gd name="f133" fmla="*/ f0 1 2671236"/>
              <a:gd name="f134" fmla="*/ f1 1 3213546"/>
              <a:gd name="f135" fmla="val f2"/>
              <a:gd name="f136" fmla="val f3"/>
              <a:gd name="f137" fmla="val f4"/>
              <a:gd name="f138" fmla="+- f137 0 f135"/>
              <a:gd name="f139" fmla="+- f136 0 f135"/>
              <a:gd name="f140" fmla="*/ f139 1 2671236"/>
              <a:gd name="f141" fmla="*/ f138 1 3213546"/>
              <a:gd name="f142" fmla="*/ f135 1 f140"/>
              <a:gd name="f143" fmla="*/ f136 1 f140"/>
              <a:gd name="f144" fmla="*/ f135 1 f141"/>
              <a:gd name="f145" fmla="*/ f137 1 f141"/>
              <a:gd name="f146" fmla="*/ f142 f133 1"/>
              <a:gd name="f147" fmla="*/ f143 f133 1"/>
              <a:gd name="f148" fmla="*/ f145 f134 1"/>
              <a:gd name="f149" fmla="*/ f144 f13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46" t="f149" r="f147" b="f148"/>
            <a:pathLst>
              <a:path w="2671236" h="3213546">
                <a:moveTo>
                  <a:pt x="f5" y="f6"/>
                </a:moveTo>
                <a:cubicBezTo>
                  <a:pt x="f7" y="f6"/>
                  <a:pt x="f8" y="f9"/>
                  <a:pt x="f8" y="f10"/>
                </a:cubicBezTo>
                <a:cubicBezTo>
                  <a:pt x="f8" y="f11"/>
                  <a:pt x="f7" y="f12"/>
                  <a:pt x="f5" y="f12"/>
                </a:cubicBezTo>
                <a:cubicBezTo>
                  <a:pt x="f13" y="f12"/>
                  <a:pt x="f14" y="f11"/>
                  <a:pt x="f14" y="f10"/>
                </a:cubicBezTo>
                <a:cubicBezTo>
                  <a:pt x="f14" y="f9"/>
                  <a:pt x="f13" y="f6"/>
                  <a:pt x="f5" y="f6"/>
                </a:cubicBezTo>
                <a:close/>
                <a:moveTo>
                  <a:pt x="f5" y="f2"/>
                </a:moveTo>
                <a:cubicBezTo>
                  <a:pt x="f15" y="f2"/>
                  <a:pt x="f16" y="f17"/>
                  <a:pt x="f16" y="f10"/>
                </a:cubicBezTo>
                <a:cubicBezTo>
                  <a:pt x="f16" y="f18"/>
                  <a:pt x="f19" y="f20"/>
                  <a:pt x="f21" y="f22"/>
                </a:cubicBezTo>
                <a:lnTo>
                  <a:pt x="f23" y="f24"/>
                </a:lnTo>
                <a:lnTo>
                  <a:pt x="f25" y="f24"/>
                </a:lnTo>
                <a:cubicBezTo>
                  <a:pt x="f26" y="f27"/>
                  <a:pt x="f28" y="f29"/>
                  <a:pt x="f30" y="f29"/>
                </a:cubicBezTo>
                <a:cubicBezTo>
                  <a:pt x="f31" y="f29"/>
                  <a:pt x="f32" y="f33"/>
                  <a:pt x="f32" y="f34"/>
                </a:cubicBezTo>
                <a:cubicBezTo>
                  <a:pt x="f32" y="f35"/>
                  <a:pt x="f31" y="f36"/>
                  <a:pt x="f30" y="f36"/>
                </a:cubicBezTo>
                <a:cubicBezTo>
                  <a:pt x="f28" y="f36"/>
                  <a:pt x="f26" y="f37"/>
                  <a:pt x="f25" y="f38"/>
                </a:cubicBezTo>
                <a:lnTo>
                  <a:pt x="f39" y="f38"/>
                </a:lnTo>
                <a:lnTo>
                  <a:pt x="f40" y="f41"/>
                </a:lnTo>
                <a:cubicBezTo>
                  <a:pt x="f42" y="f43"/>
                  <a:pt x="f44" y="f45"/>
                  <a:pt x="f46" y="f47"/>
                </a:cubicBezTo>
                <a:cubicBezTo>
                  <a:pt x="f48" y="f49"/>
                  <a:pt x="f50" y="f51"/>
                  <a:pt x="f52" y="f53"/>
                </a:cubicBezTo>
                <a:cubicBezTo>
                  <a:pt x="f54" y="f55"/>
                  <a:pt x="f56" y="f57"/>
                  <a:pt x="f58" y="f59"/>
                </a:cubicBezTo>
                <a:cubicBezTo>
                  <a:pt x="f60" y="f61"/>
                  <a:pt x="f62" y="f63"/>
                  <a:pt x="f3" y="f53"/>
                </a:cubicBezTo>
                <a:cubicBezTo>
                  <a:pt x="f64" y="f65"/>
                  <a:pt x="f66" y="f67"/>
                  <a:pt x="f68" y="f69"/>
                </a:cubicBezTo>
                <a:cubicBezTo>
                  <a:pt x="f70" y="f71"/>
                  <a:pt x="f72" y="f73"/>
                  <a:pt x="f74" y="f75"/>
                </a:cubicBezTo>
                <a:cubicBezTo>
                  <a:pt x="f76" y="f77"/>
                  <a:pt x="f78" y="f79"/>
                  <a:pt x="f5" y="f4"/>
                </a:cubicBezTo>
                <a:cubicBezTo>
                  <a:pt x="f80" y="f81"/>
                  <a:pt x="f82" y="f83"/>
                  <a:pt x="f84" y="f85"/>
                </a:cubicBezTo>
                <a:cubicBezTo>
                  <a:pt x="f86" y="f87"/>
                  <a:pt x="f88" y="f89"/>
                  <a:pt x="f90" y="f91"/>
                </a:cubicBezTo>
                <a:cubicBezTo>
                  <a:pt x="f92" y="f93"/>
                  <a:pt x="f94" y="f95"/>
                  <a:pt x="f2" y="f53"/>
                </a:cubicBezTo>
                <a:cubicBezTo>
                  <a:pt x="f96" y="f55"/>
                  <a:pt x="f97" y="f57"/>
                  <a:pt x="f98" y="f59"/>
                </a:cubicBezTo>
                <a:cubicBezTo>
                  <a:pt x="f99" y="f61"/>
                  <a:pt x="f100" y="f63"/>
                  <a:pt x="f101" y="f53"/>
                </a:cubicBezTo>
                <a:cubicBezTo>
                  <a:pt x="f102" y="f103"/>
                  <a:pt x="f104" y="f105"/>
                  <a:pt x="f106" y="f107"/>
                </a:cubicBezTo>
                <a:cubicBezTo>
                  <a:pt x="f108" y="f109"/>
                  <a:pt x="f110" y="f111"/>
                  <a:pt x="f112" y="f113"/>
                </a:cubicBezTo>
                <a:lnTo>
                  <a:pt x="f114" y="f38"/>
                </a:lnTo>
                <a:lnTo>
                  <a:pt x="f115" y="f38"/>
                </a:lnTo>
                <a:cubicBezTo>
                  <a:pt x="f116" y="f37"/>
                  <a:pt x="f117" y="f118"/>
                  <a:pt x="f119" y="f118"/>
                </a:cubicBezTo>
                <a:cubicBezTo>
                  <a:pt x="f120" y="f118"/>
                  <a:pt x="f121" y="f122"/>
                  <a:pt x="f121" y="f123"/>
                </a:cubicBezTo>
                <a:cubicBezTo>
                  <a:pt x="f121" y="f124"/>
                  <a:pt x="f120" y="f125"/>
                  <a:pt x="f119" y="f125"/>
                </a:cubicBezTo>
                <a:cubicBezTo>
                  <a:pt x="f117" y="f125"/>
                  <a:pt x="f126" y="f27"/>
                  <a:pt x="f127" y="f24"/>
                </a:cubicBezTo>
                <a:lnTo>
                  <a:pt x="f128" y="f24"/>
                </a:lnTo>
                <a:lnTo>
                  <a:pt x="f129" y="f22"/>
                </a:lnTo>
                <a:cubicBezTo>
                  <a:pt x="f130" y="f20"/>
                  <a:pt x="f131" y="f18"/>
                  <a:pt x="f131" y="f10"/>
                </a:cubicBezTo>
                <a:cubicBezTo>
                  <a:pt x="f131" y="f17"/>
                  <a:pt x="f132" y="f2"/>
                  <a:pt x="f5" y="f2"/>
                </a:cubicBezTo>
                <a:close/>
              </a:path>
            </a:pathLst>
          </a:custGeom>
          <a:solidFill>
            <a:schemeClr val="tx2">
              <a:lumMod val="75000"/>
            </a:schemeClr>
          </a:solidFill>
          <a:ln cap="flat">
            <a:noFill/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algn="ctr" defTabSz="914378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>
              <a:solidFill>
                <a:schemeClr val="accent3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grpSp>
        <p:nvGrpSpPr>
          <p:cNvPr id="17" name="Google Shape;6783;p88">
            <a:extLst>
              <a:ext uri="{FF2B5EF4-FFF2-40B4-BE49-F238E27FC236}">
                <a16:creationId xmlns:a16="http://schemas.microsoft.com/office/drawing/2014/main" id="{36C240F8-B88F-B148-07B9-FFA8AC9562A7}"/>
              </a:ext>
            </a:extLst>
          </p:cNvPr>
          <p:cNvGrpSpPr/>
          <p:nvPr/>
        </p:nvGrpSpPr>
        <p:grpSpPr>
          <a:xfrm>
            <a:off x="6893884" y="824889"/>
            <a:ext cx="425141" cy="424848"/>
            <a:chOff x="8211055" y="926488"/>
            <a:chExt cx="425141" cy="424848"/>
          </a:xfrm>
          <a:solidFill>
            <a:schemeClr val="tx2">
              <a:lumMod val="75000"/>
            </a:schemeClr>
          </a:solidFill>
        </p:grpSpPr>
        <p:sp>
          <p:nvSpPr>
            <p:cNvPr id="18" name="Google Shape;6784;p88">
              <a:extLst>
                <a:ext uri="{FF2B5EF4-FFF2-40B4-BE49-F238E27FC236}">
                  <a16:creationId xmlns:a16="http://schemas.microsoft.com/office/drawing/2014/main" id="{0D97596B-1A23-8DC5-D19F-7891541C9289}"/>
                </a:ext>
              </a:extLst>
            </p:cNvPr>
            <p:cNvSpPr/>
            <p:nvPr/>
          </p:nvSpPr>
          <p:spPr>
            <a:xfrm>
              <a:off x="8461976" y="926488"/>
              <a:ext cx="150144" cy="22433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28"/>
                <a:gd name="f4" fmla="val 6168"/>
                <a:gd name="f5" fmla="val 2426"/>
                <a:gd name="f6" fmla="val 1"/>
                <a:gd name="f7" fmla="val 2286"/>
                <a:gd name="f8" fmla="val 2136"/>
                <a:gd name="f9" fmla="val 77"/>
                <a:gd name="f10" fmla="val 2112"/>
                <a:gd name="f11" fmla="val 244"/>
                <a:gd name="f12" fmla="val 64"/>
                <a:gd name="f13" fmla="val 5064"/>
                <a:gd name="f14" fmla="val 5222"/>
                <a:gd name="f15" fmla="val 5474"/>
                <a:gd name="f16" fmla="val 253"/>
                <a:gd name="f17" fmla="val 5506"/>
                <a:gd name="f18" fmla="val 295"/>
                <a:gd name="f19" fmla="val 5531"/>
                <a:gd name="f20" fmla="val 342"/>
                <a:gd name="f21" fmla="val 5543"/>
                <a:gd name="f22" fmla="val 389"/>
                <a:gd name="f23" fmla="val 517"/>
                <a:gd name="f24" fmla="val 648"/>
                <a:gd name="f25" fmla="val 5455"/>
                <a:gd name="f26" fmla="val 694"/>
                <a:gd name="f27" fmla="val 5317"/>
                <a:gd name="f28" fmla="val 1261"/>
                <a:gd name="f29" fmla="val 4025"/>
                <a:gd name="f30" fmla="val 1419"/>
                <a:gd name="f31" fmla="val 4088"/>
                <a:gd name="f32" fmla="val 1576"/>
                <a:gd name="f33" fmla="val 4119"/>
                <a:gd name="f34" fmla="val 1765"/>
                <a:gd name="f35" fmla="val 1891"/>
                <a:gd name="f36" fmla="val 1986"/>
                <a:gd name="f37" fmla="val 4056"/>
                <a:gd name="f38" fmla="val 4844"/>
                <a:gd name="f39" fmla="val 1450"/>
                <a:gd name="f40" fmla="val 4970"/>
                <a:gd name="f41" fmla="val 946"/>
                <a:gd name="f42" fmla="val 789"/>
                <a:gd name="f43" fmla="val 6167"/>
                <a:gd name="f44" fmla="val 4002"/>
                <a:gd name="f45" fmla="val 3466"/>
                <a:gd name="f46" fmla="val 5001"/>
                <a:gd name="f47" fmla="val 2773"/>
                <a:gd name="f48" fmla="val 3143"/>
                <a:gd name="f49" fmla="val 2670"/>
                <a:gd name="f50" fmla="val 2458"/>
                <a:gd name="f51" fmla="val 2324"/>
                <a:gd name="f52" fmla="val 2080"/>
                <a:gd name="f53" fmla="val 2166"/>
                <a:gd name="f54" fmla="val 496"/>
                <a:gd name="f55" fmla="val 307"/>
                <a:gd name="f56" fmla="val 2710"/>
                <a:gd name="f57" fmla="val 118"/>
                <a:gd name="f58" fmla="val 2553"/>
                <a:gd name="f59" fmla="val 24"/>
                <a:gd name="f60" fmla="val 2515"/>
                <a:gd name="f61" fmla="val 8"/>
                <a:gd name="f62" fmla="val 2471"/>
                <a:gd name="f63" fmla="*/ f0 1 4128"/>
                <a:gd name="f64" fmla="*/ f1 1 6168"/>
                <a:gd name="f65" fmla="val f2"/>
                <a:gd name="f66" fmla="val f3"/>
                <a:gd name="f67" fmla="val f4"/>
                <a:gd name="f68" fmla="+- f67 0 f65"/>
                <a:gd name="f69" fmla="+- f66 0 f65"/>
                <a:gd name="f70" fmla="*/ f69 1 4128"/>
                <a:gd name="f71" fmla="*/ f68 1 6168"/>
                <a:gd name="f72" fmla="*/ f65 1 f70"/>
                <a:gd name="f73" fmla="*/ f66 1 f70"/>
                <a:gd name="f74" fmla="*/ f65 1 f71"/>
                <a:gd name="f75" fmla="*/ f67 1 f71"/>
                <a:gd name="f76" fmla="*/ f72 f63 1"/>
                <a:gd name="f77" fmla="*/ f73 f63 1"/>
                <a:gd name="f78" fmla="*/ f75 f64 1"/>
                <a:gd name="f79" fmla="*/ f74 f6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6" t="f79" r="f77" b="f78"/>
              <a:pathLst>
                <a:path w="4128" h="6168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6" y="f14"/>
                    <a:pt x="f12" y="f15"/>
                    <a:pt x="f16" y="f17"/>
                  </a:cubicBezTo>
                  <a:cubicBezTo>
                    <a:pt x="f18" y="f19"/>
                    <a:pt x="f20" y="f21"/>
                    <a:pt x="f22" y="f21"/>
                  </a:cubicBezTo>
                  <a:cubicBezTo>
                    <a:pt x="f23" y="f21"/>
                    <a:pt x="f24" y="f25"/>
                    <a:pt x="f26" y="f27"/>
                  </a:cubicBezTo>
                  <a:lnTo>
                    <a:pt x="f28" y="f29"/>
                  </a:lnTo>
                  <a:cubicBezTo>
                    <a:pt x="f30" y="f31"/>
                    <a:pt x="f32" y="f33"/>
                    <a:pt x="f34" y="f33"/>
                  </a:cubicBezTo>
                  <a:cubicBezTo>
                    <a:pt x="f35" y="f33"/>
                    <a:pt x="f36" y="f31"/>
                    <a:pt x="f10" y="f37"/>
                  </a:cubicBezTo>
                  <a:lnTo>
                    <a:pt x="f10" y="f38"/>
                  </a:lnTo>
                  <a:cubicBezTo>
                    <a:pt x="f39" y="f40"/>
                    <a:pt x="f41" y="f17"/>
                    <a:pt x="f42" y="f43"/>
                  </a:cubicBezTo>
                  <a:lnTo>
                    <a:pt x="f3" y="f43"/>
                  </a:lnTo>
                  <a:cubicBezTo>
                    <a:pt x="f44" y="f17"/>
                    <a:pt x="f45" y="f46"/>
                    <a:pt x="f47" y="f38"/>
                  </a:cubicBezTo>
                  <a:lnTo>
                    <a:pt x="f47" y="f48"/>
                  </a:lnTo>
                  <a:cubicBezTo>
                    <a:pt x="f47" y="f49"/>
                    <a:pt x="f50" y="f51"/>
                    <a:pt x="f52" y="f53"/>
                  </a:cubicBezTo>
                  <a:lnTo>
                    <a:pt x="f47" y="f54"/>
                  </a:lnTo>
                  <a:cubicBezTo>
                    <a:pt x="f47" y="f55"/>
                    <a:pt x="f56" y="f57"/>
                    <a:pt x="f58" y="f59"/>
                  </a:cubicBezTo>
                  <a:cubicBezTo>
                    <a:pt x="f60" y="f61"/>
                    <a:pt x="f62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9" name="Google Shape;6785;p88">
              <a:extLst>
                <a:ext uri="{FF2B5EF4-FFF2-40B4-BE49-F238E27FC236}">
                  <a16:creationId xmlns:a16="http://schemas.microsoft.com/office/drawing/2014/main" id="{43489967-C920-864B-4E1F-37B1A33CCEB9}"/>
                </a:ext>
              </a:extLst>
            </p:cNvPr>
            <p:cNvSpPr/>
            <p:nvPr/>
          </p:nvSpPr>
          <p:spPr>
            <a:xfrm>
              <a:off x="8211055" y="1078589"/>
              <a:ext cx="225756" cy="27274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207"/>
                <a:gd name="f4" fmla="val 7499"/>
                <a:gd name="f5" fmla="val 693"/>
                <a:gd name="f6" fmla="val 315"/>
                <a:gd name="f7" fmla="val 662"/>
                <a:gd name="f8" fmla="val 6490"/>
                <a:gd name="f9" fmla="val 32"/>
                <a:gd name="f10" fmla="val 7026"/>
                <a:gd name="f11" fmla="val 504"/>
                <a:gd name="f12" fmla="val 7498"/>
                <a:gd name="f13" fmla="val 1103"/>
                <a:gd name="f14" fmla="val 5797"/>
                <a:gd name="f15" fmla="val 5608"/>
                <a:gd name="f16" fmla="val 6049"/>
                <a:gd name="f17" fmla="val 5451"/>
                <a:gd name="f18" fmla="val 5860"/>
                <a:gd name="f19" fmla="val 1765"/>
                <a:gd name="f20" fmla="val 1576"/>
                <a:gd name="f21" fmla="val 1418"/>
                <a:gd name="f22" fmla="val 5293"/>
                <a:gd name="f23" fmla="val 5104"/>
                <a:gd name="f24" fmla="val 252"/>
                <a:gd name="f25" fmla="*/ f0 1 6207"/>
                <a:gd name="f26" fmla="*/ f1 1 7499"/>
                <a:gd name="f27" fmla="val f2"/>
                <a:gd name="f28" fmla="val f3"/>
                <a:gd name="f29" fmla="val f4"/>
                <a:gd name="f30" fmla="+- f29 0 f27"/>
                <a:gd name="f31" fmla="+- f28 0 f27"/>
                <a:gd name="f32" fmla="*/ f31 1 6207"/>
                <a:gd name="f33" fmla="*/ f30 1 7499"/>
                <a:gd name="f34" fmla="*/ f27 1 f32"/>
                <a:gd name="f35" fmla="*/ f28 1 f32"/>
                <a:gd name="f36" fmla="*/ f27 1 f33"/>
                <a:gd name="f37" fmla="*/ f29 1 f33"/>
                <a:gd name="f38" fmla="*/ f34 f25 1"/>
                <a:gd name="f39" fmla="*/ f35 f25 1"/>
                <a:gd name="f40" fmla="*/ f37 f26 1"/>
                <a:gd name="f41" fmla="*/ f36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8" t="f41" r="f39" b="f40"/>
              <a:pathLst>
                <a:path w="6207" h="7499">
                  <a:moveTo>
                    <a:pt x="f5" y="f2"/>
                  </a:moveTo>
                  <a:cubicBezTo>
                    <a:pt x="f6" y="f2"/>
                    <a:pt x="f2" y="f6"/>
                    <a:pt x="f2" y="f7"/>
                  </a:cubicBezTo>
                  <a:lnTo>
                    <a:pt x="f2" y="f8"/>
                  </a:lnTo>
                  <a:cubicBezTo>
                    <a:pt x="f9" y="f10"/>
                    <a:pt x="f11" y="f12"/>
                    <a:pt x="f13" y="f12"/>
                  </a:cubicBezTo>
                  <a:lnTo>
                    <a:pt x="f3" y="f12"/>
                  </a:lnTo>
                  <a:lnTo>
                    <a:pt x="f3" y="f14"/>
                  </a:lnTo>
                  <a:cubicBezTo>
                    <a:pt x="f3" y="f15"/>
                    <a:pt x="f16" y="f17"/>
                    <a:pt x="f18" y="f17"/>
                  </a:cubicBezTo>
                  <a:lnTo>
                    <a:pt x="f19" y="f17"/>
                  </a:lnTo>
                  <a:cubicBezTo>
                    <a:pt x="f20" y="f17"/>
                    <a:pt x="f21" y="f22"/>
                    <a:pt x="f21" y="f23"/>
                  </a:cubicBezTo>
                  <a:lnTo>
                    <a:pt x="f21" y="f7"/>
                  </a:lnTo>
                  <a:cubicBezTo>
                    <a:pt x="f21" y="f24"/>
                    <a:pt x="f13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0" name="Google Shape;6786;p88">
              <a:extLst>
                <a:ext uri="{FF2B5EF4-FFF2-40B4-BE49-F238E27FC236}">
                  <a16:creationId xmlns:a16="http://schemas.microsoft.com/office/drawing/2014/main" id="{56B0345B-85C3-566D-7A3E-464B71A8EE46}"/>
                </a:ext>
              </a:extLst>
            </p:cNvPr>
            <p:cNvSpPr/>
            <p:nvPr/>
          </p:nvSpPr>
          <p:spPr>
            <a:xfrm>
              <a:off x="8310743" y="977731"/>
              <a:ext cx="74487" cy="745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048"/>
                <a:gd name="f4" fmla="val 2049"/>
                <a:gd name="f5" fmla="val 1040"/>
                <a:gd name="f6" fmla="val 1"/>
                <a:gd name="f7" fmla="val 473"/>
                <a:gd name="f8" fmla="val 1041"/>
                <a:gd name="f9" fmla="val 1576"/>
                <a:gd name="f10" fmla="val 1607"/>
                <a:gd name="f11" fmla="*/ f0 1 2048"/>
                <a:gd name="f12" fmla="*/ f1 1 2049"/>
                <a:gd name="f13" fmla="val f2"/>
                <a:gd name="f14" fmla="val f3"/>
                <a:gd name="f15" fmla="val f4"/>
                <a:gd name="f16" fmla="+- f15 0 f13"/>
                <a:gd name="f17" fmla="+- f14 0 f13"/>
                <a:gd name="f18" fmla="*/ f17 1 2048"/>
                <a:gd name="f19" fmla="*/ f16 1 2049"/>
                <a:gd name="f20" fmla="*/ f13 1 f18"/>
                <a:gd name="f21" fmla="*/ f14 1 f18"/>
                <a:gd name="f22" fmla="*/ f13 1 f19"/>
                <a:gd name="f23" fmla="*/ f15 1 f19"/>
                <a:gd name="f24" fmla="*/ f20 f11 1"/>
                <a:gd name="f25" fmla="*/ f21 f11 1"/>
                <a:gd name="f26" fmla="*/ f23 f12 1"/>
                <a:gd name="f27" fmla="*/ f22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2048" h="2049">
                  <a:moveTo>
                    <a:pt x="f5" y="f6"/>
                  </a:moveTo>
                  <a:cubicBezTo>
                    <a:pt x="f7" y="f6"/>
                    <a:pt x="f2" y="f7"/>
                    <a:pt x="f2" y="f8"/>
                  </a:cubicBezTo>
                  <a:cubicBezTo>
                    <a:pt x="f2" y="f9"/>
                    <a:pt x="f7" y="f4"/>
                    <a:pt x="f5" y="f4"/>
                  </a:cubicBezTo>
                  <a:cubicBezTo>
                    <a:pt x="f9" y="f4"/>
                    <a:pt x="f3" y="f9"/>
                    <a:pt x="f3" y="f8"/>
                  </a:cubicBezTo>
                  <a:cubicBezTo>
                    <a:pt x="f3" y="f7"/>
                    <a:pt x="f10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1" name="Google Shape;6787;p88">
              <a:extLst>
                <a:ext uri="{FF2B5EF4-FFF2-40B4-BE49-F238E27FC236}">
                  <a16:creationId xmlns:a16="http://schemas.microsoft.com/office/drawing/2014/main" id="{775F1AF6-BB8A-F93C-81CB-8233D0C2FD6F}"/>
                </a:ext>
              </a:extLst>
            </p:cNvPr>
            <p:cNvSpPr/>
            <p:nvPr/>
          </p:nvSpPr>
          <p:spPr>
            <a:xfrm>
              <a:off x="8286667" y="1078187"/>
              <a:ext cx="226917" cy="27197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239"/>
                <a:gd name="f4" fmla="val 7478"/>
                <a:gd name="f5" fmla="val 1641"/>
                <a:gd name="f6" fmla="val 1"/>
                <a:gd name="f7" fmla="val 1242"/>
                <a:gd name="f8" fmla="val 819"/>
                <a:gd name="f9" fmla="val 205"/>
                <a:gd name="f10" fmla="val 568"/>
                <a:gd name="f11" fmla="val 484"/>
                <a:gd name="f12" fmla="val 190"/>
                <a:gd name="f13" fmla="val 799"/>
                <a:gd name="f14" fmla="val 1209"/>
                <a:gd name="f15" fmla="val 1681"/>
                <a:gd name="f16" fmla="val 4769"/>
                <a:gd name="f17" fmla="val 2679"/>
                <a:gd name="f18" fmla="val 2521"/>
                <a:gd name="f19" fmla="val 4359"/>
                <a:gd name="f20" fmla="val 2175"/>
                <a:gd name="f21" fmla="val 4107"/>
                <a:gd name="f22" fmla="val 1702"/>
                <a:gd name="f23" fmla="val 1040"/>
                <a:gd name="f24" fmla="val 820"/>
                <a:gd name="f25" fmla="val 662"/>
                <a:gd name="f26" fmla="val 3949"/>
                <a:gd name="f27" fmla="val 3729"/>
                <a:gd name="f28" fmla="val 2374"/>
                <a:gd name="f29" fmla="val 2154"/>
                <a:gd name="f30" fmla="val 1996"/>
                <a:gd name="f31" fmla="val 1229"/>
                <a:gd name="f32" fmla="val 1387"/>
                <a:gd name="f33" fmla="val 3382"/>
                <a:gd name="f34" fmla="val 1733"/>
                <a:gd name="f35" fmla="val 2553"/>
                <a:gd name="f36" fmla="val 3277"/>
                <a:gd name="f37" fmla="val 3981"/>
                <a:gd name="f38" fmla="val 3435"/>
                <a:gd name="f39" fmla="val 3813"/>
                <a:gd name="f40" fmla="val 4380"/>
                <a:gd name="f41" fmla="val 4852"/>
                <a:gd name="f42" fmla="val 5241"/>
                <a:gd name="f43" fmla="val 5777"/>
                <a:gd name="f44" fmla="val 5084"/>
                <a:gd name="f45" fmla="val 6176"/>
                <a:gd name="f46" fmla="val 4580"/>
                <a:gd name="f47" fmla="val 5703"/>
                <a:gd name="f48" fmla="val 5168"/>
                <a:gd name="f49" fmla="val 3781"/>
                <a:gd name="f50" fmla="val 3592"/>
                <a:gd name="f51" fmla="val 1807"/>
                <a:gd name="f52" fmla="val 862"/>
                <a:gd name="f53" fmla="val 2710"/>
                <a:gd name="f54" fmla="val 43"/>
                <a:gd name="f55" fmla="val 1796"/>
                <a:gd name="f56" fmla="val 11"/>
                <a:gd name="f57" fmla="val 1745"/>
                <a:gd name="f58" fmla="val 4"/>
                <a:gd name="f59" fmla="val 1694"/>
                <a:gd name="f60" fmla="*/ f0 1 6239"/>
                <a:gd name="f61" fmla="*/ f1 1 7478"/>
                <a:gd name="f62" fmla="val f2"/>
                <a:gd name="f63" fmla="val f3"/>
                <a:gd name="f64" fmla="val f4"/>
                <a:gd name="f65" fmla="+- f64 0 f62"/>
                <a:gd name="f66" fmla="+- f63 0 f62"/>
                <a:gd name="f67" fmla="*/ f66 1 6239"/>
                <a:gd name="f68" fmla="*/ f65 1 7478"/>
                <a:gd name="f69" fmla="*/ f62 1 f67"/>
                <a:gd name="f70" fmla="*/ f63 1 f67"/>
                <a:gd name="f71" fmla="*/ f62 1 f68"/>
                <a:gd name="f72" fmla="*/ f64 1 f68"/>
                <a:gd name="f73" fmla="*/ f69 f60 1"/>
                <a:gd name="f74" fmla="*/ f70 f60 1"/>
                <a:gd name="f75" fmla="*/ f72 f61 1"/>
                <a:gd name="f76" fmla="*/ f71 f6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3" t="f76" r="f74" b="f75"/>
              <a:pathLst>
                <a:path w="6239" h="7478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6" y="f14"/>
                    <a:pt x="f6" y="f15"/>
                  </a:cubicBezTo>
                  <a:lnTo>
                    <a:pt x="f6" y="f16"/>
                  </a:lnTo>
                  <a:lnTo>
                    <a:pt x="f17" y="f16"/>
                  </a:lnTo>
                  <a:cubicBezTo>
                    <a:pt x="f18" y="f19"/>
                    <a:pt x="f20" y="f21"/>
                    <a:pt x="f22" y="f21"/>
                  </a:cubicBezTo>
                  <a:lnTo>
                    <a:pt x="f23" y="f21"/>
                  </a:lnTo>
                  <a:cubicBezTo>
                    <a:pt x="f24" y="f21"/>
                    <a:pt x="f25" y="f26"/>
                    <a:pt x="f25" y="f27"/>
                  </a:cubicBezTo>
                  <a:lnTo>
                    <a:pt x="f25" y="f28"/>
                  </a:lnTo>
                  <a:cubicBezTo>
                    <a:pt x="f25" y="f29"/>
                    <a:pt x="f24" y="f30"/>
                    <a:pt x="f23" y="f30"/>
                  </a:cubicBezTo>
                  <a:cubicBezTo>
                    <a:pt x="f31" y="f30"/>
                    <a:pt x="f32" y="f29"/>
                    <a:pt x="f32" y="f28"/>
                  </a:cubicBezTo>
                  <a:lnTo>
                    <a:pt x="f32" y="f33"/>
                  </a:lnTo>
                  <a:lnTo>
                    <a:pt x="f34" y="f33"/>
                  </a:lnTo>
                  <a:cubicBezTo>
                    <a:pt x="f35" y="f33"/>
                    <a:pt x="f36" y="f37"/>
                    <a:pt x="f38" y="f16"/>
                  </a:cubicBezTo>
                  <a:lnTo>
                    <a:pt x="f39" y="f16"/>
                  </a:lnTo>
                  <a:cubicBezTo>
                    <a:pt x="f40" y="f16"/>
                    <a:pt x="f41" y="f42"/>
                    <a:pt x="f41" y="f43"/>
                  </a:cubicBezTo>
                  <a:lnTo>
                    <a:pt x="f41" y="f4"/>
                  </a:lnTo>
                  <a:lnTo>
                    <a:pt x="f3" y="f4"/>
                  </a:lnTo>
                  <a:lnTo>
                    <a:pt x="f3" y="f44"/>
                  </a:lnTo>
                  <a:cubicBezTo>
                    <a:pt x="f45" y="f46"/>
                    <a:pt x="f47" y="f21"/>
                    <a:pt x="f48" y="f21"/>
                  </a:cubicBezTo>
                  <a:lnTo>
                    <a:pt x="f49" y="f21"/>
                  </a:lnTo>
                  <a:cubicBezTo>
                    <a:pt x="f50" y="f21"/>
                    <a:pt x="f38" y="f26"/>
                    <a:pt x="f38" y="f27"/>
                  </a:cubicBezTo>
                  <a:lnTo>
                    <a:pt x="f38" y="f51"/>
                  </a:lnTo>
                  <a:cubicBezTo>
                    <a:pt x="f38" y="f52"/>
                    <a:pt x="f53" y="f54"/>
                    <a:pt x="f55" y="f56"/>
                  </a:cubicBezTo>
                  <a:cubicBezTo>
                    <a:pt x="f57" y="f58"/>
                    <a:pt x="f59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2" name="Google Shape;6788;p88">
              <a:extLst>
                <a:ext uri="{FF2B5EF4-FFF2-40B4-BE49-F238E27FC236}">
                  <a16:creationId xmlns:a16="http://schemas.microsoft.com/office/drawing/2014/main" id="{13D0E431-D3DC-A3F4-B340-B5B579FD146D}"/>
                </a:ext>
              </a:extLst>
            </p:cNvPr>
            <p:cNvSpPr/>
            <p:nvPr/>
          </p:nvSpPr>
          <p:spPr>
            <a:xfrm>
              <a:off x="8436775" y="1177116"/>
              <a:ext cx="199421" cy="4815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483"/>
                <a:gd name="f4" fmla="val 1324"/>
                <a:gd name="f5" fmla="val 1"/>
                <a:gd name="f6" fmla="val 662"/>
                <a:gd name="f7" fmla="val 1041"/>
                <a:gd name="f8" fmla="val 1576"/>
                <a:gd name="f9" fmla="val 2080"/>
                <a:gd name="f10" fmla="val 946"/>
                <a:gd name="f11" fmla="val 2395"/>
                <a:gd name="f12" fmla="val 5136"/>
                <a:gd name="f13" fmla="val 5325"/>
                <a:gd name="f14" fmla="val 1166"/>
                <a:gd name="f15" fmla="val 977"/>
                <a:gd name="f16" fmla="val 316"/>
                <a:gd name="f17" fmla="val 158"/>
                <a:gd name="f18" fmla="*/ f0 1 5483"/>
                <a:gd name="f19" fmla="*/ f1 1 1324"/>
                <a:gd name="f20" fmla="val f2"/>
                <a:gd name="f21" fmla="val f3"/>
                <a:gd name="f22" fmla="val f4"/>
                <a:gd name="f23" fmla="+- f22 0 f20"/>
                <a:gd name="f24" fmla="+- f21 0 f20"/>
                <a:gd name="f25" fmla="*/ f24 1 5483"/>
                <a:gd name="f26" fmla="*/ f23 1 1324"/>
                <a:gd name="f27" fmla="*/ f20 1 f25"/>
                <a:gd name="f28" fmla="*/ f21 1 f25"/>
                <a:gd name="f29" fmla="*/ f20 1 f26"/>
                <a:gd name="f30" fmla="*/ f22 1 f26"/>
                <a:gd name="f31" fmla="*/ f27 f18 1"/>
                <a:gd name="f32" fmla="*/ f28 f18 1"/>
                <a:gd name="f33" fmla="*/ f30 f19 1"/>
                <a:gd name="f34" fmla="*/ f29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1" t="f34" r="f32" b="f33"/>
              <a:pathLst>
                <a:path w="5483" h="1324">
                  <a:moveTo>
                    <a:pt x="f5" y="f5"/>
                  </a:moveTo>
                  <a:lnTo>
                    <a:pt x="f5" y="f6"/>
                  </a:lnTo>
                  <a:lnTo>
                    <a:pt x="f7" y="f6"/>
                  </a:lnTo>
                  <a:cubicBezTo>
                    <a:pt x="f8" y="f6"/>
                    <a:pt x="f9" y="f10"/>
                    <a:pt x="f11" y="f4"/>
                  </a:cubicBezTo>
                  <a:lnTo>
                    <a:pt x="f12" y="f4"/>
                  </a:lnTo>
                  <a:cubicBezTo>
                    <a:pt x="f13" y="f4"/>
                    <a:pt x="f3" y="f14"/>
                    <a:pt x="f3" y="f15"/>
                  </a:cubicBezTo>
                  <a:lnTo>
                    <a:pt x="f3" y="f16"/>
                  </a:lnTo>
                  <a:cubicBezTo>
                    <a:pt x="f3" y="f17"/>
                    <a:pt x="f13" y="f5"/>
                    <a:pt x="f12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3" name="Google Shape;6800;p88">
            <a:extLst>
              <a:ext uri="{FF2B5EF4-FFF2-40B4-BE49-F238E27FC236}">
                <a16:creationId xmlns:a16="http://schemas.microsoft.com/office/drawing/2014/main" id="{EC805267-ED73-1C95-F4C9-2921232BEF52}"/>
              </a:ext>
            </a:extLst>
          </p:cNvPr>
          <p:cNvGrpSpPr/>
          <p:nvPr/>
        </p:nvGrpSpPr>
        <p:grpSpPr>
          <a:xfrm>
            <a:off x="6178001" y="1626947"/>
            <a:ext cx="414057" cy="412961"/>
            <a:chOff x="7495172" y="1728545"/>
            <a:chExt cx="414057" cy="412961"/>
          </a:xfrm>
          <a:solidFill>
            <a:schemeClr val="tx2">
              <a:lumMod val="75000"/>
            </a:schemeClr>
          </a:solidFill>
        </p:grpSpPr>
        <p:sp>
          <p:nvSpPr>
            <p:cNvPr id="24" name="Google Shape;6801;p88">
              <a:extLst>
                <a:ext uri="{FF2B5EF4-FFF2-40B4-BE49-F238E27FC236}">
                  <a16:creationId xmlns:a16="http://schemas.microsoft.com/office/drawing/2014/main" id="{0D27348E-62C0-757A-D713-E80D2D0E2863}"/>
                </a:ext>
              </a:extLst>
            </p:cNvPr>
            <p:cNvSpPr/>
            <p:nvPr/>
          </p:nvSpPr>
          <p:spPr>
            <a:xfrm>
              <a:off x="7519714" y="1728545"/>
              <a:ext cx="366098" cy="17137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335"/>
                <a:gd name="f4" fmla="val 4838"/>
                <a:gd name="f5" fmla="val 1040"/>
                <a:gd name="f6" fmla="val 473"/>
                <a:gd name="f7" fmla="val 1"/>
                <a:gd name="f8" fmla="val 1071"/>
                <a:gd name="f9" fmla="val 2458"/>
                <a:gd name="f10" fmla="val 2993"/>
                <a:gd name="f11" fmla="val 3466"/>
                <a:gd name="f12" fmla="val 2048"/>
                <a:gd name="f13" fmla="val 4505"/>
                <a:gd name="f14" fmla="val 4663"/>
                <a:gd name="f15" fmla="val 2143"/>
                <a:gd name="f16" fmla="val 4757"/>
                <a:gd name="f17" fmla="val 2269"/>
                <a:gd name="f18" fmla="val 4820"/>
                <a:gd name="f19" fmla="val 2300"/>
                <a:gd name="f20" fmla="val 4831"/>
                <a:gd name="f21" fmla="val 2339"/>
                <a:gd name="f22" fmla="val 2380"/>
                <a:gd name="f23" fmla="val 2461"/>
                <a:gd name="f24" fmla="val 2552"/>
                <a:gd name="f25" fmla="val 4810"/>
                <a:gd name="f26" fmla="val 2615"/>
                <a:gd name="f27" fmla="val 4726"/>
                <a:gd name="f28" fmla="val 3876"/>
                <a:gd name="f29" fmla="val 6365"/>
                <a:gd name="f30" fmla="val 7625"/>
                <a:gd name="f31" fmla="val 7688"/>
                <a:gd name="f32" fmla="val 7765"/>
                <a:gd name="f33" fmla="val 7846"/>
                <a:gd name="f34" fmla="val 7887"/>
                <a:gd name="f35" fmla="val 7929"/>
                <a:gd name="f36" fmla="val 7971"/>
                <a:gd name="f37" fmla="val 8097"/>
                <a:gd name="f38" fmla="val 4789"/>
                <a:gd name="f39" fmla="val 8160"/>
                <a:gd name="f40" fmla="val 4631"/>
                <a:gd name="f41" fmla="val 9231"/>
                <a:gd name="f42" fmla="val 9862"/>
                <a:gd name="f43" fmla="val 10334"/>
                <a:gd name="f44" fmla="val 536"/>
                <a:gd name="f45" fmla="val 9294"/>
                <a:gd name="f46" fmla="*/ f0 1 10335"/>
                <a:gd name="f47" fmla="*/ f1 1 4838"/>
                <a:gd name="f48" fmla="val f2"/>
                <a:gd name="f49" fmla="val f3"/>
                <a:gd name="f50" fmla="val f4"/>
                <a:gd name="f51" fmla="+- f50 0 f48"/>
                <a:gd name="f52" fmla="+- f49 0 f48"/>
                <a:gd name="f53" fmla="*/ f52 1 10335"/>
                <a:gd name="f54" fmla="*/ f51 1 4838"/>
                <a:gd name="f55" fmla="*/ f48 1 f53"/>
                <a:gd name="f56" fmla="*/ f49 1 f53"/>
                <a:gd name="f57" fmla="*/ f48 1 f54"/>
                <a:gd name="f58" fmla="*/ f50 1 f54"/>
                <a:gd name="f59" fmla="*/ f55 f46 1"/>
                <a:gd name="f60" fmla="*/ f56 f46 1"/>
                <a:gd name="f61" fmla="*/ f58 f47 1"/>
                <a:gd name="f62" fmla="*/ f57 f4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9" t="f62" r="f60" b="f61"/>
              <a:pathLst>
                <a:path w="10335" h="4838">
                  <a:moveTo>
                    <a:pt x="f5" y="f2"/>
                  </a:moveTo>
                  <a:cubicBezTo>
                    <a:pt x="f6" y="f2"/>
                    <a:pt x="f7" y="f6"/>
                    <a:pt x="f7" y="f8"/>
                  </a:cubicBezTo>
                  <a:lnTo>
                    <a:pt x="f7" y="f9"/>
                  </a:lnTo>
                  <a:cubicBezTo>
                    <a:pt x="f7" y="f10"/>
                    <a:pt x="f6" y="f11"/>
                    <a:pt x="f5" y="f11"/>
                  </a:cubicBezTo>
                  <a:lnTo>
                    <a:pt x="f12" y="f11"/>
                  </a:lnTo>
                  <a:lnTo>
                    <a:pt x="f12" y="f13"/>
                  </a:lnTo>
                  <a:cubicBezTo>
                    <a:pt x="f12" y="f14"/>
                    <a:pt x="f15" y="f16"/>
                    <a:pt x="f17" y="f18"/>
                  </a:cubicBezTo>
                  <a:cubicBezTo>
                    <a:pt x="f19" y="f20"/>
                    <a:pt x="f21" y="f4"/>
                    <a:pt x="f22" y="f4"/>
                  </a:cubicBezTo>
                  <a:cubicBezTo>
                    <a:pt x="f23" y="f4"/>
                    <a:pt x="f24" y="f25"/>
                    <a:pt x="f26" y="f27"/>
                  </a:cubicBezTo>
                  <a:lnTo>
                    <a:pt x="f28" y="f11"/>
                  </a:lnTo>
                  <a:lnTo>
                    <a:pt x="f29" y="f11"/>
                  </a:lnTo>
                  <a:lnTo>
                    <a:pt x="f30" y="f27"/>
                  </a:lnTo>
                  <a:cubicBezTo>
                    <a:pt x="f31" y="f25"/>
                    <a:pt x="f32" y="f4"/>
                    <a:pt x="f33" y="f4"/>
                  </a:cubicBezTo>
                  <a:cubicBezTo>
                    <a:pt x="f34" y="f4"/>
                    <a:pt x="f35" y="f20"/>
                    <a:pt x="f36" y="f18"/>
                  </a:cubicBezTo>
                  <a:cubicBezTo>
                    <a:pt x="f37" y="f38"/>
                    <a:pt x="f39" y="f40"/>
                    <a:pt x="f39" y="f13"/>
                  </a:cubicBezTo>
                  <a:lnTo>
                    <a:pt x="f39" y="f11"/>
                  </a:lnTo>
                  <a:lnTo>
                    <a:pt x="f41" y="f11"/>
                  </a:lnTo>
                  <a:cubicBezTo>
                    <a:pt x="f42" y="f11"/>
                    <a:pt x="f43" y="f10"/>
                    <a:pt x="f43" y="f9"/>
                  </a:cubicBezTo>
                  <a:lnTo>
                    <a:pt x="f43" y="f8"/>
                  </a:lnTo>
                  <a:cubicBezTo>
                    <a:pt x="f43" y="f44"/>
                    <a:pt x="f42" y="f2"/>
                    <a:pt x="f4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5" name="Google Shape;6802;p88">
              <a:extLst>
                <a:ext uri="{FF2B5EF4-FFF2-40B4-BE49-F238E27FC236}">
                  <a16:creationId xmlns:a16="http://schemas.microsoft.com/office/drawing/2014/main" id="{362B4927-0E8F-6450-5CE8-7FF62D0008D1}"/>
                </a:ext>
              </a:extLst>
            </p:cNvPr>
            <p:cNvSpPr/>
            <p:nvPr/>
          </p:nvSpPr>
          <p:spPr>
            <a:xfrm>
              <a:off x="7544266" y="1923833"/>
              <a:ext cx="97127" cy="9826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42"/>
                <a:gd name="f4" fmla="val 2774"/>
                <a:gd name="f5" fmla="val 1387"/>
                <a:gd name="f6" fmla="val 1"/>
                <a:gd name="f7" fmla="val 599"/>
                <a:gd name="f8" fmla="val 631"/>
                <a:gd name="f9" fmla="val 2143"/>
                <a:gd name="f10" fmla="val 2773"/>
                <a:gd name="f11" fmla="*/ f0 1 2742"/>
                <a:gd name="f12" fmla="*/ f1 1 2774"/>
                <a:gd name="f13" fmla="val f2"/>
                <a:gd name="f14" fmla="val f3"/>
                <a:gd name="f15" fmla="val f4"/>
                <a:gd name="f16" fmla="+- f15 0 f13"/>
                <a:gd name="f17" fmla="+- f14 0 f13"/>
                <a:gd name="f18" fmla="*/ f17 1 2742"/>
                <a:gd name="f19" fmla="*/ f16 1 2774"/>
                <a:gd name="f20" fmla="*/ f13 1 f18"/>
                <a:gd name="f21" fmla="*/ f14 1 f18"/>
                <a:gd name="f22" fmla="*/ f13 1 f19"/>
                <a:gd name="f23" fmla="*/ f15 1 f19"/>
                <a:gd name="f24" fmla="*/ f20 f11 1"/>
                <a:gd name="f25" fmla="*/ f21 f11 1"/>
                <a:gd name="f26" fmla="*/ f23 f12 1"/>
                <a:gd name="f27" fmla="*/ f22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2742" h="2774">
                  <a:moveTo>
                    <a:pt x="f5" y="f6"/>
                  </a:moveTo>
                  <a:cubicBezTo>
                    <a:pt x="f7" y="f6"/>
                    <a:pt x="f6" y="f8"/>
                    <a:pt x="f6" y="f5"/>
                  </a:cubicBezTo>
                  <a:cubicBezTo>
                    <a:pt x="f6" y="f9"/>
                    <a:pt x="f7" y="f10"/>
                    <a:pt x="f5" y="f10"/>
                  </a:cubicBezTo>
                  <a:cubicBezTo>
                    <a:pt x="f9" y="f10"/>
                    <a:pt x="f3" y="f9"/>
                    <a:pt x="f3" y="f5"/>
                  </a:cubicBezTo>
                  <a:cubicBezTo>
                    <a:pt x="f3" y="f8"/>
                    <a:pt x="f9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6" name="Google Shape;6803;p88">
              <a:extLst>
                <a:ext uri="{FF2B5EF4-FFF2-40B4-BE49-F238E27FC236}">
                  <a16:creationId xmlns:a16="http://schemas.microsoft.com/office/drawing/2014/main" id="{16BE89E1-55D6-BA05-9AC0-2F4080052F9A}"/>
                </a:ext>
              </a:extLst>
            </p:cNvPr>
            <p:cNvSpPr/>
            <p:nvPr/>
          </p:nvSpPr>
          <p:spPr>
            <a:xfrm>
              <a:off x="7495172" y="2045476"/>
              <a:ext cx="194227" cy="9603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483"/>
                <a:gd name="f4" fmla="val 2711"/>
                <a:gd name="f5" fmla="val 2741"/>
                <a:gd name="f6" fmla="val 1"/>
                <a:gd name="f7" fmla="val 1387"/>
                <a:gd name="f8" fmla="val 221"/>
                <a:gd name="f9" fmla="val 1040"/>
                <a:gd name="f10" fmla="val 32"/>
                <a:gd name="f11" fmla="val 2332"/>
                <a:gd name="f12" fmla="val 2521"/>
                <a:gd name="f13" fmla="val 158"/>
                <a:gd name="f14" fmla="val 2710"/>
                <a:gd name="f15" fmla="val 378"/>
                <a:gd name="f16" fmla="val 5104"/>
                <a:gd name="f17" fmla="val 5325"/>
                <a:gd name="f18" fmla="val 5482"/>
                <a:gd name="f19" fmla="val 5262"/>
                <a:gd name="f20" fmla="val 977"/>
                <a:gd name="f21" fmla="val 4128"/>
                <a:gd name="f22" fmla="*/ f0 1 5483"/>
                <a:gd name="f23" fmla="*/ f1 1 2711"/>
                <a:gd name="f24" fmla="val f2"/>
                <a:gd name="f25" fmla="val f3"/>
                <a:gd name="f26" fmla="val f4"/>
                <a:gd name="f27" fmla="+- f26 0 f24"/>
                <a:gd name="f28" fmla="+- f25 0 f24"/>
                <a:gd name="f29" fmla="*/ f28 1 5483"/>
                <a:gd name="f30" fmla="*/ f27 1 2711"/>
                <a:gd name="f31" fmla="*/ f24 1 f29"/>
                <a:gd name="f32" fmla="*/ f25 1 f29"/>
                <a:gd name="f33" fmla="*/ f24 1 f30"/>
                <a:gd name="f34" fmla="*/ f26 1 f30"/>
                <a:gd name="f35" fmla="*/ f31 f22 1"/>
                <a:gd name="f36" fmla="*/ f32 f22 1"/>
                <a:gd name="f37" fmla="*/ f34 f23 1"/>
                <a:gd name="f38" fmla="*/ f33 f2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5" t="f38" r="f36" b="f37"/>
              <a:pathLst>
                <a:path w="5483" h="2711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2" y="f12"/>
                    <a:pt x="f13" y="f14"/>
                    <a:pt x="f15" y="f14"/>
                  </a:cubicBezTo>
                  <a:lnTo>
                    <a:pt x="f16" y="f14"/>
                  </a:lnTo>
                  <a:cubicBezTo>
                    <a:pt x="f17" y="f14"/>
                    <a:pt x="f18" y="f12"/>
                    <a:pt x="f18" y="f11"/>
                  </a:cubicBezTo>
                  <a:cubicBezTo>
                    <a:pt x="f19" y="f20"/>
                    <a:pt x="f21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7" name="Google Shape;6804;p88">
              <a:extLst>
                <a:ext uri="{FF2B5EF4-FFF2-40B4-BE49-F238E27FC236}">
                  <a16:creationId xmlns:a16="http://schemas.microsoft.com/office/drawing/2014/main" id="{89FDEB93-3DE4-F106-0092-0579B9E0F32A}"/>
                </a:ext>
              </a:extLst>
            </p:cNvPr>
            <p:cNvSpPr/>
            <p:nvPr/>
          </p:nvSpPr>
          <p:spPr>
            <a:xfrm>
              <a:off x="7763009" y="1923833"/>
              <a:ext cx="97127" cy="9826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42"/>
                <a:gd name="f4" fmla="val 2774"/>
                <a:gd name="f5" fmla="val 1387"/>
                <a:gd name="f6" fmla="val 1"/>
                <a:gd name="f7" fmla="val 631"/>
                <a:gd name="f8" fmla="val 2143"/>
                <a:gd name="f9" fmla="val 2773"/>
                <a:gd name="f10" fmla="val 2111"/>
                <a:gd name="f11" fmla="*/ f0 1 2742"/>
                <a:gd name="f12" fmla="*/ f1 1 2774"/>
                <a:gd name="f13" fmla="val f2"/>
                <a:gd name="f14" fmla="val f3"/>
                <a:gd name="f15" fmla="val f4"/>
                <a:gd name="f16" fmla="+- f15 0 f13"/>
                <a:gd name="f17" fmla="+- f14 0 f13"/>
                <a:gd name="f18" fmla="*/ f17 1 2742"/>
                <a:gd name="f19" fmla="*/ f16 1 2774"/>
                <a:gd name="f20" fmla="*/ f13 1 f18"/>
                <a:gd name="f21" fmla="*/ f14 1 f18"/>
                <a:gd name="f22" fmla="*/ f13 1 f19"/>
                <a:gd name="f23" fmla="*/ f15 1 f19"/>
                <a:gd name="f24" fmla="*/ f20 f11 1"/>
                <a:gd name="f25" fmla="*/ f21 f11 1"/>
                <a:gd name="f26" fmla="*/ f23 f12 1"/>
                <a:gd name="f27" fmla="*/ f22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2742" h="2774">
                  <a:moveTo>
                    <a:pt x="f5" y="f6"/>
                  </a:moveTo>
                  <a:cubicBezTo>
                    <a:pt x="f7" y="f6"/>
                    <a:pt x="f6" y="f7"/>
                    <a:pt x="f6" y="f5"/>
                  </a:cubicBezTo>
                  <a:cubicBezTo>
                    <a:pt x="f6" y="f8"/>
                    <a:pt x="f7" y="f9"/>
                    <a:pt x="f5" y="f9"/>
                  </a:cubicBezTo>
                  <a:cubicBezTo>
                    <a:pt x="f10" y="f9"/>
                    <a:pt x="f3" y="f8"/>
                    <a:pt x="f3" y="f5"/>
                  </a:cubicBezTo>
                  <a:cubicBezTo>
                    <a:pt x="f3" y="f7"/>
                    <a:pt x="f10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8" name="Google Shape;6805;p88">
              <a:extLst>
                <a:ext uri="{FF2B5EF4-FFF2-40B4-BE49-F238E27FC236}">
                  <a16:creationId xmlns:a16="http://schemas.microsoft.com/office/drawing/2014/main" id="{5B6ED26A-474B-1E9C-BAFE-112BBE7E89F1}"/>
                </a:ext>
              </a:extLst>
            </p:cNvPr>
            <p:cNvSpPr/>
            <p:nvPr/>
          </p:nvSpPr>
          <p:spPr>
            <a:xfrm>
              <a:off x="7713905" y="2045476"/>
              <a:ext cx="195324" cy="9603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514"/>
                <a:gd name="f4" fmla="val 2711"/>
                <a:gd name="f5" fmla="val 2773"/>
                <a:gd name="f6" fmla="val 1"/>
                <a:gd name="f7" fmla="val 1387"/>
                <a:gd name="f8" fmla="val 252"/>
                <a:gd name="f9" fmla="val 1040"/>
                <a:gd name="f10" fmla="val 32"/>
                <a:gd name="f11" fmla="val 2332"/>
                <a:gd name="f12" fmla="val 2521"/>
                <a:gd name="f13" fmla="val 158"/>
                <a:gd name="f14" fmla="val 2710"/>
                <a:gd name="f15" fmla="val 410"/>
                <a:gd name="f16" fmla="val 5167"/>
                <a:gd name="f17" fmla="val 5356"/>
                <a:gd name="f18" fmla="val 5293"/>
                <a:gd name="f19" fmla="val 977"/>
                <a:gd name="f20" fmla="val 4128"/>
                <a:gd name="f21" fmla="*/ f0 1 5514"/>
                <a:gd name="f22" fmla="*/ f1 1 2711"/>
                <a:gd name="f23" fmla="val f2"/>
                <a:gd name="f24" fmla="val f3"/>
                <a:gd name="f25" fmla="val f4"/>
                <a:gd name="f26" fmla="+- f25 0 f23"/>
                <a:gd name="f27" fmla="+- f24 0 f23"/>
                <a:gd name="f28" fmla="*/ f27 1 5514"/>
                <a:gd name="f29" fmla="*/ f26 1 2711"/>
                <a:gd name="f30" fmla="*/ f23 1 f28"/>
                <a:gd name="f31" fmla="*/ f24 1 f28"/>
                <a:gd name="f32" fmla="*/ f23 1 f29"/>
                <a:gd name="f33" fmla="*/ f25 1 f29"/>
                <a:gd name="f34" fmla="*/ f30 f21 1"/>
                <a:gd name="f35" fmla="*/ f31 f21 1"/>
                <a:gd name="f36" fmla="*/ f33 f22 1"/>
                <a:gd name="f37" fmla="*/ f32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5514" h="2711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2" y="f12"/>
                    <a:pt x="f13" y="f14"/>
                    <a:pt x="f15" y="f14"/>
                  </a:cubicBezTo>
                  <a:lnTo>
                    <a:pt x="f16" y="f14"/>
                  </a:lnTo>
                  <a:cubicBezTo>
                    <a:pt x="f17" y="f14"/>
                    <a:pt x="f3" y="f12"/>
                    <a:pt x="f3" y="f11"/>
                  </a:cubicBezTo>
                  <a:cubicBezTo>
                    <a:pt x="f18" y="f19"/>
                    <a:pt x="f20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9" name="Google Shape;6866;p88">
            <a:extLst>
              <a:ext uri="{FF2B5EF4-FFF2-40B4-BE49-F238E27FC236}">
                <a16:creationId xmlns:a16="http://schemas.microsoft.com/office/drawing/2014/main" id="{36900384-EB15-106A-1E25-3F34212B8B7A}"/>
              </a:ext>
            </a:extLst>
          </p:cNvPr>
          <p:cNvGrpSpPr/>
          <p:nvPr/>
        </p:nvGrpSpPr>
        <p:grpSpPr>
          <a:xfrm>
            <a:off x="3118016" y="3381423"/>
            <a:ext cx="381642" cy="422306"/>
            <a:chOff x="4435187" y="3483022"/>
            <a:chExt cx="381642" cy="422306"/>
          </a:xfrm>
          <a:solidFill>
            <a:schemeClr val="tx2">
              <a:lumMod val="75000"/>
            </a:schemeClr>
          </a:solidFill>
        </p:grpSpPr>
        <p:sp>
          <p:nvSpPr>
            <p:cNvPr id="30" name="Google Shape;6867;p88">
              <a:extLst>
                <a:ext uri="{FF2B5EF4-FFF2-40B4-BE49-F238E27FC236}">
                  <a16:creationId xmlns:a16="http://schemas.microsoft.com/office/drawing/2014/main" id="{34C0FACF-4FFE-C1A4-C5F0-47C4E6364562}"/>
                </a:ext>
              </a:extLst>
            </p:cNvPr>
            <p:cNvSpPr/>
            <p:nvPr/>
          </p:nvSpPr>
          <p:spPr>
            <a:xfrm>
              <a:off x="4435187" y="3534256"/>
              <a:ext cx="180045" cy="36994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515"/>
                <a:gd name="f4" fmla="val 10240"/>
                <a:gd name="f5" fmla="val 662"/>
                <a:gd name="f6" fmla="val 284"/>
                <a:gd name="f7" fmla="val 1"/>
                <a:gd name="f8" fmla="val 315"/>
                <a:gd name="f9" fmla="val 4411"/>
                <a:gd name="f10" fmla="val 4632"/>
                <a:gd name="f11" fmla="val 64"/>
                <a:gd name="f12" fmla="val 4884"/>
                <a:gd name="f13" fmla="val 190"/>
                <a:gd name="f14" fmla="val 5073"/>
                <a:gd name="f15" fmla="val 1639"/>
                <a:gd name="f16" fmla="val 7467"/>
                <a:gd name="f17" fmla="val 1891"/>
                <a:gd name="f18" fmla="val 7877"/>
                <a:gd name="f19" fmla="val 2049"/>
                <a:gd name="f20" fmla="val 8097"/>
                <a:gd name="f21" fmla="val 8538"/>
                <a:gd name="f22" fmla="val 9861"/>
                <a:gd name="f23" fmla="val 10082"/>
                <a:gd name="f24" fmla="val 2206"/>
                <a:gd name="f25" fmla="val 10239"/>
                <a:gd name="f26" fmla="val 2395"/>
                <a:gd name="f27" fmla="val 5514"/>
                <a:gd name="f28" fmla="val 6364"/>
                <a:gd name="f29" fmla="val 5986"/>
                <a:gd name="f30" fmla="val 5357"/>
                <a:gd name="f31" fmla="val 5671"/>
                <a:gd name="f32" fmla="val 5168"/>
                <a:gd name="f33" fmla="val 5419"/>
                <a:gd name="f34" fmla="val 5167"/>
                <a:gd name="f35" fmla="val 5420"/>
                <a:gd name="f36" fmla="val 5165"/>
                <a:gd name="f37" fmla="val 5421"/>
                <a:gd name="f38" fmla="val 5163"/>
                <a:gd name="f39" fmla="val 5042"/>
                <a:gd name="f40" fmla="val 3214"/>
                <a:gd name="f41" fmla="val 3623"/>
                <a:gd name="f42" fmla="val 3183"/>
                <a:gd name="f43" fmla="val 3592"/>
                <a:gd name="f44" fmla="val 3041"/>
                <a:gd name="f45" fmla="val 3432"/>
                <a:gd name="f46" fmla="val 2828"/>
                <a:gd name="f47" fmla="val 3332"/>
                <a:gd name="f48" fmla="val 2613"/>
                <a:gd name="f49" fmla="val 2448"/>
                <a:gd name="f50" fmla="val 2280"/>
                <a:gd name="f51" fmla="val 3392"/>
                <a:gd name="f52" fmla="val 2143"/>
                <a:gd name="f53" fmla="val 3529"/>
                <a:gd name="f54" fmla="val 3812"/>
                <a:gd name="f55" fmla="val 1923"/>
                <a:gd name="f56" fmla="val 4285"/>
                <a:gd name="f57" fmla="val 2112"/>
                <a:gd name="f58" fmla="val 4442"/>
                <a:gd name="f59" fmla="val 3970"/>
                <a:gd name="f60" fmla="val 6301"/>
                <a:gd name="f61" fmla="val 4097"/>
                <a:gd name="f62" fmla="val 6427"/>
                <a:gd name="f63" fmla="val 6648"/>
                <a:gd name="f64" fmla="val 6774"/>
                <a:gd name="f65" fmla="val 3907"/>
                <a:gd name="f66" fmla="val 6821"/>
                <a:gd name="f67" fmla="val 3821"/>
                <a:gd name="f68" fmla="val 6845"/>
                <a:gd name="f69" fmla="val 3734"/>
                <a:gd name="f70" fmla="val 3648"/>
                <a:gd name="f71" fmla="val 3561"/>
                <a:gd name="f72" fmla="val 3498"/>
                <a:gd name="f73" fmla="val 4915"/>
                <a:gd name="f74" fmla="val 1450"/>
                <a:gd name="f75" fmla="val 4726"/>
                <a:gd name="f76" fmla="val 1324"/>
                <a:gd name="f77" fmla="val 4190"/>
                <a:gd name="f78" fmla="val 252"/>
                <a:gd name="f79" fmla="val 1009"/>
                <a:gd name="f80" fmla="*/ f0 1 5515"/>
                <a:gd name="f81" fmla="*/ f1 1 10240"/>
                <a:gd name="f82" fmla="val f2"/>
                <a:gd name="f83" fmla="val f3"/>
                <a:gd name="f84" fmla="val f4"/>
                <a:gd name="f85" fmla="+- f84 0 f82"/>
                <a:gd name="f86" fmla="+- f83 0 f82"/>
                <a:gd name="f87" fmla="*/ f86 1 5515"/>
                <a:gd name="f88" fmla="*/ f85 1 10240"/>
                <a:gd name="f89" fmla="*/ f82 1 f87"/>
                <a:gd name="f90" fmla="*/ f83 1 f87"/>
                <a:gd name="f91" fmla="*/ f82 1 f88"/>
                <a:gd name="f92" fmla="*/ f84 1 f88"/>
                <a:gd name="f93" fmla="*/ f89 f80 1"/>
                <a:gd name="f94" fmla="*/ f90 f80 1"/>
                <a:gd name="f95" fmla="*/ f92 f81 1"/>
                <a:gd name="f96" fmla="*/ f91 f8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3" t="f96" r="f94" b="f95"/>
              <a:pathLst>
                <a:path w="5515" h="10240">
                  <a:moveTo>
                    <a:pt x="f5" y="f2"/>
                  </a:moveTo>
                  <a:cubicBezTo>
                    <a:pt x="f6" y="f2"/>
                    <a:pt x="f7" y="f8"/>
                    <a:pt x="f7" y="f5"/>
                  </a:cubicBezTo>
                  <a:lnTo>
                    <a:pt x="f7" y="f9"/>
                  </a:lnTo>
                  <a:cubicBezTo>
                    <a:pt x="f7" y="f10"/>
                    <a:pt x="f11" y="f12"/>
                    <a:pt x="f13" y="f14"/>
                  </a:cubicBezTo>
                  <a:lnTo>
                    <a:pt x="f15" y="f16"/>
                  </a:lnTo>
                  <a:cubicBezTo>
                    <a:pt x="f17" y="f18"/>
                    <a:pt x="f19" y="f20"/>
                    <a:pt x="f19" y="f21"/>
                  </a:cubicBezTo>
                  <a:lnTo>
                    <a:pt x="f19" y="f22"/>
                  </a:lnTo>
                  <a:cubicBezTo>
                    <a:pt x="f19" y="f23"/>
                    <a:pt x="f24" y="f25"/>
                    <a:pt x="f26" y="f25"/>
                  </a:cubicBezTo>
                  <a:lnTo>
                    <a:pt x="f27" y="f25"/>
                  </a:lnTo>
                  <a:lnTo>
                    <a:pt x="f27" y="f28"/>
                  </a:lnTo>
                  <a:cubicBezTo>
                    <a:pt x="f27" y="f29"/>
                    <a:pt x="f30" y="f31"/>
                    <a:pt x="f32" y="f33"/>
                  </a:cubicBezTo>
                  <a:cubicBezTo>
                    <a:pt x="f34" y="f35"/>
                    <a:pt x="f36" y="f37"/>
                    <a:pt x="f38" y="f37"/>
                  </a:cubicBezTo>
                  <a:cubicBezTo>
                    <a:pt x="f39" y="f37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7"/>
                  </a:cubicBezTo>
                  <a:cubicBezTo>
                    <a:pt x="f49" y="f47"/>
                    <a:pt x="f50" y="f51"/>
                    <a:pt x="f52" y="f53"/>
                  </a:cubicBezTo>
                  <a:cubicBezTo>
                    <a:pt x="f17" y="f54"/>
                    <a:pt x="f55" y="f56"/>
                    <a:pt x="f57" y="f58"/>
                  </a:cubicBezTo>
                  <a:lnTo>
                    <a:pt x="f59" y="f60"/>
                  </a:lnTo>
                  <a:cubicBezTo>
                    <a:pt x="f61" y="f62"/>
                    <a:pt x="f61" y="f63"/>
                    <a:pt x="f59" y="f64"/>
                  </a:cubicBezTo>
                  <a:cubicBezTo>
                    <a:pt x="f65" y="f66"/>
                    <a:pt x="f67" y="f68"/>
                    <a:pt x="f69" y="f68"/>
                  </a:cubicBezTo>
                  <a:cubicBezTo>
                    <a:pt x="f70" y="f68"/>
                    <a:pt x="f71" y="f66"/>
                    <a:pt x="f72" y="f64"/>
                  </a:cubicBezTo>
                  <a:lnTo>
                    <a:pt x="f15" y="f73"/>
                  </a:lnTo>
                  <a:cubicBezTo>
                    <a:pt x="f74" y="f75"/>
                    <a:pt x="f76" y="f58"/>
                    <a:pt x="f76" y="f77"/>
                  </a:cubicBezTo>
                  <a:lnTo>
                    <a:pt x="f76" y="f5"/>
                  </a:lnTo>
                  <a:cubicBezTo>
                    <a:pt x="f76" y="f78"/>
                    <a:pt x="f79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1" name="Google Shape;6868;p88">
              <a:extLst>
                <a:ext uri="{FF2B5EF4-FFF2-40B4-BE49-F238E27FC236}">
                  <a16:creationId xmlns:a16="http://schemas.microsoft.com/office/drawing/2014/main" id="{256D0DFA-9B4E-74A0-7F99-E195ED956B55}"/>
                </a:ext>
              </a:extLst>
            </p:cNvPr>
            <p:cNvSpPr/>
            <p:nvPr/>
          </p:nvSpPr>
          <p:spPr>
            <a:xfrm>
              <a:off x="4637827" y="3534256"/>
              <a:ext cx="179002" cy="37107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483"/>
                <a:gd name="f4" fmla="val 10271"/>
                <a:gd name="f5" fmla="val 4758"/>
                <a:gd name="f6" fmla="val 4380"/>
                <a:gd name="f7" fmla="val 4096"/>
                <a:gd name="f8" fmla="val 315"/>
                <a:gd name="f9" fmla="val 662"/>
                <a:gd name="f10" fmla="val 4190"/>
                <a:gd name="f11" fmla="val 4474"/>
                <a:gd name="f12" fmla="val 3970"/>
                <a:gd name="f13" fmla="val 3781"/>
                <a:gd name="f14" fmla="val 4915"/>
                <a:gd name="f15" fmla="val 1922"/>
                <a:gd name="f16" fmla="val 6774"/>
                <a:gd name="f17" fmla="val 1875"/>
                <a:gd name="f18" fmla="val 6821"/>
                <a:gd name="f19" fmla="val 1788"/>
                <a:gd name="f20" fmla="val 6845"/>
                <a:gd name="f21" fmla="val 1698"/>
                <a:gd name="f22" fmla="val 1607"/>
                <a:gd name="f23" fmla="val 1513"/>
                <a:gd name="f24" fmla="val 1450"/>
                <a:gd name="f25" fmla="val 1355"/>
                <a:gd name="f26" fmla="val 6648"/>
                <a:gd name="f27" fmla="val 6427"/>
                <a:gd name="f28" fmla="val 6301"/>
                <a:gd name="f29" fmla="val 3308"/>
                <a:gd name="f30" fmla="val 4442"/>
                <a:gd name="f31" fmla="val 3497"/>
                <a:gd name="f32" fmla="val 4285"/>
                <a:gd name="f33" fmla="val 3560"/>
                <a:gd name="f34" fmla="val 3812"/>
                <a:gd name="f35" fmla="val 3277"/>
                <a:gd name="f36" fmla="val 3529"/>
                <a:gd name="f37" fmla="val 3140"/>
                <a:gd name="f38" fmla="val 3392"/>
                <a:gd name="f39" fmla="val 2972"/>
                <a:gd name="f40" fmla="val 3332"/>
                <a:gd name="f41" fmla="val 2807"/>
                <a:gd name="f42" fmla="val 2592"/>
                <a:gd name="f43" fmla="val 2379"/>
                <a:gd name="f44" fmla="val 3432"/>
                <a:gd name="f45" fmla="val 2237"/>
                <a:gd name="f46" fmla="val 3592"/>
                <a:gd name="f47" fmla="val 347"/>
                <a:gd name="f48" fmla="val 5419"/>
                <a:gd name="f49" fmla="val 5482"/>
                <a:gd name="f50" fmla="val 158"/>
                <a:gd name="f51" fmla="val 5671"/>
                <a:gd name="f52" fmla="val 6018"/>
                <a:gd name="f53" fmla="val 8129"/>
                <a:gd name="f54" fmla="val 8412"/>
                <a:gd name="f55" fmla="val 3088"/>
                <a:gd name="f56" fmla="val 3434"/>
                <a:gd name="f57" fmla="val 10113"/>
                <a:gd name="f58" fmla="val 9924"/>
                <a:gd name="f59" fmla="val 8570"/>
                <a:gd name="f60" fmla="val 3623"/>
                <a:gd name="f61" fmla="val 7908"/>
                <a:gd name="f62" fmla="val 7530"/>
                <a:gd name="f63" fmla="val 5293"/>
                <a:gd name="f64" fmla="val 5104"/>
                <a:gd name="f65" fmla="val 5388"/>
                <a:gd name="f66" fmla="val 4663"/>
                <a:gd name="f67" fmla="val 4411"/>
                <a:gd name="f68" fmla="val 5451"/>
                <a:gd name="f69" fmla="val 284"/>
                <a:gd name="f70" fmla="val 5136"/>
                <a:gd name="f71" fmla="*/ f0 1 5483"/>
                <a:gd name="f72" fmla="*/ f1 1 10271"/>
                <a:gd name="f73" fmla="val f2"/>
                <a:gd name="f74" fmla="val f3"/>
                <a:gd name="f75" fmla="val f4"/>
                <a:gd name="f76" fmla="+- f75 0 f73"/>
                <a:gd name="f77" fmla="+- f74 0 f73"/>
                <a:gd name="f78" fmla="*/ f77 1 5483"/>
                <a:gd name="f79" fmla="*/ f76 1 10271"/>
                <a:gd name="f80" fmla="*/ f73 1 f78"/>
                <a:gd name="f81" fmla="*/ f74 1 f78"/>
                <a:gd name="f82" fmla="*/ f73 1 f79"/>
                <a:gd name="f83" fmla="*/ f75 1 f79"/>
                <a:gd name="f84" fmla="*/ f80 f71 1"/>
                <a:gd name="f85" fmla="*/ f81 f71 1"/>
                <a:gd name="f86" fmla="*/ f83 f72 1"/>
                <a:gd name="f87" fmla="*/ f82 f7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4" t="f87" r="f85" b="f86"/>
              <a:pathLst>
                <a:path w="5483" h="10271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10"/>
                  </a:lnTo>
                  <a:cubicBezTo>
                    <a:pt x="f7" y="f11"/>
                    <a:pt x="f12" y="f5"/>
                    <a:pt x="f13" y="f14"/>
                  </a:cubicBezTo>
                  <a:lnTo>
                    <a:pt x="f15" y="f16"/>
                  </a:ln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18"/>
                    <a:pt x="f24" y="f16"/>
                  </a:cubicBezTo>
                  <a:cubicBezTo>
                    <a:pt x="f25" y="f26"/>
                    <a:pt x="f25" y="f27"/>
                    <a:pt x="f24" y="f28"/>
                  </a:cubicBezTo>
                  <a:lnTo>
                    <a:pt x="f29" y="f30"/>
                  </a:lnTo>
                  <a:cubicBezTo>
                    <a:pt x="f31" y="f32"/>
                    <a:pt x="f33" y="f34"/>
                    <a:pt x="f35" y="f36"/>
                  </a:cubicBezTo>
                  <a:cubicBezTo>
                    <a:pt x="f37" y="f38"/>
                    <a:pt x="f39" y="f40"/>
                    <a:pt x="f41" y="f40"/>
                  </a:cubicBezTo>
                  <a:cubicBezTo>
                    <a:pt x="f42" y="f40"/>
                    <a:pt x="f43" y="f44"/>
                    <a:pt x="f45" y="f46"/>
                  </a:cubicBezTo>
                  <a:cubicBezTo>
                    <a:pt x="f45" y="f46"/>
                    <a:pt x="f47" y="f48"/>
                    <a:pt x="f47" y="f49"/>
                  </a:cubicBezTo>
                  <a:cubicBezTo>
                    <a:pt x="f50" y="f51"/>
                    <a:pt x="f2" y="f52"/>
                    <a:pt x="f2" y="f27"/>
                  </a:cubicBezTo>
                  <a:lnTo>
                    <a:pt x="f2" y="f53"/>
                  </a:lnTo>
                  <a:lnTo>
                    <a:pt x="f2" y="f54"/>
                  </a:lnTo>
                  <a:lnTo>
                    <a:pt x="f2" y="f4"/>
                  </a:lnTo>
                  <a:lnTo>
                    <a:pt x="f55" y="f4"/>
                  </a:lnTo>
                  <a:cubicBezTo>
                    <a:pt x="f35" y="f4"/>
                    <a:pt x="f56" y="f57"/>
                    <a:pt x="f56" y="f58"/>
                  </a:cubicBezTo>
                  <a:lnTo>
                    <a:pt x="f56" y="f59"/>
                  </a:lnTo>
                  <a:cubicBezTo>
                    <a:pt x="f56" y="f53"/>
                    <a:pt x="f60" y="f61"/>
                    <a:pt x="f34" y="f62"/>
                  </a:cubicBezTo>
                  <a:lnTo>
                    <a:pt x="f63" y="f64"/>
                  </a:lnTo>
                  <a:cubicBezTo>
                    <a:pt x="f65" y="f14"/>
                    <a:pt x="f49" y="f66"/>
                    <a:pt x="f49" y="f67"/>
                  </a:cubicBezTo>
                  <a:lnTo>
                    <a:pt x="f49" y="f9"/>
                  </a:lnTo>
                  <a:cubicBezTo>
                    <a:pt x="f68" y="f69"/>
                    <a:pt x="f70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2" name="Google Shape;6869;p88">
              <a:extLst>
                <a:ext uri="{FF2B5EF4-FFF2-40B4-BE49-F238E27FC236}">
                  <a16:creationId xmlns:a16="http://schemas.microsoft.com/office/drawing/2014/main" id="{DD0F546F-F334-0434-EF81-68EB9111D954}"/>
                </a:ext>
              </a:extLst>
            </p:cNvPr>
            <p:cNvSpPr/>
            <p:nvPr/>
          </p:nvSpPr>
          <p:spPr>
            <a:xfrm>
              <a:off x="4714966" y="3580927"/>
              <a:ext cx="33951" cy="5466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40"/>
                <a:gd name="f4" fmla="val 1513"/>
                <a:gd name="f5" fmla="val 504"/>
                <a:gd name="f6" fmla="val 252"/>
                <a:gd name="f7" fmla="val 32"/>
                <a:gd name="f8" fmla="val 284"/>
                <a:gd name="f9" fmla="val 567"/>
                <a:gd name="f10" fmla="val 1418"/>
                <a:gd name="f11" fmla="val 126"/>
                <a:gd name="f12" fmla="val 1386"/>
                <a:gd name="f13" fmla="val 1355"/>
                <a:gd name="f14" fmla="val 410"/>
                <a:gd name="f15" fmla="val 630"/>
                <a:gd name="f16" fmla="val 819"/>
                <a:gd name="f17" fmla="val 1512"/>
                <a:gd name="f18" fmla="val 788"/>
                <a:gd name="f19" fmla="*/ f0 1 1040"/>
                <a:gd name="f20" fmla="*/ f1 1 1513"/>
                <a:gd name="f21" fmla="val f2"/>
                <a:gd name="f22" fmla="val f3"/>
                <a:gd name="f23" fmla="val f4"/>
                <a:gd name="f24" fmla="+- f23 0 f21"/>
                <a:gd name="f25" fmla="+- f22 0 f21"/>
                <a:gd name="f26" fmla="*/ f25 1 1040"/>
                <a:gd name="f27" fmla="*/ f24 1 1513"/>
                <a:gd name="f28" fmla="*/ f21 1 f26"/>
                <a:gd name="f29" fmla="*/ f22 1 f26"/>
                <a:gd name="f30" fmla="*/ f21 1 f27"/>
                <a:gd name="f31" fmla="*/ f23 1 f27"/>
                <a:gd name="f32" fmla="*/ f28 f19 1"/>
                <a:gd name="f33" fmla="*/ f29 f19 1"/>
                <a:gd name="f34" fmla="*/ f31 f20 1"/>
                <a:gd name="f35" fmla="*/ f30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1040" h="1513">
                  <a:moveTo>
                    <a:pt x="f5" y="f2"/>
                  </a:moveTo>
                  <a:cubicBezTo>
                    <a:pt x="f6" y="f7"/>
                    <a:pt x="f2" y="f8"/>
                    <a:pt x="f2" y="f9"/>
                  </a:cubicBezTo>
                  <a:lnTo>
                    <a:pt x="f2" y="f10"/>
                  </a:lnTo>
                  <a:cubicBezTo>
                    <a:pt x="f11" y="f12"/>
                    <a:pt x="f6" y="f13"/>
                    <a:pt x="f14" y="f13"/>
                  </a:cubicBezTo>
                  <a:cubicBezTo>
                    <a:pt x="f15" y="f13"/>
                    <a:pt x="f16" y="f12"/>
                    <a:pt x="f3" y="f17"/>
                  </a:cubicBezTo>
                  <a:lnTo>
                    <a:pt x="f3" y="f5"/>
                  </a:lnTo>
                  <a:cubicBezTo>
                    <a:pt x="f3" y="f6"/>
                    <a:pt x="f18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3" name="Google Shape;6870;p88">
              <a:extLst>
                <a:ext uri="{FF2B5EF4-FFF2-40B4-BE49-F238E27FC236}">
                  <a16:creationId xmlns:a16="http://schemas.microsoft.com/office/drawing/2014/main" id="{2DD7738D-FDA3-0D64-CF41-0D98CDEA52A3}"/>
                </a:ext>
              </a:extLst>
            </p:cNvPr>
            <p:cNvSpPr/>
            <p:nvPr/>
          </p:nvSpPr>
          <p:spPr>
            <a:xfrm>
              <a:off x="4502048" y="3583963"/>
              <a:ext cx="32936" cy="5274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09"/>
                <a:gd name="f4" fmla="val 1460"/>
                <a:gd name="f5" fmla="val 418"/>
                <a:gd name="f6" fmla="val 1"/>
                <a:gd name="f7" fmla="val 177"/>
                <a:gd name="f8" fmla="val 229"/>
                <a:gd name="f9" fmla="val 483"/>
                <a:gd name="f10" fmla="val 190"/>
                <a:gd name="f11" fmla="val 1334"/>
                <a:gd name="f12" fmla="val 379"/>
                <a:gd name="f13" fmla="val 1302"/>
                <a:gd name="f14" fmla="val 631"/>
                <a:gd name="f15" fmla="val 725"/>
                <a:gd name="f16" fmla="val 883"/>
                <a:gd name="f17" fmla="val 1365"/>
                <a:gd name="f18" fmla="val 515"/>
                <a:gd name="f19" fmla="val 231"/>
                <a:gd name="f20" fmla="val 788"/>
                <a:gd name="f21" fmla="val 11"/>
                <a:gd name="f22" fmla="val 505"/>
                <a:gd name="f23" fmla="val 475"/>
                <a:gd name="f24" fmla="val 4"/>
                <a:gd name="f25" fmla="val 446"/>
                <a:gd name="f26" fmla="*/ f0 1 1009"/>
                <a:gd name="f27" fmla="*/ f1 1 1460"/>
                <a:gd name="f28" fmla="val f2"/>
                <a:gd name="f29" fmla="val f3"/>
                <a:gd name="f30" fmla="val f4"/>
                <a:gd name="f31" fmla="+- f30 0 f28"/>
                <a:gd name="f32" fmla="+- f29 0 f28"/>
                <a:gd name="f33" fmla="*/ f32 1 1009"/>
                <a:gd name="f34" fmla="*/ f31 1 1460"/>
                <a:gd name="f35" fmla="*/ f28 1 f33"/>
                <a:gd name="f36" fmla="*/ f29 1 f33"/>
                <a:gd name="f37" fmla="*/ f28 1 f34"/>
                <a:gd name="f38" fmla="*/ f30 1 f34"/>
                <a:gd name="f39" fmla="*/ f35 f26 1"/>
                <a:gd name="f40" fmla="*/ f36 f26 1"/>
                <a:gd name="f41" fmla="*/ f38 f27 1"/>
                <a:gd name="f42" fmla="*/ f37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9" t="f42" r="f40" b="f41"/>
              <a:pathLst>
                <a:path w="1009" h="1460">
                  <a:moveTo>
                    <a:pt x="f5" y="f6"/>
                  </a:moveTo>
                  <a:cubicBezTo>
                    <a:pt x="f7" y="f6"/>
                    <a:pt x="f6" y="f8"/>
                    <a:pt x="f6" y="f9"/>
                  </a:cubicBezTo>
                  <a:lnTo>
                    <a:pt x="f6" y="f4"/>
                  </a:lnTo>
                  <a:cubicBezTo>
                    <a:pt x="f10" y="f11"/>
                    <a:pt x="f12" y="f13"/>
                    <a:pt x="f14" y="f13"/>
                  </a:cubicBezTo>
                  <a:cubicBezTo>
                    <a:pt x="f15" y="f13"/>
                    <a:pt x="f16" y="f11"/>
                    <a:pt x="f3" y="f17"/>
                  </a:cubicBezTo>
                  <a:lnTo>
                    <a:pt x="f3" y="f18"/>
                  </a:lnTo>
                  <a:cubicBezTo>
                    <a:pt x="f3" y="f19"/>
                    <a:pt x="f20" y="f21"/>
                    <a:pt x="f22" y="f21"/>
                  </a:cubicBezTo>
                  <a:cubicBezTo>
                    <a:pt x="f23" y="f24"/>
                    <a:pt x="f25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4" name="Google Shape;6871;p88">
              <a:extLst>
                <a:ext uri="{FF2B5EF4-FFF2-40B4-BE49-F238E27FC236}">
                  <a16:creationId xmlns:a16="http://schemas.microsoft.com/office/drawing/2014/main" id="{257D7E9E-DDAC-57FE-D1F8-7A79B2074609}"/>
                </a:ext>
              </a:extLst>
            </p:cNvPr>
            <p:cNvSpPr/>
            <p:nvPr/>
          </p:nvSpPr>
          <p:spPr>
            <a:xfrm>
              <a:off x="4580238" y="3483022"/>
              <a:ext cx="89483" cy="9906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41"/>
                <a:gd name="f4" fmla="val 2742"/>
                <a:gd name="f5" fmla="val 1386"/>
                <a:gd name="f6" fmla="val 1"/>
                <a:gd name="f7" fmla="val 630"/>
                <a:gd name="f8" fmla="val 631"/>
                <a:gd name="f9" fmla="val 1387"/>
                <a:gd name="f10" fmla="val 2174"/>
                <a:gd name="f11" fmla="val 2111"/>
                <a:gd name="f12" fmla="*/ f0 1 2741"/>
                <a:gd name="f13" fmla="*/ f1 1 2742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2741"/>
                <a:gd name="f20" fmla="*/ f17 1 2742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2741" h="2742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cubicBezTo>
                    <a:pt x="f2" y="f10"/>
                    <a:pt x="f7" y="f4"/>
                    <a:pt x="f5" y="f4"/>
                  </a:cubicBezTo>
                  <a:cubicBezTo>
                    <a:pt x="f11" y="f4"/>
                    <a:pt x="f3" y="f11"/>
                    <a:pt x="f3" y="f9"/>
                  </a:cubicBezTo>
                  <a:cubicBezTo>
                    <a:pt x="f3" y="f8"/>
                    <a:pt x="f11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5" name="Google Shape;6872;p88">
              <a:extLst>
                <a:ext uri="{FF2B5EF4-FFF2-40B4-BE49-F238E27FC236}">
                  <a16:creationId xmlns:a16="http://schemas.microsoft.com/office/drawing/2014/main" id="{97520D90-66C7-EF08-7C77-67E71FECB529}"/>
                </a:ext>
              </a:extLst>
            </p:cNvPr>
            <p:cNvSpPr/>
            <p:nvPr/>
          </p:nvSpPr>
          <p:spPr>
            <a:xfrm>
              <a:off x="4554507" y="3607088"/>
              <a:ext cx="140936" cy="9906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317"/>
                <a:gd name="f4" fmla="val 2742"/>
                <a:gd name="f5" fmla="val 2174"/>
                <a:gd name="f6" fmla="val 1"/>
                <a:gd name="f7" fmla="val 1292"/>
                <a:gd name="f8" fmla="val 505"/>
                <a:gd name="f9" fmla="val 379"/>
                <a:gd name="f10" fmla="val 1040"/>
                <a:gd name="f11" fmla="val 32"/>
                <a:gd name="f12" fmla="val 1103"/>
                <a:gd name="f13" fmla="val 946"/>
                <a:gd name="f14" fmla="val 1985"/>
                <a:gd name="f15" fmla="val 1450"/>
                <a:gd name="f16" fmla="val 2458"/>
                <a:gd name="f17" fmla="val 1702"/>
                <a:gd name="f18" fmla="val 2647"/>
                <a:gd name="f19" fmla="val 4254"/>
                <a:gd name="f20" fmla="val 1135"/>
                <a:gd name="f21" fmla="val 3813"/>
                <a:gd name="f22" fmla="val 410"/>
                <a:gd name="f23" fmla="val 3025"/>
                <a:gd name="f24" fmla="*/ f0 1 4317"/>
                <a:gd name="f25" fmla="*/ f1 1 2742"/>
                <a:gd name="f26" fmla="val f2"/>
                <a:gd name="f27" fmla="val f3"/>
                <a:gd name="f28" fmla="val f4"/>
                <a:gd name="f29" fmla="+- f28 0 f26"/>
                <a:gd name="f30" fmla="+- f27 0 f26"/>
                <a:gd name="f31" fmla="*/ f30 1 4317"/>
                <a:gd name="f32" fmla="*/ f29 1 2742"/>
                <a:gd name="f33" fmla="*/ f26 1 f31"/>
                <a:gd name="f34" fmla="*/ f27 1 f31"/>
                <a:gd name="f35" fmla="*/ f26 1 f32"/>
                <a:gd name="f36" fmla="*/ f28 1 f32"/>
                <a:gd name="f37" fmla="*/ f33 f24 1"/>
                <a:gd name="f38" fmla="*/ f34 f24 1"/>
                <a:gd name="f39" fmla="*/ f36 f25 1"/>
                <a:gd name="f40" fmla="*/ f35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4317" h="2742">
                  <a:moveTo>
                    <a:pt x="f5" y="f6"/>
                  </a:moveTo>
                  <a:cubicBezTo>
                    <a:pt x="f7" y="f6"/>
                    <a:pt x="f8" y="f9"/>
                    <a:pt x="f2" y="f10"/>
                  </a:cubicBezTo>
                  <a:lnTo>
                    <a:pt x="f11" y="f12"/>
                  </a:lnTo>
                  <a:cubicBezTo>
                    <a:pt x="f13" y="f14"/>
                    <a:pt x="f15" y="f16"/>
                    <a:pt x="f17" y="f4"/>
                  </a:cubicBezTo>
                  <a:lnTo>
                    <a:pt x="f18" y="f4"/>
                  </a:lnTo>
                  <a:lnTo>
                    <a:pt x="f19" y="f20"/>
                  </a:lnTo>
                  <a:lnTo>
                    <a:pt x="f3" y="f10"/>
                  </a:lnTo>
                  <a:cubicBezTo>
                    <a:pt x="f21" y="f22"/>
                    <a:pt x="f23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36" name="Google Shape;6957;p88">
            <a:extLst>
              <a:ext uri="{FF2B5EF4-FFF2-40B4-BE49-F238E27FC236}">
                <a16:creationId xmlns:a16="http://schemas.microsoft.com/office/drawing/2014/main" id="{C5DF5525-89F5-78B4-4838-5C2ACCF9A71F}"/>
              </a:ext>
            </a:extLst>
          </p:cNvPr>
          <p:cNvGrpSpPr/>
          <p:nvPr/>
        </p:nvGrpSpPr>
        <p:grpSpPr>
          <a:xfrm>
            <a:off x="2413774" y="884454"/>
            <a:ext cx="373559" cy="372837"/>
            <a:chOff x="3730944" y="986052"/>
            <a:chExt cx="373559" cy="372837"/>
          </a:xfrm>
          <a:solidFill>
            <a:schemeClr val="tx2">
              <a:lumMod val="75000"/>
            </a:schemeClr>
          </a:solidFill>
        </p:grpSpPr>
        <p:sp>
          <p:nvSpPr>
            <p:cNvPr id="37" name="Google Shape;6958;p88">
              <a:extLst>
                <a:ext uri="{FF2B5EF4-FFF2-40B4-BE49-F238E27FC236}">
                  <a16:creationId xmlns:a16="http://schemas.microsoft.com/office/drawing/2014/main" id="{20FC4DC3-F22F-3D64-6F48-A4D921A86F98}"/>
                </a:ext>
              </a:extLst>
            </p:cNvPr>
            <p:cNvSpPr/>
            <p:nvPr/>
          </p:nvSpPr>
          <p:spPr>
            <a:xfrm>
              <a:off x="3808475" y="986052"/>
              <a:ext cx="131929" cy="4358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28"/>
                <a:gd name="f4" fmla="val 1364"/>
                <a:gd name="f5" fmla="val 645"/>
                <a:gd name="f6" fmla="val 263"/>
                <a:gd name="f7" fmla="val 296"/>
                <a:gd name="f8" fmla="val 670"/>
                <a:gd name="f9" fmla="val 1016"/>
                <a:gd name="f10" fmla="val 1205"/>
                <a:gd name="f11" fmla="val 158"/>
                <a:gd name="f12" fmla="val 1363"/>
                <a:gd name="f13" fmla="val 347"/>
                <a:gd name="f14" fmla="val 3781"/>
                <a:gd name="f15" fmla="val 3970"/>
                <a:gd name="f16" fmla="val 4127"/>
                <a:gd name="f17" fmla="val 260"/>
                <a:gd name="f18" fmla="val 3812"/>
                <a:gd name="f19" fmla="val 8"/>
                <a:gd name="f20" fmla="val 3466"/>
                <a:gd name="f21" fmla="val 756"/>
                <a:gd name="f22" fmla="val 718"/>
                <a:gd name="f23" fmla="val 3"/>
                <a:gd name="f24" fmla="val 681"/>
                <a:gd name="f25" fmla="*/ f0 1 4128"/>
                <a:gd name="f26" fmla="*/ f1 1 1364"/>
                <a:gd name="f27" fmla="val f2"/>
                <a:gd name="f28" fmla="val f3"/>
                <a:gd name="f29" fmla="val f4"/>
                <a:gd name="f30" fmla="+- f29 0 f27"/>
                <a:gd name="f31" fmla="+- f28 0 f27"/>
                <a:gd name="f32" fmla="*/ f31 1 4128"/>
                <a:gd name="f33" fmla="*/ f30 1 1364"/>
                <a:gd name="f34" fmla="*/ f27 1 f32"/>
                <a:gd name="f35" fmla="*/ f28 1 f32"/>
                <a:gd name="f36" fmla="*/ f27 1 f33"/>
                <a:gd name="f37" fmla="*/ f29 1 f33"/>
                <a:gd name="f38" fmla="*/ f34 f25 1"/>
                <a:gd name="f39" fmla="*/ f35 f25 1"/>
                <a:gd name="f40" fmla="*/ f37 f26 1"/>
                <a:gd name="f41" fmla="*/ f36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8" t="f41" r="f39" b="f40"/>
              <a:pathLst>
                <a:path w="4128" h="1364">
                  <a:moveTo>
                    <a:pt x="f5" y="f2"/>
                  </a:moveTo>
                  <a:cubicBezTo>
                    <a:pt x="f6" y="f2"/>
                    <a:pt x="f2" y="f7"/>
                    <a:pt x="f2" y="f8"/>
                  </a:cubicBezTo>
                  <a:lnTo>
                    <a:pt x="f2" y="f9"/>
                  </a:lnTo>
                  <a:cubicBezTo>
                    <a:pt x="f2" y="f10"/>
                    <a:pt x="f11" y="f12"/>
                    <a:pt x="f13" y="f12"/>
                  </a:cubicBezTo>
                  <a:lnTo>
                    <a:pt x="f14" y="f12"/>
                  </a:lnTo>
                  <a:cubicBezTo>
                    <a:pt x="f15" y="f12"/>
                    <a:pt x="f16" y="f10"/>
                    <a:pt x="f16" y="f9"/>
                  </a:cubicBezTo>
                  <a:lnTo>
                    <a:pt x="f16" y="f8"/>
                  </a:lnTo>
                  <a:cubicBezTo>
                    <a:pt x="f16" y="f17"/>
                    <a:pt x="f18" y="f19"/>
                    <a:pt x="f20" y="f19"/>
                  </a:cubicBezTo>
                  <a:lnTo>
                    <a:pt x="f21" y="f19"/>
                  </a:lnTo>
                  <a:cubicBezTo>
                    <a:pt x="f22" y="f23"/>
                    <a:pt x="f24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8" name="Google Shape;6959;p88">
              <a:extLst>
                <a:ext uri="{FF2B5EF4-FFF2-40B4-BE49-F238E27FC236}">
                  <a16:creationId xmlns:a16="http://schemas.microsoft.com/office/drawing/2014/main" id="{BB6ECC99-5320-6477-EBCE-7929ECCEA119}"/>
                </a:ext>
              </a:extLst>
            </p:cNvPr>
            <p:cNvSpPr/>
            <p:nvPr/>
          </p:nvSpPr>
          <p:spPr>
            <a:xfrm>
              <a:off x="3797384" y="1180618"/>
              <a:ext cx="21159" cy="2319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62"/>
                <a:gd name="f4" fmla="val 726"/>
                <a:gd name="f5" fmla="val 1"/>
                <a:gd name="f6" fmla="val 725"/>
                <a:gd name="f7" fmla="*/ f0 1 662"/>
                <a:gd name="f8" fmla="*/ f1 1 726"/>
                <a:gd name="f9" fmla="val f2"/>
                <a:gd name="f10" fmla="val f3"/>
                <a:gd name="f11" fmla="val f4"/>
                <a:gd name="f12" fmla="+- f11 0 f9"/>
                <a:gd name="f13" fmla="+- f10 0 f9"/>
                <a:gd name="f14" fmla="*/ f13 1 662"/>
                <a:gd name="f15" fmla="*/ f12 1 726"/>
                <a:gd name="f16" fmla="*/ f9 1 f14"/>
                <a:gd name="f17" fmla="*/ f10 1 f14"/>
                <a:gd name="f18" fmla="*/ f9 1 f15"/>
                <a:gd name="f19" fmla="*/ f11 1 f15"/>
                <a:gd name="f20" fmla="*/ f16 f7 1"/>
                <a:gd name="f21" fmla="*/ f17 f7 1"/>
                <a:gd name="f22" fmla="*/ f19 f8 1"/>
                <a:gd name="f23" fmla="*/ f18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0" t="f23" r="f21" b="f22"/>
              <a:pathLst>
                <a:path w="662" h="726">
                  <a:moveTo>
                    <a:pt x="f5" y="f5"/>
                  </a:moveTo>
                  <a:lnTo>
                    <a:pt x="f5" y="f6"/>
                  </a:lnTo>
                  <a:lnTo>
                    <a:pt x="f3" y="f6"/>
                  </a:lnTo>
                  <a:lnTo>
                    <a:pt x="f3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9" name="Google Shape;6960;p88">
              <a:extLst>
                <a:ext uri="{FF2B5EF4-FFF2-40B4-BE49-F238E27FC236}">
                  <a16:creationId xmlns:a16="http://schemas.microsoft.com/office/drawing/2014/main" id="{CBC5393C-7C83-3062-F09B-A8236CE7547A}"/>
                </a:ext>
              </a:extLst>
            </p:cNvPr>
            <p:cNvSpPr/>
            <p:nvPr/>
          </p:nvSpPr>
          <p:spPr>
            <a:xfrm>
              <a:off x="3797384" y="1094043"/>
              <a:ext cx="21159" cy="2115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62"/>
                <a:gd name="f4" fmla="val 1"/>
                <a:gd name="f5" fmla="*/ f0 1 662"/>
                <a:gd name="f6" fmla="*/ f1 1 662"/>
                <a:gd name="f7" fmla="val f2"/>
                <a:gd name="f8" fmla="val f3"/>
                <a:gd name="f9" fmla="+- f8 0 f7"/>
                <a:gd name="f10" fmla="*/ f9 1 662"/>
                <a:gd name="f11" fmla="*/ f7 1 f10"/>
                <a:gd name="f12" fmla="*/ f8 1 f10"/>
                <a:gd name="f13" fmla="*/ f11 f5 1"/>
                <a:gd name="f14" fmla="*/ f12 f5 1"/>
                <a:gd name="f15" fmla="*/ f12 f6 1"/>
                <a:gd name="f16" fmla="*/ f11 f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3" t="f16" r="f14" b="f15"/>
              <a:pathLst>
                <a:path w="662" h="662">
                  <a:moveTo>
                    <a:pt x="f4" y="f2"/>
                  </a:moveTo>
                  <a:lnTo>
                    <a:pt x="f4" y="f3"/>
                  </a:lnTo>
                  <a:lnTo>
                    <a:pt x="f3" y="f3"/>
                  </a:ln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0" name="Google Shape;6961;p88">
              <a:extLst>
                <a:ext uri="{FF2B5EF4-FFF2-40B4-BE49-F238E27FC236}">
                  <a16:creationId xmlns:a16="http://schemas.microsoft.com/office/drawing/2014/main" id="{530E1F0C-B090-C2DE-6010-66E9ABE95F25}"/>
                </a:ext>
              </a:extLst>
            </p:cNvPr>
            <p:cNvSpPr/>
            <p:nvPr/>
          </p:nvSpPr>
          <p:spPr>
            <a:xfrm>
              <a:off x="3797384" y="1270229"/>
              <a:ext cx="21159" cy="2118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62"/>
                <a:gd name="f4" fmla="val 663"/>
                <a:gd name="f5" fmla="val 1"/>
                <a:gd name="f6" fmla="*/ f0 1 662"/>
                <a:gd name="f7" fmla="*/ f1 1 663"/>
                <a:gd name="f8" fmla="val f2"/>
                <a:gd name="f9" fmla="val f3"/>
                <a:gd name="f10" fmla="val f4"/>
                <a:gd name="f11" fmla="+- f10 0 f8"/>
                <a:gd name="f12" fmla="+- f9 0 f8"/>
                <a:gd name="f13" fmla="*/ f12 1 662"/>
                <a:gd name="f14" fmla="*/ f11 1 663"/>
                <a:gd name="f15" fmla="*/ f8 1 f13"/>
                <a:gd name="f16" fmla="*/ f9 1 f13"/>
                <a:gd name="f17" fmla="*/ f8 1 f14"/>
                <a:gd name="f18" fmla="*/ f10 1 f14"/>
                <a:gd name="f19" fmla="*/ f15 f6 1"/>
                <a:gd name="f20" fmla="*/ f16 f6 1"/>
                <a:gd name="f21" fmla="*/ f18 f7 1"/>
                <a:gd name="f22" fmla="*/ f17 f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9" t="f22" r="f20" b="f21"/>
              <a:pathLst>
                <a:path w="662" h="663">
                  <a:moveTo>
                    <a:pt x="f5" y="f5"/>
                  </a:moveTo>
                  <a:lnTo>
                    <a:pt x="f5" y="f3"/>
                  </a:lnTo>
                  <a:lnTo>
                    <a:pt x="f3" y="f3"/>
                  </a:lnTo>
                  <a:lnTo>
                    <a:pt x="f3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1" name="Google Shape;6962;p88">
              <a:extLst>
                <a:ext uri="{FF2B5EF4-FFF2-40B4-BE49-F238E27FC236}">
                  <a16:creationId xmlns:a16="http://schemas.microsoft.com/office/drawing/2014/main" id="{379E4D91-4F68-728C-56BB-3EB132E3F771}"/>
                </a:ext>
              </a:extLst>
            </p:cNvPr>
            <p:cNvSpPr/>
            <p:nvPr/>
          </p:nvSpPr>
          <p:spPr>
            <a:xfrm>
              <a:off x="3730944" y="1007440"/>
              <a:ext cx="284945" cy="35144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916"/>
                <a:gd name="f4" fmla="val 10997"/>
                <a:gd name="f5" fmla="val 7183"/>
                <a:gd name="f6" fmla="val 2049"/>
                <a:gd name="f7" fmla="val 7404"/>
                <a:gd name="f8" fmla="val 7561"/>
                <a:gd name="f9" fmla="val 2206"/>
                <a:gd name="f10" fmla="val 2395"/>
                <a:gd name="f11" fmla="val 2584"/>
                <a:gd name="f12" fmla="val 2742"/>
                <a:gd name="f13" fmla="val 4474"/>
                <a:gd name="f14" fmla="val 4285"/>
                <a:gd name="f15" fmla="val 4127"/>
                <a:gd name="f16" fmla="val 3151"/>
                <a:gd name="f17" fmla="val 2017"/>
                <a:gd name="f18" fmla="val 3340"/>
                <a:gd name="f19" fmla="val 3497"/>
                <a:gd name="f20" fmla="val 2175"/>
                <a:gd name="f21" fmla="val 2364"/>
                <a:gd name="f22" fmla="val 3750"/>
                <a:gd name="f23" fmla="val 3939"/>
                <a:gd name="f24" fmla="val 4097"/>
                <a:gd name="f25" fmla="val 1764"/>
                <a:gd name="f26" fmla="val 1575"/>
                <a:gd name="f27" fmla="val 1418"/>
                <a:gd name="f28" fmla="val 5860"/>
                <a:gd name="f29" fmla="val 3372"/>
                <a:gd name="f30" fmla="val 6049"/>
                <a:gd name="f31" fmla="val 6207"/>
                <a:gd name="f32" fmla="val 3529"/>
                <a:gd name="f33" fmla="val 4758"/>
                <a:gd name="f34" fmla="val 4916"/>
                <a:gd name="f35" fmla="val 5105"/>
                <a:gd name="f36" fmla="val 5325"/>
                <a:gd name="f37" fmla="val 5483"/>
                <a:gd name="f38" fmla="val 6491"/>
                <a:gd name="f39" fmla="val 6680"/>
                <a:gd name="f40" fmla="val 6837"/>
                <a:gd name="f41" fmla="val 6144"/>
                <a:gd name="f42" fmla="val 6302"/>
                <a:gd name="f43" fmla="val 7562"/>
                <a:gd name="f44" fmla="val 7720"/>
                <a:gd name="f45" fmla="val 7909"/>
                <a:gd name="f46" fmla="val 8098"/>
                <a:gd name="f47" fmla="val 8255"/>
                <a:gd name="f48" fmla="val 7531"/>
                <a:gd name="f49" fmla="val 7657"/>
                <a:gd name="f50" fmla="val 7877"/>
                <a:gd name="f51" fmla="val 9232"/>
                <a:gd name="f52" fmla="val 9452"/>
                <a:gd name="f53" fmla="val 9610"/>
                <a:gd name="f54" fmla="val 8885"/>
                <a:gd name="f55" fmla="val 9043"/>
                <a:gd name="f56" fmla="val 1040"/>
                <a:gd name="f57" fmla="val 1"/>
                <a:gd name="f58" fmla="val 504"/>
                <a:gd name="f59" fmla="val 473"/>
                <a:gd name="f60" fmla="val 1009"/>
                <a:gd name="f61" fmla="val 9956"/>
                <a:gd name="f62" fmla="val 32"/>
                <a:gd name="f63" fmla="val 10524"/>
                <a:gd name="f64" fmla="val 10996"/>
                <a:gd name="f65" fmla="val 7908"/>
                <a:gd name="f66" fmla="val 8444"/>
                <a:gd name="f67" fmla="val 347"/>
                <a:gd name="f68" fmla="val 915"/>
                <a:gd name="f69" fmla="val 6711"/>
                <a:gd name="f70" fmla="val 1387"/>
                <a:gd name="f71" fmla="val 6175"/>
                <a:gd name="f72" fmla="val 2741"/>
                <a:gd name="f73" fmla="val 1733"/>
                <a:gd name="f74" fmla="*/ f0 1 8916"/>
                <a:gd name="f75" fmla="*/ f1 1 10997"/>
                <a:gd name="f76" fmla="val f2"/>
                <a:gd name="f77" fmla="val f3"/>
                <a:gd name="f78" fmla="val f4"/>
                <a:gd name="f79" fmla="+- f78 0 f76"/>
                <a:gd name="f80" fmla="+- f77 0 f76"/>
                <a:gd name="f81" fmla="*/ f80 1 8916"/>
                <a:gd name="f82" fmla="*/ f79 1 10997"/>
                <a:gd name="f83" fmla="*/ f76 1 f81"/>
                <a:gd name="f84" fmla="*/ f77 1 f81"/>
                <a:gd name="f85" fmla="*/ f76 1 f82"/>
                <a:gd name="f86" fmla="*/ f78 1 f82"/>
                <a:gd name="f87" fmla="*/ f83 f74 1"/>
                <a:gd name="f88" fmla="*/ f84 f74 1"/>
                <a:gd name="f89" fmla="*/ f86 f75 1"/>
                <a:gd name="f90" fmla="*/ f85 f7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7" t="f90" r="f88" b="f89"/>
              <a:pathLst>
                <a:path w="8916" h="10997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15" y="f11"/>
                    <a:pt x="f15" y="f10"/>
                  </a:cubicBezTo>
                  <a:cubicBezTo>
                    <a:pt x="f15" y="f9"/>
                    <a:pt x="f14" y="f6"/>
                    <a:pt x="f13" y="f6"/>
                  </a:cubicBezTo>
                  <a:close/>
                  <a:moveTo>
                    <a:pt x="f16" y="f17"/>
                  </a:moveTo>
                  <a:cubicBezTo>
                    <a:pt x="f18" y="f17"/>
                    <a:pt x="f19" y="f20"/>
                    <a:pt x="f19" y="f21"/>
                  </a:cubicBezTo>
                  <a:lnTo>
                    <a:pt x="f19" y="f22"/>
                  </a:lnTo>
                  <a:cubicBezTo>
                    <a:pt x="f19" y="f23"/>
                    <a:pt x="f18" y="f24"/>
                    <a:pt x="f16" y="f24"/>
                  </a:cubicBezTo>
                  <a:lnTo>
                    <a:pt x="f25" y="f24"/>
                  </a:lnTo>
                  <a:cubicBezTo>
                    <a:pt x="f26" y="f24"/>
                    <a:pt x="f27" y="f23"/>
                    <a:pt x="f27" y="f22"/>
                  </a:cubicBezTo>
                  <a:lnTo>
                    <a:pt x="f27" y="f21"/>
                  </a:lnTo>
                  <a:cubicBezTo>
                    <a:pt x="f27" y="f20"/>
                    <a:pt x="f26" y="f17"/>
                    <a:pt x="f25" y="f17"/>
                  </a:cubicBezTo>
                  <a:close/>
                  <a:moveTo>
                    <a:pt x="f28" y="f29"/>
                  </a:moveTo>
                  <a:cubicBezTo>
                    <a:pt x="f30" y="f29"/>
                    <a:pt x="f31" y="f32"/>
                    <a:pt x="f31" y="f22"/>
                  </a:cubicBezTo>
                  <a:cubicBezTo>
                    <a:pt x="f31" y="f23"/>
                    <a:pt x="f30" y="f24"/>
                    <a:pt x="f28" y="f24"/>
                  </a:cubicBezTo>
                  <a:lnTo>
                    <a:pt x="f13" y="f24"/>
                  </a:lnTo>
                  <a:cubicBezTo>
                    <a:pt x="f14" y="f24"/>
                    <a:pt x="f15" y="f23"/>
                    <a:pt x="f15" y="f22"/>
                  </a:cubicBezTo>
                  <a:cubicBezTo>
                    <a:pt x="f15" y="f32"/>
                    <a:pt x="f14" y="f29"/>
                    <a:pt x="f13" y="f29"/>
                  </a:cubicBezTo>
                  <a:close/>
                  <a:moveTo>
                    <a:pt x="f5" y="f33"/>
                  </a:moveTo>
                  <a:cubicBezTo>
                    <a:pt x="f7" y="f33"/>
                    <a:pt x="f8" y="f34"/>
                    <a:pt x="f8" y="f35"/>
                  </a:cubicBezTo>
                  <a:cubicBezTo>
                    <a:pt x="f8" y="f36"/>
                    <a:pt x="f7" y="f37"/>
                    <a:pt x="f5" y="f37"/>
                  </a:cubicBezTo>
                  <a:lnTo>
                    <a:pt x="f13" y="f37"/>
                  </a:lnTo>
                  <a:cubicBezTo>
                    <a:pt x="f14" y="f37"/>
                    <a:pt x="f15" y="f36"/>
                    <a:pt x="f15" y="f35"/>
                  </a:cubicBezTo>
                  <a:cubicBezTo>
                    <a:pt x="f15" y="f34"/>
                    <a:pt x="f14" y="f33"/>
                    <a:pt x="f13" y="f33"/>
                  </a:cubicBezTo>
                  <a:close/>
                  <a:moveTo>
                    <a:pt x="f16" y="f33"/>
                  </a:moveTo>
                  <a:cubicBezTo>
                    <a:pt x="f18" y="f33"/>
                    <a:pt x="f19" y="f34"/>
                    <a:pt x="f19" y="f35"/>
                  </a:cubicBezTo>
                  <a:lnTo>
                    <a:pt x="f19" y="f38"/>
                  </a:lnTo>
                  <a:cubicBezTo>
                    <a:pt x="f19" y="f39"/>
                    <a:pt x="f18" y="f40"/>
                    <a:pt x="f16" y="f40"/>
                  </a:cubicBezTo>
                  <a:lnTo>
                    <a:pt x="f25" y="f40"/>
                  </a:lnTo>
                  <a:cubicBezTo>
                    <a:pt x="f26" y="f40"/>
                    <a:pt x="f27" y="f39"/>
                    <a:pt x="f27" y="f38"/>
                  </a:cubicBezTo>
                  <a:lnTo>
                    <a:pt x="f27" y="f35"/>
                  </a:lnTo>
                  <a:cubicBezTo>
                    <a:pt x="f27" y="f34"/>
                    <a:pt x="f26" y="f33"/>
                    <a:pt x="f25" y="f33"/>
                  </a:cubicBezTo>
                  <a:close/>
                  <a:moveTo>
                    <a:pt x="f28" y="f41"/>
                  </a:moveTo>
                  <a:cubicBezTo>
                    <a:pt x="f30" y="f41"/>
                    <a:pt x="f31" y="f42"/>
                    <a:pt x="f31" y="f38"/>
                  </a:cubicBezTo>
                  <a:cubicBezTo>
                    <a:pt x="f31" y="f39"/>
                    <a:pt x="f30" y="f40"/>
                    <a:pt x="f28" y="f40"/>
                  </a:cubicBezTo>
                  <a:lnTo>
                    <a:pt x="f13" y="f40"/>
                  </a:lnTo>
                  <a:cubicBezTo>
                    <a:pt x="f14" y="f40"/>
                    <a:pt x="f15" y="f39"/>
                    <a:pt x="f15" y="f38"/>
                  </a:cubicBezTo>
                  <a:cubicBezTo>
                    <a:pt x="f15" y="f42"/>
                    <a:pt x="f14" y="f41"/>
                    <a:pt x="f13" y="f41"/>
                  </a:cubicBezTo>
                  <a:close/>
                  <a:moveTo>
                    <a:pt x="f5" y="f43"/>
                  </a:moveTo>
                  <a:cubicBezTo>
                    <a:pt x="f7" y="f43"/>
                    <a:pt x="f8" y="f44"/>
                    <a:pt x="f8" y="f45"/>
                  </a:cubicBezTo>
                  <a:cubicBezTo>
                    <a:pt x="f8" y="f46"/>
                    <a:pt x="f7" y="f47"/>
                    <a:pt x="f5" y="f47"/>
                  </a:cubicBezTo>
                  <a:lnTo>
                    <a:pt x="f13" y="f47"/>
                  </a:lnTo>
                  <a:cubicBezTo>
                    <a:pt x="f14" y="f47"/>
                    <a:pt x="f15" y="f46"/>
                    <a:pt x="f15" y="f45"/>
                  </a:cubicBezTo>
                  <a:cubicBezTo>
                    <a:pt x="f15" y="f44"/>
                    <a:pt x="f14" y="f43"/>
                    <a:pt x="f13" y="f43"/>
                  </a:cubicBezTo>
                  <a:close/>
                  <a:moveTo>
                    <a:pt x="f16" y="f48"/>
                  </a:moveTo>
                  <a:cubicBezTo>
                    <a:pt x="f18" y="f48"/>
                    <a:pt x="f19" y="f49"/>
                    <a:pt x="f19" y="f50"/>
                  </a:cubicBezTo>
                  <a:lnTo>
                    <a:pt x="f19" y="f51"/>
                  </a:lnTo>
                  <a:cubicBezTo>
                    <a:pt x="f19" y="f52"/>
                    <a:pt x="f18" y="f53"/>
                    <a:pt x="f16" y="f53"/>
                  </a:cubicBezTo>
                  <a:lnTo>
                    <a:pt x="f25" y="f53"/>
                  </a:lnTo>
                  <a:cubicBezTo>
                    <a:pt x="f26" y="f53"/>
                    <a:pt x="f27" y="f52"/>
                    <a:pt x="f27" y="f51"/>
                  </a:cubicBezTo>
                  <a:lnTo>
                    <a:pt x="f27" y="f50"/>
                  </a:lnTo>
                  <a:cubicBezTo>
                    <a:pt x="f27" y="f49"/>
                    <a:pt x="f26" y="f48"/>
                    <a:pt x="f25" y="f48"/>
                  </a:cubicBezTo>
                  <a:close/>
                  <a:moveTo>
                    <a:pt x="f28" y="f54"/>
                  </a:moveTo>
                  <a:cubicBezTo>
                    <a:pt x="f30" y="f54"/>
                    <a:pt x="f31" y="f55"/>
                    <a:pt x="f31" y="f51"/>
                  </a:cubicBezTo>
                  <a:cubicBezTo>
                    <a:pt x="f31" y="f52"/>
                    <a:pt x="f30" y="f53"/>
                    <a:pt x="f28" y="f53"/>
                  </a:cubicBezTo>
                  <a:lnTo>
                    <a:pt x="f13" y="f53"/>
                  </a:lnTo>
                  <a:cubicBezTo>
                    <a:pt x="f14" y="f53"/>
                    <a:pt x="f15" y="f52"/>
                    <a:pt x="f15" y="f51"/>
                  </a:cubicBezTo>
                  <a:cubicBezTo>
                    <a:pt x="f15" y="f55"/>
                    <a:pt x="f14" y="f54"/>
                    <a:pt x="f13" y="f54"/>
                  </a:cubicBezTo>
                  <a:close/>
                  <a:moveTo>
                    <a:pt x="f56" y="f57"/>
                  </a:moveTo>
                  <a:cubicBezTo>
                    <a:pt x="f58" y="f57"/>
                    <a:pt x="f2" y="f59"/>
                    <a:pt x="f2" y="f60"/>
                  </a:cubicBezTo>
                  <a:lnTo>
                    <a:pt x="f2" y="f61"/>
                  </a:lnTo>
                  <a:cubicBezTo>
                    <a:pt x="f62" y="f63"/>
                    <a:pt x="f58" y="f64"/>
                    <a:pt x="f56" y="f64"/>
                  </a:cubicBezTo>
                  <a:lnTo>
                    <a:pt x="f65" y="f64"/>
                  </a:lnTo>
                  <a:cubicBezTo>
                    <a:pt x="f66" y="f64"/>
                    <a:pt x="f3" y="f63"/>
                    <a:pt x="f3" y="f61"/>
                  </a:cubicBezTo>
                  <a:lnTo>
                    <a:pt x="f3" y="f60"/>
                  </a:lnTo>
                  <a:cubicBezTo>
                    <a:pt x="f3" y="f59"/>
                    <a:pt x="f66" y="f57"/>
                    <a:pt x="f65" y="f57"/>
                  </a:cubicBezTo>
                  <a:lnTo>
                    <a:pt x="f5" y="f57"/>
                  </a:lnTo>
                  <a:lnTo>
                    <a:pt x="f5" y="f67"/>
                  </a:lnTo>
                  <a:cubicBezTo>
                    <a:pt x="f5" y="f68"/>
                    <a:pt x="f69" y="f70"/>
                    <a:pt x="f71" y="f70"/>
                  </a:cubicBezTo>
                  <a:lnTo>
                    <a:pt x="f72" y="f70"/>
                  </a:lnTo>
                  <a:cubicBezTo>
                    <a:pt x="f9" y="f70"/>
                    <a:pt x="f73" y="f68"/>
                    <a:pt x="f73" y="f67"/>
                  </a:cubicBezTo>
                  <a:lnTo>
                    <a:pt x="f73" y="f57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2" name="Google Shape;6963;p88">
              <a:extLst>
                <a:ext uri="{FF2B5EF4-FFF2-40B4-BE49-F238E27FC236}">
                  <a16:creationId xmlns:a16="http://schemas.microsoft.com/office/drawing/2014/main" id="{5A6D0B79-6D7E-A7CB-D5E5-C0E5AD0618E6}"/>
                </a:ext>
              </a:extLst>
            </p:cNvPr>
            <p:cNvSpPr/>
            <p:nvPr/>
          </p:nvSpPr>
          <p:spPr>
            <a:xfrm>
              <a:off x="4039023" y="1115165"/>
              <a:ext cx="65480" cy="13294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049"/>
                <a:gd name="f4" fmla="val 4160"/>
                <a:gd name="f5" fmla="val 1"/>
                <a:gd name="f6" fmla="*/ f0 1 2049"/>
                <a:gd name="f7" fmla="*/ f1 1 4160"/>
                <a:gd name="f8" fmla="val f2"/>
                <a:gd name="f9" fmla="val f3"/>
                <a:gd name="f10" fmla="val f4"/>
                <a:gd name="f11" fmla="+- f10 0 f8"/>
                <a:gd name="f12" fmla="+- f9 0 f8"/>
                <a:gd name="f13" fmla="*/ f12 1 2049"/>
                <a:gd name="f14" fmla="*/ f11 1 4160"/>
                <a:gd name="f15" fmla="*/ f8 1 f13"/>
                <a:gd name="f16" fmla="*/ f9 1 f13"/>
                <a:gd name="f17" fmla="*/ f8 1 f14"/>
                <a:gd name="f18" fmla="*/ f10 1 f14"/>
                <a:gd name="f19" fmla="*/ f15 f6 1"/>
                <a:gd name="f20" fmla="*/ f16 f6 1"/>
                <a:gd name="f21" fmla="*/ f18 f7 1"/>
                <a:gd name="f22" fmla="*/ f17 f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9" t="f22" r="f20" b="f21"/>
              <a:pathLst>
                <a:path w="2049" h="4160">
                  <a:moveTo>
                    <a:pt x="f5" y="f5"/>
                  </a:moveTo>
                  <a:lnTo>
                    <a:pt x="f5" y="f4"/>
                  </a:lnTo>
                  <a:lnTo>
                    <a:pt x="f3" y="f4"/>
                  </a:lnTo>
                  <a:lnTo>
                    <a:pt x="f3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3" name="Google Shape;6964;p88">
              <a:extLst>
                <a:ext uri="{FF2B5EF4-FFF2-40B4-BE49-F238E27FC236}">
                  <a16:creationId xmlns:a16="http://schemas.microsoft.com/office/drawing/2014/main" id="{90A0A656-8E43-F6A5-1275-52579011D307}"/>
                </a:ext>
              </a:extLst>
            </p:cNvPr>
            <p:cNvSpPr/>
            <p:nvPr/>
          </p:nvSpPr>
          <p:spPr>
            <a:xfrm>
              <a:off x="4039023" y="1028590"/>
              <a:ext cx="65480" cy="6548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049"/>
                <a:gd name="f4" fmla="val 1009"/>
                <a:gd name="f5" fmla="val 1"/>
                <a:gd name="f6" fmla="val 473"/>
                <a:gd name="f7" fmla="val 1040"/>
                <a:gd name="f8" fmla="val 2048"/>
                <a:gd name="f9" fmla="val 1576"/>
                <a:gd name="f10" fmla="*/ f0 1 2049"/>
                <a:gd name="f11" fmla="*/ f1 1 2049"/>
                <a:gd name="f12" fmla="val f2"/>
                <a:gd name="f13" fmla="val f3"/>
                <a:gd name="f14" fmla="+- f13 0 f12"/>
                <a:gd name="f15" fmla="*/ f14 1 2049"/>
                <a:gd name="f16" fmla="*/ f12 1 f15"/>
                <a:gd name="f17" fmla="*/ f13 1 f15"/>
                <a:gd name="f18" fmla="*/ f16 f10 1"/>
                <a:gd name="f19" fmla="*/ f17 f10 1"/>
                <a:gd name="f20" fmla="*/ f17 f11 1"/>
                <a:gd name="f21" fmla="*/ f16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8" t="f21" r="f19" b="f20"/>
              <a:pathLst>
                <a:path w="2049" h="2049">
                  <a:moveTo>
                    <a:pt x="f4" y="f5"/>
                  </a:moveTo>
                  <a:cubicBezTo>
                    <a:pt x="f6" y="f5"/>
                    <a:pt x="f5" y="f6"/>
                    <a:pt x="f5" y="f7"/>
                  </a:cubicBezTo>
                  <a:lnTo>
                    <a:pt x="f5" y="f8"/>
                  </a:lnTo>
                  <a:lnTo>
                    <a:pt x="f3" y="f8"/>
                  </a:lnTo>
                  <a:lnTo>
                    <a:pt x="f3" y="f7"/>
                  </a:lnTo>
                  <a:cubicBezTo>
                    <a:pt x="f3" y="f6"/>
                    <a:pt x="f9" y="f5"/>
                    <a:pt x="f4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4" name="Google Shape;6965;p88">
              <a:extLst>
                <a:ext uri="{FF2B5EF4-FFF2-40B4-BE49-F238E27FC236}">
                  <a16:creationId xmlns:a16="http://schemas.microsoft.com/office/drawing/2014/main" id="{B0297F3E-0355-D92C-EF2E-07330E5C83FA}"/>
                </a:ext>
              </a:extLst>
            </p:cNvPr>
            <p:cNvSpPr/>
            <p:nvPr/>
          </p:nvSpPr>
          <p:spPr>
            <a:xfrm>
              <a:off x="4041044" y="1270229"/>
              <a:ext cx="59445" cy="6548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860"/>
                <a:gd name="f4" fmla="val 2049"/>
                <a:gd name="f5" fmla="val 1"/>
                <a:gd name="f6" fmla="val 599"/>
                <a:gd name="f7" fmla="val 1796"/>
                <a:gd name="f8" fmla="val 694"/>
                <a:gd name="f9" fmla="val 1985"/>
                <a:gd name="f10" fmla="val 788"/>
                <a:gd name="f11" fmla="val 2048"/>
                <a:gd name="f12" fmla="val 946"/>
                <a:gd name="f13" fmla="val 1103"/>
                <a:gd name="f14" fmla="val 1229"/>
                <a:gd name="f15" fmla="val 1261"/>
                <a:gd name="f16" fmla="*/ f0 1 1860"/>
                <a:gd name="f17" fmla="*/ f1 1 2049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1860"/>
                <a:gd name="f24" fmla="*/ f21 1 2049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1860" h="2049">
                  <a:moveTo>
                    <a:pt x="f5" y="f5"/>
                  </a:moveTo>
                  <a:lnTo>
                    <a:pt x="f6" y="f7"/>
                  </a:lnTo>
                  <a:cubicBezTo>
                    <a:pt x="f8" y="f9"/>
                    <a:pt x="f10" y="f11"/>
                    <a:pt x="f12" y="f11"/>
                  </a:cubicBezTo>
                  <a:cubicBezTo>
                    <a:pt x="f13" y="f11"/>
                    <a:pt x="f14" y="f9"/>
                    <a:pt x="f15" y="f7"/>
                  </a:cubicBezTo>
                  <a:lnTo>
                    <a:pt x="f3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45" name="Google Shape;6966;p88">
            <a:extLst>
              <a:ext uri="{FF2B5EF4-FFF2-40B4-BE49-F238E27FC236}">
                <a16:creationId xmlns:a16="http://schemas.microsoft.com/office/drawing/2014/main" id="{912E0CDD-1515-D6AC-E2A2-E2A8982B31DF}"/>
              </a:ext>
            </a:extLst>
          </p:cNvPr>
          <p:cNvGrpSpPr/>
          <p:nvPr/>
        </p:nvGrpSpPr>
        <p:grpSpPr>
          <a:xfrm>
            <a:off x="6872469" y="2456782"/>
            <a:ext cx="453661" cy="454365"/>
            <a:chOff x="8189640" y="2558381"/>
            <a:chExt cx="453661" cy="454365"/>
          </a:xfrm>
          <a:solidFill>
            <a:schemeClr val="tx2">
              <a:lumMod val="75000"/>
            </a:schemeClr>
          </a:solidFill>
        </p:grpSpPr>
        <p:sp>
          <p:nvSpPr>
            <p:cNvPr id="46" name="Google Shape;6967;p88">
              <a:extLst>
                <a:ext uri="{FF2B5EF4-FFF2-40B4-BE49-F238E27FC236}">
                  <a16:creationId xmlns:a16="http://schemas.microsoft.com/office/drawing/2014/main" id="{4D4BC596-ACBF-B6EF-27FB-D006BFDBEA96}"/>
                </a:ext>
              </a:extLst>
            </p:cNvPr>
            <p:cNvSpPr/>
            <p:nvPr/>
          </p:nvSpPr>
          <p:spPr>
            <a:xfrm>
              <a:off x="8317162" y="2858761"/>
              <a:ext cx="12298" cy="1965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16"/>
                <a:gd name="f4" fmla="val 505"/>
                <a:gd name="f5" fmla="val 158"/>
                <a:gd name="f6" fmla="val 1"/>
                <a:gd name="f7" fmla="val 315"/>
                <a:gd name="f8" fmla="*/ f0 1 316"/>
                <a:gd name="f9" fmla="*/ f1 1 505"/>
                <a:gd name="f10" fmla="val f2"/>
                <a:gd name="f11" fmla="val f3"/>
                <a:gd name="f12" fmla="val f4"/>
                <a:gd name="f13" fmla="+- f12 0 f10"/>
                <a:gd name="f14" fmla="+- f11 0 f10"/>
                <a:gd name="f15" fmla="*/ f14 1 316"/>
                <a:gd name="f16" fmla="*/ f13 1 505"/>
                <a:gd name="f17" fmla="*/ f10 1 f15"/>
                <a:gd name="f18" fmla="*/ f11 1 f15"/>
                <a:gd name="f19" fmla="*/ f10 1 f16"/>
                <a:gd name="f20" fmla="*/ f12 1 f16"/>
                <a:gd name="f21" fmla="*/ f17 f8 1"/>
                <a:gd name="f22" fmla="*/ f18 f8 1"/>
                <a:gd name="f23" fmla="*/ f20 f9 1"/>
                <a:gd name="f24" fmla="*/ f19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316" h="505">
                  <a:moveTo>
                    <a:pt x="f5" y="f6"/>
                  </a:moveTo>
                  <a:lnTo>
                    <a:pt x="f2" y="f4"/>
                  </a:lnTo>
                  <a:lnTo>
                    <a:pt x="f7" y="f4"/>
                  </a:lnTo>
                  <a:lnTo>
                    <a:pt x="f5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7" name="Google Shape;6968;p88">
              <a:extLst>
                <a:ext uri="{FF2B5EF4-FFF2-40B4-BE49-F238E27FC236}">
                  <a16:creationId xmlns:a16="http://schemas.microsoft.com/office/drawing/2014/main" id="{00BB422D-F3F7-C175-7F90-26DE8576605D}"/>
                </a:ext>
              </a:extLst>
            </p:cNvPr>
            <p:cNvSpPr/>
            <p:nvPr/>
          </p:nvSpPr>
          <p:spPr>
            <a:xfrm>
              <a:off x="8189640" y="2743538"/>
              <a:ext cx="267297" cy="26920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869"/>
                <a:gd name="f4" fmla="val 6918"/>
                <a:gd name="f5" fmla="val 3427"/>
                <a:gd name="f6" fmla="val 1449"/>
                <a:gd name="f7" fmla="val 3569"/>
                <a:gd name="f8" fmla="val 3718"/>
                <a:gd name="f9" fmla="val 1512"/>
                <a:gd name="f10" fmla="val 3781"/>
                <a:gd name="f11" fmla="val 1638"/>
                <a:gd name="f12" fmla="val 4317"/>
                <a:gd name="f13" fmla="val 3466"/>
                <a:gd name="f14" fmla="val 4474"/>
                <a:gd name="f15" fmla="val 4695"/>
                <a:gd name="f16" fmla="val 4852"/>
                <a:gd name="f17" fmla="val 3623"/>
                <a:gd name="f18" fmla="val 3812"/>
                <a:gd name="f19" fmla="val 3970"/>
                <a:gd name="f20" fmla="val 4726"/>
                <a:gd name="f21" fmla="val 4127"/>
                <a:gd name="f22" fmla="val 4537"/>
                <a:gd name="f23" fmla="val 4789"/>
                <a:gd name="f24" fmla="val 5072"/>
                <a:gd name="f25" fmla="val 5262"/>
                <a:gd name="f26" fmla="val 4758"/>
                <a:gd name="f27" fmla="val 5419"/>
                <a:gd name="f28" fmla="val 4569"/>
                <a:gd name="f29" fmla="val 5514"/>
                <a:gd name="f30" fmla="val 4545"/>
                <a:gd name="f31" fmla="val 5518"/>
                <a:gd name="f32" fmla="val 4521"/>
                <a:gd name="f33" fmla="val 5520"/>
                <a:gd name="f34" fmla="val 4498"/>
                <a:gd name="f35" fmla="val 4341"/>
                <a:gd name="f36" fmla="val 4210"/>
                <a:gd name="f37" fmla="val 5427"/>
                <a:gd name="f38" fmla="val 4128"/>
                <a:gd name="f39" fmla="val 3057"/>
                <a:gd name="f40" fmla="val 2710"/>
                <a:gd name="f41" fmla="val 2683"/>
                <a:gd name="f42" fmla="val 2535"/>
                <a:gd name="f43" fmla="val 2351"/>
                <a:gd name="f44" fmla="val 2325"/>
                <a:gd name="f45" fmla="val 2297"/>
                <a:gd name="f46" fmla="val 2269"/>
                <a:gd name="f47" fmla="val 2080"/>
                <a:gd name="f48" fmla="val 5451"/>
                <a:gd name="f49" fmla="val 2017"/>
                <a:gd name="f50" fmla="val 2049"/>
                <a:gd name="f51" fmla="val 2332"/>
                <a:gd name="f52" fmla="val 2175"/>
                <a:gd name="f53" fmla="val 4096"/>
                <a:gd name="f54" fmla="val 2206"/>
                <a:gd name="f55" fmla="val 2395"/>
                <a:gd name="f56" fmla="val 2553"/>
                <a:gd name="f57" fmla="val 3120"/>
                <a:gd name="f58" fmla="val 3151"/>
                <a:gd name="f59" fmla="val 3285"/>
                <a:gd name="f60" fmla="val 3435"/>
                <a:gd name="f61" fmla="val 1544"/>
                <a:gd name="f62" fmla="val 1"/>
                <a:gd name="f63" fmla="val 3434"/>
                <a:gd name="f64" fmla="val 5356"/>
                <a:gd name="f65" fmla="val 6900"/>
                <a:gd name="f66" fmla="val 4065"/>
                <a:gd name="f67" fmla="val 4632"/>
                <a:gd name="f68" fmla="val 6742"/>
                <a:gd name="f69" fmla="val 5168"/>
                <a:gd name="f70" fmla="val 6427"/>
                <a:gd name="f71" fmla="val 6365"/>
                <a:gd name="f72" fmla="val 6407"/>
                <a:gd name="f73" fmla="val 6910"/>
                <a:gd name="f74" fmla="val 6449"/>
                <a:gd name="f75" fmla="val 6917"/>
                <a:gd name="f76" fmla="val 6491"/>
                <a:gd name="f77" fmla="val 6575"/>
                <a:gd name="f78" fmla="val 6659"/>
                <a:gd name="f79" fmla="val 6889"/>
                <a:gd name="f80" fmla="val 6743"/>
                <a:gd name="f81" fmla="val 6805"/>
                <a:gd name="f82" fmla="val 6806"/>
                <a:gd name="f83" fmla="val 6616"/>
                <a:gd name="f84" fmla="val 6459"/>
                <a:gd name="f85" fmla="val 5009"/>
                <a:gd name="f86" fmla="val 4001"/>
                <a:gd name="f87" fmla="val 3119"/>
                <a:gd name="f88" fmla="val 6774"/>
                <a:gd name="f89" fmla="val 2804"/>
                <a:gd name="f90" fmla="val 6711"/>
                <a:gd name="f91" fmla="val 2489"/>
                <a:gd name="f92" fmla="val 6617"/>
                <a:gd name="f93" fmla="val 2426"/>
                <a:gd name="f94" fmla="val 6428"/>
                <a:gd name="f95" fmla="val 2363"/>
                <a:gd name="f96" fmla="val 5389"/>
                <a:gd name="f97" fmla="val 2755"/>
                <a:gd name="f98" fmla="val 5256"/>
                <a:gd name="f99" fmla="val 2780"/>
                <a:gd name="f100" fmla="val 5125"/>
                <a:gd name="f101" fmla="val 4892"/>
                <a:gd name="f102" fmla="val 4667"/>
                <a:gd name="f103" fmla="val 2702"/>
                <a:gd name="f104" fmla="val 4506"/>
                <a:gd name="f105" fmla="val 2521"/>
                <a:gd name="f106" fmla="val 4222"/>
                <a:gd name="f107" fmla="val 1891"/>
                <a:gd name="f108" fmla="val 4159"/>
                <a:gd name="f109" fmla="val 1481"/>
                <a:gd name="f110" fmla="val 4443"/>
                <a:gd name="f111" fmla="val 221"/>
                <a:gd name="f112" fmla="val 189"/>
                <a:gd name="f113" fmla="val 4411"/>
                <a:gd name="f114" fmla="val 158"/>
                <a:gd name="f115" fmla="val 63"/>
                <a:gd name="f116" fmla="*/ f0 1 6869"/>
                <a:gd name="f117" fmla="*/ f1 1 6918"/>
                <a:gd name="f118" fmla="val f2"/>
                <a:gd name="f119" fmla="val f3"/>
                <a:gd name="f120" fmla="val f4"/>
                <a:gd name="f121" fmla="+- f120 0 f118"/>
                <a:gd name="f122" fmla="+- f119 0 f118"/>
                <a:gd name="f123" fmla="*/ f122 1 6869"/>
                <a:gd name="f124" fmla="*/ f121 1 6918"/>
                <a:gd name="f125" fmla="*/ f118 1 f123"/>
                <a:gd name="f126" fmla="*/ f119 1 f123"/>
                <a:gd name="f127" fmla="*/ f118 1 f124"/>
                <a:gd name="f128" fmla="*/ f120 1 f124"/>
                <a:gd name="f129" fmla="*/ f125 f116 1"/>
                <a:gd name="f130" fmla="*/ f126 f116 1"/>
                <a:gd name="f131" fmla="*/ f128 f117 1"/>
                <a:gd name="f132" fmla="*/ f127 f1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29" t="f132" r="f130" b="f131"/>
              <a:pathLst>
                <a:path w="6869" h="6918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lnTo>
                    <a:pt x="f14" y="f13"/>
                  </a:lnTo>
                  <a:cubicBezTo>
                    <a:pt x="f15" y="f13"/>
                    <a:pt x="f16" y="f17"/>
                    <a:pt x="f16" y="f18"/>
                  </a:cubicBezTo>
                  <a:cubicBezTo>
                    <a:pt x="f16" y="f19"/>
                    <a:pt x="f20" y="f21"/>
                    <a:pt x="f22" y="f21"/>
                  </a:cubicBezTo>
                  <a:lnTo>
                    <a:pt x="f23" y="f24"/>
                  </a:lnTo>
                  <a:cubicBezTo>
                    <a:pt x="f16" y="f25"/>
                    <a:pt x="f26" y="f27"/>
                    <a:pt x="f28" y="f29"/>
                  </a:cubicBezTo>
                  <a:cubicBezTo>
                    <a:pt x="f30" y="f31"/>
                    <a:pt x="f32" y="f33"/>
                    <a:pt x="f34" y="f33"/>
                  </a:cubicBezTo>
                  <a:cubicBezTo>
                    <a:pt x="f35" y="f33"/>
                    <a:pt x="f36" y="f37"/>
                    <a:pt x="f38" y="f25"/>
                  </a:cubicBezTo>
                  <a:lnTo>
                    <a:pt x="f10" y="f21"/>
                  </a:lnTo>
                  <a:lnTo>
                    <a:pt x="f39" y="f21"/>
                  </a:lnTo>
                  <a:lnTo>
                    <a:pt x="f40" y="f25"/>
                  </a:lnTo>
                  <a:cubicBezTo>
                    <a:pt x="f41" y="f37"/>
                    <a:pt x="f42" y="f33"/>
                    <a:pt x="f43" y="f33"/>
                  </a:cubicBezTo>
                  <a:cubicBezTo>
                    <a:pt x="f44" y="f33"/>
                    <a:pt x="f45" y="f31"/>
                    <a:pt x="f46" y="f29"/>
                  </a:cubicBezTo>
                  <a:cubicBezTo>
                    <a:pt x="f47" y="f48"/>
                    <a:pt x="f49" y="f25"/>
                    <a:pt x="f50" y="f24"/>
                  </a:cubicBezTo>
                  <a:lnTo>
                    <a:pt x="f51" y="f21"/>
                  </a:lnTo>
                  <a:cubicBezTo>
                    <a:pt x="f52" y="f53"/>
                    <a:pt x="f49" y="f19"/>
                    <a:pt x="f49" y="f18"/>
                  </a:cubicBezTo>
                  <a:cubicBezTo>
                    <a:pt x="f50" y="f17"/>
                    <a:pt x="f54" y="f13"/>
                    <a:pt x="f55" y="f13"/>
                  </a:cubicBezTo>
                  <a:lnTo>
                    <a:pt x="f56" y="f13"/>
                  </a:lnTo>
                  <a:lnTo>
                    <a:pt x="f57" y="f11"/>
                  </a:lnTo>
                  <a:cubicBezTo>
                    <a:pt x="f58" y="f9"/>
                    <a:pt x="f59" y="f6"/>
                    <a:pt x="f5" y="f6"/>
                  </a:cubicBezTo>
                  <a:close/>
                  <a:moveTo>
                    <a:pt x="f60" y="f2"/>
                  </a:moveTo>
                  <a:cubicBezTo>
                    <a:pt x="f61" y="f2"/>
                    <a:pt x="f62" y="f61"/>
                    <a:pt x="f62" y="f63"/>
                  </a:cubicBezTo>
                  <a:cubicBezTo>
                    <a:pt x="f62" y="f64"/>
                    <a:pt x="f61" y="f65"/>
                    <a:pt x="f60" y="f65"/>
                  </a:cubicBezTo>
                  <a:cubicBezTo>
                    <a:pt x="f66" y="f65"/>
                    <a:pt x="f67" y="f68"/>
                    <a:pt x="f69" y="f70"/>
                  </a:cubicBezTo>
                  <a:lnTo>
                    <a:pt x="f71" y="f65"/>
                  </a:lnTo>
                  <a:cubicBezTo>
                    <a:pt x="f72" y="f73"/>
                    <a:pt x="f74" y="f75"/>
                    <a:pt x="f76" y="f75"/>
                  </a:cubicBezTo>
                  <a:cubicBezTo>
                    <a:pt x="f77" y="f75"/>
                    <a:pt x="f78" y="f79"/>
                    <a:pt x="f80" y="f81"/>
                  </a:cubicBezTo>
                  <a:cubicBezTo>
                    <a:pt x="f82" y="f68"/>
                    <a:pt x="f3" y="f83"/>
                    <a:pt x="f3" y="f84"/>
                  </a:cubicBezTo>
                  <a:lnTo>
                    <a:pt x="f76" y="f85"/>
                  </a:lnTo>
                  <a:cubicBezTo>
                    <a:pt x="f80" y="f22"/>
                    <a:pt x="f3" y="f86"/>
                    <a:pt x="f3" y="f13"/>
                  </a:cubicBezTo>
                  <a:cubicBezTo>
                    <a:pt x="f3" y="f87"/>
                    <a:pt x="f88" y="f89"/>
                    <a:pt x="f90" y="f91"/>
                  </a:cubicBezTo>
                  <a:cubicBezTo>
                    <a:pt x="f92" y="f93"/>
                    <a:pt x="f76" y="f55"/>
                    <a:pt x="f94" y="f95"/>
                  </a:cubicBezTo>
                  <a:lnTo>
                    <a:pt x="f29" y="f40"/>
                  </a:lnTo>
                  <a:cubicBezTo>
                    <a:pt x="f96" y="f97"/>
                    <a:pt x="f98" y="f99"/>
                    <a:pt x="f100" y="f99"/>
                  </a:cubicBezTo>
                  <a:cubicBezTo>
                    <a:pt x="f101" y="f99"/>
                    <a:pt x="f102" y="f103"/>
                    <a:pt x="f104" y="f105"/>
                  </a:cubicBezTo>
                  <a:cubicBezTo>
                    <a:pt x="f106" y="f46"/>
                    <a:pt x="f53" y="f107"/>
                    <a:pt x="f108" y="f109"/>
                  </a:cubicBezTo>
                  <a:lnTo>
                    <a:pt x="f110" y="f111"/>
                  </a:lnTo>
                  <a:cubicBezTo>
                    <a:pt x="f110" y="f112"/>
                    <a:pt x="f110" y="f112"/>
                    <a:pt x="f113" y="f114"/>
                  </a:cubicBezTo>
                  <a:cubicBezTo>
                    <a:pt x="f53" y="f115"/>
                    <a:pt x="f10" y="f2"/>
                    <a:pt x="f60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8" name="Google Shape;6969;p88">
              <a:extLst>
                <a:ext uri="{FF2B5EF4-FFF2-40B4-BE49-F238E27FC236}">
                  <a16:creationId xmlns:a16="http://schemas.microsoft.com/office/drawing/2014/main" id="{A4E2CE31-25CB-3B1D-B61E-7705CA4415FB}"/>
                </a:ext>
              </a:extLst>
            </p:cNvPr>
            <p:cNvSpPr/>
            <p:nvPr/>
          </p:nvSpPr>
          <p:spPr>
            <a:xfrm>
              <a:off x="8497372" y="2665046"/>
              <a:ext cx="24551" cy="4050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31"/>
                <a:gd name="f4" fmla="val 1041"/>
                <a:gd name="f5" fmla="val 1"/>
                <a:gd name="f6" fmla="val 32"/>
                <a:gd name="f7" fmla="val 410"/>
                <a:gd name="f8" fmla="val 126"/>
                <a:gd name="f9" fmla="val 694"/>
                <a:gd name="f10" fmla="val 315"/>
                <a:gd name="f11" fmla="val 473"/>
                <a:gd name="f12" fmla="val 599"/>
                <a:gd name="f13" fmla="val 347"/>
                <a:gd name="f14" fmla="*/ f0 1 631"/>
                <a:gd name="f15" fmla="*/ f1 1 1041"/>
                <a:gd name="f16" fmla="val f2"/>
                <a:gd name="f17" fmla="val f3"/>
                <a:gd name="f18" fmla="val f4"/>
                <a:gd name="f19" fmla="+- f18 0 f16"/>
                <a:gd name="f20" fmla="+- f17 0 f16"/>
                <a:gd name="f21" fmla="*/ f20 1 631"/>
                <a:gd name="f22" fmla="*/ f19 1 1041"/>
                <a:gd name="f23" fmla="*/ f16 1 f21"/>
                <a:gd name="f24" fmla="*/ f17 1 f21"/>
                <a:gd name="f25" fmla="*/ f16 1 f22"/>
                <a:gd name="f26" fmla="*/ f18 1 f22"/>
                <a:gd name="f27" fmla="*/ f23 f14 1"/>
                <a:gd name="f28" fmla="*/ f24 f14 1"/>
                <a:gd name="f29" fmla="*/ f26 f15 1"/>
                <a:gd name="f30" fmla="*/ f25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0" r="f28" b="f29"/>
              <a:pathLst>
                <a:path w="631" h="1041">
                  <a:moveTo>
                    <a:pt x="f2" y="f5"/>
                  </a:moveTo>
                  <a:cubicBezTo>
                    <a:pt x="f6" y="f7"/>
                    <a:pt x="f8" y="f9"/>
                    <a:pt x="f10" y="f4"/>
                  </a:cubicBezTo>
                  <a:cubicBezTo>
                    <a:pt x="f11" y="f9"/>
                    <a:pt x="f12" y="f13"/>
                    <a:pt x="f3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9" name="Google Shape;6970;p88">
              <a:extLst>
                <a:ext uri="{FF2B5EF4-FFF2-40B4-BE49-F238E27FC236}">
                  <a16:creationId xmlns:a16="http://schemas.microsoft.com/office/drawing/2014/main" id="{844A63FA-585F-62CB-F156-5F00258EE3BD}"/>
                </a:ext>
              </a:extLst>
            </p:cNvPr>
            <p:cNvSpPr/>
            <p:nvPr/>
          </p:nvSpPr>
          <p:spPr>
            <a:xfrm>
              <a:off x="8374751" y="2558381"/>
              <a:ext cx="268550" cy="26834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901"/>
                <a:gd name="f4" fmla="val 6896"/>
                <a:gd name="f5" fmla="val 3435"/>
                <a:gd name="f6" fmla="val 1356"/>
                <a:gd name="f7" fmla="val 3624"/>
                <a:gd name="f8" fmla="val 3782"/>
                <a:gd name="f9" fmla="val 1513"/>
                <a:gd name="f10" fmla="val 1734"/>
                <a:gd name="f11" fmla="val 2080"/>
                <a:gd name="f12" fmla="val 4821"/>
                <a:gd name="f13" fmla="val 5010"/>
                <a:gd name="f14" fmla="val 5168"/>
                <a:gd name="f15" fmla="val 2238"/>
                <a:gd name="f16" fmla="val 2427"/>
                <a:gd name="f17" fmla="val 2616"/>
                <a:gd name="f18" fmla="val 2742"/>
                <a:gd name="f19" fmla="val 4412"/>
                <a:gd name="f20" fmla="val 4380"/>
                <a:gd name="f21" fmla="val 3341"/>
                <a:gd name="f22" fmla="val 4191"/>
                <a:gd name="f23" fmla="val 3876"/>
                <a:gd name="f24" fmla="val 3908"/>
                <a:gd name="f25" fmla="val 4443"/>
                <a:gd name="f26" fmla="val 4475"/>
                <a:gd name="f27" fmla="val 3939"/>
                <a:gd name="f28" fmla="val 4506"/>
                <a:gd name="f29" fmla="val 4349"/>
                <a:gd name="f30" fmla="val 4916"/>
                <a:gd name="f31" fmla="val 5042"/>
                <a:gd name="f32" fmla="val 5262"/>
                <a:gd name="f33" fmla="val 5388"/>
                <a:gd name="f34" fmla="val 4286"/>
                <a:gd name="f35" fmla="val 5451"/>
                <a:gd name="f36" fmla="val 5483"/>
                <a:gd name="f37" fmla="val 4101"/>
                <a:gd name="f38" fmla="val 4010"/>
                <a:gd name="f39" fmla="val 3923"/>
                <a:gd name="f40" fmla="val 3466"/>
                <a:gd name="f41" fmla="val 4979"/>
                <a:gd name="f42" fmla="val 4947"/>
                <a:gd name="f43" fmla="val 3403"/>
                <a:gd name="f44" fmla="val 2994"/>
                <a:gd name="f45" fmla="val 2931"/>
                <a:gd name="f46" fmla="val 2844"/>
                <a:gd name="f47" fmla="val 2758"/>
                <a:gd name="f48" fmla="val 2671"/>
                <a:gd name="f49" fmla="val 2584"/>
                <a:gd name="f50" fmla="val 2521"/>
                <a:gd name="f51" fmla="val 2395"/>
                <a:gd name="f52" fmla="val 2962"/>
                <a:gd name="f53" fmla="val 2679"/>
                <a:gd name="f54" fmla="val 2490"/>
                <a:gd name="f55" fmla="val 2458"/>
                <a:gd name="f56" fmla="val 2049"/>
                <a:gd name="f57" fmla="val 1860"/>
                <a:gd name="f58" fmla="val 1702"/>
                <a:gd name="f59" fmla="val 2206"/>
                <a:gd name="f60" fmla="val 3088"/>
                <a:gd name="f61" fmla="val 3246"/>
                <a:gd name="f62" fmla="val 1"/>
                <a:gd name="f63" fmla="val 1576"/>
                <a:gd name="f64" fmla="val 32"/>
                <a:gd name="f65" fmla="val 3467"/>
                <a:gd name="f66" fmla="val 3971"/>
                <a:gd name="f67" fmla="val 158"/>
                <a:gd name="f68" fmla="val 411"/>
                <a:gd name="f69" fmla="val 6459"/>
                <a:gd name="f70" fmla="val 6554"/>
                <a:gd name="f71" fmla="val 6680"/>
                <a:gd name="f72" fmla="val 6806"/>
                <a:gd name="f73" fmla="val 225"/>
                <a:gd name="f74" fmla="val 6851"/>
                <a:gd name="f75" fmla="val 324"/>
                <a:gd name="f76" fmla="val 6895"/>
                <a:gd name="f77" fmla="val 420"/>
                <a:gd name="f78" fmla="val 460"/>
                <a:gd name="f79" fmla="val 500"/>
                <a:gd name="f80" fmla="val 6887"/>
                <a:gd name="f81" fmla="val 537"/>
                <a:gd name="f82" fmla="val 6869"/>
                <a:gd name="f83" fmla="val 6396"/>
                <a:gd name="f84" fmla="val 2269"/>
                <a:gd name="f85" fmla="val 6712"/>
                <a:gd name="f86" fmla="val 2899"/>
                <a:gd name="f87" fmla="val 5357"/>
                <a:gd name="f88" fmla="val 5325"/>
                <a:gd name="f89" fmla="*/ f0 1 6901"/>
                <a:gd name="f90" fmla="*/ f1 1 6896"/>
                <a:gd name="f91" fmla="val f2"/>
                <a:gd name="f92" fmla="val f3"/>
                <a:gd name="f93" fmla="val f4"/>
                <a:gd name="f94" fmla="+- f93 0 f91"/>
                <a:gd name="f95" fmla="+- f92 0 f91"/>
                <a:gd name="f96" fmla="*/ f95 1 6901"/>
                <a:gd name="f97" fmla="*/ f94 1 6896"/>
                <a:gd name="f98" fmla="*/ f91 1 f96"/>
                <a:gd name="f99" fmla="*/ f92 1 f96"/>
                <a:gd name="f100" fmla="*/ f91 1 f97"/>
                <a:gd name="f101" fmla="*/ f93 1 f97"/>
                <a:gd name="f102" fmla="*/ f98 f89 1"/>
                <a:gd name="f103" fmla="*/ f99 f89 1"/>
                <a:gd name="f104" fmla="*/ f101 f90 1"/>
                <a:gd name="f105" fmla="*/ f100 f9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2" t="f105" r="f103" b="f104"/>
              <a:pathLst>
                <a:path w="6901" h="6896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lnTo>
                    <a:pt x="f12" y="f11"/>
                  </a:lnTo>
                  <a:cubicBezTo>
                    <a:pt x="f13" y="f11"/>
                    <a:pt x="f14" y="f15"/>
                    <a:pt x="f14" y="f16"/>
                  </a:cubicBezTo>
                  <a:cubicBezTo>
                    <a:pt x="f14" y="f17"/>
                    <a:pt x="f13" y="f18"/>
                    <a:pt x="f12" y="f18"/>
                  </a:cubicBezTo>
                  <a:lnTo>
                    <a:pt x="f19" y="f18"/>
                  </a:lnTo>
                  <a:cubicBezTo>
                    <a:pt x="f20" y="f21"/>
                    <a:pt x="f22" y="f23"/>
                    <a:pt x="f23" y="f19"/>
                  </a:cubicBezTo>
                  <a:cubicBezTo>
                    <a:pt x="f24" y="f25"/>
                    <a:pt x="f24" y="f26"/>
                    <a:pt x="f27" y="f28"/>
                  </a:cubicBezTo>
                  <a:lnTo>
                    <a:pt x="f29" y="f30"/>
                  </a:lnTo>
                  <a:cubicBezTo>
                    <a:pt x="f25" y="f31"/>
                    <a:pt x="f25" y="f32"/>
                    <a:pt x="f29" y="f33"/>
                  </a:cubicBezTo>
                  <a:cubicBezTo>
                    <a:pt x="f34" y="f35"/>
                    <a:pt x="f22" y="f36"/>
                    <a:pt x="f37" y="f36"/>
                  </a:cubicBezTo>
                  <a:cubicBezTo>
                    <a:pt x="f38" y="f36"/>
                    <a:pt x="f39" y="f35"/>
                    <a:pt x="f23" y="f33"/>
                  </a:cubicBezTo>
                  <a:lnTo>
                    <a:pt x="f40" y="f41"/>
                  </a:lnTo>
                  <a:lnTo>
                    <a:pt x="f5" y="f42"/>
                  </a:lnTo>
                  <a:lnTo>
                    <a:pt x="f43" y="f41"/>
                  </a:lnTo>
                  <a:lnTo>
                    <a:pt x="f44" y="f33"/>
                  </a:lnTo>
                  <a:cubicBezTo>
                    <a:pt x="f45" y="f35"/>
                    <a:pt x="f46" y="f36"/>
                    <a:pt x="f47" y="f36"/>
                  </a:cubicBezTo>
                  <a:cubicBezTo>
                    <a:pt x="f48" y="f36"/>
                    <a:pt x="f49" y="f35"/>
                    <a:pt x="f50" y="f33"/>
                  </a:cubicBezTo>
                  <a:cubicBezTo>
                    <a:pt x="f51" y="f32"/>
                    <a:pt x="f51" y="f31"/>
                    <a:pt x="f50" y="f30"/>
                  </a:cubicBezTo>
                  <a:lnTo>
                    <a:pt x="f45" y="f28"/>
                  </a:lnTo>
                  <a:cubicBezTo>
                    <a:pt x="f52" y="f26"/>
                    <a:pt x="f52" y="f25"/>
                    <a:pt x="f44" y="f19"/>
                  </a:cubicBezTo>
                  <a:cubicBezTo>
                    <a:pt x="f53" y="f27"/>
                    <a:pt x="f54" y="f21"/>
                    <a:pt x="f55" y="f18"/>
                  </a:cubicBezTo>
                  <a:lnTo>
                    <a:pt x="f56" y="f18"/>
                  </a:lnTo>
                  <a:cubicBezTo>
                    <a:pt x="f57" y="f18"/>
                    <a:pt x="f58" y="f49"/>
                    <a:pt x="f58" y="f51"/>
                  </a:cubicBezTo>
                  <a:cubicBezTo>
                    <a:pt x="f58" y="f59"/>
                    <a:pt x="f57" y="f56"/>
                    <a:pt x="f56" y="f56"/>
                  </a:cubicBezTo>
                  <a:lnTo>
                    <a:pt x="f60" y="f56"/>
                  </a:lnTo>
                  <a:lnTo>
                    <a:pt x="f60" y="f10"/>
                  </a:lnTo>
                  <a:cubicBezTo>
                    <a:pt x="f60" y="f9"/>
                    <a:pt x="f61" y="f6"/>
                    <a:pt x="f5" y="f6"/>
                  </a:cubicBezTo>
                  <a:close/>
                  <a:moveTo>
                    <a:pt x="f40" y="f62"/>
                  </a:moveTo>
                  <a:cubicBezTo>
                    <a:pt x="f63" y="f62"/>
                    <a:pt x="f64" y="f63"/>
                    <a:pt x="f64" y="f65"/>
                  </a:cubicBezTo>
                  <a:cubicBezTo>
                    <a:pt x="f64" y="f66"/>
                    <a:pt x="f67" y="f28"/>
                    <a:pt x="f68" y="f41"/>
                  </a:cubicBezTo>
                  <a:lnTo>
                    <a:pt x="f64" y="f69"/>
                  </a:lnTo>
                  <a:cubicBezTo>
                    <a:pt x="f62" y="f70"/>
                    <a:pt x="f64" y="f71"/>
                    <a:pt x="f67" y="f72"/>
                  </a:cubicBezTo>
                  <a:cubicBezTo>
                    <a:pt x="f73" y="f74"/>
                    <a:pt x="f75" y="f76"/>
                    <a:pt x="f77" y="f76"/>
                  </a:cubicBezTo>
                  <a:cubicBezTo>
                    <a:pt x="f78" y="f76"/>
                    <a:pt x="f79" y="f80"/>
                    <a:pt x="f81" y="f82"/>
                  </a:cubicBezTo>
                  <a:lnTo>
                    <a:pt x="f10" y="f83"/>
                  </a:lnTo>
                  <a:cubicBezTo>
                    <a:pt x="f84" y="f85"/>
                    <a:pt x="f86" y="f82"/>
                    <a:pt x="f40" y="f82"/>
                  </a:cubicBezTo>
                  <a:cubicBezTo>
                    <a:pt x="f87" y="f82"/>
                    <a:pt x="f3" y="f87"/>
                    <a:pt x="f3" y="f5"/>
                  </a:cubicBezTo>
                  <a:cubicBezTo>
                    <a:pt x="f3" y="f63"/>
                    <a:pt x="f88" y="f62"/>
                    <a:pt x="f40" y="f6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50" name="Google Shape;6760;p88">
            <a:extLst>
              <a:ext uri="{FF2B5EF4-FFF2-40B4-BE49-F238E27FC236}">
                <a16:creationId xmlns:a16="http://schemas.microsoft.com/office/drawing/2014/main" id="{A36DC3E2-4520-BEA1-2642-EDAB6C101EC3}"/>
              </a:ext>
            </a:extLst>
          </p:cNvPr>
          <p:cNvGrpSpPr/>
          <p:nvPr/>
        </p:nvGrpSpPr>
        <p:grpSpPr>
          <a:xfrm>
            <a:off x="1834994" y="833659"/>
            <a:ext cx="374968" cy="450424"/>
            <a:chOff x="3152165" y="935257"/>
            <a:chExt cx="374968" cy="450424"/>
          </a:xfrm>
          <a:solidFill>
            <a:schemeClr val="tx2">
              <a:lumMod val="75000"/>
            </a:schemeClr>
          </a:solidFill>
        </p:grpSpPr>
        <p:sp>
          <p:nvSpPr>
            <p:cNvPr id="51" name="Google Shape;6761;p88">
              <a:extLst>
                <a:ext uri="{FF2B5EF4-FFF2-40B4-BE49-F238E27FC236}">
                  <a16:creationId xmlns:a16="http://schemas.microsoft.com/office/drawing/2014/main" id="{1DF52CC3-B2D9-FD83-72C7-EC1D0CFD2BB9}"/>
                </a:ext>
              </a:extLst>
            </p:cNvPr>
            <p:cNvSpPr/>
            <p:nvPr/>
          </p:nvSpPr>
          <p:spPr>
            <a:xfrm>
              <a:off x="3152165" y="935257"/>
              <a:ext cx="79168" cy="31288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049"/>
                <a:gd name="f4" fmla="val 8098"/>
                <a:gd name="f5" fmla="val 1702"/>
                <a:gd name="f6" fmla="val 757"/>
                <a:gd name="f7" fmla="val 1"/>
                <a:gd name="f8" fmla="val 788"/>
                <a:gd name="f9" fmla="val 1733"/>
                <a:gd name="f10" fmla="val 8097"/>
                <a:gd name="f11" fmla="val 348"/>
                <a:gd name="f12" fmla="val 7782"/>
                <a:gd name="f13" fmla="val 820"/>
                <a:gd name="f14" fmla="val 7562"/>
                <a:gd name="f15" fmla="val 1387"/>
                <a:gd name="f16" fmla="*/ f0 1 2049"/>
                <a:gd name="f17" fmla="*/ f1 1 8098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2049"/>
                <a:gd name="f24" fmla="*/ f21 1 8098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2049" h="8098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10"/>
                  </a:lnTo>
                  <a:cubicBezTo>
                    <a:pt x="f11" y="f12"/>
                    <a:pt x="f13" y="f14"/>
                    <a:pt x="f15" y="f14"/>
                  </a:cubicBezTo>
                  <a:lnTo>
                    <a:pt x="f3" y="f14"/>
                  </a:ln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2" name="Google Shape;6762;p88">
              <a:extLst>
                <a:ext uri="{FF2B5EF4-FFF2-40B4-BE49-F238E27FC236}">
                  <a16:creationId xmlns:a16="http://schemas.microsoft.com/office/drawing/2014/main" id="{3FA453F4-B2E6-EE04-07C0-BA91187CBE5E}"/>
                </a:ext>
              </a:extLst>
            </p:cNvPr>
            <p:cNvSpPr/>
            <p:nvPr/>
          </p:nvSpPr>
          <p:spPr>
            <a:xfrm>
              <a:off x="3152165" y="1252965"/>
              <a:ext cx="374968" cy="10594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705"/>
                <a:gd name="f4" fmla="val 2742"/>
                <a:gd name="f5" fmla="val 1387"/>
                <a:gd name="f6" fmla="val 631"/>
                <a:gd name="f7" fmla="val 1"/>
                <a:gd name="f8" fmla="val 630"/>
                <a:gd name="f9" fmla="val 1386"/>
                <a:gd name="f10" fmla="val 2111"/>
                <a:gd name="f11" fmla="val 600"/>
                <a:gd name="f12" fmla="val 2741"/>
                <a:gd name="f13" fmla="val 1356"/>
                <a:gd name="f14" fmla="val 4758"/>
                <a:gd name="f15" fmla="val 1733"/>
                <a:gd name="f16" fmla="val 1702"/>
                <a:gd name="f17" fmla="val 1513"/>
                <a:gd name="f18" fmla="val 1575"/>
                <a:gd name="f19" fmla="val 1355"/>
                <a:gd name="f20" fmla="val 1166"/>
                <a:gd name="f21" fmla="val 1008"/>
                <a:gd name="f22" fmla="val 9232"/>
                <a:gd name="f23" fmla="val 9263"/>
                <a:gd name="f24" fmla="val 851"/>
                <a:gd name="f25" fmla="val 9326"/>
                <a:gd name="f26" fmla="val 662"/>
                <a:gd name="f27" fmla="val 9452"/>
                <a:gd name="f28" fmla="val 536"/>
                <a:gd name="f29" fmla="val 9704"/>
                <a:gd name="f30" fmla="val 221"/>
                <a:gd name="f31" fmla="val 9484"/>
                <a:gd name="f32" fmla="*/ f0 1 9705"/>
                <a:gd name="f33" fmla="*/ f1 1 2742"/>
                <a:gd name="f34" fmla="val f2"/>
                <a:gd name="f35" fmla="val f3"/>
                <a:gd name="f36" fmla="val f4"/>
                <a:gd name="f37" fmla="+- f36 0 f34"/>
                <a:gd name="f38" fmla="+- f35 0 f34"/>
                <a:gd name="f39" fmla="*/ f38 1 9705"/>
                <a:gd name="f40" fmla="*/ f37 1 2742"/>
                <a:gd name="f41" fmla="*/ f34 1 f39"/>
                <a:gd name="f42" fmla="*/ f35 1 f39"/>
                <a:gd name="f43" fmla="*/ f34 1 f40"/>
                <a:gd name="f44" fmla="*/ f36 1 f40"/>
                <a:gd name="f45" fmla="*/ f41 f32 1"/>
                <a:gd name="f46" fmla="*/ f42 f32 1"/>
                <a:gd name="f47" fmla="*/ f44 f33 1"/>
                <a:gd name="f48" fmla="*/ f43 f3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5" t="f48" r="f46" b="f47"/>
              <a:pathLst>
                <a:path w="9705" h="2742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11" y="f12"/>
                    <a:pt x="f13" y="f12"/>
                  </a:cubicBezTo>
                  <a:lnTo>
                    <a:pt x="f14" y="f12"/>
                  </a:lnTo>
                  <a:lnTo>
                    <a:pt x="f14" y="f15"/>
                  </a:lnTo>
                  <a:lnTo>
                    <a:pt x="f16" y="f15"/>
                  </a:lnTo>
                  <a:cubicBezTo>
                    <a:pt x="f17" y="f15"/>
                    <a:pt x="f13" y="f18"/>
                    <a:pt x="f13" y="f19"/>
                  </a:cubicBezTo>
                  <a:cubicBezTo>
                    <a:pt x="f13" y="f20"/>
                    <a:pt x="f17" y="f21"/>
                    <a:pt x="f16" y="f21"/>
                  </a:cubicBezTo>
                  <a:lnTo>
                    <a:pt x="f22" y="f21"/>
                  </a:lnTo>
                  <a:cubicBezTo>
                    <a:pt x="f23" y="f24"/>
                    <a:pt x="f25" y="f26"/>
                    <a:pt x="f27" y="f28"/>
                  </a:cubicBezTo>
                  <a:cubicBezTo>
                    <a:pt x="f29" y="f30"/>
                    <a:pt x="f31" y="f2"/>
                    <a:pt x="f23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3" name="Google Shape;6763;p88">
              <a:extLst>
                <a:ext uri="{FF2B5EF4-FFF2-40B4-BE49-F238E27FC236}">
                  <a16:creationId xmlns:a16="http://schemas.microsoft.com/office/drawing/2014/main" id="{D9C0BF82-F28C-2537-15BB-EB7A174FDFA8}"/>
                </a:ext>
              </a:extLst>
            </p:cNvPr>
            <p:cNvSpPr/>
            <p:nvPr/>
          </p:nvSpPr>
          <p:spPr>
            <a:xfrm>
              <a:off x="3441902" y="1319881"/>
              <a:ext cx="85231" cy="3902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206"/>
                <a:gd name="f4" fmla="val 1010"/>
                <a:gd name="f5" fmla="val 1"/>
                <a:gd name="f6" fmla="val 1009"/>
                <a:gd name="f7" fmla="val 1670"/>
                <a:gd name="f8" fmla="val 1953"/>
                <a:gd name="f9" fmla="val 2205"/>
                <a:gd name="f10" fmla="val 788"/>
                <a:gd name="f11" fmla="val 505"/>
                <a:gd name="f12" fmla="val 1827"/>
                <a:gd name="f13" fmla="val 347"/>
                <a:gd name="f14" fmla="val 1764"/>
                <a:gd name="f15" fmla="val 190"/>
                <a:gd name="f16" fmla="*/ f0 1 2206"/>
                <a:gd name="f17" fmla="*/ f1 1 1010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2206"/>
                <a:gd name="f24" fmla="*/ f21 1 1010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2206" h="1010">
                  <a:moveTo>
                    <a:pt x="f2" y="f5"/>
                  </a:moveTo>
                  <a:lnTo>
                    <a:pt x="f2" y="f6"/>
                  </a:lnTo>
                  <a:lnTo>
                    <a:pt x="f7" y="f6"/>
                  </a:lnTo>
                  <a:cubicBezTo>
                    <a:pt x="f8" y="f6"/>
                    <a:pt x="f9" y="f10"/>
                    <a:pt x="f8" y="f11"/>
                  </a:cubicBezTo>
                  <a:cubicBezTo>
                    <a:pt x="f12" y="f13"/>
                    <a:pt x="f14" y="f15"/>
                    <a:pt x="f7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4" name="Google Shape;6764;p88">
              <a:extLst>
                <a:ext uri="{FF2B5EF4-FFF2-40B4-BE49-F238E27FC236}">
                  <a16:creationId xmlns:a16="http://schemas.microsoft.com/office/drawing/2014/main" id="{540908FF-401D-296C-228B-89D85BA6263F}"/>
                </a:ext>
              </a:extLst>
            </p:cNvPr>
            <p:cNvSpPr/>
            <p:nvPr/>
          </p:nvSpPr>
          <p:spPr>
            <a:xfrm>
              <a:off x="3323825" y="1094710"/>
              <a:ext cx="130283" cy="5359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372"/>
                <a:gd name="f4" fmla="val 1387"/>
                <a:gd name="f5" fmla="val 1701"/>
                <a:gd name="f6" fmla="val 882"/>
                <a:gd name="f7" fmla="val 221"/>
                <a:gd name="f8" fmla="val 599"/>
                <a:gd name="f9" fmla="val 3371"/>
                <a:gd name="f10" fmla="val 3214"/>
                <a:gd name="f11" fmla="val 2521"/>
                <a:gd name="f12" fmla="*/ f0 1 3372"/>
                <a:gd name="f13" fmla="*/ f1 1 1387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3372"/>
                <a:gd name="f20" fmla="*/ f17 1 1387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3372" h="1387">
                  <a:moveTo>
                    <a:pt x="f5" y="f2"/>
                  </a:moveTo>
                  <a:cubicBezTo>
                    <a:pt x="f6" y="f2"/>
                    <a:pt x="f7" y="f8"/>
                    <a:pt x="f2" y="f4"/>
                  </a:cubicBezTo>
                  <a:lnTo>
                    <a:pt x="f9" y="f4"/>
                  </a:lnTo>
                  <a:cubicBezTo>
                    <a:pt x="f10" y="f8"/>
                    <a:pt x="f11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5" name="Google Shape;6765;p88">
              <a:extLst>
                <a:ext uri="{FF2B5EF4-FFF2-40B4-BE49-F238E27FC236}">
                  <a16:creationId xmlns:a16="http://schemas.microsoft.com/office/drawing/2014/main" id="{2B5BB670-7352-640B-231E-AC08B10EB453}"/>
                </a:ext>
              </a:extLst>
            </p:cNvPr>
            <p:cNvSpPr/>
            <p:nvPr/>
          </p:nvSpPr>
          <p:spPr>
            <a:xfrm>
              <a:off x="3363967" y="1015578"/>
              <a:ext cx="51151" cy="5115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24"/>
                <a:gd name="f4" fmla="val 662"/>
                <a:gd name="f5" fmla="val 1"/>
                <a:gd name="f6" fmla="val 316"/>
                <a:gd name="f7" fmla="val 284"/>
                <a:gd name="f8" fmla="val 1040"/>
                <a:gd name="f9" fmla="*/ f0 1 1324"/>
                <a:gd name="f10" fmla="*/ f1 1 1324"/>
                <a:gd name="f11" fmla="val f2"/>
                <a:gd name="f12" fmla="val f3"/>
                <a:gd name="f13" fmla="+- f12 0 f11"/>
                <a:gd name="f14" fmla="*/ f13 1 1324"/>
                <a:gd name="f15" fmla="*/ f11 1 f14"/>
                <a:gd name="f16" fmla="*/ f12 1 f14"/>
                <a:gd name="f17" fmla="*/ f15 f9 1"/>
                <a:gd name="f18" fmla="*/ f16 f9 1"/>
                <a:gd name="f19" fmla="*/ f16 f10 1"/>
                <a:gd name="f20" fmla="*/ f15 f1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1324" h="1324">
                  <a:moveTo>
                    <a:pt x="f4" y="f5"/>
                  </a:moveTo>
                  <a:cubicBezTo>
                    <a:pt x="f6" y="f5"/>
                    <a:pt x="f5" y="f7"/>
                    <a:pt x="f5" y="f4"/>
                  </a:cubicBezTo>
                  <a:cubicBezTo>
                    <a:pt x="f5" y="f8"/>
                    <a:pt x="f6" y="f3"/>
                    <a:pt x="f4" y="f3"/>
                  </a:cubicBezTo>
                  <a:cubicBezTo>
                    <a:pt x="f8" y="f3"/>
                    <a:pt x="f3" y="f8"/>
                    <a:pt x="f3" y="f4"/>
                  </a:cubicBezTo>
                  <a:cubicBezTo>
                    <a:pt x="f3" y="f7"/>
                    <a:pt x="f8" y="f5"/>
                    <a:pt x="f4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6" name="Google Shape;6766;p88">
              <a:extLst>
                <a:ext uri="{FF2B5EF4-FFF2-40B4-BE49-F238E27FC236}">
                  <a16:creationId xmlns:a16="http://schemas.microsoft.com/office/drawing/2014/main" id="{95BADB65-9E00-7E68-F79E-9CC105907CD2}"/>
                </a:ext>
              </a:extLst>
            </p:cNvPr>
            <p:cNvSpPr/>
            <p:nvPr/>
          </p:nvSpPr>
          <p:spPr>
            <a:xfrm>
              <a:off x="3256873" y="935257"/>
              <a:ext cx="265395" cy="29216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869"/>
                <a:gd name="f4" fmla="val 7562"/>
                <a:gd name="f5" fmla="val 3434"/>
                <a:gd name="f6" fmla="val 1355"/>
                <a:gd name="f7" fmla="val 4191"/>
                <a:gd name="f8" fmla="val 4821"/>
                <a:gd name="f9" fmla="val 1985"/>
                <a:gd name="f10" fmla="val 2741"/>
                <a:gd name="f11" fmla="val 3088"/>
                <a:gd name="f12" fmla="val 4663"/>
                <a:gd name="f13" fmla="val 3403"/>
                <a:gd name="f14" fmla="val 4474"/>
                <a:gd name="f15" fmla="val 3655"/>
                <a:gd name="f16" fmla="val 5293"/>
                <a:gd name="f17" fmla="val 4033"/>
                <a:gd name="f18" fmla="val 5829"/>
                <a:gd name="f19" fmla="val 4852"/>
                <a:gd name="f20" fmla="val 6018"/>
                <a:gd name="f21" fmla="val 5671"/>
                <a:gd name="f22" fmla="val 6175"/>
                <a:gd name="f23" fmla="val 5482"/>
                <a:gd name="f24" fmla="val 1387"/>
                <a:gd name="f25" fmla="val 1198"/>
                <a:gd name="f26" fmla="val 1040"/>
                <a:gd name="f27" fmla="val 1576"/>
                <a:gd name="f28" fmla="val 2426"/>
                <a:gd name="f29" fmla="val 2174"/>
                <a:gd name="f30" fmla="val 2048"/>
                <a:gd name="f31" fmla="val 2678"/>
                <a:gd name="f32" fmla="val 6868"/>
                <a:gd name="f33" fmla="val 1009"/>
                <a:gd name="f34" fmla="val 473"/>
                <a:gd name="f35" fmla="val 6396"/>
                <a:gd name="f36" fmla="*/ f0 1 6869"/>
                <a:gd name="f37" fmla="*/ f1 1 7562"/>
                <a:gd name="f38" fmla="val f2"/>
                <a:gd name="f39" fmla="val f3"/>
                <a:gd name="f40" fmla="val f4"/>
                <a:gd name="f41" fmla="+- f40 0 f38"/>
                <a:gd name="f42" fmla="+- f39 0 f38"/>
                <a:gd name="f43" fmla="*/ f42 1 6869"/>
                <a:gd name="f44" fmla="*/ f41 1 7562"/>
                <a:gd name="f45" fmla="*/ f38 1 f43"/>
                <a:gd name="f46" fmla="*/ f39 1 f43"/>
                <a:gd name="f47" fmla="*/ f38 1 f44"/>
                <a:gd name="f48" fmla="*/ f40 1 f44"/>
                <a:gd name="f49" fmla="*/ f45 f36 1"/>
                <a:gd name="f50" fmla="*/ f46 f36 1"/>
                <a:gd name="f51" fmla="*/ f48 f37 1"/>
                <a:gd name="f52" fmla="*/ f47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9" t="f52" r="f50" b="f51"/>
              <a:pathLst>
                <a:path w="6869" h="7562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18" y="f18"/>
                  </a:cubicBezTo>
                  <a:cubicBezTo>
                    <a:pt x="f18" y="f20"/>
                    <a:pt x="f21" y="f22"/>
                    <a:pt x="f23" y="f22"/>
                  </a:cubicBezTo>
                  <a:lnTo>
                    <a:pt x="f24" y="f22"/>
                  </a:lnTo>
                  <a:cubicBezTo>
                    <a:pt x="f25" y="f22"/>
                    <a:pt x="f26" y="f20"/>
                    <a:pt x="f26" y="f18"/>
                  </a:cubicBezTo>
                  <a:cubicBezTo>
                    <a:pt x="f26" y="f19"/>
                    <a:pt x="f27" y="f17"/>
                    <a:pt x="f28" y="f15"/>
                  </a:cubicBezTo>
                  <a:cubicBezTo>
                    <a:pt x="f29" y="f13"/>
                    <a:pt x="f30" y="f11"/>
                    <a:pt x="f30" y="f10"/>
                  </a:cubicBezTo>
                  <a:cubicBezTo>
                    <a:pt x="f30" y="f9"/>
                    <a:pt x="f31" y="f6"/>
                    <a:pt x="f5" y="f6"/>
                  </a:cubicBezTo>
                  <a:close/>
                  <a:moveTo>
                    <a:pt x="f2" y="f2"/>
                  </a:moveTo>
                  <a:lnTo>
                    <a:pt x="f2" y="f4"/>
                  </a:lnTo>
                  <a:lnTo>
                    <a:pt x="f32" y="f4"/>
                  </a:lnTo>
                  <a:lnTo>
                    <a:pt x="f32" y="f33"/>
                  </a:lnTo>
                  <a:cubicBezTo>
                    <a:pt x="f32" y="f34"/>
                    <a:pt x="f35" y="f2"/>
                    <a:pt x="f18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7" name="Google Shape;6767;p88">
              <a:extLst>
                <a:ext uri="{FF2B5EF4-FFF2-40B4-BE49-F238E27FC236}">
                  <a16:creationId xmlns:a16="http://schemas.microsoft.com/office/drawing/2014/main" id="{484098D1-CF19-874A-4577-E999309BC31E}"/>
                </a:ext>
              </a:extLst>
            </p:cNvPr>
            <p:cNvSpPr/>
            <p:nvPr/>
          </p:nvSpPr>
          <p:spPr>
            <a:xfrm>
              <a:off x="3363967" y="1319881"/>
              <a:ext cx="53592" cy="6580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87"/>
                <a:gd name="f4" fmla="val 1703"/>
                <a:gd name="f5" fmla="val 1"/>
                <a:gd name="f6" fmla="val 1702"/>
                <a:gd name="f7" fmla="val 505"/>
                <a:gd name="f8" fmla="val 536"/>
                <a:gd name="f9" fmla="val 1324"/>
                <a:gd name="f10" fmla="val 631"/>
                <a:gd name="f11" fmla="val 694"/>
                <a:gd name="f12" fmla="val 711"/>
                <a:gd name="f13" fmla="val 1316"/>
                <a:gd name="f14" fmla="val 725"/>
                <a:gd name="f15" fmla="val 1312"/>
                <a:gd name="f16" fmla="val 739"/>
                <a:gd name="f17" fmla="val 776"/>
                <a:gd name="f18" fmla="val 805"/>
                <a:gd name="f19" fmla="val 1341"/>
                <a:gd name="f20" fmla="val 851"/>
                <a:gd name="f21" fmla="*/ f0 1 1387"/>
                <a:gd name="f22" fmla="*/ f1 1 1703"/>
                <a:gd name="f23" fmla="val f2"/>
                <a:gd name="f24" fmla="val f3"/>
                <a:gd name="f25" fmla="val f4"/>
                <a:gd name="f26" fmla="+- f25 0 f23"/>
                <a:gd name="f27" fmla="+- f24 0 f23"/>
                <a:gd name="f28" fmla="*/ f27 1 1387"/>
                <a:gd name="f29" fmla="*/ f26 1 1703"/>
                <a:gd name="f30" fmla="*/ f23 1 f28"/>
                <a:gd name="f31" fmla="*/ f24 1 f28"/>
                <a:gd name="f32" fmla="*/ f23 1 f29"/>
                <a:gd name="f33" fmla="*/ f25 1 f29"/>
                <a:gd name="f34" fmla="*/ f30 f21 1"/>
                <a:gd name="f35" fmla="*/ f31 f21 1"/>
                <a:gd name="f36" fmla="*/ f33 f22 1"/>
                <a:gd name="f37" fmla="*/ f32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1387" h="1703">
                  <a:moveTo>
                    <a:pt x="f5" y="f5"/>
                  </a:moveTo>
                  <a:lnTo>
                    <a:pt x="f5" y="f6"/>
                  </a:lnTo>
                  <a:lnTo>
                    <a:pt x="f7" y="f3"/>
                  </a:lnTo>
                  <a:cubicBezTo>
                    <a:pt x="f8" y="f9"/>
                    <a:pt x="f10" y="f9"/>
                    <a:pt x="f11" y="f9"/>
                  </a:cubicBezTo>
                  <a:cubicBezTo>
                    <a:pt x="f12" y="f13"/>
                    <a:pt x="f14" y="f15"/>
                    <a:pt x="f16" y="f15"/>
                  </a:cubicBezTo>
                  <a:cubicBezTo>
                    <a:pt x="f17" y="f15"/>
                    <a:pt x="f18" y="f19"/>
                    <a:pt x="f20" y="f3"/>
                  </a:cubicBezTo>
                  <a:lnTo>
                    <a:pt x="f3" y="f6"/>
                  </a:lnTo>
                  <a:lnTo>
                    <a:pt x="f3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58" name="Google Shape;6777;p88">
            <a:extLst>
              <a:ext uri="{FF2B5EF4-FFF2-40B4-BE49-F238E27FC236}">
                <a16:creationId xmlns:a16="http://schemas.microsoft.com/office/drawing/2014/main" id="{2FE61DFB-462B-C3A2-A95D-498849B8362B}"/>
              </a:ext>
            </a:extLst>
          </p:cNvPr>
          <p:cNvGrpSpPr/>
          <p:nvPr/>
        </p:nvGrpSpPr>
        <p:grpSpPr>
          <a:xfrm>
            <a:off x="4810552" y="806866"/>
            <a:ext cx="450424" cy="450423"/>
            <a:chOff x="6127723" y="908465"/>
            <a:chExt cx="450424" cy="450423"/>
          </a:xfrm>
          <a:solidFill>
            <a:schemeClr val="tx2">
              <a:lumMod val="75000"/>
            </a:schemeClr>
          </a:solidFill>
        </p:grpSpPr>
        <p:sp>
          <p:nvSpPr>
            <p:cNvPr id="59" name="Google Shape;6778;p88">
              <a:extLst>
                <a:ext uri="{FF2B5EF4-FFF2-40B4-BE49-F238E27FC236}">
                  <a16:creationId xmlns:a16="http://schemas.microsoft.com/office/drawing/2014/main" id="{FBD216FE-5664-BD78-B1BD-8D89D9F91273}"/>
                </a:ext>
              </a:extLst>
            </p:cNvPr>
            <p:cNvSpPr/>
            <p:nvPr/>
          </p:nvSpPr>
          <p:spPr>
            <a:xfrm>
              <a:off x="6361435" y="1042379"/>
              <a:ext cx="198470" cy="7669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137"/>
                <a:gd name="f4" fmla="val 1985"/>
                <a:gd name="f5" fmla="val 473"/>
                <a:gd name="f6" fmla="val 316"/>
                <a:gd name="f7" fmla="val 158"/>
                <a:gd name="f8" fmla="val 32"/>
                <a:gd name="f9" fmla="val 1"/>
                <a:gd name="f10" fmla="val 126"/>
                <a:gd name="f11" fmla="val 2521"/>
                <a:gd name="f12" fmla="val 5136"/>
                <a:gd name="f13" fmla="val 4979"/>
                <a:gd name="f14" fmla="val 4790"/>
                <a:gd name="f15" fmla="val 4569"/>
                <a:gd name="f16" fmla="*/ f0 1 5137"/>
                <a:gd name="f17" fmla="*/ f1 1 1985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5137"/>
                <a:gd name="f24" fmla="*/ f21 1 1985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5137" h="1985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4"/>
                  </a:lnTo>
                  <a:lnTo>
                    <a:pt x="f12" y="f7"/>
                  </a:lnTo>
                  <a:cubicBezTo>
                    <a:pt x="f13" y="f8"/>
                    <a:pt x="f14" y="f2"/>
                    <a:pt x="f1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0" name="Google Shape;6779;p88">
              <a:extLst>
                <a:ext uri="{FF2B5EF4-FFF2-40B4-BE49-F238E27FC236}">
                  <a16:creationId xmlns:a16="http://schemas.microsoft.com/office/drawing/2014/main" id="{5532E547-8DFD-A99D-DE0C-B08C854338BB}"/>
                </a:ext>
              </a:extLst>
            </p:cNvPr>
            <p:cNvSpPr/>
            <p:nvPr/>
          </p:nvSpPr>
          <p:spPr>
            <a:xfrm>
              <a:off x="6340769" y="1065486"/>
              <a:ext cx="237378" cy="15948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144"/>
                <a:gd name="f4" fmla="val 4128"/>
                <a:gd name="f5" fmla="val 63"/>
                <a:gd name="f6" fmla="val 1"/>
                <a:gd name="f7" fmla="val 32"/>
                <a:gd name="f8" fmla="val 127"/>
                <a:gd name="f9" fmla="val 284"/>
                <a:gd name="f10" fmla="val 379"/>
                <a:gd name="f11" fmla="val 3120"/>
                <a:gd name="f12" fmla="val 3655"/>
                <a:gd name="f13" fmla="val 473"/>
                <a:gd name="f14" fmla="val 1040"/>
                <a:gd name="f15" fmla="val 5136"/>
                <a:gd name="f16" fmla="val 5671"/>
                <a:gd name="f17" fmla="val 6112"/>
                <a:gd name="f18" fmla="val 190"/>
                <a:gd name="f19" fmla="val 64"/>
                <a:gd name="f20" fmla="val 3277"/>
                <a:gd name="f21" fmla="val 2048"/>
                <a:gd name="f22" fmla="val 3214"/>
                <a:gd name="f23" fmla="val 2080"/>
                <a:gd name="f24" fmla="val 3151"/>
                <a:gd name="f25" fmla="val 3056"/>
                <a:gd name="f26" fmla="val 2993"/>
                <a:gd name="f27" fmla="val 2962"/>
                <a:gd name="f28" fmla="val 2867"/>
                <a:gd name="f29" fmla="*/ f0 1 6144"/>
                <a:gd name="f30" fmla="*/ f1 1 4128"/>
                <a:gd name="f31" fmla="val f2"/>
                <a:gd name="f32" fmla="val f3"/>
                <a:gd name="f33" fmla="val f4"/>
                <a:gd name="f34" fmla="+- f33 0 f31"/>
                <a:gd name="f35" fmla="+- f32 0 f31"/>
                <a:gd name="f36" fmla="*/ f35 1 6144"/>
                <a:gd name="f37" fmla="*/ f34 1 4128"/>
                <a:gd name="f38" fmla="*/ f31 1 f36"/>
                <a:gd name="f39" fmla="*/ f32 1 f36"/>
                <a:gd name="f40" fmla="*/ f31 1 f37"/>
                <a:gd name="f41" fmla="*/ f33 1 f37"/>
                <a:gd name="f42" fmla="*/ f38 f29 1"/>
                <a:gd name="f43" fmla="*/ f39 f29 1"/>
                <a:gd name="f44" fmla="*/ f41 f30 1"/>
                <a:gd name="f45" fmla="*/ f40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2" t="f45" r="f43" b="f44"/>
              <a:pathLst>
                <a:path w="6144" h="4128">
                  <a:moveTo>
                    <a:pt x="f5" y="f6"/>
                  </a:moveTo>
                  <a:cubicBezTo>
                    <a:pt x="f7" y="f8"/>
                    <a:pt x="f2" y="f9"/>
                    <a:pt x="f2" y="f10"/>
                  </a:cubicBezTo>
                  <a:lnTo>
                    <a:pt x="f2" y="f11"/>
                  </a:lnTo>
                  <a:cubicBezTo>
                    <a:pt x="f2" y="f12"/>
                    <a:pt x="f13" y="f4"/>
                    <a:pt x="f14" y="f4"/>
                  </a:cubicBezTo>
                  <a:lnTo>
                    <a:pt x="f15" y="f4"/>
                  </a:lnTo>
                  <a:cubicBezTo>
                    <a:pt x="f16" y="f4"/>
                    <a:pt x="f3" y="f12"/>
                    <a:pt x="f3" y="f11"/>
                  </a:cubicBezTo>
                  <a:lnTo>
                    <a:pt x="f3" y="f10"/>
                  </a:lnTo>
                  <a:cubicBezTo>
                    <a:pt x="f3" y="f9"/>
                    <a:pt x="f17" y="f18"/>
                    <a:pt x="f17" y="f19"/>
                  </a:cubicBezTo>
                  <a:lnTo>
                    <a:pt x="f20" y="f21"/>
                  </a:lnTo>
                  <a:cubicBezTo>
                    <a:pt x="f22" y="f23"/>
                    <a:pt x="f24" y="f23"/>
                    <a:pt x="f25" y="f23"/>
                  </a:cubicBezTo>
                  <a:cubicBezTo>
                    <a:pt x="f26" y="f23"/>
                    <a:pt x="f27" y="f23"/>
                    <a:pt x="f28" y="f21"/>
                  </a:cubicBezTo>
                  <a:lnTo>
                    <a:pt x="f5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1" name="Google Shape;6780;p88">
              <a:extLst>
                <a:ext uri="{FF2B5EF4-FFF2-40B4-BE49-F238E27FC236}">
                  <a16:creationId xmlns:a16="http://schemas.microsoft.com/office/drawing/2014/main" id="{CD364EAB-2597-B143-DA32-164EE9BC4FCC}"/>
                </a:ext>
              </a:extLst>
            </p:cNvPr>
            <p:cNvSpPr/>
            <p:nvPr/>
          </p:nvSpPr>
          <p:spPr>
            <a:xfrm>
              <a:off x="6127723" y="988786"/>
              <a:ext cx="292169" cy="29097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562"/>
                <a:gd name="f4" fmla="val 7531"/>
                <a:gd name="f5" fmla="val 3781"/>
                <a:gd name="f6" fmla="val 2017"/>
                <a:gd name="f7" fmla="val 3970"/>
                <a:gd name="f8" fmla="val 4128"/>
                <a:gd name="f9" fmla="val 2175"/>
                <a:gd name="f10" fmla="val 2364"/>
                <a:gd name="f11" fmla="val 2584"/>
                <a:gd name="f12" fmla="val 2742"/>
                <a:gd name="f13" fmla="val 1702"/>
                <a:gd name="f14" fmla="val 1482"/>
                <a:gd name="f15" fmla="val 1324"/>
                <a:gd name="f16" fmla="val 3057"/>
                <a:gd name="f17" fmla="val 3403"/>
                <a:gd name="f18" fmla="val 3277"/>
                <a:gd name="f19" fmla="val 3435"/>
                <a:gd name="f20" fmla="val 3561"/>
                <a:gd name="f21" fmla="val 3750"/>
                <a:gd name="f22" fmla="val 3466"/>
                <a:gd name="f23" fmla="val 3939"/>
                <a:gd name="f24" fmla="val 4096"/>
                <a:gd name="f25" fmla="val 2395"/>
                <a:gd name="f26" fmla="val 4790"/>
                <a:gd name="f27" fmla="val 4947"/>
                <a:gd name="f28" fmla="val 5136"/>
                <a:gd name="f29" fmla="val 5325"/>
                <a:gd name="f30" fmla="val 5483"/>
                <a:gd name="f31" fmla="val 1"/>
                <a:gd name="f32" fmla="val 7530"/>
                <a:gd name="f33" fmla="val 6837"/>
                <a:gd name="f34" fmla="val 6522"/>
                <a:gd name="f35" fmla="val 5577"/>
                <a:gd name="f36" fmla="val 4853"/>
                <a:gd name="f37" fmla="val 6081"/>
                <a:gd name="f38" fmla="val 1450"/>
                <a:gd name="f39" fmla="val 725"/>
                <a:gd name="f40" fmla="*/ f0 1 7562"/>
                <a:gd name="f41" fmla="*/ f1 1 7531"/>
                <a:gd name="f42" fmla="val f2"/>
                <a:gd name="f43" fmla="val f3"/>
                <a:gd name="f44" fmla="val f4"/>
                <a:gd name="f45" fmla="+- f44 0 f42"/>
                <a:gd name="f46" fmla="+- f43 0 f42"/>
                <a:gd name="f47" fmla="*/ f46 1 7562"/>
                <a:gd name="f48" fmla="*/ f45 1 7531"/>
                <a:gd name="f49" fmla="*/ f42 1 f47"/>
                <a:gd name="f50" fmla="*/ f43 1 f47"/>
                <a:gd name="f51" fmla="*/ f42 1 f48"/>
                <a:gd name="f52" fmla="*/ f44 1 f48"/>
                <a:gd name="f53" fmla="*/ f49 f40 1"/>
                <a:gd name="f54" fmla="*/ f50 f40 1"/>
                <a:gd name="f55" fmla="*/ f52 f41 1"/>
                <a:gd name="f56" fmla="*/ f51 f4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3" t="f56" r="f54" b="f55"/>
              <a:pathLst>
                <a:path w="7562" h="7531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15" y="f11"/>
                    <a:pt x="f15" y="f10"/>
                  </a:cubicBezTo>
                  <a:cubicBezTo>
                    <a:pt x="f15" y="f9"/>
                    <a:pt x="f14" y="f6"/>
                    <a:pt x="f13" y="f6"/>
                  </a:cubicBezTo>
                  <a:close/>
                  <a:moveTo>
                    <a:pt x="f16" y="f17"/>
                  </a:moveTo>
                  <a:cubicBezTo>
                    <a:pt x="f18" y="f17"/>
                    <a:pt x="f19" y="f20"/>
                    <a:pt x="f19" y="f21"/>
                  </a:cubicBezTo>
                  <a:cubicBezTo>
                    <a:pt x="f22" y="f23"/>
                    <a:pt x="f18" y="f24"/>
                    <a:pt x="f16" y="f24"/>
                  </a:cubicBezTo>
                  <a:lnTo>
                    <a:pt x="f13" y="f24"/>
                  </a:lnTo>
                  <a:cubicBezTo>
                    <a:pt x="f14" y="f24"/>
                    <a:pt x="f15" y="f23"/>
                    <a:pt x="f15" y="f21"/>
                  </a:cubicBezTo>
                  <a:cubicBezTo>
                    <a:pt x="f15" y="f20"/>
                    <a:pt x="f14" y="f17"/>
                    <a:pt x="f13" y="f17"/>
                  </a:cubicBezTo>
                  <a:close/>
                  <a:moveTo>
                    <a:pt x="f25" y="f26"/>
                  </a:moveTo>
                  <a:cubicBezTo>
                    <a:pt x="f11" y="f26"/>
                    <a:pt x="f12" y="f27"/>
                    <a:pt x="f12" y="f28"/>
                  </a:cubicBezTo>
                  <a:cubicBezTo>
                    <a:pt x="f12" y="f29"/>
                    <a:pt x="f11" y="f30"/>
                    <a:pt x="f25" y="f30"/>
                  </a:cubicBezTo>
                  <a:lnTo>
                    <a:pt x="f13" y="f30"/>
                  </a:lnTo>
                  <a:cubicBezTo>
                    <a:pt x="f14" y="f30"/>
                    <a:pt x="f15" y="f29"/>
                    <a:pt x="f15" y="f28"/>
                  </a:cubicBezTo>
                  <a:cubicBezTo>
                    <a:pt x="f15" y="f27"/>
                    <a:pt x="f14" y="f26"/>
                    <a:pt x="f13" y="f26"/>
                  </a:cubicBezTo>
                  <a:close/>
                  <a:moveTo>
                    <a:pt x="f31" y="f31"/>
                  </a:moveTo>
                  <a:lnTo>
                    <a:pt x="f31" y="f32"/>
                  </a:lnTo>
                  <a:lnTo>
                    <a:pt x="f3" y="f32"/>
                  </a:lnTo>
                  <a:lnTo>
                    <a:pt x="f3" y="f33"/>
                  </a:lnTo>
                  <a:lnTo>
                    <a:pt x="f34" y="f33"/>
                  </a:lnTo>
                  <a:cubicBezTo>
                    <a:pt x="f35" y="f33"/>
                    <a:pt x="f36" y="f37"/>
                    <a:pt x="f36" y="f28"/>
                  </a:cubicBezTo>
                  <a:lnTo>
                    <a:pt x="f36" y="f25"/>
                  </a:lnTo>
                  <a:cubicBezTo>
                    <a:pt x="f36" y="f38"/>
                    <a:pt x="f35" y="f39"/>
                    <a:pt x="f34" y="f39"/>
                  </a:cubicBezTo>
                  <a:lnTo>
                    <a:pt x="f3" y="f39"/>
                  </a:lnTo>
                  <a:lnTo>
                    <a:pt x="f3" y="f31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2" name="Google Shape;6781;p88">
              <a:extLst>
                <a:ext uri="{FF2B5EF4-FFF2-40B4-BE49-F238E27FC236}">
                  <a16:creationId xmlns:a16="http://schemas.microsoft.com/office/drawing/2014/main" id="{352174E8-EE46-166A-A4B6-758BA6AAEA24}"/>
                </a:ext>
              </a:extLst>
            </p:cNvPr>
            <p:cNvSpPr/>
            <p:nvPr/>
          </p:nvSpPr>
          <p:spPr>
            <a:xfrm>
              <a:off x="6127723" y="908465"/>
              <a:ext cx="292169" cy="5359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562"/>
                <a:gd name="f4" fmla="val 1387"/>
                <a:gd name="f5" fmla="val 1009"/>
                <a:gd name="f6" fmla="val 1"/>
                <a:gd name="f7" fmla="val 473"/>
                <a:gd name="f8" fmla="val 1040"/>
                <a:gd name="f9" fmla="val 7089"/>
                <a:gd name="f10" fmla="val 6522"/>
                <a:gd name="f11" fmla="*/ f0 1 7562"/>
                <a:gd name="f12" fmla="*/ f1 1 1387"/>
                <a:gd name="f13" fmla="val f2"/>
                <a:gd name="f14" fmla="val f3"/>
                <a:gd name="f15" fmla="val f4"/>
                <a:gd name="f16" fmla="+- f15 0 f13"/>
                <a:gd name="f17" fmla="+- f14 0 f13"/>
                <a:gd name="f18" fmla="*/ f17 1 7562"/>
                <a:gd name="f19" fmla="*/ f16 1 1387"/>
                <a:gd name="f20" fmla="*/ f13 1 f18"/>
                <a:gd name="f21" fmla="*/ f14 1 f18"/>
                <a:gd name="f22" fmla="*/ f13 1 f19"/>
                <a:gd name="f23" fmla="*/ f15 1 f19"/>
                <a:gd name="f24" fmla="*/ f20 f11 1"/>
                <a:gd name="f25" fmla="*/ f21 f11 1"/>
                <a:gd name="f26" fmla="*/ f23 f12 1"/>
                <a:gd name="f27" fmla="*/ f22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7562" h="1387">
                  <a:moveTo>
                    <a:pt x="f5" y="f6"/>
                  </a:moveTo>
                  <a:cubicBezTo>
                    <a:pt x="f7" y="f6"/>
                    <a:pt x="f6" y="f7"/>
                    <a:pt x="f6" y="f8"/>
                  </a:cubicBezTo>
                  <a:lnTo>
                    <a:pt x="f6" y="f4"/>
                  </a:lnTo>
                  <a:lnTo>
                    <a:pt x="f3" y="f4"/>
                  </a:lnTo>
                  <a:lnTo>
                    <a:pt x="f3" y="f8"/>
                  </a:lnTo>
                  <a:cubicBezTo>
                    <a:pt x="f3" y="f7"/>
                    <a:pt x="f9" y="f6"/>
                    <a:pt x="f10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3" name="Google Shape;6782;p88">
              <a:extLst>
                <a:ext uri="{FF2B5EF4-FFF2-40B4-BE49-F238E27FC236}">
                  <a16:creationId xmlns:a16="http://schemas.microsoft.com/office/drawing/2014/main" id="{555574FF-167C-0439-51CD-91AA9360AD94}"/>
                </a:ext>
              </a:extLst>
            </p:cNvPr>
            <p:cNvSpPr/>
            <p:nvPr/>
          </p:nvSpPr>
          <p:spPr>
            <a:xfrm>
              <a:off x="6127723" y="1305296"/>
              <a:ext cx="292169" cy="5359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562"/>
                <a:gd name="f4" fmla="val 1387"/>
                <a:gd name="f5" fmla="val 1"/>
                <a:gd name="f6" fmla="val 347"/>
                <a:gd name="f7" fmla="val 945"/>
                <a:gd name="f8" fmla="val 442"/>
                <a:gd name="f9" fmla="val 1386"/>
                <a:gd name="f10" fmla="val 1009"/>
                <a:gd name="f11" fmla="val 6522"/>
                <a:gd name="f12" fmla="val 7089"/>
                <a:gd name="f13" fmla="val 914"/>
                <a:gd name="f14" fmla="*/ f0 1 7562"/>
                <a:gd name="f15" fmla="*/ f1 1 1387"/>
                <a:gd name="f16" fmla="val f2"/>
                <a:gd name="f17" fmla="val f3"/>
                <a:gd name="f18" fmla="val f4"/>
                <a:gd name="f19" fmla="+- f18 0 f16"/>
                <a:gd name="f20" fmla="+- f17 0 f16"/>
                <a:gd name="f21" fmla="*/ f20 1 7562"/>
                <a:gd name="f22" fmla="*/ f19 1 1387"/>
                <a:gd name="f23" fmla="*/ f16 1 f21"/>
                <a:gd name="f24" fmla="*/ f17 1 f21"/>
                <a:gd name="f25" fmla="*/ f16 1 f22"/>
                <a:gd name="f26" fmla="*/ f18 1 f22"/>
                <a:gd name="f27" fmla="*/ f23 f14 1"/>
                <a:gd name="f28" fmla="*/ f24 f14 1"/>
                <a:gd name="f29" fmla="*/ f26 f15 1"/>
                <a:gd name="f30" fmla="*/ f25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0" r="f28" b="f29"/>
              <a:pathLst>
                <a:path w="7562" h="1387">
                  <a:moveTo>
                    <a:pt x="f5" y="f2"/>
                  </a:moveTo>
                  <a:lnTo>
                    <a:pt x="f5" y="f6"/>
                  </a:lnTo>
                  <a:cubicBezTo>
                    <a:pt x="f5" y="f7"/>
                    <a:pt x="f8" y="f9"/>
                    <a:pt x="f10" y="f9"/>
                  </a:cubicBezTo>
                  <a:lnTo>
                    <a:pt x="f11" y="f9"/>
                  </a:lnTo>
                  <a:cubicBezTo>
                    <a:pt x="f12" y="f9"/>
                    <a:pt x="f3" y="f13"/>
                    <a:pt x="f3" y="f6"/>
                  </a:cubicBez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64" name="Google Shape;6827;p88">
            <a:extLst>
              <a:ext uri="{FF2B5EF4-FFF2-40B4-BE49-F238E27FC236}">
                <a16:creationId xmlns:a16="http://schemas.microsoft.com/office/drawing/2014/main" id="{73AC6D41-3DDC-B136-447A-60AEC5F52B1B}"/>
              </a:ext>
            </a:extLst>
          </p:cNvPr>
          <p:cNvGrpSpPr/>
          <p:nvPr/>
        </p:nvGrpSpPr>
        <p:grpSpPr>
          <a:xfrm>
            <a:off x="5377773" y="814757"/>
            <a:ext cx="455278" cy="449190"/>
            <a:chOff x="6694944" y="916356"/>
            <a:chExt cx="455278" cy="449190"/>
          </a:xfrm>
          <a:solidFill>
            <a:schemeClr val="tx2">
              <a:lumMod val="75000"/>
            </a:schemeClr>
          </a:solidFill>
        </p:grpSpPr>
        <p:sp>
          <p:nvSpPr>
            <p:cNvPr id="65" name="Google Shape;6828;p88">
              <a:extLst>
                <a:ext uri="{FF2B5EF4-FFF2-40B4-BE49-F238E27FC236}">
                  <a16:creationId xmlns:a16="http://schemas.microsoft.com/office/drawing/2014/main" id="{5FD0B2FE-9CB9-749D-12A7-28983D888E6F}"/>
                </a:ext>
              </a:extLst>
            </p:cNvPr>
            <p:cNvSpPr/>
            <p:nvPr/>
          </p:nvSpPr>
          <p:spPr>
            <a:xfrm>
              <a:off x="6987067" y="968669"/>
              <a:ext cx="130283" cy="13151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372"/>
                <a:gd name="f4" fmla="val 3404"/>
                <a:gd name="f5" fmla="val 347"/>
                <a:gd name="f6" fmla="val 1"/>
                <a:gd name="f7" fmla="val 158"/>
                <a:gd name="f8" fmla="val 536"/>
                <a:gd name="f9" fmla="val 694"/>
                <a:gd name="f10" fmla="val 1009"/>
                <a:gd name="f11" fmla="val 1576"/>
                <a:gd name="f12" fmla="val 2049"/>
                <a:gd name="f13" fmla="val 1166"/>
                <a:gd name="f14" fmla="val 1733"/>
                <a:gd name="f15" fmla="val 2269"/>
                <a:gd name="f16" fmla="val 1923"/>
                <a:gd name="f17" fmla="val 2175"/>
                <a:gd name="f18" fmla="val 1860"/>
                <a:gd name="f19" fmla="val 2112"/>
                <a:gd name="f20" fmla="val 1773"/>
                <a:gd name="f21" fmla="val 2080"/>
                <a:gd name="f22" fmla="val 1686"/>
                <a:gd name="f23" fmla="val 1600"/>
                <a:gd name="f24" fmla="val 1513"/>
                <a:gd name="f25" fmla="val 1450"/>
                <a:gd name="f26" fmla="val 1324"/>
                <a:gd name="f27" fmla="val 2521"/>
                <a:gd name="f28" fmla="val 2647"/>
                <a:gd name="f29" fmla="val 3309"/>
                <a:gd name="f30" fmla="val 3403"/>
                <a:gd name="f31" fmla="val 2360"/>
                <a:gd name="f32" fmla="val 2450"/>
                <a:gd name="f33" fmla="val 2537"/>
                <a:gd name="f34" fmla="val 2584"/>
                <a:gd name="f35" fmla="val 3277"/>
                <a:gd name="f36" fmla="val 3214"/>
                <a:gd name="f37" fmla="val 3120"/>
                <a:gd name="f38" fmla="val 3029"/>
                <a:gd name="f39" fmla="val 2939"/>
                <a:gd name="f40" fmla="val 2852"/>
                <a:gd name="f41" fmla="val 2805"/>
                <a:gd name="f42" fmla="val 2679"/>
                <a:gd name="f43" fmla="val 2742"/>
                <a:gd name="f44" fmla="val 788"/>
                <a:gd name="f45" fmla="val 1954"/>
                <a:gd name="f46" fmla="*/ f0 1 3372"/>
                <a:gd name="f47" fmla="*/ f1 1 3404"/>
                <a:gd name="f48" fmla="val f2"/>
                <a:gd name="f49" fmla="val f3"/>
                <a:gd name="f50" fmla="val f4"/>
                <a:gd name="f51" fmla="+- f50 0 f48"/>
                <a:gd name="f52" fmla="+- f49 0 f48"/>
                <a:gd name="f53" fmla="*/ f52 1 3372"/>
                <a:gd name="f54" fmla="*/ f51 1 3404"/>
                <a:gd name="f55" fmla="*/ f48 1 f53"/>
                <a:gd name="f56" fmla="*/ f49 1 f53"/>
                <a:gd name="f57" fmla="*/ f48 1 f54"/>
                <a:gd name="f58" fmla="*/ f50 1 f54"/>
                <a:gd name="f59" fmla="*/ f55 f46 1"/>
                <a:gd name="f60" fmla="*/ f56 f46 1"/>
                <a:gd name="f61" fmla="*/ f58 f47 1"/>
                <a:gd name="f62" fmla="*/ f57 f4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9" t="f62" r="f60" b="f61"/>
              <a:pathLst>
                <a:path w="3372" h="3404">
                  <a:moveTo>
                    <a:pt x="f5" y="f6"/>
                  </a:moveTo>
                  <a:cubicBezTo>
                    <a:pt x="f7" y="f6"/>
                    <a:pt x="f6" y="f7"/>
                    <a:pt x="f6" y="f5"/>
                  </a:cubicBezTo>
                  <a:cubicBezTo>
                    <a:pt x="f6" y="f8"/>
                    <a:pt x="f7" y="f9"/>
                    <a:pt x="f5" y="f9"/>
                  </a:cubicBezTo>
                  <a:lnTo>
                    <a:pt x="f10" y="f9"/>
                  </a:lnTo>
                  <a:cubicBezTo>
                    <a:pt x="f11" y="f9"/>
                    <a:pt x="f12" y="f13"/>
                    <a:pt x="f12" y="f14"/>
                  </a:cubicBezTo>
                  <a:lnTo>
                    <a:pt x="f12" y="f15"/>
                  </a:lnTo>
                  <a:lnTo>
                    <a:pt x="f16" y="f17"/>
                  </a:lnTo>
                  <a:cubicBezTo>
                    <a:pt x="f18" y="f19"/>
                    <a:pt x="f20" y="f21"/>
                    <a:pt x="f22" y="f21"/>
                  </a:cubicBezTo>
                  <a:cubicBezTo>
                    <a:pt x="f23" y="f21"/>
                    <a:pt x="f24" y="f19"/>
                    <a:pt x="f25" y="f17"/>
                  </a:cubicBezTo>
                  <a:cubicBezTo>
                    <a:pt x="f26" y="f15"/>
                    <a:pt x="f26" y="f27"/>
                    <a:pt x="f25" y="f28"/>
                  </a:cubicBezTo>
                  <a:lnTo>
                    <a:pt x="f19" y="f29"/>
                  </a:lnTo>
                  <a:cubicBezTo>
                    <a:pt x="f17" y="f3"/>
                    <a:pt x="f15" y="f30"/>
                    <a:pt x="f31" y="f30"/>
                  </a:cubicBezTo>
                  <a:cubicBezTo>
                    <a:pt x="f32" y="f30"/>
                    <a:pt x="f33" y="f3"/>
                    <a:pt x="f34" y="f29"/>
                  </a:cubicBezTo>
                  <a:lnTo>
                    <a:pt x="f35" y="f28"/>
                  </a:lnTo>
                  <a:cubicBezTo>
                    <a:pt x="f3" y="f27"/>
                    <a:pt x="f3" y="f15"/>
                    <a:pt x="f35" y="f17"/>
                  </a:cubicBezTo>
                  <a:cubicBezTo>
                    <a:pt x="f36" y="f19"/>
                    <a:pt x="f37" y="f21"/>
                    <a:pt x="f38" y="f21"/>
                  </a:cubicBezTo>
                  <a:cubicBezTo>
                    <a:pt x="f39" y="f21"/>
                    <a:pt x="f40" y="f19"/>
                    <a:pt x="f41" y="f17"/>
                  </a:cubicBezTo>
                  <a:lnTo>
                    <a:pt x="f42" y="f15"/>
                  </a:lnTo>
                  <a:lnTo>
                    <a:pt x="f42" y="f14"/>
                  </a:lnTo>
                  <a:cubicBezTo>
                    <a:pt x="f43" y="f44"/>
                    <a:pt x="f45" y="f6"/>
                    <a:pt x="f10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6" name="Google Shape;6829;p88">
              <a:extLst>
                <a:ext uri="{FF2B5EF4-FFF2-40B4-BE49-F238E27FC236}">
                  <a16:creationId xmlns:a16="http://schemas.microsoft.com/office/drawing/2014/main" id="{ED0BC22C-4FA3-B914-EFF4-E3E624FE0374}"/>
                </a:ext>
              </a:extLst>
            </p:cNvPr>
            <p:cNvSpPr/>
            <p:nvPr/>
          </p:nvSpPr>
          <p:spPr>
            <a:xfrm>
              <a:off x="6803273" y="1234028"/>
              <a:ext cx="131481" cy="13151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03"/>
                <a:gd name="f4" fmla="val 3404"/>
                <a:gd name="f5" fmla="val 1013"/>
                <a:gd name="f6" fmla="val 1"/>
                <a:gd name="f7" fmla="val 922"/>
                <a:gd name="f8" fmla="val 835"/>
                <a:gd name="f9" fmla="val 32"/>
                <a:gd name="f10" fmla="val 788"/>
                <a:gd name="f11" fmla="val 95"/>
                <a:gd name="f12" fmla="val 127"/>
                <a:gd name="f13" fmla="val 757"/>
                <a:gd name="f14" fmla="val 883"/>
                <a:gd name="f15" fmla="val 1135"/>
                <a:gd name="f16" fmla="val 1229"/>
                <a:gd name="f17" fmla="val 174"/>
                <a:gd name="f18" fmla="val 1292"/>
                <a:gd name="f19" fmla="val 260"/>
                <a:gd name="f20" fmla="val 1324"/>
                <a:gd name="f21" fmla="val 351"/>
                <a:gd name="f22" fmla="val 442"/>
                <a:gd name="f23" fmla="val 536"/>
                <a:gd name="f24" fmla="val 599"/>
                <a:gd name="f25" fmla="val 694"/>
                <a:gd name="f26" fmla="val 1671"/>
                <a:gd name="f27" fmla="val 2616"/>
                <a:gd name="f28" fmla="val 1450"/>
                <a:gd name="f29" fmla="val 3372"/>
                <a:gd name="f30" fmla="val 2395"/>
                <a:gd name="f31" fmla="val 3057"/>
                <a:gd name="f32" fmla="val 3246"/>
                <a:gd name="f33" fmla="val 2868"/>
                <a:gd name="f34" fmla="val 2710"/>
                <a:gd name="f35" fmla="val 2363"/>
                <a:gd name="f36" fmla="val 1796"/>
                <a:gd name="f37" fmla="val 2238"/>
                <a:gd name="f38" fmla="val 1513"/>
                <a:gd name="f39" fmla="val 1599"/>
                <a:gd name="f40" fmla="val 1686"/>
                <a:gd name="f41" fmla="val 1773"/>
                <a:gd name="f42" fmla="val 1859"/>
                <a:gd name="f43" fmla="val 1922"/>
                <a:gd name="f44" fmla="val 2048"/>
                <a:gd name="f45" fmla="val 1261"/>
                <a:gd name="f46" fmla="val 1198"/>
                <a:gd name="f47" fmla="val 1103"/>
                <a:gd name="f48" fmla="*/ f0 1 3403"/>
                <a:gd name="f49" fmla="*/ f1 1 3404"/>
                <a:gd name="f50" fmla="val f2"/>
                <a:gd name="f51" fmla="val f3"/>
                <a:gd name="f52" fmla="val f4"/>
                <a:gd name="f53" fmla="+- f52 0 f50"/>
                <a:gd name="f54" fmla="+- f51 0 f50"/>
                <a:gd name="f55" fmla="*/ f54 1 3403"/>
                <a:gd name="f56" fmla="*/ f53 1 3404"/>
                <a:gd name="f57" fmla="*/ f50 1 f55"/>
                <a:gd name="f58" fmla="*/ f51 1 f55"/>
                <a:gd name="f59" fmla="*/ f50 1 f56"/>
                <a:gd name="f60" fmla="*/ f52 1 f56"/>
                <a:gd name="f61" fmla="*/ f57 f48 1"/>
                <a:gd name="f62" fmla="*/ f58 f48 1"/>
                <a:gd name="f63" fmla="*/ f60 f49 1"/>
                <a:gd name="f64" fmla="*/ f59 f4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1" t="f64" r="f62" b="f63"/>
              <a:pathLst>
                <a:path w="3403" h="340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6" y="f14"/>
                    <a:pt x="f6" y="f15"/>
                    <a:pt x="f12" y="f16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18"/>
                    <a:pt x="f24" y="f16"/>
                  </a:cubicBezTo>
                  <a:lnTo>
                    <a:pt x="f25" y="f15"/>
                  </a:lnTo>
                  <a:lnTo>
                    <a:pt x="f25" y="f26"/>
                  </a:lnTo>
                  <a:cubicBezTo>
                    <a:pt x="f25" y="f27"/>
                    <a:pt x="f28" y="f29"/>
                    <a:pt x="f30" y="f29"/>
                  </a:cubicBezTo>
                  <a:lnTo>
                    <a:pt x="f31" y="f29"/>
                  </a:lnTo>
                  <a:lnTo>
                    <a:pt x="f31" y="f3"/>
                  </a:lnTo>
                  <a:cubicBezTo>
                    <a:pt x="f32" y="f3"/>
                    <a:pt x="f3" y="f32"/>
                    <a:pt x="f3" y="f31"/>
                  </a:cubicBezTo>
                  <a:cubicBezTo>
                    <a:pt x="f3" y="f33"/>
                    <a:pt x="f32" y="f34"/>
                    <a:pt x="f31" y="f34"/>
                  </a:cubicBezTo>
                  <a:lnTo>
                    <a:pt x="f35" y="f34"/>
                  </a:lnTo>
                  <a:cubicBezTo>
                    <a:pt x="f36" y="f34"/>
                    <a:pt x="f20" y="f37"/>
                    <a:pt x="f20" y="f26"/>
                  </a:cubicBezTo>
                  <a:lnTo>
                    <a:pt x="f20" y="f15"/>
                  </a:lnTo>
                  <a:lnTo>
                    <a:pt x="f28" y="f16"/>
                  </a:lnTo>
                  <a:cubicBezTo>
                    <a:pt x="f38" y="f18"/>
                    <a:pt x="f39" y="f20"/>
                    <a:pt x="f40" y="f20"/>
                  </a:cubicBezTo>
                  <a:cubicBezTo>
                    <a:pt x="f41" y="f20"/>
                    <a:pt x="f42" y="f18"/>
                    <a:pt x="f43" y="f16"/>
                  </a:cubicBezTo>
                  <a:cubicBezTo>
                    <a:pt x="f44" y="f15"/>
                    <a:pt x="f44" y="f14"/>
                    <a:pt x="f43" y="f13"/>
                  </a:cubicBezTo>
                  <a:lnTo>
                    <a:pt x="f45" y="f11"/>
                  </a:lnTo>
                  <a:cubicBezTo>
                    <a:pt x="f46" y="f9"/>
                    <a:pt x="f47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7" name="Google Shape;6830;p88">
              <a:extLst>
                <a:ext uri="{FF2B5EF4-FFF2-40B4-BE49-F238E27FC236}">
                  <a16:creationId xmlns:a16="http://schemas.microsoft.com/office/drawing/2014/main" id="{BF63FBC7-A82D-02B1-2D26-FD59C15DB8A3}"/>
                </a:ext>
              </a:extLst>
            </p:cNvPr>
            <p:cNvSpPr/>
            <p:nvPr/>
          </p:nvSpPr>
          <p:spPr>
            <a:xfrm>
              <a:off x="6694944" y="916356"/>
              <a:ext cx="318942" cy="23737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255"/>
                <a:gd name="f4" fmla="val 6144"/>
                <a:gd name="f5" fmla="val 4191"/>
                <a:gd name="f6" fmla="val 2300"/>
                <a:gd name="f7" fmla="val 757"/>
                <a:gd name="f8" fmla="val 1544"/>
                <a:gd name="f9" fmla="val 3434"/>
                <a:gd name="f10" fmla="val 3529"/>
                <a:gd name="f11" fmla="val 347"/>
                <a:gd name="f12" fmla="val 3686"/>
                <a:gd name="f13" fmla="val 95"/>
                <a:gd name="f14" fmla="val 4033"/>
                <a:gd name="f15" fmla="val 4474"/>
                <a:gd name="f16" fmla="val 5135"/>
                <a:gd name="f17" fmla="val 1"/>
                <a:gd name="f18" fmla="val 5671"/>
                <a:gd name="f19" fmla="val 473"/>
                <a:gd name="f20" fmla="val 6143"/>
                <a:gd name="f21" fmla="val 1009"/>
                <a:gd name="f22" fmla="val 1135"/>
                <a:gd name="f23" fmla="val 1261"/>
                <a:gd name="f24" fmla="val 6112"/>
                <a:gd name="f25" fmla="val 1387"/>
                <a:gd name="f26" fmla="val 6080"/>
                <a:gd name="f27" fmla="val 3403"/>
                <a:gd name="f28" fmla="val 1890"/>
                <a:gd name="f29" fmla="val 2647"/>
                <a:gd name="f30" fmla="val 630"/>
                <a:gd name="f31" fmla="val 4128"/>
                <a:gd name="f32" fmla="val 5640"/>
                <a:gd name="f33" fmla="val 6900"/>
                <a:gd name="f34" fmla="val 6995"/>
                <a:gd name="f35" fmla="val 7121"/>
                <a:gd name="f36" fmla="val 7247"/>
                <a:gd name="f37" fmla="val 7782"/>
                <a:gd name="f38" fmla="val 8003"/>
                <a:gd name="f39" fmla="val 3623"/>
                <a:gd name="f40" fmla="val 7593"/>
                <a:gd name="f41" fmla="val 6050"/>
                <a:gd name="f42" fmla="*/ f0 1 8255"/>
                <a:gd name="f43" fmla="*/ f1 1 6144"/>
                <a:gd name="f44" fmla="val f2"/>
                <a:gd name="f45" fmla="val f3"/>
                <a:gd name="f46" fmla="val f4"/>
                <a:gd name="f47" fmla="+- f46 0 f44"/>
                <a:gd name="f48" fmla="+- f45 0 f44"/>
                <a:gd name="f49" fmla="*/ f48 1 8255"/>
                <a:gd name="f50" fmla="*/ f47 1 6144"/>
                <a:gd name="f51" fmla="*/ f44 1 f49"/>
                <a:gd name="f52" fmla="*/ f45 1 f49"/>
                <a:gd name="f53" fmla="*/ f44 1 f50"/>
                <a:gd name="f54" fmla="*/ f46 1 f50"/>
                <a:gd name="f55" fmla="*/ f51 f42 1"/>
                <a:gd name="f56" fmla="*/ f52 f42 1"/>
                <a:gd name="f57" fmla="*/ f54 f43 1"/>
                <a:gd name="f58" fmla="*/ f53 f4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5" t="f58" r="f56" b="f57"/>
              <a:pathLst>
                <a:path w="8255" h="6144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10"/>
                  </a:lnTo>
                  <a:cubicBezTo>
                    <a:pt x="f11" y="f12"/>
                    <a:pt x="f13" y="f14"/>
                    <a:pt x="f13" y="f15"/>
                  </a:cubicBezTo>
                  <a:lnTo>
                    <a:pt x="f13" y="f16"/>
                  </a:ln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24"/>
                    <a:pt x="f25" y="f26"/>
                  </a:cubicBezTo>
                  <a:lnTo>
                    <a:pt x="f25" y="f27"/>
                  </a:lnTo>
                  <a:cubicBezTo>
                    <a:pt x="f25" y="f28"/>
                    <a:pt x="f29" y="f30"/>
                    <a:pt x="f31" y="f30"/>
                  </a:cubicBezTo>
                  <a:cubicBezTo>
                    <a:pt x="f32" y="f30"/>
                    <a:pt x="f33" y="f28"/>
                    <a:pt x="f33" y="f27"/>
                  </a:cubicBezTo>
                  <a:lnTo>
                    <a:pt x="f33" y="f26"/>
                  </a:lnTo>
                  <a:cubicBezTo>
                    <a:pt x="f34" y="f24"/>
                    <a:pt x="f35" y="f20"/>
                    <a:pt x="f36" y="f20"/>
                  </a:cubicBezTo>
                  <a:cubicBezTo>
                    <a:pt x="f37" y="f20"/>
                    <a:pt x="f3" y="f18"/>
                    <a:pt x="f3" y="f16"/>
                  </a:cubicBezTo>
                  <a:lnTo>
                    <a:pt x="f3" y="f15"/>
                  </a:lnTo>
                  <a:cubicBezTo>
                    <a:pt x="f3" y="f14"/>
                    <a:pt x="f38" y="f39"/>
                    <a:pt x="f40" y="f10"/>
                  </a:cubicBezTo>
                  <a:lnTo>
                    <a:pt x="f40" y="f9"/>
                  </a:lnTo>
                  <a:cubicBezTo>
                    <a:pt x="f40" y="f8"/>
                    <a:pt x="f41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8" name="Google Shape;6831;p88">
              <a:extLst>
                <a:ext uri="{FF2B5EF4-FFF2-40B4-BE49-F238E27FC236}">
                  <a16:creationId xmlns:a16="http://schemas.microsoft.com/office/drawing/2014/main" id="{2B9922DA-8521-600F-19EB-AA4B67A178B5}"/>
                </a:ext>
              </a:extLst>
            </p:cNvPr>
            <p:cNvSpPr/>
            <p:nvPr/>
          </p:nvSpPr>
          <p:spPr>
            <a:xfrm>
              <a:off x="6775265" y="995443"/>
              <a:ext cx="161921" cy="8078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91"/>
                <a:gd name="f4" fmla="val 2091"/>
                <a:gd name="f5" fmla="val 1734"/>
                <a:gd name="f6" fmla="val 1"/>
                <a:gd name="f7" fmla="val 789"/>
                <a:gd name="f8" fmla="val 757"/>
                <a:gd name="f9" fmla="val 1702"/>
                <a:gd name="f10" fmla="val 2049"/>
                <a:gd name="f11" fmla="val 1230"/>
                <a:gd name="f12" fmla="val 1545"/>
                <a:gd name="f13" fmla="val 1891"/>
                <a:gd name="f14" fmla="val 2017"/>
                <a:gd name="f15" fmla="val 1986"/>
                <a:gd name="f16" fmla="val 1954"/>
                <a:gd name="f17" fmla="val 2080"/>
                <a:gd name="f18" fmla="val 1828"/>
                <a:gd name="f19" fmla="val 2238"/>
                <a:gd name="f20" fmla="val 1387"/>
                <a:gd name="f21" fmla="val 2458"/>
                <a:gd name="f22" fmla="val 2647"/>
                <a:gd name="f23" fmla="val 2805"/>
                <a:gd name="f24" fmla="val 2868"/>
                <a:gd name="f25" fmla="val 2942"/>
                <a:gd name="f26" fmla="val 2059"/>
                <a:gd name="f27" fmla="val 3091"/>
                <a:gd name="f28" fmla="val 2090"/>
                <a:gd name="f29" fmla="val 3266"/>
                <a:gd name="f30" fmla="val 3389"/>
                <a:gd name="f31" fmla="val 3525"/>
                <a:gd name="f32" fmla="val 2075"/>
                <a:gd name="f33" fmla="val 3656"/>
                <a:gd name="f34" fmla="val 4128"/>
                <a:gd name="f35" fmla="val 3340"/>
                <a:gd name="f36" fmla="val 2395"/>
                <a:gd name="f37" fmla="*/ f0 1 4191"/>
                <a:gd name="f38" fmla="*/ f1 1 2091"/>
                <a:gd name="f39" fmla="val f2"/>
                <a:gd name="f40" fmla="val f3"/>
                <a:gd name="f41" fmla="val f4"/>
                <a:gd name="f42" fmla="+- f41 0 f39"/>
                <a:gd name="f43" fmla="+- f40 0 f39"/>
                <a:gd name="f44" fmla="*/ f43 1 4191"/>
                <a:gd name="f45" fmla="*/ f42 1 2091"/>
                <a:gd name="f46" fmla="*/ f39 1 f44"/>
                <a:gd name="f47" fmla="*/ f40 1 f44"/>
                <a:gd name="f48" fmla="*/ f39 1 f45"/>
                <a:gd name="f49" fmla="*/ f41 1 f45"/>
                <a:gd name="f50" fmla="*/ f46 f37 1"/>
                <a:gd name="f51" fmla="*/ f47 f37 1"/>
                <a:gd name="f52" fmla="*/ f49 f38 1"/>
                <a:gd name="f53" fmla="*/ f48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0" t="f53" r="f51" b="f52"/>
              <a:pathLst>
                <a:path w="4191" h="2091">
                  <a:moveTo>
                    <a:pt x="f5" y="f6"/>
                  </a:moveTo>
                  <a:cubicBezTo>
                    <a:pt x="f7" y="f6"/>
                    <a:pt x="f6" y="f8"/>
                    <a:pt x="f6" y="f9"/>
                  </a:cubicBezTo>
                  <a:lnTo>
                    <a:pt x="f6" y="f10"/>
                  </a:lnTo>
                  <a:lnTo>
                    <a:pt x="f11" y="f10"/>
                  </a:lnTo>
                  <a:cubicBezTo>
                    <a:pt x="f12" y="f10"/>
                    <a:pt x="f13" y="f10"/>
                    <a:pt x="f14" y="f15"/>
                  </a:cubicBezTo>
                  <a:cubicBezTo>
                    <a:pt x="f10" y="f16"/>
                    <a:pt x="f17" y="f18"/>
                    <a:pt x="f17" y="f5"/>
                  </a:cubicBezTo>
                  <a:cubicBezTo>
                    <a:pt x="f17" y="f12"/>
                    <a:pt x="f19" y="f20"/>
                    <a:pt x="f21" y="f20"/>
                  </a:cubicBezTo>
                  <a:cubicBezTo>
                    <a:pt x="f22" y="f20"/>
                    <a:pt x="f23" y="f12"/>
                    <a:pt x="f23" y="f5"/>
                  </a:cubicBezTo>
                  <a:cubicBezTo>
                    <a:pt x="f23" y="f18"/>
                    <a:pt x="f23" y="f16"/>
                    <a:pt x="f24" y="f15"/>
                  </a:cubicBezTo>
                  <a:cubicBezTo>
                    <a:pt x="f25" y="f26"/>
                    <a:pt x="f27" y="f28"/>
                    <a:pt x="f29" y="f28"/>
                  </a:cubicBezTo>
                  <a:cubicBezTo>
                    <a:pt x="f30" y="f28"/>
                    <a:pt x="f31" y="f32"/>
                    <a:pt x="f33" y="f10"/>
                  </a:cubicBezTo>
                  <a:lnTo>
                    <a:pt x="f3" y="f10"/>
                  </a:lnTo>
                  <a:lnTo>
                    <a:pt x="f3" y="f9"/>
                  </a:lnTo>
                  <a:lnTo>
                    <a:pt x="f34" y="f9"/>
                  </a:lnTo>
                  <a:cubicBezTo>
                    <a:pt x="f34" y="f8"/>
                    <a:pt x="f35" y="f6"/>
                    <a:pt x="f36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9" name="Google Shape;6832;p88">
              <a:extLst>
                <a:ext uri="{FF2B5EF4-FFF2-40B4-BE49-F238E27FC236}">
                  <a16:creationId xmlns:a16="http://schemas.microsoft.com/office/drawing/2014/main" id="{631BA8A3-0037-D3E4-42B0-41A22DC65AB0}"/>
                </a:ext>
              </a:extLst>
            </p:cNvPr>
            <p:cNvSpPr/>
            <p:nvPr/>
          </p:nvSpPr>
          <p:spPr>
            <a:xfrm>
              <a:off x="6775265" y="1091610"/>
              <a:ext cx="161921" cy="11448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91"/>
                <a:gd name="f4" fmla="val 2963"/>
                <a:gd name="f5" fmla="val 2395"/>
                <a:gd name="f6" fmla="val 1"/>
                <a:gd name="f7" fmla="val 2080"/>
                <a:gd name="f8" fmla="val 253"/>
                <a:gd name="f9" fmla="val 1671"/>
                <a:gd name="f10" fmla="val 1230"/>
                <a:gd name="f11" fmla="val 914"/>
                <a:gd name="f12" fmla="val 2049"/>
                <a:gd name="f13" fmla="val 946"/>
                <a:gd name="f14" fmla="val 2962"/>
                <a:gd name="f15" fmla="val 2112"/>
                <a:gd name="f16" fmla="val 3246"/>
                <a:gd name="f17" fmla="val 3466"/>
                <a:gd name="f18" fmla="val 3088"/>
                <a:gd name="f19" fmla="val 2679"/>
                <a:gd name="f20" fmla="val 190"/>
                <a:gd name="f21" fmla="*/ f0 1 4191"/>
                <a:gd name="f22" fmla="*/ f1 1 2963"/>
                <a:gd name="f23" fmla="val f2"/>
                <a:gd name="f24" fmla="val f3"/>
                <a:gd name="f25" fmla="val f4"/>
                <a:gd name="f26" fmla="+- f25 0 f23"/>
                <a:gd name="f27" fmla="+- f24 0 f23"/>
                <a:gd name="f28" fmla="*/ f27 1 4191"/>
                <a:gd name="f29" fmla="*/ f26 1 2963"/>
                <a:gd name="f30" fmla="*/ f23 1 f28"/>
                <a:gd name="f31" fmla="*/ f24 1 f28"/>
                <a:gd name="f32" fmla="*/ f23 1 f29"/>
                <a:gd name="f33" fmla="*/ f25 1 f29"/>
                <a:gd name="f34" fmla="*/ f30 f21 1"/>
                <a:gd name="f35" fmla="*/ f31 f21 1"/>
                <a:gd name="f36" fmla="*/ f33 f22 1"/>
                <a:gd name="f37" fmla="*/ f32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4191" h="2963">
                  <a:moveTo>
                    <a:pt x="f5" y="f6"/>
                  </a:moveTo>
                  <a:cubicBezTo>
                    <a:pt x="f7" y="f8"/>
                    <a:pt x="f9" y="f8"/>
                    <a:pt x="f10" y="f8"/>
                  </a:cubicBezTo>
                  <a:lnTo>
                    <a:pt x="f6" y="f8"/>
                  </a:lnTo>
                  <a:lnTo>
                    <a:pt x="f6" y="f11"/>
                  </a:lnTo>
                  <a:cubicBezTo>
                    <a:pt x="f6" y="f12"/>
                    <a:pt x="f13" y="f14"/>
                    <a:pt x="f15" y="f14"/>
                  </a:cubicBezTo>
                  <a:cubicBezTo>
                    <a:pt x="f16" y="f14"/>
                    <a:pt x="f3" y="f12"/>
                    <a:pt x="f3" y="f11"/>
                  </a:cubicBezTo>
                  <a:lnTo>
                    <a:pt x="f3" y="f8"/>
                  </a:lnTo>
                  <a:lnTo>
                    <a:pt x="f17" y="f8"/>
                  </a:lnTo>
                  <a:cubicBezTo>
                    <a:pt x="f18" y="f8"/>
                    <a:pt x="f19" y="f20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0" name="Google Shape;6833;p88">
              <a:extLst>
                <a:ext uri="{FF2B5EF4-FFF2-40B4-BE49-F238E27FC236}">
                  <a16:creationId xmlns:a16="http://schemas.microsoft.com/office/drawing/2014/main" id="{73CAC5D1-D4C2-EB08-6627-74AE0EAE3E70}"/>
                </a:ext>
              </a:extLst>
            </p:cNvPr>
            <p:cNvSpPr/>
            <p:nvPr/>
          </p:nvSpPr>
          <p:spPr>
            <a:xfrm>
              <a:off x="6988301" y="1153698"/>
              <a:ext cx="161921" cy="8075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91"/>
                <a:gd name="f4" fmla="val 2090"/>
                <a:gd name="f5" fmla="val 1702"/>
                <a:gd name="f6" fmla="val 756"/>
                <a:gd name="f7" fmla="val 757"/>
                <a:gd name="f8" fmla="val 2048"/>
                <a:gd name="f9" fmla="val 1229"/>
                <a:gd name="f10" fmla="val 1544"/>
                <a:gd name="f11" fmla="val 1891"/>
                <a:gd name="f12" fmla="val 2017"/>
                <a:gd name="f13" fmla="val 1985"/>
                <a:gd name="f14" fmla="val 1954"/>
                <a:gd name="f15" fmla="val 2080"/>
                <a:gd name="f16" fmla="val 1828"/>
                <a:gd name="f17" fmla="val 1733"/>
                <a:gd name="f18" fmla="val 2237"/>
                <a:gd name="f19" fmla="val 1387"/>
                <a:gd name="f20" fmla="val 2458"/>
                <a:gd name="f21" fmla="val 2647"/>
                <a:gd name="f22" fmla="val 2804"/>
                <a:gd name="f23" fmla="val 2867"/>
                <a:gd name="f24" fmla="val 2941"/>
                <a:gd name="f25" fmla="val 2059"/>
                <a:gd name="f26" fmla="val 3091"/>
                <a:gd name="f27" fmla="val 3265"/>
                <a:gd name="f28" fmla="val 3388"/>
                <a:gd name="f29" fmla="val 3524"/>
                <a:gd name="f30" fmla="val 2074"/>
                <a:gd name="f31" fmla="val 3655"/>
                <a:gd name="f32" fmla="val 4190"/>
                <a:gd name="f33" fmla="val 4096"/>
                <a:gd name="f34" fmla="val 3308"/>
                <a:gd name="f35" fmla="val 2363"/>
                <a:gd name="f36" fmla="*/ f0 1 4191"/>
                <a:gd name="f37" fmla="*/ f1 1 2090"/>
                <a:gd name="f38" fmla="val f2"/>
                <a:gd name="f39" fmla="val f3"/>
                <a:gd name="f40" fmla="val f4"/>
                <a:gd name="f41" fmla="+- f40 0 f38"/>
                <a:gd name="f42" fmla="+- f39 0 f38"/>
                <a:gd name="f43" fmla="*/ f42 1 4191"/>
                <a:gd name="f44" fmla="*/ f41 1 2090"/>
                <a:gd name="f45" fmla="*/ f38 1 f43"/>
                <a:gd name="f46" fmla="*/ f39 1 f43"/>
                <a:gd name="f47" fmla="*/ f38 1 f44"/>
                <a:gd name="f48" fmla="*/ f40 1 f44"/>
                <a:gd name="f49" fmla="*/ f45 f36 1"/>
                <a:gd name="f50" fmla="*/ f46 f36 1"/>
                <a:gd name="f51" fmla="*/ f48 f37 1"/>
                <a:gd name="f52" fmla="*/ f47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9" t="f52" r="f50" b="f51"/>
              <a:pathLst>
                <a:path w="4191" h="2090">
                  <a:moveTo>
                    <a:pt x="f5" y="f2"/>
                  </a:moveTo>
                  <a:cubicBezTo>
                    <a:pt x="f6" y="f2"/>
                    <a:pt x="f2" y="f7"/>
                    <a:pt x="f2" y="f5"/>
                  </a:cubicBezTo>
                  <a:lnTo>
                    <a:pt x="f2" y="f8"/>
                  </a:lnTo>
                  <a:lnTo>
                    <a:pt x="f9" y="f8"/>
                  </a:lnTo>
                  <a:cubicBezTo>
                    <a:pt x="f10" y="f8"/>
                    <a:pt x="f11" y="f8"/>
                    <a:pt x="f12" y="f13"/>
                  </a:cubicBezTo>
                  <a:cubicBezTo>
                    <a:pt x="f8" y="f14"/>
                    <a:pt x="f15" y="f16"/>
                    <a:pt x="f15" y="f17"/>
                  </a:cubicBezTo>
                  <a:cubicBezTo>
                    <a:pt x="f15" y="f10"/>
                    <a:pt x="f18" y="f19"/>
                    <a:pt x="f20" y="f19"/>
                  </a:cubicBezTo>
                  <a:cubicBezTo>
                    <a:pt x="f21" y="f19"/>
                    <a:pt x="f22" y="f10"/>
                    <a:pt x="f22" y="f17"/>
                  </a:cubicBezTo>
                  <a:cubicBezTo>
                    <a:pt x="f22" y="f16"/>
                    <a:pt x="f22" y="f14"/>
                    <a:pt x="f23" y="f13"/>
                  </a:cubicBezTo>
                  <a:cubicBezTo>
                    <a:pt x="f24" y="f25"/>
                    <a:pt x="f26" y="f4"/>
                    <a:pt x="f27" y="f4"/>
                  </a:cubicBezTo>
                  <a:cubicBezTo>
                    <a:pt x="f28" y="f4"/>
                    <a:pt x="f29" y="f30"/>
                    <a:pt x="f31" y="f8"/>
                  </a:cubicBezTo>
                  <a:lnTo>
                    <a:pt x="f32" y="f8"/>
                  </a:lnTo>
                  <a:lnTo>
                    <a:pt x="f32" y="f5"/>
                  </a:lnTo>
                  <a:cubicBezTo>
                    <a:pt x="f33" y="f7"/>
                    <a:pt x="f34" y="f2"/>
                    <a:pt x="f3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1" name="Google Shape;6834;p88">
              <a:extLst>
                <a:ext uri="{FF2B5EF4-FFF2-40B4-BE49-F238E27FC236}">
                  <a16:creationId xmlns:a16="http://schemas.microsoft.com/office/drawing/2014/main" id="{CA856E26-751B-CC96-E3C9-998868CEBBD7}"/>
                </a:ext>
              </a:extLst>
            </p:cNvPr>
            <p:cNvSpPr/>
            <p:nvPr/>
          </p:nvSpPr>
          <p:spPr>
            <a:xfrm>
              <a:off x="6987067" y="1249865"/>
              <a:ext cx="158291" cy="11568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097"/>
                <a:gd name="f4" fmla="val 2994"/>
                <a:gd name="f5" fmla="val 2395"/>
                <a:gd name="f6" fmla="val 2080"/>
                <a:gd name="f7" fmla="val 252"/>
                <a:gd name="f8" fmla="val 1639"/>
                <a:gd name="f9" fmla="val 1230"/>
                <a:gd name="f10" fmla="val 1"/>
                <a:gd name="f11" fmla="val 914"/>
                <a:gd name="f12" fmla="val 2048"/>
                <a:gd name="f13" fmla="val 2993"/>
                <a:gd name="f14" fmla="val 2049"/>
                <a:gd name="f15" fmla="val 3183"/>
                <a:gd name="f16" fmla="val 4096"/>
                <a:gd name="f17" fmla="val 3435"/>
                <a:gd name="f18" fmla="val 3025"/>
                <a:gd name="f19" fmla="val 2679"/>
                <a:gd name="f20" fmla="val 189"/>
                <a:gd name="f21" fmla="*/ f0 1 4097"/>
                <a:gd name="f22" fmla="*/ f1 1 2994"/>
                <a:gd name="f23" fmla="val f2"/>
                <a:gd name="f24" fmla="val f3"/>
                <a:gd name="f25" fmla="val f4"/>
                <a:gd name="f26" fmla="+- f25 0 f23"/>
                <a:gd name="f27" fmla="+- f24 0 f23"/>
                <a:gd name="f28" fmla="*/ f27 1 4097"/>
                <a:gd name="f29" fmla="*/ f26 1 2994"/>
                <a:gd name="f30" fmla="*/ f23 1 f28"/>
                <a:gd name="f31" fmla="*/ f24 1 f28"/>
                <a:gd name="f32" fmla="*/ f23 1 f29"/>
                <a:gd name="f33" fmla="*/ f25 1 f29"/>
                <a:gd name="f34" fmla="*/ f30 f21 1"/>
                <a:gd name="f35" fmla="*/ f31 f21 1"/>
                <a:gd name="f36" fmla="*/ f33 f22 1"/>
                <a:gd name="f37" fmla="*/ f32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4097" h="2994">
                  <a:moveTo>
                    <a:pt x="f5" y="f2"/>
                  </a:moveTo>
                  <a:cubicBezTo>
                    <a:pt x="f6" y="f7"/>
                    <a:pt x="f8" y="f7"/>
                    <a:pt x="f9" y="f7"/>
                  </a:cubicBezTo>
                  <a:lnTo>
                    <a:pt x="f10" y="f7"/>
                  </a:lnTo>
                  <a:lnTo>
                    <a:pt x="f10" y="f11"/>
                  </a:lnTo>
                  <a:cubicBezTo>
                    <a:pt x="f10" y="f12"/>
                    <a:pt x="f11" y="f13"/>
                    <a:pt x="f14" y="f13"/>
                  </a:cubicBezTo>
                  <a:cubicBezTo>
                    <a:pt x="f15" y="f13"/>
                    <a:pt x="f16" y="f12"/>
                    <a:pt x="f16" y="f11"/>
                  </a:cubicBezTo>
                  <a:lnTo>
                    <a:pt x="f16" y="f7"/>
                  </a:lnTo>
                  <a:lnTo>
                    <a:pt x="f17" y="f7"/>
                  </a:lnTo>
                  <a:cubicBezTo>
                    <a:pt x="f18" y="f7"/>
                    <a:pt x="f19" y="f20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72" name="Google Shape;6873;p88">
            <a:extLst>
              <a:ext uri="{FF2B5EF4-FFF2-40B4-BE49-F238E27FC236}">
                <a16:creationId xmlns:a16="http://schemas.microsoft.com/office/drawing/2014/main" id="{6CDD445E-586B-91FC-EAC2-07BF9B9D9A70}"/>
              </a:ext>
            </a:extLst>
          </p:cNvPr>
          <p:cNvGrpSpPr/>
          <p:nvPr/>
        </p:nvGrpSpPr>
        <p:grpSpPr>
          <a:xfrm>
            <a:off x="3077947" y="815289"/>
            <a:ext cx="435775" cy="450423"/>
            <a:chOff x="4395118" y="916887"/>
            <a:chExt cx="435775" cy="450423"/>
          </a:xfrm>
          <a:solidFill>
            <a:schemeClr val="tx2">
              <a:lumMod val="75000"/>
            </a:schemeClr>
          </a:solidFill>
        </p:grpSpPr>
        <p:sp>
          <p:nvSpPr>
            <p:cNvPr id="73" name="Google Shape;6874;p88">
              <a:extLst>
                <a:ext uri="{FF2B5EF4-FFF2-40B4-BE49-F238E27FC236}">
                  <a16:creationId xmlns:a16="http://schemas.microsoft.com/office/drawing/2014/main" id="{66021850-4E7A-D5F9-8A46-854D8458AAD1}"/>
                </a:ext>
              </a:extLst>
            </p:cNvPr>
            <p:cNvSpPr/>
            <p:nvPr/>
          </p:nvSpPr>
          <p:spPr>
            <a:xfrm>
              <a:off x="4565544" y="916887"/>
              <a:ext cx="265349" cy="2646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868"/>
                <a:gd name="f4" fmla="val 6850"/>
                <a:gd name="f5" fmla="val 3466"/>
                <a:gd name="f6" fmla="val 1355"/>
                <a:gd name="f7" fmla="val 4222"/>
                <a:gd name="f8" fmla="val 4852"/>
                <a:gd name="f9" fmla="val 1985"/>
                <a:gd name="f10" fmla="val 2741"/>
                <a:gd name="f11" fmla="val 4127"/>
                <a:gd name="f12" fmla="val 4348"/>
                <a:gd name="f13" fmla="val 4757"/>
                <a:gd name="f14" fmla="val 4600"/>
                <a:gd name="f15" fmla="val 4631"/>
                <a:gd name="f16" fmla="val 4821"/>
                <a:gd name="f17" fmla="val 4726"/>
                <a:gd name="f18" fmla="val 4915"/>
                <a:gd name="f19" fmla="val 5041"/>
                <a:gd name="f20" fmla="val 5262"/>
                <a:gd name="f21" fmla="val 5388"/>
                <a:gd name="f22" fmla="val 4663"/>
                <a:gd name="f23" fmla="val 5451"/>
                <a:gd name="f24" fmla="val 4576"/>
                <a:gd name="f25" fmla="val 5482"/>
                <a:gd name="f26" fmla="val 4489"/>
                <a:gd name="f27" fmla="val 4403"/>
                <a:gd name="f28" fmla="val 4316"/>
                <a:gd name="f29" fmla="val 4253"/>
                <a:gd name="f30" fmla="val 4190"/>
                <a:gd name="f31" fmla="val 5293"/>
                <a:gd name="f32" fmla="val 3970"/>
                <a:gd name="f33" fmla="val 5419"/>
                <a:gd name="f34" fmla="val 3749"/>
                <a:gd name="f35" fmla="val 5514"/>
                <a:gd name="f36" fmla="val 2709"/>
                <a:gd name="f37" fmla="val 2079"/>
                <a:gd name="f38" fmla="val 4884"/>
                <a:gd name="f39" fmla="val 1575"/>
                <a:gd name="f40" fmla="val 32"/>
                <a:gd name="f41" fmla="val 1576"/>
                <a:gd name="f42" fmla="val 3403"/>
                <a:gd name="f43" fmla="val 4001"/>
                <a:gd name="f44" fmla="val 189"/>
                <a:gd name="f45" fmla="val 4569"/>
                <a:gd name="f46" fmla="val 473"/>
                <a:gd name="f47" fmla="val 5104"/>
                <a:gd name="f48" fmla="val 6396"/>
                <a:gd name="f49" fmla="val 6522"/>
                <a:gd name="f50" fmla="val 6679"/>
                <a:gd name="f51" fmla="val 126"/>
                <a:gd name="f52" fmla="val 6774"/>
                <a:gd name="f53" fmla="val 172"/>
                <a:gd name="f54" fmla="val 6820"/>
                <a:gd name="f55" fmla="val 269"/>
                <a:gd name="f56" fmla="val 6849"/>
                <a:gd name="f57" fmla="val 367"/>
                <a:gd name="f58" fmla="val 403"/>
                <a:gd name="f59" fmla="val 439"/>
                <a:gd name="f60" fmla="val 6845"/>
                <a:gd name="f61" fmla="val 6837"/>
                <a:gd name="f62" fmla="val 1764"/>
                <a:gd name="f63" fmla="val 2300"/>
                <a:gd name="f64" fmla="val 2867"/>
                <a:gd name="f65" fmla="val 5356"/>
                <a:gd name="f66" fmla="val 1513"/>
                <a:gd name="f67" fmla="*/ f0 1 6868"/>
                <a:gd name="f68" fmla="*/ f1 1 6850"/>
                <a:gd name="f69" fmla="val f2"/>
                <a:gd name="f70" fmla="val f3"/>
                <a:gd name="f71" fmla="val f4"/>
                <a:gd name="f72" fmla="+- f71 0 f69"/>
                <a:gd name="f73" fmla="+- f70 0 f69"/>
                <a:gd name="f74" fmla="*/ f73 1 6868"/>
                <a:gd name="f75" fmla="*/ f72 1 6850"/>
                <a:gd name="f76" fmla="*/ f69 1 f74"/>
                <a:gd name="f77" fmla="*/ f70 1 f74"/>
                <a:gd name="f78" fmla="*/ f69 1 f75"/>
                <a:gd name="f79" fmla="*/ f71 1 f75"/>
                <a:gd name="f80" fmla="*/ f76 f67 1"/>
                <a:gd name="f81" fmla="*/ f77 f67 1"/>
                <a:gd name="f82" fmla="*/ f79 f68 1"/>
                <a:gd name="f83" fmla="*/ f78 f6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0" t="f83" r="f81" b="f82"/>
              <a:pathLst>
                <a:path w="6868" h="6850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8" y="f12"/>
                    <a:pt x="f13" y="f14"/>
                    <a:pt x="f15" y="f16"/>
                  </a:cubicBezTo>
                  <a:lnTo>
                    <a:pt x="f17" y="f18"/>
                  </a:lnTo>
                  <a:cubicBezTo>
                    <a:pt x="f8" y="f19"/>
                    <a:pt x="f8" y="f20"/>
                    <a:pt x="f17" y="f21"/>
                  </a:cubicBezTo>
                  <a:cubicBezTo>
                    <a:pt x="f22" y="f23"/>
                    <a:pt x="f24" y="f25"/>
                    <a:pt x="f26" y="f25"/>
                  </a:cubicBezTo>
                  <a:cubicBezTo>
                    <a:pt x="f27" y="f25"/>
                    <a:pt x="f28" y="f23"/>
                    <a:pt x="f29" y="f21"/>
                  </a:cubicBezTo>
                  <a:lnTo>
                    <a:pt x="f30" y="f31"/>
                  </a:lnTo>
                  <a:cubicBezTo>
                    <a:pt x="f32" y="f33"/>
                    <a:pt x="f34" y="f35"/>
                    <a:pt x="f5" y="f35"/>
                  </a:cubicBezTo>
                  <a:cubicBezTo>
                    <a:pt x="f36" y="f35"/>
                    <a:pt x="f37" y="f38"/>
                    <a:pt x="f37" y="f11"/>
                  </a:cubicBezTo>
                  <a:lnTo>
                    <a:pt x="f37" y="f10"/>
                  </a:lnTo>
                  <a:cubicBezTo>
                    <a:pt x="f37" y="f9"/>
                    <a:pt x="f36" y="f6"/>
                    <a:pt x="f5" y="f6"/>
                  </a:cubicBezTo>
                  <a:close/>
                  <a:moveTo>
                    <a:pt x="f5" y="f2"/>
                  </a:moveTo>
                  <a:cubicBezTo>
                    <a:pt x="f39" y="f2"/>
                    <a:pt x="f40" y="f41"/>
                    <a:pt x="f40" y="f42"/>
                  </a:cubicBezTo>
                  <a:cubicBezTo>
                    <a:pt x="f40" y="f43"/>
                    <a:pt x="f44" y="f45"/>
                    <a:pt x="f46" y="f47"/>
                  </a:cubicBezTo>
                  <a:lnTo>
                    <a:pt x="f40" y="f48"/>
                  </a:lnTo>
                  <a:cubicBezTo>
                    <a:pt x="f2" y="f49"/>
                    <a:pt x="f40" y="f50"/>
                    <a:pt x="f51" y="f52"/>
                  </a:cubicBezTo>
                  <a:cubicBezTo>
                    <a:pt x="f53" y="f54"/>
                    <a:pt x="f55" y="f56"/>
                    <a:pt x="f57" y="f56"/>
                  </a:cubicBezTo>
                  <a:cubicBezTo>
                    <a:pt x="f58" y="f56"/>
                    <a:pt x="f59" y="f60"/>
                    <a:pt x="f46" y="f61"/>
                  </a:cubicBezTo>
                  <a:lnTo>
                    <a:pt x="f62" y="f48"/>
                  </a:lnTo>
                  <a:cubicBezTo>
                    <a:pt x="f63" y="f50"/>
                    <a:pt x="f64" y="f61"/>
                    <a:pt x="f5" y="f61"/>
                  </a:cubicBezTo>
                  <a:cubicBezTo>
                    <a:pt x="f65" y="f61"/>
                    <a:pt x="f3" y="f31"/>
                    <a:pt x="f3" y="f42"/>
                  </a:cubicBezTo>
                  <a:cubicBezTo>
                    <a:pt x="f3" y="f66"/>
                    <a:pt x="f65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4" name="Google Shape;6875;p88">
              <a:extLst>
                <a:ext uri="{FF2B5EF4-FFF2-40B4-BE49-F238E27FC236}">
                  <a16:creationId xmlns:a16="http://schemas.microsoft.com/office/drawing/2014/main" id="{6979CC92-5B1D-284F-4F1F-982AEBCEAA37}"/>
                </a:ext>
              </a:extLst>
            </p:cNvPr>
            <p:cNvSpPr/>
            <p:nvPr/>
          </p:nvSpPr>
          <p:spPr>
            <a:xfrm>
              <a:off x="4673845" y="997217"/>
              <a:ext cx="51197" cy="10474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25"/>
                <a:gd name="f4" fmla="val 2711"/>
                <a:gd name="f5" fmla="val 663"/>
                <a:gd name="f6" fmla="val 1"/>
                <a:gd name="f7" fmla="val 253"/>
                <a:gd name="f8" fmla="val 316"/>
                <a:gd name="f9" fmla="val 662"/>
                <a:gd name="f10" fmla="val 2048"/>
                <a:gd name="f11" fmla="val 2427"/>
                <a:gd name="f12" fmla="val 2710"/>
                <a:gd name="f13" fmla="val 694"/>
                <a:gd name="f14" fmla="val 789"/>
                <a:gd name="f15" fmla="val 820"/>
                <a:gd name="f16" fmla="val 2679"/>
                <a:gd name="f17" fmla="val 757"/>
                <a:gd name="f18" fmla="val 2584"/>
                <a:gd name="f19" fmla="val 631"/>
                <a:gd name="f20" fmla="val 2490"/>
                <a:gd name="f21" fmla="val 2238"/>
                <a:gd name="f22" fmla="val 2111"/>
                <a:gd name="f23" fmla="val 804"/>
                <a:gd name="f24" fmla="val 2064"/>
                <a:gd name="f25" fmla="val 891"/>
                <a:gd name="f26" fmla="val 2041"/>
                <a:gd name="f27" fmla="val 978"/>
                <a:gd name="f28" fmla="val 1064"/>
                <a:gd name="f29" fmla="val 1151"/>
                <a:gd name="f30" fmla="val 1198"/>
                <a:gd name="f31" fmla="val 1293"/>
                <a:gd name="f32" fmla="val 2206"/>
                <a:gd name="f33" fmla="val 2175"/>
                <a:gd name="f34" fmla="val 1324"/>
                <a:gd name="f35" fmla="val 2080"/>
                <a:gd name="f36" fmla="val 284"/>
                <a:gd name="f37" fmla="val 1041"/>
                <a:gd name="f38" fmla="*/ f0 1 1325"/>
                <a:gd name="f39" fmla="*/ f1 1 2711"/>
                <a:gd name="f40" fmla="val f2"/>
                <a:gd name="f41" fmla="val f3"/>
                <a:gd name="f42" fmla="val f4"/>
                <a:gd name="f43" fmla="+- f42 0 f40"/>
                <a:gd name="f44" fmla="+- f41 0 f40"/>
                <a:gd name="f45" fmla="*/ f44 1 1325"/>
                <a:gd name="f46" fmla="*/ f43 1 2711"/>
                <a:gd name="f47" fmla="*/ f40 1 f45"/>
                <a:gd name="f48" fmla="*/ f41 1 f45"/>
                <a:gd name="f49" fmla="*/ f40 1 f46"/>
                <a:gd name="f50" fmla="*/ f42 1 f46"/>
                <a:gd name="f51" fmla="*/ f47 f38 1"/>
                <a:gd name="f52" fmla="*/ f48 f38 1"/>
                <a:gd name="f53" fmla="*/ f50 f39 1"/>
                <a:gd name="f54" fmla="*/ f49 f3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1" t="f54" r="f52" b="f53"/>
              <a:pathLst>
                <a:path w="1325" h="2711">
                  <a:moveTo>
                    <a:pt x="f5" y="f6"/>
                  </a:moveTo>
                  <a:cubicBezTo>
                    <a:pt x="f7" y="f6"/>
                    <a:pt x="f6" y="f8"/>
                    <a:pt x="f6" y="f9"/>
                  </a:cubicBezTo>
                  <a:lnTo>
                    <a:pt x="f6" y="f10"/>
                  </a:lnTo>
                  <a:cubicBezTo>
                    <a:pt x="f6" y="f11"/>
                    <a:pt x="f8" y="f12"/>
                    <a:pt x="f5" y="f12"/>
                  </a:cubicBezTo>
                  <a:cubicBezTo>
                    <a:pt x="f13" y="f12"/>
                    <a:pt x="f14" y="f12"/>
                    <a:pt x="f15" y="f16"/>
                  </a:cubicBezTo>
                  <a:lnTo>
                    <a:pt x="f17" y="f18"/>
                  </a:lnTo>
                  <a:cubicBezTo>
                    <a:pt x="f19" y="f20"/>
                    <a:pt x="f19" y="f21"/>
                    <a:pt x="f17" y="f22"/>
                  </a:cubicBezTo>
                  <a:cubicBezTo>
                    <a:pt x="f23" y="f24"/>
                    <a:pt x="f25" y="f26"/>
                    <a:pt x="f27" y="f26"/>
                  </a:cubicBezTo>
                  <a:cubicBezTo>
                    <a:pt x="f28" y="f26"/>
                    <a:pt x="f29" y="f24"/>
                    <a:pt x="f30" y="f22"/>
                  </a:cubicBezTo>
                  <a:lnTo>
                    <a:pt x="f31" y="f32"/>
                  </a:lnTo>
                  <a:cubicBezTo>
                    <a:pt x="f31" y="f33"/>
                    <a:pt x="f34" y="f35"/>
                    <a:pt x="f34" y="f10"/>
                  </a:cubicBezTo>
                  <a:lnTo>
                    <a:pt x="f34" y="f9"/>
                  </a:lnTo>
                  <a:cubicBezTo>
                    <a:pt x="f34" y="f36"/>
                    <a:pt x="f37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5" name="Google Shape;6876;p88">
              <a:extLst>
                <a:ext uri="{FF2B5EF4-FFF2-40B4-BE49-F238E27FC236}">
                  <a16:creationId xmlns:a16="http://schemas.microsoft.com/office/drawing/2014/main" id="{485F6613-3D08-18B4-3B08-F309EEDB0BCB}"/>
                </a:ext>
              </a:extLst>
            </p:cNvPr>
            <p:cNvSpPr/>
            <p:nvPr/>
          </p:nvSpPr>
          <p:spPr>
            <a:xfrm>
              <a:off x="4446233" y="1127455"/>
              <a:ext cx="107140" cy="10717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73"/>
                <a:gd name="f4" fmla="val 2774"/>
                <a:gd name="f5" fmla="val 1387"/>
                <a:gd name="f6" fmla="val 1"/>
                <a:gd name="f7" fmla="val 631"/>
                <a:gd name="f8" fmla="val 64"/>
                <a:gd name="f9" fmla="val 2143"/>
                <a:gd name="f10" fmla="*/ f0 1 2773"/>
                <a:gd name="f11" fmla="*/ f1 1 2774"/>
                <a:gd name="f12" fmla="val f2"/>
                <a:gd name="f13" fmla="val f3"/>
                <a:gd name="f14" fmla="val f4"/>
                <a:gd name="f15" fmla="+- f14 0 f12"/>
                <a:gd name="f16" fmla="+- f13 0 f12"/>
                <a:gd name="f17" fmla="*/ f16 1 2773"/>
                <a:gd name="f18" fmla="*/ f15 1 2774"/>
                <a:gd name="f19" fmla="*/ f12 1 f17"/>
                <a:gd name="f20" fmla="*/ f13 1 f17"/>
                <a:gd name="f21" fmla="*/ f12 1 f18"/>
                <a:gd name="f22" fmla="*/ f14 1 f18"/>
                <a:gd name="f23" fmla="*/ f19 f10 1"/>
                <a:gd name="f24" fmla="*/ f20 f10 1"/>
                <a:gd name="f25" fmla="*/ f22 f11 1"/>
                <a:gd name="f26" fmla="*/ f21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3" t="f26" r="f24" b="f25"/>
              <a:pathLst>
                <a:path w="2773" h="2774">
                  <a:moveTo>
                    <a:pt x="f5" y="f6"/>
                  </a:moveTo>
                  <a:cubicBezTo>
                    <a:pt x="f7" y="f6"/>
                    <a:pt x="f6" y="f7"/>
                    <a:pt x="f6" y="f5"/>
                  </a:cubicBezTo>
                  <a:cubicBezTo>
                    <a:pt x="f8" y="f9"/>
                    <a:pt x="f7" y="f3"/>
                    <a:pt x="f5" y="f3"/>
                  </a:cubicBezTo>
                  <a:cubicBezTo>
                    <a:pt x="f9" y="f3"/>
                    <a:pt x="f3" y="f9"/>
                    <a:pt x="f3" y="f5"/>
                  </a:cubicBezTo>
                  <a:cubicBezTo>
                    <a:pt x="f3" y="f7"/>
                    <a:pt x="f9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6" name="Google Shape;6877;p88">
              <a:extLst>
                <a:ext uri="{FF2B5EF4-FFF2-40B4-BE49-F238E27FC236}">
                  <a16:creationId xmlns:a16="http://schemas.microsoft.com/office/drawing/2014/main" id="{2CBBF055-6E51-040A-029F-235DF3481C6F}"/>
                </a:ext>
              </a:extLst>
            </p:cNvPr>
            <p:cNvSpPr/>
            <p:nvPr/>
          </p:nvSpPr>
          <p:spPr>
            <a:xfrm>
              <a:off x="4395118" y="1260134"/>
              <a:ext cx="211839" cy="10717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483"/>
                <a:gd name="f4" fmla="val 2774"/>
                <a:gd name="f5" fmla="val 2741"/>
                <a:gd name="f6" fmla="val 1"/>
                <a:gd name="f7" fmla="val 1387"/>
                <a:gd name="f8" fmla="val 221"/>
                <a:gd name="f9" fmla="val 1040"/>
                <a:gd name="f10" fmla="val 32"/>
                <a:gd name="f11" fmla="val 2364"/>
                <a:gd name="f12" fmla="val 2553"/>
                <a:gd name="f13" fmla="val 158"/>
                <a:gd name="f14" fmla="val 2773"/>
                <a:gd name="f15" fmla="val 347"/>
                <a:gd name="f16" fmla="val 5104"/>
                <a:gd name="f17" fmla="val 5325"/>
                <a:gd name="f18" fmla="val 5482"/>
                <a:gd name="f19" fmla="val 5262"/>
                <a:gd name="f20" fmla="val 4127"/>
                <a:gd name="f21" fmla="*/ f0 1 5483"/>
                <a:gd name="f22" fmla="*/ f1 1 2774"/>
                <a:gd name="f23" fmla="val f2"/>
                <a:gd name="f24" fmla="val f3"/>
                <a:gd name="f25" fmla="val f4"/>
                <a:gd name="f26" fmla="+- f25 0 f23"/>
                <a:gd name="f27" fmla="+- f24 0 f23"/>
                <a:gd name="f28" fmla="*/ f27 1 5483"/>
                <a:gd name="f29" fmla="*/ f26 1 2774"/>
                <a:gd name="f30" fmla="*/ f23 1 f28"/>
                <a:gd name="f31" fmla="*/ f24 1 f28"/>
                <a:gd name="f32" fmla="*/ f23 1 f29"/>
                <a:gd name="f33" fmla="*/ f25 1 f29"/>
                <a:gd name="f34" fmla="*/ f30 f21 1"/>
                <a:gd name="f35" fmla="*/ f31 f21 1"/>
                <a:gd name="f36" fmla="*/ f33 f22 1"/>
                <a:gd name="f37" fmla="*/ f32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5483" h="277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2" y="f12"/>
                    <a:pt x="f13" y="f14"/>
                    <a:pt x="f15" y="f14"/>
                  </a:cubicBezTo>
                  <a:lnTo>
                    <a:pt x="f16" y="f14"/>
                  </a:lnTo>
                  <a:cubicBezTo>
                    <a:pt x="f17" y="f14"/>
                    <a:pt x="f18" y="f12"/>
                    <a:pt x="f18" y="f11"/>
                  </a:cubicBezTo>
                  <a:cubicBezTo>
                    <a:pt x="f19" y="f9"/>
                    <a:pt x="f20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77" name="Google Shape;6884;p88">
            <a:extLst>
              <a:ext uri="{FF2B5EF4-FFF2-40B4-BE49-F238E27FC236}">
                <a16:creationId xmlns:a16="http://schemas.microsoft.com/office/drawing/2014/main" id="{356E9A71-E683-8A77-F5EF-62426A610934}"/>
              </a:ext>
            </a:extLst>
          </p:cNvPr>
          <p:cNvGrpSpPr/>
          <p:nvPr/>
        </p:nvGrpSpPr>
        <p:grpSpPr>
          <a:xfrm>
            <a:off x="6177993" y="814757"/>
            <a:ext cx="428515" cy="451036"/>
            <a:chOff x="7495163" y="916356"/>
            <a:chExt cx="428515" cy="451036"/>
          </a:xfrm>
          <a:solidFill>
            <a:schemeClr val="tx2">
              <a:lumMod val="75000"/>
            </a:schemeClr>
          </a:solidFill>
        </p:grpSpPr>
        <p:sp>
          <p:nvSpPr>
            <p:cNvPr id="78" name="Google Shape;6885;p88">
              <a:extLst>
                <a:ext uri="{FF2B5EF4-FFF2-40B4-BE49-F238E27FC236}">
                  <a16:creationId xmlns:a16="http://schemas.microsoft.com/office/drawing/2014/main" id="{A162E623-3D0F-2111-190A-046E8ED73694}"/>
                </a:ext>
              </a:extLst>
            </p:cNvPr>
            <p:cNvSpPr/>
            <p:nvPr/>
          </p:nvSpPr>
          <p:spPr>
            <a:xfrm>
              <a:off x="7814069" y="1246848"/>
              <a:ext cx="51151" cy="5239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24"/>
                <a:gd name="f4" fmla="val 1356"/>
                <a:gd name="f5" fmla="val 662"/>
                <a:gd name="f6" fmla="val 284"/>
                <a:gd name="f7" fmla="val 1"/>
                <a:gd name="f8" fmla="val 315"/>
                <a:gd name="f9" fmla="val 693"/>
                <a:gd name="f10" fmla="val 1040"/>
                <a:gd name="f11" fmla="val 1355"/>
                <a:gd name="f12" fmla="*/ f0 1 1324"/>
                <a:gd name="f13" fmla="*/ f1 1 1356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1324"/>
                <a:gd name="f20" fmla="*/ f17 1 1356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1324" h="1356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6" y="f11"/>
                    <a:pt x="f5" y="f11"/>
                  </a:cubicBezTo>
                  <a:cubicBezTo>
                    <a:pt x="f10" y="f11"/>
                    <a:pt x="f3" y="f10"/>
                    <a:pt x="f3" y="f9"/>
                  </a:cubicBezTo>
                  <a:cubicBezTo>
                    <a:pt x="f3" y="f8"/>
                    <a:pt x="f10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9" name="Google Shape;6886;p88">
              <a:extLst>
                <a:ext uri="{FF2B5EF4-FFF2-40B4-BE49-F238E27FC236}">
                  <a16:creationId xmlns:a16="http://schemas.microsoft.com/office/drawing/2014/main" id="{71A9E660-DF1E-54E9-7042-CD399C01F6E7}"/>
                </a:ext>
              </a:extLst>
            </p:cNvPr>
            <p:cNvSpPr/>
            <p:nvPr/>
          </p:nvSpPr>
          <p:spPr>
            <a:xfrm>
              <a:off x="7680191" y="916978"/>
              <a:ext cx="26810" cy="15948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94"/>
                <a:gd name="f4" fmla="val 4128"/>
                <a:gd name="f5" fmla="val 347"/>
                <a:gd name="f6" fmla="val 1"/>
                <a:gd name="f7" fmla="val 158"/>
                <a:gd name="f8" fmla="val 95"/>
                <a:gd name="f9" fmla="val 4096"/>
                <a:gd name="f10" fmla="val 221"/>
                <a:gd name="f11" fmla="val 473"/>
                <a:gd name="f12" fmla="val 567"/>
                <a:gd name="f13" fmla="val 693"/>
                <a:gd name="f14" fmla="val 536"/>
                <a:gd name="f15" fmla="*/ f0 1 694"/>
                <a:gd name="f16" fmla="*/ f1 1 4128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694"/>
                <a:gd name="f23" fmla="*/ f20 1 4128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694" h="4128">
                  <a:moveTo>
                    <a:pt x="f5" y="f6"/>
                  </a:moveTo>
                  <a:cubicBezTo>
                    <a:pt x="f7" y="f6"/>
                    <a:pt x="f2" y="f7"/>
                    <a:pt x="f2" y="f5"/>
                  </a:cubicBezTo>
                  <a:lnTo>
                    <a:pt x="f2" y="f4"/>
                  </a:lnTo>
                  <a:cubicBezTo>
                    <a:pt x="f8" y="f9"/>
                    <a:pt x="f10" y="f9"/>
                    <a:pt x="f5" y="f9"/>
                  </a:cubicBezTo>
                  <a:cubicBezTo>
                    <a:pt x="f11" y="f9"/>
                    <a:pt x="f12" y="f9"/>
                    <a:pt x="f13" y="f4"/>
                  </a:cubicBezTo>
                  <a:lnTo>
                    <a:pt x="f13" y="f5"/>
                  </a:lnTo>
                  <a:cubicBezTo>
                    <a:pt x="f13" y="f7"/>
                    <a:pt x="f14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0" name="Google Shape;6887;p88">
              <a:extLst>
                <a:ext uri="{FF2B5EF4-FFF2-40B4-BE49-F238E27FC236}">
                  <a16:creationId xmlns:a16="http://schemas.microsoft.com/office/drawing/2014/main" id="{154979DF-F0F4-BA66-CAD4-8FA792923347}"/>
                </a:ext>
              </a:extLst>
            </p:cNvPr>
            <p:cNvSpPr/>
            <p:nvPr/>
          </p:nvSpPr>
          <p:spPr>
            <a:xfrm>
              <a:off x="7653418" y="1103013"/>
              <a:ext cx="79123" cy="7936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048"/>
                <a:gd name="f4" fmla="val 2054"/>
                <a:gd name="f5" fmla="val 938"/>
                <a:gd name="f6" fmla="val 417"/>
                <a:gd name="f7" fmla="val 451"/>
                <a:gd name="f8" fmla="val 1014"/>
                <a:gd name="f9" fmla="val 1549"/>
                <a:gd name="f10" fmla="val 473"/>
                <a:gd name="f11" fmla="val 1040"/>
                <a:gd name="f12" fmla="val 1575"/>
                <a:gd name="f13" fmla="val 1581"/>
                <a:gd name="f14" fmla="val 447"/>
                <a:gd name="f15" fmla="val 6"/>
                <a:gd name="f16" fmla="val 1006"/>
                <a:gd name="f17" fmla="val 2"/>
                <a:gd name="f18" fmla="val 972"/>
                <a:gd name="f19" fmla="*/ f0 1 2048"/>
                <a:gd name="f20" fmla="*/ f1 1 2054"/>
                <a:gd name="f21" fmla="val f2"/>
                <a:gd name="f22" fmla="val f3"/>
                <a:gd name="f23" fmla="val f4"/>
                <a:gd name="f24" fmla="+- f23 0 f21"/>
                <a:gd name="f25" fmla="+- f22 0 f21"/>
                <a:gd name="f26" fmla="*/ f25 1 2048"/>
                <a:gd name="f27" fmla="*/ f24 1 2054"/>
                <a:gd name="f28" fmla="*/ f21 1 f26"/>
                <a:gd name="f29" fmla="*/ f22 1 f26"/>
                <a:gd name="f30" fmla="*/ f21 1 f27"/>
                <a:gd name="f31" fmla="*/ f23 1 f27"/>
                <a:gd name="f32" fmla="*/ f28 f19 1"/>
                <a:gd name="f33" fmla="*/ f29 f19 1"/>
                <a:gd name="f34" fmla="*/ f31 f20 1"/>
                <a:gd name="f35" fmla="*/ f30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2048" h="2054">
                  <a:moveTo>
                    <a:pt x="f5" y="f2"/>
                  </a:moveTo>
                  <a:cubicBezTo>
                    <a:pt x="f6" y="f2"/>
                    <a:pt x="f2" y="f7"/>
                    <a:pt x="f2" y="f8"/>
                  </a:cubicBezTo>
                  <a:cubicBezTo>
                    <a:pt x="f2" y="f9"/>
                    <a:pt x="f10" y="f4"/>
                    <a:pt x="f11" y="f4"/>
                  </a:cubicBezTo>
                  <a:cubicBezTo>
                    <a:pt x="f12" y="f4"/>
                    <a:pt x="f3" y="f13"/>
                    <a:pt x="f3" y="f8"/>
                  </a:cubicBezTo>
                  <a:cubicBezTo>
                    <a:pt x="f3" y="f14"/>
                    <a:pt x="f12" y="f15"/>
                    <a:pt x="f11" y="f15"/>
                  </a:cubicBezTo>
                  <a:cubicBezTo>
                    <a:pt x="f16" y="f17"/>
                    <a:pt x="f18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1" name="Google Shape;6888;p88">
              <a:extLst>
                <a:ext uri="{FF2B5EF4-FFF2-40B4-BE49-F238E27FC236}">
                  <a16:creationId xmlns:a16="http://schemas.microsoft.com/office/drawing/2014/main" id="{7AF3FF99-605C-61AD-9774-E7230AF78EBC}"/>
                </a:ext>
              </a:extLst>
            </p:cNvPr>
            <p:cNvSpPr/>
            <p:nvPr/>
          </p:nvSpPr>
          <p:spPr>
            <a:xfrm>
              <a:off x="7576727" y="1190868"/>
              <a:ext cx="247116" cy="17652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396"/>
                <a:gd name="f4" fmla="val 4569"/>
                <a:gd name="f5" fmla="val 1954"/>
                <a:gd name="f6" fmla="val 2520"/>
                <a:gd name="f7" fmla="val 4222"/>
                <a:gd name="f8" fmla="val 4411"/>
                <a:gd name="f9" fmla="val 158"/>
                <a:gd name="f10" fmla="val 4568"/>
                <a:gd name="f11" fmla="val 347"/>
                <a:gd name="f12" fmla="val 3781"/>
                <a:gd name="f13" fmla="val 3970"/>
                <a:gd name="f14" fmla="val 4127"/>
                <a:gd name="f15" fmla="val 3875"/>
                <a:gd name="f16" fmla="val 5136"/>
                <a:gd name="f17" fmla="val 5577"/>
                <a:gd name="f18" fmla="val 3844"/>
                <a:gd name="f19" fmla="val 6018"/>
                <a:gd name="f20" fmla="val 3718"/>
                <a:gd name="f21" fmla="val 3434"/>
                <a:gd name="f22" fmla="val 5986"/>
                <a:gd name="f23" fmla="val 3277"/>
                <a:gd name="f24" fmla="val 5608"/>
                <a:gd name="f25" fmla="val 2930"/>
                <a:gd name="f26" fmla="val 5514"/>
                <a:gd name="f27" fmla="val 2489"/>
                <a:gd name="f28" fmla="val 4442"/>
                <a:gd name="f29" fmla="val 3497"/>
                <a:gd name="f30" fmla="val 2741"/>
                <a:gd name="f31" fmla="val 1733"/>
                <a:gd name="f32" fmla="val 788"/>
                <a:gd name="f33" fmla="val 410"/>
                <a:gd name="f34" fmla="val 2426"/>
                <a:gd name="f35" fmla="val 315"/>
                <a:gd name="f36" fmla="val 2206"/>
                <a:gd name="f37" fmla="val 189"/>
                <a:gd name="f38" fmla="*/ f0 1 6396"/>
                <a:gd name="f39" fmla="*/ f1 1 4569"/>
                <a:gd name="f40" fmla="val f2"/>
                <a:gd name="f41" fmla="val f3"/>
                <a:gd name="f42" fmla="val f4"/>
                <a:gd name="f43" fmla="+- f42 0 f40"/>
                <a:gd name="f44" fmla="+- f41 0 f40"/>
                <a:gd name="f45" fmla="*/ f44 1 6396"/>
                <a:gd name="f46" fmla="*/ f43 1 4569"/>
                <a:gd name="f47" fmla="*/ f40 1 f45"/>
                <a:gd name="f48" fmla="*/ f41 1 f45"/>
                <a:gd name="f49" fmla="*/ f40 1 f46"/>
                <a:gd name="f50" fmla="*/ f42 1 f46"/>
                <a:gd name="f51" fmla="*/ f47 f38 1"/>
                <a:gd name="f52" fmla="*/ f48 f38 1"/>
                <a:gd name="f53" fmla="*/ f50 f39 1"/>
                <a:gd name="f54" fmla="*/ f49 f3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1" t="f54" r="f52" b="f53"/>
              <a:pathLst>
                <a:path w="6396" h="4569">
                  <a:moveTo>
                    <a:pt x="f5" y="f2"/>
                  </a:moveTo>
                  <a:lnTo>
                    <a:pt x="f2" y="f6"/>
                  </a:lnTo>
                  <a:lnTo>
                    <a:pt x="f2" y="f7"/>
                  </a:lnTo>
                  <a:cubicBezTo>
                    <a:pt x="f2" y="f8"/>
                    <a:pt x="f9" y="f10"/>
                    <a:pt x="f11" y="f10"/>
                  </a:cubicBezTo>
                  <a:lnTo>
                    <a:pt x="f12" y="f10"/>
                  </a:lnTo>
                  <a:cubicBezTo>
                    <a:pt x="f13" y="f10"/>
                    <a:pt x="f14" y="f8"/>
                    <a:pt x="f14" y="f7"/>
                  </a:cubicBezTo>
                  <a:lnTo>
                    <a:pt x="f14" y="f15"/>
                  </a:lnTo>
                  <a:lnTo>
                    <a:pt x="f16" y="f15"/>
                  </a:lnTo>
                  <a:cubicBezTo>
                    <a:pt x="f17" y="f18"/>
                    <a:pt x="f19" y="f20"/>
                    <a:pt x="f3" y="f21"/>
                  </a:cubicBezTo>
                  <a:cubicBezTo>
                    <a:pt x="f22" y="f23"/>
                    <a:pt x="f24" y="f25"/>
                    <a:pt x="f26" y="f27"/>
                  </a:cubicBezTo>
                  <a:lnTo>
                    <a:pt x="f28" y="f27"/>
                  </a:lnTo>
                  <a:cubicBezTo>
                    <a:pt x="f29" y="f27"/>
                    <a:pt x="f30" y="f31"/>
                    <a:pt x="f30" y="f32"/>
                  </a:cubicBezTo>
                  <a:lnTo>
                    <a:pt x="f30" y="f33"/>
                  </a:lnTo>
                  <a:cubicBezTo>
                    <a:pt x="f34" y="f35"/>
                    <a:pt x="f36" y="f37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2" name="Google Shape;6889;p88">
              <a:extLst>
                <a:ext uri="{FF2B5EF4-FFF2-40B4-BE49-F238E27FC236}">
                  <a16:creationId xmlns:a16="http://schemas.microsoft.com/office/drawing/2014/main" id="{83E67681-7986-DB93-2C20-9A559C6559A7}"/>
                </a:ext>
              </a:extLst>
            </p:cNvPr>
            <p:cNvSpPr/>
            <p:nvPr/>
          </p:nvSpPr>
          <p:spPr>
            <a:xfrm>
              <a:off x="7705731" y="1048451"/>
              <a:ext cx="197236" cy="21423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105"/>
                <a:gd name="f4" fmla="val 5545"/>
                <a:gd name="f5" fmla="val 4128"/>
                <a:gd name="f6" fmla="val 694"/>
                <a:gd name="f7" fmla="val 662"/>
                <a:gd name="f8" fmla="val 1040"/>
                <a:gd name="f9" fmla="val 1103"/>
                <a:gd name="f10" fmla="val 1355"/>
                <a:gd name="f11" fmla="val 1387"/>
                <a:gd name="f12" fmla="val 1827"/>
                <a:gd name="f13" fmla="val 2426"/>
                <a:gd name="f14" fmla="val 3245"/>
                <a:gd name="f15" fmla="val 788"/>
                <a:gd name="f16" fmla="val 3938"/>
                <a:gd name="f17" fmla="val 1"/>
                <a:gd name="f18" fmla="val 4127"/>
                <a:gd name="f19" fmla="val 4505"/>
                <a:gd name="f20" fmla="val 5072"/>
                <a:gd name="f21" fmla="val 473"/>
                <a:gd name="f22" fmla="val 1009"/>
                <a:gd name="f23" fmla="val 2080"/>
                <a:gd name="f24" fmla="val 2238"/>
                <a:gd name="f25" fmla="val 4946"/>
                <a:gd name="f26" fmla="val 2742"/>
                <a:gd name="f27" fmla="val 3372"/>
                <a:gd name="f28" fmla="val 3624"/>
                <a:gd name="f29" fmla="val 3844"/>
                <a:gd name="f30" fmla="val 4600"/>
                <a:gd name="f31" fmla="val 4065"/>
                <a:gd name="f32" fmla="val 4726"/>
                <a:gd name="f33" fmla="val 4443"/>
                <a:gd name="f34" fmla="val 4064"/>
                <a:gd name="f35" fmla="val 4758"/>
                <a:gd name="f36" fmla="val 4916"/>
                <a:gd name="f37" fmla="val 3655"/>
                <a:gd name="f38" fmla="val 3340"/>
                <a:gd name="f39" fmla="val 2993"/>
                <a:gd name="f40" fmla="val 4947"/>
                <a:gd name="f41" fmla="val 2678"/>
                <a:gd name="f42" fmla="val 1008"/>
                <a:gd name="f43" fmla="*/ f0 1 5105"/>
                <a:gd name="f44" fmla="*/ f1 1 5545"/>
                <a:gd name="f45" fmla="val f2"/>
                <a:gd name="f46" fmla="val f3"/>
                <a:gd name="f47" fmla="val f4"/>
                <a:gd name="f48" fmla="+- f47 0 f45"/>
                <a:gd name="f49" fmla="+- f46 0 f45"/>
                <a:gd name="f50" fmla="*/ f49 1 5105"/>
                <a:gd name="f51" fmla="*/ f48 1 5545"/>
                <a:gd name="f52" fmla="*/ f45 1 f50"/>
                <a:gd name="f53" fmla="*/ f46 1 f50"/>
                <a:gd name="f54" fmla="*/ f45 1 f51"/>
                <a:gd name="f55" fmla="*/ f47 1 f51"/>
                <a:gd name="f56" fmla="*/ f52 f43 1"/>
                <a:gd name="f57" fmla="*/ f53 f43 1"/>
                <a:gd name="f58" fmla="*/ f55 f44 1"/>
                <a:gd name="f59" fmla="*/ f54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6" t="f59" r="f57" b="f58"/>
              <a:pathLst>
                <a:path w="5105" h="5545">
                  <a:moveTo>
                    <a:pt x="f5" y="f2"/>
                  </a:moveTo>
                  <a:lnTo>
                    <a:pt x="f6" y="f7"/>
                  </a:lnTo>
                  <a:lnTo>
                    <a:pt x="f6" y="f8"/>
                  </a:lnTo>
                  <a:cubicBezTo>
                    <a:pt x="f9" y="f10"/>
                    <a:pt x="f11" y="f12"/>
                    <a:pt x="f11" y="f13"/>
                  </a:cubicBezTo>
                  <a:cubicBezTo>
                    <a:pt x="f11" y="f14"/>
                    <a:pt x="f15" y="f16"/>
                    <a:pt x="f17" y="f18"/>
                  </a:cubicBezTo>
                  <a:lnTo>
                    <a:pt x="f17" y="f19"/>
                  </a:lnTo>
                  <a:cubicBezTo>
                    <a:pt x="f17" y="f20"/>
                    <a:pt x="f21" y="f4"/>
                    <a:pt x="f22" y="f4"/>
                  </a:cubicBezTo>
                  <a:lnTo>
                    <a:pt x="f23" y="f4"/>
                  </a:lnTo>
                  <a:cubicBezTo>
                    <a:pt x="f24" y="f25"/>
                    <a:pt x="f26" y="f19"/>
                    <a:pt x="f27" y="f19"/>
                  </a:cubicBezTo>
                  <a:cubicBezTo>
                    <a:pt x="f28" y="f19"/>
                    <a:pt x="f29" y="f30"/>
                    <a:pt x="f31" y="f32"/>
                  </a:cubicBezTo>
                  <a:lnTo>
                    <a:pt x="f31" y="f18"/>
                  </a:lnTo>
                  <a:lnTo>
                    <a:pt x="f5" y="f18"/>
                  </a:lnTo>
                  <a:cubicBezTo>
                    <a:pt x="f33" y="f34"/>
                    <a:pt x="f35" y="f16"/>
                    <a:pt x="f36" y="f37"/>
                  </a:cubicBezTo>
                  <a:cubicBezTo>
                    <a:pt x="f3" y="f38"/>
                    <a:pt x="f3" y="f39"/>
                    <a:pt x="f40" y="f41"/>
                  </a:cubicBezTo>
                  <a:lnTo>
                    <a:pt x="f5" y="f42"/>
                  </a:lnTo>
                  <a:lnTo>
                    <a:pt x="f5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3" name="Google Shape;6890;p88">
              <a:extLst>
                <a:ext uri="{FF2B5EF4-FFF2-40B4-BE49-F238E27FC236}">
                  <a16:creationId xmlns:a16="http://schemas.microsoft.com/office/drawing/2014/main" id="{7DFEC4C2-8D19-A994-468B-947E225B8140}"/>
                </a:ext>
              </a:extLst>
            </p:cNvPr>
            <p:cNvSpPr/>
            <p:nvPr/>
          </p:nvSpPr>
          <p:spPr>
            <a:xfrm>
              <a:off x="7734937" y="916356"/>
              <a:ext cx="188741" cy="12969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85"/>
                <a:gd name="f4" fmla="val 3357"/>
                <a:gd name="f5" fmla="val 3376"/>
                <a:gd name="f6" fmla="val 1"/>
                <a:gd name="f7" fmla="val 3025"/>
                <a:gd name="f8" fmla="val 2679"/>
                <a:gd name="f9" fmla="val 143"/>
                <a:gd name="f10" fmla="val 2427"/>
                <a:gd name="f11" fmla="val 426"/>
                <a:gd name="f12" fmla="val 2143"/>
                <a:gd name="f13" fmla="val 678"/>
                <a:gd name="f14" fmla="val 3356"/>
                <a:gd name="f15" fmla="val 4191"/>
                <a:gd name="f16" fmla="val 2537"/>
                <a:gd name="f17" fmla="val 4349"/>
                <a:gd name="f18" fmla="val 2379"/>
                <a:gd name="f19" fmla="val 4884"/>
                <a:gd name="f20" fmla="val 1844"/>
                <a:gd name="f21" fmla="val 962"/>
                <a:gd name="f22" fmla="val 4081"/>
                <a:gd name="f23" fmla="val 3726"/>
                <a:gd name="f24" fmla="*/ f0 1 4885"/>
                <a:gd name="f25" fmla="*/ f1 1 3357"/>
                <a:gd name="f26" fmla="val f2"/>
                <a:gd name="f27" fmla="val f3"/>
                <a:gd name="f28" fmla="val f4"/>
                <a:gd name="f29" fmla="+- f28 0 f26"/>
                <a:gd name="f30" fmla="+- f27 0 f26"/>
                <a:gd name="f31" fmla="*/ f30 1 4885"/>
                <a:gd name="f32" fmla="*/ f29 1 3357"/>
                <a:gd name="f33" fmla="*/ f26 1 f31"/>
                <a:gd name="f34" fmla="*/ f27 1 f31"/>
                <a:gd name="f35" fmla="*/ f26 1 f32"/>
                <a:gd name="f36" fmla="*/ f28 1 f32"/>
                <a:gd name="f37" fmla="*/ f33 f24 1"/>
                <a:gd name="f38" fmla="*/ f34 f24 1"/>
                <a:gd name="f39" fmla="*/ f36 f25 1"/>
                <a:gd name="f40" fmla="*/ f35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4885" h="3357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lnTo>
                    <a:pt x="f6" y="f13"/>
                  </a:lnTo>
                  <a:lnTo>
                    <a:pt x="f6" y="f14"/>
                  </a:lnTo>
                  <a:lnTo>
                    <a:pt x="f15" y="f16"/>
                  </a:lnTo>
                  <a:lnTo>
                    <a:pt x="f17" y="f18"/>
                  </a:lnTo>
                  <a:cubicBezTo>
                    <a:pt x="f19" y="f20"/>
                    <a:pt x="f19" y="f21"/>
                    <a:pt x="f17" y="f11"/>
                  </a:cubicBezTo>
                  <a:cubicBezTo>
                    <a:pt x="f22" y="f9"/>
                    <a:pt x="f23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4" name="Google Shape;6891;p88">
              <a:extLst>
                <a:ext uri="{FF2B5EF4-FFF2-40B4-BE49-F238E27FC236}">
                  <a16:creationId xmlns:a16="http://schemas.microsoft.com/office/drawing/2014/main" id="{D6ACAC3E-B812-85BB-2498-61FB85E3D8CB}"/>
                </a:ext>
              </a:extLst>
            </p:cNvPr>
            <p:cNvSpPr/>
            <p:nvPr/>
          </p:nvSpPr>
          <p:spPr>
            <a:xfrm>
              <a:off x="7495163" y="944986"/>
              <a:ext cx="158255" cy="30677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096"/>
                <a:gd name="f4" fmla="val 7940"/>
                <a:gd name="f5" fmla="val 1828"/>
                <a:gd name="f6" fmla="val 95"/>
                <a:gd name="f7" fmla="val 1985"/>
                <a:gd name="f8" fmla="val 4316"/>
                <a:gd name="f9" fmla="val 5766"/>
                <a:gd name="f10" fmla="val 757"/>
                <a:gd name="f11" fmla="val 7120"/>
                <a:gd name="f12" fmla="val 1954"/>
                <a:gd name="f13" fmla="val 7939"/>
                <a:gd name="f14" fmla="val 3592"/>
                <a:gd name="f15" fmla="val 5829"/>
                <a:gd name="f16" fmla="val 3466"/>
                <a:gd name="f17" fmla="val 5576"/>
                <a:gd name="f18" fmla="val 3434"/>
                <a:gd name="f19" fmla="val 5356"/>
                <a:gd name="f20" fmla="val 5104"/>
                <a:gd name="f21" fmla="val 4568"/>
                <a:gd name="f22" fmla="val 3718"/>
                <a:gd name="f23" fmla="val 4033"/>
                <a:gd name="f24" fmla="*/ f0 1 4096"/>
                <a:gd name="f25" fmla="*/ f1 1 7940"/>
                <a:gd name="f26" fmla="val f2"/>
                <a:gd name="f27" fmla="val f3"/>
                <a:gd name="f28" fmla="val f4"/>
                <a:gd name="f29" fmla="+- f28 0 f26"/>
                <a:gd name="f30" fmla="+- f27 0 f26"/>
                <a:gd name="f31" fmla="*/ f30 1 4096"/>
                <a:gd name="f32" fmla="*/ f29 1 7940"/>
                <a:gd name="f33" fmla="*/ f26 1 f31"/>
                <a:gd name="f34" fmla="*/ f27 1 f31"/>
                <a:gd name="f35" fmla="*/ f26 1 f32"/>
                <a:gd name="f36" fmla="*/ f28 1 f32"/>
                <a:gd name="f37" fmla="*/ f33 f24 1"/>
                <a:gd name="f38" fmla="*/ f34 f24 1"/>
                <a:gd name="f39" fmla="*/ f36 f25 1"/>
                <a:gd name="f40" fmla="*/ f35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4096" h="7940">
                  <a:moveTo>
                    <a:pt x="f3" y="f2"/>
                  </a:moveTo>
                  <a:cubicBezTo>
                    <a:pt x="f5" y="f6"/>
                    <a:pt x="f2" y="f7"/>
                    <a:pt x="f2" y="f8"/>
                  </a:cubicBezTo>
                  <a:cubicBezTo>
                    <a:pt x="f2" y="f9"/>
                    <a:pt x="f10" y="f11"/>
                    <a:pt x="f12" y="f13"/>
                  </a:cubicBezTo>
                  <a:lnTo>
                    <a:pt x="f14" y="f15"/>
                  </a:lnTo>
                  <a:cubicBezTo>
                    <a:pt x="f16" y="f17"/>
                    <a:pt x="f18" y="f19"/>
                    <a:pt x="f18" y="f20"/>
                  </a:cubicBezTo>
                  <a:cubicBezTo>
                    <a:pt x="f18" y="f21"/>
                    <a:pt x="f22" y="f23"/>
                    <a:pt x="f3" y="f22"/>
                  </a:cubicBez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5" name="Google Shape;6922;p88">
            <a:extLst>
              <a:ext uri="{FF2B5EF4-FFF2-40B4-BE49-F238E27FC236}">
                <a16:creationId xmlns:a16="http://schemas.microsoft.com/office/drawing/2014/main" id="{5AF5529C-F448-7F1C-BD6A-4D090548DBD5}"/>
              </a:ext>
            </a:extLst>
          </p:cNvPr>
          <p:cNvGrpSpPr/>
          <p:nvPr/>
        </p:nvGrpSpPr>
        <p:grpSpPr>
          <a:xfrm>
            <a:off x="3653516" y="815288"/>
            <a:ext cx="423596" cy="450424"/>
            <a:chOff x="4970687" y="916887"/>
            <a:chExt cx="423596" cy="450424"/>
          </a:xfrm>
          <a:solidFill>
            <a:schemeClr val="tx2">
              <a:lumMod val="75000"/>
            </a:schemeClr>
          </a:solidFill>
        </p:grpSpPr>
        <p:sp>
          <p:nvSpPr>
            <p:cNvPr id="86" name="Google Shape;6923;p88">
              <a:extLst>
                <a:ext uri="{FF2B5EF4-FFF2-40B4-BE49-F238E27FC236}">
                  <a16:creationId xmlns:a16="http://schemas.microsoft.com/office/drawing/2014/main" id="{BA2F67F1-83E8-9BC9-085D-E1E93EB5FB60}"/>
                </a:ext>
              </a:extLst>
            </p:cNvPr>
            <p:cNvSpPr/>
            <p:nvPr/>
          </p:nvSpPr>
          <p:spPr>
            <a:xfrm>
              <a:off x="5051008" y="1206587"/>
              <a:ext cx="130283" cy="5359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372"/>
                <a:gd name="f4" fmla="val 1387"/>
                <a:gd name="f5" fmla="val 1670"/>
                <a:gd name="f6" fmla="val 1"/>
                <a:gd name="f7" fmla="val 883"/>
                <a:gd name="f8" fmla="val 158"/>
                <a:gd name="f9" fmla="val 599"/>
                <a:gd name="f10" fmla="val 3371"/>
                <a:gd name="f11" fmla="val 3214"/>
                <a:gd name="f12" fmla="val 2489"/>
                <a:gd name="f13" fmla="*/ f0 1 3372"/>
                <a:gd name="f14" fmla="*/ f1 1 1387"/>
                <a:gd name="f15" fmla="val f2"/>
                <a:gd name="f16" fmla="val f3"/>
                <a:gd name="f17" fmla="val f4"/>
                <a:gd name="f18" fmla="+- f17 0 f15"/>
                <a:gd name="f19" fmla="+- f16 0 f15"/>
                <a:gd name="f20" fmla="*/ f19 1 3372"/>
                <a:gd name="f21" fmla="*/ f18 1 1387"/>
                <a:gd name="f22" fmla="*/ f15 1 f20"/>
                <a:gd name="f23" fmla="*/ f16 1 f20"/>
                <a:gd name="f24" fmla="*/ f15 1 f21"/>
                <a:gd name="f25" fmla="*/ f17 1 f21"/>
                <a:gd name="f26" fmla="*/ f22 f13 1"/>
                <a:gd name="f27" fmla="*/ f23 f13 1"/>
                <a:gd name="f28" fmla="*/ f25 f14 1"/>
                <a:gd name="f29" fmla="*/ f2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3372" h="1387">
                  <a:moveTo>
                    <a:pt x="f5" y="f6"/>
                  </a:moveTo>
                  <a:cubicBezTo>
                    <a:pt x="f7" y="f6"/>
                    <a:pt x="f8" y="f9"/>
                    <a:pt x="f2" y="f4"/>
                  </a:cubicBezTo>
                  <a:lnTo>
                    <a:pt x="f10" y="f4"/>
                  </a:lnTo>
                  <a:cubicBezTo>
                    <a:pt x="f11" y="f9"/>
                    <a:pt x="f12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7" name="Google Shape;6924;p88">
              <a:extLst>
                <a:ext uri="{FF2B5EF4-FFF2-40B4-BE49-F238E27FC236}">
                  <a16:creationId xmlns:a16="http://schemas.microsoft.com/office/drawing/2014/main" id="{2F2BB62D-BDB9-FFE2-3AA4-275D87AD8EFD}"/>
                </a:ext>
              </a:extLst>
            </p:cNvPr>
            <p:cNvSpPr/>
            <p:nvPr/>
          </p:nvSpPr>
          <p:spPr>
            <a:xfrm>
              <a:off x="5154472" y="1143301"/>
              <a:ext cx="107140" cy="11687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73"/>
                <a:gd name="f4" fmla="val 3025"/>
                <a:gd name="f5" fmla="val 2111"/>
                <a:gd name="f6" fmla="val 1387"/>
                <a:gd name="f7" fmla="val 221"/>
                <a:gd name="f8" fmla="val 1298"/>
                <a:gd name="f9" fmla="val 265"/>
                <a:gd name="f10" fmla="val 1179"/>
                <a:gd name="f11" fmla="val 290"/>
                <a:gd name="f12" fmla="val 1049"/>
                <a:gd name="f13" fmla="val 808"/>
                <a:gd name="f14" fmla="val 531"/>
                <a:gd name="f15" fmla="val 205"/>
                <a:gd name="f16" fmla="val 347"/>
                <a:gd name="f17" fmla="val 378"/>
                <a:gd name="f18" fmla="val 63"/>
                <a:gd name="f19" fmla="val 189"/>
                <a:gd name="f20" fmla="val 315"/>
                <a:gd name="f21" fmla="val 662"/>
                <a:gd name="f22" fmla="val 977"/>
                <a:gd name="f23" fmla="val 1229"/>
                <a:gd name="f24" fmla="val 725"/>
                <a:gd name="f25" fmla="val 1575"/>
                <a:gd name="f26" fmla="val 2237"/>
                <a:gd name="f27" fmla="val 1355"/>
                <a:gd name="f28" fmla="val 2521"/>
                <a:gd name="f29" fmla="val 2300"/>
                <a:gd name="f30" fmla="val 126"/>
                <a:gd name="f31" fmla="*/ f0 1 2773"/>
                <a:gd name="f32" fmla="*/ f1 1 3025"/>
                <a:gd name="f33" fmla="val f2"/>
                <a:gd name="f34" fmla="val f3"/>
                <a:gd name="f35" fmla="val f4"/>
                <a:gd name="f36" fmla="+- f35 0 f33"/>
                <a:gd name="f37" fmla="+- f34 0 f33"/>
                <a:gd name="f38" fmla="*/ f37 1 2773"/>
                <a:gd name="f39" fmla="*/ f36 1 3025"/>
                <a:gd name="f40" fmla="*/ f33 1 f38"/>
                <a:gd name="f41" fmla="*/ f34 1 f38"/>
                <a:gd name="f42" fmla="*/ f33 1 f39"/>
                <a:gd name="f43" fmla="*/ f35 1 f39"/>
                <a:gd name="f44" fmla="*/ f40 f31 1"/>
                <a:gd name="f45" fmla="*/ f41 f31 1"/>
                <a:gd name="f46" fmla="*/ f43 f32 1"/>
                <a:gd name="f47" fmla="*/ f42 f3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4" t="f47" r="f45" b="f46"/>
              <a:pathLst>
                <a:path w="2773" h="3025">
                  <a:moveTo>
                    <a:pt x="f5" y="f2"/>
                  </a:moveTo>
                  <a:lnTo>
                    <a:pt x="f6" y="f7"/>
                  </a:lnTo>
                  <a:cubicBezTo>
                    <a:pt x="f8" y="f9"/>
                    <a:pt x="f10" y="f11"/>
                    <a:pt x="f12" y="f11"/>
                  </a:cubicBezTo>
                  <a:cubicBezTo>
                    <a:pt x="f13" y="f11"/>
                    <a:pt x="f14" y="f15"/>
                    <a:pt x="f16" y="f2"/>
                  </a:cubicBezTo>
                  <a:lnTo>
                    <a:pt x="f16" y="f2"/>
                  </a:lnTo>
                  <a:cubicBezTo>
                    <a:pt x="f17" y="f18"/>
                    <a:pt x="f17" y="f19"/>
                    <a:pt x="f17" y="f20"/>
                  </a:cubicBezTo>
                  <a:cubicBezTo>
                    <a:pt x="f17" y="f21"/>
                    <a:pt x="f7" y="f22"/>
                    <a:pt x="f2" y="f23"/>
                  </a:cubicBezTo>
                  <a:cubicBezTo>
                    <a:pt x="f24" y="f25"/>
                    <a:pt x="f23" y="f26"/>
                    <a:pt x="f27" y="f4"/>
                  </a:cubicBezTo>
                  <a:lnTo>
                    <a:pt x="f3" y="f4"/>
                  </a:lnTo>
                  <a:lnTo>
                    <a:pt x="f3" y="f7"/>
                  </a:lnTo>
                  <a:cubicBezTo>
                    <a:pt x="f28" y="f19"/>
                    <a:pt x="f29" y="f30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" name="Google Shape;6925;p88">
              <a:extLst>
                <a:ext uri="{FF2B5EF4-FFF2-40B4-BE49-F238E27FC236}">
                  <a16:creationId xmlns:a16="http://schemas.microsoft.com/office/drawing/2014/main" id="{ED861DD3-B255-84C5-F338-26F5E237C0F6}"/>
                </a:ext>
              </a:extLst>
            </p:cNvPr>
            <p:cNvSpPr/>
            <p:nvPr/>
          </p:nvSpPr>
          <p:spPr>
            <a:xfrm>
              <a:off x="4974317" y="996019"/>
              <a:ext cx="194803" cy="26415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042"/>
                <a:gd name="f4" fmla="val 6837"/>
                <a:gd name="f5" fmla="val 1"/>
                <a:gd name="f6" fmla="val 1418"/>
                <a:gd name="f7" fmla="val 1450"/>
                <a:gd name="f8" fmla="val 6018"/>
                <a:gd name="f9" fmla="val 1954"/>
                <a:gd name="f10" fmla="val 5356"/>
                <a:gd name="f11" fmla="val 2679"/>
                <a:gd name="f12" fmla="val 4978"/>
                <a:gd name="f13" fmla="val 2427"/>
                <a:gd name="f14" fmla="val 4757"/>
                <a:gd name="f15" fmla="val 2301"/>
                <a:gd name="f16" fmla="val 4442"/>
                <a:gd name="f17" fmla="val 4064"/>
                <a:gd name="f18" fmla="val 3340"/>
                <a:gd name="f19" fmla="val 2931"/>
                <a:gd name="f20" fmla="val 2710"/>
                <a:gd name="f21" fmla="val 3687"/>
                <a:gd name="f22" fmla="val 4128"/>
                <a:gd name="f23" fmla="val 4474"/>
                <a:gd name="f24" fmla="val 2899"/>
                <a:gd name="f25" fmla="val 4758"/>
                <a:gd name="f26" fmla="val 3214"/>
                <a:gd name="f27" fmla="val 4726"/>
                <a:gd name="f28" fmla="val 3056"/>
                <a:gd name="f29" fmla="val 4789"/>
                <a:gd name="f30" fmla="val 2741"/>
                <a:gd name="f31" fmla="val 5041"/>
                <a:gd name="f32" fmla="val 2016"/>
                <a:gd name="f33" fmla="val 4821"/>
                <a:gd name="f34" fmla="val 1607"/>
                <a:gd name="f35" fmla="val 1134"/>
                <a:gd name="f36" fmla="val 662"/>
                <a:gd name="f37" fmla="val 410"/>
                <a:gd name="f38" fmla="val 189"/>
                <a:gd name="f39" fmla="*/ f0 1 5042"/>
                <a:gd name="f40" fmla="*/ f1 1 6837"/>
                <a:gd name="f41" fmla="val f2"/>
                <a:gd name="f42" fmla="val f3"/>
                <a:gd name="f43" fmla="val f4"/>
                <a:gd name="f44" fmla="+- f43 0 f41"/>
                <a:gd name="f45" fmla="+- f42 0 f41"/>
                <a:gd name="f46" fmla="*/ f45 1 5042"/>
                <a:gd name="f47" fmla="*/ f44 1 6837"/>
                <a:gd name="f48" fmla="*/ f41 1 f46"/>
                <a:gd name="f49" fmla="*/ f42 1 f46"/>
                <a:gd name="f50" fmla="*/ f41 1 f47"/>
                <a:gd name="f51" fmla="*/ f43 1 f47"/>
                <a:gd name="f52" fmla="*/ f48 f39 1"/>
                <a:gd name="f53" fmla="*/ f49 f39 1"/>
                <a:gd name="f54" fmla="*/ f51 f40 1"/>
                <a:gd name="f55" fmla="*/ f50 f4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2" t="f55" r="f53" b="f54"/>
              <a:pathLst>
                <a:path w="5042" h="6837">
                  <a:moveTo>
                    <a:pt x="f5" y="f2"/>
                  </a:moveTo>
                  <a:lnTo>
                    <a:pt x="f5" y="f4"/>
                  </a:lnTo>
                  <a:lnTo>
                    <a:pt x="f6" y="f4"/>
                  </a:ln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15" y="f17"/>
                  </a:cubicBezTo>
                  <a:cubicBezTo>
                    <a:pt x="f15" y="f18"/>
                    <a:pt x="f19" y="f20"/>
                    <a:pt x="f21" y="f20"/>
                  </a:cubicBezTo>
                  <a:cubicBezTo>
                    <a:pt x="f22" y="f20"/>
                    <a:pt x="f23" y="f24"/>
                    <a:pt x="f25" y="f26"/>
                  </a:cubicBezTo>
                  <a:cubicBezTo>
                    <a:pt x="f27" y="f28"/>
                    <a:pt x="f25" y="f24"/>
                    <a:pt x="f29" y="f30"/>
                  </a:cubicBezTo>
                  <a:lnTo>
                    <a:pt x="f31" y="f32"/>
                  </a:lnTo>
                  <a:cubicBezTo>
                    <a:pt x="f33" y="f34"/>
                    <a:pt x="f25" y="f35"/>
                    <a:pt x="f25" y="f36"/>
                  </a:cubicBezTo>
                  <a:cubicBezTo>
                    <a:pt x="f25" y="f37"/>
                    <a:pt x="f29" y="f38"/>
                    <a:pt x="f33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" name="Google Shape;6926;p88">
              <a:extLst>
                <a:ext uri="{FF2B5EF4-FFF2-40B4-BE49-F238E27FC236}">
                  <a16:creationId xmlns:a16="http://schemas.microsoft.com/office/drawing/2014/main" id="{682AEFBC-D1AB-EB87-9086-9194F992A029}"/>
                </a:ext>
              </a:extLst>
            </p:cNvPr>
            <p:cNvSpPr/>
            <p:nvPr/>
          </p:nvSpPr>
          <p:spPr>
            <a:xfrm>
              <a:off x="5091187" y="1127455"/>
              <a:ext cx="52349" cy="5239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55"/>
                <a:gd name="f4" fmla="val 1356"/>
                <a:gd name="f5" fmla="val 662"/>
                <a:gd name="f6" fmla="val 1"/>
                <a:gd name="f7" fmla="val 315"/>
                <a:gd name="f8" fmla="val 316"/>
                <a:gd name="f9" fmla="val 694"/>
                <a:gd name="f10" fmla="val 1040"/>
                <a:gd name="f11" fmla="*/ f0 1 1355"/>
                <a:gd name="f12" fmla="*/ f1 1 1356"/>
                <a:gd name="f13" fmla="val f2"/>
                <a:gd name="f14" fmla="val f3"/>
                <a:gd name="f15" fmla="val f4"/>
                <a:gd name="f16" fmla="+- f15 0 f13"/>
                <a:gd name="f17" fmla="+- f14 0 f13"/>
                <a:gd name="f18" fmla="*/ f17 1 1355"/>
                <a:gd name="f19" fmla="*/ f16 1 1356"/>
                <a:gd name="f20" fmla="*/ f13 1 f18"/>
                <a:gd name="f21" fmla="*/ f14 1 f18"/>
                <a:gd name="f22" fmla="*/ f13 1 f19"/>
                <a:gd name="f23" fmla="*/ f15 1 f19"/>
                <a:gd name="f24" fmla="*/ f20 f11 1"/>
                <a:gd name="f25" fmla="*/ f21 f11 1"/>
                <a:gd name="f26" fmla="*/ f23 f12 1"/>
                <a:gd name="f27" fmla="*/ f22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1355" h="1356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cubicBezTo>
                    <a:pt x="f2" y="f10"/>
                    <a:pt x="f7" y="f3"/>
                    <a:pt x="f5" y="f3"/>
                  </a:cubicBezTo>
                  <a:cubicBezTo>
                    <a:pt x="f10" y="f3"/>
                    <a:pt x="f3" y="f10"/>
                    <a:pt x="f3" y="f9"/>
                  </a:cubicBezTo>
                  <a:cubicBezTo>
                    <a:pt x="f3" y="f8"/>
                    <a:pt x="f10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" name="Google Shape;6927;p88">
              <a:extLst>
                <a:ext uri="{FF2B5EF4-FFF2-40B4-BE49-F238E27FC236}">
                  <a16:creationId xmlns:a16="http://schemas.microsoft.com/office/drawing/2014/main" id="{BED37412-F314-B467-C73E-FBA9A529882C}"/>
                </a:ext>
              </a:extLst>
            </p:cNvPr>
            <p:cNvSpPr/>
            <p:nvPr/>
          </p:nvSpPr>
          <p:spPr>
            <a:xfrm>
              <a:off x="5182444" y="917545"/>
              <a:ext cx="211839" cy="20994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483"/>
                <a:gd name="f4" fmla="val 5434"/>
                <a:gd name="f5" fmla="val 2710"/>
                <a:gd name="f6" fmla="val 992"/>
                <a:gd name="f7" fmla="val 2899"/>
                <a:gd name="f8" fmla="val 3057"/>
                <a:gd name="f9" fmla="val 1149"/>
                <a:gd name="f10" fmla="val 1338"/>
                <a:gd name="f11" fmla="val 1559"/>
                <a:gd name="f12" fmla="val 1716"/>
                <a:gd name="f13" fmla="val 2521"/>
                <a:gd name="f14" fmla="val 2364"/>
                <a:gd name="f15" fmla="val 2395"/>
                <a:gd name="f16" fmla="val 2553"/>
                <a:gd name="f17" fmla="val 2742"/>
                <a:gd name="f18" fmla="val 2346"/>
                <a:gd name="f19" fmla="val 2962"/>
                <a:gd name="f20" fmla="val 3120"/>
                <a:gd name="f21" fmla="val 2504"/>
                <a:gd name="f22" fmla="val 2693"/>
                <a:gd name="f23" fmla="val 4079"/>
                <a:gd name="f24" fmla="val 4268"/>
                <a:gd name="f25" fmla="val 4426"/>
                <a:gd name="f26" fmla="val 2646"/>
                <a:gd name="f27" fmla="val 1359"/>
                <a:gd name="f28" fmla="val 1"/>
                <a:gd name="f29" fmla="val 1099"/>
                <a:gd name="f30" fmla="val 2724"/>
                <a:gd name="f31" fmla="val 3197"/>
                <a:gd name="f32" fmla="val 127"/>
                <a:gd name="f33" fmla="val 3638"/>
                <a:gd name="f34" fmla="val 348"/>
                <a:gd name="f35" fmla="val 4016"/>
                <a:gd name="f36" fmla="val 33"/>
                <a:gd name="f37" fmla="val 4961"/>
                <a:gd name="f38" fmla="val 5087"/>
                <a:gd name="f39" fmla="val 5245"/>
                <a:gd name="f40" fmla="val 5339"/>
                <a:gd name="f41" fmla="val 167"/>
                <a:gd name="f42" fmla="val 5399"/>
                <a:gd name="f43" fmla="val 245"/>
                <a:gd name="f44" fmla="val 5421"/>
                <a:gd name="f45" fmla="val 329"/>
                <a:gd name="f46" fmla="val 377"/>
                <a:gd name="f47" fmla="val 427"/>
                <a:gd name="f48" fmla="val 5414"/>
                <a:gd name="f49" fmla="val 474"/>
                <a:gd name="f50" fmla="val 5402"/>
                <a:gd name="f51" fmla="val 1419"/>
                <a:gd name="f52" fmla="val 1797"/>
                <a:gd name="f53" fmla="val 2238"/>
                <a:gd name="f54" fmla="val 4254"/>
                <a:gd name="f55" fmla="val 4237"/>
                <a:gd name="f56" fmla="val 1275"/>
                <a:gd name="f57" fmla="val 4317"/>
                <a:gd name="f58" fmla="val 78"/>
                <a:gd name="f59" fmla="val 15"/>
                <a:gd name="f60" fmla="val 2815"/>
                <a:gd name="f61" fmla="val 5"/>
                <a:gd name="f62" fmla="val 2731"/>
                <a:gd name="f63" fmla="*/ f0 1 5483"/>
                <a:gd name="f64" fmla="*/ f1 1 5434"/>
                <a:gd name="f65" fmla="val f2"/>
                <a:gd name="f66" fmla="val f3"/>
                <a:gd name="f67" fmla="val f4"/>
                <a:gd name="f68" fmla="+- f67 0 f65"/>
                <a:gd name="f69" fmla="+- f66 0 f65"/>
                <a:gd name="f70" fmla="*/ f69 1 5483"/>
                <a:gd name="f71" fmla="*/ f68 1 5434"/>
                <a:gd name="f72" fmla="*/ f65 1 f70"/>
                <a:gd name="f73" fmla="*/ f66 1 f70"/>
                <a:gd name="f74" fmla="*/ f65 1 f71"/>
                <a:gd name="f75" fmla="*/ f67 1 f71"/>
                <a:gd name="f76" fmla="*/ f72 f63 1"/>
                <a:gd name="f77" fmla="*/ f73 f63 1"/>
                <a:gd name="f78" fmla="*/ f75 f64 1"/>
                <a:gd name="f79" fmla="*/ f74 f6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6" t="f79" r="f77" b="f78"/>
              <a:pathLst>
                <a:path w="5483" h="5434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1"/>
                    <a:pt x="f14" y="f10"/>
                  </a:cubicBezTo>
                  <a:cubicBezTo>
                    <a:pt x="f15" y="f9"/>
                    <a:pt x="f16" y="f6"/>
                    <a:pt x="f5" y="f6"/>
                  </a:cubicBezTo>
                  <a:close/>
                  <a:moveTo>
                    <a:pt x="f17" y="f18"/>
                  </a:moveTo>
                  <a:cubicBezTo>
                    <a:pt x="f19" y="f18"/>
                    <a:pt x="f20" y="f21"/>
                    <a:pt x="f20" y="f22"/>
                  </a:cubicBezTo>
                  <a:lnTo>
                    <a:pt x="f20" y="f23"/>
                  </a:lnTo>
                  <a:cubicBezTo>
                    <a:pt x="f20" y="f24"/>
                    <a:pt x="f19" y="f25"/>
                    <a:pt x="f17" y="f25"/>
                  </a:cubicBezTo>
                  <a:cubicBezTo>
                    <a:pt x="f16" y="f25"/>
                    <a:pt x="f15" y="f24"/>
                    <a:pt x="f15" y="f23"/>
                  </a:cubicBezTo>
                  <a:lnTo>
                    <a:pt x="f15" y="f22"/>
                  </a:lnTo>
                  <a:cubicBezTo>
                    <a:pt x="f15" y="f21"/>
                    <a:pt x="f16" y="f18"/>
                    <a:pt x="f17" y="f18"/>
                  </a:cubicBezTo>
                  <a:close/>
                  <a:moveTo>
                    <a:pt x="f26" y="f2"/>
                  </a:moveTo>
                  <a:cubicBezTo>
                    <a:pt x="f27" y="f2"/>
                    <a:pt x="f28" y="f29"/>
                    <a:pt x="f28" y="f30"/>
                  </a:cubicBezTo>
                  <a:cubicBezTo>
                    <a:pt x="f28" y="f31"/>
                    <a:pt x="f32" y="f33"/>
                    <a:pt x="f34" y="f35"/>
                  </a:cubicBezTo>
                  <a:lnTo>
                    <a:pt x="f36" y="f37"/>
                  </a:lnTo>
                  <a:cubicBezTo>
                    <a:pt x="f28" y="f38"/>
                    <a:pt x="f36" y="f39"/>
                    <a:pt x="f32" y="f40"/>
                  </a:cubicBezTo>
                  <a:cubicBezTo>
                    <a:pt x="f41" y="f42"/>
                    <a:pt x="f43" y="f44"/>
                    <a:pt x="f45" y="f44"/>
                  </a:cubicBezTo>
                  <a:cubicBezTo>
                    <a:pt x="f46" y="f44"/>
                    <a:pt x="f47" y="f48"/>
                    <a:pt x="f49" y="f50"/>
                  </a:cubicBezTo>
                  <a:lnTo>
                    <a:pt x="f51" y="f38"/>
                  </a:lnTo>
                  <a:cubicBezTo>
                    <a:pt x="f52" y="f40"/>
                    <a:pt x="f53" y="f4"/>
                    <a:pt x="f17" y="f4"/>
                  </a:cubicBezTo>
                  <a:cubicBezTo>
                    <a:pt x="f54" y="f4"/>
                    <a:pt x="f3" y="f55"/>
                    <a:pt x="f3" y="f30"/>
                  </a:cubicBezTo>
                  <a:cubicBezTo>
                    <a:pt x="f3" y="f56"/>
                    <a:pt x="f57" y="f58"/>
                    <a:pt x="f7" y="f59"/>
                  </a:cubicBezTo>
                  <a:cubicBezTo>
                    <a:pt x="f60" y="f61"/>
                    <a:pt x="f62" y="f2"/>
                    <a:pt x="f26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" name="Google Shape;6928;p88">
              <a:extLst>
                <a:ext uri="{FF2B5EF4-FFF2-40B4-BE49-F238E27FC236}">
                  <a16:creationId xmlns:a16="http://schemas.microsoft.com/office/drawing/2014/main" id="{DE8F1210-5392-53BC-0F3A-409B585C1376}"/>
                </a:ext>
              </a:extLst>
            </p:cNvPr>
            <p:cNvSpPr/>
            <p:nvPr/>
          </p:nvSpPr>
          <p:spPr>
            <a:xfrm>
              <a:off x="4970687" y="1285710"/>
              <a:ext cx="290934" cy="8160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530"/>
                <a:gd name="f4" fmla="val 2112"/>
                <a:gd name="f5" fmla="val 1071"/>
                <a:gd name="f6" fmla="val 1670"/>
                <a:gd name="f7" fmla="val 473"/>
                <a:gd name="f8" fmla="val 2111"/>
                <a:gd name="f9" fmla="val 1040"/>
                <a:gd name="f10" fmla="val 6490"/>
                <a:gd name="f11" fmla="val 7057"/>
                <a:gd name="f12" fmla="val 1639"/>
                <a:gd name="f13" fmla="*/ f0 1 7530"/>
                <a:gd name="f14" fmla="*/ f1 1 2112"/>
                <a:gd name="f15" fmla="val f2"/>
                <a:gd name="f16" fmla="val f3"/>
                <a:gd name="f17" fmla="val f4"/>
                <a:gd name="f18" fmla="+- f17 0 f15"/>
                <a:gd name="f19" fmla="+- f16 0 f15"/>
                <a:gd name="f20" fmla="*/ f19 1 7530"/>
                <a:gd name="f21" fmla="*/ f18 1 2112"/>
                <a:gd name="f22" fmla="*/ f15 1 f20"/>
                <a:gd name="f23" fmla="*/ f16 1 f20"/>
                <a:gd name="f24" fmla="*/ f15 1 f21"/>
                <a:gd name="f25" fmla="*/ f17 1 f21"/>
                <a:gd name="f26" fmla="*/ f22 f13 1"/>
                <a:gd name="f27" fmla="*/ f23 f13 1"/>
                <a:gd name="f28" fmla="*/ f25 f14 1"/>
                <a:gd name="f29" fmla="*/ f2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7530" h="2112">
                  <a:moveTo>
                    <a:pt x="f2" y="f2"/>
                  </a:moveTo>
                  <a:lnTo>
                    <a:pt x="f2" y="f5"/>
                  </a:lnTo>
                  <a:cubicBezTo>
                    <a:pt x="f2" y="f6"/>
                    <a:pt x="f7" y="f8"/>
                    <a:pt x="f9" y="f8"/>
                  </a:cubicBezTo>
                  <a:lnTo>
                    <a:pt x="f10" y="f8"/>
                  </a:lnTo>
                  <a:cubicBezTo>
                    <a:pt x="f11" y="f8"/>
                    <a:pt x="f3" y="f12"/>
                    <a:pt x="f3" y="f5"/>
                  </a:cubicBez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" name="Google Shape;6929;p88">
              <a:extLst>
                <a:ext uri="{FF2B5EF4-FFF2-40B4-BE49-F238E27FC236}">
                  <a16:creationId xmlns:a16="http://schemas.microsoft.com/office/drawing/2014/main" id="{9A27BB18-DCA6-CFF1-D45C-FF33F2D3B3DD}"/>
                </a:ext>
              </a:extLst>
            </p:cNvPr>
            <p:cNvSpPr/>
            <p:nvPr/>
          </p:nvSpPr>
          <p:spPr>
            <a:xfrm>
              <a:off x="4971885" y="916887"/>
              <a:ext cx="237378" cy="5239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144"/>
                <a:gd name="f4" fmla="val 1356"/>
                <a:gd name="f5" fmla="val 1040"/>
                <a:gd name="f6" fmla="val 473"/>
                <a:gd name="f7" fmla="val 1"/>
                <a:gd name="f8" fmla="val 1009"/>
                <a:gd name="f9" fmla="val 1355"/>
                <a:gd name="f10" fmla="val 5104"/>
                <a:gd name="f11" fmla="val 5293"/>
                <a:gd name="f12" fmla="val 819"/>
                <a:gd name="f13" fmla="val 5672"/>
                <a:gd name="f14" fmla="val 347"/>
                <a:gd name="f15" fmla="*/ f0 1 6144"/>
                <a:gd name="f16" fmla="*/ f1 1 1356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6144"/>
                <a:gd name="f23" fmla="*/ f20 1 1356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6144" h="1356">
                  <a:moveTo>
                    <a:pt x="f5" y="f2"/>
                  </a:moveTo>
                  <a:cubicBezTo>
                    <a:pt x="f6" y="f2"/>
                    <a:pt x="f7" y="f6"/>
                    <a:pt x="f7" y="f8"/>
                  </a:cubicBezTo>
                  <a:lnTo>
                    <a:pt x="f7" y="f9"/>
                  </a:lnTo>
                  <a:lnTo>
                    <a:pt x="f10" y="f9"/>
                  </a:lnTo>
                  <a:cubicBezTo>
                    <a:pt x="f11" y="f12"/>
                    <a:pt x="f13" y="f14"/>
                    <a:pt x="f3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3" name="Google Shape;6981;p88">
            <a:extLst>
              <a:ext uri="{FF2B5EF4-FFF2-40B4-BE49-F238E27FC236}">
                <a16:creationId xmlns:a16="http://schemas.microsoft.com/office/drawing/2014/main" id="{1D5142E6-A328-6DC9-9105-FC88A6A3E932}"/>
              </a:ext>
            </a:extLst>
          </p:cNvPr>
          <p:cNvGrpSpPr/>
          <p:nvPr/>
        </p:nvGrpSpPr>
        <p:grpSpPr>
          <a:xfrm>
            <a:off x="4198113" y="814968"/>
            <a:ext cx="456486" cy="451082"/>
            <a:chOff x="5515285" y="916567"/>
            <a:chExt cx="456486" cy="451082"/>
          </a:xfrm>
          <a:solidFill>
            <a:schemeClr val="tx2">
              <a:lumMod val="75000"/>
            </a:schemeClr>
          </a:solidFill>
        </p:grpSpPr>
        <p:sp>
          <p:nvSpPr>
            <p:cNvPr id="94" name="Google Shape;6982;p88">
              <a:extLst>
                <a:ext uri="{FF2B5EF4-FFF2-40B4-BE49-F238E27FC236}">
                  <a16:creationId xmlns:a16="http://schemas.microsoft.com/office/drawing/2014/main" id="{F7EF0BFD-E652-F1A7-41A2-32CEF423FEE2}"/>
                </a:ext>
              </a:extLst>
            </p:cNvPr>
            <p:cNvSpPr/>
            <p:nvPr/>
          </p:nvSpPr>
          <p:spPr>
            <a:xfrm>
              <a:off x="5722223" y="916567"/>
              <a:ext cx="249548" cy="24954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459"/>
                <a:gd name="f4" fmla="val 3718"/>
                <a:gd name="f5" fmla="val 3560"/>
                <a:gd name="f6" fmla="val 3434"/>
                <a:gd name="f7" fmla="val 63"/>
                <a:gd name="f8" fmla="val 3403"/>
                <a:gd name="f9" fmla="val 189"/>
                <a:gd name="f10" fmla="val 3340"/>
                <a:gd name="f11" fmla="val 315"/>
                <a:gd name="f12" fmla="val 473"/>
                <a:gd name="f13" fmla="val 3466"/>
                <a:gd name="f14" fmla="val 536"/>
                <a:gd name="f15" fmla="val 4190"/>
                <a:gd name="f16" fmla="val 1261"/>
                <a:gd name="f17" fmla="val 1260"/>
                <a:gd name="f18" fmla="val 4159"/>
                <a:gd name="f19" fmla="val 567"/>
                <a:gd name="f20" fmla="val 496"/>
                <a:gd name="f21" fmla="val 3395"/>
                <a:gd name="f22" fmla="val 390"/>
                <a:gd name="f23" fmla="val 3360"/>
                <a:gd name="f24" fmla="val 288"/>
                <a:gd name="f25" fmla="val 254"/>
                <a:gd name="f26" fmla="val 221"/>
                <a:gd name="f27" fmla="val 3363"/>
                <a:gd name="f28" fmla="val 3371"/>
                <a:gd name="f29" fmla="val 95"/>
                <a:gd name="f30" fmla="val 3686"/>
                <a:gd name="f31" fmla="val 6081"/>
                <a:gd name="f32" fmla="val 6301"/>
                <a:gd name="f33" fmla="val 158"/>
                <a:gd name="f34" fmla="val 347"/>
                <a:gd name="f35" fmla="val 2773"/>
                <a:gd name="f36" fmla="val 2930"/>
                <a:gd name="f37" fmla="val 3025"/>
                <a:gd name="f38" fmla="val 6364"/>
                <a:gd name="f39" fmla="val 3088"/>
                <a:gd name="f40" fmla="val 6238"/>
                <a:gd name="f41" fmla="val 3119"/>
                <a:gd name="f42" fmla="val 6144"/>
                <a:gd name="f43" fmla="val 5986"/>
                <a:gd name="f44" fmla="val 2993"/>
                <a:gd name="f45" fmla="val 5892"/>
                <a:gd name="f46" fmla="val 2300"/>
                <a:gd name="f47" fmla="val 5199"/>
                <a:gd name="f48" fmla="val 5198"/>
                <a:gd name="f49" fmla="val 2269"/>
                <a:gd name="f50" fmla="val 5923"/>
                <a:gd name="f51" fmla="val 5969"/>
                <a:gd name="f52" fmla="val 3039"/>
                <a:gd name="f53" fmla="val 6066"/>
                <a:gd name="f54" fmla="val 3069"/>
                <a:gd name="f55" fmla="val 6164"/>
                <a:gd name="f56" fmla="val 6200"/>
                <a:gd name="f57" fmla="val 6236"/>
                <a:gd name="f58" fmla="val 3065"/>
                <a:gd name="f59" fmla="val 6270"/>
                <a:gd name="f60" fmla="val 3056"/>
                <a:gd name="f61" fmla="val 6396"/>
                <a:gd name="f62" fmla="val 2867"/>
                <a:gd name="f63" fmla="val 2741"/>
                <a:gd name="f64" fmla="val 6112"/>
                <a:gd name="f65" fmla="*/ f0 1 6459"/>
                <a:gd name="f66" fmla="*/ f1 1 6459"/>
                <a:gd name="f67" fmla="val f2"/>
                <a:gd name="f68" fmla="val f3"/>
                <a:gd name="f69" fmla="+- f68 0 f67"/>
                <a:gd name="f70" fmla="*/ f69 1 6459"/>
                <a:gd name="f71" fmla="*/ f67 1 f70"/>
                <a:gd name="f72" fmla="*/ f68 1 f70"/>
                <a:gd name="f73" fmla="*/ f71 f65 1"/>
                <a:gd name="f74" fmla="*/ f72 f65 1"/>
                <a:gd name="f75" fmla="*/ f72 f66 1"/>
                <a:gd name="f76" fmla="*/ f71 f6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3" t="f76" r="f74" b="f75"/>
              <a:pathLst>
                <a:path w="6459" h="6459">
                  <a:moveTo>
                    <a:pt x="f4" y="f2"/>
                  </a:moveTo>
                  <a:cubicBezTo>
                    <a:pt x="f5" y="f2"/>
                    <a:pt x="f6" y="f7"/>
                    <a:pt x="f8" y="f9"/>
                  </a:cubicBezTo>
                  <a:cubicBezTo>
                    <a:pt x="f10" y="f11"/>
                    <a:pt x="f10" y="f12"/>
                    <a:pt x="f13" y="f14"/>
                  </a:cubicBezTo>
                  <a:lnTo>
                    <a:pt x="f15" y="f16"/>
                  </a:lnTo>
                  <a:lnTo>
                    <a:pt x="f17" y="f18"/>
                  </a:lnTo>
                  <a:lnTo>
                    <a:pt x="f19" y="f13"/>
                  </a:lnTo>
                  <a:cubicBezTo>
                    <a:pt x="f20" y="f21"/>
                    <a:pt x="f22" y="f23"/>
                    <a:pt x="f24" y="f23"/>
                  </a:cubicBezTo>
                  <a:cubicBezTo>
                    <a:pt x="f25" y="f23"/>
                    <a:pt x="f26" y="f27"/>
                    <a:pt x="f9" y="f28"/>
                  </a:cubicBezTo>
                  <a:cubicBezTo>
                    <a:pt x="f29" y="f8"/>
                    <a:pt x="f2" y="f5"/>
                    <a:pt x="f2" y="f30"/>
                  </a:cubicBezTo>
                  <a:lnTo>
                    <a:pt x="f2" y="f31"/>
                  </a:lnTo>
                  <a:cubicBezTo>
                    <a:pt x="f2" y="f32"/>
                    <a:pt x="f33" y="f3"/>
                    <a:pt x="f34" y="f3"/>
                  </a:cubicBezTo>
                  <a:lnTo>
                    <a:pt x="f35" y="f3"/>
                  </a:lnTo>
                  <a:cubicBezTo>
                    <a:pt x="f36" y="f3"/>
                    <a:pt x="f37" y="f38"/>
                    <a:pt x="f39" y="f40"/>
                  </a:cubicBezTo>
                  <a:cubicBezTo>
                    <a:pt x="f41" y="f42"/>
                    <a:pt x="f41" y="f43"/>
                    <a:pt x="f44" y="f45"/>
                  </a:cubicBezTo>
                  <a:lnTo>
                    <a:pt x="f46" y="f47"/>
                  </a:lnTo>
                  <a:lnTo>
                    <a:pt x="f48" y="f49"/>
                  </a:lnTo>
                  <a:lnTo>
                    <a:pt x="f50" y="f44"/>
                  </a:lnTo>
                  <a:cubicBezTo>
                    <a:pt x="f51" y="f52"/>
                    <a:pt x="f53" y="f54"/>
                    <a:pt x="f55" y="f54"/>
                  </a:cubicBezTo>
                  <a:cubicBezTo>
                    <a:pt x="f56" y="f54"/>
                    <a:pt x="f57" y="f58"/>
                    <a:pt x="f59" y="f60"/>
                  </a:cubicBezTo>
                  <a:cubicBezTo>
                    <a:pt x="f61" y="f37"/>
                    <a:pt x="f3" y="f62"/>
                    <a:pt x="f3" y="f63"/>
                  </a:cubicBezTo>
                  <a:lnTo>
                    <a:pt x="f3" y="f34"/>
                  </a:lnTo>
                  <a:cubicBezTo>
                    <a:pt x="f3" y="f33"/>
                    <a:pt x="f32" y="f2"/>
                    <a:pt x="f64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" name="Google Shape;6983;p88">
              <a:extLst>
                <a:ext uri="{FF2B5EF4-FFF2-40B4-BE49-F238E27FC236}">
                  <a16:creationId xmlns:a16="http://schemas.microsoft.com/office/drawing/2014/main" id="{71B96033-043B-206E-1A04-13E66784CEAC}"/>
                </a:ext>
              </a:extLst>
            </p:cNvPr>
            <p:cNvSpPr/>
            <p:nvPr/>
          </p:nvSpPr>
          <p:spPr>
            <a:xfrm>
              <a:off x="5561536" y="1010997"/>
              <a:ext cx="118113" cy="11374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057"/>
                <a:gd name="f4" fmla="val 2944"/>
                <a:gd name="f5" fmla="val 970"/>
                <a:gd name="f6" fmla="val 1"/>
                <a:gd name="f7" fmla="val 685"/>
                <a:gd name="f8" fmla="val 405"/>
                <a:gd name="f9" fmla="val 114"/>
                <a:gd name="f10" fmla="val 221"/>
                <a:gd name="f11" fmla="val 297"/>
                <a:gd name="f12" fmla="val 549"/>
                <a:gd name="f13" fmla="val 2395"/>
                <a:gd name="f14" fmla="val 2678"/>
                <a:gd name="f15" fmla="val 2755"/>
                <a:gd name="f16" fmla="val 3056"/>
                <a:gd name="f17" fmla="val 2345"/>
                <a:gd name="f18" fmla="val 1683"/>
                <a:gd name="f19" fmla="val 1274"/>
                <a:gd name="f20" fmla="val 1670"/>
                <a:gd name="f21" fmla="val 1478"/>
                <a:gd name="f22" fmla="val 90"/>
                <a:gd name="f23" fmla="val 1222"/>
                <a:gd name="f24" fmla="*/ f0 1 3057"/>
                <a:gd name="f25" fmla="*/ f1 1 2944"/>
                <a:gd name="f26" fmla="val f2"/>
                <a:gd name="f27" fmla="val f3"/>
                <a:gd name="f28" fmla="val f4"/>
                <a:gd name="f29" fmla="+- f28 0 f26"/>
                <a:gd name="f30" fmla="+- f27 0 f26"/>
                <a:gd name="f31" fmla="*/ f30 1 3057"/>
                <a:gd name="f32" fmla="*/ f29 1 2944"/>
                <a:gd name="f33" fmla="*/ f26 1 f31"/>
                <a:gd name="f34" fmla="*/ f27 1 f31"/>
                <a:gd name="f35" fmla="*/ f26 1 f32"/>
                <a:gd name="f36" fmla="*/ f28 1 f32"/>
                <a:gd name="f37" fmla="*/ f33 f24 1"/>
                <a:gd name="f38" fmla="*/ f34 f24 1"/>
                <a:gd name="f39" fmla="*/ f36 f25 1"/>
                <a:gd name="f40" fmla="*/ f35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3057" h="294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6" y="f12"/>
                  </a:lnTo>
                  <a:lnTo>
                    <a:pt x="f13" y="f4"/>
                  </a:lnTo>
                  <a:lnTo>
                    <a:pt x="f14" y="f15"/>
                  </a:lnTo>
                  <a:cubicBezTo>
                    <a:pt x="f16" y="f17"/>
                    <a:pt x="f16" y="f18"/>
                    <a:pt x="f14" y="f19"/>
                  </a:cubicBezTo>
                  <a:lnTo>
                    <a:pt x="f20" y="f11"/>
                  </a:lnTo>
                  <a:cubicBezTo>
                    <a:pt x="f21" y="f22"/>
                    <a:pt x="f23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" name="Google Shape;6984;p88">
              <a:extLst>
                <a:ext uri="{FF2B5EF4-FFF2-40B4-BE49-F238E27FC236}">
                  <a16:creationId xmlns:a16="http://schemas.microsoft.com/office/drawing/2014/main" id="{68F62C38-81AE-F2F1-0D07-5F460349D286}"/>
                </a:ext>
              </a:extLst>
            </p:cNvPr>
            <p:cNvSpPr/>
            <p:nvPr/>
          </p:nvSpPr>
          <p:spPr>
            <a:xfrm>
              <a:off x="5759933" y="1210555"/>
              <a:ext cx="119347" cy="11502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089"/>
                <a:gd name="f4" fmla="val 2977"/>
                <a:gd name="f5" fmla="val 999"/>
                <a:gd name="f6" fmla="val 787"/>
                <a:gd name="f7" fmla="val 577"/>
                <a:gd name="f8" fmla="val 66"/>
                <a:gd name="f9" fmla="val 410"/>
                <a:gd name="f10" fmla="val 205"/>
                <a:gd name="f11" fmla="val 379"/>
                <a:gd name="f12" fmla="val 316"/>
                <a:gd name="f13" fmla="val 268"/>
                <a:gd name="f14" fmla="val 284"/>
                <a:gd name="f15" fmla="val 299"/>
                <a:gd name="f16" fmla="val 1"/>
                <a:gd name="f17" fmla="val 583"/>
                <a:gd name="f18" fmla="val 2427"/>
                <a:gd name="f19" fmla="val 2679"/>
                <a:gd name="f20" fmla="val 2693"/>
                <a:gd name="f21" fmla="val 3088"/>
                <a:gd name="f22" fmla="val 2315"/>
                <a:gd name="f23" fmla="val 1622"/>
                <a:gd name="f24" fmla="val 1244"/>
                <a:gd name="f25" fmla="val 1734"/>
                <a:gd name="f26" fmla="val 1540"/>
                <a:gd name="f27" fmla="val 105"/>
                <a:gd name="f28" fmla="val 1267"/>
                <a:gd name="f29" fmla="*/ f0 1 3089"/>
                <a:gd name="f30" fmla="*/ f1 1 2977"/>
                <a:gd name="f31" fmla="val f2"/>
                <a:gd name="f32" fmla="val f3"/>
                <a:gd name="f33" fmla="val f4"/>
                <a:gd name="f34" fmla="+- f33 0 f31"/>
                <a:gd name="f35" fmla="+- f32 0 f31"/>
                <a:gd name="f36" fmla="*/ f35 1 3089"/>
                <a:gd name="f37" fmla="*/ f34 1 2977"/>
                <a:gd name="f38" fmla="*/ f31 1 f36"/>
                <a:gd name="f39" fmla="*/ f32 1 f36"/>
                <a:gd name="f40" fmla="*/ f31 1 f37"/>
                <a:gd name="f41" fmla="*/ f33 1 f37"/>
                <a:gd name="f42" fmla="*/ f38 f29 1"/>
                <a:gd name="f43" fmla="*/ f39 f29 1"/>
                <a:gd name="f44" fmla="*/ f41 f30 1"/>
                <a:gd name="f45" fmla="*/ f40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2" t="f45" r="f43" b="f44"/>
              <a:pathLst>
                <a:path w="3089" h="2977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0"/>
                    <a:pt x="f12" y="f13"/>
                    <a:pt x="f14" y="f15"/>
                  </a:cubicBezTo>
                  <a:lnTo>
                    <a:pt x="f16" y="f17"/>
                  </a:lnTo>
                  <a:lnTo>
                    <a:pt x="f18" y="f4"/>
                  </a:lnTo>
                  <a:lnTo>
                    <a:pt x="f19" y="f20"/>
                  </a:lnTo>
                  <a:cubicBezTo>
                    <a:pt x="f21" y="f22"/>
                    <a:pt x="f21" y="f23"/>
                    <a:pt x="f19" y="f24"/>
                  </a:cubicBezTo>
                  <a:lnTo>
                    <a:pt x="f25" y="f15"/>
                  </a:lnTo>
                  <a:cubicBezTo>
                    <a:pt x="f26" y="f27"/>
                    <a:pt x="f28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" name="Google Shape;6985;p88">
              <a:extLst>
                <a:ext uri="{FF2B5EF4-FFF2-40B4-BE49-F238E27FC236}">
                  <a16:creationId xmlns:a16="http://schemas.microsoft.com/office/drawing/2014/main" id="{407D5B57-1A4D-0892-0815-A004D9BFBDE7}"/>
                </a:ext>
              </a:extLst>
            </p:cNvPr>
            <p:cNvSpPr/>
            <p:nvPr/>
          </p:nvSpPr>
          <p:spPr>
            <a:xfrm>
              <a:off x="5515285" y="1052876"/>
              <a:ext cx="320140" cy="31477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286"/>
                <a:gd name="f4" fmla="val 8147"/>
                <a:gd name="f5" fmla="val 725"/>
                <a:gd name="f6" fmla="val 1"/>
                <a:gd name="f7" fmla="val 95"/>
                <a:gd name="f8" fmla="val 631"/>
                <a:gd name="f9" fmla="val 1387"/>
                <a:gd name="f10" fmla="val 284"/>
                <a:gd name="f11" fmla="val 2017"/>
                <a:gd name="f12" fmla="val 4223"/>
                <a:gd name="f13" fmla="val 3938"/>
                <a:gd name="f14" fmla="val 6774"/>
                <a:gd name="f15" fmla="val 6270"/>
                <a:gd name="f16" fmla="val 7972"/>
                <a:gd name="f17" fmla="val 6499"/>
                <a:gd name="f18" fmla="val 8086"/>
                <a:gd name="f19" fmla="val 6745"/>
                <a:gd name="f20" fmla="val 6996"/>
                <a:gd name="f21" fmla="val 7434"/>
                <a:gd name="f22" fmla="val 7886"/>
                <a:gd name="f23" fmla="val 7963"/>
                <a:gd name="f24" fmla="val 7562"/>
                <a:gd name="f25" fmla="*/ f0 1 8286"/>
                <a:gd name="f26" fmla="*/ f1 1 8147"/>
                <a:gd name="f27" fmla="val f2"/>
                <a:gd name="f28" fmla="val f3"/>
                <a:gd name="f29" fmla="val f4"/>
                <a:gd name="f30" fmla="+- f29 0 f27"/>
                <a:gd name="f31" fmla="+- f28 0 f27"/>
                <a:gd name="f32" fmla="*/ f31 1 8286"/>
                <a:gd name="f33" fmla="*/ f30 1 8147"/>
                <a:gd name="f34" fmla="*/ f27 1 f32"/>
                <a:gd name="f35" fmla="*/ f28 1 f32"/>
                <a:gd name="f36" fmla="*/ f27 1 f33"/>
                <a:gd name="f37" fmla="*/ f29 1 f33"/>
                <a:gd name="f38" fmla="*/ f34 f25 1"/>
                <a:gd name="f39" fmla="*/ f35 f25 1"/>
                <a:gd name="f40" fmla="*/ f37 f26 1"/>
                <a:gd name="f41" fmla="*/ f36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8" t="f41" r="f39" b="f40"/>
              <a:pathLst>
                <a:path w="8286" h="8147">
                  <a:moveTo>
                    <a:pt x="f5" y="f6"/>
                  </a:moveTo>
                  <a:cubicBezTo>
                    <a:pt x="f7" y="f8"/>
                    <a:pt x="f2" y="f9"/>
                    <a:pt x="f10" y="f11"/>
                  </a:cubicBezTo>
                  <a:cubicBezTo>
                    <a:pt x="f9" y="f12"/>
                    <a:pt x="f13" y="f14"/>
                    <a:pt x="f15" y="f16"/>
                  </a:cubicBez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23"/>
                    <a:pt x="f3" y="f24"/>
                  </a:cubicBezTo>
                  <a:lnTo>
                    <a:pt x="f5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8" name="Google Shape;7015;p88">
            <a:extLst>
              <a:ext uri="{FF2B5EF4-FFF2-40B4-BE49-F238E27FC236}">
                <a16:creationId xmlns:a16="http://schemas.microsoft.com/office/drawing/2014/main" id="{7F3D0A24-4939-0D2B-5440-6C598F941FC9}"/>
              </a:ext>
            </a:extLst>
          </p:cNvPr>
          <p:cNvGrpSpPr/>
          <p:nvPr/>
        </p:nvGrpSpPr>
        <p:grpSpPr>
          <a:xfrm>
            <a:off x="6853633" y="1577999"/>
            <a:ext cx="498603" cy="496391"/>
            <a:chOff x="8170804" y="1679597"/>
            <a:chExt cx="498603" cy="496391"/>
          </a:xfrm>
          <a:solidFill>
            <a:schemeClr val="tx2">
              <a:lumMod val="75000"/>
            </a:schemeClr>
          </a:solidFill>
        </p:grpSpPr>
        <p:sp>
          <p:nvSpPr>
            <p:cNvPr id="99" name="Google Shape;7016;p88">
              <a:extLst>
                <a:ext uri="{FF2B5EF4-FFF2-40B4-BE49-F238E27FC236}">
                  <a16:creationId xmlns:a16="http://schemas.microsoft.com/office/drawing/2014/main" id="{B275324E-0A84-DF8C-B573-631487F6B874}"/>
                </a:ext>
              </a:extLst>
            </p:cNvPr>
            <p:cNvSpPr/>
            <p:nvPr/>
          </p:nvSpPr>
          <p:spPr>
            <a:xfrm>
              <a:off x="8377769" y="1855683"/>
              <a:ext cx="291638" cy="32030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837"/>
                <a:gd name="f4" fmla="val 7509"/>
                <a:gd name="f5" fmla="val 5120"/>
                <a:gd name="f6" fmla="val 2079"/>
                <a:gd name="f7" fmla="val 5206"/>
                <a:gd name="f8" fmla="val 5293"/>
                <a:gd name="f9" fmla="val 2111"/>
                <a:gd name="f10" fmla="val 5356"/>
                <a:gd name="f11" fmla="val 2174"/>
                <a:gd name="f12" fmla="val 5451"/>
                <a:gd name="f13" fmla="val 2268"/>
                <a:gd name="f14" fmla="val 2458"/>
                <a:gd name="f15" fmla="val 2647"/>
                <a:gd name="f16" fmla="val 3308"/>
                <a:gd name="f17" fmla="val 4694"/>
                <a:gd name="f18" fmla="val 3214"/>
                <a:gd name="f19" fmla="val 4757"/>
                <a:gd name="f20" fmla="val 3151"/>
                <a:gd name="f21" fmla="val 4789"/>
                <a:gd name="f22" fmla="val 3056"/>
                <a:gd name="f23" fmla="val 2993"/>
                <a:gd name="f24" fmla="val 2899"/>
                <a:gd name="f25" fmla="val 2836"/>
                <a:gd name="f26" fmla="val 4001"/>
                <a:gd name="f27" fmla="val 2048"/>
                <a:gd name="f28" fmla="val 3907"/>
                <a:gd name="f29" fmla="val 3655"/>
                <a:gd name="f30" fmla="val 3529"/>
                <a:gd name="f31" fmla="val 2221"/>
                <a:gd name="f32" fmla="val 3481"/>
                <a:gd name="f33" fmla="val 2308"/>
                <a:gd name="f34" fmla="val 3458"/>
                <a:gd name="f35" fmla="val 2399"/>
                <a:gd name="f36" fmla="val 2489"/>
                <a:gd name="f37" fmla="val 2584"/>
                <a:gd name="f38" fmla="val 3970"/>
                <a:gd name="f39" fmla="val 4883"/>
                <a:gd name="f40" fmla="val 4946"/>
                <a:gd name="f41" fmla="val 5033"/>
                <a:gd name="f42" fmla="val 1701"/>
                <a:gd name="f43" fmla="val 725"/>
                <a:gd name="f44" fmla="val 756"/>
                <a:gd name="f45" fmla="val 4411"/>
                <a:gd name="f46" fmla="val 6112"/>
                <a:gd name="f47" fmla="val 7152"/>
                <a:gd name="f48" fmla="val 7309"/>
                <a:gd name="f49" fmla="val 7435"/>
                <a:gd name="f50" fmla="val 2237"/>
                <a:gd name="f51" fmla="val 7467"/>
                <a:gd name="f52" fmla="val 2289"/>
                <a:gd name="f53" fmla="val 7493"/>
                <a:gd name="f54" fmla="val 2347"/>
                <a:gd name="f55" fmla="val 7508"/>
                <a:gd name="f56" fmla="val 2401"/>
                <a:gd name="f57" fmla="val 2477"/>
                <a:gd name="f58" fmla="val 2547"/>
                <a:gd name="f59" fmla="val 7478"/>
                <a:gd name="f60" fmla="val 7404"/>
                <a:gd name="f61" fmla="val 3844"/>
                <a:gd name="f62" fmla="val 5073"/>
                <a:gd name="f63" fmla="val 6018"/>
                <a:gd name="f64" fmla="val 6805"/>
                <a:gd name="f65" fmla="val 6049"/>
                <a:gd name="f66" fmla="val 5104"/>
                <a:gd name="f67" fmla="*/ f0 1 6837"/>
                <a:gd name="f68" fmla="*/ f1 1 7509"/>
                <a:gd name="f69" fmla="val f2"/>
                <a:gd name="f70" fmla="val f3"/>
                <a:gd name="f71" fmla="val f4"/>
                <a:gd name="f72" fmla="+- f71 0 f69"/>
                <a:gd name="f73" fmla="+- f70 0 f69"/>
                <a:gd name="f74" fmla="*/ f73 1 6837"/>
                <a:gd name="f75" fmla="*/ f72 1 7509"/>
                <a:gd name="f76" fmla="*/ f69 1 f74"/>
                <a:gd name="f77" fmla="*/ f70 1 f74"/>
                <a:gd name="f78" fmla="*/ f69 1 f75"/>
                <a:gd name="f79" fmla="*/ f71 1 f75"/>
                <a:gd name="f80" fmla="*/ f76 f67 1"/>
                <a:gd name="f81" fmla="*/ f77 f67 1"/>
                <a:gd name="f82" fmla="*/ f79 f68 1"/>
                <a:gd name="f83" fmla="*/ f78 f6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0" t="f83" r="f81" b="f82"/>
              <a:pathLst>
                <a:path w="6837" h="7509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2" y="f14"/>
                    <a:pt x="f10" y="f15"/>
                  </a:cubicBezTo>
                  <a:lnTo>
                    <a:pt x="f16" y="f17"/>
                  </a:lnTo>
                  <a:cubicBezTo>
                    <a:pt x="f18" y="f19"/>
                    <a:pt x="f20" y="f21"/>
                    <a:pt x="f22" y="f21"/>
                  </a:cubicBezTo>
                  <a:cubicBezTo>
                    <a:pt x="f23" y="f21"/>
                    <a:pt x="f24" y="f19"/>
                    <a:pt x="f25" y="f17"/>
                  </a:cubicBezTo>
                  <a:lnTo>
                    <a:pt x="f11" y="f26"/>
                  </a:lnTo>
                  <a:cubicBezTo>
                    <a:pt x="f27" y="f28"/>
                    <a:pt x="f27" y="f29"/>
                    <a:pt x="f11" y="f30"/>
                  </a:cubicBezTo>
                  <a:cubicBezTo>
                    <a:pt x="f31" y="f32"/>
                    <a:pt x="f33" y="f34"/>
                    <a:pt x="f35" y="f34"/>
                  </a:cubicBezTo>
                  <a:cubicBezTo>
                    <a:pt x="f36" y="f34"/>
                    <a:pt x="f37" y="f32"/>
                    <a:pt x="f15" y="f30"/>
                  </a:cubicBezTo>
                  <a:lnTo>
                    <a:pt x="f22" y="f38"/>
                  </a:lnTo>
                  <a:lnTo>
                    <a:pt x="f39" y="f11"/>
                  </a:lnTo>
                  <a:cubicBezTo>
                    <a:pt x="f40" y="f9"/>
                    <a:pt x="f41" y="f6"/>
                    <a:pt x="f5" y="f6"/>
                  </a:cubicBezTo>
                  <a:close/>
                  <a:moveTo>
                    <a:pt x="f42" y="f2"/>
                  </a:moveTo>
                  <a:cubicBezTo>
                    <a:pt x="f43" y="f2"/>
                    <a:pt x="f2" y="f44"/>
                    <a:pt x="f2" y="f42"/>
                  </a:cubicBezTo>
                  <a:lnTo>
                    <a:pt x="f2" y="f45"/>
                  </a:lnTo>
                  <a:cubicBezTo>
                    <a:pt x="f2" y="f10"/>
                    <a:pt x="f43" y="f46"/>
                    <a:pt x="f42" y="f46"/>
                  </a:cubicBezTo>
                  <a:lnTo>
                    <a:pt x="f27" y="f46"/>
                  </a:lnTo>
                  <a:lnTo>
                    <a:pt x="f27" y="f47"/>
                  </a:lnTo>
                  <a:cubicBezTo>
                    <a:pt x="f27" y="f48"/>
                    <a:pt x="f9" y="f49"/>
                    <a:pt x="f50" y="f51"/>
                  </a:cubicBezTo>
                  <a:cubicBezTo>
                    <a:pt x="f52" y="f53"/>
                    <a:pt x="f54" y="f55"/>
                    <a:pt x="f56" y="f55"/>
                  </a:cubicBezTo>
                  <a:cubicBezTo>
                    <a:pt x="f57" y="f55"/>
                    <a:pt x="f58" y="f59"/>
                    <a:pt x="f37" y="f60"/>
                  </a:cubicBezTo>
                  <a:lnTo>
                    <a:pt x="f61" y="f46"/>
                  </a:lnTo>
                  <a:lnTo>
                    <a:pt x="f62" y="f46"/>
                  </a:lnTo>
                  <a:cubicBezTo>
                    <a:pt x="f63" y="f46"/>
                    <a:pt x="f64" y="f10"/>
                    <a:pt x="f64" y="f45"/>
                  </a:cubicBezTo>
                  <a:lnTo>
                    <a:pt x="f64" y="f42"/>
                  </a:lnTo>
                  <a:cubicBezTo>
                    <a:pt x="f3" y="f44"/>
                    <a:pt x="f65" y="f2"/>
                    <a:pt x="f66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" name="Google Shape;7017;p88">
              <a:extLst>
                <a:ext uri="{FF2B5EF4-FFF2-40B4-BE49-F238E27FC236}">
                  <a16:creationId xmlns:a16="http://schemas.microsoft.com/office/drawing/2014/main" id="{9256B9D0-5EC2-B04C-083C-803DD03B53FD}"/>
                </a:ext>
              </a:extLst>
            </p:cNvPr>
            <p:cNvSpPr/>
            <p:nvPr/>
          </p:nvSpPr>
          <p:spPr>
            <a:xfrm>
              <a:off x="8170804" y="1679597"/>
              <a:ext cx="321247" cy="34991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531"/>
                <a:gd name="f4" fmla="val 8203"/>
                <a:gd name="f5" fmla="val 3781"/>
                <a:gd name="f6" fmla="val 1356"/>
                <a:gd name="f7" fmla="val 4317"/>
                <a:gd name="f8" fmla="val 4789"/>
                <a:gd name="f9" fmla="val 1828"/>
                <a:gd name="f10" fmla="val 2395"/>
                <a:gd name="f11" fmla="val 2710"/>
                <a:gd name="f12" fmla="val 4632"/>
                <a:gd name="f13" fmla="val 3025"/>
                <a:gd name="f14" fmla="val 4411"/>
                <a:gd name="f15" fmla="val 3214"/>
                <a:gd name="f16" fmla="val 4254"/>
                <a:gd name="f17" fmla="val 3341"/>
                <a:gd name="f18" fmla="val 4128"/>
                <a:gd name="f19" fmla="val 3530"/>
                <a:gd name="f20" fmla="val 3782"/>
                <a:gd name="f21" fmla="val 3971"/>
                <a:gd name="f22" fmla="val 3970"/>
                <a:gd name="f23" fmla="val 3592"/>
                <a:gd name="f24" fmla="val 3434"/>
                <a:gd name="f25" fmla="val 3624"/>
                <a:gd name="f26" fmla="val 2931"/>
                <a:gd name="f27" fmla="val 2679"/>
                <a:gd name="f28" fmla="val 4065"/>
                <a:gd name="f29" fmla="val 2584"/>
                <a:gd name="f30" fmla="val 4096"/>
                <a:gd name="f31" fmla="val 2521"/>
                <a:gd name="f32" fmla="val 2206"/>
                <a:gd name="f33" fmla="val 3939"/>
                <a:gd name="f34" fmla="val 2049"/>
                <a:gd name="f35" fmla="val 3750"/>
                <a:gd name="f36" fmla="val 3529"/>
                <a:gd name="f37" fmla="val 3371"/>
                <a:gd name="f38" fmla="val 2742"/>
                <a:gd name="f39" fmla="val 2836"/>
                <a:gd name="f40" fmla="val 2678"/>
                <a:gd name="f41" fmla="val 2741"/>
                <a:gd name="f42" fmla="val 4758"/>
                <a:gd name="f43" fmla="val 4916"/>
                <a:gd name="f44" fmla="val 5105"/>
                <a:gd name="f45" fmla="val 5294"/>
                <a:gd name="f46" fmla="val 5451"/>
                <a:gd name="f47" fmla="val 1733"/>
                <a:gd name="f48" fmla="val 1"/>
                <a:gd name="f49" fmla="val 788"/>
                <a:gd name="f50" fmla="val 789"/>
                <a:gd name="f51" fmla="val 1734"/>
                <a:gd name="f52" fmla="val 5136"/>
                <a:gd name="f53" fmla="val 5987"/>
                <a:gd name="f54" fmla="val 631"/>
                <a:gd name="f55" fmla="val 6649"/>
                <a:gd name="f56" fmla="val 1418"/>
                <a:gd name="f57" fmla="val 6806"/>
                <a:gd name="f58" fmla="val 7846"/>
                <a:gd name="f59" fmla="val 8003"/>
                <a:gd name="f60" fmla="val 1481"/>
                <a:gd name="f61" fmla="val 8129"/>
                <a:gd name="f62" fmla="val 1607"/>
                <a:gd name="f63" fmla="val 8161"/>
                <a:gd name="f64" fmla="val 1659"/>
                <a:gd name="f65" fmla="val 8187"/>
                <a:gd name="f66" fmla="val 1717"/>
                <a:gd name="f67" fmla="val 8202"/>
                <a:gd name="f68" fmla="val 1771"/>
                <a:gd name="f69" fmla="val 1848"/>
                <a:gd name="f70" fmla="val 1917"/>
                <a:gd name="f71" fmla="val 8172"/>
                <a:gd name="f72" fmla="val 1954"/>
                <a:gd name="f73" fmla="val 8098"/>
                <a:gd name="f74" fmla="val 6838"/>
                <a:gd name="f75" fmla="val 5798"/>
                <a:gd name="f76" fmla="val 4475"/>
                <a:gd name="f77" fmla="val 5167"/>
                <a:gd name="f78" fmla="val 3404"/>
                <a:gd name="f79" fmla="val 6490"/>
                <a:gd name="f80" fmla="val 7530"/>
                <a:gd name="f81" fmla="val 6774"/>
                <a:gd name="f82" fmla="val 5829"/>
                <a:gd name="f83" fmla="*/ f0 1 7531"/>
                <a:gd name="f84" fmla="*/ f1 1 8203"/>
                <a:gd name="f85" fmla="val f2"/>
                <a:gd name="f86" fmla="val f3"/>
                <a:gd name="f87" fmla="val f4"/>
                <a:gd name="f88" fmla="+- f87 0 f85"/>
                <a:gd name="f89" fmla="+- f86 0 f85"/>
                <a:gd name="f90" fmla="*/ f89 1 7531"/>
                <a:gd name="f91" fmla="*/ f88 1 8203"/>
                <a:gd name="f92" fmla="*/ f85 1 f90"/>
                <a:gd name="f93" fmla="*/ f86 1 f90"/>
                <a:gd name="f94" fmla="*/ f85 1 f91"/>
                <a:gd name="f95" fmla="*/ f87 1 f91"/>
                <a:gd name="f96" fmla="*/ f92 f83 1"/>
                <a:gd name="f97" fmla="*/ f93 f83 1"/>
                <a:gd name="f98" fmla="*/ f95 f84 1"/>
                <a:gd name="f99" fmla="*/ f94 f8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6" t="f99" r="f97" b="f98"/>
              <a:pathLst>
                <a:path w="7531" h="8203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18" y="f20"/>
                  </a:cubicBezTo>
                  <a:cubicBezTo>
                    <a:pt x="f18" y="f21"/>
                    <a:pt x="f22" y="f18"/>
                    <a:pt x="f5" y="f18"/>
                  </a:cubicBezTo>
                  <a:cubicBezTo>
                    <a:pt x="f23" y="f18"/>
                    <a:pt x="f24" y="f21"/>
                    <a:pt x="f24" y="f20"/>
                  </a:cubicBezTo>
                  <a:cubicBezTo>
                    <a:pt x="f24" y="f17"/>
                    <a:pt x="f25" y="f26"/>
                    <a:pt x="f22" y="f27"/>
                  </a:cubicBezTo>
                  <a:cubicBezTo>
                    <a:pt x="f28" y="f29"/>
                    <a:pt x="f30" y="f31"/>
                    <a:pt x="f30" y="f10"/>
                  </a:cubicBezTo>
                  <a:cubicBezTo>
                    <a:pt x="f30" y="f32"/>
                    <a:pt x="f33" y="f34"/>
                    <a:pt x="f35" y="f34"/>
                  </a:cubicBezTo>
                  <a:cubicBezTo>
                    <a:pt x="f36" y="f34"/>
                    <a:pt x="f37" y="f32"/>
                    <a:pt x="f37" y="f10"/>
                  </a:cubicBezTo>
                  <a:cubicBezTo>
                    <a:pt x="f37" y="f29"/>
                    <a:pt x="f15" y="f38"/>
                    <a:pt x="f13" y="f38"/>
                  </a:cubicBezTo>
                  <a:cubicBezTo>
                    <a:pt x="f39" y="f38"/>
                    <a:pt x="f40" y="f29"/>
                    <a:pt x="f40" y="f10"/>
                  </a:cubicBezTo>
                  <a:cubicBezTo>
                    <a:pt x="f41" y="f9"/>
                    <a:pt x="f15" y="f6"/>
                    <a:pt x="f5" y="f6"/>
                  </a:cubicBezTo>
                  <a:close/>
                  <a:moveTo>
                    <a:pt x="f5" y="f42"/>
                  </a:moveTo>
                  <a:cubicBezTo>
                    <a:pt x="f22" y="f42"/>
                    <a:pt x="f18" y="f43"/>
                    <a:pt x="f18" y="f44"/>
                  </a:cubicBezTo>
                  <a:cubicBezTo>
                    <a:pt x="f18" y="f45"/>
                    <a:pt x="f22" y="f46"/>
                    <a:pt x="f5" y="f46"/>
                  </a:cubicBezTo>
                  <a:cubicBezTo>
                    <a:pt x="f23" y="f46"/>
                    <a:pt x="f24" y="f45"/>
                    <a:pt x="f24" y="f44"/>
                  </a:cubicBezTo>
                  <a:cubicBezTo>
                    <a:pt x="f24" y="f43"/>
                    <a:pt x="f23" y="f42"/>
                    <a:pt x="f5" y="f42"/>
                  </a:cubicBezTo>
                  <a:close/>
                  <a:moveTo>
                    <a:pt x="f47" y="f48"/>
                  </a:moveTo>
                  <a:cubicBezTo>
                    <a:pt x="f49" y="f48"/>
                    <a:pt x="f2" y="f50"/>
                    <a:pt x="f2" y="f51"/>
                  </a:cubicBezTo>
                  <a:lnTo>
                    <a:pt x="f2" y="f52"/>
                  </a:lnTo>
                  <a:cubicBezTo>
                    <a:pt x="f2" y="f53"/>
                    <a:pt x="f54" y="f55"/>
                    <a:pt x="f56" y="f57"/>
                  </a:cubicBezTo>
                  <a:lnTo>
                    <a:pt x="f56" y="f58"/>
                  </a:lnTo>
                  <a:cubicBezTo>
                    <a:pt x="f56" y="f59"/>
                    <a:pt x="f60" y="f61"/>
                    <a:pt x="f62" y="f63"/>
                  </a:cubicBezTo>
                  <a:cubicBezTo>
                    <a:pt x="f64" y="f65"/>
                    <a:pt x="f66" y="f67"/>
                    <a:pt x="f68" y="f67"/>
                  </a:cubicBezTo>
                  <a:cubicBezTo>
                    <a:pt x="f69" y="f67"/>
                    <a:pt x="f70" y="f71"/>
                    <a:pt x="f72" y="f73"/>
                  </a:cubicBezTo>
                  <a:lnTo>
                    <a:pt x="f15" y="f74"/>
                  </a:lnTo>
                  <a:lnTo>
                    <a:pt x="f30" y="f74"/>
                  </a:lnTo>
                  <a:lnTo>
                    <a:pt x="f30" y="f75"/>
                  </a:lnTo>
                  <a:cubicBezTo>
                    <a:pt x="f30" y="f76"/>
                    <a:pt x="f77" y="f78"/>
                    <a:pt x="f79" y="f78"/>
                  </a:cubicBezTo>
                  <a:lnTo>
                    <a:pt x="f80" y="f78"/>
                  </a:lnTo>
                  <a:lnTo>
                    <a:pt x="f80" y="f51"/>
                  </a:lnTo>
                  <a:cubicBezTo>
                    <a:pt x="f80" y="f50"/>
                    <a:pt x="f81" y="f48"/>
                    <a:pt x="f82" y="f48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01" name="Google Shape;6799;p88">
            <a:extLst>
              <a:ext uri="{FF2B5EF4-FFF2-40B4-BE49-F238E27FC236}">
                <a16:creationId xmlns:a16="http://schemas.microsoft.com/office/drawing/2014/main" id="{0485B2DB-8565-A1D8-64E6-1C06B5D1A1F7}"/>
              </a:ext>
            </a:extLst>
          </p:cNvPr>
          <p:cNvSpPr/>
          <p:nvPr/>
        </p:nvSpPr>
        <p:spPr>
          <a:xfrm>
            <a:off x="3029429" y="1606308"/>
            <a:ext cx="445212" cy="446400"/>
          </a:xfrm>
          <a:custGeom>
            <a:avLst/>
            <a:gdLst>
              <a:gd name="f0" fmla="val w"/>
              <a:gd name="f1" fmla="val h"/>
              <a:gd name="f2" fmla="val 0"/>
              <a:gd name="f3" fmla="val 11658"/>
              <a:gd name="f4" fmla="val 11689"/>
              <a:gd name="f5" fmla="val 7877"/>
              <a:gd name="f6" fmla="val 1386"/>
              <a:gd name="f7" fmla="val 9232"/>
              <a:gd name="f8" fmla="val 10303"/>
              <a:gd name="f9" fmla="val 2458"/>
              <a:gd name="f10" fmla="val 3781"/>
              <a:gd name="f11" fmla="val 4883"/>
              <a:gd name="f12" fmla="val 10240"/>
              <a:gd name="f13" fmla="val 10209"/>
              <a:gd name="f14" fmla="val 4946"/>
              <a:gd name="f15" fmla="val 10177"/>
              <a:gd name="f16" fmla="val 10019"/>
              <a:gd name="f17" fmla="val 4190"/>
              <a:gd name="f18" fmla="val 9704"/>
              <a:gd name="f19" fmla="val 3529"/>
              <a:gd name="f20" fmla="val 9200"/>
              <a:gd name="f21" fmla="val 2962"/>
              <a:gd name="f22" fmla="val 7720"/>
              <a:gd name="f23" fmla="val 4442"/>
              <a:gd name="f24" fmla="val 8192"/>
              <a:gd name="f25" fmla="val 5072"/>
              <a:gd name="f26" fmla="val 8318"/>
              <a:gd name="f27" fmla="val 5860"/>
              <a:gd name="f28" fmla="val 8098"/>
              <a:gd name="f29" fmla="val 6648"/>
              <a:gd name="f30" fmla="val 8003"/>
              <a:gd name="f31" fmla="val 6868"/>
              <a:gd name="f32" fmla="val 7057"/>
              <a:gd name="f33" fmla="val 7278"/>
              <a:gd name="f34" fmla="val 8727"/>
              <a:gd name="f35" fmla="val 9673"/>
              <a:gd name="f36" fmla="val 8160"/>
              <a:gd name="f37" fmla="val 7498"/>
              <a:gd name="f38" fmla="val 6742"/>
              <a:gd name="f39" fmla="val 6805"/>
              <a:gd name="f40" fmla="val 7908"/>
              <a:gd name="f41" fmla="val 9231"/>
              <a:gd name="f42" fmla="val 10302"/>
              <a:gd name="f43" fmla="val 6774"/>
              <a:gd name="f44" fmla="val 10271"/>
              <a:gd name="f45" fmla="val 6743"/>
              <a:gd name="f46" fmla="val 10208"/>
              <a:gd name="f47" fmla="val 10176"/>
              <a:gd name="f48" fmla="val 7499"/>
              <a:gd name="f49" fmla="val 8161"/>
              <a:gd name="f50" fmla="val 8728"/>
              <a:gd name="f51" fmla="val 7279"/>
              <a:gd name="f52" fmla="val 7750"/>
              <a:gd name="f53" fmla="val 7058"/>
              <a:gd name="f54" fmla="val 6869"/>
              <a:gd name="f55" fmla="val 8002"/>
              <a:gd name="f56" fmla="val 8097"/>
              <a:gd name="f57" fmla="val 6365"/>
              <a:gd name="f58" fmla="val 6081"/>
              <a:gd name="f59" fmla="val 8223"/>
              <a:gd name="f60" fmla="val 5861"/>
              <a:gd name="f61" fmla="val 5325"/>
              <a:gd name="f62" fmla="val 4821"/>
              <a:gd name="f63" fmla="val 8065"/>
              <a:gd name="f64" fmla="val 4443"/>
              <a:gd name="f65" fmla="val 9672"/>
              <a:gd name="f66" fmla="val 4191"/>
              <a:gd name="f67" fmla="val 4947"/>
              <a:gd name="f68" fmla="val 4916"/>
              <a:gd name="f69" fmla="val 3813"/>
              <a:gd name="f70" fmla="val 1387"/>
              <a:gd name="f71" fmla="val 1450"/>
              <a:gd name="f72" fmla="val 1482"/>
              <a:gd name="f73" fmla="val 1513"/>
              <a:gd name="f74" fmla="val 1671"/>
              <a:gd name="f75" fmla="val 1986"/>
              <a:gd name="f76" fmla="val 2490"/>
              <a:gd name="f77" fmla="val 3971"/>
              <a:gd name="f78" fmla="val 3498"/>
              <a:gd name="f79" fmla="val 3372"/>
              <a:gd name="f80" fmla="val 3592"/>
              <a:gd name="f81" fmla="val 3687"/>
              <a:gd name="f82" fmla="val 4820"/>
              <a:gd name="f83" fmla="val 4631"/>
              <a:gd name="f84" fmla="val 2017"/>
              <a:gd name="f85" fmla="val 1418"/>
              <a:gd name="f86" fmla="val 1481"/>
              <a:gd name="f87" fmla="val 1512"/>
              <a:gd name="f88" fmla="val 1670"/>
              <a:gd name="f89" fmla="val 1985"/>
              <a:gd name="f90" fmla="val 2489"/>
              <a:gd name="f91" fmla="val 3938"/>
              <a:gd name="f92" fmla="val 4632"/>
              <a:gd name="f93" fmla="val 3686"/>
              <a:gd name="f94" fmla="val 5073"/>
              <a:gd name="f95" fmla="val 5339"/>
              <a:gd name="f96" fmla="val 3496"/>
              <a:gd name="f97" fmla="val 5605"/>
              <a:gd name="f98" fmla="val 3451"/>
              <a:gd name="f99" fmla="val 5865"/>
              <a:gd name="f100" fmla="val 6375"/>
              <a:gd name="f101" fmla="val 6861"/>
              <a:gd name="f102" fmla="val 3625"/>
              <a:gd name="f103" fmla="val 2016"/>
              <a:gd name="f104" fmla="val 5829"/>
              <a:gd name="f105" fmla="val 5420"/>
              <a:gd name="f106" fmla="val 5010"/>
              <a:gd name="f107" fmla="val 315"/>
              <a:gd name="f108" fmla="val 4884"/>
              <a:gd name="f109" fmla="val 725"/>
              <a:gd name="f110" fmla="val 3782"/>
              <a:gd name="f111" fmla="val 2112"/>
              <a:gd name="f112" fmla="val 726"/>
              <a:gd name="f113" fmla="val 2111"/>
              <a:gd name="f114" fmla="val 316"/>
              <a:gd name="f115" fmla="val 5041"/>
              <a:gd name="f116" fmla="val 1"/>
              <a:gd name="f117" fmla="val 5419"/>
              <a:gd name="f118" fmla="val 6270"/>
              <a:gd name="f119" fmla="val 6679"/>
              <a:gd name="f120" fmla="val 7876"/>
              <a:gd name="f121" fmla="val 9578"/>
              <a:gd name="f122" fmla="val 10964"/>
              <a:gd name="f123" fmla="val 5042"/>
              <a:gd name="f124" fmla="val 11342"/>
              <a:gd name="f125" fmla="val 11688"/>
              <a:gd name="f126" fmla="val 6680"/>
              <a:gd name="f127" fmla="val 10965"/>
              <a:gd name="f128" fmla="val 11343"/>
              <a:gd name="f129" fmla="val 6616"/>
              <a:gd name="f130" fmla="val 6617"/>
              <a:gd name="f131" fmla="*/ f0 1 11658"/>
              <a:gd name="f132" fmla="*/ f1 1 11689"/>
              <a:gd name="f133" fmla="val f2"/>
              <a:gd name="f134" fmla="val f3"/>
              <a:gd name="f135" fmla="val f4"/>
              <a:gd name="f136" fmla="+- f135 0 f133"/>
              <a:gd name="f137" fmla="+- f134 0 f133"/>
              <a:gd name="f138" fmla="*/ f137 1 11658"/>
              <a:gd name="f139" fmla="*/ f136 1 11689"/>
              <a:gd name="f140" fmla="*/ f133 1 f138"/>
              <a:gd name="f141" fmla="*/ f134 1 f138"/>
              <a:gd name="f142" fmla="*/ f133 1 f139"/>
              <a:gd name="f143" fmla="*/ f135 1 f139"/>
              <a:gd name="f144" fmla="*/ f140 f131 1"/>
              <a:gd name="f145" fmla="*/ f141 f131 1"/>
              <a:gd name="f146" fmla="*/ f143 f132 1"/>
              <a:gd name="f147" fmla="*/ f142 f13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44" t="f147" r="f145" b="f146"/>
            <a:pathLst>
              <a:path w="11658" h="11689">
                <a:moveTo>
                  <a:pt x="f5" y="f6"/>
                </a:moveTo>
                <a:cubicBezTo>
                  <a:pt x="f7" y="f6"/>
                  <a:pt x="f8" y="f9"/>
                  <a:pt x="f8" y="f10"/>
                </a:cubicBezTo>
                <a:lnTo>
                  <a:pt x="f8" y="f11"/>
                </a:lnTo>
                <a:cubicBezTo>
                  <a:pt x="f12" y="f11"/>
                  <a:pt x="f13" y="f14"/>
                  <a:pt x="f15" y="f14"/>
                </a:cubicBezTo>
                <a:cubicBezTo>
                  <a:pt x="f16" y="f17"/>
                  <a:pt x="f18" y="f19"/>
                  <a:pt x="f20" y="f21"/>
                </a:cubicBezTo>
                <a:lnTo>
                  <a:pt x="f22" y="f23"/>
                </a:lnTo>
                <a:cubicBezTo>
                  <a:pt x="f24" y="f25"/>
                  <a:pt x="f26" y="f27"/>
                  <a:pt x="f28" y="f29"/>
                </a:cubicBezTo>
                <a:cubicBezTo>
                  <a:pt x="f30" y="f31"/>
                  <a:pt x="f5" y="f32"/>
                  <a:pt x="f22" y="f33"/>
                </a:cubicBezTo>
                <a:lnTo>
                  <a:pt x="f20" y="f34"/>
                </a:lnTo>
                <a:cubicBezTo>
                  <a:pt x="f35" y="f36"/>
                  <a:pt x="f16" y="f37"/>
                  <a:pt x="f15" y="f38"/>
                </a:cubicBezTo>
                <a:cubicBezTo>
                  <a:pt x="f13" y="f38"/>
                  <a:pt x="f12" y="f39"/>
                  <a:pt x="f8" y="f39"/>
                </a:cubicBezTo>
                <a:lnTo>
                  <a:pt x="f8" y="f40"/>
                </a:lnTo>
                <a:cubicBezTo>
                  <a:pt x="f8" y="f41"/>
                  <a:pt x="f7" y="f42"/>
                  <a:pt x="f5" y="f42"/>
                </a:cubicBezTo>
                <a:lnTo>
                  <a:pt x="f43" y="f42"/>
                </a:lnTo>
                <a:cubicBezTo>
                  <a:pt x="f43" y="f44"/>
                  <a:pt x="f45" y="f46"/>
                  <a:pt x="f45" y="f47"/>
                </a:cubicBezTo>
                <a:cubicBezTo>
                  <a:pt x="f48" y="f16"/>
                  <a:pt x="f49" y="f18"/>
                  <a:pt x="f50" y="f20"/>
                </a:cubicBezTo>
                <a:lnTo>
                  <a:pt x="f51" y="f52"/>
                </a:lnTo>
                <a:cubicBezTo>
                  <a:pt x="f53" y="f40"/>
                  <a:pt x="f54" y="f55"/>
                  <a:pt x="f29" y="f56"/>
                </a:cubicBezTo>
                <a:cubicBezTo>
                  <a:pt x="f57" y="f36"/>
                  <a:pt x="f58" y="f59"/>
                  <a:pt x="f60" y="f59"/>
                </a:cubicBezTo>
                <a:cubicBezTo>
                  <a:pt x="f61" y="f59"/>
                  <a:pt x="f62" y="f63"/>
                  <a:pt x="f64" y="f52"/>
                </a:cubicBezTo>
                <a:lnTo>
                  <a:pt x="f21" y="f20"/>
                </a:lnTo>
                <a:cubicBezTo>
                  <a:pt x="f19" y="f65"/>
                  <a:pt x="f66" y="f16"/>
                  <a:pt x="f67" y="f47"/>
                </a:cubicBezTo>
                <a:cubicBezTo>
                  <a:pt x="f67" y="f46"/>
                  <a:pt x="f68" y="f44"/>
                  <a:pt x="f68" y="f42"/>
                </a:cubicBezTo>
                <a:lnTo>
                  <a:pt x="f69" y="f42"/>
                </a:lnTo>
                <a:cubicBezTo>
                  <a:pt x="f9" y="f42"/>
                  <a:pt x="f70" y="f41"/>
                  <a:pt x="f70" y="f40"/>
                </a:cubicBezTo>
                <a:lnTo>
                  <a:pt x="f70" y="f39"/>
                </a:lnTo>
                <a:cubicBezTo>
                  <a:pt x="f71" y="f39"/>
                  <a:pt x="f72" y="f38"/>
                  <a:pt x="f73" y="f38"/>
                </a:cubicBezTo>
                <a:cubicBezTo>
                  <a:pt x="f74" y="f37"/>
                  <a:pt x="f75" y="f36"/>
                  <a:pt x="f76" y="f34"/>
                </a:cubicBezTo>
                <a:lnTo>
                  <a:pt x="f77" y="f33"/>
                </a:lnTo>
                <a:cubicBezTo>
                  <a:pt x="f78" y="f29"/>
                  <a:pt x="f79" y="f27"/>
                  <a:pt x="f80" y="f25"/>
                </a:cubicBezTo>
                <a:cubicBezTo>
                  <a:pt x="f81" y="f82"/>
                  <a:pt x="f69" y="f83"/>
                  <a:pt x="f77" y="f23"/>
                </a:cubicBezTo>
                <a:lnTo>
                  <a:pt x="f76" y="f21"/>
                </a:lnTo>
                <a:cubicBezTo>
                  <a:pt x="f84" y="f19"/>
                  <a:pt x="f74" y="f17"/>
                  <a:pt x="f73" y="f14"/>
                </a:cubicBezTo>
                <a:cubicBezTo>
                  <a:pt x="f72" y="f14"/>
                  <a:pt x="f71" y="f11"/>
                  <a:pt x="f70" y="f11"/>
                </a:cubicBezTo>
                <a:lnTo>
                  <a:pt x="f70" y="f10"/>
                </a:lnTo>
                <a:cubicBezTo>
                  <a:pt x="f70" y="f9"/>
                  <a:pt x="f9" y="f6"/>
                  <a:pt x="f69" y="f6"/>
                </a:cubicBezTo>
                <a:lnTo>
                  <a:pt x="f68" y="f6"/>
                </a:lnTo>
                <a:cubicBezTo>
                  <a:pt x="f68" y="f85"/>
                  <a:pt x="f67" y="f86"/>
                  <a:pt x="f67" y="f87"/>
                </a:cubicBezTo>
                <a:cubicBezTo>
                  <a:pt x="f66" y="f88"/>
                  <a:pt x="f19" y="f89"/>
                  <a:pt x="f21" y="f90"/>
                </a:cubicBezTo>
                <a:lnTo>
                  <a:pt x="f64" y="f91"/>
                </a:lnTo>
                <a:cubicBezTo>
                  <a:pt x="f92" y="f10"/>
                  <a:pt x="f62" y="f93"/>
                  <a:pt x="f94" y="f80"/>
                </a:cubicBezTo>
                <a:cubicBezTo>
                  <a:pt x="f95" y="f96"/>
                  <a:pt x="f97" y="f98"/>
                  <a:pt x="f99" y="f98"/>
                </a:cubicBezTo>
                <a:cubicBezTo>
                  <a:pt x="f100" y="f98"/>
                  <a:pt x="f101" y="f102"/>
                  <a:pt x="f51" y="f91"/>
                </a:cubicBezTo>
                <a:lnTo>
                  <a:pt x="f50" y="f90"/>
                </a:lnTo>
                <a:cubicBezTo>
                  <a:pt x="f49" y="f103"/>
                  <a:pt x="f48" y="f88"/>
                  <a:pt x="f45" y="f87"/>
                </a:cubicBezTo>
                <a:cubicBezTo>
                  <a:pt x="f45" y="f86"/>
                  <a:pt x="f43" y="f85"/>
                  <a:pt x="f43" y="f6"/>
                </a:cubicBezTo>
                <a:close/>
                <a:moveTo>
                  <a:pt x="f104" y="f2"/>
                </a:moveTo>
                <a:cubicBezTo>
                  <a:pt x="f105" y="f2"/>
                  <a:pt x="f106" y="f107"/>
                  <a:pt x="f108" y="f109"/>
                </a:cubicBezTo>
                <a:lnTo>
                  <a:pt x="f110" y="f109"/>
                </a:lnTo>
                <a:cubicBezTo>
                  <a:pt x="f111" y="f109"/>
                  <a:pt x="f112" y="f113"/>
                  <a:pt x="f112" y="f10"/>
                </a:cubicBezTo>
                <a:lnTo>
                  <a:pt x="f112" y="f11"/>
                </a:lnTo>
                <a:cubicBezTo>
                  <a:pt x="f114" y="f115"/>
                  <a:pt x="f116" y="f117"/>
                  <a:pt x="f116" y="f104"/>
                </a:cubicBezTo>
                <a:cubicBezTo>
                  <a:pt x="f116" y="f118"/>
                  <a:pt x="f114" y="f119"/>
                  <a:pt x="f112" y="f43"/>
                </a:cubicBezTo>
                <a:lnTo>
                  <a:pt x="f112" y="f120"/>
                </a:lnTo>
                <a:cubicBezTo>
                  <a:pt x="f112" y="f121"/>
                  <a:pt x="f111" y="f122"/>
                  <a:pt x="f110" y="f122"/>
                </a:cubicBezTo>
                <a:lnTo>
                  <a:pt x="f108" y="f122"/>
                </a:lnTo>
                <a:cubicBezTo>
                  <a:pt x="f123" y="f124"/>
                  <a:pt x="f105" y="f125"/>
                  <a:pt x="f104" y="f125"/>
                </a:cubicBezTo>
                <a:cubicBezTo>
                  <a:pt x="f118" y="f125"/>
                  <a:pt x="f126" y="f124"/>
                  <a:pt x="f43" y="f122"/>
                </a:cubicBezTo>
                <a:lnTo>
                  <a:pt x="f5" y="f122"/>
                </a:lnTo>
                <a:cubicBezTo>
                  <a:pt x="f121" y="f122"/>
                  <a:pt x="f127" y="f121"/>
                  <a:pt x="f127" y="f120"/>
                </a:cubicBezTo>
                <a:lnTo>
                  <a:pt x="f127" y="f43"/>
                </a:lnTo>
                <a:cubicBezTo>
                  <a:pt x="f128" y="f129"/>
                  <a:pt x="f3" y="f118"/>
                  <a:pt x="f3" y="f104"/>
                </a:cubicBezTo>
                <a:cubicBezTo>
                  <a:pt x="f3" y="f117"/>
                  <a:pt x="f128" y="f25"/>
                  <a:pt x="f127" y="f11"/>
                </a:cubicBezTo>
                <a:lnTo>
                  <a:pt x="f127" y="f10"/>
                </a:lnTo>
                <a:cubicBezTo>
                  <a:pt x="f127" y="f113"/>
                  <a:pt x="f121" y="f109"/>
                  <a:pt x="f5" y="f109"/>
                </a:cubicBezTo>
                <a:lnTo>
                  <a:pt x="f43" y="f109"/>
                </a:lnTo>
                <a:cubicBezTo>
                  <a:pt x="f130" y="f107"/>
                  <a:pt x="f118" y="f2"/>
                  <a:pt x="f104" y="f2"/>
                </a:cubicBezTo>
                <a:close/>
              </a:path>
            </a:pathLst>
          </a:custGeom>
          <a:solidFill>
            <a:schemeClr val="tx2">
              <a:lumMod val="75000"/>
            </a:schemeClr>
          </a:solidFill>
          <a:ln cap="flat">
            <a:noFill/>
            <a:prstDash val="solid"/>
          </a:ln>
        </p:spPr>
        <p:txBody>
          <a:bodyPr vert="horz" wrap="square" lIns="68570" tIns="68570" rIns="68570" bIns="68570" anchor="ctr" anchorCtr="0" compatLnSpc="1">
            <a:noAutofit/>
          </a:bodyPr>
          <a:lstStyle/>
          <a:p>
            <a:pPr defTabSz="914378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050">
              <a:solidFill>
                <a:schemeClr val="accent3"/>
              </a:solidFill>
              <a:cs typeface="B Nazanin" panose="00000700000000000000" pitchFamily="2" charset="-78"/>
            </a:endParaRPr>
          </a:p>
        </p:txBody>
      </p:sp>
      <p:grpSp>
        <p:nvGrpSpPr>
          <p:cNvPr id="102" name="Google Shape;6862;p88">
            <a:extLst>
              <a:ext uri="{FF2B5EF4-FFF2-40B4-BE49-F238E27FC236}">
                <a16:creationId xmlns:a16="http://schemas.microsoft.com/office/drawing/2014/main" id="{DB15583F-262C-2613-38FE-B82A1633DCCD}"/>
              </a:ext>
            </a:extLst>
          </p:cNvPr>
          <p:cNvGrpSpPr/>
          <p:nvPr/>
        </p:nvGrpSpPr>
        <p:grpSpPr>
          <a:xfrm>
            <a:off x="3590513" y="1604791"/>
            <a:ext cx="460830" cy="449225"/>
            <a:chOff x="4907685" y="1706389"/>
            <a:chExt cx="460830" cy="449225"/>
          </a:xfrm>
          <a:solidFill>
            <a:schemeClr val="tx2">
              <a:lumMod val="75000"/>
            </a:schemeClr>
          </a:solidFill>
        </p:grpSpPr>
        <p:sp>
          <p:nvSpPr>
            <p:cNvPr id="103" name="Google Shape;6863;p88">
              <a:extLst>
                <a:ext uri="{FF2B5EF4-FFF2-40B4-BE49-F238E27FC236}">
                  <a16:creationId xmlns:a16="http://schemas.microsoft.com/office/drawing/2014/main" id="{666E509D-A48C-CC23-F7E5-9D73691AEFDB}"/>
                </a:ext>
              </a:extLst>
            </p:cNvPr>
            <p:cNvSpPr/>
            <p:nvPr/>
          </p:nvSpPr>
          <p:spPr>
            <a:xfrm>
              <a:off x="4907685" y="1708720"/>
              <a:ext cx="460830" cy="4468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067"/>
                <a:gd name="f4" fmla="val 11702"/>
                <a:gd name="f5" fmla="val 2558"/>
                <a:gd name="f6" fmla="val 2357"/>
                <a:gd name="f7" fmla="val 2155"/>
                <a:gd name="f8" fmla="val 24"/>
                <a:gd name="f9" fmla="val 1954"/>
                <a:gd name="f10" fmla="val 70"/>
                <a:gd name="f11" fmla="val 1828"/>
                <a:gd name="f12" fmla="val 102"/>
                <a:gd name="f13" fmla="val 1733"/>
                <a:gd name="f14" fmla="val 196"/>
                <a:gd name="f15" fmla="val 1702"/>
                <a:gd name="f16" fmla="val 322"/>
                <a:gd name="f17" fmla="val 1670"/>
                <a:gd name="f18" fmla="val 448"/>
                <a:gd name="f19" fmla="val 543"/>
                <a:gd name="f20" fmla="val 1796"/>
                <a:gd name="f21" fmla="val 637"/>
                <a:gd name="f22" fmla="val 2679"/>
                <a:gd name="f23" fmla="val 1551"/>
                <a:gd name="f24" fmla="val 2962"/>
                <a:gd name="f25" fmla="val 1803"/>
                <a:gd name="f26" fmla="val 2244"/>
                <a:gd name="f27" fmla="val 2528"/>
                <a:gd name="f28" fmla="val 2553"/>
                <a:gd name="f29" fmla="val 2669"/>
                <a:gd name="f30" fmla="val 2379"/>
                <a:gd name="f31" fmla="val 2740"/>
                <a:gd name="f32" fmla="val 2202"/>
                <a:gd name="f33" fmla="val 2025"/>
                <a:gd name="f34" fmla="val 1844"/>
                <a:gd name="f35" fmla="val 788"/>
                <a:gd name="f36" fmla="val 1614"/>
                <a:gd name="f37" fmla="val 744"/>
                <a:gd name="f38" fmla="val 1569"/>
                <a:gd name="f39" fmla="val 668"/>
                <a:gd name="f40" fmla="val 1525"/>
                <a:gd name="f41" fmla="val 582"/>
                <a:gd name="f42" fmla="val 547"/>
                <a:gd name="f43" fmla="val 510"/>
                <a:gd name="f44" fmla="val 1532"/>
                <a:gd name="f45" fmla="val 473"/>
                <a:gd name="f46" fmla="val 347"/>
                <a:gd name="f47" fmla="val 1582"/>
                <a:gd name="f48" fmla="val 284"/>
                <a:gd name="f49" fmla="val 1645"/>
                <a:gd name="f50" fmla="val 253"/>
                <a:gd name="f51" fmla="val 1771"/>
                <a:gd name="f52" fmla="val 1"/>
                <a:gd name="f53" fmla="val 2591"/>
                <a:gd name="f54" fmla="val 3473"/>
                <a:gd name="f55" fmla="val 883"/>
                <a:gd name="f56" fmla="val 4103"/>
                <a:gd name="f57" fmla="val 1366"/>
                <a:gd name="f58" fmla="val 4494"/>
                <a:gd name="f59" fmla="val 1932"/>
                <a:gd name="f60" fmla="val 4750"/>
                <a:gd name="f61" fmla="val 2619"/>
                <a:gd name="f62" fmla="val 2874"/>
                <a:gd name="f63" fmla="val 3145"/>
                <a:gd name="f64" fmla="val 4715"/>
                <a:gd name="f65" fmla="val 3435"/>
                <a:gd name="f66" fmla="val 4638"/>
                <a:gd name="f67" fmla="val 7247"/>
                <a:gd name="f68" fmla="val 8482"/>
                <a:gd name="f69" fmla="val 6963"/>
                <a:gd name="f70" fmla="val 9522"/>
                <a:gd name="f71" fmla="val 7215"/>
                <a:gd name="f72" fmla="val 10372"/>
                <a:gd name="f73" fmla="val 7814"/>
                <a:gd name="f74" fmla="val 10971"/>
                <a:gd name="f75" fmla="val 8291"/>
                <a:gd name="f76" fmla="val 11472"/>
                <a:gd name="f77" fmla="val 8895"/>
                <a:gd name="f78" fmla="val 9516"/>
                <a:gd name="f79" fmla="val 9714"/>
                <a:gd name="f80" fmla="val 9915"/>
                <a:gd name="f81" fmla="val 11678"/>
                <a:gd name="f82" fmla="val 10114"/>
                <a:gd name="f83" fmla="val 11632"/>
                <a:gd name="f84" fmla="val 10240"/>
                <a:gd name="f85" fmla="val 11569"/>
                <a:gd name="f86" fmla="val 10334"/>
                <a:gd name="f87" fmla="val 11506"/>
                <a:gd name="f88" fmla="val 10366"/>
                <a:gd name="f89" fmla="val 11380"/>
                <a:gd name="f90" fmla="val 10397"/>
                <a:gd name="f91" fmla="val 11254"/>
                <a:gd name="f92" fmla="val 11128"/>
                <a:gd name="f93" fmla="val 10271"/>
                <a:gd name="f94" fmla="val 11065"/>
                <a:gd name="f95" fmla="val 9389"/>
                <a:gd name="f96" fmla="val 10152"/>
                <a:gd name="f97" fmla="val 9106"/>
                <a:gd name="f98" fmla="val 9868"/>
                <a:gd name="f99" fmla="val 9459"/>
                <a:gd name="f100" fmla="val 9175"/>
                <a:gd name="f101" fmla="val 9515"/>
                <a:gd name="f102" fmla="val 9033"/>
                <a:gd name="f103" fmla="val 9688"/>
                <a:gd name="f104" fmla="val 8962"/>
                <a:gd name="f105" fmla="val 9866"/>
                <a:gd name="f106" fmla="val 10043"/>
                <a:gd name="f107" fmla="val 10224"/>
                <a:gd name="f108" fmla="val 11279"/>
                <a:gd name="f109" fmla="val 10089"/>
                <a:gd name="f110" fmla="val 11326"/>
                <a:gd name="f111" fmla="val 10135"/>
                <a:gd name="f112" fmla="val 11405"/>
                <a:gd name="f113" fmla="val 10164"/>
                <a:gd name="f114" fmla="val 11494"/>
                <a:gd name="f115" fmla="val 11527"/>
                <a:gd name="f116" fmla="val 11561"/>
                <a:gd name="f117" fmla="val 10160"/>
                <a:gd name="f118" fmla="val 11594"/>
                <a:gd name="f119" fmla="val 11720"/>
                <a:gd name="f120" fmla="val 10120"/>
                <a:gd name="f121" fmla="val 11783"/>
                <a:gd name="f122" fmla="val 10026"/>
                <a:gd name="f123" fmla="val 11815"/>
                <a:gd name="f124" fmla="val 9931"/>
                <a:gd name="f125" fmla="val 9081"/>
                <a:gd name="f126" fmla="val 8230"/>
                <a:gd name="f127" fmla="val 11185"/>
                <a:gd name="f128" fmla="val 7600"/>
                <a:gd name="f129" fmla="val 10778"/>
                <a:gd name="f130" fmla="val 7170"/>
                <a:gd name="f131" fmla="val 6903"/>
                <a:gd name="f132" fmla="val 9537"/>
                <a:gd name="f133" fmla="val 9266"/>
                <a:gd name="f134" fmla="val 8975"/>
                <a:gd name="f135" fmla="val 6944"/>
                <a:gd name="f136" fmla="val 8665"/>
                <a:gd name="f137" fmla="val 7033"/>
                <a:gd name="f138" fmla="val 4852"/>
                <a:gd name="f139" fmla="val 3221"/>
                <a:gd name="f140" fmla="val 4884"/>
                <a:gd name="f141" fmla="val 3032"/>
                <a:gd name="f142" fmla="val 5136"/>
                <a:gd name="f143" fmla="val 2213"/>
                <a:gd name="f144" fmla="val 1330"/>
                <a:gd name="f145" fmla="val 4254"/>
                <a:gd name="f146" fmla="val 700"/>
                <a:gd name="f147" fmla="val 3778"/>
                <a:gd name="f148" fmla="val 225"/>
                <a:gd name="f149" fmla="val 3177"/>
                <a:gd name="f150" fmla="*/ f0 1 12067"/>
                <a:gd name="f151" fmla="*/ f1 1 11702"/>
                <a:gd name="f152" fmla="val f2"/>
                <a:gd name="f153" fmla="val f3"/>
                <a:gd name="f154" fmla="val f4"/>
                <a:gd name="f155" fmla="+- f154 0 f152"/>
                <a:gd name="f156" fmla="+- f153 0 f152"/>
                <a:gd name="f157" fmla="*/ f156 1 12067"/>
                <a:gd name="f158" fmla="*/ f155 1 11702"/>
                <a:gd name="f159" fmla="*/ f152 1 f157"/>
                <a:gd name="f160" fmla="*/ f153 1 f157"/>
                <a:gd name="f161" fmla="*/ f152 1 f158"/>
                <a:gd name="f162" fmla="*/ f154 1 f158"/>
                <a:gd name="f163" fmla="*/ f159 f150 1"/>
                <a:gd name="f164" fmla="*/ f160 f150 1"/>
                <a:gd name="f165" fmla="*/ f162 f151 1"/>
                <a:gd name="f166" fmla="*/ f161 f15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63" t="f166" r="f164" b="f165"/>
              <a:pathLst>
                <a:path w="12067" h="11702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5" y="f19"/>
                    <a:pt x="f20" y="f21"/>
                  </a:cubicBezTo>
                  <a:lnTo>
                    <a:pt x="f22" y="f23"/>
                  </a:lnTo>
                  <a:cubicBezTo>
                    <a:pt x="f24" y="f25"/>
                    <a:pt x="f24" y="f26"/>
                    <a:pt x="f22" y="f27"/>
                  </a:cubicBezTo>
                  <a:cubicBezTo>
                    <a:pt x="f28" y="f29"/>
                    <a:pt x="f30" y="f31"/>
                    <a:pt x="f32" y="f31"/>
                  </a:cubicBezTo>
                  <a:cubicBezTo>
                    <a:pt x="f33" y="f31"/>
                    <a:pt x="f34" y="f29"/>
                    <a:pt x="f15" y="f27"/>
                  </a:cubicBezTo>
                  <a:lnTo>
                    <a:pt x="f35" y="f36"/>
                  </a:lnTo>
                  <a:cubicBezTo>
                    <a:pt x="f37" y="f38"/>
                    <a:pt x="f39" y="f40"/>
                    <a:pt x="f41" y="f40"/>
                  </a:cubicBezTo>
                  <a:cubicBezTo>
                    <a:pt x="f42" y="f40"/>
                    <a:pt x="f43" y="f44"/>
                    <a:pt x="f45" y="f23"/>
                  </a:cubicBezTo>
                  <a:cubicBezTo>
                    <a:pt x="f46" y="f47"/>
                    <a:pt x="f48" y="f49"/>
                    <a:pt x="f50" y="f51"/>
                  </a:cubicBezTo>
                  <a:cubicBezTo>
                    <a:pt x="f52" y="f53"/>
                    <a:pt x="f50" y="f54"/>
                    <a:pt x="f55" y="f56"/>
                  </a:cubicBezTo>
                  <a:cubicBezTo>
                    <a:pt x="f57" y="f58"/>
                    <a:pt x="f59" y="f60"/>
                    <a:pt x="f61" y="f60"/>
                  </a:cubicBezTo>
                  <a:cubicBezTo>
                    <a:pt x="f62" y="f60"/>
                    <a:pt x="f63" y="f64"/>
                    <a:pt x="f65" y="f66"/>
                  </a:cubicBezTo>
                  <a:lnTo>
                    <a:pt x="f67" y="f68"/>
                  </a:lnTo>
                  <a:cubicBezTo>
                    <a:pt x="f69" y="f70"/>
                    <a:pt x="f71" y="f72"/>
                    <a:pt x="f73" y="f74"/>
                  </a:cubicBezTo>
                  <a:cubicBezTo>
                    <a:pt x="f75" y="f76"/>
                    <a:pt x="f77" y="f4"/>
                    <a:pt x="f78" y="f4"/>
                  </a:cubicBezTo>
                  <a:cubicBezTo>
                    <a:pt x="f79" y="f4"/>
                    <a:pt x="f80" y="f81"/>
                    <a:pt x="f82" y="f83"/>
                  </a:cubicBezTo>
                  <a:cubicBezTo>
                    <a:pt x="f84" y="f85"/>
                    <a:pt x="f86" y="f87"/>
                    <a:pt x="f88" y="f89"/>
                  </a:cubicBezTo>
                  <a:cubicBezTo>
                    <a:pt x="f90" y="f91"/>
                    <a:pt x="f88" y="f92"/>
                    <a:pt x="f93" y="f94"/>
                  </a:cubicBezTo>
                  <a:lnTo>
                    <a:pt x="f95" y="f96"/>
                  </a:lnTo>
                  <a:cubicBezTo>
                    <a:pt x="f97" y="f98"/>
                    <a:pt x="f97" y="f99"/>
                    <a:pt x="f95" y="f100"/>
                  </a:cubicBezTo>
                  <a:cubicBezTo>
                    <a:pt x="f101" y="f102"/>
                    <a:pt x="f103" y="f104"/>
                    <a:pt x="f105" y="f104"/>
                  </a:cubicBezTo>
                  <a:cubicBezTo>
                    <a:pt x="f106" y="f104"/>
                    <a:pt x="f107" y="f102"/>
                    <a:pt x="f88" y="f100"/>
                  </a:cubicBezTo>
                  <a:lnTo>
                    <a:pt x="f108" y="f109"/>
                  </a:lnTo>
                  <a:cubicBezTo>
                    <a:pt x="f110" y="f111"/>
                    <a:pt x="f112" y="f113"/>
                    <a:pt x="f114" y="f113"/>
                  </a:cubicBezTo>
                  <a:cubicBezTo>
                    <a:pt x="f115" y="f113"/>
                    <a:pt x="f116" y="f117"/>
                    <a:pt x="f118" y="f96"/>
                  </a:cubicBezTo>
                  <a:cubicBezTo>
                    <a:pt x="f119" y="f120"/>
                    <a:pt x="f121" y="f122"/>
                    <a:pt x="f123" y="f124"/>
                  </a:cubicBezTo>
                  <a:cubicBezTo>
                    <a:pt x="f3" y="f125"/>
                    <a:pt x="f123" y="f126"/>
                    <a:pt x="f127" y="f128"/>
                  </a:cubicBezTo>
                  <a:cubicBezTo>
                    <a:pt x="f129" y="f130"/>
                    <a:pt x="f107" y="f131"/>
                    <a:pt x="f132" y="f131"/>
                  </a:cubicBezTo>
                  <a:cubicBezTo>
                    <a:pt x="f133" y="f131"/>
                    <a:pt x="f134" y="f135"/>
                    <a:pt x="f136" y="f137"/>
                  </a:cubicBezTo>
                  <a:lnTo>
                    <a:pt x="f138" y="f139"/>
                  </a:lnTo>
                  <a:lnTo>
                    <a:pt x="f140" y="f141"/>
                  </a:lnTo>
                  <a:cubicBezTo>
                    <a:pt x="f142" y="f143"/>
                    <a:pt x="f140" y="f144"/>
                    <a:pt x="f145" y="f146"/>
                  </a:cubicBezTo>
                  <a:cubicBezTo>
                    <a:pt x="f147" y="f148"/>
                    <a:pt x="f149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" name="Google Shape;6864;p88">
              <a:extLst>
                <a:ext uri="{FF2B5EF4-FFF2-40B4-BE49-F238E27FC236}">
                  <a16:creationId xmlns:a16="http://schemas.microsoft.com/office/drawing/2014/main" id="{ADACCCCB-E82E-4914-6D34-FD50327A7238}"/>
                </a:ext>
              </a:extLst>
            </p:cNvPr>
            <p:cNvSpPr/>
            <p:nvPr/>
          </p:nvSpPr>
          <p:spPr>
            <a:xfrm>
              <a:off x="4908901" y="1940000"/>
              <a:ext cx="220196" cy="21478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66"/>
                <a:gd name="f4" fmla="val 5624"/>
                <a:gd name="f5" fmla="val 4080"/>
                <a:gd name="f6" fmla="val 1504"/>
                <a:gd name="f7" fmla="val 4167"/>
                <a:gd name="f8" fmla="val 4253"/>
                <a:gd name="f9" fmla="val 1528"/>
                <a:gd name="f10" fmla="val 4316"/>
                <a:gd name="f11" fmla="val 1575"/>
                <a:gd name="f12" fmla="val 4442"/>
                <a:gd name="f13" fmla="val 1701"/>
                <a:gd name="f14" fmla="val 1953"/>
                <a:gd name="f15" fmla="val 2048"/>
                <a:gd name="f16" fmla="val 2205"/>
                <a:gd name="f17" fmla="val 4159"/>
                <a:gd name="f18" fmla="val 2158"/>
                <a:gd name="f19" fmla="val 4206"/>
                <a:gd name="f20" fmla="val 2072"/>
                <a:gd name="f21" fmla="val 4230"/>
                <a:gd name="f22" fmla="val 1985"/>
                <a:gd name="f23" fmla="val 1898"/>
                <a:gd name="f24" fmla="val 1812"/>
                <a:gd name="f25" fmla="val 1764"/>
                <a:gd name="f26" fmla="val 1638"/>
                <a:gd name="f27" fmla="val 4033"/>
                <a:gd name="f28" fmla="val 3781"/>
                <a:gd name="f29" fmla="val 3686"/>
                <a:gd name="f30" fmla="val 3844"/>
                <a:gd name="f31" fmla="val 3907"/>
                <a:gd name="f32" fmla="val 3993"/>
                <a:gd name="f33" fmla="val 567"/>
                <a:gd name="f34" fmla="val 3277"/>
                <a:gd name="f35" fmla="val 4694"/>
                <a:gd name="f36" fmla="val 5198"/>
                <a:gd name="f37" fmla="val 835"/>
                <a:gd name="f38" fmla="val 5482"/>
                <a:gd name="f39" fmla="val 1189"/>
                <a:gd name="f40" fmla="val 1540"/>
                <a:gd name="f41" fmla="val 1890"/>
                <a:gd name="f42" fmla="val 2237"/>
                <a:gd name="f43" fmla="val 2489"/>
                <a:gd name="f44" fmla="*/ f0 1 5766"/>
                <a:gd name="f45" fmla="*/ f1 1 5624"/>
                <a:gd name="f46" fmla="val f2"/>
                <a:gd name="f47" fmla="val f3"/>
                <a:gd name="f48" fmla="val f4"/>
                <a:gd name="f49" fmla="+- f48 0 f46"/>
                <a:gd name="f50" fmla="+- f47 0 f46"/>
                <a:gd name="f51" fmla="*/ f50 1 5766"/>
                <a:gd name="f52" fmla="*/ f49 1 5624"/>
                <a:gd name="f53" fmla="*/ f46 1 f51"/>
                <a:gd name="f54" fmla="*/ f47 1 f51"/>
                <a:gd name="f55" fmla="*/ f46 1 f52"/>
                <a:gd name="f56" fmla="*/ f48 1 f52"/>
                <a:gd name="f57" fmla="*/ f53 f44 1"/>
                <a:gd name="f58" fmla="*/ f54 f44 1"/>
                <a:gd name="f59" fmla="*/ f56 f45 1"/>
                <a:gd name="f60" fmla="*/ f55 f4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7" t="f60" r="f58" b="f59"/>
              <a:pathLst>
                <a:path w="5766" h="562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2" y="f14"/>
                    <a:pt x="f10" y="f15"/>
                  </a:cubicBezTo>
                  <a:lnTo>
                    <a:pt x="f16" y="f17"/>
                  </a:lnTo>
                  <a:cubicBezTo>
                    <a:pt x="f18" y="f19"/>
                    <a:pt x="f20" y="f21"/>
                    <a:pt x="f22" y="f21"/>
                  </a:cubicBezTo>
                  <a:cubicBezTo>
                    <a:pt x="f23" y="f21"/>
                    <a:pt x="f24" y="f19"/>
                    <a:pt x="f25" y="f17"/>
                  </a:cubicBezTo>
                  <a:cubicBezTo>
                    <a:pt x="f26" y="f27"/>
                    <a:pt x="f26" y="f28"/>
                    <a:pt x="f25" y="f29"/>
                  </a:cubicBezTo>
                  <a:lnTo>
                    <a:pt x="f30" y="f11"/>
                  </a:lnTo>
                  <a:cubicBezTo>
                    <a:pt x="f31" y="f9"/>
                    <a:pt x="f32" y="f6"/>
                    <a:pt x="f5" y="f6"/>
                  </a:cubicBezTo>
                  <a:close/>
                  <a:moveTo>
                    <a:pt x="f30" y="f2"/>
                  </a:moveTo>
                  <a:lnTo>
                    <a:pt x="f33" y="f34"/>
                  </a:lnTo>
                  <a:cubicBezTo>
                    <a:pt x="f2" y="f30"/>
                    <a:pt x="f2" y="f35"/>
                    <a:pt x="f33" y="f36"/>
                  </a:cubicBezTo>
                  <a:cubicBezTo>
                    <a:pt x="f37" y="f38"/>
                    <a:pt x="f39" y="f4"/>
                    <a:pt x="f40" y="f4"/>
                  </a:cubicBezTo>
                  <a:cubicBezTo>
                    <a:pt x="f41" y="f4"/>
                    <a:pt x="f42" y="f38"/>
                    <a:pt x="f43" y="f36"/>
                  </a:cubicBezTo>
                  <a:lnTo>
                    <a:pt x="f3" y="f14"/>
                  </a:lnTo>
                  <a:lnTo>
                    <a:pt x="f30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" name="Google Shape;6865;p88">
              <a:extLst>
                <a:ext uri="{FF2B5EF4-FFF2-40B4-BE49-F238E27FC236}">
                  <a16:creationId xmlns:a16="http://schemas.microsoft.com/office/drawing/2014/main" id="{E089596D-20A0-48AE-745D-9D27DEC23279}"/>
                </a:ext>
              </a:extLst>
            </p:cNvPr>
            <p:cNvSpPr/>
            <p:nvPr/>
          </p:nvSpPr>
          <p:spPr>
            <a:xfrm>
              <a:off x="5166378" y="1706389"/>
              <a:ext cx="197327" cy="19511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167"/>
                <a:gd name="f4" fmla="val 5109"/>
                <a:gd name="f5" fmla="val 4249"/>
                <a:gd name="f6" fmla="val 1"/>
                <a:gd name="f7" fmla="val 4179"/>
                <a:gd name="f8" fmla="val 4106"/>
                <a:gd name="f9" fmla="val 24"/>
                <a:gd name="f10" fmla="val 4033"/>
                <a:gd name="f11" fmla="val 68"/>
                <a:gd name="f12" fmla="val 2206"/>
                <a:gd name="f13" fmla="val 1171"/>
                <a:gd name="f14" fmla="val 2017"/>
                <a:gd name="f15" fmla="val 1265"/>
                <a:gd name="f16" fmla="val 1985"/>
                <a:gd name="f17" fmla="val 1549"/>
                <a:gd name="f18" fmla="val 2143"/>
                <a:gd name="f19" fmla="val 1706"/>
                <a:gd name="f20" fmla="val 2300"/>
                <a:gd name="f21" fmla="val 1864"/>
                <a:gd name="f22" fmla="val 4164"/>
                <a:gd name="f23" fmla="val 945"/>
                <a:gd name="f24" fmla="val 3245"/>
                <a:gd name="f25" fmla="val 2809"/>
                <a:gd name="f26" fmla="val 3434"/>
                <a:gd name="f27" fmla="val 2998"/>
                <a:gd name="f28" fmla="val 3502"/>
                <a:gd name="f29" fmla="val 3066"/>
                <a:gd name="f30" fmla="val 3594"/>
                <a:gd name="f31" fmla="val 3099"/>
                <a:gd name="f32" fmla="val 3684"/>
                <a:gd name="f33" fmla="val 3802"/>
                <a:gd name="f34" fmla="val 3916"/>
                <a:gd name="f35" fmla="val 3042"/>
                <a:gd name="f36" fmla="val 3970"/>
                <a:gd name="f37" fmla="val 2935"/>
                <a:gd name="f38" fmla="val 5073"/>
                <a:gd name="f39" fmla="val 1108"/>
                <a:gd name="f40" fmla="val 1013"/>
                <a:gd name="f41" fmla="val 793"/>
                <a:gd name="f42" fmla="val 5041"/>
                <a:gd name="f43" fmla="val 698"/>
                <a:gd name="f44" fmla="val 4474"/>
                <a:gd name="f45" fmla="val 100"/>
                <a:gd name="f46" fmla="val 4406"/>
                <a:gd name="f47" fmla="val 32"/>
                <a:gd name="f48" fmla="val 4330"/>
                <a:gd name="f49" fmla="*/ f0 1 5167"/>
                <a:gd name="f50" fmla="*/ f1 1 5109"/>
                <a:gd name="f51" fmla="val f2"/>
                <a:gd name="f52" fmla="val f3"/>
                <a:gd name="f53" fmla="val f4"/>
                <a:gd name="f54" fmla="+- f53 0 f51"/>
                <a:gd name="f55" fmla="+- f52 0 f51"/>
                <a:gd name="f56" fmla="*/ f55 1 5167"/>
                <a:gd name="f57" fmla="*/ f54 1 5109"/>
                <a:gd name="f58" fmla="*/ f51 1 f56"/>
                <a:gd name="f59" fmla="*/ f52 1 f56"/>
                <a:gd name="f60" fmla="*/ f51 1 f57"/>
                <a:gd name="f61" fmla="*/ f53 1 f57"/>
                <a:gd name="f62" fmla="*/ f58 f49 1"/>
                <a:gd name="f63" fmla="*/ f59 f49 1"/>
                <a:gd name="f64" fmla="*/ f61 f50 1"/>
                <a:gd name="f65" fmla="*/ f60 f5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2" t="f65" r="f63" b="f64"/>
              <a:pathLst>
                <a:path w="5167" h="5109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14" y="f15"/>
                    <a:pt x="f16" y="f17"/>
                    <a:pt x="f18" y="f19"/>
                  </a:cubicBezTo>
                  <a:lnTo>
                    <a:pt x="f20" y="f21"/>
                  </a:lnTo>
                  <a:lnTo>
                    <a:pt x="f2" y="f22"/>
                  </a:lnTo>
                  <a:lnTo>
                    <a:pt x="f23" y="f4"/>
                  </a:lnTo>
                  <a:lnTo>
                    <a:pt x="f24" y="f25"/>
                  </a:lnTo>
                  <a:lnTo>
                    <a:pt x="f26" y="f27"/>
                  </a:lnTo>
                  <a:cubicBezTo>
                    <a:pt x="f28" y="f29"/>
                    <a:pt x="f30" y="f31"/>
                    <a:pt x="f32" y="f31"/>
                  </a:cubicBezTo>
                  <a:cubicBezTo>
                    <a:pt x="f33" y="f31"/>
                    <a:pt x="f34" y="f35"/>
                    <a:pt x="f36" y="f37"/>
                  </a:cubicBezTo>
                  <a:lnTo>
                    <a:pt x="f38" y="f39"/>
                  </a:lnTo>
                  <a:cubicBezTo>
                    <a:pt x="f3" y="f40"/>
                    <a:pt x="f3" y="f41"/>
                    <a:pt x="f42" y="f43"/>
                  </a:cubicBezTo>
                  <a:lnTo>
                    <a:pt x="f44" y="f45"/>
                  </a:lnTo>
                  <a:cubicBezTo>
                    <a:pt x="f46" y="f47"/>
                    <a:pt x="f48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6" name="Google Shape;6913;p88">
            <a:extLst>
              <a:ext uri="{FF2B5EF4-FFF2-40B4-BE49-F238E27FC236}">
                <a16:creationId xmlns:a16="http://schemas.microsoft.com/office/drawing/2014/main" id="{CF3AD40F-EA8E-A9AA-8F62-CB40BBC14F3E}"/>
              </a:ext>
            </a:extLst>
          </p:cNvPr>
          <p:cNvGrpSpPr/>
          <p:nvPr/>
        </p:nvGrpSpPr>
        <p:grpSpPr>
          <a:xfrm>
            <a:off x="4158201" y="1605001"/>
            <a:ext cx="450021" cy="448805"/>
            <a:chOff x="5475372" y="1706599"/>
            <a:chExt cx="450021" cy="448805"/>
          </a:xfrm>
          <a:solidFill>
            <a:schemeClr val="tx2">
              <a:lumMod val="75000"/>
            </a:schemeClr>
          </a:solidFill>
        </p:grpSpPr>
        <p:sp>
          <p:nvSpPr>
            <p:cNvPr id="107" name="Google Shape;6914;p88">
              <a:extLst>
                <a:ext uri="{FF2B5EF4-FFF2-40B4-BE49-F238E27FC236}">
                  <a16:creationId xmlns:a16="http://schemas.microsoft.com/office/drawing/2014/main" id="{899BB21F-3430-86A8-0A1A-328935E92947}"/>
                </a:ext>
              </a:extLst>
            </p:cNvPr>
            <p:cNvSpPr/>
            <p:nvPr/>
          </p:nvSpPr>
          <p:spPr>
            <a:xfrm>
              <a:off x="5475372" y="1706599"/>
              <a:ext cx="450021" cy="44880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784"/>
                <a:gd name="f4" fmla="val 11752"/>
                <a:gd name="f5" fmla="val 5199"/>
                <a:gd name="f6" fmla="val 1"/>
                <a:gd name="f7" fmla="val 5042"/>
                <a:gd name="f8" fmla="val 4916"/>
                <a:gd name="f9" fmla="val 127"/>
                <a:gd name="f10" fmla="val 4884"/>
                <a:gd name="f11" fmla="val 284"/>
                <a:gd name="f12" fmla="val 4727"/>
                <a:gd name="f13" fmla="val 883"/>
                <a:gd name="f14" fmla="val 4191"/>
                <a:gd name="f15" fmla="val 977"/>
                <a:gd name="f16" fmla="val 3655"/>
                <a:gd name="f17" fmla="val 1229"/>
                <a:gd name="f18" fmla="val 3151"/>
                <a:gd name="f19" fmla="val 1513"/>
                <a:gd name="f20" fmla="val 2647"/>
                <a:gd name="f21" fmla="val 2599"/>
                <a:gd name="f22" fmla="val 1205"/>
                <a:gd name="f23" fmla="val 2542"/>
                <a:gd name="f24" fmla="val 1195"/>
                <a:gd name="f25" fmla="val 2482"/>
                <a:gd name="f26" fmla="val 2386"/>
                <a:gd name="f27" fmla="val 2284"/>
                <a:gd name="f28" fmla="val 1222"/>
                <a:gd name="f29" fmla="val 2206"/>
                <a:gd name="f30" fmla="val 1261"/>
                <a:gd name="f31" fmla="val 1135"/>
                <a:gd name="f32" fmla="val 2332"/>
                <a:gd name="f33" fmla="val 2490"/>
                <a:gd name="f34" fmla="val 1230"/>
                <a:gd name="f35" fmla="val 1198"/>
                <a:gd name="f36" fmla="val 3624"/>
                <a:gd name="f37" fmla="val 978"/>
                <a:gd name="f38" fmla="val 4726"/>
                <a:gd name="f39" fmla="val 4947"/>
                <a:gd name="f40" fmla="val 5041"/>
                <a:gd name="f41" fmla="val 6585"/>
                <a:gd name="f42" fmla="val 6743"/>
                <a:gd name="f43" fmla="val 6869"/>
                <a:gd name="f44" fmla="val 6900"/>
                <a:gd name="f45" fmla="val 7058"/>
                <a:gd name="f46" fmla="val 946"/>
                <a:gd name="f47" fmla="val 7404"/>
                <a:gd name="f48" fmla="val 1072"/>
                <a:gd name="f49" fmla="val 7782"/>
                <a:gd name="f50" fmla="val 8129"/>
                <a:gd name="f51" fmla="val 1504"/>
                <a:gd name="f52" fmla="val 7854"/>
                <a:gd name="f53" fmla="val 2843"/>
                <a:gd name="f54" fmla="val 6486"/>
                <a:gd name="f55" fmla="val 2841"/>
                <a:gd name="f56" fmla="val 2839"/>
                <a:gd name="f57" fmla="val 6488"/>
                <a:gd name="f58" fmla="val 2836"/>
                <a:gd name="f59" fmla="val 6491"/>
                <a:gd name="f60" fmla="val 6459"/>
                <a:gd name="f61" fmla="val 2805"/>
                <a:gd name="f62" fmla="val 6050"/>
                <a:gd name="f63" fmla="val 5955"/>
                <a:gd name="f64" fmla="val 2773"/>
                <a:gd name="f65" fmla="val 4222"/>
                <a:gd name="f66" fmla="val 5861"/>
                <a:gd name="f67" fmla="val 7562"/>
                <a:gd name="f68" fmla="val 8948"/>
                <a:gd name="f69" fmla="val 5924"/>
                <a:gd name="f70" fmla="val 7499"/>
                <a:gd name="f71" fmla="val 7751"/>
                <a:gd name="f72" fmla="val 8822"/>
                <a:gd name="f73" fmla="val 6113"/>
                <a:gd name="f74" fmla="val 6066"/>
                <a:gd name="f75" fmla="val 5963"/>
                <a:gd name="f76" fmla="val 8956"/>
                <a:gd name="f77" fmla="val 5821"/>
                <a:gd name="f78" fmla="val 5680"/>
                <a:gd name="f79" fmla="val 5499"/>
                <a:gd name="f80" fmla="val 5294"/>
                <a:gd name="f81" fmla="val 8917"/>
                <a:gd name="f82" fmla="val 10523"/>
                <a:gd name="f83" fmla="val 4034"/>
                <a:gd name="f84" fmla="val 10681"/>
                <a:gd name="f85" fmla="val 4349"/>
                <a:gd name="f86" fmla="val 10807"/>
                <a:gd name="f87" fmla="val 10870"/>
                <a:gd name="f88" fmla="val 11468"/>
                <a:gd name="f89" fmla="val 11626"/>
                <a:gd name="f90" fmla="val 6901"/>
                <a:gd name="f91" fmla="val 7594"/>
                <a:gd name="f92" fmla="val 10775"/>
                <a:gd name="f93" fmla="val 8633"/>
                <a:gd name="f94" fmla="val 10240"/>
                <a:gd name="f95" fmla="val 9137"/>
                <a:gd name="f96" fmla="val 9185"/>
                <a:gd name="f97" fmla="val 10547"/>
                <a:gd name="f98" fmla="val 9243"/>
                <a:gd name="f99" fmla="val 10558"/>
                <a:gd name="f100" fmla="val 9302"/>
                <a:gd name="f101" fmla="val 9399"/>
                <a:gd name="f102" fmla="val 9501"/>
                <a:gd name="f103" fmla="val 10531"/>
                <a:gd name="f104" fmla="val 9578"/>
                <a:gd name="f105" fmla="val 10492"/>
                <a:gd name="f106" fmla="val 10524"/>
                <a:gd name="f107" fmla="val 9547"/>
                <a:gd name="f108" fmla="val 10650"/>
                <a:gd name="f109" fmla="val 9421"/>
                <a:gd name="f110" fmla="val 9263"/>
                <a:gd name="f111" fmla="val 10555"/>
                <a:gd name="f112" fmla="val 9106"/>
                <a:gd name="f113" fmla="val 10303"/>
                <a:gd name="f114" fmla="val 8601"/>
                <a:gd name="f115" fmla="val 10618"/>
                <a:gd name="f116" fmla="val 10933"/>
                <a:gd name="f117" fmla="val 7026"/>
                <a:gd name="f118" fmla="val 11500"/>
                <a:gd name="f119" fmla="val 11658"/>
                <a:gd name="f120" fmla="val 6806"/>
                <a:gd name="f121" fmla="val 6711"/>
                <a:gd name="f122" fmla="val 6554"/>
                <a:gd name="f123" fmla="val 5167"/>
                <a:gd name="f124" fmla="val 4915"/>
                <a:gd name="f125" fmla="val 10902"/>
                <a:gd name="f126" fmla="val 3687"/>
                <a:gd name="f127" fmla="val 10272"/>
                <a:gd name="f128" fmla="val 2521"/>
                <a:gd name="f129" fmla="val 10587"/>
                <a:gd name="f130" fmla="val 9509"/>
                <a:gd name="f131" fmla="val 1209"/>
                <a:gd name="f132" fmla="val 9430"/>
                <a:gd name="f133" fmla="val 1185"/>
                <a:gd name="f134" fmla="val 9347"/>
                <a:gd name="f135" fmla="val 9279"/>
                <a:gd name="f136" fmla="val 9208"/>
                <a:gd name="f137" fmla="val 1201"/>
                <a:gd name="f138" fmla="val 8161"/>
                <a:gd name="f139" fmla="*/ f0 1 11784"/>
                <a:gd name="f140" fmla="*/ f1 1 11752"/>
                <a:gd name="f141" fmla="val f2"/>
                <a:gd name="f142" fmla="val f3"/>
                <a:gd name="f143" fmla="val f4"/>
                <a:gd name="f144" fmla="+- f143 0 f141"/>
                <a:gd name="f145" fmla="+- f142 0 f141"/>
                <a:gd name="f146" fmla="*/ f145 1 11784"/>
                <a:gd name="f147" fmla="*/ f144 1 11752"/>
                <a:gd name="f148" fmla="*/ f141 1 f146"/>
                <a:gd name="f149" fmla="*/ f142 1 f146"/>
                <a:gd name="f150" fmla="*/ f141 1 f147"/>
                <a:gd name="f151" fmla="*/ f143 1 f147"/>
                <a:gd name="f152" fmla="*/ f148 f139 1"/>
                <a:gd name="f153" fmla="*/ f149 f139 1"/>
                <a:gd name="f154" fmla="*/ f151 f140 1"/>
                <a:gd name="f155" fmla="*/ f150 f14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52" t="f155" r="f153" b="f154"/>
              <a:pathLst>
                <a:path w="11784" h="11752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14" y="f15"/>
                    <a:pt x="f16" y="f17"/>
                    <a:pt x="f18" y="f19"/>
                  </a:cubicBezTo>
                  <a:lnTo>
                    <a:pt x="f20" y="f17"/>
                  </a:lnTo>
                  <a:cubicBezTo>
                    <a:pt x="f21" y="f22"/>
                    <a:pt x="f23" y="f24"/>
                    <a:pt x="f25" y="f24"/>
                  </a:cubicBezTo>
                  <a:cubicBezTo>
                    <a:pt x="f26" y="f24"/>
                    <a:pt x="f27" y="f28"/>
                    <a:pt x="f29" y="f30"/>
                  </a:cubicBezTo>
                  <a:lnTo>
                    <a:pt x="f30" y="f29"/>
                  </a:lnTo>
                  <a:cubicBezTo>
                    <a:pt x="f31" y="f32"/>
                    <a:pt x="f31" y="f33"/>
                    <a:pt x="f34" y="f20"/>
                  </a:cubicBezTo>
                  <a:lnTo>
                    <a:pt x="f19" y="f18"/>
                  </a:lnTo>
                  <a:cubicBezTo>
                    <a:pt x="f35" y="f36"/>
                    <a:pt x="f37" y="f14"/>
                    <a:pt x="f13" y="f38"/>
                  </a:cubicBezTo>
                  <a:lnTo>
                    <a:pt x="f11" y="f10"/>
                  </a:lnTo>
                  <a:cubicBezTo>
                    <a:pt x="f9" y="f39"/>
                    <a:pt x="f6" y="f40"/>
                    <a:pt x="f6" y="f5"/>
                  </a:cubicBezTo>
                  <a:lnTo>
                    <a:pt x="f6" y="f41"/>
                  </a:lnTo>
                  <a:cubicBezTo>
                    <a:pt x="f6" y="f42"/>
                    <a:pt x="f9" y="f43"/>
                    <a:pt x="f11" y="f44"/>
                  </a:cubicBezTo>
                  <a:lnTo>
                    <a:pt x="f13" y="f45"/>
                  </a:lnTo>
                  <a:cubicBezTo>
                    <a:pt x="f46" y="f47"/>
                    <a:pt x="f48" y="f49"/>
                    <a:pt x="f34" y="f50"/>
                  </a:cubicBezTo>
                  <a:cubicBezTo>
                    <a:pt x="f51" y="f52"/>
                    <a:pt x="f53" y="f54"/>
                    <a:pt x="f55" y="f54"/>
                  </a:cubicBezTo>
                  <a:lnTo>
                    <a:pt x="f55" y="f54"/>
                  </a:lnTo>
                  <a:cubicBezTo>
                    <a:pt x="f55" y="f54"/>
                    <a:pt x="f56" y="f57"/>
                    <a:pt x="f58" y="f59"/>
                  </a:cubicBezTo>
                  <a:cubicBezTo>
                    <a:pt x="f58" y="f60"/>
                    <a:pt x="f61" y="f62"/>
                    <a:pt x="f61" y="f63"/>
                  </a:cubicBezTo>
                  <a:cubicBezTo>
                    <a:pt x="f64" y="f65"/>
                    <a:pt x="f14" y="f58"/>
                    <a:pt x="f66" y="f58"/>
                  </a:cubicBezTo>
                  <a:cubicBezTo>
                    <a:pt x="f67" y="f58"/>
                    <a:pt x="f68" y="f65"/>
                    <a:pt x="f68" y="f69"/>
                  </a:cubicBezTo>
                  <a:cubicBezTo>
                    <a:pt x="f68" y="f70"/>
                    <a:pt x="f71" y="f72"/>
                    <a:pt x="f73" y="f68"/>
                  </a:cubicBezTo>
                  <a:cubicBezTo>
                    <a:pt x="f74" y="f68"/>
                    <a:pt x="f75" y="f76"/>
                    <a:pt x="f77" y="f76"/>
                  </a:cubicBezTo>
                  <a:cubicBezTo>
                    <a:pt x="f78" y="f76"/>
                    <a:pt x="f79" y="f68"/>
                    <a:pt x="f80" y="f81"/>
                  </a:cubicBezTo>
                  <a:lnTo>
                    <a:pt x="f16" y="f82"/>
                  </a:lnTo>
                  <a:cubicBezTo>
                    <a:pt x="f83" y="f84"/>
                    <a:pt x="f85" y="f86"/>
                    <a:pt x="f12" y="f87"/>
                  </a:cubicBezTo>
                  <a:lnTo>
                    <a:pt x="f10" y="f88"/>
                  </a:lnTo>
                  <a:cubicBezTo>
                    <a:pt x="f8" y="f89"/>
                    <a:pt x="f7" y="f4"/>
                    <a:pt x="f5" y="f4"/>
                  </a:cubicBezTo>
                  <a:lnTo>
                    <a:pt x="f41" y="f4"/>
                  </a:lnTo>
                  <a:cubicBezTo>
                    <a:pt x="f42" y="f4"/>
                    <a:pt x="f43" y="f89"/>
                    <a:pt x="f90" y="f88"/>
                  </a:cubicBezTo>
                  <a:lnTo>
                    <a:pt x="f45" y="f87"/>
                  </a:lnTo>
                  <a:cubicBezTo>
                    <a:pt x="f91" y="f92"/>
                    <a:pt x="f50" y="f82"/>
                    <a:pt x="f93" y="f94"/>
                  </a:cubicBezTo>
                  <a:lnTo>
                    <a:pt x="f95" y="f82"/>
                  </a:lnTo>
                  <a:cubicBezTo>
                    <a:pt x="f96" y="f97"/>
                    <a:pt x="f98" y="f99"/>
                    <a:pt x="f100" y="f99"/>
                  </a:cubicBezTo>
                  <a:cubicBezTo>
                    <a:pt x="f101" y="f99"/>
                    <a:pt x="f102" y="f103"/>
                    <a:pt x="f104" y="f105"/>
                  </a:cubicBezTo>
                  <a:lnTo>
                    <a:pt x="f106" y="f107"/>
                  </a:lnTo>
                  <a:cubicBezTo>
                    <a:pt x="f108" y="f109"/>
                    <a:pt x="f108" y="f110"/>
                    <a:pt x="f111" y="f112"/>
                  </a:cubicBezTo>
                  <a:lnTo>
                    <a:pt x="f113" y="f114"/>
                  </a:lnTo>
                  <a:cubicBezTo>
                    <a:pt x="f115" y="f50"/>
                    <a:pt x="f86" y="f67"/>
                    <a:pt x="f116" y="f117"/>
                  </a:cubicBezTo>
                  <a:lnTo>
                    <a:pt x="f118" y="f43"/>
                  </a:lnTo>
                  <a:cubicBezTo>
                    <a:pt x="f119" y="f120"/>
                    <a:pt x="f3" y="f121"/>
                    <a:pt x="f3" y="f122"/>
                  </a:cubicBezTo>
                  <a:lnTo>
                    <a:pt x="f3" y="f123"/>
                  </a:lnTo>
                  <a:cubicBezTo>
                    <a:pt x="f4" y="f40"/>
                    <a:pt x="f119" y="f124"/>
                    <a:pt x="f118" y="f10"/>
                  </a:cubicBezTo>
                  <a:lnTo>
                    <a:pt x="f125" y="f38"/>
                  </a:lnTo>
                  <a:cubicBezTo>
                    <a:pt x="f86" y="f14"/>
                    <a:pt x="f111" y="f126"/>
                    <a:pt x="f127" y="f18"/>
                  </a:cubicBezTo>
                  <a:lnTo>
                    <a:pt x="f111" y="f20"/>
                  </a:lnTo>
                  <a:cubicBezTo>
                    <a:pt x="f108" y="f128"/>
                    <a:pt x="f129" y="f32"/>
                    <a:pt x="f106" y="f29"/>
                  </a:cubicBezTo>
                  <a:lnTo>
                    <a:pt x="f104" y="f30"/>
                  </a:lnTo>
                  <a:cubicBezTo>
                    <a:pt x="f130" y="f131"/>
                    <a:pt x="f132" y="f133"/>
                    <a:pt x="f134" y="f133"/>
                  </a:cubicBezTo>
                  <a:cubicBezTo>
                    <a:pt x="f135" y="f133"/>
                    <a:pt x="f136" y="f137"/>
                    <a:pt x="f95" y="f17"/>
                  </a:cubicBezTo>
                  <a:lnTo>
                    <a:pt x="f93" y="f19"/>
                  </a:lnTo>
                  <a:cubicBezTo>
                    <a:pt x="f138" y="f35"/>
                    <a:pt x="f91" y="f15"/>
                    <a:pt x="f45" y="f13"/>
                  </a:cubicBezTo>
                  <a:lnTo>
                    <a:pt x="f90" y="f11"/>
                  </a:lnTo>
                  <a:cubicBezTo>
                    <a:pt x="f43" y="f9"/>
                    <a:pt x="f42" y="f6"/>
                    <a:pt x="f41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" name="Google Shape;6915;p88">
              <a:extLst>
                <a:ext uri="{FF2B5EF4-FFF2-40B4-BE49-F238E27FC236}">
                  <a16:creationId xmlns:a16="http://schemas.microsoft.com/office/drawing/2014/main" id="{1240680D-6068-DF61-A08C-8120AC931F9F}"/>
                </a:ext>
              </a:extLst>
            </p:cNvPr>
            <p:cNvSpPr/>
            <p:nvPr/>
          </p:nvSpPr>
          <p:spPr>
            <a:xfrm>
              <a:off x="5475372" y="1841025"/>
              <a:ext cx="328507" cy="31319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602"/>
                <a:gd name="f4" fmla="val 8201"/>
                <a:gd name="f5" fmla="val 5939"/>
                <a:gd name="f6" fmla="val 4729"/>
                <a:gd name="f7" fmla="val 3750"/>
                <a:gd name="f8" fmla="val 854"/>
                <a:gd name="f9" fmla="val 3561"/>
                <a:gd name="f10" fmla="val 1963"/>
                <a:gd name="f11" fmla="val 3466"/>
                <a:gd name="f12" fmla="val 2404"/>
                <a:gd name="f13" fmla="val 3498"/>
                <a:gd name="f14" fmla="val 2813"/>
                <a:gd name="f15" fmla="val 3624"/>
                <a:gd name="f16" fmla="val 3223"/>
                <a:gd name="f17" fmla="val 410"/>
                <a:gd name="f18" fmla="val 6468"/>
                <a:gd name="f19" fmla="val 1"/>
                <a:gd name="f20" fmla="val 6846"/>
                <a:gd name="f21" fmla="val 7507"/>
                <a:gd name="f22" fmla="val 7917"/>
                <a:gd name="f23" fmla="val 600"/>
                <a:gd name="f24" fmla="val 8106"/>
                <a:gd name="f25" fmla="val 852"/>
                <a:gd name="f26" fmla="val 8200"/>
                <a:gd name="f27" fmla="val 1111"/>
                <a:gd name="f28" fmla="val 1371"/>
                <a:gd name="f29" fmla="val 1639"/>
                <a:gd name="f30" fmla="val 1860"/>
                <a:gd name="f31" fmla="val 5136"/>
                <a:gd name="f32" fmla="val 4640"/>
                <a:gd name="f33" fmla="val 5388"/>
                <a:gd name="f34" fmla="val 4735"/>
                <a:gd name="f35" fmla="val 5664"/>
                <a:gd name="f36" fmla="val 4782"/>
                <a:gd name="f37" fmla="val 5947"/>
                <a:gd name="f38" fmla="val 6231"/>
                <a:gd name="f39" fmla="val 6522"/>
                <a:gd name="f40" fmla="val 6806"/>
                <a:gd name="f41" fmla="val 7846"/>
                <a:gd name="f42" fmla="val 4294"/>
                <a:gd name="f43" fmla="val 3065"/>
                <a:gd name="f44" fmla="val 8224"/>
                <a:gd name="f45" fmla="val 1773"/>
                <a:gd name="f46" fmla="val 8192"/>
                <a:gd name="f47" fmla="val 1647"/>
                <a:gd name="f48" fmla="val 8129"/>
                <a:gd name="f49" fmla="val 1553"/>
                <a:gd name="f50" fmla="val 8003"/>
                <a:gd name="f51" fmla="val 1521"/>
                <a:gd name="f52" fmla="val 7972"/>
                <a:gd name="f53" fmla="val 1514"/>
                <a:gd name="f54" fmla="val 7942"/>
                <a:gd name="f55" fmla="val 1510"/>
                <a:gd name="f56" fmla="val 7914"/>
                <a:gd name="f57" fmla="val 7830"/>
                <a:gd name="f58" fmla="val 7759"/>
                <a:gd name="f59" fmla="val 1545"/>
                <a:gd name="f60" fmla="val 7688"/>
                <a:gd name="f61" fmla="val 1616"/>
                <a:gd name="f62" fmla="val 6901"/>
                <a:gd name="f63" fmla="val 6759"/>
                <a:gd name="f64" fmla="val 2530"/>
                <a:gd name="f65" fmla="val 6578"/>
                <a:gd name="f66" fmla="val 2593"/>
                <a:gd name="f67" fmla="val 6400"/>
                <a:gd name="f68" fmla="val 6223"/>
                <a:gd name="f69" fmla="val 6050"/>
                <a:gd name="f70" fmla="val 5924"/>
                <a:gd name="f71" fmla="val 5640"/>
                <a:gd name="f72" fmla="val 2120"/>
                <a:gd name="f73" fmla="val 1679"/>
                <a:gd name="f74" fmla="val 1395"/>
                <a:gd name="f75" fmla="val 6711"/>
                <a:gd name="f76" fmla="val 608"/>
                <a:gd name="f77" fmla="val 6774"/>
                <a:gd name="f78" fmla="val 545"/>
                <a:gd name="f79" fmla="val 419"/>
                <a:gd name="f80" fmla="val 293"/>
                <a:gd name="f81" fmla="val 6743"/>
                <a:gd name="f82" fmla="val 198"/>
                <a:gd name="f83" fmla="val 6648"/>
                <a:gd name="f84" fmla="val 104"/>
                <a:gd name="f85" fmla="val 6554"/>
                <a:gd name="f86" fmla="val 72"/>
                <a:gd name="f87" fmla="val 6344"/>
                <a:gd name="f88" fmla="val 23"/>
                <a:gd name="f89" fmla="val 6139"/>
                <a:gd name="f90" fmla="*/ f0 1 8602"/>
                <a:gd name="f91" fmla="*/ f1 1 8201"/>
                <a:gd name="f92" fmla="val f2"/>
                <a:gd name="f93" fmla="val f3"/>
                <a:gd name="f94" fmla="val f4"/>
                <a:gd name="f95" fmla="+- f94 0 f92"/>
                <a:gd name="f96" fmla="+- f93 0 f92"/>
                <a:gd name="f97" fmla="*/ f96 1 8602"/>
                <a:gd name="f98" fmla="*/ f95 1 8201"/>
                <a:gd name="f99" fmla="*/ f92 1 f97"/>
                <a:gd name="f100" fmla="*/ f93 1 f97"/>
                <a:gd name="f101" fmla="*/ f92 1 f98"/>
                <a:gd name="f102" fmla="*/ f94 1 f98"/>
                <a:gd name="f103" fmla="*/ f99 f90 1"/>
                <a:gd name="f104" fmla="*/ f100 f90 1"/>
                <a:gd name="f105" fmla="*/ f102 f91 1"/>
                <a:gd name="f106" fmla="*/ f101 f9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3" t="f106" r="f104" b="f105"/>
              <a:pathLst>
                <a:path w="8602" h="8201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lnTo>
                    <a:pt x="f17" y="f18"/>
                  </a:lnTo>
                  <a:cubicBezTo>
                    <a:pt x="f19" y="f20"/>
                    <a:pt x="f19" y="f21"/>
                    <a:pt x="f17" y="f22"/>
                  </a:cubicBezTo>
                  <a:cubicBezTo>
                    <a:pt x="f23" y="f24"/>
                    <a:pt x="f25" y="f26"/>
                    <a:pt x="f27" y="f26"/>
                  </a:cubicBezTo>
                  <a:cubicBezTo>
                    <a:pt x="f28" y="f26"/>
                    <a:pt x="f29" y="f24"/>
                    <a:pt x="f30" y="f22"/>
                  </a:cubicBezTo>
                  <a:lnTo>
                    <a:pt x="f31" y="f32"/>
                  </a:lnTo>
                  <a:cubicBezTo>
                    <a:pt x="f33" y="f34"/>
                    <a:pt x="f35" y="f36"/>
                    <a:pt x="f37" y="f36"/>
                  </a:cubicBezTo>
                  <a:cubicBezTo>
                    <a:pt x="f38" y="f36"/>
                    <a:pt x="f39" y="f34"/>
                    <a:pt x="f40" y="f32"/>
                  </a:cubicBezTo>
                  <a:cubicBezTo>
                    <a:pt x="f41" y="f42"/>
                    <a:pt x="f3" y="f43"/>
                    <a:pt x="f44" y="f45"/>
                  </a:cubicBezTo>
                  <a:cubicBezTo>
                    <a:pt x="f46" y="f47"/>
                    <a:pt x="f48" y="f49"/>
                    <a:pt x="f50" y="f51"/>
                  </a:cubicBezTo>
                  <a:cubicBezTo>
                    <a:pt x="f52" y="f53"/>
                    <a:pt x="f54" y="f55"/>
                    <a:pt x="f56" y="f55"/>
                  </a:cubicBezTo>
                  <a:cubicBezTo>
                    <a:pt x="f57" y="f55"/>
                    <a:pt x="f58" y="f59"/>
                    <a:pt x="f60" y="f61"/>
                  </a:cubicBezTo>
                  <a:lnTo>
                    <a:pt x="f62" y="f12"/>
                  </a:lnTo>
                  <a:cubicBezTo>
                    <a:pt x="f63" y="f64"/>
                    <a:pt x="f65" y="f66"/>
                    <a:pt x="f67" y="f66"/>
                  </a:cubicBezTo>
                  <a:cubicBezTo>
                    <a:pt x="f68" y="f66"/>
                    <a:pt x="f69" y="f64"/>
                    <a:pt x="f70" y="f12"/>
                  </a:cubicBezTo>
                  <a:cubicBezTo>
                    <a:pt x="f71" y="f72"/>
                    <a:pt x="f71" y="f73"/>
                    <a:pt x="f70" y="f74"/>
                  </a:cubicBezTo>
                  <a:lnTo>
                    <a:pt x="f75" y="f76"/>
                  </a:lnTo>
                  <a:cubicBezTo>
                    <a:pt x="f77" y="f78"/>
                    <a:pt x="f40" y="f79"/>
                    <a:pt x="f77" y="f80"/>
                  </a:cubicBezTo>
                  <a:cubicBezTo>
                    <a:pt x="f81" y="f82"/>
                    <a:pt x="f83" y="f84"/>
                    <a:pt x="f85" y="f86"/>
                  </a:cubicBezTo>
                  <a:cubicBezTo>
                    <a:pt x="f87" y="f88"/>
                    <a:pt x="f89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9" name="Google Shape;6947;p88">
            <a:extLst>
              <a:ext uri="{FF2B5EF4-FFF2-40B4-BE49-F238E27FC236}">
                <a16:creationId xmlns:a16="http://schemas.microsoft.com/office/drawing/2014/main" id="{FF7DDA40-65ED-3876-562D-91A1B805F667}"/>
              </a:ext>
            </a:extLst>
          </p:cNvPr>
          <p:cNvGrpSpPr/>
          <p:nvPr/>
        </p:nvGrpSpPr>
        <p:grpSpPr>
          <a:xfrm>
            <a:off x="1830678" y="1624185"/>
            <a:ext cx="446391" cy="447617"/>
            <a:chOff x="3147849" y="1725783"/>
            <a:chExt cx="446391" cy="447617"/>
          </a:xfrm>
          <a:solidFill>
            <a:schemeClr val="tx2">
              <a:lumMod val="75000"/>
            </a:schemeClr>
          </a:solidFill>
        </p:grpSpPr>
        <p:sp>
          <p:nvSpPr>
            <p:cNvPr id="110" name="Google Shape;6948;p88">
              <a:extLst>
                <a:ext uri="{FF2B5EF4-FFF2-40B4-BE49-F238E27FC236}">
                  <a16:creationId xmlns:a16="http://schemas.microsoft.com/office/drawing/2014/main" id="{34592157-4E7D-84DC-C784-5E0B0F39001B}"/>
                </a:ext>
              </a:extLst>
            </p:cNvPr>
            <p:cNvSpPr/>
            <p:nvPr/>
          </p:nvSpPr>
          <p:spPr>
            <a:xfrm>
              <a:off x="3147849" y="1725783"/>
              <a:ext cx="105896" cy="44640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73"/>
                <a:gd name="f4" fmla="val 11689"/>
                <a:gd name="f5" fmla="val 1418"/>
                <a:gd name="f6" fmla="val 1072"/>
                <a:gd name="f7" fmla="val 757"/>
                <a:gd name="f8" fmla="val 315"/>
                <a:gd name="f9" fmla="val 662"/>
                <a:gd name="f10" fmla="val 9578"/>
                <a:gd name="f11" fmla="val 9830"/>
                <a:gd name="f12" fmla="val 914"/>
                <a:gd name="f13" fmla="val 10050"/>
                <a:gd name="f14" fmla="val 1103"/>
                <a:gd name="f15" fmla="val 10176"/>
                <a:gd name="f16" fmla="val 10996"/>
                <a:gd name="f17" fmla="val 347"/>
                <a:gd name="f18" fmla="val 158"/>
                <a:gd name="f19" fmla="val 1"/>
                <a:gd name="f20" fmla="val 11153"/>
                <a:gd name="f21" fmla="val 11342"/>
                <a:gd name="f22" fmla="val 11531"/>
                <a:gd name="f23" fmla="val 2395"/>
                <a:gd name="f24" fmla="val 2616"/>
                <a:gd name="f25" fmla="val 1733"/>
                <a:gd name="f26" fmla="val 1922"/>
                <a:gd name="f27" fmla="val 2080"/>
                <a:gd name="f28" fmla="val 9861"/>
                <a:gd name="f29" fmla="val 284"/>
                <a:gd name="f30" fmla="val 1765"/>
                <a:gd name="f31" fmla="*/ f0 1 2773"/>
                <a:gd name="f32" fmla="*/ f1 1 11689"/>
                <a:gd name="f33" fmla="val f2"/>
                <a:gd name="f34" fmla="val f3"/>
                <a:gd name="f35" fmla="val f4"/>
                <a:gd name="f36" fmla="+- f35 0 f33"/>
                <a:gd name="f37" fmla="+- f34 0 f33"/>
                <a:gd name="f38" fmla="*/ f37 1 2773"/>
                <a:gd name="f39" fmla="*/ f36 1 11689"/>
                <a:gd name="f40" fmla="*/ f33 1 f38"/>
                <a:gd name="f41" fmla="*/ f34 1 f38"/>
                <a:gd name="f42" fmla="*/ f33 1 f39"/>
                <a:gd name="f43" fmla="*/ f35 1 f39"/>
                <a:gd name="f44" fmla="*/ f40 f31 1"/>
                <a:gd name="f45" fmla="*/ f41 f31 1"/>
                <a:gd name="f46" fmla="*/ f43 f32 1"/>
                <a:gd name="f47" fmla="*/ f42 f3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4" t="f47" r="f45" b="f46"/>
              <a:pathLst>
                <a:path w="2773" h="11689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10"/>
                  </a:lnTo>
                  <a:cubicBezTo>
                    <a:pt x="f7" y="f11"/>
                    <a:pt x="f12" y="f13"/>
                    <a:pt x="f14" y="f15"/>
                  </a:cubicBezTo>
                  <a:lnTo>
                    <a:pt x="f14" y="f16"/>
                  </a:lnTo>
                  <a:lnTo>
                    <a:pt x="f17" y="f16"/>
                  </a:lnTo>
                  <a:cubicBezTo>
                    <a:pt x="f18" y="f16"/>
                    <a:pt x="f19" y="f20"/>
                    <a:pt x="f19" y="f21"/>
                  </a:cubicBezTo>
                  <a:cubicBezTo>
                    <a:pt x="f19" y="f22"/>
                    <a:pt x="f18" y="f4"/>
                    <a:pt x="f17" y="f4"/>
                  </a:cubicBezTo>
                  <a:lnTo>
                    <a:pt x="f23" y="f4"/>
                  </a:lnTo>
                  <a:cubicBezTo>
                    <a:pt x="f24" y="f4"/>
                    <a:pt x="f3" y="f22"/>
                    <a:pt x="f3" y="f21"/>
                  </a:cubicBezTo>
                  <a:cubicBezTo>
                    <a:pt x="f3" y="f20"/>
                    <a:pt x="f24" y="f16"/>
                    <a:pt x="f23" y="f16"/>
                  </a:cubicBezTo>
                  <a:lnTo>
                    <a:pt x="f25" y="f16"/>
                  </a:lnTo>
                  <a:lnTo>
                    <a:pt x="f25" y="f15"/>
                  </a:lnTo>
                  <a:cubicBezTo>
                    <a:pt x="f26" y="f13"/>
                    <a:pt x="f27" y="f28"/>
                    <a:pt x="f27" y="f10"/>
                  </a:cubicBezTo>
                  <a:lnTo>
                    <a:pt x="f27" y="f9"/>
                  </a:lnTo>
                  <a:cubicBezTo>
                    <a:pt x="f27" y="f29"/>
                    <a:pt x="f30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" name="Google Shape;6949;p88">
              <a:extLst>
                <a:ext uri="{FF2B5EF4-FFF2-40B4-BE49-F238E27FC236}">
                  <a16:creationId xmlns:a16="http://schemas.microsoft.com/office/drawing/2014/main" id="{B590D756-14A6-57D0-9771-6C3D52A33072}"/>
                </a:ext>
              </a:extLst>
            </p:cNvPr>
            <p:cNvSpPr/>
            <p:nvPr/>
          </p:nvSpPr>
          <p:spPr>
            <a:xfrm>
              <a:off x="3464286" y="1897828"/>
              <a:ext cx="129954" cy="3853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03"/>
                <a:gd name="f4" fmla="val 1009"/>
                <a:gd name="f5" fmla="val 505"/>
                <a:gd name="f6" fmla="val 1"/>
                <a:gd name="f7" fmla="val 221"/>
                <a:gd name="f8" fmla="val 788"/>
                <a:gd name="f9" fmla="val 2899"/>
                <a:gd name="f10" fmla="val 3182"/>
                <a:gd name="f11" fmla="val 190"/>
                <a:gd name="f12" fmla="*/ f0 1 3403"/>
                <a:gd name="f13" fmla="*/ f1 1 1009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3403"/>
                <a:gd name="f20" fmla="*/ f17 1 1009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3403" h="1009">
                  <a:moveTo>
                    <a:pt x="f5" y="f6"/>
                  </a:moveTo>
                  <a:cubicBezTo>
                    <a:pt x="f7" y="f6"/>
                    <a:pt x="f2" y="f7"/>
                    <a:pt x="f2" y="f5"/>
                  </a:cubicBezTo>
                  <a:cubicBezTo>
                    <a:pt x="f2" y="f8"/>
                    <a:pt x="f7" y="f4"/>
                    <a:pt x="f5" y="f4"/>
                  </a:cubicBezTo>
                  <a:lnTo>
                    <a:pt x="f9" y="f4"/>
                  </a:lnTo>
                  <a:cubicBezTo>
                    <a:pt x="f10" y="f4"/>
                    <a:pt x="f3" y="f8"/>
                    <a:pt x="f3" y="f5"/>
                  </a:cubicBezTo>
                  <a:cubicBezTo>
                    <a:pt x="f3" y="f11"/>
                    <a:pt x="f10" y="f6"/>
                    <a:pt x="f9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" name="Google Shape;6950;p88">
              <a:extLst>
                <a:ext uri="{FF2B5EF4-FFF2-40B4-BE49-F238E27FC236}">
                  <a16:creationId xmlns:a16="http://schemas.microsoft.com/office/drawing/2014/main" id="{E4CD7997-759D-3094-573D-A399D0E80C0B}"/>
                </a:ext>
              </a:extLst>
            </p:cNvPr>
            <p:cNvSpPr/>
            <p:nvPr/>
          </p:nvSpPr>
          <p:spPr>
            <a:xfrm>
              <a:off x="3464286" y="1962787"/>
              <a:ext cx="129954" cy="3853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03"/>
                <a:gd name="f4" fmla="val 1009"/>
                <a:gd name="f5" fmla="val 505"/>
                <a:gd name="f6" fmla="val 1"/>
                <a:gd name="f7" fmla="val 221"/>
                <a:gd name="f8" fmla="val 788"/>
                <a:gd name="f9" fmla="val 2899"/>
                <a:gd name="f10" fmla="val 3182"/>
                <a:gd name="f11" fmla="*/ f0 1 3403"/>
                <a:gd name="f12" fmla="*/ f1 1 1009"/>
                <a:gd name="f13" fmla="val f2"/>
                <a:gd name="f14" fmla="val f3"/>
                <a:gd name="f15" fmla="val f4"/>
                <a:gd name="f16" fmla="+- f15 0 f13"/>
                <a:gd name="f17" fmla="+- f14 0 f13"/>
                <a:gd name="f18" fmla="*/ f17 1 3403"/>
                <a:gd name="f19" fmla="*/ f16 1 1009"/>
                <a:gd name="f20" fmla="*/ f13 1 f18"/>
                <a:gd name="f21" fmla="*/ f14 1 f18"/>
                <a:gd name="f22" fmla="*/ f13 1 f19"/>
                <a:gd name="f23" fmla="*/ f15 1 f19"/>
                <a:gd name="f24" fmla="*/ f20 f11 1"/>
                <a:gd name="f25" fmla="*/ f21 f11 1"/>
                <a:gd name="f26" fmla="*/ f23 f12 1"/>
                <a:gd name="f27" fmla="*/ f22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3403" h="1009">
                  <a:moveTo>
                    <a:pt x="f5" y="f6"/>
                  </a:moveTo>
                  <a:cubicBezTo>
                    <a:pt x="f7" y="f6"/>
                    <a:pt x="f2" y="f7"/>
                    <a:pt x="f2" y="f5"/>
                  </a:cubicBezTo>
                  <a:cubicBezTo>
                    <a:pt x="f2" y="f8"/>
                    <a:pt x="f7" y="f4"/>
                    <a:pt x="f5" y="f4"/>
                  </a:cubicBezTo>
                  <a:lnTo>
                    <a:pt x="f9" y="f4"/>
                  </a:lnTo>
                  <a:cubicBezTo>
                    <a:pt x="f10" y="f4"/>
                    <a:pt x="f3" y="f8"/>
                    <a:pt x="f3" y="f5"/>
                  </a:cubicBezTo>
                  <a:cubicBezTo>
                    <a:pt x="f3" y="f7"/>
                    <a:pt x="f10" y="f6"/>
                    <a:pt x="f9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" name="Google Shape;6951;p88">
              <a:extLst>
                <a:ext uri="{FF2B5EF4-FFF2-40B4-BE49-F238E27FC236}">
                  <a16:creationId xmlns:a16="http://schemas.microsoft.com/office/drawing/2014/main" id="{7AC14CE2-6C7C-31B8-771C-9A5ADF6DD59B}"/>
                </a:ext>
              </a:extLst>
            </p:cNvPr>
            <p:cNvSpPr/>
            <p:nvPr/>
          </p:nvSpPr>
          <p:spPr>
            <a:xfrm>
              <a:off x="3464286" y="2026566"/>
              <a:ext cx="103491" cy="3975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10"/>
                <a:gd name="f4" fmla="val 1041"/>
                <a:gd name="f5" fmla="val 505"/>
                <a:gd name="f6" fmla="val 1"/>
                <a:gd name="f7" fmla="val 221"/>
                <a:gd name="f8" fmla="val 253"/>
                <a:gd name="f9" fmla="val 536"/>
                <a:gd name="f10" fmla="val 788"/>
                <a:gd name="f11" fmla="val 1040"/>
                <a:gd name="f12" fmla="val 2206"/>
                <a:gd name="f13" fmla="val 2458"/>
                <a:gd name="f14" fmla="val 2521"/>
                <a:gd name="f15" fmla="*/ f0 1 2710"/>
                <a:gd name="f16" fmla="*/ f1 1 1041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2710"/>
                <a:gd name="f23" fmla="*/ f20 1 1041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2710" h="1041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cubicBezTo>
                    <a:pt x="f2" y="f10"/>
                    <a:pt x="f7" y="f11"/>
                    <a:pt x="f5" y="f11"/>
                  </a:cubicBezTo>
                  <a:lnTo>
                    <a:pt x="f12" y="f11"/>
                  </a:lnTo>
                  <a:cubicBezTo>
                    <a:pt x="f13" y="f11"/>
                    <a:pt x="f3" y="f10"/>
                    <a:pt x="f3" y="f9"/>
                  </a:cubicBezTo>
                  <a:cubicBezTo>
                    <a:pt x="f3" y="f8"/>
                    <a:pt x="f14" y="f6"/>
                    <a:pt x="f12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" name="Google Shape;6952;p88">
              <a:extLst>
                <a:ext uri="{FF2B5EF4-FFF2-40B4-BE49-F238E27FC236}">
                  <a16:creationId xmlns:a16="http://schemas.microsoft.com/office/drawing/2014/main" id="{4309DC8E-500F-D381-BC8D-E9680887ACE6}"/>
                </a:ext>
              </a:extLst>
            </p:cNvPr>
            <p:cNvSpPr/>
            <p:nvPr/>
          </p:nvSpPr>
          <p:spPr>
            <a:xfrm>
              <a:off x="3412540" y="1725783"/>
              <a:ext cx="78254" cy="7943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049"/>
                <a:gd name="f4" fmla="val 2080"/>
                <a:gd name="f5" fmla="val 1702"/>
                <a:gd name="f6" fmla="val 757"/>
                <a:gd name="f7" fmla="val 1"/>
                <a:gd name="f8" fmla="val 788"/>
                <a:gd name="f9" fmla="val 1733"/>
                <a:gd name="f10" fmla="*/ f0 1 2049"/>
                <a:gd name="f11" fmla="*/ f1 1 2080"/>
                <a:gd name="f12" fmla="val f2"/>
                <a:gd name="f13" fmla="val f3"/>
                <a:gd name="f14" fmla="val f4"/>
                <a:gd name="f15" fmla="+- f14 0 f12"/>
                <a:gd name="f16" fmla="+- f13 0 f12"/>
                <a:gd name="f17" fmla="*/ f16 1 2049"/>
                <a:gd name="f18" fmla="*/ f15 1 2080"/>
                <a:gd name="f19" fmla="*/ f12 1 f17"/>
                <a:gd name="f20" fmla="*/ f13 1 f17"/>
                <a:gd name="f21" fmla="*/ f12 1 f18"/>
                <a:gd name="f22" fmla="*/ f14 1 f18"/>
                <a:gd name="f23" fmla="*/ f19 f10 1"/>
                <a:gd name="f24" fmla="*/ f20 f10 1"/>
                <a:gd name="f25" fmla="*/ f22 f11 1"/>
                <a:gd name="f26" fmla="*/ f21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3" t="f26" r="f24" b="f25"/>
              <a:pathLst>
                <a:path w="2049" h="2080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4"/>
                  </a:lnTo>
                  <a:lnTo>
                    <a:pt x="f3" y="f4"/>
                  </a:ln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" name="Google Shape;6953;p88">
              <a:extLst>
                <a:ext uri="{FF2B5EF4-FFF2-40B4-BE49-F238E27FC236}">
                  <a16:creationId xmlns:a16="http://schemas.microsoft.com/office/drawing/2014/main" id="{CA357093-6453-2402-CCBC-02EACFB89C7C}"/>
                </a:ext>
              </a:extLst>
            </p:cNvPr>
            <p:cNvSpPr/>
            <p:nvPr/>
          </p:nvSpPr>
          <p:spPr>
            <a:xfrm>
              <a:off x="3514816" y="1725783"/>
              <a:ext cx="52971" cy="8424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87"/>
                <a:gd name="f4" fmla="val 2206"/>
                <a:gd name="f5" fmla="val 1"/>
                <a:gd name="f6" fmla="val 2111"/>
                <a:gd name="f7" fmla="val 883"/>
                <a:gd name="f8" fmla="val 1072"/>
                <a:gd name="f9" fmla="val 1261"/>
                <a:gd name="f10" fmla="val 2143"/>
                <a:gd name="f11" fmla="val 1040"/>
                <a:gd name="f12" fmla="val 473"/>
                <a:gd name="f13" fmla="val 914"/>
                <a:gd name="f14" fmla="val 347"/>
                <a:gd name="f15" fmla="*/ f0 1 1387"/>
                <a:gd name="f16" fmla="*/ f1 1 2206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1387"/>
                <a:gd name="f23" fmla="*/ f20 1 2206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1387" h="2206">
                  <a:moveTo>
                    <a:pt x="f5" y="f2"/>
                  </a:moveTo>
                  <a:lnTo>
                    <a:pt x="f5" y="f6"/>
                  </a:lnTo>
                  <a:lnTo>
                    <a:pt x="f7" y="f6"/>
                  </a:lnTo>
                  <a:cubicBezTo>
                    <a:pt x="f8" y="f6"/>
                    <a:pt x="f9" y="f10"/>
                    <a:pt x="f3" y="f4"/>
                  </a:cubicBezTo>
                  <a:lnTo>
                    <a:pt x="f3" y="f11"/>
                  </a:lnTo>
                  <a:cubicBezTo>
                    <a:pt x="f3" y="f12"/>
                    <a:pt x="f13" y="f2"/>
                    <a:pt x="f14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" name="Google Shape;6954;p88">
              <a:extLst>
                <a:ext uri="{FF2B5EF4-FFF2-40B4-BE49-F238E27FC236}">
                  <a16:creationId xmlns:a16="http://schemas.microsoft.com/office/drawing/2014/main" id="{F620744D-42D6-65CA-390A-C106FEDA513F}"/>
                </a:ext>
              </a:extLst>
            </p:cNvPr>
            <p:cNvSpPr/>
            <p:nvPr/>
          </p:nvSpPr>
          <p:spPr>
            <a:xfrm>
              <a:off x="3251350" y="1831643"/>
              <a:ext cx="316437" cy="23467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286"/>
                <a:gd name="f4" fmla="val 6145"/>
                <a:gd name="f5" fmla="val 1"/>
                <a:gd name="f6" fmla="val 6144"/>
                <a:gd name="f7" fmla="val 378"/>
                <a:gd name="f8" fmla="val 756"/>
                <a:gd name="f9" fmla="val 1071"/>
                <a:gd name="f10" fmla="val 5892"/>
                <a:gd name="f11" fmla="val 1260"/>
                <a:gd name="f12" fmla="val 5577"/>
                <a:gd name="f13" fmla="val 2016"/>
                <a:gd name="f14" fmla="val 5955"/>
                <a:gd name="f15" fmla="val 2268"/>
                <a:gd name="f16" fmla="val 6050"/>
                <a:gd name="f17" fmla="val 2552"/>
                <a:gd name="f18" fmla="val 2773"/>
                <a:gd name="f19" fmla="val 3497"/>
                <a:gd name="f20" fmla="val 3057"/>
                <a:gd name="f21" fmla="val 3214"/>
                <a:gd name="f22" fmla="val 3309"/>
                <a:gd name="f23" fmla="val 2867"/>
                <a:gd name="f24" fmla="val 3435"/>
                <a:gd name="f25" fmla="val 2457"/>
                <a:gd name="f26" fmla="val 2111"/>
                <a:gd name="f27" fmla="val 3277"/>
                <a:gd name="f28" fmla="val 2868"/>
                <a:gd name="f29" fmla="val 2710"/>
                <a:gd name="f30" fmla="val 3025"/>
                <a:gd name="f31" fmla="val 2238"/>
                <a:gd name="f32" fmla="val 1702"/>
                <a:gd name="f33" fmla="val 1009"/>
                <a:gd name="f34" fmla="val 7782"/>
                <a:gd name="f35" fmla="val 8065"/>
                <a:gd name="f36" fmla="val 788"/>
                <a:gd name="f37" fmla="val 505"/>
                <a:gd name="f38" fmla="val 221"/>
                <a:gd name="f39" fmla="val 3560"/>
                <a:gd name="f40" fmla="val 3308"/>
                <a:gd name="f41" fmla="val 2899"/>
                <a:gd name="f42" fmla="val 158"/>
                <a:gd name="f43" fmla="val 2583"/>
                <a:gd name="f44" fmla="val 442"/>
                <a:gd name="f45" fmla="val 2426"/>
                <a:gd name="f46" fmla="val 599"/>
                <a:gd name="f47" fmla="val 2205"/>
                <a:gd name="f48" fmla="val 662"/>
                <a:gd name="f49" fmla="val 1985"/>
                <a:gd name="f50" fmla="val 1323"/>
                <a:gd name="f51" fmla="val 1166"/>
                <a:gd name="f52" fmla="val 284"/>
                <a:gd name="f53" fmla="*/ f0 1 8286"/>
                <a:gd name="f54" fmla="*/ f1 1 6145"/>
                <a:gd name="f55" fmla="val f2"/>
                <a:gd name="f56" fmla="val f3"/>
                <a:gd name="f57" fmla="val f4"/>
                <a:gd name="f58" fmla="+- f57 0 f55"/>
                <a:gd name="f59" fmla="+- f56 0 f55"/>
                <a:gd name="f60" fmla="*/ f59 1 8286"/>
                <a:gd name="f61" fmla="*/ f58 1 6145"/>
                <a:gd name="f62" fmla="*/ f55 1 f60"/>
                <a:gd name="f63" fmla="*/ f56 1 f60"/>
                <a:gd name="f64" fmla="*/ f55 1 f61"/>
                <a:gd name="f65" fmla="*/ f57 1 f61"/>
                <a:gd name="f66" fmla="*/ f62 f53 1"/>
                <a:gd name="f67" fmla="*/ f63 f53 1"/>
                <a:gd name="f68" fmla="*/ f65 f54 1"/>
                <a:gd name="f69" fmla="*/ f64 f5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6" t="f69" r="f67" b="f68"/>
              <a:pathLst>
                <a:path w="8286" h="6145">
                  <a:moveTo>
                    <a:pt x="f2" y="f5"/>
                  </a:moveTo>
                  <a:lnTo>
                    <a:pt x="f2" y="f6"/>
                  </a:lnTo>
                  <a:lnTo>
                    <a:pt x="f7" y="f6"/>
                  </a:lnTo>
                  <a:cubicBezTo>
                    <a:pt x="f8" y="f6"/>
                    <a:pt x="f9" y="f10"/>
                    <a:pt x="f11" y="f12"/>
                  </a:cubicBezTo>
                  <a:lnTo>
                    <a:pt x="f13" y="f14"/>
                  </a:lnTo>
                  <a:cubicBezTo>
                    <a:pt x="f15" y="f16"/>
                    <a:pt x="f17" y="f6"/>
                    <a:pt x="f18" y="f6"/>
                  </a:cubicBezTo>
                  <a:lnTo>
                    <a:pt x="f19" y="f6"/>
                  </a:lnTo>
                  <a:lnTo>
                    <a:pt x="f19" y="f20"/>
                  </a:lnTo>
                  <a:cubicBezTo>
                    <a:pt x="f21" y="f22"/>
                    <a:pt x="f23" y="f24"/>
                    <a:pt x="f25" y="f24"/>
                  </a:cubicBezTo>
                  <a:cubicBezTo>
                    <a:pt x="f15" y="f24"/>
                    <a:pt x="f26" y="f27"/>
                    <a:pt x="f26" y="f20"/>
                  </a:cubicBezTo>
                  <a:cubicBezTo>
                    <a:pt x="f26" y="f28"/>
                    <a:pt x="f15" y="f29"/>
                    <a:pt x="f25" y="f29"/>
                  </a:cubicBezTo>
                  <a:cubicBezTo>
                    <a:pt x="f30" y="f29"/>
                    <a:pt x="f19" y="f31"/>
                    <a:pt x="f19" y="f32"/>
                  </a:cubicBezTo>
                  <a:lnTo>
                    <a:pt x="f19" y="f33"/>
                  </a:lnTo>
                  <a:lnTo>
                    <a:pt x="f34" y="f33"/>
                  </a:lnTo>
                  <a:cubicBezTo>
                    <a:pt x="f35" y="f33"/>
                    <a:pt x="f3" y="f36"/>
                    <a:pt x="f3" y="f37"/>
                  </a:cubicBezTo>
                  <a:cubicBezTo>
                    <a:pt x="f3" y="f38"/>
                    <a:pt x="f35" y="f5"/>
                    <a:pt x="f34" y="f5"/>
                  </a:cubicBezTo>
                  <a:lnTo>
                    <a:pt x="f39" y="f5"/>
                  </a:lnTo>
                  <a:cubicBezTo>
                    <a:pt x="f40" y="f5"/>
                    <a:pt x="f41" y="f42"/>
                    <a:pt x="f43" y="f44"/>
                  </a:cubicBezTo>
                  <a:cubicBezTo>
                    <a:pt x="f45" y="f46"/>
                    <a:pt x="f47" y="f48"/>
                    <a:pt x="f49" y="f48"/>
                  </a:cubicBezTo>
                  <a:lnTo>
                    <a:pt x="f50" y="f48"/>
                  </a:lnTo>
                  <a:cubicBezTo>
                    <a:pt x="f51" y="f52"/>
                    <a:pt x="f36" y="f5"/>
                    <a:pt x="f7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" name="Google Shape;6955;p88">
              <a:extLst>
                <a:ext uri="{FF2B5EF4-FFF2-40B4-BE49-F238E27FC236}">
                  <a16:creationId xmlns:a16="http://schemas.microsoft.com/office/drawing/2014/main" id="{EBE83A48-9915-FA20-E360-F9CA91C66E59}"/>
                </a:ext>
              </a:extLst>
            </p:cNvPr>
            <p:cNvSpPr/>
            <p:nvPr/>
          </p:nvSpPr>
          <p:spPr>
            <a:xfrm>
              <a:off x="3411361" y="1895423"/>
              <a:ext cx="78208" cy="27676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048"/>
                <a:gd name="f4" fmla="val 7247"/>
                <a:gd name="f5" fmla="val 1"/>
                <a:gd name="f6" fmla="val 64"/>
                <a:gd name="f7" fmla="val 5514"/>
                <a:gd name="f8" fmla="val 6459"/>
                <a:gd name="f9" fmla="val 756"/>
                <a:gd name="f10" fmla="val 1701"/>
                <a:gd name="f11" fmla="val 5167"/>
                <a:gd name="f12" fmla="val 1891"/>
                <a:gd name="f13" fmla="val 1229"/>
                <a:gd name="f14" fmla="val 725"/>
                <a:gd name="f15" fmla="val 4632"/>
                <a:gd name="f16" fmla="val 4002"/>
                <a:gd name="f17" fmla="val 3624"/>
                <a:gd name="f18" fmla="val 882"/>
                <a:gd name="f19" fmla="val 3372"/>
                <a:gd name="f20" fmla="val 1071"/>
                <a:gd name="f21" fmla="val 3120"/>
                <a:gd name="f22" fmla="val 819"/>
                <a:gd name="f23" fmla="val 2899"/>
                <a:gd name="f24" fmla="val 2615"/>
                <a:gd name="f25" fmla="val 2269"/>
                <a:gd name="f26" fmla="val 1922"/>
                <a:gd name="f27" fmla="val 1639"/>
                <a:gd name="f28" fmla="val 1387"/>
                <a:gd name="f29" fmla="val 1166"/>
                <a:gd name="f30" fmla="val 883"/>
                <a:gd name="f31" fmla="val 536"/>
                <a:gd name="f32" fmla="val 316"/>
                <a:gd name="f33" fmla="val 190"/>
                <a:gd name="f34" fmla="*/ f0 1 2048"/>
                <a:gd name="f35" fmla="*/ f1 1 7247"/>
                <a:gd name="f36" fmla="val f2"/>
                <a:gd name="f37" fmla="val f3"/>
                <a:gd name="f38" fmla="val f4"/>
                <a:gd name="f39" fmla="+- f38 0 f36"/>
                <a:gd name="f40" fmla="+- f37 0 f36"/>
                <a:gd name="f41" fmla="*/ f40 1 2048"/>
                <a:gd name="f42" fmla="*/ f39 1 7247"/>
                <a:gd name="f43" fmla="*/ f36 1 f41"/>
                <a:gd name="f44" fmla="*/ f37 1 f41"/>
                <a:gd name="f45" fmla="*/ f36 1 f42"/>
                <a:gd name="f46" fmla="*/ f38 1 f42"/>
                <a:gd name="f47" fmla="*/ f43 f34 1"/>
                <a:gd name="f48" fmla="*/ f44 f34 1"/>
                <a:gd name="f49" fmla="*/ f46 f35 1"/>
                <a:gd name="f50" fmla="*/ f45 f3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7" t="f50" r="f48" b="f49"/>
              <a:pathLst>
                <a:path w="2048" h="7247">
                  <a:moveTo>
                    <a:pt x="f2" y="f5"/>
                  </a:moveTo>
                  <a:lnTo>
                    <a:pt x="f2" y="f6"/>
                  </a:lnTo>
                  <a:lnTo>
                    <a:pt x="f2" y="f7"/>
                  </a:lnTo>
                  <a:cubicBezTo>
                    <a:pt x="f2" y="f8"/>
                    <a:pt x="f9" y="f4"/>
                    <a:pt x="f10" y="f4"/>
                  </a:cubicBezTo>
                  <a:lnTo>
                    <a:pt x="f3" y="f4"/>
                  </a:lnTo>
                  <a:lnTo>
                    <a:pt x="f3" y="f11"/>
                  </a:lnTo>
                  <a:lnTo>
                    <a:pt x="f12" y="f11"/>
                  </a:lnTo>
                  <a:cubicBezTo>
                    <a:pt x="f13" y="f11"/>
                    <a:pt x="f14" y="f15"/>
                    <a:pt x="f14" y="f16"/>
                  </a:cubicBezTo>
                  <a:cubicBezTo>
                    <a:pt x="f14" y="f17"/>
                    <a:pt x="f18" y="f19"/>
                    <a:pt x="f20" y="f21"/>
                  </a:cubicBezTo>
                  <a:cubicBezTo>
                    <a:pt x="f22" y="f23"/>
                    <a:pt x="f14" y="f24"/>
                    <a:pt x="f14" y="f25"/>
                  </a:cubicBezTo>
                  <a:cubicBezTo>
                    <a:pt x="f14" y="f26"/>
                    <a:pt x="f18" y="f27"/>
                    <a:pt x="f20" y="f28"/>
                  </a:cubicBezTo>
                  <a:cubicBezTo>
                    <a:pt x="f22" y="f29"/>
                    <a:pt x="f14" y="f30"/>
                    <a:pt x="f14" y="f31"/>
                  </a:cubicBezTo>
                  <a:cubicBezTo>
                    <a:pt x="f14" y="f32"/>
                    <a:pt x="f9" y="f33"/>
                    <a:pt x="f22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" name="Google Shape;6956;p88">
              <a:extLst>
                <a:ext uri="{FF2B5EF4-FFF2-40B4-BE49-F238E27FC236}">
                  <a16:creationId xmlns:a16="http://schemas.microsoft.com/office/drawing/2014/main" id="{C7458D01-F7C0-2980-63AB-22A3DAC668B1}"/>
                </a:ext>
              </a:extLst>
            </p:cNvPr>
            <p:cNvSpPr/>
            <p:nvPr/>
          </p:nvSpPr>
          <p:spPr>
            <a:xfrm>
              <a:off x="3516041" y="2089120"/>
              <a:ext cx="52971" cy="8428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87"/>
                <a:gd name="f4" fmla="val 2207"/>
                <a:gd name="f5" fmla="val 1386"/>
                <a:gd name="f6" fmla="val 1"/>
                <a:gd name="f7" fmla="val 1229"/>
                <a:gd name="f8" fmla="val 64"/>
                <a:gd name="f9" fmla="val 1071"/>
                <a:gd name="f10" fmla="val 95"/>
                <a:gd name="f11" fmla="val 882"/>
                <a:gd name="f12" fmla="val 2206"/>
                <a:gd name="f13" fmla="val 378"/>
                <a:gd name="f14" fmla="val 914"/>
                <a:gd name="f15" fmla="val 1734"/>
                <a:gd name="f16" fmla="val 1167"/>
                <a:gd name="f17" fmla="*/ f0 1 1387"/>
                <a:gd name="f18" fmla="*/ f1 1 2207"/>
                <a:gd name="f19" fmla="val f2"/>
                <a:gd name="f20" fmla="val f3"/>
                <a:gd name="f21" fmla="val f4"/>
                <a:gd name="f22" fmla="+- f21 0 f19"/>
                <a:gd name="f23" fmla="+- f20 0 f19"/>
                <a:gd name="f24" fmla="*/ f23 1 1387"/>
                <a:gd name="f25" fmla="*/ f22 1 2207"/>
                <a:gd name="f26" fmla="*/ f19 1 f24"/>
                <a:gd name="f27" fmla="*/ f20 1 f24"/>
                <a:gd name="f28" fmla="*/ f19 1 f25"/>
                <a:gd name="f29" fmla="*/ f21 1 f25"/>
                <a:gd name="f30" fmla="*/ f26 f17 1"/>
                <a:gd name="f31" fmla="*/ f27 f17 1"/>
                <a:gd name="f32" fmla="*/ f29 f18 1"/>
                <a:gd name="f33" fmla="*/ f28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1387" h="2207">
                  <a:moveTo>
                    <a:pt x="f5" y="f6"/>
                  </a:moveTo>
                  <a:cubicBezTo>
                    <a:pt x="f7" y="f8"/>
                    <a:pt x="f9" y="f10"/>
                    <a:pt x="f11" y="f10"/>
                  </a:cubicBezTo>
                  <a:lnTo>
                    <a:pt x="f2" y="f10"/>
                  </a:lnTo>
                  <a:lnTo>
                    <a:pt x="f2" y="f12"/>
                  </a:lnTo>
                  <a:lnTo>
                    <a:pt x="f13" y="f12"/>
                  </a:lnTo>
                  <a:cubicBezTo>
                    <a:pt x="f14" y="f12"/>
                    <a:pt x="f5" y="f15"/>
                    <a:pt x="f5" y="f16"/>
                  </a:cubicBezTo>
                  <a:lnTo>
                    <a:pt x="f5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9" name="Google Shape;6971;p88">
            <a:extLst>
              <a:ext uri="{FF2B5EF4-FFF2-40B4-BE49-F238E27FC236}">
                <a16:creationId xmlns:a16="http://schemas.microsoft.com/office/drawing/2014/main" id="{573FEC7D-225C-4B67-26A8-5B45E1BE5F8F}"/>
              </a:ext>
            </a:extLst>
          </p:cNvPr>
          <p:cNvGrpSpPr/>
          <p:nvPr/>
        </p:nvGrpSpPr>
        <p:grpSpPr>
          <a:xfrm>
            <a:off x="4790582" y="1598619"/>
            <a:ext cx="445212" cy="445175"/>
            <a:chOff x="6107753" y="1700217"/>
            <a:chExt cx="445212" cy="445175"/>
          </a:xfrm>
          <a:solidFill>
            <a:schemeClr val="tx2">
              <a:lumMod val="75000"/>
            </a:schemeClr>
          </a:solidFill>
        </p:grpSpPr>
        <p:sp>
          <p:nvSpPr>
            <p:cNvPr id="120" name="Google Shape;6972;p88">
              <a:extLst>
                <a:ext uri="{FF2B5EF4-FFF2-40B4-BE49-F238E27FC236}">
                  <a16:creationId xmlns:a16="http://schemas.microsoft.com/office/drawing/2014/main" id="{37955411-57CA-59F6-50D3-31EEC189A9A7}"/>
                </a:ext>
              </a:extLst>
            </p:cNvPr>
            <p:cNvSpPr/>
            <p:nvPr/>
          </p:nvSpPr>
          <p:spPr>
            <a:xfrm>
              <a:off x="6107753" y="1700217"/>
              <a:ext cx="445212" cy="44517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658"/>
                <a:gd name="f4" fmla="val 11657"/>
                <a:gd name="f5" fmla="val 5829"/>
                <a:gd name="f6" fmla="val 3372"/>
                <a:gd name="f7" fmla="val 1261"/>
                <a:gd name="f8" fmla="val 1796"/>
                <a:gd name="f9" fmla="val 788"/>
                <a:gd name="f10" fmla="val 4159"/>
                <a:gd name="f11" fmla="val 347"/>
                <a:gd name="f12" fmla="val 4285"/>
                <a:gd name="f13" fmla="val 1"/>
                <a:gd name="f14" fmla="val 4694"/>
                <a:gd name="f15" fmla="val 5167"/>
                <a:gd name="f16" fmla="val 7876"/>
                <a:gd name="f17" fmla="val 8412"/>
                <a:gd name="f18" fmla="val 473"/>
                <a:gd name="f19" fmla="val 8885"/>
                <a:gd name="f20" fmla="val 1009"/>
                <a:gd name="f21" fmla="val 1702"/>
                <a:gd name="f22" fmla="val 1891"/>
                <a:gd name="f23" fmla="val 2049"/>
                <a:gd name="f24" fmla="val 8727"/>
                <a:gd name="f25" fmla="val 8538"/>
                <a:gd name="f26" fmla="val 4442"/>
                <a:gd name="f27" fmla="val 4253"/>
                <a:gd name="f28" fmla="val 4096"/>
                <a:gd name="f29" fmla="val 1481"/>
                <a:gd name="f30" fmla="val 1954"/>
                <a:gd name="f31" fmla="val 2111"/>
                <a:gd name="f32" fmla="val 3781"/>
                <a:gd name="f33" fmla="val 630"/>
                <a:gd name="f34" fmla="val 7877"/>
                <a:gd name="f35" fmla="val 9673"/>
                <a:gd name="f36" fmla="val 10145"/>
                <a:gd name="f37" fmla="val 9956"/>
                <a:gd name="f38" fmla="val 9767"/>
                <a:gd name="f39" fmla="val 9610"/>
                <a:gd name="f40" fmla="val 10271"/>
                <a:gd name="f41" fmla="val 10114"/>
                <a:gd name="f42" fmla="val 9672"/>
                <a:gd name="f43" fmla="val 9421"/>
                <a:gd name="f44" fmla="val 8570"/>
                <a:gd name="f45" fmla="val 6774"/>
                <a:gd name="f46" fmla="val 6617"/>
                <a:gd name="f47" fmla="val 9893"/>
                <a:gd name="f48" fmla="val 6270"/>
                <a:gd name="f49" fmla="val 9609"/>
                <a:gd name="f50" fmla="val 5262"/>
                <a:gd name="f51" fmla="val 4789"/>
                <a:gd name="f52" fmla="val 10082"/>
                <a:gd name="f53" fmla="val 10617"/>
                <a:gd name="f54" fmla="val 11184"/>
                <a:gd name="f55" fmla="val 6648"/>
                <a:gd name="f56" fmla="val 11373"/>
                <a:gd name="f57" fmla="val 10995"/>
                <a:gd name="f58" fmla="val 9799"/>
                <a:gd name="f59" fmla="val 10775"/>
                <a:gd name="f60" fmla="val 10933"/>
                <a:gd name="f61" fmla="val 11342"/>
                <a:gd name="f62" fmla="val 8790"/>
                <a:gd name="f63" fmla="val 8380"/>
                <a:gd name="f64" fmla="val 7908"/>
                <a:gd name="f65" fmla="val 5198"/>
                <a:gd name="f66" fmla="val 11311"/>
                <a:gd name="f67" fmla="val 10870"/>
                <a:gd name="f68" fmla="val 10397"/>
                <a:gd name="f69" fmla="val 8255"/>
                <a:gd name="f70" fmla="*/ f0 1 11658"/>
                <a:gd name="f71" fmla="*/ f1 1 11657"/>
                <a:gd name="f72" fmla="val f2"/>
                <a:gd name="f73" fmla="val f3"/>
                <a:gd name="f74" fmla="val f4"/>
                <a:gd name="f75" fmla="+- f74 0 f72"/>
                <a:gd name="f76" fmla="+- f73 0 f72"/>
                <a:gd name="f77" fmla="*/ f76 1 11658"/>
                <a:gd name="f78" fmla="*/ f75 1 11657"/>
                <a:gd name="f79" fmla="*/ f72 1 f77"/>
                <a:gd name="f80" fmla="*/ f73 1 f77"/>
                <a:gd name="f81" fmla="*/ f72 1 f78"/>
                <a:gd name="f82" fmla="*/ f74 1 f78"/>
                <a:gd name="f83" fmla="*/ f79 f70 1"/>
                <a:gd name="f84" fmla="*/ f80 f70 1"/>
                <a:gd name="f85" fmla="*/ f82 f71 1"/>
                <a:gd name="f86" fmla="*/ f81 f7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3" t="f86" r="f84" b="f85"/>
              <a:pathLst>
                <a:path w="11658" h="11657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3" y="f15"/>
                  </a:cubicBezTo>
                  <a:lnTo>
                    <a:pt x="f13" y="f16"/>
                  </a:lnTo>
                  <a:cubicBezTo>
                    <a:pt x="f13" y="f17"/>
                    <a:pt x="f18" y="f19"/>
                    <a:pt x="f20" y="f19"/>
                  </a:cubicBezTo>
                  <a:lnTo>
                    <a:pt x="f21" y="f19"/>
                  </a:lnTo>
                  <a:cubicBezTo>
                    <a:pt x="f22" y="f19"/>
                    <a:pt x="f23" y="f24"/>
                    <a:pt x="f23" y="f25"/>
                  </a:cubicBezTo>
                  <a:lnTo>
                    <a:pt x="f23" y="f26"/>
                  </a:lnTo>
                  <a:cubicBezTo>
                    <a:pt x="f23" y="f27"/>
                    <a:pt x="f22" y="f28"/>
                    <a:pt x="f21" y="f28"/>
                  </a:cubicBezTo>
                  <a:lnTo>
                    <a:pt x="f29" y="f28"/>
                  </a:lnTo>
                  <a:cubicBezTo>
                    <a:pt x="f30" y="f31"/>
                    <a:pt x="f32" y="f33"/>
                    <a:pt x="f5" y="f33"/>
                  </a:cubicBezTo>
                  <a:cubicBezTo>
                    <a:pt x="f34" y="f33"/>
                    <a:pt x="f35" y="f31"/>
                    <a:pt x="f36" y="f28"/>
                  </a:cubicBezTo>
                  <a:lnTo>
                    <a:pt x="f37" y="f28"/>
                  </a:lnTo>
                  <a:cubicBezTo>
                    <a:pt x="f38" y="f28"/>
                    <a:pt x="f39" y="f27"/>
                    <a:pt x="f39" y="f26"/>
                  </a:cubicBezTo>
                  <a:lnTo>
                    <a:pt x="f39" y="f25"/>
                  </a:lnTo>
                  <a:cubicBezTo>
                    <a:pt x="f39" y="f24"/>
                    <a:pt x="f38" y="f19"/>
                    <a:pt x="f37" y="f19"/>
                  </a:cubicBezTo>
                  <a:lnTo>
                    <a:pt x="f40" y="f19"/>
                  </a:lnTo>
                  <a:cubicBezTo>
                    <a:pt x="f41" y="f42"/>
                    <a:pt x="f43" y="f40"/>
                    <a:pt x="f44" y="f40"/>
                  </a:cubicBezTo>
                  <a:lnTo>
                    <a:pt x="f45" y="f40"/>
                  </a:lnTo>
                  <a:cubicBezTo>
                    <a:pt x="f46" y="f47"/>
                    <a:pt x="f48" y="f49"/>
                    <a:pt x="f5" y="f49"/>
                  </a:cubicBezTo>
                  <a:cubicBezTo>
                    <a:pt x="f50" y="f49"/>
                    <a:pt x="f51" y="f52"/>
                    <a:pt x="f51" y="f53"/>
                  </a:cubicBezTo>
                  <a:cubicBezTo>
                    <a:pt x="f51" y="f54"/>
                    <a:pt x="f50" y="f4"/>
                    <a:pt x="f5" y="f4"/>
                  </a:cubicBezTo>
                  <a:cubicBezTo>
                    <a:pt x="f48" y="f4"/>
                    <a:pt x="f55" y="f56"/>
                    <a:pt x="f45" y="f57"/>
                  </a:cubicBezTo>
                  <a:lnTo>
                    <a:pt x="f44" y="f57"/>
                  </a:lnTo>
                  <a:cubicBezTo>
                    <a:pt x="f58" y="f57"/>
                    <a:pt x="f59" y="f52"/>
                    <a:pt x="f60" y="f19"/>
                  </a:cubicBezTo>
                  <a:cubicBezTo>
                    <a:pt x="f61" y="f62"/>
                    <a:pt x="f3" y="f63"/>
                    <a:pt x="f3" y="f64"/>
                  </a:cubicBezTo>
                  <a:lnTo>
                    <a:pt x="f3" y="f65"/>
                  </a:lnTo>
                  <a:cubicBezTo>
                    <a:pt x="f3" y="f14"/>
                    <a:pt x="f66" y="f27"/>
                    <a:pt x="f67" y="f10"/>
                  </a:cubicBezTo>
                  <a:cubicBezTo>
                    <a:pt x="f68" y="f8"/>
                    <a:pt x="f69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" name="Google Shape;6973;p88">
              <a:extLst>
                <a:ext uri="{FF2B5EF4-FFF2-40B4-BE49-F238E27FC236}">
                  <a16:creationId xmlns:a16="http://schemas.microsoft.com/office/drawing/2014/main" id="{BE5AA39F-9606-D2B3-A527-9211E3D71C04}"/>
                </a:ext>
              </a:extLst>
            </p:cNvPr>
            <p:cNvSpPr/>
            <p:nvPr/>
          </p:nvSpPr>
          <p:spPr>
            <a:xfrm>
              <a:off x="6211244" y="1804897"/>
              <a:ext cx="239444" cy="23563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270"/>
                <a:gd name="f4" fmla="val 6170"/>
                <a:gd name="f5" fmla="val 3119"/>
                <a:gd name="f6" fmla="val 1386"/>
                <a:gd name="f7" fmla="val 3308"/>
                <a:gd name="f8" fmla="val 3466"/>
                <a:gd name="f9" fmla="val 1544"/>
                <a:gd name="f10" fmla="val 1733"/>
                <a:gd name="f11" fmla="val 1953"/>
                <a:gd name="f12" fmla="val 2079"/>
                <a:gd name="f13" fmla="val 2930"/>
                <a:gd name="f14" fmla="val 2773"/>
                <a:gd name="f15" fmla="val 2741"/>
                <a:gd name="f16" fmla="val 2867"/>
                <a:gd name="f17" fmla="val 3088"/>
                <a:gd name="f18" fmla="val 4474"/>
                <a:gd name="f19" fmla="val 4663"/>
                <a:gd name="f20" fmla="val 4820"/>
                <a:gd name="f21" fmla="val 3151"/>
                <a:gd name="f22" fmla="val 1449"/>
                <a:gd name="f23" fmla="val 63"/>
                <a:gd name="f24" fmla="val 3592"/>
                <a:gd name="f25" fmla="val 158"/>
                <a:gd name="f26" fmla="val 4096"/>
                <a:gd name="f27" fmla="val 441"/>
                <a:gd name="f28" fmla="val 4568"/>
                <a:gd name="f29" fmla="val 5734"/>
                <a:gd name="f30" fmla="val 5828"/>
                <a:gd name="f31" fmla="val 5955"/>
                <a:gd name="f32" fmla="val 126"/>
                <a:gd name="f33" fmla="val 6081"/>
                <a:gd name="f34" fmla="val 171"/>
                <a:gd name="f35" fmla="val 6125"/>
                <a:gd name="f36" fmla="val 263"/>
                <a:gd name="f37" fmla="val 357"/>
                <a:gd name="f38" fmla="val 396"/>
                <a:gd name="f39" fmla="val 436"/>
                <a:gd name="f40" fmla="val 6162"/>
                <a:gd name="f41" fmla="val 473"/>
                <a:gd name="f42" fmla="val 6144"/>
                <a:gd name="f43" fmla="val 1638"/>
                <a:gd name="f44" fmla="val 5765"/>
                <a:gd name="f45" fmla="val 6049"/>
                <a:gd name="f46" fmla="val 2615"/>
                <a:gd name="f47" fmla="val 4852"/>
                <a:gd name="f48" fmla="val 4789"/>
                <a:gd name="f49" fmla="*/ f0 1 6270"/>
                <a:gd name="f50" fmla="*/ f1 1 6170"/>
                <a:gd name="f51" fmla="val f2"/>
                <a:gd name="f52" fmla="val f3"/>
                <a:gd name="f53" fmla="val f4"/>
                <a:gd name="f54" fmla="+- f53 0 f51"/>
                <a:gd name="f55" fmla="+- f52 0 f51"/>
                <a:gd name="f56" fmla="*/ f55 1 6270"/>
                <a:gd name="f57" fmla="*/ f54 1 6170"/>
                <a:gd name="f58" fmla="*/ f51 1 f56"/>
                <a:gd name="f59" fmla="*/ f52 1 f56"/>
                <a:gd name="f60" fmla="*/ f51 1 f57"/>
                <a:gd name="f61" fmla="*/ f53 1 f57"/>
                <a:gd name="f62" fmla="*/ f58 f49 1"/>
                <a:gd name="f63" fmla="*/ f59 f49 1"/>
                <a:gd name="f64" fmla="*/ f61 f50 1"/>
                <a:gd name="f65" fmla="*/ f60 f5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2" t="f65" r="f63" b="f64"/>
              <a:pathLst>
                <a:path w="6270" h="6170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1"/>
                    <a:pt x="f14" y="f10"/>
                  </a:cubicBezTo>
                  <a:cubicBezTo>
                    <a:pt x="f14" y="f9"/>
                    <a:pt x="f13" y="f6"/>
                    <a:pt x="f5" y="f6"/>
                  </a:cubicBezTo>
                  <a:close/>
                  <a:moveTo>
                    <a:pt x="f5" y="f15"/>
                  </a:moveTo>
                  <a:cubicBezTo>
                    <a:pt x="f7" y="f15"/>
                    <a:pt x="f8" y="f16"/>
                    <a:pt x="f8" y="f17"/>
                  </a:cubicBezTo>
                  <a:lnTo>
                    <a:pt x="f8" y="f18"/>
                  </a:lnTo>
                  <a:cubicBezTo>
                    <a:pt x="f8" y="f19"/>
                    <a:pt x="f7" y="f20"/>
                    <a:pt x="f5" y="f20"/>
                  </a:cubicBezTo>
                  <a:cubicBezTo>
                    <a:pt x="f13" y="f20"/>
                    <a:pt x="f14" y="f19"/>
                    <a:pt x="f14" y="f18"/>
                  </a:cubicBezTo>
                  <a:lnTo>
                    <a:pt x="f14" y="f17"/>
                  </a:lnTo>
                  <a:cubicBezTo>
                    <a:pt x="f14" y="f16"/>
                    <a:pt x="f13" y="f15"/>
                    <a:pt x="f5" y="f15"/>
                  </a:cubicBezTo>
                  <a:close/>
                  <a:moveTo>
                    <a:pt x="f21" y="f2"/>
                  </a:moveTo>
                  <a:cubicBezTo>
                    <a:pt x="f22" y="f2"/>
                    <a:pt x="f23" y="f6"/>
                    <a:pt x="f23" y="f17"/>
                  </a:cubicBezTo>
                  <a:cubicBezTo>
                    <a:pt x="f23" y="f24"/>
                    <a:pt x="f25" y="f26"/>
                    <a:pt x="f27" y="f28"/>
                  </a:cubicBezTo>
                  <a:lnTo>
                    <a:pt x="f23" y="f29"/>
                  </a:lnTo>
                  <a:cubicBezTo>
                    <a:pt x="f2" y="f30"/>
                    <a:pt x="f2" y="f31"/>
                    <a:pt x="f32" y="f33"/>
                  </a:cubicBezTo>
                  <a:cubicBezTo>
                    <a:pt x="f34" y="f35"/>
                    <a:pt x="f36" y="f4"/>
                    <a:pt x="f37" y="f4"/>
                  </a:cubicBezTo>
                  <a:cubicBezTo>
                    <a:pt x="f38" y="f4"/>
                    <a:pt x="f39" y="f40"/>
                    <a:pt x="f41" y="f42"/>
                  </a:cubicBezTo>
                  <a:lnTo>
                    <a:pt x="f43" y="f44"/>
                  </a:lnTo>
                  <a:cubicBezTo>
                    <a:pt x="f12" y="f45"/>
                    <a:pt x="f46" y="f42"/>
                    <a:pt x="f21" y="f42"/>
                  </a:cubicBezTo>
                  <a:cubicBezTo>
                    <a:pt x="f47" y="f42"/>
                    <a:pt x="f3" y="f48"/>
                    <a:pt x="f3" y="f17"/>
                  </a:cubicBezTo>
                  <a:cubicBezTo>
                    <a:pt x="f3" y="f6"/>
                    <a:pt x="f47" y="f2"/>
                    <a:pt x="f21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2" name="Google Shape;7004;p88">
            <a:extLst>
              <a:ext uri="{FF2B5EF4-FFF2-40B4-BE49-F238E27FC236}">
                <a16:creationId xmlns:a16="http://schemas.microsoft.com/office/drawing/2014/main" id="{9ADC5959-C660-360C-449B-DBA0ED80CA4A}"/>
              </a:ext>
            </a:extLst>
          </p:cNvPr>
          <p:cNvGrpSpPr/>
          <p:nvPr/>
        </p:nvGrpSpPr>
        <p:grpSpPr>
          <a:xfrm>
            <a:off x="2464366" y="1606354"/>
            <a:ext cx="469270" cy="446099"/>
            <a:chOff x="3781537" y="1707952"/>
            <a:chExt cx="469270" cy="446099"/>
          </a:xfrm>
          <a:solidFill>
            <a:schemeClr val="tx2">
              <a:lumMod val="75000"/>
            </a:schemeClr>
          </a:solidFill>
        </p:grpSpPr>
        <p:sp>
          <p:nvSpPr>
            <p:cNvPr id="123" name="Google Shape;7005;p88">
              <a:extLst>
                <a:ext uri="{FF2B5EF4-FFF2-40B4-BE49-F238E27FC236}">
                  <a16:creationId xmlns:a16="http://schemas.microsoft.com/office/drawing/2014/main" id="{2A036D39-CFAD-C250-2C28-0A94F5979E0C}"/>
                </a:ext>
              </a:extLst>
            </p:cNvPr>
            <p:cNvSpPr/>
            <p:nvPr/>
          </p:nvSpPr>
          <p:spPr>
            <a:xfrm>
              <a:off x="3924705" y="1707952"/>
              <a:ext cx="326102" cy="3278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539"/>
                <a:gd name="f4" fmla="val 8586"/>
                <a:gd name="f5" fmla="val 5156"/>
                <a:gd name="f6" fmla="val 1"/>
                <a:gd name="f7" fmla="val 4372"/>
                <a:gd name="f8" fmla="val 3593"/>
                <a:gd name="f9" fmla="val 308"/>
                <a:gd name="f10" fmla="val 2994"/>
                <a:gd name="f11" fmla="val 922"/>
                <a:gd name="f12" fmla="val 1450"/>
                <a:gd name="f13" fmla="val 2466"/>
                <a:gd name="f14" fmla="val 1681"/>
                <a:gd name="f15" fmla="val 2417"/>
                <a:gd name="f16" fmla="val 1916"/>
                <a:gd name="f17" fmla="val 2392"/>
                <a:gd name="f18" fmla="val 2152"/>
                <a:gd name="f19" fmla="val 2529"/>
                <a:gd name="f20" fmla="val 2909"/>
                <a:gd name="f21" fmla="val 2456"/>
                <a:gd name="f22" fmla="val 3277"/>
                <a:gd name="f23" fmla="val 2592"/>
                <a:gd name="f24" fmla="val 3939"/>
                <a:gd name="f25" fmla="val 1899"/>
                <a:gd name="f26" fmla="val 4270"/>
                <a:gd name="f27" fmla="val 1568"/>
                <a:gd name="f28" fmla="val 4703"/>
                <a:gd name="f29" fmla="val 1402"/>
                <a:gd name="f30" fmla="val 5136"/>
                <a:gd name="f31" fmla="val 5569"/>
                <a:gd name="f32" fmla="val 6003"/>
                <a:gd name="f33" fmla="val 6333"/>
                <a:gd name="f34" fmla="val 7027"/>
                <a:gd name="f35" fmla="val 3631"/>
                <a:gd name="f36" fmla="val 4325"/>
                <a:gd name="f37" fmla="val 6719"/>
                <a:gd name="f38" fmla="val 3608"/>
                <a:gd name="f39" fmla="val 7050"/>
                <a:gd name="f40" fmla="val 3175"/>
                <a:gd name="f41" fmla="val 7215"/>
                <a:gd name="f42" fmla="val 2742"/>
                <a:gd name="f43" fmla="val 2309"/>
                <a:gd name="f44" fmla="val 1875"/>
                <a:gd name="f45" fmla="val 1545"/>
                <a:gd name="f46" fmla="val 1261"/>
                <a:gd name="f47" fmla="val 6435"/>
                <a:gd name="f48" fmla="val 1104"/>
                <a:gd name="f49" fmla="val 6089"/>
                <a:gd name="f50" fmla="val 1072"/>
                <a:gd name="f51" fmla="val 5742"/>
                <a:gd name="f52" fmla="val 6782"/>
                <a:gd name="f53" fmla="val 158"/>
                <a:gd name="f54" fmla="val 7097"/>
                <a:gd name="f55" fmla="val 348"/>
                <a:gd name="f56" fmla="val 7381"/>
                <a:gd name="f57" fmla="val 600"/>
                <a:gd name="f58" fmla="val 7664"/>
                <a:gd name="f59" fmla="val 1214"/>
                <a:gd name="f60" fmla="val 8278"/>
                <a:gd name="f61" fmla="val 2002"/>
                <a:gd name="f62" fmla="val 2781"/>
                <a:gd name="f63" fmla="val 3561"/>
                <a:gd name="f64" fmla="val 4333"/>
                <a:gd name="f65" fmla="val 4916"/>
                <a:gd name="f66" fmla="val 7342"/>
                <a:gd name="f67" fmla="val 5270"/>
                <a:gd name="f68" fmla="val 4073"/>
                <a:gd name="f69" fmla="val 2151"/>
                <a:gd name="f70" fmla="val 6727"/>
                <a:gd name="f71" fmla="val 5940"/>
                <a:gd name="f72" fmla="*/ f0 1 8539"/>
                <a:gd name="f73" fmla="*/ f1 1 8586"/>
                <a:gd name="f74" fmla="val f2"/>
                <a:gd name="f75" fmla="val f3"/>
                <a:gd name="f76" fmla="val f4"/>
                <a:gd name="f77" fmla="+- f76 0 f74"/>
                <a:gd name="f78" fmla="+- f75 0 f74"/>
                <a:gd name="f79" fmla="*/ f78 1 8539"/>
                <a:gd name="f80" fmla="*/ f77 1 8586"/>
                <a:gd name="f81" fmla="*/ f74 1 f79"/>
                <a:gd name="f82" fmla="*/ f75 1 f79"/>
                <a:gd name="f83" fmla="*/ f74 1 f80"/>
                <a:gd name="f84" fmla="*/ f76 1 f80"/>
                <a:gd name="f85" fmla="*/ f81 f72 1"/>
                <a:gd name="f86" fmla="*/ f82 f72 1"/>
                <a:gd name="f87" fmla="*/ f84 f73 1"/>
                <a:gd name="f88" fmla="*/ f83 f7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5" t="f88" r="f86" b="f87"/>
              <a:pathLst>
                <a:path w="8539" h="8586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14" y="f15"/>
                    <a:pt x="f16" y="f17"/>
                    <a:pt x="f18" y="f17"/>
                  </a:cubicBezTo>
                  <a:cubicBezTo>
                    <a:pt x="f19" y="f17"/>
                    <a:pt x="f20" y="f21"/>
                    <a:pt x="f22" y="f23"/>
                  </a:cubicBezTo>
                  <a:lnTo>
                    <a:pt x="f24" y="f25"/>
                  </a:lnTo>
                  <a:cubicBezTo>
                    <a:pt x="f26" y="f27"/>
                    <a:pt x="f28" y="f29"/>
                    <a:pt x="f30" y="f29"/>
                  </a:cubicBezTo>
                  <a:cubicBezTo>
                    <a:pt x="f31" y="f29"/>
                    <a:pt x="f32" y="f27"/>
                    <a:pt x="f33" y="f25"/>
                  </a:cubicBezTo>
                  <a:cubicBezTo>
                    <a:pt x="f34" y="f23"/>
                    <a:pt x="f34" y="f35"/>
                    <a:pt x="f33" y="f36"/>
                  </a:cubicBezTo>
                  <a:lnTo>
                    <a:pt x="f24" y="f37"/>
                  </a:lnTo>
                  <a:cubicBezTo>
                    <a:pt x="f38" y="f39"/>
                    <a:pt x="f40" y="f41"/>
                    <a:pt x="f42" y="f41"/>
                  </a:cubicBezTo>
                  <a:cubicBezTo>
                    <a:pt x="f43" y="f41"/>
                    <a:pt x="f44" y="f39"/>
                    <a:pt x="f45" y="f37"/>
                  </a:cubicBezTo>
                  <a:cubicBezTo>
                    <a:pt x="f46" y="f47"/>
                    <a:pt x="f48" y="f49"/>
                    <a:pt x="f50" y="f51"/>
                  </a:cubicBezTo>
                  <a:lnTo>
                    <a:pt x="f6" y="f52"/>
                  </a:lnTo>
                  <a:cubicBezTo>
                    <a:pt x="f53" y="f54"/>
                    <a:pt x="f55" y="f56"/>
                    <a:pt x="f57" y="f58"/>
                  </a:cubicBezTo>
                  <a:cubicBezTo>
                    <a:pt x="f59" y="f60"/>
                    <a:pt x="f61" y="f4"/>
                    <a:pt x="f62" y="f4"/>
                  </a:cubicBezTo>
                  <a:cubicBezTo>
                    <a:pt x="f63" y="f4"/>
                    <a:pt x="f64" y="f60"/>
                    <a:pt x="f65" y="f58"/>
                  </a:cubicBezTo>
                  <a:lnTo>
                    <a:pt x="f66" y="f67"/>
                  </a:lnTo>
                  <a:cubicBezTo>
                    <a:pt x="f3" y="f68"/>
                    <a:pt x="f3" y="f69"/>
                    <a:pt x="f66" y="f11"/>
                  </a:cubicBezTo>
                  <a:cubicBezTo>
                    <a:pt x="f70" y="f9"/>
                    <a:pt x="f71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" name="Google Shape;7006;p88">
              <a:extLst>
                <a:ext uri="{FF2B5EF4-FFF2-40B4-BE49-F238E27FC236}">
                  <a16:creationId xmlns:a16="http://schemas.microsoft.com/office/drawing/2014/main" id="{20303F55-A9E5-7549-4481-3972677E8A93}"/>
                </a:ext>
              </a:extLst>
            </p:cNvPr>
            <p:cNvSpPr/>
            <p:nvPr/>
          </p:nvSpPr>
          <p:spPr>
            <a:xfrm>
              <a:off x="3781537" y="1823441"/>
              <a:ext cx="329723" cy="33061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634"/>
                <a:gd name="f4" fmla="val 8657"/>
                <a:gd name="f5" fmla="val 5865"/>
                <a:gd name="f6" fmla="val 1"/>
                <a:gd name="f7" fmla="val 5081"/>
                <a:gd name="f8" fmla="val 4301"/>
                <a:gd name="f9" fmla="val 308"/>
                <a:gd name="f10" fmla="val 3718"/>
                <a:gd name="f11" fmla="val 922"/>
                <a:gd name="f12" fmla="val 1230"/>
                <a:gd name="f13" fmla="val 3411"/>
                <a:gd name="f14" fmla="val 4640"/>
                <a:gd name="f15" fmla="val 6562"/>
                <a:gd name="f16" fmla="val 7759"/>
                <a:gd name="f17" fmla="val 1844"/>
                <a:gd name="f18" fmla="val 8358"/>
                <a:gd name="f19" fmla="val 2632"/>
                <a:gd name="f20" fmla="val 3415"/>
                <a:gd name="f21" fmla="val 4199"/>
                <a:gd name="f22" fmla="val 4979"/>
                <a:gd name="f23" fmla="val 5577"/>
                <a:gd name="f24" fmla="val 7152"/>
                <a:gd name="f25" fmla="val 6184"/>
                <a:gd name="f26" fmla="val 6938"/>
                <a:gd name="f27" fmla="val 6218"/>
                <a:gd name="f28" fmla="val 6719"/>
                <a:gd name="f29" fmla="val 6235"/>
                <a:gd name="f30" fmla="val 6499"/>
                <a:gd name="f31" fmla="val 6106"/>
                <a:gd name="f32" fmla="val 5709"/>
                <a:gd name="f33" fmla="val 6179"/>
                <a:gd name="f34" fmla="val 5325"/>
                <a:gd name="f35" fmla="val 6058"/>
                <a:gd name="f36" fmla="val 4569"/>
                <a:gd name="f37" fmla="val 6814"/>
                <a:gd name="f38" fmla="val 4238"/>
                <a:gd name="f39" fmla="val 7145"/>
                <a:gd name="f40" fmla="val 3805"/>
                <a:gd name="f41" fmla="val 7310"/>
                <a:gd name="f42" fmla="val 3372"/>
                <a:gd name="f43" fmla="val 2939"/>
                <a:gd name="f44" fmla="val 2505"/>
                <a:gd name="f45" fmla="val 2175"/>
                <a:gd name="f46" fmla="val 1513"/>
                <a:gd name="f47" fmla="val 6121"/>
                <a:gd name="f48" fmla="val 4388"/>
                <a:gd name="f49" fmla="val 4664"/>
                <a:gd name="f50" fmla="val 1899"/>
                <a:gd name="f51" fmla="val 4994"/>
                <a:gd name="f52" fmla="val 1568"/>
                <a:gd name="f53" fmla="val 5428"/>
                <a:gd name="f54" fmla="val 1403"/>
                <a:gd name="f55" fmla="val 5861"/>
                <a:gd name="f56" fmla="val 6294"/>
                <a:gd name="f57" fmla="val 6727"/>
                <a:gd name="f58" fmla="val 7058"/>
                <a:gd name="f59" fmla="val 7342"/>
                <a:gd name="f60" fmla="val 2183"/>
                <a:gd name="f61" fmla="val 7499"/>
                <a:gd name="f62" fmla="val 2561"/>
                <a:gd name="f63" fmla="val 7531"/>
                <a:gd name="f64" fmla="val 2907"/>
                <a:gd name="f65" fmla="val 8287"/>
                <a:gd name="f66" fmla="val 2151"/>
                <a:gd name="f67" fmla="val 8633"/>
                <a:gd name="f68" fmla="val 1805"/>
                <a:gd name="f69" fmla="val 8476"/>
                <a:gd name="f70" fmla="val 1490"/>
                <a:gd name="f71" fmla="val 1206"/>
                <a:gd name="f72" fmla="val 8035"/>
                <a:gd name="f73" fmla="val 7436"/>
                <a:gd name="f74" fmla="val 6648"/>
                <a:gd name="f75" fmla="*/ f0 1 8634"/>
                <a:gd name="f76" fmla="*/ f1 1 8657"/>
                <a:gd name="f77" fmla="val f2"/>
                <a:gd name="f78" fmla="val f3"/>
                <a:gd name="f79" fmla="val f4"/>
                <a:gd name="f80" fmla="+- f79 0 f77"/>
                <a:gd name="f81" fmla="+- f78 0 f77"/>
                <a:gd name="f82" fmla="*/ f81 1 8634"/>
                <a:gd name="f83" fmla="*/ f80 1 8657"/>
                <a:gd name="f84" fmla="*/ f77 1 f82"/>
                <a:gd name="f85" fmla="*/ f78 1 f82"/>
                <a:gd name="f86" fmla="*/ f77 1 f83"/>
                <a:gd name="f87" fmla="*/ f79 1 f83"/>
                <a:gd name="f88" fmla="*/ f84 f75 1"/>
                <a:gd name="f89" fmla="*/ f85 f75 1"/>
                <a:gd name="f90" fmla="*/ f87 f76 1"/>
                <a:gd name="f91" fmla="*/ f86 f7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8" t="f91" r="f89" b="f90"/>
              <a:pathLst>
                <a:path w="8634" h="8657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6" y="f14"/>
                    <a:pt x="f6" y="f15"/>
                    <a:pt x="f12" y="f16"/>
                  </a:cubicBez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18"/>
                    <a:pt x="f23" y="f16"/>
                  </a:cubicBezTo>
                  <a:lnTo>
                    <a:pt x="f24" y="f25"/>
                  </a:lnTo>
                  <a:lnTo>
                    <a:pt x="f24" y="f25"/>
                  </a:lnTo>
                  <a:cubicBezTo>
                    <a:pt x="f26" y="f27"/>
                    <a:pt x="f28" y="f29"/>
                    <a:pt x="f30" y="f29"/>
                  </a:cubicBezTo>
                  <a:cubicBezTo>
                    <a:pt x="f31" y="f29"/>
                    <a:pt x="f32" y="f33"/>
                    <a:pt x="f34" y="f35"/>
                  </a:cubicBezTo>
                  <a:lnTo>
                    <a:pt x="f36" y="f37"/>
                  </a:lnTo>
                  <a:cubicBezTo>
                    <a:pt x="f38" y="f39"/>
                    <a:pt x="f40" y="f41"/>
                    <a:pt x="f42" y="f41"/>
                  </a:cubicBezTo>
                  <a:cubicBezTo>
                    <a:pt x="f43" y="f41"/>
                    <a:pt x="f44" y="f39"/>
                    <a:pt x="f45" y="f37"/>
                  </a:cubicBezTo>
                  <a:cubicBezTo>
                    <a:pt x="f46" y="f47"/>
                    <a:pt x="f46" y="f7"/>
                    <a:pt x="f45" y="f48"/>
                  </a:cubicBezTo>
                  <a:lnTo>
                    <a:pt x="f49" y="f50"/>
                  </a:lnTo>
                  <a:cubicBezTo>
                    <a:pt x="f51" y="f52"/>
                    <a:pt x="f53" y="f54"/>
                    <a:pt x="f55" y="f54"/>
                  </a:cubicBezTo>
                  <a:cubicBezTo>
                    <a:pt x="f56" y="f54"/>
                    <a:pt x="f57" y="f52"/>
                    <a:pt x="f58" y="f50"/>
                  </a:cubicBezTo>
                  <a:cubicBezTo>
                    <a:pt x="f59" y="f60"/>
                    <a:pt x="f61" y="f62"/>
                    <a:pt x="f63" y="f64"/>
                  </a:cubicBezTo>
                  <a:lnTo>
                    <a:pt x="f65" y="f66"/>
                  </a:lnTo>
                  <a:lnTo>
                    <a:pt x="f67" y="f68"/>
                  </a:lnTo>
                  <a:cubicBezTo>
                    <a:pt x="f69" y="f70"/>
                    <a:pt x="f65" y="f71"/>
                    <a:pt x="f72" y="f11"/>
                  </a:cubicBezTo>
                  <a:cubicBezTo>
                    <a:pt x="f73" y="f9"/>
                    <a:pt x="f74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5" name="Google Shape;7018;p88">
            <a:extLst>
              <a:ext uri="{FF2B5EF4-FFF2-40B4-BE49-F238E27FC236}">
                <a16:creationId xmlns:a16="http://schemas.microsoft.com/office/drawing/2014/main" id="{C7C5AD2B-B520-8741-5E4F-26A25A677CCF}"/>
              </a:ext>
            </a:extLst>
          </p:cNvPr>
          <p:cNvGrpSpPr/>
          <p:nvPr/>
        </p:nvGrpSpPr>
        <p:grpSpPr>
          <a:xfrm>
            <a:off x="5413178" y="1605640"/>
            <a:ext cx="446400" cy="445212"/>
            <a:chOff x="6730349" y="1707239"/>
            <a:chExt cx="446400" cy="445212"/>
          </a:xfrm>
          <a:solidFill>
            <a:schemeClr val="tx2">
              <a:lumMod val="75000"/>
            </a:schemeClr>
          </a:solidFill>
        </p:grpSpPr>
        <p:sp>
          <p:nvSpPr>
            <p:cNvPr id="126" name="Google Shape;7019;p88">
              <a:extLst>
                <a:ext uri="{FF2B5EF4-FFF2-40B4-BE49-F238E27FC236}">
                  <a16:creationId xmlns:a16="http://schemas.microsoft.com/office/drawing/2014/main" id="{23A74C74-7072-A9B6-5AF0-093F2568263A}"/>
                </a:ext>
              </a:extLst>
            </p:cNvPr>
            <p:cNvSpPr/>
            <p:nvPr/>
          </p:nvSpPr>
          <p:spPr>
            <a:xfrm>
              <a:off x="6809747" y="1786637"/>
              <a:ext cx="287606" cy="28520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531"/>
                <a:gd name="f4" fmla="val 7468"/>
                <a:gd name="f5" fmla="val 3750"/>
                <a:gd name="f6" fmla="val 663"/>
                <a:gd name="f7" fmla="val 3939"/>
                <a:gd name="f8" fmla="val 4096"/>
                <a:gd name="f9" fmla="val 820"/>
                <a:gd name="f10" fmla="val 1009"/>
                <a:gd name="f11" fmla="val 3624"/>
                <a:gd name="f12" fmla="val 5357"/>
                <a:gd name="f13" fmla="val 4884"/>
                <a:gd name="f14" fmla="val 5514"/>
                <a:gd name="f15" fmla="val 5042"/>
                <a:gd name="f16" fmla="val 5231"/>
                <a:gd name="f17" fmla="val 5294"/>
                <a:gd name="f18" fmla="val 5420"/>
                <a:gd name="f19" fmla="val 5207"/>
                <a:gd name="f20" fmla="val 5451"/>
                <a:gd name="f21" fmla="val 5120"/>
                <a:gd name="f22" fmla="val 5034"/>
                <a:gd name="f23" fmla="val 4947"/>
                <a:gd name="f24" fmla="val 3498"/>
                <a:gd name="f25" fmla="val 3971"/>
                <a:gd name="f26" fmla="val 3435"/>
                <a:gd name="f27" fmla="val 3908"/>
                <a:gd name="f28" fmla="val 3403"/>
                <a:gd name="f29" fmla="val 3813"/>
                <a:gd name="f30" fmla="val 3719"/>
                <a:gd name="f31" fmla="val 3561"/>
                <a:gd name="f32" fmla="val 1"/>
                <a:gd name="f33" fmla="val 1671"/>
                <a:gd name="f34" fmla="val 1702"/>
                <a:gd name="f35" fmla="val 5829"/>
                <a:gd name="f36" fmla="val 5798"/>
                <a:gd name="f37" fmla="val 7499"/>
                <a:gd name="f38" fmla="val 7530"/>
                <a:gd name="f39" fmla="*/ f0 1 7531"/>
                <a:gd name="f40" fmla="*/ f1 1 7468"/>
                <a:gd name="f41" fmla="val f2"/>
                <a:gd name="f42" fmla="val f3"/>
                <a:gd name="f43" fmla="val f4"/>
                <a:gd name="f44" fmla="+- f43 0 f41"/>
                <a:gd name="f45" fmla="+- f42 0 f41"/>
                <a:gd name="f46" fmla="*/ f45 1 7531"/>
                <a:gd name="f47" fmla="*/ f44 1 7468"/>
                <a:gd name="f48" fmla="*/ f41 1 f46"/>
                <a:gd name="f49" fmla="*/ f42 1 f46"/>
                <a:gd name="f50" fmla="*/ f41 1 f47"/>
                <a:gd name="f51" fmla="*/ f43 1 f47"/>
                <a:gd name="f52" fmla="*/ f48 f39 1"/>
                <a:gd name="f53" fmla="*/ f49 f39 1"/>
                <a:gd name="f54" fmla="*/ f51 f40 1"/>
                <a:gd name="f55" fmla="*/ f50 f4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2" t="f55" r="f53" b="f54"/>
              <a:pathLst>
                <a:path w="7531" h="746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lnTo>
                    <a:pt x="f12" y="f13"/>
                  </a:lnTo>
                  <a:cubicBezTo>
                    <a:pt x="f14" y="f15"/>
                    <a:pt x="f14" y="f16"/>
                    <a:pt x="f12" y="f12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18"/>
                    <a:pt x="f13" y="f12"/>
                  </a:cubicBezTo>
                  <a:lnTo>
                    <a:pt x="f24" y="f25"/>
                  </a:lnTo>
                  <a:cubicBezTo>
                    <a:pt x="f26" y="f27"/>
                    <a:pt x="f28" y="f29"/>
                    <a:pt x="f28" y="f30"/>
                  </a:cubicBezTo>
                  <a:lnTo>
                    <a:pt x="f28" y="f10"/>
                  </a:lnTo>
                  <a:cubicBezTo>
                    <a:pt x="f28" y="f9"/>
                    <a:pt x="f31" y="f6"/>
                    <a:pt x="f5" y="f6"/>
                  </a:cubicBezTo>
                  <a:close/>
                  <a:moveTo>
                    <a:pt x="f5" y="f32"/>
                  </a:moveTo>
                  <a:cubicBezTo>
                    <a:pt x="f33" y="f32"/>
                    <a:pt x="f32" y="f34"/>
                    <a:pt x="f32" y="f5"/>
                  </a:cubicBezTo>
                  <a:cubicBezTo>
                    <a:pt x="f32" y="f35"/>
                    <a:pt x="f34" y="f4"/>
                    <a:pt x="f5" y="f4"/>
                  </a:cubicBezTo>
                  <a:cubicBezTo>
                    <a:pt x="f36" y="f4"/>
                    <a:pt x="f37" y="f36"/>
                    <a:pt x="f37" y="f5"/>
                  </a:cubicBezTo>
                  <a:cubicBezTo>
                    <a:pt x="f38" y="f34"/>
                    <a:pt x="f35" y="f32"/>
                    <a:pt x="f5" y="f3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" name="Google Shape;7020;p88">
              <a:extLst>
                <a:ext uri="{FF2B5EF4-FFF2-40B4-BE49-F238E27FC236}">
                  <a16:creationId xmlns:a16="http://schemas.microsoft.com/office/drawing/2014/main" id="{A3D24D6D-9BCE-9BE4-F8EB-FA35579BE71C}"/>
                </a:ext>
              </a:extLst>
            </p:cNvPr>
            <p:cNvSpPr/>
            <p:nvPr/>
          </p:nvSpPr>
          <p:spPr>
            <a:xfrm>
              <a:off x="6730349" y="1707239"/>
              <a:ext cx="446400" cy="44521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689"/>
                <a:gd name="f4" fmla="val 11658"/>
                <a:gd name="f5" fmla="val 5829"/>
                <a:gd name="f6" fmla="val 1355"/>
                <a:gd name="f7" fmla="val 8286"/>
                <a:gd name="f8" fmla="val 10271"/>
                <a:gd name="f9" fmla="val 3372"/>
                <a:gd name="f10" fmla="val 8318"/>
                <a:gd name="f11" fmla="val 3403"/>
                <a:gd name="f12" fmla="val 1387"/>
                <a:gd name="f13" fmla="val 8255"/>
                <a:gd name="f14" fmla="val 3371"/>
                <a:gd name="f15" fmla="val 1"/>
                <a:gd name="f16" fmla="val 2647"/>
                <a:gd name="f17" fmla="val 2616"/>
                <a:gd name="f18" fmla="val 9011"/>
                <a:gd name="f19" fmla="val 11657"/>
                <a:gd name="f20" fmla="val 9042"/>
                <a:gd name="f21" fmla="*/ f0 1 11689"/>
                <a:gd name="f22" fmla="*/ f1 1 11658"/>
                <a:gd name="f23" fmla="val f2"/>
                <a:gd name="f24" fmla="val f3"/>
                <a:gd name="f25" fmla="val f4"/>
                <a:gd name="f26" fmla="+- f25 0 f23"/>
                <a:gd name="f27" fmla="+- f24 0 f23"/>
                <a:gd name="f28" fmla="*/ f27 1 11689"/>
                <a:gd name="f29" fmla="*/ f26 1 11658"/>
                <a:gd name="f30" fmla="*/ f23 1 f28"/>
                <a:gd name="f31" fmla="*/ f24 1 f28"/>
                <a:gd name="f32" fmla="*/ f23 1 f29"/>
                <a:gd name="f33" fmla="*/ f25 1 f29"/>
                <a:gd name="f34" fmla="*/ f30 f21 1"/>
                <a:gd name="f35" fmla="*/ f31 f21 1"/>
                <a:gd name="f36" fmla="*/ f33 f22 1"/>
                <a:gd name="f37" fmla="*/ f32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11689" h="11658">
                  <a:moveTo>
                    <a:pt x="f5" y="f6"/>
                  </a:moveTo>
                  <a:cubicBezTo>
                    <a:pt x="f7" y="f6"/>
                    <a:pt x="f8" y="f9"/>
                    <a:pt x="f8" y="f5"/>
                  </a:cubicBezTo>
                  <a:cubicBezTo>
                    <a:pt x="f8" y="f7"/>
                    <a:pt x="f10" y="f8"/>
                    <a:pt x="f5" y="f8"/>
                  </a:cubicBezTo>
                  <a:cubicBezTo>
                    <a:pt x="f11" y="f8"/>
                    <a:pt x="f12" y="f13"/>
                    <a:pt x="f12" y="f5"/>
                  </a:cubicBezTo>
                  <a:cubicBezTo>
                    <a:pt x="f12" y="f9"/>
                    <a:pt x="f14" y="f6"/>
                    <a:pt x="f5" y="f6"/>
                  </a:cubicBezTo>
                  <a:close/>
                  <a:moveTo>
                    <a:pt x="f5" y="f15"/>
                  </a:moveTo>
                  <a:cubicBezTo>
                    <a:pt x="f16" y="f15"/>
                    <a:pt x="f2" y="f17"/>
                    <a:pt x="f2" y="f5"/>
                  </a:cubicBezTo>
                  <a:cubicBezTo>
                    <a:pt x="f2" y="f18"/>
                    <a:pt x="f16" y="f19"/>
                    <a:pt x="f5" y="f19"/>
                  </a:cubicBezTo>
                  <a:cubicBezTo>
                    <a:pt x="f18" y="f19"/>
                    <a:pt x="f19" y="f18"/>
                    <a:pt x="f19" y="f5"/>
                  </a:cubicBezTo>
                  <a:cubicBezTo>
                    <a:pt x="f3" y="f17"/>
                    <a:pt x="f20" y="f15"/>
                    <a:pt x="f5" y="f1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28" name="Google Shape;5917;p86">
            <a:extLst>
              <a:ext uri="{FF2B5EF4-FFF2-40B4-BE49-F238E27FC236}">
                <a16:creationId xmlns:a16="http://schemas.microsoft.com/office/drawing/2014/main" id="{04B2DBC0-6173-E03D-00CD-C61F1E9E95B7}"/>
              </a:ext>
            </a:extLst>
          </p:cNvPr>
          <p:cNvSpPr/>
          <p:nvPr/>
        </p:nvSpPr>
        <p:spPr>
          <a:xfrm>
            <a:off x="3022607" y="2475501"/>
            <a:ext cx="451036" cy="463171"/>
          </a:xfrm>
          <a:custGeom>
            <a:avLst/>
            <a:gdLst>
              <a:gd name="f0" fmla="val w"/>
              <a:gd name="f1" fmla="val h"/>
              <a:gd name="f2" fmla="val 0"/>
              <a:gd name="f3" fmla="val 12446"/>
              <a:gd name="f4" fmla="val 12698"/>
              <a:gd name="f5" fmla="val 6239"/>
              <a:gd name="f6" fmla="val 1"/>
              <a:gd name="f7" fmla="val 5105"/>
              <a:gd name="f8" fmla="val 4191"/>
              <a:gd name="f9" fmla="val 915"/>
              <a:gd name="f10" fmla="val 4159"/>
              <a:gd name="f11" fmla="val 2112"/>
              <a:gd name="f12" fmla="val 3088"/>
              <a:gd name="f13" fmla="val 4852"/>
              <a:gd name="f14" fmla="val 3939"/>
              <a:gd name="f15" fmla="val 5798"/>
              <a:gd name="f16" fmla="val 4097"/>
              <a:gd name="f17" fmla="val 5294"/>
              <a:gd name="f18" fmla="val 5483"/>
              <a:gd name="f19" fmla="val 6333"/>
              <a:gd name="f20" fmla="val 7310"/>
              <a:gd name="f21" fmla="val 7657"/>
              <a:gd name="f22" fmla="val 4222"/>
              <a:gd name="f23" fmla="val 7972"/>
              <a:gd name="f24" fmla="val 4380"/>
              <a:gd name="f25" fmla="val 8255"/>
              <a:gd name="f26" fmla="val 3403"/>
              <a:gd name="f27" fmla="val 9043"/>
              <a:gd name="f28" fmla="val 3057"/>
              <a:gd name="f29" fmla="val 8728"/>
              <a:gd name="f30" fmla="val 2584"/>
              <a:gd name="f31" fmla="val 8570"/>
              <a:gd name="f32" fmla="val 946"/>
              <a:gd name="f33" fmla="val 8602"/>
              <a:gd name="f34" fmla="val 9515"/>
              <a:gd name="f35" fmla="val 10650"/>
              <a:gd name="f36" fmla="val 11784"/>
              <a:gd name="f37" fmla="val 12697"/>
              <a:gd name="f38" fmla="val 3246"/>
              <a:gd name="f39" fmla="val 4128"/>
              <a:gd name="f40" fmla="val 11752"/>
              <a:gd name="f41" fmla="val 10303"/>
              <a:gd name="f42" fmla="val 4096"/>
              <a:gd name="f43" fmla="val 9988"/>
              <a:gd name="f44" fmla="val 9704"/>
              <a:gd name="f45" fmla="val 4947"/>
              <a:gd name="f46" fmla="val 8917"/>
              <a:gd name="f47" fmla="val 9232"/>
              <a:gd name="f48" fmla="val 5766"/>
              <a:gd name="f49" fmla="val 9389"/>
              <a:gd name="f50" fmla="val 6743"/>
              <a:gd name="f51" fmla="val 7184"/>
              <a:gd name="f52" fmla="val 9200"/>
              <a:gd name="f53" fmla="val 7530"/>
              <a:gd name="f54" fmla="val 8507"/>
              <a:gd name="f55" fmla="val 8350"/>
              <a:gd name="f56" fmla="val 8287"/>
              <a:gd name="f57" fmla="val 10366"/>
              <a:gd name="f58" fmla="val 11500"/>
              <a:gd name="f59" fmla="val 12414"/>
              <a:gd name="f60" fmla="val 12445"/>
              <a:gd name="f61" fmla="val 11563"/>
              <a:gd name="f62" fmla="val 9862"/>
              <a:gd name="f63" fmla="val 9421"/>
              <a:gd name="f64" fmla="val 8759"/>
              <a:gd name="f65" fmla="val 9074"/>
              <a:gd name="f66" fmla="val 8097"/>
              <a:gd name="f67" fmla="val 8318"/>
              <a:gd name="f68" fmla="val 7625"/>
              <a:gd name="f69" fmla="val 5451"/>
              <a:gd name="f70" fmla="val 6680"/>
              <a:gd name="f71" fmla="val 3908"/>
              <a:gd name="f72" fmla="val 7404"/>
              <a:gd name="f73" fmla="val 64"/>
              <a:gd name="f74" fmla="*/ f0 1 12446"/>
              <a:gd name="f75" fmla="*/ f1 1 12698"/>
              <a:gd name="f76" fmla="val f2"/>
              <a:gd name="f77" fmla="val f3"/>
              <a:gd name="f78" fmla="val f4"/>
              <a:gd name="f79" fmla="+- f78 0 f76"/>
              <a:gd name="f80" fmla="+- f77 0 f76"/>
              <a:gd name="f81" fmla="*/ f80 1 12446"/>
              <a:gd name="f82" fmla="*/ f79 1 12698"/>
              <a:gd name="f83" fmla="*/ f76 1 f81"/>
              <a:gd name="f84" fmla="*/ f77 1 f81"/>
              <a:gd name="f85" fmla="*/ f76 1 f82"/>
              <a:gd name="f86" fmla="*/ f78 1 f82"/>
              <a:gd name="f87" fmla="*/ f83 f74 1"/>
              <a:gd name="f88" fmla="*/ f84 f74 1"/>
              <a:gd name="f89" fmla="*/ f86 f75 1"/>
              <a:gd name="f90" fmla="*/ f85 f7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87" t="f90" r="f88" b="f89"/>
            <a:pathLst>
              <a:path w="12446" h="12698">
                <a:moveTo>
                  <a:pt x="f5" y="f6"/>
                </a:moveTo>
                <a:cubicBezTo>
                  <a:pt x="f7" y="f6"/>
                  <a:pt x="f8" y="f9"/>
                  <a:pt x="f10" y="f11"/>
                </a:cubicBezTo>
                <a:cubicBezTo>
                  <a:pt x="f10" y="f12"/>
                  <a:pt x="f13" y="f14"/>
                  <a:pt x="f15" y="f16"/>
                </a:cubicBezTo>
                <a:lnTo>
                  <a:pt x="f15" y="f17"/>
                </a:lnTo>
                <a:cubicBezTo>
                  <a:pt x="f13" y="f18"/>
                  <a:pt x="f10" y="f19"/>
                  <a:pt x="f10" y="f20"/>
                </a:cubicBezTo>
                <a:cubicBezTo>
                  <a:pt x="f10" y="f21"/>
                  <a:pt x="f22" y="f23"/>
                  <a:pt x="f24" y="f25"/>
                </a:cubicBezTo>
                <a:lnTo>
                  <a:pt x="f26" y="f27"/>
                </a:lnTo>
                <a:cubicBezTo>
                  <a:pt x="f28" y="f29"/>
                  <a:pt x="f30" y="f31"/>
                  <a:pt x="f11" y="f31"/>
                </a:cubicBezTo>
                <a:cubicBezTo>
                  <a:pt x="f32" y="f33"/>
                  <a:pt x="f6" y="f34"/>
                  <a:pt x="f6" y="f35"/>
                </a:cubicBezTo>
                <a:cubicBezTo>
                  <a:pt x="f6" y="f36"/>
                  <a:pt x="f32" y="f37"/>
                  <a:pt x="f11" y="f37"/>
                </a:cubicBezTo>
                <a:cubicBezTo>
                  <a:pt x="f38" y="f37"/>
                  <a:pt x="f39" y="f40"/>
                  <a:pt x="f8" y="f35"/>
                </a:cubicBezTo>
                <a:cubicBezTo>
                  <a:pt x="f8" y="f41"/>
                  <a:pt x="f42" y="f43"/>
                  <a:pt x="f14" y="f44"/>
                </a:cubicBezTo>
                <a:lnTo>
                  <a:pt x="f45" y="f46"/>
                </a:lnTo>
                <a:cubicBezTo>
                  <a:pt x="f17" y="f47"/>
                  <a:pt x="f48" y="f49"/>
                  <a:pt x="f5" y="f49"/>
                </a:cubicBezTo>
                <a:cubicBezTo>
                  <a:pt x="f50" y="f49"/>
                  <a:pt x="f51" y="f52"/>
                  <a:pt x="f53" y="f46"/>
                </a:cubicBezTo>
                <a:lnTo>
                  <a:pt x="f54" y="f44"/>
                </a:lnTo>
                <a:cubicBezTo>
                  <a:pt x="f55" y="f43"/>
                  <a:pt x="f56" y="f41"/>
                  <a:pt x="f56" y="f35"/>
                </a:cubicBezTo>
                <a:cubicBezTo>
                  <a:pt x="f56" y="f36"/>
                  <a:pt x="f47" y="f37"/>
                  <a:pt x="f57" y="f37"/>
                </a:cubicBezTo>
                <a:cubicBezTo>
                  <a:pt x="f58" y="f37"/>
                  <a:pt x="f59" y="f40"/>
                  <a:pt x="f60" y="f35"/>
                </a:cubicBezTo>
                <a:cubicBezTo>
                  <a:pt x="f60" y="f34"/>
                  <a:pt x="f61" y="f33"/>
                  <a:pt x="f57" y="f31"/>
                </a:cubicBezTo>
                <a:cubicBezTo>
                  <a:pt x="f62" y="f31"/>
                  <a:pt x="f63" y="f64"/>
                  <a:pt x="f65" y="f27"/>
                </a:cubicBezTo>
                <a:lnTo>
                  <a:pt x="f66" y="f25"/>
                </a:lnTo>
                <a:cubicBezTo>
                  <a:pt x="f25" y="f23"/>
                  <a:pt x="f67" y="f21"/>
                  <a:pt x="f67" y="f20"/>
                </a:cubicBezTo>
                <a:cubicBezTo>
                  <a:pt x="f67" y="f19"/>
                  <a:pt x="f68" y="f69"/>
                  <a:pt x="f70" y="f17"/>
                </a:cubicBezTo>
                <a:lnTo>
                  <a:pt x="f70" y="f16"/>
                </a:lnTo>
                <a:cubicBezTo>
                  <a:pt x="f68" y="f71"/>
                  <a:pt x="f67" y="f12"/>
                  <a:pt x="f67" y="f11"/>
                </a:cubicBezTo>
                <a:cubicBezTo>
                  <a:pt x="f67" y="f32"/>
                  <a:pt x="f72" y="f73"/>
                  <a:pt x="f5" y="f6"/>
                </a:cubicBezTo>
                <a:close/>
              </a:path>
            </a:pathLst>
          </a:custGeom>
          <a:solidFill>
            <a:schemeClr val="tx2">
              <a:lumMod val="75000"/>
            </a:schemeClr>
          </a:solidFill>
          <a:ln cap="flat">
            <a:noFill/>
            <a:prstDash val="solid"/>
          </a:ln>
        </p:spPr>
        <p:txBody>
          <a:bodyPr vert="horz" wrap="square" lIns="68570" tIns="68570" rIns="68570" bIns="68570" anchor="ctr" anchorCtr="0" compatLnSpc="1">
            <a:noAutofit/>
          </a:bodyPr>
          <a:lstStyle/>
          <a:p>
            <a:pPr defTabSz="914378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050">
              <a:solidFill>
                <a:schemeClr val="accent3"/>
              </a:solidFill>
              <a:cs typeface="B Nazanin" panose="00000700000000000000" pitchFamily="2" charset="-78"/>
            </a:endParaRPr>
          </a:p>
        </p:txBody>
      </p:sp>
      <p:sp>
        <p:nvSpPr>
          <p:cNvPr id="129" name="Google Shape;5955;p86">
            <a:extLst>
              <a:ext uri="{FF2B5EF4-FFF2-40B4-BE49-F238E27FC236}">
                <a16:creationId xmlns:a16="http://schemas.microsoft.com/office/drawing/2014/main" id="{9644E34A-06CA-0296-CD52-E56BE39F915C}"/>
              </a:ext>
            </a:extLst>
          </p:cNvPr>
          <p:cNvSpPr/>
          <p:nvPr/>
        </p:nvSpPr>
        <p:spPr>
          <a:xfrm>
            <a:off x="3562204" y="2547893"/>
            <a:ext cx="459001" cy="390768"/>
          </a:xfrm>
          <a:custGeom>
            <a:avLst/>
            <a:gdLst>
              <a:gd name="f0" fmla="val w"/>
              <a:gd name="f1" fmla="val h"/>
              <a:gd name="f2" fmla="val 0"/>
              <a:gd name="f3" fmla="val 12666"/>
              <a:gd name="f4" fmla="val 10713"/>
              <a:gd name="f5" fmla="val 1765"/>
              <a:gd name="f6" fmla="val 3309"/>
              <a:gd name="f7" fmla="val 7058"/>
              <a:gd name="f8" fmla="val 7278"/>
              <a:gd name="f9" fmla="val 1954"/>
              <a:gd name="f10" fmla="val 7436"/>
              <a:gd name="f11" fmla="val 2206"/>
              <a:gd name="f12" fmla="val 2615"/>
              <a:gd name="f13" fmla="val 9925"/>
              <a:gd name="f14" fmla="val 788"/>
              <a:gd name="f15" fmla="val 5073"/>
              <a:gd name="f16" fmla="val 5262"/>
              <a:gd name="f17" fmla="val 5514"/>
              <a:gd name="f18" fmla="val 5892"/>
              <a:gd name="f19" fmla="val 3403"/>
              <a:gd name="f20" fmla="val 3813"/>
              <a:gd name="f21" fmla="val 4033"/>
              <a:gd name="f22" fmla="val 4254"/>
              <a:gd name="f23" fmla="val 7247"/>
              <a:gd name="f24" fmla="val 8412"/>
              <a:gd name="f25" fmla="val 8601"/>
              <a:gd name="f26" fmla="val 8853"/>
              <a:gd name="f27" fmla="val 9294"/>
              <a:gd name="f28" fmla="val 6711"/>
              <a:gd name="f29" fmla="val 7152"/>
              <a:gd name="f30" fmla="val 7404"/>
              <a:gd name="f31" fmla="val 7593"/>
              <a:gd name="f32" fmla="val 11815"/>
              <a:gd name="f33" fmla="val 9988"/>
              <a:gd name="f34" fmla="val 10429"/>
              <a:gd name="f35" fmla="val 10649"/>
              <a:gd name="f36" fmla="val 10870"/>
              <a:gd name="f37" fmla="val 379"/>
              <a:gd name="f38" fmla="val 1"/>
              <a:gd name="f39" fmla="val 158"/>
              <a:gd name="f40" fmla="val 190"/>
              <a:gd name="f41" fmla="val 10334"/>
              <a:gd name="f42" fmla="val 10555"/>
              <a:gd name="f43" fmla="val 10712"/>
              <a:gd name="f44" fmla="val 12224"/>
              <a:gd name="f45" fmla="val 12476"/>
              <a:gd name="f46" fmla="val 12665"/>
              <a:gd name="f47" fmla="val 10523"/>
              <a:gd name="f48" fmla="val 12634"/>
              <a:gd name="f49" fmla="val 12445"/>
              <a:gd name="f50" fmla="*/ f0 1 12666"/>
              <a:gd name="f51" fmla="*/ f1 1 10713"/>
              <a:gd name="f52" fmla="val f2"/>
              <a:gd name="f53" fmla="val f3"/>
              <a:gd name="f54" fmla="val f4"/>
              <a:gd name="f55" fmla="+- f54 0 f52"/>
              <a:gd name="f56" fmla="+- f53 0 f52"/>
              <a:gd name="f57" fmla="*/ f56 1 12666"/>
              <a:gd name="f58" fmla="*/ f55 1 10713"/>
              <a:gd name="f59" fmla="*/ f52 1 f57"/>
              <a:gd name="f60" fmla="*/ f53 1 f57"/>
              <a:gd name="f61" fmla="*/ f52 1 f58"/>
              <a:gd name="f62" fmla="*/ f54 1 f58"/>
              <a:gd name="f63" fmla="*/ f59 f50 1"/>
              <a:gd name="f64" fmla="*/ f60 f50 1"/>
              <a:gd name="f65" fmla="*/ f62 f51 1"/>
              <a:gd name="f66" fmla="*/ f61 f5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63" t="f66" r="f64" b="f65"/>
            <a:pathLst>
              <a:path w="12666" h="10713">
                <a:moveTo>
                  <a:pt x="f5" y="f6"/>
                </a:moveTo>
                <a:lnTo>
                  <a:pt x="f5" y="f7"/>
                </a:lnTo>
                <a:cubicBezTo>
                  <a:pt x="f5" y="f8"/>
                  <a:pt x="f9" y="f10"/>
                  <a:pt x="f11" y="f10"/>
                </a:cubicBezTo>
                <a:lnTo>
                  <a:pt x="f12" y="f10"/>
                </a:lnTo>
                <a:lnTo>
                  <a:pt x="f12" y="f13"/>
                </a:lnTo>
                <a:lnTo>
                  <a:pt x="f14" y="f13"/>
                </a:lnTo>
                <a:lnTo>
                  <a:pt x="f14" y="f6"/>
                </a:lnTo>
                <a:close/>
                <a:moveTo>
                  <a:pt x="f15" y="f6"/>
                </a:moveTo>
                <a:lnTo>
                  <a:pt x="f15" y="f7"/>
                </a:lnTo>
                <a:cubicBezTo>
                  <a:pt x="f15" y="f8"/>
                  <a:pt x="f16" y="f10"/>
                  <a:pt x="f17" y="f10"/>
                </a:cubicBezTo>
                <a:lnTo>
                  <a:pt x="f18" y="f10"/>
                </a:lnTo>
                <a:lnTo>
                  <a:pt x="f18" y="f13"/>
                </a:lnTo>
                <a:lnTo>
                  <a:pt x="f19" y="f13"/>
                </a:lnTo>
                <a:lnTo>
                  <a:pt x="f19" y="f10"/>
                </a:lnTo>
                <a:lnTo>
                  <a:pt x="f20" y="f10"/>
                </a:lnTo>
                <a:cubicBezTo>
                  <a:pt x="f21" y="f10"/>
                  <a:pt x="f22" y="f23"/>
                  <a:pt x="f22" y="f7"/>
                </a:cubicBezTo>
                <a:lnTo>
                  <a:pt x="f22" y="f6"/>
                </a:lnTo>
                <a:close/>
                <a:moveTo>
                  <a:pt x="f24" y="f6"/>
                </a:moveTo>
                <a:lnTo>
                  <a:pt x="f24" y="f7"/>
                </a:lnTo>
                <a:cubicBezTo>
                  <a:pt x="f24" y="f8"/>
                  <a:pt x="f25" y="f10"/>
                  <a:pt x="f26" y="f10"/>
                </a:cubicBezTo>
                <a:lnTo>
                  <a:pt x="f27" y="f10"/>
                </a:lnTo>
                <a:lnTo>
                  <a:pt x="f27" y="f13"/>
                </a:lnTo>
                <a:lnTo>
                  <a:pt x="f28" y="f13"/>
                </a:lnTo>
                <a:lnTo>
                  <a:pt x="f28" y="f10"/>
                </a:lnTo>
                <a:lnTo>
                  <a:pt x="f29" y="f10"/>
                </a:lnTo>
                <a:cubicBezTo>
                  <a:pt x="f30" y="f10"/>
                  <a:pt x="f31" y="f23"/>
                  <a:pt x="f31" y="f7"/>
                </a:cubicBezTo>
                <a:lnTo>
                  <a:pt x="f31" y="f6"/>
                </a:lnTo>
                <a:close/>
                <a:moveTo>
                  <a:pt x="f32" y="f6"/>
                </a:moveTo>
                <a:lnTo>
                  <a:pt x="f32" y="f13"/>
                </a:lnTo>
                <a:lnTo>
                  <a:pt x="f33" y="f13"/>
                </a:lnTo>
                <a:lnTo>
                  <a:pt x="f33" y="f10"/>
                </a:lnTo>
                <a:lnTo>
                  <a:pt x="f34" y="f10"/>
                </a:lnTo>
                <a:cubicBezTo>
                  <a:pt x="f35" y="f10"/>
                  <a:pt x="f36" y="f23"/>
                  <a:pt x="f36" y="f7"/>
                </a:cubicBezTo>
                <a:lnTo>
                  <a:pt x="f36" y="f6"/>
                </a:lnTo>
                <a:close/>
                <a:moveTo>
                  <a:pt x="f37" y="f38"/>
                </a:moveTo>
                <a:cubicBezTo>
                  <a:pt x="f39" y="f38"/>
                  <a:pt x="f38" y="f40"/>
                  <a:pt x="f38" y="f37"/>
                </a:cubicBezTo>
                <a:lnTo>
                  <a:pt x="f38" y="f41"/>
                </a:lnTo>
                <a:cubicBezTo>
                  <a:pt x="f38" y="f42"/>
                  <a:pt x="f40" y="f43"/>
                  <a:pt x="f37" y="f43"/>
                </a:cubicBezTo>
                <a:lnTo>
                  <a:pt x="f44" y="f43"/>
                </a:lnTo>
                <a:cubicBezTo>
                  <a:pt x="f45" y="f43"/>
                  <a:pt x="f46" y="f47"/>
                  <a:pt x="f46" y="f41"/>
                </a:cubicBezTo>
                <a:lnTo>
                  <a:pt x="f46" y="f37"/>
                </a:lnTo>
                <a:cubicBezTo>
                  <a:pt x="f48" y="f40"/>
                  <a:pt x="f49" y="f38"/>
                  <a:pt x="f44" y="f38"/>
                </a:cubicBezTo>
                <a:close/>
              </a:path>
            </a:pathLst>
          </a:custGeom>
          <a:solidFill>
            <a:schemeClr val="tx2">
              <a:lumMod val="75000"/>
            </a:schemeClr>
          </a:solidFill>
          <a:ln cap="flat">
            <a:noFill/>
            <a:prstDash val="solid"/>
          </a:ln>
        </p:spPr>
        <p:txBody>
          <a:bodyPr vert="horz" wrap="square" lIns="68570" tIns="68570" rIns="68570" bIns="68570" anchor="ctr" anchorCtr="0" compatLnSpc="1">
            <a:noAutofit/>
          </a:bodyPr>
          <a:lstStyle/>
          <a:p>
            <a:pPr defTabSz="914378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050">
              <a:solidFill>
                <a:schemeClr val="accent3"/>
              </a:solidFill>
              <a:cs typeface="B Nazanin" panose="00000700000000000000" pitchFamily="2" charset="-78"/>
            </a:endParaRPr>
          </a:p>
        </p:txBody>
      </p:sp>
      <p:grpSp>
        <p:nvGrpSpPr>
          <p:cNvPr id="130" name="Google Shape;5983;p86">
            <a:extLst>
              <a:ext uri="{FF2B5EF4-FFF2-40B4-BE49-F238E27FC236}">
                <a16:creationId xmlns:a16="http://schemas.microsoft.com/office/drawing/2014/main" id="{753FA3AD-772B-5514-9358-E1B9DFAFB8F9}"/>
              </a:ext>
            </a:extLst>
          </p:cNvPr>
          <p:cNvGrpSpPr/>
          <p:nvPr/>
        </p:nvGrpSpPr>
        <p:grpSpPr>
          <a:xfrm>
            <a:off x="4209663" y="2487643"/>
            <a:ext cx="461287" cy="462000"/>
            <a:chOff x="5526834" y="2589242"/>
            <a:chExt cx="461287" cy="462000"/>
          </a:xfrm>
          <a:solidFill>
            <a:schemeClr val="tx2">
              <a:lumMod val="75000"/>
            </a:schemeClr>
          </a:solidFill>
        </p:grpSpPr>
        <p:sp>
          <p:nvSpPr>
            <p:cNvPr id="131" name="Google Shape;5984;p86">
              <a:extLst>
                <a:ext uri="{FF2B5EF4-FFF2-40B4-BE49-F238E27FC236}">
                  <a16:creationId xmlns:a16="http://schemas.microsoft.com/office/drawing/2014/main" id="{F203BDFD-8A3E-153C-9CCF-9150B0F2C0EB}"/>
                </a:ext>
              </a:extLst>
            </p:cNvPr>
            <p:cNvSpPr/>
            <p:nvPr/>
          </p:nvSpPr>
          <p:spPr>
            <a:xfrm>
              <a:off x="5526834" y="2589242"/>
              <a:ext cx="368804" cy="37004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177"/>
                <a:gd name="f4" fmla="val 10145"/>
                <a:gd name="f5" fmla="val 5104"/>
                <a:gd name="f6" fmla="val 3813"/>
                <a:gd name="f7" fmla="val 5797"/>
                <a:gd name="f8" fmla="val 6364"/>
                <a:gd name="f9" fmla="val 4348"/>
                <a:gd name="f10" fmla="val 5073"/>
                <a:gd name="f11" fmla="val 5766"/>
                <a:gd name="f12" fmla="val 6333"/>
                <a:gd name="f13" fmla="val 4379"/>
                <a:gd name="f14" fmla="val 3844"/>
                <a:gd name="f15" fmla="val 4411"/>
                <a:gd name="f16" fmla="val 2300"/>
                <a:gd name="f17" fmla="val 2269"/>
                <a:gd name="f18" fmla="val 63"/>
                <a:gd name="f19" fmla="val 7908"/>
                <a:gd name="f20" fmla="val 7877"/>
                <a:gd name="f21" fmla="val 10176"/>
                <a:gd name="f22" fmla="*/ f0 1 10177"/>
                <a:gd name="f23" fmla="*/ f1 1 10145"/>
                <a:gd name="f24" fmla="val f2"/>
                <a:gd name="f25" fmla="val f3"/>
                <a:gd name="f26" fmla="val f4"/>
                <a:gd name="f27" fmla="+- f26 0 f24"/>
                <a:gd name="f28" fmla="+- f25 0 f24"/>
                <a:gd name="f29" fmla="*/ f28 1 10177"/>
                <a:gd name="f30" fmla="*/ f27 1 10145"/>
                <a:gd name="f31" fmla="*/ f24 1 f29"/>
                <a:gd name="f32" fmla="*/ f25 1 f29"/>
                <a:gd name="f33" fmla="*/ f24 1 f30"/>
                <a:gd name="f34" fmla="*/ f26 1 f30"/>
                <a:gd name="f35" fmla="*/ f31 f22 1"/>
                <a:gd name="f36" fmla="*/ f32 f22 1"/>
                <a:gd name="f37" fmla="*/ f34 f23 1"/>
                <a:gd name="f38" fmla="*/ f33 f2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5" t="f38" r="f36" b="f37"/>
              <a:pathLst>
                <a:path w="10177" h="10145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1"/>
                    <a:pt x="f14" y="f10"/>
                  </a:cubicBezTo>
                  <a:cubicBezTo>
                    <a:pt x="f14" y="f15"/>
                    <a:pt x="f15" y="f6"/>
                    <a:pt x="f5" y="f6"/>
                  </a:cubicBezTo>
                  <a:close/>
                  <a:moveTo>
                    <a:pt x="f5" y="f2"/>
                  </a:moveTo>
                  <a:cubicBezTo>
                    <a:pt x="f16" y="f2"/>
                    <a:pt x="f2" y="f17"/>
                    <a:pt x="f2" y="f10"/>
                  </a:cubicBezTo>
                  <a:cubicBezTo>
                    <a:pt x="f18" y="f19"/>
                    <a:pt x="f16" y="f4"/>
                    <a:pt x="f5" y="f4"/>
                  </a:cubicBezTo>
                  <a:cubicBezTo>
                    <a:pt x="f20" y="f4"/>
                    <a:pt x="f21" y="f20"/>
                    <a:pt x="f21" y="f10"/>
                  </a:cubicBezTo>
                  <a:cubicBezTo>
                    <a:pt x="f21" y="f17"/>
                    <a:pt x="f20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2" name="Google Shape;5985;p86">
              <a:extLst>
                <a:ext uri="{FF2B5EF4-FFF2-40B4-BE49-F238E27FC236}">
                  <a16:creationId xmlns:a16="http://schemas.microsoft.com/office/drawing/2014/main" id="{871FCE81-A02B-CDB9-77E8-D949AFE6E6B5}"/>
                </a:ext>
              </a:extLst>
            </p:cNvPr>
            <p:cNvSpPr/>
            <p:nvPr/>
          </p:nvSpPr>
          <p:spPr>
            <a:xfrm>
              <a:off x="5588474" y="2775231"/>
              <a:ext cx="399647" cy="27601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028"/>
                <a:gd name="f4" fmla="val 7567"/>
                <a:gd name="f5" fmla="val 9774"/>
                <a:gd name="f6" fmla="val 9040"/>
                <a:gd name="f7" fmla="val 8444"/>
                <a:gd name="f8" fmla="val 548"/>
                <a:gd name="f9" fmla="val 1265"/>
                <a:gd name="f10" fmla="val 1801"/>
                <a:gd name="f11" fmla="val 8790"/>
                <a:gd name="f12" fmla="val 2305"/>
                <a:gd name="f13" fmla="val 9295"/>
                <a:gd name="f14" fmla="val 2463"/>
                <a:gd name="f15" fmla="val 2967"/>
                <a:gd name="f16" fmla="val 4416"/>
                <a:gd name="f17" fmla="val 8192"/>
                <a:gd name="f18" fmla="val 5645"/>
                <a:gd name="f19" fmla="val 6774"/>
                <a:gd name="f20" fmla="val 5834"/>
                <a:gd name="f21" fmla="val 4825"/>
                <a:gd name="f22" fmla="val 5829"/>
                <a:gd name="f23" fmla="val 5487"/>
                <a:gd name="f24" fmla="val 4663"/>
                <a:gd name="f25" fmla="val 5865"/>
                <a:gd name="f26" fmla="val 3403"/>
                <a:gd name="f27" fmla="val 2143"/>
                <a:gd name="f28" fmla="val 977"/>
                <a:gd name="f29" fmla="val 1"/>
                <a:gd name="f30" fmla="val 6306"/>
                <a:gd name="f31" fmla="val 7031"/>
                <a:gd name="f32" fmla="val 568"/>
                <a:gd name="f33" fmla="val 7566"/>
                <a:gd name="f34" fmla="val 1261"/>
                <a:gd name="f35" fmla="val 5388"/>
                <a:gd name="f36" fmla="val 5955"/>
                <a:gd name="f37" fmla="val 6459"/>
                <a:gd name="f38" fmla="val 7220"/>
                <a:gd name="f39" fmla="val 6617"/>
                <a:gd name="f40" fmla="val 6716"/>
                <a:gd name="f41" fmla="val 8601"/>
                <a:gd name="f42" fmla="val 6495"/>
                <a:gd name="f43" fmla="val 10082"/>
                <a:gd name="f44" fmla="val 4920"/>
                <a:gd name="f45" fmla="val 10114"/>
                <a:gd name="f46" fmla="val 2904"/>
                <a:gd name="f47" fmla="val 2400"/>
                <a:gd name="f48" fmla="val 10649"/>
                <a:gd name="f49" fmla="val 2211"/>
                <a:gd name="f50" fmla="val 11027"/>
                <a:gd name="f51" fmla="val 1706"/>
                <a:gd name="f52" fmla="val 10996"/>
                <a:gd name="f53" fmla="val 1108"/>
                <a:gd name="f54" fmla="val 10964"/>
                <a:gd name="f55" fmla="val 572"/>
                <a:gd name="f56" fmla="val 10492"/>
                <a:gd name="f57" fmla="val 100"/>
                <a:gd name="f58" fmla="val 9893"/>
                <a:gd name="f59" fmla="val 5"/>
                <a:gd name="f60" fmla="val 9853"/>
                <a:gd name="f61" fmla="val 2"/>
                <a:gd name="f62" fmla="val 9813"/>
                <a:gd name="f63" fmla="*/ f0 1 11028"/>
                <a:gd name="f64" fmla="*/ f1 1 7567"/>
                <a:gd name="f65" fmla="val f2"/>
                <a:gd name="f66" fmla="val f3"/>
                <a:gd name="f67" fmla="val f4"/>
                <a:gd name="f68" fmla="+- f67 0 f65"/>
                <a:gd name="f69" fmla="+- f66 0 f65"/>
                <a:gd name="f70" fmla="*/ f69 1 11028"/>
                <a:gd name="f71" fmla="*/ f68 1 7567"/>
                <a:gd name="f72" fmla="*/ f65 1 f70"/>
                <a:gd name="f73" fmla="*/ f66 1 f70"/>
                <a:gd name="f74" fmla="*/ f65 1 f71"/>
                <a:gd name="f75" fmla="*/ f67 1 f71"/>
                <a:gd name="f76" fmla="*/ f72 f63 1"/>
                <a:gd name="f77" fmla="*/ f73 f63 1"/>
                <a:gd name="f78" fmla="*/ f75 f64 1"/>
                <a:gd name="f79" fmla="*/ f74 f6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6" t="f79" r="f77" b="f78"/>
              <a:pathLst>
                <a:path w="11028" h="7567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11" y="f12"/>
                    <a:pt x="f13" y="f14"/>
                  </a:cubicBezTo>
                  <a:lnTo>
                    <a:pt x="f13" y="f15"/>
                  </a:lnTo>
                  <a:cubicBezTo>
                    <a:pt x="f13" y="f16"/>
                    <a:pt x="f17" y="f18"/>
                    <a:pt x="f19" y="f20"/>
                  </a:cubicBezTo>
                  <a:lnTo>
                    <a:pt x="f19" y="f21"/>
                  </a:lnTo>
                  <a:cubicBezTo>
                    <a:pt x="f22" y="f23"/>
                    <a:pt x="f24" y="f25"/>
                    <a:pt x="f26" y="f25"/>
                  </a:cubicBezTo>
                  <a:cubicBezTo>
                    <a:pt x="f27" y="f25"/>
                    <a:pt x="f28" y="f23"/>
                    <a:pt x="f29" y="f21"/>
                  </a:cubicBezTo>
                  <a:lnTo>
                    <a:pt x="f29" y="f30"/>
                  </a:lnTo>
                  <a:cubicBezTo>
                    <a:pt x="f29" y="f31"/>
                    <a:pt x="f32" y="f33"/>
                    <a:pt x="f34" y="f33"/>
                  </a:cubicBezTo>
                  <a:lnTo>
                    <a:pt x="f35" y="f33"/>
                  </a:lnTo>
                  <a:cubicBezTo>
                    <a:pt x="f36" y="f33"/>
                    <a:pt x="f37" y="f38"/>
                    <a:pt x="f39" y="f40"/>
                  </a:cubicBezTo>
                  <a:cubicBezTo>
                    <a:pt x="f41" y="f42"/>
                    <a:pt x="f43" y="f44"/>
                    <a:pt x="f45" y="f46"/>
                  </a:cubicBezTo>
                  <a:lnTo>
                    <a:pt x="f45" y="f47"/>
                  </a:lnTo>
                  <a:cubicBezTo>
                    <a:pt x="f48" y="f49"/>
                    <a:pt x="f50" y="f51"/>
                    <a:pt x="f52" y="f53"/>
                  </a:cubicBezTo>
                  <a:cubicBezTo>
                    <a:pt x="f54" y="f55"/>
                    <a:pt x="f56" y="f57"/>
                    <a:pt x="f58" y="f59"/>
                  </a:cubicBezTo>
                  <a:cubicBezTo>
                    <a:pt x="f60" y="f61"/>
                    <a:pt x="f62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3" name="Google Shape;5986;p86">
            <a:extLst>
              <a:ext uri="{FF2B5EF4-FFF2-40B4-BE49-F238E27FC236}">
                <a16:creationId xmlns:a16="http://schemas.microsoft.com/office/drawing/2014/main" id="{2F9A5532-B90A-9C41-2920-DC56D3865D52}"/>
              </a:ext>
            </a:extLst>
          </p:cNvPr>
          <p:cNvGrpSpPr/>
          <p:nvPr/>
        </p:nvGrpSpPr>
        <p:grpSpPr>
          <a:xfrm>
            <a:off x="6036681" y="2470014"/>
            <a:ext cx="465823" cy="464295"/>
            <a:chOff x="7353851" y="2571612"/>
            <a:chExt cx="465823" cy="464295"/>
          </a:xfrm>
          <a:solidFill>
            <a:schemeClr val="tx2">
              <a:lumMod val="75000"/>
            </a:schemeClr>
          </a:solidFill>
        </p:grpSpPr>
        <p:sp>
          <p:nvSpPr>
            <p:cNvPr id="134" name="Google Shape;5987;p86">
              <a:extLst>
                <a:ext uri="{FF2B5EF4-FFF2-40B4-BE49-F238E27FC236}">
                  <a16:creationId xmlns:a16="http://schemas.microsoft.com/office/drawing/2014/main" id="{D25F9F50-05C6-10CD-8DCF-725B6316422F}"/>
                </a:ext>
              </a:extLst>
            </p:cNvPr>
            <p:cNvSpPr/>
            <p:nvPr/>
          </p:nvSpPr>
          <p:spPr>
            <a:xfrm>
              <a:off x="7635834" y="2856594"/>
              <a:ext cx="183840" cy="17931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073"/>
                <a:gd name="f4" fmla="val 4916"/>
                <a:gd name="f5" fmla="val 2238"/>
                <a:gd name="f6" fmla="val 1"/>
                <a:gd name="f7" fmla="val 1986"/>
                <a:gd name="f8" fmla="val 442"/>
                <a:gd name="f9" fmla="val 1671"/>
                <a:gd name="f10" fmla="val 820"/>
                <a:gd name="f11" fmla="val 1324"/>
                <a:gd name="f12" fmla="val 1229"/>
                <a:gd name="f13" fmla="val 946"/>
                <a:gd name="f14" fmla="val 473"/>
                <a:gd name="f15" fmla="val 2206"/>
                <a:gd name="f16" fmla="val 4443"/>
                <a:gd name="f17" fmla="val 2521"/>
                <a:gd name="f18" fmla="val 4758"/>
                <a:gd name="f19" fmla="val 2923"/>
                <a:gd name="f20" fmla="val 3325"/>
                <a:gd name="f21" fmla="val 3726"/>
                <a:gd name="f22" fmla="val 4128"/>
                <a:gd name="f23" fmla="val 3813"/>
                <a:gd name="f24" fmla="val 2836"/>
                <a:gd name="f25" fmla="*/ f0 1 5073"/>
                <a:gd name="f26" fmla="*/ f1 1 4916"/>
                <a:gd name="f27" fmla="val f2"/>
                <a:gd name="f28" fmla="val f3"/>
                <a:gd name="f29" fmla="val f4"/>
                <a:gd name="f30" fmla="+- f29 0 f27"/>
                <a:gd name="f31" fmla="+- f28 0 f27"/>
                <a:gd name="f32" fmla="*/ f31 1 5073"/>
                <a:gd name="f33" fmla="*/ f30 1 4916"/>
                <a:gd name="f34" fmla="*/ f27 1 f32"/>
                <a:gd name="f35" fmla="*/ f28 1 f32"/>
                <a:gd name="f36" fmla="*/ f27 1 f33"/>
                <a:gd name="f37" fmla="*/ f29 1 f33"/>
                <a:gd name="f38" fmla="*/ f34 f25 1"/>
                <a:gd name="f39" fmla="*/ f35 f25 1"/>
                <a:gd name="f40" fmla="*/ f37 f26 1"/>
                <a:gd name="f41" fmla="*/ f36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8" t="f41" r="f39" b="f40"/>
              <a:pathLst>
                <a:path w="5073" h="4916">
                  <a:moveTo>
                    <a:pt x="f5" y="f6"/>
                  </a:moveTo>
                  <a:cubicBezTo>
                    <a:pt x="f7" y="f8"/>
                    <a:pt x="f9" y="f10"/>
                    <a:pt x="f11" y="f12"/>
                  </a:cubicBezTo>
                  <a:cubicBezTo>
                    <a:pt x="f13" y="f9"/>
                    <a:pt x="f14" y="f7"/>
                    <a:pt x="f6" y="f5"/>
                  </a:cubicBezTo>
                  <a:lnTo>
                    <a:pt x="f15" y="f16"/>
                  </a:ln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18"/>
                    <a:pt x="f16" y="f16"/>
                  </a:cubicBezTo>
                  <a:cubicBezTo>
                    <a:pt x="f3" y="f23"/>
                    <a:pt x="f3" y="f24"/>
                    <a:pt x="f16" y="f15"/>
                  </a:cubicBezTo>
                  <a:lnTo>
                    <a:pt x="f5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5" name="Google Shape;5988;p86">
              <a:extLst>
                <a:ext uri="{FF2B5EF4-FFF2-40B4-BE49-F238E27FC236}">
                  <a16:creationId xmlns:a16="http://schemas.microsoft.com/office/drawing/2014/main" id="{C7B444F9-F405-8797-78EE-E6185284985D}"/>
                </a:ext>
              </a:extLst>
            </p:cNvPr>
            <p:cNvSpPr/>
            <p:nvPr/>
          </p:nvSpPr>
          <p:spPr>
            <a:xfrm>
              <a:off x="7353851" y="2571612"/>
              <a:ext cx="359670" cy="36322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925"/>
                <a:gd name="f4" fmla="val 9958"/>
                <a:gd name="f5" fmla="val 4978"/>
                <a:gd name="f6" fmla="val 1702"/>
                <a:gd name="f7" fmla="val 6774"/>
                <a:gd name="f8" fmla="val 8286"/>
                <a:gd name="f9" fmla="val 3214"/>
                <a:gd name="f10" fmla="val 5010"/>
                <a:gd name="f11" fmla="val 8254"/>
                <a:gd name="f12" fmla="val 5892"/>
                <a:gd name="f13" fmla="val 7939"/>
                <a:gd name="f14" fmla="val 6711"/>
                <a:gd name="f15" fmla="val 7341"/>
                <a:gd name="f16" fmla="val 7310"/>
                <a:gd name="f17" fmla="val 6742"/>
                <a:gd name="f18" fmla="val 7908"/>
                <a:gd name="f19" fmla="val 5923"/>
                <a:gd name="f20" fmla="val 8318"/>
                <a:gd name="f21" fmla="val 3151"/>
                <a:gd name="f22" fmla="val 1670"/>
                <a:gd name="f23" fmla="val 6837"/>
                <a:gd name="f24" fmla="val 1"/>
                <a:gd name="f25" fmla="val 2268"/>
                <a:gd name="f26" fmla="val 2269"/>
                <a:gd name="f27" fmla="val 7688"/>
                <a:gd name="f28" fmla="val 9956"/>
                <a:gd name="f29" fmla="val 5013"/>
                <a:gd name="f30" fmla="val 9957"/>
                <a:gd name="f31" fmla="val 5048"/>
                <a:gd name="f32" fmla="val 5083"/>
                <a:gd name="f33" fmla="val 6367"/>
                <a:gd name="f34" fmla="val 7586"/>
                <a:gd name="f35" fmla="val 9395"/>
                <a:gd name="f36" fmla="val 8506"/>
                <a:gd name="f37" fmla="val 8444"/>
                <a:gd name="f38" fmla="val 9420"/>
                <a:gd name="f39" fmla="val 7499"/>
                <a:gd name="f40" fmla="val 9924"/>
                <a:gd name="f41" fmla="val 6270"/>
                <a:gd name="f42" fmla="val 7687"/>
                <a:gd name="f43" fmla="*/ f0 1 9925"/>
                <a:gd name="f44" fmla="*/ f1 1 9958"/>
                <a:gd name="f45" fmla="val f2"/>
                <a:gd name="f46" fmla="val f3"/>
                <a:gd name="f47" fmla="val f4"/>
                <a:gd name="f48" fmla="+- f47 0 f45"/>
                <a:gd name="f49" fmla="+- f46 0 f45"/>
                <a:gd name="f50" fmla="*/ f49 1 9925"/>
                <a:gd name="f51" fmla="*/ f48 1 9958"/>
                <a:gd name="f52" fmla="*/ f45 1 f50"/>
                <a:gd name="f53" fmla="*/ f46 1 f50"/>
                <a:gd name="f54" fmla="*/ f45 1 f51"/>
                <a:gd name="f55" fmla="*/ f47 1 f51"/>
                <a:gd name="f56" fmla="*/ f52 f43 1"/>
                <a:gd name="f57" fmla="*/ f53 f43 1"/>
                <a:gd name="f58" fmla="*/ f55 f44 1"/>
                <a:gd name="f59" fmla="*/ f54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6" t="f59" r="f57" b="f58"/>
              <a:pathLst>
                <a:path w="9925" h="995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5" y="f20"/>
                  </a:cubicBezTo>
                  <a:cubicBezTo>
                    <a:pt x="f21" y="f20"/>
                    <a:pt x="f22" y="f23"/>
                    <a:pt x="f22" y="f10"/>
                  </a:cubicBezTo>
                  <a:cubicBezTo>
                    <a:pt x="f22" y="f9"/>
                    <a:pt x="f21" y="f6"/>
                    <a:pt x="f5" y="f6"/>
                  </a:cubicBezTo>
                  <a:close/>
                  <a:moveTo>
                    <a:pt x="f5" y="f24"/>
                  </a:moveTo>
                  <a:cubicBezTo>
                    <a:pt x="f25" y="f24"/>
                    <a:pt x="f2" y="f26"/>
                    <a:pt x="f2" y="f5"/>
                  </a:cubicBezTo>
                  <a:cubicBezTo>
                    <a:pt x="f2" y="f27"/>
                    <a:pt x="f25" y="f28"/>
                    <a:pt x="f5" y="f28"/>
                  </a:cubicBezTo>
                  <a:cubicBezTo>
                    <a:pt x="f29" y="f30"/>
                    <a:pt x="f31" y="f30"/>
                    <a:pt x="f32" y="f30"/>
                  </a:cubicBezTo>
                  <a:cubicBezTo>
                    <a:pt x="f33" y="f30"/>
                    <a:pt x="f34" y="f35"/>
                    <a:pt x="f36" y="f37"/>
                  </a:cubicBezTo>
                  <a:cubicBezTo>
                    <a:pt x="f38" y="f39"/>
                    <a:pt x="f40" y="f41"/>
                    <a:pt x="f40" y="f5"/>
                  </a:cubicBezTo>
                  <a:cubicBezTo>
                    <a:pt x="f40" y="f26"/>
                    <a:pt x="f42" y="f24"/>
                    <a:pt x="f5" y="f24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6" name="Google Shape;6005;p86">
            <a:extLst>
              <a:ext uri="{FF2B5EF4-FFF2-40B4-BE49-F238E27FC236}">
                <a16:creationId xmlns:a16="http://schemas.microsoft.com/office/drawing/2014/main" id="{646F3AF4-BE29-A550-C790-1F2EF8E0D593}"/>
              </a:ext>
            </a:extLst>
          </p:cNvPr>
          <p:cNvGrpSpPr/>
          <p:nvPr/>
        </p:nvGrpSpPr>
        <p:grpSpPr>
          <a:xfrm>
            <a:off x="3584177" y="3393695"/>
            <a:ext cx="406286" cy="408900"/>
            <a:chOff x="4901348" y="3495294"/>
            <a:chExt cx="406286" cy="408900"/>
          </a:xfrm>
          <a:solidFill>
            <a:schemeClr val="tx2">
              <a:lumMod val="75000"/>
            </a:schemeClr>
          </a:solidFill>
        </p:grpSpPr>
        <p:sp>
          <p:nvSpPr>
            <p:cNvPr id="137" name="Google Shape;6006;p86">
              <a:extLst>
                <a:ext uri="{FF2B5EF4-FFF2-40B4-BE49-F238E27FC236}">
                  <a16:creationId xmlns:a16="http://schemas.microsoft.com/office/drawing/2014/main" id="{941ADE97-3C0E-CEEE-EBC9-513AB4E2E004}"/>
                </a:ext>
              </a:extLst>
            </p:cNvPr>
            <p:cNvSpPr/>
            <p:nvPr/>
          </p:nvSpPr>
          <p:spPr>
            <a:xfrm>
              <a:off x="4901348" y="3495294"/>
              <a:ext cx="406286" cy="30006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666"/>
                <a:gd name="f4" fmla="val 9294"/>
                <a:gd name="f5" fmla="val 11405"/>
                <a:gd name="f6" fmla="val 1701"/>
                <a:gd name="f7" fmla="val 11626"/>
                <a:gd name="f8" fmla="val 11846"/>
                <a:gd name="f9" fmla="val 1890"/>
                <a:gd name="f10" fmla="val 2142"/>
                <a:gd name="f11" fmla="val 3749"/>
                <a:gd name="f12" fmla="val 11090"/>
                <a:gd name="f13" fmla="val 4663"/>
                <a:gd name="f14" fmla="val 9956"/>
                <a:gd name="f15" fmla="val 4978"/>
                <a:gd name="f16" fmla="val 10051"/>
                <a:gd name="f17" fmla="val 4631"/>
                <a:gd name="f18" fmla="val 10145"/>
                <a:gd name="f19" fmla="val 4222"/>
                <a:gd name="f20" fmla="val 3844"/>
                <a:gd name="f21" fmla="val 2584"/>
                <a:gd name="f22" fmla="val 3812"/>
                <a:gd name="f23" fmla="val 2647"/>
                <a:gd name="f24" fmla="val 4600"/>
                <a:gd name="f25" fmla="val 2773"/>
                <a:gd name="f26" fmla="val 5009"/>
                <a:gd name="f27" fmla="val 1639"/>
                <a:gd name="f28" fmla="val 4694"/>
                <a:gd name="f29" fmla="val 851"/>
                <a:gd name="f30" fmla="val 3781"/>
                <a:gd name="f31" fmla="val 1040"/>
                <a:gd name="f32" fmla="val 1292"/>
                <a:gd name="f33" fmla="val 4065"/>
                <a:gd name="f34" fmla="val 3655"/>
                <a:gd name="f35" fmla="val 4317"/>
                <a:gd name="f36" fmla="val 4506"/>
                <a:gd name="f37" fmla="val 3875"/>
                <a:gd name="f38" fmla="val 4096"/>
                <a:gd name="f39" fmla="val 4821"/>
                <a:gd name="f40" fmla="val 5041"/>
                <a:gd name="f41" fmla="val 5262"/>
                <a:gd name="f42" fmla="val 5261"/>
                <a:gd name="f43" fmla="val 5451"/>
                <a:gd name="f44" fmla="val 5324"/>
                <a:gd name="f45" fmla="val 5577"/>
                <a:gd name="f46" fmla="val 5608"/>
                <a:gd name="f47" fmla="val 5482"/>
                <a:gd name="f48" fmla="val 5797"/>
                <a:gd name="f49" fmla="val 5431"/>
                <a:gd name="f50" fmla="val 5952"/>
                <a:gd name="f51" fmla="val 5229"/>
                <a:gd name="f52" fmla="val 6065"/>
                <a:gd name="f53" fmla="val 5054"/>
                <a:gd name="f54" fmla="val 5017"/>
                <a:gd name="f55" fmla="val 4980"/>
                <a:gd name="f56" fmla="val 6060"/>
                <a:gd name="f57" fmla="val 4947"/>
                <a:gd name="f58" fmla="val 6049"/>
                <a:gd name="f59" fmla="val 4128"/>
                <a:gd name="f60" fmla="val 5734"/>
                <a:gd name="f61" fmla="val 4946"/>
                <a:gd name="f62" fmla="val 2993"/>
                <a:gd name="f63" fmla="val 2741"/>
                <a:gd name="f64" fmla="val 2552"/>
                <a:gd name="f65" fmla="val 189"/>
                <a:gd name="f66" fmla="val 441"/>
                <a:gd name="f67" fmla="val 882"/>
                <a:gd name="f68" fmla="val 1261"/>
                <a:gd name="f69" fmla="val 536"/>
                <a:gd name="f70" fmla="val 1"/>
                <a:gd name="f71" fmla="val 1418"/>
                <a:gd name="f72" fmla="val 4568"/>
                <a:gd name="f73" fmla="val 1513"/>
                <a:gd name="f74" fmla="val 3183"/>
                <a:gd name="f75" fmla="val 5923"/>
                <a:gd name="f76" fmla="val 4159"/>
                <a:gd name="f77" fmla="val 7372"/>
                <a:gd name="f78" fmla="val 5073"/>
                <a:gd name="f79" fmla="val 7089"/>
                <a:gd name="f80" fmla="val 7687"/>
                <a:gd name="f81" fmla="val 8286"/>
                <a:gd name="f82" fmla="val 8884"/>
                <a:gd name="f83" fmla="val 4443"/>
                <a:gd name="f84" fmla="val 8192"/>
                <a:gd name="f85" fmla="val 7782"/>
                <a:gd name="f86" fmla="val 7562"/>
                <a:gd name="f87" fmla="val 8507"/>
                <a:gd name="f88" fmla="val 9484"/>
                <a:gd name="f89" fmla="val 11216"/>
                <a:gd name="f90" fmla="val 4537"/>
                <a:gd name="f91" fmla="val 12098"/>
                <a:gd name="f92" fmla="val 9704"/>
                <a:gd name="f93" fmla="*/ f0 1 12666"/>
                <a:gd name="f94" fmla="*/ f1 1 9294"/>
                <a:gd name="f95" fmla="val f2"/>
                <a:gd name="f96" fmla="val f3"/>
                <a:gd name="f97" fmla="val f4"/>
                <a:gd name="f98" fmla="+- f97 0 f95"/>
                <a:gd name="f99" fmla="+- f96 0 f95"/>
                <a:gd name="f100" fmla="*/ f99 1 12666"/>
                <a:gd name="f101" fmla="*/ f98 1 9294"/>
                <a:gd name="f102" fmla="*/ f95 1 f100"/>
                <a:gd name="f103" fmla="*/ f96 1 f100"/>
                <a:gd name="f104" fmla="*/ f95 1 f101"/>
                <a:gd name="f105" fmla="*/ f97 1 f101"/>
                <a:gd name="f106" fmla="*/ f102 f93 1"/>
                <a:gd name="f107" fmla="*/ f103 f93 1"/>
                <a:gd name="f108" fmla="*/ f105 f94 1"/>
                <a:gd name="f109" fmla="*/ f104 f9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6" t="f109" r="f107" b="f108"/>
              <a:pathLst>
                <a:path w="12666" h="9294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18" y="f20"/>
                  </a:cubicBezTo>
                  <a:lnTo>
                    <a:pt x="f18" y="f6"/>
                  </a:lnTo>
                  <a:close/>
                  <a:moveTo>
                    <a:pt x="f21" y="f6"/>
                  </a:moveTo>
                  <a:lnTo>
                    <a:pt x="f21" y="f22"/>
                  </a:lnTo>
                  <a:cubicBezTo>
                    <a:pt x="f21" y="f19"/>
                    <a:pt x="f23" y="f24"/>
                    <a:pt x="f25" y="f26"/>
                  </a:cubicBezTo>
                  <a:cubicBezTo>
                    <a:pt x="f27" y="f28"/>
                    <a:pt x="f29" y="f30"/>
                    <a:pt x="f29" y="f10"/>
                  </a:cubicBezTo>
                  <a:cubicBezTo>
                    <a:pt x="f29" y="f9"/>
                    <a:pt x="f31" y="f6"/>
                    <a:pt x="f32" y="f6"/>
                  </a:cubicBezTo>
                  <a:close/>
                  <a:moveTo>
                    <a:pt x="f33" y="f34"/>
                  </a:moveTo>
                  <a:cubicBezTo>
                    <a:pt x="f35" y="f34"/>
                    <a:pt x="f36" y="f37"/>
                    <a:pt x="f36" y="f38"/>
                  </a:cubicBezTo>
                  <a:cubicBezTo>
                    <a:pt x="f36" y="f17"/>
                    <a:pt x="f39" y="f40"/>
                    <a:pt x="f41" y="f42"/>
                  </a:cubicBezTo>
                  <a:cubicBezTo>
                    <a:pt x="f43" y="f44"/>
                    <a:pt x="f45" y="f46"/>
                    <a:pt x="f47" y="f48"/>
                  </a:cubicBezTo>
                  <a:cubicBezTo>
                    <a:pt x="f49" y="f50"/>
                    <a:pt x="f51" y="f52"/>
                    <a:pt x="f53" y="f52"/>
                  </a:cubicBezTo>
                  <a:cubicBezTo>
                    <a:pt x="f54" y="f52"/>
                    <a:pt x="f55" y="f56"/>
                    <a:pt x="f57" y="f58"/>
                  </a:cubicBezTo>
                  <a:cubicBezTo>
                    <a:pt x="f59" y="f60"/>
                    <a:pt x="f34" y="f61"/>
                    <a:pt x="f34" y="f38"/>
                  </a:cubicBezTo>
                  <a:cubicBezTo>
                    <a:pt x="f34" y="f37"/>
                    <a:pt x="f20" y="f34"/>
                    <a:pt x="f33" y="f34"/>
                  </a:cubicBezTo>
                  <a:close/>
                  <a:moveTo>
                    <a:pt x="f62" y="f2"/>
                  </a:moveTo>
                  <a:cubicBezTo>
                    <a:pt x="f63" y="f2"/>
                    <a:pt x="f64" y="f65"/>
                    <a:pt x="f64" y="f66"/>
                  </a:cubicBezTo>
                  <a:lnTo>
                    <a:pt x="f64" y="f67"/>
                  </a:lnTo>
                  <a:lnTo>
                    <a:pt x="f68" y="f67"/>
                  </a:lnTo>
                  <a:cubicBezTo>
                    <a:pt x="f69" y="f67"/>
                    <a:pt x="f70" y="f71"/>
                    <a:pt x="f70" y="f10"/>
                  </a:cubicBezTo>
                  <a:cubicBezTo>
                    <a:pt x="f70" y="f72"/>
                    <a:pt x="f73" y="f48"/>
                    <a:pt x="f74" y="f75"/>
                  </a:cubicBezTo>
                  <a:cubicBezTo>
                    <a:pt x="f76" y="f77"/>
                    <a:pt x="f78" y="f79"/>
                    <a:pt x="f78" y="f80"/>
                  </a:cubicBezTo>
                  <a:cubicBezTo>
                    <a:pt x="f78" y="f81"/>
                    <a:pt x="f39" y="f82"/>
                    <a:pt x="f83" y="f4"/>
                  </a:cubicBezTo>
                  <a:lnTo>
                    <a:pt x="f84" y="f4"/>
                  </a:lnTo>
                  <a:cubicBezTo>
                    <a:pt x="f85" y="f82"/>
                    <a:pt x="f86" y="f81"/>
                    <a:pt x="f86" y="f80"/>
                  </a:cubicBezTo>
                  <a:cubicBezTo>
                    <a:pt x="f86" y="f79"/>
                    <a:pt x="f87" y="f77"/>
                    <a:pt x="f88" y="f75"/>
                  </a:cubicBezTo>
                  <a:cubicBezTo>
                    <a:pt x="f89" y="f48"/>
                    <a:pt x="f3" y="f90"/>
                    <a:pt x="f3" y="f10"/>
                  </a:cubicBezTo>
                  <a:cubicBezTo>
                    <a:pt x="f3" y="f71"/>
                    <a:pt x="f91" y="f67"/>
                    <a:pt x="f5" y="f67"/>
                  </a:cubicBezTo>
                  <a:lnTo>
                    <a:pt x="f18" y="f67"/>
                  </a:lnTo>
                  <a:lnTo>
                    <a:pt x="f18" y="f66"/>
                  </a:lnTo>
                  <a:cubicBezTo>
                    <a:pt x="f18" y="f65"/>
                    <a:pt x="f14" y="f2"/>
                    <a:pt x="f92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8" name="Google Shape;6007;p86">
              <a:extLst>
                <a:ext uri="{FF2B5EF4-FFF2-40B4-BE49-F238E27FC236}">
                  <a16:creationId xmlns:a16="http://schemas.microsoft.com/office/drawing/2014/main" id="{DA0B80C2-2F0E-009A-C952-95D5CDC7920B}"/>
                </a:ext>
              </a:extLst>
            </p:cNvPr>
            <p:cNvSpPr/>
            <p:nvPr/>
          </p:nvSpPr>
          <p:spPr>
            <a:xfrm>
              <a:off x="4979173" y="3822804"/>
              <a:ext cx="249658" cy="8139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783"/>
                <a:gd name="f4" fmla="val 2521"/>
                <a:gd name="f5" fmla="val 757"/>
                <a:gd name="f6" fmla="val 1"/>
                <a:gd name="f7" fmla="val 63"/>
                <a:gd name="f8" fmla="val 1954"/>
                <a:gd name="f9" fmla="val 2237"/>
                <a:gd name="f10" fmla="val 158"/>
                <a:gd name="f11" fmla="val 473"/>
                <a:gd name="f12" fmla="val 7278"/>
                <a:gd name="f13" fmla="val 7593"/>
                <a:gd name="f14" fmla="val 7782"/>
                <a:gd name="f15" fmla="val 7688"/>
                <a:gd name="f16" fmla="val 6995"/>
                <a:gd name="f17" fmla="*/ f0 1 7783"/>
                <a:gd name="f18" fmla="*/ f1 1 2521"/>
                <a:gd name="f19" fmla="val f2"/>
                <a:gd name="f20" fmla="val f3"/>
                <a:gd name="f21" fmla="val f4"/>
                <a:gd name="f22" fmla="+- f21 0 f19"/>
                <a:gd name="f23" fmla="+- f20 0 f19"/>
                <a:gd name="f24" fmla="*/ f23 1 7783"/>
                <a:gd name="f25" fmla="*/ f22 1 2521"/>
                <a:gd name="f26" fmla="*/ f19 1 f24"/>
                <a:gd name="f27" fmla="*/ f20 1 f24"/>
                <a:gd name="f28" fmla="*/ f19 1 f25"/>
                <a:gd name="f29" fmla="*/ f21 1 f25"/>
                <a:gd name="f30" fmla="*/ f26 f17 1"/>
                <a:gd name="f31" fmla="*/ f27 f17 1"/>
                <a:gd name="f32" fmla="*/ f29 f18 1"/>
                <a:gd name="f33" fmla="*/ f28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7783" h="2521">
                  <a:moveTo>
                    <a:pt x="f5" y="f6"/>
                  </a:moveTo>
                  <a:lnTo>
                    <a:pt x="f7" y="f8"/>
                  </a:lnTo>
                  <a:cubicBezTo>
                    <a:pt x="f2" y="f9"/>
                    <a:pt x="f10" y="f4"/>
                    <a:pt x="f11" y="f4"/>
                  </a:cubicBezTo>
                  <a:lnTo>
                    <a:pt x="f12" y="f4"/>
                  </a:lnTo>
                  <a:cubicBezTo>
                    <a:pt x="f13" y="f4"/>
                    <a:pt x="f14" y="f9"/>
                    <a:pt x="f15" y="f8"/>
                  </a:cubicBezTo>
                  <a:lnTo>
                    <a:pt x="f16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9" name="Google Shape;6020;p86">
            <a:extLst>
              <a:ext uri="{FF2B5EF4-FFF2-40B4-BE49-F238E27FC236}">
                <a16:creationId xmlns:a16="http://schemas.microsoft.com/office/drawing/2014/main" id="{BD04068B-0941-E656-17E5-E65A330B6C6F}"/>
              </a:ext>
            </a:extLst>
          </p:cNvPr>
          <p:cNvGrpSpPr/>
          <p:nvPr/>
        </p:nvGrpSpPr>
        <p:grpSpPr>
          <a:xfrm>
            <a:off x="4831144" y="2481416"/>
            <a:ext cx="272920" cy="462000"/>
            <a:chOff x="6148315" y="2583015"/>
            <a:chExt cx="272920" cy="462000"/>
          </a:xfrm>
          <a:solidFill>
            <a:schemeClr val="tx2">
              <a:lumMod val="75000"/>
            </a:schemeClr>
          </a:solidFill>
        </p:grpSpPr>
        <p:sp>
          <p:nvSpPr>
            <p:cNvPr id="140" name="Google Shape;6021;p86">
              <a:extLst>
                <a:ext uri="{FF2B5EF4-FFF2-40B4-BE49-F238E27FC236}">
                  <a16:creationId xmlns:a16="http://schemas.microsoft.com/office/drawing/2014/main" id="{3A59458A-64B0-2EAC-7251-2DB03D42CD57}"/>
                </a:ext>
              </a:extLst>
            </p:cNvPr>
            <p:cNvSpPr/>
            <p:nvPr/>
          </p:nvSpPr>
          <p:spPr>
            <a:xfrm>
              <a:off x="6148315" y="2583015"/>
              <a:ext cx="272920" cy="32183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531"/>
                <a:gd name="f4" fmla="val 8823"/>
                <a:gd name="f5" fmla="val 3372"/>
                <a:gd name="f6" fmla="val 1"/>
                <a:gd name="f7" fmla="val 95"/>
                <a:gd name="f8" fmla="val 5703"/>
                <a:gd name="f9" fmla="val 5829"/>
                <a:gd name="f10" fmla="val 5987"/>
                <a:gd name="f11" fmla="val 6113"/>
                <a:gd name="f12" fmla="val 1418"/>
                <a:gd name="f13" fmla="val 8822"/>
                <a:gd name="f14" fmla="val 6081"/>
                <a:gd name="f15" fmla="val 7467"/>
                <a:gd name="f16" fmla="val 7530"/>
                <a:gd name="f17" fmla="val 7499"/>
                <a:gd name="f18" fmla="val 4191"/>
                <a:gd name="f19" fmla="val 4727"/>
                <a:gd name="f20" fmla="val 4663"/>
                <a:gd name="f21" fmla="val 4884"/>
                <a:gd name="f22" fmla="val 5010"/>
                <a:gd name="f23" fmla="val 5357"/>
                <a:gd name="f24" fmla="val 5892"/>
                <a:gd name="f25" fmla="val 6585"/>
                <a:gd name="f26" fmla="val 4474"/>
                <a:gd name="f27" fmla="val 7121"/>
                <a:gd name="f28" fmla="val 3750"/>
                <a:gd name="f29" fmla="val 3088"/>
                <a:gd name="f30" fmla="val 2521"/>
                <a:gd name="f31" fmla="val 2899"/>
                <a:gd name="f32" fmla="val 4916"/>
                <a:gd name="f33" fmla="*/ f0 1 7531"/>
                <a:gd name="f34" fmla="*/ f1 1 8823"/>
                <a:gd name="f35" fmla="val f2"/>
                <a:gd name="f36" fmla="val f3"/>
                <a:gd name="f37" fmla="val f4"/>
                <a:gd name="f38" fmla="+- f37 0 f35"/>
                <a:gd name="f39" fmla="+- f36 0 f35"/>
                <a:gd name="f40" fmla="*/ f39 1 7531"/>
                <a:gd name="f41" fmla="*/ f38 1 8823"/>
                <a:gd name="f42" fmla="*/ f35 1 f40"/>
                <a:gd name="f43" fmla="*/ f36 1 f40"/>
                <a:gd name="f44" fmla="*/ f35 1 f41"/>
                <a:gd name="f45" fmla="*/ f37 1 f41"/>
                <a:gd name="f46" fmla="*/ f42 f33 1"/>
                <a:gd name="f47" fmla="*/ f43 f33 1"/>
                <a:gd name="f48" fmla="*/ f45 f34 1"/>
                <a:gd name="f49" fmla="*/ f44 f3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6" t="f49" r="f47" b="f48"/>
              <a:pathLst>
                <a:path w="7531" h="8823">
                  <a:moveTo>
                    <a:pt x="f5" y="f6"/>
                  </a:moveTo>
                  <a:lnTo>
                    <a:pt x="f7" y="f8"/>
                  </a:lnTo>
                  <a:cubicBezTo>
                    <a:pt x="f6" y="f9"/>
                    <a:pt x="f6" y="f10"/>
                    <a:pt x="f7" y="f11"/>
                  </a:cubicBezTo>
                  <a:lnTo>
                    <a:pt x="f12" y="f13"/>
                  </a:lnTo>
                  <a:lnTo>
                    <a:pt x="f14" y="f13"/>
                  </a:lnTo>
                  <a:lnTo>
                    <a:pt x="f15" y="f11"/>
                  </a:lnTo>
                  <a:cubicBezTo>
                    <a:pt x="f16" y="f10"/>
                    <a:pt x="f17" y="f9"/>
                    <a:pt x="f15" y="f8"/>
                  </a:cubicBezTo>
                  <a:lnTo>
                    <a:pt x="f18" y="f6"/>
                  </a:lnTo>
                  <a:lnTo>
                    <a:pt x="f18" y="f19"/>
                  </a:lnTo>
                  <a:cubicBezTo>
                    <a:pt x="f20" y="f21"/>
                    <a:pt x="f22" y="f23"/>
                    <a:pt x="f22" y="f24"/>
                  </a:cubicBezTo>
                  <a:cubicBezTo>
                    <a:pt x="f22" y="f25"/>
                    <a:pt x="f26" y="f27"/>
                    <a:pt x="f28" y="f27"/>
                  </a:cubicBezTo>
                  <a:cubicBezTo>
                    <a:pt x="f29" y="f27"/>
                    <a:pt x="f30" y="f25"/>
                    <a:pt x="f30" y="f24"/>
                  </a:cubicBezTo>
                  <a:cubicBezTo>
                    <a:pt x="f30" y="f23"/>
                    <a:pt x="f31" y="f32"/>
                    <a:pt x="f5" y="f19"/>
                  </a:cubicBezTo>
                  <a:lnTo>
                    <a:pt x="f5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1" name="Google Shape;6022;p86">
              <a:extLst>
                <a:ext uri="{FF2B5EF4-FFF2-40B4-BE49-F238E27FC236}">
                  <a16:creationId xmlns:a16="http://schemas.microsoft.com/office/drawing/2014/main" id="{322DC2E4-3E43-4863-47FC-5DA9675A14AB}"/>
                </a:ext>
              </a:extLst>
            </p:cNvPr>
            <p:cNvSpPr/>
            <p:nvPr/>
          </p:nvSpPr>
          <p:spPr>
            <a:xfrm>
              <a:off x="6209955" y="2934675"/>
              <a:ext cx="151881" cy="11034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91"/>
                <a:gd name="f4" fmla="val 3025"/>
                <a:gd name="f5" fmla="val 32"/>
                <a:gd name="f6" fmla="val 2615"/>
                <a:gd name="f7" fmla="val 1"/>
                <a:gd name="f8" fmla="val 2836"/>
                <a:gd name="f9" fmla="val 190"/>
                <a:gd name="f10" fmla="val 442"/>
                <a:gd name="f11" fmla="val 3750"/>
                <a:gd name="f12" fmla="val 3970"/>
                <a:gd name="f13" fmla="*/ f0 1 4191"/>
                <a:gd name="f14" fmla="*/ f1 1 3025"/>
                <a:gd name="f15" fmla="val f2"/>
                <a:gd name="f16" fmla="val f3"/>
                <a:gd name="f17" fmla="val f4"/>
                <a:gd name="f18" fmla="+- f17 0 f15"/>
                <a:gd name="f19" fmla="+- f16 0 f15"/>
                <a:gd name="f20" fmla="*/ f19 1 4191"/>
                <a:gd name="f21" fmla="*/ f18 1 3025"/>
                <a:gd name="f22" fmla="*/ f15 1 f20"/>
                <a:gd name="f23" fmla="*/ f16 1 f20"/>
                <a:gd name="f24" fmla="*/ f15 1 f21"/>
                <a:gd name="f25" fmla="*/ f17 1 f21"/>
                <a:gd name="f26" fmla="*/ f22 f13 1"/>
                <a:gd name="f27" fmla="*/ f23 f13 1"/>
                <a:gd name="f28" fmla="*/ f25 f14 1"/>
                <a:gd name="f29" fmla="*/ f2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4191" h="3025">
                  <a:moveTo>
                    <a:pt x="f5" y="f2"/>
                  </a:moveTo>
                  <a:lnTo>
                    <a:pt x="f5" y="f6"/>
                  </a:lnTo>
                  <a:cubicBezTo>
                    <a:pt x="f7" y="f8"/>
                    <a:pt x="f9" y="f4"/>
                    <a:pt x="f10" y="f4"/>
                  </a:cubicBezTo>
                  <a:lnTo>
                    <a:pt x="f11" y="f4"/>
                  </a:lnTo>
                  <a:cubicBezTo>
                    <a:pt x="f12" y="f4"/>
                    <a:pt x="f3" y="f8"/>
                    <a:pt x="f3" y="f6"/>
                  </a:cubicBez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42" name="Google Shape;6038;p86">
            <a:extLst>
              <a:ext uri="{FF2B5EF4-FFF2-40B4-BE49-F238E27FC236}">
                <a16:creationId xmlns:a16="http://schemas.microsoft.com/office/drawing/2014/main" id="{1BC62C47-C953-9339-2DE6-99A88EAA10FE}"/>
              </a:ext>
            </a:extLst>
          </p:cNvPr>
          <p:cNvGrpSpPr/>
          <p:nvPr/>
        </p:nvGrpSpPr>
        <p:grpSpPr>
          <a:xfrm>
            <a:off x="2478887" y="2502904"/>
            <a:ext cx="454438" cy="462586"/>
            <a:chOff x="3796058" y="2604503"/>
            <a:chExt cx="454438" cy="462586"/>
          </a:xfrm>
          <a:solidFill>
            <a:schemeClr val="tx2">
              <a:lumMod val="75000"/>
            </a:schemeClr>
          </a:solidFill>
        </p:grpSpPr>
        <p:sp>
          <p:nvSpPr>
            <p:cNvPr id="143" name="Google Shape;6039;p86">
              <a:extLst>
                <a:ext uri="{FF2B5EF4-FFF2-40B4-BE49-F238E27FC236}">
                  <a16:creationId xmlns:a16="http://schemas.microsoft.com/office/drawing/2014/main" id="{4E7695E8-4147-3BCD-914E-F1758AC136B6}"/>
                </a:ext>
              </a:extLst>
            </p:cNvPr>
            <p:cNvSpPr/>
            <p:nvPr/>
          </p:nvSpPr>
          <p:spPr>
            <a:xfrm>
              <a:off x="3796058" y="2604503"/>
              <a:ext cx="138184" cy="22465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813"/>
                <a:gd name="f4" fmla="val 6159"/>
                <a:gd name="f5" fmla="val 1698"/>
                <a:gd name="f6" fmla="val 1"/>
                <a:gd name="f7" fmla="val 1520"/>
                <a:gd name="f8" fmla="val 1373"/>
                <a:gd name="f9" fmla="val 138"/>
                <a:gd name="f10" fmla="val 1293"/>
                <a:gd name="f11" fmla="val 299"/>
                <a:gd name="f12" fmla="val 5119"/>
                <a:gd name="f13" fmla="val 5308"/>
                <a:gd name="f14" fmla="val 127"/>
                <a:gd name="f15" fmla="val 5528"/>
                <a:gd name="f16" fmla="val 316"/>
                <a:gd name="f17" fmla="val 5623"/>
                <a:gd name="f18" fmla="val 2332"/>
                <a:gd name="f19" fmla="val 6158"/>
                <a:gd name="f20" fmla="val 3277"/>
                <a:gd name="f21" fmla="val 2630"/>
                <a:gd name="f22" fmla="val 2868"/>
                <a:gd name="f23" fmla="val 4111"/>
                <a:gd name="f24" fmla="val 582"/>
                <a:gd name="f25" fmla="val 1797"/>
                <a:gd name="f26" fmla="val 15"/>
                <a:gd name="f27" fmla="val 1763"/>
                <a:gd name="f28" fmla="val 5"/>
                <a:gd name="f29" fmla="val 1730"/>
                <a:gd name="f30" fmla="*/ f0 1 3813"/>
                <a:gd name="f31" fmla="*/ f1 1 6159"/>
                <a:gd name="f32" fmla="val f2"/>
                <a:gd name="f33" fmla="val f3"/>
                <a:gd name="f34" fmla="val f4"/>
                <a:gd name="f35" fmla="+- f34 0 f32"/>
                <a:gd name="f36" fmla="+- f33 0 f32"/>
                <a:gd name="f37" fmla="*/ f36 1 3813"/>
                <a:gd name="f38" fmla="*/ f35 1 6159"/>
                <a:gd name="f39" fmla="*/ f32 1 f37"/>
                <a:gd name="f40" fmla="*/ f33 1 f37"/>
                <a:gd name="f41" fmla="*/ f32 1 f38"/>
                <a:gd name="f42" fmla="*/ f34 1 f38"/>
                <a:gd name="f43" fmla="*/ f39 f30 1"/>
                <a:gd name="f44" fmla="*/ f40 f30 1"/>
                <a:gd name="f45" fmla="*/ f42 f31 1"/>
                <a:gd name="f46" fmla="*/ f41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3" t="f46" r="f44" b="f45"/>
              <a:pathLst>
                <a:path w="3813" h="6159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6" y="f12"/>
                  </a:lnTo>
                  <a:cubicBezTo>
                    <a:pt x="f6" y="f13"/>
                    <a:pt x="f14" y="f15"/>
                    <a:pt x="f16" y="f17"/>
                  </a:cubicBezTo>
                  <a:lnTo>
                    <a:pt x="f18" y="f19"/>
                  </a:lnTo>
                  <a:cubicBezTo>
                    <a:pt x="f20" y="f21"/>
                    <a:pt x="f22" y="f23"/>
                    <a:pt x="f3" y="f24"/>
                  </a:cubicBezTo>
                  <a:lnTo>
                    <a:pt x="f25" y="f26"/>
                  </a:lnTo>
                  <a:cubicBezTo>
                    <a:pt x="f27" y="f28"/>
                    <a:pt x="f29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4" name="Google Shape;6040;p86">
              <a:extLst>
                <a:ext uri="{FF2B5EF4-FFF2-40B4-BE49-F238E27FC236}">
                  <a16:creationId xmlns:a16="http://schemas.microsoft.com/office/drawing/2014/main" id="{A3813D48-9D03-D307-2FC9-F2880E90E9EC}"/>
                </a:ext>
              </a:extLst>
            </p:cNvPr>
            <p:cNvSpPr/>
            <p:nvPr/>
          </p:nvSpPr>
          <p:spPr>
            <a:xfrm>
              <a:off x="3880567" y="2662495"/>
              <a:ext cx="313977" cy="4045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664"/>
                <a:gd name="f4" fmla="val 11092"/>
                <a:gd name="f5" fmla="val 4348"/>
                <a:gd name="f6" fmla="val 3466"/>
                <a:gd name="f7" fmla="val 4820"/>
                <a:gd name="f8" fmla="val 5199"/>
                <a:gd name="f9" fmla="val 3844"/>
                <a:gd name="f10" fmla="val 4316"/>
                <a:gd name="f11" fmla="val 4789"/>
                <a:gd name="f12" fmla="val 5136"/>
                <a:gd name="f13" fmla="val 3907"/>
                <a:gd name="f14" fmla="val 3529"/>
                <a:gd name="f15" fmla="val 3875"/>
                <a:gd name="f16" fmla="val 5104"/>
                <a:gd name="f17" fmla="val 5766"/>
                <a:gd name="f18" fmla="val 6081"/>
                <a:gd name="f19" fmla="val 7624"/>
                <a:gd name="f20" fmla="val 2615"/>
                <a:gd name="f21" fmla="val 3560"/>
                <a:gd name="f22" fmla="val 3812"/>
                <a:gd name="f23" fmla="val 5892"/>
                <a:gd name="f24" fmla="val 4096"/>
                <a:gd name="f25" fmla="val 5955"/>
                <a:gd name="f26" fmla="val 4631"/>
                <a:gd name="f27" fmla="val 4883"/>
                <a:gd name="f28" fmla="val 2048"/>
                <a:gd name="f29" fmla="val 1386"/>
                <a:gd name="f30" fmla="val 2458"/>
                <a:gd name="f31" fmla="val 1638"/>
                <a:gd name="f32" fmla="val 1544"/>
                <a:gd name="f33" fmla="val 977"/>
                <a:gd name="f34" fmla="val 4001"/>
                <a:gd name="f35" fmla="val 2678"/>
                <a:gd name="f36" fmla="val 4474"/>
                <a:gd name="f37" fmla="val 4726"/>
                <a:gd name="f38" fmla="val 2741"/>
                <a:gd name="f39" fmla="val 5010"/>
                <a:gd name="f40" fmla="val 2899"/>
                <a:gd name="f41" fmla="val 32"/>
                <a:gd name="f42" fmla="val 10523"/>
                <a:gd name="f43" fmla="val 10680"/>
                <a:gd name="f44" fmla="val 63"/>
                <a:gd name="f45" fmla="val 10964"/>
                <a:gd name="f46" fmla="val 252"/>
                <a:gd name="f47" fmla="val 11027"/>
                <a:gd name="f48" fmla="val 328"/>
                <a:gd name="f49" fmla="val 11070"/>
                <a:gd name="f50" fmla="val 404"/>
                <a:gd name="f51" fmla="val 11091"/>
                <a:gd name="f52" fmla="val 475"/>
                <a:gd name="f53" fmla="val 613"/>
                <a:gd name="f54" fmla="val 737"/>
                <a:gd name="f55" fmla="val 11014"/>
                <a:gd name="f56" fmla="val 819"/>
                <a:gd name="f57" fmla="val 10869"/>
                <a:gd name="f58" fmla="val 2143"/>
                <a:gd name="f59" fmla="val 8475"/>
                <a:gd name="f60" fmla="val 6490"/>
                <a:gd name="f61" fmla="val 7845"/>
                <a:gd name="f62" fmla="val 7907"/>
                <a:gd name="f63" fmla="val 8037"/>
                <a:gd name="f64" fmla="val 8173"/>
                <a:gd name="f65" fmla="val 8243"/>
                <a:gd name="f66" fmla="val 8316"/>
                <a:gd name="f67" fmla="val 8381"/>
                <a:gd name="f68" fmla="val 8570"/>
                <a:gd name="f69" fmla="val 10932"/>
                <a:gd name="f70" fmla="val 8538"/>
                <a:gd name="f71" fmla="val 10491"/>
                <a:gd name="f72" fmla="val 5734"/>
                <a:gd name="f73" fmla="val 5262"/>
                <a:gd name="f74" fmla="val 6585"/>
                <a:gd name="f75" fmla="val 5482"/>
                <a:gd name="f76" fmla="val 7120"/>
                <a:gd name="f77" fmla="val 3434"/>
                <a:gd name="f78" fmla="val 6931"/>
                <a:gd name="f79" fmla="val 4222"/>
                <a:gd name="f80" fmla="val 1513"/>
                <a:gd name="f81" fmla="*/ f0 1 8664"/>
                <a:gd name="f82" fmla="*/ f1 1 11092"/>
                <a:gd name="f83" fmla="val f2"/>
                <a:gd name="f84" fmla="val f3"/>
                <a:gd name="f85" fmla="val f4"/>
                <a:gd name="f86" fmla="+- f85 0 f83"/>
                <a:gd name="f87" fmla="+- f84 0 f83"/>
                <a:gd name="f88" fmla="*/ f87 1 8664"/>
                <a:gd name="f89" fmla="*/ f86 1 11092"/>
                <a:gd name="f90" fmla="*/ f83 1 f88"/>
                <a:gd name="f91" fmla="*/ f84 1 f88"/>
                <a:gd name="f92" fmla="*/ f83 1 f89"/>
                <a:gd name="f93" fmla="*/ f85 1 f89"/>
                <a:gd name="f94" fmla="*/ f90 f81 1"/>
                <a:gd name="f95" fmla="*/ f91 f81 1"/>
                <a:gd name="f96" fmla="*/ f93 f82 1"/>
                <a:gd name="f97" fmla="*/ f92 f8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4" t="f97" r="f95" b="f96"/>
              <a:pathLst>
                <a:path w="8664" h="11092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1"/>
                    <a:pt x="f14" y="f10"/>
                  </a:cubicBezTo>
                  <a:cubicBezTo>
                    <a:pt x="f14" y="f15"/>
                    <a:pt x="f15" y="f6"/>
                    <a:pt x="f5" y="f6"/>
                  </a:cubicBezTo>
                  <a:close/>
                  <a:moveTo>
                    <a:pt x="f16" y="f17"/>
                  </a:moveTo>
                  <a:lnTo>
                    <a:pt x="f18" y="f19"/>
                  </a:lnTo>
                  <a:lnTo>
                    <a:pt x="f20" y="f19"/>
                  </a:lnTo>
                  <a:lnTo>
                    <a:pt x="f21" y="f17"/>
                  </a:lnTo>
                  <a:cubicBezTo>
                    <a:pt x="f22" y="f23"/>
                    <a:pt x="f24" y="f25"/>
                    <a:pt x="f5" y="f25"/>
                  </a:cubicBezTo>
                  <a:cubicBezTo>
                    <a:pt x="f26" y="f25"/>
                    <a:pt x="f27" y="f23"/>
                    <a:pt x="f16" y="f17"/>
                  </a:cubicBezTo>
                  <a:close/>
                  <a:moveTo>
                    <a:pt x="f28" y="f2"/>
                  </a:moveTo>
                  <a:cubicBezTo>
                    <a:pt x="f29" y="f30"/>
                    <a:pt x="f31" y="f32"/>
                    <a:pt x="f33" y="f34"/>
                  </a:cubicBezTo>
                  <a:lnTo>
                    <a:pt x="f35" y="f36"/>
                  </a:lnTo>
                  <a:cubicBezTo>
                    <a:pt x="f35" y="f37"/>
                    <a:pt x="f38" y="f39"/>
                    <a:pt x="f40" y="f8"/>
                  </a:cubicBezTo>
                  <a:lnTo>
                    <a:pt x="f41" y="f42"/>
                  </a:lnTo>
                  <a:cubicBezTo>
                    <a:pt x="f2" y="f43"/>
                    <a:pt x="f44" y="f45"/>
                    <a:pt x="f46" y="f47"/>
                  </a:cubicBezTo>
                  <a:cubicBezTo>
                    <a:pt x="f48" y="f49"/>
                    <a:pt x="f50" y="f51"/>
                    <a:pt x="f52" y="f51"/>
                  </a:cubicBezTo>
                  <a:cubicBezTo>
                    <a:pt x="f53" y="f51"/>
                    <a:pt x="f54" y="f55"/>
                    <a:pt x="f56" y="f57"/>
                  </a:cubicBezTo>
                  <a:lnTo>
                    <a:pt x="f58" y="f59"/>
                  </a:lnTo>
                  <a:lnTo>
                    <a:pt x="f60" y="f59"/>
                  </a:lnTo>
                  <a:lnTo>
                    <a:pt x="f61" y="f57"/>
                  </a:lnTo>
                  <a:cubicBezTo>
                    <a:pt x="f62" y="f55"/>
                    <a:pt x="f63" y="f51"/>
                    <a:pt x="f64" y="f51"/>
                  </a:cubicBezTo>
                  <a:cubicBezTo>
                    <a:pt x="f65" y="f51"/>
                    <a:pt x="f66" y="f49"/>
                    <a:pt x="f67" y="f47"/>
                  </a:cubicBezTo>
                  <a:cubicBezTo>
                    <a:pt x="f68" y="f69"/>
                    <a:pt x="f3" y="f43"/>
                    <a:pt x="f70" y="f71"/>
                  </a:cubicBezTo>
                  <a:lnTo>
                    <a:pt x="f72" y="f73"/>
                  </a:lnTo>
                  <a:lnTo>
                    <a:pt x="f74" y="f75"/>
                  </a:lnTo>
                  <a:cubicBezTo>
                    <a:pt x="f76" y="f77"/>
                    <a:pt x="f78" y="f79"/>
                    <a:pt x="f19" y="f80"/>
                  </a:cubicBezTo>
                  <a:lnTo>
                    <a:pt x="f28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5" name="Google Shape;6041;p86">
              <a:extLst>
                <a:ext uri="{FF2B5EF4-FFF2-40B4-BE49-F238E27FC236}">
                  <a16:creationId xmlns:a16="http://schemas.microsoft.com/office/drawing/2014/main" id="{6612A772-F491-E02D-8456-FD16464FEC64}"/>
                </a:ext>
              </a:extLst>
            </p:cNvPr>
            <p:cNvSpPr/>
            <p:nvPr/>
          </p:nvSpPr>
          <p:spPr>
            <a:xfrm>
              <a:off x="4156853" y="2753285"/>
              <a:ext cx="93643" cy="10447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584"/>
                <a:gd name="f4" fmla="val 2864"/>
                <a:gd name="f5" fmla="val 630"/>
                <a:gd name="f6" fmla="val 252"/>
                <a:gd name="f7" fmla="val 1449"/>
                <a:gd name="f8" fmla="val 410"/>
                <a:gd name="f9" fmla="val 945"/>
                <a:gd name="f10" fmla="val 2395"/>
                <a:gd name="f11" fmla="val 1607"/>
                <a:gd name="f12" fmla="val 2836"/>
                <a:gd name="f13" fmla="val 1658"/>
                <a:gd name="f14" fmla="val 2855"/>
                <a:gd name="f15" fmla="val 1707"/>
                <a:gd name="f16" fmla="val 1753"/>
                <a:gd name="f17" fmla="val 1932"/>
                <a:gd name="f18" fmla="val 2067"/>
                <a:gd name="f19" fmla="val 2728"/>
                <a:gd name="f20" fmla="val 2143"/>
                <a:gd name="f21" fmla="val 2552"/>
                <a:gd name="f22" fmla="val 725"/>
                <a:gd name="f23" fmla="val 2458"/>
                <a:gd name="f24" fmla="val 473"/>
                <a:gd name="f25" fmla="val 2237"/>
                <a:gd name="f26" fmla="val 441"/>
                <a:gd name="f27" fmla="*/ f0 1 2584"/>
                <a:gd name="f28" fmla="*/ f1 1 2864"/>
                <a:gd name="f29" fmla="val f2"/>
                <a:gd name="f30" fmla="val f3"/>
                <a:gd name="f31" fmla="val f4"/>
                <a:gd name="f32" fmla="+- f31 0 f29"/>
                <a:gd name="f33" fmla="+- f30 0 f29"/>
                <a:gd name="f34" fmla="*/ f33 1 2584"/>
                <a:gd name="f35" fmla="*/ f32 1 2864"/>
                <a:gd name="f36" fmla="*/ f29 1 f34"/>
                <a:gd name="f37" fmla="*/ f30 1 f34"/>
                <a:gd name="f38" fmla="*/ f29 1 f35"/>
                <a:gd name="f39" fmla="*/ f31 1 f35"/>
                <a:gd name="f40" fmla="*/ f36 f27 1"/>
                <a:gd name="f41" fmla="*/ f37 f27 1"/>
                <a:gd name="f42" fmla="*/ f39 f28 1"/>
                <a:gd name="f43" fmla="*/ f38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2584" h="2864">
                  <a:moveTo>
                    <a:pt x="f5" y="f2"/>
                  </a:moveTo>
                  <a:cubicBezTo>
                    <a:pt x="f6" y="f7"/>
                    <a:pt x="f8" y="f9"/>
                    <a:pt x="f2" y="f10"/>
                  </a:cubicBezTo>
                  <a:lnTo>
                    <a:pt x="f11" y="f12"/>
                  </a:lnTo>
                  <a:cubicBezTo>
                    <a:pt x="f13" y="f14"/>
                    <a:pt x="f15" y="f4"/>
                    <a:pt x="f16" y="f4"/>
                  </a:cubicBezTo>
                  <a:cubicBezTo>
                    <a:pt x="f17" y="f4"/>
                    <a:pt x="f18" y="f19"/>
                    <a:pt x="f20" y="f21"/>
                  </a:cubicBezTo>
                  <a:lnTo>
                    <a:pt x="f3" y="f9"/>
                  </a:lnTo>
                  <a:cubicBezTo>
                    <a:pt x="f21" y="f22"/>
                    <a:pt x="f23" y="f24"/>
                    <a:pt x="f25" y="f26"/>
                  </a:cubicBezTo>
                  <a:lnTo>
                    <a:pt x="f5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46" name="Google Shape;6048;p86">
            <a:extLst>
              <a:ext uri="{FF2B5EF4-FFF2-40B4-BE49-F238E27FC236}">
                <a16:creationId xmlns:a16="http://schemas.microsoft.com/office/drawing/2014/main" id="{13A87405-C2F4-BE0E-B4B1-4756BF310ABC}"/>
              </a:ext>
            </a:extLst>
          </p:cNvPr>
          <p:cNvGrpSpPr/>
          <p:nvPr/>
        </p:nvGrpSpPr>
        <p:grpSpPr>
          <a:xfrm>
            <a:off x="5388115" y="2474677"/>
            <a:ext cx="456723" cy="464304"/>
            <a:chOff x="6705286" y="2576276"/>
            <a:chExt cx="456723" cy="464304"/>
          </a:xfrm>
          <a:solidFill>
            <a:schemeClr val="tx2">
              <a:lumMod val="75000"/>
            </a:schemeClr>
          </a:solidFill>
        </p:grpSpPr>
        <p:sp>
          <p:nvSpPr>
            <p:cNvPr id="147" name="Google Shape;6049;p86">
              <a:extLst>
                <a:ext uri="{FF2B5EF4-FFF2-40B4-BE49-F238E27FC236}">
                  <a16:creationId xmlns:a16="http://schemas.microsoft.com/office/drawing/2014/main" id="{75CE7C28-237A-D05C-8E15-4007D438ED7E}"/>
                </a:ext>
              </a:extLst>
            </p:cNvPr>
            <p:cNvSpPr/>
            <p:nvPr/>
          </p:nvSpPr>
          <p:spPr>
            <a:xfrm>
              <a:off x="6981608" y="2578580"/>
              <a:ext cx="180401" cy="27167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978"/>
                <a:gd name="f4" fmla="val 7448"/>
                <a:gd name="f5" fmla="val 2489"/>
                <a:gd name="f6" fmla="val 820"/>
                <a:gd name="f7" fmla="val 3403"/>
                <a:gd name="f8" fmla="val 4127"/>
                <a:gd name="f9" fmla="val 1576"/>
                <a:gd name="f10" fmla="val 2490"/>
                <a:gd name="f11" fmla="val 3372"/>
                <a:gd name="f12" fmla="val 4128"/>
                <a:gd name="f13" fmla="val 1575"/>
                <a:gd name="f14" fmla="val 819"/>
                <a:gd name="f15" fmla="val 1"/>
                <a:gd name="f16" fmla="val 1103"/>
                <a:gd name="f17" fmla="val 1104"/>
                <a:gd name="f18" fmla="val 3214"/>
                <a:gd name="f19" fmla="val 315"/>
                <a:gd name="f20" fmla="val 3845"/>
                <a:gd name="f21" fmla="val 4317"/>
                <a:gd name="f22" fmla="val 7058"/>
                <a:gd name="f23" fmla="val 7287"/>
                <a:gd name="f24" fmla="val 1012"/>
                <a:gd name="f25" fmla="val 1225"/>
                <a:gd name="f26" fmla="val 1334"/>
                <a:gd name="f27" fmla="val 1448"/>
                <a:gd name="f28" fmla="val 7406"/>
                <a:gd name="f29" fmla="val 1544"/>
                <a:gd name="f30" fmla="val 7310"/>
                <a:gd name="f31" fmla="val 6365"/>
                <a:gd name="f32" fmla="val 3434"/>
                <a:gd name="f33" fmla="val 3530"/>
                <a:gd name="f34" fmla="val 3640"/>
                <a:gd name="f35" fmla="val 3744"/>
                <a:gd name="f36" fmla="val 3948"/>
                <a:gd name="f37" fmla="val 4663"/>
                <a:gd name="f38" fmla="val 3875"/>
                <a:gd name="f39" fmla="*/ f0 1 4978"/>
                <a:gd name="f40" fmla="*/ f1 1 7448"/>
                <a:gd name="f41" fmla="val f2"/>
                <a:gd name="f42" fmla="val f3"/>
                <a:gd name="f43" fmla="val f4"/>
                <a:gd name="f44" fmla="+- f43 0 f41"/>
                <a:gd name="f45" fmla="+- f42 0 f41"/>
                <a:gd name="f46" fmla="*/ f45 1 4978"/>
                <a:gd name="f47" fmla="*/ f44 1 7448"/>
                <a:gd name="f48" fmla="*/ f41 1 f46"/>
                <a:gd name="f49" fmla="*/ f42 1 f46"/>
                <a:gd name="f50" fmla="*/ f41 1 f47"/>
                <a:gd name="f51" fmla="*/ f43 1 f47"/>
                <a:gd name="f52" fmla="*/ f48 f39 1"/>
                <a:gd name="f53" fmla="*/ f49 f39 1"/>
                <a:gd name="f54" fmla="*/ f51 f40 1"/>
                <a:gd name="f55" fmla="*/ f50 f4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2" t="f55" r="f53" b="f54"/>
              <a:pathLst>
                <a:path w="4978" h="744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1"/>
                    <a:pt x="f14" y="f10"/>
                  </a:cubicBezTo>
                  <a:cubicBezTo>
                    <a:pt x="f14" y="f9"/>
                    <a:pt x="f13" y="f6"/>
                    <a:pt x="f5" y="f6"/>
                  </a:cubicBezTo>
                  <a:close/>
                  <a:moveTo>
                    <a:pt x="f5" y="f15"/>
                  </a:moveTo>
                  <a:cubicBezTo>
                    <a:pt x="f16" y="f15"/>
                    <a:pt x="f2" y="f17"/>
                    <a:pt x="f2" y="f10"/>
                  </a:cubicBezTo>
                  <a:cubicBezTo>
                    <a:pt x="f2" y="f18"/>
                    <a:pt x="f19" y="f20"/>
                    <a:pt x="f14" y="f21"/>
                  </a:cubicBezTo>
                  <a:lnTo>
                    <a:pt x="f14" y="f22"/>
                  </a:lnTo>
                  <a:cubicBezTo>
                    <a:pt x="f14" y="f23"/>
                    <a:pt x="f24" y="f4"/>
                    <a:pt x="f25" y="f4"/>
                  </a:cubicBezTo>
                  <a:cubicBezTo>
                    <a:pt x="f26" y="f4"/>
                    <a:pt x="f27" y="f28"/>
                    <a:pt x="f29" y="f30"/>
                  </a:cubicBezTo>
                  <a:lnTo>
                    <a:pt x="f5" y="f31"/>
                  </a:lnTo>
                  <a:lnTo>
                    <a:pt x="f32" y="f30"/>
                  </a:lnTo>
                  <a:cubicBezTo>
                    <a:pt x="f33" y="f28"/>
                    <a:pt x="f34" y="f4"/>
                    <a:pt x="f35" y="f4"/>
                  </a:cubicBezTo>
                  <a:cubicBezTo>
                    <a:pt x="f36" y="f4"/>
                    <a:pt x="f8" y="f23"/>
                    <a:pt x="f8" y="f22"/>
                  </a:cubicBezTo>
                  <a:lnTo>
                    <a:pt x="f8" y="f21"/>
                  </a:lnTo>
                  <a:cubicBezTo>
                    <a:pt x="f37" y="f20"/>
                    <a:pt x="f3" y="f18"/>
                    <a:pt x="f3" y="f10"/>
                  </a:cubicBezTo>
                  <a:cubicBezTo>
                    <a:pt x="f3" y="f17"/>
                    <a:pt x="f38" y="f15"/>
                    <a:pt x="f5" y="f1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8" name="Google Shape;6050;p86">
              <a:extLst>
                <a:ext uri="{FF2B5EF4-FFF2-40B4-BE49-F238E27FC236}">
                  <a16:creationId xmlns:a16="http://schemas.microsoft.com/office/drawing/2014/main" id="{557A47E5-D70F-80FA-992B-AF3F2D015DF4}"/>
                </a:ext>
              </a:extLst>
            </p:cNvPr>
            <p:cNvSpPr/>
            <p:nvPr/>
          </p:nvSpPr>
          <p:spPr>
            <a:xfrm>
              <a:off x="6768087" y="2980797"/>
              <a:ext cx="391637" cy="5978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807"/>
                <a:gd name="f4" fmla="val 1639"/>
                <a:gd name="f5" fmla="val 1450"/>
                <a:gd name="f6" fmla="val 1"/>
                <a:gd name="f7" fmla="val 1292"/>
                <a:gd name="f8" fmla="val 788"/>
                <a:gd name="f9" fmla="val 662"/>
                <a:gd name="f10" fmla="val 1387"/>
                <a:gd name="f11" fmla="val 8822"/>
                <a:gd name="f12" fmla="val 9799"/>
                <a:gd name="f13" fmla="val 10649"/>
                <a:gd name="f14" fmla="val 946"/>
                <a:gd name="f15" fmla="*/ f0 1 10807"/>
                <a:gd name="f16" fmla="*/ f1 1 1639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10807"/>
                <a:gd name="f23" fmla="*/ f20 1 1639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10807" h="1639">
                  <a:moveTo>
                    <a:pt x="f5" y="f6"/>
                  </a:moveTo>
                  <a:cubicBezTo>
                    <a:pt x="f7" y="f8"/>
                    <a:pt x="f9" y="f10"/>
                    <a:pt x="f6" y="f4"/>
                  </a:cubicBezTo>
                  <a:lnTo>
                    <a:pt x="f11" y="f4"/>
                  </a:lnTo>
                  <a:cubicBezTo>
                    <a:pt x="f12" y="f4"/>
                    <a:pt x="f13" y="f14"/>
                    <a:pt x="f3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9" name="Google Shape;6051;p86">
              <a:extLst>
                <a:ext uri="{FF2B5EF4-FFF2-40B4-BE49-F238E27FC236}">
                  <a16:creationId xmlns:a16="http://schemas.microsoft.com/office/drawing/2014/main" id="{5785663D-6B53-BE65-D7C7-4C649400A50E}"/>
                </a:ext>
              </a:extLst>
            </p:cNvPr>
            <p:cNvSpPr/>
            <p:nvPr/>
          </p:nvSpPr>
          <p:spPr>
            <a:xfrm>
              <a:off x="6705286" y="2576276"/>
              <a:ext cx="397361" cy="43140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965"/>
                <a:gd name="f4" fmla="val 11827"/>
                <a:gd name="f5" fmla="val 379"/>
                <a:gd name="f6" fmla="val 1"/>
                <a:gd name="f7" fmla="val 158"/>
                <a:gd name="f8" fmla="val 221"/>
                <a:gd name="f9" fmla="val 411"/>
                <a:gd name="f10" fmla="val 10618"/>
                <a:gd name="f11" fmla="val 11280"/>
                <a:gd name="f12" fmla="val 537"/>
                <a:gd name="f13" fmla="val 11815"/>
                <a:gd name="f14" fmla="val 1198"/>
                <a:gd name="f15" fmla="val 1247"/>
                <a:gd name="f16" fmla="val 11823"/>
                <a:gd name="f17" fmla="val 1295"/>
                <a:gd name="f18" fmla="val 11826"/>
                <a:gd name="f19" fmla="val 1342"/>
                <a:gd name="f20" fmla="val 1912"/>
                <a:gd name="f21" fmla="val 2395"/>
                <a:gd name="f22" fmla="val 11318"/>
                <a:gd name="f23" fmla="val 10650"/>
                <a:gd name="f24" fmla="val 10398"/>
                <a:gd name="f25" fmla="val 2584"/>
                <a:gd name="f26" fmla="val 10272"/>
                <a:gd name="f27" fmla="val 2836"/>
                <a:gd name="f28" fmla="val 8255"/>
                <a:gd name="f29" fmla="val 10807"/>
                <a:gd name="f30" fmla="val 8161"/>
                <a:gd name="f31" fmla="val 8098"/>
                <a:gd name="f32" fmla="val 10492"/>
                <a:gd name="f33" fmla="val 7972"/>
                <a:gd name="f34" fmla="val 10146"/>
                <a:gd name="f35" fmla="val 7625"/>
                <a:gd name="f36" fmla="val 9799"/>
                <a:gd name="f37" fmla="val 9547"/>
                <a:gd name="f38" fmla="val 8224"/>
                <a:gd name="f39" fmla="val 9232"/>
                <a:gd name="f40" fmla="val 8318"/>
                <a:gd name="f41" fmla="val 8917"/>
                <a:gd name="f42" fmla="val 7720"/>
                <a:gd name="f43" fmla="val 7783"/>
                <a:gd name="f44" fmla="val 7058"/>
                <a:gd name="f45" fmla="val 4664"/>
                <a:gd name="f46" fmla="val 7184"/>
                <a:gd name="f47" fmla="val 4065"/>
                <a:gd name="f48" fmla="val 6869"/>
                <a:gd name="f49" fmla="val 3309"/>
                <a:gd name="f50" fmla="val 2490"/>
                <a:gd name="f51" fmla="val 1513"/>
                <a:gd name="f52" fmla="val 7310"/>
                <a:gd name="f53" fmla="val 600"/>
                <a:gd name="f54" fmla="val 8035"/>
                <a:gd name="f55" fmla="*/ f0 1 10965"/>
                <a:gd name="f56" fmla="*/ f1 1 11827"/>
                <a:gd name="f57" fmla="val f2"/>
                <a:gd name="f58" fmla="val f3"/>
                <a:gd name="f59" fmla="val f4"/>
                <a:gd name="f60" fmla="+- f59 0 f57"/>
                <a:gd name="f61" fmla="+- f58 0 f57"/>
                <a:gd name="f62" fmla="*/ f61 1 10965"/>
                <a:gd name="f63" fmla="*/ f60 1 11827"/>
                <a:gd name="f64" fmla="*/ f57 1 f62"/>
                <a:gd name="f65" fmla="*/ f58 1 f62"/>
                <a:gd name="f66" fmla="*/ f57 1 f63"/>
                <a:gd name="f67" fmla="*/ f59 1 f63"/>
                <a:gd name="f68" fmla="*/ f64 f55 1"/>
                <a:gd name="f69" fmla="*/ f65 f55 1"/>
                <a:gd name="f70" fmla="*/ f67 f56 1"/>
                <a:gd name="f71" fmla="*/ f66 f5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8" t="f71" r="f69" b="f70"/>
              <a:pathLst>
                <a:path w="10965" h="11827">
                  <a:moveTo>
                    <a:pt x="f5" y="f6"/>
                  </a:moveTo>
                  <a:cubicBezTo>
                    <a:pt x="f7" y="f6"/>
                    <a:pt x="f6" y="f8"/>
                    <a:pt x="f6" y="f9"/>
                  </a:cubicBezTo>
                  <a:lnTo>
                    <a:pt x="f6" y="f10"/>
                  </a:lnTo>
                  <a:cubicBezTo>
                    <a:pt x="f6" y="f11"/>
                    <a:pt x="f12" y="f13"/>
                    <a:pt x="f14" y="f13"/>
                  </a:cubicBezTo>
                  <a:cubicBezTo>
                    <a:pt x="f15" y="f16"/>
                    <a:pt x="f17" y="f18"/>
                    <a:pt x="f19" y="f18"/>
                  </a:cubicBezTo>
                  <a:cubicBezTo>
                    <a:pt x="f20" y="f18"/>
                    <a:pt x="f21" y="f22"/>
                    <a:pt x="f21" y="f23"/>
                  </a:cubicBezTo>
                  <a:cubicBezTo>
                    <a:pt x="f21" y="f24"/>
                    <a:pt x="f25" y="f26"/>
                    <a:pt x="f27" y="f26"/>
                  </a:cubicBezTo>
                  <a:lnTo>
                    <a:pt x="f3" y="f26"/>
                  </a:lnTo>
                  <a:lnTo>
                    <a:pt x="f3" y="f28"/>
                  </a:lnTo>
                  <a:cubicBezTo>
                    <a:pt x="f29" y="f30"/>
                    <a:pt x="f23" y="f31"/>
                    <a:pt x="f32" y="f33"/>
                  </a:cubicBezTo>
                  <a:lnTo>
                    <a:pt x="f34" y="f35"/>
                  </a:lnTo>
                  <a:lnTo>
                    <a:pt x="f36" y="f33"/>
                  </a:lnTo>
                  <a:cubicBezTo>
                    <a:pt x="f37" y="f38"/>
                    <a:pt x="f39" y="f40"/>
                    <a:pt x="f41" y="f40"/>
                  </a:cubicBezTo>
                  <a:cubicBezTo>
                    <a:pt x="f28" y="f40"/>
                    <a:pt x="f42" y="f43"/>
                    <a:pt x="f42" y="f44"/>
                  </a:cubicBezTo>
                  <a:lnTo>
                    <a:pt x="f42" y="f45"/>
                  </a:lnTo>
                  <a:cubicBezTo>
                    <a:pt x="f46" y="f47"/>
                    <a:pt x="f48" y="f49"/>
                    <a:pt x="f48" y="f50"/>
                  </a:cubicBezTo>
                  <a:cubicBezTo>
                    <a:pt x="f48" y="f51"/>
                    <a:pt x="f52" y="f53"/>
                    <a:pt x="f54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50" name="Google Shape;5717;p85">
            <a:extLst>
              <a:ext uri="{FF2B5EF4-FFF2-40B4-BE49-F238E27FC236}">
                <a16:creationId xmlns:a16="http://schemas.microsoft.com/office/drawing/2014/main" id="{CE5DD9E5-2EA1-0878-0223-DDE716E90D3B}"/>
              </a:ext>
            </a:extLst>
          </p:cNvPr>
          <p:cNvGrpSpPr/>
          <p:nvPr/>
        </p:nvGrpSpPr>
        <p:grpSpPr>
          <a:xfrm>
            <a:off x="4250665" y="3421949"/>
            <a:ext cx="492377" cy="387934"/>
            <a:chOff x="5567836" y="3523548"/>
            <a:chExt cx="492377" cy="387934"/>
          </a:xfrm>
          <a:solidFill>
            <a:schemeClr val="tx2">
              <a:lumMod val="75000"/>
            </a:schemeClr>
          </a:solidFill>
        </p:grpSpPr>
        <p:sp>
          <p:nvSpPr>
            <p:cNvPr id="151" name="Google Shape;5718;p85">
              <a:extLst>
                <a:ext uri="{FF2B5EF4-FFF2-40B4-BE49-F238E27FC236}">
                  <a16:creationId xmlns:a16="http://schemas.microsoft.com/office/drawing/2014/main" id="{0C245FC4-37D1-E64B-5F1F-BCBB84E43101}"/>
                </a:ext>
              </a:extLst>
            </p:cNvPr>
            <p:cNvSpPr/>
            <p:nvPr/>
          </p:nvSpPr>
          <p:spPr>
            <a:xfrm>
              <a:off x="5691198" y="3523548"/>
              <a:ext cx="110230" cy="13997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518"/>
                <a:gd name="f4" fmla="val 5737"/>
                <a:gd name="f5" fmla="val 2259"/>
                <a:gd name="f6" fmla="val 793"/>
                <a:gd name="f7" fmla="val 1"/>
                <a:gd name="f8" fmla="val 2469"/>
                <a:gd name="f9" fmla="val 3478"/>
                <a:gd name="f10" fmla="val 4725"/>
                <a:gd name="f11" fmla="val 1013"/>
                <a:gd name="f12" fmla="val 5733"/>
                <a:gd name="f13" fmla="val 5736"/>
                <a:gd name="f14" fmla="val 3506"/>
                <a:gd name="f15" fmla="val 3729"/>
                <a:gd name="f16" fmla="*/ f0 1 4518"/>
                <a:gd name="f17" fmla="*/ f1 1 5737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4518"/>
                <a:gd name="f24" fmla="*/ f21 1 5737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4518" h="5737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11" y="f12"/>
                    <a:pt x="f5" y="f13"/>
                  </a:cubicBezTo>
                  <a:cubicBezTo>
                    <a:pt x="f14" y="f12"/>
                    <a:pt x="f3" y="f10"/>
                    <a:pt x="f3" y="f9"/>
                  </a:cubicBezTo>
                  <a:cubicBezTo>
                    <a:pt x="f3" y="f8"/>
                    <a:pt x="f15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2" name="Google Shape;5719;p85">
              <a:extLst>
                <a:ext uri="{FF2B5EF4-FFF2-40B4-BE49-F238E27FC236}">
                  <a16:creationId xmlns:a16="http://schemas.microsoft.com/office/drawing/2014/main" id="{A6A9371D-4775-5EA1-3C21-AB4EC3D16F24}"/>
                </a:ext>
              </a:extLst>
            </p:cNvPr>
            <p:cNvSpPr/>
            <p:nvPr/>
          </p:nvSpPr>
          <p:spPr>
            <a:xfrm>
              <a:off x="5567836" y="3639321"/>
              <a:ext cx="137196" cy="13289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623"/>
                <a:gd name="f4" fmla="val 5447"/>
                <a:gd name="f5" fmla="val 1951"/>
                <a:gd name="f6" fmla="val 1711"/>
                <a:gd name="f7" fmla="val 1480"/>
                <a:gd name="f8" fmla="val 53"/>
                <a:gd name="f9" fmla="val 1269"/>
                <a:gd name="f10" fmla="val 175"/>
                <a:gd name="f11" fmla="val 1"/>
                <a:gd name="f12" fmla="val 907"/>
                <a:gd name="f13" fmla="val 582"/>
                <a:gd name="f14" fmla="val 3443"/>
                <a:gd name="f15" fmla="val 1088"/>
                <a:gd name="f16" fmla="val 4316"/>
                <a:gd name="f17" fmla="val 1506"/>
                <a:gd name="f18" fmla="val 5041"/>
                <a:gd name="f19" fmla="val 2265"/>
                <a:gd name="f20" fmla="val 3045"/>
                <a:gd name="f21" fmla="val 3428"/>
                <a:gd name="f22" fmla="val 3816"/>
                <a:gd name="f23" fmla="val 5349"/>
                <a:gd name="f24" fmla="val 4172"/>
                <a:gd name="f25" fmla="val 5144"/>
                <a:gd name="f26" fmla="val 5253"/>
                <a:gd name="f27" fmla="val 4521"/>
                <a:gd name="f28" fmla="val 3138"/>
                <a:gd name="f29" fmla="val 5000"/>
                <a:gd name="f30" fmla="val 2057"/>
                <a:gd name="f31" fmla="val 4578"/>
                <a:gd name="f32" fmla="val 1330"/>
                <a:gd name="f33" fmla="val 3149"/>
                <a:gd name="f34" fmla="*/ f0 1 5623"/>
                <a:gd name="f35" fmla="*/ f1 1 5447"/>
                <a:gd name="f36" fmla="val f2"/>
                <a:gd name="f37" fmla="val f3"/>
                <a:gd name="f38" fmla="val f4"/>
                <a:gd name="f39" fmla="+- f38 0 f36"/>
                <a:gd name="f40" fmla="+- f37 0 f36"/>
                <a:gd name="f41" fmla="*/ f40 1 5623"/>
                <a:gd name="f42" fmla="*/ f39 1 5447"/>
                <a:gd name="f43" fmla="*/ f36 1 f41"/>
                <a:gd name="f44" fmla="*/ f37 1 f41"/>
                <a:gd name="f45" fmla="*/ f36 1 f42"/>
                <a:gd name="f46" fmla="*/ f38 1 f42"/>
                <a:gd name="f47" fmla="*/ f43 f34 1"/>
                <a:gd name="f48" fmla="*/ f44 f34 1"/>
                <a:gd name="f49" fmla="*/ f46 f35 1"/>
                <a:gd name="f50" fmla="*/ f45 f3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7" t="f50" r="f48" b="f49"/>
              <a:pathLst>
                <a:path w="5623" h="5447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23"/>
                    <a:pt x="f24" y="f25"/>
                  </a:cubicBezTo>
                  <a:cubicBezTo>
                    <a:pt x="f26" y="f27"/>
                    <a:pt x="f3" y="f28"/>
                    <a:pt x="f29" y="f30"/>
                  </a:cubicBezTo>
                  <a:cubicBezTo>
                    <a:pt x="f31" y="f32"/>
                    <a:pt x="f33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3" name="Google Shape;5720;p85">
              <a:extLst>
                <a:ext uri="{FF2B5EF4-FFF2-40B4-BE49-F238E27FC236}">
                  <a16:creationId xmlns:a16="http://schemas.microsoft.com/office/drawing/2014/main" id="{60889EA0-172F-1BC4-1E7F-AE277C890E8D}"/>
                </a:ext>
              </a:extLst>
            </p:cNvPr>
            <p:cNvSpPr/>
            <p:nvPr/>
          </p:nvSpPr>
          <p:spPr>
            <a:xfrm>
              <a:off x="5828952" y="3523548"/>
              <a:ext cx="110230" cy="13997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518"/>
                <a:gd name="f4" fmla="val 5737"/>
                <a:gd name="f5" fmla="val 2259"/>
                <a:gd name="f6" fmla="val 793"/>
                <a:gd name="f7" fmla="val 1"/>
                <a:gd name="f8" fmla="val 2469"/>
                <a:gd name="f9" fmla="val 3478"/>
                <a:gd name="f10" fmla="val 4725"/>
                <a:gd name="f11" fmla="val 1013"/>
                <a:gd name="f12" fmla="val 5736"/>
                <a:gd name="f13" fmla="val 3506"/>
                <a:gd name="f14" fmla="val 3729"/>
                <a:gd name="f15" fmla="*/ f0 1 4518"/>
                <a:gd name="f16" fmla="*/ f1 1 5737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4518"/>
                <a:gd name="f23" fmla="*/ f20 1 5737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4518" h="5737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11" y="f12"/>
                    <a:pt x="f5" y="f12"/>
                  </a:cubicBezTo>
                  <a:cubicBezTo>
                    <a:pt x="f13" y="f12"/>
                    <a:pt x="f3" y="f10"/>
                    <a:pt x="f3" y="f9"/>
                  </a:cubicBezTo>
                  <a:cubicBezTo>
                    <a:pt x="f3" y="f8"/>
                    <a:pt x="f14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4" name="Google Shape;5721;p85">
              <a:extLst>
                <a:ext uri="{FF2B5EF4-FFF2-40B4-BE49-F238E27FC236}">
                  <a16:creationId xmlns:a16="http://schemas.microsoft.com/office/drawing/2014/main" id="{7F542C4B-0A30-1507-E708-47AE3F1FFABA}"/>
                </a:ext>
              </a:extLst>
            </p:cNvPr>
            <p:cNvSpPr/>
            <p:nvPr/>
          </p:nvSpPr>
          <p:spPr>
            <a:xfrm>
              <a:off x="5925138" y="3638827"/>
              <a:ext cx="135075" cy="13292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536"/>
                <a:gd name="f4" fmla="val 5448"/>
                <a:gd name="f5" fmla="val 3670"/>
                <a:gd name="f6" fmla="val 1"/>
                <a:gd name="f7" fmla="val 2471"/>
                <a:gd name="f8" fmla="val 1045"/>
                <a:gd name="f9" fmla="val 1330"/>
                <a:gd name="f10" fmla="val 624"/>
                <a:gd name="f11" fmla="val 2059"/>
                <a:gd name="f12" fmla="val 3137"/>
                <a:gd name="f13" fmla="val 371"/>
                <a:gd name="f14" fmla="val 4523"/>
                <a:gd name="f15" fmla="val 1452"/>
                <a:gd name="f16" fmla="val 5146"/>
                <a:gd name="f17" fmla="val 1808"/>
                <a:gd name="f18" fmla="val 5351"/>
                <a:gd name="f19" fmla="val 2199"/>
                <a:gd name="f20" fmla="val 2586"/>
                <a:gd name="f21" fmla="val 3381"/>
                <a:gd name="f22" fmla="val 4158"/>
                <a:gd name="f23" fmla="val 5039"/>
                <a:gd name="f24" fmla="val 4575"/>
                <a:gd name="f25" fmla="val 4318"/>
                <a:gd name="f26" fmla="val 5168"/>
                <a:gd name="f27" fmla="val 3288"/>
                <a:gd name="f28" fmla="val 5535"/>
                <a:gd name="f29" fmla="val 858"/>
                <a:gd name="f30" fmla="val 4355"/>
                <a:gd name="f31" fmla="val 177"/>
                <a:gd name="f32" fmla="val 4142"/>
                <a:gd name="f33" fmla="val 54"/>
                <a:gd name="f34" fmla="val 3911"/>
                <a:gd name="f35" fmla="*/ f0 1 5536"/>
                <a:gd name="f36" fmla="*/ f1 1 5448"/>
                <a:gd name="f37" fmla="val f2"/>
                <a:gd name="f38" fmla="val f3"/>
                <a:gd name="f39" fmla="val f4"/>
                <a:gd name="f40" fmla="+- f39 0 f37"/>
                <a:gd name="f41" fmla="+- f38 0 f37"/>
                <a:gd name="f42" fmla="*/ f41 1 5536"/>
                <a:gd name="f43" fmla="*/ f40 1 5448"/>
                <a:gd name="f44" fmla="*/ f37 1 f42"/>
                <a:gd name="f45" fmla="*/ f38 1 f42"/>
                <a:gd name="f46" fmla="*/ f37 1 f43"/>
                <a:gd name="f47" fmla="*/ f39 1 f43"/>
                <a:gd name="f48" fmla="*/ f44 f35 1"/>
                <a:gd name="f49" fmla="*/ f45 f35 1"/>
                <a:gd name="f50" fmla="*/ f47 f36 1"/>
                <a:gd name="f51" fmla="*/ f46 f3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8" t="f51" r="f49" b="f50"/>
              <a:pathLst>
                <a:path w="5536" h="5448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6" y="f12"/>
                    <a:pt x="f13" y="f14"/>
                    <a:pt x="f15" y="f16"/>
                  </a:cubicBez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23"/>
                    <a:pt x="f24" y="f25"/>
                  </a:cubicBezTo>
                  <a:cubicBezTo>
                    <a:pt x="f26" y="f27"/>
                    <a:pt x="f28" y="f29"/>
                    <a:pt x="f30" y="f31"/>
                  </a:cubicBezTo>
                  <a:cubicBezTo>
                    <a:pt x="f32" y="f33"/>
                    <a:pt x="f34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5" name="Google Shape;5722;p85">
              <a:extLst>
                <a:ext uri="{FF2B5EF4-FFF2-40B4-BE49-F238E27FC236}">
                  <a16:creationId xmlns:a16="http://schemas.microsoft.com/office/drawing/2014/main" id="{3B360340-2939-0A94-40FF-5386AC1810AD}"/>
                </a:ext>
              </a:extLst>
            </p:cNvPr>
            <p:cNvSpPr/>
            <p:nvPr/>
          </p:nvSpPr>
          <p:spPr>
            <a:xfrm>
              <a:off x="5663656" y="3691039"/>
              <a:ext cx="303105" cy="22044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423"/>
                <a:gd name="f4" fmla="val 9035"/>
                <a:gd name="f5" fmla="val 6213"/>
                <a:gd name="f6" fmla="val 1"/>
                <a:gd name="f7" fmla="val 5234"/>
                <a:gd name="f8" fmla="val 2259"/>
                <a:gd name="f9" fmla="val 2822"/>
                <a:gd name="f10" fmla="val 3147"/>
                <a:gd name="f11" fmla="val 3376"/>
                <a:gd name="f12" fmla="val 2121"/>
                <a:gd name="f13" fmla="val 3584"/>
                <a:gd name="f14" fmla="val 1907"/>
                <a:gd name="f15" fmla="val 3671"/>
                <a:gd name="f16" fmla="val 750"/>
                <a:gd name="f17" fmla="val 4144"/>
                <a:gd name="f18" fmla="val 5141"/>
                <a:gd name="f19" fmla="val 6210"/>
                <a:gd name="f20" fmla="val 7767"/>
                <a:gd name="f21" fmla="val 1521"/>
                <a:gd name="f22" fmla="val 9034"/>
                <a:gd name="f23" fmla="val 3388"/>
                <a:gd name="f24" fmla="val 3400"/>
                <a:gd name="f25" fmla="val 3413"/>
                <a:gd name="f26" fmla="val 3425"/>
                <a:gd name="f27" fmla="val 3753"/>
                <a:gd name="f28" fmla="val 4081"/>
                <a:gd name="f29" fmla="val 8995"/>
                <a:gd name="f30" fmla="val 4400"/>
                <a:gd name="f31" fmla="val 8917"/>
                <a:gd name="f32" fmla="val 4995"/>
                <a:gd name="f33" fmla="val 8766"/>
                <a:gd name="f34" fmla="val 5604"/>
                <a:gd name="f35" fmla="val 8691"/>
                <a:gd name="f36" fmla="val 6823"/>
                <a:gd name="f37" fmla="val 7432"/>
                <a:gd name="f38" fmla="val 8029"/>
                <a:gd name="f39" fmla="val 8345"/>
                <a:gd name="f40" fmla="val 8670"/>
                <a:gd name="f41" fmla="val 8998"/>
                <a:gd name="f42" fmla="val 9010"/>
                <a:gd name="f43" fmla="val 9022"/>
                <a:gd name="f44" fmla="val 10901"/>
                <a:gd name="f45" fmla="val 12422"/>
                <a:gd name="f46" fmla="val 5138"/>
                <a:gd name="f47" fmla="val 11675"/>
                <a:gd name="f48" fmla="val 4141"/>
                <a:gd name="f49" fmla="val 10516"/>
                <a:gd name="f50" fmla="val 10302"/>
                <a:gd name="f51" fmla="val 10164"/>
                <a:gd name="f52" fmla="val 7191"/>
                <a:gd name="f53" fmla="*/ f0 1 12423"/>
                <a:gd name="f54" fmla="*/ f1 1 9035"/>
                <a:gd name="f55" fmla="val f2"/>
                <a:gd name="f56" fmla="val f3"/>
                <a:gd name="f57" fmla="val f4"/>
                <a:gd name="f58" fmla="+- f57 0 f55"/>
                <a:gd name="f59" fmla="+- f56 0 f55"/>
                <a:gd name="f60" fmla="*/ f59 1 12423"/>
                <a:gd name="f61" fmla="*/ f58 1 9035"/>
                <a:gd name="f62" fmla="*/ f55 1 f60"/>
                <a:gd name="f63" fmla="*/ f56 1 f60"/>
                <a:gd name="f64" fmla="*/ f55 1 f61"/>
                <a:gd name="f65" fmla="*/ f57 1 f61"/>
                <a:gd name="f66" fmla="*/ f62 f53 1"/>
                <a:gd name="f67" fmla="*/ f63 f53 1"/>
                <a:gd name="f68" fmla="*/ f65 f54 1"/>
                <a:gd name="f69" fmla="*/ f64 f5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6" t="f69" r="f67" b="f68"/>
              <a:pathLst>
                <a:path w="12423" h="9035">
                  <a:moveTo>
                    <a:pt x="f5" y="f6"/>
                  </a:moveTo>
                  <a:cubicBezTo>
                    <a:pt x="f7" y="f6"/>
                    <a:pt x="f8" y="f6"/>
                    <a:pt x="f8" y="f9"/>
                  </a:cubicBezTo>
                  <a:lnTo>
                    <a:pt x="f8" y="f10"/>
                  </a:lnTo>
                  <a:cubicBezTo>
                    <a:pt x="f8" y="f11"/>
                    <a:pt x="f12" y="f13"/>
                    <a:pt x="f14" y="f15"/>
                  </a:cubicBezTo>
                  <a:cubicBezTo>
                    <a:pt x="f16" y="f17"/>
                    <a:pt x="f6" y="f18"/>
                    <a:pt x="f6" y="f19"/>
                  </a:cubicBezTo>
                  <a:cubicBezTo>
                    <a:pt x="f6" y="f20"/>
                    <a:pt x="f21" y="f22"/>
                    <a:pt x="f23" y="f22"/>
                  </a:cubicBezTo>
                  <a:cubicBezTo>
                    <a:pt x="f24" y="f4"/>
                    <a:pt x="f25" y="f4"/>
                    <a:pt x="f26" y="f4"/>
                  </a:cubicBezTo>
                  <a:cubicBezTo>
                    <a:pt x="f27" y="f4"/>
                    <a:pt x="f28" y="f29"/>
                    <a:pt x="f30" y="f31"/>
                  </a:cubicBezTo>
                  <a:cubicBezTo>
                    <a:pt x="f32" y="f33"/>
                    <a:pt x="f34" y="f35"/>
                    <a:pt x="f5" y="f35"/>
                  </a:cubicBezTo>
                  <a:cubicBezTo>
                    <a:pt x="f36" y="f35"/>
                    <a:pt x="f37" y="f33"/>
                    <a:pt x="f38" y="f31"/>
                  </a:cubicBezTo>
                  <a:cubicBezTo>
                    <a:pt x="f39" y="f29"/>
                    <a:pt x="f40" y="f4"/>
                    <a:pt x="f41" y="f4"/>
                  </a:cubicBezTo>
                  <a:cubicBezTo>
                    <a:pt x="f42" y="f4"/>
                    <a:pt x="f43" y="f4"/>
                    <a:pt x="f22" y="f22"/>
                  </a:cubicBezTo>
                  <a:cubicBezTo>
                    <a:pt x="f44" y="f22"/>
                    <a:pt x="f45" y="f20"/>
                    <a:pt x="f45" y="f19"/>
                  </a:cubicBezTo>
                  <a:cubicBezTo>
                    <a:pt x="f45" y="f46"/>
                    <a:pt x="f47" y="f48"/>
                    <a:pt x="f49" y="f15"/>
                  </a:cubicBezTo>
                  <a:cubicBezTo>
                    <a:pt x="f50" y="f13"/>
                    <a:pt x="f51" y="f11"/>
                    <a:pt x="f51" y="f10"/>
                  </a:cubicBezTo>
                  <a:lnTo>
                    <a:pt x="f51" y="f9"/>
                  </a:lnTo>
                  <a:cubicBezTo>
                    <a:pt x="f51" y="f6"/>
                    <a:pt x="f52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56" name="Google Shape;5723;p85">
            <a:extLst>
              <a:ext uri="{FF2B5EF4-FFF2-40B4-BE49-F238E27FC236}">
                <a16:creationId xmlns:a16="http://schemas.microsoft.com/office/drawing/2014/main" id="{A4FE14E6-CAC5-24AE-077F-A43AE998D81B}"/>
              </a:ext>
            </a:extLst>
          </p:cNvPr>
          <p:cNvGrpSpPr/>
          <p:nvPr/>
        </p:nvGrpSpPr>
        <p:grpSpPr>
          <a:xfrm>
            <a:off x="1760780" y="2494246"/>
            <a:ext cx="556458" cy="457373"/>
            <a:chOff x="3077952" y="2595844"/>
            <a:chExt cx="556458" cy="457373"/>
          </a:xfrm>
          <a:solidFill>
            <a:schemeClr val="tx2">
              <a:lumMod val="75000"/>
            </a:schemeClr>
          </a:solidFill>
        </p:grpSpPr>
        <p:sp>
          <p:nvSpPr>
            <p:cNvPr id="157" name="Google Shape;5724;p85">
              <a:extLst>
                <a:ext uri="{FF2B5EF4-FFF2-40B4-BE49-F238E27FC236}">
                  <a16:creationId xmlns:a16="http://schemas.microsoft.com/office/drawing/2014/main" id="{FD9048F5-AA9D-E7DA-9FF6-3B0058F8D89C}"/>
                </a:ext>
              </a:extLst>
            </p:cNvPr>
            <p:cNvSpPr/>
            <p:nvPr/>
          </p:nvSpPr>
          <p:spPr>
            <a:xfrm>
              <a:off x="3319445" y="2595844"/>
              <a:ext cx="147739" cy="10386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132"/>
                <a:gd name="f4" fmla="val 3608"/>
                <a:gd name="f5" fmla="val 567"/>
                <a:gd name="f6" fmla="val 254"/>
                <a:gd name="f7" fmla="val 1"/>
                <a:gd name="f8" fmla="val 253"/>
                <a:gd name="f9" fmla="val 563"/>
                <a:gd name="f10" fmla="val 7"/>
                <a:gd name="f11" fmla="val 1662"/>
                <a:gd name="f12" fmla="val 368"/>
                <a:gd name="f13" fmla="val 2731"/>
                <a:gd name="f14" fmla="val 1034"/>
                <a:gd name="f15" fmla="val 2097"/>
                <a:gd name="f16" fmla="val 3138"/>
                <a:gd name="f17" fmla="val 3325"/>
                <a:gd name="f18" fmla="val 2864"/>
                <a:gd name="f19" fmla="val 5014"/>
                <a:gd name="f20" fmla="val 5054"/>
                <a:gd name="f21" fmla="val 5093"/>
                <a:gd name="f22" fmla="val 2873"/>
                <a:gd name="f23" fmla="val 4289"/>
                <a:gd name="f24" fmla="val 1117"/>
                <a:gd name="f25" fmla="val 2515"/>
                <a:gd name="f26" fmla="*/ f0 1 5132"/>
                <a:gd name="f27" fmla="*/ f1 1 3608"/>
                <a:gd name="f28" fmla="val f2"/>
                <a:gd name="f29" fmla="val f3"/>
                <a:gd name="f30" fmla="val f4"/>
                <a:gd name="f31" fmla="+- f30 0 f28"/>
                <a:gd name="f32" fmla="+- f29 0 f28"/>
                <a:gd name="f33" fmla="*/ f32 1 5132"/>
                <a:gd name="f34" fmla="*/ f31 1 3608"/>
                <a:gd name="f35" fmla="*/ f28 1 f33"/>
                <a:gd name="f36" fmla="*/ f29 1 f33"/>
                <a:gd name="f37" fmla="*/ f28 1 f34"/>
                <a:gd name="f38" fmla="*/ f30 1 f34"/>
                <a:gd name="f39" fmla="*/ f35 f26 1"/>
                <a:gd name="f40" fmla="*/ f36 f26 1"/>
                <a:gd name="f41" fmla="*/ f38 f27 1"/>
                <a:gd name="f42" fmla="*/ f37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9" t="f42" r="f40" b="f41"/>
              <a:pathLst>
                <a:path w="5132" h="3608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10" y="f11"/>
                    <a:pt x="f12" y="f13"/>
                    <a:pt x="f14" y="f4"/>
                  </a:cubicBezTo>
                  <a:cubicBezTo>
                    <a:pt x="f15" y="f16"/>
                    <a:pt x="f17" y="f18"/>
                    <a:pt x="f19" y="f18"/>
                  </a:cubicBezTo>
                  <a:cubicBezTo>
                    <a:pt x="f20" y="f18"/>
                    <a:pt x="f21" y="f22"/>
                    <a:pt x="f3" y="f22"/>
                  </a:cubicBezTo>
                  <a:cubicBezTo>
                    <a:pt x="f23" y="f24"/>
                    <a:pt x="f25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8" name="Google Shape;5725;p85">
              <a:extLst>
                <a:ext uri="{FF2B5EF4-FFF2-40B4-BE49-F238E27FC236}">
                  <a16:creationId xmlns:a16="http://schemas.microsoft.com/office/drawing/2014/main" id="{5120F1F0-50D5-D1A6-26AB-EF5F9C4A7FAF}"/>
                </a:ext>
              </a:extLst>
            </p:cNvPr>
            <p:cNvSpPr/>
            <p:nvPr/>
          </p:nvSpPr>
          <p:spPr>
            <a:xfrm>
              <a:off x="3319528" y="2949671"/>
              <a:ext cx="147648" cy="10354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129"/>
                <a:gd name="f4" fmla="val 3597"/>
                <a:gd name="f5" fmla="val 1022"/>
                <a:gd name="f6" fmla="val 1"/>
                <a:gd name="f7" fmla="val 362"/>
                <a:gd name="f8" fmla="val 874"/>
                <a:gd name="f9" fmla="val 4"/>
                <a:gd name="f10" fmla="val 1937"/>
                <a:gd name="f11" fmla="val 3033"/>
                <a:gd name="f12" fmla="val 3343"/>
                <a:gd name="f13" fmla="val 251"/>
                <a:gd name="f14" fmla="val 3596"/>
                <a:gd name="f15" fmla="val 564"/>
                <a:gd name="f16" fmla="val 2512"/>
                <a:gd name="f17" fmla="val 4286"/>
                <a:gd name="f18" fmla="val 2479"/>
                <a:gd name="f19" fmla="val 724"/>
                <a:gd name="f20" fmla="val 5093"/>
                <a:gd name="f21" fmla="val 5051"/>
                <a:gd name="f22" fmla="val 736"/>
                <a:gd name="f23" fmla="val 5011"/>
                <a:gd name="f24" fmla="val 3319"/>
                <a:gd name="f25" fmla="val 2088"/>
                <a:gd name="f26" fmla="val 462"/>
                <a:gd name="f27" fmla="*/ f0 1 5129"/>
                <a:gd name="f28" fmla="*/ f1 1 3597"/>
                <a:gd name="f29" fmla="val f2"/>
                <a:gd name="f30" fmla="val f3"/>
                <a:gd name="f31" fmla="val f4"/>
                <a:gd name="f32" fmla="+- f31 0 f29"/>
                <a:gd name="f33" fmla="+- f30 0 f29"/>
                <a:gd name="f34" fmla="*/ f33 1 5129"/>
                <a:gd name="f35" fmla="*/ f32 1 3597"/>
                <a:gd name="f36" fmla="*/ f29 1 f34"/>
                <a:gd name="f37" fmla="*/ f30 1 f34"/>
                <a:gd name="f38" fmla="*/ f29 1 f35"/>
                <a:gd name="f39" fmla="*/ f31 1 f35"/>
                <a:gd name="f40" fmla="*/ f36 f27 1"/>
                <a:gd name="f41" fmla="*/ f37 f27 1"/>
                <a:gd name="f42" fmla="*/ f39 f28 1"/>
                <a:gd name="f43" fmla="*/ f38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5129" h="3597">
                  <a:moveTo>
                    <a:pt x="f5" y="f6"/>
                  </a:moveTo>
                  <a:cubicBezTo>
                    <a:pt x="f7" y="f8"/>
                    <a:pt x="f9" y="f10"/>
                    <a:pt x="f6" y="f11"/>
                  </a:cubicBezTo>
                  <a:cubicBezTo>
                    <a:pt x="f6" y="f12"/>
                    <a:pt x="f13" y="f14"/>
                    <a:pt x="f15" y="f14"/>
                  </a:cubicBezTo>
                  <a:cubicBezTo>
                    <a:pt x="f16" y="f14"/>
                    <a:pt x="f17" y="f18"/>
                    <a:pt x="f3" y="f19"/>
                  </a:cubicBezTo>
                  <a:cubicBezTo>
                    <a:pt x="f20" y="f19"/>
                    <a:pt x="f21" y="f22"/>
                    <a:pt x="f23" y="f22"/>
                  </a:cubicBezTo>
                  <a:cubicBezTo>
                    <a:pt x="f24" y="f22"/>
                    <a:pt x="f25" y="f2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9" name="Google Shape;5726;p85">
              <a:extLst>
                <a:ext uri="{FF2B5EF4-FFF2-40B4-BE49-F238E27FC236}">
                  <a16:creationId xmlns:a16="http://schemas.microsoft.com/office/drawing/2014/main" id="{21F64416-E423-9E95-5CE4-FB30061E97E5}"/>
                </a:ext>
              </a:extLst>
            </p:cNvPr>
            <p:cNvSpPr/>
            <p:nvPr/>
          </p:nvSpPr>
          <p:spPr>
            <a:xfrm>
              <a:off x="3239618" y="2710683"/>
              <a:ext cx="281827" cy="2275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790"/>
                <a:gd name="f4" fmla="val 7906"/>
                <a:gd name="f5" fmla="val 6045"/>
                <a:gd name="f6" fmla="val 2610"/>
                <a:gd name="f7" fmla="val 6190"/>
                <a:gd name="f8" fmla="val 6335"/>
                <a:gd name="f9" fmla="val 2666"/>
                <a:gd name="f10" fmla="val 6444"/>
                <a:gd name="f11" fmla="val 2777"/>
                <a:gd name="f12" fmla="val 6664"/>
                <a:gd name="f13" fmla="val 2997"/>
                <a:gd name="f14" fmla="val 3356"/>
                <a:gd name="f15" fmla="val 3575"/>
                <a:gd name="f16" fmla="val 6225"/>
                <a:gd name="f17" fmla="val 3795"/>
                <a:gd name="f18" fmla="val 4153"/>
                <a:gd name="f19" fmla="val 4373"/>
                <a:gd name="f20" fmla="val 4593"/>
                <a:gd name="f21" fmla="val 4951"/>
                <a:gd name="f22" fmla="val 5171"/>
                <a:gd name="f23" fmla="val 5281"/>
                <a:gd name="f24" fmla="val 5336"/>
                <a:gd name="f25" fmla="val 5901"/>
                <a:gd name="f26" fmla="val 5756"/>
                <a:gd name="f27" fmla="val 5646"/>
                <a:gd name="f28" fmla="val 4984"/>
                <a:gd name="f29" fmla="val 4509"/>
                <a:gd name="f30" fmla="val 3440"/>
                <a:gd name="f31" fmla="val 7787"/>
                <a:gd name="f32" fmla="val 1"/>
                <a:gd name="f33" fmla="val 4463"/>
                <a:gd name="f34" fmla="val 3204"/>
                <a:gd name="f35" fmla="val 1064"/>
                <a:gd name="f36" fmla="val 919"/>
                <a:gd name="f37" fmla="val 271"/>
                <a:gd name="f38" fmla="val 3542"/>
                <a:gd name="f39" fmla="val 3765"/>
                <a:gd name="f40" fmla="val 4181"/>
                <a:gd name="f41" fmla="val 4406"/>
                <a:gd name="f42" fmla="val 856"/>
                <a:gd name="f43" fmla="val 4897"/>
                <a:gd name="f44" fmla="val 3147"/>
                <a:gd name="f45" fmla="val 6837"/>
                <a:gd name="f46" fmla="val 4412"/>
                <a:gd name="f47" fmla="val 8450"/>
                <a:gd name="f48" fmla="val 7902"/>
                <a:gd name="f49" fmla="val 9106"/>
                <a:gd name="f50" fmla="val 7788"/>
                <a:gd name="f51" fmla="val 9730"/>
                <a:gd name="f52" fmla="val 7574"/>
                <a:gd name="f53" fmla="val 8357"/>
                <a:gd name="f54" fmla="val 6951"/>
                <a:gd name="f55" fmla="val 7456"/>
                <a:gd name="f56" fmla="val 5602"/>
                <a:gd name="f57" fmla="val 7411"/>
                <a:gd name="f58" fmla="val 4093"/>
                <a:gd name="f59" fmla="val 7366"/>
                <a:gd name="f60" fmla="val 2588"/>
                <a:gd name="f61" fmla="val 8179"/>
                <a:gd name="f62" fmla="val 1184"/>
                <a:gd name="f63" fmla="val 9513"/>
                <a:gd name="f64" fmla="val 480"/>
                <a:gd name="f65" fmla="val 9603"/>
                <a:gd name="f66" fmla="val 432"/>
                <a:gd name="f67" fmla="val 9697"/>
                <a:gd name="f68" fmla="val 398"/>
                <a:gd name="f69" fmla="val 356"/>
                <a:gd name="f70" fmla="val 9149"/>
                <a:gd name="f71" fmla="val 124"/>
                <a:gd name="f72" fmla="val 8471"/>
                <a:gd name="f73" fmla="val 4"/>
                <a:gd name="f74" fmla="*/ f0 1 9790"/>
                <a:gd name="f75" fmla="*/ f1 1 7906"/>
                <a:gd name="f76" fmla="val f2"/>
                <a:gd name="f77" fmla="val f3"/>
                <a:gd name="f78" fmla="val f4"/>
                <a:gd name="f79" fmla="+- f78 0 f76"/>
                <a:gd name="f80" fmla="+- f77 0 f76"/>
                <a:gd name="f81" fmla="*/ f80 1 9790"/>
                <a:gd name="f82" fmla="*/ f79 1 7906"/>
                <a:gd name="f83" fmla="*/ f76 1 f81"/>
                <a:gd name="f84" fmla="*/ f77 1 f81"/>
                <a:gd name="f85" fmla="*/ f76 1 f82"/>
                <a:gd name="f86" fmla="*/ f78 1 f82"/>
                <a:gd name="f87" fmla="*/ f83 f74 1"/>
                <a:gd name="f88" fmla="*/ f84 f74 1"/>
                <a:gd name="f89" fmla="*/ f86 f75 1"/>
                <a:gd name="f90" fmla="*/ f85 f7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7" t="f90" r="f88" b="f89"/>
              <a:pathLst>
                <a:path w="9790" h="7906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2" y="f14"/>
                    <a:pt x="f10" y="f15"/>
                  </a:cubicBezTo>
                  <a:cubicBezTo>
                    <a:pt x="f16" y="f17"/>
                    <a:pt x="f16" y="f18"/>
                    <a:pt x="f10" y="f19"/>
                  </a:cubicBezTo>
                  <a:cubicBezTo>
                    <a:pt x="f12" y="f20"/>
                    <a:pt x="f12" y="f21"/>
                    <a:pt x="f10" y="f22"/>
                  </a:cubicBezTo>
                  <a:cubicBezTo>
                    <a:pt x="f8" y="f23"/>
                    <a:pt x="f7" y="f24"/>
                    <a:pt x="f5" y="f24"/>
                  </a:cubicBezTo>
                  <a:cubicBezTo>
                    <a:pt x="f25" y="f24"/>
                    <a:pt x="f26" y="f23"/>
                    <a:pt x="f27" y="f22"/>
                  </a:cubicBezTo>
                  <a:cubicBezTo>
                    <a:pt x="f28" y="f29"/>
                    <a:pt x="f28" y="f30"/>
                    <a:pt x="f27" y="f11"/>
                  </a:cubicBezTo>
                  <a:cubicBezTo>
                    <a:pt x="f26" y="f9"/>
                    <a:pt x="f25" y="f6"/>
                    <a:pt x="f5" y="f6"/>
                  </a:cubicBezTo>
                  <a:close/>
                  <a:moveTo>
                    <a:pt x="f31" y="f32"/>
                  </a:moveTo>
                  <a:cubicBezTo>
                    <a:pt x="f33" y="f32"/>
                    <a:pt x="f34" y="f35"/>
                    <a:pt x="f36" y="f13"/>
                  </a:cubicBezTo>
                  <a:lnTo>
                    <a:pt x="f37" y="f38"/>
                  </a:lnTo>
                  <a:cubicBezTo>
                    <a:pt x="f2" y="f39"/>
                    <a:pt x="f2" y="f40"/>
                    <a:pt x="f37" y="f41"/>
                  </a:cubicBezTo>
                  <a:lnTo>
                    <a:pt x="f42" y="f43"/>
                  </a:lnTo>
                  <a:cubicBezTo>
                    <a:pt x="f44" y="f45"/>
                    <a:pt x="f46" y="f4"/>
                    <a:pt x="f31" y="f4"/>
                  </a:cubicBezTo>
                  <a:cubicBezTo>
                    <a:pt x="f47" y="f48"/>
                    <a:pt x="f49" y="f50"/>
                    <a:pt x="f51" y="f52"/>
                  </a:cubicBezTo>
                  <a:cubicBezTo>
                    <a:pt x="f53" y="f54"/>
                    <a:pt x="f55" y="f56"/>
                    <a:pt x="f57" y="f58"/>
                  </a:cubicBezTo>
                  <a:cubicBezTo>
                    <a:pt x="f59" y="f60"/>
                    <a:pt x="f61" y="f62"/>
                    <a:pt x="f63" y="f64"/>
                  </a:cubicBezTo>
                  <a:cubicBezTo>
                    <a:pt x="f65" y="f66"/>
                    <a:pt x="f67" y="f68"/>
                    <a:pt x="f3" y="f69"/>
                  </a:cubicBezTo>
                  <a:cubicBezTo>
                    <a:pt x="f70" y="f71"/>
                    <a:pt x="f72" y="f73"/>
                    <a:pt x="f31" y="f3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60" name="Google Shape;5727;p85">
              <a:extLst>
                <a:ext uri="{FF2B5EF4-FFF2-40B4-BE49-F238E27FC236}">
                  <a16:creationId xmlns:a16="http://schemas.microsoft.com/office/drawing/2014/main" id="{4BB6E54B-E89D-210D-FB5E-8181791E4C50}"/>
                </a:ext>
              </a:extLst>
            </p:cNvPr>
            <p:cNvSpPr/>
            <p:nvPr/>
          </p:nvSpPr>
          <p:spPr>
            <a:xfrm>
              <a:off x="3484339" y="2744589"/>
              <a:ext cx="150071" cy="16178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213"/>
                <a:gd name="f4" fmla="val 5620"/>
                <a:gd name="f5" fmla="val 2343"/>
                <a:gd name="f6" fmla="val 1789"/>
                <a:gd name="f7" fmla="val 2633"/>
                <a:gd name="f8" fmla="val 2912"/>
                <a:gd name="f9" fmla="val 2015"/>
                <a:gd name="f10" fmla="val 2355"/>
                <a:gd name="f11" fmla="val 2665"/>
                <a:gd name="f12" fmla="val 2659"/>
                <a:gd name="f13" fmla="val 2918"/>
                <a:gd name="f14" fmla="val 2349"/>
                <a:gd name="f15" fmla="val 1846"/>
                <a:gd name="f16" fmla="val 1593"/>
                <a:gd name="f17" fmla="val 2310"/>
                <a:gd name="f18" fmla="val 1948"/>
                <a:gd name="f19" fmla="val 1955"/>
                <a:gd name="f20" fmla="val 2063"/>
                <a:gd name="f21" fmla="val 1840"/>
                <a:gd name="f22" fmla="val 2204"/>
                <a:gd name="f23" fmla="val 2846"/>
                <a:gd name="f24" fmla="val 2394"/>
                <a:gd name="f25" fmla="val 1947"/>
                <a:gd name="f26" fmla="val 85"/>
                <a:gd name="f27" fmla="val 1539"/>
                <a:gd name="f28" fmla="val 301"/>
                <a:gd name="f29" fmla="val 645"/>
                <a:gd name="f30" fmla="val 774"/>
                <a:gd name="f31" fmla="val 72"/>
                <a:gd name="f32" fmla="val 1687"/>
                <a:gd name="f33" fmla="val 36"/>
                <a:gd name="f34" fmla="val 2698"/>
                <a:gd name="f35" fmla="val 3707"/>
                <a:gd name="f36" fmla="val 506"/>
                <a:gd name="f37" fmla="val 4662"/>
                <a:gd name="f38" fmla="val 1367"/>
                <a:gd name="f39" fmla="val 5195"/>
                <a:gd name="f40" fmla="val 1792"/>
                <a:gd name="f41" fmla="val 5460"/>
                <a:gd name="f42" fmla="val 2280"/>
                <a:gd name="f43" fmla="val 5607"/>
                <a:gd name="f44" fmla="val 2782"/>
                <a:gd name="f45" fmla="val 5619"/>
                <a:gd name="f46" fmla="val 3752"/>
                <a:gd name="f47" fmla="val 4957"/>
                <a:gd name="f48" fmla="val 4550"/>
                <a:gd name="f49" fmla="val 4078"/>
                <a:gd name="f50" fmla="val 5119"/>
                <a:gd name="f51" fmla="val 3051"/>
                <a:gd name="f52" fmla="val 2882"/>
                <a:gd name="f53" fmla="val 2674"/>
                <a:gd name="f54" fmla="val 2506"/>
                <a:gd name="f55" fmla="val 4568"/>
                <a:gd name="f56" fmla="val 1512"/>
                <a:gd name="f57" fmla="val 3797"/>
                <a:gd name="f58" fmla="val 654"/>
                <a:gd name="f59" fmla="val 2870"/>
                <a:gd name="f60" fmla="val 2862"/>
                <a:gd name="f61" fmla="val 2854"/>
                <a:gd name="f62" fmla="*/ f0 1 5213"/>
                <a:gd name="f63" fmla="*/ f1 1 5620"/>
                <a:gd name="f64" fmla="val f2"/>
                <a:gd name="f65" fmla="val f3"/>
                <a:gd name="f66" fmla="val f4"/>
                <a:gd name="f67" fmla="+- f66 0 f64"/>
                <a:gd name="f68" fmla="+- f65 0 f64"/>
                <a:gd name="f69" fmla="*/ f68 1 5213"/>
                <a:gd name="f70" fmla="*/ f67 1 5620"/>
                <a:gd name="f71" fmla="*/ f64 1 f69"/>
                <a:gd name="f72" fmla="*/ f65 1 f69"/>
                <a:gd name="f73" fmla="*/ f64 1 f70"/>
                <a:gd name="f74" fmla="*/ f66 1 f70"/>
                <a:gd name="f75" fmla="*/ f71 f62 1"/>
                <a:gd name="f76" fmla="*/ f72 f62 1"/>
                <a:gd name="f77" fmla="*/ f74 f63 1"/>
                <a:gd name="f78" fmla="*/ f73 f6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5" t="f78" r="f76" b="f77"/>
              <a:pathLst>
                <a:path w="5213" h="5620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12" y="f13"/>
                    <a:pt x="f14" y="f13"/>
                  </a:cubicBezTo>
                  <a:cubicBezTo>
                    <a:pt x="f15" y="f13"/>
                    <a:pt x="f16" y="f17"/>
                    <a:pt x="f18" y="f19"/>
                  </a:cubicBezTo>
                  <a:cubicBezTo>
                    <a:pt x="f20" y="f21"/>
                    <a:pt x="f22" y="f6"/>
                    <a:pt x="f5" y="f6"/>
                  </a:cubicBezTo>
                  <a:close/>
                  <a:moveTo>
                    <a:pt x="f23" y="f2"/>
                  </a:moveTo>
                  <a:cubicBezTo>
                    <a:pt x="f24" y="f2"/>
                    <a:pt x="f25" y="f26"/>
                    <a:pt x="f27" y="f28"/>
                  </a:cubicBezTo>
                  <a:cubicBezTo>
                    <a:pt x="f29" y="f30"/>
                    <a:pt x="f31" y="f32"/>
                    <a:pt x="f33" y="f34"/>
                  </a:cubicBezTo>
                  <a:cubicBezTo>
                    <a:pt x="f2" y="f35"/>
                    <a:pt x="f36" y="f37"/>
                    <a:pt x="f38" y="f39"/>
                  </a:cubicBezTo>
                  <a:cubicBezTo>
                    <a:pt x="f40" y="f41"/>
                    <a:pt x="f42" y="f43"/>
                    <a:pt x="f44" y="f45"/>
                  </a:cubicBezTo>
                  <a:cubicBezTo>
                    <a:pt x="f46" y="f47"/>
                    <a:pt x="f48" y="f49"/>
                    <a:pt x="f50" y="f51"/>
                  </a:cubicBezTo>
                  <a:cubicBezTo>
                    <a:pt x="f3" y="f52"/>
                    <a:pt x="f3" y="f53"/>
                    <a:pt x="f50" y="f54"/>
                  </a:cubicBezTo>
                  <a:cubicBezTo>
                    <a:pt x="f55" y="f56"/>
                    <a:pt x="f57" y="f58"/>
                    <a:pt x="f59" y="f2"/>
                  </a:cubicBezTo>
                  <a:cubicBezTo>
                    <a:pt x="f60" y="f2"/>
                    <a:pt x="f61" y="f2"/>
                    <a:pt x="f23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61" name="Google Shape;5728;p85">
              <a:extLst>
                <a:ext uri="{FF2B5EF4-FFF2-40B4-BE49-F238E27FC236}">
                  <a16:creationId xmlns:a16="http://schemas.microsoft.com/office/drawing/2014/main" id="{3579BE0E-4033-F8E9-E4F0-63C43F7B7E3F}"/>
                </a:ext>
              </a:extLst>
            </p:cNvPr>
            <p:cNvSpPr/>
            <p:nvPr/>
          </p:nvSpPr>
          <p:spPr>
            <a:xfrm>
              <a:off x="3077952" y="2841315"/>
              <a:ext cx="190048" cy="16258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602"/>
                <a:gd name="f4" fmla="val 5648"/>
                <a:gd name="f5" fmla="val 3990"/>
                <a:gd name="f6" fmla="val 1"/>
                <a:gd name="f7" fmla="val 1807"/>
                <a:gd name="f8" fmla="val 1772"/>
                <a:gd name="f9" fmla="val 3955"/>
                <a:gd name="f10" fmla="val 5084"/>
                <a:gd name="f11" fmla="val 5394"/>
                <a:gd name="f12" fmla="val 253"/>
                <a:gd name="f13" fmla="val 5647"/>
                <a:gd name="f14" fmla="val 566"/>
                <a:gd name="f15" fmla="val 1696"/>
                <a:gd name="f16" fmla="val 4014"/>
                <a:gd name="f17" fmla="val 5996"/>
                <a:gd name="f18" fmla="val 4075"/>
                <a:gd name="f19" fmla="val 6601"/>
                <a:gd name="f20" fmla="val 1943"/>
                <a:gd name="f21" fmla="val 6324"/>
                <a:gd name="f22" fmla="val 1717"/>
                <a:gd name="f23" fmla="val 6041"/>
                <a:gd name="f24" fmla="val 1476"/>
                <a:gd name="f25" fmla="val 5740"/>
                <a:gd name="f26" fmla="val 1223"/>
                <a:gd name="f27" fmla="val 5481"/>
                <a:gd name="f28" fmla="val 1004"/>
                <a:gd name="f29" fmla="val 4391"/>
                <a:gd name="f30" fmla="val 2097"/>
                <a:gd name="f31" fmla="val 4281"/>
                <a:gd name="f32" fmla="val 2203"/>
                <a:gd name="f33" fmla="val 4139"/>
                <a:gd name="f34" fmla="val 2255"/>
                <a:gd name="f35" fmla="val 3997"/>
                <a:gd name="f36" fmla="val 3852"/>
                <a:gd name="f37" fmla="val 3708"/>
                <a:gd name="f38" fmla="val 2200"/>
                <a:gd name="f39" fmla="val 3599"/>
                <a:gd name="f40" fmla="val 2091"/>
                <a:gd name="f41" fmla="val 3379"/>
                <a:gd name="f42" fmla="val 1871"/>
                <a:gd name="f43" fmla="val 3376"/>
                <a:gd name="f44" fmla="val 1519"/>
                <a:gd name="f45" fmla="val 3593"/>
                <a:gd name="f46" fmla="val 1299"/>
                <a:gd name="f47" fmla="val 4611"/>
                <a:gd name="f48" fmla="val 278"/>
                <a:gd name="f49" fmla="val 4285"/>
                <a:gd name="f50" fmla="*/ f0 1 6602"/>
                <a:gd name="f51" fmla="*/ f1 1 5648"/>
                <a:gd name="f52" fmla="val f2"/>
                <a:gd name="f53" fmla="val f3"/>
                <a:gd name="f54" fmla="val f4"/>
                <a:gd name="f55" fmla="+- f54 0 f52"/>
                <a:gd name="f56" fmla="+- f53 0 f52"/>
                <a:gd name="f57" fmla="*/ f56 1 6602"/>
                <a:gd name="f58" fmla="*/ f55 1 5648"/>
                <a:gd name="f59" fmla="*/ f52 1 f57"/>
                <a:gd name="f60" fmla="*/ f53 1 f57"/>
                <a:gd name="f61" fmla="*/ f52 1 f58"/>
                <a:gd name="f62" fmla="*/ f54 1 f58"/>
                <a:gd name="f63" fmla="*/ f59 f50 1"/>
                <a:gd name="f64" fmla="*/ f60 f50 1"/>
                <a:gd name="f65" fmla="*/ f62 f51 1"/>
                <a:gd name="f66" fmla="*/ f61 f5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3" t="f66" r="f64" b="f65"/>
              <a:pathLst>
                <a:path w="6602" h="5648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lnTo>
                    <a:pt x="f2" y="f10"/>
                  </a:lnTo>
                  <a:cubicBezTo>
                    <a:pt x="f2" y="f11"/>
                    <a:pt x="f12" y="f13"/>
                    <a:pt x="f14" y="f13"/>
                  </a:cubicBezTo>
                  <a:lnTo>
                    <a:pt x="f15" y="f13"/>
                  </a:lnTo>
                  <a:cubicBezTo>
                    <a:pt x="f16" y="f13"/>
                    <a:pt x="f17" y="f18"/>
                    <a:pt x="f19" y="f20"/>
                  </a:cubicBezTo>
                  <a:cubicBezTo>
                    <a:pt x="f21" y="f22"/>
                    <a:pt x="f23" y="f24"/>
                    <a:pt x="f25" y="f26"/>
                  </a:cubicBezTo>
                  <a:lnTo>
                    <a:pt x="f27" y="f28"/>
                  </a:lnTo>
                  <a:lnTo>
                    <a:pt x="f29" y="f30"/>
                  </a:lnTo>
                  <a:cubicBezTo>
                    <a:pt x="f31" y="f32"/>
                    <a:pt x="f33" y="f34"/>
                    <a:pt x="f35" y="f34"/>
                  </a:cubicBezTo>
                  <a:cubicBezTo>
                    <a:pt x="f36" y="f34"/>
                    <a:pt x="f37" y="f38"/>
                    <a:pt x="f39" y="f40"/>
                  </a:cubicBezTo>
                  <a:cubicBezTo>
                    <a:pt x="f41" y="f42"/>
                    <a:pt x="f43" y="f44"/>
                    <a:pt x="f45" y="f46"/>
                  </a:cubicBezTo>
                  <a:lnTo>
                    <a:pt x="f47" y="f48"/>
                  </a:lnTo>
                  <a:lnTo>
                    <a:pt x="f49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62" name="Google Shape;5729;p85">
              <a:extLst>
                <a:ext uri="{FF2B5EF4-FFF2-40B4-BE49-F238E27FC236}">
                  <a16:creationId xmlns:a16="http://schemas.microsoft.com/office/drawing/2014/main" id="{ABB5D0CD-8725-3AF3-66BE-824ABF551717}"/>
                </a:ext>
              </a:extLst>
            </p:cNvPr>
            <p:cNvSpPr/>
            <p:nvPr/>
          </p:nvSpPr>
          <p:spPr>
            <a:xfrm>
              <a:off x="3077952" y="2646282"/>
              <a:ext cx="190048" cy="16256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602"/>
                <a:gd name="f4" fmla="val 5647"/>
                <a:gd name="f5" fmla="val 566"/>
                <a:gd name="f6" fmla="val 1"/>
                <a:gd name="f7" fmla="val 253"/>
                <a:gd name="f8" fmla="val 3"/>
                <a:gd name="f9" fmla="val 254"/>
                <a:gd name="f10" fmla="val 567"/>
                <a:gd name="f11" fmla="val 1699"/>
                <a:gd name="f12" fmla="val 3879"/>
                <a:gd name="f13" fmla="val 1807"/>
                <a:gd name="f14" fmla="val 3990"/>
                <a:gd name="f15" fmla="val 4285"/>
                <a:gd name="f16" fmla="val 4611"/>
                <a:gd name="f17" fmla="val 5373"/>
                <a:gd name="f18" fmla="val 3593"/>
                <a:gd name="f19" fmla="val 4352"/>
                <a:gd name="f20" fmla="val 3379"/>
                <a:gd name="f21" fmla="val 4132"/>
                <a:gd name="f22" fmla="val 3382"/>
                <a:gd name="f23" fmla="val 3780"/>
                <a:gd name="f24" fmla="val 3599"/>
                <a:gd name="f25" fmla="val 3563"/>
                <a:gd name="f26" fmla="val 3710"/>
                <a:gd name="f27" fmla="val 3451"/>
                <a:gd name="f28" fmla="val 3856"/>
                <a:gd name="f29" fmla="val 3396"/>
                <a:gd name="f30" fmla="val 4001"/>
                <a:gd name="f31" fmla="val 4142"/>
                <a:gd name="f32" fmla="val 4282"/>
                <a:gd name="f33" fmla="val 3448"/>
                <a:gd name="f34" fmla="val 4391"/>
                <a:gd name="f35" fmla="val 3554"/>
                <a:gd name="f36" fmla="val 5481"/>
                <a:gd name="f37" fmla="val 4644"/>
                <a:gd name="f38" fmla="val 5809"/>
                <a:gd name="f39" fmla="val 4370"/>
                <a:gd name="f40" fmla="val 6083"/>
                <a:gd name="f41" fmla="val 4138"/>
                <a:gd name="f42" fmla="val 6345"/>
                <a:gd name="f43" fmla="val 3918"/>
                <a:gd name="f44" fmla="val 6601"/>
                <a:gd name="f45" fmla="val 3704"/>
                <a:gd name="f46" fmla="val 5996"/>
                <a:gd name="f47" fmla="val 1575"/>
                <a:gd name="f48" fmla="val 4017"/>
                <a:gd name="f49" fmla="val 1696"/>
                <a:gd name="f50" fmla="*/ f0 1 6602"/>
                <a:gd name="f51" fmla="*/ f1 1 5647"/>
                <a:gd name="f52" fmla="val f2"/>
                <a:gd name="f53" fmla="val f3"/>
                <a:gd name="f54" fmla="val f4"/>
                <a:gd name="f55" fmla="+- f54 0 f52"/>
                <a:gd name="f56" fmla="+- f53 0 f52"/>
                <a:gd name="f57" fmla="*/ f56 1 6602"/>
                <a:gd name="f58" fmla="*/ f55 1 5647"/>
                <a:gd name="f59" fmla="*/ f52 1 f57"/>
                <a:gd name="f60" fmla="*/ f53 1 f57"/>
                <a:gd name="f61" fmla="*/ f52 1 f58"/>
                <a:gd name="f62" fmla="*/ f54 1 f58"/>
                <a:gd name="f63" fmla="*/ f59 f50 1"/>
                <a:gd name="f64" fmla="*/ f60 f50 1"/>
                <a:gd name="f65" fmla="*/ f62 f51 1"/>
                <a:gd name="f66" fmla="*/ f61 f5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3" t="f66" r="f64" b="f65"/>
              <a:pathLst>
                <a:path w="6602" h="5647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2" y="f12"/>
                    <a:pt x="f13" y="f4"/>
                    <a:pt x="f14" y="f4"/>
                  </a:cubicBezTo>
                  <a:lnTo>
                    <a:pt x="f15" y="f4"/>
                  </a:lnTo>
                  <a:lnTo>
                    <a:pt x="f16" y="f17"/>
                  </a:lnTo>
                  <a:lnTo>
                    <a:pt x="f18" y="f19"/>
                  </a:lnTo>
                  <a:cubicBezTo>
                    <a:pt x="f20" y="f21"/>
                    <a:pt x="f22" y="f23"/>
                    <a:pt x="f24" y="f25"/>
                  </a:cubicBezTo>
                  <a:cubicBezTo>
                    <a:pt x="f26" y="f27"/>
                    <a:pt x="f28" y="f29"/>
                    <a:pt x="f30" y="f29"/>
                  </a:cubicBezTo>
                  <a:cubicBezTo>
                    <a:pt x="f31" y="f29"/>
                    <a:pt x="f32" y="f33"/>
                    <a:pt x="f34" y="f35"/>
                  </a:cubicBezTo>
                  <a:lnTo>
                    <a:pt x="f36" y="f37"/>
                  </a:lnTo>
                  <a:lnTo>
                    <a:pt x="f38" y="f39"/>
                  </a:lnTo>
                  <a:cubicBezTo>
                    <a:pt x="f40" y="f41"/>
                    <a:pt x="f42" y="f43"/>
                    <a:pt x="f44" y="f45"/>
                  </a:cubicBezTo>
                  <a:cubicBezTo>
                    <a:pt x="f46" y="f47"/>
                    <a:pt x="f48" y="f6"/>
                    <a:pt x="f49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63" name="Text Placeholder 1">
            <a:extLst>
              <a:ext uri="{FF2B5EF4-FFF2-40B4-BE49-F238E27FC236}">
                <a16:creationId xmlns:a16="http://schemas.microsoft.com/office/drawing/2014/main" id="{F42780E1-616A-EF01-1220-0FF6385C3EE0}"/>
              </a:ext>
            </a:extLst>
          </p:cNvPr>
          <p:cNvSpPr txBox="1">
            <a:spLocks/>
          </p:cNvSpPr>
          <p:nvPr/>
        </p:nvSpPr>
        <p:spPr>
          <a:xfrm>
            <a:off x="827315" y="193395"/>
            <a:ext cx="6959743" cy="407386"/>
          </a:xfrm>
          <a:prstGeom prst="rect">
            <a:avLst/>
          </a:prstGeom>
        </p:spPr>
        <p:txBody>
          <a:bodyPr anchor="ctr" anchorCtr="1"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 rtl="1">
              <a:buNone/>
            </a:pPr>
            <a:r>
              <a:rPr lang="fa-IR" sz="3600" dirty="0">
                <a:solidFill>
                  <a:schemeClr val="accent3"/>
                </a:solidFill>
                <a:latin typeface="Arial"/>
                <a:cs typeface="B Nazanin" panose="00000700000000000000" pitchFamily="2" charset="-78"/>
              </a:rPr>
              <a:t>مجموعه آیکون های کاملاً قابل ویرایش: </a:t>
            </a:r>
            <a:r>
              <a:rPr lang="en-US" sz="3600" dirty="0">
                <a:solidFill>
                  <a:schemeClr val="accent3"/>
                </a:solidFill>
                <a:latin typeface="Arial"/>
                <a:cs typeface="B Nazanin" panose="00000700000000000000" pitchFamily="2" charset="-78"/>
              </a:rPr>
              <a:t>C</a:t>
            </a:r>
          </a:p>
        </p:txBody>
      </p:sp>
    </p:spTree>
    <p:extLst>
      <p:ext uri="{BB962C8B-B14F-4D97-AF65-F5344CB8AC3E}">
        <p14:creationId xmlns:p14="http://schemas.microsoft.com/office/powerpoint/2010/main" val="385257974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7" name="Google Shape;1197;p70"/>
          <p:cNvSpPr txBox="1"/>
          <p:nvPr/>
        </p:nvSpPr>
        <p:spPr>
          <a:xfrm>
            <a:off x="716775" y="1188000"/>
            <a:ext cx="7710600" cy="772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algn="r" rtl="1"/>
            <a:r>
              <a:rPr lang="fa-IR" sz="1400" dirty="0">
                <a:solidFill>
                  <a:schemeClr val="tx2"/>
                </a:solidFill>
                <a:cs typeface="B Nazanin" panose="00000700000000000000" pitchFamily="2" charset="-78"/>
              </a:rPr>
              <a:t>شما به راحتی می توانید اندازه این منابع را بدون از دست دادن کیفیت تغییر دهید. برای تغییر رنگ، کافی است منبع را از حالت گروه خارج کنید و روی شی ای که می خواهید تغییر دهید کلیک کنید. سپس روی سطل رنگ کلیک کرده و رنگ مورد نظر خود را انتخاب کنید. وقتی کارتان تمام شد، منبع را دوباره گروه بندی کنید.</a:t>
            </a:r>
          </a:p>
        </p:txBody>
      </p:sp>
      <p:grpSp>
        <p:nvGrpSpPr>
          <p:cNvPr id="1198" name="Google Shape;1198;p70"/>
          <p:cNvGrpSpPr/>
          <p:nvPr/>
        </p:nvGrpSpPr>
        <p:grpSpPr>
          <a:xfrm>
            <a:off x="5117640" y="3085736"/>
            <a:ext cx="474294" cy="551291"/>
            <a:chOff x="4727025" y="1332775"/>
            <a:chExt cx="59900" cy="69625"/>
          </a:xfrm>
          <a:noFill/>
        </p:grpSpPr>
        <p:sp>
          <p:nvSpPr>
            <p:cNvPr id="1199" name="Google Shape;1199;p70"/>
            <p:cNvSpPr/>
            <p:nvPr/>
          </p:nvSpPr>
          <p:spPr>
            <a:xfrm>
              <a:off x="4727025" y="1332775"/>
              <a:ext cx="36450" cy="33200"/>
            </a:xfrm>
            <a:custGeom>
              <a:avLst/>
              <a:gdLst/>
              <a:ahLst/>
              <a:cxnLst/>
              <a:rect l="l" t="t" r="r" b="b"/>
              <a:pathLst>
                <a:path w="1458" h="1328" extrusionOk="0">
                  <a:moveTo>
                    <a:pt x="1047" y="1"/>
                  </a:moveTo>
                  <a:lnTo>
                    <a:pt x="1047" y="188"/>
                  </a:lnTo>
                  <a:cubicBezTo>
                    <a:pt x="484" y="289"/>
                    <a:pt x="51" y="758"/>
                    <a:pt x="1" y="1328"/>
                  </a:cubicBezTo>
                  <a:lnTo>
                    <a:pt x="477" y="1328"/>
                  </a:lnTo>
                  <a:cubicBezTo>
                    <a:pt x="527" y="1018"/>
                    <a:pt x="751" y="765"/>
                    <a:pt x="1047" y="679"/>
                  </a:cubicBezTo>
                  <a:lnTo>
                    <a:pt x="1047" y="845"/>
                  </a:lnTo>
                  <a:lnTo>
                    <a:pt x="1458" y="433"/>
                  </a:lnTo>
                  <a:lnTo>
                    <a:pt x="1047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0" name="Google Shape;1200;p70"/>
            <p:cNvSpPr/>
            <p:nvPr/>
          </p:nvSpPr>
          <p:spPr>
            <a:xfrm>
              <a:off x="4750475" y="1369025"/>
              <a:ext cx="36450" cy="33375"/>
            </a:xfrm>
            <a:custGeom>
              <a:avLst/>
              <a:gdLst/>
              <a:ahLst/>
              <a:cxnLst/>
              <a:rect l="l" t="t" r="r" b="b"/>
              <a:pathLst>
                <a:path w="1458" h="1335" extrusionOk="0">
                  <a:moveTo>
                    <a:pt x="974" y="0"/>
                  </a:moveTo>
                  <a:cubicBezTo>
                    <a:pt x="931" y="311"/>
                    <a:pt x="707" y="570"/>
                    <a:pt x="404" y="657"/>
                  </a:cubicBezTo>
                  <a:lnTo>
                    <a:pt x="404" y="491"/>
                  </a:lnTo>
                  <a:lnTo>
                    <a:pt x="0" y="902"/>
                  </a:lnTo>
                  <a:lnTo>
                    <a:pt x="404" y="1335"/>
                  </a:lnTo>
                  <a:lnTo>
                    <a:pt x="404" y="1140"/>
                  </a:lnTo>
                  <a:cubicBezTo>
                    <a:pt x="967" y="1039"/>
                    <a:pt x="1400" y="577"/>
                    <a:pt x="1457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01" name="Google Shape;1201;p70"/>
          <p:cNvGrpSpPr/>
          <p:nvPr/>
        </p:nvGrpSpPr>
        <p:grpSpPr>
          <a:xfrm>
            <a:off x="5731296" y="2314340"/>
            <a:ext cx="555653" cy="557031"/>
            <a:chOff x="4820425" y="1329900"/>
            <a:chExt cx="70175" cy="70350"/>
          </a:xfrm>
          <a:noFill/>
        </p:grpSpPr>
        <p:sp>
          <p:nvSpPr>
            <p:cNvPr id="1202" name="Google Shape;1202;p70"/>
            <p:cNvSpPr/>
            <p:nvPr/>
          </p:nvSpPr>
          <p:spPr>
            <a:xfrm>
              <a:off x="4862975" y="1335475"/>
              <a:ext cx="27625" cy="34650"/>
            </a:xfrm>
            <a:custGeom>
              <a:avLst/>
              <a:gdLst/>
              <a:ahLst/>
              <a:cxnLst/>
              <a:rect l="l" t="t" r="r" b="b"/>
              <a:pathLst>
                <a:path w="1105" h="1386" extrusionOk="0">
                  <a:moveTo>
                    <a:pt x="1" y="1"/>
                  </a:moveTo>
                  <a:lnTo>
                    <a:pt x="1" y="491"/>
                  </a:lnTo>
                  <a:cubicBezTo>
                    <a:pt x="217" y="585"/>
                    <a:pt x="376" y="765"/>
                    <a:pt x="441" y="989"/>
                  </a:cubicBezTo>
                  <a:lnTo>
                    <a:pt x="275" y="989"/>
                  </a:lnTo>
                  <a:lnTo>
                    <a:pt x="679" y="1386"/>
                  </a:lnTo>
                  <a:lnTo>
                    <a:pt x="1104" y="989"/>
                  </a:lnTo>
                  <a:lnTo>
                    <a:pt x="917" y="989"/>
                  </a:lnTo>
                  <a:cubicBezTo>
                    <a:pt x="830" y="513"/>
                    <a:pt x="470" y="123"/>
                    <a:pt x="1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3" name="Google Shape;1203;p70"/>
            <p:cNvSpPr/>
            <p:nvPr/>
          </p:nvSpPr>
          <p:spPr>
            <a:xfrm>
              <a:off x="4820425" y="1360000"/>
              <a:ext cx="27625" cy="34650"/>
            </a:xfrm>
            <a:custGeom>
              <a:avLst/>
              <a:gdLst/>
              <a:ahLst/>
              <a:cxnLst/>
              <a:rect l="l" t="t" r="r" b="b"/>
              <a:pathLst>
                <a:path w="1105" h="1386" extrusionOk="0">
                  <a:moveTo>
                    <a:pt x="426" y="1"/>
                  </a:moveTo>
                  <a:lnTo>
                    <a:pt x="1" y="397"/>
                  </a:lnTo>
                  <a:lnTo>
                    <a:pt x="188" y="397"/>
                  </a:lnTo>
                  <a:cubicBezTo>
                    <a:pt x="275" y="873"/>
                    <a:pt x="628" y="1263"/>
                    <a:pt x="1097" y="1386"/>
                  </a:cubicBezTo>
                  <a:lnTo>
                    <a:pt x="1104" y="895"/>
                  </a:lnTo>
                  <a:cubicBezTo>
                    <a:pt x="888" y="801"/>
                    <a:pt x="729" y="621"/>
                    <a:pt x="664" y="397"/>
                  </a:cubicBezTo>
                  <a:lnTo>
                    <a:pt x="830" y="397"/>
                  </a:lnTo>
                  <a:lnTo>
                    <a:pt x="426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4" name="Google Shape;1204;p70"/>
            <p:cNvSpPr/>
            <p:nvPr/>
          </p:nvSpPr>
          <p:spPr>
            <a:xfrm>
              <a:off x="4850375" y="1372800"/>
              <a:ext cx="34625" cy="27450"/>
            </a:xfrm>
            <a:custGeom>
              <a:avLst/>
              <a:gdLst/>
              <a:ahLst/>
              <a:cxnLst/>
              <a:rect l="l" t="t" r="r" b="b"/>
              <a:pathLst>
                <a:path w="1385" h="1098" extrusionOk="0">
                  <a:moveTo>
                    <a:pt x="894" y="1"/>
                  </a:moveTo>
                  <a:cubicBezTo>
                    <a:pt x="801" y="210"/>
                    <a:pt x="620" y="369"/>
                    <a:pt x="397" y="434"/>
                  </a:cubicBezTo>
                  <a:lnTo>
                    <a:pt x="397" y="275"/>
                  </a:lnTo>
                  <a:lnTo>
                    <a:pt x="0" y="672"/>
                  </a:lnTo>
                  <a:lnTo>
                    <a:pt x="397" y="1097"/>
                  </a:lnTo>
                  <a:lnTo>
                    <a:pt x="397" y="910"/>
                  </a:lnTo>
                  <a:cubicBezTo>
                    <a:pt x="873" y="823"/>
                    <a:pt x="1262" y="470"/>
                    <a:pt x="1385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5" name="Google Shape;1205;p70"/>
            <p:cNvSpPr/>
            <p:nvPr/>
          </p:nvSpPr>
          <p:spPr>
            <a:xfrm>
              <a:off x="4825850" y="1329900"/>
              <a:ext cx="34625" cy="27975"/>
            </a:xfrm>
            <a:custGeom>
              <a:avLst/>
              <a:gdLst/>
              <a:ahLst/>
              <a:cxnLst/>
              <a:rect l="l" t="t" r="r" b="b"/>
              <a:pathLst>
                <a:path w="1385" h="1119" extrusionOk="0">
                  <a:moveTo>
                    <a:pt x="988" y="0"/>
                  </a:moveTo>
                  <a:lnTo>
                    <a:pt x="988" y="188"/>
                  </a:lnTo>
                  <a:cubicBezTo>
                    <a:pt x="505" y="274"/>
                    <a:pt x="123" y="635"/>
                    <a:pt x="0" y="1118"/>
                  </a:cubicBezTo>
                  <a:lnTo>
                    <a:pt x="491" y="1118"/>
                  </a:lnTo>
                  <a:cubicBezTo>
                    <a:pt x="584" y="895"/>
                    <a:pt x="765" y="729"/>
                    <a:pt x="995" y="664"/>
                  </a:cubicBezTo>
                  <a:lnTo>
                    <a:pt x="995" y="830"/>
                  </a:lnTo>
                  <a:lnTo>
                    <a:pt x="1385" y="426"/>
                  </a:lnTo>
                  <a:lnTo>
                    <a:pt x="988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06" name="Google Shape;1206;p70"/>
          <p:cNvGrpSpPr/>
          <p:nvPr/>
        </p:nvGrpSpPr>
        <p:grpSpPr>
          <a:xfrm>
            <a:off x="6357664" y="2318845"/>
            <a:ext cx="582574" cy="533871"/>
            <a:chOff x="4903200" y="1331525"/>
            <a:chExt cx="73575" cy="67425"/>
          </a:xfrm>
          <a:noFill/>
        </p:grpSpPr>
        <p:sp>
          <p:nvSpPr>
            <p:cNvPr id="1207" name="Google Shape;1207;p70"/>
            <p:cNvSpPr/>
            <p:nvPr/>
          </p:nvSpPr>
          <p:spPr>
            <a:xfrm>
              <a:off x="4903200" y="1331525"/>
              <a:ext cx="73575" cy="67425"/>
            </a:xfrm>
            <a:custGeom>
              <a:avLst/>
              <a:gdLst/>
              <a:ahLst/>
              <a:cxnLst/>
              <a:rect l="l" t="t" r="r" b="b"/>
              <a:pathLst>
                <a:path w="2943" h="2697" extrusionOk="0">
                  <a:moveTo>
                    <a:pt x="1652" y="0"/>
                  </a:moveTo>
                  <a:lnTo>
                    <a:pt x="1652" y="173"/>
                  </a:lnTo>
                  <a:cubicBezTo>
                    <a:pt x="534" y="195"/>
                    <a:pt x="0" y="1551"/>
                    <a:pt x="794" y="2330"/>
                  </a:cubicBezTo>
                  <a:cubicBezTo>
                    <a:pt x="1051" y="2583"/>
                    <a:pt x="1366" y="2696"/>
                    <a:pt x="1674" y="2696"/>
                  </a:cubicBezTo>
                  <a:cubicBezTo>
                    <a:pt x="2323" y="2696"/>
                    <a:pt x="2943" y="2194"/>
                    <a:pt x="2943" y="1435"/>
                  </a:cubicBezTo>
                  <a:lnTo>
                    <a:pt x="2503" y="1435"/>
                  </a:lnTo>
                  <a:cubicBezTo>
                    <a:pt x="2503" y="1928"/>
                    <a:pt x="2093" y="2259"/>
                    <a:pt x="1668" y="2259"/>
                  </a:cubicBezTo>
                  <a:cubicBezTo>
                    <a:pt x="1470" y="2259"/>
                    <a:pt x="1269" y="2187"/>
                    <a:pt x="1104" y="2027"/>
                  </a:cubicBezTo>
                  <a:cubicBezTo>
                    <a:pt x="577" y="1515"/>
                    <a:pt x="923" y="628"/>
                    <a:pt x="1652" y="613"/>
                  </a:cubicBezTo>
                  <a:lnTo>
                    <a:pt x="1652" y="765"/>
                  </a:lnTo>
                  <a:lnTo>
                    <a:pt x="2020" y="390"/>
                  </a:lnTo>
                  <a:lnTo>
                    <a:pt x="1652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8" name="Google Shape;1208;p70"/>
            <p:cNvSpPr/>
            <p:nvPr/>
          </p:nvSpPr>
          <p:spPr>
            <a:xfrm>
              <a:off x="4930250" y="1353150"/>
              <a:ext cx="29775" cy="32475"/>
            </a:xfrm>
            <a:custGeom>
              <a:avLst/>
              <a:gdLst/>
              <a:ahLst/>
              <a:cxnLst/>
              <a:rect l="l" t="t" r="r" b="b"/>
              <a:pathLst>
                <a:path w="1191" h="1299" extrusionOk="0">
                  <a:moveTo>
                    <a:pt x="592" y="1"/>
                  </a:moveTo>
                  <a:cubicBezTo>
                    <a:pt x="274" y="1"/>
                    <a:pt x="15" y="246"/>
                    <a:pt x="0" y="570"/>
                  </a:cubicBezTo>
                  <a:lnTo>
                    <a:pt x="447" y="570"/>
                  </a:lnTo>
                  <a:cubicBezTo>
                    <a:pt x="447" y="479"/>
                    <a:pt x="519" y="416"/>
                    <a:pt x="597" y="416"/>
                  </a:cubicBezTo>
                  <a:cubicBezTo>
                    <a:pt x="624" y="416"/>
                    <a:pt x="652" y="424"/>
                    <a:pt x="678" y="441"/>
                  </a:cubicBezTo>
                  <a:cubicBezTo>
                    <a:pt x="779" y="506"/>
                    <a:pt x="765" y="657"/>
                    <a:pt x="656" y="707"/>
                  </a:cubicBezTo>
                  <a:lnTo>
                    <a:pt x="656" y="534"/>
                  </a:lnTo>
                  <a:lnTo>
                    <a:pt x="289" y="902"/>
                  </a:lnTo>
                  <a:lnTo>
                    <a:pt x="656" y="1299"/>
                  </a:lnTo>
                  <a:lnTo>
                    <a:pt x="656" y="1155"/>
                  </a:lnTo>
                  <a:cubicBezTo>
                    <a:pt x="959" y="1126"/>
                    <a:pt x="1190" y="873"/>
                    <a:pt x="1190" y="570"/>
                  </a:cubicBezTo>
                  <a:cubicBezTo>
                    <a:pt x="1176" y="246"/>
                    <a:pt x="916" y="1"/>
                    <a:pt x="592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09" name="Google Shape;1209;p70"/>
          <p:cNvGrpSpPr/>
          <p:nvPr/>
        </p:nvGrpSpPr>
        <p:grpSpPr>
          <a:xfrm>
            <a:off x="5717142" y="3078709"/>
            <a:ext cx="583960" cy="565345"/>
            <a:chOff x="4815575" y="1416800"/>
            <a:chExt cx="73750" cy="71400"/>
          </a:xfrm>
          <a:noFill/>
        </p:grpSpPr>
        <p:sp>
          <p:nvSpPr>
            <p:cNvPr id="1210" name="Google Shape;1210;p70"/>
            <p:cNvSpPr/>
            <p:nvPr/>
          </p:nvSpPr>
          <p:spPr>
            <a:xfrm>
              <a:off x="4815575" y="1416800"/>
              <a:ext cx="43100" cy="52150"/>
            </a:xfrm>
            <a:custGeom>
              <a:avLst/>
              <a:gdLst/>
              <a:ahLst/>
              <a:cxnLst/>
              <a:rect l="l" t="t" r="r" b="b"/>
              <a:pathLst>
                <a:path w="1724" h="2086" extrusionOk="0">
                  <a:moveTo>
                    <a:pt x="1327" y="1"/>
                  </a:moveTo>
                  <a:lnTo>
                    <a:pt x="1327" y="181"/>
                  </a:lnTo>
                  <a:cubicBezTo>
                    <a:pt x="469" y="361"/>
                    <a:pt x="0" y="1299"/>
                    <a:pt x="375" y="2085"/>
                  </a:cubicBezTo>
                  <a:lnTo>
                    <a:pt x="772" y="1818"/>
                  </a:lnTo>
                  <a:cubicBezTo>
                    <a:pt x="729" y="1717"/>
                    <a:pt x="707" y="1609"/>
                    <a:pt x="707" y="1501"/>
                  </a:cubicBezTo>
                  <a:cubicBezTo>
                    <a:pt x="714" y="1111"/>
                    <a:pt x="959" y="772"/>
                    <a:pt x="1327" y="657"/>
                  </a:cubicBezTo>
                  <a:lnTo>
                    <a:pt x="1327" y="823"/>
                  </a:lnTo>
                  <a:lnTo>
                    <a:pt x="1724" y="426"/>
                  </a:lnTo>
                  <a:lnTo>
                    <a:pt x="1327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1" name="Google Shape;1211;p70"/>
            <p:cNvSpPr/>
            <p:nvPr/>
          </p:nvSpPr>
          <p:spPr>
            <a:xfrm>
              <a:off x="4861725" y="1421125"/>
              <a:ext cx="27600" cy="51250"/>
            </a:xfrm>
            <a:custGeom>
              <a:avLst/>
              <a:gdLst/>
              <a:ahLst/>
              <a:cxnLst/>
              <a:rect l="l" t="t" r="r" b="b"/>
              <a:pathLst>
                <a:path w="1104" h="2050" extrusionOk="0">
                  <a:moveTo>
                    <a:pt x="0" y="1"/>
                  </a:moveTo>
                  <a:lnTo>
                    <a:pt x="0" y="477"/>
                  </a:lnTo>
                  <a:cubicBezTo>
                    <a:pt x="375" y="592"/>
                    <a:pt x="635" y="938"/>
                    <a:pt x="635" y="1328"/>
                  </a:cubicBezTo>
                  <a:cubicBezTo>
                    <a:pt x="635" y="1429"/>
                    <a:pt x="621" y="1530"/>
                    <a:pt x="585" y="1624"/>
                  </a:cubicBezTo>
                  <a:lnTo>
                    <a:pt x="404" y="1494"/>
                  </a:lnTo>
                  <a:lnTo>
                    <a:pt x="513" y="2049"/>
                  </a:lnTo>
                  <a:lnTo>
                    <a:pt x="1089" y="1963"/>
                  </a:lnTo>
                  <a:lnTo>
                    <a:pt x="981" y="1883"/>
                  </a:lnTo>
                  <a:cubicBezTo>
                    <a:pt x="1061" y="1710"/>
                    <a:pt x="1104" y="1523"/>
                    <a:pt x="1104" y="1328"/>
                  </a:cubicBezTo>
                  <a:cubicBezTo>
                    <a:pt x="1104" y="679"/>
                    <a:pt x="635" y="123"/>
                    <a:pt x="0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2" name="Google Shape;1212;p70"/>
            <p:cNvSpPr/>
            <p:nvPr/>
          </p:nvSpPr>
          <p:spPr>
            <a:xfrm>
              <a:off x="4829450" y="1467825"/>
              <a:ext cx="49250" cy="20375"/>
            </a:xfrm>
            <a:custGeom>
              <a:avLst/>
              <a:gdLst/>
              <a:ahLst/>
              <a:cxnLst/>
              <a:rect l="l" t="t" r="r" b="b"/>
              <a:pathLst>
                <a:path w="1970" h="815" extrusionOk="0">
                  <a:moveTo>
                    <a:pt x="109" y="1"/>
                  </a:moveTo>
                  <a:lnTo>
                    <a:pt x="0" y="556"/>
                  </a:lnTo>
                  <a:lnTo>
                    <a:pt x="137" y="462"/>
                  </a:lnTo>
                  <a:cubicBezTo>
                    <a:pt x="394" y="698"/>
                    <a:pt x="720" y="815"/>
                    <a:pt x="1045" y="815"/>
                  </a:cubicBezTo>
                  <a:cubicBezTo>
                    <a:pt x="1378" y="815"/>
                    <a:pt x="1710" y="692"/>
                    <a:pt x="1969" y="448"/>
                  </a:cubicBezTo>
                  <a:lnTo>
                    <a:pt x="1969" y="441"/>
                  </a:lnTo>
                  <a:lnTo>
                    <a:pt x="1573" y="174"/>
                  </a:lnTo>
                  <a:cubicBezTo>
                    <a:pt x="1418" y="292"/>
                    <a:pt x="1232" y="352"/>
                    <a:pt x="1046" y="352"/>
                  </a:cubicBezTo>
                  <a:cubicBezTo>
                    <a:pt x="868" y="352"/>
                    <a:pt x="689" y="297"/>
                    <a:pt x="534" y="188"/>
                  </a:cubicBezTo>
                  <a:lnTo>
                    <a:pt x="678" y="95"/>
                  </a:lnTo>
                  <a:lnTo>
                    <a:pt x="109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13" name="Google Shape;1213;p70"/>
          <p:cNvGrpSpPr/>
          <p:nvPr/>
        </p:nvGrpSpPr>
        <p:grpSpPr>
          <a:xfrm>
            <a:off x="6351924" y="3108896"/>
            <a:ext cx="589898" cy="504970"/>
            <a:chOff x="4902475" y="1418875"/>
            <a:chExt cx="74500" cy="63775"/>
          </a:xfrm>
          <a:noFill/>
        </p:grpSpPr>
        <p:sp>
          <p:nvSpPr>
            <p:cNvPr id="1214" name="Google Shape;1214;p70"/>
            <p:cNvSpPr/>
            <p:nvPr/>
          </p:nvSpPr>
          <p:spPr>
            <a:xfrm>
              <a:off x="4902475" y="1418875"/>
              <a:ext cx="74500" cy="63775"/>
            </a:xfrm>
            <a:custGeom>
              <a:avLst/>
              <a:gdLst/>
              <a:ahLst/>
              <a:cxnLst/>
              <a:rect l="l" t="t" r="r" b="b"/>
              <a:pathLst>
                <a:path w="2980" h="2551" extrusionOk="0">
                  <a:moveTo>
                    <a:pt x="1703" y="444"/>
                  </a:moveTo>
                  <a:cubicBezTo>
                    <a:pt x="2164" y="444"/>
                    <a:pt x="2539" y="819"/>
                    <a:pt x="2539" y="1281"/>
                  </a:cubicBezTo>
                  <a:cubicBezTo>
                    <a:pt x="2539" y="1784"/>
                    <a:pt x="2126" y="2118"/>
                    <a:pt x="1695" y="2118"/>
                  </a:cubicBezTo>
                  <a:cubicBezTo>
                    <a:pt x="1490" y="2118"/>
                    <a:pt x="1281" y="2042"/>
                    <a:pt x="1111" y="1872"/>
                  </a:cubicBezTo>
                  <a:cubicBezTo>
                    <a:pt x="585" y="1346"/>
                    <a:pt x="960" y="444"/>
                    <a:pt x="1703" y="444"/>
                  </a:cubicBezTo>
                  <a:close/>
                  <a:moveTo>
                    <a:pt x="1697" y="0"/>
                  </a:moveTo>
                  <a:cubicBezTo>
                    <a:pt x="1383" y="0"/>
                    <a:pt x="1063" y="118"/>
                    <a:pt x="801" y="379"/>
                  </a:cubicBezTo>
                  <a:cubicBezTo>
                    <a:pt x="0" y="1180"/>
                    <a:pt x="570" y="2550"/>
                    <a:pt x="1703" y="2550"/>
                  </a:cubicBezTo>
                  <a:cubicBezTo>
                    <a:pt x="2409" y="2550"/>
                    <a:pt x="2979" y="1980"/>
                    <a:pt x="2979" y="1281"/>
                  </a:cubicBezTo>
                  <a:cubicBezTo>
                    <a:pt x="2979" y="510"/>
                    <a:pt x="2353" y="0"/>
                    <a:pt x="1697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5" name="Google Shape;1215;p70"/>
            <p:cNvSpPr/>
            <p:nvPr/>
          </p:nvSpPr>
          <p:spPr>
            <a:xfrm>
              <a:off x="4916350" y="1418975"/>
              <a:ext cx="59725" cy="63675"/>
            </a:xfrm>
            <a:custGeom>
              <a:avLst/>
              <a:gdLst/>
              <a:ahLst/>
              <a:cxnLst/>
              <a:rect l="l" t="t" r="r" b="b"/>
              <a:pathLst>
                <a:path w="2389" h="2547" extrusionOk="0">
                  <a:moveTo>
                    <a:pt x="1148" y="0"/>
                  </a:moveTo>
                  <a:cubicBezTo>
                    <a:pt x="765" y="0"/>
                    <a:pt x="397" y="173"/>
                    <a:pt x="159" y="476"/>
                  </a:cubicBezTo>
                  <a:lnTo>
                    <a:pt x="1" y="354"/>
                  </a:lnTo>
                  <a:lnTo>
                    <a:pt x="116" y="967"/>
                  </a:lnTo>
                  <a:lnTo>
                    <a:pt x="700" y="909"/>
                  </a:lnTo>
                  <a:lnTo>
                    <a:pt x="498" y="750"/>
                  </a:lnTo>
                  <a:cubicBezTo>
                    <a:pt x="669" y="541"/>
                    <a:pt x="910" y="441"/>
                    <a:pt x="1149" y="441"/>
                  </a:cubicBezTo>
                  <a:cubicBezTo>
                    <a:pt x="1454" y="441"/>
                    <a:pt x="1755" y="605"/>
                    <a:pt x="1905" y="916"/>
                  </a:cubicBezTo>
                  <a:cubicBezTo>
                    <a:pt x="2165" y="1472"/>
                    <a:pt x="1768" y="2106"/>
                    <a:pt x="1148" y="2106"/>
                  </a:cubicBezTo>
                  <a:lnTo>
                    <a:pt x="1148" y="2546"/>
                  </a:lnTo>
                  <a:cubicBezTo>
                    <a:pt x="1840" y="2532"/>
                    <a:pt x="2388" y="1962"/>
                    <a:pt x="2388" y="1277"/>
                  </a:cubicBezTo>
                  <a:cubicBezTo>
                    <a:pt x="2388" y="584"/>
                    <a:pt x="1840" y="22"/>
                    <a:pt x="1148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16" name="Google Shape;1216;p70"/>
          <p:cNvGrpSpPr/>
          <p:nvPr/>
        </p:nvGrpSpPr>
        <p:grpSpPr>
          <a:xfrm>
            <a:off x="5727139" y="3826000"/>
            <a:ext cx="563967" cy="567127"/>
            <a:chOff x="4818100" y="1507675"/>
            <a:chExt cx="71225" cy="71625"/>
          </a:xfrm>
          <a:noFill/>
        </p:grpSpPr>
        <p:sp>
          <p:nvSpPr>
            <p:cNvPr id="1217" name="Google Shape;1217;p70"/>
            <p:cNvSpPr/>
            <p:nvPr/>
          </p:nvSpPr>
          <p:spPr>
            <a:xfrm>
              <a:off x="4818100" y="1507675"/>
              <a:ext cx="46000" cy="56300"/>
            </a:xfrm>
            <a:custGeom>
              <a:avLst/>
              <a:gdLst/>
              <a:ahLst/>
              <a:cxnLst/>
              <a:rect l="l" t="t" r="r" b="b"/>
              <a:pathLst>
                <a:path w="1840" h="2252" extrusionOk="0">
                  <a:moveTo>
                    <a:pt x="1457" y="1"/>
                  </a:moveTo>
                  <a:lnTo>
                    <a:pt x="1457" y="159"/>
                  </a:lnTo>
                  <a:cubicBezTo>
                    <a:pt x="606" y="188"/>
                    <a:pt x="0" y="989"/>
                    <a:pt x="195" y="1818"/>
                  </a:cubicBezTo>
                  <a:cubicBezTo>
                    <a:pt x="188" y="1818"/>
                    <a:pt x="188" y="1825"/>
                    <a:pt x="188" y="1833"/>
                  </a:cubicBezTo>
                  <a:lnTo>
                    <a:pt x="195" y="1869"/>
                  </a:lnTo>
                  <a:cubicBezTo>
                    <a:pt x="195" y="1876"/>
                    <a:pt x="202" y="1883"/>
                    <a:pt x="202" y="1898"/>
                  </a:cubicBezTo>
                  <a:cubicBezTo>
                    <a:pt x="202" y="1905"/>
                    <a:pt x="209" y="1912"/>
                    <a:pt x="209" y="1919"/>
                  </a:cubicBezTo>
                  <a:cubicBezTo>
                    <a:pt x="209" y="1934"/>
                    <a:pt x="216" y="1948"/>
                    <a:pt x="224" y="1955"/>
                  </a:cubicBezTo>
                  <a:lnTo>
                    <a:pt x="231" y="1977"/>
                  </a:lnTo>
                  <a:cubicBezTo>
                    <a:pt x="245" y="2013"/>
                    <a:pt x="260" y="2056"/>
                    <a:pt x="274" y="2092"/>
                  </a:cubicBezTo>
                  <a:lnTo>
                    <a:pt x="281" y="2100"/>
                  </a:lnTo>
                  <a:cubicBezTo>
                    <a:pt x="289" y="2114"/>
                    <a:pt x="296" y="2128"/>
                    <a:pt x="303" y="2143"/>
                  </a:cubicBezTo>
                  <a:lnTo>
                    <a:pt x="317" y="2157"/>
                  </a:lnTo>
                  <a:cubicBezTo>
                    <a:pt x="317" y="2172"/>
                    <a:pt x="325" y="2186"/>
                    <a:pt x="332" y="2201"/>
                  </a:cubicBezTo>
                  <a:lnTo>
                    <a:pt x="346" y="2215"/>
                  </a:lnTo>
                  <a:cubicBezTo>
                    <a:pt x="353" y="2229"/>
                    <a:pt x="361" y="2237"/>
                    <a:pt x="368" y="2251"/>
                  </a:cubicBezTo>
                  <a:lnTo>
                    <a:pt x="743" y="1970"/>
                  </a:lnTo>
                  <a:lnTo>
                    <a:pt x="721" y="1934"/>
                  </a:lnTo>
                  <a:lnTo>
                    <a:pt x="700" y="1898"/>
                  </a:lnTo>
                  <a:lnTo>
                    <a:pt x="692" y="1883"/>
                  </a:lnTo>
                  <a:cubicBezTo>
                    <a:pt x="685" y="1862"/>
                    <a:pt x="678" y="1847"/>
                    <a:pt x="671" y="1825"/>
                  </a:cubicBezTo>
                  <a:cubicBezTo>
                    <a:pt x="671" y="1818"/>
                    <a:pt x="664" y="1811"/>
                    <a:pt x="664" y="1804"/>
                  </a:cubicBezTo>
                  <a:cubicBezTo>
                    <a:pt x="664" y="1797"/>
                    <a:pt x="656" y="1782"/>
                    <a:pt x="649" y="1775"/>
                  </a:cubicBezTo>
                  <a:lnTo>
                    <a:pt x="642" y="1732"/>
                  </a:lnTo>
                  <a:lnTo>
                    <a:pt x="635" y="1703"/>
                  </a:lnTo>
                  <a:lnTo>
                    <a:pt x="628" y="1667"/>
                  </a:lnTo>
                  <a:lnTo>
                    <a:pt x="628" y="1645"/>
                  </a:lnTo>
                  <a:cubicBezTo>
                    <a:pt x="628" y="1638"/>
                    <a:pt x="620" y="1609"/>
                    <a:pt x="620" y="1587"/>
                  </a:cubicBezTo>
                  <a:lnTo>
                    <a:pt x="620" y="1573"/>
                  </a:lnTo>
                  <a:lnTo>
                    <a:pt x="620" y="1508"/>
                  </a:lnTo>
                  <a:cubicBezTo>
                    <a:pt x="620" y="1039"/>
                    <a:pt x="988" y="650"/>
                    <a:pt x="1457" y="628"/>
                  </a:cubicBezTo>
                  <a:lnTo>
                    <a:pt x="1457" y="809"/>
                  </a:lnTo>
                  <a:lnTo>
                    <a:pt x="1839" y="419"/>
                  </a:lnTo>
                  <a:lnTo>
                    <a:pt x="1457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8" name="Google Shape;1218;p70"/>
            <p:cNvSpPr/>
            <p:nvPr/>
          </p:nvSpPr>
          <p:spPr>
            <a:xfrm>
              <a:off x="4869825" y="1519575"/>
              <a:ext cx="19500" cy="23825"/>
            </a:xfrm>
            <a:custGeom>
              <a:avLst/>
              <a:gdLst/>
              <a:ahLst/>
              <a:cxnLst/>
              <a:rect l="l" t="t" r="r" b="b"/>
              <a:pathLst>
                <a:path w="780" h="953" extrusionOk="0">
                  <a:moveTo>
                    <a:pt x="304" y="1"/>
                  </a:moveTo>
                  <a:lnTo>
                    <a:pt x="1" y="354"/>
                  </a:lnTo>
                  <a:cubicBezTo>
                    <a:pt x="181" y="506"/>
                    <a:pt x="289" y="722"/>
                    <a:pt x="311" y="953"/>
                  </a:cubicBezTo>
                  <a:lnTo>
                    <a:pt x="780" y="953"/>
                  </a:lnTo>
                  <a:cubicBezTo>
                    <a:pt x="751" y="585"/>
                    <a:pt x="585" y="239"/>
                    <a:pt x="304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9" name="Google Shape;1219;p70"/>
            <p:cNvSpPr/>
            <p:nvPr/>
          </p:nvSpPr>
          <p:spPr>
            <a:xfrm>
              <a:off x="4857575" y="1547700"/>
              <a:ext cx="31575" cy="31600"/>
            </a:xfrm>
            <a:custGeom>
              <a:avLst/>
              <a:gdLst/>
              <a:ahLst/>
              <a:cxnLst/>
              <a:rect l="l" t="t" r="r" b="b"/>
              <a:pathLst>
                <a:path w="1263" h="1264" extrusionOk="0">
                  <a:moveTo>
                    <a:pt x="801" y="1"/>
                  </a:moveTo>
                  <a:cubicBezTo>
                    <a:pt x="758" y="419"/>
                    <a:pt x="426" y="751"/>
                    <a:pt x="1" y="794"/>
                  </a:cubicBezTo>
                  <a:lnTo>
                    <a:pt x="1" y="1263"/>
                  </a:lnTo>
                  <a:cubicBezTo>
                    <a:pt x="679" y="1213"/>
                    <a:pt x="1219" y="679"/>
                    <a:pt x="1263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0" name="Google Shape;1220;p70"/>
            <p:cNvSpPr/>
            <p:nvPr/>
          </p:nvSpPr>
          <p:spPr>
            <a:xfrm>
              <a:off x="4829800" y="1560150"/>
              <a:ext cx="23650" cy="18950"/>
            </a:xfrm>
            <a:custGeom>
              <a:avLst/>
              <a:gdLst/>
              <a:ahLst/>
              <a:cxnLst/>
              <a:rect l="l" t="t" r="r" b="b"/>
              <a:pathLst>
                <a:path w="946" h="758" extrusionOk="0">
                  <a:moveTo>
                    <a:pt x="376" y="1"/>
                  </a:moveTo>
                  <a:lnTo>
                    <a:pt x="1" y="282"/>
                  </a:lnTo>
                  <a:cubicBezTo>
                    <a:pt x="239" y="563"/>
                    <a:pt x="578" y="736"/>
                    <a:pt x="946" y="758"/>
                  </a:cubicBezTo>
                  <a:lnTo>
                    <a:pt x="946" y="289"/>
                  </a:lnTo>
                  <a:cubicBezTo>
                    <a:pt x="722" y="267"/>
                    <a:pt x="520" y="166"/>
                    <a:pt x="376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21" name="Google Shape;1221;p70"/>
          <p:cNvGrpSpPr/>
          <p:nvPr/>
        </p:nvGrpSpPr>
        <p:grpSpPr>
          <a:xfrm>
            <a:off x="5040636" y="3829461"/>
            <a:ext cx="628301" cy="588505"/>
            <a:chOff x="4721450" y="1509475"/>
            <a:chExt cx="79350" cy="74325"/>
          </a:xfrm>
          <a:noFill/>
        </p:grpSpPr>
        <p:sp>
          <p:nvSpPr>
            <p:cNvPr id="1222" name="Google Shape;1222;p70"/>
            <p:cNvSpPr/>
            <p:nvPr/>
          </p:nvSpPr>
          <p:spPr>
            <a:xfrm>
              <a:off x="4729025" y="1509475"/>
              <a:ext cx="27050" cy="26725"/>
            </a:xfrm>
            <a:custGeom>
              <a:avLst/>
              <a:gdLst/>
              <a:ahLst/>
              <a:cxnLst/>
              <a:rect l="l" t="t" r="r" b="b"/>
              <a:pathLst>
                <a:path w="1082" h="1069" extrusionOk="0">
                  <a:moveTo>
                    <a:pt x="440" y="1"/>
                  </a:moveTo>
                  <a:lnTo>
                    <a:pt x="570" y="224"/>
                  </a:lnTo>
                  <a:cubicBezTo>
                    <a:pt x="296" y="405"/>
                    <a:pt x="94" y="672"/>
                    <a:pt x="0" y="989"/>
                  </a:cubicBezTo>
                  <a:lnTo>
                    <a:pt x="188" y="809"/>
                  </a:lnTo>
                  <a:lnTo>
                    <a:pt x="462" y="1068"/>
                  </a:lnTo>
                  <a:cubicBezTo>
                    <a:pt x="527" y="888"/>
                    <a:pt x="649" y="737"/>
                    <a:pt x="808" y="628"/>
                  </a:cubicBezTo>
                  <a:lnTo>
                    <a:pt x="923" y="823"/>
                  </a:lnTo>
                  <a:lnTo>
                    <a:pt x="1082" y="188"/>
                  </a:lnTo>
                  <a:lnTo>
                    <a:pt x="440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3" name="Google Shape;1223;p70"/>
            <p:cNvSpPr/>
            <p:nvPr/>
          </p:nvSpPr>
          <p:spPr>
            <a:xfrm>
              <a:off x="4721450" y="1533275"/>
              <a:ext cx="32300" cy="42600"/>
            </a:xfrm>
            <a:custGeom>
              <a:avLst/>
              <a:gdLst/>
              <a:ahLst/>
              <a:cxnLst/>
              <a:rect l="l" t="t" r="r" b="b"/>
              <a:pathLst>
                <a:path w="1292" h="1704" extrusionOk="0">
                  <a:moveTo>
                    <a:pt x="491" y="1"/>
                  </a:moveTo>
                  <a:lnTo>
                    <a:pt x="0" y="455"/>
                  </a:lnTo>
                  <a:lnTo>
                    <a:pt x="238" y="455"/>
                  </a:lnTo>
                  <a:cubicBezTo>
                    <a:pt x="253" y="1025"/>
                    <a:pt x="635" y="1530"/>
                    <a:pt x="1183" y="1703"/>
                  </a:cubicBezTo>
                  <a:lnTo>
                    <a:pt x="1024" y="1530"/>
                  </a:lnTo>
                  <a:lnTo>
                    <a:pt x="1291" y="1256"/>
                  </a:lnTo>
                  <a:cubicBezTo>
                    <a:pt x="952" y="1133"/>
                    <a:pt x="721" y="816"/>
                    <a:pt x="707" y="455"/>
                  </a:cubicBezTo>
                  <a:lnTo>
                    <a:pt x="945" y="455"/>
                  </a:lnTo>
                  <a:lnTo>
                    <a:pt x="491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4" name="Google Shape;1224;p70"/>
            <p:cNvSpPr/>
            <p:nvPr/>
          </p:nvSpPr>
          <p:spPr>
            <a:xfrm>
              <a:off x="4750650" y="1551675"/>
              <a:ext cx="42950" cy="32125"/>
            </a:xfrm>
            <a:custGeom>
              <a:avLst/>
              <a:gdLst/>
              <a:ahLst/>
              <a:cxnLst/>
              <a:rect l="l" t="t" r="r" b="b"/>
              <a:pathLst>
                <a:path w="1718" h="1285" extrusionOk="0">
                  <a:moveTo>
                    <a:pt x="1256" y="1"/>
                  </a:moveTo>
                  <a:cubicBezTo>
                    <a:pt x="1126" y="332"/>
                    <a:pt x="808" y="556"/>
                    <a:pt x="448" y="570"/>
                  </a:cubicBezTo>
                  <a:lnTo>
                    <a:pt x="448" y="340"/>
                  </a:lnTo>
                  <a:lnTo>
                    <a:pt x="1" y="794"/>
                  </a:lnTo>
                  <a:lnTo>
                    <a:pt x="448" y="1284"/>
                  </a:lnTo>
                  <a:lnTo>
                    <a:pt x="448" y="1032"/>
                  </a:lnTo>
                  <a:cubicBezTo>
                    <a:pt x="1039" y="1025"/>
                    <a:pt x="1551" y="635"/>
                    <a:pt x="1717" y="73"/>
                  </a:cubicBezTo>
                  <a:lnTo>
                    <a:pt x="1717" y="73"/>
                  </a:lnTo>
                  <a:lnTo>
                    <a:pt x="1515" y="260"/>
                  </a:lnTo>
                  <a:lnTo>
                    <a:pt x="1256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5" name="Google Shape;1225;p70"/>
            <p:cNvSpPr/>
            <p:nvPr/>
          </p:nvSpPr>
          <p:spPr>
            <a:xfrm>
              <a:off x="4761300" y="1510025"/>
              <a:ext cx="39500" cy="44375"/>
            </a:xfrm>
            <a:custGeom>
              <a:avLst/>
              <a:gdLst/>
              <a:ahLst/>
              <a:cxnLst/>
              <a:rect l="l" t="t" r="r" b="b"/>
              <a:pathLst>
                <a:path w="1580" h="1775" extrusionOk="0">
                  <a:moveTo>
                    <a:pt x="13" y="0"/>
                  </a:moveTo>
                  <a:cubicBezTo>
                    <a:pt x="9" y="0"/>
                    <a:pt x="5" y="0"/>
                    <a:pt x="0" y="0"/>
                  </a:cubicBezTo>
                  <a:lnTo>
                    <a:pt x="0" y="462"/>
                  </a:lnTo>
                  <a:cubicBezTo>
                    <a:pt x="476" y="462"/>
                    <a:pt x="873" y="844"/>
                    <a:pt x="880" y="1328"/>
                  </a:cubicBezTo>
                  <a:lnTo>
                    <a:pt x="635" y="1328"/>
                  </a:lnTo>
                  <a:lnTo>
                    <a:pt x="1089" y="1775"/>
                  </a:lnTo>
                  <a:lnTo>
                    <a:pt x="1580" y="1328"/>
                  </a:lnTo>
                  <a:lnTo>
                    <a:pt x="1349" y="1328"/>
                  </a:lnTo>
                  <a:cubicBezTo>
                    <a:pt x="1335" y="589"/>
                    <a:pt x="743" y="0"/>
                    <a:pt x="13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26" name="Google Shape;1226;p70"/>
          <p:cNvGrpSpPr/>
          <p:nvPr/>
        </p:nvGrpSpPr>
        <p:grpSpPr>
          <a:xfrm>
            <a:off x="6386170" y="3814027"/>
            <a:ext cx="557038" cy="562772"/>
            <a:chOff x="4906800" y="1507500"/>
            <a:chExt cx="70350" cy="71075"/>
          </a:xfrm>
          <a:noFill/>
        </p:grpSpPr>
        <p:sp>
          <p:nvSpPr>
            <p:cNvPr id="1227" name="Google Shape;1227;p70"/>
            <p:cNvSpPr/>
            <p:nvPr/>
          </p:nvSpPr>
          <p:spPr>
            <a:xfrm>
              <a:off x="4916000" y="1507500"/>
              <a:ext cx="30850" cy="24000"/>
            </a:xfrm>
            <a:custGeom>
              <a:avLst/>
              <a:gdLst/>
              <a:ahLst/>
              <a:cxnLst/>
              <a:rect l="l" t="t" r="r" b="b"/>
              <a:pathLst>
                <a:path w="1234" h="960" extrusionOk="0">
                  <a:moveTo>
                    <a:pt x="837" y="1"/>
                  </a:moveTo>
                  <a:lnTo>
                    <a:pt x="837" y="202"/>
                  </a:lnTo>
                  <a:cubicBezTo>
                    <a:pt x="484" y="282"/>
                    <a:pt x="181" y="498"/>
                    <a:pt x="0" y="808"/>
                  </a:cubicBezTo>
                  <a:lnTo>
                    <a:pt x="455" y="960"/>
                  </a:lnTo>
                  <a:cubicBezTo>
                    <a:pt x="556" y="837"/>
                    <a:pt x="686" y="736"/>
                    <a:pt x="837" y="686"/>
                  </a:cubicBezTo>
                  <a:lnTo>
                    <a:pt x="837" y="823"/>
                  </a:lnTo>
                  <a:lnTo>
                    <a:pt x="1234" y="426"/>
                  </a:lnTo>
                  <a:lnTo>
                    <a:pt x="837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8" name="Google Shape;1228;p70"/>
            <p:cNvSpPr/>
            <p:nvPr/>
          </p:nvSpPr>
          <p:spPr>
            <a:xfrm>
              <a:off x="4906800" y="1533825"/>
              <a:ext cx="19675" cy="32475"/>
            </a:xfrm>
            <a:custGeom>
              <a:avLst/>
              <a:gdLst/>
              <a:ahLst/>
              <a:cxnLst/>
              <a:rect l="l" t="t" r="r" b="b"/>
              <a:pathLst>
                <a:path w="787" h="1299" extrusionOk="0">
                  <a:moveTo>
                    <a:pt x="527" y="1"/>
                  </a:moveTo>
                  <a:lnTo>
                    <a:pt x="1" y="246"/>
                  </a:lnTo>
                  <a:lnTo>
                    <a:pt x="181" y="303"/>
                  </a:lnTo>
                  <a:cubicBezTo>
                    <a:pt x="181" y="347"/>
                    <a:pt x="174" y="390"/>
                    <a:pt x="174" y="433"/>
                  </a:cubicBezTo>
                  <a:cubicBezTo>
                    <a:pt x="174" y="751"/>
                    <a:pt x="289" y="1061"/>
                    <a:pt x="498" y="1299"/>
                  </a:cubicBezTo>
                  <a:lnTo>
                    <a:pt x="787" y="909"/>
                  </a:lnTo>
                  <a:cubicBezTo>
                    <a:pt x="693" y="772"/>
                    <a:pt x="650" y="614"/>
                    <a:pt x="642" y="455"/>
                  </a:cubicBezTo>
                  <a:lnTo>
                    <a:pt x="642" y="455"/>
                  </a:lnTo>
                  <a:lnTo>
                    <a:pt x="787" y="498"/>
                  </a:lnTo>
                  <a:lnTo>
                    <a:pt x="527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9" name="Google Shape;1229;p70"/>
            <p:cNvSpPr/>
            <p:nvPr/>
          </p:nvSpPr>
          <p:spPr>
            <a:xfrm>
              <a:off x="4926625" y="1561950"/>
              <a:ext cx="30675" cy="16625"/>
            </a:xfrm>
            <a:custGeom>
              <a:avLst/>
              <a:gdLst/>
              <a:ahLst/>
              <a:cxnLst/>
              <a:rect l="l" t="t" r="r" b="b"/>
              <a:pathLst>
                <a:path w="1227" h="665" extrusionOk="0">
                  <a:moveTo>
                    <a:pt x="556" y="1"/>
                  </a:moveTo>
                  <a:lnTo>
                    <a:pt x="1" y="87"/>
                  </a:lnTo>
                  <a:lnTo>
                    <a:pt x="66" y="664"/>
                  </a:lnTo>
                  <a:lnTo>
                    <a:pt x="181" y="513"/>
                  </a:lnTo>
                  <a:cubicBezTo>
                    <a:pt x="347" y="585"/>
                    <a:pt x="526" y="621"/>
                    <a:pt x="704" y="621"/>
                  </a:cubicBezTo>
                  <a:cubicBezTo>
                    <a:pt x="883" y="621"/>
                    <a:pt x="1061" y="585"/>
                    <a:pt x="1227" y="513"/>
                  </a:cubicBezTo>
                  <a:lnTo>
                    <a:pt x="946" y="123"/>
                  </a:lnTo>
                  <a:cubicBezTo>
                    <a:pt x="866" y="149"/>
                    <a:pt x="785" y="161"/>
                    <a:pt x="704" y="161"/>
                  </a:cubicBezTo>
                  <a:cubicBezTo>
                    <a:pt x="623" y="161"/>
                    <a:pt x="542" y="149"/>
                    <a:pt x="462" y="123"/>
                  </a:cubicBezTo>
                  <a:lnTo>
                    <a:pt x="556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0" name="Google Shape;1230;p70"/>
            <p:cNvSpPr/>
            <p:nvPr/>
          </p:nvSpPr>
          <p:spPr>
            <a:xfrm>
              <a:off x="4957475" y="1541400"/>
              <a:ext cx="19675" cy="27800"/>
            </a:xfrm>
            <a:custGeom>
              <a:avLst/>
              <a:gdLst/>
              <a:ahLst/>
              <a:cxnLst/>
              <a:rect l="l" t="t" r="r" b="b"/>
              <a:pathLst>
                <a:path w="787" h="1112" extrusionOk="0">
                  <a:moveTo>
                    <a:pt x="779" y="0"/>
                  </a:moveTo>
                  <a:lnTo>
                    <a:pt x="318" y="145"/>
                  </a:lnTo>
                  <a:cubicBezTo>
                    <a:pt x="318" y="303"/>
                    <a:pt x="274" y="455"/>
                    <a:pt x="188" y="592"/>
                  </a:cubicBezTo>
                  <a:lnTo>
                    <a:pt x="80" y="448"/>
                  </a:lnTo>
                  <a:lnTo>
                    <a:pt x="0" y="1003"/>
                  </a:lnTo>
                  <a:lnTo>
                    <a:pt x="570" y="1111"/>
                  </a:lnTo>
                  <a:lnTo>
                    <a:pt x="469" y="981"/>
                  </a:lnTo>
                  <a:cubicBezTo>
                    <a:pt x="671" y="743"/>
                    <a:pt x="786" y="440"/>
                    <a:pt x="786" y="130"/>
                  </a:cubicBezTo>
                  <a:cubicBezTo>
                    <a:pt x="786" y="87"/>
                    <a:pt x="786" y="44"/>
                    <a:pt x="779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1" name="Google Shape;1231;p70"/>
            <p:cNvSpPr/>
            <p:nvPr/>
          </p:nvSpPr>
          <p:spPr>
            <a:xfrm>
              <a:off x="4951325" y="1512550"/>
              <a:ext cx="24925" cy="26350"/>
            </a:xfrm>
            <a:custGeom>
              <a:avLst/>
              <a:gdLst/>
              <a:ahLst/>
              <a:cxnLst/>
              <a:rect l="l" t="t" r="r" b="b"/>
              <a:pathLst>
                <a:path w="997" h="1054" extrusionOk="0">
                  <a:moveTo>
                    <a:pt x="1" y="0"/>
                  </a:moveTo>
                  <a:lnTo>
                    <a:pt x="1" y="476"/>
                  </a:lnTo>
                  <a:cubicBezTo>
                    <a:pt x="145" y="534"/>
                    <a:pt x="282" y="628"/>
                    <a:pt x="376" y="751"/>
                  </a:cubicBezTo>
                  <a:lnTo>
                    <a:pt x="210" y="801"/>
                  </a:lnTo>
                  <a:lnTo>
                    <a:pt x="715" y="1053"/>
                  </a:lnTo>
                  <a:lnTo>
                    <a:pt x="996" y="549"/>
                  </a:lnTo>
                  <a:lnTo>
                    <a:pt x="996" y="549"/>
                  </a:lnTo>
                  <a:lnTo>
                    <a:pt x="838" y="599"/>
                  </a:lnTo>
                  <a:cubicBezTo>
                    <a:pt x="650" y="296"/>
                    <a:pt x="347" y="73"/>
                    <a:pt x="1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32" name="Google Shape;1232;p70"/>
          <p:cNvGrpSpPr/>
          <p:nvPr/>
        </p:nvGrpSpPr>
        <p:grpSpPr>
          <a:xfrm>
            <a:off x="4423778" y="2340963"/>
            <a:ext cx="517934" cy="517934"/>
            <a:chOff x="3736598" y="2170606"/>
            <a:chExt cx="404889" cy="404889"/>
          </a:xfrm>
          <a:noFill/>
        </p:grpSpPr>
        <p:sp>
          <p:nvSpPr>
            <p:cNvPr id="1233" name="Google Shape;1233;p70"/>
            <p:cNvSpPr/>
            <p:nvPr/>
          </p:nvSpPr>
          <p:spPr>
            <a:xfrm>
              <a:off x="3950281" y="2170846"/>
              <a:ext cx="191206" cy="231947"/>
            </a:xfrm>
            <a:custGeom>
              <a:avLst/>
              <a:gdLst/>
              <a:ahLst/>
              <a:cxnLst/>
              <a:rect l="l" t="t" r="r" b="b"/>
              <a:pathLst>
                <a:path w="8781" h="10652" extrusionOk="0">
                  <a:moveTo>
                    <a:pt x="23" y="1"/>
                  </a:moveTo>
                  <a:lnTo>
                    <a:pt x="1435" y="2583"/>
                  </a:lnTo>
                  <a:lnTo>
                    <a:pt x="0" y="5246"/>
                  </a:lnTo>
                  <a:cubicBezTo>
                    <a:pt x="1997" y="5498"/>
                    <a:pt x="3512" y="7186"/>
                    <a:pt x="3547" y="9217"/>
                  </a:cubicBezTo>
                  <a:lnTo>
                    <a:pt x="6187" y="10652"/>
                  </a:lnTo>
                  <a:lnTo>
                    <a:pt x="8780" y="9217"/>
                  </a:lnTo>
                  <a:cubicBezTo>
                    <a:pt x="8746" y="4305"/>
                    <a:pt x="4913" y="276"/>
                    <a:pt x="23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4" name="Google Shape;1234;p70"/>
            <p:cNvSpPr/>
            <p:nvPr/>
          </p:nvSpPr>
          <p:spPr>
            <a:xfrm>
              <a:off x="3737099" y="2170606"/>
              <a:ext cx="231947" cy="191446"/>
            </a:xfrm>
            <a:custGeom>
              <a:avLst/>
              <a:gdLst/>
              <a:ahLst/>
              <a:cxnLst/>
              <a:rect l="l" t="t" r="r" b="b"/>
              <a:pathLst>
                <a:path w="10652" h="8792" extrusionOk="0">
                  <a:moveTo>
                    <a:pt x="9216" y="0"/>
                  </a:moveTo>
                  <a:cubicBezTo>
                    <a:pt x="4304" y="35"/>
                    <a:pt x="276" y="3868"/>
                    <a:pt x="0" y="8769"/>
                  </a:cubicBezTo>
                  <a:lnTo>
                    <a:pt x="2583" y="7346"/>
                  </a:lnTo>
                  <a:lnTo>
                    <a:pt x="5245" y="8792"/>
                  </a:lnTo>
                  <a:cubicBezTo>
                    <a:pt x="5498" y="6783"/>
                    <a:pt x="7185" y="5268"/>
                    <a:pt x="9216" y="5234"/>
                  </a:cubicBezTo>
                  <a:lnTo>
                    <a:pt x="10651" y="2594"/>
                  </a:lnTo>
                  <a:lnTo>
                    <a:pt x="9216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5" name="Google Shape;1235;p70"/>
            <p:cNvSpPr/>
            <p:nvPr/>
          </p:nvSpPr>
          <p:spPr>
            <a:xfrm>
              <a:off x="3909539" y="2384027"/>
              <a:ext cx="231686" cy="191468"/>
            </a:xfrm>
            <a:custGeom>
              <a:avLst/>
              <a:gdLst/>
              <a:ahLst/>
              <a:cxnLst/>
              <a:rect l="l" t="t" r="r" b="b"/>
              <a:pathLst>
                <a:path w="10640" h="8793" extrusionOk="0">
                  <a:moveTo>
                    <a:pt x="5395" y="1"/>
                  </a:moveTo>
                  <a:cubicBezTo>
                    <a:pt x="5142" y="1998"/>
                    <a:pt x="3455" y="3513"/>
                    <a:pt x="1435" y="3559"/>
                  </a:cubicBezTo>
                  <a:lnTo>
                    <a:pt x="0" y="6187"/>
                  </a:lnTo>
                  <a:lnTo>
                    <a:pt x="1424" y="8792"/>
                  </a:lnTo>
                  <a:cubicBezTo>
                    <a:pt x="6324" y="8758"/>
                    <a:pt x="10364" y="4913"/>
                    <a:pt x="10640" y="24"/>
                  </a:cubicBezTo>
                  <a:lnTo>
                    <a:pt x="10640" y="24"/>
                  </a:lnTo>
                  <a:lnTo>
                    <a:pt x="8058" y="1436"/>
                  </a:lnTo>
                  <a:lnTo>
                    <a:pt x="5395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6" name="Google Shape;1236;p70"/>
            <p:cNvSpPr/>
            <p:nvPr/>
          </p:nvSpPr>
          <p:spPr>
            <a:xfrm>
              <a:off x="3736598" y="2343307"/>
              <a:ext cx="191707" cy="231686"/>
            </a:xfrm>
            <a:custGeom>
              <a:avLst/>
              <a:gdLst/>
              <a:ahLst/>
              <a:cxnLst/>
              <a:rect l="l" t="t" r="r" b="b"/>
              <a:pathLst>
                <a:path w="8804" h="10640" extrusionOk="0">
                  <a:moveTo>
                    <a:pt x="2606" y="0"/>
                  </a:moveTo>
                  <a:lnTo>
                    <a:pt x="0" y="1435"/>
                  </a:lnTo>
                  <a:cubicBezTo>
                    <a:pt x="46" y="6335"/>
                    <a:pt x="3880" y="10364"/>
                    <a:pt x="8769" y="10639"/>
                  </a:cubicBezTo>
                  <a:lnTo>
                    <a:pt x="7357" y="8057"/>
                  </a:lnTo>
                  <a:lnTo>
                    <a:pt x="8803" y="5394"/>
                  </a:lnTo>
                  <a:cubicBezTo>
                    <a:pt x="6795" y="5142"/>
                    <a:pt x="5280" y="3455"/>
                    <a:pt x="5245" y="1435"/>
                  </a:cubicBezTo>
                  <a:lnTo>
                    <a:pt x="2606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37" name="Google Shape;1237;p70"/>
          <p:cNvGrpSpPr/>
          <p:nvPr/>
        </p:nvGrpSpPr>
        <p:grpSpPr>
          <a:xfrm>
            <a:off x="3690839" y="2341061"/>
            <a:ext cx="586986" cy="517740"/>
            <a:chOff x="3161917" y="2170682"/>
            <a:chExt cx="458870" cy="404737"/>
          </a:xfrm>
          <a:noFill/>
        </p:grpSpPr>
        <p:sp>
          <p:nvSpPr>
            <p:cNvPr id="1238" name="Google Shape;1238;p70"/>
            <p:cNvSpPr/>
            <p:nvPr/>
          </p:nvSpPr>
          <p:spPr>
            <a:xfrm>
              <a:off x="3161917" y="2170682"/>
              <a:ext cx="277174" cy="291676"/>
            </a:xfrm>
            <a:custGeom>
              <a:avLst/>
              <a:gdLst/>
              <a:ahLst/>
              <a:cxnLst/>
              <a:rect l="l" t="t" r="r" b="b"/>
              <a:pathLst>
                <a:path w="12729" h="13395" extrusionOk="0">
                  <a:moveTo>
                    <a:pt x="11294" y="0"/>
                  </a:moveTo>
                  <a:cubicBezTo>
                    <a:pt x="4442" y="46"/>
                    <a:pt x="0" y="7242"/>
                    <a:pt x="3019" y="13394"/>
                  </a:cubicBezTo>
                  <a:lnTo>
                    <a:pt x="4522" y="10915"/>
                  </a:lnTo>
                  <a:lnTo>
                    <a:pt x="7598" y="10835"/>
                  </a:lnTo>
                  <a:cubicBezTo>
                    <a:pt x="6531" y="8195"/>
                    <a:pt x="8436" y="5291"/>
                    <a:pt x="11294" y="5234"/>
                  </a:cubicBezTo>
                  <a:lnTo>
                    <a:pt x="12729" y="2606"/>
                  </a:lnTo>
                  <a:lnTo>
                    <a:pt x="11294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9" name="Google Shape;1239;p70"/>
            <p:cNvSpPr/>
            <p:nvPr/>
          </p:nvSpPr>
          <p:spPr>
            <a:xfrm>
              <a:off x="3420326" y="2170922"/>
              <a:ext cx="200461" cy="302934"/>
            </a:xfrm>
            <a:custGeom>
              <a:avLst/>
              <a:gdLst/>
              <a:ahLst/>
              <a:cxnLst/>
              <a:rect l="l" t="t" r="r" b="b"/>
              <a:pathLst>
                <a:path w="9206" h="13912" extrusionOk="0">
                  <a:moveTo>
                    <a:pt x="24" y="1"/>
                  </a:moveTo>
                  <a:lnTo>
                    <a:pt x="1447" y="2583"/>
                  </a:lnTo>
                  <a:lnTo>
                    <a:pt x="1" y="5246"/>
                  </a:lnTo>
                  <a:cubicBezTo>
                    <a:pt x="2893" y="5602"/>
                    <a:pt x="4488" y="8815"/>
                    <a:pt x="3008" y="11329"/>
                  </a:cubicBezTo>
                  <a:lnTo>
                    <a:pt x="4557" y="13854"/>
                  </a:lnTo>
                  <a:lnTo>
                    <a:pt x="7564" y="13911"/>
                  </a:lnTo>
                  <a:cubicBezTo>
                    <a:pt x="9171" y="11122"/>
                    <a:pt x="9206" y="7691"/>
                    <a:pt x="7679" y="4856"/>
                  </a:cubicBezTo>
                  <a:cubicBezTo>
                    <a:pt x="6141" y="2021"/>
                    <a:pt x="3237" y="184"/>
                    <a:pt x="24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0" name="Google Shape;1240;p70"/>
            <p:cNvSpPr/>
            <p:nvPr/>
          </p:nvSpPr>
          <p:spPr>
            <a:xfrm>
              <a:off x="3233645" y="2417594"/>
              <a:ext cx="344393" cy="157825"/>
            </a:xfrm>
            <a:custGeom>
              <a:avLst/>
              <a:gdLst/>
              <a:ahLst/>
              <a:cxnLst/>
              <a:rect l="l" t="t" r="r" b="b"/>
              <a:pathLst>
                <a:path w="15816" h="7248" extrusionOk="0">
                  <a:moveTo>
                    <a:pt x="4557" y="1"/>
                  </a:moveTo>
                  <a:lnTo>
                    <a:pt x="1515" y="81"/>
                  </a:lnTo>
                  <a:lnTo>
                    <a:pt x="0" y="2583"/>
                  </a:lnTo>
                  <a:cubicBezTo>
                    <a:pt x="1607" y="5372"/>
                    <a:pt x="4545" y="7140"/>
                    <a:pt x="7770" y="7243"/>
                  </a:cubicBezTo>
                  <a:cubicBezTo>
                    <a:pt x="7870" y="7246"/>
                    <a:pt x="7970" y="7248"/>
                    <a:pt x="8070" y="7248"/>
                  </a:cubicBezTo>
                  <a:cubicBezTo>
                    <a:pt x="11183" y="7248"/>
                    <a:pt x="14092" y="5691"/>
                    <a:pt x="15816" y="3088"/>
                  </a:cubicBezTo>
                  <a:lnTo>
                    <a:pt x="12832" y="3019"/>
                  </a:lnTo>
                  <a:lnTo>
                    <a:pt x="11260" y="471"/>
                  </a:lnTo>
                  <a:cubicBezTo>
                    <a:pt x="10437" y="1506"/>
                    <a:pt x="9252" y="2011"/>
                    <a:pt x="8072" y="2011"/>
                  </a:cubicBezTo>
                  <a:cubicBezTo>
                    <a:pt x="6699" y="2011"/>
                    <a:pt x="5334" y="1328"/>
                    <a:pt x="4557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41" name="Google Shape;1241;p70"/>
          <p:cNvGrpSpPr/>
          <p:nvPr/>
        </p:nvGrpSpPr>
        <p:grpSpPr>
          <a:xfrm>
            <a:off x="3713860" y="3102400"/>
            <a:ext cx="540943" cy="517963"/>
            <a:chOff x="3179914" y="2889488"/>
            <a:chExt cx="422876" cy="404911"/>
          </a:xfrm>
          <a:noFill/>
        </p:grpSpPr>
        <p:sp>
          <p:nvSpPr>
            <p:cNvPr id="1242" name="Google Shape;1242;p70"/>
            <p:cNvSpPr/>
            <p:nvPr/>
          </p:nvSpPr>
          <p:spPr>
            <a:xfrm>
              <a:off x="3402328" y="2889749"/>
              <a:ext cx="163726" cy="157477"/>
            </a:xfrm>
            <a:custGeom>
              <a:avLst/>
              <a:gdLst/>
              <a:ahLst/>
              <a:cxnLst/>
              <a:rect l="l" t="t" r="r" b="b"/>
              <a:pathLst>
                <a:path w="7519" h="7232" extrusionOk="0">
                  <a:moveTo>
                    <a:pt x="24" y="0"/>
                  </a:moveTo>
                  <a:lnTo>
                    <a:pt x="1447" y="2583"/>
                  </a:lnTo>
                  <a:lnTo>
                    <a:pt x="1" y="5257"/>
                  </a:lnTo>
                  <a:cubicBezTo>
                    <a:pt x="1252" y="5418"/>
                    <a:pt x="2365" y="6141"/>
                    <a:pt x="2996" y="7231"/>
                  </a:cubicBezTo>
                  <a:lnTo>
                    <a:pt x="5958" y="7151"/>
                  </a:lnTo>
                  <a:lnTo>
                    <a:pt x="7518" y="4580"/>
                  </a:lnTo>
                  <a:cubicBezTo>
                    <a:pt x="5946" y="1894"/>
                    <a:pt x="3134" y="184"/>
                    <a:pt x="24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3" name="Google Shape;1243;p70"/>
            <p:cNvSpPr/>
            <p:nvPr/>
          </p:nvSpPr>
          <p:spPr>
            <a:xfrm>
              <a:off x="3467807" y="3000956"/>
              <a:ext cx="134983" cy="191707"/>
            </a:xfrm>
            <a:custGeom>
              <a:avLst/>
              <a:gdLst/>
              <a:ahLst/>
              <a:cxnLst/>
              <a:rect l="l" t="t" r="r" b="b"/>
              <a:pathLst>
                <a:path w="6199" h="8804" extrusionOk="0">
                  <a:moveTo>
                    <a:pt x="4798" y="1"/>
                  </a:moveTo>
                  <a:lnTo>
                    <a:pt x="3249" y="2549"/>
                  </a:lnTo>
                  <a:lnTo>
                    <a:pt x="242" y="2629"/>
                  </a:lnTo>
                  <a:cubicBezTo>
                    <a:pt x="724" y="3800"/>
                    <a:pt x="644" y="5131"/>
                    <a:pt x="1" y="6221"/>
                  </a:cubicBezTo>
                  <a:lnTo>
                    <a:pt x="1550" y="8746"/>
                  </a:lnTo>
                  <a:lnTo>
                    <a:pt x="4557" y="8804"/>
                  </a:lnTo>
                  <a:cubicBezTo>
                    <a:pt x="6107" y="6095"/>
                    <a:pt x="6199" y="2790"/>
                    <a:pt x="4798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4" name="Google Shape;1244;p70"/>
            <p:cNvSpPr/>
            <p:nvPr/>
          </p:nvSpPr>
          <p:spPr>
            <a:xfrm>
              <a:off x="3222637" y="2889488"/>
              <a:ext cx="198457" cy="149224"/>
            </a:xfrm>
            <a:custGeom>
              <a:avLst/>
              <a:gdLst/>
              <a:ahLst/>
              <a:cxnLst/>
              <a:rect l="l" t="t" r="r" b="b"/>
              <a:pathLst>
                <a:path w="9114" h="6853" extrusionOk="0">
                  <a:moveTo>
                    <a:pt x="7690" y="1"/>
                  </a:moveTo>
                  <a:cubicBezTo>
                    <a:pt x="4592" y="24"/>
                    <a:pt x="1711" y="1585"/>
                    <a:pt x="1" y="4156"/>
                  </a:cubicBezTo>
                  <a:lnTo>
                    <a:pt x="2904" y="4225"/>
                  </a:lnTo>
                  <a:lnTo>
                    <a:pt x="4511" y="6853"/>
                  </a:lnTo>
                  <a:cubicBezTo>
                    <a:pt x="5257" y="5854"/>
                    <a:pt x="6428" y="5258"/>
                    <a:pt x="7679" y="5235"/>
                  </a:cubicBezTo>
                  <a:lnTo>
                    <a:pt x="9114" y="2606"/>
                  </a:lnTo>
                  <a:lnTo>
                    <a:pt x="7690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5" name="Google Shape;1245;p70"/>
            <p:cNvSpPr/>
            <p:nvPr/>
          </p:nvSpPr>
          <p:spPr>
            <a:xfrm>
              <a:off x="3179914" y="2991462"/>
              <a:ext cx="133960" cy="190205"/>
            </a:xfrm>
            <a:custGeom>
              <a:avLst/>
              <a:gdLst/>
              <a:ahLst/>
              <a:cxnLst/>
              <a:rect l="l" t="t" r="r" b="b"/>
              <a:pathLst>
                <a:path w="6152" h="8735" extrusionOk="0">
                  <a:moveTo>
                    <a:pt x="1641" y="1"/>
                  </a:moveTo>
                  <a:cubicBezTo>
                    <a:pt x="103" y="2686"/>
                    <a:pt x="0" y="5957"/>
                    <a:pt x="1366" y="8735"/>
                  </a:cubicBezTo>
                  <a:lnTo>
                    <a:pt x="2869" y="6244"/>
                  </a:lnTo>
                  <a:lnTo>
                    <a:pt x="5957" y="6164"/>
                  </a:lnTo>
                  <a:cubicBezTo>
                    <a:pt x="5486" y="5016"/>
                    <a:pt x="5555" y="3731"/>
                    <a:pt x="6152" y="2640"/>
                  </a:cubicBezTo>
                  <a:lnTo>
                    <a:pt x="4568" y="58"/>
                  </a:lnTo>
                  <a:lnTo>
                    <a:pt x="1641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6" name="Google Shape;1246;p70"/>
            <p:cNvSpPr/>
            <p:nvPr/>
          </p:nvSpPr>
          <p:spPr>
            <a:xfrm>
              <a:off x="3215887" y="3136661"/>
              <a:ext cx="162725" cy="157477"/>
            </a:xfrm>
            <a:custGeom>
              <a:avLst/>
              <a:gdLst/>
              <a:ahLst/>
              <a:cxnLst/>
              <a:rect l="l" t="t" r="r" b="b"/>
              <a:pathLst>
                <a:path w="7473" h="7232" extrusionOk="0">
                  <a:moveTo>
                    <a:pt x="4546" y="1"/>
                  </a:moveTo>
                  <a:lnTo>
                    <a:pt x="1516" y="81"/>
                  </a:lnTo>
                  <a:lnTo>
                    <a:pt x="1" y="2583"/>
                  </a:lnTo>
                  <a:cubicBezTo>
                    <a:pt x="1550" y="5280"/>
                    <a:pt x="4339" y="7025"/>
                    <a:pt x="7438" y="7232"/>
                  </a:cubicBezTo>
                  <a:lnTo>
                    <a:pt x="6026" y="4649"/>
                  </a:lnTo>
                  <a:lnTo>
                    <a:pt x="7472" y="1964"/>
                  </a:lnTo>
                  <a:cubicBezTo>
                    <a:pt x="6256" y="1791"/>
                    <a:pt x="5177" y="1068"/>
                    <a:pt x="4546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7" name="Google Shape;1247;p70"/>
            <p:cNvSpPr/>
            <p:nvPr/>
          </p:nvSpPr>
          <p:spPr>
            <a:xfrm>
              <a:off x="3359605" y="3146677"/>
              <a:ext cx="200439" cy="147722"/>
            </a:xfrm>
            <a:custGeom>
              <a:avLst/>
              <a:gdLst/>
              <a:ahLst/>
              <a:cxnLst/>
              <a:rect l="l" t="t" r="r" b="b"/>
              <a:pathLst>
                <a:path w="9205" h="6784" extrusionOk="0">
                  <a:moveTo>
                    <a:pt x="4649" y="0"/>
                  </a:moveTo>
                  <a:cubicBezTo>
                    <a:pt x="3880" y="976"/>
                    <a:pt x="2697" y="1549"/>
                    <a:pt x="1446" y="1549"/>
                  </a:cubicBezTo>
                  <a:lnTo>
                    <a:pt x="1435" y="1549"/>
                  </a:lnTo>
                  <a:lnTo>
                    <a:pt x="0" y="4189"/>
                  </a:lnTo>
                  <a:lnTo>
                    <a:pt x="1435" y="6783"/>
                  </a:lnTo>
                  <a:lnTo>
                    <a:pt x="1446" y="6783"/>
                  </a:lnTo>
                  <a:cubicBezTo>
                    <a:pt x="1458" y="6783"/>
                    <a:pt x="1469" y="6783"/>
                    <a:pt x="1481" y="6783"/>
                  </a:cubicBezTo>
                  <a:cubicBezTo>
                    <a:pt x="4589" y="6783"/>
                    <a:pt x="7490" y="5224"/>
                    <a:pt x="9205" y="2628"/>
                  </a:cubicBezTo>
                  <a:lnTo>
                    <a:pt x="6221" y="2559"/>
                  </a:lnTo>
                  <a:lnTo>
                    <a:pt x="4649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48" name="Google Shape;1248;p70"/>
          <p:cNvGrpSpPr/>
          <p:nvPr/>
        </p:nvGrpSpPr>
        <p:grpSpPr>
          <a:xfrm>
            <a:off x="4414654" y="3102358"/>
            <a:ext cx="536180" cy="518047"/>
            <a:chOff x="3729467" y="2889422"/>
            <a:chExt cx="419153" cy="404977"/>
          </a:xfrm>
          <a:noFill/>
        </p:grpSpPr>
        <p:sp>
          <p:nvSpPr>
            <p:cNvPr id="1249" name="Google Shape;1249;p70"/>
            <p:cNvSpPr/>
            <p:nvPr/>
          </p:nvSpPr>
          <p:spPr>
            <a:xfrm>
              <a:off x="4014137" y="2974913"/>
              <a:ext cx="134482" cy="178707"/>
            </a:xfrm>
            <a:custGeom>
              <a:avLst/>
              <a:gdLst/>
              <a:ahLst/>
              <a:cxnLst/>
              <a:rect l="l" t="t" r="r" b="b"/>
              <a:pathLst>
                <a:path w="6176" h="8207" extrusionOk="0">
                  <a:moveTo>
                    <a:pt x="4121" y="0"/>
                  </a:moveTo>
                  <a:lnTo>
                    <a:pt x="2973" y="2732"/>
                  </a:lnTo>
                  <a:lnTo>
                    <a:pt x="0" y="3260"/>
                  </a:lnTo>
                  <a:cubicBezTo>
                    <a:pt x="391" y="3891"/>
                    <a:pt x="586" y="4625"/>
                    <a:pt x="586" y="5372"/>
                  </a:cubicBezTo>
                  <a:cubicBezTo>
                    <a:pt x="586" y="5658"/>
                    <a:pt x="563" y="5945"/>
                    <a:pt x="494" y="6232"/>
                  </a:cubicBezTo>
                  <a:lnTo>
                    <a:pt x="2743" y="8206"/>
                  </a:lnTo>
                  <a:lnTo>
                    <a:pt x="5613" y="7392"/>
                  </a:lnTo>
                  <a:cubicBezTo>
                    <a:pt x="6175" y="4832"/>
                    <a:pt x="5636" y="2146"/>
                    <a:pt x="4121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0" name="Google Shape;1250;p70"/>
            <p:cNvSpPr/>
            <p:nvPr/>
          </p:nvSpPr>
          <p:spPr>
            <a:xfrm>
              <a:off x="3741225" y="3095375"/>
              <a:ext cx="148963" cy="173460"/>
            </a:xfrm>
            <a:custGeom>
              <a:avLst/>
              <a:gdLst/>
              <a:ahLst/>
              <a:cxnLst/>
              <a:rect l="l" t="t" r="r" b="b"/>
              <a:pathLst>
                <a:path w="6841" h="7966" extrusionOk="0">
                  <a:moveTo>
                    <a:pt x="2215" y="0"/>
                  </a:moveTo>
                  <a:lnTo>
                    <a:pt x="0" y="1963"/>
                  </a:lnTo>
                  <a:cubicBezTo>
                    <a:pt x="597" y="4511"/>
                    <a:pt x="2250" y="6691"/>
                    <a:pt x="4534" y="7965"/>
                  </a:cubicBezTo>
                  <a:lnTo>
                    <a:pt x="4373" y="5027"/>
                  </a:lnTo>
                  <a:lnTo>
                    <a:pt x="6841" y="3248"/>
                  </a:lnTo>
                  <a:cubicBezTo>
                    <a:pt x="5980" y="2686"/>
                    <a:pt x="5360" y="1814"/>
                    <a:pt x="5108" y="804"/>
                  </a:cubicBezTo>
                  <a:lnTo>
                    <a:pt x="2215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1" name="Google Shape;1251;p70"/>
            <p:cNvSpPr/>
            <p:nvPr/>
          </p:nvSpPr>
          <p:spPr>
            <a:xfrm>
              <a:off x="3949660" y="2889684"/>
              <a:ext cx="146219" cy="145980"/>
            </a:xfrm>
            <a:custGeom>
              <a:avLst/>
              <a:gdLst/>
              <a:ahLst/>
              <a:cxnLst/>
              <a:rect l="l" t="t" r="r" b="b"/>
              <a:pathLst>
                <a:path w="6715" h="6704" extrusionOk="0">
                  <a:moveTo>
                    <a:pt x="12" y="0"/>
                  </a:moveTo>
                  <a:lnTo>
                    <a:pt x="1435" y="2583"/>
                  </a:lnTo>
                  <a:lnTo>
                    <a:pt x="0" y="5257"/>
                  </a:lnTo>
                  <a:cubicBezTo>
                    <a:pt x="1022" y="5383"/>
                    <a:pt x="1963" y="5900"/>
                    <a:pt x="2629" y="6703"/>
                  </a:cubicBezTo>
                  <a:lnTo>
                    <a:pt x="5567" y="6187"/>
                  </a:lnTo>
                  <a:lnTo>
                    <a:pt x="6714" y="3432"/>
                  </a:lnTo>
                  <a:cubicBezTo>
                    <a:pt x="5062" y="1401"/>
                    <a:pt x="2629" y="150"/>
                    <a:pt x="12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2" name="Google Shape;1252;p70"/>
            <p:cNvSpPr/>
            <p:nvPr/>
          </p:nvSpPr>
          <p:spPr>
            <a:xfrm>
              <a:off x="3847947" y="3172089"/>
              <a:ext cx="167210" cy="122310"/>
            </a:xfrm>
            <a:custGeom>
              <a:avLst/>
              <a:gdLst/>
              <a:ahLst/>
              <a:cxnLst/>
              <a:rect l="l" t="t" r="r" b="b"/>
              <a:pathLst>
                <a:path w="7679" h="5617" extrusionOk="0">
                  <a:moveTo>
                    <a:pt x="2433" y="1"/>
                  </a:moveTo>
                  <a:lnTo>
                    <a:pt x="0" y="1757"/>
                  </a:lnTo>
                  <a:lnTo>
                    <a:pt x="149" y="4718"/>
                  </a:lnTo>
                  <a:cubicBezTo>
                    <a:pt x="1415" y="5317"/>
                    <a:pt x="2781" y="5616"/>
                    <a:pt x="4148" y="5616"/>
                  </a:cubicBezTo>
                  <a:cubicBezTo>
                    <a:pt x="5347" y="5616"/>
                    <a:pt x="6546" y="5386"/>
                    <a:pt x="7678" y="4924"/>
                  </a:cubicBezTo>
                  <a:lnTo>
                    <a:pt x="5280" y="3203"/>
                  </a:lnTo>
                  <a:lnTo>
                    <a:pt x="5417" y="173"/>
                  </a:lnTo>
                  <a:lnTo>
                    <a:pt x="5417" y="173"/>
                  </a:lnTo>
                  <a:cubicBezTo>
                    <a:pt x="5016" y="311"/>
                    <a:pt x="4591" y="379"/>
                    <a:pt x="4155" y="379"/>
                  </a:cubicBezTo>
                  <a:cubicBezTo>
                    <a:pt x="3558" y="379"/>
                    <a:pt x="2973" y="253"/>
                    <a:pt x="2433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3" name="Google Shape;1253;p70"/>
            <p:cNvSpPr/>
            <p:nvPr/>
          </p:nvSpPr>
          <p:spPr>
            <a:xfrm>
              <a:off x="3974658" y="3122616"/>
              <a:ext cx="158457" cy="151206"/>
            </a:xfrm>
            <a:custGeom>
              <a:avLst/>
              <a:gdLst/>
              <a:ahLst/>
              <a:cxnLst/>
              <a:rect l="l" t="t" r="r" b="b"/>
              <a:pathLst>
                <a:path w="7277" h="6944" extrusionOk="0">
                  <a:moveTo>
                    <a:pt x="2158" y="0"/>
                  </a:moveTo>
                  <a:cubicBezTo>
                    <a:pt x="1790" y="964"/>
                    <a:pt x="1079" y="1768"/>
                    <a:pt x="149" y="2227"/>
                  </a:cubicBezTo>
                  <a:lnTo>
                    <a:pt x="0" y="5222"/>
                  </a:lnTo>
                  <a:lnTo>
                    <a:pt x="2422" y="6944"/>
                  </a:lnTo>
                  <a:cubicBezTo>
                    <a:pt x="4775" y="5785"/>
                    <a:pt x="6542" y="3696"/>
                    <a:pt x="7277" y="1171"/>
                  </a:cubicBezTo>
                  <a:lnTo>
                    <a:pt x="7277" y="1171"/>
                  </a:lnTo>
                  <a:lnTo>
                    <a:pt x="4430" y="1986"/>
                  </a:lnTo>
                  <a:lnTo>
                    <a:pt x="2158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4" name="Google Shape;1254;p70"/>
            <p:cNvSpPr/>
            <p:nvPr/>
          </p:nvSpPr>
          <p:spPr>
            <a:xfrm>
              <a:off x="3729467" y="2966660"/>
              <a:ext cx="138990" cy="158718"/>
            </a:xfrm>
            <a:custGeom>
              <a:avLst/>
              <a:gdLst/>
              <a:ahLst/>
              <a:cxnLst/>
              <a:rect l="l" t="t" r="r" b="b"/>
              <a:pathLst>
                <a:path w="6383" h="7289" extrusionOk="0">
                  <a:moveTo>
                    <a:pt x="2296" y="0"/>
                  </a:moveTo>
                  <a:cubicBezTo>
                    <a:pt x="678" y="2055"/>
                    <a:pt x="1" y="4706"/>
                    <a:pt x="425" y="7288"/>
                  </a:cubicBezTo>
                  <a:lnTo>
                    <a:pt x="2618" y="5337"/>
                  </a:lnTo>
                  <a:lnTo>
                    <a:pt x="5556" y="6152"/>
                  </a:lnTo>
                  <a:cubicBezTo>
                    <a:pt x="5544" y="6026"/>
                    <a:pt x="5533" y="5888"/>
                    <a:pt x="5533" y="5751"/>
                  </a:cubicBezTo>
                  <a:cubicBezTo>
                    <a:pt x="5533" y="4855"/>
                    <a:pt x="5831" y="3983"/>
                    <a:pt x="6382" y="3271"/>
                  </a:cubicBezTo>
                  <a:lnTo>
                    <a:pt x="5211" y="505"/>
                  </a:lnTo>
                  <a:lnTo>
                    <a:pt x="2296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5" name="Google Shape;1255;p70"/>
            <p:cNvSpPr/>
            <p:nvPr/>
          </p:nvSpPr>
          <p:spPr>
            <a:xfrm>
              <a:off x="3787716" y="2889422"/>
              <a:ext cx="180449" cy="139229"/>
            </a:xfrm>
            <a:custGeom>
              <a:avLst/>
              <a:gdLst/>
              <a:ahLst/>
              <a:cxnLst/>
              <a:rect l="l" t="t" r="r" b="b"/>
              <a:pathLst>
                <a:path w="8287" h="6394" extrusionOk="0">
                  <a:moveTo>
                    <a:pt x="6863" y="1"/>
                  </a:moveTo>
                  <a:cubicBezTo>
                    <a:pt x="4235" y="12"/>
                    <a:pt x="1756" y="1137"/>
                    <a:pt x="0" y="3088"/>
                  </a:cubicBezTo>
                  <a:lnTo>
                    <a:pt x="2904" y="3593"/>
                  </a:lnTo>
                  <a:lnTo>
                    <a:pt x="4086" y="6394"/>
                  </a:lnTo>
                  <a:cubicBezTo>
                    <a:pt x="4820" y="5671"/>
                    <a:pt x="5819" y="5258"/>
                    <a:pt x="6852" y="5235"/>
                  </a:cubicBezTo>
                  <a:lnTo>
                    <a:pt x="8287" y="2606"/>
                  </a:lnTo>
                  <a:lnTo>
                    <a:pt x="6863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56" name="Google Shape;1256;p70"/>
          <p:cNvGrpSpPr/>
          <p:nvPr/>
        </p:nvGrpSpPr>
        <p:grpSpPr>
          <a:xfrm>
            <a:off x="1951688" y="3445787"/>
            <a:ext cx="965351" cy="134611"/>
            <a:chOff x="4411970" y="2962952"/>
            <a:chExt cx="706544" cy="104212"/>
          </a:xfrm>
          <a:noFill/>
        </p:grpSpPr>
        <p:sp>
          <p:nvSpPr>
            <p:cNvPr id="1257" name="Google Shape;1257;p70"/>
            <p:cNvSpPr/>
            <p:nvPr/>
          </p:nvSpPr>
          <p:spPr>
            <a:xfrm>
              <a:off x="4583864" y="2962952"/>
              <a:ext cx="534651" cy="104077"/>
            </a:xfrm>
            <a:custGeom>
              <a:avLst/>
              <a:gdLst/>
              <a:ahLst/>
              <a:cxnLst/>
              <a:rect l="l" t="t" r="r" b="b"/>
              <a:pathLst>
                <a:path w="11841" h="2305" extrusionOk="0">
                  <a:moveTo>
                    <a:pt x="1155" y="0"/>
                  </a:moveTo>
                  <a:lnTo>
                    <a:pt x="0" y="2304"/>
                  </a:lnTo>
                  <a:lnTo>
                    <a:pt x="11410" y="2304"/>
                  </a:lnTo>
                  <a:lnTo>
                    <a:pt x="11840" y="1153"/>
                  </a:lnTo>
                  <a:lnTo>
                    <a:pt x="11410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8" name="Google Shape;1258;p70"/>
            <p:cNvSpPr/>
            <p:nvPr/>
          </p:nvSpPr>
          <p:spPr>
            <a:xfrm>
              <a:off x="4411970" y="2963088"/>
              <a:ext cx="124124" cy="104077"/>
            </a:xfrm>
            <a:custGeom>
              <a:avLst/>
              <a:gdLst/>
              <a:ahLst/>
              <a:cxnLst/>
              <a:rect l="l" t="t" r="r" b="b"/>
              <a:pathLst>
                <a:path w="2749" h="2305" extrusionOk="0">
                  <a:moveTo>
                    <a:pt x="2749" y="0"/>
                  </a:moveTo>
                  <a:lnTo>
                    <a:pt x="177" y="2"/>
                  </a:lnTo>
                  <a:cubicBezTo>
                    <a:pt x="79" y="2"/>
                    <a:pt x="1" y="79"/>
                    <a:pt x="1" y="176"/>
                  </a:cubicBezTo>
                  <a:lnTo>
                    <a:pt x="1" y="2130"/>
                  </a:lnTo>
                  <a:cubicBezTo>
                    <a:pt x="1" y="2226"/>
                    <a:pt x="79" y="2305"/>
                    <a:pt x="177" y="2305"/>
                  </a:cubicBezTo>
                  <a:lnTo>
                    <a:pt x="1522" y="2305"/>
                  </a:lnTo>
                  <a:lnTo>
                    <a:pt x="2749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9" name="Google Shape;1259;p70"/>
            <p:cNvSpPr/>
            <p:nvPr/>
          </p:nvSpPr>
          <p:spPr>
            <a:xfrm>
              <a:off x="4496946" y="2963133"/>
              <a:ext cx="79920" cy="104031"/>
            </a:xfrm>
            <a:custGeom>
              <a:avLst/>
              <a:gdLst/>
              <a:ahLst/>
              <a:cxnLst/>
              <a:rect l="l" t="t" r="r" b="b"/>
              <a:pathLst>
                <a:path w="1770" h="2304" extrusionOk="0">
                  <a:moveTo>
                    <a:pt x="1227" y="1"/>
                  </a:moveTo>
                  <a:lnTo>
                    <a:pt x="0" y="2304"/>
                  </a:lnTo>
                  <a:lnTo>
                    <a:pt x="542" y="2304"/>
                  </a:lnTo>
                  <a:lnTo>
                    <a:pt x="1770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0" name="Google Shape;1260;p70"/>
            <p:cNvSpPr/>
            <p:nvPr/>
          </p:nvSpPr>
          <p:spPr>
            <a:xfrm>
              <a:off x="4537628" y="2963133"/>
              <a:ext cx="79965" cy="104031"/>
            </a:xfrm>
            <a:custGeom>
              <a:avLst/>
              <a:gdLst/>
              <a:ahLst/>
              <a:cxnLst/>
              <a:rect l="l" t="t" r="r" b="b"/>
              <a:pathLst>
                <a:path w="1771" h="2304" extrusionOk="0">
                  <a:moveTo>
                    <a:pt x="1229" y="1"/>
                  </a:moveTo>
                  <a:lnTo>
                    <a:pt x="1" y="2304"/>
                  </a:lnTo>
                  <a:lnTo>
                    <a:pt x="544" y="2304"/>
                  </a:lnTo>
                  <a:lnTo>
                    <a:pt x="1770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61" name="Google Shape;1261;p70"/>
          <p:cNvGrpSpPr/>
          <p:nvPr/>
        </p:nvGrpSpPr>
        <p:grpSpPr>
          <a:xfrm>
            <a:off x="1951688" y="3041077"/>
            <a:ext cx="960158" cy="289172"/>
            <a:chOff x="4411970" y="2726085"/>
            <a:chExt cx="643107" cy="193659"/>
          </a:xfrm>
          <a:noFill/>
        </p:grpSpPr>
        <p:sp>
          <p:nvSpPr>
            <p:cNvPr id="1262" name="Google Shape;1262;p70"/>
            <p:cNvSpPr/>
            <p:nvPr/>
          </p:nvSpPr>
          <p:spPr>
            <a:xfrm>
              <a:off x="4411970" y="2726085"/>
              <a:ext cx="118796" cy="193659"/>
            </a:xfrm>
            <a:custGeom>
              <a:avLst/>
              <a:gdLst/>
              <a:ahLst/>
              <a:cxnLst/>
              <a:rect l="l" t="t" r="r" b="b"/>
              <a:pathLst>
                <a:path w="2631" h="4289" extrusionOk="0">
                  <a:moveTo>
                    <a:pt x="450" y="0"/>
                  </a:moveTo>
                  <a:cubicBezTo>
                    <a:pt x="357" y="0"/>
                    <a:pt x="264" y="35"/>
                    <a:pt x="193" y="106"/>
                  </a:cubicBezTo>
                  <a:lnTo>
                    <a:pt x="1" y="298"/>
                  </a:lnTo>
                  <a:lnTo>
                    <a:pt x="1591" y="1886"/>
                  </a:lnTo>
                  <a:cubicBezTo>
                    <a:pt x="1732" y="2029"/>
                    <a:pt x="1732" y="2258"/>
                    <a:pt x="1591" y="2401"/>
                  </a:cubicBezTo>
                  <a:lnTo>
                    <a:pt x="1" y="3991"/>
                  </a:lnTo>
                  <a:lnTo>
                    <a:pt x="193" y="4183"/>
                  </a:lnTo>
                  <a:cubicBezTo>
                    <a:pt x="264" y="4253"/>
                    <a:pt x="357" y="4288"/>
                    <a:pt x="450" y="4288"/>
                  </a:cubicBezTo>
                  <a:cubicBezTo>
                    <a:pt x="543" y="4288"/>
                    <a:pt x="636" y="4253"/>
                    <a:pt x="707" y="4183"/>
                  </a:cubicBezTo>
                  <a:lnTo>
                    <a:pt x="2488" y="2401"/>
                  </a:lnTo>
                  <a:cubicBezTo>
                    <a:pt x="2630" y="2260"/>
                    <a:pt x="2630" y="2029"/>
                    <a:pt x="2488" y="1888"/>
                  </a:cubicBezTo>
                  <a:lnTo>
                    <a:pt x="707" y="106"/>
                  </a:lnTo>
                  <a:cubicBezTo>
                    <a:pt x="636" y="35"/>
                    <a:pt x="543" y="0"/>
                    <a:pt x="450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3" name="Google Shape;1263;p70"/>
            <p:cNvSpPr/>
            <p:nvPr/>
          </p:nvSpPr>
          <p:spPr>
            <a:xfrm>
              <a:off x="4426058" y="2791601"/>
              <a:ext cx="36167" cy="62627"/>
            </a:xfrm>
            <a:custGeom>
              <a:avLst/>
              <a:gdLst/>
              <a:ahLst/>
              <a:cxnLst/>
              <a:rect l="l" t="t" r="r" b="b"/>
              <a:pathLst>
                <a:path w="801" h="1387" extrusionOk="0">
                  <a:moveTo>
                    <a:pt x="176" y="0"/>
                  </a:moveTo>
                  <a:cubicBezTo>
                    <a:pt x="87" y="0"/>
                    <a:pt x="1" y="69"/>
                    <a:pt x="1" y="173"/>
                  </a:cubicBezTo>
                  <a:lnTo>
                    <a:pt x="1" y="1214"/>
                  </a:lnTo>
                  <a:cubicBezTo>
                    <a:pt x="1" y="1318"/>
                    <a:pt x="87" y="1386"/>
                    <a:pt x="176" y="1386"/>
                  </a:cubicBezTo>
                  <a:cubicBezTo>
                    <a:pt x="218" y="1386"/>
                    <a:pt x="262" y="1371"/>
                    <a:pt x="297" y="1335"/>
                  </a:cubicBezTo>
                  <a:lnTo>
                    <a:pt x="627" y="1006"/>
                  </a:lnTo>
                  <a:cubicBezTo>
                    <a:pt x="800" y="834"/>
                    <a:pt x="800" y="554"/>
                    <a:pt x="627" y="381"/>
                  </a:cubicBezTo>
                  <a:lnTo>
                    <a:pt x="297" y="51"/>
                  </a:lnTo>
                  <a:cubicBezTo>
                    <a:pt x="262" y="16"/>
                    <a:pt x="218" y="0"/>
                    <a:pt x="176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4" name="Google Shape;1264;p70"/>
            <p:cNvSpPr/>
            <p:nvPr/>
          </p:nvSpPr>
          <p:spPr>
            <a:xfrm>
              <a:off x="4456806" y="2743875"/>
              <a:ext cx="598271" cy="157989"/>
            </a:xfrm>
            <a:custGeom>
              <a:avLst/>
              <a:gdLst/>
              <a:ahLst/>
              <a:cxnLst/>
              <a:rect l="l" t="t" r="r" b="b"/>
              <a:pathLst>
                <a:path w="13250" h="3499" extrusionOk="0">
                  <a:moveTo>
                    <a:pt x="1" y="0"/>
                  </a:moveTo>
                  <a:lnTo>
                    <a:pt x="1495" y="1494"/>
                  </a:lnTo>
                  <a:cubicBezTo>
                    <a:pt x="1635" y="1635"/>
                    <a:pt x="1635" y="1866"/>
                    <a:pt x="1495" y="2007"/>
                  </a:cubicBezTo>
                  <a:lnTo>
                    <a:pt x="2" y="3499"/>
                  </a:lnTo>
                  <a:lnTo>
                    <a:pt x="11527" y="3499"/>
                  </a:lnTo>
                  <a:lnTo>
                    <a:pt x="13250" y="1750"/>
                  </a:lnTo>
                  <a:lnTo>
                    <a:pt x="11527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65" name="Google Shape;1265;p70"/>
          <p:cNvGrpSpPr/>
          <p:nvPr/>
        </p:nvGrpSpPr>
        <p:grpSpPr>
          <a:xfrm>
            <a:off x="960185" y="3295400"/>
            <a:ext cx="811503" cy="252584"/>
            <a:chOff x="4411970" y="4340222"/>
            <a:chExt cx="779467" cy="242683"/>
          </a:xfrm>
          <a:noFill/>
        </p:grpSpPr>
        <p:sp>
          <p:nvSpPr>
            <p:cNvPr id="1266" name="Google Shape;1266;p70"/>
            <p:cNvSpPr/>
            <p:nvPr/>
          </p:nvSpPr>
          <p:spPr>
            <a:xfrm>
              <a:off x="4411970" y="4340222"/>
              <a:ext cx="121370" cy="121370"/>
            </a:xfrm>
            <a:custGeom>
              <a:avLst/>
              <a:gdLst/>
              <a:ahLst/>
              <a:cxnLst/>
              <a:rect l="l" t="t" r="r" b="b"/>
              <a:pathLst>
                <a:path w="2688" h="2688" extrusionOk="0">
                  <a:moveTo>
                    <a:pt x="2688" y="1"/>
                  </a:moveTo>
                  <a:cubicBezTo>
                    <a:pt x="1205" y="1"/>
                    <a:pt x="1" y="1203"/>
                    <a:pt x="1" y="2688"/>
                  </a:cubicBezTo>
                  <a:lnTo>
                    <a:pt x="379" y="2688"/>
                  </a:lnTo>
                  <a:cubicBezTo>
                    <a:pt x="379" y="1411"/>
                    <a:pt x="1413" y="379"/>
                    <a:pt x="2688" y="379"/>
                  </a:cubicBezTo>
                  <a:lnTo>
                    <a:pt x="2688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7" name="Google Shape;1267;p70"/>
            <p:cNvSpPr/>
            <p:nvPr/>
          </p:nvSpPr>
          <p:spPr>
            <a:xfrm>
              <a:off x="4457032" y="4385284"/>
              <a:ext cx="152661" cy="152615"/>
            </a:xfrm>
            <a:custGeom>
              <a:avLst/>
              <a:gdLst/>
              <a:ahLst/>
              <a:cxnLst/>
              <a:rect l="l" t="t" r="r" b="b"/>
              <a:pathLst>
                <a:path w="3381" h="3380" extrusionOk="0">
                  <a:moveTo>
                    <a:pt x="1690" y="0"/>
                  </a:moveTo>
                  <a:cubicBezTo>
                    <a:pt x="756" y="0"/>
                    <a:pt x="0" y="756"/>
                    <a:pt x="0" y="1690"/>
                  </a:cubicBezTo>
                  <a:cubicBezTo>
                    <a:pt x="0" y="2623"/>
                    <a:pt x="756" y="3379"/>
                    <a:pt x="1690" y="3379"/>
                  </a:cubicBezTo>
                  <a:cubicBezTo>
                    <a:pt x="2623" y="3379"/>
                    <a:pt x="3381" y="2623"/>
                    <a:pt x="3381" y="1690"/>
                  </a:cubicBezTo>
                  <a:cubicBezTo>
                    <a:pt x="3381" y="756"/>
                    <a:pt x="2623" y="0"/>
                    <a:pt x="1690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8" name="Google Shape;1268;p70"/>
            <p:cNvSpPr/>
            <p:nvPr/>
          </p:nvSpPr>
          <p:spPr>
            <a:xfrm>
              <a:off x="4533392" y="4383749"/>
              <a:ext cx="658046" cy="199155"/>
            </a:xfrm>
            <a:custGeom>
              <a:avLst/>
              <a:gdLst/>
              <a:ahLst/>
              <a:cxnLst/>
              <a:rect l="l" t="t" r="r" b="b"/>
              <a:pathLst>
                <a:path w="16511" h="4997" extrusionOk="0">
                  <a:moveTo>
                    <a:pt x="4619" y="1"/>
                  </a:moveTo>
                  <a:cubicBezTo>
                    <a:pt x="3342" y="1"/>
                    <a:pt x="2309" y="1035"/>
                    <a:pt x="2309" y="2310"/>
                  </a:cubicBezTo>
                  <a:cubicBezTo>
                    <a:pt x="2309" y="3586"/>
                    <a:pt x="1275" y="4619"/>
                    <a:pt x="0" y="4619"/>
                  </a:cubicBezTo>
                  <a:lnTo>
                    <a:pt x="0" y="4997"/>
                  </a:lnTo>
                  <a:cubicBezTo>
                    <a:pt x="482" y="4997"/>
                    <a:pt x="958" y="4867"/>
                    <a:pt x="1373" y="4619"/>
                  </a:cubicBezTo>
                  <a:lnTo>
                    <a:pt x="14185" y="4619"/>
                  </a:lnTo>
                  <a:cubicBezTo>
                    <a:pt x="15472" y="4619"/>
                    <a:pt x="16510" y="3567"/>
                    <a:pt x="16494" y="2279"/>
                  </a:cubicBezTo>
                  <a:cubicBezTo>
                    <a:pt x="16478" y="1006"/>
                    <a:pt x="15399" y="1"/>
                    <a:pt x="14126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69" name="Google Shape;1269;p70"/>
          <p:cNvGrpSpPr/>
          <p:nvPr/>
        </p:nvGrpSpPr>
        <p:grpSpPr>
          <a:xfrm>
            <a:off x="1951688" y="2709308"/>
            <a:ext cx="965160" cy="216230"/>
            <a:chOff x="4411970" y="2468674"/>
            <a:chExt cx="747317" cy="167425"/>
          </a:xfrm>
          <a:noFill/>
        </p:grpSpPr>
        <p:sp>
          <p:nvSpPr>
            <p:cNvPr id="1270" name="Google Shape;1270;p70"/>
            <p:cNvSpPr/>
            <p:nvPr/>
          </p:nvSpPr>
          <p:spPr>
            <a:xfrm>
              <a:off x="4411970" y="2468674"/>
              <a:ext cx="216235" cy="167425"/>
            </a:xfrm>
            <a:custGeom>
              <a:avLst/>
              <a:gdLst/>
              <a:ahLst/>
              <a:cxnLst/>
              <a:rect l="l" t="t" r="r" b="b"/>
              <a:pathLst>
                <a:path w="4789" h="3708" extrusionOk="0">
                  <a:moveTo>
                    <a:pt x="1" y="0"/>
                  </a:moveTo>
                  <a:lnTo>
                    <a:pt x="1" y="3707"/>
                  </a:lnTo>
                  <a:lnTo>
                    <a:pt x="3381" y="3707"/>
                  </a:lnTo>
                  <a:lnTo>
                    <a:pt x="4789" y="1853"/>
                  </a:lnTo>
                  <a:lnTo>
                    <a:pt x="3381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1" name="Google Shape;1271;p70"/>
            <p:cNvSpPr/>
            <p:nvPr/>
          </p:nvSpPr>
          <p:spPr>
            <a:xfrm>
              <a:off x="4564629" y="2468674"/>
              <a:ext cx="594658" cy="167425"/>
            </a:xfrm>
            <a:custGeom>
              <a:avLst/>
              <a:gdLst/>
              <a:ahLst/>
              <a:cxnLst/>
              <a:rect l="l" t="t" r="r" b="b"/>
              <a:pathLst>
                <a:path w="13170" h="3708" extrusionOk="0">
                  <a:moveTo>
                    <a:pt x="0" y="0"/>
                  </a:moveTo>
                  <a:lnTo>
                    <a:pt x="1408" y="1853"/>
                  </a:lnTo>
                  <a:lnTo>
                    <a:pt x="0" y="3707"/>
                  </a:lnTo>
                  <a:lnTo>
                    <a:pt x="13169" y="3707"/>
                  </a:lnTo>
                  <a:lnTo>
                    <a:pt x="13169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272" name="Google Shape;1272;p70"/>
          <p:cNvSpPr/>
          <p:nvPr/>
        </p:nvSpPr>
        <p:spPr>
          <a:xfrm>
            <a:off x="958435" y="3014089"/>
            <a:ext cx="810618" cy="192983"/>
          </a:xfrm>
          <a:custGeom>
            <a:avLst/>
            <a:gdLst/>
            <a:ahLst/>
            <a:cxnLst/>
            <a:rect l="l" t="t" r="r" b="b"/>
            <a:pathLst>
              <a:path w="17936" h="4270" extrusionOk="0">
                <a:moveTo>
                  <a:pt x="2303" y="1110"/>
                </a:moveTo>
                <a:cubicBezTo>
                  <a:pt x="2883" y="1110"/>
                  <a:pt x="3355" y="1569"/>
                  <a:pt x="3355" y="2135"/>
                </a:cubicBezTo>
                <a:cubicBezTo>
                  <a:pt x="3353" y="2716"/>
                  <a:pt x="2883" y="3187"/>
                  <a:pt x="2303" y="3187"/>
                </a:cubicBezTo>
                <a:cubicBezTo>
                  <a:pt x="1722" y="3187"/>
                  <a:pt x="1251" y="2716"/>
                  <a:pt x="1251" y="2135"/>
                </a:cubicBezTo>
                <a:cubicBezTo>
                  <a:pt x="1251" y="1569"/>
                  <a:pt x="1722" y="1110"/>
                  <a:pt x="2303" y="1110"/>
                </a:cubicBezTo>
                <a:close/>
                <a:moveTo>
                  <a:pt x="2304" y="0"/>
                </a:moveTo>
                <a:cubicBezTo>
                  <a:pt x="1748" y="0"/>
                  <a:pt x="1201" y="218"/>
                  <a:pt x="793" y="626"/>
                </a:cubicBezTo>
                <a:cubicBezTo>
                  <a:pt x="183" y="1236"/>
                  <a:pt x="0" y="2154"/>
                  <a:pt x="330" y="2951"/>
                </a:cubicBezTo>
                <a:cubicBezTo>
                  <a:pt x="662" y="3749"/>
                  <a:pt x="1438" y="4269"/>
                  <a:pt x="2303" y="4269"/>
                </a:cubicBezTo>
                <a:cubicBezTo>
                  <a:pt x="3481" y="4269"/>
                  <a:pt x="4436" y="3313"/>
                  <a:pt x="4436" y="2135"/>
                </a:cubicBezTo>
                <a:lnTo>
                  <a:pt x="4436" y="3254"/>
                </a:lnTo>
                <a:cubicBezTo>
                  <a:pt x="4436" y="3814"/>
                  <a:pt x="4891" y="4269"/>
                  <a:pt x="5451" y="4269"/>
                </a:cubicBezTo>
                <a:lnTo>
                  <a:pt x="17600" y="4269"/>
                </a:lnTo>
                <a:cubicBezTo>
                  <a:pt x="17785" y="4269"/>
                  <a:pt x="17935" y="4119"/>
                  <a:pt x="17935" y="3936"/>
                </a:cubicBezTo>
                <a:lnTo>
                  <a:pt x="17935" y="333"/>
                </a:lnTo>
                <a:cubicBezTo>
                  <a:pt x="17934" y="149"/>
                  <a:pt x="17785" y="0"/>
                  <a:pt x="17602" y="0"/>
                </a:cubicBezTo>
                <a:lnTo>
                  <a:pt x="5451" y="0"/>
                </a:lnTo>
                <a:cubicBezTo>
                  <a:pt x="4891" y="0"/>
                  <a:pt x="4437" y="453"/>
                  <a:pt x="4437" y="1014"/>
                </a:cubicBezTo>
                <a:lnTo>
                  <a:pt x="4437" y="2133"/>
                </a:lnTo>
                <a:cubicBezTo>
                  <a:pt x="4436" y="1270"/>
                  <a:pt x="3915" y="492"/>
                  <a:pt x="3118" y="162"/>
                </a:cubicBezTo>
                <a:cubicBezTo>
                  <a:pt x="2855" y="53"/>
                  <a:pt x="2578" y="0"/>
                  <a:pt x="2304" y="0"/>
                </a:cubicBezTo>
                <a:close/>
              </a:path>
            </a:pathLst>
          </a:custGeom>
          <a:noFill/>
          <a:ln w="9525" cap="flat" cmpd="sng">
            <a:solidFill>
              <a:schemeClr val="tx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2"/>
              </a:solidFill>
              <a:cs typeface="B Nazanin" panose="00000700000000000000" pitchFamily="2" charset="-78"/>
            </a:endParaRPr>
          </a:p>
        </p:txBody>
      </p:sp>
      <p:grpSp>
        <p:nvGrpSpPr>
          <p:cNvPr id="1273" name="Google Shape;1273;p70"/>
          <p:cNvGrpSpPr/>
          <p:nvPr/>
        </p:nvGrpSpPr>
        <p:grpSpPr>
          <a:xfrm>
            <a:off x="959254" y="2334687"/>
            <a:ext cx="1959041" cy="208784"/>
            <a:chOff x="6336019" y="3733725"/>
            <a:chExt cx="2566206" cy="351310"/>
          </a:xfrm>
          <a:noFill/>
        </p:grpSpPr>
        <p:sp>
          <p:nvSpPr>
            <p:cNvPr id="1274" name="Google Shape;1274;p70"/>
            <p:cNvSpPr/>
            <p:nvPr/>
          </p:nvSpPr>
          <p:spPr>
            <a:xfrm>
              <a:off x="6336019" y="3733735"/>
              <a:ext cx="1881300" cy="351300"/>
            </a:xfrm>
            <a:prstGeom prst="homePlate">
              <a:avLst>
                <a:gd name="adj" fmla="val 50000"/>
              </a:avLst>
            </a:prstGeom>
            <a:grpFill/>
            <a:ln w="9525" cap="flat" cmpd="sng">
              <a:solidFill>
                <a:schemeClr val="tx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5" name="Google Shape;1275;p70"/>
            <p:cNvSpPr/>
            <p:nvPr/>
          </p:nvSpPr>
          <p:spPr>
            <a:xfrm>
              <a:off x="8098525" y="3733725"/>
              <a:ext cx="346500" cy="351300"/>
            </a:xfrm>
            <a:prstGeom prst="chevron">
              <a:avLst>
                <a:gd name="adj" fmla="val 50000"/>
              </a:avLst>
            </a:prstGeom>
            <a:grpFill/>
            <a:ln w="9525" cap="flat" cmpd="sng">
              <a:solidFill>
                <a:schemeClr val="tx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6" name="Google Shape;1276;p70"/>
            <p:cNvSpPr/>
            <p:nvPr/>
          </p:nvSpPr>
          <p:spPr>
            <a:xfrm>
              <a:off x="8327125" y="3733725"/>
              <a:ext cx="346500" cy="351300"/>
            </a:xfrm>
            <a:prstGeom prst="chevron">
              <a:avLst>
                <a:gd name="adj" fmla="val 50000"/>
              </a:avLst>
            </a:prstGeom>
            <a:grpFill/>
            <a:ln w="9525" cap="flat" cmpd="sng">
              <a:solidFill>
                <a:schemeClr val="tx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7" name="Google Shape;1277;p70"/>
            <p:cNvSpPr/>
            <p:nvPr/>
          </p:nvSpPr>
          <p:spPr>
            <a:xfrm>
              <a:off x="8555725" y="3733725"/>
              <a:ext cx="346500" cy="351300"/>
            </a:xfrm>
            <a:prstGeom prst="chevron">
              <a:avLst>
                <a:gd name="adj" fmla="val 50000"/>
              </a:avLst>
            </a:prstGeom>
            <a:grpFill/>
            <a:ln w="9525" cap="flat" cmpd="sng">
              <a:solidFill>
                <a:schemeClr val="tx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78" name="Google Shape;1278;p70"/>
          <p:cNvGrpSpPr/>
          <p:nvPr/>
        </p:nvGrpSpPr>
        <p:grpSpPr>
          <a:xfrm>
            <a:off x="1951688" y="3950602"/>
            <a:ext cx="946551" cy="153200"/>
            <a:chOff x="4404545" y="3301592"/>
            <a:chExt cx="782403" cy="129272"/>
          </a:xfrm>
          <a:noFill/>
        </p:grpSpPr>
        <p:sp>
          <p:nvSpPr>
            <p:cNvPr id="1279" name="Google Shape;1279;p70"/>
            <p:cNvSpPr/>
            <p:nvPr/>
          </p:nvSpPr>
          <p:spPr>
            <a:xfrm>
              <a:off x="4404545" y="3301592"/>
              <a:ext cx="782403" cy="129272"/>
            </a:xfrm>
            <a:custGeom>
              <a:avLst/>
              <a:gdLst/>
              <a:ahLst/>
              <a:cxnLst/>
              <a:rect l="l" t="t" r="r" b="b"/>
              <a:pathLst>
                <a:path w="17328" h="2863" extrusionOk="0">
                  <a:moveTo>
                    <a:pt x="1432" y="1"/>
                  </a:moveTo>
                  <a:cubicBezTo>
                    <a:pt x="641" y="1"/>
                    <a:pt x="1" y="641"/>
                    <a:pt x="2" y="1431"/>
                  </a:cubicBezTo>
                  <a:cubicBezTo>
                    <a:pt x="1" y="2222"/>
                    <a:pt x="641" y="2861"/>
                    <a:pt x="1432" y="2862"/>
                  </a:cubicBezTo>
                  <a:lnTo>
                    <a:pt x="15897" y="2862"/>
                  </a:lnTo>
                  <a:cubicBezTo>
                    <a:pt x="16687" y="2861"/>
                    <a:pt x="17327" y="2222"/>
                    <a:pt x="17327" y="1431"/>
                  </a:cubicBezTo>
                  <a:cubicBezTo>
                    <a:pt x="17327" y="641"/>
                    <a:pt x="16687" y="1"/>
                    <a:pt x="15897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80" name="Google Shape;1280;p70"/>
            <p:cNvSpPr/>
            <p:nvPr/>
          </p:nvSpPr>
          <p:spPr>
            <a:xfrm>
              <a:off x="4420869" y="3318308"/>
              <a:ext cx="92621" cy="95856"/>
            </a:xfrm>
            <a:custGeom>
              <a:avLst/>
              <a:gdLst/>
              <a:ahLst/>
              <a:cxnLst/>
              <a:rect l="l" t="t" r="r" b="b"/>
              <a:pathLst>
                <a:path w="2664" h="2563" extrusionOk="0">
                  <a:moveTo>
                    <a:pt x="1382" y="1"/>
                  </a:moveTo>
                  <a:cubicBezTo>
                    <a:pt x="864" y="1"/>
                    <a:pt x="398" y="313"/>
                    <a:pt x="199" y="792"/>
                  </a:cubicBezTo>
                  <a:cubicBezTo>
                    <a:pt x="0" y="1270"/>
                    <a:pt x="109" y="1821"/>
                    <a:pt x="476" y="2188"/>
                  </a:cubicBezTo>
                  <a:cubicBezTo>
                    <a:pt x="721" y="2433"/>
                    <a:pt x="1048" y="2563"/>
                    <a:pt x="1381" y="2563"/>
                  </a:cubicBezTo>
                  <a:cubicBezTo>
                    <a:pt x="1547" y="2563"/>
                    <a:pt x="1713" y="2531"/>
                    <a:pt x="1872" y="2465"/>
                  </a:cubicBezTo>
                  <a:cubicBezTo>
                    <a:pt x="2351" y="2268"/>
                    <a:pt x="2663" y="1800"/>
                    <a:pt x="2663" y="1282"/>
                  </a:cubicBezTo>
                  <a:cubicBezTo>
                    <a:pt x="2663" y="574"/>
                    <a:pt x="2090" y="1"/>
                    <a:pt x="1382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81" name="Google Shape;1281;p70"/>
          <p:cNvGrpSpPr/>
          <p:nvPr/>
        </p:nvGrpSpPr>
        <p:grpSpPr>
          <a:xfrm>
            <a:off x="1951688" y="3695937"/>
            <a:ext cx="962257" cy="139127"/>
            <a:chOff x="4411970" y="3131459"/>
            <a:chExt cx="710520" cy="117397"/>
          </a:xfrm>
          <a:noFill/>
        </p:grpSpPr>
        <p:sp>
          <p:nvSpPr>
            <p:cNvPr id="1282" name="Google Shape;1282;p70"/>
            <p:cNvSpPr/>
            <p:nvPr/>
          </p:nvSpPr>
          <p:spPr>
            <a:xfrm>
              <a:off x="4411970" y="3131459"/>
              <a:ext cx="710520" cy="117397"/>
            </a:xfrm>
            <a:custGeom>
              <a:avLst/>
              <a:gdLst/>
              <a:ahLst/>
              <a:cxnLst/>
              <a:rect l="l" t="t" r="r" b="b"/>
              <a:pathLst>
                <a:path w="15736" h="2600" extrusionOk="0">
                  <a:moveTo>
                    <a:pt x="201" y="1"/>
                  </a:moveTo>
                  <a:cubicBezTo>
                    <a:pt x="90" y="1"/>
                    <a:pt x="1" y="90"/>
                    <a:pt x="1" y="201"/>
                  </a:cubicBezTo>
                  <a:lnTo>
                    <a:pt x="1" y="2400"/>
                  </a:lnTo>
                  <a:cubicBezTo>
                    <a:pt x="1" y="2510"/>
                    <a:pt x="90" y="2600"/>
                    <a:pt x="201" y="2600"/>
                  </a:cubicBezTo>
                  <a:lnTo>
                    <a:pt x="15537" y="2600"/>
                  </a:lnTo>
                  <a:cubicBezTo>
                    <a:pt x="15646" y="2600"/>
                    <a:pt x="15735" y="2510"/>
                    <a:pt x="15735" y="2400"/>
                  </a:cubicBezTo>
                  <a:lnTo>
                    <a:pt x="15735" y="201"/>
                  </a:lnTo>
                  <a:cubicBezTo>
                    <a:pt x="15735" y="90"/>
                    <a:pt x="15646" y="1"/>
                    <a:pt x="15537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83" name="Google Shape;1283;p70"/>
            <p:cNvSpPr/>
            <p:nvPr/>
          </p:nvSpPr>
          <p:spPr>
            <a:xfrm>
              <a:off x="4411970" y="3131459"/>
              <a:ext cx="168012" cy="117397"/>
            </a:xfrm>
            <a:custGeom>
              <a:avLst/>
              <a:gdLst/>
              <a:ahLst/>
              <a:cxnLst/>
              <a:rect l="l" t="t" r="r" b="b"/>
              <a:pathLst>
                <a:path w="3721" h="2600" extrusionOk="0">
                  <a:moveTo>
                    <a:pt x="201" y="1"/>
                  </a:moveTo>
                  <a:cubicBezTo>
                    <a:pt x="90" y="1"/>
                    <a:pt x="1" y="90"/>
                    <a:pt x="1" y="201"/>
                  </a:cubicBezTo>
                  <a:lnTo>
                    <a:pt x="1" y="2400"/>
                  </a:lnTo>
                  <a:cubicBezTo>
                    <a:pt x="1" y="2510"/>
                    <a:pt x="90" y="2600"/>
                    <a:pt x="201" y="2600"/>
                  </a:cubicBezTo>
                  <a:lnTo>
                    <a:pt x="3721" y="2600"/>
                  </a:lnTo>
                  <a:lnTo>
                    <a:pt x="2925" y="1693"/>
                  </a:lnTo>
                  <a:lnTo>
                    <a:pt x="2925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284" name="Google Shape;1284;p70" descr="Timeline background shape"/>
          <p:cNvSpPr/>
          <p:nvPr/>
        </p:nvSpPr>
        <p:spPr>
          <a:xfrm>
            <a:off x="1951688" y="4219341"/>
            <a:ext cx="960300" cy="153000"/>
          </a:xfrm>
          <a:prstGeom prst="homePlate">
            <a:avLst>
              <a:gd name="adj" fmla="val 50000"/>
            </a:avLst>
          </a:prstGeom>
          <a:noFill/>
          <a:ln w="9525" cap="flat" cmpd="sng">
            <a:solidFill>
              <a:schemeClr val="tx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2"/>
              </a:solidFill>
              <a:cs typeface="B Nazanin" panose="00000700000000000000" pitchFamily="2" charset="-78"/>
            </a:endParaRPr>
          </a:p>
        </p:txBody>
      </p:sp>
      <p:grpSp>
        <p:nvGrpSpPr>
          <p:cNvPr id="1285" name="Google Shape;1285;p70"/>
          <p:cNvGrpSpPr/>
          <p:nvPr/>
        </p:nvGrpSpPr>
        <p:grpSpPr>
          <a:xfrm>
            <a:off x="951833" y="3621603"/>
            <a:ext cx="823838" cy="458988"/>
            <a:chOff x="4411970" y="1801825"/>
            <a:chExt cx="734586" cy="409262"/>
          </a:xfrm>
          <a:noFill/>
        </p:grpSpPr>
        <p:sp>
          <p:nvSpPr>
            <p:cNvPr id="1286" name="Google Shape;1286;p70"/>
            <p:cNvSpPr/>
            <p:nvPr/>
          </p:nvSpPr>
          <p:spPr>
            <a:xfrm>
              <a:off x="4411970" y="1801825"/>
              <a:ext cx="734586" cy="409262"/>
            </a:xfrm>
            <a:custGeom>
              <a:avLst/>
              <a:gdLst/>
              <a:ahLst/>
              <a:cxnLst/>
              <a:rect l="l" t="t" r="r" b="b"/>
              <a:pathLst>
                <a:path w="16269" h="9064" extrusionOk="0">
                  <a:moveTo>
                    <a:pt x="428" y="0"/>
                  </a:moveTo>
                  <a:cubicBezTo>
                    <a:pt x="193" y="0"/>
                    <a:pt x="2" y="191"/>
                    <a:pt x="2" y="428"/>
                  </a:cubicBezTo>
                  <a:lnTo>
                    <a:pt x="2" y="6900"/>
                  </a:lnTo>
                  <a:cubicBezTo>
                    <a:pt x="1" y="7136"/>
                    <a:pt x="193" y="7328"/>
                    <a:pt x="428" y="7328"/>
                  </a:cubicBezTo>
                  <a:lnTo>
                    <a:pt x="12834" y="7328"/>
                  </a:lnTo>
                  <a:lnTo>
                    <a:pt x="13836" y="9064"/>
                  </a:lnTo>
                  <a:lnTo>
                    <a:pt x="14839" y="7328"/>
                  </a:lnTo>
                  <a:lnTo>
                    <a:pt x="15839" y="7328"/>
                  </a:lnTo>
                  <a:cubicBezTo>
                    <a:pt x="16076" y="7328"/>
                    <a:pt x="16269" y="7137"/>
                    <a:pt x="16269" y="6900"/>
                  </a:cubicBezTo>
                  <a:lnTo>
                    <a:pt x="16269" y="428"/>
                  </a:lnTo>
                  <a:cubicBezTo>
                    <a:pt x="16267" y="191"/>
                    <a:pt x="16076" y="0"/>
                    <a:pt x="15839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87" name="Google Shape;1287;p70"/>
            <p:cNvSpPr/>
            <p:nvPr/>
          </p:nvSpPr>
          <p:spPr>
            <a:xfrm>
              <a:off x="4411970" y="1801825"/>
              <a:ext cx="184087" cy="330923"/>
            </a:xfrm>
            <a:custGeom>
              <a:avLst/>
              <a:gdLst/>
              <a:ahLst/>
              <a:cxnLst/>
              <a:rect l="l" t="t" r="r" b="b"/>
              <a:pathLst>
                <a:path w="4077" h="7329" extrusionOk="0">
                  <a:moveTo>
                    <a:pt x="428" y="0"/>
                  </a:moveTo>
                  <a:cubicBezTo>
                    <a:pt x="193" y="0"/>
                    <a:pt x="2" y="191"/>
                    <a:pt x="2" y="428"/>
                  </a:cubicBezTo>
                  <a:lnTo>
                    <a:pt x="2" y="6900"/>
                  </a:lnTo>
                  <a:cubicBezTo>
                    <a:pt x="1" y="7136"/>
                    <a:pt x="193" y="7328"/>
                    <a:pt x="428" y="7328"/>
                  </a:cubicBezTo>
                  <a:lnTo>
                    <a:pt x="4076" y="7328"/>
                  </a:lnTo>
                  <a:lnTo>
                    <a:pt x="4076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88" name="Google Shape;1288;p70"/>
          <p:cNvGrpSpPr/>
          <p:nvPr/>
        </p:nvGrpSpPr>
        <p:grpSpPr>
          <a:xfrm>
            <a:off x="3056804" y="2339173"/>
            <a:ext cx="521514" cy="521514"/>
            <a:chOff x="5681300" y="2527788"/>
            <a:chExt cx="805800" cy="805800"/>
          </a:xfrm>
          <a:noFill/>
        </p:grpSpPr>
        <p:sp>
          <p:nvSpPr>
            <p:cNvPr id="1289" name="Google Shape;1289;p70"/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grpFill/>
            <a:ln w="9525" cap="flat" cmpd="sng">
              <a:solidFill>
                <a:schemeClr val="tx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90" name="Google Shape;1290;p70"/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0"/>
                <a:gd name="adj2" fmla="val 16200000"/>
              </a:avLst>
            </a:prstGeom>
            <a:grpFill/>
            <a:ln>
              <a:solidFill>
                <a:schemeClr val="tx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91" name="Google Shape;1291;p70"/>
          <p:cNvGrpSpPr/>
          <p:nvPr/>
        </p:nvGrpSpPr>
        <p:grpSpPr>
          <a:xfrm>
            <a:off x="3051044" y="3094865"/>
            <a:ext cx="533033" cy="533033"/>
            <a:chOff x="4049800" y="640400"/>
            <a:chExt cx="858900" cy="858900"/>
          </a:xfrm>
          <a:noFill/>
        </p:grpSpPr>
        <p:sp>
          <p:nvSpPr>
            <p:cNvPr id="1292" name="Google Shape;1292;p70"/>
            <p:cNvSpPr/>
            <p:nvPr/>
          </p:nvSpPr>
          <p:spPr>
            <a:xfrm>
              <a:off x="4049800" y="640400"/>
              <a:ext cx="858900" cy="858900"/>
            </a:xfrm>
            <a:prstGeom prst="donut">
              <a:avLst>
                <a:gd name="adj" fmla="val 25000"/>
              </a:avLst>
            </a:prstGeom>
            <a:grpFill/>
            <a:ln w="9525" cap="flat" cmpd="sng">
              <a:solidFill>
                <a:schemeClr val="tx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93" name="Google Shape;1293;p70"/>
            <p:cNvSpPr/>
            <p:nvPr/>
          </p:nvSpPr>
          <p:spPr>
            <a:xfrm>
              <a:off x="4049800" y="640400"/>
              <a:ext cx="858900" cy="858900"/>
            </a:xfrm>
            <a:prstGeom prst="blockArc">
              <a:avLst>
                <a:gd name="adj1" fmla="val 7914150"/>
                <a:gd name="adj2" fmla="val 0"/>
                <a:gd name="adj3" fmla="val 25000"/>
              </a:avLst>
            </a:prstGeom>
            <a:grpFill/>
            <a:ln w="9525" cap="flat" cmpd="sng">
              <a:solidFill>
                <a:schemeClr val="tx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94" name="Google Shape;1294;p70"/>
          <p:cNvGrpSpPr/>
          <p:nvPr/>
        </p:nvGrpSpPr>
        <p:grpSpPr>
          <a:xfrm>
            <a:off x="2976527" y="3772543"/>
            <a:ext cx="682068" cy="682068"/>
            <a:chOff x="5080188" y="927900"/>
            <a:chExt cx="961200" cy="961200"/>
          </a:xfrm>
          <a:noFill/>
        </p:grpSpPr>
        <p:sp>
          <p:nvSpPr>
            <p:cNvPr id="1295" name="Google Shape;1295;p70"/>
            <p:cNvSpPr/>
            <p:nvPr/>
          </p:nvSpPr>
          <p:spPr>
            <a:xfrm>
              <a:off x="5201900" y="1050116"/>
              <a:ext cx="716700" cy="716700"/>
            </a:xfrm>
            <a:prstGeom prst="donut">
              <a:avLst>
                <a:gd name="adj" fmla="val 4716"/>
              </a:avLst>
            </a:prstGeom>
            <a:grpFill/>
            <a:ln w="9525" cap="flat" cmpd="sng">
              <a:solidFill>
                <a:schemeClr val="tx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96" name="Google Shape;1296;p70"/>
            <p:cNvSpPr/>
            <p:nvPr/>
          </p:nvSpPr>
          <p:spPr>
            <a:xfrm>
              <a:off x="5269594" y="1117818"/>
              <a:ext cx="581100" cy="581100"/>
            </a:xfrm>
            <a:prstGeom prst="donut">
              <a:avLst>
                <a:gd name="adj" fmla="val 5814"/>
              </a:avLst>
            </a:prstGeom>
            <a:grpFill/>
            <a:ln w="9525" cap="flat" cmpd="sng">
              <a:solidFill>
                <a:schemeClr val="tx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97" name="Google Shape;1297;p70"/>
            <p:cNvSpPr/>
            <p:nvPr/>
          </p:nvSpPr>
          <p:spPr>
            <a:xfrm>
              <a:off x="5339279" y="1187526"/>
              <a:ext cx="441900" cy="441600"/>
            </a:xfrm>
            <a:prstGeom prst="donut">
              <a:avLst>
                <a:gd name="adj" fmla="val 7648"/>
              </a:avLst>
            </a:prstGeom>
            <a:grpFill/>
            <a:ln w="9525" cap="flat" cmpd="sng">
              <a:solidFill>
                <a:schemeClr val="tx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98" name="Google Shape;1298;p70"/>
            <p:cNvSpPr/>
            <p:nvPr/>
          </p:nvSpPr>
          <p:spPr>
            <a:xfrm>
              <a:off x="5414892" y="1263155"/>
              <a:ext cx="290700" cy="290700"/>
            </a:xfrm>
            <a:prstGeom prst="donut">
              <a:avLst>
                <a:gd name="adj" fmla="val 10182"/>
              </a:avLst>
            </a:prstGeom>
            <a:grpFill/>
            <a:ln w="9525" cap="flat" cmpd="sng">
              <a:solidFill>
                <a:schemeClr val="tx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99" name="Google Shape;1299;p70"/>
            <p:cNvSpPr/>
            <p:nvPr/>
          </p:nvSpPr>
          <p:spPr>
            <a:xfrm rot="-3809958">
              <a:off x="5202435" y="1050148"/>
              <a:ext cx="716705" cy="716705"/>
            </a:xfrm>
            <a:prstGeom prst="blockArc">
              <a:avLst>
                <a:gd name="adj1" fmla="val 5266439"/>
                <a:gd name="adj2" fmla="val 19995741"/>
                <a:gd name="adj3" fmla="val 4692"/>
              </a:avLst>
            </a:prstGeom>
            <a:grpFill/>
            <a:ln>
              <a:solidFill>
                <a:schemeClr val="tx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00" name="Google Shape;1300;p70"/>
            <p:cNvSpPr/>
            <p:nvPr/>
          </p:nvSpPr>
          <p:spPr>
            <a:xfrm rot="-3906059">
              <a:off x="5269616" y="1117617"/>
              <a:ext cx="581445" cy="581445"/>
            </a:xfrm>
            <a:prstGeom prst="blockArc">
              <a:avLst>
                <a:gd name="adj1" fmla="val 3085776"/>
                <a:gd name="adj2" fmla="val 20100839"/>
                <a:gd name="adj3" fmla="val 5564"/>
              </a:avLst>
            </a:prstGeom>
            <a:grpFill/>
            <a:ln>
              <a:solidFill>
                <a:schemeClr val="tx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01" name="Google Shape;1301;p70"/>
            <p:cNvSpPr/>
            <p:nvPr/>
          </p:nvSpPr>
          <p:spPr>
            <a:xfrm rot="-4222340">
              <a:off x="5339825" y="1187386"/>
              <a:ext cx="442087" cy="442087"/>
            </a:xfrm>
            <a:prstGeom prst="blockArc">
              <a:avLst>
                <a:gd name="adj1" fmla="val 8884448"/>
                <a:gd name="adj2" fmla="val 20414899"/>
                <a:gd name="adj3" fmla="val 7688"/>
              </a:avLst>
            </a:prstGeom>
            <a:grpFill/>
            <a:ln>
              <a:solidFill>
                <a:schemeClr val="tx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02" name="Google Shape;1302;p70"/>
            <p:cNvSpPr/>
            <p:nvPr/>
          </p:nvSpPr>
          <p:spPr>
            <a:xfrm rot="-4538880">
              <a:off x="5414922" y="1262925"/>
              <a:ext cx="290465" cy="290465"/>
            </a:xfrm>
            <a:prstGeom prst="blockArc">
              <a:avLst>
                <a:gd name="adj1" fmla="val 6490304"/>
                <a:gd name="adj2" fmla="val 20700625"/>
                <a:gd name="adj3" fmla="val 10156"/>
              </a:avLst>
            </a:prstGeom>
            <a:grpFill/>
            <a:ln>
              <a:solidFill>
                <a:schemeClr val="tx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03" name="Google Shape;1303;p70"/>
          <p:cNvGrpSpPr/>
          <p:nvPr/>
        </p:nvGrpSpPr>
        <p:grpSpPr>
          <a:xfrm>
            <a:off x="4440026" y="3869234"/>
            <a:ext cx="505650" cy="504006"/>
            <a:chOff x="6039282" y="1042577"/>
            <a:chExt cx="734315" cy="731929"/>
          </a:xfrm>
          <a:noFill/>
        </p:grpSpPr>
        <p:sp>
          <p:nvSpPr>
            <p:cNvPr id="1304" name="Google Shape;1304;p70"/>
            <p:cNvSpPr/>
            <p:nvPr/>
          </p:nvSpPr>
          <p:spPr>
            <a:xfrm>
              <a:off x="6045348" y="1300071"/>
              <a:ext cx="131951" cy="65352"/>
            </a:xfrm>
            <a:custGeom>
              <a:avLst/>
              <a:gdLst/>
              <a:ahLst/>
              <a:cxnLst/>
              <a:rect l="l" t="t" r="r" b="b"/>
              <a:pathLst>
                <a:path w="1414" h="701" extrusionOk="0">
                  <a:moveTo>
                    <a:pt x="108" y="0"/>
                  </a:moveTo>
                  <a:lnTo>
                    <a:pt x="51" y="224"/>
                  </a:lnTo>
                  <a:cubicBezTo>
                    <a:pt x="29" y="303"/>
                    <a:pt x="7" y="375"/>
                    <a:pt x="0" y="455"/>
                  </a:cubicBezTo>
                  <a:lnTo>
                    <a:pt x="1342" y="700"/>
                  </a:lnTo>
                  <a:cubicBezTo>
                    <a:pt x="1349" y="650"/>
                    <a:pt x="1363" y="599"/>
                    <a:pt x="1378" y="549"/>
                  </a:cubicBezTo>
                  <a:lnTo>
                    <a:pt x="1414" y="397"/>
                  </a:lnTo>
                  <a:lnTo>
                    <a:pt x="108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05" name="Google Shape;1305;p70"/>
            <p:cNvSpPr/>
            <p:nvPr/>
          </p:nvSpPr>
          <p:spPr>
            <a:xfrm>
              <a:off x="6080342" y="1201250"/>
              <a:ext cx="127938" cy="96863"/>
            </a:xfrm>
            <a:custGeom>
              <a:avLst/>
              <a:gdLst/>
              <a:ahLst/>
              <a:cxnLst/>
              <a:rect l="l" t="t" r="r" b="b"/>
              <a:pathLst>
                <a:path w="1371" h="1039" extrusionOk="0">
                  <a:moveTo>
                    <a:pt x="245" y="0"/>
                  </a:moveTo>
                  <a:cubicBezTo>
                    <a:pt x="159" y="137"/>
                    <a:pt x="72" y="267"/>
                    <a:pt x="0" y="404"/>
                  </a:cubicBezTo>
                  <a:lnTo>
                    <a:pt x="1219" y="1039"/>
                  </a:lnTo>
                  <a:cubicBezTo>
                    <a:pt x="1262" y="945"/>
                    <a:pt x="1320" y="866"/>
                    <a:pt x="1371" y="772"/>
                  </a:cubicBezTo>
                  <a:lnTo>
                    <a:pt x="245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06" name="Google Shape;1306;p70"/>
            <p:cNvSpPr/>
            <p:nvPr/>
          </p:nvSpPr>
          <p:spPr>
            <a:xfrm>
              <a:off x="6144918" y="1121167"/>
              <a:ext cx="112541" cy="119145"/>
            </a:xfrm>
            <a:custGeom>
              <a:avLst/>
              <a:gdLst/>
              <a:ahLst/>
              <a:cxnLst/>
              <a:rect l="l" t="t" r="r" b="b"/>
              <a:pathLst>
                <a:path w="1206" h="1278" extrusionOk="0">
                  <a:moveTo>
                    <a:pt x="347" y="1"/>
                  </a:moveTo>
                  <a:cubicBezTo>
                    <a:pt x="224" y="95"/>
                    <a:pt x="116" y="210"/>
                    <a:pt x="1" y="318"/>
                  </a:cubicBezTo>
                  <a:lnTo>
                    <a:pt x="974" y="1278"/>
                  </a:lnTo>
                  <a:cubicBezTo>
                    <a:pt x="1046" y="1205"/>
                    <a:pt x="1126" y="1133"/>
                    <a:pt x="1205" y="1068"/>
                  </a:cubicBezTo>
                  <a:lnTo>
                    <a:pt x="347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07" name="Google Shape;1307;p70"/>
            <p:cNvSpPr/>
            <p:nvPr/>
          </p:nvSpPr>
          <p:spPr>
            <a:xfrm>
              <a:off x="6232449" y="1066723"/>
              <a:ext cx="86879" cy="130518"/>
            </a:xfrm>
            <a:custGeom>
              <a:avLst/>
              <a:gdLst/>
              <a:ahLst/>
              <a:cxnLst/>
              <a:rect l="l" t="t" r="r" b="b"/>
              <a:pathLst>
                <a:path w="931" h="1400" extrusionOk="0">
                  <a:moveTo>
                    <a:pt x="426" y="1"/>
                  </a:moveTo>
                  <a:cubicBezTo>
                    <a:pt x="354" y="22"/>
                    <a:pt x="282" y="58"/>
                    <a:pt x="209" y="94"/>
                  </a:cubicBezTo>
                  <a:lnTo>
                    <a:pt x="0" y="195"/>
                  </a:lnTo>
                  <a:lnTo>
                    <a:pt x="649" y="1400"/>
                  </a:lnTo>
                  <a:lnTo>
                    <a:pt x="786" y="1335"/>
                  </a:lnTo>
                  <a:cubicBezTo>
                    <a:pt x="830" y="1306"/>
                    <a:pt x="880" y="1285"/>
                    <a:pt x="931" y="1270"/>
                  </a:cubicBezTo>
                  <a:lnTo>
                    <a:pt x="426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08" name="Google Shape;1308;p70"/>
            <p:cNvSpPr/>
            <p:nvPr/>
          </p:nvSpPr>
          <p:spPr>
            <a:xfrm>
              <a:off x="6335379" y="1042577"/>
              <a:ext cx="53284" cy="130518"/>
            </a:xfrm>
            <a:custGeom>
              <a:avLst/>
              <a:gdLst/>
              <a:ahLst/>
              <a:cxnLst/>
              <a:rect l="l" t="t" r="r" b="b"/>
              <a:pathLst>
                <a:path w="571" h="1400" extrusionOk="0">
                  <a:moveTo>
                    <a:pt x="470" y="0"/>
                  </a:moveTo>
                  <a:cubicBezTo>
                    <a:pt x="390" y="0"/>
                    <a:pt x="311" y="7"/>
                    <a:pt x="239" y="22"/>
                  </a:cubicBezTo>
                  <a:lnTo>
                    <a:pt x="1" y="58"/>
                  </a:lnTo>
                  <a:lnTo>
                    <a:pt x="268" y="1399"/>
                  </a:lnTo>
                  <a:lnTo>
                    <a:pt x="419" y="1378"/>
                  </a:lnTo>
                  <a:cubicBezTo>
                    <a:pt x="470" y="1370"/>
                    <a:pt x="520" y="1363"/>
                    <a:pt x="571" y="1363"/>
                  </a:cubicBezTo>
                  <a:lnTo>
                    <a:pt x="470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09" name="Google Shape;1309;p70"/>
            <p:cNvSpPr/>
            <p:nvPr/>
          </p:nvSpPr>
          <p:spPr>
            <a:xfrm>
              <a:off x="6431682" y="1043229"/>
              <a:ext cx="56550" cy="131824"/>
            </a:xfrm>
            <a:custGeom>
              <a:avLst/>
              <a:gdLst/>
              <a:ahLst/>
              <a:cxnLst/>
              <a:rect l="l" t="t" r="r" b="b"/>
              <a:pathLst>
                <a:path w="606" h="1414" extrusionOk="0">
                  <a:moveTo>
                    <a:pt x="144" y="0"/>
                  </a:moveTo>
                  <a:lnTo>
                    <a:pt x="0" y="1356"/>
                  </a:lnTo>
                  <a:cubicBezTo>
                    <a:pt x="101" y="1378"/>
                    <a:pt x="202" y="1385"/>
                    <a:pt x="303" y="1414"/>
                  </a:cubicBezTo>
                  <a:lnTo>
                    <a:pt x="606" y="80"/>
                  </a:lnTo>
                  <a:cubicBezTo>
                    <a:pt x="454" y="36"/>
                    <a:pt x="296" y="22"/>
                    <a:pt x="144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10" name="Google Shape;1310;p70"/>
            <p:cNvSpPr/>
            <p:nvPr/>
          </p:nvSpPr>
          <p:spPr>
            <a:xfrm>
              <a:off x="6500924" y="1070731"/>
              <a:ext cx="89678" cy="130612"/>
            </a:xfrm>
            <a:custGeom>
              <a:avLst/>
              <a:gdLst/>
              <a:ahLst/>
              <a:cxnLst/>
              <a:rect l="l" t="t" r="r" b="b"/>
              <a:pathLst>
                <a:path w="961" h="1401" extrusionOk="0">
                  <a:moveTo>
                    <a:pt x="542" y="1"/>
                  </a:moveTo>
                  <a:lnTo>
                    <a:pt x="1" y="1256"/>
                  </a:lnTo>
                  <a:lnTo>
                    <a:pt x="138" y="1321"/>
                  </a:lnTo>
                  <a:cubicBezTo>
                    <a:pt x="181" y="1343"/>
                    <a:pt x="232" y="1371"/>
                    <a:pt x="275" y="1400"/>
                  </a:cubicBezTo>
                  <a:lnTo>
                    <a:pt x="960" y="210"/>
                  </a:lnTo>
                  <a:cubicBezTo>
                    <a:pt x="895" y="174"/>
                    <a:pt x="823" y="131"/>
                    <a:pt x="751" y="102"/>
                  </a:cubicBezTo>
                  <a:lnTo>
                    <a:pt x="542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11" name="Google Shape;1311;p70"/>
            <p:cNvSpPr/>
            <p:nvPr/>
          </p:nvSpPr>
          <p:spPr>
            <a:xfrm>
              <a:off x="6561580" y="1127973"/>
              <a:ext cx="114501" cy="117746"/>
            </a:xfrm>
            <a:custGeom>
              <a:avLst/>
              <a:gdLst/>
              <a:ahLst/>
              <a:cxnLst/>
              <a:rect l="l" t="t" r="r" b="b"/>
              <a:pathLst>
                <a:path w="1227" h="1263" extrusionOk="0">
                  <a:moveTo>
                    <a:pt x="887" y="0"/>
                  </a:moveTo>
                  <a:lnTo>
                    <a:pt x="0" y="1046"/>
                  </a:lnTo>
                  <a:cubicBezTo>
                    <a:pt x="79" y="1111"/>
                    <a:pt x="152" y="1183"/>
                    <a:pt x="224" y="1262"/>
                  </a:cubicBezTo>
                  <a:lnTo>
                    <a:pt x="1226" y="332"/>
                  </a:lnTo>
                  <a:cubicBezTo>
                    <a:pt x="1118" y="209"/>
                    <a:pt x="1003" y="101"/>
                    <a:pt x="887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12" name="Google Shape;1312;p70"/>
            <p:cNvSpPr/>
            <p:nvPr/>
          </p:nvSpPr>
          <p:spPr>
            <a:xfrm>
              <a:off x="6636887" y="1310792"/>
              <a:ext cx="132697" cy="61996"/>
            </a:xfrm>
            <a:custGeom>
              <a:avLst/>
              <a:gdLst/>
              <a:ahLst/>
              <a:cxnLst/>
              <a:rect l="l" t="t" r="r" b="b"/>
              <a:pathLst>
                <a:path w="1422" h="665" extrusionOk="0">
                  <a:moveTo>
                    <a:pt x="1321" y="1"/>
                  </a:moveTo>
                  <a:lnTo>
                    <a:pt x="1" y="361"/>
                  </a:lnTo>
                  <a:lnTo>
                    <a:pt x="44" y="506"/>
                  </a:lnTo>
                  <a:cubicBezTo>
                    <a:pt x="51" y="556"/>
                    <a:pt x="59" y="614"/>
                    <a:pt x="66" y="664"/>
                  </a:cubicBezTo>
                  <a:lnTo>
                    <a:pt x="1422" y="462"/>
                  </a:lnTo>
                  <a:cubicBezTo>
                    <a:pt x="1407" y="383"/>
                    <a:pt x="1400" y="304"/>
                    <a:pt x="1378" y="232"/>
                  </a:cubicBezTo>
                  <a:lnTo>
                    <a:pt x="1321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13" name="Google Shape;1313;p70"/>
            <p:cNvSpPr/>
            <p:nvPr/>
          </p:nvSpPr>
          <p:spPr>
            <a:xfrm>
              <a:off x="6642953" y="1415020"/>
              <a:ext cx="130645" cy="47826"/>
            </a:xfrm>
            <a:custGeom>
              <a:avLst/>
              <a:gdLst/>
              <a:ahLst/>
              <a:cxnLst/>
              <a:rect l="l" t="t" r="r" b="b"/>
              <a:pathLst>
                <a:path w="1400" h="513" extrusionOk="0">
                  <a:moveTo>
                    <a:pt x="30" y="1"/>
                  </a:moveTo>
                  <a:cubicBezTo>
                    <a:pt x="30" y="109"/>
                    <a:pt x="15" y="210"/>
                    <a:pt x="1" y="311"/>
                  </a:cubicBezTo>
                  <a:lnTo>
                    <a:pt x="1357" y="513"/>
                  </a:lnTo>
                  <a:cubicBezTo>
                    <a:pt x="1378" y="354"/>
                    <a:pt x="1393" y="203"/>
                    <a:pt x="1400" y="44"/>
                  </a:cubicBezTo>
                  <a:lnTo>
                    <a:pt x="30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14" name="Google Shape;1314;p70"/>
            <p:cNvSpPr/>
            <p:nvPr/>
          </p:nvSpPr>
          <p:spPr>
            <a:xfrm>
              <a:off x="6622143" y="1485687"/>
              <a:ext cx="131951" cy="81388"/>
            </a:xfrm>
            <a:custGeom>
              <a:avLst/>
              <a:gdLst/>
              <a:ahLst/>
              <a:cxnLst/>
              <a:rect l="l" t="t" r="r" b="b"/>
              <a:pathLst>
                <a:path w="1414" h="873" extrusionOk="0">
                  <a:moveTo>
                    <a:pt x="123" y="0"/>
                  </a:moveTo>
                  <a:lnTo>
                    <a:pt x="65" y="144"/>
                  </a:lnTo>
                  <a:cubicBezTo>
                    <a:pt x="51" y="195"/>
                    <a:pt x="22" y="238"/>
                    <a:pt x="0" y="281"/>
                  </a:cubicBezTo>
                  <a:lnTo>
                    <a:pt x="1234" y="873"/>
                  </a:lnTo>
                  <a:cubicBezTo>
                    <a:pt x="1270" y="801"/>
                    <a:pt x="1306" y="736"/>
                    <a:pt x="1335" y="664"/>
                  </a:cubicBezTo>
                  <a:lnTo>
                    <a:pt x="1414" y="440"/>
                  </a:lnTo>
                  <a:lnTo>
                    <a:pt x="123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15" name="Google Shape;1315;p70"/>
            <p:cNvSpPr/>
            <p:nvPr/>
          </p:nvSpPr>
          <p:spPr>
            <a:xfrm>
              <a:off x="6582390" y="1548895"/>
              <a:ext cx="121219" cy="108983"/>
            </a:xfrm>
            <a:custGeom>
              <a:avLst/>
              <a:gdLst/>
              <a:ahLst/>
              <a:cxnLst/>
              <a:rect l="l" t="t" r="r" b="b"/>
              <a:pathLst>
                <a:path w="1299" h="1169" extrusionOk="0">
                  <a:moveTo>
                    <a:pt x="195" y="0"/>
                  </a:moveTo>
                  <a:lnTo>
                    <a:pt x="102" y="123"/>
                  </a:lnTo>
                  <a:lnTo>
                    <a:pt x="1" y="238"/>
                  </a:lnTo>
                  <a:lnTo>
                    <a:pt x="1003" y="1168"/>
                  </a:lnTo>
                  <a:lnTo>
                    <a:pt x="1155" y="988"/>
                  </a:lnTo>
                  <a:lnTo>
                    <a:pt x="1299" y="801"/>
                  </a:lnTo>
                  <a:lnTo>
                    <a:pt x="195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16" name="Google Shape;1316;p70"/>
            <p:cNvSpPr/>
            <p:nvPr/>
          </p:nvSpPr>
          <p:spPr>
            <a:xfrm>
              <a:off x="6526586" y="1599238"/>
              <a:ext cx="100316" cy="126510"/>
            </a:xfrm>
            <a:custGeom>
              <a:avLst/>
              <a:gdLst/>
              <a:ahLst/>
              <a:cxnLst/>
              <a:rect l="l" t="t" r="r" b="b"/>
              <a:pathLst>
                <a:path w="1075" h="1357" extrusionOk="0">
                  <a:moveTo>
                    <a:pt x="252" y="1"/>
                  </a:moveTo>
                  <a:cubicBezTo>
                    <a:pt x="209" y="37"/>
                    <a:pt x="173" y="66"/>
                    <a:pt x="130" y="95"/>
                  </a:cubicBezTo>
                  <a:lnTo>
                    <a:pt x="0" y="174"/>
                  </a:lnTo>
                  <a:lnTo>
                    <a:pt x="685" y="1357"/>
                  </a:lnTo>
                  <a:lnTo>
                    <a:pt x="880" y="1234"/>
                  </a:lnTo>
                  <a:cubicBezTo>
                    <a:pt x="952" y="1191"/>
                    <a:pt x="1010" y="1141"/>
                    <a:pt x="1075" y="1097"/>
                  </a:cubicBezTo>
                  <a:lnTo>
                    <a:pt x="252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17" name="Google Shape;1317;p70"/>
            <p:cNvSpPr/>
            <p:nvPr/>
          </p:nvSpPr>
          <p:spPr>
            <a:xfrm>
              <a:off x="6459957" y="1632893"/>
              <a:ext cx="70735" cy="132570"/>
            </a:xfrm>
            <a:custGeom>
              <a:avLst/>
              <a:gdLst/>
              <a:ahLst/>
              <a:cxnLst/>
              <a:rect l="l" t="t" r="r" b="b"/>
              <a:pathLst>
                <a:path w="758" h="1422" extrusionOk="0">
                  <a:moveTo>
                    <a:pt x="296" y="1"/>
                  </a:moveTo>
                  <a:cubicBezTo>
                    <a:pt x="195" y="37"/>
                    <a:pt x="101" y="73"/>
                    <a:pt x="0" y="94"/>
                  </a:cubicBezTo>
                  <a:lnTo>
                    <a:pt x="303" y="1421"/>
                  </a:lnTo>
                  <a:cubicBezTo>
                    <a:pt x="454" y="1393"/>
                    <a:pt x="606" y="1342"/>
                    <a:pt x="757" y="1292"/>
                  </a:cubicBezTo>
                  <a:lnTo>
                    <a:pt x="296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18" name="Google Shape;1318;p70"/>
            <p:cNvSpPr/>
            <p:nvPr/>
          </p:nvSpPr>
          <p:spPr>
            <a:xfrm>
              <a:off x="6379145" y="1646318"/>
              <a:ext cx="43859" cy="128188"/>
            </a:xfrm>
            <a:custGeom>
              <a:avLst/>
              <a:gdLst/>
              <a:ahLst/>
              <a:cxnLst/>
              <a:rect l="l" t="t" r="r" b="b"/>
              <a:pathLst>
                <a:path w="470" h="1375" extrusionOk="0">
                  <a:moveTo>
                    <a:pt x="102" y="1"/>
                  </a:moveTo>
                  <a:lnTo>
                    <a:pt x="1" y="1364"/>
                  </a:lnTo>
                  <a:cubicBezTo>
                    <a:pt x="113" y="1369"/>
                    <a:pt x="221" y="1374"/>
                    <a:pt x="331" y="1374"/>
                  </a:cubicBezTo>
                  <a:cubicBezTo>
                    <a:pt x="377" y="1374"/>
                    <a:pt x="423" y="1373"/>
                    <a:pt x="469" y="1371"/>
                  </a:cubicBezTo>
                  <a:lnTo>
                    <a:pt x="412" y="1"/>
                  </a:lnTo>
                  <a:cubicBezTo>
                    <a:pt x="361" y="4"/>
                    <a:pt x="309" y="6"/>
                    <a:pt x="257" y="6"/>
                  </a:cubicBezTo>
                  <a:cubicBezTo>
                    <a:pt x="204" y="6"/>
                    <a:pt x="152" y="4"/>
                    <a:pt x="102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19" name="Google Shape;1319;p70"/>
            <p:cNvSpPr/>
            <p:nvPr/>
          </p:nvSpPr>
          <p:spPr>
            <a:xfrm>
              <a:off x="6272109" y="1630842"/>
              <a:ext cx="74187" cy="131917"/>
            </a:xfrm>
            <a:custGeom>
              <a:avLst/>
              <a:gdLst/>
              <a:ahLst/>
              <a:cxnLst/>
              <a:rect l="l" t="t" r="r" b="b"/>
              <a:pathLst>
                <a:path w="795" h="1415" extrusionOk="0">
                  <a:moveTo>
                    <a:pt x="506" y="1"/>
                  </a:moveTo>
                  <a:lnTo>
                    <a:pt x="1" y="1270"/>
                  </a:lnTo>
                  <a:cubicBezTo>
                    <a:pt x="145" y="1328"/>
                    <a:pt x="296" y="1379"/>
                    <a:pt x="448" y="1415"/>
                  </a:cubicBezTo>
                  <a:lnTo>
                    <a:pt x="794" y="95"/>
                  </a:lnTo>
                  <a:cubicBezTo>
                    <a:pt x="693" y="66"/>
                    <a:pt x="599" y="37"/>
                    <a:pt x="506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20" name="Google Shape;1320;p70"/>
            <p:cNvSpPr/>
            <p:nvPr/>
          </p:nvSpPr>
          <p:spPr>
            <a:xfrm>
              <a:off x="6177205" y="1595229"/>
              <a:ext cx="103769" cy="125205"/>
            </a:xfrm>
            <a:custGeom>
              <a:avLst/>
              <a:gdLst/>
              <a:ahLst/>
              <a:cxnLst/>
              <a:rect l="l" t="t" r="r" b="b"/>
              <a:pathLst>
                <a:path w="1112" h="1343" extrusionOk="0">
                  <a:moveTo>
                    <a:pt x="859" y="1"/>
                  </a:moveTo>
                  <a:lnTo>
                    <a:pt x="1" y="1068"/>
                  </a:lnTo>
                  <a:cubicBezTo>
                    <a:pt x="123" y="1169"/>
                    <a:pt x="253" y="1256"/>
                    <a:pt x="390" y="1342"/>
                  </a:cubicBezTo>
                  <a:lnTo>
                    <a:pt x="1112" y="174"/>
                  </a:lnTo>
                  <a:cubicBezTo>
                    <a:pt x="1018" y="123"/>
                    <a:pt x="938" y="66"/>
                    <a:pt x="859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21" name="Google Shape;1321;p70"/>
            <p:cNvSpPr/>
            <p:nvPr/>
          </p:nvSpPr>
          <p:spPr>
            <a:xfrm>
              <a:off x="6103205" y="1542835"/>
              <a:ext cx="123272" cy="106932"/>
            </a:xfrm>
            <a:custGeom>
              <a:avLst/>
              <a:gdLst/>
              <a:ahLst/>
              <a:cxnLst/>
              <a:rect l="l" t="t" r="r" b="b"/>
              <a:pathLst>
                <a:path w="1321" h="1147" extrusionOk="0">
                  <a:moveTo>
                    <a:pt x="1126" y="0"/>
                  </a:moveTo>
                  <a:lnTo>
                    <a:pt x="0" y="772"/>
                  </a:lnTo>
                  <a:lnTo>
                    <a:pt x="137" y="959"/>
                  </a:lnTo>
                  <a:lnTo>
                    <a:pt x="210" y="1053"/>
                  </a:lnTo>
                  <a:lnTo>
                    <a:pt x="289" y="1147"/>
                  </a:lnTo>
                  <a:lnTo>
                    <a:pt x="1320" y="245"/>
                  </a:lnTo>
                  <a:lnTo>
                    <a:pt x="1263" y="188"/>
                  </a:lnTo>
                  <a:lnTo>
                    <a:pt x="1219" y="123"/>
                  </a:lnTo>
                  <a:lnTo>
                    <a:pt x="1126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22" name="Google Shape;1322;p70"/>
            <p:cNvSpPr/>
            <p:nvPr/>
          </p:nvSpPr>
          <p:spPr>
            <a:xfrm>
              <a:off x="6055426" y="1478881"/>
              <a:ext cx="131951" cy="78777"/>
            </a:xfrm>
            <a:custGeom>
              <a:avLst/>
              <a:gdLst/>
              <a:ahLst/>
              <a:cxnLst/>
              <a:rect l="l" t="t" r="r" b="b"/>
              <a:pathLst>
                <a:path w="1414" h="845" extrusionOk="0">
                  <a:moveTo>
                    <a:pt x="1306" y="1"/>
                  </a:moveTo>
                  <a:lnTo>
                    <a:pt x="0" y="405"/>
                  </a:lnTo>
                  <a:cubicBezTo>
                    <a:pt x="51" y="549"/>
                    <a:pt x="101" y="701"/>
                    <a:pt x="166" y="845"/>
                  </a:cubicBezTo>
                  <a:lnTo>
                    <a:pt x="1414" y="282"/>
                  </a:lnTo>
                  <a:cubicBezTo>
                    <a:pt x="1371" y="196"/>
                    <a:pt x="1342" y="95"/>
                    <a:pt x="1306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23" name="Google Shape;1323;p70"/>
            <p:cNvSpPr/>
            <p:nvPr/>
          </p:nvSpPr>
          <p:spPr>
            <a:xfrm>
              <a:off x="6039282" y="1408308"/>
              <a:ext cx="129338" cy="43817"/>
            </a:xfrm>
            <a:custGeom>
              <a:avLst/>
              <a:gdLst/>
              <a:ahLst/>
              <a:cxnLst/>
              <a:rect l="l" t="t" r="r" b="b"/>
              <a:pathLst>
                <a:path w="1386" h="470" extrusionOk="0">
                  <a:moveTo>
                    <a:pt x="0" y="1"/>
                  </a:moveTo>
                  <a:cubicBezTo>
                    <a:pt x="7" y="152"/>
                    <a:pt x="7" y="311"/>
                    <a:pt x="29" y="469"/>
                  </a:cubicBezTo>
                  <a:lnTo>
                    <a:pt x="1385" y="304"/>
                  </a:lnTo>
                  <a:cubicBezTo>
                    <a:pt x="1371" y="203"/>
                    <a:pt x="1378" y="102"/>
                    <a:pt x="1363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24" name="Google Shape;1324;p70"/>
            <p:cNvSpPr/>
            <p:nvPr/>
          </p:nvSpPr>
          <p:spPr>
            <a:xfrm>
              <a:off x="6608612" y="1210666"/>
              <a:ext cx="128685" cy="93507"/>
            </a:xfrm>
            <a:custGeom>
              <a:avLst/>
              <a:gdLst/>
              <a:ahLst/>
              <a:cxnLst/>
              <a:rect l="l" t="t" r="r" b="b"/>
              <a:pathLst>
                <a:path w="1379" h="1003" extrusionOk="0">
                  <a:moveTo>
                    <a:pt x="1155" y="0"/>
                  </a:moveTo>
                  <a:lnTo>
                    <a:pt x="1" y="736"/>
                  </a:lnTo>
                  <a:lnTo>
                    <a:pt x="80" y="866"/>
                  </a:lnTo>
                  <a:cubicBezTo>
                    <a:pt x="102" y="909"/>
                    <a:pt x="131" y="959"/>
                    <a:pt x="145" y="1003"/>
                  </a:cubicBezTo>
                  <a:lnTo>
                    <a:pt x="1379" y="411"/>
                  </a:lnTo>
                  <a:cubicBezTo>
                    <a:pt x="1342" y="339"/>
                    <a:pt x="1314" y="267"/>
                    <a:pt x="1278" y="202"/>
                  </a:cubicBezTo>
                  <a:lnTo>
                    <a:pt x="1155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25" name="Google Shape;1325;p70"/>
          <p:cNvGrpSpPr/>
          <p:nvPr/>
        </p:nvGrpSpPr>
        <p:grpSpPr>
          <a:xfrm>
            <a:off x="5052628" y="2298862"/>
            <a:ext cx="567744" cy="602136"/>
            <a:chOff x="1825800" y="1651625"/>
            <a:chExt cx="539989" cy="571775"/>
          </a:xfrm>
          <a:noFill/>
        </p:grpSpPr>
        <p:sp>
          <p:nvSpPr>
            <p:cNvPr id="1326" name="Google Shape;1326;p70"/>
            <p:cNvSpPr/>
            <p:nvPr/>
          </p:nvSpPr>
          <p:spPr>
            <a:xfrm>
              <a:off x="2093189" y="1651625"/>
              <a:ext cx="272600" cy="287950"/>
            </a:xfrm>
            <a:custGeom>
              <a:avLst/>
              <a:gdLst/>
              <a:ahLst/>
              <a:cxnLst/>
              <a:rect l="l" t="t" r="r" b="b"/>
              <a:pathLst>
                <a:path w="10904" h="11518" extrusionOk="0">
                  <a:moveTo>
                    <a:pt x="2" y="1"/>
                  </a:moveTo>
                  <a:lnTo>
                    <a:pt x="0" y="11518"/>
                  </a:lnTo>
                  <a:lnTo>
                    <a:pt x="10904" y="11518"/>
                  </a:lnTo>
                  <a:cubicBezTo>
                    <a:pt x="10391" y="5596"/>
                    <a:pt x="5836" y="826"/>
                    <a:pt x="2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27" name="Google Shape;1327;p70"/>
            <p:cNvSpPr/>
            <p:nvPr/>
          </p:nvSpPr>
          <p:spPr>
            <a:xfrm>
              <a:off x="1825800" y="1967150"/>
              <a:ext cx="231900" cy="233575"/>
            </a:xfrm>
            <a:custGeom>
              <a:avLst/>
              <a:gdLst/>
              <a:ahLst/>
              <a:cxnLst/>
              <a:rect l="l" t="t" r="r" b="b"/>
              <a:pathLst>
                <a:path w="9276" h="9343" extrusionOk="0">
                  <a:moveTo>
                    <a:pt x="0" y="1"/>
                  </a:moveTo>
                  <a:cubicBezTo>
                    <a:pt x="465" y="4930"/>
                    <a:pt x="4350" y="8842"/>
                    <a:pt x="9275" y="9343"/>
                  </a:cubicBezTo>
                  <a:lnTo>
                    <a:pt x="9275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28" name="Google Shape;1328;p70"/>
            <p:cNvSpPr/>
            <p:nvPr/>
          </p:nvSpPr>
          <p:spPr>
            <a:xfrm>
              <a:off x="2093189" y="1967150"/>
              <a:ext cx="244350" cy="256250"/>
            </a:xfrm>
            <a:custGeom>
              <a:avLst/>
              <a:gdLst/>
              <a:ahLst/>
              <a:cxnLst/>
              <a:rect l="l" t="t" r="r" b="b"/>
              <a:pathLst>
                <a:path w="9774" h="10250" extrusionOk="0">
                  <a:moveTo>
                    <a:pt x="0" y="1"/>
                  </a:moveTo>
                  <a:lnTo>
                    <a:pt x="0" y="10249"/>
                  </a:lnTo>
                  <a:cubicBezTo>
                    <a:pt x="5200" y="9514"/>
                    <a:pt x="9280" y="5280"/>
                    <a:pt x="9773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29" name="Google Shape;1329;p70"/>
            <p:cNvSpPr/>
            <p:nvPr/>
          </p:nvSpPr>
          <p:spPr>
            <a:xfrm>
              <a:off x="1851375" y="1730300"/>
              <a:ext cx="206325" cy="209275"/>
            </a:xfrm>
            <a:custGeom>
              <a:avLst/>
              <a:gdLst/>
              <a:ahLst/>
              <a:cxnLst/>
              <a:rect l="l" t="t" r="r" b="b"/>
              <a:pathLst>
                <a:path w="8253" h="8371" extrusionOk="0">
                  <a:moveTo>
                    <a:pt x="8252" y="1"/>
                  </a:moveTo>
                  <a:cubicBezTo>
                    <a:pt x="3865" y="441"/>
                    <a:pt x="383" y="3959"/>
                    <a:pt x="1" y="8371"/>
                  </a:cubicBezTo>
                  <a:lnTo>
                    <a:pt x="8252" y="8371"/>
                  </a:lnTo>
                  <a:lnTo>
                    <a:pt x="8252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30" name="Google Shape;1330;p70"/>
          <p:cNvGrpSpPr/>
          <p:nvPr/>
        </p:nvGrpSpPr>
        <p:grpSpPr>
          <a:xfrm>
            <a:off x="3727557" y="3855579"/>
            <a:ext cx="508123" cy="507955"/>
            <a:chOff x="1897577" y="2802432"/>
            <a:chExt cx="492176" cy="492014"/>
          </a:xfrm>
          <a:noFill/>
        </p:grpSpPr>
        <p:sp>
          <p:nvSpPr>
            <p:cNvPr id="1331" name="Google Shape;1331;p70"/>
            <p:cNvSpPr/>
            <p:nvPr/>
          </p:nvSpPr>
          <p:spPr>
            <a:xfrm>
              <a:off x="2067309" y="2802432"/>
              <a:ext cx="152163" cy="136326"/>
            </a:xfrm>
            <a:custGeom>
              <a:avLst/>
              <a:gdLst/>
              <a:ahLst/>
              <a:cxnLst/>
              <a:rect l="l" t="t" r="r" b="b"/>
              <a:pathLst>
                <a:path w="9435" h="8453" extrusionOk="0">
                  <a:moveTo>
                    <a:pt x="4727" y="1"/>
                  </a:moveTo>
                  <a:cubicBezTo>
                    <a:pt x="3131" y="1"/>
                    <a:pt x="1537" y="250"/>
                    <a:pt x="0" y="751"/>
                  </a:cubicBezTo>
                  <a:lnTo>
                    <a:pt x="2502" y="8452"/>
                  </a:lnTo>
                  <a:cubicBezTo>
                    <a:pt x="3225" y="8211"/>
                    <a:pt x="3983" y="8097"/>
                    <a:pt x="4740" y="8097"/>
                  </a:cubicBezTo>
                  <a:cubicBezTo>
                    <a:pt x="5486" y="8097"/>
                    <a:pt x="6221" y="8211"/>
                    <a:pt x="6932" y="8441"/>
                  </a:cubicBezTo>
                  <a:lnTo>
                    <a:pt x="9434" y="740"/>
                  </a:lnTo>
                  <a:cubicBezTo>
                    <a:pt x="7901" y="248"/>
                    <a:pt x="6313" y="1"/>
                    <a:pt x="4727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32" name="Google Shape;1332;p70"/>
            <p:cNvSpPr/>
            <p:nvPr/>
          </p:nvSpPr>
          <p:spPr>
            <a:xfrm>
              <a:off x="2179099" y="2814350"/>
              <a:ext cx="163452" cy="166049"/>
            </a:xfrm>
            <a:custGeom>
              <a:avLst/>
              <a:gdLst/>
              <a:ahLst/>
              <a:cxnLst/>
              <a:rect l="l" t="t" r="r" b="b"/>
              <a:pathLst>
                <a:path w="10135" h="10296" extrusionOk="0">
                  <a:moveTo>
                    <a:pt x="2491" y="1"/>
                  </a:moveTo>
                  <a:lnTo>
                    <a:pt x="0" y="7702"/>
                  </a:lnTo>
                  <a:cubicBezTo>
                    <a:pt x="1435" y="8161"/>
                    <a:pt x="2686" y="9079"/>
                    <a:pt x="3581" y="10296"/>
                  </a:cubicBezTo>
                  <a:lnTo>
                    <a:pt x="10135" y="5533"/>
                  </a:lnTo>
                  <a:cubicBezTo>
                    <a:pt x="8230" y="2927"/>
                    <a:pt x="5555" y="988"/>
                    <a:pt x="2491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33" name="Google Shape;1333;p70"/>
            <p:cNvSpPr/>
            <p:nvPr/>
          </p:nvSpPr>
          <p:spPr>
            <a:xfrm>
              <a:off x="2236848" y="3048492"/>
              <a:ext cx="152905" cy="144760"/>
            </a:xfrm>
            <a:custGeom>
              <a:avLst/>
              <a:gdLst/>
              <a:ahLst/>
              <a:cxnLst/>
              <a:rect l="l" t="t" r="r" b="b"/>
              <a:pathLst>
                <a:path w="9481" h="8976" extrusionOk="0">
                  <a:moveTo>
                    <a:pt x="1377" y="0"/>
                  </a:moveTo>
                  <a:cubicBezTo>
                    <a:pt x="1377" y="1515"/>
                    <a:pt x="895" y="2996"/>
                    <a:pt x="0" y="4212"/>
                  </a:cubicBezTo>
                  <a:lnTo>
                    <a:pt x="6554" y="8976"/>
                  </a:lnTo>
                  <a:cubicBezTo>
                    <a:pt x="8459" y="6370"/>
                    <a:pt x="9480" y="3225"/>
                    <a:pt x="9480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34" name="Google Shape;1334;p70"/>
            <p:cNvSpPr/>
            <p:nvPr/>
          </p:nvSpPr>
          <p:spPr>
            <a:xfrm>
              <a:off x="1944586" y="2814543"/>
              <a:ext cx="163097" cy="166226"/>
            </a:xfrm>
            <a:custGeom>
              <a:avLst/>
              <a:gdLst/>
              <a:ahLst/>
              <a:cxnLst/>
              <a:rect l="l" t="t" r="r" b="b"/>
              <a:pathLst>
                <a:path w="10113" h="10307" extrusionOk="0">
                  <a:moveTo>
                    <a:pt x="7610" y="0"/>
                  </a:moveTo>
                  <a:cubicBezTo>
                    <a:pt x="4557" y="999"/>
                    <a:pt x="1883" y="2938"/>
                    <a:pt x="1" y="5544"/>
                  </a:cubicBezTo>
                  <a:lnTo>
                    <a:pt x="6554" y="10307"/>
                  </a:lnTo>
                  <a:cubicBezTo>
                    <a:pt x="7438" y="9090"/>
                    <a:pt x="8677" y="8172"/>
                    <a:pt x="10112" y="7701"/>
                  </a:cubicBezTo>
                  <a:lnTo>
                    <a:pt x="7610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35" name="Google Shape;1335;p70"/>
            <p:cNvSpPr/>
            <p:nvPr/>
          </p:nvSpPr>
          <p:spPr>
            <a:xfrm>
              <a:off x="2236848" y="2903562"/>
              <a:ext cx="152905" cy="144954"/>
            </a:xfrm>
            <a:custGeom>
              <a:avLst/>
              <a:gdLst/>
              <a:ahLst/>
              <a:cxnLst/>
              <a:rect l="l" t="t" r="r" b="b"/>
              <a:pathLst>
                <a:path w="9481" h="8988" extrusionOk="0">
                  <a:moveTo>
                    <a:pt x="6554" y="1"/>
                  </a:moveTo>
                  <a:lnTo>
                    <a:pt x="0" y="4764"/>
                  </a:lnTo>
                  <a:cubicBezTo>
                    <a:pt x="895" y="5992"/>
                    <a:pt x="1377" y="7472"/>
                    <a:pt x="1377" y="8987"/>
                  </a:cubicBezTo>
                  <a:lnTo>
                    <a:pt x="9469" y="8987"/>
                  </a:lnTo>
                  <a:cubicBezTo>
                    <a:pt x="9480" y="5751"/>
                    <a:pt x="8459" y="2606"/>
                    <a:pt x="6554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36" name="Google Shape;1336;p70"/>
            <p:cNvSpPr/>
            <p:nvPr/>
          </p:nvSpPr>
          <p:spPr>
            <a:xfrm>
              <a:off x="2179099" y="3116417"/>
              <a:ext cx="163452" cy="166242"/>
            </a:xfrm>
            <a:custGeom>
              <a:avLst/>
              <a:gdLst/>
              <a:ahLst/>
              <a:cxnLst/>
              <a:rect l="l" t="t" r="r" b="b"/>
              <a:pathLst>
                <a:path w="10135" h="10308" extrusionOk="0">
                  <a:moveTo>
                    <a:pt x="3581" y="0"/>
                  </a:moveTo>
                  <a:cubicBezTo>
                    <a:pt x="2686" y="1229"/>
                    <a:pt x="1435" y="2135"/>
                    <a:pt x="0" y="2594"/>
                  </a:cubicBezTo>
                  <a:lnTo>
                    <a:pt x="2502" y="10307"/>
                  </a:lnTo>
                  <a:cubicBezTo>
                    <a:pt x="5567" y="9309"/>
                    <a:pt x="8241" y="7369"/>
                    <a:pt x="10135" y="4764"/>
                  </a:cubicBezTo>
                  <a:lnTo>
                    <a:pt x="3581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37" name="Google Shape;1337;p70"/>
            <p:cNvSpPr/>
            <p:nvPr/>
          </p:nvSpPr>
          <p:spPr>
            <a:xfrm>
              <a:off x="1897577" y="2903933"/>
              <a:ext cx="152727" cy="144583"/>
            </a:xfrm>
            <a:custGeom>
              <a:avLst/>
              <a:gdLst/>
              <a:ahLst/>
              <a:cxnLst/>
              <a:rect l="l" t="t" r="r" b="b"/>
              <a:pathLst>
                <a:path w="9470" h="8965" extrusionOk="0">
                  <a:moveTo>
                    <a:pt x="2916" y="1"/>
                  </a:moveTo>
                  <a:cubicBezTo>
                    <a:pt x="1022" y="2606"/>
                    <a:pt x="0" y="5739"/>
                    <a:pt x="12" y="8964"/>
                  </a:cubicBezTo>
                  <a:lnTo>
                    <a:pt x="8103" y="8964"/>
                  </a:lnTo>
                  <a:cubicBezTo>
                    <a:pt x="8103" y="7449"/>
                    <a:pt x="8574" y="5980"/>
                    <a:pt x="9469" y="4764"/>
                  </a:cubicBezTo>
                  <a:lnTo>
                    <a:pt x="2916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38" name="Google Shape;1338;p70"/>
            <p:cNvSpPr/>
            <p:nvPr/>
          </p:nvSpPr>
          <p:spPr>
            <a:xfrm>
              <a:off x="2067309" y="3158056"/>
              <a:ext cx="152163" cy="136390"/>
            </a:xfrm>
            <a:custGeom>
              <a:avLst/>
              <a:gdLst/>
              <a:ahLst/>
              <a:cxnLst/>
              <a:rect l="l" t="t" r="r" b="b"/>
              <a:pathLst>
                <a:path w="9435" h="8457" extrusionOk="0">
                  <a:moveTo>
                    <a:pt x="2502" y="1"/>
                  </a:moveTo>
                  <a:lnTo>
                    <a:pt x="0" y="7702"/>
                  </a:lnTo>
                  <a:cubicBezTo>
                    <a:pt x="1541" y="8204"/>
                    <a:pt x="3140" y="8457"/>
                    <a:pt x="4740" y="8457"/>
                  </a:cubicBezTo>
                  <a:cubicBezTo>
                    <a:pt x="6322" y="8457"/>
                    <a:pt x="7905" y="8210"/>
                    <a:pt x="9434" y="7714"/>
                  </a:cubicBezTo>
                  <a:lnTo>
                    <a:pt x="6932" y="12"/>
                  </a:lnTo>
                  <a:cubicBezTo>
                    <a:pt x="6221" y="242"/>
                    <a:pt x="5475" y="357"/>
                    <a:pt x="4740" y="357"/>
                  </a:cubicBezTo>
                  <a:cubicBezTo>
                    <a:pt x="3983" y="357"/>
                    <a:pt x="3225" y="242"/>
                    <a:pt x="2502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39" name="Google Shape;1339;p70"/>
            <p:cNvSpPr/>
            <p:nvPr/>
          </p:nvSpPr>
          <p:spPr>
            <a:xfrm>
              <a:off x="1944586" y="3116046"/>
              <a:ext cx="163097" cy="166242"/>
            </a:xfrm>
            <a:custGeom>
              <a:avLst/>
              <a:gdLst/>
              <a:ahLst/>
              <a:cxnLst/>
              <a:rect l="l" t="t" r="r" b="b"/>
              <a:pathLst>
                <a:path w="10113" h="10308" extrusionOk="0">
                  <a:moveTo>
                    <a:pt x="6554" y="1"/>
                  </a:moveTo>
                  <a:lnTo>
                    <a:pt x="1" y="4764"/>
                  </a:lnTo>
                  <a:cubicBezTo>
                    <a:pt x="1883" y="7369"/>
                    <a:pt x="4557" y="9309"/>
                    <a:pt x="7610" y="10307"/>
                  </a:cubicBezTo>
                  <a:lnTo>
                    <a:pt x="10112" y="2606"/>
                  </a:lnTo>
                  <a:cubicBezTo>
                    <a:pt x="8677" y="2135"/>
                    <a:pt x="7438" y="1229"/>
                    <a:pt x="6554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40" name="Google Shape;1340;p70"/>
            <p:cNvSpPr/>
            <p:nvPr/>
          </p:nvSpPr>
          <p:spPr>
            <a:xfrm>
              <a:off x="1897577" y="3048492"/>
              <a:ext cx="152727" cy="144390"/>
            </a:xfrm>
            <a:custGeom>
              <a:avLst/>
              <a:gdLst/>
              <a:ahLst/>
              <a:cxnLst/>
              <a:rect l="l" t="t" r="r" b="b"/>
              <a:pathLst>
                <a:path w="9470" h="8953" extrusionOk="0">
                  <a:moveTo>
                    <a:pt x="12" y="0"/>
                  </a:moveTo>
                  <a:cubicBezTo>
                    <a:pt x="0" y="3214"/>
                    <a:pt x="1022" y="6347"/>
                    <a:pt x="2916" y="8953"/>
                  </a:cubicBezTo>
                  <a:lnTo>
                    <a:pt x="9469" y="4190"/>
                  </a:lnTo>
                  <a:cubicBezTo>
                    <a:pt x="8574" y="2973"/>
                    <a:pt x="8103" y="1504"/>
                    <a:pt x="8103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41" name="Google Shape;1341;p70"/>
            <p:cNvSpPr/>
            <p:nvPr/>
          </p:nvSpPr>
          <p:spPr>
            <a:xfrm>
              <a:off x="2143379" y="3048492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 w="9525" cap="rnd" cmpd="sng">
              <a:solidFill>
                <a:schemeClr val="tx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42" name="Google Shape;1342;p70"/>
            <p:cNvSpPr/>
            <p:nvPr/>
          </p:nvSpPr>
          <p:spPr>
            <a:xfrm>
              <a:off x="2143379" y="3048492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43" name="Google Shape;1343;p70"/>
          <p:cNvGrpSpPr/>
          <p:nvPr/>
        </p:nvGrpSpPr>
        <p:grpSpPr>
          <a:xfrm>
            <a:off x="959087" y="4169123"/>
            <a:ext cx="809227" cy="200842"/>
            <a:chOff x="2013045" y="4813233"/>
            <a:chExt cx="921986" cy="228854"/>
          </a:xfrm>
          <a:noFill/>
        </p:grpSpPr>
        <p:sp>
          <p:nvSpPr>
            <p:cNvPr id="1344" name="Google Shape;1344;p70"/>
            <p:cNvSpPr/>
            <p:nvPr/>
          </p:nvSpPr>
          <p:spPr>
            <a:xfrm>
              <a:off x="2013045" y="4867370"/>
              <a:ext cx="921986" cy="174718"/>
            </a:xfrm>
            <a:custGeom>
              <a:avLst/>
              <a:gdLst/>
              <a:ahLst/>
              <a:cxnLst/>
              <a:rect l="l" t="t" r="r" b="b"/>
              <a:pathLst>
                <a:path w="138801" h="26303" fill="none" extrusionOk="0">
                  <a:moveTo>
                    <a:pt x="0" y="18153"/>
                  </a:moveTo>
                  <a:lnTo>
                    <a:pt x="0" y="26303"/>
                  </a:lnTo>
                  <a:lnTo>
                    <a:pt x="138800" y="26303"/>
                  </a:lnTo>
                  <a:lnTo>
                    <a:pt x="138800" y="0"/>
                  </a:lnTo>
                  <a:lnTo>
                    <a:pt x="38405" y="0"/>
                  </a:lnTo>
                </a:path>
              </a:pathLst>
            </a:custGeom>
            <a:grpFill/>
            <a:ln w="9525" cap="flat" cmpd="sng">
              <a:solidFill>
                <a:schemeClr val="tx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45" name="Google Shape;1345;p70"/>
            <p:cNvSpPr/>
            <p:nvPr/>
          </p:nvSpPr>
          <p:spPr>
            <a:xfrm>
              <a:off x="2013045" y="4813233"/>
              <a:ext cx="316628" cy="174718"/>
            </a:xfrm>
            <a:custGeom>
              <a:avLst/>
              <a:gdLst/>
              <a:ahLst/>
              <a:cxnLst/>
              <a:rect l="l" t="t" r="r" b="b"/>
              <a:pathLst>
                <a:path w="47667" h="26303" fill="none" extrusionOk="0">
                  <a:moveTo>
                    <a:pt x="0" y="0"/>
                  </a:moveTo>
                  <a:lnTo>
                    <a:pt x="0" y="26303"/>
                  </a:lnTo>
                  <a:lnTo>
                    <a:pt x="47666" y="26303"/>
                  </a:lnTo>
                  <a:lnTo>
                    <a:pt x="34453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46" name="Google Shape;1346;p70"/>
          <p:cNvGrpSpPr/>
          <p:nvPr/>
        </p:nvGrpSpPr>
        <p:grpSpPr>
          <a:xfrm>
            <a:off x="967547" y="2656004"/>
            <a:ext cx="792421" cy="269941"/>
            <a:chOff x="1046767" y="4756633"/>
            <a:chExt cx="859646" cy="292841"/>
          </a:xfrm>
          <a:noFill/>
        </p:grpSpPr>
        <p:sp>
          <p:nvSpPr>
            <p:cNvPr id="1347" name="Google Shape;1347;p70"/>
            <p:cNvSpPr/>
            <p:nvPr/>
          </p:nvSpPr>
          <p:spPr>
            <a:xfrm>
              <a:off x="1046767" y="4811593"/>
              <a:ext cx="859646" cy="237881"/>
            </a:xfrm>
            <a:custGeom>
              <a:avLst/>
              <a:gdLst/>
              <a:ahLst/>
              <a:cxnLst/>
              <a:rect l="l" t="t" r="r" b="b"/>
              <a:pathLst>
                <a:path w="129416" h="35812" fill="none" extrusionOk="0">
                  <a:moveTo>
                    <a:pt x="31737" y="0"/>
                  </a:moveTo>
                  <a:cubicBezTo>
                    <a:pt x="33960" y="8644"/>
                    <a:pt x="27539" y="17041"/>
                    <a:pt x="18524" y="17041"/>
                  </a:cubicBezTo>
                  <a:cubicBezTo>
                    <a:pt x="9633" y="17041"/>
                    <a:pt x="3088" y="8644"/>
                    <a:pt x="5434" y="0"/>
                  </a:cubicBezTo>
                  <a:lnTo>
                    <a:pt x="2594" y="0"/>
                  </a:lnTo>
                  <a:cubicBezTo>
                    <a:pt x="1236" y="0"/>
                    <a:pt x="1" y="1112"/>
                    <a:pt x="1" y="2594"/>
                  </a:cubicBezTo>
                  <a:lnTo>
                    <a:pt x="1" y="35811"/>
                  </a:lnTo>
                  <a:lnTo>
                    <a:pt x="126823" y="35811"/>
                  </a:lnTo>
                  <a:cubicBezTo>
                    <a:pt x="128304" y="35811"/>
                    <a:pt x="129416" y="34576"/>
                    <a:pt x="129416" y="33218"/>
                  </a:cubicBezTo>
                  <a:lnTo>
                    <a:pt x="129416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48" name="Google Shape;1348;p70"/>
            <p:cNvSpPr/>
            <p:nvPr/>
          </p:nvSpPr>
          <p:spPr>
            <a:xfrm>
              <a:off x="1046767" y="4983846"/>
              <a:ext cx="65628" cy="65628"/>
            </a:xfrm>
            <a:custGeom>
              <a:avLst/>
              <a:gdLst/>
              <a:ahLst/>
              <a:cxnLst/>
              <a:rect l="l" t="t" r="r" b="b"/>
              <a:pathLst>
                <a:path w="9880" h="9880" fill="none" extrusionOk="0">
                  <a:moveTo>
                    <a:pt x="1" y="0"/>
                  </a:moveTo>
                  <a:lnTo>
                    <a:pt x="1" y="9879"/>
                  </a:lnTo>
                  <a:lnTo>
                    <a:pt x="9880" y="9879"/>
                  </a:lnTo>
                  <a:close/>
                </a:path>
              </a:pathLst>
            </a:custGeom>
            <a:grpFill/>
            <a:ln w="9525" cap="flat" cmpd="sng">
              <a:solidFill>
                <a:schemeClr val="tx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49" name="Google Shape;1349;p70"/>
            <p:cNvSpPr/>
            <p:nvPr/>
          </p:nvSpPr>
          <p:spPr>
            <a:xfrm>
              <a:off x="1067279" y="4756633"/>
              <a:ext cx="179640" cy="179646"/>
            </a:xfrm>
            <a:custGeom>
              <a:avLst/>
              <a:gdLst/>
              <a:ahLst/>
              <a:cxnLst/>
              <a:rect l="l" t="t" r="r" b="b"/>
              <a:pathLst>
                <a:path w="27044" h="27045" fill="none" extrusionOk="0">
                  <a:moveTo>
                    <a:pt x="15560" y="1"/>
                  </a:moveTo>
                  <a:cubicBezTo>
                    <a:pt x="5187" y="1"/>
                    <a:pt x="0" y="12473"/>
                    <a:pt x="7286" y="19759"/>
                  </a:cubicBezTo>
                  <a:cubicBezTo>
                    <a:pt x="14572" y="27044"/>
                    <a:pt x="27044" y="21858"/>
                    <a:pt x="27044" y="11609"/>
                  </a:cubicBezTo>
                  <a:cubicBezTo>
                    <a:pt x="27044" y="5187"/>
                    <a:pt x="21857" y="1"/>
                    <a:pt x="15560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2"/>
              </a:solidFill>
              <a:prstDash val="solid"/>
              <a:miter lim="12348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350" name="Google Shape;1350;p70"/>
          <p:cNvSpPr/>
          <p:nvPr/>
        </p:nvSpPr>
        <p:spPr>
          <a:xfrm>
            <a:off x="7401300" y="2350672"/>
            <a:ext cx="185410" cy="94006"/>
          </a:xfrm>
          <a:custGeom>
            <a:avLst/>
            <a:gdLst/>
            <a:ahLst/>
            <a:cxnLst/>
            <a:rect l="l" t="t" r="r" b="b"/>
            <a:pathLst>
              <a:path w="3045" h="1544" extrusionOk="0">
                <a:moveTo>
                  <a:pt x="1645" y="0"/>
                </a:moveTo>
                <a:lnTo>
                  <a:pt x="2143" y="505"/>
                </a:lnTo>
                <a:lnTo>
                  <a:pt x="0" y="505"/>
                </a:lnTo>
                <a:lnTo>
                  <a:pt x="0" y="1046"/>
                </a:lnTo>
                <a:lnTo>
                  <a:pt x="2143" y="1046"/>
                </a:lnTo>
                <a:lnTo>
                  <a:pt x="1645" y="1544"/>
                </a:lnTo>
                <a:lnTo>
                  <a:pt x="2272" y="1544"/>
                </a:lnTo>
                <a:lnTo>
                  <a:pt x="3044" y="772"/>
                </a:lnTo>
                <a:lnTo>
                  <a:pt x="2272" y="0"/>
                </a:lnTo>
                <a:close/>
              </a:path>
            </a:pathLst>
          </a:custGeom>
          <a:noFill/>
          <a:ln w="9525" cap="flat" cmpd="sng">
            <a:solidFill>
              <a:schemeClr val="tx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2"/>
              </a:solidFill>
              <a:cs typeface="B Nazanin" panose="00000700000000000000" pitchFamily="2" charset="-78"/>
            </a:endParaRPr>
          </a:p>
        </p:txBody>
      </p:sp>
      <p:sp>
        <p:nvSpPr>
          <p:cNvPr id="1351" name="Google Shape;1351;p70"/>
          <p:cNvSpPr/>
          <p:nvPr/>
        </p:nvSpPr>
        <p:spPr>
          <a:xfrm>
            <a:off x="7100754" y="2333075"/>
            <a:ext cx="171771" cy="129198"/>
          </a:xfrm>
          <a:custGeom>
            <a:avLst/>
            <a:gdLst/>
            <a:ahLst/>
            <a:cxnLst/>
            <a:rect l="l" t="t" r="r" b="b"/>
            <a:pathLst>
              <a:path w="2821" h="2122" extrusionOk="0">
                <a:moveTo>
                  <a:pt x="1761" y="1"/>
                </a:moveTo>
                <a:lnTo>
                  <a:pt x="1400" y="361"/>
                </a:lnTo>
                <a:lnTo>
                  <a:pt x="1847" y="808"/>
                </a:lnTo>
                <a:lnTo>
                  <a:pt x="1" y="808"/>
                </a:lnTo>
                <a:lnTo>
                  <a:pt x="1" y="1321"/>
                </a:lnTo>
                <a:lnTo>
                  <a:pt x="1847" y="1321"/>
                </a:lnTo>
                <a:lnTo>
                  <a:pt x="1400" y="1768"/>
                </a:lnTo>
                <a:lnTo>
                  <a:pt x="1761" y="2121"/>
                </a:lnTo>
                <a:lnTo>
                  <a:pt x="2821" y="1061"/>
                </a:lnTo>
                <a:lnTo>
                  <a:pt x="1761" y="1"/>
                </a:lnTo>
                <a:close/>
              </a:path>
            </a:pathLst>
          </a:custGeom>
          <a:noFill/>
          <a:ln w="9525" cap="flat" cmpd="sng">
            <a:solidFill>
              <a:schemeClr val="tx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2"/>
              </a:solidFill>
              <a:cs typeface="B Nazanin" panose="00000700000000000000" pitchFamily="2" charset="-78"/>
            </a:endParaRPr>
          </a:p>
        </p:txBody>
      </p:sp>
      <p:sp>
        <p:nvSpPr>
          <p:cNvPr id="1352" name="Google Shape;1352;p70"/>
          <p:cNvSpPr/>
          <p:nvPr/>
        </p:nvSpPr>
        <p:spPr>
          <a:xfrm>
            <a:off x="7723043" y="2339529"/>
            <a:ext cx="167813" cy="116777"/>
          </a:xfrm>
          <a:custGeom>
            <a:avLst/>
            <a:gdLst/>
            <a:ahLst/>
            <a:cxnLst/>
            <a:rect l="l" t="t" r="r" b="b"/>
            <a:pathLst>
              <a:path w="2756" h="1918" extrusionOk="0">
                <a:moveTo>
                  <a:pt x="1757" y="0"/>
                </a:moveTo>
                <a:cubicBezTo>
                  <a:pt x="1693" y="0"/>
                  <a:pt x="1630" y="25"/>
                  <a:pt x="1580" y="75"/>
                </a:cubicBezTo>
                <a:cubicBezTo>
                  <a:pt x="1479" y="176"/>
                  <a:pt x="1479" y="335"/>
                  <a:pt x="1580" y="436"/>
                </a:cubicBezTo>
                <a:lnTo>
                  <a:pt x="1768" y="623"/>
                </a:lnTo>
                <a:cubicBezTo>
                  <a:pt x="1797" y="652"/>
                  <a:pt x="1775" y="702"/>
                  <a:pt x="1739" y="702"/>
                </a:cubicBezTo>
                <a:lnTo>
                  <a:pt x="253" y="702"/>
                </a:lnTo>
                <a:cubicBezTo>
                  <a:pt x="116" y="702"/>
                  <a:pt x="1" y="818"/>
                  <a:pt x="1" y="962"/>
                </a:cubicBezTo>
                <a:cubicBezTo>
                  <a:pt x="1" y="1099"/>
                  <a:pt x="116" y="1215"/>
                  <a:pt x="253" y="1215"/>
                </a:cubicBezTo>
                <a:lnTo>
                  <a:pt x="1739" y="1215"/>
                </a:lnTo>
                <a:cubicBezTo>
                  <a:pt x="1775" y="1215"/>
                  <a:pt x="1797" y="1265"/>
                  <a:pt x="1768" y="1294"/>
                </a:cubicBezTo>
                <a:lnTo>
                  <a:pt x="1580" y="1481"/>
                </a:lnTo>
                <a:cubicBezTo>
                  <a:pt x="1479" y="1582"/>
                  <a:pt x="1479" y="1741"/>
                  <a:pt x="1580" y="1842"/>
                </a:cubicBezTo>
                <a:cubicBezTo>
                  <a:pt x="1631" y="1892"/>
                  <a:pt x="1696" y="1918"/>
                  <a:pt x="1760" y="1918"/>
                </a:cubicBezTo>
                <a:cubicBezTo>
                  <a:pt x="1825" y="1918"/>
                  <a:pt x="1890" y="1892"/>
                  <a:pt x="1941" y="1842"/>
                </a:cubicBezTo>
                <a:lnTo>
                  <a:pt x="2676" y="1106"/>
                </a:lnTo>
                <a:cubicBezTo>
                  <a:pt x="2756" y="1027"/>
                  <a:pt x="2756" y="897"/>
                  <a:pt x="2676" y="811"/>
                </a:cubicBezTo>
                <a:lnTo>
                  <a:pt x="1941" y="82"/>
                </a:lnTo>
                <a:cubicBezTo>
                  <a:pt x="1889" y="27"/>
                  <a:pt x="1823" y="0"/>
                  <a:pt x="1757" y="0"/>
                </a:cubicBezTo>
                <a:close/>
              </a:path>
            </a:pathLst>
          </a:custGeom>
          <a:noFill/>
          <a:ln w="9525" cap="flat" cmpd="sng">
            <a:solidFill>
              <a:schemeClr val="tx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2"/>
              </a:solidFill>
              <a:cs typeface="B Nazanin" panose="00000700000000000000" pitchFamily="2" charset="-78"/>
            </a:endParaRPr>
          </a:p>
        </p:txBody>
      </p:sp>
      <p:sp>
        <p:nvSpPr>
          <p:cNvPr id="1353" name="Google Shape;1353;p70"/>
          <p:cNvSpPr/>
          <p:nvPr/>
        </p:nvSpPr>
        <p:spPr>
          <a:xfrm>
            <a:off x="8017748" y="2333075"/>
            <a:ext cx="163855" cy="129198"/>
          </a:xfrm>
          <a:custGeom>
            <a:avLst/>
            <a:gdLst/>
            <a:ahLst/>
            <a:cxnLst/>
            <a:rect l="l" t="t" r="r" b="b"/>
            <a:pathLst>
              <a:path w="2691" h="2122" extrusionOk="0">
                <a:moveTo>
                  <a:pt x="1630" y="1"/>
                </a:moveTo>
                <a:lnTo>
                  <a:pt x="1630" y="722"/>
                </a:lnTo>
                <a:lnTo>
                  <a:pt x="1630" y="808"/>
                </a:lnTo>
                <a:lnTo>
                  <a:pt x="0" y="808"/>
                </a:lnTo>
                <a:lnTo>
                  <a:pt x="0" y="1321"/>
                </a:lnTo>
                <a:lnTo>
                  <a:pt x="1630" y="1321"/>
                </a:lnTo>
                <a:lnTo>
                  <a:pt x="1630" y="1407"/>
                </a:lnTo>
                <a:lnTo>
                  <a:pt x="1630" y="2121"/>
                </a:lnTo>
                <a:lnTo>
                  <a:pt x="2691" y="1061"/>
                </a:lnTo>
                <a:lnTo>
                  <a:pt x="1630" y="1"/>
                </a:lnTo>
                <a:close/>
              </a:path>
            </a:pathLst>
          </a:custGeom>
          <a:noFill/>
          <a:ln w="9525" cap="flat" cmpd="sng">
            <a:solidFill>
              <a:schemeClr val="tx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2"/>
              </a:solidFill>
              <a:cs typeface="B Nazanin" panose="00000700000000000000" pitchFamily="2" charset="-78"/>
            </a:endParaRPr>
          </a:p>
        </p:txBody>
      </p:sp>
      <p:grpSp>
        <p:nvGrpSpPr>
          <p:cNvPr id="1354" name="Google Shape;1354;p70"/>
          <p:cNvGrpSpPr/>
          <p:nvPr/>
        </p:nvGrpSpPr>
        <p:grpSpPr>
          <a:xfrm>
            <a:off x="7103403" y="2550562"/>
            <a:ext cx="166473" cy="141497"/>
            <a:chOff x="4660325" y="1866850"/>
            <a:chExt cx="68350" cy="58100"/>
          </a:xfrm>
          <a:noFill/>
        </p:grpSpPr>
        <p:sp>
          <p:nvSpPr>
            <p:cNvPr id="1355" name="Google Shape;1355;p70"/>
            <p:cNvSpPr/>
            <p:nvPr/>
          </p:nvSpPr>
          <p:spPr>
            <a:xfrm>
              <a:off x="4660325" y="1866850"/>
              <a:ext cx="37700" cy="58100"/>
            </a:xfrm>
            <a:custGeom>
              <a:avLst/>
              <a:gdLst/>
              <a:ahLst/>
              <a:cxnLst/>
              <a:rect l="l" t="t" r="r" b="b"/>
              <a:pathLst>
                <a:path w="1508" h="2324" extrusionOk="0">
                  <a:moveTo>
                    <a:pt x="346" y="1"/>
                  </a:moveTo>
                  <a:lnTo>
                    <a:pt x="0" y="354"/>
                  </a:lnTo>
                  <a:lnTo>
                    <a:pt x="815" y="1162"/>
                  </a:lnTo>
                  <a:lnTo>
                    <a:pt x="0" y="1977"/>
                  </a:lnTo>
                  <a:lnTo>
                    <a:pt x="346" y="2323"/>
                  </a:lnTo>
                  <a:lnTo>
                    <a:pt x="1508" y="1162"/>
                  </a:lnTo>
                  <a:lnTo>
                    <a:pt x="346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56" name="Google Shape;1356;p70"/>
            <p:cNvSpPr/>
            <p:nvPr/>
          </p:nvSpPr>
          <p:spPr>
            <a:xfrm>
              <a:off x="4690975" y="1866850"/>
              <a:ext cx="37700" cy="58100"/>
            </a:xfrm>
            <a:custGeom>
              <a:avLst/>
              <a:gdLst/>
              <a:ahLst/>
              <a:cxnLst/>
              <a:rect l="l" t="t" r="r" b="b"/>
              <a:pathLst>
                <a:path w="1508" h="2324" extrusionOk="0">
                  <a:moveTo>
                    <a:pt x="346" y="1"/>
                  </a:moveTo>
                  <a:lnTo>
                    <a:pt x="0" y="354"/>
                  </a:lnTo>
                  <a:lnTo>
                    <a:pt x="808" y="1162"/>
                  </a:lnTo>
                  <a:lnTo>
                    <a:pt x="0" y="1977"/>
                  </a:lnTo>
                  <a:lnTo>
                    <a:pt x="346" y="2323"/>
                  </a:lnTo>
                  <a:lnTo>
                    <a:pt x="1508" y="1162"/>
                  </a:lnTo>
                  <a:lnTo>
                    <a:pt x="346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57" name="Google Shape;1357;p70"/>
          <p:cNvGrpSpPr/>
          <p:nvPr/>
        </p:nvGrpSpPr>
        <p:grpSpPr>
          <a:xfrm>
            <a:off x="7412747" y="2576286"/>
            <a:ext cx="162515" cy="90049"/>
            <a:chOff x="4791775" y="1877500"/>
            <a:chExt cx="66725" cy="36975"/>
          </a:xfrm>
          <a:noFill/>
        </p:grpSpPr>
        <p:sp>
          <p:nvSpPr>
            <p:cNvPr id="1358" name="Google Shape;1358;p70"/>
            <p:cNvSpPr/>
            <p:nvPr/>
          </p:nvSpPr>
          <p:spPr>
            <a:xfrm>
              <a:off x="4791775" y="1877500"/>
              <a:ext cx="36075" cy="36975"/>
            </a:xfrm>
            <a:custGeom>
              <a:avLst/>
              <a:gdLst/>
              <a:ahLst/>
              <a:cxnLst/>
              <a:rect l="l" t="t" r="r" b="b"/>
              <a:pathLst>
                <a:path w="1443" h="1479" extrusionOk="0">
                  <a:moveTo>
                    <a:pt x="0" y="0"/>
                  </a:moveTo>
                  <a:lnTo>
                    <a:pt x="743" y="736"/>
                  </a:lnTo>
                  <a:lnTo>
                    <a:pt x="0" y="1479"/>
                  </a:lnTo>
                  <a:lnTo>
                    <a:pt x="700" y="1479"/>
                  </a:lnTo>
                  <a:lnTo>
                    <a:pt x="1442" y="736"/>
                  </a:lnTo>
                  <a:lnTo>
                    <a:pt x="700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59" name="Google Shape;1359;p70"/>
            <p:cNvSpPr/>
            <p:nvPr/>
          </p:nvSpPr>
          <p:spPr>
            <a:xfrm>
              <a:off x="4822425" y="1877500"/>
              <a:ext cx="36075" cy="36975"/>
            </a:xfrm>
            <a:custGeom>
              <a:avLst/>
              <a:gdLst/>
              <a:ahLst/>
              <a:cxnLst/>
              <a:rect l="l" t="t" r="r" b="b"/>
              <a:pathLst>
                <a:path w="1443" h="1479" extrusionOk="0">
                  <a:moveTo>
                    <a:pt x="0" y="0"/>
                  </a:moveTo>
                  <a:lnTo>
                    <a:pt x="743" y="736"/>
                  </a:lnTo>
                  <a:lnTo>
                    <a:pt x="0" y="1479"/>
                  </a:lnTo>
                  <a:lnTo>
                    <a:pt x="700" y="1479"/>
                  </a:lnTo>
                  <a:lnTo>
                    <a:pt x="1443" y="736"/>
                  </a:lnTo>
                  <a:lnTo>
                    <a:pt x="700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60" name="Google Shape;1360;p70"/>
          <p:cNvGrpSpPr/>
          <p:nvPr/>
        </p:nvGrpSpPr>
        <p:grpSpPr>
          <a:xfrm>
            <a:off x="7734460" y="2576286"/>
            <a:ext cx="144979" cy="90049"/>
            <a:chOff x="4923925" y="1877500"/>
            <a:chExt cx="59525" cy="36975"/>
          </a:xfrm>
          <a:noFill/>
        </p:grpSpPr>
        <p:sp>
          <p:nvSpPr>
            <p:cNvPr id="1361" name="Google Shape;1361;p70"/>
            <p:cNvSpPr/>
            <p:nvPr/>
          </p:nvSpPr>
          <p:spPr>
            <a:xfrm>
              <a:off x="4923925" y="1877500"/>
              <a:ext cx="28875" cy="36975"/>
            </a:xfrm>
            <a:custGeom>
              <a:avLst/>
              <a:gdLst/>
              <a:ahLst/>
              <a:cxnLst/>
              <a:rect l="l" t="t" r="r" b="b"/>
              <a:pathLst>
                <a:path w="1155" h="1479" extrusionOk="0">
                  <a:moveTo>
                    <a:pt x="332" y="0"/>
                  </a:moveTo>
                  <a:cubicBezTo>
                    <a:pt x="116" y="0"/>
                    <a:pt x="1" y="260"/>
                    <a:pt x="159" y="419"/>
                  </a:cubicBezTo>
                  <a:lnTo>
                    <a:pt x="433" y="700"/>
                  </a:lnTo>
                  <a:cubicBezTo>
                    <a:pt x="455" y="722"/>
                    <a:pt x="455" y="758"/>
                    <a:pt x="433" y="779"/>
                  </a:cubicBezTo>
                  <a:lnTo>
                    <a:pt x="159" y="1053"/>
                  </a:lnTo>
                  <a:cubicBezTo>
                    <a:pt x="1" y="1212"/>
                    <a:pt x="116" y="1479"/>
                    <a:pt x="332" y="1479"/>
                  </a:cubicBezTo>
                  <a:cubicBezTo>
                    <a:pt x="397" y="1479"/>
                    <a:pt x="462" y="1450"/>
                    <a:pt x="506" y="1407"/>
                  </a:cubicBezTo>
                  <a:lnTo>
                    <a:pt x="1133" y="779"/>
                  </a:lnTo>
                  <a:cubicBezTo>
                    <a:pt x="1155" y="758"/>
                    <a:pt x="1155" y="722"/>
                    <a:pt x="1133" y="700"/>
                  </a:cubicBezTo>
                  <a:lnTo>
                    <a:pt x="506" y="73"/>
                  </a:lnTo>
                  <a:cubicBezTo>
                    <a:pt x="462" y="22"/>
                    <a:pt x="397" y="0"/>
                    <a:pt x="332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62" name="Google Shape;1362;p70"/>
            <p:cNvSpPr/>
            <p:nvPr/>
          </p:nvSpPr>
          <p:spPr>
            <a:xfrm>
              <a:off x="4954575" y="1877500"/>
              <a:ext cx="28875" cy="36975"/>
            </a:xfrm>
            <a:custGeom>
              <a:avLst/>
              <a:gdLst/>
              <a:ahLst/>
              <a:cxnLst/>
              <a:rect l="l" t="t" r="r" b="b"/>
              <a:pathLst>
                <a:path w="1155" h="1479" extrusionOk="0">
                  <a:moveTo>
                    <a:pt x="333" y="0"/>
                  </a:moveTo>
                  <a:cubicBezTo>
                    <a:pt x="116" y="0"/>
                    <a:pt x="1" y="260"/>
                    <a:pt x="159" y="419"/>
                  </a:cubicBezTo>
                  <a:lnTo>
                    <a:pt x="434" y="700"/>
                  </a:lnTo>
                  <a:cubicBezTo>
                    <a:pt x="455" y="722"/>
                    <a:pt x="455" y="758"/>
                    <a:pt x="434" y="779"/>
                  </a:cubicBezTo>
                  <a:lnTo>
                    <a:pt x="159" y="1053"/>
                  </a:lnTo>
                  <a:cubicBezTo>
                    <a:pt x="1" y="1212"/>
                    <a:pt x="116" y="1479"/>
                    <a:pt x="333" y="1479"/>
                  </a:cubicBezTo>
                  <a:cubicBezTo>
                    <a:pt x="397" y="1479"/>
                    <a:pt x="462" y="1450"/>
                    <a:pt x="506" y="1407"/>
                  </a:cubicBezTo>
                  <a:lnTo>
                    <a:pt x="1133" y="779"/>
                  </a:lnTo>
                  <a:cubicBezTo>
                    <a:pt x="1155" y="758"/>
                    <a:pt x="1155" y="722"/>
                    <a:pt x="1133" y="700"/>
                  </a:cubicBezTo>
                  <a:lnTo>
                    <a:pt x="506" y="73"/>
                  </a:lnTo>
                  <a:cubicBezTo>
                    <a:pt x="462" y="22"/>
                    <a:pt x="397" y="0"/>
                    <a:pt x="333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63" name="Google Shape;1363;p70"/>
          <p:cNvGrpSpPr/>
          <p:nvPr/>
        </p:nvGrpSpPr>
        <p:grpSpPr>
          <a:xfrm>
            <a:off x="8028952" y="2558477"/>
            <a:ext cx="141447" cy="125667"/>
            <a:chOff x="5058450" y="1870100"/>
            <a:chExt cx="58075" cy="51600"/>
          </a:xfrm>
          <a:noFill/>
        </p:grpSpPr>
        <p:sp>
          <p:nvSpPr>
            <p:cNvPr id="1364" name="Google Shape;1364;p70"/>
            <p:cNvSpPr/>
            <p:nvPr/>
          </p:nvSpPr>
          <p:spPr>
            <a:xfrm>
              <a:off x="5058450" y="1870100"/>
              <a:ext cx="25800" cy="51600"/>
            </a:xfrm>
            <a:custGeom>
              <a:avLst/>
              <a:gdLst/>
              <a:ahLst/>
              <a:cxnLst/>
              <a:rect l="l" t="t" r="r" b="b"/>
              <a:pathLst>
                <a:path w="1032" h="2064" extrusionOk="0">
                  <a:moveTo>
                    <a:pt x="0" y="1"/>
                  </a:moveTo>
                  <a:lnTo>
                    <a:pt x="0" y="621"/>
                  </a:lnTo>
                  <a:lnTo>
                    <a:pt x="0" y="1443"/>
                  </a:lnTo>
                  <a:lnTo>
                    <a:pt x="0" y="2063"/>
                  </a:lnTo>
                  <a:lnTo>
                    <a:pt x="1032" y="1032"/>
                  </a:lnTo>
                  <a:lnTo>
                    <a:pt x="0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65" name="Google Shape;1365;p70"/>
            <p:cNvSpPr/>
            <p:nvPr/>
          </p:nvSpPr>
          <p:spPr>
            <a:xfrm>
              <a:off x="5090725" y="1870100"/>
              <a:ext cx="25800" cy="51600"/>
            </a:xfrm>
            <a:custGeom>
              <a:avLst/>
              <a:gdLst/>
              <a:ahLst/>
              <a:cxnLst/>
              <a:rect l="l" t="t" r="r" b="b"/>
              <a:pathLst>
                <a:path w="1032" h="2064" extrusionOk="0">
                  <a:moveTo>
                    <a:pt x="0" y="1"/>
                  </a:moveTo>
                  <a:lnTo>
                    <a:pt x="0" y="621"/>
                  </a:lnTo>
                  <a:lnTo>
                    <a:pt x="0" y="1443"/>
                  </a:lnTo>
                  <a:lnTo>
                    <a:pt x="0" y="2063"/>
                  </a:lnTo>
                  <a:lnTo>
                    <a:pt x="1032" y="1032"/>
                  </a:lnTo>
                  <a:lnTo>
                    <a:pt x="0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66" name="Google Shape;1366;p70"/>
          <p:cNvGrpSpPr/>
          <p:nvPr/>
        </p:nvGrpSpPr>
        <p:grpSpPr>
          <a:xfrm>
            <a:off x="7443466" y="2980885"/>
            <a:ext cx="101077" cy="107645"/>
            <a:chOff x="4811425" y="2065025"/>
            <a:chExt cx="41500" cy="44200"/>
          </a:xfrm>
          <a:noFill/>
        </p:grpSpPr>
        <p:sp>
          <p:nvSpPr>
            <p:cNvPr id="1367" name="Google Shape;1367;p70"/>
            <p:cNvSpPr/>
            <p:nvPr/>
          </p:nvSpPr>
          <p:spPr>
            <a:xfrm>
              <a:off x="4825300" y="2065025"/>
              <a:ext cx="27625" cy="44200"/>
            </a:xfrm>
            <a:custGeom>
              <a:avLst/>
              <a:gdLst/>
              <a:ahLst/>
              <a:cxnLst/>
              <a:rect l="l" t="t" r="r" b="b"/>
              <a:pathLst>
                <a:path w="1105" h="1768" extrusionOk="0">
                  <a:moveTo>
                    <a:pt x="217" y="0"/>
                  </a:moveTo>
                  <a:lnTo>
                    <a:pt x="1" y="224"/>
                  </a:lnTo>
                  <a:lnTo>
                    <a:pt x="657" y="880"/>
                  </a:lnTo>
                  <a:lnTo>
                    <a:pt x="1" y="1544"/>
                  </a:lnTo>
                  <a:lnTo>
                    <a:pt x="217" y="1767"/>
                  </a:lnTo>
                  <a:lnTo>
                    <a:pt x="1104" y="880"/>
                  </a:lnTo>
                  <a:lnTo>
                    <a:pt x="217" y="0"/>
                  </a:lnTo>
                  <a:close/>
                </a:path>
              </a:pathLst>
            </a:custGeom>
            <a:grpFill/>
            <a:ln>
              <a:solidFill>
                <a:schemeClr val="tx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68" name="Google Shape;1368;p70"/>
            <p:cNvSpPr/>
            <p:nvPr/>
          </p:nvSpPr>
          <p:spPr>
            <a:xfrm>
              <a:off x="4811425" y="2072950"/>
              <a:ext cx="19850" cy="28350"/>
            </a:xfrm>
            <a:custGeom>
              <a:avLst/>
              <a:gdLst/>
              <a:ahLst/>
              <a:cxnLst/>
              <a:rect l="l" t="t" r="r" b="b"/>
              <a:pathLst>
                <a:path w="794" h="1134" extrusionOk="0">
                  <a:moveTo>
                    <a:pt x="224" y="1"/>
                  </a:moveTo>
                  <a:lnTo>
                    <a:pt x="0" y="224"/>
                  </a:lnTo>
                  <a:lnTo>
                    <a:pt x="346" y="563"/>
                  </a:lnTo>
                  <a:lnTo>
                    <a:pt x="0" y="909"/>
                  </a:lnTo>
                  <a:lnTo>
                    <a:pt x="224" y="1133"/>
                  </a:lnTo>
                  <a:lnTo>
                    <a:pt x="794" y="563"/>
                  </a:lnTo>
                  <a:lnTo>
                    <a:pt x="224" y="1"/>
                  </a:lnTo>
                  <a:close/>
                </a:path>
              </a:pathLst>
            </a:custGeom>
            <a:grpFill/>
            <a:ln>
              <a:solidFill>
                <a:schemeClr val="tx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69" name="Google Shape;1369;p70"/>
          <p:cNvGrpSpPr/>
          <p:nvPr/>
        </p:nvGrpSpPr>
        <p:grpSpPr>
          <a:xfrm>
            <a:off x="7735904" y="2981098"/>
            <a:ext cx="120867" cy="107218"/>
            <a:chOff x="4929875" y="2065025"/>
            <a:chExt cx="49625" cy="44025"/>
          </a:xfrm>
          <a:noFill/>
        </p:grpSpPr>
        <p:sp>
          <p:nvSpPr>
            <p:cNvPr id="1370" name="Google Shape;1370;p70"/>
            <p:cNvSpPr/>
            <p:nvPr/>
          </p:nvSpPr>
          <p:spPr>
            <a:xfrm>
              <a:off x="4950075" y="2065025"/>
              <a:ext cx="29425" cy="44025"/>
            </a:xfrm>
            <a:custGeom>
              <a:avLst/>
              <a:gdLst/>
              <a:ahLst/>
              <a:cxnLst/>
              <a:rect l="l" t="t" r="r" b="b"/>
              <a:pathLst>
                <a:path w="1177" h="1761" extrusionOk="0">
                  <a:moveTo>
                    <a:pt x="1" y="0"/>
                  </a:moveTo>
                  <a:lnTo>
                    <a:pt x="729" y="880"/>
                  </a:lnTo>
                  <a:lnTo>
                    <a:pt x="1" y="1760"/>
                  </a:lnTo>
                  <a:lnTo>
                    <a:pt x="1176" y="880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solidFill>
                <a:schemeClr val="tx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71" name="Google Shape;1371;p70"/>
            <p:cNvSpPr/>
            <p:nvPr/>
          </p:nvSpPr>
          <p:spPr>
            <a:xfrm>
              <a:off x="4929875" y="2065025"/>
              <a:ext cx="29425" cy="44025"/>
            </a:xfrm>
            <a:custGeom>
              <a:avLst/>
              <a:gdLst/>
              <a:ahLst/>
              <a:cxnLst/>
              <a:rect l="l" t="t" r="r" b="b"/>
              <a:pathLst>
                <a:path w="1177" h="1761" extrusionOk="0">
                  <a:moveTo>
                    <a:pt x="1" y="0"/>
                  </a:moveTo>
                  <a:lnTo>
                    <a:pt x="736" y="880"/>
                  </a:lnTo>
                  <a:lnTo>
                    <a:pt x="1" y="1760"/>
                  </a:lnTo>
                  <a:lnTo>
                    <a:pt x="1" y="1760"/>
                  </a:lnTo>
                  <a:lnTo>
                    <a:pt x="1176" y="880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solidFill>
                <a:schemeClr val="tx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72" name="Google Shape;1372;p70"/>
          <p:cNvGrpSpPr/>
          <p:nvPr/>
        </p:nvGrpSpPr>
        <p:grpSpPr>
          <a:xfrm>
            <a:off x="8064572" y="2984112"/>
            <a:ext cx="70206" cy="101191"/>
            <a:chOff x="5083925" y="2066350"/>
            <a:chExt cx="28825" cy="41550"/>
          </a:xfrm>
          <a:noFill/>
        </p:grpSpPr>
        <p:sp>
          <p:nvSpPr>
            <p:cNvPr id="1373" name="Google Shape;1373;p70"/>
            <p:cNvSpPr/>
            <p:nvPr/>
          </p:nvSpPr>
          <p:spPr>
            <a:xfrm>
              <a:off x="5084050" y="2066350"/>
              <a:ext cx="28700" cy="41550"/>
            </a:xfrm>
            <a:custGeom>
              <a:avLst/>
              <a:gdLst/>
              <a:ahLst/>
              <a:cxnLst/>
              <a:rect l="l" t="t" r="r" b="b"/>
              <a:pathLst>
                <a:path w="1148" h="1662" extrusionOk="0">
                  <a:moveTo>
                    <a:pt x="52" y="1"/>
                  </a:moveTo>
                  <a:cubicBezTo>
                    <a:pt x="27" y="1"/>
                    <a:pt x="0" y="24"/>
                    <a:pt x="0" y="56"/>
                  </a:cubicBezTo>
                  <a:lnTo>
                    <a:pt x="0" y="200"/>
                  </a:lnTo>
                  <a:cubicBezTo>
                    <a:pt x="0" y="243"/>
                    <a:pt x="22" y="279"/>
                    <a:pt x="51" y="308"/>
                  </a:cubicBezTo>
                  <a:lnTo>
                    <a:pt x="700" y="791"/>
                  </a:lnTo>
                  <a:cubicBezTo>
                    <a:pt x="729" y="813"/>
                    <a:pt x="729" y="849"/>
                    <a:pt x="700" y="871"/>
                  </a:cubicBezTo>
                  <a:lnTo>
                    <a:pt x="51" y="1354"/>
                  </a:lnTo>
                  <a:cubicBezTo>
                    <a:pt x="22" y="1383"/>
                    <a:pt x="0" y="1419"/>
                    <a:pt x="0" y="1462"/>
                  </a:cubicBezTo>
                  <a:lnTo>
                    <a:pt x="0" y="1613"/>
                  </a:lnTo>
                  <a:cubicBezTo>
                    <a:pt x="0" y="1639"/>
                    <a:pt x="26" y="1661"/>
                    <a:pt x="51" y="1661"/>
                  </a:cubicBezTo>
                  <a:cubicBezTo>
                    <a:pt x="61" y="1661"/>
                    <a:pt x="71" y="1658"/>
                    <a:pt x="80" y="1649"/>
                  </a:cubicBezTo>
                  <a:lnTo>
                    <a:pt x="1111" y="878"/>
                  </a:lnTo>
                  <a:cubicBezTo>
                    <a:pt x="1147" y="856"/>
                    <a:pt x="1147" y="806"/>
                    <a:pt x="1111" y="784"/>
                  </a:cubicBezTo>
                  <a:lnTo>
                    <a:pt x="80" y="12"/>
                  </a:lnTo>
                  <a:cubicBezTo>
                    <a:pt x="72" y="4"/>
                    <a:pt x="62" y="1"/>
                    <a:pt x="52" y="1"/>
                  </a:cubicBezTo>
                  <a:close/>
                </a:path>
              </a:pathLst>
            </a:custGeom>
            <a:grpFill/>
            <a:ln>
              <a:solidFill>
                <a:schemeClr val="tx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74" name="Google Shape;1374;p70"/>
            <p:cNvSpPr/>
            <p:nvPr/>
          </p:nvSpPr>
          <p:spPr>
            <a:xfrm>
              <a:off x="5083925" y="2081325"/>
              <a:ext cx="8800" cy="11600"/>
            </a:xfrm>
            <a:custGeom>
              <a:avLst/>
              <a:gdLst/>
              <a:ahLst/>
              <a:cxnLst/>
              <a:rect l="l" t="t" r="r" b="b"/>
              <a:pathLst>
                <a:path w="352" h="464" extrusionOk="0">
                  <a:moveTo>
                    <a:pt x="53" y="0"/>
                  </a:moveTo>
                  <a:cubicBezTo>
                    <a:pt x="25" y="0"/>
                    <a:pt x="0" y="24"/>
                    <a:pt x="5" y="55"/>
                  </a:cubicBezTo>
                  <a:lnTo>
                    <a:pt x="5" y="416"/>
                  </a:lnTo>
                  <a:cubicBezTo>
                    <a:pt x="5" y="442"/>
                    <a:pt x="31" y="464"/>
                    <a:pt x="56" y="464"/>
                  </a:cubicBezTo>
                  <a:cubicBezTo>
                    <a:pt x="66" y="464"/>
                    <a:pt x="76" y="460"/>
                    <a:pt x="85" y="452"/>
                  </a:cubicBezTo>
                  <a:lnTo>
                    <a:pt x="323" y="279"/>
                  </a:lnTo>
                  <a:cubicBezTo>
                    <a:pt x="352" y="257"/>
                    <a:pt x="352" y="207"/>
                    <a:pt x="323" y="185"/>
                  </a:cubicBezTo>
                  <a:lnTo>
                    <a:pt x="85" y="12"/>
                  </a:lnTo>
                  <a:cubicBezTo>
                    <a:pt x="75" y="4"/>
                    <a:pt x="63" y="0"/>
                    <a:pt x="53" y="0"/>
                  </a:cubicBezTo>
                  <a:close/>
                </a:path>
              </a:pathLst>
            </a:custGeom>
            <a:grpFill/>
            <a:ln>
              <a:solidFill>
                <a:schemeClr val="tx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75" name="Google Shape;1375;p70"/>
          <p:cNvGrpSpPr/>
          <p:nvPr/>
        </p:nvGrpSpPr>
        <p:grpSpPr>
          <a:xfrm>
            <a:off x="7096126" y="2999759"/>
            <a:ext cx="181026" cy="69896"/>
            <a:chOff x="4659775" y="2072775"/>
            <a:chExt cx="74325" cy="28700"/>
          </a:xfrm>
          <a:noFill/>
        </p:grpSpPr>
        <p:sp>
          <p:nvSpPr>
            <p:cNvPr id="1376" name="Google Shape;1376;p70"/>
            <p:cNvSpPr/>
            <p:nvPr/>
          </p:nvSpPr>
          <p:spPr>
            <a:xfrm>
              <a:off x="4659775" y="2072775"/>
              <a:ext cx="38075" cy="28700"/>
            </a:xfrm>
            <a:custGeom>
              <a:avLst/>
              <a:gdLst/>
              <a:ahLst/>
              <a:cxnLst/>
              <a:rect l="l" t="t" r="r" b="b"/>
              <a:pathLst>
                <a:path w="1523" h="1148" extrusionOk="0">
                  <a:moveTo>
                    <a:pt x="1" y="0"/>
                  </a:moveTo>
                  <a:lnTo>
                    <a:pt x="578" y="570"/>
                  </a:lnTo>
                  <a:lnTo>
                    <a:pt x="1" y="1147"/>
                  </a:lnTo>
                  <a:lnTo>
                    <a:pt x="945" y="1147"/>
                  </a:lnTo>
                  <a:lnTo>
                    <a:pt x="1522" y="570"/>
                  </a:lnTo>
                  <a:lnTo>
                    <a:pt x="945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77" name="Google Shape;1377;p70"/>
            <p:cNvSpPr/>
            <p:nvPr/>
          </p:nvSpPr>
          <p:spPr>
            <a:xfrm>
              <a:off x="4691875" y="2072775"/>
              <a:ext cx="24550" cy="28700"/>
            </a:xfrm>
            <a:custGeom>
              <a:avLst/>
              <a:gdLst/>
              <a:ahLst/>
              <a:cxnLst/>
              <a:rect l="l" t="t" r="r" b="b"/>
              <a:pathLst>
                <a:path w="982" h="1148" extrusionOk="0">
                  <a:moveTo>
                    <a:pt x="0" y="0"/>
                  </a:moveTo>
                  <a:lnTo>
                    <a:pt x="570" y="570"/>
                  </a:lnTo>
                  <a:lnTo>
                    <a:pt x="0" y="1147"/>
                  </a:lnTo>
                  <a:lnTo>
                    <a:pt x="411" y="1147"/>
                  </a:lnTo>
                  <a:lnTo>
                    <a:pt x="981" y="570"/>
                  </a:lnTo>
                  <a:lnTo>
                    <a:pt x="411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78" name="Google Shape;1378;p70"/>
            <p:cNvSpPr/>
            <p:nvPr/>
          </p:nvSpPr>
          <p:spPr>
            <a:xfrm>
              <a:off x="4709350" y="2072775"/>
              <a:ext cx="24750" cy="28700"/>
            </a:xfrm>
            <a:custGeom>
              <a:avLst/>
              <a:gdLst/>
              <a:ahLst/>
              <a:cxnLst/>
              <a:rect l="l" t="t" r="r" b="b"/>
              <a:pathLst>
                <a:path w="990" h="1148" extrusionOk="0">
                  <a:moveTo>
                    <a:pt x="1" y="0"/>
                  </a:moveTo>
                  <a:lnTo>
                    <a:pt x="578" y="570"/>
                  </a:lnTo>
                  <a:lnTo>
                    <a:pt x="1" y="1147"/>
                  </a:lnTo>
                  <a:lnTo>
                    <a:pt x="412" y="1147"/>
                  </a:lnTo>
                  <a:lnTo>
                    <a:pt x="989" y="570"/>
                  </a:lnTo>
                  <a:lnTo>
                    <a:pt x="412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79" name="Google Shape;1379;p70"/>
          <p:cNvGrpSpPr/>
          <p:nvPr/>
        </p:nvGrpSpPr>
        <p:grpSpPr>
          <a:xfrm>
            <a:off x="8015982" y="2790324"/>
            <a:ext cx="167387" cy="89197"/>
            <a:chOff x="4662475" y="1976500"/>
            <a:chExt cx="68725" cy="36625"/>
          </a:xfrm>
          <a:noFill/>
        </p:grpSpPr>
        <p:sp>
          <p:nvSpPr>
            <p:cNvPr id="1380" name="Google Shape;1380;p70"/>
            <p:cNvSpPr/>
            <p:nvPr/>
          </p:nvSpPr>
          <p:spPr>
            <a:xfrm>
              <a:off x="4690800" y="1976500"/>
              <a:ext cx="40400" cy="36625"/>
            </a:xfrm>
            <a:custGeom>
              <a:avLst/>
              <a:gdLst/>
              <a:ahLst/>
              <a:cxnLst/>
              <a:rect l="l" t="t" r="r" b="b"/>
              <a:pathLst>
                <a:path w="1616" h="1465" extrusionOk="0">
                  <a:moveTo>
                    <a:pt x="887" y="0"/>
                  </a:moveTo>
                  <a:lnTo>
                    <a:pt x="692" y="188"/>
                  </a:lnTo>
                  <a:lnTo>
                    <a:pt x="1104" y="599"/>
                  </a:lnTo>
                  <a:lnTo>
                    <a:pt x="0" y="599"/>
                  </a:lnTo>
                  <a:lnTo>
                    <a:pt x="0" y="866"/>
                  </a:lnTo>
                  <a:lnTo>
                    <a:pt x="1104" y="866"/>
                  </a:lnTo>
                  <a:lnTo>
                    <a:pt x="692" y="1269"/>
                  </a:lnTo>
                  <a:lnTo>
                    <a:pt x="887" y="1464"/>
                  </a:lnTo>
                  <a:lnTo>
                    <a:pt x="1616" y="729"/>
                  </a:lnTo>
                  <a:lnTo>
                    <a:pt x="887" y="0"/>
                  </a:lnTo>
                  <a:close/>
                </a:path>
              </a:pathLst>
            </a:custGeom>
            <a:grpFill/>
            <a:ln>
              <a:solidFill>
                <a:schemeClr val="tx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81" name="Google Shape;1381;p70"/>
            <p:cNvSpPr/>
            <p:nvPr/>
          </p:nvSpPr>
          <p:spPr>
            <a:xfrm>
              <a:off x="4674375" y="1991450"/>
              <a:ext cx="10675" cy="6700"/>
            </a:xfrm>
            <a:custGeom>
              <a:avLst/>
              <a:gdLst/>
              <a:ahLst/>
              <a:cxnLst/>
              <a:rect l="l" t="t" r="r" b="b"/>
              <a:pathLst>
                <a:path w="427" h="268" extrusionOk="0">
                  <a:moveTo>
                    <a:pt x="1" y="1"/>
                  </a:moveTo>
                  <a:lnTo>
                    <a:pt x="1" y="268"/>
                  </a:lnTo>
                  <a:lnTo>
                    <a:pt x="426" y="268"/>
                  </a:lnTo>
                  <a:lnTo>
                    <a:pt x="426" y="1"/>
                  </a:lnTo>
                  <a:close/>
                </a:path>
              </a:pathLst>
            </a:custGeom>
            <a:grpFill/>
            <a:ln>
              <a:solidFill>
                <a:schemeClr val="tx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82" name="Google Shape;1382;p70"/>
            <p:cNvSpPr/>
            <p:nvPr/>
          </p:nvSpPr>
          <p:spPr>
            <a:xfrm>
              <a:off x="4662475" y="1991450"/>
              <a:ext cx="5625" cy="6700"/>
            </a:xfrm>
            <a:custGeom>
              <a:avLst/>
              <a:gdLst/>
              <a:ahLst/>
              <a:cxnLst/>
              <a:rect l="l" t="t" r="r" b="b"/>
              <a:pathLst>
                <a:path w="225" h="268" extrusionOk="0">
                  <a:moveTo>
                    <a:pt x="1" y="1"/>
                  </a:moveTo>
                  <a:lnTo>
                    <a:pt x="1" y="268"/>
                  </a:lnTo>
                  <a:lnTo>
                    <a:pt x="224" y="268"/>
                  </a:lnTo>
                  <a:lnTo>
                    <a:pt x="224" y="1"/>
                  </a:lnTo>
                  <a:close/>
                </a:path>
              </a:pathLst>
            </a:custGeom>
            <a:grpFill/>
            <a:ln>
              <a:solidFill>
                <a:schemeClr val="tx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83" name="Google Shape;1383;p70"/>
          <p:cNvGrpSpPr/>
          <p:nvPr/>
        </p:nvGrpSpPr>
        <p:grpSpPr>
          <a:xfrm>
            <a:off x="7712887" y="2793764"/>
            <a:ext cx="166899" cy="82317"/>
            <a:chOff x="4920150" y="1977875"/>
            <a:chExt cx="68525" cy="33800"/>
          </a:xfrm>
          <a:noFill/>
        </p:grpSpPr>
        <p:sp>
          <p:nvSpPr>
            <p:cNvPr id="1384" name="Google Shape;1384;p70"/>
            <p:cNvSpPr/>
            <p:nvPr/>
          </p:nvSpPr>
          <p:spPr>
            <a:xfrm>
              <a:off x="4949175" y="1977875"/>
              <a:ext cx="39500" cy="33800"/>
            </a:xfrm>
            <a:custGeom>
              <a:avLst/>
              <a:gdLst/>
              <a:ahLst/>
              <a:cxnLst/>
              <a:rect l="l" t="t" r="r" b="b"/>
              <a:pathLst>
                <a:path w="1580" h="1352" extrusionOk="0">
                  <a:moveTo>
                    <a:pt x="891" y="1"/>
                  </a:moveTo>
                  <a:cubicBezTo>
                    <a:pt x="859" y="1"/>
                    <a:pt x="828" y="12"/>
                    <a:pt x="801" y="32"/>
                  </a:cubicBezTo>
                  <a:cubicBezTo>
                    <a:pt x="743" y="89"/>
                    <a:pt x="743" y="176"/>
                    <a:pt x="801" y="226"/>
                  </a:cubicBezTo>
                  <a:lnTo>
                    <a:pt x="1039" y="472"/>
                  </a:lnTo>
                  <a:cubicBezTo>
                    <a:pt x="1068" y="493"/>
                    <a:pt x="1046" y="544"/>
                    <a:pt x="1010" y="544"/>
                  </a:cubicBezTo>
                  <a:lnTo>
                    <a:pt x="152" y="544"/>
                  </a:lnTo>
                  <a:cubicBezTo>
                    <a:pt x="147" y="543"/>
                    <a:pt x="143" y="543"/>
                    <a:pt x="139" y="543"/>
                  </a:cubicBezTo>
                  <a:cubicBezTo>
                    <a:pt x="66" y="543"/>
                    <a:pt x="14" y="598"/>
                    <a:pt x="8" y="666"/>
                  </a:cubicBezTo>
                  <a:cubicBezTo>
                    <a:pt x="0" y="746"/>
                    <a:pt x="65" y="811"/>
                    <a:pt x="145" y="811"/>
                  </a:cubicBezTo>
                  <a:lnTo>
                    <a:pt x="1010" y="811"/>
                  </a:lnTo>
                  <a:cubicBezTo>
                    <a:pt x="1046" y="811"/>
                    <a:pt x="1068" y="854"/>
                    <a:pt x="1039" y="883"/>
                  </a:cubicBezTo>
                  <a:lnTo>
                    <a:pt x="808" y="1113"/>
                  </a:lnTo>
                  <a:cubicBezTo>
                    <a:pt x="758" y="1164"/>
                    <a:pt x="751" y="1251"/>
                    <a:pt x="794" y="1308"/>
                  </a:cubicBezTo>
                  <a:cubicBezTo>
                    <a:pt x="823" y="1337"/>
                    <a:pt x="859" y="1351"/>
                    <a:pt x="895" y="1351"/>
                  </a:cubicBezTo>
                  <a:cubicBezTo>
                    <a:pt x="931" y="1351"/>
                    <a:pt x="967" y="1337"/>
                    <a:pt x="996" y="1308"/>
                  </a:cubicBezTo>
                  <a:lnTo>
                    <a:pt x="1522" y="774"/>
                  </a:lnTo>
                  <a:cubicBezTo>
                    <a:pt x="1580" y="717"/>
                    <a:pt x="1573" y="630"/>
                    <a:pt x="1522" y="573"/>
                  </a:cubicBezTo>
                  <a:lnTo>
                    <a:pt x="996" y="46"/>
                  </a:lnTo>
                  <a:cubicBezTo>
                    <a:pt x="965" y="15"/>
                    <a:pt x="928" y="1"/>
                    <a:pt x="891" y="1"/>
                  </a:cubicBezTo>
                  <a:close/>
                </a:path>
              </a:pathLst>
            </a:custGeom>
            <a:grpFill/>
            <a:ln>
              <a:solidFill>
                <a:schemeClr val="tx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85" name="Google Shape;1385;p70"/>
            <p:cNvSpPr/>
            <p:nvPr/>
          </p:nvSpPr>
          <p:spPr>
            <a:xfrm>
              <a:off x="4931875" y="1991450"/>
              <a:ext cx="12825" cy="6700"/>
            </a:xfrm>
            <a:custGeom>
              <a:avLst/>
              <a:gdLst/>
              <a:ahLst/>
              <a:cxnLst/>
              <a:rect l="l" t="t" r="r" b="b"/>
              <a:pathLst>
                <a:path w="513" h="268" extrusionOk="0">
                  <a:moveTo>
                    <a:pt x="180" y="1"/>
                  </a:moveTo>
                  <a:cubicBezTo>
                    <a:pt x="0" y="1"/>
                    <a:pt x="0" y="268"/>
                    <a:pt x="180" y="268"/>
                  </a:cubicBezTo>
                  <a:lnTo>
                    <a:pt x="332" y="268"/>
                  </a:lnTo>
                  <a:cubicBezTo>
                    <a:pt x="512" y="268"/>
                    <a:pt x="512" y="1"/>
                    <a:pt x="332" y="1"/>
                  </a:cubicBezTo>
                  <a:close/>
                </a:path>
              </a:pathLst>
            </a:custGeom>
            <a:grpFill/>
            <a:ln>
              <a:solidFill>
                <a:schemeClr val="tx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86" name="Google Shape;1386;p70"/>
            <p:cNvSpPr/>
            <p:nvPr/>
          </p:nvSpPr>
          <p:spPr>
            <a:xfrm>
              <a:off x="4920150" y="1991450"/>
              <a:ext cx="9225" cy="6700"/>
            </a:xfrm>
            <a:custGeom>
              <a:avLst/>
              <a:gdLst/>
              <a:ahLst/>
              <a:cxnLst/>
              <a:rect l="l" t="t" r="r" b="b"/>
              <a:pathLst>
                <a:path w="369" h="268" extrusionOk="0">
                  <a:moveTo>
                    <a:pt x="181" y="1"/>
                  </a:moveTo>
                  <a:cubicBezTo>
                    <a:pt x="0" y="1"/>
                    <a:pt x="0" y="268"/>
                    <a:pt x="181" y="268"/>
                  </a:cubicBezTo>
                  <a:lnTo>
                    <a:pt x="195" y="268"/>
                  </a:lnTo>
                  <a:cubicBezTo>
                    <a:pt x="368" y="268"/>
                    <a:pt x="368" y="1"/>
                    <a:pt x="195" y="1"/>
                  </a:cubicBezTo>
                  <a:close/>
                </a:path>
              </a:pathLst>
            </a:custGeom>
            <a:grpFill/>
            <a:ln>
              <a:solidFill>
                <a:schemeClr val="tx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87" name="Google Shape;1387;p70"/>
          <p:cNvGrpSpPr/>
          <p:nvPr/>
        </p:nvGrpSpPr>
        <p:grpSpPr>
          <a:xfrm>
            <a:off x="7124044" y="3197682"/>
            <a:ext cx="125190" cy="127859"/>
            <a:chOff x="4676550" y="2160575"/>
            <a:chExt cx="51400" cy="52500"/>
          </a:xfrm>
          <a:noFill/>
        </p:grpSpPr>
        <p:sp>
          <p:nvSpPr>
            <p:cNvPr id="1388" name="Google Shape;1388;p70"/>
            <p:cNvSpPr/>
            <p:nvPr/>
          </p:nvSpPr>
          <p:spPr>
            <a:xfrm>
              <a:off x="4676550" y="2160575"/>
              <a:ext cx="27775" cy="52500"/>
            </a:xfrm>
            <a:custGeom>
              <a:avLst/>
              <a:gdLst/>
              <a:ahLst/>
              <a:cxnLst/>
              <a:rect l="l" t="t" r="r" b="b"/>
              <a:pathLst>
                <a:path w="1111" h="2100" extrusionOk="0">
                  <a:moveTo>
                    <a:pt x="0" y="1"/>
                  </a:moveTo>
                  <a:lnTo>
                    <a:pt x="823" y="1047"/>
                  </a:lnTo>
                  <a:lnTo>
                    <a:pt x="0" y="2100"/>
                  </a:lnTo>
                  <a:lnTo>
                    <a:pt x="289" y="2100"/>
                  </a:lnTo>
                  <a:lnTo>
                    <a:pt x="1111" y="1047"/>
                  </a:lnTo>
                  <a:lnTo>
                    <a:pt x="289" y="1"/>
                  </a:lnTo>
                  <a:close/>
                </a:path>
              </a:pathLst>
            </a:custGeom>
            <a:grpFill/>
            <a:ln>
              <a:solidFill>
                <a:schemeClr val="tx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89" name="Google Shape;1389;p70"/>
            <p:cNvSpPr/>
            <p:nvPr/>
          </p:nvSpPr>
          <p:spPr>
            <a:xfrm>
              <a:off x="4688275" y="2160575"/>
              <a:ext cx="27975" cy="52500"/>
            </a:xfrm>
            <a:custGeom>
              <a:avLst/>
              <a:gdLst/>
              <a:ahLst/>
              <a:cxnLst/>
              <a:rect l="l" t="t" r="r" b="b"/>
              <a:pathLst>
                <a:path w="1119" h="2100" extrusionOk="0">
                  <a:moveTo>
                    <a:pt x="0" y="1"/>
                  </a:moveTo>
                  <a:lnTo>
                    <a:pt x="822" y="1047"/>
                  </a:lnTo>
                  <a:lnTo>
                    <a:pt x="0" y="2100"/>
                  </a:lnTo>
                  <a:lnTo>
                    <a:pt x="296" y="2100"/>
                  </a:lnTo>
                  <a:lnTo>
                    <a:pt x="1118" y="1047"/>
                  </a:lnTo>
                  <a:lnTo>
                    <a:pt x="296" y="1"/>
                  </a:lnTo>
                  <a:close/>
                </a:path>
              </a:pathLst>
            </a:custGeom>
            <a:grpFill/>
            <a:ln>
              <a:solidFill>
                <a:schemeClr val="tx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90" name="Google Shape;1390;p70"/>
            <p:cNvSpPr/>
            <p:nvPr/>
          </p:nvSpPr>
          <p:spPr>
            <a:xfrm>
              <a:off x="4700175" y="2160575"/>
              <a:ext cx="27775" cy="52500"/>
            </a:xfrm>
            <a:custGeom>
              <a:avLst/>
              <a:gdLst/>
              <a:ahLst/>
              <a:cxnLst/>
              <a:rect l="l" t="t" r="r" b="b"/>
              <a:pathLst>
                <a:path w="1111" h="2100" extrusionOk="0">
                  <a:moveTo>
                    <a:pt x="0" y="1"/>
                  </a:moveTo>
                  <a:lnTo>
                    <a:pt x="822" y="1047"/>
                  </a:lnTo>
                  <a:lnTo>
                    <a:pt x="0" y="2100"/>
                  </a:lnTo>
                  <a:lnTo>
                    <a:pt x="289" y="2100"/>
                  </a:lnTo>
                  <a:lnTo>
                    <a:pt x="1111" y="1047"/>
                  </a:lnTo>
                  <a:lnTo>
                    <a:pt x="289" y="1"/>
                  </a:lnTo>
                  <a:close/>
                </a:path>
              </a:pathLst>
            </a:custGeom>
            <a:grpFill/>
            <a:ln>
              <a:solidFill>
                <a:schemeClr val="tx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91" name="Google Shape;1391;p70"/>
          <p:cNvGrpSpPr/>
          <p:nvPr/>
        </p:nvGrpSpPr>
        <p:grpSpPr>
          <a:xfrm>
            <a:off x="7421302" y="3204714"/>
            <a:ext cx="145405" cy="113794"/>
            <a:chOff x="4768325" y="2163475"/>
            <a:chExt cx="59700" cy="46725"/>
          </a:xfrm>
          <a:noFill/>
        </p:grpSpPr>
        <p:sp>
          <p:nvSpPr>
            <p:cNvPr id="1392" name="Google Shape;1392;p70"/>
            <p:cNvSpPr/>
            <p:nvPr/>
          </p:nvSpPr>
          <p:spPr>
            <a:xfrm>
              <a:off x="4768325" y="2163475"/>
              <a:ext cx="35375" cy="46725"/>
            </a:xfrm>
            <a:custGeom>
              <a:avLst/>
              <a:gdLst/>
              <a:ahLst/>
              <a:cxnLst/>
              <a:rect l="l" t="t" r="r" b="b"/>
              <a:pathLst>
                <a:path w="1415" h="1869" extrusionOk="0">
                  <a:moveTo>
                    <a:pt x="0" y="0"/>
                  </a:moveTo>
                  <a:lnTo>
                    <a:pt x="895" y="931"/>
                  </a:lnTo>
                  <a:lnTo>
                    <a:pt x="0" y="1868"/>
                  </a:lnTo>
                  <a:lnTo>
                    <a:pt x="520" y="1868"/>
                  </a:lnTo>
                  <a:lnTo>
                    <a:pt x="1414" y="931"/>
                  </a:lnTo>
                  <a:lnTo>
                    <a:pt x="520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93" name="Google Shape;1393;p70"/>
            <p:cNvSpPr/>
            <p:nvPr/>
          </p:nvSpPr>
          <p:spPr>
            <a:xfrm>
              <a:off x="4792475" y="2163475"/>
              <a:ext cx="35550" cy="46725"/>
            </a:xfrm>
            <a:custGeom>
              <a:avLst/>
              <a:gdLst/>
              <a:ahLst/>
              <a:cxnLst/>
              <a:rect l="l" t="t" r="r" b="b"/>
              <a:pathLst>
                <a:path w="1422" h="1869" extrusionOk="0">
                  <a:moveTo>
                    <a:pt x="1" y="0"/>
                  </a:moveTo>
                  <a:lnTo>
                    <a:pt x="895" y="931"/>
                  </a:lnTo>
                  <a:lnTo>
                    <a:pt x="1" y="1868"/>
                  </a:lnTo>
                  <a:lnTo>
                    <a:pt x="527" y="1868"/>
                  </a:lnTo>
                  <a:lnTo>
                    <a:pt x="1422" y="931"/>
                  </a:lnTo>
                  <a:lnTo>
                    <a:pt x="527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tx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394" name="Google Shape;1394;p70"/>
          <p:cNvSpPr/>
          <p:nvPr/>
        </p:nvSpPr>
        <p:spPr>
          <a:xfrm>
            <a:off x="7753257" y="3196221"/>
            <a:ext cx="86159" cy="130781"/>
          </a:xfrm>
          <a:custGeom>
            <a:avLst/>
            <a:gdLst/>
            <a:ahLst/>
            <a:cxnLst/>
            <a:rect l="l" t="t" r="r" b="b"/>
            <a:pathLst>
              <a:path w="1415" h="2148" extrusionOk="0">
                <a:moveTo>
                  <a:pt x="308" y="0"/>
                </a:moveTo>
                <a:cubicBezTo>
                  <a:pt x="152" y="0"/>
                  <a:pt x="1" y="123"/>
                  <a:pt x="1" y="308"/>
                </a:cubicBezTo>
                <a:lnTo>
                  <a:pt x="8" y="1844"/>
                </a:lnTo>
                <a:cubicBezTo>
                  <a:pt x="8" y="2026"/>
                  <a:pt x="158" y="2148"/>
                  <a:pt x="316" y="2148"/>
                </a:cubicBezTo>
                <a:cubicBezTo>
                  <a:pt x="390" y="2148"/>
                  <a:pt x="465" y="2121"/>
                  <a:pt x="527" y="2061"/>
                </a:cubicBezTo>
                <a:lnTo>
                  <a:pt x="1292" y="1296"/>
                </a:lnTo>
                <a:cubicBezTo>
                  <a:pt x="1414" y="1181"/>
                  <a:pt x="1414" y="986"/>
                  <a:pt x="1292" y="864"/>
                </a:cubicBezTo>
                <a:lnTo>
                  <a:pt x="520" y="92"/>
                </a:lnTo>
                <a:cubicBezTo>
                  <a:pt x="459" y="29"/>
                  <a:pt x="383" y="0"/>
                  <a:pt x="308" y="0"/>
                </a:cubicBezTo>
                <a:close/>
              </a:path>
            </a:pathLst>
          </a:custGeom>
          <a:noFill/>
          <a:ln w="9525" cap="flat" cmpd="sng">
            <a:solidFill>
              <a:schemeClr val="tx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2"/>
              </a:solidFill>
              <a:cs typeface="B Nazanin" panose="00000700000000000000" pitchFamily="2" charset="-78"/>
            </a:endParaRPr>
          </a:p>
        </p:txBody>
      </p:sp>
      <p:sp>
        <p:nvSpPr>
          <p:cNvPr id="1395" name="Google Shape;1395;p70"/>
          <p:cNvSpPr/>
          <p:nvPr/>
        </p:nvSpPr>
        <p:spPr>
          <a:xfrm>
            <a:off x="8025633" y="4203306"/>
            <a:ext cx="148084" cy="162989"/>
          </a:xfrm>
          <a:custGeom>
            <a:avLst/>
            <a:gdLst/>
            <a:ahLst/>
            <a:cxnLst/>
            <a:rect l="l" t="t" r="r" b="b"/>
            <a:pathLst>
              <a:path w="2432" h="2677" extrusionOk="0">
                <a:moveTo>
                  <a:pt x="801" y="1"/>
                </a:moveTo>
                <a:lnTo>
                  <a:pt x="1205" y="751"/>
                </a:lnTo>
                <a:lnTo>
                  <a:pt x="1" y="751"/>
                </a:lnTo>
                <a:lnTo>
                  <a:pt x="1" y="1927"/>
                </a:lnTo>
                <a:lnTo>
                  <a:pt x="1205" y="1927"/>
                </a:lnTo>
                <a:lnTo>
                  <a:pt x="801" y="2677"/>
                </a:lnTo>
                <a:lnTo>
                  <a:pt x="2431" y="1335"/>
                </a:lnTo>
                <a:lnTo>
                  <a:pt x="801" y="1"/>
                </a:lnTo>
                <a:close/>
              </a:path>
            </a:pathLst>
          </a:custGeom>
          <a:noFill/>
          <a:ln w="9525" cap="flat" cmpd="sng">
            <a:solidFill>
              <a:schemeClr val="tx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2"/>
              </a:solidFill>
              <a:cs typeface="B Nazanin" panose="00000700000000000000" pitchFamily="2" charset="-78"/>
            </a:endParaRPr>
          </a:p>
        </p:txBody>
      </p:sp>
      <p:sp>
        <p:nvSpPr>
          <p:cNvPr id="1396" name="Google Shape;1396;p70"/>
          <p:cNvSpPr/>
          <p:nvPr/>
        </p:nvSpPr>
        <p:spPr>
          <a:xfrm>
            <a:off x="7127089" y="3431527"/>
            <a:ext cx="119101" cy="163415"/>
          </a:xfrm>
          <a:custGeom>
            <a:avLst/>
            <a:gdLst/>
            <a:ahLst/>
            <a:cxnLst/>
            <a:rect l="l" t="t" r="r" b="b"/>
            <a:pathLst>
              <a:path w="1956" h="2684" extrusionOk="0">
                <a:moveTo>
                  <a:pt x="1" y="0"/>
                </a:moveTo>
                <a:lnTo>
                  <a:pt x="787" y="1342"/>
                </a:lnTo>
                <a:lnTo>
                  <a:pt x="1" y="2683"/>
                </a:lnTo>
                <a:lnTo>
                  <a:pt x="1955" y="1342"/>
                </a:lnTo>
                <a:lnTo>
                  <a:pt x="1" y="0"/>
                </a:lnTo>
                <a:close/>
              </a:path>
            </a:pathLst>
          </a:custGeom>
          <a:noFill/>
          <a:ln w="9525" cap="flat" cmpd="sng">
            <a:solidFill>
              <a:schemeClr val="tx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2"/>
              </a:solidFill>
              <a:cs typeface="B Nazanin" panose="00000700000000000000" pitchFamily="2" charset="-78"/>
            </a:endParaRPr>
          </a:p>
        </p:txBody>
      </p:sp>
      <p:sp>
        <p:nvSpPr>
          <p:cNvPr id="1397" name="Google Shape;1397;p70"/>
          <p:cNvSpPr/>
          <p:nvPr/>
        </p:nvSpPr>
        <p:spPr>
          <a:xfrm>
            <a:off x="7095061" y="4219136"/>
            <a:ext cx="183157" cy="131329"/>
          </a:xfrm>
          <a:custGeom>
            <a:avLst/>
            <a:gdLst/>
            <a:ahLst/>
            <a:cxnLst/>
            <a:rect l="l" t="t" r="r" b="b"/>
            <a:pathLst>
              <a:path w="3008" h="2157" extrusionOk="0">
                <a:moveTo>
                  <a:pt x="0" y="0"/>
                </a:moveTo>
                <a:lnTo>
                  <a:pt x="729" y="1075"/>
                </a:lnTo>
                <a:lnTo>
                  <a:pt x="0" y="2157"/>
                </a:lnTo>
                <a:lnTo>
                  <a:pt x="0" y="2157"/>
                </a:lnTo>
                <a:lnTo>
                  <a:pt x="3008" y="1075"/>
                </a:lnTo>
                <a:lnTo>
                  <a:pt x="0" y="0"/>
                </a:lnTo>
                <a:close/>
              </a:path>
            </a:pathLst>
          </a:custGeom>
          <a:noFill/>
          <a:ln w="9525" cap="flat" cmpd="sng">
            <a:solidFill>
              <a:schemeClr val="tx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2"/>
              </a:solidFill>
              <a:cs typeface="B Nazanin" panose="00000700000000000000" pitchFamily="2" charset="-78"/>
            </a:endParaRPr>
          </a:p>
        </p:txBody>
      </p:sp>
      <p:sp>
        <p:nvSpPr>
          <p:cNvPr id="1398" name="Google Shape;1398;p70"/>
          <p:cNvSpPr/>
          <p:nvPr/>
        </p:nvSpPr>
        <p:spPr>
          <a:xfrm>
            <a:off x="7112384" y="3700780"/>
            <a:ext cx="148511" cy="112515"/>
          </a:xfrm>
          <a:custGeom>
            <a:avLst/>
            <a:gdLst/>
            <a:ahLst/>
            <a:cxnLst/>
            <a:rect l="l" t="t" r="r" b="b"/>
            <a:pathLst>
              <a:path w="2439" h="1848" extrusionOk="0">
                <a:moveTo>
                  <a:pt x="1580" y="1"/>
                </a:moveTo>
                <a:lnTo>
                  <a:pt x="1371" y="203"/>
                </a:lnTo>
                <a:lnTo>
                  <a:pt x="1919" y="780"/>
                </a:lnTo>
                <a:lnTo>
                  <a:pt x="1" y="780"/>
                </a:lnTo>
                <a:lnTo>
                  <a:pt x="1" y="1068"/>
                </a:lnTo>
                <a:lnTo>
                  <a:pt x="1919" y="1068"/>
                </a:lnTo>
                <a:lnTo>
                  <a:pt x="1371" y="1645"/>
                </a:lnTo>
                <a:lnTo>
                  <a:pt x="1580" y="1847"/>
                </a:lnTo>
                <a:lnTo>
                  <a:pt x="2439" y="924"/>
                </a:lnTo>
                <a:lnTo>
                  <a:pt x="1580" y="1"/>
                </a:lnTo>
                <a:close/>
              </a:path>
            </a:pathLst>
          </a:custGeom>
          <a:noFill/>
          <a:ln>
            <a:solidFill>
              <a:schemeClr val="tx2"/>
            </a:solidFill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2"/>
              </a:solidFill>
              <a:cs typeface="B Nazanin" panose="00000700000000000000" pitchFamily="2" charset="-78"/>
            </a:endParaRPr>
          </a:p>
        </p:txBody>
      </p:sp>
      <p:sp>
        <p:nvSpPr>
          <p:cNvPr id="1399" name="Google Shape;1399;p70"/>
          <p:cNvSpPr/>
          <p:nvPr/>
        </p:nvSpPr>
        <p:spPr>
          <a:xfrm>
            <a:off x="7746133" y="3682697"/>
            <a:ext cx="100408" cy="148681"/>
          </a:xfrm>
          <a:custGeom>
            <a:avLst/>
            <a:gdLst/>
            <a:ahLst/>
            <a:cxnLst/>
            <a:rect l="l" t="t" r="r" b="b"/>
            <a:pathLst>
              <a:path w="1649" h="2442" extrusionOk="0">
                <a:moveTo>
                  <a:pt x="501" y="1"/>
                </a:moveTo>
                <a:cubicBezTo>
                  <a:pt x="238" y="1"/>
                  <a:pt x="1" y="336"/>
                  <a:pt x="250" y="590"/>
                </a:cubicBezTo>
                <a:lnTo>
                  <a:pt x="841" y="1232"/>
                </a:lnTo>
                <a:lnTo>
                  <a:pt x="250" y="1874"/>
                </a:lnTo>
                <a:cubicBezTo>
                  <a:pt x="36" y="2126"/>
                  <a:pt x="260" y="2441"/>
                  <a:pt x="516" y="2441"/>
                </a:cubicBezTo>
                <a:cubicBezTo>
                  <a:pt x="596" y="2441"/>
                  <a:pt x="680" y="2410"/>
                  <a:pt x="754" y="2336"/>
                </a:cubicBezTo>
                <a:lnTo>
                  <a:pt x="1555" y="1463"/>
                </a:lnTo>
                <a:cubicBezTo>
                  <a:pt x="1613" y="1405"/>
                  <a:pt x="1641" y="1326"/>
                  <a:pt x="1649" y="1246"/>
                </a:cubicBezTo>
                <a:cubicBezTo>
                  <a:pt x="1649" y="1239"/>
                  <a:pt x="1649" y="1239"/>
                  <a:pt x="1649" y="1232"/>
                </a:cubicBezTo>
                <a:cubicBezTo>
                  <a:pt x="1649" y="1225"/>
                  <a:pt x="1649" y="1225"/>
                  <a:pt x="1649" y="1218"/>
                </a:cubicBezTo>
                <a:cubicBezTo>
                  <a:pt x="1641" y="1138"/>
                  <a:pt x="1613" y="1059"/>
                  <a:pt x="1555" y="1001"/>
                </a:cubicBezTo>
                <a:lnTo>
                  <a:pt x="754" y="129"/>
                </a:lnTo>
                <a:cubicBezTo>
                  <a:pt x="679" y="38"/>
                  <a:pt x="588" y="1"/>
                  <a:pt x="501" y="1"/>
                </a:cubicBezTo>
                <a:close/>
              </a:path>
            </a:pathLst>
          </a:custGeom>
          <a:noFill/>
          <a:ln w="9525" cap="flat" cmpd="sng">
            <a:solidFill>
              <a:schemeClr val="tx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2"/>
              </a:solidFill>
              <a:cs typeface="B Nazanin" panose="00000700000000000000" pitchFamily="2" charset="-78"/>
            </a:endParaRPr>
          </a:p>
        </p:txBody>
      </p:sp>
      <p:grpSp>
        <p:nvGrpSpPr>
          <p:cNvPr id="1400" name="Google Shape;1400;p70"/>
          <p:cNvGrpSpPr/>
          <p:nvPr/>
        </p:nvGrpSpPr>
        <p:grpSpPr>
          <a:xfrm>
            <a:off x="7437621" y="3459808"/>
            <a:ext cx="112768" cy="106853"/>
            <a:chOff x="4768575" y="2253950"/>
            <a:chExt cx="46300" cy="43875"/>
          </a:xfrm>
          <a:noFill/>
        </p:grpSpPr>
        <p:sp>
          <p:nvSpPr>
            <p:cNvPr id="1401" name="Google Shape;1401;p70"/>
            <p:cNvSpPr/>
            <p:nvPr/>
          </p:nvSpPr>
          <p:spPr>
            <a:xfrm>
              <a:off x="4785700" y="2253950"/>
              <a:ext cx="29175" cy="43875"/>
            </a:xfrm>
            <a:custGeom>
              <a:avLst/>
              <a:gdLst/>
              <a:ahLst/>
              <a:cxnLst/>
              <a:rect l="l" t="t" r="r" b="b"/>
              <a:pathLst>
                <a:path w="1167" h="1755" extrusionOk="0">
                  <a:moveTo>
                    <a:pt x="262" y="1"/>
                  </a:moveTo>
                  <a:cubicBezTo>
                    <a:pt x="150" y="1"/>
                    <a:pt x="49" y="149"/>
                    <a:pt x="164" y="247"/>
                  </a:cubicBezTo>
                  <a:lnTo>
                    <a:pt x="770" y="853"/>
                  </a:lnTo>
                  <a:lnTo>
                    <a:pt x="106" y="1517"/>
                  </a:lnTo>
                  <a:cubicBezTo>
                    <a:pt x="1" y="1616"/>
                    <a:pt x="95" y="1754"/>
                    <a:pt x="204" y="1754"/>
                  </a:cubicBezTo>
                  <a:cubicBezTo>
                    <a:pt x="236" y="1754"/>
                    <a:pt x="271" y="1742"/>
                    <a:pt x="301" y="1711"/>
                  </a:cubicBezTo>
                  <a:lnTo>
                    <a:pt x="1166" y="853"/>
                  </a:lnTo>
                  <a:lnTo>
                    <a:pt x="366" y="52"/>
                  </a:lnTo>
                  <a:cubicBezTo>
                    <a:pt x="334" y="16"/>
                    <a:pt x="297" y="1"/>
                    <a:pt x="262" y="1"/>
                  </a:cubicBezTo>
                  <a:close/>
                </a:path>
              </a:pathLst>
            </a:custGeom>
            <a:grpFill/>
            <a:ln>
              <a:solidFill>
                <a:schemeClr val="tx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02" name="Google Shape;1402;p70"/>
            <p:cNvSpPr/>
            <p:nvPr/>
          </p:nvSpPr>
          <p:spPr>
            <a:xfrm>
              <a:off x="4768575" y="2253950"/>
              <a:ext cx="29175" cy="43875"/>
            </a:xfrm>
            <a:custGeom>
              <a:avLst/>
              <a:gdLst/>
              <a:ahLst/>
              <a:cxnLst/>
              <a:rect l="l" t="t" r="r" b="b"/>
              <a:pathLst>
                <a:path w="1167" h="1755" extrusionOk="0">
                  <a:moveTo>
                    <a:pt x="261" y="1"/>
                  </a:moveTo>
                  <a:cubicBezTo>
                    <a:pt x="150" y="1"/>
                    <a:pt x="50" y="149"/>
                    <a:pt x="171" y="247"/>
                  </a:cubicBezTo>
                  <a:lnTo>
                    <a:pt x="769" y="853"/>
                  </a:lnTo>
                  <a:lnTo>
                    <a:pt x="106" y="1517"/>
                  </a:lnTo>
                  <a:cubicBezTo>
                    <a:pt x="1" y="1616"/>
                    <a:pt x="95" y="1754"/>
                    <a:pt x="203" y="1754"/>
                  </a:cubicBezTo>
                  <a:cubicBezTo>
                    <a:pt x="236" y="1754"/>
                    <a:pt x="270" y="1742"/>
                    <a:pt x="301" y="1711"/>
                  </a:cubicBezTo>
                  <a:lnTo>
                    <a:pt x="1166" y="853"/>
                  </a:lnTo>
                  <a:lnTo>
                    <a:pt x="365" y="52"/>
                  </a:lnTo>
                  <a:cubicBezTo>
                    <a:pt x="334" y="16"/>
                    <a:pt x="297" y="1"/>
                    <a:pt x="261" y="1"/>
                  </a:cubicBezTo>
                  <a:close/>
                </a:path>
              </a:pathLst>
            </a:custGeom>
            <a:grpFill/>
            <a:ln>
              <a:solidFill>
                <a:schemeClr val="tx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403" name="Google Shape;1403;p70"/>
          <p:cNvGrpSpPr/>
          <p:nvPr/>
        </p:nvGrpSpPr>
        <p:grpSpPr>
          <a:xfrm>
            <a:off x="7737243" y="3948834"/>
            <a:ext cx="118187" cy="146246"/>
            <a:chOff x="4960900" y="2433225"/>
            <a:chExt cx="48525" cy="60050"/>
          </a:xfrm>
          <a:noFill/>
        </p:grpSpPr>
        <p:sp>
          <p:nvSpPr>
            <p:cNvPr id="1404" name="Google Shape;1404;p70"/>
            <p:cNvSpPr/>
            <p:nvPr/>
          </p:nvSpPr>
          <p:spPr>
            <a:xfrm>
              <a:off x="4974225" y="2433225"/>
              <a:ext cx="35200" cy="60050"/>
            </a:xfrm>
            <a:custGeom>
              <a:avLst/>
              <a:gdLst/>
              <a:ahLst/>
              <a:cxnLst/>
              <a:rect l="l" t="t" r="r" b="b"/>
              <a:pathLst>
                <a:path w="1408" h="2402" extrusionOk="0">
                  <a:moveTo>
                    <a:pt x="102" y="0"/>
                  </a:moveTo>
                  <a:lnTo>
                    <a:pt x="95" y="7"/>
                  </a:lnTo>
                  <a:lnTo>
                    <a:pt x="1112" y="1154"/>
                  </a:lnTo>
                  <a:lnTo>
                    <a:pt x="1" y="2402"/>
                  </a:lnTo>
                  <a:lnTo>
                    <a:pt x="297" y="2402"/>
                  </a:lnTo>
                  <a:lnTo>
                    <a:pt x="1407" y="1154"/>
                  </a:lnTo>
                  <a:lnTo>
                    <a:pt x="383" y="0"/>
                  </a:lnTo>
                  <a:close/>
                </a:path>
              </a:pathLst>
            </a:custGeom>
            <a:grpFill/>
            <a:ln>
              <a:solidFill>
                <a:schemeClr val="tx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05" name="Google Shape;1405;p70"/>
            <p:cNvSpPr/>
            <p:nvPr/>
          </p:nvSpPr>
          <p:spPr>
            <a:xfrm>
              <a:off x="4960900" y="2433225"/>
              <a:ext cx="35175" cy="60050"/>
            </a:xfrm>
            <a:custGeom>
              <a:avLst/>
              <a:gdLst/>
              <a:ahLst/>
              <a:cxnLst/>
              <a:rect l="l" t="t" r="r" b="b"/>
              <a:pathLst>
                <a:path w="1407" h="2402" extrusionOk="0">
                  <a:moveTo>
                    <a:pt x="108" y="0"/>
                  </a:moveTo>
                  <a:lnTo>
                    <a:pt x="94" y="7"/>
                  </a:lnTo>
                  <a:lnTo>
                    <a:pt x="1111" y="1154"/>
                  </a:lnTo>
                  <a:lnTo>
                    <a:pt x="0" y="2402"/>
                  </a:lnTo>
                  <a:lnTo>
                    <a:pt x="296" y="2402"/>
                  </a:lnTo>
                  <a:lnTo>
                    <a:pt x="1407" y="1154"/>
                  </a:lnTo>
                  <a:lnTo>
                    <a:pt x="390" y="0"/>
                  </a:lnTo>
                  <a:close/>
                </a:path>
              </a:pathLst>
            </a:custGeom>
            <a:grpFill/>
            <a:ln>
              <a:solidFill>
                <a:schemeClr val="tx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406" name="Google Shape;1406;p70"/>
          <p:cNvGrpSpPr/>
          <p:nvPr/>
        </p:nvGrpSpPr>
        <p:grpSpPr>
          <a:xfrm>
            <a:off x="7425808" y="4212895"/>
            <a:ext cx="136394" cy="143810"/>
            <a:chOff x="4854075" y="2527625"/>
            <a:chExt cx="56000" cy="59050"/>
          </a:xfrm>
          <a:noFill/>
        </p:grpSpPr>
        <p:sp>
          <p:nvSpPr>
            <p:cNvPr id="1407" name="Google Shape;1407;p70"/>
            <p:cNvSpPr/>
            <p:nvPr/>
          </p:nvSpPr>
          <p:spPr>
            <a:xfrm>
              <a:off x="4872325" y="2527625"/>
              <a:ext cx="37750" cy="59050"/>
            </a:xfrm>
            <a:custGeom>
              <a:avLst/>
              <a:gdLst/>
              <a:ahLst/>
              <a:cxnLst/>
              <a:rect l="l" t="t" r="r" b="b"/>
              <a:pathLst>
                <a:path w="1510" h="2362" extrusionOk="0">
                  <a:moveTo>
                    <a:pt x="305" y="1"/>
                  </a:moveTo>
                  <a:cubicBezTo>
                    <a:pt x="141" y="1"/>
                    <a:pt x="1" y="210"/>
                    <a:pt x="146" y="371"/>
                  </a:cubicBezTo>
                  <a:lnTo>
                    <a:pt x="961" y="1179"/>
                  </a:lnTo>
                  <a:lnTo>
                    <a:pt x="146" y="1994"/>
                  </a:lnTo>
                  <a:cubicBezTo>
                    <a:pt x="0" y="2151"/>
                    <a:pt x="143" y="2361"/>
                    <a:pt x="308" y="2361"/>
                  </a:cubicBezTo>
                  <a:cubicBezTo>
                    <a:pt x="355" y="2361"/>
                    <a:pt x="404" y="2344"/>
                    <a:pt x="449" y="2304"/>
                  </a:cubicBezTo>
                  <a:lnTo>
                    <a:pt x="1423" y="1338"/>
                  </a:lnTo>
                  <a:cubicBezTo>
                    <a:pt x="1509" y="1244"/>
                    <a:pt x="1509" y="1107"/>
                    <a:pt x="1423" y="1013"/>
                  </a:cubicBezTo>
                  <a:lnTo>
                    <a:pt x="1423" y="1020"/>
                  </a:lnTo>
                  <a:lnTo>
                    <a:pt x="449" y="61"/>
                  </a:lnTo>
                  <a:cubicBezTo>
                    <a:pt x="403" y="19"/>
                    <a:pt x="353" y="1"/>
                    <a:pt x="305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08" name="Google Shape;1408;p70"/>
            <p:cNvSpPr/>
            <p:nvPr/>
          </p:nvSpPr>
          <p:spPr>
            <a:xfrm>
              <a:off x="4854075" y="2539100"/>
              <a:ext cx="26075" cy="35875"/>
            </a:xfrm>
            <a:custGeom>
              <a:avLst/>
              <a:gdLst/>
              <a:ahLst/>
              <a:cxnLst/>
              <a:rect l="l" t="t" r="r" b="b"/>
              <a:pathLst>
                <a:path w="1043" h="1435" extrusionOk="0">
                  <a:moveTo>
                    <a:pt x="326" y="1"/>
                  </a:moveTo>
                  <a:cubicBezTo>
                    <a:pt x="152" y="1"/>
                    <a:pt x="1" y="234"/>
                    <a:pt x="177" y="388"/>
                  </a:cubicBezTo>
                  <a:lnTo>
                    <a:pt x="516" y="720"/>
                  </a:lnTo>
                  <a:lnTo>
                    <a:pt x="177" y="1059"/>
                  </a:lnTo>
                  <a:cubicBezTo>
                    <a:pt x="21" y="1215"/>
                    <a:pt x="165" y="1435"/>
                    <a:pt x="336" y="1435"/>
                  </a:cubicBezTo>
                  <a:cubicBezTo>
                    <a:pt x="386" y="1435"/>
                    <a:pt x="439" y="1415"/>
                    <a:pt x="487" y="1369"/>
                  </a:cubicBezTo>
                  <a:lnTo>
                    <a:pt x="977" y="886"/>
                  </a:lnTo>
                  <a:cubicBezTo>
                    <a:pt x="1020" y="843"/>
                    <a:pt x="1042" y="785"/>
                    <a:pt x="1042" y="720"/>
                  </a:cubicBezTo>
                  <a:cubicBezTo>
                    <a:pt x="1042" y="662"/>
                    <a:pt x="1013" y="605"/>
                    <a:pt x="977" y="561"/>
                  </a:cubicBezTo>
                  <a:lnTo>
                    <a:pt x="487" y="78"/>
                  </a:lnTo>
                  <a:cubicBezTo>
                    <a:pt x="437" y="23"/>
                    <a:pt x="380" y="1"/>
                    <a:pt x="326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409" name="Google Shape;1409;p70"/>
          <p:cNvSpPr/>
          <p:nvPr/>
        </p:nvSpPr>
        <p:spPr>
          <a:xfrm>
            <a:off x="7441061" y="3955623"/>
            <a:ext cx="105888" cy="132668"/>
          </a:xfrm>
          <a:custGeom>
            <a:avLst/>
            <a:gdLst/>
            <a:ahLst/>
            <a:cxnLst/>
            <a:rect l="l" t="t" r="r" b="b"/>
            <a:pathLst>
              <a:path w="1739" h="2179" extrusionOk="0">
                <a:moveTo>
                  <a:pt x="1" y="1"/>
                </a:moveTo>
                <a:lnTo>
                  <a:pt x="1" y="2179"/>
                </a:lnTo>
                <a:lnTo>
                  <a:pt x="758" y="2179"/>
                </a:lnTo>
                <a:lnTo>
                  <a:pt x="1739" y="1090"/>
                </a:lnTo>
                <a:lnTo>
                  <a:pt x="758" y="1"/>
                </a:lnTo>
                <a:close/>
              </a:path>
            </a:pathLst>
          </a:custGeom>
          <a:noFill/>
          <a:ln w="9525" cap="flat" cmpd="sng">
            <a:solidFill>
              <a:schemeClr val="tx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2"/>
              </a:solidFill>
              <a:cs typeface="B Nazanin" panose="00000700000000000000" pitchFamily="2" charset="-78"/>
            </a:endParaRPr>
          </a:p>
        </p:txBody>
      </p:sp>
      <p:sp>
        <p:nvSpPr>
          <p:cNvPr id="1410" name="Google Shape;1410;p70"/>
          <p:cNvSpPr/>
          <p:nvPr/>
        </p:nvSpPr>
        <p:spPr>
          <a:xfrm>
            <a:off x="8019727" y="3195277"/>
            <a:ext cx="159897" cy="132668"/>
          </a:xfrm>
          <a:custGeom>
            <a:avLst/>
            <a:gdLst/>
            <a:ahLst/>
            <a:cxnLst/>
            <a:rect l="l" t="t" r="r" b="b"/>
            <a:pathLst>
              <a:path w="2626" h="2179" extrusionOk="0">
                <a:moveTo>
                  <a:pt x="0" y="1"/>
                </a:moveTo>
                <a:lnTo>
                  <a:pt x="887" y="1090"/>
                </a:lnTo>
                <a:lnTo>
                  <a:pt x="0" y="2179"/>
                </a:lnTo>
                <a:lnTo>
                  <a:pt x="1644" y="2179"/>
                </a:lnTo>
                <a:lnTo>
                  <a:pt x="2625" y="1090"/>
                </a:lnTo>
                <a:lnTo>
                  <a:pt x="1644" y="1"/>
                </a:lnTo>
                <a:close/>
              </a:path>
            </a:pathLst>
          </a:custGeom>
          <a:noFill/>
          <a:ln w="9525" cap="flat" cmpd="sng">
            <a:solidFill>
              <a:schemeClr val="tx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2"/>
              </a:solidFill>
              <a:cs typeface="B Nazanin" panose="00000700000000000000" pitchFamily="2" charset="-78"/>
            </a:endParaRPr>
          </a:p>
        </p:txBody>
      </p:sp>
      <p:sp>
        <p:nvSpPr>
          <p:cNvPr id="1411" name="Google Shape;1411;p70"/>
          <p:cNvSpPr/>
          <p:nvPr/>
        </p:nvSpPr>
        <p:spPr>
          <a:xfrm>
            <a:off x="7118991" y="3955623"/>
            <a:ext cx="135298" cy="132668"/>
          </a:xfrm>
          <a:custGeom>
            <a:avLst/>
            <a:gdLst/>
            <a:ahLst/>
            <a:cxnLst/>
            <a:rect l="l" t="t" r="r" b="b"/>
            <a:pathLst>
              <a:path w="2222" h="2179" extrusionOk="0">
                <a:moveTo>
                  <a:pt x="477" y="1"/>
                </a:moveTo>
                <a:lnTo>
                  <a:pt x="895" y="513"/>
                </a:lnTo>
                <a:lnTo>
                  <a:pt x="1" y="513"/>
                </a:lnTo>
                <a:lnTo>
                  <a:pt x="1" y="1659"/>
                </a:lnTo>
                <a:lnTo>
                  <a:pt x="895" y="1659"/>
                </a:lnTo>
                <a:lnTo>
                  <a:pt x="477" y="2179"/>
                </a:lnTo>
                <a:lnTo>
                  <a:pt x="1234" y="2179"/>
                </a:lnTo>
                <a:lnTo>
                  <a:pt x="2222" y="1090"/>
                </a:lnTo>
                <a:lnTo>
                  <a:pt x="1234" y="1"/>
                </a:lnTo>
                <a:close/>
              </a:path>
            </a:pathLst>
          </a:custGeom>
          <a:noFill/>
          <a:ln w="9525" cap="flat" cmpd="sng">
            <a:solidFill>
              <a:schemeClr val="tx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2"/>
              </a:solidFill>
              <a:cs typeface="B Nazanin" panose="00000700000000000000" pitchFamily="2" charset="-78"/>
            </a:endParaRPr>
          </a:p>
        </p:txBody>
      </p:sp>
      <p:grpSp>
        <p:nvGrpSpPr>
          <p:cNvPr id="1412" name="Google Shape;1412;p70"/>
          <p:cNvGrpSpPr/>
          <p:nvPr/>
        </p:nvGrpSpPr>
        <p:grpSpPr>
          <a:xfrm>
            <a:off x="8050020" y="3676639"/>
            <a:ext cx="99312" cy="160797"/>
            <a:chOff x="5059700" y="2334775"/>
            <a:chExt cx="40775" cy="66025"/>
          </a:xfrm>
          <a:noFill/>
        </p:grpSpPr>
        <p:sp>
          <p:nvSpPr>
            <p:cNvPr id="1413" name="Google Shape;1413;p70"/>
            <p:cNvSpPr/>
            <p:nvPr/>
          </p:nvSpPr>
          <p:spPr>
            <a:xfrm>
              <a:off x="5059700" y="2334775"/>
              <a:ext cx="12475" cy="10525"/>
            </a:xfrm>
            <a:custGeom>
              <a:avLst/>
              <a:gdLst/>
              <a:ahLst/>
              <a:cxnLst/>
              <a:rect l="l" t="t" r="r" b="b"/>
              <a:pathLst>
                <a:path w="499" h="421" extrusionOk="0">
                  <a:moveTo>
                    <a:pt x="282" y="0"/>
                  </a:moveTo>
                  <a:cubicBezTo>
                    <a:pt x="94" y="0"/>
                    <a:pt x="1" y="224"/>
                    <a:pt x="138" y="361"/>
                  </a:cubicBezTo>
                  <a:cubicBezTo>
                    <a:pt x="179" y="402"/>
                    <a:pt x="230" y="421"/>
                    <a:pt x="281" y="421"/>
                  </a:cubicBezTo>
                  <a:cubicBezTo>
                    <a:pt x="388" y="421"/>
                    <a:pt x="491" y="337"/>
                    <a:pt x="491" y="209"/>
                  </a:cubicBezTo>
                  <a:cubicBezTo>
                    <a:pt x="498" y="94"/>
                    <a:pt x="397" y="0"/>
                    <a:pt x="282" y="0"/>
                  </a:cubicBezTo>
                  <a:close/>
                </a:path>
              </a:pathLst>
            </a:custGeom>
            <a:grpFill/>
            <a:ln>
              <a:solidFill>
                <a:schemeClr val="tx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14" name="Google Shape;1414;p70"/>
            <p:cNvSpPr/>
            <p:nvPr/>
          </p:nvSpPr>
          <p:spPr>
            <a:xfrm>
              <a:off x="5059700" y="2348650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2" y="1"/>
                  </a:moveTo>
                  <a:cubicBezTo>
                    <a:pt x="94" y="1"/>
                    <a:pt x="1" y="224"/>
                    <a:pt x="138" y="361"/>
                  </a:cubicBezTo>
                  <a:cubicBezTo>
                    <a:pt x="179" y="403"/>
                    <a:pt x="230" y="421"/>
                    <a:pt x="281" y="421"/>
                  </a:cubicBezTo>
                  <a:cubicBezTo>
                    <a:pt x="388" y="421"/>
                    <a:pt x="491" y="337"/>
                    <a:pt x="491" y="210"/>
                  </a:cubicBezTo>
                  <a:cubicBezTo>
                    <a:pt x="498" y="94"/>
                    <a:pt x="397" y="1"/>
                    <a:pt x="282" y="1"/>
                  </a:cubicBezTo>
                  <a:close/>
                </a:path>
              </a:pathLst>
            </a:custGeom>
            <a:grpFill/>
            <a:ln>
              <a:solidFill>
                <a:schemeClr val="tx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15" name="Google Shape;1415;p70"/>
            <p:cNvSpPr/>
            <p:nvPr/>
          </p:nvSpPr>
          <p:spPr>
            <a:xfrm>
              <a:off x="5059700" y="2362525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2" y="1"/>
                  </a:moveTo>
                  <a:cubicBezTo>
                    <a:pt x="94" y="1"/>
                    <a:pt x="1" y="224"/>
                    <a:pt x="138" y="361"/>
                  </a:cubicBezTo>
                  <a:cubicBezTo>
                    <a:pt x="179" y="403"/>
                    <a:pt x="230" y="422"/>
                    <a:pt x="281" y="422"/>
                  </a:cubicBezTo>
                  <a:cubicBezTo>
                    <a:pt x="388" y="422"/>
                    <a:pt x="491" y="338"/>
                    <a:pt x="491" y="210"/>
                  </a:cubicBezTo>
                  <a:cubicBezTo>
                    <a:pt x="498" y="95"/>
                    <a:pt x="397" y="1"/>
                    <a:pt x="282" y="1"/>
                  </a:cubicBezTo>
                  <a:close/>
                </a:path>
              </a:pathLst>
            </a:custGeom>
            <a:grpFill/>
            <a:ln>
              <a:solidFill>
                <a:schemeClr val="tx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16" name="Google Shape;1416;p70"/>
            <p:cNvSpPr/>
            <p:nvPr/>
          </p:nvSpPr>
          <p:spPr>
            <a:xfrm>
              <a:off x="5059700" y="2376400"/>
              <a:ext cx="12475" cy="10500"/>
            </a:xfrm>
            <a:custGeom>
              <a:avLst/>
              <a:gdLst/>
              <a:ahLst/>
              <a:cxnLst/>
              <a:rect l="l" t="t" r="r" b="b"/>
              <a:pathLst>
                <a:path w="499" h="420" extrusionOk="0">
                  <a:moveTo>
                    <a:pt x="294" y="1"/>
                  </a:moveTo>
                  <a:cubicBezTo>
                    <a:pt x="290" y="1"/>
                    <a:pt x="286" y="1"/>
                    <a:pt x="282" y="1"/>
                  </a:cubicBezTo>
                  <a:cubicBezTo>
                    <a:pt x="94" y="1"/>
                    <a:pt x="1" y="225"/>
                    <a:pt x="138" y="355"/>
                  </a:cubicBezTo>
                  <a:cubicBezTo>
                    <a:pt x="180" y="400"/>
                    <a:pt x="233" y="420"/>
                    <a:pt x="285" y="420"/>
                  </a:cubicBezTo>
                  <a:cubicBezTo>
                    <a:pt x="390" y="420"/>
                    <a:pt x="491" y="336"/>
                    <a:pt x="491" y="210"/>
                  </a:cubicBezTo>
                  <a:cubicBezTo>
                    <a:pt x="498" y="99"/>
                    <a:pt x="404" y="1"/>
                    <a:pt x="294" y="1"/>
                  </a:cubicBezTo>
                  <a:close/>
                </a:path>
              </a:pathLst>
            </a:custGeom>
            <a:grpFill/>
            <a:ln>
              <a:solidFill>
                <a:schemeClr val="tx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17" name="Google Shape;1417;p70"/>
            <p:cNvSpPr/>
            <p:nvPr/>
          </p:nvSpPr>
          <p:spPr>
            <a:xfrm>
              <a:off x="5059700" y="2390125"/>
              <a:ext cx="12475" cy="10675"/>
            </a:xfrm>
            <a:custGeom>
              <a:avLst/>
              <a:gdLst/>
              <a:ahLst/>
              <a:cxnLst/>
              <a:rect l="l" t="t" r="r" b="b"/>
              <a:pathLst>
                <a:path w="499" h="427" extrusionOk="0">
                  <a:moveTo>
                    <a:pt x="282" y="0"/>
                  </a:moveTo>
                  <a:cubicBezTo>
                    <a:pt x="94" y="0"/>
                    <a:pt x="1" y="231"/>
                    <a:pt x="138" y="361"/>
                  </a:cubicBezTo>
                  <a:cubicBezTo>
                    <a:pt x="180" y="406"/>
                    <a:pt x="233" y="426"/>
                    <a:pt x="285" y="426"/>
                  </a:cubicBezTo>
                  <a:cubicBezTo>
                    <a:pt x="390" y="426"/>
                    <a:pt x="491" y="343"/>
                    <a:pt x="491" y="217"/>
                  </a:cubicBezTo>
                  <a:cubicBezTo>
                    <a:pt x="498" y="94"/>
                    <a:pt x="397" y="0"/>
                    <a:pt x="282" y="0"/>
                  </a:cubicBezTo>
                  <a:close/>
                </a:path>
              </a:pathLst>
            </a:custGeom>
            <a:grpFill/>
            <a:ln>
              <a:solidFill>
                <a:schemeClr val="tx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18" name="Google Shape;1418;p70"/>
            <p:cNvSpPr/>
            <p:nvPr/>
          </p:nvSpPr>
          <p:spPr>
            <a:xfrm>
              <a:off x="5073950" y="2348650"/>
              <a:ext cx="12275" cy="10550"/>
            </a:xfrm>
            <a:custGeom>
              <a:avLst/>
              <a:gdLst/>
              <a:ahLst/>
              <a:cxnLst/>
              <a:rect l="l" t="t" r="r" b="b"/>
              <a:pathLst>
                <a:path w="491" h="422" extrusionOk="0">
                  <a:moveTo>
                    <a:pt x="282" y="1"/>
                  </a:moveTo>
                  <a:cubicBezTo>
                    <a:pt x="94" y="1"/>
                    <a:pt x="0" y="224"/>
                    <a:pt x="130" y="361"/>
                  </a:cubicBezTo>
                  <a:cubicBezTo>
                    <a:pt x="174" y="403"/>
                    <a:pt x="227" y="421"/>
                    <a:pt x="278" y="421"/>
                  </a:cubicBezTo>
                  <a:cubicBezTo>
                    <a:pt x="387" y="421"/>
                    <a:pt x="491" y="337"/>
                    <a:pt x="491" y="210"/>
                  </a:cubicBezTo>
                  <a:cubicBezTo>
                    <a:pt x="491" y="94"/>
                    <a:pt x="397" y="1"/>
                    <a:pt x="282" y="1"/>
                  </a:cubicBezTo>
                  <a:close/>
                </a:path>
              </a:pathLst>
            </a:custGeom>
            <a:grpFill/>
            <a:ln>
              <a:solidFill>
                <a:schemeClr val="tx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19" name="Google Shape;1419;p70"/>
            <p:cNvSpPr/>
            <p:nvPr/>
          </p:nvSpPr>
          <p:spPr>
            <a:xfrm>
              <a:off x="5073950" y="2362525"/>
              <a:ext cx="12275" cy="10550"/>
            </a:xfrm>
            <a:custGeom>
              <a:avLst/>
              <a:gdLst/>
              <a:ahLst/>
              <a:cxnLst/>
              <a:rect l="l" t="t" r="r" b="b"/>
              <a:pathLst>
                <a:path w="491" h="422" extrusionOk="0">
                  <a:moveTo>
                    <a:pt x="282" y="1"/>
                  </a:moveTo>
                  <a:cubicBezTo>
                    <a:pt x="94" y="1"/>
                    <a:pt x="0" y="224"/>
                    <a:pt x="130" y="361"/>
                  </a:cubicBezTo>
                  <a:cubicBezTo>
                    <a:pt x="174" y="403"/>
                    <a:pt x="227" y="422"/>
                    <a:pt x="278" y="422"/>
                  </a:cubicBezTo>
                  <a:cubicBezTo>
                    <a:pt x="387" y="422"/>
                    <a:pt x="491" y="338"/>
                    <a:pt x="491" y="210"/>
                  </a:cubicBezTo>
                  <a:cubicBezTo>
                    <a:pt x="491" y="95"/>
                    <a:pt x="397" y="1"/>
                    <a:pt x="282" y="1"/>
                  </a:cubicBezTo>
                  <a:close/>
                </a:path>
              </a:pathLst>
            </a:custGeom>
            <a:grpFill/>
            <a:ln>
              <a:solidFill>
                <a:schemeClr val="tx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20" name="Google Shape;1420;p70"/>
            <p:cNvSpPr/>
            <p:nvPr/>
          </p:nvSpPr>
          <p:spPr>
            <a:xfrm>
              <a:off x="5074000" y="2376400"/>
              <a:ext cx="12225" cy="10500"/>
            </a:xfrm>
            <a:custGeom>
              <a:avLst/>
              <a:gdLst/>
              <a:ahLst/>
              <a:cxnLst/>
              <a:rect l="l" t="t" r="r" b="b"/>
              <a:pathLst>
                <a:path w="489" h="420" extrusionOk="0">
                  <a:moveTo>
                    <a:pt x="291" y="1"/>
                  </a:moveTo>
                  <a:cubicBezTo>
                    <a:pt x="287" y="1"/>
                    <a:pt x="284" y="1"/>
                    <a:pt x="280" y="1"/>
                  </a:cubicBezTo>
                  <a:cubicBezTo>
                    <a:pt x="277" y="1"/>
                    <a:pt x="274" y="1"/>
                    <a:pt x="271" y="1"/>
                  </a:cubicBezTo>
                  <a:cubicBezTo>
                    <a:pt x="89" y="1"/>
                    <a:pt x="0" y="227"/>
                    <a:pt x="128" y="355"/>
                  </a:cubicBezTo>
                  <a:cubicBezTo>
                    <a:pt x="173" y="400"/>
                    <a:pt x="228" y="420"/>
                    <a:pt x="281" y="420"/>
                  </a:cubicBezTo>
                  <a:cubicBezTo>
                    <a:pt x="388" y="420"/>
                    <a:pt x="489" y="336"/>
                    <a:pt x="489" y="210"/>
                  </a:cubicBezTo>
                  <a:cubicBezTo>
                    <a:pt x="489" y="99"/>
                    <a:pt x="401" y="1"/>
                    <a:pt x="291" y="1"/>
                  </a:cubicBezTo>
                  <a:close/>
                </a:path>
              </a:pathLst>
            </a:custGeom>
            <a:grpFill/>
            <a:ln>
              <a:solidFill>
                <a:schemeClr val="tx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21" name="Google Shape;1421;p70"/>
            <p:cNvSpPr/>
            <p:nvPr/>
          </p:nvSpPr>
          <p:spPr>
            <a:xfrm>
              <a:off x="5088000" y="2362525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9" y="1"/>
                  </a:moveTo>
                  <a:cubicBezTo>
                    <a:pt x="102" y="1"/>
                    <a:pt x="1" y="224"/>
                    <a:pt x="138" y="361"/>
                  </a:cubicBezTo>
                  <a:cubicBezTo>
                    <a:pt x="180" y="403"/>
                    <a:pt x="231" y="422"/>
                    <a:pt x="283" y="422"/>
                  </a:cubicBezTo>
                  <a:cubicBezTo>
                    <a:pt x="392" y="422"/>
                    <a:pt x="499" y="338"/>
                    <a:pt x="499" y="210"/>
                  </a:cubicBezTo>
                  <a:cubicBezTo>
                    <a:pt x="499" y="95"/>
                    <a:pt x="405" y="1"/>
                    <a:pt x="289" y="1"/>
                  </a:cubicBezTo>
                  <a:close/>
                </a:path>
              </a:pathLst>
            </a:custGeom>
            <a:grpFill/>
            <a:ln>
              <a:solidFill>
                <a:schemeClr val="tx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422" name="Google Shape;1422;p70"/>
          <p:cNvGrpSpPr/>
          <p:nvPr/>
        </p:nvGrpSpPr>
        <p:grpSpPr>
          <a:xfrm>
            <a:off x="8007184" y="3941771"/>
            <a:ext cx="184984" cy="160371"/>
            <a:chOff x="5037700" y="2430325"/>
            <a:chExt cx="75950" cy="65850"/>
          </a:xfrm>
          <a:noFill/>
        </p:grpSpPr>
        <p:sp>
          <p:nvSpPr>
            <p:cNvPr id="1423" name="Google Shape;1423;p70"/>
            <p:cNvSpPr/>
            <p:nvPr/>
          </p:nvSpPr>
          <p:spPr>
            <a:xfrm>
              <a:off x="5059700" y="2430325"/>
              <a:ext cx="53950" cy="65850"/>
            </a:xfrm>
            <a:custGeom>
              <a:avLst/>
              <a:gdLst/>
              <a:ahLst/>
              <a:cxnLst/>
              <a:rect l="l" t="t" r="r" b="b"/>
              <a:pathLst>
                <a:path w="2158" h="2634" extrusionOk="0">
                  <a:moveTo>
                    <a:pt x="1" y="1"/>
                  </a:moveTo>
                  <a:lnTo>
                    <a:pt x="866" y="1321"/>
                  </a:lnTo>
                  <a:lnTo>
                    <a:pt x="1" y="2633"/>
                  </a:lnTo>
                  <a:lnTo>
                    <a:pt x="1292" y="2633"/>
                  </a:lnTo>
                  <a:lnTo>
                    <a:pt x="2157" y="1321"/>
                  </a:lnTo>
                  <a:lnTo>
                    <a:pt x="1292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24" name="Google Shape;1424;p70"/>
            <p:cNvSpPr/>
            <p:nvPr/>
          </p:nvSpPr>
          <p:spPr>
            <a:xfrm>
              <a:off x="5037700" y="2430325"/>
              <a:ext cx="34100" cy="65850"/>
            </a:xfrm>
            <a:custGeom>
              <a:avLst/>
              <a:gdLst/>
              <a:ahLst/>
              <a:cxnLst/>
              <a:rect l="l" t="t" r="r" b="b"/>
              <a:pathLst>
                <a:path w="1364" h="2634" extrusionOk="0">
                  <a:moveTo>
                    <a:pt x="1" y="1"/>
                  </a:moveTo>
                  <a:lnTo>
                    <a:pt x="866" y="1321"/>
                  </a:lnTo>
                  <a:lnTo>
                    <a:pt x="1" y="2633"/>
                  </a:lnTo>
                  <a:lnTo>
                    <a:pt x="498" y="2633"/>
                  </a:lnTo>
                  <a:lnTo>
                    <a:pt x="1364" y="1321"/>
                  </a:lnTo>
                  <a:lnTo>
                    <a:pt x="498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425" name="Google Shape;1425;p70"/>
          <p:cNvGrpSpPr/>
          <p:nvPr/>
        </p:nvGrpSpPr>
        <p:grpSpPr>
          <a:xfrm>
            <a:off x="7426689" y="3708223"/>
            <a:ext cx="173014" cy="97629"/>
            <a:chOff x="4756975" y="2341800"/>
            <a:chExt cx="91975" cy="51925"/>
          </a:xfrm>
          <a:noFill/>
        </p:grpSpPr>
        <p:sp>
          <p:nvSpPr>
            <p:cNvPr id="1426" name="Google Shape;1426;p70"/>
            <p:cNvSpPr/>
            <p:nvPr/>
          </p:nvSpPr>
          <p:spPr>
            <a:xfrm>
              <a:off x="4756975" y="2341800"/>
              <a:ext cx="10650" cy="9150"/>
            </a:xfrm>
            <a:custGeom>
              <a:avLst/>
              <a:gdLst/>
              <a:ahLst/>
              <a:cxnLst/>
              <a:rect l="l" t="t" r="r" b="b"/>
              <a:pathLst>
                <a:path w="426" h="366" extrusionOk="0">
                  <a:moveTo>
                    <a:pt x="245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3" y="348"/>
                    <a:pt x="199" y="365"/>
                    <a:pt x="244" y="365"/>
                  </a:cubicBezTo>
                  <a:cubicBezTo>
                    <a:pt x="337" y="365"/>
                    <a:pt x="426" y="293"/>
                    <a:pt x="426" y="181"/>
                  </a:cubicBezTo>
                  <a:cubicBezTo>
                    <a:pt x="426" y="80"/>
                    <a:pt x="346" y="0"/>
                    <a:pt x="245" y="0"/>
                  </a:cubicBezTo>
                  <a:close/>
                </a:path>
              </a:pathLst>
            </a:custGeom>
            <a:grpFill/>
            <a:ln>
              <a:solidFill>
                <a:schemeClr val="tx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27" name="Google Shape;1427;p70"/>
            <p:cNvSpPr/>
            <p:nvPr/>
          </p:nvSpPr>
          <p:spPr>
            <a:xfrm>
              <a:off x="4777350" y="2341800"/>
              <a:ext cx="10650" cy="9150"/>
            </a:xfrm>
            <a:custGeom>
              <a:avLst/>
              <a:gdLst/>
              <a:ahLst/>
              <a:cxnLst/>
              <a:rect l="l" t="t" r="r" b="b"/>
              <a:pathLst>
                <a:path w="426" h="366" extrusionOk="0">
                  <a:moveTo>
                    <a:pt x="245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3" y="348"/>
                    <a:pt x="199" y="365"/>
                    <a:pt x="244" y="365"/>
                  </a:cubicBezTo>
                  <a:cubicBezTo>
                    <a:pt x="337" y="365"/>
                    <a:pt x="426" y="293"/>
                    <a:pt x="426" y="181"/>
                  </a:cubicBezTo>
                  <a:cubicBezTo>
                    <a:pt x="426" y="80"/>
                    <a:pt x="339" y="0"/>
                    <a:pt x="245" y="0"/>
                  </a:cubicBezTo>
                  <a:close/>
                </a:path>
              </a:pathLst>
            </a:custGeom>
            <a:grpFill/>
            <a:ln>
              <a:solidFill>
                <a:schemeClr val="tx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28" name="Google Shape;1428;p70"/>
            <p:cNvSpPr/>
            <p:nvPr/>
          </p:nvSpPr>
          <p:spPr>
            <a:xfrm>
              <a:off x="4797725" y="2341800"/>
              <a:ext cx="10475" cy="9150"/>
            </a:xfrm>
            <a:custGeom>
              <a:avLst/>
              <a:gdLst/>
              <a:ahLst/>
              <a:cxnLst/>
              <a:rect l="l" t="t" r="r" b="b"/>
              <a:pathLst>
                <a:path w="419" h="366" extrusionOk="0">
                  <a:moveTo>
                    <a:pt x="238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1" y="348"/>
                    <a:pt x="195" y="365"/>
                    <a:pt x="239" y="365"/>
                  </a:cubicBezTo>
                  <a:cubicBezTo>
                    <a:pt x="330" y="365"/>
                    <a:pt x="418" y="293"/>
                    <a:pt x="418" y="181"/>
                  </a:cubicBezTo>
                  <a:cubicBezTo>
                    <a:pt x="418" y="80"/>
                    <a:pt x="339" y="0"/>
                    <a:pt x="238" y="0"/>
                  </a:cubicBezTo>
                  <a:close/>
                </a:path>
              </a:pathLst>
            </a:custGeom>
            <a:grpFill/>
            <a:ln>
              <a:solidFill>
                <a:schemeClr val="tx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29" name="Google Shape;1429;p70"/>
            <p:cNvSpPr/>
            <p:nvPr/>
          </p:nvSpPr>
          <p:spPr>
            <a:xfrm>
              <a:off x="4818100" y="2341800"/>
              <a:ext cx="10475" cy="9150"/>
            </a:xfrm>
            <a:custGeom>
              <a:avLst/>
              <a:gdLst/>
              <a:ahLst/>
              <a:cxnLst/>
              <a:rect l="l" t="t" r="r" b="b"/>
              <a:pathLst>
                <a:path w="419" h="366" extrusionOk="0">
                  <a:moveTo>
                    <a:pt x="238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1" y="348"/>
                    <a:pt x="195" y="365"/>
                    <a:pt x="239" y="365"/>
                  </a:cubicBezTo>
                  <a:cubicBezTo>
                    <a:pt x="330" y="365"/>
                    <a:pt x="418" y="293"/>
                    <a:pt x="418" y="181"/>
                  </a:cubicBezTo>
                  <a:cubicBezTo>
                    <a:pt x="418" y="80"/>
                    <a:pt x="339" y="0"/>
                    <a:pt x="238" y="0"/>
                  </a:cubicBezTo>
                  <a:close/>
                </a:path>
              </a:pathLst>
            </a:custGeom>
            <a:grpFill/>
            <a:ln>
              <a:solidFill>
                <a:schemeClr val="tx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30" name="Google Shape;1430;p70"/>
            <p:cNvSpPr/>
            <p:nvPr/>
          </p:nvSpPr>
          <p:spPr>
            <a:xfrm>
              <a:off x="4768675" y="2352625"/>
              <a:ext cx="8875" cy="9025"/>
            </a:xfrm>
            <a:custGeom>
              <a:avLst/>
              <a:gdLst/>
              <a:ahLst/>
              <a:cxnLst/>
              <a:rect l="l" t="t" r="r" b="b"/>
              <a:pathLst>
                <a:path w="355" h="361" extrusionOk="0">
                  <a:moveTo>
                    <a:pt x="174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74" y="361"/>
                  </a:cubicBezTo>
                  <a:cubicBezTo>
                    <a:pt x="275" y="361"/>
                    <a:pt x="354" y="281"/>
                    <a:pt x="354" y="181"/>
                  </a:cubicBezTo>
                  <a:cubicBezTo>
                    <a:pt x="354" y="87"/>
                    <a:pt x="275" y="0"/>
                    <a:pt x="174" y="0"/>
                  </a:cubicBezTo>
                  <a:close/>
                </a:path>
              </a:pathLst>
            </a:custGeom>
            <a:grpFill/>
            <a:ln>
              <a:solidFill>
                <a:schemeClr val="tx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31" name="Google Shape;1431;p70"/>
            <p:cNvSpPr/>
            <p:nvPr/>
          </p:nvSpPr>
          <p:spPr>
            <a:xfrm>
              <a:off x="4787425" y="2352625"/>
              <a:ext cx="10500" cy="9125"/>
            </a:xfrm>
            <a:custGeom>
              <a:avLst/>
              <a:gdLst/>
              <a:ahLst/>
              <a:cxnLst/>
              <a:rect l="l" t="t" r="r" b="b"/>
              <a:pathLst>
                <a:path w="420" h="365" extrusionOk="0">
                  <a:moveTo>
                    <a:pt x="239" y="0"/>
                  </a:moveTo>
                  <a:cubicBezTo>
                    <a:pt x="80" y="0"/>
                    <a:pt x="1" y="195"/>
                    <a:pt x="116" y="310"/>
                  </a:cubicBezTo>
                  <a:cubicBezTo>
                    <a:pt x="152" y="348"/>
                    <a:pt x="196" y="365"/>
                    <a:pt x="240" y="365"/>
                  </a:cubicBezTo>
                  <a:cubicBezTo>
                    <a:pt x="331" y="365"/>
                    <a:pt x="419" y="292"/>
                    <a:pt x="419" y="181"/>
                  </a:cubicBezTo>
                  <a:cubicBezTo>
                    <a:pt x="419" y="87"/>
                    <a:pt x="340" y="0"/>
                    <a:pt x="239" y="0"/>
                  </a:cubicBezTo>
                  <a:close/>
                </a:path>
              </a:pathLst>
            </a:custGeom>
            <a:grpFill/>
            <a:ln>
              <a:solidFill>
                <a:schemeClr val="tx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32" name="Google Shape;1432;p70"/>
            <p:cNvSpPr/>
            <p:nvPr/>
          </p:nvSpPr>
          <p:spPr>
            <a:xfrm>
              <a:off x="4809250" y="2352625"/>
              <a:ext cx="9050" cy="9025"/>
            </a:xfrm>
            <a:custGeom>
              <a:avLst/>
              <a:gdLst/>
              <a:ahLst/>
              <a:cxnLst/>
              <a:rect l="l" t="t" r="r" b="b"/>
              <a:pathLst>
                <a:path w="362" h="361" extrusionOk="0">
                  <a:moveTo>
                    <a:pt x="181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81" y="361"/>
                  </a:cubicBezTo>
                  <a:cubicBezTo>
                    <a:pt x="282" y="361"/>
                    <a:pt x="361" y="281"/>
                    <a:pt x="361" y="181"/>
                  </a:cubicBezTo>
                  <a:cubicBezTo>
                    <a:pt x="361" y="87"/>
                    <a:pt x="282" y="0"/>
                    <a:pt x="181" y="0"/>
                  </a:cubicBezTo>
                  <a:close/>
                </a:path>
              </a:pathLst>
            </a:custGeom>
            <a:grpFill/>
            <a:ln>
              <a:solidFill>
                <a:schemeClr val="tx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33" name="Google Shape;1433;p70"/>
            <p:cNvSpPr/>
            <p:nvPr/>
          </p:nvSpPr>
          <p:spPr>
            <a:xfrm>
              <a:off x="4829625" y="2352625"/>
              <a:ext cx="9050" cy="9025"/>
            </a:xfrm>
            <a:custGeom>
              <a:avLst/>
              <a:gdLst/>
              <a:ahLst/>
              <a:cxnLst/>
              <a:rect l="l" t="t" r="r" b="b"/>
              <a:pathLst>
                <a:path w="362" h="361" extrusionOk="0">
                  <a:moveTo>
                    <a:pt x="181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81" y="361"/>
                  </a:cubicBezTo>
                  <a:cubicBezTo>
                    <a:pt x="282" y="361"/>
                    <a:pt x="361" y="281"/>
                    <a:pt x="361" y="181"/>
                  </a:cubicBezTo>
                  <a:cubicBezTo>
                    <a:pt x="361" y="87"/>
                    <a:pt x="282" y="0"/>
                    <a:pt x="181" y="0"/>
                  </a:cubicBezTo>
                  <a:close/>
                </a:path>
              </a:pathLst>
            </a:custGeom>
            <a:grpFill/>
            <a:ln>
              <a:solidFill>
                <a:schemeClr val="tx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34" name="Google Shape;1434;p70"/>
            <p:cNvSpPr/>
            <p:nvPr/>
          </p:nvSpPr>
          <p:spPr>
            <a:xfrm>
              <a:off x="4777350" y="2363250"/>
              <a:ext cx="10650" cy="9025"/>
            </a:xfrm>
            <a:custGeom>
              <a:avLst/>
              <a:gdLst/>
              <a:ahLst/>
              <a:cxnLst/>
              <a:rect l="l" t="t" r="r" b="b"/>
              <a:pathLst>
                <a:path w="426" h="361" extrusionOk="0">
                  <a:moveTo>
                    <a:pt x="245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2" y="345"/>
                    <a:pt x="197" y="361"/>
                    <a:pt x="241" y="361"/>
                  </a:cubicBezTo>
                  <a:cubicBezTo>
                    <a:pt x="335" y="361"/>
                    <a:pt x="426" y="289"/>
                    <a:pt x="426" y="181"/>
                  </a:cubicBezTo>
                  <a:cubicBezTo>
                    <a:pt x="426" y="80"/>
                    <a:pt x="339" y="1"/>
                    <a:pt x="245" y="1"/>
                  </a:cubicBezTo>
                  <a:close/>
                </a:path>
              </a:pathLst>
            </a:custGeom>
            <a:grpFill/>
            <a:ln>
              <a:solidFill>
                <a:schemeClr val="tx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35" name="Google Shape;1435;p70"/>
            <p:cNvSpPr/>
            <p:nvPr/>
          </p:nvSpPr>
          <p:spPr>
            <a:xfrm>
              <a:off x="4797725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0" y="345"/>
                    <a:pt x="193" y="361"/>
                    <a:pt x="236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grpFill/>
            <a:ln>
              <a:solidFill>
                <a:schemeClr val="tx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36" name="Google Shape;1436;p70"/>
            <p:cNvSpPr/>
            <p:nvPr/>
          </p:nvSpPr>
          <p:spPr>
            <a:xfrm>
              <a:off x="4818100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0" y="345"/>
                    <a:pt x="193" y="361"/>
                    <a:pt x="236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grpFill/>
            <a:ln>
              <a:solidFill>
                <a:schemeClr val="tx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37" name="Google Shape;1437;p70"/>
            <p:cNvSpPr/>
            <p:nvPr/>
          </p:nvSpPr>
          <p:spPr>
            <a:xfrm>
              <a:off x="4838475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08" y="311"/>
                  </a:cubicBezTo>
                  <a:cubicBezTo>
                    <a:pt x="145" y="345"/>
                    <a:pt x="190" y="361"/>
                    <a:pt x="233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grpFill/>
            <a:ln>
              <a:solidFill>
                <a:schemeClr val="tx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38" name="Google Shape;1438;p70"/>
            <p:cNvSpPr/>
            <p:nvPr/>
          </p:nvSpPr>
          <p:spPr>
            <a:xfrm>
              <a:off x="4768675" y="2374075"/>
              <a:ext cx="8875" cy="9050"/>
            </a:xfrm>
            <a:custGeom>
              <a:avLst/>
              <a:gdLst/>
              <a:ahLst/>
              <a:cxnLst/>
              <a:rect l="l" t="t" r="r" b="b"/>
              <a:pathLst>
                <a:path w="355" h="362" extrusionOk="0">
                  <a:moveTo>
                    <a:pt x="174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74" y="361"/>
                  </a:cubicBezTo>
                  <a:cubicBezTo>
                    <a:pt x="275" y="361"/>
                    <a:pt x="354" y="282"/>
                    <a:pt x="354" y="181"/>
                  </a:cubicBezTo>
                  <a:cubicBezTo>
                    <a:pt x="354" y="80"/>
                    <a:pt x="275" y="0"/>
                    <a:pt x="174" y="0"/>
                  </a:cubicBezTo>
                  <a:close/>
                </a:path>
              </a:pathLst>
            </a:custGeom>
            <a:grpFill/>
            <a:ln>
              <a:solidFill>
                <a:schemeClr val="tx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39" name="Google Shape;1439;p70"/>
            <p:cNvSpPr/>
            <p:nvPr/>
          </p:nvSpPr>
          <p:spPr>
            <a:xfrm>
              <a:off x="4787425" y="2374075"/>
              <a:ext cx="10500" cy="9150"/>
            </a:xfrm>
            <a:custGeom>
              <a:avLst/>
              <a:gdLst/>
              <a:ahLst/>
              <a:cxnLst/>
              <a:rect l="l" t="t" r="r" b="b"/>
              <a:pathLst>
                <a:path w="420" h="366" extrusionOk="0">
                  <a:moveTo>
                    <a:pt x="239" y="0"/>
                  </a:moveTo>
                  <a:cubicBezTo>
                    <a:pt x="80" y="0"/>
                    <a:pt x="1" y="195"/>
                    <a:pt x="116" y="311"/>
                  </a:cubicBezTo>
                  <a:cubicBezTo>
                    <a:pt x="152" y="348"/>
                    <a:pt x="196" y="365"/>
                    <a:pt x="240" y="365"/>
                  </a:cubicBezTo>
                  <a:cubicBezTo>
                    <a:pt x="331" y="365"/>
                    <a:pt x="419" y="293"/>
                    <a:pt x="419" y="181"/>
                  </a:cubicBezTo>
                  <a:cubicBezTo>
                    <a:pt x="419" y="80"/>
                    <a:pt x="340" y="0"/>
                    <a:pt x="239" y="0"/>
                  </a:cubicBezTo>
                  <a:close/>
                </a:path>
              </a:pathLst>
            </a:custGeom>
            <a:grpFill/>
            <a:ln>
              <a:solidFill>
                <a:schemeClr val="tx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40" name="Google Shape;1440;p70"/>
            <p:cNvSpPr/>
            <p:nvPr/>
          </p:nvSpPr>
          <p:spPr>
            <a:xfrm>
              <a:off x="4809250" y="2374075"/>
              <a:ext cx="9050" cy="9050"/>
            </a:xfrm>
            <a:custGeom>
              <a:avLst/>
              <a:gdLst/>
              <a:ahLst/>
              <a:cxnLst/>
              <a:rect l="l" t="t" r="r" b="b"/>
              <a:pathLst>
                <a:path w="362" h="362" extrusionOk="0">
                  <a:moveTo>
                    <a:pt x="181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81" y="361"/>
                  </a:cubicBezTo>
                  <a:cubicBezTo>
                    <a:pt x="282" y="361"/>
                    <a:pt x="361" y="282"/>
                    <a:pt x="361" y="181"/>
                  </a:cubicBezTo>
                  <a:cubicBezTo>
                    <a:pt x="361" y="80"/>
                    <a:pt x="282" y="0"/>
                    <a:pt x="181" y="0"/>
                  </a:cubicBezTo>
                  <a:close/>
                </a:path>
              </a:pathLst>
            </a:custGeom>
            <a:grpFill/>
            <a:ln>
              <a:solidFill>
                <a:schemeClr val="tx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41" name="Google Shape;1441;p70"/>
            <p:cNvSpPr/>
            <p:nvPr/>
          </p:nvSpPr>
          <p:spPr>
            <a:xfrm>
              <a:off x="4829625" y="2374075"/>
              <a:ext cx="9050" cy="9050"/>
            </a:xfrm>
            <a:custGeom>
              <a:avLst/>
              <a:gdLst/>
              <a:ahLst/>
              <a:cxnLst/>
              <a:rect l="l" t="t" r="r" b="b"/>
              <a:pathLst>
                <a:path w="362" h="362" extrusionOk="0">
                  <a:moveTo>
                    <a:pt x="181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81" y="361"/>
                  </a:cubicBezTo>
                  <a:cubicBezTo>
                    <a:pt x="282" y="361"/>
                    <a:pt x="361" y="282"/>
                    <a:pt x="361" y="181"/>
                  </a:cubicBezTo>
                  <a:cubicBezTo>
                    <a:pt x="361" y="80"/>
                    <a:pt x="282" y="0"/>
                    <a:pt x="181" y="0"/>
                  </a:cubicBezTo>
                  <a:close/>
                </a:path>
              </a:pathLst>
            </a:custGeom>
            <a:grpFill/>
            <a:ln>
              <a:solidFill>
                <a:schemeClr val="tx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42" name="Google Shape;1442;p70"/>
            <p:cNvSpPr/>
            <p:nvPr/>
          </p:nvSpPr>
          <p:spPr>
            <a:xfrm>
              <a:off x="4756975" y="2384725"/>
              <a:ext cx="10650" cy="9000"/>
            </a:xfrm>
            <a:custGeom>
              <a:avLst/>
              <a:gdLst/>
              <a:ahLst/>
              <a:cxnLst/>
              <a:rect l="l" t="t" r="r" b="b"/>
              <a:pathLst>
                <a:path w="426" h="360" extrusionOk="0">
                  <a:moveTo>
                    <a:pt x="245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2" y="344"/>
                    <a:pt x="197" y="360"/>
                    <a:pt x="241" y="360"/>
                  </a:cubicBezTo>
                  <a:cubicBezTo>
                    <a:pt x="335" y="360"/>
                    <a:pt x="426" y="289"/>
                    <a:pt x="426" y="180"/>
                  </a:cubicBezTo>
                  <a:cubicBezTo>
                    <a:pt x="426" y="79"/>
                    <a:pt x="346" y="0"/>
                    <a:pt x="245" y="0"/>
                  </a:cubicBezTo>
                  <a:close/>
                </a:path>
              </a:pathLst>
            </a:custGeom>
            <a:grpFill/>
            <a:ln>
              <a:solidFill>
                <a:schemeClr val="tx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43" name="Google Shape;1443;p70"/>
            <p:cNvSpPr/>
            <p:nvPr/>
          </p:nvSpPr>
          <p:spPr>
            <a:xfrm>
              <a:off x="4777350" y="2384725"/>
              <a:ext cx="10650" cy="9000"/>
            </a:xfrm>
            <a:custGeom>
              <a:avLst/>
              <a:gdLst/>
              <a:ahLst/>
              <a:cxnLst/>
              <a:rect l="l" t="t" r="r" b="b"/>
              <a:pathLst>
                <a:path w="426" h="360" extrusionOk="0">
                  <a:moveTo>
                    <a:pt x="245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2" y="344"/>
                    <a:pt x="197" y="360"/>
                    <a:pt x="241" y="360"/>
                  </a:cubicBezTo>
                  <a:cubicBezTo>
                    <a:pt x="335" y="360"/>
                    <a:pt x="426" y="289"/>
                    <a:pt x="426" y="180"/>
                  </a:cubicBezTo>
                  <a:cubicBezTo>
                    <a:pt x="426" y="79"/>
                    <a:pt x="339" y="0"/>
                    <a:pt x="245" y="0"/>
                  </a:cubicBezTo>
                  <a:close/>
                </a:path>
              </a:pathLst>
            </a:custGeom>
            <a:grpFill/>
            <a:ln>
              <a:solidFill>
                <a:schemeClr val="tx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44" name="Google Shape;1444;p70"/>
            <p:cNvSpPr/>
            <p:nvPr/>
          </p:nvSpPr>
          <p:spPr>
            <a:xfrm>
              <a:off x="4797725" y="2384725"/>
              <a:ext cx="10475" cy="9000"/>
            </a:xfrm>
            <a:custGeom>
              <a:avLst/>
              <a:gdLst/>
              <a:ahLst/>
              <a:cxnLst/>
              <a:rect l="l" t="t" r="r" b="b"/>
              <a:pathLst>
                <a:path w="419" h="360" extrusionOk="0">
                  <a:moveTo>
                    <a:pt x="238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0" y="344"/>
                    <a:pt x="193" y="360"/>
                    <a:pt x="236" y="360"/>
                  </a:cubicBezTo>
                  <a:cubicBezTo>
                    <a:pt x="328" y="360"/>
                    <a:pt x="418" y="289"/>
                    <a:pt x="418" y="180"/>
                  </a:cubicBezTo>
                  <a:cubicBezTo>
                    <a:pt x="418" y="79"/>
                    <a:pt x="339" y="0"/>
                    <a:pt x="238" y="0"/>
                  </a:cubicBezTo>
                  <a:close/>
                </a:path>
              </a:pathLst>
            </a:custGeom>
            <a:grpFill/>
            <a:ln>
              <a:solidFill>
                <a:schemeClr val="tx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45" name="Google Shape;1445;p70"/>
            <p:cNvSpPr/>
            <p:nvPr/>
          </p:nvSpPr>
          <p:spPr>
            <a:xfrm>
              <a:off x="4818100" y="2384725"/>
              <a:ext cx="10475" cy="9000"/>
            </a:xfrm>
            <a:custGeom>
              <a:avLst/>
              <a:gdLst/>
              <a:ahLst/>
              <a:cxnLst/>
              <a:rect l="l" t="t" r="r" b="b"/>
              <a:pathLst>
                <a:path w="419" h="360" extrusionOk="0">
                  <a:moveTo>
                    <a:pt x="238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0" y="344"/>
                    <a:pt x="193" y="360"/>
                    <a:pt x="236" y="360"/>
                  </a:cubicBezTo>
                  <a:cubicBezTo>
                    <a:pt x="328" y="360"/>
                    <a:pt x="418" y="289"/>
                    <a:pt x="418" y="180"/>
                  </a:cubicBezTo>
                  <a:cubicBezTo>
                    <a:pt x="418" y="79"/>
                    <a:pt x="339" y="0"/>
                    <a:pt x="238" y="0"/>
                  </a:cubicBezTo>
                  <a:close/>
                </a:path>
              </a:pathLst>
            </a:custGeom>
            <a:grpFill/>
            <a:ln>
              <a:solidFill>
                <a:schemeClr val="tx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446" name="Google Shape;1446;p70"/>
          <p:cNvGrpSpPr/>
          <p:nvPr/>
        </p:nvGrpSpPr>
        <p:grpSpPr>
          <a:xfrm>
            <a:off x="7693626" y="4196920"/>
            <a:ext cx="212497" cy="175761"/>
            <a:chOff x="4943575" y="2516350"/>
            <a:chExt cx="98675" cy="81700"/>
          </a:xfrm>
          <a:noFill/>
        </p:grpSpPr>
        <p:sp>
          <p:nvSpPr>
            <p:cNvPr id="1447" name="Google Shape;1447;p70"/>
            <p:cNvSpPr/>
            <p:nvPr/>
          </p:nvSpPr>
          <p:spPr>
            <a:xfrm>
              <a:off x="5036450" y="2554750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0"/>
                  </a:moveTo>
                  <a:cubicBezTo>
                    <a:pt x="51" y="0"/>
                    <a:pt x="0" y="101"/>
                    <a:pt x="65" y="166"/>
                  </a:cubicBezTo>
                  <a:cubicBezTo>
                    <a:pt x="83" y="184"/>
                    <a:pt x="106" y="192"/>
                    <a:pt x="129" y="192"/>
                  </a:cubicBezTo>
                  <a:cubicBezTo>
                    <a:pt x="179" y="192"/>
                    <a:pt x="229" y="153"/>
                    <a:pt x="224" y="94"/>
                  </a:cubicBezTo>
                  <a:cubicBezTo>
                    <a:pt x="231" y="44"/>
                    <a:pt x="188" y="0"/>
                    <a:pt x="130" y="0"/>
                  </a:cubicBezTo>
                  <a:close/>
                </a:path>
              </a:pathLst>
            </a:custGeom>
            <a:grpFill/>
            <a:ln>
              <a:solidFill>
                <a:schemeClr val="tx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48" name="Google Shape;1448;p70"/>
            <p:cNvSpPr/>
            <p:nvPr/>
          </p:nvSpPr>
          <p:spPr>
            <a:xfrm>
              <a:off x="5028150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23" y="0"/>
                  </a:moveTo>
                  <a:cubicBezTo>
                    <a:pt x="37" y="0"/>
                    <a:pt x="0" y="101"/>
                    <a:pt x="58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23" y="0"/>
                  </a:cubicBezTo>
                  <a:close/>
                </a:path>
              </a:pathLst>
            </a:custGeom>
            <a:grpFill/>
            <a:ln>
              <a:solidFill>
                <a:schemeClr val="tx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49" name="Google Shape;1449;p70"/>
            <p:cNvSpPr/>
            <p:nvPr/>
          </p:nvSpPr>
          <p:spPr>
            <a:xfrm>
              <a:off x="50281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6" y="184"/>
                    <a:pt x="99" y="192"/>
                    <a:pt x="123" y="192"/>
                  </a:cubicBezTo>
                  <a:cubicBezTo>
                    <a:pt x="173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23" y="0"/>
                  </a:cubicBezTo>
                  <a:close/>
                </a:path>
              </a:pathLst>
            </a:custGeom>
            <a:grpFill/>
            <a:ln>
              <a:solidFill>
                <a:schemeClr val="tx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50" name="Google Shape;1450;p70"/>
            <p:cNvSpPr/>
            <p:nvPr/>
          </p:nvSpPr>
          <p:spPr>
            <a:xfrm>
              <a:off x="5028150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23" y="0"/>
                  </a:moveTo>
                  <a:cubicBezTo>
                    <a:pt x="37" y="0"/>
                    <a:pt x="0" y="101"/>
                    <a:pt x="58" y="166"/>
                  </a:cubicBezTo>
                  <a:cubicBezTo>
                    <a:pt x="77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23" y="0"/>
                  </a:cubicBezTo>
                  <a:close/>
                </a:path>
              </a:pathLst>
            </a:custGeom>
            <a:grpFill/>
            <a:ln>
              <a:solidFill>
                <a:schemeClr val="tx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51" name="Google Shape;1451;p70"/>
            <p:cNvSpPr/>
            <p:nvPr/>
          </p:nvSpPr>
          <p:spPr>
            <a:xfrm>
              <a:off x="50197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grpFill/>
            <a:ln>
              <a:solidFill>
                <a:schemeClr val="tx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52" name="Google Shape;1452;p70"/>
            <p:cNvSpPr/>
            <p:nvPr/>
          </p:nvSpPr>
          <p:spPr>
            <a:xfrm>
              <a:off x="5019675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30" y="0"/>
                  </a:moveTo>
                  <a:cubicBezTo>
                    <a:pt x="44" y="0"/>
                    <a:pt x="0" y="101"/>
                    <a:pt x="58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30" y="0"/>
                  </a:cubicBezTo>
                  <a:close/>
                </a:path>
              </a:pathLst>
            </a:custGeom>
            <a:grpFill/>
            <a:ln>
              <a:solidFill>
                <a:schemeClr val="tx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53" name="Google Shape;1453;p70"/>
            <p:cNvSpPr/>
            <p:nvPr/>
          </p:nvSpPr>
          <p:spPr>
            <a:xfrm>
              <a:off x="50196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9" y="184"/>
                    <a:pt x="102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grpFill/>
            <a:ln>
              <a:solidFill>
                <a:schemeClr val="tx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54" name="Google Shape;1454;p70"/>
            <p:cNvSpPr/>
            <p:nvPr/>
          </p:nvSpPr>
          <p:spPr>
            <a:xfrm>
              <a:off x="5019675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30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7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30" y="0"/>
                  </a:cubicBezTo>
                  <a:close/>
                </a:path>
              </a:pathLst>
            </a:custGeom>
            <a:grpFill/>
            <a:ln>
              <a:solidFill>
                <a:schemeClr val="tx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55" name="Google Shape;1455;p70"/>
            <p:cNvSpPr/>
            <p:nvPr/>
          </p:nvSpPr>
          <p:spPr>
            <a:xfrm>
              <a:off x="5019725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5" y="41"/>
                    <a:pt x="184" y="1"/>
                    <a:pt x="139" y="1"/>
                  </a:cubicBezTo>
                  <a:close/>
                </a:path>
              </a:pathLst>
            </a:custGeom>
            <a:grpFill/>
            <a:ln>
              <a:solidFill>
                <a:schemeClr val="tx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56" name="Google Shape;1456;p70"/>
            <p:cNvSpPr/>
            <p:nvPr/>
          </p:nvSpPr>
          <p:spPr>
            <a:xfrm>
              <a:off x="501120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grpFill/>
            <a:ln>
              <a:solidFill>
                <a:schemeClr val="tx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57" name="Google Shape;1457;p70"/>
            <p:cNvSpPr/>
            <p:nvPr/>
          </p:nvSpPr>
          <p:spPr>
            <a:xfrm>
              <a:off x="501125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grpFill/>
            <a:ln>
              <a:solidFill>
                <a:schemeClr val="tx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58" name="Google Shape;1458;p70"/>
            <p:cNvSpPr/>
            <p:nvPr/>
          </p:nvSpPr>
          <p:spPr>
            <a:xfrm>
              <a:off x="501120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grpFill/>
            <a:ln>
              <a:solidFill>
                <a:schemeClr val="tx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59" name="Google Shape;1459;p70"/>
            <p:cNvSpPr/>
            <p:nvPr/>
          </p:nvSpPr>
          <p:spPr>
            <a:xfrm>
              <a:off x="501120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58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grpFill/>
            <a:ln>
              <a:solidFill>
                <a:schemeClr val="tx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60" name="Google Shape;1460;p70"/>
            <p:cNvSpPr/>
            <p:nvPr/>
          </p:nvSpPr>
          <p:spPr>
            <a:xfrm>
              <a:off x="501120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2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grpFill/>
            <a:ln>
              <a:solidFill>
                <a:schemeClr val="tx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61" name="Google Shape;1461;p70"/>
            <p:cNvSpPr/>
            <p:nvPr/>
          </p:nvSpPr>
          <p:spPr>
            <a:xfrm>
              <a:off x="501125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grpFill/>
            <a:ln>
              <a:solidFill>
                <a:schemeClr val="tx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62" name="Google Shape;1462;p70"/>
            <p:cNvSpPr/>
            <p:nvPr/>
          </p:nvSpPr>
          <p:spPr>
            <a:xfrm>
              <a:off x="501120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58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grpFill/>
            <a:ln>
              <a:solidFill>
                <a:schemeClr val="tx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63" name="Google Shape;1463;p70"/>
            <p:cNvSpPr/>
            <p:nvPr/>
          </p:nvSpPr>
          <p:spPr>
            <a:xfrm>
              <a:off x="5002725" y="2524100"/>
              <a:ext cx="5750" cy="4775"/>
            </a:xfrm>
            <a:custGeom>
              <a:avLst/>
              <a:gdLst/>
              <a:ahLst/>
              <a:cxnLst/>
              <a:rect l="l" t="t" r="r" b="b"/>
              <a:pathLst>
                <a:path w="230" h="191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grpFill/>
            <a:ln>
              <a:solidFill>
                <a:schemeClr val="tx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64" name="Google Shape;1464;p70"/>
            <p:cNvSpPr/>
            <p:nvPr/>
          </p:nvSpPr>
          <p:spPr>
            <a:xfrm>
              <a:off x="500272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grpFill/>
            <a:ln>
              <a:solidFill>
                <a:schemeClr val="tx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65" name="Google Shape;1465;p70"/>
            <p:cNvSpPr/>
            <p:nvPr/>
          </p:nvSpPr>
          <p:spPr>
            <a:xfrm>
              <a:off x="500277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grpFill/>
            <a:ln>
              <a:solidFill>
                <a:schemeClr val="tx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66" name="Google Shape;1466;p70"/>
            <p:cNvSpPr/>
            <p:nvPr/>
          </p:nvSpPr>
          <p:spPr>
            <a:xfrm>
              <a:off x="500272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grpFill/>
            <a:ln>
              <a:solidFill>
                <a:schemeClr val="tx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67" name="Google Shape;1467;p70"/>
            <p:cNvSpPr/>
            <p:nvPr/>
          </p:nvSpPr>
          <p:spPr>
            <a:xfrm>
              <a:off x="500272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58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grpFill/>
            <a:ln>
              <a:solidFill>
                <a:schemeClr val="tx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68" name="Google Shape;1468;p70"/>
            <p:cNvSpPr/>
            <p:nvPr/>
          </p:nvSpPr>
          <p:spPr>
            <a:xfrm>
              <a:off x="500272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grpFill/>
            <a:ln>
              <a:solidFill>
                <a:schemeClr val="tx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69" name="Google Shape;1469;p70"/>
            <p:cNvSpPr/>
            <p:nvPr/>
          </p:nvSpPr>
          <p:spPr>
            <a:xfrm>
              <a:off x="500277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grpFill/>
            <a:ln>
              <a:solidFill>
                <a:schemeClr val="tx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70" name="Google Shape;1470;p70"/>
            <p:cNvSpPr/>
            <p:nvPr/>
          </p:nvSpPr>
          <p:spPr>
            <a:xfrm>
              <a:off x="500272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58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grpFill/>
            <a:ln>
              <a:solidFill>
                <a:schemeClr val="tx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71" name="Google Shape;1471;p70"/>
            <p:cNvSpPr/>
            <p:nvPr/>
          </p:nvSpPr>
          <p:spPr>
            <a:xfrm>
              <a:off x="5002725" y="2585575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1"/>
                  </a:moveTo>
                  <a:cubicBezTo>
                    <a:pt x="44" y="1"/>
                    <a:pt x="1" y="102"/>
                    <a:pt x="65" y="167"/>
                  </a:cubicBezTo>
                  <a:cubicBezTo>
                    <a:pt x="83" y="184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1"/>
                    <a:pt x="130" y="1"/>
                  </a:cubicBezTo>
                  <a:close/>
                </a:path>
              </a:pathLst>
            </a:custGeom>
            <a:grpFill/>
            <a:ln>
              <a:solidFill>
                <a:schemeClr val="tx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72" name="Google Shape;1472;p70"/>
            <p:cNvSpPr/>
            <p:nvPr/>
          </p:nvSpPr>
          <p:spPr>
            <a:xfrm>
              <a:off x="4994250" y="25163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grpFill/>
            <a:ln>
              <a:solidFill>
                <a:schemeClr val="tx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73" name="Google Shape;1473;p70"/>
            <p:cNvSpPr/>
            <p:nvPr/>
          </p:nvSpPr>
          <p:spPr>
            <a:xfrm>
              <a:off x="4994250" y="2524100"/>
              <a:ext cx="5750" cy="4775"/>
            </a:xfrm>
            <a:custGeom>
              <a:avLst/>
              <a:gdLst/>
              <a:ahLst/>
              <a:cxnLst/>
              <a:rect l="l" t="t" r="r" b="b"/>
              <a:pathLst>
                <a:path w="230" h="191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grpFill/>
            <a:ln>
              <a:solidFill>
                <a:schemeClr val="tx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74" name="Google Shape;1474;p70"/>
            <p:cNvSpPr/>
            <p:nvPr/>
          </p:nvSpPr>
          <p:spPr>
            <a:xfrm>
              <a:off x="499425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grpFill/>
            <a:ln>
              <a:solidFill>
                <a:schemeClr val="tx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75" name="Google Shape;1475;p70"/>
            <p:cNvSpPr/>
            <p:nvPr/>
          </p:nvSpPr>
          <p:spPr>
            <a:xfrm>
              <a:off x="499430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grpFill/>
            <a:ln>
              <a:solidFill>
                <a:schemeClr val="tx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76" name="Google Shape;1476;p70"/>
            <p:cNvSpPr/>
            <p:nvPr/>
          </p:nvSpPr>
          <p:spPr>
            <a:xfrm>
              <a:off x="499425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grpFill/>
            <a:ln>
              <a:solidFill>
                <a:schemeClr val="tx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77" name="Google Shape;1477;p70"/>
            <p:cNvSpPr/>
            <p:nvPr/>
          </p:nvSpPr>
          <p:spPr>
            <a:xfrm>
              <a:off x="49942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grpFill/>
            <a:ln>
              <a:solidFill>
                <a:schemeClr val="tx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78" name="Google Shape;1478;p70"/>
            <p:cNvSpPr/>
            <p:nvPr/>
          </p:nvSpPr>
          <p:spPr>
            <a:xfrm>
              <a:off x="499425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grpFill/>
            <a:ln>
              <a:solidFill>
                <a:schemeClr val="tx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79" name="Google Shape;1479;p70"/>
            <p:cNvSpPr/>
            <p:nvPr/>
          </p:nvSpPr>
          <p:spPr>
            <a:xfrm>
              <a:off x="499430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grpFill/>
            <a:ln>
              <a:solidFill>
                <a:schemeClr val="tx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80" name="Google Shape;1480;p70"/>
            <p:cNvSpPr/>
            <p:nvPr/>
          </p:nvSpPr>
          <p:spPr>
            <a:xfrm>
              <a:off x="499425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grpFill/>
            <a:ln>
              <a:solidFill>
                <a:schemeClr val="tx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81" name="Google Shape;1481;p70"/>
            <p:cNvSpPr/>
            <p:nvPr/>
          </p:nvSpPr>
          <p:spPr>
            <a:xfrm>
              <a:off x="4994250" y="2585575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1"/>
                  </a:moveTo>
                  <a:cubicBezTo>
                    <a:pt x="44" y="1"/>
                    <a:pt x="1" y="102"/>
                    <a:pt x="65" y="167"/>
                  </a:cubicBezTo>
                  <a:cubicBezTo>
                    <a:pt x="83" y="184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1"/>
                    <a:pt x="130" y="1"/>
                  </a:cubicBezTo>
                  <a:close/>
                </a:path>
              </a:pathLst>
            </a:custGeom>
            <a:grpFill/>
            <a:ln>
              <a:solidFill>
                <a:schemeClr val="tx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82" name="Google Shape;1482;p70"/>
            <p:cNvSpPr/>
            <p:nvPr/>
          </p:nvSpPr>
          <p:spPr>
            <a:xfrm>
              <a:off x="4994250" y="2593150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1"/>
                  </a:moveTo>
                  <a:cubicBezTo>
                    <a:pt x="44" y="1"/>
                    <a:pt x="1" y="109"/>
                    <a:pt x="65" y="166"/>
                  </a:cubicBezTo>
                  <a:cubicBezTo>
                    <a:pt x="84" y="187"/>
                    <a:pt x="107" y="196"/>
                    <a:pt x="130" y="196"/>
                  </a:cubicBezTo>
                  <a:cubicBezTo>
                    <a:pt x="180" y="196"/>
                    <a:pt x="229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grpFill/>
            <a:ln>
              <a:solidFill>
                <a:schemeClr val="tx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83" name="Google Shape;1483;p70"/>
            <p:cNvSpPr/>
            <p:nvPr/>
          </p:nvSpPr>
          <p:spPr>
            <a:xfrm>
              <a:off x="498577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grpFill/>
            <a:ln>
              <a:solidFill>
                <a:schemeClr val="tx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84" name="Google Shape;1484;p70"/>
            <p:cNvSpPr/>
            <p:nvPr/>
          </p:nvSpPr>
          <p:spPr>
            <a:xfrm>
              <a:off x="49858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grpFill/>
            <a:ln>
              <a:solidFill>
                <a:schemeClr val="tx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85" name="Google Shape;1485;p70"/>
            <p:cNvSpPr/>
            <p:nvPr/>
          </p:nvSpPr>
          <p:spPr>
            <a:xfrm>
              <a:off x="498577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grpFill/>
            <a:ln>
              <a:solidFill>
                <a:schemeClr val="tx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86" name="Google Shape;1486;p70"/>
            <p:cNvSpPr/>
            <p:nvPr/>
          </p:nvSpPr>
          <p:spPr>
            <a:xfrm>
              <a:off x="49857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grpFill/>
            <a:ln>
              <a:solidFill>
                <a:schemeClr val="tx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87" name="Google Shape;1487;p70"/>
            <p:cNvSpPr/>
            <p:nvPr/>
          </p:nvSpPr>
          <p:spPr>
            <a:xfrm>
              <a:off x="498577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grpFill/>
            <a:ln>
              <a:solidFill>
                <a:schemeClr val="tx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88" name="Google Shape;1488;p70"/>
            <p:cNvSpPr/>
            <p:nvPr/>
          </p:nvSpPr>
          <p:spPr>
            <a:xfrm>
              <a:off x="498582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grpFill/>
            <a:ln>
              <a:solidFill>
                <a:schemeClr val="tx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89" name="Google Shape;1489;p70"/>
            <p:cNvSpPr/>
            <p:nvPr/>
          </p:nvSpPr>
          <p:spPr>
            <a:xfrm>
              <a:off x="498577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grpFill/>
            <a:ln>
              <a:solidFill>
                <a:schemeClr val="tx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90" name="Google Shape;1490;p70"/>
            <p:cNvSpPr/>
            <p:nvPr/>
          </p:nvSpPr>
          <p:spPr>
            <a:xfrm>
              <a:off x="497730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grpFill/>
            <a:ln>
              <a:solidFill>
                <a:schemeClr val="tx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91" name="Google Shape;1491;p70"/>
            <p:cNvSpPr/>
            <p:nvPr/>
          </p:nvSpPr>
          <p:spPr>
            <a:xfrm>
              <a:off x="497735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grpFill/>
            <a:ln>
              <a:solidFill>
                <a:schemeClr val="tx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92" name="Google Shape;1492;p70"/>
            <p:cNvSpPr/>
            <p:nvPr/>
          </p:nvSpPr>
          <p:spPr>
            <a:xfrm>
              <a:off x="497730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grpFill/>
            <a:ln>
              <a:solidFill>
                <a:schemeClr val="tx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93" name="Google Shape;1493;p70"/>
            <p:cNvSpPr/>
            <p:nvPr/>
          </p:nvSpPr>
          <p:spPr>
            <a:xfrm>
              <a:off x="497730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grpFill/>
            <a:ln>
              <a:solidFill>
                <a:schemeClr val="tx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94" name="Google Shape;1494;p70"/>
            <p:cNvSpPr/>
            <p:nvPr/>
          </p:nvSpPr>
          <p:spPr>
            <a:xfrm>
              <a:off x="497730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grpFill/>
            <a:ln>
              <a:solidFill>
                <a:schemeClr val="tx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95" name="Google Shape;1495;p70"/>
            <p:cNvSpPr/>
            <p:nvPr/>
          </p:nvSpPr>
          <p:spPr>
            <a:xfrm>
              <a:off x="497735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grpFill/>
            <a:ln>
              <a:solidFill>
                <a:schemeClr val="tx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96" name="Google Shape;1496;p70"/>
            <p:cNvSpPr/>
            <p:nvPr/>
          </p:nvSpPr>
          <p:spPr>
            <a:xfrm>
              <a:off x="497730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grpFill/>
            <a:ln>
              <a:solidFill>
                <a:schemeClr val="tx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97" name="Google Shape;1497;p70"/>
            <p:cNvSpPr/>
            <p:nvPr/>
          </p:nvSpPr>
          <p:spPr>
            <a:xfrm>
              <a:off x="496882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6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grpFill/>
            <a:ln>
              <a:solidFill>
                <a:schemeClr val="tx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98" name="Google Shape;1498;p70"/>
            <p:cNvSpPr/>
            <p:nvPr/>
          </p:nvSpPr>
          <p:spPr>
            <a:xfrm>
              <a:off x="4968875" y="2539400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21" y="1"/>
                  </a:moveTo>
                  <a:cubicBezTo>
                    <a:pt x="46" y="1"/>
                    <a:pt x="1" y="104"/>
                    <a:pt x="64" y="160"/>
                  </a:cubicBezTo>
                  <a:cubicBezTo>
                    <a:pt x="82" y="181"/>
                    <a:pt x="106" y="190"/>
                    <a:pt x="129" y="190"/>
                  </a:cubicBezTo>
                  <a:cubicBezTo>
                    <a:pt x="179" y="190"/>
                    <a:pt x="227" y="149"/>
                    <a:pt x="222" y="95"/>
                  </a:cubicBezTo>
                  <a:cubicBezTo>
                    <a:pt x="222" y="37"/>
                    <a:pt x="186" y="1"/>
                    <a:pt x="128" y="1"/>
                  </a:cubicBezTo>
                  <a:cubicBezTo>
                    <a:pt x="126" y="1"/>
                    <a:pt x="123" y="1"/>
                    <a:pt x="121" y="1"/>
                  </a:cubicBezTo>
                  <a:close/>
                </a:path>
              </a:pathLst>
            </a:custGeom>
            <a:grpFill/>
            <a:ln>
              <a:solidFill>
                <a:schemeClr val="tx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99" name="Google Shape;1499;p70"/>
            <p:cNvSpPr/>
            <p:nvPr/>
          </p:nvSpPr>
          <p:spPr>
            <a:xfrm>
              <a:off x="496882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6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grpFill/>
            <a:ln>
              <a:solidFill>
                <a:schemeClr val="tx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00" name="Google Shape;1500;p70"/>
            <p:cNvSpPr/>
            <p:nvPr/>
          </p:nvSpPr>
          <p:spPr>
            <a:xfrm>
              <a:off x="4968825" y="2554750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0"/>
                  </a:moveTo>
                  <a:cubicBezTo>
                    <a:pt x="51" y="0"/>
                    <a:pt x="1" y="101"/>
                    <a:pt x="66" y="166"/>
                  </a:cubicBezTo>
                  <a:cubicBezTo>
                    <a:pt x="84" y="184"/>
                    <a:pt x="107" y="192"/>
                    <a:pt x="130" y="192"/>
                  </a:cubicBezTo>
                  <a:cubicBezTo>
                    <a:pt x="180" y="192"/>
                    <a:pt x="229" y="153"/>
                    <a:pt x="224" y="94"/>
                  </a:cubicBezTo>
                  <a:cubicBezTo>
                    <a:pt x="231" y="44"/>
                    <a:pt x="188" y="0"/>
                    <a:pt x="130" y="0"/>
                  </a:cubicBezTo>
                  <a:close/>
                </a:path>
              </a:pathLst>
            </a:custGeom>
            <a:grpFill/>
            <a:ln>
              <a:solidFill>
                <a:schemeClr val="tx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01" name="Google Shape;1501;p70"/>
            <p:cNvSpPr/>
            <p:nvPr/>
          </p:nvSpPr>
          <p:spPr>
            <a:xfrm>
              <a:off x="496882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6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grpFill/>
            <a:ln>
              <a:solidFill>
                <a:schemeClr val="tx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02" name="Google Shape;1502;p70"/>
            <p:cNvSpPr/>
            <p:nvPr/>
          </p:nvSpPr>
          <p:spPr>
            <a:xfrm>
              <a:off x="496887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4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grpFill/>
            <a:ln>
              <a:solidFill>
                <a:schemeClr val="tx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03" name="Google Shape;1503;p70"/>
            <p:cNvSpPr/>
            <p:nvPr/>
          </p:nvSpPr>
          <p:spPr>
            <a:xfrm>
              <a:off x="4968825" y="2577825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1"/>
                  </a:moveTo>
                  <a:cubicBezTo>
                    <a:pt x="51" y="1"/>
                    <a:pt x="1" y="101"/>
                    <a:pt x="66" y="166"/>
                  </a:cubicBezTo>
                  <a:cubicBezTo>
                    <a:pt x="84" y="185"/>
                    <a:pt x="107" y="193"/>
                    <a:pt x="130" y="193"/>
                  </a:cubicBezTo>
                  <a:cubicBezTo>
                    <a:pt x="180" y="193"/>
                    <a:pt x="229" y="154"/>
                    <a:pt x="224" y="94"/>
                  </a:cubicBezTo>
                  <a:cubicBezTo>
                    <a:pt x="231" y="44"/>
                    <a:pt x="188" y="1"/>
                    <a:pt x="130" y="1"/>
                  </a:cubicBezTo>
                  <a:close/>
                </a:path>
              </a:pathLst>
            </a:custGeom>
            <a:grpFill/>
            <a:ln>
              <a:solidFill>
                <a:schemeClr val="tx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04" name="Google Shape;1504;p70"/>
            <p:cNvSpPr/>
            <p:nvPr/>
          </p:nvSpPr>
          <p:spPr>
            <a:xfrm>
              <a:off x="4960525" y="2531675"/>
              <a:ext cx="5625" cy="4900"/>
            </a:xfrm>
            <a:custGeom>
              <a:avLst/>
              <a:gdLst/>
              <a:ahLst/>
              <a:cxnLst/>
              <a:rect l="l" t="t" r="r" b="b"/>
              <a:pathLst>
                <a:path w="225" h="196" extrusionOk="0">
                  <a:moveTo>
                    <a:pt x="123" y="0"/>
                  </a:moveTo>
                  <a:cubicBezTo>
                    <a:pt x="37" y="0"/>
                    <a:pt x="1" y="108"/>
                    <a:pt x="59" y="166"/>
                  </a:cubicBezTo>
                  <a:cubicBezTo>
                    <a:pt x="79" y="187"/>
                    <a:pt x="103" y="195"/>
                    <a:pt x="126" y="195"/>
                  </a:cubicBezTo>
                  <a:cubicBezTo>
                    <a:pt x="177" y="195"/>
                    <a:pt x="224" y="153"/>
                    <a:pt x="224" y="94"/>
                  </a:cubicBezTo>
                  <a:cubicBezTo>
                    <a:pt x="217" y="43"/>
                    <a:pt x="181" y="0"/>
                    <a:pt x="123" y="0"/>
                  </a:cubicBezTo>
                  <a:close/>
                </a:path>
              </a:pathLst>
            </a:custGeom>
            <a:grpFill/>
            <a:ln>
              <a:solidFill>
                <a:schemeClr val="tx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05" name="Google Shape;1505;p70"/>
            <p:cNvSpPr/>
            <p:nvPr/>
          </p:nvSpPr>
          <p:spPr>
            <a:xfrm>
              <a:off x="496057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14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5" y="181"/>
                    <a:pt x="99" y="190"/>
                    <a:pt x="122" y="190"/>
                  </a:cubicBezTo>
                  <a:cubicBezTo>
                    <a:pt x="172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1" y="1"/>
                  </a:cubicBezTo>
                  <a:cubicBezTo>
                    <a:pt x="119" y="1"/>
                    <a:pt x="116" y="1"/>
                    <a:pt x="114" y="1"/>
                  </a:cubicBezTo>
                  <a:close/>
                </a:path>
              </a:pathLst>
            </a:custGeom>
            <a:grpFill/>
            <a:ln>
              <a:solidFill>
                <a:schemeClr val="tx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06" name="Google Shape;1506;p70"/>
            <p:cNvSpPr/>
            <p:nvPr/>
          </p:nvSpPr>
          <p:spPr>
            <a:xfrm>
              <a:off x="4960525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23" y="0"/>
                  </a:moveTo>
                  <a:cubicBezTo>
                    <a:pt x="37" y="0"/>
                    <a:pt x="1" y="101"/>
                    <a:pt x="59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23" y="0"/>
                  </a:cubicBezTo>
                  <a:close/>
                </a:path>
              </a:pathLst>
            </a:custGeom>
            <a:grpFill/>
            <a:ln>
              <a:solidFill>
                <a:schemeClr val="tx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07" name="Google Shape;1507;p70"/>
            <p:cNvSpPr/>
            <p:nvPr/>
          </p:nvSpPr>
          <p:spPr>
            <a:xfrm>
              <a:off x="496052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7" y="184"/>
                    <a:pt x="100" y="192"/>
                    <a:pt x="123" y="192"/>
                  </a:cubicBezTo>
                  <a:cubicBezTo>
                    <a:pt x="173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23" y="0"/>
                  </a:cubicBezTo>
                  <a:close/>
                </a:path>
              </a:pathLst>
            </a:custGeom>
            <a:grpFill/>
            <a:ln>
              <a:solidFill>
                <a:schemeClr val="tx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08" name="Google Shape;1508;p70"/>
            <p:cNvSpPr/>
            <p:nvPr/>
          </p:nvSpPr>
          <p:spPr>
            <a:xfrm>
              <a:off x="4960525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23" y="0"/>
                  </a:moveTo>
                  <a:cubicBezTo>
                    <a:pt x="37" y="0"/>
                    <a:pt x="1" y="101"/>
                    <a:pt x="59" y="166"/>
                  </a:cubicBezTo>
                  <a:cubicBezTo>
                    <a:pt x="78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23" y="0"/>
                  </a:cubicBezTo>
                  <a:close/>
                </a:path>
              </a:pathLst>
            </a:custGeom>
            <a:grpFill/>
            <a:ln>
              <a:solidFill>
                <a:schemeClr val="tx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09" name="Google Shape;1509;p70"/>
            <p:cNvSpPr/>
            <p:nvPr/>
          </p:nvSpPr>
          <p:spPr>
            <a:xfrm>
              <a:off x="4960575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34" y="1"/>
                  </a:moveTo>
                  <a:cubicBezTo>
                    <a:pt x="130" y="1"/>
                    <a:pt x="126" y="1"/>
                    <a:pt x="121" y="2"/>
                  </a:cubicBezTo>
                  <a:cubicBezTo>
                    <a:pt x="119" y="1"/>
                    <a:pt x="116" y="1"/>
                    <a:pt x="113" y="1"/>
                  </a:cubicBezTo>
                  <a:cubicBezTo>
                    <a:pt x="33" y="1"/>
                    <a:pt x="1" y="104"/>
                    <a:pt x="57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6" y="41"/>
                    <a:pt x="184" y="1"/>
                    <a:pt x="134" y="1"/>
                  </a:cubicBezTo>
                  <a:close/>
                </a:path>
              </a:pathLst>
            </a:custGeom>
            <a:grpFill/>
            <a:ln>
              <a:solidFill>
                <a:schemeClr val="tx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10" name="Google Shape;1510;p70"/>
            <p:cNvSpPr/>
            <p:nvPr/>
          </p:nvSpPr>
          <p:spPr>
            <a:xfrm>
              <a:off x="496052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7" y="185"/>
                    <a:pt x="100" y="193"/>
                    <a:pt x="123" y="193"/>
                  </a:cubicBezTo>
                  <a:cubicBezTo>
                    <a:pt x="173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23" y="1"/>
                  </a:cubicBezTo>
                  <a:close/>
                </a:path>
              </a:pathLst>
            </a:custGeom>
            <a:grpFill/>
            <a:ln>
              <a:solidFill>
                <a:schemeClr val="tx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11" name="Google Shape;1511;p70"/>
            <p:cNvSpPr/>
            <p:nvPr/>
          </p:nvSpPr>
          <p:spPr>
            <a:xfrm>
              <a:off x="4952050" y="2531675"/>
              <a:ext cx="5625" cy="4900"/>
            </a:xfrm>
            <a:custGeom>
              <a:avLst/>
              <a:gdLst/>
              <a:ahLst/>
              <a:cxnLst/>
              <a:rect l="l" t="t" r="r" b="b"/>
              <a:pathLst>
                <a:path w="225" h="196" extrusionOk="0">
                  <a:moveTo>
                    <a:pt x="131" y="0"/>
                  </a:moveTo>
                  <a:cubicBezTo>
                    <a:pt x="44" y="0"/>
                    <a:pt x="1" y="108"/>
                    <a:pt x="59" y="166"/>
                  </a:cubicBezTo>
                  <a:cubicBezTo>
                    <a:pt x="79" y="187"/>
                    <a:pt x="103" y="195"/>
                    <a:pt x="126" y="195"/>
                  </a:cubicBezTo>
                  <a:cubicBezTo>
                    <a:pt x="177" y="195"/>
                    <a:pt x="224" y="153"/>
                    <a:pt x="224" y="94"/>
                  </a:cubicBezTo>
                  <a:cubicBezTo>
                    <a:pt x="217" y="43"/>
                    <a:pt x="181" y="0"/>
                    <a:pt x="131" y="0"/>
                  </a:cubicBezTo>
                  <a:close/>
                </a:path>
              </a:pathLst>
            </a:custGeom>
            <a:grpFill/>
            <a:ln>
              <a:solidFill>
                <a:schemeClr val="tx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12" name="Google Shape;1512;p70"/>
            <p:cNvSpPr/>
            <p:nvPr/>
          </p:nvSpPr>
          <p:spPr>
            <a:xfrm>
              <a:off x="495210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2" y="190"/>
                    <a:pt x="125" y="190"/>
                  </a:cubicBezTo>
                  <a:cubicBezTo>
                    <a:pt x="176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9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grpFill/>
            <a:ln>
              <a:solidFill>
                <a:schemeClr val="tx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13" name="Google Shape;1513;p70"/>
            <p:cNvSpPr/>
            <p:nvPr/>
          </p:nvSpPr>
          <p:spPr>
            <a:xfrm>
              <a:off x="4952050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31" y="0"/>
                  </a:moveTo>
                  <a:cubicBezTo>
                    <a:pt x="44" y="0"/>
                    <a:pt x="1" y="101"/>
                    <a:pt x="59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31" y="0"/>
                  </a:cubicBezTo>
                  <a:close/>
                </a:path>
              </a:pathLst>
            </a:custGeom>
            <a:grpFill/>
            <a:ln>
              <a:solidFill>
                <a:schemeClr val="tx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14" name="Google Shape;1514;p70"/>
            <p:cNvSpPr/>
            <p:nvPr/>
          </p:nvSpPr>
          <p:spPr>
            <a:xfrm>
              <a:off x="49520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1" y="0"/>
                  </a:cubicBezTo>
                  <a:close/>
                </a:path>
              </a:pathLst>
            </a:custGeom>
            <a:grpFill/>
            <a:ln>
              <a:solidFill>
                <a:schemeClr val="tx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15" name="Google Shape;1515;p70"/>
            <p:cNvSpPr/>
            <p:nvPr/>
          </p:nvSpPr>
          <p:spPr>
            <a:xfrm>
              <a:off x="4952050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8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31" y="0"/>
                  </a:cubicBezTo>
                  <a:close/>
                </a:path>
              </a:pathLst>
            </a:custGeom>
            <a:grpFill/>
            <a:ln>
              <a:solidFill>
                <a:schemeClr val="tx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16" name="Google Shape;1516;p70"/>
            <p:cNvSpPr/>
            <p:nvPr/>
          </p:nvSpPr>
          <p:spPr>
            <a:xfrm>
              <a:off x="4952100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40" y="1"/>
                  </a:moveTo>
                  <a:cubicBezTo>
                    <a:pt x="136" y="1"/>
                    <a:pt x="132" y="1"/>
                    <a:pt x="129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6" y="41"/>
                    <a:pt x="184" y="1"/>
                    <a:pt x="140" y="1"/>
                  </a:cubicBezTo>
                  <a:close/>
                </a:path>
              </a:pathLst>
            </a:custGeom>
            <a:grpFill/>
            <a:ln>
              <a:solidFill>
                <a:schemeClr val="tx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17" name="Google Shape;1517;p70"/>
            <p:cNvSpPr/>
            <p:nvPr/>
          </p:nvSpPr>
          <p:spPr>
            <a:xfrm>
              <a:off x="495205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1" y="1"/>
                  </a:cubicBezTo>
                  <a:close/>
                </a:path>
              </a:pathLst>
            </a:custGeom>
            <a:grpFill/>
            <a:ln>
              <a:solidFill>
                <a:schemeClr val="tx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18" name="Google Shape;1518;p70"/>
            <p:cNvSpPr/>
            <p:nvPr/>
          </p:nvSpPr>
          <p:spPr>
            <a:xfrm>
              <a:off x="494357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1" y="0"/>
                  </a:moveTo>
                  <a:cubicBezTo>
                    <a:pt x="44" y="0"/>
                    <a:pt x="1" y="108"/>
                    <a:pt x="66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1" y="0"/>
                  </a:cubicBezTo>
                  <a:close/>
                </a:path>
              </a:pathLst>
            </a:custGeom>
            <a:grpFill/>
            <a:ln>
              <a:solidFill>
                <a:schemeClr val="tx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19" name="Google Shape;1519;p70"/>
            <p:cNvSpPr/>
            <p:nvPr/>
          </p:nvSpPr>
          <p:spPr>
            <a:xfrm>
              <a:off x="49436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1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2" y="190"/>
                    <a:pt x="125" y="190"/>
                  </a:cubicBezTo>
                  <a:cubicBezTo>
                    <a:pt x="176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9" y="1"/>
                  </a:cubicBezTo>
                  <a:cubicBezTo>
                    <a:pt x="126" y="1"/>
                    <a:pt x="123" y="1"/>
                    <a:pt x="121" y="1"/>
                  </a:cubicBezTo>
                  <a:close/>
                </a:path>
              </a:pathLst>
            </a:custGeom>
            <a:grpFill/>
            <a:ln>
              <a:solidFill>
                <a:schemeClr val="tx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20" name="Google Shape;1520;p70"/>
            <p:cNvSpPr/>
            <p:nvPr/>
          </p:nvSpPr>
          <p:spPr>
            <a:xfrm>
              <a:off x="494357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1" y="0"/>
                  </a:moveTo>
                  <a:cubicBezTo>
                    <a:pt x="44" y="0"/>
                    <a:pt x="1" y="101"/>
                    <a:pt x="66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1" y="0"/>
                  </a:cubicBezTo>
                  <a:close/>
                </a:path>
              </a:pathLst>
            </a:custGeom>
            <a:grpFill/>
            <a:ln>
              <a:solidFill>
                <a:schemeClr val="tx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21" name="Google Shape;1521;p70"/>
            <p:cNvSpPr/>
            <p:nvPr/>
          </p:nvSpPr>
          <p:spPr>
            <a:xfrm>
              <a:off x="49435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1" y="0"/>
                  </a:cubicBezTo>
                  <a:close/>
                </a:path>
              </a:pathLst>
            </a:custGeom>
            <a:grpFill/>
            <a:ln>
              <a:solidFill>
                <a:schemeClr val="tx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22" name="Google Shape;1522;p70"/>
            <p:cNvSpPr/>
            <p:nvPr/>
          </p:nvSpPr>
          <p:spPr>
            <a:xfrm>
              <a:off x="494357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1" y="0"/>
                  </a:moveTo>
                  <a:cubicBezTo>
                    <a:pt x="44" y="0"/>
                    <a:pt x="1" y="101"/>
                    <a:pt x="66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30" y="148"/>
                    <a:pt x="224" y="87"/>
                  </a:cubicBezTo>
                  <a:cubicBezTo>
                    <a:pt x="224" y="37"/>
                    <a:pt x="181" y="0"/>
                    <a:pt x="131" y="0"/>
                  </a:cubicBezTo>
                  <a:close/>
                </a:path>
              </a:pathLst>
            </a:custGeom>
            <a:grpFill/>
            <a:ln>
              <a:solidFill>
                <a:schemeClr val="tx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23" name="Google Shape;1523;p70"/>
            <p:cNvSpPr/>
            <p:nvPr/>
          </p:nvSpPr>
          <p:spPr>
            <a:xfrm>
              <a:off x="494362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40" y="1"/>
                  </a:moveTo>
                  <a:cubicBezTo>
                    <a:pt x="136" y="1"/>
                    <a:pt x="132" y="1"/>
                    <a:pt x="129" y="2"/>
                  </a:cubicBezTo>
                  <a:cubicBezTo>
                    <a:pt x="126" y="1"/>
                    <a:pt x="123" y="1"/>
                    <a:pt x="121" y="1"/>
                  </a:cubicBezTo>
                  <a:cubicBezTo>
                    <a:pt x="39" y="1"/>
                    <a:pt x="1" y="104"/>
                    <a:pt x="64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40" y="1"/>
                  </a:cubicBezTo>
                  <a:close/>
                </a:path>
              </a:pathLst>
            </a:custGeom>
            <a:grpFill/>
            <a:ln>
              <a:solidFill>
                <a:schemeClr val="tx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24" name="Google Shape;1524;p70"/>
            <p:cNvSpPr/>
            <p:nvPr/>
          </p:nvSpPr>
          <p:spPr>
            <a:xfrm>
              <a:off x="494357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1" y="1"/>
                  </a:cubicBezTo>
                  <a:close/>
                </a:path>
              </a:pathLst>
            </a:custGeom>
            <a:grpFill/>
            <a:ln>
              <a:solidFill>
                <a:schemeClr val="tx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525" name="Google Shape;1525;p70"/>
          <p:cNvSpPr/>
          <p:nvPr/>
        </p:nvSpPr>
        <p:spPr>
          <a:xfrm>
            <a:off x="7709169" y="3426066"/>
            <a:ext cx="174337" cy="174337"/>
          </a:xfrm>
          <a:custGeom>
            <a:avLst/>
            <a:gdLst/>
            <a:ahLst/>
            <a:cxnLst/>
            <a:rect l="l" t="t" r="r" b="b"/>
            <a:pathLst>
              <a:path w="208163" h="208163" extrusionOk="0">
                <a:moveTo>
                  <a:pt x="79632" y="48546"/>
                </a:moveTo>
                <a:cubicBezTo>
                  <a:pt x="80399" y="48546"/>
                  <a:pt x="81191" y="48783"/>
                  <a:pt x="81877" y="49126"/>
                </a:cubicBezTo>
                <a:lnTo>
                  <a:pt x="158203" y="101306"/>
                </a:lnTo>
                <a:cubicBezTo>
                  <a:pt x="159036" y="101861"/>
                  <a:pt x="159591" y="102971"/>
                  <a:pt x="159591" y="104081"/>
                </a:cubicBezTo>
                <a:cubicBezTo>
                  <a:pt x="159591" y="105191"/>
                  <a:pt x="159036" y="106302"/>
                  <a:pt x="158203" y="106857"/>
                </a:cubicBezTo>
                <a:lnTo>
                  <a:pt x="81877" y="159036"/>
                </a:lnTo>
                <a:cubicBezTo>
                  <a:pt x="81045" y="159314"/>
                  <a:pt x="80489" y="159591"/>
                  <a:pt x="79934" y="159591"/>
                </a:cubicBezTo>
                <a:cubicBezTo>
                  <a:pt x="79379" y="159591"/>
                  <a:pt x="78547" y="159591"/>
                  <a:pt x="78269" y="159314"/>
                </a:cubicBezTo>
                <a:cubicBezTo>
                  <a:pt x="77159" y="158481"/>
                  <a:pt x="76326" y="157371"/>
                  <a:pt x="76326" y="156260"/>
                </a:cubicBezTo>
                <a:lnTo>
                  <a:pt x="76326" y="52179"/>
                </a:lnTo>
                <a:cubicBezTo>
                  <a:pt x="76326" y="50792"/>
                  <a:pt x="77159" y="49681"/>
                  <a:pt x="78269" y="48849"/>
                </a:cubicBezTo>
                <a:cubicBezTo>
                  <a:pt x="78693" y="48637"/>
                  <a:pt x="79158" y="48546"/>
                  <a:pt x="79632" y="48546"/>
                </a:cubicBezTo>
                <a:close/>
                <a:moveTo>
                  <a:pt x="104081" y="0"/>
                </a:moveTo>
                <a:cubicBezTo>
                  <a:pt x="46628" y="0"/>
                  <a:pt x="0" y="46628"/>
                  <a:pt x="0" y="104081"/>
                </a:cubicBezTo>
                <a:cubicBezTo>
                  <a:pt x="0" y="161534"/>
                  <a:pt x="46628" y="208162"/>
                  <a:pt x="104081" y="208162"/>
                </a:cubicBezTo>
                <a:cubicBezTo>
                  <a:pt x="161534" y="208162"/>
                  <a:pt x="208162" y="161534"/>
                  <a:pt x="208162" y="104081"/>
                </a:cubicBezTo>
                <a:cubicBezTo>
                  <a:pt x="208162" y="46628"/>
                  <a:pt x="161534" y="0"/>
                  <a:pt x="104081" y="0"/>
                </a:cubicBezTo>
                <a:close/>
              </a:path>
            </a:pathLst>
          </a:custGeom>
          <a:noFill/>
          <a:ln w="9525" cap="flat" cmpd="sng">
            <a:solidFill>
              <a:schemeClr val="tx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2"/>
              </a:solidFill>
              <a:cs typeface="B Nazanin" panose="00000700000000000000" pitchFamily="2" charset="-78"/>
            </a:endParaRPr>
          </a:p>
        </p:txBody>
      </p:sp>
      <p:sp>
        <p:nvSpPr>
          <p:cNvPr id="1526" name="Google Shape;1526;p70"/>
          <p:cNvSpPr/>
          <p:nvPr/>
        </p:nvSpPr>
        <p:spPr>
          <a:xfrm>
            <a:off x="8025426" y="3454885"/>
            <a:ext cx="148500" cy="116700"/>
          </a:xfrm>
          <a:prstGeom prst="stripedRightArrow">
            <a:avLst>
              <a:gd name="adj1" fmla="val 50000"/>
              <a:gd name="adj2" fmla="val 50000"/>
            </a:avLst>
          </a:prstGeom>
          <a:noFill/>
          <a:ln>
            <a:solidFill>
              <a:schemeClr val="tx2"/>
            </a:solidFill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2"/>
              </a:solidFill>
              <a:cs typeface="B Nazanin" panose="00000700000000000000" pitchFamily="2" charset="-78"/>
            </a:endParaRPr>
          </a:p>
        </p:txBody>
      </p:sp>
      <p:sp>
        <p:nvSpPr>
          <p:cNvPr id="1527" name="Google Shape;1527;p70"/>
          <p:cNvSpPr/>
          <p:nvPr/>
        </p:nvSpPr>
        <p:spPr>
          <a:xfrm>
            <a:off x="7127539" y="2775822"/>
            <a:ext cx="118200" cy="118200"/>
          </a:xfrm>
          <a:prstGeom prst="curvedRightArrow">
            <a:avLst>
              <a:gd name="adj1" fmla="val 25000"/>
              <a:gd name="adj2" fmla="val 50000"/>
              <a:gd name="adj3" fmla="val 25000"/>
            </a:avLst>
          </a:prstGeom>
          <a:noFill/>
          <a:ln w="9525" cap="flat" cmpd="sng">
            <a:solidFill>
              <a:schemeClr val="tx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2"/>
              </a:solidFill>
              <a:cs typeface="B Nazanin" panose="00000700000000000000" pitchFamily="2" charset="-78"/>
            </a:endParaRPr>
          </a:p>
        </p:txBody>
      </p:sp>
      <p:sp>
        <p:nvSpPr>
          <p:cNvPr id="1528" name="Google Shape;1528;p70"/>
          <p:cNvSpPr/>
          <p:nvPr/>
        </p:nvSpPr>
        <p:spPr>
          <a:xfrm flipH="1">
            <a:off x="7434905" y="2775822"/>
            <a:ext cx="118200" cy="118200"/>
          </a:xfrm>
          <a:prstGeom prst="curvedRightArrow">
            <a:avLst>
              <a:gd name="adj1" fmla="val 25000"/>
              <a:gd name="adj2" fmla="val 50000"/>
              <a:gd name="adj3" fmla="val 25000"/>
            </a:avLst>
          </a:prstGeom>
          <a:noFill/>
          <a:ln w="9525" cap="flat" cmpd="sng">
            <a:solidFill>
              <a:schemeClr val="tx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2"/>
              </a:solidFill>
              <a:cs typeface="B Nazanin" panose="00000700000000000000" pitchFamily="2" charset="-78"/>
            </a:endParaRPr>
          </a:p>
        </p:txBody>
      </p:sp>
      <p:sp>
        <p:nvSpPr>
          <p:cNvPr id="1529" name="Google Shape;1529;p70"/>
          <p:cNvSpPr txBox="1">
            <a:spLocks noGrp="1"/>
          </p:cNvSpPr>
          <p:nvPr>
            <p:ph type="title" idx="4294967295"/>
          </p:nvPr>
        </p:nvSpPr>
        <p:spPr>
          <a:xfrm>
            <a:off x="648308" y="371445"/>
            <a:ext cx="7710487" cy="482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3600" dirty="0">
                <a:solidFill>
                  <a:schemeClr val="tx2"/>
                </a:solidFill>
                <a:cs typeface="B Nazanin" panose="00000700000000000000" pitchFamily="2" charset="-78"/>
              </a:rPr>
              <a:t>از منابع گرافیکی قابل ویرایش ما استفاده کنید...</a:t>
            </a:r>
            <a:endParaRPr sz="3600" dirty="0">
              <a:solidFill>
                <a:schemeClr val="tx2"/>
              </a:solidFill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2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49" name="Google Shape;12249;p21"/>
          <p:cNvSpPr/>
          <p:nvPr/>
        </p:nvSpPr>
        <p:spPr>
          <a:xfrm>
            <a:off x="1504285" y="2586168"/>
            <a:ext cx="1713187" cy="534976"/>
          </a:xfrm>
          <a:custGeom>
            <a:avLst/>
            <a:gdLst/>
            <a:ahLst/>
            <a:cxnLst/>
            <a:rect l="l" t="t" r="r" b="b"/>
            <a:pathLst>
              <a:path w="110102" h="34387" extrusionOk="0">
                <a:moveTo>
                  <a:pt x="17194" y="1"/>
                </a:moveTo>
                <a:cubicBezTo>
                  <a:pt x="7695" y="1"/>
                  <a:pt x="1" y="7695"/>
                  <a:pt x="1" y="17194"/>
                </a:cubicBezTo>
                <a:cubicBezTo>
                  <a:pt x="1" y="26693"/>
                  <a:pt x="7695" y="34387"/>
                  <a:pt x="17194" y="34387"/>
                </a:cubicBezTo>
                <a:lnTo>
                  <a:pt x="92908" y="34387"/>
                </a:lnTo>
                <a:cubicBezTo>
                  <a:pt x="102407" y="34387"/>
                  <a:pt x="110102" y="26693"/>
                  <a:pt x="110102" y="17194"/>
                </a:cubicBezTo>
                <a:cubicBezTo>
                  <a:pt x="110102" y="7695"/>
                  <a:pt x="102407" y="1"/>
                  <a:pt x="92908" y="1"/>
                </a:cubicBezTo>
                <a:close/>
              </a:path>
            </a:pathLst>
          </a:custGeom>
          <a:noFill/>
          <a:ln w="19050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2"/>
              </a:solidFill>
              <a:effectLst/>
              <a:uLnTx/>
              <a:uFillTx/>
              <a:cs typeface="B Nazanin" panose="00000400000000000000" pitchFamily="2" charset="-78"/>
              <a:sym typeface="Arial"/>
            </a:endParaRPr>
          </a:p>
        </p:txBody>
      </p:sp>
      <p:sp>
        <p:nvSpPr>
          <p:cNvPr id="12250" name="Google Shape;12250;p21"/>
          <p:cNvSpPr/>
          <p:nvPr/>
        </p:nvSpPr>
        <p:spPr>
          <a:xfrm>
            <a:off x="2653822" y="2482830"/>
            <a:ext cx="687939" cy="741642"/>
          </a:xfrm>
          <a:custGeom>
            <a:avLst/>
            <a:gdLst/>
            <a:ahLst/>
            <a:cxnLst/>
            <a:rect l="l" t="t" r="r" b="b"/>
            <a:pathLst>
              <a:path w="44212" h="47671" extrusionOk="0">
                <a:moveTo>
                  <a:pt x="1" y="1"/>
                </a:moveTo>
                <a:lnTo>
                  <a:pt x="1" y="1379"/>
                </a:lnTo>
                <a:lnTo>
                  <a:pt x="20352" y="1379"/>
                </a:lnTo>
                <a:cubicBezTo>
                  <a:pt x="32758" y="1379"/>
                  <a:pt x="42833" y="11455"/>
                  <a:pt x="42833" y="23836"/>
                </a:cubicBezTo>
                <a:cubicBezTo>
                  <a:pt x="42833" y="36217"/>
                  <a:pt x="32758" y="46292"/>
                  <a:pt x="20352" y="46292"/>
                </a:cubicBezTo>
                <a:lnTo>
                  <a:pt x="1" y="46292"/>
                </a:lnTo>
                <a:lnTo>
                  <a:pt x="1" y="47670"/>
                </a:lnTo>
                <a:lnTo>
                  <a:pt x="20352" y="47670"/>
                </a:lnTo>
                <a:cubicBezTo>
                  <a:pt x="33510" y="47670"/>
                  <a:pt x="44212" y="36969"/>
                  <a:pt x="44212" y="23836"/>
                </a:cubicBezTo>
                <a:cubicBezTo>
                  <a:pt x="44212" y="10678"/>
                  <a:pt x="33510" y="1"/>
                  <a:pt x="20352" y="1"/>
                </a:cubicBezTo>
                <a:close/>
              </a:path>
            </a:pathLst>
          </a:custGeom>
          <a:noFill/>
          <a:ln>
            <a:solidFill>
              <a:schemeClr val="accent1"/>
            </a:solidFill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2"/>
              </a:solidFill>
              <a:effectLst/>
              <a:uLnTx/>
              <a:uFillTx/>
              <a:cs typeface="B Nazanin" panose="00000400000000000000" pitchFamily="2" charset="-78"/>
              <a:sym typeface="Arial"/>
            </a:endParaRPr>
          </a:p>
        </p:txBody>
      </p:sp>
      <p:sp>
        <p:nvSpPr>
          <p:cNvPr id="12251" name="Google Shape;12251;p21"/>
          <p:cNvSpPr/>
          <p:nvPr/>
        </p:nvSpPr>
        <p:spPr>
          <a:xfrm>
            <a:off x="1380284" y="2482830"/>
            <a:ext cx="687550" cy="741642"/>
          </a:xfrm>
          <a:custGeom>
            <a:avLst/>
            <a:gdLst/>
            <a:ahLst/>
            <a:cxnLst/>
            <a:rect l="l" t="t" r="r" b="b"/>
            <a:pathLst>
              <a:path w="44187" h="47671" extrusionOk="0">
                <a:moveTo>
                  <a:pt x="23835" y="1"/>
                </a:moveTo>
                <a:cubicBezTo>
                  <a:pt x="10677" y="1"/>
                  <a:pt x="1" y="10678"/>
                  <a:pt x="1" y="23836"/>
                </a:cubicBezTo>
                <a:cubicBezTo>
                  <a:pt x="1" y="36969"/>
                  <a:pt x="10677" y="47670"/>
                  <a:pt x="23835" y="47670"/>
                </a:cubicBezTo>
                <a:lnTo>
                  <a:pt x="44186" y="47670"/>
                </a:lnTo>
                <a:lnTo>
                  <a:pt x="44186" y="46292"/>
                </a:lnTo>
                <a:lnTo>
                  <a:pt x="23835" y="46292"/>
                </a:lnTo>
                <a:cubicBezTo>
                  <a:pt x="11454" y="46292"/>
                  <a:pt x="1379" y="36217"/>
                  <a:pt x="1379" y="23836"/>
                </a:cubicBezTo>
                <a:cubicBezTo>
                  <a:pt x="1379" y="11455"/>
                  <a:pt x="11454" y="1379"/>
                  <a:pt x="23835" y="1379"/>
                </a:cubicBezTo>
                <a:lnTo>
                  <a:pt x="44186" y="1379"/>
                </a:lnTo>
                <a:lnTo>
                  <a:pt x="44186" y="1"/>
                </a:lnTo>
                <a:close/>
              </a:path>
            </a:pathLst>
          </a:custGeom>
          <a:noFill/>
          <a:ln>
            <a:solidFill>
              <a:schemeClr val="accent1"/>
            </a:solidFill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2"/>
              </a:solidFill>
              <a:effectLst/>
              <a:uLnTx/>
              <a:uFillTx/>
              <a:cs typeface="B Nazanin" panose="00000400000000000000" pitchFamily="2" charset="-78"/>
              <a:sym typeface="Arial"/>
            </a:endParaRPr>
          </a:p>
        </p:txBody>
      </p:sp>
      <p:sp>
        <p:nvSpPr>
          <p:cNvPr id="12252" name="Google Shape;12252;p21"/>
          <p:cNvSpPr/>
          <p:nvPr/>
        </p:nvSpPr>
        <p:spPr>
          <a:xfrm>
            <a:off x="1998733" y="3559838"/>
            <a:ext cx="724194" cy="588011"/>
          </a:xfrm>
          <a:custGeom>
            <a:avLst/>
            <a:gdLst/>
            <a:ahLst/>
            <a:cxnLst/>
            <a:rect l="l" t="t" r="r" b="b"/>
            <a:pathLst>
              <a:path w="46542" h="37796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84" y="37795"/>
                  <a:pt x="46542" y="34412"/>
                  <a:pt x="46542" y="30226"/>
                </a:cubicBezTo>
                <a:lnTo>
                  <a:pt x="46542" y="7569"/>
                </a:lnTo>
                <a:cubicBezTo>
                  <a:pt x="46542" y="3384"/>
                  <a:pt x="43184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2"/>
              </a:solidFill>
              <a:effectLst/>
              <a:uLnTx/>
              <a:uFillTx/>
              <a:cs typeface="B Nazanin" panose="00000400000000000000" pitchFamily="2" charset="-78"/>
              <a:sym typeface="Arial"/>
            </a:endParaRPr>
          </a:p>
        </p:txBody>
      </p:sp>
      <p:sp>
        <p:nvSpPr>
          <p:cNvPr id="12253" name="Google Shape;12253;p21"/>
          <p:cNvSpPr/>
          <p:nvPr/>
        </p:nvSpPr>
        <p:spPr>
          <a:xfrm>
            <a:off x="2949013" y="3559838"/>
            <a:ext cx="724598" cy="588011"/>
          </a:xfrm>
          <a:custGeom>
            <a:avLst/>
            <a:gdLst/>
            <a:ahLst/>
            <a:cxnLst/>
            <a:rect l="l" t="t" r="r" b="b"/>
            <a:pathLst>
              <a:path w="46568" h="37796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84" y="37795"/>
                  <a:pt x="46567" y="34412"/>
                  <a:pt x="46567" y="30226"/>
                </a:cubicBezTo>
                <a:lnTo>
                  <a:pt x="46567" y="7569"/>
                </a:lnTo>
                <a:cubicBezTo>
                  <a:pt x="46567" y="3384"/>
                  <a:pt x="43184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2"/>
              </a:solidFill>
              <a:effectLst/>
              <a:uLnTx/>
              <a:uFillTx/>
              <a:cs typeface="B Nazanin" panose="00000400000000000000" pitchFamily="2" charset="-78"/>
              <a:sym typeface="Arial"/>
            </a:endParaRPr>
          </a:p>
        </p:txBody>
      </p:sp>
      <p:sp>
        <p:nvSpPr>
          <p:cNvPr id="12254" name="Google Shape;12254;p21"/>
          <p:cNvSpPr/>
          <p:nvPr/>
        </p:nvSpPr>
        <p:spPr>
          <a:xfrm>
            <a:off x="1048453" y="3559838"/>
            <a:ext cx="724194" cy="588011"/>
          </a:xfrm>
          <a:custGeom>
            <a:avLst/>
            <a:gdLst/>
            <a:ahLst/>
            <a:cxnLst/>
            <a:rect l="l" t="t" r="r" b="b"/>
            <a:pathLst>
              <a:path w="46542" h="37796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58" y="37795"/>
                  <a:pt x="46542" y="34412"/>
                  <a:pt x="46542" y="30226"/>
                </a:cubicBezTo>
                <a:lnTo>
                  <a:pt x="46542" y="7569"/>
                </a:lnTo>
                <a:cubicBezTo>
                  <a:pt x="46542" y="3384"/>
                  <a:pt x="43158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2"/>
              </a:solidFill>
              <a:effectLst/>
              <a:uLnTx/>
              <a:uFillTx/>
              <a:cs typeface="B Nazanin" panose="00000400000000000000" pitchFamily="2" charset="-78"/>
              <a:sym typeface="Arial"/>
            </a:endParaRPr>
          </a:p>
        </p:txBody>
      </p:sp>
      <p:sp>
        <p:nvSpPr>
          <p:cNvPr id="12255" name="Google Shape;12255;p21"/>
          <p:cNvSpPr/>
          <p:nvPr/>
        </p:nvSpPr>
        <p:spPr>
          <a:xfrm>
            <a:off x="1998733" y="1559475"/>
            <a:ext cx="724194" cy="587996"/>
          </a:xfrm>
          <a:custGeom>
            <a:avLst/>
            <a:gdLst/>
            <a:ahLst/>
            <a:cxnLst/>
            <a:rect l="l" t="t" r="r" b="b"/>
            <a:pathLst>
              <a:path w="46542" h="37795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84" y="37795"/>
                  <a:pt x="46542" y="34412"/>
                  <a:pt x="46542" y="30226"/>
                </a:cubicBezTo>
                <a:lnTo>
                  <a:pt x="46542" y="7569"/>
                </a:lnTo>
                <a:cubicBezTo>
                  <a:pt x="46542" y="3384"/>
                  <a:pt x="43184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2"/>
              </a:solidFill>
              <a:effectLst/>
              <a:uLnTx/>
              <a:uFillTx/>
              <a:cs typeface="B Nazanin" panose="00000400000000000000" pitchFamily="2" charset="-78"/>
              <a:sym typeface="Arial"/>
            </a:endParaRPr>
          </a:p>
        </p:txBody>
      </p:sp>
      <p:sp>
        <p:nvSpPr>
          <p:cNvPr id="12256" name="Google Shape;12256;p21"/>
          <p:cNvSpPr/>
          <p:nvPr/>
        </p:nvSpPr>
        <p:spPr>
          <a:xfrm>
            <a:off x="2949013" y="1559475"/>
            <a:ext cx="724598" cy="587996"/>
          </a:xfrm>
          <a:custGeom>
            <a:avLst/>
            <a:gdLst/>
            <a:ahLst/>
            <a:cxnLst/>
            <a:rect l="l" t="t" r="r" b="b"/>
            <a:pathLst>
              <a:path w="46568" h="37795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84" y="37795"/>
                  <a:pt x="46567" y="34412"/>
                  <a:pt x="46567" y="30226"/>
                </a:cubicBezTo>
                <a:lnTo>
                  <a:pt x="46567" y="7569"/>
                </a:lnTo>
                <a:cubicBezTo>
                  <a:pt x="46567" y="3384"/>
                  <a:pt x="43184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2"/>
              </a:solidFill>
              <a:effectLst/>
              <a:uLnTx/>
              <a:uFillTx/>
              <a:cs typeface="B Nazanin" panose="00000400000000000000" pitchFamily="2" charset="-78"/>
              <a:sym typeface="Arial"/>
            </a:endParaRPr>
          </a:p>
        </p:txBody>
      </p:sp>
      <p:sp>
        <p:nvSpPr>
          <p:cNvPr id="12257" name="Google Shape;12257;p21"/>
          <p:cNvSpPr/>
          <p:nvPr/>
        </p:nvSpPr>
        <p:spPr>
          <a:xfrm>
            <a:off x="1048453" y="1559475"/>
            <a:ext cx="724194" cy="587996"/>
          </a:xfrm>
          <a:custGeom>
            <a:avLst/>
            <a:gdLst/>
            <a:ahLst/>
            <a:cxnLst/>
            <a:rect l="l" t="t" r="r" b="b"/>
            <a:pathLst>
              <a:path w="46542" h="37795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58" y="37795"/>
                  <a:pt x="46542" y="34412"/>
                  <a:pt x="46542" y="30226"/>
                </a:cubicBezTo>
                <a:lnTo>
                  <a:pt x="46542" y="7569"/>
                </a:lnTo>
                <a:cubicBezTo>
                  <a:pt x="46542" y="3384"/>
                  <a:pt x="43158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2"/>
              </a:solidFill>
              <a:effectLst/>
              <a:uLnTx/>
              <a:uFillTx/>
              <a:cs typeface="B Nazanin" panose="00000400000000000000" pitchFamily="2" charset="-78"/>
              <a:sym typeface="Arial"/>
            </a:endParaRPr>
          </a:p>
        </p:txBody>
      </p:sp>
      <p:sp>
        <p:nvSpPr>
          <p:cNvPr id="12258" name="Google Shape;12258;p21"/>
          <p:cNvSpPr/>
          <p:nvPr/>
        </p:nvSpPr>
        <p:spPr>
          <a:xfrm>
            <a:off x="1180249" y="1851536"/>
            <a:ext cx="453169" cy="3905"/>
          </a:xfrm>
          <a:custGeom>
            <a:avLst/>
            <a:gdLst/>
            <a:ahLst/>
            <a:cxnLst/>
            <a:rect l="l" t="t" r="r" b="b"/>
            <a:pathLst>
              <a:path w="29124" h="251" extrusionOk="0">
                <a:moveTo>
                  <a:pt x="126" y="0"/>
                </a:moveTo>
                <a:cubicBezTo>
                  <a:pt x="51" y="0"/>
                  <a:pt x="1" y="50"/>
                  <a:pt x="1" y="126"/>
                </a:cubicBezTo>
                <a:cubicBezTo>
                  <a:pt x="1" y="176"/>
                  <a:pt x="51" y="251"/>
                  <a:pt x="126" y="251"/>
                </a:cubicBezTo>
                <a:lnTo>
                  <a:pt x="29023" y="251"/>
                </a:lnTo>
                <a:cubicBezTo>
                  <a:pt x="29073" y="251"/>
                  <a:pt x="29123" y="176"/>
                  <a:pt x="29123" y="126"/>
                </a:cubicBezTo>
                <a:cubicBezTo>
                  <a:pt x="29123" y="50"/>
                  <a:pt x="29073" y="0"/>
                  <a:pt x="29023" y="0"/>
                </a:cubicBezTo>
                <a:close/>
              </a:path>
            </a:pathLst>
          </a:custGeom>
          <a:noFill/>
          <a:ln>
            <a:solidFill>
              <a:schemeClr val="accent1"/>
            </a:solidFill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2"/>
              </a:solidFill>
              <a:effectLst/>
              <a:uLnTx/>
              <a:uFillTx/>
              <a:cs typeface="B Nazanin" panose="00000400000000000000" pitchFamily="2" charset="-78"/>
              <a:sym typeface="Arial"/>
            </a:endParaRPr>
          </a:p>
        </p:txBody>
      </p:sp>
      <p:sp>
        <p:nvSpPr>
          <p:cNvPr id="12259" name="Google Shape;12259;p21"/>
          <p:cNvSpPr/>
          <p:nvPr/>
        </p:nvSpPr>
        <p:spPr>
          <a:xfrm>
            <a:off x="2132084" y="1851536"/>
            <a:ext cx="453169" cy="3905"/>
          </a:xfrm>
          <a:custGeom>
            <a:avLst/>
            <a:gdLst/>
            <a:ahLst/>
            <a:cxnLst/>
            <a:rect l="l" t="t" r="r" b="b"/>
            <a:pathLst>
              <a:path w="29124" h="251" extrusionOk="0">
                <a:moveTo>
                  <a:pt x="101" y="0"/>
                </a:moveTo>
                <a:cubicBezTo>
                  <a:pt x="51" y="0"/>
                  <a:pt x="1" y="50"/>
                  <a:pt x="1" y="126"/>
                </a:cubicBezTo>
                <a:cubicBezTo>
                  <a:pt x="1" y="176"/>
                  <a:pt x="51" y="251"/>
                  <a:pt x="101" y="251"/>
                </a:cubicBezTo>
                <a:lnTo>
                  <a:pt x="28998" y="251"/>
                </a:lnTo>
                <a:cubicBezTo>
                  <a:pt x="29074" y="251"/>
                  <a:pt x="29124" y="176"/>
                  <a:pt x="29124" y="126"/>
                </a:cubicBezTo>
                <a:cubicBezTo>
                  <a:pt x="29124" y="50"/>
                  <a:pt x="29074" y="0"/>
                  <a:pt x="28998" y="0"/>
                </a:cubicBezTo>
                <a:close/>
              </a:path>
            </a:pathLst>
          </a:custGeom>
          <a:noFill/>
          <a:ln>
            <a:solidFill>
              <a:schemeClr val="accent1"/>
            </a:solidFill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2"/>
              </a:solidFill>
              <a:effectLst/>
              <a:uLnTx/>
              <a:uFillTx/>
              <a:cs typeface="B Nazanin" panose="00000400000000000000" pitchFamily="2" charset="-78"/>
              <a:sym typeface="Arial"/>
            </a:endParaRPr>
          </a:p>
        </p:txBody>
      </p:sp>
      <p:sp>
        <p:nvSpPr>
          <p:cNvPr id="12260" name="Google Shape;12260;p21"/>
          <p:cNvSpPr/>
          <p:nvPr/>
        </p:nvSpPr>
        <p:spPr>
          <a:xfrm>
            <a:off x="3087047" y="1851536"/>
            <a:ext cx="453169" cy="3905"/>
          </a:xfrm>
          <a:custGeom>
            <a:avLst/>
            <a:gdLst/>
            <a:ahLst/>
            <a:cxnLst/>
            <a:rect l="l" t="t" r="r" b="b"/>
            <a:pathLst>
              <a:path w="29124" h="251" extrusionOk="0">
                <a:moveTo>
                  <a:pt x="101" y="0"/>
                </a:moveTo>
                <a:cubicBezTo>
                  <a:pt x="51" y="0"/>
                  <a:pt x="1" y="50"/>
                  <a:pt x="1" y="126"/>
                </a:cubicBezTo>
                <a:cubicBezTo>
                  <a:pt x="1" y="176"/>
                  <a:pt x="51" y="251"/>
                  <a:pt x="101" y="251"/>
                </a:cubicBezTo>
                <a:lnTo>
                  <a:pt x="28998" y="251"/>
                </a:lnTo>
                <a:cubicBezTo>
                  <a:pt x="29073" y="251"/>
                  <a:pt x="29124" y="176"/>
                  <a:pt x="29124" y="126"/>
                </a:cubicBezTo>
                <a:cubicBezTo>
                  <a:pt x="29124" y="50"/>
                  <a:pt x="29073" y="0"/>
                  <a:pt x="28998" y="0"/>
                </a:cubicBezTo>
                <a:close/>
              </a:path>
            </a:pathLst>
          </a:custGeom>
          <a:noFill/>
          <a:ln>
            <a:solidFill>
              <a:schemeClr val="accent1"/>
            </a:solidFill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2"/>
              </a:solidFill>
              <a:effectLst/>
              <a:uLnTx/>
              <a:uFillTx/>
              <a:cs typeface="B Nazanin" panose="00000400000000000000" pitchFamily="2" charset="-78"/>
              <a:sym typeface="Arial"/>
            </a:endParaRPr>
          </a:p>
        </p:txBody>
      </p:sp>
      <p:sp>
        <p:nvSpPr>
          <p:cNvPr id="12261" name="Google Shape;12261;p21"/>
          <p:cNvSpPr/>
          <p:nvPr/>
        </p:nvSpPr>
        <p:spPr>
          <a:xfrm>
            <a:off x="3087047" y="3851898"/>
            <a:ext cx="453169" cy="3920"/>
          </a:xfrm>
          <a:custGeom>
            <a:avLst/>
            <a:gdLst/>
            <a:ahLst/>
            <a:cxnLst/>
            <a:rect l="l" t="t" r="r" b="b"/>
            <a:pathLst>
              <a:path w="29124" h="252" extrusionOk="0">
                <a:moveTo>
                  <a:pt x="101" y="0"/>
                </a:moveTo>
                <a:cubicBezTo>
                  <a:pt x="51" y="0"/>
                  <a:pt x="1" y="51"/>
                  <a:pt x="1" y="126"/>
                </a:cubicBezTo>
                <a:cubicBezTo>
                  <a:pt x="1" y="201"/>
                  <a:pt x="51" y="251"/>
                  <a:pt x="101" y="251"/>
                </a:cubicBezTo>
                <a:lnTo>
                  <a:pt x="28998" y="251"/>
                </a:lnTo>
                <a:cubicBezTo>
                  <a:pt x="29073" y="251"/>
                  <a:pt x="29124" y="201"/>
                  <a:pt x="29124" y="126"/>
                </a:cubicBezTo>
                <a:cubicBezTo>
                  <a:pt x="29124" y="51"/>
                  <a:pt x="29073" y="0"/>
                  <a:pt x="28998" y="0"/>
                </a:cubicBezTo>
                <a:close/>
              </a:path>
            </a:pathLst>
          </a:custGeom>
          <a:noFill/>
          <a:ln>
            <a:solidFill>
              <a:schemeClr val="accent1"/>
            </a:solidFill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2"/>
              </a:solidFill>
              <a:effectLst/>
              <a:uLnTx/>
              <a:uFillTx/>
              <a:cs typeface="B Nazanin" panose="00000400000000000000" pitchFamily="2" charset="-78"/>
              <a:sym typeface="Arial"/>
            </a:endParaRPr>
          </a:p>
        </p:txBody>
      </p:sp>
      <p:sp>
        <p:nvSpPr>
          <p:cNvPr id="12262" name="Google Shape;12262;p21"/>
          <p:cNvSpPr/>
          <p:nvPr/>
        </p:nvSpPr>
        <p:spPr>
          <a:xfrm>
            <a:off x="2132084" y="3851898"/>
            <a:ext cx="453169" cy="3920"/>
          </a:xfrm>
          <a:custGeom>
            <a:avLst/>
            <a:gdLst/>
            <a:ahLst/>
            <a:cxnLst/>
            <a:rect l="l" t="t" r="r" b="b"/>
            <a:pathLst>
              <a:path w="29124" h="252" extrusionOk="0">
                <a:moveTo>
                  <a:pt x="101" y="0"/>
                </a:moveTo>
                <a:cubicBezTo>
                  <a:pt x="51" y="0"/>
                  <a:pt x="1" y="51"/>
                  <a:pt x="1" y="126"/>
                </a:cubicBezTo>
                <a:cubicBezTo>
                  <a:pt x="1" y="201"/>
                  <a:pt x="51" y="251"/>
                  <a:pt x="101" y="251"/>
                </a:cubicBezTo>
                <a:lnTo>
                  <a:pt x="28998" y="251"/>
                </a:lnTo>
                <a:cubicBezTo>
                  <a:pt x="29074" y="251"/>
                  <a:pt x="29124" y="201"/>
                  <a:pt x="29124" y="126"/>
                </a:cubicBezTo>
                <a:cubicBezTo>
                  <a:pt x="29124" y="51"/>
                  <a:pt x="29074" y="0"/>
                  <a:pt x="28998" y="0"/>
                </a:cubicBezTo>
                <a:close/>
              </a:path>
            </a:pathLst>
          </a:custGeom>
          <a:noFill/>
          <a:ln>
            <a:solidFill>
              <a:schemeClr val="accent1"/>
            </a:solidFill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2"/>
              </a:solidFill>
              <a:effectLst/>
              <a:uLnTx/>
              <a:uFillTx/>
              <a:cs typeface="B Nazanin" panose="00000400000000000000" pitchFamily="2" charset="-78"/>
              <a:sym typeface="Arial"/>
            </a:endParaRPr>
          </a:p>
        </p:txBody>
      </p:sp>
      <p:sp>
        <p:nvSpPr>
          <p:cNvPr id="12263" name="Google Shape;12263;p21"/>
          <p:cNvSpPr/>
          <p:nvPr/>
        </p:nvSpPr>
        <p:spPr>
          <a:xfrm>
            <a:off x="1181416" y="3851898"/>
            <a:ext cx="453169" cy="3920"/>
          </a:xfrm>
          <a:custGeom>
            <a:avLst/>
            <a:gdLst/>
            <a:ahLst/>
            <a:cxnLst/>
            <a:rect l="l" t="t" r="r" b="b"/>
            <a:pathLst>
              <a:path w="29124" h="252" extrusionOk="0">
                <a:moveTo>
                  <a:pt x="126" y="0"/>
                </a:moveTo>
                <a:cubicBezTo>
                  <a:pt x="51" y="0"/>
                  <a:pt x="1" y="51"/>
                  <a:pt x="1" y="126"/>
                </a:cubicBezTo>
                <a:cubicBezTo>
                  <a:pt x="1" y="201"/>
                  <a:pt x="51" y="251"/>
                  <a:pt x="126" y="251"/>
                </a:cubicBezTo>
                <a:lnTo>
                  <a:pt x="29023" y="251"/>
                </a:lnTo>
                <a:cubicBezTo>
                  <a:pt x="29074" y="251"/>
                  <a:pt x="29124" y="201"/>
                  <a:pt x="29124" y="126"/>
                </a:cubicBezTo>
                <a:cubicBezTo>
                  <a:pt x="29124" y="51"/>
                  <a:pt x="29074" y="0"/>
                  <a:pt x="29023" y="0"/>
                </a:cubicBezTo>
                <a:close/>
              </a:path>
            </a:pathLst>
          </a:custGeom>
          <a:noFill/>
          <a:ln>
            <a:solidFill>
              <a:schemeClr val="accent1"/>
            </a:solidFill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2"/>
              </a:solidFill>
              <a:effectLst/>
              <a:uLnTx/>
              <a:uFillTx/>
              <a:cs typeface="B Nazanin" panose="00000400000000000000" pitchFamily="2" charset="-78"/>
              <a:sym typeface="Arial"/>
            </a:endParaRPr>
          </a:p>
        </p:txBody>
      </p:sp>
      <p:sp>
        <p:nvSpPr>
          <p:cNvPr id="12264" name="Google Shape;12264;p21"/>
          <p:cNvSpPr txBox="1"/>
          <p:nvPr/>
        </p:nvSpPr>
        <p:spPr>
          <a:xfrm>
            <a:off x="1644313" y="2717237"/>
            <a:ext cx="1428600" cy="273000"/>
          </a:xfrm>
          <a:prstGeom prst="rect">
            <a:avLst/>
          </a:prstGeom>
          <a:noFill/>
          <a:ln>
            <a:solidFill>
              <a:schemeClr val="accent1"/>
            </a:solidFill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fa-IR" sz="1000" b="0" i="0" u="none" strike="noStrike" kern="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400000000000000" pitchFamily="2" charset="-78"/>
                <a:sym typeface="Arial"/>
              </a:rPr>
              <a:t>عنوان را اینجا اضافه کنید</a:t>
            </a:r>
            <a:endParaRPr kumimoji="0" sz="1000" b="0" i="0" u="none" strike="noStrike" kern="0" cap="none" spc="0" normalizeH="0" baseline="0" noProof="0" dirty="0">
              <a:ln>
                <a:noFill/>
              </a:ln>
              <a:solidFill>
                <a:schemeClr val="tx2"/>
              </a:solidFill>
              <a:effectLst/>
              <a:uLnTx/>
              <a:uFillTx/>
              <a:cs typeface="B Nazanin" panose="00000400000000000000" pitchFamily="2" charset="-78"/>
              <a:sym typeface="Arial"/>
            </a:endParaRPr>
          </a:p>
        </p:txBody>
      </p:sp>
      <p:grpSp>
        <p:nvGrpSpPr>
          <p:cNvPr id="12265" name="Google Shape;12265;p21"/>
          <p:cNvGrpSpPr/>
          <p:nvPr/>
        </p:nvGrpSpPr>
        <p:grpSpPr>
          <a:xfrm>
            <a:off x="1311648" y="1620631"/>
            <a:ext cx="197743" cy="197743"/>
            <a:chOff x="2676100" y="832575"/>
            <a:chExt cx="483125" cy="483125"/>
          </a:xfrm>
          <a:noFill/>
        </p:grpSpPr>
        <p:sp>
          <p:nvSpPr>
            <p:cNvPr id="12266" name="Google Shape;12266;p21"/>
            <p:cNvSpPr/>
            <p:nvPr/>
          </p:nvSpPr>
          <p:spPr>
            <a:xfrm>
              <a:off x="2676100" y="832575"/>
              <a:ext cx="483125" cy="483125"/>
            </a:xfrm>
            <a:custGeom>
              <a:avLst/>
              <a:gdLst/>
              <a:ahLst/>
              <a:cxnLst/>
              <a:rect l="l" t="t" r="r" b="b"/>
              <a:pathLst>
                <a:path w="19325" h="19325" extrusionOk="0">
                  <a:moveTo>
                    <a:pt x="10351" y="1132"/>
                  </a:moveTo>
                  <a:lnTo>
                    <a:pt x="10562" y="2008"/>
                  </a:lnTo>
                  <a:cubicBezTo>
                    <a:pt x="10614" y="2226"/>
                    <a:pt x="10789" y="2392"/>
                    <a:pt x="11009" y="2434"/>
                  </a:cubicBezTo>
                  <a:cubicBezTo>
                    <a:pt x="12021" y="2618"/>
                    <a:pt x="12981" y="3014"/>
                    <a:pt x="13826" y="3596"/>
                  </a:cubicBezTo>
                  <a:cubicBezTo>
                    <a:pt x="13922" y="3663"/>
                    <a:pt x="14033" y="3696"/>
                    <a:pt x="14146" y="3696"/>
                  </a:cubicBezTo>
                  <a:cubicBezTo>
                    <a:pt x="14247" y="3696"/>
                    <a:pt x="14349" y="3669"/>
                    <a:pt x="14439" y="3614"/>
                  </a:cubicBezTo>
                  <a:lnTo>
                    <a:pt x="15179" y="3171"/>
                  </a:lnTo>
                  <a:lnTo>
                    <a:pt x="16154" y="4146"/>
                  </a:lnTo>
                  <a:lnTo>
                    <a:pt x="15711" y="4889"/>
                  </a:lnTo>
                  <a:cubicBezTo>
                    <a:pt x="15596" y="5079"/>
                    <a:pt x="15602" y="5317"/>
                    <a:pt x="15729" y="5499"/>
                  </a:cubicBezTo>
                  <a:cubicBezTo>
                    <a:pt x="16311" y="6344"/>
                    <a:pt x="16707" y="7304"/>
                    <a:pt x="16891" y="8316"/>
                  </a:cubicBezTo>
                  <a:cubicBezTo>
                    <a:pt x="16933" y="8536"/>
                    <a:pt x="17100" y="8711"/>
                    <a:pt x="17317" y="8763"/>
                  </a:cubicBezTo>
                  <a:lnTo>
                    <a:pt x="18193" y="8974"/>
                  </a:lnTo>
                  <a:lnTo>
                    <a:pt x="18193" y="10351"/>
                  </a:lnTo>
                  <a:lnTo>
                    <a:pt x="17317" y="10562"/>
                  </a:lnTo>
                  <a:cubicBezTo>
                    <a:pt x="17100" y="10614"/>
                    <a:pt x="16933" y="10789"/>
                    <a:pt x="16894" y="11009"/>
                  </a:cubicBezTo>
                  <a:cubicBezTo>
                    <a:pt x="16710" y="12021"/>
                    <a:pt x="16311" y="12981"/>
                    <a:pt x="15729" y="13826"/>
                  </a:cubicBezTo>
                  <a:cubicBezTo>
                    <a:pt x="15605" y="14007"/>
                    <a:pt x="15596" y="14246"/>
                    <a:pt x="15711" y="14436"/>
                  </a:cubicBezTo>
                  <a:lnTo>
                    <a:pt x="16154" y="15179"/>
                  </a:lnTo>
                  <a:lnTo>
                    <a:pt x="15179" y="16154"/>
                  </a:lnTo>
                  <a:lnTo>
                    <a:pt x="14439" y="15710"/>
                  </a:lnTo>
                  <a:cubicBezTo>
                    <a:pt x="14349" y="15656"/>
                    <a:pt x="14247" y="15629"/>
                    <a:pt x="14146" y="15629"/>
                  </a:cubicBezTo>
                  <a:cubicBezTo>
                    <a:pt x="14033" y="15629"/>
                    <a:pt x="13922" y="15662"/>
                    <a:pt x="13826" y="15729"/>
                  </a:cubicBezTo>
                  <a:cubicBezTo>
                    <a:pt x="12981" y="16311"/>
                    <a:pt x="12021" y="16707"/>
                    <a:pt x="11009" y="16891"/>
                  </a:cubicBezTo>
                  <a:cubicBezTo>
                    <a:pt x="10789" y="16933"/>
                    <a:pt x="10614" y="17099"/>
                    <a:pt x="10562" y="17317"/>
                  </a:cubicBezTo>
                  <a:lnTo>
                    <a:pt x="10351" y="18192"/>
                  </a:lnTo>
                  <a:lnTo>
                    <a:pt x="8974" y="18192"/>
                  </a:lnTo>
                  <a:lnTo>
                    <a:pt x="8763" y="17317"/>
                  </a:lnTo>
                  <a:cubicBezTo>
                    <a:pt x="8712" y="17099"/>
                    <a:pt x="8536" y="16933"/>
                    <a:pt x="8316" y="16891"/>
                  </a:cubicBezTo>
                  <a:cubicBezTo>
                    <a:pt x="7304" y="16707"/>
                    <a:pt x="6344" y="16311"/>
                    <a:pt x="5499" y="15729"/>
                  </a:cubicBezTo>
                  <a:cubicBezTo>
                    <a:pt x="5404" y="15662"/>
                    <a:pt x="5293" y="15629"/>
                    <a:pt x="5181" y="15629"/>
                  </a:cubicBezTo>
                  <a:cubicBezTo>
                    <a:pt x="5081" y="15629"/>
                    <a:pt x="4979" y="15656"/>
                    <a:pt x="4889" y="15710"/>
                  </a:cubicBezTo>
                  <a:lnTo>
                    <a:pt x="4146" y="16154"/>
                  </a:lnTo>
                  <a:lnTo>
                    <a:pt x="3171" y="15179"/>
                  </a:lnTo>
                  <a:lnTo>
                    <a:pt x="3615" y="14436"/>
                  </a:lnTo>
                  <a:cubicBezTo>
                    <a:pt x="3729" y="14246"/>
                    <a:pt x="3723" y="14007"/>
                    <a:pt x="3597" y="13826"/>
                  </a:cubicBezTo>
                  <a:cubicBezTo>
                    <a:pt x="3014" y="12981"/>
                    <a:pt x="2618" y="12021"/>
                    <a:pt x="2434" y="11009"/>
                  </a:cubicBezTo>
                  <a:cubicBezTo>
                    <a:pt x="2392" y="10789"/>
                    <a:pt x="2226" y="10614"/>
                    <a:pt x="2011" y="10562"/>
                  </a:cubicBezTo>
                  <a:lnTo>
                    <a:pt x="1133" y="10351"/>
                  </a:lnTo>
                  <a:lnTo>
                    <a:pt x="1133" y="8974"/>
                  </a:lnTo>
                  <a:lnTo>
                    <a:pt x="2008" y="8763"/>
                  </a:lnTo>
                  <a:cubicBezTo>
                    <a:pt x="2226" y="8711"/>
                    <a:pt x="2392" y="8536"/>
                    <a:pt x="2431" y="8316"/>
                  </a:cubicBezTo>
                  <a:cubicBezTo>
                    <a:pt x="2615" y="7304"/>
                    <a:pt x="3014" y="6344"/>
                    <a:pt x="3597" y="5499"/>
                  </a:cubicBezTo>
                  <a:cubicBezTo>
                    <a:pt x="3720" y="5317"/>
                    <a:pt x="3729" y="5079"/>
                    <a:pt x="3615" y="4889"/>
                  </a:cubicBezTo>
                  <a:lnTo>
                    <a:pt x="3171" y="4146"/>
                  </a:lnTo>
                  <a:lnTo>
                    <a:pt x="4146" y="3171"/>
                  </a:lnTo>
                  <a:lnTo>
                    <a:pt x="4889" y="3614"/>
                  </a:lnTo>
                  <a:cubicBezTo>
                    <a:pt x="4979" y="3669"/>
                    <a:pt x="5081" y="3696"/>
                    <a:pt x="5181" y="3696"/>
                  </a:cubicBezTo>
                  <a:cubicBezTo>
                    <a:pt x="5293" y="3696"/>
                    <a:pt x="5404" y="3663"/>
                    <a:pt x="5499" y="3596"/>
                  </a:cubicBezTo>
                  <a:cubicBezTo>
                    <a:pt x="6344" y="3014"/>
                    <a:pt x="7304" y="2618"/>
                    <a:pt x="8316" y="2434"/>
                  </a:cubicBezTo>
                  <a:cubicBezTo>
                    <a:pt x="8536" y="2392"/>
                    <a:pt x="8712" y="2226"/>
                    <a:pt x="8763" y="2008"/>
                  </a:cubicBezTo>
                  <a:lnTo>
                    <a:pt x="8974" y="1132"/>
                  </a:lnTo>
                  <a:close/>
                  <a:moveTo>
                    <a:pt x="8530" y="0"/>
                  </a:moveTo>
                  <a:cubicBezTo>
                    <a:pt x="8268" y="0"/>
                    <a:pt x="8041" y="178"/>
                    <a:pt x="7981" y="432"/>
                  </a:cubicBezTo>
                  <a:lnTo>
                    <a:pt x="7748" y="1392"/>
                  </a:lnTo>
                  <a:cubicBezTo>
                    <a:pt x="6833" y="1604"/>
                    <a:pt x="5961" y="1963"/>
                    <a:pt x="5167" y="2461"/>
                  </a:cubicBezTo>
                  <a:lnTo>
                    <a:pt x="4348" y="1969"/>
                  </a:lnTo>
                  <a:cubicBezTo>
                    <a:pt x="4260" y="1915"/>
                    <a:pt x="4160" y="1889"/>
                    <a:pt x="4061" y="1889"/>
                  </a:cubicBezTo>
                  <a:cubicBezTo>
                    <a:pt x="3913" y="1889"/>
                    <a:pt x="3767" y="1946"/>
                    <a:pt x="3657" y="2056"/>
                  </a:cubicBezTo>
                  <a:lnTo>
                    <a:pt x="2057" y="3657"/>
                  </a:lnTo>
                  <a:cubicBezTo>
                    <a:pt x="1872" y="3841"/>
                    <a:pt x="1839" y="4125"/>
                    <a:pt x="1972" y="4348"/>
                  </a:cubicBezTo>
                  <a:lnTo>
                    <a:pt x="2461" y="5163"/>
                  </a:lnTo>
                  <a:cubicBezTo>
                    <a:pt x="1963" y="5958"/>
                    <a:pt x="1604" y="6830"/>
                    <a:pt x="1395" y="7745"/>
                  </a:cubicBezTo>
                  <a:lnTo>
                    <a:pt x="435" y="7978"/>
                  </a:lnTo>
                  <a:cubicBezTo>
                    <a:pt x="179" y="8041"/>
                    <a:pt x="0" y="8267"/>
                    <a:pt x="0" y="8530"/>
                  </a:cubicBezTo>
                  <a:lnTo>
                    <a:pt x="0" y="10795"/>
                  </a:lnTo>
                  <a:cubicBezTo>
                    <a:pt x="0" y="11057"/>
                    <a:pt x="179" y="11284"/>
                    <a:pt x="432" y="11344"/>
                  </a:cubicBezTo>
                  <a:lnTo>
                    <a:pt x="1392" y="11580"/>
                  </a:lnTo>
                  <a:cubicBezTo>
                    <a:pt x="1604" y="12492"/>
                    <a:pt x="1963" y="13364"/>
                    <a:pt x="2461" y="14158"/>
                  </a:cubicBezTo>
                  <a:lnTo>
                    <a:pt x="1969" y="14977"/>
                  </a:lnTo>
                  <a:cubicBezTo>
                    <a:pt x="1836" y="15200"/>
                    <a:pt x="1872" y="15484"/>
                    <a:pt x="2057" y="15668"/>
                  </a:cubicBezTo>
                  <a:lnTo>
                    <a:pt x="3657" y="17268"/>
                  </a:lnTo>
                  <a:cubicBezTo>
                    <a:pt x="3766" y="17378"/>
                    <a:pt x="3911" y="17435"/>
                    <a:pt x="4057" y="17435"/>
                  </a:cubicBezTo>
                  <a:cubicBezTo>
                    <a:pt x="4157" y="17435"/>
                    <a:pt x="4258" y="17408"/>
                    <a:pt x="4348" y="17353"/>
                  </a:cubicBezTo>
                  <a:lnTo>
                    <a:pt x="5164" y="16864"/>
                  </a:lnTo>
                  <a:cubicBezTo>
                    <a:pt x="5958" y="17362"/>
                    <a:pt x="6830" y="17721"/>
                    <a:pt x="7745" y="17930"/>
                  </a:cubicBezTo>
                  <a:lnTo>
                    <a:pt x="7978" y="18890"/>
                  </a:lnTo>
                  <a:cubicBezTo>
                    <a:pt x="8041" y="19147"/>
                    <a:pt x="8268" y="19325"/>
                    <a:pt x="8530" y="19325"/>
                  </a:cubicBezTo>
                  <a:lnTo>
                    <a:pt x="10795" y="19325"/>
                  </a:lnTo>
                  <a:cubicBezTo>
                    <a:pt x="11058" y="19325"/>
                    <a:pt x="11284" y="19147"/>
                    <a:pt x="11344" y="18893"/>
                  </a:cubicBezTo>
                  <a:lnTo>
                    <a:pt x="11577" y="17933"/>
                  </a:lnTo>
                  <a:cubicBezTo>
                    <a:pt x="12492" y="17721"/>
                    <a:pt x="13364" y="17362"/>
                    <a:pt x="14159" y="16864"/>
                  </a:cubicBezTo>
                  <a:lnTo>
                    <a:pt x="14977" y="17356"/>
                  </a:lnTo>
                  <a:cubicBezTo>
                    <a:pt x="15066" y="17410"/>
                    <a:pt x="15166" y="17436"/>
                    <a:pt x="15266" y="17436"/>
                  </a:cubicBezTo>
                  <a:cubicBezTo>
                    <a:pt x="15413" y="17436"/>
                    <a:pt x="15559" y="17379"/>
                    <a:pt x="15668" y="17271"/>
                  </a:cubicBezTo>
                  <a:lnTo>
                    <a:pt x="17269" y="15668"/>
                  </a:lnTo>
                  <a:cubicBezTo>
                    <a:pt x="17453" y="15484"/>
                    <a:pt x="17489" y="15200"/>
                    <a:pt x="17353" y="14977"/>
                  </a:cubicBezTo>
                  <a:lnTo>
                    <a:pt x="16864" y="14161"/>
                  </a:lnTo>
                  <a:cubicBezTo>
                    <a:pt x="17362" y="13367"/>
                    <a:pt x="17722" y="12495"/>
                    <a:pt x="17930" y="11580"/>
                  </a:cubicBezTo>
                  <a:lnTo>
                    <a:pt x="18890" y="11347"/>
                  </a:lnTo>
                  <a:cubicBezTo>
                    <a:pt x="19147" y="11284"/>
                    <a:pt x="19325" y="11057"/>
                    <a:pt x="19325" y="10795"/>
                  </a:cubicBezTo>
                  <a:lnTo>
                    <a:pt x="19325" y="8530"/>
                  </a:lnTo>
                  <a:cubicBezTo>
                    <a:pt x="19325" y="8267"/>
                    <a:pt x="19147" y="8041"/>
                    <a:pt x="18893" y="7981"/>
                  </a:cubicBezTo>
                  <a:lnTo>
                    <a:pt x="17933" y="7748"/>
                  </a:lnTo>
                  <a:cubicBezTo>
                    <a:pt x="17722" y="6833"/>
                    <a:pt x="17362" y="5961"/>
                    <a:pt x="16864" y="5166"/>
                  </a:cubicBezTo>
                  <a:lnTo>
                    <a:pt x="17356" y="4348"/>
                  </a:lnTo>
                  <a:cubicBezTo>
                    <a:pt x="17489" y="4128"/>
                    <a:pt x="17453" y="3841"/>
                    <a:pt x="17272" y="3657"/>
                  </a:cubicBezTo>
                  <a:lnTo>
                    <a:pt x="15668" y="2056"/>
                  </a:lnTo>
                  <a:cubicBezTo>
                    <a:pt x="15559" y="1947"/>
                    <a:pt x="15415" y="1890"/>
                    <a:pt x="15268" y="1890"/>
                  </a:cubicBezTo>
                  <a:cubicBezTo>
                    <a:pt x="15168" y="1890"/>
                    <a:pt x="15068" y="1917"/>
                    <a:pt x="14977" y="1972"/>
                  </a:cubicBezTo>
                  <a:lnTo>
                    <a:pt x="14162" y="2461"/>
                  </a:lnTo>
                  <a:cubicBezTo>
                    <a:pt x="13367" y="1963"/>
                    <a:pt x="12495" y="1604"/>
                    <a:pt x="11580" y="1395"/>
                  </a:cubicBezTo>
                  <a:lnTo>
                    <a:pt x="11347" y="435"/>
                  </a:lnTo>
                  <a:cubicBezTo>
                    <a:pt x="11284" y="178"/>
                    <a:pt x="11058" y="0"/>
                    <a:pt x="10795" y="0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ct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12267" name="Google Shape;12267;p21"/>
            <p:cNvSpPr/>
            <p:nvPr/>
          </p:nvSpPr>
          <p:spPr>
            <a:xfrm>
              <a:off x="2762000" y="918475"/>
              <a:ext cx="311400" cy="311400"/>
            </a:xfrm>
            <a:custGeom>
              <a:avLst/>
              <a:gdLst/>
              <a:ahLst/>
              <a:cxnLst/>
              <a:rect l="l" t="t" r="r" b="b"/>
              <a:pathLst>
                <a:path w="12456" h="12456" extrusionOk="0">
                  <a:moveTo>
                    <a:pt x="6227" y="1133"/>
                  </a:moveTo>
                  <a:cubicBezTo>
                    <a:pt x="9038" y="1133"/>
                    <a:pt x="11323" y="3418"/>
                    <a:pt x="11323" y="6226"/>
                  </a:cubicBezTo>
                  <a:cubicBezTo>
                    <a:pt x="11323" y="9038"/>
                    <a:pt x="9038" y="11323"/>
                    <a:pt x="6227" y="11323"/>
                  </a:cubicBezTo>
                  <a:cubicBezTo>
                    <a:pt x="3419" y="11323"/>
                    <a:pt x="1133" y="9038"/>
                    <a:pt x="1133" y="6226"/>
                  </a:cubicBezTo>
                  <a:cubicBezTo>
                    <a:pt x="1133" y="3418"/>
                    <a:pt x="3419" y="1133"/>
                    <a:pt x="6227" y="1133"/>
                  </a:cubicBezTo>
                  <a:close/>
                  <a:moveTo>
                    <a:pt x="6227" y="0"/>
                  </a:moveTo>
                  <a:cubicBezTo>
                    <a:pt x="2794" y="0"/>
                    <a:pt x="1" y="2793"/>
                    <a:pt x="1" y="6226"/>
                  </a:cubicBezTo>
                  <a:cubicBezTo>
                    <a:pt x="1" y="9663"/>
                    <a:pt x="2794" y="12456"/>
                    <a:pt x="6227" y="12456"/>
                  </a:cubicBezTo>
                  <a:cubicBezTo>
                    <a:pt x="9663" y="12456"/>
                    <a:pt x="12456" y="9663"/>
                    <a:pt x="12456" y="6226"/>
                  </a:cubicBezTo>
                  <a:cubicBezTo>
                    <a:pt x="12456" y="2793"/>
                    <a:pt x="9663" y="0"/>
                    <a:pt x="6227" y="0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ct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12268" name="Google Shape;12268;p21"/>
            <p:cNvSpPr/>
            <p:nvPr/>
          </p:nvSpPr>
          <p:spPr>
            <a:xfrm>
              <a:off x="2810775" y="975075"/>
              <a:ext cx="206025" cy="198150"/>
            </a:xfrm>
            <a:custGeom>
              <a:avLst/>
              <a:gdLst/>
              <a:ahLst/>
              <a:cxnLst/>
              <a:rect l="l" t="t" r="r" b="b"/>
              <a:pathLst>
                <a:path w="8241" h="7926" extrusionOk="0">
                  <a:moveTo>
                    <a:pt x="4275" y="1132"/>
                  </a:moveTo>
                  <a:cubicBezTo>
                    <a:pt x="4640" y="1132"/>
                    <a:pt x="5009" y="1203"/>
                    <a:pt x="5360" y="1348"/>
                  </a:cubicBezTo>
                  <a:cubicBezTo>
                    <a:pt x="6416" y="1785"/>
                    <a:pt x="7108" y="2818"/>
                    <a:pt x="7108" y="3962"/>
                  </a:cubicBezTo>
                  <a:cubicBezTo>
                    <a:pt x="7105" y="5527"/>
                    <a:pt x="5840" y="6792"/>
                    <a:pt x="4276" y="6795"/>
                  </a:cubicBezTo>
                  <a:cubicBezTo>
                    <a:pt x="3131" y="6795"/>
                    <a:pt x="2099" y="6103"/>
                    <a:pt x="1661" y="5046"/>
                  </a:cubicBezTo>
                  <a:cubicBezTo>
                    <a:pt x="1223" y="3987"/>
                    <a:pt x="1465" y="2770"/>
                    <a:pt x="2274" y="1961"/>
                  </a:cubicBezTo>
                  <a:cubicBezTo>
                    <a:pt x="2815" y="1419"/>
                    <a:pt x="3538" y="1132"/>
                    <a:pt x="4275" y="1132"/>
                  </a:cubicBezTo>
                  <a:close/>
                  <a:moveTo>
                    <a:pt x="4276" y="1"/>
                  </a:moveTo>
                  <a:cubicBezTo>
                    <a:pt x="2672" y="1"/>
                    <a:pt x="1229" y="964"/>
                    <a:pt x="613" y="2447"/>
                  </a:cubicBezTo>
                  <a:cubicBezTo>
                    <a:pt x="0" y="3926"/>
                    <a:pt x="341" y="5632"/>
                    <a:pt x="1474" y="6764"/>
                  </a:cubicBezTo>
                  <a:cubicBezTo>
                    <a:pt x="2232" y="7523"/>
                    <a:pt x="3247" y="7926"/>
                    <a:pt x="4279" y="7926"/>
                  </a:cubicBezTo>
                  <a:cubicBezTo>
                    <a:pt x="4789" y="7926"/>
                    <a:pt x="5302" y="7828"/>
                    <a:pt x="5791" y="7625"/>
                  </a:cubicBezTo>
                  <a:cubicBezTo>
                    <a:pt x="7274" y="7009"/>
                    <a:pt x="8240" y="5566"/>
                    <a:pt x="8240" y="3962"/>
                  </a:cubicBezTo>
                  <a:cubicBezTo>
                    <a:pt x="8237" y="1773"/>
                    <a:pt x="6465" y="1"/>
                    <a:pt x="4276" y="1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ct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400000000000000" pitchFamily="2" charset="-78"/>
                <a:sym typeface="Arial"/>
              </a:endParaRPr>
            </a:p>
          </p:txBody>
        </p:sp>
      </p:grpSp>
      <p:grpSp>
        <p:nvGrpSpPr>
          <p:cNvPr id="12269" name="Google Shape;12269;p21"/>
          <p:cNvGrpSpPr/>
          <p:nvPr/>
        </p:nvGrpSpPr>
        <p:grpSpPr>
          <a:xfrm>
            <a:off x="2258621" y="1613606"/>
            <a:ext cx="204394" cy="197743"/>
            <a:chOff x="3270550" y="832575"/>
            <a:chExt cx="499375" cy="483125"/>
          </a:xfrm>
          <a:noFill/>
        </p:grpSpPr>
        <p:sp>
          <p:nvSpPr>
            <p:cNvPr id="12270" name="Google Shape;12270;p21"/>
            <p:cNvSpPr/>
            <p:nvPr/>
          </p:nvSpPr>
          <p:spPr>
            <a:xfrm>
              <a:off x="3270550" y="865975"/>
              <a:ext cx="463725" cy="449725"/>
            </a:xfrm>
            <a:custGeom>
              <a:avLst/>
              <a:gdLst/>
              <a:ahLst/>
              <a:cxnLst/>
              <a:rect l="l" t="t" r="r" b="b"/>
              <a:pathLst>
                <a:path w="18549" h="17989" extrusionOk="0">
                  <a:moveTo>
                    <a:pt x="4823" y="1361"/>
                  </a:moveTo>
                  <a:lnTo>
                    <a:pt x="9177" y="8619"/>
                  </a:lnTo>
                  <a:cubicBezTo>
                    <a:pt x="9237" y="8716"/>
                    <a:pt x="9325" y="8794"/>
                    <a:pt x="9427" y="8843"/>
                  </a:cubicBezTo>
                  <a:lnTo>
                    <a:pt x="17136" y="12345"/>
                  </a:lnTo>
                  <a:cubicBezTo>
                    <a:pt x="15653" y="15102"/>
                    <a:pt x="12779" y="16856"/>
                    <a:pt x="9663" y="16856"/>
                  </a:cubicBezTo>
                  <a:cubicBezTo>
                    <a:pt x="4958" y="16856"/>
                    <a:pt x="1133" y="13031"/>
                    <a:pt x="1133" y="8326"/>
                  </a:cubicBezTo>
                  <a:cubicBezTo>
                    <a:pt x="1133" y="5573"/>
                    <a:pt x="2534" y="2952"/>
                    <a:pt x="4823" y="1361"/>
                  </a:cubicBezTo>
                  <a:close/>
                  <a:moveTo>
                    <a:pt x="5005" y="0"/>
                  </a:moveTo>
                  <a:cubicBezTo>
                    <a:pt x="4907" y="0"/>
                    <a:pt x="4807" y="26"/>
                    <a:pt x="4717" y="80"/>
                  </a:cubicBezTo>
                  <a:cubicBezTo>
                    <a:pt x="3313" y="926"/>
                    <a:pt x="2141" y="2106"/>
                    <a:pt x="1311" y="3516"/>
                  </a:cubicBezTo>
                  <a:cubicBezTo>
                    <a:pt x="453" y="4975"/>
                    <a:pt x="1" y="6636"/>
                    <a:pt x="1" y="8326"/>
                  </a:cubicBezTo>
                  <a:cubicBezTo>
                    <a:pt x="1" y="10896"/>
                    <a:pt x="1009" y="13321"/>
                    <a:pt x="2839" y="15150"/>
                  </a:cubicBezTo>
                  <a:cubicBezTo>
                    <a:pt x="4669" y="16980"/>
                    <a:pt x="7093" y="17989"/>
                    <a:pt x="9663" y="17989"/>
                  </a:cubicBezTo>
                  <a:cubicBezTo>
                    <a:pt x="13410" y="17989"/>
                    <a:pt x="16846" y="15757"/>
                    <a:pt x="18419" y="12306"/>
                  </a:cubicBezTo>
                  <a:cubicBezTo>
                    <a:pt x="18549" y="12022"/>
                    <a:pt x="18422" y="11687"/>
                    <a:pt x="18138" y="11557"/>
                  </a:cubicBezTo>
                  <a:lnTo>
                    <a:pt x="10058" y="7886"/>
                  </a:lnTo>
                  <a:lnTo>
                    <a:pt x="5493" y="277"/>
                  </a:lnTo>
                  <a:cubicBezTo>
                    <a:pt x="5387" y="99"/>
                    <a:pt x="5198" y="0"/>
                    <a:pt x="5005" y="0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ct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12271" name="Google Shape;12271;p21"/>
            <p:cNvSpPr/>
            <p:nvPr/>
          </p:nvSpPr>
          <p:spPr>
            <a:xfrm>
              <a:off x="3562600" y="876075"/>
              <a:ext cx="207325" cy="241775"/>
            </a:xfrm>
            <a:custGeom>
              <a:avLst/>
              <a:gdLst/>
              <a:ahLst/>
              <a:cxnLst/>
              <a:rect l="l" t="t" r="r" b="b"/>
              <a:pathLst>
                <a:path w="8293" h="9671" extrusionOk="0">
                  <a:moveTo>
                    <a:pt x="4204" y="1437"/>
                  </a:moveTo>
                  <a:cubicBezTo>
                    <a:pt x="5680" y="2826"/>
                    <a:pt x="6517" y="4764"/>
                    <a:pt x="6511" y="6790"/>
                  </a:cubicBezTo>
                  <a:cubicBezTo>
                    <a:pt x="6511" y="7300"/>
                    <a:pt x="6459" y="7811"/>
                    <a:pt x="6354" y="8309"/>
                  </a:cubicBezTo>
                  <a:lnTo>
                    <a:pt x="1468" y="6090"/>
                  </a:lnTo>
                  <a:lnTo>
                    <a:pt x="4204" y="1437"/>
                  </a:lnTo>
                  <a:close/>
                  <a:moveTo>
                    <a:pt x="4060" y="1"/>
                  </a:moveTo>
                  <a:cubicBezTo>
                    <a:pt x="3867" y="1"/>
                    <a:pt x="3677" y="99"/>
                    <a:pt x="3570" y="280"/>
                  </a:cubicBezTo>
                  <a:lnTo>
                    <a:pt x="173" y="6056"/>
                  </a:lnTo>
                  <a:cubicBezTo>
                    <a:pt x="1" y="6346"/>
                    <a:pt x="119" y="6721"/>
                    <a:pt x="427" y="6860"/>
                  </a:cubicBezTo>
                  <a:lnTo>
                    <a:pt x="6499" y="9622"/>
                  </a:lnTo>
                  <a:cubicBezTo>
                    <a:pt x="6574" y="9656"/>
                    <a:pt x="6653" y="9671"/>
                    <a:pt x="6734" y="9671"/>
                  </a:cubicBezTo>
                  <a:cubicBezTo>
                    <a:pt x="6982" y="9671"/>
                    <a:pt x="7202" y="9508"/>
                    <a:pt x="7275" y="9269"/>
                  </a:cubicBezTo>
                  <a:cubicBezTo>
                    <a:pt x="8292" y="5921"/>
                    <a:pt x="7157" y="2291"/>
                    <a:pt x="4409" y="123"/>
                  </a:cubicBezTo>
                  <a:cubicBezTo>
                    <a:pt x="4305" y="40"/>
                    <a:pt x="4182" y="1"/>
                    <a:pt x="4060" y="1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ct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12272" name="Google Shape;12272;p21"/>
            <p:cNvSpPr/>
            <p:nvPr/>
          </p:nvSpPr>
          <p:spPr>
            <a:xfrm>
              <a:off x="3443500" y="832575"/>
              <a:ext cx="187300" cy="173625"/>
            </a:xfrm>
            <a:custGeom>
              <a:avLst/>
              <a:gdLst/>
              <a:ahLst/>
              <a:cxnLst/>
              <a:rect l="l" t="t" r="r" b="b"/>
              <a:pathLst>
                <a:path w="7492" h="6945" extrusionOk="0">
                  <a:moveTo>
                    <a:pt x="3877" y="1133"/>
                  </a:moveTo>
                  <a:cubicBezTo>
                    <a:pt x="4588" y="1133"/>
                    <a:pt x="5300" y="1235"/>
                    <a:pt x="5991" y="1440"/>
                  </a:cubicBezTo>
                  <a:lnTo>
                    <a:pt x="3735" y="5269"/>
                  </a:lnTo>
                  <a:lnTo>
                    <a:pt x="1492" y="1528"/>
                  </a:lnTo>
                  <a:cubicBezTo>
                    <a:pt x="2264" y="1265"/>
                    <a:pt x="3070" y="1133"/>
                    <a:pt x="3877" y="1133"/>
                  </a:cubicBezTo>
                  <a:close/>
                  <a:moveTo>
                    <a:pt x="3877" y="0"/>
                  </a:moveTo>
                  <a:cubicBezTo>
                    <a:pt x="2702" y="0"/>
                    <a:pt x="1528" y="243"/>
                    <a:pt x="432" y="728"/>
                  </a:cubicBezTo>
                  <a:cubicBezTo>
                    <a:pt x="121" y="867"/>
                    <a:pt x="0" y="1244"/>
                    <a:pt x="175" y="1537"/>
                  </a:cubicBezTo>
                  <a:lnTo>
                    <a:pt x="3255" y="6670"/>
                  </a:lnTo>
                  <a:cubicBezTo>
                    <a:pt x="3358" y="6839"/>
                    <a:pt x="3542" y="6945"/>
                    <a:pt x="3741" y="6945"/>
                  </a:cubicBezTo>
                  <a:lnTo>
                    <a:pt x="3744" y="6945"/>
                  </a:lnTo>
                  <a:cubicBezTo>
                    <a:pt x="3943" y="6945"/>
                    <a:pt x="4128" y="6839"/>
                    <a:pt x="4230" y="6667"/>
                  </a:cubicBezTo>
                  <a:lnTo>
                    <a:pt x="7313" y="1419"/>
                  </a:lnTo>
                  <a:cubicBezTo>
                    <a:pt x="7491" y="1120"/>
                    <a:pt x="7358" y="737"/>
                    <a:pt x="7038" y="607"/>
                  </a:cubicBezTo>
                  <a:cubicBezTo>
                    <a:pt x="6023" y="202"/>
                    <a:pt x="4950" y="0"/>
                    <a:pt x="3877" y="0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ct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400000000000000" pitchFamily="2" charset="-78"/>
                <a:sym typeface="Arial"/>
              </a:endParaRPr>
            </a:p>
          </p:txBody>
        </p:sp>
      </p:grpSp>
      <p:grpSp>
        <p:nvGrpSpPr>
          <p:cNvPr id="12273" name="Google Shape;12273;p21"/>
          <p:cNvGrpSpPr/>
          <p:nvPr/>
        </p:nvGrpSpPr>
        <p:grpSpPr>
          <a:xfrm>
            <a:off x="3212214" y="1620657"/>
            <a:ext cx="197774" cy="197743"/>
            <a:chOff x="3270475" y="1427025"/>
            <a:chExt cx="483200" cy="483125"/>
          </a:xfrm>
          <a:noFill/>
        </p:grpSpPr>
        <p:sp>
          <p:nvSpPr>
            <p:cNvPr id="12274" name="Google Shape;12274;p21"/>
            <p:cNvSpPr/>
            <p:nvPr/>
          </p:nvSpPr>
          <p:spPr>
            <a:xfrm>
              <a:off x="3270475" y="1427025"/>
              <a:ext cx="483200" cy="483125"/>
            </a:xfrm>
            <a:custGeom>
              <a:avLst/>
              <a:gdLst/>
              <a:ahLst/>
              <a:cxnLst/>
              <a:rect l="l" t="t" r="r" b="b"/>
              <a:pathLst>
                <a:path w="19328" h="19325" extrusionOk="0">
                  <a:moveTo>
                    <a:pt x="9630" y="1133"/>
                  </a:moveTo>
                  <a:cubicBezTo>
                    <a:pt x="14352" y="1133"/>
                    <a:pt x="18196" y="4943"/>
                    <a:pt x="18196" y="9626"/>
                  </a:cubicBezTo>
                  <a:cubicBezTo>
                    <a:pt x="18196" y="14349"/>
                    <a:pt x="14352" y="18193"/>
                    <a:pt x="9630" y="18193"/>
                  </a:cubicBezTo>
                  <a:cubicBezTo>
                    <a:pt x="4946" y="18193"/>
                    <a:pt x="1136" y="14349"/>
                    <a:pt x="1136" y="9626"/>
                  </a:cubicBezTo>
                  <a:cubicBezTo>
                    <a:pt x="1136" y="4943"/>
                    <a:pt x="4946" y="1133"/>
                    <a:pt x="9630" y="1133"/>
                  </a:cubicBezTo>
                  <a:close/>
                  <a:moveTo>
                    <a:pt x="9641" y="0"/>
                  </a:moveTo>
                  <a:cubicBezTo>
                    <a:pt x="9637" y="0"/>
                    <a:pt x="9633" y="0"/>
                    <a:pt x="9630" y="0"/>
                  </a:cubicBezTo>
                  <a:cubicBezTo>
                    <a:pt x="4312" y="0"/>
                    <a:pt x="4" y="4309"/>
                    <a:pt x="4" y="9626"/>
                  </a:cubicBezTo>
                  <a:cubicBezTo>
                    <a:pt x="1" y="12187"/>
                    <a:pt x="1012" y="14648"/>
                    <a:pt x="2821" y="16465"/>
                  </a:cubicBezTo>
                  <a:cubicBezTo>
                    <a:pt x="4644" y="18310"/>
                    <a:pt x="7063" y="19325"/>
                    <a:pt x="9630" y="19325"/>
                  </a:cubicBezTo>
                  <a:cubicBezTo>
                    <a:pt x="10922" y="19325"/>
                    <a:pt x="12199" y="19065"/>
                    <a:pt x="13389" y="18555"/>
                  </a:cubicBezTo>
                  <a:cubicBezTo>
                    <a:pt x="15711" y="17558"/>
                    <a:pt x="17562" y="15708"/>
                    <a:pt x="18558" y="13386"/>
                  </a:cubicBezTo>
                  <a:cubicBezTo>
                    <a:pt x="19068" y="12196"/>
                    <a:pt x="19328" y="10919"/>
                    <a:pt x="19328" y="9626"/>
                  </a:cubicBezTo>
                  <a:cubicBezTo>
                    <a:pt x="19328" y="7060"/>
                    <a:pt x="18313" y="4641"/>
                    <a:pt x="16469" y="2818"/>
                  </a:cubicBezTo>
                  <a:cubicBezTo>
                    <a:pt x="14654" y="1012"/>
                    <a:pt x="12197" y="0"/>
                    <a:pt x="9641" y="0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ct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12275" name="Google Shape;12275;p21"/>
            <p:cNvSpPr/>
            <p:nvPr/>
          </p:nvSpPr>
          <p:spPr>
            <a:xfrm>
              <a:off x="3497550" y="1596875"/>
              <a:ext cx="87650" cy="141525"/>
            </a:xfrm>
            <a:custGeom>
              <a:avLst/>
              <a:gdLst/>
              <a:ahLst/>
              <a:cxnLst/>
              <a:rect l="l" t="t" r="r" b="b"/>
              <a:pathLst>
                <a:path w="3506" h="5661" extrusionOk="0">
                  <a:moveTo>
                    <a:pt x="2885" y="1"/>
                  </a:moveTo>
                  <a:cubicBezTo>
                    <a:pt x="2740" y="1"/>
                    <a:pt x="2595" y="56"/>
                    <a:pt x="2485" y="166"/>
                  </a:cubicBezTo>
                  <a:lnTo>
                    <a:pt x="220" y="2431"/>
                  </a:lnTo>
                  <a:cubicBezTo>
                    <a:pt x="0" y="2651"/>
                    <a:pt x="0" y="3011"/>
                    <a:pt x="220" y="3231"/>
                  </a:cubicBezTo>
                  <a:lnTo>
                    <a:pt x="2485" y="5496"/>
                  </a:lnTo>
                  <a:cubicBezTo>
                    <a:pt x="2595" y="5606"/>
                    <a:pt x="2740" y="5661"/>
                    <a:pt x="2885" y="5661"/>
                  </a:cubicBezTo>
                  <a:cubicBezTo>
                    <a:pt x="3030" y="5661"/>
                    <a:pt x="3175" y="5606"/>
                    <a:pt x="3285" y="5496"/>
                  </a:cubicBezTo>
                  <a:cubicBezTo>
                    <a:pt x="3506" y="5275"/>
                    <a:pt x="3506" y="4916"/>
                    <a:pt x="3285" y="4695"/>
                  </a:cubicBezTo>
                  <a:lnTo>
                    <a:pt x="1422" y="2832"/>
                  </a:lnTo>
                  <a:lnTo>
                    <a:pt x="3285" y="966"/>
                  </a:lnTo>
                  <a:cubicBezTo>
                    <a:pt x="3506" y="746"/>
                    <a:pt x="3506" y="387"/>
                    <a:pt x="3285" y="166"/>
                  </a:cubicBezTo>
                  <a:cubicBezTo>
                    <a:pt x="3175" y="56"/>
                    <a:pt x="3030" y="1"/>
                    <a:pt x="2885" y="1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ct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12276" name="Google Shape;12276;p21"/>
            <p:cNvSpPr/>
            <p:nvPr/>
          </p:nvSpPr>
          <p:spPr>
            <a:xfrm>
              <a:off x="3327100" y="1483625"/>
              <a:ext cx="369975" cy="369925"/>
            </a:xfrm>
            <a:custGeom>
              <a:avLst/>
              <a:gdLst/>
              <a:ahLst/>
              <a:cxnLst/>
              <a:rect l="l" t="t" r="r" b="b"/>
              <a:pathLst>
                <a:path w="14799" h="14797" extrusionOk="0">
                  <a:moveTo>
                    <a:pt x="7929" y="1157"/>
                  </a:moveTo>
                  <a:cubicBezTo>
                    <a:pt x="9206" y="1272"/>
                    <a:pt x="10420" y="1770"/>
                    <a:pt x="11411" y="2589"/>
                  </a:cubicBezTo>
                  <a:lnTo>
                    <a:pt x="11042" y="2957"/>
                  </a:lnTo>
                  <a:cubicBezTo>
                    <a:pt x="10828" y="3180"/>
                    <a:pt x="10831" y="3534"/>
                    <a:pt x="11048" y="3751"/>
                  </a:cubicBezTo>
                  <a:cubicBezTo>
                    <a:pt x="11158" y="3861"/>
                    <a:pt x="11303" y="3916"/>
                    <a:pt x="11448" y="3916"/>
                  </a:cubicBezTo>
                  <a:cubicBezTo>
                    <a:pt x="11590" y="3916"/>
                    <a:pt x="11732" y="3863"/>
                    <a:pt x="11842" y="3757"/>
                  </a:cubicBezTo>
                  <a:lnTo>
                    <a:pt x="12214" y="3389"/>
                  </a:lnTo>
                  <a:cubicBezTo>
                    <a:pt x="13026" y="4349"/>
                    <a:pt x="13524" y="5539"/>
                    <a:pt x="13639" y="6795"/>
                  </a:cubicBezTo>
                  <a:lnTo>
                    <a:pt x="13101" y="6795"/>
                  </a:lnTo>
                  <a:cubicBezTo>
                    <a:pt x="12787" y="6795"/>
                    <a:pt x="12534" y="7048"/>
                    <a:pt x="12534" y="7362"/>
                  </a:cubicBezTo>
                  <a:cubicBezTo>
                    <a:pt x="12534" y="7673"/>
                    <a:pt x="12787" y="7927"/>
                    <a:pt x="13101" y="7927"/>
                  </a:cubicBezTo>
                  <a:lnTo>
                    <a:pt x="13639" y="7927"/>
                  </a:lnTo>
                  <a:cubicBezTo>
                    <a:pt x="13515" y="9198"/>
                    <a:pt x="13005" y="10400"/>
                    <a:pt x="12178" y="11375"/>
                  </a:cubicBezTo>
                  <a:lnTo>
                    <a:pt x="11842" y="11040"/>
                  </a:lnTo>
                  <a:cubicBezTo>
                    <a:pt x="11732" y="10934"/>
                    <a:pt x="11590" y="10881"/>
                    <a:pt x="11448" y="10881"/>
                  </a:cubicBezTo>
                  <a:cubicBezTo>
                    <a:pt x="11303" y="10881"/>
                    <a:pt x="11158" y="10936"/>
                    <a:pt x="11048" y="11046"/>
                  </a:cubicBezTo>
                  <a:cubicBezTo>
                    <a:pt x="10831" y="11264"/>
                    <a:pt x="10828" y="11617"/>
                    <a:pt x="11042" y="11840"/>
                  </a:cubicBezTo>
                  <a:lnTo>
                    <a:pt x="11377" y="12175"/>
                  </a:lnTo>
                  <a:cubicBezTo>
                    <a:pt x="10402" y="13003"/>
                    <a:pt x="9200" y="13513"/>
                    <a:pt x="7929" y="13637"/>
                  </a:cubicBezTo>
                  <a:lnTo>
                    <a:pt x="7929" y="13099"/>
                  </a:lnTo>
                  <a:cubicBezTo>
                    <a:pt x="7929" y="12785"/>
                    <a:pt x="7676" y="12532"/>
                    <a:pt x="7365" y="12532"/>
                  </a:cubicBezTo>
                  <a:cubicBezTo>
                    <a:pt x="7051" y="12532"/>
                    <a:pt x="6797" y="12785"/>
                    <a:pt x="6797" y="13099"/>
                  </a:cubicBezTo>
                  <a:lnTo>
                    <a:pt x="6797" y="13637"/>
                  </a:lnTo>
                  <a:cubicBezTo>
                    <a:pt x="5541" y="13522"/>
                    <a:pt x="4351" y="13024"/>
                    <a:pt x="3391" y="12212"/>
                  </a:cubicBezTo>
                  <a:lnTo>
                    <a:pt x="3759" y="11840"/>
                  </a:lnTo>
                  <a:cubicBezTo>
                    <a:pt x="3974" y="11617"/>
                    <a:pt x="3971" y="11264"/>
                    <a:pt x="3753" y="11046"/>
                  </a:cubicBezTo>
                  <a:cubicBezTo>
                    <a:pt x="3643" y="10936"/>
                    <a:pt x="3499" y="10881"/>
                    <a:pt x="3354" y="10881"/>
                  </a:cubicBezTo>
                  <a:cubicBezTo>
                    <a:pt x="3212" y="10881"/>
                    <a:pt x="3070" y="10934"/>
                    <a:pt x="2959" y="11040"/>
                  </a:cubicBezTo>
                  <a:lnTo>
                    <a:pt x="2591" y="11408"/>
                  </a:lnTo>
                  <a:cubicBezTo>
                    <a:pt x="1773" y="10418"/>
                    <a:pt x="1274" y="9204"/>
                    <a:pt x="1160" y="7927"/>
                  </a:cubicBezTo>
                  <a:lnTo>
                    <a:pt x="1703" y="7927"/>
                  </a:lnTo>
                  <a:cubicBezTo>
                    <a:pt x="2014" y="7927"/>
                    <a:pt x="2268" y="7673"/>
                    <a:pt x="2268" y="7362"/>
                  </a:cubicBezTo>
                  <a:cubicBezTo>
                    <a:pt x="2268" y="7048"/>
                    <a:pt x="2014" y="6795"/>
                    <a:pt x="1703" y="6795"/>
                  </a:cubicBezTo>
                  <a:lnTo>
                    <a:pt x="1163" y="6795"/>
                  </a:lnTo>
                  <a:cubicBezTo>
                    <a:pt x="1274" y="5539"/>
                    <a:pt x="1770" y="4346"/>
                    <a:pt x="2579" y="3377"/>
                  </a:cubicBezTo>
                  <a:lnTo>
                    <a:pt x="2959" y="3757"/>
                  </a:lnTo>
                  <a:cubicBezTo>
                    <a:pt x="3070" y="3863"/>
                    <a:pt x="3212" y="3916"/>
                    <a:pt x="3354" y="3916"/>
                  </a:cubicBezTo>
                  <a:cubicBezTo>
                    <a:pt x="3499" y="3916"/>
                    <a:pt x="3643" y="3861"/>
                    <a:pt x="3753" y="3751"/>
                  </a:cubicBezTo>
                  <a:cubicBezTo>
                    <a:pt x="3971" y="3534"/>
                    <a:pt x="3974" y="3180"/>
                    <a:pt x="3759" y="2957"/>
                  </a:cubicBezTo>
                  <a:lnTo>
                    <a:pt x="3379" y="2577"/>
                  </a:lnTo>
                  <a:cubicBezTo>
                    <a:pt x="4348" y="1767"/>
                    <a:pt x="5541" y="1272"/>
                    <a:pt x="6797" y="1160"/>
                  </a:cubicBezTo>
                  <a:lnTo>
                    <a:pt x="6797" y="1701"/>
                  </a:lnTo>
                  <a:cubicBezTo>
                    <a:pt x="6797" y="2012"/>
                    <a:pt x="7051" y="2266"/>
                    <a:pt x="7365" y="2266"/>
                  </a:cubicBezTo>
                  <a:cubicBezTo>
                    <a:pt x="7676" y="2266"/>
                    <a:pt x="7929" y="2012"/>
                    <a:pt x="7929" y="1701"/>
                  </a:cubicBezTo>
                  <a:lnTo>
                    <a:pt x="7929" y="1157"/>
                  </a:lnTo>
                  <a:close/>
                  <a:moveTo>
                    <a:pt x="7376" y="1"/>
                  </a:moveTo>
                  <a:cubicBezTo>
                    <a:pt x="7372" y="1"/>
                    <a:pt x="7368" y="1"/>
                    <a:pt x="7365" y="1"/>
                  </a:cubicBezTo>
                  <a:cubicBezTo>
                    <a:pt x="5435" y="1"/>
                    <a:pt x="3581" y="759"/>
                    <a:pt x="2210" y="2115"/>
                  </a:cubicBezTo>
                  <a:cubicBezTo>
                    <a:pt x="2174" y="2142"/>
                    <a:pt x="2141" y="2172"/>
                    <a:pt x="2114" y="2208"/>
                  </a:cubicBezTo>
                  <a:cubicBezTo>
                    <a:pt x="761" y="3582"/>
                    <a:pt x="3" y="5433"/>
                    <a:pt x="3" y="7362"/>
                  </a:cubicBezTo>
                  <a:cubicBezTo>
                    <a:pt x="0" y="9322"/>
                    <a:pt x="776" y="11206"/>
                    <a:pt x="2159" y="12598"/>
                  </a:cubicBezTo>
                  <a:lnTo>
                    <a:pt x="2177" y="12616"/>
                  </a:lnTo>
                  <a:lnTo>
                    <a:pt x="2180" y="12619"/>
                  </a:lnTo>
                  <a:lnTo>
                    <a:pt x="2186" y="12625"/>
                  </a:lnTo>
                  <a:cubicBezTo>
                    <a:pt x="3578" y="14023"/>
                    <a:pt x="5414" y="14796"/>
                    <a:pt x="7365" y="14796"/>
                  </a:cubicBezTo>
                  <a:cubicBezTo>
                    <a:pt x="9327" y="14796"/>
                    <a:pt x="11187" y="14017"/>
                    <a:pt x="12603" y="12601"/>
                  </a:cubicBezTo>
                  <a:cubicBezTo>
                    <a:pt x="14019" y="11185"/>
                    <a:pt x="14798" y="9325"/>
                    <a:pt x="14798" y="7362"/>
                  </a:cubicBezTo>
                  <a:cubicBezTo>
                    <a:pt x="14798" y="5415"/>
                    <a:pt x="14028" y="3576"/>
                    <a:pt x="12627" y="2184"/>
                  </a:cubicBezTo>
                  <a:lnTo>
                    <a:pt x="12621" y="2178"/>
                  </a:lnTo>
                  <a:cubicBezTo>
                    <a:pt x="12621" y="2175"/>
                    <a:pt x="12618" y="2175"/>
                    <a:pt x="12618" y="2175"/>
                  </a:cubicBezTo>
                  <a:lnTo>
                    <a:pt x="12600" y="2157"/>
                  </a:lnTo>
                  <a:cubicBezTo>
                    <a:pt x="11211" y="777"/>
                    <a:pt x="9331" y="1"/>
                    <a:pt x="7376" y="1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ct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400000000000000" pitchFamily="2" charset="-78"/>
                <a:sym typeface="Arial"/>
              </a:endParaRPr>
            </a:p>
          </p:txBody>
        </p:sp>
      </p:grpSp>
      <p:sp>
        <p:nvSpPr>
          <p:cNvPr id="12277" name="Google Shape;12277;p21"/>
          <p:cNvSpPr/>
          <p:nvPr/>
        </p:nvSpPr>
        <p:spPr>
          <a:xfrm>
            <a:off x="3212183" y="3615929"/>
            <a:ext cx="197784" cy="197743"/>
          </a:xfrm>
          <a:custGeom>
            <a:avLst/>
            <a:gdLst/>
            <a:ahLst/>
            <a:cxnLst/>
            <a:rect l="l" t="t" r="r" b="b"/>
            <a:pathLst>
              <a:path w="19329" h="19325" extrusionOk="0">
                <a:moveTo>
                  <a:pt x="9062" y="1229"/>
                </a:moveTo>
                <a:lnTo>
                  <a:pt x="9062" y="4539"/>
                </a:lnTo>
                <a:cubicBezTo>
                  <a:pt x="8470" y="4557"/>
                  <a:pt x="7885" y="4602"/>
                  <a:pt x="7311" y="4674"/>
                </a:cubicBezTo>
                <a:cubicBezTo>
                  <a:pt x="7223" y="4339"/>
                  <a:pt x="7036" y="4037"/>
                  <a:pt x="6773" y="3811"/>
                </a:cubicBezTo>
                <a:cubicBezTo>
                  <a:pt x="7392" y="2428"/>
                  <a:pt x="8211" y="1513"/>
                  <a:pt x="9062" y="1229"/>
                </a:cubicBezTo>
                <a:close/>
                <a:moveTo>
                  <a:pt x="10194" y="1226"/>
                </a:moveTo>
                <a:cubicBezTo>
                  <a:pt x="11278" y="1586"/>
                  <a:pt x="12272" y="2944"/>
                  <a:pt x="12912" y="4835"/>
                </a:cubicBezTo>
                <a:cubicBezTo>
                  <a:pt x="12015" y="4662"/>
                  <a:pt x="11106" y="4566"/>
                  <a:pt x="10194" y="4539"/>
                </a:cubicBezTo>
                <a:lnTo>
                  <a:pt x="10194" y="1226"/>
                </a:lnTo>
                <a:close/>
                <a:moveTo>
                  <a:pt x="5665" y="4530"/>
                </a:moveTo>
                <a:cubicBezTo>
                  <a:pt x="6170" y="4530"/>
                  <a:pt x="6423" y="5139"/>
                  <a:pt x="6067" y="5496"/>
                </a:cubicBezTo>
                <a:cubicBezTo>
                  <a:pt x="5950" y="5611"/>
                  <a:pt x="5808" y="5663"/>
                  <a:pt x="5669" y="5663"/>
                </a:cubicBezTo>
                <a:cubicBezTo>
                  <a:pt x="5378" y="5663"/>
                  <a:pt x="5101" y="5438"/>
                  <a:pt x="5101" y="5097"/>
                </a:cubicBezTo>
                <a:cubicBezTo>
                  <a:pt x="5101" y="4783"/>
                  <a:pt x="5351" y="4530"/>
                  <a:pt x="5665" y="4530"/>
                </a:cubicBezTo>
                <a:close/>
                <a:moveTo>
                  <a:pt x="6743" y="1643"/>
                </a:moveTo>
                <a:cubicBezTo>
                  <a:pt x="6363" y="2129"/>
                  <a:pt x="6019" y="2718"/>
                  <a:pt x="5717" y="3397"/>
                </a:cubicBezTo>
                <a:lnTo>
                  <a:pt x="5665" y="3397"/>
                </a:lnTo>
                <a:cubicBezTo>
                  <a:pt x="4578" y="3397"/>
                  <a:pt x="3769" y="4406"/>
                  <a:pt x="4008" y="5469"/>
                </a:cubicBezTo>
                <a:cubicBezTo>
                  <a:pt x="3075" y="5822"/>
                  <a:pt x="2277" y="6266"/>
                  <a:pt x="1646" y="6773"/>
                </a:cubicBezTo>
                <a:cubicBezTo>
                  <a:pt x="2507" y="4394"/>
                  <a:pt x="4373" y="2516"/>
                  <a:pt x="6743" y="1643"/>
                </a:cubicBezTo>
                <a:close/>
                <a:moveTo>
                  <a:pt x="12510" y="1631"/>
                </a:moveTo>
                <a:lnTo>
                  <a:pt x="12510" y="1631"/>
                </a:lnTo>
                <a:cubicBezTo>
                  <a:pt x="14926" y="2500"/>
                  <a:pt x="16828" y="4403"/>
                  <a:pt x="17698" y="6818"/>
                </a:cubicBezTo>
                <a:cubicBezTo>
                  <a:pt x="17269" y="6483"/>
                  <a:pt x="16810" y="6196"/>
                  <a:pt x="16327" y="5955"/>
                </a:cubicBezTo>
                <a:cubicBezTo>
                  <a:pt x="15645" y="5614"/>
                  <a:pt x="14932" y="5342"/>
                  <a:pt x="14195" y="5136"/>
                </a:cubicBezTo>
                <a:cubicBezTo>
                  <a:pt x="13933" y="4203"/>
                  <a:pt x="13585" y="3349"/>
                  <a:pt x="13169" y="2612"/>
                </a:cubicBezTo>
                <a:cubicBezTo>
                  <a:pt x="12975" y="2268"/>
                  <a:pt x="12755" y="1942"/>
                  <a:pt x="12510" y="1631"/>
                </a:cubicBezTo>
                <a:close/>
                <a:moveTo>
                  <a:pt x="4636" y="6444"/>
                </a:moveTo>
                <a:cubicBezTo>
                  <a:pt x="4684" y="6483"/>
                  <a:pt x="4738" y="6519"/>
                  <a:pt x="4793" y="6553"/>
                </a:cubicBezTo>
                <a:cubicBezTo>
                  <a:pt x="4651" y="7407"/>
                  <a:pt x="4566" y="8268"/>
                  <a:pt x="4542" y="9134"/>
                </a:cubicBezTo>
                <a:lnTo>
                  <a:pt x="1230" y="9134"/>
                </a:lnTo>
                <a:cubicBezTo>
                  <a:pt x="1568" y="8083"/>
                  <a:pt x="2821" y="7081"/>
                  <a:pt x="4636" y="6444"/>
                </a:cubicBezTo>
                <a:close/>
                <a:moveTo>
                  <a:pt x="9062" y="5674"/>
                </a:moveTo>
                <a:lnTo>
                  <a:pt x="9062" y="9134"/>
                </a:lnTo>
                <a:lnTo>
                  <a:pt x="5674" y="9134"/>
                </a:lnTo>
                <a:cubicBezTo>
                  <a:pt x="5698" y="8343"/>
                  <a:pt x="5774" y="7558"/>
                  <a:pt x="5904" y="6776"/>
                </a:cubicBezTo>
                <a:lnTo>
                  <a:pt x="5904" y="6779"/>
                </a:lnTo>
                <a:cubicBezTo>
                  <a:pt x="6462" y="6698"/>
                  <a:pt x="6949" y="6344"/>
                  <a:pt x="7196" y="5834"/>
                </a:cubicBezTo>
                <a:cubicBezTo>
                  <a:pt x="7815" y="5746"/>
                  <a:pt x="8437" y="5692"/>
                  <a:pt x="9062" y="5674"/>
                </a:cubicBezTo>
                <a:close/>
                <a:moveTo>
                  <a:pt x="10194" y="5671"/>
                </a:moveTo>
                <a:cubicBezTo>
                  <a:pt x="11227" y="5701"/>
                  <a:pt x="12257" y="5834"/>
                  <a:pt x="13265" y="6063"/>
                </a:cubicBezTo>
                <a:cubicBezTo>
                  <a:pt x="13422" y="6743"/>
                  <a:pt x="13534" y="7431"/>
                  <a:pt x="13597" y="8126"/>
                </a:cubicBezTo>
                <a:cubicBezTo>
                  <a:pt x="13144" y="8310"/>
                  <a:pt x="12794" y="8675"/>
                  <a:pt x="12631" y="9134"/>
                </a:cubicBezTo>
                <a:lnTo>
                  <a:pt x="10194" y="9134"/>
                </a:lnTo>
                <a:lnTo>
                  <a:pt x="10194" y="5671"/>
                </a:lnTo>
                <a:close/>
                <a:moveTo>
                  <a:pt x="14497" y="6417"/>
                </a:moveTo>
                <a:cubicBezTo>
                  <a:pt x="14950" y="6571"/>
                  <a:pt x="15391" y="6752"/>
                  <a:pt x="15817" y="6966"/>
                </a:cubicBezTo>
                <a:cubicBezTo>
                  <a:pt x="17037" y="7585"/>
                  <a:pt x="17837" y="8352"/>
                  <a:pt x="18099" y="9137"/>
                </a:cubicBezTo>
                <a:lnTo>
                  <a:pt x="15835" y="9134"/>
                </a:lnTo>
                <a:cubicBezTo>
                  <a:pt x="15654" y="8627"/>
                  <a:pt x="15243" y="8234"/>
                  <a:pt x="14730" y="8077"/>
                </a:cubicBezTo>
                <a:cubicBezTo>
                  <a:pt x="14678" y="7519"/>
                  <a:pt x="14603" y="6966"/>
                  <a:pt x="14497" y="6417"/>
                </a:cubicBezTo>
                <a:close/>
                <a:moveTo>
                  <a:pt x="14241" y="9137"/>
                </a:moveTo>
                <a:cubicBezTo>
                  <a:pt x="14555" y="9137"/>
                  <a:pt x="14808" y="9391"/>
                  <a:pt x="14808" y="9702"/>
                </a:cubicBezTo>
                <a:cubicBezTo>
                  <a:pt x="14808" y="10016"/>
                  <a:pt x="14555" y="10270"/>
                  <a:pt x="14241" y="10270"/>
                </a:cubicBezTo>
                <a:lnTo>
                  <a:pt x="14241" y="10267"/>
                </a:lnTo>
                <a:lnTo>
                  <a:pt x="14204" y="10267"/>
                </a:lnTo>
                <a:cubicBezTo>
                  <a:pt x="13902" y="10251"/>
                  <a:pt x="13667" y="10004"/>
                  <a:pt x="13667" y="9702"/>
                </a:cubicBezTo>
                <a:cubicBezTo>
                  <a:pt x="13667" y="9403"/>
                  <a:pt x="13899" y="9155"/>
                  <a:pt x="14195" y="9137"/>
                </a:cubicBezTo>
                <a:close/>
                <a:moveTo>
                  <a:pt x="18099" y="10270"/>
                </a:moveTo>
                <a:cubicBezTo>
                  <a:pt x="17861" y="10967"/>
                  <a:pt x="17194" y="11643"/>
                  <a:pt x="16161" y="12217"/>
                </a:cubicBezTo>
                <a:cubicBezTo>
                  <a:pt x="15632" y="12504"/>
                  <a:pt x="15080" y="12742"/>
                  <a:pt x="14506" y="12930"/>
                </a:cubicBezTo>
                <a:cubicBezTo>
                  <a:pt x="14606" y="12407"/>
                  <a:pt x="14678" y="11873"/>
                  <a:pt x="14730" y="11323"/>
                </a:cubicBezTo>
                <a:lnTo>
                  <a:pt x="14730" y="11326"/>
                </a:lnTo>
                <a:cubicBezTo>
                  <a:pt x="15243" y="11166"/>
                  <a:pt x="15654" y="10774"/>
                  <a:pt x="15835" y="10270"/>
                </a:cubicBezTo>
                <a:close/>
                <a:moveTo>
                  <a:pt x="4542" y="10267"/>
                </a:moveTo>
                <a:cubicBezTo>
                  <a:pt x="4566" y="11163"/>
                  <a:pt x="4660" y="12060"/>
                  <a:pt x="4820" y="12945"/>
                </a:cubicBezTo>
                <a:cubicBezTo>
                  <a:pt x="2927" y="12320"/>
                  <a:pt x="1583" y="11351"/>
                  <a:pt x="1230" y="10267"/>
                </a:cubicBezTo>
                <a:close/>
                <a:moveTo>
                  <a:pt x="9062" y="10267"/>
                </a:moveTo>
                <a:lnTo>
                  <a:pt x="9062" y="12628"/>
                </a:lnTo>
                <a:cubicBezTo>
                  <a:pt x="8603" y="12791"/>
                  <a:pt x="8238" y="13141"/>
                  <a:pt x="8054" y="13594"/>
                </a:cubicBezTo>
                <a:cubicBezTo>
                  <a:pt x="7377" y="13534"/>
                  <a:pt x="6707" y="13428"/>
                  <a:pt x="6046" y="13280"/>
                </a:cubicBezTo>
                <a:cubicBezTo>
                  <a:pt x="5828" y="12290"/>
                  <a:pt x="5702" y="11281"/>
                  <a:pt x="5674" y="10267"/>
                </a:cubicBezTo>
                <a:close/>
                <a:moveTo>
                  <a:pt x="12631" y="10267"/>
                </a:moveTo>
                <a:cubicBezTo>
                  <a:pt x="12794" y="10725"/>
                  <a:pt x="13144" y="11091"/>
                  <a:pt x="13597" y="11275"/>
                </a:cubicBezTo>
                <a:cubicBezTo>
                  <a:pt x="13534" y="11945"/>
                  <a:pt x="13431" y="12613"/>
                  <a:pt x="13280" y="13268"/>
                </a:cubicBezTo>
                <a:cubicBezTo>
                  <a:pt x="12595" y="13422"/>
                  <a:pt x="11900" y="13531"/>
                  <a:pt x="11203" y="13594"/>
                </a:cubicBezTo>
                <a:cubicBezTo>
                  <a:pt x="11019" y="13141"/>
                  <a:pt x="10653" y="12791"/>
                  <a:pt x="10194" y="12628"/>
                </a:cubicBezTo>
                <a:lnTo>
                  <a:pt x="10194" y="10267"/>
                </a:lnTo>
                <a:close/>
                <a:moveTo>
                  <a:pt x="9627" y="13678"/>
                </a:moveTo>
                <a:cubicBezTo>
                  <a:pt x="9923" y="13678"/>
                  <a:pt x="10170" y="13905"/>
                  <a:pt x="10191" y="14201"/>
                </a:cubicBezTo>
                <a:lnTo>
                  <a:pt x="10191" y="14231"/>
                </a:lnTo>
                <a:cubicBezTo>
                  <a:pt x="10191" y="14231"/>
                  <a:pt x="10191" y="14234"/>
                  <a:pt x="10191" y="14237"/>
                </a:cubicBezTo>
                <a:cubicBezTo>
                  <a:pt x="10188" y="14545"/>
                  <a:pt x="9938" y="14793"/>
                  <a:pt x="9630" y="14796"/>
                </a:cubicBezTo>
                <a:cubicBezTo>
                  <a:pt x="9319" y="14796"/>
                  <a:pt x="9065" y="14545"/>
                  <a:pt x="9062" y="14237"/>
                </a:cubicBezTo>
                <a:lnTo>
                  <a:pt x="9062" y="14231"/>
                </a:lnTo>
                <a:lnTo>
                  <a:pt x="9062" y="14201"/>
                </a:lnTo>
                <a:cubicBezTo>
                  <a:pt x="9083" y="13905"/>
                  <a:pt x="9331" y="13678"/>
                  <a:pt x="9627" y="13678"/>
                </a:cubicBezTo>
                <a:close/>
                <a:moveTo>
                  <a:pt x="1640" y="12579"/>
                </a:moveTo>
                <a:lnTo>
                  <a:pt x="1640" y="12579"/>
                </a:lnTo>
                <a:cubicBezTo>
                  <a:pt x="1936" y="12812"/>
                  <a:pt x="2250" y="13020"/>
                  <a:pt x="2579" y="13204"/>
                </a:cubicBezTo>
                <a:cubicBezTo>
                  <a:pt x="3313" y="13615"/>
                  <a:pt x="4168" y="13953"/>
                  <a:pt x="5110" y="14213"/>
                </a:cubicBezTo>
                <a:cubicBezTo>
                  <a:pt x="5496" y="15620"/>
                  <a:pt x="6061" y="16813"/>
                  <a:pt x="6752" y="17691"/>
                </a:cubicBezTo>
                <a:cubicBezTo>
                  <a:pt x="4373" y="16828"/>
                  <a:pt x="2501" y="14956"/>
                  <a:pt x="1640" y="12579"/>
                </a:cubicBezTo>
                <a:close/>
                <a:moveTo>
                  <a:pt x="17698" y="12555"/>
                </a:moveTo>
                <a:cubicBezTo>
                  <a:pt x="16837" y="14938"/>
                  <a:pt x="14932" y="16831"/>
                  <a:pt x="12535" y="17691"/>
                </a:cubicBezTo>
                <a:cubicBezTo>
                  <a:pt x="12770" y="17395"/>
                  <a:pt x="12981" y="17081"/>
                  <a:pt x="13169" y="16752"/>
                </a:cubicBezTo>
                <a:cubicBezTo>
                  <a:pt x="13594" y="16013"/>
                  <a:pt x="13945" y="15149"/>
                  <a:pt x="14213" y="14201"/>
                </a:cubicBezTo>
                <a:cubicBezTo>
                  <a:pt x="15140" y="13944"/>
                  <a:pt x="15986" y="13609"/>
                  <a:pt x="16713" y="13204"/>
                </a:cubicBezTo>
                <a:cubicBezTo>
                  <a:pt x="17058" y="13014"/>
                  <a:pt x="17387" y="12797"/>
                  <a:pt x="17698" y="12555"/>
                </a:cubicBezTo>
                <a:close/>
                <a:moveTo>
                  <a:pt x="6381" y="14503"/>
                </a:moveTo>
                <a:cubicBezTo>
                  <a:pt x="6906" y="14602"/>
                  <a:pt x="7450" y="14678"/>
                  <a:pt x="8005" y="14726"/>
                </a:cubicBezTo>
                <a:cubicBezTo>
                  <a:pt x="8162" y="15240"/>
                  <a:pt x="8555" y="15650"/>
                  <a:pt x="9062" y="15831"/>
                </a:cubicBezTo>
                <a:lnTo>
                  <a:pt x="9062" y="18096"/>
                </a:lnTo>
                <a:cubicBezTo>
                  <a:pt x="8286" y="17833"/>
                  <a:pt x="7531" y="17048"/>
                  <a:pt x="6933" y="15853"/>
                </a:cubicBezTo>
                <a:cubicBezTo>
                  <a:pt x="6716" y="15415"/>
                  <a:pt x="6532" y="14965"/>
                  <a:pt x="6381" y="14503"/>
                </a:cubicBezTo>
                <a:close/>
                <a:moveTo>
                  <a:pt x="12933" y="14497"/>
                </a:moveTo>
                <a:cubicBezTo>
                  <a:pt x="12740" y="15083"/>
                  <a:pt x="12486" y="15650"/>
                  <a:pt x="12184" y="16188"/>
                </a:cubicBezTo>
                <a:cubicBezTo>
                  <a:pt x="11595" y="17211"/>
                  <a:pt x="10904" y="17869"/>
                  <a:pt x="10194" y="18099"/>
                </a:cubicBezTo>
                <a:lnTo>
                  <a:pt x="10194" y="15831"/>
                </a:lnTo>
                <a:cubicBezTo>
                  <a:pt x="10702" y="15650"/>
                  <a:pt x="11094" y="15240"/>
                  <a:pt x="11251" y="14726"/>
                </a:cubicBezTo>
                <a:cubicBezTo>
                  <a:pt x="11828" y="14675"/>
                  <a:pt x="12390" y="14596"/>
                  <a:pt x="12933" y="14497"/>
                </a:cubicBezTo>
                <a:close/>
                <a:moveTo>
                  <a:pt x="9630" y="0"/>
                </a:moveTo>
                <a:cubicBezTo>
                  <a:pt x="7063" y="0"/>
                  <a:pt x="4645" y="1015"/>
                  <a:pt x="2821" y="2860"/>
                </a:cubicBezTo>
                <a:cubicBezTo>
                  <a:pt x="1012" y="4678"/>
                  <a:pt x="1" y="7138"/>
                  <a:pt x="4" y="9702"/>
                </a:cubicBezTo>
                <a:cubicBezTo>
                  <a:pt x="4" y="15016"/>
                  <a:pt x="4313" y="19325"/>
                  <a:pt x="9630" y="19325"/>
                </a:cubicBezTo>
                <a:cubicBezTo>
                  <a:pt x="9634" y="19325"/>
                  <a:pt x="9637" y="19325"/>
                  <a:pt x="9641" y="19325"/>
                </a:cubicBezTo>
                <a:cubicBezTo>
                  <a:pt x="12198" y="19325"/>
                  <a:pt x="14654" y="18314"/>
                  <a:pt x="16469" y="16508"/>
                </a:cubicBezTo>
                <a:cubicBezTo>
                  <a:pt x="18314" y="14687"/>
                  <a:pt x="19328" y="12268"/>
                  <a:pt x="19328" y="9702"/>
                </a:cubicBezTo>
                <a:cubicBezTo>
                  <a:pt x="19328" y="8407"/>
                  <a:pt x="19069" y="7129"/>
                  <a:pt x="18558" y="5940"/>
                </a:cubicBezTo>
                <a:cubicBezTo>
                  <a:pt x="18066" y="4789"/>
                  <a:pt x="17360" y="3741"/>
                  <a:pt x="16472" y="2857"/>
                </a:cubicBezTo>
                <a:cubicBezTo>
                  <a:pt x="15587" y="1969"/>
                  <a:pt x="14539" y="1263"/>
                  <a:pt x="13389" y="770"/>
                </a:cubicBezTo>
                <a:cubicBezTo>
                  <a:pt x="12199" y="260"/>
                  <a:pt x="10922" y="0"/>
                  <a:pt x="9630" y="0"/>
                </a:cubicBezTo>
                <a:close/>
              </a:path>
            </a:pathLst>
          </a:custGeom>
          <a:noFill/>
          <a:ln>
            <a:solidFill>
              <a:schemeClr val="accent1"/>
            </a:solidFill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2"/>
              </a:solidFill>
              <a:effectLst/>
              <a:uLnTx/>
              <a:uFillTx/>
              <a:cs typeface="B Nazanin" panose="00000400000000000000" pitchFamily="2" charset="-78"/>
              <a:sym typeface="Arial"/>
            </a:endParaRPr>
          </a:p>
        </p:txBody>
      </p:sp>
      <p:sp>
        <p:nvSpPr>
          <p:cNvPr id="12278" name="Google Shape;12278;p21"/>
          <p:cNvSpPr/>
          <p:nvPr/>
        </p:nvSpPr>
        <p:spPr>
          <a:xfrm>
            <a:off x="1309717" y="3615924"/>
            <a:ext cx="199697" cy="197753"/>
          </a:xfrm>
          <a:custGeom>
            <a:avLst/>
            <a:gdLst/>
            <a:ahLst/>
            <a:cxnLst/>
            <a:rect l="l" t="t" r="r" b="b"/>
            <a:pathLst>
              <a:path w="19516" h="19326" extrusionOk="0">
                <a:moveTo>
                  <a:pt x="15929" y="1934"/>
                </a:moveTo>
                <a:lnTo>
                  <a:pt x="15929" y="2834"/>
                </a:lnTo>
                <a:cubicBezTo>
                  <a:pt x="15929" y="3145"/>
                  <a:pt x="16182" y="3398"/>
                  <a:pt x="16496" y="3398"/>
                </a:cubicBezTo>
                <a:lnTo>
                  <a:pt x="17393" y="3398"/>
                </a:lnTo>
                <a:lnTo>
                  <a:pt x="16261" y="4531"/>
                </a:lnTo>
                <a:lnTo>
                  <a:pt x="14796" y="4531"/>
                </a:lnTo>
                <a:lnTo>
                  <a:pt x="14796" y="3066"/>
                </a:lnTo>
                <a:lnTo>
                  <a:pt x="15929" y="1934"/>
                </a:lnTo>
                <a:close/>
                <a:moveTo>
                  <a:pt x="9663" y="7927"/>
                </a:moveTo>
                <a:cubicBezTo>
                  <a:pt x="9926" y="7927"/>
                  <a:pt x="10183" y="7991"/>
                  <a:pt x="10418" y="8109"/>
                </a:cubicBezTo>
                <a:lnTo>
                  <a:pt x="9262" y="9262"/>
                </a:lnTo>
                <a:cubicBezTo>
                  <a:pt x="9041" y="9485"/>
                  <a:pt x="9041" y="9842"/>
                  <a:pt x="9262" y="10065"/>
                </a:cubicBezTo>
                <a:cubicBezTo>
                  <a:pt x="9372" y="10175"/>
                  <a:pt x="9517" y="10231"/>
                  <a:pt x="9662" y="10231"/>
                </a:cubicBezTo>
                <a:cubicBezTo>
                  <a:pt x="9807" y="10231"/>
                  <a:pt x="9952" y="10175"/>
                  <a:pt x="10062" y="10065"/>
                </a:cubicBezTo>
                <a:lnTo>
                  <a:pt x="11218" y="8909"/>
                </a:lnTo>
                <a:cubicBezTo>
                  <a:pt x="11336" y="9141"/>
                  <a:pt x="11399" y="9401"/>
                  <a:pt x="11399" y="9664"/>
                </a:cubicBezTo>
                <a:cubicBezTo>
                  <a:pt x="11399" y="10585"/>
                  <a:pt x="10605" y="11364"/>
                  <a:pt x="9663" y="11364"/>
                </a:cubicBezTo>
                <a:cubicBezTo>
                  <a:pt x="8721" y="11364"/>
                  <a:pt x="7927" y="10585"/>
                  <a:pt x="7927" y="9664"/>
                </a:cubicBezTo>
                <a:cubicBezTo>
                  <a:pt x="7927" y="8722"/>
                  <a:pt x="8721" y="7927"/>
                  <a:pt x="9663" y="7927"/>
                </a:cubicBezTo>
                <a:close/>
                <a:moveTo>
                  <a:pt x="9663" y="5663"/>
                </a:moveTo>
                <a:cubicBezTo>
                  <a:pt x="10527" y="5666"/>
                  <a:pt x="11363" y="5953"/>
                  <a:pt x="12049" y="6478"/>
                </a:cubicBezTo>
                <a:lnTo>
                  <a:pt x="11242" y="7287"/>
                </a:lnTo>
                <a:cubicBezTo>
                  <a:pt x="10777" y="6967"/>
                  <a:pt x="10228" y="6798"/>
                  <a:pt x="9663" y="6795"/>
                </a:cubicBezTo>
                <a:cubicBezTo>
                  <a:pt x="8108" y="6795"/>
                  <a:pt x="6795" y="8109"/>
                  <a:pt x="6795" y="9664"/>
                </a:cubicBezTo>
                <a:cubicBezTo>
                  <a:pt x="6795" y="10422"/>
                  <a:pt x="7103" y="11143"/>
                  <a:pt x="7649" y="11669"/>
                </a:cubicBezTo>
                <a:cubicBezTo>
                  <a:pt x="8208" y="12220"/>
                  <a:pt x="8935" y="12495"/>
                  <a:pt x="9663" y="12495"/>
                </a:cubicBezTo>
                <a:cubicBezTo>
                  <a:pt x="10391" y="12495"/>
                  <a:pt x="11119" y="12220"/>
                  <a:pt x="11677" y="11669"/>
                </a:cubicBezTo>
                <a:cubicBezTo>
                  <a:pt x="12224" y="11143"/>
                  <a:pt x="12532" y="10422"/>
                  <a:pt x="12532" y="9664"/>
                </a:cubicBezTo>
                <a:cubicBezTo>
                  <a:pt x="12529" y="9099"/>
                  <a:pt x="12360" y="8549"/>
                  <a:pt x="12043" y="8084"/>
                </a:cubicBezTo>
                <a:lnTo>
                  <a:pt x="12849" y="7278"/>
                </a:lnTo>
                <a:cubicBezTo>
                  <a:pt x="13374" y="7964"/>
                  <a:pt x="13661" y="8800"/>
                  <a:pt x="13664" y="9664"/>
                </a:cubicBezTo>
                <a:cubicBezTo>
                  <a:pt x="13664" y="11850"/>
                  <a:pt x="11870" y="13628"/>
                  <a:pt x="9663" y="13628"/>
                </a:cubicBezTo>
                <a:cubicBezTo>
                  <a:pt x="7456" y="13628"/>
                  <a:pt x="5662" y="11850"/>
                  <a:pt x="5662" y="9664"/>
                </a:cubicBezTo>
                <a:cubicBezTo>
                  <a:pt x="5662" y="7496"/>
                  <a:pt x="7495" y="5663"/>
                  <a:pt x="9663" y="5663"/>
                </a:cubicBezTo>
                <a:close/>
                <a:moveTo>
                  <a:pt x="9676" y="3398"/>
                </a:moveTo>
                <a:cubicBezTo>
                  <a:pt x="11130" y="3398"/>
                  <a:pt x="12541" y="3902"/>
                  <a:pt x="13664" y="4826"/>
                </a:cubicBezTo>
                <a:lnTo>
                  <a:pt x="13664" y="4863"/>
                </a:lnTo>
                <a:lnTo>
                  <a:pt x="12861" y="5663"/>
                </a:lnTo>
                <a:cubicBezTo>
                  <a:pt x="11911" y="4901"/>
                  <a:pt x="10770" y="4528"/>
                  <a:pt x="9634" y="4528"/>
                </a:cubicBezTo>
                <a:cubicBezTo>
                  <a:pt x="8214" y="4528"/>
                  <a:pt x="6803" y="5111"/>
                  <a:pt x="5786" y="6246"/>
                </a:cubicBezTo>
                <a:cubicBezTo>
                  <a:pt x="3959" y="8287"/>
                  <a:pt x="4047" y="11403"/>
                  <a:pt x="5985" y="13341"/>
                </a:cubicBezTo>
                <a:cubicBezTo>
                  <a:pt x="6991" y="14346"/>
                  <a:pt x="8313" y="14852"/>
                  <a:pt x="9638" y="14852"/>
                </a:cubicBezTo>
                <a:cubicBezTo>
                  <a:pt x="10866" y="14852"/>
                  <a:pt x="12096" y="14417"/>
                  <a:pt x="13078" y="13538"/>
                </a:cubicBezTo>
                <a:cubicBezTo>
                  <a:pt x="15119" y="11711"/>
                  <a:pt x="15376" y="8604"/>
                  <a:pt x="13664" y="6463"/>
                </a:cubicBezTo>
                <a:lnTo>
                  <a:pt x="14464" y="5663"/>
                </a:lnTo>
                <a:lnTo>
                  <a:pt x="14503" y="5663"/>
                </a:lnTo>
                <a:cubicBezTo>
                  <a:pt x="15430" y="6789"/>
                  <a:pt x="15935" y="8205"/>
                  <a:pt x="15929" y="9664"/>
                </a:cubicBezTo>
                <a:cubicBezTo>
                  <a:pt x="15929" y="13100"/>
                  <a:pt x="13117" y="15893"/>
                  <a:pt x="9663" y="15893"/>
                </a:cubicBezTo>
                <a:cubicBezTo>
                  <a:pt x="6209" y="15893"/>
                  <a:pt x="3398" y="13100"/>
                  <a:pt x="3398" y="9664"/>
                </a:cubicBezTo>
                <a:cubicBezTo>
                  <a:pt x="3398" y="6209"/>
                  <a:pt x="6209" y="3398"/>
                  <a:pt x="9663" y="3398"/>
                </a:cubicBezTo>
                <a:cubicBezTo>
                  <a:pt x="9668" y="3398"/>
                  <a:pt x="9672" y="3398"/>
                  <a:pt x="9676" y="3398"/>
                </a:cubicBezTo>
                <a:close/>
                <a:moveTo>
                  <a:pt x="9663" y="1134"/>
                </a:moveTo>
                <a:cubicBezTo>
                  <a:pt x="11176" y="1134"/>
                  <a:pt x="12661" y="1532"/>
                  <a:pt x="13975" y="2287"/>
                </a:cubicBezTo>
                <a:lnTo>
                  <a:pt x="13830" y="2432"/>
                </a:lnTo>
                <a:cubicBezTo>
                  <a:pt x="13724" y="2538"/>
                  <a:pt x="13664" y="2683"/>
                  <a:pt x="13664" y="2834"/>
                </a:cubicBezTo>
                <a:lnTo>
                  <a:pt x="13664" y="3428"/>
                </a:lnTo>
                <a:cubicBezTo>
                  <a:pt x="12473" y="2670"/>
                  <a:pt x="11090" y="2266"/>
                  <a:pt x="9679" y="2266"/>
                </a:cubicBezTo>
                <a:cubicBezTo>
                  <a:pt x="9674" y="2266"/>
                  <a:pt x="9668" y="2266"/>
                  <a:pt x="9663" y="2266"/>
                </a:cubicBezTo>
                <a:cubicBezTo>
                  <a:pt x="7701" y="2266"/>
                  <a:pt x="5847" y="3039"/>
                  <a:pt x="4443" y="4443"/>
                </a:cubicBezTo>
                <a:cubicBezTo>
                  <a:pt x="3039" y="5847"/>
                  <a:pt x="2266" y="7701"/>
                  <a:pt x="2266" y="9664"/>
                </a:cubicBezTo>
                <a:cubicBezTo>
                  <a:pt x="2266" y="11626"/>
                  <a:pt x="3039" y="13474"/>
                  <a:pt x="4443" y="14866"/>
                </a:cubicBezTo>
                <a:cubicBezTo>
                  <a:pt x="5886" y="16305"/>
                  <a:pt x="7775" y="17024"/>
                  <a:pt x="9663" y="17024"/>
                </a:cubicBezTo>
                <a:cubicBezTo>
                  <a:pt x="11552" y="17024"/>
                  <a:pt x="13441" y="16305"/>
                  <a:pt x="14884" y="14866"/>
                </a:cubicBezTo>
                <a:cubicBezTo>
                  <a:pt x="16288" y="13474"/>
                  <a:pt x="17061" y="11626"/>
                  <a:pt x="17061" y="9664"/>
                </a:cubicBezTo>
                <a:cubicBezTo>
                  <a:pt x="17064" y="8248"/>
                  <a:pt x="16659" y="6859"/>
                  <a:pt x="15898" y="5663"/>
                </a:cubicBezTo>
                <a:lnTo>
                  <a:pt x="16496" y="5663"/>
                </a:lnTo>
                <a:cubicBezTo>
                  <a:pt x="16644" y="5663"/>
                  <a:pt x="16789" y="5602"/>
                  <a:pt x="16895" y="5497"/>
                </a:cubicBezTo>
                <a:lnTo>
                  <a:pt x="17040" y="5352"/>
                </a:lnTo>
                <a:cubicBezTo>
                  <a:pt x="17795" y="6665"/>
                  <a:pt x="18193" y="8151"/>
                  <a:pt x="18193" y="9664"/>
                </a:cubicBezTo>
                <a:cubicBezTo>
                  <a:pt x="18193" y="14368"/>
                  <a:pt x="14367" y="18194"/>
                  <a:pt x="9663" y="18194"/>
                </a:cubicBezTo>
                <a:cubicBezTo>
                  <a:pt x="4959" y="18194"/>
                  <a:pt x="1133" y="14368"/>
                  <a:pt x="1133" y="9664"/>
                </a:cubicBezTo>
                <a:cubicBezTo>
                  <a:pt x="1133" y="4959"/>
                  <a:pt x="4959" y="1134"/>
                  <a:pt x="9663" y="1134"/>
                </a:cubicBezTo>
                <a:close/>
                <a:moveTo>
                  <a:pt x="16491" y="0"/>
                </a:moveTo>
                <a:cubicBezTo>
                  <a:pt x="16352" y="0"/>
                  <a:pt x="16210" y="52"/>
                  <a:pt x="16095" y="167"/>
                </a:cubicBezTo>
                <a:lnTo>
                  <a:pt x="14799" y="1463"/>
                </a:lnTo>
                <a:cubicBezTo>
                  <a:pt x="13256" y="509"/>
                  <a:pt x="11478" y="4"/>
                  <a:pt x="9663" y="1"/>
                </a:cubicBezTo>
                <a:cubicBezTo>
                  <a:pt x="7094" y="1"/>
                  <a:pt x="4669" y="1010"/>
                  <a:pt x="2839" y="2840"/>
                </a:cubicBezTo>
                <a:cubicBezTo>
                  <a:pt x="1009" y="4669"/>
                  <a:pt x="1" y="7094"/>
                  <a:pt x="1" y="9664"/>
                </a:cubicBezTo>
                <a:cubicBezTo>
                  <a:pt x="1" y="12233"/>
                  <a:pt x="1009" y="14658"/>
                  <a:pt x="2839" y="16488"/>
                </a:cubicBezTo>
                <a:cubicBezTo>
                  <a:pt x="4669" y="18317"/>
                  <a:pt x="7094" y="19326"/>
                  <a:pt x="9663" y="19326"/>
                </a:cubicBezTo>
                <a:cubicBezTo>
                  <a:pt x="12233" y="19326"/>
                  <a:pt x="14657" y="18317"/>
                  <a:pt x="16487" y="16488"/>
                </a:cubicBezTo>
                <a:cubicBezTo>
                  <a:pt x="18317" y="14658"/>
                  <a:pt x="19325" y="12233"/>
                  <a:pt x="19325" y="9664"/>
                </a:cubicBezTo>
                <a:cubicBezTo>
                  <a:pt x="19322" y="7849"/>
                  <a:pt x="18818" y="6070"/>
                  <a:pt x="17864" y="4528"/>
                </a:cubicBezTo>
                <a:lnTo>
                  <a:pt x="19159" y="3232"/>
                </a:lnTo>
                <a:cubicBezTo>
                  <a:pt x="19516" y="2876"/>
                  <a:pt x="19265" y="2266"/>
                  <a:pt x="18761" y="2266"/>
                </a:cubicBezTo>
                <a:lnTo>
                  <a:pt x="17061" y="2266"/>
                </a:lnTo>
                <a:lnTo>
                  <a:pt x="17061" y="569"/>
                </a:lnTo>
                <a:cubicBezTo>
                  <a:pt x="17061" y="226"/>
                  <a:pt x="16782" y="0"/>
                  <a:pt x="16491" y="0"/>
                </a:cubicBezTo>
                <a:close/>
              </a:path>
            </a:pathLst>
          </a:custGeom>
          <a:noFill/>
          <a:ln>
            <a:solidFill>
              <a:schemeClr val="accent1"/>
            </a:solidFill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2"/>
              </a:solidFill>
              <a:effectLst/>
              <a:uLnTx/>
              <a:uFillTx/>
              <a:cs typeface="B Nazanin" panose="00000400000000000000" pitchFamily="2" charset="-78"/>
              <a:sym typeface="Arial"/>
            </a:endParaRPr>
          </a:p>
        </p:txBody>
      </p:sp>
      <p:grpSp>
        <p:nvGrpSpPr>
          <p:cNvPr id="12279" name="Google Shape;12279;p21"/>
          <p:cNvGrpSpPr/>
          <p:nvPr/>
        </p:nvGrpSpPr>
        <p:grpSpPr>
          <a:xfrm>
            <a:off x="2258607" y="3617777"/>
            <a:ext cx="204425" cy="194059"/>
            <a:chOff x="6222125" y="2025975"/>
            <a:chExt cx="499450" cy="474125"/>
          </a:xfrm>
          <a:noFill/>
        </p:grpSpPr>
        <p:sp>
          <p:nvSpPr>
            <p:cNvPr id="12280" name="Google Shape;12280;p21"/>
            <p:cNvSpPr/>
            <p:nvPr/>
          </p:nvSpPr>
          <p:spPr>
            <a:xfrm>
              <a:off x="6222125" y="2025975"/>
              <a:ext cx="499450" cy="474125"/>
            </a:xfrm>
            <a:custGeom>
              <a:avLst/>
              <a:gdLst/>
              <a:ahLst/>
              <a:cxnLst/>
              <a:rect l="l" t="t" r="r" b="b"/>
              <a:pathLst>
                <a:path w="19978" h="18965" extrusionOk="0">
                  <a:moveTo>
                    <a:pt x="10490" y="1134"/>
                  </a:moveTo>
                  <a:cubicBezTo>
                    <a:pt x="15095" y="1134"/>
                    <a:pt x="18839" y="4878"/>
                    <a:pt x="18839" y="9483"/>
                  </a:cubicBezTo>
                  <a:cubicBezTo>
                    <a:pt x="18839" y="14087"/>
                    <a:pt x="15095" y="17832"/>
                    <a:pt x="10490" y="17832"/>
                  </a:cubicBezTo>
                  <a:cubicBezTo>
                    <a:pt x="5886" y="17832"/>
                    <a:pt x="2142" y="14087"/>
                    <a:pt x="2142" y="9483"/>
                  </a:cubicBezTo>
                  <a:cubicBezTo>
                    <a:pt x="2142" y="4878"/>
                    <a:pt x="5886" y="1134"/>
                    <a:pt x="10490" y="1134"/>
                  </a:cubicBezTo>
                  <a:close/>
                  <a:moveTo>
                    <a:pt x="10488" y="0"/>
                  </a:moveTo>
                  <a:cubicBezTo>
                    <a:pt x="6717" y="0"/>
                    <a:pt x="3222" y="2259"/>
                    <a:pt x="1731" y="5853"/>
                  </a:cubicBezTo>
                  <a:cubicBezTo>
                    <a:pt x="1" y="10032"/>
                    <a:pt x="1462" y="14854"/>
                    <a:pt x="5222" y="17367"/>
                  </a:cubicBezTo>
                  <a:cubicBezTo>
                    <a:pt x="6828" y="18439"/>
                    <a:pt x="8663" y="18964"/>
                    <a:pt x="10487" y="18964"/>
                  </a:cubicBezTo>
                  <a:cubicBezTo>
                    <a:pt x="12934" y="18964"/>
                    <a:pt x="15362" y="18020"/>
                    <a:pt x="17194" y="16186"/>
                  </a:cubicBezTo>
                  <a:cubicBezTo>
                    <a:pt x="18978" y="14414"/>
                    <a:pt x="19978" y="11998"/>
                    <a:pt x="19972" y="9483"/>
                  </a:cubicBezTo>
                  <a:cubicBezTo>
                    <a:pt x="19972" y="4960"/>
                    <a:pt x="16777" y="1065"/>
                    <a:pt x="12341" y="183"/>
                  </a:cubicBezTo>
                  <a:cubicBezTo>
                    <a:pt x="11721" y="60"/>
                    <a:pt x="11101" y="0"/>
                    <a:pt x="10488" y="0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ct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12281" name="Google Shape;12281;p21"/>
            <p:cNvSpPr/>
            <p:nvPr/>
          </p:nvSpPr>
          <p:spPr>
            <a:xfrm>
              <a:off x="6309175" y="2087825"/>
              <a:ext cx="350425" cy="350425"/>
            </a:xfrm>
            <a:custGeom>
              <a:avLst/>
              <a:gdLst/>
              <a:ahLst/>
              <a:cxnLst/>
              <a:rect l="l" t="t" r="r" b="b"/>
              <a:pathLst>
                <a:path w="14017" h="14017" extrusionOk="0">
                  <a:moveTo>
                    <a:pt x="7008" y="1133"/>
                  </a:moveTo>
                  <a:cubicBezTo>
                    <a:pt x="10248" y="1133"/>
                    <a:pt x="12884" y="3769"/>
                    <a:pt x="12884" y="7009"/>
                  </a:cubicBezTo>
                  <a:cubicBezTo>
                    <a:pt x="12884" y="10249"/>
                    <a:pt x="10248" y="12885"/>
                    <a:pt x="7008" y="12885"/>
                  </a:cubicBezTo>
                  <a:cubicBezTo>
                    <a:pt x="3769" y="12885"/>
                    <a:pt x="1133" y="10249"/>
                    <a:pt x="1133" y="7009"/>
                  </a:cubicBezTo>
                  <a:cubicBezTo>
                    <a:pt x="1133" y="3769"/>
                    <a:pt x="3769" y="1133"/>
                    <a:pt x="7008" y="1133"/>
                  </a:cubicBezTo>
                  <a:close/>
                  <a:moveTo>
                    <a:pt x="7008" y="1"/>
                  </a:moveTo>
                  <a:cubicBezTo>
                    <a:pt x="3144" y="1"/>
                    <a:pt x="0" y="3144"/>
                    <a:pt x="0" y="7009"/>
                  </a:cubicBezTo>
                  <a:cubicBezTo>
                    <a:pt x="0" y="10874"/>
                    <a:pt x="3144" y="14017"/>
                    <a:pt x="7008" y="14017"/>
                  </a:cubicBezTo>
                  <a:cubicBezTo>
                    <a:pt x="10873" y="14017"/>
                    <a:pt x="14017" y="10874"/>
                    <a:pt x="14017" y="7009"/>
                  </a:cubicBezTo>
                  <a:cubicBezTo>
                    <a:pt x="14017" y="3144"/>
                    <a:pt x="10873" y="1"/>
                    <a:pt x="7008" y="1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ct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12282" name="Google Shape;12282;p21"/>
            <p:cNvSpPr/>
            <p:nvPr/>
          </p:nvSpPr>
          <p:spPr>
            <a:xfrm>
              <a:off x="6431600" y="2142250"/>
              <a:ext cx="105575" cy="241575"/>
            </a:xfrm>
            <a:custGeom>
              <a:avLst/>
              <a:gdLst/>
              <a:ahLst/>
              <a:cxnLst/>
              <a:rect l="l" t="t" r="r" b="b"/>
              <a:pathLst>
                <a:path w="4223" h="9663" extrusionOk="0">
                  <a:moveTo>
                    <a:pt x="2111" y="1"/>
                  </a:moveTo>
                  <a:cubicBezTo>
                    <a:pt x="1797" y="1"/>
                    <a:pt x="1547" y="254"/>
                    <a:pt x="1547" y="568"/>
                  </a:cubicBezTo>
                  <a:lnTo>
                    <a:pt x="1547" y="1504"/>
                  </a:lnTo>
                  <a:cubicBezTo>
                    <a:pt x="599" y="1785"/>
                    <a:pt x="1" y="2718"/>
                    <a:pt x="143" y="3697"/>
                  </a:cubicBezTo>
                  <a:cubicBezTo>
                    <a:pt x="285" y="4675"/>
                    <a:pt x="1124" y="5399"/>
                    <a:pt x="2111" y="5399"/>
                  </a:cubicBezTo>
                  <a:cubicBezTo>
                    <a:pt x="2872" y="5399"/>
                    <a:pt x="3256" y="6320"/>
                    <a:pt x="2715" y="6858"/>
                  </a:cubicBezTo>
                  <a:cubicBezTo>
                    <a:pt x="2542" y="7033"/>
                    <a:pt x="2328" y="7111"/>
                    <a:pt x="2118" y="7111"/>
                  </a:cubicBezTo>
                  <a:cubicBezTo>
                    <a:pt x="1679" y="7111"/>
                    <a:pt x="1257" y="6769"/>
                    <a:pt x="1257" y="6254"/>
                  </a:cubicBezTo>
                  <a:cubicBezTo>
                    <a:pt x="1257" y="5940"/>
                    <a:pt x="1003" y="5686"/>
                    <a:pt x="689" y="5686"/>
                  </a:cubicBezTo>
                  <a:cubicBezTo>
                    <a:pt x="378" y="5686"/>
                    <a:pt x="125" y="5940"/>
                    <a:pt x="125" y="6254"/>
                  </a:cubicBezTo>
                  <a:cubicBezTo>
                    <a:pt x="125" y="7133"/>
                    <a:pt x="701" y="7909"/>
                    <a:pt x="1547" y="8159"/>
                  </a:cubicBezTo>
                  <a:lnTo>
                    <a:pt x="1547" y="9098"/>
                  </a:lnTo>
                  <a:cubicBezTo>
                    <a:pt x="1547" y="9409"/>
                    <a:pt x="1797" y="9663"/>
                    <a:pt x="2111" y="9663"/>
                  </a:cubicBezTo>
                  <a:cubicBezTo>
                    <a:pt x="2425" y="9663"/>
                    <a:pt x="2679" y="9409"/>
                    <a:pt x="2679" y="9098"/>
                  </a:cubicBezTo>
                  <a:lnTo>
                    <a:pt x="2679" y="8159"/>
                  </a:lnTo>
                  <a:cubicBezTo>
                    <a:pt x="3624" y="7878"/>
                    <a:pt x="4222" y="6945"/>
                    <a:pt x="4080" y="5967"/>
                  </a:cubicBezTo>
                  <a:cubicBezTo>
                    <a:pt x="3939" y="4991"/>
                    <a:pt x="3102" y="4267"/>
                    <a:pt x="2118" y="4267"/>
                  </a:cubicBezTo>
                  <a:cubicBezTo>
                    <a:pt x="2116" y="4267"/>
                    <a:pt x="2114" y="4267"/>
                    <a:pt x="2111" y="4267"/>
                  </a:cubicBezTo>
                  <a:cubicBezTo>
                    <a:pt x="2106" y="4267"/>
                    <a:pt x="2100" y="4267"/>
                    <a:pt x="2095" y="4267"/>
                  </a:cubicBezTo>
                  <a:cubicBezTo>
                    <a:pt x="1622" y="4267"/>
                    <a:pt x="1239" y="3884"/>
                    <a:pt x="1239" y="3410"/>
                  </a:cubicBezTo>
                  <a:cubicBezTo>
                    <a:pt x="1239" y="2935"/>
                    <a:pt x="1622" y="2555"/>
                    <a:pt x="2095" y="2555"/>
                  </a:cubicBezTo>
                  <a:cubicBezTo>
                    <a:pt x="2100" y="2555"/>
                    <a:pt x="2106" y="2555"/>
                    <a:pt x="2111" y="2555"/>
                  </a:cubicBezTo>
                  <a:cubicBezTo>
                    <a:pt x="2582" y="2555"/>
                    <a:pt x="2966" y="2939"/>
                    <a:pt x="2966" y="3410"/>
                  </a:cubicBezTo>
                  <a:cubicBezTo>
                    <a:pt x="2966" y="3724"/>
                    <a:pt x="3220" y="3977"/>
                    <a:pt x="3534" y="3977"/>
                  </a:cubicBezTo>
                  <a:cubicBezTo>
                    <a:pt x="3845" y="3977"/>
                    <a:pt x="4098" y="3724"/>
                    <a:pt x="4098" y="3410"/>
                  </a:cubicBezTo>
                  <a:cubicBezTo>
                    <a:pt x="4098" y="2531"/>
                    <a:pt x="3522" y="1755"/>
                    <a:pt x="2679" y="1504"/>
                  </a:cubicBezTo>
                  <a:lnTo>
                    <a:pt x="2679" y="568"/>
                  </a:lnTo>
                  <a:cubicBezTo>
                    <a:pt x="2679" y="254"/>
                    <a:pt x="2425" y="1"/>
                    <a:pt x="2111" y="1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ct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400000000000000" pitchFamily="2" charset="-78"/>
                <a:sym typeface="Arial"/>
              </a:endParaRPr>
            </a:p>
          </p:txBody>
        </p:sp>
      </p:grpSp>
      <p:sp>
        <p:nvSpPr>
          <p:cNvPr id="12283" name="Google Shape;12283;p21"/>
          <p:cNvSpPr txBox="1"/>
          <p:nvPr/>
        </p:nvSpPr>
        <p:spPr>
          <a:xfrm>
            <a:off x="1048453" y="1910789"/>
            <a:ext cx="724200" cy="236700"/>
          </a:xfrm>
          <a:prstGeom prst="rect">
            <a:avLst/>
          </a:prstGeom>
          <a:noFill/>
          <a:ln>
            <a:solidFill>
              <a:schemeClr val="accent1"/>
            </a:solidFill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fa-IR" sz="900" b="0" i="0" u="none" strike="noStrike" kern="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400000000000000" pitchFamily="2" charset="-78"/>
                <a:sym typeface="Arial"/>
              </a:rPr>
              <a:t>متن</a:t>
            </a:r>
            <a:r>
              <a:rPr kumimoji="0" lang="es" sz="900" b="0" i="0" u="none" strike="noStrike" kern="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400000000000000" pitchFamily="2" charset="-78"/>
                <a:sym typeface="Arial"/>
              </a:rPr>
              <a:t> 1</a:t>
            </a:r>
            <a:endParaRPr kumimoji="0" sz="900" b="0" i="0" u="none" strike="noStrike" kern="0" cap="none" spc="0" normalizeH="0" baseline="0" noProof="0" dirty="0">
              <a:ln>
                <a:noFill/>
              </a:ln>
              <a:solidFill>
                <a:schemeClr val="tx2"/>
              </a:solidFill>
              <a:effectLst/>
              <a:uLnTx/>
              <a:uFillTx/>
              <a:cs typeface="B Nazanin" panose="00000400000000000000" pitchFamily="2" charset="-78"/>
              <a:sym typeface="Arial"/>
            </a:endParaRPr>
          </a:p>
        </p:txBody>
      </p:sp>
      <p:sp>
        <p:nvSpPr>
          <p:cNvPr id="12284" name="Google Shape;12284;p21"/>
          <p:cNvSpPr txBox="1"/>
          <p:nvPr/>
        </p:nvSpPr>
        <p:spPr>
          <a:xfrm>
            <a:off x="1998736" y="1909835"/>
            <a:ext cx="724200" cy="236700"/>
          </a:xfrm>
          <a:prstGeom prst="rect">
            <a:avLst/>
          </a:prstGeom>
          <a:noFill/>
          <a:ln>
            <a:solidFill>
              <a:schemeClr val="accent1"/>
            </a:solidFill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fa-IR" sz="900" b="0" i="0" u="none" strike="noStrike" kern="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400000000000000" pitchFamily="2" charset="-78"/>
                <a:sym typeface="Arial"/>
              </a:rPr>
              <a:t>متن</a:t>
            </a:r>
            <a:r>
              <a:rPr kumimoji="0" lang="es" sz="900" b="0" i="0" u="none" strike="noStrike" kern="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400000000000000" pitchFamily="2" charset="-78"/>
                <a:sym typeface="Arial"/>
              </a:rPr>
              <a:t> 2</a:t>
            </a:r>
            <a:endParaRPr kumimoji="0" sz="900" b="0" i="0" u="none" strike="noStrike" kern="0" cap="none" spc="0" normalizeH="0" baseline="0" noProof="0" dirty="0">
              <a:ln>
                <a:noFill/>
              </a:ln>
              <a:solidFill>
                <a:schemeClr val="tx2"/>
              </a:solidFill>
              <a:effectLst/>
              <a:uLnTx/>
              <a:uFillTx/>
              <a:cs typeface="B Nazanin" panose="00000400000000000000" pitchFamily="2" charset="-78"/>
              <a:sym typeface="Arial"/>
            </a:endParaRPr>
          </a:p>
        </p:txBody>
      </p:sp>
      <p:sp>
        <p:nvSpPr>
          <p:cNvPr id="12285" name="Google Shape;12285;p21"/>
          <p:cNvSpPr txBox="1"/>
          <p:nvPr/>
        </p:nvSpPr>
        <p:spPr>
          <a:xfrm>
            <a:off x="2949019" y="1909835"/>
            <a:ext cx="724200" cy="236700"/>
          </a:xfrm>
          <a:prstGeom prst="rect">
            <a:avLst/>
          </a:prstGeom>
          <a:noFill/>
          <a:ln>
            <a:solidFill>
              <a:schemeClr val="accent1"/>
            </a:solidFill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fa-IR" sz="900" b="0" i="0" u="none" strike="noStrike" kern="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400000000000000" pitchFamily="2" charset="-78"/>
                <a:sym typeface="Arial"/>
              </a:rPr>
              <a:t>متن</a:t>
            </a:r>
            <a:r>
              <a:rPr kumimoji="0" lang="es" sz="900" b="0" i="0" u="none" strike="noStrike" kern="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400000000000000" pitchFamily="2" charset="-78"/>
                <a:sym typeface="Arial"/>
              </a:rPr>
              <a:t> 3</a:t>
            </a:r>
            <a:endParaRPr kumimoji="0" sz="900" b="0" i="0" u="none" strike="noStrike" kern="0" cap="none" spc="0" normalizeH="0" baseline="0" noProof="0" dirty="0">
              <a:ln>
                <a:noFill/>
              </a:ln>
              <a:solidFill>
                <a:schemeClr val="tx2"/>
              </a:solidFill>
              <a:effectLst/>
              <a:uLnTx/>
              <a:uFillTx/>
              <a:cs typeface="B Nazanin" panose="00000400000000000000" pitchFamily="2" charset="-78"/>
              <a:sym typeface="Arial"/>
            </a:endParaRPr>
          </a:p>
        </p:txBody>
      </p:sp>
      <p:sp>
        <p:nvSpPr>
          <p:cNvPr id="12286" name="Google Shape;12286;p21"/>
          <p:cNvSpPr txBox="1"/>
          <p:nvPr/>
        </p:nvSpPr>
        <p:spPr>
          <a:xfrm>
            <a:off x="1048350" y="3923158"/>
            <a:ext cx="724200" cy="236700"/>
          </a:xfrm>
          <a:prstGeom prst="rect">
            <a:avLst/>
          </a:prstGeom>
          <a:noFill/>
          <a:ln>
            <a:solidFill>
              <a:schemeClr val="accent1"/>
            </a:solidFill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fa-IR" sz="900" b="0" i="0" u="none" strike="noStrike" kern="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400000000000000" pitchFamily="2" charset="-78"/>
                <a:sym typeface="Arial"/>
              </a:rPr>
              <a:t>متن</a:t>
            </a:r>
            <a:r>
              <a:rPr kumimoji="0" lang="es" sz="900" b="0" i="0" u="none" strike="noStrike" kern="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400000000000000" pitchFamily="2" charset="-78"/>
                <a:sym typeface="Arial"/>
              </a:rPr>
              <a:t> 4</a:t>
            </a:r>
            <a:endParaRPr kumimoji="0" sz="900" b="0" i="0" u="none" strike="noStrike" kern="0" cap="none" spc="0" normalizeH="0" baseline="0" noProof="0" dirty="0">
              <a:ln>
                <a:noFill/>
              </a:ln>
              <a:solidFill>
                <a:schemeClr val="tx2"/>
              </a:solidFill>
              <a:effectLst/>
              <a:uLnTx/>
              <a:uFillTx/>
              <a:cs typeface="B Nazanin" panose="00000400000000000000" pitchFamily="2" charset="-78"/>
              <a:sym typeface="Arial"/>
            </a:endParaRPr>
          </a:p>
        </p:txBody>
      </p:sp>
      <p:sp>
        <p:nvSpPr>
          <p:cNvPr id="12287" name="Google Shape;12287;p21"/>
          <p:cNvSpPr txBox="1"/>
          <p:nvPr/>
        </p:nvSpPr>
        <p:spPr>
          <a:xfrm>
            <a:off x="1998684" y="3923158"/>
            <a:ext cx="724200" cy="236700"/>
          </a:xfrm>
          <a:prstGeom prst="rect">
            <a:avLst/>
          </a:prstGeom>
          <a:noFill/>
          <a:ln>
            <a:solidFill>
              <a:schemeClr val="accent1"/>
            </a:solidFill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fa-IR" sz="900" b="0" i="0" u="none" strike="noStrike" kern="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400000000000000" pitchFamily="2" charset="-78"/>
                <a:sym typeface="Arial"/>
              </a:rPr>
              <a:t>متن</a:t>
            </a:r>
            <a:r>
              <a:rPr kumimoji="0" lang="es" sz="900" b="0" i="0" u="none" strike="noStrike" kern="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400000000000000" pitchFamily="2" charset="-78"/>
                <a:sym typeface="Arial"/>
              </a:rPr>
              <a:t> 5</a:t>
            </a:r>
            <a:endParaRPr kumimoji="0" sz="900" b="0" i="0" u="none" strike="noStrike" kern="0" cap="none" spc="0" normalizeH="0" baseline="0" noProof="0" dirty="0">
              <a:ln>
                <a:noFill/>
              </a:ln>
              <a:solidFill>
                <a:schemeClr val="tx2"/>
              </a:solidFill>
              <a:effectLst/>
              <a:uLnTx/>
              <a:uFillTx/>
              <a:cs typeface="B Nazanin" panose="00000400000000000000" pitchFamily="2" charset="-78"/>
              <a:sym typeface="Arial"/>
            </a:endParaRPr>
          </a:p>
        </p:txBody>
      </p:sp>
      <p:sp>
        <p:nvSpPr>
          <p:cNvPr id="12288" name="Google Shape;12288;p21"/>
          <p:cNvSpPr txBox="1"/>
          <p:nvPr/>
        </p:nvSpPr>
        <p:spPr>
          <a:xfrm>
            <a:off x="2949019" y="3923158"/>
            <a:ext cx="724200" cy="236700"/>
          </a:xfrm>
          <a:prstGeom prst="rect">
            <a:avLst/>
          </a:prstGeom>
          <a:noFill/>
          <a:ln>
            <a:solidFill>
              <a:schemeClr val="accent1"/>
            </a:solidFill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fa-IR" sz="900" b="0" i="0" u="none" strike="noStrike" kern="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400000000000000" pitchFamily="2" charset="-78"/>
                <a:sym typeface="Arial"/>
              </a:rPr>
              <a:t>متن</a:t>
            </a:r>
            <a:r>
              <a:rPr kumimoji="0" lang="es" sz="900" b="0" i="0" u="none" strike="noStrike" kern="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400000000000000" pitchFamily="2" charset="-78"/>
                <a:sym typeface="Arial"/>
              </a:rPr>
              <a:t> 6</a:t>
            </a:r>
            <a:endParaRPr kumimoji="0" sz="900" b="0" i="0" u="none" strike="noStrike" kern="0" cap="none" spc="0" normalizeH="0" baseline="0" noProof="0" dirty="0">
              <a:ln>
                <a:noFill/>
              </a:ln>
              <a:solidFill>
                <a:schemeClr val="tx2"/>
              </a:solidFill>
              <a:effectLst/>
              <a:uLnTx/>
              <a:uFillTx/>
              <a:cs typeface="B Nazanin" panose="00000400000000000000" pitchFamily="2" charset="-78"/>
              <a:sym typeface="Arial"/>
            </a:endParaRPr>
          </a:p>
        </p:txBody>
      </p:sp>
      <p:sp>
        <p:nvSpPr>
          <p:cNvPr id="12289" name="Google Shape;12289;p21"/>
          <p:cNvSpPr/>
          <p:nvPr/>
        </p:nvSpPr>
        <p:spPr>
          <a:xfrm>
            <a:off x="1374787" y="2192426"/>
            <a:ext cx="63900" cy="63900"/>
          </a:xfrm>
          <a:prstGeom prst="ellipse">
            <a:avLst/>
          </a:prstGeom>
          <a:noFill/>
          <a:ln>
            <a:solidFill>
              <a:schemeClr val="accent1"/>
            </a:solidFill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2"/>
              </a:solidFill>
              <a:effectLst/>
              <a:uLnTx/>
              <a:uFillTx/>
              <a:cs typeface="B Nazanin" panose="00000400000000000000" pitchFamily="2" charset="-78"/>
              <a:sym typeface="Arial"/>
            </a:endParaRPr>
          </a:p>
        </p:txBody>
      </p:sp>
      <p:sp>
        <p:nvSpPr>
          <p:cNvPr id="12290" name="Google Shape;12290;p21"/>
          <p:cNvSpPr/>
          <p:nvPr/>
        </p:nvSpPr>
        <p:spPr>
          <a:xfrm>
            <a:off x="2326630" y="2192426"/>
            <a:ext cx="63900" cy="63900"/>
          </a:xfrm>
          <a:prstGeom prst="ellipse">
            <a:avLst/>
          </a:prstGeom>
          <a:noFill/>
          <a:ln>
            <a:solidFill>
              <a:schemeClr val="accent1"/>
            </a:solidFill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2"/>
              </a:solidFill>
              <a:effectLst/>
              <a:uLnTx/>
              <a:uFillTx/>
              <a:cs typeface="B Nazanin" panose="00000400000000000000" pitchFamily="2" charset="-78"/>
              <a:sym typeface="Arial"/>
            </a:endParaRPr>
          </a:p>
        </p:txBody>
      </p:sp>
      <p:sp>
        <p:nvSpPr>
          <p:cNvPr id="12291" name="Google Shape;12291;p21"/>
          <p:cNvSpPr/>
          <p:nvPr/>
        </p:nvSpPr>
        <p:spPr>
          <a:xfrm>
            <a:off x="3278485" y="2192426"/>
            <a:ext cx="63900" cy="63900"/>
          </a:xfrm>
          <a:prstGeom prst="ellipse">
            <a:avLst/>
          </a:prstGeom>
          <a:noFill/>
          <a:ln>
            <a:solidFill>
              <a:schemeClr val="accent1"/>
            </a:solidFill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2"/>
              </a:solidFill>
              <a:effectLst/>
              <a:uLnTx/>
              <a:uFillTx/>
              <a:cs typeface="B Nazanin" panose="00000400000000000000" pitchFamily="2" charset="-78"/>
              <a:sym typeface="Arial"/>
            </a:endParaRPr>
          </a:p>
        </p:txBody>
      </p:sp>
      <p:sp>
        <p:nvSpPr>
          <p:cNvPr id="12292" name="Google Shape;12292;p21"/>
          <p:cNvSpPr/>
          <p:nvPr/>
        </p:nvSpPr>
        <p:spPr>
          <a:xfrm>
            <a:off x="1374774" y="3454535"/>
            <a:ext cx="63900" cy="63900"/>
          </a:xfrm>
          <a:prstGeom prst="ellipse">
            <a:avLst/>
          </a:prstGeom>
          <a:noFill/>
          <a:ln>
            <a:solidFill>
              <a:schemeClr val="accent1"/>
            </a:solidFill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2"/>
              </a:solidFill>
              <a:effectLst/>
              <a:uLnTx/>
              <a:uFillTx/>
              <a:cs typeface="B Nazanin" panose="00000400000000000000" pitchFamily="2" charset="-78"/>
              <a:sym typeface="Arial"/>
            </a:endParaRPr>
          </a:p>
        </p:txBody>
      </p:sp>
      <p:sp>
        <p:nvSpPr>
          <p:cNvPr id="12293" name="Google Shape;12293;p21"/>
          <p:cNvSpPr/>
          <p:nvPr/>
        </p:nvSpPr>
        <p:spPr>
          <a:xfrm>
            <a:off x="2326617" y="3454535"/>
            <a:ext cx="63900" cy="63900"/>
          </a:xfrm>
          <a:prstGeom prst="ellipse">
            <a:avLst/>
          </a:prstGeom>
          <a:noFill/>
          <a:ln>
            <a:solidFill>
              <a:schemeClr val="accent1"/>
            </a:solidFill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2"/>
              </a:solidFill>
              <a:effectLst/>
              <a:uLnTx/>
              <a:uFillTx/>
              <a:cs typeface="B Nazanin" panose="00000400000000000000" pitchFamily="2" charset="-78"/>
              <a:sym typeface="Arial"/>
            </a:endParaRPr>
          </a:p>
        </p:txBody>
      </p:sp>
      <p:sp>
        <p:nvSpPr>
          <p:cNvPr id="12294" name="Google Shape;12294;p21"/>
          <p:cNvSpPr/>
          <p:nvPr/>
        </p:nvSpPr>
        <p:spPr>
          <a:xfrm>
            <a:off x="3278472" y="3454535"/>
            <a:ext cx="63900" cy="63900"/>
          </a:xfrm>
          <a:prstGeom prst="ellipse">
            <a:avLst/>
          </a:prstGeom>
          <a:noFill/>
          <a:ln>
            <a:solidFill>
              <a:schemeClr val="accent1"/>
            </a:solidFill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2"/>
              </a:solidFill>
              <a:effectLst/>
              <a:uLnTx/>
              <a:uFillTx/>
              <a:cs typeface="B Nazanin" panose="00000400000000000000" pitchFamily="2" charset="-78"/>
              <a:sym typeface="Arial"/>
            </a:endParaRPr>
          </a:p>
        </p:txBody>
      </p:sp>
      <p:sp>
        <p:nvSpPr>
          <p:cNvPr id="12295" name="Google Shape;12295;p21"/>
          <p:cNvSpPr/>
          <p:nvPr/>
        </p:nvSpPr>
        <p:spPr>
          <a:xfrm>
            <a:off x="2200729" y="2458205"/>
            <a:ext cx="63900" cy="63900"/>
          </a:xfrm>
          <a:prstGeom prst="ellipse">
            <a:avLst/>
          </a:prstGeom>
          <a:noFill/>
          <a:ln>
            <a:solidFill>
              <a:schemeClr val="accent1"/>
            </a:solidFill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2"/>
              </a:solidFill>
              <a:effectLst/>
              <a:uLnTx/>
              <a:uFillTx/>
              <a:cs typeface="B Nazanin" panose="00000400000000000000" pitchFamily="2" charset="-78"/>
              <a:sym typeface="Arial"/>
            </a:endParaRPr>
          </a:p>
        </p:txBody>
      </p:sp>
      <p:sp>
        <p:nvSpPr>
          <p:cNvPr id="12296" name="Google Shape;12296;p21"/>
          <p:cNvSpPr/>
          <p:nvPr/>
        </p:nvSpPr>
        <p:spPr>
          <a:xfrm>
            <a:off x="2328782" y="2458205"/>
            <a:ext cx="63900" cy="63900"/>
          </a:xfrm>
          <a:prstGeom prst="ellipse">
            <a:avLst/>
          </a:prstGeom>
          <a:noFill/>
          <a:ln>
            <a:solidFill>
              <a:schemeClr val="accent1"/>
            </a:solidFill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2"/>
              </a:solidFill>
              <a:effectLst/>
              <a:uLnTx/>
              <a:uFillTx/>
              <a:cs typeface="B Nazanin" panose="00000400000000000000" pitchFamily="2" charset="-78"/>
              <a:sym typeface="Arial"/>
            </a:endParaRPr>
          </a:p>
        </p:txBody>
      </p:sp>
      <p:sp>
        <p:nvSpPr>
          <p:cNvPr id="12297" name="Google Shape;12297;p21"/>
          <p:cNvSpPr/>
          <p:nvPr/>
        </p:nvSpPr>
        <p:spPr>
          <a:xfrm>
            <a:off x="2456836" y="2458205"/>
            <a:ext cx="63900" cy="63900"/>
          </a:xfrm>
          <a:prstGeom prst="ellipse">
            <a:avLst/>
          </a:prstGeom>
          <a:noFill/>
          <a:ln>
            <a:solidFill>
              <a:schemeClr val="accent1"/>
            </a:solidFill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2"/>
              </a:solidFill>
              <a:effectLst/>
              <a:uLnTx/>
              <a:uFillTx/>
              <a:cs typeface="B Nazanin" panose="00000400000000000000" pitchFamily="2" charset="-78"/>
              <a:sym typeface="Arial"/>
            </a:endParaRPr>
          </a:p>
        </p:txBody>
      </p:sp>
      <p:sp>
        <p:nvSpPr>
          <p:cNvPr id="12298" name="Google Shape;12298;p21"/>
          <p:cNvSpPr/>
          <p:nvPr/>
        </p:nvSpPr>
        <p:spPr>
          <a:xfrm>
            <a:off x="2200729" y="3186918"/>
            <a:ext cx="63900" cy="63900"/>
          </a:xfrm>
          <a:prstGeom prst="ellipse">
            <a:avLst/>
          </a:prstGeom>
          <a:noFill/>
          <a:ln>
            <a:solidFill>
              <a:schemeClr val="accent1"/>
            </a:solidFill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2"/>
              </a:solidFill>
              <a:effectLst/>
              <a:uLnTx/>
              <a:uFillTx/>
              <a:cs typeface="B Nazanin" panose="00000400000000000000" pitchFamily="2" charset="-78"/>
              <a:sym typeface="Arial"/>
            </a:endParaRPr>
          </a:p>
        </p:txBody>
      </p:sp>
      <p:sp>
        <p:nvSpPr>
          <p:cNvPr id="12299" name="Google Shape;12299;p21"/>
          <p:cNvSpPr/>
          <p:nvPr/>
        </p:nvSpPr>
        <p:spPr>
          <a:xfrm>
            <a:off x="2328782" y="3186918"/>
            <a:ext cx="63900" cy="63900"/>
          </a:xfrm>
          <a:prstGeom prst="ellipse">
            <a:avLst/>
          </a:prstGeom>
          <a:noFill/>
          <a:ln>
            <a:solidFill>
              <a:schemeClr val="accent1"/>
            </a:solidFill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2"/>
              </a:solidFill>
              <a:effectLst/>
              <a:uLnTx/>
              <a:uFillTx/>
              <a:cs typeface="B Nazanin" panose="00000400000000000000" pitchFamily="2" charset="-78"/>
              <a:sym typeface="Arial"/>
            </a:endParaRPr>
          </a:p>
        </p:txBody>
      </p:sp>
      <p:sp>
        <p:nvSpPr>
          <p:cNvPr id="12300" name="Google Shape;12300;p21"/>
          <p:cNvSpPr/>
          <p:nvPr/>
        </p:nvSpPr>
        <p:spPr>
          <a:xfrm>
            <a:off x="2456836" y="3186918"/>
            <a:ext cx="63900" cy="63900"/>
          </a:xfrm>
          <a:prstGeom prst="ellipse">
            <a:avLst/>
          </a:prstGeom>
          <a:noFill/>
          <a:ln>
            <a:solidFill>
              <a:schemeClr val="accent1"/>
            </a:solidFill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2"/>
              </a:solidFill>
              <a:effectLst/>
              <a:uLnTx/>
              <a:uFillTx/>
              <a:cs typeface="B Nazanin" panose="00000400000000000000" pitchFamily="2" charset="-78"/>
              <a:sym typeface="Arial"/>
            </a:endParaRPr>
          </a:p>
        </p:txBody>
      </p:sp>
      <p:cxnSp>
        <p:nvCxnSpPr>
          <p:cNvPr id="12301" name="Google Shape;12301;p21"/>
          <p:cNvCxnSpPr>
            <a:stCxn id="12289" idx="4"/>
            <a:endCxn id="12295" idx="0"/>
          </p:cNvCxnSpPr>
          <p:nvPr/>
        </p:nvCxnSpPr>
        <p:spPr>
          <a:xfrm rot="-5400000" flipH="1">
            <a:off x="1718737" y="1944326"/>
            <a:ext cx="201900" cy="825900"/>
          </a:xfrm>
          <a:prstGeom prst="curvedConnector3">
            <a:avLst>
              <a:gd name="adj1" fmla="val 49995"/>
            </a:avLst>
          </a:prstGeom>
          <a:noFill/>
          <a:ln w="19050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02" name="Google Shape;12302;p21"/>
          <p:cNvCxnSpPr>
            <a:stCxn id="12291" idx="4"/>
            <a:endCxn id="12297" idx="0"/>
          </p:cNvCxnSpPr>
          <p:nvPr/>
        </p:nvCxnSpPr>
        <p:spPr>
          <a:xfrm rot="5400000">
            <a:off x="2798635" y="1946426"/>
            <a:ext cx="201900" cy="821700"/>
          </a:xfrm>
          <a:prstGeom prst="curvedConnector3">
            <a:avLst>
              <a:gd name="adj1" fmla="val 49995"/>
            </a:avLst>
          </a:prstGeom>
          <a:noFill/>
          <a:ln w="19050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03" name="Google Shape;12303;p21"/>
          <p:cNvCxnSpPr>
            <a:stCxn id="12290" idx="4"/>
            <a:endCxn id="12296" idx="0"/>
          </p:cNvCxnSpPr>
          <p:nvPr/>
        </p:nvCxnSpPr>
        <p:spPr>
          <a:xfrm rot="-5400000" flipH="1">
            <a:off x="2258680" y="2356226"/>
            <a:ext cx="201900" cy="2100"/>
          </a:xfrm>
          <a:prstGeom prst="curvedConnector3">
            <a:avLst>
              <a:gd name="adj1" fmla="val 49995"/>
            </a:avLst>
          </a:prstGeom>
          <a:noFill/>
          <a:ln w="19050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04" name="Google Shape;12304;p21"/>
          <p:cNvCxnSpPr>
            <a:stCxn id="12292" idx="0"/>
            <a:endCxn id="12298" idx="4"/>
          </p:cNvCxnSpPr>
          <p:nvPr/>
        </p:nvCxnSpPr>
        <p:spPr>
          <a:xfrm rot="-5400000">
            <a:off x="1717824" y="2939735"/>
            <a:ext cx="203700" cy="825900"/>
          </a:xfrm>
          <a:prstGeom prst="curvedConnector3">
            <a:avLst>
              <a:gd name="adj1" fmla="val 50004"/>
            </a:avLst>
          </a:prstGeom>
          <a:noFill/>
          <a:ln w="19050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05" name="Google Shape;12305;p21"/>
          <p:cNvCxnSpPr>
            <a:stCxn id="12294" idx="0"/>
            <a:endCxn id="12300" idx="4"/>
          </p:cNvCxnSpPr>
          <p:nvPr/>
        </p:nvCxnSpPr>
        <p:spPr>
          <a:xfrm rot="5400000" flipH="1">
            <a:off x="2797722" y="2941835"/>
            <a:ext cx="203700" cy="821700"/>
          </a:xfrm>
          <a:prstGeom prst="curvedConnector3">
            <a:avLst>
              <a:gd name="adj1" fmla="val 50004"/>
            </a:avLst>
          </a:prstGeom>
          <a:noFill/>
          <a:ln w="19050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06" name="Google Shape;12306;p21"/>
          <p:cNvCxnSpPr>
            <a:stCxn id="12293" idx="0"/>
            <a:endCxn id="12299" idx="4"/>
          </p:cNvCxnSpPr>
          <p:nvPr/>
        </p:nvCxnSpPr>
        <p:spPr>
          <a:xfrm rot="-5400000">
            <a:off x="2257767" y="3351635"/>
            <a:ext cx="203700" cy="2100"/>
          </a:xfrm>
          <a:prstGeom prst="curvedConnector3">
            <a:avLst>
              <a:gd name="adj1" fmla="val 50004"/>
            </a:avLst>
          </a:prstGeom>
          <a:noFill/>
          <a:ln w="19050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12307" name="Google Shape;12307;p21"/>
          <p:cNvSpPr/>
          <p:nvPr/>
        </p:nvSpPr>
        <p:spPr>
          <a:xfrm>
            <a:off x="4239724" y="2708319"/>
            <a:ext cx="779136" cy="252234"/>
          </a:xfrm>
          <a:custGeom>
            <a:avLst/>
            <a:gdLst/>
            <a:ahLst/>
            <a:cxnLst/>
            <a:rect l="l" t="t" r="r" b="b"/>
            <a:pathLst>
              <a:path w="44351" h="14358" extrusionOk="0">
                <a:moveTo>
                  <a:pt x="1599" y="0"/>
                </a:moveTo>
                <a:cubicBezTo>
                  <a:pt x="708" y="0"/>
                  <a:pt x="1" y="708"/>
                  <a:pt x="1" y="1598"/>
                </a:cubicBezTo>
                <a:lnTo>
                  <a:pt x="1" y="5706"/>
                </a:lnTo>
                <a:lnTo>
                  <a:pt x="1484" y="7190"/>
                </a:lnTo>
                <a:lnTo>
                  <a:pt x="1" y="8674"/>
                </a:lnTo>
                <a:lnTo>
                  <a:pt x="1" y="12759"/>
                </a:lnTo>
                <a:cubicBezTo>
                  <a:pt x="1" y="13650"/>
                  <a:pt x="708" y="14357"/>
                  <a:pt x="1599" y="14357"/>
                </a:cubicBezTo>
                <a:lnTo>
                  <a:pt x="41269" y="14357"/>
                </a:lnTo>
                <a:cubicBezTo>
                  <a:pt x="42136" y="14357"/>
                  <a:pt x="42867" y="13650"/>
                  <a:pt x="42867" y="12759"/>
                </a:cubicBezTo>
                <a:lnTo>
                  <a:pt x="42867" y="8674"/>
                </a:lnTo>
                <a:lnTo>
                  <a:pt x="44350" y="7190"/>
                </a:lnTo>
                <a:lnTo>
                  <a:pt x="42867" y="5706"/>
                </a:lnTo>
                <a:lnTo>
                  <a:pt x="42867" y="1598"/>
                </a:lnTo>
                <a:cubicBezTo>
                  <a:pt x="42867" y="708"/>
                  <a:pt x="42136" y="0"/>
                  <a:pt x="41269" y="0"/>
                </a:cubicBezTo>
                <a:close/>
              </a:path>
            </a:pathLst>
          </a:custGeom>
          <a:noFill/>
          <a:ln w="952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2"/>
              </a:solidFill>
              <a:effectLst/>
              <a:uLnTx/>
              <a:uFillTx/>
              <a:cs typeface="B Nazanin" panose="00000400000000000000" pitchFamily="2" charset="-78"/>
              <a:sym typeface="Arial"/>
            </a:endParaRPr>
          </a:p>
        </p:txBody>
      </p:sp>
      <p:sp>
        <p:nvSpPr>
          <p:cNvPr id="12308" name="Google Shape;12308;p21"/>
          <p:cNvSpPr/>
          <p:nvPr/>
        </p:nvSpPr>
        <p:spPr>
          <a:xfrm>
            <a:off x="5018842" y="2708319"/>
            <a:ext cx="779119" cy="252234"/>
          </a:xfrm>
          <a:custGeom>
            <a:avLst/>
            <a:gdLst/>
            <a:ahLst/>
            <a:cxnLst/>
            <a:rect l="l" t="t" r="r" b="b"/>
            <a:pathLst>
              <a:path w="44350" h="14358" extrusionOk="0">
                <a:moveTo>
                  <a:pt x="42866" y="5706"/>
                </a:moveTo>
                <a:lnTo>
                  <a:pt x="42866" y="1598"/>
                </a:lnTo>
                <a:cubicBezTo>
                  <a:pt x="42866" y="708"/>
                  <a:pt x="42136" y="0"/>
                  <a:pt x="41268" y="0"/>
                </a:cubicBezTo>
                <a:lnTo>
                  <a:pt x="1598" y="0"/>
                </a:lnTo>
                <a:cubicBezTo>
                  <a:pt x="708" y="0"/>
                  <a:pt x="0" y="708"/>
                  <a:pt x="0" y="1598"/>
                </a:cubicBezTo>
                <a:lnTo>
                  <a:pt x="0" y="5706"/>
                </a:lnTo>
                <a:lnTo>
                  <a:pt x="1484" y="7190"/>
                </a:lnTo>
                <a:lnTo>
                  <a:pt x="0" y="8674"/>
                </a:lnTo>
                <a:lnTo>
                  <a:pt x="0" y="12759"/>
                </a:lnTo>
                <a:cubicBezTo>
                  <a:pt x="0" y="13650"/>
                  <a:pt x="708" y="14357"/>
                  <a:pt x="1598" y="14357"/>
                </a:cubicBezTo>
                <a:lnTo>
                  <a:pt x="41268" y="14357"/>
                </a:lnTo>
                <a:cubicBezTo>
                  <a:pt x="42136" y="14357"/>
                  <a:pt x="42866" y="13650"/>
                  <a:pt x="42866" y="12759"/>
                </a:cubicBezTo>
                <a:lnTo>
                  <a:pt x="42866" y="8674"/>
                </a:lnTo>
                <a:lnTo>
                  <a:pt x="44350" y="7190"/>
                </a:lnTo>
                <a:lnTo>
                  <a:pt x="42866" y="5706"/>
                </a:lnTo>
              </a:path>
            </a:pathLst>
          </a:custGeom>
          <a:noFill/>
          <a:ln w="952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2"/>
              </a:solidFill>
              <a:effectLst/>
              <a:uLnTx/>
              <a:uFillTx/>
              <a:cs typeface="B Nazanin" panose="00000400000000000000" pitchFamily="2" charset="-78"/>
              <a:sym typeface="Arial"/>
            </a:endParaRPr>
          </a:p>
        </p:txBody>
      </p:sp>
      <p:sp>
        <p:nvSpPr>
          <p:cNvPr id="12309" name="Google Shape;12309;p21"/>
          <p:cNvSpPr/>
          <p:nvPr/>
        </p:nvSpPr>
        <p:spPr>
          <a:xfrm>
            <a:off x="5797943" y="2708319"/>
            <a:ext cx="778732" cy="252234"/>
          </a:xfrm>
          <a:custGeom>
            <a:avLst/>
            <a:gdLst/>
            <a:ahLst/>
            <a:cxnLst/>
            <a:rect l="l" t="t" r="r" b="b"/>
            <a:pathLst>
              <a:path w="44328" h="14358" extrusionOk="0">
                <a:moveTo>
                  <a:pt x="42844" y="5706"/>
                </a:moveTo>
                <a:lnTo>
                  <a:pt x="42844" y="1598"/>
                </a:lnTo>
                <a:cubicBezTo>
                  <a:pt x="42844" y="708"/>
                  <a:pt x="42136" y="0"/>
                  <a:pt x="41246" y="0"/>
                </a:cubicBezTo>
                <a:lnTo>
                  <a:pt x="1599" y="0"/>
                </a:lnTo>
                <a:cubicBezTo>
                  <a:pt x="708" y="0"/>
                  <a:pt x="1" y="708"/>
                  <a:pt x="1" y="1598"/>
                </a:cubicBezTo>
                <a:lnTo>
                  <a:pt x="1" y="5706"/>
                </a:lnTo>
                <a:lnTo>
                  <a:pt x="1485" y="7190"/>
                </a:lnTo>
                <a:lnTo>
                  <a:pt x="1" y="8674"/>
                </a:lnTo>
                <a:lnTo>
                  <a:pt x="1" y="12759"/>
                </a:lnTo>
                <a:cubicBezTo>
                  <a:pt x="1" y="13650"/>
                  <a:pt x="708" y="14357"/>
                  <a:pt x="1599" y="14357"/>
                </a:cubicBezTo>
                <a:lnTo>
                  <a:pt x="41246" y="14357"/>
                </a:lnTo>
                <a:cubicBezTo>
                  <a:pt x="42136" y="14357"/>
                  <a:pt x="42844" y="13650"/>
                  <a:pt x="42844" y="12759"/>
                </a:cubicBezTo>
                <a:lnTo>
                  <a:pt x="42844" y="8674"/>
                </a:lnTo>
                <a:lnTo>
                  <a:pt x="44328" y="7190"/>
                </a:lnTo>
                <a:lnTo>
                  <a:pt x="42844" y="5706"/>
                </a:lnTo>
                <a:close/>
              </a:path>
            </a:pathLst>
          </a:custGeom>
          <a:noFill/>
          <a:ln w="952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2"/>
              </a:solidFill>
              <a:effectLst/>
              <a:uLnTx/>
              <a:uFillTx/>
              <a:cs typeface="B Nazanin" panose="00000400000000000000" pitchFamily="2" charset="-78"/>
              <a:sym typeface="Arial"/>
            </a:endParaRPr>
          </a:p>
        </p:txBody>
      </p:sp>
      <p:sp>
        <p:nvSpPr>
          <p:cNvPr id="12310" name="Google Shape;12310;p21"/>
          <p:cNvSpPr/>
          <p:nvPr/>
        </p:nvSpPr>
        <p:spPr>
          <a:xfrm>
            <a:off x="6576658" y="2708319"/>
            <a:ext cx="779136" cy="252234"/>
          </a:xfrm>
          <a:custGeom>
            <a:avLst/>
            <a:gdLst/>
            <a:ahLst/>
            <a:cxnLst/>
            <a:rect l="l" t="t" r="r" b="b"/>
            <a:pathLst>
              <a:path w="44351" h="14358" extrusionOk="0">
                <a:moveTo>
                  <a:pt x="42867" y="5706"/>
                </a:moveTo>
                <a:lnTo>
                  <a:pt x="42867" y="1598"/>
                </a:lnTo>
                <a:cubicBezTo>
                  <a:pt x="42867" y="708"/>
                  <a:pt x="42159" y="0"/>
                  <a:pt x="41269" y="0"/>
                </a:cubicBezTo>
                <a:lnTo>
                  <a:pt x="1598" y="0"/>
                </a:lnTo>
                <a:cubicBezTo>
                  <a:pt x="731" y="0"/>
                  <a:pt x="1" y="708"/>
                  <a:pt x="1" y="1598"/>
                </a:cubicBezTo>
                <a:lnTo>
                  <a:pt x="1" y="5706"/>
                </a:lnTo>
                <a:lnTo>
                  <a:pt x="1507" y="7190"/>
                </a:lnTo>
                <a:lnTo>
                  <a:pt x="1" y="8674"/>
                </a:lnTo>
                <a:lnTo>
                  <a:pt x="1" y="12759"/>
                </a:lnTo>
                <a:cubicBezTo>
                  <a:pt x="1" y="13650"/>
                  <a:pt x="731" y="14357"/>
                  <a:pt x="1598" y="14357"/>
                </a:cubicBezTo>
                <a:lnTo>
                  <a:pt x="41269" y="14357"/>
                </a:lnTo>
                <a:cubicBezTo>
                  <a:pt x="42159" y="14357"/>
                  <a:pt x="42867" y="13650"/>
                  <a:pt x="42867" y="12759"/>
                </a:cubicBezTo>
                <a:lnTo>
                  <a:pt x="42867" y="8674"/>
                </a:lnTo>
                <a:lnTo>
                  <a:pt x="44350" y="7190"/>
                </a:lnTo>
                <a:lnTo>
                  <a:pt x="42867" y="5706"/>
                </a:lnTo>
                <a:close/>
              </a:path>
            </a:pathLst>
          </a:custGeom>
          <a:noFill/>
          <a:ln w="952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2"/>
              </a:solidFill>
              <a:effectLst/>
              <a:uLnTx/>
              <a:uFillTx/>
              <a:cs typeface="B Nazanin" panose="00000400000000000000" pitchFamily="2" charset="-78"/>
              <a:sym typeface="Arial"/>
            </a:endParaRPr>
          </a:p>
        </p:txBody>
      </p:sp>
      <p:sp>
        <p:nvSpPr>
          <p:cNvPr id="12311" name="Google Shape;12311;p21"/>
          <p:cNvSpPr/>
          <p:nvPr/>
        </p:nvSpPr>
        <p:spPr>
          <a:xfrm>
            <a:off x="7355776" y="2708319"/>
            <a:ext cx="779119" cy="252234"/>
          </a:xfrm>
          <a:custGeom>
            <a:avLst/>
            <a:gdLst/>
            <a:ahLst/>
            <a:cxnLst/>
            <a:rect l="l" t="t" r="r" b="b"/>
            <a:pathLst>
              <a:path w="44350" h="14358" extrusionOk="0">
                <a:moveTo>
                  <a:pt x="42866" y="5706"/>
                </a:moveTo>
                <a:lnTo>
                  <a:pt x="42866" y="1598"/>
                </a:lnTo>
                <a:cubicBezTo>
                  <a:pt x="42866" y="708"/>
                  <a:pt x="42159" y="0"/>
                  <a:pt x="41268" y="0"/>
                </a:cubicBezTo>
                <a:lnTo>
                  <a:pt x="1598" y="0"/>
                </a:lnTo>
                <a:cubicBezTo>
                  <a:pt x="731" y="0"/>
                  <a:pt x="0" y="708"/>
                  <a:pt x="0" y="1598"/>
                </a:cubicBezTo>
                <a:lnTo>
                  <a:pt x="0" y="5706"/>
                </a:lnTo>
                <a:lnTo>
                  <a:pt x="1484" y="7190"/>
                </a:lnTo>
                <a:lnTo>
                  <a:pt x="0" y="8674"/>
                </a:lnTo>
                <a:lnTo>
                  <a:pt x="0" y="12759"/>
                </a:lnTo>
                <a:cubicBezTo>
                  <a:pt x="0" y="13650"/>
                  <a:pt x="731" y="14357"/>
                  <a:pt x="1598" y="14357"/>
                </a:cubicBezTo>
                <a:lnTo>
                  <a:pt x="41268" y="14357"/>
                </a:lnTo>
                <a:cubicBezTo>
                  <a:pt x="42159" y="14357"/>
                  <a:pt x="42866" y="13650"/>
                  <a:pt x="42866" y="12759"/>
                </a:cubicBezTo>
                <a:lnTo>
                  <a:pt x="42866" y="8674"/>
                </a:lnTo>
                <a:lnTo>
                  <a:pt x="44350" y="7190"/>
                </a:lnTo>
                <a:lnTo>
                  <a:pt x="42866" y="5706"/>
                </a:lnTo>
                <a:close/>
              </a:path>
            </a:pathLst>
          </a:custGeom>
          <a:noFill/>
          <a:ln w="952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2"/>
              </a:solidFill>
              <a:effectLst/>
              <a:uLnTx/>
              <a:uFillTx/>
              <a:cs typeface="B Nazanin" panose="00000400000000000000" pitchFamily="2" charset="-78"/>
              <a:sym typeface="Arial"/>
            </a:endParaRPr>
          </a:p>
        </p:txBody>
      </p:sp>
      <p:sp>
        <p:nvSpPr>
          <p:cNvPr id="12312" name="Google Shape;12312;p21"/>
          <p:cNvSpPr/>
          <p:nvPr/>
        </p:nvSpPr>
        <p:spPr>
          <a:xfrm>
            <a:off x="4429400" y="1662350"/>
            <a:ext cx="342847" cy="386555"/>
          </a:xfrm>
          <a:custGeom>
            <a:avLst/>
            <a:gdLst/>
            <a:ahLst/>
            <a:cxnLst/>
            <a:rect l="l" t="t" r="r" b="b"/>
            <a:pathLst>
              <a:path w="19516" h="22004" extrusionOk="0">
                <a:moveTo>
                  <a:pt x="9758" y="0"/>
                </a:moveTo>
                <a:cubicBezTo>
                  <a:pt x="9456" y="0"/>
                  <a:pt x="9153" y="80"/>
                  <a:pt x="8879" y="240"/>
                </a:cubicBezTo>
                <a:lnTo>
                  <a:pt x="867" y="4851"/>
                </a:lnTo>
                <a:cubicBezTo>
                  <a:pt x="320" y="5170"/>
                  <a:pt x="0" y="5741"/>
                  <a:pt x="0" y="6380"/>
                </a:cubicBezTo>
                <a:lnTo>
                  <a:pt x="0" y="15624"/>
                </a:lnTo>
                <a:cubicBezTo>
                  <a:pt x="0" y="16263"/>
                  <a:pt x="320" y="16834"/>
                  <a:pt x="867" y="17131"/>
                </a:cubicBezTo>
                <a:lnTo>
                  <a:pt x="8879" y="21764"/>
                </a:lnTo>
                <a:cubicBezTo>
                  <a:pt x="9153" y="21924"/>
                  <a:pt x="9456" y="22004"/>
                  <a:pt x="9758" y="22004"/>
                </a:cubicBezTo>
                <a:cubicBezTo>
                  <a:pt x="10060" y="22004"/>
                  <a:pt x="10363" y="21924"/>
                  <a:pt x="10637" y="21764"/>
                </a:cubicBezTo>
                <a:lnTo>
                  <a:pt x="18648" y="17131"/>
                </a:lnTo>
                <a:cubicBezTo>
                  <a:pt x="19196" y="16834"/>
                  <a:pt x="19516" y="16263"/>
                  <a:pt x="19516" y="15624"/>
                </a:cubicBezTo>
                <a:lnTo>
                  <a:pt x="19516" y="6380"/>
                </a:lnTo>
                <a:cubicBezTo>
                  <a:pt x="19516" y="5741"/>
                  <a:pt x="19196" y="5170"/>
                  <a:pt x="18648" y="4851"/>
                </a:cubicBezTo>
                <a:lnTo>
                  <a:pt x="10637" y="240"/>
                </a:lnTo>
                <a:cubicBezTo>
                  <a:pt x="10363" y="80"/>
                  <a:pt x="10060" y="0"/>
                  <a:pt x="9758" y="0"/>
                </a:cubicBezTo>
                <a:close/>
              </a:path>
            </a:pathLst>
          </a:custGeom>
          <a:noFill/>
          <a:ln w="952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2"/>
              </a:solidFill>
              <a:effectLst/>
              <a:uLnTx/>
              <a:uFillTx/>
              <a:cs typeface="B Nazanin" panose="00000400000000000000" pitchFamily="2" charset="-78"/>
              <a:sym typeface="Arial"/>
            </a:endParaRPr>
          </a:p>
        </p:txBody>
      </p:sp>
      <p:sp>
        <p:nvSpPr>
          <p:cNvPr id="12313" name="Google Shape;12313;p21"/>
          <p:cNvSpPr/>
          <p:nvPr/>
        </p:nvSpPr>
        <p:spPr>
          <a:xfrm>
            <a:off x="5244198" y="3658334"/>
            <a:ext cx="342847" cy="386678"/>
          </a:xfrm>
          <a:custGeom>
            <a:avLst/>
            <a:gdLst/>
            <a:ahLst/>
            <a:cxnLst/>
            <a:rect l="l" t="t" r="r" b="b"/>
            <a:pathLst>
              <a:path w="19516" h="22011" extrusionOk="0">
                <a:moveTo>
                  <a:pt x="9758" y="1"/>
                </a:moveTo>
                <a:cubicBezTo>
                  <a:pt x="9456" y="1"/>
                  <a:pt x="9153" y="75"/>
                  <a:pt x="8879" y="223"/>
                </a:cubicBezTo>
                <a:lnTo>
                  <a:pt x="868" y="4857"/>
                </a:lnTo>
                <a:cubicBezTo>
                  <a:pt x="320" y="5177"/>
                  <a:pt x="0" y="5747"/>
                  <a:pt x="0" y="6363"/>
                </a:cubicBezTo>
                <a:lnTo>
                  <a:pt x="0" y="15630"/>
                </a:lnTo>
                <a:cubicBezTo>
                  <a:pt x="0" y="16247"/>
                  <a:pt x="320" y="16817"/>
                  <a:pt x="868" y="17137"/>
                </a:cubicBezTo>
                <a:lnTo>
                  <a:pt x="8879" y="21770"/>
                </a:lnTo>
                <a:cubicBezTo>
                  <a:pt x="9153" y="21930"/>
                  <a:pt x="9456" y="22010"/>
                  <a:pt x="9758" y="22010"/>
                </a:cubicBezTo>
                <a:cubicBezTo>
                  <a:pt x="10060" y="22010"/>
                  <a:pt x="10363" y="21930"/>
                  <a:pt x="10637" y="21770"/>
                </a:cubicBezTo>
                <a:lnTo>
                  <a:pt x="18648" y="17137"/>
                </a:lnTo>
                <a:cubicBezTo>
                  <a:pt x="19196" y="16817"/>
                  <a:pt x="19516" y="16247"/>
                  <a:pt x="19516" y="15630"/>
                </a:cubicBezTo>
                <a:lnTo>
                  <a:pt x="19516" y="6363"/>
                </a:lnTo>
                <a:cubicBezTo>
                  <a:pt x="19516" y="5747"/>
                  <a:pt x="19196" y="5177"/>
                  <a:pt x="18648" y="4857"/>
                </a:cubicBezTo>
                <a:lnTo>
                  <a:pt x="10637" y="223"/>
                </a:lnTo>
                <a:cubicBezTo>
                  <a:pt x="10363" y="75"/>
                  <a:pt x="10060" y="1"/>
                  <a:pt x="9758" y="1"/>
                </a:cubicBezTo>
                <a:close/>
              </a:path>
            </a:pathLst>
          </a:custGeom>
          <a:noFill/>
          <a:ln w="952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2"/>
              </a:solidFill>
              <a:effectLst/>
              <a:uLnTx/>
              <a:uFillTx/>
              <a:cs typeface="B Nazanin" panose="00000400000000000000" pitchFamily="2" charset="-78"/>
              <a:sym typeface="Arial"/>
            </a:endParaRPr>
          </a:p>
        </p:txBody>
      </p:sp>
      <p:sp>
        <p:nvSpPr>
          <p:cNvPr id="12314" name="Google Shape;12314;p21"/>
          <p:cNvSpPr/>
          <p:nvPr/>
        </p:nvSpPr>
        <p:spPr>
          <a:xfrm>
            <a:off x="6007260" y="1662350"/>
            <a:ext cx="342865" cy="386555"/>
          </a:xfrm>
          <a:custGeom>
            <a:avLst/>
            <a:gdLst/>
            <a:ahLst/>
            <a:cxnLst/>
            <a:rect l="l" t="t" r="r" b="b"/>
            <a:pathLst>
              <a:path w="19517" h="22004" extrusionOk="0">
                <a:moveTo>
                  <a:pt x="9759" y="0"/>
                </a:moveTo>
                <a:cubicBezTo>
                  <a:pt x="9456" y="0"/>
                  <a:pt x="9154" y="80"/>
                  <a:pt x="8880" y="240"/>
                </a:cubicBezTo>
                <a:lnTo>
                  <a:pt x="868" y="4851"/>
                </a:lnTo>
                <a:cubicBezTo>
                  <a:pt x="320" y="5170"/>
                  <a:pt x="1" y="5741"/>
                  <a:pt x="1" y="6380"/>
                </a:cubicBezTo>
                <a:lnTo>
                  <a:pt x="1" y="15624"/>
                </a:lnTo>
                <a:cubicBezTo>
                  <a:pt x="1" y="16263"/>
                  <a:pt x="320" y="16834"/>
                  <a:pt x="868" y="17131"/>
                </a:cubicBezTo>
                <a:lnTo>
                  <a:pt x="8880" y="21764"/>
                </a:lnTo>
                <a:cubicBezTo>
                  <a:pt x="9154" y="21924"/>
                  <a:pt x="9456" y="22004"/>
                  <a:pt x="9759" y="22004"/>
                </a:cubicBezTo>
                <a:cubicBezTo>
                  <a:pt x="10061" y="22004"/>
                  <a:pt x="10363" y="21924"/>
                  <a:pt x="10637" y="21764"/>
                </a:cubicBezTo>
                <a:lnTo>
                  <a:pt x="18649" y="17131"/>
                </a:lnTo>
                <a:cubicBezTo>
                  <a:pt x="19197" y="16834"/>
                  <a:pt x="19516" y="16263"/>
                  <a:pt x="19516" y="15624"/>
                </a:cubicBezTo>
                <a:lnTo>
                  <a:pt x="19516" y="6380"/>
                </a:lnTo>
                <a:cubicBezTo>
                  <a:pt x="19516" y="5741"/>
                  <a:pt x="19197" y="5170"/>
                  <a:pt x="18649" y="4851"/>
                </a:cubicBezTo>
                <a:lnTo>
                  <a:pt x="10637" y="240"/>
                </a:lnTo>
                <a:cubicBezTo>
                  <a:pt x="10363" y="80"/>
                  <a:pt x="10061" y="0"/>
                  <a:pt x="9759" y="0"/>
                </a:cubicBezTo>
                <a:close/>
              </a:path>
            </a:pathLst>
          </a:custGeom>
          <a:noFill/>
          <a:ln w="952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2"/>
              </a:solidFill>
              <a:effectLst/>
              <a:uLnTx/>
              <a:uFillTx/>
              <a:cs typeface="B Nazanin" panose="00000400000000000000" pitchFamily="2" charset="-78"/>
              <a:sym typeface="Arial"/>
            </a:endParaRPr>
          </a:p>
        </p:txBody>
      </p:sp>
      <p:sp>
        <p:nvSpPr>
          <p:cNvPr id="12315" name="Google Shape;12315;p21"/>
          <p:cNvSpPr/>
          <p:nvPr/>
        </p:nvSpPr>
        <p:spPr>
          <a:xfrm>
            <a:off x="6796005" y="3658439"/>
            <a:ext cx="343251" cy="386661"/>
          </a:xfrm>
          <a:custGeom>
            <a:avLst/>
            <a:gdLst/>
            <a:ahLst/>
            <a:cxnLst/>
            <a:rect l="l" t="t" r="r" b="b"/>
            <a:pathLst>
              <a:path w="19539" h="22010" extrusionOk="0">
                <a:moveTo>
                  <a:pt x="9761" y="1"/>
                </a:moveTo>
                <a:cubicBezTo>
                  <a:pt x="9461" y="1"/>
                  <a:pt x="9164" y="80"/>
                  <a:pt x="8902" y="240"/>
                </a:cubicBezTo>
                <a:lnTo>
                  <a:pt x="867" y="4874"/>
                </a:lnTo>
                <a:cubicBezTo>
                  <a:pt x="342" y="5171"/>
                  <a:pt x="0" y="5741"/>
                  <a:pt x="0" y="6380"/>
                </a:cubicBezTo>
                <a:lnTo>
                  <a:pt x="0" y="15647"/>
                </a:lnTo>
                <a:cubicBezTo>
                  <a:pt x="0" y="16264"/>
                  <a:pt x="342" y="16834"/>
                  <a:pt x="867" y="17154"/>
                </a:cubicBezTo>
                <a:lnTo>
                  <a:pt x="8902" y="21787"/>
                </a:lnTo>
                <a:cubicBezTo>
                  <a:pt x="9164" y="21936"/>
                  <a:pt x="9461" y="22010"/>
                  <a:pt x="9761" y="22010"/>
                </a:cubicBezTo>
                <a:cubicBezTo>
                  <a:pt x="10060" y="22010"/>
                  <a:pt x="10363" y="21936"/>
                  <a:pt x="10637" y="21787"/>
                </a:cubicBezTo>
                <a:lnTo>
                  <a:pt x="18671" y="17154"/>
                </a:lnTo>
                <a:cubicBezTo>
                  <a:pt x="19196" y="16834"/>
                  <a:pt x="19539" y="16264"/>
                  <a:pt x="19539" y="15647"/>
                </a:cubicBezTo>
                <a:lnTo>
                  <a:pt x="19539" y="6380"/>
                </a:lnTo>
                <a:cubicBezTo>
                  <a:pt x="19539" y="5741"/>
                  <a:pt x="19196" y="5171"/>
                  <a:pt x="18671" y="4874"/>
                </a:cubicBezTo>
                <a:lnTo>
                  <a:pt x="10637" y="240"/>
                </a:lnTo>
                <a:cubicBezTo>
                  <a:pt x="10363" y="80"/>
                  <a:pt x="10060" y="1"/>
                  <a:pt x="9761" y="1"/>
                </a:cubicBezTo>
                <a:close/>
              </a:path>
            </a:pathLst>
          </a:custGeom>
          <a:noFill/>
          <a:ln w="952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2"/>
              </a:solidFill>
              <a:effectLst/>
              <a:uLnTx/>
              <a:uFillTx/>
              <a:cs typeface="B Nazanin" panose="00000400000000000000" pitchFamily="2" charset="-78"/>
              <a:sym typeface="Arial"/>
            </a:endParaRPr>
          </a:p>
        </p:txBody>
      </p:sp>
      <p:sp>
        <p:nvSpPr>
          <p:cNvPr id="12316" name="Google Shape;12316;p21"/>
          <p:cNvSpPr/>
          <p:nvPr/>
        </p:nvSpPr>
        <p:spPr>
          <a:xfrm>
            <a:off x="7585137" y="1662350"/>
            <a:ext cx="342847" cy="386555"/>
          </a:xfrm>
          <a:custGeom>
            <a:avLst/>
            <a:gdLst/>
            <a:ahLst/>
            <a:cxnLst/>
            <a:rect l="l" t="t" r="r" b="b"/>
            <a:pathLst>
              <a:path w="19516" h="22004" extrusionOk="0">
                <a:moveTo>
                  <a:pt x="9758" y="0"/>
                </a:moveTo>
                <a:cubicBezTo>
                  <a:pt x="9456" y="0"/>
                  <a:pt x="9153" y="80"/>
                  <a:pt x="8879" y="240"/>
                </a:cubicBezTo>
                <a:lnTo>
                  <a:pt x="868" y="4851"/>
                </a:lnTo>
                <a:cubicBezTo>
                  <a:pt x="320" y="5170"/>
                  <a:pt x="0" y="5741"/>
                  <a:pt x="0" y="6380"/>
                </a:cubicBezTo>
                <a:lnTo>
                  <a:pt x="0" y="15624"/>
                </a:lnTo>
                <a:cubicBezTo>
                  <a:pt x="0" y="16263"/>
                  <a:pt x="320" y="16834"/>
                  <a:pt x="868" y="17131"/>
                </a:cubicBezTo>
                <a:lnTo>
                  <a:pt x="8879" y="21764"/>
                </a:lnTo>
                <a:cubicBezTo>
                  <a:pt x="9153" y="21924"/>
                  <a:pt x="9456" y="22004"/>
                  <a:pt x="9758" y="22004"/>
                </a:cubicBezTo>
                <a:cubicBezTo>
                  <a:pt x="10061" y="22004"/>
                  <a:pt x="10363" y="21924"/>
                  <a:pt x="10637" y="21764"/>
                </a:cubicBezTo>
                <a:lnTo>
                  <a:pt x="18649" y="17131"/>
                </a:lnTo>
                <a:cubicBezTo>
                  <a:pt x="19196" y="16834"/>
                  <a:pt x="19516" y="16263"/>
                  <a:pt x="19516" y="15624"/>
                </a:cubicBezTo>
                <a:lnTo>
                  <a:pt x="19516" y="6380"/>
                </a:lnTo>
                <a:cubicBezTo>
                  <a:pt x="19516" y="5741"/>
                  <a:pt x="19196" y="5170"/>
                  <a:pt x="18649" y="4851"/>
                </a:cubicBezTo>
                <a:lnTo>
                  <a:pt x="10637" y="240"/>
                </a:lnTo>
                <a:cubicBezTo>
                  <a:pt x="10363" y="80"/>
                  <a:pt x="10061" y="0"/>
                  <a:pt x="9758" y="0"/>
                </a:cubicBezTo>
                <a:close/>
              </a:path>
            </a:pathLst>
          </a:custGeom>
          <a:noFill/>
          <a:ln w="952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2"/>
              </a:solidFill>
              <a:effectLst/>
              <a:uLnTx/>
              <a:uFillTx/>
              <a:cs typeface="B Nazanin" panose="00000400000000000000" pitchFamily="2" charset="-78"/>
              <a:sym typeface="Arial"/>
            </a:endParaRPr>
          </a:p>
        </p:txBody>
      </p:sp>
      <p:sp>
        <p:nvSpPr>
          <p:cNvPr id="12317" name="Google Shape;12317;p21"/>
          <p:cNvSpPr/>
          <p:nvPr/>
        </p:nvSpPr>
        <p:spPr>
          <a:xfrm>
            <a:off x="4569763" y="2579382"/>
            <a:ext cx="62100" cy="62100"/>
          </a:xfrm>
          <a:prstGeom prst="ellipse">
            <a:avLst/>
          </a:prstGeom>
          <a:noFill/>
          <a:ln>
            <a:solidFill>
              <a:schemeClr val="accent1"/>
            </a:solidFill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2"/>
              </a:solidFill>
              <a:effectLst/>
              <a:uLnTx/>
              <a:uFillTx/>
              <a:cs typeface="B Nazanin" panose="00000400000000000000" pitchFamily="2" charset="-78"/>
              <a:sym typeface="Arial"/>
            </a:endParaRPr>
          </a:p>
        </p:txBody>
      </p:sp>
      <p:sp>
        <p:nvSpPr>
          <p:cNvPr id="12318" name="Google Shape;12318;p21"/>
          <p:cNvSpPr/>
          <p:nvPr/>
        </p:nvSpPr>
        <p:spPr>
          <a:xfrm>
            <a:off x="6147625" y="2579382"/>
            <a:ext cx="62100" cy="62100"/>
          </a:xfrm>
          <a:prstGeom prst="ellipse">
            <a:avLst/>
          </a:prstGeom>
          <a:noFill/>
          <a:ln>
            <a:solidFill>
              <a:schemeClr val="accent1"/>
            </a:solidFill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2"/>
              </a:solidFill>
              <a:effectLst/>
              <a:uLnTx/>
              <a:uFillTx/>
              <a:cs typeface="B Nazanin" panose="00000400000000000000" pitchFamily="2" charset="-78"/>
              <a:sym typeface="Arial"/>
            </a:endParaRPr>
          </a:p>
        </p:txBody>
      </p:sp>
      <p:sp>
        <p:nvSpPr>
          <p:cNvPr id="12319" name="Google Shape;12319;p21"/>
          <p:cNvSpPr/>
          <p:nvPr/>
        </p:nvSpPr>
        <p:spPr>
          <a:xfrm>
            <a:off x="7725475" y="2579382"/>
            <a:ext cx="62100" cy="62100"/>
          </a:xfrm>
          <a:prstGeom prst="ellipse">
            <a:avLst/>
          </a:prstGeom>
          <a:noFill/>
          <a:ln>
            <a:solidFill>
              <a:schemeClr val="accent1"/>
            </a:solidFill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2"/>
              </a:solidFill>
              <a:effectLst/>
              <a:uLnTx/>
              <a:uFillTx/>
              <a:cs typeface="B Nazanin" panose="00000400000000000000" pitchFamily="2" charset="-78"/>
              <a:sym typeface="Arial"/>
            </a:endParaRPr>
          </a:p>
        </p:txBody>
      </p:sp>
      <p:sp>
        <p:nvSpPr>
          <p:cNvPr id="12320" name="Google Shape;12320;p21"/>
          <p:cNvSpPr/>
          <p:nvPr/>
        </p:nvSpPr>
        <p:spPr>
          <a:xfrm>
            <a:off x="5384563" y="2999720"/>
            <a:ext cx="62100" cy="62100"/>
          </a:xfrm>
          <a:prstGeom prst="ellipse">
            <a:avLst/>
          </a:prstGeom>
          <a:noFill/>
          <a:ln>
            <a:solidFill>
              <a:schemeClr val="accent1"/>
            </a:solidFill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2"/>
              </a:solidFill>
              <a:effectLst/>
              <a:uLnTx/>
              <a:uFillTx/>
              <a:cs typeface="B Nazanin" panose="00000400000000000000" pitchFamily="2" charset="-78"/>
              <a:sym typeface="Arial"/>
            </a:endParaRPr>
          </a:p>
        </p:txBody>
      </p:sp>
      <p:sp>
        <p:nvSpPr>
          <p:cNvPr id="12321" name="Google Shape;12321;p21"/>
          <p:cNvSpPr/>
          <p:nvPr/>
        </p:nvSpPr>
        <p:spPr>
          <a:xfrm>
            <a:off x="6936563" y="2999770"/>
            <a:ext cx="62100" cy="62100"/>
          </a:xfrm>
          <a:prstGeom prst="ellipse">
            <a:avLst/>
          </a:prstGeom>
          <a:noFill/>
          <a:ln>
            <a:solidFill>
              <a:schemeClr val="accent1"/>
            </a:solidFill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2"/>
              </a:solidFill>
              <a:effectLst/>
              <a:uLnTx/>
              <a:uFillTx/>
              <a:cs typeface="B Nazanin" panose="00000400000000000000" pitchFamily="2" charset="-78"/>
              <a:sym typeface="Arial"/>
            </a:endParaRPr>
          </a:p>
        </p:txBody>
      </p:sp>
      <p:sp>
        <p:nvSpPr>
          <p:cNvPr id="12322" name="Google Shape;12322;p21"/>
          <p:cNvSpPr txBox="1"/>
          <p:nvPr/>
        </p:nvSpPr>
        <p:spPr>
          <a:xfrm>
            <a:off x="4331422" y="2719909"/>
            <a:ext cx="538800" cy="229500"/>
          </a:xfrm>
          <a:prstGeom prst="rect">
            <a:avLst/>
          </a:prstGeom>
          <a:noFill/>
          <a:ln>
            <a:solidFill>
              <a:schemeClr val="accent1"/>
            </a:solidFill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900" b="1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400000000000000" pitchFamily="2" charset="-78"/>
                <a:sym typeface="Arial"/>
              </a:rPr>
              <a:t>2016</a:t>
            </a:r>
            <a:endParaRPr kumimoji="0" sz="900" b="1" i="0" u="none" strike="noStrike" kern="0" cap="none" spc="0" normalizeH="0" baseline="0" noProof="0">
              <a:ln>
                <a:noFill/>
              </a:ln>
              <a:solidFill>
                <a:schemeClr val="tx2"/>
              </a:solidFill>
              <a:effectLst/>
              <a:uLnTx/>
              <a:uFillTx/>
              <a:cs typeface="B Nazanin" panose="00000400000000000000" pitchFamily="2" charset="-78"/>
              <a:sym typeface="Arial"/>
            </a:endParaRPr>
          </a:p>
        </p:txBody>
      </p:sp>
      <p:sp>
        <p:nvSpPr>
          <p:cNvPr id="12323" name="Google Shape;12323;p21"/>
          <p:cNvSpPr/>
          <p:nvPr/>
        </p:nvSpPr>
        <p:spPr>
          <a:xfrm>
            <a:off x="4569763" y="2075257"/>
            <a:ext cx="62100" cy="62100"/>
          </a:xfrm>
          <a:prstGeom prst="ellipse">
            <a:avLst/>
          </a:prstGeom>
          <a:noFill/>
          <a:ln>
            <a:solidFill>
              <a:schemeClr val="accent1"/>
            </a:solidFill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2"/>
              </a:solidFill>
              <a:effectLst/>
              <a:uLnTx/>
              <a:uFillTx/>
              <a:cs typeface="B Nazanin" panose="00000400000000000000" pitchFamily="2" charset="-78"/>
              <a:sym typeface="Arial"/>
            </a:endParaRPr>
          </a:p>
        </p:txBody>
      </p:sp>
      <p:sp>
        <p:nvSpPr>
          <p:cNvPr id="12324" name="Google Shape;12324;p21"/>
          <p:cNvSpPr/>
          <p:nvPr/>
        </p:nvSpPr>
        <p:spPr>
          <a:xfrm>
            <a:off x="6153050" y="2075257"/>
            <a:ext cx="62100" cy="62100"/>
          </a:xfrm>
          <a:prstGeom prst="ellipse">
            <a:avLst/>
          </a:prstGeom>
          <a:noFill/>
          <a:ln>
            <a:solidFill>
              <a:schemeClr val="accent1"/>
            </a:solidFill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2"/>
              </a:solidFill>
              <a:effectLst/>
              <a:uLnTx/>
              <a:uFillTx/>
              <a:cs typeface="B Nazanin" panose="00000400000000000000" pitchFamily="2" charset="-78"/>
              <a:sym typeface="Arial"/>
            </a:endParaRPr>
          </a:p>
        </p:txBody>
      </p:sp>
      <p:sp>
        <p:nvSpPr>
          <p:cNvPr id="12325" name="Google Shape;12325;p21"/>
          <p:cNvSpPr/>
          <p:nvPr/>
        </p:nvSpPr>
        <p:spPr>
          <a:xfrm>
            <a:off x="7725475" y="2075257"/>
            <a:ext cx="62100" cy="62100"/>
          </a:xfrm>
          <a:prstGeom prst="ellipse">
            <a:avLst/>
          </a:prstGeom>
          <a:noFill/>
          <a:ln>
            <a:solidFill>
              <a:schemeClr val="accent1"/>
            </a:solidFill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2"/>
              </a:solidFill>
              <a:effectLst/>
              <a:uLnTx/>
              <a:uFillTx/>
              <a:cs typeface="B Nazanin" panose="00000400000000000000" pitchFamily="2" charset="-78"/>
              <a:sym typeface="Arial"/>
            </a:endParaRPr>
          </a:p>
        </p:txBody>
      </p:sp>
      <p:sp>
        <p:nvSpPr>
          <p:cNvPr id="12326" name="Google Shape;12326;p21"/>
          <p:cNvSpPr/>
          <p:nvPr/>
        </p:nvSpPr>
        <p:spPr>
          <a:xfrm>
            <a:off x="5384166" y="3569597"/>
            <a:ext cx="62100" cy="62100"/>
          </a:xfrm>
          <a:prstGeom prst="ellipse">
            <a:avLst/>
          </a:prstGeom>
          <a:noFill/>
          <a:ln>
            <a:solidFill>
              <a:schemeClr val="accent1"/>
            </a:solidFill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2"/>
              </a:solidFill>
              <a:effectLst/>
              <a:uLnTx/>
              <a:uFillTx/>
              <a:cs typeface="B Nazanin" panose="00000400000000000000" pitchFamily="2" charset="-78"/>
              <a:sym typeface="Arial"/>
            </a:endParaRPr>
          </a:p>
        </p:txBody>
      </p:sp>
      <p:sp>
        <p:nvSpPr>
          <p:cNvPr id="12327" name="Google Shape;12327;p21"/>
          <p:cNvSpPr/>
          <p:nvPr/>
        </p:nvSpPr>
        <p:spPr>
          <a:xfrm>
            <a:off x="6936566" y="3569597"/>
            <a:ext cx="62100" cy="62100"/>
          </a:xfrm>
          <a:prstGeom prst="ellipse">
            <a:avLst/>
          </a:prstGeom>
          <a:noFill/>
          <a:ln>
            <a:solidFill>
              <a:schemeClr val="accent1"/>
            </a:solidFill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2"/>
              </a:solidFill>
              <a:effectLst/>
              <a:uLnTx/>
              <a:uFillTx/>
              <a:cs typeface="B Nazanin" panose="00000400000000000000" pitchFamily="2" charset="-78"/>
              <a:sym typeface="Arial"/>
            </a:endParaRPr>
          </a:p>
        </p:txBody>
      </p:sp>
      <p:cxnSp>
        <p:nvCxnSpPr>
          <p:cNvPr id="12328" name="Google Shape;12328;p21"/>
          <p:cNvCxnSpPr>
            <a:stCxn id="12317" idx="0"/>
            <a:endCxn id="12323" idx="4"/>
          </p:cNvCxnSpPr>
          <p:nvPr/>
        </p:nvCxnSpPr>
        <p:spPr>
          <a:xfrm rot="10800000">
            <a:off x="4600813" y="2137482"/>
            <a:ext cx="0" cy="441900"/>
          </a:xfrm>
          <a:prstGeom prst="straightConnector1">
            <a:avLst/>
          </a:prstGeom>
          <a:noFill/>
          <a:ln w="9525" cap="flat" cmpd="sng">
            <a:solidFill>
              <a:schemeClr val="accent1"/>
            </a:solidFill>
            <a:prstDash val="dash"/>
            <a:round/>
            <a:headEnd type="none" w="med" len="med"/>
            <a:tailEnd type="none" w="med" len="med"/>
          </a:ln>
        </p:spPr>
      </p:cxnSp>
      <p:cxnSp>
        <p:nvCxnSpPr>
          <p:cNvPr id="12329" name="Google Shape;12329;p21"/>
          <p:cNvCxnSpPr>
            <a:stCxn id="12318" idx="0"/>
            <a:endCxn id="12324" idx="4"/>
          </p:cNvCxnSpPr>
          <p:nvPr/>
        </p:nvCxnSpPr>
        <p:spPr>
          <a:xfrm rot="10800000" flipH="1">
            <a:off x="6178675" y="2137482"/>
            <a:ext cx="5400" cy="441900"/>
          </a:xfrm>
          <a:prstGeom prst="straightConnector1">
            <a:avLst/>
          </a:prstGeom>
          <a:noFill/>
          <a:ln w="9525" cap="flat" cmpd="sng">
            <a:solidFill>
              <a:schemeClr val="accent1"/>
            </a:solidFill>
            <a:prstDash val="dash"/>
            <a:round/>
            <a:headEnd type="none" w="med" len="med"/>
            <a:tailEnd type="none" w="med" len="med"/>
          </a:ln>
        </p:spPr>
      </p:cxnSp>
      <p:cxnSp>
        <p:nvCxnSpPr>
          <p:cNvPr id="12330" name="Google Shape;12330;p21"/>
          <p:cNvCxnSpPr>
            <a:stCxn id="12319" idx="0"/>
            <a:endCxn id="12325" idx="4"/>
          </p:cNvCxnSpPr>
          <p:nvPr/>
        </p:nvCxnSpPr>
        <p:spPr>
          <a:xfrm rot="10800000">
            <a:off x="7756525" y="2137482"/>
            <a:ext cx="0" cy="441900"/>
          </a:xfrm>
          <a:prstGeom prst="straightConnector1">
            <a:avLst/>
          </a:prstGeom>
          <a:noFill/>
          <a:ln w="9525" cap="flat" cmpd="sng">
            <a:solidFill>
              <a:schemeClr val="accent1"/>
            </a:solidFill>
            <a:prstDash val="dash"/>
            <a:round/>
            <a:headEnd type="none" w="med" len="med"/>
            <a:tailEnd type="none" w="med" len="med"/>
          </a:ln>
        </p:spPr>
      </p:cxnSp>
      <p:cxnSp>
        <p:nvCxnSpPr>
          <p:cNvPr id="12331" name="Google Shape;12331;p21"/>
          <p:cNvCxnSpPr>
            <a:stCxn id="12320" idx="4"/>
            <a:endCxn id="12326" idx="0"/>
          </p:cNvCxnSpPr>
          <p:nvPr/>
        </p:nvCxnSpPr>
        <p:spPr>
          <a:xfrm flipH="1">
            <a:off x="5415313" y="3061820"/>
            <a:ext cx="300" cy="507900"/>
          </a:xfrm>
          <a:prstGeom prst="straightConnector1">
            <a:avLst/>
          </a:prstGeom>
          <a:noFill/>
          <a:ln w="9525" cap="flat" cmpd="sng">
            <a:solidFill>
              <a:schemeClr val="accent1"/>
            </a:solidFill>
            <a:prstDash val="dash"/>
            <a:round/>
            <a:headEnd type="none" w="med" len="med"/>
            <a:tailEnd type="none" w="med" len="med"/>
          </a:ln>
        </p:spPr>
      </p:cxnSp>
      <p:cxnSp>
        <p:nvCxnSpPr>
          <p:cNvPr id="12332" name="Google Shape;12332;p21"/>
          <p:cNvCxnSpPr>
            <a:stCxn id="12321" idx="4"/>
            <a:endCxn id="12327" idx="0"/>
          </p:cNvCxnSpPr>
          <p:nvPr/>
        </p:nvCxnSpPr>
        <p:spPr>
          <a:xfrm>
            <a:off x="6967613" y="3061870"/>
            <a:ext cx="0" cy="507600"/>
          </a:xfrm>
          <a:prstGeom prst="straightConnector1">
            <a:avLst/>
          </a:prstGeom>
          <a:noFill/>
          <a:ln w="9525" cap="flat" cmpd="sng">
            <a:solidFill>
              <a:schemeClr val="accent1"/>
            </a:solidFill>
            <a:prstDash val="dash"/>
            <a:round/>
            <a:headEnd type="none" w="med" len="med"/>
            <a:tailEnd type="none" w="med" len="med"/>
          </a:ln>
        </p:spPr>
      </p:cxnSp>
      <p:sp>
        <p:nvSpPr>
          <p:cNvPr id="12333" name="Google Shape;12333;p21"/>
          <p:cNvSpPr txBox="1"/>
          <p:nvPr/>
        </p:nvSpPr>
        <p:spPr>
          <a:xfrm>
            <a:off x="5138997" y="2719909"/>
            <a:ext cx="538800" cy="229500"/>
          </a:xfrm>
          <a:prstGeom prst="rect">
            <a:avLst/>
          </a:prstGeom>
          <a:noFill/>
          <a:ln>
            <a:solidFill>
              <a:schemeClr val="accent1"/>
            </a:solidFill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900" b="1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400000000000000" pitchFamily="2" charset="-78"/>
                <a:sym typeface="Arial"/>
              </a:rPr>
              <a:t>2017</a:t>
            </a:r>
            <a:endParaRPr kumimoji="0" sz="900" b="1" i="0" u="none" strike="noStrike" kern="0" cap="none" spc="0" normalizeH="0" baseline="0" noProof="0">
              <a:ln>
                <a:noFill/>
              </a:ln>
              <a:solidFill>
                <a:schemeClr val="tx2"/>
              </a:solidFill>
              <a:effectLst/>
              <a:uLnTx/>
              <a:uFillTx/>
              <a:cs typeface="B Nazanin" panose="00000400000000000000" pitchFamily="2" charset="-78"/>
              <a:sym typeface="Arial"/>
            </a:endParaRPr>
          </a:p>
        </p:txBody>
      </p:sp>
      <p:sp>
        <p:nvSpPr>
          <p:cNvPr id="12334" name="Google Shape;12334;p21"/>
          <p:cNvSpPr txBox="1"/>
          <p:nvPr/>
        </p:nvSpPr>
        <p:spPr>
          <a:xfrm>
            <a:off x="5904672" y="2719909"/>
            <a:ext cx="538800" cy="229500"/>
          </a:xfrm>
          <a:prstGeom prst="rect">
            <a:avLst/>
          </a:prstGeom>
          <a:noFill/>
          <a:ln>
            <a:solidFill>
              <a:schemeClr val="accent1"/>
            </a:solidFill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900" b="1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400000000000000" pitchFamily="2" charset="-78"/>
                <a:sym typeface="Arial"/>
              </a:rPr>
              <a:t>2018</a:t>
            </a:r>
            <a:endParaRPr kumimoji="0" sz="900" b="1" i="0" u="none" strike="noStrike" kern="0" cap="none" spc="0" normalizeH="0" baseline="0" noProof="0">
              <a:ln>
                <a:noFill/>
              </a:ln>
              <a:solidFill>
                <a:schemeClr val="tx2"/>
              </a:solidFill>
              <a:effectLst/>
              <a:uLnTx/>
              <a:uFillTx/>
              <a:cs typeface="B Nazanin" panose="00000400000000000000" pitchFamily="2" charset="-78"/>
              <a:sym typeface="Arial"/>
            </a:endParaRPr>
          </a:p>
        </p:txBody>
      </p:sp>
      <p:sp>
        <p:nvSpPr>
          <p:cNvPr id="12335" name="Google Shape;12335;p21"/>
          <p:cNvSpPr txBox="1"/>
          <p:nvPr/>
        </p:nvSpPr>
        <p:spPr>
          <a:xfrm>
            <a:off x="6696822" y="2719909"/>
            <a:ext cx="538800" cy="229500"/>
          </a:xfrm>
          <a:prstGeom prst="rect">
            <a:avLst/>
          </a:prstGeom>
          <a:noFill/>
          <a:ln>
            <a:solidFill>
              <a:schemeClr val="accent1"/>
            </a:solidFill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900" b="1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400000000000000" pitchFamily="2" charset="-78"/>
                <a:sym typeface="Arial"/>
              </a:rPr>
              <a:t>2019</a:t>
            </a:r>
            <a:endParaRPr kumimoji="0" sz="900" b="1" i="0" u="none" strike="noStrike" kern="0" cap="none" spc="0" normalizeH="0" baseline="0" noProof="0">
              <a:ln>
                <a:noFill/>
              </a:ln>
              <a:solidFill>
                <a:schemeClr val="tx2"/>
              </a:solidFill>
              <a:effectLst/>
              <a:uLnTx/>
              <a:uFillTx/>
              <a:cs typeface="B Nazanin" panose="00000400000000000000" pitchFamily="2" charset="-78"/>
              <a:sym typeface="Arial"/>
            </a:endParaRPr>
          </a:p>
        </p:txBody>
      </p:sp>
      <p:sp>
        <p:nvSpPr>
          <p:cNvPr id="12336" name="Google Shape;12336;p21"/>
          <p:cNvSpPr txBox="1"/>
          <p:nvPr/>
        </p:nvSpPr>
        <p:spPr>
          <a:xfrm>
            <a:off x="7488972" y="2719909"/>
            <a:ext cx="538800" cy="229500"/>
          </a:xfrm>
          <a:prstGeom prst="rect">
            <a:avLst/>
          </a:prstGeom>
          <a:noFill/>
          <a:ln>
            <a:solidFill>
              <a:schemeClr val="accent1"/>
            </a:solidFill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900" b="1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400000000000000" pitchFamily="2" charset="-78"/>
                <a:sym typeface="Arial"/>
              </a:rPr>
              <a:t>2020</a:t>
            </a:r>
            <a:endParaRPr kumimoji="0" sz="900" b="1" i="0" u="none" strike="noStrike" kern="0" cap="none" spc="0" normalizeH="0" baseline="0" noProof="0">
              <a:ln>
                <a:noFill/>
              </a:ln>
              <a:solidFill>
                <a:schemeClr val="tx2"/>
              </a:solidFill>
              <a:effectLst/>
              <a:uLnTx/>
              <a:uFillTx/>
              <a:cs typeface="B Nazanin" panose="00000400000000000000" pitchFamily="2" charset="-78"/>
              <a:sym typeface="Arial"/>
            </a:endParaRPr>
          </a:p>
        </p:txBody>
      </p:sp>
      <p:sp>
        <p:nvSpPr>
          <p:cNvPr id="12337" name="Google Shape;12337;p21"/>
          <p:cNvSpPr/>
          <p:nvPr/>
        </p:nvSpPr>
        <p:spPr>
          <a:xfrm>
            <a:off x="6865977" y="3729422"/>
            <a:ext cx="204488" cy="205025"/>
          </a:xfrm>
          <a:custGeom>
            <a:avLst/>
            <a:gdLst/>
            <a:ahLst/>
            <a:cxnLst/>
            <a:rect l="l" t="t" r="r" b="b"/>
            <a:pathLst>
              <a:path w="11815" h="11846" extrusionOk="0">
                <a:moveTo>
                  <a:pt x="5829" y="693"/>
                </a:moveTo>
                <a:cubicBezTo>
                  <a:pt x="6238" y="693"/>
                  <a:pt x="6553" y="1008"/>
                  <a:pt x="6553" y="1418"/>
                </a:cubicBezTo>
                <a:cubicBezTo>
                  <a:pt x="6553" y="1796"/>
                  <a:pt x="6238" y="2111"/>
                  <a:pt x="5829" y="2111"/>
                </a:cubicBezTo>
                <a:cubicBezTo>
                  <a:pt x="5451" y="2111"/>
                  <a:pt x="5136" y="1796"/>
                  <a:pt x="5136" y="1418"/>
                </a:cubicBezTo>
                <a:cubicBezTo>
                  <a:pt x="5136" y="1008"/>
                  <a:pt x="5482" y="693"/>
                  <a:pt x="5829" y="693"/>
                </a:cubicBezTo>
                <a:close/>
                <a:moveTo>
                  <a:pt x="5829" y="2773"/>
                </a:moveTo>
                <a:cubicBezTo>
                  <a:pt x="6774" y="2773"/>
                  <a:pt x="7562" y="3560"/>
                  <a:pt x="7562" y="4568"/>
                </a:cubicBezTo>
                <a:lnTo>
                  <a:pt x="7562" y="4915"/>
                </a:lnTo>
                <a:lnTo>
                  <a:pt x="4096" y="4915"/>
                </a:lnTo>
                <a:lnTo>
                  <a:pt x="4096" y="4568"/>
                </a:lnTo>
                <a:cubicBezTo>
                  <a:pt x="4096" y="3560"/>
                  <a:pt x="4884" y="2773"/>
                  <a:pt x="5829" y="2773"/>
                </a:cubicBezTo>
                <a:close/>
                <a:moveTo>
                  <a:pt x="2363" y="6963"/>
                </a:moveTo>
                <a:cubicBezTo>
                  <a:pt x="2773" y="6963"/>
                  <a:pt x="3088" y="7278"/>
                  <a:pt x="3088" y="7656"/>
                </a:cubicBezTo>
                <a:cubicBezTo>
                  <a:pt x="3088" y="8065"/>
                  <a:pt x="2773" y="8380"/>
                  <a:pt x="2363" y="8380"/>
                </a:cubicBezTo>
                <a:cubicBezTo>
                  <a:pt x="1985" y="8380"/>
                  <a:pt x="1670" y="8065"/>
                  <a:pt x="1670" y="7656"/>
                </a:cubicBezTo>
                <a:cubicBezTo>
                  <a:pt x="1670" y="7278"/>
                  <a:pt x="1985" y="6963"/>
                  <a:pt x="2363" y="6963"/>
                </a:cubicBezTo>
                <a:close/>
                <a:moveTo>
                  <a:pt x="9357" y="6963"/>
                </a:moveTo>
                <a:cubicBezTo>
                  <a:pt x="9735" y="6963"/>
                  <a:pt x="10050" y="7278"/>
                  <a:pt x="10050" y="7656"/>
                </a:cubicBezTo>
                <a:cubicBezTo>
                  <a:pt x="10050" y="8065"/>
                  <a:pt x="9735" y="8380"/>
                  <a:pt x="9357" y="8380"/>
                </a:cubicBezTo>
                <a:cubicBezTo>
                  <a:pt x="8948" y="8380"/>
                  <a:pt x="8633" y="8065"/>
                  <a:pt x="8633" y="7656"/>
                </a:cubicBezTo>
                <a:cubicBezTo>
                  <a:pt x="8633" y="7278"/>
                  <a:pt x="8948" y="6963"/>
                  <a:pt x="9357" y="6963"/>
                </a:cubicBezTo>
                <a:close/>
                <a:moveTo>
                  <a:pt x="2363" y="9042"/>
                </a:moveTo>
                <a:cubicBezTo>
                  <a:pt x="3308" y="9042"/>
                  <a:pt x="4096" y="9830"/>
                  <a:pt x="4096" y="10806"/>
                </a:cubicBezTo>
                <a:lnTo>
                  <a:pt x="4096" y="11184"/>
                </a:lnTo>
                <a:lnTo>
                  <a:pt x="630" y="11184"/>
                </a:lnTo>
                <a:lnTo>
                  <a:pt x="630" y="10806"/>
                </a:lnTo>
                <a:cubicBezTo>
                  <a:pt x="630" y="9830"/>
                  <a:pt x="1418" y="9042"/>
                  <a:pt x="2363" y="9042"/>
                </a:cubicBezTo>
                <a:close/>
                <a:moveTo>
                  <a:pt x="9357" y="9042"/>
                </a:moveTo>
                <a:cubicBezTo>
                  <a:pt x="10302" y="9042"/>
                  <a:pt x="11090" y="9830"/>
                  <a:pt x="11090" y="10806"/>
                </a:cubicBezTo>
                <a:lnTo>
                  <a:pt x="11090" y="11184"/>
                </a:lnTo>
                <a:lnTo>
                  <a:pt x="7625" y="11184"/>
                </a:lnTo>
                <a:lnTo>
                  <a:pt x="7625" y="10806"/>
                </a:lnTo>
                <a:cubicBezTo>
                  <a:pt x="7625" y="9830"/>
                  <a:pt x="8412" y="9042"/>
                  <a:pt x="9357" y="9042"/>
                </a:cubicBezTo>
                <a:close/>
                <a:moveTo>
                  <a:pt x="5892" y="0"/>
                </a:moveTo>
                <a:cubicBezTo>
                  <a:pt x="5136" y="0"/>
                  <a:pt x="4506" y="630"/>
                  <a:pt x="4506" y="1355"/>
                </a:cubicBezTo>
                <a:cubicBezTo>
                  <a:pt x="4506" y="1733"/>
                  <a:pt x="4632" y="2016"/>
                  <a:pt x="4852" y="2300"/>
                </a:cubicBezTo>
                <a:cubicBezTo>
                  <a:pt x="4033" y="2710"/>
                  <a:pt x="3466" y="3529"/>
                  <a:pt x="3466" y="4505"/>
                </a:cubicBezTo>
                <a:lnTo>
                  <a:pt x="3466" y="5230"/>
                </a:lnTo>
                <a:cubicBezTo>
                  <a:pt x="3466" y="5419"/>
                  <a:pt x="3623" y="5577"/>
                  <a:pt x="3844" y="5577"/>
                </a:cubicBezTo>
                <a:lnTo>
                  <a:pt x="5577" y="5577"/>
                </a:lnTo>
                <a:lnTo>
                  <a:pt x="5577" y="7152"/>
                </a:lnTo>
                <a:lnTo>
                  <a:pt x="3875" y="8822"/>
                </a:lnTo>
                <a:cubicBezTo>
                  <a:pt x="3749" y="8696"/>
                  <a:pt x="3592" y="8601"/>
                  <a:pt x="3434" y="8569"/>
                </a:cubicBezTo>
                <a:cubicBezTo>
                  <a:pt x="3686" y="8349"/>
                  <a:pt x="3781" y="8034"/>
                  <a:pt x="3781" y="7624"/>
                </a:cubicBezTo>
                <a:cubicBezTo>
                  <a:pt x="3781" y="6868"/>
                  <a:pt x="3151" y="6238"/>
                  <a:pt x="2426" y="6238"/>
                </a:cubicBezTo>
                <a:cubicBezTo>
                  <a:pt x="1670" y="6238"/>
                  <a:pt x="1040" y="6868"/>
                  <a:pt x="1040" y="7624"/>
                </a:cubicBezTo>
                <a:cubicBezTo>
                  <a:pt x="1040" y="7971"/>
                  <a:pt x="1166" y="8286"/>
                  <a:pt x="1387" y="8569"/>
                </a:cubicBezTo>
                <a:cubicBezTo>
                  <a:pt x="567" y="8979"/>
                  <a:pt x="0" y="9798"/>
                  <a:pt x="0" y="10775"/>
                </a:cubicBezTo>
                <a:lnTo>
                  <a:pt x="0" y="11499"/>
                </a:lnTo>
                <a:cubicBezTo>
                  <a:pt x="0" y="11688"/>
                  <a:pt x="158" y="11846"/>
                  <a:pt x="378" y="11846"/>
                </a:cubicBezTo>
                <a:lnTo>
                  <a:pt x="4474" y="11846"/>
                </a:lnTo>
                <a:cubicBezTo>
                  <a:pt x="4663" y="11846"/>
                  <a:pt x="4821" y="11688"/>
                  <a:pt x="4821" y="11499"/>
                </a:cubicBezTo>
                <a:lnTo>
                  <a:pt x="4821" y="10775"/>
                </a:lnTo>
                <a:cubicBezTo>
                  <a:pt x="4821" y="10239"/>
                  <a:pt x="4632" y="9704"/>
                  <a:pt x="4348" y="9326"/>
                </a:cubicBezTo>
                <a:lnTo>
                  <a:pt x="5860" y="7782"/>
                </a:lnTo>
                <a:lnTo>
                  <a:pt x="7404" y="9326"/>
                </a:lnTo>
                <a:cubicBezTo>
                  <a:pt x="7089" y="9704"/>
                  <a:pt x="6931" y="10239"/>
                  <a:pt x="6931" y="10775"/>
                </a:cubicBezTo>
                <a:lnTo>
                  <a:pt x="6931" y="11499"/>
                </a:lnTo>
                <a:cubicBezTo>
                  <a:pt x="6931" y="11688"/>
                  <a:pt x="7089" y="11846"/>
                  <a:pt x="7309" y="11846"/>
                </a:cubicBezTo>
                <a:lnTo>
                  <a:pt x="11468" y="11846"/>
                </a:lnTo>
                <a:cubicBezTo>
                  <a:pt x="11657" y="11846"/>
                  <a:pt x="11815" y="11688"/>
                  <a:pt x="11815" y="11499"/>
                </a:cubicBezTo>
                <a:lnTo>
                  <a:pt x="11815" y="10775"/>
                </a:lnTo>
                <a:cubicBezTo>
                  <a:pt x="11783" y="9830"/>
                  <a:pt x="11185" y="8979"/>
                  <a:pt x="10365" y="8569"/>
                </a:cubicBezTo>
                <a:cubicBezTo>
                  <a:pt x="10586" y="8349"/>
                  <a:pt x="10712" y="8034"/>
                  <a:pt x="10712" y="7624"/>
                </a:cubicBezTo>
                <a:cubicBezTo>
                  <a:pt x="10712" y="6868"/>
                  <a:pt x="10082" y="6238"/>
                  <a:pt x="9357" y="6238"/>
                </a:cubicBezTo>
                <a:cubicBezTo>
                  <a:pt x="8601" y="6238"/>
                  <a:pt x="7971" y="6868"/>
                  <a:pt x="7971" y="7624"/>
                </a:cubicBezTo>
                <a:cubicBezTo>
                  <a:pt x="7971" y="7971"/>
                  <a:pt x="8097" y="8286"/>
                  <a:pt x="8318" y="8569"/>
                </a:cubicBezTo>
                <a:cubicBezTo>
                  <a:pt x="8160" y="8664"/>
                  <a:pt x="8034" y="8727"/>
                  <a:pt x="7877" y="8822"/>
                </a:cubicBezTo>
                <a:lnTo>
                  <a:pt x="6207" y="7152"/>
                </a:lnTo>
                <a:lnTo>
                  <a:pt x="6207" y="5577"/>
                </a:lnTo>
                <a:lnTo>
                  <a:pt x="7940" y="5577"/>
                </a:lnTo>
                <a:cubicBezTo>
                  <a:pt x="8129" y="5577"/>
                  <a:pt x="8286" y="5419"/>
                  <a:pt x="8286" y="5230"/>
                </a:cubicBezTo>
                <a:lnTo>
                  <a:pt x="8286" y="4505"/>
                </a:lnTo>
                <a:cubicBezTo>
                  <a:pt x="8286" y="3529"/>
                  <a:pt x="7688" y="2710"/>
                  <a:pt x="6900" y="2300"/>
                </a:cubicBezTo>
                <a:cubicBezTo>
                  <a:pt x="7152" y="2080"/>
                  <a:pt x="7246" y="1764"/>
                  <a:pt x="7246" y="1355"/>
                </a:cubicBezTo>
                <a:cubicBezTo>
                  <a:pt x="7246" y="630"/>
                  <a:pt x="6616" y="0"/>
                  <a:pt x="5892" y="0"/>
                </a:cubicBezTo>
                <a:close/>
              </a:path>
            </a:pathLst>
          </a:custGeom>
          <a:noFill/>
          <a:ln>
            <a:solidFill>
              <a:schemeClr val="accent1"/>
            </a:solidFill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2"/>
              </a:solidFill>
              <a:effectLst/>
              <a:uLnTx/>
              <a:uFillTx/>
              <a:cs typeface="B Nazanin" panose="00000400000000000000" pitchFamily="2" charset="-78"/>
              <a:sym typeface="Arial"/>
            </a:endParaRPr>
          </a:p>
        </p:txBody>
      </p:sp>
      <p:grpSp>
        <p:nvGrpSpPr>
          <p:cNvPr id="12338" name="Google Shape;12338;p21"/>
          <p:cNvGrpSpPr/>
          <p:nvPr/>
        </p:nvGrpSpPr>
        <p:grpSpPr>
          <a:xfrm>
            <a:off x="5307356" y="3748469"/>
            <a:ext cx="206115" cy="206115"/>
            <a:chOff x="1049375" y="2680675"/>
            <a:chExt cx="297725" cy="297725"/>
          </a:xfrm>
          <a:noFill/>
        </p:grpSpPr>
        <p:sp>
          <p:nvSpPr>
            <p:cNvPr id="12339" name="Google Shape;12339;p21"/>
            <p:cNvSpPr/>
            <p:nvPr/>
          </p:nvSpPr>
          <p:spPr>
            <a:xfrm>
              <a:off x="1113175" y="2752350"/>
              <a:ext cx="161475" cy="155975"/>
            </a:xfrm>
            <a:custGeom>
              <a:avLst/>
              <a:gdLst/>
              <a:ahLst/>
              <a:cxnLst/>
              <a:rect l="l" t="t" r="r" b="b"/>
              <a:pathLst>
                <a:path w="6459" h="6239" extrusionOk="0">
                  <a:moveTo>
                    <a:pt x="3403" y="2079"/>
                  </a:moveTo>
                  <a:cubicBezTo>
                    <a:pt x="3781" y="2079"/>
                    <a:pt x="4096" y="2394"/>
                    <a:pt x="4096" y="2773"/>
                  </a:cubicBezTo>
                  <a:cubicBezTo>
                    <a:pt x="4096" y="3182"/>
                    <a:pt x="3781" y="3497"/>
                    <a:pt x="3403" y="3497"/>
                  </a:cubicBezTo>
                  <a:cubicBezTo>
                    <a:pt x="2993" y="3434"/>
                    <a:pt x="2678" y="3119"/>
                    <a:pt x="2678" y="2773"/>
                  </a:cubicBezTo>
                  <a:cubicBezTo>
                    <a:pt x="2678" y="2394"/>
                    <a:pt x="2993" y="2079"/>
                    <a:pt x="3403" y="2079"/>
                  </a:cubicBezTo>
                  <a:close/>
                  <a:moveTo>
                    <a:pt x="3371" y="693"/>
                  </a:moveTo>
                  <a:cubicBezTo>
                    <a:pt x="4694" y="693"/>
                    <a:pt x="5765" y="1796"/>
                    <a:pt x="5765" y="3119"/>
                  </a:cubicBezTo>
                  <a:cubicBezTo>
                    <a:pt x="5765" y="3686"/>
                    <a:pt x="5545" y="4222"/>
                    <a:pt x="5198" y="4663"/>
                  </a:cubicBezTo>
                  <a:cubicBezTo>
                    <a:pt x="5072" y="4442"/>
                    <a:pt x="4915" y="4190"/>
                    <a:pt x="4694" y="4001"/>
                  </a:cubicBezTo>
                  <a:cubicBezTo>
                    <a:pt x="4568" y="3907"/>
                    <a:pt x="4442" y="3812"/>
                    <a:pt x="4348" y="3749"/>
                  </a:cubicBezTo>
                  <a:cubicBezTo>
                    <a:pt x="4568" y="3529"/>
                    <a:pt x="4726" y="3182"/>
                    <a:pt x="4726" y="2804"/>
                  </a:cubicBezTo>
                  <a:cubicBezTo>
                    <a:pt x="4726" y="2079"/>
                    <a:pt x="4096" y="1449"/>
                    <a:pt x="3340" y="1449"/>
                  </a:cubicBezTo>
                  <a:cubicBezTo>
                    <a:pt x="2615" y="1449"/>
                    <a:pt x="1985" y="2079"/>
                    <a:pt x="1985" y="2804"/>
                  </a:cubicBezTo>
                  <a:cubicBezTo>
                    <a:pt x="1985" y="3182"/>
                    <a:pt x="2142" y="3529"/>
                    <a:pt x="2363" y="3749"/>
                  </a:cubicBezTo>
                  <a:lnTo>
                    <a:pt x="2016" y="4001"/>
                  </a:lnTo>
                  <a:cubicBezTo>
                    <a:pt x="1827" y="4190"/>
                    <a:pt x="1607" y="4442"/>
                    <a:pt x="1512" y="4663"/>
                  </a:cubicBezTo>
                  <a:cubicBezTo>
                    <a:pt x="1040" y="4064"/>
                    <a:pt x="882" y="3434"/>
                    <a:pt x="945" y="2773"/>
                  </a:cubicBezTo>
                  <a:cubicBezTo>
                    <a:pt x="1103" y="1670"/>
                    <a:pt x="2111" y="693"/>
                    <a:pt x="3371" y="693"/>
                  </a:cubicBezTo>
                  <a:close/>
                  <a:moveTo>
                    <a:pt x="3371" y="4159"/>
                  </a:moveTo>
                  <a:cubicBezTo>
                    <a:pt x="4001" y="4159"/>
                    <a:pt x="4505" y="4600"/>
                    <a:pt x="4694" y="5135"/>
                  </a:cubicBezTo>
                  <a:cubicBezTo>
                    <a:pt x="4316" y="5387"/>
                    <a:pt x="3875" y="5545"/>
                    <a:pt x="3371" y="5545"/>
                  </a:cubicBezTo>
                  <a:cubicBezTo>
                    <a:pt x="2898" y="5545"/>
                    <a:pt x="2426" y="5387"/>
                    <a:pt x="2016" y="5135"/>
                  </a:cubicBezTo>
                  <a:cubicBezTo>
                    <a:pt x="2174" y="4537"/>
                    <a:pt x="2741" y="4159"/>
                    <a:pt x="3371" y="4159"/>
                  </a:cubicBezTo>
                  <a:close/>
                  <a:moveTo>
                    <a:pt x="3308" y="0"/>
                  </a:moveTo>
                  <a:cubicBezTo>
                    <a:pt x="1701" y="0"/>
                    <a:pt x="441" y="1229"/>
                    <a:pt x="252" y="2710"/>
                  </a:cubicBezTo>
                  <a:cubicBezTo>
                    <a:pt x="0" y="4600"/>
                    <a:pt x="1512" y="6238"/>
                    <a:pt x="3371" y="6238"/>
                  </a:cubicBezTo>
                  <a:cubicBezTo>
                    <a:pt x="5104" y="6238"/>
                    <a:pt x="6459" y="4820"/>
                    <a:pt x="6459" y="3119"/>
                  </a:cubicBezTo>
                  <a:cubicBezTo>
                    <a:pt x="6459" y="1386"/>
                    <a:pt x="5041" y="0"/>
                    <a:pt x="3308" y="0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ct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12340" name="Google Shape;12340;p21"/>
            <p:cNvSpPr/>
            <p:nvPr/>
          </p:nvSpPr>
          <p:spPr>
            <a:xfrm>
              <a:off x="1049375" y="2680675"/>
              <a:ext cx="297725" cy="297725"/>
            </a:xfrm>
            <a:custGeom>
              <a:avLst/>
              <a:gdLst/>
              <a:ahLst/>
              <a:cxnLst/>
              <a:rect l="l" t="t" r="r" b="b"/>
              <a:pathLst>
                <a:path w="11909" h="11909" extrusionOk="0">
                  <a:moveTo>
                    <a:pt x="6270" y="1512"/>
                  </a:moveTo>
                  <a:cubicBezTo>
                    <a:pt x="8475" y="1670"/>
                    <a:pt x="10239" y="3434"/>
                    <a:pt x="10397" y="5640"/>
                  </a:cubicBezTo>
                  <a:lnTo>
                    <a:pt x="10082" y="5640"/>
                  </a:lnTo>
                  <a:cubicBezTo>
                    <a:pt x="9893" y="5640"/>
                    <a:pt x="9735" y="5797"/>
                    <a:pt x="9735" y="5986"/>
                  </a:cubicBezTo>
                  <a:cubicBezTo>
                    <a:pt x="9735" y="6207"/>
                    <a:pt x="9893" y="6364"/>
                    <a:pt x="10082" y="6364"/>
                  </a:cubicBezTo>
                  <a:lnTo>
                    <a:pt x="10397" y="6364"/>
                  </a:lnTo>
                  <a:cubicBezTo>
                    <a:pt x="10239" y="8569"/>
                    <a:pt x="8475" y="10334"/>
                    <a:pt x="6270" y="10491"/>
                  </a:cubicBezTo>
                  <a:lnTo>
                    <a:pt x="6270" y="10176"/>
                  </a:lnTo>
                  <a:cubicBezTo>
                    <a:pt x="6270" y="9987"/>
                    <a:pt x="6112" y="9830"/>
                    <a:pt x="5923" y="9830"/>
                  </a:cubicBezTo>
                  <a:cubicBezTo>
                    <a:pt x="5703" y="9830"/>
                    <a:pt x="5545" y="9987"/>
                    <a:pt x="5545" y="10176"/>
                  </a:cubicBezTo>
                  <a:lnTo>
                    <a:pt x="5545" y="10491"/>
                  </a:lnTo>
                  <a:cubicBezTo>
                    <a:pt x="3340" y="10334"/>
                    <a:pt x="1575" y="8569"/>
                    <a:pt x="1418" y="6364"/>
                  </a:cubicBezTo>
                  <a:lnTo>
                    <a:pt x="1733" y="6364"/>
                  </a:lnTo>
                  <a:cubicBezTo>
                    <a:pt x="1922" y="6364"/>
                    <a:pt x="2079" y="6207"/>
                    <a:pt x="2079" y="5986"/>
                  </a:cubicBezTo>
                  <a:cubicBezTo>
                    <a:pt x="2142" y="5797"/>
                    <a:pt x="1985" y="5640"/>
                    <a:pt x="1764" y="5640"/>
                  </a:cubicBezTo>
                  <a:lnTo>
                    <a:pt x="1418" y="5640"/>
                  </a:lnTo>
                  <a:cubicBezTo>
                    <a:pt x="1575" y="3434"/>
                    <a:pt x="3340" y="1670"/>
                    <a:pt x="5545" y="1512"/>
                  </a:cubicBezTo>
                  <a:lnTo>
                    <a:pt x="5545" y="1827"/>
                  </a:lnTo>
                  <a:cubicBezTo>
                    <a:pt x="5545" y="2016"/>
                    <a:pt x="5703" y="2174"/>
                    <a:pt x="5923" y="2174"/>
                  </a:cubicBezTo>
                  <a:cubicBezTo>
                    <a:pt x="6112" y="2174"/>
                    <a:pt x="6270" y="2016"/>
                    <a:pt x="6270" y="1827"/>
                  </a:cubicBezTo>
                  <a:lnTo>
                    <a:pt x="6270" y="1512"/>
                  </a:lnTo>
                  <a:close/>
                  <a:moveTo>
                    <a:pt x="5955" y="0"/>
                  </a:moveTo>
                  <a:cubicBezTo>
                    <a:pt x="5766" y="0"/>
                    <a:pt x="5608" y="158"/>
                    <a:pt x="5608" y="347"/>
                  </a:cubicBezTo>
                  <a:lnTo>
                    <a:pt x="5608" y="756"/>
                  </a:lnTo>
                  <a:cubicBezTo>
                    <a:pt x="2993" y="914"/>
                    <a:pt x="914" y="2993"/>
                    <a:pt x="756" y="5608"/>
                  </a:cubicBezTo>
                  <a:lnTo>
                    <a:pt x="347" y="5608"/>
                  </a:lnTo>
                  <a:cubicBezTo>
                    <a:pt x="158" y="5608"/>
                    <a:pt x="0" y="5766"/>
                    <a:pt x="0" y="5955"/>
                  </a:cubicBezTo>
                  <a:cubicBezTo>
                    <a:pt x="0" y="6144"/>
                    <a:pt x="158" y="6301"/>
                    <a:pt x="347" y="6301"/>
                  </a:cubicBezTo>
                  <a:lnTo>
                    <a:pt x="756" y="6301"/>
                  </a:lnTo>
                  <a:cubicBezTo>
                    <a:pt x="914" y="8916"/>
                    <a:pt x="2993" y="10995"/>
                    <a:pt x="5608" y="11153"/>
                  </a:cubicBezTo>
                  <a:lnTo>
                    <a:pt x="5608" y="11562"/>
                  </a:lnTo>
                  <a:cubicBezTo>
                    <a:pt x="5608" y="11751"/>
                    <a:pt x="5766" y="11909"/>
                    <a:pt x="5955" y="11909"/>
                  </a:cubicBezTo>
                  <a:cubicBezTo>
                    <a:pt x="6144" y="11909"/>
                    <a:pt x="6301" y="11751"/>
                    <a:pt x="6301" y="11562"/>
                  </a:cubicBezTo>
                  <a:lnTo>
                    <a:pt x="6301" y="11153"/>
                  </a:lnTo>
                  <a:cubicBezTo>
                    <a:pt x="8916" y="10995"/>
                    <a:pt x="10995" y="8916"/>
                    <a:pt x="11153" y="6301"/>
                  </a:cubicBezTo>
                  <a:lnTo>
                    <a:pt x="11531" y="6301"/>
                  </a:lnTo>
                  <a:cubicBezTo>
                    <a:pt x="11751" y="6301"/>
                    <a:pt x="11909" y="6144"/>
                    <a:pt x="11909" y="5955"/>
                  </a:cubicBezTo>
                  <a:cubicBezTo>
                    <a:pt x="11909" y="5766"/>
                    <a:pt x="11751" y="5608"/>
                    <a:pt x="11531" y="5608"/>
                  </a:cubicBezTo>
                  <a:lnTo>
                    <a:pt x="11153" y="5608"/>
                  </a:lnTo>
                  <a:cubicBezTo>
                    <a:pt x="10995" y="2993"/>
                    <a:pt x="8916" y="914"/>
                    <a:pt x="6301" y="756"/>
                  </a:cubicBezTo>
                  <a:lnTo>
                    <a:pt x="6301" y="347"/>
                  </a:lnTo>
                  <a:cubicBezTo>
                    <a:pt x="6301" y="158"/>
                    <a:pt x="6144" y="0"/>
                    <a:pt x="5955" y="0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ct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400000000000000" pitchFamily="2" charset="-78"/>
                <a:sym typeface="Arial"/>
              </a:endParaRPr>
            </a:p>
          </p:txBody>
        </p:sp>
      </p:grpSp>
      <p:grpSp>
        <p:nvGrpSpPr>
          <p:cNvPr id="12341" name="Google Shape;12341;p21"/>
          <p:cNvGrpSpPr/>
          <p:nvPr/>
        </p:nvGrpSpPr>
        <p:grpSpPr>
          <a:xfrm>
            <a:off x="7653299" y="1758852"/>
            <a:ext cx="205578" cy="204332"/>
            <a:chOff x="5045775" y="1946400"/>
            <a:chExt cx="296950" cy="295150"/>
          </a:xfrm>
          <a:noFill/>
        </p:grpSpPr>
        <p:sp>
          <p:nvSpPr>
            <p:cNvPr id="12342" name="Google Shape;12342;p21"/>
            <p:cNvSpPr/>
            <p:nvPr/>
          </p:nvSpPr>
          <p:spPr>
            <a:xfrm>
              <a:off x="5113500" y="1998600"/>
              <a:ext cx="160700" cy="155950"/>
            </a:xfrm>
            <a:custGeom>
              <a:avLst/>
              <a:gdLst/>
              <a:ahLst/>
              <a:cxnLst/>
              <a:rect l="l" t="t" r="r" b="b"/>
              <a:pathLst>
                <a:path w="6428" h="6238" extrusionOk="0">
                  <a:moveTo>
                    <a:pt x="3309" y="2079"/>
                  </a:moveTo>
                  <a:cubicBezTo>
                    <a:pt x="3718" y="2079"/>
                    <a:pt x="4033" y="2394"/>
                    <a:pt x="4033" y="2804"/>
                  </a:cubicBezTo>
                  <a:cubicBezTo>
                    <a:pt x="4033" y="3182"/>
                    <a:pt x="3718" y="3497"/>
                    <a:pt x="3309" y="3497"/>
                  </a:cubicBezTo>
                  <a:cubicBezTo>
                    <a:pt x="2931" y="3497"/>
                    <a:pt x="2616" y="3150"/>
                    <a:pt x="2616" y="2804"/>
                  </a:cubicBezTo>
                  <a:cubicBezTo>
                    <a:pt x="2616" y="2394"/>
                    <a:pt x="2931" y="2079"/>
                    <a:pt x="3309" y="2079"/>
                  </a:cubicBezTo>
                  <a:close/>
                  <a:moveTo>
                    <a:pt x="3403" y="662"/>
                  </a:moveTo>
                  <a:cubicBezTo>
                    <a:pt x="4726" y="662"/>
                    <a:pt x="5798" y="1764"/>
                    <a:pt x="5798" y="3119"/>
                  </a:cubicBezTo>
                  <a:cubicBezTo>
                    <a:pt x="5703" y="3655"/>
                    <a:pt x="5546" y="4222"/>
                    <a:pt x="5199" y="4663"/>
                  </a:cubicBezTo>
                  <a:cubicBezTo>
                    <a:pt x="5010" y="4253"/>
                    <a:pt x="4726" y="3938"/>
                    <a:pt x="4348" y="3686"/>
                  </a:cubicBezTo>
                  <a:cubicBezTo>
                    <a:pt x="4569" y="3466"/>
                    <a:pt x="4726" y="3119"/>
                    <a:pt x="4726" y="2741"/>
                  </a:cubicBezTo>
                  <a:cubicBezTo>
                    <a:pt x="4726" y="2016"/>
                    <a:pt x="4096" y="1386"/>
                    <a:pt x="3340" y="1386"/>
                  </a:cubicBezTo>
                  <a:cubicBezTo>
                    <a:pt x="2616" y="1386"/>
                    <a:pt x="1986" y="2016"/>
                    <a:pt x="1986" y="2741"/>
                  </a:cubicBezTo>
                  <a:cubicBezTo>
                    <a:pt x="1986" y="3119"/>
                    <a:pt x="2143" y="3466"/>
                    <a:pt x="2364" y="3686"/>
                  </a:cubicBezTo>
                  <a:cubicBezTo>
                    <a:pt x="1986" y="3907"/>
                    <a:pt x="1702" y="4253"/>
                    <a:pt x="1513" y="4663"/>
                  </a:cubicBezTo>
                  <a:cubicBezTo>
                    <a:pt x="1072" y="4096"/>
                    <a:pt x="883" y="3434"/>
                    <a:pt x="977" y="2772"/>
                  </a:cubicBezTo>
                  <a:cubicBezTo>
                    <a:pt x="1135" y="1670"/>
                    <a:pt x="2143" y="662"/>
                    <a:pt x="3403" y="662"/>
                  </a:cubicBezTo>
                  <a:close/>
                  <a:moveTo>
                    <a:pt x="3309" y="4190"/>
                  </a:moveTo>
                  <a:cubicBezTo>
                    <a:pt x="3939" y="4190"/>
                    <a:pt x="4443" y="4600"/>
                    <a:pt x="4663" y="5167"/>
                  </a:cubicBezTo>
                  <a:cubicBezTo>
                    <a:pt x="4254" y="5450"/>
                    <a:pt x="3781" y="5545"/>
                    <a:pt x="3309" y="5545"/>
                  </a:cubicBezTo>
                  <a:cubicBezTo>
                    <a:pt x="2836" y="5545"/>
                    <a:pt x="2364" y="5387"/>
                    <a:pt x="1986" y="5167"/>
                  </a:cubicBezTo>
                  <a:cubicBezTo>
                    <a:pt x="2143" y="4568"/>
                    <a:pt x="2679" y="4190"/>
                    <a:pt x="3309" y="4190"/>
                  </a:cubicBezTo>
                  <a:close/>
                  <a:moveTo>
                    <a:pt x="3309" y="0"/>
                  </a:moveTo>
                  <a:cubicBezTo>
                    <a:pt x="1733" y="0"/>
                    <a:pt x="410" y="1229"/>
                    <a:pt x="253" y="2678"/>
                  </a:cubicBezTo>
                  <a:cubicBezTo>
                    <a:pt x="1" y="4600"/>
                    <a:pt x="1450" y="6238"/>
                    <a:pt x="3309" y="6238"/>
                  </a:cubicBezTo>
                  <a:cubicBezTo>
                    <a:pt x="5042" y="6238"/>
                    <a:pt x="6428" y="4820"/>
                    <a:pt x="6428" y="3119"/>
                  </a:cubicBezTo>
                  <a:cubicBezTo>
                    <a:pt x="6428" y="1418"/>
                    <a:pt x="5042" y="0"/>
                    <a:pt x="3309" y="0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ct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12343" name="Google Shape;12343;p21"/>
            <p:cNvSpPr/>
            <p:nvPr/>
          </p:nvSpPr>
          <p:spPr>
            <a:xfrm>
              <a:off x="5045775" y="1946400"/>
              <a:ext cx="296950" cy="295150"/>
            </a:xfrm>
            <a:custGeom>
              <a:avLst/>
              <a:gdLst/>
              <a:ahLst/>
              <a:cxnLst/>
              <a:rect l="l" t="t" r="r" b="b"/>
              <a:pathLst>
                <a:path w="11878" h="11806" extrusionOk="0">
                  <a:moveTo>
                    <a:pt x="6018" y="765"/>
                  </a:moveTo>
                  <a:lnTo>
                    <a:pt x="6868" y="1426"/>
                  </a:lnTo>
                  <a:cubicBezTo>
                    <a:pt x="6963" y="1458"/>
                    <a:pt x="7026" y="1489"/>
                    <a:pt x="7152" y="1489"/>
                  </a:cubicBezTo>
                  <a:lnTo>
                    <a:pt x="8223" y="1332"/>
                  </a:lnTo>
                  <a:lnTo>
                    <a:pt x="8664" y="2372"/>
                  </a:lnTo>
                  <a:cubicBezTo>
                    <a:pt x="8696" y="2435"/>
                    <a:pt x="8790" y="2529"/>
                    <a:pt x="8853" y="2561"/>
                  </a:cubicBezTo>
                  <a:lnTo>
                    <a:pt x="9893" y="2970"/>
                  </a:lnTo>
                  <a:lnTo>
                    <a:pt x="9735" y="4073"/>
                  </a:lnTo>
                  <a:cubicBezTo>
                    <a:pt x="9735" y="4136"/>
                    <a:pt x="9735" y="4262"/>
                    <a:pt x="9798" y="4325"/>
                  </a:cubicBezTo>
                  <a:lnTo>
                    <a:pt x="10460" y="5207"/>
                  </a:lnTo>
                  <a:lnTo>
                    <a:pt x="9798" y="6058"/>
                  </a:lnTo>
                  <a:cubicBezTo>
                    <a:pt x="9767" y="6152"/>
                    <a:pt x="9735" y="6215"/>
                    <a:pt x="9735" y="6341"/>
                  </a:cubicBezTo>
                  <a:lnTo>
                    <a:pt x="9893" y="7444"/>
                  </a:lnTo>
                  <a:lnTo>
                    <a:pt x="8853" y="7853"/>
                  </a:lnTo>
                  <a:cubicBezTo>
                    <a:pt x="8790" y="7885"/>
                    <a:pt x="8696" y="7948"/>
                    <a:pt x="8664" y="8042"/>
                  </a:cubicBezTo>
                  <a:lnTo>
                    <a:pt x="8255" y="9051"/>
                  </a:lnTo>
                  <a:lnTo>
                    <a:pt x="7120" y="8893"/>
                  </a:lnTo>
                  <a:cubicBezTo>
                    <a:pt x="7057" y="8893"/>
                    <a:pt x="6931" y="8893"/>
                    <a:pt x="6837" y="8988"/>
                  </a:cubicBezTo>
                  <a:lnTo>
                    <a:pt x="5986" y="9649"/>
                  </a:lnTo>
                  <a:lnTo>
                    <a:pt x="5104" y="8988"/>
                  </a:lnTo>
                  <a:cubicBezTo>
                    <a:pt x="5041" y="8925"/>
                    <a:pt x="5010" y="8893"/>
                    <a:pt x="4915" y="8893"/>
                  </a:cubicBezTo>
                  <a:lnTo>
                    <a:pt x="4884" y="8893"/>
                  </a:lnTo>
                  <a:lnTo>
                    <a:pt x="3781" y="9051"/>
                  </a:lnTo>
                  <a:lnTo>
                    <a:pt x="3371" y="8042"/>
                  </a:lnTo>
                  <a:cubicBezTo>
                    <a:pt x="3340" y="7948"/>
                    <a:pt x="3277" y="7885"/>
                    <a:pt x="3182" y="7853"/>
                  </a:cubicBezTo>
                  <a:lnTo>
                    <a:pt x="2143" y="7444"/>
                  </a:lnTo>
                  <a:lnTo>
                    <a:pt x="2300" y="6341"/>
                  </a:lnTo>
                  <a:cubicBezTo>
                    <a:pt x="2300" y="6278"/>
                    <a:pt x="2300" y="6152"/>
                    <a:pt x="2237" y="6058"/>
                  </a:cubicBezTo>
                  <a:lnTo>
                    <a:pt x="1576" y="5207"/>
                  </a:lnTo>
                  <a:lnTo>
                    <a:pt x="2237" y="4325"/>
                  </a:lnTo>
                  <a:cubicBezTo>
                    <a:pt x="2269" y="4262"/>
                    <a:pt x="2300" y="4167"/>
                    <a:pt x="2300" y="4073"/>
                  </a:cubicBezTo>
                  <a:lnTo>
                    <a:pt x="2143" y="2970"/>
                  </a:lnTo>
                  <a:lnTo>
                    <a:pt x="3182" y="2561"/>
                  </a:lnTo>
                  <a:cubicBezTo>
                    <a:pt x="3277" y="2529"/>
                    <a:pt x="3340" y="2435"/>
                    <a:pt x="3371" y="2372"/>
                  </a:cubicBezTo>
                  <a:lnTo>
                    <a:pt x="3812" y="1332"/>
                  </a:lnTo>
                  <a:lnTo>
                    <a:pt x="4884" y="1489"/>
                  </a:lnTo>
                  <a:cubicBezTo>
                    <a:pt x="4947" y="1489"/>
                    <a:pt x="5073" y="1489"/>
                    <a:pt x="5167" y="1426"/>
                  </a:cubicBezTo>
                  <a:lnTo>
                    <a:pt x="6018" y="765"/>
                  </a:lnTo>
                  <a:close/>
                  <a:moveTo>
                    <a:pt x="2174" y="8168"/>
                  </a:moveTo>
                  <a:lnTo>
                    <a:pt x="2804" y="8420"/>
                  </a:lnTo>
                  <a:lnTo>
                    <a:pt x="3277" y="9586"/>
                  </a:lnTo>
                  <a:cubicBezTo>
                    <a:pt x="3308" y="9681"/>
                    <a:pt x="3434" y="9775"/>
                    <a:pt x="3529" y="9775"/>
                  </a:cubicBezTo>
                  <a:lnTo>
                    <a:pt x="2647" y="10720"/>
                  </a:lnTo>
                  <a:lnTo>
                    <a:pt x="2426" y="9649"/>
                  </a:lnTo>
                  <a:cubicBezTo>
                    <a:pt x="2395" y="9523"/>
                    <a:pt x="2332" y="9429"/>
                    <a:pt x="2174" y="9366"/>
                  </a:cubicBezTo>
                  <a:lnTo>
                    <a:pt x="1134" y="9177"/>
                  </a:lnTo>
                  <a:lnTo>
                    <a:pt x="2174" y="8168"/>
                  </a:lnTo>
                  <a:close/>
                  <a:moveTo>
                    <a:pt x="9861" y="8105"/>
                  </a:moveTo>
                  <a:lnTo>
                    <a:pt x="10901" y="9145"/>
                  </a:lnTo>
                  <a:lnTo>
                    <a:pt x="9893" y="9366"/>
                  </a:lnTo>
                  <a:cubicBezTo>
                    <a:pt x="9767" y="9429"/>
                    <a:pt x="9641" y="9492"/>
                    <a:pt x="9609" y="9649"/>
                  </a:cubicBezTo>
                  <a:lnTo>
                    <a:pt x="9389" y="10720"/>
                  </a:lnTo>
                  <a:lnTo>
                    <a:pt x="8507" y="9712"/>
                  </a:lnTo>
                  <a:cubicBezTo>
                    <a:pt x="8601" y="9712"/>
                    <a:pt x="8727" y="9649"/>
                    <a:pt x="8759" y="9523"/>
                  </a:cubicBezTo>
                  <a:lnTo>
                    <a:pt x="9231" y="8389"/>
                  </a:lnTo>
                  <a:lnTo>
                    <a:pt x="9861" y="8105"/>
                  </a:lnTo>
                  <a:close/>
                  <a:moveTo>
                    <a:pt x="6002" y="1"/>
                  </a:moveTo>
                  <a:cubicBezTo>
                    <a:pt x="5923" y="1"/>
                    <a:pt x="5844" y="24"/>
                    <a:pt x="5797" y="72"/>
                  </a:cubicBezTo>
                  <a:lnTo>
                    <a:pt x="4852" y="828"/>
                  </a:lnTo>
                  <a:lnTo>
                    <a:pt x="3623" y="670"/>
                  </a:lnTo>
                  <a:cubicBezTo>
                    <a:pt x="3607" y="667"/>
                    <a:pt x="3590" y="665"/>
                    <a:pt x="3573" y="665"/>
                  </a:cubicBezTo>
                  <a:cubicBezTo>
                    <a:pt x="3434" y="665"/>
                    <a:pt x="3305" y="775"/>
                    <a:pt x="3277" y="859"/>
                  </a:cubicBezTo>
                  <a:lnTo>
                    <a:pt x="2804" y="2025"/>
                  </a:lnTo>
                  <a:lnTo>
                    <a:pt x="1639" y="2498"/>
                  </a:lnTo>
                  <a:cubicBezTo>
                    <a:pt x="1481" y="2561"/>
                    <a:pt x="1418" y="2687"/>
                    <a:pt x="1450" y="2844"/>
                  </a:cubicBezTo>
                  <a:lnTo>
                    <a:pt x="1607" y="4073"/>
                  </a:lnTo>
                  <a:lnTo>
                    <a:pt x="851" y="5018"/>
                  </a:lnTo>
                  <a:cubicBezTo>
                    <a:pt x="788" y="5112"/>
                    <a:pt x="788" y="5333"/>
                    <a:pt x="851" y="5428"/>
                  </a:cubicBezTo>
                  <a:lnTo>
                    <a:pt x="1607" y="6373"/>
                  </a:lnTo>
                  <a:lnTo>
                    <a:pt x="1450" y="7601"/>
                  </a:lnTo>
                  <a:cubicBezTo>
                    <a:pt x="1450" y="7696"/>
                    <a:pt x="1450" y="7759"/>
                    <a:pt x="1481" y="7853"/>
                  </a:cubicBezTo>
                  <a:lnTo>
                    <a:pt x="189" y="9145"/>
                  </a:lnTo>
                  <a:cubicBezTo>
                    <a:pt x="0" y="9334"/>
                    <a:pt x="126" y="9649"/>
                    <a:pt x="347" y="9744"/>
                  </a:cubicBezTo>
                  <a:lnTo>
                    <a:pt x="1765" y="10059"/>
                  </a:lnTo>
                  <a:lnTo>
                    <a:pt x="2080" y="11539"/>
                  </a:lnTo>
                  <a:cubicBezTo>
                    <a:pt x="2099" y="11714"/>
                    <a:pt x="2250" y="11805"/>
                    <a:pt x="2407" y="11805"/>
                  </a:cubicBezTo>
                  <a:cubicBezTo>
                    <a:pt x="2505" y="11805"/>
                    <a:pt x="2606" y="11770"/>
                    <a:pt x="2678" y="11697"/>
                  </a:cubicBezTo>
                  <a:cubicBezTo>
                    <a:pt x="4410" y="9858"/>
                    <a:pt x="4587" y="9665"/>
                    <a:pt x="4601" y="9649"/>
                  </a:cubicBezTo>
                  <a:lnTo>
                    <a:pt x="4601" y="9649"/>
                  </a:lnTo>
                  <a:lnTo>
                    <a:pt x="4789" y="9618"/>
                  </a:lnTo>
                  <a:lnTo>
                    <a:pt x="5734" y="10374"/>
                  </a:lnTo>
                  <a:cubicBezTo>
                    <a:pt x="5829" y="10405"/>
                    <a:pt x="5860" y="10437"/>
                    <a:pt x="5955" y="10437"/>
                  </a:cubicBezTo>
                  <a:cubicBezTo>
                    <a:pt x="6018" y="10437"/>
                    <a:pt x="6112" y="10405"/>
                    <a:pt x="6144" y="10374"/>
                  </a:cubicBezTo>
                  <a:lnTo>
                    <a:pt x="7089" y="9618"/>
                  </a:lnTo>
                  <a:lnTo>
                    <a:pt x="7278" y="9649"/>
                  </a:lnTo>
                  <a:lnTo>
                    <a:pt x="9200" y="11697"/>
                  </a:lnTo>
                  <a:cubicBezTo>
                    <a:pt x="9284" y="11770"/>
                    <a:pt x="9388" y="11805"/>
                    <a:pt x="9485" y="11805"/>
                  </a:cubicBezTo>
                  <a:cubicBezTo>
                    <a:pt x="9640" y="11805"/>
                    <a:pt x="9779" y="11714"/>
                    <a:pt x="9798" y="11539"/>
                  </a:cubicBezTo>
                  <a:lnTo>
                    <a:pt x="10113" y="10059"/>
                  </a:lnTo>
                  <a:lnTo>
                    <a:pt x="11531" y="9744"/>
                  </a:lnTo>
                  <a:cubicBezTo>
                    <a:pt x="11815" y="9681"/>
                    <a:pt x="11878" y="9334"/>
                    <a:pt x="11689" y="9145"/>
                  </a:cubicBezTo>
                  <a:lnTo>
                    <a:pt x="10523" y="7853"/>
                  </a:lnTo>
                  <a:cubicBezTo>
                    <a:pt x="10554" y="7759"/>
                    <a:pt x="10586" y="7696"/>
                    <a:pt x="10554" y="7601"/>
                  </a:cubicBezTo>
                  <a:lnTo>
                    <a:pt x="10397" y="6373"/>
                  </a:lnTo>
                  <a:lnTo>
                    <a:pt x="11153" y="5428"/>
                  </a:lnTo>
                  <a:cubicBezTo>
                    <a:pt x="11216" y="5333"/>
                    <a:pt x="11216" y="5112"/>
                    <a:pt x="11153" y="5018"/>
                  </a:cubicBezTo>
                  <a:lnTo>
                    <a:pt x="10397" y="4073"/>
                  </a:lnTo>
                  <a:lnTo>
                    <a:pt x="10554" y="2844"/>
                  </a:lnTo>
                  <a:cubicBezTo>
                    <a:pt x="10586" y="2687"/>
                    <a:pt x="10460" y="2529"/>
                    <a:pt x="10365" y="2498"/>
                  </a:cubicBezTo>
                  <a:lnTo>
                    <a:pt x="9200" y="2025"/>
                  </a:lnTo>
                  <a:lnTo>
                    <a:pt x="8727" y="859"/>
                  </a:lnTo>
                  <a:cubicBezTo>
                    <a:pt x="8675" y="728"/>
                    <a:pt x="8578" y="662"/>
                    <a:pt x="8457" y="662"/>
                  </a:cubicBezTo>
                  <a:cubicBezTo>
                    <a:pt x="8432" y="662"/>
                    <a:pt x="8407" y="665"/>
                    <a:pt x="8381" y="670"/>
                  </a:cubicBezTo>
                  <a:lnTo>
                    <a:pt x="7152" y="828"/>
                  </a:lnTo>
                  <a:lnTo>
                    <a:pt x="6207" y="72"/>
                  </a:lnTo>
                  <a:cubicBezTo>
                    <a:pt x="6160" y="24"/>
                    <a:pt x="6081" y="1"/>
                    <a:pt x="6002" y="1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ct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400000000000000" pitchFamily="2" charset="-78"/>
                <a:sym typeface="Arial"/>
              </a:endParaRPr>
            </a:p>
          </p:txBody>
        </p:sp>
      </p:grpSp>
      <p:grpSp>
        <p:nvGrpSpPr>
          <p:cNvPr id="12344" name="Google Shape;12344;p21"/>
          <p:cNvGrpSpPr/>
          <p:nvPr/>
        </p:nvGrpSpPr>
        <p:grpSpPr>
          <a:xfrm>
            <a:off x="6076163" y="1764541"/>
            <a:ext cx="205042" cy="204505"/>
            <a:chOff x="3599700" y="1954475"/>
            <a:chExt cx="296175" cy="295400"/>
          </a:xfrm>
          <a:noFill/>
        </p:grpSpPr>
        <p:sp>
          <p:nvSpPr>
            <p:cNvPr id="12345" name="Google Shape;12345;p21"/>
            <p:cNvSpPr/>
            <p:nvPr/>
          </p:nvSpPr>
          <p:spPr>
            <a:xfrm>
              <a:off x="3599700" y="1954475"/>
              <a:ext cx="296175" cy="295400"/>
            </a:xfrm>
            <a:custGeom>
              <a:avLst/>
              <a:gdLst/>
              <a:ahLst/>
              <a:cxnLst/>
              <a:rect l="l" t="t" r="r" b="b"/>
              <a:pathLst>
                <a:path w="11847" h="11816" extrusionOk="0">
                  <a:moveTo>
                    <a:pt x="3151" y="694"/>
                  </a:moveTo>
                  <a:cubicBezTo>
                    <a:pt x="3718" y="694"/>
                    <a:pt x="4159" y="1166"/>
                    <a:pt x="4159" y="1734"/>
                  </a:cubicBezTo>
                  <a:cubicBezTo>
                    <a:pt x="4159" y="2301"/>
                    <a:pt x="3686" y="2742"/>
                    <a:pt x="3151" y="2742"/>
                  </a:cubicBezTo>
                  <a:cubicBezTo>
                    <a:pt x="2584" y="2742"/>
                    <a:pt x="2111" y="2269"/>
                    <a:pt x="2111" y="1734"/>
                  </a:cubicBezTo>
                  <a:cubicBezTo>
                    <a:pt x="2080" y="1166"/>
                    <a:pt x="2552" y="694"/>
                    <a:pt x="3151" y="694"/>
                  </a:cubicBezTo>
                  <a:close/>
                  <a:moveTo>
                    <a:pt x="8727" y="694"/>
                  </a:moveTo>
                  <a:cubicBezTo>
                    <a:pt x="9326" y="694"/>
                    <a:pt x="9767" y="1166"/>
                    <a:pt x="9767" y="1734"/>
                  </a:cubicBezTo>
                  <a:cubicBezTo>
                    <a:pt x="9767" y="2301"/>
                    <a:pt x="9294" y="2742"/>
                    <a:pt x="8727" y="2742"/>
                  </a:cubicBezTo>
                  <a:cubicBezTo>
                    <a:pt x="8128" y="2742"/>
                    <a:pt x="7719" y="2269"/>
                    <a:pt x="7719" y="1734"/>
                  </a:cubicBezTo>
                  <a:cubicBezTo>
                    <a:pt x="7656" y="1166"/>
                    <a:pt x="8128" y="694"/>
                    <a:pt x="8727" y="694"/>
                  </a:cubicBezTo>
                  <a:close/>
                  <a:moveTo>
                    <a:pt x="5923" y="4852"/>
                  </a:moveTo>
                  <a:cubicBezTo>
                    <a:pt x="6522" y="4852"/>
                    <a:pt x="6994" y="5325"/>
                    <a:pt x="6994" y="5861"/>
                  </a:cubicBezTo>
                  <a:cubicBezTo>
                    <a:pt x="6994" y="6396"/>
                    <a:pt x="6522" y="6869"/>
                    <a:pt x="5923" y="6869"/>
                  </a:cubicBezTo>
                  <a:cubicBezTo>
                    <a:pt x="5356" y="6869"/>
                    <a:pt x="4883" y="6428"/>
                    <a:pt x="4883" y="5861"/>
                  </a:cubicBezTo>
                  <a:cubicBezTo>
                    <a:pt x="4883" y="5294"/>
                    <a:pt x="5356" y="4852"/>
                    <a:pt x="5923" y="4852"/>
                  </a:cubicBezTo>
                  <a:close/>
                  <a:moveTo>
                    <a:pt x="3151" y="3466"/>
                  </a:moveTo>
                  <a:cubicBezTo>
                    <a:pt x="3875" y="3466"/>
                    <a:pt x="4600" y="3813"/>
                    <a:pt x="5072" y="4380"/>
                  </a:cubicBezTo>
                  <a:cubicBezTo>
                    <a:pt x="4537" y="4695"/>
                    <a:pt x="4159" y="5231"/>
                    <a:pt x="4159" y="5861"/>
                  </a:cubicBezTo>
                  <a:cubicBezTo>
                    <a:pt x="4159" y="6239"/>
                    <a:pt x="4285" y="6617"/>
                    <a:pt x="4505" y="6900"/>
                  </a:cubicBezTo>
                  <a:lnTo>
                    <a:pt x="693" y="6900"/>
                  </a:lnTo>
                  <a:lnTo>
                    <a:pt x="693" y="5892"/>
                  </a:lnTo>
                  <a:cubicBezTo>
                    <a:pt x="693" y="4569"/>
                    <a:pt x="1796" y="3466"/>
                    <a:pt x="3151" y="3466"/>
                  </a:cubicBezTo>
                  <a:close/>
                  <a:moveTo>
                    <a:pt x="8696" y="3498"/>
                  </a:moveTo>
                  <a:cubicBezTo>
                    <a:pt x="10019" y="3498"/>
                    <a:pt x="11121" y="4600"/>
                    <a:pt x="11121" y="5955"/>
                  </a:cubicBezTo>
                  <a:lnTo>
                    <a:pt x="11121" y="6932"/>
                  </a:lnTo>
                  <a:lnTo>
                    <a:pt x="7309" y="6932"/>
                  </a:lnTo>
                  <a:cubicBezTo>
                    <a:pt x="7561" y="6617"/>
                    <a:pt x="7656" y="6270"/>
                    <a:pt x="7656" y="5892"/>
                  </a:cubicBezTo>
                  <a:cubicBezTo>
                    <a:pt x="7656" y="5262"/>
                    <a:pt x="7309" y="4726"/>
                    <a:pt x="6774" y="4411"/>
                  </a:cubicBezTo>
                  <a:cubicBezTo>
                    <a:pt x="7215" y="3813"/>
                    <a:pt x="7939" y="3498"/>
                    <a:pt x="8696" y="3498"/>
                  </a:cubicBezTo>
                  <a:close/>
                  <a:moveTo>
                    <a:pt x="5923" y="7625"/>
                  </a:moveTo>
                  <a:cubicBezTo>
                    <a:pt x="6207" y="7625"/>
                    <a:pt x="6490" y="7656"/>
                    <a:pt x="6711" y="7751"/>
                  </a:cubicBezTo>
                  <a:lnTo>
                    <a:pt x="5923" y="8791"/>
                  </a:lnTo>
                  <a:lnTo>
                    <a:pt x="5135" y="7751"/>
                  </a:lnTo>
                  <a:cubicBezTo>
                    <a:pt x="5388" y="7688"/>
                    <a:pt x="5671" y="7625"/>
                    <a:pt x="5923" y="7625"/>
                  </a:cubicBezTo>
                  <a:close/>
                  <a:moveTo>
                    <a:pt x="4505" y="8066"/>
                  </a:moveTo>
                  <a:lnTo>
                    <a:pt x="5577" y="9484"/>
                  </a:lnTo>
                  <a:lnTo>
                    <a:pt x="5577" y="11153"/>
                  </a:lnTo>
                  <a:lnTo>
                    <a:pt x="3497" y="11153"/>
                  </a:lnTo>
                  <a:lnTo>
                    <a:pt x="3497" y="10019"/>
                  </a:lnTo>
                  <a:cubicBezTo>
                    <a:pt x="3497" y="9200"/>
                    <a:pt x="3875" y="8507"/>
                    <a:pt x="4505" y="8066"/>
                  </a:cubicBezTo>
                  <a:close/>
                  <a:moveTo>
                    <a:pt x="7341" y="8066"/>
                  </a:moveTo>
                  <a:cubicBezTo>
                    <a:pt x="7939" y="8507"/>
                    <a:pt x="8381" y="9263"/>
                    <a:pt x="8381" y="10051"/>
                  </a:cubicBezTo>
                  <a:lnTo>
                    <a:pt x="8381" y="11153"/>
                  </a:lnTo>
                  <a:lnTo>
                    <a:pt x="6301" y="11153"/>
                  </a:lnTo>
                  <a:lnTo>
                    <a:pt x="6301" y="9484"/>
                  </a:lnTo>
                  <a:lnTo>
                    <a:pt x="7341" y="8066"/>
                  </a:lnTo>
                  <a:close/>
                  <a:moveTo>
                    <a:pt x="3088" y="1"/>
                  </a:moveTo>
                  <a:cubicBezTo>
                    <a:pt x="2143" y="1"/>
                    <a:pt x="1355" y="788"/>
                    <a:pt x="1355" y="1734"/>
                  </a:cubicBezTo>
                  <a:cubicBezTo>
                    <a:pt x="1355" y="2238"/>
                    <a:pt x="1575" y="2679"/>
                    <a:pt x="1922" y="2994"/>
                  </a:cubicBezTo>
                  <a:cubicBezTo>
                    <a:pt x="788" y="3466"/>
                    <a:pt x="0" y="4569"/>
                    <a:pt x="0" y="5861"/>
                  </a:cubicBezTo>
                  <a:lnTo>
                    <a:pt x="0" y="7247"/>
                  </a:lnTo>
                  <a:cubicBezTo>
                    <a:pt x="0" y="7436"/>
                    <a:pt x="158" y="7593"/>
                    <a:pt x="347" y="7593"/>
                  </a:cubicBezTo>
                  <a:lnTo>
                    <a:pt x="3938" y="7593"/>
                  </a:lnTo>
                  <a:cubicBezTo>
                    <a:pt x="3214" y="8192"/>
                    <a:pt x="2741" y="9043"/>
                    <a:pt x="2741" y="10019"/>
                  </a:cubicBezTo>
                  <a:lnTo>
                    <a:pt x="2741" y="11437"/>
                  </a:lnTo>
                  <a:cubicBezTo>
                    <a:pt x="2741" y="11658"/>
                    <a:pt x="2899" y="11815"/>
                    <a:pt x="3088" y="11815"/>
                  </a:cubicBezTo>
                  <a:lnTo>
                    <a:pt x="8696" y="11815"/>
                  </a:lnTo>
                  <a:cubicBezTo>
                    <a:pt x="8885" y="11815"/>
                    <a:pt x="9042" y="11658"/>
                    <a:pt x="9042" y="11437"/>
                  </a:cubicBezTo>
                  <a:lnTo>
                    <a:pt x="9042" y="10019"/>
                  </a:lnTo>
                  <a:cubicBezTo>
                    <a:pt x="9042" y="9043"/>
                    <a:pt x="8570" y="8192"/>
                    <a:pt x="7876" y="7593"/>
                  </a:cubicBezTo>
                  <a:lnTo>
                    <a:pt x="11436" y="7593"/>
                  </a:lnTo>
                  <a:cubicBezTo>
                    <a:pt x="11657" y="7593"/>
                    <a:pt x="11815" y="7436"/>
                    <a:pt x="11815" y="7247"/>
                  </a:cubicBezTo>
                  <a:lnTo>
                    <a:pt x="11815" y="5861"/>
                  </a:lnTo>
                  <a:cubicBezTo>
                    <a:pt x="11846" y="4600"/>
                    <a:pt x="11027" y="3466"/>
                    <a:pt x="9861" y="2994"/>
                  </a:cubicBezTo>
                  <a:cubicBezTo>
                    <a:pt x="10239" y="2679"/>
                    <a:pt x="10428" y="2206"/>
                    <a:pt x="10428" y="1734"/>
                  </a:cubicBezTo>
                  <a:cubicBezTo>
                    <a:pt x="10428" y="788"/>
                    <a:pt x="9641" y="1"/>
                    <a:pt x="8696" y="1"/>
                  </a:cubicBezTo>
                  <a:cubicBezTo>
                    <a:pt x="7750" y="1"/>
                    <a:pt x="6963" y="788"/>
                    <a:pt x="6963" y="1734"/>
                  </a:cubicBezTo>
                  <a:cubicBezTo>
                    <a:pt x="6963" y="2238"/>
                    <a:pt x="7152" y="2679"/>
                    <a:pt x="7498" y="2994"/>
                  </a:cubicBezTo>
                  <a:cubicBezTo>
                    <a:pt x="6931" y="3214"/>
                    <a:pt x="6396" y="3624"/>
                    <a:pt x="6049" y="4159"/>
                  </a:cubicBezTo>
                  <a:lnTo>
                    <a:pt x="5734" y="4159"/>
                  </a:lnTo>
                  <a:cubicBezTo>
                    <a:pt x="5388" y="3655"/>
                    <a:pt x="4883" y="3214"/>
                    <a:pt x="4285" y="2994"/>
                  </a:cubicBezTo>
                  <a:cubicBezTo>
                    <a:pt x="4631" y="2679"/>
                    <a:pt x="4820" y="2238"/>
                    <a:pt x="4820" y="1734"/>
                  </a:cubicBezTo>
                  <a:cubicBezTo>
                    <a:pt x="4820" y="788"/>
                    <a:pt x="4033" y="1"/>
                    <a:pt x="3088" y="1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ct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12346" name="Google Shape;12346;p21"/>
            <p:cNvSpPr/>
            <p:nvPr/>
          </p:nvSpPr>
          <p:spPr>
            <a:xfrm>
              <a:off x="3825750" y="2075775"/>
              <a:ext cx="35450" cy="17350"/>
            </a:xfrm>
            <a:custGeom>
              <a:avLst/>
              <a:gdLst/>
              <a:ahLst/>
              <a:cxnLst/>
              <a:rect l="l" t="t" r="r" b="b"/>
              <a:pathLst>
                <a:path w="1418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lnTo>
                    <a:pt x="1071" y="694"/>
                  </a:lnTo>
                  <a:cubicBezTo>
                    <a:pt x="1260" y="694"/>
                    <a:pt x="1418" y="536"/>
                    <a:pt x="1418" y="347"/>
                  </a:cubicBezTo>
                  <a:cubicBezTo>
                    <a:pt x="1418" y="158"/>
                    <a:pt x="1260" y="0"/>
                    <a:pt x="1071" y="0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ct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12347" name="Google Shape;12347;p21"/>
            <p:cNvSpPr/>
            <p:nvPr/>
          </p:nvSpPr>
          <p:spPr>
            <a:xfrm>
              <a:off x="3633550" y="2075775"/>
              <a:ext cx="35475" cy="17350"/>
            </a:xfrm>
            <a:custGeom>
              <a:avLst/>
              <a:gdLst/>
              <a:ahLst/>
              <a:cxnLst/>
              <a:rect l="l" t="t" r="r" b="b"/>
              <a:pathLst>
                <a:path w="1419" h="694" extrusionOk="0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4"/>
                    <a:pt x="379" y="694"/>
                  </a:cubicBezTo>
                  <a:lnTo>
                    <a:pt x="1072" y="694"/>
                  </a:lnTo>
                  <a:cubicBezTo>
                    <a:pt x="1261" y="694"/>
                    <a:pt x="1419" y="536"/>
                    <a:pt x="1419" y="347"/>
                  </a:cubicBezTo>
                  <a:cubicBezTo>
                    <a:pt x="1419" y="158"/>
                    <a:pt x="1261" y="0"/>
                    <a:pt x="1072" y="0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ct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400000000000000" pitchFamily="2" charset="-78"/>
                <a:sym typeface="Arial"/>
              </a:endParaRPr>
            </a:p>
          </p:txBody>
        </p:sp>
      </p:grpSp>
      <p:grpSp>
        <p:nvGrpSpPr>
          <p:cNvPr id="12348" name="Google Shape;12348;p21"/>
          <p:cNvGrpSpPr/>
          <p:nvPr/>
        </p:nvGrpSpPr>
        <p:grpSpPr>
          <a:xfrm>
            <a:off x="4485399" y="1783308"/>
            <a:ext cx="205596" cy="155421"/>
            <a:chOff x="3962775" y="1990700"/>
            <a:chExt cx="296975" cy="224500"/>
          </a:xfrm>
          <a:noFill/>
        </p:grpSpPr>
        <p:sp>
          <p:nvSpPr>
            <p:cNvPr id="12349" name="Google Shape;12349;p21"/>
            <p:cNvSpPr/>
            <p:nvPr/>
          </p:nvSpPr>
          <p:spPr>
            <a:xfrm>
              <a:off x="4216400" y="2093100"/>
              <a:ext cx="43350" cy="18150"/>
            </a:xfrm>
            <a:custGeom>
              <a:avLst/>
              <a:gdLst/>
              <a:ahLst/>
              <a:cxnLst/>
              <a:rect l="l" t="t" r="r" b="b"/>
              <a:pathLst>
                <a:path w="1734" h="726" extrusionOk="0"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79" y="725"/>
                  </a:cubicBezTo>
                  <a:lnTo>
                    <a:pt x="1387" y="725"/>
                  </a:lnTo>
                  <a:cubicBezTo>
                    <a:pt x="1576" y="725"/>
                    <a:pt x="1733" y="568"/>
                    <a:pt x="1733" y="347"/>
                  </a:cubicBezTo>
                  <a:cubicBezTo>
                    <a:pt x="1702" y="158"/>
                    <a:pt x="1544" y="1"/>
                    <a:pt x="1387" y="1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ct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12350" name="Google Shape;12350;p21"/>
            <p:cNvSpPr/>
            <p:nvPr/>
          </p:nvSpPr>
          <p:spPr>
            <a:xfrm>
              <a:off x="4206950" y="2129325"/>
              <a:ext cx="35475" cy="33900"/>
            </a:xfrm>
            <a:custGeom>
              <a:avLst/>
              <a:gdLst/>
              <a:ahLst/>
              <a:cxnLst/>
              <a:rect l="l" t="t" r="r" b="b"/>
              <a:pathLst>
                <a:path w="1419" h="1356" extrusionOk="0">
                  <a:moveTo>
                    <a:pt x="351" y="1"/>
                  </a:moveTo>
                  <a:cubicBezTo>
                    <a:pt x="260" y="1"/>
                    <a:pt x="174" y="32"/>
                    <a:pt x="127" y="95"/>
                  </a:cubicBezTo>
                  <a:cubicBezTo>
                    <a:pt x="1" y="221"/>
                    <a:pt x="1" y="410"/>
                    <a:pt x="127" y="568"/>
                  </a:cubicBezTo>
                  <a:lnTo>
                    <a:pt x="820" y="1261"/>
                  </a:lnTo>
                  <a:cubicBezTo>
                    <a:pt x="883" y="1324"/>
                    <a:pt x="969" y="1356"/>
                    <a:pt x="1056" y="1356"/>
                  </a:cubicBezTo>
                  <a:cubicBezTo>
                    <a:pt x="1143" y="1356"/>
                    <a:pt x="1229" y="1324"/>
                    <a:pt x="1292" y="1261"/>
                  </a:cubicBezTo>
                  <a:cubicBezTo>
                    <a:pt x="1418" y="1166"/>
                    <a:pt x="1418" y="914"/>
                    <a:pt x="1292" y="788"/>
                  </a:cubicBezTo>
                  <a:lnTo>
                    <a:pt x="599" y="95"/>
                  </a:lnTo>
                  <a:cubicBezTo>
                    <a:pt x="536" y="32"/>
                    <a:pt x="442" y="1"/>
                    <a:pt x="351" y="1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ct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12351" name="Google Shape;12351;p21"/>
            <p:cNvSpPr/>
            <p:nvPr/>
          </p:nvSpPr>
          <p:spPr>
            <a:xfrm>
              <a:off x="4207750" y="2041900"/>
              <a:ext cx="35450" cy="34500"/>
            </a:xfrm>
            <a:custGeom>
              <a:avLst/>
              <a:gdLst/>
              <a:ahLst/>
              <a:cxnLst/>
              <a:rect l="l" t="t" r="r" b="b"/>
              <a:pathLst>
                <a:path w="1418" h="1380" extrusionOk="0">
                  <a:moveTo>
                    <a:pt x="1067" y="1"/>
                  </a:moveTo>
                  <a:cubicBezTo>
                    <a:pt x="977" y="1"/>
                    <a:pt x="882" y="32"/>
                    <a:pt x="819" y="95"/>
                  </a:cubicBezTo>
                  <a:lnTo>
                    <a:pt x="126" y="788"/>
                  </a:lnTo>
                  <a:cubicBezTo>
                    <a:pt x="0" y="914"/>
                    <a:pt x="0" y="1135"/>
                    <a:pt x="126" y="1261"/>
                  </a:cubicBezTo>
                  <a:cubicBezTo>
                    <a:pt x="189" y="1340"/>
                    <a:pt x="268" y="1379"/>
                    <a:pt x="351" y="1379"/>
                  </a:cubicBezTo>
                  <a:cubicBezTo>
                    <a:pt x="433" y="1379"/>
                    <a:pt x="520" y="1340"/>
                    <a:pt x="599" y="1261"/>
                  </a:cubicBezTo>
                  <a:lnTo>
                    <a:pt x="1292" y="568"/>
                  </a:lnTo>
                  <a:cubicBezTo>
                    <a:pt x="1418" y="442"/>
                    <a:pt x="1418" y="190"/>
                    <a:pt x="1292" y="95"/>
                  </a:cubicBezTo>
                  <a:cubicBezTo>
                    <a:pt x="1244" y="32"/>
                    <a:pt x="1158" y="1"/>
                    <a:pt x="1067" y="1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ct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12352" name="Google Shape;12352;p21"/>
            <p:cNvSpPr/>
            <p:nvPr/>
          </p:nvSpPr>
          <p:spPr>
            <a:xfrm>
              <a:off x="3962775" y="1990700"/>
              <a:ext cx="226075" cy="224500"/>
            </a:xfrm>
            <a:custGeom>
              <a:avLst/>
              <a:gdLst/>
              <a:ahLst/>
              <a:cxnLst/>
              <a:rect l="l" t="t" r="r" b="b"/>
              <a:pathLst>
                <a:path w="9043" h="8980" extrusionOk="0">
                  <a:moveTo>
                    <a:pt x="1419" y="3403"/>
                  </a:moveTo>
                  <a:lnTo>
                    <a:pt x="1419" y="4790"/>
                  </a:lnTo>
                  <a:cubicBezTo>
                    <a:pt x="1009" y="4790"/>
                    <a:pt x="694" y="4506"/>
                    <a:pt x="694" y="4097"/>
                  </a:cubicBezTo>
                  <a:cubicBezTo>
                    <a:pt x="694" y="3719"/>
                    <a:pt x="1009" y="3403"/>
                    <a:pt x="1419" y="3403"/>
                  </a:cubicBezTo>
                  <a:close/>
                  <a:moveTo>
                    <a:pt x="4191" y="2710"/>
                  </a:moveTo>
                  <a:lnTo>
                    <a:pt x="4191" y="5483"/>
                  </a:lnTo>
                  <a:lnTo>
                    <a:pt x="2490" y="5483"/>
                  </a:lnTo>
                  <a:cubicBezTo>
                    <a:pt x="2269" y="5483"/>
                    <a:pt x="2112" y="5325"/>
                    <a:pt x="2112" y="5105"/>
                  </a:cubicBezTo>
                  <a:lnTo>
                    <a:pt x="2112" y="3088"/>
                  </a:lnTo>
                  <a:cubicBezTo>
                    <a:pt x="2112" y="2868"/>
                    <a:pt x="2269" y="2710"/>
                    <a:pt x="2490" y="2710"/>
                  </a:cubicBezTo>
                  <a:close/>
                  <a:moveTo>
                    <a:pt x="6995" y="1828"/>
                  </a:moveTo>
                  <a:lnTo>
                    <a:pt x="6995" y="6428"/>
                  </a:lnTo>
                  <a:cubicBezTo>
                    <a:pt x="6428" y="5924"/>
                    <a:pt x="5672" y="5609"/>
                    <a:pt x="4884" y="5514"/>
                  </a:cubicBezTo>
                  <a:lnTo>
                    <a:pt x="4884" y="2710"/>
                  </a:lnTo>
                  <a:cubicBezTo>
                    <a:pt x="5672" y="2647"/>
                    <a:pt x="6428" y="2332"/>
                    <a:pt x="6995" y="1828"/>
                  </a:cubicBezTo>
                  <a:close/>
                  <a:moveTo>
                    <a:pt x="8066" y="631"/>
                  </a:moveTo>
                  <a:cubicBezTo>
                    <a:pt x="8255" y="631"/>
                    <a:pt x="8413" y="789"/>
                    <a:pt x="8413" y="978"/>
                  </a:cubicBezTo>
                  <a:lnTo>
                    <a:pt x="8413" y="7216"/>
                  </a:lnTo>
                  <a:cubicBezTo>
                    <a:pt x="8413" y="7405"/>
                    <a:pt x="8255" y="7562"/>
                    <a:pt x="8066" y="7562"/>
                  </a:cubicBezTo>
                  <a:cubicBezTo>
                    <a:pt x="7877" y="7562"/>
                    <a:pt x="7720" y="7405"/>
                    <a:pt x="7720" y="7216"/>
                  </a:cubicBezTo>
                  <a:lnTo>
                    <a:pt x="7720" y="978"/>
                  </a:lnTo>
                  <a:cubicBezTo>
                    <a:pt x="7720" y="789"/>
                    <a:pt x="7877" y="631"/>
                    <a:pt x="8066" y="631"/>
                  </a:cubicBezTo>
                  <a:close/>
                  <a:moveTo>
                    <a:pt x="3498" y="6176"/>
                  </a:moveTo>
                  <a:lnTo>
                    <a:pt x="3498" y="7909"/>
                  </a:lnTo>
                  <a:cubicBezTo>
                    <a:pt x="3498" y="8129"/>
                    <a:pt x="3340" y="8287"/>
                    <a:pt x="3151" y="8287"/>
                  </a:cubicBezTo>
                  <a:cubicBezTo>
                    <a:pt x="2962" y="8287"/>
                    <a:pt x="2805" y="8129"/>
                    <a:pt x="2805" y="7909"/>
                  </a:cubicBezTo>
                  <a:lnTo>
                    <a:pt x="2805" y="6176"/>
                  </a:lnTo>
                  <a:close/>
                  <a:moveTo>
                    <a:pt x="8035" y="1"/>
                  </a:moveTo>
                  <a:cubicBezTo>
                    <a:pt x="7531" y="1"/>
                    <a:pt x="7090" y="411"/>
                    <a:pt x="6995" y="883"/>
                  </a:cubicBezTo>
                  <a:lnTo>
                    <a:pt x="6680" y="1198"/>
                  </a:lnTo>
                  <a:cubicBezTo>
                    <a:pt x="6144" y="1734"/>
                    <a:pt x="5325" y="2049"/>
                    <a:pt x="4538" y="2049"/>
                  </a:cubicBezTo>
                  <a:lnTo>
                    <a:pt x="2427" y="2049"/>
                  </a:lnTo>
                  <a:cubicBezTo>
                    <a:pt x="2017" y="2049"/>
                    <a:pt x="1608" y="2332"/>
                    <a:pt x="1450" y="2773"/>
                  </a:cubicBezTo>
                  <a:lnTo>
                    <a:pt x="1387" y="2773"/>
                  </a:lnTo>
                  <a:cubicBezTo>
                    <a:pt x="631" y="2773"/>
                    <a:pt x="1" y="3403"/>
                    <a:pt x="1" y="4128"/>
                  </a:cubicBezTo>
                  <a:cubicBezTo>
                    <a:pt x="1" y="4884"/>
                    <a:pt x="631" y="5514"/>
                    <a:pt x="1387" y="5514"/>
                  </a:cubicBezTo>
                  <a:lnTo>
                    <a:pt x="1450" y="5514"/>
                  </a:lnTo>
                  <a:cubicBezTo>
                    <a:pt x="1576" y="5798"/>
                    <a:pt x="1797" y="6018"/>
                    <a:pt x="2080" y="6144"/>
                  </a:cubicBezTo>
                  <a:lnTo>
                    <a:pt x="2080" y="7940"/>
                  </a:lnTo>
                  <a:cubicBezTo>
                    <a:pt x="2112" y="8507"/>
                    <a:pt x="2584" y="8980"/>
                    <a:pt x="3151" y="8980"/>
                  </a:cubicBezTo>
                  <a:cubicBezTo>
                    <a:pt x="3750" y="8980"/>
                    <a:pt x="4160" y="8507"/>
                    <a:pt x="4160" y="7972"/>
                  </a:cubicBezTo>
                  <a:lnTo>
                    <a:pt x="4160" y="6239"/>
                  </a:lnTo>
                  <a:lnTo>
                    <a:pt x="4538" y="6239"/>
                  </a:lnTo>
                  <a:cubicBezTo>
                    <a:pt x="5325" y="6239"/>
                    <a:pt x="6144" y="6554"/>
                    <a:pt x="6680" y="7090"/>
                  </a:cubicBezTo>
                  <a:lnTo>
                    <a:pt x="6995" y="7405"/>
                  </a:lnTo>
                  <a:cubicBezTo>
                    <a:pt x="7090" y="7909"/>
                    <a:pt x="7531" y="8287"/>
                    <a:pt x="8035" y="8287"/>
                  </a:cubicBezTo>
                  <a:cubicBezTo>
                    <a:pt x="8633" y="8287"/>
                    <a:pt x="9043" y="7814"/>
                    <a:pt x="9043" y="7247"/>
                  </a:cubicBezTo>
                  <a:lnTo>
                    <a:pt x="9043" y="1041"/>
                  </a:lnTo>
                  <a:cubicBezTo>
                    <a:pt x="9043" y="442"/>
                    <a:pt x="8570" y="1"/>
                    <a:pt x="8035" y="1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ct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400000000000000" pitchFamily="2" charset="-78"/>
                <a:sym typeface="Arial"/>
              </a:endParaRPr>
            </a:p>
          </p:txBody>
        </p:sp>
      </p:grpSp>
      <p:sp>
        <p:nvSpPr>
          <p:cNvPr id="12353" name="Google Shape;12353;p21"/>
          <p:cNvSpPr txBox="1"/>
          <p:nvPr/>
        </p:nvSpPr>
        <p:spPr>
          <a:xfrm>
            <a:off x="6405263" y="2090309"/>
            <a:ext cx="1130100" cy="441900"/>
          </a:xfrm>
          <a:prstGeom prst="rect">
            <a:avLst/>
          </a:prstGeom>
          <a:noFill/>
          <a:ln>
            <a:solidFill>
              <a:schemeClr val="accent1"/>
            </a:solidFill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fa-IR" sz="800" b="0" i="0" u="none" strike="noStrike" kern="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400000000000000" pitchFamily="2" charset="-78"/>
                <a:sym typeface="Arial"/>
              </a:rPr>
              <a:t>قالب پاورپوینت مدیریت قابل ویرایش می باشد</a:t>
            </a:r>
            <a:endParaRPr kumimoji="0" sz="800" b="0" i="0" u="none" strike="noStrike" kern="0" cap="none" spc="0" normalizeH="0" baseline="0" noProof="0" dirty="0">
              <a:ln>
                <a:noFill/>
              </a:ln>
              <a:solidFill>
                <a:schemeClr val="tx2"/>
              </a:solidFill>
              <a:effectLst/>
              <a:uLnTx/>
              <a:uFillTx/>
              <a:cs typeface="B Nazanin" panose="00000400000000000000" pitchFamily="2" charset="-78"/>
              <a:sym typeface="Arial"/>
            </a:endParaRPr>
          </a:p>
        </p:txBody>
      </p:sp>
      <p:sp>
        <p:nvSpPr>
          <p:cNvPr id="12354" name="Google Shape;12354;p21"/>
          <p:cNvSpPr txBox="1"/>
          <p:nvPr/>
        </p:nvSpPr>
        <p:spPr>
          <a:xfrm>
            <a:off x="4827411" y="2090309"/>
            <a:ext cx="1130100" cy="441900"/>
          </a:xfrm>
          <a:prstGeom prst="rect">
            <a:avLst/>
          </a:prstGeom>
          <a:noFill/>
          <a:ln>
            <a:solidFill>
              <a:schemeClr val="accent1"/>
            </a:solidFill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fa-IR" sz="800" b="0" i="0" u="none" strike="noStrike" kern="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400000000000000" pitchFamily="2" charset="-78"/>
                <a:sym typeface="Arial"/>
              </a:rPr>
              <a:t>قالب پاورپوینت مدیریت قابل ویرایش می باشد</a:t>
            </a:r>
            <a:endParaRPr kumimoji="0" sz="800" b="0" i="0" u="none" strike="noStrike" kern="0" cap="none" spc="0" normalizeH="0" baseline="0" noProof="0" dirty="0">
              <a:ln>
                <a:noFill/>
              </a:ln>
              <a:solidFill>
                <a:schemeClr val="tx2"/>
              </a:solidFill>
              <a:effectLst/>
              <a:uLnTx/>
              <a:uFillTx/>
              <a:cs typeface="B Nazanin" panose="00000400000000000000" pitchFamily="2" charset="-78"/>
              <a:sym typeface="Arial"/>
            </a:endParaRPr>
          </a:p>
        </p:txBody>
      </p:sp>
      <p:sp>
        <p:nvSpPr>
          <p:cNvPr id="12355" name="Google Shape;12355;p21"/>
          <p:cNvSpPr txBox="1"/>
          <p:nvPr/>
        </p:nvSpPr>
        <p:spPr>
          <a:xfrm>
            <a:off x="5626377" y="3149746"/>
            <a:ext cx="1130100" cy="441900"/>
          </a:xfrm>
          <a:prstGeom prst="rect">
            <a:avLst/>
          </a:prstGeom>
          <a:noFill/>
          <a:ln>
            <a:solidFill>
              <a:schemeClr val="accent1"/>
            </a:solidFill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fa-IR" sz="800" b="0" i="0" u="none" strike="noStrike" kern="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400000000000000" pitchFamily="2" charset="-78"/>
                <a:sym typeface="Arial"/>
              </a:rPr>
              <a:t>قالب پاورپوینت مدیریت قابل ویرایش می باشد</a:t>
            </a:r>
            <a:endParaRPr kumimoji="0" sz="800" b="0" i="0" u="none" strike="noStrike" kern="0" cap="none" spc="0" normalizeH="0" baseline="0" noProof="0" dirty="0">
              <a:ln>
                <a:noFill/>
              </a:ln>
              <a:solidFill>
                <a:schemeClr val="tx2"/>
              </a:solidFill>
              <a:effectLst/>
              <a:uLnTx/>
              <a:uFillTx/>
              <a:cs typeface="B Nazanin" panose="00000400000000000000" pitchFamily="2" charset="-78"/>
              <a:sym typeface="Arial"/>
            </a:endParaRPr>
          </a:p>
        </p:txBody>
      </p:sp>
      <p:sp>
        <p:nvSpPr>
          <p:cNvPr id="12356" name="Google Shape;12356;p21"/>
          <p:cNvSpPr txBox="1"/>
          <p:nvPr/>
        </p:nvSpPr>
        <p:spPr>
          <a:xfrm>
            <a:off x="7178777" y="3136671"/>
            <a:ext cx="1130100" cy="441900"/>
          </a:xfrm>
          <a:prstGeom prst="rect">
            <a:avLst/>
          </a:prstGeom>
          <a:noFill/>
          <a:ln>
            <a:solidFill>
              <a:schemeClr val="accent1"/>
            </a:solidFill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fa-IR" sz="800" b="0" i="0" u="none" strike="noStrike" kern="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400000000000000" pitchFamily="2" charset="-78"/>
                <a:sym typeface="Arial"/>
              </a:rPr>
              <a:t>قالب پاورپوینت مدیریت قابل ویرایش می باشد</a:t>
            </a:r>
            <a:endParaRPr kumimoji="0" sz="800" b="0" i="0" u="none" strike="noStrike" kern="0" cap="none" spc="0" normalizeH="0" baseline="0" noProof="0" dirty="0">
              <a:ln>
                <a:noFill/>
              </a:ln>
              <a:solidFill>
                <a:schemeClr val="tx2"/>
              </a:solidFill>
              <a:effectLst/>
              <a:uLnTx/>
              <a:uFillTx/>
              <a:cs typeface="B Nazanin" panose="00000400000000000000" pitchFamily="2" charset="-78"/>
              <a:sym typeface="Arial"/>
            </a:endParaRPr>
          </a:p>
        </p:txBody>
      </p:sp>
      <p:sp>
        <p:nvSpPr>
          <p:cNvPr id="12357" name="Google Shape;12357;p21"/>
          <p:cNvSpPr txBox="1"/>
          <p:nvPr/>
        </p:nvSpPr>
        <p:spPr>
          <a:xfrm>
            <a:off x="4037377" y="3136671"/>
            <a:ext cx="1130100" cy="441900"/>
          </a:xfrm>
          <a:prstGeom prst="rect">
            <a:avLst/>
          </a:prstGeom>
          <a:noFill/>
          <a:ln>
            <a:solidFill>
              <a:schemeClr val="accent1"/>
            </a:solidFill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fa-IR" sz="800" b="0" i="0" u="none" strike="noStrike" kern="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400000000000000" pitchFamily="2" charset="-78"/>
                <a:sym typeface="Arial"/>
              </a:rPr>
              <a:t>قالب پاورپوینت مدیریت قابل ویرایش می باشد</a:t>
            </a:r>
            <a:endParaRPr kumimoji="0" sz="800" b="0" i="0" u="none" strike="noStrike" kern="0" cap="none" spc="0" normalizeH="0" baseline="0" noProof="0" dirty="0">
              <a:ln>
                <a:noFill/>
              </a:ln>
              <a:solidFill>
                <a:schemeClr val="tx2"/>
              </a:solidFill>
              <a:effectLst/>
              <a:uLnTx/>
              <a:uFillTx/>
              <a:cs typeface="B Nazanin" panose="00000400000000000000" pitchFamily="2" charset="-78"/>
              <a:sym typeface="Arial"/>
            </a:endParaRPr>
          </a:p>
        </p:txBody>
      </p:sp>
      <p:sp>
        <p:nvSpPr>
          <p:cNvPr id="12358" name="Google Shape;12358;p21"/>
          <p:cNvSpPr txBox="1">
            <a:spLocks noGrp="1"/>
          </p:cNvSpPr>
          <p:nvPr>
            <p:ph type="title"/>
          </p:nvPr>
        </p:nvSpPr>
        <p:spPr>
          <a:xfrm>
            <a:off x="4428171" y="562901"/>
            <a:ext cx="3675600" cy="843591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tx2"/>
                </a:solidFill>
                <a:cs typeface="B Nazanin" panose="00000400000000000000" pitchFamily="2" charset="-78"/>
              </a:rPr>
              <a:t>اینفوگرافیک ممتاز</a:t>
            </a:r>
            <a:endParaRPr dirty="0">
              <a:solidFill>
                <a:schemeClr val="tx2"/>
              </a:solidFill>
              <a:cs typeface="B Nazanin" panose="000004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9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94" name="Google Shape;3994;p58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400000000000000" pitchFamily="2" charset="-78"/>
              </a:rPr>
              <a:t>استراتژی ما</a:t>
            </a:r>
            <a:endParaRPr dirty="0">
              <a:cs typeface="B Nazanin" panose="00000400000000000000" pitchFamily="2" charset="-78"/>
            </a:endParaRPr>
          </a:p>
        </p:txBody>
      </p:sp>
      <p:sp>
        <p:nvSpPr>
          <p:cNvPr id="3995" name="Google Shape;3995;p58"/>
          <p:cNvSpPr txBox="1">
            <a:spLocks noGrp="1"/>
          </p:cNvSpPr>
          <p:nvPr>
            <p:ph type="title" idx="4294967295"/>
          </p:nvPr>
        </p:nvSpPr>
        <p:spPr>
          <a:xfrm>
            <a:off x="1479600" y="2658613"/>
            <a:ext cx="1921200" cy="368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700" dirty="0">
                <a:solidFill>
                  <a:schemeClr val="lt2"/>
                </a:solidFill>
                <a:cs typeface="B Nazanin" panose="00000400000000000000" pitchFamily="2" charset="-78"/>
              </a:rPr>
              <a:t>سه</a:t>
            </a:r>
            <a:endParaRPr sz="1700" dirty="0">
              <a:solidFill>
                <a:schemeClr val="lt2"/>
              </a:solidFill>
              <a:cs typeface="B Nazanin" panose="00000400000000000000" pitchFamily="2" charset="-78"/>
            </a:endParaRPr>
          </a:p>
        </p:txBody>
      </p:sp>
      <p:sp>
        <p:nvSpPr>
          <p:cNvPr id="3996" name="Google Shape;3996;p58"/>
          <p:cNvSpPr txBox="1">
            <a:spLocks noGrp="1"/>
          </p:cNvSpPr>
          <p:nvPr>
            <p:ph type="subTitle" idx="4294967295"/>
          </p:nvPr>
        </p:nvSpPr>
        <p:spPr>
          <a:xfrm>
            <a:off x="1479625" y="3023889"/>
            <a:ext cx="1921200" cy="76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indent="0" algn="ctr" rtl="1">
              <a:lnSpc>
                <a:spcPct val="100000"/>
              </a:lnSpc>
              <a:buNone/>
            </a:pPr>
            <a:r>
              <a:rPr lang="fa-IR" sz="1400" dirty="0">
                <a:solidFill>
                  <a:srgbClr val="FFFFFF"/>
                </a:solidFill>
                <a:latin typeface="Libre Franklin" panose="020B0604020202020204" pitchFamily="2" charset="0"/>
                <a:ea typeface="Libre Franklin" panose="020B0604020202020204" pitchFamily="2" charset="0"/>
                <a:cs typeface="B Nazanin" panose="00000400000000000000" pitchFamily="2" charset="-78"/>
              </a:rPr>
              <a:t>قالب پاورپوینت مدیریت پروژه قابل ویرایش می باشد</a:t>
            </a:r>
            <a:endParaRPr lang="fa-IR" sz="1400" dirty="0">
              <a:solidFill>
                <a:srgbClr val="FFFFFF"/>
              </a:solidFill>
              <a:cs typeface="B Nazanin" panose="00000400000000000000" pitchFamily="2" charset="-78"/>
            </a:endParaRPr>
          </a:p>
        </p:txBody>
      </p:sp>
      <p:sp>
        <p:nvSpPr>
          <p:cNvPr id="3997" name="Google Shape;3997;p58"/>
          <p:cNvSpPr txBox="1">
            <a:spLocks noGrp="1"/>
          </p:cNvSpPr>
          <p:nvPr>
            <p:ph type="title" idx="4294967295"/>
          </p:nvPr>
        </p:nvSpPr>
        <p:spPr>
          <a:xfrm>
            <a:off x="3611383" y="2658613"/>
            <a:ext cx="1921200" cy="368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marR="0" lvl="0" indent="0" algn="ct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700" dirty="0">
                <a:solidFill>
                  <a:schemeClr val="lt2"/>
                </a:solidFill>
                <a:cs typeface="B Nazanin" panose="00000400000000000000" pitchFamily="2" charset="-78"/>
              </a:rPr>
              <a:t>دو</a:t>
            </a:r>
            <a:endParaRPr sz="1700" dirty="0">
              <a:solidFill>
                <a:schemeClr val="lt2"/>
              </a:solidFill>
              <a:cs typeface="B Nazanin" panose="00000400000000000000" pitchFamily="2" charset="-78"/>
            </a:endParaRPr>
          </a:p>
        </p:txBody>
      </p:sp>
      <p:sp>
        <p:nvSpPr>
          <p:cNvPr id="3998" name="Google Shape;3998;p58"/>
          <p:cNvSpPr txBox="1">
            <a:spLocks noGrp="1"/>
          </p:cNvSpPr>
          <p:nvPr>
            <p:ph type="subTitle" idx="4294967295"/>
          </p:nvPr>
        </p:nvSpPr>
        <p:spPr>
          <a:xfrm>
            <a:off x="3611399" y="3023889"/>
            <a:ext cx="1921200" cy="76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indent="0" algn="ctr" rtl="1">
              <a:lnSpc>
                <a:spcPct val="100000"/>
              </a:lnSpc>
              <a:buNone/>
            </a:pPr>
            <a:r>
              <a:rPr lang="fa-IR" sz="1400" dirty="0">
                <a:solidFill>
                  <a:srgbClr val="FFFFFF"/>
                </a:solidFill>
                <a:latin typeface="Libre Franklin" panose="020B0604020202020204" pitchFamily="2" charset="0"/>
                <a:ea typeface="Libre Franklin" panose="020B0604020202020204" pitchFamily="2" charset="0"/>
                <a:cs typeface="B Nazanin" panose="00000400000000000000" pitchFamily="2" charset="-78"/>
              </a:rPr>
              <a:t>قالب پاورپوینت مدیریت پروژه قابل ویرایش می باشد</a:t>
            </a:r>
            <a:endParaRPr lang="fa-IR" sz="1400" dirty="0">
              <a:solidFill>
                <a:srgbClr val="FFFFFF"/>
              </a:solidFill>
              <a:cs typeface="B Nazanin" panose="00000400000000000000" pitchFamily="2" charset="-78"/>
            </a:endParaRPr>
          </a:p>
          <a:p>
            <a:pPr marL="0" marR="0" lvl="0" indent="0" algn="ct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lang="en-US" dirty="0">
              <a:cs typeface="B Nazanin" panose="00000400000000000000" pitchFamily="2" charset="-78"/>
            </a:endParaRPr>
          </a:p>
        </p:txBody>
      </p:sp>
      <p:sp>
        <p:nvSpPr>
          <p:cNvPr id="3999" name="Google Shape;3999;p58"/>
          <p:cNvSpPr txBox="1">
            <a:spLocks noGrp="1"/>
          </p:cNvSpPr>
          <p:nvPr>
            <p:ph type="title" idx="4294967295"/>
          </p:nvPr>
        </p:nvSpPr>
        <p:spPr>
          <a:xfrm>
            <a:off x="5743166" y="2658613"/>
            <a:ext cx="1921200" cy="368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marR="0" lvl="0" indent="0" algn="ct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700" dirty="0">
                <a:solidFill>
                  <a:schemeClr val="lt2"/>
                </a:solidFill>
                <a:cs typeface="B Nazanin" panose="00000400000000000000" pitchFamily="2" charset="-78"/>
              </a:rPr>
              <a:t>یک</a:t>
            </a:r>
            <a:endParaRPr sz="1700" dirty="0">
              <a:solidFill>
                <a:schemeClr val="lt2"/>
              </a:solidFill>
              <a:cs typeface="B Nazanin" panose="00000400000000000000" pitchFamily="2" charset="-78"/>
            </a:endParaRPr>
          </a:p>
        </p:txBody>
      </p:sp>
      <p:sp>
        <p:nvSpPr>
          <p:cNvPr id="4000" name="Google Shape;4000;p58"/>
          <p:cNvSpPr txBox="1">
            <a:spLocks noGrp="1"/>
          </p:cNvSpPr>
          <p:nvPr>
            <p:ph type="subTitle" idx="4294967295"/>
          </p:nvPr>
        </p:nvSpPr>
        <p:spPr>
          <a:xfrm>
            <a:off x="5743173" y="3023889"/>
            <a:ext cx="1921200" cy="76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indent="0" algn="ctr" rtl="1">
              <a:lnSpc>
                <a:spcPct val="100000"/>
              </a:lnSpc>
              <a:buNone/>
            </a:pPr>
            <a:r>
              <a:rPr lang="fa-IR" sz="1400" dirty="0">
                <a:solidFill>
                  <a:srgbClr val="FFFFFF"/>
                </a:solidFill>
                <a:latin typeface="Libre Franklin" panose="020B0604020202020204" pitchFamily="2" charset="0"/>
                <a:ea typeface="Libre Franklin" panose="020B0604020202020204" pitchFamily="2" charset="0"/>
                <a:cs typeface="B Nazanin" panose="00000400000000000000" pitchFamily="2" charset="-78"/>
              </a:rPr>
              <a:t>قالب پاورپوینت مدیریت پروژه قابل ویرایش می باشد</a:t>
            </a:r>
            <a:endParaRPr lang="fa-IR" sz="1400" dirty="0">
              <a:solidFill>
                <a:srgbClr val="FFFFFF"/>
              </a:solidFill>
              <a:cs typeface="B Nazanin" panose="00000400000000000000" pitchFamily="2" charset="-78"/>
            </a:endParaRPr>
          </a:p>
        </p:txBody>
      </p:sp>
      <p:sp>
        <p:nvSpPr>
          <p:cNvPr id="4001" name="Google Shape;4001;p58"/>
          <p:cNvSpPr/>
          <p:nvPr/>
        </p:nvSpPr>
        <p:spPr>
          <a:xfrm>
            <a:off x="2074188" y="2007938"/>
            <a:ext cx="732000" cy="599700"/>
          </a:xfrm>
          <a:prstGeom prst="rect">
            <a:avLst/>
          </a:prstGeom>
          <a:noFill/>
          <a:ln w="1905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400000000000000" pitchFamily="2" charset="-78"/>
            </a:endParaRPr>
          </a:p>
        </p:txBody>
      </p:sp>
      <p:sp>
        <p:nvSpPr>
          <p:cNvPr id="4002" name="Google Shape;4002;p58"/>
          <p:cNvSpPr/>
          <p:nvPr/>
        </p:nvSpPr>
        <p:spPr>
          <a:xfrm>
            <a:off x="4205975" y="2007938"/>
            <a:ext cx="732000" cy="599700"/>
          </a:xfrm>
          <a:prstGeom prst="rect">
            <a:avLst/>
          </a:prstGeom>
          <a:noFill/>
          <a:ln w="1905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400000000000000" pitchFamily="2" charset="-78"/>
            </a:endParaRPr>
          </a:p>
        </p:txBody>
      </p:sp>
      <p:sp>
        <p:nvSpPr>
          <p:cNvPr id="4003" name="Google Shape;4003;p58"/>
          <p:cNvSpPr/>
          <p:nvPr/>
        </p:nvSpPr>
        <p:spPr>
          <a:xfrm>
            <a:off x="6337788" y="2007938"/>
            <a:ext cx="732000" cy="599700"/>
          </a:xfrm>
          <a:prstGeom prst="rect">
            <a:avLst/>
          </a:prstGeom>
          <a:noFill/>
          <a:ln w="1905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400000000000000" pitchFamily="2" charset="-78"/>
            </a:endParaRPr>
          </a:p>
        </p:txBody>
      </p:sp>
      <p:cxnSp>
        <p:nvCxnSpPr>
          <p:cNvPr id="4004" name="Google Shape;4004;p58"/>
          <p:cNvCxnSpPr>
            <a:stCxn id="4001" idx="3"/>
            <a:endCxn id="4002" idx="0"/>
          </p:cNvCxnSpPr>
          <p:nvPr/>
        </p:nvCxnSpPr>
        <p:spPr>
          <a:xfrm rot="10800000" flipH="1">
            <a:off x="2806188" y="2007788"/>
            <a:ext cx="1765800" cy="300000"/>
          </a:xfrm>
          <a:prstGeom prst="bentConnector4">
            <a:avLst>
              <a:gd name="adj1" fmla="val 39636"/>
              <a:gd name="adj2" fmla="val 179325"/>
            </a:avLst>
          </a:prstGeom>
          <a:noFill/>
          <a:ln w="19050" cap="flat" cmpd="sng">
            <a:solidFill>
              <a:schemeClr val="lt2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4005" name="Google Shape;4005;p58"/>
          <p:cNvCxnSpPr>
            <a:stCxn id="4002" idx="3"/>
            <a:endCxn id="4003" idx="0"/>
          </p:cNvCxnSpPr>
          <p:nvPr/>
        </p:nvCxnSpPr>
        <p:spPr>
          <a:xfrm rot="10800000" flipH="1">
            <a:off x="4937975" y="2007788"/>
            <a:ext cx="1765800" cy="300000"/>
          </a:xfrm>
          <a:prstGeom prst="bentConnector4">
            <a:avLst>
              <a:gd name="adj1" fmla="val 39637"/>
              <a:gd name="adj2" fmla="val 179325"/>
            </a:avLst>
          </a:prstGeom>
          <a:noFill/>
          <a:ln w="19050" cap="flat" cmpd="sng">
            <a:solidFill>
              <a:schemeClr val="lt2"/>
            </a:solidFill>
            <a:prstDash val="solid"/>
            <a:round/>
            <a:headEnd type="none" w="med" len="med"/>
            <a:tailEnd type="none" w="med" len="med"/>
          </a:ln>
        </p:spPr>
      </p:cxnSp>
      <p:grpSp>
        <p:nvGrpSpPr>
          <p:cNvPr id="4006" name="Google Shape;4006;p58"/>
          <p:cNvGrpSpPr/>
          <p:nvPr/>
        </p:nvGrpSpPr>
        <p:grpSpPr>
          <a:xfrm>
            <a:off x="2239492" y="2131665"/>
            <a:ext cx="401379" cy="352249"/>
            <a:chOff x="5817546" y="120633"/>
            <a:chExt cx="344532" cy="302360"/>
          </a:xfrm>
        </p:grpSpPr>
        <p:sp>
          <p:nvSpPr>
            <p:cNvPr id="4007" name="Google Shape;4007;p58"/>
            <p:cNvSpPr/>
            <p:nvPr/>
          </p:nvSpPr>
          <p:spPr>
            <a:xfrm>
              <a:off x="5853436" y="120633"/>
              <a:ext cx="272748" cy="297194"/>
            </a:xfrm>
            <a:custGeom>
              <a:avLst/>
              <a:gdLst/>
              <a:ahLst/>
              <a:cxnLst/>
              <a:rect l="l" t="t" r="r" b="b"/>
              <a:pathLst>
                <a:path w="6817" h="7428" extrusionOk="0">
                  <a:moveTo>
                    <a:pt x="2231" y="3943"/>
                  </a:moveTo>
                  <a:cubicBezTo>
                    <a:pt x="2302" y="4093"/>
                    <a:pt x="2418" y="4229"/>
                    <a:pt x="2571" y="4337"/>
                  </a:cubicBezTo>
                  <a:cubicBezTo>
                    <a:pt x="2683" y="4416"/>
                    <a:pt x="2815" y="4480"/>
                    <a:pt x="2955" y="4521"/>
                  </a:cubicBezTo>
                  <a:lnTo>
                    <a:pt x="2683" y="6499"/>
                  </a:lnTo>
                  <a:cubicBezTo>
                    <a:pt x="2673" y="6574"/>
                    <a:pt x="2690" y="6649"/>
                    <a:pt x="2734" y="6707"/>
                  </a:cubicBezTo>
                  <a:lnTo>
                    <a:pt x="2762" y="6744"/>
                  </a:lnTo>
                  <a:lnTo>
                    <a:pt x="1300" y="6744"/>
                  </a:lnTo>
                  <a:lnTo>
                    <a:pt x="1300" y="6330"/>
                  </a:lnTo>
                  <a:cubicBezTo>
                    <a:pt x="1300" y="6259"/>
                    <a:pt x="1242" y="6201"/>
                    <a:pt x="1174" y="6201"/>
                  </a:cubicBezTo>
                  <a:cubicBezTo>
                    <a:pt x="1102" y="6201"/>
                    <a:pt x="1048" y="6259"/>
                    <a:pt x="1048" y="6330"/>
                  </a:cubicBezTo>
                  <a:lnTo>
                    <a:pt x="1048" y="6744"/>
                  </a:lnTo>
                  <a:lnTo>
                    <a:pt x="256" y="6744"/>
                  </a:lnTo>
                  <a:cubicBezTo>
                    <a:pt x="307" y="5507"/>
                    <a:pt x="1082" y="4406"/>
                    <a:pt x="2231" y="3943"/>
                  </a:cubicBezTo>
                  <a:close/>
                  <a:moveTo>
                    <a:pt x="3614" y="4576"/>
                  </a:moveTo>
                  <a:lnTo>
                    <a:pt x="3887" y="6534"/>
                  </a:lnTo>
                  <a:cubicBezTo>
                    <a:pt x="3887" y="6544"/>
                    <a:pt x="3887" y="6551"/>
                    <a:pt x="3879" y="6557"/>
                  </a:cubicBezTo>
                  <a:lnTo>
                    <a:pt x="3435" y="7163"/>
                  </a:lnTo>
                  <a:cubicBezTo>
                    <a:pt x="3427" y="7172"/>
                    <a:pt x="3417" y="7176"/>
                    <a:pt x="3407" y="7176"/>
                  </a:cubicBezTo>
                  <a:cubicBezTo>
                    <a:pt x="3400" y="7176"/>
                    <a:pt x="3390" y="7172"/>
                    <a:pt x="3383" y="7163"/>
                  </a:cubicBezTo>
                  <a:lnTo>
                    <a:pt x="2938" y="6557"/>
                  </a:lnTo>
                  <a:cubicBezTo>
                    <a:pt x="2931" y="6551"/>
                    <a:pt x="2931" y="6544"/>
                    <a:pt x="2931" y="6534"/>
                  </a:cubicBezTo>
                  <a:lnTo>
                    <a:pt x="3203" y="4576"/>
                  </a:lnTo>
                  <a:cubicBezTo>
                    <a:pt x="3271" y="4584"/>
                    <a:pt x="3340" y="4589"/>
                    <a:pt x="3409" y="4589"/>
                  </a:cubicBezTo>
                  <a:cubicBezTo>
                    <a:pt x="3478" y="4589"/>
                    <a:pt x="3546" y="4584"/>
                    <a:pt x="3614" y="4576"/>
                  </a:cubicBezTo>
                  <a:close/>
                  <a:moveTo>
                    <a:pt x="3297" y="0"/>
                  </a:moveTo>
                  <a:cubicBezTo>
                    <a:pt x="2953" y="0"/>
                    <a:pt x="2606" y="118"/>
                    <a:pt x="2340" y="333"/>
                  </a:cubicBezTo>
                  <a:cubicBezTo>
                    <a:pt x="1969" y="636"/>
                    <a:pt x="1775" y="1108"/>
                    <a:pt x="1796" y="1659"/>
                  </a:cubicBezTo>
                  <a:cubicBezTo>
                    <a:pt x="1803" y="1857"/>
                    <a:pt x="1880" y="2037"/>
                    <a:pt x="2007" y="2166"/>
                  </a:cubicBezTo>
                  <a:cubicBezTo>
                    <a:pt x="2003" y="2213"/>
                    <a:pt x="2003" y="2264"/>
                    <a:pt x="2010" y="2312"/>
                  </a:cubicBezTo>
                  <a:lnTo>
                    <a:pt x="2061" y="2771"/>
                  </a:lnTo>
                  <a:cubicBezTo>
                    <a:pt x="2068" y="2836"/>
                    <a:pt x="2122" y="2883"/>
                    <a:pt x="2183" y="2883"/>
                  </a:cubicBezTo>
                  <a:lnTo>
                    <a:pt x="2200" y="2883"/>
                  </a:lnTo>
                  <a:cubicBezTo>
                    <a:pt x="2268" y="2873"/>
                    <a:pt x="2319" y="2812"/>
                    <a:pt x="2309" y="2743"/>
                  </a:cubicBezTo>
                  <a:lnTo>
                    <a:pt x="2265" y="2335"/>
                  </a:lnTo>
                  <a:lnTo>
                    <a:pt x="2265" y="2335"/>
                  </a:lnTo>
                  <a:cubicBezTo>
                    <a:pt x="2296" y="2346"/>
                    <a:pt x="2326" y="2356"/>
                    <a:pt x="2360" y="2363"/>
                  </a:cubicBezTo>
                  <a:cubicBezTo>
                    <a:pt x="2615" y="2417"/>
                    <a:pt x="2952" y="2455"/>
                    <a:pt x="3336" y="2455"/>
                  </a:cubicBezTo>
                  <a:cubicBezTo>
                    <a:pt x="3710" y="2455"/>
                    <a:pt x="4124" y="2420"/>
                    <a:pt x="4552" y="2329"/>
                  </a:cubicBezTo>
                  <a:lnTo>
                    <a:pt x="4552" y="2329"/>
                  </a:lnTo>
                  <a:lnTo>
                    <a:pt x="4406" y="3658"/>
                  </a:lnTo>
                  <a:cubicBezTo>
                    <a:pt x="4376" y="3961"/>
                    <a:pt x="4087" y="4219"/>
                    <a:pt x="3696" y="4307"/>
                  </a:cubicBezTo>
                  <a:cubicBezTo>
                    <a:pt x="3601" y="4326"/>
                    <a:pt x="3502" y="4337"/>
                    <a:pt x="3404" y="4337"/>
                  </a:cubicBezTo>
                  <a:cubicBezTo>
                    <a:pt x="3363" y="4337"/>
                    <a:pt x="3322" y="4335"/>
                    <a:pt x="3281" y="4331"/>
                  </a:cubicBezTo>
                  <a:cubicBezTo>
                    <a:pt x="3227" y="4324"/>
                    <a:pt x="3176" y="4317"/>
                    <a:pt x="3121" y="4307"/>
                  </a:cubicBezTo>
                  <a:cubicBezTo>
                    <a:pt x="2972" y="4273"/>
                    <a:pt x="2833" y="4212"/>
                    <a:pt x="2717" y="4130"/>
                  </a:cubicBezTo>
                  <a:cubicBezTo>
                    <a:pt x="2537" y="4005"/>
                    <a:pt x="2428" y="3838"/>
                    <a:pt x="2411" y="3658"/>
                  </a:cubicBezTo>
                  <a:lnTo>
                    <a:pt x="2363" y="3226"/>
                  </a:lnTo>
                  <a:cubicBezTo>
                    <a:pt x="2357" y="3162"/>
                    <a:pt x="2300" y="3113"/>
                    <a:pt x="2236" y="3113"/>
                  </a:cubicBezTo>
                  <a:cubicBezTo>
                    <a:pt x="2232" y="3113"/>
                    <a:pt x="2228" y="3113"/>
                    <a:pt x="2224" y="3114"/>
                  </a:cubicBezTo>
                  <a:cubicBezTo>
                    <a:pt x="2156" y="3121"/>
                    <a:pt x="2105" y="3186"/>
                    <a:pt x="2112" y="3253"/>
                  </a:cubicBezTo>
                  <a:lnTo>
                    <a:pt x="2159" y="3685"/>
                  </a:lnTo>
                  <a:lnTo>
                    <a:pt x="2159" y="3702"/>
                  </a:lnTo>
                  <a:cubicBezTo>
                    <a:pt x="865" y="4212"/>
                    <a:pt x="1" y="5470"/>
                    <a:pt x="1" y="6871"/>
                  </a:cubicBezTo>
                  <a:cubicBezTo>
                    <a:pt x="1" y="6941"/>
                    <a:pt x="59" y="6999"/>
                    <a:pt x="127" y="6999"/>
                  </a:cubicBezTo>
                  <a:lnTo>
                    <a:pt x="2948" y="6999"/>
                  </a:lnTo>
                  <a:lnTo>
                    <a:pt x="3179" y="7312"/>
                  </a:lnTo>
                  <a:cubicBezTo>
                    <a:pt x="3234" y="7384"/>
                    <a:pt x="3319" y="7428"/>
                    <a:pt x="3407" y="7428"/>
                  </a:cubicBezTo>
                  <a:cubicBezTo>
                    <a:pt x="3499" y="7428"/>
                    <a:pt x="3584" y="7384"/>
                    <a:pt x="3639" y="7312"/>
                  </a:cubicBezTo>
                  <a:lnTo>
                    <a:pt x="3869" y="6999"/>
                  </a:lnTo>
                  <a:lnTo>
                    <a:pt x="6690" y="6999"/>
                  </a:lnTo>
                  <a:cubicBezTo>
                    <a:pt x="6759" y="6999"/>
                    <a:pt x="6816" y="6941"/>
                    <a:pt x="6816" y="6871"/>
                  </a:cubicBezTo>
                  <a:cubicBezTo>
                    <a:pt x="6816" y="6221"/>
                    <a:pt x="6629" y="5589"/>
                    <a:pt x="6283" y="5041"/>
                  </a:cubicBezTo>
                  <a:cubicBezTo>
                    <a:pt x="6258" y="5004"/>
                    <a:pt x="6218" y="4983"/>
                    <a:pt x="6177" y="4983"/>
                  </a:cubicBezTo>
                  <a:cubicBezTo>
                    <a:pt x="6154" y="4983"/>
                    <a:pt x="6130" y="4989"/>
                    <a:pt x="6110" y="5004"/>
                  </a:cubicBezTo>
                  <a:cubicBezTo>
                    <a:pt x="6048" y="5041"/>
                    <a:pt x="6031" y="5117"/>
                    <a:pt x="6069" y="5178"/>
                  </a:cubicBezTo>
                  <a:cubicBezTo>
                    <a:pt x="6371" y="5647"/>
                    <a:pt x="6538" y="6187"/>
                    <a:pt x="6562" y="6744"/>
                  </a:cubicBezTo>
                  <a:lnTo>
                    <a:pt x="5769" y="6744"/>
                  </a:lnTo>
                  <a:lnTo>
                    <a:pt x="5769" y="6330"/>
                  </a:lnTo>
                  <a:cubicBezTo>
                    <a:pt x="5769" y="6259"/>
                    <a:pt x="5715" y="6201"/>
                    <a:pt x="5644" y="6201"/>
                  </a:cubicBezTo>
                  <a:cubicBezTo>
                    <a:pt x="5576" y="6201"/>
                    <a:pt x="5518" y="6259"/>
                    <a:pt x="5518" y="6330"/>
                  </a:cubicBezTo>
                  <a:lnTo>
                    <a:pt x="5518" y="6744"/>
                  </a:lnTo>
                  <a:lnTo>
                    <a:pt x="4056" y="6744"/>
                  </a:lnTo>
                  <a:lnTo>
                    <a:pt x="4083" y="6707"/>
                  </a:lnTo>
                  <a:cubicBezTo>
                    <a:pt x="4128" y="6649"/>
                    <a:pt x="4144" y="6574"/>
                    <a:pt x="4135" y="6499"/>
                  </a:cubicBezTo>
                  <a:lnTo>
                    <a:pt x="3863" y="4521"/>
                  </a:lnTo>
                  <a:cubicBezTo>
                    <a:pt x="4199" y="4419"/>
                    <a:pt x="4461" y="4205"/>
                    <a:pt x="4583" y="3943"/>
                  </a:cubicBezTo>
                  <a:cubicBezTo>
                    <a:pt x="5052" y="4130"/>
                    <a:pt x="5470" y="4433"/>
                    <a:pt x="5800" y="4817"/>
                  </a:cubicBezTo>
                  <a:cubicBezTo>
                    <a:pt x="5827" y="4844"/>
                    <a:pt x="5862" y="4861"/>
                    <a:pt x="5898" y="4861"/>
                  </a:cubicBezTo>
                  <a:cubicBezTo>
                    <a:pt x="5926" y="4861"/>
                    <a:pt x="5956" y="4851"/>
                    <a:pt x="5980" y="4831"/>
                  </a:cubicBezTo>
                  <a:cubicBezTo>
                    <a:pt x="6031" y="4783"/>
                    <a:pt x="6038" y="4705"/>
                    <a:pt x="5994" y="4651"/>
                  </a:cubicBezTo>
                  <a:cubicBezTo>
                    <a:pt x="5630" y="4229"/>
                    <a:pt x="5171" y="3903"/>
                    <a:pt x="4658" y="3702"/>
                  </a:cubicBezTo>
                  <a:lnTo>
                    <a:pt x="4658" y="3685"/>
                  </a:lnTo>
                  <a:lnTo>
                    <a:pt x="4658" y="3672"/>
                  </a:lnTo>
                  <a:cubicBezTo>
                    <a:pt x="4675" y="3536"/>
                    <a:pt x="4811" y="2282"/>
                    <a:pt x="4811" y="2268"/>
                  </a:cubicBezTo>
                  <a:cubicBezTo>
                    <a:pt x="4916" y="2241"/>
                    <a:pt x="5025" y="2210"/>
                    <a:pt x="5131" y="2176"/>
                  </a:cubicBezTo>
                  <a:cubicBezTo>
                    <a:pt x="5215" y="2145"/>
                    <a:pt x="5277" y="2078"/>
                    <a:pt x="5294" y="1989"/>
                  </a:cubicBezTo>
                  <a:cubicBezTo>
                    <a:pt x="5314" y="1897"/>
                    <a:pt x="5283" y="1802"/>
                    <a:pt x="5215" y="1741"/>
                  </a:cubicBezTo>
                  <a:lnTo>
                    <a:pt x="4998" y="1543"/>
                  </a:lnTo>
                  <a:cubicBezTo>
                    <a:pt x="5107" y="1397"/>
                    <a:pt x="5314" y="1088"/>
                    <a:pt x="5470" y="666"/>
                  </a:cubicBezTo>
                  <a:cubicBezTo>
                    <a:pt x="5528" y="503"/>
                    <a:pt x="5498" y="320"/>
                    <a:pt x="5385" y="187"/>
                  </a:cubicBezTo>
                  <a:cubicBezTo>
                    <a:pt x="5300" y="85"/>
                    <a:pt x="5179" y="28"/>
                    <a:pt x="5051" y="28"/>
                  </a:cubicBezTo>
                  <a:cubicBezTo>
                    <a:pt x="5027" y="28"/>
                    <a:pt x="5002" y="30"/>
                    <a:pt x="4977" y="34"/>
                  </a:cubicBezTo>
                  <a:cubicBezTo>
                    <a:pt x="4883" y="51"/>
                    <a:pt x="4787" y="65"/>
                    <a:pt x="4692" y="79"/>
                  </a:cubicBezTo>
                  <a:cubicBezTo>
                    <a:pt x="4624" y="85"/>
                    <a:pt x="4573" y="147"/>
                    <a:pt x="4583" y="218"/>
                  </a:cubicBezTo>
                  <a:cubicBezTo>
                    <a:pt x="4589" y="280"/>
                    <a:pt x="4641" y="328"/>
                    <a:pt x="4705" y="328"/>
                  </a:cubicBezTo>
                  <a:cubicBezTo>
                    <a:pt x="4711" y="328"/>
                    <a:pt x="4717" y="328"/>
                    <a:pt x="4723" y="327"/>
                  </a:cubicBezTo>
                  <a:cubicBezTo>
                    <a:pt x="4821" y="316"/>
                    <a:pt x="4919" y="303"/>
                    <a:pt x="5021" y="283"/>
                  </a:cubicBezTo>
                  <a:cubicBezTo>
                    <a:pt x="5031" y="281"/>
                    <a:pt x="5041" y="281"/>
                    <a:pt x="5050" y="281"/>
                  </a:cubicBezTo>
                  <a:cubicBezTo>
                    <a:pt x="5126" y="281"/>
                    <a:pt x="5174" y="327"/>
                    <a:pt x="5192" y="351"/>
                  </a:cubicBezTo>
                  <a:cubicBezTo>
                    <a:pt x="5236" y="398"/>
                    <a:pt x="5266" y="487"/>
                    <a:pt x="5233" y="578"/>
                  </a:cubicBezTo>
                  <a:cubicBezTo>
                    <a:pt x="5032" y="1129"/>
                    <a:pt x="4733" y="1472"/>
                    <a:pt x="4729" y="1476"/>
                  </a:cubicBezTo>
                  <a:cubicBezTo>
                    <a:pt x="4682" y="1527"/>
                    <a:pt x="4688" y="1609"/>
                    <a:pt x="4740" y="1653"/>
                  </a:cubicBezTo>
                  <a:lnTo>
                    <a:pt x="5046" y="1928"/>
                  </a:lnTo>
                  <a:cubicBezTo>
                    <a:pt x="5049" y="1931"/>
                    <a:pt x="5049" y="1935"/>
                    <a:pt x="5049" y="1935"/>
                  </a:cubicBezTo>
                  <a:cubicBezTo>
                    <a:pt x="4916" y="1979"/>
                    <a:pt x="4787" y="2016"/>
                    <a:pt x="4662" y="2047"/>
                  </a:cubicBezTo>
                  <a:cubicBezTo>
                    <a:pt x="4654" y="2047"/>
                    <a:pt x="4651" y="2050"/>
                    <a:pt x="4648" y="2050"/>
                  </a:cubicBezTo>
                  <a:cubicBezTo>
                    <a:pt x="4167" y="2167"/>
                    <a:pt x="3721" y="2203"/>
                    <a:pt x="3356" y="2203"/>
                  </a:cubicBezTo>
                  <a:cubicBezTo>
                    <a:pt x="2838" y="2203"/>
                    <a:pt x="2482" y="2131"/>
                    <a:pt x="2415" y="2114"/>
                  </a:cubicBezTo>
                  <a:cubicBezTo>
                    <a:pt x="2207" y="2070"/>
                    <a:pt x="2054" y="1877"/>
                    <a:pt x="2048" y="1653"/>
                  </a:cubicBezTo>
                  <a:cubicBezTo>
                    <a:pt x="2023" y="1047"/>
                    <a:pt x="2282" y="707"/>
                    <a:pt x="2500" y="531"/>
                  </a:cubicBezTo>
                  <a:cubicBezTo>
                    <a:pt x="2720" y="350"/>
                    <a:pt x="3008" y="252"/>
                    <a:pt x="3295" y="252"/>
                  </a:cubicBezTo>
                  <a:cubicBezTo>
                    <a:pt x="3392" y="252"/>
                    <a:pt x="3489" y="263"/>
                    <a:pt x="3584" y="286"/>
                  </a:cubicBezTo>
                  <a:cubicBezTo>
                    <a:pt x="3764" y="330"/>
                    <a:pt x="3965" y="354"/>
                    <a:pt x="4185" y="357"/>
                  </a:cubicBezTo>
                  <a:lnTo>
                    <a:pt x="4189" y="357"/>
                  </a:lnTo>
                  <a:cubicBezTo>
                    <a:pt x="4257" y="357"/>
                    <a:pt x="4312" y="303"/>
                    <a:pt x="4315" y="235"/>
                  </a:cubicBezTo>
                  <a:cubicBezTo>
                    <a:pt x="4315" y="164"/>
                    <a:pt x="4260" y="106"/>
                    <a:pt x="4189" y="106"/>
                  </a:cubicBezTo>
                  <a:cubicBezTo>
                    <a:pt x="3989" y="103"/>
                    <a:pt x="3805" y="82"/>
                    <a:pt x="3642" y="41"/>
                  </a:cubicBezTo>
                  <a:cubicBezTo>
                    <a:pt x="3529" y="14"/>
                    <a:pt x="3413" y="0"/>
                    <a:pt x="32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4008" name="Google Shape;4008;p58"/>
            <p:cNvSpPr/>
            <p:nvPr/>
          </p:nvSpPr>
          <p:spPr>
            <a:xfrm>
              <a:off x="5817546" y="212457"/>
              <a:ext cx="44651" cy="59575"/>
            </a:xfrm>
            <a:custGeom>
              <a:avLst/>
              <a:gdLst/>
              <a:ahLst/>
              <a:cxnLst/>
              <a:rect l="l" t="t" r="r" b="b"/>
              <a:pathLst>
                <a:path w="1116" h="1489" extrusionOk="0">
                  <a:moveTo>
                    <a:pt x="864" y="370"/>
                  </a:moveTo>
                  <a:lnTo>
                    <a:pt x="864" y="1118"/>
                  </a:lnTo>
                  <a:lnTo>
                    <a:pt x="344" y="744"/>
                  </a:lnTo>
                  <a:lnTo>
                    <a:pt x="864" y="370"/>
                  </a:lnTo>
                  <a:close/>
                  <a:moveTo>
                    <a:pt x="991" y="0"/>
                  </a:moveTo>
                  <a:cubicBezTo>
                    <a:pt x="965" y="0"/>
                    <a:pt x="940" y="8"/>
                    <a:pt x="918" y="23"/>
                  </a:cubicBezTo>
                  <a:lnTo>
                    <a:pt x="52" y="643"/>
                  </a:lnTo>
                  <a:cubicBezTo>
                    <a:pt x="21" y="666"/>
                    <a:pt x="0" y="704"/>
                    <a:pt x="0" y="744"/>
                  </a:cubicBezTo>
                  <a:cubicBezTo>
                    <a:pt x="0" y="785"/>
                    <a:pt x="21" y="823"/>
                    <a:pt x="52" y="846"/>
                  </a:cubicBezTo>
                  <a:lnTo>
                    <a:pt x="918" y="1468"/>
                  </a:lnTo>
                  <a:cubicBezTo>
                    <a:pt x="939" y="1482"/>
                    <a:pt x="966" y="1489"/>
                    <a:pt x="990" y="1489"/>
                  </a:cubicBezTo>
                  <a:cubicBezTo>
                    <a:pt x="1010" y="1489"/>
                    <a:pt x="1031" y="1485"/>
                    <a:pt x="1048" y="1475"/>
                  </a:cubicBezTo>
                  <a:cubicBezTo>
                    <a:pt x="1092" y="1455"/>
                    <a:pt x="1116" y="1410"/>
                    <a:pt x="1116" y="1363"/>
                  </a:cubicBezTo>
                  <a:lnTo>
                    <a:pt x="1116" y="125"/>
                  </a:lnTo>
                  <a:cubicBezTo>
                    <a:pt x="1116" y="78"/>
                    <a:pt x="1092" y="37"/>
                    <a:pt x="1048" y="14"/>
                  </a:cubicBezTo>
                  <a:cubicBezTo>
                    <a:pt x="1030" y="5"/>
                    <a:pt x="1011" y="0"/>
                    <a:pt x="9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4009" name="Google Shape;4009;p58"/>
            <p:cNvSpPr/>
            <p:nvPr/>
          </p:nvSpPr>
          <p:spPr>
            <a:xfrm>
              <a:off x="5871681" y="222900"/>
              <a:ext cx="37169" cy="10083"/>
            </a:xfrm>
            <a:custGeom>
              <a:avLst/>
              <a:gdLst/>
              <a:ahLst/>
              <a:cxnLst/>
              <a:rect l="l" t="t" r="r" b="b"/>
              <a:pathLst>
                <a:path w="929" h="252" extrusionOk="0">
                  <a:moveTo>
                    <a:pt x="127" y="1"/>
                  </a:moveTo>
                  <a:cubicBezTo>
                    <a:pt x="55" y="1"/>
                    <a:pt x="1" y="55"/>
                    <a:pt x="1" y="126"/>
                  </a:cubicBezTo>
                  <a:cubicBezTo>
                    <a:pt x="1" y="195"/>
                    <a:pt x="55" y="252"/>
                    <a:pt x="127" y="252"/>
                  </a:cubicBezTo>
                  <a:lnTo>
                    <a:pt x="803" y="252"/>
                  </a:lnTo>
                  <a:cubicBezTo>
                    <a:pt x="871" y="252"/>
                    <a:pt x="928" y="195"/>
                    <a:pt x="928" y="126"/>
                  </a:cubicBezTo>
                  <a:cubicBezTo>
                    <a:pt x="928" y="55"/>
                    <a:pt x="871" y="1"/>
                    <a:pt x="8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4010" name="Google Shape;4010;p58"/>
            <p:cNvSpPr/>
            <p:nvPr/>
          </p:nvSpPr>
          <p:spPr>
            <a:xfrm>
              <a:off x="5871681" y="237183"/>
              <a:ext cx="37169" cy="10123"/>
            </a:xfrm>
            <a:custGeom>
              <a:avLst/>
              <a:gdLst/>
              <a:ahLst/>
              <a:cxnLst/>
              <a:rect l="l" t="t" r="r" b="b"/>
              <a:pathLst>
                <a:path w="929" h="253" extrusionOk="0">
                  <a:moveTo>
                    <a:pt x="127" y="1"/>
                  </a:moveTo>
                  <a:cubicBezTo>
                    <a:pt x="55" y="1"/>
                    <a:pt x="1" y="58"/>
                    <a:pt x="1" y="126"/>
                  </a:cubicBezTo>
                  <a:cubicBezTo>
                    <a:pt x="1" y="197"/>
                    <a:pt x="55" y="252"/>
                    <a:pt x="127" y="252"/>
                  </a:cubicBezTo>
                  <a:lnTo>
                    <a:pt x="803" y="252"/>
                  </a:lnTo>
                  <a:cubicBezTo>
                    <a:pt x="871" y="252"/>
                    <a:pt x="928" y="197"/>
                    <a:pt x="928" y="126"/>
                  </a:cubicBezTo>
                  <a:cubicBezTo>
                    <a:pt x="928" y="58"/>
                    <a:pt x="871" y="1"/>
                    <a:pt x="8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4011" name="Google Shape;4011;p58"/>
            <p:cNvSpPr/>
            <p:nvPr/>
          </p:nvSpPr>
          <p:spPr>
            <a:xfrm>
              <a:off x="5871681" y="251587"/>
              <a:ext cx="37169" cy="10123"/>
            </a:xfrm>
            <a:custGeom>
              <a:avLst/>
              <a:gdLst/>
              <a:ahLst/>
              <a:cxnLst/>
              <a:rect l="l" t="t" r="r" b="b"/>
              <a:pathLst>
                <a:path w="929" h="253" extrusionOk="0">
                  <a:moveTo>
                    <a:pt x="127" y="1"/>
                  </a:moveTo>
                  <a:cubicBezTo>
                    <a:pt x="55" y="1"/>
                    <a:pt x="1" y="55"/>
                    <a:pt x="1" y="126"/>
                  </a:cubicBezTo>
                  <a:cubicBezTo>
                    <a:pt x="1" y="195"/>
                    <a:pt x="55" y="253"/>
                    <a:pt x="127" y="253"/>
                  </a:cubicBezTo>
                  <a:lnTo>
                    <a:pt x="803" y="253"/>
                  </a:lnTo>
                  <a:cubicBezTo>
                    <a:pt x="871" y="253"/>
                    <a:pt x="928" y="195"/>
                    <a:pt x="928" y="126"/>
                  </a:cubicBezTo>
                  <a:cubicBezTo>
                    <a:pt x="928" y="55"/>
                    <a:pt x="871" y="1"/>
                    <a:pt x="8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4012" name="Google Shape;4012;p58"/>
            <p:cNvSpPr/>
            <p:nvPr/>
          </p:nvSpPr>
          <p:spPr>
            <a:xfrm>
              <a:off x="6117307" y="212457"/>
              <a:ext cx="44771" cy="59575"/>
            </a:xfrm>
            <a:custGeom>
              <a:avLst/>
              <a:gdLst/>
              <a:ahLst/>
              <a:cxnLst/>
              <a:rect l="l" t="t" r="r" b="b"/>
              <a:pathLst>
                <a:path w="1119" h="1489" extrusionOk="0">
                  <a:moveTo>
                    <a:pt x="255" y="370"/>
                  </a:moveTo>
                  <a:lnTo>
                    <a:pt x="776" y="744"/>
                  </a:lnTo>
                  <a:lnTo>
                    <a:pt x="255" y="1118"/>
                  </a:lnTo>
                  <a:lnTo>
                    <a:pt x="255" y="370"/>
                  </a:lnTo>
                  <a:close/>
                  <a:moveTo>
                    <a:pt x="128" y="0"/>
                  </a:moveTo>
                  <a:cubicBezTo>
                    <a:pt x="109" y="0"/>
                    <a:pt x="89" y="5"/>
                    <a:pt x="72" y="14"/>
                  </a:cubicBezTo>
                  <a:cubicBezTo>
                    <a:pt x="28" y="37"/>
                    <a:pt x="1" y="78"/>
                    <a:pt x="1" y="125"/>
                  </a:cubicBezTo>
                  <a:lnTo>
                    <a:pt x="1" y="1363"/>
                  </a:lnTo>
                  <a:cubicBezTo>
                    <a:pt x="1" y="1410"/>
                    <a:pt x="28" y="1455"/>
                    <a:pt x="72" y="1475"/>
                  </a:cubicBezTo>
                  <a:cubicBezTo>
                    <a:pt x="89" y="1485"/>
                    <a:pt x="109" y="1489"/>
                    <a:pt x="130" y="1489"/>
                  </a:cubicBezTo>
                  <a:cubicBezTo>
                    <a:pt x="153" y="1489"/>
                    <a:pt x="180" y="1482"/>
                    <a:pt x="201" y="1468"/>
                  </a:cubicBezTo>
                  <a:lnTo>
                    <a:pt x="1068" y="846"/>
                  </a:lnTo>
                  <a:cubicBezTo>
                    <a:pt x="1098" y="823"/>
                    <a:pt x="1118" y="785"/>
                    <a:pt x="1118" y="744"/>
                  </a:cubicBezTo>
                  <a:cubicBezTo>
                    <a:pt x="1118" y="704"/>
                    <a:pt x="1098" y="666"/>
                    <a:pt x="1068" y="643"/>
                  </a:cubicBezTo>
                  <a:lnTo>
                    <a:pt x="201" y="23"/>
                  </a:lnTo>
                  <a:cubicBezTo>
                    <a:pt x="180" y="8"/>
                    <a:pt x="154" y="0"/>
                    <a:pt x="1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4013" name="Google Shape;4013;p58"/>
            <p:cNvSpPr/>
            <p:nvPr/>
          </p:nvSpPr>
          <p:spPr>
            <a:xfrm>
              <a:off x="6070814" y="222900"/>
              <a:ext cx="37129" cy="10083"/>
            </a:xfrm>
            <a:custGeom>
              <a:avLst/>
              <a:gdLst/>
              <a:ahLst/>
              <a:cxnLst/>
              <a:rect l="l" t="t" r="r" b="b"/>
              <a:pathLst>
                <a:path w="928" h="252" extrusionOk="0">
                  <a:moveTo>
                    <a:pt x="126" y="1"/>
                  </a:moveTo>
                  <a:cubicBezTo>
                    <a:pt x="57" y="1"/>
                    <a:pt x="0" y="55"/>
                    <a:pt x="0" y="126"/>
                  </a:cubicBezTo>
                  <a:cubicBezTo>
                    <a:pt x="0" y="195"/>
                    <a:pt x="57" y="252"/>
                    <a:pt x="126" y="252"/>
                  </a:cubicBezTo>
                  <a:lnTo>
                    <a:pt x="802" y="252"/>
                  </a:lnTo>
                  <a:cubicBezTo>
                    <a:pt x="873" y="252"/>
                    <a:pt x="928" y="195"/>
                    <a:pt x="928" y="126"/>
                  </a:cubicBezTo>
                  <a:cubicBezTo>
                    <a:pt x="928" y="55"/>
                    <a:pt x="873" y="1"/>
                    <a:pt x="8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4014" name="Google Shape;4014;p58"/>
            <p:cNvSpPr/>
            <p:nvPr/>
          </p:nvSpPr>
          <p:spPr>
            <a:xfrm>
              <a:off x="6070814" y="237183"/>
              <a:ext cx="37129" cy="10123"/>
            </a:xfrm>
            <a:custGeom>
              <a:avLst/>
              <a:gdLst/>
              <a:ahLst/>
              <a:cxnLst/>
              <a:rect l="l" t="t" r="r" b="b"/>
              <a:pathLst>
                <a:path w="928" h="253" extrusionOk="0">
                  <a:moveTo>
                    <a:pt x="126" y="1"/>
                  </a:moveTo>
                  <a:cubicBezTo>
                    <a:pt x="57" y="1"/>
                    <a:pt x="0" y="58"/>
                    <a:pt x="0" y="126"/>
                  </a:cubicBezTo>
                  <a:cubicBezTo>
                    <a:pt x="0" y="197"/>
                    <a:pt x="57" y="252"/>
                    <a:pt x="126" y="252"/>
                  </a:cubicBezTo>
                  <a:lnTo>
                    <a:pt x="802" y="252"/>
                  </a:lnTo>
                  <a:cubicBezTo>
                    <a:pt x="873" y="252"/>
                    <a:pt x="928" y="197"/>
                    <a:pt x="928" y="126"/>
                  </a:cubicBezTo>
                  <a:cubicBezTo>
                    <a:pt x="928" y="58"/>
                    <a:pt x="873" y="1"/>
                    <a:pt x="8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4015" name="Google Shape;4015;p58"/>
            <p:cNvSpPr/>
            <p:nvPr/>
          </p:nvSpPr>
          <p:spPr>
            <a:xfrm>
              <a:off x="6070814" y="251587"/>
              <a:ext cx="37129" cy="10123"/>
            </a:xfrm>
            <a:custGeom>
              <a:avLst/>
              <a:gdLst/>
              <a:ahLst/>
              <a:cxnLst/>
              <a:rect l="l" t="t" r="r" b="b"/>
              <a:pathLst>
                <a:path w="928" h="253" extrusionOk="0">
                  <a:moveTo>
                    <a:pt x="126" y="1"/>
                  </a:moveTo>
                  <a:cubicBezTo>
                    <a:pt x="57" y="1"/>
                    <a:pt x="0" y="55"/>
                    <a:pt x="0" y="126"/>
                  </a:cubicBezTo>
                  <a:cubicBezTo>
                    <a:pt x="0" y="195"/>
                    <a:pt x="57" y="253"/>
                    <a:pt x="126" y="253"/>
                  </a:cubicBezTo>
                  <a:lnTo>
                    <a:pt x="802" y="253"/>
                  </a:lnTo>
                  <a:cubicBezTo>
                    <a:pt x="873" y="253"/>
                    <a:pt x="928" y="195"/>
                    <a:pt x="928" y="126"/>
                  </a:cubicBezTo>
                  <a:cubicBezTo>
                    <a:pt x="928" y="55"/>
                    <a:pt x="873" y="1"/>
                    <a:pt x="8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4016" name="Google Shape;4016;p58"/>
            <p:cNvSpPr/>
            <p:nvPr/>
          </p:nvSpPr>
          <p:spPr>
            <a:xfrm>
              <a:off x="5852516" y="407589"/>
              <a:ext cx="10083" cy="15404"/>
            </a:xfrm>
            <a:custGeom>
              <a:avLst/>
              <a:gdLst/>
              <a:ahLst/>
              <a:cxnLst/>
              <a:rect l="l" t="t" r="r" b="b"/>
              <a:pathLst>
                <a:path w="252" h="385" extrusionOk="0">
                  <a:moveTo>
                    <a:pt x="126" y="0"/>
                  </a:moveTo>
                  <a:cubicBezTo>
                    <a:pt x="55" y="0"/>
                    <a:pt x="0" y="58"/>
                    <a:pt x="0" y="130"/>
                  </a:cubicBezTo>
                  <a:lnTo>
                    <a:pt x="0" y="259"/>
                  </a:lnTo>
                  <a:cubicBezTo>
                    <a:pt x="0" y="331"/>
                    <a:pt x="55" y="385"/>
                    <a:pt x="126" y="385"/>
                  </a:cubicBezTo>
                  <a:cubicBezTo>
                    <a:pt x="194" y="385"/>
                    <a:pt x="251" y="331"/>
                    <a:pt x="251" y="259"/>
                  </a:cubicBezTo>
                  <a:lnTo>
                    <a:pt x="251" y="130"/>
                  </a:lnTo>
                  <a:cubicBezTo>
                    <a:pt x="251" y="58"/>
                    <a:pt x="194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4017" name="Google Shape;4017;p58"/>
            <p:cNvSpPr/>
            <p:nvPr/>
          </p:nvSpPr>
          <p:spPr>
            <a:xfrm>
              <a:off x="5873041" y="407589"/>
              <a:ext cx="10123" cy="15404"/>
            </a:xfrm>
            <a:custGeom>
              <a:avLst/>
              <a:gdLst/>
              <a:ahLst/>
              <a:cxnLst/>
              <a:rect l="l" t="t" r="r" b="b"/>
              <a:pathLst>
                <a:path w="253" h="385" extrusionOk="0">
                  <a:moveTo>
                    <a:pt x="126" y="0"/>
                  </a:moveTo>
                  <a:cubicBezTo>
                    <a:pt x="55" y="0"/>
                    <a:pt x="0" y="58"/>
                    <a:pt x="0" y="130"/>
                  </a:cubicBezTo>
                  <a:lnTo>
                    <a:pt x="0" y="259"/>
                  </a:lnTo>
                  <a:cubicBezTo>
                    <a:pt x="0" y="331"/>
                    <a:pt x="55" y="385"/>
                    <a:pt x="126" y="385"/>
                  </a:cubicBezTo>
                  <a:cubicBezTo>
                    <a:pt x="195" y="385"/>
                    <a:pt x="252" y="331"/>
                    <a:pt x="252" y="259"/>
                  </a:cubicBezTo>
                  <a:lnTo>
                    <a:pt x="252" y="130"/>
                  </a:lnTo>
                  <a:cubicBezTo>
                    <a:pt x="252" y="58"/>
                    <a:pt x="195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4018" name="Google Shape;4018;p58"/>
            <p:cNvSpPr/>
            <p:nvPr/>
          </p:nvSpPr>
          <p:spPr>
            <a:xfrm>
              <a:off x="5893447" y="407589"/>
              <a:ext cx="10243" cy="15404"/>
            </a:xfrm>
            <a:custGeom>
              <a:avLst/>
              <a:gdLst/>
              <a:ahLst/>
              <a:cxnLst/>
              <a:rect l="l" t="t" r="r" b="b"/>
              <a:pathLst>
                <a:path w="256" h="385" extrusionOk="0">
                  <a:moveTo>
                    <a:pt x="126" y="0"/>
                  </a:moveTo>
                  <a:cubicBezTo>
                    <a:pt x="58" y="0"/>
                    <a:pt x="0" y="58"/>
                    <a:pt x="0" y="130"/>
                  </a:cubicBezTo>
                  <a:lnTo>
                    <a:pt x="0" y="259"/>
                  </a:lnTo>
                  <a:cubicBezTo>
                    <a:pt x="0" y="331"/>
                    <a:pt x="58" y="385"/>
                    <a:pt x="126" y="385"/>
                  </a:cubicBezTo>
                  <a:cubicBezTo>
                    <a:pt x="198" y="385"/>
                    <a:pt x="256" y="331"/>
                    <a:pt x="256" y="259"/>
                  </a:cubicBezTo>
                  <a:lnTo>
                    <a:pt x="256" y="130"/>
                  </a:lnTo>
                  <a:cubicBezTo>
                    <a:pt x="256" y="58"/>
                    <a:pt x="198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</p:grpSp>
      <p:grpSp>
        <p:nvGrpSpPr>
          <p:cNvPr id="4019" name="Google Shape;4019;p58"/>
          <p:cNvGrpSpPr/>
          <p:nvPr/>
        </p:nvGrpSpPr>
        <p:grpSpPr>
          <a:xfrm>
            <a:off x="6503104" y="2113468"/>
            <a:ext cx="402165" cy="388650"/>
            <a:chOff x="1872008" y="2814727"/>
            <a:chExt cx="345206" cy="333605"/>
          </a:xfrm>
        </p:grpSpPr>
        <p:sp>
          <p:nvSpPr>
            <p:cNvPr id="4020" name="Google Shape;4020;p58"/>
            <p:cNvSpPr/>
            <p:nvPr/>
          </p:nvSpPr>
          <p:spPr>
            <a:xfrm>
              <a:off x="1872008" y="2943401"/>
              <a:ext cx="345206" cy="204931"/>
            </a:xfrm>
            <a:custGeom>
              <a:avLst/>
              <a:gdLst/>
              <a:ahLst/>
              <a:cxnLst/>
              <a:rect l="l" t="t" r="r" b="b"/>
              <a:pathLst>
                <a:path w="8628" h="5122" extrusionOk="0">
                  <a:moveTo>
                    <a:pt x="4128" y="253"/>
                  </a:moveTo>
                  <a:cubicBezTo>
                    <a:pt x="4456" y="253"/>
                    <a:pt x="4682" y="409"/>
                    <a:pt x="4698" y="421"/>
                  </a:cubicBezTo>
                  <a:cubicBezTo>
                    <a:pt x="4718" y="435"/>
                    <a:pt x="4742" y="445"/>
                    <a:pt x="4770" y="445"/>
                  </a:cubicBezTo>
                  <a:cubicBezTo>
                    <a:pt x="4770" y="445"/>
                    <a:pt x="4828" y="448"/>
                    <a:pt x="4881" y="482"/>
                  </a:cubicBezTo>
                  <a:cubicBezTo>
                    <a:pt x="4960" y="533"/>
                    <a:pt x="5000" y="622"/>
                    <a:pt x="5000" y="750"/>
                  </a:cubicBezTo>
                  <a:cubicBezTo>
                    <a:pt x="5000" y="879"/>
                    <a:pt x="4977" y="985"/>
                    <a:pt x="4946" y="1070"/>
                  </a:cubicBezTo>
                  <a:cubicBezTo>
                    <a:pt x="4875" y="924"/>
                    <a:pt x="4790" y="835"/>
                    <a:pt x="4783" y="829"/>
                  </a:cubicBezTo>
                  <a:cubicBezTo>
                    <a:pt x="4758" y="806"/>
                    <a:pt x="4727" y="795"/>
                    <a:pt x="4695" y="795"/>
                  </a:cubicBezTo>
                  <a:cubicBezTo>
                    <a:pt x="4676" y="795"/>
                    <a:pt x="4655" y="799"/>
                    <a:pt x="4637" y="808"/>
                  </a:cubicBezTo>
                  <a:cubicBezTo>
                    <a:pt x="4567" y="846"/>
                    <a:pt x="4373" y="925"/>
                    <a:pt x="4191" y="925"/>
                  </a:cubicBezTo>
                  <a:cubicBezTo>
                    <a:pt x="4159" y="925"/>
                    <a:pt x="4127" y="923"/>
                    <a:pt x="4097" y="917"/>
                  </a:cubicBezTo>
                  <a:cubicBezTo>
                    <a:pt x="4068" y="912"/>
                    <a:pt x="4041" y="909"/>
                    <a:pt x="4014" y="909"/>
                  </a:cubicBezTo>
                  <a:cubicBezTo>
                    <a:pt x="3805" y="909"/>
                    <a:pt x="3638" y="1062"/>
                    <a:pt x="3539" y="1179"/>
                  </a:cubicBezTo>
                  <a:cubicBezTo>
                    <a:pt x="3532" y="1158"/>
                    <a:pt x="3525" y="1135"/>
                    <a:pt x="3522" y="1108"/>
                  </a:cubicBezTo>
                  <a:cubicBezTo>
                    <a:pt x="3488" y="866"/>
                    <a:pt x="3372" y="724"/>
                    <a:pt x="3270" y="642"/>
                  </a:cubicBezTo>
                  <a:cubicBezTo>
                    <a:pt x="3582" y="341"/>
                    <a:pt x="3883" y="253"/>
                    <a:pt x="4128" y="253"/>
                  </a:cubicBezTo>
                  <a:close/>
                  <a:moveTo>
                    <a:pt x="4657" y="1077"/>
                  </a:moveTo>
                  <a:cubicBezTo>
                    <a:pt x="4705" y="1141"/>
                    <a:pt x="4762" y="1251"/>
                    <a:pt x="4779" y="1393"/>
                  </a:cubicBezTo>
                  <a:lnTo>
                    <a:pt x="4708" y="2035"/>
                  </a:lnTo>
                  <a:cubicBezTo>
                    <a:pt x="4691" y="2209"/>
                    <a:pt x="4481" y="2345"/>
                    <a:pt x="4236" y="2345"/>
                  </a:cubicBezTo>
                  <a:cubicBezTo>
                    <a:pt x="3987" y="2345"/>
                    <a:pt x="3780" y="2209"/>
                    <a:pt x="3760" y="2035"/>
                  </a:cubicBezTo>
                  <a:lnTo>
                    <a:pt x="3692" y="1397"/>
                  </a:lnTo>
                  <a:cubicBezTo>
                    <a:pt x="3751" y="1309"/>
                    <a:pt x="3882" y="1161"/>
                    <a:pt x="4014" y="1161"/>
                  </a:cubicBezTo>
                  <a:cubicBezTo>
                    <a:pt x="4025" y="1161"/>
                    <a:pt x="4037" y="1162"/>
                    <a:pt x="4048" y="1165"/>
                  </a:cubicBezTo>
                  <a:cubicBezTo>
                    <a:pt x="4097" y="1174"/>
                    <a:pt x="4145" y="1178"/>
                    <a:pt x="4194" y="1178"/>
                  </a:cubicBezTo>
                  <a:cubicBezTo>
                    <a:pt x="4378" y="1178"/>
                    <a:pt x="4555" y="1120"/>
                    <a:pt x="4657" y="1077"/>
                  </a:cubicBezTo>
                  <a:close/>
                  <a:moveTo>
                    <a:pt x="1748" y="1502"/>
                  </a:moveTo>
                  <a:cubicBezTo>
                    <a:pt x="1751" y="1505"/>
                    <a:pt x="1761" y="1512"/>
                    <a:pt x="1758" y="1525"/>
                  </a:cubicBezTo>
                  <a:cubicBezTo>
                    <a:pt x="1737" y="1747"/>
                    <a:pt x="1662" y="1906"/>
                    <a:pt x="1662" y="1906"/>
                  </a:cubicBezTo>
                  <a:cubicBezTo>
                    <a:pt x="1632" y="1968"/>
                    <a:pt x="1656" y="2046"/>
                    <a:pt x="1717" y="2076"/>
                  </a:cubicBezTo>
                  <a:lnTo>
                    <a:pt x="1754" y="2093"/>
                  </a:lnTo>
                  <a:cubicBezTo>
                    <a:pt x="1404" y="2291"/>
                    <a:pt x="1044" y="2358"/>
                    <a:pt x="874" y="2365"/>
                  </a:cubicBezTo>
                  <a:cubicBezTo>
                    <a:pt x="857" y="2365"/>
                    <a:pt x="840" y="2362"/>
                    <a:pt x="826" y="2358"/>
                  </a:cubicBezTo>
                  <a:cubicBezTo>
                    <a:pt x="823" y="2355"/>
                    <a:pt x="819" y="2355"/>
                    <a:pt x="816" y="2352"/>
                  </a:cubicBezTo>
                  <a:cubicBezTo>
                    <a:pt x="785" y="2335"/>
                    <a:pt x="762" y="2307"/>
                    <a:pt x="752" y="2274"/>
                  </a:cubicBezTo>
                  <a:cubicBezTo>
                    <a:pt x="700" y="2107"/>
                    <a:pt x="718" y="1960"/>
                    <a:pt x="802" y="1845"/>
                  </a:cubicBezTo>
                  <a:cubicBezTo>
                    <a:pt x="881" y="1736"/>
                    <a:pt x="1014" y="1665"/>
                    <a:pt x="1149" y="1665"/>
                  </a:cubicBezTo>
                  <a:cubicBezTo>
                    <a:pt x="1367" y="1658"/>
                    <a:pt x="1594" y="1573"/>
                    <a:pt x="1748" y="1502"/>
                  </a:cubicBezTo>
                  <a:close/>
                  <a:moveTo>
                    <a:pt x="7181" y="1589"/>
                  </a:moveTo>
                  <a:cubicBezTo>
                    <a:pt x="7248" y="1589"/>
                    <a:pt x="7323" y="1599"/>
                    <a:pt x="7404" y="1621"/>
                  </a:cubicBezTo>
                  <a:cubicBezTo>
                    <a:pt x="7625" y="1675"/>
                    <a:pt x="7764" y="1773"/>
                    <a:pt x="7822" y="1910"/>
                  </a:cubicBezTo>
                  <a:cubicBezTo>
                    <a:pt x="7893" y="2090"/>
                    <a:pt x="7818" y="2307"/>
                    <a:pt x="7760" y="2429"/>
                  </a:cubicBezTo>
                  <a:cubicBezTo>
                    <a:pt x="7468" y="2274"/>
                    <a:pt x="7299" y="2012"/>
                    <a:pt x="7299" y="2008"/>
                  </a:cubicBezTo>
                  <a:cubicBezTo>
                    <a:pt x="7275" y="1971"/>
                    <a:pt x="7234" y="1950"/>
                    <a:pt x="7189" y="1950"/>
                  </a:cubicBezTo>
                  <a:cubicBezTo>
                    <a:pt x="7176" y="1950"/>
                    <a:pt x="7162" y="1954"/>
                    <a:pt x="7148" y="1957"/>
                  </a:cubicBezTo>
                  <a:lnTo>
                    <a:pt x="6724" y="2107"/>
                  </a:lnTo>
                  <a:cubicBezTo>
                    <a:pt x="6737" y="1971"/>
                    <a:pt x="6778" y="1784"/>
                    <a:pt x="6908" y="1679"/>
                  </a:cubicBezTo>
                  <a:cubicBezTo>
                    <a:pt x="6976" y="1619"/>
                    <a:pt x="7068" y="1589"/>
                    <a:pt x="7181" y="1589"/>
                  </a:cubicBezTo>
                  <a:close/>
                  <a:moveTo>
                    <a:pt x="3596" y="2294"/>
                  </a:moveTo>
                  <a:lnTo>
                    <a:pt x="3596" y="2294"/>
                  </a:lnTo>
                  <a:cubicBezTo>
                    <a:pt x="3645" y="2365"/>
                    <a:pt x="3709" y="2426"/>
                    <a:pt x="3787" y="2474"/>
                  </a:cubicBezTo>
                  <a:lnTo>
                    <a:pt x="3709" y="2559"/>
                  </a:lnTo>
                  <a:lnTo>
                    <a:pt x="3596" y="2294"/>
                  </a:lnTo>
                  <a:close/>
                  <a:moveTo>
                    <a:pt x="4889" y="2266"/>
                  </a:moveTo>
                  <a:cubicBezTo>
                    <a:pt x="4898" y="2274"/>
                    <a:pt x="4905" y="2277"/>
                    <a:pt x="4916" y="2280"/>
                  </a:cubicBezTo>
                  <a:lnTo>
                    <a:pt x="4793" y="2559"/>
                  </a:lnTo>
                  <a:lnTo>
                    <a:pt x="4705" y="2460"/>
                  </a:lnTo>
                  <a:cubicBezTo>
                    <a:pt x="4779" y="2406"/>
                    <a:pt x="4844" y="2341"/>
                    <a:pt x="4889" y="2266"/>
                  </a:cubicBezTo>
                  <a:close/>
                  <a:moveTo>
                    <a:pt x="7145" y="2229"/>
                  </a:moveTo>
                  <a:cubicBezTo>
                    <a:pt x="7217" y="2318"/>
                    <a:pt x="7349" y="2470"/>
                    <a:pt x="7543" y="2593"/>
                  </a:cubicBezTo>
                  <a:lnTo>
                    <a:pt x="7431" y="2892"/>
                  </a:lnTo>
                  <a:cubicBezTo>
                    <a:pt x="7421" y="2916"/>
                    <a:pt x="7407" y="2936"/>
                    <a:pt x="7387" y="2956"/>
                  </a:cubicBezTo>
                  <a:cubicBezTo>
                    <a:pt x="7333" y="3005"/>
                    <a:pt x="7253" y="3031"/>
                    <a:pt x="7165" y="3031"/>
                  </a:cubicBezTo>
                  <a:cubicBezTo>
                    <a:pt x="7129" y="3031"/>
                    <a:pt x="7091" y="3027"/>
                    <a:pt x="7054" y="3018"/>
                  </a:cubicBezTo>
                  <a:cubicBezTo>
                    <a:pt x="6941" y="2987"/>
                    <a:pt x="6847" y="2923"/>
                    <a:pt x="6802" y="2841"/>
                  </a:cubicBezTo>
                  <a:cubicBezTo>
                    <a:pt x="6781" y="2801"/>
                    <a:pt x="6772" y="2763"/>
                    <a:pt x="6778" y="2729"/>
                  </a:cubicBezTo>
                  <a:lnTo>
                    <a:pt x="6833" y="2338"/>
                  </a:lnTo>
                  <a:lnTo>
                    <a:pt x="7145" y="2229"/>
                  </a:lnTo>
                  <a:close/>
                  <a:moveTo>
                    <a:pt x="1690" y="2409"/>
                  </a:moveTo>
                  <a:lnTo>
                    <a:pt x="1758" y="2851"/>
                  </a:lnTo>
                  <a:cubicBezTo>
                    <a:pt x="1775" y="2970"/>
                    <a:pt x="1656" y="3099"/>
                    <a:pt x="1489" y="3143"/>
                  </a:cubicBezTo>
                  <a:cubicBezTo>
                    <a:pt x="1448" y="3154"/>
                    <a:pt x="1406" y="3159"/>
                    <a:pt x="1367" y="3159"/>
                  </a:cubicBezTo>
                  <a:cubicBezTo>
                    <a:pt x="1244" y="3159"/>
                    <a:pt x="1139" y="3109"/>
                    <a:pt x="1108" y="3025"/>
                  </a:cubicBezTo>
                  <a:lnTo>
                    <a:pt x="948" y="2613"/>
                  </a:lnTo>
                  <a:cubicBezTo>
                    <a:pt x="1146" y="2597"/>
                    <a:pt x="1414" y="2531"/>
                    <a:pt x="1690" y="2409"/>
                  </a:cubicBezTo>
                  <a:close/>
                  <a:moveTo>
                    <a:pt x="4260" y="2597"/>
                  </a:moveTo>
                  <a:lnTo>
                    <a:pt x="4365" y="3361"/>
                  </a:lnTo>
                  <a:lnTo>
                    <a:pt x="4314" y="3361"/>
                  </a:lnTo>
                  <a:cubicBezTo>
                    <a:pt x="4243" y="3361"/>
                    <a:pt x="4175" y="3364"/>
                    <a:pt x="4103" y="3364"/>
                  </a:cubicBezTo>
                  <a:lnTo>
                    <a:pt x="4212" y="2597"/>
                  </a:lnTo>
                  <a:close/>
                  <a:moveTo>
                    <a:pt x="3362" y="2385"/>
                  </a:moveTo>
                  <a:lnTo>
                    <a:pt x="3556" y="2837"/>
                  </a:lnTo>
                  <a:cubicBezTo>
                    <a:pt x="3573" y="2875"/>
                    <a:pt x="3607" y="2903"/>
                    <a:pt x="3651" y="2912"/>
                  </a:cubicBezTo>
                  <a:lnTo>
                    <a:pt x="3672" y="2912"/>
                  </a:lnTo>
                  <a:cubicBezTo>
                    <a:pt x="3706" y="2912"/>
                    <a:pt x="3739" y="2898"/>
                    <a:pt x="3763" y="2872"/>
                  </a:cubicBezTo>
                  <a:lnTo>
                    <a:pt x="3946" y="2674"/>
                  </a:lnTo>
                  <a:lnTo>
                    <a:pt x="3849" y="3375"/>
                  </a:lnTo>
                  <a:cubicBezTo>
                    <a:pt x="3573" y="3388"/>
                    <a:pt x="3301" y="3419"/>
                    <a:pt x="3036" y="3460"/>
                  </a:cubicBezTo>
                  <a:cubicBezTo>
                    <a:pt x="2958" y="3327"/>
                    <a:pt x="2859" y="3212"/>
                    <a:pt x="2743" y="3110"/>
                  </a:cubicBezTo>
                  <a:cubicBezTo>
                    <a:pt x="2873" y="2814"/>
                    <a:pt x="3087" y="2559"/>
                    <a:pt x="3362" y="2385"/>
                  </a:cubicBezTo>
                  <a:close/>
                  <a:moveTo>
                    <a:pt x="5137" y="2402"/>
                  </a:moveTo>
                  <a:cubicBezTo>
                    <a:pt x="5429" y="2600"/>
                    <a:pt x="5653" y="2889"/>
                    <a:pt x="5772" y="3229"/>
                  </a:cubicBezTo>
                  <a:cubicBezTo>
                    <a:pt x="5704" y="3300"/>
                    <a:pt x="5643" y="3375"/>
                    <a:pt x="5592" y="3460"/>
                  </a:cubicBezTo>
                  <a:cubicBezTo>
                    <a:pt x="5276" y="3408"/>
                    <a:pt x="4953" y="3378"/>
                    <a:pt x="4619" y="3368"/>
                  </a:cubicBezTo>
                  <a:lnTo>
                    <a:pt x="4518" y="2630"/>
                  </a:lnTo>
                  <a:lnTo>
                    <a:pt x="4742" y="2872"/>
                  </a:lnTo>
                  <a:cubicBezTo>
                    <a:pt x="4766" y="2898"/>
                    <a:pt x="4800" y="2912"/>
                    <a:pt x="4834" y="2912"/>
                  </a:cubicBezTo>
                  <a:lnTo>
                    <a:pt x="4854" y="2912"/>
                  </a:lnTo>
                  <a:cubicBezTo>
                    <a:pt x="4895" y="2906"/>
                    <a:pt x="4933" y="2875"/>
                    <a:pt x="4950" y="2837"/>
                  </a:cubicBezTo>
                  <a:lnTo>
                    <a:pt x="5137" y="2402"/>
                  </a:lnTo>
                  <a:close/>
                  <a:moveTo>
                    <a:pt x="1989" y="3018"/>
                  </a:moveTo>
                  <a:cubicBezTo>
                    <a:pt x="2179" y="3052"/>
                    <a:pt x="2360" y="3130"/>
                    <a:pt x="2516" y="3249"/>
                  </a:cubicBezTo>
                  <a:cubicBezTo>
                    <a:pt x="2611" y="3323"/>
                    <a:pt x="2696" y="3408"/>
                    <a:pt x="2764" y="3504"/>
                  </a:cubicBezTo>
                  <a:cubicBezTo>
                    <a:pt x="2396" y="3576"/>
                    <a:pt x="2043" y="3670"/>
                    <a:pt x="1717" y="3793"/>
                  </a:cubicBezTo>
                  <a:cubicBezTo>
                    <a:pt x="1265" y="3956"/>
                    <a:pt x="877" y="4160"/>
                    <a:pt x="565" y="4395"/>
                  </a:cubicBezTo>
                  <a:cubicBezTo>
                    <a:pt x="507" y="3979"/>
                    <a:pt x="667" y="3555"/>
                    <a:pt x="993" y="3283"/>
                  </a:cubicBezTo>
                  <a:cubicBezTo>
                    <a:pt x="1088" y="3368"/>
                    <a:pt x="1221" y="3412"/>
                    <a:pt x="1367" y="3412"/>
                  </a:cubicBezTo>
                  <a:cubicBezTo>
                    <a:pt x="1428" y="3412"/>
                    <a:pt x="1489" y="3405"/>
                    <a:pt x="1554" y="3388"/>
                  </a:cubicBezTo>
                  <a:cubicBezTo>
                    <a:pt x="1768" y="3331"/>
                    <a:pt x="1927" y="3188"/>
                    <a:pt x="1989" y="3018"/>
                  </a:cubicBezTo>
                  <a:close/>
                  <a:moveTo>
                    <a:pt x="4133" y="0"/>
                  </a:moveTo>
                  <a:cubicBezTo>
                    <a:pt x="3819" y="0"/>
                    <a:pt x="3396" y="116"/>
                    <a:pt x="2978" y="587"/>
                  </a:cubicBezTo>
                  <a:cubicBezTo>
                    <a:pt x="2947" y="618"/>
                    <a:pt x="2937" y="666"/>
                    <a:pt x="2947" y="706"/>
                  </a:cubicBezTo>
                  <a:cubicBezTo>
                    <a:pt x="2961" y="747"/>
                    <a:pt x="2992" y="781"/>
                    <a:pt x="3033" y="791"/>
                  </a:cubicBezTo>
                  <a:cubicBezTo>
                    <a:pt x="3049" y="798"/>
                    <a:pt x="3233" y="866"/>
                    <a:pt x="3270" y="1141"/>
                  </a:cubicBezTo>
                  <a:cubicBezTo>
                    <a:pt x="3294" y="1298"/>
                    <a:pt x="3372" y="1397"/>
                    <a:pt x="3444" y="1447"/>
                  </a:cubicBezTo>
                  <a:lnTo>
                    <a:pt x="3505" y="2026"/>
                  </a:lnTo>
                  <a:cubicBezTo>
                    <a:pt x="3457" y="2046"/>
                    <a:pt x="3410" y="2070"/>
                    <a:pt x="3362" y="2093"/>
                  </a:cubicBezTo>
                  <a:cubicBezTo>
                    <a:pt x="3359" y="2093"/>
                    <a:pt x="3359" y="2093"/>
                    <a:pt x="3359" y="2097"/>
                  </a:cubicBezTo>
                  <a:cubicBezTo>
                    <a:pt x="2995" y="2287"/>
                    <a:pt x="2706" y="2589"/>
                    <a:pt x="2536" y="2960"/>
                  </a:cubicBezTo>
                  <a:cubicBezTo>
                    <a:pt x="2370" y="2862"/>
                    <a:pt x="2189" y="2793"/>
                    <a:pt x="1999" y="2766"/>
                  </a:cubicBezTo>
                  <a:lnTo>
                    <a:pt x="1927" y="2283"/>
                  </a:lnTo>
                  <a:cubicBezTo>
                    <a:pt x="1952" y="2270"/>
                    <a:pt x="1979" y="2253"/>
                    <a:pt x="2002" y="2236"/>
                  </a:cubicBezTo>
                  <a:cubicBezTo>
                    <a:pt x="2057" y="2202"/>
                    <a:pt x="2084" y="2144"/>
                    <a:pt x="2081" y="2079"/>
                  </a:cubicBezTo>
                  <a:cubicBezTo>
                    <a:pt x="2077" y="2015"/>
                    <a:pt x="2040" y="1957"/>
                    <a:pt x="1982" y="1927"/>
                  </a:cubicBezTo>
                  <a:lnTo>
                    <a:pt x="1935" y="1903"/>
                  </a:lnTo>
                  <a:cubicBezTo>
                    <a:pt x="1962" y="1818"/>
                    <a:pt x="1996" y="1695"/>
                    <a:pt x="2009" y="1546"/>
                  </a:cubicBezTo>
                  <a:cubicBezTo>
                    <a:pt x="2020" y="1450"/>
                    <a:pt x="1975" y="1356"/>
                    <a:pt x="1894" y="1298"/>
                  </a:cubicBezTo>
                  <a:cubicBezTo>
                    <a:pt x="1850" y="1266"/>
                    <a:pt x="1800" y="1251"/>
                    <a:pt x="1749" y="1251"/>
                  </a:cubicBezTo>
                  <a:cubicBezTo>
                    <a:pt x="1712" y="1251"/>
                    <a:pt x="1676" y="1259"/>
                    <a:pt x="1642" y="1274"/>
                  </a:cubicBezTo>
                  <a:cubicBezTo>
                    <a:pt x="1513" y="1335"/>
                    <a:pt x="1320" y="1406"/>
                    <a:pt x="1143" y="1410"/>
                  </a:cubicBezTo>
                  <a:cubicBezTo>
                    <a:pt x="932" y="1417"/>
                    <a:pt x="721" y="1525"/>
                    <a:pt x="598" y="1695"/>
                  </a:cubicBezTo>
                  <a:cubicBezTo>
                    <a:pt x="470" y="1875"/>
                    <a:pt x="439" y="2107"/>
                    <a:pt x="510" y="2345"/>
                  </a:cubicBezTo>
                  <a:cubicBezTo>
                    <a:pt x="537" y="2429"/>
                    <a:pt x="589" y="2501"/>
                    <a:pt x="656" y="2548"/>
                  </a:cubicBezTo>
                  <a:cubicBezTo>
                    <a:pt x="660" y="2562"/>
                    <a:pt x="663" y="2572"/>
                    <a:pt x="667" y="2586"/>
                  </a:cubicBezTo>
                  <a:lnTo>
                    <a:pt x="854" y="3072"/>
                  </a:lnTo>
                  <a:cubicBezTo>
                    <a:pt x="408" y="3429"/>
                    <a:pt x="204" y="4017"/>
                    <a:pt x="344" y="4578"/>
                  </a:cubicBezTo>
                  <a:cubicBezTo>
                    <a:pt x="225" y="4687"/>
                    <a:pt x="123" y="4799"/>
                    <a:pt x="35" y="4918"/>
                  </a:cubicBezTo>
                  <a:cubicBezTo>
                    <a:pt x="4" y="4958"/>
                    <a:pt x="0" y="5010"/>
                    <a:pt x="21" y="5051"/>
                  </a:cubicBezTo>
                  <a:cubicBezTo>
                    <a:pt x="44" y="5095"/>
                    <a:pt x="89" y="5122"/>
                    <a:pt x="137" y="5122"/>
                  </a:cubicBezTo>
                  <a:lnTo>
                    <a:pt x="2067" y="5122"/>
                  </a:lnTo>
                  <a:cubicBezTo>
                    <a:pt x="2139" y="5122"/>
                    <a:pt x="2197" y="5064"/>
                    <a:pt x="2197" y="4993"/>
                  </a:cubicBezTo>
                  <a:cubicBezTo>
                    <a:pt x="2197" y="4925"/>
                    <a:pt x="2139" y="4867"/>
                    <a:pt x="2067" y="4867"/>
                  </a:cubicBezTo>
                  <a:lnTo>
                    <a:pt x="408" y="4867"/>
                  </a:lnTo>
                  <a:cubicBezTo>
                    <a:pt x="483" y="4792"/>
                    <a:pt x="565" y="4718"/>
                    <a:pt x="656" y="4646"/>
                  </a:cubicBezTo>
                  <a:cubicBezTo>
                    <a:pt x="663" y="4639"/>
                    <a:pt x="667" y="4636"/>
                    <a:pt x="673" y="4632"/>
                  </a:cubicBezTo>
                  <a:cubicBezTo>
                    <a:pt x="973" y="4398"/>
                    <a:pt x="1353" y="4194"/>
                    <a:pt x="1802" y="4028"/>
                  </a:cubicBezTo>
                  <a:cubicBezTo>
                    <a:pt x="2539" y="3759"/>
                    <a:pt x="3410" y="3612"/>
                    <a:pt x="4314" y="3612"/>
                  </a:cubicBezTo>
                  <a:cubicBezTo>
                    <a:pt x="5218" y="3612"/>
                    <a:pt x="6088" y="3759"/>
                    <a:pt x="6826" y="4028"/>
                  </a:cubicBezTo>
                  <a:cubicBezTo>
                    <a:pt x="7421" y="4249"/>
                    <a:pt x="7897" y="4534"/>
                    <a:pt x="8220" y="4867"/>
                  </a:cubicBezTo>
                  <a:lnTo>
                    <a:pt x="2600" y="4867"/>
                  </a:lnTo>
                  <a:cubicBezTo>
                    <a:pt x="2533" y="4867"/>
                    <a:pt x="2475" y="4925"/>
                    <a:pt x="2475" y="4993"/>
                  </a:cubicBezTo>
                  <a:cubicBezTo>
                    <a:pt x="2475" y="5064"/>
                    <a:pt x="2533" y="5122"/>
                    <a:pt x="2600" y="5122"/>
                  </a:cubicBezTo>
                  <a:lnTo>
                    <a:pt x="8491" y="5122"/>
                  </a:lnTo>
                  <a:cubicBezTo>
                    <a:pt x="8539" y="5122"/>
                    <a:pt x="8583" y="5095"/>
                    <a:pt x="8607" y="5051"/>
                  </a:cubicBezTo>
                  <a:cubicBezTo>
                    <a:pt x="8628" y="5010"/>
                    <a:pt x="8624" y="4958"/>
                    <a:pt x="8593" y="4918"/>
                  </a:cubicBezTo>
                  <a:cubicBezTo>
                    <a:pt x="8505" y="4799"/>
                    <a:pt x="8400" y="4683"/>
                    <a:pt x="8281" y="4575"/>
                  </a:cubicBezTo>
                  <a:cubicBezTo>
                    <a:pt x="8339" y="4320"/>
                    <a:pt x="8328" y="4054"/>
                    <a:pt x="8254" y="3806"/>
                  </a:cubicBezTo>
                  <a:cubicBezTo>
                    <a:pt x="8237" y="3751"/>
                    <a:pt x="8186" y="3716"/>
                    <a:pt x="8131" y="3716"/>
                  </a:cubicBezTo>
                  <a:cubicBezTo>
                    <a:pt x="8119" y="3716"/>
                    <a:pt x="8106" y="3718"/>
                    <a:pt x="8094" y="3722"/>
                  </a:cubicBezTo>
                  <a:cubicBezTo>
                    <a:pt x="8030" y="3742"/>
                    <a:pt x="7992" y="3813"/>
                    <a:pt x="8012" y="3882"/>
                  </a:cubicBezTo>
                  <a:cubicBezTo>
                    <a:pt x="8063" y="4045"/>
                    <a:pt x="8077" y="4221"/>
                    <a:pt x="8056" y="4391"/>
                  </a:cubicBezTo>
                  <a:cubicBezTo>
                    <a:pt x="7744" y="4160"/>
                    <a:pt x="7360" y="3956"/>
                    <a:pt x="6914" y="3793"/>
                  </a:cubicBezTo>
                  <a:cubicBezTo>
                    <a:pt x="6585" y="3670"/>
                    <a:pt x="6235" y="3576"/>
                    <a:pt x="5868" y="3504"/>
                  </a:cubicBezTo>
                  <a:cubicBezTo>
                    <a:pt x="5908" y="3453"/>
                    <a:pt x="5953" y="3402"/>
                    <a:pt x="6000" y="3354"/>
                  </a:cubicBezTo>
                  <a:cubicBezTo>
                    <a:pt x="6174" y="3191"/>
                    <a:pt x="6398" y="3079"/>
                    <a:pt x="6632" y="3038"/>
                  </a:cubicBezTo>
                  <a:cubicBezTo>
                    <a:pt x="6717" y="3143"/>
                    <a:pt x="6843" y="3225"/>
                    <a:pt x="6989" y="3259"/>
                  </a:cubicBezTo>
                  <a:cubicBezTo>
                    <a:pt x="7051" y="3276"/>
                    <a:pt x="7108" y="3283"/>
                    <a:pt x="7166" y="3283"/>
                  </a:cubicBezTo>
                  <a:cubicBezTo>
                    <a:pt x="7285" y="3283"/>
                    <a:pt x="7393" y="3253"/>
                    <a:pt x="7482" y="3198"/>
                  </a:cubicBezTo>
                  <a:cubicBezTo>
                    <a:pt x="7614" y="3279"/>
                    <a:pt x="7730" y="3385"/>
                    <a:pt x="7822" y="3507"/>
                  </a:cubicBezTo>
                  <a:cubicBezTo>
                    <a:pt x="7846" y="3541"/>
                    <a:pt x="7883" y="3558"/>
                    <a:pt x="7923" y="3558"/>
                  </a:cubicBezTo>
                  <a:cubicBezTo>
                    <a:pt x="7948" y="3558"/>
                    <a:pt x="7975" y="3548"/>
                    <a:pt x="7999" y="3531"/>
                  </a:cubicBezTo>
                  <a:cubicBezTo>
                    <a:pt x="8053" y="3490"/>
                    <a:pt x="8063" y="3412"/>
                    <a:pt x="8022" y="3354"/>
                  </a:cubicBezTo>
                  <a:cubicBezTo>
                    <a:pt x="7920" y="3218"/>
                    <a:pt x="7795" y="3102"/>
                    <a:pt x="7655" y="3008"/>
                  </a:cubicBezTo>
                  <a:cubicBezTo>
                    <a:pt x="7658" y="3000"/>
                    <a:pt x="7662" y="2991"/>
                    <a:pt x="7666" y="2980"/>
                  </a:cubicBezTo>
                  <a:lnTo>
                    <a:pt x="7768" y="2712"/>
                  </a:lnTo>
                  <a:cubicBezTo>
                    <a:pt x="7785" y="2719"/>
                    <a:pt x="7801" y="2722"/>
                    <a:pt x="7815" y="2722"/>
                  </a:cubicBezTo>
                  <a:cubicBezTo>
                    <a:pt x="7859" y="2722"/>
                    <a:pt x="7900" y="2702"/>
                    <a:pt x="7923" y="2664"/>
                  </a:cubicBezTo>
                  <a:cubicBezTo>
                    <a:pt x="7934" y="2644"/>
                    <a:pt x="8209" y="2202"/>
                    <a:pt x="8056" y="1818"/>
                  </a:cubicBezTo>
                  <a:cubicBezTo>
                    <a:pt x="7968" y="1601"/>
                    <a:pt x="7771" y="1450"/>
                    <a:pt x="7468" y="1376"/>
                  </a:cubicBezTo>
                  <a:cubicBezTo>
                    <a:pt x="7364" y="1350"/>
                    <a:pt x="7268" y="1336"/>
                    <a:pt x="7179" y="1336"/>
                  </a:cubicBezTo>
                  <a:cubicBezTo>
                    <a:pt x="7006" y="1336"/>
                    <a:pt x="6861" y="1386"/>
                    <a:pt x="6745" y="1485"/>
                  </a:cubicBezTo>
                  <a:cubicBezTo>
                    <a:pt x="6428" y="1753"/>
                    <a:pt x="6466" y="2277"/>
                    <a:pt x="6469" y="2297"/>
                  </a:cubicBezTo>
                  <a:cubicBezTo>
                    <a:pt x="6472" y="2338"/>
                    <a:pt x="6493" y="2372"/>
                    <a:pt x="6527" y="2393"/>
                  </a:cubicBezTo>
                  <a:cubicBezTo>
                    <a:pt x="6541" y="2402"/>
                    <a:pt x="6554" y="2406"/>
                    <a:pt x="6568" y="2409"/>
                  </a:cubicBezTo>
                  <a:lnTo>
                    <a:pt x="6527" y="2691"/>
                  </a:lnTo>
                  <a:cubicBezTo>
                    <a:pt x="6524" y="2729"/>
                    <a:pt x="6524" y="2763"/>
                    <a:pt x="6527" y="2801"/>
                  </a:cubicBezTo>
                  <a:cubicBezTo>
                    <a:pt x="6329" y="2845"/>
                    <a:pt x="6139" y="2929"/>
                    <a:pt x="5973" y="3049"/>
                  </a:cubicBezTo>
                  <a:cubicBezTo>
                    <a:pt x="5786" y="2589"/>
                    <a:pt x="5422" y="2219"/>
                    <a:pt x="4963" y="2026"/>
                  </a:cubicBezTo>
                  <a:lnTo>
                    <a:pt x="5027" y="1447"/>
                  </a:lnTo>
                  <a:cubicBezTo>
                    <a:pt x="5096" y="1362"/>
                    <a:pt x="5252" y="1121"/>
                    <a:pt x="5252" y="750"/>
                  </a:cubicBezTo>
                  <a:cubicBezTo>
                    <a:pt x="5252" y="353"/>
                    <a:pt x="4983" y="217"/>
                    <a:pt x="4817" y="197"/>
                  </a:cubicBezTo>
                  <a:cubicBezTo>
                    <a:pt x="4739" y="149"/>
                    <a:pt x="4535" y="37"/>
                    <a:pt x="4256" y="6"/>
                  </a:cubicBezTo>
                  <a:cubicBezTo>
                    <a:pt x="4218" y="3"/>
                    <a:pt x="4176" y="0"/>
                    <a:pt x="41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4021" name="Google Shape;4021;p58"/>
            <p:cNvSpPr/>
            <p:nvPr/>
          </p:nvSpPr>
          <p:spPr>
            <a:xfrm>
              <a:off x="1956190" y="2814727"/>
              <a:ext cx="184566" cy="134354"/>
            </a:xfrm>
            <a:custGeom>
              <a:avLst/>
              <a:gdLst/>
              <a:ahLst/>
              <a:cxnLst/>
              <a:rect l="l" t="t" r="r" b="b"/>
              <a:pathLst>
                <a:path w="4613" h="3358" extrusionOk="0">
                  <a:moveTo>
                    <a:pt x="3260" y="720"/>
                  </a:moveTo>
                  <a:cubicBezTo>
                    <a:pt x="3869" y="720"/>
                    <a:pt x="4362" y="1213"/>
                    <a:pt x="4362" y="1822"/>
                  </a:cubicBezTo>
                  <a:cubicBezTo>
                    <a:pt x="4362" y="2162"/>
                    <a:pt x="4208" y="2478"/>
                    <a:pt x="3940" y="2688"/>
                  </a:cubicBezTo>
                  <a:cubicBezTo>
                    <a:pt x="3896" y="2722"/>
                    <a:pt x="3882" y="2780"/>
                    <a:pt x="3899" y="2831"/>
                  </a:cubicBezTo>
                  <a:cubicBezTo>
                    <a:pt x="3933" y="2933"/>
                    <a:pt x="3984" y="3022"/>
                    <a:pt x="4042" y="3096"/>
                  </a:cubicBezTo>
                  <a:cubicBezTo>
                    <a:pt x="3927" y="3076"/>
                    <a:pt x="3753" y="3025"/>
                    <a:pt x="3563" y="2917"/>
                  </a:cubicBezTo>
                  <a:cubicBezTo>
                    <a:pt x="3543" y="2906"/>
                    <a:pt x="3521" y="2900"/>
                    <a:pt x="3499" y="2900"/>
                  </a:cubicBezTo>
                  <a:cubicBezTo>
                    <a:pt x="3490" y="2900"/>
                    <a:pt x="3482" y="2901"/>
                    <a:pt x="3474" y="2903"/>
                  </a:cubicBezTo>
                  <a:cubicBezTo>
                    <a:pt x="3403" y="2917"/>
                    <a:pt x="3331" y="2923"/>
                    <a:pt x="3260" y="2923"/>
                  </a:cubicBezTo>
                  <a:cubicBezTo>
                    <a:pt x="2849" y="2923"/>
                    <a:pt x="2475" y="2695"/>
                    <a:pt x="2285" y="2338"/>
                  </a:cubicBezTo>
                  <a:cubicBezTo>
                    <a:pt x="2546" y="2090"/>
                    <a:pt x="2710" y="1740"/>
                    <a:pt x="2710" y="1353"/>
                  </a:cubicBezTo>
                  <a:cubicBezTo>
                    <a:pt x="2710" y="1199"/>
                    <a:pt x="2683" y="1050"/>
                    <a:pt x="2635" y="914"/>
                  </a:cubicBezTo>
                  <a:cubicBezTo>
                    <a:pt x="2818" y="788"/>
                    <a:pt x="3036" y="720"/>
                    <a:pt x="3260" y="720"/>
                  </a:cubicBezTo>
                  <a:close/>
                  <a:moveTo>
                    <a:pt x="1357" y="0"/>
                  </a:moveTo>
                  <a:cubicBezTo>
                    <a:pt x="1282" y="0"/>
                    <a:pt x="1210" y="7"/>
                    <a:pt x="1139" y="16"/>
                  </a:cubicBezTo>
                  <a:cubicBezTo>
                    <a:pt x="1072" y="27"/>
                    <a:pt x="1023" y="91"/>
                    <a:pt x="1034" y="159"/>
                  </a:cubicBezTo>
                  <a:cubicBezTo>
                    <a:pt x="1046" y="224"/>
                    <a:pt x="1101" y="266"/>
                    <a:pt x="1161" y="266"/>
                  </a:cubicBezTo>
                  <a:cubicBezTo>
                    <a:pt x="1167" y="266"/>
                    <a:pt x="1174" y="266"/>
                    <a:pt x="1180" y="265"/>
                  </a:cubicBezTo>
                  <a:cubicBezTo>
                    <a:pt x="1238" y="255"/>
                    <a:pt x="1296" y="251"/>
                    <a:pt x="1357" y="251"/>
                  </a:cubicBezTo>
                  <a:cubicBezTo>
                    <a:pt x="1962" y="251"/>
                    <a:pt x="2458" y="747"/>
                    <a:pt x="2458" y="1353"/>
                  </a:cubicBezTo>
                  <a:cubicBezTo>
                    <a:pt x="2458" y="1961"/>
                    <a:pt x="1962" y="2457"/>
                    <a:pt x="1357" y="2457"/>
                  </a:cubicBezTo>
                  <a:cubicBezTo>
                    <a:pt x="1282" y="2457"/>
                    <a:pt x="1210" y="2451"/>
                    <a:pt x="1139" y="2434"/>
                  </a:cubicBezTo>
                  <a:cubicBezTo>
                    <a:pt x="1132" y="2433"/>
                    <a:pt x="1125" y="2432"/>
                    <a:pt x="1118" y="2432"/>
                  </a:cubicBezTo>
                  <a:cubicBezTo>
                    <a:pt x="1095" y="2432"/>
                    <a:pt x="1073" y="2437"/>
                    <a:pt x="1054" y="2447"/>
                  </a:cubicBezTo>
                  <a:cubicBezTo>
                    <a:pt x="863" y="2556"/>
                    <a:pt x="687" y="2606"/>
                    <a:pt x="571" y="2627"/>
                  </a:cubicBezTo>
                  <a:cubicBezTo>
                    <a:pt x="633" y="2553"/>
                    <a:pt x="680" y="2464"/>
                    <a:pt x="717" y="2362"/>
                  </a:cubicBezTo>
                  <a:cubicBezTo>
                    <a:pt x="735" y="2311"/>
                    <a:pt x="717" y="2257"/>
                    <a:pt x="677" y="2223"/>
                  </a:cubicBezTo>
                  <a:cubicBezTo>
                    <a:pt x="408" y="2012"/>
                    <a:pt x="252" y="1696"/>
                    <a:pt x="252" y="1353"/>
                  </a:cubicBezTo>
                  <a:cubicBezTo>
                    <a:pt x="252" y="985"/>
                    <a:pt x="435" y="645"/>
                    <a:pt x="738" y="438"/>
                  </a:cubicBezTo>
                  <a:cubicBezTo>
                    <a:pt x="796" y="401"/>
                    <a:pt x="813" y="322"/>
                    <a:pt x="772" y="265"/>
                  </a:cubicBezTo>
                  <a:cubicBezTo>
                    <a:pt x="749" y="229"/>
                    <a:pt x="709" y="209"/>
                    <a:pt x="668" y="209"/>
                  </a:cubicBezTo>
                  <a:cubicBezTo>
                    <a:pt x="644" y="209"/>
                    <a:pt x="620" y="216"/>
                    <a:pt x="598" y="231"/>
                  </a:cubicBezTo>
                  <a:cubicBezTo>
                    <a:pt x="225" y="482"/>
                    <a:pt x="0" y="904"/>
                    <a:pt x="0" y="1353"/>
                  </a:cubicBezTo>
                  <a:cubicBezTo>
                    <a:pt x="0" y="1740"/>
                    <a:pt x="160" y="2101"/>
                    <a:pt x="446" y="2358"/>
                  </a:cubicBezTo>
                  <a:cubicBezTo>
                    <a:pt x="412" y="2427"/>
                    <a:pt x="371" y="2481"/>
                    <a:pt x="323" y="2529"/>
                  </a:cubicBezTo>
                  <a:cubicBezTo>
                    <a:pt x="181" y="2664"/>
                    <a:pt x="235" y="2770"/>
                    <a:pt x="262" y="2807"/>
                  </a:cubicBezTo>
                  <a:cubicBezTo>
                    <a:pt x="306" y="2865"/>
                    <a:pt x="385" y="2889"/>
                    <a:pt x="480" y="2889"/>
                  </a:cubicBezTo>
                  <a:cubicBezTo>
                    <a:pt x="673" y="2889"/>
                    <a:pt x="939" y="2797"/>
                    <a:pt x="1136" y="2692"/>
                  </a:cubicBezTo>
                  <a:cubicBezTo>
                    <a:pt x="1207" y="2702"/>
                    <a:pt x="1282" y="2708"/>
                    <a:pt x="1357" y="2708"/>
                  </a:cubicBezTo>
                  <a:cubicBezTo>
                    <a:pt x="1622" y="2708"/>
                    <a:pt x="1873" y="2631"/>
                    <a:pt x="2084" y="2495"/>
                  </a:cubicBezTo>
                  <a:cubicBezTo>
                    <a:pt x="2322" y="2912"/>
                    <a:pt x="2771" y="3174"/>
                    <a:pt x="3260" y="3174"/>
                  </a:cubicBezTo>
                  <a:cubicBezTo>
                    <a:pt x="3331" y="3174"/>
                    <a:pt x="3406" y="3171"/>
                    <a:pt x="3478" y="3157"/>
                  </a:cubicBezTo>
                  <a:cubicBezTo>
                    <a:pt x="3678" y="3263"/>
                    <a:pt x="3943" y="3358"/>
                    <a:pt x="4134" y="3358"/>
                  </a:cubicBezTo>
                  <a:cubicBezTo>
                    <a:pt x="4233" y="3358"/>
                    <a:pt x="4310" y="3334"/>
                    <a:pt x="4355" y="3276"/>
                  </a:cubicBezTo>
                  <a:cubicBezTo>
                    <a:pt x="4382" y="3239"/>
                    <a:pt x="4433" y="3134"/>
                    <a:pt x="4290" y="2998"/>
                  </a:cubicBezTo>
                  <a:cubicBezTo>
                    <a:pt x="4243" y="2950"/>
                    <a:pt x="4202" y="2892"/>
                    <a:pt x="4167" y="2824"/>
                  </a:cubicBezTo>
                  <a:cubicBezTo>
                    <a:pt x="4453" y="2570"/>
                    <a:pt x="4613" y="2209"/>
                    <a:pt x="4613" y="1822"/>
                  </a:cubicBezTo>
                  <a:cubicBezTo>
                    <a:pt x="4613" y="1074"/>
                    <a:pt x="4008" y="465"/>
                    <a:pt x="3260" y="465"/>
                  </a:cubicBezTo>
                  <a:cubicBezTo>
                    <a:pt x="3002" y="465"/>
                    <a:pt x="2747" y="543"/>
                    <a:pt x="2529" y="680"/>
                  </a:cubicBezTo>
                  <a:cubicBezTo>
                    <a:pt x="2295" y="275"/>
                    <a:pt x="1856" y="0"/>
                    <a:pt x="13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4022" name="Google Shape;4022;p58"/>
            <p:cNvSpPr/>
            <p:nvPr/>
          </p:nvSpPr>
          <p:spPr>
            <a:xfrm>
              <a:off x="1929503" y="2946482"/>
              <a:ext cx="29447" cy="29407"/>
            </a:xfrm>
            <a:custGeom>
              <a:avLst/>
              <a:gdLst/>
              <a:ahLst/>
              <a:cxnLst/>
              <a:rect l="l" t="t" r="r" b="b"/>
              <a:pathLst>
                <a:path w="736" h="735" extrusionOk="0">
                  <a:moveTo>
                    <a:pt x="368" y="0"/>
                  </a:moveTo>
                  <a:cubicBezTo>
                    <a:pt x="300" y="0"/>
                    <a:pt x="242" y="58"/>
                    <a:pt x="242" y="129"/>
                  </a:cubicBezTo>
                  <a:lnTo>
                    <a:pt x="242" y="242"/>
                  </a:lnTo>
                  <a:lnTo>
                    <a:pt x="127" y="242"/>
                  </a:lnTo>
                  <a:cubicBezTo>
                    <a:pt x="59" y="242"/>
                    <a:pt x="1" y="300"/>
                    <a:pt x="1" y="368"/>
                  </a:cubicBezTo>
                  <a:cubicBezTo>
                    <a:pt x="1" y="439"/>
                    <a:pt x="59" y="493"/>
                    <a:pt x="127" y="493"/>
                  </a:cubicBezTo>
                  <a:lnTo>
                    <a:pt x="242" y="493"/>
                  </a:lnTo>
                  <a:lnTo>
                    <a:pt x="242" y="609"/>
                  </a:lnTo>
                  <a:cubicBezTo>
                    <a:pt x="242" y="680"/>
                    <a:pt x="300" y="735"/>
                    <a:pt x="368" y="735"/>
                  </a:cubicBezTo>
                  <a:cubicBezTo>
                    <a:pt x="440" y="735"/>
                    <a:pt x="494" y="680"/>
                    <a:pt x="494" y="609"/>
                  </a:cubicBezTo>
                  <a:lnTo>
                    <a:pt x="494" y="493"/>
                  </a:lnTo>
                  <a:lnTo>
                    <a:pt x="609" y="493"/>
                  </a:lnTo>
                  <a:cubicBezTo>
                    <a:pt x="678" y="493"/>
                    <a:pt x="735" y="439"/>
                    <a:pt x="735" y="368"/>
                  </a:cubicBezTo>
                  <a:cubicBezTo>
                    <a:pt x="735" y="300"/>
                    <a:pt x="678" y="242"/>
                    <a:pt x="609" y="242"/>
                  </a:cubicBezTo>
                  <a:lnTo>
                    <a:pt x="494" y="242"/>
                  </a:lnTo>
                  <a:lnTo>
                    <a:pt x="494" y="129"/>
                  </a:lnTo>
                  <a:cubicBezTo>
                    <a:pt x="494" y="58"/>
                    <a:pt x="440" y="0"/>
                    <a:pt x="3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4023" name="Google Shape;4023;p58"/>
            <p:cNvSpPr/>
            <p:nvPr/>
          </p:nvSpPr>
          <p:spPr>
            <a:xfrm>
              <a:off x="1900575" y="2910712"/>
              <a:ext cx="29407" cy="29407"/>
            </a:xfrm>
            <a:custGeom>
              <a:avLst/>
              <a:gdLst/>
              <a:ahLst/>
              <a:cxnLst/>
              <a:rect l="l" t="t" r="r" b="b"/>
              <a:pathLst>
                <a:path w="735" h="735" extrusionOk="0">
                  <a:moveTo>
                    <a:pt x="367" y="0"/>
                  </a:moveTo>
                  <a:cubicBezTo>
                    <a:pt x="300" y="0"/>
                    <a:pt x="242" y="55"/>
                    <a:pt x="242" y="126"/>
                  </a:cubicBezTo>
                  <a:lnTo>
                    <a:pt x="242" y="238"/>
                  </a:lnTo>
                  <a:lnTo>
                    <a:pt x="129" y="238"/>
                  </a:lnTo>
                  <a:cubicBezTo>
                    <a:pt x="58" y="238"/>
                    <a:pt x="0" y="296"/>
                    <a:pt x="0" y="367"/>
                  </a:cubicBezTo>
                  <a:cubicBezTo>
                    <a:pt x="0" y="436"/>
                    <a:pt x="58" y="493"/>
                    <a:pt x="129" y="493"/>
                  </a:cubicBezTo>
                  <a:lnTo>
                    <a:pt x="242" y="493"/>
                  </a:lnTo>
                  <a:lnTo>
                    <a:pt x="242" y="606"/>
                  </a:lnTo>
                  <a:cubicBezTo>
                    <a:pt x="242" y="677"/>
                    <a:pt x="300" y="735"/>
                    <a:pt x="367" y="735"/>
                  </a:cubicBezTo>
                  <a:cubicBezTo>
                    <a:pt x="438" y="735"/>
                    <a:pt x="493" y="677"/>
                    <a:pt x="493" y="606"/>
                  </a:cubicBezTo>
                  <a:lnTo>
                    <a:pt x="493" y="493"/>
                  </a:lnTo>
                  <a:lnTo>
                    <a:pt x="609" y="493"/>
                  </a:lnTo>
                  <a:cubicBezTo>
                    <a:pt x="680" y="493"/>
                    <a:pt x="734" y="436"/>
                    <a:pt x="734" y="367"/>
                  </a:cubicBezTo>
                  <a:cubicBezTo>
                    <a:pt x="734" y="296"/>
                    <a:pt x="680" y="238"/>
                    <a:pt x="609" y="238"/>
                  </a:cubicBezTo>
                  <a:lnTo>
                    <a:pt x="493" y="238"/>
                  </a:lnTo>
                  <a:lnTo>
                    <a:pt x="493" y="126"/>
                  </a:lnTo>
                  <a:cubicBezTo>
                    <a:pt x="493" y="55"/>
                    <a:pt x="438" y="0"/>
                    <a:pt x="3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4024" name="Google Shape;4024;p58"/>
            <p:cNvSpPr/>
            <p:nvPr/>
          </p:nvSpPr>
          <p:spPr>
            <a:xfrm>
              <a:off x="2112992" y="2961446"/>
              <a:ext cx="29407" cy="29407"/>
            </a:xfrm>
            <a:custGeom>
              <a:avLst/>
              <a:gdLst/>
              <a:ahLst/>
              <a:cxnLst/>
              <a:rect l="l" t="t" r="r" b="b"/>
              <a:pathLst>
                <a:path w="735" h="735" extrusionOk="0">
                  <a:moveTo>
                    <a:pt x="368" y="0"/>
                  </a:moveTo>
                  <a:cubicBezTo>
                    <a:pt x="297" y="0"/>
                    <a:pt x="242" y="55"/>
                    <a:pt x="242" y="126"/>
                  </a:cubicBezTo>
                  <a:lnTo>
                    <a:pt x="242" y="242"/>
                  </a:lnTo>
                  <a:lnTo>
                    <a:pt x="126" y="242"/>
                  </a:lnTo>
                  <a:cubicBezTo>
                    <a:pt x="55" y="242"/>
                    <a:pt x="0" y="296"/>
                    <a:pt x="0" y="367"/>
                  </a:cubicBezTo>
                  <a:cubicBezTo>
                    <a:pt x="0" y="436"/>
                    <a:pt x="55" y="494"/>
                    <a:pt x="126" y="494"/>
                  </a:cubicBezTo>
                  <a:lnTo>
                    <a:pt x="242" y="494"/>
                  </a:lnTo>
                  <a:lnTo>
                    <a:pt x="242" y="605"/>
                  </a:lnTo>
                  <a:cubicBezTo>
                    <a:pt x="242" y="677"/>
                    <a:pt x="297" y="734"/>
                    <a:pt x="368" y="734"/>
                  </a:cubicBezTo>
                  <a:cubicBezTo>
                    <a:pt x="436" y="734"/>
                    <a:pt x="493" y="677"/>
                    <a:pt x="493" y="605"/>
                  </a:cubicBezTo>
                  <a:lnTo>
                    <a:pt x="493" y="494"/>
                  </a:lnTo>
                  <a:lnTo>
                    <a:pt x="609" y="494"/>
                  </a:lnTo>
                  <a:cubicBezTo>
                    <a:pt x="677" y="494"/>
                    <a:pt x="735" y="436"/>
                    <a:pt x="735" y="367"/>
                  </a:cubicBezTo>
                  <a:cubicBezTo>
                    <a:pt x="735" y="296"/>
                    <a:pt x="677" y="242"/>
                    <a:pt x="609" y="242"/>
                  </a:cubicBezTo>
                  <a:lnTo>
                    <a:pt x="493" y="242"/>
                  </a:lnTo>
                  <a:lnTo>
                    <a:pt x="493" y="126"/>
                  </a:lnTo>
                  <a:cubicBezTo>
                    <a:pt x="493" y="55"/>
                    <a:pt x="436" y="0"/>
                    <a:pt x="3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4025" name="Google Shape;4025;p58"/>
            <p:cNvSpPr/>
            <p:nvPr/>
          </p:nvSpPr>
          <p:spPr>
            <a:xfrm>
              <a:off x="2161445" y="2888547"/>
              <a:ext cx="29407" cy="29407"/>
            </a:xfrm>
            <a:custGeom>
              <a:avLst/>
              <a:gdLst/>
              <a:ahLst/>
              <a:cxnLst/>
              <a:rect l="l" t="t" r="r" b="b"/>
              <a:pathLst>
                <a:path w="735" h="735" extrusionOk="0">
                  <a:moveTo>
                    <a:pt x="367" y="0"/>
                  </a:moveTo>
                  <a:cubicBezTo>
                    <a:pt x="295" y="0"/>
                    <a:pt x="238" y="58"/>
                    <a:pt x="238" y="129"/>
                  </a:cubicBezTo>
                  <a:lnTo>
                    <a:pt x="238" y="242"/>
                  </a:lnTo>
                  <a:lnTo>
                    <a:pt x="126" y="242"/>
                  </a:lnTo>
                  <a:cubicBezTo>
                    <a:pt x="54" y="242"/>
                    <a:pt x="0" y="300"/>
                    <a:pt x="0" y="367"/>
                  </a:cubicBezTo>
                  <a:cubicBezTo>
                    <a:pt x="0" y="439"/>
                    <a:pt x="54" y="493"/>
                    <a:pt x="126" y="493"/>
                  </a:cubicBezTo>
                  <a:lnTo>
                    <a:pt x="238" y="493"/>
                  </a:lnTo>
                  <a:lnTo>
                    <a:pt x="238" y="609"/>
                  </a:lnTo>
                  <a:cubicBezTo>
                    <a:pt x="238" y="680"/>
                    <a:pt x="295" y="735"/>
                    <a:pt x="367" y="735"/>
                  </a:cubicBezTo>
                  <a:cubicBezTo>
                    <a:pt x="435" y="735"/>
                    <a:pt x="493" y="680"/>
                    <a:pt x="493" y="609"/>
                  </a:cubicBezTo>
                  <a:lnTo>
                    <a:pt x="493" y="493"/>
                  </a:lnTo>
                  <a:lnTo>
                    <a:pt x="605" y="493"/>
                  </a:lnTo>
                  <a:cubicBezTo>
                    <a:pt x="676" y="493"/>
                    <a:pt x="734" y="439"/>
                    <a:pt x="734" y="367"/>
                  </a:cubicBezTo>
                  <a:cubicBezTo>
                    <a:pt x="734" y="300"/>
                    <a:pt x="676" y="242"/>
                    <a:pt x="605" y="242"/>
                  </a:cubicBezTo>
                  <a:lnTo>
                    <a:pt x="493" y="242"/>
                  </a:lnTo>
                  <a:lnTo>
                    <a:pt x="493" y="129"/>
                  </a:lnTo>
                  <a:cubicBezTo>
                    <a:pt x="493" y="58"/>
                    <a:pt x="435" y="0"/>
                    <a:pt x="3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4026" name="Google Shape;4026;p58"/>
            <p:cNvSpPr/>
            <p:nvPr/>
          </p:nvSpPr>
          <p:spPr>
            <a:xfrm>
              <a:off x="2161445" y="2948803"/>
              <a:ext cx="29407" cy="29407"/>
            </a:xfrm>
            <a:custGeom>
              <a:avLst/>
              <a:gdLst/>
              <a:ahLst/>
              <a:cxnLst/>
              <a:rect l="l" t="t" r="r" b="b"/>
              <a:pathLst>
                <a:path w="735" h="735" extrusionOk="0">
                  <a:moveTo>
                    <a:pt x="367" y="0"/>
                  </a:moveTo>
                  <a:cubicBezTo>
                    <a:pt x="295" y="0"/>
                    <a:pt x="238" y="55"/>
                    <a:pt x="238" y="126"/>
                  </a:cubicBezTo>
                  <a:lnTo>
                    <a:pt x="238" y="239"/>
                  </a:lnTo>
                  <a:lnTo>
                    <a:pt x="126" y="239"/>
                  </a:lnTo>
                  <a:cubicBezTo>
                    <a:pt x="54" y="239"/>
                    <a:pt x="0" y="296"/>
                    <a:pt x="0" y="367"/>
                  </a:cubicBezTo>
                  <a:cubicBezTo>
                    <a:pt x="0" y="435"/>
                    <a:pt x="54" y="493"/>
                    <a:pt x="126" y="493"/>
                  </a:cubicBezTo>
                  <a:lnTo>
                    <a:pt x="238" y="493"/>
                  </a:lnTo>
                  <a:lnTo>
                    <a:pt x="238" y="606"/>
                  </a:lnTo>
                  <a:cubicBezTo>
                    <a:pt x="238" y="677"/>
                    <a:pt x="295" y="735"/>
                    <a:pt x="367" y="735"/>
                  </a:cubicBezTo>
                  <a:cubicBezTo>
                    <a:pt x="435" y="735"/>
                    <a:pt x="493" y="677"/>
                    <a:pt x="493" y="606"/>
                  </a:cubicBezTo>
                  <a:lnTo>
                    <a:pt x="493" y="493"/>
                  </a:lnTo>
                  <a:lnTo>
                    <a:pt x="605" y="493"/>
                  </a:lnTo>
                  <a:cubicBezTo>
                    <a:pt x="676" y="493"/>
                    <a:pt x="734" y="435"/>
                    <a:pt x="734" y="367"/>
                  </a:cubicBezTo>
                  <a:cubicBezTo>
                    <a:pt x="734" y="296"/>
                    <a:pt x="676" y="239"/>
                    <a:pt x="605" y="239"/>
                  </a:cubicBezTo>
                  <a:lnTo>
                    <a:pt x="493" y="239"/>
                  </a:lnTo>
                  <a:lnTo>
                    <a:pt x="493" y="126"/>
                  </a:lnTo>
                  <a:cubicBezTo>
                    <a:pt x="493" y="55"/>
                    <a:pt x="435" y="0"/>
                    <a:pt x="3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</p:grpSp>
      <p:grpSp>
        <p:nvGrpSpPr>
          <p:cNvPr id="4027" name="Google Shape;4027;p58"/>
          <p:cNvGrpSpPr/>
          <p:nvPr/>
        </p:nvGrpSpPr>
        <p:grpSpPr>
          <a:xfrm>
            <a:off x="4371259" y="2121130"/>
            <a:ext cx="401424" cy="373318"/>
            <a:chOff x="5761371" y="2468735"/>
            <a:chExt cx="344570" cy="320445"/>
          </a:xfrm>
        </p:grpSpPr>
        <p:sp>
          <p:nvSpPr>
            <p:cNvPr id="4028" name="Google Shape;4028;p58"/>
            <p:cNvSpPr/>
            <p:nvPr/>
          </p:nvSpPr>
          <p:spPr>
            <a:xfrm>
              <a:off x="5910051" y="2774336"/>
              <a:ext cx="10203" cy="14844"/>
            </a:xfrm>
            <a:custGeom>
              <a:avLst/>
              <a:gdLst/>
              <a:ahLst/>
              <a:cxnLst/>
              <a:rect l="l" t="t" r="r" b="b"/>
              <a:pathLst>
                <a:path w="255" h="371" extrusionOk="0">
                  <a:moveTo>
                    <a:pt x="126" y="1"/>
                  </a:moveTo>
                  <a:cubicBezTo>
                    <a:pt x="58" y="1"/>
                    <a:pt x="0" y="54"/>
                    <a:pt x="0" y="126"/>
                  </a:cubicBezTo>
                  <a:lnTo>
                    <a:pt x="0" y="245"/>
                  </a:lnTo>
                  <a:cubicBezTo>
                    <a:pt x="0" y="313"/>
                    <a:pt x="58" y="371"/>
                    <a:pt x="126" y="371"/>
                  </a:cubicBezTo>
                  <a:cubicBezTo>
                    <a:pt x="197" y="371"/>
                    <a:pt x="255" y="313"/>
                    <a:pt x="255" y="245"/>
                  </a:cubicBezTo>
                  <a:lnTo>
                    <a:pt x="255" y="126"/>
                  </a:lnTo>
                  <a:cubicBezTo>
                    <a:pt x="255" y="54"/>
                    <a:pt x="197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4029" name="Google Shape;4029;p58"/>
            <p:cNvSpPr/>
            <p:nvPr/>
          </p:nvSpPr>
          <p:spPr>
            <a:xfrm>
              <a:off x="5928656" y="2774336"/>
              <a:ext cx="10123" cy="14844"/>
            </a:xfrm>
            <a:custGeom>
              <a:avLst/>
              <a:gdLst/>
              <a:ahLst/>
              <a:cxnLst/>
              <a:rect l="l" t="t" r="r" b="b"/>
              <a:pathLst>
                <a:path w="253" h="371" extrusionOk="0">
                  <a:moveTo>
                    <a:pt x="127" y="1"/>
                  </a:moveTo>
                  <a:cubicBezTo>
                    <a:pt x="55" y="1"/>
                    <a:pt x="0" y="54"/>
                    <a:pt x="0" y="126"/>
                  </a:cubicBezTo>
                  <a:lnTo>
                    <a:pt x="0" y="245"/>
                  </a:lnTo>
                  <a:cubicBezTo>
                    <a:pt x="0" y="313"/>
                    <a:pt x="55" y="371"/>
                    <a:pt x="127" y="371"/>
                  </a:cubicBezTo>
                  <a:cubicBezTo>
                    <a:pt x="195" y="371"/>
                    <a:pt x="253" y="313"/>
                    <a:pt x="253" y="245"/>
                  </a:cubicBezTo>
                  <a:lnTo>
                    <a:pt x="253" y="126"/>
                  </a:lnTo>
                  <a:cubicBezTo>
                    <a:pt x="253" y="54"/>
                    <a:pt x="195" y="1"/>
                    <a:pt x="1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4030" name="Google Shape;4030;p58"/>
            <p:cNvSpPr/>
            <p:nvPr/>
          </p:nvSpPr>
          <p:spPr>
            <a:xfrm>
              <a:off x="5947181" y="2774336"/>
              <a:ext cx="10083" cy="14844"/>
            </a:xfrm>
            <a:custGeom>
              <a:avLst/>
              <a:gdLst/>
              <a:ahLst/>
              <a:cxnLst/>
              <a:rect l="l" t="t" r="r" b="b"/>
              <a:pathLst>
                <a:path w="252" h="371" extrusionOk="0">
                  <a:moveTo>
                    <a:pt x="126" y="1"/>
                  </a:moveTo>
                  <a:cubicBezTo>
                    <a:pt x="58" y="1"/>
                    <a:pt x="0" y="54"/>
                    <a:pt x="0" y="126"/>
                  </a:cubicBezTo>
                  <a:lnTo>
                    <a:pt x="0" y="245"/>
                  </a:lnTo>
                  <a:cubicBezTo>
                    <a:pt x="0" y="313"/>
                    <a:pt x="58" y="371"/>
                    <a:pt x="126" y="371"/>
                  </a:cubicBezTo>
                  <a:cubicBezTo>
                    <a:pt x="197" y="371"/>
                    <a:pt x="251" y="313"/>
                    <a:pt x="251" y="245"/>
                  </a:cubicBezTo>
                  <a:lnTo>
                    <a:pt x="251" y="126"/>
                  </a:lnTo>
                  <a:cubicBezTo>
                    <a:pt x="251" y="54"/>
                    <a:pt x="197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4031" name="Google Shape;4031;p58"/>
            <p:cNvSpPr/>
            <p:nvPr/>
          </p:nvSpPr>
          <p:spPr>
            <a:xfrm>
              <a:off x="6015039" y="2527111"/>
              <a:ext cx="52533" cy="60095"/>
            </a:xfrm>
            <a:custGeom>
              <a:avLst/>
              <a:gdLst/>
              <a:ahLst/>
              <a:cxnLst/>
              <a:rect l="l" t="t" r="r" b="b"/>
              <a:pathLst>
                <a:path w="1313" h="1502" extrusionOk="0">
                  <a:moveTo>
                    <a:pt x="1030" y="574"/>
                  </a:moveTo>
                  <a:lnTo>
                    <a:pt x="962" y="1186"/>
                  </a:lnTo>
                  <a:lnTo>
                    <a:pt x="405" y="927"/>
                  </a:lnTo>
                  <a:lnTo>
                    <a:pt x="1030" y="574"/>
                  </a:lnTo>
                  <a:close/>
                  <a:moveTo>
                    <a:pt x="239" y="0"/>
                  </a:moveTo>
                  <a:cubicBezTo>
                    <a:pt x="211" y="0"/>
                    <a:pt x="183" y="9"/>
                    <a:pt x="160" y="27"/>
                  </a:cubicBezTo>
                  <a:cubicBezTo>
                    <a:pt x="105" y="71"/>
                    <a:pt x="96" y="149"/>
                    <a:pt x="140" y="204"/>
                  </a:cubicBezTo>
                  <a:lnTo>
                    <a:pt x="456" y="608"/>
                  </a:lnTo>
                  <a:lnTo>
                    <a:pt x="69" y="829"/>
                  </a:lnTo>
                  <a:cubicBezTo>
                    <a:pt x="28" y="853"/>
                    <a:pt x="0" y="897"/>
                    <a:pt x="3" y="945"/>
                  </a:cubicBezTo>
                  <a:cubicBezTo>
                    <a:pt x="7" y="989"/>
                    <a:pt x="34" y="1033"/>
                    <a:pt x="75" y="1053"/>
                  </a:cubicBezTo>
                  <a:lnTo>
                    <a:pt x="1017" y="1489"/>
                  </a:lnTo>
                  <a:cubicBezTo>
                    <a:pt x="1034" y="1495"/>
                    <a:pt x="1051" y="1502"/>
                    <a:pt x="1071" y="1502"/>
                  </a:cubicBezTo>
                  <a:cubicBezTo>
                    <a:pt x="1092" y="1502"/>
                    <a:pt x="1112" y="1495"/>
                    <a:pt x="1132" y="1485"/>
                  </a:cubicBezTo>
                  <a:cubicBezTo>
                    <a:pt x="1166" y="1465"/>
                    <a:pt x="1190" y="1427"/>
                    <a:pt x="1197" y="1387"/>
                  </a:cubicBezTo>
                  <a:lnTo>
                    <a:pt x="1305" y="356"/>
                  </a:lnTo>
                  <a:cubicBezTo>
                    <a:pt x="1313" y="309"/>
                    <a:pt x="1288" y="265"/>
                    <a:pt x="1252" y="237"/>
                  </a:cubicBezTo>
                  <a:cubicBezTo>
                    <a:pt x="1230" y="225"/>
                    <a:pt x="1205" y="218"/>
                    <a:pt x="1180" y="218"/>
                  </a:cubicBezTo>
                  <a:cubicBezTo>
                    <a:pt x="1159" y="218"/>
                    <a:pt x="1138" y="223"/>
                    <a:pt x="1119" y="234"/>
                  </a:cubicBezTo>
                  <a:lnTo>
                    <a:pt x="680" y="482"/>
                  </a:lnTo>
                  <a:lnTo>
                    <a:pt x="337" y="47"/>
                  </a:lnTo>
                  <a:cubicBezTo>
                    <a:pt x="312" y="16"/>
                    <a:pt x="276" y="0"/>
                    <a:pt x="2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4032" name="Google Shape;4032;p58"/>
            <p:cNvSpPr/>
            <p:nvPr/>
          </p:nvSpPr>
          <p:spPr>
            <a:xfrm>
              <a:off x="5811145" y="2528551"/>
              <a:ext cx="52133" cy="53933"/>
            </a:xfrm>
            <a:custGeom>
              <a:avLst/>
              <a:gdLst/>
              <a:ahLst/>
              <a:cxnLst/>
              <a:rect l="l" t="t" r="r" b="b"/>
              <a:pathLst>
                <a:path w="1303" h="1348" extrusionOk="0">
                  <a:moveTo>
                    <a:pt x="1011" y="273"/>
                  </a:moveTo>
                  <a:lnTo>
                    <a:pt x="885" y="874"/>
                  </a:lnTo>
                  <a:lnTo>
                    <a:pt x="399" y="348"/>
                  </a:lnTo>
                  <a:lnTo>
                    <a:pt x="1011" y="273"/>
                  </a:lnTo>
                  <a:close/>
                  <a:moveTo>
                    <a:pt x="1167" y="1"/>
                  </a:moveTo>
                  <a:cubicBezTo>
                    <a:pt x="1163" y="1"/>
                    <a:pt x="1158" y="1"/>
                    <a:pt x="1153" y="1"/>
                  </a:cubicBezTo>
                  <a:lnTo>
                    <a:pt x="123" y="127"/>
                  </a:lnTo>
                  <a:cubicBezTo>
                    <a:pt x="79" y="133"/>
                    <a:pt x="38" y="165"/>
                    <a:pt x="21" y="209"/>
                  </a:cubicBezTo>
                  <a:cubicBezTo>
                    <a:pt x="5" y="253"/>
                    <a:pt x="14" y="303"/>
                    <a:pt x="49" y="337"/>
                  </a:cubicBezTo>
                  <a:lnTo>
                    <a:pt x="388" y="711"/>
                  </a:lnTo>
                  <a:lnTo>
                    <a:pt x="45" y="1143"/>
                  </a:lnTo>
                  <a:cubicBezTo>
                    <a:pt x="1" y="1197"/>
                    <a:pt x="11" y="1276"/>
                    <a:pt x="66" y="1320"/>
                  </a:cubicBezTo>
                  <a:cubicBezTo>
                    <a:pt x="86" y="1337"/>
                    <a:pt x="116" y="1347"/>
                    <a:pt x="143" y="1347"/>
                  </a:cubicBezTo>
                  <a:cubicBezTo>
                    <a:pt x="181" y="1347"/>
                    <a:pt x="215" y="1330"/>
                    <a:pt x="242" y="1299"/>
                  </a:cubicBezTo>
                  <a:lnTo>
                    <a:pt x="562" y="899"/>
                  </a:lnTo>
                  <a:lnTo>
                    <a:pt x="865" y="1228"/>
                  </a:lnTo>
                  <a:cubicBezTo>
                    <a:pt x="888" y="1252"/>
                    <a:pt x="922" y="1269"/>
                    <a:pt x="956" y="1269"/>
                  </a:cubicBezTo>
                  <a:cubicBezTo>
                    <a:pt x="970" y="1269"/>
                    <a:pt x="980" y="1266"/>
                    <a:pt x="990" y="1262"/>
                  </a:cubicBezTo>
                  <a:cubicBezTo>
                    <a:pt x="1037" y="1252"/>
                    <a:pt x="1072" y="1214"/>
                    <a:pt x="1082" y="1167"/>
                  </a:cubicBezTo>
                  <a:lnTo>
                    <a:pt x="1293" y="154"/>
                  </a:lnTo>
                  <a:cubicBezTo>
                    <a:pt x="1303" y="113"/>
                    <a:pt x="1290" y="72"/>
                    <a:pt x="1262" y="42"/>
                  </a:cubicBezTo>
                  <a:cubicBezTo>
                    <a:pt x="1238" y="15"/>
                    <a:pt x="1203" y="1"/>
                    <a:pt x="1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4033" name="Google Shape;4033;p58"/>
            <p:cNvSpPr/>
            <p:nvPr/>
          </p:nvSpPr>
          <p:spPr>
            <a:xfrm>
              <a:off x="5897008" y="2660266"/>
              <a:ext cx="74419" cy="58495"/>
            </a:xfrm>
            <a:custGeom>
              <a:avLst/>
              <a:gdLst/>
              <a:ahLst/>
              <a:cxnLst/>
              <a:rect l="l" t="t" r="r" b="b"/>
              <a:pathLst>
                <a:path w="1860" h="1462" extrusionOk="0">
                  <a:moveTo>
                    <a:pt x="846" y="370"/>
                  </a:moveTo>
                  <a:lnTo>
                    <a:pt x="840" y="1087"/>
                  </a:lnTo>
                  <a:lnTo>
                    <a:pt x="343" y="723"/>
                  </a:lnTo>
                  <a:lnTo>
                    <a:pt x="846" y="370"/>
                  </a:lnTo>
                  <a:close/>
                  <a:moveTo>
                    <a:pt x="974" y="1"/>
                  </a:moveTo>
                  <a:cubicBezTo>
                    <a:pt x="949" y="1"/>
                    <a:pt x="925" y="8"/>
                    <a:pt x="904" y="23"/>
                  </a:cubicBezTo>
                  <a:lnTo>
                    <a:pt x="54" y="618"/>
                  </a:lnTo>
                  <a:cubicBezTo>
                    <a:pt x="21" y="642"/>
                    <a:pt x="0" y="679"/>
                    <a:pt x="0" y="720"/>
                  </a:cubicBezTo>
                  <a:cubicBezTo>
                    <a:pt x="0" y="761"/>
                    <a:pt x="21" y="801"/>
                    <a:pt x="51" y="825"/>
                  </a:cubicBezTo>
                  <a:lnTo>
                    <a:pt x="890" y="1437"/>
                  </a:lnTo>
                  <a:cubicBezTo>
                    <a:pt x="911" y="1451"/>
                    <a:pt x="938" y="1461"/>
                    <a:pt x="965" y="1461"/>
                  </a:cubicBezTo>
                  <a:cubicBezTo>
                    <a:pt x="982" y="1461"/>
                    <a:pt x="1003" y="1457"/>
                    <a:pt x="1020" y="1448"/>
                  </a:cubicBezTo>
                  <a:cubicBezTo>
                    <a:pt x="1064" y="1427"/>
                    <a:pt x="1091" y="1383"/>
                    <a:pt x="1091" y="1335"/>
                  </a:cubicBezTo>
                  <a:lnTo>
                    <a:pt x="1094" y="856"/>
                  </a:lnTo>
                  <a:lnTo>
                    <a:pt x="1734" y="856"/>
                  </a:lnTo>
                  <a:cubicBezTo>
                    <a:pt x="1801" y="856"/>
                    <a:pt x="1859" y="801"/>
                    <a:pt x="1859" y="730"/>
                  </a:cubicBezTo>
                  <a:cubicBezTo>
                    <a:pt x="1859" y="662"/>
                    <a:pt x="1801" y="605"/>
                    <a:pt x="1734" y="605"/>
                  </a:cubicBezTo>
                  <a:lnTo>
                    <a:pt x="1097" y="605"/>
                  </a:lnTo>
                  <a:lnTo>
                    <a:pt x="1101" y="128"/>
                  </a:lnTo>
                  <a:cubicBezTo>
                    <a:pt x="1101" y="81"/>
                    <a:pt x="1077" y="37"/>
                    <a:pt x="1033" y="17"/>
                  </a:cubicBezTo>
                  <a:cubicBezTo>
                    <a:pt x="1015" y="6"/>
                    <a:pt x="994" y="1"/>
                    <a:pt x="9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4034" name="Google Shape;4034;p58"/>
            <p:cNvSpPr/>
            <p:nvPr/>
          </p:nvSpPr>
          <p:spPr>
            <a:xfrm>
              <a:off x="5862838" y="2468735"/>
              <a:ext cx="141755" cy="160400"/>
            </a:xfrm>
            <a:custGeom>
              <a:avLst/>
              <a:gdLst/>
              <a:ahLst/>
              <a:cxnLst/>
              <a:rect l="l" t="t" r="r" b="b"/>
              <a:pathLst>
                <a:path w="3543" h="4009" extrusionOk="0">
                  <a:moveTo>
                    <a:pt x="2166" y="1027"/>
                  </a:moveTo>
                  <a:cubicBezTo>
                    <a:pt x="2207" y="1088"/>
                    <a:pt x="2261" y="1190"/>
                    <a:pt x="2274" y="1319"/>
                  </a:cubicBezTo>
                  <a:lnTo>
                    <a:pt x="2210" y="1917"/>
                  </a:lnTo>
                  <a:cubicBezTo>
                    <a:pt x="2193" y="2077"/>
                    <a:pt x="2000" y="2203"/>
                    <a:pt x="1772" y="2203"/>
                  </a:cubicBezTo>
                  <a:cubicBezTo>
                    <a:pt x="1543" y="2203"/>
                    <a:pt x="1350" y="2077"/>
                    <a:pt x="1333" y="1917"/>
                  </a:cubicBezTo>
                  <a:lnTo>
                    <a:pt x="1269" y="1323"/>
                  </a:lnTo>
                  <a:cubicBezTo>
                    <a:pt x="1319" y="1253"/>
                    <a:pt x="1436" y="1106"/>
                    <a:pt x="1563" y="1106"/>
                  </a:cubicBezTo>
                  <a:cubicBezTo>
                    <a:pt x="1574" y="1106"/>
                    <a:pt x="1584" y="1107"/>
                    <a:pt x="1595" y="1109"/>
                  </a:cubicBezTo>
                  <a:cubicBezTo>
                    <a:pt x="1640" y="1117"/>
                    <a:pt x="1685" y="1121"/>
                    <a:pt x="1730" y="1121"/>
                  </a:cubicBezTo>
                  <a:cubicBezTo>
                    <a:pt x="1902" y="1121"/>
                    <a:pt x="2066" y="1067"/>
                    <a:pt x="2166" y="1027"/>
                  </a:cubicBezTo>
                  <a:close/>
                  <a:moveTo>
                    <a:pt x="1204" y="2217"/>
                  </a:moveTo>
                  <a:cubicBezTo>
                    <a:pt x="1242" y="2261"/>
                    <a:pt x="1289" y="2302"/>
                    <a:pt x="1340" y="2333"/>
                  </a:cubicBezTo>
                  <a:lnTo>
                    <a:pt x="1282" y="2397"/>
                  </a:lnTo>
                  <a:lnTo>
                    <a:pt x="1204" y="2217"/>
                  </a:lnTo>
                  <a:close/>
                  <a:moveTo>
                    <a:pt x="2390" y="2149"/>
                  </a:moveTo>
                  <a:cubicBezTo>
                    <a:pt x="2394" y="2152"/>
                    <a:pt x="2397" y="2152"/>
                    <a:pt x="2400" y="2156"/>
                  </a:cubicBezTo>
                  <a:lnTo>
                    <a:pt x="2295" y="2397"/>
                  </a:lnTo>
                  <a:lnTo>
                    <a:pt x="2224" y="2319"/>
                  </a:lnTo>
                  <a:cubicBezTo>
                    <a:pt x="2292" y="2271"/>
                    <a:pt x="2350" y="2213"/>
                    <a:pt x="2390" y="2149"/>
                  </a:cubicBezTo>
                  <a:close/>
                  <a:moveTo>
                    <a:pt x="946" y="2261"/>
                  </a:moveTo>
                  <a:lnTo>
                    <a:pt x="1126" y="2675"/>
                  </a:lnTo>
                  <a:cubicBezTo>
                    <a:pt x="1143" y="2716"/>
                    <a:pt x="1176" y="2744"/>
                    <a:pt x="1221" y="2750"/>
                  </a:cubicBezTo>
                  <a:cubicBezTo>
                    <a:pt x="1228" y="2753"/>
                    <a:pt x="1234" y="2753"/>
                    <a:pt x="1242" y="2753"/>
                  </a:cubicBezTo>
                  <a:cubicBezTo>
                    <a:pt x="1275" y="2753"/>
                    <a:pt x="1309" y="2736"/>
                    <a:pt x="1333" y="2713"/>
                  </a:cubicBezTo>
                  <a:lnTo>
                    <a:pt x="1490" y="2546"/>
                  </a:lnTo>
                  <a:lnTo>
                    <a:pt x="1490" y="2546"/>
                  </a:lnTo>
                  <a:lnTo>
                    <a:pt x="1367" y="3409"/>
                  </a:lnTo>
                  <a:lnTo>
                    <a:pt x="259" y="3409"/>
                  </a:lnTo>
                  <a:cubicBezTo>
                    <a:pt x="296" y="2937"/>
                    <a:pt x="555" y="2512"/>
                    <a:pt x="946" y="2261"/>
                  </a:cubicBezTo>
                  <a:close/>
                  <a:moveTo>
                    <a:pt x="2621" y="2278"/>
                  </a:moveTo>
                  <a:cubicBezTo>
                    <a:pt x="2999" y="2532"/>
                    <a:pt x="3247" y="2948"/>
                    <a:pt x="3284" y="3409"/>
                  </a:cubicBezTo>
                  <a:lnTo>
                    <a:pt x="2172" y="3409"/>
                  </a:lnTo>
                  <a:lnTo>
                    <a:pt x="2047" y="2502"/>
                  </a:lnTo>
                  <a:lnTo>
                    <a:pt x="2241" y="2713"/>
                  </a:lnTo>
                  <a:cubicBezTo>
                    <a:pt x="2265" y="2736"/>
                    <a:pt x="2298" y="2753"/>
                    <a:pt x="2332" y="2753"/>
                  </a:cubicBezTo>
                  <a:cubicBezTo>
                    <a:pt x="2343" y="2753"/>
                    <a:pt x="2350" y="2753"/>
                    <a:pt x="2356" y="2750"/>
                  </a:cubicBezTo>
                  <a:cubicBezTo>
                    <a:pt x="2397" y="2744"/>
                    <a:pt x="2434" y="2716"/>
                    <a:pt x="2451" y="2675"/>
                  </a:cubicBezTo>
                  <a:lnTo>
                    <a:pt x="2621" y="2278"/>
                  </a:lnTo>
                  <a:close/>
                  <a:moveTo>
                    <a:pt x="1785" y="2455"/>
                  </a:moveTo>
                  <a:lnTo>
                    <a:pt x="1931" y="3502"/>
                  </a:lnTo>
                  <a:lnTo>
                    <a:pt x="1772" y="3719"/>
                  </a:lnTo>
                  <a:lnTo>
                    <a:pt x="1612" y="3502"/>
                  </a:lnTo>
                  <a:lnTo>
                    <a:pt x="1755" y="2455"/>
                  </a:lnTo>
                  <a:close/>
                  <a:moveTo>
                    <a:pt x="1669" y="0"/>
                  </a:moveTo>
                  <a:cubicBezTo>
                    <a:pt x="1575" y="0"/>
                    <a:pt x="1475" y="11"/>
                    <a:pt x="1371" y="38"/>
                  </a:cubicBezTo>
                  <a:cubicBezTo>
                    <a:pt x="1303" y="55"/>
                    <a:pt x="1262" y="123"/>
                    <a:pt x="1278" y="191"/>
                  </a:cubicBezTo>
                  <a:cubicBezTo>
                    <a:pt x="1293" y="248"/>
                    <a:pt x="1344" y="286"/>
                    <a:pt x="1401" y="286"/>
                  </a:cubicBezTo>
                  <a:cubicBezTo>
                    <a:pt x="1411" y="286"/>
                    <a:pt x="1421" y="285"/>
                    <a:pt x="1432" y="282"/>
                  </a:cubicBezTo>
                  <a:cubicBezTo>
                    <a:pt x="1513" y="262"/>
                    <a:pt x="1591" y="253"/>
                    <a:pt x="1664" y="253"/>
                  </a:cubicBezTo>
                  <a:cubicBezTo>
                    <a:pt x="1915" y="253"/>
                    <a:pt x="2108" y="352"/>
                    <a:pt x="2176" y="391"/>
                  </a:cubicBezTo>
                  <a:cubicBezTo>
                    <a:pt x="2180" y="405"/>
                    <a:pt x="2183" y="422"/>
                    <a:pt x="2183" y="449"/>
                  </a:cubicBezTo>
                  <a:cubicBezTo>
                    <a:pt x="2183" y="517"/>
                    <a:pt x="2241" y="574"/>
                    <a:pt x="2309" y="574"/>
                  </a:cubicBezTo>
                  <a:cubicBezTo>
                    <a:pt x="2356" y="574"/>
                    <a:pt x="2400" y="548"/>
                    <a:pt x="2420" y="507"/>
                  </a:cubicBezTo>
                  <a:cubicBezTo>
                    <a:pt x="2455" y="548"/>
                    <a:pt x="2482" y="612"/>
                    <a:pt x="2482" y="711"/>
                  </a:cubicBezTo>
                  <a:cubicBezTo>
                    <a:pt x="2482" y="823"/>
                    <a:pt x="2465" y="918"/>
                    <a:pt x="2438" y="993"/>
                  </a:cubicBezTo>
                  <a:cubicBezTo>
                    <a:pt x="2373" y="864"/>
                    <a:pt x="2298" y="786"/>
                    <a:pt x="2292" y="783"/>
                  </a:cubicBezTo>
                  <a:cubicBezTo>
                    <a:pt x="2266" y="759"/>
                    <a:pt x="2235" y="746"/>
                    <a:pt x="2203" y="746"/>
                  </a:cubicBezTo>
                  <a:cubicBezTo>
                    <a:pt x="2183" y="746"/>
                    <a:pt x="2164" y="751"/>
                    <a:pt x="2146" y="762"/>
                  </a:cubicBezTo>
                  <a:cubicBezTo>
                    <a:pt x="2083" y="796"/>
                    <a:pt x="1905" y="869"/>
                    <a:pt x="1737" y="869"/>
                  </a:cubicBezTo>
                  <a:cubicBezTo>
                    <a:pt x="1704" y="869"/>
                    <a:pt x="1673" y="866"/>
                    <a:pt x="1642" y="860"/>
                  </a:cubicBezTo>
                  <a:cubicBezTo>
                    <a:pt x="1615" y="855"/>
                    <a:pt x="1589" y="853"/>
                    <a:pt x="1564" y="853"/>
                  </a:cubicBezTo>
                  <a:cubicBezTo>
                    <a:pt x="1370" y="853"/>
                    <a:pt x="1216" y="990"/>
                    <a:pt x="1123" y="1101"/>
                  </a:cubicBezTo>
                  <a:cubicBezTo>
                    <a:pt x="1115" y="1084"/>
                    <a:pt x="1112" y="1068"/>
                    <a:pt x="1109" y="1048"/>
                  </a:cubicBezTo>
                  <a:cubicBezTo>
                    <a:pt x="1074" y="823"/>
                    <a:pt x="972" y="687"/>
                    <a:pt x="878" y="612"/>
                  </a:cubicBezTo>
                  <a:cubicBezTo>
                    <a:pt x="925" y="565"/>
                    <a:pt x="969" y="527"/>
                    <a:pt x="1017" y="490"/>
                  </a:cubicBezTo>
                  <a:cubicBezTo>
                    <a:pt x="1074" y="449"/>
                    <a:pt x="1085" y="367"/>
                    <a:pt x="1041" y="313"/>
                  </a:cubicBezTo>
                  <a:cubicBezTo>
                    <a:pt x="1017" y="281"/>
                    <a:pt x="980" y="264"/>
                    <a:pt x="941" y="264"/>
                  </a:cubicBezTo>
                  <a:cubicBezTo>
                    <a:pt x="915" y="264"/>
                    <a:pt x="888" y="272"/>
                    <a:pt x="864" y="289"/>
                  </a:cubicBezTo>
                  <a:cubicBezTo>
                    <a:pt x="768" y="364"/>
                    <a:pt x="674" y="452"/>
                    <a:pt x="582" y="554"/>
                  </a:cubicBezTo>
                  <a:cubicBezTo>
                    <a:pt x="555" y="585"/>
                    <a:pt x="544" y="629"/>
                    <a:pt x="555" y="673"/>
                  </a:cubicBezTo>
                  <a:cubicBezTo>
                    <a:pt x="569" y="714"/>
                    <a:pt x="599" y="745"/>
                    <a:pt x="640" y="758"/>
                  </a:cubicBezTo>
                  <a:cubicBezTo>
                    <a:pt x="643" y="758"/>
                    <a:pt x="820" y="819"/>
                    <a:pt x="857" y="1081"/>
                  </a:cubicBezTo>
                  <a:cubicBezTo>
                    <a:pt x="878" y="1227"/>
                    <a:pt x="952" y="1323"/>
                    <a:pt x="1021" y="1374"/>
                  </a:cubicBezTo>
                  <a:lnTo>
                    <a:pt x="1078" y="1908"/>
                  </a:lnTo>
                  <a:cubicBezTo>
                    <a:pt x="1038" y="1925"/>
                    <a:pt x="997" y="1945"/>
                    <a:pt x="959" y="1961"/>
                  </a:cubicBezTo>
                  <a:lnTo>
                    <a:pt x="956" y="1965"/>
                  </a:lnTo>
                  <a:cubicBezTo>
                    <a:pt x="952" y="1965"/>
                    <a:pt x="946" y="1969"/>
                    <a:pt x="942" y="1972"/>
                  </a:cubicBezTo>
                  <a:cubicBezTo>
                    <a:pt x="368" y="2275"/>
                    <a:pt x="1" y="2876"/>
                    <a:pt x="1" y="3536"/>
                  </a:cubicBezTo>
                  <a:cubicBezTo>
                    <a:pt x="1" y="3607"/>
                    <a:pt x="55" y="3661"/>
                    <a:pt x="126" y="3661"/>
                  </a:cubicBezTo>
                  <a:lnTo>
                    <a:pt x="1415" y="3661"/>
                  </a:lnTo>
                  <a:lnTo>
                    <a:pt x="1609" y="3923"/>
                  </a:lnTo>
                  <a:cubicBezTo>
                    <a:pt x="1645" y="3977"/>
                    <a:pt x="1707" y="4008"/>
                    <a:pt x="1772" y="4008"/>
                  </a:cubicBezTo>
                  <a:cubicBezTo>
                    <a:pt x="1836" y="4008"/>
                    <a:pt x="1898" y="3977"/>
                    <a:pt x="1935" y="3923"/>
                  </a:cubicBezTo>
                  <a:lnTo>
                    <a:pt x="2128" y="3661"/>
                  </a:lnTo>
                  <a:lnTo>
                    <a:pt x="3417" y="3661"/>
                  </a:lnTo>
                  <a:cubicBezTo>
                    <a:pt x="3485" y="3661"/>
                    <a:pt x="3542" y="3607"/>
                    <a:pt x="3542" y="3536"/>
                  </a:cubicBezTo>
                  <a:cubicBezTo>
                    <a:pt x="3542" y="2825"/>
                    <a:pt x="3114" y="2182"/>
                    <a:pt x="2465" y="1908"/>
                  </a:cubicBezTo>
                  <a:lnTo>
                    <a:pt x="2522" y="1370"/>
                  </a:lnTo>
                  <a:cubicBezTo>
                    <a:pt x="2588" y="1285"/>
                    <a:pt x="2734" y="1061"/>
                    <a:pt x="2734" y="711"/>
                  </a:cubicBezTo>
                  <a:cubicBezTo>
                    <a:pt x="2734" y="334"/>
                    <a:pt x="2482" y="204"/>
                    <a:pt x="2319" y="184"/>
                  </a:cubicBezTo>
                  <a:cubicBezTo>
                    <a:pt x="2237" y="131"/>
                    <a:pt x="1993" y="0"/>
                    <a:pt x="16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4035" name="Google Shape;4035;p58"/>
            <p:cNvSpPr/>
            <p:nvPr/>
          </p:nvSpPr>
          <p:spPr>
            <a:xfrm>
              <a:off x="5761371" y="2613854"/>
              <a:ext cx="141755" cy="146517"/>
            </a:xfrm>
            <a:custGeom>
              <a:avLst/>
              <a:gdLst/>
              <a:ahLst/>
              <a:cxnLst/>
              <a:rect l="l" t="t" r="r" b="b"/>
              <a:pathLst>
                <a:path w="3543" h="3662" extrusionOk="0">
                  <a:moveTo>
                    <a:pt x="1674" y="251"/>
                  </a:moveTo>
                  <a:cubicBezTo>
                    <a:pt x="1923" y="251"/>
                    <a:pt x="2109" y="348"/>
                    <a:pt x="2176" y="391"/>
                  </a:cubicBezTo>
                  <a:cubicBezTo>
                    <a:pt x="2179" y="402"/>
                    <a:pt x="2183" y="422"/>
                    <a:pt x="2183" y="446"/>
                  </a:cubicBezTo>
                  <a:cubicBezTo>
                    <a:pt x="2183" y="517"/>
                    <a:pt x="2241" y="575"/>
                    <a:pt x="2312" y="575"/>
                  </a:cubicBezTo>
                  <a:cubicBezTo>
                    <a:pt x="2360" y="575"/>
                    <a:pt x="2401" y="544"/>
                    <a:pt x="2424" y="504"/>
                  </a:cubicBezTo>
                  <a:cubicBezTo>
                    <a:pt x="2459" y="548"/>
                    <a:pt x="2485" y="609"/>
                    <a:pt x="2485" y="711"/>
                  </a:cubicBezTo>
                  <a:cubicBezTo>
                    <a:pt x="2485" y="823"/>
                    <a:pt x="2465" y="918"/>
                    <a:pt x="2441" y="993"/>
                  </a:cubicBezTo>
                  <a:cubicBezTo>
                    <a:pt x="2377" y="863"/>
                    <a:pt x="2299" y="786"/>
                    <a:pt x="2292" y="782"/>
                  </a:cubicBezTo>
                  <a:cubicBezTo>
                    <a:pt x="2269" y="759"/>
                    <a:pt x="2237" y="746"/>
                    <a:pt x="2204" y="746"/>
                  </a:cubicBezTo>
                  <a:cubicBezTo>
                    <a:pt x="2184" y="746"/>
                    <a:pt x="2164" y="751"/>
                    <a:pt x="2146" y="761"/>
                  </a:cubicBezTo>
                  <a:cubicBezTo>
                    <a:pt x="2083" y="793"/>
                    <a:pt x="1903" y="868"/>
                    <a:pt x="1736" y="868"/>
                  </a:cubicBezTo>
                  <a:cubicBezTo>
                    <a:pt x="1705" y="868"/>
                    <a:pt x="1675" y="866"/>
                    <a:pt x="1646" y="860"/>
                  </a:cubicBezTo>
                  <a:cubicBezTo>
                    <a:pt x="1619" y="855"/>
                    <a:pt x="1593" y="853"/>
                    <a:pt x="1568" y="853"/>
                  </a:cubicBezTo>
                  <a:cubicBezTo>
                    <a:pt x="1373" y="853"/>
                    <a:pt x="1216" y="990"/>
                    <a:pt x="1122" y="1102"/>
                  </a:cubicBezTo>
                  <a:cubicBezTo>
                    <a:pt x="1116" y="1084"/>
                    <a:pt x="1112" y="1067"/>
                    <a:pt x="1109" y="1044"/>
                  </a:cubicBezTo>
                  <a:cubicBezTo>
                    <a:pt x="1078" y="819"/>
                    <a:pt x="973" y="687"/>
                    <a:pt x="882" y="609"/>
                  </a:cubicBezTo>
                  <a:cubicBezTo>
                    <a:pt x="1170" y="332"/>
                    <a:pt x="1448" y="251"/>
                    <a:pt x="1674" y="251"/>
                  </a:cubicBezTo>
                  <a:close/>
                  <a:moveTo>
                    <a:pt x="2170" y="1027"/>
                  </a:moveTo>
                  <a:cubicBezTo>
                    <a:pt x="2210" y="1088"/>
                    <a:pt x="2264" y="1190"/>
                    <a:pt x="2275" y="1316"/>
                  </a:cubicBezTo>
                  <a:lnTo>
                    <a:pt x="2210" y="1917"/>
                  </a:lnTo>
                  <a:cubicBezTo>
                    <a:pt x="2210" y="1928"/>
                    <a:pt x="2207" y="1941"/>
                    <a:pt x="2203" y="1952"/>
                  </a:cubicBezTo>
                  <a:lnTo>
                    <a:pt x="2203" y="1958"/>
                  </a:lnTo>
                  <a:cubicBezTo>
                    <a:pt x="2162" y="2098"/>
                    <a:pt x="1983" y="2203"/>
                    <a:pt x="1772" y="2203"/>
                  </a:cubicBezTo>
                  <a:cubicBezTo>
                    <a:pt x="1564" y="2203"/>
                    <a:pt x="1384" y="2098"/>
                    <a:pt x="1343" y="1958"/>
                  </a:cubicBezTo>
                  <a:cubicBezTo>
                    <a:pt x="1343" y="1955"/>
                    <a:pt x="1343" y="1955"/>
                    <a:pt x="1340" y="1952"/>
                  </a:cubicBezTo>
                  <a:cubicBezTo>
                    <a:pt x="1340" y="1941"/>
                    <a:pt x="1337" y="1931"/>
                    <a:pt x="1334" y="1917"/>
                  </a:cubicBezTo>
                  <a:lnTo>
                    <a:pt x="1269" y="1323"/>
                  </a:lnTo>
                  <a:cubicBezTo>
                    <a:pt x="1319" y="1253"/>
                    <a:pt x="1440" y="1105"/>
                    <a:pt x="1568" y="1105"/>
                  </a:cubicBezTo>
                  <a:cubicBezTo>
                    <a:pt x="1578" y="1105"/>
                    <a:pt x="1588" y="1106"/>
                    <a:pt x="1599" y="1108"/>
                  </a:cubicBezTo>
                  <a:cubicBezTo>
                    <a:pt x="1643" y="1117"/>
                    <a:pt x="1688" y="1120"/>
                    <a:pt x="1733" y="1120"/>
                  </a:cubicBezTo>
                  <a:cubicBezTo>
                    <a:pt x="1904" y="1120"/>
                    <a:pt x="2070" y="1067"/>
                    <a:pt x="2170" y="1027"/>
                  </a:cubicBezTo>
                  <a:close/>
                  <a:moveTo>
                    <a:pt x="1204" y="2217"/>
                  </a:moveTo>
                  <a:lnTo>
                    <a:pt x="1204" y="2217"/>
                  </a:lnTo>
                  <a:cubicBezTo>
                    <a:pt x="1241" y="2261"/>
                    <a:pt x="1289" y="2298"/>
                    <a:pt x="1340" y="2332"/>
                  </a:cubicBezTo>
                  <a:lnTo>
                    <a:pt x="1282" y="2397"/>
                  </a:lnTo>
                  <a:lnTo>
                    <a:pt x="1204" y="2217"/>
                  </a:lnTo>
                  <a:close/>
                  <a:moveTo>
                    <a:pt x="2391" y="2148"/>
                  </a:moveTo>
                  <a:cubicBezTo>
                    <a:pt x="2394" y="2148"/>
                    <a:pt x="2397" y="2152"/>
                    <a:pt x="2401" y="2152"/>
                  </a:cubicBezTo>
                  <a:lnTo>
                    <a:pt x="2295" y="2397"/>
                  </a:lnTo>
                  <a:lnTo>
                    <a:pt x="2224" y="2319"/>
                  </a:lnTo>
                  <a:cubicBezTo>
                    <a:pt x="2292" y="2271"/>
                    <a:pt x="2350" y="2213"/>
                    <a:pt x="2391" y="2148"/>
                  </a:cubicBezTo>
                  <a:close/>
                  <a:moveTo>
                    <a:pt x="1671" y="1"/>
                  </a:moveTo>
                  <a:cubicBezTo>
                    <a:pt x="1375" y="1"/>
                    <a:pt x="980" y="109"/>
                    <a:pt x="585" y="554"/>
                  </a:cubicBezTo>
                  <a:cubicBezTo>
                    <a:pt x="555" y="585"/>
                    <a:pt x="545" y="629"/>
                    <a:pt x="559" y="670"/>
                  </a:cubicBezTo>
                  <a:cubicBezTo>
                    <a:pt x="568" y="714"/>
                    <a:pt x="603" y="745"/>
                    <a:pt x="643" y="758"/>
                  </a:cubicBezTo>
                  <a:cubicBezTo>
                    <a:pt x="643" y="758"/>
                    <a:pt x="824" y="819"/>
                    <a:pt x="861" y="1081"/>
                  </a:cubicBezTo>
                  <a:cubicBezTo>
                    <a:pt x="882" y="1227"/>
                    <a:pt x="956" y="1323"/>
                    <a:pt x="1020" y="1373"/>
                  </a:cubicBezTo>
                  <a:lnTo>
                    <a:pt x="1078" y="1908"/>
                  </a:lnTo>
                  <a:cubicBezTo>
                    <a:pt x="1037" y="1924"/>
                    <a:pt x="997" y="1941"/>
                    <a:pt x="959" y="1961"/>
                  </a:cubicBezTo>
                  <a:cubicBezTo>
                    <a:pt x="953" y="1965"/>
                    <a:pt x="949" y="1969"/>
                    <a:pt x="943" y="1972"/>
                  </a:cubicBezTo>
                  <a:cubicBezTo>
                    <a:pt x="372" y="2275"/>
                    <a:pt x="0" y="2876"/>
                    <a:pt x="0" y="3535"/>
                  </a:cubicBezTo>
                  <a:cubicBezTo>
                    <a:pt x="0" y="3607"/>
                    <a:pt x="58" y="3662"/>
                    <a:pt x="127" y="3662"/>
                  </a:cubicBezTo>
                  <a:lnTo>
                    <a:pt x="3417" y="3662"/>
                  </a:lnTo>
                  <a:cubicBezTo>
                    <a:pt x="3488" y="3662"/>
                    <a:pt x="3543" y="3607"/>
                    <a:pt x="3543" y="3535"/>
                  </a:cubicBezTo>
                  <a:cubicBezTo>
                    <a:pt x="3543" y="3287"/>
                    <a:pt x="3492" y="3046"/>
                    <a:pt x="3393" y="2818"/>
                  </a:cubicBezTo>
                  <a:cubicBezTo>
                    <a:pt x="3373" y="2770"/>
                    <a:pt x="3327" y="2743"/>
                    <a:pt x="3278" y="2743"/>
                  </a:cubicBezTo>
                  <a:cubicBezTo>
                    <a:pt x="3261" y="2743"/>
                    <a:pt x="3244" y="2747"/>
                    <a:pt x="3227" y="2754"/>
                  </a:cubicBezTo>
                  <a:cubicBezTo>
                    <a:pt x="3162" y="2785"/>
                    <a:pt x="3135" y="2856"/>
                    <a:pt x="3162" y="2920"/>
                  </a:cubicBezTo>
                  <a:cubicBezTo>
                    <a:pt x="3230" y="3077"/>
                    <a:pt x="3274" y="3240"/>
                    <a:pt x="3288" y="3409"/>
                  </a:cubicBezTo>
                  <a:lnTo>
                    <a:pt x="259" y="3409"/>
                  </a:lnTo>
                  <a:cubicBezTo>
                    <a:pt x="300" y="2937"/>
                    <a:pt x="559" y="2512"/>
                    <a:pt x="949" y="2261"/>
                  </a:cubicBezTo>
                  <a:lnTo>
                    <a:pt x="1126" y="2675"/>
                  </a:lnTo>
                  <a:cubicBezTo>
                    <a:pt x="1143" y="2716"/>
                    <a:pt x="1180" y="2744"/>
                    <a:pt x="1221" y="2750"/>
                  </a:cubicBezTo>
                  <a:cubicBezTo>
                    <a:pt x="1228" y="2750"/>
                    <a:pt x="1235" y="2754"/>
                    <a:pt x="1245" y="2754"/>
                  </a:cubicBezTo>
                  <a:cubicBezTo>
                    <a:pt x="1279" y="2754"/>
                    <a:pt x="1313" y="2736"/>
                    <a:pt x="1337" y="2713"/>
                  </a:cubicBezTo>
                  <a:lnTo>
                    <a:pt x="1591" y="2434"/>
                  </a:lnTo>
                  <a:cubicBezTo>
                    <a:pt x="1649" y="2448"/>
                    <a:pt x="1710" y="2454"/>
                    <a:pt x="1772" y="2454"/>
                  </a:cubicBezTo>
                  <a:cubicBezTo>
                    <a:pt x="1847" y="2454"/>
                    <a:pt x="1918" y="2444"/>
                    <a:pt x="1983" y="2427"/>
                  </a:cubicBezTo>
                  <a:lnTo>
                    <a:pt x="2244" y="2713"/>
                  </a:lnTo>
                  <a:cubicBezTo>
                    <a:pt x="2268" y="2736"/>
                    <a:pt x="2302" y="2754"/>
                    <a:pt x="2336" y="2754"/>
                  </a:cubicBezTo>
                  <a:cubicBezTo>
                    <a:pt x="2343" y="2754"/>
                    <a:pt x="2350" y="2750"/>
                    <a:pt x="2357" y="2750"/>
                  </a:cubicBezTo>
                  <a:cubicBezTo>
                    <a:pt x="2401" y="2744"/>
                    <a:pt x="2435" y="2716"/>
                    <a:pt x="2452" y="2675"/>
                  </a:cubicBezTo>
                  <a:lnTo>
                    <a:pt x="2622" y="2278"/>
                  </a:lnTo>
                  <a:cubicBezTo>
                    <a:pt x="2744" y="2360"/>
                    <a:pt x="2853" y="2458"/>
                    <a:pt x="2945" y="2570"/>
                  </a:cubicBezTo>
                  <a:cubicBezTo>
                    <a:pt x="2968" y="2601"/>
                    <a:pt x="3006" y="2614"/>
                    <a:pt x="3043" y="2614"/>
                  </a:cubicBezTo>
                  <a:cubicBezTo>
                    <a:pt x="3070" y="2614"/>
                    <a:pt x="3097" y="2608"/>
                    <a:pt x="3121" y="2587"/>
                  </a:cubicBezTo>
                  <a:cubicBezTo>
                    <a:pt x="3176" y="2543"/>
                    <a:pt x="3182" y="2462"/>
                    <a:pt x="3138" y="2410"/>
                  </a:cubicBezTo>
                  <a:cubicBezTo>
                    <a:pt x="2958" y="2189"/>
                    <a:pt x="2727" y="2016"/>
                    <a:pt x="2465" y="1908"/>
                  </a:cubicBezTo>
                  <a:lnTo>
                    <a:pt x="2523" y="1370"/>
                  </a:lnTo>
                  <a:cubicBezTo>
                    <a:pt x="2591" y="1285"/>
                    <a:pt x="2738" y="1061"/>
                    <a:pt x="2738" y="711"/>
                  </a:cubicBezTo>
                  <a:cubicBezTo>
                    <a:pt x="2738" y="333"/>
                    <a:pt x="2485" y="204"/>
                    <a:pt x="2322" y="184"/>
                  </a:cubicBezTo>
                  <a:cubicBezTo>
                    <a:pt x="2248" y="136"/>
                    <a:pt x="2054" y="31"/>
                    <a:pt x="1792" y="7"/>
                  </a:cubicBezTo>
                  <a:cubicBezTo>
                    <a:pt x="1754" y="3"/>
                    <a:pt x="1713" y="1"/>
                    <a:pt x="16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4036" name="Google Shape;4036;p58"/>
            <p:cNvSpPr/>
            <p:nvPr/>
          </p:nvSpPr>
          <p:spPr>
            <a:xfrm>
              <a:off x="5964186" y="2613854"/>
              <a:ext cx="141755" cy="146517"/>
            </a:xfrm>
            <a:custGeom>
              <a:avLst/>
              <a:gdLst/>
              <a:ahLst/>
              <a:cxnLst/>
              <a:rect l="l" t="t" r="r" b="b"/>
              <a:pathLst>
                <a:path w="3543" h="3662" extrusionOk="0">
                  <a:moveTo>
                    <a:pt x="1674" y="251"/>
                  </a:moveTo>
                  <a:cubicBezTo>
                    <a:pt x="1923" y="251"/>
                    <a:pt x="2109" y="348"/>
                    <a:pt x="2179" y="391"/>
                  </a:cubicBezTo>
                  <a:cubicBezTo>
                    <a:pt x="2182" y="402"/>
                    <a:pt x="2182" y="422"/>
                    <a:pt x="2182" y="446"/>
                  </a:cubicBezTo>
                  <a:cubicBezTo>
                    <a:pt x="2182" y="517"/>
                    <a:pt x="2240" y="575"/>
                    <a:pt x="2311" y="575"/>
                  </a:cubicBezTo>
                  <a:cubicBezTo>
                    <a:pt x="2359" y="575"/>
                    <a:pt x="2400" y="544"/>
                    <a:pt x="2424" y="504"/>
                  </a:cubicBezTo>
                  <a:cubicBezTo>
                    <a:pt x="2457" y="548"/>
                    <a:pt x="2485" y="609"/>
                    <a:pt x="2485" y="711"/>
                  </a:cubicBezTo>
                  <a:cubicBezTo>
                    <a:pt x="2485" y="823"/>
                    <a:pt x="2465" y="918"/>
                    <a:pt x="2441" y="993"/>
                  </a:cubicBezTo>
                  <a:cubicBezTo>
                    <a:pt x="2376" y="863"/>
                    <a:pt x="2298" y="786"/>
                    <a:pt x="2294" y="782"/>
                  </a:cubicBezTo>
                  <a:cubicBezTo>
                    <a:pt x="2269" y="759"/>
                    <a:pt x="2237" y="746"/>
                    <a:pt x="2205" y="746"/>
                  </a:cubicBezTo>
                  <a:cubicBezTo>
                    <a:pt x="2185" y="746"/>
                    <a:pt x="2164" y="751"/>
                    <a:pt x="2145" y="761"/>
                  </a:cubicBezTo>
                  <a:cubicBezTo>
                    <a:pt x="2081" y="793"/>
                    <a:pt x="1902" y="868"/>
                    <a:pt x="1735" y="868"/>
                  </a:cubicBezTo>
                  <a:cubicBezTo>
                    <a:pt x="1705" y="868"/>
                    <a:pt x="1675" y="866"/>
                    <a:pt x="1646" y="860"/>
                  </a:cubicBezTo>
                  <a:cubicBezTo>
                    <a:pt x="1619" y="855"/>
                    <a:pt x="1592" y="853"/>
                    <a:pt x="1567" y="853"/>
                  </a:cubicBezTo>
                  <a:cubicBezTo>
                    <a:pt x="1372" y="853"/>
                    <a:pt x="1215" y="990"/>
                    <a:pt x="1122" y="1102"/>
                  </a:cubicBezTo>
                  <a:cubicBezTo>
                    <a:pt x="1115" y="1084"/>
                    <a:pt x="1111" y="1067"/>
                    <a:pt x="1108" y="1044"/>
                  </a:cubicBezTo>
                  <a:cubicBezTo>
                    <a:pt x="1078" y="819"/>
                    <a:pt x="973" y="687"/>
                    <a:pt x="880" y="609"/>
                  </a:cubicBezTo>
                  <a:cubicBezTo>
                    <a:pt x="1169" y="332"/>
                    <a:pt x="1447" y="251"/>
                    <a:pt x="1674" y="251"/>
                  </a:cubicBezTo>
                  <a:close/>
                  <a:moveTo>
                    <a:pt x="2168" y="1027"/>
                  </a:moveTo>
                  <a:cubicBezTo>
                    <a:pt x="2209" y="1088"/>
                    <a:pt x="2264" y="1186"/>
                    <a:pt x="2278" y="1316"/>
                  </a:cubicBezTo>
                  <a:lnTo>
                    <a:pt x="2209" y="1917"/>
                  </a:lnTo>
                  <a:cubicBezTo>
                    <a:pt x="2209" y="1931"/>
                    <a:pt x="2206" y="1941"/>
                    <a:pt x="2203" y="1952"/>
                  </a:cubicBezTo>
                  <a:cubicBezTo>
                    <a:pt x="2165" y="2094"/>
                    <a:pt x="1978" y="2203"/>
                    <a:pt x="1771" y="2203"/>
                  </a:cubicBezTo>
                  <a:cubicBezTo>
                    <a:pt x="1567" y="2203"/>
                    <a:pt x="1380" y="2094"/>
                    <a:pt x="1340" y="1952"/>
                  </a:cubicBezTo>
                  <a:cubicBezTo>
                    <a:pt x="1340" y="1941"/>
                    <a:pt x="1336" y="1931"/>
                    <a:pt x="1332" y="1917"/>
                  </a:cubicBezTo>
                  <a:lnTo>
                    <a:pt x="1268" y="1323"/>
                  </a:lnTo>
                  <a:cubicBezTo>
                    <a:pt x="1318" y="1253"/>
                    <a:pt x="1438" y="1105"/>
                    <a:pt x="1567" y="1105"/>
                  </a:cubicBezTo>
                  <a:cubicBezTo>
                    <a:pt x="1577" y="1105"/>
                    <a:pt x="1587" y="1106"/>
                    <a:pt x="1597" y="1108"/>
                  </a:cubicBezTo>
                  <a:cubicBezTo>
                    <a:pt x="1643" y="1117"/>
                    <a:pt x="1688" y="1120"/>
                    <a:pt x="1734" y="1120"/>
                  </a:cubicBezTo>
                  <a:cubicBezTo>
                    <a:pt x="1905" y="1120"/>
                    <a:pt x="2069" y="1067"/>
                    <a:pt x="2168" y="1027"/>
                  </a:cubicBezTo>
                  <a:close/>
                  <a:moveTo>
                    <a:pt x="1203" y="2217"/>
                  </a:moveTo>
                  <a:lnTo>
                    <a:pt x="1203" y="2217"/>
                  </a:lnTo>
                  <a:cubicBezTo>
                    <a:pt x="1241" y="2261"/>
                    <a:pt x="1288" y="2302"/>
                    <a:pt x="1340" y="2332"/>
                  </a:cubicBezTo>
                  <a:lnTo>
                    <a:pt x="1282" y="2397"/>
                  </a:lnTo>
                  <a:lnTo>
                    <a:pt x="1203" y="2217"/>
                  </a:lnTo>
                  <a:close/>
                  <a:moveTo>
                    <a:pt x="2390" y="2148"/>
                  </a:moveTo>
                  <a:cubicBezTo>
                    <a:pt x="2393" y="2148"/>
                    <a:pt x="2396" y="2152"/>
                    <a:pt x="2400" y="2152"/>
                  </a:cubicBezTo>
                  <a:lnTo>
                    <a:pt x="2298" y="2397"/>
                  </a:lnTo>
                  <a:lnTo>
                    <a:pt x="2226" y="2319"/>
                  </a:lnTo>
                  <a:cubicBezTo>
                    <a:pt x="2294" y="2271"/>
                    <a:pt x="2349" y="2213"/>
                    <a:pt x="2390" y="2148"/>
                  </a:cubicBezTo>
                  <a:close/>
                  <a:moveTo>
                    <a:pt x="1670" y="1"/>
                  </a:moveTo>
                  <a:cubicBezTo>
                    <a:pt x="1375" y="1"/>
                    <a:pt x="980" y="109"/>
                    <a:pt x="585" y="554"/>
                  </a:cubicBezTo>
                  <a:cubicBezTo>
                    <a:pt x="554" y="585"/>
                    <a:pt x="544" y="629"/>
                    <a:pt x="557" y="670"/>
                  </a:cubicBezTo>
                  <a:cubicBezTo>
                    <a:pt x="568" y="714"/>
                    <a:pt x="601" y="745"/>
                    <a:pt x="642" y="758"/>
                  </a:cubicBezTo>
                  <a:cubicBezTo>
                    <a:pt x="642" y="758"/>
                    <a:pt x="822" y="819"/>
                    <a:pt x="860" y="1081"/>
                  </a:cubicBezTo>
                  <a:cubicBezTo>
                    <a:pt x="880" y="1227"/>
                    <a:pt x="955" y="1323"/>
                    <a:pt x="1020" y="1373"/>
                  </a:cubicBezTo>
                  <a:lnTo>
                    <a:pt x="1078" y="1908"/>
                  </a:lnTo>
                  <a:cubicBezTo>
                    <a:pt x="1037" y="1924"/>
                    <a:pt x="996" y="1944"/>
                    <a:pt x="955" y="1965"/>
                  </a:cubicBezTo>
                  <a:cubicBezTo>
                    <a:pt x="952" y="1965"/>
                    <a:pt x="948" y="1969"/>
                    <a:pt x="945" y="1972"/>
                  </a:cubicBezTo>
                  <a:cubicBezTo>
                    <a:pt x="370" y="2275"/>
                    <a:pt x="0" y="2876"/>
                    <a:pt x="0" y="3535"/>
                  </a:cubicBezTo>
                  <a:cubicBezTo>
                    <a:pt x="0" y="3607"/>
                    <a:pt x="58" y="3662"/>
                    <a:pt x="126" y="3662"/>
                  </a:cubicBezTo>
                  <a:lnTo>
                    <a:pt x="1081" y="3662"/>
                  </a:lnTo>
                  <a:cubicBezTo>
                    <a:pt x="1149" y="3662"/>
                    <a:pt x="1207" y="3607"/>
                    <a:pt x="1207" y="3535"/>
                  </a:cubicBezTo>
                  <a:cubicBezTo>
                    <a:pt x="1207" y="3467"/>
                    <a:pt x="1149" y="3409"/>
                    <a:pt x="1081" y="3409"/>
                  </a:cubicBezTo>
                  <a:lnTo>
                    <a:pt x="259" y="3409"/>
                  </a:lnTo>
                  <a:cubicBezTo>
                    <a:pt x="299" y="2937"/>
                    <a:pt x="557" y="2512"/>
                    <a:pt x="948" y="2261"/>
                  </a:cubicBezTo>
                  <a:lnTo>
                    <a:pt x="1128" y="2675"/>
                  </a:lnTo>
                  <a:cubicBezTo>
                    <a:pt x="1142" y="2716"/>
                    <a:pt x="1180" y="2744"/>
                    <a:pt x="1221" y="2750"/>
                  </a:cubicBezTo>
                  <a:cubicBezTo>
                    <a:pt x="1227" y="2750"/>
                    <a:pt x="1238" y="2754"/>
                    <a:pt x="1244" y="2754"/>
                  </a:cubicBezTo>
                  <a:cubicBezTo>
                    <a:pt x="1278" y="2754"/>
                    <a:pt x="1312" y="2736"/>
                    <a:pt x="1336" y="2713"/>
                  </a:cubicBezTo>
                  <a:lnTo>
                    <a:pt x="1591" y="2434"/>
                  </a:lnTo>
                  <a:cubicBezTo>
                    <a:pt x="1649" y="2448"/>
                    <a:pt x="1710" y="2454"/>
                    <a:pt x="1771" y="2454"/>
                  </a:cubicBezTo>
                  <a:cubicBezTo>
                    <a:pt x="1845" y="2454"/>
                    <a:pt x="1917" y="2444"/>
                    <a:pt x="1982" y="2427"/>
                  </a:cubicBezTo>
                  <a:lnTo>
                    <a:pt x="2244" y="2713"/>
                  </a:lnTo>
                  <a:cubicBezTo>
                    <a:pt x="2267" y="2736"/>
                    <a:pt x="2301" y="2754"/>
                    <a:pt x="2335" y="2754"/>
                  </a:cubicBezTo>
                  <a:cubicBezTo>
                    <a:pt x="2342" y="2754"/>
                    <a:pt x="2349" y="2750"/>
                    <a:pt x="2355" y="2750"/>
                  </a:cubicBezTo>
                  <a:cubicBezTo>
                    <a:pt x="2400" y="2744"/>
                    <a:pt x="2434" y="2716"/>
                    <a:pt x="2451" y="2675"/>
                  </a:cubicBezTo>
                  <a:lnTo>
                    <a:pt x="2625" y="2278"/>
                  </a:lnTo>
                  <a:cubicBezTo>
                    <a:pt x="2998" y="2532"/>
                    <a:pt x="3246" y="2948"/>
                    <a:pt x="3287" y="3409"/>
                  </a:cubicBezTo>
                  <a:lnTo>
                    <a:pt x="1536" y="3409"/>
                  </a:lnTo>
                  <a:cubicBezTo>
                    <a:pt x="1465" y="3409"/>
                    <a:pt x="1407" y="3467"/>
                    <a:pt x="1407" y="3535"/>
                  </a:cubicBezTo>
                  <a:cubicBezTo>
                    <a:pt x="1407" y="3607"/>
                    <a:pt x="1465" y="3662"/>
                    <a:pt x="1536" y="3662"/>
                  </a:cubicBezTo>
                  <a:lnTo>
                    <a:pt x="3416" y="3662"/>
                  </a:lnTo>
                  <a:cubicBezTo>
                    <a:pt x="3488" y="3662"/>
                    <a:pt x="3542" y="3607"/>
                    <a:pt x="3542" y="3535"/>
                  </a:cubicBezTo>
                  <a:cubicBezTo>
                    <a:pt x="3542" y="2825"/>
                    <a:pt x="3114" y="2182"/>
                    <a:pt x="2465" y="1908"/>
                  </a:cubicBezTo>
                  <a:lnTo>
                    <a:pt x="2523" y="1370"/>
                  </a:lnTo>
                  <a:cubicBezTo>
                    <a:pt x="2590" y="1285"/>
                    <a:pt x="2736" y="1061"/>
                    <a:pt x="2736" y="711"/>
                  </a:cubicBezTo>
                  <a:cubicBezTo>
                    <a:pt x="2736" y="333"/>
                    <a:pt x="2485" y="204"/>
                    <a:pt x="2322" y="184"/>
                  </a:cubicBezTo>
                  <a:cubicBezTo>
                    <a:pt x="2247" y="136"/>
                    <a:pt x="2057" y="31"/>
                    <a:pt x="1792" y="7"/>
                  </a:cubicBezTo>
                  <a:cubicBezTo>
                    <a:pt x="1753" y="3"/>
                    <a:pt x="1713" y="1"/>
                    <a:pt x="16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40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1000"/>
                                        <p:tgtEl>
                                          <p:spTgt spid="40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2000"/>
                            </p:stCondLst>
                            <p:childTnLst>
                              <p:par>
                                <p:cTn id="1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1000"/>
                                        <p:tgtEl>
                                          <p:spTgt spid="40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3000"/>
                            </p:stCondLst>
                            <p:childTnLst>
                              <p:par>
                                <p:cTn id="1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40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4000"/>
                            </p:stCondLst>
                            <p:childTnLst>
                              <p:par>
                                <p:cTn id="2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1000"/>
                                        <p:tgtEl>
                                          <p:spTgt spid="40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3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63" name="Google Shape;12363;p22"/>
          <p:cNvSpPr/>
          <p:nvPr/>
        </p:nvSpPr>
        <p:spPr>
          <a:xfrm>
            <a:off x="1048350" y="4002146"/>
            <a:ext cx="1655700" cy="73800"/>
          </a:xfrm>
          <a:prstGeom prst="rect">
            <a:avLst/>
          </a:prstGeom>
          <a:noFill/>
          <a:ln>
            <a:solidFill>
              <a:srgbClr val="FFFF00"/>
            </a:solidFill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2"/>
              </a:solidFill>
              <a:effectLst/>
              <a:uLnTx/>
              <a:uFillTx/>
              <a:cs typeface="B Nazanin" panose="00000400000000000000" pitchFamily="2" charset="-78"/>
              <a:sym typeface="Arial"/>
            </a:endParaRPr>
          </a:p>
        </p:txBody>
      </p:sp>
      <p:grpSp>
        <p:nvGrpSpPr>
          <p:cNvPr id="12364" name="Google Shape;12364;p22"/>
          <p:cNvGrpSpPr/>
          <p:nvPr/>
        </p:nvGrpSpPr>
        <p:grpSpPr>
          <a:xfrm>
            <a:off x="1494592" y="1585529"/>
            <a:ext cx="763219" cy="763219"/>
            <a:chOff x="4049800" y="640400"/>
            <a:chExt cx="858900" cy="858900"/>
          </a:xfrm>
          <a:noFill/>
        </p:grpSpPr>
        <p:sp>
          <p:nvSpPr>
            <p:cNvPr id="12365" name="Google Shape;12365;p22"/>
            <p:cNvSpPr/>
            <p:nvPr/>
          </p:nvSpPr>
          <p:spPr>
            <a:xfrm>
              <a:off x="4049800" y="640400"/>
              <a:ext cx="858900" cy="858900"/>
            </a:xfrm>
            <a:prstGeom prst="donut">
              <a:avLst>
                <a:gd name="adj" fmla="val 11951"/>
              </a:avLst>
            </a:prstGeom>
            <a:grpFill/>
            <a:ln w="19050" cap="flat" cmpd="sng">
              <a:solidFill>
                <a:srgbClr val="FFFF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ct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12366" name="Google Shape;12366;p22"/>
            <p:cNvSpPr/>
            <p:nvPr/>
          </p:nvSpPr>
          <p:spPr>
            <a:xfrm>
              <a:off x="4049800" y="640400"/>
              <a:ext cx="858900" cy="858900"/>
            </a:xfrm>
            <a:prstGeom prst="blockArc">
              <a:avLst>
                <a:gd name="adj1" fmla="val 7914150"/>
                <a:gd name="adj2" fmla="val 1926007"/>
                <a:gd name="adj3" fmla="val 12032"/>
              </a:avLst>
            </a:prstGeom>
            <a:grpFill/>
            <a:ln w="19050" cap="flat" cmpd="sng">
              <a:solidFill>
                <a:srgbClr val="FFFF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ct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400000000000000" pitchFamily="2" charset="-78"/>
                <a:sym typeface="Arial"/>
              </a:endParaRPr>
            </a:p>
          </p:txBody>
        </p:sp>
      </p:grpSp>
      <p:sp>
        <p:nvSpPr>
          <p:cNvPr id="12367" name="Google Shape;12367;p22"/>
          <p:cNvSpPr/>
          <p:nvPr/>
        </p:nvSpPr>
        <p:spPr>
          <a:xfrm>
            <a:off x="1210102" y="2569615"/>
            <a:ext cx="1332000" cy="1131600"/>
          </a:xfrm>
          <a:prstGeom prst="roundRect">
            <a:avLst>
              <a:gd name="adj" fmla="val 16667"/>
            </a:avLst>
          </a:prstGeom>
          <a:noFill/>
          <a:ln w="19050" cap="flat" cmpd="sng">
            <a:solidFill>
              <a:srgbClr val="FFFF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2"/>
              </a:solidFill>
              <a:effectLst/>
              <a:uLnTx/>
              <a:uFillTx/>
              <a:cs typeface="B Nazanin" panose="00000400000000000000" pitchFamily="2" charset="-78"/>
              <a:sym typeface="Arial"/>
            </a:endParaRPr>
          </a:p>
        </p:txBody>
      </p:sp>
      <p:sp>
        <p:nvSpPr>
          <p:cNvPr id="12368" name="Google Shape;12368;p22"/>
          <p:cNvSpPr/>
          <p:nvPr/>
        </p:nvSpPr>
        <p:spPr>
          <a:xfrm>
            <a:off x="1759085" y="3921942"/>
            <a:ext cx="234300" cy="234300"/>
          </a:xfrm>
          <a:prstGeom prst="ellipse">
            <a:avLst/>
          </a:prstGeom>
          <a:noFill/>
          <a:ln w="19050" cap="flat" cmpd="sng">
            <a:solidFill>
              <a:srgbClr val="FFFF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2"/>
              </a:solidFill>
              <a:effectLst/>
              <a:uLnTx/>
              <a:uFillTx/>
              <a:cs typeface="B Nazanin" panose="00000400000000000000" pitchFamily="2" charset="-78"/>
              <a:sym typeface="Arial"/>
            </a:endParaRPr>
          </a:p>
        </p:txBody>
      </p:sp>
      <p:cxnSp>
        <p:nvCxnSpPr>
          <p:cNvPr id="12369" name="Google Shape;12369;p22"/>
          <p:cNvCxnSpPr>
            <a:stCxn id="12365" idx="4"/>
            <a:endCxn id="12367" idx="0"/>
          </p:cNvCxnSpPr>
          <p:nvPr/>
        </p:nvCxnSpPr>
        <p:spPr>
          <a:xfrm>
            <a:off x="1876201" y="2348748"/>
            <a:ext cx="0" cy="220800"/>
          </a:xfrm>
          <a:prstGeom prst="straightConnector1">
            <a:avLst/>
          </a:prstGeom>
          <a:noFill/>
          <a:ln w="9525" cap="flat" cmpd="sng">
            <a:solidFill>
              <a:srgbClr val="FFFF00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70" name="Google Shape;12370;p22"/>
          <p:cNvCxnSpPr/>
          <p:nvPr/>
        </p:nvCxnSpPr>
        <p:spPr>
          <a:xfrm>
            <a:off x="1876179" y="3701065"/>
            <a:ext cx="0" cy="220800"/>
          </a:xfrm>
          <a:prstGeom prst="straightConnector1">
            <a:avLst/>
          </a:prstGeom>
          <a:noFill/>
          <a:ln w="9525" cap="flat" cmpd="sng">
            <a:solidFill>
              <a:srgbClr val="FFFF00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12371" name="Google Shape;12371;p22"/>
          <p:cNvSpPr txBox="1"/>
          <p:nvPr/>
        </p:nvSpPr>
        <p:spPr>
          <a:xfrm>
            <a:off x="1297398" y="3117684"/>
            <a:ext cx="1157700" cy="452700"/>
          </a:xfrm>
          <a:prstGeom prst="rect">
            <a:avLst/>
          </a:prstGeom>
          <a:noFill/>
          <a:ln>
            <a:solidFill>
              <a:srgbClr val="FFFF00"/>
            </a:solidFill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fa-IR" sz="800" b="0" i="0" u="none" strike="noStrike" kern="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400000000000000" pitchFamily="2" charset="-78"/>
                <a:sym typeface="Arial"/>
              </a:rPr>
              <a:t>قالب پاورپوینت مدیریت قابل ویرایش می باشد</a:t>
            </a:r>
            <a:endParaRPr kumimoji="0" sz="800" b="0" i="0" u="none" strike="noStrike" kern="0" cap="none" spc="0" normalizeH="0" baseline="0" noProof="0" dirty="0">
              <a:ln>
                <a:noFill/>
              </a:ln>
              <a:solidFill>
                <a:schemeClr val="tx2"/>
              </a:solidFill>
              <a:effectLst/>
              <a:uLnTx/>
              <a:uFillTx/>
              <a:cs typeface="B Nazanin" panose="00000400000000000000" pitchFamily="2" charset="-78"/>
              <a:sym typeface="Arial"/>
            </a:endParaRPr>
          </a:p>
        </p:txBody>
      </p:sp>
      <p:cxnSp>
        <p:nvCxnSpPr>
          <p:cNvPr id="12372" name="Google Shape;12372;p22"/>
          <p:cNvCxnSpPr/>
          <p:nvPr/>
        </p:nvCxnSpPr>
        <p:spPr>
          <a:xfrm>
            <a:off x="1621737" y="2986921"/>
            <a:ext cx="508800" cy="0"/>
          </a:xfrm>
          <a:prstGeom prst="straightConnector1">
            <a:avLst/>
          </a:prstGeom>
          <a:noFill/>
          <a:ln w="19050" cap="flat" cmpd="sng">
            <a:solidFill>
              <a:srgbClr val="FFFF00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12373" name="Google Shape;12373;p22"/>
          <p:cNvSpPr txBox="1"/>
          <p:nvPr/>
        </p:nvSpPr>
        <p:spPr>
          <a:xfrm>
            <a:off x="1454136" y="2733216"/>
            <a:ext cx="844200" cy="220800"/>
          </a:xfrm>
          <a:prstGeom prst="rect">
            <a:avLst/>
          </a:prstGeom>
          <a:noFill/>
          <a:ln>
            <a:solidFill>
              <a:srgbClr val="FFFF00"/>
            </a:solidFill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fa-IR" sz="800" b="1" i="0" u="none" strike="noStrike" kern="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400000000000000" pitchFamily="2" charset="-78"/>
                <a:sym typeface="Arial"/>
              </a:rPr>
              <a:t>عنوان 1</a:t>
            </a:r>
            <a:endParaRPr kumimoji="0" sz="800" b="1" i="0" u="none" strike="noStrike" kern="0" cap="none" spc="0" normalizeH="0" baseline="0" noProof="0" dirty="0">
              <a:ln>
                <a:noFill/>
              </a:ln>
              <a:solidFill>
                <a:schemeClr val="tx2"/>
              </a:solidFill>
              <a:effectLst/>
              <a:uLnTx/>
              <a:uFillTx/>
              <a:cs typeface="B Nazanin" panose="00000400000000000000" pitchFamily="2" charset="-78"/>
              <a:sym typeface="Arial"/>
            </a:endParaRPr>
          </a:p>
        </p:txBody>
      </p:sp>
      <p:sp>
        <p:nvSpPr>
          <p:cNvPr id="12374" name="Google Shape;12374;p22"/>
          <p:cNvSpPr txBox="1"/>
          <p:nvPr/>
        </p:nvSpPr>
        <p:spPr>
          <a:xfrm>
            <a:off x="1585964" y="1784457"/>
            <a:ext cx="580500" cy="365400"/>
          </a:xfrm>
          <a:prstGeom prst="rect">
            <a:avLst/>
          </a:prstGeom>
          <a:noFill/>
          <a:ln>
            <a:solidFill>
              <a:srgbClr val="FFFF00"/>
            </a:solidFill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1300" b="1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400000000000000" pitchFamily="2" charset="-78"/>
                <a:sym typeface="Arial"/>
              </a:rPr>
              <a:t>75%</a:t>
            </a:r>
            <a:endParaRPr kumimoji="0" sz="1300" b="1" i="0" u="none" strike="noStrike" kern="0" cap="none" spc="0" normalizeH="0" baseline="0" noProof="0">
              <a:ln>
                <a:noFill/>
              </a:ln>
              <a:solidFill>
                <a:schemeClr val="tx2"/>
              </a:solidFill>
              <a:effectLst/>
              <a:uLnTx/>
              <a:uFillTx/>
              <a:cs typeface="B Nazanin" panose="00000400000000000000" pitchFamily="2" charset="-78"/>
              <a:sym typeface="Arial"/>
            </a:endParaRPr>
          </a:p>
        </p:txBody>
      </p:sp>
      <p:sp>
        <p:nvSpPr>
          <p:cNvPr id="12375" name="Google Shape;12375;p22"/>
          <p:cNvSpPr/>
          <p:nvPr/>
        </p:nvSpPr>
        <p:spPr>
          <a:xfrm>
            <a:off x="3439355" y="1995150"/>
            <a:ext cx="1788300" cy="1788300"/>
          </a:xfrm>
          <a:prstGeom prst="arc">
            <a:avLst>
              <a:gd name="adj1" fmla="val 16200000"/>
              <a:gd name="adj2" fmla="val 5298411"/>
            </a:avLst>
          </a:prstGeom>
          <a:noFill/>
          <a:ln w="19050" cap="flat" cmpd="sng">
            <a:solidFill>
              <a:srgbClr val="FFFF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2"/>
              </a:solidFill>
              <a:effectLst/>
              <a:uLnTx/>
              <a:uFillTx/>
              <a:cs typeface="B Nazanin" panose="00000400000000000000" pitchFamily="2" charset="-78"/>
              <a:sym typeface="Arial"/>
            </a:endParaRPr>
          </a:p>
        </p:txBody>
      </p:sp>
      <p:sp>
        <p:nvSpPr>
          <p:cNvPr id="12376" name="Google Shape;12376;p22"/>
          <p:cNvSpPr/>
          <p:nvPr/>
        </p:nvSpPr>
        <p:spPr>
          <a:xfrm>
            <a:off x="6549404" y="1746200"/>
            <a:ext cx="1542300" cy="702000"/>
          </a:xfrm>
          <a:prstGeom prst="roundRect">
            <a:avLst>
              <a:gd name="adj" fmla="val 16667"/>
            </a:avLst>
          </a:prstGeom>
          <a:noFill/>
          <a:ln w="9525" cap="flat" cmpd="sng">
            <a:solidFill>
              <a:srgbClr val="FFFF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2"/>
              </a:solidFill>
              <a:effectLst/>
              <a:uLnTx/>
              <a:uFillTx/>
              <a:cs typeface="B Nazanin" panose="00000400000000000000" pitchFamily="2" charset="-78"/>
              <a:sym typeface="Arial"/>
            </a:endParaRPr>
          </a:p>
        </p:txBody>
      </p:sp>
      <p:grpSp>
        <p:nvGrpSpPr>
          <p:cNvPr id="12377" name="Google Shape;12377;p22"/>
          <p:cNvGrpSpPr/>
          <p:nvPr/>
        </p:nvGrpSpPr>
        <p:grpSpPr>
          <a:xfrm>
            <a:off x="3576486" y="2168116"/>
            <a:ext cx="1443832" cy="1443832"/>
            <a:chOff x="5681300" y="2527788"/>
            <a:chExt cx="805800" cy="805800"/>
          </a:xfrm>
          <a:noFill/>
        </p:grpSpPr>
        <p:sp>
          <p:nvSpPr>
            <p:cNvPr id="12378" name="Google Shape;12378;p22"/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grpFill/>
            <a:ln>
              <a:solidFill>
                <a:srgbClr val="FFFF00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ct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12379" name="Google Shape;12379;p22"/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0"/>
                <a:gd name="adj2" fmla="val 16200000"/>
              </a:avLst>
            </a:prstGeom>
            <a:grpFill/>
            <a:ln>
              <a:solidFill>
                <a:srgbClr val="FFFF00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ct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400000000000000" pitchFamily="2" charset="-78"/>
                <a:sym typeface="Arial"/>
              </a:endParaRPr>
            </a:p>
          </p:txBody>
        </p:sp>
      </p:grpSp>
      <p:grpSp>
        <p:nvGrpSpPr>
          <p:cNvPr id="12380" name="Google Shape;12380;p22"/>
          <p:cNvGrpSpPr/>
          <p:nvPr/>
        </p:nvGrpSpPr>
        <p:grpSpPr>
          <a:xfrm>
            <a:off x="6240887" y="1783888"/>
            <a:ext cx="626590" cy="626590"/>
            <a:chOff x="5681300" y="2527788"/>
            <a:chExt cx="805800" cy="805800"/>
          </a:xfrm>
          <a:noFill/>
        </p:grpSpPr>
        <p:sp>
          <p:nvSpPr>
            <p:cNvPr id="12381" name="Google Shape;12381;p22"/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grpFill/>
            <a:ln>
              <a:solidFill>
                <a:srgbClr val="FFFF00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ct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12382" name="Google Shape;12382;p22"/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12271918"/>
                <a:gd name="adj2" fmla="val 16200000"/>
              </a:avLst>
            </a:prstGeom>
            <a:grpFill/>
            <a:ln>
              <a:solidFill>
                <a:srgbClr val="FFFF00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ct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400000000000000" pitchFamily="2" charset="-78"/>
                <a:sym typeface="Arial"/>
              </a:endParaRPr>
            </a:p>
          </p:txBody>
        </p:sp>
      </p:grpSp>
      <p:sp>
        <p:nvSpPr>
          <p:cNvPr id="12383" name="Google Shape;12383;p22"/>
          <p:cNvSpPr txBox="1"/>
          <p:nvPr/>
        </p:nvSpPr>
        <p:spPr>
          <a:xfrm>
            <a:off x="6993115" y="1876246"/>
            <a:ext cx="1130100" cy="441900"/>
          </a:xfrm>
          <a:prstGeom prst="rect">
            <a:avLst/>
          </a:prstGeom>
          <a:noFill/>
          <a:ln>
            <a:solidFill>
              <a:srgbClr val="FFFF00"/>
            </a:solidFill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fa-IR" sz="800" b="0" i="0" u="none" strike="noStrike" kern="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400000000000000" pitchFamily="2" charset="-78"/>
                <a:sym typeface="Arial"/>
              </a:rPr>
              <a:t>قالب پاورپوینت مدیریت قابل ویرایش می باشد</a:t>
            </a:r>
            <a:endParaRPr kumimoji="0" sz="800" b="0" i="0" u="none" strike="noStrike" kern="0" cap="none" spc="0" normalizeH="0" baseline="0" noProof="0" dirty="0">
              <a:ln>
                <a:noFill/>
              </a:ln>
              <a:solidFill>
                <a:schemeClr val="tx2"/>
              </a:solidFill>
              <a:effectLst/>
              <a:uLnTx/>
              <a:uFillTx/>
              <a:cs typeface="B Nazanin" panose="00000400000000000000" pitchFamily="2" charset="-78"/>
              <a:sym typeface="Arial"/>
            </a:endParaRPr>
          </a:p>
        </p:txBody>
      </p:sp>
      <p:sp>
        <p:nvSpPr>
          <p:cNvPr id="12384" name="Google Shape;12384;p22"/>
          <p:cNvSpPr/>
          <p:nvPr/>
        </p:nvSpPr>
        <p:spPr>
          <a:xfrm>
            <a:off x="6549404" y="2538300"/>
            <a:ext cx="1542300" cy="702000"/>
          </a:xfrm>
          <a:prstGeom prst="roundRect">
            <a:avLst>
              <a:gd name="adj" fmla="val 16667"/>
            </a:avLst>
          </a:prstGeom>
          <a:noFill/>
          <a:ln w="9525" cap="flat" cmpd="sng">
            <a:solidFill>
              <a:srgbClr val="FFFF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2"/>
              </a:solidFill>
              <a:effectLst/>
              <a:uLnTx/>
              <a:uFillTx/>
              <a:cs typeface="B Nazanin" panose="00000400000000000000" pitchFamily="2" charset="-78"/>
              <a:sym typeface="Arial"/>
            </a:endParaRPr>
          </a:p>
        </p:txBody>
      </p:sp>
      <p:grpSp>
        <p:nvGrpSpPr>
          <p:cNvPr id="12385" name="Google Shape;12385;p22"/>
          <p:cNvGrpSpPr/>
          <p:nvPr/>
        </p:nvGrpSpPr>
        <p:grpSpPr>
          <a:xfrm>
            <a:off x="6240887" y="2575988"/>
            <a:ext cx="626590" cy="626590"/>
            <a:chOff x="5681300" y="2527788"/>
            <a:chExt cx="805800" cy="805800"/>
          </a:xfrm>
          <a:noFill/>
        </p:grpSpPr>
        <p:sp>
          <p:nvSpPr>
            <p:cNvPr id="12386" name="Google Shape;12386;p22"/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grpFill/>
            <a:ln>
              <a:solidFill>
                <a:srgbClr val="FFFF00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ct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12387" name="Google Shape;12387;p22"/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9253407"/>
                <a:gd name="adj2" fmla="val 16200000"/>
              </a:avLst>
            </a:prstGeom>
            <a:grpFill/>
            <a:ln>
              <a:solidFill>
                <a:srgbClr val="FFFF00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ct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400000000000000" pitchFamily="2" charset="-78"/>
                <a:sym typeface="Arial"/>
              </a:endParaRPr>
            </a:p>
          </p:txBody>
        </p:sp>
      </p:grpSp>
      <p:sp>
        <p:nvSpPr>
          <p:cNvPr id="12388" name="Google Shape;12388;p22"/>
          <p:cNvSpPr txBox="1"/>
          <p:nvPr/>
        </p:nvSpPr>
        <p:spPr>
          <a:xfrm>
            <a:off x="6993115" y="2668346"/>
            <a:ext cx="1130100" cy="441900"/>
          </a:xfrm>
          <a:prstGeom prst="rect">
            <a:avLst/>
          </a:prstGeom>
          <a:noFill/>
          <a:ln>
            <a:solidFill>
              <a:srgbClr val="FFFF00"/>
            </a:solidFill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fa-IR" sz="800" b="0" i="0" u="none" strike="noStrike" kern="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400000000000000" pitchFamily="2" charset="-78"/>
                <a:sym typeface="Arial"/>
              </a:rPr>
              <a:t>قالب پاورپوینت مدیریت قابل ویرایش می باشد</a:t>
            </a:r>
            <a:endParaRPr kumimoji="0" sz="800" b="0" i="0" u="none" strike="noStrike" kern="0" cap="none" spc="0" normalizeH="0" baseline="0" noProof="0" dirty="0">
              <a:ln>
                <a:noFill/>
              </a:ln>
              <a:solidFill>
                <a:schemeClr val="tx2"/>
              </a:solidFill>
              <a:effectLst/>
              <a:uLnTx/>
              <a:uFillTx/>
              <a:cs typeface="B Nazanin" panose="00000400000000000000" pitchFamily="2" charset="-78"/>
              <a:sym typeface="Arial"/>
            </a:endParaRPr>
          </a:p>
        </p:txBody>
      </p:sp>
      <p:sp>
        <p:nvSpPr>
          <p:cNvPr id="12389" name="Google Shape;12389;p22"/>
          <p:cNvSpPr/>
          <p:nvPr/>
        </p:nvSpPr>
        <p:spPr>
          <a:xfrm>
            <a:off x="6549404" y="3330400"/>
            <a:ext cx="1542300" cy="702000"/>
          </a:xfrm>
          <a:prstGeom prst="roundRect">
            <a:avLst>
              <a:gd name="adj" fmla="val 16667"/>
            </a:avLst>
          </a:prstGeom>
          <a:noFill/>
          <a:ln w="9525" cap="flat" cmpd="sng">
            <a:solidFill>
              <a:srgbClr val="FFFF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2"/>
              </a:solidFill>
              <a:effectLst/>
              <a:uLnTx/>
              <a:uFillTx/>
              <a:cs typeface="B Nazanin" panose="00000400000000000000" pitchFamily="2" charset="-78"/>
              <a:sym typeface="Arial"/>
            </a:endParaRPr>
          </a:p>
        </p:txBody>
      </p:sp>
      <p:grpSp>
        <p:nvGrpSpPr>
          <p:cNvPr id="12390" name="Google Shape;12390;p22"/>
          <p:cNvGrpSpPr/>
          <p:nvPr/>
        </p:nvGrpSpPr>
        <p:grpSpPr>
          <a:xfrm>
            <a:off x="6240887" y="3368088"/>
            <a:ext cx="626590" cy="626590"/>
            <a:chOff x="5681300" y="2527788"/>
            <a:chExt cx="805800" cy="805800"/>
          </a:xfrm>
          <a:noFill/>
        </p:grpSpPr>
        <p:sp>
          <p:nvSpPr>
            <p:cNvPr id="12391" name="Google Shape;12391;p22"/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grpFill/>
            <a:ln>
              <a:solidFill>
                <a:srgbClr val="FFFF00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ct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12392" name="Google Shape;12392;p22"/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5544305"/>
                <a:gd name="adj2" fmla="val 16200000"/>
              </a:avLst>
            </a:prstGeom>
            <a:grpFill/>
            <a:ln>
              <a:solidFill>
                <a:srgbClr val="FFFF00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ct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400000000000000" pitchFamily="2" charset="-78"/>
                <a:sym typeface="Arial"/>
              </a:endParaRPr>
            </a:p>
          </p:txBody>
        </p:sp>
      </p:grpSp>
      <p:sp>
        <p:nvSpPr>
          <p:cNvPr id="12393" name="Google Shape;12393;p22"/>
          <p:cNvSpPr txBox="1"/>
          <p:nvPr/>
        </p:nvSpPr>
        <p:spPr>
          <a:xfrm>
            <a:off x="6993115" y="3460446"/>
            <a:ext cx="1130100" cy="441900"/>
          </a:xfrm>
          <a:prstGeom prst="rect">
            <a:avLst/>
          </a:prstGeom>
          <a:noFill/>
          <a:ln>
            <a:solidFill>
              <a:srgbClr val="FFFF00"/>
            </a:solidFill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fa-IR" sz="800" b="0" i="0" u="none" strike="noStrike" kern="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400000000000000" pitchFamily="2" charset="-78"/>
                <a:sym typeface="Arial"/>
              </a:rPr>
              <a:t>قالب پاورپوینت مدیریت قابل ویرایش می باشد</a:t>
            </a:r>
            <a:endParaRPr kumimoji="0" sz="800" b="0" i="0" u="none" strike="noStrike" kern="0" cap="none" spc="0" normalizeH="0" baseline="0" noProof="0" dirty="0">
              <a:ln>
                <a:noFill/>
              </a:ln>
              <a:solidFill>
                <a:schemeClr val="tx2"/>
              </a:solidFill>
              <a:effectLst/>
              <a:uLnTx/>
              <a:uFillTx/>
              <a:cs typeface="B Nazanin" panose="00000400000000000000" pitchFamily="2" charset="-78"/>
              <a:sym typeface="Arial"/>
            </a:endParaRPr>
          </a:p>
        </p:txBody>
      </p:sp>
      <p:sp>
        <p:nvSpPr>
          <p:cNvPr id="12394" name="Google Shape;12394;p22"/>
          <p:cNvSpPr/>
          <p:nvPr/>
        </p:nvSpPr>
        <p:spPr>
          <a:xfrm>
            <a:off x="4229854" y="1929725"/>
            <a:ext cx="137100" cy="137100"/>
          </a:xfrm>
          <a:prstGeom prst="ellipse">
            <a:avLst/>
          </a:prstGeom>
          <a:noFill/>
          <a:ln>
            <a:solidFill>
              <a:srgbClr val="FFFF00"/>
            </a:solidFill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2"/>
              </a:solidFill>
              <a:effectLst/>
              <a:uLnTx/>
              <a:uFillTx/>
              <a:cs typeface="B Nazanin" panose="00000400000000000000" pitchFamily="2" charset="-78"/>
              <a:sym typeface="Arial"/>
            </a:endParaRPr>
          </a:p>
        </p:txBody>
      </p:sp>
      <p:sp>
        <p:nvSpPr>
          <p:cNvPr id="12395" name="Google Shape;12395;p22"/>
          <p:cNvSpPr/>
          <p:nvPr/>
        </p:nvSpPr>
        <p:spPr>
          <a:xfrm>
            <a:off x="4229854" y="3713250"/>
            <a:ext cx="137100" cy="137100"/>
          </a:xfrm>
          <a:prstGeom prst="ellipse">
            <a:avLst/>
          </a:prstGeom>
          <a:noFill/>
          <a:ln>
            <a:solidFill>
              <a:srgbClr val="FFFF00"/>
            </a:solidFill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2"/>
              </a:solidFill>
              <a:effectLst/>
              <a:uLnTx/>
              <a:uFillTx/>
              <a:cs typeface="B Nazanin" panose="00000400000000000000" pitchFamily="2" charset="-78"/>
              <a:sym typeface="Arial"/>
            </a:endParaRPr>
          </a:p>
        </p:txBody>
      </p:sp>
      <p:sp>
        <p:nvSpPr>
          <p:cNvPr id="12396" name="Google Shape;12396;p22"/>
          <p:cNvSpPr/>
          <p:nvPr/>
        </p:nvSpPr>
        <p:spPr>
          <a:xfrm>
            <a:off x="5157904" y="2821488"/>
            <a:ext cx="137100" cy="137100"/>
          </a:xfrm>
          <a:prstGeom prst="ellipse">
            <a:avLst/>
          </a:prstGeom>
          <a:noFill/>
          <a:ln>
            <a:solidFill>
              <a:srgbClr val="FFFF00"/>
            </a:solidFill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2"/>
              </a:solidFill>
              <a:effectLst/>
              <a:uLnTx/>
              <a:uFillTx/>
              <a:cs typeface="B Nazanin" panose="00000400000000000000" pitchFamily="2" charset="-78"/>
              <a:sym typeface="Arial"/>
            </a:endParaRPr>
          </a:p>
        </p:txBody>
      </p:sp>
      <p:cxnSp>
        <p:nvCxnSpPr>
          <p:cNvPr id="12397" name="Google Shape;12397;p22"/>
          <p:cNvCxnSpPr>
            <a:stCxn id="12396" idx="6"/>
            <a:endCxn id="12382" idx="2"/>
          </p:cNvCxnSpPr>
          <p:nvPr/>
        </p:nvCxnSpPr>
        <p:spPr>
          <a:xfrm rot="10800000" flipH="1">
            <a:off x="5295004" y="2097138"/>
            <a:ext cx="945900" cy="792900"/>
          </a:xfrm>
          <a:prstGeom prst="bentConnector3">
            <a:avLst>
              <a:gd name="adj1" fmla="val 51494"/>
            </a:avLst>
          </a:prstGeom>
          <a:noFill/>
          <a:ln w="19050" cap="flat" cmpd="sng">
            <a:solidFill>
              <a:srgbClr val="FFFF00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98" name="Google Shape;12398;p22"/>
          <p:cNvCxnSpPr>
            <a:stCxn id="12396" idx="6"/>
            <a:endCxn id="12392" idx="2"/>
          </p:cNvCxnSpPr>
          <p:nvPr/>
        </p:nvCxnSpPr>
        <p:spPr>
          <a:xfrm>
            <a:off x="5295004" y="2890038"/>
            <a:ext cx="945900" cy="791400"/>
          </a:xfrm>
          <a:prstGeom prst="bentConnector3">
            <a:avLst>
              <a:gd name="adj1" fmla="val 49999"/>
            </a:avLst>
          </a:prstGeom>
          <a:noFill/>
          <a:ln w="19050" cap="flat" cmpd="sng">
            <a:solidFill>
              <a:srgbClr val="FFFF00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99" name="Google Shape;12399;p22"/>
          <p:cNvCxnSpPr>
            <a:stCxn id="12396" idx="6"/>
            <a:endCxn id="12387" idx="2"/>
          </p:cNvCxnSpPr>
          <p:nvPr/>
        </p:nvCxnSpPr>
        <p:spPr>
          <a:xfrm rot="10800000" flipH="1">
            <a:off x="5295004" y="2889138"/>
            <a:ext cx="945900" cy="900"/>
          </a:xfrm>
          <a:prstGeom prst="bentConnector3">
            <a:avLst>
              <a:gd name="adj1" fmla="val 49999"/>
            </a:avLst>
          </a:prstGeom>
          <a:noFill/>
          <a:ln w="19050" cap="flat" cmpd="sng">
            <a:solidFill>
              <a:srgbClr val="FFFF00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12400" name="Google Shape;12400;p22"/>
          <p:cNvSpPr txBox="1"/>
          <p:nvPr/>
        </p:nvSpPr>
        <p:spPr>
          <a:xfrm>
            <a:off x="3800713" y="2576693"/>
            <a:ext cx="995400" cy="626700"/>
          </a:xfrm>
          <a:prstGeom prst="rect">
            <a:avLst/>
          </a:prstGeom>
          <a:noFill/>
          <a:ln>
            <a:solidFill>
              <a:srgbClr val="FFFF00"/>
            </a:solidFill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3000" b="1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400000000000000" pitchFamily="2" charset="-78"/>
                <a:sym typeface="Arial"/>
              </a:rPr>
              <a:t>75%</a:t>
            </a:r>
            <a:endParaRPr kumimoji="0" sz="3000" b="1" i="0" u="none" strike="noStrike" kern="0" cap="none" spc="0" normalizeH="0" baseline="0" noProof="0">
              <a:ln>
                <a:noFill/>
              </a:ln>
              <a:solidFill>
                <a:schemeClr val="tx2"/>
              </a:solidFill>
              <a:effectLst/>
              <a:uLnTx/>
              <a:uFillTx/>
              <a:cs typeface="B Nazanin" panose="00000400000000000000" pitchFamily="2" charset="-78"/>
              <a:sym typeface="Arial"/>
            </a:endParaRPr>
          </a:p>
        </p:txBody>
      </p:sp>
      <p:sp>
        <p:nvSpPr>
          <p:cNvPr id="12401" name="Google Shape;12401;p22"/>
          <p:cNvSpPr txBox="1">
            <a:spLocks noGrp="1"/>
          </p:cNvSpPr>
          <p:nvPr>
            <p:ph type="title" idx="4294967295"/>
          </p:nvPr>
        </p:nvSpPr>
        <p:spPr>
          <a:xfrm>
            <a:off x="0" y="323850"/>
            <a:ext cx="7048500" cy="482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tx2"/>
                </a:solidFill>
                <a:cs typeface="B Nazanin" panose="00000400000000000000" pitchFamily="2" charset="-78"/>
              </a:rPr>
              <a:t>اینفوگرافیک ممتاز</a:t>
            </a:r>
            <a:endParaRPr dirty="0">
              <a:solidFill>
                <a:schemeClr val="tx2"/>
              </a:solidFill>
              <a:cs typeface="B Nazanin" panose="000004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4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448" name="Google Shape;7448;p72"/>
          <p:cNvGrpSpPr/>
          <p:nvPr/>
        </p:nvGrpSpPr>
        <p:grpSpPr>
          <a:xfrm>
            <a:off x="2100560" y="3398663"/>
            <a:ext cx="1102891" cy="760337"/>
            <a:chOff x="4967783" y="2151471"/>
            <a:chExt cx="3920692" cy="2702940"/>
          </a:xfrm>
        </p:grpSpPr>
        <p:grpSp>
          <p:nvGrpSpPr>
            <p:cNvPr id="7449" name="Google Shape;7449;p72"/>
            <p:cNvGrpSpPr/>
            <p:nvPr/>
          </p:nvGrpSpPr>
          <p:grpSpPr>
            <a:xfrm>
              <a:off x="5045709" y="2252109"/>
              <a:ext cx="3761071" cy="2501708"/>
              <a:chOff x="2691784" y="1805334"/>
              <a:chExt cx="3761071" cy="2501708"/>
            </a:xfrm>
          </p:grpSpPr>
          <p:sp>
            <p:nvSpPr>
              <p:cNvPr id="7450" name="Google Shape;7450;p72"/>
              <p:cNvSpPr/>
              <p:nvPr/>
            </p:nvSpPr>
            <p:spPr>
              <a:xfrm>
                <a:off x="4306153" y="4266675"/>
                <a:ext cx="932050" cy="40353"/>
              </a:xfrm>
              <a:custGeom>
                <a:avLst/>
                <a:gdLst/>
                <a:ahLst/>
                <a:cxnLst/>
                <a:rect l="l" t="t" r="r" b="b"/>
                <a:pathLst>
                  <a:path w="106520" h="2706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106520" y="2705"/>
                    </a:lnTo>
                    <a:lnTo>
                      <a:pt x="106520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solidFill>
                  <a:schemeClr val="accent1"/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2"/>
                  </a:solidFill>
                </a:endParaRPr>
              </a:p>
            </p:txBody>
          </p:sp>
          <p:sp>
            <p:nvSpPr>
              <p:cNvPr id="7451" name="Google Shape;7451;p72"/>
              <p:cNvSpPr/>
              <p:nvPr/>
            </p:nvSpPr>
            <p:spPr>
              <a:xfrm>
                <a:off x="2691784" y="3762285"/>
                <a:ext cx="1916675" cy="544757"/>
              </a:xfrm>
              <a:custGeom>
                <a:avLst/>
                <a:gdLst/>
                <a:ahLst/>
                <a:cxnLst/>
                <a:rect l="l" t="t" r="r" b="b"/>
                <a:pathLst>
                  <a:path w="128485" h="36518" extrusionOk="0">
                    <a:moveTo>
                      <a:pt x="2706" y="1"/>
                    </a:moveTo>
                    <a:lnTo>
                      <a:pt x="1" y="326"/>
                    </a:lnTo>
                    <a:cubicBezTo>
                      <a:pt x="1461" y="10577"/>
                      <a:pt x="6547" y="19612"/>
                      <a:pt x="13850" y="26130"/>
                    </a:cubicBezTo>
                    <a:cubicBezTo>
                      <a:pt x="21288" y="32568"/>
                      <a:pt x="30999" y="36517"/>
                      <a:pt x="41575" y="36517"/>
                    </a:cubicBezTo>
                    <a:lnTo>
                      <a:pt x="128484" y="36517"/>
                    </a:lnTo>
                    <a:lnTo>
                      <a:pt x="128484" y="33812"/>
                    </a:lnTo>
                    <a:lnTo>
                      <a:pt x="41575" y="33812"/>
                    </a:lnTo>
                    <a:cubicBezTo>
                      <a:pt x="31675" y="33812"/>
                      <a:pt x="22641" y="30188"/>
                      <a:pt x="15662" y="24102"/>
                    </a:cubicBezTo>
                    <a:cubicBezTo>
                      <a:pt x="8792" y="18016"/>
                      <a:pt x="4058" y="9468"/>
                      <a:pt x="2706" y="1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solidFill>
                  <a:schemeClr val="accent1"/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2"/>
                  </a:solidFill>
                </a:endParaRPr>
              </a:p>
            </p:txBody>
          </p:sp>
          <p:sp>
            <p:nvSpPr>
              <p:cNvPr id="7452" name="Google Shape;7452;p72"/>
              <p:cNvSpPr/>
              <p:nvPr/>
            </p:nvSpPr>
            <p:spPr>
              <a:xfrm>
                <a:off x="2695021" y="3035999"/>
                <a:ext cx="754960" cy="529407"/>
              </a:xfrm>
              <a:custGeom>
                <a:avLst/>
                <a:gdLst/>
                <a:ahLst/>
                <a:cxnLst/>
                <a:rect l="l" t="t" r="r" b="b"/>
                <a:pathLst>
                  <a:path w="50609" h="35489" extrusionOk="0">
                    <a:moveTo>
                      <a:pt x="41358" y="0"/>
                    </a:moveTo>
                    <a:cubicBezTo>
                      <a:pt x="30998" y="0"/>
                      <a:pt x="21423" y="3814"/>
                      <a:pt x="14093" y="10144"/>
                    </a:cubicBezTo>
                    <a:cubicBezTo>
                      <a:pt x="6762" y="16338"/>
                      <a:pt x="1596" y="25129"/>
                      <a:pt x="0" y="35029"/>
                    </a:cubicBezTo>
                    <a:lnTo>
                      <a:pt x="2597" y="35489"/>
                    </a:lnTo>
                    <a:cubicBezTo>
                      <a:pt x="4166" y="26238"/>
                      <a:pt x="9034" y="18015"/>
                      <a:pt x="15905" y="12173"/>
                    </a:cubicBezTo>
                    <a:cubicBezTo>
                      <a:pt x="22775" y="6303"/>
                      <a:pt x="31675" y="2705"/>
                      <a:pt x="41358" y="2705"/>
                    </a:cubicBezTo>
                    <a:lnTo>
                      <a:pt x="50609" y="2705"/>
                    </a:lnTo>
                    <a:lnTo>
                      <a:pt x="50609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solidFill>
                  <a:schemeClr val="accent1"/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2"/>
                  </a:solidFill>
                </a:endParaRPr>
              </a:p>
            </p:txBody>
          </p:sp>
          <p:sp>
            <p:nvSpPr>
              <p:cNvPr id="7453" name="Google Shape;7453;p72"/>
              <p:cNvSpPr/>
              <p:nvPr/>
            </p:nvSpPr>
            <p:spPr>
              <a:xfrm>
                <a:off x="3661791" y="2531620"/>
                <a:ext cx="2791064" cy="544757"/>
              </a:xfrm>
              <a:custGeom>
                <a:avLst/>
                <a:gdLst/>
                <a:ahLst/>
                <a:cxnLst/>
                <a:rect l="l" t="t" r="r" b="b"/>
                <a:pathLst>
                  <a:path w="187100" h="36518" extrusionOk="0">
                    <a:moveTo>
                      <a:pt x="184395" y="1"/>
                    </a:moveTo>
                    <a:cubicBezTo>
                      <a:pt x="183150" y="9468"/>
                      <a:pt x="178309" y="17908"/>
                      <a:pt x="171438" y="23994"/>
                    </a:cubicBezTo>
                    <a:cubicBezTo>
                      <a:pt x="164432" y="30080"/>
                      <a:pt x="155425" y="33812"/>
                      <a:pt x="145498" y="33812"/>
                    </a:cubicBezTo>
                    <a:lnTo>
                      <a:pt x="1" y="33812"/>
                    </a:lnTo>
                    <a:lnTo>
                      <a:pt x="1" y="36517"/>
                    </a:lnTo>
                    <a:lnTo>
                      <a:pt x="145498" y="36517"/>
                    </a:lnTo>
                    <a:cubicBezTo>
                      <a:pt x="156101" y="36517"/>
                      <a:pt x="165785" y="32568"/>
                      <a:pt x="173223" y="26022"/>
                    </a:cubicBezTo>
                    <a:cubicBezTo>
                      <a:pt x="180554" y="19612"/>
                      <a:pt x="185747" y="10469"/>
                      <a:pt x="187100" y="326"/>
                    </a:cubicBezTo>
                    <a:lnTo>
                      <a:pt x="184395" y="1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solidFill>
                  <a:schemeClr val="accent1"/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2"/>
                  </a:solidFill>
                </a:endParaRPr>
              </a:p>
            </p:txBody>
          </p:sp>
          <p:sp>
            <p:nvSpPr>
              <p:cNvPr id="7454" name="Google Shape;7454;p72"/>
              <p:cNvSpPr/>
              <p:nvPr/>
            </p:nvSpPr>
            <p:spPr>
              <a:xfrm>
                <a:off x="5153124" y="1805334"/>
                <a:ext cx="1294451" cy="512461"/>
              </a:xfrm>
              <a:custGeom>
                <a:avLst/>
                <a:gdLst/>
                <a:ahLst/>
                <a:cxnLst/>
                <a:rect l="l" t="t" r="r" b="b"/>
                <a:pathLst>
                  <a:path w="86774" h="34353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45524" y="2705"/>
                    </a:lnTo>
                    <a:cubicBezTo>
                      <a:pt x="54991" y="2705"/>
                      <a:pt x="63674" y="6195"/>
                      <a:pt x="70545" y="11821"/>
                    </a:cubicBezTo>
                    <a:cubicBezTo>
                      <a:pt x="77415" y="17582"/>
                      <a:pt x="82284" y="25454"/>
                      <a:pt x="84177" y="34353"/>
                    </a:cubicBezTo>
                    <a:lnTo>
                      <a:pt x="86774" y="33920"/>
                    </a:lnTo>
                    <a:cubicBezTo>
                      <a:pt x="84854" y="24345"/>
                      <a:pt x="79579" y="15878"/>
                      <a:pt x="72249" y="9792"/>
                    </a:cubicBezTo>
                    <a:cubicBezTo>
                      <a:pt x="65027" y="3706"/>
                      <a:pt x="55668" y="0"/>
                      <a:pt x="45524" y="0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solidFill>
                  <a:schemeClr val="accent1"/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2"/>
                  </a:solidFill>
                </a:endParaRPr>
              </a:p>
            </p:txBody>
          </p:sp>
          <p:sp>
            <p:nvSpPr>
              <p:cNvPr id="7455" name="Google Shape;7455;p72"/>
              <p:cNvSpPr/>
              <p:nvPr/>
            </p:nvSpPr>
            <p:spPr>
              <a:xfrm>
                <a:off x="2785807" y="1805334"/>
                <a:ext cx="2143839" cy="40367"/>
              </a:xfrm>
              <a:custGeom>
                <a:avLst/>
                <a:gdLst/>
                <a:ahLst/>
                <a:cxnLst/>
                <a:rect l="l" t="t" r="r" b="b"/>
                <a:pathLst>
                  <a:path w="143713" h="2706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143712" y="2705"/>
                    </a:lnTo>
                    <a:lnTo>
                      <a:pt x="143712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solidFill>
                  <a:schemeClr val="accent1"/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2"/>
                  </a:solidFill>
                </a:endParaRPr>
              </a:p>
            </p:txBody>
          </p:sp>
          <p:sp>
            <p:nvSpPr>
              <p:cNvPr id="7456" name="Google Shape;7456;p72"/>
              <p:cNvSpPr/>
              <p:nvPr/>
            </p:nvSpPr>
            <p:spPr>
              <a:xfrm>
                <a:off x="5447728" y="4266675"/>
                <a:ext cx="932050" cy="40353"/>
              </a:xfrm>
              <a:custGeom>
                <a:avLst/>
                <a:gdLst/>
                <a:ahLst/>
                <a:cxnLst/>
                <a:rect l="l" t="t" r="r" b="b"/>
                <a:pathLst>
                  <a:path w="106520" h="2706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106520" y="2705"/>
                    </a:lnTo>
                    <a:lnTo>
                      <a:pt x="106520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solidFill>
                  <a:schemeClr val="accent1"/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2"/>
                  </a:solidFill>
                </a:endParaRPr>
              </a:p>
            </p:txBody>
          </p:sp>
        </p:grpSp>
        <p:grpSp>
          <p:nvGrpSpPr>
            <p:cNvPr id="7457" name="Google Shape;7457;p72"/>
            <p:cNvGrpSpPr/>
            <p:nvPr/>
          </p:nvGrpSpPr>
          <p:grpSpPr>
            <a:xfrm>
              <a:off x="4967783" y="2151471"/>
              <a:ext cx="3920692" cy="2702940"/>
              <a:chOff x="2613858" y="1704696"/>
              <a:chExt cx="3920692" cy="2702940"/>
            </a:xfrm>
          </p:grpSpPr>
          <p:sp>
            <p:nvSpPr>
              <p:cNvPr id="7458" name="Google Shape;7458;p72"/>
              <p:cNvSpPr/>
              <p:nvPr/>
            </p:nvSpPr>
            <p:spPr>
              <a:xfrm rot="5400000">
                <a:off x="4924676" y="1720789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2"/>
                  </a:solidFill>
                </a:endParaRPr>
              </a:p>
            </p:txBody>
          </p:sp>
          <p:sp>
            <p:nvSpPr>
              <p:cNvPr id="7459" name="Google Shape;7459;p72"/>
              <p:cNvSpPr/>
              <p:nvPr/>
            </p:nvSpPr>
            <p:spPr>
              <a:xfrm rot="5400000">
                <a:off x="6309028" y="2311963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2"/>
                  </a:solidFill>
                </a:endParaRPr>
              </a:p>
            </p:txBody>
          </p:sp>
          <p:sp>
            <p:nvSpPr>
              <p:cNvPr id="7460" name="Google Shape;7460;p72"/>
              <p:cNvSpPr/>
              <p:nvPr/>
            </p:nvSpPr>
            <p:spPr>
              <a:xfrm rot="5400000">
                <a:off x="5222154" y="4182115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2"/>
                  </a:solidFill>
                </a:endParaRPr>
              </a:p>
            </p:txBody>
          </p:sp>
          <p:sp>
            <p:nvSpPr>
              <p:cNvPr id="7461" name="Google Shape;7461;p72"/>
              <p:cNvSpPr/>
              <p:nvPr/>
            </p:nvSpPr>
            <p:spPr>
              <a:xfrm rot="5400000">
                <a:off x="2597765" y="3554395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2"/>
                  </a:solidFill>
                </a:endParaRPr>
              </a:p>
            </p:txBody>
          </p:sp>
          <p:sp>
            <p:nvSpPr>
              <p:cNvPr id="7462" name="Google Shape;7462;p72"/>
              <p:cNvSpPr/>
              <p:nvPr/>
            </p:nvSpPr>
            <p:spPr>
              <a:xfrm rot="5400000">
                <a:off x="3433899" y="2945028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2"/>
                  </a:solidFill>
                </a:endParaRPr>
              </a:p>
            </p:txBody>
          </p:sp>
        </p:grpSp>
      </p:grpSp>
      <p:grpSp>
        <p:nvGrpSpPr>
          <p:cNvPr id="7463" name="Google Shape;7463;p72"/>
          <p:cNvGrpSpPr/>
          <p:nvPr/>
        </p:nvGrpSpPr>
        <p:grpSpPr>
          <a:xfrm>
            <a:off x="3504468" y="1286940"/>
            <a:ext cx="1561911" cy="708580"/>
            <a:chOff x="3530532" y="1496185"/>
            <a:chExt cx="1561911" cy="708580"/>
          </a:xfrm>
        </p:grpSpPr>
        <p:grpSp>
          <p:nvGrpSpPr>
            <p:cNvPr id="7464" name="Google Shape;7464;p72"/>
            <p:cNvGrpSpPr/>
            <p:nvPr/>
          </p:nvGrpSpPr>
          <p:grpSpPr>
            <a:xfrm>
              <a:off x="3720318" y="1857562"/>
              <a:ext cx="1372125" cy="54"/>
              <a:chOff x="3720318" y="1857562"/>
              <a:chExt cx="1372125" cy="54"/>
            </a:xfrm>
          </p:grpSpPr>
          <p:cxnSp>
            <p:nvCxnSpPr>
              <p:cNvPr id="7465" name="Google Shape;7465;p72"/>
              <p:cNvCxnSpPr>
                <a:endCxn id="7466" idx="2"/>
              </p:cNvCxnSpPr>
              <p:nvPr/>
            </p:nvCxnSpPr>
            <p:spPr>
              <a:xfrm>
                <a:off x="4440243" y="1857616"/>
                <a:ext cx="1734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67" name="Google Shape;7467;p72"/>
              <p:cNvCxnSpPr/>
              <p:nvPr/>
            </p:nvCxnSpPr>
            <p:spPr>
              <a:xfrm>
                <a:off x="4074943" y="1857562"/>
                <a:ext cx="1734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68" name="Google Shape;7468;p72"/>
              <p:cNvCxnSpPr/>
              <p:nvPr/>
            </p:nvCxnSpPr>
            <p:spPr>
              <a:xfrm>
                <a:off x="3720318" y="1857562"/>
                <a:ext cx="1734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69" name="Google Shape;7469;p72"/>
              <p:cNvCxnSpPr>
                <a:stCxn id="7466" idx="6"/>
              </p:cNvCxnSpPr>
              <p:nvPr/>
            </p:nvCxnSpPr>
            <p:spPr>
              <a:xfrm>
                <a:off x="4801443" y="1857616"/>
                <a:ext cx="2910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med" len="med"/>
                <a:tailEnd type="triangle" w="med" len="med"/>
              </a:ln>
            </p:spPr>
          </p:cxnSp>
        </p:grpSp>
        <p:grpSp>
          <p:nvGrpSpPr>
            <p:cNvPr id="7470" name="Google Shape;7470;p72"/>
            <p:cNvGrpSpPr/>
            <p:nvPr/>
          </p:nvGrpSpPr>
          <p:grpSpPr>
            <a:xfrm>
              <a:off x="3567462" y="1496185"/>
              <a:ext cx="286500" cy="272914"/>
              <a:chOff x="3567462" y="1496185"/>
              <a:chExt cx="286500" cy="272914"/>
            </a:xfrm>
          </p:grpSpPr>
          <p:cxnSp>
            <p:nvCxnSpPr>
              <p:cNvPr id="7471" name="Google Shape;7471;p72"/>
              <p:cNvCxnSpPr/>
              <p:nvPr/>
            </p:nvCxnSpPr>
            <p:spPr>
              <a:xfrm rot="10800000">
                <a:off x="3626625" y="1596000"/>
                <a:ext cx="0" cy="1731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72" name="Google Shape;7472;p72"/>
              <p:cNvSpPr/>
              <p:nvPr/>
            </p:nvSpPr>
            <p:spPr>
              <a:xfrm>
                <a:off x="3567462" y="1496185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2"/>
                  </a:solidFill>
                </a:endParaRPr>
              </a:p>
            </p:txBody>
          </p:sp>
        </p:grpSp>
        <p:sp>
          <p:nvSpPr>
            <p:cNvPr id="7473" name="Google Shape;7473;p72"/>
            <p:cNvSpPr/>
            <p:nvPr/>
          </p:nvSpPr>
          <p:spPr>
            <a:xfrm>
              <a:off x="3530532" y="1771972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474" name="Google Shape;7474;p72"/>
            <p:cNvSpPr/>
            <p:nvPr/>
          </p:nvSpPr>
          <p:spPr>
            <a:xfrm>
              <a:off x="3891569" y="1779209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grpSp>
          <p:nvGrpSpPr>
            <p:cNvPr id="7475" name="Google Shape;7475;p72"/>
            <p:cNvGrpSpPr/>
            <p:nvPr/>
          </p:nvGrpSpPr>
          <p:grpSpPr>
            <a:xfrm>
              <a:off x="3929014" y="1960574"/>
              <a:ext cx="286500" cy="242342"/>
              <a:chOff x="3929014" y="1960574"/>
              <a:chExt cx="286500" cy="242342"/>
            </a:xfrm>
          </p:grpSpPr>
          <p:cxnSp>
            <p:nvCxnSpPr>
              <p:cNvPr id="7476" name="Google Shape;7476;p72"/>
              <p:cNvCxnSpPr/>
              <p:nvPr/>
            </p:nvCxnSpPr>
            <p:spPr>
              <a:xfrm rot="10800000">
                <a:off x="3988400" y="1960574"/>
                <a:ext cx="0" cy="1443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77" name="Google Shape;7477;p72"/>
              <p:cNvSpPr/>
              <p:nvPr/>
            </p:nvSpPr>
            <p:spPr>
              <a:xfrm>
                <a:off x="3929014" y="2103016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2"/>
                  </a:solidFill>
                </a:endParaRPr>
              </a:p>
            </p:txBody>
          </p:sp>
        </p:grpSp>
        <p:grpSp>
          <p:nvGrpSpPr>
            <p:cNvPr id="7478" name="Google Shape;7478;p72"/>
            <p:cNvGrpSpPr/>
            <p:nvPr/>
          </p:nvGrpSpPr>
          <p:grpSpPr>
            <a:xfrm>
              <a:off x="4290828" y="1496185"/>
              <a:ext cx="286500" cy="272914"/>
              <a:chOff x="4290828" y="1496185"/>
              <a:chExt cx="286500" cy="272914"/>
            </a:xfrm>
          </p:grpSpPr>
          <p:cxnSp>
            <p:nvCxnSpPr>
              <p:cNvPr id="7479" name="Google Shape;7479;p72"/>
              <p:cNvCxnSpPr/>
              <p:nvPr/>
            </p:nvCxnSpPr>
            <p:spPr>
              <a:xfrm rot="10800000">
                <a:off x="4350000" y="1596000"/>
                <a:ext cx="0" cy="1731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80" name="Google Shape;7480;p72"/>
              <p:cNvSpPr/>
              <p:nvPr/>
            </p:nvSpPr>
            <p:spPr>
              <a:xfrm>
                <a:off x="4290828" y="1496185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2"/>
                  </a:solidFill>
                </a:endParaRPr>
              </a:p>
            </p:txBody>
          </p:sp>
        </p:grpSp>
        <p:sp>
          <p:nvSpPr>
            <p:cNvPr id="7481" name="Google Shape;7481;p72"/>
            <p:cNvSpPr/>
            <p:nvPr/>
          </p:nvSpPr>
          <p:spPr>
            <a:xfrm>
              <a:off x="4252606" y="1771972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466" name="Google Shape;7466;p72"/>
            <p:cNvSpPr/>
            <p:nvPr/>
          </p:nvSpPr>
          <p:spPr>
            <a:xfrm>
              <a:off x="4613643" y="1763716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grpSp>
          <p:nvGrpSpPr>
            <p:cNvPr id="7482" name="Google Shape;7482;p72"/>
            <p:cNvGrpSpPr/>
            <p:nvPr/>
          </p:nvGrpSpPr>
          <p:grpSpPr>
            <a:xfrm>
              <a:off x="4657726" y="1959674"/>
              <a:ext cx="286500" cy="245092"/>
              <a:chOff x="4657726" y="1959674"/>
              <a:chExt cx="286500" cy="245092"/>
            </a:xfrm>
          </p:grpSpPr>
          <p:cxnSp>
            <p:nvCxnSpPr>
              <p:cNvPr id="7483" name="Google Shape;7483;p72"/>
              <p:cNvCxnSpPr/>
              <p:nvPr/>
            </p:nvCxnSpPr>
            <p:spPr>
              <a:xfrm rot="10800000">
                <a:off x="4707475" y="1959674"/>
                <a:ext cx="0" cy="1452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84" name="Google Shape;7484;p72"/>
              <p:cNvSpPr/>
              <p:nvPr/>
            </p:nvSpPr>
            <p:spPr>
              <a:xfrm>
                <a:off x="4657726" y="2104866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2"/>
                  </a:solidFill>
                </a:endParaRPr>
              </a:p>
            </p:txBody>
          </p:sp>
        </p:grpSp>
      </p:grpSp>
      <p:grpSp>
        <p:nvGrpSpPr>
          <p:cNvPr id="7485" name="Google Shape;7485;p72"/>
          <p:cNvGrpSpPr/>
          <p:nvPr/>
        </p:nvGrpSpPr>
        <p:grpSpPr>
          <a:xfrm>
            <a:off x="3486488" y="2149036"/>
            <a:ext cx="1597032" cy="378649"/>
            <a:chOff x="3512551" y="2358282"/>
            <a:chExt cx="1597032" cy="378649"/>
          </a:xfrm>
        </p:grpSpPr>
        <p:grpSp>
          <p:nvGrpSpPr>
            <p:cNvPr id="7486" name="Google Shape;7486;p72"/>
            <p:cNvGrpSpPr/>
            <p:nvPr/>
          </p:nvGrpSpPr>
          <p:grpSpPr>
            <a:xfrm>
              <a:off x="3738198" y="2553002"/>
              <a:ext cx="1145834" cy="117"/>
              <a:chOff x="3738198" y="2553002"/>
              <a:chExt cx="1145834" cy="117"/>
            </a:xfrm>
          </p:grpSpPr>
          <p:cxnSp>
            <p:nvCxnSpPr>
              <p:cNvPr id="7487" name="Google Shape;7487;p72"/>
              <p:cNvCxnSpPr/>
              <p:nvPr/>
            </p:nvCxnSpPr>
            <p:spPr>
              <a:xfrm>
                <a:off x="4195395" y="2553002"/>
                <a:ext cx="2316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88" name="Google Shape;7488;p72"/>
              <p:cNvCxnSpPr/>
              <p:nvPr/>
            </p:nvCxnSpPr>
            <p:spPr>
              <a:xfrm>
                <a:off x="4652432" y="2553002"/>
                <a:ext cx="2316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89" name="Google Shape;7489;p72"/>
              <p:cNvCxnSpPr>
                <a:stCxn id="7490" idx="6"/>
                <a:endCxn id="7491" idx="2"/>
              </p:cNvCxnSpPr>
              <p:nvPr/>
            </p:nvCxnSpPr>
            <p:spPr>
              <a:xfrm>
                <a:off x="3738198" y="2553118"/>
                <a:ext cx="2313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7492" name="Google Shape;7492;p72"/>
            <p:cNvGrpSpPr/>
            <p:nvPr/>
          </p:nvGrpSpPr>
          <p:grpSpPr>
            <a:xfrm>
              <a:off x="3969644" y="2440153"/>
              <a:ext cx="225900" cy="296779"/>
              <a:chOff x="3969644" y="2440153"/>
              <a:chExt cx="225900" cy="296779"/>
            </a:xfrm>
          </p:grpSpPr>
          <p:cxnSp>
            <p:nvCxnSpPr>
              <p:cNvPr id="7493" name="Google Shape;7493;p72"/>
              <p:cNvCxnSpPr/>
              <p:nvPr/>
            </p:nvCxnSpPr>
            <p:spPr>
              <a:xfrm>
                <a:off x="4082390" y="2637031"/>
                <a:ext cx="0" cy="99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91" name="Google Shape;7491;p72"/>
              <p:cNvSpPr/>
              <p:nvPr/>
            </p:nvSpPr>
            <p:spPr>
              <a:xfrm>
                <a:off x="3969644" y="2440153"/>
                <a:ext cx="225900" cy="225900"/>
              </a:xfrm>
              <a:prstGeom prst="ellipse">
                <a:avLst/>
              </a:pr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2"/>
                  </a:solidFill>
                </a:endParaRPr>
              </a:p>
            </p:txBody>
          </p:sp>
          <p:sp>
            <p:nvSpPr>
              <p:cNvPr id="7494" name="Google Shape;7494;p72"/>
              <p:cNvSpPr/>
              <p:nvPr/>
            </p:nvSpPr>
            <p:spPr>
              <a:xfrm>
                <a:off x="3998471" y="2468982"/>
                <a:ext cx="168300" cy="168300"/>
              </a:xfrm>
              <a:prstGeom prst="ellipse">
                <a:avLst/>
              </a:pr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2"/>
                  </a:solidFill>
                </a:endParaRPr>
              </a:p>
            </p:txBody>
          </p:sp>
        </p:grpSp>
        <p:grpSp>
          <p:nvGrpSpPr>
            <p:cNvPr id="7495" name="Google Shape;7495;p72"/>
            <p:cNvGrpSpPr/>
            <p:nvPr/>
          </p:nvGrpSpPr>
          <p:grpSpPr>
            <a:xfrm>
              <a:off x="4426818" y="2358282"/>
              <a:ext cx="225600" cy="307471"/>
              <a:chOff x="4426818" y="2358282"/>
              <a:chExt cx="225600" cy="307471"/>
            </a:xfrm>
          </p:grpSpPr>
          <p:cxnSp>
            <p:nvCxnSpPr>
              <p:cNvPr id="7496" name="Google Shape;7496;p72"/>
              <p:cNvCxnSpPr>
                <a:stCxn id="7497" idx="0"/>
              </p:cNvCxnSpPr>
              <p:nvPr/>
            </p:nvCxnSpPr>
            <p:spPr>
              <a:xfrm rot="10800000">
                <a:off x="4539644" y="2358282"/>
                <a:ext cx="0" cy="1107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98" name="Google Shape;7498;p72"/>
              <p:cNvSpPr/>
              <p:nvPr/>
            </p:nvSpPr>
            <p:spPr>
              <a:xfrm>
                <a:off x="4426818" y="2440153"/>
                <a:ext cx="225600" cy="225600"/>
              </a:xfrm>
              <a:prstGeom prst="ellipse">
                <a:avLst/>
              </a:pr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2"/>
                  </a:solidFill>
                </a:endParaRPr>
              </a:p>
            </p:txBody>
          </p:sp>
          <p:sp>
            <p:nvSpPr>
              <p:cNvPr id="7497" name="Google Shape;7497;p72"/>
              <p:cNvSpPr/>
              <p:nvPr/>
            </p:nvSpPr>
            <p:spPr>
              <a:xfrm>
                <a:off x="4455644" y="2468982"/>
                <a:ext cx="168000" cy="168000"/>
              </a:xfrm>
              <a:prstGeom prst="ellipse">
                <a:avLst/>
              </a:pr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2"/>
                  </a:solidFill>
                </a:endParaRPr>
              </a:p>
            </p:txBody>
          </p:sp>
        </p:grpSp>
        <p:grpSp>
          <p:nvGrpSpPr>
            <p:cNvPr id="7499" name="Google Shape;7499;p72"/>
            <p:cNvGrpSpPr/>
            <p:nvPr/>
          </p:nvGrpSpPr>
          <p:grpSpPr>
            <a:xfrm>
              <a:off x="4883984" y="2440153"/>
              <a:ext cx="225600" cy="296479"/>
              <a:chOff x="4883984" y="2440153"/>
              <a:chExt cx="225600" cy="296479"/>
            </a:xfrm>
          </p:grpSpPr>
          <p:cxnSp>
            <p:nvCxnSpPr>
              <p:cNvPr id="7500" name="Google Shape;7500;p72"/>
              <p:cNvCxnSpPr/>
              <p:nvPr/>
            </p:nvCxnSpPr>
            <p:spPr>
              <a:xfrm>
                <a:off x="4996858" y="2637031"/>
                <a:ext cx="0" cy="996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501" name="Google Shape;7501;p72"/>
              <p:cNvSpPr/>
              <p:nvPr/>
            </p:nvSpPr>
            <p:spPr>
              <a:xfrm>
                <a:off x="4883984" y="2440153"/>
                <a:ext cx="225600" cy="225600"/>
              </a:xfrm>
              <a:prstGeom prst="ellipse">
                <a:avLst/>
              </a:pr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2"/>
                  </a:solidFill>
                </a:endParaRPr>
              </a:p>
            </p:txBody>
          </p:sp>
          <p:sp>
            <p:nvSpPr>
              <p:cNvPr id="7502" name="Google Shape;7502;p72"/>
              <p:cNvSpPr/>
              <p:nvPr/>
            </p:nvSpPr>
            <p:spPr>
              <a:xfrm>
                <a:off x="4912810" y="2468982"/>
                <a:ext cx="168000" cy="168000"/>
              </a:xfrm>
              <a:prstGeom prst="ellipse">
                <a:avLst/>
              </a:pr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2"/>
                  </a:solidFill>
                </a:endParaRPr>
              </a:p>
            </p:txBody>
          </p:sp>
        </p:grpSp>
        <p:grpSp>
          <p:nvGrpSpPr>
            <p:cNvPr id="7503" name="Google Shape;7503;p72"/>
            <p:cNvGrpSpPr/>
            <p:nvPr/>
          </p:nvGrpSpPr>
          <p:grpSpPr>
            <a:xfrm>
              <a:off x="3512551" y="2358356"/>
              <a:ext cx="225647" cy="307629"/>
              <a:chOff x="2182679" y="2005014"/>
              <a:chExt cx="792300" cy="1080158"/>
            </a:xfrm>
          </p:grpSpPr>
          <p:cxnSp>
            <p:nvCxnSpPr>
              <p:cNvPr id="7504" name="Google Shape;7504;p72"/>
              <p:cNvCxnSpPr>
                <a:stCxn id="7505" idx="0"/>
              </p:cNvCxnSpPr>
              <p:nvPr/>
            </p:nvCxnSpPr>
            <p:spPr>
              <a:xfrm rot="10800000">
                <a:off x="2578961" y="2005014"/>
                <a:ext cx="0" cy="388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90" name="Google Shape;7490;p72"/>
              <p:cNvSpPr/>
              <p:nvPr/>
            </p:nvSpPr>
            <p:spPr>
              <a:xfrm>
                <a:off x="2182679" y="2292572"/>
                <a:ext cx="792300" cy="792600"/>
              </a:xfrm>
              <a:prstGeom prst="ellipse">
                <a:avLst/>
              </a:pr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2"/>
                  </a:solidFill>
                </a:endParaRPr>
              </a:p>
            </p:txBody>
          </p:sp>
          <p:sp>
            <p:nvSpPr>
              <p:cNvPr id="7505" name="Google Shape;7505;p72"/>
              <p:cNvSpPr/>
              <p:nvPr/>
            </p:nvSpPr>
            <p:spPr>
              <a:xfrm>
                <a:off x="2283911" y="2393814"/>
                <a:ext cx="590100" cy="590100"/>
              </a:xfrm>
              <a:prstGeom prst="ellipse">
                <a:avLst/>
              </a:pr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2"/>
                  </a:solidFill>
                </a:endParaRPr>
              </a:p>
            </p:txBody>
          </p:sp>
        </p:grpSp>
      </p:grpSp>
      <p:grpSp>
        <p:nvGrpSpPr>
          <p:cNvPr id="7506" name="Google Shape;7506;p72"/>
          <p:cNvGrpSpPr/>
          <p:nvPr/>
        </p:nvGrpSpPr>
        <p:grpSpPr>
          <a:xfrm>
            <a:off x="6846570" y="972834"/>
            <a:ext cx="1559809" cy="722610"/>
            <a:chOff x="634175" y="2986275"/>
            <a:chExt cx="3147949" cy="1458344"/>
          </a:xfrm>
        </p:grpSpPr>
        <p:cxnSp>
          <p:nvCxnSpPr>
            <p:cNvPr id="7507" name="Google Shape;7507;p72"/>
            <p:cNvCxnSpPr>
              <a:stCxn id="7508" idx="4"/>
              <a:endCxn id="7509" idx="0"/>
            </p:cNvCxnSpPr>
            <p:nvPr/>
          </p:nvCxnSpPr>
          <p:spPr>
            <a:xfrm>
              <a:off x="929975" y="3577875"/>
              <a:ext cx="591300" cy="275100"/>
            </a:xfrm>
            <a:prstGeom prst="straightConnector1">
              <a:avLst/>
            </a:pr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10" name="Google Shape;7510;p72"/>
            <p:cNvCxnSpPr>
              <a:stCxn id="7509" idx="0"/>
              <a:endCxn id="7511" idx="4"/>
            </p:cNvCxnSpPr>
            <p:nvPr/>
          </p:nvCxnSpPr>
          <p:spPr>
            <a:xfrm rot="10800000" flipH="1">
              <a:off x="1521366" y="3577919"/>
              <a:ext cx="686700" cy="275100"/>
            </a:xfrm>
            <a:prstGeom prst="straightConnector1">
              <a:avLst/>
            </a:pr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12" name="Google Shape;7512;p72"/>
            <p:cNvCxnSpPr>
              <a:stCxn id="7511" idx="4"/>
              <a:endCxn id="7513" idx="0"/>
            </p:cNvCxnSpPr>
            <p:nvPr/>
          </p:nvCxnSpPr>
          <p:spPr>
            <a:xfrm>
              <a:off x="2208152" y="3577875"/>
              <a:ext cx="686700" cy="275100"/>
            </a:xfrm>
            <a:prstGeom prst="straightConnector1">
              <a:avLst/>
            </a:pr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14" name="Google Shape;7514;p72"/>
            <p:cNvCxnSpPr>
              <a:stCxn id="7513" idx="0"/>
              <a:endCxn id="7515" idx="4"/>
            </p:cNvCxnSpPr>
            <p:nvPr/>
          </p:nvCxnSpPr>
          <p:spPr>
            <a:xfrm rot="10800000" flipH="1">
              <a:off x="2894933" y="3577918"/>
              <a:ext cx="591300" cy="275100"/>
            </a:xfrm>
            <a:prstGeom prst="straightConnector1">
              <a:avLst/>
            </a:pr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7515" name="Google Shape;7515;p72"/>
            <p:cNvSpPr/>
            <p:nvPr/>
          </p:nvSpPr>
          <p:spPr>
            <a:xfrm>
              <a:off x="3190524" y="2986275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tx2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11" name="Google Shape;7511;p72"/>
            <p:cNvSpPr/>
            <p:nvPr/>
          </p:nvSpPr>
          <p:spPr>
            <a:xfrm>
              <a:off x="1912352" y="2986275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tx2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08" name="Google Shape;7508;p72"/>
            <p:cNvSpPr/>
            <p:nvPr/>
          </p:nvSpPr>
          <p:spPr>
            <a:xfrm>
              <a:off x="634175" y="2986275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tx2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13" name="Google Shape;7513;p72"/>
            <p:cNvSpPr/>
            <p:nvPr/>
          </p:nvSpPr>
          <p:spPr>
            <a:xfrm>
              <a:off x="2599133" y="3853018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tx2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09" name="Google Shape;7509;p72"/>
            <p:cNvSpPr/>
            <p:nvPr/>
          </p:nvSpPr>
          <p:spPr>
            <a:xfrm>
              <a:off x="1225566" y="3853019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tx2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7516" name="Google Shape;7516;p72"/>
          <p:cNvGrpSpPr/>
          <p:nvPr/>
        </p:nvGrpSpPr>
        <p:grpSpPr>
          <a:xfrm>
            <a:off x="3500360" y="2682741"/>
            <a:ext cx="1570719" cy="294123"/>
            <a:chOff x="998425" y="1182125"/>
            <a:chExt cx="1065400" cy="199500"/>
          </a:xfrm>
        </p:grpSpPr>
        <p:sp>
          <p:nvSpPr>
            <p:cNvPr id="7517" name="Google Shape;7517;p72"/>
            <p:cNvSpPr/>
            <p:nvPr/>
          </p:nvSpPr>
          <p:spPr>
            <a:xfrm>
              <a:off x="998425" y="1182125"/>
              <a:ext cx="1065400" cy="199500"/>
            </a:xfrm>
            <a:custGeom>
              <a:avLst/>
              <a:gdLst/>
              <a:ahLst/>
              <a:cxnLst/>
              <a:rect l="l" t="t" r="r" b="b"/>
              <a:pathLst>
                <a:path w="42616" h="7980" extrusionOk="0">
                  <a:moveTo>
                    <a:pt x="4324" y="1"/>
                  </a:moveTo>
                  <a:cubicBezTo>
                    <a:pt x="3159" y="1"/>
                    <a:pt x="1997" y="512"/>
                    <a:pt x="1246" y="1424"/>
                  </a:cubicBezTo>
                  <a:cubicBezTo>
                    <a:pt x="180" y="2720"/>
                    <a:pt x="1" y="4577"/>
                    <a:pt x="867" y="6031"/>
                  </a:cubicBezTo>
                  <a:cubicBezTo>
                    <a:pt x="1600" y="7262"/>
                    <a:pt x="2935" y="7980"/>
                    <a:pt x="4331" y="7980"/>
                  </a:cubicBezTo>
                  <a:cubicBezTo>
                    <a:pt x="4576" y="7980"/>
                    <a:pt x="4822" y="7958"/>
                    <a:pt x="5067" y="7913"/>
                  </a:cubicBezTo>
                  <a:cubicBezTo>
                    <a:pt x="6219" y="7700"/>
                    <a:pt x="7170" y="6971"/>
                    <a:pt x="7733" y="6006"/>
                  </a:cubicBezTo>
                  <a:cubicBezTo>
                    <a:pt x="8105" y="5370"/>
                    <a:pt x="8773" y="4970"/>
                    <a:pt x="9508" y="4970"/>
                  </a:cubicBezTo>
                  <a:lnTo>
                    <a:pt x="10488" y="4970"/>
                  </a:lnTo>
                  <a:cubicBezTo>
                    <a:pt x="11237" y="4970"/>
                    <a:pt x="11919" y="5376"/>
                    <a:pt x="12300" y="6020"/>
                  </a:cubicBezTo>
                  <a:lnTo>
                    <a:pt x="12307" y="6031"/>
                  </a:lnTo>
                  <a:cubicBezTo>
                    <a:pt x="13039" y="7262"/>
                    <a:pt x="14375" y="7980"/>
                    <a:pt x="15771" y="7980"/>
                  </a:cubicBezTo>
                  <a:cubicBezTo>
                    <a:pt x="16016" y="7980"/>
                    <a:pt x="16262" y="7958"/>
                    <a:pt x="16507" y="7913"/>
                  </a:cubicBezTo>
                  <a:cubicBezTo>
                    <a:pt x="17658" y="7700"/>
                    <a:pt x="18610" y="6971"/>
                    <a:pt x="19173" y="6006"/>
                  </a:cubicBezTo>
                  <a:cubicBezTo>
                    <a:pt x="19545" y="5370"/>
                    <a:pt x="20213" y="4970"/>
                    <a:pt x="20946" y="4970"/>
                  </a:cubicBezTo>
                  <a:lnTo>
                    <a:pt x="21928" y="4970"/>
                  </a:lnTo>
                  <a:cubicBezTo>
                    <a:pt x="22677" y="4970"/>
                    <a:pt x="23359" y="5376"/>
                    <a:pt x="23740" y="6020"/>
                  </a:cubicBezTo>
                  <a:lnTo>
                    <a:pt x="23747" y="6031"/>
                  </a:lnTo>
                  <a:cubicBezTo>
                    <a:pt x="24479" y="7262"/>
                    <a:pt x="25815" y="7980"/>
                    <a:pt x="27210" y="7980"/>
                  </a:cubicBezTo>
                  <a:cubicBezTo>
                    <a:pt x="27454" y="7980"/>
                    <a:pt x="27700" y="7958"/>
                    <a:pt x="27945" y="7913"/>
                  </a:cubicBezTo>
                  <a:cubicBezTo>
                    <a:pt x="29098" y="7700"/>
                    <a:pt x="30048" y="6971"/>
                    <a:pt x="30613" y="6006"/>
                  </a:cubicBezTo>
                  <a:cubicBezTo>
                    <a:pt x="30985" y="5370"/>
                    <a:pt x="31652" y="4970"/>
                    <a:pt x="32388" y="4970"/>
                  </a:cubicBezTo>
                  <a:lnTo>
                    <a:pt x="33368" y="4970"/>
                  </a:lnTo>
                  <a:cubicBezTo>
                    <a:pt x="34117" y="4970"/>
                    <a:pt x="34799" y="5376"/>
                    <a:pt x="35180" y="6020"/>
                  </a:cubicBezTo>
                  <a:lnTo>
                    <a:pt x="35187" y="6031"/>
                  </a:lnTo>
                  <a:cubicBezTo>
                    <a:pt x="35920" y="7262"/>
                    <a:pt x="37255" y="7980"/>
                    <a:pt x="38651" y="7980"/>
                  </a:cubicBezTo>
                  <a:cubicBezTo>
                    <a:pt x="38896" y="7980"/>
                    <a:pt x="39142" y="7958"/>
                    <a:pt x="39387" y="7913"/>
                  </a:cubicBezTo>
                  <a:cubicBezTo>
                    <a:pt x="41256" y="7567"/>
                    <a:pt x="42594" y="5866"/>
                    <a:pt x="42615" y="3993"/>
                  </a:cubicBezTo>
                  <a:cubicBezTo>
                    <a:pt x="42599" y="2323"/>
                    <a:pt x="41557" y="833"/>
                    <a:pt x="39994" y="246"/>
                  </a:cubicBezTo>
                  <a:cubicBezTo>
                    <a:pt x="39559" y="81"/>
                    <a:pt x="39100" y="2"/>
                    <a:pt x="38642" y="2"/>
                  </a:cubicBezTo>
                  <a:cubicBezTo>
                    <a:pt x="37477" y="2"/>
                    <a:pt x="36315" y="513"/>
                    <a:pt x="35565" y="1426"/>
                  </a:cubicBezTo>
                  <a:cubicBezTo>
                    <a:pt x="35428" y="1592"/>
                    <a:pt x="35304" y="1770"/>
                    <a:pt x="35195" y="1957"/>
                  </a:cubicBezTo>
                  <a:cubicBezTo>
                    <a:pt x="34817" y="2606"/>
                    <a:pt x="34133" y="3018"/>
                    <a:pt x="33382" y="3018"/>
                  </a:cubicBezTo>
                  <a:lnTo>
                    <a:pt x="32420" y="3018"/>
                  </a:lnTo>
                  <a:cubicBezTo>
                    <a:pt x="31683" y="3018"/>
                    <a:pt x="30996" y="2632"/>
                    <a:pt x="30624" y="1994"/>
                  </a:cubicBezTo>
                  <a:cubicBezTo>
                    <a:pt x="30157" y="1190"/>
                    <a:pt x="29425" y="572"/>
                    <a:pt x="28556" y="244"/>
                  </a:cubicBezTo>
                  <a:cubicBezTo>
                    <a:pt x="28121" y="80"/>
                    <a:pt x="27663" y="1"/>
                    <a:pt x="27205" y="1"/>
                  </a:cubicBezTo>
                  <a:cubicBezTo>
                    <a:pt x="26039" y="1"/>
                    <a:pt x="24877" y="513"/>
                    <a:pt x="24125" y="1426"/>
                  </a:cubicBezTo>
                  <a:cubicBezTo>
                    <a:pt x="23989" y="1592"/>
                    <a:pt x="23865" y="1770"/>
                    <a:pt x="23755" y="1957"/>
                  </a:cubicBezTo>
                  <a:cubicBezTo>
                    <a:pt x="23377" y="2606"/>
                    <a:pt x="22695" y="3018"/>
                    <a:pt x="21944" y="3018"/>
                  </a:cubicBezTo>
                  <a:lnTo>
                    <a:pt x="20981" y="3018"/>
                  </a:lnTo>
                  <a:cubicBezTo>
                    <a:pt x="20243" y="3018"/>
                    <a:pt x="19556" y="2632"/>
                    <a:pt x="19185" y="1994"/>
                  </a:cubicBezTo>
                  <a:cubicBezTo>
                    <a:pt x="18717" y="1190"/>
                    <a:pt x="17987" y="572"/>
                    <a:pt x="17116" y="244"/>
                  </a:cubicBezTo>
                  <a:cubicBezTo>
                    <a:pt x="16681" y="80"/>
                    <a:pt x="16223" y="1"/>
                    <a:pt x="15766" y="1"/>
                  </a:cubicBezTo>
                  <a:cubicBezTo>
                    <a:pt x="14600" y="1"/>
                    <a:pt x="13437" y="513"/>
                    <a:pt x="12686" y="1426"/>
                  </a:cubicBezTo>
                  <a:cubicBezTo>
                    <a:pt x="12549" y="1592"/>
                    <a:pt x="12425" y="1770"/>
                    <a:pt x="12316" y="1957"/>
                  </a:cubicBezTo>
                  <a:cubicBezTo>
                    <a:pt x="11937" y="2606"/>
                    <a:pt x="11255" y="3016"/>
                    <a:pt x="10504" y="3016"/>
                  </a:cubicBezTo>
                  <a:lnTo>
                    <a:pt x="9541" y="3016"/>
                  </a:lnTo>
                  <a:cubicBezTo>
                    <a:pt x="8805" y="3016"/>
                    <a:pt x="8116" y="2632"/>
                    <a:pt x="7745" y="1994"/>
                  </a:cubicBezTo>
                  <a:cubicBezTo>
                    <a:pt x="7277" y="1190"/>
                    <a:pt x="6547" y="572"/>
                    <a:pt x="5676" y="244"/>
                  </a:cubicBezTo>
                  <a:cubicBezTo>
                    <a:pt x="5241" y="80"/>
                    <a:pt x="4782" y="1"/>
                    <a:pt x="4324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518" name="Google Shape;7518;p72"/>
            <p:cNvSpPr/>
            <p:nvPr/>
          </p:nvSpPr>
          <p:spPr>
            <a:xfrm>
              <a:off x="1017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50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50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5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519" name="Google Shape;7519;p72"/>
            <p:cNvSpPr/>
            <p:nvPr/>
          </p:nvSpPr>
          <p:spPr>
            <a:xfrm>
              <a:off x="1303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50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50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5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520" name="Google Shape;7520;p72"/>
            <p:cNvSpPr/>
            <p:nvPr/>
          </p:nvSpPr>
          <p:spPr>
            <a:xfrm>
              <a:off x="1589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49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49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49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521" name="Google Shape;7521;p72"/>
            <p:cNvSpPr/>
            <p:nvPr/>
          </p:nvSpPr>
          <p:spPr>
            <a:xfrm>
              <a:off x="1875200" y="1193175"/>
              <a:ext cx="177525" cy="177500"/>
            </a:xfrm>
            <a:custGeom>
              <a:avLst/>
              <a:gdLst/>
              <a:ahLst/>
              <a:cxnLst/>
              <a:rect l="l" t="t" r="r" b="b"/>
              <a:pathLst>
                <a:path w="7101" h="7100" extrusionOk="0">
                  <a:moveTo>
                    <a:pt x="3551" y="1"/>
                  </a:moveTo>
                  <a:cubicBezTo>
                    <a:pt x="1590" y="1"/>
                    <a:pt x="0" y="1589"/>
                    <a:pt x="0" y="3551"/>
                  </a:cubicBezTo>
                  <a:cubicBezTo>
                    <a:pt x="0" y="5511"/>
                    <a:pt x="1590" y="7099"/>
                    <a:pt x="3551" y="7099"/>
                  </a:cubicBezTo>
                  <a:cubicBezTo>
                    <a:pt x="5511" y="7099"/>
                    <a:pt x="7101" y="5511"/>
                    <a:pt x="7101" y="3551"/>
                  </a:cubicBezTo>
                  <a:cubicBezTo>
                    <a:pt x="7101" y="1589"/>
                    <a:pt x="5511" y="1"/>
                    <a:pt x="355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</p:grpSp>
      <p:grpSp>
        <p:nvGrpSpPr>
          <p:cNvPr id="7522" name="Google Shape;7522;p72"/>
          <p:cNvGrpSpPr/>
          <p:nvPr/>
        </p:nvGrpSpPr>
        <p:grpSpPr>
          <a:xfrm>
            <a:off x="6843616" y="1800228"/>
            <a:ext cx="1565716" cy="366729"/>
            <a:chOff x="1247650" y="2075423"/>
            <a:chExt cx="6648477" cy="1557238"/>
          </a:xfrm>
        </p:grpSpPr>
        <p:sp>
          <p:nvSpPr>
            <p:cNvPr id="7523" name="Google Shape;7523;p72"/>
            <p:cNvSpPr/>
            <p:nvPr/>
          </p:nvSpPr>
          <p:spPr>
            <a:xfrm>
              <a:off x="6633862" y="2075423"/>
              <a:ext cx="953444" cy="825696"/>
            </a:xfrm>
            <a:custGeom>
              <a:avLst/>
              <a:gdLst/>
              <a:ahLst/>
              <a:cxnLst/>
              <a:rect l="l" t="t" r="r" b="b"/>
              <a:pathLst>
                <a:path w="57767" h="50027" extrusionOk="0">
                  <a:moveTo>
                    <a:pt x="14439" y="0"/>
                  </a:moveTo>
                  <a:lnTo>
                    <a:pt x="0" y="25014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7" y="25014"/>
                  </a:lnTo>
                  <a:lnTo>
                    <a:pt x="43329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524" name="Google Shape;7524;p72"/>
            <p:cNvSpPr/>
            <p:nvPr/>
          </p:nvSpPr>
          <p:spPr>
            <a:xfrm>
              <a:off x="5359252" y="2806965"/>
              <a:ext cx="953461" cy="825696"/>
            </a:xfrm>
            <a:custGeom>
              <a:avLst/>
              <a:gdLst/>
              <a:ahLst/>
              <a:cxnLst/>
              <a:rect l="l" t="t" r="r" b="b"/>
              <a:pathLst>
                <a:path w="57768" h="50027" extrusionOk="0">
                  <a:moveTo>
                    <a:pt x="14439" y="0"/>
                  </a:moveTo>
                  <a:lnTo>
                    <a:pt x="1" y="25013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7" y="25013"/>
                  </a:lnTo>
                  <a:lnTo>
                    <a:pt x="43329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525" name="Google Shape;7525;p72"/>
            <p:cNvSpPr/>
            <p:nvPr/>
          </p:nvSpPr>
          <p:spPr>
            <a:xfrm>
              <a:off x="1601478" y="2075425"/>
              <a:ext cx="953316" cy="825696"/>
            </a:xfrm>
            <a:custGeom>
              <a:avLst/>
              <a:gdLst/>
              <a:ahLst/>
              <a:cxnLst/>
              <a:rect l="l" t="t" r="r" b="b"/>
              <a:pathLst>
                <a:path w="57768" h="50027" extrusionOk="0">
                  <a:moveTo>
                    <a:pt x="14439" y="0"/>
                  </a:moveTo>
                  <a:lnTo>
                    <a:pt x="1" y="25013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8" y="25013"/>
                  </a:lnTo>
                  <a:lnTo>
                    <a:pt x="43329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526" name="Google Shape;7526;p72"/>
            <p:cNvSpPr/>
            <p:nvPr/>
          </p:nvSpPr>
          <p:spPr>
            <a:xfrm>
              <a:off x="2857827" y="2807112"/>
              <a:ext cx="953370" cy="825320"/>
            </a:xfrm>
            <a:custGeom>
              <a:avLst/>
              <a:gdLst/>
              <a:ahLst/>
              <a:cxnLst/>
              <a:rect l="l" t="t" r="r" b="b"/>
              <a:pathLst>
                <a:path w="57780" h="50027" extrusionOk="0">
                  <a:moveTo>
                    <a:pt x="14452" y="0"/>
                  </a:moveTo>
                  <a:lnTo>
                    <a:pt x="0" y="25013"/>
                  </a:lnTo>
                  <a:lnTo>
                    <a:pt x="14452" y="50027"/>
                  </a:lnTo>
                  <a:lnTo>
                    <a:pt x="43328" y="50027"/>
                  </a:lnTo>
                  <a:lnTo>
                    <a:pt x="57780" y="25013"/>
                  </a:lnTo>
                  <a:lnTo>
                    <a:pt x="43328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527" name="Google Shape;7527;p72"/>
            <p:cNvSpPr/>
            <p:nvPr/>
          </p:nvSpPr>
          <p:spPr>
            <a:xfrm>
              <a:off x="4097386" y="2075425"/>
              <a:ext cx="953444" cy="825696"/>
            </a:xfrm>
            <a:custGeom>
              <a:avLst/>
              <a:gdLst/>
              <a:ahLst/>
              <a:cxnLst/>
              <a:rect l="l" t="t" r="r" b="b"/>
              <a:pathLst>
                <a:path w="57767" h="50027" extrusionOk="0">
                  <a:moveTo>
                    <a:pt x="14439" y="0"/>
                  </a:moveTo>
                  <a:lnTo>
                    <a:pt x="0" y="25013"/>
                  </a:lnTo>
                  <a:lnTo>
                    <a:pt x="14439" y="50027"/>
                  </a:lnTo>
                  <a:lnTo>
                    <a:pt x="43328" y="50027"/>
                  </a:lnTo>
                  <a:lnTo>
                    <a:pt x="57767" y="25013"/>
                  </a:lnTo>
                  <a:lnTo>
                    <a:pt x="43328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528" name="Google Shape;7528;p72"/>
            <p:cNvSpPr/>
            <p:nvPr/>
          </p:nvSpPr>
          <p:spPr>
            <a:xfrm>
              <a:off x="1247650" y="2490334"/>
              <a:ext cx="6648477" cy="729445"/>
            </a:xfrm>
            <a:custGeom>
              <a:avLst/>
              <a:gdLst/>
              <a:ahLst/>
              <a:cxnLst/>
              <a:rect l="l" t="t" r="r" b="b"/>
              <a:pathLst>
                <a:path w="285373" h="31310" fill="none" extrusionOk="0">
                  <a:moveTo>
                    <a:pt x="285373" y="3317"/>
                  </a:moveTo>
                  <a:lnTo>
                    <a:pt x="269256" y="31309"/>
                  </a:lnTo>
                  <a:lnTo>
                    <a:pt x="233095" y="31309"/>
                  </a:lnTo>
                  <a:lnTo>
                    <a:pt x="215067" y="352"/>
                  </a:lnTo>
                  <a:lnTo>
                    <a:pt x="179426" y="352"/>
                  </a:lnTo>
                  <a:lnTo>
                    <a:pt x="161606" y="31218"/>
                  </a:lnTo>
                  <a:lnTo>
                    <a:pt x="125718" y="31309"/>
                  </a:lnTo>
                  <a:lnTo>
                    <a:pt x="107651" y="0"/>
                  </a:lnTo>
                  <a:lnTo>
                    <a:pt x="71490" y="0"/>
                  </a:lnTo>
                  <a:lnTo>
                    <a:pt x="53669" y="31075"/>
                  </a:lnTo>
                  <a:lnTo>
                    <a:pt x="18042" y="31075"/>
                  </a:lnTo>
                  <a:lnTo>
                    <a:pt x="0" y="118"/>
                  </a:lnTo>
                </a:path>
              </a:pathLst>
            </a:custGeom>
            <a:noFill/>
            <a:ln w="9525" cap="flat" cmpd="sng">
              <a:solidFill>
                <a:schemeClr val="accent1"/>
              </a:solidFill>
              <a:prstDash val="solid"/>
              <a:miter lim="1300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</p:grpSp>
      <p:grpSp>
        <p:nvGrpSpPr>
          <p:cNvPr id="7529" name="Google Shape;7529;p72"/>
          <p:cNvGrpSpPr/>
          <p:nvPr/>
        </p:nvGrpSpPr>
        <p:grpSpPr>
          <a:xfrm>
            <a:off x="6827928" y="2949043"/>
            <a:ext cx="1597061" cy="663440"/>
            <a:chOff x="6796238" y="3158297"/>
            <a:chExt cx="1630319" cy="677257"/>
          </a:xfrm>
        </p:grpSpPr>
        <p:cxnSp>
          <p:nvCxnSpPr>
            <p:cNvPr id="7530" name="Google Shape;7530;p72"/>
            <p:cNvCxnSpPr/>
            <p:nvPr/>
          </p:nvCxnSpPr>
          <p:spPr>
            <a:xfrm>
              <a:off x="7012244" y="3664854"/>
              <a:ext cx="0" cy="170700"/>
            </a:xfrm>
            <a:prstGeom prst="straightConnector1">
              <a:avLst/>
            </a:pr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cxnSp>
          <p:nvCxnSpPr>
            <p:cNvPr id="7531" name="Google Shape;7531;p72"/>
            <p:cNvCxnSpPr/>
            <p:nvPr/>
          </p:nvCxnSpPr>
          <p:spPr>
            <a:xfrm>
              <a:off x="7810957" y="3664854"/>
              <a:ext cx="0" cy="170700"/>
            </a:xfrm>
            <a:prstGeom prst="straightConnector1">
              <a:avLst/>
            </a:pr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cxnSp>
          <p:nvCxnSpPr>
            <p:cNvPr id="7532" name="Google Shape;7532;p72"/>
            <p:cNvCxnSpPr/>
            <p:nvPr/>
          </p:nvCxnSpPr>
          <p:spPr>
            <a:xfrm rot="10800000">
              <a:off x="8196652" y="3170826"/>
              <a:ext cx="0" cy="169800"/>
            </a:xfrm>
            <a:prstGeom prst="straightConnector1">
              <a:avLst/>
            </a:pr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cxnSp>
          <p:nvCxnSpPr>
            <p:cNvPr id="7533" name="Google Shape;7533;p72"/>
            <p:cNvCxnSpPr/>
            <p:nvPr/>
          </p:nvCxnSpPr>
          <p:spPr>
            <a:xfrm rot="10800000">
              <a:off x="7411601" y="3158297"/>
              <a:ext cx="0" cy="170700"/>
            </a:xfrm>
            <a:prstGeom prst="straightConnector1">
              <a:avLst/>
            </a:pr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grpSp>
          <p:nvGrpSpPr>
            <p:cNvPr id="7534" name="Google Shape;7534;p72"/>
            <p:cNvGrpSpPr/>
            <p:nvPr/>
          </p:nvGrpSpPr>
          <p:grpSpPr>
            <a:xfrm>
              <a:off x="6796238" y="3311904"/>
              <a:ext cx="1630319" cy="377697"/>
              <a:chOff x="6796238" y="3311904"/>
              <a:chExt cx="1630319" cy="377697"/>
            </a:xfrm>
          </p:grpSpPr>
          <p:sp>
            <p:nvSpPr>
              <p:cNvPr id="7535" name="Google Shape;7535;p72"/>
              <p:cNvSpPr/>
              <p:nvPr/>
            </p:nvSpPr>
            <p:spPr>
              <a:xfrm>
                <a:off x="6796238" y="3311904"/>
                <a:ext cx="798025" cy="377697"/>
              </a:xfrm>
              <a:custGeom>
                <a:avLst/>
                <a:gdLst/>
                <a:ahLst/>
                <a:cxnLst/>
                <a:rect l="l" t="t" r="r" b="b"/>
                <a:pathLst>
                  <a:path w="34368" h="16266" extrusionOk="0">
                    <a:moveTo>
                      <a:pt x="4679" y="0"/>
                    </a:moveTo>
                    <a:lnTo>
                      <a:pt x="0" y="8133"/>
                    </a:lnTo>
                    <a:lnTo>
                      <a:pt x="4679" y="16265"/>
                    </a:lnTo>
                    <a:lnTo>
                      <a:pt x="14094" y="16265"/>
                    </a:lnTo>
                    <a:lnTo>
                      <a:pt x="17913" y="9590"/>
                    </a:lnTo>
                    <a:lnTo>
                      <a:pt x="22591" y="1458"/>
                    </a:lnTo>
                    <a:lnTo>
                      <a:pt x="30301" y="1458"/>
                    </a:lnTo>
                    <a:lnTo>
                      <a:pt x="33522" y="7098"/>
                    </a:lnTo>
                    <a:lnTo>
                      <a:pt x="34367" y="5640"/>
                    </a:lnTo>
                    <a:lnTo>
                      <a:pt x="33522" y="4183"/>
                    </a:lnTo>
                    <a:lnTo>
                      <a:pt x="31146" y="0"/>
                    </a:lnTo>
                    <a:lnTo>
                      <a:pt x="21746" y="0"/>
                    </a:lnTo>
                    <a:lnTo>
                      <a:pt x="17067" y="8133"/>
                    </a:lnTo>
                    <a:lnTo>
                      <a:pt x="13234" y="14808"/>
                    </a:lnTo>
                    <a:lnTo>
                      <a:pt x="5524" y="14808"/>
                    </a:lnTo>
                    <a:lnTo>
                      <a:pt x="1706" y="8133"/>
                    </a:lnTo>
                    <a:lnTo>
                      <a:pt x="5524" y="1458"/>
                    </a:lnTo>
                    <a:lnTo>
                      <a:pt x="13234" y="1458"/>
                    </a:lnTo>
                    <a:lnTo>
                      <a:pt x="16455" y="7098"/>
                    </a:lnTo>
                    <a:lnTo>
                      <a:pt x="17301" y="5640"/>
                    </a:lnTo>
                    <a:lnTo>
                      <a:pt x="16455" y="4183"/>
                    </a:lnTo>
                    <a:lnTo>
                      <a:pt x="14094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solidFill>
                  <a:schemeClr val="accent1"/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2"/>
                  </a:solidFill>
                </a:endParaRPr>
              </a:p>
            </p:txBody>
          </p:sp>
          <p:sp>
            <p:nvSpPr>
              <p:cNvPr id="7536" name="Google Shape;7536;p72"/>
              <p:cNvSpPr/>
              <p:nvPr/>
            </p:nvSpPr>
            <p:spPr>
              <a:xfrm>
                <a:off x="7628207" y="3311904"/>
                <a:ext cx="798350" cy="377697"/>
              </a:xfrm>
              <a:custGeom>
                <a:avLst/>
                <a:gdLst/>
                <a:ahLst/>
                <a:cxnLst/>
                <a:rect l="l" t="t" r="r" b="b"/>
                <a:pathLst>
                  <a:path w="34382" h="16266" extrusionOk="0">
                    <a:moveTo>
                      <a:pt x="20288" y="0"/>
                    </a:moveTo>
                    <a:lnTo>
                      <a:pt x="16470" y="6675"/>
                    </a:lnTo>
                    <a:lnTo>
                      <a:pt x="11791" y="14808"/>
                    </a:lnTo>
                    <a:lnTo>
                      <a:pt x="4081" y="14808"/>
                    </a:lnTo>
                    <a:lnTo>
                      <a:pt x="860" y="9167"/>
                    </a:lnTo>
                    <a:lnTo>
                      <a:pt x="0" y="10625"/>
                    </a:lnTo>
                    <a:lnTo>
                      <a:pt x="860" y="12082"/>
                    </a:lnTo>
                    <a:lnTo>
                      <a:pt x="3221" y="16265"/>
                    </a:lnTo>
                    <a:lnTo>
                      <a:pt x="12637" y="16265"/>
                    </a:lnTo>
                    <a:lnTo>
                      <a:pt x="17315" y="8133"/>
                    </a:lnTo>
                    <a:lnTo>
                      <a:pt x="21134" y="1458"/>
                    </a:lnTo>
                    <a:lnTo>
                      <a:pt x="28858" y="1458"/>
                    </a:lnTo>
                    <a:lnTo>
                      <a:pt x="32677" y="8133"/>
                    </a:lnTo>
                    <a:lnTo>
                      <a:pt x="28858" y="14808"/>
                    </a:lnTo>
                    <a:lnTo>
                      <a:pt x="21134" y="14808"/>
                    </a:lnTo>
                    <a:lnTo>
                      <a:pt x="17927" y="9167"/>
                    </a:lnTo>
                    <a:lnTo>
                      <a:pt x="17067" y="10625"/>
                    </a:lnTo>
                    <a:lnTo>
                      <a:pt x="17927" y="12082"/>
                    </a:lnTo>
                    <a:lnTo>
                      <a:pt x="20288" y="16265"/>
                    </a:lnTo>
                    <a:lnTo>
                      <a:pt x="29703" y="16265"/>
                    </a:lnTo>
                    <a:lnTo>
                      <a:pt x="34382" y="8133"/>
                    </a:lnTo>
                    <a:lnTo>
                      <a:pt x="29703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solidFill>
                  <a:schemeClr val="accent1"/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2"/>
                  </a:solidFill>
                </a:endParaRPr>
              </a:p>
            </p:txBody>
          </p:sp>
          <p:sp>
            <p:nvSpPr>
              <p:cNvPr id="7537" name="Google Shape;7537;p72"/>
              <p:cNvSpPr/>
              <p:nvPr/>
            </p:nvSpPr>
            <p:spPr>
              <a:xfrm>
                <a:off x="7229098" y="3311904"/>
                <a:ext cx="762823" cy="377697"/>
              </a:xfrm>
              <a:custGeom>
                <a:avLst/>
                <a:gdLst/>
                <a:ahLst/>
                <a:cxnLst/>
                <a:rect l="l" t="t" r="r" b="b"/>
                <a:pathLst>
                  <a:path w="32852" h="16266" extrusionOk="0">
                    <a:moveTo>
                      <a:pt x="20347" y="0"/>
                    </a:moveTo>
                    <a:lnTo>
                      <a:pt x="16455" y="6675"/>
                    </a:lnTo>
                    <a:lnTo>
                      <a:pt x="11850" y="14808"/>
                    </a:lnTo>
                    <a:lnTo>
                      <a:pt x="4125" y="14808"/>
                    </a:lnTo>
                    <a:lnTo>
                      <a:pt x="846" y="9167"/>
                    </a:lnTo>
                    <a:lnTo>
                      <a:pt x="0" y="10625"/>
                    </a:lnTo>
                    <a:lnTo>
                      <a:pt x="846" y="12082"/>
                    </a:lnTo>
                    <a:lnTo>
                      <a:pt x="3280" y="16265"/>
                    </a:lnTo>
                    <a:lnTo>
                      <a:pt x="12695" y="16265"/>
                    </a:lnTo>
                    <a:lnTo>
                      <a:pt x="17315" y="8133"/>
                    </a:lnTo>
                    <a:lnTo>
                      <a:pt x="21134" y="1458"/>
                    </a:lnTo>
                    <a:lnTo>
                      <a:pt x="28902" y="1458"/>
                    </a:lnTo>
                    <a:lnTo>
                      <a:pt x="32065" y="6981"/>
                    </a:lnTo>
                    <a:lnTo>
                      <a:pt x="32852" y="5524"/>
                    </a:lnTo>
                    <a:lnTo>
                      <a:pt x="29703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solidFill>
                  <a:schemeClr val="accent1"/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2"/>
                  </a:solidFill>
                </a:endParaRPr>
              </a:p>
            </p:txBody>
          </p:sp>
        </p:grpSp>
      </p:grpSp>
      <p:grpSp>
        <p:nvGrpSpPr>
          <p:cNvPr id="7538" name="Google Shape;7538;p72"/>
          <p:cNvGrpSpPr/>
          <p:nvPr/>
        </p:nvGrpSpPr>
        <p:grpSpPr>
          <a:xfrm>
            <a:off x="5349066" y="970435"/>
            <a:ext cx="1368606" cy="1593805"/>
            <a:chOff x="1839112" y="2209163"/>
            <a:chExt cx="1918159" cy="2233784"/>
          </a:xfrm>
        </p:grpSpPr>
        <p:sp>
          <p:nvSpPr>
            <p:cNvPr id="7539" name="Google Shape;7539;p72"/>
            <p:cNvSpPr/>
            <p:nvPr/>
          </p:nvSpPr>
          <p:spPr>
            <a:xfrm>
              <a:off x="1839112" y="2209163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540" name="Google Shape;7540;p72"/>
            <p:cNvSpPr/>
            <p:nvPr/>
          </p:nvSpPr>
          <p:spPr>
            <a:xfrm>
              <a:off x="3182171" y="2209163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541" name="Google Shape;7541;p72"/>
            <p:cNvSpPr/>
            <p:nvPr/>
          </p:nvSpPr>
          <p:spPr>
            <a:xfrm>
              <a:off x="3182171" y="3040766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cxnSp>
          <p:nvCxnSpPr>
            <p:cNvPr id="7542" name="Google Shape;7542;p72"/>
            <p:cNvCxnSpPr>
              <a:stCxn id="7539" idx="6"/>
              <a:endCxn id="7540" idx="2"/>
            </p:cNvCxnSpPr>
            <p:nvPr/>
          </p:nvCxnSpPr>
          <p:spPr>
            <a:xfrm>
              <a:off x="2414212" y="2496713"/>
              <a:ext cx="768000" cy="600"/>
            </a:xfrm>
            <a:prstGeom prst="bentConnector3">
              <a:avLst>
                <a:gd name="adj1" fmla="val 50017"/>
              </a:avLst>
            </a:pr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43" name="Google Shape;7543;p72"/>
            <p:cNvCxnSpPr>
              <a:stCxn id="7540" idx="4"/>
              <a:endCxn id="7544" idx="0"/>
            </p:cNvCxnSpPr>
            <p:nvPr/>
          </p:nvCxnSpPr>
          <p:spPr>
            <a:xfrm rot="5400000">
              <a:off x="2669921" y="2240963"/>
              <a:ext cx="256500" cy="13431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45" name="Google Shape;7545;p72"/>
            <p:cNvCxnSpPr>
              <a:stCxn id="7544" idx="6"/>
              <a:endCxn id="7541" idx="2"/>
            </p:cNvCxnSpPr>
            <p:nvPr/>
          </p:nvCxnSpPr>
          <p:spPr>
            <a:xfrm>
              <a:off x="2414212" y="3328316"/>
              <a:ext cx="768000" cy="600"/>
            </a:xfrm>
            <a:prstGeom prst="bentConnector3">
              <a:avLst>
                <a:gd name="adj1" fmla="val 50017"/>
              </a:avLst>
            </a:pr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46" name="Google Shape;7546;p72"/>
            <p:cNvCxnSpPr>
              <a:stCxn id="7541" idx="4"/>
              <a:endCxn id="7547" idx="0"/>
            </p:cNvCxnSpPr>
            <p:nvPr/>
          </p:nvCxnSpPr>
          <p:spPr>
            <a:xfrm rot="5400000">
              <a:off x="2672171" y="3070316"/>
              <a:ext cx="252000" cy="1343100"/>
            </a:xfrm>
            <a:prstGeom prst="bentConnector3">
              <a:avLst>
                <a:gd name="adj1" fmla="val 49996"/>
              </a:avLst>
            </a:pr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7544" name="Google Shape;7544;p72"/>
            <p:cNvSpPr/>
            <p:nvPr/>
          </p:nvSpPr>
          <p:spPr>
            <a:xfrm>
              <a:off x="1839112" y="3040766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547" name="Google Shape;7547;p72"/>
            <p:cNvSpPr/>
            <p:nvPr/>
          </p:nvSpPr>
          <p:spPr>
            <a:xfrm>
              <a:off x="1839112" y="3867848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548" name="Google Shape;7548;p72"/>
            <p:cNvSpPr/>
            <p:nvPr/>
          </p:nvSpPr>
          <p:spPr>
            <a:xfrm>
              <a:off x="3182171" y="3867848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cxnSp>
          <p:nvCxnSpPr>
            <p:cNvPr id="7549" name="Google Shape;7549;p72"/>
            <p:cNvCxnSpPr>
              <a:endCxn id="7548" idx="2"/>
            </p:cNvCxnSpPr>
            <p:nvPr/>
          </p:nvCxnSpPr>
          <p:spPr>
            <a:xfrm>
              <a:off x="2413871" y="4154498"/>
              <a:ext cx="768300" cy="9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550" name="Google Shape;7550;p72"/>
          <p:cNvGrpSpPr/>
          <p:nvPr/>
        </p:nvGrpSpPr>
        <p:grpSpPr>
          <a:xfrm>
            <a:off x="3481439" y="976671"/>
            <a:ext cx="1637968" cy="154942"/>
            <a:chOff x="238125" y="2506075"/>
            <a:chExt cx="7115411" cy="673075"/>
          </a:xfrm>
        </p:grpSpPr>
        <p:sp>
          <p:nvSpPr>
            <p:cNvPr id="7551" name="Google Shape;7551;p72"/>
            <p:cNvSpPr/>
            <p:nvPr/>
          </p:nvSpPr>
          <p:spPr>
            <a:xfrm>
              <a:off x="238125" y="2506075"/>
              <a:ext cx="1643150" cy="673075"/>
            </a:xfrm>
            <a:custGeom>
              <a:avLst/>
              <a:gdLst/>
              <a:ahLst/>
              <a:cxnLst/>
              <a:rect l="l" t="t" r="r" b="b"/>
              <a:pathLst>
                <a:path w="65726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43" y="26923"/>
                  </a:lnTo>
                  <a:lnTo>
                    <a:pt x="65725" y="13477"/>
                  </a:lnTo>
                  <a:lnTo>
                    <a:pt x="54943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552" name="Google Shape;7552;p72"/>
            <p:cNvSpPr/>
            <p:nvPr/>
          </p:nvSpPr>
          <p:spPr>
            <a:xfrm>
              <a:off x="1606190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553" name="Google Shape;7553;p72"/>
            <p:cNvSpPr/>
            <p:nvPr/>
          </p:nvSpPr>
          <p:spPr>
            <a:xfrm>
              <a:off x="2973481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554" name="Google Shape;7554;p72"/>
            <p:cNvSpPr/>
            <p:nvPr/>
          </p:nvSpPr>
          <p:spPr>
            <a:xfrm>
              <a:off x="5709611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555" name="Google Shape;7555;p72"/>
            <p:cNvSpPr/>
            <p:nvPr/>
          </p:nvSpPr>
          <p:spPr>
            <a:xfrm>
              <a:off x="4342321" y="2506075"/>
              <a:ext cx="1643150" cy="673075"/>
            </a:xfrm>
            <a:custGeom>
              <a:avLst/>
              <a:gdLst/>
              <a:ahLst/>
              <a:cxnLst/>
              <a:rect l="l" t="t" r="r" b="b"/>
              <a:pathLst>
                <a:path w="65726" h="26923" extrusionOk="0">
                  <a:moveTo>
                    <a:pt x="1" y="0"/>
                  </a:moveTo>
                  <a:lnTo>
                    <a:pt x="10751" y="13477"/>
                  </a:lnTo>
                  <a:lnTo>
                    <a:pt x="1" y="26923"/>
                  </a:lnTo>
                  <a:lnTo>
                    <a:pt x="54944" y="26923"/>
                  </a:lnTo>
                  <a:lnTo>
                    <a:pt x="65726" y="13477"/>
                  </a:lnTo>
                  <a:lnTo>
                    <a:pt x="54944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</p:grpSp>
      <p:grpSp>
        <p:nvGrpSpPr>
          <p:cNvPr id="7556" name="Google Shape;7556;p72"/>
          <p:cNvGrpSpPr/>
          <p:nvPr/>
        </p:nvGrpSpPr>
        <p:grpSpPr>
          <a:xfrm>
            <a:off x="720124" y="1298269"/>
            <a:ext cx="2476762" cy="91743"/>
            <a:chOff x="1464850" y="436376"/>
            <a:chExt cx="6001362" cy="222300"/>
          </a:xfrm>
        </p:grpSpPr>
        <p:sp>
          <p:nvSpPr>
            <p:cNvPr id="7557" name="Google Shape;7557;p72"/>
            <p:cNvSpPr/>
            <p:nvPr/>
          </p:nvSpPr>
          <p:spPr>
            <a:xfrm>
              <a:off x="1464850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558" name="Google Shape;7558;p72"/>
            <p:cNvSpPr/>
            <p:nvPr/>
          </p:nvSpPr>
          <p:spPr>
            <a:xfrm>
              <a:off x="4410215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559" name="Google Shape;7559;p72"/>
            <p:cNvSpPr/>
            <p:nvPr/>
          </p:nvSpPr>
          <p:spPr>
            <a:xfrm>
              <a:off x="7243912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560" name="Google Shape;7560;p72"/>
            <p:cNvSpPr/>
            <p:nvPr/>
          </p:nvSpPr>
          <p:spPr>
            <a:xfrm>
              <a:off x="2920366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561" name="Google Shape;7561;p72"/>
            <p:cNvSpPr/>
            <p:nvPr/>
          </p:nvSpPr>
          <p:spPr>
            <a:xfrm>
              <a:off x="5831847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cxnSp>
          <p:nvCxnSpPr>
            <p:cNvPr id="7562" name="Google Shape;7562;p72"/>
            <p:cNvCxnSpPr/>
            <p:nvPr/>
          </p:nvCxnSpPr>
          <p:spPr>
            <a:xfrm>
              <a:off x="1798637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63" name="Google Shape;7563;p72"/>
            <p:cNvCxnSpPr/>
            <p:nvPr/>
          </p:nvCxnSpPr>
          <p:spPr>
            <a:xfrm>
              <a:off x="3276248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64" name="Google Shape;7564;p72"/>
            <p:cNvCxnSpPr/>
            <p:nvPr/>
          </p:nvCxnSpPr>
          <p:spPr>
            <a:xfrm>
              <a:off x="4753898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65" name="Google Shape;7565;p72"/>
            <p:cNvCxnSpPr/>
            <p:nvPr/>
          </p:nvCxnSpPr>
          <p:spPr>
            <a:xfrm>
              <a:off x="6143961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566" name="Google Shape;7566;p72"/>
          <p:cNvGrpSpPr/>
          <p:nvPr/>
        </p:nvGrpSpPr>
        <p:grpSpPr>
          <a:xfrm>
            <a:off x="706391" y="2533734"/>
            <a:ext cx="1452710" cy="651923"/>
            <a:chOff x="803162" y="2667727"/>
            <a:chExt cx="1411906" cy="633611"/>
          </a:xfrm>
        </p:grpSpPr>
        <p:cxnSp>
          <p:nvCxnSpPr>
            <p:cNvPr id="7567" name="Google Shape;7567;p72"/>
            <p:cNvCxnSpPr>
              <a:stCxn id="7568" idx="2"/>
              <a:endCxn id="7569" idx="0"/>
            </p:cNvCxnSpPr>
            <p:nvPr/>
          </p:nvCxnSpPr>
          <p:spPr>
            <a:xfrm rot="-5400000" flipH="1">
              <a:off x="1629114" y="2672827"/>
              <a:ext cx="129300" cy="3693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0" name="Google Shape;7570;p72"/>
            <p:cNvCxnSpPr>
              <a:stCxn id="7571" idx="0"/>
              <a:endCxn id="7568" idx="2"/>
            </p:cNvCxnSpPr>
            <p:nvPr/>
          </p:nvCxnSpPr>
          <p:spPr>
            <a:xfrm rot="-5400000">
              <a:off x="1259830" y="2672682"/>
              <a:ext cx="129300" cy="3693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2" name="Google Shape;7572;p72"/>
            <p:cNvCxnSpPr>
              <a:stCxn id="7571" idx="2"/>
              <a:endCxn id="7573" idx="0"/>
            </p:cNvCxnSpPr>
            <p:nvPr/>
          </p:nvCxnSpPr>
          <p:spPr>
            <a:xfrm rot="-5400000" flipH="1">
              <a:off x="1163380" y="3023532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4" name="Google Shape;7574;p72"/>
            <p:cNvCxnSpPr>
              <a:stCxn id="7575" idx="0"/>
              <a:endCxn id="7571" idx="2"/>
            </p:cNvCxnSpPr>
            <p:nvPr/>
          </p:nvCxnSpPr>
          <p:spPr>
            <a:xfrm rot="-5400000">
              <a:off x="987062" y="3023388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6" name="Google Shape;7576;p72"/>
            <p:cNvCxnSpPr>
              <a:stCxn id="7569" idx="2"/>
              <a:endCxn id="7577" idx="0"/>
            </p:cNvCxnSpPr>
            <p:nvPr/>
          </p:nvCxnSpPr>
          <p:spPr>
            <a:xfrm rot="-5400000" flipH="1">
              <a:off x="1901948" y="3023532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8" name="Google Shape;7578;p72"/>
            <p:cNvCxnSpPr>
              <a:stCxn id="7579" idx="0"/>
              <a:endCxn id="7569" idx="2"/>
            </p:cNvCxnSpPr>
            <p:nvPr/>
          </p:nvCxnSpPr>
          <p:spPr>
            <a:xfrm rot="-5400000">
              <a:off x="1725631" y="3023388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7575" name="Google Shape;7575;p72"/>
            <p:cNvSpPr/>
            <p:nvPr/>
          </p:nvSpPr>
          <p:spPr>
            <a:xfrm>
              <a:off x="803162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573" name="Google Shape;7573;p72"/>
            <p:cNvSpPr/>
            <p:nvPr/>
          </p:nvSpPr>
          <p:spPr>
            <a:xfrm>
              <a:off x="1155799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579" name="Google Shape;7579;p72"/>
            <p:cNvSpPr/>
            <p:nvPr/>
          </p:nvSpPr>
          <p:spPr>
            <a:xfrm>
              <a:off x="1541731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577" name="Google Shape;7577;p72"/>
            <p:cNvSpPr/>
            <p:nvPr/>
          </p:nvSpPr>
          <p:spPr>
            <a:xfrm>
              <a:off x="1894368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569" name="Google Shape;7569;p72"/>
            <p:cNvSpPr/>
            <p:nvPr/>
          </p:nvSpPr>
          <p:spPr>
            <a:xfrm>
              <a:off x="1718048" y="2921982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571" name="Google Shape;7571;p72"/>
            <p:cNvSpPr/>
            <p:nvPr/>
          </p:nvSpPr>
          <p:spPr>
            <a:xfrm>
              <a:off x="979480" y="2921982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568" name="Google Shape;7568;p72"/>
            <p:cNvSpPr/>
            <p:nvPr/>
          </p:nvSpPr>
          <p:spPr>
            <a:xfrm>
              <a:off x="1348764" y="2667727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</p:grpSp>
      <p:grpSp>
        <p:nvGrpSpPr>
          <p:cNvPr id="7580" name="Google Shape;7580;p72"/>
          <p:cNvGrpSpPr/>
          <p:nvPr/>
        </p:nvGrpSpPr>
        <p:grpSpPr>
          <a:xfrm>
            <a:off x="706393" y="969273"/>
            <a:ext cx="2518541" cy="209309"/>
            <a:chOff x="803163" y="1111966"/>
            <a:chExt cx="2447800" cy="203430"/>
          </a:xfrm>
        </p:grpSpPr>
        <p:grpSp>
          <p:nvGrpSpPr>
            <p:cNvPr id="7581" name="Google Shape;7581;p72"/>
            <p:cNvGrpSpPr/>
            <p:nvPr/>
          </p:nvGrpSpPr>
          <p:grpSpPr>
            <a:xfrm>
              <a:off x="1958180" y="1111966"/>
              <a:ext cx="588019" cy="121396"/>
              <a:chOff x="4808316" y="2800065"/>
              <a:chExt cx="1999386" cy="412910"/>
            </a:xfrm>
          </p:grpSpPr>
          <p:sp>
            <p:nvSpPr>
              <p:cNvPr id="7582" name="Google Shape;7582;p72"/>
              <p:cNvSpPr/>
              <p:nvPr/>
            </p:nvSpPr>
            <p:spPr>
              <a:xfrm>
                <a:off x="4849302" y="3079475"/>
                <a:ext cx="1958400" cy="133500"/>
              </a:xfrm>
              <a:prstGeom prst="rect">
                <a:avLst/>
              </a:pr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2"/>
                  </a:solidFill>
                </a:endParaRPr>
              </a:p>
            </p:txBody>
          </p:sp>
          <p:grpSp>
            <p:nvGrpSpPr>
              <p:cNvPr id="7583" name="Google Shape;7583;p72"/>
              <p:cNvGrpSpPr/>
              <p:nvPr/>
            </p:nvGrpSpPr>
            <p:grpSpPr>
              <a:xfrm>
                <a:off x="4808316" y="2800065"/>
                <a:ext cx="92400" cy="411825"/>
                <a:chOff x="845575" y="2563700"/>
                <a:chExt cx="92400" cy="411825"/>
              </a:xfrm>
            </p:grpSpPr>
            <p:cxnSp>
              <p:nvCxnSpPr>
                <p:cNvPr id="7584" name="Google Shape;7584;p72"/>
                <p:cNvCxnSpPr/>
                <p:nvPr/>
              </p:nvCxnSpPr>
              <p:spPr>
                <a:xfrm>
                  <a:off x="891775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585" name="Google Shape;7585;p72"/>
                <p:cNvSpPr/>
                <p:nvPr/>
              </p:nvSpPr>
              <p:spPr>
                <a:xfrm>
                  <a:off x="845575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solidFill>
                    <a:schemeClr val="accent1"/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2"/>
                    </a:solidFill>
                  </a:endParaRPr>
                </a:p>
              </p:txBody>
            </p:sp>
          </p:grpSp>
        </p:grpSp>
        <p:cxnSp>
          <p:nvCxnSpPr>
            <p:cNvPr id="7586" name="Google Shape;7586;p72"/>
            <p:cNvCxnSpPr/>
            <p:nvPr/>
          </p:nvCxnSpPr>
          <p:spPr>
            <a:xfrm>
              <a:off x="3237251" y="1127387"/>
              <a:ext cx="0" cy="105600"/>
            </a:xfrm>
            <a:prstGeom prst="straightConnector1">
              <a:avLst/>
            </a:pr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7587" name="Google Shape;7587;p72"/>
            <p:cNvSpPr/>
            <p:nvPr/>
          </p:nvSpPr>
          <p:spPr>
            <a:xfrm>
              <a:off x="3223663" y="1111974"/>
              <a:ext cx="27300" cy="27300"/>
            </a:xfrm>
            <a:prstGeom prst="ellipse">
              <a:avLst/>
            </a:prstGeom>
            <a:solidFill>
              <a:srgbClr val="667E92"/>
            </a:solidFill>
            <a:ln>
              <a:solidFill>
                <a:schemeClr val="accent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grpSp>
          <p:nvGrpSpPr>
            <p:cNvPr id="7588" name="Google Shape;7588;p72"/>
            <p:cNvGrpSpPr/>
            <p:nvPr/>
          </p:nvGrpSpPr>
          <p:grpSpPr>
            <a:xfrm>
              <a:off x="803163" y="1111974"/>
              <a:ext cx="591158" cy="121545"/>
              <a:chOff x="803163" y="1111974"/>
              <a:chExt cx="591158" cy="121545"/>
            </a:xfrm>
          </p:grpSpPr>
          <p:grpSp>
            <p:nvGrpSpPr>
              <p:cNvPr id="7589" name="Google Shape;7589;p72"/>
              <p:cNvGrpSpPr/>
              <p:nvPr/>
            </p:nvGrpSpPr>
            <p:grpSpPr>
              <a:xfrm>
                <a:off x="803163" y="1111974"/>
                <a:ext cx="27175" cy="121077"/>
                <a:chOff x="845575" y="2563700"/>
                <a:chExt cx="92400" cy="411825"/>
              </a:xfrm>
            </p:grpSpPr>
            <p:cxnSp>
              <p:nvCxnSpPr>
                <p:cNvPr id="7590" name="Google Shape;7590;p72"/>
                <p:cNvCxnSpPr/>
                <p:nvPr/>
              </p:nvCxnSpPr>
              <p:spPr>
                <a:xfrm>
                  <a:off x="891775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591" name="Google Shape;7591;p72"/>
                <p:cNvSpPr/>
                <p:nvPr/>
              </p:nvSpPr>
              <p:spPr>
                <a:xfrm>
                  <a:off x="845575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solidFill>
                    <a:schemeClr val="accent1"/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2"/>
                    </a:solidFill>
                  </a:endParaRPr>
                </a:p>
              </p:txBody>
            </p:sp>
          </p:grpSp>
          <p:sp>
            <p:nvSpPr>
              <p:cNvPr id="7592" name="Google Shape;7592;p72"/>
              <p:cNvSpPr/>
              <p:nvPr/>
            </p:nvSpPr>
            <p:spPr>
              <a:xfrm>
                <a:off x="818321" y="1194219"/>
                <a:ext cx="576000" cy="39300"/>
              </a:xfrm>
              <a:prstGeom prst="rect">
                <a:avLst/>
              </a:pr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2"/>
                  </a:solidFill>
                </a:endParaRPr>
              </a:p>
            </p:txBody>
          </p:sp>
        </p:grpSp>
        <p:grpSp>
          <p:nvGrpSpPr>
            <p:cNvPr id="7593" name="Google Shape;7593;p72"/>
            <p:cNvGrpSpPr/>
            <p:nvPr/>
          </p:nvGrpSpPr>
          <p:grpSpPr>
            <a:xfrm>
              <a:off x="1381910" y="1194219"/>
              <a:ext cx="588341" cy="121177"/>
              <a:chOff x="1381910" y="1194219"/>
              <a:chExt cx="588341" cy="121177"/>
            </a:xfrm>
          </p:grpSpPr>
          <p:grpSp>
            <p:nvGrpSpPr>
              <p:cNvPr id="7594" name="Google Shape;7594;p72"/>
              <p:cNvGrpSpPr/>
              <p:nvPr/>
            </p:nvGrpSpPr>
            <p:grpSpPr>
              <a:xfrm rot="10800000">
                <a:off x="1381910" y="1194319"/>
                <a:ext cx="27175" cy="121077"/>
                <a:chOff x="2070100" y="2563700"/>
                <a:chExt cx="92400" cy="411825"/>
              </a:xfrm>
            </p:grpSpPr>
            <p:cxnSp>
              <p:nvCxnSpPr>
                <p:cNvPr id="7595" name="Google Shape;7595;p72"/>
                <p:cNvCxnSpPr/>
                <p:nvPr/>
              </p:nvCxnSpPr>
              <p:spPr>
                <a:xfrm>
                  <a:off x="2116300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596" name="Google Shape;7596;p72"/>
                <p:cNvSpPr/>
                <p:nvPr/>
              </p:nvSpPr>
              <p:spPr>
                <a:xfrm>
                  <a:off x="2070100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solidFill>
                    <a:schemeClr val="accent1"/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2"/>
                    </a:solidFill>
                  </a:endParaRPr>
                </a:p>
              </p:txBody>
            </p:sp>
          </p:grpSp>
          <p:sp>
            <p:nvSpPr>
              <p:cNvPr id="7597" name="Google Shape;7597;p72"/>
              <p:cNvSpPr/>
              <p:nvPr/>
            </p:nvSpPr>
            <p:spPr>
              <a:xfrm>
                <a:off x="1394250" y="1194219"/>
                <a:ext cx="576000" cy="39300"/>
              </a:xfrm>
              <a:prstGeom prst="rect">
                <a:avLst/>
              </a:pr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2"/>
                  </a:solidFill>
                </a:endParaRPr>
              </a:p>
            </p:txBody>
          </p:sp>
        </p:grpSp>
        <p:grpSp>
          <p:nvGrpSpPr>
            <p:cNvPr id="7598" name="Google Shape;7598;p72"/>
            <p:cNvGrpSpPr/>
            <p:nvPr/>
          </p:nvGrpSpPr>
          <p:grpSpPr>
            <a:xfrm>
              <a:off x="2532079" y="1194219"/>
              <a:ext cx="704927" cy="121177"/>
              <a:chOff x="2532079" y="1194219"/>
              <a:chExt cx="704927" cy="121177"/>
            </a:xfrm>
          </p:grpSpPr>
          <p:grpSp>
            <p:nvGrpSpPr>
              <p:cNvPr id="7599" name="Google Shape;7599;p72"/>
              <p:cNvGrpSpPr/>
              <p:nvPr/>
            </p:nvGrpSpPr>
            <p:grpSpPr>
              <a:xfrm rot="10800000">
                <a:off x="2532079" y="1194319"/>
                <a:ext cx="27175" cy="121077"/>
                <a:chOff x="2070100" y="2563700"/>
                <a:chExt cx="92400" cy="411825"/>
              </a:xfrm>
            </p:grpSpPr>
            <p:cxnSp>
              <p:nvCxnSpPr>
                <p:cNvPr id="7600" name="Google Shape;7600;p72"/>
                <p:cNvCxnSpPr/>
                <p:nvPr/>
              </p:nvCxnSpPr>
              <p:spPr>
                <a:xfrm>
                  <a:off x="2116300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601" name="Google Shape;7601;p72"/>
                <p:cNvSpPr/>
                <p:nvPr/>
              </p:nvSpPr>
              <p:spPr>
                <a:xfrm>
                  <a:off x="2070100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solidFill>
                    <a:schemeClr val="accent1"/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2"/>
                    </a:solidFill>
                  </a:endParaRPr>
                </a:p>
              </p:txBody>
            </p:sp>
          </p:grpSp>
          <p:sp>
            <p:nvSpPr>
              <p:cNvPr id="7602" name="Google Shape;7602;p72"/>
              <p:cNvSpPr/>
              <p:nvPr/>
            </p:nvSpPr>
            <p:spPr>
              <a:xfrm>
                <a:off x="2546107" y="1194219"/>
                <a:ext cx="690900" cy="39300"/>
              </a:xfrm>
              <a:prstGeom prst="rect">
                <a:avLst/>
              </a:pr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2"/>
                  </a:solidFill>
                </a:endParaRPr>
              </a:p>
            </p:txBody>
          </p:sp>
        </p:grpSp>
      </p:grpSp>
      <p:grpSp>
        <p:nvGrpSpPr>
          <p:cNvPr id="7603" name="Google Shape;7603;p72"/>
          <p:cNvGrpSpPr/>
          <p:nvPr/>
        </p:nvGrpSpPr>
        <p:grpSpPr>
          <a:xfrm>
            <a:off x="3499403" y="3665904"/>
            <a:ext cx="1567778" cy="491677"/>
            <a:chOff x="5194708" y="3484366"/>
            <a:chExt cx="3148148" cy="987304"/>
          </a:xfrm>
        </p:grpSpPr>
        <p:grpSp>
          <p:nvGrpSpPr>
            <p:cNvPr id="7604" name="Google Shape;7604;p72"/>
            <p:cNvGrpSpPr/>
            <p:nvPr/>
          </p:nvGrpSpPr>
          <p:grpSpPr>
            <a:xfrm>
              <a:off x="7531521" y="3484366"/>
              <a:ext cx="811335" cy="987304"/>
              <a:chOff x="3379425" y="1617275"/>
              <a:chExt cx="1090650" cy="1327200"/>
            </a:xfrm>
          </p:grpSpPr>
          <p:sp>
            <p:nvSpPr>
              <p:cNvPr id="7605" name="Google Shape;7605;p72"/>
              <p:cNvSpPr/>
              <p:nvPr/>
            </p:nvSpPr>
            <p:spPr>
              <a:xfrm>
                <a:off x="3554475" y="1792400"/>
                <a:ext cx="7404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9" h="29615" extrusionOk="0">
                    <a:moveTo>
                      <a:pt x="14809" y="1"/>
                    </a:moveTo>
                    <a:cubicBezTo>
                      <a:pt x="6631" y="1"/>
                      <a:pt x="0" y="6631"/>
                      <a:pt x="0" y="14809"/>
                    </a:cubicBezTo>
                    <a:cubicBezTo>
                      <a:pt x="0" y="22988"/>
                      <a:pt x="6631" y="29615"/>
                      <a:pt x="14809" y="29615"/>
                    </a:cubicBezTo>
                    <a:cubicBezTo>
                      <a:pt x="22987" y="29615"/>
                      <a:pt x="29618" y="22988"/>
                      <a:pt x="29618" y="14809"/>
                    </a:cubicBezTo>
                    <a:cubicBezTo>
                      <a:pt x="29618" y="6631"/>
                      <a:pt x="22987" y="1"/>
                      <a:pt x="14809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2"/>
                  </a:solidFill>
                </a:endParaRPr>
              </a:p>
            </p:txBody>
          </p:sp>
          <p:sp>
            <p:nvSpPr>
              <p:cNvPr id="7606" name="Google Shape;7606;p72"/>
              <p:cNvSpPr/>
              <p:nvPr/>
            </p:nvSpPr>
            <p:spPr>
              <a:xfrm>
                <a:off x="3379425" y="1617275"/>
                <a:ext cx="10906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26" h="50958" extrusionOk="0">
                    <a:moveTo>
                      <a:pt x="21811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8" y="22289"/>
                      <a:pt x="401" y="22672"/>
                      <a:pt x="876" y="22672"/>
                    </a:cubicBezTo>
                    <a:cubicBezTo>
                      <a:pt x="1355" y="22672"/>
                      <a:pt x="1744" y="22289"/>
                      <a:pt x="1755" y="21814"/>
                    </a:cubicBezTo>
                    <a:cubicBezTo>
                      <a:pt x="1755" y="10757"/>
                      <a:pt x="10754" y="1755"/>
                      <a:pt x="21811" y="1755"/>
                    </a:cubicBezTo>
                    <a:cubicBezTo>
                      <a:pt x="32869" y="1755"/>
                      <a:pt x="41867" y="10753"/>
                      <a:pt x="41867" y="21814"/>
                    </a:cubicBezTo>
                    <a:cubicBezTo>
                      <a:pt x="41871" y="32872"/>
                      <a:pt x="32869" y="41870"/>
                      <a:pt x="21811" y="41870"/>
                    </a:cubicBezTo>
                    <a:cubicBezTo>
                      <a:pt x="21329" y="41870"/>
                      <a:pt x="20932" y="42263"/>
                      <a:pt x="20935" y="42750"/>
                    </a:cubicBezTo>
                    <a:lnTo>
                      <a:pt x="20935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2" y="43147"/>
                      <a:pt x="43626" y="33547"/>
                      <a:pt x="43626" y="21814"/>
                    </a:cubicBezTo>
                    <a:cubicBezTo>
                      <a:pt x="43626" y="9785"/>
                      <a:pt x="33841" y="0"/>
                      <a:pt x="21811" y="0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solidFill>
                  <a:schemeClr val="accent1"/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2"/>
                  </a:solidFill>
                </a:endParaRPr>
              </a:p>
            </p:txBody>
          </p:sp>
          <p:sp>
            <p:nvSpPr>
              <p:cNvPr id="7607" name="Google Shape;7607;p72"/>
              <p:cNvSpPr/>
              <p:nvPr/>
            </p:nvSpPr>
            <p:spPr>
              <a:xfrm>
                <a:off x="3775050" y="2771175"/>
                <a:ext cx="300875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5" h="6932" extrusionOk="0">
                    <a:moveTo>
                      <a:pt x="11087" y="1"/>
                    </a:moveTo>
                    <a:cubicBezTo>
                      <a:pt x="10861" y="1"/>
                      <a:pt x="10636" y="87"/>
                      <a:pt x="10465" y="260"/>
                    </a:cubicBezTo>
                    <a:lnTo>
                      <a:pt x="6866" y="3859"/>
                    </a:lnTo>
                    <a:lnTo>
                      <a:pt x="5979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6" y="102"/>
                      <a:pt x="990" y="102"/>
                    </a:cubicBezTo>
                    <a:cubicBezTo>
                      <a:pt x="731" y="102"/>
                      <a:pt x="475" y="214"/>
                      <a:pt x="298" y="427"/>
                    </a:cubicBezTo>
                    <a:cubicBezTo>
                      <a:pt x="1" y="783"/>
                      <a:pt x="23" y="1306"/>
                      <a:pt x="350" y="1636"/>
                    </a:cubicBezTo>
                    <a:lnTo>
                      <a:pt x="5389" y="6675"/>
                    </a:lnTo>
                    <a:cubicBezTo>
                      <a:pt x="5559" y="6846"/>
                      <a:pt x="5784" y="6931"/>
                      <a:pt x="6009" y="6931"/>
                    </a:cubicBezTo>
                    <a:cubicBezTo>
                      <a:pt x="6234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6" y="1250"/>
                      <a:pt x="12034" y="668"/>
                      <a:pt x="11712" y="260"/>
                    </a:cubicBezTo>
                    <a:cubicBezTo>
                      <a:pt x="11539" y="87"/>
                      <a:pt x="11313" y="1"/>
                      <a:pt x="11087" y="1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solidFill>
                  <a:schemeClr val="accent1"/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2"/>
                  </a:solidFill>
                </a:endParaRPr>
              </a:p>
            </p:txBody>
          </p:sp>
        </p:grpSp>
        <p:grpSp>
          <p:nvGrpSpPr>
            <p:cNvPr id="7608" name="Google Shape;7608;p72"/>
            <p:cNvGrpSpPr/>
            <p:nvPr/>
          </p:nvGrpSpPr>
          <p:grpSpPr>
            <a:xfrm>
              <a:off x="6752546" y="3484366"/>
              <a:ext cx="811428" cy="987304"/>
              <a:chOff x="2332275" y="1617275"/>
              <a:chExt cx="1090775" cy="1327200"/>
            </a:xfrm>
          </p:grpSpPr>
          <p:sp>
            <p:nvSpPr>
              <p:cNvPr id="7609" name="Google Shape;7609;p72"/>
              <p:cNvSpPr/>
              <p:nvPr/>
            </p:nvSpPr>
            <p:spPr>
              <a:xfrm>
                <a:off x="2507425" y="1792400"/>
                <a:ext cx="7403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5" h="29615" extrusionOk="0">
                    <a:moveTo>
                      <a:pt x="14810" y="1"/>
                    </a:moveTo>
                    <a:cubicBezTo>
                      <a:pt x="6631" y="1"/>
                      <a:pt x="1" y="6631"/>
                      <a:pt x="1" y="14809"/>
                    </a:cubicBezTo>
                    <a:cubicBezTo>
                      <a:pt x="1" y="22988"/>
                      <a:pt x="6631" y="29615"/>
                      <a:pt x="14810" y="29615"/>
                    </a:cubicBezTo>
                    <a:cubicBezTo>
                      <a:pt x="22988" y="29615"/>
                      <a:pt x="29615" y="22988"/>
                      <a:pt x="29615" y="14809"/>
                    </a:cubicBezTo>
                    <a:cubicBezTo>
                      <a:pt x="29615" y="6631"/>
                      <a:pt x="22988" y="1"/>
                      <a:pt x="14810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2"/>
                  </a:solidFill>
                </a:endParaRPr>
              </a:p>
            </p:txBody>
          </p:sp>
          <p:sp>
            <p:nvSpPr>
              <p:cNvPr id="7610" name="Google Shape;7610;p72"/>
              <p:cNvSpPr/>
              <p:nvPr/>
            </p:nvSpPr>
            <p:spPr>
              <a:xfrm>
                <a:off x="2332275" y="1617275"/>
                <a:ext cx="1090775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31" h="50958" extrusionOk="0">
                    <a:moveTo>
                      <a:pt x="21816" y="0"/>
                    </a:moveTo>
                    <a:cubicBezTo>
                      <a:pt x="9786" y="0"/>
                      <a:pt x="1" y="9788"/>
                      <a:pt x="1" y="21814"/>
                    </a:cubicBezTo>
                    <a:cubicBezTo>
                      <a:pt x="12" y="22289"/>
                      <a:pt x="402" y="22672"/>
                      <a:pt x="880" y="22672"/>
                    </a:cubicBezTo>
                    <a:cubicBezTo>
                      <a:pt x="1355" y="22672"/>
                      <a:pt x="1745" y="22289"/>
                      <a:pt x="1756" y="21814"/>
                    </a:cubicBezTo>
                    <a:cubicBezTo>
                      <a:pt x="1756" y="10757"/>
                      <a:pt x="10754" y="1755"/>
                      <a:pt x="21812" y="1755"/>
                    </a:cubicBezTo>
                    <a:cubicBezTo>
                      <a:pt x="32869" y="1755"/>
                      <a:pt x="41871" y="10753"/>
                      <a:pt x="41871" y="21814"/>
                    </a:cubicBezTo>
                    <a:cubicBezTo>
                      <a:pt x="41871" y="32872"/>
                      <a:pt x="32873" y="41870"/>
                      <a:pt x="21816" y="41870"/>
                    </a:cubicBezTo>
                    <a:cubicBezTo>
                      <a:pt x="21329" y="41870"/>
                      <a:pt x="20936" y="42263"/>
                      <a:pt x="20936" y="42750"/>
                    </a:cubicBezTo>
                    <a:lnTo>
                      <a:pt x="20936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7" y="43147"/>
                      <a:pt x="43630" y="33547"/>
                      <a:pt x="43627" y="21814"/>
                    </a:cubicBezTo>
                    <a:cubicBezTo>
                      <a:pt x="43627" y="9785"/>
                      <a:pt x="33842" y="0"/>
                      <a:pt x="21816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solidFill>
                  <a:schemeClr val="accent1"/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2"/>
                  </a:solidFill>
                </a:endParaRPr>
              </a:p>
            </p:txBody>
          </p:sp>
          <p:sp>
            <p:nvSpPr>
              <p:cNvPr id="7611" name="Google Shape;7611;p72"/>
              <p:cNvSpPr/>
              <p:nvPr/>
            </p:nvSpPr>
            <p:spPr>
              <a:xfrm>
                <a:off x="2727925" y="2771175"/>
                <a:ext cx="3009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8" h="6932" extrusionOk="0">
                    <a:moveTo>
                      <a:pt x="11088" y="1"/>
                    </a:moveTo>
                    <a:cubicBezTo>
                      <a:pt x="10863" y="1"/>
                      <a:pt x="10637" y="87"/>
                      <a:pt x="10465" y="260"/>
                    </a:cubicBezTo>
                    <a:lnTo>
                      <a:pt x="6869" y="3859"/>
                    </a:lnTo>
                    <a:lnTo>
                      <a:pt x="5982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5" y="102"/>
                      <a:pt x="990" y="102"/>
                    </a:cubicBezTo>
                    <a:cubicBezTo>
                      <a:pt x="731" y="102"/>
                      <a:pt x="475" y="214"/>
                      <a:pt x="297" y="427"/>
                    </a:cubicBezTo>
                    <a:cubicBezTo>
                      <a:pt x="1" y="783"/>
                      <a:pt x="27" y="1306"/>
                      <a:pt x="353" y="1636"/>
                    </a:cubicBezTo>
                    <a:lnTo>
                      <a:pt x="5388" y="6675"/>
                    </a:lnTo>
                    <a:cubicBezTo>
                      <a:pt x="5561" y="6846"/>
                      <a:pt x="5785" y="6931"/>
                      <a:pt x="6010" y="6931"/>
                    </a:cubicBezTo>
                    <a:cubicBezTo>
                      <a:pt x="6234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9" y="1250"/>
                      <a:pt x="12038" y="668"/>
                      <a:pt x="11711" y="260"/>
                    </a:cubicBezTo>
                    <a:cubicBezTo>
                      <a:pt x="11539" y="87"/>
                      <a:pt x="11313" y="1"/>
                      <a:pt x="11088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solidFill>
                  <a:schemeClr val="accent1"/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2"/>
                  </a:solidFill>
                </a:endParaRPr>
              </a:p>
            </p:txBody>
          </p:sp>
        </p:grpSp>
        <p:grpSp>
          <p:nvGrpSpPr>
            <p:cNvPr id="7612" name="Google Shape;7612;p72"/>
            <p:cNvGrpSpPr/>
            <p:nvPr/>
          </p:nvGrpSpPr>
          <p:grpSpPr>
            <a:xfrm>
              <a:off x="5973664" y="3484366"/>
              <a:ext cx="811335" cy="987304"/>
              <a:chOff x="1285250" y="1617275"/>
              <a:chExt cx="1090650" cy="1327200"/>
            </a:xfrm>
          </p:grpSpPr>
          <p:sp>
            <p:nvSpPr>
              <p:cNvPr id="7613" name="Google Shape;7613;p72"/>
              <p:cNvSpPr/>
              <p:nvPr/>
            </p:nvSpPr>
            <p:spPr>
              <a:xfrm>
                <a:off x="1460300" y="1792400"/>
                <a:ext cx="7404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9" h="29615" extrusionOk="0">
                    <a:moveTo>
                      <a:pt x="14809" y="1"/>
                    </a:moveTo>
                    <a:cubicBezTo>
                      <a:pt x="6631" y="1"/>
                      <a:pt x="0" y="6631"/>
                      <a:pt x="0" y="14809"/>
                    </a:cubicBezTo>
                    <a:cubicBezTo>
                      <a:pt x="0" y="22988"/>
                      <a:pt x="6631" y="29615"/>
                      <a:pt x="14809" y="29615"/>
                    </a:cubicBezTo>
                    <a:cubicBezTo>
                      <a:pt x="22987" y="29615"/>
                      <a:pt x="29618" y="22988"/>
                      <a:pt x="29618" y="14809"/>
                    </a:cubicBezTo>
                    <a:cubicBezTo>
                      <a:pt x="29618" y="6631"/>
                      <a:pt x="22987" y="1"/>
                      <a:pt x="14809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2"/>
                  </a:solidFill>
                </a:endParaRPr>
              </a:p>
            </p:txBody>
          </p:sp>
          <p:sp>
            <p:nvSpPr>
              <p:cNvPr id="7614" name="Google Shape;7614;p72"/>
              <p:cNvSpPr/>
              <p:nvPr/>
            </p:nvSpPr>
            <p:spPr>
              <a:xfrm>
                <a:off x="1285250" y="1617275"/>
                <a:ext cx="10906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26" h="50958" extrusionOk="0">
                    <a:moveTo>
                      <a:pt x="21811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8" y="22289"/>
                      <a:pt x="401" y="22672"/>
                      <a:pt x="876" y="22672"/>
                    </a:cubicBezTo>
                    <a:cubicBezTo>
                      <a:pt x="1355" y="22672"/>
                      <a:pt x="1744" y="22289"/>
                      <a:pt x="1755" y="21814"/>
                    </a:cubicBezTo>
                    <a:cubicBezTo>
                      <a:pt x="1755" y="10757"/>
                      <a:pt x="10754" y="1755"/>
                      <a:pt x="21811" y="1755"/>
                    </a:cubicBezTo>
                    <a:cubicBezTo>
                      <a:pt x="32869" y="1755"/>
                      <a:pt x="41867" y="10753"/>
                      <a:pt x="41867" y="21814"/>
                    </a:cubicBezTo>
                    <a:cubicBezTo>
                      <a:pt x="41871" y="32872"/>
                      <a:pt x="32869" y="41870"/>
                      <a:pt x="21811" y="41870"/>
                    </a:cubicBezTo>
                    <a:cubicBezTo>
                      <a:pt x="21329" y="41870"/>
                      <a:pt x="20932" y="42263"/>
                      <a:pt x="20936" y="42750"/>
                    </a:cubicBezTo>
                    <a:lnTo>
                      <a:pt x="20936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2" y="43147"/>
                      <a:pt x="43626" y="33547"/>
                      <a:pt x="43626" y="21814"/>
                    </a:cubicBezTo>
                    <a:cubicBezTo>
                      <a:pt x="43626" y="9785"/>
                      <a:pt x="33841" y="0"/>
                      <a:pt x="21811" y="0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solidFill>
                  <a:schemeClr val="accent1"/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2"/>
                  </a:solidFill>
                </a:endParaRPr>
              </a:p>
            </p:txBody>
          </p:sp>
          <p:sp>
            <p:nvSpPr>
              <p:cNvPr id="7615" name="Google Shape;7615;p72"/>
              <p:cNvSpPr/>
              <p:nvPr/>
            </p:nvSpPr>
            <p:spPr>
              <a:xfrm>
                <a:off x="1680900" y="2771175"/>
                <a:ext cx="3008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4" h="6932" extrusionOk="0">
                    <a:moveTo>
                      <a:pt x="11086" y="1"/>
                    </a:moveTo>
                    <a:cubicBezTo>
                      <a:pt x="10860" y="1"/>
                      <a:pt x="10635" y="87"/>
                      <a:pt x="10464" y="260"/>
                    </a:cubicBezTo>
                    <a:lnTo>
                      <a:pt x="6865" y="3859"/>
                    </a:lnTo>
                    <a:lnTo>
                      <a:pt x="5978" y="4742"/>
                    </a:lnTo>
                    <a:lnTo>
                      <a:pt x="5110" y="3874"/>
                    </a:lnTo>
                    <a:lnTo>
                      <a:pt x="1495" y="260"/>
                    </a:lnTo>
                    <a:cubicBezTo>
                      <a:pt x="1341" y="153"/>
                      <a:pt x="1165" y="102"/>
                      <a:pt x="989" y="102"/>
                    </a:cubicBezTo>
                    <a:cubicBezTo>
                      <a:pt x="730" y="102"/>
                      <a:pt x="474" y="214"/>
                      <a:pt x="297" y="427"/>
                    </a:cubicBezTo>
                    <a:cubicBezTo>
                      <a:pt x="0" y="783"/>
                      <a:pt x="22" y="1306"/>
                      <a:pt x="349" y="1636"/>
                    </a:cubicBezTo>
                    <a:lnTo>
                      <a:pt x="5388" y="6675"/>
                    </a:lnTo>
                    <a:cubicBezTo>
                      <a:pt x="5559" y="6846"/>
                      <a:pt x="5783" y="6931"/>
                      <a:pt x="6008" y="6931"/>
                    </a:cubicBezTo>
                    <a:cubicBezTo>
                      <a:pt x="6233" y="6931"/>
                      <a:pt x="6458" y="6846"/>
                      <a:pt x="6631" y="6675"/>
                    </a:cubicBezTo>
                    <a:lnTo>
                      <a:pt x="11666" y="1636"/>
                    </a:lnTo>
                    <a:cubicBezTo>
                      <a:pt x="12015" y="1250"/>
                      <a:pt x="12034" y="668"/>
                      <a:pt x="11711" y="260"/>
                    </a:cubicBezTo>
                    <a:cubicBezTo>
                      <a:pt x="11538" y="87"/>
                      <a:pt x="11312" y="1"/>
                      <a:pt x="11086" y="1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solidFill>
                  <a:schemeClr val="accent1"/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2"/>
                  </a:solidFill>
                </a:endParaRPr>
              </a:p>
            </p:txBody>
          </p:sp>
        </p:grpSp>
        <p:grpSp>
          <p:nvGrpSpPr>
            <p:cNvPr id="7616" name="Google Shape;7616;p72"/>
            <p:cNvGrpSpPr/>
            <p:nvPr/>
          </p:nvGrpSpPr>
          <p:grpSpPr>
            <a:xfrm>
              <a:off x="5194708" y="3484366"/>
              <a:ext cx="811409" cy="987304"/>
              <a:chOff x="238125" y="1617275"/>
              <a:chExt cx="1090750" cy="1327200"/>
            </a:xfrm>
          </p:grpSpPr>
          <p:sp>
            <p:nvSpPr>
              <p:cNvPr id="7617" name="Google Shape;7617;p72"/>
              <p:cNvSpPr/>
              <p:nvPr/>
            </p:nvSpPr>
            <p:spPr>
              <a:xfrm>
                <a:off x="413250" y="1792400"/>
                <a:ext cx="7403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5" h="29615" extrusionOk="0">
                    <a:moveTo>
                      <a:pt x="14810" y="1"/>
                    </a:moveTo>
                    <a:cubicBezTo>
                      <a:pt x="6631" y="1"/>
                      <a:pt x="1" y="6631"/>
                      <a:pt x="1" y="14809"/>
                    </a:cubicBezTo>
                    <a:cubicBezTo>
                      <a:pt x="1" y="22988"/>
                      <a:pt x="6631" y="29615"/>
                      <a:pt x="14810" y="29615"/>
                    </a:cubicBezTo>
                    <a:cubicBezTo>
                      <a:pt x="22988" y="29615"/>
                      <a:pt x="29615" y="22988"/>
                      <a:pt x="29615" y="14809"/>
                    </a:cubicBezTo>
                    <a:cubicBezTo>
                      <a:pt x="29615" y="6631"/>
                      <a:pt x="22988" y="1"/>
                      <a:pt x="14810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2"/>
                  </a:solidFill>
                </a:endParaRPr>
              </a:p>
            </p:txBody>
          </p:sp>
          <p:sp>
            <p:nvSpPr>
              <p:cNvPr id="7618" name="Google Shape;7618;p72"/>
              <p:cNvSpPr/>
              <p:nvPr/>
            </p:nvSpPr>
            <p:spPr>
              <a:xfrm>
                <a:off x="238125" y="1617275"/>
                <a:ext cx="10907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30" h="50958" extrusionOk="0">
                    <a:moveTo>
                      <a:pt x="21815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11" y="22289"/>
                      <a:pt x="401" y="22672"/>
                      <a:pt x="879" y="22672"/>
                    </a:cubicBezTo>
                    <a:cubicBezTo>
                      <a:pt x="1354" y="22672"/>
                      <a:pt x="1744" y="22289"/>
                      <a:pt x="1755" y="21814"/>
                    </a:cubicBezTo>
                    <a:cubicBezTo>
                      <a:pt x="1755" y="10757"/>
                      <a:pt x="10753" y="1755"/>
                      <a:pt x="21811" y="1755"/>
                    </a:cubicBezTo>
                    <a:cubicBezTo>
                      <a:pt x="32869" y="1755"/>
                      <a:pt x="41870" y="10753"/>
                      <a:pt x="41870" y="21814"/>
                    </a:cubicBezTo>
                    <a:cubicBezTo>
                      <a:pt x="41870" y="32872"/>
                      <a:pt x="32872" y="41870"/>
                      <a:pt x="21815" y="41870"/>
                    </a:cubicBezTo>
                    <a:cubicBezTo>
                      <a:pt x="21329" y="41870"/>
                      <a:pt x="20935" y="42263"/>
                      <a:pt x="20935" y="42750"/>
                    </a:cubicBezTo>
                    <a:lnTo>
                      <a:pt x="20935" y="50957"/>
                    </a:lnTo>
                    <a:lnTo>
                      <a:pt x="22694" y="50942"/>
                    </a:lnTo>
                    <a:lnTo>
                      <a:pt x="22694" y="43610"/>
                    </a:lnTo>
                    <a:cubicBezTo>
                      <a:pt x="34316" y="43147"/>
                      <a:pt x="43629" y="33547"/>
                      <a:pt x="43626" y="21814"/>
                    </a:cubicBezTo>
                    <a:cubicBezTo>
                      <a:pt x="43626" y="9785"/>
                      <a:pt x="33841" y="0"/>
                      <a:pt x="21815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solidFill>
                  <a:schemeClr val="accent1"/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2"/>
                  </a:solidFill>
                </a:endParaRPr>
              </a:p>
            </p:txBody>
          </p:sp>
          <p:sp>
            <p:nvSpPr>
              <p:cNvPr id="7619" name="Google Shape;7619;p72"/>
              <p:cNvSpPr/>
              <p:nvPr/>
            </p:nvSpPr>
            <p:spPr>
              <a:xfrm>
                <a:off x="633750" y="2771175"/>
                <a:ext cx="3009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8" h="6932" extrusionOk="0">
                    <a:moveTo>
                      <a:pt x="11088" y="1"/>
                    </a:moveTo>
                    <a:cubicBezTo>
                      <a:pt x="10863" y="1"/>
                      <a:pt x="10637" y="87"/>
                      <a:pt x="10465" y="260"/>
                    </a:cubicBezTo>
                    <a:lnTo>
                      <a:pt x="6869" y="3859"/>
                    </a:lnTo>
                    <a:lnTo>
                      <a:pt x="5982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5" y="102"/>
                      <a:pt x="990" y="102"/>
                    </a:cubicBezTo>
                    <a:cubicBezTo>
                      <a:pt x="731" y="102"/>
                      <a:pt x="475" y="214"/>
                      <a:pt x="298" y="427"/>
                    </a:cubicBezTo>
                    <a:cubicBezTo>
                      <a:pt x="1" y="783"/>
                      <a:pt x="27" y="1306"/>
                      <a:pt x="353" y="1636"/>
                    </a:cubicBezTo>
                    <a:lnTo>
                      <a:pt x="5389" y="6675"/>
                    </a:lnTo>
                    <a:cubicBezTo>
                      <a:pt x="5561" y="6846"/>
                      <a:pt x="5786" y="6931"/>
                      <a:pt x="6010" y="6931"/>
                    </a:cubicBezTo>
                    <a:cubicBezTo>
                      <a:pt x="6235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9" y="1250"/>
                      <a:pt x="12038" y="668"/>
                      <a:pt x="11711" y="260"/>
                    </a:cubicBezTo>
                    <a:cubicBezTo>
                      <a:pt x="11539" y="87"/>
                      <a:pt x="11313" y="1"/>
                      <a:pt x="11088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solidFill>
                  <a:schemeClr val="accent1"/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2"/>
                  </a:solidFill>
                </a:endParaRPr>
              </a:p>
            </p:txBody>
          </p:sp>
        </p:grpSp>
      </p:grpSp>
      <p:grpSp>
        <p:nvGrpSpPr>
          <p:cNvPr id="7620" name="Google Shape;7620;p72"/>
          <p:cNvGrpSpPr/>
          <p:nvPr/>
        </p:nvGrpSpPr>
        <p:grpSpPr>
          <a:xfrm>
            <a:off x="3460012" y="3146315"/>
            <a:ext cx="1616964" cy="346256"/>
            <a:chOff x="1808063" y="4294338"/>
            <a:chExt cx="3370782" cy="721817"/>
          </a:xfrm>
        </p:grpSpPr>
        <p:sp>
          <p:nvSpPr>
            <p:cNvPr id="7621" name="Google Shape;7621;p72"/>
            <p:cNvSpPr/>
            <p:nvPr/>
          </p:nvSpPr>
          <p:spPr>
            <a:xfrm>
              <a:off x="1906300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622" name="Google Shape;7622;p72"/>
            <p:cNvSpPr/>
            <p:nvPr/>
          </p:nvSpPr>
          <p:spPr>
            <a:xfrm>
              <a:off x="3795035" y="4655290"/>
              <a:ext cx="721912" cy="360865"/>
            </a:xfrm>
            <a:custGeom>
              <a:avLst/>
              <a:gdLst/>
              <a:ahLst/>
              <a:cxnLst/>
              <a:rect l="l" t="t" r="r" b="b"/>
              <a:pathLst>
                <a:path w="7904" h="3951" extrusionOk="0">
                  <a:moveTo>
                    <a:pt x="1" y="0"/>
                  </a:moveTo>
                  <a:cubicBezTo>
                    <a:pt x="1" y="540"/>
                    <a:pt x="113" y="1075"/>
                    <a:pt x="327" y="1571"/>
                  </a:cubicBezTo>
                  <a:cubicBezTo>
                    <a:pt x="938" y="2971"/>
                    <a:pt x="2332" y="3951"/>
                    <a:pt x="3953" y="3951"/>
                  </a:cubicBezTo>
                  <a:cubicBezTo>
                    <a:pt x="6132" y="3951"/>
                    <a:pt x="7903" y="2178"/>
                    <a:pt x="7903" y="0"/>
                  </a:cubicBezTo>
                  <a:lnTo>
                    <a:pt x="7248" y="0"/>
                  </a:lnTo>
                  <a:cubicBezTo>
                    <a:pt x="7248" y="1818"/>
                    <a:pt x="5770" y="3296"/>
                    <a:pt x="3953" y="3296"/>
                  </a:cubicBezTo>
                  <a:cubicBezTo>
                    <a:pt x="2135" y="3296"/>
                    <a:pt x="657" y="1818"/>
                    <a:pt x="657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623" name="Google Shape;7623;p72"/>
            <p:cNvSpPr/>
            <p:nvPr/>
          </p:nvSpPr>
          <p:spPr>
            <a:xfrm>
              <a:off x="3133137" y="4294338"/>
              <a:ext cx="721729" cy="360865"/>
            </a:xfrm>
            <a:custGeom>
              <a:avLst/>
              <a:gdLst/>
              <a:ahLst/>
              <a:cxnLst/>
              <a:rect l="l" t="t" r="r" b="b"/>
              <a:pathLst>
                <a:path w="7902" h="3951" extrusionOk="0">
                  <a:moveTo>
                    <a:pt x="3951" y="0"/>
                  </a:moveTo>
                  <a:cubicBezTo>
                    <a:pt x="2330" y="0"/>
                    <a:pt x="935" y="982"/>
                    <a:pt x="327" y="2380"/>
                  </a:cubicBezTo>
                  <a:cubicBezTo>
                    <a:pt x="111" y="2874"/>
                    <a:pt x="0" y="3409"/>
                    <a:pt x="0" y="3951"/>
                  </a:cubicBezTo>
                  <a:lnTo>
                    <a:pt x="653" y="3951"/>
                  </a:lnTo>
                  <a:cubicBezTo>
                    <a:pt x="653" y="2135"/>
                    <a:pt x="2133" y="657"/>
                    <a:pt x="3951" y="657"/>
                  </a:cubicBezTo>
                  <a:cubicBezTo>
                    <a:pt x="5767" y="657"/>
                    <a:pt x="7246" y="2135"/>
                    <a:pt x="7246" y="3951"/>
                  </a:cubicBezTo>
                  <a:lnTo>
                    <a:pt x="7901" y="3951"/>
                  </a:lnTo>
                  <a:cubicBezTo>
                    <a:pt x="7901" y="3411"/>
                    <a:pt x="7791" y="2876"/>
                    <a:pt x="7574" y="2381"/>
                  </a:cubicBezTo>
                  <a:cubicBezTo>
                    <a:pt x="6966" y="982"/>
                    <a:pt x="5571" y="0"/>
                    <a:pt x="395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624" name="Google Shape;7624;p72"/>
            <p:cNvSpPr/>
            <p:nvPr/>
          </p:nvSpPr>
          <p:spPr>
            <a:xfrm>
              <a:off x="1808063" y="4294338"/>
              <a:ext cx="722460" cy="362052"/>
            </a:xfrm>
            <a:custGeom>
              <a:avLst/>
              <a:gdLst/>
              <a:ahLst/>
              <a:cxnLst/>
              <a:rect l="l" t="t" r="r" b="b"/>
              <a:pathLst>
                <a:path w="7910" h="3964" extrusionOk="0">
                  <a:moveTo>
                    <a:pt x="3958" y="0"/>
                  </a:moveTo>
                  <a:cubicBezTo>
                    <a:pt x="3954" y="0"/>
                    <a:pt x="3950" y="0"/>
                    <a:pt x="3946" y="0"/>
                  </a:cubicBezTo>
                  <a:cubicBezTo>
                    <a:pt x="1768" y="6"/>
                    <a:pt x="0" y="1784"/>
                    <a:pt x="6" y="3963"/>
                  </a:cubicBezTo>
                  <a:lnTo>
                    <a:pt x="661" y="3962"/>
                  </a:lnTo>
                  <a:cubicBezTo>
                    <a:pt x="657" y="2144"/>
                    <a:pt x="2131" y="661"/>
                    <a:pt x="3947" y="655"/>
                  </a:cubicBezTo>
                  <a:cubicBezTo>
                    <a:pt x="3951" y="655"/>
                    <a:pt x="3955" y="655"/>
                    <a:pt x="3959" y="655"/>
                  </a:cubicBezTo>
                  <a:cubicBezTo>
                    <a:pt x="5771" y="655"/>
                    <a:pt x="7248" y="2127"/>
                    <a:pt x="7254" y="3939"/>
                  </a:cubicBezTo>
                  <a:lnTo>
                    <a:pt x="7256" y="3939"/>
                  </a:lnTo>
                  <a:lnTo>
                    <a:pt x="7909" y="3938"/>
                  </a:lnTo>
                  <a:cubicBezTo>
                    <a:pt x="7907" y="3398"/>
                    <a:pt x="7795" y="2863"/>
                    <a:pt x="7578" y="2368"/>
                  </a:cubicBezTo>
                  <a:cubicBezTo>
                    <a:pt x="6966" y="976"/>
                    <a:pt x="5573" y="0"/>
                    <a:pt x="3958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625" name="Google Shape;7625;p72"/>
            <p:cNvSpPr/>
            <p:nvPr/>
          </p:nvSpPr>
          <p:spPr>
            <a:xfrm>
              <a:off x="2470965" y="4655290"/>
              <a:ext cx="721912" cy="360865"/>
            </a:xfrm>
            <a:custGeom>
              <a:avLst/>
              <a:gdLst/>
              <a:ahLst/>
              <a:cxnLst/>
              <a:rect l="l" t="t" r="r" b="b"/>
              <a:pathLst>
                <a:path w="7904" h="3951" extrusionOk="0">
                  <a:moveTo>
                    <a:pt x="1" y="0"/>
                  </a:moveTo>
                  <a:cubicBezTo>
                    <a:pt x="1" y="540"/>
                    <a:pt x="111" y="1075"/>
                    <a:pt x="328" y="1571"/>
                  </a:cubicBezTo>
                  <a:cubicBezTo>
                    <a:pt x="938" y="2971"/>
                    <a:pt x="2332" y="3951"/>
                    <a:pt x="3953" y="3951"/>
                  </a:cubicBezTo>
                  <a:cubicBezTo>
                    <a:pt x="5574" y="3951"/>
                    <a:pt x="6967" y="2971"/>
                    <a:pt x="7575" y="1573"/>
                  </a:cubicBezTo>
                  <a:cubicBezTo>
                    <a:pt x="7791" y="1076"/>
                    <a:pt x="7903" y="541"/>
                    <a:pt x="7903" y="0"/>
                  </a:cubicBezTo>
                  <a:lnTo>
                    <a:pt x="7249" y="0"/>
                  </a:lnTo>
                  <a:cubicBezTo>
                    <a:pt x="7249" y="1818"/>
                    <a:pt x="5770" y="3296"/>
                    <a:pt x="3953" y="3296"/>
                  </a:cubicBezTo>
                  <a:cubicBezTo>
                    <a:pt x="2135" y="3296"/>
                    <a:pt x="657" y="1818"/>
                    <a:pt x="657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626" name="Google Shape;7626;p72"/>
            <p:cNvSpPr/>
            <p:nvPr/>
          </p:nvSpPr>
          <p:spPr>
            <a:xfrm>
              <a:off x="4456385" y="4294338"/>
              <a:ext cx="722460" cy="362052"/>
            </a:xfrm>
            <a:custGeom>
              <a:avLst/>
              <a:gdLst/>
              <a:ahLst/>
              <a:cxnLst/>
              <a:rect l="l" t="t" r="r" b="b"/>
              <a:pathLst>
                <a:path w="7910" h="3964" extrusionOk="0">
                  <a:moveTo>
                    <a:pt x="3959" y="0"/>
                  </a:moveTo>
                  <a:cubicBezTo>
                    <a:pt x="3955" y="0"/>
                    <a:pt x="3951" y="0"/>
                    <a:pt x="3947" y="0"/>
                  </a:cubicBezTo>
                  <a:cubicBezTo>
                    <a:pt x="1769" y="8"/>
                    <a:pt x="1" y="1786"/>
                    <a:pt x="7" y="3963"/>
                  </a:cubicBezTo>
                  <a:lnTo>
                    <a:pt x="664" y="3962"/>
                  </a:lnTo>
                  <a:cubicBezTo>
                    <a:pt x="658" y="2144"/>
                    <a:pt x="2132" y="661"/>
                    <a:pt x="3948" y="657"/>
                  </a:cubicBezTo>
                  <a:cubicBezTo>
                    <a:pt x="3952" y="657"/>
                    <a:pt x="3956" y="657"/>
                    <a:pt x="3960" y="657"/>
                  </a:cubicBezTo>
                  <a:cubicBezTo>
                    <a:pt x="5772" y="657"/>
                    <a:pt x="7249" y="2127"/>
                    <a:pt x="7255" y="3941"/>
                  </a:cubicBezTo>
                  <a:lnTo>
                    <a:pt x="7257" y="3941"/>
                  </a:lnTo>
                  <a:lnTo>
                    <a:pt x="7910" y="3939"/>
                  </a:lnTo>
                  <a:cubicBezTo>
                    <a:pt x="7908" y="3398"/>
                    <a:pt x="7796" y="2865"/>
                    <a:pt x="7578" y="2370"/>
                  </a:cubicBezTo>
                  <a:cubicBezTo>
                    <a:pt x="6967" y="976"/>
                    <a:pt x="5574" y="0"/>
                    <a:pt x="3959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627" name="Google Shape;7627;p72"/>
            <p:cNvSpPr/>
            <p:nvPr/>
          </p:nvSpPr>
          <p:spPr>
            <a:xfrm>
              <a:off x="2568813" y="43514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628" name="Google Shape;7628;p72"/>
            <p:cNvSpPr/>
            <p:nvPr/>
          </p:nvSpPr>
          <p:spPr>
            <a:xfrm>
              <a:off x="3231883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629" name="Google Shape;7629;p72"/>
            <p:cNvSpPr/>
            <p:nvPr/>
          </p:nvSpPr>
          <p:spPr>
            <a:xfrm>
              <a:off x="3894395" y="43514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630" name="Google Shape;7630;p72"/>
            <p:cNvSpPr/>
            <p:nvPr/>
          </p:nvSpPr>
          <p:spPr>
            <a:xfrm>
              <a:off x="4560958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</p:grpSp>
      <p:grpSp>
        <p:nvGrpSpPr>
          <p:cNvPr id="7631" name="Google Shape;7631;p72"/>
          <p:cNvGrpSpPr/>
          <p:nvPr/>
        </p:nvGrpSpPr>
        <p:grpSpPr>
          <a:xfrm>
            <a:off x="738224" y="3432344"/>
            <a:ext cx="1295882" cy="646587"/>
            <a:chOff x="834100" y="3642869"/>
            <a:chExt cx="1259483" cy="628426"/>
          </a:xfrm>
        </p:grpSpPr>
        <p:sp>
          <p:nvSpPr>
            <p:cNvPr id="7632" name="Google Shape;7632;p72"/>
            <p:cNvSpPr/>
            <p:nvPr/>
          </p:nvSpPr>
          <p:spPr>
            <a:xfrm>
              <a:off x="1557115" y="4061516"/>
              <a:ext cx="127079" cy="163426"/>
            </a:xfrm>
            <a:custGeom>
              <a:avLst/>
              <a:gdLst/>
              <a:ahLst/>
              <a:cxnLst/>
              <a:rect l="l" t="t" r="r" b="b"/>
              <a:pathLst>
                <a:path w="28816" h="37079" fill="none" extrusionOk="0">
                  <a:moveTo>
                    <a:pt x="28815" y="37078"/>
                  </a:moveTo>
                  <a:lnTo>
                    <a:pt x="17922" y="37078"/>
                  </a:lnTo>
                  <a:cubicBezTo>
                    <a:pt x="14829" y="37078"/>
                    <a:pt x="14212" y="33613"/>
                    <a:pt x="14212" y="33613"/>
                  </a:cubicBezTo>
                  <a:lnTo>
                    <a:pt x="14212" y="10631"/>
                  </a:lnTo>
                  <a:lnTo>
                    <a:pt x="0" y="10631"/>
                  </a:lnTo>
                  <a:lnTo>
                    <a:pt x="0" y="1"/>
                  </a:lnTo>
                </a:path>
              </a:pathLst>
            </a:custGeom>
            <a:noFill/>
            <a:ln w="9525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633" name="Google Shape;7633;p72"/>
            <p:cNvSpPr/>
            <p:nvPr/>
          </p:nvSpPr>
          <p:spPr>
            <a:xfrm>
              <a:off x="1847875" y="4224937"/>
              <a:ext cx="161119" cy="4"/>
            </a:xfrm>
            <a:custGeom>
              <a:avLst/>
              <a:gdLst/>
              <a:ahLst/>
              <a:cxnLst/>
              <a:rect l="l" t="t" r="r" b="b"/>
              <a:pathLst>
                <a:path w="36535" h="1" fill="none" extrusionOk="0">
                  <a:moveTo>
                    <a:pt x="1" y="0"/>
                  </a:moveTo>
                  <a:lnTo>
                    <a:pt x="36535" y="0"/>
                  </a:lnTo>
                </a:path>
              </a:pathLst>
            </a:custGeom>
            <a:noFill/>
            <a:ln w="9525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634" name="Google Shape;7634;p72"/>
            <p:cNvSpPr/>
            <p:nvPr/>
          </p:nvSpPr>
          <p:spPr>
            <a:xfrm>
              <a:off x="1684189" y="4176763"/>
              <a:ext cx="163690" cy="94532"/>
            </a:xfrm>
            <a:custGeom>
              <a:avLst/>
              <a:gdLst/>
              <a:ahLst/>
              <a:cxnLst/>
              <a:rect l="l" t="t" r="r" b="b"/>
              <a:pathLst>
                <a:path w="37118" h="21448" extrusionOk="0">
                  <a:moveTo>
                    <a:pt x="4950" y="1"/>
                  </a:moveTo>
                  <a:cubicBezTo>
                    <a:pt x="2218" y="1"/>
                    <a:pt x="0" y="2679"/>
                    <a:pt x="0" y="5984"/>
                  </a:cubicBezTo>
                  <a:lnTo>
                    <a:pt x="0" y="15461"/>
                  </a:lnTo>
                  <a:cubicBezTo>
                    <a:pt x="0" y="18766"/>
                    <a:pt x="2218" y="21447"/>
                    <a:pt x="4950" y="21447"/>
                  </a:cubicBezTo>
                  <a:lnTo>
                    <a:pt x="32168" y="21447"/>
                  </a:lnTo>
                  <a:cubicBezTo>
                    <a:pt x="34904" y="21447"/>
                    <a:pt x="37118" y="18766"/>
                    <a:pt x="37118" y="15461"/>
                  </a:cubicBezTo>
                  <a:lnTo>
                    <a:pt x="37118" y="5984"/>
                  </a:lnTo>
                  <a:cubicBezTo>
                    <a:pt x="37118" y="2679"/>
                    <a:pt x="34904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1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635" name="Google Shape;7635;p72"/>
            <p:cNvSpPr/>
            <p:nvPr/>
          </p:nvSpPr>
          <p:spPr>
            <a:xfrm>
              <a:off x="1246916" y="3961205"/>
              <a:ext cx="77612" cy="4"/>
            </a:xfrm>
            <a:custGeom>
              <a:avLst/>
              <a:gdLst/>
              <a:ahLst/>
              <a:cxnLst/>
              <a:rect l="l" t="t" r="r" b="b"/>
              <a:pathLst>
                <a:path w="17599" h="1" fill="none" extrusionOk="0">
                  <a:moveTo>
                    <a:pt x="17598" y="0"/>
                  </a:moveTo>
                  <a:lnTo>
                    <a:pt x="1" y="0"/>
                  </a:lnTo>
                </a:path>
              </a:pathLst>
            </a:custGeom>
            <a:noFill/>
            <a:ln w="9525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636" name="Google Shape;7636;p72"/>
            <p:cNvSpPr/>
            <p:nvPr/>
          </p:nvSpPr>
          <p:spPr>
            <a:xfrm>
              <a:off x="854078" y="3861292"/>
              <a:ext cx="154429" cy="4"/>
            </a:xfrm>
            <a:custGeom>
              <a:avLst/>
              <a:gdLst/>
              <a:ahLst/>
              <a:cxnLst/>
              <a:rect l="l" t="t" r="r" b="b"/>
              <a:pathLst>
                <a:path w="35018" h="1" fill="none" extrusionOk="0">
                  <a:moveTo>
                    <a:pt x="35017" y="1"/>
                  </a:moveTo>
                  <a:lnTo>
                    <a:pt x="1" y="1"/>
                  </a:lnTo>
                </a:path>
              </a:pathLst>
            </a:custGeom>
            <a:noFill/>
            <a:ln w="9525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637" name="Google Shape;7637;p72"/>
            <p:cNvSpPr/>
            <p:nvPr/>
          </p:nvSpPr>
          <p:spPr>
            <a:xfrm>
              <a:off x="1164630" y="3861309"/>
              <a:ext cx="79574" cy="199792"/>
            </a:xfrm>
            <a:custGeom>
              <a:avLst/>
              <a:gdLst/>
              <a:ahLst/>
              <a:cxnLst/>
              <a:rect l="l" t="t" r="r" b="b"/>
              <a:pathLst>
                <a:path w="18044" h="45330" fill="none" extrusionOk="0">
                  <a:moveTo>
                    <a:pt x="0" y="45330"/>
                  </a:moveTo>
                  <a:lnTo>
                    <a:pt x="12418" y="45330"/>
                  </a:lnTo>
                  <a:cubicBezTo>
                    <a:pt x="15150" y="45330"/>
                    <a:pt x="18043" y="42619"/>
                    <a:pt x="18043" y="35634"/>
                  </a:cubicBezTo>
                  <a:lnTo>
                    <a:pt x="18043" y="9697"/>
                  </a:lnTo>
                  <a:cubicBezTo>
                    <a:pt x="18043" y="2711"/>
                    <a:pt x="15150" y="1"/>
                    <a:pt x="12418" y="1"/>
                  </a:cubicBezTo>
                  <a:lnTo>
                    <a:pt x="1715" y="1"/>
                  </a:lnTo>
                </a:path>
              </a:pathLst>
            </a:custGeom>
            <a:noFill/>
            <a:ln w="9525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638" name="Google Shape;7638;p72"/>
            <p:cNvSpPr/>
            <p:nvPr/>
          </p:nvSpPr>
          <p:spPr>
            <a:xfrm>
              <a:off x="854078" y="4061097"/>
              <a:ext cx="146866" cy="4"/>
            </a:xfrm>
            <a:custGeom>
              <a:avLst/>
              <a:gdLst/>
              <a:ahLst/>
              <a:cxnLst/>
              <a:rect l="l" t="t" r="r" b="b"/>
              <a:pathLst>
                <a:path w="33303" h="1" fill="none" extrusionOk="0">
                  <a:moveTo>
                    <a:pt x="1" y="1"/>
                  </a:moveTo>
                  <a:lnTo>
                    <a:pt x="33303" y="1"/>
                  </a:lnTo>
                </a:path>
              </a:pathLst>
            </a:custGeom>
            <a:noFill/>
            <a:ln w="9525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639" name="Google Shape;7639;p72"/>
            <p:cNvSpPr/>
            <p:nvPr/>
          </p:nvSpPr>
          <p:spPr>
            <a:xfrm>
              <a:off x="1000939" y="4005884"/>
              <a:ext cx="163695" cy="94514"/>
            </a:xfrm>
            <a:custGeom>
              <a:avLst/>
              <a:gdLst/>
              <a:ahLst/>
              <a:cxnLst/>
              <a:rect l="l" t="t" r="r" b="b"/>
              <a:pathLst>
                <a:path w="37119" h="21444" extrusionOk="0">
                  <a:moveTo>
                    <a:pt x="4947" y="1"/>
                  </a:moveTo>
                  <a:cubicBezTo>
                    <a:pt x="2215" y="1"/>
                    <a:pt x="1" y="2678"/>
                    <a:pt x="1" y="5983"/>
                  </a:cubicBezTo>
                  <a:lnTo>
                    <a:pt x="1" y="15461"/>
                  </a:lnTo>
                  <a:cubicBezTo>
                    <a:pt x="1" y="18766"/>
                    <a:pt x="2215" y="21443"/>
                    <a:pt x="4947" y="21443"/>
                  </a:cubicBezTo>
                  <a:lnTo>
                    <a:pt x="32168" y="21443"/>
                  </a:lnTo>
                  <a:cubicBezTo>
                    <a:pt x="34901" y="21443"/>
                    <a:pt x="37118" y="18766"/>
                    <a:pt x="37118" y="15461"/>
                  </a:cubicBezTo>
                  <a:lnTo>
                    <a:pt x="37118" y="5983"/>
                  </a:lnTo>
                  <a:cubicBezTo>
                    <a:pt x="37118" y="2678"/>
                    <a:pt x="34901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1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640" name="Google Shape;7640;p72"/>
            <p:cNvSpPr/>
            <p:nvPr/>
          </p:nvSpPr>
          <p:spPr>
            <a:xfrm>
              <a:off x="1008502" y="3822418"/>
              <a:ext cx="163690" cy="94528"/>
            </a:xfrm>
            <a:custGeom>
              <a:avLst/>
              <a:gdLst/>
              <a:ahLst/>
              <a:cxnLst/>
              <a:rect l="l" t="t" r="r" b="b"/>
              <a:pathLst>
                <a:path w="37118" h="21447" extrusionOk="0">
                  <a:moveTo>
                    <a:pt x="4951" y="0"/>
                  </a:moveTo>
                  <a:cubicBezTo>
                    <a:pt x="2218" y="0"/>
                    <a:pt x="0" y="2678"/>
                    <a:pt x="0" y="5983"/>
                  </a:cubicBezTo>
                  <a:lnTo>
                    <a:pt x="0" y="15460"/>
                  </a:lnTo>
                  <a:cubicBezTo>
                    <a:pt x="0" y="18765"/>
                    <a:pt x="2215" y="21446"/>
                    <a:pt x="4951" y="21446"/>
                  </a:cubicBezTo>
                  <a:lnTo>
                    <a:pt x="32168" y="21446"/>
                  </a:lnTo>
                  <a:cubicBezTo>
                    <a:pt x="34900" y="21446"/>
                    <a:pt x="37118" y="18765"/>
                    <a:pt x="37118" y="15460"/>
                  </a:cubicBezTo>
                  <a:lnTo>
                    <a:pt x="37118" y="5983"/>
                  </a:lnTo>
                  <a:cubicBezTo>
                    <a:pt x="37118" y="2678"/>
                    <a:pt x="34900" y="0"/>
                    <a:pt x="32168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1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641" name="Google Shape;7641;p72"/>
            <p:cNvSpPr/>
            <p:nvPr/>
          </p:nvSpPr>
          <p:spPr>
            <a:xfrm>
              <a:off x="1603156" y="3961205"/>
              <a:ext cx="77612" cy="4"/>
            </a:xfrm>
            <a:custGeom>
              <a:avLst/>
              <a:gdLst/>
              <a:ahLst/>
              <a:cxnLst/>
              <a:rect l="l" t="t" r="r" b="b"/>
              <a:pathLst>
                <a:path w="17599" h="1" fill="none" extrusionOk="0">
                  <a:moveTo>
                    <a:pt x="1" y="0"/>
                  </a:moveTo>
                  <a:lnTo>
                    <a:pt x="17598" y="0"/>
                  </a:lnTo>
                </a:path>
              </a:pathLst>
            </a:custGeom>
            <a:noFill/>
            <a:ln w="9525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642" name="Google Shape;7642;p72"/>
            <p:cNvSpPr/>
            <p:nvPr/>
          </p:nvSpPr>
          <p:spPr>
            <a:xfrm>
              <a:off x="1926576" y="3861292"/>
              <a:ext cx="144308" cy="4"/>
            </a:xfrm>
            <a:custGeom>
              <a:avLst/>
              <a:gdLst/>
              <a:ahLst/>
              <a:cxnLst/>
              <a:rect l="l" t="t" r="r" b="b"/>
              <a:pathLst>
                <a:path w="32723" h="1" fill="none" extrusionOk="0">
                  <a:moveTo>
                    <a:pt x="1" y="1"/>
                  </a:moveTo>
                  <a:lnTo>
                    <a:pt x="32723" y="1"/>
                  </a:lnTo>
                </a:path>
              </a:pathLst>
            </a:custGeom>
            <a:noFill/>
            <a:ln w="9525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643" name="Google Shape;7643;p72"/>
            <p:cNvSpPr/>
            <p:nvPr/>
          </p:nvSpPr>
          <p:spPr>
            <a:xfrm>
              <a:off x="1680763" y="3861309"/>
              <a:ext cx="82127" cy="199792"/>
            </a:xfrm>
            <a:custGeom>
              <a:avLst/>
              <a:gdLst/>
              <a:ahLst/>
              <a:cxnLst/>
              <a:rect l="l" t="t" r="r" b="b"/>
              <a:pathLst>
                <a:path w="18623" h="45330" fill="none" extrusionOk="0">
                  <a:moveTo>
                    <a:pt x="18623" y="45330"/>
                  </a:moveTo>
                  <a:lnTo>
                    <a:pt x="5625" y="45330"/>
                  </a:lnTo>
                  <a:cubicBezTo>
                    <a:pt x="2889" y="45330"/>
                    <a:pt x="0" y="42619"/>
                    <a:pt x="0" y="35634"/>
                  </a:cubicBezTo>
                  <a:lnTo>
                    <a:pt x="0" y="9697"/>
                  </a:lnTo>
                  <a:cubicBezTo>
                    <a:pt x="0" y="2711"/>
                    <a:pt x="2889" y="1"/>
                    <a:pt x="5625" y="1"/>
                  </a:cubicBezTo>
                  <a:lnTo>
                    <a:pt x="18623" y="1"/>
                  </a:lnTo>
                </a:path>
              </a:pathLst>
            </a:custGeom>
            <a:noFill/>
            <a:ln w="9525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644" name="Google Shape;7644;p72"/>
            <p:cNvSpPr/>
            <p:nvPr/>
          </p:nvSpPr>
          <p:spPr>
            <a:xfrm>
              <a:off x="1926576" y="4061097"/>
              <a:ext cx="144308" cy="4"/>
            </a:xfrm>
            <a:custGeom>
              <a:avLst/>
              <a:gdLst/>
              <a:ahLst/>
              <a:cxnLst/>
              <a:rect l="l" t="t" r="r" b="b"/>
              <a:pathLst>
                <a:path w="32723" h="1" fill="none" extrusionOk="0">
                  <a:moveTo>
                    <a:pt x="32723" y="1"/>
                  </a:moveTo>
                  <a:lnTo>
                    <a:pt x="1" y="1"/>
                  </a:lnTo>
                </a:path>
              </a:pathLst>
            </a:custGeom>
            <a:noFill/>
            <a:ln w="9525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645" name="Google Shape;7645;p72"/>
            <p:cNvSpPr/>
            <p:nvPr/>
          </p:nvSpPr>
          <p:spPr>
            <a:xfrm>
              <a:off x="1762436" y="3822418"/>
              <a:ext cx="163677" cy="94528"/>
            </a:xfrm>
            <a:custGeom>
              <a:avLst/>
              <a:gdLst/>
              <a:ahLst/>
              <a:cxnLst/>
              <a:rect l="l" t="t" r="r" b="b"/>
              <a:pathLst>
                <a:path w="37115" h="21447" extrusionOk="0">
                  <a:moveTo>
                    <a:pt x="4951" y="0"/>
                  </a:moveTo>
                  <a:cubicBezTo>
                    <a:pt x="2215" y="0"/>
                    <a:pt x="1" y="2678"/>
                    <a:pt x="1" y="5983"/>
                  </a:cubicBezTo>
                  <a:lnTo>
                    <a:pt x="1" y="15460"/>
                  </a:lnTo>
                  <a:cubicBezTo>
                    <a:pt x="1" y="18765"/>
                    <a:pt x="2215" y="21446"/>
                    <a:pt x="4951" y="21446"/>
                  </a:cubicBezTo>
                  <a:lnTo>
                    <a:pt x="32168" y="21446"/>
                  </a:lnTo>
                  <a:cubicBezTo>
                    <a:pt x="34901" y="21446"/>
                    <a:pt x="37115" y="18765"/>
                    <a:pt x="37115" y="15460"/>
                  </a:cubicBezTo>
                  <a:lnTo>
                    <a:pt x="37115" y="5983"/>
                  </a:lnTo>
                  <a:cubicBezTo>
                    <a:pt x="37115" y="2678"/>
                    <a:pt x="34901" y="0"/>
                    <a:pt x="32168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1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646" name="Google Shape;7646;p72"/>
            <p:cNvSpPr/>
            <p:nvPr/>
          </p:nvSpPr>
          <p:spPr>
            <a:xfrm>
              <a:off x="1762886" y="4005884"/>
              <a:ext cx="163695" cy="94514"/>
            </a:xfrm>
            <a:custGeom>
              <a:avLst/>
              <a:gdLst/>
              <a:ahLst/>
              <a:cxnLst/>
              <a:rect l="l" t="t" r="r" b="b"/>
              <a:pathLst>
                <a:path w="37119" h="21444" extrusionOk="0">
                  <a:moveTo>
                    <a:pt x="4951" y="1"/>
                  </a:moveTo>
                  <a:cubicBezTo>
                    <a:pt x="2219" y="1"/>
                    <a:pt x="1" y="2678"/>
                    <a:pt x="1" y="5983"/>
                  </a:cubicBezTo>
                  <a:lnTo>
                    <a:pt x="1" y="15461"/>
                  </a:lnTo>
                  <a:cubicBezTo>
                    <a:pt x="1" y="18766"/>
                    <a:pt x="2219" y="21443"/>
                    <a:pt x="4951" y="21443"/>
                  </a:cubicBezTo>
                  <a:lnTo>
                    <a:pt x="32168" y="21443"/>
                  </a:lnTo>
                  <a:cubicBezTo>
                    <a:pt x="34901" y="21443"/>
                    <a:pt x="37119" y="18766"/>
                    <a:pt x="37119" y="15461"/>
                  </a:cubicBezTo>
                  <a:lnTo>
                    <a:pt x="37119" y="5983"/>
                  </a:lnTo>
                  <a:cubicBezTo>
                    <a:pt x="37119" y="2678"/>
                    <a:pt x="34901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1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647" name="Google Shape;7647;p72"/>
            <p:cNvSpPr/>
            <p:nvPr/>
          </p:nvSpPr>
          <p:spPr>
            <a:xfrm>
              <a:off x="1325004" y="3820086"/>
              <a:ext cx="278558" cy="278382"/>
            </a:xfrm>
            <a:custGeom>
              <a:avLst/>
              <a:gdLst/>
              <a:ahLst/>
              <a:cxnLst/>
              <a:rect l="l" t="t" r="r" b="b"/>
              <a:pathLst>
                <a:path w="63165" h="63161" fill="none" extrusionOk="0">
                  <a:moveTo>
                    <a:pt x="63165" y="31580"/>
                  </a:moveTo>
                  <a:cubicBezTo>
                    <a:pt x="63165" y="49021"/>
                    <a:pt x="49025" y="63161"/>
                    <a:pt x="31585" y="63161"/>
                  </a:cubicBezTo>
                  <a:cubicBezTo>
                    <a:pt x="14140" y="63161"/>
                    <a:pt x="1" y="49021"/>
                    <a:pt x="1" y="31580"/>
                  </a:cubicBezTo>
                  <a:cubicBezTo>
                    <a:pt x="1" y="14140"/>
                    <a:pt x="14140" y="0"/>
                    <a:pt x="31585" y="0"/>
                  </a:cubicBezTo>
                  <a:cubicBezTo>
                    <a:pt x="49025" y="0"/>
                    <a:pt x="63165" y="14140"/>
                    <a:pt x="63165" y="3158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1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648" name="Google Shape;7648;p72"/>
            <p:cNvSpPr/>
            <p:nvPr/>
          </p:nvSpPr>
          <p:spPr>
            <a:xfrm>
              <a:off x="1235816" y="3689223"/>
              <a:ext cx="134752" cy="171223"/>
            </a:xfrm>
            <a:custGeom>
              <a:avLst/>
              <a:gdLst/>
              <a:ahLst/>
              <a:cxnLst/>
              <a:rect l="l" t="t" r="r" b="b"/>
              <a:pathLst>
                <a:path w="30556" h="38848" fill="none" extrusionOk="0">
                  <a:moveTo>
                    <a:pt x="1" y="1"/>
                  </a:moveTo>
                  <a:lnTo>
                    <a:pt x="12633" y="1"/>
                  </a:lnTo>
                  <a:cubicBezTo>
                    <a:pt x="15723" y="1"/>
                    <a:pt x="16343" y="3466"/>
                    <a:pt x="16343" y="3466"/>
                  </a:cubicBezTo>
                  <a:lnTo>
                    <a:pt x="16343" y="26448"/>
                  </a:lnTo>
                  <a:lnTo>
                    <a:pt x="30556" y="26448"/>
                  </a:lnTo>
                  <a:lnTo>
                    <a:pt x="30556" y="38848"/>
                  </a:lnTo>
                </a:path>
              </a:pathLst>
            </a:custGeom>
            <a:noFill/>
            <a:ln w="9525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649" name="Google Shape;7649;p72"/>
            <p:cNvSpPr/>
            <p:nvPr/>
          </p:nvSpPr>
          <p:spPr>
            <a:xfrm>
              <a:off x="910512" y="3689223"/>
              <a:ext cx="161618" cy="4"/>
            </a:xfrm>
            <a:custGeom>
              <a:avLst/>
              <a:gdLst/>
              <a:ahLst/>
              <a:cxnLst/>
              <a:rect l="l" t="t" r="r" b="b"/>
              <a:pathLst>
                <a:path w="36648" h="1" fill="none" extrusionOk="0">
                  <a:moveTo>
                    <a:pt x="36648" y="1"/>
                  </a:moveTo>
                  <a:lnTo>
                    <a:pt x="1" y="1"/>
                  </a:lnTo>
                </a:path>
              </a:pathLst>
            </a:custGeom>
            <a:noFill/>
            <a:ln w="9525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650" name="Google Shape;7650;p72"/>
            <p:cNvSpPr/>
            <p:nvPr/>
          </p:nvSpPr>
          <p:spPr>
            <a:xfrm>
              <a:off x="1072126" y="3642869"/>
              <a:ext cx="163695" cy="94532"/>
            </a:xfrm>
            <a:custGeom>
              <a:avLst/>
              <a:gdLst/>
              <a:ahLst/>
              <a:cxnLst/>
              <a:rect l="l" t="t" r="r" b="b"/>
              <a:pathLst>
                <a:path w="37119" h="21448" extrusionOk="0">
                  <a:moveTo>
                    <a:pt x="4951" y="1"/>
                  </a:moveTo>
                  <a:cubicBezTo>
                    <a:pt x="2219" y="1"/>
                    <a:pt x="1" y="2682"/>
                    <a:pt x="1" y="5987"/>
                  </a:cubicBezTo>
                  <a:lnTo>
                    <a:pt x="1" y="15464"/>
                  </a:lnTo>
                  <a:cubicBezTo>
                    <a:pt x="1" y="18769"/>
                    <a:pt x="2219" y="21447"/>
                    <a:pt x="4951" y="21447"/>
                  </a:cubicBezTo>
                  <a:lnTo>
                    <a:pt x="32172" y="21447"/>
                  </a:lnTo>
                  <a:cubicBezTo>
                    <a:pt x="34904" y="21447"/>
                    <a:pt x="37119" y="18769"/>
                    <a:pt x="37119" y="15464"/>
                  </a:cubicBezTo>
                  <a:lnTo>
                    <a:pt x="37119" y="5987"/>
                  </a:lnTo>
                  <a:cubicBezTo>
                    <a:pt x="37119" y="2682"/>
                    <a:pt x="34904" y="1"/>
                    <a:pt x="32172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1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651" name="Google Shape;7651;p72"/>
            <p:cNvSpPr/>
            <p:nvPr/>
          </p:nvSpPr>
          <p:spPr>
            <a:xfrm>
              <a:off x="1235913" y="4073301"/>
              <a:ext cx="134655" cy="151640"/>
            </a:xfrm>
            <a:custGeom>
              <a:avLst/>
              <a:gdLst/>
              <a:ahLst/>
              <a:cxnLst/>
              <a:rect l="l" t="t" r="r" b="b"/>
              <a:pathLst>
                <a:path w="30534" h="34405" fill="none" extrusionOk="0">
                  <a:moveTo>
                    <a:pt x="0" y="34404"/>
                  </a:moveTo>
                  <a:lnTo>
                    <a:pt x="12611" y="34404"/>
                  </a:lnTo>
                  <a:cubicBezTo>
                    <a:pt x="15705" y="34404"/>
                    <a:pt x="16325" y="30939"/>
                    <a:pt x="16325" y="30939"/>
                  </a:cubicBezTo>
                  <a:lnTo>
                    <a:pt x="16325" y="7957"/>
                  </a:lnTo>
                  <a:lnTo>
                    <a:pt x="30534" y="7957"/>
                  </a:lnTo>
                  <a:lnTo>
                    <a:pt x="30534" y="1"/>
                  </a:lnTo>
                </a:path>
              </a:pathLst>
            </a:custGeom>
            <a:noFill/>
            <a:ln w="9525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652" name="Google Shape;7652;p72"/>
            <p:cNvSpPr/>
            <p:nvPr/>
          </p:nvSpPr>
          <p:spPr>
            <a:xfrm>
              <a:off x="910512" y="4224937"/>
              <a:ext cx="161618" cy="4"/>
            </a:xfrm>
            <a:custGeom>
              <a:avLst/>
              <a:gdLst/>
              <a:ahLst/>
              <a:cxnLst/>
              <a:rect l="l" t="t" r="r" b="b"/>
              <a:pathLst>
                <a:path w="36648" h="1" fill="none" extrusionOk="0">
                  <a:moveTo>
                    <a:pt x="36648" y="0"/>
                  </a:moveTo>
                  <a:lnTo>
                    <a:pt x="1" y="0"/>
                  </a:lnTo>
                </a:path>
              </a:pathLst>
            </a:custGeom>
            <a:noFill/>
            <a:ln w="9525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653" name="Google Shape;7653;p72"/>
            <p:cNvSpPr/>
            <p:nvPr/>
          </p:nvSpPr>
          <p:spPr>
            <a:xfrm>
              <a:off x="1072126" y="4176763"/>
              <a:ext cx="163695" cy="94532"/>
            </a:xfrm>
            <a:custGeom>
              <a:avLst/>
              <a:gdLst/>
              <a:ahLst/>
              <a:cxnLst/>
              <a:rect l="l" t="t" r="r" b="b"/>
              <a:pathLst>
                <a:path w="37119" h="21448" extrusionOk="0">
                  <a:moveTo>
                    <a:pt x="4951" y="1"/>
                  </a:moveTo>
                  <a:cubicBezTo>
                    <a:pt x="2219" y="1"/>
                    <a:pt x="1" y="2679"/>
                    <a:pt x="1" y="5984"/>
                  </a:cubicBezTo>
                  <a:lnTo>
                    <a:pt x="1" y="15461"/>
                  </a:lnTo>
                  <a:cubicBezTo>
                    <a:pt x="1" y="18766"/>
                    <a:pt x="2219" y="21447"/>
                    <a:pt x="4951" y="21447"/>
                  </a:cubicBezTo>
                  <a:lnTo>
                    <a:pt x="32172" y="21447"/>
                  </a:lnTo>
                  <a:cubicBezTo>
                    <a:pt x="34904" y="21447"/>
                    <a:pt x="37119" y="18766"/>
                    <a:pt x="37119" y="15461"/>
                  </a:cubicBezTo>
                  <a:lnTo>
                    <a:pt x="37119" y="5984"/>
                  </a:lnTo>
                  <a:cubicBezTo>
                    <a:pt x="37119" y="2679"/>
                    <a:pt x="34904" y="1"/>
                    <a:pt x="32172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1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654" name="Google Shape;7654;p72"/>
            <p:cNvSpPr/>
            <p:nvPr/>
          </p:nvSpPr>
          <p:spPr>
            <a:xfrm>
              <a:off x="1562328" y="3689223"/>
              <a:ext cx="128816" cy="171223"/>
            </a:xfrm>
            <a:custGeom>
              <a:avLst/>
              <a:gdLst/>
              <a:ahLst/>
              <a:cxnLst/>
              <a:rect l="l" t="t" r="r" b="b"/>
              <a:pathLst>
                <a:path w="29210" h="38848" fill="none" extrusionOk="0">
                  <a:moveTo>
                    <a:pt x="29209" y="1"/>
                  </a:moveTo>
                  <a:lnTo>
                    <a:pt x="17922" y="1"/>
                  </a:lnTo>
                  <a:cubicBezTo>
                    <a:pt x="14829" y="1"/>
                    <a:pt x="14209" y="3466"/>
                    <a:pt x="14209" y="3466"/>
                  </a:cubicBezTo>
                  <a:lnTo>
                    <a:pt x="14209" y="26448"/>
                  </a:lnTo>
                  <a:lnTo>
                    <a:pt x="0" y="26448"/>
                  </a:lnTo>
                  <a:lnTo>
                    <a:pt x="0" y="38848"/>
                  </a:lnTo>
                </a:path>
              </a:pathLst>
            </a:custGeom>
            <a:noFill/>
            <a:ln w="9525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655" name="Google Shape;7655;p72"/>
            <p:cNvSpPr/>
            <p:nvPr/>
          </p:nvSpPr>
          <p:spPr>
            <a:xfrm>
              <a:off x="1854826" y="3689223"/>
              <a:ext cx="154169" cy="4"/>
            </a:xfrm>
            <a:custGeom>
              <a:avLst/>
              <a:gdLst/>
              <a:ahLst/>
              <a:cxnLst/>
              <a:rect l="l" t="t" r="r" b="b"/>
              <a:pathLst>
                <a:path w="34959" h="1" fill="none" extrusionOk="0">
                  <a:moveTo>
                    <a:pt x="1" y="1"/>
                  </a:moveTo>
                  <a:lnTo>
                    <a:pt x="34959" y="1"/>
                  </a:lnTo>
                </a:path>
              </a:pathLst>
            </a:custGeom>
            <a:noFill/>
            <a:ln w="9525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656" name="Google Shape;7656;p72"/>
            <p:cNvSpPr/>
            <p:nvPr/>
          </p:nvSpPr>
          <p:spPr>
            <a:xfrm>
              <a:off x="1691140" y="3642869"/>
              <a:ext cx="163690" cy="94532"/>
            </a:xfrm>
            <a:custGeom>
              <a:avLst/>
              <a:gdLst/>
              <a:ahLst/>
              <a:cxnLst/>
              <a:rect l="l" t="t" r="r" b="b"/>
              <a:pathLst>
                <a:path w="37118" h="21448" extrusionOk="0">
                  <a:moveTo>
                    <a:pt x="4947" y="1"/>
                  </a:moveTo>
                  <a:cubicBezTo>
                    <a:pt x="2214" y="1"/>
                    <a:pt x="0" y="2682"/>
                    <a:pt x="0" y="5987"/>
                  </a:cubicBezTo>
                  <a:lnTo>
                    <a:pt x="0" y="15464"/>
                  </a:lnTo>
                  <a:cubicBezTo>
                    <a:pt x="0" y="18769"/>
                    <a:pt x="2214" y="21447"/>
                    <a:pt x="4950" y="21447"/>
                  </a:cubicBezTo>
                  <a:lnTo>
                    <a:pt x="32168" y="21447"/>
                  </a:lnTo>
                  <a:cubicBezTo>
                    <a:pt x="34900" y="21447"/>
                    <a:pt x="37118" y="18769"/>
                    <a:pt x="37118" y="15464"/>
                  </a:cubicBezTo>
                  <a:lnTo>
                    <a:pt x="37118" y="5987"/>
                  </a:lnTo>
                  <a:cubicBezTo>
                    <a:pt x="37118" y="2682"/>
                    <a:pt x="34900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1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grpSp>
          <p:nvGrpSpPr>
            <p:cNvPr id="7657" name="Google Shape;7657;p72"/>
            <p:cNvGrpSpPr/>
            <p:nvPr/>
          </p:nvGrpSpPr>
          <p:grpSpPr>
            <a:xfrm>
              <a:off x="1360364" y="3847835"/>
              <a:ext cx="208119" cy="224359"/>
              <a:chOff x="1360769" y="3847100"/>
              <a:chExt cx="208119" cy="224359"/>
            </a:xfrm>
          </p:grpSpPr>
          <p:sp>
            <p:nvSpPr>
              <p:cNvPr id="7658" name="Google Shape;7658;p72"/>
              <p:cNvSpPr/>
              <p:nvPr/>
            </p:nvSpPr>
            <p:spPr>
              <a:xfrm>
                <a:off x="1360769" y="3847113"/>
                <a:ext cx="99163" cy="224346"/>
              </a:xfrm>
              <a:custGeom>
                <a:avLst/>
                <a:gdLst/>
                <a:ahLst/>
                <a:cxnLst/>
                <a:rect l="l" t="t" r="r" b="b"/>
                <a:pathLst>
                  <a:path w="22486" h="50901" fill="none" extrusionOk="0">
                    <a:moveTo>
                      <a:pt x="22384" y="2729"/>
                    </a:moveTo>
                    <a:cubicBezTo>
                      <a:pt x="22333" y="2383"/>
                      <a:pt x="22249" y="2040"/>
                      <a:pt x="22128" y="1711"/>
                    </a:cubicBezTo>
                    <a:cubicBezTo>
                      <a:pt x="21742" y="675"/>
                      <a:pt x="20979" y="1"/>
                      <a:pt x="19582" y="1"/>
                    </a:cubicBezTo>
                    <a:cubicBezTo>
                      <a:pt x="17966" y="1"/>
                      <a:pt x="17204" y="913"/>
                      <a:pt x="16883" y="2229"/>
                    </a:cubicBezTo>
                    <a:cubicBezTo>
                      <a:pt x="13443" y="1682"/>
                      <a:pt x="10331" y="4356"/>
                      <a:pt x="10353" y="7840"/>
                    </a:cubicBezTo>
                    <a:cubicBezTo>
                      <a:pt x="10353" y="7997"/>
                      <a:pt x="10364" y="8150"/>
                      <a:pt x="10378" y="8300"/>
                    </a:cubicBezTo>
                    <a:cubicBezTo>
                      <a:pt x="7945" y="7307"/>
                      <a:pt x="5147" y="7957"/>
                      <a:pt x="3404" y="9923"/>
                    </a:cubicBezTo>
                    <a:cubicBezTo>
                      <a:pt x="1660" y="11889"/>
                      <a:pt x="1343" y="14742"/>
                      <a:pt x="2616" y="17040"/>
                    </a:cubicBezTo>
                    <a:cubicBezTo>
                      <a:pt x="930" y="18382"/>
                      <a:pt x="0" y="20454"/>
                      <a:pt x="120" y="22607"/>
                    </a:cubicBezTo>
                    <a:cubicBezTo>
                      <a:pt x="241" y="24755"/>
                      <a:pt x="1394" y="26714"/>
                      <a:pt x="3218" y="27860"/>
                    </a:cubicBezTo>
                    <a:cubicBezTo>
                      <a:pt x="748" y="30913"/>
                      <a:pt x="1707" y="35462"/>
                      <a:pt x="5202" y="37260"/>
                    </a:cubicBezTo>
                    <a:cubicBezTo>
                      <a:pt x="5173" y="37490"/>
                      <a:pt x="5162" y="37720"/>
                      <a:pt x="5162" y="37954"/>
                    </a:cubicBezTo>
                    <a:cubicBezTo>
                      <a:pt x="5162" y="40832"/>
                      <a:pt x="7125" y="43243"/>
                      <a:pt x="9784" y="43943"/>
                    </a:cubicBezTo>
                    <a:cubicBezTo>
                      <a:pt x="10776" y="46782"/>
                      <a:pt x="13818" y="48350"/>
                      <a:pt x="16708" y="47511"/>
                    </a:cubicBezTo>
                    <a:cubicBezTo>
                      <a:pt x="16835" y="49437"/>
                      <a:pt x="17525" y="50900"/>
                      <a:pt x="19582" y="50900"/>
                    </a:cubicBezTo>
                    <a:cubicBezTo>
                      <a:pt x="22482" y="50900"/>
                      <a:pt x="22439" y="48390"/>
                      <a:pt x="22482" y="48401"/>
                    </a:cubicBezTo>
                    <a:cubicBezTo>
                      <a:pt x="22486" y="48401"/>
                      <a:pt x="22417" y="2722"/>
                      <a:pt x="22384" y="2729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accent1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2"/>
                  </a:solidFill>
                </a:endParaRPr>
              </a:p>
            </p:txBody>
          </p:sp>
          <p:sp>
            <p:nvSpPr>
              <p:cNvPr id="7659" name="Google Shape;7659;p72"/>
              <p:cNvSpPr/>
              <p:nvPr/>
            </p:nvSpPr>
            <p:spPr>
              <a:xfrm>
                <a:off x="1418941" y="3907967"/>
                <a:ext cx="40718" cy="51312"/>
              </a:xfrm>
              <a:custGeom>
                <a:avLst/>
                <a:gdLst/>
                <a:ahLst/>
                <a:cxnLst/>
                <a:rect l="l" t="t" r="r" b="b"/>
                <a:pathLst>
                  <a:path w="9233" h="11642" fill="none" extrusionOk="0">
                    <a:moveTo>
                      <a:pt x="9233" y="1"/>
                    </a:moveTo>
                    <a:cubicBezTo>
                      <a:pt x="9233" y="1"/>
                      <a:pt x="0" y="570"/>
                      <a:pt x="2586" y="11641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2"/>
                  </a:solidFill>
                </a:endParaRPr>
              </a:p>
            </p:txBody>
          </p:sp>
          <p:sp>
            <p:nvSpPr>
              <p:cNvPr id="7660" name="Google Shape;7660;p72"/>
              <p:cNvSpPr/>
              <p:nvPr/>
            </p:nvSpPr>
            <p:spPr>
              <a:xfrm>
                <a:off x="1432983" y="3877824"/>
                <a:ext cx="26566" cy="25035"/>
              </a:xfrm>
              <a:custGeom>
                <a:avLst/>
                <a:gdLst/>
                <a:ahLst/>
                <a:cxnLst/>
                <a:rect l="l" t="t" r="r" b="b"/>
                <a:pathLst>
                  <a:path w="6024" h="5680" fill="none" extrusionOk="0">
                    <a:moveTo>
                      <a:pt x="1" y="1795"/>
                    </a:moveTo>
                    <a:cubicBezTo>
                      <a:pt x="1" y="1795"/>
                      <a:pt x="6023" y="0"/>
                      <a:pt x="6023" y="5680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2"/>
                  </a:solidFill>
                </a:endParaRPr>
              </a:p>
            </p:txBody>
          </p:sp>
          <p:sp>
            <p:nvSpPr>
              <p:cNvPr id="7661" name="Google Shape;7661;p72"/>
              <p:cNvSpPr/>
              <p:nvPr/>
            </p:nvSpPr>
            <p:spPr>
              <a:xfrm>
                <a:off x="1406421" y="3881663"/>
                <a:ext cx="8727" cy="21196"/>
              </a:xfrm>
              <a:custGeom>
                <a:avLst/>
                <a:gdLst/>
                <a:ahLst/>
                <a:cxnLst/>
                <a:rect l="l" t="t" r="r" b="b"/>
                <a:pathLst>
                  <a:path w="1979" h="4809" fill="none" extrusionOk="0">
                    <a:moveTo>
                      <a:pt x="1" y="1"/>
                    </a:moveTo>
                    <a:cubicBezTo>
                      <a:pt x="1" y="1"/>
                      <a:pt x="1" y="2730"/>
                      <a:pt x="1978" y="4809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2"/>
                  </a:solidFill>
                </a:endParaRPr>
              </a:p>
            </p:txBody>
          </p:sp>
          <p:sp>
            <p:nvSpPr>
              <p:cNvPr id="7662" name="Google Shape;7662;p72"/>
              <p:cNvSpPr/>
              <p:nvPr/>
            </p:nvSpPr>
            <p:spPr>
              <a:xfrm>
                <a:off x="1372301" y="3910479"/>
                <a:ext cx="51967" cy="15131"/>
              </a:xfrm>
              <a:custGeom>
                <a:avLst/>
                <a:gdLst/>
                <a:ahLst/>
                <a:cxnLst/>
                <a:rect l="l" t="t" r="r" b="b"/>
                <a:pathLst>
                  <a:path w="11784" h="3433" fill="none" extrusionOk="0">
                    <a:moveTo>
                      <a:pt x="1" y="2663"/>
                    </a:moveTo>
                    <a:cubicBezTo>
                      <a:pt x="3364" y="0"/>
                      <a:pt x="6622" y="3433"/>
                      <a:pt x="6622" y="3433"/>
                    </a:cubicBezTo>
                    <a:cubicBezTo>
                      <a:pt x="6622" y="3433"/>
                      <a:pt x="7307" y="387"/>
                      <a:pt x="11783" y="1653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2"/>
                  </a:solidFill>
                </a:endParaRPr>
              </a:p>
            </p:txBody>
          </p:sp>
          <p:sp>
            <p:nvSpPr>
              <p:cNvPr id="7663" name="Google Shape;7663;p72"/>
              <p:cNvSpPr/>
              <p:nvPr/>
            </p:nvSpPr>
            <p:spPr>
              <a:xfrm>
                <a:off x="1383436" y="3963823"/>
                <a:ext cx="27351" cy="50572"/>
              </a:xfrm>
              <a:custGeom>
                <a:avLst/>
                <a:gdLst/>
                <a:ahLst/>
                <a:cxnLst/>
                <a:rect l="l" t="t" r="r" b="b"/>
                <a:pathLst>
                  <a:path w="6202" h="11474" fill="none" extrusionOk="0">
                    <a:moveTo>
                      <a:pt x="22" y="11474"/>
                    </a:moveTo>
                    <a:cubicBezTo>
                      <a:pt x="22" y="11474"/>
                      <a:pt x="0" y="5735"/>
                      <a:pt x="4440" y="6297"/>
                    </a:cubicBezTo>
                    <a:cubicBezTo>
                      <a:pt x="4440" y="6297"/>
                      <a:pt x="2134" y="3149"/>
                      <a:pt x="6202" y="1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2"/>
                  </a:solidFill>
                </a:endParaRPr>
              </a:p>
            </p:txBody>
          </p:sp>
          <p:sp>
            <p:nvSpPr>
              <p:cNvPr id="7664" name="Google Shape;7664;p72"/>
              <p:cNvSpPr/>
              <p:nvPr/>
            </p:nvSpPr>
            <p:spPr>
              <a:xfrm>
                <a:off x="1398461" y="4014391"/>
                <a:ext cx="12132" cy="31518"/>
              </a:xfrm>
              <a:custGeom>
                <a:avLst/>
                <a:gdLst/>
                <a:ahLst/>
                <a:cxnLst/>
                <a:rect l="l" t="t" r="r" b="b"/>
                <a:pathLst>
                  <a:path w="2751" h="7151" fill="none" extrusionOk="0">
                    <a:moveTo>
                      <a:pt x="2751" y="1"/>
                    </a:moveTo>
                    <a:cubicBezTo>
                      <a:pt x="2751" y="1"/>
                      <a:pt x="0" y="2963"/>
                      <a:pt x="1806" y="7151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2"/>
                  </a:solidFill>
                </a:endParaRPr>
              </a:p>
            </p:txBody>
          </p:sp>
          <p:sp>
            <p:nvSpPr>
              <p:cNvPr id="7665" name="Google Shape;7665;p72"/>
              <p:cNvSpPr/>
              <p:nvPr/>
            </p:nvSpPr>
            <p:spPr>
              <a:xfrm>
                <a:off x="1424264" y="4012138"/>
                <a:ext cx="35284" cy="21165"/>
              </a:xfrm>
              <a:custGeom>
                <a:avLst/>
                <a:gdLst/>
                <a:ahLst/>
                <a:cxnLst/>
                <a:rect l="l" t="t" r="r" b="b"/>
                <a:pathLst>
                  <a:path w="8001" h="4802" fill="none" extrusionOk="0">
                    <a:moveTo>
                      <a:pt x="8000" y="512"/>
                    </a:moveTo>
                    <a:cubicBezTo>
                      <a:pt x="3783" y="1"/>
                      <a:pt x="1978" y="4087"/>
                      <a:pt x="1978" y="4087"/>
                    </a:cubicBezTo>
                    <a:cubicBezTo>
                      <a:pt x="1978" y="4087"/>
                      <a:pt x="858" y="3598"/>
                      <a:pt x="0" y="4802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2"/>
                  </a:solidFill>
                </a:endParaRPr>
              </a:p>
            </p:txBody>
          </p:sp>
          <p:sp>
            <p:nvSpPr>
              <p:cNvPr id="7666" name="Google Shape;7666;p72"/>
              <p:cNvSpPr/>
              <p:nvPr/>
            </p:nvSpPr>
            <p:spPr>
              <a:xfrm>
                <a:off x="1397156" y="3942280"/>
                <a:ext cx="31183" cy="17449"/>
              </a:xfrm>
              <a:custGeom>
                <a:avLst/>
                <a:gdLst/>
                <a:ahLst/>
                <a:cxnLst/>
                <a:rect l="l" t="t" r="r" b="b"/>
                <a:pathLst>
                  <a:path w="7071" h="3959" fill="none" extrusionOk="0">
                    <a:moveTo>
                      <a:pt x="7070" y="1"/>
                    </a:moveTo>
                    <a:cubicBezTo>
                      <a:pt x="7070" y="1"/>
                      <a:pt x="2802" y="3959"/>
                      <a:pt x="1" y="1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2"/>
                  </a:solidFill>
                </a:endParaRPr>
              </a:p>
            </p:txBody>
          </p:sp>
          <p:sp>
            <p:nvSpPr>
              <p:cNvPr id="7667" name="Google Shape;7667;p72"/>
              <p:cNvSpPr/>
              <p:nvPr/>
            </p:nvSpPr>
            <p:spPr>
              <a:xfrm>
                <a:off x="1428334" y="3973727"/>
                <a:ext cx="31214" cy="15378"/>
              </a:xfrm>
              <a:custGeom>
                <a:avLst/>
                <a:gdLst/>
                <a:ahLst/>
                <a:cxnLst/>
                <a:rect l="l" t="t" r="r" b="b"/>
                <a:pathLst>
                  <a:path w="7078" h="3489" fill="none" extrusionOk="0">
                    <a:moveTo>
                      <a:pt x="0" y="1125"/>
                    </a:moveTo>
                    <a:cubicBezTo>
                      <a:pt x="0" y="1125"/>
                      <a:pt x="4411" y="1"/>
                      <a:pt x="7077" y="3488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2"/>
                  </a:solidFill>
                </a:endParaRPr>
              </a:p>
            </p:txBody>
          </p:sp>
          <p:sp>
            <p:nvSpPr>
              <p:cNvPr id="7668" name="Google Shape;7668;p72"/>
              <p:cNvSpPr/>
              <p:nvPr/>
            </p:nvSpPr>
            <p:spPr>
              <a:xfrm>
                <a:off x="1468924" y="3907967"/>
                <a:ext cx="40704" cy="51312"/>
              </a:xfrm>
              <a:custGeom>
                <a:avLst/>
                <a:gdLst/>
                <a:ahLst/>
                <a:cxnLst/>
                <a:rect l="l" t="t" r="r" b="b"/>
                <a:pathLst>
                  <a:path w="9230" h="11642" fill="none" extrusionOk="0">
                    <a:moveTo>
                      <a:pt x="0" y="1"/>
                    </a:moveTo>
                    <a:cubicBezTo>
                      <a:pt x="0" y="1"/>
                      <a:pt x="9229" y="570"/>
                      <a:pt x="6647" y="11641"/>
                    </a:cubicBezTo>
                  </a:path>
                </a:pathLst>
              </a:custGeom>
              <a:noFill/>
              <a:ln w="9525" cap="flat" cmpd="sng">
                <a:solidFill>
                  <a:schemeClr val="accent1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2"/>
                  </a:solidFill>
                </a:endParaRPr>
              </a:p>
            </p:txBody>
          </p:sp>
          <p:sp>
            <p:nvSpPr>
              <p:cNvPr id="7669" name="Google Shape;7669;p72"/>
              <p:cNvSpPr/>
              <p:nvPr/>
            </p:nvSpPr>
            <p:spPr>
              <a:xfrm>
                <a:off x="1469021" y="3877824"/>
                <a:ext cx="26561" cy="25035"/>
              </a:xfrm>
              <a:custGeom>
                <a:avLst/>
                <a:gdLst/>
                <a:ahLst/>
                <a:cxnLst/>
                <a:rect l="l" t="t" r="r" b="b"/>
                <a:pathLst>
                  <a:path w="6023" h="5680" fill="none" extrusionOk="0">
                    <a:moveTo>
                      <a:pt x="6023" y="1795"/>
                    </a:moveTo>
                    <a:cubicBezTo>
                      <a:pt x="6023" y="1795"/>
                      <a:pt x="0" y="0"/>
                      <a:pt x="0" y="5680"/>
                    </a:cubicBezTo>
                  </a:path>
                </a:pathLst>
              </a:custGeom>
              <a:noFill/>
              <a:ln w="9525" cap="flat" cmpd="sng">
                <a:solidFill>
                  <a:schemeClr val="accent1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2"/>
                  </a:solidFill>
                </a:endParaRPr>
              </a:p>
            </p:txBody>
          </p:sp>
          <p:sp>
            <p:nvSpPr>
              <p:cNvPr id="7670" name="Google Shape;7670;p72"/>
              <p:cNvSpPr/>
              <p:nvPr/>
            </p:nvSpPr>
            <p:spPr>
              <a:xfrm>
                <a:off x="1513434" y="3881663"/>
                <a:ext cx="8710" cy="21196"/>
              </a:xfrm>
              <a:custGeom>
                <a:avLst/>
                <a:gdLst/>
                <a:ahLst/>
                <a:cxnLst/>
                <a:rect l="l" t="t" r="r" b="b"/>
                <a:pathLst>
                  <a:path w="1975" h="4809" fill="none" extrusionOk="0">
                    <a:moveTo>
                      <a:pt x="1975" y="1"/>
                    </a:moveTo>
                    <a:cubicBezTo>
                      <a:pt x="1975" y="1"/>
                      <a:pt x="1975" y="2730"/>
                      <a:pt x="1" y="4809"/>
                    </a:cubicBezTo>
                  </a:path>
                </a:pathLst>
              </a:custGeom>
              <a:noFill/>
              <a:ln w="9525" cap="flat" cmpd="sng">
                <a:solidFill>
                  <a:schemeClr val="accent1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2"/>
                  </a:solidFill>
                </a:endParaRPr>
              </a:p>
            </p:txBody>
          </p:sp>
          <p:sp>
            <p:nvSpPr>
              <p:cNvPr id="7671" name="Google Shape;7671;p72"/>
              <p:cNvSpPr/>
              <p:nvPr/>
            </p:nvSpPr>
            <p:spPr>
              <a:xfrm>
                <a:off x="1517778" y="3963823"/>
                <a:ext cx="27355" cy="50572"/>
              </a:xfrm>
              <a:custGeom>
                <a:avLst/>
                <a:gdLst/>
                <a:ahLst/>
                <a:cxnLst/>
                <a:rect l="l" t="t" r="r" b="b"/>
                <a:pathLst>
                  <a:path w="6203" h="11474" fill="none" extrusionOk="0">
                    <a:moveTo>
                      <a:pt x="6181" y="11474"/>
                    </a:moveTo>
                    <a:cubicBezTo>
                      <a:pt x="6181" y="11474"/>
                      <a:pt x="6202" y="5735"/>
                      <a:pt x="1767" y="6297"/>
                    </a:cubicBezTo>
                    <a:cubicBezTo>
                      <a:pt x="1767" y="6297"/>
                      <a:pt x="4068" y="3149"/>
                      <a:pt x="1" y="1"/>
                    </a:cubicBezTo>
                  </a:path>
                </a:pathLst>
              </a:custGeom>
              <a:noFill/>
              <a:ln w="9525" cap="flat" cmpd="sng">
                <a:solidFill>
                  <a:schemeClr val="accent1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2"/>
                  </a:solidFill>
                </a:endParaRPr>
              </a:p>
            </p:txBody>
          </p:sp>
          <p:sp>
            <p:nvSpPr>
              <p:cNvPr id="7672" name="Google Shape;7672;p72"/>
              <p:cNvSpPr/>
              <p:nvPr/>
            </p:nvSpPr>
            <p:spPr>
              <a:xfrm>
                <a:off x="1517990" y="4014391"/>
                <a:ext cx="12119" cy="31518"/>
              </a:xfrm>
              <a:custGeom>
                <a:avLst/>
                <a:gdLst/>
                <a:ahLst/>
                <a:cxnLst/>
                <a:rect l="l" t="t" r="r" b="b"/>
                <a:pathLst>
                  <a:path w="2748" h="7151" fill="none" extrusionOk="0">
                    <a:moveTo>
                      <a:pt x="0" y="1"/>
                    </a:moveTo>
                    <a:cubicBezTo>
                      <a:pt x="0" y="1"/>
                      <a:pt x="2747" y="2963"/>
                      <a:pt x="942" y="7151"/>
                    </a:cubicBezTo>
                  </a:path>
                </a:pathLst>
              </a:custGeom>
              <a:noFill/>
              <a:ln w="9525" cap="flat" cmpd="sng">
                <a:solidFill>
                  <a:schemeClr val="accent1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2"/>
                  </a:solidFill>
                </a:endParaRPr>
              </a:p>
            </p:txBody>
          </p:sp>
          <p:sp>
            <p:nvSpPr>
              <p:cNvPr id="7673" name="Google Shape;7673;p72"/>
              <p:cNvSpPr/>
              <p:nvPr/>
            </p:nvSpPr>
            <p:spPr>
              <a:xfrm>
                <a:off x="1469021" y="4012138"/>
                <a:ext cx="35298" cy="21165"/>
              </a:xfrm>
              <a:custGeom>
                <a:avLst/>
                <a:gdLst/>
                <a:ahLst/>
                <a:cxnLst/>
                <a:rect l="l" t="t" r="r" b="b"/>
                <a:pathLst>
                  <a:path w="8004" h="4802" fill="none" extrusionOk="0">
                    <a:moveTo>
                      <a:pt x="0" y="512"/>
                    </a:moveTo>
                    <a:cubicBezTo>
                      <a:pt x="4217" y="1"/>
                      <a:pt x="6023" y="4087"/>
                      <a:pt x="6023" y="4087"/>
                    </a:cubicBezTo>
                    <a:cubicBezTo>
                      <a:pt x="6023" y="4087"/>
                      <a:pt x="7143" y="3598"/>
                      <a:pt x="8004" y="4802"/>
                    </a:cubicBezTo>
                  </a:path>
                </a:pathLst>
              </a:custGeom>
              <a:noFill/>
              <a:ln w="9525" cap="flat" cmpd="sng">
                <a:solidFill>
                  <a:schemeClr val="accent1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2"/>
                  </a:solidFill>
                </a:endParaRPr>
              </a:p>
            </p:txBody>
          </p:sp>
          <p:sp>
            <p:nvSpPr>
              <p:cNvPr id="7674" name="Google Shape;7674;p72"/>
              <p:cNvSpPr/>
              <p:nvPr/>
            </p:nvSpPr>
            <p:spPr>
              <a:xfrm>
                <a:off x="1500244" y="3942280"/>
                <a:ext cx="31183" cy="17449"/>
              </a:xfrm>
              <a:custGeom>
                <a:avLst/>
                <a:gdLst/>
                <a:ahLst/>
                <a:cxnLst/>
                <a:rect l="l" t="t" r="r" b="b"/>
                <a:pathLst>
                  <a:path w="7071" h="3959" fill="none" extrusionOk="0">
                    <a:moveTo>
                      <a:pt x="1" y="1"/>
                    </a:moveTo>
                    <a:cubicBezTo>
                      <a:pt x="1" y="1"/>
                      <a:pt x="4265" y="3959"/>
                      <a:pt x="7070" y="1"/>
                    </a:cubicBezTo>
                  </a:path>
                </a:pathLst>
              </a:custGeom>
              <a:noFill/>
              <a:ln w="9525" cap="flat" cmpd="sng">
                <a:solidFill>
                  <a:schemeClr val="accent1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2"/>
                  </a:solidFill>
                </a:endParaRPr>
              </a:p>
            </p:txBody>
          </p:sp>
          <p:sp>
            <p:nvSpPr>
              <p:cNvPr id="7675" name="Google Shape;7675;p72"/>
              <p:cNvSpPr/>
              <p:nvPr/>
            </p:nvSpPr>
            <p:spPr>
              <a:xfrm>
                <a:off x="1469021" y="3973727"/>
                <a:ext cx="31227" cy="15378"/>
              </a:xfrm>
              <a:custGeom>
                <a:avLst/>
                <a:gdLst/>
                <a:ahLst/>
                <a:cxnLst/>
                <a:rect l="l" t="t" r="r" b="b"/>
                <a:pathLst>
                  <a:path w="7081" h="3489" fill="none" extrusionOk="0">
                    <a:moveTo>
                      <a:pt x="7081" y="1125"/>
                    </a:moveTo>
                    <a:cubicBezTo>
                      <a:pt x="7081" y="1125"/>
                      <a:pt x="2670" y="1"/>
                      <a:pt x="0" y="3488"/>
                    </a:cubicBezTo>
                  </a:path>
                </a:pathLst>
              </a:custGeom>
              <a:noFill/>
              <a:ln w="9525" cap="flat" cmpd="sng">
                <a:solidFill>
                  <a:schemeClr val="accent1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2"/>
                  </a:solidFill>
                </a:endParaRPr>
              </a:p>
            </p:txBody>
          </p:sp>
          <p:sp>
            <p:nvSpPr>
              <p:cNvPr id="7676" name="Google Shape;7676;p72"/>
              <p:cNvSpPr/>
              <p:nvPr/>
            </p:nvSpPr>
            <p:spPr>
              <a:xfrm>
                <a:off x="1504314" y="3910479"/>
                <a:ext cx="51950" cy="15131"/>
              </a:xfrm>
              <a:custGeom>
                <a:avLst/>
                <a:gdLst/>
                <a:ahLst/>
                <a:cxnLst/>
                <a:rect l="l" t="t" r="r" b="b"/>
                <a:pathLst>
                  <a:path w="11780" h="3433" fill="none" extrusionOk="0">
                    <a:moveTo>
                      <a:pt x="11780" y="2663"/>
                    </a:moveTo>
                    <a:cubicBezTo>
                      <a:pt x="8420" y="0"/>
                      <a:pt x="5162" y="3433"/>
                      <a:pt x="5162" y="3433"/>
                    </a:cubicBezTo>
                    <a:cubicBezTo>
                      <a:pt x="5162" y="3433"/>
                      <a:pt x="4473" y="387"/>
                      <a:pt x="1" y="1653"/>
                    </a:cubicBezTo>
                  </a:path>
                </a:pathLst>
              </a:custGeom>
              <a:noFill/>
              <a:ln w="9525" cap="flat" cmpd="sng">
                <a:solidFill>
                  <a:schemeClr val="accent1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2"/>
                  </a:solidFill>
                </a:endParaRPr>
              </a:p>
            </p:txBody>
          </p:sp>
          <p:sp>
            <p:nvSpPr>
              <p:cNvPr id="7677" name="Google Shape;7677;p72"/>
              <p:cNvSpPr/>
              <p:nvPr/>
            </p:nvSpPr>
            <p:spPr>
              <a:xfrm>
                <a:off x="1469738" y="3847100"/>
                <a:ext cx="99150" cy="224346"/>
              </a:xfrm>
              <a:custGeom>
                <a:avLst/>
                <a:gdLst/>
                <a:ahLst/>
                <a:cxnLst/>
                <a:rect l="l" t="t" r="r" b="b"/>
                <a:pathLst>
                  <a:path w="22483" h="50901" fill="none" extrusionOk="0">
                    <a:moveTo>
                      <a:pt x="99" y="2729"/>
                    </a:moveTo>
                    <a:cubicBezTo>
                      <a:pt x="150" y="2383"/>
                      <a:pt x="237" y="2040"/>
                      <a:pt x="354" y="1711"/>
                    </a:cubicBezTo>
                    <a:cubicBezTo>
                      <a:pt x="744" y="675"/>
                      <a:pt x="1503" y="1"/>
                      <a:pt x="2900" y="1"/>
                    </a:cubicBezTo>
                    <a:cubicBezTo>
                      <a:pt x="4516" y="1"/>
                      <a:pt x="5282" y="913"/>
                      <a:pt x="5600" y="2229"/>
                    </a:cubicBezTo>
                    <a:cubicBezTo>
                      <a:pt x="9040" y="1682"/>
                      <a:pt x="12151" y="4356"/>
                      <a:pt x="12130" y="7840"/>
                    </a:cubicBezTo>
                    <a:cubicBezTo>
                      <a:pt x="12130" y="7997"/>
                      <a:pt x="12119" y="8150"/>
                      <a:pt x="12108" y="8300"/>
                    </a:cubicBezTo>
                    <a:cubicBezTo>
                      <a:pt x="14541" y="7307"/>
                      <a:pt x="17335" y="7957"/>
                      <a:pt x="19082" y="9923"/>
                    </a:cubicBezTo>
                    <a:cubicBezTo>
                      <a:pt x="20826" y="11889"/>
                      <a:pt x="21140" y="14742"/>
                      <a:pt x="19867" y="17040"/>
                    </a:cubicBezTo>
                    <a:cubicBezTo>
                      <a:pt x="21552" y="18379"/>
                      <a:pt x="22482" y="20454"/>
                      <a:pt x="22362" y="22603"/>
                    </a:cubicBezTo>
                    <a:cubicBezTo>
                      <a:pt x="22242" y="24755"/>
                      <a:pt x="21089" y="26714"/>
                      <a:pt x="19265" y="27860"/>
                    </a:cubicBezTo>
                    <a:cubicBezTo>
                      <a:pt x="20440" y="29308"/>
                      <a:pt x="20896" y="31205"/>
                      <a:pt x="20512" y="33029"/>
                    </a:cubicBezTo>
                    <a:cubicBezTo>
                      <a:pt x="20126" y="34853"/>
                      <a:pt x="18940" y="36407"/>
                      <a:pt x="17284" y="37257"/>
                    </a:cubicBezTo>
                    <a:cubicBezTo>
                      <a:pt x="17310" y="37487"/>
                      <a:pt x="17321" y="37720"/>
                      <a:pt x="17324" y="37950"/>
                    </a:cubicBezTo>
                    <a:cubicBezTo>
                      <a:pt x="17321" y="40766"/>
                      <a:pt x="15420" y="43225"/>
                      <a:pt x="12699" y="43940"/>
                    </a:cubicBezTo>
                    <a:cubicBezTo>
                      <a:pt x="11710" y="46782"/>
                      <a:pt x="8664" y="48350"/>
                      <a:pt x="5778" y="47507"/>
                    </a:cubicBezTo>
                    <a:cubicBezTo>
                      <a:pt x="5647" y="49434"/>
                      <a:pt x="4958" y="50900"/>
                      <a:pt x="2900" y="50900"/>
                    </a:cubicBezTo>
                    <a:cubicBezTo>
                      <a:pt x="0" y="50900"/>
                      <a:pt x="40" y="48390"/>
                      <a:pt x="0" y="48401"/>
                    </a:cubicBezTo>
                    <a:cubicBezTo>
                      <a:pt x="0" y="48401"/>
                      <a:pt x="69" y="2722"/>
                      <a:pt x="99" y="2729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accent1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2"/>
                  </a:solidFill>
                </a:endParaRPr>
              </a:p>
            </p:txBody>
          </p:sp>
        </p:grpSp>
        <p:sp>
          <p:nvSpPr>
            <p:cNvPr id="7678" name="Google Shape;7678;p72"/>
            <p:cNvSpPr/>
            <p:nvPr/>
          </p:nvSpPr>
          <p:spPr>
            <a:xfrm>
              <a:off x="2008060" y="4212384"/>
              <a:ext cx="24537" cy="23585"/>
            </a:xfrm>
            <a:custGeom>
              <a:avLst/>
              <a:gdLst/>
              <a:ahLst/>
              <a:cxnLst/>
              <a:rect l="l" t="t" r="r" b="b"/>
              <a:pathLst>
                <a:path w="5564" h="5351" extrusionOk="0">
                  <a:moveTo>
                    <a:pt x="2887" y="0"/>
                  </a:moveTo>
                  <a:cubicBezTo>
                    <a:pt x="2190" y="0"/>
                    <a:pt x="1506" y="271"/>
                    <a:pt x="996" y="783"/>
                  </a:cubicBezTo>
                  <a:cubicBezTo>
                    <a:pt x="230" y="1550"/>
                    <a:pt x="0" y="2699"/>
                    <a:pt x="416" y="3698"/>
                  </a:cubicBezTo>
                  <a:cubicBezTo>
                    <a:pt x="828" y="4698"/>
                    <a:pt x="1806" y="5351"/>
                    <a:pt x="2886" y="5351"/>
                  </a:cubicBezTo>
                  <a:cubicBezTo>
                    <a:pt x="4363" y="5351"/>
                    <a:pt x="5560" y="4150"/>
                    <a:pt x="5563" y="2677"/>
                  </a:cubicBezTo>
                  <a:cubicBezTo>
                    <a:pt x="5560" y="1593"/>
                    <a:pt x="4911" y="619"/>
                    <a:pt x="3911" y="203"/>
                  </a:cubicBezTo>
                  <a:cubicBezTo>
                    <a:pt x="3580" y="67"/>
                    <a:pt x="3232" y="0"/>
                    <a:pt x="2887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solidFill>
                <a:schemeClr val="accent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679" name="Google Shape;7679;p72"/>
            <p:cNvSpPr/>
            <p:nvPr/>
          </p:nvSpPr>
          <p:spPr>
            <a:xfrm>
              <a:off x="1545645" y="4049730"/>
              <a:ext cx="24520" cy="23576"/>
            </a:xfrm>
            <a:custGeom>
              <a:avLst/>
              <a:gdLst/>
              <a:ahLst/>
              <a:cxnLst/>
              <a:rect l="l" t="t" r="r" b="b"/>
              <a:pathLst>
                <a:path w="5560" h="5349" extrusionOk="0">
                  <a:moveTo>
                    <a:pt x="2886" y="1"/>
                  </a:moveTo>
                  <a:cubicBezTo>
                    <a:pt x="1806" y="1"/>
                    <a:pt x="828" y="654"/>
                    <a:pt x="416" y="1653"/>
                  </a:cubicBezTo>
                  <a:cubicBezTo>
                    <a:pt x="0" y="2649"/>
                    <a:pt x="230" y="3802"/>
                    <a:pt x="996" y="4564"/>
                  </a:cubicBezTo>
                  <a:cubicBezTo>
                    <a:pt x="1506" y="5077"/>
                    <a:pt x="2190" y="5349"/>
                    <a:pt x="2886" y="5349"/>
                  </a:cubicBezTo>
                  <a:cubicBezTo>
                    <a:pt x="3232" y="5349"/>
                    <a:pt x="3580" y="5282"/>
                    <a:pt x="3911" y="5144"/>
                  </a:cubicBezTo>
                  <a:cubicBezTo>
                    <a:pt x="4910" y="4732"/>
                    <a:pt x="5560" y="3758"/>
                    <a:pt x="5560" y="2675"/>
                  </a:cubicBezTo>
                  <a:cubicBezTo>
                    <a:pt x="5560" y="1197"/>
                    <a:pt x="4363" y="1"/>
                    <a:pt x="2886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solidFill>
                <a:schemeClr val="accent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680" name="Google Shape;7680;p72"/>
            <p:cNvSpPr/>
            <p:nvPr/>
          </p:nvSpPr>
          <p:spPr>
            <a:xfrm>
              <a:off x="1231521" y="3947489"/>
              <a:ext cx="24524" cy="23576"/>
            </a:xfrm>
            <a:custGeom>
              <a:avLst/>
              <a:gdLst/>
              <a:ahLst/>
              <a:cxnLst/>
              <a:rect l="l" t="t" r="r" b="b"/>
              <a:pathLst>
                <a:path w="5561" h="5349" extrusionOk="0">
                  <a:moveTo>
                    <a:pt x="2886" y="1"/>
                  </a:moveTo>
                  <a:cubicBezTo>
                    <a:pt x="1803" y="1"/>
                    <a:pt x="829" y="650"/>
                    <a:pt x="413" y="1649"/>
                  </a:cubicBezTo>
                  <a:cubicBezTo>
                    <a:pt x="1" y="2649"/>
                    <a:pt x="227" y="3798"/>
                    <a:pt x="993" y="4564"/>
                  </a:cubicBezTo>
                  <a:cubicBezTo>
                    <a:pt x="1505" y="5076"/>
                    <a:pt x="2189" y="5349"/>
                    <a:pt x="2884" y="5349"/>
                  </a:cubicBezTo>
                  <a:cubicBezTo>
                    <a:pt x="3229" y="5349"/>
                    <a:pt x="3576" y="5282"/>
                    <a:pt x="3908" y="5144"/>
                  </a:cubicBezTo>
                  <a:cubicBezTo>
                    <a:pt x="4907" y="4732"/>
                    <a:pt x="5560" y="3758"/>
                    <a:pt x="5560" y="2674"/>
                  </a:cubicBezTo>
                  <a:cubicBezTo>
                    <a:pt x="5560" y="1197"/>
                    <a:pt x="4364" y="1"/>
                    <a:pt x="2886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solidFill>
                <a:schemeClr val="accent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681" name="Google Shape;7681;p72"/>
            <p:cNvSpPr/>
            <p:nvPr/>
          </p:nvSpPr>
          <p:spPr>
            <a:xfrm>
              <a:off x="834100" y="4046742"/>
              <a:ext cx="24520" cy="23580"/>
            </a:xfrm>
            <a:custGeom>
              <a:avLst/>
              <a:gdLst/>
              <a:ahLst/>
              <a:cxnLst/>
              <a:rect l="l" t="t" r="r" b="b"/>
              <a:pathLst>
                <a:path w="5560" h="5350" extrusionOk="0">
                  <a:moveTo>
                    <a:pt x="2674" y="0"/>
                  </a:moveTo>
                  <a:cubicBezTo>
                    <a:pt x="1197" y="0"/>
                    <a:pt x="0" y="1197"/>
                    <a:pt x="0" y="2674"/>
                  </a:cubicBezTo>
                  <a:cubicBezTo>
                    <a:pt x="0" y="3758"/>
                    <a:pt x="653" y="4732"/>
                    <a:pt x="1653" y="5147"/>
                  </a:cubicBezTo>
                  <a:cubicBezTo>
                    <a:pt x="1983" y="5284"/>
                    <a:pt x="2329" y="5350"/>
                    <a:pt x="2673" y="5350"/>
                  </a:cubicBezTo>
                  <a:cubicBezTo>
                    <a:pt x="3369" y="5350"/>
                    <a:pt x="4054" y="5078"/>
                    <a:pt x="4567" y="4567"/>
                  </a:cubicBezTo>
                  <a:cubicBezTo>
                    <a:pt x="5330" y="3801"/>
                    <a:pt x="5559" y="2649"/>
                    <a:pt x="5147" y="1653"/>
                  </a:cubicBezTo>
                  <a:cubicBezTo>
                    <a:pt x="4731" y="653"/>
                    <a:pt x="3757" y="0"/>
                    <a:pt x="2674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solidFill>
                <a:schemeClr val="accent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682" name="Google Shape;7682;p72"/>
            <p:cNvSpPr/>
            <p:nvPr/>
          </p:nvSpPr>
          <p:spPr>
            <a:xfrm>
              <a:off x="834100" y="3849652"/>
              <a:ext cx="24520" cy="23580"/>
            </a:xfrm>
            <a:custGeom>
              <a:avLst/>
              <a:gdLst/>
              <a:ahLst/>
              <a:cxnLst/>
              <a:rect l="l" t="t" r="r" b="b"/>
              <a:pathLst>
                <a:path w="5560" h="5350" extrusionOk="0">
                  <a:moveTo>
                    <a:pt x="2674" y="1"/>
                  </a:moveTo>
                  <a:cubicBezTo>
                    <a:pt x="1197" y="1"/>
                    <a:pt x="0" y="1197"/>
                    <a:pt x="0" y="2675"/>
                  </a:cubicBezTo>
                  <a:cubicBezTo>
                    <a:pt x="0" y="3758"/>
                    <a:pt x="653" y="4732"/>
                    <a:pt x="1653" y="5144"/>
                  </a:cubicBezTo>
                  <a:cubicBezTo>
                    <a:pt x="1984" y="5282"/>
                    <a:pt x="2331" y="5349"/>
                    <a:pt x="2676" y="5349"/>
                  </a:cubicBezTo>
                  <a:cubicBezTo>
                    <a:pt x="3371" y="5349"/>
                    <a:pt x="4055" y="5077"/>
                    <a:pt x="4567" y="4564"/>
                  </a:cubicBezTo>
                  <a:cubicBezTo>
                    <a:pt x="5330" y="3802"/>
                    <a:pt x="5559" y="2649"/>
                    <a:pt x="5147" y="1650"/>
                  </a:cubicBezTo>
                  <a:cubicBezTo>
                    <a:pt x="4731" y="650"/>
                    <a:pt x="3757" y="1"/>
                    <a:pt x="2674" y="1"/>
                  </a:cubicBezTo>
                  <a:close/>
                </a:path>
              </a:pathLst>
            </a:custGeom>
            <a:solidFill>
              <a:srgbClr val="E6EBEF"/>
            </a:solidFill>
            <a:ln>
              <a:solidFill>
                <a:schemeClr val="accent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683" name="Google Shape;7683;p72"/>
            <p:cNvSpPr/>
            <p:nvPr/>
          </p:nvSpPr>
          <p:spPr>
            <a:xfrm>
              <a:off x="1668053" y="3947489"/>
              <a:ext cx="24520" cy="23576"/>
            </a:xfrm>
            <a:custGeom>
              <a:avLst/>
              <a:gdLst/>
              <a:ahLst/>
              <a:cxnLst/>
              <a:rect l="l" t="t" r="r" b="b"/>
              <a:pathLst>
                <a:path w="5560" h="5349" extrusionOk="0">
                  <a:moveTo>
                    <a:pt x="2882" y="1"/>
                  </a:moveTo>
                  <a:cubicBezTo>
                    <a:pt x="1802" y="1"/>
                    <a:pt x="828" y="650"/>
                    <a:pt x="412" y="1649"/>
                  </a:cubicBezTo>
                  <a:cubicBezTo>
                    <a:pt x="0" y="2649"/>
                    <a:pt x="226" y="3798"/>
                    <a:pt x="993" y="4564"/>
                  </a:cubicBezTo>
                  <a:cubicBezTo>
                    <a:pt x="1502" y="5076"/>
                    <a:pt x="2187" y="5349"/>
                    <a:pt x="2883" y="5349"/>
                  </a:cubicBezTo>
                  <a:cubicBezTo>
                    <a:pt x="3228" y="5349"/>
                    <a:pt x="3576" y="5282"/>
                    <a:pt x="3907" y="5144"/>
                  </a:cubicBezTo>
                  <a:cubicBezTo>
                    <a:pt x="4907" y="4732"/>
                    <a:pt x="5556" y="3758"/>
                    <a:pt x="5560" y="2674"/>
                  </a:cubicBezTo>
                  <a:cubicBezTo>
                    <a:pt x="5560" y="1197"/>
                    <a:pt x="4360" y="1"/>
                    <a:pt x="2882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solidFill>
                <a:schemeClr val="accent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684" name="Google Shape;7684;p72"/>
            <p:cNvSpPr/>
            <p:nvPr/>
          </p:nvSpPr>
          <p:spPr>
            <a:xfrm>
              <a:off x="889649" y="3678195"/>
              <a:ext cx="23589" cy="23576"/>
            </a:xfrm>
            <a:custGeom>
              <a:avLst/>
              <a:gdLst/>
              <a:ahLst/>
              <a:cxnLst/>
              <a:rect l="l" t="t" r="r" b="b"/>
              <a:pathLst>
                <a:path w="5349" h="5349" extrusionOk="0">
                  <a:moveTo>
                    <a:pt x="2674" y="0"/>
                  </a:moveTo>
                  <a:cubicBezTo>
                    <a:pt x="1197" y="0"/>
                    <a:pt x="0" y="1197"/>
                    <a:pt x="0" y="2674"/>
                  </a:cubicBezTo>
                  <a:cubicBezTo>
                    <a:pt x="0" y="4152"/>
                    <a:pt x="1197" y="5348"/>
                    <a:pt x="2674" y="5348"/>
                  </a:cubicBezTo>
                  <a:cubicBezTo>
                    <a:pt x="4152" y="5348"/>
                    <a:pt x="5348" y="4152"/>
                    <a:pt x="5348" y="2674"/>
                  </a:cubicBezTo>
                  <a:cubicBezTo>
                    <a:pt x="5348" y="1197"/>
                    <a:pt x="4152" y="0"/>
                    <a:pt x="2674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solidFill>
                <a:schemeClr val="accent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685" name="Google Shape;7685;p72"/>
            <p:cNvSpPr/>
            <p:nvPr/>
          </p:nvSpPr>
          <p:spPr>
            <a:xfrm>
              <a:off x="1357708" y="3848642"/>
              <a:ext cx="24542" cy="23585"/>
            </a:xfrm>
            <a:custGeom>
              <a:avLst/>
              <a:gdLst/>
              <a:ahLst/>
              <a:cxnLst/>
              <a:rect l="l" t="t" r="r" b="b"/>
              <a:pathLst>
                <a:path w="5565" h="5351" extrusionOk="0">
                  <a:moveTo>
                    <a:pt x="2890" y="0"/>
                  </a:moveTo>
                  <a:cubicBezTo>
                    <a:pt x="1807" y="0"/>
                    <a:pt x="833" y="653"/>
                    <a:pt x="417" y="1653"/>
                  </a:cubicBezTo>
                  <a:cubicBezTo>
                    <a:pt x="1" y="2652"/>
                    <a:pt x="231" y="3801"/>
                    <a:pt x="997" y="4567"/>
                  </a:cubicBezTo>
                  <a:cubicBezTo>
                    <a:pt x="1509" y="5080"/>
                    <a:pt x="2193" y="5350"/>
                    <a:pt x="2888" y="5350"/>
                  </a:cubicBezTo>
                  <a:cubicBezTo>
                    <a:pt x="3233" y="5350"/>
                    <a:pt x="3580" y="5284"/>
                    <a:pt x="3912" y="5147"/>
                  </a:cubicBezTo>
                  <a:cubicBezTo>
                    <a:pt x="4911" y="4731"/>
                    <a:pt x="5564" y="3757"/>
                    <a:pt x="5564" y="2678"/>
                  </a:cubicBezTo>
                  <a:cubicBezTo>
                    <a:pt x="5564" y="1200"/>
                    <a:pt x="4364" y="0"/>
                    <a:pt x="2890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solidFill>
                <a:schemeClr val="accent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686" name="Google Shape;7686;p72"/>
            <p:cNvSpPr/>
            <p:nvPr/>
          </p:nvSpPr>
          <p:spPr>
            <a:xfrm>
              <a:off x="1357708" y="4049730"/>
              <a:ext cx="24542" cy="23585"/>
            </a:xfrm>
            <a:custGeom>
              <a:avLst/>
              <a:gdLst/>
              <a:ahLst/>
              <a:cxnLst/>
              <a:rect l="l" t="t" r="r" b="b"/>
              <a:pathLst>
                <a:path w="5565" h="5351" extrusionOk="0">
                  <a:moveTo>
                    <a:pt x="2890" y="1"/>
                  </a:moveTo>
                  <a:cubicBezTo>
                    <a:pt x="1807" y="1"/>
                    <a:pt x="833" y="654"/>
                    <a:pt x="417" y="1653"/>
                  </a:cubicBezTo>
                  <a:cubicBezTo>
                    <a:pt x="1" y="2653"/>
                    <a:pt x="231" y="3802"/>
                    <a:pt x="997" y="4568"/>
                  </a:cubicBezTo>
                  <a:cubicBezTo>
                    <a:pt x="1510" y="5078"/>
                    <a:pt x="2195" y="5350"/>
                    <a:pt x="2891" y="5350"/>
                  </a:cubicBezTo>
                  <a:cubicBezTo>
                    <a:pt x="3235" y="5350"/>
                    <a:pt x="3581" y="5284"/>
                    <a:pt x="3912" y="5148"/>
                  </a:cubicBezTo>
                  <a:cubicBezTo>
                    <a:pt x="4911" y="4732"/>
                    <a:pt x="5564" y="3758"/>
                    <a:pt x="5564" y="2675"/>
                  </a:cubicBezTo>
                  <a:cubicBezTo>
                    <a:pt x="5564" y="1197"/>
                    <a:pt x="4364" y="1"/>
                    <a:pt x="2890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solidFill>
                <a:schemeClr val="accent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687" name="Google Shape;7687;p72"/>
            <p:cNvSpPr/>
            <p:nvPr/>
          </p:nvSpPr>
          <p:spPr>
            <a:xfrm>
              <a:off x="889649" y="4212384"/>
              <a:ext cx="24520" cy="23585"/>
            </a:xfrm>
            <a:custGeom>
              <a:avLst/>
              <a:gdLst/>
              <a:ahLst/>
              <a:cxnLst/>
              <a:rect l="l" t="t" r="r" b="b"/>
              <a:pathLst>
                <a:path w="5560" h="5351" extrusionOk="0">
                  <a:moveTo>
                    <a:pt x="2674" y="0"/>
                  </a:moveTo>
                  <a:cubicBezTo>
                    <a:pt x="2328" y="0"/>
                    <a:pt x="1980" y="67"/>
                    <a:pt x="1649" y="203"/>
                  </a:cubicBezTo>
                  <a:cubicBezTo>
                    <a:pt x="650" y="619"/>
                    <a:pt x="0" y="1593"/>
                    <a:pt x="0" y="2677"/>
                  </a:cubicBezTo>
                  <a:cubicBezTo>
                    <a:pt x="0" y="4150"/>
                    <a:pt x="1197" y="5351"/>
                    <a:pt x="2674" y="5351"/>
                  </a:cubicBezTo>
                  <a:cubicBezTo>
                    <a:pt x="3754" y="5351"/>
                    <a:pt x="4732" y="4698"/>
                    <a:pt x="5144" y="3698"/>
                  </a:cubicBezTo>
                  <a:cubicBezTo>
                    <a:pt x="5560" y="2699"/>
                    <a:pt x="5330" y="1550"/>
                    <a:pt x="4568" y="783"/>
                  </a:cubicBezTo>
                  <a:cubicBezTo>
                    <a:pt x="4055" y="271"/>
                    <a:pt x="3370" y="0"/>
                    <a:pt x="2674" y="0"/>
                  </a:cubicBezTo>
                  <a:close/>
                </a:path>
              </a:pathLst>
            </a:custGeom>
            <a:solidFill>
              <a:srgbClr val="E4E9ED"/>
            </a:solidFill>
            <a:ln>
              <a:solidFill>
                <a:schemeClr val="accent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688" name="Google Shape;7688;p72"/>
            <p:cNvSpPr/>
            <p:nvPr/>
          </p:nvSpPr>
          <p:spPr>
            <a:xfrm>
              <a:off x="2008060" y="3678195"/>
              <a:ext cx="24537" cy="23576"/>
            </a:xfrm>
            <a:custGeom>
              <a:avLst/>
              <a:gdLst/>
              <a:ahLst/>
              <a:cxnLst/>
              <a:rect l="l" t="t" r="r" b="b"/>
              <a:pathLst>
                <a:path w="5564" h="5349" extrusionOk="0">
                  <a:moveTo>
                    <a:pt x="2886" y="0"/>
                  </a:moveTo>
                  <a:cubicBezTo>
                    <a:pt x="1806" y="0"/>
                    <a:pt x="828" y="650"/>
                    <a:pt x="416" y="1649"/>
                  </a:cubicBezTo>
                  <a:cubicBezTo>
                    <a:pt x="0" y="2649"/>
                    <a:pt x="230" y="3802"/>
                    <a:pt x="996" y="4564"/>
                  </a:cubicBezTo>
                  <a:cubicBezTo>
                    <a:pt x="1506" y="5076"/>
                    <a:pt x="2190" y="5349"/>
                    <a:pt x="2887" y="5349"/>
                  </a:cubicBezTo>
                  <a:cubicBezTo>
                    <a:pt x="3232" y="5349"/>
                    <a:pt x="3580" y="5282"/>
                    <a:pt x="3911" y="5144"/>
                  </a:cubicBezTo>
                  <a:cubicBezTo>
                    <a:pt x="4911" y="4732"/>
                    <a:pt x="5560" y="3758"/>
                    <a:pt x="5563" y="2674"/>
                  </a:cubicBezTo>
                  <a:cubicBezTo>
                    <a:pt x="5560" y="1197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solidFill>
                <a:schemeClr val="accent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689" name="Google Shape;7689;p72"/>
            <p:cNvSpPr/>
            <p:nvPr/>
          </p:nvSpPr>
          <p:spPr>
            <a:xfrm>
              <a:off x="1548251" y="3848642"/>
              <a:ext cx="24520" cy="23580"/>
            </a:xfrm>
            <a:custGeom>
              <a:avLst/>
              <a:gdLst/>
              <a:ahLst/>
              <a:cxnLst/>
              <a:rect l="l" t="t" r="r" b="b"/>
              <a:pathLst>
                <a:path w="5560" h="5350" extrusionOk="0">
                  <a:moveTo>
                    <a:pt x="2886" y="0"/>
                  </a:moveTo>
                  <a:cubicBezTo>
                    <a:pt x="1806" y="0"/>
                    <a:pt x="828" y="653"/>
                    <a:pt x="416" y="1653"/>
                  </a:cubicBezTo>
                  <a:cubicBezTo>
                    <a:pt x="0" y="2652"/>
                    <a:pt x="230" y="3801"/>
                    <a:pt x="996" y="4567"/>
                  </a:cubicBezTo>
                  <a:cubicBezTo>
                    <a:pt x="1507" y="5078"/>
                    <a:pt x="2192" y="5350"/>
                    <a:pt x="2890" y="5350"/>
                  </a:cubicBezTo>
                  <a:cubicBezTo>
                    <a:pt x="3234" y="5350"/>
                    <a:pt x="3581" y="5283"/>
                    <a:pt x="3911" y="5147"/>
                  </a:cubicBezTo>
                  <a:cubicBezTo>
                    <a:pt x="4910" y="4731"/>
                    <a:pt x="5560" y="3757"/>
                    <a:pt x="5560" y="2678"/>
                  </a:cubicBezTo>
                  <a:cubicBezTo>
                    <a:pt x="5560" y="1200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solidFill>
                <a:schemeClr val="accent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690" name="Google Shape;7690;p72"/>
            <p:cNvSpPr/>
            <p:nvPr/>
          </p:nvSpPr>
          <p:spPr>
            <a:xfrm>
              <a:off x="2069063" y="3847033"/>
              <a:ext cx="24520" cy="23585"/>
            </a:xfrm>
            <a:custGeom>
              <a:avLst/>
              <a:gdLst/>
              <a:ahLst/>
              <a:cxnLst/>
              <a:rect l="l" t="t" r="r" b="b"/>
              <a:pathLst>
                <a:path w="5560" h="5351" extrusionOk="0">
                  <a:moveTo>
                    <a:pt x="2886" y="0"/>
                  </a:moveTo>
                  <a:cubicBezTo>
                    <a:pt x="1806" y="0"/>
                    <a:pt x="828" y="653"/>
                    <a:pt x="416" y="1653"/>
                  </a:cubicBezTo>
                  <a:cubicBezTo>
                    <a:pt x="0" y="2652"/>
                    <a:pt x="230" y="3801"/>
                    <a:pt x="993" y="4567"/>
                  </a:cubicBezTo>
                  <a:cubicBezTo>
                    <a:pt x="1505" y="5080"/>
                    <a:pt x="2190" y="5351"/>
                    <a:pt x="2887" y="5351"/>
                  </a:cubicBezTo>
                  <a:cubicBezTo>
                    <a:pt x="3232" y="5351"/>
                    <a:pt x="3580" y="5284"/>
                    <a:pt x="3911" y="5148"/>
                  </a:cubicBezTo>
                  <a:cubicBezTo>
                    <a:pt x="4910" y="4732"/>
                    <a:pt x="5560" y="3758"/>
                    <a:pt x="5560" y="2678"/>
                  </a:cubicBezTo>
                  <a:cubicBezTo>
                    <a:pt x="5560" y="1200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solidFill>
                <a:schemeClr val="accent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691" name="Google Shape;7691;p72"/>
            <p:cNvSpPr/>
            <p:nvPr/>
          </p:nvSpPr>
          <p:spPr>
            <a:xfrm>
              <a:off x="2069063" y="4046870"/>
              <a:ext cx="24520" cy="23576"/>
            </a:xfrm>
            <a:custGeom>
              <a:avLst/>
              <a:gdLst/>
              <a:ahLst/>
              <a:cxnLst/>
              <a:rect l="l" t="t" r="r" b="b"/>
              <a:pathLst>
                <a:path w="5560" h="5349" extrusionOk="0">
                  <a:moveTo>
                    <a:pt x="2886" y="0"/>
                  </a:moveTo>
                  <a:cubicBezTo>
                    <a:pt x="1806" y="0"/>
                    <a:pt x="828" y="650"/>
                    <a:pt x="416" y="1649"/>
                  </a:cubicBezTo>
                  <a:cubicBezTo>
                    <a:pt x="0" y="2649"/>
                    <a:pt x="230" y="3802"/>
                    <a:pt x="993" y="4564"/>
                  </a:cubicBezTo>
                  <a:cubicBezTo>
                    <a:pt x="1505" y="5076"/>
                    <a:pt x="2190" y="5349"/>
                    <a:pt x="2887" y="5349"/>
                  </a:cubicBezTo>
                  <a:cubicBezTo>
                    <a:pt x="3232" y="5349"/>
                    <a:pt x="3580" y="5282"/>
                    <a:pt x="3911" y="5144"/>
                  </a:cubicBezTo>
                  <a:cubicBezTo>
                    <a:pt x="4910" y="4732"/>
                    <a:pt x="5560" y="3758"/>
                    <a:pt x="5560" y="2674"/>
                  </a:cubicBezTo>
                  <a:cubicBezTo>
                    <a:pt x="5560" y="1197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solidFill>
                <a:schemeClr val="accent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</p:grpSp>
      <p:grpSp>
        <p:nvGrpSpPr>
          <p:cNvPr id="7692" name="Google Shape;7692;p72"/>
          <p:cNvGrpSpPr/>
          <p:nvPr/>
        </p:nvGrpSpPr>
        <p:grpSpPr>
          <a:xfrm rot="5400000">
            <a:off x="5951337" y="3228841"/>
            <a:ext cx="164064" cy="1414916"/>
            <a:chOff x="4428249" y="1369375"/>
            <a:chExt cx="36905" cy="429569"/>
          </a:xfrm>
        </p:grpSpPr>
        <p:sp>
          <p:nvSpPr>
            <p:cNvPr id="7693" name="Google Shape;7693;p72"/>
            <p:cNvSpPr/>
            <p:nvPr/>
          </p:nvSpPr>
          <p:spPr>
            <a:xfrm>
              <a:off x="4428249" y="1369375"/>
              <a:ext cx="2375" cy="429104"/>
            </a:xfrm>
            <a:custGeom>
              <a:avLst/>
              <a:gdLst/>
              <a:ahLst/>
              <a:cxnLst/>
              <a:rect l="l" t="t" r="r" b="b"/>
              <a:pathLst>
                <a:path w="95" h="18328" extrusionOk="0">
                  <a:moveTo>
                    <a:pt x="48" y="1"/>
                  </a:moveTo>
                  <a:cubicBezTo>
                    <a:pt x="24" y="1"/>
                    <a:pt x="1" y="15"/>
                    <a:pt x="1" y="44"/>
                  </a:cubicBezTo>
                  <a:lnTo>
                    <a:pt x="1" y="18284"/>
                  </a:lnTo>
                  <a:cubicBezTo>
                    <a:pt x="1" y="18306"/>
                    <a:pt x="22" y="18328"/>
                    <a:pt x="51" y="18328"/>
                  </a:cubicBezTo>
                  <a:cubicBezTo>
                    <a:pt x="73" y="18328"/>
                    <a:pt x="95" y="18306"/>
                    <a:pt x="95" y="18284"/>
                  </a:cubicBezTo>
                  <a:lnTo>
                    <a:pt x="95" y="44"/>
                  </a:lnTo>
                  <a:cubicBezTo>
                    <a:pt x="95" y="15"/>
                    <a:pt x="71" y="1"/>
                    <a:pt x="48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solidFill>
                <a:schemeClr val="accent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694" name="Google Shape;7694;p72"/>
            <p:cNvSpPr/>
            <p:nvPr/>
          </p:nvSpPr>
          <p:spPr>
            <a:xfrm>
              <a:off x="4428354" y="1369375"/>
              <a:ext cx="36800" cy="2200"/>
            </a:xfrm>
            <a:custGeom>
              <a:avLst/>
              <a:gdLst/>
              <a:ahLst/>
              <a:cxnLst/>
              <a:rect l="l" t="t" r="r" b="b"/>
              <a:pathLst>
                <a:path w="1472" h="88" extrusionOk="0">
                  <a:moveTo>
                    <a:pt x="65" y="1"/>
                  </a:moveTo>
                  <a:cubicBezTo>
                    <a:pt x="0" y="1"/>
                    <a:pt x="0" y="87"/>
                    <a:pt x="65" y="87"/>
                  </a:cubicBezTo>
                  <a:lnTo>
                    <a:pt x="1414" y="87"/>
                  </a:lnTo>
                  <a:cubicBezTo>
                    <a:pt x="1472" y="87"/>
                    <a:pt x="1472" y="1"/>
                    <a:pt x="141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solidFill>
                <a:schemeClr val="accent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695" name="Google Shape;7695;p72"/>
            <p:cNvSpPr/>
            <p:nvPr/>
          </p:nvSpPr>
          <p:spPr>
            <a:xfrm>
              <a:off x="4428704" y="1383625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5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solidFill>
                <a:schemeClr val="accent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696" name="Google Shape;7696;p72"/>
            <p:cNvSpPr/>
            <p:nvPr/>
          </p:nvSpPr>
          <p:spPr>
            <a:xfrm>
              <a:off x="4428704" y="1397875"/>
              <a:ext cx="17350" cy="2175"/>
            </a:xfrm>
            <a:custGeom>
              <a:avLst/>
              <a:gdLst/>
              <a:ahLst/>
              <a:cxnLst/>
              <a:rect l="l" t="t" r="r" b="b"/>
              <a:pathLst>
                <a:path w="694" h="87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72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72"/>
                    <a:pt x="693" y="44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solidFill>
                <a:schemeClr val="accent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697" name="Google Shape;7697;p72"/>
            <p:cNvSpPr/>
            <p:nvPr/>
          </p:nvSpPr>
          <p:spPr>
            <a:xfrm>
              <a:off x="4428704" y="1412125"/>
              <a:ext cx="36100" cy="2175"/>
            </a:xfrm>
            <a:custGeom>
              <a:avLst/>
              <a:gdLst/>
              <a:ahLst/>
              <a:cxnLst/>
              <a:rect l="l" t="t" r="r" b="b"/>
              <a:pathLst>
                <a:path w="1444" h="87" extrusionOk="0">
                  <a:moveTo>
                    <a:pt x="51" y="0"/>
                  </a:moveTo>
                  <a:cubicBezTo>
                    <a:pt x="22" y="0"/>
                    <a:pt x="1" y="22"/>
                    <a:pt x="1" y="43"/>
                  </a:cubicBezTo>
                  <a:cubicBezTo>
                    <a:pt x="1" y="72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72"/>
                    <a:pt x="1443" y="43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solidFill>
                <a:schemeClr val="accent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698" name="Google Shape;7698;p72"/>
            <p:cNvSpPr/>
            <p:nvPr/>
          </p:nvSpPr>
          <p:spPr>
            <a:xfrm>
              <a:off x="4428354" y="1426350"/>
              <a:ext cx="18050" cy="2200"/>
            </a:xfrm>
            <a:custGeom>
              <a:avLst/>
              <a:gdLst/>
              <a:ahLst/>
              <a:cxnLst/>
              <a:rect l="l" t="t" r="r" b="b"/>
              <a:pathLst>
                <a:path w="722" h="88" extrusionOk="0">
                  <a:moveTo>
                    <a:pt x="65" y="1"/>
                  </a:moveTo>
                  <a:cubicBezTo>
                    <a:pt x="0" y="1"/>
                    <a:pt x="0" y="87"/>
                    <a:pt x="65" y="87"/>
                  </a:cubicBezTo>
                  <a:lnTo>
                    <a:pt x="664" y="87"/>
                  </a:lnTo>
                  <a:cubicBezTo>
                    <a:pt x="722" y="87"/>
                    <a:pt x="722" y="1"/>
                    <a:pt x="66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solidFill>
                <a:schemeClr val="accent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699" name="Google Shape;7699;p72"/>
            <p:cNvSpPr/>
            <p:nvPr/>
          </p:nvSpPr>
          <p:spPr>
            <a:xfrm>
              <a:off x="4428704" y="1440600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solidFill>
                <a:schemeClr val="accent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700" name="Google Shape;7700;p72"/>
            <p:cNvSpPr/>
            <p:nvPr/>
          </p:nvSpPr>
          <p:spPr>
            <a:xfrm>
              <a:off x="4428704" y="1454850"/>
              <a:ext cx="36100" cy="2375"/>
            </a:xfrm>
            <a:custGeom>
              <a:avLst/>
              <a:gdLst/>
              <a:ahLst/>
              <a:cxnLst/>
              <a:rect l="l" t="t" r="r" b="b"/>
              <a:pathLst>
                <a:path w="1444" h="95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1400" y="94"/>
                  </a:lnTo>
                  <a:cubicBezTo>
                    <a:pt x="1422" y="94"/>
                    <a:pt x="1443" y="73"/>
                    <a:pt x="1443" y="44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solidFill>
                <a:schemeClr val="accent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701" name="Google Shape;7701;p72"/>
            <p:cNvSpPr/>
            <p:nvPr/>
          </p:nvSpPr>
          <p:spPr>
            <a:xfrm>
              <a:off x="4428354" y="1469100"/>
              <a:ext cx="18050" cy="2375"/>
            </a:xfrm>
            <a:custGeom>
              <a:avLst/>
              <a:gdLst/>
              <a:ahLst/>
              <a:cxnLst/>
              <a:rect l="l" t="t" r="r" b="b"/>
              <a:pathLst>
                <a:path w="722" h="95" extrusionOk="0">
                  <a:moveTo>
                    <a:pt x="65" y="0"/>
                  </a:moveTo>
                  <a:cubicBezTo>
                    <a:pt x="0" y="0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solidFill>
                <a:schemeClr val="accent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702" name="Google Shape;7702;p72"/>
            <p:cNvSpPr/>
            <p:nvPr/>
          </p:nvSpPr>
          <p:spPr>
            <a:xfrm>
              <a:off x="4428354" y="1483350"/>
              <a:ext cx="18050" cy="2350"/>
            </a:xfrm>
            <a:custGeom>
              <a:avLst/>
              <a:gdLst/>
              <a:ahLst/>
              <a:cxnLst/>
              <a:rect l="l" t="t" r="r" b="b"/>
              <a:pathLst>
                <a:path w="722" h="94" extrusionOk="0">
                  <a:moveTo>
                    <a:pt x="65" y="0"/>
                  </a:moveTo>
                  <a:cubicBezTo>
                    <a:pt x="0" y="0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solidFill>
                <a:schemeClr val="accent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703" name="Google Shape;7703;p72"/>
            <p:cNvSpPr/>
            <p:nvPr/>
          </p:nvSpPr>
          <p:spPr>
            <a:xfrm>
              <a:off x="4428704" y="1497575"/>
              <a:ext cx="36100" cy="2200"/>
            </a:xfrm>
            <a:custGeom>
              <a:avLst/>
              <a:gdLst/>
              <a:ahLst/>
              <a:cxnLst/>
              <a:rect l="l" t="t" r="r" b="b"/>
              <a:pathLst>
                <a:path w="144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73"/>
                    <a:pt x="1443" y="44"/>
                  </a:cubicBezTo>
                  <a:cubicBezTo>
                    <a:pt x="1443" y="22"/>
                    <a:pt x="1422" y="1"/>
                    <a:pt x="140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solidFill>
                <a:schemeClr val="accent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704" name="Google Shape;7704;p72"/>
            <p:cNvSpPr/>
            <p:nvPr/>
          </p:nvSpPr>
          <p:spPr>
            <a:xfrm>
              <a:off x="4428704" y="1511825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solidFill>
                <a:schemeClr val="accent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705" name="Google Shape;7705;p72"/>
            <p:cNvSpPr/>
            <p:nvPr/>
          </p:nvSpPr>
          <p:spPr>
            <a:xfrm>
              <a:off x="4428354" y="1526075"/>
              <a:ext cx="18050" cy="2375"/>
            </a:xfrm>
            <a:custGeom>
              <a:avLst/>
              <a:gdLst/>
              <a:ahLst/>
              <a:cxnLst/>
              <a:rect l="l" t="t" r="r" b="b"/>
              <a:pathLst>
                <a:path w="722" h="95" extrusionOk="0">
                  <a:moveTo>
                    <a:pt x="65" y="0"/>
                  </a:moveTo>
                  <a:cubicBezTo>
                    <a:pt x="0" y="0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solidFill>
                <a:schemeClr val="accent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706" name="Google Shape;7706;p72"/>
            <p:cNvSpPr/>
            <p:nvPr/>
          </p:nvSpPr>
          <p:spPr>
            <a:xfrm>
              <a:off x="4428704" y="1540325"/>
              <a:ext cx="36100" cy="2350"/>
            </a:xfrm>
            <a:custGeom>
              <a:avLst/>
              <a:gdLst/>
              <a:ahLst/>
              <a:cxnLst/>
              <a:rect l="l" t="t" r="r" b="b"/>
              <a:pathLst>
                <a:path w="1444" h="94" extrusionOk="0">
                  <a:moveTo>
                    <a:pt x="51" y="0"/>
                  </a:moveTo>
                  <a:cubicBezTo>
                    <a:pt x="22" y="0"/>
                    <a:pt x="1" y="22"/>
                    <a:pt x="1" y="43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1400" y="94"/>
                  </a:lnTo>
                  <a:cubicBezTo>
                    <a:pt x="1422" y="94"/>
                    <a:pt x="1443" y="72"/>
                    <a:pt x="1443" y="43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solidFill>
                <a:schemeClr val="accent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707" name="Google Shape;7707;p72"/>
            <p:cNvSpPr/>
            <p:nvPr/>
          </p:nvSpPr>
          <p:spPr>
            <a:xfrm>
              <a:off x="4428704" y="1554550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3"/>
                    <a:pt x="1" y="44"/>
                  </a:cubicBezTo>
                  <a:cubicBezTo>
                    <a:pt x="1" y="73"/>
                    <a:pt x="22" y="95"/>
                    <a:pt x="51" y="95"/>
                  </a:cubicBezTo>
                  <a:lnTo>
                    <a:pt x="650" y="95"/>
                  </a:lnTo>
                  <a:cubicBezTo>
                    <a:pt x="672" y="95"/>
                    <a:pt x="693" y="73"/>
                    <a:pt x="693" y="44"/>
                  </a:cubicBezTo>
                  <a:cubicBezTo>
                    <a:pt x="693" y="23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solidFill>
                <a:schemeClr val="accent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708" name="Google Shape;7708;p72"/>
            <p:cNvSpPr/>
            <p:nvPr/>
          </p:nvSpPr>
          <p:spPr>
            <a:xfrm>
              <a:off x="4428704" y="1568800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95"/>
                    <a:pt x="51" y="95"/>
                  </a:cubicBezTo>
                  <a:lnTo>
                    <a:pt x="650" y="95"/>
                  </a:lnTo>
                  <a:cubicBezTo>
                    <a:pt x="672" y="95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solidFill>
                <a:schemeClr val="accent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709" name="Google Shape;7709;p72"/>
            <p:cNvSpPr/>
            <p:nvPr/>
          </p:nvSpPr>
          <p:spPr>
            <a:xfrm>
              <a:off x="4428354" y="1583050"/>
              <a:ext cx="36800" cy="2375"/>
            </a:xfrm>
            <a:custGeom>
              <a:avLst/>
              <a:gdLst/>
              <a:ahLst/>
              <a:cxnLst/>
              <a:rect l="l" t="t" r="r" b="b"/>
              <a:pathLst>
                <a:path w="1472" h="95" extrusionOk="0">
                  <a:moveTo>
                    <a:pt x="65" y="1"/>
                  </a:moveTo>
                  <a:cubicBezTo>
                    <a:pt x="0" y="1"/>
                    <a:pt x="0" y="94"/>
                    <a:pt x="65" y="94"/>
                  </a:cubicBezTo>
                  <a:lnTo>
                    <a:pt x="1414" y="94"/>
                  </a:lnTo>
                  <a:cubicBezTo>
                    <a:pt x="1472" y="94"/>
                    <a:pt x="1472" y="1"/>
                    <a:pt x="141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solidFill>
                <a:schemeClr val="accent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710" name="Google Shape;7710;p72"/>
            <p:cNvSpPr/>
            <p:nvPr/>
          </p:nvSpPr>
          <p:spPr>
            <a:xfrm>
              <a:off x="4428704" y="1597300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2"/>
                    <a:pt x="693" y="44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solidFill>
                <a:schemeClr val="accent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711" name="Google Shape;7711;p72"/>
            <p:cNvSpPr/>
            <p:nvPr/>
          </p:nvSpPr>
          <p:spPr>
            <a:xfrm>
              <a:off x="4428704" y="1611550"/>
              <a:ext cx="17350" cy="2350"/>
            </a:xfrm>
            <a:custGeom>
              <a:avLst/>
              <a:gdLst/>
              <a:ahLst/>
              <a:cxnLst/>
              <a:rect l="l" t="t" r="r" b="b"/>
              <a:pathLst>
                <a:path w="694" h="94" extrusionOk="0">
                  <a:moveTo>
                    <a:pt x="51" y="0"/>
                  </a:moveTo>
                  <a:cubicBezTo>
                    <a:pt x="22" y="0"/>
                    <a:pt x="1" y="22"/>
                    <a:pt x="1" y="51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2"/>
                    <a:pt x="693" y="51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solidFill>
                <a:schemeClr val="accent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712" name="Google Shape;7712;p72"/>
            <p:cNvSpPr/>
            <p:nvPr/>
          </p:nvSpPr>
          <p:spPr>
            <a:xfrm>
              <a:off x="4428704" y="1625775"/>
              <a:ext cx="36100" cy="2375"/>
            </a:xfrm>
            <a:custGeom>
              <a:avLst/>
              <a:gdLst/>
              <a:ahLst/>
              <a:cxnLst/>
              <a:rect l="l" t="t" r="r" b="b"/>
              <a:pathLst>
                <a:path w="1444" h="95" extrusionOk="0">
                  <a:moveTo>
                    <a:pt x="51" y="1"/>
                  </a:moveTo>
                  <a:cubicBezTo>
                    <a:pt x="22" y="1"/>
                    <a:pt x="1" y="23"/>
                    <a:pt x="1" y="51"/>
                  </a:cubicBezTo>
                  <a:cubicBezTo>
                    <a:pt x="1" y="73"/>
                    <a:pt x="22" y="95"/>
                    <a:pt x="51" y="95"/>
                  </a:cubicBezTo>
                  <a:lnTo>
                    <a:pt x="1400" y="95"/>
                  </a:lnTo>
                  <a:cubicBezTo>
                    <a:pt x="1422" y="95"/>
                    <a:pt x="1443" y="73"/>
                    <a:pt x="1443" y="51"/>
                  </a:cubicBezTo>
                  <a:cubicBezTo>
                    <a:pt x="1443" y="23"/>
                    <a:pt x="1422" y="1"/>
                    <a:pt x="140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solidFill>
                <a:schemeClr val="accent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713" name="Google Shape;7713;p72"/>
            <p:cNvSpPr/>
            <p:nvPr/>
          </p:nvSpPr>
          <p:spPr>
            <a:xfrm>
              <a:off x="4428354" y="1640025"/>
              <a:ext cx="18050" cy="2375"/>
            </a:xfrm>
            <a:custGeom>
              <a:avLst/>
              <a:gdLst/>
              <a:ahLst/>
              <a:cxnLst/>
              <a:rect l="l" t="t" r="r" b="b"/>
              <a:pathLst>
                <a:path w="722" h="95" extrusionOk="0">
                  <a:moveTo>
                    <a:pt x="65" y="1"/>
                  </a:moveTo>
                  <a:cubicBezTo>
                    <a:pt x="0" y="1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1"/>
                    <a:pt x="66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solidFill>
                <a:schemeClr val="accent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714" name="Google Shape;7714;p72"/>
            <p:cNvSpPr/>
            <p:nvPr/>
          </p:nvSpPr>
          <p:spPr>
            <a:xfrm>
              <a:off x="4428704" y="1654275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0"/>
                  </a:moveTo>
                  <a:cubicBezTo>
                    <a:pt x="22" y="0"/>
                    <a:pt x="1" y="22"/>
                    <a:pt x="1" y="51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3"/>
                    <a:pt x="693" y="51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solidFill>
                <a:schemeClr val="accent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715" name="Google Shape;7715;p72"/>
            <p:cNvSpPr/>
            <p:nvPr/>
          </p:nvSpPr>
          <p:spPr>
            <a:xfrm>
              <a:off x="4428704" y="1668525"/>
              <a:ext cx="36100" cy="2350"/>
            </a:xfrm>
            <a:custGeom>
              <a:avLst/>
              <a:gdLst/>
              <a:ahLst/>
              <a:cxnLst/>
              <a:rect l="l" t="t" r="r" b="b"/>
              <a:pathLst>
                <a:path w="1444" h="94" extrusionOk="0">
                  <a:moveTo>
                    <a:pt x="51" y="0"/>
                  </a:moveTo>
                  <a:cubicBezTo>
                    <a:pt x="22" y="0"/>
                    <a:pt x="1" y="22"/>
                    <a:pt x="1" y="51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1400" y="94"/>
                  </a:lnTo>
                  <a:cubicBezTo>
                    <a:pt x="1422" y="94"/>
                    <a:pt x="1443" y="72"/>
                    <a:pt x="1443" y="51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solidFill>
                <a:schemeClr val="accent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716" name="Google Shape;7716;p72"/>
            <p:cNvSpPr/>
            <p:nvPr/>
          </p:nvSpPr>
          <p:spPr>
            <a:xfrm>
              <a:off x="4428704" y="1682950"/>
              <a:ext cx="17350" cy="2175"/>
            </a:xfrm>
            <a:custGeom>
              <a:avLst/>
              <a:gdLst/>
              <a:ahLst/>
              <a:cxnLst/>
              <a:rect l="l" t="t" r="r" b="b"/>
              <a:pathLst>
                <a:path w="694" h="87" extrusionOk="0">
                  <a:moveTo>
                    <a:pt x="51" y="0"/>
                  </a:moveTo>
                  <a:cubicBezTo>
                    <a:pt x="22" y="0"/>
                    <a:pt x="1" y="15"/>
                    <a:pt x="1" y="43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5"/>
                    <a:pt x="693" y="43"/>
                  </a:cubicBezTo>
                  <a:cubicBezTo>
                    <a:pt x="693" y="15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solidFill>
                <a:schemeClr val="accent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717" name="Google Shape;7717;p72"/>
            <p:cNvSpPr/>
            <p:nvPr/>
          </p:nvSpPr>
          <p:spPr>
            <a:xfrm>
              <a:off x="4428354" y="1697200"/>
              <a:ext cx="18050" cy="2175"/>
            </a:xfrm>
            <a:custGeom>
              <a:avLst/>
              <a:gdLst/>
              <a:ahLst/>
              <a:cxnLst/>
              <a:rect l="l" t="t" r="r" b="b"/>
              <a:pathLst>
                <a:path w="722" h="87" extrusionOk="0">
                  <a:moveTo>
                    <a:pt x="65" y="0"/>
                  </a:moveTo>
                  <a:cubicBezTo>
                    <a:pt x="0" y="0"/>
                    <a:pt x="0" y="87"/>
                    <a:pt x="65" y="87"/>
                  </a:cubicBezTo>
                  <a:lnTo>
                    <a:pt x="664" y="87"/>
                  </a:lnTo>
                  <a:cubicBezTo>
                    <a:pt x="722" y="87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solidFill>
                <a:schemeClr val="accent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718" name="Google Shape;7718;p72"/>
            <p:cNvSpPr/>
            <p:nvPr/>
          </p:nvSpPr>
          <p:spPr>
            <a:xfrm>
              <a:off x="4428704" y="1711425"/>
              <a:ext cx="36100" cy="2200"/>
            </a:xfrm>
            <a:custGeom>
              <a:avLst/>
              <a:gdLst/>
              <a:ahLst/>
              <a:cxnLst/>
              <a:rect l="l" t="t" r="r" b="b"/>
              <a:pathLst>
                <a:path w="1444" h="88" extrusionOk="0">
                  <a:moveTo>
                    <a:pt x="51" y="1"/>
                  </a:moveTo>
                  <a:cubicBezTo>
                    <a:pt x="22" y="1"/>
                    <a:pt x="1" y="15"/>
                    <a:pt x="1" y="44"/>
                  </a:cubicBezTo>
                  <a:cubicBezTo>
                    <a:pt x="1" y="66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66"/>
                    <a:pt x="1443" y="44"/>
                  </a:cubicBezTo>
                  <a:cubicBezTo>
                    <a:pt x="1443" y="15"/>
                    <a:pt x="1422" y="1"/>
                    <a:pt x="140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solidFill>
                <a:schemeClr val="accent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719" name="Google Shape;7719;p72"/>
            <p:cNvSpPr/>
            <p:nvPr/>
          </p:nvSpPr>
          <p:spPr>
            <a:xfrm>
              <a:off x="4428704" y="1725675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87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solidFill>
                <a:schemeClr val="accent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720" name="Google Shape;7720;p72"/>
            <p:cNvSpPr/>
            <p:nvPr/>
          </p:nvSpPr>
          <p:spPr>
            <a:xfrm>
              <a:off x="4428704" y="1739925"/>
              <a:ext cx="17350" cy="2175"/>
            </a:xfrm>
            <a:custGeom>
              <a:avLst/>
              <a:gdLst/>
              <a:ahLst/>
              <a:cxnLst/>
              <a:rect l="l" t="t" r="r" b="b"/>
              <a:pathLst>
                <a:path w="694" h="87" extrusionOk="0">
                  <a:moveTo>
                    <a:pt x="51" y="0"/>
                  </a:moveTo>
                  <a:cubicBezTo>
                    <a:pt x="22" y="0"/>
                    <a:pt x="1" y="15"/>
                    <a:pt x="1" y="44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5"/>
                    <a:pt x="693" y="44"/>
                  </a:cubicBezTo>
                  <a:cubicBezTo>
                    <a:pt x="693" y="15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solidFill>
                <a:schemeClr val="accent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721" name="Google Shape;7721;p72"/>
            <p:cNvSpPr/>
            <p:nvPr/>
          </p:nvSpPr>
          <p:spPr>
            <a:xfrm>
              <a:off x="4428354" y="1754175"/>
              <a:ext cx="36800" cy="2175"/>
            </a:xfrm>
            <a:custGeom>
              <a:avLst/>
              <a:gdLst/>
              <a:ahLst/>
              <a:cxnLst/>
              <a:rect l="l" t="t" r="r" b="b"/>
              <a:pathLst>
                <a:path w="1472" h="87" extrusionOk="0">
                  <a:moveTo>
                    <a:pt x="65" y="0"/>
                  </a:moveTo>
                  <a:cubicBezTo>
                    <a:pt x="0" y="0"/>
                    <a:pt x="0" y="87"/>
                    <a:pt x="65" y="87"/>
                  </a:cubicBezTo>
                  <a:lnTo>
                    <a:pt x="1414" y="87"/>
                  </a:lnTo>
                  <a:cubicBezTo>
                    <a:pt x="1472" y="87"/>
                    <a:pt x="1472" y="0"/>
                    <a:pt x="141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solidFill>
                <a:schemeClr val="accent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722" name="Google Shape;7722;p72"/>
            <p:cNvSpPr/>
            <p:nvPr/>
          </p:nvSpPr>
          <p:spPr>
            <a:xfrm>
              <a:off x="4428704" y="1768400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15"/>
                    <a:pt x="1" y="44"/>
                  </a:cubicBezTo>
                  <a:cubicBezTo>
                    <a:pt x="1" y="66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6"/>
                    <a:pt x="693" y="44"/>
                  </a:cubicBezTo>
                  <a:cubicBezTo>
                    <a:pt x="693" y="15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solidFill>
                <a:schemeClr val="accent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723" name="Google Shape;7723;p72"/>
            <p:cNvSpPr/>
            <p:nvPr/>
          </p:nvSpPr>
          <p:spPr>
            <a:xfrm>
              <a:off x="4428704" y="1782650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66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6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solidFill>
                <a:schemeClr val="accent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724" name="Google Shape;7724;p72"/>
            <p:cNvSpPr/>
            <p:nvPr/>
          </p:nvSpPr>
          <p:spPr>
            <a:xfrm>
              <a:off x="4428542" y="1796744"/>
              <a:ext cx="36100" cy="2200"/>
            </a:xfrm>
            <a:custGeom>
              <a:avLst/>
              <a:gdLst/>
              <a:ahLst/>
              <a:cxnLst/>
              <a:rect l="l" t="t" r="r" b="b"/>
              <a:pathLst>
                <a:path w="1444" h="88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65"/>
                    <a:pt x="1443" y="44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solidFill>
                <a:schemeClr val="accent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</p:grpSp>
      <p:grpSp>
        <p:nvGrpSpPr>
          <p:cNvPr id="7725" name="Google Shape;7725;p72"/>
          <p:cNvGrpSpPr/>
          <p:nvPr/>
        </p:nvGrpSpPr>
        <p:grpSpPr>
          <a:xfrm rot="10800000" flipH="1">
            <a:off x="5323766" y="2817385"/>
            <a:ext cx="1419207" cy="24808"/>
            <a:chOff x="219558" y="4738465"/>
            <a:chExt cx="5852400" cy="102300"/>
          </a:xfrm>
        </p:grpSpPr>
        <p:cxnSp>
          <p:nvCxnSpPr>
            <p:cNvPr id="7726" name="Google Shape;7726;p72"/>
            <p:cNvCxnSpPr/>
            <p:nvPr/>
          </p:nvCxnSpPr>
          <p:spPr>
            <a:xfrm>
              <a:off x="219558" y="4789684"/>
              <a:ext cx="585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oval" w="med" len="med"/>
              <a:tailEnd type="oval" w="med" len="med"/>
            </a:ln>
          </p:spPr>
        </p:cxnSp>
        <p:sp>
          <p:nvSpPr>
            <p:cNvPr id="7727" name="Google Shape;7727;p72"/>
            <p:cNvSpPr/>
            <p:nvPr/>
          </p:nvSpPr>
          <p:spPr>
            <a:xfrm>
              <a:off x="1200298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solidFill>
                <a:schemeClr val="accent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728" name="Google Shape;7728;p72"/>
            <p:cNvSpPr/>
            <p:nvPr/>
          </p:nvSpPr>
          <p:spPr>
            <a:xfrm>
              <a:off x="2175146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solidFill>
                <a:schemeClr val="accent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729" name="Google Shape;7729;p72"/>
            <p:cNvSpPr/>
            <p:nvPr/>
          </p:nvSpPr>
          <p:spPr>
            <a:xfrm>
              <a:off x="3040751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solidFill>
                <a:schemeClr val="accent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730" name="Google Shape;7730;p72"/>
            <p:cNvSpPr/>
            <p:nvPr/>
          </p:nvSpPr>
          <p:spPr>
            <a:xfrm>
              <a:off x="4028157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solidFill>
                <a:schemeClr val="accent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731" name="Google Shape;7731;p72"/>
            <p:cNvSpPr/>
            <p:nvPr/>
          </p:nvSpPr>
          <p:spPr>
            <a:xfrm>
              <a:off x="5040827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solidFill>
                <a:schemeClr val="accent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</p:grpSp>
      <p:grpSp>
        <p:nvGrpSpPr>
          <p:cNvPr id="7732" name="Google Shape;7732;p72"/>
          <p:cNvGrpSpPr/>
          <p:nvPr/>
        </p:nvGrpSpPr>
        <p:grpSpPr>
          <a:xfrm>
            <a:off x="5335084" y="3190448"/>
            <a:ext cx="1396570" cy="385016"/>
            <a:chOff x="5286284" y="2966544"/>
            <a:chExt cx="1396570" cy="385016"/>
          </a:xfrm>
        </p:grpSpPr>
        <p:cxnSp>
          <p:nvCxnSpPr>
            <p:cNvPr id="7733" name="Google Shape;7733;p72"/>
            <p:cNvCxnSpPr/>
            <p:nvPr/>
          </p:nvCxnSpPr>
          <p:spPr>
            <a:xfrm>
              <a:off x="5752056" y="3094781"/>
              <a:ext cx="470100" cy="0"/>
            </a:xfrm>
            <a:prstGeom prst="straightConnector1">
              <a:avLst/>
            </a:pr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oval" w="med" len="med"/>
              <a:tailEnd type="oval" w="med" len="med"/>
            </a:ln>
          </p:spPr>
        </p:cxnSp>
        <p:cxnSp>
          <p:nvCxnSpPr>
            <p:cNvPr id="7734" name="Google Shape;7734;p72"/>
            <p:cNvCxnSpPr/>
            <p:nvPr/>
          </p:nvCxnSpPr>
          <p:spPr>
            <a:xfrm>
              <a:off x="5980194" y="3351560"/>
              <a:ext cx="594300" cy="0"/>
            </a:xfrm>
            <a:prstGeom prst="straightConnector1">
              <a:avLst/>
            </a:pr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oval" w="med" len="med"/>
              <a:tailEnd type="oval" w="med" len="med"/>
            </a:ln>
          </p:spPr>
        </p:cxnSp>
        <p:grpSp>
          <p:nvGrpSpPr>
            <p:cNvPr id="7735" name="Google Shape;7735;p72"/>
            <p:cNvGrpSpPr/>
            <p:nvPr/>
          </p:nvGrpSpPr>
          <p:grpSpPr>
            <a:xfrm>
              <a:off x="5287688" y="3173364"/>
              <a:ext cx="1395166" cy="74100"/>
              <a:chOff x="5287688" y="3173364"/>
              <a:chExt cx="1395166" cy="74100"/>
            </a:xfrm>
          </p:grpSpPr>
          <p:cxnSp>
            <p:nvCxnSpPr>
              <p:cNvPr id="7736" name="Google Shape;7736;p72"/>
              <p:cNvCxnSpPr/>
              <p:nvPr/>
            </p:nvCxnSpPr>
            <p:spPr>
              <a:xfrm>
                <a:off x="6682853" y="3173540"/>
                <a:ext cx="0" cy="73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37" name="Google Shape;7737;p72"/>
              <p:cNvCxnSpPr/>
              <p:nvPr/>
            </p:nvCxnSpPr>
            <p:spPr>
              <a:xfrm>
                <a:off x="5287688" y="3210371"/>
                <a:ext cx="13947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38" name="Google Shape;7738;p72"/>
              <p:cNvCxnSpPr/>
              <p:nvPr/>
            </p:nvCxnSpPr>
            <p:spPr>
              <a:xfrm>
                <a:off x="5518476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39" name="Google Shape;7739;p72"/>
              <p:cNvCxnSpPr/>
              <p:nvPr/>
            </p:nvCxnSpPr>
            <p:spPr>
              <a:xfrm>
                <a:off x="5287935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40" name="Google Shape;7740;p72"/>
              <p:cNvCxnSpPr/>
              <p:nvPr/>
            </p:nvCxnSpPr>
            <p:spPr>
              <a:xfrm>
                <a:off x="5751239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41" name="Google Shape;7741;p72"/>
              <p:cNvCxnSpPr/>
              <p:nvPr/>
            </p:nvCxnSpPr>
            <p:spPr>
              <a:xfrm>
                <a:off x="5982252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42" name="Google Shape;7742;p72"/>
              <p:cNvCxnSpPr/>
              <p:nvPr/>
            </p:nvCxnSpPr>
            <p:spPr>
              <a:xfrm>
                <a:off x="6216184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43" name="Google Shape;7743;p72"/>
              <p:cNvCxnSpPr/>
              <p:nvPr/>
            </p:nvCxnSpPr>
            <p:spPr>
              <a:xfrm>
                <a:off x="6449534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cxnSp>
          <p:nvCxnSpPr>
            <p:cNvPr id="7744" name="Google Shape;7744;p72"/>
            <p:cNvCxnSpPr/>
            <p:nvPr/>
          </p:nvCxnSpPr>
          <p:spPr>
            <a:xfrm>
              <a:off x="5286284" y="2966544"/>
              <a:ext cx="468600" cy="0"/>
            </a:xfrm>
            <a:prstGeom prst="straightConnector1">
              <a:avLst/>
            </a:pr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oval" w="med" len="med"/>
              <a:tailEnd type="oval" w="med" len="med"/>
            </a:ln>
          </p:spPr>
        </p:cxnSp>
      </p:grpSp>
      <p:grpSp>
        <p:nvGrpSpPr>
          <p:cNvPr id="7745" name="Google Shape;7745;p72"/>
          <p:cNvGrpSpPr/>
          <p:nvPr/>
        </p:nvGrpSpPr>
        <p:grpSpPr>
          <a:xfrm>
            <a:off x="2021150" y="1609224"/>
            <a:ext cx="1182276" cy="662027"/>
            <a:chOff x="2029517" y="1732295"/>
            <a:chExt cx="1149068" cy="643432"/>
          </a:xfrm>
        </p:grpSpPr>
        <p:grpSp>
          <p:nvGrpSpPr>
            <p:cNvPr id="7746" name="Google Shape;7746;p72"/>
            <p:cNvGrpSpPr/>
            <p:nvPr/>
          </p:nvGrpSpPr>
          <p:grpSpPr>
            <a:xfrm>
              <a:off x="2708660" y="1746937"/>
              <a:ext cx="455427" cy="244429"/>
              <a:chOff x="2700693" y="1746937"/>
              <a:chExt cx="455427" cy="244429"/>
            </a:xfrm>
          </p:grpSpPr>
          <p:grpSp>
            <p:nvGrpSpPr>
              <p:cNvPr id="7747" name="Google Shape;7747;p72"/>
              <p:cNvGrpSpPr/>
              <p:nvPr/>
            </p:nvGrpSpPr>
            <p:grpSpPr>
              <a:xfrm>
                <a:off x="2905682" y="1782817"/>
                <a:ext cx="250438" cy="208549"/>
                <a:chOff x="2905682" y="1782817"/>
                <a:chExt cx="250438" cy="208549"/>
              </a:xfrm>
            </p:grpSpPr>
            <p:cxnSp>
              <p:nvCxnSpPr>
                <p:cNvPr id="7748" name="Google Shape;7748;p72"/>
                <p:cNvCxnSpPr/>
                <p:nvPr/>
              </p:nvCxnSpPr>
              <p:spPr>
                <a:xfrm rot="-5400000" flipH="1">
                  <a:off x="2905682" y="1782817"/>
                  <a:ext cx="175200" cy="1752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9525" cap="flat" cmpd="sng">
                  <a:solidFill>
                    <a:schemeClr val="accent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sp>
              <p:nvSpPr>
                <p:cNvPr id="7749" name="Google Shape;7749;p72"/>
                <p:cNvSpPr/>
                <p:nvPr/>
              </p:nvSpPr>
              <p:spPr>
                <a:xfrm>
                  <a:off x="3078213" y="1919045"/>
                  <a:ext cx="77906" cy="723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76" h="10746" extrusionOk="0">
                      <a:moveTo>
                        <a:pt x="5775" y="1"/>
                      </a:moveTo>
                      <a:cubicBezTo>
                        <a:pt x="3179" y="1"/>
                        <a:pt x="889" y="1860"/>
                        <a:pt x="468" y="4506"/>
                      </a:cubicBezTo>
                      <a:cubicBezTo>
                        <a:pt x="1" y="7441"/>
                        <a:pt x="2002" y="10210"/>
                        <a:pt x="4904" y="10677"/>
                      </a:cubicBezTo>
                      <a:cubicBezTo>
                        <a:pt x="5194" y="10723"/>
                        <a:pt x="5483" y="10745"/>
                        <a:pt x="5768" y="10745"/>
                      </a:cubicBezTo>
                      <a:cubicBezTo>
                        <a:pt x="8364" y="10745"/>
                        <a:pt x="10655" y="8886"/>
                        <a:pt x="11075" y="6240"/>
                      </a:cubicBezTo>
                      <a:cubicBezTo>
                        <a:pt x="11576" y="3305"/>
                        <a:pt x="9574" y="536"/>
                        <a:pt x="6639" y="69"/>
                      </a:cubicBezTo>
                      <a:cubicBezTo>
                        <a:pt x="6349" y="23"/>
                        <a:pt x="6060" y="1"/>
                        <a:pt x="5775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2"/>
                    </a:solidFill>
                  </a:endParaRPr>
                </a:p>
              </p:txBody>
            </p:sp>
          </p:grpSp>
          <p:grpSp>
            <p:nvGrpSpPr>
              <p:cNvPr id="7750" name="Google Shape;7750;p72"/>
              <p:cNvGrpSpPr/>
              <p:nvPr/>
            </p:nvGrpSpPr>
            <p:grpSpPr>
              <a:xfrm>
                <a:off x="2700693" y="1746937"/>
                <a:ext cx="449967" cy="72374"/>
                <a:chOff x="2700693" y="1746937"/>
                <a:chExt cx="449967" cy="72374"/>
              </a:xfrm>
            </p:grpSpPr>
            <p:cxnSp>
              <p:nvCxnSpPr>
                <p:cNvPr id="7751" name="Google Shape;7751;p72"/>
                <p:cNvCxnSpPr/>
                <p:nvPr/>
              </p:nvCxnSpPr>
              <p:spPr>
                <a:xfrm>
                  <a:off x="2700693" y="1782453"/>
                  <a:ext cx="3798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9525" cap="flat" cmpd="sng">
                  <a:solidFill>
                    <a:schemeClr val="accent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sp>
              <p:nvSpPr>
                <p:cNvPr id="7752" name="Google Shape;7752;p72"/>
                <p:cNvSpPr/>
                <p:nvPr/>
              </p:nvSpPr>
              <p:spPr>
                <a:xfrm>
                  <a:off x="3072753" y="1746937"/>
                  <a:ext cx="77906" cy="723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76" h="10754" extrusionOk="0">
                      <a:moveTo>
                        <a:pt x="5736" y="0"/>
                      </a:moveTo>
                      <a:cubicBezTo>
                        <a:pt x="3156" y="0"/>
                        <a:pt x="887" y="1881"/>
                        <a:pt x="468" y="4513"/>
                      </a:cubicBezTo>
                      <a:cubicBezTo>
                        <a:pt x="1" y="7449"/>
                        <a:pt x="2002" y="10218"/>
                        <a:pt x="4904" y="10685"/>
                      </a:cubicBezTo>
                      <a:cubicBezTo>
                        <a:pt x="5194" y="10731"/>
                        <a:pt x="5483" y="10753"/>
                        <a:pt x="5768" y="10753"/>
                      </a:cubicBezTo>
                      <a:cubicBezTo>
                        <a:pt x="8364" y="10753"/>
                        <a:pt x="10655" y="8893"/>
                        <a:pt x="11075" y="6248"/>
                      </a:cubicBezTo>
                      <a:cubicBezTo>
                        <a:pt x="11576" y="3313"/>
                        <a:pt x="9574" y="544"/>
                        <a:pt x="6639" y="77"/>
                      </a:cubicBezTo>
                      <a:cubicBezTo>
                        <a:pt x="6335" y="25"/>
                        <a:pt x="6034" y="0"/>
                        <a:pt x="5736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2"/>
                    </a:solidFill>
                  </a:endParaRPr>
                </a:p>
              </p:txBody>
            </p:sp>
          </p:grpSp>
        </p:grpSp>
        <p:grpSp>
          <p:nvGrpSpPr>
            <p:cNvPr id="7753" name="Google Shape;7753;p72"/>
            <p:cNvGrpSpPr/>
            <p:nvPr/>
          </p:nvGrpSpPr>
          <p:grpSpPr>
            <a:xfrm>
              <a:off x="2029517" y="1732295"/>
              <a:ext cx="1149068" cy="643432"/>
              <a:chOff x="2029517" y="1732295"/>
              <a:chExt cx="1149068" cy="643432"/>
            </a:xfrm>
          </p:grpSpPr>
          <p:grpSp>
            <p:nvGrpSpPr>
              <p:cNvPr id="7754" name="Google Shape;7754;p72"/>
              <p:cNvGrpSpPr/>
              <p:nvPr/>
            </p:nvGrpSpPr>
            <p:grpSpPr>
              <a:xfrm>
                <a:off x="2703618" y="2103152"/>
                <a:ext cx="474966" cy="260017"/>
                <a:chOff x="2703618" y="2103152"/>
                <a:chExt cx="474966" cy="260017"/>
              </a:xfrm>
            </p:grpSpPr>
            <p:grpSp>
              <p:nvGrpSpPr>
                <p:cNvPr id="7755" name="Google Shape;7755;p72"/>
                <p:cNvGrpSpPr/>
                <p:nvPr/>
              </p:nvGrpSpPr>
              <p:grpSpPr>
                <a:xfrm>
                  <a:off x="2703618" y="2290640"/>
                  <a:ext cx="450291" cy="72529"/>
                  <a:chOff x="2703618" y="2290640"/>
                  <a:chExt cx="450291" cy="72529"/>
                </a:xfrm>
              </p:grpSpPr>
              <p:cxnSp>
                <p:nvCxnSpPr>
                  <p:cNvPr id="7756" name="Google Shape;7756;p72"/>
                  <p:cNvCxnSpPr/>
                  <p:nvPr/>
                </p:nvCxnSpPr>
                <p:spPr>
                  <a:xfrm>
                    <a:off x="2703618" y="2326818"/>
                    <a:ext cx="379800" cy="6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chemeClr val="accent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7757" name="Google Shape;7757;p72"/>
                  <p:cNvSpPr/>
                  <p:nvPr/>
                </p:nvSpPr>
                <p:spPr>
                  <a:xfrm>
                    <a:off x="3076003" y="2290640"/>
                    <a:ext cx="77906" cy="7252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76" h="10777" extrusionOk="0">
                        <a:moveTo>
                          <a:pt x="5787" y="0"/>
                        </a:moveTo>
                        <a:cubicBezTo>
                          <a:pt x="3185" y="0"/>
                          <a:pt x="889" y="1889"/>
                          <a:pt x="468" y="4538"/>
                        </a:cubicBezTo>
                        <a:cubicBezTo>
                          <a:pt x="1" y="7473"/>
                          <a:pt x="2002" y="10208"/>
                          <a:pt x="4938" y="10709"/>
                        </a:cubicBezTo>
                        <a:cubicBezTo>
                          <a:pt x="5221" y="10754"/>
                          <a:pt x="5503" y="10776"/>
                          <a:pt x="5781" y="10776"/>
                        </a:cubicBezTo>
                        <a:cubicBezTo>
                          <a:pt x="8358" y="10776"/>
                          <a:pt x="10654" y="8888"/>
                          <a:pt x="11075" y="6239"/>
                        </a:cubicBezTo>
                        <a:cubicBezTo>
                          <a:pt x="11576" y="3303"/>
                          <a:pt x="9574" y="535"/>
                          <a:pt x="6639" y="68"/>
                        </a:cubicBezTo>
                        <a:cubicBezTo>
                          <a:pt x="6352" y="22"/>
                          <a:pt x="6068" y="0"/>
                          <a:pt x="5787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chemeClr val="accent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2"/>
                      </a:solidFill>
                    </a:endParaRPr>
                  </a:p>
                </p:txBody>
              </p:sp>
            </p:grpSp>
            <p:grpSp>
              <p:nvGrpSpPr>
                <p:cNvPr id="7758" name="Google Shape;7758;p72"/>
                <p:cNvGrpSpPr/>
                <p:nvPr/>
              </p:nvGrpSpPr>
              <p:grpSpPr>
                <a:xfrm>
                  <a:off x="2908607" y="2103152"/>
                  <a:ext cx="269977" cy="223538"/>
                  <a:chOff x="2908607" y="2103152"/>
                  <a:chExt cx="269977" cy="223538"/>
                </a:xfrm>
              </p:grpSpPr>
              <p:cxnSp>
                <p:nvCxnSpPr>
                  <p:cNvPr id="7759" name="Google Shape;7759;p72"/>
                  <p:cNvCxnSpPr/>
                  <p:nvPr/>
                </p:nvCxnSpPr>
                <p:spPr>
                  <a:xfrm rot="10800000" flipH="1">
                    <a:off x="2908607" y="2140990"/>
                    <a:ext cx="199800" cy="1857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chemeClr val="accent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7760" name="Google Shape;7760;p72"/>
                  <p:cNvSpPr/>
                  <p:nvPr/>
                </p:nvSpPr>
                <p:spPr>
                  <a:xfrm>
                    <a:off x="3100678" y="2103152"/>
                    <a:ext cx="77906" cy="7236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76" h="10753" extrusionOk="0">
                        <a:moveTo>
                          <a:pt x="5786" y="1"/>
                        </a:moveTo>
                        <a:cubicBezTo>
                          <a:pt x="3185" y="1"/>
                          <a:pt x="889" y="1886"/>
                          <a:pt x="468" y="4505"/>
                        </a:cubicBezTo>
                        <a:cubicBezTo>
                          <a:pt x="1" y="7440"/>
                          <a:pt x="2002" y="10209"/>
                          <a:pt x="4904" y="10676"/>
                        </a:cubicBezTo>
                        <a:cubicBezTo>
                          <a:pt x="5208" y="10728"/>
                          <a:pt x="5509" y="10753"/>
                          <a:pt x="5807" y="10753"/>
                        </a:cubicBezTo>
                        <a:cubicBezTo>
                          <a:pt x="8387" y="10753"/>
                          <a:pt x="10657" y="8872"/>
                          <a:pt x="11075" y="6240"/>
                        </a:cubicBezTo>
                        <a:cubicBezTo>
                          <a:pt x="11576" y="3304"/>
                          <a:pt x="9574" y="535"/>
                          <a:pt x="6639" y="68"/>
                        </a:cubicBezTo>
                        <a:cubicBezTo>
                          <a:pt x="6352" y="23"/>
                          <a:pt x="6067" y="1"/>
                          <a:pt x="5786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chemeClr val="accent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2"/>
                      </a:solidFill>
                    </a:endParaRPr>
                  </a:p>
                </p:txBody>
              </p:sp>
            </p:grpSp>
          </p:grpSp>
          <p:grpSp>
            <p:nvGrpSpPr>
              <p:cNvPr id="7761" name="Google Shape;7761;p72"/>
              <p:cNvGrpSpPr/>
              <p:nvPr/>
            </p:nvGrpSpPr>
            <p:grpSpPr>
              <a:xfrm>
                <a:off x="2029517" y="1732295"/>
                <a:ext cx="685827" cy="643432"/>
                <a:chOff x="2029517" y="1732295"/>
                <a:chExt cx="685827" cy="643432"/>
              </a:xfrm>
            </p:grpSpPr>
            <p:sp>
              <p:nvSpPr>
                <p:cNvPr id="7762" name="Google Shape;7762;p72"/>
                <p:cNvSpPr/>
                <p:nvPr/>
              </p:nvSpPr>
              <p:spPr>
                <a:xfrm>
                  <a:off x="2029517" y="1996395"/>
                  <a:ext cx="135152" cy="1353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2"/>
                    </a:solidFill>
                  </a:endParaRPr>
                </a:p>
              </p:txBody>
            </p:sp>
            <p:grpSp>
              <p:nvGrpSpPr>
                <p:cNvPr id="7763" name="Google Shape;7763;p72"/>
                <p:cNvGrpSpPr/>
                <p:nvPr/>
              </p:nvGrpSpPr>
              <p:grpSpPr>
                <a:xfrm>
                  <a:off x="2158948" y="1732295"/>
                  <a:ext cx="556396" cy="333108"/>
                  <a:chOff x="2158948" y="1732295"/>
                  <a:chExt cx="556396" cy="333108"/>
                </a:xfrm>
              </p:grpSpPr>
              <p:cxnSp>
                <p:nvCxnSpPr>
                  <p:cNvPr id="7764" name="Google Shape;7764;p72"/>
                  <p:cNvCxnSpPr/>
                  <p:nvPr/>
                </p:nvCxnSpPr>
                <p:spPr>
                  <a:xfrm rot="10800000" flipH="1">
                    <a:off x="2158948" y="1783103"/>
                    <a:ext cx="459000" cy="2823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chemeClr val="accent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7765" name="Google Shape;7765;p72"/>
                  <p:cNvSpPr/>
                  <p:nvPr/>
                </p:nvSpPr>
                <p:spPr>
                  <a:xfrm>
                    <a:off x="2612072" y="1732295"/>
                    <a:ext cx="103272" cy="1000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45" h="14873" extrusionOk="0">
                        <a:moveTo>
                          <a:pt x="7692" y="1"/>
                        </a:moveTo>
                        <a:cubicBezTo>
                          <a:pt x="7531" y="1"/>
                          <a:pt x="7369" y="6"/>
                          <a:pt x="7206" y="16"/>
                        </a:cubicBezTo>
                        <a:cubicBezTo>
                          <a:pt x="3136" y="283"/>
                          <a:pt x="0" y="3786"/>
                          <a:pt x="267" y="7889"/>
                        </a:cubicBezTo>
                        <a:cubicBezTo>
                          <a:pt x="493" y="11846"/>
                          <a:pt x="3790" y="14873"/>
                          <a:pt x="7706" y="14873"/>
                        </a:cubicBezTo>
                        <a:cubicBezTo>
                          <a:pt x="7850" y="14873"/>
                          <a:pt x="7994" y="14869"/>
                          <a:pt x="8140" y="14860"/>
                        </a:cubicBezTo>
                        <a:cubicBezTo>
                          <a:pt x="12243" y="14594"/>
                          <a:pt x="15345" y="11058"/>
                          <a:pt x="15111" y="6988"/>
                        </a:cubicBezTo>
                        <a:cubicBezTo>
                          <a:pt x="14855" y="3048"/>
                          <a:pt x="11585" y="1"/>
                          <a:pt x="7692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chemeClr val="accent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2"/>
                      </a:solidFill>
                    </a:endParaRPr>
                  </a:p>
                </p:txBody>
              </p:sp>
            </p:grpSp>
            <p:grpSp>
              <p:nvGrpSpPr>
                <p:cNvPr id="7766" name="Google Shape;7766;p72"/>
                <p:cNvGrpSpPr/>
                <p:nvPr/>
              </p:nvGrpSpPr>
              <p:grpSpPr>
                <a:xfrm>
                  <a:off x="2159908" y="2065057"/>
                  <a:ext cx="550884" cy="310670"/>
                  <a:chOff x="2159908" y="2065057"/>
                  <a:chExt cx="550884" cy="310670"/>
                </a:xfrm>
              </p:grpSpPr>
              <p:cxnSp>
                <p:nvCxnSpPr>
                  <p:cNvPr id="7767" name="Google Shape;7767;p72"/>
                  <p:cNvCxnSpPr/>
                  <p:nvPr/>
                </p:nvCxnSpPr>
                <p:spPr>
                  <a:xfrm>
                    <a:off x="2159908" y="2065057"/>
                    <a:ext cx="454500" cy="2622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chemeClr val="accent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7768" name="Google Shape;7768;p72"/>
                  <p:cNvSpPr/>
                  <p:nvPr/>
                </p:nvSpPr>
                <p:spPr>
                  <a:xfrm>
                    <a:off x="2607514" y="2275632"/>
                    <a:ext cx="103279" cy="1000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46" h="14873" extrusionOk="0">
                        <a:moveTo>
                          <a:pt x="7697" y="0"/>
                        </a:moveTo>
                        <a:cubicBezTo>
                          <a:pt x="7535" y="0"/>
                          <a:pt x="7371" y="5"/>
                          <a:pt x="7206" y="16"/>
                        </a:cubicBezTo>
                        <a:cubicBezTo>
                          <a:pt x="3103" y="250"/>
                          <a:pt x="1" y="3785"/>
                          <a:pt x="268" y="7888"/>
                        </a:cubicBezTo>
                        <a:cubicBezTo>
                          <a:pt x="493" y="11846"/>
                          <a:pt x="3790" y="14872"/>
                          <a:pt x="7706" y="14872"/>
                        </a:cubicBezTo>
                        <a:cubicBezTo>
                          <a:pt x="7850" y="14872"/>
                          <a:pt x="7994" y="14868"/>
                          <a:pt x="8140" y="14860"/>
                        </a:cubicBezTo>
                        <a:cubicBezTo>
                          <a:pt x="12243" y="14593"/>
                          <a:pt x="15345" y="11057"/>
                          <a:pt x="15112" y="6954"/>
                        </a:cubicBezTo>
                        <a:cubicBezTo>
                          <a:pt x="14855" y="3016"/>
                          <a:pt x="11588" y="0"/>
                          <a:pt x="7697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chemeClr val="accent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2"/>
                      </a:solidFill>
                    </a:endParaRPr>
                  </a:p>
                </p:txBody>
              </p:sp>
            </p:grpSp>
          </p:grpSp>
        </p:grpSp>
      </p:grpSp>
      <p:grpSp>
        <p:nvGrpSpPr>
          <p:cNvPr id="7769" name="Google Shape;7769;p72"/>
          <p:cNvGrpSpPr/>
          <p:nvPr/>
        </p:nvGrpSpPr>
        <p:grpSpPr>
          <a:xfrm>
            <a:off x="706399" y="1556837"/>
            <a:ext cx="962651" cy="810058"/>
            <a:chOff x="844912" y="1681380"/>
            <a:chExt cx="935611" cy="787305"/>
          </a:xfrm>
        </p:grpSpPr>
        <p:grpSp>
          <p:nvGrpSpPr>
            <p:cNvPr id="7770" name="Google Shape;7770;p72"/>
            <p:cNvGrpSpPr/>
            <p:nvPr/>
          </p:nvGrpSpPr>
          <p:grpSpPr>
            <a:xfrm>
              <a:off x="844912" y="1819635"/>
              <a:ext cx="329836" cy="510016"/>
              <a:chOff x="844912" y="1819635"/>
              <a:chExt cx="329836" cy="510016"/>
            </a:xfrm>
          </p:grpSpPr>
          <p:sp>
            <p:nvSpPr>
              <p:cNvPr id="7771" name="Google Shape;7771;p72"/>
              <p:cNvSpPr/>
              <p:nvPr/>
            </p:nvSpPr>
            <p:spPr>
              <a:xfrm>
                <a:off x="844912" y="2015566"/>
                <a:ext cx="118283" cy="118477"/>
              </a:xfrm>
              <a:custGeom>
                <a:avLst/>
                <a:gdLst/>
                <a:ahLst/>
                <a:cxnLst/>
                <a:rect l="l" t="t" r="r" b="b"/>
                <a:pathLst>
                  <a:path w="20082" h="20115" extrusionOk="0">
                    <a:moveTo>
                      <a:pt x="10041" y="1"/>
                    </a:moveTo>
                    <a:cubicBezTo>
                      <a:pt x="4503" y="1"/>
                      <a:pt x="0" y="4504"/>
                      <a:pt x="0" y="10041"/>
                    </a:cubicBezTo>
                    <a:cubicBezTo>
                      <a:pt x="0" y="15612"/>
                      <a:pt x="4503" y="20115"/>
                      <a:pt x="10041" y="20115"/>
                    </a:cubicBezTo>
                    <a:cubicBezTo>
                      <a:pt x="15578" y="20115"/>
                      <a:pt x="20081" y="15612"/>
                      <a:pt x="20081" y="10041"/>
                    </a:cubicBezTo>
                    <a:cubicBezTo>
                      <a:pt x="20081" y="4504"/>
                      <a:pt x="15578" y="1"/>
                      <a:pt x="1004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2"/>
                  </a:solidFill>
                </a:endParaRPr>
              </a:p>
            </p:txBody>
          </p:sp>
          <p:sp>
            <p:nvSpPr>
              <p:cNvPr id="7772" name="Google Shape;7772;p72"/>
              <p:cNvSpPr/>
              <p:nvPr/>
            </p:nvSpPr>
            <p:spPr>
              <a:xfrm>
                <a:off x="1013654" y="2074499"/>
                <a:ext cx="148151" cy="238327"/>
              </a:xfrm>
              <a:custGeom>
                <a:avLst/>
                <a:gdLst/>
                <a:ahLst/>
                <a:cxnLst/>
                <a:rect l="l" t="t" r="r" b="b"/>
                <a:pathLst>
                  <a:path w="25153" h="40463" fill="none" extrusionOk="0">
                    <a:moveTo>
                      <a:pt x="25152" y="40463"/>
                    </a:moveTo>
                    <a:cubicBezTo>
                      <a:pt x="19315" y="40463"/>
                      <a:pt x="14378" y="32724"/>
                      <a:pt x="12777" y="22150"/>
                    </a:cubicBezTo>
                    <a:lnTo>
                      <a:pt x="12810" y="22350"/>
                    </a:lnTo>
                    <a:cubicBezTo>
                      <a:pt x="10542" y="7606"/>
                      <a:pt x="6372" y="1"/>
                      <a:pt x="1" y="1"/>
                    </a:cubicBezTo>
                    <a:lnTo>
                      <a:pt x="1" y="1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miter lim="3335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2"/>
                  </a:solidFill>
                </a:endParaRPr>
              </a:p>
            </p:txBody>
          </p:sp>
          <p:sp>
            <p:nvSpPr>
              <p:cNvPr id="7773" name="Google Shape;7773;p72"/>
              <p:cNvSpPr/>
              <p:nvPr/>
            </p:nvSpPr>
            <p:spPr>
              <a:xfrm>
                <a:off x="1013654" y="1836607"/>
                <a:ext cx="148151" cy="238327"/>
              </a:xfrm>
              <a:custGeom>
                <a:avLst/>
                <a:gdLst/>
                <a:ahLst/>
                <a:cxnLst/>
                <a:rect l="l" t="t" r="r" b="b"/>
                <a:pathLst>
                  <a:path w="25153" h="40463" fill="none" extrusionOk="0">
                    <a:moveTo>
                      <a:pt x="25152" y="0"/>
                    </a:moveTo>
                    <a:cubicBezTo>
                      <a:pt x="19315" y="0"/>
                      <a:pt x="14378" y="7706"/>
                      <a:pt x="12777" y="18313"/>
                    </a:cubicBezTo>
                    <a:lnTo>
                      <a:pt x="12810" y="18113"/>
                    </a:lnTo>
                    <a:cubicBezTo>
                      <a:pt x="10542" y="32857"/>
                      <a:pt x="6372" y="40462"/>
                      <a:pt x="1" y="40462"/>
                    </a:cubicBezTo>
                    <a:lnTo>
                      <a:pt x="1" y="40462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miter lim="3335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2"/>
                  </a:solidFill>
                </a:endParaRPr>
              </a:p>
            </p:txBody>
          </p:sp>
          <p:sp>
            <p:nvSpPr>
              <p:cNvPr id="7774" name="Google Shape;7774;p72"/>
              <p:cNvSpPr/>
              <p:nvPr/>
            </p:nvSpPr>
            <p:spPr>
              <a:xfrm>
                <a:off x="1004031" y="2056625"/>
                <a:ext cx="35958" cy="35958"/>
              </a:xfrm>
              <a:custGeom>
                <a:avLst/>
                <a:gdLst/>
                <a:ahLst/>
                <a:cxnLst/>
                <a:rect l="l" t="t" r="r" b="b"/>
                <a:pathLst>
                  <a:path w="6105" h="6105" extrusionOk="0">
                    <a:moveTo>
                      <a:pt x="3069" y="0"/>
                    </a:moveTo>
                    <a:cubicBezTo>
                      <a:pt x="1368" y="0"/>
                      <a:pt x="0" y="1368"/>
                      <a:pt x="0" y="3036"/>
                    </a:cubicBezTo>
                    <a:cubicBezTo>
                      <a:pt x="0" y="4737"/>
                      <a:pt x="1368" y="6105"/>
                      <a:pt x="3069" y="6105"/>
                    </a:cubicBezTo>
                    <a:cubicBezTo>
                      <a:pt x="4737" y="6105"/>
                      <a:pt x="6105" y="4737"/>
                      <a:pt x="6105" y="3036"/>
                    </a:cubicBezTo>
                    <a:cubicBezTo>
                      <a:pt x="6105" y="1368"/>
                      <a:pt x="4737" y="0"/>
                      <a:pt x="306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solidFill>
                  <a:schemeClr val="accent1"/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2"/>
                  </a:solidFill>
                </a:endParaRPr>
              </a:p>
            </p:txBody>
          </p:sp>
          <p:sp>
            <p:nvSpPr>
              <p:cNvPr id="7775" name="Google Shape;7775;p72"/>
              <p:cNvSpPr/>
              <p:nvPr/>
            </p:nvSpPr>
            <p:spPr>
              <a:xfrm>
                <a:off x="1149398" y="2295742"/>
                <a:ext cx="25351" cy="33909"/>
              </a:xfrm>
              <a:custGeom>
                <a:avLst/>
                <a:gdLst/>
                <a:ahLst/>
                <a:cxnLst/>
                <a:rect l="l" t="t" r="r" b="b"/>
                <a:pathLst>
                  <a:path w="4304" h="5757" extrusionOk="0">
                    <a:moveTo>
                      <a:pt x="509" y="0"/>
                    </a:moveTo>
                    <a:cubicBezTo>
                      <a:pt x="247" y="0"/>
                      <a:pt x="1" y="203"/>
                      <a:pt x="1" y="493"/>
                    </a:cubicBezTo>
                    <a:lnTo>
                      <a:pt x="1" y="5263"/>
                    </a:lnTo>
                    <a:cubicBezTo>
                      <a:pt x="1" y="5554"/>
                      <a:pt x="229" y="5757"/>
                      <a:pt x="482" y="5757"/>
                    </a:cubicBezTo>
                    <a:cubicBezTo>
                      <a:pt x="577" y="5757"/>
                      <a:pt x="676" y="5728"/>
                      <a:pt x="768" y="5664"/>
                    </a:cubicBezTo>
                    <a:lnTo>
                      <a:pt x="4003" y="3395"/>
                    </a:lnTo>
                    <a:cubicBezTo>
                      <a:pt x="4304" y="3195"/>
                      <a:pt x="4304" y="2795"/>
                      <a:pt x="4037" y="2595"/>
                    </a:cubicBezTo>
                    <a:lnTo>
                      <a:pt x="801" y="93"/>
                    </a:lnTo>
                    <a:cubicBezTo>
                      <a:pt x="710" y="29"/>
                      <a:pt x="608" y="0"/>
                      <a:pt x="50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solidFill>
                  <a:schemeClr val="accent1"/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2"/>
                  </a:solidFill>
                </a:endParaRPr>
              </a:p>
            </p:txBody>
          </p:sp>
          <p:sp>
            <p:nvSpPr>
              <p:cNvPr id="7776" name="Google Shape;7776;p72"/>
              <p:cNvSpPr/>
              <p:nvPr/>
            </p:nvSpPr>
            <p:spPr>
              <a:xfrm>
                <a:off x="1149398" y="1819635"/>
                <a:ext cx="25351" cy="34032"/>
              </a:xfrm>
              <a:custGeom>
                <a:avLst/>
                <a:gdLst/>
                <a:ahLst/>
                <a:cxnLst/>
                <a:rect l="l" t="t" r="r" b="b"/>
                <a:pathLst>
                  <a:path w="4304" h="5778" extrusionOk="0">
                    <a:moveTo>
                      <a:pt x="489" y="0"/>
                    </a:moveTo>
                    <a:cubicBezTo>
                      <a:pt x="234" y="0"/>
                      <a:pt x="1" y="207"/>
                      <a:pt x="1" y="514"/>
                    </a:cubicBezTo>
                    <a:lnTo>
                      <a:pt x="1" y="5284"/>
                    </a:lnTo>
                    <a:cubicBezTo>
                      <a:pt x="1" y="5574"/>
                      <a:pt x="229" y="5777"/>
                      <a:pt x="482" y="5777"/>
                    </a:cubicBezTo>
                    <a:cubicBezTo>
                      <a:pt x="577" y="5777"/>
                      <a:pt x="676" y="5748"/>
                      <a:pt x="768" y="5684"/>
                    </a:cubicBezTo>
                    <a:lnTo>
                      <a:pt x="4003" y="3382"/>
                    </a:lnTo>
                    <a:cubicBezTo>
                      <a:pt x="4304" y="3182"/>
                      <a:pt x="4304" y="2782"/>
                      <a:pt x="4037" y="2582"/>
                    </a:cubicBezTo>
                    <a:lnTo>
                      <a:pt x="801" y="113"/>
                    </a:lnTo>
                    <a:cubicBezTo>
                      <a:pt x="704" y="35"/>
                      <a:pt x="595" y="0"/>
                      <a:pt x="48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solidFill>
                  <a:schemeClr val="accent1"/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2"/>
                  </a:solidFill>
                </a:endParaRPr>
              </a:p>
            </p:txBody>
          </p:sp>
        </p:grpSp>
        <p:grpSp>
          <p:nvGrpSpPr>
            <p:cNvPr id="7777" name="Google Shape;7777;p72"/>
            <p:cNvGrpSpPr/>
            <p:nvPr/>
          </p:nvGrpSpPr>
          <p:grpSpPr>
            <a:xfrm>
              <a:off x="1284601" y="2158168"/>
              <a:ext cx="495923" cy="310517"/>
              <a:chOff x="1284601" y="2158168"/>
              <a:chExt cx="495923" cy="310517"/>
            </a:xfrm>
          </p:grpSpPr>
          <p:sp>
            <p:nvSpPr>
              <p:cNvPr id="7778" name="Google Shape;7778;p72"/>
              <p:cNvSpPr/>
              <p:nvPr/>
            </p:nvSpPr>
            <p:spPr>
              <a:xfrm>
                <a:off x="1284601" y="2265773"/>
                <a:ext cx="93683" cy="93836"/>
              </a:xfrm>
              <a:custGeom>
                <a:avLst/>
                <a:gdLst/>
                <a:ahLst/>
                <a:cxnLst/>
                <a:rect l="l" t="t" r="r" b="b"/>
                <a:pathLst>
                  <a:path w="20082" h="20115" extrusionOk="0">
                    <a:moveTo>
                      <a:pt x="10041" y="1"/>
                    </a:moveTo>
                    <a:cubicBezTo>
                      <a:pt x="4503" y="1"/>
                      <a:pt x="0" y="4504"/>
                      <a:pt x="0" y="10041"/>
                    </a:cubicBezTo>
                    <a:cubicBezTo>
                      <a:pt x="0" y="15612"/>
                      <a:pt x="4503" y="20115"/>
                      <a:pt x="10041" y="20115"/>
                    </a:cubicBezTo>
                    <a:cubicBezTo>
                      <a:pt x="15578" y="20115"/>
                      <a:pt x="20081" y="15612"/>
                      <a:pt x="20081" y="10041"/>
                    </a:cubicBezTo>
                    <a:cubicBezTo>
                      <a:pt x="20081" y="4504"/>
                      <a:pt x="15578" y="1"/>
                      <a:pt x="1004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2"/>
                  </a:solidFill>
                </a:endParaRPr>
              </a:p>
            </p:txBody>
          </p:sp>
          <p:grpSp>
            <p:nvGrpSpPr>
              <p:cNvPr id="7779" name="Google Shape;7779;p72"/>
              <p:cNvGrpSpPr/>
              <p:nvPr/>
            </p:nvGrpSpPr>
            <p:grpSpPr>
              <a:xfrm>
                <a:off x="1507666" y="2158168"/>
                <a:ext cx="272858" cy="310517"/>
                <a:chOff x="1507666" y="2158168"/>
                <a:chExt cx="272858" cy="310517"/>
              </a:xfrm>
            </p:grpSpPr>
            <p:grpSp>
              <p:nvGrpSpPr>
                <p:cNvPr id="7780" name="Google Shape;7780;p72"/>
                <p:cNvGrpSpPr/>
                <p:nvPr/>
              </p:nvGrpSpPr>
              <p:grpSpPr>
                <a:xfrm>
                  <a:off x="1507666" y="2176104"/>
                  <a:ext cx="166395" cy="273149"/>
                  <a:chOff x="1507666" y="2176104"/>
                  <a:chExt cx="166395" cy="273149"/>
                </a:xfrm>
              </p:grpSpPr>
              <p:sp>
                <p:nvSpPr>
                  <p:cNvPr id="7781" name="Google Shape;7781;p72"/>
                  <p:cNvSpPr/>
                  <p:nvPr/>
                </p:nvSpPr>
                <p:spPr>
                  <a:xfrm>
                    <a:off x="1512966" y="2312791"/>
                    <a:ext cx="75451" cy="660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209" fill="none" extrusionOk="0">
                        <a:moveTo>
                          <a:pt x="1" y="0"/>
                        </a:moveTo>
                        <a:lnTo>
                          <a:pt x="1" y="0"/>
                        </a:lnTo>
                        <a:cubicBezTo>
                          <a:pt x="6372" y="0"/>
                          <a:pt x="10542" y="3803"/>
                          <a:pt x="12810" y="11208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chemeClr val="accent1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2"/>
                      </a:solidFill>
                    </a:endParaRPr>
                  </a:p>
                </p:txBody>
              </p:sp>
              <p:sp>
                <p:nvSpPr>
                  <p:cNvPr id="7782" name="Google Shape;7782;p72"/>
                  <p:cNvSpPr/>
                  <p:nvPr/>
                </p:nvSpPr>
                <p:spPr>
                  <a:xfrm>
                    <a:off x="1588205" y="2193153"/>
                    <a:ext cx="72901" cy="540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4" fill="none" extrusionOk="0">
                        <a:moveTo>
                          <a:pt x="1" y="9174"/>
                        </a:moveTo>
                        <a:cubicBezTo>
                          <a:pt x="1635" y="3870"/>
                          <a:pt x="6539" y="0"/>
                          <a:pt x="12376" y="0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chemeClr val="accent1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2"/>
                      </a:solidFill>
                    </a:endParaRPr>
                  </a:p>
                </p:txBody>
              </p:sp>
              <p:sp>
                <p:nvSpPr>
                  <p:cNvPr id="7783" name="Google Shape;7783;p72"/>
                  <p:cNvSpPr/>
                  <p:nvPr/>
                </p:nvSpPr>
                <p:spPr>
                  <a:xfrm>
                    <a:off x="1588205" y="2378202"/>
                    <a:ext cx="72901" cy="5404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5" fill="none" extrusionOk="0">
                        <a:moveTo>
                          <a:pt x="1" y="1"/>
                        </a:moveTo>
                        <a:cubicBezTo>
                          <a:pt x="1635" y="5305"/>
                          <a:pt x="6539" y="9174"/>
                          <a:pt x="12376" y="9174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chemeClr val="accent1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2"/>
                      </a:solidFill>
                    </a:endParaRPr>
                  </a:p>
                </p:txBody>
              </p:sp>
              <p:sp>
                <p:nvSpPr>
                  <p:cNvPr id="7784" name="Google Shape;7784;p72"/>
                  <p:cNvSpPr/>
                  <p:nvPr/>
                </p:nvSpPr>
                <p:spPr>
                  <a:xfrm>
                    <a:off x="1512966" y="2246980"/>
                    <a:ext cx="75451" cy="658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175" fill="none" extrusionOk="0">
                        <a:moveTo>
                          <a:pt x="1" y="11175"/>
                        </a:moveTo>
                        <a:cubicBezTo>
                          <a:pt x="6539" y="11175"/>
                          <a:pt x="10275" y="7105"/>
                          <a:pt x="12810" y="0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chemeClr val="accent1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2"/>
                      </a:solidFill>
                    </a:endParaRPr>
                  </a:p>
                </p:txBody>
              </p:sp>
              <p:sp>
                <p:nvSpPr>
                  <p:cNvPr id="7785" name="Google Shape;7785;p72"/>
                  <p:cNvSpPr/>
                  <p:nvPr/>
                </p:nvSpPr>
                <p:spPr>
                  <a:xfrm>
                    <a:off x="1507666" y="2294782"/>
                    <a:ext cx="37926" cy="358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439" h="6082" extrusionOk="0">
                        <a:moveTo>
                          <a:pt x="3241" y="0"/>
                        </a:moveTo>
                        <a:cubicBezTo>
                          <a:pt x="3118" y="0"/>
                          <a:pt x="2994" y="8"/>
                          <a:pt x="2869" y="23"/>
                        </a:cubicBezTo>
                        <a:cubicBezTo>
                          <a:pt x="1168" y="223"/>
                          <a:pt x="0" y="1724"/>
                          <a:pt x="200" y="3392"/>
                        </a:cubicBezTo>
                        <a:cubicBezTo>
                          <a:pt x="386" y="4937"/>
                          <a:pt x="1717" y="6082"/>
                          <a:pt x="3239" y="6082"/>
                        </a:cubicBezTo>
                        <a:cubicBezTo>
                          <a:pt x="3359" y="6082"/>
                          <a:pt x="3481" y="6075"/>
                          <a:pt x="3603" y="6060"/>
                        </a:cubicBezTo>
                        <a:cubicBezTo>
                          <a:pt x="5271" y="5860"/>
                          <a:pt x="6438" y="4326"/>
                          <a:pt x="6238" y="2658"/>
                        </a:cubicBezTo>
                        <a:cubicBezTo>
                          <a:pt x="6053" y="1115"/>
                          <a:pt x="4754" y="0"/>
                          <a:pt x="3241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solidFill>
                      <a:schemeClr val="accent1"/>
                    </a:solidFill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2"/>
                      </a:solidFill>
                    </a:endParaRPr>
                  </a:p>
                </p:txBody>
              </p:sp>
              <p:sp>
                <p:nvSpPr>
                  <p:cNvPr id="7786" name="Google Shape;7786;p72"/>
                  <p:cNvSpPr/>
                  <p:nvPr/>
                </p:nvSpPr>
                <p:spPr>
                  <a:xfrm>
                    <a:off x="1648710" y="2415180"/>
                    <a:ext cx="25351" cy="3407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85" extrusionOk="0">
                        <a:moveTo>
                          <a:pt x="509" y="0"/>
                        </a:moveTo>
                        <a:cubicBezTo>
                          <a:pt x="247" y="0"/>
                          <a:pt x="1" y="203"/>
                          <a:pt x="1" y="493"/>
                        </a:cubicBezTo>
                        <a:lnTo>
                          <a:pt x="1" y="5264"/>
                        </a:lnTo>
                        <a:cubicBezTo>
                          <a:pt x="1" y="5561"/>
                          <a:pt x="240" y="5784"/>
                          <a:pt x="499" y="5784"/>
                        </a:cubicBezTo>
                        <a:cubicBezTo>
                          <a:pt x="589" y="5784"/>
                          <a:pt x="682" y="5757"/>
                          <a:pt x="768" y="5697"/>
                        </a:cubicBezTo>
                        <a:lnTo>
                          <a:pt x="4037" y="3396"/>
                        </a:lnTo>
                        <a:cubicBezTo>
                          <a:pt x="4304" y="3195"/>
                          <a:pt x="4304" y="2795"/>
                          <a:pt x="4037" y="2595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0"/>
                          <a:pt x="50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solidFill>
                      <a:schemeClr val="accent1"/>
                    </a:solidFill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2"/>
                      </a:solidFill>
                    </a:endParaRPr>
                  </a:p>
                </p:txBody>
              </p:sp>
              <p:sp>
                <p:nvSpPr>
                  <p:cNvPr id="7787" name="Google Shape;7787;p72"/>
                  <p:cNvSpPr/>
                  <p:nvPr/>
                </p:nvSpPr>
                <p:spPr>
                  <a:xfrm>
                    <a:off x="1648710" y="2176104"/>
                    <a:ext cx="25351" cy="3410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90" extrusionOk="0">
                        <a:moveTo>
                          <a:pt x="509" y="1"/>
                        </a:moveTo>
                        <a:cubicBezTo>
                          <a:pt x="247" y="1"/>
                          <a:pt x="1" y="203"/>
                          <a:pt x="1" y="494"/>
                        </a:cubicBezTo>
                        <a:lnTo>
                          <a:pt x="1" y="5264"/>
                        </a:lnTo>
                        <a:cubicBezTo>
                          <a:pt x="1" y="5580"/>
                          <a:pt x="231" y="5790"/>
                          <a:pt x="485" y="5790"/>
                        </a:cubicBezTo>
                        <a:cubicBezTo>
                          <a:pt x="580" y="5790"/>
                          <a:pt x="677" y="5761"/>
                          <a:pt x="768" y="5697"/>
                        </a:cubicBezTo>
                        <a:lnTo>
                          <a:pt x="4037" y="3396"/>
                        </a:lnTo>
                        <a:cubicBezTo>
                          <a:pt x="4304" y="3196"/>
                          <a:pt x="4304" y="2795"/>
                          <a:pt x="4037" y="2595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1"/>
                          <a:pt x="509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solidFill>
                      <a:schemeClr val="accent1"/>
                    </a:solidFill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2"/>
                      </a:solidFill>
                    </a:endParaRPr>
                  </a:p>
                </p:txBody>
              </p:sp>
            </p:grpSp>
            <p:sp>
              <p:nvSpPr>
                <p:cNvPr id="7788" name="Google Shape;7788;p72"/>
                <p:cNvSpPr/>
                <p:nvPr/>
              </p:nvSpPr>
              <p:spPr>
                <a:xfrm>
                  <a:off x="1707626" y="2395718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2"/>
                    </a:solidFill>
                  </a:endParaRPr>
                </a:p>
              </p:txBody>
            </p:sp>
            <p:sp>
              <p:nvSpPr>
                <p:cNvPr id="7789" name="Google Shape;7789;p72"/>
                <p:cNvSpPr/>
                <p:nvPr/>
              </p:nvSpPr>
              <p:spPr>
                <a:xfrm>
                  <a:off x="1707626" y="2158168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2"/>
                    </a:solidFill>
                  </a:endParaRPr>
                </a:p>
              </p:txBody>
            </p:sp>
          </p:grpSp>
        </p:grpSp>
        <p:grpSp>
          <p:nvGrpSpPr>
            <p:cNvPr id="7790" name="Google Shape;7790;p72"/>
            <p:cNvGrpSpPr/>
            <p:nvPr/>
          </p:nvGrpSpPr>
          <p:grpSpPr>
            <a:xfrm>
              <a:off x="1284601" y="1681380"/>
              <a:ext cx="495923" cy="310517"/>
              <a:chOff x="1284601" y="1681380"/>
              <a:chExt cx="495923" cy="310517"/>
            </a:xfrm>
          </p:grpSpPr>
          <p:sp>
            <p:nvSpPr>
              <p:cNvPr id="7791" name="Google Shape;7791;p72"/>
              <p:cNvSpPr/>
              <p:nvPr/>
            </p:nvSpPr>
            <p:spPr>
              <a:xfrm>
                <a:off x="1284601" y="1789723"/>
                <a:ext cx="93683" cy="93836"/>
              </a:xfrm>
              <a:custGeom>
                <a:avLst/>
                <a:gdLst/>
                <a:ahLst/>
                <a:cxnLst/>
                <a:rect l="l" t="t" r="r" b="b"/>
                <a:pathLst>
                  <a:path w="20082" h="20115" extrusionOk="0">
                    <a:moveTo>
                      <a:pt x="10041" y="1"/>
                    </a:moveTo>
                    <a:cubicBezTo>
                      <a:pt x="4503" y="1"/>
                      <a:pt x="0" y="4504"/>
                      <a:pt x="0" y="10041"/>
                    </a:cubicBezTo>
                    <a:cubicBezTo>
                      <a:pt x="0" y="15612"/>
                      <a:pt x="4503" y="20115"/>
                      <a:pt x="10041" y="20115"/>
                    </a:cubicBezTo>
                    <a:cubicBezTo>
                      <a:pt x="15578" y="20115"/>
                      <a:pt x="20081" y="15612"/>
                      <a:pt x="20081" y="10041"/>
                    </a:cubicBezTo>
                    <a:cubicBezTo>
                      <a:pt x="20081" y="4504"/>
                      <a:pt x="15578" y="1"/>
                      <a:pt x="1004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2"/>
                  </a:solidFill>
                </a:endParaRPr>
              </a:p>
            </p:txBody>
          </p:sp>
          <p:grpSp>
            <p:nvGrpSpPr>
              <p:cNvPr id="7792" name="Google Shape;7792;p72"/>
              <p:cNvGrpSpPr/>
              <p:nvPr/>
            </p:nvGrpSpPr>
            <p:grpSpPr>
              <a:xfrm>
                <a:off x="1507666" y="1681380"/>
                <a:ext cx="272858" cy="310517"/>
                <a:chOff x="1507666" y="1681380"/>
                <a:chExt cx="272858" cy="310517"/>
              </a:xfrm>
            </p:grpSpPr>
            <p:grpSp>
              <p:nvGrpSpPr>
                <p:cNvPr id="7793" name="Google Shape;7793;p72"/>
                <p:cNvGrpSpPr/>
                <p:nvPr/>
              </p:nvGrpSpPr>
              <p:grpSpPr>
                <a:xfrm>
                  <a:off x="1507666" y="1700120"/>
                  <a:ext cx="166395" cy="272984"/>
                  <a:chOff x="1507666" y="1700120"/>
                  <a:chExt cx="166395" cy="272984"/>
                </a:xfrm>
              </p:grpSpPr>
              <p:sp>
                <p:nvSpPr>
                  <p:cNvPr id="7794" name="Google Shape;7794;p72"/>
                  <p:cNvSpPr/>
                  <p:nvPr/>
                </p:nvSpPr>
                <p:spPr>
                  <a:xfrm>
                    <a:off x="1512966" y="1836607"/>
                    <a:ext cx="75451" cy="660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209" fill="none" extrusionOk="0">
                        <a:moveTo>
                          <a:pt x="1" y="0"/>
                        </a:moveTo>
                        <a:lnTo>
                          <a:pt x="1" y="0"/>
                        </a:lnTo>
                        <a:cubicBezTo>
                          <a:pt x="6372" y="0"/>
                          <a:pt x="10542" y="3803"/>
                          <a:pt x="12810" y="11208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chemeClr val="accent1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2"/>
                      </a:solidFill>
                    </a:endParaRPr>
                  </a:p>
                </p:txBody>
              </p:sp>
              <p:sp>
                <p:nvSpPr>
                  <p:cNvPr id="7795" name="Google Shape;7795;p72"/>
                  <p:cNvSpPr/>
                  <p:nvPr/>
                </p:nvSpPr>
                <p:spPr>
                  <a:xfrm>
                    <a:off x="1588205" y="1716969"/>
                    <a:ext cx="72901" cy="542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208" fill="none" extrusionOk="0">
                        <a:moveTo>
                          <a:pt x="1" y="9207"/>
                        </a:moveTo>
                        <a:cubicBezTo>
                          <a:pt x="1635" y="3870"/>
                          <a:pt x="6539" y="1"/>
                          <a:pt x="12376" y="1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chemeClr val="accent1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2"/>
                      </a:solidFill>
                    </a:endParaRPr>
                  </a:p>
                </p:txBody>
              </p:sp>
              <p:sp>
                <p:nvSpPr>
                  <p:cNvPr id="7796" name="Google Shape;7796;p72"/>
                  <p:cNvSpPr/>
                  <p:nvPr/>
                </p:nvSpPr>
                <p:spPr>
                  <a:xfrm>
                    <a:off x="1588205" y="1902024"/>
                    <a:ext cx="72901" cy="540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4" fill="none" extrusionOk="0">
                        <a:moveTo>
                          <a:pt x="1" y="0"/>
                        </a:moveTo>
                        <a:cubicBezTo>
                          <a:pt x="1635" y="5304"/>
                          <a:pt x="6539" y="9173"/>
                          <a:pt x="12376" y="9173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chemeClr val="accent1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2"/>
                      </a:solidFill>
                    </a:endParaRPr>
                  </a:p>
                </p:txBody>
              </p:sp>
              <p:sp>
                <p:nvSpPr>
                  <p:cNvPr id="7797" name="Google Shape;7797;p72"/>
                  <p:cNvSpPr/>
                  <p:nvPr/>
                </p:nvSpPr>
                <p:spPr>
                  <a:xfrm>
                    <a:off x="1512966" y="1770990"/>
                    <a:ext cx="75451" cy="656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143" fill="none" extrusionOk="0">
                        <a:moveTo>
                          <a:pt x="1" y="11142"/>
                        </a:moveTo>
                        <a:cubicBezTo>
                          <a:pt x="6539" y="11142"/>
                          <a:pt x="10275" y="7106"/>
                          <a:pt x="12810" y="1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chemeClr val="accent1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2"/>
                      </a:solidFill>
                    </a:endParaRPr>
                  </a:p>
                </p:txBody>
              </p:sp>
              <p:sp>
                <p:nvSpPr>
                  <p:cNvPr id="7798" name="Google Shape;7798;p72"/>
                  <p:cNvSpPr/>
                  <p:nvPr/>
                </p:nvSpPr>
                <p:spPr>
                  <a:xfrm>
                    <a:off x="1507666" y="1818598"/>
                    <a:ext cx="37926" cy="360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439" h="6116" extrusionOk="0">
                        <a:moveTo>
                          <a:pt x="3199" y="1"/>
                        </a:moveTo>
                        <a:cubicBezTo>
                          <a:pt x="3079" y="1"/>
                          <a:pt x="2958" y="8"/>
                          <a:pt x="2835" y="23"/>
                        </a:cubicBezTo>
                        <a:cubicBezTo>
                          <a:pt x="1168" y="256"/>
                          <a:pt x="0" y="1757"/>
                          <a:pt x="200" y="3425"/>
                        </a:cubicBezTo>
                        <a:cubicBezTo>
                          <a:pt x="386" y="4971"/>
                          <a:pt x="1717" y="6115"/>
                          <a:pt x="3239" y="6115"/>
                        </a:cubicBezTo>
                        <a:cubicBezTo>
                          <a:pt x="3359" y="6115"/>
                          <a:pt x="3481" y="6108"/>
                          <a:pt x="3603" y="6094"/>
                        </a:cubicBezTo>
                        <a:cubicBezTo>
                          <a:pt x="5271" y="5860"/>
                          <a:pt x="6438" y="4359"/>
                          <a:pt x="6238" y="2691"/>
                        </a:cubicBezTo>
                        <a:cubicBezTo>
                          <a:pt x="6052" y="1145"/>
                          <a:pt x="4721" y="1"/>
                          <a:pt x="3199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solidFill>
                      <a:schemeClr val="accent1"/>
                    </a:solidFill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2"/>
                      </a:solidFill>
                    </a:endParaRPr>
                  </a:p>
                </p:txBody>
              </p:sp>
              <p:sp>
                <p:nvSpPr>
                  <p:cNvPr id="7799" name="Google Shape;7799;p72"/>
                  <p:cNvSpPr/>
                  <p:nvPr/>
                </p:nvSpPr>
                <p:spPr>
                  <a:xfrm>
                    <a:off x="1648710" y="1939072"/>
                    <a:ext cx="25351" cy="340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78" extrusionOk="0">
                        <a:moveTo>
                          <a:pt x="489" y="0"/>
                        </a:moveTo>
                        <a:cubicBezTo>
                          <a:pt x="234" y="0"/>
                          <a:pt x="1" y="207"/>
                          <a:pt x="1" y="514"/>
                        </a:cubicBezTo>
                        <a:lnTo>
                          <a:pt x="1" y="5284"/>
                        </a:lnTo>
                        <a:cubicBezTo>
                          <a:pt x="1" y="5575"/>
                          <a:pt x="229" y="5777"/>
                          <a:pt x="482" y="5777"/>
                        </a:cubicBezTo>
                        <a:cubicBezTo>
                          <a:pt x="577" y="5777"/>
                          <a:pt x="676" y="5748"/>
                          <a:pt x="768" y="5684"/>
                        </a:cubicBezTo>
                        <a:lnTo>
                          <a:pt x="4037" y="3383"/>
                        </a:lnTo>
                        <a:cubicBezTo>
                          <a:pt x="4304" y="3183"/>
                          <a:pt x="4304" y="2782"/>
                          <a:pt x="4037" y="2582"/>
                        </a:cubicBezTo>
                        <a:lnTo>
                          <a:pt x="801" y="114"/>
                        </a:lnTo>
                        <a:cubicBezTo>
                          <a:pt x="704" y="36"/>
                          <a:pt x="595" y="0"/>
                          <a:pt x="48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solidFill>
                      <a:schemeClr val="accent1"/>
                    </a:solidFill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2"/>
                      </a:solidFill>
                    </a:endParaRPr>
                  </a:p>
                </p:txBody>
              </p:sp>
              <p:sp>
                <p:nvSpPr>
                  <p:cNvPr id="7800" name="Google Shape;7800;p72"/>
                  <p:cNvSpPr/>
                  <p:nvPr/>
                </p:nvSpPr>
                <p:spPr>
                  <a:xfrm>
                    <a:off x="1648710" y="1700120"/>
                    <a:ext cx="25351" cy="339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57" extrusionOk="0">
                        <a:moveTo>
                          <a:pt x="509" y="0"/>
                        </a:moveTo>
                        <a:cubicBezTo>
                          <a:pt x="247" y="0"/>
                          <a:pt x="1" y="203"/>
                          <a:pt x="1" y="493"/>
                        </a:cubicBezTo>
                        <a:lnTo>
                          <a:pt x="1" y="5263"/>
                        </a:lnTo>
                        <a:cubicBezTo>
                          <a:pt x="1" y="5554"/>
                          <a:pt x="229" y="5757"/>
                          <a:pt x="482" y="5757"/>
                        </a:cubicBezTo>
                        <a:cubicBezTo>
                          <a:pt x="577" y="5757"/>
                          <a:pt x="676" y="5728"/>
                          <a:pt x="768" y="5664"/>
                        </a:cubicBezTo>
                        <a:lnTo>
                          <a:pt x="4037" y="3395"/>
                        </a:lnTo>
                        <a:cubicBezTo>
                          <a:pt x="4304" y="3195"/>
                          <a:pt x="4304" y="2795"/>
                          <a:pt x="4037" y="2561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0"/>
                          <a:pt x="50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solidFill>
                      <a:schemeClr val="accent1"/>
                    </a:solidFill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2"/>
                      </a:solidFill>
                    </a:endParaRPr>
                  </a:p>
                </p:txBody>
              </p:sp>
            </p:grpSp>
            <p:sp>
              <p:nvSpPr>
                <p:cNvPr id="7801" name="Google Shape;7801;p72"/>
                <p:cNvSpPr/>
                <p:nvPr/>
              </p:nvSpPr>
              <p:spPr>
                <a:xfrm>
                  <a:off x="1707626" y="1918930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2"/>
                    </a:solidFill>
                  </a:endParaRPr>
                </a:p>
              </p:txBody>
            </p:sp>
            <p:sp>
              <p:nvSpPr>
                <p:cNvPr id="7802" name="Google Shape;7802;p72"/>
                <p:cNvSpPr/>
                <p:nvPr/>
              </p:nvSpPr>
              <p:spPr>
                <a:xfrm>
                  <a:off x="1707626" y="1681380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2"/>
                    </a:solidFill>
                  </a:endParaRPr>
                </a:p>
              </p:txBody>
            </p:sp>
          </p:grpSp>
        </p:grpSp>
      </p:grpSp>
      <p:grpSp>
        <p:nvGrpSpPr>
          <p:cNvPr id="7803" name="Google Shape;7803;p72"/>
          <p:cNvGrpSpPr/>
          <p:nvPr/>
        </p:nvGrpSpPr>
        <p:grpSpPr>
          <a:xfrm>
            <a:off x="6815339" y="2324267"/>
            <a:ext cx="1622269" cy="552443"/>
            <a:chOff x="6894650" y="2574740"/>
            <a:chExt cx="1445100" cy="492111"/>
          </a:xfrm>
        </p:grpSpPr>
        <p:sp>
          <p:nvSpPr>
            <p:cNvPr id="7804" name="Google Shape;7804;p72"/>
            <p:cNvSpPr/>
            <p:nvPr/>
          </p:nvSpPr>
          <p:spPr>
            <a:xfrm>
              <a:off x="7151862" y="2854413"/>
              <a:ext cx="414806" cy="212438"/>
            </a:xfrm>
            <a:custGeom>
              <a:avLst/>
              <a:gdLst/>
              <a:ahLst/>
              <a:cxnLst/>
              <a:rect l="l" t="t" r="r" b="b"/>
              <a:pathLst>
                <a:path w="12481" h="6392" extrusionOk="0">
                  <a:moveTo>
                    <a:pt x="2" y="0"/>
                  </a:moveTo>
                  <a:lnTo>
                    <a:pt x="2" y="66"/>
                  </a:lnTo>
                  <a:cubicBezTo>
                    <a:pt x="0" y="3558"/>
                    <a:pt x="2794" y="6391"/>
                    <a:pt x="6241" y="6391"/>
                  </a:cubicBezTo>
                  <a:cubicBezTo>
                    <a:pt x="9687" y="6391"/>
                    <a:pt x="12481" y="3558"/>
                    <a:pt x="12481" y="66"/>
                  </a:cubicBezTo>
                  <a:lnTo>
                    <a:pt x="12481" y="0"/>
                  </a:lnTo>
                  <a:lnTo>
                    <a:pt x="7664" y="0"/>
                  </a:lnTo>
                  <a:cubicBezTo>
                    <a:pt x="7664" y="12"/>
                    <a:pt x="7666" y="23"/>
                    <a:pt x="7666" y="32"/>
                  </a:cubicBezTo>
                  <a:cubicBezTo>
                    <a:pt x="7666" y="838"/>
                    <a:pt x="7022" y="1490"/>
                    <a:pt x="6229" y="1490"/>
                  </a:cubicBezTo>
                  <a:cubicBezTo>
                    <a:pt x="5435" y="1490"/>
                    <a:pt x="4793" y="838"/>
                    <a:pt x="4793" y="32"/>
                  </a:cubicBezTo>
                  <a:cubicBezTo>
                    <a:pt x="4793" y="23"/>
                    <a:pt x="4795" y="12"/>
                    <a:pt x="4795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805" name="Google Shape;7805;p72"/>
            <p:cNvSpPr/>
            <p:nvPr/>
          </p:nvSpPr>
          <p:spPr>
            <a:xfrm>
              <a:off x="7664213" y="2854413"/>
              <a:ext cx="414806" cy="212438"/>
            </a:xfrm>
            <a:custGeom>
              <a:avLst/>
              <a:gdLst/>
              <a:ahLst/>
              <a:cxnLst/>
              <a:rect l="l" t="t" r="r" b="b"/>
              <a:pathLst>
                <a:path w="12481" h="6392" extrusionOk="0">
                  <a:moveTo>
                    <a:pt x="2" y="0"/>
                  </a:moveTo>
                  <a:lnTo>
                    <a:pt x="2" y="66"/>
                  </a:lnTo>
                  <a:cubicBezTo>
                    <a:pt x="0" y="3558"/>
                    <a:pt x="2794" y="6391"/>
                    <a:pt x="6241" y="6391"/>
                  </a:cubicBezTo>
                  <a:cubicBezTo>
                    <a:pt x="9687" y="6391"/>
                    <a:pt x="12481" y="3558"/>
                    <a:pt x="12481" y="66"/>
                  </a:cubicBezTo>
                  <a:lnTo>
                    <a:pt x="12481" y="0"/>
                  </a:lnTo>
                  <a:lnTo>
                    <a:pt x="7664" y="0"/>
                  </a:lnTo>
                  <a:cubicBezTo>
                    <a:pt x="7664" y="12"/>
                    <a:pt x="7666" y="23"/>
                    <a:pt x="7666" y="32"/>
                  </a:cubicBezTo>
                  <a:cubicBezTo>
                    <a:pt x="7666" y="838"/>
                    <a:pt x="7022" y="1490"/>
                    <a:pt x="6229" y="1490"/>
                  </a:cubicBezTo>
                  <a:cubicBezTo>
                    <a:pt x="5437" y="1490"/>
                    <a:pt x="4793" y="838"/>
                    <a:pt x="4793" y="32"/>
                  </a:cubicBezTo>
                  <a:cubicBezTo>
                    <a:pt x="4793" y="23"/>
                    <a:pt x="4795" y="12"/>
                    <a:pt x="4795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806" name="Google Shape;7806;p72"/>
            <p:cNvSpPr/>
            <p:nvPr/>
          </p:nvSpPr>
          <p:spPr>
            <a:xfrm>
              <a:off x="6895687" y="2575804"/>
              <a:ext cx="420489" cy="212471"/>
            </a:xfrm>
            <a:custGeom>
              <a:avLst/>
              <a:gdLst/>
              <a:ahLst/>
              <a:cxnLst/>
              <a:rect l="l" t="t" r="r" b="b"/>
              <a:pathLst>
                <a:path w="12652" h="6393" extrusionOk="0">
                  <a:moveTo>
                    <a:pt x="6326" y="0"/>
                  </a:moveTo>
                  <a:cubicBezTo>
                    <a:pt x="2832" y="0"/>
                    <a:pt x="1" y="2833"/>
                    <a:pt x="1" y="6326"/>
                  </a:cubicBezTo>
                  <a:lnTo>
                    <a:pt x="1" y="6393"/>
                  </a:lnTo>
                  <a:lnTo>
                    <a:pt x="4883" y="6393"/>
                  </a:lnTo>
                  <a:cubicBezTo>
                    <a:pt x="4883" y="6382"/>
                    <a:pt x="4882" y="6370"/>
                    <a:pt x="4882" y="6359"/>
                  </a:cubicBezTo>
                  <a:cubicBezTo>
                    <a:pt x="4882" y="5555"/>
                    <a:pt x="5534" y="4904"/>
                    <a:pt x="6337" y="4904"/>
                  </a:cubicBezTo>
                  <a:cubicBezTo>
                    <a:pt x="7141" y="4904"/>
                    <a:pt x="7793" y="5555"/>
                    <a:pt x="7793" y="6359"/>
                  </a:cubicBezTo>
                  <a:cubicBezTo>
                    <a:pt x="7793" y="6370"/>
                    <a:pt x="7791" y="6382"/>
                    <a:pt x="7791" y="6393"/>
                  </a:cubicBezTo>
                  <a:lnTo>
                    <a:pt x="12651" y="6393"/>
                  </a:lnTo>
                  <a:lnTo>
                    <a:pt x="12651" y="6326"/>
                  </a:lnTo>
                  <a:cubicBezTo>
                    <a:pt x="12651" y="2833"/>
                    <a:pt x="9820" y="0"/>
                    <a:pt x="6326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807" name="Google Shape;7807;p72"/>
            <p:cNvSpPr/>
            <p:nvPr/>
          </p:nvSpPr>
          <p:spPr>
            <a:xfrm>
              <a:off x="7399530" y="2574740"/>
              <a:ext cx="420489" cy="212438"/>
            </a:xfrm>
            <a:custGeom>
              <a:avLst/>
              <a:gdLst/>
              <a:ahLst/>
              <a:cxnLst/>
              <a:rect l="l" t="t" r="r" b="b"/>
              <a:pathLst>
                <a:path w="12652" h="6392" extrusionOk="0">
                  <a:moveTo>
                    <a:pt x="6326" y="0"/>
                  </a:moveTo>
                  <a:cubicBezTo>
                    <a:pt x="2832" y="0"/>
                    <a:pt x="1" y="2832"/>
                    <a:pt x="1" y="6326"/>
                  </a:cubicBezTo>
                  <a:lnTo>
                    <a:pt x="1" y="6391"/>
                  </a:lnTo>
                  <a:lnTo>
                    <a:pt x="4883" y="6391"/>
                  </a:lnTo>
                  <a:cubicBezTo>
                    <a:pt x="4883" y="6380"/>
                    <a:pt x="4882" y="6369"/>
                    <a:pt x="4882" y="6358"/>
                  </a:cubicBezTo>
                  <a:cubicBezTo>
                    <a:pt x="4882" y="5554"/>
                    <a:pt x="5533" y="4902"/>
                    <a:pt x="6337" y="4902"/>
                  </a:cubicBezTo>
                  <a:cubicBezTo>
                    <a:pt x="7141" y="4902"/>
                    <a:pt x="7793" y="5554"/>
                    <a:pt x="7793" y="6358"/>
                  </a:cubicBezTo>
                  <a:cubicBezTo>
                    <a:pt x="7793" y="6369"/>
                    <a:pt x="7791" y="6380"/>
                    <a:pt x="7791" y="6391"/>
                  </a:cubicBezTo>
                  <a:lnTo>
                    <a:pt x="12650" y="6391"/>
                  </a:lnTo>
                  <a:lnTo>
                    <a:pt x="12650" y="6326"/>
                  </a:lnTo>
                  <a:cubicBezTo>
                    <a:pt x="12651" y="2833"/>
                    <a:pt x="9819" y="0"/>
                    <a:pt x="6326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808" name="Google Shape;7808;p72"/>
            <p:cNvSpPr/>
            <p:nvPr/>
          </p:nvSpPr>
          <p:spPr>
            <a:xfrm>
              <a:off x="7911880" y="2574740"/>
              <a:ext cx="420489" cy="212438"/>
            </a:xfrm>
            <a:custGeom>
              <a:avLst/>
              <a:gdLst/>
              <a:ahLst/>
              <a:cxnLst/>
              <a:rect l="l" t="t" r="r" b="b"/>
              <a:pathLst>
                <a:path w="12652" h="6392" extrusionOk="0">
                  <a:moveTo>
                    <a:pt x="6326" y="0"/>
                  </a:moveTo>
                  <a:cubicBezTo>
                    <a:pt x="2832" y="0"/>
                    <a:pt x="1" y="2832"/>
                    <a:pt x="1" y="6326"/>
                  </a:cubicBezTo>
                  <a:lnTo>
                    <a:pt x="1" y="6391"/>
                  </a:lnTo>
                  <a:lnTo>
                    <a:pt x="4883" y="6391"/>
                  </a:lnTo>
                  <a:cubicBezTo>
                    <a:pt x="4883" y="6380"/>
                    <a:pt x="4882" y="6369"/>
                    <a:pt x="4882" y="6358"/>
                  </a:cubicBezTo>
                  <a:cubicBezTo>
                    <a:pt x="4882" y="5554"/>
                    <a:pt x="5533" y="4902"/>
                    <a:pt x="6337" y="4902"/>
                  </a:cubicBezTo>
                  <a:cubicBezTo>
                    <a:pt x="7141" y="4902"/>
                    <a:pt x="7793" y="5554"/>
                    <a:pt x="7793" y="6358"/>
                  </a:cubicBezTo>
                  <a:cubicBezTo>
                    <a:pt x="7793" y="6369"/>
                    <a:pt x="7791" y="6380"/>
                    <a:pt x="7791" y="6391"/>
                  </a:cubicBezTo>
                  <a:lnTo>
                    <a:pt x="12650" y="6391"/>
                  </a:lnTo>
                  <a:lnTo>
                    <a:pt x="12650" y="6326"/>
                  </a:lnTo>
                  <a:cubicBezTo>
                    <a:pt x="12651" y="2833"/>
                    <a:pt x="9819" y="0"/>
                    <a:pt x="6326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cxnSp>
          <p:nvCxnSpPr>
            <p:cNvPr id="7809" name="Google Shape;7809;p72"/>
            <p:cNvCxnSpPr/>
            <p:nvPr/>
          </p:nvCxnSpPr>
          <p:spPr>
            <a:xfrm>
              <a:off x="6894650" y="2821921"/>
              <a:ext cx="1445100" cy="0"/>
            </a:xfrm>
            <a:prstGeom prst="straightConnector1">
              <a:avLst/>
            </a:pr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810" name="Google Shape;7810;p72"/>
          <p:cNvGrpSpPr/>
          <p:nvPr/>
        </p:nvGrpSpPr>
        <p:grpSpPr>
          <a:xfrm>
            <a:off x="6834882" y="3698522"/>
            <a:ext cx="1583206" cy="475705"/>
            <a:chOff x="6953919" y="3907920"/>
            <a:chExt cx="1377300" cy="475705"/>
          </a:xfrm>
        </p:grpSpPr>
        <p:cxnSp>
          <p:nvCxnSpPr>
            <p:cNvPr id="7811" name="Google Shape;7811;p72"/>
            <p:cNvCxnSpPr/>
            <p:nvPr/>
          </p:nvCxnSpPr>
          <p:spPr>
            <a:xfrm rot="10800000">
              <a:off x="7118546" y="4100689"/>
              <a:ext cx="0" cy="185100"/>
            </a:xfrm>
            <a:prstGeom prst="straightConnector1">
              <a:avLst/>
            </a:prstGeom>
            <a:noFill/>
            <a:ln w="19050" cap="flat" cmpd="sng">
              <a:solidFill>
                <a:schemeClr val="accent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12" name="Google Shape;7812;p72"/>
            <p:cNvCxnSpPr/>
            <p:nvPr/>
          </p:nvCxnSpPr>
          <p:spPr>
            <a:xfrm>
              <a:off x="7480500" y="4197025"/>
              <a:ext cx="0" cy="186600"/>
            </a:xfrm>
            <a:prstGeom prst="straightConnector1">
              <a:avLst/>
            </a:prstGeom>
            <a:noFill/>
            <a:ln w="19050" cap="flat" cmpd="sng">
              <a:solidFill>
                <a:schemeClr val="accent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13" name="Google Shape;7813;p72"/>
            <p:cNvCxnSpPr/>
            <p:nvPr/>
          </p:nvCxnSpPr>
          <p:spPr>
            <a:xfrm rot="10800000">
              <a:off x="7848574" y="3907920"/>
              <a:ext cx="0" cy="185100"/>
            </a:xfrm>
            <a:prstGeom prst="straightConnector1">
              <a:avLst/>
            </a:prstGeom>
            <a:noFill/>
            <a:ln w="19050" cap="flat" cmpd="sng">
              <a:solidFill>
                <a:schemeClr val="accent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14" name="Google Shape;7814;p72"/>
            <p:cNvCxnSpPr/>
            <p:nvPr/>
          </p:nvCxnSpPr>
          <p:spPr>
            <a:xfrm>
              <a:off x="8218032" y="3997243"/>
              <a:ext cx="0" cy="197100"/>
            </a:xfrm>
            <a:prstGeom prst="straightConnector1">
              <a:avLst/>
            </a:prstGeom>
            <a:noFill/>
            <a:ln w="19050" cap="flat" cmpd="sng">
              <a:solidFill>
                <a:schemeClr val="accent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15" name="Google Shape;7815;p72"/>
            <p:cNvCxnSpPr/>
            <p:nvPr/>
          </p:nvCxnSpPr>
          <p:spPr>
            <a:xfrm flipH="1">
              <a:off x="6953919" y="3961822"/>
              <a:ext cx="1377300" cy="376800"/>
            </a:xfrm>
            <a:prstGeom prst="straightConnector1">
              <a:avLst/>
            </a:prstGeom>
            <a:noFill/>
            <a:ln w="19050" cap="flat" cmpd="sng">
              <a:solidFill>
                <a:schemeClr val="accent1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816" name="Google Shape;7816;p72"/>
          <p:cNvGrpSpPr/>
          <p:nvPr/>
        </p:nvGrpSpPr>
        <p:grpSpPr>
          <a:xfrm>
            <a:off x="2338470" y="2459668"/>
            <a:ext cx="836286" cy="824529"/>
            <a:chOff x="2389399" y="2595741"/>
            <a:chExt cx="812796" cy="801369"/>
          </a:xfrm>
        </p:grpSpPr>
        <p:grpSp>
          <p:nvGrpSpPr>
            <p:cNvPr id="7817" name="Google Shape;7817;p72"/>
            <p:cNvGrpSpPr/>
            <p:nvPr/>
          </p:nvGrpSpPr>
          <p:grpSpPr>
            <a:xfrm>
              <a:off x="2492145" y="2881565"/>
              <a:ext cx="607300" cy="229751"/>
              <a:chOff x="2492145" y="2881565"/>
              <a:chExt cx="607300" cy="229751"/>
            </a:xfrm>
          </p:grpSpPr>
          <p:sp>
            <p:nvSpPr>
              <p:cNvPr id="7818" name="Google Shape;7818;p72"/>
              <p:cNvSpPr/>
              <p:nvPr/>
            </p:nvSpPr>
            <p:spPr>
              <a:xfrm>
                <a:off x="2530550" y="2913581"/>
                <a:ext cx="530589" cy="165697"/>
              </a:xfrm>
              <a:custGeom>
                <a:avLst/>
                <a:gdLst/>
                <a:ahLst/>
                <a:cxnLst/>
                <a:rect l="l" t="t" r="r" b="b"/>
                <a:pathLst>
                  <a:path w="116549" h="36397" extrusionOk="0">
                    <a:moveTo>
                      <a:pt x="18199" y="1"/>
                    </a:moveTo>
                    <a:cubicBezTo>
                      <a:pt x="8148" y="1"/>
                      <a:pt x="1" y="8148"/>
                      <a:pt x="1" y="18198"/>
                    </a:cubicBezTo>
                    <a:cubicBezTo>
                      <a:pt x="1" y="28249"/>
                      <a:pt x="8148" y="36396"/>
                      <a:pt x="18199" y="36396"/>
                    </a:cubicBezTo>
                    <a:lnTo>
                      <a:pt x="98350" y="36396"/>
                    </a:lnTo>
                    <a:cubicBezTo>
                      <a:pt x="108401" y="36396"/>
                      <a:pt x="116548" y="28249"/>
                      <a:pt x="116548" y="18198"/>
                    </a:cubicBezTo>
                    <a:cubicBezTo>
                      <a:pt x="116548" y="8148"/>
                      <a:pt x="108401" y="1"/>
                      <a:pt x="9835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2"/>
                  </a:solidFill>
                </a:endParaRPr>
              </a:p>
            </p:txBody>
          </p:sp>
          <p:sp>
            <p:nvSpPr>
              <p:cNvPr id="7819" name="Google Shape;7819;p72"/>
              <p:cNvSpPr/>
              <p:nvPr/>
            </p:nvSpPr>
            <p:spPr>
              <a:xfrm>
                <a:off x="2886492" y="2881565"/>
                <a:ext cx="212952" cy="229751"/>
              </a:xfrm>
              <a:custGeom>
                <a:avLst/>
                <a:gdLst/>
                <a:ahLst/>
                <a:cxnLst/>
                <a:rect l="l" t="t" r="r" b="b"/>
                <a:pathLst>
                  <a:path w="46777" h="50467" extrusionOk="0">
                    <a:moveTo>
                      <a:pt x="1" y="1"/>
                    </a:moveTo>
                    <a:lnTo>
                      <a:pt x="1" y="1458"/>
                    </a:lnTo>
                    <a:lnTo>
                      <a:pt x="21544" y="1458"/>
                    </a:lnTo>
                    <a:cubicBezTo>
                      <a:pt x="34653" y="1458"/>
                      <a:pt x="45320" y="12123"/>
                      <a:pt x="45320" y="25233"/>
                    </a:cubicBezTo>
                    <a:cubicBezTo>
                      <a:pt x="45320" y="38344"/>
                      <a:pt x="34653" y="49009"/>
                      <a:pt x="21544" y="49009"/>
                    </a:cubicBezTo>
                    <a:lnTo>
                      <a:pt x="1" y="49009"/>
                    </a:lnTo>
                    <a:lnTo>
                      <a:pt x="1" y="50466"/>
                    </a:lnTo>
                    <a:lnTo>
                      <a:pt x="21544" y="50466"/>
                    </a:lnTo>
                    <a:cubicBezTo>
                      <a:pt x="35457" y="50466"/>
                      <a:pt x="46776" y="39146"/>
                      <a:pt x="46776" y="25233"/>
                    </a:cubicBezTo>
                    <a:cubicBezTo>
                      <a:pt x="46776" y="11322"/>
                      <a:pt x="35457" y="1"/>
                      <a:pt x="21544" y="1"/>
                    </a:cubicBezTo>
                    <a:close/>
                  </a:path>
                </a:pathLst>
              </a:custGeom>
              <a:solidFill>
                <a:srgbClr val="96979B"/>
              </a:solidFill>
              <a:ln>
                <a:solidFill>
                  <a:schemeClr val="accent1"/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2"/>
                  </a:solidFill>
                </a:endParaRPr>
              </a:p>
            </p:txBody>
          </p:sp>
          <p:sp>
            <p:nvSpPr>
              <p:cNvPr id="7820" name="Google Shape;7820;p72"/>
              <p:cNvSpPr/>
              <p:nvPr/>
            </p:nvSpPr>
            <p:spPr>
              <a:xfrm>
                <a:off x="2492145" y="2881565"/>
                <a:ext cx="212934" cy="229751"/>
              </a:xfrm>
              <a:custGeom>
                <a:avLst/>
                <a:gdLst/>
                <a:ahLst/>
                <a:cxnLst/>
                <a:rect l="l" t="t" r="r" b="b"/>
                <a:pathLst>
                  <a:path w="46773" h="50467" extrusionOk="0">
                    <a:moveTo>
                      <a:pt x="25232" y="1"/>
                    </a:moveTo>
                    <a:cubicBezTo>
                      <a:pt x="11319" y="1"/>
                      <a:pt x="0" y="11322"/>
                      <a:pt x="0" y="25233"/>
                    </a:cubicBezTo>
                    <a:cubicBezTo>
                      <a:pt x="0" y="39146"/>
                      <a:pt x="11319" y="50466"/>
                      <a:pt x="25232" y="50466"/>
                    </a:cubicBezTo>
                    <a:lnTo>
                      <a:pt x="46773" y="50466"/>
                    </a:lnTo>
                    <a:lnTo>
                      <a:pt x="46773" y="49007"/>
                    </a:lnTo>
                    <a:lnTo>
                      <a:pt x="25232" y="49007"/>
                    </a:lnTo>
                    <a:cubicBezTo>
                      <a:pt x="12124" y="49007"/>
                      <a:pt x="1456" y="38344"/>
                      <a:pt x="1456" y="25233"/>
                    </a:cubicBezTo>
                    <a:cubicBezTo>
                      <a:pt x="1456" y="12123"/>
                      <a:pt x="12124" y="1457"/>
                      <a:pt x="25232" y="1457"/>
                    </a:cubicBezTo>
                    <a:lnTo>
                      <a:pt x="46773" y="1457"/>
                    </a:lnTo>
                    <a:lnTo>
                      <a:pt x="46773" y="1"/>
                    </a:lnTo>
                    <a:close/>
                  </a:path>
                </a:pathLst>
              </a:custGeom>
              <a:solidFill>
                <a:srgbClr val="96979B"/>
              </a:solidFill>
              <a:ln>
                <a:solidFill>
                  <a:schemeClr val="accent1"/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2"/>
                  </a:solidFill>
                </a:endParaRPr>
              </a:p>
            </p:txBody>
          </p:sp>
        </p:grpSp>
        <p:grpSp>
          <p:nvGrpSpPr>
            <p:cNvPr id="7821" name="Google Shape;7821;p72"/>
            <p:cNvGrpSpPr/>
            <p:nvPr/>
          </p:nvGrpSpPr>
          <p:grpSpPr>
            <a:xfrm>
              <a:off x="2389399" y="2595741"/>
              <a:ext cx="812796" cy="296825"/>
              <a:chOff x="2389399" y="2595741"/>
              <a:chExt cx="812796" cy="296825"/>
            </a:xfrm>
          </p:grpSpPr>
          <p:grpSp>
            <p:nvGrpSpPr>
              <p:cNvPr id="7822" name="Google Shape;7822;p72"/>
              <p:cNvGrpSpPr/>
              <p:nvPr/>
            </p:nvGrpSpPr>
            <p:grpSpPr>
              <a:xfrm>
                <a:off x="2389399" y="2595741"/>
                <a:ext cx="363638" cy="296825"/>
                <a:chOff x="2389399" y="2595741"/>
                <a:chExt cx="363638" cy="296825"/>
              </a:xfrm>
            </p:grpSpPr>
            <p:grpSp>
              <p:nvGrpSpPr>
                <p:cNvPr id="7823" name="Google Shape;7823;p72"/>
                <p:cNvGrpSpPr/>
                <p:nvPr/>
              </p:nvGrpSpPr>
              <p:grpSpPr>
                <a:xfrm>
                  <a:off x="2493852" y="2794333"/>
                  <a:ext cx="259185" cy="98232"/>
                  <a:chOff x="2493852" y="2794333"/>
                  <a:chExt cx="259185" cy="98232"/>
                </a:xfrm>
              </p:grpSpPr>
              <p:sp>
                <p:nvSpPr>
                  <p:cNvPr id="7824" name="Google Shape;7824;p72"/>
                  <p:cNvSpPr/>
                  <p:nvPr/>
                </p:nvSpPr>
                <p:spPr>
                  <a:xfrm>
                    <a:off x="2500419" y="2800896"/>
                    <a:ext cx="246135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6" h="18698" extrusionOk="0">
                        <a:moveTo>
                          <a:pt x="243" y="1"/>
                        </a:moveTo>
                        <a:cubicBezTo>
                          <a:pt x="108" y="1"/>
                          <a:pt x="1" y="108"/>
                          <a:pt x="1" y="243"/>
                        </a:cubicBezTo>
                        <a:cubicBezTo>
                          <a:pt x="1" y="4216"/>
                          <a:pt x="3233" y="7447"/>
                          <a:pt x="7204" y="7447"/>
                        </a:cubicBezTo>
                        <a:lnTo>
                          <a:pt x="47616" y="7447"/>
                        </a:lnTo>
                        <a:cubicBezTo>
                          <a:pt x="50905" y="7447"/>
                          <a:pt x="53581" y="10122"/>
                          <a:pt x="53581" y="13412"/>
                        </a:cubicBezTo>
                        <a:lnTo>
                          <a:pt x="53581" y="18455"/>
                        </a:lnTo>
                        <a:cubicBezTo>
                          <a:pt x="53581" y="18590"/>
                          <a:pt x="53688" y="18697"/>
                          <a:pt x="53823" y="18697"/>
                        </a:cubicBezTo>
                        <a:cubicBezTo>
                          <a:pt x="53957" y="18697"/>
                          <a:pt x="54065" y="18590"/>
                          <a:pt x="54062" y="18455"/>
                        </a:cubicBezTo>
                        <a:lnTo>
                          <a:pt x="54062" y="13412"/>
                        </a:lnTo>
                        <a:cubicBezTo>
                          <a:pt x="54062" y="9854"/>
                          <a:pt x="51169" y="6961"/>
                          <a:pt x="47611" y="6961"/>
                        </a:cubicBezTo>
                        <a:lnTo>
                          <a:pt x="7203" y="6961"/>
                        </a:lnTo>
                        <a:cubicBezTo>
                          <a:pt x="3498" y="6961"/>
                          <a:pt x="485" y="3946"/>
                          <a:pt x="485" y="243"/>
                        </a:cubicBezTo>
                        <a:cubicBezTo>
                          <a:pt x="485" y="108"/>
                          <a:pt x="377" y="1"/>
                          <a:pt x="243" y="1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solidFill>
                      <a:schemeClr val="accent1"/>
                    </a:solidFill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2"/>
                      </a:solidFill>
                    </a:endParaRPr>
                  </a:p>
                </p:txBody>
              </p:sp>
              <p:sp>
                <p:nvSpPr>
                  <p:cNvPr id="7825" name="Google Shape;7825;p72"/>
                  <p:cNvSpPr/>
                  <p:nvPr/>
                </p:nvSpPr>
                <p:spPr>
                  <a:xfrm>
                    <a:off x="2493852" y="2794333"/>
                    <a:ext cx="15360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3" extrusionOk="0">
                        <a:moveTo>
                          <a:pt x="1687" y="0"/>
                        </a:moveTo>
                        <a:cubicBezTo>
                          <a:pt x="755" y="0"/>
                          <a:pt x="1" y="754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9" y="3370"/>
                          <a:pt x="3374" y="2617"/>
                          <a:pt x="3374" y="1687"/>
                        </a:cubicBezTo>
                        <a:cubicBezTo>
                          <a:pt x="3374" y="754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solidFill>
                      <a:schemeClr val="accent1"/>
                    </a:solidFill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2"/>
                      </a:solidFill>
                    </a:endParaRPr>
                  </a:p>
                </p:txBody>
              </p:sp>
              <p:sp>
                <p:nvSpPr>
                  <p:cNvPr id="7826" name="Google Shape;7826;p72"/>
                  <p:cNvSpPr/>
                  <p:nvPr/>
                </p:nvSpPr>
                <p:spPr>
                  <a:xfrm>
                    <a:off x="2737686" y="2877210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9" y="3372"/>
                          <a:pt x="3372" y="2616"/>
                          <a:pt x="3372" y="1686"/>
                        </a:cubicBezTo>
                        <a:cubicBezTo>
                          <a:pt x="3372" y="754"/>
                          <a:pt x="2619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solidFill>
                      <a:schemeClr val="accent1"/>
                    </a:solidFill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2"/>
                      </a:solidFill>
                    </a:endParaRPr>
                  </a:p>
                </p:txBody>
              </p:sp>
            </p:grpSp>
            <p:grpSp>
              <p:nvGrpSpPr>
                <p:cNvPr id="7827" name="Google Shape;7827;p72"/>
                <p:cNvGrpSpPr/>
                <p:nvPr/>
              </p:nvGrpSpPr>
              <p:grpSpPr>
                <a:xfrm>
                  <a:off x="2389399" y="2595741"/>
                  <a:ext cx="224343" cy="182054"/>
                  <a:chOff x="2389399" y="2595741"/>
                  <a:chExt cx="224343" cy="182054"/>
                </a:xfrm>
              </p:grpSpPr>
              <p:sp>
                <p:nvSpPr>
                  <p:cNvPr id="7828" name="Google Shape;7828;p72"/>
                  <p:cNvSpPr/>
                  <p:nvPr/>
                </p:nvSpPr>
                <p:spPr>
                  <a:xfrm>
                    <a:off x="2389399" y="2595741"/>
                    <a:ext cx="224343" cy="182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90" extrusionOk="0">
                        <a:moveTo>
                          <a:pt x="7997" y="1"/>
                        </a:moveTo>
                        <a:cubicBezTo>
                          <a:pt x="3580" y="1"/>
                          <a:pt x="0" y="3580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9"/>
                          <a:pt x="7997" y="39989"/>
                        </a:cubicBezTo>
                        <a:lnTo>
                          <a:pt x="41282" y="39989"/>
                        </a:lnTo>
                        <a:cubicBezTo>
                          <a:pt x="45697" y="39989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8" y="3580"/>
                          <a:pt x="45697" y="1"/>
                          <a:pt x="41282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chemeClr val="accent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2"/>
                      </a:solidFill>
                    </a:endParaRPr>
                  </a:p>
                </p:txBody>
              </p:sp>
              <p:sp>
                <p:nvSpPr>
                  <p:cNvPr id="7829" name="Google Shape;7829;p72"/>
                  <p:cNvSpPr/>
                  <p:nvPr/>
                </p:nvSpPr>
                <p:spPr>
                  <a:xfrm>
                    <a:off x="2430284" y="2686181"/>
                    <a:ext cx="140326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4" h="243" extrusionOk="0">
                        <a:moveTo>
                          <a:pt x="121" y="1"/>
                        </a:moveTo>
                        <a:cubicBezTo>
                          <a:pt x="55" y="1"/>
                          <a:pt x="0" y="55"/>
                          <a:pt x="0" y="121"/>
                        </a:cubicBezTo>
                        <a:cubicBezTo>
                          <a:pt x="0" y="187"/>
                          <a:pt x="55" y="243"/>
                          <a:pt x="121" y="243"/>
                        </a:cubicBezTo>
                        <a:lnTo>
                          <a:pt x="30703" y="243"/>
                        </a:lnTo>
                        <a:cubicBezTo>
                          <a:pt x="30769" y="243"/>
                          <a:pt x="30823" y="187"/>
                          <a:pt x="30823" y="121"/>
                        </a:cubicBezTo>
                        <a:cubicBezTo>
                          <a:pt x="30823" y="55"/>
                          <a:pt x="30767" y="1"/>
                          <a:pt x="30701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solidFill>
                      <a:schemeClr val="accent1"/>
                    </a:solidFill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2"/>
                      </a:solidFill>
                    </a:endParaRPr>
                  </a:p>
                </p:txBody>
              </p:sp>
            </p:grpSp>
          </p:grpSp>
          <p:grpSp>
            <p:nvGrpSpPr>
              <p:cNvPr id="7830" name="Google Shape;7830;p72"/>
              <p:cNvGrpSpPr/>
              <p:nvPr/>
            </p:nvGrpSpPr>
            <p:grpSpPr>
              <a:xfrm>
                <a:off x="2683630" y="2595741"/>
                <a:ext cx="224334" cy="296825"/>
                <a:chOff x="2683630" y="2595741"/>
                <a:chExt cx="224334" cy="296825"/>
              </a:xfrm>
            </p:grpSpPr>
            <p:grpSp>
              <p:nvGrpSpPr>
                <p:cNvPr id="7831" name="Google Shape;7831;p72"/>
                <p:cNvGrpSpPr/>
                <p:nvPr/>
              </p:nvGrpSpPr>
              <p:grpSpPr>
                <a:xfrm>
                  <a:off x="2788083" y="2794333"/>
                  <a:ext cx="15356" cy="98232"/>
                  <a:chOff x="2788083" y="2794333"/>
                  <a:chExt cx="15356" cy="98232"/>
                </a:xfrm>
              </p:grpSpPr>
              <p:sp>
                <p:nvSpPr>
                  <p:cNvPr id="7832" name="Google Shape;7832;p72"/>
                  <p:cNvSpPr/>
                  <p:nvPr/>
                </p:nvSpPr>
                <p:spPr>
                  <a:xfrm>
                    <a:off x="2794655" y="2800905"/>
                    <a:ext cx="2213" cy="8511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6" h="18696" extrusionOk="0">
                        <a:moveTo>
                          <a:pt x="243" y="0"/>
                        </a:moveTo>
                        <a:cubicBezTo>
                          <a:pt x="108" y="0"/>
                          <a:pt x="1" y="109"/>
                          <a:pt x="1" y="243"/>
                        </a:cubicBezTo>
                        <a:lnTo>
                          <a:pt x="1" y="18453"/>
                        </a:lnTo>
                        <a:cubicBezTo>
                          <a:pt x="1" y="18588"/>
                          <a:pt x="108" y="18695"/>
                          <a:pt x="243" y="18695"/>
                        </a:cubicBezTo>
                        <a:cubicBezTo>
                          <a:pt x="377" y="18695"/>
                          <a:pt x="485" y="18588"/>
                          <a:pt x="485" y="18453"/>
                        </a:cubicBezTo>
                        <a:lnTo>
                          <a:pt x="485" y="243"/>
                        </a:lnTo>
                        <a:cubicBezTo>
                          <a:pt x="485" y="109"/>
                          <a:pt x="377" y="0"/>
                          <a:pt x="243" y="0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solidFill>
                      <a:schemeClr val="accent1"/>
                    </a:solidFill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2"/>
                      </a:solidFill>
                    </a:endParaRPr>
                  </a:p>
                </p:txBody>
              </p:sp>
              <p:sp>
                <p:nvSpPr>
                  <p:cNvPr id="7833" name="Google Shape;7833;p72"/>
                  <p:cNvSpPr/>
                  <p:nvPr/>
                </p:nvSpPr>
                <p:spPr>
                  <a:xfrm>
                    <a:off x="2788083" y="2794333"/>
                    <a:ext cx="15356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3" extrusionOk="0">
                        <a:moveTo>
                          <a:pt x="1687" y="0"/>
                        </a:moveTo>
                        <a:cubicBezTo>
                          <a:pt x="755" y="0"/>
                          <a:pt x="1" y="754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8" y="3373"/>
                          <a:pt x="3372" y="2617"/>
                          <a:pt x="3372" y="1687"/>
                        </a:cubicBezTo>
                        <a:cubicBezTo>
                          <a:pt x="3372" y="754"/>
                          <a:pt x="2618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solidFill>
                      <a:schemeClr val="accent1"/>
                    </a:solidFill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2"/>
                      </a:solidFill>
                    </a:endParaRPr>
                  </a:p>
                </p:txBody>
              </p:sp>
              <p:sp>
                <p:nvSpPr>
                  <p:cNvPr id="7834" name="Google Shape;7834;p72"/>
                  <p:cNvSpPr/>
                  <p:nvPr/>
                </p:nvSpPr>
                <p:spPr>
                  <a:xfrm>
                    <a:off x="2788083" y="2877210"/>
                    <a:ext cx="15356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8" y="3372"/>
                          <a:pt x="3372" y="2616"/>
                          <a:pt x="3372" y="1686"/>
                        </a:cubicBezTo>
                        <a:cubicBezTo>
                          <a:pt x="3372" y="754"/>
                          <a:pt x="2618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solidFill>
                      <a:schemeClr val="accent1"/>
                    </a:solidFill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2"/>
                      </a:solidFill>
                    </a:endParaRPr>
                  </a:p>
                </p:txBody>
              </p:sp>
            </p:grpSp>
            <p:grpSp>
              <p:nvGrpSpPr>
                <p:cNvPr id="7835" name="Google Shape;7835;p72"/>
                <p:cNvGrpSpPr/>
                <p:nvPr/>
              </p:nvGrpSpPr>
              <p:grpSpPr>
                <a:xfrm>
                  <a:off x="2683630" y="2595741"/>
                  <a:ext cx="224334" cy="182054"/>
                  <a:chOff x="2683630" y="2595741"/>
                  <a:chExt cx="224334" cy="182054"/>
                </a:xfrm>
              </p:grpSpPr>
              <p:sp>
                <p:nvSpPr>
                  <p:cNvPr id="7836" name="Google Shape;7836;p72"/>
                  <p:cNvSpPr/>
                  <p:nvPr/>
                </p:nvSpPr>
                <p:spPr>
                  <a:xfrm>
                    <a:off x="2683630" y="2595741"/>
                    <a:ext cx="224334" cy="182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7" h="39990" extrusionOk="0">
                        <a:moveTo>
                          <a:pt x="7996" y="1"/>
                        </a:moveTo>
                        <a:cubicBezTo>
                          <a:pt x="3580" y="1"/>
                          <a:pt x="0" y="3580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9"/>
                          <a:pt x="7996" y="39989"/>
                        </a:cubicBezTo>
                        <a:lnTo>
                          <a:pt x="41280" y="39989"/>
                        </a:lnTo>
                        <a:cubicBezTo>
                          <a:pt x="45697" y="39989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7" y="3580"/>
                          <a:pt x="45697" y="1"/>
                          <a:pt x="41280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chemeClr val="accent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2"/>
                      </a:solidFill>
                    </a:endParaRPr>
                  </a:p>
                </p:txBody>
              </p:sp>
              <p:sp>
                <p:nvSpPr>
                  <p:cNvPr id="7837" name="Google Shape;7837;p72"/>
                  <p:cNvSpPr/>
                  <p:nvPr/>
                </p:nvSpPr>
                <p:spPr>
                  <a:xfrm>
                    <a:off x="2724889" y="2686181"/>
                    <a:ext cx="140322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3" h="243" extrusionOk="0">
                        <a:moveTo>
                          <a:pt x="121" y="1"/>
                        </a:moveTo>
                        <a:cubicBezTo>
                          <a:pt x="55" y="1"/>
                          <a:pt x="0" y="55"/>
                          <a:pt x="0" y="121"/>
                        </a:cubicBezTo>
                        <a:cubicBezTo>
                          <a:pt x="0" y="187"/>
                          <a:pt x="55" y="243"/>
                          <a:pt x="121" y="243"/>
                        </a:cubicBezTo>
                        <a:lnTo>
                          <a:pt x="30701" y="243"/>
                        </a:lnTo>
                        <a:cubicBezTo>
                          <a:pt x="30769" y="243"/>
                          <a:pt x="30823" y="187"/>
                          <a:pt x="30823" y="121"/>
                        </a:cubicBezTo>
                        <a:cubicBezTo>
                          <a:pt x="30823" y="55"/>
                          <a:pt x="30767" y="1"/>
                          <a:pt x="30701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solidFill>
                      <a:schemeClr val="accent1"/>
                    </a:solidFill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2"/>
                      </a:solidFill>
                    </a:endParaRPr>
                  </a:p>
                </p:txBody>
              </p:sp>
            </p:grpSp>
          </p:grpSp>
          <p:grpSp>
            <p:nvGrpSpPr>
              <p:cNvPr id="7838" name="Google Shape;7838;p72"/>
              <p:cNvGrpSpPr/>
              <p:nvPr/>
            </p:nvGrpSpPr>
            <p:grpSpPr>
              <a:xfrm>
                <a:off x="2838475" y="2595741"/>
                <a:ext cx="363719" cy="296825"/>
                <a:chOff x="2838475" y="2595741"/>
                <a:chExt cx="363719" cy="296825"/>
              </a:xfrm>
            </p:grpSpPr>
            <p:grpSp>
              <p:nvGrpSpPr>
                <p:cNvPr id="7839" name="Google Shape;7839;p72"/>
                <p:cNvGrpSpPr/>
                <p:nvPr/>
              </p:nvGrpSpPr>
              <p:grpSpPr>
                <a:xfrm>
                  <a:off x="2838475" y="2794333"/>
                  <a:ext cx="259185" cy="98232"/>
                  <a:chOff x="2838475" y="2794333"/>
                  <a:chExt cx="259185" cy="98232"/>
                </a:xfrm>
              </p:grpSpPr>
              <p:sp>
                <p:nvSpPr>
                  <p:cNvPr id="7840" name="Google Shape;7840;p72"/>
                  <p:cNvSpPr/>
                  <p:nvPr/>
                </p:nvSpPr>
                <p:spPr>
                  <a:xfrm>
                    <a:off x="2845042" y="2800896"/>
                    <a:ext cx="246122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3" h="18698" extrusionOk="0">
                        <a:moveTo>
                          <a:pt x="53821" y="1"/>
                        </a:moveTo>
                        <a:cubicBezTo>
                          <a:pt x="53687" y="1"/>
                          <a:pt x="53579" y="108"/>
                          <a:pt x="53579" y="243"/>
                        </a:cubicBezTo>
                        <a:cubicBezTo>
                          <a:pt x="53579" y="3946"/>
                          <a:pt x="50564" y="6961"/>
                          <a:pt x="46861" y="6961"/>
                        </a:cubicBezTo>
                        <a:lnTo>
                          <a:pt x="6451" y="6961"/>
                        </a:lnTo>
                        <a:cubicBezTo>
                          <a:pt x="2895" y="6961"/>
                          <a:pt x="0" y="9857"/>
                          <a:pt x="0" y="13412"/>
                        </a:cubicBezTo>
                        <a:lnTo>
                          <a:pt x="0" y="18455"/>
                        </a:lnTo>
                        <a:cubicBezTo>
                          <a:pt x="0" y="18590"/>
                          <a:pt x="109" y="18697"/>
                          <a:pt x="242" y="18697"/>
                        </a:cubicBezTo>
                        <a:cubicBezTo>
                          <a:pt x="379" y="18697"/>
                          <a:pt x="487" y="18590"/>
                          <a:pt x="486" y="18455"/>
                        </a:cubicBezTo>
                        <a:lnTo>
                          <a:pt x="486" y="13412"/>
                        </a:lnTo>
                        <a:cubicBezTo>
                          <a:pt x="486" y="10122"/>
                          <a:pt x="3162" y="7447"/>
                          <a:pt x="6451" y="7447"/>
                        </a:cubicBezTo>
                        <a:lnTo>
                          <a:pt x="46858" y="7447"/>
                        </a:lnTo>
                        <a:cubicBezTo>
                          <a:pt x="50831" y="7447"/>
                          <a:pt x="54063" y="4215"/>
                          <a:pt x="54063" y="243"/>
                        </a:cubicBezTo>
                        <a:cubicBezTo>
                          <a:pt x="54063" y="108"/>
                          <a:pt x="53954" y="1"/>
                          <a:pt x="53821" y="1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solidFill>
                      <a:schemeClr val="accent1"/>
                    </a:solidFill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2"/>
                      </a:solidFill>
                    </a:endParaRPr>
                  </a:p>
                </p:txBody>
              </p:sp>
              <p:sp>
                <p:nvSpPr>
                  <p:cNvPr id="7841" name="Google Shape;7841;p72"/>
                  <p:cNvSpPr/>
                  <p:nvPr/>
                </p:nvSpPr>
                <p:spPr>
                  <a:xfrm>
                    <a:off x="3082301" y="2794333"/>
                    <a:ext cx="15360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3" extrusionOk="0">
                        <a:moveTo>
                          <a:pt x="1687" y="0"/>
                        </a:moveTo>
                        <a:cubicBezTo>
                          <a:pt x="755" y="0"/>
                          <a:pt x="0" y="754"/>
                          <a:pt x="0" y="1687"/>
                        </a:cubicBezTo>
                        <a:cubicBezTo>
                          <a:pt x="0" y="2619"/>
                          <a:pt x="755" y="3373"/>
                          <a:pt x="1687" y="3373"/>
                        </a:cubicBezTo>
                        <a:cubicBezTo>
                          <a:pt x="2619" y="3370"/>
                          <a:pt x="3373" y="2617"/>
                          <a:pt x="3373" y="1687"/>
                        </a:cubicBezTo>
                        <a:cubicBezTo>
                          <a:pt x="3373" y="754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solidFill>
                      <a:schemeClr val="accent1"/>
                    </a:solidFill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2"/>
                      </a:solidFill>
                    </a:endParaRPr>
                  </a:p>
                </p:txBody>
              </p:sp>
              <p:sp>
                <p:nvSpPr>
                  <p:cNvPr id="7842" name="Google Shape;7842;p72"/>
                  <p:cNvSpPr/>
                  <p:nvPr/>
                </p:nvSpPr>
                <p:spPr>
                  <a:xfrm>
                    <a:off x="2838475" y="2877210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5" y="1"/>
                        </a:moveTo>
                        <a:cubicBezTo>
                          <a:pt x="753" y="1"/>
                          <a:pt x="0" y="754"/>
                          <a:pt x="0" y="1686"/>
                        </a:cubicBezTo>
                        <a:cubicBezTo>
                          <a:pt x="0" y="2618"/>
                          <a:pt x="753" y="3372"/>
                          <a:pt x="1685" y="3372"/>
                        </a:cubicBezTo>
                        <a:cubicBezTo>
                          <a:pt x="2617" y="3372"/>
                          <a:pt x="3372" y="2616"/>
                          <a:pt x="3372" y="1686"/>
                        </a:cubicBezTo>
                        <a:cubicBezTo>
                          <a:pt x="3372" y="754"/>
                          <a:pt x="2617" y="1"/>
                          <a:pt x="1685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solidFill>
                      <a:schemeClr val="accent1"/>
                    </a:solidFill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2"/>
                      </a:solidFill>
                    </a:endParaRPr>
                  </a:p>
                </p:txBody>
              </p:sp>
            </p:grpSp>
            <p:grpSp>
              <p:nvGrpSpPr>
                <p:cNvPr id="7843" name="Google Shape;7843;p72"/>
                <p:cNvGrpSpPr/>
                <p:nvPr/>
              </p:nvGrpSpPr>
              <p:grpSpPr>
                <a:xfrm>
                  <a:off x="2977852" y="2595741"/>
                  <a:ext cx="224343" cy="182054"/>
                  <a:chOff x="2977852" y="2595741"/>
                  <a:chExt cx="224343" cy="182054"/>
                </a:xfrm>
              </p:grpSpPr>
              <p:sp>
                <p:nvSpPr>
                  <p:cNvPr id="7844" name="Google Shape;7844;p72"/>
                  <p:cNvSpPr/>
                  <p:nvPr/>
                </p:nvSpPr>
                <p:spPr>
                  <a:xfrm>
                    <a:off x="2977852" y="2595741"/>
                    <a:ext cx="224343" cy="182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90" extrusionOk="0">
                        <a:moveTo>
                          <a:pt x="7995" y="1"/>
                        </a:moveTo>
                        <a:cubicBezTo>
                          <a:pt x="3580" y="1"/>
                          <a:pt x="0" y="3580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9"/>
                          <a:pt x="7995" y="39989"/>
                        </a:cubicBezTo>
                        <a:lnTo>
                          <a:pt x="41282" y="39989"/>
                        </a:lnTo>
                        <a:cubicBezTo>
                          <a:pt x="45698" y="39989"/>
                          <a:pt x="49278" y="36409"/>
                          <a:pt x="49278" y="31993"/>
                        </a:cubicBezTo>
                        <a:lnTo>
                          <a:pt x="49278" y="7995"/>
                        </a:lnTo>
                        <a:cubicBezTo>
                          <a:pt x="49278" y="3580"/>
                          <a:pt x="45698" y="1"/>
                          <a:pt x="41282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chemeClr val="accent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2"/>
                      </a:solidFill>
                    </a:endParaRPr>
                  </a:p>
                </p:txBody>
              </p:sp>
              <p:sp>
                <p:nvSpPr>
                  <p:cNvPr id="7845" name="Google Shape;7845;p72"/>
                  <p:cNvSpPr/>
                  <p:nvPr/>
                </p:nvSpPr>
                <p:spPr>
                  <a:xfrm>
                    <a:off x="3020572" y="2686181"/>
                    <a:ext cx="140326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4" h="243" extrusionOk="0">
                        <a:moveTo>
                          <a:pt x="123" y="1"/>
                        </a:moveTo>
                        <a:cubicBezTo>
                          <a:pt x="57" y="1"/>
                          <a:pt x="1" y="55"/>
                          <a:pt x="1" y="121"/>
                        </a:cubicBezTo>
                        <a:cubicBezTo>
                          <a:pt x="1" y="187"/>
                          <a:pt x="57" y="243"/>
                          <a:pt x="123" y="243"/>
                        </a:cubicBezTo>
                        <a:lnTo>
                          <a:pt x="30703" y="243"/>
                        </a:lnTo>
                        <a:cubicBezTo>
                          <a:pt x="30769" y="243"/>
                          <a:pt x="30824" y="187"/>
                          <a:pt x="30824" y="121"/>
                        </a:cubicBezTo>
                        <a:cubicBezTo>
                          <a:pt x="30824" y="55"/>
                          <a:pt x="30769" y="1"/>
                          <a:pt x="30703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solidFill>
                      <a:schemeClr val="accent1"/>
                    </a:solidFill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2"/>
                      </a:solidFill>
                    </a:endParaRPr>
                  </a:p>
                </p:txBody>
              </p:sp>
            </p:grpSp>
          </p:grpSp>
        </p:grpSp>
        <p:grpSp>
          <p:nvGrpSpPr>
            <p:cNvPr id="7846" name="Google Shape;7846;p72"/>
            <p:cNvGrpSpPr/>
            <p:nvPr/>
          </p:nvGrpSpPr>
          <p:grpSpPr>
            <a:xfrm>
              <a:off x="2389399" y="3100241"/>
              <a:ext cx="812796" cy="296869"/>
              <a:chOff x="2389399" y="3100241"/>
              <a:chExt cx="812796" cy="296869"/>
            </a:xfrm>
          </p:grpSpPr>
          <p:grpSp>
            <p:nvGrpSpPr>
              <p:cNvPr id="7847" name="Google Shape;7847;p72"/>
              <p:cNvGrpSpPr/>
              <p:nvPr/>
            </p:nvGrpSpPr>
            <p:grpSpPr>
              <a:xfrm>
                <a:off x="2683630" y="3100241"/>
                <a:ext cx="224334" cy="296869"/>
                <a:chOff x="2683630" y="3100241"/>
                <a:chExt cx="224334" cy="296869"/>
              </a:xfrm>
            </p:grpSpPr>
            <p:grpSp>
              <p:nvGrpSpPr>
                <p:cNvPr id="7848" name="Google Shape;7848;p72"/>
                <p:cNvGrpSpPr/>
                <p:nvPr/>
              </p:nvGrpSpPr>
              <p:grpSpPr>
                <a:xfrm>
                  <a:off x="2788083" y="3100241"/>
                  <a:ext cx="15356" cy="98237"/>
                  <a:chOff x="2788083" y="3100241"/>
                  <a:chExt cx="15356" cy="98237"/>
                </a:xfrm>
              </p:grpSpPr>
              <p:sp>
                <p:nvSpPr>
                  <p:cNvPr id="7849" name="Google Shape;7849;p72"/>
                  <p:cNvSpPr/>
                  <p:nvPr/>
                </p:nvSpPr>
                <p:spPr>
                  <a:xfrm>
                    <a:off x="2794655" y="3106808"/>
                    <a:ext cx="2213" cy="851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6" h="18697" extrusionOk="0">
                        <a:moveTo>
                          <a:pt x="243" y="1"/>
                        </a:moveTo>
                        <a:cubicBezTo>
                          <a:pt x="108" y="1"/>
                          <a:pt x="1" y="109"/>
                          <a:pt x="1" y="243"/>
                        </a:cubicBezTo>
                        <a:lnTo>
                          <a:pt x="1" y="18455"/>
                        </a:lnTo>
                        <a:cubicBezTo>
                          <a:pt x="1" y="18588"/>
                          <a:pt x="108" y="18697"/>
                          <a:pt x="243" y="18697"/>
                        </a:cubicBezTo>
                        <a:cubicBezTo>
                          <a:pt x="377" y="18697"/>
                          <a:pt x="485" y="18588"/>
                          <a:pt x="485" y="18455"/>
                        </a:cubicBezTo>
                        <a:lnTo>
                          <a:pt x="485" y="243"/>
                        </a:lnTo>
                        <a:cubicBezTo>
                          <a:pt x="485" y="109"/>
                          <a:pt x="377" y="1"/>
                          <a:pt x="243" y="1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solidFill>
                      <a:schemeClr val="accent1"/>
                    </a:solidFill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2"/>
                      </a:solidFill>
                    </a:endParaRPr>
                  </a:p>
                </p:txBody>
              </p:sp>
              <p:sp>
                <p:nvSpPr>
                  <p:cNvPr id="7850" name="Google Shape;7850;p72"/>
                  <p:cNvSpPr/>
                  <p:nvPr/>
                </p:nvSpPr>
                <p:spPr>
                  <a:xfrm>
                    <a:off x="2788083" y="3183117"/>
                    <a:ext cx="15356" cy="153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4" extrusionOk="0">
                        <a:moveTo>
                          <a:pt x="1687" y="0"/>
                        </a:moveTo>
                        <a:cubicBezTo>
                          <a:pt x="755" y="0"/>
                          <a:pt x="1" y="755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8" y="3373"/>
                          <a:pt x="3372" y="2619"/>
                          <a:pt x="3372" y="1687"/>
                        </a:cubicBezTo>
                        <a:cubicBezTo>
                          <a:pt x="3372" y="755"/>
                          <a:pt x="2618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solidFill>
                      <a:schemeClr val="accent1"/>
                    </a:solidFill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2"/>
                      </a:solidFill>
                    </a:endParaRPr>
                  </a:p>
                </p:txBody>
              </p:sp>
              <p:sp>
                <p:nvSpPr>
                  <p:cNvPr id="7851" name="Google Shape;7851;p72"/>
                  <p:cNvSpPr/>
                  <p:nvPr/>
                </p:nvSpPr>
                <p:spPr>
                  <a:xfrm>
                    <a:off x="2788083" y="3100241"/>
                    <a:ext cx="15356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8" y="3372"/>
                          <a:pt x="3372" y="2618"/>
                          <a:pt x="3372" y="1686"/>
                        </a:cubicBezTo>
                        <a:cubicBezTo>
                          <a:pt x="3372" y="754"/>
                          <a:pt x="2618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solidFill>
                      <a:schemeClr val="accent1"/>
                    </a:solidFill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2"/>
                      </a:solidFill>
                    </a:endParaRPr>
                  </a:p>
                </p:txBody>
              </p:sp>
            </p:grpSp>
            <p:grpSp>
              <p:nvGrpSpPr>
                <p:cNvPr id="7852" name="Google Shape;7852;p72"/>
                <p:cNvGrpSpPr/>
                <p:nvPr/>
              </p:nvGrpSpPr>
              <p:grpSpPr>
                <a:xfrm>
                  <a:off x="2683630" y="3215065"/>
                  <a:ext cx="224334" cy="182045"/>
                  <a:chOff x="2683630" y="3215065"/>
                  <a:chExt cx="224334" cy="182045"/>
                </a:xfrm>
              </p:grpSpPr>
              <p:sp>
                <p:nvSpPr>
                  <p:cNvPr id="7853" name="Google Shape;7853;p72"/>
                  <p:cNvSpPr/>
                  <p:nvPr/>
                </p:nvSpPr>
                <p:spPr>
                  <a:xfrm>
                    <a:off x="2683630" y="3215065"/>
                    <a:ext cx="224334" cy="1820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7" h="39988" extrusionOk="0">
                        <a:moveTo>
                          <a:pt x="7996" y="0"/>
                        </a:moveTo>
                        <a:cubicBezTo>
                          <a:pt x="3580" y="0"/>
                          <a:pt x="0" y="3579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8"/>
                          <a:pt x="7996" y="39988"/>
                        </a:cubicBezTo>
                        <a:lnTo>
                          <a:pt x="41280" y="39988"/>
                        </a:lnTo>
                        <a:cubicBezTo>
                          <a:pt x="45697" y="39988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7" y="3579"/>
                          <a:pt x="45697" y="0"/>
                          <a:pt x="41280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chemeClr val="accent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2"/>
                      </a:solidFill>
                    </a:endParaRPr>
                  </a:p>
                </p:txBody>
              </p:sp>
              <p:sp>
                <p:nvSpPr>
                  <p:cNvPr id="7854" name="Google Shape;7854;p72"/>
                  <p:cNvSpPr/>
                  <p:nvPr/>
                </p:nvSpPr>
                <p:spPr>
                  <a:xfrm>
                    <a:off x="2724889" y="3305500"/>
                    <a:ext cx="140331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5" h="243" extrusionOk="0">
                        <a:moveTo>
                          <a:pt x="121" y="0"/>
                        </a:moveTo>
                        <a:cubicBezTo>
                          <a:pt x="55" y="0"/>
                          <a:pt x="0" y="55"/>
                          <a:pt x="0" y="122"/>
                        </a:cubicBezTo>
                        <a:cubicBezTo>
                          <a:pt x="0" y="188"/>
                          <a:pt x="55" y="242"/>
                          <a:pt x="121" y="242"/>
                        </a:cubicBezTo>
                        <a:lnTo>
                          <a:pt x="30701" y="242"/>
                        </a:lnTo>
                        <a:cubicBezTo>
                          <a:pt x="30769" y="242"/>
                          <a:pt x="30824" y="190"/>
                          <a:pt x="30823" y="122"/>
                        </a:cubicBezTo>
                        <a:cubicBezTo>
                          <a:pt x="30823" y="56"/>
                          <a:pt x="30767" y="0"/>
                          <a:pt x="30701" y="0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solidFill>
                      <a:schemeClr val="accent1"/>
                    </a:solidFill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2"/>
                      </a:solidFill>
                    </a:endParaRPr>
                  </a:p>
                </p:txBody>
              </p:sp>
            </p:grpSp>
          </p:grpSp>
          <p:grpSp>
            <p:nvGrpSpPr>
              <p:cNvPr id="7855" name="Google Shape;7855;p72"/>
              <p:cNvGrpSpPr/>
              <p:nvPr/>
            </p:nvGrpSpPr>
            <p:grpSpPr>
              <a:xfrm>
                <a:off x="2389399" y="3100241"/>
                <a:ext cx="363638" cy="296869"/>
                <a:chOff x="2389399" y="3100241"/>
                <a:chExt cx="363638" cy="296869"/>
              </a:xfrm>
            </p:grpSpPr>
            <p:grpSp>
              <p:nvGrpSpPr>
                <p:cNvPr id="7856" name="Google Shape;7856;p72"/>
                <p:cNvGrpSpPr/>
                <p:nvPr/>
              </p:nvGrpSpPr>
              <p:grpSpPr>
                <a:xfrm>
                  <a:off x="2493852" y="3100241"/>
                  <a:ext cx="259185" cy="98237"/>
                  <a:chOff x="2493852" y="3100241"/>
                  <a:chExt cx="259185" cy="98237"/>
                </a:xfrm>
              </p:grpSpPr>
              <p:sp>
                <p:nvSpPr>
                  <p:cNvPr id="7857" name="Google Shape;7857;p72"/>
                  <p:cNvSpPr/>
                  <p:nvPr/>
                </p:nvSpPr>
                <p:spPr>
                  <a:xfrm>
                    <a:off x="2500428" y="3106803"/>
                    <a:ext cx="246126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4" h="18698" extrusionOk="0">
                        <a:moveTo>
                          <a:pt x="53821" y="0"/>
                        </a:moveTo>
                        <a:cubicBezTo>
                          <a:pt x="53686" y="0"/>
                          <a:pt x="53579" y="109"/>
                          <a:pt x="53579" y="242"/>
                        </a:cubicBezTo>
                        <a:lnTo>
                          <a:pt x="53579" y="5286"/>
                        </a:lnTo>
                        <a:cubicBezTo>
                          <a:pt x="53579" y="8576"/>
                          <a:pt x="50903" y="11250"/>
                          <a:pt x="47614" y="11250"/>
                        </a:cubicBezTo>
                        <a:lnTo>
                          <a:pt x="7205" y="11250"/>
                        </a:lnTo>
                        <a:cubicBezTo>
                          <a:pt x="3232" y="11250"/>
                          <a:pt x="0" y="14484"/>
                          <a:pt x="0" y="18456"/>
                        </a:cubicBezTo>
                        <a:cubicBezTo>
                          <a:pt x="0" y="18589"/>
                          <a:pt x="109" y="18698"/>
                          <a:pt x="242" y="18698"/>
                        </a:cubicBezTo>
                        <a:cubicBezTo>
                          <a:pt x="376" y="18698"/>
                          <a:pt x="485" y="18589"/>
                          <a:pt x="485" y="18456"/>
                        </a:cubicBezTo>
                        <a:cubicBezTo>
                          <a:pt x="485" y="14751"/>
                          <a:pt x="3499" y="11736"/>
                          <a:pt x="7202" y="11736"/>
                        </a:cubicBezTo>
                        <a:lnTo>
                          <a:pt x="47612" y="11736"/>
                        </a:lnTo>
                        <a:cubicBezTo>
                          <a:pt x="51169" y="11736"/>
                          <a:pt x="54063" y="8843"/>
                          <a:pt x="54063" y="5286"/>
                        </a:cubicBezTo>
                        <a:lnTo>
                          <a:pt x="54063" y="242"/>
                        </a:lnTo>
                        <a:cubicBezTo>
                          <a:pt x="54063" y="109"/>
                          <a:pt x="53955" y="0"/>
                          <a:pt x="53821" y="0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solidFill>
                      <a:schemeClr val="accent1"/>
                    </a:solidFill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2"/>
                      </a:solidFill>
                    </a:endParaRPr>
                  </a:p>
                </p:txBody>
              </p:sp>
              <p:sp>
                <p:nvSpPr>
                  <p:cNvPr id="7858" name="Google Shape;7858;p72"/>
                  <p:cNvSpPr/>
                  <p:nvPr/>
                </p:nvSpPr>
                <p:spPr>
                  <a:xfrm>
                    <a:off x="2493852" y="3183117"/>
                    <a:ext cx="15360" cy="153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4" extrusionOk="0">
                        <a:moveTo>
                          <a:pt x="1687" y="0"/>
                        </a:moveTo>
                        <a:cubicBezTo>
                          <a:pt x="755" y="0"/>
                          <a:pt x="1" y="755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9" y="3373"/>
                          <a:pt x="3374" y="2619"/>
                          <a:pt x="3374" y="1687"/>
                        </a:cubicBezTo>
                        <a:cubicBezTo>
                          <a:pt x="3374" y="755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solidFill>
                      <a:schemeClr val="accent1"/>
                    </a:solidFill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2"/>
                      </a:solidFill>
                    </a:endParaRPr>
                  </a:p>
                </p:txBody>
              </p:sp>
              <p:sp>
                <p:nvSpPr>
                  <p:cNvPr id="7859" name="Google Shape;7859;p72"/>
                  <p:cNvSpPr/>
                  <p:nvPr/>
                </p:nvSpPr>
                <p:spPr>
                  <a:xfrm>
                    <a:off x="2737686" y="3100241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9" y="3372"/>
                          <a:pt x="3372" y="2618"/>
                          <a:pt x="3372" y="1686"/>
                        </a:cubicBezTo>
                        <a:cubicBezTo>
                          <a:pt x="3372" y="754"/>
                          <a:pt x="2619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solidFill>
                      <a:schemeClr val="accent1"/>
                    </a:solidFill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2"/>
                      </a:solidFill>
                    </a:endParaRPr>
                  </a:p>
                </p:txBody>
              </p:sp>
            </p:grpSp>
            <p:grpSp>
              <p:nvGrpSpPr>
                <p:cNvPr id="7860" name="Google Shape;7860;p72"/>
                <p:cNvGrpSpPr/>
                <p:nvPr/>
              </p:nvGrpSpPr>
              <p:grpSpPr>
                <a:xfrm>
                  <a:off x="2389399" y="3215065"/>
                  <a:ext cx="224343" cy="182045"/>
                  <a:chOff x="2389399" y="3215065"/>
                  <a:chExt cx="224343" cy="182045"/>
                </a:xfrm>
              </p:grpSpPr>
              <p:sp>
                <p:nvSpPr>
                  <p:cNvPr id="7861" name="Google Shape;7861;p72"/>
                  <p:cNvSpPr/>
                  <p:nvPr/>
                </p:nvSpPr>
                <p:spPr>
                  <a:xfrm>
                    <a:off x="2389399" y="3215065"/>
                    <a:ext cx="224343" cy="1820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88" extrusionOk="0">
                        <a:moveTo>
                          <a:pt x="7997" y="0"/>
                        </a:moveTo>
                        <a:cubicBezTo>
                          <a:pt x="3580" y="0"/>
                          <a:pt x="0" y="3579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8"/>
                          <a:pt x="7997" y="39988"/>
                        </a:cubicBezTo>
                        <a:lnTo>
                          <a:pt x="41282" y="39988"/>
                        </a:lnTo>
                        <a:cubicBezTo>
                          <a:pt x="45697" y="39988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8" y="3579"/>
                          <a:pt x="45697" y="0"/>
                          <a:pt x="41282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chemeClr val="accent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2"/>
                      </a:solidFill>
                    </a:endParaRPr>
                  </a:p>
                </p:txBody>
              </p:sp>
              <p:sp>
                <p:nvSpPr>
                  <p:cNvPr id="7862" name="Google Shape;7862;p72"/>
                  <p:cNvSpPr/>
                  <p:nvPr/>
                </p:nvSpPr>
                <p:spPr>
                  <a:xfrm>
                    <a:off x="2430630" y="3305500"/>
                    <a:ext cx="140331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5" h="243" extrusionOk="0">
                        <a:moveTo>
                          <a:pt x="123" y="0"/>
                        </a:moveTo>
                        <a:cubicBezTo>
                          <a:pt x="57" y="0"/>
                          <a:pt x="1" y="55"/>
                          <a:pt x="1" y="122"/>
                        </a:cubicBezTo>
                        <a:cubicBezTo>
                          <a:pt x="1" y="188"/>
                          <a:pt x="57" y="242"/>
                          <a:pt x="123" y="242"/>
                        </a:cubicBezTo>
                        <a:lnTo>
                          <a:pt x="30702" y="242"/>
                        </a:lnTo>
                        <a:cubicBezTo>
                          <a:pt x="30771" y="242"/>
                          <a:pt x="30825" y="190"/>
                          <a:pt x="30823" y="122"/>
                        </a:cubicBezTo>
                        <a:cubicBezTo>
                          <a:pt x="30823" y="56"/>
                          <a:pt x="30769" y="0"/>
                          <a:pt x="30702" y="0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solidFill>
                      <a:schemeClr val="accent1"/>
                    </a:solidFill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2"/>
                      </a:solidFill>
                    </a:endParaRPr>
                  </a:p>
                </p:txBody>
              </p:sp>
            </p:grpSp>
          </p:grpSp>
          <p:grpSp>
            <p:nvGrpSpPr>
              <p:cNvPr id="7863" name="Google Shape;7863;p72"/>
              <p:cNvGrpSpPr/>
              <p:nvPr/>
            </p:nvGrpSpPr>
            <p:grpSpPr>
              <a:xfrm>
                <a:off x="2838475" y="3100241"/>
                <a:ext cx="363719" cy="296869"/>
                <a:chOff x="2838475" y="3100241"/>
                <a:chExt cx="363719" cy="296869"/>
              </a:xfrm>
            </p:grpSpPr>
            <p:grpSp>
              <p:nvGrpSpPr>
                <p:cNvPr id="7864" name="Google Shape;7864;p72"/>
                <p:cNvGrpSpPr/>
                <p:nvPr/>
              </p:nvGrpSpPr>
              <p:grpSpPr>
                <a:xfrm>
                  <a:off x="2838475" y="3100241"/>
                  <a:ext cx="259185" cy="98237"/>
                  <a:chOff x="2838475" y="3100241"/>
                  <a:chExt cx="259185" cy="98237"/>
                </a:xfrm>
              </p:grpSpPr>
              <p:sp>
                <p:nvSpPr>
                  <p:cNvPr id="7865" name="Google Shape;7865;p72"/>
                  <p:cNvSpPr/>
                  <p:nvPr/>
                </p:nvSpPr>
                <p:spPr>
                  <a:xfrm>
                    <a:off x="2845042" y="3106803"/>
                    <a:ext cx="246131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5" h="18698" extrusionOk="0">
                        <a:moveTo>
                          <a:pt x="242" y="0"/>
                        </a:moveTo>
                        <a:cubicBezTo>
                          <a:pt x="109" y="0"/>
                          <a:pt x="0" y="109"/>
                          <a:pt x="0" y="242"/>
                        </a:cubicBezTo>
                        <a:lnTo>
                          <a:pt x="0" y="5286"/>
                        </a:lnTo>
                        <a:cubicBezTo>
                          <a:pt x="0" y="8843"/>
                          <a:pt x="2895" y="11736"/>
                          <a:pt x="6451" y="11736"/>
                        </a:cubicBezTo>
                        <a:lnTo>
                          <a:pt x="46862" y="11736"/>
                        </a:lnTo>
                        <a:cubicBezTo>
                          <a:pt x="50567" y="11736"/>
                          <a:pt x="53580" y="14751"/>
                          <a:pt x="53580" y="18456"/>
                        </a:cubicBezTo>
                        <a:cubicBezTo>
                          <a:pt x="53580" y="18589"/>
                          <a:pt x="53689" y="18698"/>
                          <a:pt x="53822" y="18698"/>
                        </a:cubicBezTo>
                        <a:cubicBezTo>
                          <a:pt x="53957" y="18698"/>
                          <a:pt x="54064" y="18589"/>
                          <a:pt x="54063" y="18456"/>
                        </a:cubicBezTo>
                        <a:cubicBezTo>
                          <a:pt x="54063" y="14484"/>
                          <a:pt x="50831" y="11250"/>
                          <a:pt x="46858" y="11250"/>
                        </a:cubicBezTo>
                        <a:lnTo>
                          <a:pt x="6449" y="11250"/>
                        </a:lnTo>
                        <a:cubicBezTo>
                          <a:pt x="3160" y="11250"/>
                          <a:pt x="484" y="8576"/>
                          <a:pt x="484" y="5286"/>
                        </a:cubicBezTo>
                        <a:lnTo>
                          <a:pt x="484" y="242"/>
                        </a:lnTo>
                        <a:cubicBezTo>
                          <a:pt x="484" y="109"/>
                          <a:pt x="376" y="0"/>
                          <a:pt x="242" y="0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solidFill>
                      <a:schemeClr val="accent1"/>
                    </a:solidFill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2"/>
                      </a:solidFill>
                    </a:endParaRPr>
                  </a:p>
                </p:txBody>
              </p:sp>
              <p:sp>
                <p:nvSpPr>
                  <p:cNvPr id="7866" name="Google Shape;7866;p72"/>
                  <p:cNvSpPr/>
                  <p:nvPr/>
                </p:nvSpPr>
                <p:spPr>
                  <a:xfrm>
                    <a:off x="3082301" y="3183117"/>
                    <a:ext cx="15360" cy="153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4" extrusionOk="0">
                        <a:moveTo>
                          <a:pt x="1687" y="0"/>
                        </a:moveTo>
                        <a:cubicBezTo>
                          <a:pt x="755" y="0"/>
                          <a:pt x="0" y="755"/>
                          <a:pt x="0" y="1687"/>
                        </a:cubicBezTo>
                        <a:cubicBezTo>
                          <a:pt x="0" y="2619"/>
                          <a:pt x="755" y="3373"/>
                          <a:pt x="1687" y="3373"/>
                        </a:cubicBezTo>
                        <a:cubicBezTo>
                          <a:pt x="2619" y="3373"/>
                          <a:pt x="3373" y="2619"/>
                          <a:pt x="3373" y="1687"/>
                        </a:cubicBezTo>
                        <a:cubicBezTo>
                          <a:pt x="3373" y="755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solidFill>
                      <a:schemeClr val="accent1"/>
                    </a:solidFill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2"/>
                      </a:solidFill>
                    </a:endParaRPr>
                  </a:p>
                </p:txBody>
              </p:sp>
              <p:sp>
                <p:nvSpPr>
                  <p:cNvPr id="7867" name="Google Shape;7867;p72"/>
                  <p:cNvSpPr/>
                  <p:nvPr/>
                </p:nvSpPr>
                <p:spPr>
                  <a:xfrm>
                    <a:off x="2838475" y="3100241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5" y="1"/>
                        </a:moveTo>
                        <a:cubicBezTo>
                          <a:pt x="753" y="1"/>
                          <a:pt x="0" y="754"/>
                          <a:pt x="0" y="1686"/>
                        </a:cubicBezTo>
                        <a:cubicBezTo>
                          <a:pt x="0" y="2618"/>
                          <a:pt x="753" y="3372"/>
                          <a:pt x="1685" y="3372"/>
                        </a:cubicBezTo>
                        <a:cubicBezTo>
                          <a:pt x="2617" y="3372"/>
                          <a:pt x="3372" y="2618"/>
                          <a:pt x="3372" y="1686"/>
                        </a:cubicBezTo>
                        <a:cubicBezTo>
                          <a:pt x="3372" y="754"/>
                          <a:pt x="2617" y="1"/>
                          <a:pt x="1685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solidFill>
                      <a:schemeClr val="accent1"/>
                    </a:solidFill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2"/>
                      </a:solidFill>
                    </a:endParaRPr>
                  </a:p>
                </p:txBody>
              </p:sp>
            </p:grpSp>
            <p:grpSp>
              <p:nvGrpSpPr>
                <p:cNvPr id="7868" name="Google Shape;7868;p72"/>
                <p:cNvGrpSpPr/>
                <p:nvPr/>
              </p:nvGrpSpPr>
              <p:grpSpPr>
                <a:xfrm>
                  <a:off x="2977852" y="3215065"/>
                  <a:ext cx="224343" cy="182045"/>
                  <a:chOff x="2977852" y="3215065"/>
                  <a:chExt cx="224343" cy="182045"/>
                </a:xfrm>
              </p:grpSpPr>
              <p:sp>
                <p:nvSpPr>
                  <p:cNvPr id="7869" name="Google Shape;7869;p72"/>
                  <p:cNvSpPr/>
                  <p:nvPr/>
                </p:nvSpPr>
                <p:spPr>
                  <a:xfrm>
                    <a:off x="2977852" y="3215065"/>
                    <a:ext cx="224343" cy="1820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88" extrusionOk="0">
                        <a:moveTo>
                          <a:pt x="7995" y="0"/>
                        </a:moveTo>
                        <a:cubicBezTo>
                          <a:pt x="3580" y="0"/>
                          <a:pt x="0" y="3579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8"/>
                          <a:pt x="7995" y="39988"/>
                        </a:cubicBezTo>
                        <a:lnTo>
                          <a:pt x="41282" y="39988"/>
                        </a:lnTo>
                        <a:cubicBezTo>
                          <a:pt x="45698" y="39988"/>
                          <a:pt x="49278" y="36409"/>
                          <a:pt x="49278" y="31993"/>
                        </a:cubicBezTo>
                        <a:lnTo>
                          <a:pt x="49278" y="7995"/>
                        </a:lnTo>
                        <a:cubicBezTo>
                          <a:pt x="49278" y="3579"/>
                          <a:pt x="45698" y="0"/>
                          <a:pt x="41282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chemeClr val="accent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2"/>
                      </a:solidFill>
                    </a:endParaRPr>
                  </a:p>
                </p:txBody>
              </p:sp>
              <p:sp>
                <p:nvSpPr>
                  <p:cNvPr id="7870" name="Google Shape;7870;p72"/>
                  <p:cNvSpPr/>
                  <p:nvPr/>
                </p:nvSpPr>
                <p:spPr>
                  <a:xfrm>
                    <a:off x="3020598" y="3305519"/>
                    <a:ext cx="140326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4" h="243" extrusionOk="0">
                        <a:moveTo>
                          <a:pt x="123" y="1"/>
                        </a:moveTo>
                        <a:cubicBezTo>
                          <a:pt x="57" y="1"/>
                          <a:pt x="1" y="55"/>
                          <a:pt x="1" y="121"/>
                        </a:cubicBezTo>
                        <a:cubicBezTo>
                          <a:pt x="1" y="187"/>
                          <a:pt x="57" y="243"/>
                          <a:pt x="123" y="243"/>
                        </a:cubicBezTo>
                        <a:lnTo>
                          <a:pt x="30703" y="243"/>
                        </a:lnTo>
                        <a:cubicBezTo>
                          <a:pt x="30769" y="243"/>
                          <a:pt x="30824" y="187"/>
                          <a:pt x="30824" y="121"/>
                        </a:cubicBezTo>
                        <a:cubicBezTo>
                          <a:pt x="30824" y="55"/>
                          <a:pt x="30769" y="1"/>
                          <a:pt x="30703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solidFill>
                      <a:schemeClr val="accent1"/>
                    </a:solidFill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2"/>
                      </a:solidFill>
                    </a:endParaRPr>
                  </a:p>
                </p:txBody>
              </p:sp>
            </p:grpSp>
          </p:grpSp>
        </p:grpSp>
      </p:grpSp>
      <p:sp>
        <p:nvSpPr>
          <p:cNvPr id="2" name="Google Shape;1529;p70">
            <a:extLst>
              <a:ext uri="{FF2B5EF4-FFF2-40B4-BE49-F238E27FC236}">
                <a16:creationId xmlns:a16="http://schemas.microsoft.com/office/drawing/2014/main" id="{D03457C8-C754-BFC2-65F4-21CC25EF9414}"/>
              </a:ext>
            </a:extLst>
          </p:cNvPr>
          <p:cNvSpPr txBox="1">
            <a:spLocks/>
          </p:cNvSpPr>
          <p:nvPr/>
        </p:nvSpPr>
        <p:spPr>
          <a:xfrm>
            <a:off x="605525" y="253756"/>
            <a:ext cx="77106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 rtl="1"/>
            <a:r>
              <a:rPr lang="fa-IR" sz="1800" dirty="0">
                <a:solidFill>
                  <a:schemeClr val="tx2"/>
                </a:solidFill>
                <a:cs typeface="B Nazanin" panose="00000700000000000000" pitchFamily="2" charset="-78"/>
              </a:rPr>
              <a:t>انواع جدولها و نمودارها:</a:t>
            </a: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8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875" name="Google Shape;7875;p73"/>
          <p:cNvGrpSpPr/>
          <p:nvPr/>
        </p:nvGrpSpPr>
        <p:grpSpPr>
          <a:xfrm>
            <a:off x="735526" y="3371822"/>
            <a:ext cx="2390414" cy="1024800"/>
            <a:chOff x="728925" y="3296613"/>
            <a:chExt cx="2390414" cy="1024800"/>
          </a:xfrm>
        </p:grpSpPr>
        <p:grpSp>
          <p:nvGrpSpPr>
            <p:cNvPr id="7876" name="Google Shape;7876;p73"/>
            <p:cNvGrpSpPr/>
            <p:nvPr/>
          </p:nvGrpSpPr>
          <p:grpSpPr>
            <a:xfrm>
              <a:off x="728925" y="3619800"/>
              <a:ext cx="2390414" cy="500893"/>
              <a:chOff x="728925" y="3619800"/>
              <a:chExt cx="2390414" cy="500893"/>
            </a:xfrm>
          </p:grpSpPr>
          <p:sp>
            <p:nvSpPr>
              <p:cNvPr id="7877" name="Google Shape;7877;p73"/>
              <p:cNvSpPr/>
              <p:nvPr/>
            </p:nvSpPr>
            <p:spPr>
              <a:xfrm>
                <a:off x="728925" y="3619800"/>
                <a:ext cx="2390400" cy="167100"/>
              </a:xfrm>
              <a:prstGeom prst="rect">
                <a:avLst/>
              </a:pr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chemeClr val="accent3"/>
                  </a:solidFill>
                </a:endParaRPr>
              </a:p>
            </p:txBody>
          </p:sp>
          <p:sp>
            <p:nvSpPr>
              <p:cNvPr id="7878" name="Google Shape;7878;p73"/>
              <p:cNvSpPr/>
              <p:nvPr/>
            </p:nvSpPr>
            <p:spPr>
              <a:xfrm>
                <a:off x="728939" y="3953593"/>
                <a:ext cx="2390400" cy="167100"/>
              </a:xfrm>
              <a:prstGeom prst="rect">
                <a:avLst/>
              </a:pr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chemeClr val="accent3"/>
                  </a:solidFill>
                </a:endParaRPr>
              </a:p>
            </p:txBody>
          </p:sp>
        </p:grpSp>
        <p:grpSp>
          <p:nvGrpSpPr>
            <p:cNvPr id="7879" name="Google Shape;7879;p73"/>
            <p:cNvGrpSpPr/>
            <p:nvPr/>
          </p:nvGrpSpPr>
          <p:grpSpPr>
            <a:xfrm>
              <a:off x="1348050" y="3296613"/>
              <a:ext cx="1706152" cy="1024800"/>
              <a:chOff x="1348050" y="3296613"/>
              <a:chExt cx="1706152" cy="1024800"/>
            </a:xfrm>
          </p:grpSpPr>
          <p:sp>
            <p:nvSpPr>
              <p:cNvPr id="7880" name="Google Shape;7880;p73"/>
              <p:cNvSpPr/>
              <p:nvPr/>
            </p:nvSpPr>
            <p:spPr>
              <a:xfrm>
                <a:off x="1348050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chemeClr val="accent3"/>
                  </a:solidFill>
                </a:endParaRPr>
              </a:p>
            </p:txBody>
          </p:sp>
          <p:sp>
            <p:nvSpPr>
              <p:cNvPr id="7881" name="Google Shape;7881;p73"/>
              <p:cNvSpPr/>
              <p:nvPr/>
            </p:nvSpPr>
            <p:spPr>
              <a:xfrm>
                <a:off x="1687082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chemeClr val="accent3"/>
                  </a:solidFill>
                </a:endParaRPr>
              </a:p>
            </p:txBody>
          </p:sp>
          <p:sp>
            <p:nvSpPr>
              <p:cNvPr id="7882" name="Google Shape;7882;p73"/>
              <p:cNvSpPr/>
              <p:nvPr/>
            </p:nvSpPr>
            <p:spPr>
              <a:xfrm>
                <a:off x="2040389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chemeClr val="accent3"/>
                  </a:solidFill>
                </a:endParaRPr>
              </a:p>
            </p:txBody>
          </p:sp>
          <p:sp>
            <p:nvSpPr>
              <p:cNvPr id="7883" name="Google Shape;7883;p73"/>
              <p:cNvSpPr/>
              <p:nvPr/>
            </p:nvSpPr>
            <p:spPr>
              <a:xfrm>
                <a:off x="2393695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chemeClr val="accent3"/>
                  </a:solidFill>
                </a:endParaRPr>
              </a:p>
            </p:txBody>
          </p:sp>
          <p:sp>
            <p:nvSpPr>
              <p:cNvPr id="7884" name="Google Shape;7884;p73"/>
              <p:cNvSpPr/>
              <p:nvPr/>
            </p:nvSpPr>
            <p:spPr>
              <a:xfrm>
                <a:off x="2747002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chemeClr val="accent3"/>
                  </a:solidFill>
                </a:endParaRPr>
              </a:p>
            </p:txBody>
          </p:sp>
        </p:grpSp>
        <p:grpSp>
          <p:nvGrpSpPr>
            <p:cNvPr id="7885" name="Google Shape;7885;p73"/>
            <p:cNvGrpSpPr/>
            <p:nvPr/>
          </p:nvGrpSpPr>
          <p:grpSpPr>
            <a:xfrm>
              <a:off x="1455707" y="3654858"/>
              <a:ext cx="1491150" cy="417657"/>
              <a:chOff x="1455707" y="3654858"/>
              <a:chExt cx="1491150" cy="417657"/>
            </a:xfrm>
          </p:grpSpPr>
          <p:sp>
            <p:nvSpPr>
              <p:cNvPr id="7886" name="Google Shape;7886;p73"/>
              <p:cNvSpPr/>
              <p:nvPr/>
            </p:nvSpPr>
            <p:spPr>
              <a:xfrm>
                <a:off x="1472938" y="3687620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solidFill>
                  <a:schemeClr val="accent1"/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3"/>
                  </a:solidFill>
                </a:endParaRPr>
              </a:p>
            </p:txBody>
          </p:sp>
          <p:sp>
            <p:nvSpPr>
              <p:cNvPr id="7887" name="Google Shape;7887;p73"/>
              <p:cNvSpPr/>
              <p:nvPr/>
            </p:nvSpPr>
            <p:spPr>
              <a:xfrm>
                <a:off x="1490853" y="3669628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solidFill>
                  <a:schemeClr val="accent1"/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3"/>
                  </a:solidFill>
                </a:endParaRPr>
              </a:p>
            </p:txBody>
          </p:sp>
          <p:sp>
            <p:nvSpPr>
              <p:cNvPr id="7888" name="Google Shape;7888;p73"/>
              <p:cNvSpPr/>
              <p:nvPr/>
            </p:nvSpPr>
            <p:spPr>
              <a:xfrm>
                <a:off x="1819181" y="4031425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solidFill>
                  <a:schemeClr val="accent1"/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3"/>
                  </a:solidFill>
                </a:endParaRPr>
              </a:p>
            </p:txBody>
          </p:sp>
          <p:sp>
            <p:nvSpPr>
              <p:cNvPr id="7889" name="Google Shape;7889;p73"/>
              <p:cNvSpPr/>
              <p:nvPr/>
            </p:nvSpPr>
            <p:spPr>
              <a:xfrm>
                <a:off x="1837096" y="4013433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solidFill>
                  <a:schemeClr val="accent1"/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3"/>
                  </a:solidFill>
                </a:endParaRPr>
              </a:p>
            </p:txBody>
          </p:sp>
          <p:sp>
            <p:nvSpPr>
              <p:cNvPr id="7890" name="Google Shape;7890;p73"/>
              <p:cNvSpPr/>
              <p:nvPr/>
            </p:nvSpPr>
            <p:spPr>
              <a:xfrm>
                <a:off x="1478676" y="4008202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solidFill>
                  <a:schemeClr val="accent1"/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3"/>
                  </a:solidFill>
                </a:endParaRPr>
              </a:p>
            </p:txBody>
          </p:sp>
          <p:sp>
            <p:nvSpPr>
              <p:cNvPr id="7891" name="Google Shape;7891;p73"/>
              <p:cNvSpPr/>
              <p:nvPr/>
            </p:nvSpPr>
            <p:spPr>
              <a:xfrm>
                <a:off x="1455707" y="4007971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solidFill>
                  <a:schemeClr val="accent1"/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3"/>
                  </a:solidFill>
                </a:endParaRPr>
              </a:p>
            </p:txBody>
          </p:sp>
          <p:sp>
            <p:nvSpPr>
              <p:cNvPr id="7892" name="Google Shape;7892;p73"/>
              <p:cNvSpPr/>
              <p:nvPr/>
            </p:nvSpPr>
            <p:spPr>
              <a:xfrm>
                <a:off x="1841579" y="3655090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solidFill>
                  <a:schemeClr val="accent1"/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3"/>
                  </a:solidFill>
                </a:endParaRPr>
              </a:p>
            </p:txBody>
          </p:sp>
          <p:sp>
            <p:nvSpPr>
              <p:cNvPr id="7893" name="Google Shape;7893;p73"/>
              <p:cNvSpPr/>
              <p:nvPr/>
            </p:nvSpPr>
            <p:spPr>
              <a:xfrm>
                <a:off x="1818610" y="3654858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solidFill>
                  <a:schemeClr val="accent1"/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3"/>
                  </a:solidFill>
                </a:endParaRPr>
              </a:p>
            </p:txBody>
          </p:sp>
          <p:sp>
            <p:nvSpPr>
              <p:cNvPr id="7894" name="Google Shape;7894;p73"/>
              <p:cNvSpPr/>
              <p:nvPr/>
            </p:nvSpPr>
            <p:spPr>
              <a:xfrm>
                <a:off x="2172491" y="4031425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solidFill>
                  <a:schemeClr val="accent1"/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3"/>
                  </a:solidFill>
                </a:endParaRPr>
              </a:p>
            </p:txBody>
          </p:sp>
          <p:sp>
            <p:nvSpPr>
              <p:cNvPr id="7895" name="Google Shape;7895;p73"/>
              <p:cNvSpPr/>
              <p:nvPr/>
            </p:nvSpPr>
            <p:spPr>
              <a:xfrm>
                <a:off x="2190406" y="4013433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solidFill>
                  <a:schemeClr val="accent1"/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3"/>
                  </a:solidFill>
                </a:endParaRPr>
              </a:p>
            </p:txBody>
          </p:sp>
          <p:sp>
            <p:nvSpPr>
              <p:cNvPr id="7896" name="Google Shape;7896;p73"/>
              <p:cNvSpPr/>
              <p:nvPr/>
            </p:nvSpPr>
            <p:spPr>
              <a:xfrm>
                <a:off x="2194889" y="3655090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solidFill>
                  <a:schemeClr val="accent1"/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3"/>
                  </a:solidFill>
                </a:endParaRPr>
              </a:p>
            </p:txBody>
          </p:sp>
          <p:sp>
            <p:nvSpPr>
              <p:cNvPr id="7897" name="Google Shape;7897;p73"/>
              <p:cNvSpPr/>
              <p:nvPr/>
            </p:nvSpPr>
            <p:spPr>
              <a:xfrm>
                <a:off x="2171920" y="3654858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solidFill>
                  <a:schemeClr val="accent1"/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3"/>
                  </a:solidFill>
                </a:endParaRPr>
              </a:p>
            </p:txBody>
          </p:sp>
          <p:sp>
            <p:nvSpPr>
              <p:cNvPr id="7898" name="Google Shape;7898;p73"/>
              <p:cNvSpPr/>
              <p:nvPr/>
            </p:nvSpPr>
            <p:spPr>
              <a:xfrm>
                <a:off x="2874730" y="3687620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solidFill>
                  <a:schemeClr val="accent1"/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3"/>
                  </a:solidFill>
                </a:endParaRPr>
              </a:p>
            </p:txBody>
          </p:sp>
          <p:sp>
            <p:nvSpPr>
              <p:cNvPr id="7899" name="Google Shape;7899;p73"/>
              <p:cNvSpPr/>
              <p:nvPr/>
            </p:nvSpPr>
            <p:spPr>
              <a:xfrm>
                <a:off x="2892645" y="3669628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solidFill>
                  <a:schemeClr val="accent1"/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3"/>
                  </a:solidFill>
                </a:endParaRPr>
              </a:p>
            </p:txBody>
          </p:sp>
          <p:sp>
            <p:nvSpPr>
              <p:cNvPr id="7900" name="Google Shape;7900;p73"/>
              <p:cNvSpPr/>
              <p:nvPr/>
            </p:nvSpPr>
            <p:spPr>
              <a:xfrm>
                <a:off x="2901559" y="4005512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solidFill>
                  <a:schemeClr val="accent1"/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3"/>
                  </a:solidFill>
                </a:endParaRPr>
              </a:p>
            </p:txBody>
          </p:sp>
          <p:sp>
            <p:nvSpPr>
              <p:cNvPr id="7901" name="Google Shape;7901;p73"/>
              <p:cNvSpPr/>
              <p:nvPr/>
            </p:nvSpPr>
            <p:spPr>
              <a:xfrm>
                <a:off x="2878589" y="4005281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solidFill>
                  <a:schemeClr val="accent1"/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3"/>
                  </a:solidFill>
                </a:endParaRPr>
              </a:p>
            </p:txBody>
          </p:sp>
          <p:sp>
            <p:nvSpPr>
              <p:cNvPr id="7902" name="Google Shape;7902;p73"/>
              <p:cNvSpPr/>
              <p:nvPr/>
            </p:nvSpPr>
            <p:spPr>
              <a:xfrm>
                <a:off x="2525796" y="4031425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solidFill>
                  <a:schemeClr val="accent1"/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3"/>
                  </a:solidFill>
                </a:endParaRPr>
              </a:p>
            </p:txBody>
          </p:sp>
          <p:sp>
            <p:nvSpPr>
              <p:cNvPr id="7903" name="Google Shape;7903;p73"/>
              <p:cNvSpPr/>
              <p:nvPr/>
            </p:nvSpPr>
            <p:spPr>
              <a:xfrm>
                <a:off x="2543711" y="4013433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solidFill>
                  <a:schemeClr val="accent1"/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3"/>
                  </a:solidFill>
                </a:endParaRPr>
              </a:p>
            </p:txBody>
          </p:sp>
          <p:sp>
            <p:nvSpPr>
              <p:cNvPr id="7904" name="Google Shape;7904;p73"/>
              <p:cNvSpPr/>
              <p:nvPr/>
            </p:nvSpPr>
            <p:spPr>
              <a:xfrm>
                <a:off x="2548194" y="3655090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solidFill>
                  <a:schemeClr val="accent1"/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3"/>
                  </a:solidFill>
                </a:endParaRPr>
              </a:p>
            </p:txBody>
          </p:sp>
          <p:sp>
            <p:nvSpPr>
              <p:cNvPr id="7905" name="Google Shape;7905;p73"/>
              <p:cNvSpPr/>
              <p:nvPr/>
            </p:nvSpPr>
            <p:spPr>
              <a:xfrm>
                <a:off x="2525225" y="3654858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solidFill>
                  <a:schemeClr val="accent1"/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3"/>
                  </a:solidFill>
                </a:endParaRPr>
              </a:p>
            </p:txBody>
          </p:sp>
        </p:grpSp>
      </p:grpSp>
      <p:graphicFrame>
        <p:nvGraphicFramePr>
          <p:cNvPr id="7906" name="Google Shape;7906;p73"/>
          <p:cNvGraphicFramePr/>
          <p:nvPr/>
        </p:nvGraphicFramePr>
        <p:xfrm>
          <a:off x="5971225" y="2369734"/>
          <a:ext cx="2504100" cy="86478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62602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2602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2602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2602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CFD9E0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1715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CFD9E0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1715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E3E9ED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869FB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1715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 dirty="0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7994A9">
                        <a:alpha val="64709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pSp>
        <p:nvGrpSpPr>
          <p:cNvPr id="7907" name="Google Shape;7907;p73"/>
          <p:cNvGrpSpPr/>
          <p:nvPr/>
        </p:nvGrpSpPr>
        <p:grpSpPr>
          <a:xfrm>
            <a:off x="743902" y="1197499"/>
            <a:ext cx="2396505" cy="976502"/>
            <a:chOff x="749309" y="1112739"/>
            <a:chExt cx="2371603" cy="976502"/>
          </a:xfrm>
        </p:grpSpPr>
        <p:grpSp>
          <p:nvGrpSpPr>
            <p:cNvPr id="7908" name="Google Shape;7908;p73"/>
            <p:cNvGrpSpPr/>
            <p:nvPr/>
          </p:nvGrpSpPr>
          <p:grpSpPr>
            <a:xfrm>
              <a:off x="1092126" y="1112739"/>
              <a:ext cx="2028786" cy="975464"/>
              <a:chOff x="1092126" y="1112739"/>
              <a:chExt cx="2028786" cy="975464"/>
            </a:xfrm>
          </p:grpSpPr>
          <p:sp>
            <p:nvSpPr>
              <p:cNvPr id="7909" name="Google Shape;7909;p73"/>
              <p:cNvSpPr/>
              <p:nvPr/>
            </p:nvSpPr>
            <p:spPr>
              <a:xfrm>
                <a:off x="1092126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3"/>
                  </a:solidFill>
                </a:endParaRPr>
              </a:p>
            </p:txBody>
          </p:sp>
          <p:sp>
            <p:nvSpPr>
              <p:cNvPr id="7910" name="Google Shape;7910;p73"/>
              <p:cNvSpPr/>
              <p:nvPr/>
            </p:nvSpPr>
            <p:spPr>
              <a:xfrm>
                <a:off x="1434943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3"/>
                  </a:solidFill>
                </a:endParaRPr>
              </a:p>
            </p:txBody>
          </p:sp>
          <p:sp>
            <p:nvSpPr>
              <p:cNvPr id="7911" name="Google Shape;7911;p73"/>
              <p:cNvSpPr/>
              <p:nvPr/>
            </p:nvSpPr>
            <p:spPr>
              <a:xfrm>
                <a:off x="1777760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3"/>
                  </a:solidFill>
                </a:endParaRPr>
              </a:p>
            </p:txBody>
          </p:sp>
          <p:sp>
            <p:nvSpPr>
              <p:cNvPr id="7912" name="Google Shape;7912;p73"/>
              <p:cNvSpPr/>
              <p:nvPr/>
            </p:nvSpPr>
            <p:spPr>
              <a:xfrm>
                <a:off x="2120578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3"/>
                  </a:solidFill>
                </a:endParaRPr>
              </a:p>
            </p:txBody>
          </p:sp>
          <p:sp>
            <p:nvSpPr>
              <p:cNvPr id="7913" name="Google Shape;7913;p73"/>
              <p:cNvSpPr/>
              <p:nvPr/>
            </p:nvSpPr>
            <p:spPr>
              <a:xfrm>
                <a:off x="2463395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3"/>
                  </a:solidFill>
                </a:endParaRPr>
              </a:p>
            </p:txBody>
          </p:sp>
          <p:sp>
            <p:nvSpPr>
              <p:cNvPr id="7914" name="Google Shape;7914;p73"/>
              <p:cNvSpPr/>
              <p:nvPr/>
            </p:nvSpPr>
            <p:spPr>
              <a:xfrm>
                <a:off x="2806212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3"/>
                  </a:solidFill>
                </a:endParaRPr>
              </a:p>
            </p:txBody>
          </p:sp>
          <p:sp>
            <p:nvSpPr>
              <p:cNvPr id="7915" name="Google Shape;7915;p73"/>
              <p:cNvSpPr/>
              <p:nvPr/>
            </p:nvSpPr>
            <p:spPr>
              <a:xfrm>
                <a:off x="1092126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3"/>
                  </a:solidFill>
                </a:endParaRPr>
              </a:p>
            </p:txBody>
          </p:sp>
          <p:sp>
            <p:nvSpPr>
              <p:cNvPr id="7916" name="Google Shape;7916;p73"/>
              <p:cNvSpPr/>
              <p:nvPr/>
            </p:nvSpPr>
            <p:spPr>
              <a:xfrm>
                <a:off x="1434943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3"/>
                  </a:solidFill>
                </a:endParaRPr>
              </a:p>
            </p:txBody>
          </p:sp>
          <p:sp>
            <p:nvSpPr>
              <p:cNvPr id="7917" name="Google Shape;7917;p73"/>
              <p:cNvSpPr/>
              <p:nvPr/>
            </p:nvSpPr>
            <p:spPr>
              <a:xfrm>
                <a:off x="1777760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3"/>
                  </a:solidFill>
                </a:endParaRPr>
              </a:p>
            </p:txBody>
          </p:sp>
          <p:sp>
            <p:nvSpPr>
              <p:cNvPr id="7918" name="Google Shape;7918;p73"/>
              <p:cNvSpPr/>
              <p:nvPr/>
            </p:nvSpPr>
            <p:spPr>
              <a:xfrm>
                <a:off x="2120578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3"/>
                  </a:solidFill>
                </a:endParaRPr>
              </a:p>
            </p:txBody>
          </p:sp>
          <p:sp>
            <p:nvSpPr>
              <p:cNvPr id="7919" name="Google Shape;7919;p73"/>
              <p:cNvSpPr/>
              <p:nvPr/>
            </p:nvSpPr>
            <p:spPr>
              <a:xfrm>
                <a:off x="2463395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3"/>
                  </a:solidFill>
                </a:endParaRPr>
              </a:p>
            </p:txBody>
          </p:sp>
          <p:sp>
            <p:nvSpPr>
              <p:cNvPr id="7920" name="Google Shape;7920;p73"/>
              <p:cNvSpPr/>
              <p:nvPr/>
            </p:nvSpPr>
            <p:spPr>
              <a:xfrm>
                <a:off x="2806212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3"/>
                  </a:solidFill>
                </a:endParaRPr>
              </a:p>
            </p:txBody>
          </p:sp>
          <p:sp>
            <p:nvSpPr>
              <p:cNvPr id="7921" name="Google Shape;7921;p73"/>
              <p:cNvSpPr/>
              <p:nvPr/>
            </p:nvSpPr>
            <p:spPr>
              <a:xfrm>
                <a:off x="1092126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3"/>
                  </a:solidFill>
                </a:endParaRPr>
              </a:p>
            </p:txBody>
          </p:sp>
          <p:sp>
            <p:nvSpPr>
              <p:cNvPr id="7922" name="Google Shape;7922;p73"/>
              <p:cNvSpPr/>
              <p:nvPr/>
            </p:nvSpPr>
            <p:spPr>
              <a:xfrm>
                <a:off x="1434943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3"/>
                  </a:solidFill>
                </a:endParaRPr>
              </a:p>
            </p:txBody>
          </p:sp>
          <p:sp>
            <p:nvSpPr>
              <p:cNvPr id="7923" name="Google Shape;7923;p73"/>
              <p:cNvSpPr/>
              <p:nvPr/>
            </p:nvSpPr>
            <p:spPr>
              <a:xfrm>
                <a:off x="1777760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3"/>
                  </a:solidFill>
                </a:endParaRPr>
              </a:p>
            </p:txBody>
          </p:sp>
          <p:sp>
            <p:nvSpPr>
              <p:cNvPr id="7924" name="Google Shape;7924;p73"/>
              <p:cNvSpPr/>
              <p:nvPr/>
            </p:nvSpPr>
            <p:spPr>
              <a:xfrm>
                <a:off x="2120578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3"/>
                  </a:solidFill>
                </a:endParaRPr>
              </a:p>
            </p:txBody>
          </p:sp>
          <p:sp>
            <p:nvSpPr>
              <p:cNvPr id="7925" name="Google Shape;7925;p73"/>
              <p:cNvSpPr/>
              <p:nvPr/>
            </p:nvSpPr>
            <p:spPr>
              <a:xfrm>
                <a:off x="2463395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3"/>
                  </a:solidFill>
                </a:endParaRPr>
              </a:p>
            </p:txBody>
          </p:sp>
          <p:sp>
            <p:nvSpPr>
              <p:cNvPr id="7926" name="Google Shape;7926;p73"/>
              <p:cNvSpPr/>
              <p:nvPr/>
            </p:nvSpPr>
            <p:spPr>
              <a:xfrm>
                <a:off x="2806212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3"/>
                  </a:solidFill>
                </a:endParaRPr>
              </a:p>
            </p:txBody>
          </p:sp>
          <p:sp>
            <p:nvSpPr>
              <p:cNvPr id="7927" name="Google Shape;7927;p73"/>
              <p:cNvSpPr/>
              <p:nvPr/>
            </p:nvSpPr>
            <p:spPr>
              <a:xfrm>
                <a:off x="1092126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3"/>
                  </a:solidFill>
                </a:endParaRPr>
              </a:p>
            </p:txBody>
          </p:sp>
          <p:sp>
            <p:nvSpPr>
              <p:cNvPr id="7928" name="Google Shape;7928;p73"/>
              <p:cNvSpPr/>
              <p:nvPr/>
            </p:nvSpPr>
            <p:spPr>
              <a:xfrm>
                <a:off x="1434943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3"/>
                  </a:solidFill>
                </a:endParaRPr>
              </a:p>
            </p:txBody>
          </p:sp>
          <p:sp>
            <p:nvSpPr>
              <p:cNvPr id="7929" name="Google Shape;7929;p73"/>
              <p:cNvSpPr/>
              <p:nvPr/>
            </p:nvSpPr>
            <p:spPr>
              <a:xfrm>
                <a:off x="1777760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3"/>
                  </a:solidFill>
                </a:endParaRPr>
              </a:p>
            </p:txBody>
          </p:sp>
          <p:sp>
            <p:nvSpPr>
              <p:cNvPr id="7930" name="Google Shape;7930;p73"/>
              <p:cNvSpPr/>
              <p:nvPr/>
            </p:nvSpPr>
            <p:spPr>
              <a:xfrm>
                <a:off x="2120578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3"/>
                  </a:solidFill>
                </a:endParaRPr>
              </a:p>
            </p:txBody>
          </p:sp>
          <p:sp>
            <p:nvSpPr>
              <p:cNvPr id="7931" name="Google Shape;7931;p73"/>
              <p:cNvSpPr/>
              <p:nvPr/>
            </p:nvSpPr>
            <p:spPr>
              <a:xfrm>
                <a:off x="2463395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3"/>
                  </a:solidFill>
                </a:endParaRPr>
              </a:p>
            </p:txBody>
          </p:sp>
          <p:sp>
            <p:nvSpPr>
              <p:cNvPr id="7932" name="Google Shape;7932;p73"/>
              <p:cNvSpPr/>
              <p:nvPr/>
            </p:nvSpPr>
            <p:spPr>
              <a:xfrm>
                <a:off x="2806212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3"/>
                  </a:solidFill>
                </a:endParaRPr>
              </a:p>
            </p:txBody>
          </p:sp>
        </p:grpSp>
        <p:grpSp>
          <p:nvGrpSpPr>
            <p:cNvPr id="7933" name="Google Shape;7933;p73"/>
            <p:cNvGrpSpPr/>
            <p:nvPr/>
          </p:nvGrpSpPr>
          <p:grpSpPr>
            <a:xfrm>
              <a:off x="749309" y="1112739"/>
              <a:ext cx="314700" cy="975464"/>
              <a:chOff x="749309" y="1112739"/>
              <a:chExt cx="314700" cy="975464"/>
            </a:xfrm>
          </p:grpSpPr>
          <p:sp>
            <p:nvSpPr>
              <p:cNvPr id="7934" name="Google Shape;7934;p73"/>
              <p:cNvSpPr/>
              <p:nvPr/>
            </p:nvSpPr>
            <p:spPr>
              <a:xfrm>
                <a:off x="749309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3"/>
                  </a:solidFill>
                </a:endParaRPr>
              </a:p>
            </p:txBody>
          </p:sp>
          <p:sp>
            <p:nvSpPr>
              <p:cNvPr id="7935" name="Google Shape;7935;p73"/>
              <p:cNvSpPr/>
              <p:nvPr/>
            </p:nvSpPr>
            <p:spPr>
              <a:xfrm>
                <a:off x="749309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3"/>
                  </a:solidFill>
                </a:endParaRPr>
              </a:p>
            </p:txBody>
          </p:sp>
          <p:sp>
            <p:nvSpPr>
              <p:cNvPr id="7936" name="Google Shape;7936;p73"/>
              <p:cNvSpPr/>
              <p:nvPr/>
            </p:nvSpPr>
            <p:spPr>
              <a:xfrm>
                <a:off x="749309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3"/>
                  </a:solidFill>
                </a:endParaRPr>
              </a:p>
            </p:txBody>
          </p:sp>
          <p:sp>
            <p:nvSpPr>
              <p:cNvPr id="7937" name="Google Shape;7937;p73"/>
              <p:cNvSpPr/>
              <p:nvPr/>
            </p:nvSpPr>
            <p:spPr>
              <a:xfrm>
                <a:off x="749309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3"/>
                  </a:solidFill>
                </a:endParaRPr>
              </a:p>
            </p:txBody>
          </p:sp>
        </p:grpSp>
        <p:sp>
          <p:nvSpPr>
            <p:cNvPr id="7938" name="Google Shape;7938;p73"/>
            <p:cNvSpPr/>
            <p:nvPr/>
          </p:nvSpPr>
          <p:spPr>
            <a:xfrm>
              <a:off x="1434877" y="1258345"/>
              <a:ext cx="1685700" cy="78600"/>
            </a:xfrm>
            <a:prstGeom prst="rect">
              <a:avLst/>
            </a:prstGeom>
            <a:solidFill>
              <a:srgbClr val="7994A9"/>
            </a:solidFill>
            <a:ln>
              <a:solidFill>
                <a:schemeClr val="accent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3"/>
                </a:solidFill>
              </a:endParaRPr>
            </a:p>
          </p:txBody>
        </p:sp>
        <p:sp>
          <p:nvSpPr>
            <p:cNvPr id="7939" name="Google Shape;7939;p73"/>
            <p:cNvSpPr/>
            <p:nvPr/>
          </p:nvSpPr>
          <p:spPr>
            <a:xfrm>
              <a:off x="1777683" y="2010641"/>
              <a:ext cx="1000200" cy="78600"/>
            </a:xfrm>
            <a:prstGeom prst="rect">
              <a:avLst/>
            </a:prstGeom>
            <a:solidFill>
              <a:srgbClr val="7994A9"/>
            </a:solidFill>
            <a:ln>
              <a:solidFill>
                <a:schemeClr val="accent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3"/>
                </a:solidFill>
              </a:endParaRPr>
            </a:p>
          </p:txBody>
        </p:sp>
        <p:sp>
          <p:nvSpPr>
            <p:cNvPr id="7940" name="Google Shape;7940;p73"/>
            <p:cNvSpPr/>
            <p:nvPr/>
          </p:nvSpPr>
          <p:spPr>
            <a:xfrm>
              <a:off x="1092070" y="1759876"/>
              <a:ext cx="657600" cy="78600"/>
            </a:xfrm>
            <a:prstGeom prst="rect">
              <a:avLst/>
            </a:prstGeom>
            <a:solidFill>
              <a:srgbClr val="7994A9"/>
            </a:solidFill>
            <a:ln>
              <a:solidFill>
                <a:schemeClr val="accent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3"/>
                </a:solidFill>
              </a:endParaRPr>
            </a:p>
          </p:txBody>
        </p:sp>
        <p:sp>
          <p:nvSpPr>
            <p:cNvPr id="7941" name="Google Shape;7941;p73"/>
            <p:cNvSpPr/>
            <p:nvPr/>
          </p:nvSpPr>
          <p:spPr>
            <a:xfrm>
              <a:off x="2463277" y="1759876"/>
              <a:ext cx="657600" cy="78600"/>
            </a:xfrm>
            <a:prstGeom prst="rect">
              <a:avLst/>
            </a:prstGeom>
            <a:solidFill>
              <a:srgbClr val="7994A9"/>
            </a:solidFill>
            <a:ln>
              <a:solidFill>
                <a:schemeClr val="accent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3"/>
                </a:solidFill>
              </a:endParaRPr>
            </a:p>
          </p:txBody>
        </p:sp>
      </p:grpSp>
      <p:graphicFrame>
        <p:nvGraphicFramePr>
          <p:cNvPr id="7942" name="Google Shape;7942;p73"/>
          <p:cNvGraphicFramePr/>
          <p:nvPr/>
        </p:nvGraphicFramePr>
        <p:xfrm>
          <a:off x="5971250" y="1197484"/>
          <a:ext cx="2504100" cy="97650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62602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2602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2602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2602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3255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255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255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dirty="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aphicFrame>
        <p:nvGraphicFramePr>
          <p:cNvPr id="7943" name="Google Shape;7943;p73"/>
          <p:cNvGraphicFramePr/>
          <p:nvPr/>
        </p:nvGraphicFramePr>
        <p:xfrm>
          <a:off x="3392113" y="2369734"/>
          <a:ext cx="2363400" cy="868575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5908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08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9085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59085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89525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9525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89525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dirty="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pSp>
        <p:nvGrpSpPr>
          <p:cNvPr id="7944" name="Google Shape;7944;p73"/>
          <p:cNvGrpSpPr/>
          <p:nvPr/>
        </p:nvGrpSpPr>
        <p:grpSpPr>
          <a:xfrm>
            <a:off x="3394099" y="3360695"/>
            <a:ext cx="2363377" cy="1047062"/>
            <a:chOff x="3358399" y="3285485"/>
            <a:chExt cx="2363377" cy="1047062"/>
          </a:xfrm>
        </p:grpSpPr>
        <p:grpSp>
          <p:nvGrpSpPr>
            <p:cNvPr id="7945" name="Google Shape;7945;p73"/>
            <p:cNvGrpSpPr/>
            <p:nvPr/>
          </p:nvGrpSpPr>
          <p:grpSpPr>
            <a:xfrm>
              <a:off x="3358412" y="3285485"/>
              <a:ext cx="2363244" cy="139500"/>
              <a:chOff x="3358412" y="3285485"/>
              <a:chExt cx="2363244" cy="139500"/>
            </a:xfrm>
          </p:grpSpPr>
          <p:sp>
            <p:nvSpPr>
              <p:cNvPr id="7946" name="Google Shape;7946;p73"/>
              <p:cNvSpPr/>
              <p:nvPr/>
            </p:nvSpPr>
            <p:spPr>
              <a:xfrm>
                <a:off x="3358412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3"/>
                  </a:solidFill>
                </a:endParaRPr>
              </a:p>
            </p:txBody>
          </p:sp>
          <p:sp>
            <p:nvSpPr>
              <p:cNvPr id="7947" name="Google Shape;7947;p73"/>
              <p:cNvSpPr/>
              <p:nvPr/>
            </p:nvSpPr>
            <p:spPr>
              <a:xfrm>
                <a:off x="3838898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3"/>
                  </a:solidFill>
                </a:endParaRPr>
              </a:p>
            </p:txBody>
          </p:sp>
          <p:sp>
            <p:nvSpPr>
              <p:cNvPr id="7948" name="Google Shape;7948;p73"/>
              <p:cNvSpPr/>
              <p:nvPr/>
            </p:nvSpPr>
            <p:spPr>
              <a:xfrm>
                <a:off x="4319384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3"/>
                  </a:solidFill>
                </a:endParaRPr>
              </a:p>
            </p:txBody>
          </p:sp>
          <p:sp>
            <p:nvSpPr>
              <p:cNvPr id="7949" name="Google Shape;7949;p73"/>
              <p:cNvSpPr/>
              <p:nvPr/>
            </p:nvSpPr>
            <p:spPr>
              <a:xfrm>
                <a:off x="4799870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3"/>
                  </a:solidFill>
                </a:endParaRPr>
              </a:p>
            </p:txBody>
          </p:sp>
          <p:sp>
            <p:nvSpPr>
              <p:cNvPr id="7950" name="Google Shape;7950;p73"/>
              <p:cNvSpPr/>
              <p:nvPr/>
            </p:nvSpPr>
            <p:spPr>
              <a:xfrm>
                <a:off x="5280356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3"/>
                  </a:solidFill>
                </a:endParaRPr>
              </a:p>
            </p:txBody>
          </p:sp>
        </p:grpSp>
        <p:grpSp>
          <p:nvGrpSpPr>
            <p:cNvPr id="7951" name="Google Shape;7951;p73"/>
            <p:cNvGrpSpPr/>
            <p:nvPr/>
          </p:nvGrpSpPr>
          <p:grpSpPr>
            <a:xfrm>
              <a:off x="3358412" y="3466996"/>
              <a:ext cx="2363244" cy="139500"/>
              <a:chOff x="3358412" y="3466996"/>
              <a:chExt cx="2363244" cy="139500"/>
            </a:xfrm>
          </p:grpSpPr>
          <p:sp>
            <p:nvSpPr>
              <p:cNvPr id="7952" name="Google Shape;7952;p73"/>
              <p:cNvSpPr/>
              <p:nvPr/>
            </p:nvSpPr>
            <p:spPr>
              <a:xfrm>
                <a:off x="3358412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3"/>
                  </a:solidFill>
                </a:endParaRPr>
              </a:p>
            </p:txBody>
          </p:sp>
          <p:sp>
            <p:nvSpPr>
              <p:cNvPr id="7953" name="Google Shape;7953;p73"/>
              <p:cNvSpPr/>
              <p:nvPr/>
            </p:nvSpPr>
            <p:spPr>
              <a:xfrm>
                <a:off x="3838898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3"/>
                  </a:solidFill>
                </a:endParaRPr>
              </a:p>
            </p:txBody>
          </p:sp>
          <p:sp>
            <p:nvSpPr>
              <p:cNvPr id="7954" name="Google Shape;7954;p73"/>
              <p:cNvSpPr/>
              <p:nvPr/>
            </p:nvSpPr>
            <p:spPr>
              <a:xfrm>
                <a:off x="4319384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3"/>
                  </a:solidFill>
                </a:endParaRPr>
              </a:p>
            </p:txBody>
          </p:sp>
          <p:sp>
            <p:nvSpPr>
              <p:cNvPr id="7955" name="Google Shape;7955;p73"/>
              <p:cNvSpPr/>
              <p:nvPr/>
            </p:nvSpPr>
            <p:spPr>
              <a:xfrm>
                <a:off x="4799870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3"/>
                  </a:solidFill>
                </a:endParaRPr>
              </a:p>
            </p:txBody>
          </p:sp>
          <p:sp>
            <p:nvSpPr>
              <p:cNvPr id="7956" name="Google Shape;7956;p73"/>
              <p:cNvSpPr/>
              <p:nvPr/>
            </p:nvSpPr>
            <p:spPr>
              <a:xfrm>
                <a:off x="5280356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3"/>
                  </a:solidFill>
                </a:endParaRPr>
              </a:p>
            </p:txBody>
          </p:sp>
        </p:grpSp>
        <p:grpSp>
          <p:nvGrpSpPr>
            <p:cNvPr id="7957" name="Google Shape;7957;p73"/>
            <p:cNvGrpSpPr/>
            <p:nvPr/>
          </p:nvGrpSpPr>
          <p:grpSpPr>
            <a:xfrm>
              <a:off x="3358412" y="3648507"/>
              <a:ext cx="2363244" cy="139500"/>
              <a:chOff x="3358412" y="3648507"/>
              <a:chExt cx="2363244" cy="139500"/>
            </a:xfrm>
          </p:grpSpPr>
          <p:sp>
            <p:nvSpPr>
              <p:cNvPr id="7958" name="Google Shape;7958;p73"/>
              <p:cNvSpPr/>
              <p:nvPr/>
            </p:nvSpPr>
            <p:spPr>
              <a:xfrm>
                <a:off x="3358412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3"/>
                  </a:solidFill>
                </a:endParaRPr>
              </a:p>
            </p:txBody>
          </p:sp>
          <p:sp>
            <p:nvSpPr>
              <p:cNvPr id="7959" name="Google Shape;7959;p73"/>
              <p:cNvSpPr/>
              <p:nvPr/>
            </p:nvSpPr>
            <p:spPr>
              <a:xfrm>
                <a:off x="3838898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3"/>
                  </a:solidFill>
                </a:endParaRPr>
              </a:p>
            </p:txBody>
          </p:sp>
          <p:sp>
            <p:nvSpPr>
              <p:cNvPr id="7960" name="Google Shape;7960;p73"/>
              <p:cNvSpPr/>
              <p:nvPr/>
            </p:nvSpPr>
            <p:spPr>
              <a:xfrm>
                <a:off x="4319384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3"/>
                  </a:solidFill>
                </a:endParaRPr>
              </a:p>
            </p:txBody>
          </p:sp>
          <p:sp>
            <p:nvSpPr>
              <p:cNvPr id="7961" name="Google Shape;7961;p73"/>
              <p:cNvSpPr/>
              <p:nvPr/>
            </p:nvSpPr>
            <p:spPr>
              <a:xfrm>
                <a:off x="4799870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3"/>
                  </a:solidFill>
                </a:endParaRPr>
              </a:p>
            </p:txBody>
          </p:sp>
          <p:sp>
            <p:nvSpPr>
              <p:cNvPr id="7962" name="Google Shape;7962;p73"/>
              <p:cNvSpPr/>
              <p:nvPr/>
            </p:nvSpPr>
            <p:spPr>
              <a:xfrm>
                <a:off x="5280356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3"/>
                  </a:solidFill>
                </a:endParaRPr>
              </a:p>
            </p:txBody>
          </p:sp>
        </p:grpSp>
        <p:grpSp>
          <p:nvGrpSpPr>
            <p:cNvPr id="7963" name="Google Shape;7963;p73"/>
            <p:cNvGrpSpPr/>
            <p:nvPr/>
          </p:nvGrpSpPr>
          <p:grpSpPr>
            <a:xfrm>
              <a:off x="3358412" y="3830018"/>
              <a:ext cx="2363244" cy="139500"/>
              <a:chOff x="3358412" y="3830018"/>
              <a:chExt cx="2363244" cy="139500"/>
            </a:xfrm>
          </p:grpSpPr>
          <p:sp>
            <p:nvSpPr>
              <p:cNvPr id="7964" name="Google Shape;7964;p73"/>
              <p:cNvSpPr/>
              <p:nvPr/>
            </p:nvSpPr>
            <p:spPr>
              <a:xfrm>
                <a:off x="3358412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3"/>
                  </a:solidFill>
                </a:endParaRPr>
              </a:p>
            </p:txBody>
          </p:sp>
          <p:sp>
            <p:nvSpPr>
              <p:cNvPr id="7965" name="Google Shape;7965;p73"/>
              <p:cNvSpPr/>
              <p:nvPr/>
            </p:nvSpPr>
            <p:spPr>
              <a:xfrm>
                <a:off x="3838898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3"/>
                  </a:solidFill>
                </a:endParaRPr>
              </a:p>
            </p:txBody>
          </p:sp>
          <p:sp>
            <p:nvSpPr>
              <p:cNvPr id="7966" name="Google Shape;7966;p73"/>
              <p:cNvSpPr/>
              <p:nvPr/>
            </p:nvSpPr>
            <p:spPr>
              <a:xfrm>
                <a:off x="4319384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3"/>
                  </a:solidFill>
                </a:endParaRPr>
              </a:p>
            </p:txBody>
          </p:sp>
          <p:sp>
            <p:nvSpPr>
              <p:cNvPr id="7967" name="Google Shape;7967;p73"/>
              <p:cNvSpPr/>
              <p:nvPr/>
            </p:nvSpPr>
            <p:spPr>
              <a:xfrm>
                <a:off x="4799870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3"/>
                  </a:solidFill>
                </a:endParaRPr>
              </a:p>
            </p:txBody>
          </p:sp>
          <p:sp>
            <p:nvSpPr>
              <p:cNvPr id="7968" name="Google Shape;7968;p73"/>
              <p:cNvSpPr/>
              <p:nvPr/>
            </p:nvSpPr>
            <p:spPr>
              <a:xfrm>
                <a:off x="5280356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3"/>
                  </a:solidFill>
                </a:endParaRPr>
              </a:p>
            </p:txBody>
          </p:sp>
        </p:grpSp>
        <p:grpSp>
          <p:nvGrpSpPr>
            <p:cNvPr id="7969" name="Google Shape;7969;p73"/>
            <p:cNvGrpSpPr/>
            <p:nvPr/>
          </p:nvGrpSpPr>
          <p:grpSpPr>
            <a:xfrm>
              <a:off x="3358399" y="4011514"/>
              <a:ext cx="2363377" cy="139537"/>
              <a:chOff x="3294800" y="4134603"/>
              <a:chExt cx="2638876" cy="152400"/>
            </a:xfrm>
          </p:grpSpPr>
          <p:sp>
            <p:nvSpPr>
              <p:cNvPr id="7970" name="Google Shape;7970;p73"/>
              <p:cNvSpPr/>
              <p:nvPr/>
            </p:nvSpPr>
            <p:spPr>
              <a:xfrm>
                <a:off x="3294800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3"/>
                  </a:solidFill>
                </a:endParaRPr>
              </a:p>
            </p:txBody>
          </p:sp>
          <p:sp>
            <p:nvSpPr>
              <p:cNvPr id="7971" name="Google Shape;7971;p73"/>
              <p:cNvSpPr/>
              <p:nvPr/>
            </p:nvSpPr>
            <p:spPr>
              <a:xfrm>
                <a:off x="3831294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3"/>
                  </a:solidFill>
                </a:endParaRPr>
              </a:p>
            </p:txBody>
          </p:sp>
          <p:sp>
            <p:nvSpPr>
              <p:cNvPr id="7972" name="Google Shape;7972;p73"/>
              <p:cNvSpPr/>
              <p:nvPr/>
            </p:nvSpPr>
            <p:spPr>
              <a:xfrm>
                <a:off x="4367788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3"/>
                  </a:solidFill>
                </a:endParaRPr>
              </a:p>
            </p:txBody>
          </p:sp>
          <p:sp>
            <p:nvSpPr>
              <p:cNvPr id="7973" name="Google Shape;7973;p73"/>
              <p:cNvSpPr/>
              <p:nvPr/>
            </p:nvSpPr>
            <p:spPr>
              <a:xfrm>
                <a:off x="4904282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3"/>
                  </a:solidFill>
                </a:endParaRPr>
              </a:p>
            </p:txBody>
          </p:sp>
          <p:sp>
            <p:nvSpPr>
              <p:cNvPr id="7974" name="Google Shape;7974;p73"/>
              <p:cNvSpPr/>
              <p:nvPr/>
            </p:nvSpPr>
            <p:spPr>
              <a:xfrm>
                <a:off x="5440776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3"/>
                  </a:solidFill>
                </a:endParaRPr>
              </a:p>
            </p:txBody>
          </p:sp>
        </p:grpSp>
        <p:grpSp>
          <p:nvGrpSpPr>
            <p:cNvPr id="7975" name="Google Shape;7975;p73"/>
            <p:cNvGrpSpPr/>
            <p:nvPr/>
          </p:nvGrpSpPr>
          <p:grpSpPr>
            <a:xfrm>
              <a:off x="3358399" y="4193010"/>
              <a:ext cx="2363377" cy="139537"/>
              <a:chOff x="3294800" y="4134603"/>
              <a:chExt cx="2638876" cy="152400"/>
            </a:xfrm>
          </p:grpSpPr>
          <p:sp>
            <p:nvSpPr>
              <p:cNvPr id="7976" name="Google Shape;7976;p73"/>
              <p:cNvSpPr/>
              <p:nvPr/>
            </p:nvSpPr>
            <p:spPr>
              <a:xfrm>
                <a:off x="3294800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3"/>
                  </a:solidFill>
                </a:endParaRPr>
              </a:p>
            </p:txBody>
          </p:sp>
          <p:sp>
            <p:nvSpPr>
              <p:cNvPr id="7977" name="Google Shape;7977;p73"/>
              <p:cNvSpPr/>
              <p:nvPr/>
            </p:nvSpPr>
            <p:spPr>
              <a:xfrm>
                <a:off x="3831294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3"/>
                  </a:solidFill>
                </a:endParaRPr>
              </a:p>
            </p:txBody>
          </p:sp>
          <p:sp>
            <p:nvSpPr>
              <p:cNvPr id="7978" name="Google Shape;7978;p73"/>
              <p:cNvSpPr/>
              <p:nvPr/>
            </p:nvSpPr>
            <p:spPr>
              <a:xfrm>
                <a:off x="4367788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3"/>
                  </a:solidFill>
                </a:endParaRPr>
              </a:p>
            </p:txBody>
          </p:sp>
          <p:sp>
            <p:nvSpPr>
              <p:cNvPr id="7979" name="Google Shape;7979;p73"/>
              <p:cNvSpPr/>
              <p:nvPr/>
            </p:nvSpPr>
            <p:spPr>
              <a:xfrm>
                <a:off x="4904282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3"/>
                  </a:solidFill>
                </a:endParaRPr>
              </a:p>
            </p:txBody>
          </p:sp>
          <p:sp>
            <p:nvSpPr>
              <p:cNvPr id="7980" name="Google Shape;7980;p73"/>
              <p:cNvSpPr/>
              <p:nvPr/>
            </p:nvSpPr>
            <p:spPr>
              <a:xfrm>
                <a:off x="5440776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3"/>
                  </a:solidFill>
                </a:endParaRPr>
              </a:p>
            </p:txBody>
          </p:sp>
        </p:grpSp>
      </p:grpSp>
      <p:graphicFrame>
        <p:nvGraphicFramePr>
          <p:cNvPr id="7981" name="Google Shape;7981;p73"/>
          <p:cNvGraphicFramePr/>
          <p:nvPr/>
        </p:nvGraphicFramePr>
        <p:xfrm>
          <a:off x="744901" y="2369734"/>
          <a:ext cx="2369800" cy="88935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5924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24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9245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59245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9645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9645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9645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dirty="0"/>
                    </a:p>
                  </a:txBody>
                  <a:tcPr marL="91425" marR="91425" marT="91425" marB="91425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pSp>
        <p:nvGrpSpPr>
          <p:cNvPr id="7982" name="Google Shape;7982;p73"/>
          <p:cNvGrpSpPr/>
          <p:nvPr/>
        </p:nvGrpSpPr>
        <p:grpSpPr>
          <a:xfrm>
            <a:off x="4194570" y="2773549"/>
            <a:ext cx="1302095" cy="60959"/>
            <a:chOff x="3558802" y="4011427"/>
            <a:chExt cx="1866000" cy="111300"/>
          </a:xfrm>
        </p:grpSpPr>
        <p:sp>
          <p:nvSpPr>
            <p:cNvPr id="7983" name="Google Shape;7983;p73"/>
            <p:cNvSpPr/>
            <p:nvPr/>
          </p:nvSpPr>
          <p:spPr>
            <a:xfrm rot="5400000" flipH="1">
              <a:off x="4436152" y="3134077"/>
              <a:ext cx="111300" cy="1866000"/>
            </a:xfrm>
            <a:prstGeom prst="round2SameRect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3"/>
                </a:solidFill>
              </a:endParaRPr>
            </a:p>
          </p:txBody>
        </p:sp>
        <p:sp>
          <p:nvSpPr>
            <p:cNvPr id="7984" name="Google Shape;7984;p73"/>
            <p:cNvSpPr/>
            <p:nvPr/>
          </p:nvSpPr>
          <p:spPr>
            <a:xfrm rot="5400000" flipH="1">
              <a:off x="4167866" y="3416648"/>
              <a:ext cx="97200" cy="13014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5F7D95"/>
            </a:solidFill>
            <a:ln>
              <a:solidFill>
                <a:schemeClr val="accent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3"/>
                </a:solidFill>
              </a:endParaRPr>
            </a:p>
          </p:txBody>
        </p:sp>
      </p:grpSp>
      <p:grpSp>
        <p:nvGrpSpPr>
          <p:cNvPr id="7985" name="Google Shape;7985;p73"/>
          <p:cNvGrpSpPr/>
          <p:nvPr/>
        </p:nvGrpSpPr>
        <p:grpSpPr>
          <a:xfrm>
            <a:off x="4740058" y="3055708"/>
            <a:ext cx="914340" cy="60959"/>
            <a:chOff x="3558802" y="4011427"/>
            <a:chExt cx="1866000" cy="111300"/>
          </a:xfrm>
        </p:grpSpPr>
        <p:sp>
          <p:nvSpPr>
            <p:cNvPr id="7986" name="Google Shape;7986;p73"/>
            <p:cNvSpPr/>
            <p:nvPr/>
          </p:nvSpPr>
          <p:spPr>
            <a:xfrm rot="5400000" flipH="1">
              <a:off x="4436152" y="3134077"/>
              <a:ext cx="111300" cy="1866000"/>
            </a:xfrm>
            <a:prstGeom prst="round2SameRect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3"/>
                </a:solidFill>
              </a:endParaRPr>
            </a:p>
          </p:txBody>
        </p:sp>
        <p:sp>
          <p:nvSpPr>
            <p:cNvPr id="7987" name="Google Shape;7987;p73"/>
            <p:cNvSpPr/>
            <p:nvPr/>
          </p:nvSpPr>
          <p:spPr>
            <a:xfrm rot="5400000" flipH="1">
              <a:off x="4167866" y="3416648"/>
              <a:ext cx="97200" cy="13014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5F7D95"/>
            </a:solidFill>
            <a:ln>
              <a:solidFill>
                <a:schemeClr val="accent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3"/>
                </a:solidFill>
              </a:endParaRPr>
            </a:p>
          </p:txBody>
        </p:sp>
      </p:grpSp>
      <p:grpSp>
        <p:nvGrpSpPr>
          <p:cNvPr id="7988" name="Google Shape;7988;p73"/>
          <p:cNvGrpSpPr/>
          <p:nvPr/>
        </p:nvGrpSpPr>
        <p:grpSpPr>
          <a:xfrm>
            <a:off x="5904857" y="3383506"/>
            <a:ext cx="2522867" cy="1001454"/>
            <a:chOff x="1904318" y="789980"/>
            <a:chExt cx="1489472" cy="606868"/>
          </a:xfrm>
        </p:grpSpPr>
        <p:cxnSp>
          <p:nvCxnSpPr>
            <p:cNvPr id="7989" name="Google Shape;7989;p73"/>
            <p:cNvCxnSpPr/>
            <p:nvPr/>
          </p:nvCxnSpPr>
          <p:spPr>
            <a:xfrm rot="10800000">
              <a:off x="2109981" y="1180903"/>
              <a:ext cx="1280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990" name="Google Shape;7990;p73"/>
            <p:cNvCxnSpPr/>
            <p:nvPr/>
          </p:nvCxnSpPr>
          <p:spPr>
            <a:xfrm rot="10800000">
              <a:off x="2109981" y="985080"/>
              <a:ext cx="1280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991" name="Google Shape;7991;p73"/>
            <p:cNvCxnSpPr/>
            <p:nvPr/>
          </p:nvCxnSpPr>
          <p:spPr>
            <a:xfrm rot="10800000">
              <a:off x="2109981" y="1376729"/>
              <a:ext cx="1280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7992" name="Google Shape;7992;p73"/>
            <p:cNvSpPr txBox="1"/>
            <p:nvPr/>
          </p:nvSpPr>
          <p:spPr>
            <a:xfrm flipH="1">
              <a:off x="2109710" y="789981"/>
              <a:ext cx="281100" cy="107400"/>
            </a:xfrm>
            <a:prstGeom prst="rect">
              <a:avLst/>
            </a:prstGeom>
            <a:noFill/>
            <a:ln>
              <a:solidFill>
                <a:schemeClr val="accent1"/>
              </a:solidFill>
            </a:ln>
          </p:spPr>
          <p:txBody>
            <a:bodyPr spcFirstLastPara="1" wrap="square" lIns="0" tIns="91425" rIns="0" bIns="91425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chemeClr val="accent3"/>
                  </a:solidFill>
                </a:rPr>
                <a:t>JANUARY</a:t>
              </a:r>
              <a:endParaRPr sz="400">
                <a:solidFill>
                  <a:schemeClr val="accent3"/>
                </a:solidFill>
              </a:endParaRPr>
            </a:p>
          </p:txBody>
        </p:sp>
        <p:sp>
          <p:nvSpPr>
            <p:cNvPr id="7993" name="Google Shape;7993;p73"/>
            <p:cNvSpPr txBox="1"/>
            <p:nvPr/>
          </p:nvSpPr>
          <p:spPr>
            <a:xfrm flipH="1">
              <a:off x="2434275" y="789980"/>
              <a:ext cx="289200" cy="107400"/>
            </a:xfrm>
            <a:prstGeom prst="rect">
              <a:avLst/>
            </a:prstGeom>
            <a:noFill/>
            <a:ln>
              <a:solidFill>
                <a:schemeClr val="accent1"/>
              </a:solidFill>
            </a:ln>
          </p:spPr>
          <p:txBody>
            <a:bodyPr spcFirstLastPara="1" wrap="square" lIns="0" tIns="91425" rIns="0" bIns="91425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chemeClr val="accent3"/>
                  </a:solidFill>
                </a:rPr>
                <a:t>FEBRUARY</a:t>
              </a:r>
              <a:endParaRPr sz="400">
                <a:solidFill>
                  <a:schemeClr val="accent3"/>
                </a:solidFill>
              </a:endParaRPr>
            </a:p>
          </p:txBody>
        </p:sp>
        <p:sp>
          <p:nvSpPr>
            <p:cNvPr id="7994" name="Google Shape;7994;p73"/>
            <p:cNvSpPr txBox="1"/>
            <p:nvPr/>
          </p:nvSpPr>
          <p:spPr>
            <a:xfrm flipH="1">
              <a:off x="2781049" y="789981"/>
              <a:ext cx="281100" cy="107400"/>
            </a:xfrm>
            <a:prstGeom prst="rect">
              <a:avLst/>
            </a:prstGeom>
            <a:noFill/>
            <a:ln>
              <a:solidFill>
                <a:schemeClr val="accent1"/>
              </a:solidFill>
            </a:ln>
          </p:spPr>
          <p:txBody>
            <a:bodyPr spcFirstLastPara="1" wrap="square" lIns="0" tIns="91425" rIns="0" bIns="91425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chemeClr val="accent3"/>
                  </a:solidFill>
                </a:rPr>
                <a:t>MARCH</a:t>
              </a:r>
              <a:endParaRPr sz="400">
                <a:solidFill>
                  <a:schemeClr val="accent3"/>
                </a:solidFill>
              </a:endParaRPr>
            </a:p>
          </p:txBody>
        </p:sp>
        <p:sp>
          <p:nvSpPr>
            <p:cNvPr id="7995" name="Google Shape;7995;p73"/>
            <p:cNvSpPr txBox="1"/>
            <p:nvPr/>
          </p:nvSpPr>
          <p:spPr>
            <a:xfrm flipH="1">
              <a:off x="3112690" y="789981"/>
              <a:ext cx="281100" cy="107400"/>
            </a:xfrm>
            <a:prstGeom prst="rect">
              <a:avLst/>
            </a:prstGeom>
            <a:noFill/>
            <a:ln>
              <a:solidFill>
                <a:schemeClr val="accent1"/>
              </a:solidFill>
            </a:ln>
          </p:spPr>
          <p:txBody>
            <a:bodyPr spcFirstLastPara="1" wrap="square" lIns="0" tIns="91425" rIns="0" bIns="91425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chemeClr val="accent3"/>
                  </a:solidFill>
                </a:rPr>
                <a:t>APRIL</a:t>
              </a:r>
              <a:endParaRPr sz="400">
                <a:solidFill>
                  <a:schemeClr val="accent3"/>
                </a:solidFill>
              </a:endParaRPr>
            </a:p>
          </p:txBody>
        </p:sp>
        <p:sp>
          <p:nvSpPr>
            <p:cNvPr id="7996" name="Google Shape;7996;p73"/>
            <p:cNvSpPr/>
            <p:nvPr/>
          </p:nvSpPr>
          <p:spPr>
            <a:xfrm>
              <a:off x="2105681" y="964326"/>
              <a:ext cx="289200" cy="42600"/>
            </a:xfrm>
            <a:prstGeom prst="rect">
              <a:avLst/>
            </a:prstGeom>
            <a:solidFill>
              <a:srgbClr val="869FB2"/>
            </a:solidFill>
            <a:ln>
              <a:solidFill>
                <a:schemeClr val="accent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3"/>
                </a:solidFill>
              </a:endParaRPr>
            </a:p>
          </p:txBody>
        </p:sp>
        <p:sp>
          <p:nvSpPr>
            <p:cNvPr id="7997" name="Google Shape;7997;p73"/>
            <p:cNvSpPr/>
            <p:nvPr/>
          </p:nvSpPr>
          <p:spPr>
            <a:xfrm>
              <a:off x="2109515" y="1159286"/>
              <a:ext cx="280200" cy="42600"/>
            </a:xfrm>
            <a:prstGeom prst="rect">
              <a:avLst/>
            </a:prstGeom>
            <a:solidFill>
              <a:srgbClr val="EEEEEE"/>
            </a:solidFill>
            <a:ln>
              <a:solidFill>
                <a:schemeClr val="accent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3"/>
                </a:solidFill>
              </a:endParaRPr>
            </a:p>
          </p:txBody>
        </p:sp>
        <p:sp>
          <p:nvSpPr>
            <p:cNvPr id="7998" name="Google Shape;7998;p73"/>
            <p:cNvSpPr/>
            <p:nvPr/>
          </p:nvSpPr>
          <p:spPr>
            <a:xfrm>
              <a:off x="2753389" y="1353677"/>
              <a:ext cx="325500" cy="42600"/>
            </a:xfrm>
            <a:prstGeom prst="rect">
              <a:avLst/>
            </a:prstGeom>
            <a:solidFill>
              <a:srgbClr val="E3E9ED"/>
            </a:solidFill>
            <a:ln>
              <a:solidFill>
                <a:schemeClr val="accent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3"/>
                </a:solidFill>
              </a:endParaRPr>
            </a:p>
          </p:txBody>
        </p:sp>
        <p:sp>
          <p:nvSpPr>
            <p:cNvPr id="7999" name="Google Shape;7999;p73"/>
            <p:cNvSpPr/>
            <p:nvPr/>
          </p:nvSpPr>
          <p:spPr>
            <a:xfrm>
              <a:off x="2105681" y="1159287"/>
              <a:ext cx="289200" cy="42600"/>
            </a:xfrm>
            <a:prstGeom prst="rect">
              <a:avLst/>
            </a:prstGeom>
            <a:solidFill>
              <a:srgbClr val="E3E9ED"/>
            </a:solidFill>
            <a:ln>
              <a:solidFill>
                <a:schemeClr val="accent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3"/>
                </a:solidFill>
              </a:endParaRPr>
            </a:p>
          </p:txBody>
        </p:sp>
        <p:sp>
          <p:nvSpPr>
            <p:cNvPr id="8000" name="Google Shape;8000;p73"/>
            <p:cNvSpPr/>
            <p:nvPr/>
          </p:nvSpPr>
          <p:spPr>
            <a:xfrm>
              <a:off x="2412005" y="1354248"/>
              <a:ext cx="325500" cy="42600"/>
            </a:xfrm>
            <a:prstGeom prst="rect">
              <a:avLst/>
            </a:prstGeom>
            <a:solidFill>
              <a:srgbClr val="E3E9ED"/>
            </a:solidFill>
            <a:ln>
              <a:solidFill>
                <a:schemeClr val="accent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3"/>
                </a:solidFill>
              </a:endParaRPr>
            </a:p>
          </p:txBody>
        </p:sp>
        <p:sp>
          <p:nvSpPr>
            <p:cNvPr id="8001" name="Google Shape;8001;p73"/>
            <p:cNvSpPr/>
            <p:nvPr/>
          </p:nvSpPr>
          <p:spPr>
            <a:xfrm>
              <a:off x="2410087" y="964961"/>
              <a:ext cx="325500" cy="42600"/>
            </a:xfrm>
            <a:prstGeom prst="rect">
              <a:avLst/>
            </a:prstGeom>
            <a:solidFill>
              <a:srgbClr val="869FB2"/>
            </a:solidFill>
            <a:ln>
              <a:solidFill>
                <a:schemeClr val="accent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3"/>
                </a:solidFill>
              </a:endParaRPr>
            </a:p>
          </p:txBody>
        </p:sp>
        <p:sp>
          <p:nvSpPr>
            <p:cNvPr id="8002" name="Google Shape;8002;p73"/>
            <p:cNvSpPr txBox="1"/>
            <p:nvPr/>
          </p:nvSpPr>
          <p:spPr>
            <a:xfrm flipH="1">
              <a:off x="1906114" y="918164"/>
              <a:ext cx="203400" cy="106500"/>
            </a:xfrm>
            <a:prstGeom prst="rect">
              <a:avLst/>
            </a:prstGeom>
            <a:noFill/>
            <a:ln>
              <a:solidFill>
                <a:schemeClr val="accent1"/>
              </a:solidFill>
            </a:ln>
          </p:spPr>
          <p:txBody>
            <a:bodyPr spcFirstLastPara="1" wrap="square" lIns="0" tIns="91425" rIns="0" bIns="91425" anchor="t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chemeClr val="accent3"/>
                  </a:solidFill>
                </a:rPr>
                <a:t>PHASE 1</a:t>
              </a:r>
              <a:endParaRPr sz="400">
                <a:solidFill>
                  <a:schemeClr val="accent3"/>
                </a:solidFill>
              </a:endParaRPr>
            </a:p>
          </p:txBody>
        </p:sp>
        <p:sp>
          <p:nvSpPr>
            <p:cNvPr id="8003" name="Google Shape;8003;p73"/>
            <p:cNvSpPr txBox="1"/>
            <p:nvPr/>
          </p:nvSpPr>
          <p:spPr>
            <a:xfrm flipH="1">
              <a:off x="1904318" y="1113390"/>
              <a:ext cx="205200" cy="91200"/>
            </a:xfrm>
            <a:prstGeom prst="rect">
              <a:avLst/>
            </a:prstGeom>
            <a:noFill/>
            <a:ln>
              <a:solidFill>
                <a:schemeClr val="accent1"/>
              </a:solidFill>
            </a:ln>
          </p:spPr>
          <p:txBody>
            <a:bodyPr spcFirstLastPara="1" wrap="square" lIns="0" tIns="91425" rIns="0" bIns="91425" anchor="t" anchorCtr="0">
              <a:noAutofit/>
            </a:bodyPr>
            <a:lstStyle/>
            <a:p>
              <a:pPr marL="0" lvl="0" indent="0" algn="l" rtl="0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chemeClr val="accent3"/>
                  </a:solidFill>
                </a:rPr>
                <a:t>Task 1</a:t>
              </a:r>
              <a:endParaRPr sz="400">
                <a:solidFill>
                  <a:schemeClr val="accent3"/>
                </a:solidFill>
              </a:endParaRPr>
            </a:p>
          </p:txBody>
        </p:sp>
        <p:sp>
          <p:nvSpPr>
            <p:cNvPr id="8004" name="Google Shape;8004;p73"/>
            <p:cNvSpPr txBox="1"/>
            <p:nvPr/>
          </p:nvSpPr>
          <p:spPr>
            <a:xfrm flipH="1">
              <a:off x="1906118" y="1304527"/>
              <a:ext cx="203400" cy="91200"/>
            </a:xfrm>
            <a:prstGeom prst="rect">
              <a:avLst/>
            </a:prstGeom>
            <a:noFill/>
            <a:ln>
              <a:solidFill>
                <a:schemeClr val="accent1"/>
              </a:solidFill>
            </a:ln>
          </p:spPr>
          <p:txBody>
            <a:bodyPr spcFirstLastPara="1" wrap="square" lIns="0" tIns="91425" rIns="0" bIns="91425" anchor="t" anchorCtr="0">
              <a:noAutofit/>
            </a:bodyPr>
            <a:lstStyle/>
            <a:p>
              <a:pPr marL="0" lvl="0" indent="0" algn="l" rtl="0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chemeClr val="accent3"/>
                  </a:solidFill>
                </a:rPr>
                <a:t>Task 2</a:t>
              </a:r>
              <a:endParaRPr sz="400">
                <a:solidFill>
                  <a:schemeClr val="accent3"/>
                </a:solidFill>
              </a:endParaRPr>
            </a:p>
          </p:txBody>
        </p:sp>
        <p:sp>
          <p:nvSpPr>
            <p:cNvPr id="8005" name="Google Shape;8005;p73"/>
            <p:cNvSpPr/>
            <p:nvPr/>
          </p:nvSpPr>
          <p:spPr>
            <a:xfrm>
              <a:off x="2750975" y="964961"/>
              <a:ext cx="325500" cy="42600"/>
            </a:xfrm>
            <a:prstGeom prst="rect">
              <a:avLst/>
            </a:prstGeom>
            <a:solidFill>
              <a:srgbClr val="869FB2"/>
            </a:solidFill>
            <a:ln>
              <a:solidFill>
                <a:schemeClr val="accent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3"/>
                </a:solidFill>
              </a:endParaRPr>
            </a:p>
          </p:txBody>
        </p:sp>
      </p:grpSp>
      <p:grpSp>
        <p:nvGrpSpPr>
          <p:cNvPr id="8006" name="Google Shape;8006;p73"/>
          <p:cNvGrpSpPr/>
          <p:nvPr/>
        </p:nvGrpSpPr>
        <p:grpSpPr>
          <a:xfrm>
            <a:off x="3389262" y="1167542"/>
            <a:ext cx="2363393" cy="1005865"/>
            <a:chOff x="3292400" y="1193188"/>
            <a:chExt cx="2615240" cy="1131075"/>
          </a:xfrm>
        </p:grpSpPr>
        <p:sp>
          <p:nvSpPr>
            <p:cNvPr id="8007" name="Google Shape;8007;p73"/>
            <p:cNvSpPr/>
            <p:nvPr/>
          </p:nvSpPr>
          <p:spPr>
            <a:xfrm>
              <a:off x="3292400" y="1845763"/>
              <a:ext cx="370500" cy="478500"/>
            </a:xfrm>
            <a:prstGeom prst="round2DiagRect">
              <a:avLst>
                <a:gd name="adj1" fmla="val 16667"/>
                <a:gd name="adj2" fmla="val 0"/>
              </a:avLst>
            </a:pr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400">
                <a:solidFill>
                  <a:schemeClr val="accent3"/>
                </a:solidFill>
              </a:endParaRPr>
            </a:p>
          </p:txBody>
        </p:sp>
        <p:sp>
          <p:nvSpPr>
            <p:cNvPr id="8008" name="Google Shape;8008;p73"/>
            <p:cNvSpPr/>
            <p:nvPr/>
          </p:nvSpPr>
          <p:spPr>
            <a:xfrm>
              <a:off x="3292400" y="1314860"/>
              <a:ext cx="370500" cy="478500"/>
            </a:xfrm>
            <a:prstGeom prst="round2DiagRect">
              <a:avLst>
                <a:gd name="adj1" fmla="val 16667"/>
                <a:gd name="adj2" fmla="val 0"/>
              </a:avLst>
            </a:pr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400">
                <a:solidFill>
                  <a:schemeClr val="accent3"/>
                </a:solidFill>
              </a:endParaRPr>
            </a:p>
          </p:txBody>
        </p:sp>
        <p:sp>
          <p:nvSpPr>
            <p:cNvPr id="8009" name="Google Shape;8009;p73"/>
            <p:cNvSpPr txBox="1"/>
            <p:nvPr/>
          </p:nvSpPr>
          <p:spPr>
            <a:xfrm flipH="1">
              <a:off x="3678794" y="1193199"/>
              <a:ext cx="370500" cy="84300"/>
            </a:xfrm>
            <a:prstGeom prst="rect">
              <a:avLst/>
            </a:prstGeom>
            <a:noFill/>
            <a:ln>
              <a:solidFill>
                <a:schemeClr val="accent1"/>
              </a:solidFill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chemeClr val="accent3"/>
                  </a:solidFill>
                </a:rPr>
                <a:t>JANUARY</a:t>
              </a:r>
              <a:endParaRPr sz="400">
                <a:solidFill>
                  <a:schemeClr val="accent3"/>
                </a:solidFill>
              </a:endParaRPr>
            </a:p>
          </p:txBody>
        </p:sp>
        <p:sp>
          <p:nvSpPr>
            <p:cNvPr id="8010" name="Google Shape;8010;p73"/>
            <p:cNvSpPr txBox="1"/>
            <p:nvPr/>
          </p:nvSpPr>
          <p:spPr>
            <a:xfrm flipH="1">
              <a:off x="4051671" y="1193188"/>
              <a:ext cx="401400" cy="84300"/>
            </a:xfrm>
            <a:prstGeom prst="rect">
              <a:avLst/>
            </a:prstGeom>
            <a:noFill/>
            <a:ln>
              <a:solidFill>
                <a:schemeClr val="accent1"/>
              </a:solidFill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chemeClr val="accent3"/>
                  </a:solidFill>
                </a:rPr>
                <a:t>FEBRUARY</a:t>
              </a:r>
              <a:endParaRPr sz="400">
                <a:solidFill>
                  <a:schemeClr val="accent3"/>
                </a:solidFill>
              </a:endParaRPr>
            </a:p>
          </p:txBody>
        </p:sp>
        <p:sp>
          <p:nvSpPr>
            <p:cNvPr id="8011" name="Google Shape;8011;p73"/>
            <p:cNvSpPr txBox="1"/>
            <p:nvPr/>
          </p:nvSpPr>
          <p:spPr>
            <a:xfrm flipH="1">
              <a:off x="4453057" y="1193188"/>
              <a:ext cx="348000" cy="84300"/>
            </a:xfrm>
            <a:prstGeom prst="rect">
              <a:avLst/>
            </a:prstGeom>
            <a:noFill/>
            <a:ln>
              <a:solidFill>
                <a:schemeClr val="accent1"/>
              </a:solidFill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chemeClr val="accent3"/>
                  </a:solidFill>
                </a:rPr>
                <a:t>MARCH</a:t>
              </a:r>
              <a:endParaRPr sz="400">
                <a:solidFill>
                  <a:schemeClr val="accent3"/>
                </a:solidFill>
              </a:endParaRPr>
            </a:p>
          </p:txBody>
        </p:sp>
        <p:sp>
          <p:nvSpPr>
            <p:cNvPr id="8012" name="Google Shape;8012;p73"/>
            <p:cNvSpPr txBox="1"/>
            <p:nvPr/>
          </p:nvSpPr>
          <p:spPr>
            <a:xfrm flipH="1">
              <a:off x="4831790" y="1193197"/>
              <a:ext cx="313200" cy="84300"/>
            </a:xfrm>
            <a:prstGeom prst="rect">
              <a:avLst/>
            </a:prstGeom>
            <a:noFill/>
            <a:ln>
              <a:solidFill>
                <a:schemeClr val="accent1"/>
              </a:solidFill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chemeClr val="accent3"/>
                  </a:solidFill>
                </a:rPr>
                <a:t>APRIL</a:t>
              </a:r>
              <a:endParaRPr sz="400">
                <a:solidFill>
                  <a:schemeClr val="accent3"/>
                </a:solidFill>
              </a:endParaRPr>
            </a:p>
          </p:txBody>
        </p:sp>
        <p:sp>
          <p:nvSpPr>
            <p:cNvPr id="8013" name="Google Shape;8013;p73"/>
            <p:cNvSpPr txBox="1"/>
            <p:nvPr/>
          </p:nvSpPr>
          <p:spPr>
            <a:xfrm flipH="1">
              <a:off x="5186134" y="1193197"/>
              <a:ext cx="313200" cy="84300"/>
            </a:xfrm>
            <a:prstGeom prst="rect">
              <a:avLst/>
            </a:prstGeom>
            <a:noFill/>
            <a:ln>
              <a:solidFill>
                <a:schemeClr val="accent1"/>
              </a:solidFill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chemeClr val="accent3"/>
                  </a:solidFill>
                </a:rPr>
                <a:t>MAY</a:t>
              </a:r>
              <a:endParaRPr sz="400">
                <a:solidFill>
                  <a:schemeClr val="accent3"/>
                </a:solidFill>
              </a:endParaRPr>
            </a:p>
          </p:txBody>
        </p:sp>
        <p:sp>
          <p:nvSpPr>
            <p:cNvPr id="8014" name="Google Shape;8014;p73"/>
            <p:cNvSpPr txBox="1"/>
            <p:nvPr/>
          </p:nvSpPr>
          <p:spPr>
            <a:xfrm flipH="1">
              <a:off x="5562148" y="1193197"/>
              <a:ext cx="313200" cy="84300"/>
            </a:xfrm>
            <a:prstGeom prst="rect">
              <a:avLst/>
            </a:prstGeom>
            <a:noFill/>
            <a:ln>
              <a:solidFill>
                <a:schemeClr val="accent1"/>
              </a:solidFill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chemeClr val="accent3"/>
                  </a:solidFill>
                </a:rPr>
                <a:t>JUNE</a:t>
              </a:r>
              <a:endParaRPr sz="400">
                <a:solidFill>
                  <a:schemeClr val="accent3"/>
                </a:solidFill>
              </a:endParaRPr>
            </a:p>
          </p:txBody>
        </p:sp>
        <p:sp>
          <p:nvSpPr>
            <p:cNvPr id="8015" name="Google Shape;8015;p73"/>
            <p:cNvSpPr txBox="1"/>
            <p:nvPr/>
          </p:nvSpPr>
          <p:spPr>
            <a:xfrm flipH="1">
              <a:off x="3349576" y="1372466"/>
              <a:ext cx="272700" cy="96600"/>
            </a:xfrm>
            <a:prstGeom prst="rect">
              <a:avLst/>
            </a:prstGeom>
            <a:noFill/>
            <a:ln>
              <a:solidFill>
                <a:schemeClr val="accent1"/>
              </a:solidFill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chemeClr val="accent3"/>
                  </a:solidFill>
                </a:rPr>
                <a:t>PHASE 1</a:t>
              </a:r>
              <a:endParaRPr sz="400">
                <a:solidFill>
                  <a:schemeClr val="accent3"/>
                </a:solidFill>
              </a:endParaRPr>
            </a:p>
          </p:txBody>
        </p:sp>
        <p:sp>
          <p:nvSpPr>
            <p:cNvPr id="8016" name="Google Shape;8016;p73"/>
            <p:cNvSpPr txBox="1"/>
            <p:nvPr/>
          </p:nvSpPr>
          <p:spPr>
            <a:xfrm flipH="1">
              <a:off x="3349579" y="1895516"/>
              <a:ext cx="272700" cy="96600"/>
            </a:xfrm>
            <a:prstGeom prst="rect">
              <a:avLst/>
            </a:prstGeom>
            <a:noFill/>
            <a:ln>
              <a:solidFill>
                <a:schemeClr val="accent1"/>
              </a:solidFill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chemeClr val="accent3"/>
                  </a:solidFill>
                </a:rPr>
                <a:t>PHASE 2</a:t>
              </a:r>
              <a:endParaRPr sz="400">
                <a:solidFill>
                  <a:schemeClr val="accent3"/>
                </a:solidFill>
              </a:endParaRPr>
            </a:p>
          </p:txBody>
        </p:sp>
        <p:sp>
          <p:nvSpPr>
            <p:cNvPr id="8017" name="Google Shape;8017;p73"/>
            <p:cNvSpPr txBox="1"/>
            <p:nvPr/>
          </p:nvSpPr>
          <p:spPr>
            <a:xfrm flipH="1">
              <a:off x="3355878" y="1543623"/>
              <a:ext cx="256200" cy="96600"/>
            </a:xfrm>
            <a:prstGeom prst="rect">
              <a:avLst/>
            </a:prstGeom>
            <a:noFill/>
            <a:ln>
              <a:solidFill>
                <a:schemeClr val="accent1"/>
              </a:solidFill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r" rtl="0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chemeClr val="accent3"/>
                  </a:solidFill>
                </a:rPr>
                <a:t>Task 1</a:t>
              </a:r>
              <a:endParaRPr sz="400">
                <a:solidFill>
                  <a:schemeClr val="accent3"/>
                </a:solidFill>
              </a:endParaRPr>
            </a:p>
          </p:txBody>
        </p:sp>
        <p:sp>
          <p:nvSpPr>
            <p:cNvPr id="8018" name="Google Shape;8018;p73"/>
            <p:cNvSpPr txBox="1"/>
            <p:nvPr/>
          </p:nvSpPr>
          <p:spPr>
            <a:xfrm flipH="1">
              <a:off x="3355878" y="1720328"/>
              <a:ext cx="256200" cy="96600"/>
            </a:xfrm>
            <a:prstGeom prst="rect">
              <a:avLst/>
            </a:prstGeom>
            <a:noFill/>
            <a:ln>
              <a:solidFill>
                <a:schemeClr val="accent1"/>
              </a:solidFill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r" rtl="0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chemeClr val="accent3"/>
                  </a:solidFill>
                </a:rPr>
                <a:t>Task 2</a:t>
              </a:r>
              <a:endParaRPr sz="400">
                <a:solidFill>
                  <a:schemeClr val="accent3"/>
                </a:solidFill>
              </a:endParaRPr>
            </a:p>
          </p:txBody>
        </p:sp>
        <p:sp>
          <p:nvSpPr>
            <p:cNvPr id="8019" name="Google Shape;8019;p73"/>
            <p:cNvSpPr txBox="1"/>
            <p:nvPr/>
          </p:nvSpPr>
          <p:spPr>
            <a:xfrm flipH="1">
              <a:off x="3355878" y="2072220"/>
              <a:ext cx="256200" cy="96600"/>
            </a:xfrm>
            <a:prstGeom prst="rect">
              <a:avLst/>
            </a:prstGeom>
            <a:noFill/>
            <a:ln>
              <a:solidFill>
                <a:schemeClr val="accent1"/>
              </a:solidFill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r" rtl="0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chemeClr val="accent3"/>
                  </a:solidFill>
                </a:rPr>
                <a:t>Task 1</a:t>
              </a:r>
              <a:endParaRPr sz="400">
                <a:solidFill>
                  <a:schemeClr val="accent3"/>
                </a:solidFill>
              </a:endParaRPr>
            </a:p>
          </p:txBody>
        </p:sp>
        <p:sp>
          <p:nvSpPr>
            <p:cNvPr id="8020" name="Google Shape;8020;p73"/>
            <p:cNvSpPr txBox="1"/>
            <p:nvPr/>
          </p:nvSpPr>
          <p:spPr>
            <a:xfrm flipH="1">
              <a:off x="3355889" y="2248920"/>
              <a:ext cx="256200" cy="68400"/>
            </a:xfrm>
            <a:prstGeom prst="rect">
              <a:avLst/>
            </a:prstGeom>
            <a:noFill/>
            <a:ln>
              <a:solidFill>
                <a:schemeClr val="accent1"/>
              </a:solidFill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r" rtl="0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chemeClr val="accent3"/>
                  </a:solidFill>
                </a:rPr>
                <a:t>Task 2</a:t>
              </a:r>
              <a:endParaRPr sz="400">
                <a:solidFill>
                  <a:schemeClr val="accent3"/>
                </a:solidFill>
              </a:endParaRPr>
            </a:p>
          </p:txBody>
        </p:sp>
        <p:grpSp>
          <p:nvGrpSpPr>
            <p:cNvPr id="8021" name="Google Shape;8021;p73"/>
            <p:cNvGrpSpPr/>
            <p:nvPr/>
          </p:nvGrpSpPr>
          <p:grpSpPr>
            <a:xfrm>
              <a:off x="3748438" y="1378608"/>
              <a:ext cx="2159202" cy="903971"/>
              <a:chOff x="1683525" y="2179850"/>
              <a:chExt cx="4519050" cy="2134525"/>
            </a:xfrm>
          </p:grpSpPr>
          <p:sp>
            <p:nvSpPr>
              <p:cNvPr id="8022" name="Google Shape;8022;p73"/>
              <p:cNvSpPr/>
              <p:nvPr/>
            </p:nvSpPr>
            <p:spPr>
              <a:xfrm>
                <a:off x="1683525" y="2179850"/>
                <a:ext cx="4519050" cy="53925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7" extrusionOk="0">
                    <a:moveTo>
                      <a:pt x="1072" y="1"/>
                    </a:moveTo>
                    <a:cubicBezTo>
                      <a:pt x="477" y="1"/>
                      <a:pt x="1" y="477"/>
                      <a:pt x="1" y="1073"/>
                    </a:cubicBezTo>
                    <a:cubicBezTo>
                      <a:pt x="1" y="1668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68"/>
                      <a:pt x="180761" y="1073"/>
                    </a:cubicBezTo>
                    <a:cubicBezTo>
                      <a:pt x="180761" y="477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7994A9">
                  <a:alpha val="64709"/>
                </a:srgbClr>
              </a:solidFill>
              <a:ln>
                <a:solidFill>
                  <a:schemeClr val="accent1"/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>
                  <a:solidFill>
                    <a:schemeClr val="accent3"/>
                  </a:solidFill>
                </a:endParaRPr>
              </a:p>
            </p:txBody>
          </p:sp>
          <p:sp>
            <p:nvSpPr>
              <p:cNvPr id="8023" name="Google Shape;8023;p73"/>
              <p:cNvSpPr/>
              <p:nvPr/>
            </p:nvSpPr>
            <p:spPr>
              <a:xfrm>
                <a:off x="1683525" y="2595975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1"/>
                    </a:moveTo>
                    <a:cubicBezTo>
                      <a:pt x="477" y="1"/>
                      <a:pt x="1" y="489"/>
                      <a:pt x="1" y="1084"/>
                    </a:cubicBezTo>
                    <a:cubicBezTo>
                      <a:pt x="1" y="1668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68"/>
                      <a:pt x="180761" y="1084"/>
                    </a:cubicBezTo>
                    <a:cubicBezTo>
                      <a:pt x="180761" y="489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solidFill>
                  <a:schemeClr val="accent1"/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>
                  <a:solidFill>
                    <a:schemeClr val="accent3"/>
                  </a:solidFill>
                </a:endParaRPr>
              </a:p>
            </p:txBody>
          </p:sp>
          <p:sp>
            <p:nvSpPr>
              <p:cNvPr id="8024" name="Google Shape;8024;p73"/>
              <p:cNvSpPr/>
              <p:nvPr/>
            </p:nvSpPr>
            <p:spPr>
              <a:xfrm>
                <a:off x="1683525" y="3012100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1"/>
                    </a:moveTo>
                    <a:cubicBezTo>
                      <a:pt x="477" y="1"/>
                      <a:pt x="1" y="489"/>
                      <a:pt x="1" y="1084"/>
                    </a:cubicBezTo>
                    <a:cubicBezTo>
                      <a:pt x="1" y="1680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68"/>
                      <a:pt x="180761" y="1072"/>
                    </a:cubicBezTo>
                    <a:cubicBezTo>
                      <a:pt x="180761" y="477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7994A9">
                  <a:alpha val="64709"/>
                </a:srgbClr>
              </a:solidFill>
              <a:ln>
                <a:solidFill>
                  <a:schemeClr val="accent1"/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>
                  <a:solidFill>
                    <a:schemeClr val="accent3"/>
                  </a:solidFill>
                </a:endParaRPr>
              </a:p>
            </p:txBody>
          </p:sp>
          <p:sp>
            <p:nvSpPr>
              <p:cNvPr id="8025" name="Google Shape;8025;p73"/>
              <p:cNvSpPr/>
              <p:nvPr/>
            </p:nvSpPr>
            <p:spPr>
              <a:xfrm>
                <a:off x="1683525" y="3428225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1"/>
                    </a:moveTo>
                    <a:cubicBezTo>
                      <a:pt x="477" y="1"/>
                      <a:pt x="1" y="489"/>
                      <a:pt x="1" y="1084"/>
                    </a:cubicBezTo>
                    <a:cubicBezTo>
                      <a:pt x="1" y="1679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79"/>
                      <a:pt x="180761" y="1084"/>
                    </a:cubicBezTo>
                    <a:cubicBezTo>
                      <a:pt x="180761" y="489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solidFill>
                  <a:schemeClr val="accent1"/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>
                  <a:solidFill>
                    <a:schemeClr val="accent3"/>
                  </a:solidFill>
                </a:endParaRPr>
              </a:p>
            </p:txBody>
          </p:sp>
          <p:sp>
            <p:nvSpPr>
              <p:cNvPr id="8026" name="Google Shape;8026;p73"/>
              <p:cNvSpPr/>
              <p:nvPr/>
            </p:nvSpPr>
            <p:spPr>
              <a:xfrm>
                <a:off x="1683525" y="3844350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548" y="1"/>
                    </a:moveTo>
                    <a:cubicBezTo>
                      <a:pt x="251" y="1"/>
                      <a:pt x="1" y="251"/>
                      <a:pt x="1" y="560"/>
                    </a:cubicBezTo>
                    <a:lnTo>
                      <a:pt x="1" y="1608"/>
                    </a:lnTo>
                    <a:cubicBezTo>
                      <a:pt x="1" y="1917"/>
                      <a:pt x="251" y="2156"/>
                      <a:pt x="548" y="2156"/>
                    </a:cubicBezTo>
                    <a:lnTo>
                      <a:pt x="180202" y="2156"/>
                    </a:lnTo>
                    <a:cubicBezTo>
                      <a:pt x="180511" y="2156"/>
                      <a:pt x="180761" y="1917"/>
                      <a:pt x="180761" y="1608"/>
                    </a:cubicBezTo>
                    <a:lnTo>
                      <a:pt x="180761" y="560"/>
                    </a:lnTo>
                    <a:cubicBezTo>
                      <a:pt x="180761" y="251"/>
                      <a:pt x="180511" y="1"/>
                      <a:pt x="180202" y="1"/>
                    </a:cubicBezTo>
                    <a:close/>
                  </a:path>
                </a:pathLst>
              </a:custGeom>
              <a:solidFill>
                <a:srgbClr val="7994A9">
                  <a:alpha val="64709"/>
                </a:srgbClr>
              </a:solidFill>
              <a:ln>
                <a:solidFill>
                  <a:schemeClr val="accent1"/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>
                  <a:solidFill>
                    <a:schemeClr val="accent3"/>
                  </a:solidFill>
                </a:endParaRPr>
              </a:p>
            </p:txBody>
          </p:sp>
          <p:sp>
            <p:nvSpPr>
              <p:cNvPr id="8027" name="Google Shape;8027;p73"/>
              <p:cNvSpPr/>
              <p:nvPr/>
            </p:nvSpPr>
            <p:spPr>
              <a:xfrm>
                <a:off x="1683525" y="4260475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0"/>
                    </a:moveTo>
                    <a:cubicBezTo>
                      <a:pt x="477" y="0"/>
                      <a:pt x="1" y="489"/>
                      <a:pt x="1" y="1084"/>
                    </a:cubicBezTo>
                    <a:cubicBezTo>
                      <a:pt x="1" y="1679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79"/>
                      <a:pt x="180761" y="1084"/>
                    </a:cubicBezTo>
                    <a:cubicBezTo>
                      <a:pt x="180761" y="489"/>
                      <a:pt x="180273" y="0"/>
                      <a:pt x="179678" y="0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solidFill>
                  <a:schemeClr val="accent1"/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>
                  <a:solidFill>
                    <a:schemeClr val="accent3"/>
                  </a:solidFill>
                </a:endParaRPr>
              </a:p>
            </p:txBody>
          </p:sp>
          <p:sp>
            <p:nvSpPr>
              <p:cNvPr id="8028" name="Google Shape;8028;p73"/>
              <p:cNvSpPr/>
              <p:nvPr/>
            </p:nvSpPr>
            <p:spPr>
              <a:xfrm>
                <a:off x="1683525" y="2179850"/>
                <a:ext cx="921275" cy="53925"/>
              </a:xfrm>
              <a:custGeom>
                <a:avLst/>
                <a:gdLst/>
                <a:ahLst/>
                <a:cxnLst/>
                <a:rect l="l" t="t" r="r" b="b"/>
                <a:pathLst>
                  <a:path w="36851" h="2157" extrusionOk="0">
                    <a:moveTo>
                      <a:pt x="1072" y="1"/>
                    </a:moveTo>
                    <a:cubicBezTo>
                      <a:pt x="477" y="1"/>
                      <a:pt x="1" y="477"/>
                      <a:pt x="1" y="1073"/>
                    </a:cubicBezTo>
                    <a:cubicBezTo>
                      <a:pt x="1" y="1668"/>
                      <a:pt x="477" y="2156"/>
                      <a:pt x="1072" y="2156"/>
                    </a:cubicBezTo>
                    <a:lnTo>
                      <a:pt x="35767" y="2156"/>
                    </a:lnTo>
                    <a:cubicBezTo>
                      <a:pt x="36362" y="2156"/>
                      <a:pt x="36851" y="1668"/>
                      <a:pt x="36851" y="1073"/>
                    </a:cubicBezTo>
                    <a:cubicBezTo>
                      <a:pt x="36851" y="477"/>
                      <a:pt x="36362" y="1"/>
                      <a:pt x="35767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solidFill>
                  <a:schemeClr val="accent1"/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>
                  <a:solidFill>
                    <a:schemeClr val="accent3"/>
                  </a:solidFill>
                </a:endParaRPr>
              </a:p>
            </p:txBody>
          </p:sp>
          <p:sp>
            <p:nvSpPr>
              <p:cNvPr id="8029" name="Google Shape;8029;p73"/>
              <p:cNvSpPr/>
              <p:nvPr/>
            </p:nvSpPr>
            <p:spPr>
              <a:xfrm>
                <a:off x="2166625" y="2595975"/>
                <a:ext cx="203690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81476" h="2156" extrusionOk="0">
                    <a:moveTo>
                      <a:pt x="1084" y="1"/>
                    </a:moveTo>
                    <a:cubicBezTo>
                      <a:pt x="489" y="1"/>
                      <a:pt x="1" y="489"/>
                      <a:pt x="1" y="1084"/>
                    </a:cubicBezTo>
                    <a:cubicBezTo>
                      <a:pt x="1" y="1668"/>
                      <a:pt x="489" y="2156"/>
                      <a:pt x="1084" y="2156"/>
                    </a:cubicBezTo>
                    <a:lnTo>
                      <a:pt x="80392" y="2156"/>
                    </a:lnTo>
                    <a:cubicBezTo>
                      <a:pt x="80987" y="2156"/>
                      <a:pt x="81475" y="1668"/>
                      <a:pt x="81475" y="1084"/>
                    </a:cubicBezTo>
                    <a:cubicBezTo>
                      <a:pt x="81475" y="489"/>
                      <a:pt x="80987" y="1"/>
                      <a:pt x="80392" y="1"/>
                    </a:cubicBezTo>
                    <a:close/>
                  </a:path>
                </a:pathLst>
              </a:custGeom>
              <a:solidFill>
                <a:srgbClr val="D7DFE5">
                  <a:alpha val="65920"/>
                </a:srgbClr>
              </a:solidFill>
              <a:ln>
                <a:solidFill>
                  <a:schemeClr val="accent1"/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>
                  <a:solidFill>
                    <a:schemeClr val="accent3"/>
                  </a:solidFill>
                </a:endParaRPr>
              </a:p>
            </p:txBody>
          </p:sp>
          <p:sp>
            <p:nvSpPr>
              <p:cNvPr id="8030" name="Google Shape;8030;p73"/>
              <p:cNvSpPr/>
              <p:nvPr/>
            </p:nvSpPr>
            <p:spPr>
              <a:xfrm>
                <a:off x="2808675" y="3012100"/>
                <a:ext cx="108200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43280" h="2156" extrusionOk="0">
                    <a:moveTo>
                      <a:pt x="1072" y="1"/>
                    </a:moveTo>
                    <a:cubicBezTo>
                      <a:pt x="477" y="1"/>
                      <a:pt x="0" y="477"/>
                      <a:pt x="0" y="1072"/>
                    </a:cubicBezTo>
                    <a:cubicBezTo>
                      <a:pt x="0" y="1668"/>
                      <a:pt x="477" y="2156"/>
                      <a:pt x="1072" y="2156"/>
                    </a:cubicBezTo>
                    <a:lnTo>
                      <a:pt x="42196" y="2156"/>
                    </a:lnTo>
                    <a:cubicBezTo>
                      <a:pt x="42791" y="2156"/>
                      <a:pt x="43280" y="1668"/>
                      <a:pt x="43280" y="1072"/>
                    </a:cubicBezTo>
                    <a:cubicBezTo>
                      <a:pt x="43280" y="477"/>
                      <a:pt x="42791" y="1"/>
                      <a:pt x="42196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solidFill>
                  <a:schemeClr val="accent1"/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>
                  <a:solidFill>
                    <a:schemeClr val="accent3"/>
                  </a:solidFill>
                </a:endParaRPr>
              </a:p>
            </p:txBody>
          </p:sp>
          <p:sp>
            <p:nvSpPr>
              <p:cNvPr id="8031" name="Google Shape;8031;p73"/>
              <p:cNvSpPr/>
              <p:nvPr/>
            </p:nvSpPr>
            <p:spPr>
              <a:xfrm>
                <a:off x="2942925" y="3428225"/>
                <a:ext cx="2044925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81797" h="2156" extrusionOk="0">
                    <a:moveTo>
                      <a:pt x="1084" y="1"/>
                    </a:moveTo>
                    <a:cubicBezTo>
                      <a:pt x="488" y="1"/>
                      <a:pt x="0" y="489"/>
                      <a:pt x="12" y="1084"/>
                    </a:cubicBezTo>
                    <a:cubicBezTo>
                      <a:pt x="12" y="1679"/>
                      <a:pt x="488" y="2156"/>
                      <a:pt x="1084" y="2156"/>
                    </a:cubicBezTo>
                    <a:lnTo>
                      <a:pt x="80713" y="2156"/>
                    </a:lnTo>
                    <a:cubicBezTo>
                      <a:pt x="81308" y="2156"/>
                      <a:pt x="81796" y="1679"/>
                      <a:pt x="81796" y="1084"/>
                    </a:cubicBezTo>
                    <a:cubicBezTo>
                      <a:pt x="81796" y="489"/>
                      <a:pt x="81308" y="1"/>
                      <a:pt x="80713" y="1"/>
                    </a:cubicBezTo>
                    <a:close/>
                  </a:path>
                </a:pathLst>
              </a:custGeom>
              <a:solidFill>
                <a:srgbClr val="D7DFE5">
                  <a:alpha val="65920"/>
                </a:srgbClr>
              </a:solidFill>
              <a:ln>
                <a:solidFill>
                  <a:schemeClr val="accent1"/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>
                  <a:solidFill>
                    <a:schemeClr val="accent3"/>
                  </a:solidFill>
                </a:endParaRPr>
              </a:p>
            </p:txBody>
          </p:sp>
          <p:sp>
            <p:nvSpPr>
              <p:cNvPr id="8032" name="Google Shape;8032;p73"/>
              <p:cNvSpPr/>
              <p:nvPr/>
            </p:nvSpPr>
            <p:spPr>
              <a:xfrm>
                <a:off x="3933825" y="3844350"/>
                <a:ext cx="1650825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66033" h="2156" extrusionOk="0">
                    <a:moveTo>
                      <a:pt x="548" y="1"/>
                    </a:moveTo>
                    <a:cubicBezTo>
                      <a:pt x="238" y="1"/>
                      <a:pt x="0" y="251"/>
                      <a:pt x="0" y="560"/>
                    </a:cubicBezTo>
                    <a:lnTo>
                      <a:pt x="0" y="1608"/>
                    </a:lnTo>
                    <a:cubicBezTo>
                      <a:pt x="0" y="1917"/>
                      <a:pt x="238" y="2156"/>
                      <a:pt x="548" y="2156"/>
                    </a:cubicBezTo>
                    <a:lnTo>
                      <a:pt x="65472" y="2156"/>
                    </a:lnTo>
                    <a:cubicBezTo>
                      <a:pt x="65782" y="2156"/>
                      <a:pt x="66032" y="1917"/>
                      <a:pt x="66032" y="1608"/>
                    </a:cubicBezTo>
                    <a:lnTo>
                      <a:pt x="66032" y="560"/>
                    </a:lnTo>
                    <a:cubicBezTo>
                      <a:pt x="66032" y="251"/>
                      <a:pt x="65782" y="1"/>
                      <a:pt x="65472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solidFill>
                  <a:schemeClr val="accent1"/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>
                  <a:solidFill>
                    <a:schemeClr val="accent3"/>
                  </a:solidFill>
                </a:endParaRPr>
              </a:p>
            </p:txBody>
          </p:sp>
          <p:sp>
            <p:nvSpPr>
              <p:cNvPr id="8033" name="Google Shape;8033;p73"/>
              <p:cNvSpPr/>
              <p:nvPr/>
            </p:nvSpPr>
            <p:spPr>
              <a:xfrm>
                <a:off x="5058950" y="4260775"/>
                <a:ext cx="1143625" cy="53600"/>
              </a:xfrm>
              <a:custGeom>
                <a:avLst/>
                <a:gdLst/>
                <a:ahLst/>
                <a:cxnLst/>
                <a:rect l="l" t="t" r="r" b="b"/>
                <a:pathLst>
                  <a:path w="45745" h="2144" extrusionOk="0">
                    <a:moveTo>
                      <a:pt x="1072" y="0"/>
                    </a:moveTo>
                    <a:cubicBezTo>
                      <a:pt x="477" y="0"/>
                      <a:pt x="1" y="477"/>
                      <a:pt x="1" y="1072"/>
                    </a:cubicBezTo>
                    <a:cubicBezTo>
                      <a:pt x="1" y="1667"/>
                      <a:pt x="477" y="2144"/>
                      <a:pt x="1072" y="2144"/>
                    </a:cubicBezTo>
                    <a:lnTo>
                      <a:pt x="44661" y="2144"/>
                    </a:lnTo>
                    <a:cubicBezTo>
                      <a:pt x="45256" y="2144"/>
                      <a:pt x="45744" y="1667"/>
                      <a:pt x="45744" y="1072"/>
                    </a:cubicBezTo>
                    <a:cubicBezTo>
                      <a:pt x="45744" y="477"/>
                      <a:pt x="45256" y="0"/>
                      <a:pt x="44661" y="0"/>
                    </a:cubicBezTo>
                    <a:close/>
                  </a:path>
                </a:pathLst>
              </a:custGeom>
              <a:solidFill>
                <a:srgbClr val="D7DFE5">
                  <a:alpha val="65920"/>
                </a:srgbClr>
              </a:solidFill>
              <a:ln>
                <a:solidFill>
                  <a:schemeClr val="accent1"/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>
                  <a:solidFill>
                    <a:schemeClr val="accent3"/>
                  </a:solidFill>
                </a:endParaRPr>
              </a:p>
            </p:txBody>
          </p:sp>
        </p:grpSp>
      </p:grpSp>
      <p:sp>
        <p:nvSpPr>
          <p:cNvPr id="2" name="Google Shape;1529;p70">
            <a:extLst>
              <a:ext uri="{FF2B5EF4-FFF2-40B4-BE49-F238E27FC236}">
                <a16:creationId xmlns:a16="http://schemas.microsoft.com/office/drawing/2014/main" id="{32BD9BC6-8107-9167-8DA1-43D7FC31F453}"/>
              </a:ext>
            </a:extLst>
          </p:cNvPr>
          <p:cNvSpPr txBox="1">
            <a:spLocks/>
          </p:cNvSpPr>
          <p:nvPr/>
        </p:nvSpPr>
        <p:spPr>
          <a:xfrm>
            <a:off x="764750" y="374387"/>
            <a:ext cx="77106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/>
            <a:r>
              <a:rPr lang="fa-IR" sz="2000" dirty="0">
                <a:solidFill>
                  <a:schemeClr val="accent3"/>
                </a:solidFill>
                <a:cs typeface="B Nazanin" panose="00000700000000000000" pitchFamily="2" charset="-78"/>
              </a:rPr>
              <a:t>جدولهای و نمودار</a:t>
            </a: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0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038" name="Google Shape;8038;p74"/>
          <p:cNvGrpSpPr/>
          <p:nvPr/>
        </p:nvGrpSpPr>
        <p:grpSpPr>
          <a:xfrm>
            <a:off x="4810978" y="1232193"/>
            <a:ext cx="745431" cy="718863"/>
            <a:chOff x="4249973" y="1201875"/>
            <a:chExt cx="1958568" cy="1888762"/>
          </a:xfrm>
        </p:grpSpPr>
        <p:sp>
          <p:nvSpPr>
            <p:cNvPr id="8039" name="Google Shape;8039;p74"/>
            <p:cNvSpPr/>
            <p:nvPr/>
          </p:nvSpPr>
          <p:spPr>
            <a:xfrm>
              <a:off x="4468527" y="1411932"/>
              <a:ext cx="1528500" cy="1452600"/>
            </a:xfrm>
            <a:prstGeom prst="pentagon">
              <a:avLst>
                <a:gd name="hf" fmla="val 105146"/>
                <a:gd name="vf" fmla="val 110557"/>
              </a:avLst>
            </a:pr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3"/>
                </a:solidFill>
              </a:endParaRPr>
            </a:p>
          </p:txBody>
        </p:sp>
        <p:grpSp>
          <p:nvGrpSpPr>
            <p:cNvPr id="8040" name="Google Shape;8040;p74"/>
            <p:cNvGrpSpPr/>
            <p:nvPr/>
          </p:nvGrpSpPr>
          <p:grpSpPr>
            <a:xfrm>
              <a:off x="5853086" y="1789142"/>
              <a:ext cx="355454" cy="1048099"/>
              <a:chOff x="5576108" y="2016725"/>
              <a:chExt cx="565200" cy="1666560"/>
            </a:xfrm>
          </p:grpSpPr>
          <p:sp>
            <p:nvSpPr>
              <p:cNvPr id="8041" name="Google Shape;8041;p74"/>
              <p:cNvSpPr/>
              <p:nvPr/>
            </p:nvSpPr>
            <p:spPr>
              <a:xfrm>
                <a:off x="5576108" y="20167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solidFill>
                    <a:schemeClr val="accent3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42" name="Google Shape;8042;p74"/>
              <p:cNvSpPr/>
              <p:nvPr/>
            </p:nvSpPr>
            <p:spPr>
              <a:xfrm rot="6479001">
                <a:off x="5275897" y="3050667"/>
                <a:ext cx="1119386" cy="152834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solidFill>
                  <a:schemeClr val="accent1"/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3"/>
                  </a:solidFill>
                </a:endParaRPr>
              </a:p>
            </p:txBody>
          </p:sp>
        </p:grpSp>
        <p:grpSp>
          <p:nvGrpSpPr>
            <p:cNvPr id="8043" name="Google Shape;8043;p74"/>
            <p:cNvGrpSpPr/>
            <p:nvPr/>
          </p:nvGrpSpPr>
          <p:grpSpPr>
            <a:xfrm>
              <a:off x="4869455" y="2691676"/>
              <a:ext cx="1013897" cy="398961"/>
              <a:chOff x="4012057" y="3451825"/>
              <a:chExt cx="1612175" cy="634379"/>
            </a:xfrm>
          </p:grpSpPr>
          <p:sp>
            <p:nvSpPr>
              <p:cNvPr id="8044" name="Google Shape;8044;p74"/>
              <p:cNvSpPr/>
              <p:nvPr/>
            </p:nvSpPr>
            <p:spPr>
              <a:xfrm>
                <a:off x="5059033" y="34518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solidFill>
                    <a:schemeClr val="accent3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45" name="Google Shape;8045;p74"/>
              <p:cNvSpPr/>
              <p:nvPr/>
            </p:nvSpPr>
            <p:spPr>
              <a:xfrm rot="10799079">
                <a:off x="4012507" y="3933353"/>
                <a:ext cx="1119600" cy="15270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solidFill>
                  <a:schemeClr val="accent1"/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3"/>
                  </a:solidFill>
                </a:endParaRPr>
              </a:p>
            </p:txBody>
          </p:sp>
        </p:grpSp>
        <p:grpSp>
          <p:nvGrpSpPr>
            <p:cNvPr id="8046" name="Google Shape;8046;p74"/>
            <p:cNvGrpSpPr/>
            <p:nvPr/>
          </p:nvGrpSpPr>
          <p:grpSpPr>
            <a:xfrm>
              <a:off x="4276937" y="2155961"/>
              <a:ext cx="651965" cy="891358"/>
              <a:chOff x="3069908" y="2599997"/>
              <a:chExt cx="1036675" cy="1417328"/>
            </a:xfrm>
          </p:grpSpPr>
          <p:sp>
            <p:nvSpPr>
              <p:cNvPr id="8047" name="Google Shape;8047;p74"/>
              <p:cNvSpPr/>
              <p:nvPr/>
            </p:nvSpPr>
            <p:spPr>
              <a:xfrm>
                <a:off x="3541383" y="34518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solidFill>
                    <a:schemeClr val="accent3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48" name="Google Shape;8048;p74"/>
              <p:cNvSpPr/>
              <p:nvPr/>
            </p:nvSpPr>
            <p:spPr>
              <a:xfrm rot="-6478717">
                <a:off x="2755922" y="3079191"/>
                <a:ext cx="1119672" cy="15341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solidFill>
                  <a:schemeClr val="accent1"/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3"/>
                  </a:solidFill>
                </a:endParaRPr>
              </a:p>
            </p:txBody>
          </p:sp>
        </p:grpSp>
        <p:grpSp>
          <p:nvGrpSpPr>
            <p:cNvPr id="8049" name="Google Shape;8049;p74"/>
            <p:cNvGrpSpPr/>
            <p:nvPr/>
          </p:nvGrpSpPr>
          <p:grpSpPr>
            <a:xfrm>
              <a:off x="5054918" y="1201875"/>
              <a:ext cx="999548" cy="602711"/>
              <a:chOff x="4306958" y="1082925"/>
              <a:chExt cx="1589359" cy="958358"/>
            </a:xfrm>
          </p:grpSpPr>
          <p:sp>
            <p:nvSpPr>
              <p:cNvPr id="8050" name="Google Shape;8050;p74"/>
              <p:cNvSpPr/>
              <p:nvPr/>
            </p:nvSpPr>
            <p:spPr>
              <a:xfrm>
                <a:off x="4306958" y="10829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solidFill>
                    <a:schemeClr val="accent3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51" name="Google Shape;8051;p74"/>
              <p:cNvSpPr/>
              <p:nvPr/>
            </p:nvSpPr>
            <p:spPr>
              <a:xfrm rot="2159678">
                <a:off x="4838902" y="1574444"/>
                <a:ext cx="1119431" cy="152476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5F7D95"/>
              </a:solidFill>
              <a:ln>
                <a:solidFill>
                  <a:schemeClr val="accent1"/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3"/>
                  </a:solidFill>
                </a:endParaRPr>
              </a:p>
            </p:txBody>
          </p:sp>
        </p:grpSp>
        <p:grpSp>
          <p:nvGrpSpPr>
            <p:cNvPr id="8052" name="Google Shape;8052;p74"/>
            <p:cNvGrpSpPr/>
            <p:nvPr/>
          </p:nvGrpSpPr>
          <p:grpSpPr>
            <a:xfrm>
              <a:off x="4249973" y="1303451"/>
              <a:ext cx="799317" cy="841334"/>
              <a:chOff x="3027033" y="1244439"/>
              <a:chExt cx="1270977" cy="1337786"/>
            </a:xfrm>
          </p:grpSpPr>
          <p:sp>
            <p:nvSpPr>
              <p:cNvPr id="8053" name="Google Shape;8053;p74"/>
              <p:cNvSpPr/>
              <p:nvPr/>
            </p:nvSpPr>
            <p:spPr>
              <a:xfrm>
                <a:off x="3027033" y="20167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solidFill>
                    <a:schemeClr val="accent3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54" name="Google Shape;8054;p74"/>
              <p:cNvSpPr/>
              <p:nvPr/>
            </p:nvSpPr>
            <p:spPr>
              <a:xfrm rot="-2159137">
                <a:off x="3240473" y="1559002"/>
                <a:ext cx="1119673" cy="15327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solidFill>
                  <a:schemeClr val="accent1"/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3"/>
                  </a:solidFill>
                </a:endParaRPr>
              </a:p>
            </p:txBody>
          </p:sp>
        </p:grpSp>
      </p:grpSp>
      <p:grpSp>
        <p:nvGrpSpPr>
          <p:cNvPr id="8055" name="Google Shape;8055;p74"/>
          <p:cNvGrpSpPr/>
          <p:nvPr/>
        </p:nvGrpSpPr>
        <p:grpSpPr>
          <a:xfrm>
            <a:off x="727351" y="2110643"/>
            <a:ext cx="761767" cy="729896"/>
            <a:chOff x="2657744" y="2337745"/>
            <a:chExt cx="832987" cy="798137"/>
          </a:xfrm>
        </p:grpSpPr>
        <p:sp>
          <p:nvSpPr>
            <p:cNvPr id="8056" name="Google Shape;8056;p74"/>
            <p:cNvSpPr/>
            <p:nvPr/>
          </p:nvSpPr>
          <p:spPr>
            <a:xfrm>
              <a:off x="2812050" y="2337745"/>
              <a:ext cx="516050" cy="266400"/>
            </a:xfrm>
            <a:custGeom>
              <a:avLst/>
              <a:gdLst/>
              <a:ahLst/>
              <a:cxnLst/>
              <a:rect l="l" t="t" r="r" b="b"/>
              <a:pathLst>
                <a:path w="20642" h="10656" extrusionOk="0">
                  <a:moveTo>
                    <a:pt x="10321" y="0"/>
                  </a:moveTo>
                  <a:cubicBezTo>
                    <a:pt x="4630" y="0"/>
                    <a:pt x="1" y="4630"/>
                    <a:pt x="1" y="10321"/>
                  </a:cubicBezTo>
                  <a:cubicBezTo>
                    <a:pt x="1" y="10385"/>
                    <a:pt x="2" y="10450"/>
                    <a:pt x="4" y="10514"/>
                  </a:cubicBezTo>
                  <a:cubicBezTo>
                    <a:pt x="1580" y="9686"/>
                    <a:pt x="3307" y="9273"/>
                    <a:pt x="5033" y="9273"/>
                  </a:cubicBezTo>
                  <a:cubicBezTo>
                    <a:pt x="6858" y="9273"/>
                    <a:pt x="8681" y="9735"/>
                    <a:pt x="10321" y="10655"/>
                  </a:cubicBezTo>
                  <a:cubicBezTo>
                    <a:pt x="11962" y="9735"/>
                    <a:pt x="13786" y="9273"/>
                    <a:pt x="15610" y="9273"/>
                  </a:cubicBezTo>
                  <a:cubicBezTo>
                    <a:pt x="17337" y="9273"/>
                    <a:pt x="19065" y="9686"/>
                    <a:pt x="20640" y="10514"/>
                  </a:cubicBezTo>
                  <a:cubicBezTo>
                    <a:pt x="20640" y="10450"/>
                    <a:pt x="20642" y="10385"/>
                    <a:pt x="20642" y="10321"/>
                  </a:cubicBezTo>
                  <a:cubicBezTo>
                    <a:pt x="20642" y="4630"/>
                    <a:pt x="16012" y="0"/>
                    <a:pt x="1032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3"/>
                </a:solidFill>
              </a:endParaRPr>
            </a:p>
          </p:txBody>
        </p:sp>
        <p:sp>
          <p:nvSpPr>
            <p:cNvPr id="8057" name="Google Shape;8057;p74"/>
            <p:cNvSpPr/>
            <p:nvPr/>
          </p:nvSpPr>
          <p:spPr>
            <a:xfrm>
              <a:off x="3113181" y="2645625"/>
              <a:ext cx="377550" cy="476425"/>
            </a:xfrm>
            <a:custGeom>
              <a:avLst/>
              <a:gdLst/>
              <a:ahLst/>
              <a:cxnLst/>
              <a:rect l="l" t="t" r="r" b="b"/>
              <a:pathLst>
                <a:path w="15102" h="19057" extrusionOk="0">
                  <a:moveTo>
                    <a:pt x="10272" y="0"/>
                  </a:moveTo>
                  <a:cubicBezTo>
                    <a:pt x="9934" y="3512"/>
                    <a:pt x="7912" y="6539"/>
                    <a:pt x="5024" y="8262"/>
                  </a:cubicBezTo>
                  <a:cubicBezTo>
                    <a:pt x="5031" y="8418"/>
                    <a:pt x="5036" y="8577"/>
                    <a:pt x="5036" y="8736"/>
                  </a:cubicBezTo>
                  <a:cubicBezTo>
                    <a:pt x="5036" y="12577"/>
                    <a:pt x="3024" y="15957"/>
                    <a:pt x="1" y="17879"/>
                  </a:cubicBezTo>
                  <a:cubicBezTo>
                    <a:pt x="1471" y="18653"/>
                    <a:pt x="3109" y="19056"/>
                    <a:pt x="4771" y="19056"/>
                  </a:cubicBezTo>
                  <a:cubicBezTo>
                    <a:pt x="4774" y="19056"/>
                    <a:pt x="4778" y="19056"/>
                    <a:pt x="4781" y="19056"/>
                  </a:cubicBezTo>
                  <a:cubicBezTo>
                    <a:pt x="10472" y="19056"/>
                    <a:pt x="15102" y="14427"/>
                    <a:pt x="15102" y="8736"/>
                  </a:cubicBezTo>
                  <a:cubicBezTo>
                    <a:pt x="15102" y="5062"/>
                    <a:pt x="13170" y="1831"/>
                    <a:pt x="10272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3"/>
                </a:solidFill>
              </a:endParaRPr>
            </a:p>
          </p:txBody>
        </p:sp>
        <p:sp>
          <p:nvSpPr>
            <p:cNvPr id="8058" name="Google Shape;8058;p74"/>
            <p:cNvSpPr/>
            <p:nvPr/>
          </p:nvSpPr>
          <p:spPr>
            <a:xfrm>
              <a:off x="3082750" y="2605975"/>
              <a:ext cx="244675" cy="231900"/>
            </a:xfrm>
            <a:custGeom>
              <a:avLst/>
              <a:gdLst/>
              <a:ahLst/>
              <a:cxnLst/>
              <a:rect l="l" t="t" r="r" b="b"/>
              <a:pathLst>
                <a:path w="9787" h="9276" extrusionOk="0">
                  <a:moveTo>
                    <a:pt x="4781" y="1"/>
                  </a:moveTo>
                  <a:cubicBezTo>
                    <a:pt x="3141" y="1"/>
                    <a:pt x="1499" y="393"/>
                    <a:pt x="1" y="1178"/>
                  </a:cubicBezTo>
                  <a:cubicBezTo>
                    <a:pt x="2747" y="2923"/>
                    <a:pt x="4656" y="5871"/>
                    <a:pt x="4984" y="9276"/>
                  </a:cubicBezTo>
                  <a:cubicBezTo>
                    <a:pt x="7683" y="7574"/>
                    <a:pt x="9542" y="4656"/>
                    <a:pt x="9787" y="1300"/>
                  </a:cubicBezTo>
                  <a:cubicBezTo>
                    <a:pt x="8232" y="434"/>
                    <a:pt x="6507" y="1"/>
                    <a:pt x="478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3"/>
                </a:solidFill>
              </a:endParaRPr>
            </a:p>
          </p:txBody>
        </p:sp>
        <p:sp>
          <p:nvSpPr>
            <p:cNvPr id="8059" name="Google Shape;8059;p74"/>
            <p:cNvSpPr/>
            <p:nvPr/>
          </p:nvSpPr>
          <p:spPr>
            <a:xfrm>
              <a:off x="2657744" y="2659457"/>
              <a:ext cx="377575" cy="476425"/>
            </a:xfrm>
            <a:custGeom>
              <a:avLst/>
              <a:gdLst/>
              <a:ahLst/>
              <a:cxnLst/>
              <a:rect l="l" t="t" r="r" b="b"/>
              <a:pathLst>
                <a:path w="15103" h="19057" extrusionOk="0">
                  <a:moveTo>
                    <a:pt x="4831" y="0"/>
                  </a:moveTo>
                  <a:cubicBezTo>
                    <a:pt x="1931" y="1831"/>
                    <a:pt x="0" y="5062"/>
                    <a:pt x="0" y="8736"/>
                  </a:cubicBezTo>
                  <a:cubicBezTo>
                    <a:pt x="0" y="14427"/>
                    <a:pt x="4631" y="19056"/>
                    <a:pt x="10321" y="19056"/>
                  </a:cubicBezTo>
                  <a:cubicBezTo>
                    <a:pt x="10324" y="19056"/>
                    <a:pt x="10327" y="19056"/>
                    <a:pt x="10331" y="19056"/>
                  </a:cubicBezTo>
                  <a:cubicBezTo>
                    <a:pt x="11993" y="19056"/>
                    <a:pt x="13630" y="18653"/>
                    <a:pt x="15102" y="17879"/>
                  </a:cubicBezTo>
                  <a:cubicBezTo>
                    <a:pt x="12077" y="15957"/>
                    <a:pt x="10068" y="12577"/>
                    <a:pt x="10068" y="8736"/>
                  </a:cubicBezTo>
                  <a:cubicBezTo>
                    <a:pt x="10068" y="8577"/>
                    <a:pt x="10071" y="8418"/>
                    <a:pt x="10079" y="8262"/>
                  </a:cubicBezTo>
                  <a:cubicBezTo>
                    <a:pt x="7192" y="6540"/>
                    <a:pt x="5169" y="3512"/>
                    <a:pt x="483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3"/>
                </a:solidFill>
              </a:endParaRPr>
            </a:p>
          </p:txBody>
        </p:sp>
        <p:sp>
          <p:nvSpPr>
            <p:cNvPr id="8060" name="Google Shape;8060;p74"/>
            <p:cNvSpPr/>
            <p:nvPr/>
          </p:nvSpPr>
          <p:spPr>
            <a:xfrm>
              <a:off x="2812775" y="2605975"/>
              <a:ext cx="244675" cy="231900"/>
            </a:xfrm>
            <a:custGeom>
              <a:avLst/>
              <a:gdLst/>
              <a:ahLst/>
              <a:cxnLst/>
              <a:rect l="l" t="t" r="r" b="b"/>
              <a:pathLst>
                <a:path w="9787" h="9276" extrusionOk="0">
                  <a:moveTo>
                    <a:pt x="5005" y="1"/>
                  </a:moveTo>
                  <a:cubicBezTo>
                    <a:pt x="3280" y="1"/>
                    <a:pt x="1555" y="434"/>
                    <a:pt x="1" y="1300"/>
                  </a:cubicBezTo>
                  <a:cubicBezTo>
                    <a:pt x="246" y="4658"/>
                    <a:pt x="2103" y="7574"/>
                    <a:pt x="4801" y="9276"/>
                  </a:cubicBezTo>
                  <a:cubicBezTo>
                    <a:pt x="5130" y="5871"/>
                    <a:pt x="7040" y="2923"/>
                    <a:pt x="9786" y="1178"/>
                  </a:cubicBezTo>
                  <a:cubicBezTo>
                    <a:pt x="8288" y="393"/>
                    <a:pt x="6646" y="1"/>
                    <a:pt x="5005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3"/>
                </a:solidFill>
              </a:endParaRPr>
            </a:p>
          </p:txBody>
        </p:sp>
        <p:sp>
          <p:nvSpPr>
            <p:cNvPr id="8061" name="Google Shape;8061;p74"/>
            <p:cNvSpPr/>
            <p:nvPr/>
          </p:nvSpPr>
          <p:spPr>
            <a:xfrm>
              <a:off x="2944250" y="2859150"/>
              <a:ext cx="251675" cy="226375"/>
            </a:xfrm>
            <a:custGeom>
              <a:avLst/>
              <a:gdLst/>
              <a:ahLst/>
              <a:cxnLst/>
              <a:rect l="l" t="t" r="r" b="b"/>
              <a:pathLst>
                <a:path w="10067" h="9055" extrusionOk="0">
                  <a:moveTo>
                    <a:pt x="4" y="1"/>
                  </a:moveTo>
                  <a:cubicBezTo>
                    <a:pt x="2" y="65"/>
                    <a:pt x="0" y="130"/>
                    <a:pt x="0" y="195"/>
                  </a:cubicBezTo>
                  <a:cubicBezTo>
                    <a:pt x="0" y="3954"/>
                    <a:pt x="2023" y="7250"/>
                    <a:pt x="5033" y="9055"/>
                  </a:cubicBezTo>
                  <a:cubicBezTo>
                    <a:pt x="8045" y="7250"/>
                    <a:pt x="10066" y="3954"/>
                    <a:pt x="10066" y="195"/>
                  </a:cubicBezTo>
                  <a:cubicBezTo>
                    <a:pt x="10066" y="130"/>
                    <a:pt x="10066" y="65"/>
                    <a:pt x="10065" y="1"/>
                  </a:cubicBezTo>
                  <a:cubicBezTo>
                    <a:pt x="8490" y="829"/>
                    <a:pt x="6762" y="1243"/>
                    <a:pt x="5034" y="1243"/>
                  </a:cubicBezTo>
                  <a:cubicBezTo>
                    <a:pt x="3306" y="1243"/>
                    <a:pt x="1578" y="829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3"/>
                </a:solidFill>
              </a:endParaRPr>
            </a:p>
          </p:txBody>
        </p:sp>
      </p:grpSp>
      <p:grpSp>
        <p:nvGrpSpPr>
          <p:cNvPr id="8062" name="Google Shape;8062;p74"/>
          <p:cNvGrpSpPr/>
          <p:nvPr/>
        </p:nvGrpSpPr>
        <p:grpSpPr>
          <a:xfrm>
            <a:off x="3238315" y="2113849"/>
            <a:ext cx="685569" cy="723586"/>
            <a:chOff x="3398134" y="2057755"/>
            <a:chExt cx="704087" cy="743130"/>
          </a:xfrm>
        </p:grpSpPr>
        <p:grpSp>
          <p:nvGrpSpPr>
            <p:cNvPr id="8063" name="Google Shape;8063;p74"/>
            <p:cNvGrpSpPr/>
            <p:nvPr/>
          </p:nvGrpSpPr>
          <p:grpSpPr>
            <a:xfrm>
              <a:off x="3398134" y="2290183"/>
              <a:ext cx="315300" cy="219900"/>
              <a:chOff x="3398134" y="2290183"/>
              <a:chExt cx="315300" cy="219900"/>
            </a:xfrm>
          </p:grpSpPr>
          <p:sp>
            <p:nvSpPr>
              <p:cNvPr id="8064" name="Google Shape;8064;p74"/>
              <p:cNvSpPr/>
              <p:nvPr/>
            </p:nvSpPr>
            <p:spPr>
              <a:xfrm>
                <a:off x="3493534" y="2290183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chemeClr val="accent3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65" name="Google Shape;8065;p74"/>
              <p:cNvCxnSpPr>
                <a:stCxn id="8064" idx="2"/>
              </p:cNvCxnSpPr>
              <p:nvPr/>
            </p:nvCxnSpPr>
            <p:spPr>
              <a:xfrm rot="10800000">
                <a:off x="3398134" y="2400133"/>
                <a:ext cx="954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066" name="Google Shape;8066;p74"/>
            <p:cNvGrpSpPr/>
            <p:nvPr/>
          </p:nvGrpSpPr>
          <p:grpSpPr>
            <a:xfrm>
              <a:off x="3547823" y="2467358"/>
              <a:ext cx="219900" cy="333527"/>
              <a:chOff x="3547823" y="2467358"/>
              <a:chExt cx="219900" cy="333527"/>
            </a:xfrm>
          </p:grpSpPr>
          <p:sp>
            <p:nvSpPr>
              <p:cNvPr id="8067" name="Google Shape;8067;p74"/>
              <p:cNvSpPr/>
              <p:nvPr/>
            </p:nvSpPr>
            <p:spPr>
              <a:xfrm>
                <a:off x="3547823" y="2467358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chemeClr val="accent3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68" name="Google Shape;8068;p74"/>
              <p:cNvCxnSpPr/>
              <p:nvPr/>
            </p:nvCxnSpPr>
            <p:spPr>
              <a:xfrm rot="10800000">
                <a:off x="3657701" y="2687185"/>
                <a:ext cx="0" cy="1137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069" name="Google Shape;8069;p74"/>
            <p:cNvGrpSpPr/>
            <p:nvPr/>
          </p:nvGrpSpPr>
          <p:grpSpPr>
            <a:xfrm>
              <a:off x="3734138" y="2467358"/>
              <a:ext cx="219900" cy="333527"/>
              <a:chOff x="3734138" y="2467358"/>
              <a:chExt cx="219900" cy="333527"/>
            </a:xfrm>
          </p:grpSpPr>
          <p:sp>
            <p:nvSpPr>
              <p:cNvPr id="8070" name="Google Shape;8070;p74"/>
              <p:cNvSpPr/>
              <p:nvPr/>
            </p:nvSpPr>
            <p:spPr>
              <a:xfrm>
                <a:off x="3734138" y="2467358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chemeClr val="accent3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71" name="Google Shape;8071;p74"/>
              <p:cNvCxnSpPr/>
              <p:nvPr/>
            </p:nvCxnSpPr>
            <p:spPr>
              <a:xfrm rot="10800000">
                <a:off x="3844020" y="2687185"/>
                <a:ext cx="0" cy="1137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072" name="Google Shape;8072;p74"/>
            <p:cNvGrpSpPr/>
            <p:nvPr/>
          </p:nvGrpSpPr>
          <p:grpSpPr>
            <a:xfrm>
              <a:off x="3787560" y="2288011"/>
              <a:ext cx="314661" cy="219900"/>
              <a:chOff x="3787560" y="2288011"/>
              <a:chExt cx="314661" cy="219900"/>
            </a:xfrm>
          </p:grpSpPr>
          <p:sp>
            <p:nvSpPr>
              <p:cNvPr id="8073" name="Google Shape;8073;p74"/>
              <p:cNvSpPr/>
              <p:nvPr/>
            </p:nvSpPr>
            <p:spPr>
              <a:xfrm>
                <a:off x="3787560" y="2288011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chemeClr val="accent3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74" name="Google Shape;8074;p74"/>
              <p:cNvCxnSpPr/>
              <p:nvPr/>
            </p:nvCxnSpPr>
            <p:spPr>
              <a:xfrm rot="10800000">
                <a:off x="4007421" y="2400064"/>
                <a:ext cx="948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075" name="Google Shape;8075;p74"/>
            <p:cNvGrpSpPr/>
            <p:nvPr/>
          </p:nvGrpSpPr>
          <p:grpSpPr>
            <a:xfrm>
              <a:off x="3637290" y="2057755"/>
              <a:ext cx="219900" cy="335499"/>
              <a:chOff x="3637290" y="2057755"/>
              <a:chExt cx="219900" cy="335499"/>
            </a:xfrm>
          </p:grpSpPr>
          <p:sp>
            <p:nvSpPr>
              <p:cNvPr id="8076" name="Google Shape;8076;p74"/>
              <p:cNvSpPr/>
              <p:nvPr/>
            </p:nvSpPr>
            <p:spPr>
              <a:xfrm>
                <a:off x="3637290" y="2173354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chemeClr val="accent3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77" name="Google Shape;8077;p74"/>
              <p:cNvCxnSpPr/>
              <p:nvPr/>
            </p:nvCxnSpPr>
            <p:spPr>
              <a:xfrm rot="10800000">
                <a:off x="3747169" y="2057755"/>
                <a:ext cx="0" cy="1137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grpSp>
        <p:nvGrpSpPr>
          <p:cNvPr id="8078" name="Google Shape;8078;p74"/>
          <p:cNvGrpSpPr/>
          <p:nvPr/>
        </p:nvGrpSpPr>
        <p:grpSpPr>
          <a:xfrm>
            <a:off x="4913537" y="2120545"/>
            <a:ext cx="710153" cy="710153"/>
            <a:chOff x="5007123" y="2079403"/>
            <a:chExt cx="687600" cy="687600"/>
          </a:xfrm>
        </p:grpSpPr>
        <p:sp>
          <p:nvSpPr>
            <p:cNvPr id="8079" name="Google Shape;8079;p74"/>
            <p:cNvSpPr/>
            <p:nvPr/>
          </p:nvSpPr>
          <p:spPr>
            <a:xfrm>
              <a:off x="5007123" y="2079403"/>
              <a:ext cx="687600" cy="687600"/>
            </a:xfrm>
            <a:prstGeom prst="ellipse">
              <a:avLst/>
            </a:pr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3"/>
                </a:solidFill>
              </a:endParaRPr>
            </a:p>
          </p:txBody>
        </p:sp>
        <p:sp>
          <p:nvSpPr>
            <p:cNvPr id="8080" name="Google Shape;8080;p74"/>
            <p:cNvSpPr/>
            <p:nvPr/>
          </p:nvSpPr>
          <p:spPr>
            <a:xfrm>
              <a:off x="5069448" y="2141702"/>
              <a:ext cx="563100" cy="562800"/>
            </a:xfrm>
            <a:prstGeom prst="ellipse">
              <a:avLst/>
            </a:pr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3"/>
                </a:solidFill>
              </a:endParaRPr>
            </a:p>
          </p:txBody>
        </p:sp>
        <p:sp>
          <p:nvSpPr>
            <p:cNvPr id="8081" name="Google Shape;8081;p74"/>
            <p:cNvSpPr/>
            <p:nvPr/>
          </p:nvSpPr>
          <p:spPr>
            <a:xfrm>
              <a:off x="5146403" y="2218605"/>
              <a:ext cx="409200" cy="409200"/>
            </a:xfrm>
            <a:prstGeom prst="ellipse">
              <a:avLst/>
            </a:pr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3"/>
                </a:solidFill>
              </a:endParaRPr>
            </a:p>
          </p:txBody>
        </p:sp>
        <p:sp>
          <p:nvSpPr>
            <p:cNvPr id="8082" name="Google Shape;8082;p74"/>
            <p:cNvSpPr/>
            <p:nvPr/>
          </p:nvSpPr>
          <p:spPr>
            <a:xfrm>
              <a:off x="5221891" y="2294066"/>
              <a:ext cx="258300" cy="258300"/>
            </a:xfrm>
            <a:prstGeom prst="ellipse">
              <a:avLst/>
            </a:pr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3"/>
                </a:solidFill>
              </a:endParaRPr>
            </a:p>
          </p:txBody>
        </p:sp>
      </p:grpSp>
      <p:grpSp>
        <p:nvGrpSpPr>
          <p:cNvPr id="8083" name="Google Shape;8083;p74"/>
          <p:cNvGrpSpPr/>
          <p:nvPr/>
        </p:nvGrpSpPr>
        <p:grpSpPr>
          <a:xfrm>
            <a:off x="5722975" y="2115051"/>
            <a:ext cx="720998" cy="721183"/>
            <a:chOff x="5797446" y="2063053"/>
            <a:chExt cx="698100" cy="698280"/>
          </a:xfrm>
        </p:grpSpPr>
        <p:sp>
          <p:nvSpPr>
            <p:cNvPr id="8084" name="Google Shape;8084;p74"/>
            <p:cNvSpPr/>
            <p:nvPr/>
          </p:nvSpPr>
          <p:spPr>
            <a:xfrm>
              <a:off x="5797446" y="2063053"/>
              <a:ext cx="698100" cy="698100"/>
            </a:xfrm>
            <a:prstGeom prst="ellipse">
              <a:avLst/>
            </a:pr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3"/>
                </a:solidFill>
              </a:endParaRPr>
            </a:p>
          </p:txBody>
        </p:sp>
        <p:sp>
          <p:nvSpPr>
            <p:cNvPr id="8085" name="Google Shape;8085;p74"/>
            <p:cNvSpPr/>
            <p:nvPr/>
          </p:nvSpPr>
          <p:spPr>
            <a:xfrm>
              <a:off x="5872067" y="2212295"/>
              <a:ext cx="549000" cy="549000"/>
            </a:xfrm>
            <a:prstGeom prst="ellipse">
              <a:avLst/>
            </a:pr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3"/>
                </a:solidFill>
              </a:endParaRPr>
            </a:p>
          </p:txBody>
        </p:sp>
        <p:sp>
          <p:nvSpPr>
            <p:cNvPr id="8086" name="Google Shape;8086;p74"/>
            <p:cNvSpPr/>
            <p:nvPr/>
          </p:nvSpPr>
          <p:spPr>
            <a:xfrm>
              <a:off x="5921353" y="2310867"/>
              <a:ext cx="450300" cy="450300"/>
            </a:xfrm>
            <a:prstGeom prst="ellipse">
              <a:avLst/>
            </a:pr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3"/>
                </a:solidFill>
              </a:endParaRPr>
            </a:p>
          </p:txBody>
        </p:sp>
        <p:sp>
          <p:nvSpPr>
            <p:cNvPr id="8087" name="Google Shape;8087;p74"/>
            <p:cNvSpPr/>
            <p:nvPr/>
          </p:nvSpPr>
          <p:spPr>
            <a:xfrm>
              <a:off x="5967936" y="2404033"/>
              <a:ext cx="357300" cy="357300"/>
            </a:xfrm>
            <a:prstGeom prst="ellipse">
              <a:avLst/>
            </a:pr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3"/>
                </a:solidFill>
              </a:endParaRPr>
            </a:p>
          </p:txBody>
        </p:sp>
      </p:grpSp>
      <p:grpSp>
        <p:nvGrpSpPr>
          <p:cNvPr id="8088" name="Google Shape;8088;p74"/>
          <p:cNvGrpSpPr/>
          <p:nvPr/>
        </p:nvGrpSpPr>
        <p:grpSpPr>
          <a:xfrm>
            <a:off x="8168122" y="3760656"/>
            <a:ext cx="280585" cy="673164"/>
            <a:chOff x="8075075" y="3754290"/>
            <a:chExt cx="255612" cy="613194"/>
          </a:xfrm>
        </p:grpSpPr>
        <p:grpSp>
          <p:nvGrpSpPr>
            <p:cNvPr id="8089" name="Google Shape;8089;p74"/>
            <p:cNvGrpSpPr/>
            <p:nvPr/>
          </p:nvGrpSpPr>
          <p:grpSpPr>
            <a:xfrm>
              <a:off x="8075075" y="3754290"/>
              <a:ext cx="255612" cy="613194"/>
              <a:chOff x="8075075" y="3754290"/>
              <a:chExt cx="255612" cy="613194"/>
            </a:xfrm>
          </p:grpSpPr>
          <p:sp>
            <p:nvSpPr>
              <p:cNvPr id="8090" name="Google Shape;8090;p74"/>
              <p:cNvSpPr/>
              <p:nvPr/>
            </p:nvSpPr>
            <p:spPr>
              <a:xfrm>
                <a:off x="8075075" y="4252967"/>
                <a:ext cx="255612" cy="114517"/>
              </a:xfrm>
              <a:custGeom>
                <a:avLst/>
                <a:gdLst/>
                <a:ahLst/>
                <a:cxnLst/>
                <a:rect l="l" t="t" r="r" b="b"/>
                <a:pathLst>
                  <a:path w="16734" h="7497" extrusionOk="0">
                    <a:moveTo>
                      <a:pt x="1" y="1"/>
                    </a:moveTo>
                    <a:lnTo>
                      <a:pt x="8369" y="7496"/>
                    </a:lnTo>
                    <a:lnTo>
                      <a:pt x="16734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3"/>
                  </a:solidFill>
                </a:endParaRPr>
              </a:p>
            </p:txBody>
          </p:sp>
          <p:sp>
            <p:nvSpPr>
              <p:cNvPr id="8091" name="Google Shape;8091;p74"/>
              <p:cNvSpPr/>
              <p:nvPr/>
            </p:nvSpPr>
            <p:spPr>
              <a:xfrm>
                <a:off x="8075075" y="3754290"/>
                <a:ext cx="255612" cy="498713"/>
              </a:xfrm>
              <a:custGeom>
                <a:avLst/>
                <a:gdLst/>
                <a:ahLst/>
                <a:cxnLst/>
                <a:rect l="l" t="t" r="r" b="b"/>
                <a:pathLst>
                  <a:path w="16734" h="32649" extrusionOk="0">
                    <a:moveTo>
                      <a:pt x="8369" y="0"/>
                    </a:moveTo>
                    <a:cubicBezTo>
                      <a:pt x="3747" y="0"/>
                      <a:pt x="1" y="3747"/>
                      <a:pt x="1" y="8366"/>
                    </a:cubicBezTo>
                    <a:lnTo>
                      <a:pt x="1" y="32649"/>
                    </a:lnTo>
                    <a:lnTo>
                      <a:pt x="16734" y="32649"/>
                    </a:lnTo>
                    <a:lnTo>
                      <a:pt x="16734" y="8366"/>
                    </a:lnTo>
                    <a:cubicBezTo>
                      <a:pt x="16734" y="3744"/>
                      <a:pt x="12987" y="0"/>
                      <a:pt x="836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3"/>
                  </a:solidFill>
                </a:endParaRPr>
              </a:p>
            </p:txBody>
          </p:sp>
        </p:grpSp>
        <p:sp>
          <p:nvSpPr>
            <p:cNvPr id="8092" name="Google Shape;8092;p74"/>
            <p:cNvSpPr/>
            <p:nvPr/>
          </p:nvSpPr>
          <p:spPr>
            <a:xfrm>
              <a:off x="8107762" y="3782257"/>
              <a:ext cx="190281" cy="190281"/>
            </a:xfrm>
            <a:custGeom>
              <a:avLst/>
              <a:gdLst/>
              <a:ahLst/>
              <a:cxnLst/>
              <a:rect l="l" t="t" r="r" b="b"/>
              <a:pathLst>
                <a:path w="12457" h="12457" extrusionOk="0">
                  <a:moveTo>
                    <a:pt x="6229" y="1"/>
                  </a:moveTo>
                  <a:cubicBezTo>
                    <a:pt x="2788" y="1"/>
                    <a:pt x="1" y="2788"/>
                    <a:pt x="1" y="6229"/>
                  </a:cubicBezTo>
                  <a:cubicBezTo>
                    <a:pt x="1" y="9670"/>
                    <a:pt x="2788" y="12457"/>
                    <a:pt x="6229" y="12457"/>
                  </a:cubicBezTo>
                  <a:cubicBezTo>
                    <a:pt x="9666" y="12457"/>
                    <a:pt x="12457" y="9670"/>
                    <a:pt x="12457" y="6229"/>
                  </a:cubicBezTo>
                  <a:cubicBezTo>
                    <a:pt x="12457" y="2788"/>
                    <a:pt x="9666" y="1"/>
                    <a:pt x="6229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3"/>
                </a:solidFill>
              </a:endParaRPr>
            </a:p>
          </p:txBody>
        </p:sp>
      </p:grpSp>
      <p:grpSp>
        <p:nvGrpSpPr>
          <p:cNvPr id="8093" name="Google Shape;8093;p74"/>
          <p:cNvGrpSpPr/>
          <p:nvPr/>
        </p:nvGrpSpPr>
        <p:grpSpPr>
          <a:xfrm>
            <a:off x="5285180" y="3749453"/>
            <a:ext cx="470352" cy="683745"/>
            <a:chOff x="1697726" y="3244179"/>
            <a:chExt cx="788124" cy="1146069"/>
          </a:xfrm>
        </p:grpSpPr>
        <p:sp>
          <p:nvSpPr>
            <p:cNvPr id="8094" name="Google Shape;8094;p74"/>
            <p:cNvSpPr/>
            <p:nvPr/>
          </p:nvSpPr>
          <p:spPr>
            <a:xfrm>
              <a:off x="1697726" y="3244179"/>
              <a:ext cx="788124" cy="1146069"/>
            </a:xfrm>
            <a:custGeom>
              <a:avLst/>
              <a:gdLst/>
              <a:ahLst/>
              <a:cxnLst/>
              <a:rect l="l" t="t" r="r" b="b"/>
              <a:pathLst>
                <a:path w="30365" h="44156" extrusionOk="0">
                  <a:moveTo>
                    <a:pt x="18841" y="1"/>
                  </a:moveTo>
                  <a:lnTo>
                    <a:pt x="18841" y="3319"/>
                  </a:lnTo>
                  <a:lnTo>
                    <a:pt x="7583" y="3319"/>
                  </a:lnTo>
                  <a:cubicBezTo>
                    <a:pt x="5740" y="3319"/>
                    <a:pt x="4248" y="4814"/>
                    <a:pt x="4248" y="6658"/>
                  </a:cubicBezTo>
                  <a:lnTo>
                    <a:pt x="4248" y="29436"/>
                  </a:lnTo>
                  <a:lnTo>
                    <a:pt x="1" y="29436"/>
                  </a:lnTo>
                  <a:lnTo>
                    <a:pt x="1" y="44155"/>
                  </a:lnTo>
                  <a:lnTo>
                    <a:pt x="14720" y="44155"/>
                  </a:lnTo>
                  <a:lnTo>
                    <a:pt x="14720" y="29436"/>
                  </a:lnTo>
                  <a:lnTo>
                    <a:pt x="10922" y="29436"/>
                  </a:lnTo>
                  <a:lnTo>
                    <a:pt x="10922" y="9993"/>
                  </a:lnTo>
                  <a:lnTo>
                    <a:pt x="18841" y="9993"/>
                  </a:lnTo>
                  <a:lnTo>
                    <a:pt x="18841" y="13311"/>
                  </a:lnTo>
                  <a:lnTo>
                    <a:pt x="30365" y="6658"/>
                  </a:lnTo>
                  <a:lnTo>
                    <a:pt x="18841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3"/>
                </a:solidFill>
              </a:endParaRPr>
            </a:p>
          </p:txBody>
        </p:sp>
        <p:sp>
          <p:nvSpPr>
            <p:cNvPr id="8095" name="Google Shape;8095;p74"/>
            <p:cNvSpPr/>
            <p:nvPr/>
          </p:nvSpPr>
          <p:spPr>
            <a:xfrm>
              <a:off x="1743302" y="4053603"/>
              <a:ext cx="291293" cy="291267"/>
            </a:xfrm>
            <a:custGeom>
              <a:avLst/>
              <a:gdLst/>
              <a:ahLst/>
              <a:cxnLst/>
              <a:rect l="l" t="t" r="r" b="b"/>
              <a:pathLst>
                <a:path w="11223" h="11222" extrusionOk="0">
                  <a:moveTo>
                    <a:pt x="1" y="0"/>
                  </a:moveTo>
                  <a:lnTo>
                    <a:pt x="1" y="11222"/>
                  </a:lnTo>
                  <a:lnTo>
                    <a:pt x="11222" y="11222"/>
                  </a:lnTo>
                  <a:lnTo>
                    <a:pt x="11222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3"/>
                </a:solidFill>
              </a:endParaRPr>
            </a:p>
          </p:txBody>
        </p:sp>
      </p:grpSp>
      <p:sp>
        <p:nvSpPr>
          <p:cNvPr id="8096" name="Google Shape;8096;p74"/>
          <p:cNvSpPr/>
          <p:nvPr/>
        </p:nvSpPr>
        <p:spPr>
          <a:xfrm>
            <a:off x="8142645" y="3663455"/>
            <a:ext cx="204" cy="4"/>
          </a:xfrm>
          <a:custGeom>
            <a:avLst/>
            <a:gdLst/>
            <a:ahLst/>
            <a:cxnLst/>
            <a:rect l="l" t="t" r="r" b="b"/>
            <a:pathLst>
              <a:path w="48" h="1" extrusionOk="0">
                <a:moveTo>
                  <a:pt x="48" y="0"/>
                </a:moveTo>
                <a:lnTo>
                  <a:pt x="1" y="0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accent1"/>
            </a:solidFill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accent3"/>
              </a:solidFill>
            </a:endParaRPr>
          </a:p>
        </p:txBody>
      </p:sp>
      <p:grpSp>
        <p:nvGrpSpPr>
          <p:cNvPr id="8097" name="Google Shape;8097;p74"/>
          <p:cNvGrpSpPr/>
          <p:nvPr/>
        </p:nvGrpSpPr>
        <p:grpSpPr>
          <a:xfrm>
            <a:off x="5906331" y="3760655"/>
            <a:ext cx="293891" cy="293845"/>
            <a:chOff x="6134814" y="3754290"/>
            <a:chExt cx="293891" cy="293845"/>
          </a:xfrm>
        </p:grpSpPr>
        <p:sp>
          <p:nvSpPr>
            <p:cNvPr id="8098" name="Google Shape;8098;p74"/>
            <p:cNvSpPr/>
            <p:nvPr/>
          </p:nvSpPr>
          <p:spPr>
            <a:xfrm>
              <a:off x="6134814" y="3754290"/>
              <a:ext cx="293891" cy="293845"/>
            </a:xfrm>
            <a:custGeom>
              <a:avLst/>
              <a:gdLst/>
              <a:ahLst/>
              <a:cxnLst/>
              <a:rect l="l" t="t" r="r" b="b"/>
              <a:pathLst>
                <a:path w="19240" h="19237" extrusionOk="0">
                  <a:moveTo>
                    <a:pt x="1" y="0"/>
                  </a:moveTo>
                  <a:lnTo>
                    <a:pt x="1" y="9618"/>
                  </a:lnTo>
                  <a:cubicBezTo>
                    <a:pt x="1" y="14929"/>
                    <a:pt x="4308" y="19236"/>
                    <a:pt x="9619" y="19236"/>
                  </a:cubicBezTo>
                  <a:cubicBezTo>
                    <a:pt x="14933" y="19236"/>
                    <a:pt x="19240" y="14929"/>
                    <a:pt x="19240" y="9618"/>
                  </a:cubicBezTo>
                  <a:cubicBezTo>
                    <a:pt x="19240" y="4307"/>
                    <a:pt x="14933" y="0"/>
                    <a:pt x="9619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3"/>
                </a:solidFill>
              </a:endParaRPr>
            </a:p>
          </p:txBody>
        </p:sp>
        <p:sp>
          <p:nvSpPr>
            <p:cNvPr id="8099" name="Google Shape;8099;p74"/>
            <p:cNvSpPr/>
            <p:nvPr/>
          </p:nvSpPr>
          <p:spPr>
            <a:xfrm>
              <a:off x="6147232" y="3764860"/>
              <a:ext cx="118946" cy="107337"/>
            </a:xfrm>
            <a:custGeom>
              <a:avLst/>
              <a:gdLst/>
              <a:ahLst/>
              <a:cxnLst/>
              <a:rect l="l" t="t" r="r" b="b"/>
              <a:pathLst>
                <a:path w="7787" h="7027" extrusionOk="0">
                  <a:moveTo>
                    <a:pt x="0" y="1"/>
                  </a:moveTo>
                  <a:lnTo>
                    <a:pt x="0" y="7026"/>
                  </a:lnTo>
                  <a:lnTo>
                    <a:pt x="7787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3"/>
                </a:solidFill>
              </a:endParaRPr>
            </a:p>
          </p:txBody>
        </p:sp>
      </p:grpSp>
      <p:grpSp>
        <p:nvGrpSpPr>
          <p:cNvPr id="8100" name="Google Shape;8100;p74"/>
          <p:cNvGrpSpPr/>
          <p:nvPr/>
        </p:nvGrpSpPr>
        <p:grpSpPr>
          <a:xfrm>
            <a:off x="5906331" y="4139326"/>
            <a:ext cx="293891" cy="293891"/>
            <a:chOff x="6134814" y="4086186"/>
            <a:chExt cx="293891" cy="293891"/>
          </a:xfrm>
        </p:grpSpPr>
        <p:sp>
          <p:nvSpPr>
            <p:cNvPr id="8101" name="Google Shape;8101;p74"/>
            <p:cNvSpPr/>
            <p:nvPr/>
          </p:nvSpPr>
          <p:spPr>
            <a:xfrm>
              <a:off x="6134814" y="4086186"/>
              <a:ext cx="293891" cy="293891"/>
            </a:xfrm>
            <a:custGeom>
              <a:avLst/>
              <a:gdLst/>
              <a:ahLst/>
              <a:cxnLst/>
              <a:rect l="l" t="t" r="r" b="b"/>
              <a:pathLst>
                <a:path w="19240" h="19240" extrusionOk="0">
                  <a:moveTo>
                    <a:pt x="1" y="1"/>
                  </a:moveTo>
                  <a:lnTo>
                    <a:pt x="1" y="9619"/>
                  </a:lnTo>
                  <a:cubicBezTo>
                    <a:pt x="1" y="14930"/>
                    <a:pt x="4308" y="19240"/>
                    <a:pt x="9619" y="19240"/>
                  </a:cubicBezTo>
                  <a:cubicBezTo>
                    <a:pt x="14933" y="19240"/>
                    <a:pt x="19240" y="14933"/>
                    <a:pt x="19240" y="9619"/>
                  </a:cubicBezTo>
                  <a:lnTo>
                    <a:pt x="19240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3"/>
                </a:solidFill>
              </a:endParaRPr>
            </a:p>
          </p:txBody>
        </p:sp>
        <p:sp>
          <p:nvSpPr>
            <p:cNvPr id="8102" name="Google Shape;8102;p74"/>
            <p:cNvSpPr/>
            <p:nvPr/>
          </p:nvSpPr>
          <p:spPr>
            <a:xfrm>
              <a:off x="6147232" y="4096771"/>
              <a:ext cx="118946" cy="107322"/>
            </a:xfrm>
            <a:custGeom>
              <a:avLst/>
              <a:gdLst/>
              <a:ahLst/>
              <a:cxnLst/>
              <a:rect l="l" t="t" r="r" b="b"/>
              <a:pathLst>
                <a:path w="7787" h="7026" extrusionOk="0">
                  <a:moveTo>
                    <a:pt x="0" y="0"/>
                  </a:moveTo>
                  <a:lnTo>
                    <a:pt x="0" y="7026"/>
                  </a:lnTo>
                  <a:lnTo>
                    <a:pt x="7787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3"/>
                </a:solidFill>
              </a:endParaRPr>
            </a:p>
          </p:txBody>
        </p:sp>
      </p:grpSp>
      <p:sp>
        <p:nvSpPr>
          <p:cNvPr id="8103" name="Google Shape;8103;p74"/>
          <p:cNvSpPr/>
          <p:nvPr/>
        </p:nvSpPr>
        <p:spPr>
          <a:xfrm>
            <a:off x="6944758" y="3759852"/>
            <a:ext cx="609693" cy="673150"/>
          </a:xfrm>
          <a:custGeom>
            <a:avLst/>
            <a:gdLst/>
            <a:ahLst/>
            <a:cxnLst/>
            <a:rect l="l" t="t" r="r" b="b"/>
            <a:pathLst>
              <a:path w="4733" h="5225" extrusionOk="0">
                <a:moveTo>
                  <a:pt x="346" y="0"/>
                </a:moveTo>
                <a:cubicBezTo>
                  <a:pt x="148" y="0"/>
                  <a:pt x="1" y="148"/>
                  <a:pt x="1" y="333"/>
                </a:cubicBezTo>
                <a:lnTo>
                  <a:pt x="1" y="4423"/>
                </a:lnTo>
                <a:cubicBezTo>
                  <a:pt x="1" y="4608"/>
                  <a:pt x="148" y="4756"/>
                  <a:pt x="346" y="4756"/>
                </a:cubicBezTo>
                <a:lnTo>
                  <a:pt x="2046" y="4756"/>
                </a:lnTo>
                <a:lnTo>
                  <a:pt x="2366" y="5224"/>
                </a:lnTo>
                <a:lnTo>
                  <a:pt x="2674" y="4756"/>
                </a:lnTo>
                <a:lnTo>
                  <a:pt x="4387" y="4756"/>
                </a:lnTo>
                <a:cubicBezTo>
                  <a:pt x="4394" y="4757"/>
                  <a:pt x="4400" y="4757"/>
                  <a:pt x="4407" y="4757"/>
                </a:cubicBezTo>
                <a:cubicBezTo>
                  <a:pt x="4583" y="4757"/>
                  <a:pt x="4732" y="4602"/>
                  <a:pt x="4732" y="4423"/>
                </a:cubicBezTo>
                <a:lnTo>
                  <a:pt x="4732" y="333"/>
                </a:lnTo>
                <a:cubicBezTo>
                  <a:pt x="4732" y="148"/>
                  <a:pt x="4572" y="0"/>
                  <a:pt x="4387" y="0"/>
                </a:cubicBezTo>
                <a:close/>
              </a:path>
            </a:pathLst>
          </a:custGeom>
          <a:noFill/>
          <a:ln w="952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accent3"/>
              </a:solidFill>
            </a:endParaRPr>
          </a:p>
        </p:txBody>
      </p:sp>
      <p:sp>
        <p:nvSpPr>
          <p:cNvPr id="8104" name="Google Shape;8104;p74"/>
          <p:cNvSpPr/>
          <p:nvPr/>
        </p:nvSpPr>
        <p:spPr>
          <a:xfrm rot="10800000">
            <a:off x="6351020" y="3757590"/>
            <a:ext cx="442939" cy="675638"/>
          </a:xfrm>
          <a:custGeom>
            <a:avLst/>
            <a:gdLst/>
            <a:ahLst/>
            <a:cxnLst/>
            <a:rect l="l" t="t" r="r" b="b"/>
            <a:pathLst>
              <a:path w="14910" h="22743" extrusionOk="0">
                <a:moveTo>
                  <a:pt x="7449" y="0"/>
                </a:moveTo>
                <a:cubicBezTo>
                  <a:pt x="7363" y="0"/>
                  <a:pt x="7277" y="40"/>
                  <a:pt x="7219" y="121"/>
                </a:cubicBezTo>
                <a:lnTo>
                  <a:pt x="4981" y="3220"/>
                </a:lnTo>
                <a:lnTo>
                  <a:pt x="1079" y="3220"/>
                </a:lnTo>
                <a:cubicBezTo>
                  <a:pt x="482" y="3220"/>
                  <a:pt x="0" y="3702"/>
                  <a:pt x="0" y="4298"/>
                </a:cubicBezTo>
                <a:lnTo>
                  <a:pt x="0" y="21652"/>
                </a:lnTo>
                <a:cubicBezTo>
                  <a:pt x="0" y="22249"/>
                  <a:pt x="482" y="22742"/>
                  <a:pt x="1079" y="22742"/>
                </a:cubicBezTo>
                <a:lnTo>
                  <a:pt x="13830" y="22742"/>
                </a:lnTo>
                <a:cubicBezTo>
                  <a:pt x="14427" y="22742"/>
                  <a:pt x="14909" y="22249"/>
                  <a:pt x="14909" y="21652"/>
                </a:cubicBezTo>
                <a:lnTo>
                  <a:pt x="14909" y="4298"/>
                </a:lnTo>
                <a:cubicBezTo>
                  <a:pt x="14909" y="3708"/>
                  <a:pt x="14438" y="3219"/>
                  <a:pt x="13851" y="3219"/>
                </a:cubicBezTo>
                <a:cubicBezTo>
                  <a:pt x="13844" y="3219"/>
                  <a:pt x="13837" y="3219"/>
                  <a:pt x="13830" y="3220"/>
                </a:cubicBezTo>
                <a:lnTo>
                  <a:pt x="9916" y="3220"/>
                </a:lnTo>
                <a:lnTo>
                  <a:pt x="7678" y="121"/>
                </a:lnTo>
                <a:cubicBezTo>
                  <a:pt x="7621" y="40"/>
                  <a:pt x="7535" y="0"/>
                  <a:pt x="7449" y="0"/>
                </a:cubicBezTo>
                <a:close/>
              </a:path>
            </a:pathLst>
          </a:custGeom>
          <a:noFill/>
          <a:ln w="952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accent3"/>
              </a:solidFill>
            </a:endParaRPr>
          </a:p>
        </p:txBody>
      </p:sp>
      <p:grpSp>
        <p:nvGrpSpPr>
          <p:cNvPr id="8105" name="Google Shape;8105;p74"/>
          <p:cNvGrpSpPr/>
          <p:nvPr/>
        </p:nvGrpSpPr>
        <p:grpSpPr>
          <a:xfrm>
            <a:off x="7831306" y="2968019"/>
            <a:ext cx="622883" cy="621944"/>
            <a:chOff x="1187048" y="238125"/>
            <a:chExt cx="5256397" cy="5248476"/>
          </a:xfrm>
        </p:grpSpPr>
        <p:sp>
          <p:nvSpPr>
            <p:cNvPr id="8106" name="Google Shape;8106;p74"/>
            <p:cNvSpPr/>
            <p:nvPr/>
          </p:nvSpPr>
          <p:spPr>
            <a:xfrm>
              <a:off x="1188450" y="238125"/>
              <a:ext cx="3198750" cy="2628625"/>
            </a:xfrm>
            <a:custGeom>
              <a:avLst/>
              <a:gdLst/>
              <a:ahLst/>
              <a:cxnLst/>
              <a:rect l="l" t="t" r="r" b="b"/>
              <a:pathLst>
                <a:path w="127950" h="105145" extrusionOk="0">
                  <a:moveTo>
                    <a:pt x="18697" y="0"/>
                  </a:moveTo>
                  <a:cubicBezTo>
                    <a:pt x="8371" y="0"/>
                    <a:pt x="1" y="8371"/>
                    <a:pt x="1" y="18697"/>
                  </a:cubicBezTo>
                  <a:lnTo>
                    <a:pt x="1" y="105145"/>
                  </a:lnTo>
                  <a:lnTo>
                    <a:pt x="36857" y="105145"/>
                  </a:lnTo>
                  <a:cubicBezTo>
                    <a:pt x="35719" y="102283"/>
                    <a:pt x="35385" y="99165"/>
                    <a:pt x="35897" y="96130"/>
                  </a:cubicBezTo>
                  <a:cubicBezTo>
                    <a:pt x="37137" y="88648"/>
                    <a:pt x="43398" y="82793"/>
                    <a:pt x="50957" y="82096"/>
                  </a:cubicBezTo>
                  <a:cubicBezTo>
                    <a:pt x="51501" y="82045"/>
                    <a:pt x="52041" y="82020"/>
                    <a:pt x="52575" y="82020"/>
                  </a:cubicBezTo>
                  <a:cubicBezTo>
                    <a:pt x="61906" y="82020"/>
                    <a:pt x="69475" y="89593"/>
                    <a:pt x="69475" y="98926"/>
                  </a:cubicBezTo>
                  <a:cubicBezTo>
                    <a:pt x="69475" y="101055"/>
                    <a:pt x="69070" y="103165"/>
                    <a:pt x="68283" y="105145"/>
                  </a:cubicBezTo>
                  <a:lnTo>
                    <a:pt x="105145" y="105145"/>
                  </a:lnTo>
                  <a:lnTo>
                    <a:pt x="105145" y="68419"/>
                  </a:lnTo>
                  <a:cubicBezTo>
                    <a:pt x="106958" y="69088"/>
                    <a:pt x="108908" y="69476"/>
                    <a:pt x="110955" y="69476"/>
                  </a:cubicBezTo>
                  <a:cubicBezTo>
                    <a:pt x="111990" y="69476"/>
                    <a:pt x="113050" y="69377"/>
                    <a:pt x="114130" y="69164"/>
                  </a:cubicBezTo>
                  <a:cubicBezTo>
                    <a:pt x="121952" y="67632"/>
                    <a:pt x="127801" y="60687"/>
                    <a:pt x="127866" y="52715"/>
                  </a:cubicBezTo>
                  <a:cubicBezTo>
                    <a:pt x="127950" y="43313"/>
                    <a:pt x="120348" y="35664"/>
                    <a:pt x="110964" y="35664"/>
                  </a:cubicBezTo>
                  <a:cubicBezTo>
                    <a:pt x="108979" y="35670"/>
                    <a:pt x="107005" y="36028"/>
                    <a:pt x="105145" y="36720"/>
                  </a:cubicBezTo>
                  <a:lnTo>
                    <a:pt x="105145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3"/>
                </a:solidFill>
              </a:endParaRPr>
            </a:p>
          </p:txBody>
        </p:sp>
        <p:sp>
          <p:nvSpPr>
            <p:cNvPr id="8107" name="Google Shape;8107;p74"/>
            <p:cNvSpPr/>
            <p:nvPr/>
          </p:nvSpPr>
          <p:spPr>
            <a:xfrm>
              <a:off x="1187048" y="2289901"/>
              <a:ext cx="2628362" cy="3196700"/>
            </a:xfrm>
            <a:custGeom>
              <a:avLst/>
              <a:gdLst/>
              <a:ahLst/>
              <a:cxnLst/>
              <a:rect l="l" t="t" r="r" b="b"/>
              <a:pathLst>
                <a:path w="105145" h="127868" extrusionOk="0">
                  <a:moveTo>
                    <a:pt x="52573" y="1"/>
                  </a:moveTo>
                  <a:cubicBezTo>
                    <a:pt x="43236" y="1"/>
                    <a:pt x="35664" y="7567"/>
                    <a:pt x="35664" y="16910"/>
                  </a:cubicBezTo>
                  <a:cubicBezTo>
                    <a:pt x="35670" y="18895"/>
                    <a:pt x="36028" y="20862"/>
                    <a:pt x="36720" y="22722"/>
                  </a:cubicBezTo>
                  <a:lnTo>
                    <a:pt x="0" y="22722"/>
                  </a:lnTo>
                  <a:lnTo>
                    <a:pt x="0" y="110011"/>
                  </a:lnTo>
                  <a:cubicBezTo>
                    <a:pt x="0" y="119872"/>
                    <a:pt x="7995" y="127867"/>
                    <a:pt x="17862" y="127867"/>
                  </a:cubicBezTo>
                  <a:lnTo>
                    <a:pt x="105145" y="127867"/>
                  </a:lnTo>
                  <a:lnTo>
                    <a:pt x="105145" y="91010"/>
                  </a:lnTo>
                  <a:cubicBezTo>
                    <a:pt x="103158" y="91801"/>
                    <a:pt x="101044" y="92206"/>
                    <a:pt x="98916" y="92206"/>
                  </a:cubicBezTo>
                  <a:cubicBezTo>
                    <a:pt x="98350" y="92206"/>
                    <a:pt x="97782" y="92177"/>
                    <a:pt x="97215" y="92119"/>
                  </a:cubicBezTo>
                  <a:cubicBezTo>
                    <a:pt x="88869" y="91267"/>
                    <a:pt x="82269" y="84184"/>
                    <a:pt x="82024" y="75802"/>
                  </a:cubicBezTo>
                  <a:cubicBezTo>
                    <a:pt x="81744" y="66233"/>
                    <a:pt x="89417" y="58393"/>
                    <a:pt x="98920" y="58393"/>
                  </a:cubicBezTo>
                  <a:cubicBezTo>
                    <a:pt x="101055" y="58393"/>
                    <a:pt x="103159" y="58792"/>
                    <a:pt x="105139" y="59585"/>
                  </a:cubicBezTo>
                  <a:lnTo>
                    <a:pt x="105139" y="22728"/>
                  </a:lnTo>
                  <a:lnTo>
                    <a:pt x="68419" y="22728"/>
                  </a:lnTo>
                  <a:cubicBezTo>
                    <a:pt x="69427" y="19992"/>
                    <a:pt x="69796" y="16951"/>
                    <a:pt x="69164" y="13738"/>
                  </a:cubicBezTo>
                  <a:cubicBezTo>
                    <a:pt x="67632" y="5922"/>
                    <a:pt x="60686" y="73"/>
                    <a:pt x="52715" y="2"/>
                  </a:cubicBezTo>
                  <a:cubicBezTo>
                    <a:pt x="52668" y="1"/>
                    <a:pt x="52620" y="1"/>
                    <a:pt x="52573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3"/>
                </a:solidFill>
              </a:endParaRPr>
            </a:p>
          </p:txBody>
        </p:sp>
        <p:sp>
          <p:nvSpPr>
            <p:cNvPr id="8108" name="Google Shape;8108;p74"/>
            <p:cNvSpPr/>
            <p:nvPr/>
          </p:nvSpPr>
          <p:spPr>
            <a:xfrm>
              <a:off x="3812708" y="244502"/>
              <a:ext cx="2628650" cy="3170611"/>
            </a:xfrm>
            <a:custGeom>
              <a:avLst/>
              <a:gdLst/>
              <a:ahLst/>
              <a:cxnLst/>
              <a:rect l="l" t="t" r="r" b="b"/>
              <a:pathLst>
                <a:path w="105146" h="127873" extrusionOk="0">
                  <a:moveTo>
                    <a:pt x="1" y="1"/>
                  </a:moveTo>
                  <a:lnTo>
                    <a:pt x="1" y="36857"/>
                  </a:lnTo>
                  <a:cubicBezTo>
                    <a:pt x="1988" y="36066"/>
                    <a:pt x="4101" y="35662"/>
                    <a:pt x="6229" y="35662"/>
                  </a:cubicBezTo>
                  <a:cubicBezTo>
                    <a:pt x="6796" y="35662"/>
                    <a:pt x="7364" y="35691"/>
                    <a:pt x="7930" y="35748"/>
                  </a:cubicBezTo>
                  <a:cubicBezTo>
                    <a:pt x="16277" y="36595"/>
                    <a:pt x="22877" y="43684"/>
                    <a:pt x="23121" y="52066"/>
                  </a:cubicBezTo>
                  <a:cubicBezTo>
                    <a:pt x="23396" y="61635"/>
                    <a:pt x="15722" y="69481"/>
                    <a:pt x="6219" y="69481"/>
                  </a:cubicBezTo>
                  <a:cubicBezTo>
                    <a:pt x="4091" y="69475"/>
                    <a:pt x="1980" y="69076"/>
                    <a:pt x="1" y="68289"/>
                  </a:cubicBezTo>
                  <a:lnTo>
                    <a:pt x="1" y="105145"/>
                  </a:lnTo>
                  <a:lnTo>
                    <a:pt x="36720" y="105145"/>
                  </a:lnTo>
                  <a:cubicBezTo>
                    <a:pt x="35719" y="107882"/>
                    <a:pt x="35343" y="110916"/>
                    <a:pt x="35975" y="114130"/>
                  </a:cubicBezTo>
                  <a:cubicBezTo>
                    <a:pt x="37513" y="121952"/>
                    <a:pt x="44459" y="127801"/>
                    <a:pt x="52424" y="127872"/>
                  </a:cubicBezTo>
                  <a:cubicBezTo>
                    <a:pt x="52472" y="127873"/>
                    <a:pt x="52519" y="127873"/>
                    <a:pt x="52567" y="127873"/>
                  </a:cubicBezTo>
                  <a:cubicBezTo>
                    <a:pt x="61909" y="127873"/>
                    <a:pt x="69481" y="120301"/>
                    <a:pt x="69481" y="110964"/>
                  </a:cubicBezTo>
                  <a:cubicBezTo>
                    <a:pt x="69475" y="108979"/>
                    <a:pt x="69118" y="107005"/>
                    <a:pt x="68426" y="105145"/>
                  </a:cubicBezTo>
                  <a:lnTo>
                    <a:pt x="105145" y="105145"/>
                  </a:lnTo>
                  <a:lnTo>
                    <a:pt x="105145" y="16354"/>
                  </a:lnTo>
                  <a:cubicBezTo>
                    <a:pt x="105140" y="7328"/>
                    <a:pt x="97818" y="1"/>
                    <a:pt x="88786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3"/>
                </a:solidFill>
              </a:endParaRPr>
            </a:p>
          </p:txBody>
        </p:sp>
        <p:sp>
          <p:nvSpPr>
            <p:cNvPr id="8109" name="Google Shape;8109;p74"/>
            <p:cNvSpPr/>
            <p:nvPr/>
          </p:nvSpPr>
          <p:spPr>
            <a:xfrm>
              <a:off x="3244845" y="2847950"/>
              <a:ext cx="3198600" cy="2628500"/>
            </a:xfrm>
            <a:custGeom>
              <a:avLst/>
              <a:gdLst/>
              <a:ahLst/>
              <a:cxnLst/>
              <a:rect l="l" t="t" r="r" b="b"/>
              <a:pathLst>
                <a:path w="127944" h="105140" extrusionOk="0">
                  <a:moveTo>
                    <a:pt x="22805" y="0"/>
                  </a:moveTo>
                  <a:lnTo>
                    <a:pt x="22805" y="36720"/>
                  </a:lnTo>
                  <a:cubicBezTo>
                    <a:pt x="20992" y="36051"/>
                    <a:pt x="19042" y="35663"/>
                    <a:pt x="16995" y="35663"/>
                  </a:cubicBezTo>
                  <a:cubicBezTo>
                    <a:pt x="15960" y="35663"/>
                    <a:pt x="14900" y="35762"/>
                    <a:pt x="13820" y="35975"/>
                  </a:cubicBezTo>
                  <a:cubicBezTo>
                    <a:pt x="5998" y="37513"/>
                    <a:pt x="150" y="44453"/>
                    <a:pt x="78" y="52424"/>
                  </a:cubicBezTo>
                  <a:cubicBezTo>
                    <a:pt x="1" y="61826"/>
                    <a:pt x="7602" y="69481"/>
                    <a:pt x="16986" y="69481"/>
                  </a:cubicBezTo>
                  <a:cubicBezTo>
                    <a:pt x="18971" y="69475"/>
                    <a:pt x="20945" y="69117"/>
                    <a:pt x="22805" y="68420"/>
                  </a:cubicBezTo>
                  <a:lnTo>
                    <a:pt x="22805" y="105139"/>
                  </a:lnTo>
                  <a:lnTo>
                    <a:pt x="108943" y="105139"/>
                  </a:lnTo>
                  <a:cubicBezTo>
                    <a:pt x="119436" y="105139"/>
                    <a:pt x="127944" y="96631"/>
                    <a:pt x="127944" y="86138"/>
                  </a:cubicBezTo>
                  <a:lnTo>
                    <a:pt x="127944" y="0"/>
                  </a:lnTo>
                  <a:lnTo>
                    <a:pt x="91087" y="0"/>
                  </a:lnTo>
                  <a:cubicBezTo>
                    <a:pt x="92088" y="2510"/>
                    <a:pt x="92470" y="5235"/>
                    <a:pt x="92196" y="7924"/>
                  </a:cubicBezTo>
                  <a:cubicBezTo>
                    <a:pt x="91343" y="16271"/>
                    <a:pt x="84260" y="22870"/>
                    <a:pt x="75878" y="23115"/>
                  </a:cubicBezTo>
                  <a:cubicBezTo>
                    <a:pt x="75708" y="23120"/>
                    <a:pt x="75539" y="23122"/>
                    <a:pt x="75370" y="23122"/>
                  </a:cubicBezTo>
                  <a:cubicBezTo>
                    <a:pt x="66033" y="23122"/>
                    <a:pt x="58469" y="15553"/>
                    <a:pt x="58469" y="6219"/>
                  </a:cubicBezTo>
                  <a:cubicBezTo>
                    <a:pt x="58469" y="4084"/>
                    <a:pt x="58869" y="1980"/>
                    <a:pt x="59662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3"/>
                </a:solidFill>
              </a:endParaRPr>
            </a:p>
          </p:txBody>
        </p:sp>
      </p:grpSp>
      <p:grpSp>
        <p:nvGrpSpPr>
          <p:cNvPr id="8110" name="Google Shape;8110;p74"/>
          <p:cNvGrpSpPr/>
          <p:nvPr/>
        </p:nvGrpSpPr>
        <p:grpSpPr>
          <a:xfrm>
            <a:off x="2288411" y="2977627"/>
            <a:ext cx="1310987" cy="612407"/>
            <a:chOff x="238125" y="1188750"/>
            <a:chExt cx="7140450" cy="3335550"/>
          </a:xfrm>
        </p:grpSpPr>
        <p:sp>
          <p:nvSpPr>
            <p:cNvPr id="8111" name="Google Shape;8111;p74"/>
            <p:cNvSpPr/>
            <p:nvPr/>
          </p:nvSpPr>
          <p:spPr>
            <a:xfrm>
              <a:off x="238125" y="118875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1" y="0"/>
                  </a:moveTo>
                  <a:cubicBezTo>
                    <a:pt x="1801" y="6"/>
                    <a:pt x="6" y="1801"/>
                    <a:pt x="0" y="4021"/>
                  </a:cubicBezTo>
                  <a:lnTo>
                    <a:pt x="0" y="59338"/>
                  </a:lnTo>
                  <a:cubicBezTo>
                    <a:pt x="6" y="61552"/>
                    <a:pt x="1801" y="63354"/>
                    <a:pt x="4021" y="63359"/>
                  </a:cubicBezTo>
                  <a:lnTo>
                    <a:pt x="98272" y="63359"/>
                  </a:lnTo>
                  <a:cubicBezTo>
                    <a:pt x="99963" y="41512"/>
                    <a:pt x="118098" y="24204"/>
                    <a:pt x="140280" y="23813"/>
                  </a:cubicBezTo>
                  <a:lnTo>
                    <a:pt x="140280" y="4021"/>
                  </a:lnTo>
                  <a:cubicBezTo>
                    <a:pt x="140275" y="1801"/>
                    <a:pt x="138474" y="6"/>
                    <a:pt x="136259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3"/>
                </a:solidFill>
              </a:endParaRPr>
            </a:p>
          </p:txBody>
        </p:sp>
        <p:sp>
          <p:nvSpPr>
            <p:cNvPr id="8112" name="Google Shape;8112;p74"/>
            <p:cNvSpPr/>
            <p:nvPr/>
          </p:nvSpPr>
          <p:spPr>
            <a:xfrm>
              <a:off x="238125" y="294030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1" y="1"/>
                  </a:moveTo>
                  <a:cubicBezTo>
                    <a:pt x="1801" y="6"/>
                    <a:pt x="6" y="1808"/>
                    <a:pt x="0" y="4022"/>
                  </a:cubicBezTo>
                  <a:lnTo>
                    <a:pt x="0" y="59339"/>
                  </a:lnTo>
                  <a:cubicBezTo>
                    <a:pt x="6" y="61559"/>
                    <a:pt x="1801" y="63354"/>
                    <a:pt x="4021" y="63360"/>
                  </a:cubicBezTo>
                  <a:lnTo>
                    <a:pt x="136259" y="63360"/>
                  </a:lnTo>
                  <a:cubicBezTo>
                    <a:pt x="138474" y="63354"/>
                    <a:pt x="140275" y="61559"/>
                    <a:pt x="140280" y="59339"/>
                  </a:cubicBezTo>
                  <a:lnTo>
                    <a:pt x="140280" y="39547"/>
                  </a:lnTo>
                  <a:cubicBezTo>
                    <a:pt x="118098" y="39155"/>
                    <a:pt x="99963" y="21848"/>
                    <a:pt x="98272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3"/>
                </a:solidFill>
              </a:endParaRPr>
            </a:p>
          </p:txBody>
        </p:sp>
        <p:sp>
          <p:nvSpPr>
            <p:cNvPr id="8113" name="Google Shape;8113;p74"/>
            <p:cNvSpPr/>
            <p:nvPr/>
          </p:nvSpPr>
          <p:spPr>
            <a:xfrm>
              <a:off x="3871550" y="118875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2" y="0"/>
                  </a:moveTo>
                  <a:cubicBezTo>
                    <a:pt x="1807" y="6"/>
                    <a:pt x="6" y="1801"/>
                    <a:pt x="0" y="4021"/>
                  </a:cubicBezTo>
                  <a:lnTo>
                    <a:pt x="0" y="24017"/>
                  </a:lnTo>
                  <a:cubicBezTo>
                    <a:pt x="20553" y="26066"/>
                    <a:pt x="36886" y="42675"/>
                    <a:pt x="38494" y="63359"/>
                  </a:cubicBezTo>
                  <a:lnTo>
                    <a:pt x="136260" y="63359"/>
                  </a:lnTo>
                  <a:cubicBezTo>
                    <a:pt x="138480" y="63354"/>
                    <a:pt x="140275" y="61552"/>
                    <a:pt x="140281" y="59338"/>
                  </a:cubicBezTo>
                  <a:lnTo>
                    <a:pt x="140281" y="4021"/>
                  </a:lnTo>
                  <a:cubicBezTo>
                    <a:pt x="140275" y="1801"/>
                    <a:pt x="138480" y="6"/>
                    <a:pt x="13626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3"/>
                </a:solidFill>
              </a:endParaRPr>
            </a:p>
          </p:txBody>
        </p:sp>
        <p:sp>
          <p:nvSpPr>
            <p:cNvPr id="8114" name="Google Shape;8114;p74"/>
            <p:cNvSpPr/>
            <p:nvPr/>
          </p:nvSpPr>
          <p:spPr>
            <a:xfrm>
              <a:off x="3871550" y="294030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38494" y="1"/>
                  </a:moveTo>
                  <a:cubicBezTo>
                    <a:pt x="36886" y="20680"/>
                    <a:pt x="20553" y="37294"/>
                    <a:pt x="0" y="39343"/>
                  </a:cubicBezTo>
                  <a:lnTo>
                    <a:pt x="0" y="59339"/>
                  </a:lnTo>
                  <a:cubicBezTo>
                    <a:pt x="6" y="61559"/>
                    <a:pt x="1807" y="63354"/>
                    <a:pt x="4022" y="63360"/>
                  </a:cubicBezTo>
                  <a:lnTo>
                    <a:pt x="136260" y="63360"/>
                  </a:lnTo>
                  <a:cubicBezTo>
                    <a:pt x="138480" y="63354"/>
                    <a:pt x="140275" y="61559"/>
                    <a:pt x="140281" y="59339"/>
                  </a:cubicBezTo>
                  <a:lnTo>
                    <a:pt x="140281" y="4022"/>
                  </a:lnTo>
                  <a:cubicBezTo>
                    <a:pt x="140275" y="1808"/>
                    <a:pt x="138480" y="6"/>
                    <a:pt x="13626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3"/>
                </a:solidFill>
              </a:endParaRPr>
            </a:p>
          </p:txBody>
        </p:sp>
        <p:sp>
          <p:nvSpPr>
            <p:cNvPr id="8115" name="Google Shape;8115;p74"/>
            <p:cNvSpPr/>
            <p:nvPr/>
          </p:nvSpPr>
          <p:spPr>
            <a:xfrm>
              <a:off x="2842425" y="1934600"/>
              <a:ext cx="1843850" cy="1843850"/>
            </a:xfrm>
            <a:custGeom>
              <a:avLst/>
              <a:gdLst/>
              <a:ahLst/>
              <a:cxnLst/>
              <a:rect l="l" t="t" r="r" b="b"/>
              <a:pathLst>
                <a:path w="73754" h="73754" extrusionOk="0">
                  <a:moveTo>
                    <a:pt x="36880" y="0"/>
                  </a:moveTo>
                  <a:cubicBezTo>
                    <a:pt x="36621" y="0"/>
                    <a:pt x="36362" y="6"/>
                    <a:pt x="36108" y="11"/>
                  </a:cubicBezTo>
                  <a:cubicBezTo>
                    <a:pt x="17253" y="397"/>
                    <a:pt x="1834" y="15011"/>
                    <a:pt x="154" y="33525"/>
                  </a:cubicBezTo>
                  <a:cubicBezTo>
                    <a:pt x="55" y="34627"/>
                    <a:pt x="0" y="35745"/>
                    <a:pt x="0" y="36874"/>
                  </a:cubicBezTo>
                  <a:cubicBezTo>
                    <a:pt x="0" y="38009"/>
                    <a:pt x="55" y="39122"/>
                    <a:pt x="154" y="40229"/>
                  </a:cubicBezTo>
                  <a:cubicBezTo>
                    <a:pt x="1834" y="58749"/>
                    <a:pt x="17253" y="73357"/>
                    <a:pt x="36108" y="73743"/>
                  </a:cubicBezTo>
                  <a:cubicBezTo>
                    <a:pt x="36362" y="73748"/>
                    <a:pt x="36621" y="73754"/>
                    <a:pt x="36880" y="73754"/>
                  </a:cubicBezTo>
                  <a:cubicBezTo>
                    <a:pt x="38312" y="73754"/>
                    <a:pt x="39744" y="73666"/>
                    <a:pt x="41165" y="73500"/>
                  </a:cubicBezTo>
                  <a:cubicBezTo>
                    <a:pt x="58391" y="71495"/>
                    <a:pt x="72030" y="57581"/>
                    <a:pt x="73600" y="40229"/>
                  </a:cubicBezTo>
                  <a:cubicBezTo>
                    <a:pt x="73699" y="39127"/>
                    <a:pt x="73754" y="38009"/>
                    <a:pt x="73754" y="36874"/>
                  </a:cubicBezTo>
                  <a:cubicBezTo>
                    <a:pt x="73754" y="35745"/>
                    <a:pt x="73699" y="34632"/>
                    <a:pt x="73600" y="33525"/>
                  </a:cubicBezTo>
                  <a:cubicBezTo>
                    <a:pt x="72024" y="16173"/>
                    <a:pt x="58391" y="2259"/>
                    <a:pt x="41165" y="254"/>
                  </a:cubicBezTo>
                  <a:cubicBezTo>
                    <a:pt x="39744" y="88"/>
                    <a:pt x="38312" y="0"/>
                    <a:pt x="3688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3"/>
                </a:solidFill>
              </a:endParaRPr>
            </a:p>
          </p:txBody>
        </p:sp>
      </p:grpSp>
      <p:grpSp>
        <p:nvGrpSpPr>
          <p:cNvPr id="8116" name="Google Shape;8116;p74"/>
          <p:cNvGrpSpPr/>
          <p:nvPr/>
        </p:nvGrpSpPr>
        <p:grpSpPr>
          <a:xfrm>
            <a:off x="6614283" y="2968182"/>
            <a:ext cx="1110299" cy="621702"/>
            <a:chOff x="238125" y="1335475"/>
            <a:chExt cx="5418735" cy="3034175"/>
          </a:xfrm>
        </p:grpSpPr>
        <p:sp>
          <p:nvSpPr>
            <p:cNvPr id="8117" name="Google Shape;8117;p74"/>
            <p:cNvSpPr/>
            <p:nvPr/>
          </p:nvSpPr>
          <p:spPr>
            <a:xfrm>
              <a:off x="3669985" y="1335475"/>
              <a:ext cx="1986875" cy="3034175"/>
            </a:xfrm>
            <a:custGeom>
              <a:avLst/>
              <a:gdLst/>
              <a:ahLst/>
              <a:cxnLst/>
              <a:rect l="l" t="t" r="r" b="b"/>
              <a:pathLst>
                <a:path w="79475" h="121367" extrusionOk="0">
                  <a:moveTo>
                    <a:pt x="1" y="0"/>
                  </a:moveTo>
                  <a:lnTo>
                    <a:pt x="1" y="38997"/>
                  </a:lnTo>
                  <a:cubicBezTo>
                    <a:pt x="588" y="44011"/>
                    <a:pt x="2425" y="48797"/>
                    <a:pt x="5360" y="52918"/>
                  </a:cubicBezTo>
                  <a:lnTo>
                    <a:pt x="9329" y="58469"/>
                  </a:lnTo>
                  <a:cubicBezTo>
                    <a:pt x="10541" y="59694"/>
                    <a:pt x="10541" y="61672"/>
                    <a:pt x="9329" y="62897"/>
                  </a:cubicBezTo>
                  <a:lnTo>
                    <a:pt x="5360" y="68448"/>
                  </a:lnTo>
                  <a:cubicBezTo>
                    <a:pt x="2425" y="72557"/>
                    <a:pt x="588" y="77355"/>
                    <a:pt x="1" y="82370"/>
                  </a:cubicBezTo>
                  <a:lnTo>
                    <a:pt x="1" y="121366"/>
                  </a:lnTo>
                  <a:lnTo>
                    <a:pt x="68743" y="121366"/>
                  </a:lnTo>
                  <a:lnTo>
                    <a:pt x="68743" y="85815"/>
                  </a:lnTo>
                  <a:cubicBezTo>
                    <a:pt x="68743" y="79588"/>
                    <a:pt x="70682" y="73514"/>
                    <a:pt x="74293" y="68448"/>
                  </a:cubicBezTo>
                  <a:lnTo>
                    <a:pt x="78249" y="62897"/>
                  </a:lnTo>
                  <a:cubicBezTo>
                    <a:pt x="79474" y="61672"/>
                    <a:pt x="79474" y="59694"/>
                    <a:pt x="78249" y="58469"/>
                  </a:cubicBezTo>
                  <a:lnTo>
                    <a:pt x="74293" y="52918"/>
                  </a:lnTo>
                  <a:cubicBezTo>
                    <a:pt x="70669" y="47840"/>
                    <a:pt x="68730" y="41778"/>
                    <a:pt x="68730" y="35551"/>
                  </a:cubicBezTo>
                  <a:lnTo>
                    <a:pt x="68730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3"/>
                </a:solidFill>
              </a:endParaRPr>
            </a:p>
          </p:txBody>
        </p:sp>
        <p:sp>
          <p:nvSpPr>
            <p:cNvPr id="8118" name="Google Shape;8118;p74"/>
            <p:cNvSpPr/>
            <p:nvPr/>
          </p:nvSpPr>
          <p:spPr>
            <a:xfrm>
              <a:off x="1956350" y="1335475"/>
              <a:ext cx="1984950" cy="3034175"/>
            </a:xfrm>
            <a:custGeom>
              <a:avLst/>
              <a:gdLst/>
              <a:ahLst/>
              <a:cxnLst/>
              <a:rect l="l" t="t" r="r" b="b"/>
              <a:pathLst>
                <a:path w="79398" h="121367" extrusionOk="0">
                  <a:moveTo>
                    <a:pt x="0" y="0"/>
                  </a:moveTo>
                  <a:lnTo>
                    <a:pt x="0" y="35551"/>
                  </a:lnTo>
                  <a:cubicBezTo>
                    <a:pt x="0" y="41778"/>
                    <a:pt x="1940" y="47852"/>
                    <a:pt x="5564" y="52918"/>
                  </a:cubicBezTo>
                  <a:lnTo>
                    <a:pt x="9520" y="58469"/>
                  </a:lnTo>
                  <a:cubicBezTo>
                    <a:pt x="10745" y="59694"/>
                    <a:pt x="10745" y="61672"/>
                    <a:pt x="9520" y="62897"/>
                  </a:cubicBezTo>
                  <a:lnTo>
                    <a:pt x="5564" y="68448"/>
                  </a:lnTo>
                  <a:cubicBezTo>
                    <a:pt x="1952" y="73514"/>
                    <a:pt x="0" y="79588"/>
                    <a:pt x="0" y="85815"/>
                  </a:cubicBezTo>
                  <a:lnTo>
                    <a:pt x="0" y="121366"/>
                  </a:lnTo>
                  <a:lnTo>
                    <a:pt x="68665" y="121366"/>
                  </a:lnTo>
                  <a:lnTo>
                    <a:pt x="68665" y="85815"/>
                  </a:lnTo>
                  <a:cubicBezTo>
                    <a:pt x="68665" y="79588"/>
                    <a:pt x="70605" y="73514"/>
                    <a:pt x="74216" y="68448"/>
                  </a:cubicBezTo>
                  <a:lnTo>
                    <a:pt x="78185" y="62897"/>
                  </a:lnTo>
                  <a:cubicBezTo>
                    <a:pt x="79397" y="61672"/>
                    <a:pt x="79397" y="59694"/>
                    <a:pt x="78185" y="58469"/>
                  </a:cubicBezTo>
                  <a:lnTo>
                    <a:pt x="74216" y="52918"/>
                  </a:lnTo>
                  <a:cubicBezTo>
                    <a:pt x="70605" y="47840"/>
                    <a:pt x="68665" y="41778"/>
                    <a:pt x="68665" y="35551"/>
                  </a:cubicBezTo>
                  <a:lnTo>
                    <a:pt x="68665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3"/>
                </a:solidFill>
              </a:endParaRPr>
            </a:p>
          </p:txBody>
        </p:sp>
        <p:sp>
          <p:nvSpPr>
            <p:cNvPr id="8119" name="Google Shape;8119;p74"/>
            <p:cNvSpPr/>
            <p:nvPr/>
          </p:nvSpPr>
          <p:spPr>
            <a:xfrm>
              <a:off x="238125" y="1335475"/>
              <a:ext cx="1986850" cy="3034175"/>
            </a:xfrm>
            <a:custGeom>
              <a:avLst/>
              <a:gdLst/>
              <a:ahLst/>
              <a:cxnLst/>
              <a:rect l="l" t="t" r="r" b="b"/>
              <a:pathLst>
                <a:path w="79474" h="121367" extrusionOk="0">
                  <a:moveTo>
                    <a:pt x="0" y="0"/>
                  </a:moveTo>
                  <a:lnTo>
                    <a:pt x="0" y="121366"/>
                  </a:lnTo>
                  <a:lnTo>
                    <a:pt x="68729" y="121366"/>
                  </a:lnTo>
                  <a:lnTo>
                    <a:pt x="68729" y="85815"/>
                  </a:lnTo>
                  <a:cubicBezTo>
                    <a:pt x="68729" y="79588"/>
                    <a:pt x="70669" y="73514"/>
                    <a:pt x="74293" y="68448"/>
                  </a:cubicBezTo>
                  <a:lnTo>
                    <a:pt x="78249" y="62897"/>
                  </a:lnTo>
                  <a:cubicBezTo>
                    <a:pt x="79474" y="61672"/>
                    <a:pt x="79474" y="59694"/>
                    <a:pt x="78249" y="58469"/>
                  </a:cubicBezTo>
                  <a:lnTo>
                    <a:pt x="74293" y="52918"/>
                  </a:lnTo>
                  <a:cubicBezTo>
                    <a:pt x="70669" y="47840"/>
                    <a:pt x="68729" y="41778"/>
                    <a:pt x="68729" y="35551"/>
                  </a:cubicBezTo>
                  <a:lnTo>
                    <a:pt x="68729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3"/>
                </a:solidFill>
              </a:endParaRPr>
            </a:p>
          </p:txBody>
        </p:sp>
      </p:grpSp>
      <p:grpSp>
        <p:nvGrpSpPr>
          <p:cNvPr id="8120" name="Google Shape;8120;p74"/>
          <p:cNvGrpSpPr/>
          <p:nvPr/>
        </p:nvGrpSpPr>
        <p:grpSpPr>
          <a:xfrm>
            <a:off x="5431943" y="2965079"/>
            <a:ext cx="1074451" cy="627181"/>
            <a:chOff x="5359127" y="2910889"/>
            <a:chExt cx="1097723" cy="640831"/>
          </a:xfrm>
        </p:grpSpPr>
        <p:grpSp>
          <p:nvGrpSpPr>
            <p:cNvPr id="8121" name="Google Shape;8121;p74"/>
            <p:cNvGrpSpPr/>
            <p:nvPr/>
          </p:nvGrpSpPr>
          <p:grpSpPr>
            <a:xfrm>
              <a:off x="5929791" y="3263088"/>
              <a:ext cx="527060" cy="287097"/>
              <a:chOff x="5929791" y="3263088"/>
              <a:chExt cx="527060" cy="287097"/>
            </a:xfrm>
          </p:grpSpPr>
          <p:sp>
            <p:nvSpPr>
              <p:cNvPr id="8122" name="Google Shape;8122;p74"/>
              <p:cNvSpPr/>
              <p:nvPr/>
            </p:nvSpPr>
            <p:spPr>
              <a:xfrm>
                <a:off x="5929791" y="3263088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21" y="0"/>
                    </a:moveTo>
                    <a:lnTo>
                      <a:pt x="0" y="2230932"/>
                    </a:lnTo>
                    <a:lnTo>
                      <a:pt x="2576042" y="2230932"/>
                    </a:lnTo>
                    <a:lnTo>
                      <a:pt x="1288021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accent3"/>
                  </a:solidFill>
                </a:endParaRPr>
              </a:p>
            </p:txBody>
          </p:sp>
          <p:sp>
            <p:nvSpPr>
              <p:cNvPr id="8123" name="Google Shape;8123;p74"/>
              <p:cNvSpPr/>
              <p:nvPr/>
            </p:nvSpPr>
            <p:spPr>
              <a:xfrm>
                <a:off x="6247886" y="3331025"/>
                <a:ext cx="208964" cy="219161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accent3"/>
                  </a:solidFill>
                </a:endParaRPr>
              </a:p>
            </p:txBody>
          </p:sp>
        </p:grpSp>
        <p:grpSp>
          <p:nvGrpSpPr>
            <p:cNvPr id="8124" name="Google Shape;8124;p74"/>
            <p:cNvGrpSpPr/>
            <p:nvPr/>
          </p:nvGrpSpPr>
          <p:grpSpPr>
            <a:xfrm>
              <a:off x="5359127" y="3263089"/>
              <a:ext cx="526428" cy="288631"/>
              <a:chOff x="5359127" y="3263089"/>
              <a:chExt cx="526428" cy="288631"/>
            </a:xfrm>
          </p:grpSpPr>
          <p:sp>
            <p:nvSpPr>
              <p:cNvPr id="8125" name="Google Shape;8125;p74"/>
              <p:cNvSpPr/>
              <p:nvPr/>
            </p:nvSpPr>
            <p:spPr>
              <a:xfrm>
                <a:off x="5557090" y="3263089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34" y="0"/>
                    </a:moveTo>
                    <a:lnTo>
                      <a:pt x="0" y="2230920"/>
                    </a:lnTo>
                    <a:lnTo>
                      <a:pt x="2576055" y="2230920"/>
                    </a:lnTo>
                    <a:lnTo>
                      <a:pt x="128803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accent3"/>
                  </a:solidFill>
                </a:endParaRPr>
              </a:p>
            </p:txBody>
          </p:sp>
          <p:sp>
            <p:nvSpPr>
              <p:cNvPr id="8126" name="Google Shape;8126;p74"/>
              <p:cNvSpPr/>
              <p:nvPr/>
            </p:nvSpPr>
            <p:spPr>
              <a:xfrm flipH="1">
                <a:off x="5359127" y="3332559"/>
                <a:ext cx="208964" cy="219161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accent3"/>
                  </a:solidFill>
                </a:endParaRPr>
              </a:p>
            </p:txBody>
          </p:sp>
        </p:grpSp>
        <p:grpSp>
          <p:nvGrpSpPr>
            <p:cNvPr id="8127" name="Google Shape;8127;p74"/>
            <p:cNvGrpSpPr/>
            <p:nvPr/>
          </p:nvGrpSpPr>
          <p:grpSpPr>
            <a:xfrm>
              <a:off x="5551525" y="2910889"/>
              <a:ext cx="520901" cy="610283"/>
              <a:chOff x="5551525" y="2910889"/>
              <a:chExt cx="520901" cy="610283"/>
            </a:xfrm>
          </p:grpSpPr>
          <p:sp>
            <p:nvSpPr>
              <p:cNvPr id="8128" name="Google Shape;8128;p74"/>
              <p:cNvSpPr/>
              <p:nvPr/>
            </p:nvSpPr>
            <p:spPr>
              <a:xfrm>
                <a:off x="5743962" y="3236669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2576042" y="0"/>
                    </a:moveTo>
                    <a:lnTo>
                      <a:pt x="0" y="0"/>
                    </a:lnTo>
                    <a:lnTo>
                      <a:pt x="1288021" y="2230920"/>
                    </a:lnTo>
                    <a:lnTo>
                      <a:pt x="2576042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accent3"/>
                  </a:solidFill>
                </a:endParaRPr>
              </a:p>
            </p:txBody>
          </p:sp>
          <p:sp>
            <p:nvSpPr>
              <p:cNvPr id="8129" name="Google Shape;8129;p74"/>
              <p:cNvSpPr/>
              <p:nvPr/>
            </p:nvSpPr>
            <p:spPr>
              <a:xfrm flipH="1">
                <a:off x="5551525" y="2910889"/>
                <a:ext cx="208964" cy="328741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accent3"/>
                  </a:solidFill>
                </a:endParaRPr>
              </a:p>
            </p:txBody>
          </p:sp>
        </p:grpSp>
        <p:grpSp>
          <p:nvGrpSpPr>
            <p:cNvPr id="8130" name="Google Shape;8130;p74"/>
            <p:cNvGrpSpPr/>
            <p:nvPr/>
          </p:nvGrpSpPr>
          <p:grpSpPr>
            <a:xfrm>
              <a:off x="5743962" y="2919100"/>
              <a:ext cx="623674" cy="284502"/>
              <a:chOff x="5743962" y="2919100"/>
              <a:chExt cx="623674" cy="284502"/>
            </a:xfrm>
          </p:grpSpPr>
          <p:sp>
            <p:nvSpPr>
              <p:cNvPr id="8131" name="Google Shape;8131;p74"/>
              <p:cNvSpPr/>
              <p:nvPr/>
            </p:nvSpPr>
            <p:spPr>
              <a:xfrm>
                <a:off x="5743962" y="2919100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21" y="0"/>
                    </a:moveTo>
                    <a:lnTo>
                      <a:pt x="0" y="2230920"/>
                    </a:lnTo>
                    <a:lnTo>
                      <a:pt x="2576042" y="2230920"/>
                    </a:lnTo>
                    <a:lnTo>
                      <a:pt x="1288021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accent3"/>
                  </a:solidFill>
                </a:endParaRPr>
              </a:p>
            </p:txBody>
          </p:sp>
          <p:sp>
            <p:nvSpPr>
              <p:cNvPr id="8132" name="Google Shape;8132;p74"/>
              <p:cNvSpPr/>
              <p:nvPr/>
            </p:nvSpPr>
            <p:spPr>
              <a:xfrm>
                <a:off x="6060335" y="2920591"/>
                <a:ext cx="307300" cy="282602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accent3"/>
                  </a:solidFill>
                </a:endParaRPr>
              </a:p>
            </p:txBody>
          </p:sp>
        </p:grpSp>
      </p:grpSp>
      <p:grpSp>
        <p:nvGrpSpPr>
          <p:cNvPr id="8133" name="Google Shape;8133;p74"/>
          <p:cNvGrpSpPr/>
          <p:nvPr/>
        </p:nvGrpSpPr>
        <p:grpSpPr>
          <a:xfrm>
            <a:off x="7583156" y="2115791"/>
            <a:ext cx="874976" cy="719600"/>
            <a:chOff x="7608988" y="2093194"/>
            <a:chExt cx="817276" cy="672147"/>
          </a:xfrm>
        </p:grpSpPr>
        <p:cxnSp>
          <p:nvCxnSpPr>
            <p:cNvPr id="8134" name="Google Shape;8134;p74"/>
            <p:cNvCxnSpPr/>
            <p:nvPr/>
          </p:nvCxnSpPr>
          <p:spPr>
            <a:xfrm rot="5400000" flipH="1">
              <a:off x="7620257" y="213649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5" name="Google Shape;8135;p74"/>
            <p:cNvCxnSpPr/>
            <p:nvPr/>
          </p:nvCxnSpPr>
          <p:spPr>
            <a:xfrm rot="-5400000">
              <a:off x="8285120" y="213649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6" name="Google Shape;8136;p74"/>
            <p:cNvCxnSpPr/>
            <p:nvPr/>
          </p:nvCxnSpPr>
          <p:spPr>
            <a:xfrm rot="5400000">
              <a:off x="7620257" y="264474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7" name="Google Shape;8137;p74"/>
            <p:cNvCxnSpPr/>
            <p:nvPr/>
          </p:nvCxnSpPr>
          <p:spPr>
            <a:xfrm rot="-5400000" flipH="1">
              <a:off x="8285120" y="264474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8" name="Google Shape;8138;p74"/>
            <p:cNvCxnSpPr/>
            <p:nvPr/>
          </p:nvCxnSpPr>
          <p:spPr>
            <a:xfrm rot="10800000">
              <a:off x="7608988" y="2425132"/>
              <a:ext cx="83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9" name="Google Shape;8139;p74"/>
            <p:cNvCxnSpPr/>
            <p:nvPr/>
          </p:nvCxnSpPr>
          <p:spPr>
            <a:xfrm rot="10800000">
              <a:off x="8342865" y="2425132"/>
              <a:ext cx="83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grpSp>
          <p:nvGrpSpPr>
            <p:cNvPr id="8140" name="Google Shape;8140;p74"/>
            <p:cNvGrpSpPr/>
            <p:nvPr/>
          </p:nvGrpSpPr>
          <p:grpSpPr>
            <a:xfrm>
              <a:off x="7721175" y="2093194"/>
              <a:ext cx="599587" cy="623846"/>
              <a:chOff x="7721175" y="2093194"/>
              <a:chExt cx="599587" cy="623846"/>
            </a:xfrm>
          </p:grpSpPr>
          <p:grpSp>
            <p:nvGrpSpPr>
              <p:cNvPr id="8141" name="Google Shape;8141;p74"/>
              <p:cNvGrpSpPr/>
              <p:nvPr/>
            </p:nvGrpSpPr>
            <p:grpSpPr>
              <a:xfrm>
                <a:off x="7721175" y="2093194"/>
                <a:ext cx="291605" cy="623846"/>
                <a:chOff x="9405575" y="2061418"/>
                <a:chExt cx="291605" cy="623846"/>
              </a:xfrm>
            </p:grpSpPr>
            <p:sp>
              <p:nvSpPr>
                <p:cNvPr id="8142" name="Google Shape;8142;p74"/>
                <p:cNvSpPr/>
                <p:nvPr/>
              </p:nvSpPr>
              <p:spPr>
                <a:xfrm>
                  <a:off x="9405575" y="2061418"/>
                  <a:ext cx="291379" cy="6238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53" h="45503" extrusionOk="0">
                      <a:moveTo>
                        <a:pt x="17225" y="1059"/>
                      </a:moveTo>
                      <a:cubicBezTo>
                        <a:pt x="20066" y="1059"/>
                        <a:pt x="20192" y="4831"/>
                        <a:pt x="20195" y="4980"/>
                      </a:cubicBezTo>
                      <a:lnTo>
                        <a:pt x="20195" y="42658"/>
                      </a:lnTo>
                      <a:cubicBezTo>
                        <a:pt x="19755" y="43076"/>
                        <a:pt x="18011" y="44441"/>
                        <a:pt x="14035" y="44441"/>
                      </a:cubicBezTo>
                      <a:cubicBezTo>
                        <a:pt x="9143" y="44441"/>
                        <a:pt x="6607" y="41481"/>
                        <a:pt x="6264" y="38549"/>
                      </a:cubicBezTo>
                      <a:cubicBezTo>
                        <a:pt x="6238" y="38342"/>
                        <a:pt x="6089" y="38168"/>
                        <a:pt x="5889" y="38106"/>
                      </a:cubicBezTo>
                      <a:cubicBezTo>
                        <a:pt x="5769" y="38071"/>
                        <a:pt x="2987" y="37194"/>
                        <a:pt x="3045" y="34127"/>
                      </a:cubicBezTo>
                      <a:cubicBezTo>
                        <a:pt x="3067" y="32998"/>
                        <a:pt x="3194" y="32212"/>
                        <a:pt x="3449" y="31665"/>
                      </a:cubicBezTo>
                      <a:cubicBezTo>
                        <a:pt x="3449" y="31665"/>
                        <a:pt x="3682" y="31319"/>
                        <a:pt x="3685" y="31277"/>
                      </a:cubicBezTo>
                      <a:cubicBezTo>
                        <a:pt x="3740" y="31205"/>
                        <a:pt x="3799" y="31141"/>
                        <a:pt x="3863" y="31082"/>
                      </a:cubicBezTo>
                      <a:cubicBezTo>
                        <a:pt x="4404" y="30567"/>
                        <a:pt x="5365" y="30335"/>
                        <a:pt x="7020" y="30335"/>
                      </a:cubicBezTo>
                      <a:cubicBezTo>
                        <a:pt x="7247" y="30335"/>
                        <a:pt x="7486" y="30339"/>
                        <a:pt x="7739" y="30348"/>
                      </a:cubicBezTo>
                      <a:cubicBezTo>
                        <a:pt x="8968" y="30388"/>
                        <a:pt x="10320" y="30407"/>
                        <a:pt x="11768" y="30407"/>
                      </a:cubicBezTo>
                      <a:cubicBezTo>
                        <a:pt x="11975" y="30407"/>
                        <a:pt x="12184" y="30407"/>
                        <a:pt x="12395" y="30406"/>
                      </a:cubicBezTo>
                      <a:lnTo>
                        <a:pt x="12408" y="30406"/>
                      </a:lnTo>
                      <a:cubicBezTo>
                        <a:pt x="12410" y="30406"/>
                        <a:pt x="12412" y="30406"/>
                        <a:pt x="12414" y="30406"/>
                      </a:cubicBezTo>
                      <a:cubicBezTo>
                        <a:pt x="14155" y="30406"/>
                        <a:pt x="15565" y="31819"/>
                        <a:pt x="15565" y="33561"/>
                      </a:cubicBezTo>
                      <a:lnTo>
                        <a:pt x="15565" y="35495"/>
                      </a:lnTo>
                      <a:cubicBezTo>
                        <a:pt x="15559" y="35793"/>
                        <a:pt x="15798" y="36039"/>
                        <a:pt x="16096" y="36039"/>
                      </a:cubicBezTo>
                      <a:cubicBezTo>
                        <a:pt x="16394" y="36039"/>
                        <a:pt x="16636" y="35793"/>
                        <a:pt x="16627" y="35495"/>
                      </a:cubicBezTo>
                      <a:lnTo>
                        <a:pt x="16627" y="33561"/>
                      </a:lnTo>
                      <a:cubicBezTo>
                        <a:pt x="16627" y="31233"/>
                        <a:pt x="14740" y="29345"/>
                        <a:pt x="12414" y="29345"/>
                      </a:cubicBezTo>
                      <a:cubicBezTo>
                        <a:pt x="12412" y="29345"/>
                        <a:pt x="12410" y="29345"/>
                        <a:pt x="12408" y="29345"/>
                      </a:cubicBezTo>
                      <a:lnTo>
                        <a:pt x="12392" y="29345"/>
                      </a:lnTo>
                      <a:cubicBezTo>
                        <a:pt x="12202" y="29346"/>
                        <a:pt x="12014" y="29346"/>
                        <a:pt x="11828" y="29346"/>
                      </a:cubicBezTo>
                      <a:cubicBezTo>
                        <a:pt x="10369" y="29346"/>
                        <a:pt x="9008" y="29324"/>
                        <a:pt x="7772" y="29287"/>
                      </a:cubicBezTo>
                      <a:cubicBezTo>
                        <a:pt x="7513" y="29278"/>
                        <a:pt x="7267" y="29274"/>
                        <a:pt x="7033" y="29274"/>
                      </a:cubicBezTo>
                      <a:cubicBezTo>
                        <a:pt x="5050" y="29274"/>
                        <a:pt x="3893" y="29586"/>
                        <a:pt x="3135" y="30309"/>
                      </a:cubicBezTo>
                      <a:cubicBezTo>
                        <a:pt x="3058" y="30380"/>
                        <a:pt x="2987" y="30458"/>
                        <a:pt x="2922" y="30536"/>
                      </a:cubicBezTo>
                      <a:cubicBezTo>
                        <a:pt x="1045" y="29510"/>
                        <a:pt x="1084" y="26828"/>
                        <a:pt x="1084" y="26799"/>
                      </a:cubicBezTo>
                      <a:lnTo>
                        <a:pt x="1084" y="26786"/>
                      </a:lnTo>
                      <a:lnTo>
                        <a:pt x="1084" y="21470"/>
                      </a:lnTo>
                      <a:cubicBezTo>
                        <a:pt x="1084" y="19979"/>
                        <a:pt x="1450" y="18885"/>
                        <a:pt x="2168" y="18212"/>
                      </a:cubicBezTo>
                      <a:cubicBezTo>
                        <a:pt x="2905" y="17528"/>
                        <a:pt x="3830" y="17480"/>
                        <a:pt x="4078" y="17480"/>
                      </a:cubicBezTo>
                      <a:cubicBezTo>
                        <a:pt x="4118" y="17480"/>
                        <a:pt x="4141" y="17481"/>
                        <a:pt x="4142" y="17481"/>
                      </a:cubicBezTo>
                      <a:cubicBezTo>
                        <a:pt x="4157" y="17483"/>
                        <a:pt x="4172" y="17483"/>
                        <a:pt x="4186" y="17483"/>
                      </a:cubicBezTo>
                      <a:cubicBezTo>
                        <a:pt x="4474" y="17483"/>
                        <a:pt x="4714" y="17249"/>
                        <a:pt x="4714" y="16954"/>
                      </a:cubicBezTo>
                      <a:lnTo>
                        <a:pt x="4714" y="12072"/>
                      </a:lnTo>
                      <a:cubicBezTo>
                        <a:pt x="4714" y="11082"/>
                        <a:pt x="4986" y="10325"/>
                        <a:pt x="5523" y="9820"/>
                      </a:cubicBezTo>
                      <a:cubicBezTo>
                        <a:pt x="6270" y="9115"/>
                        <a:pt x="7348" y="9065"/>
                        <a:pt x="7647" y="9065"/>
                      </a:cubicBezTo>
                      <a:cubicBezTo>
                        <a:pt x="7696" y="9065"/>
                        <a:pt x="7724" y="9066"/>
                        <a:pt x="7726" y="9066"/>
                      </a:cubicBezTo>
                      <a:cubicBezTo>
                        <a:pt x="7739" y="9067"/>
                        <a:pt x="7751" y="9067"/>
                        <a:pt x="7763" y="9067"/>
                      </a:cubicBezTo>
                      <a:cubicBezTo>
                        <a:pt x="8253" y="9067"/>
                        <a:pt x="8483" y="8447"/>
                        <a:pt x="8095" y="8128"/>
                      </a:cubicBezTo>
                      <a:cubicBezTo>
                        <a:pt x="7911" y="7976"/>
                        <a:pt x="7749" y="7749"/>
                        <a:pt x="7937" y="7216"/>
                      </a:cubicBezTo>
                      <a:cubicBezTo>
                        <a:pt x="8312" y="6167"/>
                        <a:pt x="9878" y="4614"/>
                        <a:pt x="11929" y="3269"/>
                      </a:cubicBezTo>
                      <a:cubicBezTo>
                        <a:pt x="13967" y="1926"/>
                        <a:pt x="16044" y="1059"/>
                        <a:pt x="17225" y="1059"/>
                      </a:cubicBezTo>
                      <a:close/>
                      <a:moveTo>
                        <a:pt x="17222" y="1"/>
                      </a:moveTo>
                      <a:cubicBezTo>
                        <a:pt x="14145" y="1"/>
                        <a:pt x="7898" y="4168"/>
                        <a:pt x="6937" y="6863"/>
                      </a:cubicBezTo>
                      <a:cubicBezTo>
                        <a:pt x="6782" y="7300"/>
                        <a:pt x="6752" y="7711"/>
                        <a:pt x="6846" y="8076"/>
                      </a:cubicBezTo>
                      <a:cubicBezTo>
                        <a:pt x="6241" y="8180"/>
                        <a:pt x="5452" y="8435"/>
                        <a:pt x="4805" y="9040"/>
                      </a:cubicBezTo>
                      <a:cubicBezTo>
                        <a:pt x="4041" y="9755"/>
                        <a:pt x="3656" y="10778"/>
                        <a:pt x="3656" y="12075"/>
                      </a:cubicBezTo>
                      <a:lnTo>
                        <a:pt x="3656" y="16446"/>
                      </a:lnTo>
                      <a:cubicBezTo>
                        <a:pt x="3093" y="16511"/>
                        <a:pt x="2220" y="16727"/>
                        <a:pt x="1460" y="17426"/>
                      </a:cubicBezTo>
                      <a:cubicBezTo>
                        <a:pt x="508" y="18303"/>
                        <a:pt x="23" y="19665"/>
                        <a:pt x="23" y="21470"/>
                      </a:cubicBezTo>
                      <a:lnTo>
                        <a:pt x="23" y="26779"/>
                      </a:lnTo>
                      <a:cubicBezTo>
                        <a:pt x="20" y="27006"/>
                        <a:pt x="0" y="30147"/>
                        <a:pt x="2388" y="31454"/>
                      </a:cubicBezTo>
                      <a:cubicBezTo>
                        <a:pt x="2136" y="32118"/>
                        <a:pt x="2006" y="32975"/>
                        <a:pt x="1984" y="34107"/>
                      </a:cubicBezTo>
                      <a:cubicBezTo>
                        <a:pt x="1922" y="37288"/>
                        <a:pt x="4352" y="38614"/>
                        <a:pt x="5254" y="38996"/>
                      </a:cubicBezTo>
                      <a:cubicBezTo>
                        <a:pt x="5533" y="40711"/>
                        <a:pt x="6429" y="42273"/>
                        <a:pt x="7797" y="43428"/>
                      </a:cubicBezTo>
                      <a:cubicBezTo>
                        <a:pt x="9405" y="44784"/>
                        <a:pt x="11560" y="45502"/>
                        <a:pt x="14035" y="45502"/>
                      </a:cubicBezTo>
                      <a:cubicBezTo>
                        <a:pt x="19270" y="45502"/>
                        <a:pt x="21065" y="43292"/>
                        <a:pt x="21140" y="43199"/>
                      </a:cubicBezTo>
                      <a:cubicBezTo>
                        <a:pt x="21214" y="43105"/>
                        <a:pt x="21253" y="42992"/>
                        <a:pt x="21253" y="42872"/>
                      </a:cubicBezTo>
                      <a:lnTo>
                        <a:pt x="21253" y="4967"/>
                      </a:lnTo>
                      <a:cubicBezTo>
                        <a:pt x="21217" y="3249"/>
                        <a:pt x="20328" y="1"/>
                        <a:pt x="17222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solidFill>
                    <a:schemeClr val="accent1"/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accent3"/>
                    </a:solidFill>
                  </a:endParaRPr>
                </a:p>
              </p:txBody>
            </p:sp>
            <p:sp>
              <p:nvSpPr>
                <p:cNvPr id="8143" name="Google Shape;8143;p74"/>
                <p:cNvSpPr/>
                <p:nvPr/>
              </p:nvSpPr>
              <p:spPr>
                <a:xfrm>
                  <a:off x="9535402" y="2540968"/>
                  <a:ext cx="161778" cy="689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00" h="5029" extrusionOk="0">
                      <a:moveTo>
                        <a:pt x="11270" y="1"/>
                      </a:moveTo>
                      <a:cubicBezTo>
                        <a:pt x="11264" y="1"/>
                        <a:pt x="11258" y="1"/>
                        <a:pt x="11252" y="1"/>
                      </a:cubicBezTo>
                      <a:lnTo>
                        <a:pt x="4326" y="1"/>
                      </a:lnTo>
                      <a:cubicBezTo>
                        <a:pt x="1938" y="4"/>
                        <a:pt x="0" y="1939"/>
                        <a:pt x="0" y="4327"/>
                      </a:cubicBezTo>
                      <a:lnTo>
                        <a:pt x="0" y="4498"/>
                      </a:lnTo>
                      <a:cubicBezTo>
                        <a:pt x="0" y="4789"/>
                        <a:pt x="236" y="5029"/>
                        <a:pt x="527" y="5029"/>
                      </a:cubicBezTo>
                      <a:cubicBezTo>
                        <a:pt x="822" y="5029"/>
                        <a:pt x="1061" y="4789"/>
                        <a:pt x="1058" y="4498"/>
                      </a:cubicBezTo>
                      <a:lnTo>
                        <a:pt x="1058" y="4327"/>
                      </a:lnTo>
                      <a:cubicBezTo>
                        <a:pt x="1061" y="2524"/>
                        <a:pt x="2524" y="1062"/>
                        <a:pt x="4326" y="1062"/>
                      </a:cubicBezTo>
                      <a:lnTo>
                        <a:pt x="11252" y="1062"/>
                      </a:lnTo>
                      <a:cubicBezTo>
                        <a:pt x="11256" y="1062"/>
                        <a:pt x="11260" y="1062"/>
                        <a:pt x="11264" y="1062"/>
                      </a:cubicBezTo>
                      <a:cubicBezTo>
                        <a:pt x="11557" y="1062"/>
                        <a:pt x="11799" y="825"/>
                        <a:pt x="11799" y="532"/>
                      </a:cubicBezTo>
                      <a:cubicBezTo>
                        <a:pt x="11799" y="237"/>
                        <a:pt x="11560" y="1"/>
                        <a:pt x="11270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solidFill>
                    <a:schemeClr val="accent1"/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accent3"/>
                    </a:solidFill>
                  </a:endParaRPr>
                </a:p>
              </p:txBody>
            </p:sp>
            <p:sp>
              <p:nvSpPr>
                <p:cNvPr id="8144" name="Google Shape;8144;p74"/>
                <p:cNvSpPr/>
                <p:nvPr/>
              </p:nvSpPr>
              <p:spPr>
                <a:xfrm>
                  <a:off x="9455875" y="2286606"/>
                  <a:ext cx="137251" cy="112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11" h="8180" extrusionOk="0">
                      <a:moveTo>
                        <a:pt x="515" y="1"/>
                      </a:moveTo>
                      <a:cubicBezTo>
                        <a:pt x="230" y="7"/>
                        <a:pt x="0" y="243"/>
                        <a:pt x="0" y="531"/>
                      </a:cubicBezTo>
                      <a:cubicBezTo>
                        <a:pt x="0" y="819"/>
                        <a:pt x="230" y="1052"/>
                        <a:pt x="515" y="1062"/>
                      </a:cubicBezTo>
                      <a:lnTo>
                        <a:pt x="4979" y="1062"/>
                      </a:lnTo>
                      <a:cubicBezTo>
                        <a:pt x="7173" y="1062"/>
                        <a:pt x="8946" y="2838"/>
                        <a:pt x="8949" y="5031"/>
                      </a:cubicBezTo>
                      <a:lnTo>
                        <a:pt x="8949" y="7649"/>
                      </a:lnTo>
                      <a:cubicBezTo>
                        <a:pt x="8949" y="7943"/>
                        <a:pt x="9188" y="8179"/>
                        <a:pt x="9480" y="8179"/>
                      </a:cubicBezTo>
                      <a:cubicBezTo>
                        <a:pt x="9771" y="8179"/>
                        <a:pt x="10010" y="7943"/>
                        <a:pt x="10010" y="7652"/>
                      </a:cubicBezTo>
                      <a:lnTo>
                        <a:pt x="10010" y="5031"/>
                      </a:lnTo>
                      <a:cubicBezTo>
                        <a:pt x="10007" y="2252"/>
                        <a:pt x="7758" y="4"/>
                        <a:pt x="4979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solidFill>
                    <a:schemeClr val="accent1"/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accent3"/>
                    </a:solidFill>
                  </a:endParaRPr>
                </a:p>
              </p:txBody>
            </p:sp>
            <p:sp>
              <p:nvSpPr>
                <p:cNvPr id="8145" name="Google Shape;8145;p74"/>
                <p:cNvSpPr/>
                <p:nvPr/>
              </p:nvSpPr>
              <p:spPr>
                <a:xfrm>
                  <a:off x="9578545" y="2355317"/>
                  <a:ext cx="116370" cy="145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8" h="1062" extrusionOk="0">
                      <a:moveTo>
                        <a:pt x="519" y="0"/>
                      </a:moveTo>
                      <a:cubicBezTo>
                        <a:pt x="231" y="10"/>
                        <a:pt x="1" y="243"/>
                        <a:pt x="1" y="531"/>
                      </a:cubicBezTo>
                      <a:cubicBezTo>
                        <a:pt x="1" y="819"/>
                        <a:pt x="231" y="1051"/>
                        <a:pt x="519" y="1061"/>
                      </a:cubicBezTo>
                      <a:lnTo>
                        <a:pt x="7973" y="1061"/>
                      </a:lnTo>
                      <a:cubicBezTo>
                        <a:pt x="8261" y="1051"/>
                        <a:pt x="8487" y="819"/>
                        <a:pt x="8487" y="531"/>
                      </a:cubicBezTo>
                      <a:cubicBezTo>
                        <a:pt x="8487" y="243"/>
                        <a:pt x="8261" y="10"/>
                        <a:pt x="7973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solidFill>
                    <a:schemeClr val="accent1"/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accent3"/>
                    </a:solidFill>
                  </a:endParaRPr>
                </a:p>
              </p:txBody>
            </p:sp>
            <p:sp>
              <p:nvSpPr>
                <p:cNvPr id="8146" name="Google Shape;8146;p74"/>
                <p:cNvSpPr/>
                <p:nvPr/>
              </p:nvSpPr>
              <p:spPr>
                <a:xfrm>
                  <a:off x="9533620" y="2389824"/>
                  <a:ext cx="104429" cy="582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7" h="4248" extrusionOk="0">
                      <a:moveTo>
                        <a:pt x="2890" y="0"/>
                      </a:moveTo>
                      <a:cubicBezTo>
                        <a:pt x="1295" y="0"/>
                        <a:pt x="4" y="1294"/>
                        <a:pt x="1" y="2889"/>
                      </a:cubicBezTo>
                      <a:lnTo>
                        <a:pt x="1" y="3439"/>
                      </a:lnTo>
                      <a:cubicBezTo>
                        <a:pt x="10" y="3724"/>
                        <a:pt x="243" y="3954"/>
                        <a:pt x="531" y="3954"/>
                      </a:cubicBezTo>
                      <a:cubicBezTo>
                        <a:pt x="819" y="3954"/>
                        <a:pt x="1055" y="3724"/>
                        <a:pt x="1062" y="3439"/>
                      </a:cubicBezTo>
                      <a:lnTo>
                        <a:pt x="1062" y="2889"/>
                      </a:lnTo>
                      <a:cubicBezTo>
                        <a:pt x="1062" y="1880"/>
                        <a:pt x="1880" y="1061"/>
                        <a:pt x="2890" y="1058"/>
                      </a:cubicBezTo>
                      <a:lnTo>
                        <a:pt x="4669" y="1058"/>
                      </a:lnTo>
                      <a:cubicBezTo>
                        <a:pt x="5711" y="1061"/>
                        <a:pt x="6555" y="1902"/>
                        <a:pt x="6555" y="2944"/>
                      </a:cubicBezTo>
                      <a:lnTo>
                        <a:pt x="6555" y="3717"/>
                      </a:lnTo>
                      <a:cubicBezTo>
                        <a:pt x="6555" y="4012"/>
                        <a:pt x="6795" y="4248"/>
                        <a:pt x="7086" y="4248"/>
                      </a:cubicBezTo>
                      <a:cubicBezTo>
                        <a:pt x="7380" y="4248"/>
                        <a:pt x="7617" y="4012"/>
                        <a:pt x="7617" y="3717"/>
                      </a:cubicBezTo>
                      <a:lnTo>
                        <a:pt x="7617" y="2944"/>
                      </a:lnTo>
                      <a:cubicBezTo>
                        <a:pt x="7613" y="1320"/>
                        <a:pt x="6297" y="0"/>
                        <a:pt x="4669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solidFill>
                    <a:schemeClr val="accent1"/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accent3"/>
                    </a:solidFill>
                  </a:endParaRPr>
                </a:p>
              </p:txBody>
            </p:sp>
            <p:sp>
              <p:nvSpPr>
                <p:cNvPr id="8147" name="Google Shape;8147;p74"/>
                <p:cNvSpPr/>
                <p:nvPr/>
              </p:nvSpPr>
              <p:spPr>
                <a:xfrm>
                  <a:off x="9504885" y="2171202"/>
                  <a:ext cx="97684" cy="145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5" h="1059" extrusionOk="0">
                      <a:moveTo>
                        <a:pt x="6598" y="0"/>
                      </a:moveTo>
                      <a:cubicBezTo>
                        <a:pt x="6592" y="0"/>
                        <a:pt x="6587" y="0"/>
                        <a:pt x="6581" y="0"/>
                      </a:cubicBezTo>
                      <a:lnTo>
                        <a:pt x="515" y="0"/>
                      </a:lnTo>
                      <a:cubicBezTo>
                        <a:pt x="227" y="7"/>
                        <a:pt x="0" y="243"/>
                        <a:pt x="0" y="528"/>
                      </a:cubicBezTo>
                      <a:cubicBezTo>
                        <a:pt x="0" y="816"/>
                        <a:pt x="227" y="1052"/>
                        <a:pt x="515" y="1058"/>
                      </a:cubicBezTo>
                      <a:lnTo>
                        <a:pt x="6581" y="1058"/>
                      </a:lnTo>
                      <a:cubicBezTo>
                        <a:pt x="6587" y="1058"/>
                        <a:pt x="6592" y="1059"/>
                        <a:pt x="6598" y="1059"/>
                      </a:cubicBezTo>
                      <a:cubicBezTo>
                        <a:pt x="6888" y="1059"/>
                        <a:pt x="7124" y="823"/>
                        <a:pt x="7124" y="528"/>
                      </a:cubicBezTo>
                      <a:cubicBezTo>
                        <a:pt x="7124" y="236"/>
                        <a:pt x="6888" y="0"/>
                        <a:pt x="6598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solidFill>
                    <a:schemeClr val="accent1"/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accent3"/>
                    </a:solidFill>
                  </a:endParaRPr>
                </a:p>
              </p:txBody>
            </p:sp>
            <p:sp>
              <p:nvSpPr>
                <p:cNvPr id="8148" name="Google Shape;8148;p74"/>
                <p:cNvSpPr/>
                <p:nvPr/>
              </p:nvSpPr>
              <p:spPr>
                <a:xfrm>
                  <a:off x="9587826" y="2129731"/>
                  <a:ext cx="106993" cy="974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04" h="7109" extrusionOk="0">
                      <a:moveTo>
                        <a:pt x="4230" y="0"/>
                      </a:moveTo>
                      <a:cubicBezTo>
                        <a:pt x="4224" y="0"/>
                        <a:pt x="4218" y="0"/>
                        <a:pt x="4213" y="0"/>
                      </a:cubicBezTo>
                      <a:lnTo>
                        <a:pt x="3339" y="0"/>
                      </a:lnTo>
                      <a:cubicBezTo>
                        <a:pt x="1495" y="0"/>
                        <a:pt x="3" y="1495"/>
                        <a:pt x="0" y="3336"/>
                      </a:cubicBezTo>
                      <a:lnTo>
                        <a:pt x="0" y="3850"/>
                      </a:lnTo>
                      <a:cubicBezTo>
                        <a:pt x="3" y="5649"/>
                        <a:pt x="1459" y="7108"/>
                        <a:pt x="3258" y="7108"/>
                      </a:cubicBezTo>
                      <a:lnTo>
                        <a:pt x="7286" y="7108"/>
                      </a:lnTo>
                      <a:cubicBezTo>
                        <a:pt x="7574" y="7102"/>
                        <a:pt x="7804" y="6866"/>
                        <a:pt x="7804" y="6578"/>
                      </a:cubicBezTo>
                      <a:cubicBezTo>
                        <a:pt x="7804" y="6290"/>
                        <a:pt x="7574" y="6057"/>
                        <a:pt x="7286" y="6047"/>
                      </a:cubicBezTo>
                      <a:lnTo>
                        <a:pt x="3258" y="6047"/>
                      </a:lnTo>
                      <a:cubicBezTo>
                        <a:pt x="2045" y="6047"/>
                        <a:pt x="1061" y="5064"/>
                        <a:pt x="1061" y="3850"/>
                      </a:cubicBezTo>
                      <a:lnTo>
                        <a:pt x="1061" y="3336"/>
                      </a:lnTo>
                      <a:cubicBezTo>
                        <a:pt x="1061" y="2081"/>
                        <a:pt x="2080" y="1061"/>
                        <a:pt x="3339" y="1058"/>
                      </a:cubicBezTo>
                      <a:lnTo>
                        <a:pt x="4213" y="1058"/>
                      </a:lnTo>
                      <a:cubicBezTo>
                        <a:pt x="4218" y="1058"/>
                        <a:pt x="4224" y="1059"/>
                        <a:pt x="4230" y="1059"/>
                      </a:cubicBezTo>
                      <a:cubicBezTo>
                        <a:pt x="4520" y="1059"/>
                        <a:pt x="4756" y="823"/>
                        <a:pt x="4756" y="528"/>
                      </a:cubicBezTo>
                      <a:cubicBezTo>
                        <a:pt x="4756" y="236"/>
                        <a:pt x="4520" y="0"/>
                        <a:pt x="4230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solidFill>
                    <a:schemeClr val="accent1"/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accent3"/>
                    </a:solidFill>
                  </a:endParaRPr>
                </a:p>
              </p:txBody>
            </p:sp>
          </p:grpSp>
          <p:grpSp>
            <p:nvGrpSpPr>
              <p:cNvPr id="8149" name="Google Shape;8149;p74"/>
              <p:cNvGrpSpPr/>
              <p:nvPr/>
            </p:nvGrpSpPr>
            <p:grpSpPr>
              <a:xfrm flipH="1">
                <a:off x="8029157" y="2093194"/>
                <a:ext cx="291605" cy="623846"/>
                <a:chOff x="9405575" y="2061418"/>
                <a:chExt cx="291605" cy="623846"/>
              </a:xfrm>
            </p:grpSpPr>
            <p:sp>
              <p:nvSpPr>
                <p:cNvPr id="8150" name="Google Shape;8150;p74"/>
                <p:cNvSpPr/>
                <p:nvPr/>
              </p:nvSpPr>
              <p:spPr>
                <a:xfrm>
                  <a:off x="9405575" y="2061418"/>
                  <a:ext cx="291379" cy="6238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53" h="45503" extrusionOk="0">
                      <a:moveTo>
                        <a:pt x="17225" y="1059"/>
                      </a:moveTo>
                      <a:cubicBezTo>
                        <a:pt x="20066" y="1059"/>
                        <a:pt x="20192" y="4831"/>
                        <a:pt x="20195" y="4980"/>
                      </a:cubicBezTo>
                      <a:lnTo>
                        <a:pt x="20195" y="42658"/>
                      </a:lnTo>
                      <a:cubicBezTo>
                        <a:pt x="19755" y="43076"/>
                        <a:pt x="18011" y="44441"/>
                        <a:pt x="14035" y="44441"/>
                      </a:cubicBezTo>
                      <a:cubicBezTo>
                        <a:pt x="9143" y="44441"/>
                        <a:pt x="6607" y="41481"/>
                        <a:pt x="6264" y="38549"/>
                      </a:cubicBezTo>
                      <a:cubicBezTo>
                        <a:pt x="6238" y="38342"/>
                        <a:pt x="6089" y="38168"/>
                        <a:pt x="5889" y="38106"/>
                      </a:cubicBezTo>
                      <a:cubicBezTo>
                        <a:pt x="5769" y="38071"/>
                        <a:pt x="2987" y="37194"/>
                        <a:pt x="3045" y="34127"/>
                      </a:cubicBezTo>
                      <a:cubicBezTo>
                        <a:pt x="3067" y="32998"/>
                        <a:pt x="3194" y="32212"/>
                        <a:pt x="3449" y="31665"/>
                      </a:cubicBezTo>
                      <a:cubicBezTo>
                        <a:pt x="3449" y="31665"/>
                        <a:pt x="3682" y="31319"/>
                        <a:pt x="3685" y="31277"/>
                      </a:cubicBezTo>
                      <a:cubicBezTo>
                        <a:pt x="3740" y="31205"/>
                        <a:pt x="3799" y="31141"/>
                        <a:pt x="3863" y="31082"/>
                      </a:cubicBezTo>
                      <a:cubicBezTo>
                        <a:pt x="4404" y="30567"/>
                        <a:pt x="5365" y="30335"/>
                        <a:pt x="7020" y="30335"/>
                      </a:cubicBezTo>
                      <a:cubicBezTo>
                        <a:pt x="7247" y="30335"/>
                        <a:pt x="7486" y="30339"/>
                        <a:pt x="7739" y="30348"/>
                      </a:cubicBezTo>
                      <a:cubicBezTo>
                        <a:pt x="8968" y="30388"/>
                        <a:pt x="10320" y="30407"/>
                        <a:pt x="11768" y="30407"/>
                      </a:cubicBezTo>
                      <a:cubicBezTo>
                        <a:pt x="11975" y="30407"/>
                        <a:pt x="12184" y="30407"/>
                        <a:pt x="12395" y="30406"/>
                      </a:cubicBezTo>
                      <a:lnTo>
                        <a:pt x="12408" y="30406"/>
                      </a:lnTo>
                      <a:cubicBezTo>
                        <a:pt x="12410" y="30406"/>
                        <a:pt x="12412" y="30406"/>
                        <a:pt x="12414" y="30406"/>
                      </a:cubicBezTo>
                      <a:cubicBezTo>
                        <a:pt x="14155" y="30406"/>
                        <a:pt x="15565" y="31819"/>
                        <a:pt x="15565" y="33561"/>
                      </a:cubicBezTo>
                      <a:lnTo>
                        <a:pt x="15565" y="35495"/>
                      </a:lnTo>
                      <a:cubicBezTo>
                        <a:pt x="15559" y="35793"/>
                        <a:pt x="15798" y="36039"/>
                        <a:pt x="16096" y="36039"/>
                      </a:cubicBezTo>
                      <a:cubicBezTo>
                        <a:pt x="16394" y="36039"/>
                        <a:pt x="16636" y="35793"/>
                        <a:pt x="16627" y="35495"/>
                      </a:cubicBezTo>
                      <a:lnTo>
                        <a:pt x="16627" y="33561"/>
                      </a:lnTo>
                      <a:cubicBezTo>
                        <a:pt x="16627" y="31233"/>
                        <a:pt x="14740" y="29345"/>
                        <a:pt x="12414" y="29345"/>
                      </a:cubicBezTo>
                      <a:cubicBezTo>
                        <a:pt x="12412" y="29345"/>
                        <a:pt x="12410" y="29345"/>
                        <a:pt x="12408" y="29345"/>
                      </a:cubicBezTo>
                      <a:lnTo>
                        <a:pt x="12392" y="29345"/>
                      </a:lnTo>
                      <a:cubicBezTo>
                        <a:pt x="12202" y="29346"/>
                        <a:pt x="12014" y="29346"/>
                        <a:pt x="11828" y="29346"/>
                      </a:cubicBezTo>
                      <a:cubicBezTo>
                        <a:pt x="10369" y="29346"/>
                        <a:pt x="9008" y="29324"/>
                        <a:pt x="7772" y="29287"/>
                      </a:cubicBezTo>
                      <a:cubicBezTo>
                        <a:pt x="7513" y="29278"/>
                        <a:pt x="7267" y="29274"/>
                        <a:pt x="7033" y="29274"/>
                      </a:cubicBezTo>
                      <a:cubicBezTo>
                        <a:pt x="5050" y="29274"/>
                        <a:pt x="3893" y="29586"/>
                        <a:pt x="3135" y="30309"/>
                      </a:cubicBezTo>
                      <a:cubicBezTo>
                        <a:pt x="3058" y="30380"/>
                        <a:pt x="2987" y="30458"/>
                        <a:pt x="2922" y="30536"/>
                      </a:cubicBezTo>
                      <a:cubicBezTo>
                        <a:pt x="1045" y="29510"/>
                        <a:pt x="1084" y="26828"/>
                        <a:pt x="1084" y="26799"/>
                      </a:cubicBezTo>
                      <a:lnTo>
                        <a:pt x="1084" y="26786"/>
                      </a:lnTo>
                      <a:lnTo>
                        <a:pt x="1084" y="21470"/>
                      </a:lnTo>
                      <a:cubicBezTo>
                        <a:pt x="1084" y="19979"/>
                        <a:pt x="1450" y="18885"/>
                        <a:pt x="2168" y="18212"/>
                      </a:cubicBezTo>
                      <a:cubicBezTo>
                        <a:pt x="2905" y="17528"/>
                        <a:pt x="3830" y="17480"/>
                        <a:pt x="4078" y="17480"/>
                      </a:cubicBezTo>
                      <a:cubicBezTo>
                        <a:pt x="4118" y="17480"/>
                        <a:pt x="4141" y="17481"/>
                        <a:pt x="4142" y="17481"/>
                      </a:cubicBezTo>
                      <a:cubicBezTo>
                        <a:pt x="4157" y="17483"/>
                        <a:pt x="4172" y="17483"/>
                        <a:pt x="4186" y="17483"/>
                      </a:cubicBezTo>
                      <a:cubicBezTo>
                        <a:pt x="4474" y="17483"/>
                        <a:pt x="4714" y="17249"/>
                        <a:pt x="4714" y="16954"/>
                      </a:cubicBezTo>
                      <a:lnTo>
                        <a:pt x="4714" y="12072"/>
                      </a:lnTo>
                      <a:cubicBezTo>
                        <a:pt x="4714" y="11082"/>
                        <a:pt x="4986" y="10325"/>
                        <a:pt x="5523" y="9820"/>
                      </a:cubicBezTo>
                      <a:cubicBezTo>
                        <a:pt x="6270" y="9115"/>
                        <a:pt x="7348" y="9065"/>
                        <a:pt x="7647" y="9065"/>
                      </a:cubicBezTo>
                      <a:cubicBezTo>
                        <a:pt x="7696" y="9065"/>
                        <a:pt x="7724" y="9066"/>
                        <a:pt x="7726" y="9066"/>
                      </a:cubicBezTo>
                      <a:cubicBezTo>
                        <a:pt x="7739" y="9067"/>
                        <a:pt x="7751" y="9067"/>
                        <a:pt x="7763" y="9067"/>
                      </a:cubicBezTo>
                      <a:cubicBezTo>
                        <a:pt x="8253" y="9067"/>
                        <a:pt x="8483" y="8447"/>
                        <a:pt x="8095" y="8128"/>
                      </a:cubicBezTo>
                      <a:cubicBezTo>
                        <a:pt x="7911" y="7976"/>
                        <a:pt x="7749" y="7749"/>
                        <a:pt x="7937" y="7216"/>
                      </a:cubicBezTo>
                      <a:cubicBezTo>
                        <a:pt x="8312" y="6167"/>
                        <a:pt x="9878" y="4614"/>
                        <a:pt x="11929" y="3269"/>
                      </a:cubicBezTo>
                      <a:cubicBezTo>
                        <a:pt x="13967" y="1926"/>
                        <a:pt x="16044" y="1059"/>
                        <a:pt x="17225" y="1059"/>
                      </a:cubicBezTo>
                      <a:close/>
                      <a:moveTo>
                        <a:pt x="17222" y="1"/>
                      </a:moveTo>
                      <a:cubicBezTo>
                        <a:pt x="14145" y="1"/>
                        <a:pt x="7898" y="4168"/>
                        <a:pt x="6937" y="6863"/>
                      </a:cubicBezTo>
                      <a:cubicBezTo>
                        <a:pt x="6782" y="7300"/>
                        <a:pt x="6752" y="7711"/>
                        <a:pt x="6846" y="8076"/>
                      </a:cubicBezTo>
                      <a:cubicBezTo>
                        <a:pt x="6241" y="8180"/>
                        <a:pt x="5452" y="8435"/>
                        <a:pt x="4805" y="9040"/>
                      </a:cubicBezTo>
                      <a:cubicBezTo>
                        <a:pt x="4041" y="9755"/>
                        <a:pt x="3656" y="10778"/>
                        <a:pt x="3656" y="12075"/>
                      </a:cubicBezTo>
                      <a:lnTo>
                        <a:pt x="3656" y="16446"/>
                      </a:lnTo>
                      <a:cubicBezTo>
                        <a:pt x="3093" y="16511"/>
                        <a:pt x="2220" y="16727"/>
                        <a:pt x="1460" y="17426"/>
                      </a:cubicBezTo>
                      <a:cubicBezTo>
                        <a:pt x="508" y="18303"/>
                        <a:pt x="23" y="19665"/>
                        <a:pt x="23" y="21470"/>
                      </a:cubicBezTo>
                      <a:lnTo>
                        <a:pt x="23" y="26779"/>
                      </a:lnTo>
                      <a:cubicBezTo>
                        <a:pt x="20" y="27006"/>
                        <a:pt x="0" y="30147"/>
                        <a:pt x="2388" y="31454"/>
                      </a:cubicBezTo>
                      <a:cubicBezTo>
                        <a:pt x="2136" y="32118"/>
                        <a:pt x="2006" y="32975"/>
                        <a:pt x="1984" y="34107"/>
                      </a:cubicBezTo>
                      <a:cubicBezTo>
                        <a:pt x="1922" y="37288"/>
                        <a:pt x="4352" y="38614"/>
                        <a:pt x="5254" y="38996"/>
                      </a:cubicBezTo>
                      <a:cubicBezTo>
                        <a:pt x="5533" y="40711"/>
                        <a:pt x="6429" y="42273"/>
                        <a:pt x="7797" y="43428"/>
                      </a:cubicBezTo>
                      <a:cubicBezTo>
                        <a:pt x="9405" y="44784"/>
                        <a:pt x="11560" y="45502"/>
                        <a:pt x="14035" y="45502"/>
                      </a:cubicBezTo>
                      <a:cubicBezTo>
                        <a:pt x="19270" y="45502"/>
                        <a:pt x="21065" y="43292"/>
                        <a:pt x="21140" y="43199"/>
                      </a:cubicBezTo>
                      <a:cubicBezTo>
                        <a:pt x="21214" y="43105"/>
                        <a:pt x="21253" y="42992"/>
                        <a:pt x="21253" y="42872"/>
                      </a:cubicBezTo>
                      <a:lnTo>
                        <a:pt x="21253" y="4967"/>
                      </a:lnTo>
                      <a:cubicBezTo>
                        <a:pt x="21217" y="3249"/>
                        <a:pt x="20328" y="1"/>
                        <a:pt x="17222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solidFill>
                    <a:schemeClr val="accent1"/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accent3"/>
                    </a:solidFill>
                  </a:endParaRPr>
                </a:p>
              </p:txBody>
            </p:sp>
            <p:sp>
              <p:nvSpPr>
                <p:cNvPr id="8151" name="Google Shape;8151;p74"/>
                <p:cNvSpPr/>
                <p:nvPr/>
              </p:nvSpPr>
              <p:spPr>
                <a:xfrm>
                  <a:off x="9535402" y="2540968"/>
                  <a:ext cx="161778" cy="689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00" h="5029" extrusionOk="0">
                      <a:moveTo>
                        <a:pt x="11270" y="1"/>
                      </a:moveTo>
                      <a:cubicBezTo>
                        <a:pt x="11264" y="1"/>
                        <a:pt x="11258" y="1"/>
                        <a:pt x="11252" y="1"/>
                      </a:cubicBezTo>
                      <a:lnTo>
                        <a:pt x="4326" y="1"/>
                      </a:lnTo>
                      <a:cubicBezTo>
                        <a:pt x="1938" y="4"/>
                        <a:pt x="0" y="1939"/>
                        <a:pt x="0" y="4327"/>
                      </a:cubicBezTo>
                      <a:lnTo>
                        <a:pt x="0" y="4498"/>
                      </a:lnTo>
                      <a:cubicBezTo>
                        <a:pt x="0" y="4789"/>
                        <a:pt x="236" y="5029"/>
                        <a:pt x="527" y="5029"/>
                      </a:cubicBezTo>
                      <a:cubicBezTo>
                        <a:pt x="822" y="5029"/>
                        <a:pt x="1061" y="4789"/>
                        <a:pt x="1058" y="4498"/>
                      </a:cubicBezTo>
                      <a:lnTo>
                        <a:pt x="1058" y="4327"/>
                      </a:lnTo>
                      <a:cubicBezTo>
                        <a:pt x="1061" y="2524"/>
                        <a:pt x="2524" y="1062"/>
                        <a:pt x="4326" y="1062"/>
                      </a:cubicBezTo>
                      <a:lnTo>
                        <a:pt x="11252" y="1062"/>
                      </a:lnTo>
                      <a:cubicBezTo>
                        <a:pt x="11256" y="1062"/>
                        <a:pt x="11260" y="1062"/>
                        <a:pt x="11264" y="1062"/>
                      </a:cubicBezTo>
                      <a:cubicBezTo>
                        <a:pt x="11557" y="1062"/>
                        <a:pt x="11799" y="825"/>
                        <a:pt x="11799" y="532"/>
                      </a:cubicBezTo>
                      <a:cubicBezTo>
                        <a:pt x="11799" y="237"/>
                        <a:pt x="11560" y="1"/>
                        <a:pt x="11270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solidFill>
                    <a:schemeClr val="accent1"/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accent3"/>
                    </a:solidFill>
                  </a:endParaRPr>
                </a:p>
              </p:txBody>
            </p:sp>
            <p:sp>
              <p:nvSpPr>
                <p:cNvPr id="8152" name="Google Shape;8152;p74"/>
                <p:cNvSpPr/>
                <p:nvPr/>
              </p:nvSpPr>
              <p:spPr>
                <a:xfrm>
                  <a:off x="9455875" y="2286606"/>
                  <a:ext cx="137251" cy="112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11" h="8180" extrusionOk="0">
                      <a:moveTo>
                        <a:pt x="515" y="1"/>
                      </a:moveTo>
                      <a:cubicBezTo>
                        <a:pt x="230" y="7"/>
                        <a:pt x="0" y="243"/>
                        <a:pt x="0" y="531"/>
                      </a:cubicBezTo>
                      <a:cubicBezTo>
                        <a:pt x="0" y="819"/>
                        <a:pt x="230" y="1052"/>
                        <a:pt x="515" y="1062"/>
                      </a:cubicBezTo>
                      <a:lnTo>
                        <a:pt x="4979" y="1062"/>
                      </a:lnTo>
                      <a:cubicBezTo>
                        <a:pt x="7173" y="1062"/>
                        <a:pt x="8946" y="2838"/>
                        <a:pt x="8949" y="5031"/>
                      </a:cubicBezTo>
                      <a:lnTo>
                        <a:pt x="8949" y="7649"/>
                      </a:lnTo>
                      <a:cubicBezTo>
                        <a:pt x="8949" y="7943"/>
                        <a:pt x="9188" y="8179"/>
                        <a:pt x="9480" y="8179"/>
                      </a:cubicBezTo>
                      <a:cubicBezTo>
                        <a:pt x="9771" y="8179"/>
                        <a:pt x="10010" y="7943"/>
                        <a:pt x="10010" y="7652"/>
                      </a:cubicBezTo>
                      <a:lnTo>
                        <a:pt x="10010" y="5031"/>
                      </a:lnTo>
                      <a:cubicBezTo>
                        <a:pt x="10007" y="2252"/>
                        <a:pt x="7758" y="4"/>
                        <a:pt x="4979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solidFill>
                    <a:schemeClr val="accent1"/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accent3"/>
                    </a:solidFill>
                  </a:endParaRPr>
                </a:p>
              </p:txBody>
            </p:sp>
            <p:sp>
              <p:nvSpPr>
                <p:cNvPr id="8153" name="Google Shape;8153;p74"/>
                <p:cNvSpPr/>
                <p:nvPr/>
              </p:nvSpPr>
              <p:spPr>
                <a:xfrm>
                  <a:off x="9578545" y="2355317"/>
                  <a:ext cx="116370" cy="145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8" h="1062" extrusionOk="0">
                      <a:moveTo>
                        <a:pt x="519" y="0"/>
                      </a:moveTo>
                      <a:cubicBezTo>
                        <a:pt x="231" y="10"/>
                        <a:pt x="1" y="243"/>
                        <a:pt x="1" y="531"/>
                      </a:cubicBezTo>
                      <a:cubicBezTo>
                        <a:pt x="1" y="819"/>
                        <a:pt x="231" y="1051"/>
                        <a:pt x="519" y="1061"/>
                      </a:cubicBezTo>
                      <a:lnTo>
                        <a:pt x="7973" y="1061"/>
                      </a:lnTo>
                      <a:cubicBezTo>
                        <a:pt x="8261" y="1051"/>
                        <a:pt x="8487" y="819"/>
                        <a:pt x="8487" y="531"/>
                      </a:cubicBezTo>
                      <a:cubicBezTo>
                        <a:pt x="8487" y="243"/>
                        <a:pt x="8261" y="10"/>
                        <a:pt x="7973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solidFill>
                    <a:schemeClr val="accent1"/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accent3"/>
                    </a:solidFill>
                  </a:endParaRPr>
                </a:p>
              </p:txBody>
            </p:sp>
            <p:sp>
              <p:nvSpPr>
                <p:cNvPr id="8154" name="Google Shape;8154;p74"/>
                <p:cNvSpPr/>
                <p:nvPr/>
              </p:nvSpPr>
              <p:spPr>
                <a:xfrm>
                  <a:off x="9533620" y="2389824"/>
                  <a:ext cx="104429" cy="582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7" h="4248" extrusionOk="0">
                      <a:moveTo>
                        <a:pt x="2890" y="0"/>
                      </a:moveTo>
                      <a:cubicBezTo>
                        <a:pt x="1295" y="0"/>
                        <a:pt x="4" y="1294"/>
                        <a:pt x="1" y="2889"/>
                      </a:cubicBezTo>
                      <a:lnTo>
                        <a:pt x="1" y="3439"/>
                      </a:lnTo>
                      <a:cubicBezTo>
                        <a:pt x="10" y="3724"/>
                        <a:pt x="243" y="3954"/>
                        <a:pt x="531" y="3954"/>
                      </a:cubicBezTo>
                      <a:cubicBezTo>
                        <a:pt x="819" y="3954"/>
                        <a:pt x="1055" y="3724"/>
                        <a:pt x="1062" y="3439"/>
                      </a:cubicBezTo>
                      <a:lnTo>
                        <a:pt x="1062" y="2889"/>
                      </a:lnTo>
                      <a:cubicBezTo>
                        <a:pt x="1062" y="1880"/>
                        <a:pt x="1880" y="1061"/>
                        <a:pt x="2890" y="1058"/>
                      </a:cubicBezTo>
                      <a:lnTo>
                        <a:pt x="4669" y="1058"/>
                      </a:lnTo>
                      <a:cubicBezTo>
                        <a:pt x="5711" y="1061"/>
                        <a:pt x="6555" y="1902"/>
                        <a:pt x="6555" y="2944"/>
                      </a:cubicBezTo>
                      <a:lnTo>
                        <a:pt x="6555" y="3717"/>
                      </a:lnTo>
                      <a:cubicBezTo>
                        <a:pt x="6555" y="4012"/>
                        <a:pt x="6795" y="4248"/>
                        <a:pt x="7086" y="4248"/>
                      </a:cubicBezTo>
                      <a:cubicBezTo>
                        <a:pt x="7380" y="4248"/>
                        <a:pt x="7617" y="4012"/>
                        <a:pt x="7617" y="3717"/>
                      </a:cubicBezTo>
                      <a:lnTo>
                        <a:pt x="7617" y="2944"/>
                      </a:lnTo>
                      <a:cubicBezTo>
                        <a:pt x="7613" y="1320"/>
                        <a:pt x="6297" y="0"/>
                        <a:pt x="4669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solidFill>
                    <a:schemeClr val="accent1"/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accent3"/>
                    </a:solidFill>
                  </a:endParaRPr>
                </a:p>
              </p:txBody>
            </p:sp>
            <p:sp>
              <p:nvSpPr>
                <p:cNvPr id="8155" name="Google Shape;8155;p74"/>
                <p:cNvSpPr/>
                <p:nvPr/>
              </p:nvSpPr>
              <p:spPr>
                <a:xfrm>
                  <a:off x="9504885" y="2171202"/>
                  <a:ext cx="97684" cy="145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5" h="1059" extrusionOk="0">
                      <a:moveTo>
                        <a:pt x="6598" y="0"/>
                      </a:moveTo>
                      <a:cubicBezTo>
                        <a:pt x="6592" y="0"/>
                        <a:pt x="6587" y="0"/>
                        <a:pt x="6581" y="0"/>
                      </a:cubicBezTo>
                      <a:lnTo>
                        <a:pt x="515" y="0"/>
                      </a:lnTo>
                      <a:cubicBezTo>
                        <a:pt x="227" y="7"/>
                        <a:pt x="0" y="243"/>
                        <a:pt x="0" y="528"/>
                      </a:cubicBezTo>
                      <a:cubicBezTo>
                        <a:pt x="0" y="816"/>
                        <a:pt x="227" y="1052"/>
                        <a:pt x="515" y="1058"/>
                      </a:cubicBezTo>
                      <a:lnTo>
                        <a:pt x="6581" y="1058"/>
                      </a:lnTo>
                      <a:cubicBezTo>
                        <a:pt x="6587" y="1058"/>
                        <a:pt x="6592" y="1059"/>
                        <a:pt x="6598" y="1059"/>
                      </a:cubicBezTo>
                      <a:cubicBezTo>
                        <a:pt x="6888" y="1059"/>
                        <a:pt x="7124" y="823"/>
                        <a:pt x="7124" y="528"/>
                      </a:cubicBezTo>
                      <a:cubicBezTo>
                        <a:pt x="7124" y="236"/>
                        <a:pt x="6888" y="0"/>
                        <a:pt x="6598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solidFill>
                    <a:schemeClr val="accent1"/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accent3"/>
                    </a:solidFill>
                  </a:endParaRPr>
                </a:p>
              </p:txBody>
            </p:sp>
            <p:sp>
              <p:nvSpPr>
                <p:cNvPr id="8156" name="Google Shape;8156;p74"/>
                <p:cNvSpPr/>
                <p:nvPr/>
              </p:nvSpPr>
              <p:spPr>
                <a:xfrm>
                  <a:off x="9587826" y="2129731"/>
                  <a:ext cx="106993" cy="974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04" h="7109" extrusionOk="0">
                      <a:moveTo>
                        <a:pt x="4230" y="0"/>
                      </a:moveTo>
                      <a:cubicBezTo>
                        <a:pt x="4224" y="0"/>
                        <a:pt x="4218" y="0"/>
                        <a:pt x="4213" y="0"/>
                      </a:cubicBezTo>
                      <a:lnTo>
                        <a:pt x="3339" y="0"/>
                      </a:lnTo>
                      <a:cubicBezTo>
                        <a:pt x="1495" y="0"/>
                        <a:pt x="3" y="1495"/>
                        <a:pt x="0" y="3336"/>
                      </a:cubicBezTo>
                      <a:lnTo>
                        <a:pt x="0" y="3850"/>
                      </a:lnTo>
                      <a:cubicBezTo>
                        <a:pt x="3" y="5649"/>
                        <a:pt x="1459" y="7108"/>
                        <a:pt x="3258" y="7108"/>
                      </a:cubicBezTo>
                      <a:lnTo>
                        <a:pt x="7286" y="7108"/>
                      </a:lnTo>
                      <a:cubicBezTo>
                        <a:pt x="7574" y="7102"/>
                        <a:pt x="7804" y="6866"/>
                        <a:pt x="7804" y="6578"/>
                      </a:cubicBezTo>
                      <a:cubicBezTo>
                        <a:pt x="7804" y="6290"/>
                        <a:pt x="7574" y="6057"/>
                        <a:pt x="7286" y="6047"/>
                      </a:cubicBezTo>
                      <a:lnTo>
                        <a:pt x="3258" y="6047"/>
                      </a:lnTo>
                      <a:cubicBezTo>
                        <a:pt x="2045" y="6047"/>
                        <a:pt x="1061" y="5064"/>
                        <a:pt x="1061" y="3850"/>
                      </a:cubicBezTo>
                      <a:lnTo>
                        <a:pt x="1061" y="3336"/>
                      </a:lnTo>
                      <a:cubicBezTo>
                        <a:pt x="1061" y="2081"/>
                        <a:pt x="2080" y="1061"/>
                        <a:pt x="3339" y="1058"/>
                      </a:cubicBezTo>
                      <a:lnTo>
                        <a:pt x="4213" y="1058"/>
                      </a:lnTo>
                      <a:cubicBezTo>
                        <a:pt x="4218" y="1058"/>
                        <a:pt x="4224" y="1059"/>
                        <a:pt x="4230" y="1059"/>
                      </a:cubicBezTo>
                      <a:cubicBezTo>
                        <a:pt x="4520" y="1059"/>
                        <a:pt x="4756" y="823"/>
                        <a:pt x="4756" y="528"/>
                      </a:cubicBezTo>
                      <a:cubicBezTo>
                        <a:pt x="4756" y="236"/>
                        <a:pt x="4520" y="0"/>
                        <a:pt x="4230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solidFill>
                    <a:schemeClr val="accent1"/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accent3"/>
                    </a:solidFill>
                  </a:endParaRPr>
                </a:p>
              </p:txBody>
            </p:sp>
          </p:grpSp>
        </p:grpSp>
      </p:grpSp>
      <p:grpSp>
        <p:nvGrpSpPr>
          <p:cNvPr id="8157" name="Google Shape;8157;p74"/>
          <p:cNvGrpSpPr/>
          <p:nvPr/>
        </p:nvGrpSpPr>
        <p:grpSpPr>
          <a:xfrm>
            <a:off x="4027592" y="1232193"/>
            <a:ext cx="712557" cy="785901"/>
            <a:chOff x="4206459" y="1191441"/>
            <a:chExt cx="712557" cy="785901"/>
          </a:xfrm>
        </p:grpSpPr>
        <p:sp>
          <p:nvSpPr>
            <p:cNvPr id="8158" name="Google Shape;8158;p74"/>
            <p:cNvSpPr/>
            <p:nvPr/>
          </p:nvSpPr>
          <p:spPr>
            <a:xfrm>
              <a:off x="4548248" y="1328649"/>
              <a:ext cx="325201" cy="322547"/>
            </a:xfrm>
            <a:custGeom>
              <a:avLst/>
              <a:gdLst/>
              <a:ahLst/>
              <a:cxnLst/>
              <a:rect l="l" t="t" r="r" b="b"/>
              <a:pathLst>
                <a:path w="25486" h="25278" extrusionOk="0">
                  <a:moveTo>
                    <a:pt x="12746" y="4905"/>
                  </a:moveTo>
                  <a:cubicBezTo>
                    <a:pt x="13701" y="4905"/>
                    <a:pt x="14672" y="5083"/>
                    <a:pt x="15613" y="5460"/>
                  </a:cubicBezTo>
                  <a:cubicBezTo>
                    <a:pt x="19580" y="7047"/>
                    <a:pt x="21508" y="11545"/>
                    <a:pt x="19923" y="15511"/>
                  </a:cubicBezTo>
                  <a:cubicBezTo>
                    <a:pt x="18714" y="18534"/>
                    <a:pt x="15811" y="20374"/>
                    <a:pt x="12742" y="20374"/>
                  </a:cubicBezTo>
                  <a:cubicBezTo>
                    <a:pt x="11786" y="20374"/>
                    <a:pt x="10814" y="20196"/>
                    <a:pt x="9873" y="19819"/>
                  </a:cubicBezTo>
                  <a:cubicBezTo>
                    <a:pt x="5908" y="18234"/>
                    <a:pt x="3978" y="13734"/>
                    <a:pt x="5563" y="9769"/>
                  </a:cubicBezTo>
                  <a:cubicBezTo>
                    <a:pt x="6772" y="6745"/>
                    <a:pt x="9676" y="4905"/>
                    <a:pt x="12746" y="4905"/>
                  </a:cubicBezTo>
                  <a:close/>
                  <a:moveTo>
                    <a:pt x="15551" y="1"/>
                  </a:moveTo>
                  <a:cubicBezTo>
                    <a:pt x="15240" y="1"/>
                    <a:pt x="14946" y="187"/>
                    <a:pt x="14824" y="492"/>
                  </a:cubicBezTo>
                  <a:lnTo>
                    <a:pt x="14047" y="2435"/>
                  </a:lnTo>
                  <a:cubicBezTo>
                    <a:pt x="13612" y="2378"/>
                    <a:pt x="13174" y="2350"/>
                    <a:pt x="12736" y="2350"/>
                  </a:cubicBezTo>
                  <a:cubicBezTo>
                    <a:pt x="12218" y="2350"/>
                    <a:pt x="11700" y="2390"/>
                    <a:pt x="11187" y="2469"/>
                  </a:cubicBezTo>
                  <a:lnTo>
                    <a:pt x="10364" y="547"/>
                  </a:lnTo>
                  <a:cubicBezTo>
                    <a:pt x="10238" y="251"/>
                    <a:pt x="9949" y="73"/>
                    <a:pt x="9646" y="73"/>
                  </a:cubicBezTo>
                  <a:cubicBezTo>
                    <a:pt x="9543" y="73"/>
                    <a:pt x="9438" y="93"/>
                    <a:pt x="9338" y="137"/>
                  </a:cubicBezTo>
                  <a:lnTo>
                    <a:pt x="6036" y="1553"/>
                  </a:lnTo>
                  <a:cubicBezTo>
                    <a:pt x="5640" y="1722"/>
                    <a:pt x="5456" y="2182"/>
                    <a:pt x="5626" y="2579"/>
                  </a:cubicBezTo>
                  <a:lnTo>
                    <a:pt x="6449" y="4501"/>
                  </a:lnTo>
                  <a:cubicBezTo>
                    <a:pt x="5690" y="5085"/>
                    <a:pt x="5019" y="5775"/>
                    <a:pt x="4452" y="6549"/>
                  </a:cubicBezTo>
                  <a:lnTo>
                    <a:pt x="2510" y="5772"/>
                  </a:lnTo>
                  <a:cubicBezTo>
                    <a:pt x="2414" y="5734"/>
                    <a:pt x="2316" y="5716"/>
                    <a:pt x="2219" y="5716"/>
                  </a:cubicBezTo>
                  <a:cubicBezTo>
                    <a:pt x="1910" y="5716"/>
                    <a:pt x="1616" y="5901"/>
                    <a:pt x="1493" y="6208"/>
                  </a:cubicBezTo>
                  <a:lnTo>
                    <a:pt x="161" y="9542"/>
                  </a:lnTo>
                  <a:cubicBezTo>
                    <a:pt x="0" y="9944"/>
                    <a:pt x="194" y="10398"/>
                    <a:pt x="596" y="10558"/>
                  </a:cubicBezTo>
                  <a:lnTo>
                    <a:pt x="2537" y="11335"/>
                  </a:lnTo>
                  <a:cubicBezTo>
                    <a:pt x="2415" y="12285"/>
                    <a:pt x="2426" y="13249"/>
                    <a:pt x="2572" y="14195"/>
                  </a:cubicBezTo>
                  <a:lnTo>
                    <a:pt x="651" y="15018"/>
                  </a:lnTo>
                  <a:cubicBezTo>
                    <a:pt x="253" y="15189"/>
                    <a:pt x="71" y="15649"/>
                    <a:pt x="241" y="16046"/>
                  </a:cubicBezTo>
                  <a:lnTo>
                    <a:pt x="1655" y="19347"/>
                  </a:lnTo>
                  <a:cubicBezTo>
                    <a:pt x="1781" y="19643"/>
                    <a:pt x="2070" y="19821"/>
                    <a:pt x="2373" y="19821"/>
                  </a:cubicBezTo>
                  <a:cubicBezTo>
                    <a:pt x="2476" y="19821"/>
                    <a:pt x="2581" y="19800"/>
                    <a:pt x="2681" y="19756"/>
                  </a:cubicBezTo>
                  <a:lnTo>
                    <a:pt x="4603" y="18933"/>
                  </a:lnTo>
                  <a:cubicBezTo>
                    <a:pt x="5189" y="19692"/>
                    <a:pt x="5879" y="20365"/>
                    <a:pt x="6651" y="20930"/>
                  </a:cubicBezTo>
                  <a:lnTo>
                    <a:pt x="5874" y="22873"/>
                  </a:lnTo>
                  <a:cubicBezTo>
                    <a:pt x="5714" y="23273"/>
                    <a:pt x="5909" y="23728"/>
                    <a:pt x="6310" y="23888"/>
                  </a:cubicBezTo>
                  <a:lnTo>
                    <a:pt x="9645" y="25222"/>
                  </a:lnTo>
                  <a:cubicBezTo>
                    <a:pt x="9740" y="25260"/>
                    <a:pt x="9838" y="25278"/>
                    <a:pt x="9935" y="25278"/>
                  </a:cubicBezTo>
                  <a:cubicBezTo>
                    <a:pt x="10245" y="25278"/>
                    <a:pt x="10538" y="25092"/>
                    <a:pt x="10660" y="24786"/>
                  </a:cubicBezTo>
                  <a:lnTo>
                    <a:pt x="11437" y="22845"/>
                  </a:lnTo>
                  <a:cubicBezTo>
                    <a:pt x="11871" y="22901"/>
                    <a:pt x="12308" y="22929"/>
                    <a:pt x="12745" y="22929"/>
                  </a:cubicBezTo>
                  <a:cubicBezTo>
                    <a:pt x="13264" y="22929"/>
                    <a:pt x="13784" y="22889"/>
                    <a:pt x="14299" y="22810"/>
                  </a:cubicBezTo>
                  <a:lnTo>
                    <a:pt x="15122" y="24732"/>
                  </a:lnTo>
                  <a:cubicBezTo>
                    <a:pt x="15248" y="25028"/>
                    <a:pt x="15536" y="25206"/>
                    <a:pt x="15839" y="25206"/>
                  </a:cubicBezTo>
                  <a:cubicBezTo>
                    <a:pt x="15943" y="25206"/>
                    <a:pt x="16047" y="25185"/>
                    <a:pt x="16148" y="25142"/>
                  </a:cubicBezTo>
                  <a:lnTo>
                    <a:pt x="19449" y="23728"/>
                  </a:lnTo>
                  <a:cubicBezTo>
                    <a:pt x="19846" y="23558"/>
                    <a:pt x="20030" y="23098"/>
                    <a:pt x="19860" y="22701"/>
                  </a:cubicBezTo>
                  <a:lnTo>
                    <a:pt x="19037" y="20780"/>
                  </a:lnTo>
                  <a:cubicBezTo>
                    <a:pt x="19794" y="20194"/>
                    <a:pt x="20467" y="19503"/>
                    <a:pt x="21034" y="18732"/>
                  </a:cubicBezTo>
                  <a:lnTo>
                    <a:pt x="22975" y="19508"/>
                  </a:lnTo>
                  <a:cubicBezTo>
                    <a:pt x="23070" y="19546"/>
                    <a:pt x="23168" y="19564"/>
                    <a:pt x="23265" y="19564"/>
                  </a:cubicBezTo>
                  <a:cubicBezTo>
                    <a:pt x="23576" y="19564"/>
                    <a:pt x="23869" y="19378"/>
                    <a:pt x="23992" y="19073"/>
                  </a:cubicBezTo>
                  <a:lnTo>
                    <a:pt x="25326" y="15737"/>
                  </a:lnTo>
                  <a:cubicBezTo>
                    <a:pt x="25486" y="15337"/>
                    <a:pt x="25290" y="14882"/>
                    <a:pt x="24890" y="14722"/>
                  </a:cubicBezTo>
                  <a:lnTo>
                    <a:pt x="22948" y="13945"/>
                  </a:lnTo>
                  <a:cubicBezTo>
                    <a:pt x="23071" y="12994"/>
                    <a:pt x="23060" y="12032"/>
                    <a:pt x="22914" y="11084"/>
                  </a:cubicBezTo>
                  <a:lnTo>
                    <a:pt x="24835" y="10261"/>
                  </a:lnTo>
                  <a:cubicBezTo>
                    <a:pt x="25231" y="10091"/>
                    <a:pt x="25415" y="9631"/>
                    <a:pt x="25245" y="9234"/>
                  </a:cubicBezTo>
                  <a:lnTo>
                    <a:pt x="23830" y="5934"/>
                  </a:lnTo>
                  <a:cubicBezTo>
                    <a:pt x="23703" y="5637"/>
                    <a:pt x="23414" y="5459"/>
                    <a:pt x="23111" y="5459"/>
                  </a:cubicBezTo>
                  <a:cubicBezTo>
                    <a:pt x="23008" y="5459"/>
                    <a:pt x="22904" y="5479"/>
                    <a:pt x="22803" y="5522"/>
                  </a:cubicBezTo>
                  <a:lnTo>
                    <a:pt x="20882" y="6347"/>
                  </a:lnTo>
                  <a:cubicBezTo>
                    <a:pt x="20297" y="5588"/>
                    <a:pt x="19607" y="4915"/>
                    <a:pt x="18835" y="4348"/>
                  </a:cubicBezTo>
                  <a:lnTo>
                    <a:pt x="19610" y="2408"/>
                  </a:lnTo>
                  <a:cubicBezTo>
                    <a:pt x="19770" y="2006"/>
                    <a:pt x="19577" y="1551"/>
                    <a:pt x="19175" y="1391"/>
                  </a:cubicBezTo>
                  <a:lnTo>
                    <a:pt x="15841" y="57"/>
                  </a:lnTo>
                  <a:cubicBezTo>
                    <a:pt x="15745" y="19"/>
                    <a:pt x="15647" y="1"/>
                    <a:pt x="1555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3"/>
                </a:solidFill>
              </a:endParaRPr>
            </a:p>
          </p:txBody>
        </p:sp>
        <p:sp>
          <p:nvSpPr>
            <p:cNvPr id="8159" name="Google Shape;8159;p74"/>
            <p:cNvSpPr/>
            <p:nvPr/>
          </p:nvSpPr>
          <p:spPr>
            <a:xfrm>
              <a:off x="4557499" y="1656607"/>
              <a:ext cx="306674" cy="306648"/>
            </a:xfrm>
            <a:custGeom>
              <a:avLst/>
              <a:gdLst/>
              <a:ahLst/>
              <a:cxnLst/>
              <a:rect l="l" t="t" r="r" b="b"/>
              <a:pathLst>
                <a:path w="24034" h="24032" extrusionOk="0">
                  <a:moveTo>
                    <a:pt x="12017" y="4775"/>
                  </a:moveTo>
                  <a:cubicBezTo>
                    <a:pt x="16016" y="4775"/>
                    <a:pt x="19258" y="8018"/>
                    <a:pt x="19258" y="12017"/>
                  </a:cubicBezTo>
                  <a:cubicBezTo>
                    <a:pt x="19258" y="16015"/>
                    <a:pt x="16016" y="19256"/>
                    <a:pt x="12019" y="19256"/>
                  </a:cubicBezTo>
                  <a:lnTo>
                    <a:pt x="12017" y="19256"/>
                  </a:lnTo>
                  <a:cubicBezTo>
                    <a:pt x="8019" y="19256"/>
                    <a:pt x="4778" y="16015"/>
                    <a:pt x="4778" y="12017"/>
                  </a:cubicBezTo>
                  <a:cubicBezTo>
                    <a:pt x="4778" y="8018"/>
                    <a:pt x="8019" y="4775"/>
                    <a:pt x="12017" y="4775"/>
                  </a:cubicBezTo>
                  <a:close/>
                  <a:moveTo>
                    <a:pt x="10336" y="0"/>
                  </a:moveTo>
                  <a:cubicBezTo>
                    <a:pt x="9932" y="0"/>
                    <a:pt x="9604" y="327"/>
                    <a:pt x="9604" y="732"/>
                  </a:cubicBezTo>
                  <a:lnTo>
                    <a:pt x="9604" y="2689"/>
                  </a:lnTo>
                  <a:cubicBezTo>
                    <a:pt x="8734" y="2913"/>
                    <a:pt x="7902" y="3259"/>
                    <a:pt x="7128" y="3714"/>
                  </a:cubicBezTo>
                  <a:lnTo>
                    <a:pt x="5745" y="2330"/>
                  </a:lnTo>
                  <a:cubicBezTo>
                    <a:pt x="5602" y="2187"/>
                    <a:pt x="5415" y="2115"/>
                    <a:pt x="5228" y="2115"/>
                  </a:cubicBezTo>
                  <a:cubicBezTo>
                    <a:pt x="5040" y="2115"/>
                    <a:pt x="4853" y="2187"/>
                    <a:pt x="4710" y="2330"/>
                  </a:cubicBezTo>
                  <a:lnTo>
                    <a:pt x="2332" y="4708"/>
                  </a:lnTo>
                  <a:cubicBezTo>
                    <a:pt x="2046" y="4995"/>
                    <a:pt x="2046" y="5457"/>
                    <a:pt x="2332" y="5744"/>
                  </a:cubicBezTo>
                  <a:lnTo>
                    <a:pt x="3716" y="7128"/>
                  </a:lnTo>
                  <a:cubicBezTo>
                    <a:pt x="3260" y="7900"/>
                    <a:pt x="2915" y="8734"/>
                    <a:pt x="2691" y="9602"/>
                  </a:cubicBezTo>
                  <a:lnTo>
                    <a:pt x="734" y="9602"/>
                  </a:lnTo>
                  <a:cubicBezTo>
                    <a:pt x="329" y="9602"/>
                    <a:pt x="1" y="9930"/>
                    <a:pt x="1" y="10335"/>
                  </a:cubicBezTo>
                  <a:lnTo>
                    <a:pt x="1" y="13698"/>
                  </a:lnTo>
                  <a:cubicBezTo>
                    <a:pt x="1" y="14101"/>
                    <a:pt x="329" y="14430"/>
                    <a:pt x="734" y="14430"/>
                  </a:cubicBezTo>
                  <a:lnTo>
                    <a:pt x="2691" y="14430"/>
                  </a:lnTo>
                  <a:cubicBezTo>
                    <a:pt x="2915" y="15298"/>
                    <a:pt x="3260" y="16132"/>
                    <a:pt x="3716" y="16904"/>
                  </a:cubicBezTo>
                  <a:lnTo>
                    <a:pt x="2332" y="18289"/>
                  </a:lnTo>
                  <a:cubicBezTo>
                    <a:pt x="2046" y="18574"/>
                    <a:pt x="2046" y="19038"/>
                    <a:pt x="2332" y="19323"/>
                  </a:cubicBezTo>
                  <a:lnTo>
                    <a:pt x="4710" y="21701"/>
                  </a:lnTo>
                  <a:cubicBezTo>
                    <a:pt x="4853" y="21845"/>
                    <a:pt x="5040" y="21916"/>
                    <a:pt x="5228" y="21916"/>
                  </a:cubicBezTo>
                  <a:cubicBezTo>
                    <a:pt x="5415" y="21916"/>
                    <a:pt x="5602" y="21845"/>
                    <a:pt x="5745" y="21701"/>
                  </a:cubicBezTo>
                  <a:lnTo>
                    <a:pt x="7128" y="20318"/>
                  </a:lnTo>
                  <a:cubicBezTo>
                    <a:pt x="7902" y="20774"/>
                    <a:pt x="8736" y="21118"/>
                    <a:pt x="9604" y="21343"/>
                  </a:cubicBezTo>
                  <a:lnTo>
                    <a:pt x="9604" y="23299"/>
                  </a:lnTo>
                  <a:cubicBezTo>
                    <a:pt x="9604" y="23705"/>
                    <a:pt x="9932" y="24031"/>
                    <a:pt x="10336" y="24031"/>
                  </a:cubicBezTo>
                  <a:lnTo>
                    <a:pt x="13699" y="24031"/>
                  </a:lnTo>
                  <a:cubicBezTo>
                    <a:pt x="14104" y="24031"/>
                    <a:pt x="14432" y="23705"/>
                    <a:pt x="14432" y="23299"/>
                  </a:cubicBezTo>
                  <a:lnTo>
                    <a:pt x="14432" y="21343"/>
                  </a:lnTo>
                  <a:cubicBezTo>
                    <a:pt x="15300" y="21118"/>
                    <a:pt x="16134" y="20773"/>
                    <a:pt x="16906" y="20318"/>
                  </a:cubicBezTo>
                  <a:lnTo>
                    <a:pt x="18290" y="21701"/>
                  </a:lnTo>
                  <a:cubicBezTo>
                    <a:pt x="18433" y="21844"/>
                    <a:pt x="18620" y="21915"/>
                    <a:pt x="18808" y="21915"/>
                  </a:cubicBezTo>
                  <a:cubicBezTo>
                    <a:pt x="18995" y="21915"/>
                    <a:pt x="19182" y="21844"/>
                    <a:pt x="19326" y="21701"/>
                  </a:cubicBezTo>
                  <a:lnTo>
                    <a:pt x="21704" y="19323"/>
                  </a:lnTo>
                  <a:cubicBezTo>
                    <a:pt x="21989" y="19037"/>
                    <a:pt x="21989" y="18574"/>
                    <a:pt x="21704" y="18287"/>
                  </a:cubicBezTo>
                  <a:lnTo>
                    <a:pt x="20320" y="16904"/>
                  </a:lnTo>
                  <a:cubicBezTo>
                    <a:pt x="20775" y="16130"/>
                    <a:pt x="21121" y="15298"/>
                    <a:pt x="21345" y="14430"/>
                  </a:cubicBezTo>
                  <a:lnTo>
                    <a:pt x="23302" y="14430"/>
                  </a:lnTo>
                  <a:cubicBezTo>
                    <a:pt x="23705" y="14430"/>
                    <a:pt x="24034" y="14101"/>
                    <a:pt x="24034" y="13696"/>
                  </a:cubicBezTo>
                  <a:lnTo>
                    <a:pt x="24034" y="10334"/>
                  </a:lnTo>
                  <a:cubicBezTo>
                    <a:pt x="24034" y="9930"/>
                    <a:pt x="23705" y="9602"/>
                    <a:pt x="23302" y="9602"/>
                  </a:cubicBezTo>
                  <a:lnTo>
                    <a:pt x="21343" y="9602"/>
                  </a:lnTo>
                  <a:cubicBezTo>
                    <a:pt x="21121" y="8734"/>
                    <a:pt x="20775" y="7900"/>
                    <a:pt x="20320" y="7128"/>
                  </a:cubicBezTo>
                  <a:lnTo>
                    <a:pt x="21704" y="5744"/>
                  </a:lnTo>
                  <a:cubicBezTo>
                    <a:pt x="21989" y="5457"/>
                    <a:pt x="21989" y="4995"/>
                    <a:pt x="21704" y="4708"/>
                  </a:cubicBezTo>
                  <a:lnTo>
                    <a:pt x="19326" y="2330"/>
                  </a:lnTo>
                  <a:cubicBezTo>
                    <a:pt x="19182" y="2187"/>
                    <a:pt x="18995" y="2115"/>
                    <a:pt x="18808" y="2115"/>
                  </a:cubicBezTo>
                  <a:cubicBezTo>
                    <a:pt x="18620" y="2115"/>
                    <a:pt x="18433" y="2187"/>
                    <a:pt x="18290" y="2330"/>
                  </a:cubicBezTo>
                  <a:lnTo>
                    <a:pt x="16906" y="3714"/>
                  </a:lnTo>
                  <a:cubicBezTo>
                    <a:pt x="16133" y="3259"/>
                    <a:pt x="15300" y="2913"/>
                    <a:pt x="14430" y="2689"/>
                  </a:cubicBezTo>
                  <a:lnTo>
                    <a:pt x="14430" y="732"/>
                  </a:lnTo>
                  <a:cubicBezTo>
                    <a:pt x="14430" y="327"/>
                    <a:pt x="14104" y="0"/>
                    <a:pt x="13699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3"/>
                </a:solidFill>
              </a:endParaRPr>
            </a:p>
          </p:txBody>
        </p:sp>
        <p:sp>
          <p:nvSpPr>
            <p:cNvPr id="8160" name="Google Shape;8160;p74"/>
            <p:cNvSpPr/>
            <p:nvPr/>
          </p:nvSpPr>
          <p:spPr>
            <a:xfrm>
              <a:off x="4251067" y="1523035"/>
              <a:ext cx="327536" cy="325023"/>
            </a:xfrm>
            <a:custGeom>
              <a:avLst/>
              <a:gdLst/>
              <a:ahLst/>
              <a:cxnLst/>
              <a:rect l="l" t="t" r="r" b="b"/>
              <a:pathLst>
                <a:path w="25669" h="25472" extrusionOk="0">
                  <a:moveTo>
                    <a:pt x="12840" y="5002"/>
                  </a:moveTo>
                  <a:cubicBezTo>
                    <a:pt x="13949" y="5002"/>
                    <a:pt x="15075" y="5242"/>
                    <a:pt x="16144" y="5747"/>
                  </a:cubicBezTo>
                  <a:cubicBezTo>
                    <a:pt x="20003" y="7575"/>
                    <a:pt x="21651" y="12185"/>
                    <a:pt x="19822" y="16044"/>
                  </a:cubicBezTo>
                  <a:cubicBezTo>
                    <a:pt x="18501" y="18836"/>
                    <a:pt x="15726" y="20470"/>
                    <a:pt x="12830" y="20470"/>
                  </a:cubicBezTo>
                  <a:cubicBezTo>
                    <a:pt x="11721" y="20470"/>
                    <a:pt x="10595" y="20230"/>
                    <a:pt x="9525" y="19724"/>
                  </a:cubicBezTo>
                  <a:cubicBezTo>
                    <a:pt x="5666" y="17897"/>
                    <a:pt x="4018" y="13286"/>
                    <a:pt x="5845" y="9427"/>
                  </a:cubicBezTo>
                  <a:cubicBezTo>
                    <a:pt x="7167" y="6636"/>
                    <a:pt x="9944" y="5002"/>
                    <a:pt x="12840" y="5002"/>
                  </a:cubicBezTo>
                  <a:close/>
                  <a:moveTo>
                    <a:pt x="10471" y="1"/>
                  </a:moveTo>
                  <a:cubicBezTo>
                    <a:pt x="10383" y="1"/>
                    <a:pt x="10294" y="16"/>
                    <a:pt x="10208" y="47"/>
                  </a:cubicBezTo>
                  <a:lnTo>
                    <a:pt x="6824" y="1256"/>
                  </a:lnTo>
                  <a:cubicBezTo>
                    <a:pt x="6417" y="1401"/>
                    <a:pt x="6206" y="1848"/>
                    <a:pt x="6351" y="2255"/>
                  </a:cubicBezTo>
                  <a:lnTo>
                    <a:pt x="7054" y="4223"/>
                  </a:lnTo>
                  <a:cubicBezTo>
                    <a:pt x="6262" y="4761"/>
                    <a:pt x="5548" y="5408"/>
                    <a:pt x="4934" y="6145"/>
                  </a:cubicBezTo>
                  <a:lnTo>
                    <a:pt x="3045" y="5249"/>
                  </a:lnTo>
                  <a:cubicBezTo>
                    <a:pt x="2937" y="5199"/>
                    <a:pt x="2823" y="5174"/>
                    <a:pt x="2711" y="5174"/>
                  </a:cubicBezTo>
                  <a:cubicBezTo>
                    <a:pt x="2418" y="5174"/>
                    <a:pt x="2137" y="5340"/>
                    <a:pt x="2004" y="5623"/>
                  </a:cubicBezTo>
                  <a:lnTo>
                    <a:pt x="467" y="8868"/>
                  </a:lnTo>
                  <a:cubicBezTo>
                    <a:pt x="282" y="9259"/>
                    <a:pt x="449" y="9725"/>
                    <a:pt x="840" y="9909"/>
                  </a:cubicBezTo>
                  <a:lnTo>
                    <a:pt x="2729" y="10804"/>
                  </a:lnTo>
                  <a:cubicBezTo>
                    <a:pt x="2548" y="11744"/>
                    <a:pt x="2500" y="12707"/>
                    <a:pt x="2587" y="13661"/>
                  </a:cubicBezTo>
                  <a:lnTo>
                    <a:pt x="619" y="14364"/>
                  </a:lnTo>
                  <a:cubicBezTo>
                    <a:pt x="212" y="14510"/>
                    <a:pt x="1" y="14957"/>
                    <a:pt x="145" y="15363"/>
                  </a:cubicBezTo>
                  <a:lnTo>
                    <a:pt x="1354" y="18747"/>
                  </a:lnTo>
                  <a:cubicBezTo>
                    <a:pt x="1467" y="19067"/>
                    <a:pt x="1768" y="19265"/>
                    <a:pt x="2089" y="19265"/>
                  </a:cubicBezTo>
                  <a:cubicBezTo>
                    <a:pt x="2177" y="19265"/>
                    <a:pt x="2266" y="19251"/>
                    <a:pt x="2353" y="19219"/>
                  </a:cubicBezTo>
                  <a:lnTo>
                    <a:pt x="4321" y="18516"/>
                  </a:lnTo>
                  <a:cubicBezTo>
                    <a:pt x="4859" y="19309"/>
                    <a:pt x="5506" y="20023"/>
                    <a:pt x="6243" y="20637"/>
                  </a:cubicBezTo>
                  <a:lnTo>
                    <a:pt x="5347" y="22526"/>
                  </a:lnTo>
                  <a:cubicBezTo>
                    <a:pt x="5163" y="22917"/>
                    <a:pt x="5330" y="23383"/>
                    <a:pt x="5721" y="23567"/>
                  </a:cubicBezTo>
                  <a:lnTo>
                    <a:pt x="8966" y="25104"/>
                  </a:lnTo>
                  <a:cubicBezTo>
                    <a:pt x="9074" y="25155"/>
                    <a:pt x="9188" y="25179"/>
                    <a:pt x="9300" y="25179"/>
                  </a:cubicBezTo>
                  <a:cubicBezTo>
                    <a:pt x="9593" y="25179"/>
                    <a:pt x="9874" y="25014"/>
                    <a:pt x="10007" y="24731"/>
                  </a:cubicBezTo>
                  <a:lnTo>
                    <a:pt x="10902" y="22842"/>
                  </a:lnTo>
                  <a:cubicBezTo>
                    <a:pt x="11540" y="22964"/>
                    <a:pt x="12187" y="23026"/>
                    <a:pt x="12836" y="23026"/>
                  </a:cubicBezTo>
                  <a:cubicBezTo>
                    <a:pt x="13144" y="23026"/>
                    <a:pt x="13452" y="23012"/>
                    <a:pt x="13759" y="22984"/>
                  </a:cubicBezTo>
                  <a:lnTo>
                    <a:pt x="14462" y="24952"/>
                  </a:lnTo>
                  <a:cubicBezTo>
                    <a:pt x="14577" y="25272"/>
                    <a:pt x="14878" y="25471"/>
                    <a:pt x="15200" y="25471"/>
                  </a:cubicBezTo>
                  <a:cubicBezTo>
                    <a:pt x="15286" y="25471"/>
                    <a:pt x="15375" y="25457"/>
                    <a:pt x="15461" y="25426"/>
                  </a:cubicBezTo>
                  <a:lnTo>
                    <a:pt x="18845" y="24217"/>
                  </a:lnTo>
                  <a:cubicBezTo>
                    <a:pt x="19252" y="24071"/>
                    <a:pt x="19463" y="23625"/>
                    <a:pt x="19318" y="23218"/>
                  </a:cubicBezTo>
                  <a:lnTo>
                    <a:pt x="18615" y="21250"/>
                  </a:lnTo>
                  <a:cubicBezTo>
                    <a:pt x="19407" y="20712"/>
                    <a:pt x="20121" y="20065"/>
                    <a:pt x="20735" y="19328"/>
                  </a:cubicBezTo>
                  <a:lnTo>
                    <a:pt x="22624" y="20223"/>
                  </a:lnTo>
                  <a:cubicBezTo>
                    <a:pt x="22732" y="20274"/>
                    <a:pt x="22846" y="20298"/>
                    <a:pt x="22958" y="20298"/>
                  </a:cubicBezTo>
                  <a:cubicBezTo>
                    <a:pt x="23251" y="20298"/>
                    <a:pt x="23532" y="20133"/>
                    <a:pt x="23665" y="19850"/>
                  </a:cubicBezTo>
                  <a:lnTo>
                    <a:pt x="25202" y="16604"/>
                  </a:lnTo>
                  <a:cubicBezTo>
                    <a:pt x="25387" y="16214"/>
                    <a:pt x="25220" y="15748"/>
                    <a:pt x="24829" y="15564"/>
                  </a:cubicBezTo>
                  <a:lnTo>
                    <a:pt x="22940" y="14668"/>
                  </a:lnTo>
                  <a:cubicBezTo>
                    <a:pt x="23121" y="13727"/>
                    <a:pt x="23169" y="12766"/>
                    <a:pt x="23082" y="11812"/>
                  </a:cubicBezTo>
                  <a:lnTo>
                    <a:pt x="25050" y="11107"/>
                  </a:lnTo>
                  <a:cubicBezTo>
                    <a:pt x="25457" y="10963"/>
                    <a:pt x="25668" y="10515"/>
                    <a:pt x="25523" y="10108"/>
                  </a:cubicBezTo>
                  <a:lnTo>
                    <a:pt x="24315" y="6726"/>
                  </a:lnTo>
                  <a:cubicBezTo>
                    <a:pt x="24201" y="6406"/>
                    <a:pt x="23898" y="6207"/>
                    <a:pt x="23577" y="6207"/>
                  </a:cubicBezTo>
                  <a:cubicBezTo>
                    <a:pt x="23491" y="6207"/>
                    <a:pt x="23402" y="6221"/>
                    <a:pt x="23316" y="6252"/>
                  </a:cubicBezTo>
                  <a:lnTo>
                    <a:pt x="21348" y="6956"/>
                  </a:lnTo>
                  <a:cubicBezTo>
                    <a:pt x="20810" y="6162"/>
                    <a:pt x="20163" y="5450"/>
                    <a:pt x="19426" y="4836"/>
                  </a:cubicBezTo>
                  <a:lnTo>
                    <a:pt x="20320" y="2947"/>
                  </a:lnTo>
                  <a:cubicBezTo>
                    <a:pt x="20506" y="2556"/>
                    <a:pt x="20339" y="2090"/>
                    <a:pt x="19948" y="1906"/>
                  </a:cubicBezTo>
                  <a:lnTo>
                    <a:pt x="16703" y="369"/>
                  </a:lnTo>
                  <a:cubicBezTo>
                    <a:pt x="16595" y="318"/>
                    <a:pt x="16481" y="294"/>
                    <a:pt x="16369" y="294"/>
                  </a:cubicBezTo>
                  <a:cubicBezTo>
                    <a:pt x="16076" y="294"/>
                    <a:pt x="15795" y="459"/>
                    <a:pt x="15662" y="742"/>
                  </a:cubicBezTo>
                  <a:lnTo>
                    <a:pt x="14767" y="2631"/>
                  </a:lnTo>
                  <a:cubicBezTo>
                    <a:pt x="14130" y="2508"/>
                    <a:pt x="13485" y="2447"/>
                    <a:pt x="12839" y="2447"/>
                  </a:cubicBezTo>
                  <a:cubicBezTo>
                    <a:pt x="12529" y="2447"/>
                    <a:pt x="12219" y="2461"/>
                    <a:pt x="11910" y="2489"/>
                  </a:cubicBezTo>
                  <a:lnTo>
                    <a:pt x="11207" y="521"/>
                  </a:lnTo>
                  <a:cubicBezTo>
                    <a:pt x="11092" y="200"/>
                    <a:pt x="10791" y="1"/>
                    <a:pt x="1047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3"/>
                </a:solidFill>
              </a:endParaRPr>
            </a:p>
          </p:txBody>
        </p:sp>
        <p:sp>
          <p:nvSpPr>
            <p:cNvPr id="8161" name="Google Shape;8161;p74"/>
            <p:cNvSpPr/>
            <p:nvPr/>
          </p:nvSpPr>
          <p:spPr>
            <a:xfrm>
              <a:off x="4277366" y="1220917"/>
              <a:ext cx="292242" cy="292217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3"/>
                </a:solidFill>
              </a:endParaRPr>
            </a:p>
          </p:txBody>
        </p:sp>
        <p:grpSp>
          <p:nvGrpSpPr>
            <p:cNvPr id="8162" name="Google Shape;8162;p74"/>
            <p:cNvGrpSpPr/>
            <p:nvPr/>
          </p:nvGrpSpPr>
          <p:grpSpPr>
            <a:xfrm>
              <a:off x="4644280" y="1290523"/>
              <a:ext cx="143716" cy="29463"/>
              <a:chOff x="4644280" y="1290523"/>
              <a:chExt cx="143716" cy="29463"/>
            </a:xfrm>
          </p:grpSpPr>
          <p:sp>
            <p:nvSpPr>
              <p:cNvPr id="8163" name="Google Shape;8163;p74"/>
              <p:cNvSpPr/>
              <p:nvPr/>
            </p:nvSpPr>
            <p:spPr>
              <a:xfrm>
                <a:off x="4736292" y="1294223"/>
                <a:ext cx="51704" cy="25762"/>
              </a:xfrm>
              <a:custGeom>
                <a:avLst/>
                <a:gdLst/>
                <a:ahLst/>
                <a:cxnLst/>
                <a:rect l="l" t="t" r="r" b="b"/>
                <a:pathLst>
                  <a:path w="4052" h="2019" extrusionOk="0">
                    <a:moveTo>
                      <a:pt x="273" y="0"/>
                    </a:moveTo>
                    <a:cubicBezTo>
                      <a:pt x="158" y="0"/>
                      <a:pt x="53" y="81"/>
                      <a:pt x="29" y="199"/>
                    </a:cubicBezTo>
                    <a:cubicBezTo>
                      <a:pt x="0" y="339"/>
                      <a:pt x="87" y="475"/>
                      <a:pt x="225" y="507"/>
                    </a:cubicBezTo>
                    <a:cubicBezTo>
                      <a:pt x="1077" y="720"/>
                      <a:pt x="1895" y="1048"/>
                      <a:pt x="2655" y="1487"/>
                    </a:cubicBezTo>
                    <a:lnTo>
                      <a:pt x="2505" y="1740"/>
                    </a:lnTo>
                    <a:cubicBezTo>
                      <a:pt x="2459" y="1818"/>
                      <a:pt x="2511" y="1919"/>
                      <a:pt x="2603" y="1925"/>
                    </a:cubicBezTo>
                    <a:lnTo>
                      <a:pt x="3885" y="2018"/>
                    </a:lnTo>
                    <a:cubicBezTo>
                      <a:pt x="3889" y="2019"/>
                      <a:pt x="3892" y="2019"/>
                      <a:pt x="3896" y="2019"/>
                    </a:cubicBezTo>
                    <a:cubicBezTo>
                      <a:pt x="3991" y="2019"/>
                      <a:pt x="4052" y="1911"/>
                      <a:pt x="3999" y="1829"/>
                    </a:cubicBezTo>
                    <a:lnTo>
                      <a:pt x="3302" y="747"/>
                    </a:lnTo>
                    <a:cubicBezTo>
                      <a:pt x="3278" y="709"/>
                      <a:pt x="3238" y="690"/>
                      <a:pt x="3198" y="690"/>
                    </a:cubicBezTo>
                    <a:cubicBezTo>
                      <a:pt x="3157" y="690"/>
                      <a:pt x="3116" y="710"/>
                      <a:pt x="3093" y="750"/>
                    </a:cubicBezTo>
                    <a:lnTo>
                      <a:pt x="2917" y="1048"/>
                    </a:lnTo>
                    <a:cubicBezTo>
                      <a:pt x="2108" y="582"/>
                      <a:pt x="1237" y="231"/>
                      <a:pt x="330" y="7"/>
                    </a:cubicBezTo>
                    <a:cubicBezTo>
                      <a:pt x="311" y="3"/>
                      <a:pt x="292" y="0"/>
                      <a:pt x="273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solidFill>
                  <a:schemeClr val="accent1"/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3"/>
                  </a:solidFill>
                </a:endParaRPr>
              </a:p>
            </p:txBody>
          </p:sp>
          <p:sp>
            <p:nvSpPr>
              <p:cNvPr id="8164" name="Google Shape;8164;p74"/>
              <p:cNvSpPr/>
              <p:nvPr/>
            </p:nvSpPr>
            <p:spPr>
              <a:xfrm>
                <a:off x="4700066" y="1290523"/>
                <a:ext cx="32206" cy="7988"/>
              </a:xfrm>
              <a:custGeom>
                <a:avLst/>
                <a:gdLst/>
                <a:ahLst/>
                <a:cxnLst/>
                <a:rect l="l" t="t" r="r" b="b"/>
                <a:pathLst>
                  <a:path w="2524" h="626" extrusionOk="0">
                    <a:moveTo>
                      <a:pt x="787" y="1"/>
                    </a:moveTo>
                    <a:cubicBezTo>
                      <a:pt x="606" y="1"/>
                      <a:pt x="423" y="7"/>
                      <a:pt x="242" y="18"/>
                    </a:cubicBezTo>
                    <a:cubicBezTo>
                      <a:pt x="104" y="31"/>
                      <a:pt x="0" y="151"/>
                      <a:pt x="10" y="291"/>
                    </a:cubicBezTo>
                    <a:cubicBezTo>
                      <a:pt x="21" y="425"/>
                      <a:pt x="131" y="526"/>
                      <a:pt x="264" y="526"/>
                    </a:cubicBezTo>
                    <a:cubicBezTo>
                      <a:pt x="269" y="526"/>
                      <a:pt x="274" y="526"/>
                      <a:pt x="279" y="526"/>
                    </a:cubicBezTo>
                    <a:cubicBezTo>
                      <a:pt x="447" y="516"/>
                      <a:pt x="617" y="510"/>
                      <a:pt x="787" y="510"/>
                    </a:cubicBezTo>
                    <a:cubicBezTo>
                      <a:pt x="1261" y="512"/>
                      <a:pt x="1735" y="548"/>
                      <a:pt x="2204" y="622"/>
                    </a:cubicBezTo>
                    <a:cubicBezTo>
                      <a:pt x="2218" y="624"/>
                      <a:pt x="2232" y="626"/>
                      <a:pt x="2246" y="626"/>
                    </a:cubicBezTo>
                    <a:cubicBezTo>
                      <a:pt x="2364" y="626"/>
                      <a:pt x="2469" y="542"/>
                      <a:pt x="2495" y="422"/>
                    </a:cubicBezTo>
                    <a:cubicBezTo>
                      <a:pt x="2524" y="281"/>
                      <a:pt x="2430" y="145"/>
                      <a:pt x="2289" y="121"/>
                    </a:cubicBezTo>
                    <a:cubicBezTo>
                      <a:pt x="1792" y="41"/>
                      <a:pt x="1289" y="1"/>
                      <a:pt x="787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solidFill>
                  <a:schemeClr val="accent1"/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3"/>
                  </a:solidFill>
                </a:endParaRPr>
              </a:p>
            </p:txBody>
          </p:sp>
          <p:sp>
            <p:nvSpPr>
              <p:cNvPr id="8165" name="Google Shape;8165;p74"/>
              <p:cNvSpPr/>
              <p:nvPr/>
            </p:nvSpPr>
            <p:spPr>
              <a:xfrm>
                <a:off x="4644280" y="1300641"/>
                <a:ext cx="20225" cy="13283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041" extrusionOk="0">
                    <a:moveTo>
                      <a:pt x="1331" y="0"/>
                    </a:moveTo>
                    <a:cubicBezTo>
                      <a:pt x="1304" y="0"/>
                      <a:pt x="1277" y="6"/>
                      <a:pt x="1251" y="16"/>
                    </a:cubicBezTo>
                    <a:cubicBezTo>
                      <a:pt x="880" y="175"/>
                      <a:pt x="518" y="356"/>
                      <a:pt x="170" y="558"/>
                    </a:cubicBezTo>
                    <a:cubicBezTo>
                      <a:pt x="60" y="622"/>
                      <a:pt x="1" y="758"/>
                      <a:pt x="47" y="876"/>
                    </a:cubicBezTo>
                    <a:cubicBezTo>
                      <a:pt x="87" y="979"/>
                      <a:pt x="185" y="1040"/>
                      <a:pt x="287" y="1040"/>
                    </a:cubicBezTo>
                    <a:cubicBezTo>
                      <a:pt x="330" y="1040"/>
                      <a:pt x="373" y="1029"/>
                      <a:pt x="414" y="1006"/>
                    </a:cubicBezTo>
                    <a:cubicBezTo>
                      <a:pt x="729" y="822"/>
                      <a:pt x="1056" y="657"/>
                      <a:pt x="1391" y="513"/>
                    </a:cubicBezTo>
                    <a:cubicBezTo>
                      <a:pt x="1520" y="457"/>
                      <a:pt x="1584" y="311"/>
                      <a:pt x="1540" y="178"/>
                    </a:cubicBezTo>
                    <a:lnTo>
                      <a:pt x="1527" y="141"/>
                    </a:lnTo>
                    <a:cubicBezTo>
                      <a:pt x="1497" y="55"/>
                      <a:pt x="1417" y="0"/>
                      <a:pt x="1331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solidFill>
                  <a:schemeClr val="accent1"/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3"/>
                  </a:solidFill>
                </a:endParaRPr>
              </a:p>
            </p:txBody>
          </p:sp>
          <p:sp>
            <p:nvSpPr>
              <p:cNvPr id="8166" name="Google Shape;8166;p74"/>
              <p:cNvSpPr/>
              <p:nvPr/>
            </p:nvSpPr>
            <p:spPr>
              <a:xfrm>
                <a:off x="4667822" y="1291888"/>
                <a:ext cx="27779" cy="11433"/>
              </a:xfrm>
              <a:custGeom>
                <a:avLst/>
                <a:gdLst/>
                <a:ahLst/>
                <a:cxnLst/>
                <a:rect l="l" t="t" r="r" b="b"/>
                <a:pathLst>
                  <a:path w="2177" h="896" extrusionOk="0">
                    <a:moveTo>
                      <a:pt x="1906" y="0"/>
                    </a:moveTo>
                    <a:cubicBezTo>
                      <a:pt x="1894" y="0"/>
                      <a:pt x="1883" y="1"/>
                      <a:pt x="1871" y="3"/>
                    </a:cubicBezTo>
                    <a:lnTo>
                      <a:pt x="1871" y="4"/>
                    </a:lnTo>
                    <a:cubicBezTo>
                      <a:pt x="1306" y="88"/>
                      <a:pt x="748" y="220"/>
                      <a:pt x="205" y="400"/>
                    </a:cubicBezTo>
                    <a:cubicBezTo>
                      <a:pt x="71" y="446"/>
                      <a:pt x="0" y="592"/>
                      <a:pt x="47" y="725"/>
                    </a:cubicBezTo>
                    <a:cubicBezTo>
                      <a:pt x="84" y="830"/>
                      <a:pt x="182" y="896"/>
                      <a:pt x="288" y="896"/>
                    </a:cubicBezTo>
                    <a:cubicBezTo>
                      <a:pt x="315" y="896"/>
                      <a:pt x="343" y="891"/>
                      <a:pt x="370" y="882"/>
                    </a:cubicBezTo>
                    <a:cubicBezTo>
                      <a:pt x="881" y="714"/>
                      <a:pt x="1406" y="587"/>
                      <a:pt x="1940" y="509"/>
                    </a:cubicBezTo>
                    <a:cubicBezTo>
                      <a:pt x="2079" y="490"/>
                      <a:pt x="2177" y="360"/>
                      <a:pt x="2157" y="220"/>
                    </a:cubicBezTo>
                    <a:cubicBezTo>
                      <a:pt x="2140" y="93"/>
                      <a:pt x="2031" y="0"/>
                      <a:pt x="1906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solidFill>
                  <a:schemeClr val="accent1"/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3"/>
                  </a:solidFill>
                </a:endParaRPr>
              </a:p>
            </p:txBody>
          </p:sp>
        </p:grpSp>
        <p:grpSp>
          <p:nvGrpSpPr>
            <p:cNvPr id="8167" name="Google Shape;8167;p74"/>
            <p:cNvGrpSpPr/>
            <p:nvPr/>
          </p:nvGrpSpPr>
          <p:grpSpPr>
            <a:xfrm>
              <a:off x="4356567" y="1191441"/>
              <a:ext cx="143690" cy="29488"/>
              <a:chOff x="4356567" y="1191441"/>
              <a:chExt cx="143690" cy="29488"/>
            </a:xfrm>
          </p:grpSpPr>
          <p:sp>
            <p:nvSpPr>
              <p:cNvPr id="8168" name="Google Shape;8168;p74"/>
              <p:cNvSpPr/>
              <p:nvPr/>
            </p:nvSpPr>
            <p:spPr>
              <a:xfrm>
                <a:off x="4448554" y="1195154"/>
                <a:ext cx="51704" cy="25775"/>
              </a:xfrm>
              <a:custGeom>
                <a:avLst/>
                <a:gdLst/>
                <a:ahLst/>
                <a:cxnLst/>
                <a:rect l="l" t="t" r="r" b="b"/>
                <a:pathLst>
                  <a:path w="4052" h="2020" extrusionOk="0">
                    <a:moveTo>
                      <a:pt x="272" y="1"/>
                    </a:moveTo>
                    <a:cubicBezTo>
                      <a:pt x="157" y="1"/>
                      <a:pt x="54" y="82"/>
                      <a:pt x="29" y="200"/>
                    </a:cubicBezTo>
                    <a:cubicBezTo>
                      <a:pt x="0" y="338"/>
                      <a:pt x="87" y="474"/>
                      <a:pt x="225" y="507"/>
                    </a:cubicBezTo>
                    <a:cubicBezTo>
                      <a:pt x="1077" y="719"/>
                      <a:pt x="1895" y="1049"/>
                      <a:pt x="2657" y="1486"/>
                    </a:cubicBezTo>
                    <a:lnTo>
                      <a:pt x="2505" y="1740"/>
                    </a:lnTo>
                    <a:cubicBezTo>
                      <a:pt x="2459" y="1819"/>
                      <a:pt x="2511" y="1918"/>
                      <a:pt x="2603" y="1926"/>
                    </a:cubicBezTo>
                    <a:lnTo>
                      <a:pt x="3887" y="2019"/>
                    </a:lnTo>
                    <a:cubicBezTo>
                      <a:pt x="3890" y="2019"/>
                      <a:pt x="3893" y="2019"/>
                      <a:pt x="3895" y="2019"/>
                    </a:cubicBezTo>
                    <a:cubicBezTo>
                      <a:pt x="3991" y="2019"/>
                      <a:pt x="4052" y="1913"/>
                      <a:pt x="3999" y="1830"/>
                    </a:cubicBezTo>
                    <a:lnTo>
                      <a:pt x="3302" y="746"/>
                    </a:lnTo>
                    <a:cubicBezTo>
                      <a:pt x="3278" y="709"/>
                      <a:pt x="3239" y="690"/>
                      <a:pt x="3200" y="690"/>
                    </a:cubicBezTo>
                    <a:cubicBezTo>
                      <a:pt x="3159" y="690"/>
                      <a:pt x="3118" y="711"/>
                      <a:pt x="3094" y="751"/>
                    </a:cubicBezTo>
                    <a:lnTo>
                      <a:pt x="2917" y="1047"/>
                    </a:lnTo>
                    <a:cubicBezTo>
                      <a:pt x="2108" y="581"/>
                      <a:pt x="1237" y="230"/>
                      <a:pt x="330" y="8"/>
                    </a:cubicBezTo>
                    <a:cubicBezTo>
                      <a:pt x="311" y="3"/>
                      <a:pt x="291" y="1"/>
                      <a:pt x="272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solidFill>
                  <a:schemeClr val="accent1"/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3"/>
                  </a:solidFill>
                </a:endParaRPr>
              </a:p>
            </p:txBody>
          </p:sp>
          <p:sp>
            <p:nvSpPr>
              <p:cNvPr id="8169" name="Google Shape;8169;p74"/>
              <p:cNvSpPr/>
              <p:nvPr/>
            </p:nvSpPr>
            <p:spPr>
              <a:xfrm>
                <a:off x="4412341" y="1191441"/>
                <a:ext cx="32206" cy="8013"/>
              </a:xfrm>
              <a:custGeom>
                <a:avLst/>
                <a:gdLst/>
                <a:ahLst/>
                <a:cxnLst/>
                <a:rect l="l" t="t" r="r" b="b"/>
                <a:pathLst>
                  <a:path w="2524" h="628" extrusionOk="0">
                    <a:moveTo>
                      <a:pt x="787" y="1"/>
                    </a:moveTo>
                    <a:cubicBezTo>
                      <a:pt x="605" y="1"/>
                      <a:pt x="424" y="7"/>
                      <a:pt x="241" y="19"/>
                    </a:cubicBezTo>
                    <a:cubicBezTo>
                      <a:pt x="103" y="31"/>
                      <a:pt x="1" y="153"/>
                      <a:pt x="11" y="291"/>
                    </a:cubicBezTo>
                    <a:cubicBezTo>
                      <a:pt x="20" y="425"/>
                      <a:pt x="132" y="528"/>
                      <a:pt x="263" y="528"/>
                    </a:cubicBezTo>
                    <a:cubicBezTo>
                      <a:pt x="268" y="528"/>
                      <a:pt x="273" y="528"/>
                      <a:pt x="278" y="528"/>
                    </a:cubicBezTo>
                    <a:cubicBezTo>
                      <a:pt x="448" y="518"/>
                      <a:pt x="617" y="512"/>
                      <a:pt x="787" y="512"/>
                    </a:cubicBezTo>
                    <a:cubicBezTo>
                      <a:pt x="1261" y="512"/>
                      <a:pt x="1734" y="550"/>
                      <a:pt x="2203" y="624"/>
                    </a:cubicBezTo>
                    <a:cubicBezTo>
                      <a:pt x="2217" y="626"/>
                      <a:pt x="2231" y="627"/>
                      <a:pt x="2245" y="627"/>
                    </a:cubicBezTo>
                    <a:cubicBezTo>
                      <a:pt x="2363" y="627"/>
                      <a:pt x="2470" y="544"/>
                      <a:pt x="2494" y="424"/>
                    </a:cubicBezTo>
                    <a:cubicBezTo>
                      <a:pt x="2523" y="283"/>
                      <a:pt x="2430" y="145"/>
                      <a:pt x="2288" y="121"/>
                    </a:cubicBezTo>
                    <a:cubicBezTo>
                      <a:pt x="1791" y="43"/>
                      <a:pt x="1288" y="3"/>
                      <a:pt x="787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solidFill>
                  <a:schemeClr val="accent1"/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3"/>
                  </a:solidFill>
                </a:endParaRPr>
              </a:p>
            </p:txBody>
          </p:sp>
          <p:sp>
            <p:nvSpPr>
              <p:cNvPr id="8170" name="Google Shape;8170;p74"/>
              <p:cNvSpPr/>
              <p:nvPr/>
            </p:nvSpPr>
            <p:spPr>
              <a:xfrm>
                <a:off x="4356567" y="1201573"/>
                <a:ext cx="20212" cy="13270"/>
              </a:xfrm>
              <a:custGeom>
                <a:avLst/>
                <a:gdLst/>
                <a:ahLst/>
                <a:cxnLst/>
                <a:rect l="l" t="t" r="r" b="b"/>
                <a:pathLst>
                  <a:path w="1584" h="1040" extrusionOk="0">
                    <a:moveTo>
                      <a:pt x="1330" y="1"/>
                    </a:moveTo>
                    <a:cubicBezTo>
                      <a:pt x="1303" y="1"/>
                      <a:pt x="1276" y="6"/>
                      <a:pt x="1249" y="17"/>
                    </a:cubicBezTo>
                    <a:cubicBezTo>
                      <a:pt x="878" y="174"/>
                      <a:pt x="518" y="355"/>
                      <a:pt x="168" y="557"/>
                    </a:cubicBezTo>
                    <a:cubicBezTo>
                      <a:pt x="58" y="621"/>
                      <a:pt x="0" y="757"/>
                      <a:pt x="47" y="876"/>
                    </a:cubicBezTo>
                    <a:cubicBezTo>
                      <a:pt x="86" y="979"/>
                      <a:pt x="183" y="1040"/>
                      <a:pt x="284" y="1040"/>
                    </a:cubicBezTo>
                    <a:cubicBezTo>
                      <a:pt x="327" y="1040"/>
                      <a:pt x="371" y="1029"/>
                      <a:pt x="412" y="1005"/>
                    </a:cubicBezTo>
                    <a:cubicBezTo>
                      <a:pt x="727" y="823"/>
                      <a:pt x="1054" y="658"/>
                      <a:pt x="1389" y="512"/>
                    </a:cubicBezTo>
                    <a:cubicBezTo>
                      <a:pt x="1518" y="458"/>
                      <a:pt x="1584" y="312"/>
                      <a:pt x="1538" y="177"/>
                    </a:cubicBezTo>
                    <a:lnTo>
                      <a:pt x="1525" y="141"/>
                    </a:lnTo>
                    <a:cubicBezTo>
                      <a:pt x="1496" y="54"/>
                      <a:pt x="1415" y="1"/>
                      <a:pt x="1330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solidFill>
                  <a:schemeClr val="accent1"/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3"/>
                  </a:solidFill>
                </a:endParaRPr>
              </a:p>
            </p:txBody>
          </p:sp>
          <p:sp>
            <p:nvSpPr>
              <p:cNvPr id="8171" name="Google Shape;8171;p74"/>
              <p:cNvSpPr/>
              <p:nvPr/>
            </p:nvSpPr>
            <p:spPr>
              <a:xfrm>
                <a:off x="4380084" y="1192832"/>
                <a:ext cx="27779" cy="11433"/>
              </a:xfrm>
              <a:custGeom>
                <a:avLst/>
                <a:gdLst/>
                <a:ahLst/>
                <a:cxnLst/>
                <a:rect l="l" t="t" r="r" b="b"/>
                <a:pathLst>
                  <a:path w="2177" h="896" extrusionOk="0">
                    <a:moveTo>
                      <a:pt x="1906" y="0"/>
                    </a:moveTo>
                    <a:cubicBezTo>
                      <a:pt x="1894" y="0"/>
                      <a:pt x="1883" y="1"/>
                      <a:pt x="1871" y="2"/>
                    </a:cubicBezTo>
                    <a:cubicBezTo>
                      <a:pt x="1306" y="87"/>
                      <a:pt x="748" y="220"/>
                      <a:pt x="205" y="400"/>
                    </a:cubicBezTo>
                    <a:cubicBezTo>
                      <a:pt x="71" y="444"/>
                      <a:pt x="0" y="590"/>
                      <a:pt x="47" y="725"/>
                    </a:cubicBezTo>
                    <a:cubicBezTo>
                      <a:pt x="84" y="829"/>
                      <a:pt x="183" y="895"/>
                      <a:pt x="288" y="895"/>
                    </a:cubicBezTo>
                    <a:cubicBezTo>
                      <a:pt x="316" y="895"/>
                      <a:pt x="343" y="891"/>
                      <a:pt x="370" y="882"/>
                    </a:cubicBezTo>
                    <a:cubicBezTo>
                      <a:pt x="883" y="712"/>
                      <a:pt x="1408" y="587"/>
                      <a:pt x="1941" y="507"/>
                    </a:cubicBezTo>
                    <a:cubicBezTo>
                      <a:pt x="2081" y="488"/>
                      <a:pt x="2177" y="360"/>
                      <a:pt x="2157" y="220"/>
                    </a:cubicBezTo>
                    <a:cubicBezTo>
                      <a:pt x="2140" y="93"/>
                      <a:pt x="2031" y="0"/>
                      <a:pt x="1906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solidFill>
                  <a:schemeClr val="accent1"/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3"/>
                  </a:solidFill>
                </a:endParaRPr>
              </a:p>
            </p:txBody>
          </p:sp>
        </p:grpSp>
        <p:grpSp>
          <p:nvGrpSpPr>
            <p:cNvPr id="8172" name="Google Shape;8172;p74"/>
            <p:cNvGrpSpPr/>
            <p:nvPr/>
          </p:nvGrpSpPr>
          <p:grpSpPr>
            <a:xfrm>
              <a:off x="4339009" y="1863727"/>
              <a:ext cx="143703" cy="29476"/>
              <a:chOff x="4339009" y="1863727"/>
              <a:chExt cx="143703" cy="29476"/>
            </a:xfrm>
          </p:grpSpPr>
          <p:sp>
            <p:nvSpPr>
              <p:cNvPr id="8173" name="Google Shape;8173;p74"/>
              <p:cNvSpPr/>
              <p:nvPr/>
            </p:nvSpPr>
            <p:spPr>
              <a:xfrm>
                <a:off x="4339009" y="1863727"/>
                <a:ext cx="51691" cy="25762"/>
              </a:xfrm>
              <a:custGeom>
                <a:avLst/>
                <a:gdLst/>
                <a:ahLst/>
                <a:cxnLst/>
                <a:rect l="l" t="t" r="r" b="b"/>
                <a:pathLst>
                  <a:path w="4051" h="2019" extrusionOk="0">
                    <a:moveTo>
                      <a:pt x="157" y="1"/>
                    </a:moveTo>
                    <a:cubicBezTo>
                      <a:pt x="61" y="1"/>
                      <a:pt x="1" y="107"/>
                      <a:pt x="54" y="190"/>
                    </a:cubicBezTo>
                    <a:lnTo>
                      <a:pt x="750" y="1274"/>
                    </a:lnTo>
                    <a:cubicBezTo>
                      <a:pt x="774" y="1311"/>
                      <a:pt x="813" y="1330"/>
                      <a:pt x="852" y="1330"/>
                    </a:cubicBezTo>
                    <a:cubicBezTo>
                      <a:pt x="893" y="1330"/>
                      <a:pt x="935" y="1309"/>
                      <a:pt x="958" y="1269"/>
                    </a:cubicBezTo>
                    <a:lnTo>
                      <a:pt x="1136" y="973"/>
                    </a:lnTo>
                    <a:cubicBezTo>
                      <a:pt x="1945" y="1439"/>
                      <a:pt x="2816" y="1788"/>
                      <a:pt x="3722" y="2012"/>
                    </a:cubicBezTo>
                    <a:cubicBezTo>
                      <a:pt x="3741" y="2017"/>
                      <a:pt x="3761" y="2019"/>
                      <a:pt x="3779" y="2019"/>
                    </a:cubicBezTo>
                    <a:cubicBezTo>
                      <a:pt x="3895" y="2019"/>
                      <a:pt x="3999" y="1938"/>
                      <a:pt x="4023" y="1820"/>
                    </a:cubicBezTo>
                    <a:cubicBezTo>
                      <a:pt x="4051" y="1682"/>
                      <a:pt x="3964" y="1546"/>
                      <a:pt x="3828" y="1512"/>
                    </a:cubicBezTo>
                    <a:cubicBezTo>
                      <a:pt x="2976" y="1301"/>
                      <a:pt x="2158" y="971"/>
                      <a:pt x="1396" y="534"/>
                    </a:cubicBezTo>
                    <a:lnTo>
                      <a:pt x="1548" y="279"/>
                    </a:lnTo>
                    <a:cubicBezTo>
                      <a:pt x="1594" y="201"/>
                      <a:pt x="1541" y="100"/>
                      <a:pt x="1450" y="94"/>
                    </a:cubicBezTo>
                    <a:lnTo>
                      <a:pt x="166" y="1"/>
                    </a:lnTo>
                    <a:cubicBezTo>
                      <a:pt x="163" y="1"/>
                      <a:pt x="160" y="1"/>
                      <a:pt x="157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solidFill>
                  <a:schemeClr val="accent1"/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3"/>
                  </a:solidFill>
                </a:endParaRPr>
              </a:p>
            </p:txBody>
          </p:sp>
          <p:sp>
            <p:nvSpPr>
              <p:cNvPr id="8174" name="Google Shape;8174;p74"/>
              <p:cNvSpPr/>
              <p:nvPr/>
            </p:nvSpPr>
            <p:spPr>
              <a:xfrm>
                <a:off x="4394732" y="1885202"/>
                <a:ext cx="32193" cy="8001"/>
              </a:xfrm>
              <a:custGeom>
                <a:avLst/>
                <a:gdLst/>
                <a:ahLst/>
                <a:cxnLst/>
                <a:rect l="l" t="t" r="r" b="b"/>
                <a:pathLst>
                  <a:path w="2523" h="627" extrusionOk="0">
                    <a:moveTo>
                      <a:pt x="279" y="1"/>
                    </a:moveTo>
                    <a:cubicBezTo>
                      <a:pt x="160" y="1"/>
                      <a:pt x="54" y="84"/>
                      <a:pt x="29" y="204"/>
                    </a:cubicBezTo>
                    <a:cubicBezTo>
                      <a:pt x="1" y="345"/>
                      <a:pt x="93" y="483"/>
                      <a:pt x="236" y="507"/>
                    </a:cubicBezTo>
                    <a:cubicBezTo>
                      <a:pt x="732" y="585"/>
                      <a:pt x="1235" y="625"/>
                      <a:pt x="1738" y="627"/>
                    </a:cubicBezTo>
                    <a:cubicBezTo>
                      <a:pt x="1919" y="627"/>
                      <a:pt x="2102" y="621"/>
                      <a:pt x="2282" y="609"/>
                    </a:cubicBezTo>
                    <a:cubicBezTo>
                      <a:pt x="2420" y="596"/>
                      <a:pt x="2523" y="475"/>
                      <a:pt x="2513" y="337"/>
                    </a:cubicBezTo>
                    <a:cubicBezTo>
                      <a:pt x="2504" y="203"/>
                      <a:pt x="2392" y="100"/>
                      <a:pt x="2260" y="100"/>
                    </a:cubicBezTo>
                    <a:cubicBezTo>
                      <a:pt x="2255" y="100"/>
                      <a:pt x="2251" y="100"/>
                      <a:pt x="2246" y="100"/>
                    </a:cubicBezTo>
                    <a:cubicBezTo>
                      <a:pt x="2076" y="110"/>
                      <a:pt x="1908" y="116"/>
                      <a:pt x="1738" y="116"/>
                    </a:cubicBezTo>
                    <a:cubicBezTo>
                      <a:pt x="1262" y="116"/>
                      <a:pt x="790" y="78"/>
                      <a:pt x="321" y="4"/>
                    </a:cubicBezTo>
                    <a:cubicBezTo>
                      <a:pt x="307" y="2"/>
                      <a:pt x="293" y="1"/>
                      <a:pt x="279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solidFill>
                  <a:schemeClr val="accent1"/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3"/>
                  </a:solidFill>
                </a:endParaRPr>
              </a:p>
            </p:txBody>
          </p:sp>
          <p:sp>
            <p:nvSpPr>
              <p:cNvPr id="8175" name="Google Shape;8175;p74"/>
              <p:cNvSpPr/>
              <p:nvPr/>
            </p:nvSpPr>
            <p:spPr>
              <a:xfrm>
                <a:off x="4462488" y="1869814"/>
                <a:ext cx="20225" cy="13258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039" extrusionOk="0">
                    <a:moveTo>
                      <a:pt x="1300" y="0"/>
                    </a:moveTo>
                    <a:cubicBezTo>
                      <a:pt x="1257" y="0"/>
                      <a:pt x="1213" y="11"/>
                      <a:pt x="1173" y="35"/>
                    </a:cubicBezTo>
                    <a:cubicBezTo>
                      <a:pt x="857" y="217"/>
                      <a:pt x="531" y="382"/>
                      <a:pt x="196" y="528"/>
                    </a:cubicBezTo>
                    <a:cubicBezTo>
                      <a:pt x="66" y="582"/>
                      <a:pt x="1" y="728"/>
                      <a:pt x="47" y="863"/>
                    </a:cubicBezTo>
                    <a:lnTo>
                      <a:pt x="60" y="899"/>
                    </a:lnTo>
                    <a:cubicBezTo>
                      <a:pt x="89" y="986"/>
                      <a:pt x="169" y="1039"/>
                      <a:pt x="255" y="1039"/>
                    </a:cubicBezTo>
                    <a:cubicBezTo>
                      <a:pt x="282" y="1039"/>
                      <a:pt x="309" y="1034"/>
                      <a:pt x="335" y="1023"/>
                    </a:cubicBezTo>
                    <a:cubicBezTo>
                      <a:pt x="707" y="866"/>
                      <a:pt x="1067" y="685"/>
                      <a:pt x="1416" y="483"/>
                    </a:cubicBezTo>
                    <a:cubicBezTo>
                      <a:pt x="1527" y="419"/>
                      <a:pt x="1584" y="283"/>
                      <a:pt x="1538" y="164"/>
                    </a:cubicBezTo>
                    <a:cubicBezTo>
                      <a:pt x="1499" y="61"/>
                      <a:pt x="1401" y="0"/>
                      <a:pt x="1300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solidFill>
                  <a:schemeClr val="accent1"/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3"/>
                  </a:solidFill>
                </a:endParaRPr>
              </a:p>
            </p:txBody>
          </p:sp>
          <p:sp>
            <p:nvSpPr>
              <p:cNvPr id="8176" name="Google Shape;8176;p74"/>
              <p:cNvSpPr/>
              <p:nvPr/>
            </p:nvSpPr>
            <p:spPr>
              <a:xfrm>
                <a:off x="4431392" y="1880392"/>
                <a:ext cx="27804" cy="11433"/>
              </a:xfrm>
              <a:custGeom>
                <a:avLst/>
                <a:gdLst/>
                <a:ahLst/>
                <a:cxnLst/>
                <a:rect l="l" t="t" r="r" b="b"/>
                <a:pathLst>
                  <a:path w="2179" h="896" extrusionOk="0">
                    <a:moveTo>
                      <a:pt x="1890" y="1"/>
                    </a:moveTo>
                    <a:cubicBezTo>
                      <a:pt x="1863" y="1"/>
                      <a:pt x="1835" y="5"/>
                      <a:pt x="1808" y="14"/>
                    </a:cubicBezTo>
                    <a:cubicBezTo>
                      <a:pt x="1296" y="184"/>
                      <a:pt x="771" y="309"/>
                      <a:pt x="237" y="389"/>
                    </a:cubicBezTo>
                    <a:cubicBezTo>
                      <a:pt x="98" y="408"/>
                      <a:pt x="0" y="536"/>
                      <a:pt x="20" y="676"/>
                    </a:cubicBezTo>
                    <a:cubicBezTo>
                      <a:pt x="37" y="803"/>
                      <a:pt x="147" y="896"/>
                      <a:pt x="273" y="896"/>
                    </a:cubicBezTo>
                    <a:cubicBezTo>
                      <a:pt x="284" y="896"/>
                      <a:pt x="296" y="895"/>
                      <a:pt x="308" y="893"/>
                    </a:cubicBezTo>
                    <a:cubicBezTo>
                      <a:pt x="873" y="809"/>
                      <a:pt x="1430" y="676"/>
                      <a:pt x="1973" y="496"/>
                    </a:cubicBezTo>
                    <a:cubicBezTo>
                      <a:pt x="2106" y="451"/>
                      <a:pt x="2178" y="306"/>
                      <a:pt x="2132" y="171"/>
                    </a:cubicBezTo>
                    <a:cubicBezTo>
                      <a:pt x="2095" y="67"/>
                      <a:pt x="1996" y="1"/>
                      <a:pt x="1890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solidFill>
                  <a:schemeClr val="accent1"/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3"/>
                  </a:solidFill>
                </a:endParaRPr>
              </a:p>
            </p:txBody>
          </p:sp>
        </p:grpSp>
        <p:grpSp>
          <p:nvGrpSpPr>
            <p:cNvPr id="8177" name="Google Shape;8177;p74"/>
            <p:cNvGrpSpPr/>
            <p:nvPr/>
          </p:nvGrpSpPr>
          <p:grpSpPr>
            <a:xfrm>
              <a:off x="4206459" y="1607315"/>
              <a:ext cx="29539" cy="142899"/>
              <a:chOff x="4206459" y="1607315"/>
              <a:chExt cx="29539" cy="142899"/>
            </a:xfrm>
          </p:grpSpPr>
          <p:sp>
            <p:nvSpPr>
              <p:cNvPr id="8178" name="Google Shape;8178;p74"/>
              <p:cNvSpPr/>
              <p:nvPr/>
            </p:nvSpPr>
            <p:spPr>
              <a:xfrm>
                <a:off x="4209840" y="1607315"/>
                <a:ext cx="26158" cy="50989"/>
              </a:xfrm>
              <a:custGeom>
                <a:avLst/>
                <a:gdLst/>
                <a:ahLst/>
                <a:cxnLst/>
                <a:rect l="l" t="t" r="r" b="b"/>
                <a:pathLst>
                  <a:path w="2050" h="3996" extrusionOk="0">
                    <a:moveTo>
                      <a:pt x="1920" y="0"/>
                    </a:moveTo>
                    <a:cubicBezTo>
                      <a:pt x="1898" y="0"/>
                      <a:pt x="1876" y="6"/>
                      <a:pt x="1854" y="20"/>
                    </a:cubicBezTo>
                    <a:lnTo>
                      <a:pt x="772" y="717"/>
                    </a:lnTo>
                    <a:cubicBezTo>
                      <a:pt x="695" y="766"/>
                      <a:pt x="697" y="878"/>
                      <a:pt x="775" y="926"/>
                    </a:cubicBezTo>
                    <a:lnTo>
                      <a:pt x="1073" y="1102"/>
                    </a:lnTo>
                    <a:cubicBezTo>
                      <a:pt x="607" y="1911"/>
                      <a:pt x="256" y="2782"/>
                      <a:pt x="32" y="3689"/>
                    </a:cubicBezTo>
                    <a:cubicBezTo>
                      <a:pt x="0" y="3825"/>
                      <a:pt x="87" y="3962"/>
                      <a:pt x="224" y="3990"/>
                    </a:cubicBezTo>
                    <a:cubicBezTo>
                      <a:pt x="242" y="3993"/>
                      <a:pt x="260" y="3995"/>
                      <a:pt x="278" y="3995"/>
                    </a:cubicBezTo>
                    <a:cubicBezTo>
                      <a:pt x="397" y="3995"/>
                      <a:pt x="502" y="3914"/>
                      <a:pt x="532" y="3794"/>
                    </a:cubicBezTo>
                    <a:cubicBezTo>
                      <a:pt x="743" y="2942"/>
                      <a:pt x="1073" y="2124"/>
                      <a:pt x="1512" y="1363"/>
                    </a:cubicBezTo>
                    <a:lnTo>
                      <a:pt x="1765" y="1514"/>
                    </a:lnTo>
                    <a:cubicBezTo>
                      <a:pt x="1785" y="1526"/>
                      <a:pt x="1806" y="1531"/>
                      <a:pt x="1827" y="1531"/>
                    </a:cubicBezTo>
                    <a:cubicBezTo>
                      <a:pt x="1888" y="1531"/>
                      <a:pt x="1946" y="1484"/>
                      <a:pt x="1951" y="1416"/>
                    </a:cubicBezTo>
                    <a:lnTo>
                      <a:pt x="2043" y="134"/>
                    </a:lnTo>
                    <a:cubicBezTo>
                      <a:pt x="2049" y="57"/>
                      <a:pt x="1988" y="0"/>
                      <a:pt x="1920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solidFill>
                  <a:schemeClr val="accent1"/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3"/>
                  </a:solidFill>
                </a:endParaRPr>
              </a:p>
            </p:txBody>
          </p:sp>
          <p:sp>
            <p:nvSpPr>
              <p:cNvPr id="8179" name="Google Shape;8179;p74"/>
              <p:cNvSpPr/>
              <p:nvPr/>
            </p:nvSpPr>
            <p:spPr>
              <a:xfrm>
                <a:off x="4206459" y="1662910"/>
                <a:ext cx="8230" cy="31785"/>
              </a:xfrm>
              <a:custGeom>
                <a:avLst/>
                <a:gdLst/>
                <a:ahLst/>
                <a:cxnLst/>
                <a:rect l="l" t="t" r="r" b="b"/>
                <a:pathLst>
                  <a:path w="645" h="2491" extrusionOk="0">
                    <a:moveTo>
                      <a:pt x="371" y="1"/>
                    </a:moveTo>
                    <a:cubicBezTo>
                      <a:pt x="249" y="1"/>
                      <a:pt x="141" y="89"/>
                      <a:pt x="121" y="212"/>
                    </a:cubicBezTo>
                    <a:cubicBezTo>
                      <a:pt x="41" y="709"/>
                      <a:pt x="1" y="1212"/>
                      <a:pt x="1" y="1714"/>
                    </a:cubicBezTo>
                    <a:cubicBezTo>
                      <a:pt x="1" y="1895"/>
                      <a:pt x="7" y="2078"/>
                      <a:pt x="19" y="2259"/>
                    </a:cubicBezTo>
                    <a:cubicBezTo>
                      <a:pt x="31" y="2390"/>
                      <a:pt x="140" y="2490"/>
                      <a:pt x="270" y="2490"/>
                    </a:cubicBezTo>
                    <a:cubicBezTo>
                      <a:pt x="277" y="2490"/>
                      <a:pt x="284" y="2490"/>
                      <a:pt x="291" y="2489"/>
                    </a:cubicBezTo>
                    <a:cubicBezTo>
                      <a:pt x="428" y="2480"/>
                      <a:pt x="534" y="2361"/>
                      <a:pt x="526" y="2222"/>
                    </a:cubicBezTo>
                    <a:cubicBezTo>
                      <a:pt x="517" y="2054"/>
                      <a:pt x="510" y="1884"/>
                      <a:pt x="510" y="1714"/>
                    </a:cubicBezTo>
                    <a:cubicBezTo>
                      <a:pt x="512" y="1240"/>
                      <a:pt x="549" y="766"/>
                      <a:pt x="622" y="297"/>
                    </a:cubicBezTo>
                    <a:cubicBezTo>
                      <a:pt x="645" y="163"/>
                      <a:pt x="557" y="35"/>
                      <a:pt x="422" y="6"/>
                    </a:cubicBezTo>
                    <a:cubicBezTo>
                      <a:pt x="405" y="2"/>
                      <a:pt x="388" y="1"/>
                      <a:pt x="371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solidFill>
                  <a:schemeClr val="accent1"/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3"/>
                  </a:solidFill>
                </a:endParaRPr>
              </a:p>
            </p:txBody>
          </p:sp>
          <p:sp>
            <p:nvSpPr>
              <p:cNvPr id="8180" name="Google Shape;8180;p74"/>
              <p:cNvSpPr/>
              <p:nvPr/>
            </p:nvSpPr>
            <p:spPr>
              <a:xfrm>
                <a:off x="4216194" y="1730768"/>
                <a:ext cx="14227" cy="19446"/>
              </a:xfrm>
              <a:custGeom>
                <a:avLst/>
                <a:gdLst/>
                <a:ahLst/>
                <a:cxnLst/>
                <a:rect l="l" t="t" r="r" b="b"/>
                <a:pathLst>
                  <a:path w="1115" h="1524" extrusionOk="0">
                    <a:moveTo>
                      <a:pt x="296" y="1"/>
                    </a:moveTo>
                    <a:cubicBezTo>
                      <a:pt x="267" y="1"/>
                      <a:pt x="237" y="5"/>
                      <a:pt x="208" y="15"/>
                    </a:cubicBezTo>
                    <a:lnTo>
                      <a:pt x="171" y="28"/>
                    </a:lnTo>
                    <a:cubicBezTo>
                      <a:pt x="58" y="67"/>
                      <a:pt x="0" y="193"/>
                      <a:pt x="47" y="304"/>
                    </a:cubicBezTo>
                    <a:cubicBezTo>
                      <a:pt x="205" y="675"/>
                      <a:pt x="384" y="1035"/>
                      <a:pt x="588" y="1385"/>
                    </a:cubicBezTo>
                    <a:cubicBezTo>
                      <a:pt x="637" y="1469"/>
                      <a:pt x="728" y="1524"/>
                      <a:pt x="822" y="1524"/>
                    </a:cubicBezTo>
                    <a:cubicBezTo>
                      <a:pt x="850" y="1524"/>
                      <a:pt x="879" y="1519"/>
                      <a:pt x="906" y="1508"/>
                    </a:cubicBezTo>
                    <a:cubicBezTo>
                      <a:pt x="1052" y="1450"/>
                      <a:pt x="1115" y="1277"/>
                      <a:pt x="1036" y="1141"/>
                    </a:cubicBezTo>
                    <a:cubicBezTo>
                      <a:pt x="852" y="826"/>
                      <a:pt x="687" y="499"/>
                      <a:pt x="543" y="164"/>
                    </a:cubicBezTo>
                    <a:cubicBezTo>
                      <a:pt x="499" y="63"/>
                      <a:pt x="400" y="1"/>
                      <a:pt x="296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solidFill>
                  <a:schemeClr val="accent1"/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3"/>
                  </a:solidFill>
                </a:endParaRPr>
              </a:p>
            </p:txBody>
          </p:sp>
          <p:sp>
            <p:nvSpPr>
              <p:cNvPr id="8181" name="Google Shape;8181;p74"/>
              <p:cNvSpPr/>
              <p:nvPr/>
            </p:nvSpPr>
            <p:spPr>
              <a:xfrm>
                <a:off x="4207607" y="1699506"/>
                <a:ext cx="12045" cy="27153"/>
              </a:xfrm>
              <a:custGeom>
                <a:avLst/>
                <a:gdLst/>
                <a:ahLst/>
                <a:cxnLst/>
                <a:rect l="l" t="t" r="r" b="b"/>
                <a:pathLst>
                  <a:path w="944" h="2128" extrusionOk="0">
                    <a:moveTo>
                      <a:pt x="273" y="0"/>
                    </a:moveTo>
                    <a:cubicBezTo>
                      <a:pt x="261" y="0"/>
                      <a:pt x="249" y="1"/>
                      <a:pt x="238" y="3"/>
                    </a:cubicBezTo>
                    <a:cubicBezTo>
                      <a:pt x="98" y="22"/>
                      <a:pt x="1" y="150"/>
                      <a:pt x="20" y="289"/>
                    </a:cubicBezTo>
                    <a:lnTo>
                      <a:pt x="21" y="289"/>
                    </a:lnTo>
                    <a:cubicBezTo>
                      <a:pt x="105" y="854"/>
                      <a:pt x="238" y="1412"/>
                      <a:pt x="417" y="1955"/>
                    </a:cubicBezTo>
                    <a:cubicBezTo>
                      <a:pt x="454" y="2061"/>
                      <a:pt x="553" y="2127"/>
                      <a:pt x="658" y="2127"/>
                    </a:cubicBezTo>
                    <a:cubicBezTo>
                      <a:pt x="686" y="2127"/>
                      <a:pt x="714" y="2123"/>
                      <a:pt x="742" y="2113"/>
                    </a:cubicBezTo>
                    <a:cubicBezTo>
                      <a:pt x="875" y="2067"/>
                      <a:pt x="944" y="1923"/>
                      <a:pt x="899" y="1790"/>
                    </a:cubicBezTo>
                    <a:cubicBezTo>
                      <a:pt x="731" y="1279"/>
                      <a:pt x="604" y="754"/>
                      <a:pt x="526" y="220"/>
                    </a:cubicBezTo>
                    <a:cubicBezTo>
                      <a:pt x="508" y="93"/>
                      <a:pt x="398" y="0"/>
                      <a:pt x="273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solidFill>
                  <a:schemeClr val="accent1"/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3"/>
                  </a:solidFill>
                </a:endParaRPr>
              </a:p>
            </p:txBody>
          </p:sp>
        </p:grpSp>
        <p:sp>
          <p:nvSpPr>
            <p:cNvPr id="8182" name="Google Shape;8182;p74"/>
            <p:cNvSpPr/>
            <p:nvPr/>
          </p:nvSpPr>
          <p:spPr>
            <a:xfrm>
              <a:off x="4250519" y="1416170"/>
              <a:ext cx="26783" cy="52303"/>
            </a:xfrm>
            <a:custGeom>
              <a:avLst/>
              <a:gdLst/>
              <a:ahLst/>
              <a:cxnLst/>
              <a:rect l="l" t="t" r="r" b="b"/>
              <a:pathLst>
                <a:path w="2099" h="4099" extrusionOk="0">
                  <a:moveTo>
                    <a:pt x="412" y="1"/>
                  </a:moveTo>
                  <a:cubicBezTo>
                    <a:pt x="358" y="1"/>
                    <a:pt x="305" y="37"/>
                    <a:pt x="292" y="98"/>
                  </a:cubicBezTo>
                  <a:lnTo>
                    <a:pt x="18" y="1357"/>
                  </a:lnTo>
                  <a:cubicBezTo>
                    <a:pt x="1" y="1436"/>
                    <a:pt x="62" y="1506"/>
                    <a:pt x="139" y="1506"/>
                  </a:cubicBezTo>
                  <a:cubicBezTo>
                    <a:pt x="149" y="1506"/>
                    <a:pt x="158" y="1505"/>
                    <a:pt x="169" y="1502"/>
                  </a:cubicBezTo>
                  <a:lnTo>
                    <a:pt x="503" y="1416"/>
                  </a:lnTo>
                  <a:cubicBezTo>
                    <a:pt x="745" y="2317"/>
                    <a:pt x="1113" y="3181"/>
                    <a:pt x="1597" y="3981"/>
                  </a:cubicBezTo>
                  <a:cubicBezTo>
                    <a:pt x="1644" y="4057"/>
                    <a:pt x="1725" y="4099"/>
                    <a:pt x="1809" y="4099"/>
                  </a:cubicBezTo>
                  <a:cubicBezTo>
                    <a:pt x="1856" y="4099"/>
                    <a:pt x="1903" y="4086"/>
                    <a:pt x="1946" y="4058"/>
                  </a:cubicBezTo>
                  <a:cubicBezTo>
                    <a:pt x="2063" y="3980"/>
                    <a:pt x="2098" y="3823"/>
                    <a:pt x="2024" y="3703"/>
                  </a:cubicBezTo>
                  <a:cubicBezTo>
                    <a:pt x="1571" y="2950"/>
                    <a:pt x="1225" y="2138"/>
                    <a:pt x="998" y="1291"/>
                  </a:cubicBezTo>
                  <a:lnTo>
                    <a:pt x="1283" y="1217"/>
                  </a:lnTo>
                  <a:cubicBezTo>
                    <a:pt x="1373" y="1195"/>
                    <a:pt x="1406" y="1086"/>
                    <a:pt x="1347" y="1017"/>
                  </a:cubicBezTo>
                  <a:lnTo>
                    <a:pt x="505" y="44"/>
                  </a:lnTo>
                  <a:cubicBezTo>
                    <a:pt x="479" y="14"/>
                    <a:pt x="445" y="1"/>
                    <a:pt x="412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solidFill>
                <a:schemeClr val="accent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3"/>
                </a:solidFill>
              </a:endParaRPr>
            </a:p>
          </p:txBody>
        </p:sp>
        <p:sp>
          <p:nvSpPr>
            <p:cNvPr id="8183" name="Google Shape;8183;p74"/>
            <p:cNvSpPr/>
            <p:nvPr/>
          </p:nvSpPr>
          <p:spPr>
            <a:xfrm>
              <a:off x="4276166" y="1471370"/>
              <a:ext cx="24359" cy="25290"/>
            </a:xfrm>
            <a:custGeom>
              <a:avLst/>
              <a:gdLst/>
              <a:ahLst/>
              <a:cxnLst/>
              <a:rect l="l" t="t" r="r" b="b"/>
              <a:pathLst>
                <a:path w="1909" h="1982" extrusionOk="0">
                  <a:moveTo>
                    <a:pt x="291" y="0"/>
                  </a:moveTo>
                  <a:cubicBezTo>
                    <a:pt x="243" y="0"/>
                    <a:pt x="195" y="14"/>
                    <a:pt x="152" y="41"/>
                  </a:cubicBezTo>
                  <a:cubicBezTo>
                    <a:pt x="30" y="121"/>
                    <a:pt x="0" y="285"/>
                    <a:pt x="85" y="403"/>
                  </a:cubicBezTo>
                  <a:cubicBezTo>
                    <a:pt x="380" y="810"/>
                    <a:pt x="706" y="1193"/>
                    <a:pt x="1062" y="1548"/>
                  </a:cubicBezTo>
                  <a:cubicBezTo>
                    <a:pt x="1190" y="1678"/>
                    <a:pt x="1323" y="1801"/>
                    <a:pt x="1459" y="1921"/>
                  </a:cubicBezTo>
                  <a:cubicBezTo>
                    <a:pt x="1507" y="1962"/>
                    <a:pt x="1566" y="1981"/>
                    <a:pt x="1624" y="1981"/>
                  </a:cubicBezTo>
                  <a:cubicBezTo>
                    <a:pt x="1695" y="1981"/>
                    <a:pt x="1766" y="1952"/>
                    <a:pt x="1816" y="1894"/>
                  </a:cubicBezTo>
                  <a:cubicBezTo>
                    <a:pt x="1909" y="1788"/>
                    <a:pt x="1898" y="1628"/>
                    <a:pt x="1794" y="1535"/>
                  </a:cubicBezTo>
                  <a:cubicBezTo>
                    <a:pt x="1665" y="1423"/>
                    <a:pt x="1542" y="1308"/>
                    <a:pt x="1422" y="1188"/>
                  </a:cubicBezTo>
                  <a:cubicBezTo>
                    <a:pt x="1087" y="851"/>
                    <a:pt x="778" y="490"/>
                    <a:pt x="500" y="107"/>
                  </a:cubicBezTo>
                  <a:cubicBezTo>
                    <a:pt x="449" y="38"/>
                    <a:pt x="371" y="0"/>
                    <a:pt x="291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solidFill>
                <a:schemeClr val="accent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3"/>
                </a:solidFill>
              </a:endParaRPr>
            </a:p>
          </p:txBody>
        </p:sp>
        <p:sp>
          <p:nvSpPr>
            <p:cNvPr id="8184" name="Google Shape;8184;p74"/>
            <p:cNvSpPr/>
            <p:nvPr/>
          </p:nvSpPr>
          <p:spPr>
            <a:xfrm>
              <a:off x="4330231" y="1513121"/>
              <a:ext cx="21462" cy="10986"/>
            </a:xfrm>
            <a:custGeom>
              <a:avLst/>
              <a:gdLst/>
              <a:ahLst/>
              <a:cxnLst/>
              <a:rect l="l" t="t" r="r" b="b"/>
              <a:pathLst>
                <a:path w="1682" h="861" extrusionOk="0">
                  <a:moveTo>
                    <a:pt x="311" y="0"/>
                  </a:moveTo>
                  <a:cubicBezTo>
                    <a:pt x="211" y="0"/>
                    <a:pt x="116" y="56"/>
                    <a:pt x="69" y="151"/>
                  </a:cubicBezTo>
                  <a:lnTo>
                    <a:pt x="53" y="185"/>
                  </a:lnTo>
                  <a:cubicBezTo>
                    <a:pt x="0" y="292"/>
                    <a:pt x="48" y="423"/>
                    <a:pt x="160" y="468"/>
                  </a:cubicBezTo>
                  <a:cubicBezTo>
                    <a:pt x="533" y="619"/>
                    <a:pt x="916" y="747"/>
                    <a:pt x="1307" y="851"/>
                  </a:cubicBezTo>
                  <a:cubicBezTo>
                    <a:pt x="1331" y="857"/>
                    <a:pt x="1355" y="861"/>
                    <a:pt x="1379" y="861"/>
                  </a:cubicBezTo>
                  <a:cubicBezTo>
                    <a:pt x="1480" y="861"/>
                    <a:pt x="1576" y="806"/>
                    <a:pt x="1618" y="713"/>
                  </a:cubicBezTo>
                  <a:cubicBezTo>
                    <a:pt x="1682" y="569"/>
                    <a:pt x="1602" y="403"/>
                    <a:pt x="1451" y="363"/>
                  </a:cubicBezTo>
                  <a:cubicBezTo>
                    <a:pt x="1097" y="268"/>
                    <a:pt x="751" y="154"/>
                    <a:pt x="412" y="20"/>
                  </a:cubicBezTo>
                  <a:cubicBezTo>
                    <a:pt x="379" y="7"/>
                    <a:pt x="345" y="0"/>
                    <a:pt x="311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solidFill>
                <a:schemeClr val="accent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3"/>
                </a:solidFill>
              </a:endParaRPr>
            </a:p>
          </p:txBody>
        </p:sp>
        <p:sp>
          <p:nvSpPr>
            <p:cNvPr id="8185" name="Google Shape;8185;p74"/>
            <p:cNvSpPr/>
            <p:nvPr/>
          </p:nvSpPr>
          <p:spPr>
            <a:xfrm>
              <a:off x="4302005" y="1497298"/>
              <a:ext cx="25469" cy="17647"/>
            </a:xfrm>
            <a:custGeom>
              <a:avLst/>
              <a:gdLst/>
              <a:ahLst/>
              <a:cxnLst/>
              <a:rect l="l" t="t" r="r" b="b"/>
              <a:pathLst>
                <a:path w="1996" h="1383" extrusionOk="0">
                  <a:moveTo>
                    <a:pt x="289" y="1"/>
                  </a:moveTo>
                  <a:cubicBezTo>
                    <a:pt x="212" y="1"/>
                    <a:pt x="136" y="36"/>
                    <a:pt x="86" y="102"/>
                  </a:cubicBezTo>
                  <a:cubicBezTo>
                    <a:pt x="1" y="214"/>
                    <a:pt x="23" y="374"/>
                    <a:pt x="135" y="459"/>
                  </a:cubicBezTo>
                  <a:cubicBezTo>
                    <a:pt x="595" y="800"/>
                    <a:pt x="1082" y="1100"/>
                    <a:pt x="1592" y="1356"/>
                  </a:cubicBezTo>
                  <a:cubicBezTo>
                    <a:pt x="1629" y="1374"/>
                    <a:pt x="1667" y="1382"/>
                    <a:pt x="1705" y="1382"/>
                  </a:cubicBezTo>
                  <a:cubicBezTo>
                    <a:pt x="1799" y="1382"/>
                    <a:pt x="1891" y="1329"/>
                    <a:pt x="1935" y="1239"/>
                  </a:cubicBezTo>
                  <a:cubicBezTo>
                    <a:pt x="1996" y="1113"/>
                    <a:pt x="1943" y="960"/>
                    <a:pt x="1817" y="898"/>
                  </a:cubicBezTo>
                  <a:cubicBezTo>
                    <a:pt x="1336" y="656"/>
                    <a:pt x="875" y="373"/>
                    <a:pt x="443" y="52"/>
                  </a:cubicBezTo>
                  <a:cubicBezTo>
                    <a:pt x="397" y="18"/>
                    <a:pt x="343" y="1"/>
                    <a:pt x="289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solidFill>
                <a:schemeClr val="accent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3"/>
                </a:solidFill>
              </a:endParaRPr>
            </a:p>
          </p:txBody>
        </p:sp>
        <p:grpSp>
          <p:nvGrpSpPr>
            <p:cNvPr id="8186" name="Google Shape;8186;p74"/>
            <p:cNvGrpSpPr/>
            <p:nvPr/>
          </p:nvGrpSpPr>
          <p:grpSpPr>
            <a:xfrm>
              <a:off x="4889463" y="1423737"/>
              <a:ext cx="29552" cy="142899"/>
              <a:chOff x="4889463" y="1423737"/>
              <a:chExt cx="29552" cy="142899"/>
            </a:xfrm>
          </p:grpSpPr>
          <p:sp>
            <p:nvSpPr>
              <p:cNvPr id="8187" name="Google Shape;8187;p74"/>
              <p:cNvSpPr/>
              <p:nvPr/>
            </p:nvSpPr>
            <p:spPr>
              <a:xfrm>
                <a:off x="4889463" y="1515647"/>
                <a:ext cx="26158" cy="50989"/>
              </a:xfrm>
              <a:custGeom>
                <a:avLst/>
                <a:gdLst/>
                <a:ahLst/>
                <a:cxnLst/>
                <a:rect l="l" t="t" r="r" b="b"/>
                <a:pathLst>
                  <a:path w="2050" h="3996" extrusionOk="0">
                    <a:moveTo>
                      <a:pt x="1772" y="0"/>
                    </a:moveTo>
                    <a:cubicBezTo>
                      <a:pt x="1653" y="0"/>
                      <a:pt x="1547" y="82"/>
                      <a:pt x="1518" y="201"/>
                    </a:cubicBezTo>
                    <a:cubicBezTo>
                      <a:pt x="1307" y="1053"/>
                      <a:pt x="977" y="1872"/>
                      <a:pt x="540" y="2634"/>
                    </a:cubicBezTo>
                    <a:lnTo>
                      <a:pt x="285" y="2482"/>
                    </a:lnTo>
                    <a:cubicBezTo>
                      <a:pt x="265" y="2470"/>
                      <a:pt x="244" y="2465"/>
                      <a:pt x="223" y="2465"/>
                    </a:cubicBezTo>
                    <a:cubicBezTo>
                      <a:pt x="162" y="2465"/>
                      <a:pt x="104" y="2511"/>
                      <a:pt x="99" y="2579"/>
                    </a:cubicBezTo>
                    <a:lnTo>
                      <a:pt x="6" y="3864"/>
                    </a:lnTo>
                    <a:cubicBezTo>
                      <a:pt x="0" y="3939"/>
                      <a:pt x="62" y="3995"/>
                      <a:pt x="129" y="3995"/>
                    </a:cubicBezTo>
                    <a:cubicBezTo>
                      <a:pt x="152" y="3995"/>
                      <a:pt x="174" y="3989"/>
                      <a:pt x="195" y="3976"/>
                    </a:cubicBezTo>
                    <a:lnTo>
                      <a:pt x="1278" y="3279"/>
                    </a:lnTo>
                    <a:cubicBezTo>
                      <a:pt x="1355" y="3229"/>
                      <a:pt x="1353" y="3117"/>
                      <a:pt x="1275" y="3071"/>
                    </a:cubicBezTo>
                    <a:lnTo>
                      <a:pt x="978" y="2893"/>
                    </a:lnTo>
                    <a:cubicBezTo>
                      <a:pt x="1444" y="2085"/>
                      <a:pt x="1794" y="1213"/>
                      <a:pt x="2018" y="307"/>
                    </a:cubicBezTo>
                    <a:cubicBezTo>
                      <a:pt x="2050" y="171"/>
                      <a:pt x="1963" y="35"/>
                      <a:pt x="1826" y="6"/>
                    </a:cubicBezTo>
                    <a:cubicBezTo>
                      <a:pt x="1808" y="2"/>
                      <a:pt x="1790" y="0"/>
                      <a:pt x="1772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solidFill>
                  <a:schemeClr val="accent1"/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3"/>
                  </a:solidFill>
                </a:endParaRPr>
              </a:p>
            </p:txBody>
          </p:sp>
          <p:sp>
            <p:nvSpPr>
              <p:cNvPr id="8188" name="Google Shape;8188;p74"/>
              <p:cNvSpPr/>
              <p:nvPr/>
            </p:nvSpPr>
            <p:spPr>
              <a:xfrm>
                <a:off x="4910772" y="1479256"/>
                <a:ext cx="8243" cy="31785"/>
              </a:xfrm>
              <a:custGeom>
                <a:avLst/>
                <a:gdLst/>
                <a:ahLst/>
                <a:cxnLst/>
                <a:rect l="l" t="t" r="r" b="b"/>
                <a:pathLst>
                  <a:path w="646" h="2491" extrusionOk="0">
                    <a:moveTo>
                      <a:pt x="375" y="0"/>
                    </a:moveTo>
                    <a:cubicBezTo>
                      <a:pt x="368" y="0"/>
                      <a:pt x="361" y="1"/>
                      <a:pt x="354" y="1"/>
                    </a:cubicBezTo>
                    <a:cubicBezTo>
                      <a:pt x="216" y="11"/>
                      <a:pt x="111" y="129"/>
                      <a:pt x="119" y="269"/>
                    </a:cubicBezTo>
                    <a:cubicBezTo>
                      <a:pt x="128" y="438"/>
                      <a:pt x="135" y="607"/>
                      <a:pt x="135" y="776"/>
                    </a:cubicBezTo>
                    <a:cubicBezTo>
                      <a:pt x="135" y="1252"/>
                      <a:pt x="96" y="1724"/>
                      <a:pt x="23" y="2193"/>
                    </a:cubicBezTo>
                    <a:cubicBezTo>
                      <a:pt x="0" y="2328"/>
                      <a:pt x="88" y="2458"/>
                      <a:pt x="223" y="2485"/>
                    </a:cubicBezTo>
                    <a:cubicBezTo>
                      <a:pt x="240" y="2488"/>
                      <a:pt x="257" y="2490"/>
                      <a:pt x="274" y="2490"/>
                    </a:cubicBezTo>
                    <a:cubicBezTo>
                      <a:pt x="396" y="2490"/>
                      <a:pt x="504" y="2403"/>
                      <a:pt x="526" y="2278"/>
                    </a:cubicBezTo>
                    <a:cubicBezTo>
                      <a:pt x="604" y="1782"/>
                      <a:pt x="644" y="1279"/>
                      <a:pt x="646" y="776"/>
                    </a:cubicBezTo>
                    <a:cubicBezTo>
                      <a:pt x="646" y="595"/>
                      <a:pt x="638" y="413"/>
                      <a:pt x="626" y="232"/>
                    </a:cubicBezTo>
                    <a:cubicBezTo>
                      <a:pt x="616" y="101"/>
                      <a:pt x="505" y="0"/>
                      <a:pt x="375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solidFill>
                  <a:schemeClr val="accent1"/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3"/>
                  </a:solidFill>
                </a:endParaRPr>
              </a:p>
            </p:txBody>
          </p:sp>
          <p:sp>
            <p:nvSpPr>
              <p:cNvPr id="8189" name="Google Shape;8189;p74"/>
              <p:cNvSpPr/>
              <p:nvPr/>
            </p:nvSpPr>
            <p:spPr>
              <a:xfrm>
                <a:off x="4895052" y="1423737"/>
                <a:ext cx="14215" cy="19446"/>
              </a:xfrm>
              <a:custGeom>
                <a:avLst/>
                <a:gdLst/>
                <a:ahLst/>
                <a:cxnLst/>
                <a:rect l="l" t="t" r="r" b="b"/>
                <a:pathLst>
                  <a:path w="1114" h="1524" extrusionOk="0">
                    <a:moveTo>
                      <a:pt x="293" y="1"/>
                    </a:moveTo>
                    <a:cubicBezTo>
                      <a:pt x="265" y="1"/>
                      <a:pt x="236" y="5"/>
                      <a:pt x="209" y="16"/>
                    </a:cubicBezTo>
                    <a:cubicBezTo>
                      <a:pt x="62" y="74"/>
                      <a:pt x="1" y="246"/>
                      <a:pt x="79" y="383"/>
                    </a:cubicBezTo>
                    <a:cubicBezTo>
                      <a:pt x="262" y="698"/>
                      <a:pt x="427" y="1025"/>
                      <a:pt x="573" y="1359"/>
                    </a:cubicBezTo>
                    <a:cubicBezTo>
                      <a:pt x="615" y="1461"/>
                      <a:pt x="714" y="1523"/>
                      <a:pt x="819" y="1523"/>
                    </a:cubicBezTo>
                    <a:cubicBezTo>
                      <a:pt x="848" y="1523"/>
                      <a:pt x="878" y="1518"/>
                      <a:pt x="907" y="1508"/>
                    </a:cubicBezTo>
                    <a:lnTo>
                      <a:pt x="942" y="1495"/>
                    </a:lnTo>
                    <a:cubicBezTo>
                      <a:pt x="1056" y="1457"/>
                      <a:pt x="1114" y="1331"/>
                      <a:pt x="1067" y="1220"/>
                    </a:cubicBezTo>
                    <a:cubicBezTo>
                      <a:pt x="910" y="849"/>
                      <a:pt x="729" y="488"/>
                      <a:pt x="528" y="139"/>
                    </a:cubicBezTo>
                    <a:cubicBezTo>
                      <a:pt x="478" y="54"/>
                      <a:pt x="387" y="1"/>
                      <a:pt x="293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solidFill>
                  <a:schemeClr val="accent1"/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3"/>
                  </a:solidFill>
                </a:endParaRPr>
              </a:p>
            </p:txBody>
          </p:sp>
          <p:sp>
            <p:nvSpPr>
              <p:cNvPr id="8190" name="Google Shape;8190;p74"/>
              <p:cNvSpPr/>
              <p:nvPr/>
            </p:nvSpPr>
            <p:spPr>
              <a:xfrm>
                <a:off x="4905783" y="1447292"/>
                <a:ext cx="12071" cy="27153"/>
              </a:xfrm>
              <a:custGeom>
                <a:avLst/>
                <a:gdLst/>
                <a:ahLst/>
                <a:cxnLst/>
                <a:rect l="l" t="t" r="r" b="b"/>
                <a:pathLst>
                  <a:path w="946" h="2128" extrusionOk="0">
                    <a:moveTo>
                      <a:pt x="288" y="0"/>
                    </a:moveTo>
                    <a:cubicBezTo>
                      <a:pt x="260" y="0"/>
                      <a:pt x="232" y="5"/>
                      <a:pt x="204" y="15"/>
                    </a:cubicBezTo>
                    <a:cubicBezTo>
                      <a:pt x="71" y="61"/>
                      <a:pt x="1" y="205"/>
                      <a:pt x="47" y="338"/>
                    </a:cubicBezTo>
                    <a:cubicBezTo>
                      <a:pt x="215" y="850"/>
                      <a:pt x="342" y="1376"/>
                      <a:pt x="420" y="1909"/>
                    </a:cubicBezTo>
                    <a:cubicBezTo>
                      <a:pt x="438" y="2036"/>
                      <a:pt x="548" y="2128"/>
                      <a:pt x="673" y="2128"/>
                    </a:cubicBezTo>
                    <a:cubicBezTo>
                      <a:pt x="685" y="2128"/>
                      <a:pt x="696" y="2127"/>
                      <a:pt x="708" y="2125"/>
                    </a:cubicBezTo>
                    <a:cubicBezTo>
                      <a:pt x="848" y="2106"/>
                      <a:pt x="945" y="1978"/>
                      <a:pt x="926" y="1839"/>
                    </a:cubicBezTo>
                    <a:lnTo>
                      <a:pt x="925" y="1839"/>
                    </a:lnTo>
                    <a:cubicBezTo>
                      <a:pt x="841" y="1273"/>
                      <a:pt x="708" y="716"/>
                      <a:pt x="529" y="173"/>
                    </a:cubicBezTo>
                    <a:cubicBezTo>
                      <a:pt x="492" y="67"/>
                      <a:pt x="393" y="0"/>
                      <a:pt x="288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solidFill>
                  <a:schemeClr val="accent1"/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3"/>
                  </a:solidFill>
                </a:endParaRPr>
              </a:p>
            </p:txBody>
          </p:sp>
        </p:grpSp>
        <p:grpSp>
          <p:nvGrpSpPr>
            <p:cNvPr id="8191" name="Google Shape;8191;p74"/>
            <p:cNvGrpSpPr/>
            <p:nvPr/>
          </p:nvGrpSpPr>
          <p:grpSpPr>
            <a:xfrm>
              <a:off x="4771663" y="1876896"/>
              <a:ext cx="108651" cy="100447"/>
              <a:chOff x="4771663" y="1876896"/>
              <a:chExt cx="108651" cy="100447"/>
            </a:xfrm>
          </p:grpSpPr>
          <p:sp>
            <p:nvSpPr>
              <p:cNvPr id="8192" name="Google Shape;8192;p74"/>
              <p:cNvSpPr/>
              <p:nvPr/>
            </p:nvSpPr>
            <p:spPr>
              <a:xfrm>
                <a:off x="4771663" y="1951210"/>
                <a:ext cx="53184" cy="26132"/>
              </a:xfrm>
              <a:custGeom>
                <a:avLst/>
                <a:gdLst/>
                <a:ahLst/>
                <a:cxnLst/>
                <a:rect l="l" t="t" r="r" b="b"/>
                <a:pathLst>
                  <a:path w="4168" h="2048" extrusionOk="0">
                    <a:moveTo>
                      <a:pt x="3871" y="0"/>
                    </a:moveTo>
                    <a:cubicBezTo>
                      <a:pt x="3824" y="0"/>
                      <a:pt x="3777" y="13"/>
                      <a:pt x="3735" y="39"/>
                    </a:cubicBezTo>
                    <a:cubicBezTo>
                      <a:pt x="2982" y="492"/>
                      <a:pt x="2170" y="838"/>
                      <a:pt x="1323" y="1067"/>
                    </a:cubicBezTo>
                    <a:lnTo>
                      <a:pt x="1249" y="780"/>
                    </a:lnTo>
                    <a:cubicBezTo>
                      <a:pt x="1235" y="721"/>
                      <a:pt x="1183" y="687"/>
                      <a:pt x="1130" y="687"/>
                    </a:cubicBezTo>
                    <a:cubicBezTo>
                      <a:pt x="1102" y="687"/>
                      <a:pt x="1073" y="696"/>
                      <a:pt x="1049" y="717"/>
                    </a:cubicBezTo>
                    <a:lnTo>
                      <a:pt x="76" y="1560"/>
                    </a:lnTo>
                    <a:cubicBezTo>
                      <a:pt x="0" y="1625"/>
                      <a:pt x="32" y="1750"/>
                      <a:pt x="130" y="1773"/>
                    </a:cubicBezTo>
                    <a:lnTo>
                      <a:pt x="1389" y="2045"/>
                    </a:lnTo>
                    <a:cubicBezTo>
                      <a:pt x="1398" y="2047"/>
                      <a:pt x="1407" y="2048"/>
                      <a:pt x="1416" y="2048"/>
                    </a:cubicBezTo>
                    <a:cubicBezTo>
                      <a:pt x="1493" y="2048"/>
                      <a:pt x="1555" y="1975"/>
                      <a:pt x="1534" y="1894"/>
                    </a:cubicBezTo>
                    <a:lnTo>
                      <a:pt x="1450" y="1561"/>
                    </a:lnTo>
                    <a:cubicBezTo>
                      <a:pt x="2351" y="1318"/>
                      <a:pt x="3214" y="950"/>
                      <a:pt x="4013" y="466"/>
                    </a:cubicBezTo>
                    <a:cubicBezTo>
                      <a:pt x="4132" y="392"/>
                      <a:pt x="4167" y="235"/>
                      <a:pt x="4090" y="119"/>
                    </a:cubicBezTo>
                    <a:cubicBezTo>
                      <a:pt x="4039" y="42"/>
                      <a:pt x="3956" y="0"/>
                      <a:pt x="3871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solidFill>
                  <a:schemeClr val="accent1"/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3"/>
                  </a:solidFill>
                </a:endParaRPr>
              </a:p>
            </p:txBody>
          </p:sp>
          <p:sp>
            <p:nvSpPr>
              <p:cNvPr id="8193" name="Google Shape;8193;p74"/>
              <p:cNvSpPr/>
              <p:nvPr/>
            </p:nvSpPr>
            <p:spPr>
              <a:xfrm>
                <a:off x="4826850" y="1927897"/>
                <a:ext cx="26081" cy="23529"/>
              </a:xfrm>
              <a:custGeom>
                <a:avLst/>
                <a:gdLst/>
                <a:ahLst/>
                <a:cxnLst/>
                <a:rect l="l" t="t" r="r" b="b"/>
                <a:pathLst>
                  <a:path w="2044" h="1844" extrusionOk="0">
                    <a:moveTo>
                      <a:pt x="1760" y="1"/>
                    </a:moveTo>
                    <a:cubicBezTo>
                      <a:pt x="1689" y="1"/>
                      <a:pt x="1619" y="31"/>
                      <a:pt x="1568" y="88"/>
                    </a:cubicBezTo>
                    <a:cubicBezTo>
                      <a:pt x="1456" y="215"/>
                      <a:pt x="1341" y="338"/>
                      <a:pt x="1221" y="458"/>
                    </a:cubicBezTo>
                    <a:cubicBezTo>
                      <a:pt x="885" y="793"/>
                      <a:pt x="524" y="1102"/>
                      <a:pt x="140" y="1380"/>
                    </a:cubicBezTo>
                    <a:cubicBezTo>
                      <a:pt x="29" y="1460"/>
                      <a:pt x="1" y="1612"/>
                      <a:pt x="74" y="1728"/>
                    </a:cubicBezTo>
                    <a:cubicBezTo>
                      <a:pt x="124" y="1803"/>
                      <a:pt x="205" y="1844"/>
                      <a:pt x="288" y="1844"/>
                    </a:cubicBezTo>
                    <a:cubicBezTo>
                      <a:pt x="339" y="1844"/>
                      <a:pt x="391" y="1828"/>
                      <a:pt x="436" y="1797"/>
                    </a:cubicBezTo>
                    <a:cubicBezTo>
                      <a:pt x="843" y="1500"/>
                      <a:pt x="1226" y="1174"/>
                      <a:pt x="1581" y="820"/>
                    </a:cubicBezTo>
                    <a:cubicBezTo>
                      <a:pt x="1711" y="690"/>
                      <a:pt x="1834" y="557"/>
                      <a:pt x="1954" y="421"/>
                    </a:cubicBezTo>
                    <a:cubicBezTo>
                      <a:pt x="2044" y="315"/>
                      <a:pt x="2033" y="155"/>
                      <a:pt x="1927" y="64"/>
                    </a:cubicBezTo>
                    <a:cubicBezTo>
                      <a:pt x="1879" y="22"/>
                      <a:pt x="1819" y="1"/>
                      <a:pt x="1760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solidFill>
                  <a:schemeClr val="accent1"/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3"/>
                  </a:solidFill>
                </a:endParaRPr>
              </a:p>
            </p:txBody>
          </p:sp>
          <p:sp>
            <p:nvSpPr>
              <p:cNvPr id="8194" name="Google Shape;8194;p74"/>
              <p:cNvSpPr/>
              <p:nvPr/>
            </p:nvSpPr>
            <p:spPr>
              <a:xfrm>
                <a:off x="4868600" y="1876896"/>
                <a:ext cx="11714" cy="20531"/>
              </a:xfrm>
              <a:custGeom>
                <a:avLst/>
                <a:gdLst/>
                <a:ahLst/>
                <a:cxnLst/>
                <a:rect l="l" t="t" r="r" b="b"/>
                <a:pathLst>
                  <a:path w="918" h="1609" extrusionOk="0">
                    <a:moveTo>
                      <a:pt x="642" y="0"/>
                    </a:moveTo>
                    <a:cubicBezTo>
                      <a:pt x="531" y="0"/>
                      <a:pt x="426" y="74"/>
                      <a:pt x="396" y="189"/>
                    </a:cubicBezTo>
                    <a:cubicBezTo>
                      <a:pt x="301" y="543"/>
                      <a:pt x="187" y="889"/>
                      <a:pt x="53" y="1228"/>
                    </a:cubicBezTo>
                    <a:cubicBezTo>
                      <a:pt x="0" y="1360"/>
                      <a:pt x="58" y="1509"/>
                      <a:pt x="184" y="1571"/>
                    </a:cubicBezTo>
                    <a:lnTo>
                      <a:pt x="218" y="1587"/>
                    </a:lnTo>
                    <a:cubicBezTo>
                      <a:pt x="248" y="1602"/>
                      <a:pt x="280" y="1608"/>
                      <a:pt x="311" y="1608"/>
                    </a:cubicBezTo>
                    <a:cubicBezTo>
                      <a:pt x="392" y="1608"/>
                      <a:pt x="469" y="1561"/>
                      <a:pt x="501" y="1480"/>
                    </a:cubicBezTo>
                    <a:cubicBezTo>
                      <a:pt x="653" y="1107"/>
                      <a:pt x="780" y="724"/>
                      <a:pt x="886" y="333"/>
                    </a:cubicBezTo>
                    <a:cubicBezTo>
                      <a:pt x="918" y="210"/>
                      <a:pt x="862" y="74"/>
                      <a:pt x="746" y="22"/>
                    </a:cubicBezTo>
                    <a:cubicBezTo>
                      <a:pt x="712" y="7"/>
                      <a:pt x="677" y="0"/>
                      <a:pt x="642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solidFill>
                  <a:schemeClr val="accent1"/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3"/>
                  </a:solidFill>
                </a:endParaRPr>
              </a:p>
            </p:txBody>
          </p:sp>
          <p:sp>
            <p:nvSpPr>
              <p:cNvPr id="8195" name="Google Shape;8195;p74"/>
              <p:cNvSpPr/>
              <p:nvPr/>
            </p:nvSpPr>
            <p:spPr>
              <a:xfrm>
                <a:off x="4852804" y="1901038"/>
                <a:ext cx="18528" cy="24589"/>
              </a:xfrm>
              <a:custGeom>
                <a:avLst/>
                <a:gdLst/>
                <a:ahLst/>
                <a:cxnLst/>
                <a:rect l="l" t="t" r="r" b="b"/>
                <a:pathLst>
                  <a:path w="1452" h="1927" extrusionOk="0">
                    <a:moveTo>
                      <a:pt x="1159" y="1"/>
                    </a:moveTo>
                    <a:cubicBezTo>
                      <a:pt x="1064" y="1"/>
                      <a:pt x="974" y="53"/>
                      <a:pt x="931" y="143"/>
                    </a:cubicBezTo>
                    <a:cubicBezTo>
                      <a:pt x="689" y="625"/>
                      <a:pt x="405" y="1085"/>
                      <a:pt x="85" y="1519"/>
                    </a:cubicBezTo>
                    <a:cubicBezTo>
                      <a:pt x="0" y="1631"/>
                      <a:pt x="21" y="1790"/>
                      <a:pt x="135" y="1874"/>
                    </a:cubicBezTo>
                    <a:cubicBezTo>
                      <a:pt x="181" y="1909"/>
                      <a:pt x="235" y="1926"/>
                      <a:pt x="289" y="1926"/>
                    </a:cubicBezTo>
                    <a:cubicBezTo>
                      <a:pt x="366" y="1926"/>
                      <a:pt x="441" y="1892"/>
                      <a:pt x="492" y="1826"/>
                    </a:cubicBezTo>
                    <a:cubicBezTo>
                      <a:pt x="831" y="1367"/>
                      <a:pt x="1132" y="878"/>
                      <a:pt x="1389" y="368"/>
                    </a:cubicBezTo>
                    <a:cubicBezTo>
                      <a:pt x="1451" y="241"/>
                      <a:pt x="1398" y="87"/>
                      <a:pt x="1270" y="26"/>
                    </a:cubicBezTo>
                    <a:cubicBezTo>
                      <a:pt x="1234" y="9"/>
                      <a:pt x="1196" y="1"/>
                      <a:pt x="1159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solidFill>
                  <a:schemeClr val="accent1"/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3"/>
                  </a:solidFill>
                </a:endParaRPr>
              </a:p>
            </p:txBody>
          </p:sp>
        </p:grpSp>
      </p:grpSp>
      <p:grpSp>
        <p:nvGrpSpPr>
          <p:cNvPr id="8196" name="Google Shape;8196;p74"/>
          <p:cNvGrpSpPr/>
          <p:nvPr/>
        </p:nvGrpSpPr>
        <p:grpSpPr>
          <a:xfrm>
            <a:off x="4023068" y="2115416"/>
            <a:ext cx="791287" cy="720350"/>
            <a:chOff x="267375" y="1071875"/>
            <a:chExt cx="470500" cy="428550"/>
          </a:xfrm>
        </p:grpSpPr>
        <p:sp>
          <p:nvSpPr>
            <p:cNvPr id="8197" name="Google Shape;8197;p74"/>
            <p:cNvSpPr/>
            <p:nvPr/>
          </p:nvSpPr>
          <p:spPr>
            <a:xfrm>
              <a:off x="288350" y="1290825"/>
              <a:ext cx="209600" cy="209600"/>
            </a:xfrm>
            <a:custGeom>
              <a:avLst/>
              <a:gdLst/>
              <a:ahLst/>
              <a:cxnLst/>
              <a:rect l="l" t="t" r="r" b="b"/>
              <a:pathLst>
                <a:path w="8384" h="8384" extrusionOk="0">
                  <a:moveTo>
                    <a:pt x="1" y="0"/>
                  </a:moveTo>
                  <a:cubicBezTo>
                    <a:pt x="23" y="1056"/>
                    <a:pt x="239" y="2096"/>
                    <a:pt x="641" y="3073"/>
                  </a:cubicBezTo>
                  <a:cubicBezTo>
                    <a:pt x="676" y="3072"/>
                    <a:pt x="710" y="3070"/>
                    <a:pt x="745" y="3070"/>
                  </a:cubicBezTo>
                  <a:cubicBezTo>
                    <a:pt x="1419" y="3070"/>
                    <a:pt x="2047" y="3416"/>
                    <a:pt x="2406" y="3988"/>
                  </a:cubicBezTo>
                  <a:cubicBezTo>
                    <a:pt x="2766" y="4558"/>
                    <a:pt x="2808" y="5272"/>
                    <a:pt x="2516" y="5880"/>
                  </a:cubicBezTo>
                  <a:cubicBezTo>
                    <a:pt x="4076" y="7440"/>
                    <a:pt x="6179" y="8337"/>
                    <a:pt x="8384" y="8383"/>
                  </a:cubicBezTo>
                  <a:lnTo>
                    <a:pt x="8384" y="3190"/>
                  </a:lnTo>
                  <a:cubicBezTo>
                    <a:pt x="6664" y="3094"/>
                    <a:pt x="5290" y="1720"/>
                    <a:pt x="5194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3"/>
                </a:solidFill>
              </a:endParaRPr>
            </a:p>
          </p:txBody>
        </p:sp>
        <p:sp>
          <p:nvSpPr>
            <p:cNvPr id="8198" name="Google Shape;8198;p74"/>
            <p:cNvSpPr/>
            <p:nvPr/>
          </p:nvSpPr>
          <p:spPr>
            <a:xfrm>
              <a:off x="267375" y="1377050"/>
              <a:ext cx="79225" cy="79200"/>
            </a:xfrm>
            <a:custGeom>
              <a:avLst/>
              <a:gdLst/>
              <a:ahLst/>
              <a:cxnLst/>
              <a:rect l="l" t="t" r="r" b="b"/>
              <a:pathLst>
                <a:path w="3169" h="3168" extrusionOk="0">
                  <a:moveTo>
                    <a:pt x="1584" y="0"/>
                  </a:moveTo>
                  <a:cubicBezTo>
                    <a:pt x="710" y="0"/>
                    <a:pt x="1" y="710"/>
                    <a:pt x="1" y="1584"/>
                  </a:cubicBezTo>
                  <a:cubicBezTo>
                    <a:pt x="1" y="2459"/>
                    <a:pt x="710" y="3168"/>
                    <a:pt x="1584" y="3168"/>
                  </a:cubicBezTo>
                  <a:cubicBezTo>
                    <a:pt x="2459" y="3168"/>
                    <a:pt x="3168" y="2459"/>
                    <a:pt x="3168" y="1584"/>
                  </a:cubicBezTo>
                  <a:cubicBezTo>
                    <a:pt x="3168" y="710"/>
                    <a:pt x="2459" y="0"/>
                    <a:pt x="1584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3"/>
                </a:solidFill>
              </a:endParaRPr>
            </a:p>
          </p:txBody>
        </p:sp>
        <p:sp>
          <p:nvSpPr>
            <p:cNvPr id="8199" name="Google Shape;8199;p74"/>
            <p:cNvSpPr/>
            <p:nvPr/>
          </p:nvSpPr>
          <p:spPr>
            <a:xfrm>
              <a:off x="507325" y="1290825"/>
              <a:ext cx="209600" cy="209600"/>
            </a:xfrm>
            <a:custGeom>
              <a:avLst/>
              <a:gdLst/>
              <a:ahLst/>
              <a:cxnLst/>
              <a:rect l="l" t="t" r="r" b="b"/>
              <a:pathLst>
                <a:path w="8384" h="8384" extrusionOk="0">
                  <a:moveTo>
                    <a:pt x="3189" y="0"/>
                  </a:moveTo>
                  <a:cubicBezTo>
                    <a:pt x="3093" y="1720"/>
                    <a:pt x="1721" y="3092"/>
                    <a:pt x="1" y="3190"/>
                  </a:cubicBezTo>
                  <a:lnTo>
                    <a:pt x="1" y="8383"/>
                  </a:lnTo>
                  <a:cubicBezTo>
                    <a:pt x="2206" y="8337"/>
                    <a:pt x="4309" y="7440"/>
                    <a:pt x="5868" y="5880"/>
                  </a:cubicBezTo>
                  <a:cubicBezTo>
                    <a:pt x="5577" y="5272"/>
                    <a:pt x="5618" y="4558"/>
                    <a:pt x="5979" y="3986"/>
                  </a:cubicBezTo>
                  <a:cubicBezTo>
                    <a:pt x="6337" y="3416"/>
                    <a:pt x="6965" y="3070"/>
                    <a:pt x="7639" y="3070"/>
                  </a:cubicBezTo>
                  <a:cubicBezTo>
                    <a:pt x="7675" y="3070"/>
                    <a:pt x="7710" y="3070"/>
                    <a:pt x="7743" y="3073"/>
                  </a:cubicBezTo>
                  <a:cubicBezTo>
                    <a:pt x="8145" y="2096"/>
                    <a:pt x="8362" y="1056"/>
                    <a:pt x="8384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3"/>
                </a:solidFill>
              </a:endParaRPr>
            </a:p>
          </p:txBody>
        </p:sp>
        <p:sp>
          <p:nvSpPr>
            <p:cNvPr id="8200" name="Google Shape;8200;p74"/>
            <p:cNvSpPr/>
            <p:nvPr/>
          </p:nvSpPr>
          <p:spPr>
            <a:xfrm>
              <a:off x="658700" y="1377050"/>
              <a:ext cx="79175" cy="79200"/>
            </a:xfrm>
            <a:custGeom>
              <a:avLst/>
              <a:gdLst/>
              <a:ahLst/>
              <a:cxnLst/>
              <a:rect l="l" t="t" r="r" b="b"/>
              <a:pathLst>
                <a:path w="3167" h="3168" extrusionOk="0">
                  <a:moveTo>
                    <a:pt x="1583" y="0"/>
                  </a:moveTo>
                  <a:cubicBezTo>
                    <a:pt x="708" y="0"/>
                    <a:pt x="1" y="710"/>
                    <a:pt x="1" y="1584"/>
                  </a:cubicBezTo>
                  <a:cubicBezTo>
                    <a:pt x="1" y="2459"/>
                    <a:pt x="708" y="3168"/>
                    <a:pt x="1583" y="3168"/>
                  </a:cubicBezTo>
                  <a:cubicBezTo>
                    <a:pt x="2457" y="3168"/>
                    <a:pt x="3166" y="2459"/>
                    <a:pt x="3166" y="1584"/>
                  </a:cubicBezTo>
                  <a:cubicBezTo>
                    <a:pt x="3166" y="710"/>
                    <a:pt x="2457" y="0"/>
                    <a:pt x="1583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3"/>
                </a:solidFill>
              </a:endParaRPr>
            </a:p>
          </p:txBody>
        </p:sp>
        <p:sp>
          <p:nvSpPr>
            <p:cNvPr id="8201" name="Google Shape;8201;p74"/>
            <p:cNvSpPr/>
            <p:nvPr/>
          </p:nvSpPr>
          <p:spPr>
            <a:xfrm>
              <a:off x="507325" y="1071875"/>
              <a:ext cx="209575" cy="209600"/>
            </a:xfrm>
            <a:custGeom>
              <a:avLst/>
              <a:gdLst/>
              <a:ahLst/>
              <a:cxnLst/>
              <a:rect l="l" t="t" r="r" b="b"/>
              <a:pathLst>
                <a:path w="8383" h="8384" extrusionOk="0">
                  <a:moveTo>
                    <a:pt x="1" y="1"/>
                  </a:moveTo>
                  <a:lnTo>
                    <a:pt x="1" y="5194"/>
                  </a:lnTo>
                  <a:cubicBezTo>
                    <a:pt x="1721" y="5290"/>
                    <a:pt x="3093" y="6662"/>
                    <a:pt x="3189" y="8384"/>
                  </a:cubicBezTo>
                  <a:lnTo>
                    <a:pt x="8382" y="8384"/>
                  </a:lnTo>
                  <a:cubicBezTo>
                    <a:pt x="8362" y="7328"/>
                    <a:pt x="8144" y="6286"/>
                    <a:pt x="7742" y="5311"/>
                  </a:cubicBezTo>
                  <a:cubicBezTo>
                    <a:pt x="7708" y="5312"/>
                    <a:pt x="7673" y="5314"/>
                    <a:pt x="7638" y="5314"/>
                  </a:cubicBezTo>
                  <a:cubicBezTo>
                    <a:pt x="6964" y="5312"/>
                    <a:pt x="6336" y="4966"/>
                    <a:pt x="5977" y="4396"/>
                  </a:cubicBezTo>
                  <a:cubicBezTo>
                    <a:pt x="5618" y="3825"/>
                    <a:pt x="5577" y="3110"/>
                    <a:pt x="5867" y="2502"/>
                  </a:cubicBezTo>
                  <a:cubicBezTo>
                    <a:pt x="4309" y="942"/>
                    <a:pt x="2206" y="4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3"/>
                </a:solidFill>
              </a:endParaRPr>
            </a:p>
          </p:txBody>
        </p:sp>
        <p:sp>
          <p:nvSpPr>
            <p:cNvPr id="8202" name="Google Shape;8202;p74"/>
            <p:cNvSpPr/>
            <p:nvPr/>
          </p:nvSpPr>
          <p:spPr>
            <a:xfrm>
              <a:off x="658700" y="1116025"/>
              <a:ext cx="79175" cy="79175"/>
            </a:xfrm>
            <a:custGeom>
              <a:avLst/>
              <a:gdLst/>
              <a:ahLst/>
              <a:cxnLst/>
              <a:rect l="l" t="t" r="r" b="b"/>
              <a:pathLst>
                <a:path w="3167" h="3167" extrusionOk="0">
                  <a:moveTo>
                    <a:pt x="1583" y="1"/>
                  </a:moveTo>
                  <a:cubicBezTo>
                    <a:pt x="708" y="1"/>
                    <a:pt x="1" y="709"/>
                    <a:pt x="1" y="1583"/>
                  </a:cubicBezTo>
                  <a:cubicBezTo>
                    <a:pt x="1" y="2457"/>
                    <a:pt x="708" y="3167"/>
                    <a:pt x="1583" y="3167"/>
                  </a:cubicBezTo>
                  <a:cubicBezTo>
                    <a:pt x="2457" y="3167"/>
                    <a:pt x="3166" y="2457"/>
                    <a:pt x="3166" y="1583"/>
                  </a:cubicBezTo>
                  <a:cubicBezTo>
                    <a:pt x="3166" y="709"/>
                    <a:pt x="2457" y="1"/>
                    <a:pt x="1583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3"/>
                </a:solidFill>
              </a:endParaRPr>
            </a:p>
          </p:txBody>
        </p:sp>
        <p:sp>
          <p:nvSpPr>
            <p:cNvPr id="8203" name="Google Shape;8203;p74"/>
            <p:cNvSpPr/>
            <p:nvPr/>
          </p:nvSpPr>
          <p:spPr>
            <a:xfrm>
              <a:off x="288350" y="1071875"/>
              <a:ext cx="209600" cy="209550"/>
            </a:xfrm>
            <a:custGeom>
              <a:avLst/>
              <a:gdLst/>
              <a:ahLst/>
              <a:cxnLst/>
              <a:rect l="l" t="t" r="r" b="b"/>
              <a:pathLst>
                <a:path w="8384" h="8382" extrusionOk="0">
                  <a:moveTo>
                    <a:pt x="8384" y="1"/>
                  </a:moveTo>
                  <a:cubicBezTo>
                    <a:pt x="6179" y="45"/>
                    <a:pt x="4076" y="942"/>
                    <a:pt x="2516" y="2502"/>
                  </a:cubicBezTo>
                  <a:cubicBezTo>
                    <a:pt x="2808" y="3110"/>
                    <a:pt x="2766" y="3825"/>
                    <a:pt x="2406" y="4396"/>
                  </a:cubicBezTo>
                  <a:cubicBezTo>
                    <a:pt x="2047" y="4966"/>
                    <a:pt x="1419" y="5312"/>
                    <a:pt x="745" y="5312"/>
                  </a:cubicBezTo>
                  <a:cubicBezTo>
                    <a:pt x="710" y="5312"/>
                    <a:pt x="675" y="5312"/>
                    <a:pt x="641" y="5311"/>
                  </a:cubicBezTo>
                  <a:cubicBezTo>
                    <a:pt x="239" y="6286"/>
                    <a:pt x="23" y="7327"/>
                    <a:pt x="1" y="8382"/>
                  </a:cubicBezTo>
                  <a:lnTo>
                    <a:pt x="5194" y="8382"/>
                  </a:lnTo>
                  <a:cubicBezTo>
                    <a:pt x="5290" y="6662"/>
                    <a:pt x="6664" y="5290"/>
                    <a:pt x="8384" y="5194"/>
                  </a:cubicBezTo>
                  <a:lnTo>
                    <a:pt x="8384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3"/>
                </a:solidFill>
              </a:endParaRPr>
            </a:p>
          </p:txBody>
        </p:sp>
        <p:sp>
          <p:nvSpPr>
            <p:cNvPr id="8204" name="Google Shape;8204;p74"/>
            <p:cNvSpPr/>
            <p:nvPr/>
          </p:nvSpPr>
          <p:spPr>
            <a:xfrm>
              <a:off x="267375" y="1116025"/>
              <a:ext cx="79225" cy="79175"/>
            </a:xfrm>
            <a:custGeom>
              <a:avLst/>
              <a:gdLst/>
              <a:ahLst/>
              <a:cxnLst/>
              <a:rect l="l" t="t" r="r" b="b"/>
              <a:pathLst>
                <a:path w="3169" h="3167" extrusionOk="0">
                  <a:moveTo>
                    <a:pt x="1584" y="1"/>
                  </a:moveTo>
                  <a:cubicBezTo>
                    <a:pt x="710" y="1"/>
                    <a:pt x="1" y="709"/>
                    <a:pt x="1" y="1583"/>
                  </a:cubicBezTo>
                  <a:cubicBezTo>
                    <a:pt x="1" y="2457"/>
                    <a:pt x="710" y="3167"/>
                    <a:pt x="1584" y="3167"/>
                  </a:cubicBezTo>
                  <a:cubicBezTo>
                    <a:pt x="2459" y="3167"/>
                    <a:pt x="3168" y="2457"/>
                    <a:pt x="3168" y="1583"/>
                  </a:cubicBezTo>
                  <a:cubicBezTo>
                    <a:pt x="3168" y="709"/>
                    <a:pt x="2459" y="1"/>
                    <a:pt x="1584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3"/>
                </a:solidFill>
              </a:endParaRPr>
            </a:p>
          </p:txBody>
        </p:sp>
      </p:grpSp>
      <p:grpSp>
        <p:nvGrpSpPr>
          <p:cNvPr id="8205" name="Google Shape;8205;p74"/>
          <p:cNvGrpSpPr/>
          <p:nvPr/>
        </p:nvGrpSpPr>
        <p:grpSpPr>
          <a:xfrm>
            <a:off x="723563" y="3760046"/>
            <a:ext cx="1408444" cy="673166"/>
            <a:chOff x="712664" y="3693287"/>
            <a:chExt cx="1460738" cy="698160"/>
          </a:xfrm>
        </p:grpSpPr>
        <p:grpSp>
          <p:nvGrpSpPr>
            <p:cNvPr id="8206" name="Google Shape;8206;p74"/>
            <p:cNvGrpSpPr/>
            <p:nvPr/>
          </p:nvGrpSpPr>
          <p:grpSpPr>
            <a:xfrm>
              <a:off x="1380079" y="4133090"/>
              <a:ext cx="234048" cy="258099"/>
              <a:chOff x="1380079" y="4133090"/>
              <a:chExt cx="234048" cy="258099"/>
            </a:xfrm>
          </p:grpSpPr>
          <p:sp>
            <p:nvSpPr>
              <p:cNvPr id="8207" name="Google Shape;8207;p74"/>
              <p:cNvSpPr/>
              <p:nvPr/>
            </p:nvSpPr>
            <p:spPr>
              <a:xfrm>
                <a:off x="1380079" y="4323114"/>
                <a:ext cx="136140" cy="68075"/>
              </a:xfrm>
              <a:custGeom>
                <a:avLst/>
                <a:gdLst/>
                <a:ahLst/>
                <a:cxnLst/>
                <a:rect l="l" t="t" r="r" b="b"/>
                <a:pathLst>
                  <a:path w="27160" h="13581" extrusionOk="0">
                    <a:moveTo>
                      <a:pt x="13580" y="1"/>
                    </a:moveTo>
                    <a:cubicBezTo>
                      <a:pt x="6083" y="1"/>
                      <a:pt x="0" y="6077"/>
                      <a:pt x="0" y="13580"/>
                    </a:cubicBezTo>
                    <a:lnTo>
                      <a:pt x="27159" y="13580"/>
                    </a:lnTo>
                    <a:cubicBezTo>
                      <a:pt x="27159" y="6077"/>
                      <a:pt x="21083" y="1"/>
                      <a:pt x="1358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3"/>
                  </a:solidFill>
                </a:endParaRPr>
              </a:p>
            </p:txBody>
          </p:sp>
          <p:sp>
            <p:nvSpPr>
              <p:cNvPr id="8208" name="Google Shape;8208;p74"/>
              <p:cNvSpPr/>
              <p:nvPr/>
            </p:nvSpPr>
            <p:spPr>
              <a:xfrm>
                <a:off x="1432589" y="4133090"/>
                <a:ext cx="29529" cy="191793"/>
              </a:xfrm>
              <a:custGeom>
                <a:avLst/>
                <a:gdLst/>
                <a:ahLst/>
                <a:cxnLst/>
                <a:rect l="l" t="t" r="r" b="b"/>
                <a:pathLst>
                  <a:path w="5891" h="38263" extrusionOk="0">
                    <a:moveTo>
                      <a:pt x="3276" y="0"/>
                    </a:moveTo>
                    <a:lnTo>
                      <a:pt x="0" y="38263"/>
                    </a:lnTo>
                    <a:lnTo>
                      <a:pt x="5890" y="38194"/>
                    </a:lnTo>
                    <a:lnTo>
                      <a:pt x="3276" y="0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solidFill>
                  <a:schemeClr val="accent1"/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3"/>
                  </a:solidFill>
                </a:endParaRPr>
              </a:p>
            </p:txBody>
          </p:sp>
          <p:sp>
            <p:nvSpPr>
              <p:cNvPr id="8209" name="Google Shape;8209;p74"/>
              <p:cNvSpPr/>
              <p:nvPr/>
            </p:nvSpPr>
            <p:spPr>
              <a:xfrm>
                <a:off x="1492085" y="4253278"/>
                <a:ext cx="122041" cy="92186"/>
              </a:xfrm>
              <a:custGeom>
                <a:avLst/>
                <a:gdLst/>
                <a:ahLst/>
                <a:cxnLst/>
                <a:rect l="l" t="t" r="r" b="b"/>
                <a:pathLst>
                  <a:path w="33574" h="25222" extrusionOk="0">
                    <a:moveTo>
                      <a:pt x="32291" y="1"/>
                    </a:moveTo>
                    <a:lnTo>
                      <a:pt x="1" y="23463"/>
                    </a:lnTo>
                    <a:lnTo>
                      <a:pt x="1277" y="25222"/>
                    </a:lnTo>
                    <a:lnTo>
                      <a:pt x="33574" y="1759"/>
                    </a:lnTo>
                    <a:lnTo>
                      <a:pt x="32291" y="1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solidFill>
                  <a:schemeClr val="accent1"/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3"/>
                  </a:solidFill>
                </a:endParaRPr>
              </a:p>
            </p:txBody>
          </p:sp>
        </p:grpSp>
        <p:grpSp>
          <p:nvGrpSpPr>
            <p:cNvPr id="8210" name="Google Shape;8210;p74"/>
            <p:cNvGrpSpPr/>
            <p:nvPr/>
          </p:nvGrpSpPr>
          <p:grpSpPr>
            <a:xfrm>
              <a:off x="884610" y="3864082"/>
              <a:ext cx="1118566" cy="527275"/>
              <a:chOff x="890961" y="3865463"/>
              <a:chExt cx="1115221" cy="525698"/>
            </a:xfrm>
          </p:grpSpPr>
          <p:sp>
            <p:nvSpPr>
              <p:cNvPr id="8211" name="Google Shape;8211;p74"/>
              <p:cNvSpPr/>
              <p:nvPr/>
            </p:nvSpPr>
            <p:spPr>
              <a:xfrm>
                <a:off x="1070568" y="3865463"/>
                <a:ext cx="756474" cy="330074"/>
              </a:xfrm>
              <a:custGeom>
                <a:avLst/>
                <a:gdLst/>
                <a:ahLst/>
                <a:cxnLst/>
                <a:rect l="l" t="t" r="r" b="b"/>
                <a:pathLst>
                  <a:path w="148183" h="64657" extrusionOk="0">
                    <a:moveTo>
                      <a:pt x="74043" y="1"/>
                    </a:moveTo>
                    <a:cubicBezTo>
                      <a:pt x="45518" y="1"/>
                      <a:pt x="19504" y="10966"/>
                      <a:pt x="0" y="28932"/>
                    </a:cubicBezTo>
                    <a:lnTo>
                      <a:pt x="35732" y="64657"/>
                    </a:lnTo>
                    <a:cubicBezTo>
                      <a:pt x="45553" y="54774"/>
                      <a:pt x="59167" y="48663"/>
                      <a:pt x="74208" y="48663"/>
                    </a:cubicBezTo>
                    <a:cubicBezTo>
                      <a:pt x="89215" y="48663"/>
                      <a:pt x="102788" y="54739"/>
                      <a:pt x="112623" y="64567"/>
                    </a:cubicBezTo>
                    <a:lnTo>
                      <a:pt x="148182" y="29008"/>
                    </a:lnTo>
                    <a:cubicBezTo>
                      <a:pt x="128671" y="11008"/>
                      <a:pt x="102623" y="1"/>
                      <a:pt x="7404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3"/>
                  </a:solidFill>
                </a:endParaRPr>
              </a:p>
            </p:txBody>
          </p:sp>
          <p:sp>
            <p:nvSpPr>
              <p:cNvPr id="8212" name="Google Shape;8212;p74"/>
              <p:cNvSpPr/>
              <p:nvPr/>
            </p:nvSpPr>
            <p:spPr>
              <a:xfrm>
                <a:off x="890961" y="4013171"/>
                <a:ext cx="362006" cy="377990"/>
              </a:xfrm>
              <a:custGeom>
                <a:avLst/>
                <a:gdLst/>
                <a:ahLst/>
                <a:cxnLst/>
                <a:rect l="l" t="t" r="r" b="b"/>
                <a:pathLst>
                  <a:path w="70912" h="74043" extrusionOk="0">
                    <a:moveTo>
                      <a:pt x="35180" y="0"/>
                    </a:moveTo>
                    <a:cubicBezTo>
                      <a:pt x="14925" y="18642"/>
                      <a:pt x="1697" y="44814"/>
                      <a:pt x="0" y="74042"/>
                    </a:cubicBezTo>
                    <a:lnTo>
                      <a:pt x="55077" y="74042"/>
                    </a:lnTo>
                    <a:cubicBezTo>
                      <a:pt x="55077" y="59084"/>
                      <a:pt x="61118" y="45545"/>
                      <a:pt x="70912" y="35725"/>
                    </a:cubicBezTo>
                    <a:lnTo>
                      <a:pt x="35180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3"/>
                  </a:solidFill>
                </a:endParaRPr>
              </a:p>
            </p:txBody>
          </p:sp>
          <p:sp>
            <p:nvSpPr>
              <p:cNvPr id="8213" name="Google Shape;8213;p74"/>
              <p:cNvSpPr/>
              <p:nvPr/>
            </p:nvSpPr>
            <p:spPr>
              <a:xfrm>
                <a:off x="1645508" y="4013554"/>
                <a:ext cx="360673" cy="377607"/>
              </a:xfrm>
              <a:custGeom>
                <a:avLst/>
                <a:gdLst/>
                <a:ahLst/>
                <a:cxnLst/>
                <a:rect l="l" t="t" r="r" b="b"/>
                <a:pathLst>
                  <a:path w="70651" h="73968" extrusionOk="0">
                    <a:moveTo>
                      <a:pt x="35567" y="1"/>
                    </a:moveTo>
                    <a:lnTo>
                      <a:pt x="1" y="35560"/>
                    </a:lnTo>
                    <a:cubicBezTo>
                      <a:pt x="9836" y="45388"/>
                      <a:pt x="15912" y="58967"/>
                      <a:pt x="15912" y="73967"/>
                    </a:cubicBezTo>
                    <a:lnTo>
                      <a:pt x="70650" y="73967"/>
                    </a:lnTo>
                    <a:cubicBezTo>
                      <a:pt x="68954" y="44795"/>
                      <a:pt x="55767" y="18643"/>
                      <a:pt x="3556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3"/>
                  </a:solidFill>
                </a:endParaRPr>
              </a:p>
            </p:txBody>
          </p:sp>
        </p:grpSp>
        <p:grpSp>
          <p:nvGrpSpPr>
            <p:cNvPr id="8214" name="Google Shape;8214;p74"/>
            <p:cNvGrpSpPr/>
            <p:nvPr/>
          </p:nvGrpSpPr>
          <p:grpSpPr>
            <a:xfrm>
              <a:off x="712664" y="3693287"/>
              <a:ext cx="1460738" cy="698160"/>
              <a:chOff x="712664" y="3693025"/>
              <a:chExt cx="1460738" cy="698160"/>
            </a:xfrm>
          </p:grpSpPr>
          <p:sp>
            <p:nvSpPr>
              <p:cNvPr id="8215" name="Google Shape;8215;p74"/>
              <p:cNvSpPr/>
              <p:nvPr/>
            </p:nvSpPr>
            <p:spPr>
              <a:xfrm>
                <a:off x="1940752" y="4098034"/>
                <a:ext cx="232651" cy="293151"/>
              </a:xfrm>
              <a:custGeom>
                <a:avLst/>
                <a:gdLst/>
                <a:ahLst/>
                <a:cxnLst/>
                <a:rect l="l" t="t" r="r" b="b"/>
                <a:pathLst>
                  <a:path w="45484" h="57312" extrusionOk="0">
                    <a:moveTo>
                      <a:pt x="30704" y="0"/>
                    </a:moveTo>
                    <a:lnTo>
                      <a:pt x="0" y="13745"/>
                    </a:lnTo>
                    <a:cubicBezTo>
                      <a:pt x="6979" y="27270"/>
                      <a:pt x="11042" y="42111"/>
                      <a:pt x="11917" y="57311"/>
                    </a:cubicBezTo>
                    <a:lnTo>
                      <a:pt x="45484" y="57311"/>
                    </a:lnTo>
                    <a:cubicBezTo>
                      <a:pt x="44594" y="37118"/>
                      <a:pt x="39525" y="17683"/>
                      <a:pt x="3070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3"/>
                  </a:solidFill>
                </a:endParaRPr>
              </a:p>
            </p:txBody>
          </p:sp>
          <p:sp>
            <p:nvSpPr>
              <p:cNvPr id="8216" name="Google Shape;8216;p74"/>
              <p:cNvSpPr/>
              <p:nvPr/>
            </p:nvSpPr>
            <p:spPr>
              <a:xfrm>
                <a:off x="1736852" y="3804671"/>
                <a:ext cx="360950" cy="363671"/>
              </a:xfrm>
              <a:custGeom>
                <a:avLst/>
                <a:gdLst/>
                <a:ahLst/>
                <a:cxnLst/>
                <a:rect l="l" t="t" r="r" b="b"/>
                <a:pathLst>
                  <a:path w="70567" h="71099" extrusionOk="0">
                    <a:moveTo>
                      <a:pt x="18573" y="1"/>
                    </a:moveTo>
                    <a:lnTo>
                      <a:pt x="0" y="28008"/>
                    </a:lnTo>
                    <a:cubicBezTo>
                      <a:pt x="16938" y="38505"/>
                      <a:pt x="30711" y="53395"/>
                      <a:pt x="39863" y="71098"/>
                    </a:cubicBezTo>
                    <a:lnTo>
                      <a:pt x="70567" y="57353"/>
                    </a:lnTo>
                    <a:cubicBezTo>
                      <a:pt x="63753" y="43719"/>
                      <a:pt x="54712" y="31125"/>
                      <a:pt x="43629" y="20042"/>
                    </a:cubicBezTo>
                    <a:cubicBezTo>
                      <a:pt x="36049" y="12449"/>
                      <a:pt x="27642" y="5725"/>
                      <a:pt x="1857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3"/>
                  </a:solidFill>
                </a:endParaRPr>
              </a:p>
            </p:txBody>
          </p:sp>
          <p:sp>
            <p:nvSpPr>
              <p:cNvPr id="8217" name="Google Shape;8217;p74"/>
              <p:cNvSpPr/>
              <p:nvPr/>
            </p:nvSpPr>
            <p:spPr>
              <a:xfrm>
                <a:off x="1443914" y="3693025"/>
                <a:ext cx="387937" cy="254911"/>
              </a:xfrm>
              <a:custGeom>
                <a:avLst/>
                <a:gdLst/>
                <a:ahLst/>
                <a:cxnLst/>
                <a:rect l="l" t="t" r="r" b="b"/>
                <a:pathLst>
                  <a:path w="75843" h="49836" extrusionOk="0">
                    <a:moveTo>
                      <a:pt x="0" y="0"/>
                    </a:moveTo>
                    <a:lnTo>
                      <a:pt x="0" y="33518"/>
                    </a:lnTo>
                    <a:cubicBezTo>
                      <a:pt x="20987" y="33552"/>
                      <a:pt x="40615" y="39518"/>
                      <a:pt x="57270" y="49835"/>
                    </a:cubicBezTo>
                    <a:lnTo>
                      <a:pt x="75843" y="21828"/>
                    </a:lnTo>
                    <a:cubicBezTo>
                      <a:pt x="53339" y="7641"/>
                      <a:pt x="27256" y="28"/>
                      <a:pt x="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3"/>
                  </a:solidFill>
                </a:endParaRPr>
              </a:p>
            </p:txBody>
          </p:sp>
          <p:sp>
            <p:nvSpPr>
              <p:cNvPr id="8218" name="Google Shape;8218;p74"/>
              <p:cNvSpPr/>
              <p:nvPr/>
            </p:nvSpPr>
            <p:spPr>
              <a:xfrm>
                <a:off x="1054844" y="3693025"/>
                <a:ext cx="389072" cy="254558"/>
              </a:xfrm>
              <a:custGeom>
                <a:avLst/>
                <a:gdLst/>
                <a:ahLst/>
                <a:cxnLst/>
                <a:rect l="l" t="t" r="r" b="b"/>
                <a:pathLst>
                  <a:path w="76065" h="49767" extrusionOk="0">
                    <a:moveTo>
                      <a:pt x="75892" y="0"/>
                    </a:moveTo>
                    <a:cubicBezTo>
                      <a:pt x="48629" y="0"/>
                      <a:pt x="22525" y="7579"/>
                      <a:pt x="1" y="21745"/>
                    </a:cubicBezTo>
                    <a:lnTo>
                      <a:pt x="18574" y="49766"/>
                    </a:lnTo>
                    <a:cubicBezTo>
                      <a:pt x="35250" y="39463"/>
                      <a:pt x="54898" y="33518"/>
                      <a:pt x="75892" y="33518"/>
                    </a:cubicBezTo>
                    <a:lnTo>
                      <a:pt x="76064" y="33518"/>
                    </a:lnTo>
                    <a:lnTo>
                      <a:pt x="7606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3"/>
                  </a:solidFill>
                </a:endParaRPr>
              </a:p>
            </p:txBody>
          </p:sp>
          <p:sp>
            <p:nvSpPr>
              <p:cNvPr id="8219" name="Google Shape;8219;p74"/>
              <p:cNvSpPr/>
              <p:nvPr/>
            </p:nvSpPr>
            <p:spPr>
              <a:xfrm>
                <a:off x="788438" y="3804252"/>
                <a:ext cx="361411" cy="363809"/>
              </a:xfrm>
              <a:custGeom>
                <a:avLst/>
                <a:gdLst/>
                <a:ahLst/>
                <a:cxnLst/>
                <a:rect l="l" t="t" r="r" b="b"/>
                <a:pathLst>
                  <a:path w="70657" h="71126" extrusionOk="0">
                    <a:moveTo>
                      <a:pt x="52084" y="0"/>
                    </a:moveTo>
                    <a:cubicBezTo>
                      <a:pt x="42959" y="5745"/>
                      <a:pt x="34518" y="12490"/>
                      <a:pt x="26904" y="20124"/>
                    </a:cubicBezTo>
                    <a:cubicBezTo>
                      <a:pt x="15828" y="31194"/>
                      <a:pt x="6800" y="43759"/>
                      <a:pt x="0" y="57373"/>
                    </a:cubicBezTo>
                    <a:lnTo>
                      <a:pt x="30704" y="71125"/>
                    </a:lnTo>
                    <a:cubicBezTo>
                      <a:pt x="39870" y="53401"/>
                      <a:pt x="53677" y="38504"/>
                      <a:pt x="70657" y="28021"/>
                    </a:cubicBezTo>
                    <a:lnTo>
                      <a:pt x="5208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3"/>
                  </a:solidFill>
                </a:endParaRPr>
              </a:p>
            </p:txBody>
          </p:sp>
          <p:sp>
            <p:nvSpPr>
              <p:cNvPr id="8220" name="Google Shape;8220;p74"/>
              <p:cNvSpPr/>
              <p:nvPr/>
            </p:nvSpPr>
            <p:spPr>
              <a:xfrm>
                <a:off x="712664" y="4097717"/>
                <a:ext cx="232830" cy="293432"/>
              </a:xfrm>
              <a:custGeom>
                <a:avLst/>
                <a:gdLst/>
                <a:ahLst/>
                <a:cxnLst/>
                <a:rect l="l" t="t" r="r" b="b"/>
                <a:pathLst>
                  <a:path w="45519" h="57367" extrusionOk="0">
                    <a:moveTo>
                      <a:pt x="14814" y="0"/>
                    </a:moveTo>
                    <a:cubicBezTo>
                      <a:pt x="5966" y="17697"/>
                      <a:pt x="890" y="37152"/>
                      <a:pt x="0" y="57366"/>
                    </a:cubicBezTo>
                    <a:lnTo>
                      <a:pt x="33566" y="57366"/>
                    </a:lnTo>
                    <a:cubicBezTo>
                      <a:pt x="34442" y="42152"/>
                      <a:pt x="38511" y="27283"/>
                      <a:pt x="45518" y="13745"/>
                    </a:cubicBezTo>
                    <a:lnTo>
                      <a:pt x="1481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3"/>
                  </a:solidFill>
                </a:endParaRPr>
              </a:p>
            </p:txBody>
          </p:sp>
        </p:grpSp>
      </p:grpSp>
      <p:grpSp>
        <p:nvGrpSpPr>
          <p:cNvPr id="8221" name="Google Shape;8221;p74"/>
          <p:cNvGrpSpPr/>
          <p:nvPr/>
        </p:nvGrpSpPr>
        <p:grpSpPr>
          <a:xfrm>
            <a:off x="3161278" y="1232193"/>
            <a:ext cx="795485" cy="738831"/>
            <a:chOff x="3348603" y="1236445"/>
            <a:chExt cx="749256" cy="695894"/>
          </a:xfrm>
        </p:grpSpPr>
        <p:grpSp>
          <p:nvGrpSpPr>
            <p:cNvPr id="8222" name="Google Shape;8222;p74"/>
            <p:cNvGrpSpPr/>
            <p:nvPr/>
          </p:nvGrpSpPr>
          <p:grpSpPr>
            <a:xfrm>
              <a:off x="3583779" y="1236445"/>
              <a:ext cx="293795" cy="285811"/>
              <a:chOff x="3750225" y="1774000"/>
              <a:chExt cx="149575" cy="145525"/>
            </a:xfrm>
          </p:grpSpPr>
          <p:sp>
            <p:nvSpPr>
              <p:cNvPr id="8223" name="Google Shape;8223;p74"/>
              <p:cNvSpPr/>
              <p:nvPr/>
            </p:nvSpPr>
            <p:spPr>
              <a:xfrm>
                <a:off x="3750225" y="1774000"/>
                <a:ext cx="149575" cy="145525"/>
              </a:xfrm>
              <a:custGeom>
                <a:avLst/>
                <a:gdLst/>
                <a:ahLst/>
                <a:cxnLst/>
                <a:rect l="l" t="t" r="r" b="b"/>
                <a:pathLst>
                  <a:path w="5983" h="5821" extrusionOk="0">
                    <a:moveTo>
                      <a:pt x="2652" y="1"/>
                    </a:moveTo>
                    <a:cubicBezTo>
                      <a:pt x="1473" y="1"/>
                      <a:pt x="333" y="843"/>
                      <a:pt x="176" y="2200"/>
                    </a:cubicBezTo>
                    <a:cubicBezTo>
                      <a:pt x="1" y="3763"/>
                      <a:pt x="1259" y="4955"/>
                      <a:pt x="2643" y="4955"/>
                    </a:cubicBezTo>
                    <a:cubicBezTo>
                      <a:pt x="3079" y="4955"/>
                      <a:pt x="3528" y="4836"/>
                      <a:pt x="3948" y="4573"/>
                    </a:cubicBezTo>
                    <a:lnTo>
                      <a:pt x="5203" y="5821"/>
                    </a:lnTo>
                    <a:lnTo>
                      <a:pt x="5982" y="5035"/>
                    </a:lnTo>
                    <a:lnTo>
                      <a:pt x="4735" y="3787"/>
                    </a:lnTo>
                    <a:cubicBezTo>
                      <a:pt x="5340" y="2813"/>
                      <a:pt x="5196" y="1544"/>
                      <a:pt x="4388" y="729"/>
                    </a:cubicBezTo>
                    <a:cubicBezTo>
                      <a:pt x="3888" y="228"/>
                      <a:pt x="3265" y="1"/>
                      <a:pt x="2652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3"/>
                  </a:solidFill>
                </a:endParaRPr>
              </a:p>
            </p:txBody>
          </p:sp>
          <p:sp>
            <p:nvSpPr>
              <p:cNvPr id="8224" name="Google Shape;8224;p74"/>
              <p:cNvSpPr/>
              <p:nvPr/>
            </p:nvSpPr>
            <p:spPr>
              <a:xfrm>
                <a:off x="3776075" y="1794931"/>
                <a:ext cx="82600" cy="78800"/>
              </a:xfrm>
              <a:custGeom>
                <a:avLst/>
                <a:gdLst/>
                <a:ahLst/>
                <a:cxnLst/>
                <a:rect l="l" t="t" r="r" b="b"/>
                <a:pathLst>
                  <a:path w="3304" h="3152" extrusionOk="0">
                    <a:moveTo>
                      <a:pt x="1658" y="1"/>
                    </a:moveTo>
                    <a:cubicBezTo>
                      <a:pt x="853" y="1"/>
                      <a:pt x="162" y="612"/>
                      <a:pt x="87" y="1428"/>
                    </a:cubicBezTo>
                    <a:cubicBezTo>
                      <a:pt x="1" y="2294"/>
                      <a:pt x="635" y="3058"/>
                      <a:pt x="1501" y="3145"/>
                    </a:cubicBezTo>
                    <a:cubicBezTo>
                      <a:pt x="1550" y="3149"/>
                      <a:pt x="1598" y="3151"/>
                      <a:pt x="1647" y="3151"/>
                    </a:cubicBezTo>
                    <a:cubicBezTo>
                      <a:pt x="2451" y="3151"/>
                      <a:pt x="3142" y="2540"/>
                      <a:pt x="3217" y="1724"/>
                    </a:cubicBezTo>
                    <a:cubicBezTo>
                      <a:pt x="3304" y="858"/>
                      <a:pt x="2669" y="94"/>
                      <a:pt x="1804" y="7"/>
                    </a:cubicBezTo>
                    <a:cubicBezTo>
                      <a:pt x="1755" y="3"/>
                      <a:pt x="1706" y="1"/>
                      <a:pt x="1658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3"/>
                  </a:solidFill>
                </a:endParaRPr>
              </a:p>
            </p:txBody>
          </p:sp>
        </p:grpSp>
        <p:grpSp>
          <p:nvGrpSpPr>
            <p:cNvPr id="8225" name="Google Shape;8225;p74"/>
            <p:cNvGrpSpPr/>
            <p:nvPr/>
          </p:nvGrpSpPr>
          <p:grpSpPr>
            <a:xfrm>
              <a:off x="3775534" y="1462599"/>
              <a:ext cx="322325" cy="285958"/>
              <a:chOff x="3847850" y="1889150"/>
              <a:chExt cx="164100" cy="145600"/>
            </a:xfrm>
          </p:grpSpPr>
          <p:sp>
            <p:nvSpPr>
              <p:cNvPr id="8226" name="Google Shape;8226;p74"/>
              <p:cNvSpPr/>
              <p:nvPr/>
            </p:nvSpPr>
            <p:spPr>
              <a:xfrm>
                <a:off x="3847850" y="1889150"/>
                <a:ext cx="164100" cy="145600"/>
              </a:xfrm>
              <a:custGeom>
                <a:avLst/>
                <a:gdLst/>
                <a:ahLst/>
                <a:cxnLst/>
                <a:rect l="l" t="t" r="r" b="b"/>
                <a:pathLst>
                  <a:path w="6564" h="5824" extrusionOk="0">
                    <a:moveTo>
                      <a:pt x="3329" y="0"/>
                    </a:moveTo>
                    <a:cubicBezTo>
                      <a:pt x="1439" y="0"/>
                      <a:pt x="206" y="2117"/>
                      <a:pt x="1255" y="3790"/>
                    </a:cubicBezTo>
                    <a:lnTo>
                      <a:pt x="0" y="5038"/>
                    </a:lnTo>
                    <a:lnTo>
                      <a:pt x="786" y="5824"/>
                    </a:lnTo>
                    <a:lnTo>
                      <a:pt x="2034" y="4569"/>
                    </a:lnTo>
                    <a:cubicBezTo>
                      <a:pt x="2441" y="4823"/>
                      <a:pt x="2897" y="4947"/>
                      <a:pt x="3350" y="4947"/>
                    </a:cubicBezTo>
                    <a:cubicBezTo>
                      <a:pt x="3989" y="4947"/>
                      <a:pt x="4622" y="4700"/>
                      <a:pt x="5099" y="4223"/>
                    </a:cubicBezTo>
                    <a:cubicBezTo>
                      <a:pt x="6563" y="2758"/>
                      <a:pt x="5683" y="248"/>
                      <a:pt x="3628" y="18"/>
                    </a:cubicBezTo>
                    <a:cubicBezTo>
                      <a:pt x="3527" y="6"/>
                      <a:pt x="3427" y="0"/>
                      <a:pt x="332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3"/>
                  </a:solidFill>
                </a:endParaRPr>
              </a:p>
            </p:txBody>
          </p:sp>
          <p:sp>
            <p:nvSpPr>
              <p:cNvPr id="8227" name="Google Shape;8227;p74"/>
              <p:cNvSpPr/>
              <p:nvPr/>
            </p:nvSpPr>
            <p:spPr>
              <a:xfrm>
                <a:off x="3887875" y="1912456"/>
                <a:ext cx="89450" cy="78700"/>
              </a:xfrm>
              <a:custGeom>
                <a:avLst/>
                <a:gdLst/>
                <a:ahLst/>
                <a:cxnLst/>
                <a:rect l="l" t="t" r="r" b="b"/>
                <a:pathLst>
                  <a:path w="3578" h="3148" extrusionOk="0">
                    <a:moveTo>
                      <a:pt x="1788" y="0"/>
                    </a:moveTo>
                    <a:cubicBezTo>
                      <a:pt x="1172" y="0"/>
                      <a:pt x="587" y="366"/>
                      <a:pt x="332" y="968"/>
                    </a:cubicBezTo>
                    <a:cubicBezTo>
                      <a:pt x="0" y="1769"/>
                      <a:pt x="383" y="2692"/>
                      <a:pt x="1183" y="3024"/>
                    </a:cubicBezTo>
                    <a:cubicBezTo>
                      <a:pt x="1382" y="3108"/>
                      <a:pt x="1588" y="3147"/>
                      <a:pt x="1790" y="3147"/>
                    </a:cubicBezTo>
                    <a:cubicBezTo>
                      <a:pt x="2405" y="3147"/>
                      <a:pt x="2989" y="2782"/>
                      <a:pt x="3239" y="2180"/>
                    </a:cubicBezTo>
                    <a:cubicBezTo>
                      <a:pt x="3578" y="1379"/>
                      <a:pt x="3195" y="456"/>
                      <a:pt x="2395" y="124"/>
                    </a:cubicBezTo>
                    <a:cubicBezTo>
                      <a:pt x="2196" y="40"/>
                      <a:pt x="1990" y="0"/>
                      <a:pt x="178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3"/>
                  </a:solidFill>
                </a:endParaRPr>
              </a:p>
            </p:txBody>
          </p:sp>
        </p:grpSp>
        <p:grpSp>
          <p:nvGrpSpPr>
            <p:cNvPr id="8228" name="Google Shape;8228;p74"/>
            <p:cNvGrpSpPr/>
            <p:nvPr/>
          </p:nvGrpSpPr>
          <p:grpSpPr>
            <a:xfrm>
              <a:off x="3545329" y="1646528"/>
              <a:ext cx="293746" cy="285811"/>
              <a:chOff x="3730650" y="1982800"/>
              <a:chExt cx="149550" cy="145525"/>
            </a:xfrm>
          </p:grpSpPr>
          <p:sp>
            <p:nvSpPr>
              <p:cNvPr id="8229" name="Google Shape;8229;p74"/>
              <p:cNvSpPr/>
              <p:nvPr/>
            </p:nvSpPr>
            <p:spPr>
              <a:xfrm>
                <a:off x="3730650" y="1982800"/>
                <a:ext cx="149550" cy="145525"/>
              </a:xfrm>
              <a:custGeom>
                <a:avLst/>
                <a:gdLst/>
                <a:ahLst/>
                <a:cxnLst/>
                <a:rect l="l" t="t" r="r" b="b"/>
                <a:pathLst>
                  <a:path w="5982" h="5821" extrusionOk="0">
                    <a:moveTo>
                      <a:pt x="786" y="0"/>
                    </a:moveTo>
                    <a:lnTo>
                      <a:pt x="0" y="787"/>
                    </a:lnTo>
                    <a:lnTo>
                      <a:pt x="1255" y="2034"/>
                    </a:lnTo>
                    <a:cubicBezTo>
                      <a:pt x="642" y="3008"/>
                      <a:pt x="786" y="4277"/>
                      <a:pt x="1601" y="5092"/>
                    </a:cubicBezTo>
                    <a:cubicBezTo>
                      <a:pt x="2102" y="5593"/>
                      <a:pt x="2724" y="5821"/>
                      <a:pt x="3335" y="5821"/>
                    </a:cubicBezTo>
                    <a:cubicBezTo>
                      <a:pt x="4512" y="5821"/>
                      <a:pt x="5649" y="4979"/>
                      <a:pt x="5806" y="3621"/>
                    </a:cubicBezTo>
                    <a:cubicBezTo>
                      <a:pt x="5981" y="2058"/>
                      <a:pt x="4723" y="867"/>
                      <a:pt x="3339" y="867"/>
                    </a:cubicBezTo>
                    <a:cubicBezTo>
                      <a:pt x="2903" y="867"/>
                      <a:pt x="2454" y="985"/>
                      <a:pt x="2034" y="1248"/>
                    </a:cubicBezTo>
                    <a:lnTo>
                      <a:pt x="786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3"/>
                  </a:solidFill>
                </a:endParaRPr>
              </a:p>
            </p:txBody>
          </p:sp>
          <p:sp>
            <p:nvSpPr>
              <p:cNvPr id="8230" name="Google Shape;8230;p74"/>
              <p:cNvSpPr/>
              <p:nvPr/>
            </p:nvSpPr>
            <p:spPr>
              <a:xfrm>
                <a:off x="3771925" y="2027231"/>
                <a:ext cx="86575" cy="78750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3150" extrusionOk="0">
                    <a:moveTo>
                      <a:pt x="1740" y="0"/>
                    </a:moveTo>
                    <a:cubicBezTo>
                      <a:pt x="1022" y="0"/>
                      <a:pt x="376" y="485"/>
                      <a:pt x="203" y="1209"/>
                    </a:cubicBezTo>
                    <a:cubicBezTo>
                      <a:pt x="1" y="2060"/>
                      <a:pt x="527" y="2904"/>
                      <a:pt x="1371" y="3106"/>
                    </a:cubicBezTo>
                    <a:cubicBezTo>
                      <a:pt x="1493" y="3135"/>
                      <a:pt x="1615" y="3149"/>
                      <a:pt x="1735" y="3149"/>
                    </a:cubicBezTo>
                    <a:cubicBezTo>
                      <a:pt x="2447" y="3149"/>
                      <a:pt x="3095" y="2660"/>
                      <a:pt x="3268" y="1938"/>
                    </a:cubicBezTo>
                    <a:cubicBezTo>
                      <a:pt x="3463" y="1094"/>
                      <a:pt x="2943" y="243"/>
                      <a:pt x="2099" y="41"/>
                    </a:cubicBezTo>
                    <a:cubicBezTo>
                      <a:pt x="1979" y="13"/>
                      <a:pt x="1858" y="0"/>
                      <a:pt x="174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3"/>
                  </a:solidFill>
                </a:endParaRPr>
              </a:p>
            </p:txBody>
          </p:sp>
        </p:grpSp>
        <p:grpSp>
          <p:nvGrpSpPr>
            <p:cNvPr id="8231" name="Google Shape;8231;p74"/>
            <p:cNvGrpSpPr/>
            <p:nvPr/>
          </p:nvGrpSpPr>
          <p:grpSpPr>
            <a:xfrm>
              <a:off x="3348603" y="1415046"/>
              <a:ext cx="294384" cy="284387"/>
              <a:chOff x="3630494" y="1864938"/>
              <a:chExt cx="149875" cy="144800"/>
            </a:xfrm>
          </p:grpSpPr>
          <p:sp>
            <p:nvSpPr>
              <p:cNvPr id="8232" name="Google Shape;8232;p74"/>
              <p:cNvSpPr/>
              <p:nvPr/>
            </p:nvSpPr>
            <p:spPr>
              <a:xfrm>
                <a:off x="3630494" y="1864938"/>
                <a:ext cx="149875" cy="144800"/>
              </a:xfrm>
              <a:custGeom>
                <a:avLst/>
                <a:gdLst/>
                <a:ahLst/>
                <a:cxnLst/>
                <a:rect l="l" t="t" r="r" b="b"/>
                <a:pathLst>
                  <a:path w="5995" h="5792" extrusionOk="0">
                    <a:moveTo>
                      <a:pt x="5251" y="0"/>
                    </a:moveTo>
                    <a:lnTo>
                      <a:pt x="4025" y="1226"/>
                    </a:lnTo>
                    <a:cubicBezTo>
                      <a:pt x="3619" y="974"/>
                      <a:pt x="3165" y="852"/>
                      <a:pt x="2716" y="852"/>
                    </a:cubicBezTo>
                    <a:cubicBezTo>
                      <a:pt x="1986" y="852"/>
                      <a:pt x="1267" y="1174"/>
                      <a:pt x="780" y="1782"/>
                    </a:cubicBezTo>
                    <a:cubicBezTo>
                      <a:pt x="1" y="2770"/>
                      <a:pt x="80" y="4183"/>
                      <a:pt x="967" y="5070"/>
                    </a:cubicBezTo>
                    <a:cubicBezTo>
                      <a:pt x="1449" y="5548"/>
                      <a:pt x="2082" y="5792"/>
                      <a:pt x="2716" y="5792"/>
                    </a:cubicBezTo>
                    <a:cubicBezTo>
                      <a:pt x="3259" y="5792"/>
                      <a:pt x="3804" y="5613"/>
                      <a:pt x="4256" y="5251"/>
                    </a:cubicBezTo>
                    <a:cubicBezTo>
                      <a:pt x="5237" y="4472"/>
                      <a:pt x="5475" y="3073"/>
                      <a:pt x="4811" y="2012"/>
                    </a:cubicBezTo>
                    <a:lnTo>
                      <a:pt x="5994" y="822"/>
                    </a:lnTo>
                    <a:cubicBezTo>
                      <a:pt x="5872" y="736"/>
                      <a:pt x="5756" y="642"/>
                      <a:pt x="5655" y="541"/>
                    </a:cubicBezTo>
                    <a:cubicBezTo>
                      <a:pt x="5497" y="382"/>
                      <a:pt x="5360" y="202"/>
                      <a:pt x="525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3"/>
                  </a:solidFill>
                </a:endParaRPr>
              </a:p>
            </p:txBody>
          </p:sp>
          <p:sp>
            <p:nvSpPr>
              <p:cNvPr id="8233" name="Google Shape;8233;p74"/>
              <p:cNvSpPr/>
              <p:nvPr/>
            </p:nvSpPr>
            <p:spPr>
              <a:xfrm>
                <a:off x="3654119" y="1906594"/>
                <a:ext cx="86575" cy="78800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3152" extrusionOk="0">
                    <a:moveTo>
                      <a:pt x="1733" y="0"/>
                    </a:moveTo>
                    <a:cubicBezTo>
                      <a:pt x="1018" y="0"/>
                      <a:pt x="375" y="490"/>
                      <a:pt x="203" y="1212"/>
                    </a:cubicBezTo>
                    <a:cubicBezTo>
                      <a:pt x="1" y="2056"/>
                      <a:pt x="520" y="2907"/>
                      <a:pt x="1371" y="3109"/>
                    </a:cubicBezTo>
                    <a:cubicBezTo>
                      <a:pt x="1493" y="3138"/>
                      <a:pt x="1615" y="3152"/>
                      <a:pt x="1735" y="3152"/>
                    </a:cubicBezTo>
                    <a:cubicBezTo>
                      <a:pt x="2447" y="3152"/>
                      <a:pt x="3094" y="2662"/>
                      <a:pt x="3261" y="1940"/>
                    </a:cubicBezTo>
                    <a:cubicBezTo>
                      <a:pt x="3463" y="1096"/>
                      <a:pt x="2943" y="245"/>
                      <a:pt x="2099" y="43"/>
                    </a:cubicBezTo>
                    <a:cubicBezTo>
                      <a:pt x="1976" y="14"/>
                      <a:pt x="1854" y="0"/>
                      <a:pt x="173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3"/>
                  </a:solidFill>
                </a:endParaRPr>
              </a:p>
            </p:txBody>
          </p:sp>
        </p:grpSp>
      </p:grpSp>
      <p:grpSp>
        <p:nvGrpSpPr>
          <p:cNvPr id="8234" name="Google Shape;8234;p74"/>
          <p:cNvGrpSpPr/>
          <p:nvPr/>
        </p:nvGrpSpPr>
        <p:grpSpPr>
          <a:xfrm>
            <a:off x="2282805" y="3755089"/>
            <a:ext cx="1324924" cy="678083"/>
            <a:chOff x="2413923" y="3711366"/>
            <a:chExt cx="1374117" cy="703260"/>
          </a:xfrm>
        </p:grpSpPr>
        <p:grpSp>
          <p:nvGrpSpPr>
            <p:cNvPr id="8235" name="Google Shape;8235;p74"/>
            <p:cNvGrpSpPr/>
            <p:nvPr/>
          </p:nvGrpSpPr>
          <p:grpSpPr>
            <a:xfrm>
              <a:off x="2413923" y="3711366"/>
              <a:ext cx="1374117" cy="703260"/>
              <a:chOff x="2413923" y="3711366"/>
              <a:chExt cx="1374117" cy="703260"/>
            </a:xfrm>
          </p:grpSpPr>
          <p:sp>
            <p:nvSpPr>
              <p:cNvPr id="8236" name="Google Shape;8236;p74"/>
              <p:cNvSpPr/>
              <p:nvPr/>
            </p:nvSpPr>
            <p:spPr>
              <a:xfrm>
                <a:off x="2484774" y="3827200"/>
                <a:ext cx="1231201" cy="587426"/>
              </a:xfrm>
              <a:custGeom>
                <a:avLst/>
                <a:gdLst/>
                <a:ahLst/>
                <a:cxnLst/>
                <a:rect l="l" t="t" r="r" b="b"/>
                <a:pathLst>
                  <a:path w="66087" h="33020" extrusionOk="0">
                    <a:moveTo>
                      <a:pt x="33019" y="0"/>
                    </a:moveTo>
                    <a:cubicBezTo>
                      <a:pt x="14818" y="0"/>
                      <a:pt x="0" y="14808"/>
                      <a:pt x="0" y="33019"/>
                    </a:cubicBezTo>
                    <a:lnTo>
                      <a:pt x="1659" y="33019"/>
                    </a:lnTo>
                    <a:cubicBezTo>
                      <a:pt x="1659" y="15718"/>
                      <a:pt x="15718" y="1659"/>
                      <a:pt x="33019" y="1659"/>
                    </a:cubicBezTo>
                    <a:cubicBezTo>
                      <a:pt x="50321" y="1659"/>
                      <a:pt x="64427" y="15718"/>
                      <a:pt x="64427" y="33019"/>
                    </a:cubicBezTo>
                    <a:lnTo>
                      <a:pt x="66086" y="33019"/>
                    </a:lnTo>
                    <a:cubicBezTo>
                      <a:pt x="66086" y="14808"/>
                      <a:pt x="51269" y="0"/>
                      <a:pt x="330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solidFill>
                  <a:schemeClr val="accent1"/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3"/>
                  </a:solidFill>
                </a:endParaRPr>
              </a:p>
            </p:txBody>
          </p:sp>
          <p:grpSp>
            <p:nvGrpSpPr>
              <p:cNvPr id="8237" name="Google Shape;8237;p74"/>
              <p:cNvGrpSpPr/>
              <p:nvPr/>
            </p:nvGrpSpPr>
            <p:grpSpPr>
              <a:xfrm>
                <a:off x="2600284" y="3808654"/>
                <a:ext cx="234506" cy="138009"/>
                <a:chOff x="2600284" y="3808654"/>
                <a:chExt cx="234506" cy="138009"/>
              </a:xfrm>
            </p:grpSpPr>
            <p:sp>
              <p:nvSpPr>
                <p:cNvPr id="8238" name="Google Shape;8238;p74"/>
                <p:cNvSpPr/>
                <p:nvPr/>
              </p:nvSpPr>
              <p:spPr>
                <a:xfrm>
                  <a:off x="2767890" y="3879764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solidFill>
                    <a:schemeClr val="accent1"/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accent3"/>
                    </a:solidFill>
                  </a:endParaRPr>
                </a:p>
              </p:txBody>
            </p:sp>
            <p:cxnSp>
              <p:nvCxnSpPr>
                <p:cNvPr id="8239" name="Google Shape;8239;p74"/>
                <p:cNvCxnSpPr/>
                <p:nvPr/>
              </p:nvCxnSpPr>
              <p:spPr>
                <a:xfrm rot="10800000">
                  <a:off x="2600284" y="3808654"/>
                  <a:ext cx="201000" cy="723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chemeClr val="accent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240" name="Google Shape;8240;p74"/>
              <p:cNvGrpSpPr/>
              <p:nvPr/>
            </p:nvGrpSpPr>
            <p:grpSpPr>
              <a:xfrm>
                <a:off x="3359659" y="3805664"/>
                <a:ext cx="232294" cy="141000"/>
                <a:chOff x="3359659" y="3805664"/>
                <a:chExt cx="232294" cy="141000"/>
              </a:xfrm>
            </p:grpSpPr>
            <p:sp>
              <p:nvSpPr>
                <p:cNvPr id="8241" name="Google Shape;8241;p74"/>
                <p:cNvSpPr/>
                <p:nvPr/>
              </p:nvSpPr>
              <p:spPr>
                <a:xfrm>
                  <a:off x="3359659" y="3879764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solidFill>
                    <a:schemeClr val="accent1"/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accent3"/>
                    </a:solidFill>
                  </a:endParaRPr>
                </a:p>
              </p:txBody>
            </p:sp>
            <p:cxnSp>
              <p:nvCxnSpPr>
                <p:cNvPr id="8242" name="Google Shape;8242;p74"/>
                <p:cNvCxnSpPr/>
                <p:nvPr/>
              </p:nvCxnSpPr>
              <p:spPr>
                <a:xfrm rot="10800000" flipH="1">
                  <a:off x="3393053" y="3805664"/>
                  <a:ext cx="198900" cy="780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chemeClr val="accent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243" name="Google Shape;8243;p74"/>
              <p:cNvGrpSpPr/>
              <p:nvPr/>
            </p:nvGrpSpPr>
            <p:grpSpPr>
              <a:xfrm>
                <a:off x="3067316" y="3711366"/>
                <a:ext cx="66900" cy="166809"/>
                <a:chOff x="3067316" y="3711366"/>
                <a:chExt cx="66900" cy="166809"/>
              </a:xfrm>
            </p:grpSpPr>
            <p:sp>
              <p:nvSpPr>
                <p:cNvPr id="8244" name="Google Shape;8244;p74"/>
                <p:cNvSpPr/>
                <p:nvPr/>
              </p:nvSpPr>
              <p:spPr>
                <a:xfrm>
                  <a:off x="3067316" y="3811276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solidFill>
                    <a:schemeClr val="accent1"/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accent3"/>
                    </a:solidFill>
                  </a:endParaRPr>
                </a:p>
              </p:txBody>
            </p:sp>
            <p:cxnSp>
              <p:nvCxnSpPr>
                <p:cNvPr id="8245" name="Google Shape;8245;p74"/>
                <p:cNvCxnSpPr/>
                <p:nvPr/>
              </p:nvCxnSpPr>
              <p:spPr>
                <a:xfrm rot="-5400000">
                  <a:off x="3050460" y="3761616"/>
                  <a:ext cx="1011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chemeClr val="accent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246" name="Google Shape;8246;p74"/>
              <p:cNvGrpSpPr/>
              <p:nvPr/>
            </p:nvGrpSpPr>
            <p:grpSpPr>
              <a:xfrm>
                <a:off x="2413923" y="4058666"/>
                <a:ext cx="224119" cy="66900"/>
                <a:chOff x="2413923" y="4058666"/>
                <a:chExt cx="224119" cy="66900"/>
              </a:xfrm>
            </p:grpSpPr>
            <p:sp>
              <p:nvSpPr>
                <p:cNvPr id="8247" name="Google Shape;8247;p74"/>
                <p:cNvSpPr/>
                <p:nvPr/>
              </p:nvSpPr>
              <p:spPr>
                <a:xfrm>
                  <a:off x="2571142" y="4058666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solidFill>
                    <a:schemeClr val="accent1"/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accent3"/>
                    </a:solidFill>
                  </a:endParaRPr>
                </a:p>
              </p:txBody>
            </p:sp>
            <p:cxnSp>
              <p:nvCxnSpPr>
                <p:cNvPr id="8248" name="Google Shape;8248;p74"/>
                <p:cNvCxnSpPr/>
                <p:nvPr/>
              </p:nvCxnSpPr>
              <p:spPr>
                <a:xfrm flipH="1">
                  <a:off x="2413923" y="4092060"/>
                  <a:ext cx="1596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chemeClr val="accent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249" name="Google Shape;8249;p74"/>
              <p:cNvGrpSpPr/>
              <p:nvPr/>
            </p:nvGrpSpPr>
            <p:grpSpPr>
              <a:xfrm>
                <a:off x="3564643" y="4058666"/>
                <a:ext cx="223397" cy="66900"/>
                <a:chOff x="3564643" y="4058666"/>
                <a:chExt cx="223397" cy="66900"/>
              </a:xfrm>
            </p:grpSpPr>
            <p:sp>
              <p:nvSpPr>
                <p:cNvPr id="8250" name="Google Shape;8250;p74"/>
                <p:cNvSpPr/>
                <p:nvPr/>
              </p:nvSpPr>
              <p:spPr>
                <a:xfrm>
                  <a:off x="3564643" y="4058666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solidFill>
                    <a:schemeClr val="accent1"/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accent3"/>
                    </a:solidFill>
                  </a:endParaRPr>
                </a:p>
              </p:txBody>
            </p:sp>
            <p:cxnSp>
              <p:nvCxnSpPr>
                <p:cNvPr id="8251" name="Google Shape;8251;p74"/>
                <p:cNvCxnSpPr/>
                <p:nvPr/>
              </p:nvCxnSpPr>
              <p:spPr>
                <a:xfrm>
                  <a:off x="3630240" y="4092060"/>
                  <a:ext cx="1578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chemeClr val="accent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</p:grpSp>
        <p:grpSp>
          <p:nvGrpSpPr>
            <p:cNvPr id="8252" name="Google Shape;8252;p74"/>
            <p:cNvGrpSpPr/>
            <p:nvPr/>
          </p:nvGrpSpPr>
          <p:grpSpPr>
            <a:xfrm>
              <a:off x="2633353" y="3965763"/>
              <a:ext cx="933975" cy="445687"/>
              <a:chOff x="2633353" y="3965763"/>
              <a:chExt cx="933975" cy="445687"/>
            </a:xfrm>
          </p:grpSpPr>
          <p:sp>
            <p:nvSpPr>
              <p:cNvPr id="8253" name="Google Shape;8253;p74"/>
              <p:cNvSpPr/>
              <p:nvPr/>
            </p:nvSpPr>
            <p:spPr>
              <a:xfrm>
                <a:off x="2633353" y="3965763"/>
                <a:ext cx="933975" cy="445687"/>
              </a:xfrm>
              <a:custGeom>
                <a:avLst/>
                <a:gdLst/>
                <a:ahLst/>
                <a:cxnLst/>
                <a:rect l="l" t="t" r="r" b="b"/>
                <a:pathLst>
                  <a:path w="66087" h="33020" extrusionOk="0">
                    <a:moveTo>
                      <a:pt x="33019" y="0"/>
                    </a:moveTo>
                    <a:cubicBezTo>
                      <a:pt x="14818" y="0"/>
                      <a:pt x="0" y="14808"/>
                      <a:pt x="0" y="33019"/>
                    </a:cubicBezTo>
                    <a:lnTo>
                      <a:pt x="1659" y="33019"/>
                    </a:lnTo>
                    <a:cubicBezTo>
                      <a:pt x="1659" y="15718"/>
                      <a:pt x="15718" y="1659"/>
                      <a:pt x="33019" y="1659"/>
                    </a:cubicBezTo>
                    <a:cubicBezTo>
                      <a:pt x="50321" y="1659"/>
                      <a:pt x="64427" y="15718"/>
                      <a:pt x="64427" y="33019"/>
                    </a:cubicBezTo>
                    <a:lnTo>
                      <a:pt x="66086" y="33019"/>
                    </a:lnTo>
                    <a:cubicBezTo>
                      <a:pt x="66086" y="14808"/>
                      <a:pt x="51269" y="0"/>
                      <a:pt x="330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solidFill>
                  <a:schemeClr val="accent1"/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3"/>
                  </a:solidFill>
                </a:endParaRPr>
              </a:p>
            </p:txBody>
          </p:sp>
          <p:sp>
            <p:nvSpPr>
              <p:cNvPr id="8254" name="Google Shape;8254;p74"/>
              <p:cNvSpPr/>
              <p:nvPr/>
            </p:nvSpPr>
            <p:spPr>
              <a:xfrm>
                <a:off x="2702006" y="4030399"/>
                <a:ext cx="798496" cy="381051"/>
              </a:xfrm>
              <a:custGeom>
                <a:avLst/>
                <a:gdLst/>
                <a:ahLst/>
                <a:cxnLst/>
                <a:rect l="l" t="t" r="r" b="b"/>
                <a:pathLst>
                  <a:path w="66087" h="33020" extrusionOk="0">
                    <a:moveTo>
                      <a:pt x="33019" y="0"/>
                    </a:moveTo>
                    <a:cubicBezTo>
                      <a:pt x="14818" y="0"/>
                      <a:pt x="0" y="14808"/>
                      <a:pt x="0" y="33019"/>
                    </a:cubicBezTo>
                    <a:lnTo>
                      <a:pt x="1659" y="33019"/>
                    </a:lnTo>
                    <a:cubicBezTo>
                      <a:pt x="1659" y="15718"/>
                      <a:pt x="15718" y="1659"/>
                      <a:pt x="33019" y="1659"/>
                    </a:cubicBezTo>
                    <a:cubicBezTo>
                      <a:pt x="50321" y="1659"/>
                      <a:pt x="64427" y="15718"/>
                      <a:pt x="64427" y="33019"/>
                    </a:cubicBezTo>
                    <a:lnTo>
                      <a:pt x="66086" y="33019"/>
                    </a:lnTo>
                    <a:cubicBezTo>
                      <a:pt x="66086" y="14808"/>
                      <a:pt x="51269" y="0"/>
                      <a:pt x="330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solidFill>
                  <a:schemeClr val="accent1"/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3"/>
                  </a:solidFill>
                </a:endParaRPr>
              </a:p>
            </p:txBody>
          </p:sp>
        </p:grpSp>
      </p:grpSp>
      <p:grpSp>
        <p:nvGrpSpPr>
          <p:cNvPr id="8255" name="Google Shape;8255;p74"/>
          <p:cNvGrpSpPr/>
          <p:nvPr/>
        </p:nvGrpSpPr>
        <p:grpSpPr>
          <a:xfrm>
            <a:off x="6407077" y="1305637"/>
            <a:ext cx="1131087" cy="587383"/>
            <a:chOff x="238125" y="999450"/>
            <a:chExt cx="7140700" cy="3708225"/>
          </a:xfrm>
        </p:grpSpPr>
        <p:sp>
          <p:nvSpPr>
            <p:cNvPr id="8256" name="Google Shape;8256;p74"/>
            <p:cNvSpPr/>
            <p:nvPr/>
          </p:nvSpPr>
          <p:spPr>
            <a:xfrm>
              <a:off x="2171975" y="3872925"/>
              <a:ext cx="7900" cy="25"/>
            </a:xfrm>
            <a:custGeom>
              <a:avLst/>
              <a:gdLst/>
              <a:ahLst/>
              <a:cxnLst/>
              <a:rect l="l" t="t" r="r" b="b"/>
              <a:pathLst>
                <a:path w="316" h="1" extrusionOk="0">
                  <a:moveTo>
                    <a:pt x="316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3"/>
                </a:solidFill>
              </a:endParaRPr>
            </a:p>
          </p:txBody>
        </p:sp>
        <p:sp>
          <p:nvSpPr>
            <p:cNvPr id="8257" name="Google Shape;8257;p74"/>
            <p:cNvSpPr/>
            <p:nvPr/>
          </p:nvSpPr>
          <p:spPr>
            <a:xfrm>
              <a:off x="2180300" y="999450"/>
              <a:ext cx="3256350" cy="3708225"/>
            </a:xfrm>
            <a:custGeom>
              <a:avLst/>
              <a:gdLst/>
              <a:ahLst/>
              <a:cxnLst/>
              <a:rect l="l" t="t" r="r" b="b"/>
              <a:pathLst>
                <a:path w="130254" h="148329" extrusionOk="0">
                  <a:moveTo>
                    <a:pt x="130254" y="0"/>
                  </a:moveTo>
                  <a:cubicBezTo>
                    <a:pt x="90641" y="0"/>
                    <a:pt x="69506" y="34788"/>
                    <a:pt x="50871" y="65485"/>
                  </a:cubicBezTo>
                  <a:cubicBezTo>
                    <a:pt x="32725" y="95360"/>
                    <a:pt x="19404" y="114939"/>
                    <a:pt x="0" y="114939"/>
                  </a:cubicBezTo>
                  <a:cubicBezTo>
                    <a:pt x="9213" y="114939"/>
                    <a:pt x="16695" y="122421"/>
                    <a:pt x="16695" y="131634"/>
                  </a:cubicBezTo>
                  <a:cubicBezTo>
                    <a:pt x="16695" y="140846"/>
                    <a:pt x="9213" y="148328"/>
                    <a:pt x="0" y="148328"/>
                  </a:cubicBezTo>
                  <a:cubicBezTo>
                    <a:pt x="39630" y="148328"/>
                    <a:pt x="60765" y="113541"/>
                    <a:pt x="79400" y="82844"/>
                  </a:cubicBezTo>
                  <a:cubicBezTo>
                    <a:pt x="97528" y="52951"/>
                    <a:pt x="110867" y="33372"/>
                    <a:pt x="130254" y="33372"/>
                  </a:cubicBezTo>
                  <a:cubicBezTo>
                    <a:pt x="121041" y="33075"/>
                    <a:pt x="113804" y="25383"/>
                    <a:pt x="114083" y="16170"/>
                  </a:cubicBezTo>
                  <a:cubicBezTo>
                    <a:pt x="114346" y="7360"/>
                    <a:pt x="121425" y="280"/>
                    <a:pt x="130254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3"/>
                </a:solidFill>
              </a:endParaRPr>
            </a:p>
          </p:txBody>
        </p:sp>
        <p:sp>
          <p:nvSpPr>
            <p:cNvPr id="8258" name="Google Shape;8258;p74"/>
            <p:cNvSpPr/>
            <p:nvPr/>
          </p:nvSpPr>
          <p:spPr>
            <a:xfrm>
              <a:off x="238125" y="2853750"/>
              <a:ext cx="2358675" cy="1853475"/>
            </a:xfrm>
            <a:custGeom>
              <a:avLst/>
              <a:gdLst/>
              <a:ahLst/>
              <a:cxnLst/>
              <a:rect l="l" t="t" r="r" b="b"/>
              <a:pathLst>
                <a:path w="94347" h="74139" extrusionOk="0">
                  <a:moveTo>
                    <a:pt x="33354" y="1"/>
                  </a:moveTo>
                  <a:cubicBezTo>
                    <a:pt x="33354" y="9196"/>
                    <a:pt x="25872" y="16661"/>
                    <a:pt x="16642" y="16661"/>
                  </a:cubicBezTo>
                  <a:cubicBezTo>
                    <a:pt x="7482" y="16661"/>
                    <a:pt x="0" y="9196"/>
                    <a:pt x="0" y="1"/>
                  </a:cubicBezTo>
                  <a:lnTo>
                    <a:pt x="0" y="1"/>
                  </a:lnTo>
                  <a:cubicBezTo>
                    <a:pt x="0" y="40872"/>
                    <a:pt x="34858" y="74139"/>
                    <a:pt x="77670" y="74139"/>
                  </a:cubicBezTo>
                  <a:cubicBezTo>
                    <a:pt x="86882" y="74139"/>
                    <a:pt x="94347" y="66657"/>
                    <a:pt x="94347" y="57444"/>
                  </a:cubicBezTo>
                  <a:cubicBezTo>
                    <a:pt x="94347" y="48214"/>
                    <a:pt x="86882" y="40767"/>
                    <a:pt x="77670" y="40767"/>
                  </a:cubicBezTo>
                  <a:lnTo>
                    <a:pt x="77355" y="40767"/>
                  </a:lnTo>
                  <a:cubicBezTo>
                    <a:pt x="53073" y="40610"/>
                    <a:pt x="33354" y="22394"/>
                    <a:pt x="33354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3"/>
                </a:solidFill>
              </a:endParaRPr>
            </a:p>
          </p:txBody>
        </p:sp>
        <p:sp>
          <p:nvSpPr>
            <p:cNvPr id="8259" name="Google Shape;8259;p74"/>
            <p:cNvSpPr/>
            <p:nvPr/>
          </p:nvSpPr>
          <p:spPr>
            <a:xfrm>
              <a:off x="238125" y="999450"/>
              <a:ext cx="1942200" cy="2270400"/>
            </a:xfrm>
            <a:custGeom>
              <a:avLst/>
              <a:gdLst/>
              <a:ahLst/>
              <a:cxnLst/>
              <a:rect l="l" t="t" r="r" b="b"/>
              <a:pathLst>
                <a:path w="77688" h="90816" extrusionOk="0">
                  <a:moveTo>
                    <a:pt x="77687" y="0"/>
                  </a:moveTo>
                  <a:cubicBezTo>
                    <a:pt x="34858" y="0"/>
                    <a:pt x="0" y="33249"/>
                    <a:pt x="0" y="74138"/>
                  </a:cubicBezTo>
                  <a:cubicBezTo>
                    <a:pt x="0" y="83368"/>
                    <a:pt x="7482" y="90815"/>
                    <a:pt x="16695" y="90815"/>
                  </a:cubicBezTo>
                  <a:cubicBezTo>
                    <a:pt x="25925" y="90815"/>
                    <a:pt x="33372" y="83351"/>
                    <a:pt x="33389" y="74138"/>
                  </a:cubicBezTo>
                  <a:lnTo>
                    <a:pt x="33389" y="74120"/>
                  </a:lnTo>
                  <a:cubicBezTo>
                    <a:pt x="33389" y="51654"/>
                    <a:pt x="53222" y="33378"/>
                    <a:pt x="77639" y="33354"/>
                  </a:cubicBezTo>
                  <a:lnTo>
                    <a:pt x="77639" y="33354"/>
                  </a:lnTo>
                  <a:cubicBezTo>
                    <a:pt x="77644" y="33354"/>
                    <a:pt x="77650" y="33354"/>
                    <a:pt x="77655" y="33354"/>
                  </a:cubicBezTo>
                  <a:cubicBezTo>
                    <a:pt x="77666" y="33354"/>
                    <a:pt x="77676" y="33354"/>
                    <a:pt x="77687" y="33354"/>
                  </a:cubicBezTo>
                  <a:cubicBezTo>
                    <a:pt x="77671" y="33354"/>
                    <a:pt x="77655" y="33354"/>
                    <a:pt x="77639" y="33354"/>
                  </a:cubicBezTo>
                  <a:lnTo>
                    <a:pt x="77639" y="33354"/>
                  </a:lnTo>
                  <a:cubicBezTo>
                    <a:pt x="68431" y="33346"/>
                    <a:pt x="60992" y="25874"/>
                    <a:pt x="60992" y="16695"/>
                  </a:cubicBezTo>
                  <a:cubicBezTo>
                    <a:pt x="60992" y="7482"/>
                    <a:pt x="68457" y="0"/>
                    <a:pt x="77687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3"/>
                </a:solidFill>
              </a:endParaRPr>
            </a:p>
          </p:txBody>
        </p:sp>
        <p:sp>
          <p:nvSpPr>
            <p:cNvPr id="8260" name="Google Shape;8260;p74"/>
            <p:cNvSpPr/>
            <p:nvPr/>
          </p:nvSpPr>
          <p:spPr>
            <a:xfrm>
              <a:off x="3808250" y="28528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DB634B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3"/>
                </a:solidFill>
              </a:endParaRPr>
            </a:p>
          </p:txBody>
        </p:sp>
        <p:sp>
          <p:nvSpPr>
            <p:cNvPr id="8261" name="Google Shape;8261;p74"/>
            <p:cNvSpPr/>
            <p:nvPr/>
          </p:nvSpPr>
          <p:spPr>
            <a:xfrm>
              <a:off x="1762475" y="999450"/>
              <a:ext cx="2386250" cy="2044875"/>
            </a:xfrm>
            <a:custGeom>
              <a:avLst/>
              <a:gdLst/>
              <a:ahLst/>
              <a:cxnLst/>
              <a:rect l="l" t="t" r="r" b="b"/>
              <a:pathLst>
                <a:path w="95450" h="81795" extrusionOk="0">
                  <a:moveTo>
                    <a:pt x="16696" y="0"/>
                  </a:moveTo>
                  <a:cubicBezTo>
                    <a:pt x="7465" y="0"/>
                    <a:pt x="1" y="7482"/>
                    <a:pt x="1" y="16695"/>
                  </a:cubicBezTo>
                  <a:cubicBezTo>
                    <a:pt x="1" y="25925"/>
                    <a:pt x="7465" y="33389"/>
                    <a:pt x="16696" y="33389"/>
                  </a:cubicBezTo>
                  <a:cubicBezTo>
                    <a:pt x="36030" y="33389"/>
                    <a:pt x="49473" y="53038"/>
                    <a:pt x="66325" y="80781"/>
                  </a:cubicBezTo>
                  <a:cubicBezTo>
                    <a:pt x="66552" y="81130"/>
                    <a:pt x="66762" y="81463"/>
                    <a:pt x="67007" y="81795"/>
                  </a:cubicBezTo>
                  <a:cubicBezTo>
                    <a:pt x="63021" y="74086"/>
                    <a:pt x="65643" y="64471"/>
                    <a:pt x="73178" y="59891"/>
                  </a:cubicBezTo>
                  <a:cubicBezTo>
                    <a:pt x="75886" y="58251"/>
                    <a:pt x="78874" y="57469"/>
                    <a:pt x="81824" y="57469"/>
                  </a:cubicBezTo>
                  <a:cubicBezTo>
                    <a:pt x="87083" y="57469"/>
                    <a:pt x="92224" y="59953"/>
                    <a:pt x="95449" y="64488"/>
                  </a:cubicBezTo>
                  <a:cubicBezTo>
                    <a:pt x="95274" y="64139"/>
                    <a:pt x="95064" y="63789"/>
                    <a:pt x="94855" y="63439"/>
                  </a:cubicBezTo>
                  <a:cubicBezTo>
                    <a:pt x="77653" y="35190"/>
                    <a:pt x="56291" y="0"/>
                    <a:pt x="16696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3"/>
                </a:solidFill>
              </a:endParaRPr>
            </a:p>
          </p:txBody>
        </p:sp>
        <p:sp>
          <p:nvSpPr>
            <p:cNvPr id="8262" name="Google Shape;8262;p74"/>
            <p:cNvSpPr/>
            <p:nvPr/>
          </p:nvSpPr>
          <p:spPr>
            <a:xfrm>
              <a:off x="3338000" y="2435975"/>
              <a:ext cx="2101275" cy="2271250"/>
            </a:xfrm>
            <a:custGeom>
              <a:avLst/>
              <a:gdLst/>
              <a:ahLst/>
              <a:cxnLst/>
              <a:rect l="l" t="t" r="r" b="b"/>
              <a:pathLst>
                <a:path w="84051" h="90850" extrusionOk="0">
                  <a:moveTo>
                    <a:pt x="84011" y="57465"/>
                  </a:moveTo>
                  <a:cubicBezTo>
                    <a:pt x="83994" y="57465"/>
                    <a:pt x="83972" y="57469"/>
                    <a:pt x="83946" y="57478"/>
                  </a:cubicBezTo>
                  <a:lnTo>
                    <a:pt x="84050" y="57478"/>
                  </a:lnTo>
                  <a:cubicBezTo>
                    <a:pt x="84042" y="57469"/>
                    <a:pt x="84029" y="57465"/>
                    <a:pt x="84011" y="57465"/>
                  </a:cubicBezTo>
                  <a:close/>
                  <a:moveTo>
                    <a:pt x="18801" y="0"/>
                  </a:moveTo>
                  <a:cubicBezTo>
                    <a:pt x="15851" y="0"/>
                    <a:pt x="12864" y="784"/>
                    <a:pt x="10157" y="2430"/>
                  </a:cubicBezTo>
                  <a:cubicBezTo>
                    <a:pt x="2622" y="7027"/>
                    <a:pt x="0" y="16625"/>
                    <a:pt x="3986" y="24334"/>
                  </a:cubicBezTo>
                  <a:cubicBezTo>
                    <a:pt x="4161" y="24683"/>
                    <a:pt x="4370" y="25033"/>
                    <a:pt x="4563" y="25348"/>
                  </a:cubicBezTo>
                  <a:cubicBezTo>
                    <a:pt x="23198" y="56062"/>
                    <a:pt x="44333" y="90850"/>
                    <a:pt x="83963" y="90850"/>
                  </a:cubicBezTo>
                  <a:cubicBezTo>
                    <a:pt x="74750" y="90850"/>
                    <a:pt x="67268" y="83368"/>
                    <a:pt x="67268" y="74155"/>
                  </a:cubicBezTo>
                  <a:cubicBezTo>
                    <a:pt x="67268" y="64925"/>
                    <a:pt x="74750" y="57478"/>
                    <a:pt x="83946" y="57478"/>
                  </a:cubicBezTo>
                  <a:cubicBezTo>
                    <a:pt x="64541" y="57478"/>
                    <a:pt x="51220" y="37899"/>
                    <a:pt x="33075" y="8024"/>
                  </a:cubicBezTo>
                  <a:cubicBezTo>
                    <a:pt x="32865" y="7674"/>
                    <a:pt x="32638" y="7342"/>
                    <a:pt x="32428" y="7027"/>
                  </a:cubicBezTo>
                  <a:cubicBezTo>
                    <a:pt x="29202" y="2491"/>
                    <a:pt x="24061" y="0"/>
                    <a:pt x="1880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3"/>
                </a:solidFill>
              </a:endParaRPr>
            </a:p>
          </p:txBody>
        </p:sp>
        <p:sp>
          <p:nvSpPr>
            <p:cNvPr id="8263" name="Google Shape;8263;p74"/>
            <p:cNvSpPr/>
            <p:nvPr/>
          </p:nvSpPr>
          <p:spPr>
            <a:xfrm>
              <a:off x="5019250" y="2852875"/>
              <a:ext cx="2359150" cy="1854350"/>
            </a:xfrm>
            <a:custGeom>
              <a:avLst/>
              <a:gdLst/>
              <a:ahLst/>
              <a:cxnLst/>
              <a:rect l="l" t="t" r="r" b="b"/>
              <a:pathLst>
                <a:path w="94366" h="74174" extrusionOk="0">
                  <a:moveTo>
                    <a:pt x="94365" y="18"/>
                  </a:moveTo>
                  <a:cubicBezTo>
                    <a:pt x="94365" y="47"/>
                    <a:pt x="94365" y="76"/>
                    <a:pt x="94365" y="105"/>
                  </a:cubicBezTo>
                  <a:lnTo>
                    <a:pt x="94365" y="105"/>
                  </a:lnTo>
                  <a:cubicBezTo>
                    <a:pt x="94365" y="76"/>
                    <a:pt x="94365" y="47"/>
                    <a:pt x="94365" y="18"/>
                  </a:cubicBezTo>
                  <a:close/>
                  <a:moveTo>
                    <a:pt x="60993" y="1"/>
                  </a:moveTo>
                  <a:cubicBezTo>
                    <a:pt x="60993" y="22447"/>
                    <a:pt x="41187" y="40715"/>
                    <a:pt x="16800" y="40785"/>
                  </a:cubicBezTo>
                  <a:lnTo>
                    <a:pt x="16696" y="40785"/>
                  </a:lnTo>
                  <a:cubicBezTo>
                    <a:pt x="7465" y="40785"/>
                    <a:pt x="1" y="48249"/>
                    <a:pt x="1" y="57479"/>
                  </a:cubicBezTo>
                  <a:cubicBezTo>
                    <a:pt x="1" y="66692"/>
                    <a:pt x="7483" y="74174"/>
                    <a:pt x="16696" y="74174"/>
                  </a:cubicBezTo>
                  <a:cubicBezTo>
                    <a:pt x="59495" y="74174"/>
                    <a:pt x="94316" y="40954"/>
                    <a:pt x="94365" y="105"/>
                  </a:cubicBezTo>
                  <a:lnTo>
                    <a:pt x="94365" y="105"/>
                  </a:lnTo>
                  <a:cubicBezTo>
                    <a:pt x="94336" y="9278"/>
                    <a:pt x="86872" y="16696"/>
                    <a:pt x="77688" y="16696"/>
                  </a:cubicBezTo>
                  <a:cubicBezTo>
                    <a:pt x="68458" y="16696"/>
                    <a:pt x="60993" y="9231"/>
                    <a:pt x="60993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3"/>
                </a:solidFill>
              </a:endParaRPr>
            </a:p>
          </p:txBody>
        </p:sp>
        <p:sp>
          <p:nvSpPr>
            <p:cNvPr id="8264" name="Google Shape;8264;p74"/>
            <p:cNvSpPr/>
            <p:nvPr/>
          </p:nvSpPr>
          <p:spPr>
            <a:xfrm>
              <a:off x="5025375" y="999450"/>
              <a:ext cx="2353450" cy="2270825"/>
            </a:xfrm>
            <a:custGeom>
              <a:avLst/>
              <a:gdLst/>
              <a:ahLst/>
              <a:cxnLst/>
              <a:rect l="l" t="t" r="r" b="b"/>
              <a:pathLst>
                <a:path w="94138" h="90833" extrusionOk="0">
                  <a:moveTo>
                    <a:pt x="16451" y="0"/>
                  </a:moveTo>
                  <a:cubicBezTo>
                    <a:pt x="7640" y="280"/>
                    <a:pt x="560" y="7360"/>
                    <a:pt x="280" y="16170"/>
                  </a:cubicBezTo>
                  <a:cubicBezTo>
                    <a:pt x="1" y="25400"/>
                    <a:pt x="7238" y="33092"/>
                    <a:pt x="16451" y="33372"/>
                  </a:cubicBezTo>
                  <a:lnTo>
                    <a:pt x="16520" y="33372"/>
                  </a:lnTo>
                  <a:cubicBezTo>
                    <a:pt x="40907" y="33389"/>
                    <a:pt x="60748" y="51675"/>
                    <a:pt x="60748" y="74138"/>
                  </a:cubicBezTo>
                  <a:cubicBezTo>
                    <a:pt x="60748" y="83368"/>
                    <a:pt x="68213" y="90833"/>
                    <a:pt x="77443" y="90833"/>
                  </a:cubicBezTo>
                  <a:cubicBezTo>
                    <a:pt x="86656" y="90833"/>
                    <a:pt x="94138" y="83368"/>
                    <a:pt x="94138" y="74138"/>
                  </a:cubicBezTo>
                  <a:cubicBezTo>
                    <a:pt x="94138" y="33249"/>
                    <a:pt x="59280" y="0"/>
                    <a:pt x="1645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3"/>
                </a:solidFill>
              </a:endParaRPr>
            </a:p>
          </p:txBody>
        </p:sp>
      </p:grpSp>
      <p:grpSp>
        <p:nvGrpSpPr>
          <p:cNvPr id="8265" name="Google Shape;8265;p74"/>
          <p:cNvGrpSpPr/>
          <p:nvPr/>
        </p:nvGrpSpPr>
        <p:grpSpPr>
          <a:xfrm>
            <a:off x="3758528" y="3755131"/>
            <a:ext cx="1375854" cy="678131"/>
            <a:chOff x="3913765" y="3641905"/>
            <a:chExt cx="1522805" cy="750560"/>
          </a:xfrm>
        </p:grpSpPr>
        <p:grpSp>
          <p:nvGrpSpPr>
            <p:cNvPr id="8266" name="Google Shape;8266;p74"/>
            <p:cNvGrpSpPr/>
            <p:nvPr/>
          </p:nvGrpSpPr>
          <p:grpSpPr>
            <a:xfrm>
              <a:off x="3913765" y="3997002"/>
              <a:ext cx="1522805" cy="395463"/>
              <a:chOff x="3913765" y="3997002"/>
              <a:chExt cx="1522805" cy="395463"/>
            </a:xfrm>
          </p:grpSpPr>
          <p:grpSp>
            <p:nvGrpSpPr>
              <p:cNvPr id="8267" name="Google Shape;8267;p74"/>
              <p:cNvGrpSpPr/>
              <p:nvPr/>
            </p:nvGrpSpPr>
            <p:grpSpPr>
              <a:xfrm>
                <a:off x="3913765" y="4138659"/>
                <a:ext cx="507602" cy="253806"/>
                <a:chOff x="3913765" y="4138659"/>
                <a:chExt cx="507602" cy="253806"/>
              </a:xfrm>
            </p:grpSpPr>
            <p:sp>
              <p:nvSpPr>
                <p:cNvPr id="8268" name="Google Shape;8268;p74"/>
                <p:cNvSpPr/>
                <p:nvPr/>
              </p:nvSpPr>
              <p:spPr>
                <a:xfrm>
                  <a:off x="3913765" y="4138659"/>
                  <a:ext cx="507602" cy="507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2" h="9502" fill="none" extrusionOk="0">
                      <a:moveTo>
                        <a:pt x="95011" y="1"/>
                      </a:moveTo>
                      <a:lnTo>
                        <a:pt x="23755" y="1"/>
                      </a:lnTo>
                      <a:lnTo>
                        <a:pt x="1" y="9501"/>
                      </a:lnTo>
                      <a:lnTo>
                        <a:pt x="95011" y="950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accent3"/>
                    </a:solidFill>
                  </a:endParaRPr>
                </a:p>
              </p:txBody>
            </p:sp>
            <p:sp>
              <p:nvSpPr>
                <p:cNvPr id="8269" name="Google Shape;8269;p74"/>
                <p:cNvSpPr/>
                <p:nvPr/>
              </p:nvSpPr>
              <p:spPr>
                <a:xfrm>
                  <a:off x="3913765" y="4189418"/>
                  <a:ext cx="507602" cy="2030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2" h="38006" fill="none" extrusionOk="0">
                      <a:moveTo>
                        <a:pt x="1" y="0"/>
                      </a:moveTo>
                      <a:lnTo>
                        <a:pt x="1" y="38005"/>
                      </a:lnTo>
                      <a:lnTo>
                        <a:pt x="95011" y="38005"/>
                      </a:lnTo>
                      <a:lnTo>
                        <a:pt x="95011" y="38005"/>
                      </a:lnTo>
                      <a:lnTo>
                        <a:pt x="95011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chemeClr val="accent1"/>
                  </a:solidFill>
                  <a:prstDash val="solid"/>
                  <a:miter lim="267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rPr lang="en">
                      <a:solidFill>
                        <a:schemeClr val="accent3"/>
                      </a:solidFill>
                    </a:rPr>
                    <a:t>     </a:t>
                  </a:r>
                  <a:endParaRPr>
                    <a:solidFill>
                      <a:schemeClr val="accent3"/>
                    </a:solidFill>
                  </a:endParaRPr>
                </a:p>
              </p:txBody>
            </p:sp>
          </p:grpSp>
          <p:grpSp>
            <p:nvGrpSpPr>
              <p:cNvPr id="8270" name="Google Shape;8270;p74"/>
              <p:cNvGrpSpPr/>
              <p:nvPr/>
            </p:nvGrpSpPr>
            <p:grpSpPr>
              <a:xfrm>
                <a:off x="4421361" y="3997002"/>
                <a:ext cx="507618" cy="395463"/>
                <a:chOff x="4421361" y="3997002"/>
                <a:chExt cx="507618" cy="395463"/>
              </a:xfrm>
            </p:grpSpPr>
            <p:sp>
              <p:nvSpPr>
                <p:cNvPr id="8271" name="Google Shape;8271;p74"/>
                <p:cNvSpPr/>
                <p:nvPr/>
              </p:nvSpPr>
              <p:spPr>
                <a:xfrm>
                  <a:off x="4421361" y="3997002"/>
                  <a:ext cx="507618" cy="507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5" h="9501" fill="none" extrusionOk="0">
                      <a:moveTo>
                        <a:pt x="71260" y="0"/>
                      </a:moveTo>
                      <a:lnTo>
                        <a:pt x="23755" y="0"/>
                      </a:lnTo>
                      <a:lnTo>
                        <a:pt x="0" y="9501"/>
                      </a:lnTo>
                      <a:lnTo>
                        <a:pt x="95014" y="9501"/>
                      </a:lnTo>
                      <a:close/>
                    </a:path>
                  </a:pathLst>
                </a:custGeom>
                <a:noFill/>
                <a:ln w="9525" cap="sq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accent3"/>
                    </a:solidFill>
                  </a:endParaRPr>
                </a:p>
              </p:txBody>
            </p:sp>
            <p:sp>
              <p:nvSpPr>
                <p:cNvPr id="8272" name="Google Shape;8272;p74"/>
                <p:cNvSpPr/>
                <p:nvPr/>
              </p:nvSpPr>
              <p:spPr>
                <a:xfrm>
                  <a:off x="4421361" y="4047756"/>
                  <a:ext cx="507618" cy="3447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5" h="64522" fill="none" extrusionOk="0">
                      <a:moveTo>
                        <a:pt x="0" y="1"/>
                      </a:moveTo>
                      <a:lnTo>
                        <a:pt x="0" y="64521"/>
                      </a:lnTo>
                      <a:lnTo>
                        <a:pt x="95014" y="64521"/>
                      </a:lnTo>
                      <a:lnTo>
                        <a:pt x="95014" y="35846"/>
                      </a:lnTo>
                      <a:lnTo>
                        <a:pt x="95014" y="35846"/>
                      </a:lnTo>
                      <a:lnTo>
                        <a:pt x="95014" y="26286"/>
                      </a:lnTo>
                      <a:lnTo>
                        <a:pt x="95014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chemeClr val="accent1"/>
                  </a:solidFill>
                  <a:prstDash val="solid"/>
                  <a:miter lim="267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accent3"/>
                    </a:solidFill>
                  </a:endParaRPr>
                </a:p>
              </p:txBody>
            </p:sp>
          </p:grpSp>
          <p:grpSp>
            <p:nvGrpSpPr>
              <p:cNvPr id="8273" name="Google Shape;8273;p74"/>
              <p:cNvGrpSpPr/>
              <p:nvPr/>
            </p:nvGrpSpPr>
            <p:grpSpPr>
              <a:xfrm>
                <a:off x="4928973" y="4189418"/>
                <a:ext cx="507596" cy="203047"/>
                <a:chOff x="4928973" y="4189418"/>
                <a:chExt cx="507596" cy="203047"/>
              </a:xfrm>
            </p:grpSpPr>
            <p:sp>
              <p:nvSpPr>
                <p:cNvPr id="8274" name="Google Shape;8274;p74"/>
                <p:cNvSpPr/>
                <p:nvPr/>
              </p:nvSpPr>
              <p:spPr>
                <a:xfrm>
                  <a:off x="4928973" y="4189418"/>
                  <a:ext cx="507596" cy="507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1" h="9501" fill="none" extrusionOk="0">
                      <a:moveTo>
                        <a:pt x="95011" y="9501"/>
                      </a:moveTo>
                      <a:lnTo>
                        <a:pt x="71260" y="0"/>
                      </a:lnTo>
                      <a:lnTo>
                        <a:pt x="0" y="0"/>
                      </a:lnTo>
                      <a:lnTo>
                        <a:pt x="0" y="950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accent3"/>
                    </a:solidFill>
                  </a:endParaRPr>
                </a:p>
              </p:txBody>
            </p:sp>
            <p:sp>
              <p:nvSpPr>
                <p:cNvPr id="8275" name="Google Shape;8275;p74"/>
                <p:cNvSpPr/>
                <p:nvPr/>
              </p:nvSpPr>
              <p:spPr>
                <a:xfrm>
                  <a:off x="4928973" y="4240172"/>
                  <a:ext cx="507596" cy="1522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1" h="28506" fill="none" extrusionOk="0">
                      <a:moveTo>
                        <a:pt x="0" y="28505"/>
                      </a:moveTo>
                      <a:lnTo>
                        <a:pt x="0" y="28505"/>
                      </a:lnTo>
                      <a:lnTo>
                        <a:pt x="95011" y="28505"/>
                      </a:lnTo>
                      <a:lnTo>
                        <a:pt x="95011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chemeClr val="accent1"/>
                  </a:solidFill>
                  <a:prstDash val="solid"/>
                  <a:miter lim="267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accent3"/>
                    </a:solidFill>
                  </a:endParaRPr>
                </a:p>
              </p:txBody>
            </p:sp>
          </p:grpSp>
        </p:grpSp>
        <p:grpSp>
          <p:nvGrpSpPr>
            <p:cNvPr id="8276" name="Google Shape;8276;p74"/>
            <p:cNvGrpSpPr/>
            <p:nvPr/>
          </p:nvGrpSpPr>
          <p:grpSpPr>
            <a:xfrm>
              <a:off x="4482186" y="3641905"/>
              <a:ext cx="397605" cy="349784"/>
              <a:chOff x="2906375" y="1159725"/>
              <a:chExt cx="1860575" cy="1636800"/>
            </a:xfrm>
          </p:grpSpPr>
          <p:sp>
            <p:nvSpPr>
              <p:cNvPr id="8277" name="Google Shape;8277;p74"/>
              <p:cNvSpPr/>
              <p:nvPr/>
            </p:nvSpPr>
            <p:spPr>
              <a:xfrm>
                <a:off x="2906375" y="1159725"/>
                <a:ext cx="1860575" cy="1320800"/>
              </a:xfrm>
              <a:custGeom>
                <a:avLst/>
                <a:gdLst/>
                <a:ahLst/>
                <a:cxnLst/>
                <a:rect l="l" t="t" r="r" b="b"/>
                <a:pathLst>
                  <a:path w="74423" h="52832" fill="none" extrusionOk="0">
                    <a:moveTo>
                      <a:pt x="74300" y="9469"/>
                    </a:moveTo>
                    <a:cubicBezTo>
                      <a:pt x="74046" y="6953"/>
                      <a:pt x="72972" y="4566"/>
                      <a:pt x="71233" y="2899"/>
                    </a:cubicBezTo>
                    <a:cubicBezTo>
                      <a:pt x="71029" y="2682"/>
                      <a:pt x="70807" y="2484"/>
                      <a:pt x="70569" y="2305"/>
                    </a:cubicBezTo>
                    <a:cubicBezTo>
                      <a:pt x="70326" y="2123"/>
                      <a:pt x="70133" y="1933"/>
                      <a:pt x="69847" y="1767"/>
                    </a:cubicBezTo>
                    <a:cubicBezTo>
                      <a:pt x="69576" y="1596"/>
                      <a:pt x="69301" y="1435"/>
                      <a:pt x="69030" y="1280"/>
                    </a:cubicBezTo>
                    <a:cubicBezTo>
                      <a:pt x="68792" y="1159"/>
                      <a:pt x="68599" y="1084"/>
                      <a:pt x="68385" y="985"/>
                    </a:cubicBezTo>
                    <a:cubicBezTo>
                      <a:pt x="67280" y="522"/>
                      <a:pt x="66290" y="276"/>
                      <a:pt x="65270" y="188"/>
                    </a:cubicBezTo>
                    <a:cubicBezTo>
                      <a:pt x="63260" y="1"/>
                      <a:pt x="61470" y="332"/>
                      <a:pt x="60001" y="803"/>
                    </a:cubicBezTo>
                    <a:cubicBezTo>
                      <a:pt x="58778" y="1194"/>
                      <a:pt x="57603" y="1727"/>
                      <a:pt x="56500" y="2385"/>
                    </a:cubicBezTo>
                    <a:cubicBezTo>
                      <a:pt x="56396" y="1617"/>
                      <a:pt x="56273" y="1012"/>
                      <a:pt x="56179" y="613"/>
                    </a:cubicBezTo>
                    <a:cubicBezTo>
                      <a:pt x="56104" y="298"/>
                      <a:pt x="55821" y="73"/>
                      <a:pt x="55497" y="78"/>
                    </a:cubicBezTo>
                    <a:lnTo>
                      <a:pt x="38984" y="255"/>
                    </a:lnTo>
                    <a:lnTo>
                      <a:pt x="35208" y="295"/>
                    </a:lnTo>
                    <a:lnTo>
                      <a:pt x="18696" y="472"/>
                    </a:lnTo>
                    <a:cubicBezTo>
                      <a:pt x="18370" y="474"/>
                      <a:pt x="18091" y="704"/>
                      <a:pt x="18027" y="1023"/>
                    </a:cubicBezTo>
                    <a:cubicBezTo>
                      <a:pt x="17941" y="1422"/>
                      <a:pt x="17829" y="2026"/>
                      <a:pt x="17741" y="2800"/>
                    </a:cubicBezTo>
                    <a:cubicBezTo>
                      <a:pt x="16625" y="2163"/>
                      <a:pt x="15439" y="1657"/>
                      <a:pt x="14211" y="1290"/>
                    </a:cubicBezTo>
                    <a:cubicBezTo>
                      <a:pt x="12731" y="854"/>
                      <a:pt x="10935" y="560"/>
                      <a:pt x="8931" y="790"/>
                    </a:cubicBezTo>
                    <a:cubicBezTo>
                      <a:pt x="7908" y="900"/>
                      <a:pt x="6923" y="1167"/>
                      <a:pt x="5832" y="1652"/>
                    </a:cubicBezTo>
                    <a:cubicBezTo>
                      <a:pt x="5620" y="1756"/>
                      <a:pt x="5427" y="1839"/>
                      <a:pt x="5192" y="1965"/>
                    </a:cubicBezTo>
                    <a:cubicBezTo>
                      <a:pt x="4924" y="2125"/>
                      <a:pt x="4651" y="2291"/>
                      <a:pt x="4384" y="2465"/>
                    </a:cubicBezTo>
                    <a:cubicBezTo>
                      <a:pt x="4103" y="2639"/>
                      <a:pt x="3915" y="2832"/>
                      <a:pt x="3675" y="3019"/>
                    </a:cubicBezTo>
                    <a:cubicBezTo>
                      <a:pt x="3439" y="3204"/>
                      <a:pt x="3222" y="3407"/>
                      <a:pt x="3022" y="3627"/>
                    </a:cubicBezTo>
                    <a:cubicBezTo>
                      <a:pt x="1319" y="5332"/>
                      <a:pt x="294" y="7743"/>
                      <a:pt x="99" y="10261"/>
                    </a:cubicBezTo>
                    <a:cubicBezTo>
                      <a:pt x="0" y="11524"/>
                      <a:pt x="104" y="12828"/>
                      <a:pt x="466" y="14096"/>
                    </a:cubicBezTo>
                    <a:cubicBezTo>
                      <a:pt x="653" y="14725"/>
                      <a:pt x="875" y="15354"/>
                      <a:pt x="1175" y="15953"/>
                    </a:cubicBezTo>
                    <a:lnTo>
                      <a:pt x="1282" y="16181"/>
                    </a:lnTo>
                    <a:lnTo>
                      <a:pt x="1362" y="16341"/>
                    </a:lnTo>
                    <a:lnTo>
                      <a:pt x="1416" y="16432"/>
                    </a:lnTo>
                    <a:lnTo>
                      <a:pt x="1622" y="16794"/>
                    </a:lnTo>
                    <a:cubicBezTo>
                      <a:pt x="1769" y="17040"/>
                      <a:pt x="1986" y="17377"/>
                      <a:pt x="2168" y="17639"/>
                    </a:cubicBezTo>
                    <a:cubicBezTo>
                      <a:pt x="3672" y="19764"/>
                      <a:pt x="5719" y="21389"/>
                      <a:pt x="7890" y="22556"/>
                    </a:cubicBezTo>
                    <a:cubicBezTo>
                      <a:pt x="10076" y="23744"/>
                      <a:pt x="12329" y="24512"/>
                      <a:pt x="14535" y="25184"/>
                    </a:cubicBezTo>
                    <a:cubicBezTo>
                      <a:pt x="16734" y="25847"/>
                      <a:pt x="18883" y="26377"/>
                      <a:pt x="20907" y="26937"/>
                    </a:cubicBezTo>
                    <a:cubicBezTo>
                      <a:pt x="23058" y="27539"/>
                      <a:pt x="25044" y="27884"/>
                      <a:pt x="26553" y="28569"/>
                    </a:cubicBezTo>
                    <a:cubicBezTo>
                      <a:pt x="27991" y="29155"/>
                      <a:pt x="29136" y="30359"/>
                      <a:pt x="29449" y="31218"/>
                    </a:cubicBezTo>
                    <a:cubicBezTo>
                      <a:pt x="29527" y="31433"/>
                      <a:pt x="29583" y="31620"/>
                      <a:pt x="29583" y="31813"/>
                    </a:cubicBezTo>
                    <a:cubicBezTo>
                      <a:pt x="29591" y="31992"/>
                      <a:pt x="29572" y="32171"/>
                      <a:pt x="29532" y="32345"/>
                    </a:cubicBezTo>
                    <a:cubicBezTo>
                      <a:pt x="29436" y="32680"/>
                      <a:pt x="29099" y="33060"/>
                      <a:pt x="28702" y="33263"/>
                    </a:cubicBezTo>
                    <a:cubicBezTo>
                      <a:pt x="27926" y="33729"/>
                      <a:pt x="26880" y="33477"/>
                      <a:pt x="26733" y="33049"/>
                    </a:cubicBezTo>
                    <a:cubicBezTo>
                      <a:pt x="26396" y="32372"/>
                      <a:pt x="26414" y="31582"/>
                      <a:pt x="26644" y="31256"/>
                    </a:cubicBezTo>
                    <a:cubicBezTo>
                      <a:pt x="26888" y="30884"/>
                      <a:pt x="27300" y="30937"/>
                      <a:pt x="27273" y="30911"/>
                    </a:cubicBezTo>
                    <a:lnTo>
                      <a:pt x="27067" y="30825"/>
                    </a:lnTo>
                    <a:cubicBezTo>
                      <a:pt x="26928" y="30782"/>
                      <a:pt x="26669" y="30745"/>
                      <a:pt x="26361" y="30897"/>
                    </a:cubicBezTo>
                    <a:cubicBezTo>
                      <a:pt x="26045" y="31044"/>
                      <a:pt x="25777" y="31390"/>
                      <a:pt x="25595" y="31815"/>
                    </a:cubicBezTo>
                    <a:cubicBezTo>
                      <a:pt x="25408" y="32246"/>
                      <a:pt x="25298" y="32765"/>
                      <a:pt x="25379" y="33410"/>
                    </a:cubicBezTo>
                    <a:cubicBezTo>
                      <a:pt x="25403" y="33702"/>
                      <a:pt x="25590" y="34208"/>
                      <a:pt x="25855" y="34499"/>
                    </a:cubicBezTo>
                    <a:cubicBezTo>
                      <a:pt x="26117" y="34807"/>
                      <a:pt x="26444" y="35061"/>
                      <a:pt x="26810" y="35241"/>
                    </a:cubicBezTo>
                    <a:cubicBezTo>
                      <a:pt x="27560" y="35613"/>
                      <a:pt x="28456" y="35736"/>
                      <a:pt x="29398" y="35551"/>
                    </a:cubicBezTo>
                    <a:cubicBezTo>
                      <a:pt x="30316" y="35353"/>
                      <a:pt x="31298" y="34882"/>
                      <a:pt x="32032" y="33889"/>
                    </a:cubicBezTo>
                    <a:cubicBezTo>
                      <a:pt x="32422" y="33325"/>
                      <a:pt x="32615" y="32803"/>
                      <a:pt x="32722" y="32177"/>
                    </a:cubicBezTo>
                    <a:cubicBezTo>
                      <a:pt x="32776" y="31882"/>
                      <a:pt x="32797" y="31582"/>
                      <a:pt x="32784" y="31283"/>
                    </a:cubicBezTo>
                    <a:cubicBezTo>
                      <a:pt x="34828" y="34499"/>
                      <a:pt x="34919" y="37103"/>
                      <a:pt x="34413" y="41899"/>
                    </a:cubicBezTo>
                    <a:cubicBezTo>
                      <a:pt x="33530" y="50222"/>
                      <a:pt x="29511" y="52831"/>
                      <a:pt x="29511" y="52831"/>
                    </a:cubicBezTo>
                    <a:lnTo>
                      <a:pt x="37547" y="52743"/>
                    </a:lnTo>
                    <a:lnTo>
                      <a:pt x="37764" y="52743"/>
                    </a:lnTo>
                    <a:lnTo>
                      <a:pt x="45801" y="52655"/>
                    </a:lnTo>
                    <a:cubicBezTo>
                      <a:pt x="45801" y="52655"/>
                      <a:pt x="41725" y="50137"/>
                      <a:pt x="40668" y="41835"/>
                    </a:cubicBezTo>
                    <a:cubicBezTo>
                      <a:pt x="40058" y="37050"/>
                      <a:pt x="40092" y="34443"/>
                      <a:pt x="42067" y="31186"/>
                    </a:cubicBezTo>
                    <a:cubicBezTo>
                      <a:pt x="42059" y="31486"/>
                      <a:pt x="42089" y="31786"/>
                      <a:pt x="42150" y="32080"/>
                    </a:cubicBezTo>
                    <a:cubicBezTo>
                      <a:pt x="42271" y="32704"/>
                      <a:pt x="42474" y="33220"/>
                      <a:pt x="42876" y="33777"/>
                    </a:cubicBezTo>
                    <a:cubicBezTo>
                      <a:pt x="43630" y="34754"/>
                      <a:pt x="44623" y="35203"/>
                      <a:pt x="45544" y="35380"/>
                    </a:cubicBezTo>
                    <a:cubicBezTo>
                      <a:pt x="46489" y="35546"/>
                      <a:pt x="47382" y="35404"/>
                      <a:pt x="48126" y="35013"/>
                    </a:cubicBezTo>
                    <a:cubicBezTo>
                      <a:pt x="48488" y="34826"/>
                      <a:pt x="48809" y="34566"/>
                      <a:pt x="49066" y="34251"/>
                    </a:cubicBezTo>
                    <a:cubicBezTo>
                      <a:pt x="49323" y="33954"/>
                      <a:pt x="49499" y="33445"/>
                      <a:pt x="49518" y="33153"/>
                    </a:cubicBezTo>
                    <a:cubicBezTo>
                      <a:pt x="49585" y="32508"/>
                      <a:pt x="49462" y="31992"/>
                      <a:pt x="49266" y="31564"/>
                    </a:cubicBezTo>
                    <a:cubicBezTo>
                      <a:pt x="49076" y="31143"/>
                      <a:pt x="48801" y="30801"/>
                      <a:pt x="48482" y="30662"/>
                    </a:cubicBezTo>
                    <a:cubicBezTo>
                      <a:pt x="48172" y="30517"/>
                      <a:pt x="47915" y="30560"/>
                      <a:pt x="47776" y="30606"/>
                    </a:cubicBezTo>
                    <a:lnTo>
                      <a:pt x="47570" y="30697"/>
                    </a:lnTo>
                    <a:cubicBezTo>
                      <a:pt x="47543" y="30721"/>
                      <a:pt x="47955" y="30662"/>
                      <a:pt x="48207" y="31028"/>
                    </a:cubicBezTo>
                    <a:cubicBezTo>
                      <a:pt x="48445" y="31347"/>
                      <a:pt x="48480" y="32136"/>
                      <a:pt x="48156" y="32821"/>
                    </a:cubicBezTo>
                    <a:cubicBezTo>
                      <a:pt x="48019" y="33250"/>
                      <a:pt x="46978" y="33525"/>
                      <a:pt x="46192" y="33078"/>
                    </a:cubicBezTo>
                    <a:cubicBezTo>
                      <a:pt x="45790" y="32883"/>
                      <a:pt x="45448" y="32508"/>
                      <a:pt x="45343" y="32177"/>
                    </a:cubicBezTo>
                    <a:cubicBezTo>
                      <a:pt x="45298" y="32005"/>
                      <a:pt x="45276" y="31826"/>
                      <a:pt x="45282" y="31647"/>
                    </a:cubicBezTo>
                    <a:cubicBezTo>
                      <a:pt x="45279" y="31454"/>
                      <a:pt x="45330" y="31264"/>
                      <a:pt x="45402" y="31047"/>
                    </a:cubicBezTo>
                    <a:cubicBezTo>
                      <a:pt x="45696" y="30183"/>
                      <a:pt x="46818" y="28954"/>
                      <a:pt x="48241" y="28339"/>
                    </a:cubicBezTo>
                    <a:cubicBezTo>
                      <a:pt x="49735" y="27622"/>
                      <a:pt x="51713" y="27234"/>
                      <a:pt x="53851" y="26586"/>
                    </a:cubicBezTo>
                    <a:cubicBezTo>
                      <a:pt x="55861" y="25984"/>
                      <a:pt x="57999" y="25408"/>
                      <a:pt x="60185" y="24699"/>
                    </a:cubicBezTo>
                    <a:cubicBezTo>
                      <a:pt x="62372" y="23979"/>
                      <a:pt x="64609" y="23163"/>
                      <a:pt x="66772" y="21929"/>
                    </a:cubicBezTo>
                    <a:cubicBezTo>
                      <a:pt x="68918" y="20717"/>
                      <a:pt x="70930" y="19047"/>
                      <a:pt x="72386" y="16890"/>
                    </a:cubicBezTo>
                    <a:cubicBezTo>
                      <a:pt x="72563" y="16622"/>
                      <a:pt x="72774" y="16283"/>
                      <a:pt x="72916" y="16034"/>
                    </a:cubicBezTo>
                    <a:lnTo>
                      <a:pt x="73117" y="15664"/>
                    </a:lnTo>
                    <a:lnTo>
                      <a:pt x="73165" y="15573"/>
                    </a:lnTo>
                    <a:lnTo>
                      <a:pt x="73243" y="15413"/>
                    </a:lnTo>
                    <a:lnTo>
                      <a:pt x="73347" y="15183"/>
                    </a:lnTo>
                    <a:cubicBezTo>
                      <a:pt x="73639" y="14578"/>
                      <a:pt x="73845" y="13944"/>
                      <a:pt x="74016" y="13309"/>
                    </a:cubicBezTo>
                    <a:cubicBezTo>
                      <a:pt x="74351" y="12035"/>
                      <a:pt x="74423" y="10729"/>
                      <a:pt x="74300" y="9469"/>
                    </a:cubicBezTo>
                    <a:close/>
                    <a:moveTo>
                      <a:pt x="21867" y="23527"/>
                    </a:moveTo>
                    <a:cubicBezTo>
                      <a:pt x="19791" y="22930"/>
                      <a:pt x="17668" y="22379"/>
                      <a:pt x="15594" y="21729"/>
                    </a:cubicBezTo>
                    <a:cubicBezTo>
                      <a:pt x="13531" y="21078"/>
                      <a:pt x="11470" y="20332"/>
                      <a:pt x="9675" y="19325"/>
                    </a:cubicBezTo>
                    <a:cubicBezTo>
                      <a:pt x="7876" y="18319"/>
                      <a:pt x="6273" y="17040"/>
                      <a:pt x="5176" y="15509"/>
                    </a:cubicBezTo>
                    <a:cubicBezTo>
                      <a:pt x="5042" y="15314"/>
                      <a:pt x="4948" y="15185"/>
                      <a:pt x="4807" y="14955"/>
                    </a:cubicBezTo>
                    <a:lnTo>
                      <a:pt x="4598" y="14597"/>
                    </a:lnTo>
                    <a:lnTo>
                      <a:pt x="4555" y="14522"/>
                    </a:lnTo>
                    <a:cubicBezTo>
                      <a:pt x="4574" y="14554"/>
                      <a:pt x="4536" y="14476"/>
                      <a:pt x="4536" y="14476"/>
                    </a:cubicBezTo>
                    <a:lnTo>
                      <a:pt x="4467" y="14326"/>
                    </a:lnTo>
                    <a:cubicBezTo>
                      <a:pt x="4263" y="13941"/>
                      <a:pt x="4116" y="13523"/>
                      <a:pt x="3988" y="13106"/>
                    </a:cubicBezTo>
                    <a:cubicBezTo>
                      <a:pt x="3739" y="12268"/>
                      <a:pt x="3661" y="11380"/>
                      <a:pt x="3723" y="10521"/>
                    </a:cubicBezTo>
                    <a:cubicBezTo>
                      <a:pt x="3843" y="8805"/>
                      <a:pt x="4526" y="7191"/>
                      <a:pt x="5593" y="6124"/>
                    </a:cubicBezTo>
                    <a:cubicBezTo>
                      <a:pt x="5832" y="5840"/>
                      <a:pt x="6158" y="5610"/>
                      <a:pt x="6412" y="5406"/>
                    </a:cubicBezTo>
                    <a:cubicBezTo>
                      <a:pt x="6543" y="5326"/>
                      <a:pt x="6667" y="5235"/>
                      <a:pt x="6790" y="5142"/>
                    </a:cubicBezTo>
                    <a:cubicBezTo>
                      <a:pt x="6961" y="5040"/>
                      <a:pt x="7194" y="4933"/>
                      <a:pt x="7392" y="4831"/>
                    </a:cubicBezTo>
                    <a:cubicBezTo>
                      <a:pt x="7967" y="4558"/>
                      <a:pt x="8703" y="4307"/>
                      <a:pt x="9380" y="4232"/>
                    </a:cubicBezTo>
                    <a:cubicBezTo>
                      <a:pt x="10761" y="4034"/>
                      <a:pt x="12126" y="4197"/>
                      <a:pt x="13298" y="4515"/>
                    </a:cubicBezTo>
                    <a:cubicBezTo>
                      <a:pt x="14478" y="4831"/>
                      <a:pt x="15474" y="5286"/>
                      <a:pt x="16269" y="5695"/>
                    </a:cubicBezTo>
                    <a:cubicBezTo>
                      <a:pt x="16732" y="5936"/>
                      <a:pt x="17179" y="6201"/>
                      <a:pt x="17612" y="6493"/>
                    </a:cubicBezTo>
                    <a:cubicBezTo>
                      <a:pt x="17800" y="10799"/>
                      <a:pt x="19221" y="16754"/>
                      <a:pt x="24573" y="22090"/>
                    </a:cubicBezTo>
                    <a:cubicBezTo>
                      <a:pt x="25753" y="23265"/>
                      <a:pt x="26805" y="24327"/>
                      <a:pt x="27742" y="25296"/>
                    </a:cubicBezTo>
                    <a:cubicBezTo>
                      <a:pt x="25753" y="24437"/>
                      <a:pt x="23725" y="24089"/>
                      <a:pt x="21867" y="23527"/>
                    </a:cubicBezTo>
                    <a:close/>
                    <a:moveTo>
                      <a:pt x="70470" y="12397"/>
                    </a:moveTo>
                    <a:cubicBezTo>
                      <a:pt x="70347" y="12817"/>
                      <a:pt x="70211" y="13234"/>
                      <a:pt x="70015" y="13628"/>
                    </a:cubicBezTo>
                    <a:lnTo>
                      <a:pt x="69948" y="13778"/>
                    </a:lnTo>
                    <a:cubicBezTo>
                      <a:pt x="69948" y="13778"/>
                      <a:pt x="69903" y="13874"/>
                      <a:pt x="69940" y="13807"/>
                    </a:cubicBezTo>
                    <a:lnTo>
                      <a:pt x="69889" y="13898"/>
                    </a:lnTo>
                    <a:lnTo>
                      <a:pt x="69689" y="14262"/>
                    </a:lnTo>
                    <a:cubicBezTo>
                      <a:pt x="69555" y="14498"/>
                      <a:pt x="69461" y="14626"/>
                      <a:pt x="69333" y="14827"/>
                    </a:cubicBezTo>
                    <a:cubicBezTo>
                      <a:pt x="68270" y="16379"/>
                      <a:pt x="66697" y="17688"/>
                      <a:pt x="64917" y="18737"/>
                    </a:cubicBezTo>
                    <a:cubicBezTo>
                      <a:pt x="63140" y="19786"/>
                      <a:pt x="61103" y="20572"/>
                      <a:pt x="59051" y="21268"/>
                    </a:cubicBezTo>
                    <a:cubicBezTo>
                      <a:pt x="56990" y="21961"/>
                      <a:pt x="54881" y="22556"/>
                      <a:pt x="52818" y="23198"/>
                    </a:cubicBezTo>
                    <a:cubicBezTo>
                      <a:pt x="50969" y="23800"/>
                      <a:pt x="48948" y="24193"/>
                      <a:pt x="46976" y="25095"/>
                    </a:cubicBezTo>
                    <a:cubicBezTo>
                      <a:pt x="47894" y="24105"/>
                      <a:pt x="48924" y="23021"/>
                      <a:pt x="50080" y="21817"/>
                    </a:cubicBezTo>
                    <a:cubicBezTo>
                      <a:pt x="55317" y="16368"/>
                      <a:pt x="56613" y="10387"/>
                      <a:pt x="56704" y="6078"/>
                    </a:cubicBezTo>
                    <a:cubicBezTo>
                      <a:pt x="57132" y="5776"/>
                      <a:pt x="57573" y="5500"/>
                      <a:pt x="58034" y="5251"/>
                    </a:cubicBezTo>
                    <a:cubicBezTo>
                      <a:pt x="58818" y="4826"/>
                      <a:pt x="59803" y="4349"/>
                      <a:pt x="60978" y="4009"/>
                    </a:cubicBezTo>
                    <a:cubicBezTo>
                      <a:pt x="62142" y="3664"/>
                      <a:pt x="63504" y="3474"/>
                      <a:pt x="64890" y="3640"/>
                    </a:cubicBezTo>
                    <a:cubicBezTo>
                      <a:pt x="65567" y="3702"/>
                      <a:pt x="66309" y="3937"/>
                      <a:pt x="66892" y="4197"/>
                    </a:cubicBezTo>
                    <a:cubicBezTo>
                      <a:pt x="67090" y="4296"/>
                      <a:pt x="67326" y="4398"/>
                      <a:pt x="67500" y="4497"/>
                    </a:cubicBezTo>
                    <a:cubicBezTo>
                      <a:pt x="67623" y="4585"/>
                      <a:pt x="67748" y="4673"/>
                      <a:pt x="67882" y="4753"/>
                    </a:cubicBezTo>
                    <a:cubicBezTo>
                      <a:pt x="68139" y="4949"/>
                      <a:pt x="68474" y="5174"/>
                      <a:pt x="68717" y="5452"/>
                    </a:cubicBezTo>
                    <a:cubicBezTo>
                      <a:pt x="69806" y="6496"/>
                      <a:pt x="70524" y="8096"/>
                      <a:pt x="70682" y="9809"/>
                    </a:cubicBezTo>
                    <a:cubicBezTo>
                      <a:pt x="70759" y="10663"/>
                      <a:pt x="70703" y="11551"/>
                      <a:pt x="70470" y="12397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3"/>
                  </a:solidFill>
                </a:endParaRPr>
              </a:p>
            </p:txBody>
          </p:sp>
          <p:sp>
            <p:nvSpPr>
              <p:cNvPr id="8278" name="Google Shape;8278;p74"/>
              <p:cNvSpPr/>
              <p:nvPr/>
            </p:nvSpPr>
            <p:spPr>
              <a:xfrm>
                <a:off x="3520750" y="2496900"/>
                <a:ext cx="656300" cy="214450"/>
              </a:xfrm>
              <a:custGeom>
                <a:avLst/>
                <a:gdLst/>
                <a:ahLst/>
                <a:cxnLst/>
                <a:rect l="l" t="t" r="r" b="b"/>
                <a:pathLst>
                  <a:path w="26252" h="8578" fill="none" extrusionOk="0">
                    <a:moveTo>
                      <a:pt x="26252" y="8347"/>
                    </a:moveTo>
                    <a:lnTo>
                      <a:pt x="108" y="8577"/>
                    </a:lnTo>
                    <a:lnTo>
                      <a:pt x="108" y="8577"/>
                    </a:lnTo>
                    <a:lnTo>
                      <a:pt x="1" y="281"/>
                    </a:lnTo>
                    <a:cubicBezTo>
                      <a:pt x="3" y="254"/>
                      <a:pt x="27" y="233"/>
                      <a:pt x="57" y="236"/>
                    </a:cubicBezTo>
                    <a:lnTo>
                      <a:pt x="57" y="236"/>
                    </a:lnTo>
                    <a:lnTo>
                      <a:pt x="26091" y="3"/>
                    </a:lnTo>
                    <a:cubicBezTo>
                      <a:pt x="26118" y="0"/>
                      <a:pt x="26142" y="22"/>
                      <a:pt x="26147" y="48"/>
                    </a:cubicBezTo>
                    <a:lnTo>
                      <a:pt x="26252" y="8345"/>
                    </a:lnTo>
                    <a:lnTo>
                      <a:pt x="26252" y="8345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chemeClr val="accent1"/>
                </a:solidFill>
                <a:prstDash val="solid"/>
                <a:miter lim="267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3"/>
                  </a:solidFill>
                </a:endParaRPr>
              </a:p>
            </p:txBody>
          </p:sp>
          <p:sp>
            <p:nvSpPr>
              <p:cNvPr id="8279" name="Google Shape;8279;p74"/>
              <p:cNvSpPr/>
              <p:nvPr/>
            </p:nvSpPr>
            <p:spPr>
              <a:xfrm>
                <a:off x="3448300" y="2706900"/>
                <a:ext cx="803900" cy="89625"/>
              </a:xfrm>
              <a:custGeom>
                <a:avLst/>
                <a:gdLst/>
                <a:ahLst/>
                <a:cxnLst/>
                <a:rect l="l" t="t" r="r" b="b"/>
                <a:pathLst>
                  <a:path w="32156" h="3585" fill="none" extrusionOk="0">
                    <a:moveTo>
                      <a:pt x="32155" y="3244"/>
                    </a:moveTo>
                    <a:lnTo>
                      <a:pt x="35" y="3584"/>
                    </a:lnTo>
                    <a:lnTo>
                      <a:pt x="35" y="3584"/>
                    </a:lnTo>
                    <a:lnTo>
                      <a:pt x="3" y="399"/>
                    </a:lnTo>
                    <a:cubicBezTo>
                      <a:pt x="0" y="367"/>
                      <a:pt x="27" y="343"/>
                      <a:pt x="57" y="343"/>
                    </a:cubicBezTo>
                    <a:lnTo>
                      <a:pt x="32067" y="1"/>
                    </a:lnTo>
                    <a:cubicBezTo>
                      <a:pt x="32096" y="1"/>
                      <a:pt x="32120" y="25"/>
                      <a:pt x="32123" y="57"/>
                    </a:cubicBezTo>
                    <a:lnTo>
                      <a:pt x="32155" y="3244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chemeClr val="accent1"/>
                </a:solidFill>
                <a:prstDash val="solid"/>
                <a:miter lim="267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3"/>
                  </a:solidFill>
                </a:endParaRPr>
              </a:p>
            </p:txBody>
          </p:sp>
          <p:sp>
            <p:nvSpPr>
              <p:cNvPr id="8280" name="Google Shape;8280;p74"/>
              <p:cNvSpPr/>
              <p:nvPr/>
            </p:nvSpPr>
            <p:spPr>
              <a:xfrm>
                <a:off x="3674575" y="1339775"/>
                <a:ext cx="324050" cy="308175"/>
              </a:xfrm>
              <a:custGeom>
                <a:avLst/>
                <a:gdLst/>
                <a:ahLst/>
                <a:cxnLst/>
                <a:rect l="l" t="t" r="r" b="b"/>
                <a:pathLst>
                  <a:path w="12962" h="12327" fill="none" extrusionOk="0">
                    <a:moveTo>
                      <a:pt x="6479" y="0"/>
                    </a:moveTo>
                    <a:lnTo>
                      <a:pt x="8484" y="4060"/>
                    </a:lnTo>
                    <a:lnTo>
                      <a:pt x="12961" y="4710"/>
                    </a:lnTo>
                    <a:lnTo>
                      <a:pt x="9720" y="7868"/>
                    </a:lnTo>
                    <a:lnTo>
                      <a:pt x="10486" y="12327"/>
                    </a:lnTo>
                    <a:lnTo>
                      <a:pt x="6479" y="10221"/>
                    </a:lnTo>
                    <a:lnTo>
                      <a:pt x="2476" y="12327"/>
                    </a:lnTo>
                    <a:lnTo>
                      <a:pt x="3241" y="7868"/>
                    </a:lnTo>
                    <a:lnTo>
                      <a:pt x="0" y="4710"/>
                    </a:lnTo>
                    <a:lnTo>
                      <a:pt x="4478" y="406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chemeClr val="accent1"/>
                </a:solidFill>
                <a:prstDash val="solid"/>
                <a:miter lim="267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3"/>
                  </a:solidFill>
                </a:endParaRPr>
              </a:p>
            </p:txBody>
          </p:sp>
        </p:grpSp>
      </p:grpSp>
      <p:grpSp>
        <p:nvGrpSpPr>
          <p:cNvPr id="8281" name="Google Shape;8281;p74"/>
          <p:cNvGrpSpPr/>
          <p:nvPr/>
        </p:nvGrpSpPr>
        <p:grpSpPr>
          <a:xfrm>
            <a:off x="6543237" y="2115058"/>
            <a:ext cx="940737" cy="721067"/>
            <a:chOff x="6599718" y="2068734"/>
            <a:chExt cx="940737" cy="721067"/>
          </a:xfrm>
        </p:grpSpPr>
        <p:sp>
          <p:nvSpPr>
            <p:cNvPr id="8282" name="Google Shape;8282;p74"/>
            <p:cNvSpPr/>
            <p:nvPr/>
          </p:nvSpPr>
          <p:spPr>
            <a:xfrm>
              <a:off x="7138953" y="2569473"/>
              <a:ext cx="366935" cy="115933"/>
            </a:xfrm>
            <a:custGeom>
              <a:avLst/>
              <a:gdLst/>
              <a:ahLst/>
              <a:cxnLst/>
              <a:rect l="l" t="t" r="r" b="b"/>
              <a:pathLst>
                <a:path w="105517" h="33338" fill="none" extrusionOk="0">
                  <a:moveTo>
                    <a:pt x="8231" y="0"/>
                  </a:moveTo>
                  <a:cubicBezTo>
                    <a:pt x="6610" y="2526"/>
                    <a:pt x="5253" y="5215"/>
                    <a:pt x="4198" y="8042"/>
                  </a:cubicBezTo>
                  <a:cubicBezTo>
                    <a:pt x="3205" y="10656"/>
                    <a:pt x="2803" y="13182"/>
                    <a:pt x="2803" y="14991"/>
                  </a:cubicBezTo>
                  <a:cubicBezTo>
                    <a:pt x="2790" y="18636"/>
                    <a:pt x="2840" y="21274"/>
                    <a:pt x="1" y="23008"/>
                  </a:cubicBezTo>
                  <a:cubicBezTo>
                    <a:pt x="164" y="23549"/>
                    <a:pt x="239" y="24114"/>
                    <a:pt x="227" y="24667"/>
                  </a:cubicBezTo>
                  <a:lnTo>
                    <a:pt x="227" y="33338"/>
                  </a:lnTo>
                  <a:lnTo>
                    <a:pt x="105517" y="33338"/>
                  </a:lnTo>
                  <a:lnTo>
                    <a:pt x="105517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1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3"/>
                </a:solidFill>
              </a:endParaRPr>
            </a:p>
          </p:txBody>
        </p:sp>
        <p:sp>
          <p:nvSpPr>
            <p:cNvPr id="8283" name="Google Shape;8283;p74"/>
            <p:cNvSpPr/>
            <p:nvPr/>
          </p:nvSpPr>
          <p:spPr>
            <a:xfrm>
              <a:off x="6650497" y="2579172"/>
              <a:ext cx="346397" cy="118079"/>
            </a:xfrm>
            <a:custGeom>
              <a:avLst/>
              <a:gdLst/>
              <a:ahLst/>
              <a:cxnLst/>
              <a:rect l="l" t="t" r="r" b="b"/>
              <a:pathLst>
                <a:path w="99611" h="33955" fill="none" extrusionOk="0">
                  <a:moveTo>
                    <a:pt x="99372" y="21891"/>
                  </a:moveTo>
                  <a:cubicBezTo>
                    <a:pt x="99359" y="21325"/>
                    <a:pt x="99435" y="20760"/>
                    <a:pt x="99611" y="20219"/>
                  </a:cubicBezTo>
                  <a:cubicBezTo>
                    <a:pt x="96758" y="18485"/>
                    <a:pt x="96808" y="15847"/>
                    <a:pt x="96796" y="12215"/>
                  </a:cubicBezTo>
                  <a:cubicBezTo>
                    <a:pt x="96796" y="10405"/>
                    <a:pt x="96394" y="7880"/>
                    <a:pt x="95414" y="5253"/>
                  </a:cubicBezTo>
                  <a:cubicBezTo>
                    <a:pt x="94735" y="3444"/>
                    <a:pt x="93931" y="1697"/>
                    <a:pt x="93014" y="1"/>
                  </a:cubicBezTo>
                  <a:lnTo>
                    <a:pt x="0" y="1"/>
                  </a:lnTo>
                  <a:lnTo>
                    <a:pt x="0" y="33954"/>
                  </a:lnTo>
                  <a:lnTo>
                    <a:pt x="99372" y="33954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1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3"/>
                </a:solidFill>
              </a:endParaRPr>
            </a:p>
          </p:txBody>
        </p:sp>
        <p:sp>
          <p:nvSpPr>
            <p:cNvPr id="8284" name="Google Shape;8284;p74"/>
            <p:cNvSpPr/>
            <p:nvPr/>
          </p:nvSpPr>
          <p:spPr>
            <a:xfrm>
              <a:off x="7236268" y="2370428"/>
              <a:ext cx="304187" cy="115978"/>
            </a:xfrm>
            <a:custGeom>
              <a:avLst/>
              <a:gdLst/>
              <a:ahLst/>
              <a:cxnLst/>
              <a:rect l="l" t="t" r="r" b="b"/>
              <a:pathLst>
                <a:path w="87473" h="33351" fill="none" extrusionOk="0">
                  <a:moveTo>
                    <a:pt x="15181" y="0"/>
                  </a:moveTo>
                  <a:cubicBezTo>
                    <a:pt x="12114" y="11913"/>
                    <a:pt x="6975" y="23210"/>
                    <a:pt x="1" y="33350"/>
                  </a:cubicBezTo>
                  <a:lnTo>
                    <a:pt x="87472" y="33350"/>
                  </a:lnTo>
                  <a:lnTo>
                    <a:pt x="87472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1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3"/>
                </a:solidFill>
              </a:endParaRPr>
            </a:p>
          </p:txBody>
        </p:sp>
        <p:sp>
          <p:nvSpPr>
            <p:cNvPr id="8285" name="Google Shape;8285;p74"/>
            <p:cNvSpPr/>
            <p:nvPr/>
          </p:nvSpPr>
          <p:spPr>
            <a:xfrm>
              <a:off x="7252744" y="2161243"/>
              <a:ext cx="271454" cy="115982"/>
            </a:xfrm>
            <a:custGeom>
              <a:avLst/>
              <a:gdLst/>
              <a:ahLst/>
              <a:cxnLst/>
              <a:rect l="l" t="t" r="r" b="b"/>
              <a:pathLst>
                <a:path w="78060" h="33352" fill="none" extrusionOk="0">
                  <a:moveTo>
                    <a:pt x="0" y="1"/>
                  </a:moveTo>
                  <a:cubicBezTo>
                    <a:pt x="7288" y="9714"/>
                    <a:pt x="11762" y="21250"/>
                    <a:pt x="12918" y="33351"/>
                  </a:cubicBezTo>
                  <a:lnTo>
                    <a:pt x="78060" y="33351"/>
                  </a:lnTo>
                  <a:lnTo>
                    <a:pt x="78060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1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3"/>
                </a:solidFill>
              </a:endParaRPr>
            </a:p>
          </p:txBody>
        </p:sp>
        <p:sp>
          <p:nvSpPr>
            <p:cNvPr id="8286" name="Google Shape;8286;p74"/>
            <p:cNvSpPr/>
            <p:nvPr/>
          </p:nvSpPr>
          <p:spPr>
            <a:xfrm>
              <a:off x="6599718" y="2199610"/>
              <a:ext cx="260051" cy="115978"/>
            </a:xfrm>
            <a:custGeom>
              <a:avLst/>
              <a:gdLst/>
              <a:ahLst/>
              <a:cxnLst/>
              <a:rect l="l" t="t" r="r" b="b"/>
              <a:pathLst>
                <a:path w="74781" h="33351" fill="none" extrusionOk="0">
                  <a:moveTo>
                    <a:pt x="68246" y="28752"/>
                  </a:moveTo>
                  <a:cubicBezTo>
                    <a:pt x="68234" y="18800"/>
                    <a:pt x="70471" y="8973"/>
                    <a:pt x="74781" y="1"/>
                  </a:cubicBezTo>
                  <a:lnTo>
                    <a:pt x="1" y="1"/>
                  </a:lnTo>
                  <a:lnTo>
                    <a:pt x="1" y="33351"/>
                  </a:lnTo>
                  <a:lnTo>
                    <a:pt x="68397" y="33351"/>
                  </a:lnTo>
                  <a:cubicBezTo>
                    <a:pt x="68284" y="31818"/>
                    <a:pt x="68221" y="30285"/>
                    <a:pt x="68246" y="28752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1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3"/>
                </a:solidFill>
              </a:endParaRPr>
            </a:p>
          </p:txBody>
        </p:sp>
        <p:sp>
          <p:nvSpPr>
            <p:cNvPr id="8287" name="Google Shape;8287;p74"/>
            <p:cNvSpPr/>
            <p:nvPr/>
          </p:nvSpPr>
          <p:spPr>
            <a:xfrm>
              <a:off x="6605967" y="2389697"/>
              <a:ext cx="307727" cy="116023"/>
            </a:xfrm>
            <a:custGeom>
              <a:avLst/>
              <a:gdLst/>
              <a:ahLst/>
              <a:cxnLst/>
              <a:rect l="l" t="t" r="r" b="b"/>
              <a:pathLst>
                <a:path w="88491" h="33364" fill="none" extrusionOk="0">
                  <a:moveTo>
                    <a:pt x="70835" y="1"/>
                  </a:moveTo>
                  <a:lnTo>
                    <a:pt x="1" y="1"/>
                  </a:lnTo>
                  <a:lnTo>
                    <a:pt x="1" y="33363"/>
                  </a:lnTo>
                  <a:lnTo>
                    <a:pt x="88490" y="33363"/>
                  </a:lnTo>
                  <a:cubicBezTo>
                    <a:pt x="80662" y="23386"/>
                    <a:pt x="74680" y="12089"/>
                    <a:pt x="70835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1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3"/>
                </a:solidFill>
              </a:endParaRPr>
            </a:p>
          </p:txBody>
        </p:sp>
        <p:grpSp>
          <p:nvGrpSpPr>
            <p:cNvPr id="8288" name="Google Shape;8288;p74"/>
            <p:cNvGrpSpPr/>
            <p:nvPr/>
          </p:nvGrpSpPr>
          <p:grpSpPr>
            <a:xfrm>
              <a:off x="6836957" y="2068734"/>
              <a:ext cx="461892" cy="721067"/>
              <a:chOff x="6836957" y="2068734"/>
              <a:chExt cx="461892" cy="721067"/>
            </a:xfrm>
          </p:grpSpPr>
          <p:sp>
            <p:nvSpPr>
              <p:cNvPr id="8289" name="Google Shape;8289;p74"/>
              <p:cNvSpPr/>
              <p:nvPr/>
            </p:nvSpPr>
            <p:spPr>
              <a:xfrm>
                <a:off x="7080441" y="2287271"/>
                <a:ext cx="187336" cy="123319"/>
              </a:xfrm>
              <a:custGeom>
                <a:avLst/>
                <a:gdLst/>
                <a:ahLst/>
                <a:cxnLst/>
                <a:rect l="l" t="t" r="r" b="b"/>
                <a:pathLst>
                  <a:path w="53871" h="35462" fill="none" extrusionOk="0">
                    <a:moveTo>
                      <a:pt x="1" y="35461"/>
                    </a:moveTo>
                    <a:lnTo>
                      <a:pt x="47249" y="35461"/>
                    </a:lnTo>
                    <a:cubicBezTo>
                      <a:pt x="51018" y="26213"/>
                      <a:pt x="52665" y="18083"/>
                      <a:pt x="53368" y="12453"/>
                    </a:cubicBezTo>
                    <a:lnTo>
                      <a:pt x="53368" y="12415"/>
                    </a:lnTo>
                    <a:cubicBezTo>
                      <a:pt x="53381" y="12315"/>
                      <a:pt x="53381" y="12227"/>
                      <a:pt x="53393" y="12139"/>
                    </a:cubicBezTo>
                    <a:lnTo>
                      <a:pt x="53419" y="11950"/>
                    </a:lnTo>
                    <a:lnTo>
                      <a:pt x="53469" y="11548"/>
                    </a:lnTo>
                    <a:cubicBezTo>
                      <a:pt x="53506" y="11171"/>
                      <a:pt x="53544" y="10807"/>
                      <a:pt x="53582" y="10455"/>
                    </a:cubicBezTo>
                    <a:cubicBezTo>
                      <a:pt x="53620" y="10091"/>
                      <a:pt x="53645" y="9789"/>
                      <a:pt x="53670" y="9487"/>
                    </a:cubicBezTo>
                    <a:lnTo>
                      <a:pt x="53682" y="9362"/>
                    </a:lnTo>
                    <a:lnTo>
                      <a:pt x="53682" y="9324"/>
                    </a:lnTo>
                    <a:cubicBezTo>
                      <a:pt x="53871" y="6899"/>
                      <a:pt x="53846" y="5441"/>
                      <a:pt x="53846" y="5253"/>
                    </a:cubicBezTo>
                    <a:lnTo>
                      <a:pt x="53833" y="5077"/>
                    </a:lnTo>
                    <a:lnTo>
                      <a:pt x="53833" y="4951"/>
                    </a:lnTo>
                    <a:cubicBezTo>
                      <a:pt x="53833" y="3280"/>
                      <a:pt x="53758" y="1634"/>
                      <a:pt x="53620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chemeClr val="accent1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3"/>
                  </a:solidFill>
                </a:endParaRPr>
              </a:p>
            </p:txBody>
          </p:sp>
          <p:sp>
            <p:nvSpPr>
              <p:cNvPr id="8290" name="Google Shape;8290;p74"/>
              <p:cNvSpPr/>
              <p:nvPr/>
            </p:nvSpPr>
            <p:spPr>
              <a:xfrm>
                <a:off x="7080441" y="2105091"/>
                <a:ext cx="182750" cy="157141"/>
              </a:xfrm>
              <a:custGeom>
                <a:avLst/>
                <a:gdLst/>
                <a:ahLst/>
                <a:cxnLst/>
                <a:rect l="l" t="t" r="r" b="b"/>
                <a:pathLst>
                  <a:path w="52552" h="45188" fill="none" extrusionOk="0">
                    <a:moveTo>
                      <a:pt x="1" y="45188"/>
                    </a:moveTo>
                    <a:lnTo>
                      <a:pt x="52551" y="45188"/>
                    </a:lnTo>
                    <a:cubicBezTo>
                      <a:pt x="47211" y="20458"/>
                      <a:pt x="25899" y="1609"/>
                      <a:pt x="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accent1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3"/>
                  </a:solidFill>
                </a:endParaRPr>
              </a:p>
            </p:txBody>
          </p:sp>
          <p:sp>
            <p:nvSpPr>
              <p:cNvPr id="8291" name="Google Shape;8291;p74"/>
              <p:cNvSpPr/>
              <p:nvPr/>
            </p:nvSpPr>
            <p:spPr>
              <a:xfrm>
                <a:off x="6872702" y="2287006"/>
                <a:ext cx="187378" cy="123364"/>
              </a:xfrm>
              <a:custGeom>
                <a:avLst/>
                <a:gdLst/>
                <a:ahLst/>
                <a:cxnLst/>
                <a:rect l="l" t="t" r="r" b="b"/>
                <a:pathLst>
                  <a:path w="53883" h="35475" fill="none" extrusionOk="0">
                    <a:moveTo>
                      <a:pt x="53883" y="1"/>
                    </a:moveTo>
                    <a:lnTo>
                      <a:pt x="239" y="1"/>
                    </a:lnTo>
                    <a:cubicBezTo>
                      <a:pt x="101" y="1634"/>
                      <a:pt x="13" y="3293"/>
                      <a:pt x="13" y="4964"/>
                    </a:cubicBezTo>
                    <a:lnTo>
                      <a:pt x="13" y="5266"/>
                    </a:lnTo>
                    <a:cubicBezTo>
                      <a:pt x="13" y="5454"/>
                      <a:pt x="0" y="6912"/>
                      <a:pt x="189" y="9312"/>
                    </a:cubicBezTo>
                    <a:lnTo>
                      <a:pt x="189" y="9375"/>
                    </a:lnTo>
                    <a:lnTo>
                      <a:pt x="189" y="9488"/>
                    </a:lnTo>
                    <a:lnTo>
                      <a:pt x="189" y="9488"/>
                    </a:lnTo>
                    <a:cubicBezTo>
                      <a:pt x="214" y="9802"/>
                      <a:pt x="252" y="10116"/>
                      <a:pt x="277" y="10443"/>
                    </a:cubicBezTo>
                    <a:cubicBezTo>
                      <a:pt x="314" y="10820"/>
                      <a:pt x="352" y="11185"/>
                      <a:pt x="390" y="11536"/>
                    </a:cubicBezTo>
                    <a:lnTo>
                      <a:pt x="440" y="11964"/>
                    </a:lnTo>
                    <a:lnTo>
                      <a:pt x="465" y="12140"/>
                    </a:lnTo>
                    <a:lnTo>
                      <a:pt x="503" y="12416"/>
                    </a:lnTo>
                    <a:lnTo>
                      <a:pt x="503" y="12466"/>
                    </a:lnTo>
                    <a:cubicBezTo>
                      <a:pt x="1194" y="18083"/>
                      <a:pt x="2840" y="26226"/>
                      <a:pt x="6610" y="35475"/>
                    </a:cubicBezTo>
                    <a:lnTo>
                      <a:pt x="53883" y="35475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chemeClr val="accent1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3"/>
                  </a:solidFill>
                </a:endParaRPr>
              </a:p>
            </p:txBody>
          </p:sp>
          <p:sp>
            <p:nvSpPr>
              <p:cNvPr id="8292" name="Google Shape;8292;p74"/>
              <p:cNvSpPr/>
              <p:nvPr/>
            </p:nvSpPr>
            <p:spPr>
              <a:xfrm>
                <a:off x="6902504" y="2430686"/>
                <a:ext cx="152902" cy="185984"/>
              </a:xfrm>
              <a:custGeom>
                <a:avLst/>
                <a:gdLst/>
                <a:ahLst/>
                <a:cxnLst/>
                <a:rect l="l" t="t" r="r" b="b"/>
                <a:pathLst>
                  <a:path w="43969" h="53482" fill="none" extrusionOk="0">
                    <a:moveTo>
                      <a:pt x="43968" y="1"/>
                    </a:moveTo>
                    <a:lnTo>
                      <a:pt x="0" y="1"/>
                    </a:lnTo>
                    <a:cubicBezTo>
                      <a:pt x="4235" y="8319"/>
                      <a:pt x="10254" y="17191"/>
                      <a:pt x="18837" y="25723"/>
                    </a:cubicBezTo>
                    <a:cubicBezTo>
                      <a:pt x="24454" y="31315"/>
                      <a:pt x="28638" y="37724"/>
                      <a:pt x="31302" y="44823"/>
                    </a:cubicBezTo>
                    <a:cubicBezTo>
                      <a:pt x="31792" y="46130"/>
                      <a:pt x="32194" y="47462"/>
                      <a:pt x="32508" y="48819"/>
                    </a:cubicBezTo>
                    <a:cubicBezTo>
                      <a:pt x="33111" y="51534"/>
                      <a:pt x="35524" y="53469"/>
                      <a:pt x="38301" y="53481"/>
                    </a:cubicBezTo>
                    <a:lnTo>
                      <a:pt x="43968" y="5348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chemeClr val="accent1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3"/>
                  </a:solidFill>
                </a:endParaRPr>
              </a:p>
            </p:txBody>
          </p:sp>
          <p:sp>
            <p:nvSpPr>
              <p:cNvPr id="8293" name="Google Shape;8293;p74"/>
              <p:cNvSpPr/>
              <p:nvPr/>
            </p:nvSpPr>
            <p:spPr>
              <a:xfrm>
                <a:off x="6877289" y="2104831"/>
                <a:ext cx="182791" cy="157141"/>
              </a:xfrm>
              <a:custGeom>
                <a:avLst/>
                <a:gdLst/>
                <a:ahLst/>
                <a:cxnLst/>
                <a:rect l="l" t="t" r="r" b="b"/>
                <a:pathLst>
                  <a:path w="52564" h="45188" fill="none" extrusionOk="0">
                    <a:moveTo>
                      <a:pt x="52564" y="45187"/>
                    </a:moveTo>
                    <a:lnTo>
                      <a:pt x="52564" y="0"/>
                    </a:lnTo>
                    <a:cubicBezTo>
                      <a:pt x="26653" y="1621"/>
                      <a:pt x="5354" y="20470"/>
                      <a:pt x="1" y="45187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accent1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3"/>
                  </a:solidFill>
                </a:endParaRPr>
              </a:p>
            </p:txBody>
          </p:sp>
          <p:sp>
            <p:nvSpPr>
              <p:cNvPr id="8294" name="Google Shape;8294;p74"/>
              <p:cNvSpPr/>
              <p:nvPr/>
            </p:nvSpPr>
            <p:spPr>
              <a:xfrm>
                <a:off x="7080441" y="2430686"/>
                <a:ext cx="152860" cy="185938"/>
              </a:xfrm>
              <a:custGeom>
                <a:avLst/>
                <a:gdLst/>
                <a:ahLst/>
                <a:cxnLst/>
                <a:rect l="l" t="t" r="r" b="b"/>
                <a:pathLst>
                  <a:path w="43957" h="53469" fill="none" extrusionOk="0">
                    <a:moveTo>
                      <a:pt x="1" y="1"/>
                    </a:moveTo>
                    <a:lnTo>
                      <a:pt x="1" y="53469"/>
                    </a:lnTo>
                    <a:lnTo>
                      <a:pt x="5668" y="53469"/>
                    </a:lnTo>
                    <a:cubicBezTo>
                      <a:pt x="8445" y="53456"/>
                      <a:pt x="10845" y="51521"/>
                      <a:pt x="11448" y="48819"/>
                    </a:cubicBezTo>
                    <a:cubicBezTo>
                      <a:pt x="11762" y="47450"/>
                      <a:pt x="12165" y="46118"/>
                      <a:pt x="12655" y="44811"/>
                    </a:cubicBezTo>
                    <a:cubicBezTo>
                      <a:pt x="15319" y="37724"/>
                      <a:pt x="19503" y="31302"/>
                      <a:pt x="25120" y="25723"/>
                    </a:cubicBezTo>
                    <a:cubicBezTo>
                      <a:pt x="33703" y="17191"/>
                      <a:pt x="39722" y="8319"/>
                      <a:pt x="4395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accent1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3"/>
                  </a:solidFill>
                </a:endParaRPr>
              </a:p>
            </p:txBody>
          </p:sp>
          <p:grpSp>
            <p:nvGrpSpPr>
              <p:cNvPr id="8295" name="Google Shape;8295;p74"/>
              <p:cNvGrpSpPr/>
              <p:nvPr/>
            </p:nvGrpSpPr>
            <p:grpSpPr>
              <a:xfrm>
                <a:off x="6836957" y="2068734"/>
                <a:ext cx="461892" cy="721067"/>
                <a:chOff x="6836957" y="2068734"/>
                <a:chExt cx="461892" cy="721067"/>
              </a:xfrm>
            </p:grpSpPr>
            <p:sp>
              <p:nvSpPr>
                <p:cNvPr id="8296" name="Google Shape;8296;p74"/>
                <p:cNvSpPr/>
                <p:nvPr/>
              </p:nvSpPr>
              <p:spPr>
                <a:xfrm>
                  <a:off x="6996059" y="2711098"/>
                  <a:ext cx="143729" cy="787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331" h="22632" fill="none" extrusionOk="0">
                      <a:moveTo>
                        <a:pt x="20659" y="22632"/>
                      </a:moveTo>
                      <a:lnTo>
                        <a:pt x="20659" y="22632"/>
                      </a:lnTo>
                      <a:cubicBezTo>
                        <a:pt x="19252" y="22632"/>
                        <a:pt x="1" y="15658"/>
                        <a:pt x="1" y="5253"/>
                      </a:cubicBezTo>
                      <a:lnTo>
                        <a:pt x="1" y="0"/>
                      </a:lnTo>
                      <a:lnTo>
                        <a:pt x="41318" y="0"/>
                      </a:lnTo>
                      <a:lnTo>
                        <a:pt x="41318" y="5253"/>
                      </a:lnTo>
                      <a:cubicBezTo>
                        <a:pt x="41330" y="14125"/>
                        <a:pt x="22079" y="22632"/>
                        <a:pt x="20659" y="22632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chemeClr val="accent1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accent3"/>
                    </a:solidFill>
                  </a:endParaRPr>
                </a:p>
              </p:txBody>
            </p:sp>
            <p:sp>
              <p:nvSpPr>
                <p:cNvPr id="8297" name="Google Shape;8297;p74"/>
                <p:cNvSpPr/>
                <p:nvPr/>
              </p:nvSpPr>
              <p:spPr>
                <a:xfrm>
                  <a:off x="6996059" y="2647693"/>
                  <a:ext cx="143683" cy="887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318" h="25522" fill="none" extrusionOk="0">
                      <a:moveTo>
                        <a:pt x="667" y="0"/>
                      </a:moveTo>
                      <a:lnTo>
                        <a:pt x="40652" y="0"/>
                      </a:lnTo>
                      <a:cubicBezTo>
                        <a:pt x="41016" y="0"/>
                        <a:pt x="41318" y="980"/>
                        <a:pt x="41318" y="2199"/>
                      </a:cubicBezTo>
                      <a:lnTo>
                        <a:pt x="41318" y="23323"/>
                      </a:lnTo>
                      <a:cubicBezTo>
                        <a:pt x="41318" y="24542"/>
                        <a:pt x="41016" y="25522"/>
                        <a:pt x="40652" y="25522"/>
                      </a:cubicBezTo>
                      <a:lnTo>
                        <a:pt x="667" y="25522"/>
                      </a:lnTo>
                      <a:cubicBezTo>
                        <a:pt x="302" y="25522"/>
                        <a:pt x="1" y="24542"/>
                        <a:pt x="1" y="23323"/>
                      </a:cubicBezTo>
                      <a:lnTo>
                        <a:pt x="1" y="2187"/>
                      </a:lnTo>
                      <a:cubicBezTo>
                        <a:pt x="1" y="980"/>
                        <a:pt x="302" y="0"/>
                        <a:pt x="66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chemeClr val="accent1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accent3"/>
                    </a:solidFill>
                  </a:endParaRPr>
                </a:p>
              </p:txBody>
            </p:sp>
            <p:sp>
              <p:nvSpPr>
                <p:cNvPr id="8298" name="Google Shape;8298;p74"/>
                <p:cNvSpPr/>
                <p:nvPr/>
              </p:nvSpPr>
              <p:spPr>
                <a:xfrm>
                  <a:off x="6990467" y="2723683"/>
                  <a:ext cx="154870" cy="127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58" fill="none" extrusionOk="0">
                      <a:moveTo>
                        <a:pt x="327" y="0"/>
                      </a:moveTo>
                      <a:lnTo>
                        <a:pt x="44207" y="0"/>
                      </a:lnTo>
                      <a:cubicBezTo>
                        <a:pt x="44383" y="0"/>
                        <a:pt x="44534" y="139"/>
                        <a:pt x="44534" y="327"/>
                      </a:cubicBezTo>
                      <a:lnTo>
                        <a:pt x="44534" y="3343"/>
                      </a:lnTo>
                      <a:cubicBezTo>
                        <a:pt x="44534" y="3519"/>
                        <a:pt x="44383" y="3657"/>
                        <a:pt x="44207" y="3657"/>
                      </a:cubicBezTo>
                      <a:lnTo>
                        <a:pt x="327" y="3657"/>
                      </a:lnTo>
                      <a:cubicBezTo>
                        <a:pt x="151" y="3657"/>
                        <a:pt x="0" y="3519"/>
                        <a:pt x="0" y="3343"/>
                      </a:cubicBezTo>
                      <a:lnTo>
                        <a:pt x="0" y="327"/>
                      </a:lnTo>
                      <a:cubicBezTo>
                        <a:pt x="0" y="139"/>
                        <a:pt x="151" y="0"/>
                        <a:pt x="32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chemeClr val="accent1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accent3"/>
                    </a:solidFill>
                  </a:endParaRPr>
                </a:p>
              </p:txBody>
            </p:sp>
            <p:sp>
              <p:nvSpPr>
                <p:cNvPr id="8299" name="Google Shape;8299;p74"/>
                <p:cNvSpPr/>
                <p:nvPr/>
              </p:nvSpPr>
              <p:spPr>
                <a:xfrm>
                  <a:off x="6990467" y="2698339"/>
                  <a:ext cx="154870" cy="12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70" fill="none" extrusionOk="0">
                      <a:moveTo>
                        <a:pt x="42700" y="3669"/>
                      </a:moveTo>
                      <a:lnTo>
                        <a:pt x="1835" y="3669"/>
                      </a:lnTo>
                      <a:cubicBezTo>
                        <a:pt x="830" y="3657"/>
                        <a:pt x="13" y="2840"/>
                        <a:pt x="0" y="1835"/>
                      </a:cubicBezTo>
                      <a:lnTo>
                        <a:pt x="0" y="1835"/>
                      </a:lnTo>
                      <a:cubicBezTo>
                        <a:pt x="13" y="817"/>
                        <a:pt x="830" y="0"/>
                        <a:pt x="1835" y="0"/>
                      </a:cubicBezTo>
                      <a:lnTo>
                        <a:pt x="42700" y="0"/>
                      </a:lnTo>
                      <a:cubicBezTo>
                        <a:pt x="43717" y="0"/>
                        <a:pt x="44534" y="817"/>
                        <a:pt x="44534" y="1835"/>
                      </a:cubicBezTo>
                      <a:lnTo>
                        <a:pt x="44534" y="1835"/>
                      </a:lnTo>
                      <a:cubicBezTo>
                        <a:pt x="44534" y="2840"/>
                        <a:pt x="43717" y="3657"/>
                        <a:pt x="42700" y="3669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chemeClr val="accent1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accent3"/>
                    </a:solidFill>
                  </a:endParaRPr>
                </a:p>
              </p:txBody>
            </p:sp>
            <p:sp>
              <p:nvSpPr>
                <p:cNvPr id="8300" name="Google Shape;8300;p74"/>
                <p:cNvSpPr/>
                <p:nvPr/>
              </p:nvSpPr>
              <p:spPr>
                <a:xfrm>
                  <a:off x="6990467" y="2647648"/>
                  <a:ext cx="154870" cy="12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70" fill="none" extrusionOk="0">
                      <a:moveTo>
                        <a:pt x="42700" y="3670"/>
                      </a:moveTo>
                      <a:lnTo>
                        <a:pt x="1835" y="3670"/>
                      </a:lnTo>
                      <a:cubicBezTo>
                        <a:pt x="830" y="3670"/>
                        <a:pt x="13" y="2853"/>
                        <a:pt x="0" y="1835"/>
                      </a:cubicBezTo>
                      <a:lnTo>
                        <a:pt x="0" y="1835"/>
                      </a:lnTo>
                      <a:cubicBezTo>
                        <a:pt x="13" y="830"/>
                        <a:pt x="830" y="13"/>
                        <a:pt x="1835" y="1"/>
                      </a:cubicBezTo>
                      <a:lnTo>
                        <a:pt x="42700" y="1"/>
                      </a:lnTo>
                      <a:cubicBezTo>
                        <a:pt x="43717" y="13"/>
                        <a:pt x="44534" y="830"/>
                        <a:pt x="44534" y="1835"/>
                      </a:cubicBezTo>
                      <a:lnTo>
                        <a:pt x="44534" y="1835"/>
                      </a:lnTo>
                      <a:cubicBezTo>
                        <a:pt x="44534" y="2853"/>
                        <a:pt x="43717" y="3670"/>
                        <a:pt x="42700" y="367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chemeClr val="accent1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accent3"/>
                    </a:solidFill>
                  </a:endParaRPr>
                </a:p>
              </p:txBody>
            </p:sp>
            <p:sp>
              <p:nvSpPr>
                <p:cNvPr id="8301" name="Google Shape;8301;p74"/>
                <p:cNvSpPr/>
                <p:nvPr/>
              </p:nvSpPr>
              <p:spPr>
                <a:xfrm>
                  <a:off x="6990467" y="2672992"/>
                  <a:ext cx="154870" cy="127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71" fill="none" extrusionOk="0">
                      <a:moveTo>
                        <a:pt x="42700" y="3670"/>
                      </a:moveTo>
                      <a:lnTo>
                        <a:pt x="1835" y="3670"/>
                      </a:lnTo>
                      <a:cubicBezTo>
                        <a:pt x="817" y="3670"/>
                        <a:pt x="0" y="2841"/>
                        <a:pt x="0" y="1836"/>
                      </a:cubicBezTo>
                      <a:lnTo>
                        <a:pt x="0" y="1836"/>
                      </a:lnTo>
                      <a:cubicBezTo>
                        <a:pt x="13" y="818"/>
                        <a:pt x="830" y="1"/>
                        <a:pt x="1835" y="1"/>
                      </a:cubicBezTo>
                      <a:lnTo>
                        <a:pt x="42700" y="1"/>
                      </a:lnTo>
                      <a:cubicBezTo>
                        <a:pt x="43717" y="1"/>
                        <a:pt x="44534" y="818"/>
                        <a:pt x="44534" y="1836"/>
                      </a:cubicBezTo>
                      <a:lnTo>
                        <a:pt x="44534" y="1836"/>
                      </a:lnTo>
                      <a:cubicBezTo>
                        <a:pt x="44534" y="2841"/>
                        <a:pt x="43717" y="3670"/>
                        <a:pt x="42700" y="367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chemeClr val="accent1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accent3"/>
                    </a:solidFill>
                  </a:endParaRPr>
                </a:p>
              </p:txBody>
            </p:sp>
            <p:sp>
              <p:nvSpPr>
                <p:cNvPr id="8302" name="Google Shape;8302;p74"/>
                <p:cNvSpPr/>
                <p:nvPr/>
              </p:nvSpPr>
              <p:spPr>
                <a:xfrm>
                  <a:off x="6836957" y="2068734"/>
                  <a:ext cx="461892" cy="5897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2823" h="169592" fill="none" extrusionOk="0">
                      <a:moveTo>
                        <a:pt x="132307" y="74442"/>
                      </a:moveTo>
                      <a:cubicBezTo>
                        <a:pt x="132332" y="74278"/>
                        <a:pt x="132345" y="74127"/>
                        <a:pt x="132357" y="73977"/>
                      </a:cubicBezTo>
                      <a:cubicBezTo>
                        <a:pt x="132408" y="73562"/>
                        <a:pt x="132458" y="73135"/>
                        <a:pt x="132496" y="72720"/>
                      </a:cubicBezTo>
                      <a:cubicBezTo>
                        <a:pt x="132533" y="72343"/>
                        <a:pt x="132558" y="71991"/>
                        <a:pt x="132584" y="71639"/>
                      </a:cubicBezTo>
                      <a:cubicBezTo>
                        <a:pt x="132584" y="71577"/>
                        <a:pt x="132596" y="71501"/>
                        <a:pt x="132609" y="71438"/>
                      </a:cubicBezTo>
                      <a:cubicBezTo>
                        <a:pt x="132759" y="69754"/>
                        <a:pt x="132822" y="68071"/>
                        <a:pt x="132797" y="66387"/>
                      </a:cubicBezTo>
                      <a:cubicBezTo>
                        <a:pt x="132797" y="29719"/>
                        <a:pt x="103079" y="1"/>
                        <a:pt x="66411" y="1"/>
                      </a:cubicBezTo>
                      <a:cubicBezTo>
                        <a:pt x="29744" y="1"/>
                        <a:pt x="25" y="29719"/>
                        <a:pt x="25" y="66387"/>
                      </a:cubicBezTo>
                      <a:cubicBezTo>
                        <a:pt x="0" y="68071"/>
                        <a:pt x="63" y="69754"/>
                        <a:pt x="214" y="71438"/>
                      </a:cubicBezTo>
                      <a:cubicBezTo>
                        <a:pt x="214" y="71501"/>
                        <a:pt x="226" y="71577"/>
                        <a:pt x="239" y="71639"/>
                      </a:cubicBezTo>
                      <a:cubicBezTo>
                        <a:pt x="264" y="71991"/>
                        <a:pt x="289" y="72343"/>
                        <a:pt x="327" y="72720"/>
                      </a:cubicBezTo>
                      <a:cubicBezTo>
                        <a:pt x="365" y="73135"/>
                        <a:pt x="415" y="73562"/>
                        <a:pt x="465" y="73977"/>
                      </a:cubicBezTo>
                      <a:cubicBezTo>
                        <a:pt x="478" y="74127"/>
                        <a:pt x="490" y="74278"/>
                        <a:pt x="515" y="74442"/>
                      </a:cubicBezTo>
                      <a:cubicBezTo>
                        <a:pt x="528" y="74617"/>
                        <a:pt x="553" y="74806"/>
                        <a:pt x="578" y="74994"/>
                      </a:cubicBezTo>
                      <a:cubicBezTo>
                        <a:pt x="2187" y="87887"/>
                        <a:pt x="8306" y="113182"/>
                        <a:pt x="31390" y="136140"/>
                      </a:cubicBezTo>
                      <a:cubicBezTo>
                        <a:pt x="35926" y="140652"/>
                        <a:pt x="39545" y="146030"/>
                        <a:pt x="41782" y="152036"/>
                      </a:cubicBezTo>
                      <a:cubicBezTo>
                        <a:pt x="42775" y="154650"/>
                        <a:pt x="43164" y="157176"/>
                        <a:pt x="43177" y="158985"/>
                      </a:cubicBezTo>
                      <a:cubicBezTo>
                        <a:pt x="43202" y="166299"/>
                        <a:pt x="42976" y="169591"/>
                        <a:pt x="66411" y="169591"/>
                      </a:cubicBezTo>
                      <a:cubicBezTo>
                        <a:pt x="89834" y="169591"/>
                        <a:pt x="89621" y="166286"/>
                        <a:pt x="89646" y="158985"/>
                      </a:cubicBezTo>
                      <a:cubicBezTo>
                        <a:pt x="89646" y="157176"/>
                        <a:pt x="90048" y="154650"/>
                        <a:pt x="91041" y="152036"/>
                      </a:cubicBezTo>
                      <a:cubicBezTo>
                        <a:pt x="93277" y="146042"/>
                        <a:pt x="96896" y="140652"/>
                        <a:pt x="101433" y="136140"/>
                      </a:cubicBezTo>
                      <a:cubicBezTo>
                        <a:pt x="124516" y="113182"/>
                        <a:pt x="130636" y="87887"/>
                        <a:pt x="132244" y="74994"/>
                      </a:cubicBezTo>
                      <a:cubicBezTo>
                        <a:pt x="132269" y="74806"/>
                        <a:pt x="132295" y="74617"/>
                        <a:pt x="132307" y="74442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chemeClr val="accent1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accent3"/>
                    </a:solidFill>
                  </a:endParaRPr>
                </a:p>
              </p:txBody>
            </p:sp>
          </p:grpSp>
        </p:grpSp>
      </p:grpSp>
      <p:grpSp>
        <p:nvGrpSpPr>
          <p:cNvPr id="8303" name="Google Shape;8303;p74"/>
          <p:cNvGrpSpPr/>
          <p:nvPr/>
        </p:nvGrpSpPr>
        <p:grpSpPr>
          <a:xfrm>
            <a:off x="2426555" y="2119404"/>
            <a:ext cx="712577" cy="712374"/>
            <a:chOff x="2559249" y="2069323"/>
            <a:chExt cx="685566" cy="685634"/>
          </a:xfrm>
        </p:grpSpPr>
        <p:sp>
          <p:nvSpPr>
            <p:cNvPr id="8304" name="Google Shape;8304;p74"/>
            <p:cNvSpPr/>
            <p:nvPr/>
          </p:nvSpPr>
          <p:spPr>
            <a:xfrm>
              <a:off x="2637836" y="2532965"/>
              <a:ext cx="376180" cy="221993"/>
            </a:xfrm>
            <a:custGeom>
              <a:avLst/>
              <a:gdLst/>
              <a:ahLst/>
              <a:cxnLst/>
              <a:rect l="l" t="t" r="r" b="b"/>
              <a:pathLst>
                <a:path w="114864" h="67784" extrusionOk="0">
                  <a:moveTo>
                    <a:pt x="106357" y="13065"/>
                  </a:moveTo>
                  <a:cubicBezTo>
                    <a:pt x="104189" y="14178"/>
                    <a:pt x="101932" y="15164"/>
                    <a:pt x="99610" y="15997"/>
                  </a:cubicBezTo>
                  <a:cubicBezTo>
                    <a:pt x="99509" y="16034"/>
                    <a:pt x="99407" y="16071"/>
                    <a:pt x="99307" y="16108"/>
                  </a:cubicBezTo>
                  <a:lnTo>
                    <a:pt x="99307" y="16108"/>
                  </a:lnTo>
                  <a:cubicBezTo>
                    <a:pt x="101716" y="15259"/>
                    <a:pt x="104072" y="14244"/>
                    <a:pt x="106357" y="13065"/>
                  </a:cubicBezTo>
                  <a:close/>
                  <a:moveTo>
                    <a:pt x="28508" y="0"/>
                  </a:moveTo>
                  <a:cubicBezTo>
                    <a:pt x="24492" y="0"/>
                    <a:pt x="20462" y="1024"/>
                    <a:pt x="16807" y="3134"/>
                  </a:cubicBezTo>
                  <a:lnTo>
                    <a:pt x="16196" y="3489"/>
                  </a:lnTo>
                  <a:cubicBezTo>
                    <a:pt x="1800" y="11798"/>
                    <a:pt x="1" y="31827"/>
                    <a:pt x="12628" y="42646"/>
                  </a:cubicBezTo>
                  <a:cubicBezTo>
                    <a:pt x="28344" y="56100"/>
                    <a:pt x="48088" y="64977"/>
                    <a:pt x="69813" y="67214"/>
                  </a:cubicBezTo>
                  <a:cubicBezTo>
                    <a:pt x="70015" y="67229"/>
                    <a:pt x="70217" y="67254"/>
                    <a:pt x="70424" y="67273"/>
                  </a:cubicBezTo>
                  <a:cubicBezTo>
                    <a:pt x="70803" y="67313"/>
                    <a:pt x="71193" y="67347"/>
                    <a:pt x="71572" y="67377"/>
                  </a:cubicBezTo>
                  <a:cubicBezTo>
                    <a:pt x="72085" y="67421"/>
                    <a:pt x="72592" y="67465"/>
                    <a:pt x="73100" y="67500"/>
                  </a:cubicBezTo>
                  <a:lnTo>
                    <a:pt x="73445" y="67525"/>
                  </a:lnTo>
                  <a:cubicBezTo>
                    <a:pt x="75888" y="67697"/>
                    <a:pt x="78340" y="67783"/>
                    <a:pt x="80797" y="67783"/>
                  </a:cubicBezTo>
                  <a:cubicBezTo>
                    <a:pt x="92212" y="67783"/>
                    <a:pt x="103723" y="65913"/>
                    <a:pt x="114864" y="62044"/>
                  </a:cubicBezTo>
                  <a:lnTo>
                    <a:pt x="114864" y="62044"/>
                  </a:lnTo>
                  <a:cubicBezTo>
                    <a:pt x="112427" y="62820"/>
                    <a:pt x="109978" y="63185"/>
                    <a:pt x="107581" y="63185"/>
                  </a:cubicBezTo>
                  <a:cubicBezTo>
                    <a:pt x="94740" y="63185"/>
                    <a:pt x="83396" y="52710"/>
                    <a:pt x="83396" y="38875"/>
                  </a:cubicBezTo>
                  <a:cubicBezTo>
                    <a:pt x="83396" y="28688"/>
                    <a:pt x="89785" y="19663"/>
                    <a:pt x="99307" y="16108"/>
                  </a:cubicBezTo>
                  <a:lnTo>
                    <a:pt x="99307" y="16108"/>
                  </a:lnTo>
                  <a:cubicBezTo>
                    <a:pt x="93355" y="18205"/>
                    <a:pt x="87080" y="19284"/>
                    <a:pt x="80750" y="19284"/>
                  </a:cubicBezTo>
                  <a:cubicBezTo>
                    <a:pt x="79680" y="19284"/>
                    <a:pt x="78608" y="19253"/>
                    <a:pt x="77536" y="19191"/>
                  </a:cubicBezTo>
                  <a:cubicBezTo>
                    <a:pt x="77230" y="19171"/>
                    <a:pt x="76920" y="19146"/>
                    <a:pt x="76609" y="19127"/>
                  </a:cubicBezTo>
                  <a:cubicBezTo>
                    <a:pt x="76077" y="19092"/>
                    <a:pt x="75554" y="19048"/>
                    <a:pt x="75022" y="18999"/>
                  </a:cubicBezTo>
                  <a:cubicBezTo>
                    <a:pt x="74948" y="18994"/>
                    <a:pt x="74869" y="18979"/>
                    <a:pt x="74795" y="18974"/>
                  </a:cubicBezTo>
                  <a:cubicBezTo>
                    <a:pt x="73346" y="18821"/>
                    <a:pt x="71912" y="18609"/>
                    <a:pt x="70483" y="18353"/>
                  </a:cubicBezTo>
                  <a:cubicBezTo>
                    <a:pt x="70414" y="18338"/>
                    <a:pt x="70340" y="18333"/>
                    <a:pt x="70276" y="18323"/>
                  </a:cubicBezTo>
                  <a:cubicBezTo>
                    <a:pt x="60651" y="16515"/>
                    <a:pt x="51671" y="12222"/>
                    <a:pt x="44234" y="5859"/>
                  </a:cubicBezTo>
                  <a:cubicBezTo>
                    <a:pt x="39736" y="2011"/>
                    <a:pt x="34136" y="0"/>
                    <a:pt x="28508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3"/>
                </a:solidFill>
              </a:endParaRPr>
            </a:p>
          </p:txBody>
        </p:sp>
        <p:sp>
          <p:nvSpPr>
            <p:cNvPr id="8305" name="Google Shape;8305;p74"/>
            <p:cNvSpPr/>
            <p:nvPr/>
          </p:nvSpPr>
          <p:spPr>
            <a:xfrm>
              <a:off x="2910955" y="2421038"/>
              <a:ext cx="327385" cy="318821"/>
            </a:xfrm>
            <a:custGeom>
              <a:avLst/>
              <a:gdLst/>
              <a:ahLst/>
              <a:cxnLst/>
              <a:rect l="l" t="t" r="r" b="b"/>
              <a:pathLst>
                <a:path w="99965" h="97350" extrusionOk="0">
                  <a:moveTo>
                    <a:pt x="53376" y="1"/>
                  </a:moveTo>
                  <a:lnTo>
                    <a:pt x="53376" y="6"/>
                  </a:lnTo>
                  <a:cubicBezTo>
                    <a:pt x="52883" y="9853"/>
                    <a:pt x="49823" y="19400"/>
                    <a:pt x="44500" y="27694"/>
                  </a:cubicBezTo>
                  <a:lnTo>
                    <a:pt x="44495" y="27689"/>
                  </a:lnTo>
                  <a:cubicBezTo>
                    <a:pt x="39162" y="35945"/>
                    <a:pt x="31740" y="42706"/>
                    <a:pt x="22962" y="47236"/>
                  </a:cubicBezTo>
                  <a:cubicBezTo>
                    <a:pt x="20794" y="48354"/>
                    <a:pt x="18537" y="49335"/>
                    <a:pt x="16215" y="50168"/>
                  </a:cubicBezTo>
                  <a:cubicBezTo>
                    <a:pt x="6526" y="53643"/>
                    <a:pt x="1" y="62751"/>
                    <a:pt x="1" y="73041"/>
                  </a:cubicBezTo>
                  <a:cubicBezTo>
                    <a:pt x="1" y="86877"/>
                    <a:pt x="11338" y="97350"/>
                    <a:pt x="24179" y="97350"/>
                  </a:cubicBezTo>
                  <a:cubicBezTo>
                    <a:pt x="26579" y="97350"/>
                    <a:pt x="29032" y="96984"/>
                    <a:pt x="31474" y="96205"/>
                  </a:cubicBezTo>
                  <a:cubicBezTo>
                    <a:pt x="31730" y="96126"/>
                    <a:pt x="31977" y="96043"/>
                    <a:pt x="32223" y="95954"/>
                  </a:cubicBezTo>
                  <a:cubicBezTo>
                    <a:pt x="49305" y="89907"/>
                    <a:pt x="64347" y="79542"/>
                    <a:pt x="76047" y="66176"/>
                  </a:cubicBezTo>
                  <a:cubicBezTo>
                    <a:pt x="76333" y="65870"/>
                    <a:pt x="76609" y="65575"/>
                    <a:pt x="76880" y="65254"/>
                  </a:cubicBezTo>
                  <a:cubicBezTo>
                    <a:pt x="88664" y="51450"/>
                    <a:pt x="96520" y="34919"/>
                    <a:pt x="99965" y="17468"/>
                  </a:cubicBezTo>
                  <a:lnTo>
                    <a:pt x="99965" y="17468"/>
                  </a:lnTo>
                  <a:cubicBezTo>
                    <a:pt x="97249" y="28811"/>
                    <a:pt x="87103" y="36062"/>
                    <a:pt x="76340" y="36062"/>
                  </a:cubicBezTo>
                  <a:cubicBezTo>
                    <a:pt x="72278" y="36062"/>
                    <a:pt x="68129" y="35030"/>
                    <a:pt x="64258" y="32795"/>
                  </a:cubicBezTo>
                  <a:cubicBezTo>
                    <a:pt x="55426" y="27694"/>
                    <a:pt x="50641" y="17596"/>
                    <a:pt x="52509" y="7571"/>
                  </a:cubicBezTo>
                  <a:cubicBezTo>
                    <a:pt x="52977" y="5067"/>
                    <a:pt x="53268" y="2534"/>
                    <a:pt x="5339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3"/>
                </a:solidFill>
              </a:endParaRPr>
            </a:p>
          </p:txBody>
        </p:sp>
        <p:sp>
          <p:nvSpPr>
            <p:cNvPr id="8306" name="Google Shape;8306;p74"/>
            <p:cNvSpPr/>
            <p:nvPr/>
          </p:nvSpPr>
          <p:spPr>
            <a:xfrm>
              <a:off x="3122726" y="2149918"/>
              <a:ext cx="10490" cy="10015"/>
            </a:xfrm>
            <a:custGeom>
              <a:avLst/>
              <a:gdLst/>
              <a:ahLst/>
              <a:cxnLst/>
              <a:rect l="l" t="t" r="r" b="b"/>
              <a:pathLst>
                <a:path w="3203" h="3058" extrusionOk="0">
                  <a:moveTo>
                    <a:pt x="21" y="0"/>
                  </a:moveTo>
                  <a:cubicBezTo>
                    <a:pt x="0" y="0"/>
                    <a:pt x="1234" y="1124"/>
                    <a:pt x="3203" y="3058"/>
                  </a:cubicBezTo>
                  <a:cubicBezTo>
                    <a:pt x="2429" y="2170"/>
                    <a:pt x="1576" y="1328"/>
                    <a:pt x="645" y="529"/>
                  </a:cubicBezTo>
                  <a:cubicBezTo>
                    <a:pt x="227" y="170"/>
                    <a:pt x="29" y="0"/>
                    <a:pt x="21" y="0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3"/>
                </a:solidFill>
              </a:endParaRPr>
            </a:p>
          </p:txBody>
        </p:sp>
        <p:sp>
          <p:nvSpPr>
            <p:cNvPr id="8307" name="Google Shape;8307;p74"/>
            <p:cNvSpPr/>
            <p:nvPr/>
          </p:nvSpPr>
          <p:spPr>
            <a:xfrm>
              <a:off x="3022956" y="2159929"/>
              <a:ext cx="221858" cy="379216"/>
            </a:xfrm>
            <a:custGeom>
              <a:avLst/>
              <a:gdLst/>
              <a:ahLst/>
              <a:cxnLst/>
              <a:rect l="l" t="t" r="r" b="b"/>
              <a:pathLst>
                <a:path w="67743" h="115791" extrusionOk="0">
                  <a:moveTo>
                    <a:pt x="33667" y="1"/>
                  </a:moveTo>
                  <a:cubicBezTo>
                    <a:pt x="43405" y="11169"/>
                    <a:pt x="40882" y="28926"/>
                    <a:pt x="27541" y="36624"/>
                  </a:cubicBezTo>
                  <a:lnTo>
                    <a:pt x="26934" y="36974"/>
                  </a:lnTo>
                  <a:cubicBezTo>
                    <a:pt x="23278" y="39085"/>
                    <a:pt x="19248" y="40109"/>
                    <a:pt x="15233" y="40109"/>
                  </a:cubicBezTo>
                  <a:cubicBezTo>
                    <a:pt x="9809" y="40109"/>
                    <a:pt x="4413" y="38242"/>
                    <a:pt x="0" y="34668"/>
                  </a:cubicBezTo>
                  <a:lnTo>
                    <a:pt x="0" y="34668"/>
                  </a:lnTo>
                  <a:cubicBezTo>
                    <a:pt x="4658" y="38719"/>
                    <a:pt x="8625" y="43529"/>
                    <a:pt x="11725" y="48916"/>
                  </a:cubicBezTo>
                  <a:cubicBezTo>
                    <a:pt x="12179" y="49709"/>
                    <a:pt x="12617" y="50513"/>
                    <a:pt x="13026" y="51316"/>
                  </a:cubicBezTo>
                  <a:cubicBezTo>
                    <a:pt x="13090" y="51439"/>
                    <a:pt x="13150" y="51568"/>
                    <a:pt x="13219" y="51691"/>
                  </a:cubicBezTo>
                  <a:cubicBezTo>
                    <a:pt x="13460" y="52169"/>
                    <a:pt x="13692" y="52642"/>
                    <a:pt x="13913" y="53125"/>
                  </a:cubicBezTo>
                  <a:cubicBezTo>
                    <a:pt x="14047" y="53396"/>
                    <a:pt x="14175" y="53672"/>
                    <a:pt x="14298" y="53948"/>
                  </a:cubicBezTo>
                  <a:cubicBezTo>
                    <a:pt x="14569" y="54544"/>
                    <a:pt x="14835" y="55151"/>
                    <a:pt x="15081" y="55752"/>
                  </a:cubicBezTo>
                  <a:cubicBezTo>
                    <a:pt x="15165" y="55964"/>
                    <a:pt x="15244" y="56171"/>
                    <a:pt x="15328" y="56383"/>
                  </a:cubicBezTo>
                  <a:cubicBezTo>
                    <a:pt x="15525" y="56880"/>
                    <a:pt x="15712" y="57378"/>
                    <a:pt x="15900" y="57886"/>
                  </a:cubicBezTo>
                  <a:cubicBezTo>
                    <a:pt x="18438" y="64904"/>
                    <a:pt x="19547" y="72326"/>
                    <a:pt x="19187" y="79729"/>
                  </a:cubicBezTo>
                  <a:cubicBezTo>
                    <a:pt x="19064" y="82262"/>
                    <a:pt x="18778" y="84795"/>
                    <a:pt x="18310" y="87304"/>
                  </a:cubicBezTo>
                  <a:cubicBezTo>
                    <a:pt x="16442" y="97324"/>
                    <a:pt x="21227" y="107422"/>
                    <a:pt x="30054" y="112523"/>
                  </a:cubicBezTo>
                  <a:cubicBezTo>
                    <a:pt x="33927" y="114758"/>
                    <a:pt x="38077" y="115790"/>
                    <a:pt x="42139" y="115790"/>
                  </a:cubicBezTo>
                  <a:cubicBezTo>
                    <a:pt x="52903" y="115790"/>
                    <a:pt x="63049" y="108539"/>
                    <a:pt x="65761" y="97196"/>
                  </a:cubicBezTo>
                  <a:cubicBezTo>
                    <a:pt x="66717" y="92366"/>
                    <a:pt x="67328" y="87462"/>
                    <a:pt x="67594" y="82533"/>
                  </a:cubicBezTo>
                  <a:cubicBezTo>
                    <a:pt x="67644" y="81602"/>
                    <a:pt x="67678" y="80665"/>
                    <a:pt x="67703" y="79739"/>
                  </a:cubicBezTo>
                  <a:cubicBezTo>
                    <a:pt x="67728" y="78832"/>
                    <a:pt x="67742" y="77920"/>
                    <a:pt x="67742" y="77013"/>
                  </a:cubicBezTo>
                  <a:cubicBezTo>
                    <a:pt x="67737" y="58916"/>
                    <a:pt x="63144" y="41893"/>
                    <a:pt x="55061" y="27043"/>
                  </a:cubicBezTo>
                  <a:lnTo>
                    <a:pt x="55047" y="27058"/>
                  </a:lnTo>
                  <a:cubicBezTo>
                    <a:pt x="54613" y="26255"/>
                    <a:pt x="54169" y="25461"/>
                    <a:pt x="53716" y="24673"/>
                  </a:cubicBezTo>
                  <a:cubicBezTo>
                    <a:pt x="47915" y="14623"/>
                    <a:pt x="38541" y="4811"/>
                    <a:pt x="33667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3"/>
                </a:solidFill>
              </a:endParaRPr>
            </a:p>
          </p:txBody>
        </p:sp>
        <p:sp>
          <p:nvSpPr>
            <p:cNvPr id="8308" name="Google Shape;8308;p74"/>
            <p:cNvSpPr/>
            <p:nvPr/>
          </p:nvSpPr>
          <p:spPr>
            <a:xfrm>
              <a:off x="3001649" y="2257452"/>
              <a:ext cx="4395" cy="2908"/>
            </a:xfrm>
            <a:custGeom>
              <a:avLst/>
              <a:gdLst/>
              <a:ahLst/>
              <a:cxnLst/>
              <a:rect l="l" t="t" r="r" b="b"/>
              <a:pathLst>
                <a:path w="1342" h="888" extrusionOk="0">
                  <a:moveTo>
                    <a:pt x="1" y="1"/>
                  </a:moveTo>
                  <a:cubicBezTo>
                    <a:pt x="449" y="291"/>
                    <a:pt x="898" y="587"/>
                    <a:pt x="1341" y="888"/>
                  </a:cubicBezTo>
                  <a:cubicBezTo>
                    <a:pt x="898" y="587"/>
                    <a:pt x="449" y="291"/>
                    <a:pt x="1" y="1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3"/>
                </a:solidFill>
              </a:endParaRPr>
            </a:p>
          </p:txBody>
        </p:sp>
        <p:sp>
          <p:nvSpPr>
            <p:cNvPr id="8309" name="Google Shape;8309;p74"/>
            <p:cNvSpPr/>
            <p:nvPr/>
          </p:nvSpPr>
          <p:spPr>
            <a:xfrm>
              <a:off x="3006814" y="2260907"/>
              <a:ext cx="504" cy="373"/>
            </a:xfrm>
            <a:custGeom>
              <a:avLst/>
              <a:gdLst/>
              <a:ahLst/>
              <a:cxnLst/>
              <a:rect l="l" t="t" r="r" b="b"/>
              <a:pathLst>
                <a:path w="154" h="114" extrusionOk="0">
                  <a:moveTo>
                    <a:pt x="1" y="0"/>
                  </a:moveTo>
                  <a:lnTo>
                    <a:pt x="1" y="0"/>
                  </a:lnTo>
                  <a:cubicBezTo>
                    <a:pt x="50" y="40"/>
                    <a:pt x="104" y="74"/>
                    <a:pt x="154" y="114"/>
                  </a:cubicBezTo>
                  <a:cubicBezTo>
                    <a:pt x="104" y="74"/>
                    <a:pt x="55" y="40"/>
                    <a:pt x="1" y="0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3"/>
                </a:solidFill>
              </a:endParaRPr>
            </a:p>
          </p:txBody>
        </p:sp>
        <p:sp>
          <p:nvSpPr>
            <p:cNvPr id="8310" name="Google Shape;8310;p74"/>
            <p:cNvSpPr/>
            <p:nvPr/>
          </p:nvSpPr>
          <p:spPr>
            <a:xfrm>
              <a:off x="3007315" y="2261277"/>
              <a:ext cx="15645" cy="12190"/>
            </a:xfrm>
            <a:custGeom>
              <a:avLst/>
              <a:gdLst/>
              <a:ahLst/>
              <a:cxnLst/>
              <a:rect l="l" t="t" r="r" b="b"/>
              <a:pathLst>
                <a:path w="4777" h="3722" extrusionOk="0">
                  <a:moveTo>
                    <a:pt x="1" y="1"/>
                  </a:moveTo>
                  <a:lnTo>
                    <a:pt x="1" y="1"/>
                  </a:lnTo>
                  <a:cubicBezTo>
                    <a:pt x="1479" y="1026"/>
                    <a:pt x="2908" y="2135"/>
                    <a:pt x="4283" y="3313"/>
                  </a:cubicBezTo>
                  <a:cubicBezTo>
                    <a:pt x="4441" y="3456"/>
                    <a:pt x="4609" y="3589"/>
                    <a:pt x="4776" y="3722"/>
                  </a:cubicBezTo>
                  <a:cubicBezTo>
                    <a:pt x="3253" y="2396"/>
                    <a:pt x="1666" y="1149"/>
                    <a:pt x="1" y="1"/>
                  </a:cubicBez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3"/>
                </a:solidFill>
              </a:endParaRPr>
            </a:p>
          </p:txBody>
        </p:sp>
        <p:sp>
          <p:nvSpPr>
            <p:cNvPr id="8311" name="Google Shape;8311;p74"/>
            <p:cNvSpPr/>
            <p:nvPr/>
          </p:nvSpPr>
          <p:spPr>
            <a:xfrm>
              <a:off x="3006025" y="2260357"/>
              <a:ext cx="793" cy="553"/>
            </a:xfrm>
            <a:custGeom>
              <a:avLst/>
              <a:gdLst/>
              <a:ahLst/>
              <a:cxnLst/>
              <a:rect l="l" t="t" r="r" b="b"/>
              <a:pathLst>
                <a:path w="242" h="169" extrusionOk="0">
                  <a:moveTo>
                    <a:pt x="0" y="1"/>
                  </a:moveTo>
                  <a:lnTo>
                    <a:pt x="201" y="140"/>
                  </a:lnTo>
                  <a:lnTo>
                    <a:pt x="201" y="140"/>
                  </a:lnTo>
                  <a:cubicBezTo>
                    <a:pt x="137" y="95"/>
                    <a:pt x="74" y="50"/>
                    <a:pt x="0" y="1"/>
                  </a:cubicBezTo>
                  <a:close/>
                  <a:moveTo>
                    <a:pt x="201" y="140"/>
                  </a:moveTo>
                  <a:cubicBezTo>
                    <a:pt x="215" y="150"/>
                    <a:pt x="228" y="159"/>
                    <a:pt x="242" y="168"/>
                  </a:cubicBezTo>
                  <a:lnTo>
                    <a:pt x="201" y="140"/>
                  </a:ln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3"/>
                </a:solidFill>
              </a:endParaRPr>
            </a:p>
          </p:txBody>
        </p:sp>
        <p:sp>
          <p:nvSpPr>
            <p:cNvPr id="8312" name="Google Shape;8312;p74"/>
            <p:cNvSpPr/>
            <p:nvPr/>
          </p:nvSpPr>
          <p:spPr>
            <a:xfrm>
              <a:off x="2790124" y="2069323"/>
              <a:ext cx="376068" cy="221963"/>
            </a:xfrm>
            <a:custGeom>
              <a:avLst/>
              <a:gdLst/>
              <a:ahLst/>
              <a:cxnLst/>
              <a:rect l="l" t="t" r="r" b="b"/>
              <a:pathLst>
                <a:path w="114830" h="67775" extrusionOk="0">
                  <a:moveTo>
                    <a:pt x="15387" y="51713"/>
                  </a:moveTo>
                  <a:cubicBezTo>
                    <a:pt x="13025" y="52552"/>
                    <a:pt x="10715" y="53552"/>
                    <a:pt x="8473" y="54709"/>
                  </a:cubicBezTo>
                  <a:lnTo>
                    <a:pt x="8473" y="54709"/>
                  </a:lnTo>
                  <a:cubicBezTo>
                    <a:pt x="10647" y="53591"/>
                    <a:pt x="12899" y="52605"/>
                    <a:pt x="15225" y="51772"/>
                  </a:cubicBezTo>
                  <a:cubicBezTo>
                    <a:pt x="15279" y="51753"/>
                    <a:pt x="15333" y="51733"/>
                    <a:pt x="15387" y="51713"/>
                  </a:cubicBezTo>
                  <a:close/>
                  <a:moveTo>
                    <a:pt x="34032" y="1"/>
                  </a:moveTo>
                  <a:cubicBezTo>
                    <a:pt x="22630" y="1"/>
                    <a:pt x="11132" y="1868"/>
                    <a:pt x="1" y="5720"/>
                  </a:cubicBezTo>
                  <a:cubicBezTo>
                    <a:pt x="2428" y="4951"/>
                    <a:pt x="4866" y="4589"/>
                    <a:pt x="7253" y="4589"/>
                  </a:cubicBezTo>
                  <a:cubicBezTo>
                    <a:pt x="20092" y="4589"/>
                    <a:pt x="31430" y="15063"/>
                    <a:pt x="31430" y="28899"/>
                  </a:cubicBezTo>
                  <a:cubicBezTo>
                    <a:pt x="31430" y="39137"/>
                    <a:pt x="24982" y="48196"/>
                    <a:pt x="15387" y="51713"/>
                  </a:cubicBezTo>
                  <a:lnTo>
                    <a:pt x="15387" y="51713"/>
                  </a:lnTo>
                  <a:cubicBezTo>
                    <a:pt x="21370" y="49588"/>
                    <a:pt x="27683" y="48494"/>
                    <a:pt x="34053" y="48494"/>
                  </a:cubicBezTo>
                  <a:cubicBezTo>
                    <a:pt x="35131" y="48494"/>
                    <a:pt x="36210" y="48525"/>
                    <a:pt x="37290" y="48588"/>
                  </a:cubicBezTo>
                  <a:cubicBezTo>
                    <a:pt x="37605" y="48608"/>
                    <a:pt x="37911" y="48632"/>
                    <a:pt x="38221" y="48647"/>
                  </a:cubicBezTo>
                  <a:cubicBezTo>
                    <a:pt x="38749" y="48687"/>
                    <a:pt x="39276" y="48731"/>
                    <a:pt x="39803" y="48780"/>
                  </a:cubicBezTo>
                  <a:cubicBezTo>
                    <a:pt x="39877" y="48785"/>
                    <a:pt x="39956" y="48795"/>
                    <a:pt x="40030" y="48805"/>
                  </a:cubicBezTo>
                  <a:cubicBezTo>
                    <a:pt x="41479" y="48958"/>
                    <a:pt x="42913" y="49165"/>
                    <a:pt x="44343" y="49426"/>
                  </a:cubicBezTo>
                  <a:cubicBezTo>
                    <a:pt x="44412" y="49436"/>
                    <a:pt x="44485" y="49446"/>
                    <a:pt x="44554" y="49456"/>
                  </a:cubicBezTo>
                  <a:cubicBezTo>
                    <a:pt x="51706" y="50801"/>
                    <a:pt x="58507" y="53517"/>
                    <a:pt x="64584" y="57440"/>
                  </a:cubicBezTo>
                  <a:cubicBezTo>
                    <a:pt x="65032" y="57730"/>
                    <a:pt x="65481" y="58026"/>
                    <a:pt x="65924" y="58332"/>
                  </a:cubicBezTo>
                  <a:lnTo>
                    <a:pt x="66166" y="58499"/>
                  </a:lnTo>
                  <a:cubicBezTo>
                    <a:pt x="66215" y="58539"/>
                    <a:pt x="66269" y="58573"/>
                    <a:pt x="66319" y="58613"/>
                  </a:cubicBezTo>
                  <a:cubicBezTo>
                    <a:pt x="67975" y="59771"/>
                    <a:pt x="69571" y="61008"/>
                    <a:pt x="71094" y="62334"/>
                  </a:cubicBezTo>
                  <a:cubicBezTo>
                    <a:pt x="75504" y="65908"/>
                    <a:pt x="80901" y="67775"/>
                    <a:pt x="86325" y="67775"/>
                  </a:cubicBezTo>
                  <a:cubicBezTo>
                    <a:pt x="90341" y="67775"/>
                    <a:pt x="94372" y="66751"/>
                    <a:pt x="98028" y="64640"/>
                  </a:cubicBezTo>
                  <a:lnTo>
                    <a:pt x="98640" y="64290"/>
                  </a:lnTo>
                  <a:cubicBezTo>
                    <a:pt x="113036" y="55981"/>
                    <a:pt x="114830" y="35951"/>
                    <a:pt x="102203" y="25138"/>
                  </a:cubicBezTo>
                  <a:cubicBezTo>
                    <a:pt x="98028" y="21560"/>
                    <a:pt x="93563" y="18307"/>
                    <a:pt x="88857" y="15419"/>
                  </a:cubicBezTo>
                  <a:cubicBezTo>
                    <a:pt x="75850" y="7435"/>
                    <a:pt x="60966" y="2216"/>
                    <a:pt x="45018" y="570"/>
                  </a:cubicBezTo>
                  <a:cubicBezTo>
                    <a:pt x="44811" y="555"/>
                    <a:pt x="44609" y="530"/>
                    <a:pt x="44407" y="511"/>
                  </a:cubicBezTo>
                  <a:cubicBezTo>
                    <a:pt x="44022" y="471"/>
                    <a:pt x="43643" y="437"/>
                    <a:pt x="43253" y="407"/>
                  </a:cubicBezTo>
                  <a:cubicBezTo>
                    <a:pt x="42741" y="363"/>
                    <a:pt x="42238" y="318"/>
                    <a:pt x="41726" y="284"/>
                  </a:cubicBezTo>
                  <a:lnTo>
                    <a:pt x="41381" y="259"/>
                  </a:lnTo>
                  <a:cubicBezTo>
                    <a:pt x="38938" y="87"/>
                    <a:pt x="36487" y="1"/>
                    <a:pt x="34032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3"/>
                </a:solidFill>
              </a:endParaRPr>
            </a:p>
          </p:txBody>
        </p:sp>
        <p:sp>
          <p:nvSpPr>
            <p:cNvPr id="8313" name="Google Shape;8313;p74"/>
            <p:cNvSpPr/>
            <p:nvPr/>
          </p:nvSpPr>
          <p:spPr>
            <a:xfrm>
              <a:off x="2559328" y="2381300"/>
              <a:ext cx="1294" cy="21877"/>
            </a:xfrm>
            <a:custGeom>
              <a:avLst/>
              <a:gdLst/>
              <a:ahLst/>
              <a:cxnLst/>
              <a:rect l="l" t="t" r="r" b="b"/>
              <a:pathLst>
                <a:path w="395" h="6680" extrusionOk="0">
                  <a:moveTo>
                    <a:pt x="395" y="1"/>
                  </a:moveTo>
                  <a:cubicBezTo>
                    <a:pt x="193" y="2219"/>
                    <a:pt x="65" y="4447"/>
                    <a:pt x="1" y="6679"/>
                  </a:cubicBezTo>
                  <a:lnTo>
                    <a:pt x="15" y="6679"/>
                  </a:lnTo>
                  <a:cubicBezTo>
                    <a:pt x="70" y="4447"/>
                    <a:pt x="198" y="2224"/>
                    <a:pt x="395" y="1"/>
                  </a:cubicBezTo>
                  <a:close/>
                </a:path>
              </a:pathLst>
            </a:custGeom>
            <a:solidFill>
              <a:srgbClr val="A5B7C5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3"/>
                </a:solidFill>
              </a:endParaRPr>
            </a:p>
          </p:txBody>
        </p:sp>
        <p:sp>
          <p:nvSpPr>
            <p:cNvPr id="8314" name="Google Shape;8314;p74"/>
            <p:cNvSpPr/>
            <p:nvPr/>
          </p:nvSpPr>
          <p:spPr>
            <a:xfrm>
              <a:off x="2565429" y="2084349"/>
              <a:ext cx="327628" cy="318828"/>
            </a:xfrm>
            <a:custGeom>
              <a:avLst/>
              <a:gdLst/>
              <a:ahLst/>
              <a:cxnLst/>
              <a:rect l="l" t="t" r="r" b="b"/>
              <a:pathLst>
                <a:path w="100039" h="97352" extrusionOk="0">
                  <a:moveTo>
                    <a:pt x="75862" y="1"/>
                  </a:moveTo>
                  <a:cubicBezTo>
                    <a:pt x="73475" y="1"/>
                    <a:pt x="71037" y="363"/>
                    <a:pt x="68610" y="1132"/>
                  </a:cubicBezTo>
                  <a:cubicBezTo>
                    <a:pt x="68344" y="1221"/>
                    <a:pt x="68088" y="1304"/>
                    <a:pt x="67821" y="1398"/>
                  </a:cubicBezTo>
                  <a:cubicBezTo>
                    <a:pt x="50739" y="7450"/>
                    <a:pt x="35693" y="17810"/>
                    <a:pt x="23992" y="31181"/>
                  </a:cubicBezTo>
                  <a:cubicBezTo>
                    <a:pt x="23712" y="31482"/>
                    <a:pt x="23436" y="31782"/>
                    <a:pt x="23164" y="32098"/>
                  </a:cubicBezTo>
                  <a:cubicBezTo>
                    <a:pt x="11277" y="46021"/>
                    <a:pt x="3391" y="62709"/>
                    <a:pt x="1" y="80328"/>
                  </a:cubicBezTo>
                  <a:cubicBezTo>
                    <a:pt x="2554" y="68739"/>
                    <a:pt x="12822" y="61297"/>
                    <a:pt x="23723" y="61297"/>
                  </a:cubicBezTo>
                  <a:cubicBezTo>
                    <a:pt x="27782" y="61297"/>
                    <a:pt x="31928" y="62329"/>
                    <a:pt x="35796" y="64562"/>
                  </a:cubicBezTo>
                  <a:cubicBezTo>
                    <a:pt x="44628" y="69658"/>
                    <a:pt x="49414" y="79756"/>
                    <a:pt x="47546" y="89781"/>
                  </a:cubicBezTo>
                  <a:cubicBezTo>
                    <a:pt x="47077" y="92285"/>
                    <a:pt x="46787" y="94818"/>
                    <a:pt x="46663" y="97351"/>
                  </a:cubicBezTo>
                  <a:lnTo>
                    <a:pt x="46673" y="97351"/>
                  </a:lnTo>
                  <a:cubicBezTo>
                    <a:pt x="47166" y="87504"/>
                    <a:pt x="50227" y="77957"/>
                    <a:pt x="55550" y="69663"/>
                  </a:cubicBezTo>
                  <a:lnTo>
                    <a:pt x="55554" y="69673"/>
                  </a:lnTo>
                  <a:cubicBezTo>
                    <a:pt x="60882" y="61417"/>
                    <a:pt x="68309" y="54651"/>
                    <a:pt x="77082" y="50131"/>
                  </a:cubicBezTo>
                  <a:cubicBezTo>
                    <a:pt x="79251" y="49007"/>
                    <a:pt x="81503" y="48027"/>
                    <a:pt x="83834" y="47189"/>
                  </a:cubicBezTo>
                  <a:cubicBezTo>
                    <a:pt x="93523" y="43714"/>
                    <a:pt x="100039" y="34611"/>
                    <a:pt x="100039" y="24316"/>
                  </a:cubicBezTo>
                  <a:cubicBezTo>
                    <a:pt x="100039" y="10476"/>
                    <a:pt x="88701" y="1"/>
                    <a:pt x="75862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3"/>
                </a:solidFill>
              </a:endParaRPr>
            </a:p>
          </p:txBody>
        </p:sp>
        <p:sp>
          <p:nvSpPr>
            <p:cNvPr id="8315" name="Google Shape;8315;p74"/>
            <p:cNvSpPr/>
            <p:nvPr/>
          </p:nvSpPr>
          <p:spPr>
            <a:xfrm>
              <a:off x="2560618" y="2347407"/>
              <a:ext cx="4814" cy="33896"/>
            </a:xfrm>
            <a:custGeom>
              <a:avLst/>
              <a:gdLst/>
              <a:ahLst/>
              <a:cxnLst/>
              <a:rect l="l" t="t" r="r" b="b"/>
              <a:pathLst>
                <a:path w="1470" h="10350" extrusionOk="0">
                  <a:moveTo>
                    <a:pt x="1470" y="0"/>
                  </a:moveTo>
                  <a:lnTo>
                    <a:pt x="1470" y="0"/>
                  </a:lnTo>
                  <a:cubicBezTo>
                    <a:pt x="1401" y="306"/>
                    <a:pt x="1337" y="611"/>
                    <a:pt x="1282" y="917"/>
                  </a:cubicBezTo>
                  <a:cubicBezTo>
                    <a:pt x="711" y="4042"/>
                    <a:pt x="287" y="7191"/>
                    <a:pt x="1" y="10350"/>
                  </a:cubicBezTo>
                  <a:cubicBezTo>
                    <a:pt x="316" y="6875"/>
                    <a:pt x="809" y="3421"/>
                    <a:pt x="1470" y="0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3"/>
                </a:solidFill>
              </a:endParaRPr>
            </a:p>
          </p:txBody>
        </p:sp>
        <p:sp>
          <p:nvSpPr>
            <p:cNvPr id="8316" name="Google Shape;8316;p74"/>
            <p:cNvSpPr/>
            <p:nvPr/>
          </p:nvSpPr>
          <p:spPr>
            <a:xfrm>
              <a:off x="2559249" y="2285083"/>
              <a:ext cx="222808" cy="417520"/>
            </a:xfrm>
            <a:custGeom>
              <a:avLst/>
              <a:gdLst/>
              <a:ahLst/>
              <a:cxnLst/>
              <a:rect l="l" t="t" r="r" b="b"/>
              <a:pathLst>
                <a:path w="68033" h="127487" extrusionOk="0">
                  <a:moveTo>
                    <a:pt x="25602" y="1"/>
                  </a:moveTo>
                  <a:cubicBezTo>
                    <a:pt x="14703" y="1"/>
                    <a:pt x="4439" y="7441"/>
                    <a:pt x="1883" y="19035"/>
                  </a:cubicBezTo>
                  <a:cubicBezTo>
                    <a:pt x="1227" y="22455"/>
                    <a:pt x="734" y="25910"/>
                    <a:pt x="419" y="29385"/>
                  </a:cubicBezTo>
                  <a:cubicBezTo>
                    <a:pt x="222" y="31603"/>
                    <a:pt x="94" y="33835"/>
                    <a:pt x="35" y="36063"/>
                  </a:cubicBezTo>
                  <a:cubicBezTo>
                    <a:pt x="10" y="36975"/>
                    <a:pt x="0" y="37887"/>
                    <a:pt x="0" y="38798"/>
                  </a:cubicBezTo>
                  <a:cubicBezTo>
                    <a:pt x="0" y="56881"/>
                    <a:pt x="4588" y="73904"/>
                    <a:pt x="12671" y="88749"/>
                  </a:cubicBezTo>
                  <a:lnTo>
                    <a:pt x="12691" y="88739"/>
                  </a:lnTo>
                  <a:cubicBezTo>
                    <a:pt x="13125" y="89537"/>
                    <a:pt x="13568" y="90331"/>
                    <a:pt x="14022" y="91119"/>
                  </a:cubicBezTo>
                  <a:cubicBezTo>
                    <a:pt x="22883" y="106467"/>
                    <a:pt x="35042" y="118709"/>
                    <a:pt x="49088" y="127487"/>
                  </a:cubicBezTo>
                  <a:cubicBezTo>
                    <a:pt x="44716" y="124746"/>
                    <a:pt x="40552" y="121676"/>
                    <a:pt x="36624" y="118320"/>
                  </a:cubicBezTo>
                  <a:cubicBezTo>
                    <a:pt x="23997" y="107507"/>
                    <a:pt x="25796" y="87482"/>
                    <a:pt x="40192" y="79163"/>
                  </a:cubicBezTo>
                  <a:lnTo>
                    <a:pt x="40803" y="78813"/>
                  </a:lnTo>
                  <a:cubicBezTo>
                    <a:pt x="44454" y="76704"/>
                    <a:pt x="48478" y="75683"/>
                    <a:pt x="52488" y="75683"/>
                  </a:cubicBezTo>
                  <a:cubicBezTo>
                    <a:pt x="58037" y="75683"/>
                    <a:pt x="63561" y="77639"/>
                    <a:pt x="68033" y="81376"/>
                  </a:cubicBezTo>
                  <a:cubicBezTo>
                    <a:pt x="63232" y="77255"/>
                    <a:pt x="59166" y="72352"/>
                    <a:pt x="56012" y="66871"/>
                  </a:cubicBezTo>
                  <a:cubicBezTo>
                    <a:pt x="55559" y="66078"/>
                    <a:pt x="55120" y="65279"/>
                    <a:pt x="54706" y="64471"/>
                  </a:cubicBezTo>
                  <a:cubicBezTo>
                    <a:pt x="54642" y="64348"/>
                    <a:pt x="54583" y="64220"/>
                    <a:pt x="54514" y="64096"/>
                  </a:cubicBezTo>
                  <a:cubicBezTo>
                    <a:pt x="54272" y="63618"/>
                    <a:pt x="54041" y="63145"/>
                    <a:pt x="53819" y="62667"/>
                  </a:cubicBezTo>
                  <a:cubicBezTo>
                    <a:pt x="53691" y="62396"/>
                    <a:pt x="53558" y="62115"/>
                    <a:pt x="53435" y="61839"/>
                  </a:cubicBezTo>
                  <a:cubicBezTo>
                    <a:pt x="53164" y="61243"/>
                    <a:pt x="52902" y="60637"/>
                    <a:pt x="52656" y="60035"/>
                  </a:cubicBezTo>
                  <a:cubicBezTo>
                    <a:pt x="52567" y="59823"/>
                    <a:pt x="52488" y="59616"/>
                    <a:pt x="52409" y="59399"/>
                  </a:cubicBezTo>
                  <a:cubicBezTo>
                    <a:pt x="52212" y="58902"/>
                    <a:pt x="52020" y="58404"/>
                    <a:pt x="51843" y="57901"/>
                  </a:cubicBezTo>
                  <a:cubicBezTo>
                    <a:pt x="49305" y="50888"/>
                    <a:pt x="48196" y="43461"/>
                    <a:pt x="48550" y="36058"/>
                  </a:cubicBezTo>
                  <a:cubicBezTo>
                    <a:pt x="48674" y="33525"/>
                    <a:pt x="48964" y="30992"/>
                    <a:pt x="49433" y="28488"/>
                  </a:cubicBezTo>
                  <a:cubicBezTo>
                    <a:pt x="51301" y="18463"/>
                    <a:pt x="46510" y="8365"/>
                    <a:pt x="37683" y="3269"/>
                  </a:cubicBezTo>
                  <a:cubicBezTo>
                    <a:pt x="33812" y="1033"/>
                    <a:pt x="29663" y="1"/>
                    <a:pt x="25602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3"/>
                </a:solidFill>
              </a:endParaRPr>
            </a:p>
          </p:txBody>
        </p:sp>
      </p:grpSp>
      <p:grpSp>
        <p:nvGrpSpPr>
          <p:cNvPr id="8317" name="Google Shape;8317;p74"/>
          <p:cNvGrpSpPr/>
          <p:nvPr/>
        </p:nvGrpSpPr>
        <p:grpSpPr>
          <a:xfrm>
            <a:off x="7608993" y="1232193"/>
            <a:ext cx="845645" cy="711911"/>
            <a:chOff x="951975" y="315800"/>
            <a:chExt cx="5860325" cy="4933550"/>
          </a:xfrm>
        </p:grpSpPr>
        <p:sp>
          <p:nvSpPr>
            <p:cNvPr id="8318" name="Google Shape;8318;p74"/>
            <p:cNvSpPr/>
            <p:nvPr/>
          </p:nvSpPr>
          <p:spPr>
            <a:xfrm>
              <a:off x="6501500" y="3684025"/>
              <a:ext cx="310800" cy="261200"/>
            </a:xfrm>
            <a:custGeom>
              <a:avLst/>
              <a:gdLst/>
              <a:ahLst/>
              <a:cxnLst/>
              <a:rect l="l" t="t" r="r" b="b"/>
              <a:pathLst>
                <a:path w="12432" h="10448" extrusionOk="0">
                  <a:moveTo>
                    <a:pt x="4963" y="0"/>
                  </a:moveTo>
                  <a:cubicBezTo>
                    <a:pt x="2239" y="0"/>
                    <a:pt x="0" y="2356"/>
                    <a:pt x="0" y="5120"/>
                  </a:cubicBezTo>
                  <a:cubicBezTo>
                    <a:pt x="0" y="8227"/>
                    <a:pt x="2220" y="10447"/>
                    <a:pt x="5328" y="10447"/>
                  </a:cubicBezTo>
                  <a:cubicBezTo>
                    <a:pt x="9989" y="10447"/>
                    <a:pt x="12431" y="4898"/>
                    <a:pt x="8879" y="1568"/>
                  </a:cubicBezTo>
                  <a:cubicBezTo>
                    <a:pt x="7991" y="458"/>
                    <a:pt x="6660" y="14"/>
                    <a:pt x="5328" y="14"/>
                  </a:cubicBezTo>
                  <a:cubicBezTo>
                    <a:pt x="5205" y="5"/>
                    <a:pt x="5084" y="0"/>
                    <a:pt x="4963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3"/>
                </a:solidFill>
              </a:endParaRPr>
            </a:p>
          </p:txBody>
        </p:sp>
        <p:sp>
          <p:nvSpPr>
            <p:cNvPr id="8319" name="Google Shape;8319;p74"/>
            <p:cNvSpPr/>
            <p:nvPr/>
          </p:nvSpPr>
          <p:spPr>
            <a:xfrm>
              <a:off x="6501500" y="2945200"/>
              <a:ext cx="310800" cy="261925"/>
            </a:xfrm>
            <a:custGeom>
              <a:avLst/>
              <a:gdLst/>
              <a:ahLst/>
              <a:cxnLst/>
              <a:rect l="l" t="t" r="r" b="b"/>
              <a:pathLst>
                <a:path w="12432" h="10477" extrusionOk="0">
                  <a:moveTo>
                    <a:pt x="5852" y="1"/>
                  </a:moveTo>
                  <a:cubicBezTo>
                    <a:pt x="5678" y="1"/>
                    <a:pt x="5503" y="15"/>
                    <a:pt x="5328" y="44"/>
                  </a:cubicBezTo>
                  <a:cubicBezTo>
                    <a:pt x="5205" y="34"/>
                    <a:pt x="5084" y="30"/>
                    <a:pt x="4963" y="30"/>
                  </a:cubicBezTo>
                  <a:cubicBezTo>
                    <a:pt x="2239" y="30"/>
                    <a:pt x="0" y="2386"/>
                    <a:pt x="0" y="5149"/>
                  </a:cubicBezTo>
                  <a:cubicBezTo>
                    <a:pt x="0" y="8035"/>
                    <a:pt x="2220" y="10477"/>
                    <a:pt x="5328" y="10477"/>
                  </a:cubicBezTo>
                  <a:cubicBezTo>
                    <a:pt x="9989" y="10477"/>
                    <a:pt x="12431" y="4705"/>
                    <a:pt x="8879" y="1376"/>
                  </a:cubicBezTo>
                  <a:cubicBezTo>
                    <a:pt x="8108" y="604"/>
                    <a:pt x="7002" y="1"/>
                    <a:pt x="5852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3"/>
                </a:solidFill>
              </a:endParaRPr>
            </a:p>
          </p:txBody>
        </p:sp>
        <p:sp>
          <p:nvSpPr>
            <p:cNvPr id="8320" name="Google Shape;8320;p74"/>
            <p:cNvSpPr/>
            <p:nvPr/>
          </p:nvSpPr>
          <p:spPr>
            <a:xfrm>
              <a:off x="6501500" y="2202650"/>
              <a:ext cx="310800" cy="266400"/>
            </a:xfrm>
            <a:custGeom>
              <a:avLst/>
              <a:gdLst/>
              <a:ahLst/>
              <a:cxnLst/>
              <a:rect l="l" t="t" r="r" b="b"/>
              <a:pathLst>
                <a:path w="12432" h="10656" extrusionOk="0">
                  <a:moveTo>
                    <a:pt x="5328" y="0"/>
                  </a:moveTo>
                  <a:cubicBezTo>
                    <a:pt x="2442" y="0"/>
                    <a:pt x="0" y="2442"/>
                    <a:pt x="0" y="5328"/>
                  </a:cubicBezTo>
                  <a:cubicBezTo>
                    <a:pt x="0" y="8214"/>
                    <a:pt x="2220" y="10655"/>
                    <a:pt x="5328" y="10655"/>
                  </a:cubicBezTo>
                  <a:cubicBezTo>
                    <a:pt x="9989" y="10655"/>
                    <a:pt x="12431" y="4884"/>
                    <a:pt x="8879" y="1554"/>
                  </a:cubicBezTo>
                  <a:cubicBezTo>
                    <a:pt x="7991" y="444"/>
                    <a:pt x="6660" y="0"/>
                    <a:pt x="5328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3"/>
                </a:solidFill>
              </a:endParaRPr>
            </a:p>
          </p:txBody>
        </p:sp>
        <p:sp>
          <p:nvSpPr>
            <p:cNvPr id="8321" name="Google Shape;8321;p74"/>
            <p:cNvSpPr/>
            <p:nvPr/>
          </p:nvSpPr>
          <p:spPr>
            <a:xfrm>
              <a:off x="951975" y="3495675"/>
              <a:ext cx="5460750" cy="1753675"/>
            </a:xfrm>
            <a:custGeom>
              <a:avLst/>
              <a:gdLst/>
              <a:ahLst/>
              <a:cxnLst/>
              <a:rect l="l" t="t" r="r" b="b"/>
              <a:pathLst>
                <a:path w="218430" h="70147" fill="none" extrusionOk="0">
                  <a:moveTo>
                    <a:pt x="29746" y="1"/>
                  </a:moveTo>
                  <a:lnTo>
                    <a:pt x="0" y="14430"/>
                  </a:lnTo>
                  <a:lnTo>
                    <a:pt x="109215" y="70147"/>
                  </a:lnTo>
                  <a:lnTo>
                    <a:pt x="218429" y="14430"/>
                  </a:lnTo>
                  <a:lnTo>
                    <a:pt x="188684" y="1"/>
                  </a:lnTo>
                  <a:lnTo>
                    <a:pt x="109215" y="40623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1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3"/>
                </a:solidFill>
              </a:endParaRPr>
            </a:p>
          </p:txBody>
        </p:sp>
        <p:sp>
          <p:nvSpPr>
            <p:cNvPr id="8322" name="Google Shape;8322;p74"/>
            <p:cNvSpPr/>
            <p:nvPr/>
          </p:nvSpPr>
          <p:spPr>
            <a:xfrm>
              <a:off x="951975" y="2757600"/>
              <a:ext cx="5460750" cy="1753675"/>
            </a:xfrm>
            <a:custGeom>
              <a:avLst/>
              <a:gdLst/>
              <a:ahLst/>
              <a:cxnLst/>
              <a:rect l="l" t="t" r="r" b="b"/>
              <a:pathLst>
                <a:path w="218430" h="70147" fill="none" extrusionOk="0">
                  <a:moveTo>
                    <a:pt x="188684" y="0"/>
                  </a:moveTo>
                  <a:lnTo>
                    <a:pt x="158939" y="15095"/>
                  </a:lnTo>
                  <a:lnTo>
                    <a:pt x="109215" y="40623"/>
                  </a:lnTo>
                  <a:lnTo>
                    <a:pt x="59491" y="15095"/>
                  </a:lnTo>
                  <a:lnTo>
                    <a:pt x="29746" y="0"/>
                  </a:lnTo>
                  <a:lnTo>
                    <a:pt x="0" y="14429"/>
                  </a:lnTo>
                  <a:lnTo>
                    <a:pt x="29746" y="29524"/>
                  </a:lnTo>
                  <a:lnTo>
                    <a:pt x="109215" y="70146"/>
                  </a:lnTo>
                  <a:lnTo>
                    <a:pt x="188684" y="29524"/>
                  </a:lnTo>
                  <a:lnTo>
                    <a:pt x="218429" y="14429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1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3"/>
                </a:solidFill>
              </a:endParaRPr>
            </a:p>
          </p:txBody>
        </p:sp>
        <p:sp>
          <p:nvSpPr>
            <p:cNvPr id="8323" name="Google Shape;8323;p74"/>
            <p:cNvSpPr/>
            <p:nvPr/>
          </p:nvSpPr>
          <p:spPr>
            <a:xfrm>
              <a:off x="951975" y="2019500"/>
              <a:ext cx="5460750" cy="1753675"/>
            </a:xfrm>
            <a:custGeom>
              <a:avLst/>
              <a:gdLst/>
              <a:ahLst/>
              <a:cxnLst/>
              <a:rect l="l" t="t" r="r" b="b"/>
              <a:pathLst>
                <a:path w="218430" h="70147" fill="none" extrusionOk="0">
                  <a:moveTo>
                    <a:pt x="188684" y="1"/>
                  </a:moveTo>
                  <a:lnTo>
                    <a:pt x="158939" y="15096"/>
                  </a:lnTo>
                  <a:lnTo>
                    <a:pt x="129193" y="30190"/>
                  </a:lnTo>
                  <a:lnTo>
                    <a:pt x="109215" y="40623"/>
                  </a:lnTo>
                  <a:lnTo>
                    <a:pt x="89237" y="30190"/>
                  </a:lnTo>
                  <a:lnTo>
                    <a:pt x="59491" y="15096"/>
                  </a:lnTo>
                  <a:lnTo>
                    <a:pt x="29746" y="1"/>
                  </a:lnTo>
                  <a:lnTo>
                    <a:pt x="0" y="14208"/>
                  </a:lnTo>
                  <a:lnTo>
                    <a:pt x="29746" y="29524"/>
                  </a:lnTo>
                  <a:lnTo>
                    <a:pt x="59491" y="44619"/>
                  </a:lnTo>
                  <a:lnTo>
                    <a:pt x="109215" y="70147"/>
                  </a:lnTo>
                  <a:lnTo>
                    <a:pt x="158939" y="44619"/>
                  </a:lnTo>
                  <a:lnTo>
                    <a:pt x="188684" y="29524"/>
                  </a:lnTo>
                  <a:lnTo>
                    <a:pt x="218429" y="14208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1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3"/>
                </a:solidFill>
              </a:endParaRPr>
            </a:p>
          </p:txBody>
        </p:sp>
        <p:sp>
          <p:nvSpPr>
            <p:cNvPr id="8324" name="Google Shape;8324;p74"/>
            <p:cNvSpPr/>
            <p:nvPr/>
          </p:nvSpPr>
          <p:spPr>
            <a:xfrm>
              <a:off x="951975" y="315800"/>
              <a:ext cx="5460750" cy="2719300"/>
            </a:xfrm>
            <a:custGeom>
              <a:avLst/>
              <a:gdLst/>
              <a:ahLst/>
              <a:cxnLst/>
              <a:rect l="l" t="t" r="r" b="b"/>
              <a:pathLst>
                <a:path w="218430" h="108772" fill="none" extrusionOk="0">
                  <a:moveTo>
                    <a:pt x="109215" y="1"/>
                  </a:moveTo>
                  <a:lnTo>
                    <a:pt x="0" y="52832"/>
                  </a:lnTo>
                  <a:lnTo>
                    <a:pt x="109215" y="108771"/>
                  </a:lnTo>
                  <a:lnTo>
                    <a:pt x="218429" y="52832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1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3"/>
                </a:solidFill>
              </a:endParaRPr>
            </a:p>
          </p:txBody>
        </p:sp>
        <p:sp>
          <p:nvSpPr>
            <p:cNvPr id="8325" name="Google Shape;8325;p74"/>
            <p:cNvSpPr/>
            <p:nvPr/>
          </p:nvSpPr>
          <p:spPr>
            <a:xfrm>
              <a:off x="6501500" y="1464200"/>
              <a:ext cx="310800" cy="261550"/>
            </a:xfrm>
            <a:custGeom>
              <a:avLst/>
              <a:gdLst/>
              <a:ahLst/>
              <a:cxnLst/>
              <a:rect l="l" t="t" r="r" b="b"/>
              <a:pathLst>
                <a:path w="12432" h="10462" extrusionOk="0">
                  <a:moveTo>
                    <a:pt x="4963" y="1"/>
                  </a:moveTo>
                  <a:cubicBezTo>
                    <a:pt x="2239" y="1"/>
                    <a:pt x="0" y="2357"/>
                    <a:pt x="0" y="5120"/>
                  </a:cubicBezTo>
                  <a:cubicBezTo>
                    <a:pt x="0" y="8097"/>
                    <a:pt x="2036" y="10462"/>
                    <a:pt x="4938" y="10462"/>
                  </a:cubicBezTo>
                  <a:cubicBezTo>
                    <a:pt x="5066" y="10462"/>
                    <a:pt x="5196" y="10457"/>
                    <a:pt x="5328" y="10448"/>
                  </a:cubicBezTo>
                  <a:cubicBezTo>
                    <a:pt x="9989" y="10448"/>
                    <a:pt x="12431" y="4898"/>
                    <a:pt x="8879" y="1569"/>
                  </a:cubicBezTo>
                  <a:cubicBezTo>
                    <a:pt x="7991" y="459"/>
                    <a:pt x="6660" y="15"/>
                    <a:pt x="5328" y="15"/>
                  </a:cubicBezTo>
                  <a:cubicBezTo>
                    <a:pt x="5205" y="5"/>
                    <a:pt x="5084" y="1"/>
                    <a:pt x="4963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3"/>
                </a:solidFill>
              </a:endParaRPr>
            </a:p>
          </p:txBody>
        </p:sp>
      </p:grpSp>
      <p:grpSp>
        <p:nvGrpSpPr>
          <p:cNvPr id="8326" name="Google Shape;8326;p74"/>
          <p:cNvGrpSpPr/>
          <p:nvPr/>
        </p:nvGrpSpPr>
        <p:grpSpPr>
          <a:xfrm>
            <a:off x="3706122" y="2968302"/>
            <a:ext cx="1617932" cy="621724"/>
            <a:chOff x="3862800" y="3038525"/>
            <a:chExt cx="1329006" cy="510698"/>
          </a:xfrm>
        </p:grpSpPr>
        <p:sp>
          <p:nvSpPr>
            <p:cNvPr id="8327" name="Google Shape;8327;p74"/>
            <p:cNvSpPr/>
            <p:nvPr/>
          </p:nvSpPr>
          <p:spPr>
            <a:xfrm>
              <a:off x="4185913" y="3040337"/>
              <a:ext cx="71107" cy="143789"/>
            </a:xfrm>
            <a:custGeom>
              <a:avLst/>
              <a:gdLst/>
              <a:ahLst/>
              <a:cxnLst/>
              <a:rect l="l" t="t" r="r" b="b"/>
              <a:pathLst>
                <a:path w="14722" h="29770" extrusionOk="0">
                  <a:moveTo>
                    <a:pt x="0" y="1"/>
                  </a:moveTo>
                  <a:cubicBezTo>
                    <a:pt x="0" y="11614"/>
                    <a:pt x="5398" y="22573"/>
                    <a:pt x="14721" y="29770"/>
                  </a:cubicBezTo>
                  <a:cubicBezTo>
                    <a:pt x="5562" y="22573"/>
                    <a:pt x="164" y="11614"/>
                    <a:pt x="164" y="1"/>
                  </a:cubicBez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3"/>
                </a:solidFill>
              </a:endParaRPr>
            </a:p>
          </p:txBody>
        </p:sp>
        <p:sp>
          <p:nvSpPr>
            <p:cNvPr id="8328" name="Google Shape;8328;p74"/>
            <p:cNvSpPr/>
            <p:nvPr/>
          </p:nvSpPr>
          <p:spPr>
            <a:xfrm>
              <a:off x="3967075" y="3045080"/>
              <a:ext cx="403706" cy="397383"/>
            </a:xfrm>
            <a:custGeom>
              <a:avLst/>
              <a:gdLst/>
              <a:ahLst/>
              <a:cxnLst/>
              <a:rect l="l" t="t" r="r" b="b"/>
              <a:pathLst>
                <a:path w="83583" h="82274" extrusionOk="0">
                  <a:moveTo>
                    <a:pt x="83583" y="82273"/>
                  </a:moveTo>
                  <a:cubicBezTo>
                    <a:pt x="37948" y="82273"/>
                    <a:pt x="655" y="45635"/>
                    <a:pt x="0" y="0"/>
                  </a:cubicBezTo>
                  <a:cubicBezTo>
                    <a:pt x="655" y="45635"/>
                    <a:pt x="37948" y="82273"/>
                    <a:pt x="83583" y="82273"/>
                  </a:cubicBezTo>
                  <a:close/>
                </a:path>
              </a:pathLst>
            </a:custGeom>
            <a:solidFill>
              <a:srgbClr val="445D73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3"/>
                </a:solidFill>
              </a:endParaRPr>
            </a:p>
          </p:txBody>
        </p:sp>
        <p:grpSp>
          <p:nvGrpSpPr>
            <p:cNvPr id="8329" name="Google Shape;8329;p74"/>
            <p:cNvGrpSpPr/>
            <p:nvPr/>
          </p:nvGrpSpPr>
          <p:grpSpPr>
            <a:xfrm>
              <a:off x="3967075" y="3040337"/>
              <a:ext cx="1019927" cy="402126"/>
              <a:chOff x="3967075" y="3040337"/>
              <a:chExt cx="1019927" cy="402126"/>
            </a:xfrm>
          </p:grpSpPr>
          <p:sp>
            <p:nvSpPr>
              <p:cNvPr id="8330" name="Google Shape;8330;p74"/>
              <p:cNvSpPr/>
              <p:nvPr/>
            </p:nvSpPr>
            <p:spPr>
              <a:xfrm>
                <a:off x="4369197" y="3335999"/>
                <a:ext cx="617805" cy="105869"/>
              </a:xfrm>
              <a:custGeom>
                <a:avLst/>
                <a:gdLst/>
                <a:ahLst/>
                <a:cxnLst/>
                <a:rect l="l" t="t" r="r" b="b"/>
                <a:pathLst>
                  <a:path w="127910" h="21919" fill="none" extrusionOk="0">
                    <a:moveTo>
                      <a:pt x="1" y="21918"/>
                    </a:moveTo>
                    <a:lnTo>
                      <a:pt x="127909" y="21918"/>
                    </a:lnTo>
                    <a:lnTo>
                      <a:pt x="127909" y="1"/>
                    </a:lnTo>
                    <a:lnTo>
                      <a:pt x="164" y="164"/>
                    </a:lnTo>
                  </a:path>
                </a:pathLst>
              </a:custGeom>
              <a:noFill/>
              <a:ln w="9525" cap="flat" cmpd="sng">
                <a:solidFill>
                  <a:schemeClr val="accent1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3"/>
                  </a:solidFill>
                </a:endParaRPr>
              </a:p>
            </p:txBody>
          </p:sp>
          <p:sp>
            <p:nvSpPr>
              <p:cNvPr id="8331" name="Google Shape;8331;p74"/>
              <p:cNvSpPr/>
              <p:nvPr/>
            </p:nvSpPr>
            <p:spPr>
              <a:xfrm>
                <a:off x="3967075" y="3040337"/>
                <a:ext cx="403706" cy="402126"/>
              </a:xfrm>
              <a:custGeom>
                <a:avLst/>
                <a:gdLst/>
                <a:ahLst/>
                <a:cxnLst/>
                <a:rect l="l" t="t" r="r" b="b"/>
                <a:pathLst>
                  <a:path w="83583" h="83256" fill="none" extrusionOk="0">
                    <a:moveTo>
                      <a:pt x="83419" y="61501"/>
                    </a:moveTo>
                    <a:cubicBezTo>
                      <a:pt x="49397" y="61501"/>
                      <a:pt x="21755" y="34022"/>
                      <a:pt x="21755" y="1"/>
                    </a:cubicBezTo>
                    <a:lnTo>
                      <a:pt x="0" y="1"/>
                    </a:lnTo>
                    <a:lnTo>
                      <a:pt x="0" y="982"/>
                    </a:lnTo>
                    <a:cubicBezTo>
                      <a:pt x="818" y="46617"/>
                      <a:pt x="37948" y="83255"/>
                      <a:pt x="83583" y="83255"/>
                    </a:cubicBezTo>
                  </a:path>
                </a:pathLst>
              </a:custGeom>
              <a:noFill/>
              <a:ln w="9525" cap="flat" cmpd="sng">
                <a:solidFill>
                  <a:schemeClr val="accent1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3"/>
                  </a:solidFill>
                </a:endParaRPr>
              </a:p>
            </p:txBody>
          </p:sp>
        </p:grpSp>
        <p:grpSp>
          <p:nvGrpSpPr>
            <p:cNvPr id="8332" name="Google Shape;8332;p74"/>
            <p:cNvGrpSpPr/>
            <p:nvPr/>
          </p:nvGrpSpPr>
          <p:grpSpPr>
            <a:xfrm>
              <a:off x="4186700" y="3040337"/>
              <a:ext cx="390475" cy="183289"/>
              <a:chOff x="4186700" y="3040337"/>
              <a:chExt cx="390475" cy="183289"/>
            </a:xfrm>
          </p:grpSpPr>
          <p:sp>
            <p:nvSpPr>
              <p:cNvPr id="8333" name="Google Shape;8333;p74"/>
              <p:cNvSpPr/>
              <p:nvPr/>
            </p:nvSpPr>
            <p:spPr>
              <a:xfrm>
                <a:off x="4370181" y="3120129"/>
                <a:ext cx="206994" cy="103497"/>
              </a:xfrm>
              <a:custGeom>
                <a:avLst/>
                <a:gdLst/>
                <a:ahLst/>
                <a:cxnLst/>
                <a:rect l="l" t="t" r="r" b="b"/>
                <a:pathLst>
                  <a:path w="42856" h="21428" fill="none" extrusionOk="0">
                    <a:moveTo>
                      <a:pt x="1" y="21428"/>
                    </a:moveTo>
                    <a:lnTo>
                      <a:pt x="42855" y="21428"/>
                    </a:lnTo>
                    <a:lnTo>
                      <a:pt x="42855" y="1"/>
                    </a:lnTo>
                    <a:lnTo>
                      <a:pt x="1" y="1"/>
                    </a:lnTo>
                  </a:path>
                </a:pathLst>
              </a:custGeom>
              <a:noFill/>
              <a:ln w="9525" cap="flat" cmpd="sng">
                <a:solidFill>
                  <a:schemeClr val="accent1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3"/>
                  </a:solidFill>
                </a:endParaRPr>
              </a:p>
            </p:txBody>
          </p:sp>
          <p:sp>
            <p:nvSpPr>
              <p:cNvPr id="8334" name="Google Shape;8334;p74"/>
              <p:cNvSpPr/>
              <p:nvPr/>
            </p:nvSpPr>
            <p:spPr>
              <a:xfrm>
                <a:off x="4186700" y="3040337"/>
                <a:ext cx="184081" cy="183289"/>
              </a:xfrm>
              <a:custGeom>
                <a:avLst/>
                <a:gdLst/>
                <a:ahLst/>
                <a:cxnLst/>
                <a:rect l="l" t="t" r="r" b="b"/>
                <a:pathLst>
                  <a:path w="38112" h="37948" fill="none" extrusionOk="0">
                    <a:moveTo>
                      <a:pt x="38112" y="16521"/>
                    </a:moveTo>
                    <a:cubicBezTo>
                      <a:pt x="28789" y="16521"/>
                      <a:pt x="21264" y="9160"/>
                      <a:pt x="21264" y="1"/>
                    </a:cubicBezTo>
                    <a:lnTo>
                      <a:pt x="1" y="1"/>
                    </a:lnTo>
                    <a:cubicBezTo>
                      <a:pt x="1" y="11614"/>
                      <a:pt x="5399" y="22573"/>
                      <a:pt x="14558" y="29770"/>
                    </a:cubicBezTo>
                    <a:cubicBezTo>
                      <a:pt x="21264" y="35004"/>
                      <a:pt x="29606" y="37948"/>
                      <a:pt x="38112" y="37948"/>
                    </a:cubicBezTo>
                    <a:lnTo>
                      <a:pt x="38112" y="37948"/>
                    </a:lnTo>
                  </a:path>
                </a:pathLst>
              </a:custGeom>
              <a:noFill/>
              <a:ln w="9525" cap="flat" cmpd="sng">
                <a:solidFill>
                  <a:schemeClr val="accent1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3"/>
                  </a:solidFill>
                </a:endParaRPr>
              </a:p>
            </p:txBody>
          </p:sp>
        </p:grpSp>
        <p:grpSp>
          <p:nvGrpSpPr>
            <p:cNvPr id="8335" name="Google Shape;8335;p74"/>
            <p:cNvGrpSpPr/>
            <p:nvPr/>
          </p:nvGrpSpPr>
          <p:grpSpPr>
            <a:xfrm>
              <a:off x="4073727" y="3040337"/>
              <a:ext cx="697794" cy="296263"/>
              <a:chOff x="4073727" y="3040337"/>
              <a:chExt cx="697794" cy="296263"/>
            </a:xfrm>
          </p:grpSpPr>
          <p:sp>
            <p:nvSpPr>
              <p:cNvPr id="8336" name="Google Shape;8336;p74"/>
              <p:cNvSpPr/>
              <p:nvPr/>
            </p:nvSpPr>
            <p:spPr>
              <a:xfrm>
                <a:off x="4370181" y="3223621"/>
                <a:ext cx="401339" cy="112979"/>
              </a:xfrm>
              <a:custGeom>
                <a:avLst/>
                <a:gdLst/>
                <a:ahLst/>
                <a:cxnLst/>
                <a:rect l="l" t="t" r="r" b="b"/>
                <a:pathLst>
                  <a:path w="83093" h="23391" fill="none" extrusionOk="0">
                    <a:moveTo>
                      <a:pt x="1" y="23391"/>
                    </a:moveTo>
                    <a:lnTo>
                      <a:pt x="83092" y="23391"/>
                    </a:lnTo>
                    <a:lnTo>
                      <a:pt x="83092" y="1"/>
                    </a:lnTo>
                    <a:lnTo>
                      <a:pt x="1" y="1"/>
                    </a:lnTo>
                  </a:path>
                </a:pathLst>
              </a:custGeom>
              <a:noFill/>
              <a:ln w="9525" cap="flat" cmpd="sng">
                <a:solidFill>
                  <a:schemeClr val="accent1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3"/>
                  </a:solidFill>
                </a:endParaRPr>
              </a:p>
            </p:txBody>
          </p:sp>
          <p:sp>
            <p:nvSpPr>
              <p:cNvPr id="8337" name="Google Shape;8337;p74"/>
              <p:cNvSpPr/>
              <p:nvPr/>
            </p:nvSpPr>
            <p:spPr>
              <a:xfrm>
                <a:off x="4073727" y="3040337"/>
                <a:ext cx="297055" cy="296263"/>
              </a:xfrm>
              <a:custGeom>
                <a:avLst/>
                <a:gdLst/>
                <a:ahLst/>
                <a:cxnLst/>
                <a:rect l="l" t="t" r="r" b="b"/>
                <a:pathLst>
                  <a:path w="61502" h="61338" fill="none" extrusionOk="0">
                    <a:moveTo>
                      <a:pt x="61502" y="37948"/>
                    </a:moveTo>
                    <a:lnTo>
                      <a:pt x="61502" y="37948"/>
                    </a:lnTo>
                    <a:cubicBezTo>
                      <a:pt x="52833" y="37948"/>
                      <a:pt x="44654" y="35004"/>
                      <a:pt x="37948" y="29770"/>
                    </a:cubicBezTo>
                    <a:cubicBezTo>
                      <a:pt x="28789" y="22573"/>
                      <a:pt x="23391" y="11614"/>
                      <a:pt x="23227" y="1"/>
                    </a:cubicBezTo>
                    <a:lnTo>
                      <a:pt x="1" y="1"/>
                    </a:lnTo>
                    <a:cubicBezTo>
                      <a:pt x="1" y="33859"/>
                      <a:pt x="27480" y="61338"/>
                      <a:pt x="61502" y="61338"/>
                    </a:cubicBezTo>
                  </a:path>
                </a:pathLst>
              </a:custGeom>
              <a:noFill/>
              <a:ln w="9525" cap="flat" cmpd="sng">
                <a:solidFill>
                  <a:schemeClr val="accent1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3"/>
                  </a:solidFill>
                </a:endParaRPr>
              </a:p>
            </p:txBody>
          </p:sp>
        </p:grpSp>
        <p:grpSp>
          <p:nvGrpSpPr>
            <p:cNvPr id="8338" name="Google Shape;8338;p74"/>
            <p:cNvGrpSpPr/>
            <p:nvPr/>
          </p:nvGrpSpPr>
          <p:grpSpPr>
            <a:xfrm>
              <a:off x="3862800" y="3038525"/>
              <a:ext cx="1329006" cy="510698"/>
              <a:chOff x="3862800" y="3038525"/>
              <a:chExt cx="1329006" cy="510698"/>
            </a:xfrm>
          </p:grpSpPr>
          <p:sp>
            <p:nvSpPr>
              <p:cNvPr id="8339" name="Google Shape;8339;p74"/>
              <p:cNvSpPr/>
              <p:nvPr/>
            </p:nvSpPr>
            <p:spPr>
              <a:xfrm>
                <a:off x="4370175" y="3441875"/>
                <a:ext cx="821631" cy="107348"/>
              </a:xfrm>
              <a:custGeom>
                <a:avLst/>
                <a:gdLst/>
                <a:ahLst/>
                <a:cxnLst/>
                <a:rect l="l" t="t" r="r" b="b"/>
                <a:pathLst>
                  <a:path w="170110" h="21919" fill="none" extrusionOk="0">
                    <a:moveTo>
                      <a:pt x="1" y="21918"/>
                    </a:moveTo>
                    <a:lnTo>
                      <a:pt x="170110" y="21918"/>
                    </a:lnTo>
                    <a:lnTo>
                      <a:pt x="170110" y="0"/>
                    </a:lnTo>
                    <a:lnTo>
                      <a:pt x="1" y="0"/>
                    </a:lnTo>
                  </a:path>
                </a:pathLst>
              </a:custGeom>
              <a:noFill/>
              <a:ln w="9525" cap="flat" cmpd="sng">
                <a:solidFill>
                  <a:schemeClr val="accent1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3"/>
                  </a:solidFill>
                </a:endParaRPr>
              </a:p>
            </p:txBody>
          </p:sp>
          <p:sp>
            <p:nvSpPr>
              <p:cNvPr id="8340" name="Google Shape;8340;p74"/>
              <p:cNvSpPr/>
              <p:nvPr/>
            </p:nvSpPr>
            <p:spPr>
              <a:xfrm>
                <a:off x="3862800" y="3038525"/>
                <a:ext cx="507990" cy="510620"/>
              </a:xfrm>
              <a:custGeom>
                <a:avLst/>
                <a:gdLst/>
                <a:ahLst/>
                <a:cxnLst/>
                <a:rect l="l" t="t" r="r" b="b"/>
                <a:pathLst>
                  <a:path w="105174" h="105500" fill="none" extrusionOk="0">
                    <a:moveTo>
                      <a:pt x="105174" y="83418"/>
                    </a:moveTo>
                    <a:cubicBezTo>
                      <a:pt x="59539" y="83418"/>
                      <a:pt x="22246" y="46780"/>
                      <a:pt x="21591" y="1145"/>
                    </a:cubicBezTo>
                    <a:lnTo>
                      <a:pt x="21591" y="0"/>
                    </a:lnTo>
                    <a:lnTo>
                      <a:pt x="1" y="0"/>
                    </a:lnTo>
                    <a:cubicBezTo>
                      <a:pt x="1" y="58229"/>
                      <a:pt x="46944" y="105336"/>
                      <a:pt x="105174" y="105500"/>
                    </a:cubicBezTo>
                  </a:path>
                </a:pathLst>
              </a:custGeom>
              <a:noFill/>
              <a:ln w="9525" cap="flat" cmpd="sng">
                <a:solidFill>
                  <a:schemeClr val="accent1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3"/>
                  </a:solidFill>
                </a:endParaRPr>
              </a:p>
            </p:txBody>
          </p:sp>
        </p:grpSp>
      </p:grpSp>
      <p:grpSp>
        <p:nvGrpSpPr>
          <p:cNvPr id="8341" name="Google Shape;8341;p74"/>
          <p:cNvGrpSpPr/>
          <p:nvPr/>
        </p:nvGrpSpPr>
        <p:grpSpPr>
          <a:xfrm>
            <a:off x="714444" y="1232193"/>
            <a:ext cx="883205" cy="775176"/>
            <a:chOff x="649648" y="271400"/>
            <a:chExt cx="6215377" cy="5455143"/>
          </a:xfrm>
        </p:grpSpPr>
        <p:sp>
          <p:nvSpPr>
            <p:cNvPr id="8342" name="Google Shape;8342;p74"/>
            <p:cNvSpPr/>
            <p:nvPr/>
          </p:nvSpPr>
          <p:spPr>
            <a:xfrm>
              <a:off x="2641907" y="3717593"/>
              <a:ext cx="3573900" cy="2008950"/>
            </a:xfrm>
            <a:custGeom>
              <a:avLst/>
              <a:gdLst/>
              <a:ahLst/>
              <a:cxnLst/>
              <a:rect l="l" t="t" r="r" b="b"/>
              <a:pathLst>
                <a:path w="142956" h="80358" fill="none" extrusionOk="0">
                  <a:moveTo>
                    <a:pt x="0" y="50612"/>
                  </a:moveTo>
                  <a:cubicBezTo>
                    <a:pt x="53053" y="80357"/>
                    <a:pt x="120314" y="56605"/>
                    <a:pt x="142956" y="0"/>
                  </a:cubicBezTo>
                </a:path>
              </a:pathLst>
            </a:custGeom>
            <a:noFill/>
            <a:ln w="9525" cap="flat" cmpd="sng">
              <a:solidFill>
                <a:schemeClr val="accent1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3"/>
                </a:solidFill>
              </a:endParaRPr>
            </a:p>
          </p:txBody>
        </p:sp>
        <p:sp>
          <p:nvSpPr>
            <p:cNvPr id="8343" name="Google Shape;8343;p74"/>
            <p:cNvSpPr/>
            <p:nvPr/>
          </p:nvSpPr>
          <p:spPr>
            <a:xfrm>
              <a:off x="1359875" y="2446825"/>
              <a:ext cx="338550" cy="1598275"/>
            </a:xfrm>
            <a:custGeom>
              <a:avLst/>
              <a:gdLst/>
              <a:ahLst/>
              <a:cxnLst/>
              <a:rect l="l" t="t" r="r" b="b"/>
              <a:pathLst>
                <a:path w="13542" h="63931" fill="none" extrusionOk="0">
                  <a:moveTo>
                    <a:pt x="888" y="0"/>
                  </a:moveTo>
                  <a:cubicBezTo>
                    <a:pt x="223" y="4440"/>
                    <a:pt x="1" y="9102"/>
                    <a:pt x="1" y="13763"/>
                  </a:cubicBezTo>
                  <a:cubicBezTo>
                    <a:pt x="1" y="31300"/>
                    <a:pt x="4662" y="48614"/>
                    <a:pt x="13541" y="63931"/>
                  </a:cubicBezTo>
                </a:path>
              </a:pathLst>
            </a:custGeom>
            <a:noFill/>
            <a:ln w="9525" cap="flat" cmpd="sng">
              <a:solidFill>
                <a:schemeClr val="accent1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3"/>
                </a:solidFill>
              </a:endParaRPr>
            </a:p>
          </p:txBody>
        </p:sp>
        <p:sp>
          <p:nvSpPr>
            <p:cNvPr id="8344" name="Google Shape;8344;p74"/>
            <p:cNvSpPr/>
            <p:nvPr/>
          </p:nvSpPr>
          <p:spPr>
            <a:xfrm>
              <a:off x="1709500" y="271400"/>
              <a:ext cx="5149975" cy="2519525"/>
            </a:xfrm>
            <a:custGeom>
              <a:avLst/>
              <a:gdLst/>
              <a:ahLst/>
              <a:cxnLst/>
              <a:rect l="l" t="t" r="r" b="b"/>
              <a:pathLst>
                <a:path w="205999" h="100781" fill="none" extrusionOk="0">
                  <a:moveTo>
                    <a:pt x="187352" y="100780"/>
                  </a:moveTo>
                  <a:cubicBezTo>
                    <a:pt x="187352" y="77694"/>
                    <a:pt x="179361" y="55496"/>
                    <a:pt x="165154" y="37738"/>
                  </a:cubicBezTo>
                  <a:lnTo>
                    <a:pt x="187352" y="37738"/>
                  </a:lnTo>
                  <a:cubicBezTo>
                    <a:pt x="197563" y="37738"/>
                    <a:pt x="205998" y="29302"/>
                    <a:pt x="205998" y="18869"/>
                  </a:cubicBezTo>
                  <a:cubicBezTo>
                    <a:pt x="205998" y="8436"/>
                    <a:pt x="197563" y="1"/>
                    <a:pt x="187352" y="1"/>
                  </a:cubicBezTo>
                  <a:lnTo>
                    <a:pt x="91012" y="1"/>
                  </a:lnTo>
                  <a:lnTo>
                    <a:pt x="89681" y="1"/>
                  </a:lnTo>
                  <a:lnTo>
                    <a:pt x="86573" y="1"/>
                  </a:lnTo>
                  <a:cubicBezTo>
                    <a:pt x="51056" y="1"/>
                    <a:pt x="17981" y="18869"/>
                    <a:pt x="0" y="49725"/>
                  </a:cubicBezTo>
                </a:path>
              </a:pathLst>
            </a:custGeom>
            <a:noFill/>
            <a:ln w="9525" cap="flat" cmpd="sng">
              <a:solidFill>
                <a:schemeClr val="accent1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3"/>
                </a:solidFill>
              </a:endParaRPr>
            </a:p>
          </p:txBody>
        </p:sp>
        <p:sp>
          <p:nvSpPr>
            <p:cNvPr id="8345" name="Google Shape;8345;p74"/>
            <p:cNvSpPr/>
            <p:nvPr/>
          </p:nvSpPr>
          <p:spPr>
            <a:xfrm>
              <a:off x="5965975" y="415700"/>
              <a:ext cx="754750" cy="754750"/>
            </a:xfrm>
            <a:custGeom>
              <a:avLst/>
              <a:gdLst/>
              <a:ahLst/>
              <a:cxnLst/>
              <a:rect l="l" t="t" r="r" b="b"/>
              <a:pathLst>
                <a:path w="30190" h="30190" fill="none" extrusionOk="0">
                  <a:moveTo>
                    <a:pt x="17315" y="0"/>
                  </a:moveTo>
                  <a:cubicBezTo>
                    <a:pt x="5772" y="0"/>
                    <a:pt x="0" y="13763"/>
                    <a:pt x="7992" y="21977"/>
                  </a:cubicBezTo>
                  <a:cubicBezTo>
                    <a:pt x="16205" y="30190"/>
                    <a:pt x="30190" y="24418"/>
                    <a:pt x="30190" y="12875"/>
                  </a:cubicBezTo>
                  <a:cubicBezTo>
                    <a:pt x="30190" y="5772"/>
                    <a:pt x="24418" y="0"/>
                    <a:pt x="17315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1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3"/>
                </a:solidFill>
              </a:endParaRPr>
            </a:p>
          </p:txBody>
        </p:sp>
        <p:sp>
          <p:nvSpPr>
            <p:cNvPr id="8346" name="Google Shape;8346;p74"/>
            <p:cNvSpPr/>
            <p:nvPr/>
          </p:nvSpPr>
          <p:spPr>
            <a:xfrm>
              <a:off x="699475" y="2457925"/>
              <a:ext cx="5183275" cy="2647150"/>
            </a:xfrm>
            <a:custGeom>
              <a:avLst/>
              <a:gdLst/>
              <a:ahLst/>
              <a:cxnLst/>
              <a:rect l="l" t="t" r="r" b="b"/>
              <a:pathLst>
                <a:path w="207331" h="105886" fill="none" extrusionOk="0">
                  <a:moveTo>
                    <a:pt x="39513" y="0"/>
                  </a:moveTo>
                  <a:cubicBezTo>
                    <a:pt x="38847" y="4440"/>
                    <a:pt x="38404" y="8880"/>
                    <a:pt x="38626" y="13319"/>
                  </a:cubicBezTo>
                  <a:cubicBezTo>
                    <a:pt x="38404" y="31300"/>
                    <a:pt x="43953" y="48836"/>
                    <a:pt x="54164" y="63487"/>
                  </a:cubicBezTo>
                  <a:lnTo>
                    <a:pt x="18869" y="63487"/>
                  </a:lnTo>
                  <a:cubicBezTo>
                    <a:pt x="8436" y="63487"/>
                    <a:pt x="1" y="71922"/>
                    <a:pt x="1" y="82355"/>
                  </a:cubicBezTo>
                  <a:cubicBezTo>
                    <a:pt x="1" y="92566"/>
                    <a:pt x="8436" y="101002"/>
                    <a:pt x="18869" y="101002"/>
                  </a:cubicBezTo>
                  <a:lnTo>
                    <a:pt x="116097" y="101002"/>
                  </a:lnTo>
                  <a:cubicBezTo>
                    <a:pt x="154277" y="105885"/>
                    <a:pt x="191126" y="85463"/>
                    <a:pt x="207331" y="50390"/>
                  </a:cubicBezTo>
                </a:path>
              </a:pathLst>
            </a:custGeom>
            <a:noFill/>
            <a:ln w="9525" cap="flat" cmpd="sng">
              <a:solidFill>
                <a:schemeClr val="accent1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3"/>
                </a:solidFill>
              </a:endParaRPr>
            </a:p>
          </p:txBody>
        </p:sp>
        <p:sp>
          <p:nvSpPr>
            <p:cNvPr id="8347" name="Google Shape;8347;p74"/>
            <p:cNvSpPr/>
            <p:nvPr/>
          </p:nvSpPr>
          <p:spPr>
            <a:xfrm>
              <a:off x="2075775" y="387950"/>
              <a:ext cx="4012325" cy="2402975"/>
            </a:xfrm>
            <a:custGeom>
              <a:avLst/>
              <a:gdLst/>
              <a:ahLst/>
              <a:cxnLst/>
              <a:rect l="l" t="t" r="r" b="b"/>
              <a:pathLst>
                <a:path w="160493" h="96119" fill="none" extrusionOk="0">
                  <a:moveTo>
                    <a:pt x="160492" y="96118"/>
                  </a:moveTo>
                  <a:cubicBezTo>
                    <a:pt x="160492" y="57494"/>
                    <a:pt x="135630" y="23530"/>
                    <a:pt x="99003" y="11765"/>
                  </a:cubicBezTo>
                  <a:cubicBezTo>
                    <a:pt x="62377" y="0"/>
                    <a:pt x="22420" y="13097"/>
                    <a:pt x="0" y="44397"/>
                  </a:cubicBezTo>
                </a:path>
              </a:pathLst>
            </a:custGeom>
            <a:noFill/>
            <a:ln w="9525" cap="flat" cmpd="sng">
              <a:solidFill>
                <a:schemeClr val="accent1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3"/>
                </a:solidFill>
              </a:endParaRPr>
            </a:p>
          </p:txBody>
        </p:sp>
        <p:sp>
          <p:nvSpPr>
            <p:cNvPr id="8348" name="Google Shape;8348;p74"/>
            <p:cNvSpPr/>
            <p:nvPr/>
          </p:nvSpPr>
          <p:spPr>
            <a:xfrm>
              <a:off x="649648" y="670971"/>
              <a:ext cx="5183118" cy="4298214"/>
            </a:xfrm>
            <a:custGeom>
              <a:avLst/>
              <a:gdLst/>
              <a:ahLst/>
              <a:cxnLst/>
              <a:rect l="l" t="t" r="r" b="b"/>
              <a:pathLst>
                <a:path w="205333" h="170260" fill="none" extrusionOk="0">
                  <a:moveTo>
                    <a:pt x="205333" y="84575"/>
                  </a:moveTo>
                  <a:cubicBezTo>
                    <a:pt x="205333" y="51944"/>
                    <a:pt x="185133" y="22865"/>
                    <a:pt x="154721" y="11322"/>
                  </a:cubicBezTo>
                  <a:cubicBezTo>
                    <a:pt x="124088" y="1"/>
                    <a:pt x="89681" y="8880"/>
                    <a:pt x="68371" y="33520"/>
                  </a:cubicBezTo>
                  <a:lnTo>
                    <a:pt x="18869" y="33520"/>
                  </a:lnTo>
                  <a:cubicBezTo>
                    <a:pt x="8436" y="33520"/>
                    <a:pt x="1" y="41955"/>
                    <a:pt x="1" y="52388"/>
                  </a:cubicBezTo>
                  <a:cubicBezTo>
                    <a:pt x="1" y="62599"/>
                    <a:pt x="8436" y="71034"/>
                    <a:pt x="18869" y="71034"/>
                  </a:cubicBezTo>
                  <a:lnTo>
                    <a:pt x="50612" y="71034"/>
                  </a:lnTo>
                  <a:cubicBezTo>
                    <a:pt x="44175" y="108549"/>
                    <a:pt x="65929" y="145176"/>
                    <a:pt x="101668" y="157607"/>
                  </a:cubicBezTo>
                  <a:cubicBezTo>
                    <a:pt x="137629" y="170260"/>
                    <a:pt x="177363" y="155165"/>
                    <a:pt x="195788" y="121868"/>
                  </a:cubicBezTo>
                </a:path>
              </a:pathLst>
            </a:custGeom>
            <a:noFill/>
            <a:ln w="9525" cap="flat" cmpd="sng">
              <a:solidFill>
                <a:schemeClr val="accent1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3"/>
                </a:solidFill>
              </a:endParaRPr>
            </a:p>
          </p:txBody>
        </p:sp>
        <p:sp>
          <p:nvSpPr>
            <p:cNvPr id="8349" name="Google Shape;8349;p74"/>
            <p:cNvSpPr/>
            <p:nvPr/>
          </p:nvSpPr>
          <p:spPr>
            <a:xfrm>
              <a:off x="1731700" y="1059450"/>
              <a:ext cx="5133325" cy="3762600"/>
            </a:xfrm>
            <a:custGeom>
              <a:avLst/>
              <a:gdLst/>
              <a:ahLst/>
              <a:cxnLst/>
              <a:rect l="l" t="t" r="r" b="b"/>
              <a:pathLst>
                <a:path w="205333" h="150504" fill="none" extrusionOk="0">
                  <a:moveTo>
                    <a:pt x="85685" y="0"/>
                  </a:moveTo>
                  <a:cubicBezTo>
                    <a:pt x="33297" y="222"/>
                    <a:pt x="0" y="56383"/>
                    <a:pt x="25306" y="102333"/>
                  </a:cubicBezTo>
                  <a:cubicBezTo>
                    <a:pt x="50390" y="148283"/>
                    <a:pt x="115652" y="150503"/>
                    <a:pt x="144066" y="106551"/>
                  </a:cubicBezTo>
                  <a:lnTo>
                    <a:pt x="186464" y="106551"/>
                  </a:lnTo>
                  <a:cubicBezTo>
                    <a:pt x="196897" y="106551"/>
                    <a:pt x="205332" y="98116"/>
                    <a:pt x="205332" y="87683"/>
                  </a:cubicBezTo>
                  <a:cubicBezTo>
                    <a:pt x="205332" y="77250"/>
                    <a:pt x="196897" y="68814"/>
                    <a:pt x="186464" y="68814"/>
                  </a:cubicBezTo>
                  <a:lnTo>
                    <a:pt x="154943" y="68814"/>
                  </a:lnTo>
                  <a:cubicBezTo>
                    <a:pt x="154721" y="30856"/>
                    <a:pt x="123865" y="0"/>
                    <a:pt x="85685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1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3"/>
                </a:solidFill>
              </a:endParaRPr>
            </a:p>
          </p:txBody>
        </p:sp>
        <p:sp>
          <p:nvSpPr>
            <p:cNvPr id="8350" name="Google Shape;8350;p74"/>
            <p:cNvSpPr/>
            <p:nvPr/>
          </p:nvSpPr>
          <p:spPr>
            <a:xfrm>
              <a:off x="5965975" y="2912975"/>
              <a:ext cx="754750" cy="754775"/>
            </a:xfrm>
            <a:custGeom>
              <a:avLst/>
              <a:gdLst/>
              <a:ahLst/>
              <a:cxnLst/>
              <a:rect l="l" t="t" r="r" b="b"/>
              <a:pathLst>
                <a:path w="30190" h="30191" fill="none" extrusionOk="0">
                  <a:moveTo>
                    <a:pt x="17315" y="1"/>
                  </a:moveTo>
                  <a:cubicBezTo>
                    <a:pt x="5772" y="1"/>
                    <a:pt x="0" y="13764"/>
                    <a:pt x="7992" y="21977"/>
                  </a:cubicBezTo>
                  <a:cubicBezTo>
                    <a:pt x="16205" y="30190"/>
                    <a:pt x="30190" y="24419"/>
                    <a:pt x="30190" y="12876"/>
                  </a:cubicBezTo>
                  <a:cubicBezTo>
                    <a:pt x="30190" y="5772"/>
                    <a:pt x="24418" y="1"/>
                    <a:pt x="17315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1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3"/>
                </a:solidFill>
              </a:endParaRPr>
            </a:p>
          </p:txBody>
        </p:sp>
        <p:sp>
          <p:nvSpPr>
            <p:cNvPr id="8351" name="Google Shape;8351;p74"/>
            <p:cNvSpPr/>
            <p:nvPr/>
          </p:nvSpPr>
          <p:spPr>
            <a:xfrm>
              <a:off x="2453125" y="1464550"/>
              <a:ext cx="2874675" cy="2785900"/>
            </a:xfrm>
            <a:custGeom>
              <a:avLst/>
              <a:gdLst/>
              <a:ahLst/>
              <a:cxnLst/>
              <a:rect l="l" t="t" r="r" b="b"/>
              <a:pathLst>
                <a:path w="114987" h="111436" fill="none" extrusionOk="0">
                  <a:moveTo>
                    <a:pt x="56828" y="1"/>
                  </a:moveTo>
                  <a:cubicBezTo>
                    <a:pt x="31744" y="1"/>
                    <a:pt x="9990" y="17759"/>
                    <a:pt x="4884" y="42621"/>
                  </a:cubicBezTo>
                  <a:cubicBezTo>
                    <a:pt x="1" y="67483"/>
                    <a:pt x="13320" y="92123"/>
                    <a:pt x="36628" y="101890"/>
                  </a:cubicBezTo>
                  <a:cubicBezTo>
                    <a:pt x="59936" y="111435"/>
                    <a:pt x="87017" y="103444"/>
                    <a:pt x="101002" y="82356"/>
                  </a:cubicBezTo>
                  <a:cubicBezTo>
                    <a:pt x="114987" y="61268"/>
                    <a:pt x="112323" y="33298"/>
                    <a:pt x="94343" y="15539"/>
                  </a:cubicBezTo>
                  <a:cubicBezTo>
                    <a:pt x="84353" y="5550"/>
                    <a:pt x="71035" y="1"/>
                    <a:pt x="56828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1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3"/>
                </a:solidFill>
              </a:endParaRPr>
            </a:p>
          </p:txBody>
        </p:sp>
        <p:sp>
          <p:nvSpPr>
            <p:cNvPr id="8352" name="Google Shape;8352;p74"/>
            <p:cNvSpPr/>
            <p:nvPr/>
          </p:nvSpPr>
          <p:spPr>
            <a:xfrm>
              <a:off x="732775" y="4183825"/>
              <a:ext cx="754775" cy="760300"/>
            </a:xfrm>
            <a:custGeom>
              <a:avLst/>
              <a:gdLst/>
              <a:ahLst/>
              <a:cxnLst/>
              <a:rect l="l" t="t" r="r" b="b"/>
              <a:pathLst>
                <a:path w="30191" h="30412" fill="none" extrusionOk="0">
                  <a:moveTo>
                    <a:pt x="17315" y="0"/>
                  </a:moveTo>
                  <a:cubicBezTo>
                    <a:pt x="5772" y="0"/>
                    <a:pt x="1" y="13985"/>
                    <a:pt x="7992" y="22199"/>
                  </a:cubicBezTo>
                  <a:cubicBezTo>
                    <a:pt x="16205" y="30412"/>
                    <a:pt x="30190" y="24640"/>
                    <a:pt x="30190" y="13097"/>
                  </a:cubicBezTo>
                  <a:cubicBezTo>
                    <a:pt x="30190" y="5772"/>
                    <a:pt x="24419" y="0"/>
                    <a:pt x="17315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1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3"/>
                </a:solidFill>
              </a:endParaRPr>
            </a:p>
          </p:txBody>
        </p:sp>
        <p:sp>
          <p:nvSpPr>
            <p:cNvPr id="8353" name="Google Shape;8353;p74"/>
            <p:cNvSpPr/>
            <p:nvPr/>
          </p:nvSpPr>
          <p:spPr>
            <a:xfrm>
              <a:off x="732775" y="1669900"/>
              <a:ext cx="754775" cy="754750"/>
            </a:xfrm>
            <a:custGeom>
              <a:avLst/>
              <a:gdLst/>
              <a:ahLst/>
              <a:cxnLst/>
              <a:rect l="l" t="t" r="r" b="b"/>
              <a:pathLst>
                <a:path w="30191" h="30190" fill="none" extrusionOk="0">
                  <a:moveTo>
                    <a:pt x="17315" y="0"/>
                  </a:moveTo>
                  <a:cubicBezTo>
                    <a:pt x="5772" y="0"/>
                    <a:pt x="1" y="13985"/>
                    <a:pt x="8214" y="22198"/>
                  </a:cubicBezTo>
                  <a:cubicBezTo>
                    <a:pt x="16205" y="30189"/>
                    <a:pt x="30190" y="24418"/>
                    <a:pt x="30190" y="12875"/>
                  </a:cubicBezTo>
                  <a:cubicBezTo>
                    <a:pt x="30190" y="5772"/>
                    <a:pt x="24419" y="0"/>
                    <a:pt x="17315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1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3"/>
                </a:solidFill>
              </a:endParaRPr>
            </a:p>
          </p:txBody>
        </p:sp>
      </p:grpSp>
      <p:grpSp>
        <p:nvGrpSpPr>
          <p:cNvPr id="8354" name="Google Shape;8354;p74"/>
          <p:cNvGrpSpPr/>
          <p:nvPr/>
        </p:nvGrpSpPr>
        <p:grpSpPr>
          <a:xfrm>
            <a:off x="2322745" y="1232193"/>
            <a:ext cx="767704" cy="815489"/>
            <a:chOff x="2499700" y="1135950"/>
            <a:chExt cx="732402" cy="777990"/>
          </a:xfrm>
        </p:grpSpPr>
        <p:grpSp>
          <p:nvGrpSpPr>
            <p:cNvPr id="8355" name="Google Shape;8355;p74"/>
            <p:cNvGrpSpPr/>
            <p:nvPr/>
          </p:nvGrpSpPr>
          <p:grpSpPr>
            <a:xfrm>
              <a:off x="2499700" y="1135950"/>
              <a:ext cx="732402" cy="694705"/>
              <a:chOff x="2499700" y="1135950"/>
              <a:chExt cx="732402" cy="694705"/>
            </a:xfrm>
          </p:grpSpPr>
          <p:sp>
            <p:nvSpPr>
              <p:cNvPr id="8356" name="Google Shape;8356;p74"/>
              <p:cNvSpPr/>
              <p:nvPr/>
            </p:nvSpPr>
            <p:spPr>
              <a:xfrm>
                <a:off x="2721907" y="1135950"/>
                <a:ext cx="288719" cy="199571"/>
              </a:xfrm>
              <a:custGeom>
                <a:avLst/>
                <a:gdLst/>
                <a:ahLst/>
                <a:cxnLst/>
                <a:rect l="l" t="t" r="r" b="b"/>
                <a:pathLst>
                  <a:path w="81559" h="56376" extrusionOk="0">
                    <a:moveTo>
                      <a:pt x="40780" y="1"/>
                    </a:moveTo>
                    <a:cubicBezTo>
                      <a:pt x="38862" y="1"/>
                      <a:pt x="36944" y="556"/>
                      <a:pt x="35329" y="1666"/>
                    </a:cubicBezTo>
                    <a:cubicBezTo>
                      <a:pt x="24427" y="9338"/>
                      <a:pt x="1211" y="28718"/>
                      <a:pt x="0" y="51329"/>
                    </a:cubicBezTo>
                    <a:lnTo>
                      <a:pt x="1211" y="51732"/>
                    </a:lnTo>
                    <a:cubicBezTo>
                      <a:pt x="4845" y="52944"/>
                      <a:pt x="8479" y="54357"/>
                      <a:pt x="12113" y="56174"/>
                    </a:cubicBezTo>
                    <a:lnTo>
                      <a:pt x="12113" y="53145"/>
                    </a:lnTo>
                    <a:cubicBezTo>
                      <a:pt x="12113" y="36591"/>
                      <a:pt x="29071" y="22662"/>
                      <a:pt x="36944" y="17009"/>
                    </a:cubicBezTo>
                    <a:cubicBezTo>
                      <a:pt x="38155" y="16202"/>
                      <a:pt x="39467" y="15798"/>
                      <a:pt x="40780" y="15798"/>
                    </a:cubicBezTo>
                    <a:cubicBezTo>
                      <a:pt x="42092" y="15798"/>
                      <a:pt x="43404" y="16202"/>
                      <a:pt x="44615" y="17009"/>
                    </a:cubicBezTo>
                    <a:cubicBezTo>
                      <a:pt x="52489" y="22662"/>
                      <a:pt x="69446" y="36591"/>
                      <a:pt x="69446" y="53145"/>
                    </a:cubicBezTo>
                    <a:lnTo>
                      <a:pt x="69446" y="56376"/>
                    </a:lnTo>
                    <a:cubicBezTo>
                      <a:pt x="72878" y="54559"/>
                      <a:pt x="76512" y="53145"/>
                      <a:pt x="80146" y="51934"/>
                    </a:cubicBezTo>
                    <a:lnTo>
                      <a:pt x="81559" y="51530"/>
                    </a:lnTo>
                    <a:cubicBezTo>
                      <a:pt x="80751" y="28920"/>
                      <a:pt x="57132" y="9540"/>
                      <a:pt x="46230" y="1666"/>
                    </a:cubicBezTo>
                    <a:cubicBezTo>
                      <a:pt x="44615" y="556"/>
                      <a:pt x="42697" y="1"/>
                      <a:pt x="4078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3"/>
                  </a:solidFill>
                </a:endParaRPr>
              </a:p>
            </p:txBody>
          </p:sp>
          <p:sp>
            <p:nvSpPr>
              <p:cNvPr id="8357" name="Google Shape;8357;p74"/>
              <p:cNvSpPr/>
              <p:nvPr/>
            </p:nvSpPr>
            <p:spPr>
              <a:xfrm>
                <a:off x="2499700" y="1313180"/>
                <a:ext cx="225119" cy="278853"/>
              </a:xfrm>
              <a:custGeom>
                <a:avLst/>
                <a:gdLst/>
                <a:ahLst/>
                <a:cxnLst/>
                <a:rect l="l" t="t" r="r" b="b"/>
                <a:pathLst>
                  <a:path w="63593" h="78772" extrusionOk="0">
                    <a:moveTo>
                      <a:pt x="53819" y="1"/>
                    </a:moveTo>
                    <a:cubicBezTo>
                      <a:pt x="53376" y="1"/>
                      <a:pt x="52933" y="13"/>
                      <a:pt x="52489" y="39"/>
                    </a:cubicBezTo>
                    <a:cubicBezTo>
                      <a:pt x="33311" y="39"/>
                      <a:pt x="13527" y="12758"/>
                      <a:pt x="4442" y="19420"/>
                    </a:cubicBezTo>
                    <a:cubicBezTo>
                      <a:pt x="1212" y="21842"/>
                      <a:pt x="1" y="26082"/>
                      <a:pt x="1212" y="29917"/>
                    </a:cubicBezTo>
                    <a:cubicBezTo>
                      <a:pt x="5048" y="42434"/>
                      <a:pt x="16353" y="70697"/>
                      <a:pt x="37550" y="78772"/>
                    </a:cubicBezTo>
                    <a:cubicBezTo>
                      <a:pt x="37752" y="78368"/>
                      <a:pt x="37954" y="77964"/>
                      <a:pt x="38156" y="77561"/>
                    </a:cubicBezTo>
                    <a:cubicBezTo>
                      <a:pt x="40377" y="74533"/>
                      <a:pt x="43001" y="71504"/>
                      <a:pt x="45827" y="68678"/>
                    </a:cubicBezTo>
                    <a:cubicBezTo>
                      <a:pt x="44818" y="68476"/>
                      <a:pt x="43809" y="68072"/>
                      <a:pt x="42799" y="67871"/>
                    </a:cubicBezTo>
                    <a:cubicBezTo>
                      <a:pt x="27255" y="62824"/>
                      <a:pt x="19179" y="42232"/>
                      <a:pt x="16151" y="32946"/>
                    </a:cubicBezTo>
                    <a:cubicBezTo>
                      <a:pt x="15344" y="30321"/>
                      <a:pt x="16353" y="27293"/>
                      <a:pt x="18574" y="25678"/>
                    </a:cubicBezTo>
                    <a:cubicBezTo>
                      <a:pt x="25034" y="20833"/>
                      <a:pt x="38963" y="11748"/>
                      <a:pt x="52489" y="11748"/>
                    </a:cubicBezTo>
                    <a:cubicBezTo>
                      <a:pt x="55316" y="11748"/>
                      <a:pt x="57940" y="12152"/>
                      <a:pt x="60564" y="12960"/>
                    </a:cubicBezTo>
                    <a:cubicBezTo>
                      <a:pt x="61574" y="13363"/>
                      <a:pt x="62583" y="13767"/>
                      <a:pt x="63593" y="14171"/>
                    </a:cubicBezTo>
                    <a:cubicBezTo>
                      <a:pt x="62987" y="10335"/>
                      <a:pt x="62785" y="6701"/>
                      <a:pt x="62785" y="2866"/>
                    </a:cubicBezTo>
                    <a:lnTo>
                      <a:pt x="62785" y="1452"/>
                    </a:lnTo>
                    <a:cubicBezTo>
                      <a:pt x="59796" y="573"/>
                      <a:pt x="56808" y="1"/>
                      <a:pt x="53819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3"/>
                  </a:solidFill>
                </a:endParaRPr>
              </a:p>
            </p:txBody>
          </p:sp>
          <p:sp>
            <p:nvSpPr>
              <p:cNvPr id="8358" name="Google Shape;8358;p74"/>
              <p:cNvSpPr/>
              <p:nvPr/>
            </p:nvSpPr>
            <p:spPr>
              <a:xfrm>
                <a:off x="2721907" y="1317604"/>
                <a:ext cx="53599" cy="72899"/>
              </a:xfrm>
              <a:custGeom>
                <a:avLst/>
                <a:gdLst/>
                <a:ahLst/>
                <a:cxnLst/>
                <a:rect l="l" t="t" r="r" b="b"/>
                <a:pathLst>
                  <a:path w="15141" h="20593" extrusionOk="0">
                    <a:moveTo>
                      <a:pt x="0" y="1"/>
                    </a:moveTo>
                    <a:lnTo>
                      <a:pt x="0" y="1414"/>
                    </a:lnTo>
                    <a:cubicBezTo>
                      <a:pt x="0" y="5249"/>
                      <a:pt x="202" y="9085"/>
                      <a:pt x="808" y="12921"/>
                    </a:cubicBezTo>
                    <a:cubicBezTo>
                      <a:pt x="5653" y="14738"/>
                      <a:pt x="9892" y="17362"/>
                      <a:pt x="13930" y="20592"/>
                    </a:cubicBezTo>
                    <a:cubicBezTo>
                      <a:pt x="14333" y="20188"/>
                      <a:pt x="14737" y="19785"/>
                      <a:pt x="15141" y="19583"/>
                    </a:cubicBezTo>
                    <a:cubicBezTo>
                      <a:pt x="13324" y="14738"/>
                      <a:pt x="12315" y="9893"/>
                      <a:pt x="12113" y="4846"/>
                    </a:cubicBezTo>
                    <a:cubicBezTo>
                      <a:pt x="8681" y="3029"/>
                      <a:pt x="5047" y="1414"/>
                      <a:pt x="1211" y="404"/>
                    </a:cubicBezTo>
                    <a:lnTo>
                      <a:pt x="0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3"/>
                  </a:solidFill>
                </a:endParaRPr>
              </a:p>
            </p:txBody>
          </p:sp>
          <p:sp>
            <p:nvSpPr>
              <p:cNvPr id="8359" name="Google Shape;8359;p74"/>
              <p:cNvSpPr/>
              <p:nvPr/>
            </p:nvSpPr>
            <p:spPr>
              <a:xfrm>
                <a:off x="2764773" y="1334751"/>
                <a:ext cx="47171" cy="52173"/>
              </a:xfrm>
              <a:custGeom>
                <a:avLst/>
                <a:gdLst/>
                <a:ahLst/>
                <a:cxnLst/>
                <a:rect l="l" t="t" r="r" b="b"/>
                <a:pathLst>
                  <a:path w="13325" h="14738" extrusionOk="0">
                    <a:moveTo>
                      <a:pt x="1" y="1"/>
                    </a:moveTo>
                    <a:cubicBezTo>
                      <a:pt x="203" y="5048"/>
                      <a:pt x="1212" y="9893"/>
                      <a:pt x="3029" y="14738"/>
                    </a:cubicBezTo>
                    <a:cubicBezTo>
                      <a:pt x="6259" y="12315"/>
                      <a:pt x="9691" y="10498"/>
                      <a:pt x="13325" y="9085"/>
                    </a:cubicBezTo>
                    <a:cubicBezTo>
                      <a:pt x="9287" y="5451"/>
                      <a:pt x="4846" y="2423"/>
                      <a:pt x="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3"/>
                  </a:solidFill>
                </a:endParaRPr>
              </a:p>
            </p:txBody>
          </p:sp>
          <p:sp>
            <p:nvSpPr>
              <p:cNvPr id="8360" name="Google Shape;8360;p74"/>
              <p:cNvSpPr/>
              <p:nvPr/>
            </p:nvSpPr>
            <p:spPr>
              <a:xfrm>
                <a:off x="2554001" y="1354757"/>
                <a:ext cx="187956" cy="201536"/>
              </a:xfrm>
              <a:custGeom>
                <a:avLst/>
                <a:gdLst/>
                <a:ahLst/>
                <a:cxnLst/>
                <a:rect l="l" t="t" r="r" b="b"/>
                <a:pathLst>
                  <a:path w="53095" h="56931" extrusionOk="0">
                    <a:moveTo>
                      <a:pt x="37146" y="0"/>
                    </a:moveTo>
                    <a:cubicBezTo>
                      <a:pt x="23620" y="0"/>
                      <a:pt x="9489" y="9085"/>
                      <a:pt x="3231" y="13930"/>
                    </a:cubicBezTo>
                    <a:cubicBezTo>
                      <a:pt x="808" y="15545"/>
                      <a:pt x="1" y="18573"/>
                      <a:pt x="808" y="21198"/>
                    </a:cubicBezTo>
                    <a:cubicBezTo>
                      <a:pt x="3634" y="30282"/>
                      <a:pt x="11710" y="51076"/>
                      <a:pt x="27456" y="56123"/>
                    </a:cubicBezTo>
                    <a:cubicBezTo>
                      <a:pt x="28466" y="56324"/>
                      <a:pt x="29273" y="56728"/>
                      <a:pt x="30282" y="56930"/>
                    </a:cubicBezTo>
                    <a:cubicBezTo>
                      <a:pt x="34926" y="52287"/>
                      <a:pt x="40174" y="48249"/>
                      <a:pt x="46029" y="45221"/>
                    </a:cubicBezTo>
                    <a:cubicBezTo>
                      <a:pt x="46029" y="44414"/>
                      <a:pt x="46029" y="43404"/>
                      <a:pt x="46029" y="42395"/>
                    </a:cubicBezTo>
                    <a:cubicBezTo>
                      <a:pt x="45827" y="34118"/>
                      <a:pt x="48452" y="25841"/>
                      <a:pt x="53095" y="18977"/>
                    </a:cubicBezTo>
                    <a:cubicBezTo>
                      <a:pt x="50672" y="13728"/>
                      <a:pt x="49057" y="8075"/>
                      <a:pt x="48250" y="2423"/>
                    </a:cubicBezTo>
                    <a:cubicBezTo>
                      <a:pt x="47240" y="2019"/>
                      <a:pt x="46231" y="1615"/>
                      <a:pt x="45221" y="1413"/>
                    </a:cubicBezTo>
                    <a:cubicBezTo>
                      <a:pt x="42597" y="404"/>
                      <a:pt x="39771" y="0"/>
                      <a:pt x="37146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3"/>
                  </a:solidFill>
                </a:endParaRPr>
              </a:p>
            </p:txBody>
          </p:sp>
          <p:sp>
            <p:nvSpPr>
              <p:cNvPr id="8361" name="Google Shape;8361;p74"/>
              <p:cNvSpPr/>
              <p:nvPr/>
            </p:nvSpPr>
            <p:spPr>
              <a:xfrm>
                <a:off x="2724763" y="1363329"/>
                <a:ext cx="46455" cy="58605"/>
              </a:xfrm>
              <a:custGeom>
                <a:avLst/>
                <a:gdLst/>
                <a:ahLst/>
                <a:cxnLst/>
                <a:rect l="l" t="t" r="r" b="b"/>
                <a:pathLst>
                  <a:path w="13123" h="16555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010" y="5653"/>
                      <a:pt x="2625" y="11306"/>
                      <a:pt x="4846" y="16555"/>
                    </a:cubicBezTo>
                    <a:cubicBezTo>
                      <a:pt x="6461" y="14334"/>
                      <a:pt x="8076" y="12315"/>
                      <a:pt x="10095" y="10297"/>
                    </a:cubicBezTo>
                    <a:cubicBezTo>
                      <a:pt x="10902" y="9489"/>
                      <a:pt x="12113" y="8480"/>
                      <a:pt x="13123" y="7672"/>
                    </a:cubicBezTo>
                    <a:cubicBezTo>
                      <a:pt x="9085" y="4442"/>
                      <a:pt x="4846" y="1818"/>
                      <a:pt x="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3"/>
                  </a:solidFill>
                </a:endParaRPr>
              </a:p>
            </p:txBody>
          </p:sp>
          <p:sp>
            <p:nvSpPr>
              <p:cNvPr id="8362" name="Google Shape;8362;p74"/>
              <p:cNvSpPr/>
              <p:nvPr/>
            </p:nvSpPr>
            <p:spPr>
              <a:xfrm>
                <a:off x="2587581" y="1591246"/>
                <a:ext cx="277288" cy="238695"/>
              </a:xfrm>
              <a:custGeom>
                <a:avLst/>
                <a:gdLst/>
                <a:ahLst/>
                <a:cxnLst/>
                <a:rect l="l" t="t" r="r" b="b"/>
                <a:pathLst>
                  <a:path w="78330" h="67428" extrusionOk="0">
                    <a:moveTo>
                      <a:pt x="12719" y="0"/>
                    </a:moveTo>
                    <a:cubicBezTo>
                      <a:pt x="1" y="18977"/>
                      <a:pt x="7672" y="48451"/>
                      <a:pt x="11912" y="61169"/>
                    </a:cubicBezTo>
                    <a:cubicBezTo>
                      <a:pt x="13123" y="64803"/>
                      <a:pt x="16555" y="67428"/>
                      <a:pt x="20593" y="67428"/>
                    </a:cubicBezTo>
                    <a:lnTo>
                      <a:pt x="22006" y="67428"/>
                    </a:lnTo>
                    <a:cubicBezTo>
                      <a:pt x="35935" y="67428"/>
                      <a:pt x="64602" y="65207"/>
                      <a:pt x="78330" y="48047"/>
                    </a:cubicBezTo>
                    <a:cubicBezTo>
                      <a:pt x="78128" y="47643"/>
                      <a:pt x="77724" y="47442"/>
                      <a:pt x="77522" y="47038"/>
                    </a:cubicBezTo>
                    <a:cubicBezTo>
                      <a:pt x="75302" y="43808"/>
                      <a:pt x="73283" y="40578"/>
                      <a:pt x="71466" y="37146"/>
                    </a:cubicBezTo>
                    <a:cubicBezTo>
                      <a:pt x="70860" y="37953"/>
                      <a:pt x="70457" y="38761"/>
                      <a:pt x="69851" y="39568"/>
                    </a:cubicBezTo>
                    <a:cubicBezTo>
                      <a:pt x="60363" y="52489"/>
                      <a:pt x="39367" y="54104"/>
                      <a:pt x="29273" y="54104"/>
                    </a:cubicBezTo>
                    <a:lnTo>
                      <a:pt x="28466" y="54104"/>
                    </a:lnTo>
                    <a:cubicBezTo>
                      <a:pt x="25640" y="54104"/>
                      <a:pt x="23015" y="52287"/>
                      <a:pt x="22208" y="49662"/>
                    </a:cubicBezTo>
                    <a:cubicBezTo>
                      <a:pt x="19179" y="40578"/>
                      <a:pt x="13527" y="18977"/>
                      <a:pt x="23217" y="5855"/>
                    </a:cubicBezTo>
                    <a:cubicBezTo>
                      <a:pt x="23823" y="4845"/>
                      <a:pt x="24428" y="4038"/>
                      <a:pt x="25236" y="3230"/>
                    </a:cubicBezTo>
                    <a:cubicBezTo>
                      <a:pt x="21400" y="2625"/>
                      <a:pt x="17766" y="1817"/>
                      <a:pt x="14132" y="606"/>
                    </a:cubicBezTo>
                    <a:cubicBezTo>
                      <a:pt x="13527" y="404"/>
                      <a:pt x="13123" y="202"/>
                      <a:pt x="1271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3"/>
                  </a:solidFill>
                </a:endParaRPr>
              </a:p>
            </p:txBody>
          </p:sp>
          <p:sp>
            <p:nvSpPr>
              <p:cNvPr id="8363" name="Google Shape;8363;p74"/>
              <p:cNvSpPr/>
              <p:nvPr/>
            </p:nvSpPr>
            <p:spPr>
              <a:xfrm>
                <a:off x="2631881" y="1556237"/>
                <a:ext cx="95768" cy="46455"/>
              </a:xfrm>
              <a:custGeom>
                <a:avLst/>
                <a:gdLst/>
                <a:ahLst/>
                <a:cxnLst/>
                <a:rect l="l" t="t" r="r" b="b"/>
                <a:pathLst>
                  <a:path w="27053" h="13123" extrusionOk="0">
                    <a:moveTo>
                      <a:pt x="8277" y="0"/>
                    </a:moveTo>
                    <a:cubicBezTo>
                      <a:pt x="5451" y="2826"/>
                      <a:pt x="3029" y="5653"/>
                      <a:pt x="808" y="8883"/>
                    </a:cubicBezTo>
                    <a:cubicBezTo>
                      <a:pt x="404" y="9286"/>
                      <a:pt x="202" y="9690"/>
                      <a:pt x="0" y="9892"/>
                    </a:cubicBezTo>
                    <a:cubicBezTo>
                      <a:pt x="606" y="10094"/>
                      <a:pt x="1010" y="10296"/>
                      <a:pt x="1414" y="10498"/>
                    </a:cubicBezTo>
                    <a:cubicBezTo>
                      <a:pt x="5047" y="11709"/>
                      <a:pt x="8883" y="12517"/>
                      <a:pt x="12719" y="13122"/>
                    </a:cubicBezTo>
                    <a:cubicBezTo>
                      <a:pt x="16554" y="8277"/>
                      <a:pt x="21601" y="4240"/>
                      <a:pt x="27052" y="1211"/>
                    </a:cubicBezTo>
                    <a:lnTo>
                      <a:pt x="27052" y="1211"/>
                    </a:lnTo>
                    <a:cubicBezTo>
                      <a:pt x="25033" y="1615"/>
                      <a:pt x="23015" y="1615"/>
                      <a:pt x="20996" y="1615"/>
                    </a:cubicBezTo>
                    <a:cubicBezTo>
                      <a:pt x="16756" y="1615"/>
                      <a:pt x="12517" y="1009"/>
                      <a:pt x="8277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3"/>
                  </a:solidFill>
                </a:endParaRPr>
              </a:p>
            </p:txBody>
          </p:sp>
          <p:sp>
            <p:nvSpPr>
              <p:cNvPr id="8364" name="Google Shape;8364;p74"/>
              <p:cNvSpPr/>
              <p:nvPr/>
            </p:nvSpPr>
            <p:spPr>
              <a:xfrm>
                <a:off x="2661889" y="1514798"/>
                <a:ext cx="66467" cy="47170"/>
              </a:xfrm>
              <a:custGeom>
                <a:avLst/>
                <a:gdLst/>
                <a:ahLst/>
                <a:cxnLst/>
                <a:rect l="l" t="t" r="r" b="b"/>
                <a:pathLst>
                  <a:path w="18776" h="13325" extrusionOk="0">
                    <a:moveTo>
                      <a:pt x="15747" y="0"/>
                    </a:moveTo>
                    <a:cubicBezTo>
                      <a:pt x="9892" y="3028"/>
                      <a:pt x="4644" y="7066"/>
                      <a:pt x="0" y="11709"/>
                    </a:cubicBezTo>
                    <a:cubicBezTo>
                      <a:pt x="4038" y="12718"/>
                      <a:pt x="8277" y="13324"/>
                      <a:pt x="12517" y="13324"/>
                    </a:cubicBezTo>
                    <a:cubicBezTo>
                      <a:pt x="14536" y="13324"/>
                      <a:pt x="16756" y="13122"/>
                      <a:pt x="18775" y="12920"/>
                    </a:cubicBezTo>
                    <a:cubicBezTo>
                      <a:pt x="16958" y="8883"/>
                      <a:pt x="16151" y="4441"/>
                      <a:pt x="15747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3"/>
                  </a:solidFill>
                </a:endParaRPr>
              </a:p>
            </p:txBody>
          </p:sp>
          <p:sp>
            <p:nvSpPr>
              <p:cNvPr id="8365" name="Google Shape;8365;p74"/>
              <p:cNvSpPr/>
              <p:nvPr/>
            </p:nvSpPr>
            <p:spPr>
              <a:xfrm>
                <a:off x="2635452" y="1602677"/>
                <a:ext cx="205108" cy="180094"/>
              </a:xfrm>
              <a:custGeom>
                <a:avLst/>
                <a:gdLst/>
                <a:ahLst/>
                <a:cxnLst/>
                <a:rect l="l" t="t" r="r" b="b"/>
                <a:pathLst>
                  <a:path w="57940" h="50874" extrusionOk="0">
                    <a:moveTo>
                      <a:pt x="11710" y="0"/>
                    </a:moveTo>
                    <a:cubicBezTo>
                      <a:pt x="10902" y="808"/>
                      <a:pt x="10297" y="1615"/>
                      <a:pt x="9691" y="2625"/>
                    </a:cubicBezTo>
                    <a:cubicBezTo>
                      <a:pt x="1" y="15949"/>
                      <a:pt x="5653" y="37348"/>
                      <a:pt x="8682" y="46432"/>
                    </a:cubicBezTo>
                    <a:cubicBezTo>
                      <a:pt x="9489" y="49057"/>
                      <a:pt x="12114" y="50874"/>
                      <a:pt x="14940" y="50874"/>
                    </a:cubicBezTo>
                    <a:lnTo>
                      <a:pt x="15747" y="50874"/>
                    </a:lnTo>
                    <a:cubicBezTo>
                      <a:pt x="25841" y="50874"/>
                      <a:pt x="46837" y="49259"/>
                      <a:pt x="56325" y="36338"/>
                    </a:cubicBezTo>
                    <a:cubicBezTo>
                      <a:pt x="56931" y="35531"/>
                      <a:pt x="57334" y="34723"/>
                      <a:pt x="57940" y="33916"/>
                    </a:cubicBezTo>
                    <a:cubicBezTo>
                      <a:pt x="54508" y="27052"/>
                      <a:pt x="52085" y="19582"/>
                      <a:pt x="51278" y="11911"/>
                    </a:cubicBezTo>
                    <a:cubicBezTo>
                      <a:pt x="45222" y="9892"/>
                      <a:pt x="39771" y="6460"/>
                      <a:pt x="35330" y="2019"/>
                    </a:cubicBezTo>
                    <a:cubicBezTo>
                      <a:pt x="34522" y="1413"/>
                      <a:pt x="33916" y="606"/>
                      <a:pt x="33311" y="0"/>
                    </a:cubicBezTo>
                    <a:cubicBezTo>
                      <a:pt x="29677" y="606"/>
                      <a:pt x="26043" y="808"/>
                      <a:pt x="22409" y="808"/>
                    </a:cubicBezTo>
                    <a:cubicBezTo>
                      <a:pt x="18776" y="808"/>
                      <a:pt x="15142" y="606"/>
                      <a:pt x="1171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3"/>
                  </a:solidFill>
                </a:endParaRPr>
              </a:p>
            </p:txBody>
          </p:sp>
          <p:sp>
            <p:nvSpPr>
              <p:cNvPr id="8366" name="Google Shape;8366;p74"/>
              <p:cNvSpPr/>
              <p:nvPr/>
            </p:nvSpPr>
            <p:spPr>
              <a:xfrm>
                <a:off x="2676892" y="1560523"/>
                <a:ext cx="76471" cy="45025"/>
              </a:xfrm>
              <a:custGeom>
                <a:avLst/>
                <a:gdLst/>
                <a:ahLst/>
                <a:cxnLst/>
                <a:rect l="l" t="t" r="r" b="b"/>
                <a:pathLst>
                  <a:path w="21602" h="12719" extrusionOk="0">
                    <a:moveTo>
                      <a:pt x="14334" y="0"/>
                    </a:moveTo>
                    <a:cubicBezTo>
                      <a:pt x="8883" y="3029"/>
                      <a:pt x="3836" y="7066"/>
                      <a:pt x="1" y="11911"/>
                    </a:cubicBezTo>
                    <a:cubicBezTo>
                      <a:pt x="3433" y="12517"/>
                      <a:pt x="7067" y="12719"/>
                      <a:pt x="10700" y="12719"/>
                    </a:cubicBezTo>
                    <a:cubicBezTo>
                      <a:pt x="14334" y="12719"/>
                      <a:pt x="17968" y="12517"/>
                      <a:pt x="21602" y="11911"/>
                    </a:cubicBezTo>
                    <a:cubicBezTo>
                      <a:pt x="18574" y="8277"/>
                      <a:pt x="16151" y="4240"/>
                      <a:pt x="1433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3"/>
                  </a:solidFill>
                </a:endParaRPr>
              </a:p>
            </p:txBody>
          </p:sp>
          <p:sp>
            <p:nvSpPr>
              <p:cNvPr id="8367" name="Google Shape;8367;p74"/>
              <p:cNvSpPr/>
              <p:nvPr/>
            </p:nvSpPr>
            <p:spPr>
              <a:xfrm>
                <a:off x="2864801" y="1592672"/>
                <a:ext cx="278003" cy="237984"/>
              </a:xfrm>
              <a:custGeom>
                <a:avLst/>
                <a:gdLst/>
                <a:ahLst/>
                <a:cxnLst/>
                <a:rect l="l" t="t" r="r" b="b"/>
                <a:pathLst>
                  <a:path w="78532" h="67227" extrusionOk="0">
                    <a:moveTo>
                      <a:pt x="66015" y="1"/>
                    </a:moveTo>
                    <a:cubicBezTo>
                      <a:pt x="65611" y="203"/>
                      <a:pt x="65208" y="405"/>
                      <a:pt x="64804" y="405"/>
                    </a:cubicBezTo>
                    <a:cubicBezTo>
                      <a:pt x="61170" y="1616"/>
                      <a:pt x="57334" y="2625"/>
                      <a:pt x="53499" y="3231"/>
                    </a:cubicBezTo>
                    <a:cubicBezTo>
                      <a:pt x="54104" y="4038"/>
                      <a:pt x="54710" y="4644"/>
                      <a:pt x="55315" y="5653"/>
                    </a:cubicBezTo>
                    <a:cubicBezTo>
                      <a:pt x="65006" y="18977"/>
                      <a:pt x="59555" y="40377"/>
                      <a:pt x="56325" y="49461"/>
                    </a:cubicBezTo>
                    <a:cubicBezTo>
                      <a:pt x="55517" y="52086"/>
                      <a:pt x="52893" y="53902"/>
                      <a:pt x="50269" y="53902"/>
                    </a:cubicBezTo>
                    <a:lnTo>
                      <a:pt x="49259" y="53902"/>
                    </a:lnTo>
                    <a:cubicBezTo>
                      <a:pt x="39165" y="53902"/>
                      <a:pt x="18170" y="52287"/>
                      <a:pt x="8883" y="39367"/>
                    </a:cubicBezTo>
                    <a:cubicBezTo>
                      <a:pt x="8076" y="38560"/>
                      <a:pt x="7470" y="37550"/>
                      <a:pt x="7067" y="36743"/>
                    </a:cubicBezTo>
                    <a:cubicBezTo>
                      <a:pt x="5250" y="40175"/>
                      <a:pt x="3231" y="43405"/>
                      <a:pt x="1010" y="46433"/>
                    </a:cubicBezTo>
                    <a:cubicBezTo>
                      <a:pt x="808" y="46837"/>
                      <a:pt x="405" y="47240"/>
                      <a:pt x="1" y="47644"/>
                    </a:cubicBezTo>
                    <a:cubicBezTo>
                      <a:pt x="13729" y="65006"/>
                      <a:pt x="42597" y="67226"/>
                      <a:pt x="56527" y="67226"/>
                    </a:cubicBezTo>
                    <a:lnTo>
                      <a:pt x="57738" y="67226"/>
                    </a:lnTo>
                    <a:cubicBezTo>
                      <a:pt x="61776" y="67226"/>
                      <a:pt x="65409" y="64602"/>
                      <a:pt x="66621" y="60968"/>
                    </a:cubicBezTo>
                    <a:cubicBezTo>
                      <a:pt x="70860" y="48250"/>
                      <a:pt x="78532" y="18977"/>
                      <a:pt x="6601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3"/>
                  </a:solidFill>
                </a:endParaRPr>
              </a:p>
            </p:txBody>
          </p:sp>
          <p:sp>
            <p:nvSpPr>
              <p:cNvPr id="8368" name="Google Shape;8368;p74"/>
              <p:cNvSpPr/>
              <p:nvPr/>
            </p:nvSpPr>
            <p:spPr>
              <a:xfrm>
                <a:off x="2840508" y="1660548"/>
                <a:ext cx="49316" cy="100770"/>
              </a:xfrm>
              <a:custGeom>
                <a:avLst/>
                <a:gdLst/>
                <a:ahLst/>
                <a:cxnLst/>
                <a:rect l="l" t="t" r="r" b="b"/>
                <a:pathLst>
                  <a:path w="13931" h="28466" extrusionOk="0">
                    <a:moveTo>
                      <a:pt x="6865" y="0"/>
                    </a:moveTo>
                    <a:cubicBezTo>
                      <a:pt x="5855" y="6259"/>
                      <a:pt x="3433" y="12113"/>
                      <a:pt x="1" y="17564"/>
                    </a:cubicBezTo>
                    <a:cubicBezTo>
                      <a:pt x="1818" y="20996"/>
                      <a:pt x="3837" y="24428"/>
                      <a:pt x="6057" y="27658"/>
                    </a:cubicBezTo>
                    <a:cubicBezTo>
                      <a:pt x="6259" y="27860"/>
                      <a:pt x="6663" y="28263"/>
                      <a:pt x="6865" y="28465"/>
                    </a:cubicBezTo>
                    <a:cubicBezTo>
                      <a:pt x="7269" y="28061"/>
                      <a:pt x="7470" y="27860"/>
                      <a:pt x="7874" y="27456"/>
                    </a:cubicBezTo>
                    <a:cubicBezTo>
                      <a:pt x="10095" y="24226"/>
                      <a:pt x="12114" y="20996"/>
                      <a:pt x="13931" y="17564"/>
                    </a:cubicBezTo>
                    <a:cubicBezTo>
                      <a:pt x="10297" y="12113"/>
                      <a:pt x="8076" y="6259"/>
                      <a:pt x="6865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3"/>
                  </a:solidFill>
                </a:endParaRPr>
              </a:p>
            </p:txBody>
          </p:sp>
          <p:sp>
            <p:nvSpPr>
              <p:cNvPr id="8369" name="Google Shape;8369;p74"/>
              <p:cNvSpPr/>
              <p:nvPr/>
            </p:nvSpPr>
            <p:spPr>
              <a:xfrm>
                <a:off x="2816930" y="1644831"/>
                <a:ext cx="47886" cy="77898"/>
              </a:xfrm>
              <a:custGeom>
                <a:avLst/>
                <a:gdLst/>
                <a:ahLst/>
                <a:cxnLst/>
                <a:rect l="l" t="t" r="r" b="b"/>
                <a:pathLst>
                  <a:path w="13527" h="22005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808" y="7671"/>
                      <a:pt x="3231" y="15141"/>
                      <a:pt x="6663" y="22005"/>
                    </a:cubicBezTo>
                    <a:cubicBezTo>
                      <a:pt x="10095" y="16554"/>
                      <a:pt x="12517" y="10700"/>
                      <a:pt x="13527" y="4441"/>
                    </a:cubicBezTo>
                    <a:cubicBezTo>
                      <a:pt x="13527" y="3836"/>
                      <a:pt x="13325" y="3028"/>
                      <a:pt x="13325" y="2221"/>
                    </a:cubicBezTo>
                    <a:cubicBezTo>
                      <a:pt x="8682" y="2221"/>
                      <a:pt x="4240" y="1413"/>
                      <a:pt x="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3"/>
                  </a:solidFill>
                </a:endParaRPr>
              </a:p>
            </p:txBody>
          </p:sp>
          <p:sp>
            <p:nvSpPr>
              <p:cNvPr id="8370" name="Google Shape;8370;p74"/>
              <p:cNvSpPr/>
              <p:nvPr/>
            </p:nvSpPr>
            <p:spPr>
              <a:xfrm>
                <a:off x="2889093" y="1602677"/>
                <a:ext cx="205823" cy="180809"/>
              </a:xfrm>
              <a:custGeom>
                <a:avLst/>
                <a:gdLst/>
                <a:ahLst/>
                <a:cxnLst/>
                <a:rect l="l" t="t" r="r" b="b"/>
                <a:pathLst>
                  <a:path w="58142" h="51076" extrusionOk="0">
                    <a:moveTo>
                      <a:pt x="24428" y="0"/>
                    </a:moveTo>
                    <a:cubicBezTo>
                      <a:pt x="23822" y="808"/>
                      <a:pt x="23419" y="1413"/>
                      <a:pt x="22813" y="2019"/>
                    </a:cubicBezTo>
                    <a:cubicBezTo>
                      <a:pt x="18170" y="6460"/>
                      <a:pt x="12719" y="9892"/>
                      <a:pt x="6865" y="11911"/>
                    </a:cubicBezTo>
                    <a:cubicBezTo>
                      <a:pt x="5855" y="19582"/>
                      <a:pt x="3634" y="27052"/>
                      <a:pt x="1" y="33916"/>
                    </a:cubicBezTo>
                    <a:cubicBezTo>
                      <a:pt x="606" y="34723"/>
                      <a:pt x="1212" y="35733"/>
                      <a:pt x="1818" y="36540"/>
                    </a:cubicBezTo>
                    <a:cubicBezTo>
                      <a:pt x="11306" y="49460"/>
                      <a:pt x="32301" y="51075"/>
                      <a:pt x="42395" y="51075"/>
                    </a:cubicBezTo>
                    <a:lnTo>
                      <a:pt x="43203" y="51075"/>
                    </a:lnTo>
                    <a:cubicBezTo>
                      <a:pt x="46029" y="51075"/>
                      <a:pt x="48451" y="49259"/>
                      <a:pt x="49461" y="46634"/>
                    </a:cubicBezTo>
                    <a:cubicBezTo>
                      <a:pt x="52489" y="37550"/>
                      <a:pt x="58142" y="15949"/>
                      <a:pt x="48451" y="2826"/>
                    </a:cubicBezTo>
                    <a:cubicBezTo>
                      <a:pt x="47846" y="1817"/>
                      <a:pt x="47240" y="1211"/>
                      <a:pt x="46433" y="404"/>
                    </a:cubicBezTo>
                    <a:cubicBezTo>
                      <a:pt x="43001" y="808"/>
                      <a:pt x="39569" y="1211"/>
                      <a:pt x="35935" y="1211"/>
                    </a:cubicBezTo>
                    <a:cubicBezTo>
                      <a:pt x="32099" y="1211"/>
                      <a:pt x="28264" y="808"/>
                      <a:pt x="2442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3"/>
                  </a:solidFill>
                </a:endParaRPr>
              </a:p>
            </p:txBody>
          </p:sp>
          <p:sp>
            <p:nvSpPr>
              <p:cNvPr id="8371" name="Google Shape;8371;p74"/>
              <p:cNvSpPr/>
              <p:nvPr/>
            </p:nvSpPr>
            <p:spPr>
              <a:xfrm>
                <a:off x="2864801" y="1644831"/>
                <a:ext cx="48601" cy="77898"/>
              </a:xfrm>
              <a:custGeom>
                <a:avLst/>
                <a:gdLst/>
                <a:ahLst/>
                <a:cxnLst/>
                <a:rect l="l" t="t" r="r" b="b"/>
                <a:pathLst>
                  <a:path w="13729" h="22005" extrusionOk="0">
                    <a:moveTo>
                      <a:pt x="13729" y="0"/>
                    </a:moveTo>
                    <a:cubicBezTo>
                      <a:pt x="9287" y="1413"/>
                      <a:pt x="4846" y="2221"/>
                      <a:pt x="405" y="2221"/>
                    </a:cubicBezTo>
                    <a:cubicBezTo>
                      <a:pt x="405" y="3028"/>
                      <a:pt x="203" y="3836"/>
                      <a:pt x="1" y="4441"/>
                    </a:cubicBezTo>
                    <a:cubicBezTo>
                      <a:pt x="1212" y="10700"/>
                      <a:pt x="3433" y="16554"/>
                      <a:pt x="7067" y="22005"/>
                    </a:cubicBezTo>
                    <a:cubicBezTo>
                      <a:pt x="10498" y="15141"/>
                      <a:pt x="12719" y="7671"/>
                      <a:pt x="1372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3"/>
                  </a:solidFill>
                </a:endParaRPr>
              </a:p>
            </p:txBody>
          </p:sp>
          <p:sp>
            <p:nvSpPr>
              <p:cNvPr id="8372" name="Google Shape;8372;p74"/>
              <p:cNvSpPr/>
              <p:nvPr/>
            </p:nvSpPr>
            <p:spPr>
              <a:xfrm>
                <a:off x="2864086" y="1653402"/>
                <a:ext cx="2149" cy="7151"/>
              </a:xfrm>
              <a:custGeom>
                <a:avLst/>
                <a:gdLst/>
                <a:ahLst/>
                <a:cxnLst/>
                <a:rect l="l" t="t" r="r" b="b"/>
                <a:pathLst>
                  <a:path w="607" h="2020" extrusionOk="0">
                    <a:moveTo>
                      <a:pt x="1" y="1"/>
                    </a:moveTo>
                    <a:cubicBezTo>
                      <a:pt x="1" y="606"/>
                      <a:pt x="203" y="1414"/>
                      <a:pt x="203" y="2019"/>
                    </a:cubicBezTo>
                    <a:cubicBezTo>
                      <a:pt x="405" y="1414"/>
                      <a:pt x="405" y="606"/>
                      <a:pt x="607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3"/>
                  </a:solidFill>
                </a:endParaRPr>
              </a:p>
            </p:txBody>
          </p:sp>
          <p:sp>
            <p:nvSpPr>
              <p:cNvPr id="8373" name="Google Shape;8373;p74"/>
              <p:cNvSpPr/>
              <p:nvPr/>
            </p:nvSpPr>
            <p:spPr>
              <a:xfrm>
                <a:off x="3006983" y="1313318"/>
                <a:ext cx="225119" cy="279430"/>
              </a:xfrm>
              <a:custGeom>
                <a:avLst/>
                <a:gdLst/>
                <a:ahLst/>
                <a:cxnLst/>
                <a:rect l="l" t="t" r="r" b="b"/>
                <a:pathLst>
                  <a:path w="63593" h="78935" extrusionOk="0">
                    <a:moveTo>
                      <a:pt x="11104" y="0"/>
                    </a:moveTo>
                    <a:cubicBezTo>
                      <a:pt x="7672" y="0"/>
                      <a:pt x="4240" y="606"/>
                      <a:pt x="1010" y="1413"/>
                    </a:cubicBezTo>
                    <a:lnTo>
                      <a:pt x="1010" y="2625"/>
                    </a:lnTo>
                    <a:cubicBezTo>
                      <a:pt x="1010" y="6662"/>
                      <a:pt x="606" y="10498"/>
                      <a:pt x="1" y="14334"/>
                    </a:cubicBezTo>
                    <a:cubicBezTo>
                      <a:pt x="1010" y="13930"/>
                      <a:pt x="1818" y="13728"/>
                      <a:pt x="2827" y="13324"/>
                    </a:cubicBezTo>
                    <a:cubicBezTo>
                      <a:pt x="5451" y="12517"/>
                      <a:pt x="8278" y="12113"/>
                      <a:pt x="11104" y="12113"/>
                    </a:cubicBezTo>
                    <a:cubicBezTo>
                      <a:pt x="24630" y="12113"/>
                      <a:pt x="38559" y="21198"/>
                      <a:pt x="45020" y="25841"/>
                    </a:cubicBezTo>
                    <a:cubicBezTo>
                      <a:pt x="47240" y="27456"/>
                      <a:pt x="48048" y="30484"/>
                      <a:pt x="47240" y="33108"/>
                    </a:cubicBezTo>
                    <a:cubicBezTo>
                      <a:pt x="44414" y="42395"/>
                      <a:pt x="36339" y="62986"/>
                      <a:pt x="20592" y="68033"/>
                    </a:cubicBezTo>
                    <a:cubicBezTo>
                      <a:pt x="19583" y="68235"/>
                      <a:pt x="18573" y="68639"/>
                      <a:pt x="17564" y="68841"/>
                    </a:cubicBezTo>
                    <a:cubicBezTo>
                      <a:pt x="20188" y="71667"/>
                      <a:pt x="22813" y="74494"/>
                      <a:pt x="25034" y="77522"/>
                    </a:cubicBezTo>
                    <a:cubicBezTo>
                      <a:pt x="25235" y="77925"/>
                      <a:pt x="25639" y="78531"/>
                      <a:pt x="25841" y="78935"/>
                    </a:cubicBezTo>
                    <a:cubicBezTo>
                      <a:pt x="47240" y="71062"/>
                      <a:pt x="58343" y="42799"/>
                      <a:pt x="62381" y="30080"/>
                    </a:cubicBezTo>
                    <a:cubicBezTo>
                      <a:pt x="63592" y="26245"/>
                      <a:pt x="62179" y="22005"/>
                      <a:pt x="58949" y="19583"/>
                    </a:cubicBezTo>
                    <a:cubicBezTo>
                      <a:pt x="49865" y="12921"/>
                      <a:pt x="30081" y="0"/>
                      <a:pt x="1110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3"/>
                  </a:solidFill>
                </a:endParaRPr>
              </a:p>
            </p:txBody>
          </p:sp>
          <p:sp>
            <p:nvSpPr>
              <p:cNvPr id="8374" name="Google Shape;8374;p74"/>
              <p:cNvSpPr/>
              <p:nvPr/>
            </p:nvSpPr>
            <p:spPr>
              <a:xfrm>
                <a:off x="2956256" y="1319034"/>
                <a:ext cx="54314" cy="72184"/>
              </a:xfrm>
              <a:custGeom>
                <a:avLst/>
                <a:gdLst/>
                <a:ahLst/>
                <a:cxnLst/>
                <a:rect l="l" t="t" r="r" b="b"/>
                <a:pathLst>
                  <a:path w="15343" h="20391" extrusionOk="0">
                    <a:moveTo>
                      <a:pt x="15343" y="0"/>
                    </a:moveTo>
                    <a:lnTo>
                      <a:pt x="13930" y="404"/>
                    </a:lnTo>
                    <a:cubicBezTo>
                      <a:pt x="10094" y="1413"/>
                      <a:pt x="6662" y="2827"/>
                      <a:pt x="3230" y="4644"/>
                    </a:cubicBezTo>
                    <a:cubicBezTo>
                      <a:pt x="2827" y="9691"/>
                      <a:pt x="1817" y="14737"/>
                      <a:pt x="0" y="19583"/>
                    </a:cubicBezTo>
                    <a:lnTo>
                      <a:pt x="1010" y="20390"/>
                    </a:lnTo>
                    <a:cubicBezTo>
                      <a:pt x="5047" y="17160"/>
                      <a:pt x="9489" y="14737"/>
                      <a:pt x="14334" y="12921"/>
                    </a:cubicBezTo>
                    <a:cubicBezTo>
                      <a:pt x="14939" y="9085"/>
                      <a:pt x="15343" y="5047"/>
                      <a:pt x="15343" y="1212"/>
                    </a:cubicBezTo>
                    <a:lnTo>
                      <a:pt x="15343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3"/>
                  </a:solidFill>
                </a:endParaRPr>
              </a:p>
            </p:txBody>
          </p:sp>
          <p:sp>
            <p:nvSpPr>
              <p:cNvPr id="8375" name="Google Shape;8375;p74"/>
              <p:cNvSpPr/>
              <p:nvPr/>
            </p:nvSpPr>
            <p:spPr>
              <a:xfrm>
                <a:off x="2919817" y="1335466"/>
                <a:ext cx="47886" cy="52888"/>
              </a:xfrm>
              <a:custGeom>
                <a:avLst/>
                <a:gdLst/>
                <a:ahLst/>
                <a:cxnLst/>
                <a:rect l="l" t="t" r="r" b="b"/>
                <a:pathLst>
                  <a:path w="13527" h="14940" extrusionOk="0">
                    <a:moveTo>
                      <a:pt x="13526" y="1"/>
                    </a:moveTo>
                    <a:cubicBezTo>
                      <a:pt x="8681" y="2423"/>
                      <a:pt x="4038" y="5451"/>
                      <a:pt x="0" y="9085"/>
                    </a:cubicBezTo>
                    <a:cubicBezTo>
                      <a:pt x="3634" y="10498"/>
                      <a:pt x="7066" y="12517"/>
                      <a:pt x="10296" y="14940"/>
                    </a:cubicBezTo>
                    <a:cubicBezTo>
                      <a:pt x="12113" y="10094"/>
                      <a:pt x="13123" y="5048"/>
                      <a:pt x="1352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3"/>
                  </a:solidFill>
                </a:endParaRPr>
              </a:p>
            </p:txBody>
          </p:sp>
          <p:sp>
            <p:nvSpPr>
              <p:cNvPr id="8376" name="Google Shape;8376;p74"/>
              <p:cNvSpPr/>
              <p:nvPr/>
            </p:nvSpPr>
            <p:spPr>
              <a:xfrm>
                <a:off x="3002697" y="1557663"/>
                <a:ext cx="95053" cy="46455"/>
              </a:xfrm>
              <a:custGeom>
                <a:avLst/>
                <a:gdLst/>
                <a:ahLst/>
                <a:cxnLst/>
                <a:rect l="l" t="t" r="r" b="b"/>
                <a:pathLst>
                  <a:path w="26851" h="13123" extrusionOk="0">
                    <a:moveTo>
                      <a:pt x="18775" y="1"/>
                    </a:moveTo>
                    <a:cubicBezTo>
                      <a:pt x="14737" y="1010"/>
                      <a:pt x="10700" y="1414"/>
                      <a:pt x="6460" y="1616"/>
                    </a:cubicBezTo>
                    <a:cubicBezTo>
                      <a:pt x="4240" y="1616"/>
                      <a:pt x="2019" y="1414"/>
                      <a:pt x="0" y="1010"/>
                    </a:cubicBezTo>
                    <a:lnTo>
                      <a:pt x="0" y="1010"/>
                    </a:lnTo>
                    <a:cubicBezTo>
                      <a:pt x="5451" y="4038"/>
                      <a:pt x="10498" y="8076"/>
                      <a:pt x="14334" y="13123"/>
                    </a:cubicBezTo>
                    <a:cubicBezTo>
                      <a:pt x="18169" y="12517"/>
                      <a:pt x="22005" y="11508"/>
                      <a:pt x="25841" y="10297"/>
                    </a:cubicBezTo>
                    <a:cubicBezTo>
                      <a:pt x="26245" y="10297"/>
                      <a:pt x="26648" y="10095"/>
                      <a:pt x="26850" y="9893"/>
                    </a:cubicBezTo>
                    <a:cubicBezTo>
                      <a:pt x="26648" y="9489"/>
                      <a:pt x="26446" y="9085"/>
                      <a:pt x="26043" y="8682"/>
                    </a:cubicBezTo>
                    <a:cubicBezTo>
                      <a:pt x="23822" y="5452"/>
                      <a:pt x="21399" y="2625"/>
                      <a:pt x="1877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3"/>
                  </a:solidFill>
                </a:endParaRPr>
              </a:p>
            </p:txBody>
          </p:sp>
          <p:sp>
            <p:nvSpPr>
              <p:cNvPr id="8377" name="Google Shape;8377;p74"/>
              <p:cNvSpPr/>
              <p:nvPr/>
            </p:nvSpPr>
            <p:spPr>
              <a:xfrm>
                <a:off x="2975545" y="1561238"/>
                <a:ext cx="78616" cy="45740"/>
              </a:xfrm>
              <a:custGeom>
                <a:avLst/>
                <a:gdLst/>
                <a:ahLst/>
                <a:cxnLst/>
                <a:rect l="l" t="t" r="r" b="b"/>
                <a:pathLst>
                  <a:path w="22208" h="12921" extrusionOk="0">
                    <a:moveTo>
                      <a:pt x="7672" y="0"/>
                    </a:moveTo>
                    <a:cubicBezTo>
                      <a:pt x="5654" y="4442"/>
                      <a:pt x="3231" y="8277"/>
                      <a:pt x="1" y="11709"/>
                    </a:cubicBezTo>
                    <a:cubicBezTo>
                      <a:pt x="3837" y="12517"/>
                      <a:pt x="7672" y="12920"/>
                      <a:pt x="11508" y="12920"/>
                    </a:cubicBezTo>
                    <a:cubicBezTo>
                      <a:pt x="15142" y="12920"/>
                      <a:pt x="18574" y="12517"/>
                      <a:pt x="22208" y="12113"/>
                    </a:cubicBezTo>
                    <a:cubicBezTo>
                      <a:pt x="18170" y="7066"/>
                      <a:pt x="13123" y="3028"/>
                      <a:pt x="7672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3"/>
                  </a:solidFill>
                </a:endParaRPr>
              </a:p>
            </p:txBody>
          </p:sp>
          <p:sp>
            <p:nvSpPr>
              <p:cNvPr id="8378" name="Google Shape;8378;p74"/>
              <p:cNvSpPr/>
              <p:nvPr/>
            </p:nvSpPr>
            <p:spPr>
              <a:xfrm>
                <a:off x="2959827" y="1364044"/>
                <a:ext cx="47171" cy="60035"/>
              </a:xfrm>
              <a:custGeom>
                <a:avLst/>
                <a:gdLst/>
                <a:ahLst/>
                <a:cxnLst/>
                <a:rect l="l" t="t" r="r" b="b"/>
                <a:pathLst>
                  <a:path w="13325" h="16959" extrusionOk="0">
                    <a:moveTo>
                      <a:pt x="13325" y="1"/>
                    </a:moveTo>
                    <a:lnTo>
                      <a:pt x="13325" y="1"/>
                    </a:lnTo>
                    <a:cubicBezTo>
                      <a:pt x="8480" y="1818"/>
                      <a:pt x="4038" y="4442"/>
                      <a:pt x="1" y="7672"/>
                    </a:cubicBezTo>
                    <a:cubicBezTo>
                      <a:pt x="1010" y="8480"/>
                      <a:pt x="2019" y="9287"/>
                      <a:pt x="2827" y="10095"/>
                    </a:cubicBezTo>
                    <a:cubicBezTo>
                      <a:pt x="4846" y="12315"/>
                      <a:pt x="6663" y="14536"/>
                      <a:pt x="8278" y="16959"/>
                    </a:cubicBezTo>
                    <a:cubicBezTo>
                      <a:pt x="10700" y="11508"/>
                      <a:pt x="12315" y="5855"/>
                      <a:pt x="1332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3"/>
                  </a:solidFill>
                </a:endParaRPr>
              </a:p>
            </p:txBody>
          </p:sp>
          <p:sp>
            <p:nvSpPr>
              <p:cNvPr id="8379" name="Google Shape;8379;p74"/>
              <p:cNvSpPr/>
              <p:nvPr/>
            </p:nvSpPr>
            <p:spPr>
              <a:xfrm>
                <a:off x="3002697" y="1515509"/>
                <a:ext cx="67179" cy="47170"/>
              </a:xfrm>
              <a:custGeom>
                <a:avLst/>
                <a:gdLst/>
                <a:ahLst/>
                <a:cxnLst/>
                <a:rect l="l" t="t" r="r" b="b"/>
                <a:pathLst>
                  <a:path w="18977" h="13325" extrusionOk="0">
                    <a:moveTo>
                      <a:pt x="2827" y="1"/>
                    </a:moveTo>
                    <a:cubicBezTo>
                      <a:pt x="2625" y="4442"/>
                      <a:pt x="1615" y="8682"/>
                      <a:pt x="0" y="12921"/>
                    </a:cubicBezTo>
                    <a:cubicBezTo>
                      <a:pt x="2221" y="13123"/>
                      <a:pt x="4442" y="13325"/>
                      <a:pt x="6460" y="13325"/>
                    </a:cubicBezTo>
                    <a:cubicBezTo>
                      <a:pt x="10700" y="13325"/>
                      <a:pt x="14939" y="12719"/>
                      <a:pt x="18977" y="11710"/>
                    </a:cubicBezTo>
                    <a:cubicBezTo>
                      <a:pt x="14132" y="7067"/>
                      <a:pt x="8883" y="3029"/>
                      <a:pt x="282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3"/>
                  </a:solidFill>
                </a:endParaRPr>
              </a:p>
            </p:txBody>
          </p:sp>
          <p:sp>
            <p:nvSpPr>
              <p:cNvPr id="8380" name="Google Shape;8380;p74"/>
              <p:cNvSpPr/>
              <p:nvPr/>
            </p:nvSpPr>
            <p:spPr>
              <a:xfrm>
                <a:off x="3001982" y="1561238"/>
                <a:ext cx="719" cy="4"/>
              </a:xfrm>
              <a:custGeom>
                <a:avLst/>
                <a:gdLst/>
                <a:ahLst/>
                <a:cxnLst/>
                <a:rect l="l" t="t" r="r" b="b"/>
                <a:pathLst>
                  <a:path w="203" h="1" extrusionOk="0">
                    <a:moveTo>
                      <a:pt x="202" y="0"/>
                    </a:moveTo>
                    <a:lnTo>
                      <a:pt x="20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3"/>
                  </a:solidFill>
                </a:endParaRPr>
              </a:p>
            </p:txBody>
          </p:sp>
          <p:sp>
            <p:nvSpPr>
              <p:cNvPr id="8381" name="Google Shape;8381;p74"/>
              <p:cNvSpPr/>
              <p:nvPr/>
            </p:nvSpPr>
            <p:spPr>
              <a:xfrm>
                <a:off x="2727622" y="1560523"/>
                <a:ext cx="4" cy="4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lose/>
                  </a:path>
                </a:pathLst>
              </a:custGeom>
              <a:solidFill>
                <a:srgbClr val="FFFFFF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3"/>
                  </a:solidFill>
                </a:endParaRPr>
              </a:p>
            </p:txBody>
          </p:sp>
          <p:sp>
            <p:nvSpPr>
              <p:cNvPr id="8382" name="Google Shape;8382;p74"/>
              <p:cNvSpPr/>
              <p:nvPr/>
            </p:nvSpPr>
            <p:spPr>
              <a:xfrm>
                <a:off x="2706186" y="1356898"/>
                <a:ext cx="321598" cy="311591"/>
              </a:xfrm>
              <a:custGeom>
                <a:avLst/>
                <a:gdLst/>
                <a:ahLst/>
                <a:cxnLst/>
                <a:rect l="l" t="t" r="r" b="b"/>
                <a:pathLst>
                  <a:path w="90847" h="88020" fill="none" extrusionOk="0">
                    <a:moveTo>
                      <a:pt x="44818" y="1"/>
                    </a:moveTo>
                    <a:cubicBezTo>
                      <a:pt x="24832" y="1"/>
                      <a:pt x="7672" y="13931"/>
                      <a:pt x="3836" y="33715"/>
                    </a:cubicBezTo>
                    <a:cubicBezTo>
                      <a:pt x="1" y="53297"/>
                      <a:pt x="10297" y="72879"/>
                      <a:pt x="28869" y="80550"/>
                    </a:cubicBezTo>
                    <a:cubicBezTo>
                      <a:pt x="47240" y="88020"/>
                      <a:pt x="68639" y="81560"/>
                      <a:pt x="79743" y="65006"/>
                    </a:cubicBezTo>
                    <a:cubicBezTo>
                      <a:pt x="90846" y="48452"/>
                      <a:pt x="88625" y="26245"/>
                      <a:pt x="74494" y="12114"/>
                    </a:cubicBezTo>
                    <a:cubicBezTo>
                      <a:pt x="66621" y="4240"/>
                      <a:pt x="55921" y="1"/>
                      <a:pt x="44818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accent1"/>
                </a:solidFill>
                <a:prstDash val="solid"/>
                <a:miter lim="20187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3"/>
                  </a:solidFill>
                </a:endParaRPr>
              </a:p>
            </p:txBody>
          </p:sp>
        </p:grpSp>
        <p:grpSp>
          <p:nvGrpSpPr>
            <p:cNvPr id="8383" name="Google Shape;8383;p74"/>
            <p:cNvGrpSpPr/>
            <p:nvPr/>
          </p:nvGrpSpPr>
          <p:grpSpPr>
            <a:xfrm>
              <a:off x="2517909" y="1188726"/>
              <a:ext cx="702702" cy="725214"/>
              <a:chOff x="2517909" y="1188726"/>
              <a:chExt cx="702702" cy="725214"/>
            </a:xfrm>
          </p:grpSpPr>
          <p:sp>
            <p:nvSpPr>
              <p:cNvPr id="8384" name="Google Shape;8384;p74"/>
              <p:cNvSpPr/>
              <p:nvPr/>
            </p:nvSpPr>
            <p:spPr>
              <a:xfrm>
                <a:off x="2621966" y="1188726"/>
                <a:ext cx="114832" cy="86149"/>
              </a:xfrm>
              <a:custGeom>
                <a:avLst/>
                <a:gdLst/>
                <a:ahLst/>
                <a:cxnLst/>
                <a:rect l="l" t="t" r="r" b="b"/>
                <a:pathLst>
                  <a:path w="10285" h="7716" extrusionOk="0">
                    <a:moveTo>
                      <a:pt x="10284" y="1"/>
                    </a:moveTo>
                    <a:lnTo>
                      <a:pt x="7413" y="282"/>
                    </a:lnTo>
                    <a:lnTo>
                      <a:pt x="7949" y="1144"/>
                    </a:lnTo>
                    <a:cubicBezTo>
                      <a:pt x="4966" y="2788"/>
                      <a:pt x="2280" y="4920"/>
                      <a:pt x="0" y="7451"/>
                    </a:cubicBezTo>
                    <a:lnTo>
                      <a:pt x="294" y="7716"/>
                    </a:lnTo>
                    <a:cubicBezTo>
                      <a:pt x="2547" y="5212"/>
                      <a:pt x="5206" y="3102"/>
                      <a:pt x="8156" y="1479"/>
                    </a:cubicBezTo>
                    <a:lnTo>
                      <a:pt x="8760" y="2450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solidFill>
                  <a:schemeClr val="accent1"/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3"/>
                  </a:solidFill>
                </a:endParaRPr>
              </a:p>
            </p:txBody>
          </p:sp>
          <p:sp>
            <p:nvSpPr>
              <p:cNvPr id="8385" name="Google Shape;8385;p74"/>
              <p:cNvSpPr/>
              <p:nvPr/>
            </p:nvSpPr>
            <p:spPr>
              <a:xfrm>
                <a:off x="2517909" y="1543306"/>
                <a:ext cx="54396" cy="134951"/>
              </a:xfrm>
              <a:custGeom>
                <a:avLst/>
                <a:gdLst/>
                <a:ahLst/>
                <a:cxnLst/>
                <a:rect l="l" t="t" r="r" b="b"/>
                <a:pathLst>
                  <a:path w="4872" h="12087" extrusionOk="0">
                    <a:moveTo>
                      <a:pt x="4871" y="11889"/>
                    </a:moveTo>
                    <a:cubicBezTo>
                      <a:pt x="3186" y="8971"/>
                      <a:pt x="2004" y="5793"/>
                      <a:pt x="1370" y="2482"/>
                    </a:cubicBezTo>
                    <a:lnTo>
                      <a:pt x="2481" y="2209"/>
                    </a:lnTo>
                    <a:lnTo>
                      <a:pt x="620" y="0"/>
                    </a:lnTo>
                    <a:lnTo>
                      <a:pt x="1" y="2820"/>
                    </a:lnTo>
                    <a:lnTo>
                      <a:pt x="987" y="2578"/>
                    </a:lnTo>
                    <a:cubicBezTo>
                      <a:pt x="1629" y="5923"/>
                      <a:pt x="2827" y="9136"/>
                      <a:pt x="4530" y="12087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solidFill>
                  <a:schemeClr val="accent1"/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3"/>
                  </a:solidFill>
                </a:endParaRPr>
              </a:p>
            </p:txBody>
          </p:sp>
          <p:sp>
            <p:nvSpPr>
              <p:cNvPr id="8386" name="Google Shape;8386;p74"/>
              <p:cNvSpPr/>
              <p:nvPr/>
            </p:nvSpPr>
            <p:spPr>
              <a:xfrm>
                <a:off x="3174265" y="1556894"/>
                <a:ext cx="46346" cy="135275"/>
              </a:xfrm>
              <a:custGeom>
                <a:avLst/>
                <a:gdLst/>
                <a:ahLst/>
                <a:cxnLst/>
                <a:rect l="l" t="t" r="r" b="b"/>
                <a:pathLst>
                  <a:path w="4151" h="12116" extrusionOk="0">
                    <a:moveTo>
                      <a:pt x="4150" y="41"/>
                    </a:moveTo>
                    <a:lnTo>
                      <a:pt x="3759" y="0"/>
                    </a:lnTo>
                    <a:cubicBezTo>
                      <a:pt x="3405" y="3350"/>
                      <a:pt x="2494" y="6618"/>
                      <a:pt x="1059" y="9668"/>
                    </a:cubicBezTo>
                    <a:lnTo>
                      <a:pt x="0" y="9237"/>
                    </a:lnTo>
                    <a:lnTo>
                      <a:pt x="208" y="12116"/>
                    </a:lnTo>
                    <a:lnTo>
                      <a:pt x="2367" y="10200"/>
                    </a:lnTo>
                    <a:lnTo>
                      <a:pt x="1426" y="9817"/>
                    </a:lnTo>
                    <a:cubicBezTo>
                      <a:pt x="2873" y="6733"/>
                      <a:pt x="3793" y="3429"/>
                      <a:pt x="4150" y="4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solidFill>
                  <a:schemeClr val="accent1"/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3"/>
                  </a:solidFill>
                </a:endParaRPr>
              </a:p>
            </p:txBody>
          </p:sp>
          <p:sp>
            <p:nvSpPr>
              <p:cNvPr id="8387" name="Google Shape;8387;p74"/>
              <p:cNvSpPr/>
              <p:nvPr/>
            </p:nvSpPr>
            <p:spPr>
              <a:xfrm>
                <a:off x="3023194" y="1197200"/>
                <a:ext cx="116417" cy="83525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7481" extrusionOk="0">
                    <a:moveTo>
                      <a:pt x="10427" y="7480"/>
                    </a:moveTo>
                    <a:lnTo>
                      <a:pt x="9270" y="4835"/>
                    </a:lnTo>
                    <a:lnTo>
                      <a:pt x="8616" y="5611"/>
                    </a:lnTo>
                    <a:cubicBezTo>
                      <a:pt x="6131" y="3282"/>
                      <a:pt x="3273" y="1386"/>
                      <a:pt x="160" y="1"/>
                    </a:cubicBezTo>
                    <a:lnTo>
                      <a:pt x="0" y="361"/>
                    </a:lnTo>
                    <a:cubicBezTo>
                      <a:pt x="3078" y="1731"/>
                      <a:pt x="5904" y="3608"/>
                      <a:pt x="8362" y="5913"/>
                    </a:cubicBezTo>
                    <a:lnTo>
                      <a:pt x="7624" y="6787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solidFill>
                  <a:schemeClr val="accent1"/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3"/>
                  </a:solidFill>
                </a:endParaRPr>
              </a:p>
            </p:txBody>
          </p:sp>
          <p:sp>
            <p:nvSpPr>
              <p:cNvPr id="8388" name="Google Shape;8388;p74"/>
              <p:cNvSpPr/>
              <p:nvPr/>
            </p:nvSpPr>
            <p:spPr>
              <a:xfrm rot="8660313">
                <a:off x="2818264" y="1804296"/>
                <a:ext cx="116433" cy="83536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7481" extrusionOk="0">
                    <a:moveTo>
                      <a:pt x="10427" y="7480"/>
                    </a:moveTo>
                    <a:lnTo>
                      <a:pt x="9270" y="4835"/>
                    </a:lnTo>
                    <a:lnTo>
                      <a:pt x="8616" y="5611"/>
                    </a:lnTo>
                    <a:cubicBezTo>
                      <a:pt x="6131" y="3282"/>
                      <a:pt x="3273" y="1386"/>
                      <a:pt x="160" y="1"/>
                    </a:cubicBezTo>
                    <a:lnTo>
                      <a:pt x="0" y="361"/>
                    </a:lnTo>
                    <a:cubicBezTo>
                      <a:pt x="3078" y="1731"/>
                      <a:pt x="5904" y="3608"/>
                      <a:pt x="8362" y="5913"/>
                    </a:cubicBezTo>
                    <a:lnTo>
                      <a:pt x="7624" y="6787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solidFill>
                  <a:schemeClr val="accent1"/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3"/>
                  </a:solidFill>
                </a:endParaRPr>
              </a:p>
            </p:txBody>
          </p:sp>
        </p:grpSp>
      </p:grpSp>
      <p:grpSp>
        <p:nvGrpSpPr>
          <p:cNvPr id="8389" name="Google Shape;8389;p74"/>
          <p:cNvGrpSpPr/>
          <p:nvPr/>
        </p:nvGrpSpPr>
        <p:grpSpPr>
          <a:xfrm>
            <a:off x="1668477" y="1232193"/>
            <a:ext cx="583439" cy="870229"/>
            <a:chOff x="1716825" y="1121550"/>
            <a:chExt cx="622800" cy="928938"/>
          </a:xfrm>
        </p:grpSpPr>
        <p:grpSp>
          <p:nvGrpSpPr>
            <p:cNvPr id="8390" name="Google Shape;8390;p74"/>
            <p:cNvGrpSpPr/>
            <p:nvPr/>
          </p:nvGrpSpPr>
          <p:grpSpPr>
            <a:xfrm>
              <a:off x="1716825" y="1121550"/>
              <a:ext cx="622800" cy="928938"/>
              <a:chOff x="1716825" y="1121550"/>
              <a:chExt cx="622800" cy="928938"/>
            </a:xfrm>
          </p:grpSpPr>
          <p:cxnSp>
            <p:nvCxnSpPr>
              <p:cNvPr id="8391" name="Google Shape;8391;p74"/>
              <p:cNvCxnSpPr/>
              <p:nvPr/>
            </p:nvCxnSpPr>
            <p:spPr>
              <a:xfrm>
                <a:off x="1954750" y="1738188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392" name="Google Shape;8392;p74"/>
              <p:cNvSpPr/>
              <p:nvPr/>
            </p:nvSpPr>
            <p:spPr>
              <a:xfrm>
                <a:off x="1716825" y="1121550"/>
                <a:ext cx="622800" cy="622800"/>
              </a:xfrm>
              <a:prstGeom prst="ellipse">
                <a:avLst/>
              </a:pr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3"/>
                  </a:solidFill>
                </a:endParaRPr>
              </a:p>
            </p:txBody>
          </p:sp>
        </p:grpSp>
        <p:grpSp>
          <p:nvGrpSpPr>
            <p:cNvPr id="8393" name="Google Shape;8393;p74"/>
            <p:cNvGrpSpPr/>
            <p:nvPr/>
          </p:nvGrpSpPr>
          <p:grpSpPr>
            <a:xfrm>
              <a:off x="1768050" y="1172775"/>
              <a:ext cx="520200" cy="832000"/>
              <a:chOff x="1768050" y="1172775"/>
              <a:chExt cx="520200" cy="832000"/>
            </a:xfrm>
          </p:grpSpPr>
          <p:cxnSp>
            <p:nvCxnSpPr>
              <p:cNvPr id="8394" name="Google Shape;8394;p74"/>
              <p:cNvCxnSpPr/>
              <p:nvPr/>
            </p:nvCxnSpPr>
            <p:spPr>
              <a:xfrm>
                <a:off x="2003025" y="1692475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395" name="Google Shape;8395;p74"/>
              <p:cNvSpPr/>
              <p:nvPr/>
            </p:nvSpPr>
            <p:spPr>
              <a:xfrm>
                <a:off x="1768050" y="1172775"/>
                <a:ext cx="520200" cy="520200"/>
              </a:xfrm>
              <a:prstGeom prst="ellipse">
                <a:avLst/>
              </a:pr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3"/>
                  </a:solidFill>
                </a:endParaRPr>
              </a:p>
            </p:txBody>
          </p:sp>
        </p:grpSp>
        <p:grpSp>
          <p:nvGrpSpPr>
            <p:cNvPr id="8396" name="Google Shape;8396;p74"/>
            <p:cNvGrpSpPr/>
            <p:nvPr/>
          </p:nvGrpSpPr>
          <p:grpSpPr>
            <a:xfrm>
              <a:off x="1820100" y="1225475"/>
              <a:ext cx="416400" cy="729575"/>
              <a:chOff x="1820100" y="1225475"/>
              <a:chExt cx="416400" cy="729575"/>
            </a:xfrm>
          </p:grpSpPr>
          <p:cxnSp>
            <p:nvCxnSpPr>
              <p:cNvPr id="8397" name="Google Shape;8397;p74"/>
              <p:cNvCxnSpPr/>
              <p:nvPr/>
            </p:nvCxnSpPr>
            <p:spPr>
              <a:xfrm>
                <a:off x="2051300" y="1642750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398" name="Google Shape;8398;p74"/>
              <p:cNvSpPr/>
              <p:nvPr/>
            </p:nvSpPr>
            <p:spPr>
              <a:xfrm>
                <a:off x="1820100" y="1225475"/>
                <a:ext cx="416400" cy="416400"/>
              </a:xfrm>
              <a:prstGeom prst="ellipse">
                <a:avLst/>
              </a:pr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3"/>
                  </a:solidFill>
                </a:endParaRPr>
              </a:p>
            </p:txBody>
          </p:sp>
        </p:grpSp>
        <p:grpSp>
          <p:nvGrpSpPr>
            <p:cNvPr id="8399" name="Google Shape;8399;p74"/>
            <p:cNvGrpSpPr/>
            <p:nvPr/>
          </p:nvGrpSpPr>
          <p:grpSpPr>
            <a:xfrm>
              <a:off x="1874250" y="1278825"/>
              <a:ext cx="308100" cy="605275"/>
              <a:chOff x="1874250" y="1278825"/>
              <a:chExt cx="308100" cy="605275"/>
            </a:xfrm>
          </p:grpSpPr>
          <p:cxnSp>
            <p:nvCxnSpPr>
              <p:cNvPr id="8400" name="Google Shape;8400;p74"/>
              <p:cNvCxnSpPr/>
              <p:nvPr/>
            </p:nvCxnSpPr>
            <p:spPr>
              <a:xfrm>
                <a:off x="2099575" y="1571800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401" name="Google Shape;8401;p74"/>
              <p:cNvSpPr/>
              <p:nvPr/>
            </p:nvSpPr>
            <p:spPr>
              <a:xfrm>
                <a:off x="1874250" y="1278825"/>
                <a:ext cx="308100" cy="308100"/>
              </a:xfrm>
              <a:prstGeom prst="ellipse">
                <a:avLst/>
              </a:pr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3"/>
                  </a:solidFill>
                </a:endParaRPr>
              </a:p>
            </p:txBody>
          </p:sp>
        </p:grpSp>
        <p:sp>
          <p:nvSpPr>
            <p:cNvPr id="8402" name="Google Shape;8402;p74"/>
            <p:cNvSpPr/>
            <p:nvPr/>
          </p:nvSpPr>
          <p:spPr>
            <a:xfrm>
              <a:off x="1920625" y="1326000"/>
              <a:ext cx="215400" cy="215400"/>
            </a:xfrm>
            <a:prstGeom prst="ellipse">
              <a:avLst/>
            </a:pr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3"/>
                </a:solidFill>
              </a:endParaRPr>
            </a:p>
          </p:txBody>
        </p:sp>
      </p:grpSp>
      <p:grpSp>
        <p:nvGrpSpPr>
          <p:cNvPr id="8403" name="Google Shape;8403;p74"/>
          <p:cNvGrpSpPr/>
          <p:nvPr/>
        </p:nvGrpSpPr>
        <p:grpSpPr>
          <a:xfrm>
            <a:off x="1588300" y="2118515"/>
            <a:ext cx="739072" cy="714152"/>
            <a:chOff x="4334725" y="1355875"/>
            <a:chExt cx="3106650" cy="3001900"/>
          </a:xfrm>
        </p:grpSpPr>
        <p:grpSp>
          <p:nvGrpSpPr>
            <p:cNvPr id="8404" name="Google Shape;8404;p74"/>
            <p:cNvGrpSpPr/>
            <p:nvPr/>
          </p:nvGrpSpPr>
          <p:grpSpPr>
            <a:xfrm>
              <a:off x="4516050" y="1724875"/>
              <a:ext cx="2693725" cy="2632900"/>
              <a:chOff x="4516050" y="1724875"/>
              <a:chExt cx="2693725" cy="2632900"/>
            </a:xfrm>
          </p:grpSpPr>
          <p:sp>
            <p:nvSpPr>
              <p:cNvPr id="8405" name="Google Shape;8405;p74"/>
              <p:cNvSpPr/>
              <p:nvPr/>
            </p:nvSpPr>
            <p:spPr>
              <a:xfrm>
                <a:off x="6227525" y="1737400"/>
                <a:ext cx="982250" cy="1548550"/>
              </a:xfrm>
              <a:custGeom>
                <a:avLst/>
                <a:gdLst/>
                <a:ahLst/>
                <a:cxnLst/>
                <a:rect l="l" t="t" r="r" b="b"/>
                <a:pathLst>
                  <a:path w="39290" h="61942" extrusionOk="0">
                    <a:moveTo>
                      <a:pt x="2948" y="0"/>
                    </a:moveTo>
                    <a:lnTo>
                      <a:pt x="2948" y="0"/>
                    </a:lnTo>
                    <a:cubicBezTo>
                      <a:pt x="2963" y="140"/>
                      <a:pt x="2988" y="275"/>
                      <a:pt x="2997" y="415"/>
                    </a:cubicBezTo>
                    <a:cubicBezTo>
                      <a:pt x="3257" y="4251"/>
                      <a:pt x="2198" y="8060"/>
                      <a:pt x="0" y="11214"/>
                    </a:cubicBezTo>
                    <a:cubicBezTo>
                      <a:pt x="16180" y="17156"/>
                      <a:pt x="27723" y="32699"/>
                      <a:pt x="27723" y="50939"/>
                    </a:cubicBezTo>
                    <a:cubicBezTo>
                      <a:pt x="27725" y="53819"/>
                      <a:pt x="27433" y="56688"/>
                      <a:pt x="26854" y="59506"/>
                    </a:cubicBezTo>
                    <a:cubicBezTo>
                      <a:pt x="27615" y="59401"/>
                      <a:pt x="28380" y="59330"/>
                      <a:pt x="29155" y="59330"/>
                    </a:cubicBezTo>
                    <a:cubicBezTo>
                      <a:pt x="32030" y="59330"/>
                      <a:pt x="34946" y="60066"/>
                      <a:pt x="37619" y="61594"/>
                    </a:cubicBezTo>
                    <a:cubicBezTo>
                      <a:pt x="37808" y="61702"/>
                      <a:pt x="37980" y="61827"/>
                      <a:pt x="38161" y="61942"/>
                    </a:cubicBezTo>
                    <a:cubicBezTo>
                      <a:pt x="38912" y="58322"/>
                      <a:pt x="39289" y="54635"/>
                      <a:pt x="39289" y="50939"/>
                    </a:cubicBezTo>
                    <a:cubicBezTo>
                      <a:pt x="39289" y="27328"/>
                      <a:pt x="24090" y="7277"/>
                      <a:pt x="294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3"/>
                  </a:solidFill>
                </a:endParaRPr>
              </a:p>
            </p:txBody>
          </p:sp>
          <p:sp>
            <p:nvSpPr>
              <p:cNvPr id="8406" name="Google Shape;8406;p74"/>
              <p:cNvSpPr/>
              <p:nvPr/>
            </p:nvSpPr>
            <p:spPr>
              <a:xfrm>
                <a:off x="4516050" y="1724875"/>
                <a:ext cx="1010900" cy="1581800"/>
              </a:xfrm>
              <a:custGeom>
                <a:avLst/>
                <a:gdLst/>
                <a:ahLst/>
                <a:cxnLst/>
                <a:rect l="l" t="t" r="r" b="b"/>
                <a:pathLst>
                  <a:path w="40436" h="63272" extrusionOk="0">
                    <a:moveTo>
                      <a:pt x="37823" y="1"/>
                    </a:moveTo>
                    <a:lnTo>
                      <a:pt x="37823" y="1"/>
                    </a:lnTo>
                    <a:cubicBezTo>
                      <a:pt x="15908" y="6831"/>
                      <a:pt x="0" y="27279"/>
                      <a:pt x="0" y="51443"/>
                    </a:cubicBezTo>
                    <a:cubicBezTo>
                      <a:pt x="3" y="55421"/>
                      <a:pt x="444" y="59389"/>
                      <a:pt x="1318" y="63272"/>
                    </a:cubicBezTo>
                    <a:cubicBezTo>
                      <a:pt x="1575" y="63078"/>
                      <a:pt x="1825" y="62880"/>
                      <a:pt x="2093" y="62700"/>
                    </a:cubicBezTo>
                    <a:cubicBezTo>
                      <a:pt x="5004" y="60760"/>
                      <a:pt x="8236" y="59853"/>
                      <a:pt x="11420" y="59853"/>
                    </a:cubicBezTo>
                    <a:cubicBezTo>
                      <a:pt x="11754" y="59853"/>
                      <a:pt x="12085" y="59912"/>
                      <a:pt x="12418" y="59931"/>
                    </a:cubicBezTo>
                    <a:cubicBezTo>
                      <a:pt x="11849" y="57138"/>
                      <a:pt x="11565" y="54293"/>
                      <a:pt x="11565" y="51440"/>
                    </a:cubicBezTo>
                    <a:cubicBezTo>
                      <a:pt x="11565" y="32776"/>
                      <a:pt x="23659" y="16944"/>
                      <a:pt x="40435" y="11325"/>
                    </a:cubicBezTo>
                    <a:cubicBezTo>
                      <a:pt x="38630" y="8592"/>
                      <a:pt x="37671" y="5392"/>
                      <a:pt x="37676" y="2117"/>
                    </a:cubicBezTo>
                    <a:cubicBezTo>
                      <a:pt x="37681" y="1409"/>
                      <a:pt x="37730" y="702"/>
                      <a:pt x="3782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3"/>
                  </a:solidFill>
                </a:endParaRPr>
              </a:p>
            </p:txBody>
          </p:sp>
          <p:sp>
            <p:nvSpPr>
              <p:cNvPr id="8407" name="Google Shape;8407;p74"/>
              <p:cNvSpPr/>
              <p:nvPr/>
            </p:nvSpPr>
            <p:spPr>
              <a:xfrm>
                <a:off x="4977525" y="3800325"/>
                <a:ext cx="1782050" cy="557450"/>
              </a:xfrm>
              <a:custGeom>
                <a:avLst/>
                <a:gdLst/>
                <a:ahLst/>
                <a:cxnLst/>
                <a:rect l="l" t="t" r="r" b="b"/>
                <a:pathLst>
                  <a:path w="71282" h="22298" extrusionOk="0">
                    <a:moveTo>
                      <a:pt x="63561" y="0"/>
                    </a:moveTo>
                    <a:cubicBezTo>
                      <a:pt x="56083" y="6671"/>
                      <a:pt x="46226" y="10731"/>
                      <a:pt x="35414" y="10731"/>
                    </a:cubicBezTo>
                    <a:cubicBezTo>
                      <a:pt x="25098" y="10731"/>
                      <a:pt x="15646" y="7034"/>
                      <a:pt x="8302" y="898"/>
                    </a:cubicBezTo>
                    <a:cubicBezTo>
                      <a:pt x="6892" y="3910"/>
                      <a:pt x="4587" y="6522"/>
                      <a:pt x="1428" y="8290"/>
                    </a:cubicBezTo>
                    <a:cubicBezTo>
                      <a:pt x="962" y="8562"/>
                      <a:pt x="481" y="8778"/>
                      <a:pt x="0" y="9001"/>
                    </a:cubicBezTo>
                    <a:cubicBezTo>
                      <a:pt x="9472" y="17274"/>
                      <a:pt x="21853" y="22297"/>
                      <a:pt x="35414" y="22297"/>
                    </a:cubicBezTo>
                    <a:cubicBezTo>
                      <a:pt x="49193" y="22297"/>
                      <a:pt x="61756" y="17117"/>
                      <a:pt x="71282" y="8609"/>
                    </a:cubicBezTo>
                    <a:cubicBezTo>
                      <a:pt x="67593" y="6654"/>
                      <a:pt x="64981" y="3559"/>
                      <a:pt x="6356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3"/>
                  </a:solidFill>
                </a:endParaRPr>
              </a:p>
            </p:txBody>
          </p:sp>
        </p:grpSp>
        <p:grpSp>
          <p:nvGrpSpPr>
            <p:cNvPr id="8408" name="Google Shape;8408;p74"/>
            <p:cNvGrpSpPr/>
            <p:nvPr/>
          </p:nvGrpSpPr>
          <p:grpSpPr>
            <a:xfrm>
              <a:off x="4334725" y="1355875"/>
              <a:ext cx="3106650" cy="2709650"/>
              <a:chOff x="4334725" y="1355875"/>
              <a:chExt cx="3106650" cy="2709650"/>
            </a:xfrm>
          </p:grpSpPr>
          <p:sp>
            <p:nvSpPr>
              <p:cNvPr id="8409" name="Google Shape;8409;p74"/>
              <p:cNvSpPr/>
              <p:nvPr/>
            </p:nvSpPr>
            <p:spPr>
              <a:xfrm>
                <a:off x="5427950" y="1355875"/>
                <a:ext cx="904575" cy="1665925"/>
              </a:xfrm>
              <a:custGeom>
                <a:avLst/>
                <a:gdLst/>
                <a:ahLst/>
                <a:cxnLst/>
                <a:rect l="l" t="t" r="r" b="b"/>
                <a:pathLst>
                  <a:path w="36183" h="66637" fill="none" extrusionOk="0">
                    <a:moveTo>
                      <a:pt x="25479" y="47040"/>
                    </a:moveTo>
                    <a:cubicBezTo>
                      <a:pt x="22352" y="45966"/>
                      <a:pt x="20318" y="42954"/>
                      <a:pt x="20318" y="39712"/>
                    </a:cubicBezTo>
                    <a:lnTo>
                      <a:pt x="20318" y="39474"/>
                    </a:lnTo>
                    <a:cubicBezTo>
                      <a:pt x="20318" y="36347"/>
                      <a:pt x="22239" y="33578"/>
                      <a:pt x="25000" y="32260"/>
                    </a:cubicBezTo>
                    <a:cubicBezTo>
                      <a:pt x="27831" y="31007"/>
                      <a:pt x="30234" y="28986"/>
                      <a:pt x="31983" y="26475"/>
                    </a:cubicBezTo>
                    <a:cubicBezTo>
                      <a:pt x="34181" y="23321"/>
                      <a:pt x="35240" y="19512"/>
                      <a:pt x="34980" y="15676"/>
                    </a:cubicBezTo>
                    <a:cubicBezTo>
                      <a:pt x="34971" y="15536"/>
                      <a:pt x="34944" y="15398"/>
                      <a:pt x="34931" y="15261"/>
                    </a:cubicBezTo>
                    <a:cubicBezTo>
                      <a:pt x="34134" y="7155"/>
                      <a:pt x="27505" y="636"/>
                      <a:pt x="19357" y="47"/>
                    </a:cubicBezTo>
                    <a:cubicBezTo>
                      <a:pt x="18930" y="18"/>
                      <a:pt x="18513" y="1"/>
                      <a:pt x="18094" y="1"/>
                    </a:cubicBezTo>
                    <a:cubicBezTo>
                      <a:pt x="9517" y="1"/>
                      <a:pt x="2397" y="6439"/>
                      <a:pt x="1347" y="14761"/>
                    </a:cubicBezTo>
                    <a:cubicBezTo>
                      <a:pt x="1254" y="15462"/>
                      <a:pt x="1205" y="16169"/>
                      <a:pt x="1200" y="16875"/>
                    </a:cubicBezTo>
                    <a:cubicBezTo>
                      <a:pt x="1195" y="20149"/>
                      <a:pt x="2154" y="23352"/>
                      <a:pt x="3959" y="26085"/>
                    </a:cubicBezTo>
                    <a:cubicBezTo>
                      <a:pt x="5703" y="28734"/>
                      <a:pt x="8168" y="30872"/>
                      <a:pt x="11057" y="32260"/>
                    </a:cubicBezTo>
                    <a:cubicBezTo>
                      <a:pt x="13944" y="33580"/>
                      <a:pt x="15864" y="36464"/>
                      <a:pt x="15864" y="39714"/>
                    </a:cubicBezTo>
                    <a:cubicBezTo>
                      <a:pt x="15864" y="42954"/>
                      <a:pt x="13829" y="45963"/>
                      <a:pt x="10817" y="47040"/>
                    </a:cubicBezTo>
                    <a:cubicBezTo>
                      <a:pt x="6250" y="48725"/>
                      <a:pt x="2404" y="51975"/>
                      <a:pt x="0" y="56176"/>
                    </a:cubicBezTo>
                    <a:lnTo>
                      <a:pt x="18155" y="66637"/>
                    </a:lnTo>
                    <a:lnTo>
                      <a:pt x="36182" y="56176"/>
                    </a:lnTo>
                    <a:cubicBezTo>
                      <a:pt x="33781" y="51972"/>
                      <a:pt x="29930" y="48723"/>
                      <a:pt x="25479" y="4704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accent1"/>
                </a:solidFill>
                <a:prstDash val="solid"/>
                <a:miter lim="245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3"/>
                  </a:solidFill>
                </a:endParaRPr>
              </a:p>
            </p:txBody>
          </p:sp>
          <p:sp>
            <p:nvSpPr>
              <p:cNvPr id="8410" name="Google Shape;8410;p74"/>
              <p:cNvSpPr/>
              <p:nvPr/>
            </p:nvSpPr>
            <p:spPr>
              <a:xfrm>
                <a:off x="4334725" y="2760325"/>
                <a:ext cx="1547125" cy="1304775"/>
              </a:xfrm>
              <a:custGeom>
                <a:avLst/>
                <a:gdLst/>
                <a:ahLst/>
                <a:cxnLst/>
                <a:rect l="l" t="t" r="r" b="b"/>
                <a:pathLst>
                  <a:path w="61885" h="52191" fill="none" extrusionOk="0">
                    <a:moveTo>
                      <a:pt x="43727" y="1"/>
                    </a:moveTo>
                    <a:cubicBezTo>
                      <a:pt x="41323" y="4212"/>
                      <a:pt x="40487" y="9019"/>
                      <a:pt x="41208" y="13829"/>
                    </a:cubicBezTo>
                    <a:cubicBezTo>
                      <a:pt x="41804" y="17069"/>
                      <a:pt x="40247" y="20321"/>
                      <a:pt x="37362" y="21878"/>
                    </a:cubicBezTo>
                    <a:lnTo>
                      <a:pt x="37237" y="22004"/>
                    </a:lnTo>
                    <a:cubicBezTo>
                      <a:pt x="35989" y="22712"/>
                      <a:pt x="34579" y="23085"/>
                      <a:pt x="33144" y="23090"/>
                    </a:cubicBezTo>
                    <a:cubicBezTo>
                      <a:pt x="31510" y="23095"/>
                      <a:pt x="29914" y="22587"/>
                      <a:pt x="28582" y="21638"/>
                    </a:cubicBezTo>
                    <a:cubicBezTo>
                      <a:pt x="25950" y="19752"/>
                      <a:pt x="22852" y="18705"/>
                      <a:pt x="19671" y="18513"/>
                    </a:cubicBezTo>
                    <a:cubicBezTo>
                      <a:pt x="19338" y="18494"/>
                      <a:pt x="19007" y="18435"/>
                      <a:pt x="18673" y="18435"/>
                    </a:cubicBezTo>
                    <a:cubicBezTo>
                      <a:pt x="15489" y="18435"/>
                      <a:pt x="12257" y="19345"/>
                      <a:pt x="9348" y="21282"/>
                    </a:cubicBezTo>
                    <a:cubicBezTo>
                      <a:pt x="9078" y="21462"/>
                      <a:pt x="8828" y="21663"/>
                      <a:pt x="8573" y="21856"/>
                    </a:cubicBezTo>
                    <a:cubicBezTo>
                      <a:pt x="2203" y="26681"/>
                      <a:pt x="1" y="35395"/>
                      <a:pt x="3579" y="42679"/>
                    </a:cubicBezTo>
                    <a:cubicBezTo>
                      <a:pt x="6535" y="48755"/>
                      <a:pt x="12519" y="52191"/>
                      <a:pt x="18698" y="52191"/>
                    </a:cubicBezTo>
                    <a:cubicBezTo>
                      <a:pt x="21064" y="52191"/>
                      <a:pt x="23448" y="51656"/>
                      <a:pt x="25712" y="50604"/>
                    </a:cubicBezTo>
                    <a:cubicBezTo>
                      <a:pt x="26193" y="50381"/>
                      <a:pt x="26674" y="50165"/>
                      <a:pt x="27140" y="49893"/>
                    </a:cubicBezTo>
                    <a:cubicBezTo>
                      <a:pt x="30299" y="48122"/>
                      <a:pt x="32604" y="45510"/>
                      <a:pt x="34014" y="42498"/>
                    </a:cubicBezTo>
                    <a:cubicBezTo>
                      <a:pt x="35307" y="39741"/>
                      <a:pt x="35837" y="36690"/>
                      <a:pt x="35552" y="33659"/>
                    </a:cubicBezTo>
                    <a:cubicBezTo>
                      <a:pt x="35312" y="30534"/>
                      <a:pt x="36882" y="27409"/>
                      <a:pt x="39641" y="25852"/>
                    </a:cubicBezTo>
                    <a:cubicBezTo>
                      <a:pt x="40902" y="25114"/>
                      <a:pt x="42282" y="24748"/>
                      <a:pt x="43641" y="24748"/>
                    </a:cubicBezTo>
                    <a:cubicBezTo>
                      <a:pt x="45392" y="24748"/>
                      <a:pt x="47119" y="25356"/>
                      <a:pt x="48534" y="26573"/>
                    </a:cubicBezTo>
                    <a:cubicBezTo>
                      <a:pt x="52382" y="29572"/>
                      <a:pt x="57074" y="31255"/>
                      <a:pt x="61884" y="31255"/>
                    </a:cubicBezTo>
                    <a:lnTo>
                      <a:pt x="61884" y="10461"/>
                    </a:lnTo>
                    <a:lnTo>
                      <a:pt x="61884" y="1046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chemeClr val="accent1"/>
                </a:solidFill>
                <a:prstDash val="solid"/>
                <a:miter lim="245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3"/>
                  </a:solidFill>
                </a:endParaRPr>
              </a:p>
            </p:txBody>
          </p:sp>
          <p:sp>
            <p:nvSpPr>
              <p:cNvPr id="8411" name="Google Shape;8411;p74"/>
              <p:cNvSpPr/>
              <p:nvPr/>
            </p:nvSpPr>
            <p:spPr>
              <a:xfrm>
                <a:off x="5881825" y="2760325"/>
                <a:ext cx="1559550" cy="1305200"/>
              </a:xfrm>
              <a:custGeom>
                <a:avLst/>
                <a:gdLst/>
                <a:ahLst/>
                <a:cxnLst/>
                <a:rect l="l" t="t" r="r" b="b"/>
                <a:pathLst>
                  <a:path w="62382" h="52208" fill="none" extrusionOk="0">
                    <a:moveTo>
                      <a:pt x="51989" y="21025"/>
                    </a:moveTo>
                    <a:cubicBezTo>
                      <a:pt x="51805" y="20912"/>
                      <a:pt x="51636" y="20785"/>
                      <a:pt x="51447" y="20677"/>
                    </a:cubicBezTo>
                    <a:cubicBezTo>
                      <a:pt x="48774" y="19149"/>
                      <a:pt x="45855" y="18413"/>
                      <a:pt x="42981" y="18413"/>
                    </a:cubicBezTo>
                    <a:cubicBezTo>
                      <a:pt x="42208" y="18413"/>
                      <a:pt x="41443" y="18484"/>
                      <a:pt x="40682" y="18589"/>
                    </a:cubicBezTo>
                    <a:cubicBezTo>
                      <a:pt x="38034" y="18957"/>
                      <a:pt x="35488" y="19938"/>
                      <a:pt x="33290" y="21523"/>
                    </a:cubicBezTo>
                    <a:cubicBezTo>
                      <a:pt x="31924" y="22519"/>
                      <a:pt x="30276" y="23056"/>
                      <a:pt x="28586" y="23056"/>
                    </a:cubicBezTo>
                    <a:cubicBezTo>
                      <a:pt x="27107" y="23053"/>
                      <a:pt x="25657" y="22646"/>
                      <a:pt x="24394" y="21876"/>
                    </a:cubicBezTo>
                    <a:cubicBezTo>
                      <a:pt x="21510" y="20319"/>
                      <a:pt x="19952" y="17066"/>
                      <a:pt x="20548" y="13829"/>
                    </a:cubicBezTo>
                    <a:cubicBezTo>
                      <a:pt x="21270" y="9019"/>
                      <a:pt x="20433" y="4212"/>
                      <a:pt x="18030" y="1"/>
                    </a:cubicBezTo>
                    <a:lnTo>
                      <a:pt x="0" y="10461"/>
                    </a:lnTo>
                    <a:lnTo>
                      <a:pt x="0" y="10461"/>
                    </a:lnTo>
                    <a:lnTo>
                      <a:pt x="0" y="31250"/>
                    </a:lnTo>
                    <a:cubicBezTo>
                      <a:pt x="4805" y="31250"/>
                      <a:pt x="9489" y="29570"/>
                      <a:pt x="13220" y="26568"/>
                    </a:cubicBezTo>
                    <a:cubicBezTo>
                      <a:pt x="15719" y="24434"/>
                      <a:pt x="19307" y="24142"/>
                      <a:pt x="22116" y="25849"/>
                    </a:cubicBezTo>
                    <a:lnTo>
                      <a:pt x="22356" y="25965"/>
                    </a:lnTo>
                    <a:cubicBezTo>
                      <a:pt x="25003" y="27532"/>
                      <a:pt x="26560" y="30534"/>
                      <a:pt x="26204" y="33659"/>
                    </a:cubicBezTo>
                    <a:cubicBezTo>
                      <a:pt x="25959" y="36371"/>
                      <a:pt x="26391" y="39091"/>
                      <a:pt x="27389" y="41600"/>
                    </a:cubicBezTo>
                    <a:cubicBezTo>
                      <a:pt x="28807" y="45159"/>
                      <a:pt x="31421" y="48254"/>
                      <a:pt x="35110" y="50209"/>
                    </a:cubicBezTo>
                    <a:cubicBezTo>
                      <a:pt x="35274" y="50295"/>
                      <a:pt x="35412" y="50403"/>
                      <a:pt x="35578" y="50484"/>
                    </a:cubicBezTo>
                    <a:cubicBezTo>
                      <a:pt x="37877" y="51619"/>
                      <a:pt x="40405" y="52208"/>
                      <a:pt x="42968" y="52208"/>
                    </a:cubicBezTo>
                    <a:cubicBezTo>
                      <a:pt x="48435" y="52208"/>
                      <a:pt x="53753" y="49542"/>
                      <a:pt x="56975" y="44840"/>
                    </a:cubicBezTo>
                    <a:cubicBezTo>
                      <a:pt x="62381" y="36727"/>
                      <a:pt x="59960" y="25994"/>
                      <a:pt x="51989" y="21025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accent1"/>
                </a:solidFill>
                <a:prstDash val="solid"/>
                <a:miter lim="245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3"/>
                  </a:solidFill>
                </a:endParaRPr>
              </a:p>
            </p:txBody>
          </p:sp>
        </p:grpSp>
      </p:grpSp>
      <p:grpSp>
        <p:nvGrpSpPr>
          <p:cNvPr id="8412" name="Google Shape;8412;p74"/>
          <p:cNvGrpSpPr/>
          <p:nvPr/>
        </p:nvGrpSpPr>
        <p:grpSpPr>
          <a:xfrm>
            <a:off x="7705249" y="3749286"/>
            <a:ext cx="312074" cy="684173"/>
            <a:chOff x="7645573" y="3754300"/>
            <a:chExt cx="293855" cy="644170"/>
          </a:xfrm>
        </p:grpSpPr>
        <p:sp>
          <p:nvSpPr>
            <p:cNvPr id="8413" name="Google Shape;8413;p74"/>
            <p:cNvSpPr/>
            <p:nvPr/>
          </p:nvSpPr>
          <p:spPr>
            <a:xfrm>
              <a:off x="7645895" y="3855521"/>
              <a:ext cx="293533" cy="164134"/>
            </a:xfrm>
            <a:custGeom>
              <a:avLst/>
              <a:gdLst/>
              <a:ahLst/>
              <a:cxnLst/>
              <a:rect l="l" t="t" r="r" b="b"/>
              <a:pathLst>
                <a:path w="19132" h="10698" extrusionOk="0">
                  <a:moveTo>
                    <a:pt x="1" y="1"/>
                  </a:moveTo>
                  <a:lnTo>
                    <a:pt x="1" y="10698"/>
                  </a:lnTo>
                  <a:lnTo>
                    <a:pt x="19132" y="10698"/>
                  </a:lnTo>
                  <a:lnTo>
                    <a:pt x="19132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3"/>
                </a:solidFill>
              </a:endParaRPr>
            </a:p>
          </p:txBody>
        </p:sp>
        <p:sp>
          <p:nvSpPr>
            <p:cNvPr id="8414" name="Google Shape;8414;p74"/>
            <p:cNvSpPr/>
            <p:nvPr/>
          </p:nvSpPr>
          <p:spPr>
            <a:xfrm>
              <a:off x="7645573" y="3754300"/>
              <a:ext cx="293303" cy="644170"/>
            </a:xfrm>
            <a:custGeom>
              <a:avLst/>
              <a:gdLst/>
              <a:ahLst/>
              <a:cxnLst/>
              <a:rect l="l" t="t" r="r" b="b"/>
              <a:pathLst>
                <a:path w="19117" h="41986" extrusionOk="0">
                  <a:moveTo>
                    <a:pt x="1155" y="1"/>
                  </a:moveTo>
                  <a:cubicBezTo>
                    <a:pt x="516" y="1"/>
                    <a:pt x="1" y="516"/>
                    <a:pt x="1" y="1152"/>
                  </a:cubicBezTo>
                  <a:lnTo>
                    <a:pt x="1" y="35706"/>
                  </a:lnTo>
                  <a:cubicBezTo>
                    <a:pt x="1" y="36344"/>
                    <a:pt x="9559" y="41985"/>
                    <a:pt x="9559" y="41985"/>
                  </a:cubicBezTo>
                  <a:cubicBezTo>
                    <a:pt x="9559" y="41985"/>
                    <a:pt x="19117" y="36344"/>
                    <a:pt x="19117" y="35706"/>
                  </a:cubicBezTo>
                  <a:lnTo>
                    <a:pt x="19117" y="1152"/>
                  </a:lnTo>
                  <a:cubicBezTo>
                    <a:pt x="19117" y="516"/>
                    <a:pt x="18601" y="1"/>
                    <a:pt x="17963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3"/>
                </a:solidFill>
              </a:endParaRPr>
            </a:p>
          </p:txBody>
        </p:sp>
      </p:grpSp>
      <p:grpSp>
        <p:nvGrpSpPr>
          <p:cNvPr id="8415" name="Google Shape;8415;p74"/>
          <p:cNvGrpSpPr/>
          <p:nvPr/>
        </p:nvGrpSpPr>
        <p:grpSpPr>
          <a:xfrm>
            <a:off x="5627237" y="1232193"/>
            <a:ext cx="709011" cy="739359"/>
            <a:chOff x="5830645" y="1256617"/>
            <a:chExt cx="530340" cy="553040"/>
          </a:xfrm>
        </p:grpSpPr>
        <p:grpSp>
          <p:nvGrpSpPr>
            <p:cNvPr id="8416" name="Google Shape;8416;p74"/>
            <p:cNvGrpSpPr/>
            <p:nvPr/>
          </p:nvGrpSpPr>
          <p:grpSpPr>
            <a:xfrm>
              <a:off x="5830645" y="1256617"/>
              <a:ext cx="259743" cy="269909"/>
              <a:chOff x="5830645" y="1256617"/>
              <a:chExt cx="259743" cy="269909"/>
            </a:xfrm>
          </p:grpSpPr>
          <p:sp>
            <p:nvSpPr>
              <p:cNvPr id="8417" name="Google Shape;8417;p74"/>
              <p:cNvSpPr/>
              <p:nvPr/>
            </p:nvSpPr>
            <p:spPr>
              <a:xfrm>
                <a:off x="5830645" y="1294145"/>
                <a:ext cx="259743" cy="232380"/>
              </a:xfrm>
              <a:custGeom>
                <a:avLst/>
                <a:gdLst/>
                <a:ahLst/>
                <a:cxnLst/>
                <a:rect l="l" t="t" r="r" b="b"/>
                <a:pathLst>
                  <a:path w="10195" h="9121" extrusionOk="0">
                    <a:moveTo>
                      <a:pt x="7470" y="1"/>
                    </a:moveTo>
                    <a:cubicBezTo>
                      <a:pt x="7469" y="1"/>
                      <a:pt x="7468" y="1"/>
                      <a:pt x="7467" y="1"/>
                    </a:cubicBezTo>
                    <a:lnTo>
                      <a:pt x="7044" y="1"/>
                    </a:lnTo>
                    <a:cubicBezTo>
                      <a:pt x="7044" y="1075"/>
                      <a:pt x="6172" y="1946"/>
                      <a:pt x="5097" y="1946"/>
                    </a:cubicBezTo>
                    <a:cubicBezTo>
                      <a:pt x="4021" y="1946"/>
                      <a:pt x="3150" y="1075"/>
                      <a:pt x="3150" y="1"/>
                    </a:cubicBezTo>
                    <a:lnTo>
                      <a:pt x="0" y="1"/>
                    </a:lnTo>
                    <a:lnTo>
                      <a:pt x="0" y="6393"/>
                    </a:lnTo>
                    <a:cubicBezTo>
                      <a:pt x="0" y="7900"/>
                      <a:pt x="1220" y="9120"/>
                      <a:pt x="2727" y="9120"/>
                    </a:cubicBezTo>
                    <a:lnTo>
                      <a:pt x="6018" y="9120"/>
                    </a:lnTo>
                    <a:cubicBezTo>
                      <a:pt x="6148" y="6883"/>
                      <a:pt x="7951" y="5095"/>
                      <a:pt x="10194" y="4987"/>
                    </a:cubicBezTo>
                    <a:lnTo>
                      <a:pt x="10194" y="2726"/>
                    </a:lnTo>
                    <a:cubicBezTo>
                      <a:pt x="10194" y="1222"/>
                      <a:pt x="8974" y="1"/>
                      <a:pt x="747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3"/>
                  </a:solidFill>
                </a:endParaRPr>
              </a:p>
            </p:txBody>
          </p:sp>
          <p:sp>
            <p:nvSpPr>
              <p:cNvPr id="8418" name="Google Shape;8418;p74"/>
              <p:cNvSpPr/>
              <p:nvPr/>
            </p:nvSpPr>
            <p:spPr>
              <a:xfrm>
                <a:off x="5922950" y="1256617"/>
                <a:ext cx="75057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6" h="2946" extrusionOk="0">
                    <a:moveTo>
                      <a:pt x="1474" y="1"/>
                    </a:moveTo>
                    <a:cubicBezTo>
                      <a:pt x="661" y="1"/>
                      <a:pt x="1" y="660"/>
                      <a:pt x="1" y="1472"/>
                    </a:cubicBezTo>
                    <a:cubicBezTo>
                      <a:pt x="1" y="2286"/>
                      <a:pt x="661" y="2945"/>
                      <a:pt x="1474" y="2945"/>
                    </a:cubicBezTo>
                    <a:cubicBezTo>
                      <a:pt x="2288" y="2945"/>
                      <a:pt x="2946" y="2286"/>
                      <a:pt x="2946" y="1472"/>
                    </a:cubicBezTo>
                    <a:cubicBezTo>
                      <a:pt x="2946" y="660"/>
                      <a:pt x="2288" y="1"/>
                      <a:pt x="147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3"/>
                  </a:solidFill>
                </a:endParaRPr>
              </a:p>
            </p:txBody>
          </p:sp>
        </p:grpSp>
        <p:grpSp>
          <p:nvGrpSpPr>
            <p:cNvPr id="8419" name="Google Shape;8419;p74"/>
            <p:cNvGrpSpPr/>
            <p:nvPr/>
          </p:nvGrpSpPr>
          <p:grpSpPr>
            <a:xfrm>
              <a:off x="6101293" y="1256617"/>
              <a:ext cx="259692" cy="269909"/>
              <a:chOff x="6101293" y="1256617"/>
              <a:chExt cx="259692" cy="269909"/>
            </a:xfrm>
          </p:grpSpPr>
          <p:sp>
            <p:nvSpPr>
              <p:cNvPr id="8420" name="Google Shape;8420;p74"/>
              <p:cNvSpPr/>
              <p:nvPr/>
            </p:nvSpPr>
            <p:spPr>
              <a:xfrm>
                <a:off x="6101293" y="1294145"/>
                <a:ext cx="259692" cy="232380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1" extrusionOk="0">
                    <a:moveTo>
                      <a:pt x="2726" y="1"/>
                    </a:moveTo>
                    <a:cubicBezTo>
                      <a:pt x="1220" y="1"/>
                      <a:pt x="0" y="1221"/>
                      <a:pt x="0" y="2726"/>
                    </a:cubicBezTo>
                    <a:lnTo>
                      <a:pt x="0" y="4987"/>
                    </a:lnTo>
                    <a:cubicBezTo>
                      <a:pt x="2244" y="5095"/>
                      <a:pt x="4045" y="6883"/>
                      <a:pt x="4177" y="9120"/>
                    </a:cubicBezTo>
                    <a:lnTo>
                      <a:pt x="7467" y="9120"/>
                    </a:lnTo>
                    <a:cubicBezTo>
                      <a:pt x="8973" y="9120"/>
                      <a:pt x="10193" y="7900"/>
                      <a:pt x="10193" y="6393"/>
                    </a:cubicBezTo>
                    <a:lnTo>
                      <a:pt x="10193" y="1"/>
                    </a:lnTo>
                    <a:lnTo>
                      <a:pt x="7043" y="1"/>
                    </a:lnTo>
                    <a:cubicBezTo>
                      <a:pt x="7043" y="1075"/>
                      <a:pt x="6172" y="1946"/>
                      <a:pt x="5097" y="1946"/>
                    </a:cubicBezTo>
                    <a:cubicBezTo>
                      <a:pt x="4021" y="1946"/>
                      <a:pt x="3150" y="1075"/>
                      <a:pt x="315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3"/>
                  </a:solidFill>
                </a:endParaRPr>
              </a:p>
            </p:txBody>
          </p:sp>
          <p:sp>
            <p:nvSpPr>
              <p:cNvPr id="8421" name="Google Shape;8421;p74"/>
              <p:cNvSpPr/>
              <p:nvPr/>
            </p:nvSpPr>
            <p:spPr>
              <a:xfrm>
                <a:off x="6193623" y="1256617"/>
                <a:ext cx="75031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5" h="2946" extrusionOk="0">
                    <a:moveTo>
                      <a:pt x="1473" y="1"/>
                    </a:moveTo>
                    <a:cubicBezTo>
                      <a:pt x="660" y="1"/>
                      <a:pt x="0" y="660"/>
                      <a:pt x="0" y="1472"/>
                    </a:cubicBezTo>
                    <a:cubicBezTo>
                      <a:pt x="0" y="2286"/>
                      <a:pt x="660" y="2945"/>
                      <a:pt x="1473" y="2945"/>
                    </a:cubicBezTo>
                    <a:cubicBezTo>
                      <a:pt x="2285" y="2945"/>
                      <a:pt x="2945" y="2286"/>
                      <a:pt x="2945" y="1472"/>
                    </a:cubicBezTo>
                    <a:cubicBezTo>
                      <a:pt x="2945" y="660"/>
                      <a:pt x="2285" y="1"/>
                      <a:pt x="147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3"/>
                  </a:solidFill>
                </a:endParaRPr>
              </a:p>
            </p:txBody>
          </p:sp>
        </p:grpSp>
        <p:grpSp>
          <p:nvGrpSpPr>
            <p:cNvPr id="8422" name="Google Shape;8422;p74"/>
            <p:cNvGrpSpPr/>
            <p:nvPr/>
          </p:nvGrpSpPr>
          <p:grpSpPr>
            <a:xfrm>
              <a:off x="5830645" y="1539749"/>
              <a:ext cx="259692" cy="269909"/>
              <a:chOff x="5830645" y="1539749"/>
              <a:chExt cx="259692" cy="269909"/>
            </a:xfrm>
          </p:grpSpPr>
          <p:sp>
            <p:nvSpPr>
              <p:cNvPr id="8423" name="Google Shape;8423;p74"/>
              <p:cNvSpPr/>
              <p:nvPr/>
            </p:nvSpPr>
            <p:spPr>
              <a:xfrm>
                <a:off x="5830645" y="1539749"/>
                <a:ext cx="259692" cy="232406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2" extrusionOk="0">
                    <a:moveTo>
                      <a:pt x="2727" y="1"/>
                    </a:moveTo>
                    <a:cubicBezTo>
                      <a:pt x="1220" y="1"/>
                      <a:pt x="0" y="1223"/>
                      <a:pt x="0" y="2728"/>
                    </a:cubicBezTo>
                    <a:lnTo>
                      <a:pt x="0" y="9122"/>
                    </a:lnTo>
                    <a:lnTo>
                      <a:pt x="3150" y="9122"/>
                    </a:lnTo>
                    <a:cubicBezTo>
                      <a:pt x="3150" y="8046"/>
                      <a:pt x="4021" y="7175"/>
                      <a:pt x="5097" y="7175"/>
                    </a:cubicBezTo>
                    <a:cubicBezTo>
                      <a:pt x="6172" y="7175"/>
                      <a:pt x="7044" y="8046"/>
                      <a:pt x="7044" y="9122"/>
                    </a:cubicBezTo>
                    <a:lnTo>
                      <a:pt x="7467" y="9122"/>
                    </a:lnTo>
                    <a:cubicBezTo>
                      <a:pt x="8972" y="9122"/>
                      <a:pt x="10192" y="7900"/>
                      <a:pt x="10192" y="6395"/>
                    </a:cubicBezTo>
                    <a:lnTo>
                      <a:pt x="10192" y="4135"/>
                    </a:lnTo>
                    <a:cubicBezTo>
                      <a:pt x="7951" y="4028"/>
                      <a:pt x="6148" y="2239"/>
                      <a:pt x="6018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3"/>
                  </a:solidFill>
                </a:endParaRPr>
              </a:p>
            </p:txBody>
          </p:sp>
          <p:sp>
            <p:nvSpPr>
              <p:cNvPr id="8424" name="Google Shape;8424;p74"/>
              <p:cNvSpPr/>
              <p:nvPr/>
            </p:nvSpPr>
            <p:spPr>
              <a:xfrm>
                <a:off x="5922950" y="1734600"/>
                <a:ext cx="75057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6" h="2946" extrusionOk="0">
                    <a:moveTo>
                      <a:pt x="1474" y="1"/>
                    </a:moveTo>
                    <a:cubicBezTo>
                      <a:pt x="661" y="1"/>
                      <a:pt x="1" y="660"/>
                      <a:pt x="1" y="1474"/>
                    </a:cubicBezTo>
                    <a:cubicBezTo>
                      <a:pt x="1" y="2287"/>
                      <a:pt x="661" y="2946"/>
                      <a:pt x="1474" y="2946"/>
                    </a:cubicBezTo>
                    <a:cubicBezTo>
                      <a:pt x="2288" y="2946"/>
                      <a:pt x="2946" y="2287"/>
                      <a:pt x="2946" y="1474"/>
                    </a:cubicBezTo>
                    <a:cubicBezTo>
                      <a:pt x="2946" y="660"/>
                      <a:pt x="2288" y="1"/>
                      <a:pt x="147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3"/>
                  </a:solidFill>
                </a:endParaRPr>
              </a:p>
            </p:txBody>
          </p:sp>
        </p:grpSp>
        <p:grpSp>
          <p:nvGrpSpPr>
            <p:cNvPr id="8425" name="Google Shape;8425;p74"/>
            <p:cNvGrpSpPr/>
            <p:nvPr/>
          </p:nvGrpSpPr>
          <p:grpSpPr>
            <a:xfrm>
              <a:off x="6101293" y="1539749"/>
              <a:ext cx="259692" cy="269909"/>
              <a:chOff x="6101293" y="1539749"/>
              <a:chExt cx="259692" cy="269909"/>
            </a:xfrm>
          </p:grpSpPr>
          <p:sp>
            <p:nvSpPr>
              <p:cNvPr id="8426" name="Google Shape;8426;p74"/>
              <p:cNvSpPr/>
              <p:nvPr/>
            </p:nvSpPr>
            <p:spPr>
              <a:xfrm>
                <a:off x="6101293" y="1539749"/>
                <a:ext cx="259692" cy="232406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2" extrusionOk="0">
                    <a:moveTo>
                      <a:pt x="4177" y="1"/>
                    </a:moveTo>
                    <a:cubicBezTo>
                      <a:pt x="4045" y="2239"/>
                      <a:pt x="2244" y="4027"/>
                      <a:pt x="0" y="4135"/>
                    </a:cubicBezTo>
                    <a:lnTo>
                      <a:pt x="0" y="6395"/>
                    </a:lnTo>
                    <a:cubicBezTo>
                      <a:pt x="0" y="7902"/>
                      <a:pt x="1220" y="9122"/>
                      <a:pt x="2726" y="9122"/>
                    </a:cubicBezTo>
                    <a:lnTo>
                      <a:pt x="3148" y="9122"/>
                    </a:lnTo>
                    <a:cubicBezTo>
                      <a:pt x="3148" y="8046"/>
                      <a:pt x="4020" y="7175"/>
                      <a:pt x="5096" y="7175"/>
                    </a:cubicBezTo>
                    <a:cubicBezTo>
                      <a:pt x="6170" y="7175"/>
                      <a:pt x="7043" y="8046"/>
                      <a:pt x="7043" y="9122"/>
                    </a:cubicBezTo>
                    <a:lnTo>
                      <a:pt x="10193" y="9122"/>
                    </a:lnTo>
                    <a:lnTo>
                      <a:pt x="10193" y="2728"/>
                    </a:lnTo>
                    <a:cubicBezTo>
                      <a:pt x="10193" y="1223"/>
                      <a:pt x="8973" y="2"/>
                      <a:pt x="746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3"/>
                  </a:solidFill>
                </a:endParaRPr>
              </a:p>
            </p:txBody>
          </p:sp>
          <p:sp>
            <p:nvSpPr>
              <p:cNvPr id="8427" name="Google Shape;8427;p74"/>
              <p:cNvSpPr/>
              <p:nvPr/>
            </p:nvSpPr>
            <p:spPr>
              <a:xfrm>
                <a:off x="6193623" y="1734600"/>
                <a:ext cx="75031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5" h="2946" extrusionOk="0">
                    <a:moveTo>
                      <a:pt x="1473" y="1"/>
                    </a:moveTo>
                    <a:cubicBezTo>
                      <a:pt x="660" y="1"/>
                      <a:pt x="0" y="660"/>
                      <a:pt x="0" y="1474"/>
                    </a:cubicBezTo>
                    <a:cubicBezTo>
                      <a:pt x="0" y="2287"/>
                      <a:pt x="660" y="2946"/>
                      <a:pt x="1473" y="2946"/>
                    </a:cubicBezTo>
                    <a:cubicBezTo>
                      <a:pt x="2285" y="2946"/>
                      <a:pt x="2945" y="2287"/>
                      <a:pt x="2945" y="1474"/>
                    </a:cubicBezTo>
                    <a:cubicBezTo>
                      <a:pt x="2945" y="660"/>
                      <a:pt x="2285" y="1"/>
                      <a:pt x="147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3"/>
                  </a:solidFill>
                </a:endParaRPr>
              </a:p>
            </p:txBody>
          </p:sp>
        </p:grpSp>
        <p:sp>
          <p:nvSpPr>
            <p:cNvPr id="8428" name="Google Shape;8428;p74"/>
            <p:cNvSpPr/>
            <p:nvPr/>
          </p:nvSpPr>
          <p:spPr>
            <a:xfrm>
              <a:off x="5999148" y="1436800"/>
              <a:ext cx="192625" cy="192690"/>
            </a:xfrm>
            <a:custGeom>
              <a:avLst/>
              <a:gdLst/>
              <a:ahLst/>
              <a:cxnLst/>
              <a:rect l="l" t="t" r="r" b="b"/>
              <a:pathLst>
                <a:path w="2945" h="2946" extrusionOk="0">
                  <a:moveTo>
                    <a:pt x="1473" y="1"/>
                  </a:moveTo>
                  <a:cubicBezTo>
                    <a:pt x="660" y="1"/>
                    <a:pt x="0" y="660"/>
                    <a:pt x="0" y="1472"/>
                  </a:cubicBezTo>
                  <a:cubicBezTo>
                    <a:pt x="0" y="2286"/>
                    <a:pt x="660" y="2945"/>
                    <a:pt x="1473" y="2945"/>
                  </a:cubicBezTo>
                  <a:cubicBezTo>
                    <a:pt x="2285" y="2945"/>
                    <a:pt x="2945" y="2286"/>
                    <a:pt x="2945" y="1472"/>
                  </a:cubicBezTo>
                  <a:cubicBezTo>
                    <a:pt x="2945" y="660"/>
                    <a:pt x="2285" y="1"/>
                    <a:pt x="1473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3"/>
                </a:solidFill>
              </a:endParaRPr>
            </a:p>
          </p:txBody>
        </p:sp>
      </p:grpSp>
      <p:grpSp>
        <p:nvGrpSpPr>
          <p:cNvPr id="8429" name="Google Shape;8429;p74"/>
          <p:cNvGrpSpPr/>
          <p:nvPr/>
        </p:nvGrpSpPr>
        <p:grpSpPr>
          <a:xfrm>
            <a:off x="728732" y="2968309"/>
            <a:ext cx="1452955" cy="621360"/>
            <a:chOff x="732422" y="2990152"/>
            <a:chExt cx="1337773" cy="572102"/>
          </a:xfrm>
        </p:grpSpPr>
        <p:sp>
          <p:nvSpPr>
            <p:cNvPr id="8430" name="Google Shape;8430;p74"/>
            <p:cNvSpPr/>
            <p:nvPr/>
          </p:nvSpPr>
          <p:spPr>
            <a:xfrm>
              <a:off x="923705" y="3182595"/>
              <a:ext cx="380762" cy="379464"/>
            </a:xfrm>
            <a:custGeom>
              <a:avLst/>
              <a:gdLst/>
              <a:ahLst/>
              <a:cxnLst/>
              <a:rect l="l" t="t" r="r" b="b"/>
              <a:pathLst>
                <a:path w="33153" h="33040" extrusionOk="0">
                  <a:moveTo>
                    <a:pt x="16576" y="1"/>
                  </a:moveTo>
                  <a:cubicBezTo>
                    <a:pt x="16428" y="1"/>
                    <a:pt x="16280" y="57"/>
                    <a:pt x="16167" y="170"/>
                  </a:cubicBezTo>
                  <a:lnTo>
                    <a:pt x="9658" y="6680"/>
                  </a:lnTo>
                  <a:cubicBezTo>
                    <a:pt x="9434" y="6906"/>
                    <a:pt x="9434" y="7272"/>
                    <a:pt x="9658" y="7495"/>
                  </a:cubicBezTo>
                  <a:lnTo>
                    <a:pt x="9729" y="7566"/>
                  </a:lnTo>
                  <a:cubicBezTo>
                    <a:pt x="9955" y="7789"/>
                    <a:pt x="10395" y="8000"/>
                    <a:pt x="10712" y="8032"/>
                  </a:cubicBezTo>
                  <a:cubicBezTo>
                    <a:pt x="10712" y="8032"/>
                    <a:pt x="11595" y="8116"/>
                    <a:pt x="12145" y="8663"/>
                  </a:cubicBezTo>
                  <a:cubicBezTo>
                    <a:pt x="13090" y="9608"/>
                    <a:pt x="13090" y="11141"/>
                    <a:pt x="12142" y="12089"/>
                  </a:cubicBezTo>
                  <a:cubicBezTo>
                    <a:pt x="11670" y="12562"/>
                    <a:pt x="11050" y="12798"/>
                    <a:pt x="10431" y="12798"/>
                  </a:cubicBezTo>
                  <a:cubicBezTo>
                    <a:pt x="9811" y="12798"/>
                    <a:pt x="9192" y="12562"/>
                    <a:pt x="8719" y="12089"/>
                  </a:cubicBezTo>
                  <a:cubicBezTo>
                    <a:pt x="8173" y="11539"/>
                    <a:pt x="8085" y="10656"/>
                    <a:pt x="8085" y="10656"/>
                  </a:cubicBezTo>
                  <a:cubicBezTo>
                    <a:pt x="8053" y="10339"/>
                    <a:pt x="7846" y="9899"/>
                    <a:pt x="7623" y="9672"/>
                  </a:cubicBezTo>
                  <a:lnTo>
                    <a:pt x="7551" y="9604"/>
                  </a:lnTo>
                  <a:cubicBezTo>
                    <a:pt x="7438" y="9491"/>
                    <a:pt x="7290" y="9435"/>
                    <a:pt x="7143" y="9435"/>
                  </a:cubicBezTo>
                  <a:cubicBezTo>
                    <a:pt x="6995" y="9435"/>
                    <a:pt x="6848" y="9491"/>
                    <a:pt x="6736" y="9604"/>
                  </a:cubicBezTo>
                  <a:lnTo>
                    <a:pt x="223" y="16111"/>
                  </a:lnTo>
                  <a:cubicBezTo>
                    <a:pt x="0" y="16337"/>
                    <a:pt x="0" y="16703"/>
                    <a:pt x="223" y="16929"/>
                  </a:cubicBezTo>
                  <a:lnTo>
                    <a:pt x="6733" y="23439"/>
                  </a:lnTo>
                  <a:cubicBezTo>
                    <a:pt x="6846" y="23550"/>
                    <a:pt x="6994" y="23606"/>
                    <a:pt x="7142" y="23606"/>
                  </a:cubicBezTo>
                  <a:cubicBezTo>
                    <a:pt x="7290" y="23606"/>
                    <a:pt x="7438" y="23550"/>
                    <a:pt x="7551" y="23439"/>
                  </a:cubicBezTo>
                  <a:lnTo>
                    <a:pt x="7623" y="23364"/>
                  </a:lnTo>
                  <a:cubicBezTo>
                    <a:pt x="7849" y="23141"/>
                    <a:pt x="8056" y="22698"/>
                    <a:pt x="8088" y="22381"/>
                  </a:cubicBezTo>
                  <a:cubicBezTo>
                    <a:pt x="8088" y="22381"/>
                    <a:pt x="8173" y="21497"/>
                    <a:pt x="8719" y="20951"/>
                  </a:cubicBezTo>
                  <a:cubicBezTo>
                    <a:pt x="9194" y="20469"/>
                    <a:pt x="9820" y="20228"/>
                    <a:pt x="10446" y="20228"/>
                  </a:cubicBezTo>
                  <a:cubicBezTo>
                    <a:pt x="11066" y="20228"/>
                    <a:pt x="11685" y="20465"/>
                    <a:pt x="12158" y="20938"/>
                  </a:cubicBezTo>
                  <a:cubicBezTo>
                    <a:pt x="13110" y="21889"/>
                    <a:pt x="13103" y="23432"/>
                    <a:pt x="12145" y="24374"/>
                  </a:cubicBezTo>
                  <a:cubicBezTo>
                    <a:pt x="11599" y="24924"/>
                    <a:pt x="10715" y="25008"/>
                    <a:pt x="10715" y="25008"/>
                  </a:cubicBezTo>
                  <a:cubicBezTo>
                    <a:pt x="10398" y="25040"/>
                    <a:pt x="9955" y="25250"/>
                    <a:pt x="9732" y="25474"/>
                  </a:cubicBezTo>
                  <a:lnTo>
                    <a:pt x="9658" y="25545"/>
                  </a:lnTo>
                  <a:cubicBezTo>
                    <a:pt x="9434" y="25771"/>
                    <a:pt x="9434" y="26137"/>
                    <a:pt x="9658" y="26363"/>
                  </a:cubicBezTo>
                  <a:lnTo>
                    <a:pt x="16167" y="32869"/>
                  </a:lnTo>
                  <a:cubicBezTo>
                    <a:pt x="16280" y="32983"/>
                    <a:pt x="16428" y="33039"/>
                    <a:pt x="16576" y="33039"/>
                  </a:cubicBezTo>
                  <a:cubicBezTo>
                    <a:pt x="16724" y="33039"/>
                    <a:pt x="16872" y="32983"/>
                    <a:pt x="16985" y="32869"/>
                  </a:cubicBezTo>
                  <a:lnTo>
                    <a:pt x="23492" y="26363"/>
                  </a:lnTo>
                  <a:cubicBezTo>
                    <a:pt x="23605" y="26252"/>
                    <a:pt x="23753" y="26196"/>
                    <a:pt x="23901" y="26196"/>
                  </a:cubicBezTo>
                  <a:cubicBezTo>
                    <a:pt x="24049" y="26196"/>
                    <a:pt x="24197" y="26252"/>
                    <a:pt x="24310" y="26363"/>
                  </a:cubicBezTo>
                  <a:lnTo>
                    <a:pt x="24313" y="26370"/>
                  </a:lnTo>
                  <a:cubicBezTo>
                    <a:pt x="24540" y="26593"/>
                    <a:pt x="24750" y="27036"/>
                    <a:pt x="24779" y="27353"/>
                  </a:cubicBezTo>
                  <a:cubicBezTo>
                    <a:pt x="24779" y="27353"/>
                    <a:pt x="24867" y="28237"/>
                    <a:pt x="25413" y="28783"/>
                  </a:cubicBezTo>
                  <a:cubicBezTo>
                    <a:pt x="25888" y="29265"/>
                    <a:pt x="26514" y="29506"/>
                    <a:pt x="27140" y="29506"/>
                  </a:cubicBezTo>
                  <a:cubicBezTo>
                    <a:pt x="27759" y="29506"/>
                    <a:pt x="28378" y="29269"/>
                    <a:pt x="28849" y="28796"/>
                  </a:cubicBezTo>
                  <a:cubicBezTo>
                    <a:pt x="29800" y="27845"/>
                    <a:pt x="29797" y="26302"/>
                    <a:pt x="28840" y="25357"/>
                  </a:cubicBezTo>
                  <a:cubicBezTo>
                    <a:pt x="28290" y="24810"/>
                    <a:pt x="27406" y="24726"/>
                    <a:pt x="27406" y="24726"/>
                  </a:cubicBezTo>
                  <a:cubicBezTo>
                    <a:pt x="27089" y="24694"/>
                    <a:pt x="26646" y="24487"/>
                    <a:pt x="26423" y="24260"/>
                  </a:cubicBezTo>
                  <a:lnTo>
                    <a:pt x="26420" y="24257"/>
                  </a:lnTo>
                  <a:cubicBezTo>
                    <a:pt x="26193" y="24031"/>
                    <a:pt x="26193" y="23665"/>
                    <a:pt x="26420" y="23439"/>
                  </a:cubicBezTo>
                  <a:lnTo>
                    <a:pt x="32926" y="16929"/>
                  </a:lnTo>
                  <a:cubicBezTo>
                    <a:pt x="33152" y="16703"/>
                    <a:pt x="33152" y="16337"/>
                    <a:pt x="32926" y="16111"/>
                  </a:cubicBezTo>
                  <a:lnTo>
                    <a:pt x="26420" y="9604"/>
                  </a:lnTo>
                  <a:cubicBezTo>
                    <a:pt x="26193" y="9378"/>
                    <a:pt x="26193" y="9012"/>
                    <a:pt x="26420" y="8786"/>
                  </a:cubicBezTo>
                  <a:lnTo>
                    <a:pt x="26533" y="8669"/>
                  </a:lnTo>
                  <a:cubicBezTo>
                    <a:pt x="26759" y="8446"/>
                    <a:pt x="27202" y="8236"/>
                    <a:pt x="27516" y="8207"/>
                  </a:cubicBezTo>
                  <a:cubicBezTo>
                    <a:pt x="27516" y="8207"/>
                    <a:pt x="28403" y="8119"/>
                    <a:pt x="28950" y="7573"/>
                  </a:cubicBezTo>
                  <a:cubicBezTo>
                    <a:pt x="29894" y="6628"/>
                    <a:pt x="29894" y="5094"/>
                    <a:pt x="28950" y="4147"/>
                  </a:cubicBezTo>
                  <a:cubicBezTo>
                    <a:pt x="28477" y="3674"/>
                    <a:pt x="27858" y="3438"/>
                    <a:pt x="27238" y="3438"/>
                  </a:cubicBezTo>
                  <a:cubicBezTo>
                    <a:pt x="26618" y="3438"/>
                    <a:pt x="25997" y="3674"/>
                    <a:pt x="25523" y="4147"/>
                  </a:cubicBezTo>
                  <a:cubicBezTo>
                    <a:pt x="24977" y="4697"/>
                    <a:pt x="24892" y="5580"/>
                    <a:pt x="24892" y="5580"/>
                  </a:cubicBezTo>
                  <a:cubicBezTo>
                    <a:pt x="24860" y="5894"/>
                    <a:pt x="24650" y="6337"/>
                    <a:pt x="24427" y="6563"/>
                  </a:cubicBezTo>
                  <a:lnTo>
                    <a:pt x="24310" y="6680"/>
                  </a:lnTo>
                  <a:cubicBezTo>
                    <a:pt x="24197" y="6791"/>
                    <a:pt x="24049" y="6847"/>
                    <a:pt x="23901" y="6847"/>
                  </a:cubicBezTo>
                  <a:cubicBezTo>
                    <a:pt x="23753" y="6847"/>
                    <a:pt x="23605" y="6791"/>
                    <a:pt x="23492" y="6680"/>
                  </a:cubicBezTo>
                  <a:lnTo>
                    <a:pt x="16985" y="170"/>
                  </a:lnTo>
                  <a:cubicBezTo>
                    <a:pt x="16872" y="57"/>
                    <a:pt x="16724" y="1"/>
                    <a:pt x="16576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3"/>
                </a:solidFill>
              </a:endParaRPr>
            </a:p>
          </p:txBody>
        </p:sp>
        <p:sp>
          <p:nvSpPr>
            <p:cNvPr id="8431" name="Google Shape;8431;p74"/>
            <p:cNvSpPr/>
            <p:nvPr/>
          </p:nvSpPr>
          <p:spPr>
            <a:xfrm>
              <a:off x="1309210" y="3183709"/>
              <a:ext cx="378534" cy="377248"/>
            </a:xfrm>
            <a:custGeom>
              <a:avLst/>
              <a:gdLst/>
              <a:ahLst/>
              <a:cxnLst/>
              <a:rect l="l" t="t" r="r" b="b"/>
              <a:pathLst>
                <a:path w="32959" h="32847" extrusionOk="0">
                  <a:moveTo>
                    <a:pt x="16480" y="1"/>
                  </a:moveTo>
                  <a:cubicBezTo>
                    <a:pt x="16334" y="1"/>
                    <a:pt x="16186" y="57"/>
                    <a:pt x="16073" y="170"/>
                  </a:cubicBezTo>
                  <a:lnTo>
                    <a:pt x="9603" y="6641"/>
                  </a:lnTo>
                  <a:cubicBezTo>
                    <a:pt x="9491" y="6753"/>
                    <a:pt x="9345" y="6808"/>
                    <a:pt x="9198" y="6808"/>
                  </a:cubicBezTo>
                  <a:cubicBezTo>
                    <a:pt x="9051" y="6808"/>
                    <a:pt x="8904" y="6753"/>
                    <a:pt x="8791" y="6641"/>
                  </a:cubicBezTo>
                  <a:lnTo>
                    <a:pt x="8677" y="6525"/>
                  </a:lnTo>
                  <a:cubicBezTo>
                    <a:pt x="8454" y="6301"/>
                    <a:pt x="8244" y="5861"/>
                    <a:pt x="8215" y="5547"/>
                  </a:cubicBezTo>
                  <a:cubicBezTo>
                    <a:pt x="8215" y="5547"/>
                    <a:pt x="8127" y="4667"/>
                    <a:pt x="7584" y="4124"/>
                  </a:cubicBezTo>
                  <a:cubicBezTo>
                    <a:pt x="7113" y="3653"/>
                    <a:pt x="6497" y="3418"/>
                    <a:pt x="5880" y="3418"/>
                  </a:cubicBezTo>
                  <a:cubicBezTo>
                    <a:pt x="5264" y="3418"/>
                    <a:pt x="4648" y="3653"/>
                    <a:pt x="4177" y="4124"/>
                  </a:cubicBezTo>
                  <a:cubicBezTo>
                    <a:pt x="3236" y="5065"/>
                    <a:pt x="3236" y="6589"/>
                    <a:pt x="4177" y="7531"/>
                  </a:cubicBezTo>
                  <a:cubicBezTo>
                    <a:pt x="4721" y="8074"/>
                    <a:pt x="5601" y="8158"/>
                    <a:pt x="5601" y="8158"/>
                  </a:cubicBezTo>
                  <a:cubicBezTo>
                    <a:pt x="5914" y="8191"/>
                    <a:pt x="6354" y="8398"/>
                    <a:pt x="6578" y="8621"/>
                  </a:cubicBezTo>
                  <a:lnTo>
                    <a:pt x="6694" y="8737"/>
                  </a:lnTo>
                  <a:cubicBezTo>
                    <a:pt x="6917" y="8961"/>
                    <a:pt x="6917" y="9323"/>
                    <a:pt x="6694" y="9550"/>
                  </a:cubicBezTo>
                  <a:lnTo>
                    <a:pt x="223" y="16020"/>
                  </a:lnTo>
                  <a:cubicBezTo>
                    <a:pt x="0" y="16243"/>
                    <a:pt x="0" y="16606"/>
                    <a:pt x="223" y="16832"/>
                  </a:cubicBezTo>
                  <a:lnTo>
                    <a:pt x="6694" y="23300"/>
                  </a:lnTo>
                  <a:cubicBezTo>
                    <a:pt x="6807" y="23411"/>
                    <a:pt x="6954" y="23467"/>
                    <a:pt x="7102" y="23467"/>
                  </a:cubicBezTo>
                  <a:cubicBezTo>
                    <a:pt x="7249" y="23467"/>
                    <a:pt x="7396" y="23411"/>
                    <a:pt x="7509" y="23300"/>
                  </a:cubicBezTo>
                  <a:lnTo>
                    <a:pt x="7577" y="23232"/>
                  </a:lnTo>
                  <a:cubicBezTo>
                    <a:pt x="7801" y="23008"/>
                    <a:pt x="8008" y="22568"/>
                    <a:pt x="8040" y="22255"/>
                  </a:cubicBezTo>
                  <a:cubicBezTo>
                    <a:pt x="8040" y="22255"/>
                    <a:pt x="8124" y="21375"/>
                    <a:pt x="8668" y="20831"/>
                  </a:cubicBezTo>
                  <a:cubicBezTo>
                    <a:pt x="9138" y="20360"/>
                    <a:pt x="9755" y="20125"/>
                    <a:pt x="10371" y="20125"/>
                  </a:cubicBezTo>
                  <a:cubicBezTo>
                    <a:pt x="10987" y="20125"/>
                    <a:pt x="11604" y="20360"/>
                    <a:pt x="12074" y="20831"/>
                  </a:cubicBezTo>
                  <a:cubicBezTo>
                    <a:pt x="13013" y="21769"/>
                    <a:pt x="13013" y="23296"/>
                    <a:pt x="12074" y="24235"/>
                  </a:cubicBezTo>
                  <a:cubicBezTo>
                    <a:pt x="11528" y="24781"/>
                    <a:pt x="10651" y="24865"/>
                    <a:pt x="10651" y="24865"/>
                  </a:cubicBezTo>
                  <a:cubicBezTo>
                    <a:pt x="10337" y="24895"/>
                    <a:pt x="9897" y="25105"/>
                    <a:pt x="9674" y="25328"/>
                  </a:cubicBezTo>
                  <a:lnTo>
                    <a:pt x="9603" y="25396"/>
                  </a:lnTo>
                  <a:cubicBezTo>
                    <a:pt x="9379" y="25619"/>
                    <a:pt x="9379" y="25985"/>
                    <a:pt x="9603" y="26208"/>
                  </a:cubicBezTo>
                  <a:lnTo>
                    <a:pt x="16073" y="32679"/>
                  </a:lnTo>
                  <a:cubicBezTo>
                    <a:pt x="16186" y="32790"/>
                    <a:pt x="16334" y="32846"/>
                    <a:pt x="16480" y="32846"/>
                  </a:cubicBezTo>
                  <a:cubicBezTo>
                    <a:pt x="16627" y="32846"/>
                    <a:pt x="16774" y="32790"/>
                    <a:pt x="16885" y="32679"/>
                  </a:cubicBezTo>
                  <a:lnTo>
                    <a:pt x="23356" y="26208"/>
                  </a:lnTo>
                  <a:cubicBezTo>
                    <a:pt x="23582" y="25985"/>
                    <a:pt x="23582" y="25619"/>
                    <a:pt x="23356" y="25396"/>
                  </a:cubicBezTo>
                  <a:lnTo>
                    <a:pt x="23285" y="25325"/>
                  </a:lnTo>
                  <a:cubicBezTo>
                    <a:pt x="23061" y="25102"/>
                    <a:pt x="22621" y="24895"/>
                    <a:pt x="22308" y="24862"/>
                  </a:cubicBezTo>
                  <a:cubicBezTo>
                    <a:pt x="22308" y="24862"/>
                    <a:pt x="21428" y="24778"/>
                    <a:pt x="20884" y="24235"/>
                  </a:cubicBezTo>
                  <a:cubicBezTo>
                    <a:pt x="19962" y="23290"/>
                    <a:pt x="19972" y="21779"/>
                    <a:pt x="20903" y="20847"/>
                  </a:cubicBezTo>
                  <a:cubicBezTo>
                    <a:pt x="21375" y="20378"/>
                    <a:pt x="21991" y="20142"/>
                    <a:pt x="22608" y="20142"/>
                  </a:cubicBezTo>
                  <a:cubicBezTo>
                    <a:pt x="23215" y="20142"/>
                    <a:pt x="23822" y="20370"/>
                    <a:pt x="24291" y="20828"/>
                  </a:cubicBezTo>
                  <a:cubicBezTo>
                    <a:pt x="24834" y="21371"/>
                    <a:pt x="24918" y="22251"/>
                    <a:pt x="24918" y="22251"/>
                  </a:cubicBezTo>
                  <a:cubicBezTo>
                    <a:pt x="24951" y="22565"/>
                    <a:pt x="25158" y="23005"/>
                    <a:pt x="25381" y="23228"/>
                  </a:cubicBezTo>
                  <a:lnTo>
                    <a:pt x="25452" y="23300"/>
                  </a:lnTo>
                  <a:cubicBezTo>
                    <a:pt x="25565" y="23411"/>
                    <a:pt x="25713" y="23467"/>
                    <a:pt x="25859" y="23467"/>
                  </a:cubicBezTo>
                  <a:cubicBezTo>
                    <a:pt x="26006" y="23467"/>
                    <a:pt x="26153" y="23411"/>
                    <a:pt x="26264" y="23300"/>
                  </a:cubicBezTo>
                  <a:lnTo>
                    <a:pt x="32735" y="16829"/>
                  </a:lnTo>
                  <a:cubicBezTo>
                    <a:pt x="32958" y="16606"/>
                    <a:pt x="32958" y="16243"/>
                    <a:pt x="32735" y="16017"/>
                  </a:cubicBezTo>
                  <a:lnTo>
                    <a:pt x="26264" y="9546"/>
                  </a:lnTo>
                  <a:cubicBezTo>
                    <a:pt x="26041" y="9323"/>
                    <a:pt x="26041" y="8961"/>
                    <a:pt x="26264" y="8734"/>
                  </a:cubicBezTo>
                  <a:lnTo>
                    <a:pt x="26271" y="8731"/>
                  </a:lnTo>
                  <a:cubicBezTo>
                    <a:pt x="26494" y="8508"/>
                    <a:pt x="26934" y="8301"/>
                    <a:pt x="27248" y="8268"/>
                  </a:cubicBezTo>
                  <a:cubicBezTo>
                    <a:pt x="27248" y="8268"/>
                    <a:pt x="28125" y="8184"/>
                    <a:pt x="28671" y="7641"/>
                  </a:cubicBezTo>
                  <a:cubicBezTo>
                    <a:pt x="29593" y="6696"/>
                    <a:pt x="29584" y="5185"/>
                    <a:pt x="28652" y="4253"/>
                  </a:cubicBezTo>
                  <a:cubicBezTo>
                    <a:pt x="28181" y="3784"/>
                    <a:pt x="27564" y="3548"/>
                    <a:pt x="26947" y="3548"/>
                  </a:cubicBezTo>
                  <a:cubicBezTo>
                    <a:pt x="26340" y="3548"/>
                    <a:pt x="25733" y="3777"/>
                    <a:pt x="25265" y="4234"/>
                  </a:cubicBezTo>
                  <a:cubicBezTo>
                    <a:pt x="24721" y="4777"/>
                    <a:pt x="24637" y="5657"/>
                    <a:pt x="24637" y="5657"/>
                  </a:cubicBezTo>
                  <a:cubicBezTo>
                    <a:pt x="24605" y="5971"/>
                    <a:pt x="24398" y="6411"/>
                    <a:pt x="24174" y="6635"/>
                  </a:cubicBezTo>
                  <a:lnTo>
                    <a:pt x="24168" y="6641"/>
                  </a:lnTo>
                  <a:cubicBezTo>
                    <a:pt x="24056" y="6753"/>
                    <a:pt x="23910" y="6808"/>
                    <a:pt x="23763" y="6808"/>
                  </a:cubicBezTo>
                  <a:cubicBezTo>
                    <a:pt x="23616" y="6808"/>
                    <a:pt x="23469" y="6753"/>
                    <a:pt x="23356" y="6641"/>
                  </a:cubicBezTo>
                  <a:lnTo>
                    <a:pt x="16885" y="170"/>
                  </a:lnTo>
                  <a:cubicBezTo>
                    <a:pt x="16774" y="57"/>
                    <a:pt x="16627" y="1"/>
                    <a:pt x="1648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3"/>
                </a:solidFill>
              </a:endParaRPr>
            </a:p>
          </p:txBody>
        </p:sp>
        <p:sp>
          <p:nvSpPr>
            <p:cNvPr id="8432" name="Google Shape;8432;p74"/>
            <p:cNvSpPr/>
            <p:nvPr/>
          </p:nvSpPr>
          <p:spPr>
            <a:xfrm>
              <a:off x="732422" y="2990152"/>
              <a:ext cx="380716" cy="379441"/>
            </a:xfrm>
            <a:custGeom>
              <a:avLst/>
              <a:gdLst/>
              <a:ahLst/>
              <a:cxnLst/>
              <a:rect l="l" t="t" r="r" b="b"/>
              <a:pathLst>
                <a:path w="33149" h="33038" extrusionOk="0">
                  <a:moveTo>
                    <a:pt x="16573" y="0"/>
                  </a:moveTo>
                  <a:cubicBezTo>
                    <a:pt x="16426" y="0"/>
                    <a:pt x="16278" y="56"/>
                    <a:pt x="16167" y="168"/>
                  </a:cubicBezTo>
                  <a:lnTo>
                    <a:pt x="9657" y="6677"/>
                  </a:lnTo>
                  <a:cubicBezTo>
                    <a:pt x="9431" y="6903"/>
                    <a:pt x="9431" y="7269"/>
                    <a:pt x="9657" y="7492"/>
                  </a:cubicBezTo>
                  <a:lnTo>
                    <a:pt x="9725" y="7563"/>
                  </a:lnTo>
                  <a:cubicBezTo>
                    <a:pt x="9952" y="7787"/>
                    <a:pt x="10395" y="7997"/>
                    <a:pt x="10709" y="8026"/>
                  </a:cubicBezTo>
                  <a:cubicBezTo>
                    <a:pt x="10709" y="8026"/>
                    <a:pt x="11592" y="8113"/>
                    <a:pt x="12142" y="8660"/>
                  </a:cubicBezTo>
                  <a:cubicBezTo>
                    <a:pt x="13087" y="9605"/>
                    <a:pt x="13087" y="11142"/>
                    <a:pt x="12142" y="12086"/>
                  </a:cubicBezTo>
                  <a:cubicBezTo>
                    <a:pt x="11669" y="12561"/>
                    <a:pt x="11049" y="12798"/>
                    <a:pt x="10429" y="12798"/>
                  </a:cubicBezTo>
                  <a:cubicBezTo>
                    <a:pt x="9809" y="12798"/>
                    <a:pt x="9189" y="12562"/>
                    <a:pt x="8716" y="12090"/>
                  </a:cubicBezTo>
                  <a:cubicBezTo>
                    <a:pt x="8169" y="11540"/>
                    <a:pt x="8082" y="10656"/>
                    <a:pt x="8082" y="10656"/>
                  </a:cubicBezTo>
                  <a:cubicBezTo>
                    <a:pt x="8053" y="10339"/>
                    <a:pt x="7842" y="9899"/>
                    <a:pt x="7619" y="9673"/>
                  </a:cubicBezTo>
                  <a:lnTo>
                    <a:pt x="7548" y="9605"/>
                  </a:lnTo>
                  <a:cubicBezTo>
                    <a:pt x="7435" y="9492"/>
                    <a:pt x="7287" y="9435"/>
                    <a:pt x="7140" y="9435"/>
                  </a:cubicBezTo>
                  <a:cubicBezTo>
                    <a:pt x="6993" y="9435"/>
                    <a:pt x="6846" y="9492"/>
                    <a:pt x="6733" y="9605"/>
                  </a:cubicBezTo>
                  <a:lnTo>
                    <a:pt x="223" y="16111"/>
                  </a:lnTo>
                  <a:cubicBezTo>
                    <a:pt x="0" y="16338"/>
                    <a:pt x="0" y="16700"/>
                    <a:pt x="223" y="16926"/>
                  </a:cubicBezTo>
                  <a:lnTo>
                    <a:pt x="6733" y="23436"/>
                  </a:lnTo>
                  <a:cubicBezTo>
                    <a:pt x="6956" y="23662"/>
                    <a:pt x="6956" y="24028"/>
                    <a:pt x="6733" y="24254"/>
                  </a:cubicBezTo>
                  <a:lnTo>
                    <a:pt x="6616" y="24368"/>
                  </a:lnTo>
                  <a:cubicBezTo>
                    <a:pt x="6390" y="24594"/>
                    <a:pt x="5950" y="24804"/>
                    <a:pt x="5633" y="24833"/>
                  </a:cubicBezTo>
                  <a:cubicBezTo>
                    <a:pt x="5633" y="24833"/>
                    <a:pt x="4749" y="24921"/>
                    <a:pt x="4199" y="25468"/>
                  </a:cubicBezTo>
                  <a:cubicBezTo>
                    <a:pt x="3255" y="26412"/>
                    <a:pt x="3255" y="27946"/>
                    <a:pt x="4199" y="28890"/>
                  </a:cubicBezTo>
                  <a:cubicBezTo>
                    <a:pt x="4673" y="29364"/>
                    <a:pt x="5294" y="29601"/>
                    <a:pt x="5914" y="29601"/>
                  </a:cubicBezTo>
                  <a:cubicBezTo>
                    <a:pt x="6534" y="29601"/>
                    <a:pt x="7153" y="29364"/>
                    <a:pt x="7626" y="28890"/>
                  </a:cubicBezTo>
                  <a:cubicBezTo>
                    <a:pt x="8172" y="28344"/>
                    <a:pt x="8260" y="27460"/>
                    <a:pt x="8260" y="27460"/>
                  </a:cubicBezTo>
                  <a:cubicBezTo>
                    <a:pt x="8289" y="27143"/>
                    <a:pt x="8499" y="26700"/>
                    <a:pt x="8726" y="26477"/>
                  </a:cubicBezTo>
                  <a:lnTo>
                    <a:pt x="8839" y="26360"/>
                  </a:lnTo>
                  <a:cubicBezTo>
                    <a:pt x="8952" y="26249"/>
                    <a:pt x="9100" y="26193"/>
                    <a:pt x="9248" y="26193"/>
                  </a:cubicBezTo>
                  <a:cubicBezTo>
                    <a:pt x="9396" y="26193"/>
                    <a:pt x="9544" y="26249"/>
                    <a:pt x="9657" y="26360"/>
                  </a:cubicBezTo>
                  <a:lnTo>
                    <a:pt x="16167" y="32870"/>
                  </a:lnTo>
                  <a:cubicBezTo>
                    <a:pt x="16278" y="32982"/>
                    <a:pt x="16426" y="33037"/>
                    <a:pt x="16573" y="33037"/>
                  </a:cubicBezTo>
                  <a:cubicBezTo>
                    <a:pt x="16721" y="33037"/>
                    <a:pt x="16869" y="32982"/>
                    <a:pt x="16982" y="32870"/>
                  </a:cubicBezTo>
                  <a:lnTo>
                    <a:pt x="23491" y="26360"/>
                  </a:lnTo>
                  <a:cubicBezTo>
                    <a:pt x="23605" y="26247"/>
                    <a:pt x="23752" y="26191"/>
                    <a:pt x="23899" y="26191"/>
                  </a:cubicBezTo>
                  <a:cubicBezTo>
                    <a:pt x="24046" y="26191"/>
                    <a:pt x="24193" y="26247"/>
                    <a:pt x="24307" y="26360"/>
                  </a:cubicBezTo>
                  <a:lnTo>
                    <a:pt x="24313" y="26364"/>
                  </a:lnTo>
                  <a:cubicBezTo>
                    <a:pt x="24536" y="26590"/>
                    <a:pt x="24747" y="27033"/>
                    <a:pt x="24776" y="27350"/>
                  </a:cubicBezTo>
                  <a:cubicBezTo>
                    <a:pt x="24776" y="27350"/>
                    <a:pt x="24863" y="28234"/>
                    <a:pt x="25410" y="28780"/>
                  </a:cubicBezTo>
                  <a:cubicBezTo>
                    <a:pt x="25885" y="29262"/>
                    <a:pt x="26511" y="29503"/>
                    <a:pt x="27137" y="29503"/>
                  </a:cubicBezTo>
                  <a:cubicBezTo>
                    <a:pt x="27756" y="29503"/>
                    <a:pt x="28376" y="29267"/>
                    <a:pt x="28849" y="28793"/>
                  </a:cubicBezTo>
                  <a:cubicBezTo>
                    <a:pt x="29800" y="27842"/>
                    <a:pt x="29794" y="26299"/>
                    <a:pt x="28836" y="25354"/>
                  </a:cubicBezTo>
                  <a:cubicBezTo>
                    <a:pt x="28289" y="24808"/>
                    <a:pt x="27403" y="24720"/>
                    <a:pt x="27403" y="24720"/>
                  </a:cubicBezTo>
                  <a:cubicBezTo>
                    <a:pt x="27089" y="24691"/>
                    <a:pt x="26646" y="24484"/>
                    <a:pt x="26419" y="24258"/>
                  </a:cubicBezTo>
                  <a:lnTo>
                    <a:pt x="26416" y="24254"/>
                  </a:lnTo>
                  <a:cubicBezTo>
                    <a:pt x="26190" y="24028"/>
                    <a:pt x="26190" y="23662"/>
                    <a:pt x="26416" y="23436"/>
                  </a:cubicBezTo>
                  <a:lnTo>
                    <a:pt x="32925" y="16926"/>
                  </a:lnTo>
                  <a:cubicBezTo>
                    <a:pt x="33149" y="16700"/>
                    <a:pt x="33149" y="16338"/>
                    <a:pt x="32925" y="16111"/>
                  </a:cubicBezTo>
                  <a:lnTo>
                    <a:pt x="26416" y="9602"/>
                  </a:lnTo>
                  <a:cubicBezTo>
                    <a:pt x="26303" y="9490"/>
                    <a:pt x="26155" y="9434"/>
                    <a:pt x="26007" y="9434"/>
                  </a:cubicBezTo>
                  <a:cubicBezTo>
                    <a:pt x="25859" y="9434"/>
                    <a:pt x="25711" y="9490"/>
                    <a:pt x="25598" y="9602"/>
                  </a:cubicBezTo>
                  <a:lnTo>
                    <a:pt x="25526" y="9673"/>
                  </a:lnTo>
                  <a:cubicBezTo>
                    <a:pt x="25303" y="9899"/>
                    <a:pt x="25093" y="10339"/>
                    <a:pt x="25064" y="10656"/>
                  </a:cubicBezTo>
                  <a:cubicBezTo>
                    <a:pt x="25064" y="10656"/>
                    <a:pt x="24976" y="11540"/>
                    <a:pt x="24430" y="12090"/>
                  </a:cubicBezTo>
                  <a:cubicBezTo>
                    <a:pt x="23953" y="12577"/>
                    <a:pt x="23323" y="12822"/>
                    <a:pt x="22693" y="12822"/>
                  </a:cubicBezTo>
                  <a:cubicBezTo>
                    <a:pt x="22073" y="12822"/>
                    <a:pt x="21454" y="12585"/>
                    <a:pt x="20981" y="12112"/>
                  </a:cubicBezTo>
                  <a:cubicBezTo>
                    <a:pt x="20026" y="11158"/>
                    <a:pt x="20036" y="9605"/>
                    <a:pt x="21003" y="8663"/>
                  </a:cubicBezTo>
                  <a:cubicBezTo>
                    <a:pt x="21550" y="8117"/>
                    <a:pt x="22437" y="8029"/>
                    <a:pt x="22437" y="8029"/>
                  </a:cubicBezTo>
                  <a:cubicBezTo>
                    <a:pt x="22750" y="8000"/>
                    <a:pt x="23194" y="7790"/>
                    <a:pt x="23420" y="7567"/>
                  </a:cubicBezTo>
                  <a:lnTo>
                    <a:pt x="23491" y="7492"/>
                  </a:lnTo>
                  <a:cubicBezTo>
                    <a:pt x="23715" y="7269"/>
                    <a:pt x="23715" y="6903"/>
                    <a:pt x="23491" y="6677"/>
                  </a:cubicBezTo>
                  <a:lnTo>
                    <a:pt x="16982" y="168"/>
                  </a:lnTo>
                  <a:cubicBezTo>
                    <a:pt x="16869" y="56"/>
                    <a:pt x="16721" y="0"/>
                    <a:pt x="16573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3"/>
                </a:solidFill>
              </a:endParaRPr>
            </a:p>
          </p:txBody>
        </p:sp>
        <p:sp>
          <p:nvSpPr>
            <p:cNvPr id="8433" name="Google Shape;8433;p74"/>
            <p:cNvSpPr/>
            <p:nvPr/>
          </p:nvSpPr>
          <p:spPr>
            <a:xfrm>
              <a:off x="1115837" y="2990152"/>
              <a:ext cx="380728" cy="379430"/>
            </a:xfrm>
            <a:custGeom>
              <a:avLst/>
              <a:gdLst/>
              <a:ahLst/>
              <a:cxnLst/>
              <a:rect l="l" t="t" r="r" b="b"/>
              <a:pathLst>
                <a:path w="33150" h="33037" extrusionOk="0">
                  <a:moveTo>
                    <a:pt x="16576" y="0"/>
                  </a:moveTo>
                  <a:cubicBezTo>
                    <a:pt x="16429" y="0"/>
                    <a:pt x="16281" y="56"/>
                    <a:pt x="16168" y="168"/>
                  </a:cubicBezTo>
                  <a:lnTo>
                    <a:pt x="9661" y="6677"/>
                  </a:lnTo>
                  <a:cubicBezTo>
                    <a:pt x="9548" y="6789"/>
                    <a:pt x="9400" y="6844"/>
                    <a:pt x="9252" y="6844"/>
                  </a:cubicBezTo>
                  <a:cubicBezTo>
                    <a:pt x="9104" y="6844"/>
                    <a:pt x="8956" y="6789"/>
                    <a:pt x="8843" y="6677"/>
                  </a:cubicBezTo>
                  <a:lnTo>
                    <a:pt x="8836" y="6670"/>
                  </a:lnTo>
                  <a:cubicBezTo>
                    <a:pt x="8613" y="6447"/>
                    <a:pt x="8403" y="6004"/>
                    <a:pt x="8374" y="5687"/>
                  </a:cubicBezTo>
                  <a:cubicBezTo>
                    <a:pt x="8374" y="5687"/>
                    <a:pt x="8286" y="4804"/>
                    <a:pt x="7740" y="4257"/>
                  </a:cubicBezTo>
                  <a:cubicBezTo>
                    <a:pt x="7263" y="3757"/>
                    <a:pt x="6626" y="3507"/>
                    <a:pt x="5987" y="3507"/>
                  </a:cubicBezTo>
                  <a:cubicBezTo>
                    <a:pt x="5368" y="3507"/>
                    <a:pt x="4749" y="3742"/>
                    <a:pt x="4275" y="4215"/>
                  </a:cubicBezTo>
                  <a:cubicBezTo>
                    <a:pt x="3314" y="5176"/>
                    <a:pt x="3330" y="6742"/>
                    <a:pt x="4313" y="7680"/>
                  </a:cubicBezTo>
                  <a:cubicBezTo>
                    <a:pt x="4860" y="8227"/>
                    <a:pt x="5747" y="8314"/>
                    <a:pt x="5747" y="8314"/>
                  </a:cubicBezTo>
                  <a:cubicBezTo>
                    <a:pt x="6061" y="8343"/>
                    <a:pt x="6504" y="8553"/>
                    <a:pt x="6730" y="8777"/>
                  </a:cubicBezTo>
                  <a:lnTo>
                    <a:pt x="6733" y="8783"/>
                  </a:lnTo>
                  <a:cubicBezTo>
                    <a:pt x="6960" y="9010"/>
                    <a:pt x="6960" y="9372"/>
                    <a:pt x="6733" y="9598"/>
                  </a:cubicBezTo>
                  <a:lnTo>
                    <a:pt x="224" y="16111"/>
                  </a:lnTo>
                  <a:cubicBezTo>
                    <a:pt x="1" y="16338"/>
                    <a:pt x="1" y="16700"/>
                    <a:pt x="224" y="16926"/>
                  </a:cubicBezTo>
                  <a:lnTo>
                    <a:pt x="6733" y="23436"/>
                  </a:lnTo>
                  <a:cubicBezTo>
                    <a:pt x="6847" y="23547"/>
                    <a:pt x="6995" y="23603"/>
                    <a:pt x="7143" y="23603"/>
                  </a:cubicBezTo>
                  <a:cubicBezTo>
                    <a:pt x="7291" y="23603"/>
                    <a:pt x="7439" y="23547"/>
                    <a:pt x="7552" y="23436"/>
                  </a:cubicBezTo>
                  <a:lnTo>
                    <a:pt x="7623" y="23365"/>
                  </a:lnTo>
                  <a:cubicBezTo>
                    <a:pt x="7846" y="23138"/>
                    <a:pt x="8057" y="22698"/>
                    <a:pt x="8086" y="22381"/>
                  </a:cubicBezTo>
                  <a:cubicBezTo>
                    <a:pt x="8086" y="22381"/>
                    <a:pt x="8173" y="21498"/>
                    <a:pt x="8720" y="20948"/>
                  </a:cubicBezTo>
                  <a:cubicBezTo>
                    <a:pt x="9195" y="20467"/>
                    <a:pt x="9821" y="20226"/>
                    <a:pt x="10447" y="20226"/>
                  </a:cubicBezTo>
                  <a:cubicBezTo>
                    <a:pt x="11066" y="20226"/>
                    <a:pt x="11686" y="20462"/>
                    <a:pt x="12159" y="20935"/>
                  </a:cubicBezTo>
                  <a:cubicBezTo>
                    <a:pt x="13110" y="21886"/>
                    <a:pt x="13104" y="23429"/>
                    <a:pt x="12146" y="24374"/>
                  </a:cubicBezTo>
                  <a:cubicBezTo>
                    <a:pt x="11599" y="24921"/>
                    <a:pt x="10716" y="25008"/>
                    <a:pt x="10716" y="25008"/>
                  </a:cubicBezTo>
                  <a:cubicBezTo>
                    <a:pt x="10399" y="25037"/>
                    <a:pt x="9956" y="25248"/>
                    <a:pt x="9733" y="25471"/>
                  </a:cubicBezTo>
                  <a:lnTo>
                    <a:pt x="9658" y="25542"/>
                  </a:lnTo>
                  <a:cubicBezTo>
                    <a:pt x="9435" y="25768"/>
                    <a:pt x="9435" y="26134"/>
                    <a:pt x="9658" y="26360"/>
                  </a:cubicBezTo>
                  <a:lnTo>
                    <a:pt x="16168" y="32867"/>
                  </a:lnTo>
                  <a:cubicBezTo>
                    <a:pt x="16281" y="32980"/>
                    <a:pt x="16429" y="33037"/>
                    <a:pt x="16577" y="33037"/>
                  </a:cubicBezTo>
                  <a:cubicBezTo>
                    <a:pt x="16725" y="33037"/>
                    <a:pt x="16873" y="32980"/>
                    <a:pt x="16986" y="32867"/>
                  </a:cubicBezTo>
                  <a:lnTo>
                    <a:pt x="23492" y="26360"/>
                  </a:lnTo>
                  <a:cubicBezTo>
                    <a:pt x="23715" y="26134"/>
                    <a:pt x="23715" y="25768"/>
                    <a:pt x="23492" y="25542"/>
                  </a:cubicBezTo>
                  <a:lnTo>
                    <a:pt x="23421" y="25474"/>
                  </a:lnTo>
                  <a:cubicBezTo>
                    <a:pt x="23198" y="25251"/>
                    <a:pt x="22755" y="25040"/>
                    <a:pt x="22438" y="25011"/>
                  </a:cubicBezTo>
                  <a:cubicBezTo>
                    <a:pt x="22438" y="25011"/>
                    <a:pt x="21554" y="24924"/>
                    <a:pt x="21004" y="24377"/>
                  </a:cubicBezTo>
                  <a:cubicBezTo>
                    <a:pt x="20073" y="23429"/>
                    <a:pt x="20076" y="21905"/>
                    <a:pt x="21017" y="20964"/>
                  </a:cubicBezTo>
                  <a:cubicBezTo>
                    <a:pt x="21490" y="20491"/>
                    <a:pt x="22111" y="20254"/>
                    <a:pt x="22731" y="20254"/>
                  </a:cubicBezTo>
                  <a:cubicBezTo>
                    <a:pt x="23345" y="20254"/>
                    <a:pt x="23959" y="20486"/>
                    <a:pt x="24430" y="20951"/>
                  </a:cubicBezTo>
                  <a:cubicBezTo>
                    <a:pt x="24977" y="21498"/>
                    <a:pt x="25065" y="22381"/>
                    <a:pt x="25065" y="22381"/>
                  </a:cubicBezTo>
                  <a:cubicBezTo>
                    <a:pt x="25097" y="22698"/>
                    <a:pt x="25304" y="23141"/>
                    <a:pt x="25530" y="23365"/>
                  </a:cubicBezTo>
                  <a:lnTo>
                    <a:pt x="25598" y="23436"/>
                  </a:lnTo>
                  <a:cubicBezTo>
                    <a:pt x="25712" y="23547"/>
                    <a:pt x="25860" y="23603"/>
                    <a:pt x="26007" y="23603"/>
                  </a:cubicBezTo>
                  <a:cubicBezTo>
                    <a:pt x="26155" y="23603"/>
                    <a:pt x="26302" y="23547"/>
                    <a:pt x="26414" y="23436"/>
                  </a:cubicBezTo>
                  <a:lnTo>
                    <a:pt x="32923" y="16926"/>
                  </a:lnTo>
                  <a:cubicBezTo>
                    <a:pt x="33150" y="16700"/>
                    <a:pt x="33150" y="16338"/>
                    <a:pt x="32923" y="16111"/>
                  </a:cubicBezTo>
                  <a:lnTo>
                    <a:pt x="26417" y="9602"/>
                  </a:lnTo>
                  <a:cubicBezTo>
                    <a:pt x="26194" y="9375"/>
                    <a:pt x="26194" y="9010"/>
                    <a:pt x="26417" y="8783"/>
                  </a:cubicBezTo>
                  <a:lnTo>
                    <a:pt x="26533" y="8670"/>
                  </a:lnTo>
                  <a:cubicBezTo>
                    <a:pt x="26760" y="8443"/>
                    <a:pt x="27203" y="8233"/>
                    <a:pt x="27517" y="8204"/>
                  </a:cubicBezTo>
                  <a:cubicBezTo>
                    <a:pt x="27517" y="8204"/>
                    <a:pt x="28400" y="8117"/>
                    <a:pt x="28950" y="7570"/>
                  </a:cubicBezTo>
                  <a:cubicBezTo>
                    <a:pt x="29918" y="6628"/>
                    <a:pt x="29927" y="5079"/>
                    <a:pt x="28973" y="4124"/>
                  </a:cubicBezTo>
                  <a:cubicBezTo>
                    <a:pt x="28500" y="3650"/>
                    <a:pt x="27879" y="3413"/>
                    <a:pt x="27259" y="3413"/>
                  </a:cubicBezTo>
                  <a:cubicBezTo>
                    <a:pt x="26629" y="3413"/>
                    <a:pt x="25999" y="3658"/>
                    <a:pt x="25524" y="4144"/>
                  </a:cubicBezTo>
                  <a:lnTo>
                    <a:pt x="25524" y="4147"/>
                  </a:lnTo>
                  <a:cubicBezTo>
                    <a:pt x="24977" y="4694"/>
                    <a:pt x="24890" y="5577"/>
                    <a:pt x="24890" y="5577"/>
                  </a:cubicBezTo>
                  <a:cubicBezTo>
                    <a:pt x="24861" y="5894"/>
                    <a:pt x="24650" y="6337"/>
                    <a:pt x="24427" y="6560"/>
                  </a:cubicBezTo>
                  <a:lnTo>
                    <a:pt x="24311" y="6677"/>
                  </a:lnTo>
                  <a:cubicBezTo>
                    <a:pt x="24198" y="6789"/>
                    <a:pt x="24050" y="6844"/>
                    <a:pt x="23901" y="6844"/>
                  </a:cubicBezTo>
                  <a:cubicBezTo>
                    <a:pt x="23753" y="6844"/>
                    <a:pt x="23605" y="6789"/>
                    <a:pt x="23492" y="6677"/>
                  </a:cubicBezTo>
                  <a:lnTo>
                    <a:pt x="16983" y="168"/>
                  </a:lnTo>
                  <a:cubicBezTo>
                    <a:pt x="16871" y="56"/>
                    <a:pt x="16724" y="0"/>
                    <a:pt x="16576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3"/>
                </a:solidFill>
              </a:endParaRPr>
            </a:p>
          </p:txBody>
        </p:sp>
        <p:sp>
          <p:nvSpPr>
            <p:cNvPr id="8434" name="Google Shape;8434;p74"/>
            <p:cNvSpPr/>
            <p:nvPr/>
          </p:nvSpPr>
          <p:spPr>
            <a:xfrm>
              <a:off x="1691707" y="3184996"/>
              <a:ext cx="378488" cy="377259"/>
            </a:xfrm>
            <a:custGeom>
              <a:avLst/>
              <a:gdLst/>
              <a:ahLst/>
              <a:cxnLst/>
              <a:rect l="l" t="t" r="r" b="b"/>
              <a:pathLst>
                <a:path w="32955" h="32848" extrusionOk="0">
                  <a:moveTo>
                    <a:pt x="16478" y="1"/>
                  </a:moveTo>
                  <a:cubicBezTo>
                    <a:pt x="16331" y="1"/>
                    <a:pt x="16185" y="57"/>
                    <a:pt x="16073" y="168"/>
                  </a:cubicBezTo>
                  <a:lnTo>
                    <a:pt x="9603" y="6639"/>
                  </a:lnTo>
                  <a:cubicBezTo>
                    <a:pt x="9489" y="6752"/>
                    <a:pt x="9342" y="6809"/>
                    <a:pt x="9195" y="6809"/>
                  </a:cubicBezTo>
                  <a:cubicBezTo>
                    <a:pt x="9048" y="6809"/>
                    <a:pt x="8900" y="6752"/>
                    <a:pt x="8787" y="6639"/>
                  </a:cubicBezTo>
                  <a:lnTo>
                    <a:pt x="8674" y="6526"/>
                  </a:lnTo>
                  <a:cubicBezTo>
                    <a:pt x="8451" y="6303"/>
                    <a:pt x="8244" y="5863"/>
                    <a:pt x="8211" y="5545"/>
                  </a:cubicBezTo>
                  <a:cubicBezTo>
                    <a:pt x="8211" y="5545"/>
                    <a:pt x="8127" y="4669"/>
                    <a:pt x="7581" y="4125"/>
                  </a:cubicBezTo>
                  <a:cubicBezTo>
                    <a:pt x="7109" y="3646"/>
                    <a:pt x="6488" y="3407"/>
                    <a:pt x="5867" y="3407"/>
                  </a:cubicBezTo>
                  <a:cubicBezTo>
                    <a:pt x="5251" y="3407"/>
                    <a:pt x="4634" y="3642"/>
                    <a:pt x="4164" y="4112"/>
                  </a:cubicBezTo>
                  <a:cubicBezTo>
                    <a:pt x="3219" y="5057"/>
                    <a:pt x="3226" y="6590"/>
                    <a:pt x="4177" y="7529"/>
                  </a:cubicBezTo>
                  <a:cubicBezTo>
                    <a:pt x="4721" y="8075"/>
                    <a:pt x="5601" y="8160"/>
                    <a:pt x="5601" y="8160"/>
                  </a:cubicBezTo>
                  <a:cubicBezTo>
                    <a:pt x="5914" y="8189"/>
                    <a:pt x="6354" y="8399"/>
                    <a:pt x="6578" y="8622"/>
                  </a:cubicBezTo>
                  <a:lnTo>
                    <a:pt x="6694" y="8735"/>
                  </a:lnTo>
                  <a:cubicBezTo>
                    <a:pt x="6914" y="8962"/>
                    <a:pt x="6914" y="9324"/>
                    <a:pt x="6694" y="9548"/>
                  </a:cubicBezTo>
                  <a:lnTo>
                    <a:pt x="223" y="16018"/>
                  </a:lnTo>
                  <a:cubicBezTo>
                    <a:pt x="0" y="16245"/>
                    <a:pt x="0" y="16607"/>
                    <a:pt x="223" y="16830"/>
                  </a:cubicBezTo>
                  <a:lnTo>
                    <a:pt x="6694" y="23301"/>
                  </a:lnTo>
                  <a:cubicBezTo>
                    <a:pt x="6917" y="23527"/>
                    <a:pt x="6917" y="23890"/>
                    <a:pt x="6694" y="24113"/>
                  </a:cubicBezTo>
                  <a:lnTo>
                    <a:pt x="6688" y="24119"/>
                  </a:lnTo>
                  <a:cubicBezTo>
                    <a:pt x="6464" y="24343"/>
                    <a:pt x="6024" y="24550"/>
                    <a:pt x="5711" y="24579"/>
                  </a:cubicBezTo>
                  <a:cubicBezTo>
                    <a:pt x="5711" y="24579"/>
                    <a:pt x="4831" y="24666"/>
                    <a:pt x="4287" y="25210"/>
                  </a:cubicBezTo>
                  <a:cubicBezTo>
                    <a:pt x="3346" y="26151"/>
                    <a:pt x="3346" y="27675"/>
                    <a:pt x="4287" y="28616"/>
                  </a:cubicBezTo>
                  <a:cubicBezTo>
                    <a:pt x="4756" y="29085"/>
                    <a:pt x="5372" y="29320"/>
                    <a:pt x="5989" y="29320"/>
                  </a:cubicBezTo>
                  <a:cubicBezTo>
                    <a:pt x="6605" y="29320"/>
                    <a:pt x="7221" y="29085"/>
                    <a:pt x="7691" y="28616"/>
                  </a:cubicBezTo>
                  <a:cubicBezTo>
                    <a:pt x="8237" y="28070"/>
                    <a:pt x="8321" y="27193"/>
                    <a:pt x="8321" y="27193"/>
                  </a:cubicBezTo>
                  <a:cubicBezTo>
                    <a:pt x="8354" y="26876"/>
                    <a:pt x="8561" y="26436"/>
                    <a:pt x="8784" y="26213"/>
                  </a:cubicBezTo>
                  <a:lnTo>
                    <a:pt x="8787" y="26209"/>
                  </a:lnTo>
                  <a:cubicBezTo>
                    <a:pt x="8900" y="26098"/>
                    <a:pt x="9048" y="26042"/>
                    <a:pt x="9195" y="26042"/>
                  </a:cubicBezTo>
                  <a:cubicBezTo>
                    <a:pt x="9341" y="26042"/>
                    <a:pt x="9488" y="26098"/>
                    <a:pt x="9599" y="26209"/>
                  </a:cubicBezTo>
                  <a:lnTo>
                    <a:pt x="16070" y="32680"/>
                  </a:lnTo>
                  <a:cubicBezTo>
                    <a:pt x="16183" y="32792"/>
                    <a:pt x="16330" y="32847"/>
                    <a:pt x="16478" y="32847"/>
                  </a:cubicBezTo>
                  <a:cubicBezTo>
                    <a:pt x="16625" y="32847"/>
                    <a:pt x="16772" y="32792"/>
                    <a:pt x="16885" y="32680"/>
                  </a:cubicBezTo>
                  <a:lnTo>
                    <a:pt x="23356" y="26209"/>
                  </a:lnTo>
                  <a:cubicBezTo>
                    <a:pt x="23579" y="25983"/>
                    <a:pt x="23579" y="25620"/>
                    <a:pt x="23356" y="25397"/>
                  </a:cubicBezTo>
                  <a:lnTo>
                    <a:pt x="23281" y="25326"/>
                  </a:lnTo>
                  <a:cubicBezTo>
                    <a:pt x="23058" y="25103"/>
                    <a:pt x="22618" y="24893"/>
                    <a:pt x="22304" y="24863"/>
                  </a:cubicBezTo>
                  <a:cubicBezTo>
                    <a:pt x="22304" y="24863"/>
                    <a:pt x="21428" y="24779"/>
                    <a:pt x="20881" y="24233"/>
                  </a:cubicBezTo>
                  <a:cubicBezTo>
                    <a:pt x="19939" y="23294"/>
                    <a:pt x="19943" y="21767"/>
                    <a:pt x="20881" y="20829"/>
                  </a:cubicBezTo>
                  <a:cubicBezTo>
                    <a:pt x="21351" y="20358"/>
                    <a:pt x="21968" y="20123"/>
                    <a:pt x="22584" y="20123"/>
                  </a:cubicBezTo>
                  <a:cubicBezTo>
                    <a:pt x="23200" y="20123"/>
                    <a:pt x="23817" y="20358"/>
                    <a:pt x="24287" y="20829"/>
                  </a:cubicBezTo>
                  <a:cubicBezTo>
                    <a:pt x="24831" y="21373"/>
                    <a:pt x="24918" y="22253"/>
                    <a:pt x="24918" y="22253"/>
                  </a:cubicBezTo>
                  <a:cubicBezTo>
                    <a:pt x="24947" y="22566"/>
                    <a:pt x="25155" y="23006"/>
                    <a:pt x="25378" y="23230"/>
                  </a:cubicBezTo>
                  <a:lnTo>
                    <a:pt x="25449" y="23301"/>
                  </a:lnTo>
                  <a:cubicBezTo>
                    <a:pt x="25562" y="23412"/>
                    <a:pt x="25709" y="23468"/>
                    <a:pt x="25856" y="23468"/>
                  </a:cubicBezTo>
                  <a:cubicBezTo>
                    <a:pt x="26003" y="23468"/>
                    <a:pt x="26149" y="23412"/>
                    <a:pt x="26261" y="23301"/>
                  </a:cubicBezTo>
                  <a:lnTo>
                    <a:pt x="32732" y="16830"/>
                  </a:lnTo>
                  <a:cubicBezTo>
                    <a:pt x="32955" y="16607"/>
                    <a:pt x="32955" y="16245"/>
                    <a:pt x="32732" y="16018"/>
                  </a:cubicBezTo>
                  <a:lnTo>
                    <a:pt x="26261" y="9548"/>
                  </a:lnTo>
                  <a:cubicBezTo>
                    <a:pt x="26149" y="9436"/>
                    <a:pt x="26003" y="9380"/>
                    <a:pt x="25856" y="9380"/>
                  </a:cubicBezTo>
                  <a:cubicBezTo>
                    <a:pt x="25709" y="9380"/>
                    <a:pt x="25562" y="9436"/>
                    <a:pt x="25449" y="9548"/>
                  </a:cubicBezTo>
                  <a:lnTo>
                    <a:pt x="25381" y="9615"/>
                  </a:lnTo>
                  <a:cubicBezTo>
                    <a:pt x="25158" y="9839"/>
                    <a:pt x="24951" y="10279"/>
                    <a:pt x="24918" y="10596"/>
                  </a:cubicBezTo>
                  <a:cubicBezTo>
                    <a:pt x="24918" y="10596"/>
                    <a:pt x="24834" y="11473"/>
                    <a:pt x="24291" y="12019"/>
                  </a:cubicBezTo>
                  <a:cubicBezTo>
                    <a:pt x="23820" y="12488"/>
                    <a:pt x="23204" y="12723"/>
                    <a:pt x="22587" y="12723"/>
                  </a:cubicBezTo>
                  <a:cubicBezTo>
                    <a:pt x="21971" y="12723"/>
                    <a:pt x="21355" y="12488"/>
                    <a:pt x="20884" y="12019"/>
                  </a:cubicBezTo>
                  <a:cubicBezTo>
                    <a:pt x="19946" y="11078"/>
                    <a:pt x="19946" y="9554"/>
                    <a:pt x="20884" y="8613"/>
                  </a:cubicBezTo>
                  <a:cubicBezTo>
                    <a:pt x="21428" y="8069"/>
                    <a:pt x="22308" y="7985"/>
                    <a:pt x="22308" y="7985"/>
                  </a:cubicBezTo>
                  <a:cubicBezTo>
                    <a:pt x="22621" y="7953"/>
                    <a:pt x="23061" y="7745"/>
                    <a:pt x="23285" y="7522"/>
                  </a:cubicBezTo>
                  <a:lnTo>
                    <a:pt x="23356" y="7454"/>
                  </a:lnTo>
                  <a:cubicBezTo>
                    <a:pt x="23579" y="7228"/>
                    <a:pt x="23579" y="6865"/>
                    <a:pt x="23356" y="6639"/>
                  </a:cubicBezTo>
                  <a:lnTo>
                    <a:pt x="16885" y="168"/>
                  </a:lnTo>
                  <a:cubicBezTo>
                    <a:pt x="16772" y="57"/>
                    <a:pt x="16625" y="1"/>
                    <a:pt x="16478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3"/>
                </a:solidFill>
              </a:endParaRPr>
            </a:p>
          </p:txBody>
        </p:sp>
        <p:sp>
          <p:nvSpPr>
            <p:cNvPr id="8435" name="Google Shape;8435;p74"/>
            <p:cNvSpPr/>
            <p:nvPr/>
          </p:nvSpPr>
          <p:spPr>
            <a:xfrm>
              <a:off x="1499792" y="2993162"/>
              <a:ext cx="378523" cy="377213"/>
            </a:xfrm>
            <a:custGeom>
              <a:avLst/>
              <a:gdLst/>
              <a:ahLst/>
              <a:cxnLst/>
              <a:rect l="l" t="t" r="r" b="b"/>
              <a:pathLst>
                <a:path w="32958" h="32844" extrusionOk="0">
                  <a:moveTo>
                    <a:pt x="16479" y="0"/>
                  </a:moveTo>
                  <a:cubicBezTo>
                    <a:pt x="16332" y="0"/>
                    <a:pt x="16185" y="56"/>
                    <a:pt x="16073" y="168"/>
                  </a:cubicBezTo>
                  <a:lnTo>
                    <a:pt x="9602" y="6638"/>
                  </a:lnTo>
                  <a:cubicBezTo>
                    <a:pt x="9489" y="6750"/>
                    <a:pt x="9342" y="6806"/>
                    <a:pt x="9195" y="6806"/>
                  </a:cubicBezTo>
                  <a:cubicBezTo>
                    <a:pt x="9048" y="6806"/>
                    <a:pt x="8902" y="6750"/>
                    <a:pt x="8790" y="6638"/>
                  </a:cubicBezTo>
                  <a:lnTo>
                    <a:pt x="8784" y="6632"/>
                  </a:lnTo>
                  <a:cubicBezTo>
                    <a:pt x="8561" y="6408"/>
                    <a:pt x="8354" y="5968"/>
                    <a:pt x="8324" y="5655"/>
                  </a:cubicBezTo>
                  <a:cubicBezTo>
                    <a:pt x="8324" y="5655"/>
                    <a:pt x="8237" y="4775"/>
                    <a:pt x="7694" y="4231"/>
                  </a:cubicBezTo>
                  <a:cubicBezTo>
                    <a:pt x="7222" y="3753"/>
                    <a:pt x="6600" y="3514"/>
                    <a:pt x="5978" y="3514"/>
                  </a:cubicBezTo>
                  <a:cubicBezTo>
                    <a:pt x="5362" y="3514"/>
                    <a:pt x="4745" y="3748"/>
                    <a:pt x="4274" y="4218"/>
                  </a:cubicBezTo>
                  <a:cubicBezTo>
                    <a:pt x="3329" y="5163"/>
                    <a:pt x="3336" y="6696"/>
                    <a:pt x="4287" y="7635"/>
                  </a:cubicBezTo>
                  <a:cubicBezTo>
                    <a:pt x="4834" y="8181"/>
                    <a:pt x="5710" y="8269"/>
                    <a:pt x="5710" y="8269"/>
                  </a:cubicBezTo>
                  <a:cubicBezTo>
                    <a:pt x="6024" y="8298"/>
                    <a:pt x="6464" y="8505"/>
                    <a:pt x="6687" y="8728"/>
                  </a:cubicBezTo>
                  <a:lnTo>
                    <a:pt x="6694" y="8735"/>
                  </a:lnTo>
                  <a:cubicBezTo>
                    <a:pt x="6917" y="8958"/>
                    <a:pt x="6917" y="9320"/>
                    <a:pt x="6694" y="9547"/>
                  </a:cubicBezTo>
                  <a:lnTo>
                    <a:pt x="223" y="16017"/>
                  </a:lnTo>
                  <a:cubicBezTo>
                    <a:pt x="0" y="16241"/>
                    <a:pt x="0" y="16603"/>
                    <a:pt x="223" y="16829"/>
                  </a:cubicBezTo>
                  <a:lnTo>
                    <a:pt x="6694" y="23300"/>
                  </a:lnTo>
                  <a:cubicBezTo>
                    <a:pt x="6805" y="23412"/>
                    <a:pt x="6952" y="23467"/>
                    <a:pt x="7099" y="23467"/>
                  </a:cubicBezTo>
                  <a:cubicBezTo>
                    <a:pt x="7245" y="23467"/>
                    <a:pt x="7393" y="23412"/>
                    <a:pt x="7506" y="23300"/>
                  </a:cubicBezTo>
                  <a:lnTo>
                    <a:pt x="7577" y="23229"/>
                  </a:lnTo>
                  <a:cubicBezTo>
                    <a:pt x="7800" y="23006"/>
                    <a:pt x="8007" y="22566"/>
                    <a:pt x="8040" y="22248"/>
                  </a:cubicBezTo>
                  <a:cubicBezTo>
                    <a:pt x="8040" y="22248"/>
                    <a:pt x="8124" y="21372"/>
                    <a:pt x="8667" y="20825"/>
                  </a:cubicBezTo>
                  <a:cubicBezTo>
                    <a:pt x="9138" y="20347"/>
                    <a:pt x="9760" y="20108"/>
                    <a:pt x="10383" y="20108"/>
                  </a:cubicBezTo>
                  <a:cubicBezTo>
                    <a:pt x="11000" y="20108"/>
                    <a:pt x="11617" y="20343"/>
                    <a:pt x="12087" y="20815"/>
                  </a:cubicBezTo>
                  <a:cubicBezTo>
                    <a:pt x="13032" y="21760"/>
                    <a:pt x="13025" y="23293"/>
                    <a:pt x="12074" y="24232"/>
                  </a:cubicBezTo>
                  <a:cubicBezTo>
                    <a:pt x="11531" y="24775"/>
                    <a:pt x="10651" y="24863"/>
                    <a:pt x="10651" y="24863"/>
                  </a:cubicBezTo>
                  <a:cubicBezTo>
                    <a:pt x="10337" y="24892"/>
                    <a:pt x="9897" y="25099"/>
                    <a:pt x="9674" y="25322"/>
                  </a:cubicBezTo>
                  <a:lnTo>
                    <a:pt x="9602" y="25393"/>
                  </a:lnTo>
                  <a:cubicBezTo>
                    <a:pt x="9376" y="25620"/>
                    <a:pt x="9376" y="25982"/>
                    <a:pt x="9602" y="26205"/>
                  </a:cubicBezTo>
                  <a:lnTo>
                    <a:pt x="16073" y="32676"/>
                  </a:lnTo>
                  <a:cubicBezTo>
                    <a:pt x="16185" y="32787"/>
                    <a:pt x="16331" y="32843"/>
                    <a:pt x="16478" y="32843"/>
                  </a:cubicBezTo>
                  <a:cubicBezTo>
                    <a:pt x="16625" y="32843"/>
                    <a:pt x="16772" y="32787"/>
                    <a:pt x="16885" y="32676"/>
                  </a:cubicBezTo>
                  <a:lnTo>
                    <a:pt x="23356" y="26205"/>
                  </a:lnTo>
                  <a:cubicBezTo>
                    <a:pt x="23579" y="25982"/>
                    <a:pt x="23579" y="25620"/>
                    <a:pt x="23356" y="25393"/>
                  </a:cubicBezTo>
                  <a:lnTo>
                    <a:pt x="23288" y="25325"/>
                  </a:lnTo>
                  <a:cubicBezTo>
                    <a:pt x="23061" y="25102"/>
                    <a:pt x="22621" y="24895"/>
                    <a:pt x="22307" y="24866"/>
                  </a:cubicBezTo>
                  <a:cubicBezTo>
                    <a:pt x="22307" y="24866"/>
                    <a:pt x="21431" y="24778"/>
                    <a:pt x="20884" y="24235"/>
                  </a:cubicBezTo>
                  <a:cubicBezTo>
                    <a:pt x="19942" y="23293"/>
                    <a:pt x="19942" y="21770"/>
                    <a:pt x="20884" y="20828"/>
                  </a:cubicBezTo>
                  <a:cubicBezTo>
                    <a:pt x="21354" y="20359"/>
                    <a:pt x="21971" y="20125"/>
                    <a:pt x="22587" y="20125"/>
                  </a:cubicBezTo>
                  <a:cubicBezTo>
                    <a:pt x="23203" y="20125"/>
                    <a:pt x="23820" y="20359"/>
                    <a:pt x="24291" y="20828"/>
                  </a:cubicBezTo>
                  <a:cubicBezTo>
                    <a:pt x="24834" y="21372"/>
                    <a:pt x="24918" y="22252"/>
                    <a:pt x="24918" y="22252"/>
                  </a:cubicBezTo>
                  <a:cubicBezTo>
                    <a:pt x="24951" y="22566"/>
                    <a:pt x="25158" y="23006"/>
                    <a:pt x="25381" y="23229"/>
                  </a:cubicBezTo>
                  <a:lnTo>
                    <a:pt x="25452" y="23300"/>
                  </a:lnTo>
                  <a:cubicBezTo>
                    <a:pt x="25564" y="23412"/>
                    <a:pt x="25710" y="23467"/>
                    <a:pt x="25857" y="23467"/>
                  </a:cubicBezTo>
                  <a:cubicBezTo>
                    <a:pt x="26004" y="23467"/>
                    <a:pt x="26151" y="23412"/>
                    <a:pt x="26264" y="23300"/>
                  </a:cubicBezTo>
                  <a:lnTo>
                    <a:pt x="32735" y="16829"/>
                  </a:lnTo>
                  <a:cubicBezTo>
                    <a:pt x="32958" y="16603"/>
                    <a:pt x="32958" y="16241"/>
                    <a:pt x="32735" y="16017"/>
                  </a:cubicBezTo>
                  <a:lnTo>
                    <a:pt x="26264" y="9547"/>
                  </a:lnTo>
                  <a:cubicBezTo>
                    <a:pt x="26041" y="9320"/>
                    <a:pt x="26041" y="8958"/>
                    <a:pt x="26264" y="8735"/>
                  </a:cubicBezTo>
                  <a:lnTo>
                    <a:pt x="26377" y="8618"/>
                  </a:lnTo>
                  <a:cubicBezTo>
                    <a:pt x="26600" y="8395"/>
                    <a:pt x="27044" y="8188"/>
                    <a:pt x="27358" y="8156"/>
                  </a:cubicBezTo>
                  <a:cubicBezTo>
                    <a:pt x="27358" y="8156"/>
                    <a:pt x="28234" y="8071"/>
                    <a:pt x="28781" y="7528"/>
                  </a:cubicBezTo>
                  <a:cubicBezTo>
                    <a:pt x="29732" y="6590"/>
                    <a:pt x="29739" y="5056"/>
                    <a:pt x="28791" y="4108"/>
                  </a:cubicBezTo>
                  <a:cubicBezTo>
                    <a:pt x="28321" y="3638"/>
                    <a:pt x="27705" y="3404"/>
                    <a:pt x="27090" y="3404"/>
                  </a:cubicBezTo>
                  <a:cubicBezTo>
                    <a:pt x="26468" y="3404"/>
                    <a:pt x="25846" y="3643"/>
                    <a:pt x="25374" y="4121"/>
                  </a:cubicBezTo>
                  <a:cubicBezTo>
                    <a:pt x="24831" y="4665"/>
                    <a:pt x="24743" y="5545"/>
                    <a:pt x="24743" y="5545"/>
                  </a:cubicBezTo>
                  <a:cubicBezTo>
                    <a:pt x="24714" y="5858"/>
                    <a:pt x="24507" y="6298"/>
                    <a:pt x="24284" y="6522"/>
                  </a:cubicBezTo>
                  <a:lnTo>
                    <a:pt x="24168" y="6638"/>
                  </a:lnTo>
                  <a:cubicBezTo>
                    <a:pt x="24056" y="6750"/>
                    <a:pt x="23909" y="6806"/>
                    <a:pt x="23762" y="6806"/>
                  </a:cubicBezTo>
                  <a:cubicBezTo>
                    <a:pt x="23614" y="6806"/>
                    <a:pt x="23467" y="6750"/>
                    <a:pt x="23356" y="6638"/>
                  </a:cubicBezTo>
                  <a:lnTo>
                    <a:pt x="16885" y="168"/>
                  </a:lnTo>
                  <a:cubicBezTo>
                    <a:pt x="16773" y="56"/>
                    <a:pt x="16626" y="0"/>
                    <a:pt x="16479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3"/>
                </a:solidFill>
              </a:endParaRPr>
            </a:p>
          </p:txBody>
        </p:sp>
      </p:grpSp>
      <p:sp>
        <p:nvSpPr>
          <p:cNvPr id="2" name="Google Shape;1529;p70">
            <a:extLst>
              <a:ext uri="{FF2B5EF4-FFF2-40B4-BE49-F238E27FC236}">
                <a16:creationId xmlns:a16="http://schemas.microsoft.com/office/drawing/2014/main" id="{7ADDA8D3-5239-87FC-6B32-D24F2191C39E}"/>
              </a:ext>
            </a:extLst>
          </p:cNvPr>
          <p:cNvSpPr txBox="1">
            <a:spLocks/>
          </p:cNvSpPr>
          <p:nvPr/>
        </p:nvSpPr>
        <p:spPr>
          <a:xfrm>
            <a:off x="714444" y="299998"/>
            <a:ext cx="77106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 rtl="1"/>
            <a:r>
              <a:rPr lang="fa-IR" sz="2400" dirty="0">
                <a:solidFill>
                  <a:schemeClr val="accent3"/>
                </a:solidFill>
                <a:cs typeface="B Nazanin" panose="00000700000000000000" pitchFamily="2" charset="-78"/>
              </a:rPr>
              <a:t>انواع نمودارهای خلاقانه:</a:t>
            </a: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4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440" name="Google Shape;8440;p75"/>
          <p:cNvGrpSpPr/>
          <p:nvPr/>
        </p:nvGrpSpPr>
        <p:grpSpPr>
          <a:xfrm>
            <a:off x="716261" y="1207172"/>
            <a:ext cx="1636117" cy="1526144"/>
            <a:chOff x="729238" y="1179665"/>
            <a:chExt cx="1636117" cy="1526144"/>
          </a:xfrm>
        </p:grpSpPr>
        <p:grpSp>
          <p:nvGrpSpPr>
            <p:cNvPr id="8441" name="Google Shape;8441;p75"/>
            <p:cNvGrpSpPr/>
            <p:nvPr/>
          </p:nvGrpSpPr>
          <p:grpSpPr>
            <a:xfrm>
              <a:off x="729238" y="1179665"/>
              <a:ext cx="80700" cy="1526144"/>
              <a:chOff x="729238" y="1179665"/>
              <a:chExt cx="80700" cy="1526144"/>
            </a:xfrm>
          </p:grpSpPr>
          <p:sp>
            <p:nvSpPr>
              <p:cNvPr id="8442" name="Google Shape;8442;p75"/>
              <p:cNvSpPr/>
              <p:nvPr/>
            </p:nvSpPr>
            <p:spPr>
              <a:xfrm>
                <a:off x="729238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2"/>
                  </a:solidFill>
                </a:endParaRPr>
              </a:p>
            </p:txBody>
          </p:sp>
          <p:sp>
            <p:nvSpPr>
              <p:cNvPr id="8443" name="Google Shape;8443;p75"/>
              <p:cNvSpPr/>
              <p:nvPr/>
            </p:nvSpPr>
            <p:spPr>
              <a:xfrm>
                <a:off x="729238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2"/>
                  </a:solidFill>
                </a:endParaRPr>
              </a:p>
            </p:txBody>
          </p:sp>
          <p:sp>
            <p:nvSpPr>
              <p:cNvPr id="8444" name="Google Shape;8444;p75"/>
              <p:cNvSpPr/>
              <p:nvPr/>
            </p:nvSpPr>
            <p:spPr>
              <a:xfrm>
                <a:off x="729238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2"/>
                  </a:solidFill>
                </a:endParaRPr>
              </a:p>
            </p:txBody>
          </p:sp>
          <p:sp>
            <p:nvSpPr>
              <p:cNvPr id="8445" name="Google Shape;8445;p75"/>
              <p:cNvSpPr/>
              <p:nvPr/>
            </p:nvSpPr>
            <p:spPr>
              <a:xfrm>
                <a:off x="729238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2"/>
                  </a:solidFill>
                </a:endParaRPr>
              </a:p>
            </p:txBody>
          </p:sp>
          <p:sp>
            <p:nvSpPr>
              <p:cNvPr id="8446" name="Google Shape;8446;p75"/>
              <p:cNvSpPr/>
              <p:nvPr/>
            </p:nvSpPr>
            <p:spPr>
              <a:xfrm>
                <a:off x="729238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solidFill>
                  <a:schemeClr val="accent1"/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2"/>
                  </a:solidFill>
                </a:endParaRPr>
              </a:p>
            </p:txBody>
          </p:sp>
          <p:sp>
            <p:nvSpPr>
              <p:cNvPr id="8447" name="Google Shape;8447;p75"/>
              <p:cNvSpPr/>
              <p:nvPr/>
            </p:nvSpPr>
            <p:spPr>
              <a:xfrm>
                <a:off x="729238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solidFill>
                  <a:schemeClr val="accent1"/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2"/>
                  </a:solidFill>
                </a:endParaRPr>
              </a:p>
            </p:txBody>
          </p:sp>
          <p:sp>
            <p:nvSpPr>
              <p:cNvPr id="8448" name="Google Shape;8448;p75"/>
              <p:cNvSpPr/>
              <p:nvPr/>
            </p:nvSpPr>
            <p:spPr>
              <a:xfrm>
                <a:off x="729238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solidFill>
                  <a:schemeClr val="accent1"/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2"/>
                  </a:solidFill>
                </a:endParaRPr>
              </a:p>
            </p:txBody>
          </p:sp>
          <p:sp>
            <p:nvSpPr>
              <p:cNvPr id="8449" name="Google Shape;8449;p75"/>
              <p:cNvSpPr/>
              <p:nvPr/>
            </p:nvSpPr>
            <p:spPr>
              <a:xfrm>
                <a:off x="72923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solidFill>
                  <a:schemeClr val="accent1"/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2"/>
                  </a:solidFill>
                </a:endParaRPr>
              </a:p>
            </p:txBody>
          </p:sp>
          <p:sp>
            <p:nvSpPr>
              <p:cNvPr id="8450" name="Google Shape;8450;p75"/>
              <p:cNvSpPr/>
              <p:nvPr/>
            </p:nvSpPr>
            <p:spPr>
              <a:xfrm>
                <a:off x="72923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solidFill>
                  <a:schemeClr val="accent1"/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2"/>
                  </a:solidFill>
                </a:endParaRPr>
              </a:p>
            </p:txBody>
          </p:sp>
          <p:sp>
            <p:nvSpPr>
              <p:cNvPr id="8451" name="Google Shape;8451;p75"/>
              <p:cNvSpPr/>
              <p:nvPr/>
            </p:nvSpPr>
            <p:spPr>
              <a:xfrm>
                <a:off x="72923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solidFill>
                  <a:schemeClr val="accent1"/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2"/>
                  </a:solidFill>
                </a:endParaRPr>
              </a:p>
            </p:txBody>
          </p:sp>
        </p:grpSp>
        <p:grpSp>
          <p:nvGrpSpPr>
            <p:cNvPr id="8452" name="Google Shape;8452;p75"/>
            <p:cNvGrpSpPr/>
            <p:nvPr/>
          </p:nvGrpSpPr>
          <p:grpSpPr>
            <a:xfrm>
              <a:off x="903098" y="1179665"/>
              <a:ext cx="80700" cy="1526144"/>
              <a:chOff x="903098" y="1179665"/>
              <a:chExt cx="80700" cy="1526144"/>
            </a:xfrm>
          </p:grpSpPr>
          <p:sp>
            <p:nvSpPr>
              <p:cNvPr id="8453" name="Google Shape;8453;p75"/>
              <p:cNvSpPr/>
              <p:nvPr/>
            </p:nvSpPr>
            <p:spPr>
              <a:xfrm>
                <a:off x="903098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2"/>
                  </a:solidFill>
                </a:endParaRPr>
              </a:p>
            </p:txBody>
          </p:sp>
          <p:sp>
            <p:nvSpPr>
              <p:cNvPr id="8454" name="Google Shape;8454;p75"/>
              <p:cNvSpPr/>
              <p:nvPr/>
            </p:nvSpPr>
            <p:spPr>
              <a:xfrm>
                <a:off x="903098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2"/>
                  </a:solidFill>
                </a:endParaRPr>
              </a:p>
            </p:txBody>
          </p:sp>
          <p:sp>
            <p:nvSpPr>
              <p:cNvPr id="8455" name="Google Shape;8455;p75"/>
              <p:cNvSpPr/>
              <p:nvPr/>
            </p:nvSpPr>
            <p:spPr>
              <a:xfrm>
                <a:off x="903098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2"/>
                  </a:solidFill>
                </a:endParaRPr>
              </a:p>
            </p:txBody>
          </p:sp>
          <p:sp>
            <p:nvSpPr>
              <p:cNvPr id="8456" name="Google Shape;8456;p75"/>
              <p:cNvSpPr/>
              <p:nvPr/>
            </p:nvSpPr>
            <p:spPr>
              <a:xfrm>
                <a:off x="903098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2"/>
                  </a:solidFill>
                </a:endParaRPr>
              </a:p>
            </p:txBody>
          </p:sp>
          <p:sp>
            <p:nvSpPr>
              <p:cNvPr id="8457" name="Google Shape;8457;p75"/>
              <p:cNvSpPr/>
              <p:nvPr/>
            </p:nvSpPr>
            <p:spPr>
              <a:xfrm>
                <a:off x="903098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2"/>
                  </a:solidFill>
                </a:endParaRPr>
              </a:p>
            </p:txBody>
          </p:sp>
          <p:sp>
            <p:nvSpPr>
              <p:cNvPr id="8458" name="Google Shape;8458;p75"/>
              <p:cNvSpPr/>
              <p:nvPr/>
            </p:nvSpPr>
            <p:spPr>
              <a:xfrm>
                <a:off x="903098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2"/>
                  </a:solidFill>
                </a:endParaRPr>
              </a:p>
            </p:txBody>
          </p:sp>
          <p:sp>
            <p:nvSpPr>
              <p:cNvPr id="8459" name="Google Shape;8459;p75"/>
              <p:cNvSpPr/>
              <p:nvPr/>
            </p:nvSpPr>
            <p:spPr>
              <a:xfrm>
                <a:off x="903098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solidFill>
                  <a:schemeClr val="accent1"/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2"/>
                  </a:solidFill>
                </a:endParaRPr>
              </a:p>
            </p:txBody>
          </p:sp>
          <p:sp>
            <p:nvSpPr>
              <p:cNvPr id="8460" name="Google Shape;8460;p75"/>
              <p:cNvSpPr/>
              <p:nvPr/>
            </p:nvSpPr>
            <p:spPr>
              <a:xfrm>
                <a:off x="90309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solidFill>
                  <a:schemeClr val="accent1"/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2"/>
                  </a:solidFill>
                </a:endParaRPr>
              </a:p>
            </p:txBody>
          </p:sp>
          <p:sp>
            <p:nvSpPr>
              <p:cNvPr id="8461" name="Google Shape;8461;p75"/>
              <p:cNvSpPr/>
              <p:nvPr/>
            </p:nvSpPr>
            <p:spPr>
              <a:xfrm>
                <a:off x="90309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solidFill>
                  <a:schemeClr val="accent1"/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2"/>
                  </a:solidFill>
                </a:endParaRPr>
              </a:p>
            </p:txBody>
          </p:sp>
          <p:sp>
            <p:nvSpPr>
              <p:cNvPr id="8462" name="Google Shape;8462;p75"/>
              <p:cNvSpPr/>
              <p:nvPr/>
            </p:nvSpPr>
            <p:spPr>
              <a:xfrm>
                <a:off x="90309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solidFill>
                  <a:schemeClr val="accent1"/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2"/>
                  </a:solidFill>
                </a:endParaRPr>
              </a:p>
            </p:txBody>
          </p:sp>
        </p:grpSp>
        <p:grpSp>
          <p:nvGrpSpPr>
            <p:cNvPr id="8463" name="Google Shape;8463;p75"/>
            <p:cNvGrpSpPr/>
            <p:nvPr/>
          </p:nvGrpSpPr>
          <p:grpSpPr>
            <a:xfrm>
              <a:off x="1076958" y="1179665"/>
              <a:ext cx="80700" cy="1526144"/>
              <a:chOff x="1076958" y="1179665"/>
              <a:chExt cx="80700" cy="1526144"/>
            </a:xfrm>
          </p:grpSpPr>
          <p:sp>
            <p:nvSpPr>
              <p:cNvPr id="8464" name="Google Shape;8464;p75"/>
              <p:cNvSpPr/>
              <p:nvPr/>
            </p:nvSpPr>
            <p:spPr>
              <a:xfrm>
                <a:off x="1076958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2"/>
                  </a:solidFill>
                </a:endParaRPr>
              </a:p>
            </p:txBody>
          </p:sp>
          <p:sp>
            <p:nvSpPr>
              <p:cNvPr id="8465" name="Google Shape;8465;p75"/>
              <p:cNvSpPr/>
              <p:nvPr/>
            </p:nvSpPr>
            <p:spPr>
              <a:xfrm>
                <a:off x="1076958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2"/>
                  </a:solidFill>
                </a:endParaRPr>
              </a:p>
            </p:txBody>
          </p:sp>
          <p:sp>
            <p:nvSpPr>
              <p:cNvPr id="8466" name="Google Shape;8466;p75"/>
              <p:cNvSpPr/>
              <p:nvPr/>
            </p:nvSpPr>
            <p:spPr>
              <a:xfrm>
                <a:off x="1076958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2"/>
                  </a:solidFill>
                </a:endParaRPr>
              </a:p>
            </p:txBody>
          </p:sp>
          <p:sp>
            <p:nvSpPr>
              <p:cNvPr id="8467" name="Google Shape;8467;p75"/>
              <p:cNvSpPr/>
              <p:nvPr/>
            </p:nvSpPr>
            <p:spPr>
              <a:xfrm>
                <a:off x="1076958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2"/>
                  </a:solidFill>
                </a:endParaRPr>
              </a:p>
            </p:txBody>
          </p:sp>
          <p:sp>
            <p:nvSpPr>
              <p:cNvPr id="8468" name="Google Shape;8468;p75"/>
              <p:cNvSpPr/>
              <p:nvPr/>
            </p:nvSpPr>
            <p:spPr>
              <a:xfrm>
                <a:off x="1076958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2"/>
                  </a:solidFill>
                </a:endParaRPr>
              </a:p>
            </p:txBody>
          </p:sp>
          <p:sp>
            <p:nvSpPr>
              <p:cNvPr id="8469" name="Google Shape;8469;p75"/>
              <p:cNvSpPr/>
              <p:nvPr/>
            </p:nvSpPr>
            <p:spPr>
              <a:xfrm>
                <a:off x="1076958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2"/>
                  </a:solidFill>
                </a:endParaRPr>
              </a:p>
            </p:txBody>
          </p:sp>
          <p:sp>
            <p:nvSpPr>
              <p:cNvPr id="8470" name="Google Shape;8470;p75"/>
              <p:cNvSpPr/>
              <p:nvPr/>
            </p:nvSpPr>
            <p:spPr>
              <a:xfrm>
                <a:off x="1076958" y="214302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2"/>
                  </a:solidFill>
                </a:endParaRPr>
              </a:p>
            </p:txBody>
          </p:sp>
          <p:sp>
            <p:nvSpPr>
              <p:cNvPr id="8471" name="Google Shape;8471;p75"/>
              <p:cNvSpPr/>
              <p:nvPr/>
            </p:nvSpPr>
            <p:spPr>
              <a:xfrm>
                <a:off x="107695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solidFill>
                  <a:schemeClr val="accent1"/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2"/>
                  </a:solidFill>
                </a:endParaRPr>
              </a:p>
            </p:txBody>
          </p:sp>
          <p:sp>
            <p:nvSpPr>
              <p:cNvPr id="8472" name="Google Shape;8472;p75"/>
              <p:cNvSpPr/>
              <p:nvPr/>
            </p:nvSpPr>
            <p:spPr>
              <a:xfrm>
                <a:off x="107695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solidFill>
                  <a:schemeClr val="accent1"/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2"/>
                  </a:solidFill>
                </a:endParaRPr>
              </a:p>
            </p:txBody>
          </p:sp>
          <p:sp>
            <p:nvSpPr>
              <p:cNvPr id="8473" name="Google Shape;8473;p75"/>
              <p:cNvSpPr/>
              <p:nvPr/>
            </p:nvSpPr>
            <p:spPr>
              <a:xfrm>
                <a:off x="107695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solidFill>
                  <a:schemeClr val="accent1"/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2"/>
                  </a:solidFill>
                </a:endParaRPr>
              </a:p>
            </p:txBody>
          </p:sp>
        </p:grpSp>
        <p:grpSp>
          <p:nvGrpSpPr>
            <p:cNvPr id="8474" name="Google Shape;8474;p75"/>
            <p:cNvGrpSpPr/>
            <p:nvPr/>
          </p:nvGrpSpPr>
          <p:grpSpPr>
            <a:xfrm>
              <a:off x="1247707" y="1179665"/>
              <a:ext cx="80700" cy="1526144"/>
              <a:chOff x="1247707" y="1179665"/>
              <a:chExt cx="80700" cy="1526144"/>
            </a:xfrm>
          </p:grpSpPr>
          <p:sp>
            <p:nvSpPr>
              <p:cNvPr id="8475" name="Google Shape;8475;p75"/>
              <p:cNvSpPr/>
              <p:nvPr/>
            </p:nvSpPr>
            <p:spPr>
              <a:xfrm>
                <a:off x="124770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2"/>
                  </a:solidFill>
                </a:endParaRPr>
              </a:p>
            </p:txBody>
          </p:sp>
          <p:sp>
            <p:nvSpPr>
              <p:cNvPr id="8476" name="Google Shape;8476;p75"/>
              <p:cNvSpPr/>
              <p:nvPr/>
            </p:nvSpPr>
            <p:spPr>
              <a:xfrm>
                <a:off x="124770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2"/>
                  </a:solidFill>
                </a:endParaRPr>
              </a:p>
            </p:txBody>
          </p:sp>
          <p:sp>
            <p:nvSpPr>
              <p:cNvPr id="8477" name="Google Shape;8477;p75"/>
              <p:cNvSpPr/>
              <p:nvPr/>
            </p:nvSpPr>
            <p:spPr>
              <a:xfrm>
                <a:off x="124770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2"/>
                  </a:solidFill>
                </a:endParaRPr>
              </a:p>
            </p:txBody>
          </p:sp>
          <p:sp>
            <p:nvSpPr>
              <p:cNvPr id="8478" name="Google Shape;8478;p75"/>
              <p:cNvSpPr/>
              <p:nvPr/>
            </p:nvSpPr>
            <p:spPr>
              <a:xfrm>
                <a:off x="1247707" y="166175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solidFill>
                  <a:schemeClr val="accent1"/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2"/>
                  </a:solidFill>
                </a:endParaRPr>
              </a:p>
            </p:txBody>
          </p:sp>
          <p:sp>
            <p:nvSpPr>
              <p:cNvPr id="8479" name="Google Shape;8479;p75"/>
              <p:cNvSpPr/>
              <p:nvPr/>
            </p:nvSpPr>
            <p:spPr>
              <a:xfrm>
                <a:off x="1247707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solidFill>
                  <a:schemeClr val="accent1"/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2"/>
                  </a:solidFill>
                </a:endParaRPr>
              </a:p>
            </p:txBody>
          </p:sp>
          <p:sp>
            <p:nvSpPr>
              <p:cNvPr id="8480" name="Google Shape;8480;p75"/>
              <p:cNvSpPr/>
              <p:nvPr/>
            </p:nvSpPr>
            <p:spPr>
              <a:xfrm>
                <a:off x="1247707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solidFill>
                  <a:schemeClr val="accent1"/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2"/>
                  </a:solidFill>
                </a:endParaRPr>
              </a:p>
            </p:txBody>
          </p:sp>
          <p:sp>
            <p:nvSpPr>
              <p:cNvPr id="8481" name="Google Shape;8481;p75"/>
              <p:cNvSpPr/>
              <p:nvPr/>
            </p:nvSpPr>
            <p:spPr>
              <a:xfrm>
                <a:off x="1247707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solidFill>
                  <a:schemeClr val="accent1"/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2"/>
                  </a:solidFill>
                </a:endParaRPr>
              </a:p>
            </p:txBody>
          </p:sp>
          <p:sp>
            <p:nvSpPr>
              <p:cNvPr id="8482" name="Google Shape;8482;p75"/>
              <p:cNvSpPr/>
              <p:nvPr/>
            </p:nvSpPr>
            <p:spPr>
              <a:xfrm>
                <a:off x="1247707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solidFill>
                  <a:schemeClr val="accent1"/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2"/>
                  </a:solidFill>
                </a:endParaRPr>
              </a:p>
            </p:txBody>
          </p:sp>
          <p:sp>
            <p:nvSpPr>
              <p:cNvPr id="8483" name="Google Shape;8483;p75"/>
              <p:cNvSpPr/>
              <p:nvPr/>
            </p:nvSpPr>
            <p:spPr>
              <a:xfrm>
                <a:off x="124770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solidFill>
                  <a:schemeClr val="accent1"/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2"/>
                  </a:solidFill>
                </a:endParaRPr>
              </a:p>
            </p:txBody>
          </p:sp>
          <p:sp>
            <p:nvSpPr>
              <p:cNvPr id="8484" name="Google Shape;8484;p75"/>
              <p:cNvSpPr/>
              <p:nvPr/>
            </p:nvSpPr>
            <p:spPr>
              <a:xfrm>
                <a:off x="124770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solidFill>
                  <a:schemeClr val="accent1"/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2"/>
                  </a:solidFill>
                </a:endParaRPr>
              </a:p>
            </p:txBody>
          </p:sp>
        </p:grpSp>
        <p:grpSp>
          <p:nvGrpSpPr>
            <p:cNvPr id="8485" name="Google Shape;8485;p75"/>
            <p:cNvGrpSpPr/>
            <p:nvPr/>
          </p:nvGrpSpPr>
          <p:grpSpPr>
            <a:xfrm>
              <a:off x="1421567" y="1179665"/>
              <a:ext cx="80700" cy="1526144"/>
              <a:chOff x="1421567" y="1179665"/>
              <a:chExt cx="80700" cy="1526144"/>
            </a:xfrm>
          </p:grpSpPr>
          <p:sp>
            <p:nvSpPr>
              <p:cNvPr id="8486" name="Google Shape;8486;p75"/>
              <p:cNvSpPr/>
              <p:nvPr/>
            </p:nvSpPr>
            <p:spPr>
              <a:xfrm>
                <a:off x="142156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2"/>
                  </a:solidFill>
                </a:endParaRPr>
              </a:p>
            </p:txBody>
          </p:sp>
          <p:sp>
            <p:nvSpPr>
              <p:cNvPr id="8487" name="Google Shape;8487;p75"/>
              <p:cNvSpPr/>
              <p:nvPr/>
            </p:nvSpPr>
            <p:spPr>
              <a:xfrm>
                <a:off x="142156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2"/>
                  </a:solidFill>
                </a:endParaRPr>
              </a:p>
            </p:txBody>
          </p:sp>
          <p:sp>
            <p:nvSpPr>
              <p:cNvPr id="8488" name="Google Shape;8488;p75"/>
              <p:cNvSpPr/>
              <p:nvPr/>
            </p:nvSpPr>
            <p:spPr>
              <a:xfrm>
                <a:off x="142156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2"/>
                  </a:solidFill>
                </a:endParaRPr>
              </a:p>
            </p:txBody>
          </p:sp>
          <p:sp>
            <p:nvSpPr>
              <p:cNvPr id="8489" name="Google Shape;8489;p75"/>
              <p:cNvSpPr/>
              <p:nvPr/>
            </p:nvSpPr>
            <p:spPr>
              <a:xfrm>
                <a:off x="1421567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2"/>
                  </a:solidFill>
                </a:endParaRPr>
              </a:p>
            </p:txBody>
          </p:sp>
          <p:sp>
            <p:nvSpPr>
              <p:cNvPr id="8490" name="Google Shape;8490;p75"/>
              <p:cNvSpPr/>
              <p:nvPr/>
            </p:nvSpPr>
            <p:spPr>
              <a:xfrm>
                <a:off x="1421567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2"/>
                  </a:solidFill>
                </a:endParaRPr>
              </a:p>
            </p:txBody>
          </p:sp>
          <p:sp>
            <p:nvSpPr>
              <p:cNvPr id="8491" name="Google Shape;8491;p75"/>
              <p:cNvSpPr/>
              <p:nvPr/>
            </p:nvSpPr>
            <p:spPr>
              <a:xfrm>
                <a:off x="1421567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2"/>
                  </a:solidFill>
                </a:endParaRPr>
              </a:p>
            </p:txBody>
          </p:sp>
          <p:sp>
            <p:nvSpPr>
              <p:cNvPr id="8492" name="Google Shape;8492;p75"/>
              <p:cNvSpPr/>
              <p:nvPr/>
            </p:nvSpPr>
            <p:spPr>
              <a:xfrm>
                <a:off x="1421567" y="214302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2"/>
                  </a:solidFill>
                </a:endParaRPr>
              </a:p>
            </p:txBody>
          </p:sp>
          <p:sp>
            <p:nvSpPr>
              <p:cNvPr id="8493" name="Google Shape;8493;p75"/>
              <p:cNvSpPr/>
              <p:nvPr/>
            </p:nvSpPr>
            <p:spPr>
              <a:xfrm>
                <a:off x="1421567" y="2303717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2"/>
                  </a:solidFill>
                </a:endParaRPr>
              </a:p>
            </p:txBody>
          </p:sp>
          <p:sp>
            <p:nvSpPr>
              <p:cNvPr id="8494" name="Google Shape;8494;p75"/>
              <p:cNvSpPr/>
              <p:nvPr/>
            </p:nvSpPr>
            <p:spPr>
              <a:xfrm>
                <a:off x="142156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solidFill>
                  <a:schemeClr val="accent1"/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2"/>
                  </a:solidFill>
                </a:endParaRPr>
              </a:p>
            </p:txBody>
          </p:sp>
          <p:sp>
            <p:nvSpPr>
              <p:cNvPr id="8495" name="Google Shape;8495;p75"/>
              <p:cNvSpPr/>
              <p:nvPr/>
            </p:nvSpPr>
            <p:spPr>
              <a:xfrm>
                <a:off x="142156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solidFill>
                  <a:schemeClr val="accent1"/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2"/>
                  </a:solidFill>
                </a:endParaRPr>
              </a:p>
            </p:txBody>
          </p:sp>
        </p:grpSp>
        <p:grpSp>
          <p:nvGrpSpPr>
            <p:cNvPr id="8496" name="Google Shape;8496;p75"/>
            <p:cNvGrpSpPr/>
            <p:nvPr/>
          </p:nvGrpSpPr>
          <p:grpSpPr>
            <a:xfrm>
              <a:off x="1592327" y="1179665"/>
              <a:ext cx="80700" cy="1526144"/>
              <a:chOff x="1592327" y="1179665"/>
              <a:chExt cx="80700" cy="1526144"/>
            </a:xfrm>
          </p:grpSpPr>
          <p:sp>
            <p:nvSpPr>
              <p:cNvPr id="8497" name="Google Shape;8497;p75"/>
              <p:cNvSpPr/>
              <p:nvPr/>
            </p:nvSpPr>
            <p:spPr>
              <a:xfrm>
                <a:off x="159232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2"/>
                  </a:solidFill>
                </a:endParaRPr>
              </a:p>
            </p:txBody>
          </p:sp>
          <p:sp>
            <p:nvSpPr>
              <p:cNvPr id="8498" name="Google Shape;8498;p75"/>
              <p:cNvSpPr/>
              <p:nvPr/>
            </p:nvSpPr>
            <p:spPr>
              <a:xfrm>
                <a:off x="159232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2"/>
                  </a:solidFill>
                </a:endParaRPr>
              </a:p>
            </p:txBody>
          </p:sp>
          <p:sp>
            <p:nvSpPr>
              <p:cNvPr id="8499" name="Google Shape;8499;p75"/>
              <p:cNvSpPr/>
              <p:nvPr/>
            </p:nvSpPr>
            <p:spPr>
              <a:xfrm>
                <a:off x="159232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2"/>
                  </a:solidFill>
                </a:endParaRPr>
              </a:p>
            </p:txBody>
          </p:sp>
          <p:sp>
            <p:nvSpPr>
              <p:cNvPr id="8500" name="Google Shape;8500;p75"/>
              <p:cNvSpPr/>
              <p:nvPr/>
            </p:nvSpPr>
            <p:spPr>
              <a:xfrm>
                <a:off x="1592327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2"/>
                  </a:solidFill>
                </a:endParaRPr>
              </a:p>
            </p:txBody>
          </p:sp>
          <p:sp>
            <p:nvSpPr>
              <p:cNvPr id="8501" name="Google Shape;8501;p75"/>
              <p:cNvSpPr/>
              <p:nvPr/>
            </p:nvSpPr>
            <p:spPr>
              <a:xfrm>
                <a:off x="1592327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2"/>
                  </a:solidFill>
                </a:endParaRPr>
              </a:p>
            </p:txBody>
          </p:sp>
          <p:sp>
            <p:nvSpPr>
              <p:cNvPr id="8502" name="Google Shape;8502;p75"/>
              <p:cNvSpPr/>
              <p:nvPr/>
            </p:nvSpPr>
            <p:spPr>
              <a:xfrm>
                <a:off x="1592327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2"/>
                  </a:solidFill>
                </a:endParaRPr>
              </a:p>
            </p:txBody>
          </p:sp>
          <p:sp>
            <p:nvSpPr>
              <p:cNvPr id="8503" name="Google Shape;8503;p75"/>
              <p:cNvSpPr/>
              <p:nvPr/>
            </p:nvSpPr>
            <p:spPr>
              <a:xfrm>
                <a:off x="1592327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solidFill>
                  <a:schemeClr val="accent1"/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2"/>
                  </a:solidFill>
                </a:endParaRPr>
              </a:p>
            </p:txBody>
          </p:sp>
          <p:sp>
            <p:nvSpPr>
              <p:cNvPr id="8504" name="Google Shape;8504;p75"/>
              <p:cNvSpPr/>
              <p:nvPr/>
            </p:nvSpPr>
            <p:spPr>
              <a:xfrm>
                <a:off x="1592327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solidFill>
                  <a:schemeClr val="accent1"/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2"/>
                  </a:solidFill>
                </a:endParaRPr>
              </a:p>
            </p:txBody>
          </p:sp>
          <p:sp>
            <p:nvSpPr>
              <p:cNvPr id="8505" name="Google Shape;8505;p75"/>
              <p:cNvSpPr/>
              <p:nvPr/>
            </p:nvSpPr>
            <p:spPr>
              <a:xfrm>
                <a:off x="159232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solidFill>
                  <a:schemeClr val="accent1"/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2"/>
                  </a:solidFill>
                </a:endParaRPr>
              </a:p>
            </p:txBody>
          </p:sp>
          <p:sp>
            <p:nvSpPr>
              <p:cNvPr id="8506" name="Google Shape;8506;p75"/>
              <p:cNvSpPr/>
              <p:nvPr/>
            </p:nvSpPr>
            <p:spPr>
              <a:xfrm>
                <a:off x="159232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solidFill>
                  <a:schemeClr val="accent1"/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2"/>
                  </a:solidFill>
                </a:endParaRPr>
              </a:p>
            </p:txBody>
          </p:sp>
        </p:grpSp>
        <p:grpSp>
          <p:nvGrpSpPr>
            <p:cNvPr id="8507" name="Google Shape;8507;p75"/>
            <p:cNvGrpSpPr/>
            <p:nvPr/>
          </p:nvGrpSpPr>
          <p:grpSpPr>
            <a:xfrm>
              <a:off x="1766187" y="1179665"/>
              <a:ext cx="80700" cy="1526144"/>
              <a:chOff x="1766187" y="1179665"/>
              <a:chExt cx="80700" cy="1526144"/>
            </a:xfrm>
          </p:grpSpPr>
          <p:sp>
            <p:nvSpPr>
              <p:cNvPr id="8508" name="Google Shape;8508;p75"/>
              <p:cNvSpPr/>
              <p:nvPr/>
            </p:nvSpPr>
            <p:spPr>
              <a:xfrm>
                <a:off x="176618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2"/>
                  </a:solidFill>
                </a:endParaRPr>
              </a:p>
            </p:txBody>
          </p:sp>
          <p:sp>
            <p:nvSpPr>
              <p:cNvPr id="8509" name="Google Shape;8509;p75"/>
              <p:cNvSpPr/>
              <p:nvPr/>
            </p:nvSpPr>
            <p:spPr>
              <a:xfrm>
                <a:off x="176618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2"/>
                  </a:solidFill>
                </a:endParaRPr>
              </a:p>
            </p:txBody>
          </p:sp>
          <p:sp>
            <p:nvSpPr>
              <p:cNvPr id="8510" name="Google Shape;8510;p75"/>
              <p:cNvSpPr/>
              <p:nvPr/>
            </p:nvSpPr>
            <p:spPr>
              <a:xfrm>
                <a:off x="176618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2"/>
                  </a:solidFill>
                </a:endParaRPr>
              </a:p>
            </p:txBody>
          </p:sp>
          <p:sp>
            <p:nvSpPr>
              <p:cNvPr id="8511" name="Google Shape;8511;p75"/>
              <p:cNvSpPr/>
              <p:nvPr/>
            </p:nvSpPr>
            <p:spPr>
              <a:xfrm>
                <a:off x="1766187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2"/>
                  </a:solidFill>
                </a:endParaRPr>
              </a:p>
            </p:txBody>
          </p:sp>
          <p:sp>
            <p:nvSpPr>
              <p:cNvPr id="8512" name="Google Shape;8512;p75"/>
              <p:cNvSpPr/>
              <p:nvPr/>
            </p:nvSpPr>
            <p:spPr>
              <a:xfrm>
                <a:off x="1766187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2"/>
                  </a:solidFill>
                </a:endParaRPr>
              </a:p>
            </p:txBody>
          </p:sp>
          <p:sp>
            <p:nvSpPr>
              <p:cNvPr id="8513" name="Google Shape;8513;p75"/>
              <p:cNvSpPr/>
              <p:nvPr/>
            </p:nvSpPr>
            <p:spPr>
              <a:xfrm>
                <a:off x="1766187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2"/>
                  </a:solidFill>
                </a:endParaRPr>
              </a:p>
            </p:txBody>
          </p:sp>
          <p:sp>
            <p:nvSpPr>
              <p:cNvPr id="8514" name="Google Shape;8514;p75"/>
              <p:cNvSpPr/>
              <p:nvPr/>
            </p:nvSpPr>
            <p:spPr>
              <a:xfrm>
                <a:off x="1766187" y="214302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2"/>
                  </a:solidFill>
                </a:endParaRPr>
              </a:p>
            </p:txBody>
          </p:sp>
          <p:sp>
            <p:nvSpPr>
              <p:cNvPr id="8515" name="Google Shape;8515;p75"/>
              <p:cNvSpPr/>
              <p:nvPr/>
            </p:nvSpPr>
            <p:spPr>
              <a:xfrm>
                <a:off x="1766187" y="2303717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2"/>
                  </a:solidFill>
                </a:endParaRPr>
              </a:p>
            </p:txBody>
          </p:sp>
          <p:sp>
            <p:nvSpPr>
              <p:cNvPr id="8516" name="Google Shape;8516;p75"/>
              <p:cNvSpPr/>
              <p:nvPr/>
            </p:nvSpPr>
            <p:spPr>
              <a:xfrm>
                <a:off x="1766187" y="2464413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2"/>
                  </a:solidFill>
                </a:endParaRPr>
              </a:p>
            </p:txBody>
          </p:sp>
          <p:sp>
            <p:nvSpPr>
              <p:cNvPr id="8517" name="Google Shape;8517;p75"/>
              <p:cNvSpPr/>
              <p:nvPr/>
            </p:nvSpPr>
            <p:spPr>
              <a:xfrm>
                <a:off x="176618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solidFill>
                  <a:schemeClr val="accent1"/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2"/>
                  </a:solidFill>
                </a:endParaRPr>
              </a:p>
            </p:txBody>
          </p:sp>
        </p:grpSp>
        <p:grpSp>
          <p:nvGrpSpPr>
            <p:cNvPr id="8518" name="Google Shape;8518;p75"/>
            <p:cNvGrpSpPr/>
            <p:nvPr/>
          </p:nvGrpSpPr>
          <p:grpSpPr>
            <a:xfrm>
              <a:off x="1936935" y="1179665"/>
              <a:ext cx="80700" cy="1526144"/>
              <a:chOff x="1936935" y="1179665"/>
              <a:chExt cx="80700" cy="1526144"/>
            </a:xfrm>
          </p:grpSpPr>
          <p:sp>
            <p:nvSpPr>
              <p:cNvPr id="8519" name="Google Shape;8519;p75"/>
              <p:cNvSpPr/>
              <p:nvPr/>
            </p:nvSpPr>
            <p:spPr>
              <a:xfrm>
                <a:off x="1936935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2"/>
                  </a:solidFill>
                </a:endParaRPr>
              </a:p>
            </p:txBody>
          </p:sp>
          <p:sp>
            <p:nvSpPr>
              <p:cNvPr id="8520" name="Google Shape;8520;p75"/>
              <p:cNvSpPr/>
              <p:nvPr/>
            </p:nvSpPr>
            <p:spPr>
              <a:xfrm>
                <a:off x="1936935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2"/>
                  </a:solidFill>
                </a:endParaRPr>
              </a:p>
            </p:txBody>
          </p:sp>
          <p:sp>
            <p:nvSpPr>
              <p:cNvPr id="8521" name="Google Shape;8521;p75"/>
              <p:cNvSpPr/>
              <p:nvPr/>
            </p:nvSpPr>
            <p:spPr>
              <a:xfrm>
                <a:off x="1936935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2"/>
                  </a:solidFill>
                </a:endParaRPr>
              </a:p>
            </p:txBody>
          </p:sp>
          <p:sp>
            <p:nvSpPr>
              <p:cNvPr id="8522" name="Google Shape;8522;p75"/>
              <p:cNvSpPr/>
              <p:nvPr/>
            </p:nvSpPr>
            <p:spPr>
              <a:xfrm>
                <a:off x="1936935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2"/>
                  </a:solidFill>
                </a:endParaRPr>
              </a:p>
            </p:txBody>
          </p:sp>
          <p:sp>
            <p:nvSpPr>
              <p:cNvPr id="8523" name="Google Shape;8523;p75"/>
              <p:cNvSpPr/>
              <p:nvPr/>
            </p:nvSpPr>
            <p:spPr>
              <a:xfrm>
                <a:off x="1936935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2"/>
                  </a:solidFill>
                </a:endParaRPr>
              </a:p>
            </p:txBody>
          </p:sp>
          <p:sp>
            <p:nvSpPr>
              <p:cNvPr id="8524" name="Google Shape;8524;p75"/>
              <p:cNvSpPr/>
              <p:nvPr/>
            </p:nvSpPr>
            <p:spPr>
              <a:xfrm>
                <a:off x="1936935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solidFill>
                  <a:schemeClr val="accent1"/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2"/>
                  </a:solidFill>
                </a:endParaRPr>
              </a:p>
            </p:txBody>
          </p:sp>
          <p:sp>
            <p:nvSpPr>
              <p:cNvPr id="8525" name="Google Shape;8525;p75"/>
              <p:cNvSpPr/>
              <p:nvPr/>
            </p:nvSpPr>
            <p:spPr>
              <a:xfrm>
                <a:off x="193693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solidFill>
                  <a:schemeClr val="accent1"/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2"/>
                  </a:solidFill>
                </a:endParaRPr>
              </a:p>
            </p:txBody>
          </p:sp>
          <p:sp>
            <p:nvSpPr>
              <p:cNvPr id="8526" name="Google Shape;8526;p75"/>
              <p:cNvSpPr/>
              <p:nvPr/>
            </p:nvSpPr>
            <p:spPr>
              <a:xfrm>
                <a:off x="193693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solidFill>
                  <a:schemeClr val="accent1"/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2"/>
                  </a:solidFill>
                </a:endParaRPr>
              </a:p>
            </p:txBody>
          </p:sp>
          <p:sp>
            <p:nvSpPr>
              <p:cNvPr id="8527" name="Google Shape;8527;p75"/>
              <p:cNvSpPr/>
              <p:nvPr/>
            </p:nvSpPr>
            <p:spPr>
              <a:xfrm>
                <a:off x="193693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solidFill>
                  <a:schemeClr val="accent1"/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2"/>
                  </a:solidFill>
                </a:endParaRPr>
              </a:p>
            </p:txBody>
          </p:sp>
          <p:sp>
            <p:nvSpPr>
              <p:cNvPr id="8528" name="Google Shape;8528;p75"/>
              <p:cNvSpPr/>
              <p:nvPr/>
            </p:nvSpPr>
            <p:spPr>
              <a:xfrm>
                <a:off x="193693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solidFill>
                  <a:schemeClr val="accent1"/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2"/>
                  </a:solidFill>
                </a:endParaRPr>
              </a:p>
            </p:txBody>
          </p:sp>
        </p:grpSp>
        <p:grpSp>
          <p:nvGrpSpPr>
            <p:cNvPr id="8529" name="Google Shape;8529;p75"/>
            <p:cNvGrpSpPr/>
            <p:nvPr/>
          </p:nvGrpSpPr>
          <p:grpSpPr>
            <a:xfrm>
              <a:off x="2110795" y="1179665"/>
              <a:ext cx="80700" cy="1526144"/>
              <a:chOff x="2110795" y="1179665"/>
              <a:chExt cx="80700" cy="1526144"/>
            </a:xfrm>
          </p:grpSpPr>
          <p:sp>
            <p:nvSpPr>
              <p:cNvPr id="8530" name="Google Shape;8530;p75"/>
              <p:cNvSpPr/>
              <p:nvPr/>
            </p:nvSpPr>
            <p:spPr>
              <a:xfrm>
                <a:off x="2110795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2"/>
                  </a:solidFill>
                </a:endParaRPr>
              </a:p>
            </p:txBody>
          </p:sp>
          <p:sp>
            <p:nvSpPr>
              <p:cNvPr id="8531" name="Google Shape;8531;p75"/>
              <p:cNvSpPr/>
              <p:nvPr/>
            </p:nvSpPr>
            <p:spPr>
              <a:xfrm>
                <a:off x="2110795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2"/>
                  </a:solidFill>
                </a:endParaRPr>
              </a:p>
            </p:txBody>
          </p:sp>
          <p:sp>
            <p:nvSpPr>
              <p:cNvPr id="8532" name="Google Shape;8532;p75"/>
              <p:cNvSpPr/>
              <p:nvPr/>
            </p:nvSpPr>
            <p:spPr>
              <a:xfrm>
                <a:off x="2110795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2"/>
                  </a:solidFill>
                </a:endParaRPr>
              </a:p>
            </p:txBody>
          </p:sp>
          <p:sp>
            <p:nvSpPr>
              <p:cNvPr id="8533" name="Google Shape;8533;p75"/>
              <p:cNvSpPr/>
              <p:nvPr/>
            </p:nvSpPr>
            <p:spPr>
              <a:xfrm>
                <a:off x="2110795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2"/>
                  </a:solidFill>
                </a:endParaRPr>
              </a:p>
            </p:txBody>
          </p:sp>
          <p:sp>
            <p:nvSpPr>
              <p:cNvPr id="8534" name="Google Shape;8534;p75"/>
              <p:cNvSpPr/>
              <p:nvPr/>
            </p:nvSpPr>
            <p:spPr>
              <a:xfrm>
                <a:off x="2110795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solidFill>
                  <a:schemeClr val="accent1"/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2"/>
                  </a:solidFill>
                </a:endParaRPr>
              </a:p>
            </p:txBody>
          </p:sp>
          <p:sp>
            <p:nvSpPr>
              <p:cNvPr id="8535" name="Google Shape;8535;p75"/>
              <p:cNvSpPr/>
              <p:nvPr/>
            </p:nvSpPr>
            <p:spPr>
              <a:xfrm>
                <a:off x="2110795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solidFill>
                  <a:schemeClr val="accent1"/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2"/>
                  </a:solidFill>
                </a:endParaRPr>
              </a:p>
            </p:txBody>
          </p:sp>
          <p:sp>
            <p:nvSpPr>
              <p:cNvPr id="8536" name="Google Shape;8536;p75"/>
              <p:cNvSpPr/>
              <p:nvPr/>
            </p:nvSpPr>
            <p:spPr>
              <a:xfrm>
                <a:off x="211079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solidFill>
                  <a:schemeClr val="accent1"/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2"/>
                  </a:solidFill>
                </a:endParaRPr>
              </a:p>
            </p:txBody>
          </p:sp>
          <p:sp>
            <p:nvSpPr>
              <p:cNvPr id="8537" name="Google Shape;8537;p75"/>
              <p:cNvSpPr/>
              <p:nvPr/>
            </p:nvSpPr>
            <p:spPr>
              <a:xfrm>
                <a:off x="211079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solidFill>
                  <a:schemeClr val="accent1"/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2"/>
                  </a:solidFill>
                </a:endParaRPr>
              </a:p>
            </p:txBody>
          </p:sp>
          <p:sp>
            <p:nvSpPr>
              <p:cNvPr id="8538" name="Google Shape;8538;p75"/>
              <p:cNvSpPr/>
              <p:nvPr/>
            </p:nvSpPr>
            <p:spPr>
              <a:xfrm>
                <a:off x="211079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solidFill>
                  <a:schemeClr val="accent1"/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2"/>
                  </a:solidFill>
                </a:endParaRPr>
              </a:p>
            </p:txBody>
          </p:sp>
          <p:sp>
            <p:nvSpPr>
              <p:cNvPr id="8539" name="Google Shape;8539;p75"/>
              <p:cNvSpPr/>
              <p:nvPr/>
            </p:nvSpPr>
            <p:spPr>
              <a:xfrm>
                <a:off x="211079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solidFill>
                  <a:schemeClr val="accent1"/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2"/>
                  </a:solidFill>
                </a:endParaRPr>
              </a:p>
            </p:txBody>
          </p:sp>
        </p:grpSp>
        <p:grpSp>
          <p:nvGrpSpPr>
            <p:cNvPr id="8540" name="Google Shape;8540;p75"/>
            <p:cNvGrpSpPr/>
            <p:nvPr/>
          </p:nvGrpSpPr>
          <p:grpSpPr>
            <a:xfrm>
              <a:off x="2284655" y="1179665"/>
              <a:ext cx="80700" cy="1526144"/>
              <a:chOff x="2284655" y="1179665"/>
              <a:chExt cx="80700" cy="1526144"/>
            </a:xfrm>
          </p:grpSpPr>
          <p:sp>
            <p:nvSpPr>
              <p:cNvPr id="8541" name="Google Shape;8541;p75"/>
              <p:cNvSpPr/>
              <p:nvPr/>
            </p:nvSpPr>
            <p:spPr>
              <a:xfrm>
                <a:off x="2284655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2"/>
                  </a:solidFill>
                </a:endParaRPr>
              </a:p>
            </p:txBody>
          </p:sp>
          <p:sp>
            <p:nvSpPr>
              <p:cNvPr id="8542" name="Google Shape;8542;p75"/>
              <p:cNvSpPr/>
              <p:nvPr/>
            </p:nvSpPr>
            <p:spPr>
              <a:xfrm>
                <a:off x="2284655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2"/>
                  </a:solidFill>
                </a:endParaRPr>
              </a:p>
            </p:txBody>
          </p:sp>
          <p:sp>
            <p:nvSpPr>
              <p:cNvPr id="8543" name="Google Shape;8543;p75"/>
              <p:cNvSpPr/>
              <p:nvPr/>
            </p:nvSpPr>
            <p:spPr>
              <a:xfrm>
                <a:off x="2284655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2"/>
                  </a:solidFill>
                </a:endParaRPr>
              </a:p>
            </p:txBody>
          </p:sp>
          <p:sp>
            <p:nvSpPr>
              <p:cNvPr id="8544" name="Google Shape;8544;p75"/>
              <p:cNvSpPr/>
              <p:nvPr/>
            </p:nvSpPr>
            <p:spPr>
              <a:xfrm>
                <a:off x="2284655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2"/>
                  </a:solidFill>
                </a:endParaRPr>
              </a:p>
            </p:txBody>
          </p:sp>
          <p:sp>
            <p:nvSpPr>
              <p:cNvPr id="8545" name="Google Shape;8545;p75"/>
              <p:cNvSpPr/>
              <p:nvPr/>
            </p:nvSpPr>
            <p:spPr>
              <a:xfrm>
                <a:off x="2284655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2"/>
                  </a:solidFill>
                </a:endParaRPr>
              </a:p>
            </p:txBody>
          </p:sp>
          <p:sp>
            <p:nvSpPr>
              <p:cNvPr id="8546" name="Google Shape;8546;p75"/>
              <p:cNvSpPr/>
              <p:nvPr/>
            </p:nvSpPr>
            <p:spPr>
              <a:xfrm>
                <a:off x="2284655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2"/>
                  </a:solidFill>
                </a:endParaRPr>
              </a:p>
            </p:txBody>
          </p:sp>
          <p:sp>
            <p:nvSpPr>
              <p:cNvPr id="8547" name="Google Shape;8547;p75"/>
              <p:cNvSpPr/>
              <p:nvPr/>
            </p:nvSpPr>
            <p:spPr>
              <a:xfrm>
                <a:off x="228465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solidFill>
                  <a:schemeClr val="accent1"/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2"/>
                  </a:solidFill>
                </a:endParaRPr>
              </a:p>
            </p:txBody>
          </p:sp>
          <p:sp>
            <p:nvSpPr>
              <p:cNvPr id="8548" name="Google Shape;8548;p75"/>
              <p:cNvSpPr/>
              <p:nvPr/>
            </p:nvSpPr>
            <p:spPr>
              <a:xfrm>
                <a:off x="228465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solidFill>
                  <a:schemeClr val="accent1"/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2"/>
                  </a:solidFill>
                </a:endParaRPr>
              </a:p>
            </p:txBody>
          </p:sp>
          <p:sp>
            <p:nvSpPr>
              <p:cNvPr id="8549" name="Google Shape;8549;p75"/>
              <p:cNvSpPr/>
              <p:nvPr/>
            </p:nvSpPr>
            <p:spPr>
              <a:xfrm>
                <a:off x="228465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solidFill>
                  <a:schemeClr val="accent1"/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2"/>
                  </a:solidFill>
                </a:endParaRPr>
              </a:p>
            </p:txBody>
          </p:sp>
          <p:sp>
            <p:nvSpPr>
              <p:cNvPr id="8550" name="Google Shape;8550;p75"/>
              <p:cNvSpPr/>
              <p:nvPr/>
            </p:nvSpPr>
            <p:spPr>
              <a:xfrm>
                <a:off x="228465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solidFill>
                  <a:schemeClr val="accent1"/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2"/>
                  </a:solidFill>
                </a:endParaRPr>
              </a:p>
            </p:txBody>
          </p:sp>
        </p:grpSp>
      </p:grpSp>
      <p:grpSp>
        <p:nvGrpSpPr>
          <p:cNvPr id="8551" name="Google Shape;8551;p75"/>
          <p:cNvGrpSpPr/>
          <p:nvPr/>
        </p:nvGrpSpPr>
        <p:grpSpPr>
          <a:xfrm>
            <a:off x="2610927" y="1226311"/>
            <a:ext cx="1364248" cy="1102133"/>
            <a:chOff x="2623904" y="1198803"/>
            <a:chExt cx="1364248" cy="1102133"/>
          </a:xfrm>
        </p:grpSpPr>
        <p:grpSp>
          <p:nvGrpSpPr>
            <p:cNvPr id="8552" name="Google Shape;8552;p75"/>
            <p:cNvGrpSpPr/>
            <p:nvPr/>
          </p:nvGrpSpPr>
          <p:grpSpPr>
            <a:xfrm>
              <a:off x="2623907" y="1198803"/>
              <a:ext cx="1364245" cy="273000"/>
              <a:chOff x="2623907" y="1198803"/>
              <a:chExt cx="1364245" cy="273000"/>
            </a:xfrm>
          </p:grpSpPr>
          <p:sp>
            <p:nvSpPr>
              <p:cNvPr id="8553" name="Google Shape;8553;p75"/>
              <p:cNvSpPr/>
              <p:nvPr/>
            </p:nvSpPr>
            <p:spPr>
              <a:xfrm>
                <a:off x="3715152" y="1198803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2"/>
                  </a:solidFill>
                </a:endParaRPr>
              </a:p>
            </p:txBody>
          </p:sp>
          <p:sp>
            <p:nvSpPr>
              <p:cNvPr id="8554" name="Google Shape;8554;p75"/>
              <p:cNvSpPr/>
              <p:nvPr/>
            </p:nvSpPr>
            <p:spPr>
              <a:xfrm>
                <a:off x="2623907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solidFill>
                  <a:schemeClr val="accent1"/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2"/>
                  </a:solidFill>
                </a:endParaRPr>
              </a:p>
            </p:txBody>
          </p:sp>
          <p:sp>
            <p:nvSpPr>
              <p:cNvPr id="8555" name="Google Shape;8555;p75"/>
              <p:cNvSpPr/>
              <p:nvPr/>
            </p:nvSpPr>
            <p:spPr>
              <a:xfrm>
                <a:off x="2896718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solidFill>
                  <a:schemeClr val="accent1"/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2"/>
                  </a:solidFill>
                </a:endParaRPr>
              </a:p>
            </p:txBody>
          </p:sp>
          <p:sp>
            <p:nvSpPr>
              <p:cNvPr id="8556" name="Google Shape;8556;p75"/>
              <p:cNvSpPr/>
              <p:nvPr/>
            </p:nvSpPr>
            <p:spPr>
              <a:xfrm>
                <a:off x="3169529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solidFill>
                  <a:schemeClr val="accent1"/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2"/>
                  </a:solidFill>
                </a:endParaRPr>
              </a:p>
            </p:txBody>
          </p:sp>
          <p:sp>
            <p:nvSpPr>
              <p:cNvPr id="8557" name="Google Shape;8557;p75"/>
              <p:cNvSpPr/>
              <p:nvPr/>
            </p:nvSpPr>
            <p:spPr>
              <a:xfrm>
                <a:off x="3442341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solidFill>
                  <a:schemeClr val="accent1"/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2"/>
                  </a:solidFill>
                </a:endParaRPr>
              </a:p>
            </p:txBody>
          </p:sp>
        </p:grpSp>
        <p:grpSp>
          <p:nvGrpSpPr>
            <p:cNvPr id="8558" name="Google Shape;8558;p75"/>
            <p:cNvGrpSpPr/>
            <p:nvPr/>
          </p:nvGrpSpPr>
          <p:grpSpPr>
            <a:xfrm>
              <a:off x="2623904" y="1476964"/>
              <a:ext cx="1364245" cy="273000"/>
              <a:chOff x="2623904" y="1476964"/>
              <a:chExt cx="1364245" cy="273000"/>
            </a:xfrm>
          </p:grpSpPr>
          <p:sp>
            <p:nvSpPr>
              <p:cNvPr id="8559" name="Google Shape;8559;p75"/>
              <p:cNvSpPr/>
              <p:nvPr/>
            </p:nvSpPr>
            <p:spPr>
              <a:xfrm>
                <a:off x="3169527" y="1476964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2"/>
                  </a:solidFill>
                </a:endParaRPr>
              </a:p>
            </p:txBody>
          </p:sp>
          <p:sp>
            <p:nvSpPr>
              <p:cNvPr id="8560" name="Google Shape;8560;p75"/>
              <p:cNvSpPr/>
              <p:nvPr/>
            </p:nvSpPr>
            <p:spPr>
              <a:xfrm>
                <a:off x="3442338" y="1476964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2"/>
                  </a:solidFill>
                </a:endParaRPr>
              </a:p>
            </p:txBody>
          </p:sp>
          <p:sp>
            <p:nvSpPr>
              <p:cNvPr id="8561" name="Google Shape;8561;p75"/>
              <p:cNvSpPr/>
              <p:nvPr/>
            </p:nvSpPr>
            <p:spPr>
              <a:xfrm>
                <a:off x="3715149" y="1476964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2"/>
                  </a:solidFill>
                </a:endParaRPr>
              </a:p>
            </p:txBody>
          </p:sp>
          <p:sp>
            <p:nvSpPr>
              <p:cNvPr id="8562" name="Google Shape;8562;p75"/>
              <p:cNvSpPr/>
              <p:nvPr/>
            </p:nvSpPr>
            <p:spPr>
              <a:xfrm>
                <a:off x="2623904" y="1476964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solidFill>
                  <a:schemeClr val="accent1"/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2"/>
                  </a:solidFill>
                </a:endParaRPr>
              </a:p>
            </p:txBody>
          </p:sp>
          <p:sp>
            <p:nvSpPr>
              <p:cNvPr id="8563" name="Google Shape;8563;p75"/>
              <p:cNvSpPr/>
              <p:nvPr/>
            </p:nvSpPr>
            <p:spPr>
              <a:xfrm>
                <a:off x="2896716" y="1476964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solidFill>
                  <a:schemeClr val="accent1"/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2"/>
                  </a:solidFill>
                </a:endParaRPr>
              </a:p>
            </p:txBody>
          </p:sp>
        </p:grpSp>
        <p:grpSp>
          <p:nvGrpSpPr>
            <p:cNvPr id="8564" name="Google Shape;8564;p75"/>
            <p:cNvGrpSpPr/>
            <p:nvPr/>
          </p:nvGrpSpPr>
          <p:grpSpPr>
            <a:xfrm>
              <a:off x="2623907" y="1749775"/>
              <a:ext cx="1364245" cy="273000"/>
              <a:chOff x="2623907" y="1749775"/>
              <a:chExt cx="1364245" cy="273000"/>
            </a:xfrm>
          </p:grpSpPr>
          <p:sp>
            <p:nvSpPr>
              <p:cNvPr id="8565" name="Google Shape;8565;p75"/>
              <p:cNvSpPr/>
              <p:nvPr/>
            </p:nvSpPr>
            <p:spPr>
              <a:xfrm>
                <a:off x="3442341" y="1749775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2"/>
                  </a:solidFill>
                </a:endParaRPr>
              </a:p>
            </p:txBody>
          </p:sp>
          <p:sp>
            <p:nvSpPr>
              <p:cNvPr id="8566" name="Google Shape;8566;p75"/>
              <p:cNvSpPr/>
              <p:nvPr/>
            </p:nvSpPr>
            <p:spPr>
              <a:xfrm>
                <a:off x="3715152" y="1749775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2"/>
                  </a:solidFill>
                </a:endParaRPr>
              </a:p>
            </p:txBody>
          </p:sp>
          <p:sp>
            <p:nvSpPr>
              <p:cNvPr id="8567" name="Google Shape;8567;p75"/>
              <p:cNvSpPr/>
              <p:nvPr/>
            </p:nvSpPr>
            <p:spPr>
              <a:xfrm>
                <a:off x="2623907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solidFill>
                  <a:schemeClr val="accent1"/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2"/>
                  </a:solidFill>
                </a:endParaRPr>
              </a:p>
            </p:txBody>
          </p:sp>
          <p:sp>
            <p:nvSpPr>
              <p:cNvPr id="8568" name="Google Shape;8568;p75"/>
              <p:cNvSpPr/>
              <p:nvPr/>
            </p:nvSpPr>
            <p:spPr>
              <a:xfrm>
                <a:off x="2896718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solidFill>
                  <a:schemeClr val="accent1"/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2"/>
                  </a:solidFill>
                </a:endParaRPr>
              </a:p>
            </p:txBody>
          </p:sp>
          <p:sp>
            <p:nvSpPr>
              <p:cNvPr id="8569" name="Google Shape;8569;p75"/>
              <p:cNvSpPr/>
              <p:nvPr/>
            </p:nvSpPr>
            <p:spPr>
              <a:xfrm>
                <a:off x="3169529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solidFill>
                  <a:schemeClr val="accent1"/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2"/>
                  </a:solidFill>
                </a:endParaRPr>
              </a:p>
            </p:txBody>
          </p:sp>
        </p:grpSp>
        <p:grpSp>
          <p:nvGrpSpPr>
            <p:cNvPr id="8570" name="Google Shape;8570;p75"/>
            <p:cNvGrpSpPr/>
            <p:nvPr/>
          </p:nvGrpSpPr>
          <p:grpSpPr>
            <a:xfrm>
              <a:off x="2623904" y="2027936"/>
              <a:ext cx="1364245" cy="273000"/>
              <a:chOff x="2623904" y="2027936"/>
              <a:chExt cx="1364245" cy="273000"/>
            </a:xfrm>
          </p:grpSpPr>
          <p:sp>
            <p:nvSpPr>
              <p:cNvPr id="8571" name="Google Shape;8571;p75"/>
              <p:cNvSpPr/>
              <p:nvPr/>
            </p:nvSpPr>
            <p:spPr>
              <a:xfrm>
                <a:off x="2623904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solidFill>
                  <a:schemeClr val="accent1"/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2"/>
                  </a:solidFill>
                </a:endParaRPr>
              </a:p>
            </p:txBody>
          </p:sp>
          <p:sp>
            <p:nvSpPr>
              <p:cNvPr id="8572" name="Google Shape;8572;p75"/>
              <p:cNvSpPr/>
              <p:nvPr/>
            </p:nvSpPr>
            <p:spPr>
              <a:xfrm>
                <a:off x="2896716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solidFill>
                  <a:schemeClr val="accent1"/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2"/>
                  </a:solidFill>
                </a:endParaRPr>
              </a:p>
            </p:txBody>
          </p:sp>
          <p:sp>
            <p:nvSpPr>
              <p:cNvPr id="8573" name="Google Shape;8573;p75"/>
              <p:cNvSpPr/>
              <p:nvPr/>
            </p:nvSpPr>
            <p:spPr>
              <a:xfrm>
                <a:off x="3169527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solidFill>
                  <a:schemeClr val="accent1"/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2"/>
                  </a:solidFill>
                </a:endParaRPr>
              </a:p>
            </p:txBody>
          </p:sp>
          <p:sp>
            <p:nvSpPr>
              <p:cNvPr id="8574" name="Google Shape;8574;p75"/>
              <p:cNvSpPr/>
              <p:nvPr/>
            </p:nvSpPr>
            <p:spPr>
              <a:xfrm>
                <a:off x="3442338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solidFill>
                  <a:schemeClr val="accent1"/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2"/>
                  </a:solidFill>
                </a:endParaRPr>
              </a:p>
            </p:txBody>
          </p:sp>
          <p:sp>
            <p:nvSpPr>
              <p:cNvPr id="8575" name="Google Shape;8575;p75"/>
              <p:cNvSpPr/>
              <p:nvPr/>
            </p:nvSpPr>
            <p:spPr>
              <a:xfrm>
                <a:off x="3715149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solidFill>
                  <a:schemeClr val="accent1"/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2"/>
                  </a:solidFill>
                </a:endParaRPr>
              </a:p>
            </p:txBody>
          </p:sp>
        </p:grpSp>
      </p:grpSp>
      <p:grpSp>
        <p:nvGrpSpPr>
          <p:cNvPr id="8576" name="Google Shape;8576;p75"/>
          <p:cNvGrpSpPr/>
          <p:nvPr/>
        </p:nvGrpSpPr>
        <p:grpSpPr>
          <a:xfrm>
            <a:off x="2600388" y="2685493"/>
            <a:ext cx="1387541" cy="159124"/>
            <a:chOff x="3200660" y="2180272"/>
            <a:chExt cx="2563824" cy="378237"/>
          </a:xfrm>
        </p:grpSpPr>
        <p:sp>
          <p:nvSpPr>
            <p:cNvPr id="8577" name="Google Shape;8577;p75"/>
            <p:cNvSpPr/>
            <p:nvPr/>
          </p:nvSpPr>
          <p:spPr>
            <a:xfrm>
              <a:off x="3200660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6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6" y="37890"/>
                  </a:cubicBezTo>
                  <a:lnTo>
                    <a:pt x="7922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22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8578" name="Google Shape;8578;p75"/>
            <p:cNvSpPr/>
            <p:nvPr/>
          </p:nvSpPr>
          <p:spPr>
            <a:xfrm>
              <a:off x="3345104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8579" name="Google Shape;8579;p75"/>
            <p:cNvSpPr/>
            <p:nvPr/>
          </p:nvSpPr>
          <p:spPr>
            <a:xfrm>
              <a:off x="3489548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1" y="1"/>
                  </a:moveTo>
                  <a:cubicBezTo>
                    <a:pt x="276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21" y="37890"/>
                  </a:cubicBezTo>
                  <a:lnTo>
                    <a:pt x="7937" y="37890"/>
                  </a:lnTo>
                  <a:cubicBezTo>
                    <a:pt x="8281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81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8580" name="Google Shape;8580;p75"/>
            <p:cNvSpPr/>
            <p:nvPr/>
          </p:nvSpPr>
          <p:spPr>
            <a:xfrm>
              <a:off x="3633992" y="2180272"/>
              <a:ext cx="108252" cy="378237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21" y="1"/>
                  </a:moveTo>
                  <a:cubicBezTo>
                    <a:pt x="277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7" y="37890"/>
                    <a:pt x="621" y="37890"/>
                  </a:cubicBezTo>
                  <a:lnTo>
                    <a:pt x="7937" y="37890"/>
                  </a:lnTo>
                  <a:cubicBezTo>
                    <a:pt x="8268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8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8581" name="Google Shape;8581;p75"/>
            <p:cNvSpPr/>
            <p:nvPr/>
          </p:nvSpPr>
          <p:spPr>
            <a:xfrm>
              <a:off x="3778448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6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06" y="37876"/>
                  </a:cubicBezTo>
                  <a:lnTo>
                    <a:pt x="7936" y="37876"/>
                  </a:lnTo>
                  <a:cubicBezTo>
                    <a:pt x="8267" y="37876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8582" name="Google Shape;8582;p75"/>
            <p:cNvSpPr/>
            <p:nvPr/>
          </p:nvSpPr>
          <p:spPr>
            <a:xfrm>
              <a:off x="3922892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8583" name="Google Shape;8583;p75"/>
            <p:cNvSpPr/>
            <p:nvPr/>
          </p:nvSpPr>
          <p:spPr>
            <a:xfrm>
              <a:off x="4067336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8584" name="Google Shape;8584;p75"/>
            <p:cNvSpPr/>
            <p:nvPr/>
          </p:nvSpPr>
          <p:spPr>
            <a:xfrm>
              <a:off x="4211780" y="2180272"/>
              <a:ext cx="108252" cy="378237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21" y="1"/>
                  </a:moveTo>
                  <a:cubicBezTo>
                    <a:pt x="276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21" y="37890"/>
                  </a:cubicBezTo>
                  <a:lnTo>
                    <a:pt x="7937" y="37890"/>
                  </a:lnTo>
                  <a:cubicBezTo>
                    <a:pt x="8281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81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8585" name="Google Shape;8585;p75"/>
            <p:cNvSpPr/>
            <p:nvPr/>
          </p:nvSpPr>
          <p:spPr>
            <a:xfrm>
              <a:off x="4356236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20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20" y="37876"/>
                  </a:cubicBezTo>
                  <a:lnTo>
                    <a:pt x="7936" y="37876"/>
                  </a:lnTo>
                  <a:cubicBezTo>
                    <a:pt x="8267" y="37876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8586" name="Google Shape;8586;p75"/>
            <p:cNvSpPr/>
            <p:nvPr/>
          </p:nvSpPr>
          <p:spPr>
            <a:xfrm>
              <a:off x="4500680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6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6" y="37890"/>
                  </a:cubicBezTo>
                  <a:lnTo>
                    <a:pt x="7936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77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8587" name="Google Shape;8587;p75"/>
            <p:cNvSpPr/>
            <p:nvPr/>
          </p:nvSpPr>
          <p:spPr>
            <a:xfrm>
              <a:off x="4645124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7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07" y="37876"/>
                  </a:cubicBezTo>
                  <a:lnTo>
                    <a:pt x="7936" y="37876"/>
                  </a:lnTo>
                  <a:cubicBezTo>
                    <a:pt x="8267" y="37876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8588" name="Google Shape;8588;p75"/>
            <p:cNvSpPr/>
            <p:nvPr/>
          </p:nvSpPr>
          <p:spPr>
            <a:xfrm>
              <a:off x="4789568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8589" name="Google Shape;8589;p75"/>
            <p:cNvSpPr/>
            <p:nvPr/>
          </p:nvSpPr>
          <p:spPr>
            <a:xfrm>
              <a:off x="4934012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3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3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8590" name="Google Shape;8590;p75"/>
            <p:cNvSpPr/>
            <p:nvPr/>
          </p:nvSpPr>
          <p:spPr>
            <a:xfrm>
              <a:off x="5078456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0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20" y="37890"/>
                  </a:cubicBezTo>
                  <a:lnTo>
                    <a:pt x="7936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77"/>
                    <a:pt x="8267" y="1"/>
                    <a:pt x="7936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8591" name="Google Shape;8591;p75"/>
            <p:cNvSpPr/>
            <p:nvPr/>
          </p:nvSpPr>
          <p:spPr>
            <a:xfrm>
              <a:off x="5222900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0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20" y="37890"/>
                  </a:cubicBezTo>
                  <a:lnTo>
                    <a:pt x="7936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36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8592" name="Google Shape;8592;p75"/>
            <p:cNvSpPr/>
            <p:nvPr/>
          </p:nvSpPr>
          <p:spPr>
            <a:xfrm>
              <a:off x="5367343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76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07" y="37890"/>
                  </a:cubicBezTo>
                  <a:lnTo>
                    <a:pt x="7937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37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8593" name="Google Shape;8593;p75"/>
            <p:cNvSpPr/>
            <p:nvPr/>
          </p:nvSpPr>
          <p:spPr>
            <a:xfrm>
              <a:off x="5511787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7" y="1"/>
                  </a:moveTo>
                  <a:cubicBezTo>
                    <a:pt x="276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76"/>
                    <a:pt x="607" y="37876"/>
                  </a:cubicBezTo>
                  <a:lnTo>
                    <a:pt x="7923" y="37876"/>
                  </a:lnTo>
                  <a:cubicBezTo>
                    <a:pt x="8267" y="37876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8594" name="Google Shape;8594;p75"/>
            <p:cNvSpPr/>
            <p:nvPr/>
          </p:nvSpPr>
          <p:spPr>
            <a:xfrm>
              <a:off x="5656231" y="2180272"/>
              <a:ext cx="108252" cy="378237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07" y="1"/>
                  </a:moveTo>
                  <a:cubicBezTo>
                    <a:pt x="263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3" y="37890"/>
                    <a:pt x="607" y="37890"/>
                  </a:cubicBezTo>
                  <a:lnTo>
                    <a:pt x="7923" y="37890"/>
                  </a:lnTo>
                  <a:cubicBezTo>
                    <a:pt x="8268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8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</p:grpSp>
      <p:grpSp>
        <p:nvGrpSpPr>
          <p:cNvPr id="8595" name="Google Shape;8595;p75"/>
          <p:cNvGrpSpPr/>
          <p:nvPr/>
        </p:nvGrpSpPr>
        <p:grpSpPr>
          <a:xfrm>
            <a:off x="2596913" y="2963318"/>
            <a:ext cx="1390502" cy="159625"/>
            <a:chOff x="3530150" y="2790075"/>
            <a:chExt cx="1962600" cy="225300"/>
          </a:xfrm>
        </p:grpSpPr>
        <p:sp>
          <p:nvSpPr>
            <p:cNvPr id="8596" name="Google Shape;8596;p75"/>
            <p:cNvSpPr/>
            <p:nvPr/>
          </p:nvSpPr>
          <p:spPr>
            <a:xfrm>
              <a:off x="3530150" y="2790075"/>
              <a:ext cx="1962600" cy="225300"/>
            </a:xfrm>
            <a:prstGeom prst="rect">
              <a:avLst/>
            </a:pr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8597" name="Google Shape;8597;p75"/>
            <p:cNvSpPr/>
            <p:nvPr/>
          </p:nvSpPr>
          <p:spPr>
            <a:xfrm>
              <a:off x="3535069" y="2794464"/>
              <a:ext cx="1104900" cy="216900"/>
            </a:xfrm>
            <a:prstGeom prst="rect">
              <a:avLst/>
            </a:prstGeom>
            <a:solidFill>
              <a:srgbClr val="5F7D95"/>
            </a:solidFill>
            <a:ln>
              <a:solidFill>
                <a:schemeClr val="accent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</p:grpSp>
      <p:grpSp>
        <p:nvGrpSpPr>
          <p:cNvPr id="8598" name="Google Shape;8598;p75"/>
          <p:cNvGrpSpPr/>
          <p:nvPr/>
        </p:nvGrpSpPr>
        <p:grpSpPr>
          <a:xfrm>
            <a:off x="2597566" y="3241644"/>
            <a:ext cx="1411629" cy="153761"/>
            <a:chOff x="3558802" y="4011427"/>
            <a:chExt cx="1866000" cy="111300"/>
          </a:xfrm>
        </p:grpSpPr>
        <p:sp>
          <p:nvSpPr>
            <p:cNvPr id="8599" name="Google Shape;8599;p75"/>
            <p:cNvSpPr/>
            <p:nvPr/>
          </p:nvSpPr>
          <p:spPr>
            <a:xfrm rot="5400000" flipH="1">
              <a:off x="4436152" y="3134077"/>
              <a:ext cx="111300" cy="1866000"/>
            </a:xfrm>
            <a:prstGeom prst="round2SameRect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8600" name="Google Shape;8600;p75"/>
            <p:cNvSpPr/>
            <p:nvPr/>
          </p:nvSpPr>
          <p:spPr>
            <a:xfrm rot="5400000" flipH="1">
              <a:off x="4162472" y="3415277"/>
              <a:ext cx="104700" cy="13047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5F7D95"/>
            </a:solidFill>
            <a:ln>
              <a:solidFill>
                <a:schemeClr val="accent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</p:grpSp>
      <p:grpSp>
        <p:nvGrpSpPr>
          <p:cNvPr id="8601" name="Google Shape;8601;p75"/>
          <p:cNvGrpSpPr/>
          <p:nvPr/>
        </p:nvGrpSpPr>
        <p:grpSpPr>
          <a:xfrm>
            <a:off x="2597258" y="2447044"/>
            <a:ext cx="1383503" cy="119749"/>
            <a:chOff x="3465975" y="2270276"/>
            <a:chExt cx="1986364" cy="171929"/>
          </a:xfrm>
        </p:grpSpPr>
        <p:sp>
          <p:nvSpPr>
            <p:cNvPr id="8602" name="Google Shape;8602;p75"/>
            <p:cNvSpPr/>
            <p:nvPr/>
          </p:nvSpPr>
          <p:spPr>
            <a:xfrm rot="-5400000">
              <a:off x="3725184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w="19050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8603" name="Google Shape;8603;p75"/>
            <p:cNvSpPr/>
            <p:nvPr/>
          </p:nvSpPr>
          <p:spPr>
            <a:xfrm rot="-5400000">
              <a:off x="3984394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w="19050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8604" name="Google Shape;8604;p75"/>
            <p:cNvSpPr/>
            <p:nvPr/>
          </p:nvSpPr>
          <p:spPr>
            <a:xfrm rot="-5400000">
              <a:off x="4243603" y="2270305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8605" name="Google Shape;8605;p75"/>
            <p:cNvSpPr/>
            <p:nvPr/>
          </p:nvSpPr>
          <p:spPr>
            <a:xfrm rot="-5400000">
              <a:off x="4502812" y="2270305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8606" name="Google Shape;8606;p75"/>
            <p:cNvSpPr/>
            <p:nvPr/>
          </p:nvSpPr>
          <p:spPr>
            <a:xfrm rot="-5400000">
              <a:off x="4762021" y="2270305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8607" name="Google Shape;8607;p75"/>
            <p:cNvSpPr/>
            <p:nvPr/>
          </p:nvSpPr>
          <p:spPr>
            <a:xfrm rot="-5400000">
              <a:off x="3465975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w="19050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8608" name="Google Shape;8608;p75"/>
            <p:cNvSpPr/>
            <p:nvPr/>
          </p:nvSpPr>
          <p:spPr>
            <a:xfrm rot="-5400000">
              <a:off x="5021230" y="2270276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8609" name="Google Shape;8609;p75"/>
            <p:cNvSpPr/>
            <p:nvPr/>
          </p:nvSpPr>
          <p:spPr>
            <a:xfrm rot="-5400000">
              <a:off x="5280440" y="2270276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</p:grpSp>
      <p:grpSp>
        <p:nvGrpSpPr>
          <p:cNvPr id="8610" name="Google Shape;8610;p75"/>
          <p:cNvGrpSpPr/>
          <p:nvPr/>
        </p:nvGrpSpPr>
        <p:grpSpPr>
          <a:xfrm>
            <a:off x="2608266" y="3810694"/>
            <a:ext cx="1369531" cy="195460"/>
            <a:chOff x="723300" y="4253549"/>
            <a:chExt cx="2276482" cy="324900"/>
          </a:xfrm>
        </p:grpSpPr>
        <p:sp>
          <p:nvSpPr>
            <p:cNvPr id="8611" name="Google Shape;8611;p75"/>
            <p:cNvSpPr/>
            <p:nvPr/>
          </p:nvSpPr>
          <p:spPr>
            <a:xfrm>
              <a:off x="723300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solidFill>
                <a:schemeClr val="accent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8612" name="Google Shape;8612;p75"/>
            <p:cNvSpPr/>
            <p:nvPr/>
          </p:nvSpPr>
          <p:spPr>
            <a:xfrm>
              <a:off x="1206995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solidFill>
                <a:schemeClr val="accent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8613" name="Google Shape;8613;p75"/>
            <p:cNvSpPr/>
            <p:nvPr/>
          </p:nvSpPr>
          <p:spPr>
            <a:xfrm>
              <a:off x="1690691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solidFill>
                <a:schemeClr val="accent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8614" name="Google Shape;8614;p75"/>
            <p:cNvSpPr/>
            <p:nvPr/>
          </p:nvSpPr>
          <p:spPr>
            <a:xfrm>
              <a:off x="2174386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solidFill>
                <a:schemeClr val="accent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8615" name="Google Shape;8615;p75"/>
            <p:cNvSpPr/>
            <p:nvPr/>
          </p:nvSpPr>
          <p:spPr>
            <a:xfrm>
              <a:off x="2658082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</p:grpSp>
      <p:grpSp>
        <p:nvGrpSpPr>
          <p:cNvPr id="8616" name="Google Shape;8616;p75"/>
          <p:cNvGrpSpPr/>
          <p:nvPr/>
        </p:nvGrpSpPr>
        <p:grpSpPr>
          <a:xfrm>
            <a:off x="2597827" y="3511874"/>
            <a:ext cx="1389066" cy="180119"/>
            <a:chOff x="705948" y="3788465"/>
            <a:chExt cx="2308953" cy="299400"/>
          </a:xfrm>
        </p:grpSpPr>
        <p:sp>
          <p:nvSpPr>
            <p:cNvPr id="8617" name="Google Shape;8617;p75"/>
            <p:cNvSpPr/>
            <p:nvPr/>
          </p:nvSpPr>
          <p:spPr>
            <a:xfrm>
              <a:off x="705948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solidFill>
                <a:schemeClr val="accent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8618" name="Google Shape;8618;p75"/>
            <p:cNvSpPr/>
            <p:nvPr/>
          </p:nvSpPr>
          <p:spPr>
            <a:xfrm>
              <a:off x="1209923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solidFill>
                <a:schemeClr val="accent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8619" name="Google Shape;8619;p75"/>
            <p:cNvSpPr/>
            <p:nvPr/>
          </p:nvSpPr>
          <p:spPr>
            <a:xfrm>
              <a:off x="1713905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solidFill>
                <a:schemeClr val="accent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8620" name="Google Shape;8620;p75"/>
            <p:cNvSpPr/>
            <p:nvPr/>
          </p:nvSpPr>
          <p:spPr>
            <a:xfrm>
              <a:off x="2189639" y="3788465"/>
              <a:ext cx="335400" cy="299400"/>
            </a:xfrm>
            <a:prstGeom prst="heart">
              <a:avLst/>
            </a:pr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8621" name="Google Shape;8621;p75"/>
            <p:cNvSpPr/>
            <p:nvPr/>
          </p:nvSpPr>
          <p:spPr>
            <a:xfrm>
              <a:off x="2679500" y="3788465"/>
              <a:ext cx="335400" cy="299400"/>
            </a:xfrm>
            <a:prstGeom prst="heart">
              <a:avLst/>
            </a:pr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</p:grpSp>
      <p:grpSp>
        <p:nvGrpSpPr>
          <p:cNvPr id="8622" name="Google Shape;8622;p75"/>
          <p:cNvGrpSpPr/>
          <p:nvPr/>
        </p:nvGrpSpPr>
        <p:grpSpPr>
          <a:xfrm>
            <a:off x="2645764" y="4124854"/>
            <a:ext cx="1304609" cy="294074"/>
            <a:chOff x="2658741" y="4097347"/>
            <a:chExt cx="1304609" cy="294074"/>
          </a:xfrm>
        </p:grpSpPr>
        <p:grpSp>
          <p:nvGrpSpPr>
            <p:cNvPr id="8623" name="Google Shape;8623;p75"/>
            <p:cNvGrpSpPr/>
            <p:nvPr/>
          </p:nvGrpSpPr>
          <p:grpSpPr>
            <a:xfrm>
              <a:off x="2658741" y="4097347"/>
              <a:ext cx="118572" cy="294074"/>
              <a:chOff x="3343310" y="4475555"/>
              <a:chExt cx="127717" cy="316753"/>
            </a:xfrm>
          </p:grpSpPr>
          <p:sp>
            <p:nvSpPr>
              <p:cNvPr id="8624" name="Google Shape;8624;p75"/>
              <p:cNvSpPr/>
              <p:nvPr/>
            </p:nvSpPr>
            <p:spPr>
              <a:xfrm>
                <a:off x="3343310" y="4535967"/>
                <a:ext cx="127717" cy="256341"/>
              </a:xfrm>
              <a:custGeom>
                <a:avLst/>
                <a:gdLst/>
                <a:ahLst/>
                <a:cxnLst/>
                <a:rect l="l" t="t" r="r" b="b"/>
                <a:pathLst>
                  <a:path w="77995" h="156544" extrusionOk="0">
                    <a:moveTo>
                      <a:pt x="18496" y="1"/>
                    </a:moveTo>
                    <a:cubicBezTo>
                      <a:pt x="8514" y="1"/>
                      <a:pt x="359" y="8123"/>
                      <a:pt x="327" y="18105"/>
                    </a:cubicBezTo>
                    <a:lnTo>
                      <a:pt x="33" y="74537"/>
                    </a:lnTo>
                    <a:cubicBezTo>
                      <a:pt x="0" y="78778"/>
                      <a:pt x="3425" y="82235"/>
                      <a:pt x="7666" y="82268"/>
                    </a:cubicBezTo>
                    <a:lnTo>
                      <a:pt x="7731" y="82268"/>
                    </a:lnTo>
                    <a:cubicBezTo>
                      <a:pt x="11939" y="82268"/>
                      <a:pt x="15364" y="78843"/>
                      <a:pt x="15397" y="74635"/>
                    </a:cubicBezTo>
                    <a:lnTo>
                      <a:pt x="15691" y="18170"/>
                    </a:lnTo>
                    <a:cubicBezTo>
                      <a:pt x="15691" y="17341"/>
                      <a:pt x="16344" y="16668"/>
                      <a:pt x="17166" y="16668"/>
                    </a:cubicBezTo>
                    <a:cubicBezTo>
                      <a:pt x="17185" y="16668"/>
                      <a:pt x="17204" y="16669"/>
                      <a:pt x="17224" y="16669"/>
                    </a:cubicBezTo>
                    <a:cubicBezTo>
                      <a:pt x="18039" y="16669"/>
                      <a:pt x="18724" y="17355"/>
                      <a:pt x="18724" y="18170"/>
                    </a:cubicBezTo>
                    <a:lnTo>
                      <a:pt x="18724" y="147345"/>
                    </a:lnTo>
                    <a:cubicBezTo>
                      <a:pt x="18724" y="152433"/>
                      <a:pt x="22867" y="156543"/>
                      <a:pt x="27956" y="156543"/>
                    </a:cubicBezTo>
                    <a:cubicBezTo>
                      <a:pt x="33044" y="156543"/>
                      <a:pt x="37187" y="152433"/>
                      <a:pt x="37187" y="147345"/>
                    </a:cubicBezTo>
                    <a:lnTo>
                      <a:pt x="37187" y="73656"/>
                    </a:lnTo>
                    <a:lnTo>
                      <a:pt x="41167" y="73656"/>
                    </a:lnTo>
                    <a:lnTo>
                      <a:pt x="41167" y="147345"/>
                    </a:lnTo>
                    <a:cubicBezTo>
                      <a:pt x="41167" y="152433"/>
                      <a:pt x="45277" y="156543"/>
                      <a:pt x="50365" y="156543"/>
                    </a:cubicBezTo>
                    <a:cubicBezTo>
                      <a:pt x="55454" y="156543"/>
                      <a:pt x="59597" y="152433"/>
                      <a:pt x="59597" y="147345"/>
                    </a:cubicBezTo>
                    <a:cubicBezTo>
                      <a:pt x="59597" y="25477"/>
                      <a:pt x="59434" y="95153"/>
                      <a:pt x="59434" y="18300"/>
                    </a:cubicBezTo>
                    <a:cubicBezTo>
                      <a:pt x="59434" y="17420"/>
                      <a:pt x="60119" y="16702"/>
                      <a:pt x="60967" y="16669"/>
                    </a:cubicBezTo>
                    <a:cubicBezTo>
                      <a:pt x="60988" y="16669"/>
                      <a:pt x="61009" y="16668"/>
                      <a:pt x="61030" y="16668"/>
                    </a:cubicBezTo>
                    <a:cubicBezTo>
                      <a:pt x="61882" y="16668"/>
                      <a:pt x="62567" y="17310"/>
                      <a:pt x="62631" y="18170"/>
                    </a:cubicBezTo>
                    <a:lnTo>
                      <a:pt x="62598" y="74570"/>
                    </a:lnTo>
                    <a:cubicBezTo>
                      <a:pt x="62598" y="78810"/>
                      <a:pt x="66023" y="82268"/>
                      <a:pt x="70264" y="82268"/>
                    </a:cubicBezTo>
                    <a:cubicBezTo>
                      <a:pt x="74504" y="82268"/>
                      <a:pt x="77962" y="78843"/>
                      <a:pt x="77962" y="74602"/>
                    </a:cubicBezTo>
                    <a:lnTo>
                      <a:pt x="77994" y="18137"/>
                    </a:lnTo>
                    <a:cubicBezTo>
                      <a:pt x="77994" y="18137"/>
                      <a:pt x="77994" y="18105"/>
                      <a:pt x="77994" y="18105"/>
                    </a:cubicBezTo>
                    <a:cubicBezTo>
                      <a:pt x="77962" y="8123"/>
                      <a:pt x="69807" y="1"/>
                      <a:pt x="59825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solidFill>
                  <a:schemeClr val="accent1"/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2"/>
                  </a:solidFill>
                </a:endParaRPr>
              </a:p>
            </p:txBody>
          </p:sp>
          <p:sp>
            <p:nvSpPr>
              <p:cNvPr id="8625" name="Google Shape;8625;p75"/>
              <p:cNvSpPr/>
              <p:nvPr/>
            </p:nvSpPr>
            <p:spPr>
              <a:xfrm>
                <a:off x="3381341" y="4475555"/>
                <a:ext cx="52189" cy="52135"/>
              </a:xfrm>
              <a:custGeom>
                <a:avLst/>
                <a:gdLst/>
                <a:ahLst/>
                <a:cxnLst/>
                <a:rect l="l" t="t" r="r" b="b"/>
                <a:pathLst>
                  <a:path w="31871" h="31838" extrusionOk="0">
                    <a:moveTo>
                      <a:pt x="15952" y="1"/>
                    </a:moveTo>
                    <a:cubicBezTo>
                      <a:pt x="7144" y="1"/>
                      <a:pt x="1" y="7112"/>
                      <a:pt x="1" y="15919"/>
                    </a:cubicBezTo>
                    <a:cubicBezTo>
                      <a:pt x="1" y="24694"/>
                      <a:pt x="7144" y="31838"/>
                      <a:pt x="15952" y="31838"/>
                    </a:cubicBezTo>
                    <a:cubicBezTo>
                      <a:pt x="24727" y="31838"/>
                      <a:pt x="31870" y="24694"/>
                      <a:pt x="31870" y="15919"/>
                    </a:cubicBezTo>
                    <a:cubicBezTo>
                      <a:pt x="31870" y="7112"/>
                      <a:pt x="24727" y="1"/>
                      <a:pt x="15952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solidFill>
                  <a:schemeClr val="accent1"/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2"/>
                  </a:solidFill>
                </a:endParaRPr>
              </a:p>
            </p:txBody>
          </p:sp>
        </p:grpSp>
        <p:grpSp>
          <p:nvGrpSpPr>
            <p:cNvPr id="8626" name="Google Shape;8626;p75"/>
            <p:cNvGrpSpPr/>
            <p:nvPr/>
          </p:nvGrpSpPr>
          <p:grpSpPr>
            <a:xfrm>
              <a:off x="3815519" y="4098388"/>
              <a:ext cx="147831" cy="291991"/>
              <a:chOff x="3527539" y="4476677"/>
              <a:chExt cx="159232" cy="314510"/>
            </a:xfrm>
          </p:grpSpPr>
          <p:sp>
            <p:nvSpPr>
              <p:cNvPr id="8627" name="Google Shape;8627;p75"/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avLst/>
                <a:gdLst/>
                <a:ahLst/>
                <a:cxnLst/>
                <a:rect l="l" t="t" r="r" b="b"/>
                <a:pathLst>
                  <a:path w="97241" h="155402" extrusionOk="0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2"/>
                  </a:solidFill>
                </a:endParaRPr>
              </a:p>
            </p:txBody>
          </p:sp>
          <p:sp>
            <p:nvSpPr>
              <p:cNvPr id="8628" name="Google Shape;8628;p75"/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avLst/>
                <a:gdLst/>
                <a:ahLst/>
                <a:cxnLst/>
                <a:rect l="l" t="t" r="r" b="b"/>
                <a:pathLst>
                  <a:path w="31642" h="31610" extrusionOk="0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2"/>
                  </a:solidFill>
                </a:endParaRPr>
              </a:p>
            </p:txBody>
          </p:sp>
        </p:grpSp>
        <p:grpSp>
          <p:nvGrpSpPr>
            <p:cNvPr id="8629" name="Google Shape;8629;p75"/>
            <p:cNvGrpSpPr/>
            <p:nvPr/>
          </p:nvGrpSpPr>
          <p:grpSpPr>
            <a:xfrm>
              <a:off x="3511696" y="4098388"/>
              <a:ext cx="147831" cy="291991"/>
              <a:chOff x="3527539" y="4476677"/>
              <a:chExt cx="159232" cy="314510"/>
            </a:xfrm>
          </p:grpSpPr>
          <p:sp>
            <p:nvSpPr>
              <p:cNvPr id="8630" name="Google Shape;8630;p75"/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avLst/>
                <a:gdLst/>
                <a:ahLst/>
                <a:cxnLst/>
                <a:rect l="l" t="t" r="r" b="b"/>
                <a:pathLst>
                  <a:path w="97241" h="155402" extrusionOk="0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2"/>
                  </a:solidFill>
                </a:endParaRPr>
              </a:p>
            </p:txBody>
          </p:sp>
          <p:sp>
            <p:nvSpPr>
              <p:cNvPr id="8631" name="Google Shape;8631;p75"/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avLst/>
                <a:gdLst/>
                <a:ahLst/>
                <a:cxnLst/>
                <a:rect l="l" t="t" r="r" b="b"/>
                <a:pathLst>
                  <a:path w="31642" h="31610" extrusionOk="0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2"/>
                  </a:solidFill>
                </a:endParaRPr>
              </a:p>
            </p:txBody>
          </p:sp>
        </p:grpSp>
        <p:grpSp>
          <p:nvGrpSpPr>
            <p:cNvPr id="8632" name="Google Shape;8632;p75"/>
            <p:cNvGrpSpPr/>
            <p:nvPr/>
          </p:nvGrpSpPr>
          <p:grpSpPr>
            <a:xfrm>
              <a:off x="3207874" y="4098388"/>
              <a:ext cx="147831" cy="291991"/>
              <a:chOff x="3527539" y="4476677"/>
              <a:chExt cx="159232" cy="314510"/>
            </a:xfrm>
          </p:grpSpPr>
          <p:sp>
            <p:nvSpPr>
              <p:cNvPr id="8633" name="Google Shape;8633;p75"/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avLst/>
                <a:gdLst/>
                <a:ahLst/>
                <a:cxnLst/>
                <a:rect l="l" t="t" r="r" b="b"/>
                <a:pathLst>
                  <a:path w="97241" h="155402" extrusionOk="0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solidFill>
                  <a:schemeClr val="accent1"/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2"/>
                  </a:solidFill>
                </a:endParaRPr>
              </a:p>
            </p:txBody>
          </p:sp>
          <p:sp>
            <p:nvSpPr>
              <p:cNvPr id="8634" name="Google Shape;8634;p75"/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avLst/>
                <a:gdLst/>
                <a:ahLst/>
                <a:cxnLst/>
                <a:rect l="l" t="t" r="r" b="b"/>
                <a:pathLst>
                  <a:path w="31642" h="31610" extrusionOk="0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solidFill>
                  <a:schemeClr val="accent1"/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2"/>
                  </a:solidFill>
                </a:endParaRPr>
              </a:p>
            </p:txBody>
          </p:sp>
        </p:grpSp>
        <p:grpSp>
          <p:nvGrpSpPr>
            <p:cNvPr id="8635" name="Google Shape;8635;p75"/>
            <p:cNvGrpSpPr/>
            <p:nvPr/>
          </p:nvGrpSpPr>
          <p:grpSpPr>
            <a:xfrm>
              <a:off x="2933305" y="4097347"/>
              <a:ext cx="118572" cy="294074"/>
              <a:chOff x="3343310" y="4475555"/>
              <a:chExt cx="127717" cy="316753"/>
            </a:xfrm>
          </p:grpSpPr>
          <p:sp>
            <p:nvSpPr>
              <p:cNvPr id="8636" name="Google Shape;8636;p75"/>
              <p:cNvSpPr/>
              <p:nvPr/>
            </p:nvSpPr>
            <p:spPr>
              <a:xfrm>
                <a:off x="3343310" y="4535967"/>
                <a:ext cx="127717" cy="256341"/>
              </a:xfrm>
              <a:custGeom>
                <a:avLst/>
                <a:gdLst/>
                <a:ahLst/>
                <a:cxnLst/>
                <a:rect l="l" t="t" r="r" b="b"/>
                <a:pathLst>
                  <a:path w="77995" h="156544" extrusionOk="0">
                    <a:moveTo>
                      <a:pt x="18496" y="1"/>
                    </a:moveTo>
                    <a:cubicBezTo>
                      <a:pt x="8514" y="1"/>
                      <a:pt x="359" y="8123"/>
                      <a:pt x="327" y="18105"/>
                    </a:cubicBezTo>
                    <a:lnTo>
                      <a:pt x="33" y="74537"/>
                    </a:lnTo>
                    <a:cubicBezTo>
                      <a:pt x="0" y="78778"/>
                      <a:pt x="3425" y="82235"/>
                      <a:pt x="7666" y="82268"/>
                    </a:cubicBezTo>
                    <a:lnTo>
                      <a:pt x="7731" y="82268"/>
                    </a:lnTo>
                    <a:cubicBezTo>
                      <a:pt x="11939" y="82268"/>
                      <a:pt x="15364" y="78843"/>
                      <a:pt x="15397" y="74635"/>
                    </a:cubicBezTo>
                    <a:lnTo>
                      <a:pt x="15691" y="18170"/>
                    </a:lnTo>
                    <a:cubicBezTo>
                      <a:pt x="15691" y="17341"/>
                      <a:pt x="16344" y="16668"/>
                      <a:pt x="17166" y="16668"/>
                    </a:cubicBezTo>
                    <a:cubicBezTo>
                      <a:pt x="17185" y="16668"/>
                      <a:pt x="17204" y="16669"/>
                      <a:pt x="17224" y="16669"/>
                    </a:cubicBezTo>
                    <a:cubicBezTo>
                      <a:pt x="18039" y="16669"/>
                      <a:pt x="18724" y="17355"/>
                      <a:pt x="18724" y="18170"/>
                    </a:cubicBezTo>
                    <a:lnTo>
                      <a:pt x="18724" y="147345"/>
                    </a:lnTo>
                    <a:cubicBezTo>
                      <a:pt x="18724" y="152433"/>
                      <a:pt x="22867" y="156543"/>
                      <a:pt x="27956" y="156543"/>
                    </a:cubicBezTo>
                    <a:cubicBezTo>
                      <a:pt x="33044" y="156543"/>
                      <a:pt x="37187" y="152433"/>
                      <a:pt x="37187" y="147345"/>
                    </a:cubicBezTo>
                    <a:lnTo>
                      <a:pt x="37187" y="73656"/>
                    </a:lnTo>
                    <a:lnTo>
                      <a:pt x="41167" y="73656"/>
                    </a:lnTo>
                    <a:lnTo>
                      <a:pt x="41167" y="147345"/>
                    </a:lnTo>
                    <a:cubicBezTo>
                      <a:pt x="41167" y="152433"/>
                      <a:pt x="45277" y="156543"/>
                      <a:pt x="50365" y="156543"/>
                    </a:cubicBezTo>
                    <a:cubicBezTo>
                      <a:pt x="55454" y="156543"/>
                      <a:pt x="59597" y="152433"/>
                      <a:pt x="59597" y="147345"/>
                    </a:cubicBezTo>
                    <a:cubicBezTo>
                      <a:pt x="59597" y="25477"/>
                      <a:pt x="59434" y="95153"/>
                      <a:pt x="59434" y="18300"/>
                    </a:cubicBezTo>
                    <a:cubicBezTo>
                      <a:pt x="59434" y="17420"/>
                      <a:pt x="60119" y="16702"/>
                      <a:pt x="60967" y="16669"/>
                    </a:cubicBezTo>
                    <a:cubicBezTo>
                      <a:pt x="60988" y="16669"/>
                      <a:pt x="61009" y="16668"/>
                      <a:pt x="61030" y="16668"/>
                    </a:cubicBezTo>
                    <a:cubicBezTo>
                      <a:pt x="61882" y="16668"/>
                      <a:pt x="62567" y="17310"/>
                      <a:pt x="62631" y="18170"/>
                    </a:cubicBezTo>
                    <a:lnTo>
                      <a:pt x="62598" y="74570"/>
                    </a:lnTo>
                    <a:cubicBezTo>
                      <a:pt x="62598" y="78810"/>
                      <a:pt x="66023" y="82268"/>
                      <a:pt x="70264" y="82268"/>
                    </a:cubicBezTo>
                    <a:cubicBezTo>
                      <a:pt x="74504" y="82268"/>
                      <a:pt x="77962" y="78843"/>
                      <a:pt x="77962" y="74602"/>
                    </a:cubicBezTo>
                    <a:lnTo>
                      <a:pt x="77994" y="18137"/>
                    </a:lnTo>
                    <a:cubicBezTo>
                      <a:pt x="77994" y="18137"/>
                      <a:pt x="77994" y="18105"/>
                      <a:pt x="77994" y="18105"/>
                    </a:cubicBezTo>
                    <a:cubicBezTo>
                      <a:pt x="77962" y="8123"/>
                      <a:pt x="69807" y="1"/>
                      <a:pt x="59825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solidFill>
                  <a:schemeClr val="accent1"/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2"/>
                  </a:solidFill>
                </a:endParaRPr>
              </a:p>
            </p:txBody>
          </p:sp>
          <p:sp>
            <p:nvSpPr>
              <p:cNvPr id="8637" name="Google Shape;8637;p75"/>
              <p:cNvSpPr/>
              <p:nvPr/>
            </p:nvSpPr>
            <p:spPr>
              <a:xfrm>
                <a:off x="3381341" y="4475555"/>
                <a:ext cx="52189" cy="52135"/>
              </a:xfrm>
              <a:custGeom>
                <a:avLst/>
                <a:gdLst/>
                <a:ahLst/>
                <a:cxnLst/>
                <a:rect l="l" t="t" r="r" b="b"/>
                <a:pathLst>
                  <a:path w="31871" h="31838" extrusionOk="0">
                    <a:moveTo>
                      <a:pt x="15952" y="1"/>
                    </a:moveTo>
                    <a:cubicBezTo>
                      <a:pt x="7144" y="1"/>
                      <a:pt x="1" y="7112"/>
                      <a:pt x="1" y="15919"/>
                    </a:cubicBezTo>
                    <a:cubicBezTo>
                      <a:pt x="1" y="24694"/>
                      <a:pt x="7144" y="31838"/>
                      <a:pt x="15952" y="31838"/>
                    </a:cubicBezTo>
                    <a:cubicBezTo>
                      <a:pt x="24727" y="31838"/>
                      <a:pt x="31870" y="24694"/>
                      <a:pt x="31870" y="15919"/>
                    </a:cubicBezTo>
                    <a:cubicBezTo>
                      <a:pt x="31870" y="7112"/>
                      <a:pt x="24727" y="1"/>
                      <a:pt x="15952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solidFill>
                  <a:schemeClr val="accent1"/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2"/>
                  </a:solidFill>
                </a:endParaRPr>
              </a:p>
            </p:txBody>
          </p:sp>
        </p:grpSp>
      </p:grpSp>
      <p:grpSp>
        <p:nvGrpSpPr>
          <p:cNvPr id="8638" name="Google Shape;8638;p75"/>
          <p:cNvGrpSpPr/>
          <p:nvPr/>
        </p:nvGrpSpPr>
        <p:grpSpPr>
          <a:xfrm>
            <a:off x="4264594" y="2107976"/>
            <a:ext cx="1433821" cy="191501"/>
            <a:chOff x="4273350" y="2080469"/>
            <a:chExt cx="1433821" cy="191501"/>
          </a:xfrm>
        </p:grpSpPr>
        <p:grpSp>
          <p:nvGrpSpPr>
            <p:cNvPr id="8639" name="Google Shape;8639;p75"/>
            <p:cNvGrpSpPr/>
            <p:nvPr/>
          </p:nvGrpSpPr>
          <p:grpSpPr>
            <a:xfrm>
              <a:off x="4273350" y="2080469"/>
              <a:ext cx="1433821" cy="0"/>
              <a:chOff x="5224975" y="2962250"/>
              <a:chExt cx="1544400" cy="0"/>
            </a:xfrm>
          </p:grpSpPr>
          <p:cxnSp>
            <p:nvCxnSpPr>
              <p:cNvPr id="8640" name="Google Shape;8640;p75"/>
              <p:cNvCxnSpPr/>
              <p:nvPr/>
            </p:nvCxnSpPr>
            <p:spPr>
              <a:xfrm>
                <a:off x="5224975" y="2962250"/>
                <a:ext cx="15444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641" name="Google Shape;8641;p75"/>
              <p:cNvCxnSpPr/>
              <p:nvPr/>
            </p:nvCxnSpPr>
            <p:spPr>
              <a:xfrm>
                <a:off x="5225150" y="2962250"/>
                <a:ext cx="4533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med" len="med"/>
                <a:tailEnd type="oval" w="med" len="med"/>
              </a:ln>
            </p:spPr>
          </p:cxnSp>
        </p:grpSp>
        <p:grpSp>
          <p:nvGrpSpPr>
            <p:cNvPr id="8642" name="Google Shape;8642;p75"/>
            <p:cNvGrpSpPr/>
            <p:nvPr/>
          </p:nvGrpSpPr>
          <p:grpSpPr>
            <a:xfrm>
              <a:off x="4273350" y="2271969"/>
              <a:ext cx="1433821" cy="0"/>
              <a:chOff x="5224975" y="2962250"/>
              <a:chExt cx="1544400" cy="0"/>
            </a:xfrm>
          </p:grpSpPr>
          <p:cxnSp>
            <p:nvCxnSpPr>
              <p:cNvPr id="8643" name="Google Shape;8643;p75"/>
              <p:cNvCxnSpPr/>
              <p:nvPr/>
            </p:nvCxnSpPr>
            <p:spPr>
              <a:xfrm>
                <a:off x="5224975" y="2962250"/>
                <a:ext cx="15444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644" name="Google Shape;8644;p75"/>
              <p:cNvCxnSpPr/>
              <p:nvPr/>
            </p:nvCxnSpPr>
            <p:spPr>
              <a:xfrm>
                <a:off x="5225150" y="2962250"/>
                <a:ext cx="9987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med" len="med"/>
                <a:tailEnd type="oval" w="med" len="med"/>
              </a:ln>
            </p:spPr>
          </p:cxnSp>
        </p:grpSp>
      </p:grpSp>
      <p:grpSp>
        <p:nvGrpSpPr>
          <p:cNvPr id="8645" name="Google Shape;8645;p75"/>
          <p:cNvGrpSpPr/>
          <p:nvPr/>
        </p:nvGrpSpPr>
        <p:grpSpPr>
          <a:xfrm>
            <a:off x="4266149" y="1210544"/>
            <a:ext cx="1430711" cy="743389"/>
            <a:chOff x="5159450" y="1919950"/>
            <a:chExt cx="1541050" cy="862500"/>
          </a:xfrm>
        </p:grpSpPr>
        <p:sp>
          <p:nvSpPr>
            <p:cNvPr id="8646" name="Google Shape;8646;p75"/>
            <p:cNvSpPr/>
            <p:nvPr/>
          </p:nvSpPr>
          <p:spPr>
            <a:xfrm>
              <a:off x="5216414" y="2060033"/>
              <a:ext cx="1436820" cy="600250"/>
            </a:xfrm>
            <a:custGeom>
              <a:avLst/>
              <a:gdLst/>
              <a:ahLst/>
              <a:cxnLst/>
              <a:rect l="l" t="t" r="r" b="b"/>
              <a:pathLst>
                <a:path w="165771" h="69253" extrusionOk="0">
                  <a:moveTo>
                    <a:pt x="0" y="62158"/>
                  </a:moveTo>
                  <a:cubicBezTo>
                    <a:pt x="3093" y="59686"/>
                    <a:pt x="11731" y="46368"/>
                    <a:pt x="18559" y="47324"/>
                  </a:cubicBezTo>
                  <a:cubicBezTo>
                    <a:pt x="25388" y="48280"/>
                    <a:pt x="34933" y="75569"/>
                    <a:pt x="40971" y="67894"/>
                  </a:cubicBezTo>
                  <a:cubicBezTo>
                    <a:pt x="47009" y="60219"/>
                    <a:pt x="49466" y="8743"/>
                    <a:pt x="54788" y="1272"/>
                  </a:cubicBezTo>
                  <a:cubicBezTo>
                    <a:pt x="60110" y="-6199"/>
                    <a:pt x="66121" y="21612"/>
                    <a:pt x="72901" y="23070"/>
                  </a:cubicBezTo>
                  <a:cubicBezTo>
                    <a:pt x="79681" y="24528"/>
                    <a:pt x="89301" y="7131"/>
                    <a:pt x="95467" y="10022"/>
                  </a:cubicBezTo>
                  <a:cubicBezTo>
                    <a:pt x="101633" y="12913"/>
                    <a:pt x="104182" y="34714"/>
                    <a:pt x="109898" y="40416"/>
                  </a:cubicBezTo>
                  <a:cubicBezTo>
                    <a:pt x="115614" y="46118"/>
                    <a:pt x="123315" y="40320"/>
                    <a:pt x="129762" y="44234"/>
                  </a:cubicBezTo>
                  <a:cubicBezTo>
                    <a:pt x="136209" y="48148"/>
                    <a:pt x="142580" y="65416"/>
                    <a:pt x="148581" y="63902"/>
                  </a:cubicBezTo>
                  <a:cubicBezTo>
                    <a:pt x="154583" y="62388"/>
                    <a:pt x="162906" y="39942"/>
                    <a:pt x="165771" y="35150"/>
                  </a:cubicBezTo>
                </a:path>
              </a:pathLst>
            </a:custGeom>
            <a:noFill/>
            <a:ln w="19050" cap="flat" cmpd="sng">
              <a:solidFill>
                <a:schemeClr val="accent1"/>
              </a:solidFill>
              <a:prstDash val="solid"/>
              <a:round/>
              <a:headEnd type="oval" w="med" len="med"/>
              <a:tailEnd type="oval" w="med" len="med"/>
            </a:ln>
          </p:spPr>
          <p:txBody>
            <a:bodyPr/>
            <a:lstStyle/>
            <a:p>
              <a:endParaRPr lang="en-US">
                <a:solidFill>
                  <a:schemeClr val="tx2"/>
                </a:solidFill>
              </a:endParaRPr>
            </a:p>
          </p:txBody>
        </p:sp>
        <p:grpSp>
          <p:nvGrpSpPr>
            <p:cNvPr id="8647" name="Google Shape;8647;p75"/>
            <p:cNvGrpSpPr/>
            <p:nvPr/>
          </p:nvGrpSpPr>
          <p:grpSpPr>
            <a:xfrm>
              <a:off x="5159450" y="1919950"/>
              <a:ext cx="1541050" cy="862500"/>
              <a:chOff x="5159450" y="1919950"/>
              <a:chExt cx="1541050" cy="862500"/>
            </a:xfrm>
          </p:grpSpPr>
          <p:cxnSp>
            <p:nvCxnSpPr>
              <p:cNvPr id="8648" name="Google Shape;8648;p75"/>
              <p:cNvCxnSpPr/>
              <p:nvPr/>
            </p:nvCxnSpPr>
            <p:spPr>
              <a:xfrm>
                <a:off x="5159450" y="1919950"/>
                <a:ext cx="0" cy="86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649" name="Google Shape;8649;p75"/>
              <p:cNvCxnSpPr/>
              <p:nvPr/>
            </p:nvCxnSpPr>
            <p:spPr>
              <a:xfrm>
                <a:off x="5161200" y="2778975"/>
                <a:ext cx="15393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grpSp>
        <p:nvGrpSpPr>
          <p:cNvPr id="8650" name="Google Shape;8650;p75"/>
          <p:cNvGrpSpPr/>
          <p:nvPr/>
        </p:nvGrpSpPr>
        <p:grpSpPr>
          <a:xfrm>
            <a:off x="4256263" y="2433871"/>
            <a:ext cx="1450484" cy="1052087"/>
            <a:chOff x="5230575" y="1554475"/>
            <a:chExt cx="2137150" cy="1550150"/>
          </a:xfrm>
        </p:grpSpPr>
        <p:sp>
          <p:nvSpPr>
            <p:cNvPr id="8651" name="Google Shape;8651;p75"/>
            <p:cNvSpPr/>
            <p:nvPr/>
          </p:nvSpPr>
          <p:spPr>
            <a:xfrm>
              <a:off x="6296450" y="2863325"/>
              <a:ext cx="1071275" cy="157150"/>
            </a:xfrm>
            <a:custGeom>
              <a:avLst/>
              <a:gdLst/>
              <a:ahLst/>
              <a:cxnLst/>
              <a:rect l="l" t="t" r="r" b="b"/>
              <a:pathLst>
                <a:path w="42851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1" y="6286"/>
                  </a:lnTo>
                  <a:lnTo>
                    <a:pt x="42851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8652" name="Google Shape;8652;p75"/>
            <p:cNvSpPr/>
            <p:nvPr/>
          </p:nvSpPr>
          <p:spPr>
            <a:xfrm>
              <a:off x="5230575" y="2863325"/>
              <a:ext cx="1071350" cy="157150"/>
            </a:xfrm>
            <a:custGeom>
              <a:avLst/>
              <a:gdLst/>
              <a:ahLst/>
              <a:cxnLst/>
              <a:rect l="l" t="t" r="r" b="b"/>
              <a:pathLst>
                <a:path w="42854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4" y="6286"/>
                  </a:lnTo>
                  <a:lnTo>
                    <a:pt x="42854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8653" name="Google Shape;8653;p75"/>
            <p:cNvSpPr/>
            <p:nvPr/>
          </p:nvSpPr>
          <p:spPr>
            <a:xfrm>
              <a:off x="6296450" y="2611125"/>
              <a:ext cx="1071275" cy="157150"/>
            </a:xfrm>
            <a:custGeom>
              <a:avLst/>
              <a:gdLst/>
              <a:ahLst/>
              <a:cxnLst/>
              <a:rect l="l" t="t" r="r" b="b"/>
              <a:pathLst>
                <a:path w="42851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42851" y="6285"/>
                  </a:lnTo>
                  <a:lnTo>
                    <a:pt x="4285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8654" name="Google Shape;8654;p75"/>
            <p:cNvSpPr/>
            <p:nvPr/>
          </p:nvSpPr>
          <p:spPr>
            <a:xfrm>
              <a:off x="5230575" y="2611125"/>
              <a:ext cx="1071350" cy="157150"/>
            </a:xfrm>
            <a:custGeom>
              <a:avLst/>
              <a:gdLst/>
              <a:ahLst/>
              <a:cxnLst/>
              <a:rect l="l" t="t" r="r" b="b"/>
              <a:pathLst>
                <a:path w="42854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42854" y="6285"/>
                  </a:lnTo>
                  <a:lnTo>
                    <a:pt x="42854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8655" name="Google Shape;8655;p75"/>
            <p:cNvSpPr/>
            <p:nvPr/>
          </p:nvSpPr>
          <p:spPr>
            <a:xfrm>
              <a:off x="6296450" y="2358900"/>
              <a:ext cx="1071275" cy="157150"/>
            </a:xfrm>
            <a:custGeom>
              <a:avLst/>
              <a:gdLst/>
              <a:ahLst/>
              <a:cxnLst/>
              <a:rect l="l" t="t" r="r" b="b"/>
              <a:pathLst>
                <a:path w="42851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1" y="6286"/>
                  </a:lnTo>
                  <a:lnTo>
                    <a:pt x="42851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8656" name="Google Shape;8656;p75"/>
            <p:cNvSpPr/>
            <p:nvPr/>
          </p:nvSpPr>
          <p:spPr>
            <a:xfrm>
              <a:off x="5230575" y="2358900"/>
              <a:ext cx="1071350" cy="157150"/>
            </a:xfrm>
            <a:custGeom>
              <a:avLst/>
              <a:gdLst/>
              <a:ahLst/>
              <a:cxnLst/>
              <a:rect l="l" t="t" r="r" b="b"/>
              <a:pathLst>
                <a:path w="42854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4" y="6286"/>
                  </a:lnTo>
                  <a:lnTo>
                    <a:pt x="42854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8657" name="Google Shape;8657;p75"/>
            <p:cNvSpPr/>
            <p:nvPr/>
          </p:nvSpPr>
          <p:spPr>
            <a:xfrm>
              <a:off x="6296450" y="2106700"/>
              <a:ext cx="989900" cy="157150"/>
            </a:xfrm>
            <a:custGeom>
              <a:avLst/>
              <a:gdLst/>
              <a:ahLst/>
              <a:cxnLst/>
              <a:rect l="l" t="t" r="r" b="b"/>
              <a:pathLst>
                <a:path w="39596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39596" y="6285"/>
                  </a:lnTo>
                  <a:lnTo>
                    <a:pt x="39596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8658" name="Google Shape;8658;p75"/>
            <p:cNvSpPr/>
            <p:nvPr/>
          </p:nvSpPr>
          <p:spPr>
            <a:xfrm>
              <a:off x="5474700" y="2106700"/>
              <a:ext cx="827225" cy="157150"/>
            </a:xfrm>
            <a:custGeom>
              <a:avLst/>
              <a:gdLst/>
              <a:ahLst/>
              <a:cxnLst/>
              <a:rect l="l" t="t" r="r" b="b"/>
              <a:pathLst>
                <a:path w="33089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33089" y="6285"/>
                  </a:lnTo>
                  <a:lnTo>
                    <a:pt x="33089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8659" name="Google Shape;8659;p75"/>
            <p:cNvSpPr/>
            <p:nvPr/>
          </p:nvSpPr>
          <p:spPr>
            <a:xfrm>
              <a:off x="6296450" y="1854475"/>
              <a:ext cx="827225" cy="157175"/>
            </a:xfrm>
            <a:custGeom>
              <a:avLst/>
              <a:gdLst/>
              <a:ahLst/>
              <a:cxnLst/>
              <a:rect l="l" t="t" r="r" b="b"/>
              <a:pathLst>
                <a:path w="33089" h="6287" extrusionOk="0">
                  <a:moveTo>
                    <a:pt x="0" y="1"/>
                  </a:moveTo>
                  <a:lnTo>
                    <a:pt x="0" y="6286"/>
                  </a:lnTo>
                  <a:lnTo>
                    <a:pt x="33089" y="6286"/>
                  </a:lnTo>
                  <a:lnTo>
                    <a:pt x="33089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8660" name="Google Shape;8660;p75"/>
            <p:cNvSpPr/>
            <p:nvPr/>
          </p:nvSpPr>
          <p:spPr>
            <a:xfrm>
              <a:off x="5637425" y="1854475"/>
              <a:ext cx="664500" cy="157175"/>
            </a:xfrm>
            <a:custGeom>
              <a:avLst/>
              <a:gdLst/>
              <a:ahLst/>
              <a:cxnLst/>
              <a:rect l="l" t="t" r="r" b="b"/>
              <a:pathLst>
                <a:path w="26580" h="6287" extrusionOk="0">
                  <a:moveTo>
                    <a:pt x="1" y="1"/>
                  </a:moveTo>
                  <a:lnTo>
                    <a:pt x="1" y="6286"/>
                  </a:lnTo>
                  <a:lnTo>
                    <a:pt x="26580" y="6286"/>
                  </a:lnTo>
                  <a:lnTo>
                    <a:pt x="26580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8661" name="Google Shape;8661;p75"/>
            <p:cNvSpPr/>
            <p:nvPr/>
          </p:nvSpPr>
          <p:spPr>
            <a:xfrm>
              <a:off x="6296450" y="1602275"/>
              <a:ext cx="501750" cy="157075"/>
            </a:xfrm>
            <a:custGeom>
              <a:avLst/>
              <a:gdLst/>
              <a:ahLst/>
              <a:cxnLst/>
              <a:rect l="l" t="t" r="r" b="b"/>
              <a:pathLst>
                <a:path w="20070" h="6283" extrusionOk="0">
                  <a:moveTo>
                    <a:pt x="0" y="1"/>
                  </a:moveTo>
                  <a:lnTo>
                    <a:pt x="0" y="6283"/>
                  </a:lnTo>
                  <a:lnTo>
                    <a:pt x="20069" y="6283"/>
                  </a:lnTo>
                  <a:lnTo>
                    <a:pt x="20069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8662" name="Google Shape;8662;p75"/>
            <p:cNvSpPr/>
            <p:nvPr/>
          </p:nvSpPr>
          <p:spPr>
            <a:xfrm>
              <a:off x="5800100" y="1602275"/>
              <a:ext cx="501825" cy="157075"/>
            </a:xfrm>
            <a:custGeom>
              <a:avLst/>
              <a:gdLst/>
              <a:ahLst/>
              <a:cxnLst/>
              <a:rect l="l" t="t" r="r" b="b"/>
              <a:pathLst>
                <a:path w="20073" h="6283" extrusionOk="0">
                  <a:moveTo>
                    <a:pt x="1" y="1"/>
                  </a:moveTo>
                  <a:lnTo>
                    <a:pt x="1" y="6283"/>
                  </a:lnTo>
                  <a:lnTo>
                    <a:pt x="20073" y="6283"/>
                  </a:lnTo>
                  <a:lnTo>
                    <a:pt x="20073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8663" name="Google Shape;8663;p75"/>
            <p:cNvSpPr/>
            <p:nvPr/>
          </p:nvSpPr>
          <p:spPr>
            <a:xfrm>
              <a:off x="6301225" y="1554475"/>
              <a:ext cx="25" cy="1550150"/>
            </a:xfrm>
            <a:custGeom>
              <a:avLst/>
              <a:gdLst/>
              <a:ahLst/>
              <a:cxnLst/>
              <a:rect l="l" t="t" r="r" b="b"/>
              <a:pathLst>
                <a:path w="1" h="62006" fill="none" extrusionOk="0">
                  <a:moveTo>
                    <a:pt x="1" y="0"/>
                  </a:moveTo>
                  <a:lnTo>
                    <a:pt x="1" y="62006"/>
                  </a:lnTo>
                </a:path>
              </a:pathLst>
            </a:custGeom>
            <a:noFill/>
            <a:ln w="9525" cap="flat" cmpd="sng">
              <a:solidFill>
                <a:schemeClr val="accent1"/>
              </a:solidFill>
              <a:prstDash val="solid"/>
              <a:miter lim="299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</p:grpSp>
      <p:grpSp>
        <p:nvGrpSpPr>
          <p:cNvPr id="8664" name="Google Shape;8664;p75"/>
          <p:cNvGrpSpPr/>
          <p:nvPr/>
        </p:nvGrpSpPr>
        <p:grpSpPr>
          <a:xfrm rot="10800000">
            <a:off x="4272813" y="3526061"/>
            <a:ext cx="1417383" cy="887946"/>
            <a:chOff x="5645403" y="2920021"/>
            <a:chExt cx="2650800" cy="2180614"/>
          </a:xfrm>
        </p:grpSpPr>
        <p:sp>
          <p:nvSpPr>
            <p:cNvPr id="8665" name="Google Shape;8665;p75"/>
            <p:cNvSpPr/>
            <p:nvPr/>
          </p:nvSpPr>
          <p:spPr>
            <a:xfrm>
              <a:off x="5772903" y="2920021"/>
              <a:ext cx="2523300" cy="469200"/>
            </a:xfrm>
            <a:prstGeom prst="rect">
              <a:avLst/>
            </a:pr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cxnSp>
          <p:nvCxnSpPr>
            <p:cNvPr id="8666" name="Google Shape;8666;p75"/>
            <p:cNvCxnSpPr>
              <a:stCxn id="8665" idx="1"/>
            </p:cNvCxnSpPr>
            <p:nvPr/>
          </p:nvCxnSpPr>
          <p:spPr>
            <a:xfrm rot="10800000">
              <a:off x="5645403" y="3154021"/>
              <a:ext cx="127500" cy="600"/>
            </a:xfrm>
            <a:prstGeom prst="straightConnector1">
              <a:avLst/>
            </a:pr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8667" name="Google Shape;8667;p75"/>
            <p:cNvSpPr/>
            <p:nvPr/>
          </p:nvSpPr>
          <p:spPr>
            <a:xfrm>
              <a:off x="6010040" y="3500932"/>
              <a:ext cx="2049000" cy="469200"/>
            </a:xfrm>
            <a:prstGeom prst="rect">
              <a:avLst/>
            </a:pr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cxnSp>
          <p:nvCxnSpPr>
            <p:cNvPr id="8668" name="Google Shape;8668;p75"/>
            <p:cNvCxnSpPr>
              <a:endCxn id="8667" idx="3"/>
            </p:cNvCxnSpPr>
            <p:nvPr/>
          </p:nvCxnSpPr>
          <p:spPr>
            <a:xfrm rot="10800000">
              <a:off x="8059040" y="3735532"/>
              <a:ext cx="135300" cy="0"/>
            </a:xfrm>
            <a:prstGeom prst="straightConnector1">
              <a:avLst/>
            </a:pr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8669" name="Google Shape;8669;p75"/>
            <p:cNvSpPr/>
            <p:nvPr/>
          </p:nvSpPr>
          <p:spPr>
            <a:xfrm>
              <a:off x="6299123" y="4066183"/>
              <a:ext cx="1470600" cy="469200"/>
            </a:xfrm>
            <a:prstGeom prst="rect">
              <a:avLst/>
            </a:pr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cxnSp>
          <p:nvCxnSpPr>
            <p:cNvPr id="8670" name="Google Shape;8670;p75"/>
            <p:cNvCxnSpPr>
              <a:stCxn id="8669" idx="1"/>
            </p:cNvCxnSpPr>
            <p:nvPr/>
          </p:nvCxnSpPr>
          <p:spPr>
            <a:xfrm rot="10800000">
              <a:off x="6175223" y="4300183"/>
              <a:ext cx="123900" cy="600"/>
            </a:xfrm>
            <a:prstGeom prst="straightConnector1">
              <a:avLst/>
            </a:pr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8671" name="Google Shape;8671;p75"/>
            <p:cNvSpPr/>
            <p:nvPr/>
          </p:nvSpPr>
          <p:spPr>
            <a:xfrm>
              <a:off x="6629161" y="4631435"/>
              <a:ext cx="810600" cy="469200"/>
            </a:xfrm>
            <a:prstGeom prst="rect">
              <a:avLst/>
            </a:pr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cxnSp>
          <p:nvCxnSpPr>
            <p:cNvPr id="8672" name="Google Shape;8672;p75"/>
            <p:cNvCxnSpPr>
              <a:endCxn id="8671" idx="3"/>
            </p:cNvCxnSpPr>
            <p:nvPr/>
          </p:nvCxnSpPr>
          <p:spPr>
            <a:xfrm flipH="1">
              <a:off x="7439761" y="4864535"/>
              <a:ext cx="104400" cy="1500"/>
            </a:xfrm>
            <a:prstGeom prst="straightConnector1">
              <a:avLst/>
            </a:pr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8673" name="Google Shape;8673;p75"/>
          <p:cNvGrpSpPr/>
          <p:nvPr/>
        </p:nvGrpSpPr>
        <p:grpSpPr>
          <a:xfrm>
            <a:off x="7373173" y="2429416"/>
            <a:ext cx="1071743" cy="1021579"/>
            <a:chOff x="7189833" y="2022667"/>
            <a:chExt cx="1251159" cy="1192597"/>
          </a:xfrm>
        </p:grpSpPr>
        <p:sp>
          <p:nvSpPr>
            <p:cNvPr id="8674" name="Google Shape;8674;p75"/>
            <p:cNvSpPr/>
            <p:nvPr/>
          </p:nvSpPr>
          <p:spPr>
            <a:xfrm>
              <a:off x="7474366" y="2461318"/>
              <a:ext cx="682343" cy="220186"/>
            </a:xfrm>
            <a:custGeom>
              <a:avLst/>
              <a:gdLst/>
              <a:ahLst/>
              <a:cxnLst/>
              <a:rect l="l" t="t" r="r" b="b"/>
              <a:pathLst>
                <a:path w="125546" h="40494" extrusionOk="0">
                  <a:moveTo>
                    <a:pt x="22196" y="1"/>
                  </a:moveTo>
                  <a:lnTo>
                    <a:pt x="8133" y="25661"/>
                  </a:lnTo>
                  <a:lnTo>
                    <a:pt x="1" y="40494"/>
                  </a:lnTo>
                  <a:lnTo>
                    <a:pt x="125545" y="40494"/>
                  </a:lnTo>
                  <a:lnTo>
                    <a:pt x="117413" y="25661"/>
                  </a:lnTo>
                  <a:lnTo>
                    <a:pt x="103351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8675" name="Google Shape;8675;p75"/>
            <p:cNvSpPr/>
            <p:nvPr/>
          </p:nvSpPr>
          <p:spPr>
            <a:xfrm>
              <a:off x="7602697" y="2022667"/>
              <a:ext cx="426517" cy="402424"/>
            </a:xfrm>
            <a:custGeom>
              <a:avLst/>
              <a:gdLst/>
              <a:ahLst/>
              <a:cxnLst/>
              <a:rect l="l" t="t" r="r" b="b"/>
              <a:pathLst>
                <a:path w="78476" h="74009" extrusionOk="0">
                  <a:moveTo>
                    <a:pt x="39246" y="0"/>
                  </a:moveTo>
                  <a:lnTo>
                    <a:pt x="1" y="74009"/>
                  </a:lnTo>
                  <a:lnTo>
                    <a:pt x="78476" y="74009"/>
                  </a:lnTo>
                  <a:lnTo>
                    <a:pt x="39246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8676" name="Google Shape;8676;p75"/>
            <p:cNvSpPr/>
            <p:nvPr/>
          </p:nvSpPr>
          <p:spPr>
            <a:xfrm>
              <a:off x="7189833" y="2972969"/>
              <a:ext cx="1251159" cy="242295"/>
            </a:xfrm>
            <a:custGeom>
              <a:avLst/>
              <a:gdLst/>
              <a:ahLst/>
              <a:cxnLst/>
              <a:rect l="l" t="t" r="r" b="b"/>
              <a:pathLst>
                <a:path w="230204" h="44560" extrusionOk="0">
                  <a:moveTo>
                    <a:pt x="25737" y="1"/>
                  </a:moveTo>
                  <a:lnTo>
                    <a:pt x="0" y="44560"/>
                  </a:lnTo>
                  <a:lnTo>
                    <a:pt x="230204" y="44560"/>
                  </a:lnTo>
                  <a:lnTo>
                    <a:pt x="204467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8677" name="Google Shape;8677;p75"/>
            <p:cNvSpPr/>
            <p:nvPr/>
          </p:nvSpPr>
          <p:spPr>
            <a:xfrm>
              <a:off x="7340931" y="2717730"/>
              <a:ext cx="950049" cy="219012"/>
            </a:xfrm>
            <a:custGeom>
              <a:avLst/>
              <a:gdLst/>
              <a:ahLst/>
              <a:cxnLst/>
              <a:rect l="l" t="t" r="r" b="b"/>
              <a:pathLst>
                <a:path w="174802" h="40278" extrusionOk="0">
                  <a:moveTo>
                    <a:pt x="22750" y="1"/>
                  </a:moveTo>
                  <a:lnTo>
                    <a:pt x="0" y="40278"/>
                  </a:lnTo>
                  <a:lnTo>
                    <a:pt x="174802" y="40278"/>
                  </a:lnTo>
                  <a:lnTo>
                    <a:pt x="152053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</p:grpSp>
      <p:grpSp>
        <p:nvGrpSpPr>
          <p:cNvPr id="8678" name="Google Shape;8678;p75"/>
          <p:cNvGrpSpPr/>
          <p:nvPr/>
        </p:nvGrpSpPr>
        <p:grpSpPr>
          <a:xfrm>
            <a:off x="714444" y="2855823"/>
            <a:ext cx="1695374" cy="1560837"/>
            <a:chOff x="727421" y="2828315"/>
            <a:chExt cx="1695374" cy="1560837"/>
          </a:xfrm>
        </p:grpSpPr>
        <p:grpSp>
          <p:nvGrpSpPr>
            <p:cNvPr id="8679" name="Google Shape;8679;p75"/>
            <p:cNvGrpSpPr/>
            <p:nvPr/>
          </p:nvGrpSpPr>
          <p:grpSpPr>
            <a:xfrm>
              <a:off x="819108" y="2882501"/>
              <a:ext cx="103104" cy="1426186"/>
              <a:chOff x="4674013" y="3100904"/>
              <a:chExt cx="122758" cy="1698043"/>
            </a:xfrm>
          </p:grpSpPr>
          <p:sp>
            <p:nvSpPr>
              <p:cNvPr id="8680" name="Google Shape;8680;p75"/>
              <p:cNvSpPr/>
              <p:nvPr/>
            </p:nvSpPr>
            <p:spPr>
              <a:xfrm>
                <a:off x="467401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2"/>
                  </a:solidFill>
                </a:endParaRPr>
              </a:p>
            </p:txBody>
          </p:sp>
          <p:sp>
            <p:nvSpPr>
              <p:cNvPr id="8681" name="Google Shape;8681;p75"/>
              <p:cNvSpPr/>
              <p:nvPr/>
            </p:nvSpPr>
            <p:spPr>
              <a:xfrm>
                <a:off x="467401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2"/>
                  </a:solidFill>
                </a:endParaRPr>
              </a:p>
            </p:txBody>
          </p:sp>
          <p:sp>
            <p:nvSpPr>
              <p:cNvPr id="8682" name="Google Shape;8682;p75"/>
              <p:cNvSpPr/>
              <p:nvPr/>
            </p:nvSpPr>
            <p:spPr>
              <a:xfrm>
                <a:off x="467401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2"/>
                  </a:solidFill>
                </a:endParaRPr>
              </a:p>
            </p:txBody>
          </p:sp>
          <p:sp>
            <p:nvSpPr>
              <p:cNvPr id="8683" name="Google Shape;8683;p75"/>
              <p:cNvSpPr/>
              <p:nvPr/>
            </p:nvSpPr>
            <p:spPr>
              <a:xfrm>
                <a:off x="467401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2"/>
                  </a:solidFill>
                </a:endParaRPr>
              </a:p>
            </p:txBody>
          </p:sp>
          <p:sp>
            <p:nvSpPr>
              <p:cNvPr id="8684" name="Google Shape;8684;p75"/>
              <p:cNvSpPr/>
              <p:nvPr/>
            </p:nvSpPr>
            <p:spPr>
              <a:xfrm>
                <a:off x="467401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2"/>
                  </a:solidFill>
                </a:endParaRPr>
              </a:p>
            </p:txBody>
          </p:sp>
          <p:sp>
            <p:nvSpPr>
              <p:cNvPr id="8685" name="Google Shape;8685;p75"/>
              <p:cNvSpPr/>
              <p:nvPr/>
            </p:nvSpPr>
            <p:spPr>
              <a:xfrm>
                <a:off x="467401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2"/>
                  </a:solidFill>
                </a:endParaRPr>
              </a:p>
            </p:txBody>
          </p:sp>
          <p:sp>
            <p:nvSpPr>
              <p:cNvPr id="8686" name="Google Shape;8686;p75"/>
              <p:cNvSpPr/>
              <p:nvPr/>
            </p:nvSpPr>
            <p:spPr>
              <a:xfrm>
                <a:off x="467401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2"/>
                  </a:solidFill>
                </a:endParaRPr>
              </a:p>
            </p:txBody>
          </p:sp>
        </p:grpSp>
        <p:grpSp>
          <p:nvGrpSpPr>
            <p:cNvPr id="8687" name="Google Shape;8687;p75"/>
            <p:cNvGrpSpPr/>
            <p:nvPr/>
          </p:nvGrpSpPr>
          <p:grpSpPr>
            <a:xfrm>
              <a:off x="1062475" y="2882501"/>
              <a:ext cx="103104" cy="1426186"/>
              <a:chOff x="4940438" y="3100904"/>
              <a:chExt cx="122758" cy="1698043"/>
            </a:xfrm>
          </p:grpSpPr>
          <p:sp>
            <p:nvSpPr>
              <p:cNvPr id="8688" name="Google Shape;8688;p75"/>
              <p:cNvSpPr/>
              <p:nvPr/>
            </p:nvSpPr>
            <p:spPr>
              <a:xfrm>
                <a:off x="4940438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2"/>
                  </a:solidFill>
                </a:endParaRPr>
              </a:p>
            </p:txBody>
          </p:sp>
          <p:sp>
            <p:nvSpPr>
              <p:cNvPr id="8689" name="Google Shape;8689;p75"/>
              <p:cNvSpPr/>
              <p:nvPr/>
            </p:nvSpPr>
            <p:spPr>
              <a:xfrm>
                <a:off x="4940438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2"/>
                  </a:solidFill>
                </a:endParaRPr>
              </a:p>
            </p:txBody>
          </p:sp>
          <p:sp>
            <p:nvSpPr>
              <p:cNvPr id="8690" name="Google Shape;8690;p75"/>
              <p:cNvSpPr/>
              <p:nvPr/>
            </p:nvSpPr>
            <p:spPr>
              <a:xfrm>
                <a:off x="4940438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2"/>
                  </a:solidFill>
                </a:endParaRPr>
              </a:p>
            </p:txBody>
          </p:sp>
          <p:sp>
            <p:nvSpPr>
              <p:cNvPr id="8691" name="Google Shape;8691;p75"/>
              <p:cNvSpPr/>
              <p:nvPr/>
            </p:nvSpPr>
            <p:spPr>
              <a:xfrm>
                <a:off x="4940438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2"/>
                  </a:solidFill>
                </a:endParaRPr>
              </a:p>
            </p:txBody>
          </p:sp>
          <p:sp>
            <p:nvSpPr>
              <p:cNvPr id="8692" name="Google Shape;8692;p75"/>
              <p:cNvSpPr/>
              <p:nvPr/>
            </p:nvSpPr>
            <p:spPr>
              <a:xfrm>
                <a:off x="4940438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2"/>
                  </a:solidFill>
                </a:endParaRPr>
              </a:p>
            </p:txBody>
          </p:sp>
          <p:sp>
            <p:nvSpPr>
              <p:cNvPr id="8693" name="Google Shape;8693;p75"/>
              <p:cNvSpPr/>
              <p:nvPr/>
            </p:nvSpPr>
            <p:spPr>
              <a:xfrm>
                <a:off x="4940438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2"/>
                  </a:solidFill>
                </a:endParaRPr>
              </a:p>
            </p:txBody>
          </p:sp>
          <p:sp>
            <p:nvSpPr>
              <p:cNvPr id="8694" name="Google Shape;8694;p75"/>
              <p:cNvSpPr/>
              <p:nvPr/>
            </p:nvSpPr>
            <p:spPr>
              <a:xfrm>
                <a:off x="4940438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2"/>
                  </a:solidFill>
                </a:endParaRPr>
              </a:p>
            </p:txBody>
          </p:sp>
        </p:grpSp>
        <p:grpSp>
          <p:nvGrpSpPr>
            <p:cNvPr id="8695" name="Google Shape;8695;p75"/>
            <p:cNvGrpSpPr/>
            <p:nvPr/>
          </p:nvGrpSpPr>
          <p:grpSpPr>
            <a:xfrm>
              <a:off x="1299324" y="2882501"/>
              <a:ext cx="103104" cy="1426186"/>
              <a:chOff x="5206863" y="3100904"/>
              <a:chExt cx="122758" cy="1698043"/>
            </a:xfrm>
          </p:grpSpPr>
          <p:sp>
            <p:nvSpPr>
              <p:cNvPr id="8696" name="Google Shape;8696;p75"/>
              <p:cNvSpPr/>
              <p:nvPr/>
            </p:nvSpPr>
            <p:spPr>
              <a:xfrm>
                <a:off x="520686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2"/>
                  </a:solidFill>
                </a:endParaRPr>
              </a:p>
            </p:txBody>
          </p:sp>
          <p:sp>
            <p:nvSpPr>
              <p:cNvPr id="8697" name="Google Shape;8697;p75"/>
              <p:cNvSpPr/>
              <p:nvPr/>
            </p:nvSpPr>
            <p:spPr>
              <a:xfrm>
                <a:off x="520686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2"/>
                  </a:solidFill>
                </a:endParaRPr>
              </a:p>
            </p:txBody>
          </p:sp>
          <p:sp>
            <p:nvSpPr>
              <p:cNvPr id="8698" name="Google Shape;8698;p75"/>
              <p:cNvSpPr/>
              <p:nvPr/>
            </p:nvSpPr>
            <p:spPr>
              <a:xfrm>
                <a:off x="520686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2"/>
                  </a:solidFill>
                </a:endParaRPr>
              </a:p>
            </p:txBody>
          </p:sp>
          <p:sp>
            <p:nvSpPr>
              <p:cNvPr id="8699" name="Google Shape;8699;p75"/>
              <p:cNvSpPr/>
              <p:nvPr/>
            </p:nvSpPr>
            <p:spPr>
              <a:xfrm>
                <a:off x="520686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2"/>
                  </a:solidFill>
                </a:endParaRPr>
              </a:p>
            </p:txBody>
          </p:sp>
          <p:sp>
            <p:nvSpPr>
              <p:cNvPr id="8700" name="Google Shape;8700;p75"/>
              <p:cNvSpPr/>
              <p:nvPr/>
            </p:nvSpPr>
            <p:spPr>
              <a:xfrm>
                <a:off x="520686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2"/>
                  </a:solidFill>
                </a:endParaRPr>
              </a:p>
            </p:txBody>
          </p:sp>
          <p:sp>
            <p:nvSpPr>
              <p:cNvPr id="8701" name="Google Shape;8701;p75"/>
              <p:cNvSpPr/>
              <p:nvPr/>
            </p:nvSpPr>
            <p:spPr>
              <a:xfrm>
                <a:off x="520686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2"/>
                  </a:solidFill>
                </a:endParaRPr>
              </a:p>
            </p:txBody>
          </p:sp>
          <p:sp>
            <p:nvSpPr>
              <p:cNvPr id="8702" name="Google Shape;8702;p75"/>
              <p:cNvSpPr/>
              <p:nvPr/>
            </p:nvSpPr>
            <p:spPr>
              <a:xfrm>
                <a:off x="520686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2"/>
                  </a:solidFill>
                </a:endParaRPr>
              </a:p>
            </p:txBody>
          </p:sp>
        </p:grpSp>
        <p:grpSp>
          <p:nvGrpSpPr>
            <p:cNvPr id="8703" name="Google Shape;8703;p75"/>
            <p:cNvGrpSpPr/>
            <p:nvPr/>
          </p:nvGrpSpPr>
          <p:grpSpPr>
            <a:xfrm>
              <a:off x="1786057" y="2882501"/>
              <a:ext cx="103104" cy="1426186"/>
              <a:chOff x="6006138" y="3143629"/>
              <a:chExt cx="122758" cy="1698043"/>
            </a:xfrm>
          </p:grpSpPr>
          <p:sp>
            <p:nvSpPr>
              <p:cNvPr id="8704" name="Google Shape;8704;p75"/>
              <p:cNvSpPr/>
              <p:nvPr/>
            </p:nvSpPr>
            <p:spPr>
              <a:xfrm>
                <a:off x="6006138" y="3143629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2"/>
                  </a:solidFill>
                </a:endParaRPr>
              </a:p>
            </p:txBody>
          </p:sp>
          <p:sp>
            <p:nvSpPr>
              <p:cNvPr id="8705" name="Google Shape;8705;p75"/>
              <p:cNvSpPr/>
              <p:nvPr/>
            </p:nvSpPr>
            <p:spPr>
              <a:xfrm>
                <a:off x="6006138" y="3406178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2"/>
                  </a:solidFill>
                </a:endParaRPr>
              </a:p>
            </p:txBody>
          </p:sp>
          <p:sp>
            <p:nvSpPr>
              <p:cNvPr id="8706" name="Google Shape;8706;p75"/>
              <p:cNvSpPr/>
              <p:nvPr/>
            </p:nvSpPr>
            <p:spPr>
              <a:xfrm>
                <a:off x="6006138" y="3668717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2"/>
                  </a:solidFill>
                </a:endParaRPr>
              </a:p>
            </p:txBody>
          </p:sp>
          <p:sp>
            <p:nvSpPr>
              <p:cNvPr id="8707" name="Google Shape;8707;p75"/>
              <p:cNvSpPr/>
              <p:nvPr/>
            </p:nvSpPr>
            <p:spPr>
              <a:xfrm>
                <a:off x="6006138" y="3931286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2"/>
                  </a:solidFill>
                </a:endParaRPr>
              </a:p>
            </p:txBody>
          </p:sp>
          <p:sp>
            <p:nvSpPr>
              <p:cNvPr id="8708" name="Google Shape;8708;p75"/>
              <p:cNvSpPr/>
              <p:nvPr/>
            </p:nvSpPr>
            <p:spPr>
              <a:xfrm>
                <a:off x="6006138" y="4193825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2"/>
                  </a:solidFill>
                </a:endParaRPr>
              </a:p>
            </p:txBody>
          </p:sp>
          <p:sp>
            <p:nvSpPr>
              <p:cNvPr id="8709" name="Google Shape;8709;p75"/>
              <p:cNvSpPr/>
              <p:nvPr/>
            </p:nvSpPr>
            <p:spPr>
              <a:xfrm>
                <a:off x="6006138" y="4456375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2"/>
                  </a:solidFill>
                </a:endParaRPr>
              </a:p>
            </p:txBody>
          </p:sp>
          <p:sp>
            <p:nvSpPr>
              <p:cNvPr id="8710" name="Google Shape;8710;p75"/>
              <p:cNvSpPr/>
              <p:nvPr/>
            </p:nvSpPr>
            <p:spPr>
              <a:xfrm>
                <a:off x="6006138" y="4718934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2"/>
                  </a:solidFill>
                </a:endParaRPr>
              </a:p>
            </p:txBody>
          </p:sp>
        </p:grpSp>
        <p:grpSp>
          <p:nvGrpSpPr>
            <p:cNvPr id="8711" name="Google Shape;8711;p75"/>
            <p:cNvGrpSpPr/>
            <p:nvPr/>
          </p:nvGrpSpPr>
          <p:grpSpPr>
            <a:xfrm>
              <a:off x="2029422" y="2882501"/>
              <a:ext cx="103104" cy="1426186"/>
              <a:chOff x="6805413" y="3100904"/>
              <a:chExt cx="122758" cy="1698043"/>
            </a:xfrm>
          </p:grpSpPr>
          <p:sp>
            <p:nvSpPr>
              <p:cNvPr id="8712" name="Google Shape;8712;p75"/>
              <p:cNvSpPr/>
              <p:nvPr/>
            </p:nvSpPr>
            <p:spPr>
              <a:xfrm>
                <a:off x="680541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2"/>
                  </a:solidFill>
                </a:endParaRPr>
              </a:p>
            </p:txBody>
          </p:sp>
          <p:sp>
            <p:nvSpPr>
              <p:cNvPr id="8713" name="Google Shape;8713;p75"/>
              <p:cNvSpPr/>
              <p:nvPr/>
            </p:nvSpPr>
            <p:spPr>
              <a:xfrm>
                <a:off x="680541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2"/>
                  </a:solidFill>
                </a:endParaRPr>
              </a:p>
            </p:txBody>
          </p:sp>
          <p:sp>
            <p:nvSpPr>
              <p:cNvPr id="8714" name="Google Shape;8714;p75"/>
              <p:cNvSpPr/>
              <p:nvPr/>
            </p:nvSpPr>
            <p:spPr>
              <a:xfrm>
                <a:off x="680541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2"/>
                  </a:solidFill>
                </a:endParaRPr>
              </a:p>
            </p:txBody>
          </p:sp>
          <p:sp>
            <p:nvSpPr>
              <p:cNvPr id="8715" name="Google Shape;8715;p75"/>
              <p:cNvSpPr/>
              <p:nvPr/>
            </p:nvSpPr>
            <p:spPr>
              <a:xfrm>
                <a:off x="680541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2"/>
                  </a:solidFill>
                </a:endParaRPr>
              </a:p>
            </p:txBody>
          </p:sp>
          <p:sp>
            <p:nvSpPr>
              <p:cNvPr id="8716" name="Google Shape;8716;p75"/>
              <p:cNvSpPr/>
              <p:nvPr/>
            </p:nvSpPr>
            <p:spPr>
              <a:xfrm>
                <a:off x="680541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2"/>
                  </a:solidFill>
                </a:endParaRPr>
              </a:p>
            </p:txBody>
          </p:sp>
          <p:sp>
            <p:nvSpPr>
              <p:cNvPr id="8717" name="Google Shape;8717;p75"/>
              <p:cNvSpPr/>
              <p:nvPr/>
            </p:nvSpPr>
            <p:spPr>
              <a:xfrm>
                <a:off x="680541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2"/>
                  </a:solidFill>
                </a:endParaRPr>
              </a:p>
            </p:txBody>
          </p:sp>
          <p:sp>
            <p:nvSpPr>
              <p:cNvPr id="8718" name="Google Shape;8718;p75"/>
              <p:cNvSpPr/>
              <p:nvPr/>
            </p:nvSpPr>
            <p:spPr>
              <a:xfrm>
                <a:off x="680541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2"/>
                  </a:solidFill>
                </a:endParaRPr>
              </a:p>
            </p:txBody>
          </p:sp>
        </p:grpSp>
        <p:grpSp>
          <p:nvGrpSpPr>
            <p:cNvPr id="8719" name="Google Shape;8719;p75"/>
            <p:cNvGrpSpPr/>
            <p:nvPr/>
          </p:nvGrpSpPr>
          <p:grpSpPr>
            <a:xfrm>
              <a:off x="727421" y="2828315"/>
              <a:ext cx="1695374" cy="1560837"/>
              <a:chOff x="734799" y="2782450"/>
              <a:chExt cx="1571100" cy="1577400"/>
            </a:xfrm>
          </p:grpSpPr>
          <p:cxnSp>
            <p:nvCxnSpPr>
              <p:cNvPr id="8720" name="Google Shape;8720;p75"/>
              <p:cNvCxnSpPr/>
              <p:nvPr/>
            </p:nvCxnSpPr>
            <p:spPr>
              <a:xfrm>
                <a:off x="743025" y="2782450"/>
                <a:ext cx="0" cy="157740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accen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721" name="Google Shape;8721;p75"/>
              <p:cNvCxnSpPr/>
              <p:nvPr/>
            </p:nvCxnSpPr>
            <p:spPr>
              <a:xfrm rot="10800000">
                <a:off x="734799" y="4359850"/>
                <a:ext cx="15711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accen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722" name="Google Shape;8722;p75"/>
            <p:cNvGrpSpPr/>
            <p:nvPr/>
          </p:nvGrpSpPr>
          <p:grpSpPr>
            <a:xfrm>
              <a:off x="2272795" y="2882501"/>
              <a:ext cx="103104" cy="1426186"/>
              <a:chOff x="5206863" y="3100904"/>
              <a:chExt cx="122758" cy="1698043"/>
            </a:xfrm>
          </p:grpSpPr>
          <p:sp>
            <p:nvSpPr>
              <p:cNvPr id="8723" name="Google Shape;8723;p75"/>
              <p:cNvSpPr/>
              <p:nvPr/>
            </p:nvSpPr>
            <p:spPr>
              <a:xfrm>
                <a:off x="520686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2"/>
                  </a:solidFill>
                </a:endParaRPr>
              </a:p>
            </p:txBody>
          </p:sp>
          <p:sp>
            <p:nvSpPr>
              <p:cNvPr id="8724" name="Google Shape;8724;p75"/>
              <p:cNvSpPr/>
              <p:nvPr/>
            </p:nvSpPr>
            <p:spPr>
              <a:xfrm>
                <a:off x="520686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2"/>
                  </a:solidFill>
                </a:endParaRPr>
              </a:p>
            </p:txBody>
          </p:sp>
          <p:sp>
            <p:nvSpPr>
              <p:cNvPr id="8725" name="Google Shape;8725;p75"/>
              <p:cNvSpPr/>
              <p:nvPr/>
            </p:nvSpPr>
            <p:spPr>
              <a:xfrm>
                <a:off x="520686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2"/>
                  </a:solidFill>
                </a:endParaRPr>
              </a:p>
            </p:txBody>
          </p:sp>
          <p:sp>
            <p:nvSpPr>
              <p:cNvPr id="8726" name="Google Shape;8726;p75"/>
              <p:cNvSpPr/>
              <p:nvPr/>
            </p:nvSpPr>
            <p:spPr>
              <a:xfrm>
                <a:off x="520686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2"/>
                  </a:solidFill>
                </a:endParaRPr>
              </a:p>
            </p:txBody>
          </p:sp>
          <p:sp>
            <p:nvSpPr>
              <p:cNvPr id="8727" name="Google Shape;8727;p75"/>
              <p:cNvSpPr/>
              <p:nvPr/>
            </p:nvSpPr>
            <p:spPr>
              <a:xfrm>
                <a:off x="520686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2"/>
                  </a:solidFill>
                </a:endParaRPr>
              </a:p>
            </p:txBody>
          </p:sp>
          <p:sp>
            <p:nvSpPr>
              <p:cNvPr id="8728" name="Google Shape;8728;p75"/>
              <p:cNvSpPr/>
              <p:nvPr/>
            </p:nvSpPr>
            <p:spPr>
              <a:xfrm>
                <a:off x="520686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2"/>
                  </a:solidFill>
                </a:endParaRPr>
              </a:p>
            </p:txBody>
          </p:sp>
          <p:sp>
            <p:nvSpPr>
              <p:cNvPr id="8729" name="Google Shape;8729;p75"/>
              <p:cNvSpPr/>
              <p:nvPr/>
            </p:nvSpPr>
            <p:spPr>
              <a:xfrm>
                <a:off x="520686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2"/>
                  </a:solidFill>
                </a:endParaRPr>
              </a:p>
            </p:txBody>
          </p:sp>
        </p:grpSp>
        <p:grpSp>
          <p:nvGrpSpPr>
            <p:cNvPr id="8730" name="Google Shape;8730;p75"/>
            <p:cNvGrpSpPr/>
            <p:nvPr/>
          </p:nvGrpSpPr>
          <p:grpSpPr>
            <a:xfrm>
              <a:off x="1542694" y="2882501"/>
              <a:ext cx="103104" cy="1426186"/>
              <a:chOff x="6006138" y="3143629"/>
              <a:chExt cx="122758" cy="1698043"/>
            </a:xfrm>
          </p:grpSpPr>
          <p:sp>
            <p:nvSpPr>
              <p:cNvPr id="8731" name="Google Shape;8731;p75"/>
              <p:cNvSpPr/>
              <p:nvPr/>
            </p:nvSpPr>
            <p:spPr>
              <a:xfrm>
                <a:off x="6006138" y="3143629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2"/>
                  </a:solidFill>
                </a:endParaRPr>
              </a:p>
            </p:txBody>
          </p:sp>
          <p:sp>
            <p:nvSpPr>
              <p:cNvPr id="8732" name="Google Shape;8732;p75"/>
              <p:cNvSpPr/>
              <p:nvPr/>
            </p:nvSpPr>
            <p:spPr>
              <a:xfrm>
                <a:off x="6006138" y="3406178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2"/>
                  </a:solidFill>
                </a:endParaRPr>
              </a:p>
            </p:txBody>
          </p:sp>
          <p:sp>
            <p:nvSpPr>
              <p:cNvPr id="8733" name="Google Shape;8733;p75"/>
              <p:cNvSpPr/>
              <p:nvPr/>
            </p:nvSpPr>
            <p:spPr>
              <a:xfrm>
                <a:off x="6006138" y="3668717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solidFill>
                  <a:schemeClr val="accent1"/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2"/>
                  </a:solidFill>
                </a:endParaRPr>
              </a:p>
            </p:txBody>
          </p:sp>
          <p:sp>
            <p:nvSpPr>
              <p:cNvPr id="8734" name="Google Shape;8734;p75"/>
              <p:cNvSpPr/>
              <p:nvPr/>
            </p:nvSpPr>
            <p:spPr>
              <a:xfrm>
                <a:off x="6006138" y="3931286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solidFill>
                  <a:schemeClr val="accent1"/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2"/>
                  </a:solidFill>
                </a:endParaRPr>
              </a:p>
            </p:txBody>
          </p:sp>
          <p:sp>
            <p:nvSpPr>
              <p:cNvPr id="8735" name="Google Shape;8735;p75"/>
              <p:cNvSpPr/>
              <p:nvPr/>
            </p:nvSpPr>
            <p:spPr>
              <a:xfrm>
                <a:off x="6006138" y="4193825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solidFill>
                  <a:schemeClr val="accent1"/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2"/>
                  </a:solidFill>
                </a:endParaRPr>
              </a:p>
            </p:txBody>
          </p:sp>
          <p:sp>
            <p:nvSpPr>
              <p:cNvPr id="8736" name="Google Shape;8736;p75"/>
              <p:cNvSpPr/>
              <p:nvPr/>
            </p:nvSpPr>
            <p:spPr>
              <a:xfrm>
                <a:off x="6006138" y="4456375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solidFill>
                  <a:schemeClr val="accent1"/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2"/>
                  </a:solidFill>
                </a:endParaRPr>
              </a:p>
            </p:txBody>
          </p:sp>
          <p:sp>
            <p:nvSpPr>
              <p:cNvPr id="8737" name="Google Shape;8737;p75"/>
              <p:cNvSpPr/>
              <p:nvPr/>
            </p:nvSpPr>
            <p:spPr>
              <a:xfrm>
                <a:off x="6006138" y="4718934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solidFill>
                  <a:schemeClr val="accent1"/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2"/>
                  </a:solidFill>
                </a:endParaRPr>
              </a:p>
            </p:txBody>
          </p:sp>
        </p:grpSp>
      </p:grpSp>
      <p:grpSp>
        <p:nvGrpSpPr>
          <p:cNvPr id="8738" name="Google Shape;8738;p75"/>
          <p:cNvGrpSpPr/>
          <p:nvPr/>
        </p:nvGrpSpPr>
        <p:grpSpPr>
          <a:xfrm>
            <a:off x="5923023" y="2433394"/>
            <a:ext cx="1248543" cy="1025319"/>
            <a:chOff x="5183758" y="1210600"/>
            <a:chExt cx="3605380" cy="2960783"/>
          </a:xfrm>
        </p:grpSpPr>
        <p:sp>
          <p:nvSpPr>
            <p:cNvPr id="8739" name="Google Shape;8739;p75"/>
            <p:cNvSpPr/>
            <p:nvPr/>
          </p:nvSpPr>
          <p:spPr>
            <a:xfrm>
              <a:off x="5479658" y="1210600"/>
              <a:ext cx="3108190" cy="632425"/>
            </a:xfrm>
            <a:custGeom>
              <a:avLst/>
              <a:gdLst/>
              <a:ahLst/>
              <a:cxnLst/>
              <a:rect l="l" t="t" r="r" b="b"/>
              <a:pathLst>
                <a:path w="117257" h="25297" extrusionOk="0">
                  <a:moveTo>
                    <a:pt x="1" y="0"/>
                  </a:moveTo>
                  <a:lnTo>
                    <a:pt x="14647" y="25297"/>
                  </a:lnTo>
                  <a:lnTo>
                    <a:pt x="102066" y="25297"/>
                  </a:lnTo>
                  <a:lnTo>
                    <a:pt x="117257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8740" name="Google Shape;8740;p75"/>
            <p:cNvSpPr/>
            <p:nvPr/>
          </p:nvSpPr>
          <p:spPr>
            <a:xfrm>
              <a:off x="5769162" y="1842998"/>
              <a:ext cx="2424880" cy="631925"/>
            </a:xfrm>
            <a:custGeom>
              <a:avLst/>
              <a:gdLst/>
              <a:ahLst/>
              <a:cxnLst/>
              <a:rect l="l" t="t" r="r" b="b"/>
              <a:pathLst>
                <a:path w="91479" h="25277" extrusionOk="0">
                  <a:moveTo>
                    <a:pt x="1" y="1"/>
                  </a:moveTo>
                  <a:lnTo>
                    <a:pt x="14647" y="25276"/>
                  </a:lnTo>
                  <a:lnTo>
                    <a:pt x="76602" y="25276"/>
                  </a:lnTo>
                  <a:lnTo>
                    <a:pt x="91479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8741" name="Google Shape;8741;p75"/>
            <p:cNvSpPr/>
            <p:nvPr/>
          </p:nvSpPr>
          <p:spPr>
            <a:xfrm>
              <a:off x="6065319" y="2474896"/>
              <a:ext cx="1739369" cy="632450"/>
            </a:xfrm>
            <a:custGeom>
              <a:avLst/>
              <a:gdLst/>
              <a:ahLst/>
              <a:cxnLst/>
              <a:rect l="l" t="t" r="r" b="b"/>
              <a:pathLst>
                <a:path w="65618" h="25298" extrusionOk="0">
                  <a:moveTo>
                    <a:pt x="1" y="0"/>
                  </a:moveTo>
                  <a:lnTo>
                    <a:pt x="14417" y="25297"/>
                  </a:lnTo>
                  <a:lnTo>
                    <a:pt x="50887" y="25297"/>
                  </a:lnTo>
                  <a:lnTo>
                    <a:pt x="65617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8742" name="Google Shape;8742;p75"/>
            <p:cNvSpPr/>
            <p:nvPr/>
          </p:nvSpPr>
          <p:spPr>
            <a:xfrm>
              <a:off x="6354293" y="3107319"/>
              <a:ext cx="1061572" cy="632425"/>
            </a:xfrm>
            <a:custGeom>
              <a:avLst/>
              <a:gdLst/>
              <a:ahLst/>
              <a:cxnLst/>
              <a:rect l="l" t="t" r="r" b="b"/>
              <a:pathLst>
                <a:path w="40048" h="25297" extrusionOk="0">
                  <a:moveTo>
                    <a:pt x="0" y="0"/>
                  </a:moveTo>
                  <a:lnTo>
                    <a:pt x="14668" y="25297"/>
                  </a:lnTo>
                  <a:lnTo>
                    <a:pt x="25360" y="25297"/>
                  </a:lnTo>
                  <a:lnTo>
                    <a:pt x="40048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cxnSp>
          <p:nvCxnSpPr>
            <p:cNvPr id="8743" name="Google Shape;8743;p75"/>
            <p:cNvCxnSpPr/>
            <p:nvPr/>
          </p:nvCxnSpPr>
          <p:spPr>
            <a:xfrm>
              <a:off x="5183758" y="2382654"/>
              <a:ext cx="922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8744" name="Google Shape;8744;p75"/>
            <p:cNvCxnSpPr/>
            <p:nvPr/>
          </p:nvCxnSpPr>
          <p:spPr>
            <a:xfrm rot="10800000">
              <a:off x="8225195" y="1765431"/>
              <a:ext cx="559200" cy="0"/>
            </a:xfrm>
            <a:prstGeom prst="straightConnector1">
              <a:avLst/>
            </a:pr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8745" name="Google Shape;8745;p75"/>
            <p:cNvCxnSpPr/>
            <p:nvPr/>
          </p:nvCxnSpPr>
          <p:spPr>
            <a:xfrm rot="10800000">
              <a:off x="7504838" y="2943528"/>
              <a:ext cx="1284300" cy="0"/>
            </a:xfrm>
            <a:prstGeom prst="straightConnector1">
              <a:avLst/>
            </a:pr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8746" name="Google Shape;8746;p75"/>
            <p:cNvCxnSpPr/>
            <p:nvPr/>
          </p:nvCxnSpPr>
          <p:spPr>
            <a:xfrm>
              <a:off x="5759284" y="3630350"/>
              <a:ext cx="922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sp>
          <p:nvSpPr>
            <p:cNvPr id="8747" name="Google Shape;8747;p75"/>
            <p:cNvSpPr/>
            <p:nvPr/>
          </p:nvSpPr>
          <p:spPr>
            <a:xfrm>
              <a:off x="6601902" y="3746583"/>
              <a:ext cx="566400" cy="424800"/>
            </a:xfrm>
            <a:prstGeom prst="downArrow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</p:grpSp>
      <p:grpSp>
        <p:nvGrpSpPr>
          <p:cNvPr id="8748" name="Google Shape;8748;p75"/>
          <p:cNvGrpSpPr/>
          <p:nvPr/>
        </p:nvGrpSpPr>
        <p:grpSpPr>
          <a:xfrm>
            <a:off x="5780085" y="3571711"/>
            <a:ext cx="2664831" cy="843440"/>
            <a:chOff x="5916567" y="1099697"/>
            <a:chExt cx="2556683" cy="809211"/>
          </a:xfrm>
        </p:grpSpPr>
        <p:sp>
          <p:nvSpPr>
            <p:cNvPr id="8749" name="Google Shape;8749;p75"/>
            <p:cNvSpPr/>
            <p:nvPr/>
          </p:nvSpPr>
          <p:spPr>
            <a:xfrm>
              <a:off x="5916567" y="1105515"/>
              <a:ext cx="2329202" cy="797642"/>
            </a:xfrm>
            <a:custGeom>
              <a:avLst/>
              <a:gdLst/>
              <a:ahLst/>
              <a:cxnLst/>
              <a:rect l="l" t="t" r="r" b="b"/>
              <a:pathLst>
                <a:path w="260246" h="89122" extrusionOk="0">
                  <a:moveTo>
                    <a:pt x="260246" y="1"/>
                  </a:moveTo>
                  <a:lnTo>
                    <a:pt x="0" y="44559"/>
                  </a:lnTo>
                  <a:lnTo>
                    <a:pt x="260241" y="89121"/>
                  </a:lnTo>
                  <a:cubicBezTo>
                    <a:pt x="250030" y="85482"/>
                    <a:pt x="242259" y="66921"/>
                    <a:pt x="242259" y="44559"/>
                  </a:cubicBezTo>
                  <a:cubicBezTo>
                    <a:pt x="242259" y="22201"/>
                    <a:pt x="250039" y="3626"/>
                    <a:pt x="260246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8750" name="Google Shape;8750;p75"/>
            <p:cNvSpPr/>
            <p:nvPr/>
          </p:nvSpPr>
          <p:spPr>
            <a:xfrm>
              <a:off x="6719328" y="1353967"/>
              <a:ext cx="156983" cy="301221"/>
            </a:xfrm>
            <a:custGeom>
              <a:avLst/>
              <a:gdLst/>
              <a:ahLst/>
              <a:cxnLst/>
              <a:rect l="l" t="t" r="r" b="b"/>
              <a:pathLst>
                <a:path w="17540" h="33656" extrusionOk="0">
                  <a:moveTo>
                    <a:pt x="8770" y="1"/>
                  </a:moveTo>
                  <a:cubicBezTo>
                    <a:pt x="3929" y="1"/>
                    <a:pt x="0" y="7536"/>
                    <a:pt x="0" y="16826"/>
                  </a:cubicBezTo>
                  <a:cubicBezTo>
                    <a:pt x="0" y="26120"/>
                    <a:pt x="3929" y="33655"/>
                    <a:pt x="8770" y="33655"/>
                  </a:cubicBezTo>
                  <a:cubicBezTo>
                    <a:pt x="13616" y="33655"/>
                    <a:pt x="17540" y="26120"/>
                    <a:pt x="17540" y="16826"/>
                  </a:cubicBezTo>
                  <a:cubicBezTo>
                    <a:pt x="17540" y="7536"/>
                    <a:pt x="13616" y="1"/>
                    <a:pt x="877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8751" name="Google Shape;8751;p75"/>
            <p:cNvSpPr/>
            <p:nvPr/>
          </p:nvSpPr>
          <p:spPr>
            <a:xfrm>
              <a:off x="7142762" y="1276612"/>
              <a:ext cx="217467" cy="455564"/>
            </a:xfrm>
            <a:custGeom>
              <a:avLst/>
              <a:gdLst/>
              <a:ahLst/>
              <a:cxnLst/>
              <a:rect l="l" t="t" r="r" b="b"/>
              <a:pathLst>
                <a:path w="24298" h="50901" extrusionOk="0">
                  <a:moveTo>
                    <a:pt x="12147" y="1"/>
                  </a:moveTo>
                  <a:cubicBezTo>
                    <a:pt x="8924" y="1"/>
                    <a:pt x="5836" y="2681"/>
                    <a:pt x="3558" y="7450"/>
                  </a:cubicBezTo>
                  <a:cubicBezTo>
                    <a:pt x="1280" y="12224"/>
                    <a:pt x="0" y="18697"/>
                    <a:pt x="0" y="25451"/>
                  </a:cubicBezTo>
                  <a:cubicBezTo>
                    <a:pt x="0" y="32200"/>
                    <a:pt x="1280" y="38673"/>
                    <a:pt x="3558" y="43447"/>
                  </a:cubicBezTo>
                  <a:cubicBezTo>
                    <a:pt x="5836" y="48216"/>
                    <a:pt x="8924" y="50901"/>
                    <a:pt x="12147" y="50901"/>
                  </a:cubicBezTo>
                  <a:cubicBezTo>
                    <a:pt x="15370" y="50901"/>
                    <a:pt x="18457" y="48216"/>
                    <a:pt x="20735" y="43447"/>
                  </a:cubicBezTo>
                  <a:cubicBezTo>
                    <a:pt x="23014" y="38673"/>
                    <a:pt x="24298" y="32200"/>
                    <a:pt x="24298" y="25451"/>
                  </a:cubicBezTo>
                  <a:cubicBezTo>
                    <a:pt x="24298" y="18697"/>
                    <a:pt x="23014" y="12224"/>
                    <a:pt x="20735" y="7450"/>
                  </a:cubicBezTo>
                  <a:cubicBezTo>
                    <a:pt x="18457" y="2681"/>
                    <a:pt x="15370" y="1"/>
                    <a:pt x="12147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8752" name="Google Shape;8752;p75"/>
            <p:cNvSpPr/>
            <p:nvPr/>
          </p:nvSpPr>
          <p:spPr>
            <a:xfrm>
              <a:off x="7621211" y="1188419"/>
              <a:ext cx="293739" cy="631637"/>
            </a:xfrm>
            <a:custGeom>
              <a:avLst/>
              <a:gdLst/>
              <a:ahLst/>
              <a:cxnLst/>
              <a:rect l="l" t="t" r="r" b="b"/>
              <a:pathLst>
                <a:path w="32820" h="70574" extrusionOk="0">
                  <a:moveTo>
                    <a:pt x="16410" y="0"/>
                  </a:moveTo>
                  <a:cubicBezTo>
                    <a:pt x="12057" y="0"/>
                    <a:pt x="7884" y="3716"/>
                    <a:pt x="4806" y="10334"/>
                  </a:cubicBezTo>
                  <a:cubicBezTo>
                    <a:pt x="1728" y="16952"/>
                    <a:pt x="1" y="25925"/>
                    <a:pt x="1" y="35287"/>
                  </a:cubicBezTo>
                  <a:cubicBezTo>
                    <a:pt x="1" y="44644"/>
                    <a:pt x="1728" y="53622"/>
                    <a:pt x="4806" y="60239"/>
                  </a:cubicBezTo>
                  <a:cubicBezTo>
                    <a:pt x="7884" y="66857"/>
                    <a:pt x="12057" y="70573"/>
                    <a:pt x="16410" y="70573"/>
                  </a:cubicBezTo>
                  <a:cubicBezTo>
                    <a:pt x="20759" y="70573"/>
                    <a:pt x="24936" y="66857"/>
                    <a:pt x="28014" y="60239"/>
                  </a:cubicBezTo>
                  <a:cubicBezTo>
                    <a:pt x="31088" y="53622"/>
                    <a:pt x="32819" y="44644"/>
                    <a:pt x="32819" y="35287"/>
                  </a:cubicBezTo>
                  <a:cubicBezTo>
                    <a:pt x="32819" y="25925"/>
                    <a:pt x="31088" y="16952"/>
                    <a:pt x="28014" y="10334"/>
                  </a:cubicBezTo>
                  <a:cubicBezTo>
                    <a:pt x="24936" y="3716"/>
                    <a:pt x="20759" y="0"/>
                    <a:pt x="1641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8753" name="Google Shape;8753;p75"/>
            <p:cNvSpPr/>
            <p:nvPr/>
          </p:nvSpPr>
          <p:spPr>
            <a:xfrm>
              <a:off x="8279421" y="1099697"/>
              <a:ext cx="54" cy="0"/>
            </a:xfrm>
            <a:custGeom>
              <a:avLst/>
              <a:gdLst/>
              <a:ahLst/>
              <a:cxnLst/>
              <a:rect l="l" t="t" r="r" b="b"/>
              <a:pathLst>
                <a:path w="6" extrusionOk="0">
                  <a:moveTo>
                    <a:pt x="5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E3E9ED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8754" name="Google Shape;8754;p75"/>
            <p:cNvSpPr/>
            <p:nvPr/>
          </p:nvSpPr>
          <p:spPr>
            <a:xfrm>
              <a:off x="8245760" y="1099697"/>
              <a:ext cx="33670" cy="5791"/>
            </a:xfrm>
            <a:custGeom>
              <a:avLst/>
              <a:gdLst/>
              <a:ahLst/>
              <a:cxnLst/>
              <a:rect l="l" t="t" r="r" b="b"/>
              <a:pathLst>
                <a:path w="3762" h="647" extrusionOk="0">
                  <a:moveTo>
                    <a:pt x="3662" y="0"/>
                  </a:moveTo>
                  <a:cubicBezTo>
                    <a:pt x="2415" y="0"/>
                    <a:pt x="1194" y="222"/>
                    <a:pt x="1" y="646"/>
                  </a:cubicBezTo>
                  <a:lnTo>
                    <a:pt x="3762" y="0"/>
                  </a:ln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8755" name="Google Shape;8755;p75"/>
            <p:cNvSpPr/>
            <p:nvPr/>
          </p:nvSpPr>
          <p:spPr>
            <a:xfrm>
              <a:off x="8085689" y="1099747"/>
              <a:ext cx="387562" cy="809161"/>
            </a:xfrm>
            <a:custGeom>
              <a:avLst/>
              <a:gdLst/>
              <a:ahLst/>
              <a:cxnLst/>
              <a:rect l="l" t="t" r="r" b="b"/>
              <a:pathLst>
                <a:path w="43303" h="90409" extrusionOk="0">
                  <a:moveTo>
                    <a:pt x="21749" y="0"/>
                  </a:moveTo>
                  <a:lnTo>
                    <a:pt x="17988" y="646"/>
                  </a:lnTo>
                  <a:cubicBezTo>
                    <a:pt x="7781" y="4276"/>
                    <a:pt x="1" y="22846"/>
                    <a:pt x="1" y="45204"/>
                  </a:cubicBezTo>
                  <a:cubicBezTo>
                    <a:pt x="1" y="67562"/>
                    <a:pt x="7781" y="86132"/>
                    <a:pt x="17988" y="89766"/>
                  </a:cubicBezTo>
                  <a:lnTo>
                    <a:pt x="21753" y="90408"/>
                  </a:lnTo>
                  <a:lnTo>
                    <a:pt x="21758" y="90408"/>
                  </a:lnTo>
                  <a:cubicBezTo>
                    <a:pt x="33665" y="90291"/>
                    <a:pt x="43302" y="70094"/>
                    <a:pt x="43302" y="45204"/>
                  </a:cubicBezTo>
                  <a:cubicBezTo>
                    <a:pt x="43302" y="20315"/>
                    <a:pt x="33665" y="118"/>
                    <a:pt x="21753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8756" name="Google Shape;8756;p75"/>
            <p:cNvSpPr/>
            <p:nvPr/>
          </p:nvSpPr>
          <p:spPr>
            <a:xfrm>
              <a:off x="6372480" y="1417485"/>
              <a:ext cx="104679" cy="173370"/>
            </a:xfrm>
            <a:custGeom>
              <a:avLst/>
              <a:gdLst/>
              <a:ahLst/>
              <a:cxnLst/>
              <a:rect l="l" t="t" r="r" b="b"/>
              <a:pathLst>
                <a:path w="11696" h="19371" extrusionOk="0">
                  <a:moveTo>
                    <a:pt x="5850" y="1"/>
                  </a:moveTo>
                  <a:cubicBezTo>
                    <a:pt x="2618" y="1"/>
                    <a:pt x="1" y="4336"/>
                    <a:pt x="1" y="9684"/>
                  </a:cubicBezTo>
                  <a:cubicBezTo>
                    <a:pt x="1" y="15036"/>
                    <a:pt x="2618" y="19371"/>
                    <a:pt x="5850" y="19371"/>
                  </a:cubicBezTo>
                  <a:cubicBezTo>
                    <a:pt x="9078" y="19371"/>
                    <a:pt x="11695" y="15036"/>
                    <a:pt x="11695" y="9684"/>
                  </a:cubicBezTo>
                  <a:cubicBezTo>
                    <a:pt x="11695" y="4336"/>
                    <a:pt x="9078" y="1"/>
                    <a:pt x="585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</p:grpSp>
      <p:grpSp>
        <p:nvGrpSpPr>
          <p:cNvPr id="8757" name="Google Shape;8757;p75"/>
          <p:cNvGrpSpPr/>
          <p:nvPr/>
        </p:nvGrpSpPr>
        <p:grpSpPr>
          <a:xfrm>
            <a:off x="5887625" y="1220570"/>
            <a:ext cx="1299851" cy="1023338"/>
            <a:chOff x="5900602" y="1193063"/>
            <a:chExt cx="1299851" cy="1023338"/>
          </a:xfrm>
        </p:grpSpPr>
        <p:grpSp>
          <p:nvGrpSpPr>
            <p:cNvPr id="8758" name="Google Shape;8758;p75"/>
            <p:cNvGrpSpPr/>
            <p:nvPr/>
          </p:nvGrpSpPr>
          <p:grpSpPr>
            <a:xfrm>
              <a:off x="6743564" y="1193063"/>
              <a:ext cx="456889" cy="700379"/>
              <a:chOff x="6743564" y="1193063"/>
              <a:chExt cx="456889" cy="700379"/>
            </a:xfrm>
          </p:grpSpPr>
          <p:grpSp>
            <p:nvGrpSpPr>
              <p:cNvPr id="8759" name="Google Shape;8759;p75"/>
              <p:cNvGrpSpPr/>
              <p:nvPr/>
            </p:nvGrpSpPr>
            <p:grpSpPr>
              <a:xfrm>
                <a:off x="6743564" y="1690731"/>
                <a:ext cx="214402" cy="202710"/>
                <a:chOff x="6743564" y="1690731"/>
                <a:chExt cx="214402" cy="202710"/>
              </a:xfrm>
            </p:grpSpPr>
            <p:sp>
              <p:nvSpPr>
                <p:cNvPr id="8760" name="Google Shape;8760;p75"/>
                <p:cNvSpPr/>
                <p:nvPr/>
              </p:nvSpPr>
              <p:spPr>
                <a:xfrm rot="-5400000">
                  <a:off x="6796932" y="1637364"/>
                  <a:ext cx="107666" cy="2144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24651" extrusionOk="0">
                      <a:moveTo>
                        <a:pt x="727" y="0"/>
                      </a:moveTo>
                      <a:cubicBezTo>
                        <a:pt x="483" y="0"/>
                        <a:pt x="243" y="4"/>
                        <a:pt x="1" y="7"/>
                      </a:cubicBezTo>
                      <a:lnTo>
                        <a:pt x="1" y="23223"/>
                      </a:lnTo>
                      <a:lnTo>
                        <a:pt x="727" y="24650"/>
                      </a:lnTo>
                      <a:lnTo>
                        <a:pt x="12378" y="1737"/>
                      </a:lnTo>
                      <a:cubicBezTo>
                        <a:pt x="8795" y="619"/>
                        <a:pt x="4857" y="0"/>
                        <a:pt x="72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2"/>
                    </a:solidFill>
                  </a:endParaRPr>
                </a:p>
              </p:txBody>
            </p:sp>
            <p:sp>
              <p:nvSpPr>
                <p:cNvPr id="8761" name="Google Shape;8761;p75"/>
                <p:cNvSpPr/>
                <p:nvPr/>
              </p:nvSpPr>
              <p:spPr>
                <a:xfrm rot="-5400000">
                  <a:off x="6797058" y="1744962"/>
                  <a:ext cx="95046" cy="2019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28" h="23215" extrusionOk="0">
                      <a:moveTo>
                        <a:pt x="10928" y="0"/>
                      </a:moveTo>
                      <a:cubicBezTo>
                        <a:pt x="8679" y="38"/>
                        <a:pt x="6494" y="261"/>
                        <a:pt x="4395" y="647"/>
                      </a:cubicBezTo>
                      <a:lnTo>
                        <a:pt x="4395" y="648"/>
                      </a:lnTo>
                      <a:cubicBezTo>
                        <a:pt x="3153" y="875"/>
                        <a:pt x="1943" y="1159"/>
                        <a:pt x="769" y="1499"/>
                      </a:cubicBezTo>
                      <a:cubicBezTo>
                        <a:pt x="691" y="1522"/>
                        <a:pt x="612" y="1544"/>
                        <a:pt x="535" y="1567"/>
                      </a:cubicBezTo>
                      <a:cubicBezTo>
                        <a:pt x="501" y="1576"/>
                        <a:pt x="469" y="1588"/>
                        <a:pt x="436" y="1596"/>
                      </a:cubicBezTo>
                      <a:cubicBezTo>
                        <a:pt x="404" y="1606"/>
                        <a:pt x="370" y="1617"/>
                        <a:pt x="338" y="1625"/>
                      </a:cubicBezTo>
                      <a:cubicBezTo>
                        <a:pt x="303" y="1637"/>
                        <a:pt x="270" y="1646"/>
                        <a:pt x="238" y="1657"/>
                      </a:cubicBezTo>
                      <a:cubicBezTo>
                        <a:pt x="159" y="1681"/>
                        <a:pt x="79" y="1704"/>
                        <a:pt x="1" y="1730"/>
                      </a:cubicBezTo>
                      <a:lnTo>
                        <a:pt x="10928" y="23215"/>
                      </a:lnTo>
                      <a:lnTo>
                        <a:pt x="10928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2"/>
                    </a:solidFill>
                  </a:endParaRPr>
                </a:p>
              </p:txBody>
            </p:sp>
          </p:grpSp>
          <p:grpSp>
            <p:nvGrpSpPr>
              <p:cNvPr id="8762" name="Google Shape;8762;p75"/>
              <p:cNvGrpSpPr/>
              <p:nvPr/>
            </p:nvGrpSpPr>
            <p:grpSpPr>
              <a:xfrm>
                <a:off x="6915505" y="1193063"/>
                <a:ext cx="284947" cy="589637"/>
                <a:chOff x="6915505" y="1193063"/>
                <a:chExt cx="284947" cy="589637"/>
              </a:xfrm>
            </p:grpSpPr>
            <p:sp>
              <p:nvSpPr>
                <p:cNvPr id="8763" name="Google Shape;8763;p75"/>
                <p:cNvSpPr/>
                <p:nvPr/>
              </p:nvSpPr>
              <p:spPr>
                <a:xfrm>
                  <a:off x="6915505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1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2"/>
                    </a:solidFill>
                  </a:endParaRPr>
                </a:p>
              </p:txBody>
            </p:sp>
            <p:cxnSp>
              <p:nvCxnSpPr>
                <p:cNvPr id="8764" name="Google Shape;8764;p75"/>
                <p:cNvCxnSpPr/>
                <p:nvPr/>
              </p:nvCxnSpPr>
              <p:spPr>
                <a:xfrm rot="10800000">
                  <a:off x="6938275" y="1279600"/>
                  <a:ext cx="0" cy="5031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accent1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65" name="Google Shape;8765;p75"/>
            <p:cNvGrpSpPr/>
            <p:nvPr/>
          </p:nvGrpSpPr>
          <p:grpSpPr>
            <a:xfrm>
              <a:off x="6520337" y="1193063"/>
              <a:ext cx="341815" cy="801589"/>
              <a:chOff x="6520337" y="1193063"/>
              <a:chExt cx="341815" cy="801589"/>
            </a:xfrm>
          </p:grpSpPr>
          <p:grpSp>
            <p:nvGrpSpPr>
              <p:cNvPr id="8766" name="Google Shape;8766;p75"/>
              <p:cNvGrpSpPr/>
              <p:nvPr/>
            </p:nvGrpSpPr>
            <p:grpSpPr>
              <a:xfrm>
                <a:off x="6520337" y="1589527"/>
                <a:ext cx="213950" cy="405125"/>
                <a:chOff x="6520337" y="1589527"/>
                <a:chExt cx="213950" cy="405125"/>
              </a:xfrm>
            </p:grpSpPr>
            <p:sp>
              <p:nvSpPr>
                <p:cNvPr id="8767" name="Google Shape;8767;p75"/>
                <p:cNvSpPr/>
                <p:nvPr/>
              </p:nvSpPr>
              <p:spPr>
                <a:xfrm rot="-5400000">
                  <a:off x="6522864" y="1587001"/>
                  <a:ext cx="208853" cy="213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013" h="24594" extrusionOk="0">
                      <a:moveTo>
                        <a:pt x="725" y="0"/>
                      </a:moveTo>
                      <a:cubicBezTo>
                        <a:pt x="482" y="0"/>
                        <a:pt x="241" y="3"/>
                        <a:pt x="0" y="5"/>
                      </a:cubicBezTo>
                      <a:lnTo>
                        <a:pt x="0" y="22597"/>
                      </a:lnTo>
                      <a:cubicBezTo>
                        <a:pt x="118" y="22596"/>
                        <a:pt x="222" y="22595"/>
                        <a:pt x="312" y="22595"/>
                      </a:cubicBezTo>
                      <a:cubicBezTo>
                        <a:pt x="582" y="22595"/>
                        <a:pt x="725" y="22600"/>
                        <a:pt x="725" y="22600"/>
                      </a:cubicBezTo>
                      <a:cubicBezTo>
                        <a:pt x="725" y="22600"/>
                        <a:pt x="872" y="22595"/>
                        <a:pt x="1149" y="22595"/>
                      </a:cubicBezTo>
                      <a:cubicBezTo>
                        <a:pt x="2638" y="22595"/>
                        <a:pt x="7882" y="22740"/>
                        <a:pt x="14103" y="24594"/>
                      </a:cubicBezTo>
                      <a:lnTo>
                        <a:pt x="24013" y="5327"/>
                      </a:lnTo>
                      <a:cubicBezTo>
                        <a:pt x="24013" y="5327"/>
                        <a:pt x="16917" y="0"/>
                        <a:pt x="725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2"/>
                    </a:solidFill>
                  </a:endParaRPr>
                </a:p>
              </p:txBody>
            </p:sp>
            <p:sp>
              <p:nvSpPr>
                <p:cNvPr id="8768" name="Google Shape;8768;p75"/>
                <p:cNvSpPr/>
                <p:nvPr/>
              </p:nvSpPr>
              <p:spPr>
                <a:xfrm rot="-5400000">
                  <a:off x="6529204" y="1789569"/>
                  <a:ext cx="196250" cy="2139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64" h="24595" extrusionOk="0">
                      <a:moveTo>
                        <a:pt x="22564" y="1"/>
                      </a:moveTo>
                      <a:cubicBezTo>
                        <a:pt x="15114" y="73"/>
                        <a:pt x="9649" y="1280"/>
                        <a:pt x="5965" y="2527"/>
                      </a:cubicBezTo>
                      <a:lnTo>
                        <a:pt x="5965" y="2528"/>
                      </a:lnTo>
                      <a:cubicBezTo>
                        <a:pt x="2949" y="3548"/>
                        <a:pt x="1124" y="4595"/>
                        <a:pt x="385" y="5067"/>
                      </a:cubicBezTo>
                      <a:cubicBezTo>
                        <a:pt x="382" y="5067"/>
                        <a:pt x="382" y="5068"/>
                        <a:pt x="380" y="5068"/>
                      </a:cubicBezTo>
                      <a:cubicBezTo>
                        <a:pt x="373" y="5074"/>
                        <a:pt x="366" y="5078"/>
                        <a:pt x="358" y="5083"/>
                      </a:cubicBezTo>
                      <a:cubicBezTo>
                        <a:pt x="344" y="5091"/>
                        <a:pt x="329" y="5100"/>
                        <a:pt x="316" y="5110"/>
                      </a:cubicBezTo>
                      <a:cubicBezTo>
                        <a:pt x="315" y="5112"/>
                        <a:pt x="313" y="5113"/>
                        <a:pt x="312" y="5113"/>
                      </a:cubicBezTo>
                      <a:cubicBezTo>
                        <a:pt x="293" y="5125"/>
                        <a:pt x="275" y="5136"/>
                        <a:pt x="258" y="5148"/>
                      </a:cubicBezTo>
                      <a:cubicBezTo>
                        <a:pt x="255" y="5150"/>
                        <a:pt x="251" y="5152"/>
                        <a:pt x="248" y="5155"/>
                      </a:cubicBezTo>
                      <a:cubicBezTo>
                        <a:pt x="240" y="5160"/>
                        <a:pt x="232" y="5166"/>
                        <a:pt x="224" y="5171"/>
                      </a:cubicBezTo>
                      <a:lnTo>
                        <a:pt x="191" y="5193"/>
                      </a:lnTo>
                      <a:cubicBezTo>
                        <a:pt x="189" y="5193"/>
                        <a:pt x="189" y="5195"/>
                        <a:pt x="188" y="5195"/>
                      </a:cubicBezTo>
                      <a:lnTo>
                        <a:pt x="171" y="5206"/>
                      </a:lnTo>
                      <a:cubicBezTo>
                        <a:pt x="162" y="5211"/>
                        <a:pt x="153" y="5217"/>
                        <a:pt x="146" y="5222"/>
                      </a:cubicBezTo>
                      <a:cubicBezTo>
                        <a:pt x="144" y="5224"/>
                        <a:pt x="144" y="5225"/>
                        <a:pt x="141" y="5225"/>
                      </a:cubicBezTo>
                      <a:cubicBezTo>
                        <a:pt x="137" y="5230"/>
                        <a:pt x="131" y="5231"/>
                        <a:pt x="127" y="5236"/>
                      </a:cubicBezTo>
                      <a:cubicBezTo>
                        <a:pt x="118" y="5243"/>
                        <a:pt x="109" y="5247"/>
                        <a:pt x="102" y="5253"/>
                      </a:cubicBezTo>
                      <a:cubicBezTo>
                        <a:pt x="95" y="5260"/>
                        <a:pt x="88" y="5265"/>
                        <a:pt x="80" y="5269"/>
                      </a:cubicBezTo>
                      <a:cubicBezTo>
                        <a:pt x="39" y="5297"/>
                        <a:pt x="15" y="5316"/>
                        <a:pt x="6" y="5323"/>
                      </a:cubicBezTo>
                      <a:lnTo>
                        <a:pt x="3" y="5324"/>
                      </a:lnTo>
                      <a:lnTo>
                        <a:pt x="0" y="5326"/>
                      </a:lnTo>
                      <a:lnTo>
                        <a:pt x="9910" y="24594"/>
                      </a:lnTo>
                      <a:cubicBezTo>
                        <a:pt x="10017" y="24561"/>
                        <a:pt x="10124" y="24530"/>
                        <a:pt x="10231" y="24499"/>
                      </a:cubicBezTo>
                      <a:cubicBezTo>
                        <a:pt x="10284" y="24482"/>
                        <a:pt x="10339" y="24466"/>
                        <a:pt x="10392" y="24451"/>
                      </a:cubicBezTo>
                      <a:cubicBezTo>
                        <a:pt x="10473" y="24428"/>
                        <a:pt x="10553" y="24403"/>
                        <a:pt x="10633" y="24381"/>
                      </a:cubicBezTo>
                      <a:cubicBezTo>
                        <a:pt x="10664" y="24373"/>
                        <a:pt x="10691" y="24364"/>
                        <a:pt x="10721" y="24357"/>
                      </a:cubicBezTo>
                      <a:cubicBezTo>
                        <a:pt x="10786" y="24339"/>
                        <a:pt x="10855" y="24320"/>
                        <a:pt x="10920" y="24303"/>
                      </a:cubicBezTo>
                      <a:cubicBezTo>
                        <a:pt x="10930" y="24298"/>
                        <a:pt x="10943" y="24297"/>
                        <a:pt x="10955" y="24293"/>
                      </a:cubicBezTo>
                      <a:cubicBezTo>
                        <a:pt x="11032" y="24274"/>
                        <a:pt x="11111" y="24252"/>
                        <a:pt x="11188" y="24231"/>
                      </a:cubicBezTo>
                      <a:cubicBezTo>
                        <a:pt x="11192" y="24230"/>
                        <a:pt x="11200" y="24227"/>
                        <a:pt x="11206" y="24226"/>
                      </a:cubicBezTo>
                      <a:cubicBezTo>
                        <a:pt x="11307" y="24198"/>
                        <a:pt x="11409" y="24172"/>
                        <a:pt x="11511" y="24146"/>
                      </a:cubicBezTo>
                      <a:cubicBezTo>
                        <a:pt x="11613" y="24118"/>
                        <a:pt x="11715" y="24093"/>
                        <a:pt x="11816" y="24067"/>
                      </a:cubicBezTo>
                      <a:cubicBezTo>
                        <a:pt x="11877" y="24052"/>
                        <a:pt x="11938" y="24036"/>
                        <a:pt x="11998" y="24022"/>
                      </a:cubicBezTo>
                      <a:cubicBezTo>
                        <a:pt x="12071" y="24004"/>
                        <a:pt x="12143" y="23987"/>
                        <a:pt x="12216" y="23969"/>
                      </a:cubicBezTo>
                      <a:cubicBezTo>
                        <a:pt x="17046" y="22790"/>
                        <a:pt x="20998" y="22614"/>
                        <a:pt x="22564" y="22595"/>
                      </a:cubicBezTo>
                      <a:lnTo>
                        <a:pt x="22564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2"/>
                    </a:solidFill>
                  </a:endParaRPr>
                </a:p>
              </p:txBody>
            </p:sp>
          </p:grpSp>
          <p:grpSp>
            <p:nvGrpSpPr>
              <p:cNvPr id="8769" name="Google Shape;8769;p75"/>
              <p:cNvGrpSpPr/>
              <p:nvPr/>
            </p:nvGrpSpPr>
            <p:grpSpPr>
              <a:xfrm>
                <a:off x="6577204" y="1193063"/>
                <a:ext cx="284947" cy="453562"/>
                <a:chOff x="6577204" y="1193063"/>
                <a:chExt cx="284947" cy="453562"/>
              </a:xfrm>
            </p:grpSpPr>
            <p:sp>
              <p:nvSpPr>
                <p:cNvPr id="8770" name="Google Shape;8770;p75"/>
                <p:cNvSpPr/>
                <p:nvPr/>
              </p:nvSpPr>
              <p:spPr>
                <a:xfrm>
                  <a:off x="6577204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1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2"/>
                    </a:solidFill>
                  </a:endParaRPr>
                </a:p>
              </p:txBody>
            </p:sp>
            <p:cxnSp>
              <p:nvCxnSpPr>
                <p:cNvPr id="8771" name="Google Shape;8771;p75"/>
                <p:cNvCxnSpPr/>
                <p:nvPr/>
              </p:nvCxnSpPr>
              <p:spPr>
                <a:xfrm rot="10800000">
                  <a:off x="6677825" y="1279425"/>
                  <a:ext cx="0" cy="3672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accent1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72" name="Google Shape;8772;p75"/>
            <p:cNvGrpSpPr/>
            <p:nvPr/>
          </p:nvGrpSpPr>
          <p:grpSpPr>
            <a:xfrm>
              <a:off x="6238903" y="1193063"/>
              <a:ext cx="300475" cy="901782"/>
              <a:chOff x="6238903" y="1193063"/>
              <a:chExt cx="300475" cy="901782"/>
            </a:xfrm>
          </p:grpSpPr>
          <p:grpSp>
            <p:nvGrpSpPr>
              <p:cNvPr id="8773" name="Google Shape;8773;p75"/>
              <p:cNvGrpSpPr/>
              <p:nvPr/>
            </p:nvGrpSpPr>
            <p:grpSpPr>
              <a:xfrm>
                <a:off x="6290865" y="1489315"/>
                <a:ext cx="248514" cy="605530"/>
                <a:chOff x="6290865" y="1489315"/>
                <a:chExt cx="248514" cy="605530"/>
              </a:xfrm>
            </p:grpSpPr>
            <p:sp>
              <p:nvSpPr>
                <p:cNvPr id="8774" name="Google Shape;8774;p75"/>
                <p:cNvSpPr/>
                <p:nvPr/>
              </p:nvSpPr>
              <p:spPr>
                <a:xfrm rot="-5400000">
                  <a:off x="6260589" y="1519591"/>
                  <a:ext cx="309066" cy="2485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535" h="28573" extrusionOk="0">
                      <a:moveTo>
                        <a:pt x="727" y="0"/>
                      </a:moveTo>
                      <a:cubicBezTo>
                        <a:pt x="484" y="0"/>
                        <a:pt x="241" y="2"/>
                        <a:pt x="0" y="3"/>
                      </a:cubicBezTo>
                      <a:lnTo>
                        <a:pt x="0" y="22994"/>
                      </a:lnTo>
                      <a:cubicBezTo>
                        <a:pt x="259" y="22992"/>
                        <a:pt x="501" y="22989"/>
                        <a:pt x="727" y="22989"/>
                      </a:cubicBezTo>
                      <a:cubicBezTo>
                        <a:pt x="5078" y="22989"/>
                        <a:pt x="15152" y="23439"/>
                        <a:pt x="25134" y="28572"/>
                      </a:cubicBezTo>
                      <a:lnTo>
                        <a:pt x="35534" y="9632"/>
                      </a:lnTo>
                      <a:cubicBezTo>
                        <a:pt x="35534" y="9632"/>
                        <a:pt x="21952" y="0"/>
                        <a:pt x="72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2"/>
                    </a:solidFill>
                  </a:endParaRPr>
                </a:p>
              </p:txBody>
            </p:sp>
            <p:sp>
              <p:nvSpPr>
                <p:cNvPr id="8775" name="Google Shape;8775;p75"/>
                <p:cNvSpPr/>
                <p:nvPr/>
              </p:nvSpPr>
              <p:spPr>
                <a:xfrm rot="-5400000">
                  <a:off x="6266916" y="1822383"/>
                  <a:ext cx="296437" cy="2484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083" h="28570" extrusionOk="0">
                      <a:moveTo>
                        <a:pt x="34083" y="0"/>
                      </a:moveTo>
                      <a:cubicBezTo>
                        <a:pt x="22684" y="120"/>
                        <a:pt x="13548" y="2997"/>
                        <a:pt x="7617" y="5579"/>
                      </a:cubicBezTo>
                      <a:cubicBezTo>
                        <a:pt x="5629" y="6444"/>
                        <a:pt x="3999" y="7274"/>
                        <a:pt x="2767" y="7955"/>
                      </a:cubicBezTo>
                      <a:cubicBezTo>
                        <a:pt x="2743" y="7970"/>
                        <a:pt x="2717" y="7985"/>
                        <a:pt x="2693" y="7996"/>
                      </a:cubicBezTo>
                      <a:cubicBezTo>
                        <a:pt x="2692" y="7996"/>
                        <a:pt x="2689" y="7999"/>
                        <a:pt x="2687" y="7999"/>
                      </a:cubicBezTo>
                      <a:cubicBezTo>
                        <a:pt x="2454" y="8127"/>
                        <a:pt x="2237" y="8251"/>
                        <a:pt x="2034" y="8368"/>
                      </a:cubicBezTo>
                      <a:lnTo>
                        <a:pt x="1958" y="8411"/>
                      </a:lnTo>
                      <a:cubicBezTo>
                        <a:pt x="1952" y="8416"/>
                        <a:pt x="1949" y="8418"/>
                        <a:pt x="1943" y="8421"/>
                      </a:cubicBezTo>
                      <a:cubicBezTo>
                        <a:pt x="1913" y="8437"/>
                        <a:pt x="1884" y="8455"/>
                        <a:pt x="1854" y="8472"/>
                      </a:cubicBezTo>
                      <a:cubicBezTo>
                        <a:pt x="1844" y="8478"/>
                        <a:pt x="1834" y="8483"/>
                        <a:pt x="1825" y="8488"/>
                      </a:cubicBezTo>
                      <a:cubicBezTo>
                        <a:pt x="1718" y="8552"/>
                        <a:pt x="1616" y="8612"/>
                        <a:pt x="1517" y="8670"/>
                      </a:cubicBezTo>
                      <a:cubicBezTo>
                        <a:pt x="1476" y="8697"/>
                        <a:pt x="1435" y="8720"/>
                        <a:pt x="1396" y="8743"/>
                      </a:cubicBezTo>
                      <a:cubicBezTo>
                        <a:pt x="1349" y="8771"/>
                        <a:pt x="1305" y="8799"/>
                        <a:pt x="1262" y="8823"/>
                      </a:cubicBezTo>
                      <a:cubicBezTo>
                        <a:pt x="1246" y="8832"/>
                        <a:pt x="1230" y="8844"/>
                        <a:pt x="1214" y="8852"/>
                      </a:cubicBezTo>
                      <a:cubicBezTo>
                        <a:pt x="1166" y="8882"/>
                        <a:pt x="1119" y="8911"/>
                        <a:pt x="1072" y="8938"/>
                      </a:cubicBezTo>
                      <a:cubicBezTo>
                        <a:pt x="1042" y="8956"/>
                        <a:pt x="1013" y="8973"/>
                        <a:pt x="985" y="8991"/>
                      </a:cubicBezTo>
                      <a:cubicBezTo>
                        <a:pt x="941" y="9018"/>
                        <a:pt x="901" y="9043"/>
                        <a:pt x="860" y="9069"/>
                      </a:cubicBezTo>
                      <a:cubicBezTo>
                        <a:pt x="845" y="9078"/>
                        <a:pt x="832" y="9087"/>
                        <a:pt x="821" y="9094"/>
                      </a:cubicBezTo>
                      <a:cubicBezTo>
                        <a:pt x="794" y="9112"/>
                        <a:pt x="771" y="9126"/>
                        <a:pt x="748" y="9141"/>
                      </a:cubicBezTo>
                      <a:cubicBezTo>
                        <a:pt x="733" y="9148"/>
                        <a:pt x="720" y="9157"/>
                        <a:pt x="706" y="9166"/>
                      </a:cubicBezTo>
                      <a:cubicBezTo>
                        <a:pt x="692" y="9174"/>
                        <a:pt x="678" y="9182"/>
                        <a:pt x="665" y="9192"/>
                      </a:cubicBezTo>
                      <a:cubicBezTo>
                        <a:pt x="643" y="9206"/>
                        <a:pt x="621" y="9218"/>
                        <a:pt x="599" y="9233"/>
                      </a:cubicBezTo>
                      <a:cubicBezTo>
                        <a:pt x="582" y="9244"/>
                        <a:pt x="567" y="9254"/>
                        <a:pt x="551" y="9265"/>
                      </a:cubicBezTo>
                      <a:cubicBezTo>
                        <a:pt x="534" y="9275"/>
                        <a:pt x="518" y="9283"/>
                        <a:pt x="502" y="9295"/>
                      </a:cubicBezTo>
                      <a:cubicBezTo>
                        <a:pt x="483" y="9305"/>
                        <a:pt x="465" y="9318"/>
                        <a:pt x="446" y="9330"/>
                      </a:cubicBezTo>
                      <a:cubicBezTo>
                        <a:pt x="305" y="9422"/>
                        <a:pt x="196" y="9493"/>
                        <a:pt x="122" y="9544"/>
                      </a:cubicBezTo>
                      <a:lnTo>
                        <a:pt x="104" y="9556"/>
                      </a:lnTo>
                      <a:cubicBezTo>
                        <a:pt x="72" y="9578"/>
                        <a:pt x="46" y="9595"/>
                        <a:pt x="30" y="9607"/>
                      </a:cubicBezTo>
                      <a:cubicBezTo>
                        <a:pt x="28" y="9608"/>
                        <a:pt x="24" y="9610"/>
                        <a:pt x="23" y="9611"/>
                      </a:cubicBezTo>
                      <a:cubicBezTo>
                        <a:pt x="17" y="9615"/>
                        <a:pt x="14" y="9618"/>
                        <a:pt x="9" y="9621"/>
                      </a:cubicBezTo>
                      <a:cubicBezTo>
                        <a:pt x="8" y="9623"/>
                        <a:pt x="7" y="9624"/>
                        <a:pt x="5" y="9624"/>
                      </a:cubicBezTo>
                      <a:lnTo>
                        <a:pt x="1" y="9629"/>
                      </a:lnTo>
                      <a:lnTo>
                        <a:pt x="10402" y="28569"/>
                      </a:lnTo>
                      <a:lnTo>
                        <a:pt x="10669" y="28432"/>
                      </a:lnTo>
                      <a:cubicBezTo>
                        <a:pt x="10734" y="28399"/>
                        <a:pt x="10803" y="28365"/>
                        <a:pt x="10868" y="28333"/>
                      </a:cubicBezTo>
                      <a:cubicBezTo>
                        <a:pt x="10913" y="28309"/>
                        <a:pt x="10960" y="28287"/>
                        <a:pt x="11007" y="28263"/>
                      </a:cubicBezTo>
                      <a:cubicBezTo>
                        <a:pt x="11052" y="28242"/>
                        <a:pt x="11095" y="28220"/>
                        <a:pt x="11141" y="28198"/>
                      </a:cubicBezTo>
                      <a:cubicBezTo>
                        <a:pt x="11264" y="28138"/>
                        <a:pt x="11387" y="28079"/>
                        <a:pt x="11510" y="28020"/>
                      </a:cubicBezTo>
                      <a:cubicBezTo>
                        <a:pt x="11570" y="27991"/>
                        <a:pt x="11633" y="27962"/>
                        <a:pt x="11694" y="27933"/>
                      </a:cubicBezTo>
                      <a:cubicBezTo>
                        <a:pt x="11754" y="27904"/>
                        <a:pt x="11816" y="27875"/>
                        <a:pt x="11877" y="27846"/>
                      </a:cubicBezTo>
                      <a:cubicBezTo>
                        <a:pt x="20843" y="23637"/>
                        <a:pt x="29650" y="23043"/>
                        <a:pt x="34083" y="22991"/>
                      </a:cubicBezTo>
                      <a:lnTo>
                        <a:pt x="34083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2"/>
                    </a:solidFill>
                  </a:endParaRPr>
                </a:p>
              </p:txBody>
            </p:sp>
          </p:grpSp>
          <p:grpSp>
            <p:nvGrpSpPr>
              <p:cNvPr id="8776" name="Google Shape;8776;p75"/>
              <p:cNvGrpSpPr/>
              <p:nvPr/>
            </p:nvGrpSpPr>
            <p:grpSpPr>
              <a:xfrm>
                <a:off x="6238903" y="1193063"/>
                <a:ext cx="284947" cy="327512"/>
                <a:chOff x="6238903" y="1193063"/>
                <a:chExt cx="284947" cy="327512"/>
              </a:xfrm>
            </p:grpSpPr>
            <p:sp>
              <p:nvSpPr>
                <p:cNvPr id="8777" name="Google Shape;8777;p75"/>
                <p:cNvSpPr/>
                <p:nvPr/>
              </p:nvSpPr>
              <p:spPr>
                <a:xfrm>
                  <a:off x="6238903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0"/>
                      </a:moveTo>
                      <a:lnTo>
                        <a:pt x="0" y="7317"/>
                      </a:lnTo>
                      <a:lnTo>
                        <a:pt x="32762" y="7317"/>
                      </a:lnTo>
                      <a:lnTo>
                        <a:pt x="32762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2"/>
                    </a:solidFill>
                  </a:endParaRPr>
                </a:p>
              </p:txBody>
            </p:sp>
            <p:cxnSp>
              <p:nvCxnSpPr>
                <p:cNvPr id="8778" name="Google Shape;8778;p75"/>
                <p:cNvCxnSpPr/>
                <p:nvPr/>
              </p:nvCxnSpPr>
              <p:spPr>
                <a:xfrm rot="10800000">
                  <a:off x="6431250" y="1279375"/>
                  <a:ext cx="0" cy="2412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accent1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79" name="Google Shape;8779;p75"/>
            <p:cNvGrpSpPr/>
            <p:nvPr/>
          </p:nvGrpSpPr>
          <p:grpSpPr>
            <a:xfrm>
              <a:off x="5900602" y="1193063"/>
              <a:ext cx="444345" cy="1023338"/>
              <a:chOff x="5900602" y="1193063"/>
              <a:chExt cx="444345" cy="1023338"/>
            </a:xfrm>
          </p:grpSpPr>
          <p:grpSp>
            <p:nvGrpSpPr>
              <p:cNvPr id="8780" name="Google Shape;8780;p75"/>
              <p:cNvGrpSpPr/>
              <p:nvPr/>
            </p:nvGrpSpPr>
            <p:grpSpPr>
              <a:xfrm>
                <a:off x="6046501" y="1367785"/>
                <a:ext cx="298446" cy="848616"/>
                <a:chOff x="6046501" y="1367785"/>
                <a:chExt cx="298446" cy="848616"/>
              </a:xfrm>
            </p:grpSpPr>
            <p:sp>
              <p:nvSpPr>
                <p:cNvPr id="8781" name="Google Shape;8781;p75"/>
                <p:cNvSpPr/>
                <p:nvPr/>
              </p:nvSpPr>
              <p:spPr>
                <a:xfrm rot="-5400000">
                  <a:off x="5980418" y="1433868"/>
                  <a:ext cx="430613" cy="2984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510" h="34314" extrusionOk="0">
                      <a:moveTo>
                        <a:pt x="722" y="0"/>
                      </a:moveTo>
                      <a:cubicBezTo>
                        <a:pt x="481" y="0"/>
                        <a:pt x="241" y="0"/>
                        <a:pt x="1" y="3"/>
                      </a:cubicBezTo>
                      <a:lnTo>
                        <a:pt x="1" y="24234"/>
                      </a:lnTo>
                      <a:cubicBezTo>
                        <a:pt x="243" y="24230"/>
                        <a:pt x="428" y="24229"/>
                        <a:pt x="550" y="24229"/>
                      </a:cubicBezTo>
                      <a:cubicBezTo>
                        <a:pt x="648" y="24229"/>
                        <a:pt x="706" y="24230"/>
                        <a:pt x="722" y="24230"/>
                      </a:cubicBezTo>
                      <a:lnTo>
                        <a:pt x="729" y="24230"/>
                      </a:lnTo>
                      <a:cubicBezTo>
                        <a:pt x="773" y="24230"/>
                        <a:pt x="1173" y="24214"/>
                        <a:pt x="1871" y="24214"/>
                      </a:cubicBezTo>
                      <a:cubicBezTo>
                        <a:pt x="6340" y="24214"/>
                        <a:pt x="23046" y="24853"/>
                        <a:pt x="37171" y="34314"/>
                      </a:cubicBezTo>
                      <a:lnTo>
                        <a:pt x="49510" y="11872"/>
                      </a:lnTo>
                      <a:cubicBezTo>
                        <a:pt x="49510" y="11872"/>
                        <a:pt x="31299" y="3"/>
                        <a:pt x="729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2"/>
                    </a:solidFill>
                  </a:endParaRPr>
                </a:p>
              </p:txBody>
            </p:sp>
            <p:sp>
              <p:nvSpPr>
                <p:cNvPr id="8782" name="Google Shape;8782;p75"/>
                <p:cNvSpPr/>
                <p:nvPr/>
              </p:nvSpPr>
              <p:spPr>
                <a:xfrm rot="-5400000">
                  <a:off x="5986745" y="1858198"/>
                  <a:ext cx="417984" cy="298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58" h="34311" extrusionOk="0">
                      <a:moveTo>
                        <a:pt x="48058" y="0"/>
                      </a:moveTo>
                      <a:cubicBezTo>
                        <a:pt x="40706" y="47"/>
                        <a:pt x="34078" y="776"/>
                        <a:pt x="28261" y="1849"/>
                      </a:cubicBezTo>
                      <a:cubicBezTo>
                        <a:pt x="20919" y="3208"/>
                        <a:pt x="14865" y="5126"/>
                        <a:pt x="10271" y="6917"/>
                      </a:cubicBezTo>
                      <a:cubicBezTo>
                        <a:pt x="5004" y="8972"/>
                        <a:pt x="1653" y="10865"/>
                        <a:pt x="474" y="11571"/>
                      </a:cubicBezTo>
                      <a:cubicBezTo>
                        <a:pt x="462" y="11578"/>
                        <a:pt x="449" y="11585"/>
                        <a:pt x="439" y="11593"/>
                      </a:cubicBezTo>
                      <a:cubicBezTo>
                        <a:pt x="427" y="11600"/>
                        <a:pt x="417" y="11606"/>
                        <a:pt x="406" y="11613"/>
                      </a:cubicBezTo>
                      <a:cubicBezTo>
                        <a:pt x="384" y="11628"/>
                        <a:pt x="365" y="11638"/>
                        <a:pt x="344" y="11651"/>
                      </a:cubicBezTo>
                      <a:cubicBezTo>
                        <a:pt x="328" y="11661"/>
                        <a:pt x="311" y="11671"/>
                        <a:pt x="296" y="11680"/>
                      </a:cubicBezTo>
                      <a:cubicBezTo>
                        <a:pt x="285" y="11689"/>
                        <a:pt x="273" y="11696"/>
                        <a:pt x="260" y="11703"/>
                      </a:cubicBezTo>
                      <a:cubicBezTo>
                        <a:pt x="251" y="11709"/>
                        <a:pt x="242" y="11715"/>
                        <a:pt x="235" y="11719"/>
                      </a:cubicBezTo>
                      <a:cubicBezTo>
                        <a:pt x="126" y="11788"/>
                        <a:pt x="53" y="11833"/>
                        <a:pt x="20" y="11855"/>
                      </a:cubicBezTo>
                      <a:cubicBezTo>
                        <a:pt x="18" y="11856"/>
                        <a:pt x="14" y="11858"/>
                        <a:pt x="12" y="11861"/>
                      </a:cubicBezTo>
                      <a:cubicBezTo>
                        <a:pt x="4" y="11865"/>
                        <a:pt x="1" y="11869"/>
                        <a:pt x="1" y="11869"/>
                      </a:cubicBezTo>
                      <a:lnTo>
                        <a:pt x="12338" y="34311"/>
                      </a:lnTo>
                      <a:cubicBezTo>
                        <a:pt x="12429" y="34252"/>
                        <a:pt x="12518" y="34194"/>
                        <a:pt x="12608" y="34136"/>
                      </a:cubicBezTo>
                      <a:cubicBezTo>
                        <a:pt x="12655" y="34107"/>
                        <a:pt x="12700" y="34076"/>
                        <a:pt x="12747" y="34047"/>
                      </a:cubicBezTo>
                      <a:cubicBezTo>
                        <a:pt x="12789" y="34021"/>
                        <a:pt x="12830" y="33996"/>
                        <a:pt x="12869" y="33970"/>
                      </a:cubicBezTo>
                      <a:cubicBezTo>
                        <a:pt x="12927" y="33932"/>
                        <a:pt x="12986" y="33896"/>
                        <a:pt x="13045" y="33858"/>
                      </a:cubicBezTo>
                      <a:cubicBezTo>
                        <a:pt x="13124" y="33808"/>
                        <a:pt x="13204" y="33759"/>
                        <a:pt x="13283" y="33709"/>
                      </a:cubicBezTo>
                      <a:cubicBezTo>
                        <a:pt x="13363" y="33661"/>
                        <a:pt x="13441" y="33612"/>
                        <a:pt x="13521" y="33562"/>
                      </a:cubicBezTo>
                      <a:cubicBezTo>
                        <a:pt x="13601" y="33513"/>
                        <a:pt x="13679" y="33465"/>
                        <a:pt x="13759" y="33417"/>
                      </a:cubicBezTo>
                      <a:cubicBezTo>
                        <a:pt x="13842" y="33367"/>
                        <a:pt x="13922" y="33319"/>
                        <a:pt x="14003" y="33270"/>
                      </a:cubicBezTo>
                      <a:cubicBezTo>
                        <a:pt x="14082" y="33222"/>
                        <a:pt x="14159" y="33175"/>
                        <a:pt x="14238" y="33130"/>
                      </a:cubicBezTo>
                      <a:cubicBezTo>
                        <a:pt x="14318" y="33082"/>
                        <a:pt x="14398" y="33037"/>
                        <a:pt x="14478" y="32990"/>
                      </a:cubicBezTo>
                      <a:cubicBezTo>
                        <a:pt x="14558" y="32943"/>
                        <a:pt x="14638" y="32897"/>
                        <a:pt x="14718" y="32852"/>
                      </a:cubicBezTo>
                      <a:cubicBezTo>
                        <a:pt x="14798" y="32804"/>
                        <a:pt x="14879" y="32758"/>
                        <a:pt x="14959" y="32713"/>
                      </a:cubicBezTo>
                      <a:cubicBezTo>
                        <a:pt x="15120" y="32622"/>
                        <a:pt x="15280" y="32531"/>
                        <a:pt x="15444" y="32441"/>
                      </a:cubicBezTo>
                      <a:cubicBezTo>
                        <a:pt x="15521" y="32397"/>
                        <a:pt x="15598" y="32357"/>
                        <a:pt x="15674" y="32314"/>
                      </a:cubicBezTo>
                      <a:cubicBezTo>
                        <a:pt x="15698" y="32301"/>
                        <a:pt x="15723" y="32287"/>
                        <a:pt x="15746" y="32274"/>
                      </a:cubicBezTo>
                      <a:cubicBezTo>
                        <a:pt x="15888" y="32196"/>
                        <a:pt x="16029" y="32119"/>
                        <a:pt x="16172" y="32045"/>
                      </a:cubicBezTo>
                      <a:cubicBezTo>
                        <a:pt x="29547" y="24910"/>
                        <a:pt x="44618" y="24279"/>
                        <a:pt x="48058" y="24228"/>
                      </a:cubicBezTo>
                      <a:lnTo>
                        <a:pt x="48058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2"/>
                    </a:solidFill>
                  </a:endParaRPr>
                </a:p>
              </p:txBody>
            </p:sp>
          </p:grpSp>
          <p:grpSp>
            <p:nvGrpSpPr>
              <p:cNvPr id="8783" name="Google Shape;8783;p75"/>
              <p:cNvGrpSpPr/>
              <p:nvPr/>
            </p:nvGrpSpPr>
            <p:grpSpPr>
              <a:xfrm>
                <a:off x="5900602" y="1193063"/>
                <a:ext cx="284947" cy="182312"/>
                <a:chOff x="5900602" y="1193063"/>
                <a:chExt cx="284947" cy="182312"/>
              </a:xfrm>
            </p:grpSpPr>
            <p:sp>
              <p:nvSpPr>
                <p:cNvPr id="8784" name="Google Shape;8784;p75"/>
                <p:cNvSpPr/>
                <p:nvPr/>
              </p:nvSpPr>
              <p:spPr>
                <a:xfrm>
                  <a:off x="5900602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0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2"/>
                    </a:solidFill>
                  </a:endParaRPr>
                </a:p>
              </p:txBody>
            </p:sp>
            <p:cxnSp>
              <p:nvCxnSpPr>
                <p:cNvPr id="8785" name="Google Shape;8785;p75"/>
                <p:cNvCxnSpPr/>
                <p:nvPr/>
              </p:nvCxnSpPr>
              <p:spPr>
                <a:xfrm rot="10800000">
                  <a:off x="6156950" y="1279675"/>
                  <a:ext cx="0" cy="957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accent1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</p:grpSp>
      <p:grpSp>
        <p:nvGrpSpPr>
          <p:cNvPr id="8786" name="Google Shape;8786;p75"/>
          <p:cNvGrpSpPr/>
          <p:nvPr/>
        </p:nvGrpSpPr>
        <p:grpSpPr>
          <a:xfrm>
            <a:off x="7225507" y="1220715"/>
            <a:ext cx="1219413" cy="1051365"/>
            <a:chOff x="7287122" y="1165658"/>
            <a:chExt cx="1219413" cy="1051365"/>
          </a:xfrm>
        </p:grpSpPr>
        <p:grpSp>
          <p:nvGrpSpPr>
            <p:cNvPr id="8787" name="Google Shape;8787;p75"/>
            <p:cNvGrpSpPr/>
            <p:nvPr/>
          </p:nvGrpSpPr>
          <p:grpSpPr>
            <a:xfrm>
              <a:off x="7287122" y="1969723"/>
              <a:ext cx="1219413" cy="247300"/>
              <a:chOff x="7287122" y="1969723"/>
              <a:chExt cx="1219413" cy="247300"/>
            </a:xfrm>
          </p:grpSpPr>
          <p:sp>
            <p:nvSpPr>
              <p:cNvPr id="8788" name="Google Shape;8788;p75"/>
              <p:cNvSpPr/>
              <p:nvPr/>
            </p:nvSpPr>
            <p:spPr>
              <a:xfrm flipH="1">
                <a:off x="8366247" y="1969723"/>
                <a:ext cx="140288" cy="247300"/>
              </a:xfrm>
              <a:custGeom>
                <a:avLst/>
                <a:gdLst/>
                <a:ahLst/>
                <a:cxnLst/>
                <a:rect l="l" t="t" r="r" b="b"/>
                <a:pathLst>
                  <a:path w="14992" h="26428" extrusionOk="0">
                    <a:moveTo>
                      <a:pt x="31" y="0"/>
                    </a:moveTo>
                    <a:cubicBezTo>
                      <a:pt x="25" y="0"/>
                      <a:pt x="19" y="0"/>
                      <a:pt x="13" y="0"/>
                    </a:cubicBezTo>
                    <a:lnTo>
                      <a:pt x="0" y="0"/>
                    </a:lnTo>
                    <a:lnTo>
                      <a:pt x="0" y="26407"/>
                    </a:lnTo>
                    <a:lnTo>
                      <a:pt x="13" y="26427"/>
                    </a:lnTo>
                    <a:lnTo>
                      <a:pt x="14992" y="1860"/>
                    </a:lnTo>
                    <a:cubicBezTo>
                      <a:pt x="10391" y="663"/>
                      <a:pt x="5335" y="0"/>
                      <a:pt x="3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2"/>
                  </a:solidFill>
                </a:endParaRPr>
              </a:p>
            </p:txBody>
          </p:sp>
          <p:grpSp>
            <p:nvGrpSpPr>
              <p:cNvPr id="8789" name="Google Shape;8789;p75"/>
              <p:cNvGrpSpPr/>
              <p:nvPr/>
            </p:nvGrpSpPr>
            <p:grpSpPr>
              <a:xfrm>
                <a:off x="7287122" y="2063892"/>
                <a:ext cx="1151753" cy="73428"/>
                <a:chOff x="7287122" y="2063892"/>
                <a:chExt cx="1151753" cy="73428"/>
              </a:xfrm>
            </p:grpSpPr>
            <p:sp>
              <p:nvSpPr>
                <p:cNvPr id="8790" name="Google Shape;8790;p75"/>
                <p:cNvSpPr/>
                <p:nvPr/>
              </p:nvSpPr>
              <p:spPr>
                <a:xfrm flipH="1">
                  <a:off x="7287122" y="2063892"/>
                  <a:ext cx="507103" cy="734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7" extrusionOk="0">
                      <a:moveTo>
                        <a:pt x="0" y="1"/>
                      </a:moveTo>
                      <a:lnTo>
                        <a:pt x="0" y="7847"/>
                      </a:lnTo>
                      <a:lnTo>
                        <a:pt x="35123" y="7847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2"/>
                    </a:solidFill>
                  </a:endParaRPr>
                </a:p>
              </p:txBody>
            </p:sp>
            <p:cxnSp>
              <p:nvCxnSpPr>
                <p:cNvPr id="8791" name="Google Shape;8791;p75"/>
                <p:cNvCxnSpPr/>
                <p:nvPr/>
              </p:nvCxnSpPr>
              <p:spPr>
                <a:xfrm rot="10800000">
                  <a:off x="7818475" y="2100600"/>
                  <a:ext cx="6204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accent1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92" name="Google Shape;8792;p75"/>
            <p:cNvGrpSpPr/>
            <p:nvPr/>
          </p:nvGrpSpPr>
          <p:grpSpPr>
            <a:xfrm>
              <a:off x="7287122" y="1712201"/>
              <a:ext cx="1219403" cy="246767"/>
              <a:chOff x="7287122" y="1712201"/>
              <a:chExt cx="1219403" cy="246767"/>
            </a:xfrm>
          </p:grpSpPr>
          <p:sp>
            <p:nvSpPr>
              <p:cNvPr id="8793" name="Google Shape;8793;p75"/>
              <p:cNvSpPr/>
              <p:nvPr/>
            </p:nvSpPr>
            <p:spPr>
              <a:xfrm flipH="1">
                <a:off x="8226249" y="1712201"/>
                <a:ext cx="280276" cy="246767"/>
              </a:xfrm>
              <a:custGeom>
                <a:avLst/>
                <a:gdLst/>
                <a:ahLst/>
                <a:cxnLst/>
                <a:rect l="l" t="t" r="r" b="b"/>
                <a:pathLst>
                  <a:path w="29952" h="26371" extrusionOk="0">
                    <a:moveTo>
                      <a:pt x="1" y="0"/>
                    </a:moveTo>
                    <a:lnTo>
                      <a:pt x="1" y="24234"/>
                    </a:lnTo>
                    <a:lnTo>
                      <a:pt x="14" y="24234"/>
                    </a:lnTo>
                    <a:cubicBezTo>
                      <a:pt x="14" y="24234"/>
                      <a:pt x="203" y="24229"/>
                      <a:pt x="558" y="24229"/>
                    </a:cubicBezTo>
                    <a:cubicBezTo>
                      <a:pt x="2473" y="24229"/>
                      <a:pt x="9215" y="24384"/>
                      <a:pt x="17213" y="26370"/>
                    </a:cubicBezTo>
                    <a:lnTo>
                      <a:pt x="29952" y="5713"/>
                    </a:lnTo>
                    <a:cubicBezTo>
                      <a:pt x="29952" y="5713"/>
                      <a:pt x="20827" y="0"/>
                      <a:pt x="1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2"/>
                  </a:solidFill>
                </a:endParaRPr>
              </a:p>
            </p:txBody>
          </p:sp>
          <p:grpSp>
            <p:nvGrpSpPr>
              <p:cNvPr id="8794" name="Google Shape;8794;p75"/>
              <p:cNvGrpSpPr/>
              <p:nvPr/>
            </p:nvGrpSpPr>
            <p:grpSpPr>
              <a:xfrm>
                <a:off x="7287122" y="1842861"/>
                <a:ext cx="1005303" cy="73419"/>
                <a:chOff x="7287122" y="1842861"/>
                <a:chExt cx="1005303" cy="73419"/>
              </a:xfrm>
            </p:grpSpPr>
            <p:sp>
              <p:nvSpPr>
                <p:cNvPr id="8795" name="Google Shape;8795;p75"/>
                <p:cNvSpPr/>
                <p:nvPr/>
              </p:nvSpPr>
              <p:spPr>
                <a:xfrm flipH="1">
                  <a:off x="7287122" y="1842861"/>
                  <a:ext cx="507103" cy="734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6" extrusionOk="0">
                      <a:moveTo>
                        <a:pt x="0" y="1"/>
                      </a:moveTo>
                      <a:lnTo>
                        <a:pt x="0" y="7845"/>
                      </a:lnTo>
                      <a:lnTo>
                        <a:pt x="35123" y="7845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2"/>
                    </a:solidFill>
                  </a:endParaRPr>
                </a:p>
              </p:txBody>
            </p:sp>
            <p:cxnSp>
              <p:nvCxnSpPr>
                <p:cNvPr id="8796" name="Google Shape;8796;p75"/>
                <p:cNvCxnSpPr/>
                <p:nvPr/>
              </p:nvCxnSpPr>
              <p:spPr>
                <a:xfrm rot="10800000">
                  <a:off x="7818425" y="1879575"/>
                  <a:ext cx="4740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accent1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97" name="Google Shape;8797;p75"/>
            <p:cNvGrpSpPr/>
            <p:nvPr/>
          </p:nvGrpSpPr>
          <p:grpSpPr>
            <a:xfrm>
              <a:off x="7287122" y="1447520"/>
              <a:ext cx="1219403" cy="286667"/>
              <a:chOff x="7287122" y="1447520"/>
              <a:chExt cx="1219403" cy="286667"/>
            </a:xfrm>
          </p:grpSpPr>
          <p:sp>
            <p:nvSpPr>
              <p:cNvPr id="8798" name="Google Shape;8798;p75"/>
              <p:cNvSpPr/>
              <p:nvPr/>
            </p:nvSpPr>
            <p:spPr>
              <a:xfrm flipH="1">
                <a:off x="8087665" y="1447520"/>
                <a:ext cx="418860" cy="286667"/>
              </a:xfrm>
              <a:custGeom>
                <a:avLst/>
                <a:gdLst/>
                <a:ahLst/>
                <a:cxnLst/>
                <a:rect l="l" t="t" r="r" b="b"/>
                <a:pathLst>
                  <a:path w="44762" h="30635" extrusionOk="0">
                    <a:moveTo>
                      <a:pt x="1" y="1"/>
                    </a:moveTo>
                    <a:lnTo>
                      <a:pt x="1" y="24648"/>
                    </a:lnTo>
                    <a:lnTo>
                      <a:pt x="14" y="24648"/>
                    </a:lnTo>
                    <a:cubicBezTo>
                      <a:pt x="5607" y="24648"/>
                      <a:pt x="18560" y="25130"/>
                      <a:pt x="31390" y="30635"/>
                    </a:cubicBezTo>
                    <a:lnTo>
                      <a:pt x="44761" y="10327"/>
                    </a:lnTo>
                    <a:cubicBezTo>
                      <a:pt x="44761" y="10327"/>
                      <a:pt x="27304" y="1"/>
                      <a:pt x="1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2"/>
                  </a:solidFill>
                </a:endParaRPr>
              </a:p>
            </p:txBody>
          </p:sp>
          <p:grpSp>
            <p:nvGrpSpPr>
              <p:cNvPr id="8799" name="Google Shape;8799;p75"/>
              <p:cNvGrpSpPr/>
              <p:nvPr/>
            </p:nvGrpSpPr>
            <p:grpSpPr>
              <a:xfrm>
                <a:off x="7287122" y="1581977"/>
                <a:ext cx="852803" cy="73428"/>
                <a:chOff x="7287122" y="1581977"/>
                <a:chExt cx="852803" cy="73428"/>
              </a:xfrm>
            </p:grpSpPr>
            <p:sp>
              <p:nvSpPr>
                <p:cNvPr id="8800" name="Google Shape;8800;p75"/>
                <p:cNvSpPr/>
                <p:nvPr/>
              </p:nvSpPr>
              <p:spPr>
                <a:xfrm flipH="1">
                  <a:off x="7287122" y="1581977"/>
                  <a:ext cx="507103" cy="734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7" extrusionOk="0">
                      <a:moveTo>
                        <a:pt x="0" y="1"/>
                      </a:moveTo>
                      <a:lnTo>
                        <a:pt x="0" y="7847"/>
                      </a:lnTo>
                      <a:lnTo>
                        <a:pt x="35123" y="7847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2"/>
                    </a:solidFill>
                  </a:endParaRPr>
                </a:p>
              </p:txBody>
            </p:sp>
            <p:cxnSp>
              <p:nvCxnSpPr>
                <p:cNvPr id="8801" name="Google Shape;8801;p75"/>
                <p:cNvCxnSpPr/>
                <p:nvPr/>
              </p:nvCxnSpPr>
              <p:spPr>
                <a:xfrm rot="10800000">
                  <a:off x="7818325" y="1618700"/>
                  <a:ext cx="3216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accent1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802" name="Google Shape;8802;p75"/>
            <p:cNvGrpSpPr/>
            <p:nvPr/>
          </p:nvGrpSpPr>
          <p:grpSpPr>
            <a:xfrm>
              <a:off x="7287122" y="1165658"/>
              <a:ext cx="1219403" cy="344253"/>
              <a:chOff x="7287122" y="1165658"/>
              <a:chExt cx="1219403" cy="344253"/>
            </a:xfrm>
          </p:grpSpPr>
          <p:sp>
            <p:nvSpPr>
              <p:cNvPr id="8803" name="Google Shape;8803;p75"/>
              <p:cNvSpPr/>
              <p:nvPr/>
            </p:nvSpPr>
            <p:spPr>
              <a:xfrm flipH="1">
                <a:off x="7919557" y="1165658"/>
                <a:ext cx="586968" cy="344253"/>
              </a:xfrm>
              <a:custGeom>
                <a:avLst/>
                <a:gdLst/>
                <a:ahLst/>
                <a:cxnLst/>
                <a:rect l="l" t="t" r="r" b="b"/>
                <a:pathLst>
                  <a:path w="62727" h="36789" extrusionOk="0">
                    <a:moveTo>
                      <a:pt x="1" y="1"/>
                    </a:moveTo>
                    <a:lnTo>
                      <a:pt x="1" y="25976"/>
                    </a:lnTo>
                    <a:lnTo>
                      <a:pt x="17" y="25976"/>
                    </a:lnTo>
                    <a:cubicBezTo>
                      <a:pt x="74" y="25976"/>
                      <a:pt x="588" y="25960"/>
                      <a:pt x="1487" y="25960"/>
                    </a:cubicBezTo>
                    <a:cubicBezTo>
                      <a:pt x="7235" y="25960"/>
                      <a:pt x="28709" y="26646"/>
                      <a:pt x="46867" y="36789"/>
                    </a:cubicBezTo>
                    <a:lnTo>
                      <a:pt x="62726" y="12728"/>
                    </a:lnTo>
                    <a:cubicBezTo>
                      <a:pt x="62726" y="12728"/>
                      <a:pt x="39312" y="2"/>
                      <a:pt x="1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2"/>
                  </a:solidFill>
                </a:endParaRPr>
              </a:p>
            </p:txBody>
          </p:sp>
          <p:grpSp>
            <p:nvGrpSpPr>
              <p:cNvPr id="8804" name="Google Shape;8804;p75"/>
              <p:cNvGrpSpPr/>
              <p:nvPr/>
            </p:nvGrpSpPr>
            <p:grpSpPr>
              <a:xfrm>
                <a:off x="7287122" y="1341025"/>
                <a:ext cx="695703" cy="73419"/>
                <a:chOff x="7287122" y="1341025"/>
                <a:chExt cx="695703" cy="73419"/>
              </a:xfrm>
            </p:grpSpPr>
            <p:sp>
              <p:nvSpPr>
                <p:cNvPr id="8805" name="Google Shape;8805;p75"/>
                <p:cNvSpPr/>
                <p:nvPr/>
              </p:nvSpPr>
              <p:spPr>
                <a:xfrm flipH="1">
                  <a:off x="7287122" y="1341025"/>
                  <a:ext cx="507103" cy="734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6" extrusionOk="0">
                      <a:moveTo>
                        <a:pt x="0" y="1"/>
                      </a:moveTo>
                      <a:lnTo>
                        <a:pt x="0" y="7845"/>
                      </a:lnTo>
                      <a:lnTo>
                        <a:pt x="35123" y="7845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2"/>
                    </a:solidFill>
                  </a:endParaRPr>
                </a:p>
              </p:txBody>
            </p:sp>
            <p:cxnSp>
              <p:nvCxnSpPr>
                <p:cNvPr id="8806" name="Google Shape;8806;p75"/>
                <p:cNvCxnSpPr/>
                <p:nvPr/>
              </p:nvCxnSpPr>
              <p:spPr>
                <a:xfrm rot="10800000">
                  <a:off x="7818425" y="1377750"/>
                  <a:ext cx="1644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accent1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</p:grpSp>
      <p:sp>
        <p:nvSpPr>
          <p:cNvPr id="2" name="Google Shape;1529;p70">
            <a:extLst>
              <a:ext uri="{FF2B5EF4-FFF2-40B4-BE49-F238E27FC236}">
                <a16:creationId xmlns:a16="http://schemas.microsoft.com/office/drawing/2014/main" id="{5487E090-3726-A1D2-31C4-F2C099393C4A}"/>
              </a:ext>
            </a:extLst>
          </p:cNvPr>
          <p:cNvSpPr txBox="1">
            <a:spLocks/>
          </p:cNvSpPr>
          <p:nvPr/>
        </p:nvSpPr>
        <p:spPr>
          <a:xfrm>
            <a:off x="714444" y="299998"/>
            <a:ext cx="77106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 rtl="1"/>
            <a:r>
              <a:rPr lang="fa-IR" sz="2400" dirty="0">
                <a:solidFill>
                  <a:schemeClr val="tx2"/>
                </a:solidFill>
                <a:cs typeface="B Nazanin" panose="00000700000000000000" pitchFamily="2" charset="-78"/>
              </a:rPr>
              <a:t>انواع نمودارهای خلاقانه:</a:t>
            </a: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กลุ่ม 5"/>
          <p:cNvGrpSpPr/>
          <p:nvPr/>
        </p:nvGrpSpPr>
        <p:grpSpPr>
          <a:xfrm>
            <a:off x="400050" y="683075"/>
            <a:ext cx="2374187" cy="2738475"/>
            <a:chOff x="884237" y="1516734"/>
            <a:chExt cx="6331165" cy="7302600"/>
          </a:xfrm>
        </p:grpSpPr>
        <p:grpSp>
          <p:nvGrpSpPr>
            <p:cNvPr id="5" name="กลุ่ม 4"/>
            <p:cNvGrpSpPr/>
            <p:nvPr/>
          </p:nvGrpSpPr>
          <p:grpSpPr>
            <a:xfrm>
              <a:off x="884237" y="1516734"/>
              <a:ext cx="5751224" cy="2902866"/>
              <a:chOff x="808037" y="1288134"/>
              <a:chExt cx="5751224" cy="2902866"/>
            </a:xfrm>
          </p:grpSpPr>
          <p:sp>
            <p:nvSpPr>
              <p:cNvPr id="494" name="TextBox 493"/>
              <p:cNvSpPr txBox="1"/>
              <p:nvPr/>
            </p:nvSpPr>
            <p:spPr>
              <a:xfrm>
                <a:off x="808037" y="1532659"/>
                <a:ext cx="3886200" cy="1600437"/>
              </a:xfrm>
              <a:prstGeom prst="rect">
                <a:avLst/>
              </a:prstGeom>
              <a:noFill/>
            </p:spPr>
            <p:txBody>
              <a:bodyPr wrap="square" rtlCol="0" anchor="t">
                <a:spAutoFit/>
              </a:bodyPr>
              <a:lstStyle/>
              <a:p>
                <a:pPr algn="r"/>
                <a:r>
                  <a:rPr lang="fa-IR" sz="3300" dirty="0">
                    <a:solidFill>
                      <a:schemeClr val="accent3"/>
                    </a:solidFill>
                    <a:latin typeface="Lato Black" pitchFamily="34" charset="0"/>
                    <a:ea typeface="Lato Black" pitchFamily="34" charset="0"/>
                    <a:cs typeface="B Nazanin" panose="00000700000000000000" pitchFamily="2" charset="-78"/>
                  </a:rPr>
                  <a:t>نمادها</a:t>
                </a:r>
                <a:endParaRPr lang="en-US" sz="3300" dirty="0">
                  <a:solidFill>
                    <a:schemeClr val="accent3"/>
                  </a:solidFill>
                  <a:latin typeface="Lato Black" pitchFamily="34" charset="0"/>
                  <a:ea typeface="Lato Black" pitchFamily="34" charset="0"/>
                  <a:cs typeface="B Nazanin" panose="00000700000000000000" pitchFamily="2" charset="-78"/>
                </a:endParaRPr>
              </a:p>
            </p:txBody>
          </p:sp>
          <p:grpSp>
            <p:nvGrpSpPr>
              <p:cNvPr id="18" name="กลุ่ม 17"/>
              <p:cNvGrpSpPr/>
              <p:nvPr/>
            </p:nvGrpSpPr>
            <p:grpSpPr>
              <a:xfrm>
                <a:off x="3656395" y="1288134"/>
                <a:ext cx="2902866" cy="2902866"/>
                <a:chOff x="13526171" y="7470804"/>
                <a:chExt cx="2902866" cy="2902866"/>
              </a:xfrm>
              <a:solidFill>
                <a:schemeClr val="tx1"/>
              </a:solidFill>
            </p:grpSpPr>
            <p:sp>
              <p:nvSpPr>
                <p:cNvPr id="498" name="Rectangle 35"/>
                <p:cNvSpPr/>
                <p:nvPr/>
              </p:nvSpPr>
              <p:spPr>
                <a:xfrm rot="16200000">
                  <a:off x="14507630" y="8851545"/>
                  <a:ext cx="2902866" cy="141383"/>
                </a:xfrm>
                <a:prstGeom prst="rect">
                  <a:avLst/>
                </a:prstGeom>
                <a:solidFill>
                  <a:schemeClr val="accent3"/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lIns="34252" tIns="17127" rIns="34252" bIns="17127" anchor="ctr"/>
                <a:lstStyle/>
                <a:p>
                  <a:pPr algn="ctr" defTabSz="407792">
                    <a:defRPr/>
                  </a:pPr>
                  <a:endParaRPr lang="en-US" sz="525" dirty="0">
                    <a:solidFill>
                      <a:schemeClr val="accent3"/>
                    </a:solidFill>
                    <a:latin typeface="Open Sans Light"/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499" name="Rectangle 35"/>
                <p:cNvSpPr/>
                <p:nvPr/>
              </p:nvSpPr>
              <p:spPr>
                <a:xfrm>
                  <a:off x="13526171" y="9528204"/>
                  <a:ext cx="2902866" cy="141383"/>
                </a:xfrm>
                <a:prstGeom prst="rect">
                  <a:avLst/>
                </a:prstGeom>
                <a:solidFill>
                  <a:schemeClr val="accent3"/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lIns="34252" tIns="17127" rIns="34252" bIns="17127" anchor="ctr"/>
                <a:lstStyle/>
                <a:p>
                  <a:pPr algn="ctr" defTabSz="407792">
                    <a:defRPr/>
                  </a:pPr>
                  <a:endParaRPr lang="en-US" sz="525" dirty="0">
                    <a:solidFill>
                      <a:schemeClr val="accent3"/>
                    </a:solidFill>
                    <a:latin typeface="Open Sans Light"/>
                    <a:cs typeface="B Nazanin" panose="00000700000000000000" pitchFamily="2" charset="-78"/>
                  </a:endParaRPr>
                </a:p>
              </p:txBody>
            </p:sp>
          </p:grpSp>
        </p:grpSp>
        <p:grpSp>
          <p:nvGrpSpPr>
            <p:cNvPr id="4" name="กลุ่ม 3"/>
            <p:cNvGrpSpPr/>
            <p:nvPr/>
          </p:nvGrpSpPr>
          <p:grpSpPr>
            <a:xfrm>
              <a:off x="1112837" y="6062993"/>
              <a:ext cx="6102565" cy="2756341"/>
              <a:chOff x="960437" y="4996193"/>
              <a:chExt cx="6102565" cy="2756341"/>
            </a:xfrm>
          </p:grpSpPr>
          <p:sp>
            <p:nvSpPr>
              <p:cNvPr id="273" name="Title 20"/>
              <p:cNvSpPr txBox="1">
                <a:spLocks/>
              </p:cNvSpPr>
              <p:nvPr/>
            </p:nvSpPr>
            <p:spPr bwMode="auto">
              <a:xfrm>
                <a:off x="960437" y="7080715"/>
                <a:ext cx="5943600" cy="6718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91445" tIns="45722" rIns="91445" bIns="45722" anchor="ctr">
                <a:spAutoFit/>
              </a:bodyPr>
              <a:lstStyle>
                <a:lvl1pPr defTabSz="457200"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1pPr>
                <a:lvl2pPr marL="742950" indent="-285750" defTabSz="457200"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2pPr>
                <a:lvl3pPr marL="1143000" indent="-228600" defTabSz="457200"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3pPr>
                <a:lvl4pPr marL="1600200" indent="-228600" defTabSz="457200"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4pPr>
                <a:lvl5pPr marL="2057400" indent="-228600" defTabSz="457200"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5pPr>
                <a:lvl6pPr marL="2514600" indent="-228600" defTabSz="457200" fontAlgn="base">
                  <a:spcBef>
                    <a:spcPct val="0"/>
                  </a:spcBef>
                  <a:spcAft>
                    <a:spcPct val="0"/>
                  </a:spcAft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6pPr>
                <a:lvl7pPr marL="2971800" indent="-228600" defTabSz="457200" fontAlgn="base">
                  <a:spcBef>
                    <a:spcPct val="0"/>
                  </a:spcBef>
                  <a:spcAft>
                    <a:spcPct val="0"/>
                  </a:spcAft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7pPr>
                <a:lvl8pPr marL="3429000" indent="-228600" defTabSz="457200" fontAlgn="base">
                  <a:spcBef>
                    <a:spcPct val="0"/>
                  </a:spcBef>
                  <a:spcAft>
                    <a:spcPct val="0"/>
                  </a:spcAft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8pPr>
                <a:lvl9pPr marL="3886200" indent="-228600" defTabSz="457200" fontAlgn="base">
                  <a:spcBef>
                    <a:spcPct val="0"/>
                  </a:spcBef>
                  <a:spcAft>
                    <a:spcPct val="0"/>
                  </a:spcAft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9pPr>
              </a:lstStyle>
              <a:p>
                <a:pPr algn="thaiDist" rtl="1">
                  <a:lnSpc>
                    <a:spcPct val="130000"/>
                  </a:lnSpc>
                </a:pPr>
                <a:endParaRPr lang="en-US" sz="900" dirty="0">
                  <a:solidFill>
                    <a:schemeClr val="accent3"/>
                  </a:solidFill>
                  <a:latin typeface="Lato" pitchFamily="34" charset="0"/>
                  <a:ea typeface="Lato" pitchFamily="34" charset="0"/>
                  <a:cs typeface="B Nazanin" panose="00000700000000000000" pitchFamily="2" charset="-78"/>
                </a:endParaRPr>
              </a:p>
            </p:txBody>
          </p:sp>
          <p:sp>
            <p:nvSpPr>
              <p:cNvPr id="274" name="TextBox 273"/>
              <p:cNvSpPr txBox="1"/>
              <p:nvPr/>
            </p:nvSpPr>
            <p:spPr>
              <a:xfrm>
                <a:off x="1119402" y="4996193"/>
                <a:ext cx="5943600" cy="80021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fa-IR" sz="1350" b="1" dirty="0">
                    <a:solidFill>
                      <a:schemeClr val="accent3"/>
                    </a:solidFill>
                    <a:latin typeface="Lato Black" charset="0"/>
                    <a:ea typeface="Lato Black" charset="0"/>
                    <a:cs typeface="B Nazanin" panose="00000700000000000000" pitchFamily="2" charset="-78"/>
                  </a:rPr>
                  <a:t>مجموعه آیکون های اجتماعی</a:t>
                </a:r>
                <a:endParaRPr lang="en-US" sz="1350" b="1" dirty="0">
                  <a:solidFill>
                    <a:schemeClr val="accent3"/>
                  </a:solidFill>
                  <a:latin typeface="Lato Black" charset="0"/>
                  <a:ea typeface="Lato Black" charset="0"/>
                  <a:cs typeface="B Nazanin" panose="00000700000000000000" pitchFamily="2" charset="-78"/>
                </a:endParaRPr>
              </a:p>
            </p:txBody>
          </p:sp>
        </p:grpSp>
      </p:grpSp>
      <p:grpSp>
        <p:nvGrpSpPr>
          <p:cNvPr id="661" name="กลุ่ม 660"/>
          <p:cNvGrpSpPr/>
          <p:nvPr/>
        </p:nvGrpSpPr>
        <p:grpSpPr>
          <a:xfrm>
            <a:off x="3686176" y="789385"/>
            <a:ext cx="493514" cy="488156"/>
            <a:chOff x="9799638" y="2105025"/>
            <a:chExt cx="1316037" cy="1301750"/>
          </a:xfrm>
        </p:grpSpPr>
        <p:sp>
          <p:nvSpPr>
            <p:cNvPr id="12" name="Oval 6"/>
            <p:cNvSpPr>
              <a:spLocks noChangeArrowheads="1"/>
            </p:cNvSpPr>
            <p:nvPr/>
          </p:nvSpPr>
          <p:spPr bwMode="auto">
            <a:xfrm>
              <a:off x="9799638" y="2105025"/>
              <a:ext cx="1316037" cy="1301750"/>
            </a:xfrm>
            <a:prstGeom prst="ellipse">
              <a:avLst/>
            </a:prstGeom>
            <a:solidFill>
              <a:srgbClr val="4F76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accent3"/>
                </a:solidFill>
              </a:endParaRPr>
            </a:p>
          </p:txBody>
        </p:sp>
        <p:sp>
          <p:nvSpPr>
            <p:cNvPr id="13" name="Freeform 7"/>
            <p:cNvSpPr>
              <a:spLocks/>
            </p:cNvSpPr>
            <p:nvPr/>
          </p:nvSpPr>
          <p:spPr bwMode="auto">
            <a:xfrm>
              <a:off x="10304463" y="2473325"/>
              <a:ext cx="290512" cy="565150"/>
            </a:xfrm>
            <a:custGeom>
              <a:avLst/>
              <a:gdLst>
                <a:gd name="T0" fmla="*/ 16 w 19"/>
                <a:gd name="T1" fmla="*/ 6 h 37"/>
                <a:gd name="T2" fmla="*/ 19 w 19"/>
                <a:gd name="T3" fmla="*/ 6 h 37"/>
                <a:gd name="T4" fmla="*/ 19 w 19"/>
                <a:gd name="T5" fmla="*/ 6 h 37"/>
                <a:gd name="T6" fmla="*/ 19 w 19"/>
                <a:gd name="T7" fmla="*/ 0 h 37"/>
                <a:gd name="T8" fmla="*/ 18 w 19"/>
                <a:gd name="T9" fmla="*/ 0 h 37"/>
                <a:gd name="T10" fmla="*/ 14 w 19"/>
                <a:gd name="T11" fmla="*/ 0 h 37"/>
                <a:gd name="T12" fmla="*/ 9 w 19"/>
                <a:gd name="T13" fmla="*/ 2 h 37"/>
                <a:gd name="T14" fmla="*/ 6 w 19"/>
                <a:gd name="T15" fmla="*/ 7 h 37"/>
                <a:gd name="T16" fmla="*/ 6 w 19"/>
                <a:gd name="T17" fmla="*/ 9 h 37"/>
                <a:gd name="T18" fmla="*/ 6 w 19"/>
                <a:gd name="T19" fmla="*/ 13 h 37"/>
                <a:gd name="T20" fmla="*/ 6 w 19"/>
                <a:gd name="T21" fmla="*/ 14 h 37"/>
                <a:gd name="T22" fmla="*/ 0 w 19"/>
                <a:gd name="T23" fmla="*/ 14 h 37"/>
                <a:gd name="T24" fmla="*/ 0 w 19"/>
                <a:gd name="T25" fmla="*/ 20 h 37"/>
                <a:gd name="T26" fmla="*/ 6 w 19"/>
                <a:gd name="T27" fmla="*/ 20 h 37"/>
                <a:gd name="T28" fmla="*/ 6 w 19"/>
                <a:gd name="T29" fmla="*/ 37 h 37"/>
                <a:gd name="T30" fmla="*/ 13 w 19"/>
                <a:gd name="T31" fmla="*/ 37 h 37"/>
                <a:gd name="T32" fmla="*/ 13 w 19"/>
                <a:gd name="T33" fmla="*/ 20 h 37"/>
                <a:gd name="T34" fmla="*/ 18 w 19"/>
                <a:gd name="T35" fmla="*/ 20 h 37"/>
                <a:gd name="T36" fmla="*/ 19 w 19"/>
                <a:gd name="T37" fmla="*/ 14 h 37"/>
                <a:gd name="T38" fmla="*/ 18 w 19"/>
                <a:gd name="T39" fmla="*/ 14 h 37"/>
                <a:gd name="T40" fmla="*/ 13 w 19"/>
                <a:gd name="T41" fmla="*/ 14 h 37"/>
                <a:gd name="T42" fmla="*/ 13 w 19"/>
                <a:gd name="T43" fmla="*/ 9 h 37"/>
                <a:gd name="T44" fmla="*/ 16 w 19"/>
                <a:gd name="T45" fmla="*/ 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9" h="37">
                  <a:moveTo>
                    <a:pt x="16" y="6"/>
                  </a:moveTo>
                  <a:cubicBezTo>
                    <a:pt x="17" y="6"/>
                    <a:pt x="18" y="6"/>
                    <a:pt x="19" y="6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18" y="0"/>
                    <a:pt x="18" y="0"/>
                  </a:cubicBezTo>
                  <a:cubicBezTo>
                    <a:pt x="16" y="0"/>
                    <a:pt x="15" y="0"/>
                    <a:pt x="14" y="0"/>
                  </a:cubicBezTo>
                  <a:cubicBezTo>
                    <a:pt x="12" y="0"/>
                    <a:pt x="10" y="1"/>
                    <a:pt x="9" y="2"/>
                  </a:cubicBezTo>
                  <a:cubicBezTo>
                    <a:pt x="7" y="3"/>
                    <a:pt x="6" y="5"/>
                    <a:pt x="6" y="7"/>
                  </a:cubicBezTo>
                  <a:cubicBezTo>
                    <a:pt x="6" y="8"/>
                    <a:pt x="6" y="8"/>
                    <a:pt x="6" y="9"/>
                  </a:cubicBezTo>
                  <a:cubicBezTo>
                    <a:pt x="6" y="11"/>
                    <a:pt x="6" y="12"/>
                    <a:pt x="6" y="13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6" y="37"/>
                    <a:pt x="6" y="37"/>
                    <a:pt x="6" y="37"/>
                  </a:cubicBezTo>
                  <a:cubicBezTo>
                    <a:pt x="13" y="37"/>
                    <a:pt x="13" y="37"/>
                    <a:pt x="13" y="37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9" y="18"/>
                    <a:pt x="19" y="16"/>
                    <a:pt x="19" y="14"/>
                  </a:cubicBezTo>
                  <a:cubicBezTo>
                    <a:pt x="19" y="14"/>
                    <a:pt x="18" y="14"/>
                    <a:pt x="18" y="14"/>
                  </a:cubicBezTo>
                  <a:cubicBezTo>
                    <a:pt x="16" y="14"/>
                    <a:pt x="13" y="14"/>
                    <a:pt x="13" y="14"/>
                  </a:cubicBezTo>
                  <a:cubicBezTo>
                    <a:pt x="13" y="14"/>
                    <a:pt x="13" y="10"/>
                    <a:pt x="13" y="9"/>
                  </a:cubicBezTo>
                  <a:cubicBezTo>
                    <a:pt x="13" y="7"/>
                    <a:pt x="14" y="6"/>
                    <a:pt x="16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accent3"/>
                </a:solidFill>
              </a:endParaRPr>
            </a:p>
          </p:txBody>
        </p:sp>
      </p:grpSp>
      <p:grpSp>
        <p:nvGrpSpPr>
          <p:cNvPr id="662" name="กลุ่ม 661"/>
          <p:cNvGrpSpPr/>
          <p:nvPr/>
        </p:nvGrpSpPr>
        <p:grpSpPr>
          <a:xfrm>
            <a:off x="4472583" y="789385"/>
            <a:ext cx="494109" cy="488156"/>
            <a:chOff x="11896725" y="2105025"/>
            <a:chExt cx="1317625" cy="1301750"/>
          </a:xfrm>
        </p:grpSpPr>
        <p:sp>
          <p:nvSpPr>
            <p:cNvPr id="14" name="Oval 8"/>
            <p:cNvSpPr>
              <a:spLocks noChangeArrowheads="1"/>
            </p:cNvSpPr>
            <p:nvPr/>
          </p:nvSpPr>
          <p:spPr bwMode="auto">
            <a:xfrm>
              <a:off x="11896725" y="2105025"/>
              <a:ext cx="1317625" cy="1301750"/>
            </a:xfrm>
            <a:prstGeom prst="ellipse">
              <a:avLst/>
            </a:prstGeom>
            <a:solidFill>
              <a:srgbClr val="34C4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accent3"/>
                </a:solidFill>
              </a:endParaRPr>
            </a:p>
          </p:txBody>
        </p:sp>
        <p:sp>
          <p:nvSpPr>
            <p:cNvPr id="15" name="Freeform 9"/>
            <p:cNvSpPr>
              <a:spLocks/>
            </p:cNvSpPr>
            <p:nvPr/>
          </p:nvSpPr>
          <p:spPr bwMode="auto">
            <a:xfrm>
              <a:off x="12279313" y="2519363"/>
              <a:ext cx="582612" cy="474663"/>
            </a:xfrm>
            <a:custGeom>
              <a:avLst/>
              <a:gdLst>
                <a:gd name="T0" fmla="*/ 11 w 38"/>
                <a:gd name="T1" fmla="*/ 24 h 31"/>
                <a:gd name="T2" fmla="*/ 4 w 38"/>
                <a:gd name="T3" fmla="*/ 19 h 31"/>
                <a:gd name="T4" fmla="*/ 8 w 38"/>
                <a:gd name="T5" fmla="*/ 19 h 31"/>
                <a:gd name="T6" fmla="*/ 8 w 38"/>
                <a:gd name="T7" fmla="*/ 19 h 31"/>
                <a:gd name="T8" fmla="*/ 3 w 38"/>
                <a:gd name="T9" fmla="*/ 15 h 31"/>
                <a:gd name="T10" fmla="*/ 1 w 38"/>
                <a:gd name="T11" fmla="*/ 11 h 31"/>
                <a:gd name="T12" fmla="*/ 5 w 38"/>
                <a:gd name="T13" fmla="*/ 12 h 31"/>
                <a:gd name="T14" fmla="*/ 2 w 38"/>
                <a:gd name="T15" fmla="*/ 7 h 31"/>
                <a:gd name="T16" fmla="*/ 3 w 38"/>
                <a:gd name="T17" fmla="*/ 2 h 31"/>
                <a:gd name="T18" fmla="*/ 19 w 38"/>
                <a:gd name="T19" fmla="*/ 10 h 31"/>
                <a:gd name="T20" fmla="*/ 18 w 38"/>
                <a:gd name="T21" fmla="*/ 9 h 31"/>
                <a:gd name="T22" fmla="*/ 20 w 38"/>
                <a:gd name="T23" fmla="*/ 4 h 31"/>
                <a:gd name="T24" fmla="*/ 25 w 38"/>
                <a:gd name="T25" fmla="*/ 0 h 31"/>
                <a:gd name="T26" fmla="*/ 32 w 38"/>
                <a:gd name="T27" fmla="*/ 2 h 31"/>
                <a:gd name="T28" fmla="*/ 32 w 38"/>
                <a:gd name="T29" fmla="*/ 3 h 31"/>
                <a:gd name="T30" fmla="*/ 37 w 38"/>
                <a:gd name="T31" fmla="*/ 1 h 31"/>
                <a:gd name="T32" fmla="*/ 37 w 38"/>
                <a:gd name="T33" fmla="*/ 1 h 31"/>
                <a:gd name="T34" fmla="*/ 37 w 38"/>
                <a:gd name="T35" fmla="*/ 1 h 31"/>
                <a:gd name="T36" fmla="*/ 33 w 38"/>
                <a:gd name="T37" fmla="*/ 5 h 31"/>
                <a:gd name="T38" fmla="*/ 38 w 38"/>
                <a:gd name="T39" fmla="*/ 4 h 31"/>
                <a:gd name="T40" fmla="*/ 38 w 38"/>
                <a:gd name="T41" fmla="*/ 4 h 31"/>
                <a:gd name="T42" fmla="*/ 37 w 38"/>
                <a:gd name="T43" fmla="*/ 5 h 31"/>
                <a:gd name="T44" fmla="*/ 34 w 38"/>
                <a:gd name="T45" fmla="*/ 8 h 31"/>
                <a:gd name="T46" fmla="*/ 34 w 38"/>
                <a:gd name="T47" fmla="*/ 8 h 31"/>
                <a:gd name="T48" fmla="*/ 34 w 38"/>
                <a:gd name="T49" fmla="*/ 11 h 31"/>
                <a:gd name="T50" fmla="*/ 32 w 38"/>
                <a:gd name="T51" fmla="*/ 18 h 31"/>
                <a:gd name="T52" fmla="*/ 28 w 38"/>
                <a:gd name="T53" fmla="*/ 25 h 31"/>
                <a:gd name="T54" fmla="*/ 17 w 38"/>
                <a:gd name="T55" fmla="*/ 30 h 31"/>
                <a:gd name="T56" fmla="*/ 13 w 38"/>
                <a:gd name="T57" fmla="*/ 31 h 31"/>
                <a:gd name="T58" fmla="*/ 0 w 38"/>
                <a:gd name="T59" fmla="*/ 28 h 31"/>
                <a:gd name="T60" fmla="*/ 0 w 38"/>
                <a:gd name="T61" fmla="*/ 28 h 31"/>
                <a:gd name="T62" fmla="*/ 8 w 38"/>
                <a:gd name="T63" fmla="*/ 26 h 31"/>
                <a:gd name="T64" fmla="*/ 11 w 38"/>
                <a:gd name="T65" fmla="*/ 24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8" h="31">
                  <a:moveTo>
                    <a:pt x="11" y="24"/>
                  </a:moveTo>
                  <a:cubicBezTo>
                    <a:pt x="7" y="24"/>
                    <a:pt x="5" y="21"/>
                    <a:pt x="4" y="19"/>
                  </a:cubicBezTo>
                  <a:cubicBezTo>
                    <a:pt x="5" y="19"/>
                    <a:pt x="6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5" y="18"/>
                    <a:pt x="4" y="17"/>
                    <a:pt x="3" y="15"/>
                  </a:cubicBezTo>
                  <a:cubicBezTo>
                    <a:pt x="2" y="14"/>
                    <a:pt x="1" y="13"/>
                    <a:pt x="1" y="11"/>
                  </a:cubicBezTo>
                  <a:cubicBezTo>
                    <a:pt x="3" y="12"/>
                    <a:pt x="4" y="12"/>
                    <a:pt x="5" y="12"/>
                  </a:cubicBezTo>
                  <a:cubicBezTo>
                    <a:pt x="3" y="11"/>
                    <a:pt x="2" y="9"/>
                    <a:pt x="2" y="7"/>
                  </a:cubicBezTo>
                  <a:cubicBezTo>
                    <a:pt x="1" y="5"/>
                    <a:pt x="2" y="3"/>
                    <a:pt x="3" y="2"/>
                  </a:cubicBezTo>
                  <a:cubicBezTo>
                    <a:pt x="7" y="7"/>
                    <a:pt x="12" y="9"/>
                    <a:pt x="19" y="10"/>
                  </a:cubicBezTo>
                  <a:cubicBezTo>
                    <a:pt x="19" y="9"/>
                    <a:pt x="18" y="9"/>
                    <a:pt x="18" y="9"/>
                  </a:cubicBezTo>
                  <a:cubicBezTo>
                    <a:pt x="18" y="7"/>
                    <a:pt x="19" y="5"/>
                    <a:pt x="20" y="4"/>
                  </a:cubicBezTo>
                  <a:cubicBezTo>
                    <a:pt x="21" y="2"/>
                    <a:pt x="23" y="1"/>
                    <a:pt x="25" y="0"/>
                  </a:cubicBezTo>
                  <a:cubicBezTo>
                    <a:pt x="27" y="0"/>
                    <a:pt x="30" y="1"/>
                    <a:pt x="32" y="2"/>
                  </a:cubicBezTo>
                  <a:cubicBezTo>
                    <a:pt x="32" y="3"/>
                    <a:pt x="32" y="3"/>
                    <a:pt x="32" y="3"/>
                  </a:cubicBezTo>
                  <a:cubicBezTo>
                    <a:pt x="34" y="2"/>
                    <a:pt x="35" y="2"/>
                    <a:pt x="37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36" y="3"/>
                    <a:pt x="35" y="4"/>
                    <a:pt x="33" y="5"/>
                  </a:cubicBezTo>
                  <a:cubicBezTo>
                    <a:pt x="35" y="5"/>
                    <a:pt x="36" y="4"/>
                    <a:pt x="38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7" y="4"/>
                    <a:pt x="37" y="5"/>
                    <a:pt x="37" y="5"/>
                  </a:cubicBezTo>
                  <a:cubicBezTo>
                    <a:pt x="36" y="6"/>
                    <a:pt x="35" y="7"/>
                    <a:pt x="34" y="8"/>
                  </a:cubicBezTo>
                  <a:cubicBezTo>
                    <a:pt x="34" y="8"/>
                    <a:pt x="34" y="8"/>
                    <a:pt x="34" y="8"/>
                  </a:cubicBezTo>
                  <a:cubicBezTo>
                    <a:pt x="34" y="9"/>
                    <a:pt x="34" y="10"/>
                    <a:pt x="34" y="11"/>
                  </a:cubicBezTo>
                  <a:cubicBezTo>
                    <a:pt x="33" y="14"/>
                    <a:pt x="33" y="16"/>
                    <a:pt x="32" y="18"/>
                  </a:cubicBezTo>
                  <a:cubicBezTo>
                    <a:pt x="31" y="21"/>
                    <a:pt x="29" y="23"/>
                    <a:pt x="28" y="25"/>
                  </a:cubicBezTo>
                  <a:cubicBezTo>
                    <a:pt x="25" y="28"/>
                    <a:pt x="21" y="30"/>
                    <a:pt x="17" y="30"/>
                  </a:cubicBezTo>
                  <a:cubicBezTo>
                    <a:pt x="15" y="31"/>
                    <a:pt x="14" y="31"/>
                    <a:pt x="13" y="31"/>
                  </a:cubicBezTo>
                  <a:cubicBezTo>
                    <a:pt x="8" y="31"/>
                    <a:pt x="4" y="30"/>
                    <a:pt x="0" y="28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3" y="28"/>
                    <a:pt x="5" y="27"/>
                    <a:pt x="8" y="26"/>
                  </a:cubicBezTo>
                  <a:cubicBezTo>
                    <a:pt x="9" y="26"/>
                    <a:pt x="10" y="25"/>
                    <a:pt x="11" y="2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accent3"/>
                </a:solidFill>
              </a:endParaRPr>
            </a:p>
          </p:txBody>
        </p:sp>
      </p:grpSp>
      <p:grpSp>
        <p:nvGrpSpPr>
          <p:cNvPr id="2086" name="กลุ่ม 2085"/>
          <p:cNvGrpSpPr/>
          <p:nvPr/>
        </p:nvGrpSpPr>
        <p:grpSpPr>
          <a:xfrm>
            <a:off x="5259586" y="2977158"/>
            <a:ext cx="493514" cy="494109"/>
            <a:chOff x="13995400" y="7939088"/>
            <a:chExt cx="1316037" cy="1317625"/>
          </a:xfrm>
        </p:grpSpPr>
        <p:sp>
          <p:nvSpPr>
            <p:cNvPr id="16" name="Oval 10"/>
            <p:cNvSpPr>
              <a:spLocks noChangeArrowheads="1"/>
            </p:cNvSpPr>
            <p:nvPr/>
          </p:nvSpPr>
          <p:spPr bwMode="auto">
            <a:xfrm>
              <a:off x="13995400" y="7939088"/>
              <a:ext cx="1316037" cy="1317625"/>
            </a:xfrm>
            <a:prstGeom prst="ellipse">
              <a:avLst/>
            </a:prstGeom>
            <a:solidFill>
              <a:srgbClr val="EF3F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accent3"/>
                </a:solidFill>
              </a:endParaRPr>
            </a:p>
          </p:txBody>
        </p:sp>
        <p:sp>
          <p:nvSpPr>
            <p:cNvPr id="20" name="Freeform 11"/>
            <p:cNvSpPr>
              <a:spLocks noEditPoints="1"/>
            </p:cNvSpPr>
            <p:nvPr/>
          </p:nvSpPr>
          <p:spPr bwMode="auto">
            <a:xfrm>
              <a:off x="14484350" y="8307388"/>
              <a:ext cx="306387" cy="214313"/>
            </a:xfrm>
            <a:custGeom>
              <a:avLst/>
              <a:gdLst>
                <a:gd name="T0" fmla="*/ 8 w 20"/>
                <a:gd name="T1" fmla="*/ 0 h 14"/>
                <a:gd name="T2" fmla="*/ 5 w 20"/>
                <a:gd name="T3" fmla="*/ 0 h 14"/>
                <a:gd name="T4" fmla="*/ 4 w 20"/>
                <a:gd name="T5" fmla="*/ 5 h 14"/>
                <a:gd name="T6" fmla="*/ 3 w 20"/>
                <a:gd name="T7" fmla="*/ 0 h 14"/>
                <a:gd name="T8" fmla="*/ 0 w 20"/>
                <a:gd name="T9" fmla="*/ 0 h 14"/>
                <a:gd name="T10" fmla="*/ 2 w 20"/>
                <a:gd name="T11" fmla="*/ 4 h 14"/>
                <a:gd name="T12" fmla="*/ 3 w 20"/>
                <a:gd name="T13" fmla="*/ 8 h 14"/>
                <a:gd name="T14" fmla="*/ 3 w 20"/>
                <a:gd name="T15" fmla="*/ 14 h 14"/>
                <a:gd name="T16" fmla="*/ 5 w 20"/>
                <a:gd name="T17" fmla="*/ 14 h 14"/>
                <a:gd name="T18" fmla="*/ 5 w 20"/>
                <a:gd name="T19" fmla="*/ 8 h 14"/>
                <a:gd name="T20" fmla="*/ 8 w 20"/>
                <a:gd name="T21" fmla="*/ 0 h 14"/>
                <a:gd name="T22" fmla="*/ 13 w 20"/>
                <a:gd name="T23" fmla="*/ 11 h 14"/>
                <a:gd name="T24" fmla="*/ 13 w 20"/>
                <a:gd name="T25" fmla="*/ 7 h 14"/>
                <a:gd name="T26" fmla="*/ 13 w 20"/>
                <a:gd name="T27" fmla="*/ 4 h 14"/>
                <a:gd name="T28" fmla="*/ 10 w 20"/>
                <a:gd name="T29" fmla="*/ 3 h 14"/>
                <a:gd name="T30" fmla="*/ 8 w 20"/>
                <a:gd name="T31" fmla="*/ 4 h 14"/>
                <a:gd name="T32" fmla="*/ 8 w 20"/>
                <a:gd name="T33" fmla="*/ 7 h 14"/>
                <a:gd name="T34" fmla="*/ 8 w 20"/>
                <a:gd name="T35" fmla="*/ 11 h 14"/>
                <a:gd name="T36" fmla="*/ 8 w 20"/>
                <a:gd name="T37" fmla="*/ 13 h 14"/>
                <a:gd name="T38" fmla="*/ 10 w 20"/>
                <a:gd name="T39" fmla="*/ 14 h 14"/>
                <a:gd name="T40" fmla="*/ 13 w 20"/>
                <a:gd name="T41" fmla="*/ 13 h 14"/>
                <a:gd name="T42" fmla="*/ 13 w 20"/>
                <a:gd name="T43" fmla="*/ 11 h 14"/>
                <a:gd name="T44" fmla="*/ 11 w 20"/>
                <a:gd name="T45" fmla="*/ 11 h 14"/>
                <a:gd name="T46" fmla="*/ 10 w 20"/>
                <a:gd name="T47" fmla="*/ 12 h 14"/>
                <a:gd name="T48" fmla="*/ 9 w 20"/>
                <a:gd name="T49" fmla="*/ 11 h 14"/>
                <a:gd name="T50" fmla="*/ 9 w 20"/>
                <a:gd name="T51" fmla="*/ 6 h 14"/>
                <a:gd name="T52" fmla="*/ 10 w 20"/>
                <a:gd name="T53" fmla="*/ 5 h 14"/>
                <a:gd name="T54" fmla="*/ 11 w 20"/>
                <a:gd name="T55" fmla="*/ 6 h 14"/>
                <a:gd name="T56" fmla="*/ 11 w 20"/>
                <a:gd name="T57" fmla="*/ 11 h 14"/>
                <a:gd name="T58" fmla="*/ 20 w 20"/>
                <a:gd name="T59" fmla="*/ 14 h 14"/>
                <a:gd name="T60" fmla="*/ 20 w 20"/>
                <a:gd name="T61" fmla="*/ 3 h 14"/>
                <a:gd name="T62" fmla="*/ 18 w 20"/>
                <a:gd name="T63" fmla="*/ 3 h 14"/>
                <a:gd name="T64" fmla="*/ 18 w 20"/>
                <a:gd name="T65" fmla="*/ 11 h 14"/>
                <a:gd name="T66" fmla="*/ 17 w 20"/>
                <a:gd name="T67" fmla="*/ 12 h 14"/>
                <a:gd name="T68" fmla="*/ 17 w 20"/>
                <a:gd name="T69" fmla="*/ 12 h 14"/>
                <a:gd name="T70" fmla="*/ 17 w 20"/>
                <a:gd name="T71" fmla="*/ 11 h 14"/>
                <a:gd name="T72" fmla="*/ 17 w 20"/>
                <a:gd name="T73" fmla="*/ 3 h 14"/>
                <a:gd name="T74" fmla="*/ 15 w 20"/>
                <a:gd name="T75" fmla="*/ 3 h 14"/>
                <a:gd name="T76" fmla="*/ 15 w 20"/>
                <a:gd name="T77" fmla="*/ 12 h 14"/>
                <a:gd name="T78" fmla="*/ 15 w 20"/>
                <a:gd name="T79" fmla="*/ 13 h 14"/>
                <a:gd name="T80" fmla="*/ 16 w 20"/>
                <a:gd name="T81" fmla="*/ 14 h 14"/>
                <a:gd name="T82" fmla="*/ 18 w 20"/>
                <a:gd name="T83" fmla="*/ 13 h 14"/>
                <a:gd name="T84" fmla="*/ 18 w 20"/>
                <a:gd name="T85" fmla="*/ 14 h 14"/>
                <a:gd name="T86" fmla="*/ 20 w 20"/>
                <a:gd name="T87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0" h="14">
                  <a:moveTo>
                    <a:pt x="8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2"/>
                    <a:pt x="2" y="4"/>
                  </a:cubicBezTo>
                  <a:cubicBezTo>
                    <a:pt x="2" y="6"/>
                    <a:pt x="3" y="7"/>
                    <a:pt x="3" y="8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5" y="8"/>
                    <a:pt x="5" y="8"/>
                    <a:pt x="5" y="8"/>
                  </a:cubicBezTo>
                  <a:lnTo>
                    <a:pt x="8" y="0"/>
                  </a:lnTo>
                  <a:close/>
                  <a:moveTo>
                    <a:pt x="13" y="11"/>
                  </a:moveTo>
                  <a:cubicBezTo>
                    <a:pt x="13" y="7"/>
                    <a:pt x="13" y="7"/>
                    <a:pt x="13" y="7"/>
                  </a:cubicBezTo>
                  <a:cubicBezTo>
                    <a:pt x="13" y="6"/>
                    <a:pt x="13" y="5"/>
                    <a:pt x="13" y="4"/>
                  </a:cubicBezTo>
                  <a:cubicBezTo>
                    <a:pt x="12" y="4"/>
                    <a:pt x="11" y="3"/>
                    <a:pt x="10" y="3"/>
                  </a:cubicBezTo>
                  <a:cubicBezTo>
                    <a:pt x="9" y="3"/>
                    <a:pt x="9" y="4"/>
                    <a:pt x="8" y="4"/>
                  </a:cubicBezTo>
                  <a:cubicBezTo>
                    <a:pt x="8" y="5"/>
                    <a:pt x="8" y="6"/>
                    <a:pt x="8" y="7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2"/>
                    <a:pt x="8" y="12"/>
                    <a:pt x="8" y="13"/>
                  </a:cubicBezTo>
                  <a:cubicBezTo>
                    <a:pt x="9" y="14"/>
                    <a:pt x="9" y="14"/>
                    <a:pt x="10" y="14"/>
                  </a:cubicBezTo>
                  <a:cubicBezTo>
                    <a:pt x="11" y="14"/>
                    <a:pt x="12" y="14"/>
                    <a:pt x="13" y="13"/>
                  </a:cubicBezTo>
                  <a:cubicBezTo>
                    <a:pt x="13" y="12"/>
                    <a:pt x="13" y="12"/>
                    <a:pt x="13" y="11"/>
                  </a:cubicBezTo>
                  <a:close/>
                  <a:moveTo>
                    <a:pt x="11" y="11"/>
                  </a:moveTo>
                  <a:cubicBezTo>
                    <a:pt x="11" y="12"/>
                    <a:pt x="11" y="12"/>
                    <a:pt x="10" y="12"/>
                  </a:cubicBezTo>
                  <a:cubicBezTo>
                    <a:pt x="10" y="12"/>
                    <a:pt x="9" y="12"/>
                    <a:pt x="9" y="11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10" y="5"/>
                    <a:pt x="10" y="5"/>
                  </a:cubicBezTo>
                  <a:cubicBezTo>
                    <a:pt x="11" y="5"/>
                    <a:pt x="11" y="6"/>
                    <a:pt x="11" y="6"/>
                  </a:cubicBezTo>
                  <a:lnTo>
                    <a:pt x="11" y="11"/>
                  </a:lnTo>
                  <a:close/>
                  <a:moveTo>
                    <a:pt x="20" y="14"/>
                  </a:moveTo>
                  <a:cubicBezTo>
                    <a:pt x="20" y="3"/>
                    <a:pt x="20" y="3"/>
                    <a:pt x="20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8" y="12"/>
                    <a:pt x="17" y="12"/>
                    <a:pt x="17" y="12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7" y="12"/>
                    <a:pt x="17" y="12"/>
                    <a:pt x="17" y="11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5" y="12"/>
                    <a:pt x="15" y="13"/>
                    <a:pt x="15" y="13"/>
                  </a:cubicBezTo>
                  <a:cubicBezTo>
                    <a:pt x="15" y="14"/>
                    <a:pt x="16" y="14"/>
                    <a:pt x="16" y="14"/>
                  </a:cubicBezTo>
                  <a:cubicBezTo>
                    <a:pt x="17" y="14"/>
                    <a:pt x="18" y="14"/>
                    <a:pt x="18" y="13"/>
                  </a:cubicBezTo>
                  <a:cubicBezTo>
                    <a:pt x="18" y="14"/>
                    <a:pt x="18" y="14"/>
                    <a:pt x="18" y="14"/>
                  </a:cubicBezTo>
                  <a:lnTo>
                    <a:pt x="20" y="1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accent3"/>
                </a:solidFill>
              </a:endParaRPr>
            </a:p>
          </p:txBody>
        </p:sp>
        <p:sp>
          <p:nvSpPr>
            <p:cNvPr id="21" name="Freeform 12"/>
            <p:cNvSpPr>
              <a:spLocks/>
            </p:cNvSpPr>
            <p:nvPr/>
          </p:nvSpPr>
          <p:spPr bwMode="auto">
            <a:xfrm>
              <a:off x="14684375" y="8674100"/>
              <a:ext cx="30162" cy="122238"/>
            </a:xfrm>
            <a:custGeom>
              <a:avLst/>
              <a:gdLst>
                <a:gd name="T0" fmla="*/ 1 w 2"/>
                <a:gd name="T1" fmla="*/ 0 h 8"/>
                <a:gd name="T2" fmla="*/ 0 w 2"/>
                <a:gd name="T3" fmla="*/ 1 h 8"/>
                <a:gd name="T4" fmla="*/ 0 w 2"/>
                <a:gd name="T5" fmla="*/ 7 h 8"/>
                <a:gd name="T6" fmla="*/ 1 w 2"/>
                <a:gd name="T7" fmla="*/ 8 h 8"/>
                <a:gd name="T8" fmla="*/ 2 w 2"/>
                <a:gd name="T9" fmla="*/ 6 h 8"/>
                <a:gd name="T10" fmla="*/ 2 w 2"/>
                <a:gd name="T11" fmla="*/ 2 h 8"/>
                <a:gd name="T12" fmla="*/ 1 w 2"/>
                <a:gd name="T1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8">
                  <a:moveTo>
                    <a:pt x="1" y="0"/>
                  </a:moveTo>
                  <a:cubicBezTo>
                    <a:pt x="1" y="0"/>
                    <a:pt x="1" y="1"/>
                    <a:pt x="0" y="1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2" y="8"/>
                    <a:pt x="2" y="7"/>
                    <a:pt x="2" y="6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accent3"/>
                </a:solidFill>
              </a:endParaRPr>
            </a:p>
          </p:txBody>
        </p:sp>
        <p:sp>
          <p:nvSpPr>
            <p:cNvPr id="22" name="Freeform 13"/>
            <p:cNvSpPr>
              <a:spLocks/>
            </p:cNvSpPr>
            <p:nvPr/>
          </p:nvSpPr>
          <p:spPr bwMode="auto">
            <a:xfrm>
              <a:off x="14790738" y="8674100"/>
              <a:ext cx="31750" cy="46038"/>
            </a:xfrm>
            <a:custGeom>
              <a:avLst/>
              <a:gdLst>
                <a:gd name="T0" fmla="*/ 1 w 2"/>
                <a:gd name="T1" fmla="*/ 0 h 3"/>
                <a:gd name="T2" fmla="*/ 0 w 2"/>
                <a:gd name="T3" fmla="*/ 2 h 3"/>
                <a:gd name="T4" fmla="*/ 0 w 2"/>
                <a:gd name="T5" fmla="*/ 3 h 3"/>
                <a:gd name="T6" fmla="*/ 2 w 2"/>
                <a:gd name="T7" fmla="*/ 3 h 3"/>
                <a:gd name="T8" fmla="*/ 2 w 2"/>
                <a:gd name="T9" fmla="*/ 2 h 3"/>
                <a:gd name="T10" fmla="*/ 1 w 2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3">
                  <a:moveTo>
                    <a:pt x="1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accent3"/>
                </a:solidFill>
              </a:endParaRPr>
            </a:p>
          </p:txBody>
        </p:sp>
        <p:sp>
          <p:nvSpPr>
            <p:cNvPr id="23" name="Freeform 14"/>
            <p:cNvSpPr>
              <a:spLocks noEditPoints="1"/>
            </p:cNvSpPr>
            <p:nvPr/>
          </p:nvSpPr>
          <p:spPr bwMode="auto">
            <a:xfrm>
              <a:off x="14408150" y="8551863"/>
              <a:ext cx="474662" cy="322263"/>
            </a:xfrm>
            <a:custGeom>
              <a:avLst/>
              <a:gdLst>
                <a:gd name="T0" fmla="*/ 27 w 31"/>
                <a:gd name="T1" fmla="*/ 0 h 21"/>
                <a:gd name="T2" fmla="*/ 4 w 31"/>
                <a:gd name="T3" fmla="*/ 0 h 21"/>
                <a:gd name="T4" fmla="*/ 0 w 31"/>
                <a:gd name="T5" fmla="*/ 11 h 21"/>
                <a:gd name="T6" fmla="*/ 4 w 31"/>
                <a:gd name="T7" fmla="*/ 21 h 21"/>
                <a:gd name="T8" fmla="*/ 27 w 31"/>
                <a:gd name="T9" fmla="*/ 21 h 21"/>
                <a:gd name="T10" fmla="*/ 31 w 31"/>
                <a:gd name="T11" fmla="*/ 11 h 21"/>
                <a:gd name="T12" fmla="*/ 9 w 31"/>
                <a:gd name="T13" fmla="*/ 5 h 21"/>
                <a:gd name="T14" fmla="*/ 7 w 31"/>
                <a:gd name="T15" fmla="*/ 17 h 21"/>
                <a:gd name="T16" fmla="*/ 5 w 31"/>
                <a:gd name="T17" fmla="*/ 5 h 21"/>
                <a:gd name="T18" fmla="*/ 3 w 31"/>
                <a:gd name="T19" fmla="*/ 3 h 21"/>
                <a:gd name="T20" fmla="*/ 9 w 31"/>
                <a:gd name="T21" fmla="*/ 5 h 21"/>
                <a:gd name="T22" fmla="*/ 13 w 31"/>
                <a:gd name="T23" fmla="*/ 17 h 21"/>
                <a:gd name="T24" fmla="*/ 11 w 31"/>
                <a:gd name="T25" fmla="*/ 17 h 21"/>
                <a:gd name="T26" fmla="*/ 9 w 31"/>
                <a:gd name="T27" fmla="*/ 15 h 21"/>
                <a:gd name="T28" fmla="*/ 11 w 31"/>
                <a:gd name="T29" fmla="*/ 7 h 21"/>
                <a:gd name="T30" fmla="*/ 11 w 31"/>
                <a:gd name="T31" fmla="*/ 15 h 21"/>
                <a:gd name="T32" fmla="*/ 13 w 31"/>
                <a:gd name="T33" fmla="*/ 15 h 21"/>
                <a:gd name="T34" fmla="*/ 15 w 31"/>
                <a:gd name="T35" fmla="*/ 7 h 21"/>
                <a:gd name="T36" fmla="*/ 22 w 31"/>
                <a:gd name="T37" fmla="*/ 14 h 21"/>
                <a:gd name="T38" fmla="*/ 20 w 31"/>
                <a:gd name="T39" fmla="*/ 17 h 21"/>
                <a:gd name="T40" fmla="*/ 18 w 31"/>
                <a:gd name="T41" fmla="*/ 17 h 21"/>
                <a:gd name="T42" fmla="*/ 16 w 31"/>
                <a:gd name="T43" fmla="*/ 3 h 21"/>
                <a:gd name="T44" fmla="*/ 18 w 31"/>
                <a:gd name="T45" fmla="*/ 8 h 21"/>
                <a:gd name="T46" fmla="*/ 22 w 31"/>
                <a:gd name="T47" fmla="*/ 8 h 21"/>
                <a:gd name="T48" fmla="*/ 22 w 31"/>
                <a:gd name="T49" fmla="*/ 14 h 21"/>
                <a:gd name="T50" fmla="*/ 25 w 31"/>
                <a:gd name="T51" fmla="*/ 12 h 21"/>
                <a:gd name="T52" fmla="*/ 26 w 31"/>
                <a:gd name="T53" fmla="*/ 16 h 21"/>
                <a:gd name="T54" fmla="*/ 27 w 31"/>
                <a:gd name="T55" fmla="*/ 14 h 21"/>
                <a:gd name="T56" fmla="*/ 29 w 31"/>
                <a:gd name="T57" fmla="*/ 14 h 21"/>
                <a:gd name="T58" fmla="*/ 29 w 31"/>
                <a:gd name="T59" fmla="*/ 16 h 21"/>
                <a:gd name="T60" fmla="*/ 24 w 31"/>
                <a:gd name="T61" fmla="*/ 16 h 21"/>
                <a:gd name="T62" fmla="*/ 23 w 31"/>
                <a:gd name="T63" fmla="*/ 10 h 21"/>
                <a:gd name="T64" fmla="*/ 26 w 31"/>
                <a:gd name="T65" fmla="*/ 7 h 21"/>
                <a:gd name="T66" fmla="*/ 29 w 31"/>
                <a:gd name="T67" fmla="*/ 1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1" h="21">
                  <a:moveTo>
                    <a:pt x="31" y="3"/>
                  </a:moveTo>
                  <a:cubicBezTo>
                    <a:pt x="30" y="2"/>
                    <a:pt x="29" y="0"/>
                    <a:pt x="27" y="0"/>
                  </a:cubicBezTo>
                  <a:cubicBezTo>
                    <a:pt x="24" y="0"/>
                    <a:pt x="20" y="0"/>
                    <a:pt x="16" y="0"/>
                  </a:cubicBezTo>
                  <a:cubicBezTo>
                    <a:pt x="12" y="0"/>
                    <a:pt x="8" y="0"/>
                    <a:pt x="4" y="0"/>
                  </a:cubicBezTo>
                  <a:cubicBezTo>
                    <a:pt x="3" y="0"/>
                    <a:pt x="1" y="2"/>
                    <a:pt x="1" y="3"/>
                  </a:cubicBezTo>
                  <a:cubicBezTo>
                    <a:pt x="0" y="6"/>
                    <a:pt x="0" y="8"/>
                    <a:pt x="0" y="11"/>
                  </a:cubicBezTo>
                  <a:cubicBezTo>
                    <a:pt x="0" y="13"/>
                    <a:pt x="0" y="16"/>
                    <a:pt x="1" y="18"/>
                  </a:cubicBezTo>
                  <a:cubicBezTo>
                    <a:pt x="1" y="20"/>
                    <a:pt x="3" y="21"/>
                    <a:pt x="4" y="21"/>
                  </a:cubicBezTo>
                  <a:cubicBezTo>
                    <a:pt x="8" y="21"/>
                    <a:pt x="12" y="21"/>
                    <a:pt x="16" y="21"/>
                  </a:cubicBezTo>
                  <a:cubicBezTo>
                    <a:pt x="20" y="21"/>
                    <a:pt x="24" y="21"/>
                    <a:pt x="27" y="21"/>
                  </a:cubicBezTo>
                  <a:cubicBezTo>
                    <a:pt x="29" y="21"/>
                    <a:pt x="30" y="20"/>
                    <a:pt x="31" y="18"/>
                  </a:cubicBezTo>
                  <a:cubicBezTo>
                    <a:pt x="31" y="16"/>
                    <a:pt x="31" y="13"/>
                    <a:pt x="31" y="11"/>
                  </a:cubicBezTo>
                  <a:cubicBezTo>
                    <a:pt x="31" y="8"/>
                    <a:pt x="31" y="6"/>
                    <a:pt x="31" y="3"/>
                  </a:cubicBezTo>
                  <a:close/>
                  <a:moveTo>
                    <a:pt x="9" y="5"/>
                  </a:moveTo>
                  <a:cubicBezTo>
                    <a:pt x="7" y="5"/>
                    <a:pt x="7" y="5"/>
                    <a:pt x="7" y="5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9" y="3"/>
                    <a:pt x="9" y="3"/>
                    <a:pt x="9" y="3"/>
                  </a:cubicBezTo>
                  <a:lnTo>
                    <a:pt x="9" y="5"/>
                  </a:lnTo>
                  <a:close/>
                  <a:moveTo>
                    <a:pt x="15" y="17"/>
                  </a:moveTo>
                  <a:cubicBezTo>
                    <a:pt x="13" y="17"/>
                    <a:pt x="13" y="17"/>
                    <a:pt x="13" y="17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2" y="17"/>
                    <a:pt x="11" y="17"/>
                    <a:pt x="11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9" y="16"/>
                    <a:pt x="9" y="16"/>
                    <a:pt x="9" y="15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6"/>
                    <a:pt x="12" y="16"/>
                    <a:pt x="12" y="16"/>
                  </a:cubicBezTo>
                  <a:cubicBezTo>
                    <a:pt x="12" y="16"/>
                    <a:pt x="13" y="15"/>
                    <a:pt x="13" y="15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5" y="7"/>
                    <a:pt x="15" y="7"/>
                    <a:pt x="15" y="7"/>
                  </a:cubicBezTo>
                  <a:lnTo>
                    <a:pt x="15" y="17"/>
                  </a:lnTo>
                  <a:close/>
                  <a:moveTo>
                    <a:pt x="22" y="14"/>
                  </a:moveTo>
                  <a:cubicBezTo>
                    <a:pt x="22" y="15"/>
                    <a:pt x="22" y="16"/>
                    <a:pt x="22" y="16"/>
                  </a:cubicBezTo>
                  <a:cubicBezTo>
                    <a:pt x="22" y="17"/>
                    <a:pt x="21" y="17"/>
                    <a:pt x="20" y="17"/>
                  </a:cubicBezTo>
                  <a:cubicBezTo>
                    <a:pt x="20" y="17"/>
                    <a:pt x="19" y="17"/>
                    <a:pt x="18" y="16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9" y="7"/>
                    <a:pt x="20" y="7"/>
                    <a:pt x="20" y="7"/>
                  </a:cubicBezTo>
                  <a:cubicBezTo>
                    <a:pt x="21" y="7"/>
                    <a:pt x="22" y="7"/>
                    <a:pt x="22" y="8"/>
                  </a:cubicBezTo>
                  <a:cubicBezTo>
                    <a:pt x="22" y="8"/>
                    <a:pt x="22" y="9"/>
                    <a:pt x="22" y="10"/>
                  </a:cubicBezTo>
                  <a:lnTo>
                    <a:pt x="22" y="14"/>
                  </a:lnTo>
                  <a:close/>
                  <a:moveTo>
                    <a:pt x="29" y="12"/>
                  </a:moveTo>
                  <a:cubicBezTo>
                    <a:pt x="25" y="12"/>
                    <a:pt x="25" y="12"/>
                    <a:pt x="25" y="12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5" y="15"/>
                    <a:pt x="26" y="16"/>
                    <a:pt x="26" y="16"/>
                  </a:cubicBezTo>
                  <a:cubicBezTo>
                    <a:pt x="27" y="16"/>
                    <a:pt x="27" y="15"/>
                    <a:pt x="27" y="15"/>
                  </a:cubicBezTo>
                  <a:cubicBezTo>
                    <a:pt x="27" y="15"/>
                    <a:pt x="27" y="14"/>
                    <a:pt x="27" y="14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29" y="15"/>
                    <a:pt x="29" y="15"/>
                    <a:pt x="29" y="15"/>
                  </a:cubicBezTo>
                  <a:cubicBezTo>
                    <a:pt x="29" y="16"/>
                    <a:pt x="29" y="16"/>
                    <a:pt x="29" y="16"/>
                  </a:cubicBezTo>
                  <a:cubicBezTo>
                    <a:pt x="28" y="17"/>
                    <a:pt x="27" y="17"/>
                    <a:pt x="26" y="17"/>
                  </a:cubicBezTo>
                  <a:cubicBezTo>
                    <a:pt x="25" y="17"/>
                    <a:pt x="25" y="17"/>
                    <a:pt x="24" y="16"/>
                  </a:cubicBezTo>
                  <a:cubicBezTo>
                    <a:pt x="24" y="16"/>
                    <a:pt x="23" y="15"/>
                    <a:pt x="23" y="14"/>
                  </a:cubicBezTo>
                  <a:cubicBezTo>
                    <a:pt x="23" y="10"/>
                    <a:pt x="23" y="10"/>
                    <a:pt x="23" y="10"/>
                  </a:cubicBezTo>
                  <a:cubicBezTo>
                    <a:pt x="23" y="9"/>
                    <a:pt x="24" y="8"/>
                    <a:pt x="24" y="8"/>
                  </a:cubicBezTo>
                  <a:cubicBezTo>
                    <a:pt x="25" y="7"/>
                    <a:pt x="25" y="7"/>
                    <a:pt x="26" y="7"/>
                  </a:cubicBezTo>
                  <a:cubicBezTo>
                    <a:pt x="27" y="7"/>
                    <a:pt x="28" y="7"/>
                    <a:pt x="28" y="8"/>
                  </a:cubicBezTo>
                  <a:cubicBezTo>
                    <a:pt x="29" y="8"/>
                    <a:pt x="29" y="9"/>
                    <a:pt x="29" y="10"/>
                  </a:cubicBezTo>
                  <a:lnTo>
                    <a:pt x="29" y="1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accent3"/>
                </a:solidFill>
              </a:endParaRPr>
            </a:p>
          </p:txBody>
        </p:sp>
      </p:grpSp>
      <p:grpSp>
        <p:nvGrpSpPr>
          <p:cNvPr id="663" name="กลุ่ม 662"/>
          <p:cNvGrpSpPr/>
          <p:nvPr/>
        </p:nvGrpSpPr>
        <p:grpSpPr>
          <a:xfrm>
            <a:off x="5259586" y="789385"/>
            <a:ext cx="493514" cy="488156"/>
            <a:chOff x="13995400" y="2105025"/>
            <a:chExt cx="1316037" cy="1301750"/>
          </a:xfrm>
        </p:grpSpPr>
        <p:sp>
          <p:nvSpPr>
            <p:cNvPr id="24" name="Oval 15"/>
            <p:cNvSpPr>
              <a:spLocks noChangeArrowheads="1"/>
            </p:cNvSpPr>
            <p:nvPr/>
          </p:nvSpPr>
          <p:spPr bwMode="auto">
            <a:xfrm>
              <a:off x="13995400" y="2105025"/>
              <a:ext cx="1316037" cy="1301750"/>
            </a:xfrm>
            <a:prstGeom prst="ellipse">
              <a:avLst/>
            </a:prstGeom>
            <a:solidFill>
              <a:srgbClr val="F157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accent3"/>
                </a:solidFill>
              </a:endParaRPr>
            </a:p>
          </p:txBody>
        </p:sp>
        <p:sp>
          <p:nvSpPr>
            <p:cNvPr id="25" name="Freeform 16"/>
            <p:cNvSpPr>
              <a:spLocks/>
            </p:cNvSpPr>
            <p:nvPr/>
          </p:nvSpPr>
          <p:spPr bwMode="auto">
            <a:xfrm>
              <a:off x="14347825" y="2533650"/>
              <a:ext cx="442912" cy="444500"/>
            </a:xfrm>
            <a:custGeom>
              <a:avLst/>
              <a:gdLst>
                <a:gd name="T0" fmla="*/ 15 w 29"/>
                <a:gd name="T1" fmla="*/ 12 h 29"/>
                <a:gd name="T2" fmla="*/ 14 w 29"/>
                <a:gd name="T3" fmla="*/ 12 h 29"/>
                <a:gd name="T4" fmla="*/ 15 w 29"/>
                <a:gd name="T5" fmla="*/ 18 h 29"/>
                <a:gd name="T6" fmla="*/ 22 w 29"/>
                <a:gd name="T7" fmla="*/ 18 h 29"/>
                <a:gd name="T8" fmla="*/ 19 w 29"/>
                <a:gd name="T9" fmla="*/ 22 h 29"/>
                <a:gd name="T10" fmla="*/ 15 w 29"/>
                <a:gd name="T11" fmla="*/ 23 h 29"/>
                <a:gd name="T12" fmla="*/ 12 w 29"/>
                <a:gd name="T13" fmla="*/ 23 h 29"/>
                <a:gd name="T14" fmla="*/ 6 w 29"/>
                <a:gd name="T15" fmla="*/ 16 h 29"/>
                <a:gd name="T16" fmla="*/ 6 w 29"/>
                <a:gd name="T17" fmla="*/ 13 h 29"/>
                <a:gd name="T18" fmla="*/ 16 w 29"/>
                <a:gd name="T19" fmla="*/ 6 h 29"/>
                <a:gd name="T20" fmla="*/ 20 w 29"/>
                <a:gd name="T21" fmla="*/ 8 h 29"/>
                <a:gd name="T22" fmla="*/ 24 w 29"/>
                <a:gd name="T23" fmla="*/ 4 h 29"/>
                <a:gd name="T24" fmla="*/ 22 w 29"/>
                <a:gd name="T25" fmla="*/ 2 h 29"/>
                <a:gd name="T26" fmla="*/ 15 w 29"/>
                <a:gd name="T27" fmla="*/ 0 h 29"/>
                <a:gd name="T28" fmla="*/ 13 w 29"/>
                <a:gd name="T29" fmla="*/ 0 h 29"/>
                <a:gd name="T30" fmla="*/ 11 w 29"/>
                <a:gd name="T31" fmla="*/ 1 h 29"/>
                <a:gd name="T32" fmla="*/ 3 w 29"/>
                <a:gd name="T33" fmla="*/ 6 h 29"/>
                <a:gd name="T34" fmla="*/ 0 w 29"/>
                <a:gd name="T35" fmla="*/ 14 h 29"/>
                <a:gd name="T36" fmla="*/ 0 w 29"/>
                <a:gd name="T37" fmla="*/ 18 h 29"/>
                <a:gd name="T38" fmla="*/ 6 w 29"/>
                <a:gd name="T39" fmla="*/ 27 h 29"/>
                <a:gd name="T40" fmla="*/ 14 w 29"/>
                <a:gd name="T41" fmla="*/ 29 h 29"/>
                <a:gd name="T42" fmla="*/ 19 w 29"/>
                <a:gd name="T43" fmla="*/ 29 h 29"/>
                <a:gd name="T44" fmla="*/ 26 w 29"/>
                <a:gd name="T45" fmla="*/ 24 h 29"/>
                <a:gd name="T46" fmla="*/ 28 w 29"/>
                <a:gd name="T47" fmla="*/ 12 h 29"/>
                <a:gd name="T48" fmla="*/ 15 w 29"/>
                <a:gd name="T49" fmla="*/ 12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9" h="29">
                  <a:moveTo>
                    <a:pt x="15" y="12"/>
                  </a:moveTo>
                  <a:cubicBezTo>
                    <a:pt x="15" y="12"/>
                    <a:pt x="14" y="12"/>
                    <a:pt x="14" y="12"/>
                  </a:cubicBezTo>
                  <a:cubicBezTo>
                    <a:pt x="14" y="14"/>
                    <a:pt x="15" y="18"/>
                    <a:pt x="15" y="18"/>
                  </a:cubicBezTo>
                  <a:cubicBezTo>
                    <a:pt x="15" y="18"/>
                    <a:pt x="22" y="18"/>
                    <a:pt x="22" y="18"/>
                  </a:cubicBezTo>
                  <a:cubicBezTo>
                    <a:pt x="22" y="18"/>
                    <a:pt x="22" y="21"/>
                    <a:pt x="19" y="22"/>
                  </a:cubicBezTo>
                  <a:cubicBezTo>
                    <a:pt x="18" y="23"/>
                    <a:pt x="17" y="23"/>
                    <a:pt x="15" y="23"/>
                  </a:cubicBezTo>
                  <a:cubicBezTo>
                    <a:pt x="14" y="24"/>
                    <a:pt x="13" y="23"/>
                    <a:pt x="12" y="23"/>
                  </a:cubicBezTo>
                  <a:cubicBezTo>
                    <a:pt x="9" y="22"/>
                    <a:pt x="6" y="19"/>
                    <a:pt x="6" y="16"/>
                  </a:cubicBezTo>
                  <a:cubicBezTo>
                    <a:pt x="6" y="15"/>
                    <a:pt x="6" y="14"/>
                    <a:pt x="6" y="13"/>
                  </a:cubicBezTo>
                  <a:cubicBezTo>
                    <a:pt x="7" y="9"/>
                    <a:pt x="11" y="6"/>
                    <a:pt x="16" y="6"/>
                  </a:cubicBezTo>
                  <a:cubicBezTo>
                    <a:pt x="18" y="7"/>
                    <a:pt x="19" y="7"/>
                    <a:pt x="20" y="8"/>
                  </a:cubicBezTo>
                  <a:cubicBezTo>
                    <a:pt x="21" y="7"/>
                    <a:pt x="23" y="6"/>
                    <a:pt x="24" y="4"/>
                  </a:cubicBezTo>
                  <a:cubicBezTo>
                    <a:pt x="24" y="4"/>
                    <a:pt x="23" y="3"/>
                    <a:pt x="22" y="2"/>
                  </a:cubicBezTo>
                  <a:cubicBezTo>
                    <a:pt x="20" y="1"/>
                    <a:pt x="17" y="0"/>
                    <a:pt x="15" y="0"/>
                  </a:cubicBezTo>
                  <a:cubicBezTo>
                    <a:pt x="14" y="0"/>
                    <a:pt x="14" y="0"/>
                    <a:pt x="13" y="0"/>
                  </a:cubicBezTo>
                  <a:cubicBezTo>
                    <a:pt x="13" y="0"/>
                    <a:pt x="12" y="1"/>
                    <a:pt x="11" y="1"/>
                  </a:cubicBezTo>
                  <a:cubicBezTo>
                    <a:pt x="8" y="2"/>
                    <a:pt x="5" y="3"/>
                    <a:pt x="3" y="6"/>
                  </a:cubicBezTo>
                  <a:cubicBezTo>
                    <a:pt x="1" y="8"/>
                    <a:pt x="0" y="11"/>
                    <a:pt x="0" y="14"/>
                  </a:cubicBezTo>
                  <a:cubicBezTo>
                    <a:pt x="0" y="15"/>
                    <a:pt x="0" y="17"/>
                    <a:pt x="0" y="18"/>
                  </a:cubicBezTo>
                  <a:cubicBezTo>
                    <a:pt x="1" y="22"/>
                    <a:pt x="3" y="24"/>
                    <a:pt x="6" y="27"/>
                  </a:cubicBezTo>
                  <a:cubicBezTo>
                    <a:pt x="8" y="28"/>
                    <a:pt x="11" y="29"/>
                    <a:pt x="14" y="29"/>
                  </a:cubicBezTo>
                  <a:cubicBezTo>
                    <a:pt x="15" y="29"/>
                    <a:pt x="17" y="29"/>
                    <a:pt x="19" y="29"/>
                  </a:cubicBezTo>
                  <a:cubicBezTo>
                    <a:pt x="21" y="28"/>
                    <a:pt x="24" y="27"/>
                    <a:pt x="26" y="24"/>
                  </a:cubicBezTo>
                  <a:cubicBezTo>
                    <a:pt x="28" y="21"/>
                    <a:pt x="29" y="16"/>
                    <a:pt x="28" y="12"/>
                  </a:cubicBezTo>
                  <a:cubicBezTo>
                    <a:pt x="24" y="12"/>
                    <a:pt x="19" y="12"/>
                    <a:pt x="15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accent3"/>
                </a:solidFill>
              </a:endParaRPr>
            </a:p>
          </p:txBody>
        </p:sp>
        <p:sp>
          <p:nvSpPr>
            <p:cNvPr id="26" name="Freeform 17"/>
            <p:cNvSpPr>
              <a:spLocks/>
            </p:cNvSpPr>
            <p:nvPr/>
          </p:nvSpPr>
          <p:spPr bwMode="auto">
            <a:xfrm>
              <a:off x="14836775" y="2641600"/>
              <a:ext cx="214312" cy="214313"/>
            </a:xfrm>
            <a:custGeom>
              <a:avLst/>
              <a:gdLst>
                <a:gd name="T0" fmla="*/ 135 w 135"/>
                <a:gd name="T1" fmla="*/ 48 h 135"/>
                <a:gd name="T2" fmla="*/ 87 w 135"/>
                <a:gd name="T3" fmla="*/ 48 h 135"/>
                <a:gd name="T4" fmla="*/ 87 w 135"/>
                <a:gd name="T5" fmla="*/ 0 h 135"/>
                <a:gd name="T6" fmla="*/ 87 w 135"/>
                <a:gd name="T7" fmla="*/ 0 h 135"/>
                <a:gd name="T8" fmla="*/ 87 w 135"/>
                <a:gd name="T9" fmla="*/ 0 h 135"/>
                <a:gd name="T10" fmla="*/ 48 w 135"/>
                <a:gd name="T11" fmla="*/ 0 h 135"/>
                <a:gd name="T12" fmla="*/ 48 w 135"/>
                <a:gd name="T13" fmla="*/ 0 h 135"/>
                <a:gd name="T14" fmla="*/ 48 w 135"/>
                <a:gd name="T15" fmla="*/ 0 h 135"/>
                <a:gd name="T16" fmla="*/ 48 w 135"/>
                <a:gd name="T17" fmla="*/ 48 h 135"/>
                <a:gd name="T18" fmla="*/ 0 w 135"/>
                <a:gd name="T19" fmla="*/ 48 h 135"/>
                <a:gd name="T20" fmla="*/ 0 w 135"/>
                <a:gd name="T21" fmla="*/ 48 h 135"/>
                <a:gd name="T22" fmla="*/ 0 w 135"/>
                <a:gd name="T23" fmla="*/ 48 h 135"/>
                <a:gd name="T24" fmla="*/ 0 w 135"/>
                <a:gd name="T25" fmla="*/ 87 h 135"/>
                <a:gd name="T26" fmla="*/ 0 w 135"/>
                <a:gd name="T27" fmla="*/ 87 h 135"/>
                <a:gd name="T28" fmla="*/ 0 w 135"/>
                <a:gd name="T29" fmla="*/ 87 h 135"/>
                <a:gd name="T30" fmla="*/ 48 w 135"/>
                <a:gd name="T31" fmla="*/ 87 h 135"/>
                <a:gd name="T32" fmla="*/ 48 w 135"/>
                <a:gd name="T33" fmla="*/ 135 h 135"/>
                <a:gd name="T34" fmla="*/ 48 w 135"/>
                <a:gd name="T35" fmla="*/ 135 h 135"/>
                <a:gd name="T36" fmla="*/ 48 w 135"/>
                <a:gd name="T37" fmla="*/ 135 h 135"/>
                <a:gd name="T38" fmla="*/ 87 w 135"/>
                <a:gd name="T39" fmla="*/ 135 h 135"/>
                <a:gd name="T40" fmla="*/ 87 w 135"/>
                <a:gd name="T41" fmla="*/ 135 h 135"/>
                <a:gd name="T42" fmla="*/ 87 w 135"/>
                <a:gd name="T43" fmla="*/ 135 h 135"/>
                <a:gd name="T44" fmla="*/ 87 w 135"/>
                <a:gd name="T45" fmla="*/ 87 h 135"/>
                <a:gd name="T46" fmla="*/ 135 w 135"/>
                <a:gd name="T47" fmla="*/ 87 h 135"/>
                <a:gd name="T48" fmla="*/ 135 w 135"/>
                <a:gd name="T49" fmla="*/ 87 h 135"/>
                <a:gd name="T50" fmla="*/ 135 w 135"/>
                <a:gd name="T51" fmla="*/ 87 h 135"/>
                <a:gd name="T52" fmla="*/ 135 w 135"/>
                <a:gd name="T53" fmla="*/ 48 h 135"/>
                <a:gd name="T54" fmla="*/ 135 w 135"/>
                <a:gd name="T55" fmla="*/ 48 h 135"/>
                <a:gd name="T56" fmla="*/ 135 w 135"/>
                <a:gd name="T57" fmla="*/ 48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35" h="135">
                  <a:moveTo>
                    <a:pt x="135" y="48"/>
                  </a:moveTo>
                  <a:lnTo>
                    <a:pt x="87" y="48"/>
                  </a:lnTo>
                  <a:lnTo>
                    <a:pt x="87" y="0"/>
                  </a:lnTo>
                  <a:lnTo>
                    <a:pt x="87" y="0"/>
                  </a:lnTo>
                  <a:lnTo>
                    <a:pt x="87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87"/>
                  </a:lnTo>
                  <a:lnTo>
                    <a:pt x="0" y="87"/>
                  </a:lnTo>
                  <a:lnTo>
                    <a:pt x="0" y="87"/>
                  </a:lnTo>
                  <a:lnTo>
                    <a:pt x="48" y="87"/>
                  </a:lnTo>
                  <a:lnTo>
                    <a:pt x="48" y="135"/>
                  </a:lnTo>
                  <a:lnTo>
                    <a:pt x="48" y="135"/>
                  </a:lnTo>
                  <a:lnTo>
                    <a:pt x="48" y="135"/>
                  </a:lnTo>
                  <a:lnTo>
                    <a:pt x="87" y="135"/>
                  </a:lnTo>
                  <a:lnTo>
                    <a:pt x="87" y="135"/>
                  </a:lnTo>
                  <a:lnTo>
                    <a:pt x="87" y="135"/>
                  </a:lnTo>
                  <a:lnTo>
                    <a:pt x="87" y="87"/>
                  </a:lnTo>
                  <a:lnTo>
                    <a:pt x="135" y="87"/>
                  </a:lnTo>
                  <a:lnTo>
                    <a:pt x="135" y="87"/>
                  </a:lnTo>
                  <a:lnTo>
                    <a:pt x="135" y="87"/>
                  </a:lnTo>
                  <a:lnTo>
                    <a:pt x="135" y="48"/>
                  </a:lnTo>
                  <a:lnTo>
                    <a:pt x="135" y="48"/>
                  </a:lnTo>
                  <a:lnTo>
                    <a:pt x="135" y="4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accent3"/>
                </a:solidFill>
              </a:endParaRPr>
            </a:p>
          </p:txBody>
        </p:sp>
      </p:grpSp>
      <p:grpSp>
        <p:nvGrpSpPr>
          <p:cNvPr id="664" name="กลุ่ม 663"/>
          <p:cNvGrpSpPr/>
          <p:nvPr/>
        </p:nvGrpSpPr>
        <p:grpSpPr>
          <a:xfrm>
            <a:off x="6045995" y="789385"/>
            <a:ext cx="494109" cy="488156"/>
            <a:chOff x="16092488" y="2105025"/>
            <a:chExt cx="1317625" cy="1301750"/>
          </a:xfrm>
        </p:grpSpPr>
        <p:sp>
          <p:nvSpPr>
            <p:cNvPr id="27" name="Oval 18"/>
            <p:cNvSpPr>
              <a:spLocks noChangeArrowheads="1"/>
            </p:cNvSpPr>
            <p:nvPr/>
          </p:nvSpPr>
          <p:spPr bwMode="auto">
            <a:xfrm>
              <a:off x="16092488" y="2105025"/>
              <a:ext cx="1317625" cy="1301750"/>
            </a:xfrm>
            <a:prstGeom prst="ellipse">
              <a:avLst/>
            </a:prstGeom>
            <a:solidFill>
              <a:srgbClr val="1387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accent3"/>
                </a:solidFill>
              </a:endParaRPr>
            </a:p>
          </p:txBody>
        </p:sp>
        <p:sp>
          <p:nvSpPr>
            <p:cNvPr id="28" name="Freeform 19"/>
            <p:cNvSpPr>
              <a:spLocks noEditPoints="1"/>
            </p:cNvSpPr>
            <p:nvPr/>
          </p:nvSpPr>
          <p:spPr bwMode="auto">
            <a:xfrm>
              <a:off x="16506825" y="2487613"/>
              <a:ext cx="122237" cy="536575"/>
            </a:xfrm>
            <a:custGeom>
              <a:avLst/>
              <a:gdLst>
                <a:gd name="T0" fmla="*/ 1 w 8"/>
                <a:gd name="T1" fmla="*/ 12 h 35"/>
                <a:gd name="T2" fmla="*/ 8 w 8"/>
                <a:gd name="T3" fmla="*/ 12 h 35"/>
                <a:gd name="T4" fmla="*/ 8 w 8"/>
                <a:gd name="T5" fmla="*/ 35 h 35"/>
                <a:gd name="T6" fmla="*/ 1 w 8"/>
                <a:gd name="T7" fmla="*/ 35 h 35"/>
                <a:gd name="T8" fmla="*/ 1 w 8"/>
                <a:gd name="T9" fmla="*/ 12 h 35"/>
                <a:gd name="T10" fmla="*/ 4 w 8"/>
                <a:gd name="T11" fmla="*/ 0 h 35"/>
                <a:gd name="T12" fmla="*/ 8 w 8"/>
                <a:gd name="T13" fmla="*/ 5 h 35"/>
                <a:gd name="T14" fmla="*/ 4 w 8"/>
                <a:gd name="T15" fmla="*/ 9 h 35"/>
                <a:gd name="T16" fmla="*/ 0 w 8"/>
                <a:gd name="T17" fmla="*/ 5 h 35"/>
                <a:gd name="T18" fmla="*/ 4 w 8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" h="35">
                  <a:moveTo>
                    <a:pt x="1" y="12"/>
                  </a:moveTo>
                  <a:cubicBezTo>
                    <a:pt x="8" y="12"/>
                    <a:pt x="8" y="12"/>
                    <a:pt x="8" y="12"/>
                  </a:cubicBezTo>
                  <a:cubicBezTo>
                    <a:pt x="8" y="35"/>
                    <a:pt x="8" y="35"/>
                    <a:pt x="8" y="35"/>
                  </a:cubicBezTo>
                  <a:cubicBezTo>
                    <a:pt x="1" y="35"/>
                    <a:pt x="1" y="35"/>
                    <a:pt x="1" y="35"/>
                  </a:cubicBezTo>
                  <a:lnTo>
                    <a:pt x="1" y="12"/>
                  </a:lnTo>
                  <a:close/>
                  <a:moveTo>
                    <a:pt x="4" y="0"/>
                  </a:moveTo>
                  <a:cubicBezTo>
                    <a:pt x="7" y="0"/>
                    <a:pt x="8" y="2"/>
                    <a:pt x="8" y="5"/>
                  </a:cubicBezTo>
                  <a:cubicBezTo>
                    <a:pt x="8" y="7"/>
                    <a:pt x="7" y="9"/>
                    <a:pt x="4" y="9"/>
                  </a:cubicBezTo>
                  <a:cubicBezTo>
                    <a:pt x="2" y="9"/>
                    <a:pt x="0" y="7"/>
                    <a:pt x="0" y="5"/>
                  </a:cubicBezTo>
                  <a:cubicBezTo>
                    <a:pt x="0" y="2"/>
                    <a:pt x="2" y="0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accent3"/>
                </a:solidFill>
              </a:endParaRPr>
            </a:p>
          </p:txBody>
        </p:sp>
        <p:sp>
          <p:nvSpPr>
            <p:cNvPr id="29" name="Freeform 20"/>
            <p:cNvSpPr>
              <a:spLocks/>
            </p:cNvSpPr>
            <p:nvPr/>
          </p:nvSpPr>
          <p:spPr bwMode="auto">
            <a:xfrm>
              <a:off x="16689388" y="2655888"/>
              <a:ext cx="336550" cy="368300"/>
            </a:xfrm>
            <a:custGeom>
              <a:avLst/>
              <a:gdLst>
                <a:gd name="T0" fmla="*/ 0 w 22"/>
                <a:gd name="T1" fmla="*/ 1 h 24"/>
                <a:gd name="T2" fmla="*/ 7 w 22"/>
                <a:gd name="T3" fmla="*/ 1 h 24"/>
                <a:gd name="T4" fmla="*/ 7 w 22"/>
                <a:gd name="T5" fmla="*/ 4 h 24"/>
                <a:gd name="T6" fmla="*/ 7 w 22"/>
                <a:gd name="T7" fmla="*/ 4 h 24"/>
                <a:gd name="T8" fmla="*/ 14 w 22"/>
                <a:gd name="T9" fmla="*/ 0 h 24"/>
                <a:gd name="T10" fmla="*/ 22 w 22"/>
                <a:gd name="T11" fmla="*/ 11 h 24"/>
                <a:gd name="T12" fmla="*/ 22 w 22"/>
                <a:gd name="T13" fmla="*/ 24 h 24"/>
                <a:gd name="T14" fmla="*/ 15 w 22"/>
                <a:gd name="T15" fmla="*/ 24 h 24"/>
                <a:gd name="T16" fmla="*/ 15 w 22"/>
                <a:gd name="T17" fmla="*/ 13 h 24"/>
                <a:gd name="T18" fmla="*/ 12 w 22"/>
                <a:gd name="T19" fmla="*/ 7 h 24"/>
                <a:gd name="T20" fmla="*/ 7 w 22"/>
                <a:gd name="T21" fmla="*/ 12 h 24"/>
                <a:gd name="T22" fmla="*/ 7 w 22"/>
                <a:gd name="T23" fmla="*/ 24 h 24"/>
                <a:gd name="T24" fmla="*/ 0 w 22"/>
                <a:gd name="T25" fmla="*/ 24 h 24"/>
                <a:gd name="T26" fmla="*/ 0 w 22"/>
                <a:gd name="T27" fmla="*/ 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2" h="24">
                  <a:moveTo>
                    <a:pt x="0" y="1"/>
                  </a:moveTo>
                  <a:cubicBezTo>
                    <a:pt x="7" y="1"/>
                    <a:pt x="7" y="1"/>
                    <a:pt x="7" y="1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8" y="2"/>
                    <a:pt x="10" y="0"/>
                    <a:pt x="14" y="0"/>
                  </a:cubicBezTo>
                  <a:cubicBezTo>
                    <a:pt x="21" y="0"/>
                    <a:pt x="22" y="5"/>
                    <a:pt x="22" y="11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0"/>
                    <a:pt x="15" y="7"/>
                    <a:pt x="12" y="7"/>
                  </a:cubicBezTo>
                  <a:cubicBezTo>
                    <a:pt x="8" y="7"/>
                    <a:pt x="7" y="9"/>
                    <a:pt x="7" y="12"/>
                  </a:cubicBezTo>
                  <a:cubicBezTo>
                    <a:pt x="7" y="24"/>
                    <a:pt x="7" y="24"/>
                    <a:pt x="7" y="24"/>
                  </a:cubicBezTo>
                  <a:cubicBezTo>
                    <a:pt x="0" y="24"/>
                    <a:pt x="0" y="24"/>
                    <a:pt x="0" y="24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accent3"/>
                </a:solidFill>
              </a:endParaRPr>
            </a:p>
          </p:txBody>
        </p:sp>
      </p:grpSp>
      <p:grpSp>
        <p:nvGrpSpPr>
          <p:cNvPr id="2085" name="กลุ่ม 2084"/>
          <p:cNvGrpSpPr/>
          <p:nvPr/>
        </p:nvGrpSpPr>
        <p:grpSpPr>
          <a:xfrm>
            <a:off x="6045995" y="2977158"/>
            <a:ext cx="494109" cy="494109"/>
            <a:chOff x="16092488" y="7939088"/>
            <a:chExt cx="1317625" cy="1317625"/>
          </a:xfrm>
        </p:grpSpPr>
        <p:sp>
          <p:nvSpPr>
            <p:cNvPr id="30" name="Oval 21"/>
            <p:cNvSpPr>
              <a:spLocks noChangeArrowheads="1"/>
            </p:cNvSpPr>
            <p:nvPr/>
          </p:nvSpPr>
          <p:spPr bwMode="auto">
            <a:xfrm>
              <a:off x="16092488" y="7939088"/>
              <a:ext cx="1317625" cy="1317625"/>
            </a:xfrm>
            <a:prstGeom prst="ellipse">
              <a:avLst/>
            </a:prstGeom>
            <a:solidFill>
              <a:srgbClr val="4863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accent3"/>
                </a:solidFill>
              </a:endParaRPr>
            </a:p>
          </p:txBody>
        </p:sp>
        <p:sp>
          <p:nvSpPr>
            <p:cNvPr id="31" name="Freeform 22"/>
            <p:cNvSpPr>
              <a:spLocks noEditPoints="1"/>
            </p:cNvSpPr>
            <p:nvPr/>
          </p:nvSpPr>
          <p:spPr bwMode="auto">
            <a:xfrm>
              <a:off x="16460788" y="8399463"/>
              <a:ext cx="304800" cy="382588"/>
            </a:xfrm>
            <a:custGeom>
              <a:avLst/>
              <a:gdLst>
                <a:gd name="T0" fmla="*/ 0 w 20"/>
                <a:gd name="T1" fmla="*/ 25 h 25"/>
                <a:gd name="T2" fmla="*/ 0 w 20"/>
                <a:gd name="T3" fmla="*/ 0 h 25"/>
                <a:gd name="T4" fmla="*/ 0 w 20"/>
                <a:gd name="T5" fmla="*/ 0 h 25"/>
                <a:gd name="T6" fmla="*/ 12 w 20"/>
                <a:gd name="T7" fmla="*/ 0 h 25"/>
                <a:gd name="T8" fmla="*/ 16 w 20"/>
                <a:gd name="T9" fmla="*/ 1 h 25"/>
                <a:gd name="T10" fmla="*/ 19 w 20"/>
                <a:gd name="T11" fmla="*/ 6 h 25"/>
                <a:gd name="T12" fmla="*/ 19 w 20"/>
                <a:gd name="T13" fmla="*/ 9 h 25"/>
                <a:gd name="T14" fmla="*/ 17 w 20"/>
                <a:gd name="T15" fmla="*/ 11 h 25"/>
                <a:gd name="T16" fmla="*/ 16 w 20"/>
                <a:gd name="T17" fmla="*/ 12 h 25"/>
                <a:gd name="T18" fmla="*/ 16 w 20"/>
                <a:gd name="T19" fmla="*/ 12 h 25"/>
                <a:gd name="T20" fmla="*/ 20 w 20"/>
                <a:gd name="T21" fmla="*/ 16 h 25"/>
                <a:gd name="T22" fmla="*/ 19 w 20"/>
                <a:gd name="T23" fmla="*/ 21 h 25"/>
                <a:gd name="T24" fmla="*/ 14 w 20"/>
                <a:gd name="T25" fmla="*/ 25 h 25"/>
                <a:gd name="T26" fmla="*/ 11 w 20"/>
                <a:gd name="T27" fmla="*/ 25 h 25"/>
                <a:gd name="T28" fmla="*/ 0 w 20"/>
                <a:gd name="T29" fmla="*/ 25 h 25"/>
                <a:gd name="T30" fmla="*/ 0 w 20"/>
                <a:gd name="T31" fmla="*/ 25 h 25"/>
                <a:gd name="T32" fmla="*/ 6 w 20"/>
                <a:gd name="T33" fmla="*/ 21 h 25"/>
                <a:gd name="T34" fmla="*/ 6 w 20"/>
                <a:gd name="T35" fmla="*/ 21 h 25"/>
                <a:gd name="T36" fmla="*/ 11 w 20"/>
                <a:gd name="T37" fmla="*/ 21 h 25"/>
                <a:gd name="T38" fmla="*/ 12 w 20"/>
                <a:gd name="T39" fmla="*/ 20 h 25"/>
                <a:gd name="T40" fmla="*/ 15 w 20"/>
                <a:gd name="T41" fmla="*/ 18 h 25"/>
                <a:gd name="T42" fmla="*/ 15 w 20"/>
                <a:gd name="T43" fmla="*/ 17 h 25"/>
                <a:gd name="T44" fmla="*/ 13 w 20"/>
                <a:gd name="T45" fmla="*/ 14 h 25"/>
                <a:gd name="T46" fmla="*/ 11 w 20"/>
                <a:gd name="T47" fmla="*/ 14 h 25"/>
                <a:gd name="T48" fmla="*/ 6 w 20"/>
                <a:gd name="T49" fmla="*/ 14 h 25"/>
                <a:gd name="T50" fmla="*/ 6 w 20"/>
                <a:gd name="T51" fmla="*/ 14 h 25"/>
                <a:gd name="T52" fmla="*/ 6 w 20"/>
                <a:gd name="T53" fmla="*/ 21 h 25"/>
                <a:gd name="T54" fmla="*/ 6 w 20"/>
                <a:gd name="T55" fmla="*/ 10 h 25"/>
                <a:gd name="T56" fmla="*/ 6 w 20"/>
                <a:gd name="T57" fmla="*/ 10 h 25"/>
                <a:gd name="T58" fmla="*/ 11 w 20"/>
                <a:gd name="T59" fmla="*/ 10 h 25"/>
                <a:gd name="T60" fmla="*/ 13 w 20"/>
                <a:gd name="T61" fmla="*/ 10 h 25"/>
                <a:gd name="T62" fmla="*/ 14 w 20"/>
                <a:gd name="T63" fmla="*/ 8 h 25"/>
                <a:gd name="T64" fmla="*/ 14 w 20"/>
                <a:gd name="T65" fmla="*/ 7 h 25"/>
                <a:gd name="T66" fmla="*/ 13 w 20"/>
                <a:gd name="T67" fmla="*/ 5 h 25"/>
                <a:gd name="T68" fmla="*/ 10 w 20"/>
                <a:gd name="T69" fmla="*/ 5 h 25"/>
                <a:gd name="T70" fmla="*/ 6 w 20"/>
                <a:gd name="T71" fmla="*/ 5 h 25"/>
                <a:gd name="T72" fmla="*/ 6 w 20"/>
                <a:gd name="T73" fmla="*/ 5 h 25"/>
                <a:gd name="T74" fmla="*/ 6 w 20"/>
                <a:gd name="T75" fmla="*/ 1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0" h="25">
                  <a:moveTo>
                    <a:pt x="0" y="25"/>
                  </a:moveTo>
                  <a:cubicBezTo>
                    <a:pt x="0" y="17"/>
                    <a:pt x="0" y="9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" y="0"/>
                    <a:pt x="8" y="0"/>
                    <a:pt x="12" y="0"/>
                  </a:cubicBezTo>
                  <a:cubicBezTo>
                    <a:pt x="13" y="0"/>
                    <a:pt x="15" y="1"/>
                    <a:pt x="16" y="1"/>
                  </a:cubicBezTo>
                  <a:cubicBezTo>
                    <a:pt x="18" y="2"/>
                    <a:pt x="19" y="4"/>
                    <a:pt x="19" y="6"/>
                  </a:cubicBezTo>
                  <a:cubicBezTo>
                    <a:pt x="19" y="7"/>
                    <a:pt x="19" y="8"/>
                    <a:pt x="19" y="9"/>
                  </a:cubicBezTo>
                  <a:cubicBezTo>
                    <a:pt x="19" y="10"/>
                    <a:pt x="18" y="11"/>
                    <a:pt x="17" y="11"/>
                  </a:cubicBezTo>
                  <a:cubicBezTo>
                    <a:pt x="17" y="12"/>
                    <a:pt x="16" y="12"/>
                    <a:pt x="16" y="12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8" y="13"/>
                    <a:pt x="20" y="14"/>
                    <a:pt x="20" y="16"/>
                  </a:cubicBezTo>
                  <a:cubicBezTo>
                    <a:pt x="20" y="18"/>
                    <a:pt x="20" y="19"/>
                    <a:pt x="19" y="21"/>
                  </a:cubicBezTo>
                  <a:cubicBezTo>
                    <a:pt x="18" y="23"/>
                    <a:pt x="16" y="24"/>
                    <a:pt x="14" y="25"/>
                  </a:cubicBezTo>
                  <a:cubicBezTo>
                    <a:pt x="13" y="25"/>
                    <a:pt x="12" y="25"/>
                    <a:pt x="11" y="25"/>
                  </a:cubicBezTo>
                  <a:cubicBezTo>
                    <a:pt x="7" y="25"/>
                    <a:pt x="4" y="25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close/>
                  <a:moveTo>
                    <a:pt x="6" y="21"/>
                  </a:moveTo>
                  <a:cubicBezTo>
                    <a:pt x="6" y="21"/>
                    <a:pt x="6" y="21"/>
                    <a:pt x="6" y="21"/>
                  </a:cubicBezTo>
                  <a:cubicBezTo>
                    <a:pt x="7" y="21"/>
                    <a:pt x="9" y="21"/>
                    <a:pt x="11" y="21"/>
                  </a:cubicBezTo>
                  <a:cubicBezTo>
                    <a:pt x="11" y="21"/>
                    <a:pt x="12" y="21"/>
                    <a:pt x="12" y="20"/>
                  </a:cubicBezTo>
                  <a:cubicBezTo>
                    <a:pt x="14" y="20"/>
                    <a:pt x="14" y="19"/>
                    <a:pt x="15" y="18"/>
                  </a:cubicBezTo>
                  <a:cubicBezTo>
                    <a:pt x="15" y="18"/>
                    <a:pt x="15" y="17"/>
                    <a:pt x="15" y="17"/>
                  </a:cubicBezTo>
                  <a:cubicBezTo>
                    <a:pt x="15" y="16"/>
                    <a:pt x="14" y="15"/>
                    <a:pt x="13" y="14"/>
                  </a:cubicBezTo>
                  <a:cubicBezTo>
                    <a:pt x="13" y="14"/>
                    <a:pt x="12" y="14"/>
                    <a:pt x="11" y="14"/>
                  </a:cubicBezTo>
                  <a:cubicBezTo>
                    <a:pt x="9" y="14"/>
                    <a:pt x="8" y="14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6"/>
                    <a:pt x="6" y="18"/>
                    <a:pt x="6" y="21"/>
                  </a:cubicBezTo>
                  <a:close/>
                  <a:moveTo>
                    <a:pt x="6" y="10"/>
                  </a:moveTo>
                  <a:cubicBezTo>
                    <a:pt x="6" y="10"/>
                    <a:pt x="6" y="10"/>
                    <a:pt x="6" y="10"/>
                  </a:cubicBezTo>
                  <a:cubicBezTo>
                    <a:pt x="7" y="10"/>
                    <a:pt x="9" y="10"/>
                    <a:pt x="11" y="10"/>
                  </a:cubicBezTo>
                  <a:cubicBezTo>
                    <a:pt x="12" y="10"/>
                    <a:pt x="13" y="10"/>
                    <a:pt x="13" y="10"/>
                  </a:cubicBezTo>
                  <a:cubicBezTo>
                    <a:pt x="14" y="9"/>
                    <a:pt x="14" y="9"/>
                    <a:pt x="14" y="8"/>
                  </a:cubicBezTo>
                  <a:cubicBezTo>
                    <a:pt x="14" y="8"/>
                    <a:pt x="14" y="7"/>
                    <a:pt x="14" y="7"/>
                  </a:cubicBezTo>
                  <a:cubicBezTo>
                    <a:pt x="14" y="6"/>
                    <a:pt x="14" y="5"/>
                    <a:pt x="13" y="5"/>
                  </a:cubicBezTo>
                  <a:cubicBezTo>
                    <a:pt x="12" y="5"/>
                    <a:pt x="11" y="5"/>
                    <a:pt x="10" y="5"/>
                  </a:cubicBezTo>
                  <a:cubicBezTo>
                    <a:pt x="9" y="5"/>
                    <a:pt x="7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6"/>
                    <a:pt x="6" y="8"/>
                    <a:pt x="6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accent3"/>
                </a:solidFill>
              </a:endParaRPr>
            </a:p>
          </p:txBody>
        </p:sp>
        <p:sp>
          <p:nvSpPr>
            <p:cNvPr id="2048" name="Freeform 23"/>
            <p:cNvSpPr>
              <a:spLocks noEditPoints="1"/>
            </p:cNvSpPr>
            <p:nvPr/>
          </p:nvSpPr>
          <p:spPr bwMode="auto">
            <a:xfrm>
              <a:off x="16797338" y="8491538"/>
              <a:ext cx="260350" cy="290513"/>
            </a:xfrm>
            <a:custGeom>
              <a:avLst/>
              <a:gdLst>
                <a:gd name="T0" fmla="*/ 17 w 17"/>
                <a:gd name="T1" fmla="*/ 11 h 19"/>
                <a:gd name="T2" fmla="*/ 5 w 17"/>
                <a:gd name="T3" fmla="*/ 11 h 19"/>
                <a:gd name="T4" fmla="*/ 5 w 17"/>
                <a:gd name="T5" fmla="*/ 11 h 19"/>
                <a:gd name="T6" fmla="*/ 5 w 17"/>
                <a:gd name="T7" fmla="*/ 13 h 19"/>
                <a:gd name="T8" fmla="*/ 8 w 17"/>
                <a:gd name="T9" fmla="*/ 15 h 19"/>
                <a:gd name="T10" fmla="*/ 10 w 17"/>
                <a:gd name="T11" fmla="*/ 15 h 19"/>
                <a:gd name="T12" fmla="*/ 12 w 17"/>
                <a:gd name="T13" fmla="*/ 13 h 19"/>
                <a:gd name="T14" fmla="*/ 13 w 17"/>
                <a:gd name="T15" fmla="*/ 13 h 19"/>
                <a:gd name="T16" fmla="*/ 17 w 17"/>
                <a:gd name="T17" fmla="*/ 13 h 19"/>
                <a:gd name="T18" fmla="*/ 17 w 17"/>
                <a:gd name="T19" fmla="*/ 13 h 19"/>
                <a:gd name="T20" fmla="*/ 17 w 17"/>
                <a:gd name="T21" fmla="*/ 14 h 19"/>
                <a:gd name="T22" fmla="*/ 16 w 17"/>
                <a:gd name="T23" fmla="*/ 16 h 19"/>
                <a:gd name="T24" fmla="*/ 11 w 17"/>
                <a:gd name="T25" fmla="*/ 19 h 19"/>
                <a:gd name="T26" fmla="*/ 6 w 17"/>
                <a:gd name="T27" fmla="*/ 18 h 19"/>
                <a:gd name="T28" fmla="*/ 2 w 17"/>
                <a:gd name="T29" fmla="*/ 16 h 19"/>
                <a:gd name="T30" fmla="*/ 0 w 17"/>
                <a:gd name="T31" fmla="*/ 13 h 19"/>
                <a:gd name="T32" fmla="*/ 0 w 17"/>
                <a:gd name="T33" fmla="*/ 6 h 19"/>
                <a:gd name="T34" fmla="*/ 7 w 17"/>
                <a:gd name="T35" fmla="*/ 0 h 19"/>
                <a:gd name="T36" fmla="*/ 13 w 17"/>
                <a:gd name="T37" fmla="*/ 1 h 19"/>
                <a:gd name="T38" fmla="*/ 16 w 17"/>
                <a:gd name="T39" fmla="*/ 4 h 19"/>
                <a:gd name="T40" fmla="*/ 17 w 17"/>
                <a:gd name="T41" fmla="*/ 8 h 19"/>
                <a:gd name="T42" fmla="*/ 17 w 17"/>
                <a:gd name="T43" fmla="*/ 11 h 19"/>
                <a:gd name="T44" fmla="*/ 17 w 17"/>
                <a:gd name="T45" fmla="*/ 11 h 19"/>
                <a:gd name="T46" fmla="*/ 13 w 17"/>
                <a:gd name="T47" fmla="*/ 8 h 19"/>
                <a:gd name="T48" fmla="*/ 13 w 17"/>
                <a:gd name="T49" fmla="*/ 8 h 19"/>
                <a:gd name="T50" fmla="*/ 13 w 17"/>
                <a:gd name="T51" fmla="*/ 7 h 19"/>
                <a:gd name="T52" fmla="*/ 10 w 17"/>
                <a:gd name="T53" fmla="*/ 4 h 19"/>
                <a:gd name="T54" fmla="*/ 8 w 17"/>
                <a:gd name="T55" fmla="*/ 4 h 19"/>
                <a:gd name="T56" fmla="*/ 5 w 17"/>
                <a:gd name="T57" fmla="*/ 6 h 19"/>
                <a:gd name="T58" fmla="*/ 5 w 17"/>
                <a:gd name="T59" fmla="*/ 7 h 19"/>
                <a:gd name="T60" fmla="*/ 5 w 17"/>
                <a:gd name="T61" fmla="*/ 8 h 19"/>
                <a:gd name="T62" fmla="*/ 13 w 17"/>
                <a:gd name="T63" fmla="*/ 8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7" h="19">
                  <a:moveTo>
                    <a:pt x="17" y="11"/>
                  </a:moveTo>
                  <a:cubicBezTo>
                    <a:pt x="13" y="11"/>
                    <a:pt x="9" y="11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12"/>
                    <a:pt x="5" y="12"/>
                    <a:pt x="5" y="13"/>
                  </a:cubicBezTo>
                  <a:cubicBezTo>
                    <a:pt x="6" y="14"/>
                    <a:pt x="7" y="15"/>
                    <a:pt x="8" y="15"/>
                  </a:cubicBezTo>
                  <a:cubicBezTo>
                    <a:pt x="9" y="15"/>
                    <a:pt x="9" y="15"/>
                    <a:pt x="10" y="15"/>
                  </a:cubicBezTo>
                  <a:cubicBezTo>
                    <a:pt x="11" y="15"/>
                    <a:pt x="12" y="14"/>
                    <a:pt x="12" y="13"/>
                  </a:cubicBezTo>
                  <a:cubicBezTo>
                    <a:pt x="12" y="13"/>
                    <a:pt x="12" y="13"/>
                    <a:pt x="13" y="13"/>
                  </a:cubicBezTo>
                  <a:cubicBezTo>
                    <a:pt x="14" y="13"/>
                    <a:pt x="15" y="13"/>
                    <a:pt x="17" y="13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7" y="13"/>
                    <a:pt x="17" y="14"/>
                  </a:cubicBezTo>
                  <a:cubicBezTo>
                    <a:pt x="17" y="15"/>
                    <a:pt x="16" y="15"/>
                    <a:pt x="16" y="16"/>
                  </a:cubicBezTo>
                  <a:cubicBezTo>
                    <a:pt x="14" y="18"/>
                    <a:pt x="13" y="18"/>
                    <a:pt x="11" y="19"/>
                  </a:cubicBezTo>
                  <a:cubicBezTo>
                    <a:pt x="9" y="19"/>
                    <a:pt x="8" y="19"/>
                    <a:pt x="6" y="18"/>
                  </a:cubicBezTo>
                  <a:cubicBezTo>
                    <a:pt x="4" y="18"/>
                    <a:pt x="3" y="17"/>
                    <a:pt x="2" y="16"/>
                  </a:cubicBezTo>
                  <a:cubicBezTo>
                    <a:pt x="1" y="15"/>
                    <a:pt x="1" y="14"/>
                    <a:pt x="0" y="13"/>
                  </a:cubicBezTo>
                  <a:cubicBezTo>
                    <a:pt x="0" y="10"/>
                    <a:pt x="0" y="8"/>
                    <a:pt x="0" y="6"/>
                  </a:cubicBezTo>
                  <a:cubicBezTo>
                    <a:pt x="1" y="3"/>
                    <a:pt x="4" y="1"/>
                    <a:pt x="7" y="0"/>
                  </a:cubicBezTo>
                  <a:cubicBezTo>
                    <a:pt x="9" y="0"/>
                    <a:pt x="11" y="0"/>
                    <a:pt x="13" y="1"/>
                  </a:cubicBezTo>
                  <a:cubicBezTo>
                    <a:pt x="14" y="2"/>
                    <a:pt x="16" y="3"/>
                    <a:pt x="16" y="4"/>
                  </a:cubicBezTo>
                  <a:cubicBezTo>
                    <a:pt x="17" y="6"/>
                    <a:pt x="17" y="7"/>
                    <a:pt x="17" y="8"/>
                  </a:cubicBezTo>
                  <a:cubicBezTo>
                    <a:pt x="17" y="9"/>
                    <a:pt x="17" y="10"/>
                    <a:pt x="17" y="11"/>
                  </a:cubicBezTo>
                  <a:cubicBezTo>
                    <a:pt x="17" y="11"/>
                    <a:pt x="17" y="11"/>
                    <a:pt x="17" y="11"/>
                  </a:cubicBezTo>
                  <a:close/>
                  <a:moveTo>
                    <a:pt x="13" y="8"/>
                  </a:moveTo>
                  <a:cubicBezTo>
                    <a:pt x="13" y="8"/>
                    <a:pt x="13" y="8"/>
                    <a:pt x="13" y="8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2" y="6"/>
                    <a:pt x="12" y="5"/>
                    <a:pt x="10" y="4"/>
                  </a:cubicBezTo>
                  <a:cubicBezTo>
                    <a:pt x="10" y="4"/>
                    <a:pt x="9" y="4"/>
                    <a:pt x="8" y="4"/>
                  </a:cubicBezTo>
                  <a:cubicBezTo>
                    <a:pt x="7" y="4"/>
                    <a:pt x="6" y="5"/>
                    <a:pt x="5" y="6"/>
                  </a:cubicBezTo>
                  <a:cubicBezTo>
                    <a:pt x="5" y="6"/>
                    <a:pt x="5" y="7"/>
                    <a:pt x="5" y="7"/>
                  </a:cubicBezTo>
                  <a:cubicBezTo>
                    <a:pt x="5" y="7"/>
                    <a:pt x="5" y="7"/>
                    <a:pt x="5" y="8"/>
                  </a:cubicBezTo>
                  <a:cubicBezTo>
                    <a:pt x="7" y="8"/>
                    <a:pt x="10" y="8"/>
                    <a:pt x="13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accent3"/>
                </a:solidFill>
              </a:endParaRPr>
            </a:p>
          </p:txBody>
        </p:sp>
        <p:sp>
          <p:nvSpPr>
            <p:cNvPr id="2049" name="Freeform 24"/>
            <p:cNvSpPr>
              <a:spLocks/>
            </p:cNvSpPr>
            <p:nvPr/>
          </p:nvSpPr>
          <p:spPr bwMode="auto">
            <a:xfrm>
              <a:off x="16857663" y="8413750"/>
              <a:ext cx="153987" cy="46038"/>
            </a:xfrm>
            <a:custGeom>
              <a:avLst/>
              <a:gdLst>
                <a:gd name="T0" fmla="*/ 0 w 10"/>
                <a:gd name="T1" fmla="*/ 3 h 3"/>
                <a:gd name="T2" fmla="*/ 0 w 10"/>
                <a:gd name="T3" fmla="*/ 0 h 3"/>
                <a:gd name="T4" fmla="*/ 10 w 10"/>
                <a:gd name="T5" fmla="*/ 0 h 3"/>
                <a:gd name="T6" fmla="*/ 10 w 10"/>
                <a:gd name="T7" fmla="*/ 3 h 3"/>
                <a:gd name="T8" fmla="*/ 0 w 10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3" y="0"/>
                    <a:pt x="6" y="0"/>
                    <a:pt x="10" y="0"/>
                  </a:cubicBezTo>
                  <a:cubicBezTo>
                    <a:pt x="10" y="1"/>
                    <a:pt x="10" y="2"/>
                    <a:pt x="10" y="3"/>
                  </a:cubicBezTo>
                  <a:cubicBezTo>
                    <a:pt x="6" y="3"/>
                    <a:pt x="3" y="3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accent3"/>
                </a:solidFill>
              </a:endParaRPr>
            </a:p>
          </p:txBody>
        </p:sp>
      </p:grpSp>
      <p:grpSp>
        <p:nvGrpSpPr>
          <p:cNvPr id="669" name="กลุ่ม 668"/>
          <p:cNvGrpSpPr/>
          <p:nvPr/>
        </p:nvGrpSpPr>
        <p:grpSpPr>
          <a:xfrm>
            <a:off x="6045995" y="1518643"/>
            <a:ext cx="494109" cy="494109"/>
            <a:chOff x="16092488" y="4049713"/>
            <a:chExt cx="1317625" cy="1317625"/>
          </a:xfrm>
        </p:grpSpPr>
        <p:sp>
          <p:nvSpPr>
            <p:cNvPr id="2051" name="Oval 25"/>
            <p:cNvSpPr>
              <a:spLocks noChangeArrowheads="1"/>
            </p:cNvSpPr>
            <p:nvPr/>
          </p:nvSpPr>
          <p:spPr bwMode="auto">
            <a:xfrm>
              <a:off x="16092488" y="4049713"/>
              <a:ext cx="1317625" cy="1317625"/>
            </a:xfrm>
            <a:prstGeom prst="ellipse">
              <a:avLst/>
            </a:prstGeom>
            <a:solidFill>
              <a:srgbClr val="F05C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accent3"/>
                </a:solidFill>
              </a:endParaRPr>
            </a:p>
          </p:txBody>
        </p:sp>
        <p:sp>
          <p:nvSpPr>
            <p:cNvPr id="2052" name="Freeform 26"/>
            <p:cNvSpPr>
              <a:spLocks noEditPoints="1"/>
            </p:cNvSpPr>
            <p:nvPr/>
          </p:nvSpPr>
          <p:spPr bwMode="auto">
            <a:xfrm>
              <a:off x="16460788" y="4418013"/>
              <a:ext cx="565150" cy="566738"/>
            </a:xfrm>
            <a:custGeom>
              <a:avLst/>
              <a:gdLst>
                <a:gd name="T0" fmla="*/ 19 w 37"/>
                <a:gd name="T1" fmla="*/ 0 h 37"/>
                <a:gd name="T2" fmla="*/ 0 w 37"/>
                <a:gd name="T3" fmla="*/ 19 h 37"/>
                <a:gd name="T4" fmla="*/ 19 w 37"/>
                <a:gd name="T5" fmla="*/ 37 h 37"/>
                <a:gd name="T6" fmla="*/ 37 w 37"/>
                <a:gd name="T7" fmla="*/ 19 h 37"/>
                <a:gd name="T8" fmla="*/ 19 w 37"/>
                <a:gd name="T9" fmla="*/ 0 h 37"/>
                <a:gd name="T10" fmla="*/ 31 w 37"/>
                <a:gd name="T11" fmla="*/ 9 h 37"/>
                <a:gd name="T12" fmla="*/ 34 w 37"/>
                <a:gd name="T13" fmla="*/ 18 h 37"/>
                <a:gd name="T14" fmla="*/ 24 w 37"/>
                <a:gd name="T15" fmla="*/ 18 h 37"/>
                <a:gd name="T16" fmla="*/ 22 w 37"/>
                <a:gd name="T17" fmla="*/ 15 h 37"/>
                <a:gd name="T18" fmla="*/ 31 w 37"/>
                <a:gd name="T19" fmla="*/ 9 h 37"/>
                <a:gd name="T20" fmla="*/ 28 w 37"/>
                <a:gd name="T21" fmla="*/ 7 h 37"/>
                <a:gd name="T22" fmla="*/ 21 w 37"/>
                <a:gd name="T23" fmla="*/ 12 h 37"/>
                <a:gd name="T24" fmla="*/ 20 w 37"/>
                <a:gd name="T25" fmla="*/ 10 h 37"/>
                <a:gd name="T26" fmla="*/ 15 w 37"/>
                <a:gd name="T27" fmla="*/ 4 h 37"/>
                <a:gd name="T28" fmla="*/ 19 w 37"/>
                <a:gd name="T29" fmla="*/ 3 h 37"/>
                <a:gd name="T30" fmla="*/ 28 w 37"/>
                <a:gd name="T31" fmla="*/ 7 h 37"/>
                <a:gd name="T32" fmla="*/ 12 w 37"/>
                <a:gd name="T33" fmla="*/ 5 h 37"/>
                <a:gd name="T34" fmla="*/ 18 w 37"/>
                <a:gd name="T35" fmla="*/ 13 h 37"/>
                <a:gd name="T36" fmla="*/ 4 w 37"/>
                <a:gd name="T37" fmla="*/ 15 h 37"/>
                <a:gd name="T38" fmla="*/ 12 w 37"/>
                <a:gd name="T39" fmla="*/ 5 h 37"/>
                <a:gd name="T40" fmla="*/ 4 w 37"/>
                <a:gd name="T41" fmla="*/ 19 h 37"/>
                <a:gd name="T42" fmla="*/ 4 w 37"/>
                <a:gd name="T43" fmla="*/ 18 h 37"/>
                <a:gd name="T44" fmla="*/ 5 w 37"/>
                <a:gd name="T45" fmla="*/ 18 h 37"/>
                <a:gd name="T46" fmla="*/ 14 w 37"/>
                <a:gd name="T47" fmla="*/ 17 h 37"/>
                <a:gd name="T48" fmla="*/ 19 w 37"/>
                <a:gd name="T49" fmla="*/ 16 h 37"/>
                <a:gd name="T50" fmla="*/ 20 w 37"/>
                <a:gd name="T51" fmla="*/ 18 h 37"/>
                <a:gd name="T52" fmla="*/ 13 w 37"/>
                <a:gd name="T53" fmla="*/ 22 h 37"/>
                <a:gd name="T54" fmla="*/ 7 w 37"/>
                <a:gd name="T55" fmla="*/ 29 h 37"/>
                <a:gd name="T56" fmla="*/ 4 w 37"/>
                <a:gd name="T57" fmla="*/ 19 h 37"/>
                <a:gd name="T58" fmla="*/ 10 w 37"/>
                <a:gd name="T59" fmla="*/ 31 h 37"/>
                <a:gd name="T60" fmla="*/ 15 w 37"/>
                <a:gd name="T61" fmla="*/ 25 h 37"/>
                <a:gd name="T62" fmla="*/ 22 w 37"/>
                <a:gd name="T63" fmla="*/ 21 h 37"/>
                <a:gd name="T64" fmla="*/ 24 w 37"/>
                <a:gd name="T65" fmla="*/ 33 h 37"/>
                <a:gd name="T66" fmla="*/ 19 w 37"/>
                <a:gd name="T67" fmla="*/ 34 h 37"/>
                <a:gd name="T68" fmla="*/ 10 w 37"/>
                <a:gd name="T69" fmla="*/ 31 h 37"/>
                <a:gd name="T70" fmla="*/ 27 w 37"/>
                <a:gd name="T71" fmla="*/ 31 h 37"/>
                <a:gd name="T72" fmla="*/ 25 w 37"/>
                <a:gd name="T73" fmla="*/ 21 h 37"/>
                <a:gd name="T74" fmla="*/ 34 w 37"/>
                <a:gd name="T75" fmla="*/ 21 h 37"/>
                <a:gd name="T76" fmla="*/ 27 w 37"/>
                <a:gd name="T77" fmla="*/ 3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7" h="37">
                  <a:moveTo>
                    <a:pt x="19" y="0"/>
                  </a:moveTo>
                  <a:cubicBezTo>
                    <a:pt x="9" y="0"/>
                    <a:pt x="0" y="8"/>
                    <a:pt x="0" y="19"/>
                  </a:cubicBezTo>
                  <a:cubicBezTo>
                    <a:pt x="0" y="29"/>
                    <a:pt x="9" y="37"/>
                    <a:pt x="19" y="37"/>
                  </a:cubicBezTo>
                  <a:cubicBezTo>
                    <a:pt x="29" y="37"/>
                    <a:pt x="37" y="29"/>
                    <a:pt x="37" y="19"/>
                  </a:cubicBezTo>
                  <a:cubicBezTo>
                    <a:pt x="37" y="8"/>
                    <a:pt x="29" y="0"/>
                    <a:pt x="19" y="0"/>
                  </a:cubicBezTo>
                  <a:close/>
                  <a:moveTo>
                    <a:pt x="31" y="9"/>
                  </a:moveTo>
                  <a:cubicBezTo>
                    <a:pt x="33" y="12"/>
                    <a:pt x="34" y="14"/>
                    <a:pt x="34" y="18"/>
                  </a:cubicBezTo>
                  <a:cubicBezTo>
                    <a:pt x="30" y="17"/>
                    <a:pt x="27" y="17"/>
                    <a:pt x="24" y="18"/>
                  </a:cubicBezTo>
                  <a:cubicBezTo>
                    <a:pt x="23" y="17"/>
                    <a:pt x="23" y="16"/>
                    <a:pt x="22" y="15"/>
                  </a:cubicBezTo>
                  <a:cubicBezTo>
                    <a:pt x="26" y="14"/>
                    <a:pt x="29" y="12"/>
                    <a:pt x="31" y="9"/>
                  </a:cubicBezTo>
                  <a:close/>
                  <a:moveTo>
                    <a:pt x="28" y="7"/>
                  </a:moveTo>
                  <a:cubicBezTo>
                    <a:pt x="26" y="9"/>
                    <a:pt x="24" y="11"/>
                    <a:pt x="21" y="12"/>
                  </a:cubicBezTo>
                  <a:cubicBezTo>
                    <a:pt x="21" y="12"/>
                    <a:pt x="20" y="11"/>
                    <a:pt x="20" y="10"/>
                  </a:cubicBezTo>
                  <a:cubicBezTo>
                    <a:pt x="18" y="8"/>
                    <a:pt x="17" y="5"/>
                    <a:pt x="15" y="4"/>
                  </a:cubicBezTo>
                  <a:cubicBezTo>
                    <a:pt x="16" y="4"/>
                    <a:pt x="18" y="3"/>
                    <a:pt x="19" y="3"/>
                  </a:cubicBezTo>
                  <a:cubicBezTo>
                    <a:pt x="22" y="3"/>
                    <a:pt x="26" y="5"/>
                    <a:pt x="28" y="7"/>
                  </a:cubicBezTo>
                  <a:close/>
                  <a:moveTo>
                    <a:pt x="12" y="5"/>
                  </a:moveTo>
                  <a:cubicBezTo>
                    <a:pt x="13" y="6"/>
                    <a:pt x="16" y="9"/>
                    <a:pt x="18" y="13"/>
                  </a:cubicBezTo>
                  <a:cubicBezTo>
                    <a:pt x="13" y="15"/>
                    <a:pt x="7" y="15"/>
                    <a:pt x="4" y="15"/>
                  </a:cubicBezTo>
                  <a:cubicBezTo>
                    <a:pt x="5" y="11"/>
                    <a:pt x="8" y="7"/>
                    <a:pt x="12" y="5"/>
                  </a:cubicBezTo>
                  <a:close/>
                  <a:moveTo>
                    <a:pt x="4" y="19"/>
                  </a:moveTo>
                  <a:cubicBezTo>
                    <a:pt x="4" y="18"/>
                    <a:pt x="4" y="18"/>
                    <a:pt x="4" y="18"/>
                  </a:cubicBezTo>
                  <a:cubicBezTo>
                    <a:pt x="4" y="18"/>
                    <a:pt x="5" y="18"/>
                    <a:pt x="5" y="18"/>
                  </a:cubicBezTo>
                  <a:cubicBezTo>
                    <a:pt x="7" y="18"/>
                    <a:pt x="11" y="18"/>
                    <a:pt x="14" y="17"/>
                  </a:cubicBezTo>
                  <a:cubicBezTo>
                    <a:pt x="16" y="17"/>
                    <a:pt x="18" y="17"/>
                    <a:pt x="19" y="16"/>
                  </a:cubicBezTo>
                  <a:cubicBezTo>
                    <a:pt x="20" y="17"/>
                    <a:pt x="20" y="18"/>
                    <a:pt x="20" y="18"/>
                  </a:cubicBezTo>
                  <a:cubicBezTo>
                    <a:pt x="17" y="19"/>
                    <a:pt x="15" y="21"/>
                    <a:pt x="13" y="22"/>
                  </a:cubicBezTo>
                  <a:cubicBezTo>
                    <a:pt x="10" y="24"/>
                    <a:pt x="9" y="27"/>
                    <a:pt x="7" y="29"/>
                  </a:cubicBezTo>
                  <a:cubicBezTo>
                    <a:pt x="5" y="26"/>
                    <a:pt x="4" y="22"/>
                    <a:pt x="4" y="19"/>
                  </a:cubicBezTo>
                  <a:close/>
                  <a:moveTo>
                    <a:pt x="10" y="31"/>
                  </a:moveTo>
                  <a:cubicBezTo>
                    <a:pt x="11" y="29"/>
                    <a:pt x="12" y="27"/>
                    <a:pt x="15" y="25"/>
                  </a:cubicBezTo>
                  <a:cubicBezTo>
                    <a:pt x="17" y="23"/>
                    <a:pt x="19" y="22"/>
                    <a:pt x="22" y="21"/>
                  </a:cubicBezTo>
                  <a:cubicBezTo>
                    <a:pt x="23" y="25"/>
                    <a:pt x="24" y="28"/>
                    <a:pt x="24" y="33"/>
                  </a:cubicBezTo>
                  <a:cubicBezTo>
                    <a:pt x="23" y="33"/>
                    <a:pt x="21" y="34"/>
                    <a:pt x="19" y="34"/>
                  </a:cubicBezTo>
                  <a:cubicBezTo>
                    <a:pt x="16" y="34"/>
                    <a:pt x="12" y="33"/>
                    <a:pt x="10" y="31"/>
                  </a:cubicBezTo>
                  <a:close/>
                  <a:moveTo>
                    <a:pt x="27" y="31"/>
                  </a:moveTo>
                  <a:cubicBezTo>
                    <a:pt x="27" y="27"/>
                    <a:pt x="26" y="24"/>
                    <a:pt x="25" y="21"/>
                  </a:cubicBezTo>
                  <a:cubicBezTo>
                    <a:pt x="28" y="20"/>
                    <a:pt x="31" y="20"/>
                    <a:pt x="34" y="21"/>
                  </a:cubicBezTo>
                  <a:cubicBezTo>
                    <a:pt x="33" y="25"/>
                    <a:pt x="31" y="29"/>
                    <a:pt x="27" y="3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accent3"/>
                </a:solidFill>
              </a:endParaRPr>
            </a:p>
          </p:txBody>
        </p:sp>
      </p:grpSp>
      <p:grpSp>
        <p:nvGrpSpPr>
          <p:cNvPr id="665" name="กลุ่ม 664"/>
          <p:cNvGrpSpPr/>
          <p:nvPr/>
        </p:nvGrpSpPr>
        <p:grpSpPr>
          <a:xfrm>
            <a:off x="6832997" y="789385"/>
            <a:ext cx="493514" cy="488156"/>
            <a:chOff x="18191163" y="2105025"/>
            <a:chExt cx="1316037" cy="1301750"/>
          </a:xfrm>
        </p:grpSpPr>
        <p:sp>
          <p:nvSpPr>
            <p:cNvPr id="2053" name="Oval 27"/>
            <p:cNvSpPr>
              <a:spLocks noChangeArrowheads="1"/>
            </p:cNvSpPr>
            <p:nvPr/>
          </p:nvSpPr>
          <p:spPr bwMode="auto">
            <a:xfrm>
              <a:off x="18191163" y="2105025"/>
              <a:ext cx="1316037" cy="1301750"/>
            </a:xfrm>
            <a:prstGeom prst="ellipse">
              <a:avLst/>
            </a:prstGeom>
            <a:solidFill>
              <a:srgbClr val="EF3E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accent3"/>
                </a:solidFill>
              </a:endParaRPr>
            </a:p>
          </p:txBody>
        </p:sp>
        <p:sp>
          <p:nvSpPr>
            <p:cNvPr id="2054" name="Freeform 28"/>
            <p:cNvSpPr>
              <a:spLocks/>
            </p:cNvSpPr>
            <p:nvPr/>
          </p:nvSpPr>
          <p:spPr bwMode="auto">
            <a:xfrm>
              <a:off x="18619788" y="2473325"/>
              <a:ext cx="442912" cy="565150"/>
            </a:xfrm>
            <a:custGeom>
              <a:avLst/>
              <a:gdLst>
                <a:gd name="T0" fmla="*/ 13 w 29"/>
                <a:gd name="T1" fmla="*/ 24 h 37"/>
                <a:gd name="T2" fmla="*/ 12 w 29"/>
                <a:gd name="T3" fmla="*/ 25 h 37"/>
                <a:gd name="T4" fmla="*/ 10 w 29"/>
                <a:gd name="T5" fmla="*/ 33 h 37"/>
                <a:gd name="T6" fmla="*/ 7 w 29"/>
                <a:gd name="T7" fmla="*/ 37 h 37"/>
                <a:gd name="T8" fmla="*/ 7 w 29"/>
                <a:gd name="T9" fmla="*/ 37 h 37"/>
                <a:gd name="T10" fmla="*/ 7 w 29"/>
                <a:gd name="T11" fmla="*/ 37 h 37"/>
                <a:gd name="T12" fmla="*/ 6 w 29"/>
                <a:gd name="T13" fmla="*/ 32 h 37"/>
                <a:gd name="T14" fmla="*/ 9 w 29"/>
                <a:gd name="T15" fmla="*/ 17 h 37"/>
                <a:gd name="T16" fmla="*/ 9 w 29"/>
                <a:gd name="T17" fmla="*/ 17 h 37"/>
                <a:gd name="T18" fmla="*/ 9 w 29"/>
                <a:gd name="T19" fmla="*/ 12 h 37"/>
                <a:gd name="T20" fmla="*/ 16 w 29"/>
                <a:gd name="T21" fmla="*/ 11 h 37"/>
                <a:gd name="T22" fmla="*/ 14 w 29"/>
                <a:gd name="T23" fmla="*/ 19 h 37"/>
                <a:gd name="T24" fmla="*/ 20 w 29"/>
                <a:gd name="T25" fmla="*/ 22 h 37"/>
                <a:gd name="T26" fmla="*/ 24 w 29"/>
                <a:gd name="T27" fmla="*/ 11 h 37"/>
                <a:gd name="T28" fmla="*/ 10 w 29"/>
                <a:gd name="T29" fmla="*/ 5 h 37"/>
                <a:gd name="T30" fmla="*/ 6 w 29"/>
                <a:gd name="T31" fmla="*/ 18 h 37"/>
                <a:gd name="T32" fmla="*/ 6 w 29"/>
                <a:gd name="T33" fmla="*/ 19 h 37"/>
                <a:gd name="T34" fmla="*/ 6 w 29"/>
                <a:gd name="T35" fmla="*/ 21 h 37"/>
                <a:gd name="T36" fmla="*/ 5 w 29"/>
                <a:gd name="T37" fmla="*/ 21 h 37"/>
                <a:gd name="T38" fmla="*/ 2 w 29"/>
                <a:gd name="T39" fmla="*/ 20 h 37"/>
                <a:gd name="T40" fmla="*/ 3 w 29"/>
                <a:gd name="T41" fmla="*/ 7 h 37"/>
                <a:gd name="T42" fmla="*/ 17 w 29"/>
                <a:gd name="T43" fmla="*/ 0 h 37"/>
                <a:gd name="T44" fmla="*/ 29 w 29"/>
                <a:gd name="T45" fmla="*/ 11 h 37"/>
                <a:gd name="T46" fmla="*/ 26 w 29"/>
                <a:gd name="T47" fmla="*/ 23 h 37"/>
                <a:gd name="T48" fmla="*/ 13 w 29"/>
                <a:gd name="T49" fmla="*/ 25 h 37"/>
                <a:gd name="T50" fmla="*/ 13 w 29"/>
                <a:gd name="T51" fmla="*/ 24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9" h="37">
                  <a:moveTo>
                    <a:pt x="13" y="24"/>
                  </a:moveTo>
                  <a:cubicBezTo>
                    <a:pt x="13" y="24"/>
                    <a:pt x="12" y="24"/>
                    <a:pt x="12" y="25"/>
                  </a:cubicBezTo>
                  <a:cubicBezTo>
                    <a:pt x="11" y="30"/>
                    <a:pt x="11" y="31"/>
                    <a:pt x="10" y="33"/>
                  </a:cubicBezTo>
                  <a:cubicBezTo>
                    <a:pt x="9" y="35"/>
                    <a:pt x="8" y="36"/>
                    <a:pt x="7" y="37"/>
                  </a:cubicBezTo>
                  <a:cubicBezTo>
                    <a:pt x="7" y="37"/>
                    <a:pt x="7" y="37"/>
                    <a:pt x="7" y="37"/>
                  </a:cubicBezTo>
                  <a:cubicBezTo>
                    <a:pt x="7" y="37"/>
                    <a:pt x="7" y="37"/>
                    <a:pt x="7" y="37"/>
                  </a:cubicBezTo>
                  <a:cubicBezTo>
                    <a:pt x="6" y="35"/>
                    <a:pt x="6" y="33"/>
                    <a:pt x="6" y="32"/>
                  </a:cubicBezTo>
                  <a:cubicBezTo>
                    <a:pt x="6" y="30"/>
                    <a:pt x="7" y="29"/>
                    <a:pt x="9" y="17"/>
                  </a:cubicBezTo>
                  <a:cubicBezTo>
                    <a:pt x="10" y="17"/>
                    <a:pt x="9" y="17"/>
                    <a:pt x="9" y="17"/>
                  </a:cubicBezTo>
                  <a:cubicBezTo>
                    <a:pt x="9" y="15"/>
                    <a:pt x="9" y="13"/>
                    <a:pt x="9" y="12"/>
                  </a:cubicBezTo>
                  <a:cubicBezTo>
                    <a:pt x="10" y="8"/>
                    <a:pt x="15" y="7"/>
                    <a:pt x="16" y="11"/>
                  </a:cubicBezTo>
                  <a:cubicBezTo>
                    <a:pt x="16" y="13"/>
                    <a:pt x="15" y="15"/>
                    <a:pt x="14" y="19"/>
                  </a:cubicBezTo>
                  <a:cubicBezTo>
                    <a:pt x="13" y="22"/>
                    <a:pt x="17" y="25"/>
                    <a:pt x="20" y="22"/>
                  </a:cubicBezTo>
                  <a:cubicBezTo>
                    <a:pt x="23" y="20"/>
                    <a:pt x="24" y="15"/>
                    <a:pt x="24" y="11"/>
                  </a:cubicBezTo>
                  <a:cubicBezTo>
                    <a:pt x="24" y="4"/>
                    <a:pt x="16" y="2"/>
                    <a:pt x="10" y="5"/>
                  </a:cubicBezTo>
                  <a:cubicBezTo>
                    <a:pt x="5" y="7"/>
                    <a:pt x="3" y="15"/>
                    <a:pt x="6" y="18"/>
                  </a:cubicBezTo>
                  <a:cubicBezTo>
                    <a:pt x="6" y="18"/>
                    <a:pt x="7" y="19"/>
                    <a:pt x="6" y="19"/>
                  </a:cubicBezTo>
                  <a:cubicBezTo>
                    <a:pt x="6" y="20"/>
                    <a:pt x="6" y="20"/>
                    <a:pt x="6" y="21"/>
                  </a:cubicBezTo>
                  <a:cubicBezTo>
                    <a:pt x="6" y="21"/>
                    <a:pt x="5" y="22"/>
                    <a:pt x="5" y="21"/>
                  </a:cubicBezTo>
                  <a:cubicBezTo>
                    <a:pt x="4" y="21"/>
                    <a:pt x="3" y="20"/>
                    <a:pt x="2" y="20"/>
                  </a:cubicBezTo>
                  <a:cubicBezTo>
                    <a:pt x="0" y="17"/>
                    <a:pt x="0" y="11"/>
                    <a:pt x="3" y="7"/>
                  </a:cubicBezTo>
                  <a:cubicBezTo>
                    <a:pt x="6" y="2"/>
                    <a:pt x="12" y="0"/>
                    <a:pt x="17" y="0"/>
                  </a:cubicBezTo>
                  <a:cubicBezTo>
                    <a:pt x="24" y="1"/>
                    <a:pt x="28" y="5"/>
                    <a:pt x="29" y="11"/>
                  </a:cubicBezTo>
                  <a:cubicBezTo>
                    <a:pt x="29" y="13"/>
                    <a:pt x="29" y="19"/>
                    <a:pt x="26" y="23"/>
                  </a:cubicBezTo>
                  <a:cubicBezTo>
                    <a:pt x="22" y="28"/>
                    <a:pt x="16" y="28"/>
                    <a:pt x="13" y="25"/>
                  </a:cubicBezTo>
                  <a:cubicBezTo>
                    <a:pt x="13" y="25"/>
                    <a:pt x="13" y="24"/>
                    <a:pt x="13" y="2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accent3"/>
                </a:solidFill>
              </a:endParaRPr>
            </a:p>
          </p:txBody>
        </p:sp>
      </p:grpSp>
      <p:grpSp>
        <p:nvGrpSpPr>
          <p:cNvPr id="2084" name="กลุ่ม 2083"/>
          <p:cNvGrpSpPr/>
          <p:nvPr/>
        </p:nvGrpSpPr>
        <p:grpSpPr>
          <a:xfrm>
            <a:off x="6832997" y="2977158"/>
            <a:ext cx="493514" cy="494109"/>
            <a:chOff x="18191163" y="7939088"/>
            <a:chExt cx="1316037" cy="1317625"/>
          </a:xfrm>
        </p:grpSpPr>
        <p:sp>
          <p:nvSpPr>
            <p:cNvPr id="2055" name="Oval 29"/>
            <p:cNvSpPr>
              <a:spLocks noChangeArrowheads="1"/>
            </p:cNvSpPr>
            <p:nvPr/>
          </p:nvSpPr>
          <p:spPr bwMode="auto">
            <a:xfrm>
              <a:off x="18191163" y="7939088"/>
              <a:ext cx="1316037" cy="1317625"/>
            </a:xfrm>
            <a:prstGeom prst="ellipse">
              <a:avLst/>
            </a:prstGeom>
            <a:solidFill>
              <a:srgbClr val="397A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accent3"/>
                </a:solidFill>
              </a:endParaRPr>
            </a:p>
          </p:txBody>
        </p:sp>
        <p:sp>
          <p:nvSpPr>
            <p:cNvPr id="2056" name="Freeform 30"/>
            <p:cNvSpPr>
              <a:spLocks/>
            </p:cNvSpPr>
            <p:nvPr/>
          </p:nvSpPr>
          <p:spPr bwMode="auto">
            <a:xfrm>
              <a:off x="18557875" y="8337550"/>
              <a:ext cx="290512" cy="198438"/>
            </a:xfrm>
            <a:custGeom>
              <a:avLst/>
              <a:gdLst>
                <a:gd name="T0" fmla="*/ 106 w 183"/>
                <a:gd name="T1" fmla="*/ 0 h 125"/>
                <a:gd name="T2" fmla="*/ 0 w 183"/>
                <a:gd name="T3" fmla="*/ 68 h 125"/>
                <a:gd name="T4" fmla="*/ 77 w 183"/>
                <a:gd name="T5" fmla="*/ 125 h 125"/>
                <a:gd name="T6" fmla="*/ 183 w 183"/>
                <a:gd name="T7" fmla="*/ 68 h 125"/>
                <a:gd name="T8" fmla="*/ 106 w 183"/>
                <a:gd name="T9" fmla="*/ 0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3" h="125">
                  <a:moveTo>
                    <a:pt x="106" y="0"/>
                  </a:moveTo>
                  <a:lnTo>
                    <a:pt x="0" y="68"/>
                  </a:lnTo>
                  <a:lnTo>
                    <a:pt x="77" y="125"/>
                  </a:lnTo>
                  <a:lnTo>
                    <a:pt x="183" y="68"/>
                  </a:lnTo>
                  <a:lnTo>
                    <a:pt x="1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accent3"/>
                </a:solidFill>
              </a:endParaRPr>
            </a:p>
          </p:txBody>
        </p:sp>
        <p:sp>
          <p:nvSpPr>
            <p:cNvPr id="2057" name="Freeform 31"/>
            <p:cNvSpPr>
              <a:spLocks/>
            </p:cNvSpPr>
            <p:nvPr/>
          </p:nvSpPr>
          <p:spPr bwMode="auto">
            <a:xfrm>
              <a:off x="18848388" y="8337550"/>
              <a:ext cx="276225" cy="198438"/>
            </a:xfrm>
            <a:custGeom>
              <a:avLst/>
              <a:gdLst>
                <a:gd name="T0" fmla="*/ 174 w 174"/>
                <a:gd name="T1" fmla="*/ 68 h 125"/>
                <a:gd name="T2" fmla="*/ 77 w 174"/>
                <a:gd name="T3" fmla="*/ 0 h 125"/>
                <a:gd name="T4" fmla="*/ 0 w 174"/>
                <a:gd name="T5" fmla="*/ 68 h 125"/>
                <a:gd name="T6" fmla="*/ 106 w 174"/>
                <a:gd name="T7" fmla="*/ 125 h 125"/>
                <a:gd name="T8" fmla="*/ 174 w 174"/>
                <a:gd name="T9" fmla="*/ 68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4" h="125">
                  <a:moveTo>
                    <a:pt x="174" y="68"/>
                  </a:moveTo>
                  <a:lnTo>
                    <a:pt x="77" y="0"/>
                  </a:lnTo>
                  <a:lnTo>
                    <a:pt x="0" y="68"/>
                  </a:lnTo>
                  <a:lnTo>
                    <a:pt x="106" y="125"/>
                  </a:lnTo>
                  <a:lnTo>
                    <a:pt x="174" y="6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accent3"/>
                </a:solidFill>
              </a:endParaRPr>
            </a:p>
          </p:txBody>
        </p:sp>
        <p:sp>
          <p:nvSpPr>
            <p:cNvPr id="2058" name="Freeform 32"/>
            <p:cNvSpPr>
              <a:spLocks/>
            </p:cNvSpPr>
            <p:nvPr/>
          </p:nvSpPr>
          <p:spPr bwMode="auto">
            <a:xfrm>
              <a:off x="18848388" y="8535988"/>
              <a:ext cx="276225" cy="215900"/>
            </a:xfrm>
            <a:custGeom>
              <a:avLst/>
              <a:gdLst>
                <a:gd name="T0" fmla="*/ 0 w 174"/>
                <a:gd name="T1" fmla="*/ 68 h 136"/>
                <a:gd name="T2" fmla="*/ 77 w 174"/>
                <a:gd name="T3" fmla="*/ 136 h 136"/>
                <a:gd name="T4" fmla="*/ 174 w 174"/>
                <a:gd name="T5" fmla="*/ 68 h 136"/>
                <a:gd name="T6" fmla="*/ 106 w 174"/>
                <a:gd name="T7" fmla="*/ 0 h 136"/>
                <a:gd name="T8" fmla="*/ 0 w 174"/>
                <a:gd name="T9" fmla="*/ 6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4" h="136">
                  <a:moveTo>
                    <a:pt x="0" y="68"/>
                  </a:moveTo>
                  <a:lnTo>
                    <a:pt x="77" y="136"/>
                  </a:lnTo>
                  <a:lnTo>
                    <a:pt x="174" y="68"/>
                  </a:lnTo>
                  <a:lnTo>
                    <a:pt x="106" y="0"/>
                  </a:lnTo>
                  <a:lnTo>
                    <a:pt x="0" y="6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accent3"/>
                </a:solidFill>
              </a:endParaRPr>
            </a:p>
          </p:txBody>
        </p:sp>
        <p:sp>
          <p:nvSpPr>
            <p:cNvPr id="2059" name="Freeform 33"/>
            <p:cNvSpPr>
              <a:spLocks/>
            </p:cNvSpPr>
            <p:nvPr/>
          </p:nvSpPr>
          <p:spPr bwMode="auto">
            <a:xfrm>
              <a:off x="18557875" y="8535988"/>
              <a:ext cx="290512" cy="215900"/>
            </a:xfrm>
            <a:custGeom>
              <a:avLst/>
              <a:gdLst>
                <a:gd name="T0" fmla="*/ 0 w 183"/>
                <a:gd name="T1" fmla="*/ 68 h 136"/>
                <a:gd name="T2" fmla="*/ 106 w 183"/>
                <a:gd name="T3" fmla="*/ 136 h 136"/>
                <a:gd name="T4" fmla="*/ 183 w 183"/>
                <a:gd name="T5" fmla="*/ 68 h 136"/>
                <a:gd name="T6" fmla="*/ 77 w 183"/>
                <a:gd name="T7" fmla="*/ 0 h 136"/>
                <a:gd name="T8" fmla="*/ 0 w 183"/>
                <a:gd name="T9" fmla="*/ 6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3" h="136">
                  <a:moveTo>
                    <a:pt x="0" y="68"/>
                  </a:moveTo>
                  <a:lnTo>
                    <a:pt x="106" y="136"/>
                  </a:lnTo>
                  <a:lnTo>
                    <a:pt x="183" y="68"/>
                  </a:lnTo>
                  <a:lnTo>
                    <a:pt x="77" y="0"/>
                  </a:lnTo>
                  <a:lnTo>
                    <a:pt x="0" y="6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accent3"/>
                </a:solidFill>
              </a:endParaRPr>
            </a:p>
          </p:txBody>
        </p:sp>
        <p:sp>
          <p:nvSpPr>
            <p:cNvPr id="2060" name="Freeform 34"/>
            <p:cNvSpPr>
              <a:spLocks/>
            </p:cNvSpPr>
            <p:nvPr/>
          </p:nvSpPr>
          <p:spPr bwMode="auto">
            <a:xfrm>
              <a:off x="18680113" y="8674100"/>
              <a:ext cx="336550" cy="200025"/>
            </a:xfrm>
            <a:custGeom>
              <a:avLst/>
              <a:gdLst>
                <a:gd name="T0" fmla="*/ 106 w 212"/>
                <a:gd name="T1" fmla="*/ 0 h 126"/>
                <a:gd name="T2" fmla="*/ 29 w 212"/>
                <a:gd name="T3" fmla="*/ 58 h 126"/>
                <a:gd name="T4" fmla="*/ 0 w 212"/>
                <a:gd name="T5" fmla="*/ 39 h 126"/>
                <a:gd name="T6" fmla="*/ 0 w 212"/>
                <a:gd name="T7" fmla="*/ 58 h 126"/>
                <a:gd name="T8" fmla="*/ 106 w 212"/>
                <a:gd name="T9" fmla="*/ 126 h 126"/>
                <a:gd name="T10" fmla="*/ 212 w 212"/>
                <a:gd name="T11" fmla="*/ 58 h 126"/>
                <a:gd name="T12" fmla="*/ 212 w 212"/>
                <a:gd name="T13" fmla="*/ 39 h 126"/>
                <a:gd name="T14" fmla="*/ 183 w 212"/>
                <a:gd name="T15" fmla="*/ 58 h 126"/>
                <a:gd name="T16" fmla="*/ 106 w 212"/>
                <a:gd name="T17" fmla="*/ 0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2" h="126">
                  <a:moveTo>
                    <a:pt x="106" y="0"/>
                  </a:moveTo>
                  <a:lnTo>
                    <a:pt x="29" y="58"/>
                  </a:lnTo>
                  <a:lnTo>
                    <a:pt x="0" y="39"/>
                  </a:lnTo>
                  <a:lnTo>
                    <a:pt x="0" y="58"/>
                  </a:lnTo>
                  <a:lnTo>
                    <a:pt x="106" y="126"/>
                  </a:lnTo>
                  <a:lnTo>
                    <a:pt x="212" y="58"/>
                  </a:lnTo>
                  <a:lnTo>
                    <a:pt x="212" y="39"/>
                  </a:lnTo>
                  <a:lnTo>
                    <a:pt x="183" y="58"/>
                  </a:lnTo>
                  <a:lnTo>
                    <a:pt x="1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accent3"/>
                </a:solidFill>
              </a:endParaRPr>
            </a:p>
          </p:txBody>
        </p:sp>
      </p:grpSp>
      <p:grpSp>
        <p:nvGrpSpPr>
          <p:cNvPr id="2080" name="กลุ่ม 2079"/>
          <p:cNvGrpSpPr/>
          <p:nvPr/>
        </p:nvGrpSpPr>
        <p:grpSpPr>
          <a:xfrm>
            <a:off x="4472583" y="2247900"/>
            <a:ext cx="494109" cy="494109"/>
            <a:chOff x="11896725" y="5994400"/>
            <a:chExt cx="1317625" cy="1317625"/>
          </a:xfrm>
        </p:grpSpPr>
        <p:sp>
          <p:nvSpPr>
            <p:cNvPr id="2061" name="Oval 35"/>
            <p:cNvSpPr>
              <a:spLocks noChangeArrowheads="1"/>
            </p:cNvSpPr>
            <p:nvPr/>
          </p:nvSpPr>
          <p:spPr bwMode="auto">
            <a:xfrm>
              <a:off x="11896725" y="5994400"/>
              <a:ext cx="1317625" cy="1317625"/>
            </a:xfrm>
            <a:prstGeom prst="ellipse">
              <a:avLst/>
            </a:prstGeom>
            <a:solidFill>
              <a:srgbClr val="FFC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accent3"/>
                </a:solidFill>
              </a:endParaRPr>
            </a:p>
          </p:txBody>
        </p:sp>
        <p:sp>
          <p:nvSpPr>
            <p:cNvPr id="2062" name="Freeform 36"/>
            <p:cNvSpPr>
              <a:spLocks noEditPoints="1"/>
            </p:cNvSpPr>
            <p:nvPr/>
          </p:nvSpPr>
          <p:spPr bwMode="auto">
            <a:xfrm>
              <a:off x="12311063" y="6392863"/>
              <a:ext cx="488950" cy="504825"/>
            </a:xfrm>
            <a:custGeom>
              <a:avLst/>
              <a:gdLst>
                <a:gd name="T0" fmla="*/ 9 w 32"/>
                <a:gd name="T1" fmla="*/ 33 h 33"/>
                <a:gd name="T2" fmla="*/ 6 w 32"/>
                <a:gd name="T3" fmla="*/ 32 h 33"/>
                <a:gd name="T4" fmla="*/ 0 w 32"/>
                <a:gd name="T5" fmla="*/ 23 h 33"/>
                <a:gd name="T6" fmla="*/ 0 w 32"/>
                <a:gd name="T7" fmla="*/ 11 h 33"/>
                <a:gd name="T8" fmla="*/ 7 w 32"/>
                <a:gd name="T9" fmla="*/ 1 h 33"/>
                <a:gd name="T10" fmla="*/ 19 w 32"/>
                <a:gd name="T11" fmla="*/ 1 h 33"/>
                <a:gd name="T12" fmla="*/ 26 w 32"/>
                <a:gd name="T13" fmla="*/ 8 h 33"/>
                <a:gd name="T14" fmla="*/ 27 w 32"/>
                <a:gd name="T15" fmla="*/ 13 h 33"/>
                <a:gd name="T16" fmla="*/ 31 w 32"/>
                <a:gd name="T17" fmla="*/ 13 h 33"/>
                <a:gd name="T18" fmla="*/ 32 w 32"/>
                <a:gd name="T19" fmla="*/ 15 h 33"/>
                <a:gd name="T20" fmla="*/ 31 w 32"/>
                <a:gd name="T21" fmla="*/ 27 h 33"/>
                <a:gd name="T22" fmla="*/ 23 w 32"/>
                <a:gd name="T23" fmla="*/ 33 h 33"/>
                <a:gd name="T24" fmla="*/ 21 w 32"/>
                <a:gd name="T25" fmla="*/ 33 h 33"/>
                <a:gd name="T26" fmla="*/ 9 w 32"/>
                <a:gd name="T27" fmla="*/ 33 h 33"/>
                <a:gd name="T28" fmla="*/ 21 w 32"/>
                <a:gd name="T29" fmla="*/ 24 h 33"/>
                <a:gd name="T30" fmla="*/ 21 w 32"/>
                <a:gd name="T31" fmla="*/ 21 h 33"/>
                <a:gd name="T32" fmla="*/ 10 w 32"/>
                <a:gd name="T33" fmla="*/ 21 h 33"/>
                <a:gd name="T34" fmla="*/ 10 w 32"/>
                <a:gd name="T35" fmla="*/ 24 h 33"/>
                <a:gd name="T36" fmla="*/ 21 w 32"/>
                <a:gd name="T37" fmla="*/ 24 h 33"/>
                <a:gd name="T38" fmla="*/ 16 w 32"/>
                <a:gd name="T39" fmla="*/ 13 h 33"/>
                <a:gd name="T40" fmla="*/ 15 w 32"/>
                <a:gd name="T41" fmla="*/ 9 h 33"/>
                <a:gd name="T42" fmla="*/ 10 w 32"/>
                <a:gd name="T43" fmla="*/ 9 h 33"/>
                <a:gd name="T44" fmla="*/ 10 w 32"/>
                <a:gd name="T45" fmla="*/ 13 h 33"/>
                <a:gd name="T46" fmla="*/ 16 w 32"/>
                <a:gd name="T47" fmla="*/ 1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2" h="33">
                  <a:moveTo>
                    <a:pt x="9" y="33"/>
                  </a:moveTo>
                  <a:cubicBezTo>
                    <a:pt x="8" y="33"/>
                    <a:pt x="7" y="32"/>
                    <a:pt x="6" y="32"/>
                  </a:cubicBezTo>
                  <a:cubicBezTo>
                    <a:pt x="2" y="30"/>
                    <a:pt x="0" y="27"/>
                    <a:pt x="0" y="23"/>
                  </a:cubicBezTo>
                  <a:cubicBezTo>
                    <a:pt x="0" y="21"/>
                    <a:pt x="0" y="12"/>
                    <a:pt x="0" y="11"/>
                  </a:cubicBezTo>
                  <a:cubicBezTo>
                    <a:pt x="0" y="6"/>
                    <a:pt x="3" y="2"/>
                    <a:pt x="7" y="1"/>
                  </a:cubicBezTo>
                  <a:cubicBezTo>
                    <a:pt x="9" y="0"/>
                    <a:pt x="17" y="0"/>
                    <a:pt x="19" y="1"/>
                  </a:cubicBezTo>
                  <a:cubicBezTo>
                    <a:pt x="22" y="2"/>
                    <a:pt x="25" y="4"/>
                    <a:pt x="26" y="8"/>
                  </a:cubicBezTo>
                  <a:cubicBezTo>
                    <a:pt x="26" y="10"/>
                    <a:pt x="26" y="12"/>
                    <a:pt x="27" y="13"/>
                  </a:cubicBezTo>
                  <a:cubicBezTo>
                    <a:pt x="29" y="13"/>
                    <a:pt x="30" y="13"/>
                    <a:pt x="31" y="13"/>
                  </a:cubicBezTo>
                  <a:cubicBezTo>
                    <a:pt x="31" y="13"/>
                    <a:pt x="32" y="14"/>
                    <a:pt x="32" y="15"/>
                  </a:cubicBezTo>
                  <a:cubicBezTo>
                    <a:pt x="32" y="24"/>
                    <a:pt x="32" y="25"/>
                    <a:pt x="31" y="27"/>
                  </a:cubicBezTo>
                  <a:cubicBezTo>
                    <a:pt x="29" y="30"/>
                    <a:pt x="26" y="33"/>
                    <a:pt x="23" y="33"/>
                  </a:cubicBezTo>
                  <a:cubicBezTo>
                    <a:pt x="22" y="33"/>
                    <a:pt x="22" y="33"/>
                    <a:pt x="21" y="33"/>
                  </a:cubicBezTo>
                  <a:cubicBezTo>
                    <a:pt x="21" y="33"/>
                    <a:pt x="11" y="33"/>
                    <a:pt x="9" y="33"/>
                  </a:cubicBezTo>
                  <a:close/>
                  <a:moveTo>
                    <a:pt x="21" y="24"/>
                  </a:moveTo>
                  <a:cubicBezTo>
                    <a:pt x="24" y="24"/>
                    <a:pt x="24" y="21"/>
                    <a:pt x="21" y="21"/>
                  </a:cubicBezTo>
                  <a:cubicBezTo>
                    <a:pt x="18" y="21"/>
                    <a:pt x="14" y="21"/>
                    <a:pt x="10" y="21"/>
                  </a:cubicBezTo>
                  <a:cubicBezTo>
                    <a:pt x="7" y="21"/>
                    <a:pt x="8" y="24"/>
                    <a:pt x="10" y="24"/>
                  </a:cubicBezTo>
                  <a:cubicBezTo>
                    <a:pt x="12" y="24"/>
                    <a:pt x="21" y="24"/>
                    <a:pt x="21" y="24"/>
                  </a:cubicBezTo>
                  <a:close/>
                  <a:moveTo>
                    <a:pt x="16" y="13"/>
                  </a:moveTo>
                  <a:cubicBezTo>
                    <a:pt x="18" y="12"/>
                    <a:pt x="18" y="9"/>
                    <a:pt x="15" y="9"/>
                  </a:cubicBezTo>
                  <a:cubicBezTo>
                    <a:pt x="15" y="9"/>
                    <a:pt x="10" y="9"/>
                    <a:pt x="10" y="9"/>
                  </a:cubicBezTo>
                  <a:cubicBezTo>
                    <a:pt x="7" y="9"/>
                    <a:pt x="8" y="13"/>
                    <a:pt x="10" y="13"/>
                  </a:cubicBezTo>
                  <a:cubicBezTo>
                    <a:pt x="10" y="13"/>
                    <a:pt x="15" y="13"/>
                    <a:pt x="16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accent3"/>
                </a:solidFill>
              </a:endParaRPr>
            </a:p>
          </p:txBody>
        </p:sp>
      </p:grpSp>
      <p:grpSp>
        <p:nvGrpSpPr>
          <p:cNvPr id="667" name="กลุ่ม 666"/>
          <p:cNvGrpSpPr/>
          <p:nvPr/>
        </p:nvGrpSpPr>
        <p:grpSpPr>
          <a:xfrm>
            <a:off x="4472583" y="1518643"/>
            <a:ext cx="494109" cy="494109"/>
            <a:chOff x="11896725" y="4049713"/>
            <a:chExt cx="1317625" cy="1317625"/>
          </a:xfrm>
        </p:grpSpPr>
        <p:sp>
          <p:nvSpPr>
            <p:cNvPr id="2063" name="Oval 37"/>
            <p:cNvSpPr>
              <a:spLocks noChangeArrowheads="1"/>
            </p:cNvSpPr>
            <p:nvPr/>
          </p:nvSpPr>
          <p:spPr bwMode="auto">
            <a:xfrm>
              <a:off x="11896725" y="4049713"/>
              <a:ext cx="1317625" cy="1317625"/>
            </a:xfrm>
            <a:prstGeom prst="ellipse">
              <a:avLst/>
            </a:prstGeom>
            <a:solidFill>
              <a:srgbClr val="1F96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accent3"/>
                </a:solidFill>
              </a:endParaRPr>
            </a:p>
          </p:txBody>
        </p:sp>
        <p:sp>
          <p:nvSpPr>
            <p:cNvPr id="2064" name="Freeform 38"/>
            <p:cNvSpPr>
              <a:spLocks noEditPoints="1"/>
            </p:cNvSpPr>
            <p:nvPr/>
          </p:nvSpPr>
          <p:spPr bwMode="auto">
            <a:xfrm>
              <a:off x="12295188" y="4432300"/>
              <a:ext cx="520700" cy="536575"/>
            </a:xfrm>
            <a:custGeom>
              <a:avLst/>
              <a:gdLst>
                <a:gd name="T0" fmla="*/ 32 w 34"/>
                <a:gd name="T1" fmla="*/ 20 h 35"/>
                <a:gd name="T2" fmla="*/ 33 w 34"/>
                <a:gd name="T3" fmla="*/ 18 h 35"/>
                <a:gd name="T4" fmla="*/ 17 w 34"/>
                <a:gd name="T5" fmla="*/ 2 h 35"/>
                <a:gd name="T6" fmla="*/ 14 w 34"/>
                <a:gd name="T7" fmla="*/ 2 h 35"/>
                <a:gd name="T8" fmla="*/ 9 w 34"/>
                <a:gd name="T9" fmla="*/ 0 h 35"/>
                <a:gd name="T10" fmla="*/ 0 w 34"/>
                <a:gd name="T11" fmla="*/ 10 h 35"/>
                <a:gd name="T12" fmla="*/ 1 w 34"/>
                <a:gd name="T13" fmla="*/ 14 h 35"/>
                <a:gd name="T14" fmla="*/ 1 w 34"/>
                <a:gd name="T15" fmla="*/ 18 h 35"/>
                <a:gd name="T16" fmla="*/ 17 w 34"/>
                <a:gd name="T17" fmla="*/ 34 h 35"/>
                <a:gd name="T18" fmla="*/ 20 w 34"/>
                <a:gd name="T19" fmla="*/ 34 h 35"/>
                <a:gd name="T20" fmla="*/ 25 w 34"/>
                <a:gd name="T21" fmla="*/ 35 h 35"/>
                <a:gd name="T22" fmla="*/ 34 w 34"/>
                <a:gd name="T23" fmla="*/ 26 h 35"/>
                <a:gd name="T24" fmla="*/ 32 w 34"/>
                <a:gd name="T25" fmla="*/ 20 h 35"/>
                <a:gd name="T26" fmla="*/ 21 w 34"/>
                <a:gd name="T27" fmla="*/ 27 h 35"/>
                <a:gd name="T28" fmla="*/ 14 w 34"/>
                <a:gd name="T29" fmla="*/ 27 h 35"/>
                <a:gd name="T30" fmla="*/ 9 w 34"/>
                <a:gd name="T31" fmla="*/ 23 h 35"/>
                <a:gd name="T32" fmla="*/ 12 w 34"/>
                <a:gd name="T33" fmla="*/ 22 h 35"/>
                <a:gd name="T34" fmla="*/ 13 w 34"/>
                <a:gd name="T35" fmla="*/ 23 h 35"/>
                <a:gd name="T36" fmla="*/ 20 w 34"/>
                <a:gd name="T37" fmla="*/ 23 h 35"/>
                <a:gd name="T38" fmla="*/ 20 w 34"/>
                <a:gd name="T39" fmla="*/ 21 h 35"/>
                <a:gd name="T40" fmla="*/ 13 w 34"/>
                <a:gd name="T41" fmla="*/ 19 h 35"/>
                <a:gd name="T42" fmla="*/ 10 w 34"/>
                <a:gd name="T43" fmla="*/ 10 h 35"/>
                <a:gd name="T44" fmla="*/ 16 w 34"/>
                <a:gd name="T45" fmla="*/ 7 h 35"/>
                <a:gd name="T46" fmla="*/ 24 w 34"/>
                <a:gd name="T47" fmla="*/ 12 h 35"/>
                <a:gd name="T48" fmla="*/ 23 w 34"/>
                <a:gd name="T49" fmla="*/ 14 h 35"/>
                <a:gd name="T50" fmla="*/ 20 w 34"/>
                <a:gd name="T51" fmla="*/ 12 h 35"/>
                <a:gd name="T52" fmla="*/ 14 w 34"/>
                <a:gd name="T53" fmla="*/ 11 h 35"/>
                <a:gd name="T54" fmla="*/ 14 w 34"/>
                <a:gd name="T55" fmla="*/ 14 h 35"/>
                <a:gd name="T56" fmla="*/ 22 w 34"/>
                <a:gd name="T57" fmla="*/ 17 h 35"/>
                <a:gd name="T58" fmla="*/ 25 w 34"/>
                <a:gd name="T59" fmla="*/ 22 h 35"/>
                <a:gd name="T60" fmla="*/ 21 w 34"/>
                <a:gd name="T61" fmla="*/ 27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4" h="35">
                  <a:moveTo>
                    <a:pt x="32" y="20"/>
                  </a:moveTo>
                  <a:cubicBezTo>
                    <a:pt x="33" y="20"/>
                    <a:pt x="33" y="19"/>
                    <a:pt x="33" y="18"/>
                  </a:cubicBezTo>
                  <a:cubicBezTo>
                    <a:pt x="33" y="9"/>
                    <a:pt x="25" y="2"/>
                    <a:pt x="17" y="2"/>
                  </a:cubicBezTo>
                  <a:cubicBezTo>
                    <a:pt x="16" y="2"/>
                    <a:pt x="15" y="2"/>
                    <a:pt x="14" y="2"/>
                  </a:cubicBezTo>
                  <a:cubicBezTo>
                    <a:pt x="13" y="1"/>
                    <a:pt x="11" y="0"/>
                    <a:pt x="9" y="0"/>
                  </a:cubicBezTo>
                  <a:cubicBezTo>
                    <a:pt x="4" y="0"/>
                    <a:pt x="0" y="5"/>
                    <a:pt x="0" y="10"/>
                  </a:cubicBezTo>
                  <a:cubicBezTo>
                    <a:pt x="0" y="11"/>
                    <a:pt x="0" y="13"/>
                    <a:pt x="1" y="14"/>
                  </a:cubicBezTo>
                  <a:cubicBezTo>
                    <a:pt x="1" y="16"/>
                    <a:pt x="1" y="17"/>
                    <a:pt x="1" y="18"/>
                  </a:cubicBezTo>
                  <a:cubicBezTo>
                    <a:pt x="1" y="27"/>
                    <a:pt x="8" y="34"/>
                    <a:pt x="17" y="34"/>
                  </a:cubicBezTo>
                  <a:cubicBezTo>
                    <a:pt x="18" y="34"/>
                    <a:pt x="19" y="34"/>
                    <a:pt x="20" y="34"/>
                  </a:cubicBezTo>
                  <a:cubicBezTo>
                    <a:pt x="21" y="34"/>
                    <a:pt x="23" y="35"/>
                    <a:pt x="25" y="35"/>
                  </a:cubicBezTo>
                  <a:cubicBezTo>
                    <a:pt x="30" y="35"/>
                    <a:pt x="34" y="31"/>
                    <a:pt x="34" y="26"/>
                  </a:cubicBezTo>
                  <a:cubicBezTo>
                    <a:pt x="34" y="24"/>
                    <a:pt x="33" y="22"/>
                    <a:pt x="32" y="20"/>
                  </a:cubicBezTo>
                  <a:close/>
                  <a:moveTo>
                    <a:pt x="21" y="27"/>
                  </a:moveTo>
                  <a:cubicBezTo>
                    <a:pt x="19" y="28"/>
                    <a:pt x="16" y="28"/>
                    <a:pt x="14" y="27"/>
                  </a:cubicBezTo>
                  <a:cubicBezTo>
                    <a:pt x="10" y="27"/>
                    <a:pt x="9" y="25"/>
                    <a:pt x="9" y="23"/>
                  </a:cubicBezTo>
                  <a:cubicBezTo>
                    <a:pt x="8" y="21"/>
                    <a:pt x="11" y="20"/>
                    <a:pt x="12" y="22"/>
                  </a:cubicBezTo>
                  <a:cubicBezTo>
                    <a:pt x="13" y="22"/>
                    <a:pt x="13" y="23"/>
                    <a:pt x="13" y="23"/>
                  </a:cubicBezTo>
                  <a:cubicBezTo>
                    <a:pt x="15" y="25"/>
                    <a:pt x="19" y="25"/>
                    <a:pt x="20" y="23"/>
                  </a:cubicBezTo>
                  <a:cubicBezTo>
                    <a:pt x="21" y="22"/>
                    <a:pt x="21" y="22"/>
                    <a:pt x="20" y="21"/>
                  </a:cubicBezTo>
                  <a:cubicBezTo>
                    <a:pt x="19" y="20"/>
                    <a:pt x="19" y="20"/>
                    <a:pt x="13" y="19"/>
                  </a:cubicBezTo>
                  <a:cubicBezTo>
                    <a:pt x="8" y="17"/>
                    <a:pt x="8" y="13"/>
                    <a:pt x="10" y="10"/>
                  </a:cubicBezTo>
                  <a:cubicBezTo>
                    <a:pt x="11" y="8"/>
                    <a:pt x="13" y="8"/>
                    <a:pt x="16" y="7"/>
                  </a:cubicBezTo>
                  <a:cubicBezTo>
                    <a:pt x="20" y="7"/>
                    <a:pt x="24" y="9"/>
                    <a:pt x="24" y="12"/>
                  </a:cubicBezTo>
                  <a:cubicBezTo>
                    <a:pt x="24" y="13"/>
                    <a:pt x="24" y="13"/>
                    <a:pt x="23" y="14"/>
                  </a:cubicBezTo>
                  <a:cubicBezTo>
                    <a:pt x="21" y="14"/>
                    <a:pt x="21" y="13"/>
                    <a:pt x="20" y="12"/>
                  </a:cubicBezTo>
                  <a:cubicBezTo>
                    <a:pt x="18" y="10"/>
                    <a:pt x="15" y="11"/>
                    <a:pt x="14" y="11"/>
                  </a:cubicBezTo>
                  <a:cubicBezTo>
                    <a:pt x="13" y="12"/>
                    <a:pt x="13" y="14"/>
                    <a:pt x="14" y="14"/>
                  </a:cubicBezTo>
                  <a:cubicBezTo>
                    <a:pt x="15" y="15"/>
                    <a:pt x="20" y="16"/>
                    <a:pt x="22" y="17"/>
                  </a:cubicBezTo>
                  <a:cubicBezTo>
                    <a:pt x="24" y="18"/>
                    <a:pt x="25" y="19"/>
                    <a:pt x="25" y="22"/>
                  </a:cubicBezTo>
                  <a:cubicBezTo>
                    <a:pt x="25" y="24"/>
                    <a:pt x="24" y="26"/>
                    <a:pt x="21" y="2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accent3"/>
                </a:solidFill>
              </a:endParaRPr>
            </a:p>
          </p:txBody>
        </p:sp>
      </p:grpSp>
      <p:grpSp>
        <p:nvGrpSpPr>
          <p:cNvPr id="2081" name="กลุ่ม 2080"/>
          <p:cNvGrpSpPr/>
          <p:nvPr/>
        </p:nvGrpSpPr>
        <p:grpSpPr>
          <a:xfrm>
            <a:off x="5259586" y="2247900"/>
            <a:ext cx="493514" cy="494109"/>
            <a:chOff x="13995400" y="5994400"/>
            <a:chExt cx="1316037" cy="1317625"/>
          </a:xfrm>
        </p:grpSpPr>
        <p:sp>
          <p:nvSpPr>
            <p:cNvPr id="2065" name="Oval 39"/>
            <p:cNvSpPr>
              <a:spLocks noChangeArrowheads="1"/>
            </p:cNvSpPr>
            <p:nvPr/>
          </p:nvSpPr>
          <p:spPr bwMode="auto">
            <a:xfrm>
              <a:off x="13995400" y="5994400"/>
              <a:ext cx="1316037" cy="1317625"/>
            </a:xfrm>
            <a:prstGeom prst="ellipse">
              <a:avLst/>
            </a:prstGeom>
            <a:solidFill>
              <a:srgbClr val="7D57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accent3"/>
                </a:solidFill>
              </a:endParaRPr>
            </a:p>
          </p:txBody>
        </p:sp>
        <p:sp>
          <p:nvSpPr>
            <p:cNvPr id="2066" name="Freeform 40"/>
            <p:cNvSpPr>
              <a:spLocks noEditPoints="1"/>
            </p:cNvSpPr>
            <p:nvPr/>
          </p:nvSpPr>
          <p:spPr bwMode="auto">
            <a:xfrm>
              <a:off x="14392275" y="6392863"/>
              <a:ext cx="520700" cy="504825"/>
            </a:xfrm>
            <a:custGeom>
              <a:avLst/>
              <a:gdLst>
                <a:gd name="T0" fmla="*/ 28 w 34"/>
                <a:gd name="T1" fmla="*/ 0 h 33"/>
                <a:gd name="T2" fmla="*/ 5 w 34"/>
                <a:gd name="T3" fmla="*/ 0 h 33"/>
                <a:gd name="T4" fmla="*/ 0 w 34"/>
                <a:gd name="T5" fmla="*/ 5 h 33"/>
                <a:gd name="T6" fmla="*/ 0 w 34"/>
                <a:gd name="T7" fmla="*/ 28 h 33"/>
                <a:gd name="T8" fmla="*/ 5 w 34"/>
                <a:gd name="T9" fmla="*/ 33 h 33"/>
                <a:gd name="T10" fmla="*/ 28 w 34"/>
                <a:gd name="T11" fmla="*/ 33 h 33"/>
                <a:gd name="T12" fmla="*/ 34 w 34"/>
                <a:gd name="T13" fmla="*/ 28 h 33"/>
                <a:gd name="T14" fmla="*/ 34 w 34"/>
                <a:gd name="T15" fmla="*/ 5 h 33"/>
                <a:gd name="T16" fmla="*/ 28 w 34"/>
                <a:gd name="T17" fmla="*/ 0 h 33"/>
                <a:gd name="T18" fmla="*/ 24 w 34"/>
                <a:gd name="T19" fmla="*/ 4 h 33"/>
                <a:gd name="T20" fmla="*/ 25 w 34"/>
                <a:gd name="T21" fmla="*/ 3 h 33"/>
                <a:gd name="T22" fmla="*/ 29 w 34"/>
                <a:gd name="T23" fmla="*/ 3 h 33"/>
                <a:gd name="T24" fmla="*/ 30 w 34"/>
                <a:gd name="T25" fmla="*/ 4 h 33"/>
                <a:gd name="T26" fmla="*/ 30 w 34"/>
                <a:gd name="T27" fmla="*/ 8 h 33"/>
                <a:gd name="T28" fmla="*/ 29 w 34"/>
                <a:gd name="T29" fmla="*/ 9 h 33"/>
                <a:gd name="T30" fmla="*/ 25 w 34"/>
                <a:gd name="T31" fmla="*/ 9 h 33"/>
                <a:gd name="T32" fmla="*/ 24 w 34"/>
                <a:gd name="T33" fmla="*/ 8 h 33"/>
                <a:gd name="T34" fmla="*/ 24 w 34"/>
                <a:gd name="T35" fmla="*/ 4 h 33"/>
                <a:gd name="T36" fmla="*/ 11 w 34"/>
                <a:gd name="T37" fmla="*/ 14 h 33"/>
                <a:gd name="T38" fmla="*/ 17 w 34"/>
                <a:gd name="T39" fmla="*/ 10 h 33"/>
                <a:gd name="T40" fmla="*/ 23 w 34"/>
                <a:gd name="T41" fmla="*/ 14 h 33"/>
                <a:gd name="T42" fmla="*/ 24 w 34"/>
                <a:gd name="T43" fmla="*/ 17 h 33"/>
                <a:gd name="T44" fmla="*/ 17 w 34"/>
                <a:gd name="T45" fmla="*/ 23 h 33"/>
                <a:gd name="T46" fmla="*/ 10 w 34"/>
                <a:gd name="T47" fmla="*/ 17 h 33"/>
                <a:gd name="T48" fmla="*/ 11 w 34"/>
                <a:gd name="T49" fmla="*/ 14 h 33"/>
                <a:gd name="T50" fmla="*/ 30 w 34"/>
                <a:gd name="T51" fmla="*/ 28 h 33"/>
                <a:gd name="T52" fmla="*/ 28 w 34"/>
                <a:gd name="T53" fmla="*/ 30 h 33"/>
                <a:gd name="T54" fmla="*/ 5 w 34"/>
                <a:gd name="T55" fmla="*/ 30 h 33"/>
                <a:gd name="T56" fmla="*/ 4 w 34"/>
                <a:gd name="T57" fmla="*/ 28 h 33"/>
                <a:gd name="T58" fmla="*/ 4 w 34"/>
                <a:gd name="T59" fmla="*/ 14 h 33"/>
                <a:gd name="T60" fmla="*/ 7 w 34"/>
                <a:gd name="T61" fmla="*/ 14 h 33"/>
                <a:gd name="T62" fmla="*/ 7 w 34"/>
                <a:gd name="T63" fmla="*/ 17 h 33"/>
                <a:gd name="T64" fmla="*/ 17 w 34"/>
                <a:gd name="T65" fmla="*/ 27 h 33"/>
                <a:gd name="T66" fmla="*/ 27 w 34"/>
                <a:gd name="T67" fmla="*/ 17 h 33"/>
                <a:gd name="T68" fmla="*/ 27 w 34"/>
                <a:gd name="T69" fmla="*/ 14 h 33"/>
                <a:gd name="T70" fmla="*/ 30 w 34"/>
                <a:gd name="T71" fmla="*/ 14 h 33"/>
                <a:gd name="T72" fmla="*/ 30 w 34"/>
                <a:gd name="T73" fmla="*/ 28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4" h="33">
                  <a:moveTo>
                    <a:pt x="28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31"/>
                    <a:pt x="2" y="33"/>
                    <a:pt x="5" y="33"/>
                  </a:cubicBezTo>
                  <a:cubicBezTo>
                    <a:pt x="28" y="33"/>
                    <a:pt x="28" y="33"/>
                    <a:pt x="28" y="33"/>
                  </a:cubicBezTo>
                  <a:cubicBezTo>
                    <a:pt x="31" y="33"/>
                    <a:pt x="34" y="31"/>
                    <a:pt x="34" y="28"/>
                  </a:cubicBezTo>
                  <a:cubicBezTo>
                    <a:pt x="34" y="5"/>
                    <a:pt x="34" y="5"/>
                    <a:pt x="34" y="5"/>
                  </a:cubicBezTo>
                  <a:cubicBezTo>
                    <a:pt x="34" y="2"/>
                    <a:pt x="31" y="0"/>
                    <a:pt x="28" y="0"/>
                  </a:cubicBezTo>
                  <a:close/>
                  <a:moveTo>
                    <a:pt x="24" y="4"/>
                  </a:moveTo>
                  <a:cubicBezTo>
                    <a:pt x="24" y="4"/>
                    <a:pt x="24" y="3"/>
                    <a:pt x="25" y="3"/>
                  </a:cubicBezTo>
                  <a:cubicBezTo>
                    <a:pt x="29" y="3"/>
                    <a:pt x="29" y="3"/>
                    <a:pt x="29" y="3"/>
                  </a:cubicBezTo>
                  <a:cubicBezTo>
                    <a:pt x="30" y="3"/>
                    <a:pt x="30" y="4"/>
                    <a:pt x="30" y="4"/>
                  </a:cubicBezTo>
                  <a:cubicBezTo>
                    <a:pt x="30" y="8"/>
                    <a:pt x="30" y="8"/>
                    <a:pt x="30" y="8"/>
                  </a:cubicBezTo>
                  <a:cubicBezTo>
                    <a:pt x="30" y="9"/>
                    <a:pt x="30" y="9"/>
                    <a:pt x="29" y="9"/>
                  </a:cubicBezTo>
                  <a:cubicBezTo>
                    <a:pt x="25" y="9"/>
                    <a:pt x="25" y="9"/>
                    <a:pt x="25" y="9"/>
                  </a:cubicBezTo>
                  <a:cubicBezTo>
                    <a:pt x="24" y="9"/>
                    <a:pt x="24" y="9"/>
                    <a:pt x="24" y="8"/>
                  </a:cubicBezTo>
                  <a:lnTo>
                    <a:pt x="24" y="4"/>
                  </a:lnTo>
                  <a:close/>
                  <a:moveTo>
                    <a:pt x="11" y="14"/>
                  </a:moveTo>
                  <a:cubicBezTo>
                    <a:pt x="12" y="12"/>
                    <a:pt x="14" y="10"/>
                    <a:pt x="17" y="10"/>
                  </a:cubicBezTo>
                  <a:cubicBezTo>
                    <a:pt x="20" y="10"/>
                    <a:pt x="22" y="12"/>
                    <a:pt x="23" y="14"/>
                  </a:cubicBezTo>
                  <a:cubicBezTo>
                    <a:pt x="23" y="15"/>
                    <a:pt x="24" y="16"/>
                    <a:pt x="24" y="17"/>
                  </a:cubicBezTo>
                  <a:cubicBezTo>
                    <a:pt x="24" y="20"/>
                    <a:pt x="21" y="23"/>
                    <a:pt x="17" y="23"/>
                  </a:cubicBezTo>
                  <a:cubicBezTo>
                    <a:pt x="13" y="23"/>
                    <a:pt x="10" y="20"/>
                    <a:pt x="10" y="17"/>
                  </a:cubicBezTo>
                  <a:cubicBezTo>
                    <a:pt x="10" y="16"/>
                    <a:pt x="10" y="15"/>
                    <a:pt x="11" y="14"/>
                  </a:cubicBezTo>
                  <a:close/>
                  <a:moveTo>
                    <a:pt x="30" y="28"/>
                  </a:moveTo>
                  <a:cubicBezTo>
                    <a:pt x="30" y="29"/>
                    <a:pt x="29" y="30"/>
                    <a:pt x="28" y="30"/>
                  </a:cubicBezTo>
                  <a:cubicBezTo>
                    <a:pt x="5" y="30"/>
                    <a:pt x="5" y="30"/>
                    <a:pt x="5" y="30"/>
                  </a:cubicBezTo>
                  <a:cubicBezTo>
                    <a:pt x="4" y="30"/>
                    <a:pt x="4" y="29"/>
                    <a:pt x="4" y="28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5"/>
                    <a:pt x="7" y="16"/>
                    <a:pt x="7" y="17"/>
                  </a:cubicBezTo>
                  <a:cubicBezTo>
                    <a:pt x="7" y="22"/>
                    <a:pt x="11" y="27"/>
                    <a:pt x="17" y="27"/>
                  </a:cubicBezTo>
                  <a:cubicBezTo>
                    <a:pt x="22" y="27"/>
                    <a:pt x="27" y="22"/>
                    <a:pt x="27" y="17"/>
                  </a:cubicBezTo>
                  <a:cubicBezTo>
                    <a:pt x="27" y="16"/>
                    <a:pt x="27" y="15"/>
                    <a:pt x="27" y="14"/>
                  </a:cubicBezTo>
                  <a:cubicBezTo>
                    <a:pt x="30" y="14"/>
                    <a:pt x="30" y="14"/>
                    <a:pt x="30" y="14"/>
                  </a:cubicBezTo>
                  <a:lnTo>
                    <a:pt x="30" y="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accent3"/>
                </a:solidFill>
              </a:endParaRPr>
            </a:p>
          </p:txBody>
        </p:sp>
      </p:grpSp>
      <p:grpSp>
        <p:nvGrpSpPr>
          <p:cNvPr id="2088" name="กลุ่ม 2087"/>
          <p:cNvGrpSpPr/>
          <p:nvPr/>
        </p:nvGrpSpPr>
        <p:grpSpPr>
          <a:xfrm>
            <a:off x="3686176" y="2977158"/>
            <a:ext cx="493514" cy="494109"/>
            <a:chOff x="9799638" y="7939088"/>
            <a:chExt cx="1316037" cy="1317625"/>
          </a:xfrm>
        </p:grpSpPr>
        <p:sp>
          <p:nvSpPr>
            <p:cNvPr id="2067" name="Oval 41"/>
            <p:cNvSpPr>
              <a:spLocks noChangeArrowheads="1"/>
            </p:cNvSpPr>
            <p:nvPr/>
          </p:nvSpPr>
          <p:spPr bwMode="auto">
            <a:xfrm>
              <a:off x="9799638" y="7939088"/>
              <a:ext cx="1316037" cy="1317625"/>
            </a:xfrm>
            <a:prstGeom prst="ellipse">
              <a:avLst/>
            </a:prstGeom>
            <a:solidFill>
              <a:srgbClr val="28B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accent3"/>
                </a:solidFill>
              </a:endParaRPr>
            </a:p>
          </p:txBody>
        </p:sp>
        <p:sp>
          <p:nvSpPr>
            <p:cNvPr id="2068" name="Freeform 42"/>
            <p:cNvSpPr>
              <a:spLocks/>
            </p:cNvSpPr>
            <p:nvPr/>
          </p:nvSpPr>
          <p:spPr bwMode="auto">
            <a:xfrm>
              <a:off x="10182225" y="8353425"/>
              <a:ext cx="550862" cy="474663"/>
            </a:xfrm>
            <a:custGeom>
              <a:avLst/>
              <a:gdLst>
                <a:gd name="T0" fmla="*/ 35 w 36"/>
                <a:gd name="T1" fmla="*/ 7 h 31"/>
                <a:gd name="T2" fmla="*/ 16 w 36"/>
                <a:gd name="T3" fmla="*/ 31 h 31"/>
                <a:gd name="T4" fmla="*/ 11 w 36"/>
                <a:gd name="T5" fmla="*/ 25 h 31"/>
                <a:gd name="T6" fmla="*/ 5 w 36"/>
                <a:gd name="T7" fmla="*/ 9 h 31"/>
                <a:gd name="T8" fmla="*/ 2 w 36"/>
                <a:gd name="T9" fmla="*/ 11 h 31"/>
                <a:gd name="T10" fmla="*/ 0 w 36"/>
                <a:gd name="T11" fmla="*/ 9 h 31"/>
                <a:gd name="T12" fmla="*/ 10 w 36"/>
                <a:gd name="T13" fmla="*/ 1 h 31"/>
                <a:gd name="T14" fmla="*/ 16 w 36"/>
                <a:gd name="T15" fmla="*/ 6 h 31"/>
                <a:gd name="T16" fmla="*/ 20 w 36"/>
                <a:gd name="T17" fmla="*/ 20 h 31"/>
                <a:gd name="T18" fmla="*/ 25 w 36"/>
                <a:gd name="T19" fmla="*/ 11 h 31"/>
                <a:gd name="T20" fmla="*/ 20 w 36"/>
                <a:gd name="T21" fmla="*/ 9 h 31"/>
                <a:gd name="T22" fmla="*/ 30 w 36"/>
                <a:gd name="T23" fmla="*/ 0 h 31"/>
                <a:gd name="T24" fmla="*/ 35 w 36"/>
                <a:gd name="T25" fmla="*/ 7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6" h="31">
                  <a:moveTo>
                    <a:pt x="35" y="7"/>
                  </a:moveTo>
                  <a:cubicBezTo>
                    <a:pt x="35" y="14"/>
                    <a:pt x="23" y="31"/>
                    <a:pt x="16" y="31"/>
                  </a:cubicBezTo>
                  <a:cubicBezTo>
                    <a:pt x="14" y="31"/>
                    <a:pt x="12" y="29"/>
                    <a:pt x="11" y="25"/>
                  </a:cubicBezTo>
                  <a:cubicBezTo>
                    <a:pt x="8" y="15"/>
                    <a:pt x="7" y="9"/>
                    <a:pt x="5" y="9"/>
                  </a:cubicBezTo>
                  <a:cubicBezTo>
                    <a:pt x="4" y="9"/>
                    <a:pt x="3" y="10"/>
                    <a:pt x="2" y="11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5" y="5"/>
                    <a:pt x="8" y="1"/>
                    <a:pt x="10" y="1"/>
                  </a:cubicBezTo>
                  <a:cubicBezTo>
                    <a:pt x="13" y="1"/>
                    <a:pt x="15" y="2"/>
                    <a:pt x="16" y="6"/>
                  </a:cubicBezTo>
                  <a:cubicBezTo>
                    <a:pt x="16" y="12"/>
                    <a:pt x="18" y="20"/>
                    <a:pt x="20" y="20"/>
                  </a:cubicBezTo>
                  <a:cubicBezTo>
                    <a:pt x="21" y="20"/>
                    <a:pt x="25" y="13"/>
                    <a:pt x="25" y="11"/>
                  </a:cubicBezTo>
                  <a:cubicBezTo>
                    <a:pt x="26" y="8"/>
                    <a:pt x="23" y="8"/>
                    <a:pt x="20" y="9"/>
                  </a:cubicBezTo>
                  <a:cubicBezTo>
                    <a:pt x="22" y="3"/>
                    <a:pt x="25" y="0"/>
                    <a:pt x="30" y="0"/>
                  </a:cubicBezTo>
                  <a:cubicBezTo>
                    <a:pt x="34" y="1"/>
                    <a:pt x="36" y="3"/>
                    <a:pt x="35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accent3"/>
                </a:solidFill>
              </a:endParaRPr>
            </a:p>
          </p:txBody>
        </p:sp>
      </p:grpSp>
      <p:grpSp>
        <p:nvGrpSpPr>
          <p:cNvPr id="668" name="กลุ่ม 667"/>
          <p:cNvGrpSpPr/>
          <p:nvPr/>
        </p:nvGrpSpPr>
        <p:grpSpPr>
          <a:xfrm>
            <a:off x="5259586" y="1518643"/>
            <a:ext cx="493514" cy="494109"/>
            <a:chOff x="13995400" y="4049713"/>
            <a:chExt cx="1316037" cy="1317625"/>
          </a:xfrm>
        </p:grpSpPr>
        <p:sp>
          <p:nvSpPr>
            <p:cNvPr id="2069" name="Oval 43"/>
            <p:cNvSpPr>
              <a:spLocks noChangeArrowheads="1"/>
            </p:cNvSpPr>
            <p:nvPr/>
          </p:nvSpPr>
          <p:spPr bwMode="auto">
            <a:xfrm>
              <a:off x="13995400" y="4049713"/>
              <a:ext cx="1316037" cy="1317625"/>
            </a:xfrm>
            <a:prstGeom prst="ellipse">
              <a:avLst/>
            </a:prstGeom>
            <a:solidFill>
              <a:srgbClr val="209E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accent3"/>
                </a:solidFill>
              </a:endParaRPr>
            </a:p>
          </p:txBody>
        </p:sp>
        <p:sp>
          <p:nvSpPr>
            <p:cNvPr id="2070" name="Freeform 44"/>
            <p:cNvSpPr>
              <a:spLocks noEditPoints="1"/>
            </p:cNvSpPr>
            <p:nvPr/>
          </p:nvSpPr>
          <p:spPr bwMode="auto">
            <a:xfrm>
              <a:off x="14331950" y="4402138"/>
              <a:ext cx="612775" cy="566738"/>
            </a:xfrm>
            <a:custGeom>
              <a:avLst/>
              <a:gdLst>
                <a:gd name="T0" fmla="*/ 3 w 40"/>
                <a:gd name="T1" fmla="*/ 37 h 37"/>
                <a:gd name="T2" fmla="*/ 4 w 40"/>
                <a:gd name="T3" fmla="*/ 35 h 37"/>
                <a:gd name="T4" fmla="*/ 6 w 40"/>
                <a:gd name="T5" fmla="*/ 29 h 37"/>
                <a:gd name="T6" fmla="*/ 6 w 40"/>
                <a:gd name="T7" fmla="*/ 28 h 37"/>
                <a:gd name="T8" fmla="*/ 17 w 40"/>
                <a:gd name="T9" fmla="*/ 3 h 37"/>
                <a:gd name="T10" fmla="*/ 38 w 40"/>
                <a:gd name="T11" fmla="*/ 16 h 37"/>
                <a:gd name="T12" fmla="*/ 24 w 40"/>
                <a:gd name="T13" fmla="*/ 37 h 37"/>
                <a:gd name="T14" fmla="*/ 13 w 40"/>
                <a:gd name="T15" fmla="*/ 35 h 37"/>
                <a:gd name="T16" fmla="*/ 12 w 40"/>
                <a:gd name="T17" fmla="*/ 35 h 37"/>
                <a:gd name="T18" fmla="*/ 3 w 40"/>
                <a:gd name="T19" fmla="*/ 37 h 37"/>
                <a:gd name="T20" fmla="*/ 7 w 40"/>
                <a:gd name="T21" fmla="*/ 33 h 37"/>
                <a:gd name="T22" fmla="*/ 12 w 40"/>
                <a:gd name="T23" fmla="*/ 32 h 37"/>
                <a:gd name="T24" fmla="*/ 14 w 40"/>
                <a:gd name="T25" fmla="*/ 32 h 37"/>
                <a:gd name="T26" fmla="*/ 23 w 40"/>
                <a:gd name="T27" fmla="*/ 34 h 37"/>
                <a:gd name="T28" fmla="*/ 35 w 40"/>
                <a:gd name="T29" fmla="*/ 17 h 37"/>
                <a:gd name="T30" fmla="*/ 18 w 40"/>
                <a:gd name="T31" fmla="*/ 5 h 37"/>
                <a:gd name="T32" fmla="*/ 8 w 40"/>
                <a:gd name="T33" fmla="*/ 26 h 37"/>
                <a:gd name="T34" fmla="*/ 9 w 40"/>
                <a:gd name="T35" fmla="*/ 29 h 37"/>
                <a:gd name="T36" fmla="*/ 7 w 40"/>
                <a:gd name="T37" fmla="*/ 33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0" h="37">
                  <a:moveTo>
                    <a:pt x="3" y="37"/>
                  </a:moveTo>
                  <a:cubicBezTo>
                    <a:pt x="4" y="36"/>
                    <a:pt x="4" y="36"/>
                    <a:pt x="4" y="35"/>
                  </a:cubicBezTo>
                  <a:cubicBezTo>
                    <a:pt x="5" y="33"/>
                    <a:pt x="5" y="31"/>
                    <a:pt x="6" y="29"/>
                  </a:cubicBezTo>
                  <a:cubicBezTo>
                    <a:pt x="6" y="28"/>
                    <a:pt x="6" y="28"/>
                    <a:pt x="6" y="28"/>
                  </a:cubicBezTo>
                  <a:cubicBezTo>
                    <a:pt x="0" y="18"/>
                    <a:pt x="6" y="5"/>
                    <a:pt x="17" y="3"/>
                  </a:cubicBezTo>
                  <a:cubicBezTo>
                    <a:pt x="27" y="0"/>
                    <a:pt x="36" y="7"/>
                    <a:pt x="38" y="16"/>
                  </a:cubicBezTo>
                  <a:cubicBezTo>
                    <a:pt x="40" y="26"/>
                    <a:pt x="33" y="35"/>
                    <a:pt x="24" y="37"/>
                  </a:cubicBezTo>
                  <a:cubicBezTo>
                    <a:pt x="20" y="37"/>
                    <a:pt x="17" y="37"/>
                    <a:pt x="13" y="35"/>
                  </a:cubicBezTo>
                  <a:cubicBezTo>
                    <a:pt x="13" y="35"/>
                    <a:pt x="12" y="35"/>
                    <a:pt x="12" y="35"/>
                  </a:cubicBezTo>
                  <a:cubicBezTo>
                    <a:pt x="7" y="36"/>
                    <a:pt x="4" y="37"/>
                    <a:pt x="3" y="37"/>
                  </a:cubicBezTo>
                  <a:close/>
                  <a:moveTo>
                    <a:pt x="7" y="33"/>
                  </a:moveTo>
                  <a:cubicBezTo>
                    <a:pt x="9" y="33"/>
                    <a:pt x="11" y="32"/>
                    <a:pt x="12" y="32"/>
                  </a:cubicBezTo>
                  <a:cubicBezTo>
                    <a:pt x="13" y="32"/>
                    <a:pt x="13" y="32"/>
                    <a:pt x="14" y="32"/>
                  </a:cubicBezTo>
                  <a:cubicBezTo>
                    <a:pt x="17" y="34"/>
                    <a:pt x="20" y="34"/>
                    <a:pt x="23" y="34"/>
                  </a:cubicBezTo>
                  <a:cubicBezTo>
                    <a:pt x="31" y="33"/>
                    <a:pt x="36" y="25"/>
                    <a:pt x="35" y="17"/>
                  </a:cubicBezTo>
                  <a:cubicBezTo>
                    <a:pt x="34" y="9"/>
                    <a:pt x="26" y="4"/>
                    <a:pt x="18" y="5"/>
                  </a:cubicBezTo>
                  <a:cubicBezTo>
                    <a:pt x="9" y="7"/>
                    <a:pt x="3" y="18"/>
                    <a:pt x="8" y="26"/>
                  </a:cubicBezTo>
                  <a:cubicBezTo>
                    <a:pt x="9" y="27"/>
                    <a:pt x="9" y="28"/>
                    <a:pt x="9" y="29"/>
                  </a:cubicBezTo>
                  <a:cubicBezTo>
                    <a:pt x="8" y="30"/>
                    <a:pt x="8" y="32"/>
                    <a:pt x="7" y="3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accent3"/>
                </a:solidFill>
              </a:endParaRPr>
            </a:p>
          </p:txBody>
        </p:sp>
        <p:sp>
          <p:nvSpPr>
            <p:cNvPr id="2071" name="Freeform 45"/>
            <p:cNvSpPr>
              <a:spLocks/>
            </p:cNvSpPr>
            <p:nvPr/>
          </p:nvSpPr>
          <p:spPr bwMode="auto">
            <a:xfrm>
              <a:off x="14516100" y="4570413"/>
              <a:ext cx="274637" cy="260350"/>
            </a:xfrm>
            <a:custGeom>
              <a:avLst/>
              <a:gdLst>
                <a:gd name="T0" fmla="*/ 13 w 18"/>
                <a:gd name="T1" fmla="*/ 17 h 17"/>
                <a:gd name="T2" fmla="*/ 1 w 18"/>
                <a:gd name="T3" fmla="*/ 8 h 17"/>
                <a:gd name="T4" fmla="*/ 2 w 18"/>
                <a:gd name="T5" fmla="*/ 1 h 17"/>
                <a:gd name="T6" fmla="*/ 4 w 18"/>
                <a:gd name="T7" fmla="*/ 1 h 17"/>
                <a:gd name="T8" fmla="*/ 4 w 18"/>
                <a:gd name="T9" fmla="*/ 1 h 17"/>
                <a:gd name="T10" fmla="*/ 6 w 18"/>
                <a:gd name="T11" fmla="*/ 4 h 17"/>
                <a:gd name="T12" fmla="*/ 5 w 18"/>
                <a:gd name="T13" fmla="*/ 7 h 17"/>
                <a:gd name="T14" fmla="*/ 5 w 18"/>
                <a:gd name="T15" fmla="*/ 8 h 17"/>
                <a:gd name="T16" fmla="*/ 11 w 18"/>
                <a:gd name="T17" fmla="*/ 13 h 17"/>
                <a:gd name="T18" fmla="*/ 12 w 18"/>
                <a:gd name="T19" fmla="*/ 13 h 17"/>
                <a:gd name="T20" fmla="*/ 14 w 18"/>
                <a:gd name="T21" fmla="*/ 11 h 17"/>
                <a:gd name="T22" fmla="*/ 18 w 18"/>
                <a:gd name="T23" fmla="*/ 13 h 17"/>
                <a:gd name="T24" fmla="*/ 13 w 18"/>
                <a:gd name="T25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8" h="17">
                  <a:moveTo>
                    <a:pt x="13" y="17"/>
                  </a:moveTo>
                  <a:cubicBezTo>
                    <a:pt x="10" y="17"/>
                    <a:pt x="5" y="14"/>
                    <a:pt x="1" y="8"/>
                  </a:cubicBezTo>
                  <a:cubicBezTo>
                    <a:pt x="0" y="5"/>
                    <a:pt x="0" y="3"/>
                    <a:pt x="2" y="1"/>
                  </a:cubicBezTo>
                  <a:cubicBezTo>
                    <a:pt x="2" y="0"/>
                    <a:pt x="3" y="0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5" y="2"/>
                    <a:pt x="5" y="3"/>
                    <a:pt x="6" y="4"/>
                  </a:cubicBezTo>
                  <a:cubicBezTo>
                    <a:pt x="6" y="5"/>
                    <a:pt x="6" y="6"/>
                    <a:pt x="5" y="7"/>
                  </a:cubicBezTo>
                  <a:cubicBezTo>
                    <a:pt x="4" y="7"/>
                    <a:pt x="4" y="7"/>
                    <a:pt x="5" y="8"/>
                  </a:cubicBezTo>
                  <a:cubicBezTo>
                    <a:pt x="6" y="10"/>
                    <a:pt x="8" y="12"/>
                    <a:pt x="11" y="13"/>
                  </a:cubicBezTo>
                  <a:cubicBezTo>
                    <a:pt x="11" y="13"/>
                    <a:pt x="11" y="13"/>
                    <a:pt x="12" y="13"/>
                  </a:cubicBezTo>
                  <a:cubicBezTo>
                    <a:pt x="13" y="11"/>
                    <a:pt x="13" y="10"/>
                    <a:pt x="14" y="11"/>
                  </a:cubicBezTo>
                  <a:cubicBezTo>
                    <a:pt x="17" y="12"/>
                    <a:pt x="18" y="12"/>
                    <a:pt x="18" y="13"/>
                  </a:cubicBezTo>
                  <a:cubicBezTo>
                    <a:pt x="18" y="16"/>
                    <a:pt x="15" y="17"/>
                    <a:pt x="13" y="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accent3"/>
                </a:solidFill>
              </a:endParaRPr>
            </a:p>
          </p:txBody>
        </p:sp>
      </p:grpSp>
      <p:grpSp>
        <p:nvGrpSpPr>
          <p:cNvPr id="2083" name="กลุ่ม 2082"/>
          <p:cNvGrpSpPr/>
          <p:nvPr/>
        </p:nvGrpSpPr>
        <p:grpSpPr>
          <a:xfrm>
            <a:off x="6832997" y="2247900"/>
            <a:ext cx="493514" cy="494109"/>
            <a:chOff x="18191163" y="5994400"/>
            <a:chExt cx="1316037" cy="1317625"/>
          </a:xfrm>
        </p:grpSpPr>
        <p:sp>
          <p:nvSpPr>
            <p:cNvPr id="2072" name="Oval 46"/>
            <p:cNvSpPr>
              <a:spLocks noChangeArrowheads="1"/>
            </p:cNvSpPr>
            <p:nvPr/>
          </p:nvSpPr>
          <p:spPr bwMode="auto">
            <a:xfrm>
              <a:off x="18191163" y="5994400"/>
              <a:ext cx="1316037" cy="1317625"/>
            </a:xfrm>
            <a:prstGeom prst="ellipse">
              <a:avLst/>
            </a:prstGeom>
            <a:solidFill>
              <a:srgbClr val="4C7B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accent3"/>
                </a:solidFill>
              </a:endParaRPr>
            </a:p>
          </p:txBody>
        </p:sp>
        <p:sp>
          <p:nvSpPr>
            <p:cNvPr id="2073" name="Freeform 47"/>
            <p:cNvSpPr>
              <a:spLocks/>
            </p:cNvSpPr>
            <p:nvPr/>
          </p:nvSpPr>
          <p:spPr bwMode="auto">
            <a:xfrm>
              <a:off x="18680113" y="6362700"/>
              <a:ext cx="336550" cy="566738"/>
            </a:xfrm>
            <a:custGeom>
              <a:avLst/>
              <a:gdLst>
                <a:gd name="T0" fmla="*/ 22 w 22"/>
                <a:gd name="T1" fmla="*/ 29 h 37"/>
                <a:gd name="T2" fmla="*/ 22 w 22"/>
                <a:gd name="T3" fmla="*/ 29 h 37"/>
                <a:gd name="T4" fmla="*/ 13 w 22"/>
                <a:gd name="T5" fmla="*/ 30 h 37"/>
                <a:gd name="T6" fmla="*/ 12 w 22"/>
                <a:gd name="T7" fmla="*/ 22 h 37"/>
                <a:gd name="T8" fmla="*/ 12 w 22"/>
                <a:gd name="T9" fmla="*/ 15 h 37"/>
                <a:gd name="T10" fmla="*/ 21 w 22"/>
                <a:gd name="T11" fmla="*/ 15 h 37"/>
                <a:gd name="T12" fmla="*/ 21 w 22"/>
                <a:gd name="T13" fmla="*/ 10 h 37"/>
                <a:gd name="T14" fmla="*/ 12 w 22"/>
                <a:gd name="T15" fmla="*/ 10 h 37"/>
                <a:gd name="T16" fmla="*/ 12 w 22"/>
                <a:gd name="T17" fmla="*/ 0 h 37"/>
                <a:gd name="T18" fmla="*/ 7 w 22"/>
                <a:gd name="T19" fmla="*/ 0 h 37"/>
                <a:gd name="T20" fmla="*/ 7 w 22"/>
                <a:gd name="T21" fmla="*/ 0 h 37"/>
                <a:gd name="T22" fmla="*/ 0 w 22"/>
                <a:gd name="T23" fmla="*/ 10 h 37"/>
                <a:gd name="T24" fmla="*/ 0 w 22"/>
                <a:gd name="T25" fmla="*/ 15 h 37"/>
                <a:gd name="T26" fmla="*/ 4 w 22"/>
                <a:gd name="T27" fmla="*/ 15 h 37"/>
                <a:gd name="T28" fmla="*/ 4 w 22"/>
                <a:gd name="T29" fmla="*/ 28 h 37"/>
                <a:gd name="T30" fmla="*/ 6 w 22"/>
                <a:gd name="T31" fmla="*/ 35 h 37"/>
                <a:gd name="T32" fmla="*/ 18 w 22"/>
                <a:gd name="T33" fmla="*/ 36 h 37"/>
                <a:gd name="T34" fmla="*/ 22 w 22"/>
                <a:gd name="T35" fmla="*/ 35 h 37"/>
                <a:gd name="T36" fmla="*/ 22 w 22"/>
                <a:gd name="T37" fmla="*/ 29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2" h="37">
                  <a:moveTo>
                    <a:pt x="22" y="29"/>
                  </a:moveTo>
                  <a:cubicBezTo>
                    <a:pt x="22" y="29"/>
                    <a:pt x="22" y="29"/>
                    <a:pt x="22" y="29"/>
                  </a:cubicBezTo>
                  <a:cubicBezTo>
                    <a:pt x="22" y="29"/>
                    <a:pt x="17" y="33"/>
                    <a:pt x="13" y="30"/>
                  </a:cubicBezTo>
                  <a:cubicBezTo>
                    <a:pt x="12" y="29"/>
                    <a:pt x="12" y="28"/>
                    <a:pt x="12" y="22"/>
                  </a:cubicBezTo>
                  <a:cubicBezTo>
                    <a:pt x="12" y="21"/>
                    <a:pt x="12" y="16"/>
                    <a:pt x="12" y="15"/>
                  </a:cubicBezTo>
                  <a:cubicBezTo>
                    <a:pt x="12" y="15"/>
                    <a:pt x="12" y="15"/>
                    <a:pt x="21" y="15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19" y="10"/>
                    <a:pt x="12" y="10"/>
                    <a:pt x="12" y="10"/>
                  </a:cubicBezTo>
                  <a:cubicBezTo>
                    <a:pt x="12" y="0"/>
                    <a:pt x="12" y="1"/>
                    <a:pt x="12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5"/>
                    <a:pt x="5" y="9"/>
                    <a:pt x="0" y="10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" y="15"/>
                    <a:pt x="2" y="15"/>
                    <a:pt x="4" y="15"/>
                  </a:cubicBezTo>
                  <a:cubicBezTo>
                    <a:pt x="4" y="16"/>
                    <a:pt x="4" y="14"/>
                    <a:pt x="4" y="28"/>
                  </a:cubicBezTo>
                  <a:cubicBezTo>
                    <a:pt x="4" y="31"/>
                    <a:pt x="4" y="33"/>
                    <a:pt x="6" y="35"/>
                  </a:cubicBezTo>
                  <a:cubicBezTo>
                    <a:pt x="9" y="37"/>
                    <a:pt x="15" y="37"/>
                    <a:pt x="18" y="36"/>
                  </a:cubicBezTo>
                  <a:cubicBezTo>
                    <a:pt x="20" y="36"/>
                    <a:pt x="22" y="35"/>
                    <a:pt x="22" y="35"/>
                  </a:cubicBezTo>
                  <a:cubicBezTo>
                    <a:pt x="22" y="35"/>
                    <a:pt x="22" y="35"/>
                    <a:pt x="22" y="2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accent3"/>
                </a:solidFill>
              </a:endParaRPr>
            </a:p>
          </p:txBody>
        </p:sp>
      </p:grpSp>
      <p:grpSp>
        <p:nvGrpSpPr>
          <p:cNvPr id="2082" name="กลุ่ม 2081"/>
          <p:cNvGrpSpPr/>
          <p:nvPr/>
        </p:nvGrpSpPr>
        <p:grpSpPr>
          <a:xfrm>
            <a:off x="6045995" y="2247900"/>
            <a:ext cx="494109" cy="494109"/>
            <a:chOff x="16092488" y="5994400"/>
            <a:chExt cx="1317625" cy="1317625"/>
          </a:xfrm>
        </p:grpSpPr>
        <p:sp>
          <p:nvSpPr>
            <p:cNvPr id="2074" name="Oval 48"/>
            <p:cNvSpPr>
              <a:spLocks noChangeArrowheads="1"/>
            </p:cNvSpPr>
            <p:nvPr/>
          </p:nvSpPr>
          <p:spPr bwMode="auto">
            <a:xfrm>
              <a:off x="16092488" y="5994400"/>
              <a:ext cx="1317625" cy="1317625"/>
            </a:xfrm>
            <a:prstGeom prst="ellipse">
              <a:avLst/>
            </a:prstGeom>
            <a:solidFill>
              <a:srgbClr val="00B4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accent3"/>
                </a:solidFill>
              </a:endParaRPr>
            </a:p>
          </p:txBody>
        </p:sp>
        <p:sp>
          <p:nvSpPr>
            <p:cNvPr id="2075" name="Freeform 49"/>
            <p:cNvSpPr>
              <a:spLocks/>
            </p:cNvSpPr>
            <p:nvPr/>
          </p:nvSpPr>
          <p:spPr bwMode="auto">
            <a:xfrm>
              <a:off x="16506825" y="6362700"/>
              <a:ext cx="488950" cy="566738"/>
            </a:xfrm>
            <a:custGeom>
              <a:avLst/>
              <a:gdLst>
                <a:gd name="T0" fmla="*/ 31 w 32"/>
                <a:gd name="T1" fmla="*/ 19 h 37"/>
                <a:gd name="T2" fmla="*/ 21 w 32"/>
                <a:gd name="T3" fmla="*/ 11 h 37"/>
                <a:gd name="T4" fmla="*/ 26 w 32"/>
                <a:gd name="T5" fmla="*/ 7 h 37"/>
                <a:gd name="T6" fmla="*/ 25 w 32"/>
                <a:gd name="T7" fmla="*/ 14 h 37"/>
                <a:gd name="T8" fmla="*/ 25 w 32"/>
                <a:gd name="T9" fmla="*/ 14 h 37"/>
                <a:gd name="T10" fmla="*/ 31 w 32"/>
                <a:gd name="T11" fmla="*/ 15 h 37"/>
                <a:gd name="T12" fmla="*/ 32 w 32"/>
                <a:gd name="T13" fmla="*/ 10 h 37"/>
                <a:gd name="T14" fmla="*/ 23 w 32"/>
                <a:gd name="T15" fmla="*/ 0 h 37"/>
                <a:gd name="T16" fmla="*/ 16 w 32"/>
                <a:gd name="T17" fmla="*/ 7 h 37"/>
                <a:gd name="T18" fmla="*/ 17 w 32"/>
                <a:gd name="T19" fmla="*/ 17 h 37"/>
                <a:gd name="T20" fmla="*/ 22 w 32"/>
                <a:gd name="T21" fmla="*/ 22 h 37"/>
                <a:gd name="T22" fmla="*/ 22 w 32"/>
                <a:gd name="T23" fmla="*/ 22 h 37"/>
                <a:gd name="T24" fmla="*/ 16 w 32"/>
                <a:gd name="T25" fmla="*/ 31 h 37"/>
                <a:gd name="T26" fmla="*/ 15 w 32"/>
                <a:gd name="T27" fmla="*/ 31 h 37"/>
                <a:gd name="T28" fmla="*/ 6 w 32"/>
                <a:gd name="T29" fmla="*/ 6 h 37"/>
                <a:gd name="T30" fmla="*/ 0 w 32"/>
                <a:gd name="T31" fmla="*/ 6 h 37"/>
                <a:gd name="T32" fmla="*/ 13 w 32"/>
                <a:gd name="T33" fmla="*/ 36 h 37"/>
                <a:gd name="T34" fmla="*/ 14 w 32"/>
                <a:gd name="T35" fmla="*/ 37 h 37"/>
                <a:gd name="T36" fmla="*/ 17 w 32"/>
                <a:gd name="T37" fmla="*/ 36 h 37"/>
                <a:gd name="T38" fmla="*/ 27 w 32"/>
                <a:gd name="T39" fmla="*/ 24 h 37"/>
                <a:gd name="T40" fmla="*/ 28 w 32"/>
                <a:gd name="T41" fmla="*/ 23 h 37"/>
                <a:gd name="T42" fmla="*/ 31 w 32"/>
                <a:gd name="T43" fmla="*/ 23 h 37"/>
                <a:gd name="T44" fmla="*/ 31 w 32"/>
                <a:gd name="T45" fmla="*/ 19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2" h="37">
                  <a:moveTo>
                    <a:pt x="31" y="19"/>
                  </a:moveTo>
                  <a:cubicBezTo>
                    <a:pt x="26" y="20"/>
                    <a:pt x="21" y="17"/>
                    <a:pt x="21" y="11"/>
                  </a:cubicBezTo>
                  <a:cubicBezTo>
                    <a:pt x="21" y="5"/>
                    <a:pt x="25" y="5"/>
                    <a:pt x="26" y="7"/>
                  </a:cubicBezTo>
                  <a:cubicBezTo>
                    <a:pt x="26" y="10"/>
                    <a:pt x="26" y="12"/>
                    <a:pt x="25" y="14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7" y="16"/>
                    <a:pt x="30" y="16"/>
                    <a:pt x="31" y="15"/>
                  </a:cubicBezTo>
                  <a:cubicBezTo>
                    <a:pt x="31" y="14"/>
                    <a:pt x="32" y="12"/>
                    <a:pt x="32" y="10"/>
                  </a:cubicBezTo>
                  <a:cubicBezTo>
                    <a:pt x="32" y="3"/>
                    <a:pt x="28" y="0"/>
                    <a:pt x="23" y="0"/>
                  </a:cubicBezTo>
                  <a:cubicBezTo>
                    <a:pt x="19" y="1"/>
                    <a:pt x="16" y="4"/>
                    <a:pt x="16" y="7"/>
                  </a:cubicBezTo>
                  <a:cubicBezTo>
                    <a:pt x="15" y="10"/>
                    <a:pt x="15" y="14"/>
                    <a:pt x="17" y="17"/>
                  </a:cubicBezTo>
                  <a:cubicBezTo>
                    <a:pt x="18" y="19"/>
                    <a:pt x="20" y="21"/>
                    <a:pt x="22" y="22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20" y="25"/>
                    <a:pt x="18" y="28"/>
                    <a:pt x="16" y="31"/>
                  </a:cubicBezTo>
                  <a:cubicBezTo>
                    <a:pt x="16" y="31"/>
                    <a:pt x="16" y="31"/>
                    <a:pt x="15" y="31"/>
                  </a:cubicBezTo>
                  <a:cubicBezTo>
                    <a:pt x="9" y="23"/>
                    <a:pt x="7" y="15"/>
                    <a:pt x="6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8"/>
                    <a:pt x="2" y="28"/>
                    <a:pt x="13" y="36"/>
                  </a:cubicBezTo>
                  <a:cubicBezTo>
                    <a:pt x="13" y="36"/>
                    <a:pt x="14" y="36"/>
                    <a:pt x="14" y="37"/>
                  </a:cubicBezTo>
                  <a:cubicBezTo>
                    <a:pt x="15" y="37"/>
                    <a:pt x="16" y="37"/>
                    <a:pt x="17" y="36"/>
                  </a:cubicBezTo>
                  <a:cubicBezTo>
                    <a:pt x="19" y="35"/>
                    <a:pt x="24" y="30"/>
                    <a:pt x="27" y="24"/>
                  </a:cubicBezTo>
                  <a:cubicBezTo>
                    <a:pt x="27" y="23"/>
                    <a:pt x="28" y="23"/>
                    <a:pt x="28" y="23"/>
                  </a:cubicBezTo>
                  <a:cubicBezTo>
                    <a:pt x="29" y="23"/>
                    <a:pt x="30" y="23"/>
                    <a:pt x="31" y="23"/>
                  </a:cubicBezTo>
                  <a:lnTo>
                    <a:pt x="31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accent3"/>
                </a:solidFill>
              </a:endParaRPr>
            </a:p>
          </p:txBody>
        </p:sp>
      </p:grpSp>
      <p:grpSp>
        <p:nvGrpSpPr>
          <p:cNvPr id="2087" name="กลุ่ม 2086"/>
          <p:cNvGrpSpPr/>
          <p:nvPr/>
        </p:nvGrpSpPr>
        <p:grpSpPr>
          <a:xfrm>
            <a:off x="4472583" y="2977158"/>
            <a:ext cx="494109" cy="494109"/>
            <a:chOff x="11896725" y="7939088"/>
            <a:chExt cx="1317625" cy="1317625"/>
          </a:xfrm>
        </p:grpSpPr>
        <p:sp>
          <p:nvSpPr>
            <p:cNvPr id="2076" name="Oval 50"/>
            <p:cNvSpPr>
              <a:spLocks noChangeArrowheads="1"/>
            </p:cNvSpPr>
            <p:nvPr/>
          </p:nvSpPr>
          <p:spPr bwMode="auto">
            <a:xfrm>
              <a:off x="11896725" y="7939088"/>
              <a:ext cx="1317625" cy="1317625"/>
            </a:xfrm>
            <a:prstGeom prst="ellipse">
              <a:avLst/>
            </a:prstGeom>
            <a:solidFill>
              <a:srgbClr val="E8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accent3"/>
                </a:solidFill>
              </a:endParaRPr>
            </a:p>
          </p:txBody>
        </p:sp>
        <p:sp>
          <p:nvSpPr>
            <p:cNvPr id="2077" name="Oval 51"/>
            <p:cNvSpPr>
              <a:spLocks noChangeArrowheads="1"/>
            </p:cNvSpPr>
            <p:nvPr/>
          </p:nvSpPr>
          <p:spPr bwMode="auto">
            <a:xfrm>
              <a:off x="12279313" y="8475663"/>
              <a:ext cx="246062" cy="230188"/>
            </a:xfrm>
            <a:prstGeom prst="ellipse">
              <a:avLst/>
            </a:prstGeom>
            <a:solidFill>
              <a:srgbClr val="3865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accent3"/>
                </a:solidFill>
              </a:endParaRPr>
            </a:p>
          </p:txBody>
        </p:sp>
        <p:sp>
          <p:nvSpPr>
            <p:cNvPr id="2078" name="Oval 52"/>
            <p:cNvSpPr>
              <a:spLocks noChangeArrowheads="1"/>
            </p:cNvSpPr>
            <p:nvPr/>
          </p:nvSpPr>
          <p:spPr bwMode="auto">
            <a:xfrm>
              <a:off x="12585700" y="8475663"/>
              <a:ext cx="246062" cy="230188"/>
            </a:xfrm>
            <a:prstGeom prst="ellipse">
              <a:avLst/>
            </a:prstGeom>
            <a:solidFill>
              <a:srgbClr val="ED21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accent3"/>
                </a:solidFill>
              </a:endParaRPr>
            </a:p>
          </p:txBody>
        </p:sp>
      </p:grpSp>
      <p:grpSp>
        <p:nvGrpSpPr>
          <p:cNvPr id="666" name="กลุ่ม 665"/>
          <p:cNvGrpSpPr/>
          <p:nvPr/>
        </p:nvGrpSpPr>
        <p:grpSpPr>
          <a:xfrm>
            <a:off x="3686176" y="1518643"/>
            <a:ext cx="493514" cy="494109"/>
            <a:chOff x="9799638" y="4049713"/>
            <a:chExt cx="1316037" cy="1317625"/>
          </a:xfrm>
        </p:grpSpPr>
        <p:sp>
          <p:nvSpPr>
            <p:cNvPr id="2079" name="Oval 53"/>
            <p:cNvSpPr>
              <a:spLocks noChangeArrowheads="1"/>
            </p:cNvSpPr>
            <p:nvPr/>
          </p:nvSpPr>
          <p:spPr bwMode="auto">
            <a:xfrm>
              <a:off x="9799638" y="4049713"/>
              <a:ext cx="1316037" cy="1317625"/>
            </a:xfrm>
            <a:prstGeom prst="ellipse">
              <a:avLst/>
            </a:prstGeom>
            <a:solidFill>
              <a:srgbClr val="EF3F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accent3"/>
                </a:solidFill>
              </a:endParaRPr>
            </a:p>
          </p:txBody>
        </p:sp>
        <p:sp>
          <p:nvSpPr>
            <p:cNvPr id="256" name="Freeform 54"/>
            <p:cNvSpPr>
              <a:spLocks noEditPoints="1"/>
            </p:cNvSpPr>
            <p:nvPr/>
          </p:nvSpPr>
          <p:spPr bwMode="auto">
            <a:xfrm>
              <a:off x="10152063" y="4494213"/>
              <a:ext cx="596900" cy="412750"/>
            </a:xfrm>
            <a:custGeom>
              <a:avLst/>
              <a:gdLst>
                <a:gd name="T0" fmla="*/ 5 w 39"/>
                <a:gd name="T1" fmla="*/ 26 h 27"/>
                <a:gd name="T2" fmla="*/ 2 w 39"/>
                <a:gd name="T3" fmla="*/ 23 h 27"/>
                <a:gd name="T4" fmla="*/ 2 w 39"/>
                <a:gd name="T5" fmla="*/ 2 h 27"/>
                <a:gd name="T6" fmla="*/ 6 w 39"/>
                <a:gd name="T7" fmla="*/ 1 h 27"/>
                <a:gd name="T8" fmla="*/ 35 w 39"/>
                <a:gd name="T9" fmla="*/ 1 h 27"/>
                <a:gd name="T10" fmla="*/ 38 w 39"/>
                <a:gd name="T11" fmla="*/ 4 h 27"/>
                <a:gd name="T12" fmla="*/ 38 w 39"/>
                <a:gd name="T13" fmla="*/ 24 h 27"/>
                <a:gd name="T14" fmla="*/ 36 w 39"/>
                <a:gd name="T15" fmla="*/ 26 h 27"/>
                <a:gd name="T16" fmla="*/ 5 w 39"/>
                <a:gd name="T17" fmla="*/ 26 h 27"/>
                <a:gd name="T18" fmla="*/ 15 w 39"/>
                <a:gd name="T19" fmla="*/ 19 h 27"/>
                <a:gd name="T20" fmla="*/ 27 w 39"/>
                <a:gd name="T21" fmla="*/ 13 h 27"/>
                <a:gd name="T22" fmla="*/ 15 w 39"/>
                <a:gd name="T23" fmla="*/ 7 h 27"/>
                <a:gd name="T24" fmla="*/ 15 w 39"/>
                <a:gd name="T25" fmla="*/ 19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9" h="27">
                  <a:moveTo>
                    <a:pt x="5" y="26"/>
                  </a:moveTo>
                  <a:cubicBezTo>
                    <a:pt x="3" y="26"/>
                    <a:pt x="2" y="25"/>
                    <a:pt x="2" y="23"/>
                  </a:cubicBezTo>
                  <a:cubicBezTo>
                    <a:pt x="0" y="20"/>
                    <a:pt x="0" y="5"/>
                    <a:pt x="2" y="2"/>
                  </a:cubicBezTo>
                  <a:cubicBezTo>
                    <a:pt x="3" y="1"/>
                    <a:pt x="4" y="1"/>
                    <a:pt x="6" y="1"/>
                  </a:cubicBezTo>
                  <a:cubicBezTo>
                    <a:pt x="12" y="0"/>
                    <a:pt x="33" y="0"/>
                    <a:pt x="35" y="1"/>
                  </a:cubicBezTo>
                  <a:cubicBezTo>
                    <a:pt x="36" y="1"/>
                    <a:pt x="37" y="2"/>
                    <a:pt x="38" y="4"/>
                  </a:cubicBezTo>
                  <a:cubicBezTo>
                    <a:pt x="39" y="7"/>
                    <a:pt x="39" y="20"/>
                    <a:pt x="38" y="24"/>
                  </a:cubicBezTo>
                  <a:cubicBezTo>
                    <a:pt x="37" y="25"/>
                    <a:pt x="37" y="26"/>
                    <a:pt x="36" y="26"/>
                  </a:cubicBezTo>
                  <a:cubicBezTo>
                    <a:pt x="33" y="27"/>
                    <a:pt x="8" y="27"/>
                    <a:pt x="5" y="26"/>
                  </a:cubicBezTo>
                  <a:close/>
                  <a:moveTo>
                    <a:pt x="15" y="19"/>
                  </a:moveTo>
                  <a:cubicBezTo>
                    <a:pt x="19" y="17"/>
                    <a:pt x="23" y="15"/>
                    <a:pt x="27" y="13"/>
                  </a:cubicBezTo>
                  <a:cubicBezTo>
                    <a:pt x="23" y="11"/>
                    <a:pt x="19" y="9"/>
                    <a:pt x="15" y="7"/>
                  </a:cubicBezTo>
                  <a:cubicBezTo>
                    <a:pt x="15" y="11"/>
                    <a:pt x="15" y="15"/>
                    <a:pt x="15" y="1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accent3"/>
                </a:solidFill>
              </a:endParaRPr>
            </a:p>
          </p:txBody>
        </p:sp>
      </p:grpSp>
      <p:grpSp>
        <p:nvGrpSpPr>
          <p:cNvPr id="670" name="กลุ่ม 669"/>
          <p:cNvGrpSpPr/>
          <p:nvPr/>
        </p:nvGrpSpPr>
        <p:grpSpPr>
          <a:xfrm>
            <a:off x="6832997" y="1518643"/>
            <a:ext cx="493514" cy="494109"/>
            <a:chOff x="18191163" y="4049713"/>
            <a:chExt cx="1316037" cy="1317625"/>
          </a:xfrm>
        </p:grpSpPr>
        <p:sp>
          <p:nvSpPr>
            <p:cNvPr id="257" name="Oval 55"/>
            <p:cNvSpPr>
              <a:spLocks noChangeArrowheads="1"/>
            </p:cNvSpPr>
            <p:nvPr/>
          </p:nvSpPr>
          <p:spPr bwMode="auto">
            <a:xfrm>
              <a:off x="18191163" y="4049713"/>
              <a:ext cx="1316037" cy="1317625"/>
            </a:xfrm>
            <a:prstGeom prst="ellipse">
              <a:avLst/>
            </a:prstGeom>
            <a:solidFill>
              <a:srgbClr val="FBC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accent3"/>
                </a:solidFill>
              </a:endParaRPr>
            </a:p>
          </p:txBody>
        </p:sp>
        <p:sp>
          <p:nvSpPr>
            <p:cNvPr id="258" name="Oval 56"/>
            <p:cNvSpPr>
              <a:spLocks noChangeArrowheads="1"/>
            </p:cNvSpPr>
            <p:nvPr/>
          </p:nvSpPr>
          <p:spPr bwMode="auto">
            <a:xfrm>
              <a:off x="18603913" y="4800600"/>
              <a:ext cx="138112" cy="1381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accent3"/>
                </a:solidFill>
              </a:endParaRPr>
            </a:p>
          </p:txBody>
        </p:sp>
        <p:sp>
          <p:nvSpPr>
            <p:cNvPr id="259" name="Freeform 57"/>
            <p:cNvSpPr>
              <a:spLocks/>
            </p:cNvSpPr>
            <p:nvPr/>
          </p:nvSpPr>
          <p:spPr bwMode="auto">
            <a:xfrm>
              <a:off x="18603913" y="4616450"/>
              <a:ext cx="320675" cy="322263"/>
            </a:xfrm>
            <a:custGeom>
              <a:avLst/>
              <a:gdLst>
                <a:gd name="T0" fmla="*/ 0 w 21"/>
                <a:gd name="T1" fmla="*/ 6 h 21"/>
                <a:gd name="T2" fmla="*/ 15 w 21"/>
                <a:gd name="T3" fmla="*/ 21 h 21"/>
                <a:gd name="T4" fmla="*/ 21 w 21"/>
                <a:gd name="T5" fmla="*/ 21 h 21"/>
                <a:gd name="T6" fmla="*/ 0 w 21"/>
                <a:gd name="T7" fmla="*/ 0 h 21"/>
                <a:gd name="T8" fmla="*/ 0 w 21"/>
                <a:gd name="T9" fmla="*/ 6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21">
                  <a:moveTo>
                    <a:pt x="0" y="6"/>
                  </a:moveTo>
                  <a:cubicBezTo>
                    <a:pt x="8" y="6"/>
                    <a:pt x="15" y="13"/>
                    <a:pt x="15" y="21"/>
                  </a:cubicBezTo>
                  <a:cubicBezTo>
                    <a:pt x="21" y="21"/>
                    <a:pt x="21" y="21"/>
                    <a:pt x="21" y="21"/>
                  </a:cubicBezTo>
                  <a:cubicBezTo>
                    <a:pt x="21" y="9"/>
                    <a:pt x="11" y="0"/>
                    <a:pt x="0" y="0"/>
                  </a:cubicBezTo>
                  <a:lnTo>
                    <a:pt x="0" y="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accent3"/>
                </a:solidFill>
              </a:endParaRPr>
            </a:p>
          </p:txBody>
        </p:sp>
        <p:sp>
          <p:nvSpPr>
            <p:cNvPr id="260" name="Freeform 58"/>
            <p:cNvSpPr>
              <a:spLocks/>
            </p:cNvSpPr>
            <p:nvPr/>
          </p:nvSpPr>
          <p:spPr bwMode="auto">
            <a:xfrm>
              <a:off x="18603913" y="4432300"/>
              <a:ext cx="490537" cy="506413"/>
            </a:xfrm>
            <a:custGeom>
              <a:avLst/>
              <a:gdLst>
                <a:gd name="T0" fmla="*/ 0 w 32"/>
                <a:gd name="T1" fmla="*/ 7 h 33"/>
                <a:gd name="T2" fmla="*/ 26 w 32"/>
                <a:gd name="T3" fmla="*/ 33 h 33"/>
                <a:gd name="T4" fmla="*/ 32 w 32"/>
                <a:gd name="T5" fmla="*/ 33 h 33"/>
                <a:gd name="T6" fmla="*/ 0 w 32"/>
                <a:gd name="T7" fmla="*/ 0 h 33"/>
                <a:gd name="T8" fmla="*/ 0 w 32"/>
                <a:gd name="T9" fmla="*/ 7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3">
                  <a:moveTo>
                    <a:pt x="0" y="7"/>
                  </a:moveTo>
                  <a:cubicBezTo>
                    <a:pt x="14" y="7"/>
                    <a:pt x="26" y="19"/>
                    <a:pt x="26" y="33"/>
                  </a:cubicBezTo>
                  <a:cubicBezTo>
                    <a:pt x="32" y="33"/>
                    <a:pt x="32" y="33"/>
                    <a:pt x="32" y="33"/>
                  </a:cubicBezTo>
                  <a:cubicBezTo>
                    <a:pt x="32" y="15"/>
                    <a:pt x="18" y="0"/>
                    <a:pt x="0" y="0"/>
                  </a:cubicBezTo>
                  <a:lnTo>
                    <a:pt x="0" y="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accent3"/>
                </a:solidFill>
              </a:endParaRPr>
            </a:p>
          </p:txBody>
        </p:sp>
      </p:grpSp>
      <p:grpSp>
        <p:nvGrpSpPr>
          <p:cNvPr id="671" name="กลุ่ม 670"/>
          <p:cNvGrpSpPr/>
          <p:nvPr/>
        </p:nvGrpSpPr>
        <p:grpSpPr>
          <a:xfrm>
            <a:off x="3686176" y="2247900"/>
            <a:ext cx="493514" cy="494109"/>
            <a:chOff x="9799638" y="5994400"/>
            <a:chExt cx="1316037" cy="1317625"/>
          </a:xfrm>
        </p:grpSpPr>
        <p:sp>
          <p:nvSpPr>
            <p:cNvPr id="261" name="Oval 59"/>
            <p:cNvSpPr>
              <a:spLocks noChangeArrowheads="1"/>
            </p:cNvSpPr>
            <p:nvPr/>
          </p:nvSpPr>
          <p:spPr bwMode="auto">
            <a:xfrm>
              <a:off x="9799638" y="5994400"/>
              <a:ext cx="1316037" cy="1317625"/>
            </a:xfrm>
            <a:prstGeom prst="ellipse">
              <a:avLst/>
            </a:prstGeom>
            <a:solidFill>
              <a:srgbClr val="49B7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accent3"/>
                </a:solidFill>
              </a:endParaRPr>
            </a:p>
          </p:txBody>
        </p:sp>
        <p:sp>
          <p:nvSpPr>
            <p:cNvPr id="262" name="Freeform 60"/>
            <p:cNvSpPr>
              <a:spLocks/>
            </p:cNvSpPr>
            <p:nvPr/>
          </p:nvSpPr>
          <p:spPr bwMode="auto">
            <a:xfrm>
              <a:off x="10304463" y="6408738"/>
              <a:ext cx="306387" cy="488950"/>
            </a:xfrm>
            <a:custGeom>
              <a:avLst/>
              <a:gdLst>
                <a:gd name="T0" fmla="*/ 193 w 193"/>
                <a:gd name="T1" fmla="*/ 0 h 308"/>
                <a:gd name="T2" fmla="*/ 135 w 193"/>
                <a:gd name="T3" fmla="*/ 0 h 308"/>
                <a:gd name="T4" fmla="*/ 97 w 193"/>
                <a:gd name="T5" fmla="*/ 58 h 308"/>
                <a:gd name="T6" fmla="*/ 0 w 193"/>
                <a:gd name="T7" fmla="*/ 58 h 308"/>
                <a:gd name="T8" fmla="*/ 0 w 193"/>
                <a:gd name="T9" fmla="*/ 135 h 308"/>
                <a:gd name="T10" fmla="*/ 58 w 193"/>
                <a:gd name="T11" fmla="*/ 135 h 308"/>
                <a:gd name="T12" fmla="*/ 0 w 193"/>
                <a:gd name="T13" fmla="*/ 250 h 308"/>
                <a:gd name="T14" fmla="*/ 0 w 193"/>
                <a:gd name="T15" fmla="*/ 308 h 308"/>
                <a:gd name="T16" fmla="*/ 58 w 193"/>
                <a:gd name="T17" fmla="*/ 308 h 308"/>
                <a:gd name="T18" fmla="*/ 87 w 193"/>
                <a:gd name="T19" fmla="*/ 241 h 308"/>
                <a:gd name="T20" fmla="*/ 193 w 193"/>
                <a:gd name="T21" fmla="*/ 241 h 308"/>
                <a:gd name="T22" fmla="*/ 193 w 193"/>
                <a:gd name="T23" fmla="*/ 164 h 308"/>
                <a:gd name="T24" fmla="*/ 135 w 193"/>
                <a:gd name="T25" fmla="*/ 164 h 308"/>
                <a:gd name="T26" fmla="*/ 193 w 193"/>
                <a:gd name="T27" fmla="*/ 48 h 308"/>
                <a:gd name="T28" fmla="*/ 193 w 193"/>
                <a:gd name="T29" fmla="*/ 0 h 3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93" h="308">
                  <a:moveTo>
                    <a:pt x="193" y="0"/>
                  </a:moveTo>
                  <a:lnTo>
                    <a:pt x="135" y="0"/>
                  </a:lnTo>
                  <a:lnTo>
                    <a:pt x="97" y="58"/>
                  </a:lnTo>
                  <a:lnTo>
                    <a:pt x="0" y="58"/>
                  </a:lnTo>
                  <a:lnTo>
                    <a:pt x="0" y="135"/>
                  </a:lnTo>
                  <a:lnTo>
                    <a:pt x="58" y="135"/>
                  </a:lnTo>
                  <a:lnTo>
                    <a:pt x="0" y="250"/>
                  </a:lnTo>
                  <a:lnTo>
                    <a:pt x="0" y="308"/>
                  </a:lnTo>
                  <a:lnTo>
                    <a:pt x="58" y="308"/>
                  </a:lnTo>
                  <a:lnTo>
                    <a:pt x="87" y="241"/>
                  </a:lnTo>
                  <a:lnTo>
                    <a:pt x="193" y="241"/>
                  </a:lnTo>
                  <a:lnTo>
                    <a:pt x="193" y="164"/>
                  </a:lnTo>
                  <a:lnTo>
                    <a:pt x="135" y="164"/>
                  </a:lnTo>
                  <a:lnTo>
                    <a:pt x="193" y="48"/>
                  </a:lnTo>
                  <a:lnTo>
                    <a:pt x="19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accent3"/>
                </a:solidFill>
              </a:endParaRPr>
            </a:p>
          </p:txBody>
        </p:sp>
      </p:grpSp>
      <p:grpSp>
        <p:nvGrpSpPr>
          <p:cNvPr id="2091" name="กลุ่ม 2090"/>
          <p:cNvGrpSpPr/>
          <p:nvPr/>
        </p:nvGrpSpPr>
        <p:grpSpPr>
          <a:xfrm>
            <a:off x="5259586" y="3706416"/>
            <a:ext cx="493514" cy="494109"/>
            <a:chOff x="13995400" y="9883775"/>
            <a:chExt cx="1316037" cy="1317625"/>
          </a:xfrm>
        </p:grpSpPr>
        <p:sp>
          <p:nvSpPr>
            <p:cNvPr id="263" name="Oval 61"/>
            <p:cNvSpPr>
              <a:spLocks noChangeArrowheads="1"/>
            </p:cNvSpPr>
            <p:nvPr/>
          </p:nvSpPr>
          <p:spPr bwMode="auto">
            <a:xfrm>
              <a:off x="13995400" y="9883775"/>
              <a:ext cx="1316037" cy="1317625"/>
            </a:xfrm>
            <a:prstGeom prst="ellipse">
              <a:avLst/>
            </a:prstGeom>
            <a:solidFill>
              <a:srgbClr val="F04A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accent3"/>
                </a:solidFill>
              </a:endParaRPr>
            </a:p>
          </p:txBody>
        </p:sp>
        <p:sp>
          <p:nvSpPr>
            <p:cNvPr id="264" name="Freeform 62"/>
            <p:cNvSpPr>
              <a:spLocks noEditPoints="1"/>
            </p:cNvSpPr>
            <p:nvPr/>
          </p:nvSpPr>
          <p:spPr bwMode="auto">
            <a:xfrm>
              <a:off x="14377988" y="10328275"/>
              <a:ext cx="550862" cy="428625"/>
            </a:xfrm>
            <a:custGeom>
              <a:avLst/>
              <a:gdLst>
                <a:gd name="T0" fmla="*/ 18 w 36"/>
                <a:gd name="T1" fmla="*/ 0 h 28"/>
                <a:gd name="T2" fmla="*/ 10 w 36"/>
                <a:gd name="T3" fmla="*/ 8 h 28"/>
                <a:gd name="T4" fmla="*/ 10 w 36"/>
                <a:gd name="T5" fmla="*/ 19 h 28"/>
                <a:gd name="T6" fmla="*/ 8 w 36"/>
                <a:gd name="T7" fmla="*/ 21 h 28"/>
                <a:gd name="T8" fmla="*/ 6 w 36"/>
                <a:gd name="T9" fmla="*/ 19 h 28"/>
                <a:gd name="T10" fmla="*/ 6 w 36"/>
                <a:gd name="T11" fmla="*/ 14 h 28"/>
                <a:gd name="T12" fmla="*/ 0 w 36"/>
                <a:gd name="T13" fmla="*/ 14 h 28"/>
                <a:gd name="T14" fmla="*/ 0 w 36"/>
                <a:gd name="T15" fmla="*/ 19 h 28"/>
                <a:gd name="T16" fmla="*/ 8 w 36"/>
                <a:gd name="T17" fmla="*/ 28 h 28"/>
                <a:gd name="T18" fmla="*/ 16 w 36"/>
                <a:gd name="T19" fmla="*/ 19 h 28"/>
                <a:gd name="T20" fmla="*/ 16 w 36"/>
                <a:gd name="T21" fmla="*/ 8 h 28"/>
                <a:gd name="T22" fmla="*/ 18 w 36"/>
                <a:gd name="T23" fmla="*/ 6 h 28"/>
                <a:gd name="T24" fmla="*/ 20 w 36"/>
                <a:gd name="T25" fmla="*/ 8 h 28"/>
                <a:gd name="T26" fmla="*/ 20 w 36"/>
                <a:gd name="T27" fmla="*/ 10 h 28"/>
                <a:gd name="T28" fmla="*/ 22 w 36"/>
                <a:gd name="T29" fmla="*/ 11 h 28"/>
                <a:gd name="T30" fmla="*/ 26 w 36"/>
                <a:gd name="T31" fmla="*/ 10 h 28"/>
                <a:gd name="T32" fmla="*/ 26 w 36"/>
                <a:gd name="T33" fmla="*/ 8 h 28"/>
                <a:gd name="T34" fmla="*/ 18 w 36"/>
                <a:gd name="T35" fmla="*/ 0 h 28"/>
                <a:gd name="T36" fmla="*/ 20 w 36"/>
                <a:gd name="T37" fmla="*/ 14 h 28"/>
                <a:gd name="T38" fmla="*/ 20 w 36"/>
                <a:gd name="T39" fmla="*/ 19 h 28"/>
                <a:gd name="T40" fmla="*/ 28 w 36"/>
                <a:gd name="T41" fmla="*/ 28 h 28"/>
                <a:gd name="T42" fmla="*/ 36 w 36"/>
                <a:gd name="T43" fmla="*/ 19 h 28"/>
                <a:gd name="T44" fmla="*/ 36 w 36"/>
                <a:gd name="T45" fmla="*/ 14 h 28"/>
                <a:gd name="T46" fmla="*/ 30 w 36"/>
                <a:gd name="T47" fmla="*/ 14 h 28"/>
                <a:gd name="T48" fmla="*/ 30 w 36"/>
                <a:gd name="T49" fmla="*/ 19 h 28"/>
                <a:gd name="T50" fmla="*/ 28 w 36"/>
                <a:gd name="T51" fmla="*/ 21 h 28"/>
                <a:gd name="T52" fmla="*/ 26 w 36"/>
                <a:gd name="T53" fmla="*/ 19 h 28"/>
                <a:gd name="T54" fmla="*/ 26 w 36"/>
                <a:gd name="T55" fmla="*/ 14 h 28"/>
                <a:gd name="T56" fmla="*/ 22 w 36"/>
                <a:gd name="T57" fmla="*/ 15 h 28"/>
                <a:gd name="T58" fmla="*/ 20 w 36"/>
                <a:gd name="T59" fmla="*/ 1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6" h="28">
                  <a:moveTo>
                    <a:pt x="18" y="0"/>
                  </a:moveTo>
                  <a:cubicBezTo>
                    <a:pt x="13" y="0"/>
                    <a:pt x="10" y="3"/>
                    <a:pt x="10" y="8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20"/>
                    <a:pt x="9" y="21"/>
                    <a:pt x="8" y="21"/>
                  </a:cubicBezTo>
                  <a:cubicBezTo>
                    <a:pt x="7" y="21"/>
                    <a:pt x="6" y="20"/>
                    <a:pt x="6" y="19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24"/>
                    <a:pt x="3" y="28"/>
                    <a:pt x="8" y="28"/>
                  </a:cubicBezTo>
                  <a:cubicBezTo>
                    <a:pt x="12" y="28"/>
                    <a:pt x="16" y="24"/>
                    <a:pt x="16" y="19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7"/>
                    <a:pt x="17" y="6"/>
                    <a:pt x="18" y="6"/>
                  </a:cubicBezTo>
                  <a:cubicBezTo>
                    <a:pt x="19" y="6"/>
                    <a:pt x="20" y="7"/>
                    <a:pt x="20" y="8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22" y="11"/>
                    <a:pt x="22" y="11"/>
                    <a:pt x="22" y="11"/>
                  </a:cubicBezTo>
                  <a:cubicBezTo>
                    <a:pt x="26" y="10"/>
                    <a:pt x="26" y="10"/>
                    <a:pt x="26" y="10"/>
                  </a:cubicBezTo>
                  <a:cubicBezTo>
                    <a:pt x="26" y="8"/>
                    <a:pt x="26" y="8"/>
                    <a:pt x="26" y="8"/>
                  </a:cubicBezTo>
                  <a:cubicBezTo>
                    <a:pt x="26" y="3"/>
                    <a:pt x="22" y="0"/>
                    <a:pt x="18" y="0"/>
                  </a:cubicBezTo>
                  <a:close/>
                  <a:moveTo>
                    <a:pt x="20" y="14"/>
                  </a:moveTo>
                  <a:cubicBezTo>
                    <a:pt x="20" y="19"/>
                    <a:pt x="20" y="19"/>
                    <a:pt x="20" y="19"/>
                  </a:cubicBezTo>
                  <a:cubicBezTo>
                    <a:pt x="20" y="24"/>
                    <a:pt x="23" y="28"/>
                    <a:pt x="28" y="28"/>
                  </a:cubicBezTo>
                  <a:cubicBezTo>
                    <a:pt x="32" y="28"/>
                    <a:pt x="36" y="24"/>
                    <a:pt x="36" y="19"/>
                  </a:cubicBezTo>
                  <a:cubicBezTo>
                    <a:pt x="36" y="14"/>
                    <a:pt x="36" y="14"/>
                    <a:pt x="36" y="14"/>
                  </a:cubicBezTo>
                  <a:cubicBezTo>
                    <a:pt x="30" y="14"/>
                    <a:pt x="30" y="14"/>
                    <a:pt x="30" y="14"/>
                  </a:cubicBezTo>
                  <a:cubicBezTo>
                    <a:pt x="30" y="19"/>
                    <a:pt x="30" y="19"/>
                    <a:pt x="30" y="19"/>
                  </a:cubicBezTo>
                  <a:cubicBezTo>
                    <a:pt x="30" y="21"/>
                    <a:pt x="29" y="21"/>
                    <a:pt x="28" y="21"/>
                  </a:cubicBezTo>
                  <a:cubicBezTo>
                    <a:pt x="27" y="21"/>
                    <a:pt x="26" y="21"/>
                    <a:pt x="26" y="19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2" y="15"/>
                    <a:pt x="22" y="15"/>
                    <a:pt x="22" y="15"/>
                  </a:cubicBezTo>
                  <a:lnTo>
                    <a:pt x="20" y="1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accent3"/>
                </a:solidFill>
              </a:endParaRPr>
            </a:p>
          </p:txBody>
        </p:sp>
      </p:grpSp>
      <p:grpSp>
        <p:nvGrpSpPr>
          <p:cNvPr id="2090" name="กลุ่ม 2089"/>
          <p:cNvGrpSpPr/>
          <p:nvPr/>
        </p:nvGrpSpPr>
        <p:grpSpPr>
          <a:xfrm>
            <a:off x="4472583" y="3706416"/>
            <a:ext cx="494109" cy="494109"/>
            <a:chOff x="11896725" y="9883775"/>
            <a:chExt cx="1317625" cy="1317625"/>
          </a:xfrm>
        </p:grpSpPr>
        <p:sp>
          <p:nvSpPr>
            <p:cNvPr id="265" name="Oval 63"/>
            <p:cNvSpPr>
              <a:spLocks noChangeArrowheads="1"/>
            </p:cNvSpPr>
            <p:nvPr/>
          </p:nvSpPr>
          <p:spPr bwMode="auto">
            <a:xfrm>
              <a:off x="11896725" y="9883775"/>
              <a:ext cx="1317625" cy="1317625"/>
            </a:xfrm>
            <a:prstGeom prst="ellipse">
              <a:avLst/>
            </a:prstGeom>
            <a:solidFill>
              <a:srgbClr val="38AB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accent3"/>
                </a:solidFill>
              </a:endParaRPr>
            </a:p>
          </p:txBody>
        </p:sp>
        <p:sp>
          <p:nvSpPr>
            <p:cNvPr id="266" name="Freeform 64"/>
            <p:cNvSpPr>
              <a:spLocks/>
            </p:cNvSpPr>
            <p:nvPr/>
          </p:nvSpPr>
          <p:spPr bwMode="auto">
            <a:xfrm>
              <a:off x="12311063" y="10344150"/>
              <a:ext cx="198437" cy="182563"/>
            </a:xfrm>
            <a:custGeom>
              <a:avLst/>
              <a:gdLst>
                <a:gd name="T0" fmla="*/ 125 w 125"/>
                <a:gd name="T1" fmla="*/ 115 h 115"/>
                <a:gd name="T2" fmla="*/ 125 w 125"/>
                <a:gd name="T3" fmla="*/ 0 h 115"/>
                <a:gd name="T4" fmla="*/ 0 w 125"/>
                <a:gd name="T5" fmla="*/ 9 h 115"/>
                <a:gd name="T6" fmla="*/ 0 w 125"/>
                <a:gd name="T7" fmla="*/ 115 h 115"/>
                <a:gd name="T8" fmla="*/ 125 w 125"/>
                <a:gd name="T9" fmla="*/ 11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5" h="115">
                  <a:moveTo>
                    <a:pt x="125" y="115"/>
                  </a:moveTo>
                  <a:lnTo>
                    <a:pt x="125" y="0"/>
                  </a:lnTo>
                  <a:lnTo>
                    <a:pt x="0" y="9"/>
                  </a:lnTo>
                  <a:lnTo>
                    <a:pt x="0" y="115"/>
                  </a:lnTo>
                  <a:lnTo>
                    <a:pt x="125" y="11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accent3"/>
                </a:solidFill>
              </a:endParaRPr>
            </a:p>
          </p:txBody>
        </p:sp>
        <p:sp>
          <p:nvSpPr>
            <p:cNvPr id="267" name="Freeform 65"/>
            <p:cNvSpPr>
              <a:spLocks/>
            </p:cNvSpPr>
            <p:nvPr/>
          </p:nvSpPr>
          <p:spPr bwMode="auto">
            <a:xfrm>
              <a:off x="12311063" y="10542588"/>
              <a:ext cx="198437" cy="200025"/>
            </a:xfrm>
            <a:custGeom>
              <a:avLst/>
              <a:gdLst>
                <a:gd name="T0" fmla="*/ 0 w 125"/>
                <a:gd name="T1" fmla="*/ 0 h 126"/>
                <a:gd name="T2" fmla="*/ 0 w 125"/>
                <a:gd name="T3" fmla="*/ 106 h 126"/>
                <a:gd name="T4" fmla="*/ 125 w 125"/>
                <a:gd name="T5" fmla="*/ 126 h 126"/>
                <a:gd name="T6" fmla="*/ 125 w 125"/>
                <a:gd name="T7" fmla="*/ 0 h 126"/>
                <a:gd name="T8" fmla="*/ 0 w 125"/>
                <a:gd name="T9" fmla="*/ 0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5" h="126">
                  <a:moveTo>
                    <a:pt x="0" y="0"/>
                  </a:moveTo>
                  <a:lnTo>
                    <a:pt x="0" y="106"/>
                  </a:lnTo>
                  <a:lnTo>
                    <a:pt x="125" y="126"/>
                  </a:lnTo>
                  <a:lnTo>
                    <a:pt x="12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accent3"/>
                </a:solidFill>
              </a:endParaRPr>
            </a:p>
          </p:txBody>
        </p:sp>
        <p:sp>
          <p:nvSpPr>
            <p:cNvPr id="268" name="Freeform 66"/>
            <p:cNvSpPr>
              <a:spLocks/>
            </p:cNvSpPr>
            <p:nvPr/>
          </p:nvSpPr>
          <p:spPr bwMode="auto">
            <a:xfrm>
              <a:off x="12525375" y="10542588"/>
              <a:ext cx="260350" cy="230188"/>
            </a:xfrm>
            <a:custGeom>
              <a:avLst/>
              <a:gdLst>
                <a:gd name="T0" fmla="*/ 0 w 164"/>
                <a:gd name="T1" fmla="*/ 0 h 145"/>
                <a:gd name="T2" fmla="*/ 0 w 164"/>
                <a:gd name="T3" fmla="*/ 126 h 145"/>
                <a:gd name="T4" fmla="*/ 164 w 164"/>
                <a:gd name="T5" fmla="*/ 145 h 145"/>
                <a:gd name="T6" fmla="*/ 164 w 164"/>
                <a:gd name="T7" fmla="*/ 0 h 145"/>
                <a:gd name="T8" fmla="*/ 0 w 164"/>
                <a:gd name="T9" fmla="*/ 0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4" h="145">
                  <a:moveTo>
                    <a:pt x="0" y="0"/>
                  </a:moveTo>
                  <a:lnTo>
                    <a:pt x="0" y="126"/>
                  </a:lnTo>
                  <a:lnTo>
                    <a:pt x="164" y="145"/>
                  </a:lnTo>
                  <a:lnTo>
                    <a:pt x="16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accent3"/>
                </a:solidFill>
              </a:endParaRPr>
            </a:p>
          </p:txBody>
        </p:sp>
        <p:sp>
          <p:nvSpPr>
            <p:cNvPr id="269" name="Freeform 67"/>
            <p:cNvSpPr>
              <a:spLocks/>
            </p:cNvSpPr>
            <p:nvPr/>
          </p:nvSpPr>
          <p:spPr bwMode="auto">
            <a:xfrm>
              <a:off x="12525375" y="10298113"/>
              <a:ext cx="260350" cy="228600"/>
            </a:xfrm>
            <a:custGeom>
              <a:avLst/>
              <a:gdLst>
                <a:gd name="T0" fmla="*/ 164 w 164"/>
                <a:gd name="T1" fmla="*/ 144 h 144"/>
                <a:gd name="T2" fmla="*/ 164 w 164"/>
                <a:gd name="T3" fmla="*/ 0 h 144"/>
                <a:gd name="T4" fmla="*/ 0 w 164"/>
                <a:gd name="T5" fmla="*/ 19 h 144"/>
                <a:gd name="T6" fmla="*/ 0 w 164"/>
                <a:gd name="T7" fmla="*/ 144 h 144"/>
                <a:gd name="T8" fmla="*/ 164 w 164"/>
                <a:gd name="T9" fmla="*/ 1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4" h="144">
                  <a:moveTo>
                    <a:pt x="164" y="144"/>
                  </a:moveTo>
                  <a:lnTo>
                    <a:pt x="164" y="0"/>
                  </a:lnTo>
                  <a:lnTo>
                    <a:pt x="0" y="19"/>
                  </a:lnTo>
                  <a:lnTo>
                    <a:pt x="0" y="144"/>
                  </a:lnTo>
                  <a:lnTo>
                    <a:pt x="164" y="14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accent3"/>
                </a:solidFill>
              </a:endParaRPr>
            </a:p>
          </p:txBody>
        </p:sp>
      </p:grpSp>
      <p:grpSp>
        <p:nvGrpSpPr>
          <p:cNvPr id="2089" name="กลุ่ม 2088"/>
          <p:cNvGrpSpPr/>
          <p:nvPr/>
        </p:nvGrpSpPr>
        <p:grpSpPr>
          <a:xfrm>
            <a:off x="3686176" y="3706416"/>
            <a:ext cx="493514" cy="494109"/>
            <a:chOff x="9799638" y="9883775"/>
            <a:chExt cx="1316037" cy="1317625"/>
          </a:xfrm>
        </p:grpSpPr>
        <p:sp>
          <p:nvSpPr>
            <p:cNvPr id="270" name="Oval 68"/>
            <p:cNvSpPr>
              <a:spLocks noChangeArrowheads="1"/>
            </p:cNvSpPr>
            <p:nvPr/>
          </p:nvSpPr>
          <p:spPr bwMode="auto">
            <a:xfrm>
              <a:off x="9799638" y="9883775"/>
              <a:ext cx="1316037" cy="1317625"/>
            </a:xfrm>
            <a:prstGeom prst="ellipse">
              <a:avLst/>
            </a:prstGeom>
            <a:solidFill>
              <a:srgbClr val="6F6F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accent3"/>
                </a:solidFill>
              </a:endParaRPr>
            </a:p>
          </p:txBody>
        </p:sp>
        <p:sp>
          <p:nvSpPr>
            <p:cNvPr id="271" name="Freeform 69"/>
            <p:cNvSpPr>
              <a:spLocks/>
            </p:cNvSpPr>
            <p:nvPr/>
          </p:nvSpPr>
          <p:spPr bwMode="auto">
            <a:xfrm>
              <a:off x="10212388" y="10374313"/>
              <a:ext cx="474662" cy="444500"/>
            </a:xfrm>
            <a:custGeom>
              <a:avLst/>
              <a:gdLst>
                <a:gd name="T0" fmla="*/ 31 w 31"/>
                <a:gd name="T1" fmla="*/ 19 h 29"/>
                <a:gd name="T2" fmla="*/ 22 w 31"/>
                <a:gd name="T3" fmla="*/ 28 h 29"/>
                <a:gd name="T4" fmla="*/ 15 w 31"/>
                <a:gd name="T5" fmla="*/ 27 h 29"/>
                <a:gd name="T6" fmla="*/ 11 w 31"/>
                <a:gd name="T7" fmla="*/ 28 h 29"/>
                <a:gd name="T8" fmla="*/ 5 w 31"/>
                <a:gd name="T9" fmla="*/ 24 h 29"/>
                <a:gd name="T10" fmla="*/ 2 w 31"/>
                <a:gd name="T11" fmla="*/ 20 h 29"/>
                <a:gd name="T12" fmla="*/ 1 w 31"/>
                <a:gd name="T13" fmla="*/ 8 h 29"/>
                <a:gd name="T14" fmla="*/ 7 w 31"/>
                <a:gd name="T15" fmla="*/ 2 h 29"/>
                <a:gd name="T16" fmla="*/ 15 w 31"/>
                <a:gd name="T17" fmla="*/ 3 h 29"/>
                <a:gd name="T18" fmla="*/ 19 w 31"/>
                <a:gd name="T19" fmla="*/ 2 h 29"/>
                <a:gd name="T20" fmla="*/ 30 w 31"/>
                <a:gd name="T21" fmla="*/ 5 h 29"/>
                <a:gd name="T22" fmla="*/ 30 w 31"/>
                <a:gd name="T23" fmla="*/ 5 h 29"/>
                <a:gd name="T24" fmla="*/ 31 w 31"/>
                <a:gd name="T25" fmla="*/ 19 h 29"/>
                <a:gd name="T26" fmla="*/ 31 w 31"/>
                <a:gd name="T27" fmla="*/ 1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1" h="29">
                  <a:moveTo>
                    <a:pt x="31" y="19"/>
                  </a:moveTo>
                  <a:cubicBezTo>
                    <a:pt x="29" y="23"/>
                    <a:pt x="26" y="29"/>
                    <a:pt x="22" y="28"/>
                  </a:cubicBezTo>
                  <a:cubicBezTo>
                    <a:pt x="19" y="28"/>
                    <a:pt x="18" y="26"/>
                    <a:pt x="15" y="27"/>
                  </a:cubicBezTo>
                  <a:cubicBezTo>
                    <a:pt x="13" y="27"/>
                    <a:pt x="12" y="28"/>
                    <a:pt x="11" y="28"/>
                  </a:cubicBezTo>
                  <a:cubicBezTo>
                    <a:pt x="8" y="28"/>
                    <a:pt x="6" y="26"/>
                    <a:pt x="5" y="24"/>
                  </a:cubicBezTo>
                  <a:cubicBezTo>
                    <a:pt x="4" y="23"/>
                    <a:pt x="3" y="21"/>
                    <a:pt x="2" y="20"/>
                  </a:cubicBezTo>
                  <a:cubicBezTo>
                    <a:pt x="1" y="16"/>
                    <a:pt x="0" y="12"/>
                    <a:pt x="1" y="8"/>
                  </a:cubicBezTo>
                  <a:cubicBezTo>
                    <a:pt x="2" y="5"/>
                    <a:pt x="4" y="3"/>
                    <a:pt x="7" y="2"/>
                  </a:cubicBezTo>
                  <a:cubicBezTo>
                    <a:pt x="11" y="0"/>
                    <a:pt x="14" y="2"/>
                    <a:pt x="15" y="3"/>
                  </a:cubicBezTo>
                  <a:cubicBezTo>
                    <a:pt x="17" y="3"/>
                    <a:pt x="17" y="2"/>
                    <a:pt x="19" y="2"/>
                  </a:cubicBezTo>
                  <a:cubicBezTo>
                    <a:pt x="22" y="1"/>
                    <a:pt x="27" y="1"/>
                    <a:pt x="30" y="5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24" y="9"/>
                    <a:pt x="25" y="15"/>
                    <a:pt x="31" y="19"/>
                  </a:cubicBezTo>
                  <a:cubicBezTo>
                    <a:pt x="31" y="19"/>
                    <a:pt x="31" y="19"/>
                    <a:pt x="31" y="1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accent3"/>
                </a:solidFill>
              </a:endParaRPr>
            </a:p>
          </p:txBody>
        </p:sp>
        <p:sp>
          <p:nvSpPr>
            <p:cNvPr id="272" name="Freeform 70"/>
            <p:cNvSpPr>
              <a:spLocks/>
            </p:cNvSpPr>
            <p:nvPr/>
          </p:nvSpPr>
          <p:spPr bwMode="auto">
            <a:xfrm>
              <a:off x="10442575" y="10266363"/>
              <a:ext cx="122237" cy="138113"/>
            </a:xfrm>
            <a:custGeom>
              <a:avLst/>
              <a:gdLst>
                <a:gd name="T0" fmla="*/ 8 w 8"/>
                <a:gd name="T1" fmla="*/ 0 h 9"/>
                <a:gd name="T2" fmla="*/ 8 w 8"/>
                <a:gd name="T3" fmla="*/ 2 h 9"/>
                <a:gd name="T4" fmla="*/ 1 w 8"/>
                <a:gd name="T5" fmla="*/ 9 h 9"/>
                <a:gd name="T6" fmla="*/ 1 w 8"/>
                <a:gd name="T7" fmla="*/ 9 h 9"/>
                <a:gd name="T8" fmla="*/ 0 w 8"/>
                <a:gd name="T9" fmla="*/ 7 h 9"/>
                <a:gd name="T10" fmla="*/ 7 w 8"/>
                <a:gd name="T11" fmla="*/ 0 h 9"/>
                <a:gd name="T12" fmla="*/ 8 w 8"/>
                <a:gd name="T1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9">
                  <a:moveTo>
                    <a:pt x="8" y="0"/>
                  </a:moveTo>
                  <a:cubicBezTo>
                    <a:pt x="8" y="0"/>
                    <a:pt x="8" y="1"/>
                    <a:pt x="8" y="2"/>
                  </a:cubicBezTo>
                  <a:cubicBezTo>
                    <a:pt x="8" y="5"/>
                    <a:pt x="4" y="9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0" y="8"/>
                    <a:pt x="0" y="8"/>
                    <a:pt x="0" y="7"/>
                  </a:cubicBezTo>
                  <a:cubicBezTo>
                    <a:pt x="1" y="4"/>
                    <a:pt x="4" y="1"/>
                    <a:pt x="7" y="0"/>
                  </a:cubicBezTo>
                  <a:cubicBezTo>
                    <a:pt x="7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accent3"/>
                </a:solidFill>
              </a:endParaRPr>
            </a:p>
          </p:txBody>
        </p:sp>
      </p:grpSp>
      <p:grpSp>
        <p:nvGrpSpPr>
          <p:cNvPr id="2092" name="กลุ่ม 2091"/>
          <p:cNvGrpSpPr/>
          <p:nvPr/>
        </p:nvGrpSpPr>
        <p:grpSpPr>
          <a:xfrm>
            <a:off x="6045995" y="3706416"/>
            <a:ext cx="494109" cy="494109"/>
            <a:chOff x="16092488" y="9883775"/>
            <a:chExt cx="1317625" cy="1317625"/>
          </a:xfrm>
        </p:grpSpPr>
        <p:sp>
          <p:nvSpPr>
            <p:cNvPr id="275" name="Oval 71"/>
            <p:cNvSpPr>
              <a:spLocks noChangeArrowheads="1"/>
            </p:cNvSpPr>
            <p:nvPr/>
          </p:nvSpPr>
          <p:spPr bwMode="auto">
            <a:xfrm>
              <a:off x="16092488" y="9883775"/>
              <a:ext cx="1317625" cy="1317625"/>
            </a:xfrm>
            <a:prstGeom prst="ellipse">
              <a:avLst/>
            </a:prstGeom>
            <a:solidFill>
              <a:srgbClr val="82B5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accent3"/>
                </a:solidFill>
              </a:endParaRPr>
            </a:p>
          </p:txBody>
        </p:sp>
        <p:sp>
          <p:nvSpPr>
            <p:cNvPr id="656" name="Freeform 72"/>
            <p:cNvSpPr>
              <a:spLocks/>
            </p:cNvSpPr>
            <p:nvPr/>
          </p:nvSpPr>
          <p:spPr bwMode="auto">
            <a:xfrm>
              <a:off x="16475075" y="10282238"/>
              <a:ext cx="582612" cy="550863"/>
            </a:xfrm>
            <a:custGeom>
              <a:avLst/>
              <a:gdLst>
                <a:gd name="T0" fmla="*/ 10 w 38"/>
                <a:gd name="T1" fmla="*/ 21 h 36"/>
                <a:gd name="T2" fmla="*/ 10 w 38"/>
                <a:gd name="T3" fmla="*/ 18 h 36"/>
                <a:gd name="T4" fmla="*/ 18 w 38"/>
                <a:gd name="T5" fmla="*/ 3 h 36"/>
                <a:gd name="T6" fmla="*/ 25 w 38"/>
                <a:gd name="T7" fmla="*/ 0 h 36"/>
                <a:gd name="T8" fmla="*/ 29 w 38"/>
                <a:gd name="T9" fmla="*/ 1 h 36"/>
                <a:gd name="T10" fmla="*/ 31 w 38"/>
                <a:gd name="T11" fmla="*/ 5 h 36"/>
                <a:gd name="T12" fmla="*/ 13 w 38"/>
                <a:gd name="T13" fmla="*/ 32 h 36"/>
                <a:gd name="T14" fmla="*/ 7 w 38"/>
                <a:gd name="T15" fmla="*/ 9 h 36"/>
                <a:gd name="T16" fmla="*/ 8 w 38"/>
                <a:gd name="T17" fmla="*/ 10 h 36"/>
                <a:gd name="T18" fmla="*/ 10 w 38"/>
                <a:gd name="T19" fmla="*/ 21 h 36"/>
                <a:gd name="T20" fmla="*/ 10 w 38"/>
                <a:gd name="T21" fmla="*/ 21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8" h="36">
                  <a:moveTo>
                    <a:pt x="10" y="21"/>
                  </a:moveTo>
                  <a:cubicBezTo>
                    <a:pt x="10" y="20"/>
                    <a:pt x="10" y="19"/>
                    <a:pt x="10" y="18"/>
                  </a:cubicBezTo>
                  <a:cubicBezTo>
                    <a:pt x="11" y="12"/>
                    <a:pt x="13" y="7"/>
                    <a:pt x="18" y="3"/>
                  </a:cubicBezTo>
                  <a:cubicBezTo>
                    <a:pt x="20" y="1"/>
                    <a:pt x="21" y="1"/>
                    <a:pt x="25" y="0"/>
                  </a:cubicBezTo>
                  <a:cubicBezTo>
                    <a:pt x="27" y="0"/>
                    <a:pt x="28" y="0"/>
                    <a:pt x="29" y="1"/>
                  </a:cubicBezTo>
                  <a:cubicBezTo>
                    <a:pt x="30" y="2"/>
                    <a:pt x="30" y="4"/>
                    <a:pt x="31" y="5"/>
                  </a:cubicBezTo>
                  <a:cubicBezTo>
                    <a:pt x="38" y="27"/>
                    <a:pt x="24" y="36"/>
                    <a:pt x="13" y="32"/>
                  </a:cubicBezTo>
                  <a:cubicBezTo>
                    <a:pt x="3" y="29"/>
                    <a:pt x="0" y="16"/>
                    <a:pt x="7" y="9"/>
                  </a:cubicBezTo>
                  <a:cubicBezTo>
                    <a:pt x="8" y="8"/>
                    <a:pt x="8" y="9"/>
                    <a:pt x="8" y="10"/>
                  </a:cubicBezTo>
                  <a:cubicBezTo>
                    <a:pt x="8" y="11"/>
                    <a:pt x="6" y="17"/>
                    <a:pt x="10" y="21"/>
                  </a:cubicBezTo>
                  <a:cubicBezTo>
                    <a:pt x="10" y="21"/>
                    <a:pt x="10" y="21"/>
                    <a:pt x="10" y="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accent3"/>
                </a:solidFill>
              </a:endParaRPr>
            </a:p>
          </p:txBody>
        </p:sp>
      </p:grpSp>
      <p:grpSp>
        <p:nvGrpSpPr>
          <p:cNvPr id="2093" name="กลุ่ม 2092"/>
          <p:cNvGrpSpPr/>
          <p:nvPr/>
        </p:nvGrpSpPr>
        <p:grpSpPr>
          <a:xfrm>
            <a:off x="6832997" y="3706416"/>
            <a:ext cx="493514" cy="494109"/>
            <a:chOff x="18191163" y="9883775"/>
            <a:chExt cx="1316037" cy="1317625"/>
          </a:xfrm>
        </p:grpSpPr>
        <p:sp>
          <p:nvSpPr>
            <p:cNvPr id="657" name="Oval 73"/>
            <p:cNvSpPr>
              <a:spLocks noChangeArrowheads="1"/>
            </p:cNvSpPr>
            <p:nvPr/>
          </p:nvSpPr>
          <p:spPr bwMode="auto">
            <a:xfrm>
              <a:off x="18191163" y="9883775"/>
              <a:ext cx="1316037" cy="1317625"/>
            </a:xfrm>
            <a:prstGeom prst="ellipse">
              <a:avLst/>
            </a:prstGeom>
            <a:solidFill>
              <a:srgbClr val="53A8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accent3"/>
                </a:solidFill>
              </a:endParaRPr>
            </a:p>
          </p:txBody>
        </p:sp>
        <p:sp>
          <p:nvSpPr>
            <p:cNvPr id="658" name="Freeform 74"/>
            <p:cNvSpPr>
              <a:spLocks/>
            </p:cNvSpPr>
            <p:nvPr/>
          </p:nvSpPr>
          <p:spPr bwMode="auto">
            <a:xfrm>
              <a:off x="18542000" y="10282238"/>
              <a:ext cx="292100" cy="520700"/>
            </a:xfrm>
            <a:custGeom>
              <a:avLst/>
              <a:gdLst>
                <a:gd name="T0" fmla="*/ 184 w 184"/>
                <a:gd name="T1" fmla="*/ 106 h 328"/>
                <a:gd name="T2" fmla="*/ 58 w 184"/>
                <a:gd name="T3" fmla="*/ 328 h 328"/>
                <a:gd name="T4" fmla="*/ 0 w 184"/>
                <a:gd name="T5" fmla="*/ 212 h 328"/>
                <a:gd name="T6" fmla="*/ 126 w 184"/>
                <a:gd name="T7" fmla="*/ 0 h 328"/>
                <a:gd name="T8" fmla="*/ 184 w 184"/>
                <a:gd name="T9" fmla="*/ 106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4" h="328">
                  <a:moveTo>
                    <a:pt x="184" y="106"/>
                  </a:moveTo>
                  <a:lnTo>
                    <a:pt x="58" y="328"/>
                  </a:lnTo>
                  <a:lnTo>
                    <a:pt x="0" y="212"/>
                  </a:lnTo>
                  <a:lnTo>
                    <a:pt x="126" y="0"/>
                  </a:lnTo>
                  <a:lnTo>
                    <a:pt x="184" y="10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accent3"/>
                </a:solidFill>
              </a:endParaRPr>
            </a:p>
          </p:txBody>
        </p:sp>
        <p:sp>
          <p:nvSpPr>
            <p:cNvPr id="659" name="Freeform 75"/>
            <p:cNvSpPr>
              <a:spLocks/>
            </p:cNvSpPr>
            <p:nvPr/>
          </p:nvSpPr>
          <p:spPr bwMode="auto">
            <a:xfrm>
              <a:off x="18756313" y="10266363"/>
              <a:ext cx="398462" cy="352425"/>
            </a:xfrm>
            <a:custGeom>
              <a:avLst/>
              <a:gdLst>
                <a:gd name="T0" fmla="*/ 251 w 251"/>
                <a:gd name="T1" fmla="*/ 222 h 222"/>
                <a:gd name="T2" fmla="*/ 126 w 251"/>
                <a:gd name="T3" fmla="*/ 222 h 222"/>
                <a:gd name="T4" fmla="*/ 0 w 251"/>
                <a:gd name="T5" fmla="*/ 0 h 222"/>
                <a:gd name="T6" fmla="*/ 126 w 251"/>
                <a:gd name="T7" fmla="*/ 0 h 222"/>
                <a:gd name="T8" fmla="*/ 251 w 251"/>
                <a:gd name="T9" fmla="*/ 222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1" h="222">
                  <a:moveTo>
                    <a:pt x="251" y="222"/>
                  </a:moveTo>
                  <a:lnTo>
                    <a:pt x="126" y="222"/>
                  </a:lnTo>
                  <a:lnTo>
                    <a:pt x="0" y="0"/>
                  </a:lnTo>
                  <a:lnTo>
                    <a:pt x="126" y="0"/>
                  </a:lnTo>
                  <a:lnTo>
                    <a:pt x="251" y="2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accent3"/>
                </a:solidFill>
              </a:endParaRPr>
            </a:p>
          </p:txBody>
        </p:sp>
        <p:sp>
          <p:nvSpPr>
            <p:cNvPr id="660" name="Freeform 76"/>
            <p:cNvSpPr>
              <a:spLocks/>
            </p:cNvSpPr>
            <p:nvPr/>
          </p:nvSpPr>
          <p:spPr bwMode="auto">
            <a:xfrm>
              <a:off x="18649950" y="10634663"/>
              <a:ext cx="504825" cy="168275"/>
            </a:xfrm>
            <a:custGeom>
              <a:avLst/>
              <a:gdLst>
                <a:gd name="T0" fmla="*/ 318 w 318"/>
                <a:gd name="T1" fmla="*/ 0 h 106"/>
                <a:gd name="T2" fmla="*/ 260 w 318"/>
                <a:gd name="T3" fmla="*/ 106 h 106"/>
                <a:gd name="T4" fmla="*/ 0 w 318"/>
                <a:gd name="T5" fmla="*/ 106 h 106"/>
                <a:gd name="T6" fmla="*/ 67 w 318"/>
                <a:gd name="T7" fmla="*/ 0 h 106"/>
                <a:gd name="T8" fmla="*/ 318 w 318"/>
                <a:gd name="T9" fmla="*/ 0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8" h="106">
                  <a:moveTo>
                    <a:pt x="318" y="0"/>
                  </a:moveTo>
                  <a:lnTo>
                    <a:pt x="260" y="106"/>
                  </a:lnTo>
                  <a:lnTo>
                    <a:pt x="0" y="106"/>
                  </a:lnTo>
                  <a:lnTo>
                    <a:pt x="67" y="0"/>
                  </a:lnTo>
                  <a:lnTo>
                    <a:pt x="31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accent3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98562593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14:conveyor dir="l"/>
      </p:transition>
    </mc:Choice>
    <mc:Fallback xmlns="">
      <p:transition spd="slow">
        <p:fade/>
      </p:transition>
    </mc:Fallback>
  </mc:AlternateContent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4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406" name="Google Shape;12406;p23"/>
          <p:cNvGrpSpPr/>
          <p:nvPr/>
        </p:nvGrpSpPr>
        <p:grpSpPr>
          <a:xfrm>
            <a:off x="1765469" y="1821418"/>
            <a:ext cx="370100" cy="250625"/>
            <a:chOff x="980425" y="4196875"/>
            <a:chExt cx="370100" cy="250625"/>
          </a:xfrm>
        </p:grpSpPr>
        <p:sp>
          <p:nvSpPr>
            <p:cNvPr id="12407" name="Google Shape;12407;p23"/>
            <p:cNvSpPr/>
            <p:nvPr/>
          </p:nvSpPr>
          <p:spPr>
            <a:xfrm>
              <a:off x="1154775" y="4246525"/>
              <a:ext cx="129650" cy="103900"/>
            </a:xfrm>
            <a:custGeom>
              <a:avLst/>
              <a:gdLst/>
              <a:ahLst/>
              <a:cxnLst/>
              <a:rect l="l" t="t" r="r" b="b"/>
              <a:pathLst>
                <a:path w="5186" h="4156" extrusionOk="0">
                  <a:moveTo>
                    <a:pt x="2747" y="422"/>
                  </a:moveTo>
                  <a:cubicBezTo>
                    <a:pt x="3241" y="422"/>
                    <a:pt x="3735" y="669"/>
                    <a:pt x="4044" y="1070"/>
                  </a:cubicBezTo>
                  <a:cubicBezTo>
                    <a:pt x="4321" y="1409"/>
                    <a:pt x="4445" y="1872"/>
                    <a:pt x="4383" y="2304"/>
                  </a:cubicBezTo>
                  <a:cubicBezTo>
                    <a:pt x="4269" y="3170"/>
                    <a:pt x="3534" y="3733"/>
                    <a:pt x="2747" y="3733"/>
                  </a:cubicBezTo>
                  <a:cubicBezTo>
                    <a:pt x="2467" y="3733"/>
                    <a:pt x="2181" y="3662"/>
                    <a:pt x="1914" y="3508"/>
                  </a:cubicBezTo>
                  <a:cubicBezTo>
                    <a:pt x="896" y="2921"/>
                    <a:pt x="803" y="1502"/>
                    <a:pt x="1729" y="761"/>
                  </a:cubicBezTo>
                  <a:cubicBezTo>
                    <a:pt x="2007" y="545"/>
                    <a:pt x="2377" y="422"/>
                    <a:pt x="2747" y="422"/>
                  </a:cubicBezTo>
                  <a:close/>
                  <a:moveTo>
                    <a:pt x="2757" y="1"/>
                  </a:moveTo>
                  <a:cubicBezTo>
                    <a:pt x="2314" y="1"/>
                    <a:pt x="1865" y="144"/>
                    <a:pt x="1482" y="453"/>
                  </a:cubicBezTo>
                  <a:cubicBezTo>
                    <a:pt x="1" y="1594"/>
                    <a:pt x="649" y="3909"/>
                    <a:pt x="2470" y="4156"/>
                  </a:cubicBezTo>
                  <a:lnTo>
                    <a:pt x="2747" y="4156"/>
                  </a:lnTo>
                  <a:cubicBezTo>
                    <a:pt x="4167" y="4156"/>
                    <a:pt x="5186" y="2767"/>
                    <a:pt x="4723" y="1409"/>
                  </a:cubicBezTo>
                  <a:cubicBezTo>
                    <a:pt x="4419" y="519"/>
                    <a:pt x="3599" y="1"/>
                    <a:pt x="275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tx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08" name="Google Shape;12408;p23"/>
            <p:cNvSpPr/>
            <p:nvPr/>
          </p:nvSpPr>
          <p:spPr>
            <a:xfrm>
              <a:off x="1199775" y="4267525"/>
              <a:ext cx="51200" cy="20950"/>
            </a:xfrm>
            <a:custGeom>
              <a:avLst/>
              <a:gdLst/>
              <a:ahLst/>
              <a:cxnLst/>
              <a:rect l="l" t="t" r="r" b="b"/>
              <a:pathLst>
                <a:path w="2048" h="838" extrusionOk="0">
                  <a:moveTo>
                    <a:pt x="925" y="1"/>
                  </a:moveTo>
                  <a:cubicBezTo>
                    <a:pt x="664" y="1"/>
                    <a:pt x="402" y="85"/>
                    <a:pt x="176" y="261"/>
                  </a:cubicBezTo>
                  <a:cubicBezTo>
                    <a:pt x="1" y="411"/>
                    <a:pt x="130" y="642"/>
                    <a:pt x="300" y="642"/>
                  </a:cubicBezTo>
                  <a:cubicBezTo>
                    <a:pt x="340" y="642"/>
                    <a:pt x="382" y="629"/>
                    <a:pt x="423" y="600"/>
                  </a:cubicBezTo>
                  <a:cubicBezTo>
                    <a:pt x="577" y="484"/>
                    <a:pt x="759" y="427"/>
                    <a:pt x="938" y="427"/>
                  </a:cubicBezTo>
                  <a:cubicBezTo>
                    <a:pt x="1188" y="427"/>
                    <a:pt x="1434" y="538"/>
                    <a:pt x="1596" y="754"/>
                  </a:cubicBezTo>
                  <a:cubicBezTo>
                    <a:pt x="1646" y="813"/>
                    <a:pt x="1706" y="838"/>
                    <a:pt x="1763" y="838"/>
                  </a:cubicBezTo>
                  <a:cubicBezTo>
                    <a:pt x="1915" y="838"/>
                    <a:pt x="2047" y="665"/>
                    <a:pt x="1935" y="508"/>
                  </a:cubicBezTo>
                  <a:cubicBezTo>
                    <a:pt x="1679" y="178"/>
                    <a:pt x="1304" y="1"/>
                    <a:pt x="9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tx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09" name="Google Shape;12409;p23"/>
            <p:cNvSpPr/>
            <p:nvPr/>
          </p:nvSpPr>
          <p:spPr>
            <a:xfrm>
              <a:off x="980425" y="4196875"/>
              <a:ext cx="370100" cy="250625"/>
            </a:xfrm>
            <a:custGeom>
              <a:avLst/>
              <a:gdLst/>
              <a:ahLst/>
              <a:cxnLst/>
              <a:rect l="l" t="t" r="r" b="b"/>
              <a:pathLst>
                <a:path w="14804" h="10025" extrusionOk="0">
                  <a:moveTo>
                    <a:pt x="11666" y="6235"/>
                  </a:moveTo>
                  <a:lnTo>
                    <a:pt x="11974" y="6636"/>
                  </a:lnTo>
                  <a:lnTo>
                    <a:pt x="11604" y="6913"/>
                  </a:lnTo>
                  <a:lnTo>
                    <a:pt x="11295" y="6512"/>
                  </a:lnTo>
                  <a:cubicBezTo>
                    <a:pt x="11357" y="6481"/>
                    <a:pt x="11419" y="6420"/>
                    <a:pt x="11481" y="6389"/>
                  </a:cubicBezTo>
                  <a:cubicBezTo>
                    <a:pt x="11542" y="6327"/>
                    <a:pt x="11604" y="6296"/>
                    <a:pt x="11666" y="6235"/>
                  </a:cubicBezTo>
                  <a:close/>
                  <a:moveTo>
                    <a:pt x="12701" y="6716"/>
                  </a:moveTo>
                  <a:cubicBezTo>
                    <a:pt x="12752" y="6716"/>
                    <a:pt x="12805" y="6739"/>
                    <a:pt x="12839" y="6790"/>
                  </a:cubicBezTo>
                  <a:cubicBezTo>
                    <a:pt x="12900" y="6883"/>
                    <a:pt x="12869" y="6975"/>
                    <a:pt x="12808" y="7037"/>
                  </a:cubicBezTo>
                  <a:lnTo>
                    <a:pt x="11789" y="7808"/>
                  </a:lnTo>
                  <a:cubicBezTo>
                    <a:pt x="11748" y="7836"/>
                    <a:pt x="11700" y="7851"/>
                    <a:pt x="11654" y="7851"/>
                  </a:cubicBezTo>
                  <a:cubicBezTo>
                    <a:pt x="11598" y="7851"/>
                    <a:pt x="11545" y="7829"/>
                    <a:pt x="11511" y="7778"/>
                  </a:cubicBezTo>
                  <a:cubicBezTo>
                    <a:pt x="11450" y="7716"/>
                    <a:pt x="11481" y="7592"/>
                    <a:pt x="11542" y="7531"/>
                  </a:cubicBezTo>
                  <a:lnTo>
                    <a:pt x="12592" y="6759"/>
                  </a:lnTo>
                  <a:cubicBezTo>
                    <a:pt x="12619" y="6731"/>
                    <a:pt x="12660" y="6716"/>
                    <a:pt x="12701" y="6716"/>
                  </a:cubicBezTo>
                  <a:close/>
                  <a:moveTo>
                    <a:pt x="12839" y="7562"/>
                  </a:moveTo>
                  <a:lnTo>
                    <a:pt x="13980" y="9012"/>
                  </a:lnTo>
                  <a:cubicBezTo>
                    <a:pt x="14042" y="9105"/>
                    <a:pt x="14073" y="9197"/>
                    <a:pt x="14042" y="9290"/>
                  </a:cubicBezTo>
                  <a:cubicBezTo>
                    <a:pt x="14003" y="9484"/>
                    <a:pt x="13842" y="9593"/>
                    <a:pt x="13674" y="9593"/>
                  </a:cubicBezTo>
                  <a:cubicBezTo>
                    <a:pt x="13575" y="9593"/>
                    <a:pt x="13474" y="9555"/>
                    <a:pt x="13394" y="9475"/>
                  </a:cubicBezTo>
                  <a:lnTo>
                    <a:pt x="12252" y="7994"/>
                  </a:lnTo>
                  <a:lnTo>
                    <a:pt x="12839" y="7562"/>
                  </a:lnTo>
                  <a:close/>
                  <a:moveTo>
                    <a:pt x="1883" y="0"/>
                  </a:moveTo>
                  <a:cubicBezTo>
                    <a:pt x="864" y="0"/>
                    <a:pt x="0" y="834"/>
                    <a:pt x="0" y="1883"/>
                  </a:cubicBezTo>
                  <a:cubicBezTo>
                    <a:pt x="0" y="2932"/>
                    <a:pt x="833" y="3766"/>
                    <a:pt x="1883" y="3766"/>
                  </a:cubicBezTo>
                  <a:lnTo>
                    <a:pt x="6820" y="3766"/>
                  </a:lnTo>
                  <a:cubicBezTo>
                    <a:pt x="6666" y="5340"/>
                    <a:pt x="7777" y="6728"/>
                    <a:pt x="9351" y="6944"/>
                  </a:cubicBezTo>
                  <a:cubicBezTo>
                    <a:pt x="9475" y="6975"/>
                    <a:pt x="9598" y="6975"/>
                    <a:pt x="9721" y="6975"/>
                  </a:cubicBezTo>
                  <a:cubicBezTo>
                    <a:pt x="10123" y="6975"/>
                    <a:pt x="10555" y="6883"/>
                    <a:pt x="10925" y="6728"/>
                  </a:cubicBezTo>
                  <a:lnTo>
                    <a:pt x="11295" y="7191"/>
                  </a:lnTo>
                  <a:cubicBezTo>
                    <a:pt x="10842" y="7554"/>
                    <a:pt x="11099" y="8272"/>
                    <a:pt x="11661" y="8272"/>
                  </a:cubicBezTo>
                  <a:cubicBezTo>
                    <a:pt x="11673" y="8272"/>
                    <a:pt x="11685" y="8272"/>
                    <a:pt x="11697" y="8271"/>
                  </a:cubicBezTo>
                  <a:cubicBezTo>
                    <a:pt x="11724" y="8280"/>
                    <a:pt x="11748" y="8284"/>
                    <a:pt x="11772" y="8284"/>
                  </a:cubicBezTo>
                  <a:cubicBezTo>
                    <a:pt x="11828" y="8284"/>
                    <a:pt x="11878" y="8262"/>
                    <a:pt x="11944" y="8241"/>
                  </a:cubicBezTo>
                  <a:lnTo>
                    <a:pt x="13085" y="9722"/>
                  </a:lnTo>
                  <a:cubicBezTo>
                    <a:pt x="13250" y="9936"/>
                    <a:pt x="13461" y="10025"/>
                    <a:pt x="13670" y="10025"/>
                  </a:cubicBezTo>
                  <a:cubicBezTo>
                    <a:pt x="14244" y="10025"/>
                    <a:pt x="14803" y="9354"/>
                    <a:pt x="14351" y="8765"/>
                  </a:cubicBezTo>
                  <a:lnTo>
                    <a:pt x="13209" y="7284"/>
                  </a:lnTo>
                  <a:cubicBezTo>
                    <a:pt x="13271" y="7191"/>
                    <a:pt x="13301" y="7068"/>
                    <a:pt x="13332" y="6975"/>
                  </a:cubicBezTo>
                  <a:cubicBezTo>
                    <a:pt x="13355" y="6588"/>
                    <a:pt x="13042" y="6302"/>
                    <a:pt x="12703" y="6302"/>
                  </a:cubicBezTo>
                  <a:cubicBezTo>
                    <a:pt x="12582" y="6302"/>
                    <a:pt x="12458" y="6339"/>
                    <a:pt x="12345" y="6420"/>
                  </a:cubicBezTo>
                  <a:lnTo>
                    <a:pt x="11974" y="5926"/>
                  </a:lnTo>
                  <a:cubicBezTo>
                    <a:pt x="12129" y="5741"/>
                    <a:pt x="12252" y="5494"/>
                    <a:pt x="12376" y="5278"/>
                  </a:cubicBezTo>
                  <a:cubicBezTo>
                    <a:pt x="12437" y="5113"/>
                    <a:pt x="12293" y="4990"/>
                    <a:pt x="12154" y="4990"/>
                  </a:cubicBezTo>
                  <a:cubicBezTo>
                    <a:pt x="12084" y="4990"/>
                    <a:pt x="12016" y="5021"/>
                    <a:pt x="11974" y="5093"/>
                  </a:cubicBezTo>
                  <a:cubicBezTo>
                    <a:pt x="11560" y="6059"/>
                    <a:pt x="10644" y="6572"/>
                    <a:pt x="9723" y="6572"/>
                  </a:cubicBezTo>
                  <a:cubicBezTo>
                    <a:pt x="8997" y="6572"/>
                    <a:pt x="8267" y="6253"/>
                    <a:pt x="7777" y="5586"/>
                  </a:cubicBezTo>
                  <a:cubicBezTo>
                    <a:pt x="6728" y="4259"/>
                    <a:pt x="7283" y="2315"/>
                    <a:pt x="8857" y="1760"/>
                  </a:cubicBezTo>
                  <a:cubicBezTo>
                    <a:pt x="9148" y="1653"/>
                    <a:pt x="9441" y="1604"/>
                    <a:pt x="9725" y="1604"/>
                  </a:cubicBezTo>
                  <a:cubicBezTo>
                    <a:pt x="11013" y="1604"/>
                    <a:pt x="12140" y="2617"/>
                    <a:pt x="12190" y="3982"/>
                  </a:cubicBezTo>
                  <a:cubicBezTo>
                    <a:pt x="12205" y="4097"/>
                    <a:pt x="12294" y="4152"/>
                    <a:pt x="12388" y="4152"/>
                  </a:cubicBezTo>
                  <a:cubicBezTo>
                    <a:pt x="12494" y="4152"/>
                    <a:pt x="12606" y="4082"/>
                    <a:pt x="12623" y="3951"/>
                  </a:cubicBezTo>
                  <a:cubicBezTo>
                    <a:pt x="12623" y="3889"/>
                    <a:pt x="12623" y="3858"/>
                    <a:pt x="12623" y="3796"/>
                  </a:cubicBezTo>
                  <a:cubicBezTo>
                    <a:pt x="13641" y="3766"/>
                    <a:pt x="14474" y="2932"/>
                    <a:pt x="14474" y="1883"/>
                  </a:cubicBezTo>
                  <a:cubicBezTo>
                    <a:pt x="14474" y="834"/>
                    <a:pt x="13641" y="0"/>
                    <a:pt x="12592" y="0"/>
                  </a:cubicBezTo>
                  <a:lnTo>
                    <a:pt x="3765" y="0"/>
                  </a:lnTo>
                  <a:cubicBezTo>
                    <a:pt x="3487" y="0"/>
                    <a:pt x="3487" y="432"/>
                    <a:pt x="3765" y="432"/>
                  </a:cubicBezTo>
                  <a:lnTo>
                    <a:pt x="12592" y="432"/>
                  </a:lnTo>
                  <a:cubicBezTo>
                    <a:pt x="13394" y="432"/>
                    <a:pt x="14042" y="1081"/>
                    <a:pt x="14042" y="1883"/>
                  </a:cubicBezTo>
                  <a:cubicBezTo>
                    <a:pt x="14042" y="2685"/>
                    <a:pt x="13394" y="3364"/>
                    <a:pt x="12592" y="3364"/>
                  </a:cubicBezTo>
                  <a:lnTo>
                    <a:pt x="12530" y="3364"/>
                  </a:lnTo>
                  <a:cubicBezTo>
                    <a:pt x="12437" y="2994"/>
                    <a:pt x="12252" y="2624"/>
                    <a:pt x="12005" y="2315"/>
                  </a:cubicBezTo>
                  <a:cubicBezTo>
                    <a:pt x="11419" y="1542"/>
                    <a:pt x="10572" y="1182"/>
                    <a:pt x="9731" y="1182"/>
                  </a:cubicBezTo>
                  <a:cubicBezTo>
                    <a:pt x="8489" y="1182"/>
                    <a:pt x="7263" y="1966"/>
                    <a:pt x="6913" y="3364"/>
                  </a:cubicBezTo>
                  <a:lnTo>
                    <a:pt x="1883" y="3364"/>
                  </a:lnTo>
                  <a:cubicBezTo>
                    <a:pt x="1080" y="3364"/>
                    <a:pt x="432" y="2685"/>
                    <a:pt x="432" y="1883"/>
                  </a:cubicBezTo>
                  <a:cubicBezTo>
                    <a:pt x="432" y="1081"/>
                    <a:pt x="1080" y="432"/>
                    <a:pt x="1883" y="432"/>
                  </a:cubicBezTo>
                  <a:lnTo>
                    <a:pt x="2438" y="432"/>
                  </a:lnTo>
                  <a:cubicBezTo>
                    <a:pt x="2716" y="432"/>
                    <a:pt x="2716" y="0"/>
                    <a:pt x="243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tx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10" name="Google Shape;12410;p23"/>
            <p:cNvSpPr/>
            <p:nvPr/>
          </p:nvSpPr>
          <p:spPr>
            <a:xfrm>
              <a:off x="1027475" y="4239300"/>
              <a:ext cx="110350" cy="10825"/>
            </a:xfrm>
            <a:custGeom>
              <a:avLst/>
              <a:gdLst/>
              <a:ahLst/>
              <a:cxnLst/>
              <a:rect l="l" t="t" r="r" b="b"/>
              <a:pathLst>
                <a:path w="4414" h="433" extrusionOk="0">
                  <a:moveTo>
                    <a:pt x="217" y="1"/>
                  </a:moveTo>
                  <a:cubicBezTo>
                    <a:pt x="93" y="1"/>
                    <a:pt x="1" y="93"/>
                    <a:pt x="1" y="217"/>
                  </a:cubicBezTo>
                  <a:cubicBezTo>
                    <a:pt x="1" y="340"/>
                    <a:pt x="93" y="433"/>
                    <a:pt x="217" y="433"/>
                  </a:cubicBezTo>
                  <a:lnTo>
                    <a:pt x="4136" y="433"/>
                  </a:lnTo>
                  <a:cubicBezTo>
                    <a:pt x="4414" y="433"/>
                    <a:pt x="4414" y="1"/>
                    <a:pt x="413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tx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411" name="Google Shape;12411;p23"/>
          <p:cNvGrpSpPr/>
          <p:nvPr/>
        </p:nvGrpSpPr>
        <p:grpSpPr>
          <a:xfrm>
            <a:off x="2501238" y="1777356"/>
            <a:ext cx="364200" cy="338750"/>
            <a:chOff x="7731450" y="3574225"/>
            <a:chExt cx="364200" cy="338750"/>
          </a:xfrm>
        </p:grpSpPr>
        <p:sp>
          <p:nvSpPr>
            <p:cNvPr id="12412" name="Google Shape;12412;p23"/>
            <p:cNvSpPr/>
            <p:nvPr/>
          </p:nvSpPr>
          <p:spPr>
            <a:xfrm>
              <a:off x="7940850" y="3673950"/>
              <a:ext cx="38275" cy="39575"/>
            </a:xfrm>
            <a:custGeom>
              <a:avLst/>
              <a:gdLst/>
              <a:ahLst/>
              <a:cxnLst/>
              <a:rect l="l" t="t" r="r" b="b"/>
              <a:pathLst>
                <a:path w="1531" h="1583" extrusionOk="0">
                  <a:moveTo>
                    <a:pt x="790" y="703"/>
                  </a:moveTo>
                  <a:lnTo>
                    <a:pt x="914" y="981"/>
                  </a:lnTo>
                  <a:lnTo>
                    <a:pt x="667" y="981"/>
                  </a:lnTo>
                  <a:lnTo>
                    <a:pt x="790" y="703"/>
                  </a:lnTo>
                  <a:close/>
                  <a:moveTo>
                    <a:pt x="790" y="1"/>
                  </a:moveTo>
                  <a:cubicBezTo>
                    <a:pt x="713" y="1"/>
                    <a:pt x="636" y="39"/>
                    <a:pt x="605" y="117"/>
                  </a:cubicBezTo>
                  <a:lnTo>
                    <a:pt x="80" y="1289"/>
                  </a:lnTo>
                  <a:cubicBezTo>
                    <a:pt x="1" y="1449"/>
                    <a:pt x="127" y="1582"/>
                    <a:pt x="259" y="1582"/>
                  </a:cubicBezTo>
                  <a:cubicBezTo>
                    <a:pt x="332" y="1582"/>
                    <a:pt x="407" y="1542"/>
                    <a:pt x="451" y="1444"/>
                  </a:cubicBezTo>
                  <a:lnTo>
                    <a:pt x="451" y="1413"/>
                  </a:lnTo>
                  <a:lnTo>
                    <a:pt x="1099" y="1413"/>
                  </a:lnTo>
                  <a:lnTo>
                    <a:pt x="1099" y="1444"/>
                  </a:lnTo>
                  <a:cubicBezTo>
                    <a:pt x="1146" y="1538"/>
                    <a:pt x="1229" y="1578"/>
                    <a:pt x="1307" y="1578"/>
                  </a:cubicBezTo>
                  <a:cubicBezTo>
                    <a:pt x="1331" y="1578"/>
                    <a:pt x="1355" y="1574"/>
                    <a:pt x="1377" y="1567"/>
                  </a:cubicBezTo>
                  <a:cubicBezTo>
                    <a:pt x="1500" y="1505"/>
                    <a:pt x="1531" y="1382"/>
                    <a:pt x="1500" y="1289"/>
                  </a:cubicBezTo>
                  <a:lnTo>
                    <a:pt x="975" y="117"/>
                  </a:lnTo>
                  <a:cubicBezTo>
                    <a:pt x="945" y="39"/>
                    <a:pt x="867" y="1"/>
                    <a:pt x="79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tx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13" name="Google Shape;12413;p23"/>
            <p:cNvSpPr/>
            <p:nvPr/>
          </p:nvSpPr>
          <p:spPr>
            <a:xfrm>
              <a:off x="7988375" y="3673000"/>
              <a:ext cx="40900" cy="40150"/>
            </a:xfrm>
            <a:custGeom>
              <a:avLst/>
              <a:gdLst/>
              <a:ahLst/>
              <a:cxnLst/>
              <a:rect l="l" t="t" r="r" b="b"/>
              <a:pathLst>
                <a:path w="1636" h="1606" extrusionOk="0">
                  <a:moveTo>
                    <a:pt x="587" y="432"/>
                  </a:moveTo>
                  <a:cubicBezTo>
                    <a:pt x="957" y="556"/>
                    <a:pt x="957" y="1080"/>
                    <a:pt x="587" y="1173"/>
                  </a:cubicBezTo>
                  <a:lnTo>
                    <a:pt x="402" y="1173"/>
                  </a:lnTo>
                  <a:lnTo>
                    <a:pt x="402" y="432"/>
                  </a:lnTo>
                  <a:close/>
                  <a:moveTo>
                    <a:pt x="587" y="0"/>
                  </a:moveTo>
                  <a:lnTo>
                    <a:pt x="587" y="31"/>
                  </a:lnTo>
                  <a:lnTo>
                    <a:pt x="216" y="31"/>
                  </a:lnTo>
                  <a:cubicBezTo>
                    <a:pt x="93" y="31"/>
                    <a:pt x="0" y="124"/>
                    <a:pt x="0" y="216"/>
                  </a:cubicBezTo>
                  <a:lnTo>
                    <a:pt x="0" y="1389"/>
                  </a:lnTo>
                  <a:cubicBezTo>
                    <a:pt x="0" y="1512"/>
                    <a:pt x="93" y="1605"/>
                    <a:pt x="216" y="1605"/>
                  </a:cubicBezTo>
                  <a:lnTo>
                    <a:pt x="587" y="1605"/>
                  </a:lnTo>
                  <a:cubicBezTo>
                    <a:pt x="1636" y="1605"/>
                    <a:pt x="1636" y="0"/>
                    <a:pt x="5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tx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14" name="Google Shape;12414;p23"/>
            <p:cNvSpPr/>
            <p:nvPr/>
          </p:nvSpPr>
          <p:spPr>
            <a:xfrm>
              <a:off x="7760775" y="3614350"/>
              <a:ext cx="282400" cy="10825"/>
            </a:xfrm>
            <a:custGeom>
              <a:avLst/>
              <a:gdLst/>
              <a:ahLst/>
              <a:cxnLst/>
              <a:rect l="l" t="t" r="r" b="b"/>
              <a:pathLst>
                <a:path w="11296" h="433" extrusionOk="0">
                  <a:moveTo>
                    <a:pt x="278" y="1"/>
                  </a:moveTo>
                  <a:cubicBezTo>
                    <a:pt x="0" y="1"/>
                    <a:pt x="0" y="433"/>
                    <a:pt x="278" y="433"/>
                  </a:cubicBezTo>
                  <a:lnTo>
                    <a:pt x="11079" y="433"/>
                  </a:lnTo>
                  <a:cubicBezTo>
                    <a:pt x="11203" y="433"/>
                    <a:pt x="11296" y="340"/>
                    <a:pt x="11296" y="217"/>
                  </a:cubicBezTo>
                  <a:cubicBezTo>
                    <a:pt x="11296" y="93"/>
                    <a:pt x="11203" y="1"/>
                    <a:pt x="110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tx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15" name="Google Shape;12415;p23"/>
            <p:cNvSpPr/>
            <p:nvPr/>
          </p:nvSpPr>
          <p:spPr>
            <a:xfrm>
              <a:off x="7760775" y="3643675"/>
              <a:ext cx="145825" cy="10825"/>
            </a:xfrm>
            <a:custGeom>
              <a:avLst/>
              <a:gdLst/>
              <a:ahLst/>
              <a:cxnLst/>
              <a:rect l="l" t="t" r="r" b="b"/>
              <a:pathLst>
                <a:path w="5833" h="433" extrusionOk="0">
                  <a:moveTo>
                    <a:pt x="278" y="1"/>
                  </a:moveTo>
                  <a:cubicBezTo>
                    <a:pt x="0" y="1"/>
                    <a:pt x="0" y="433"/>
                    <a:pt x="278" y="433"/>
                  </a:cubicBezTo>
                  <a:lnTo>
                    <a:pt x="5555" y="433"/>
                  </a:lnTo>
                  <a:cubicBezTo>
                    <a:pt x="5833" y="433"/>
                    <a:pt x="5833" y="1"/>
                    <a:pt x="55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tx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16" name="Google Shape;12416;p23"/>
            <p:cNvSpPr/>
            <p:nvPr/>
          </p:nvSpPr>
          <p:spPr>
            <a:xfrm>
              <a:off x="7760775" y="3673000"/>
              <a:ext cx="145825" cy="10825"/>
            </a:xfrm>
            <a:custGeom>
              <a:avLst/>
              <a:gdLst/>
              <a:ahLst/>
              <a:cxnLst/>
              <a:rect l="l" t="t" r="r" b="b"/>
              <a:pathLst>
                <a:path w="5833" h="433" extrusionOk="0">
                  <a:moveTo>
                    <a:pt x="278" y="0"/>
                  </a:moveTo>
                  <a:cubicBezTo>
                    <a:pt x="0" y="0"/>
                    <a:pt x="0" y="432"/>
                    <a:pt x="278" y="432"/>
                  </a:cubicBezTo>
                  <a:lnTo>
                    <a:pt x="5555" y="432"/>
                  </a:lnTo>
                  <a:cubicBezTo>
                    <a:pt x="5833" y="432"/>
                    <a:pt x="5833" y="0"/>
                    <a:pt x="55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tx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17" name="Google Shape;12417;p23"/>
            <p:cNvSpPr/>
            <p:nvPr/>
          </p:nvSpPr>
          <p:spPr>
            <a:xfrm>
              <a:off x="7760775" y="3702325"/>
              <a:ext cx="145825" cy="10825"/>
            </a:xfrm>
            <a:custGeom>
              <a:avLst/>
              <a:gdLst/>
              <a:ahLst/>
              <a:cxnLst/>
              <a:rect l="l" t="t" r="r" b="b"/>
              <a:pathLst>
                <a:path w="5833" h="433" extrusionOk="0">
                  <a:moveTo>
                    <a:pt x="278" y="0"/>
                  </a:moveTo>
                  <a:cubicBezTo>
                    <a:pt x="0" y="0"/>
                    <a:pt x="0" y="432"/>
                    <a:pt x="278" y="432"/>
                  </a:cubicBezTo>
                  <a:lnTo>
                    <a:pt x="5555" y="432"/>
                  </a:lnTo>
                  <a:cubicBezTo>
                    <a:pt x="5833" y="432"/>
                    <a:pt x="5833" y="0"/>
                    <a:pt x="55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tx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18" name="Google Shape;12418;p23"/>
            <p:cNvSpPr/>
            <p:nvPr/>
          </p:nvSpPr>
          <p:spPr>
            <a:xfrm>
              <a:off x="7760775" y="3731625"/>
              <a:ext cx="145825" cy="10825"/>
            </a:xfrm>
            <a:custGeom>
              <a:avLst/>
              <a:gdLst/>
              <a:ahLst/>
              <a:cxnLst/>
              <a:rect l="l" t="t" r="r" b="b"/>
              <a:pathLst>
                <a:path w="5833" h="433" extrusionOk="0">
                  <a:moveTo>
                    <a:pt x="278" y="1"/>
                  </a:moveTo>
                  <a:cubicBezTo>
                    <a:pt x="0" y="1"/>
                    <a:pt x="0" y="433"/>
                    <a:pt x="278" y="433"/>
                  </a:cubicBezTo>
                  <a:lnTo>
                    <a:pt x="5555" y="433"/>
                  </a:lnTo>
                  <a:cubicBezTo>
                    <a:pt x="5833" y="433"/>
                    <a:pt x="5833" y="1"/>
                    <a:pt x="55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tx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19" name="Google Shape;12419;p23"/>
            <p:cNvSpPr/>
            <p:nvPr/>
          </p:nvSpPr>
          <p:spPr>
            <a:xfrm>
              <a:off x="7731450" y="3574225"/>
              <a:ext cx="364200" cy="338750"/>
            </a:xfrm>
            <a:custGeom>
              <a:avLst/>
              <a:gdLst/>
              <a:ahLst/>
              <a:cxnLst/>
              <a:rect l="l" t="t" r="r" b="b"/>
              <a:pathLst>
                <a:path w="14568" h="13550" extrusionOk="0">
                  <a:moveTo>
                    <a:pt x="12036" y="3211"/>
                  </a:moveTo>
                  <a:lnTo>
                    <a:pt x="12036" y="5957"/>
                  </a:lnTo>
                  <a:cubicBezTo>
                    <a:pt x="12020" y="5955"/>
                    <a:pt x="12005" y="5953"/>
                    <a:pt x="11989" y="5953"/>
                  </a:cubicBezTo>
                  <a:cubicBezTo>
                    <a:pt x="11826" y="5953"/>
                    <a:pt x="11697" y="6097"/>
                    <a:pt x="11697" y="6266"/>
                  </a:cubicBezTo>
                  <a:lnTo>
                    <a:pt x="11697" y="6328"/>
                  </a:lnTo>
                  <a:lnTo>
                    <a:pt x="8055" y="6297"/>
                  </a:lnTo>
                  <a:lnTo>
                    <a:pt x="8055" y="3211"/>
                  </a:lnTo>
                  <a:close/>
                  <a:moveTo>
                    <a:pt x="12129" y="6482"/>
                  </a:moveTo>
                  <a:lnTo>
                    <a:pt x="13826" y="7716"/>
                  </a:lnTo>
                  <a:lnTo>
                    <a:pt x="12901" y="7716"/>
                  </a:lnTo>
                  <a:cubicBezTo>
                    <a:pt x="12808" y="7716"/>
                    <a:pt x="12715" y="7778"/>
                    <a:pt x="12654" y="7871"/>
                  </a:cubicBezTo>
                  <a:lnTo>
                    <a:pt x="12129" y="8581"/>
                  </a:lnTo>
                  <a:lnTo>
                    <a:pt x="12129" y="6482"/>
                  </a:lnTo>
                  <a:close/>
                  <a:moveTo>
                    <a:pt x="13425" y="8148"/>
                  </a:moveTo>
                  <a:lnTo>
                    <a:pt x="13425" y="9383"/>
                  </a:lnTo>
                  <a:cubicBezTo>
                    <a:pt x="13425" y="9815"/>
                    <a:pt x="13086" y="10154"/>
                    <a:pt x="12654" y="10154"/>
                  </a:cubicBezTo>
                  <a:lnTo>
                    <a:pt x="1173" y="10154"/>
                  </a:lnTo>
                  <a:cubicBezTo>
                    <a:pt x="741" y="10154"/>
                    <a:pt x="402" y="9815"/>
                    <a:pt x="402" y="9383"/>
                  </a:cubicBezTo>
                  <a:lnTo>
                    <a:pt x="402" y="8241"/>
                  </a:lnTo>
                  <a:lnTo>
                    <a:pt x="11697" y="8241"/>
                  </a:lnTo>
                  <a:lnTo>
                    <a:pt x="11697" y="8920"/>
                  </a:lnTo>
                  <a:cubicBezTo>
                    <a:pt x="11697" y="9115"/>
                    <a:pt x="11858" y="9237"/>
                    <a:pt x="12023" y="9237"/>
                  </a:cubicBezTo>
                  <a:cubicBezTo>
                    <a:pt x="12118" y="9237"/>
                    <a:pt x="12215" y="9196"/>
                    <a:pt x="12283" y="9105"/>
                  </a:cubicBezTo>
                  <a:lnTo>
                    <a:pt x="12962" y="8148"/>
                  </a:lnTo>
                  <a:close/>
                  <a:moveTo>
                    <a:pt x="7932" y="10587"/>
                  </a:moveTo>
                  <a:lnTo>
                    <a:pt x="7932" y="12161"/>
                  </a:lnTo>
                  <a:lnTo>
                    <a:pt x="5926" y="12161"/>
                  </a:lnTo>
                  <a:lnTo>
                    <a:pt x="5926" y="10587"/>
                  </a:lnTo>
                  <a:close/>
                  <a:moveTo>
                    <a:pt x="1173" y="1"/>
                  </a:moveTo>
                  <a:cubicBezTo>
                    <a:pt x="525" y="32"/>
                    <a:pt x="0" y="556"/>
                    <a:pt x="0" y="1174"/>
                  </a:cubicBezTo>
                  <a:lnTo>
                    <a:pt x="0" y="9383"/>
                  </a:lnTo>
                  <a:cubicBezTo>
                    <a:pt x="0" y="10031"/>
                    <a:pt x="525" y="10556"/>
                    <a:pt x="1173" y="10556"/>
                  </a:cubicBezTo>
                  <a:lnTo>
                    <a:pt x="5525" y="10556"/>
                  </a:lnTo>
                  <a:lnTo>
                    <a:pt x="5525" y="12130"/>
                  </a:lnTo>
                  <a:lnTo>
                    <a:pt x="4352" y="12130"/>
                  </a:lnTo>
                  <a:cubicBezTo>
                    <a:pt x="3488" y="12191"/>
                    <a:pt x="3488" y="13488"/>
                    <a:pt x="4352" y="13549"/>
                  </a:cubicBezTo>
                  <a:lnTo>
                    <a:pt x="8117" y="13549"/>
                  </a:lnTo>
                  <a:cubicBezTo>
                    <a:pt x="8395" y="13549"/>
                    <a:pt x="8395" y="13148"/>
                    <a:pt x="8117" y="13148"/>
                  </a:cubicBezTo>
                  <a:lnTo>
                    <a:pt x="4352" y="13148"/>
                  </a:lnTo>
                  <a:cubicBezTo>
                    <a:pt x="4012" y="13086"/>
                    <a:pt x="4012" y="12593"/>
                    <a:pt x="4352" y="12562"/>
                  </a:cubicBezTo>
                  <a:lnTo>
                    <a:pt x="9506" y="12562"/>
                  </a:lnTo>
                  <a:cubicBezTo>
                    <a:pt x="9845" y="12593"/>
                    <a:pt x="9845" y="13086"/>
                    <a:pt x="9506" y="13148"/>
                  </a:cubicBezTo>
                  <a:lnTo>
                    <a:pt x="9351" y="13148"/>
                  </a:lnTo>
                  <a:cubicBezTo>
                    <a:pt x="9074" y="13148"/>
                    <a:pt x="9074" y="13549"/>
                    <a:pt x="9351" y="13549"/>
                  </a:cubicBezTo>
                  <a:lnTo>
                    <a:pt x="9506" y="13549"/>
                  </a:lnTo>
                  <a:cubicBezTo>
                    <a:pt x="10370" y="13488"/>
                    <a:pt x="10370" y="12191"/>
                    <a:pt x="9506" y="12130"/>
                  </a:cubicBezTo>
                  <a:lnTo>
                    <a:pt x="8333" y="12130"/>
                  </a:lnTo>
                  <a:lnTo>
                    <a:pt x="8333" y="10556"/>
                  </a:lnTo>
                  <a:lnTo>
                    <a:pt x="12685" y="10556"/>
                  </a:lnTo>
                  <a:cubicBezTo>
                    <a:pt x="13333" y="10556"/>
                    <a:pt x="13857" y="10031"/>
                    <a:pt x="13857" y="9383"/>
                  </a:cubicBezTo>
                  <a:lnTo>
                    <a:pt x="13857" y="8118"/>
                  </a:lnTo>
                  <a:lnTo>
                    <a:pt x="14135" y="8118"/>
                  </a:lnTo>
                  <a:cubicBezTo>
                    <a:pt x="14444" y="8118"/>
                    <a:pt x="14567" y="7747"/>
                    <a:pt x="14320" y="7562"/>
                  </a:cubicBezTo>
                  <a:lnTo>
                    <a:pt x="14320" y="7562"/>
                  </a:lnTo>
                  <a:lnTo>
                    <a:pt x="14320" y="7593"/>
                  </a:lnTo>
                  <a:lnTo>
                    <a:pt x="13857" y="7223"/>
                  </a:lnTo>
                  <a:lnTo>
                    <a:pt x="13857" y="1205"/>
                  </a:lnTo>
                  <a:cubicBezTo>
                    <a:pt x="13857" y="556"/>
                    <a:pt x="13333" y="32"/>
                    <a:pt x="12685" y="32"/>
                  </a:cubicBezTo>
                  <a:lnTo>
                    <a:pt x="3056" y="32"/>
                  </a:lnTo>
                  <a:cubicBezTo>
                    <a:pt x="2778" y="32"/>
                    <a:pt x="2778" y="464"/>
                    <a:pt x="3056" y="464"/>
                  </a:cubicBezTo>
                  <a:lnTo>
                    <a:pt x="12685" y="464"/>
                  </a:lnTo>
                  <a:cubicBezTo>
                    <a:pt x="13117" y="464"/>
                    <a:pt x="13456" y="803"/>
                    <a:pt x="13456" y="1235"/>
                  </a:cubicBezTo>
                  <a:lnTo>
                    <a:pt x="13456" y="6914"/>
                  </a:lnTo>
                  <a:lnTo>
                    <a:pt x="12469" y="6173"/>
                  </a:lnTo>
                  <a:cubicBezTo>
                    <a:pt x="12469" y="6173"/>
                    <a:pt x="12469" y="6142"/>
                    <a:pt x="12469" y="6142"/>
                  </a:cubicBezTo>
                  <a:lnTo>
                    <a:pt x="12469" y="2995"/>
                  </a:lnTo>
                  <a:cubicBezTo>
                    <a:pt x="12469" y="2871"/>
                    <a:pt x="12376" y="2779"/>
                    <a:pt x="12252" y="2779"/>
                  </a:cubicBezTo>
                  <a:lnTo>
                    <a:pt x="7839" y="2779"/>
                  </a:lnTo>
                  <a:cubicBezTo>
                    <a:pt x="7716" y="2779"/>
                    <a:pt x="7623" y="2871"/>
                    <a:pt x="7623" y="2995"/>
                  </a:cubicBezTo>
                  <a:lnTo>
                    <a:pt x="7623" y="6513"/>
                  </a:lnTo>
                  <a:cubicBezTo>
                    <a:pt x="7623" y="6636"/>
                    <a:pt x="7716" y="6729"/>
                    <a:pt x="7839" y="6729"/>
                  </a:cubicBezTo>
                  <a:lnTo>
                    <a:pt x="11697" y="6729"/>
                  </a:lnTo>
                  <a:lnTo>
                    <a:pt x="11697" y="7809"/>
                  </a:lnTo>
                  <a:lnTo>
                    <a:pt x="402" y="7809"/>
                  </a:lnTo>
                  <a:lnTo>
                    <a:pt x="402" y="1205"/>
                  </a:lnTo>
                  <a:cubicBezTo>
                    <a:pt x="402" y="772"/>
                    <a:pt x="741" y="433"/>
                    <a:pt x="1173" y="433"/>
                  </a:cubicBezTo>
                  <a:lnTo>
                    <a:pt x="1883" y="433"/>
                  </a:lnTo>
                  <a:cubicBezTo>
                    <a:pt x="2161" y="433"/>
                    <a:pt x="2161" y="1"/>
                    <a:pt x="188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tx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420" name="Google Shape;12420;p23"/>
          <p:cNvGrpSpPr/>
          <p:nvPr/>
        </p:nvGrpSpPr>
        <p:grpSpPr>
          <a:xfrm>
            <a:off x="3248956" y="1765793"/>
            <a:ext cx="317900" cy="361875"/>
            <a:chOff x="3275000" y="4141325"/>
            <a:chExt cx="317900" cy="361875"/>
          </a:xfrm>
        </p:grpSpPr>
        <p:sp>
          <p:nvSpPr>
            <p:cNvPr id="12421" name="Google Shape;12421;p23"/>
            <p:cNvSpPr/>
            <p:nvPr/>
          </p:nvSpPr>
          <p:spPr>
            <a:xfrm>
              <a:off x="3520025" y="4162925"/>
              <a:ext cx="11925" cy="8175"/>
            </a:xfrm>
            <a:custGeom>
              <a:avLst/>
              <a:gdLst/>
              <a:ahLst/>
              <a:cxnLst/>
              <a:rect l="l" t="t" r="r" b="b"/>
              <a:pathLst>
                <a:path w="477" h="327" extrusionOk="0">
                  <a:moveTo>
                    <a:pt x="260" y="1"/>
                  </a:moveTo>
                  <a:cubicBezTo>
                    <a:pt x="0" y="1"/>
                    <a:pt x="265" y="326"/>
                    <a:pt x="403" y="326"/>
                  </a:cubicBezTo>
                  <a:cubicBezTo>
                    <a:pt x="446" y="326"/>
                    <a:pt x="476" y="296"/>
                    <a:pt x="476" y="217"/>
                  </a:cubicBezTo>
                  <a:cubicBezTo>
                    <a:pt x="476" y="93"/>
                    <a:pt x="384" y="1"/>
                    <a:pt x="26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tx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22" name="Google Shape;12422;p23"/>
            <p:cNvSpPr/>
            <p:nvPr/>
          </p:nvSpPr>
          <p:spPr>
            <a:xfrm>
              <a:off x="3336725" y="4162925"/>
              <a:ext cx="83350" cy="10825"/>
            </a:xfrm>
            <a:custGeom>
              <a:avLst/>
              <a:gdLst/>
              <a:ahLst/>
              <a:cxnLst/>
              <a:rect l="l" t="t" r="r" b="b"/>
              <a:pathLst>
                <a:path w="3334" h="433" extrusionOk="0">
                  <a:moveTo>
                    <a:pt x="216" y="1"/>
                  </a:moveTo>
                  <a:cubicBezTo>
                    <a:pt x="93" y="1"/>
                    <a:pt x="0" y="93"/>
                    <a:pt x="0" y="217"/>
                  </a:cubicBezTo>
                  <a:cubicBezTo>
                    <a:pt x="0" y="340"/>
                    <a:pt x="93" y="433"/>
                    <a:pt x="216" y="433"/>
                  </a:cubicBezTo>
                  <a:lnTo>
                    <a:pt x="3117" y="433"/>
                  </a:lnTo>
                  <a:cubicBezTo>
                    <a:pt x="3241" y="433"/>
                    <a:pt x="3333" y="340"/>
                    <a:pt x="3333" y="217"/>
                  </a:cubicBezTo>
                  <a:cubicBezTo>
                    <a:pt x="3333" y="93"/>
                    <a:pt x="3241" y="1"/>
                    <a:pt x="31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tx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23" name="Google Shape;12423;p23"/>
            <p:cNvSpPr/>
            <p:nvPr/>
          </p:nvSpPr>
          <p:spPr>
            <a:xfrm>
              <a:off x="3342125" y="4216150"/>
              <a:ext cx="185200" cy="73325"/>
            </a:xfrm>
            <a:custGeom>
              <a:avLst/>
              <a:gdLst/>
              <a:ahLst/>
              <a:cxnLst/>
              <a:rect l="l" t="t" r="r" b="b"/>
              <a:pathLst>
                <a:path w="7408" h="2933" extrusionOk="0">
                  <a:moveTo>
                    <a:pt x="7006" y="433"/>
                  </a:moveTo>
                  <a:lnTo>
                    <a:pt x="6975" y="2532"/>
                  </a:lnTo>
                  <a:lnTo>
                    <a:pt x="432" y="2532"/>
                  </a:lnTo>
                  <a:lnTo>
                    <a:pt x="432" y="433"/>
                  </a:lnTo>
                  <a:close/>
                  <a:moveTo>
                    <a:pt x="216" y="1"/>
                  </a:moveTo>
                  <a:cubicBezTo>
                    <a:pt x="93" y="1"/>
                    <a:pt x="0" y="94"/>
                    <a:pt x="0" y="217"/>
                  </a:cubicBezTo>
                  <a:lnTo>
                    <a:pt x="0" y="2717"/>
                  </a:lnTo>
                  <a:cubicBezTo>
                    <a:pt x="0" y="2840"/>
                    <a:pt x="93" y="2933"/>
                    <a:pt x="216" y="2933"/>
                  </a:cubicBezTo>
                  <a:lnTo>
                    <a:pt x="7191" y="2933"/>
                  </a:lnTo>
                  <a:cubicBezTo>
                    <a:pt x="7314" y="2933"/>
                    <a:pt x="7407" y="2840"/>
                    <a:pt x="7407" y="2717"/>
                  </a:cubicBezTo>
                  <a:lnTo>
                    <a:pt x="7407" y="217"/>
                  </a:lnTo>
                  <a:cubicBezTo>
                    <a:pt x="7407" y="94"/>
                    <a:pt x="7314" y="1"/>
                    <a:pt x="71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tx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24" name="Google Shape;12424;p23"/>
            <p:cNvSpPr/>
            <p:nvPr/>
          </p:nvSpPr>
          <p:spPr>
            <a:xfrm>
              <a:off x="3339800" y="4311825"/>
              <a:ext cx="189050" cy="10075"/>
            </a:xfrm>
            <a:custGeom>
              <a:avLst/>
              <a:gdLst/>
              <a:ahLst/>
              <a:cxnLst/>
              <a:rect l="l" t="t" r="r" b="b"/>
              <a:pathLst>
                <a:path w="7562" h="403" extrusionOk="0">
                  <a:moveTo>
                    <a:pt x="278" y="1"/>
                  </a:moveTo>
                  <a:cubicBezTo>
                    <a:pt x="1" y="1"/>
                    <a:pt x="1" y="402"/>
                    <a:pt x="278" y="402"/>
                  </a:cubicBezTo>
                  <a:lnTo>
                    <a:pt x="7253" y="402"/>
                  </a:lnTo>
                  <a:cubicBezTo>
                    <a:pt x="7562" y="402"/>
                    <a:pt x="7562" y="1"/>
                    <a:pt x="72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tx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25" name="Google Shape;12425;p23"/>
            <p:cNvSpPr/>
            <p:nvPr/>
          </p:nvSpPr>
          <p:spPr>
            <a:xfrm>
              <a:off x="3339800" y="4341150"/>
              <a:ext cx="189050" cy="10825"/>
            </a:xfrm>
            <a:custGeom>
              <a:avLst/>
              <a:gdLst/>
              <a:ahLst/>
              <a:cxnLst/>
              <a:rect l="l" t="t" r="r" b="b"/>
              <a:pathLst>
                <a:path w="7562" h="433" extrusionOk="0">
                  <a:moveTo>
                    <a:pt x="278" y="1"/>
                  </a:moveTo>
                  <a:cubicBezTo>
                    <a:pt x="1" y="1"/>
                    <a:pt x="1" y="433"/>
                    <a:pt x="278" y="433"/>
                  </a:cubicBezTo>
                  <a:lnTo>
                    <a:pt x="7253" y="433"/>
                  </a:lnTo>
                  <a:cubicBezTo>
                    <a:pt x="7562" y="433"/>
                    <a:pt x="7562" y="1"/>
                    <a:pt x="72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tx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26" name="Google Shape;12426;p23"/>
            <p:cNvSpPr/>
            <p:nvPr/>
          </p:nvSpPr>
          <p:spPr>
            <a:xfrm>
              <a:off x="3275000" y="4141325"/>
              <a:ext cx="317900" cy="361875"/>
            </a:xfrm>
            <a:custGeom>
              <a:avLst/>
              <a:gdLst/>
              <a:ahLst/>
              <a:cxnLst/>
              <a:rect l="l" t="t" r="r" b="b"/>
              <a:pathLst>
                <a:path w="12716" h="14475" extrusionOk="0">
                  <a:moveTo>
                    <a:pt x="2386" y="430"/>
                  </a:moveTo>
                  <a:cubicBezTo>
                    <a:pt x="2403" y="430"/>
                    <a:pt x="2421" y="431"/>
                    <a:pt x="2438" y="432"/>
                  </a:cubicBezTo>
                  <a:lnTo>
                    <a:pt x="10308" y="432"/>
                  </a:lnTo>
                  <a:cubicBezTo>
                    <a:pt x="10586" y="432"/>
                    <a:pt x="10833" y="648"/>
                    <a:pt x="10802" y="926"/>
                  </a:cubicBezTo>
                  <a:lnTo>
                    <a:pt x="10802" y="1760"/>
                  </a:lnTo>
                  <a:lnTo>
                    <a:pt x="1914" y="1760"/>
                  </a:lnTo>
                  <a:lnTo>
                    <a:pt x="1914" y="926"/>
                  </a:lnTo>
                  <a:cubicBezTo>
                    <a:pt x="1914" y="664"/>
                    <a:pt x="2106" y="430"/>
                    <a:pt x="2386" y="430"/>
                  </a:cubicBezTo>
                  <a:close/>
                  <a:moveTo>
                    <a:pt x="1482" y="6728"/>
                  </a:moveTo>
                  <a:lnTo>
                    <a:pt x="1482" y="8487"/>
                  </a:lnTo>
                  <a:lnTo>
                    <a:pt x="587" y="7932"/>
                  </a:lnTo>
                  <a:cubicBezTo>
                    <a:pt x="617" y="7839"/>
                    <a:pt x="679" y="7716"/>
                    <a:pt x="772" y="7654"/>
                  </a:cubicBezTo>
                  <a:lnTo>
                    <a:pt x="1482" y="6728"/>
                  </a:lnTo>
                  <a:close/>
                  <a:moveTo>
                    <a:pt x="11234" y="6728"/>
                  </a:moveTo>
                  <a:lnTo>
                    <a:pt x="11975" y="7654"/>
                  </a:lnTo>
                  <a:cubicBezTo>
                    <a:pt x="12067" y="7716"/>
                    <a:pt x="12098" y="7808"/>
                    <a:pt x="12160" y="7932"/>
                  </a:cubicBezTo>
                  <a:lnTo>
                    <a:pt x="11234" y="8487"/>
                  </a:lnTo>
                  <a:lnTo>
                    <a:pt x="11234" y="6728"/>
                  </a:lnTo>
                  <a:close/>
                  <a:moveTo>
                    <a:pt x="9444" y="9598"/>
                  </a:moveTo>
                  <a:lnTo>
                    <a:pt x="8240" y="10370"/>
                  </a:lnTo>
                  <a:lnTo>
                    <a:pt x="4506" y="10370"/>
                  </a:lnTo>
                  <a:lnTo>
                    <a:pt x="3272" y="9598"/>
                  </a:lnTo>
                  <a:close/>
                  <a:moveTo>
                    <a:pt x="7561" y="10802"/>
                  </a:moveTo>
                  <a:lnTo>
                    <a:pt x="6389" y="11543"/>
                  </a:lnTo>
                  <a:lnTo>
                    <a:pt x="5185" y="10802"/>
                  </a:lnTo>
                  <a:close/>
                  <a:moveTo>
                    <a:pt x="2438" y="0"/>
                  </a:moveTo>
                  <a:cubicBezTo>
                    <a:pt x="1914" y="0"/>
                    <a:pt x="1482" y="432"/>
                    <a:pt x="1482" y="957"/>
                  </a:cubicBezTo>
                  <a:lnTo>
                    <a:pt x="1482" y="6080"/>
                  </a:lnTo>
                  <a:lnTo>
                    <a:pt x="432" y="7376"/>
                  </a:lnTo>
                  <a:cubicBezTo>
                    <a:pt x="154" y="7685"/>
                    <a:pt x="31" y="8086"/>
                    <a:pt x="31" y="8487"/>
                  </a:cubicBezTo>
                  <a:lnTo>
                    <a:pt x="31" y="11296"/>
                  </a:lnTo>
                  <a:cubicBezTo>
                    <a:pt x="31" y="11450"/>
                    <a:pt x="139" y="11527"/>
                    <a:pt x="247" y="11527"/>
                  </a:cubicBezTo>
                  <a:cubicBezTo>
                    <a:pt x="355" y="11527"/>
                    <a:pt x="463" y="11450"/>
                    <a:pt x="463" y="11296"/>
                  </a:cubicBezTo>
                  <a:lnTo>
                    <a:pt x="463" y="8518"/>
                  </a:lnTo>
                  <a:lnTo>
                    <a:pt x="463" y="8364"/>
                  </a:lnTo>
                  <a:lnTo>
                    <a:pt x="6265" y="11975"/>
                  </a:lnTo>
                  <a:cubicBezTo>
                    <a:pt x="6296" y="12006"/>
                    <a:pt x="6335" y="12021"/>
                    <a:pt x="6373" y="12021"/>
                  </a:cubicBezTo>
                  <a:cubicBezTo>
                    <a:pt x="6412" y="12021"/>
                    <a:pt x="6450" y="12006"/>
                    <a:pt x="6481" y="11975"/>
                  </a:cubicBezTo>
                  <a:lnTo>
                    <a:pt x="12283" y="8364"/>
                  </a:lnTo>
                  <a:cubicBezTo>
                    <a:pt x="12283" y="8426"/>
                    <a:pt x="12283" y="8457"/>
                    <a:pt x="12283" y="8518"/>
                  </a:cubicBezTo>
                  <a:lnTo>
                    <a:pt x="12283" y="13148"/>
                  </a:lnTo>
                  <a:cubicBezTo>
                    <a:pt x="12283" y="13641"/>
                    <a:pt x="11882" y="14043"/>
                    <a:pt x="11357" y="14043"/>
                  </a:cubicBezTo>
                  <a:lnTo>
                    <a:pt x="1327" y="14043"/>
                  </a:lnTo>
                  <a:cubicBezTo>
                    <a:pt x="833" y="14043"/>
                    <a:pt x="432" y="13641"/>
                    <a:pt x="432" y="13148"/>
                  </a:cubicBezTo>
                  <a:lnTo>
                    <a:pt x="432" y="12623"/>
                  </a:lnTo>
                  <a:cubicBezTo>
                    <a:pt x="432" y="12484"/>
                    <a:pt x="324" y="12415"/>
                    <a:pt x="216" y="12415"/>
                  </a:cubicBezTo>
                  <a:cubicBezTo>
                    <a:pt x="108" y="12415"/>
                    <a:pt x="0" y="12484"/>
                    <a:pt x="0" y="12623"/>
                  </a:cubicBezTo>
                  <a:lnTo>
                    <a:pt x="0" y="13148"/>
                  </a:lnTo>
                  <a:cubicBezTo>
                    <a:pt x="31" y="13888"/>
                    <a:pt x="617" y="14475"/>
                    <a:pt x="1327" y="14475"/>
                  </a:cubicBezTo>
                  <a:lnTo>
                    <a:pt x="11357" y="14475"/>
                  </a:lnTo>
                  <a:cubicBezTo>
                    <a:pt x="12098" y="14475"/>
                    <a:pt x="12684" y="13888"/>
                    <a:pt x="12684" y="13148"/>
                  </a:cubicBezTo>
                  <a:lnTo>
                    <a:pt x="12684" y="8518"/>
                  </a:lnTo>
                  <a:cubicBezTo>
                    <a:pt x="12715" y="8117"/>
                    <a:pt x="12561" y="7716"/>
                    <a:pt x="12314" y="7407"/>
                  </a:cubicBezTo>
                  <a:lnTo>
                    <a:pt x="12314" y="7376"/>
                  </a:lnTo>
                  <a:lnTo>
                    <a:pt x="11234" y="6049"/>
                  </a:lnTo>
                  <a:lnTo>
                    <a:pt x="11234" y="5185"/>
                  </a:lnTo>
                  <a:cubicBezTo>
                    <a:pt x="11234" y="5031"/>
                    <a:pt x="11126" y="4954"/>
                    <a:pt x="11018" y="4954"/>
                  </a:cubicBezTo>
                  <a:cubicBezTo>
                    <a:pt x="10910" y="4954"/>
                    <a:pt x="10802" y="5031"/>
                    <a:pt x="10802" y="5185"/>
                  </a:cubicBezTo>
                  <a:lnTo>
                    <a:pt x="10802" y="8734"/>
                  </a:lnTo>
                  <a:lnTo>
                    <a:pt x="10030" y="9259"/>
                  </a:lnTo>
                  <a:cubicBezTo>
                    <a:pt x="9969" y="9197"/>
                    <a:pt x="9907" y="9166"/>
                    <a:pt x="9845" y="9166"/>
                  </a:cubicBezTo>
                  <a:lnTo>
                    <a:pt x="2870" y="9166"/>
                  </a:lnTo>
                  <a:cubicBezTo>
                    <a:pt x="2809" y="9166"/>
                    <a:pt x="2747" y="9197"/>
                    <a:pt x="2716" y="9259"/>
                  </a:cubicBezTo>
                  <a:lnTo>
                    <a:pt x="1914" y="8734"/>
                  </a:lnTo>
                  <a:lnTo>
                    <a:pt x="1914" y="2161"/>
                  </a:lnTo>
                  <a:lnTo>
                    <a:pt x="10833" y="2161"/>
                  </a:lnTo>
                  <a:lnTo>
                    <a:pt x="10833" y="3889"/>
                  </a:lnTo>
                  <a:cubicBezTo>
                    <a:pt x="10833" y="4028"/>
                    <a:pt x="10941" y="4097"/>
                    <a:pt x="11049" y="4097"/>
                  </a:cubicBezTo>
                  <a:cubicBezTo>
                    <a:pt x="11157" y="4097"/>
                    <a:pt x="11265" y="4028"/>
                    <a:pt x="11265" y="3889"/>
                  </a:cubicBezTo>
                  <a:lnTo>
                    <a:pt x="11265" y="957"/>
                  </a:lnTo>
                  <a:cubicBezTo>
                    <a:pt x="11265" y="432"/>
                    <a:pt x="10833" y="0"/>
                    <a:pt x="103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tx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427" name="Google Shape;12427;p23"/>
          <p:cNvGrpSpPr/>
          <p:nvPr/>
        </p:nvGrpSpPr>
        <p:grpSpPr>
          <a:xfrm>
            <a:off x="5484394" y="1765781"/>
            <a:ext cx="361875" cy="361900"/>
            <a:chOff x="6250075" y="3563425"/>
            <a:chExt cx="361875" cy="361900"/>
          </a:xfrm>
        </p:grpSpPr>
        <p:sp>
          <p:nvSpPr>
            <p:cNvPr id="12428" name="Google Shape;12428;p23"/>
            <p:cNvSpPr/>
            <p:nvPr/>
          </p:nvSpPr>
          <p:spPr>
            <a:xfrm>
              <a:off x="6309050" y="3728950"/>
              <a:ext cx="126650" cy="94125"/>
            </a:xfrm>
            <a:custGeom>
              <a:avLst/>
              <a:gdLst/>
              <a:ahLst/>
              <a:cxnLst/>
              <a:rect l="l" t="t" r="r" b="b"/>
              <a:pathLst>
                <a:path w="5066" h="3765" extrusionOk="0">
                  <a:moveTo>
                    <a:pt x="2543" y="439"/>
                  </a:moveTo>
                  <a:cubicBezTo>
                    <a:pt x="2840" y="439"/>
                    <a:pt x="3135" y="533"/>
                    <a:pt x="3382" y="725"/>
                  </a:cubicBezTo>
                  <a:lnTo>
                    <a:pt x="1376" y="2731"/>
                  </a:lnTo>
                  <a:cubicBezTo>
                    <a:pt x="944" y="2176"/>
                    <a:pt x="1005" y="1373"/>
                    <a:pt x="1499" y="879"/>
                  </a:cubicBezTo>
                  <a:cubicBezTo>
                    <a:pt x="1791" y="587"/>
                    <a:pt x="2169" y="439"/>
                    <a:pt x="2543" y="439"/>
                  </a:cubicBezTo>
                  <a:close/>
                  <a:moveTo>
                    <a:pt x="3690" y="1034"/>
                  </a:moveTo>
                  <a:lnTo>
                    <a:pt x="3690" y="1034"/>
                  </a:lnTo>
                  <a:cubicBezTo>
                    <a:pt x="4123" y="1620"/>
                    <a:pt x="4061" y="2392"/>
                    <a:pt x="3536" y="2916"/>
                  </a:cubicBezTo>
                  <a:cubicBezTo>
                    <a:pt x="3289" y="3194"/>
                    <a:pt x="2919" y="3348"/>
                    <a:pt x="2518" y="3348"/>
                  </a:cubicBezTo>
                  <a:cubicBezTo>
                    <a:pt x="2209" y="3348"/>
                    <a:pt x="1900" y="3225"/>
                    <a:pt x="1684" y="3040"/>
                  </a:cubicBezTo>
                  <a:lnTo>
                    <a:pt x="3690" y="1034"/>
                  </a:lnTo>
                  <a:close/>
                  <a:moveTo>
                    <a:pt x="2548" y="0"/>
                  </a:moveTo>
                  <a:cubicBezTo>
                    <a:pt x="1162" y="0"/>
                    <a:pt x="0" y="1682"/>
                    <a:pt x="1067" y="3040"/>
                  </a:cubicBezTo>
                  <a:lnTo>
                    <a:pt x="697" y="3410"/>
                  </a:lnTo>
                  <a:cubicBezTo>
                    <a:pt x="635" y="3503"/>
                    <a:pt x="635" y="3626"/>
                    <a:pt x="697" y="3719"/>
                  </a:cubicBezTo>
                  <a:cubicBezTo>
                    <a:pt x="743" y="3749"/>
                    <a:pt x="797" y="3765"/>
                    <a:pt x="851" y="3765"/>
                  </a:cubicBezTo>
                  <a:cubicBezTo>
                    <a:pt x="905" y="3765"/>
                    <a:pt x="959" y="3749"/>
                    <a:pt x="1005" y="3719"/>
                  </a:cubicBezTo>
                  <a:lnTo>
                    <a:pt x="1376" y="3348"/>
                  </a:lnTo>
                  <a:cubicBezTo>
                    <a:pt x="1746" y="3639"/>
                    <a:pt x="2141" y="3764"/>
                    <a:pt x="2519" y="3764"/>
                  </a:cubicBezTo>
                  <a:cubicBezTo>
                    <a:pt x="3904" y="3764"/>
                    <a:pt x="5066" y="2083"/>
                    <a:pt x="3999" y="725"/>
                  </a:cubicBezTo>
                  <a:lnTo>
                    <a:pt x="4339" y="355"/>
                  </a:lnTo>
                  <a:cubicBezTo>
                    <a:pt x="4502" y="214"/>
                    <a:pt x="4365" y="3"/>
                    <a:pt x="4208" y="3"/>
                  </a:cubicBezTo>
                  <a:cubicBezTo>
                    <a:pt x="4158" y="3"/>
                    <a:pt x="4106" y="25"/>
                    <a:pt x="4061" y="77"/>
                  </a:cubicBezTo>
                  <a:lnTo>
                    <a:pt x="3690" y="416"/>
                  </a:lnTo>
                  <a:cubicBezTo>
                    <a:pt x="3320" y="125"/>
                    <a:pt x="2925" y="0"/>
                    <a:pt x="254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tx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29" name="Google Shape;12429;p23"/>
            <p:cNvSpPr/>
            <p:nvPr/>
          </p:nvSpPr>
          <p:spPr>
            <a:xfrm>
              <a:off x="6525775" y="3657150"/>
              <a:ext cx="69975" cy="54450"/>
            </a:xfrm>
            <a:custGeom>
              <a:avLst/>
              <a:gdLst/>
              <a:ahLst/>
              <a:cxnLst/>
              <a:rect l="l" t="t" r="r" b="b"/>
              <a:pathLst>
                <a:path w="2799" h="2178" extrusionOk="0">
                  <a:moveTo>
                    <a:pt x="1410" y="449"/>
                  </a:moveTo>
                  <a:cubicBezTo>
                    <a:pt x="1502" y="449"/>
                    <a:pt x="1595" y="480"/>
                    <a:pt x="1688" y="511"/>
                  </a:cubicBezTo>
                  <a:lnTo>
                    <a:pt x="823" y="1375"/>
                  </a:lnTo>
                  <a:cubicBezTo>
                    <a:pt x="700" y="1128"/>
                    <a:pt x="762" y="819"/>
                    <a:pt x="947" y="634"/>
                  </a:cubicBezTo>
                  <a:cubicBezTo>
                    <a:pt x="1070" y="511"/>
                    <a:pt x="1256" y="449"/>
                    <a:pt x="1410" y="449"/>
                  </a:cubicBezTo>
                  <a:close/>
                  <a:moveTo>
                    <a:pt x="1996" y="819"/>
                  </a:moveTo>
                  <a:lnTo>
                    <a:pt x="1996" y="819"/>
                  </a:lnTo>
                  <a:cubicBezTo>
                    <a:pt x="2120" y="1066"/>
                    <a:pt x="2058" y="1344"/>
                    <a:pt x="1873" y="1560"/>
                  </a:cubicBezTo>
                  <a:cubicBezTo>
                    <a:pt x="1753" y="1680"/>
                    <a:pt x="1582" y="1748"/>
                    <a:pt x="1410" y="1748"/>
                  </a:cubicBezTo>
                  <a:cubicBezTo>
                    <a:pt x="1315" y="1748"/>
                    <a:pt x="1220" y="1727"/>
                    <a:pt x="1132" y="1684"/>
                  </a:cubicBezTo>
                  <a:lnTo>
                    <a:pt x="1996" y="819"/>
                  </a:lnTo>
                  <a:close/>
                  <a:moveTo>
                    <a:pt x="1393" y="1"/>
                  </a:moveTo>
                  <a:cubicBezTo>
                    <a:pt x="632" y="1"/>
                    <a:pt x="1" y="900"/>
                    <a:pt x="515" y="1684"/>
                  </a:cubicBezTo>
                  <a:lnTo>
                    <a:pt x="391" y="1807"/>
                  </a:lnTo>
                  <a:cubicBezTo>
                    <a:pt x="249" y="1973"/>
                    <a:pt x="381" y="2176"/>
                    <a:pt x="548" y="2176"/>
                  </a:cubicBezTo>
                  <a:cubicBezTo>
                    <a:pt x="597" y="2176"/>
                    <a:pt x="650" y="2158"/>
                    <a:pt x="700" y="2116"/>
                  </a:cubicBezTo>
                  <a:lnTo>
                    <a:pt x="823" y="1992"/>
                  </a:lnTo>
                  <a:cubicBezTo>
                    <a:pt x="1009" y="2116"/>
                    <a:pt x="1194" y="2177"/>
                    <a:pt x="1410" y="2177"/>
                  </a:cubicBezTo>
                  <a:cubicBezTo>
                    <a:pt x="2274" y="2177"/>
                    <a:pt x="2799" y="1221"/>
                    <a:pt x="2336" y="511"/>
                  </a:cubicBezTo>
                  <a:lnTo>
                    <a:pt x="2459" y="357"/>
                  </a:lnTo>
                  <a:cubicBezTo>
                    <a:pt x="2521" y="295"/>
                    <a:pt x="2521" y="140"/>
                    <a:pt x="2459" y="79"/>
                  </a:cubicBezTo>
                  <a:lnTo>
                    <a:pt x="2428" y="79"/>
                  </a:lnTo>
                  <a:cubicBezTo>
                    <a:pt x="2382" y="32"/>
                    <a:pt x="2328" y="9"/>
                    <a:pt x="2274" y="9"/>
                  </a:cubicBezTo>
                  <a:cubicBezTo>
                    <a:pt x="2220" y="9"/>
                    <a:pt x="2166" y="32"/>
                    <a:pt x="2120" y="79"/>
                  </a:cubicBezTo>
                  <a:lnTo>
                    <a:pt x="1996" y="202"/>
                  </a:lnTo>
                  <a:cubicBezTo>
                    <a:pt x="1798" y="62"/>
                    <a:pt x="1591" y="1"/>
                    <a:pt x="139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tx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30" name="Google Shape;12430;p23"/>
            <p:cNvSpPr/>
            <p:nvPr/>
          </p:nvSpPr>
          <p:spPr>
            <a:xfrm>
              <a:off x="6510075" y="3563625"/>
              <a:ext cx="101875" cy="177300"/>
            </a:xfrm>
            <a:custGeom>
              <a:avLst/>
              <a:gdLst/>
              <a:ahLst/>
              <a:cxnLst/>
              <a:rect l="l" t="t" r="r" b="b"/>
              <a:pathLst>
                <a:path w="4075" h="7092" extrusionOk="0">
                  <a:moveTo>
                    <a:pt x="2038" y="1"/>
                  </a:moveTo>
                  <a:cubicBezTo>
                    <a:pt x="1930" y="1"/>
                    <a:pt x="1822" y="70"/>
                    <a:pt x="1822" y="209"/>
                  </a:cubicBezTo>
                  <a:lnTo>
                    <a:pt x="1822" y="980"/>
                  </a:lnTo>
                  <a:lnTo>
                    <a:pt x="1451" y="980"/>
                  </a:lnTo>
                  <a:cubicBezTo>
                    <a:pt x="1174" y="980"/>
                    <a:pt x="896" y="1104"/>
                    <a:pt x="742" y="1320"/>
                  </a:cubicBezTo>
                  <a:lnTo>
                    <a:pt x="217" y="1968"/>
                  </a:lnTo>
                  <a:cubicBezTo>
                    <a:pt x="63" y="2122"/>
                    <a:pt x="1" y="2338"/>
                    <a:pt x="1" y="2554"/>
                  </a:cubicBezTo>
                  <a:lnTo>
                    <a:pt x="1" y="6165"/>
                  </a:lnTo>
                  <a:cubicBezTo>
                    <a:pt x="1" y="6659"/>
                    <a:pt x="402" y="7091"/>
                    <a:pt x="927" y="7091"/>
                  </a:cubicBezTo>
                  <a:lnTo>
                    <a:pt x="3180" y="7091"/>
                  </a:lnTo>
                  <a:cubicBezTo>
                    <a:pt x="3674" y="7091"/>
                    <a:pt x="4075" y="6659"/>
                    <a:pt x="4075" y="6165"/>
                  </a:cubicBezTo>
                  <a:lnTo>
                    <a:pt x="4075" y="4344"/>
                  </a:lnTo>
                  <a:cubicBezTo>
                    <a:pt x="4075" y="4206"/>
                    <a:pt x="3974" y="4136"/>
                    <a:pt x="3874" y="4136"/>
                  </a:cubicBezTo>
                  <a:cubicBezTo>
                    <a:pt x="3774" y="4136"/>
                    <a:pt x="3674" y="4206"/>
                    <a:pt x="3674" y="4344"/>
                  </a:cubicBezTo>
                  <a:lnTo>
                    <a:pt x="3674" y="6165"/>
                  </a:lnTo>
                  <a:cubicBezTo>
                    <a:pt x="3674" y="6443"/>
                    <a:pt x="3458" y="6659"/>
                    <a:pt x="3180" y="6659"/>
                  </a:cubicBezTo>
                  <a:lnTo>
                    <a:pt x="927" y="6659"/>
                  </a:lnTo>
                  <a:cubicBezTo>
                    <a:pt x="649" y="6659"/>
                    <a:pt x="433" y="6443"/>
                    <a:pt x="433" y="6165"/>
                  </a:cubicBezTo>
                  <a:lnTo>
                    <a:pt x="433" y="2524"/>
                  </a:lnTo>
                  <a:cubicBezTo>
                    <a:pt x="433" y="2431"/>
                    <a:pt x="464" y="2308"/>
                    <a:pt x="526" y="2215"/>
                  </a:cubicBezTo>
                  <a:lnTo>
                    <a:pt x="1050" y="1567"/>
                  </a:lnTo>
                  <a:cubicBezTo>
                    <a:pt x="1143" y="1443"/>
                    <a:pt x="1297" y="1382"/>
                    <a:pt x="1451" y="1382"/>
                  </a:cubicBezTo>
                  <a:lnTo>
                    <a:pt x="1822" y="1382"/>
                  </a:lnTo>
                  <a:lnTo>
                    <a:pt x="1822" y="2308"/>
                  </a:lnTo>
                  <a:cubicBezTo>
                    <a:pt x="1822" y="2431"/>
                    <a:pt x="1914" y="2524"/>
                    <a:pt x="2038" y="2524"/>
                  </a:cubicBezTo>
                  <a:cubicBezTo>
                    <a:pt x="2161" y="2524"/>
                    <a:pt x="2254" y="2431"/>
                    <a:pt x="2254" y="2308"/>
                  </a:cubicBezTo>
                  <a:lnTo>
                    <a:pt x="2254" y="1382"/>
                  </a:lnTo>
                  <a:lnTo>
                    <a:pt x="2655" y="1382"/>
                  </a:lnTo>
                  <a:cubicBezTo>
                    <a:pt x="2809" y="1382"/>
                    <a:pt x="2933" y="1443"/>
                    <a:pt x="3025" y="1567"/>
                  </a:cubicBezTo>
                  <a:lnTo>
                    <a:pt x="3550" y="2215"/>
                  </a:lnTo>
                  <a:cubicBezTo>
                    <a:pt x="3612" y="2308"/>
                    <a:pt x="3674" y="2431"/>
                    <a:pt x="3674" y="2524"/>
                  </a:cubicBezTo>
                  <a:lnTo>
                    <a:pt x="3674" y="3141"/>
                  </a:lnTo>
                  <a:cubicBezTo>
                    <a:pt x="3674" y="3264"/>
                    <a:pt x="3766" y="3357"/>
                    <a:pt x="3859" y="3357"/>
                  </a:cubicBezTo>
                  <a:cubicBezTo>
                    <a:pt x="3982" y="3357"/>
                    <a:pt x="4075" y="3264"/>
                    <a:pt x="4075" y="3141"/>
                  </a:cubicBezTo>
                  <a:lnTo>
                    <a:pt x="4075" y="2554"/>
                  </a:lnTo>
                  <a:cubicBezTo>
                    <a:pt x="4075" y="2338"/>
                    <a:pt x="4013" y="2122"/>
                    <a:pt x="3890" y="1968"/>
                  </a:cubicBezTo>
                  <a:lnTo>
                    <a:pt x="3365" y="1320"/>
                  </a:lnTo>
                  <a:cubicBezTo>
                    <a:pt x="3180" y="1104"/>
                    <a:pt x="2933" y="980"/>
                    <a:pt x="2655" y="980"/>
                  </a:cubicBezTo>
                  <a:lnTo>
                    <a:pt x="2254" y="980"/>
                  </a:lnTo>
                  <a:lnTo>
                    <a:pt x="2254" y="209"/>
                  </a:lnTo>
                  <a:cubicBezTo>
                    <a:pt x="2254" y="70"/>
                    <a:pt x="2146" y="1"/>
                    <a:pt x="203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tx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31" name="Google Shape;12431;p23"/>
            <p:cNvSpPr/>
            <p:nvPr/>
          </p:nvSpPr>
          <p:spPr>
            <a:xfrm>
              <a:off x="6250075" y="3563425"/>
              <a:ext cx="361875" cy="361900"/>
            </a:xfrm>
            <a:custGeom>
              <a:avLst/>
              <a:gdLst/>
              <a:ahLst/>
              <a:cxnLst/>
              <a:rect l="l" t="t" r="r" b="b"/>
              <a:pathLst>
                <a:path w="14475" h="14476" extrusionOk="0">
                  <a:moveTo>
                    <a:pt x="5093" y="433"/>
                  </a:moveTo>
                  <a:cubicBezTo>
                    <a:pt x="6019" y="433"/>
                    <a:pt x="6759" y="1174"/>
                    <a:pt x="6759" y="2099"/>
                  </a:cubicBezTo>
                  <a:lnTo>
                    <a:pt x="6759" y="3365"/>
                  </a:lnTo>
                  <a:lnTo>
                    <a:pt x="3025" y="3365"/>
                  </a:lnTo>
                  <a:lnTo>
                    <a:pt x="3025" y="2099"/>
                  </a:lnTo>
                  <a:cubicBezTo>
                    <a:pt x="3025" y="1174"/>
                    <a:pt x="3766" y="433"/>
                    <a:pt x="4692" y="433"/>
                  </a:cubicBezTo>
                  <a:close/>
                  <a:moveTo>
                    <a:pt x="13641" y="8179"/>
                  </a:moveTo>
                  <a:cubicBezTo>
                    <a:pt x="13858" y="8210"/>
                    <a:pt x="14074" y="8395"/>
                    <a:pt x="14074" y="8642"/>
                  </a:cubicBezTo>
                  <a:lnTo>
                    <a:pt x="14074" y="8982"/>
                  </a:lnTo>
                  <a:lnTo>
                    <a:pt x="8210" y="8982"/>
                  </a:lnTo>
                  <a:lnTo>
                    <a:pt x="8210" y="8642"/>
                  </a:lnTo>
                  <a:cubicBezTo>
                    <a:pt x="8210" y="8395"/>
                    <a:pt x="8395" y="8179"/>
                    <a:pt x="8642" y="8179"/>
                  </a:cubicBezTo>
                  <a:close/>
                  <a:moveTo>
                    <a:pt x="4692" y="1"/>
                  </a:moveTo>
                  <a:cubicBezTo>
                    <a:pt x="3519" y="1"/>
                    <a:pt x="2593" y="927"/>
                    <a:pt x="2593" y="2099"/>
                  </a:cubicBezTo>
                  <a:lnTo>
                    <a:pt x="2593" y="3365"/>
                  </a:lnTo>
                  <a:lnTo>
                    <a:pt x="247" y="3365"/>
                  </a:lnTo>
                  <a:cubicBezTo>
                    <a:pt x="124" y="3365"/>
                    <a:pt x="31" y="3457"/>
                    <a:pt x="31" y="3581"/>
                  </a:cubicBezTo>
                  <a:lnTo>
                    <a:pt x="31" y="4661"/>
                  </a:lnTo>
                  <a:cubicBezTo>
                    <a:pt x="31" y="4800"/>
                    <a:pt x="132" y="4869"/>
                    <a:pt x="232" y="4869"/>
                  </a:cubicBezTo>
                  <a:cubicBezTo>
                    <a:pt x="332" y="4869"/>
                    <a:pt x="433" y="4800"/>
                    <a:pt x="433" y="4661"/>
                  </a:cubicBezTo>
                  <a:lnTo>
                    <a:pt x="433" y="3797"/>
                  </a:lnTo>
                  <a:lnTo>
                    <a:pt x="2624" y="3797"/>
                  </a:lnTo>
                  <a:lnTo>
                    <a:pt x="2624" y="4661"/>
                  </a:lnTo>
                  <a:cubicBezTo>
                    <a:pt x="2624" y="4800"/>
                    <a:pt x="2724" y="4869"/>
                    <a:pt x="2824" y="4869"/>
                  </a:cubicBezTo>
                  <a:cubicBezTo>
                    <a:pt x="2925" y="4869"/>
                    <a:pt x="3025" y="4800"/>
                    <a:pt x="3025" y="4661"/>
                  </a:cubicBezTo>
                  <a:lnTo>
                    <a:pt x="3025" y="3797"/>
                  </a:lnTo>
                  <a:lnTo>
                    <a:pt x="6790" y="3797"/>
                  </a:lnTo>
                  <a:lnTo>
                    <a:pt x="6790" y="4661"/>
                  </a:lnTo>
                  <a:cubicBezTo>
                    <a:pt x="6790" y="4800"/>
                    <a:pt x="6890" y="4869"/>
                    <a:pt x="6991" y="4869"/>
                  </a:cubicBezTo>
                  <a:cubicBezTo>
                    <a:pt x="7091" y="4869"/>
                    <a:pt x="7191" y="4800"/>
                    <a:pt x="7191" y="4661"/>
                  </a:cubicBezTo>
                  <a:lnTo>
                    <a:pt x="7191" y="3797"/>
                  </a:lnTo>
                  <a:lnTo>
                    <a:pt x="9352" y="3797"/>
                  </a:lnTo>
                  <a:lnTo>
                    <a:pt x="9352" y="7778"/>
                  </a:lnTo>
                  <a:lnTo>
                    <a:pt x="8673" y="7778"/>
                  </a:lnTo>
                  <a:cubicBezTo>
                    <a:pt x="8179" y="7778"/>
                    <a:pt x="7809" y="8148"/>
                    <a:pt x="7809" y="8642"/>
                  </a:cubicBezTo>
                  <a:lnTo>
                    <a:pt x="7809" y="12037"/>
                  </a:lnTo>
                  <a:lnTo>
                    <a:pt x="2902" y="12037"/>
                  </a:lnTo>
                  <a:cubicBezTo>
                    <a:pt x="2624" y="12037"/>
                    <a:pt x="2624" y="12438"/>
                    <a:pt x="2902" y="12438"/>
                  </a:cubicBezTo>
                  <a:lnTo>
                    <a:pt x="7778" y="12438"/>
                  </a:lnTo>
                  <a:lnTo>
                    <a:pt x="7778" y="13611"/>
                  </a:lnTo>
                  <a:cubicBezTo>
                    <a:pt x="7778" y="13765"/>
                    <a:pt x="7809" y="13889"/>
                    <a:pt x="7901" y="14043"/>
                  </a:cubicBezTo>
                  <a:lnTo>
                    <a:pt x="1081" y="14043"/>
                  </a:lnTo>
                  <a:cubicBezTo>
                    <a:pt x="710" y="14043"/>
                    <a:pt x="433" y="13765"/>
                    <a:pt x="433" y="13395"/>
                  </a:cubicBezTo>
                  <a:lnTo>
                    <a:pt x="433" y="12438"/>
                  </a:lnTo>
                  <a:lnTo>
                    <a:pt x="1698" y="12438"/>
                  </a:lnTo>
                  <a:cubicBezTo>
                    <a:pt x="1976" y="12438"/>
                    <a:pt x="1976" y="12006"/>
                    <a:pt x="1698" y="12006"/>
                  </a:cubicBezTo>
                  <a:lnTo>
                    <a:pt x="433" y="12006"/>
                  </a:lnTo>
                  <a:lnTo>
                    <a:pt x="433" y="5834"/>
                  </a:lnTo>
                  <a:cubicBezTo>
                    <a:pt x="433" y="5679"/>
                    <a:pt x="325" y="5602"/>
                    <a:pt x="217" y="5602"/>
                  </a:cubicBezTo>
                  <a:cubicBezTo>
                    <a:pt x="109" y="5602"/>
                    <a:pt x="1" y="5679"/>
                    <a:pt x="1" y="5834"/>
                  </a:cubicBezTo>
                  <a:lnTo>
                    <a:pt x="1" y="13426"/>
                  </a:lnTo>
                  <a:cubicBezTo>
                    <a:pt x="1" y="14012"/>
                    <a:pt x="463" y="14475"/>
                    <a:pt x="1081" y="14475"/>
                  </a:cubicBezTo>
                  <a:lnTo>
                    <a:pt x="11944" y="14475"/>
                  </a:lnTo>
                  <a:cubicBezTo>
                    <a:pt x="12222" y="14475"/>
                    <a:pt x="12222" y="14043"/>
                    <a:pt x="11944" y="14043"/>
                  </a:cubicBezTo>
                  <a:lnTo>
                    <a:pt x="8642" y="14043"/>
                  </a:lnTo>
                  <a:cubicBezTo>
                    <a:pt x="8395" y="14043"/>
                    <a:pt x="8210" y="13858"/>
                    <a:pt x="8210" y="13611"/>
                  </a:cubicBezTo>
                  <a:lnTo>
                    <a:pt x="8210" y="9414"/>
                  </a:lnTo>
                  <a:lnTo>
                    <a:pt x="14043" y="9414"/>
                  </a:lnTo>
                  <a:lnTo>
                    <a:pt x="14043" y="13611"/>
                  </a:lnTo>
                  <a:cubicBezTo>
                    <a:pt x="14043" y="13858"/>
                    <a:pt x="13858" y="14043"/>
                    <a:pt x="13611" y="14043"/>
                  </a:cubicBezTo>
                  <a:lnTo>
                    <a:pt x="13117" y="14043"/>
                  </a:lnTo>
                  <a:cubicBezTo>
                    <a:pt x="12839" y="14043"/>
                    <a:pt x="12839" y="14475"/>
                    <a:pt x="13117" y="14475"/>
                  </a:cubicBezTo>
                  <a:lnTo>
                    <a:pt x="13611" y="14475"/>
                  </a:lnTo>
                  <a:cubicBezTo>
                    <a:pt x="14104" y="14475"/>
                    <a:pt x="14475" y="14105"/>
                    <a:pt x="14475" y="13611"/>
                  </a:cubicBezTo>
                  <a:lnTo>
                    <a:pt x="14475" y="8642"/>
                  </a:lnTo>
                  <a:cubicBezTo>
                    <a:pt x="14475" y="8148"/>
                    <a:pt x="14104" y="7778"/>
                    <a:pt x="13641" y="7778"/>
                  </a:cubicBezTo>
                  <a:lnTo>
                    <a:pt x="9784" y="7778"/>
                  </a:lnTo>
                  <a:lnTo>
                    <a:pt x="9784" y="3581"/>
                  </a:lnTo>
                  <a:cubicBezTo>
                    <a:pt x="9784" y="3457"/>
                    <a:pt x="9660" y="3365"/>
                    <a:pt x="9568" y="3365"/>
                  </a:cubicBezTo>
                  <a:lnTo>
                    <a:pt x="7191" y="3365"/>
                  </a:lnTo>
                  <a:lnTo>
                    <a:pt x="7191" y="2099"/>
                  </a:lnTo>
                  <a:cubicBezTo>
                    <a:pt x="7191" y="927"/>
                    <a:pt x="6235" y="1"/>
                    <a:pt x="509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tx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32" name="Google Shape;12432;p23"/>
            <p:cNvSpPr/>
            <p:nvPr/>
          </p:nvSpPr>
          <p:spPr>
            <a:xfrm>
              <a:off x="6483950" y="3822850"/>
              <a:ext cx="88575" cy="67175"/>
            </a:xfrm>
            <a:custGeom>
              <a:avLst/>
              <a:gdLst/>
              <a:ahLst/>
              <a:cxnLst/>
              <a:rect l="l" t="t" r="r" b="b"/>
              <a:pathLst>
                <a:path w="3543" h="2687" extrusionOk="0">
                  <a:moveTo>
                    <a:pt x="1787" y="456"/>
                  </a:moveTo>
                  <a:cubicBezTo>
                    <a:pt x="1941" y="456"/>
                    <a:pt x="2095" y="487"/>
                    <a:pt x="2250" y="580"/>
                  </a:cubicBezTo>
                  <a:lnTo>
                    <a:pt x="1015" y="1814"/>
                  </a:lnTo>
                  <a:cubicBezTo>
                    <a:pt x="799" y="1444"/>
                    <a:pt x="861" y="1012"/>
                    <a:pt x="1139" y="703"/>
                  </a:cubicBezTo>
                  <a:cubicBezTo>
                    <a:pt x="1324" y="549"/>
                    <a:pt x="1540" y="456"/>
                    <a:pt x="1787" y="456"/>
                  </a:cubicBezTo>
                  <a:close/>
                  <a:moveTo>
                    <a:pt x="2558" y="858"/>
                  </a:moveTo>
                  <a:lnTo>
                    <a:pt x="2558" y="858"/>
                  </a:lnTo>
                  <a:cubicBezTo>
                    <a:pt x="2774" y="1228"/>
                    <a:pt x="2713" y="1660"/>
                    <a:pt x="2404" y="1969"/>
                  </a:cubicBezTo>
                  <a:cubicBezTo>
                    <a:pt x="2239" y="2133"/>
                    <a:pt x="2010" y="2222"/>
                    <a:pt x="1779" y="2222"/>
                  </a:cubicBezTo>
                  <a:cubicBezTo>
                    <a:pt x="1621" y="2222"/>
                    <a:pt x="1462" y="2180"/>
                    <a:pt x="1324" y="2092"/>
                  </a:cubicBezTo>
                  <a:lnTo>
                    <a:pt x="2558" y="858"/>
                  </a:lnTo>
                  <a:close/>
                  <a:moveTo>
                    <a:pt x="1766" y="1"/>
                  </a:moveTo>
                  <a:cubicBezTo>
                    <a:pt x="793" y="1"/>
                    <a:pt x="0" y="1148"/>
                    <a:pt x="707" y="2123"/>
                  </a:cubicBezTo>
                  <a:lnTo>
                    <a:pt x="521" y="2308"/>
                  </a:lnTo>
                  <a:cubicBezTo>
                    <a:pt x="429" y="2401"/>
                    <a:pt x="429" y="2524"/>
                    <a:pt x="521" y="2617"/>
                  </a:cubicBezTo>
                  <a:cubicBezTo>
                    <a:pt x="552" y="2663"/>
                    <a:pt x="598" y="2686"/>
                    <a:pt x="649" y="2686"/>
                  </a:cubicBezTo>
                  <a:cubicBezTo>
                    <a:pt x="699" y="2686"/>
                    <a:pt x="753" y="2663"/>
                    <a:pt x="799" y="2617"/>
                  </a:cubicBezTo>
                  <a:lnTo>
                    <a:pt x="1015" y="2401"/>
                  </a:lnTo>
                  <a:cubicBezTo>
                    <a:pt x="1269" y="2590"/>
                    <a:pt x="1537" y="2671"/>
                    <a:pt x="1793" y="2671"/>
                  </a:cubicBezTo>
                  <a:cubicBezTo>
                    <a:pt x="2750" y="2671"/>
                    <a:pt x="3542" y="1529"/>
                    <a:pt x="2836" y="580"/>
                  </a:cubicBezTo>
                  <a:lnTo>
                    <a:pt x="3052" y="364"/>
                  </a:lnTo>
                  <a:cubicBezTo>
                    <a:pt x="3114" y="302"/>
                    <a:pt x="3114" y="148"/>
                    <a:pt x="3052" y="86"/>
                  </a:cubicBezTo>
                  <a:cubicBezTo>
                    <a:pt x="3006" y="40"/>
                    <a:pt x="2952" y="17"/>
                    <a:pt x="2898" y="17"/>
                  </a:cubicBezTo>
                  <a:cubicBezTo>
                    <a:pt x="2844" y="17"/>
                    <a:pt x="2790" y="40"/>
                    <a:pt x="2743" y="86"/>
                  </a:cubicBezTo>
                  <a:lnTo>
                    <a:pt x="2558" y="271"/>
                  </a:lnTo>
                  <a:cubicBezTo>
                    <a:pt x="2298" y="83"/>
                    <a:pt x="2026" y="1"/>
                    <a:pt x="176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tx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433" name="Google Shape;12433;p23"/>
          <p:cNvGrpSpPr/>
          <p:nvPr/>
        </p:nvGrpSpPr>
        <p:grpSpPr>
          <a:xfrm>
            <a:off x="6266531" y="1765781"/>
            <a:ext cx="365725" cy="361900"/>
            <a:chOff x="5504000" y="3563425"/>
            <a:chExt cx="365725" cy="361900"/>
          </a:xfrm>
        </p:grpSpPr>
        <p:sp>
          <p:nvSpPr>
            <p:cNvPr id="12434" name="Google Shape;12434;p23"/>
            <p:cNvSpPr/>
            <p:nvPr/>
          </p:nvSpPr>
          <p:spPr>
            <a:xfrm>
              <a:off x="5564950" y="3631200"/>
              <a:ext cx="243050" cy="227000"/>
            </a:xfrm>
            <a:custGeom>
              <a:avLst/>
              <a:gdLst/>
              <a:ahLst/>
              <a:cxnLst/>
              <a:rect l="l" t="t" r="r" b="b"/>
              <a:pathLst>
                <a:path w="9722" h="9080" extrusionOk="0">
                  <a:moveTo>
                    <a:pt x="5247" y="2444"/>
                  </a:moveTo>
                  <a:cubicBezTo>
                    <a:pt x="5339" y="2629"/>
                    <a:pt x="5432" y="2783"/>
                    <a:pt x="5586" y="2907"/>
                  </a:cubicBezTo>
                  <a:cubicBezTo>
                    <a:pt x="5833" y="3154"/>
                    <a:pt x="6203" y="3339"/>
                    <a:pt x="6574" y="3370"/>
                  </a:cubicBezTo>
                  <a:lnTo>
                    <a:pt x="6574" y="3740"/>
                  </a:lnTo>
                  <a:cubicBezTo>
                    <a:pt x="6574" y="4604"/>
                    <a:pt x="5864" y="5283"/>
                    <a:pt x="5031" y="5283"/>
                  </a:cubicBezTo>
                  <a:lnTo>
                    <a:pt x="4722" y="5283"/>
                  </a:lnTo>
                  <a:cubicBezTo>
                    <a:pt x="3858" y="5283"/>
                    <a:pt x="3179" y="4604"/>
                    <a:pt x="3179" y="3740"/>
                  </a:cubicBezTo>
                  <a:lnTo>
                    <a:pt x="3148" y="3771"/>
                  </a:lnTo>
                  <a:lnTo>
                    <a:pt x="3148" y="3370"/>
                  </a:lnTo>
                  <a:lnTo>
                    <a:pt x="3673" y="3370"/>
                  </a:lnTo>
                  <a:cubicBezTo>
                    <a:pt x="4167" y="3370"/>
                    <a:pt x="4629" y="3184"/>
                    <a:pt x="4969" y="2814"/>
                  </a:cubicBezTo>
                  <a:cubicBezTo>
                    <a:pt x="5062" y="2722"/>
                    <a:pt x="5154" y="2567"/>
                    <a:pt x="5247" y="2444"/>
                  </a:cubicBezTo>
                  <a:close/>
                  <a:moveTo>
                    <a:pt x="5339" y="5746"/>
                  </a:moveTo>
                  <a:lnTo>
                    <a:pt x="5339" y="6548"/>
                  </a:lnTo>
                  <a:cubicBezTo>
                    <a:pt x="5339" y="6857"/>
                    <a:pt x="5108" y="7011"/>
                    <a:pt x="4876" y="7011"/>
                  </a:cubicBezTo>
                  <a:cubicBezTo>
                    <a:pt x="4645" y="7011"/>
                    <a:pt x="4413" y="6857"/>
                    <a:pt x="4413" y="6548"/>
                  </a:cubicBezTo>
                  <a:lnTo>
                    <a:pt x="4413" y="5746"/>
                  </a:lnTo>
                  <a:lnTo>
                    <a:pt x="4722" y="5746"/>
                  </a:lnTo>
                  <a:cubicBezTo>
                    <a:pt x="4784" y="5756"/>
                    <a:pt x="4849" y="5760"/>
                    <a:pt x="4916" y="5760"/>
                  </a:cubicBezTo>
                  <a:cubicBezTo>
                    <a:pt x="5051" y="5760"/>
                    <a:pt x="5195" y="5746"/>
                    <a:pt x="5339" y="5746"/>
                  </a:cubicBezTo>
                  <a:close/>
                  <a:moveTo>
                    <a:pt x="3981" y="6394"/>
                  </a:moveTo>
                  <a:lnTo>
                    <a:pt x="3981" y="6548"/>
                  </a:lnTo>
                  <a:cubicBezTo>
                    <a:pt x="3981" y="7135"/>
                    <a:pt x="4421" y="7428"/>
                    <a:pt x="4861" y="7428"/>
                  </a:cubicBezTo>
                  <a:cubicBezTo>
                    <a:pt x="5301" y="7428"/>
                    <a:pt x="5741" y="7135"/>
                    <a:pt x="5741" y="6548"/>
                  </a:cubicBezTo>
                  <a:lnTo>
                    <a:pt x="5741" y="6425"/>
                  </a:lnTo>
                  <a:lnTo>
                    <a:pt x="6358" y="6425"/>
                  </a:lnTo>
                  <a:cubicBezTo>
                    <a:pt x="7129" y="6425"/>
                    <a:pt x="7747" y="7042"/>
                    <a:pt x="7747" y="7814"/>
                  </a:cubicBezTo>
                  <a:lnTo>
                    <a:pt x="7747" y="8647"/>
                  </a:lnTo>
                  <a:lnTo>
                    <a:pt x="1975" y="8647"/>
                  </a:lnTo>
                  <a:lnTo>
                    <a:pt x="1975" y="7783"/>
                  </a:lnTo>
                  <a:cubicBezTo>
                    <a:pt x="1975" y="7011"/>
                    <a:pt x="2593" y="6394"/>
                    <a:pt x="3364" y="6394"/>
                  </a:cubicBezTo>
                  <a:close/>
                  <a:moveTo>
                    <a:pt x="4733" y="1"/>
                  </a:moveTo>
                  <a:cubicBezTo>
                    <a:pt x="4318" y="1"/>
                    <a:pt x="3906" y="117"/>
                    <a:pt x="3518" y="283"/>
                  </a:cubicBezTo>
                  <a:cubicBezTo>
                    <a:pt x="3277" y="391"/>
                    <a:pt x="3385" y="708"/>
                    <a:pt x="3600" y="708"/>
                  </a:cubicBezTo>
                  <a:cubicBezTo>
                    <a:pt x="3633" y="708"/>
                    <a:pt x="3667" y="701"/>
                    <a:pt x="3704" y="685"/>
                  </a:cubicBezTo>
                  <a:cubicBezTo>
                    <a:pt x="4074" y="500"/>
                    <a:pt x="4475" y="407"/>
                    <a:pt x="4876" y="407"/>
                  </a:cubicBezTo>
                  <a:cubicBezTo>
                    <a:pt x="6296" y="407"/>
                    <a:pt x="7438" y="1580"/>
                    <a:pt x="7438" y="2999"/>
                  </a:cubicBezTo>
                  <a:cubicBezTo>
                    <a:pt x="7438" y="3184"/>
                    <a:pt x="7438" y="3401"/>
                    <a:pt x="7407" y="3617"/>
                  </a:cubicBezTo>
                  <a:cubicBezTo>
                    <a:pt x="7284" y="4450"/>
                    <a:pt x="7129" y="5592"/>
                    <a:pt x="8364" y="6240"/>
                  </a:cubicBezTo>
                  <a:cubicBezTo>
                    <a:pt x="8981" y="6548"/>
                    <a:pt x="9259" y="7258"/>
                    <a:pt x="9012" y="7906"/>
                  </a:cubicBezTo>
                  <a:cubicBezTo>
                    <a:pt x="8888" y="8308"/>
                    <a:pt x="8549" y="8585"/>
                    <a:pt x="8179" y="8647"/>
                  </a:cubicBezTo>
                  <a:lnTo>
                    <a:pt x="8179" y="7783"/>
                  </a:lnTo>
                  <a:cubicBezTo>
                    <a:pt x="8179" y="6764"/>
                    <a:pt x="7345" y="5962"/>
                    <a:pt x="6358" y="5962"/>
                  </a:cubicBezTo>
                  <a:lnTo>
                    <a:pt x="5741" y="5962"/>
                  </a:lnTo>
                  <a:lnTo>
                    <a:pt x="5741" y="5592"/>
                  </a:lnTo>
                  <a:cubicBezTo>
                    <a:pt x="6481" y="5283"/>
                    <a:pt x="6975" y="4542"/>
                    <a:pt x="6975" y="3740"/>
                  </a:cubicBezTo>
                  <a:lnTo>
                    <a:pt x="6975" y="3154"/>
                  </a:lnTo>
                  <a:cubicBezTo>
                    <a:pt x="6975" y="3030"/>
                    <a:pt x="6882" y="2938"/>
                    <a:pt x="6759" y="2938"/>
                  </a:cubicBezTo>
                  <a:cubicBezTo>
                    <a:pt x="6742" y="2938"/>
                    <a:pt x="6725" y="2939"/>
                    <a:pt x="6708" y="2939"/>
                  </a:cubicBezTo>
                  <a:cubicBezTo>
                    <a:pt x="5992" y="2939"/>
                    <a:pt x="5433" y="2303"/>
                    <a:pt x="5463" y="1580"/>
                  </a:cubicBezTo>
                  <a:cubicBezTo>
                    <a:pt x="5463" y="1410"/>
                    <a:pt x="5355" y="1325"/>
                    <a:pt x="5251" y="1325"/>
                  </a:cubicBezTo>
                  <a:cubicBezTo>
                    <a:pt x="5146" y="1325"/>
                    <a:pt x="5046" y="1410"/>
                    <a:pt x="5062" y="1580"/>
                  </a:cubicBezTo>
                  <a:cubicBezTo>
                    <a:pt x="5031" y="1950"/>
                    <a:pt x="4876" y="2259"/>
                    <a:pt x="4629" y="2506"/>
                  </a:cubicBezTo>
                  <a:cubicBezTo>
                    <a:pt x="4383" y="2783"/>
                    <a:pt x="4043" y="2938"/>
                    <a:pt x="3673" y="2938"/>
                  </a:cubicBezTo>
                  <a:lnTo>
                    <a:pt x="2963" y="2938"/>
                  </a:lnTo>
                  <a:cubicBezTo>
                    <a:pt x="2839" y="2938"/>
                    <a:pt x="2747" y="3030"/>
                    <a:pt x="2747" y="3154"/>
                  </a:cubicBezTo>
                  <a:lnTo>
                    <a:pt x="2747" y="3740"/>
                  </a:lnTo>
                  <a:cubicBezTo>
                    <a:pt x="2747" y="4542"/>
                    <a:pt x="3241" y="5283"/>
                    <a:pt x="3981" y="5592"/>
                  </a:cubicBezTo>
                  <a:lnTo>
                    <a:pt x="3981" y="5962"/>
                  </a:lnTo>
                  <a:lnTo>
                    <a:pt x="3364" y="5962"/>
                  </a:lnTo>
                  <a:cubicBezTo>
                    <a:pt x="2346" y="5962"/>
                    <a:pt x="1543" y="6764"/>
                    <a:pt x="1543" y="7783"/>
                  </a:cubicBezTo>
                  <a:lnTo>
                    <a:pt x="1543" y="8647"/>
                  </a:lnTo>
                  <a:cubicBezTo>
                    <a:pt x="1142" y="8554"/>
                    <a:pt x="833" y="8277"/>
                    <a:pt x="710" y="7906"/>
                  </a:cubicBezTo>
                  <a:cubicBezTo>
                    <a:pt x="463" y="7258"/>
                    <a:pt x="741" y="6518"/>
                    <a:pt x="1358" y="6209"/>
                  </a:cubicBezTo>
                  <a:cubicBezTo>
                    <a:pt x="2593" y="5561"/>
                    <a:pt x="2438" y="4419"/>
                    <a:pt x="2315" y="3586"/>
                  </a:cubicBezTo>
                  <a:cubicBezTo>
                    <a:pt x="2284" y="3401"/>
                    <a:pt x="2284" y="3184"/>
                    <a:pt x="2253" y="2968"/>
                  </a:cubicBezTo>
                  <a:cubicBezTo>
                    <a:pt x="2253" y="2413"/>
                    <a:pt x="2438" y="1857"/>
                    <a:pt x="2809" y="1395"/>
                  </a:cubicBezTo>
                  <a:cubicBezTo>
                    <a:pt x="2921" y="1237"/>
                    <a:pt x="2788" y="1064"/>
                    <a:pt x="2637" y="1064"/>
                  </a:cubicBezTo>
                  <a:cubicBezTo>
                    <a:pt x="2580" y="1064"/>
                    <a:pt x="2520" y="1089"/>
                    <a:pt x="2469" y="1148"/>
                  </a:cubicBezTo>
                  <a:cubicBezTo>
                    <a:pt x="2068" y="1672"/>
                    <a:pt x="1852" y="2320"/>
                    <a:pt x="1852" y="2968"/>
                  </a:cubicBezTo>
                  <a:cubicBezTo>
                    <a:pt x="1852" y="3184"/>
                    <a:pt x="1852" y="3431"/>
                    <a:pt x="1914" y="3647"/>
                  </a:cubicBezTo>
                  <a:cubicBezTo>
                    <a:pt x="2006" y="4481"/>
                    <a:pt x="2130" y="5345"/>
                    <a:pt x="1173" y="5839"/>
                  </a:cubicBezTo>
                  <a:cubicBezTo>
                    <a:pt x="340" y="6240"/>
                    <a:pt x="0" y="7197"/>
                    <a:pt x="309" y="8030"/>
                  </a:cubicBezTo>
                  <a:cubicBezTo>
                    <a:pt x="494" y="8616"/>
                    <a:pt x="1019" y="9048"/>
                    <a:pt x="1636" y="9079"/>
                  </a:cubicBezTo>
                  <a:lnTo>
                    <a:pt x="7963" y="9079"/>
                  </a:lnTo>
                  <a:cubicBezTo>
                    <a:pt x="8611" y="9079"/>
                    <a:pt x="9197" y="8678"/>
                    <a:pt x="9413" y="8030"/>
                  </a:cubicBezTo>
                  <a:cubicBezTo>
                    <a:pt x="9413" y="7999"/>
                    <a:pt x="9444" y="7968"/>
                    <a:pt x="9444" y="7906"/>
                  </a:cubicBezTo>
                  <a:cubicBezTo>
                    <a:pt x="9722" y="7104"/>
                    <a:pt x="9320" y="6240"/>
                    <a:pt x="8580" y="5839"/>
                  </a:cubicBezTo>
                  <a:cubicBezTo>
                    <a:pt x="7623" y="5345"/>
                    <a:pt x="7716" y="4481"/>
                    <a:pt x="7839" y="3647"/>
                  </a:cubicBezTo>
                  <a:cubicBezTo>
                    <a:pt x="7870" y="3431"/>
                    <a:pt x="7870" y="3184"/>
                    <a:pt x="7901" y="2968"/>
                  </a:cubicBezTo>
                  <a:cubicBezTo>
                    <a:pt x="7870" y="1321"/>
                    <a:pt x="6573" y="5"/>
                    <a:pt x="4933" y="5"/>
                  </a:cubicBezTo>
                  <a:cubicBezTo>
                    <a:pt x="4914" y="5"/>
                    <a:pt x="4895" y="5"/>
                    <a:pt x="4876" y="6"/>
                  </a:cubicBezTo>
                  <a:cubicBezTo>
                    <a:pt x="4829" y="3"/>
                    <a:pt x="4781" y="1"/>
                    <a:pt x="473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tx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35" name="Google Shape;12435;p23"/>
            <p:cNvSpPr/>
            <p:nvPr/>
          </p:nvSpPr>
          <p:spPr>
            <a:xfrm>
              <a:off x="5544875" y="3839250"/>
              <a:ext cx="49400" cy="46725"/>
            </a:xfrm>
            <a:custGeom>
              <a:avLst/>
              <a:gdLst/>
              <a:ahLst/>
              <a:cxnLst/>
              <a:rect l="l" t="t" r="r" b="b"/>
              <a:pathLst>
                <a:path w="1976" h="1869" extrusionOk="0">
                  <a:moveTo>
                    <a:pt x="201" y="1"/>
                  </a:moveTo>
                  <a:cubicBezTo>
                    <a:pt x="101" y="1"/>
                    <a:pt x="1" y="78"/>
                    <a:pt x="1" y="232"/>
                  </a:cubicBezTo>
                  <a:lnTo>
                    <a:pt x="1" y="1004"/>
                  </a:lnTo>
                  <a:cubicBezTo>
                    <a:pt x="1" y="1467"/>
                    <a:pt x="371" y="1868"/>
                    <a:pt x="865" y="1868"/>
                  </a:cubicBezTo>
                  <a:lnTo>
                    <a:pt x="1667" y="1868"/>
                  </a:lnTo>
                  <a:cubicBezTo>
                    <a:pt x="1976" y="1868"/>
                    <a:pt x="1976" y="1436"/>
                    <a:pt x="1667" y="1436"/>
                  </a:cubicBezTo>
                  <a:lnTo>
                    <a:pt x="865" y="1436"/>
                  </a:lnTo>
                  <a:cubicBezTo>
                    <a:pt x="618" y="1436"/>
                    <a:pt x="402" y="1251"/>
                    <a:pt x="402" y="1004"/>
                  </a:cubicBezTo>
                  <a:lnTo>
                    <a:pt x="402" y="232"/>
                  </a:lnTo>
                  <a:cubicBezTo>
                    <a:pt x="402" y="78"/>
                    <a:pt x="302" y="1"/>
                    <a:pt x="2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tx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36" name="Google Shape;12436;p23"/>
            <p:cNvSpPr/>
            <p:nvPr/>
          </p:nvSpPr>
          <p:spPr>
            <a:xfrm>
              <a:off x="5780200" y="3838500"/>
              <a:ext cx="47875" cy="47475"/>
            </a:xfrm>
            <a:custGeom>
              <a:avLst/>
              <a:gdLst/>
              <a:ahLst/>
              <a:cxnLst/>
              <a:rect l="l" t="t" r="r" b="b"/>
              <a:pathLst>
                <a:path w="1915" h="1899" extrusionOk="0">
                  <a:moveTo>
                    <a:pt x="1713" y="0"/>
                  </a:moveTo>
                  <a:cubicBezTo>
                    <a:pt x="1613" y="0"/>
                    <a:pt x="1513" y="77"/>
                    <a:pt x="1513" y="232"/>
                  </a:cubicBezTo>
                  <a:lnTo>
                    <a:pt x="1513" y="1034"/>
                  </a:lnTo>
                  <a:cubicBezTo>
                    <a:pt x="1513" y="1281"/>
                    <a:pt x="1297" y="1466"/>
                    <a:pt x="1050" y="1466"/>
                  </a:cubicBezTo>
                  <a:lnTo>
                    <a:pt x="278" y="1466"/>
                  </a:lnTo>
                  <a:cubicBezTo>
                    <a:pt x="1" y="1466"/>
                    <a:pt x="1" y="1898"/>
                    <a:pt x="278" y="1898"/>
                  </a:cubicBezTo>
                  <a:lnTo>
                    <a:pt x="1050" y="1898"/>
                  </a:lnTo>
                  <a:cubicBezTo>
                    <a:pt x="1544" y="1898"/>
                    <a:pt x="1914" y="1497"/>
                    <a:pt x="1914" y="1034"/>
                  </a:cubicBezTo>
                  <a:lnTo>
                    <a:pt x="1914" y="232"/>
                  </a:lnTo>
                  <a:cubicBezTo>
                    <a:pt x="1914" y="77"/>
                    <a:pt x="1814" y="0"/>
                    <a:pt x="17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tx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37" name="Google Shape;12437;p23"/>
            <p:cNvSpPr/>
            <p:nvPr/>
          </p:nvSpPr>
          <p:spPr>
            <a:xfrm>
              <a:off x="5781750" y="3602000"/>
              <a:ext cx="47075" cy="46725"/>
            </a:xfrm>
            <a:custGeom>
              <a:avLst/>
              <a:gdLst/>
              <a:ahLst/>
              <a:cxnLst/>
              <a:rect l="l" t="t" r="r" b="b"/>
              <a:pathLst>
                <a:path w="1883" h="1869" extrusionOk="0">
                  <a:moveTo>
                    <a:pt x="309" y="1"/>
                  </a:moveTo>
                  <a:cubicBezTo>
                    <a:pt x="0" y="1"/>
                    <a:pt x="0" y="433"/>
                    <a:pt x="309" y="433"/>
                  </a:cubicBezTo>
                  <a:lnTo>
                    <a:pt x="988" y="433"/>
                  </a:lnTo>
                  <a:cubicBezTo>
                    <a:pt x="1235" y="433"/>
                    <a:pt x="1451" y="618"/>
                    <a:pt x="1451" y="865"/>
                  </a:cubicBezTo>
                  <a:lnTo>
                    <a:pt x="1451" y="1637"/>
                  </a:lnTo>
                  <a:cubicBezTo>
                    <a:pt x="1451" y="1791"/>
                    <a:pt x="1559" y="1868"/>
                    <a:pt x="1667" y="1868"/>
                  </a:cubicBezTo>
                  <a:cubicBezTo>
                    <a:pt x="1775" y="1868"/>
                    <a:pt x="1883" y="1791"/>
                    <a:pt x="1883" y="1637"/>
                  </a:cubicBezTo>
                  <a:lnTo>
                    <a:pt x="1883" y="865"/>
                  </a:lnTo>
                  <a:cubicBezTo>
                    <a:pt x="1883" y="402"/>
                    <a:pt x="1482" y="1"/>
                    <a:pt x="98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tx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38" name="Google Shape;12438;p23"/>
            <p:cNvSpPr/>
            <p:nvPr/>
          </p:nvSpPr>
          <p:spPr>
            <a:xfrm>
              <a:off x="5544875" y="3602775"/>
              <a:ext cx="46325" cy="45175"/>
            </a:xfrm>
            <a:custGeom>
              <a:avLst/>
              <a:gdLst/>
              <a:ahLst/>
              <a:cxnLst/>
              <a:rect l="l" t="t" r="r" b="b"/>
              <a:pathLst>
                <a:path w="1853" h="1807" extrusionOk="0">
                  <a:moveTo>
                    <a:pt x="865" y="1"/>
                  </a:moveTo>
                  <a:cubicBezTo>
                    <a:pt x="371" y="1"/>
                    <a:pt x="1" y="371"/>
                    <a:pt x="1" y="865"/>
                  </a:cubicBezTo>
                  <a:lnTo>
                    <a:pt x="1" y="1575"/>
                  </a:lnTo>
                  <a:cubicBezTo>
                    <a:pt x="1" y="1729"/>
                    <a:pt x="101" y="1806"/>
                    <a:pt x="201" y="1806"/>
                  </a:cubicBezTo>
                  <a:cubicBezTo>
                    <a:pt x="302" y="1806"/>
                    <a:pt x="402" y="1729"/>
                    <a:pt x="402" y="1575"/>
                  </a:cubicBezTo>
                  <a:lnTo>
                    <a:pt x="402" y="865"/>
                  </a:lnTo>
                  <a:cubicBezTo>
                    <a:pt x="402" y="618"/>
                    <a:pt x="618" y="402"/>
                    <a:pt x="865" y="402"/>
                  </a:cubicBezTo>
                  <a:lnTo>
                    <a:pt x="1575" y="402"/>
                  </a:lnTo>
                  <a:cubicBezTo>
                    <a:pt x="1853" y="402"/>
                    <a:pt x="1853" y="1"/>
                    <a:pt x="157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tx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39" name="Google Shape;12439;p23"/>
            <p:cNvSpPr/>
            <p:nvPr/>
          </p:nvSpPr>
          <p:spPr>
            <a:xfrm>
              <a:off x="5504000" y="3563425"/>
              <a:ext cx="365725" cy="361900"/>
            </a:xfrm>
            <a:custGeom>
              <a:avLst/>
              <a:gdLst/>
              <a:ahLst/>
              <a:cxnLst/>
              <a:rect l="l" t="t" r="r" b="b"/>
              <a:pathLst>
                <a:path w="14629" h="14476" extrusionOk="0">
                  <a:moveTo>
                    <a:pt x="7314" y="1"/>
                  </a:moveTo>
                  <a:cubicBezTo>
                    <a:pt x="7191" y="1"/>
                    <a:pt x="7098" y="93"/>
                    <a:pt x="7098" y="217"/>
                  </a:cubicBezTo>
                  <a:lnTo>
                    <a:pt x="7098" y="711"/>
                  </a:lnTo>
                  <a:lnTo>
                    <a:pt x="2407" y="711"/>
                  </a:lnTo>
                  <a:cubicBezTo>
                    <a:pt x="1512" y="711"/>
                    <a:pt x="772" y="1451"/>
                    <a:pt x="772" y="2346"/>
                  </a:cubicBezTo>
                  <a:lnTo>
                    <a:pt x="772" y="7037"/>
                  </a:lnTo>
                  <a:lnTo>
                    <a:pt x="278" y="7037"/>
                  </a:lnTo>
                  <a:cubicBezTo>
                    <a:pt x="0" y="7037"/>
                    <a:pt x="0" y="7439"/>
                    <a:pt x="278" y="7439"/>
                  </a:cubicBezTo>
                  <a:lnTo>
                    <a:pt x="772" y="7439"/>
                  </a:lnTo>
                  <a:lnTo>
                    <a:pt x="772" y="12130"/>
                  </a:lnTo>
                  <a:cubicBezTo>
                    <a:pt x="772" y="13025"/>
                    <a:pt x="1512" y="13765"/>
                    <a:pt x="2407" y="13765"/>
                  </a:cubicBezTo>
                  <a:lnTo>
                    <a:pt x="7098" y="13765"/>
                  </a:lnTo>
                  <a:lnTo>
                    <a:pt x="7098" y="14290"/>
                  </a:lnTo>
                  <a:cubicBezTo>
                    <a:pt x="7098" y="14382"/>
                    <a:pt x="7191" y="14475"/>
                    <a:pt x="7314" y="14475"/>
                  </a:cubicBezTo>
                  <a:cubicBezTo>
                    <a:pt x="7407" y="14475"/>
                    <a:pt x="7530" y="14382"/>
                    <a:pt x="7530" y="14290"/>
                  </a:cubicBezTo>
                  <a:lnTo>
                    <a:pt x="7530" y="13765"/>
                  </a:lnTo>
                  <a:lnTo>
                    <a:pt x="9999" y="13765"/>
                  </a:lnTo>
                  <a:cubicBezTo>
                    <a:pt x="10277" y="13765"/>
                    <a:pt x="10277" y="13364"/>
                    <a:pt x="9999" y="13364"/>
                  </a:cubicBezTo>
                  <a:lnTo>
                    <a:pt x="7530" y="13364"/>
                  </a:lnTo>
                  <a:lnTo>
                    <a:pt x="7530" y="12901"/>
                  </a:lnTo>
                  <a:cubicBezTo>
                    <a:pt x="7530" y="12778"/>
                    <a:pt x="7407" y="12685"/>
                    <a:pt x="7314" y="12685"/>
                  </a:cubicBezTo>
                  <a:cubicBezTo>
                    <a:pt x="7191" y="12685"/>
                    <a:pt x="7098" y="12778"/>
                    <a:pt x="7098" y="12901"/>
                  </a:cubicBezTo>
                  <a:lnTo>
                    <a:pt x="7098" y="13333"/>
                  </a:lnTo>
                  <a:lnTo>
                    <a:pt x="2407" y="13333"/>
                  </a:lnTo>
                  <a:cubicBezTo>
                    <a:pt x="1728" y="13333"/>
                    <a:pt x="1204" y="12809"/>
                    <a:pt x="1204" y="12130"/>
                  </a:cubicBezTo>
                  <a:lnTo>
                    <a:pt x="1204" y="7439"/>
                  </a:lnTo>
                  <a:lnTo>
                    <a:pt x="1636" y="7439"/>
                  </a:lnTo>
                  <a:cubicBezTo>
                    <a:pt x="1914" y="7439"/>
                    <a:pt x="1914" y="7037"/>
                    <a:pt x="1636" y="7037"/>
                  </a:cubicBezTo>
                  <a:lnTo>
                    <a:pt x="1204" y="7037"/>
                  </a:lnTo>
                  <a:lnTo>
                    <a:pt x="1204" y="2316"/>
                  </a:lnTo>
                  <a:cubicBezTo>
                    <a:pt x="1204" y="1667"/>
                    <a:pt x="1728" y="1112"/>
                    <a:pt x="2407" y="1112"/>
                  </a:cubicBezTo>
                  <a:lnTo>
                    <a:pt x="7098" y="1112"/>
                  </a:lnTo>
                  <a:lnTo>
                    <a:pt x="7098" y="1575"/>
                  </a:lnTo>
                  <a:cubicBezTo>
                    <a:pt x="7098" y="1698"/>
                    <a:pt x="7191" y="1791"/>
                    <a:pt x="7314" y="1791"/>
                  </a:cubicBezTo>
                  <a:cubicBezTo>
                    <a:pt x="7407" y="1791"/>
                    <a:pt x="7530" y="1698"/>
                    <a:pt x="7530" y="1575"/>
                  </a:cubicBezTo>
                  <a:lnTo>
                    <a:pt x="7530" y="1174"/>
                  </a:lnTo>
                  <a:lnTo>
                    <a:pt x="12221" y="1174"/>
                  </a:lnTo>
                  <a:cubicBezTo>
                    <a:pt x="12870" y="1174"/>
                    <a:pt x="13394" y="1698"/>
                    <a:pt x="13394" y="2346"/>
                  </a:cubicBezTo>
                  <a:lnTo>
                    <a:pt x="13394" y="7037"/>
                  </a:lnTo>
                  <a:lnTo>
                    <a:pt x="12962" y="7037"/>
                  </a:lnTo>
                  <a:cubicBezTo>
                    <a:pt x="12684" y="7037"/>
                    <a:pt x="12684" y="7439"/>
                    <a:pt x="12962" y="7439"/>
                  </a:cubicBezTo>
                  <a:lnTo>
                    <a:pt x="13394" y="7439"/>
                  </a:lnTo>
                  <a:lnTo>
                    <a:pt x="13394" y="12130"/>
                  </a:lnTo>
                  <a:cubicBezTo>
                    <a:pt x="13394" y="12809"/>
                    <a:pt x="12870" y="13333"/>
                    <a:pt x="12221" y="13333"/>
                  </a:cubicBezTo>
                  <a:lnTo>
                    <a:pt x="11326" y="13333"/>
                  </a:lnTo>
                  <a:cubicBezTo>
                    <a:pt x="11049" y="13333"/>
                    <a:pt x="11049" y="13765"/>
                    <a:pt x="11326" y="13765"/>
                  </a:cubicBezTo>
                  <a:lnTo>
                    <a:pt x="12221" y="13765"/>
                  </a:lnTo>
                  <a:cubicBezTo>
                    <a:pt x="13116" y="13765"/>
                    <a:pt x="13826" y="13025"/>
                    <a:pt x="13826" y="12130"/>
                  </a:cubicBezTo>
                  <a:lnTo>
                    <a:pt x="13826" y="7439"/>
                  </a:lnTo>
                  <a:lnTo>
                    <a:pt x="14320" y="7439"/>
                  </a:lnTo>
                  <a:cubicBezTo>
                    <a:pt x="14629" y="7439"/>
                    <a:pt x="14629" y="7037"/>
                    <a:pt x="14320" y="7037"/>
                  </a:cubicBezTo>
                  <a:lnTo>
                    <a:pt x="13826" y="7037"/>
                  </a:lnTo>
                  <a:lnTo>
                    <a:pt x="13826" y="2316"/>
                  </a:lnTo>
                  <a:cubicBezTo>
                    <a:pt x="13826" y="1421"/>
                    <a:pt x="13116" y="711"/>
                    <a:pt x="12221" y="711"/>
                  </a:cubicBezTo>
                  <a:lnTo>
                    <a:pt x="7530" y="711"/>
                  </a:lnTo>
                  <a:lnTo>
                    <a:pt x="7530" y="186"/>
                  </a:lnTo>
                  <a:cubicBezTo>
                    <a:pt x="7500" y="93"/>
                    <a:pt x="7407" y="1"/>
                    <a:pt x="731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tx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440" name="Google Shape;12440;p23"/>
          <p:cNvGrpSpPr/>
          <p:nvPr/>
        </p:nvGrpSpPr>
        <p:grpSpPr>
          <a:xfrm>
            <a:off x="7000125" y="1765581"/>
            <a:ext cx="361875" cy="362300"/>
            <a:chOff x="4755600" y="3563025"/>
            <a:chExt cx="361875" cy="362300"/>
          </a:xfrm>
        </p:grpSpPr>
        <p:sp>
          <p:nvSpPr>
            <p:cNvPr id="12441" name="Google Shape;12441;p23"/>
            <p:cNvSpPr/>
            <p:nvPr/>
          </p:nvSpPr>
          <p:spPr>
            <a:xfrm>
              <a:off x="4755600" y="3700000"/>
              <a:ext cx="74075" cy="225325"/>
            </a:xfrm>
            <a:custGeom>
              <a:avLst/>
              <a:gdLst/>
              <a:ahLst/>
              <a:cxnLst/>
              <a:rect l="l" t="t" r="r" b="b"/>
              <a:pathLst>
                <a:path w="2963" h="9013" extrusionOk="0">
                  <a:moveTo>
                    <a:pt x="926" y="0"/>
                  </a:moveTo>
                  <a:cubicBezTo>
                    <a:pt x="401" y="0"/>
                    <a:pt x="0" y="402"/>
                    <a:pt x="0" y="926"/>
                  </a:cubicBezTo>
                  <a:lnTo>
                    <a:pt x="0" y="5988"/>
                  </a:lnTo>
                  <a:cubicBezTo>
                    <a:pt x="16" y="6111"/>
                    <a:pt x="116" y="6173"/>
                    <a:pt x="216" y="6173"/>
                  </a:cubicBezTo>
                  <a:cubicBezTo>
                    <a:pt x="316" y="6173"/>
                    <a:pt x="417" y="6111"/>
                    <a:pt x="432" y="5988"/>
                  </a:cubicBezTo>
                  <a:lnTo>
                    <a:pt x="432" y="926"/>
                  </a:lnTo>
                  <a:cubicBezTo>
                    <a:pt x="432" y="649"/>
                    <a:pt x="648" y="432"/>
                    <a:pt x="895" y="432"/>
                  </a:cubicBezTo>
                  <a:lnTo>
                    <a:pt x="2037" y="432"/>
                  </a:lnTo>
                  <a:cubicBezTo>
                    <a:pt x="2315" y="432"/>
                    <a:pt x="2531" y="649"/>
                    <a:pt x="2531" y="926"/>
                  </a:cubicBezTo>
                  <a:lnTo>
                    <a:pt x="2531" y="8117"/>
                  </a:lnTo>
                  <a:cubicBezTo>
                    <a:pt x="2531" y="8364"/>
                    <a:pt x="2315" y="8580"/>
                    <a:pt x="2037" y="8580"/>
                  </a:cubicBezTo>
                  <a:lnTo>
                    <a:pt x="926" y="8580"/>
                  </a:lnTo>
                  <a:cubicBezTo>
                    <a:pt x="648" y="8580"/>
                    <a:pt x="432" y="8364"/>
                    <a:pt x="432" y="8117"/>
                  </a:cubicBezTo>
                  <a:lnTo>
                    <a:pt x="432" y="7222"/>
                  </a:lnTo>
                  <a:cubicBezTo>
                    <a:pt x="417" y="7099"/>
                    <a:pt x="316" y="7037"/>
                    <a:pt x="216" y="7037"/>
                  </a:cubicBezTo>
                  <a:cubicBezTo>
                    <a:pt x="116" y="7037"/>
                    <a:pt x="16" y="7099"/>
                    <a:pt x="0" y="7222"/>
                  </a:cubicBezTo>
                  <a:lnTo>
                    <a:pt x="0" y="8117"/>
                  </a:lnTo>
                  <a:cubicBezTo>
                    <a:pt x="0" y="8611"/>
                    <a:pt x="401" y="9012"/>
                    <a:pt x="926" y="9012"/>
                  </a:cubicBezTo>
                  <a:lnTo>
                    <a:pt x="2037" y="9012"/>
                  </a:lnTo>
                  <a:cubicBezTo>
                    <a:pt x="2531" y="9012"/>
                    <a:pt x="2963" y="8611"/>
                    <a:pt x="2963" y="8117"/>
                  </a:cubicBezTo>
                  <a:lnTo>
                    <a:pt x="2963" y="926"/>
                  </a:lnTo>
                  <a:cubicBezTo>
                    <a:pt x="2963" y="402"/>
                    <a:pt x="2531" y="0"/>
                    <a:pt x="203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tx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42" name="Google Shape;12442;p23"/>
            <p:cNvSpPr/>
            <p:nvPr/>
          </p:nvSpPr>
          <p:spPr>
            <a:xfrm>
              <a:off x="4852025" y="3783325"/>
              <a:ext cx="73325" cy="142000"/>
            </a:xfrm>
            <a:custGeom>
              <a:avLst/>
              <a:gdLst/>
              <a:ahLst/>
              <a:cxnLst/>
              <a:rect l="l" t="t" r="r" b="b"/>
              <a:pathLst>
                <a:path w="2933" h="5680" extrusionOk="0">
                  <a:moveTo>
                    <a:pt x="2038" y="433"/>
                  </a:moveTo>
                  <a:cubicBezTo>
                    <a:pt x="2315" y="433"/>
                    <a:pt x="2532" y="649"/>
                    <a:pt x="2532" y="926"/>
                  </a:cubicBezTo>
                  <a:lnTo>
                    <a:pt x="2532" y="4784"/>
                  </a:lnTo>
                  <a:cubicBezTo>
                    <a:pt x="2532" y="5031"/>
                    <a:pt x="2315" y="5247"/>
                    <a:pt x="2038" y="5247"/>
                  </a:cubicBezTo>
                  <a:lnTo>
                    <a:pt x="927" y="5247"/>
                  </a:lnTo>
                  <a:cubicBezTo>
                    <a:pt x="649" y="5247"/>
                    <a:pt x="433" y="5031"/>
                    <a:pt x="433" y="4784"/>
                  </a:cubicBezTo>
                  <a:lnTo>
                    <a:pt x="433" y="926"/>
                  </a:lnTo>
                  <a:cubicBezTo>
                    <a:pt x="433" y="649"/>
                    <a:pt x="649" y="433"/>
                    <a:pt x="927" y="433"/>
                  </a:cubicBezTo>
                  <a:close/>
                  <a:moveTo>
                    <a:pt x="896" y="1"/>
                  </a:moveTo>
                  <a:cubicBezTo>
                    <a:pt x="402" y="1"/>
                    <a:pt x="1" y="402"/>
                    <a:pt x="1" y="926"/>
                  </a:cubicBezTo>
                  <a:lnTo>
                    <a:pt x="1" y="4784"/>
                  </a:lnTo>
                  <a:cubicBezTo>
                    <a:pt x="1" y="5278"/>
                    <a:pt x="402" y="5679"/>
                    <a:pt x="896" y="5679"/>
                  </a:cubicBezTo>
                  <a:lnTo>
                    <a:pt x="2038" y="5679"/>
                  </a:lnTo>
                  <a:cubicBezTo>
                    <a:pt x="2532" y="5679"/>
                    <a:pt x="2933" y="5278"/>
                    <a:pt x="2933" y="4784"/>
                  </a:cubicBezTo>
                  <a:lnTo>
                    <a:pt x="2933" y="926"/>
                  </a:lnTo>
                  <a:cubicBezTo>
                    <a:pt x="2933" y="402"/>
                    <a:pt x="2532" y="1"/>
                    <a:pt x="203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tx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43" name="Google Shape;12443;p23"/>
            <p:cNvSpPr/>
            <p:nvPr/>
          </p:nvSpPr>
          <p:spPr>
            <a:xfrm>
              <a:off x="4947700" y="3720825"/>
              <a:ext cx="74100" cy="204500"/>
            </a:xfrm>
            <a:custGeom>
              <a:avLst/>
              <a:gdLst/>
              <a:ahLst/>
              <a:cxnLst/>
              <a:rect l="l" t="t" r="r" b="b"/>
              <a:pathLst>
                <a:path w="2964" h="8180" extrusionOk="0">
                  <a:moveTo>
                    <a:pt x="927" y="1"/>
                  </a:moveTo>
                  <a:cubicBezTo>
                    <a:pt x="402" y="1"/>
                    <a:pt x="1" y="402"/>
                    <a:pt x="1" y="896"/>
                  </a:cubicBezTo>
                  <a:lnTo>
                    <a:pt x="1" y="7284"/>
                  </a:lnTo>
                  <a:cubicBezTo>
                    <a:pt x="1" y="7778"/>
                    <a:pt x="402" y="8179"/>
                    <a:pt x="927" y="8179"/>
                  </a:cubicBezTo>
                  <a:lnTo>
                    <a:pt x="2038" y="8179"/>
                  </a:lnTo>
                  <a:cubicBezTo>
                    <a:pt x="2531" y="8179"/>
                    <a:pt x="2963" y="7778"/>
                    <a:pt x="2963" y="7284"/>
                  </a:cubicBezTo>
                  <a:lnTo>
                    <a:pt x="2963" y="2655"/>
                  </a:lnTo>
                  <a:cubicBezTo>
                    <a:pt x="2963" y="2516"/>
                    <a:pt x="2855" y="2446"/>
                    <a:pt x="2747" y="2446"/>
                  </a:cubicBezTo>
                  <a:cubicBezTo>
                    <a:pt x="2639" y="2446"/>
                    <a:pt x="2531" y="2516"/>
                    <a:pt x="2531" y="2655"/>
                  </a:cubicBezTo>
                  <a:lnTo>
                    <a:pt x="2531" y="7284"/>
                  </a:lnTo>
                  <a:cubicBezTo>
                    <a:pt x="2531" y="7531"/>
                    <a:pt x="2315" y="7747"/>
                    <a:pt x="2038" y="7747"/>
                  </a:cubicBezTo>
                  <a:lnTo>
                    <a:pt x="927" y="7747"/>
                  </a:lnTo>
                  <a:cubicBezTo>
                    <a:pt x="649" y="7747"/>
                    <a:pt x="433" y="7531"/>
                    <a:pt x="433" y="7284"/>
                  </a:cubicBezTo>
                  <a:lnTo>
                    <a:pt x="433" y="896"/>
                  </a:lnTo>
                  <a:cubicBezTo>
                    <a:pt x="433" y="649"/>
                    <a:pt x="649" y="433"/>
                    <a:pt x="927" y="433"/>
                  </a:cubicBezTo>
                  <a:lnTo>
                    <a:pt x="2038" y="433"/>
                  </a:lnTo>
                  <a:cubicBezTo>
                    <a:pt x="2315" y="433"/>
                    <a:pt x="2531" y="649"/>
                    <a:pt x="2531" y="896"/>
                  </a:cubicBezTo>
                  <a:lnTo>
                    <a:pt x="2531" y="1389"/>
                  </a:lnTo>
                  <a:cubicBezTo>
                    <a:pt x="2531" y="1528"/>
                    <a:pt x="2639" y="1598"/>
                    <a:pt x="2747" y="1598"/>
                  </a:cubicBezTo>
                  <a:cubicBezTo>
                    <a:pt x="2855" y="1598"/>
                    <a:pt x="2963" y="1528"/>
                    <a:pt x="2963" y="1389"/>
                  </a:cubicBezTo>
                  <a:lnTo>
                    <a:pt x="2963" y="896"/>
                  </a:lnTo>
                  <a:cubicBezTo>
                    <a:pt x="2963" y="402"/>
                    <a:pt x="2562" y="1"/>
                    <a:pt x="203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tx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44" name="Google Shape;12444;p23"/>
            <p:cNvSpPr/>
            <p:nvPr/>
          </p:nvSpPr>
          <p:spPr>
            <a:xfrm>
              <a:off x="5044150" y="3652150"/>
              <a:ext cx="73325" cy="273175"/>
            </a:xfrm>
            <a:custGeom>
              <a:avLst/>
              <a:gdLst/>
              <a:ahLst/>
              <a:cxnLst/>
              <a:rect l="l" t="t" r="r" b="b"/>
              <a:pathLst>
                <a:path w="2933" h="10927" extrusionOk="0">
                  <a:moveTo>
                    <a:pt x="2037" y="402"/>
                  </a:moveTo>
                  <a:cubicBezTo>
                    <a:pt x="2315" y="402"/>
                    <a:pt x="2531" y="618"/>
                    <a:pt x="2531" y="896"/>
                  </a:cubicBezTo>
                  <a:lnTo>
                    <a:pt x="2531" y="10031"/>
                  </a:lnTo>
                  <a:cubicBezTo>
                    <a:pt x="2531" y="10278"/>
                    <a:pt x="2315" y="10494"/>
                    <a:pt x="2037" y="10494"/>
                  </a:cubicBezTo>
                  <a:lnTo>
                    <a:pt x="895" y="10494"/>
                  </a:lnTo>
                  <a:cubicBezTo>
                    <a:pt x="618" y="10494"/>
                    <a:pt x="433" y="10278"/>
                    <a:pt x="433" y="10031"/>
                  </a:cubicBezTo>
                  <a:lnTo>
                    <a:pt x="433" y="896"/>
                  </a:lnTo>
                  <a:cubicBezTo>
                    <a:pt x="402" y="618"/>
                    <a:pt x="618" y="402"/>
                    <a:pt x="895" y="402"/>
                  </a:cubicBezTo>
                  <a:close/>
                  <a:moveTo>
                    <a:pt x="895" y="1"/>
                  </a:moveTo>
                  <a:cubicBezTo>
                    <a:pt x="402" y="1"/>
                    <a:pt x="0" y="402"/>
                    <a:pt x="0" y="896"/>
                  </a:cubicBezTo>
                  <a:lnTo>
                    <a:pt x="0" y="10031"/>
                  </a:lnTo>
                  <a:cubicBezTo>
                    <a:pt x="0" y="10525"/>
                    <a:pt x="402" y="10926"/>
                    <a:pt x="895" y="10926"/>
                  </a:cubicBezTo>
                  <a:lnTo>
                    <a:pt x="2037" y="10926"/>
                  </a:lnTo>
                  <a:cubicBezTo>
                    <a:pt x="2531" y="10926"/>
                    <a:pt x="2932" y="10525"/>
                    <a:pt x="2932" y="10031"/>
                  </a:cubicBezTo>
                  <a:lnTo>
                    <a:pt x="2932" y="896"/>
                  </a:lnTo>
                  <a:cubicBezTo>
                    <a:pt x="2932" y="402"/>
                    <a:pt x="2531" y="1"/>
                    <a:pt x="203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tx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45" name="Google Shape;12445;p23"/>
            <p:cNvSpPr/>
            <p:nvPr/>
          </p:nvSpPr>
          <p:spPr>
            <a:xfrm>
              <a:off x="4763300" y="3563025"/>
              <a:ext cx="347750" cy="197750"/>
            </a:xfrm>
            <a:custGeom>
              <a:avLst/>
              <a:gdLst/>
              <a:ahLst/>
              <a:cxnLst/>
              <a:rect l="l" t="t" r="r" b="b"/>
              <a:pathLst>
                <a:path w="13910" h="7910" extrusionOk="0">
                  <a:moveTo>
                    <a:pt x="12770" y="446"/>
                  </a:moveTo>
                  <a:cubicBezTo>
                    <a:pt x="13315" y="446"/>
                    <a:pt x="13315" y="1316"/>
                    <a:pt x="12770" y="1316"/>
                  </a:cubicBezTo>
                  <a:cubicBezTo>
                    <a:pt x="12753" y="1316"/>
                    <a:pt x="12735" y="1315"/>
                    <a:pt x="12716" y="1313"/>
                  </a:cubicBezTo>
                  <a:cubicBezTo>
                    <a:pt x="12469" y="1313"/>
                    <a:pt x="12253" y="1128"/>
                    <a:pt x="12253" y="881"/>
                  </a:cubicBezTo>
                  <a:cubicBezTo>
                    <a:pt x="12253" y="634"/>
                    <a:pt x="12469" y="449"/>
                    <a:pt x="12716" y="449"/>
                  </a:cubicBezTo>
                  <a:cubicBezTo>
                    <a:pt x="12735" y="447"/>
                    <a:pt x="12753" y="446"/>
                    <a:pt x="12770" y="446"/>
                  </a:cubicBezTo>
                  <a:close/>
                  <a:moveTo>
                    <a:pt x="1173" y="2640"/>
                  </a:moveTo>
                  <a:cubicBezTo>
                    <a:pt x="1575" y="2640"/>
                    <a:pt x="1760" y="3134"/>
                    <a:pt x="1482" y="3412"/>
                  </a:cubicBezTo>
                  <a:cubicBezTo>
                    <a:pt x="1396" y="3498"/>
                    <a:pt x="1291" y="3537"/>
                    <a:pt x="1188" y="3537"/>
                  </a:cubicBezTo>
                  <a:cubicBezTo>
                    <a:pt x="961" y="3537"/>
                    <a:pt x="741" y="3348"/>
                    <a:pt x="741" y="3072"/>
                  </a:cubicBezTo>
                  <a:cubicBezTo>
                    <a:pt x="711" y="2856"/>
                    <a:pt x="927" y="2640"/>
                    <a:pt x="1173" y="2640"/>
                  </a:cubicBezTo>
                  <a:close/>
                  <a:moveTo>
                    <a:pt x="8858" y="3535"/>
                  </a:moveTo>
                  <a:cubicBezTo>
                    <a:pt x="9455" y="3565"/>
                    <a:pt x="9388" y="4402"/>
                    <a:pt x="8853" y="4402"/>
                  </a:cubicBezTo>
                  <a:cubicBezTo>
                    <a:pt x="8835" y="4402"/>
                    <a:pt x="8816" y="4401"/>
                    <a:pt x="8796" y="4399"/>
                  </a:cubicBezTo>
                  <a:cubicBezTo>
                    <a:pt x="8673" y="4368"/>
                    <a:pt x="8549" y="4307"/>
                    <a:pt x="8488" y="4214"/>
                  </a:cubicBezTo>
                  <a:cubicBezTo>
                    <a:pt x="8426" y="4122"/>
                    <a:pt x="8395" y="3998"/>
                    <a:pt x="8426" y="3875"/>
                  </a:cubicBezTo>
                  <a:lnTo>
                    <a:pt x="8426" y="3875"/>
                  </a:lnTo>
                  <a:lnTo>
                    <a:pt x="8426" y="3905"/>
                  </a:lnTo>
                  <a:cubicBezTo>
                    <a:pt x="8457" y="3689"/>
                    <a:pt x="8642" y="3535"/>
                    <a:pt x="8858" y="3535"/>
                  </a:cubicBezTo>
                  <a:close/>
                  <a:moveTo>
                    <a:pt x="5167" y="6689"/>
                  </a:moveTo>
                  <a:cubicBezTo>
                    <a:pt x="5239" y="6689"/>
                    <a:pt x="5310" y="6723"/>
                    <a:pt x="5371" y="6806"/>
                  </a:cubicBezTo>
                  <a:cubicBezTo>
                    <a:pt x="5432" y="6899"/>
                    <a:pt x="5463" y="7023"/>
                    <a:pt x="5463" y="7115"/>
                  </a:cubicBezTo>
                  <a:cubicBezTo>
                    <a:pt x="5407" y="7341"/>
                    <a:pt x="5221" y="7489"/>
                    <a:pt x="5001" y="7489"/>
                  </a:cubicBezTo>
                  <a:cubicBezTo>
                    <a:pt x="4980" y="7489"/>
                    <a:pt x="4960" y="7488"/>
                    <a:pt x="4939" y="7485"/>
                  </a:cubicBezTo>
                  <a:cubicBezTo>
                    <a:pt x="4483" y="7409"/>
                    <a:pt x="4837" y="6689"/>
                    <a:pt x="5167" y="6689"/>
                  </a:cubicBezTo>
                  <a:close/>
                  <a:moveTo>
                    <a:pt x="12721" y="1"/>
                  </a:moveTo>
                  <a:cubicBezTo>
                    <a:pt x="12148" y="1"/>
                    <a:pt x="11645" y="611"/>
                    <a:pt x="11913" y="1220"/>
                  </a:cubicBezTo>
                  <a:lnTo>
                    <a:pt x="9383" y="3257"/>
                  </a:lnTo>
                  <a:cubicBezTo>
                    <a:pt x="9290" y="3196"/>
                    <a:pt x="9167" y="3134"/>
                    <a:pt x="9012" y="3103"/>
                  </a:cubicBezTo>
                  <a:cubicBezTo>
                    <a:pt x="8973" y="3098"/>
                    <a:pt x="8933" y="3095"/>
                    <a:pt x="8894" y="3095"/>
                  </a:cubicBezTo>
                  <a:cubicBezTo>
                    <a:pt x="8473" y="3095"/>
                    <a:pt x="8081" y="3390"/>
                    <a:pt x="8025" y="3813"/>
                  </a:cubicBezTo>
                  <a:cubicBezTo>
                    <a:pt x="7994" y="3998"/>
                    <a:pt x="8025" y="4152"/>
                    <a:pt x="8087" y="4307"/>
                  </a:cubicBezTo>
                  <a:lnTo>
                    <a:pt x="5556" y="6344"/>
                  </a:lnTo>
                  <a:cubicBezTo>
                    <a:pt x="5432" y="6251"/>
                    <a:pt x="5309" y="6220"/>
                    <a:pt x="5155" y="6189"/>
                  </a:cubicBezTo>
                  <a:cubicBezTo>
                    <a:pt x="5108" y="6182"/>
                    <a:pt x="5060" y="6178"/>
                    <a:pt x="5011" y="6178"/>
                  </a:cubicBezTo>
                  <a:cubicBezTo>
                    <a:pt x="4863" y="6178"/>
                    <a:pt x="4707" y="6212"/>
                    <a:pt x="4568" y="6282"/>
                  </a:cubicBezTo>
                  <a:lnTo>
                    <a:pt x="1914" y="3535"/>
                  </a:lnTo>
                  <a:cubicBezTo>
                    <a:pt x="2007" y="3381"/>
                    <a:pt x="2038" y="3227"/>
                    <a:pt x="2038" y="3072"/>
                  </a:cubicBezTo>
                  <a:cubicBezTo>
                    <a:pt x="2038" y="2549"/>
                    <a:pt x="1612" y="2196"/>
                    <a:pt x="1165" y="2196"/>
                  </a:cubicBezTo>
                  <a:cubicBezTo>
                    <a:pt x="953" y="2196"/>
                    <a:pt x="735" y="2276"/>
                    <a:pt x="556" y="2455"/>
                  </a:cubicBezTo>
                  <a:cubicBezTo>
                    <a:pt x="1" y="3010"/>
                    <a:pt x="402" y="3936"/>
                    <a:pt x="1173" y="3936"/>
                  </a:cubicBezTo>
                  <a:lnTo>
                    <a:pt x="1173" y="3967"/>
                  </a:lnTo>
                  <a:cubicBezTo>
                    <a:pt x="1328" y="3936"/>
                    <a:pt x="1482" y="3905"/>
                    <a:pt x="1606" y="3844"/>
                  </a:cubicBezTo>
                  <a:lnTo>
                    <a:pt x="4291" y="6590"/>
                  </a:lnTo>
                  <a:cubicBezTo>
                    <a:pt x="4229" y="6683"/>
                    <a:pt x="4167" y="6806"/>
                    <a:pt x="4167" y="6899"/>
                  </a:cubicBezTo>
                  <a:cubicBezTo>
                    <a:pt x="4105" y="7115"/>
                    <a:pt x="4167" y="7362"/>
                    <a:pt x="4321" y="7547"/>
                  </a:cubicBezTo>
                  <a:cubicBezTo>
                    <a:pt x="4445" y="7732"/>
                    <a:pt x="4630" y="7856"/>
                    <a:pt x="4877" y="7887"/>
                  </a:cubicBezTo>
                  <a:cubicBezTo>
                    <a:pt x="4892" y="7902"/>
                    <a:pt x="4915" y="7910"/>
                    <a:pt x="4939" y="7910"/>
                  </a:cubicBezTo>
                  <a:cubicBezTo>
                    <a:pt x="4962" y="7910"/>
                    <a:pt x="4985" y="7902"/>
                    <a:pt x="5000" y="7887"/>
                  </a:cubicBezTo>
                  <a:cubicBezTo>
                    <a:pt x="5432" y="7887"/>
                    <a:pt x="5803" y="7609"/>
                    <a:pt x="5864" y="7177"/>
                  </a:cubicBezTo>
                  <a:cubicBezTo>
                    <a:pt x="5895" y="7023"/>
                    <a:pt x="5864" y="6837"/>
                    <a:pt x="5803" y="6683"/>
                  </a:cubicBezTo>
                  <a:lnTo>
                    <a:pt x="8333" y="4646"/>
                  </a:lnTo>
                  <a:cubicBezTo>
                    <a:pt x="8488" y="4770"/>
                    <a:pt x="8673" y="4831"/>
                    <a:pt x="8858" y="4831"/>
                  </a:cubicBezTo>
                  <a:cubicBezTo>
                    <a:pt x="9290" y="4831"/>
                    <a:pt x="9630" y="4523"/>
                    <a:pt x="9722" y="4122"/>
                  </a:cubicBezTo>
                  <a:cubicBezTo>
                    <a:pt x="9753" y="3936"/>
                    <a:pt x="9722" y="3751"/>
                    <a:pt x="9630" y="3597"/>
                  </a:cubicBezTo>
                  <a:lnTo>
                    <a:pt x="12191" y="1560"/>
                  </a:lnTo>
                  <a:cubicBezTo>
                    <a:pt x="12315" y="1653"/>
                    <a:pt x="12500" y="1714"/>
                    <a:pt x="12685" y="1714"/>
                  </a:cubicBezTo>
                  <a:cubicBezTo>
                    <a:pt x="12696" y="1715"/>
                    <a:pt x="12708" y="1715"/>
                    <a:pt x="12719" y="1715"/>
                  </a:cubicBezTo>
                  <a:cubicBezTo>
                    <a:pt x="13559" y="1715"/>
                    <a:pt x="13910" y="597"/>
                    <a:pt x="13179" y="140"/>
                  </a:cubicBezTo>
                  <a:cubicBezTo>
                    <a:pt x="13030" y="43"/>
                    <a:pt x="12873" y="1"/>
                    <a:pt x="1272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tx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446" name="Google Shape;12446;p23"/>
          <p:cNvGrpSpPr/>
          <p:nvPr/>
        </p:nvGrpSpPr>
        <p:grpSpPr>
          <a:xfrm>
            <a:off x="7796257" y="1765793"/>
            <a:ext cx="212200" cy="361875"/>
            <a:chOff x="7060200" y="4141325"/>
            <a:chExt cx="212200" cy="361875"/>
          </a:xfrm>
        </p:grpSpPr>
        <p:sp>
          <p:nvSpPr>
            <p:cNvPr id="12447" name="Google Shape;12447;p23"/>
            <p:cNvSpPr/>
            <p:nvPr/>
          </p:nvSpPr>
          <p:spPr>
            <a:xfrm>
              <a:off x="7060200" y="4141325"/>
              <a:ext cx="212200" cy="361875"/>
            </a:xfrm>
            <a:custGeom>
              <a:avLst/>
              <a:gdLst/>
              <a:ahLst/>
              <a:cxnLst/>
              <a:rect l="l" t="t" r="r" b="b"/>
              <a:pathLst>
                <a:path w="8488" h="14475" extrusionOk="0">
                  <a:moveTo>
                    <a:pt x="8055" y="1760"/>
                  </a:moveTo>
                  <a:lnTo>
                    <a:pt x="8055" y="11851"/>
                  </a:lnTo>
                  <a:lnTo>
                    <a:pt x="433" y="11851"/>
                  </a:lnTo>
                  <a:lnTo>
                    <a:pt x="433" y="1760"/>
                  </a:lnTo>
                  <a:close/>
                  <a:moveTo>
                    <a:pt x="1297" y="0"/>
                  </a:moveTo>
                  <a:cubicBezTo>
                    <a:pt x="587" y="0"/>
                    <a:pt x="31" y="587"/>
                    <a:pt x="0" y="1297"/>
                  </a:cubicBezTo>
                  <a:lnTo>
                    <a:pt x="0" y="13178"/>
                  </a:lnTo>
                  <a:cubicBezTo>
                    <a:pt x="31" y="13888"/>
                    <a:pt x="587" y="14475"/>
                    <a:pt x="1297" y="14475"/>
                  </a:cubicBezTo>
                  <a:lnTo>
                    <a:pt x="5432" y="14475"/>
                  </a:lnTo>
                  <a:cubicBezTo>
                    <a:pt x="5710" y="14475"/>
                    <a:pt x="5710" y="14043"/>
                    <a:pt x="5432" y="14043"/>
                  </a:cubicBezTo>
                  <a:lnTo>
                    <a:pt x="1297" y="14043"/>
                  </a:lnTo>
                  <a:cubicBezTo>
                    <a:pt x="834" y="14043"/>
                    <a:pt x="433" y="13672"/>
                    <a:pt x="433" y="13178"/>
                  </a:cubicBezTo>
                  <a:lnTo>
                    <a:pt x="433" y="12283"/>
                  </a:lnTo>
                  <a:lnTo>
                    <a:pt x="8055" y="12283"/>
                  </a:lnTo>
                  <a:lnTo>
                    <a:pt x="8055" y="13178"/>
                  </a:lnTo>
                  <a:cubicBezTo>
                    <a:pt x="8055" y="13672"/>
                    <a:pt x="7654" y="14043"/>
                    <a:pt x="7191" y="14043"/>
                  </a:cubicBezTo>
                  <a:lnTo>
                    <a:pt x="6667" y="14043"/>
                  </a:lnTo>
                  <a:cubicBezTo>
                    <a:pt x="6389" y="14043"/>
                    <a:pt x="6389" y="14475"/>
                    <a:pt x="6667" y="14475"/>
                  </a:cubicBezTo>
                  <a:lnTo>
                    <a:pt x="7191" y="14475"/>
                  </a:lnTo>
                  <a:cubicBezTo>
                    <a:pt x="7901" y="14475"/>
                    <a:pt x="8488" y="13888"/>
                    <a:pt x="8488" y="13178"/>
                  </a:cubicBezTo>
                  <a:lnTo>
                    <a:pt x="8488" y="1297"/>
                  </a:lnTo>
                  <a:cubicBezTo>
                    <a:pt x="8488" y="587"/>
                    <a:pt x="7901" y="0"/>
                    <a:pt x="7191" y="0"/>
                  </a:cubicBezTo>
                  <a:lnTo>
                    <a:pt x="3087" y="0"/>
                  </a:lnTo>
                  <a:cubicBezTo>
                    <a:pt x="2809" y="0"/>
                    <a:pt x="2809" y="432"/>
                    <a:pt x="3087" y="432"/>
                  </a:cubicBezTo>
                  <a:lnTo>
                    <a:pt x="7191" y="432"/>
                  </a:lnTo>
                  <a:cubicBezTo>
                    <a:pt x="7654" y="432"/>
                    <a:pt x="8055" y="803"/>
                    <a:pt x="8055" y="1297"/>
                  </a:cubicBezTo>
                  <a:lnTo>
                    <a:pt x="8055" y="1327"/>
                  </a:lnTo>
                  <a:lnTo>
                    <a:pt x="433" y="1327"/>
                  </a:lnTo>
                  <a:lnTo>
                    <a:pt x="433" y="1297"/>
                  </a:lnTo>
                  <a:cubicBezTo>
                    <a:pt x="433" y="803"/>
                    <a:pt x="834" y="432"/>
                    <a:pt x="1297" y="432"/>
                  </a:cubicBezTo>
                  <a:lnTo>
                    <a:pt x="1821" y="432"/>
                  </a:lnTo>
                  <a:cubicBezTo>
                    <a:pt x="2099" y="432"/>
                    <a:pt x="2099" y="0"/>
                    <a:pt x="182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tx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48" name="Google Shape;12448;p23"/>
            <p:cNvSpPr/>
            <p:nvPr/>
          </p:nvSpPr>
          <p:spPr>
            <a:xfrm>
              <a:off x="7146625" y="4463825"/>
              <a:ext cx="39350" cy="10825"/>
            </a:xfrm>
            <a:custGeom>
              <a:avLst/>
              <a:gdLst/>
              <a:ahLst/>
              <a:cxnLst/>
              <a:rect l="l" t="t" r="r" b="b"/>
              <a:pathLst>
                <a:path w="1574" h="433" extrusionOk="0">
                  <a:moveTo>
                    <a:pt x="278" y="1"/>
                  </a:moveTo>
                  <a:cubicBezTo>
                    <a:pt x="0" y="1"/>
                    <a:pt x="0" y="433"/>
                    <a:pt x="278" y="433"/>
                  </a:cubicBezTo>
                  <a:lnTo>
                    <a:pt x="1296" y="433"/>
                  </a:lnTo>
                  <a:cubicBezTo>
                    <a:pt x="1574" y="433"/>
                    <a:pt x="1574" y="1"/>
                    <a:pt x="12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tx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49" name="Google Shape;12449;p23"/>
            <p:cNvSpPr/>
            <p:nvPr/>
          </p:nvSpPr>
          <p:spPr>
            <a:xfrm>
              <a:off x="7102625" y="4243125"/>
              <a:ext cx="144300" cy="142075"/>
            </a:xfrm>
            <a:custGeom>
              <a:avLst/>
              <a:gdLst/>
              <a:ahLst/>
              <a:cxnLst/>
              <a:rect l="l" t="t" r="r" b="b"/>
              <a:pathLst>
                <a:path w="5772" h="5683" extrusionOk="0">
                  <a:moveTo>
                    <a:pt x="4383" y="1514"/>
                  </a:moveTo>
                  <a:lnTo>
                    <a:pt x="4013" y="3490"/>
                  </a:lnTo>
                  <a:lnTo>
                    <a:pt x="896" y="3490"/>
                  </a:lnTo>
                  <a:cubicBezTo>
                    <a:pt x="865" y="3490"/>
                    <a:pt x="834" y="3459"/>
                    <a:pt x="834" y="3397"/>
                  </a:cubicBezTo>
                  <a:lnTo>
                    <a:pt x="433" y="1607"/>
                  </a:lnTo>
                  <a:cubicBezTo>
                    <a:pt x="433" y="1576"/>
                    <a:pt x="433" y="1576"/>
                    <a:pt x="433" y="1545"/>
                  </a:cubicBezTo>
                  <a:cubicBezTo>
                    <a:pt x="464" y="1514"/>
                    <a:pt x="464" y="1514"/>
                    <a:pt x="495" y="1514"/>
                  </a:cubicBezTo>
                  <a:close/>
                  <a:moveTo>
                    <a:pt x="1359" y="4817"/>
                  </a:moveTo>
                  <a:cubicBezTo>
                    <a:pt x="1482" y="4817"/>
                    <a:pt x="1575" y="4909"/>
                    <a:pt x="1575" y="5033"/>
                  </a:cubicBezTo>
                  <a:cubicBezTo>
                    <a:pt x="1575" y="5112"/>
                    <a:pt x="1544" y="5142"/>
                    <a:pt x="1502" y="5142"/>
                  </a:cubicBezTo>
                  <a:cubicBezTo>
                    <a:pt x="1364" y="5142"/>
                    <a:pt x="1099" y="4817"/>
                    <a:pt x="1359" y="4817"/>
                  </a:cubicBezTo>
                  <a:close/>
                  <a:moveTo>
                    <a:pt x="3457" y="4817"/>
                  </a:moveTo>
                  <a:cubicBezTo>
                    <a:pt x="3735" y="4817"/>
                    <a:pt x="3735" y="5249"/>
                    <a:pt x="3457" y="5249"/>
                  </a:cubicBezTo>
                  <a:cubicBezTo>
                    <a:pt x="3180" y="5249"/>
                    <a:pt x="3180" y="4817"/>
                    <a:pt x="3457" y="4817"/>
                  </a:cubicBezTo>
                  <a:close/>
                  <a:moveTo>
                    <a:pt x="5522" y="1"/>
                  </a:moveTo>
                  <a:cubicBezTo>
                    <a:pt x="5513" y="1"/>
                    <a:pt x="5504" y="1"/>
                    <a:pt x="5494" y="2"/>
                  </a:cubicBezTo>
                  <a:lnTo>
                    <a:pt x="5247" y="2"/>
                  </a:lnTo>
                  <a:cubicBezTo>
                    <a:pt x="4939" y="2"/>
                    <a:pt x="4661" y="218"/>
                    <a:pt x="4630" y="527"/>
                  </a:cubicBezTo>
                  <a:lnTo>
                    <a:pt x="4507" y="1113"/>
                  </a:lnTo>
                  <a:lnTo>
                    <a:pt x="526" y="1113"/>
                  </a:lnTo>
                  <a:cubicBezTo>
                    <a:pt x="371" y="1113"/>
                    <a:pt x="248" y="1175"/>
                    <a:pt x="155" y="1298"/>
                  </a:cubicBezTo>
                  <a:cubicBezTo>
                    <a:pt x="63" y="1391"/>
                    <a:pt x="1" y="1576"/>
                    <a:pt x="32" y="1700"/>
                  </a:cubicBezTo>
                  <a:lnTo>
                    <a:pt x="433" y="3520"/>
                  </a:lnTo>
                  <a:cubicBezTo>
                    <a:pt x="495" y="3736"/>
                    <a:pt x="680" y="3922"/>
                    <a:pt x="927" y="3922"/>
                  </a:cubicBezTo>
                  <a:lnTo>
                    <a:pt x="4013" y="3922"/>
                  </a:lnTo>
                  <a:lnTo>
                    <a:pt x="4013" y="3983"/>
                  </a:lnTo>
                  <a:cubicBezTo>
                    <a:pt x="3982" y="4230"/>
                    <a:pt x="3766" y="4415"/>
                    <a:pt x="3519" y="4415"/>
                  </a:cubicBezTo>
                  <a:lnTo>
                    <a:pt x="958" y="4415"/>
                  </a:lnTo>
                  <a:cubicBezTo>
                    <a:pt x="834" y="4415"/>
                    <a:pt x="742" y="4508"/>
                    <a:pt x="742" y="4631"/>
                  </a:cubicBezTo>
                  <a:cubicBezTo>
                    <a:pt x="742" y="4693"/>
                    <a:pt x="772" y="4755"/>
                    <a:pt x="834" y="4817"/>
                  </a:cubicBezTo>
                  <a:cubicBezTo>
                    <a:pt x="649" y="5218"/>
                    <a:pt x="958" y="5681"/>
                    <a:pt x="1390" y="5681"/>
                  </a:cubicBezTo>
                  <a:cubicBezTo>
                    <a:pt x="1405" y="5682"/>
                    <a:pt x="1421" y="5682"/>
                    <a:pt x="1436" y="5682"/>
                  </a:cubicBezTo>
                  <a:cubicBezTo>
                    <a:pt x="1873" y="5682"/>
                    <a:pt x="2156" y="5265"/>
                    <a:pt x="2007" y="4847"/>
                  </a:cubicBezTo>
                  <a:lnTo>
                    <a:pt x="2902" y="4847"/>
                  </a:lnTo>
                  <a:cubicBezTo>
                    <a:pt x="2871" y="4909"/>
                    <a:pt x="2871" y="4971"/>
                    <a:pt x="2871" y="5063"/>
                  </a:cubicBezTo>
                  <a:cubicBezTo>
                    <a:pt x="2882" y="5337"/>
                    <a:pt x="3087" y="5448"/>
                    <a:pt x="3327" y="5448"/>
                  </a:cubicBezTo>
                  <a:cubicBezTo>
                    <a:pt x="3766" y="5448"/>
                    <a:pt x="4323" y="5081"/>
                    <a:pt x="4044" y="4662"/>
                  </a:cubicBezTo>
                  <a:cubicBezTo>
                    <a:pt x="4229" y="4539"/>
                    <a:pt x="4383" y="4292"/>
                    <a:pt x="4414" y="4045"/>
                  </a:cubicBezTo>
                  <a:lnTo>
                    <a:pt x="5062" y="589"/>
                  </a:lnTo>
                  <a:cubicBezTo>
                    <a:pt x="5093" y="496"/>
                    <a:pt x="5186" y="403"/>
                    <a:pt x="5278" y="403"/>
                  </a:cubicBezTo>
                  <a:lnTo>
                    <a:pt x="5494" y="403"/>
                  </a:lnTo>
                  <a:cubicBezTo>
                    <a:pt x="5762" y="403"/>
                    <a:pt x="5772" y="1"/>
                    <a:pt x="552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tx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450" name="Google Shape;12450;p23"/>
          <p:cNvGrpSpPr/>
          <p:nvPr/>
        </p:nvGrpSpPr>
        <p:grpSpPr>
          <a:xfrm>
            <a:off x="7721420" y="2326799"/>
            <a:ext cx="361875" cy="362275"/>
            <a:chOff x="4004875" y="3563050"/>
            <a:chExt cx="361875" cy="362275"/>
          </a:xfrm>
        </p:grpSpPr>
        <p:sp>
          <p:nvSpPr>
            <p:cNvPr id="12451" name="Google Shape;12451;p23"/>
            <p:cNvSpPr/>
            <p:nvPr/>
          </p:nvSpPr>
          <p:spPr>
            <a:xfrm>
              <a:off x="4004875" y="3563050"/>
              <a:ext cx="361875" cy="362275"/>
            </a:xfrm>
            <a:custGeom>
              <a:avLst/>
              <a:gdLst/>
              <a:ahLst/>
              <a:cxnLst/>
              <a:rect l="l" t="t" r="r" b="b"/>
              <a:pathLst>
                <a:path w="14475" h="14491" extrusionOk="0">
                  <a:moveTo>
                    <a:pt x="4769" y="510"/>
                  </a:moveTo>
                  <a:cubicBezTo>
                    <a:pt x="5201" y="510"/>
                    <a:pt x="5633" y="787"/>
                    <a:pt x="5679" y="1343"/>
                  </a:cubicBezTo>
                  <a:cubicBezTo>
                    <a:pt x="5679" y="1466"/>
                    <a:pt x="5648" y="1590"/>
                    <a:pt x="5587" y="1713"/>
                  </a:cubicBezTo>
                  <a:cubicBezTo>
                    <a:pt x="5525" y="1837"/>
                    <a:pt x="5617" y="1991"/>
                    <a:pt x="5772" y="1991"/>
                  </a:cubicBezTo>
                  <a:lnTo>
                    <a:pt x="6512" y="1991"/>
                  </a:lnTo>
                  <a:lnTo>
                    <a:pt x="6512" y="3133"/>
                  </a:lnTo>
                  <a:lnTo>
                    <a:pt x="3025" y="3133"/>
                  </a:lnTo>
                  <a:lnTo>
                    <a:pt x="3025" y="1991"/>
                  </a:lnTo>
                  <a:lnTo>
                    <a:pt x="3735" y="1991"/>
                  </a:lnTo>
                  <a:cubicBezTo>
                    <a:pt x="3889" y="1991"/>
                    <a:pt x="4013" y="1837"/>
                    <a:pt x="3951" y="1713"/>
                  </a:cubicBezTo>
                  <a:cubicBezTo>
                    <a:pt x="3889" y="1590"/>
                    <a:pt x="3858" y="1466"/>
                    <a:pt x="3858" y="1343"/>
                  </a:cubicBezTo>
                  <a:cubicBezTo>
                    <a:pt x="3905" y="787"/>
                    <a:pt x="4337" y="510"/>
                    <a:pt x="4769" y="510"/>
                  </a:cubicBezTo>
                  <a:close/>
                  <a:moveTo>
                    <a:pt x="11759" y="3503"/>
                  </a:moveTo>
                  <a:cubicBezTo>
                    <a:pt x="11882" y="3503"/>
                    <a:pt x="12006" y="3596"/>
                    <a:pt x="12006" y="3719"/>
                  </a:cubicBezTo>
                  <a:lnTo>
                    <a:pt x="10926" y="3719"/>
                  </a:lnTo>
                  <a:cubicBezTo>
                    <a:pt x="10956" y="3596"/>
                    <a:pt x="11049" y="3503"/>
                    <a:pt x="11173" y="3503"/>
                  </a:cubicBezTo>
                  <a:close/>
                  <a:moveTo>
                    <a:pt x="12191" y="4151"/>
                  </a:moveTo>
                  <a:lnTo>
                    <a:pt x="12962" y="4645"/>
                  </a:lnTo>
                  <a:lnTo>
                    <a:pt x="9969" y="4645"/>
                  </a:lnTo>
                  <a:lnTo>
                    <a:pt x="10771" y="4151"/>
                  </a:lnTo>
                  <a:close/>
                  <a:moveTo>
                    <a:pt x="13271" y="5077"/>
                  </a:moveTo>
                  <a:lnTo>
                    <a:pt x="12438" y="6157"/>
                  </a:lnTo>
                  <a:lnTo>
                    <a:pt x="10524" y="6157"/>
                  </a:lnTo>
                  <a:lnTo>
                    <a:pt x="9691" y="5077"/>
                  </a:lnTo>
                  <a:close/>
                  <a:moveTo>
                    <a:pt x="12568" y="6584"/>
                  </a:moveTo>
                  <a:cubicBezTo>
                    <a:pt x="12740" y="6584"/>
                    <a:pt x="12734" y="6961"/>
                    <a:pt x="12551" y="6961"/>
                  </a:cubicBezTo>
                  <a:cubicBezTo>
                    <a:pt x="12544" y="6961"/>
                    <a:pt x="12537" y="6961"/>
                    <a:pt x="12530" y="6960"/>
                  </a:cubicBezTo>
                  <a:lnTo>
                    <a:pt x="10432" y="6960"/>
                  </a:lnTo>
                  <a:cubicBezTo>
                    <a:pt x="10216" y="6929"/>
                    <a:pt x="10216" y="6620"/>
                    <a:pt x="10432" y="6589"/>
                  </a:cubicBezTo>
                  <a:lnTo>
                    <a:pt x="12530" y="6589"/>
                  </a:lnTo>
                  <a:cubicBezTo>
                    <a:pt x="12544" y="6586"/>
                    <a:pt x="12557" y="6584"/>
                    <a:pt x="12568" y="6584"/>
                  </a:cubicBezTo>
                  <a:close/>
                  <a:moveTo>
                    <a:pt x="12098" y="7361"/>
                  </a:moveTo>
                  <a:lnTo>
                    <a:pt x="12098" y="11126"/>
                  </a:lnTo>
                  <a:cubicBezTo>
                    <a:pt x="12098" y="11527"/>
                    <a:pt x="12376" y="11867"/>
                    <a:pt x="12777" y="11898"/>
                  </a:cubicBezTo>
                  <a:lnTo>
                    <a:pt x="12777" y="12083"/>
                  </a:lnTo>
                  <a:lnTo>
                    <a:pt x="10185" y="12083"/>
                  </a:lnTo>
                  <a:lnTo>
                    <a:pt x="10185" y="11898"/>
                  </a:lnTo>
                  <a:cubicBezTo>
                    <a:pt x="10586" y="11867"/>
                    <a:pt x="10864" y="11527"/>
                    <a:pt x="10864" y="11126"/>
                  </a:cubicBezTo>
                  <a:lnTo>
                    <a:pt x="10864" y="7361"/>
                  </a:lnTo>
                  <a:close/>
                  <a:moveTo>
                    <a:pt x="9537" y="5571"/>
                  </a:moveTo>
                  <a:lnTo>
                    <a:pt x="10061" y="6250"/>
                  </a:lnTo>
                  <a:cubicBezTo>
                    <a:pt x="9568" y="6589"/>
                    <a:pt x="9815" y="7392"/>
                    <a:pt x="10432" y="7392"/>
                  </a:cubicBezTo>
                  <a:lnTo>
                    <a:pt x="10463" y="7392"/>
                  </a:lnTo>
                  <a:lnTo>
                    <a:pt x="10463" y="11157"/>
                  </a:lnTo>
                  <a:cubicBezTo>
                    <a:pt x="10432" y="11342"/>
                    <a:pt x="10308" y="11496"/>
                    <a:pt x="10123" y="11496"/>
                  </a:cubicBezTo>
                  <a:cubicBezTo>
                    <a:pt x="9907" y="11496"/>
                    <a:pt x="9753" y="11651"/>
                    <a:pt x="9753" y="11836"/>
                  </a:cubicBezTo>
                  <a:lnTo>
                    <a:pt x="9753" y="12083"/>
                  </a:lnTo>
                  <a:cubicBezTo>
                    <a:pt x="9691" y="12083"/>
                    <a:pt x="9599" y="12114"/>
                    <a:pt x="9537" y="12145"/>
                  </a:cubicBezTo>
                  <a:lnTo>
                    <a:pt x="9537" y="5571"/>
                  </a:lnTo>
                  <a:close/>
                  <a:moveTo>
                    <a:pt x="8055" y="3040"/>
                  </a:moveTo>
                  <a:lnTo>
                    <a:pt x="8055" y="12885"/>
                  </a:lnTo>
                  <a:lnTo>
                    <a:pt x="1482" y="12885"/>
                  </a:lnTo>
                  <a:lnTo>
                    <a:pt x="1482" y="3040"/>
                  </a:lnTo>
                  <a:lnTo>
                    <a:pt x="2593" y="3040"/>
                  </a:lnTo>
                  <a:lnTo>
                    <a:pt x="2593" y="3349"/>
                  </a:lnTo>
                  <a:cubicBezTo>
                    <a:pt x="2593" y="3442"/>
                    <a:pt x="2716" y="3565"/>
                    <a:pt x="2809" y="3565"/>
                  </a:cubicBezTo>
                  <a:lnTo>
                    <a:pt x="6728" y="3565"/>
                  </a:lnTo>
                  <a:cubicBezTo>
                    <a:pt x="6821" y="3565"/>
                    <a:pt x="6914" y="3472"/>
                    <a:pt x="6914" y="3349"/>
                  </a:cubicBezTo>
                  <a:lnTo>
                    <a:pt x="6914" y="3040"/>
                  </a:lnTo>
                  <a:close/>
                  <a:moveTo>
                    <a:pt x="13117" y="12484"/>
                  </a:moveTo>
                  <a:cubicBezTo>
                    <a:pt x="13364" y="12484"/>
                    <a:pt x="13549" y="12669"/>
                    <a:pt x="13549" y="12916"/>
                  </a:cubicBezTo>
                  <a:lnTo>
                    <a:pt x="13549" y="13194"/>
                  </a:lnTo>
                  <a:lnTo>
                    <a:pt x="9383" y="13194"/>
                  </a:lnTo>
                  <a:lnTo>
                    <a:pt x="9383" y="12916"/>
                  </a:lnTo>
                  <a:cubicBezTo>
                    <a:pt x="9383" y="12669"/>
                    <a:pt x="9568" y="12484"/>
                    <a:pt x="9815" y="12484"/>
                  </a:cubicBezTo>
                  <a:close/>
                  <a:moveTo>
                    <a:pt x="4753" y="0"/>
                  </a:moveTo>
                  <a:cubicBezTo>
                    <a:pt x="4090" y="0"/>
                    <a:pt x="3426" y="448"/>
                    <a:pt x="3426" y="1343"/>
                  </a:cubicBezTo>
                  <a:cubicBezTo>
                    <a:pt x="3426" y="1405"/>
                    <a:pt x="3457" y="1497"/>
                    <a:pt x="3457" y="1559"/>
                  </a:cubicBezTo>
                  <a:lnTo>
                    <a:pt x="1544" y="1559"/>
                  </a:lnTo>
                  <a:cubicBezTo>
                    <a:pt x="679" y="1559"/>
                    <a:pt x="1" y="2238"/>
                    <a:pt x="1" y="3102"/>
                  </a:cubicBezTo>
                  <a:lnTo>
                    <a:pt x="1" y="3627"/>
                  </a:lnTo>
                  <a:cubicBezTo>
                    <a:pt x="1" y="3766"/>
                    <a:pt x="101" y="3835"/>
                    <a:pt x="201" y="3835"/>
                  </a:cubicBezTo>
                  <a:cubicBezTo>
                    <a:pt x="301" y="3835"/>
                    <a:pt x="402" y="3766"/>
                    <a:pt x="402" y="3627"/>
                  </a:cubicBezTo>
                  <a:lnTo>
                    <a:pt x="402" y="3102"/>
                  </a:lnTo>
                  <a:cubicBezTo>
                    <a:pt x="402" y="2485"/>
                    <a:pt x="896" y="1991"/>
                    <a:pt x="1513" y="1991"/>
                  </a:cubicBezTo>
                  <a:lnTo>
                    <a:pt x="2593" y="1991"/>
                  </a:lnTo>
                  <a:lnTo>
                    <a:pt x="2593" y="2608"/>
                  </a:lnTo>
                  <a:lnTo>
                    <a:pt x="1235" y="2608"/>
                  </a:lnTo>
                  <a:cubicBezTo>
                    <a:pt x="1142" y="2608"/>
                    <a:pt x="1050" y="2701"/>
                    <a:pt x="1050" y="2824"/>
                  </a:cubicBezTo>
                  <a:lnTo>
                    <a:pt x="1050" y="13101"/>
                  </a:lnTo>
                  <a:cubicBezTo>
                    <a:pt x="1050" y="13194"/>
                    <a:pt x="1142" y="13286"/>
                    <a:pt x="1235" y="13286"/>
                  </a:cubicBezTo>
                  <a:lnTo>
                    <a:pt x="8271" y="13286"/>
                  </a:lnTo>
                  <a:cubicBezTo>
                    <a:pt x="8364" y="13286"/>
                    <a:pt x="8457" y="13194"/>
                    <a:pt x="8457" y="13101"/>
                  </a:cubicBezTo>
                  <a:lnTo>
                    <a:pt x="8457" y="2824"/>
                  </a:lnTo>
                  <a:cubicBezTo>
                    <a:pt x="8457" y="2701"/>
                    <a:pt x="8364" y="2608"/>
                    <a:pt x="8271" y="2608"/>
                  </a:cubicBezTo>
                  <a:lnTo>
                    <a:pt x="6914" y="2608"/>
                  </a:lnTo>
                  <a:lnTo>
                    <a:pt x="6914" y="1991"/>
                  </a:lnTo>
                  <a:lnTo>
                    <a:pt x="7994" y="1991"/>
                  </a:lnTo>
                  <a:cubicBezTo>
                    <a:pt x="8580" y="1991"/>
                    <a:pt x="9105" y="2485"/>
                    <a:pt x="9105" y="3102"/>
                  </a:cubicBezTo>
                  <a:lnTo>
                    <a:pt x="9105" y="12453"/>
                  </a:lnTo>
                  <a:cubicBezTo>
                    <a:pt x="9012" y="12577"/>
                    <a:pt x="8950" y="12731"/>
                    <a:pt x="8981" y="12916"/>
                  </a:cubicBezTo>
                  <a:lnTo>
                    <a:pt x="8981" y="13194"/>
                  </a:lnTo>
                  <a:cubicBezTo>
                    <a:pt x="8673" y="13256"/>
                    <a:pt x="8457" y="13502"/>
                    <a:pt x="8457" y="13811"/>
                  </a:cubicBezTo>
                  <a:cubicBezTo>
                    <a:pt x="8457" y="13904"/>
                    <a:pt x="8488" y="13965"/>
                    <a:pt x="8518" y="14027"/>
                  </a:cubicBezTo>
                  <a:lnTo>
                    <a:pt x="1544" y="14027"/>
                  </a:lnTo>
                  <a:cubicBezTo>
                    <a:pt x="926" y="14027"/>
                    <a:pt x="433" y="13533"/>
                    <a:pt x="433" y="12916"/>
                  </a:cubicBezTo>
                  <a:lnTo>
                    <a:pt x="433" y="4923"/>
                  </a:lnTo>
                  <a:cubicBezTo>
                    <a:pt x="433" y="4784"/>
                    <a:pt x="325" y="4715"/>
                    <a:pt x="217" y="4715"/>
                  </a:cubicBezTo>
                  <a:cubicBezTo>
                    <a:pt x="109" y="4715"/>
                    <a:pt x="1" y="4784"/>
                    <a:pt x="1" y="4923"/>
                  </a:cubicBezTo>
                  <a:lnTo>
                    <a:pt x="1" y="12947"/>
                  </a:lnTo>
                  <a:cubicBezTo>
                    <a:pt x="1" y="13780"/>
                    <a:pt x="679" y="14490"/>
                    <a:pt x="1544" y="14490"/>
                  </a:cubicBezTo>
                  <a:lnTo>
                    <a:pt x="11944" y="14490"/>
                  </a:lnTo>
                  <a:cubicBezTo>
                    <a:pt x="12253" y="14490"/>
                    <a:pt x="12253" y="14058"/>
                    <a:pt x="11944" y="14058"/>
                  </a:cubicBezTo>
                  <a:lnTo>
                    <a:pt x="9105" y="14058"/>
                  </a:lnTo>
                  <a:cubicBezTo>
                    <a:pt x="8981" y="14058"/>
                    <a:pt x="8889" y="13965"/>
                    <a:pt x="8920" y="13873"/>
                  </a:cubicBezTo>
                  <a:cubicBezTo>
                    <a:pt x="8920" y="13749"/>
                    <a:pt x="8981" y="13657"/>
                    <a:pt x="9105" y="13657"/>
                  </a:cubicBezTo>
                  <a:lnTo>
                    <a:pt x="13857" y="13657"/>
                  </a:lnTo>
                  <a:cubicBezTo>
                    <a:pt x="14104" y="13688"/>
                    <a:pt x="14104" y="14027"/>
                    <a:pt x="13857" y="14058"/>
                  </a:cubicBezTo>
                  <a:lnTo>
                    <a:pt x="13271" y="14058"/>
                  </a:lnTo>
                  <a:cubicBezTo>
                    <a:pt x="12993" y="14058"/>
                    <a:pt x="12993" y="14490"/>
                    <a:pt x="13271" y="14490"/>
                  </a:cubicBezTo>
                  <a:lnTo>
                    <a:pt x="13857" y="14490"/>
                  </a:lnTo>
                  <a:cubicBezTo>
                    <a:pt x="14197" y="14490"/>
                    <a:pt x="14475" y="14212"/>
                    <a:pt x="14475" y="13873"/>
                  </a:cubicBezTo>
                  <a:cubicBezTo>
                    <a:pt x="14475" y="13564"/>
                    <a:pt x="14259" y="13317"/>
                    <a:pt x="13981" y="13256"/>
                  </a:cubicBezTo>
                  <a:lnTo>
                    <a:pt x="13981" y="13225"/>
                  </a:lnTo>
                  <a:lnTo>
                    <a:pt x="13981" y="12916"/>
                  </a:lnTo>
                  <a:cubicBezTo>
                    <a:pt x="13981" y="12484"/>
                    <a:pt x="13641" y="12114"/>
                    <a:pt x="13209" y="12083"/>
                  </a:cubicBezTo>
                  <a:lnTo>
                    <a:pt x="13209" y="11836"/>
                  </a:lnTo>
                  <a:cubicBezTo>
                    <a:pt x="13209" y="11620"/>
                    <a:pt x="13055" y="11466"/>
                    <a:pt x="12839" y="11466"/>
                  </a:cubicBezTo>
                  <a:cubicBezTo>
                    <a:pt x="12685" y="11466"/>
                    <a:pt x="12530" y="11342"/>
                    <a:pt x="12530" y="11157"/>
                  </a:cubicBezTo>
                  <a:lnTo>
                    <a:pt x="12530" y="7361"/>
                  </a:lnTo>
                  <a:cubicBezTo>
                    <a:pt x="13148" y="7361"/>
                    <a:pt x="13395" y="6589"/>
                    <a:pt x="12901" y="6250"/>
                  </a:cubicBezTo>
                  <a:lnTo>
                    <a:pt x="13734" y="5170"/>
                  </a:lnTo>
                  <a:cubicBezTo>
                    <a:pt x="13827" y="5077"/>
                    <a:pt x="13857" y="4954"/>
                    <a:pt x="13827" y="4830"/>
                  </a:cubicBezTo>
                  <a:cubicBezTo>
                    <a:pt x="13796" y="4707"/>
                    <a:pt x="13734" y="4614"/>
                    <a:pt x="13611" y="4553"/>
                  </a:cubicBezTo>
                  <a:lnTo>
                    <a:pt x="12438" y="3812"/>
                  </a:lnTo>
                  <a:lnTo>
                    <a:pt x="12438" y="3750"/>
                  </a:lnTo>
                  <a:cubicBezTo>
                    <a:pt x="12438" y="3380"/>
                    <a:pt x="12160" y="3071"/>
                    <a:pt x="11790" y="3071"/>
                  </a:cubicBezTo>
                  <a:lnTo>
                    <a:pt x="11697" y="3071"/>
                  </a:lnTo>
                  <a:lnTo>
                    <a:pt x="11697" y="2423"/>
                  </a:lnTo>
                  <a:lnTo>
                    <a:pt x="11944" y="2423"/>
                  </a:lnTo>
                  <a:cubicBezTo>
                    <a:pt x="12222" y="2423"/>
                    <a:pt x="12222" y="1991"/>
                    <a:pt x="11944" y="1991"/>
                  </a:cubicBezTo>
                  <a:lnTo>
                    <a:pt x="11697" y="1991"/>
                  </a:lnTo>
                  <a:lnTo>
                    <a:pt x="11697" y="1744"/>
                  </a:lnTo>
                  <a:cubicBezTo>
                    <a:pt x="11682" y="1621"/>
                    <a:pt x="11581" y="1559"/>
                    <a:pt x="11481" y="1559"/>
                  </a:cubicBezTo>
                  <a:cubicBezTo>
                    <a:pt x="11381" y="1559"/>
                    <a:pt x="11281" y="1621"/>
                    <a:pt x="11265" y="1744"/>
                  </a:cubicBezTo>
                  <a:lnTo>
                    <a:pt x="11265" y="1991"/>
                  </a:lnTo>
                  <a:lnTo>
                    <a:pt x="11018" y="1991"/>
                  </a:lnTo>
                  <a:cubicBezTo>
                    <a:pt x="10740" y="1991"/>
                    <a:pt x="10740" y="2423"/>
                    <a:pt x="11018" y="2423"/>
                  </a:cubicBezTo>
                  <a:lnTo>
                    <a:pt x="11265" y="2423"/>
                  </a:lnTo>
                  <a:lnTo>
                    <a:pt x="11265" y="3071"/>
                  </a:lnTo>
                  <a:lnTo>
                    <a:pt x="11203" y="3071"/>
                  </a:lnTo>
                  <a:cubicBezTo>
                    <a:pt x="10833" y="3071"/>
                    <a:pt x="10524" y="3380"/>
                    <a:pt x="10524" y="3750"/>
                  </a:cubicBezTo>
                  <a:lnTo>
                    <a:pt x="10524" y="3812"/>
                  </a:lnTo>
                  <a:lnTo>
                    <a:pt x="9537" y="4429"/>
                  </a:lnTo>
                  <a:lnTo>
                    <a:pt x="9537" y="3102"/>
                  </a:lnTo>
                  <a:cubicBezTo>
                    <a:pt x="9537" y="2238"/>
                    <a:pt x="8858" y="1559"/>
                    <a:pt x="7994" y="1559"/>
                  </a:cubicBezTo>
                  <a:lnTo>
                    <a:pt x="6080" y="1559"/>
                  </a:lnTo>
                  <a:cubicBezTo>
                    <a:pt x="6080" y="1497"/>
                    <a:pt x="6080" y="1405"/>
                    <a:pt x="6080" y="1343"/>
                  </a:cubicBezTo>
                  <a:cubicBezTo>
                    <a:pt x="6080" y="448"/>
                    <a:pt x="5417" y="0"/>
                    <a:pt x="47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tx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52" name="Google Shape;12452;p23"/>
            <p:cNvSpPr/>
            <p:nvPr/>
          </p:nvSpPr>
          <p:spPr>
            <a:xfrm>
              <a:off x="4105950" y="3583300"/>
              <a:ext cx="36275" cy="28000"/>
            </a:xfrm>
            <a:custGeom>
              <a:avLst/>
              <a:gdLst/>
              <a:ahLst/>
              <a:cxnLst/>
              <a:rect l="l" t="t" r="r" b="b"/>
              <a:pathLst>
                <a:path w="1451" h="1120" extrusionOk="0">
                  <a:moveTo>
                    <a:pt x="683" y="428"/>
                  </a:moveTo>
                  <a:cubicBezTo>
                    <a:pt x="692" y="428"/>
                    <a:pt x="701" y="431"/>
                    <a:pt x="710" y="440"/>
                  </a:cubicBezTo>
                  <a:cubicBezTo>
                    <a:pt x="834" y="440"/>
                    <a:pt x="895" y="564"/>
                    <a:pt x="803" y="656"/>
                  </a:cubicBezTo>
                  <a:cubicBezTo>
                    <a:pt x="774" y="685"/>
                    <a:pt x="742" y="697"/>
                    <a:pt x="711" y="697"/>
                  </a:cubicBezTo>
                  <a:cubicBezTo>
                    <a:pt x="610" y="697"/>
                    <a:pt x="523" y="566"/>
                    <a:pt x="618" y="471"/>
                  </a:cubicBezTo>
                  <a:cubicBezTo>
                    <a:pt x="639" y="449"/>
                    <a:pt x="661" y="428"/>
                    <a:pt x="683" y="428"/>
                  </a:cubicBezTo>
                  <a:close/>
                  <a:moveTo>
                    <a:pt x="726" y="1"/>
                  </a:moveTo>
                  <a:cubicBezTo>
                    <a:pt x="587" y="1"/>
                    <a:pt x="448" y="55"/>
                    <a:pt x="340" y="163"/>
                  </a:cubicBezTo>
                  <a:cubicBezTo>
                    <a:pt x="0" y="502"/>
                    <a:pt x="216" y="1088"/>
                    <a:pt x="710" y="1119"/>
                  </a:cubicBezTo>
                  <a:cubicBezTo>
                    <a:pt x="1204" y="1088"/>
                    <a:pt x="1451" y="502"/>
                    <a:pt x="1111" y="163"/>
                  </a:cubicBezTo>
                  <a:cubicBezTo>
                    <a:pt x="1003" y="55"/>
                    <a:pt x="865" y="1"/>
                    <a:pt x="72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tx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53" name="Google Shape;12453;p23"/>
            <p:cNvSpPr/>
            <p:nvPr/>
          </p:nvSpPr>
          <p:spPr>
            <a:xfrm>
              <a:off x="4059900" y="3678100"/>
              <a:ext cx="40275" cy="35700"/>
            </a:xfrm>
            <a:custGeom>
              <a:avLst/>
              <a:gdLst/>
              <a:ahLst/>
              <a:cxnLst/>
              <a:rect l="l" t="t" r="r" b="b"/>
              <a:pathLst>
                <a:path w="1611" h="1428" extrusionOk="0">
                  <a:moveTo>
                    <a:pt x="293" y="0"/>
                  </a:moveTo>
                  <a:cubicBezTo>
                    <a:pt x="130" y="0"/>
                    <a:pt x="5" y="211"/>
                    <a:pt x="145" y="352"/>
                  </a:cubicBezTo>
                  <a:lnTo>
                    <a:pt x="484" y="722"/>
                  </a:lnTo>
                  <a:lnTo>
                    <a:pt x="145" y="1062"/>
                  </a:lnTo>
                  <a:cubicBezTo>
                    <a:pt x="0" y="1207"/>
                    <a:pt x="139" y="1427"/>
                    <a:pt x="310" y="1427"/>
                  </a:cubicBezTo>
                  <a:cubicBezTo>
                    <a:pt x="357" y="1427"/>
                    <a:pt x="407" y="1410"/>
                    <a:pt x="454" y="1370"/>
                  </a:cubicBezTo>
                  <a:lnTo>
                    <a:pt x="793" y="1000"/>
                  </a:lnTo>
                  <a:lnTo>
                    <a:pt x="1163" y="1370"/>
                  </a:lnTo>
                  <a:cubicBezTo>
                    <a:pt x="1204" y="1410"/>
                    <a:pt x="1250" y="1427"/>
                    <a:pt x="1295" y="1427"/>
                  </a:cubicBezTo>
                  <a:cubicBezTo>
                    <a:pt x="1458" y="1427"/>
                    <a:pt x="1610" y="1207"/>
                    <a:pt x="1441" y="1062"/>
                  </a:cubicBezTo>
                  <a:lnTo>
                    <a:pt x="1102" y="722"/>
                  </a:lnTo>
                  <a:lnTo>
                    <a:pt x="1441" y="352"/>
                  </a:lnTo>
                  <a:cubicBezTo>
                    <a:pt x="1605" y="211"/>
                    <a:pt x="1467" y="0"/>
                    <a:pt x="1310" y="0"/>
                  </a:cubicBezTo>
                  <a:cubicBezTo>
                    <a:pt x="1260" y="0"/>
                    <a:pt x="1208" y="22"/>
                    <a:pt x="1163" y="74"/>
                  </a:cubicBezTo>
                  <a:lnTo>
                    <a:pt x="793" y="414"/>
                  </a:lnTo>
                  <a:lnTo>
                    <a:pt x="454" y="74"/>
                  </a:lnTo>
                  <a:cubicBezTo>
                    <a:pt x="401" y="22"/>
                    <a:pt x="345" y="0"/>
                    <a:pt x="29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tx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54" name="Google Shape;12454;p23"/>
            <p:cNvSpPr/>
            <p:nvPr/>
          </p:nvSpPr>
          <p:spPr>
            <a:xfrm>
              <a:off x="4148000" y="3764925"/>
              <a:ext cx="40300" cy="36050"/>
            </a:xfrm>
            <a:custGeom>
              <a:avLst/>
              <a:gdLst/>
              <a:ahLst/>
              <a:cxnLst/>
              <a:rect l="l" t="t" r="r" b="b"/>
              <a:pathLst>
                <a:path w="1612" h="1442" extrusionOk="0">
                  <a:moveTo>
                    <a:pt x="331" y="0"/>
                  </a:moveTo>
                  <a:cubicBezTo>
                    <a:pt x="154" y="0"/>
                    <a:pt x="1" y="221"/>
                    <a:pt x="170" y="366"/>
                  </a:cubicBezTo>
                  <a:lnTo>
                    <a:pt x="510" y="706"/>
                  </a:lnTo>
                  <a:lnTo>
                    <a:pt x="170" y="1076"/>
                  </a:lnTo>
                  <a:cubicBezTo>
                    <a:pt x="1" y="1221"/>
                    <a:pt x="154" y="1442"/>
                    <a:pt x="331" y="1442"/>
                  </a:cubicBezTo>
                  <a:cubicBezTo>
                    <a:pt x="381" y="1442"/>
                    <a:pt x="432" y="1425"/>
                    <a:pt x="479" y="1385"/>
                  </a:cubicBezTo>
                  <a:lnTo>
                    <a:pt x="818" y="1014"/>
                  </a:lnTo>
                  <a:lnTo>
                    <a:pt x="1158" y="1385"/>
                  </a:lnTo>
                  <a:cubicBezTo>
                    <a:pt x="1205" y="1425"/>
                    <a:pt x="1254" y="1442"/>
                    <a:pt x="1302" y="1442"/>
                  </a:cubicBezTo>
                  <a:cubicBezTo>
                    <a:pt x="1472" y="1442"/>
                    <a:pt x="1611" y="1221"/>
                    <a:pt x="1466" y="1076"/>
                  </a:cubicBezTo>
                  <a:lnTo>
                    <a:pt x="1127" y="706"/>
                  </a:lnTo>
                  <a:lnTo>
                    <a:pt x="1466" y="366"/>
                  </a:lnTo>
                  <a:cubicBezTo>
                    <a:pt x="1559" y="274"/>
                    <a:pt x="1559" y="150"/>
                    <a:pt x="1466" y="58"/>
                  </a:cubicBezTo>
                  <a:cubicBezTo>
                    <a:pt x="1420" y="27"/>
                    <a:pt x="1366" y="11"/>
                    <a:pt x="1312" y="11"/>
                  </a:cubicBezTo>
                  <a:cubicBezTo>
                    <a:pt x="1258" y="11"/>
                    <a:pt x="1204" y="27"/>
                    <a:pt x="1158" y="58"/>
                  </a:cubicBezTo>
                  <a:lnTo>
                    <a:pt x="818" y="428"/>
                  </a:lnTo>
                  <a:lnTo>
                    <a:pt x="479" y="58"/>
                  </a:lnTo>
                  <a:cubicBezTo>
                    <a:pt x="432" y="17"/>
                    <a:pt x="381" y="0"/>
                    <a:pt x="33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tx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55" name="Google Shape;12455;p23"/>
            <p:cNvSpPr/>
            <p:nvPr/>
          </p:nvSpPr>
          <p:spPr>
            <a:xfrm>
              <a:off x="4103875" y="3827425"/>
              <a:ext cx="40275" cy="36050"/>
            </a:xfrm>
            <a:custGeom>
              <a:avLst/>
              <a:gdLst/>
              <a:ahLst/>
              <a:cxnLst/>
              <a:rect l="l" t="t" r="r" b="b"/>
              <a:pathLst>
                <a:path w="1611" h="1442" extrusionOk="0">
                  <a:moveTo>
                    <a:pt x="322" y="0"/>
                  </a:moveTo>
                  <a:cubicBezTo>
                    <a:pt x="158" y="0"/>
                    <a:pt x="0" y="221"/>
                    <a:pt x="145" y="366"/>
                  </a:cubicBezTo>
                  <a:lnTo>
                    <a:pt x="515" y="736"/>
                  </a:lnTo>
                  <a:lnTo>
                    <a:pt x="145" y="1076"/>
                  </a:lnTo>
                  <a:cubicBezTo>
                    <a:pt x="0" y="1221"/>
                    <a:pt x="158" y="1442"/>
                    <a:pt x="322" y="1442"/>
                  </a:cubicBezTo>
                  <a:cubicBezTo>
                    <a:pt x="368" y="1442"/>
                    <a:pt x="414" y="1425"/>
                    <a:pt x="454" y="1384"/>
                  </a:cubicBezTo>
                  <a:lnTo>
                    <a:pt x="793" y="1014"/>
                  </a:lnTo>
                  <a:lnTo>
                    <a:pt x="1164" y="1384"/>
                  </a:lnTo>
                  <a:cubicBezTo>
                    <a:pt x="1204" y="1425"/>
                    <a:pt x="1250" y="1442"/>
                    <a:pt x="1295" y="1442"/>
                  </a:cubicBezTo>
                  <a:cubicBezTo>
                    <a:pt x="1458" y="1442"/>
                    <a:pt x="1611" y="1221"/>
                    <a:pt x="1441" y="1076"/>
                  </a:cubicBezTo>
                  <a:lnTo>
                    <a:pt x="1102" y="736"/>
                  </a:lnTo>
                  <a:lnTo>
                    <a:pt x="1441" y="366"/>
                  </a:lnTo>
                  <a:cubicBezTo>
                    <a:pt x="1534" y="273"/>
                    <a:pt x="1534" y="150"/>
                    <a:pt x="1441" y="57"/>
                  </a:cubicBezTo>
                  <a:cubicBezTo>
                    <a:pt x="1410" y="26"/>
                    <a:pt x="1356" y="11"/>
                    <a:pt x="1302" y="11"/>
                  </a:cubicBezTo>
                  <a:cubicBezTo>
                    <a:pt x="1248" y="11"/>
                    <a:pt x="1194" y="26"/>
                    <a:pt x="1164" y="57"/>
                  </a:cubicBezTo>
                  <a:lnTo>
                    <a:pt x="793" y="428"/>
                  </a:lnTo>
                  <a:lnTo>
                    <a:pt x="454" y="57"/>
                  </a:lnTo>
                  <a:cubicBezTo>
                    <a:pt x="414" y="17"/>
                    <a:pt x="368" y="0"/>
                    <a:pt x="3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tx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56" name="Google Shape;12456;p23"/>
            <p:cNvSpPr/>
            <p:nvPr/>
          </p:nvSpPr>
          <p:spPr>
            <a:xfrm>
              <a:off x="4063525" y="3691625"/>
              <a:ext cx="124225" cy="140150"/>
            </a:xfrm>
            <a:custGeom>
              <a:avLst/>
              <a:gdLst/>
              <a:ahLst/>
              <a:cxnLst/>
              <a:rect l="l" t="t" r="r" b="b"/>
              <a:pathLst>
                <a:path w="4969" h="5606" extrusionOk="0">
                  <a:moveTo>
                    <a:pt x="4053" y="1"/>
                  </a:moveTo>
                  <a:cubicBezTo>
                    <a:pt x="3882" y="1"/>
                    <a:pt x="3744" y="221"/>
                    <a:pt x="3889" y="366"/>
                  </a:cubicBezTo>
                  <a:lnTo>
                    <a:pt x="4259" y="706"/>
                  </a:lnTo>
                  <a:cubicBezTo>
                    <a:pt x="1852" y="953"/>
                    <a:pt x="0" y="2990"/>
                    <a:pt x="0" y="5397"/>
                  </a:cubicBezTo>
                  <a:cubicBezTo>
                    <a:pt x="0" y="5536"/>
                    <a:pt x="108" y="5605"/>
                    <a:pt x="216" y="5605"/>
                  </a:cubicBezTo>
                  <a:cubicBezTo>
                    <a:pt x="324" y="5605"/>
                    <a:pt x="432" y="5536"/>
                    <a:pt x="432" y="5397"/>
                  </a:cubicBezTo>
                  <a:cubicBezTo>
                    <a:pt x="432" y="3236"/>
                    <a:pt x="2037" y="1416"/>
                    <a:pt x="4197" y="1138"/>
                  </a:cubicBezTo>
                  <a:lnTo>
                    <a:pt x="4197" y="1138"/>
                  </a:lnTo>
                  <a:lnTo>
                    <a:pt x="3889" y="1446"/>
                  </a:lnTo>
                  <a:cubicBezTo>
                    <a:pt x="3744" y="1615"/>
                    <a:pt x="3882" y="1803"/>
                    <a:pt x="4053" y="1803"/>
                  </a:cubicBezTo>
                  <a:cubicBezTo>
                    <a:pt x="4100" y="1803"/>
                    <a:pt x="4150" y="1789"/>
                    <a:pt x="4197" y="1755"/>
                  </a:cubicBezTo>
                  <a:lnTo>
                    <a:pt x="4876" y="1045"/>
                  </a:lnTo>
                  <a:cubicBezTo>
                    <a:pt x="4969" y="984"/>
                    <a:pt x="4969" y="860"/>
                    <a:pt x="4876" y="767"/>
                  </a:cubicBezTo>
                  <a:lnTo>
                    <a:pt x="4197" y="58"/>
                  </a:lnTo>
                  <a:cubicBezTo>
                    <a:pt x="4150" y="18"/>
                    <a:pt x="4101" y="1"/>
                    <a:pt x="40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tx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457" name="Google Shape;12457;p23"/>
          <p:cNvGrpSpPr/>
          <p:nvPr/>
        </p:nvGrpSpPr>
        <p:grpSpPr>
          <a:xfrm>
            <a:off x="6999738" y="2328536"/>
            <a:ext cx="362650" cy="358800"/>
            <a:chOff x="3252625" y="3564975"/>
            <a:chExt cx="362650" cy="358800"/>
          </a:xfrm>
        </p:grpSpPr>
        <p:sp>
          <p:nvSpPr>
            <p:cNvPr id="12458" name="Google Shape;12458;p23"/>
            <p:cNvSpPr/>
            <p:nvPr/>
          </p:nvSpPr>
          <p:spPr>
            <a:xfrm>
              <a:off x="3252625" y="3564975"/>
              <a:ext cx="362650" cy="358800"/>
            </a:xfrm>
            <a:custGeom>
              <a:avLst/>
              <a:gdLst/>
              <a:ahLst/>
              <a:cxnLst/>
              <a:rect l="l" t="t" r="r" b="b"/>
              <a:pathLst>
                <a:path w="14506" h="14352" extrusionOk="0">
                  <a:moveTo>
                    <a:pt x="7253" y="1"/>
                  </a:moveTo>
                  <a:cubicBezTo>
                    <a:pt x="6852" y="1"/>
                    <a:pt x="6574" y="433"/>
                    <a:pt x="6265" y="834"/>
                  </a:cubicBezTo>
                  <a:cubicBezTo>
                    <a:pt x="6080" y="1081"/>
                    <a:pt x="5895" y="1389"/>
                    <a:pt x="5710" y="1420"/>
                  </a:cubicBezTo>
                  <a:cubicBezTo>
                    <a:pt x="5432" y="1420"/>
                    <a:pt x="5123" y="1328"/>
                    <a:pt x="4907" y="1173"/>
                  </a:cubicBezTo>
                  <a:cubicBezTo>
                    <a:pt x="4580" y="1021"/>
                    <a:pt x="4268" y="868"/>
                    <a:pt x="3993" y="868"/>
                  </a:cubicBezTo>
                  <a:cubicBezTo>
                    <a:pt x="3880" y="868"/>
                    <a:pt x="3772" y="894"/>
                    <a:pt x="3673" y="957"/>
                  </a:cubicBezTo>
                  <a:cubicBezTo>
                    <a:pt x="3518" y="1050"/>
                    <a:pt x="3395" y="1204"/>
                    <a:pt x="3333" y="1359"/>
                  </a:cubicBezTo>
                  <a:cubicBezTo>
                    <a:pt x="3313" y="1501"/>
                    <a:pt x="3440" y="1603"/>
                    <a:pt x="3565" y="1603"/>
                  </a:cubicBezTo>
                  <a:cubicBezTo>
                    <a:pt x="3629" y="1603"/>
                    <a:pt x="3692" y="1576"/>
                    <a:pt x="3734" y="1513"/>
                  </a:cubicBezTo>
                  <a:cubicBezTo>
                    <a:pt x="3734" y="1420"/>
                    <a:pt x="3796" y="1359"/>
                    <a:pt x="3858" y="1328"/>
                  </a:cubicBezTo>
                  <a:cubicBezTo>
                    <a:pt x="3887" y="1310"/>
                    <a:pt x="3923" y="1303"/>
                    <a:pt x="3965" y="1303"/>
                  </a:cubicBezTo>
                  <a:cubicBezTo>
                    <a:pt x="4148" y="1303"/>
                    <a:pt x="4440" y="1449"/>
                    <a:pt x="4691" y="1575"/>
                  </a:cubicBezTo>
                  <a:cubicBezTo>
                    <a:pt x="4996" y="1741"/>
                    <a:pt x="5325" y="1857"/>
                    <a:pt x="5679" y="1857"/>
                  </a:cubicBezTo>
                  <a:cubicBezTo>
                    <a:pt x="5720" y="1857"/>
                    <a:pt x="5761" y="1856"/>
                    <a:pt x="5802" y="1852"/>
                  </a:cubicBezTo>
                  <a:cubicBezTo>
                    <a:pt x="6142" y="1760"/>
                    <a:pt x="6358" y="1420"/>
                    <a:pt x="6605" y="1081"/>
                  </a:cubicBezTo>
                  <a:cubicBezTo>
                    <a:pt x="6821" y="772"/>
                    <a:pt x="7068" y="433"/>
                    <a:pt x="7253" y="433"/>
                  </a:cubicBezTo>
                  <a:cubicBezTo>
                    <a:pt x="7438" y="433"/>
                    <a:pt x="7685" y="772"/>
                    <a:pt x="7901" y="1081"/>
                  </a:cubicBezTo>
                  <a:cubicBezTo>
                    <a:pt x="8148" y="1420"/>
                    <a:pt x="8364" y="1760"/>
                    <a:pt x="8703" y="1852"/>
                  </a:cubicBezTo>
                  <a:cubicBezTo>
                    <a:pt x="8741" y="1856"/>
                    <a:pt x="8780" y="1857"/>
                    <a:pt x="8819" y="1857"/>
                  </a:cubicBezTo>
                  <a:cubicBezTo>
                    <a:pt x="9156" y="1857"/>
                    <a:pt x="9510" y="1741"/>
                    <a:pt x="9814" y="1575"/>
                  </a:cubicBezTo>
                  <a:cubicBezTo>
                    <a:pt x="10066" y="1449"/>
                    <a:pt x="10358" y="1303"/>
                    <a:pt x="10541" y="1303"/>
                  </a:cubicBezTo>
                  <a:cubicBezTo>
                    <a:pt x="10583" y="1303"/>
                    <a:pt x="10619" y="1310"/>
                    <a:pt x="10648" y="1328"/>
                  </a:cubicBezTo>
                  <a:cubicBezTo>
                    <a:pt x="10802" y="1420"/>
                    <a:pt x="10864" y="1852"/>
                    <a:pt x="10894" y="2192"/>
                  </a:cubicBezTo>
                  <a:cubicBezTo>
                    <a:pt x="10701" y="2938"/>
                    <a:pt x="11299" y="3609"/>
                    <a:pt x="12024" y="3609"/>
                  </a:cubicBezTo>
                  <a:cubicBezTo>
                    <a:pt x="12109" y="3609"/>
                    <a:pt x="12196" y="3600"/>
                    <a:pt x="12283" y="3581"/>
                  </a:cubicBezTo>
                  <a:cubicBezTo>
                    <a:pt x="12623" y="3611"/>
                    <a:pt x="13055" y="3642"/>
                    <a:pt x="13147" y="3797"/>
                  </a:cubicBezTo>
                  <a:cubicBezTo>
                    <a:pt x="13240" y="3951"/>
                    <a:pt x="13055" y="4321"/>
                    <a:pt x="12931" y="4630"/>
                  </a:cubicBezTo>
                  <a:cubicBezTo>
                    <a:pt x="12715" y="4969"/>
                    <a:pt x="12623" y="5340"/>
                    <a:pt x="12654" y="5741"/>
                  </a:cubicBezTo>
                  <a:cubicBezTo>
                    <a:pt x="12746" y="6050"/>
                    <a:pt x="13086" y="6296"/>
                    <a:pt x="13425" y="6543"/>
                  </a:cubicBezTo>
                  <a:cubicBezTo>
                    <a:pt x="13703" y="6728"/>
                    <a:pt x="14073" y="6975"/>
                    <a:pt x="14073" y="7161"/>
                  </a:cubicBezTo>
                  <a:cubicBezTo>
                    <a:pt x="14073" y="7377"/>
                    <a:pt x="13703" y="7623"/>
                    <a:pt x="13425" y="7809"/>
                  </a:cubicBezTo>
                  <a:cubicBezTo>
                    <a:pt x="13055" y="8056"/>
                    <a:pt x="12715" y="8302"/>
                    <a:pt x="12654" y="8611"/>
                  </a:cubicBezTo>
                  <a:cubicBezTo>
                    <a:pt x="12623" y="8981"/>
                    <a:pt x="12715" y="9383"/>
                    <a:pt x="12931" y="9722"/>
                  </a:cubicBezTo>
                  <a:cubicBezTo>
                    <a:pt x="13055" y="10031"/>
                    <a:pt x="13240" y="10401"/>
                    <a:pt x="13147" y="10555"/>
                  </a:cubicBezTo>
                  <a:cubicBezTo>
                    <a:pt x="13055" y="10710"/>
                    <a:pt x="12623" y="10741"/>
                    <a:pt x="12283" y="10771"/>
                  </a:cubicBezTo>
                  <a:cubicBezTo>
                    <a:pt x="11913" y="10771"/>
                    <a:pt x="11512" y="10864"/>
                    <a:pt x="11203" y="11080"/>
                  </a:cubicBezTo>
                  <a:cubicBezTo>
                    <a:pt x="10987" y="11389"/>
                    <a:pt x="10864" y="11790"/>
                    <a:pt x="10894" y="12160"/>
                  </a:cubicBezTo>
                  <a:cubicBezTo>
                    <a:pt x="10864" y="12500"/>
                    <a:pt x="10802" y="12932"/>
                    <a:pt x="10648" y="13024"/>
                  </a:cubicBezTo>
                  <a:cubicBezTo>
                    <a:pt x="10619" y="13042"/>
                    <a:pt x="10583" y="13049"/>
                    <a:pt x="10541" y="13049"/>
                  </a:cubicBezTo>
                  <a:cubicBezTo>
                    <a:pt x="10358" y="13049"/>
                    <a:pt x="10066" y="12903"/>
                    <a:pt x="9814" y="12777"/>
                  </a:cubicBezTo>
                  <a:cubicBezTo>
                    <a:pt x="9517" y="12588"/>
                    <a:pt x="9173" y="12494"/>
                    <a:pt x="8843" y="12494"/>
                  </a:cubicBezTo>
                  <a:cubicBezTo>
                    <a:pt x="8796" y="12494"/>
                    <a:pt x="8750" y="12496"/>
                    <a:pt x="8703" y="12500"/>
                  </a:cubicBezTo>
                  <a:cubicBezTo>
                    <a:pt x="8364" y="12592"/>
                    <a:pt x="8148" y="12932"/>
                    <a:pt x="7901" y="13271"/>
                  </a:cubicBezTo>
                  <a:cubicBezTo>
                    <a:pt x="7685" y="13580"/>
                    <a:pt x="7438" y="13919"/>
                    <a:pt x="7253" y="13919"/>
                  </a:cubicBezTo>
                  <a:cubicBezTo>
                    <a:pt x="7068" y="13919"/>
                    <a:pt x="6821" y="13580"/>
                    <a:pt x="6605" y="13271"/>
                  </a:cubicBezTo>
                  <a:cubicBezTo>
                    <a:pt x="6358" y="12932"/>
                    <a:pt x="6142" y="12592"/>
                    <a:pt x="5802" y="12500"/>
                  </a:cubicBezTo>
                  <a:cubicBezTo>
                    <a:pt x="5752" y="12496"/>
                    <a:pt x="5702" y="12494"/>
                    <a:pt x="5653" y="12494"/>
                  </a:cubicBezTo>
                  <a:cubicBezTo>
                    <a:pt x="5309" y="12494"/>
                    <a:pt x="4988" y="12588"/>
                    <a:pt x="4691" y="12777"/>
                  </a:cubicBezTo>
                  <a:cubicBezTo>
                    <a:pt x="4440" y="12903"/>
                    <a:pt x="4148" y="13049"/>
                    <a:pt x="3965" y="13049"/>
                  </a:cubicBezTo>
                  <a:cubicBezTo>
                    <a:pt x="3923" y="13049"/>
                    <a:pt x="3887" y="13042"/>
                    <a:pt x="3858" y="13024"/>
                  </a:cubicBezTo>
                  <a:cubicBezTo>
                    <a:pt x="3704" y="12932"/>
                    <a:pt x="3642" y="12500"/>
                    <a:pt x="3611" y="12160"/>
                  </a:cubicBezTo>
                  <a:cubicBezTo>
                    <a:pt x="3642" y="11790"/>
                    <a:pt x="3518" y="11389"/>
                    <a:pt x="3302" y="11080"/>
                  </a:cubicBezTo>
                  <a:cubicBezTo>
                    <a:pt x="2994" y="10864"/>
                    <a:pt x="2593" y="10771"/>
                    <a:pt x="2222" y="10771"/>
                  </a:cubicBezTo>
                  <a:cubicBezTo>
                    <a:pt x="1883" y="10741"/>
                    <a:pt x="1451" y="10710"/>
                    <a:pt x="1358" y="10555"/>
                  </a:cubicBezTo>
                  <a:cubicBezTo>
                    <a:pt x="1266" y="10401"/>
                    <a:pt x="1451" y="10031"/>
                    <a:pt x="1574" y="9722"/>
                  </a:cubicBezTo>
                  <a:cubicBezTo>
                    <a:pt x="1790" y="9383"/>
                    <a:pt x="1883" y="8981"/>
                    <a:pt x="1852" y="8611"/>
                  </a:cubicBezTo>
                  <a:cubicBezTo>
                    <a:pt x="1759" y="8302"/>
                    <a:pt x="1420" y="8056"/>
                    <a:pt x="1080" y="7809"/>
                  </a:cubicBezTo>
                  <a:cubicBezTo>
                    <a:pt x="803" y="7623"/>
                    <a:pt x="432" y="7377"/>
                    <a:pt x="432" y="7161"/>
                  </a:cubicBezTo>
                  <a:cubicBezTo>
                    <a:pt x="432" y="6975"/>
                    <a:pt x="803" y="6728"/>
                    <a:pt x="1080" y="6543"/>
                  </a:cubicBezTo>
                  <a:cubicBezTo>
                    <a:pt x="1451" y="6296"/>
                    <a:pt x="1759" y="6050"/>
                    <a:pt x="1852" y="5741"/>
                  </a:cubicBezTo>
                  <a:cubicBezTo>
                    <a:pt x="1883" y="5340"/>
                    <a:pt x="1790" y="4969"/>
                    <a:pt x="1574" y="4630"/>
                  </a:cubicBezTo>
                  <a:cubicBezTo>
                    <a:pt x="1451" y="4321"/>
                    <a:pt x="1266" y="3951"/>
                    <a:pt x="1358" y="3797"/>
                  </a:cubicBezTo>
                  <a:cubicBezTo>
                    <a:pt x="1451" y="3642"/>
                    <a:pt x="1883" y="3611"/>
                    <a:pt x="2222" y="3581"/>
                  </a:cubicBezTo>
                  <a:cubicBezTo>
                    <a:pt x="2593" y="3581"/>
                    <a:pt x="2994" y="3488"/>
                    <a:pt x="3302" y="3272"/>
                  </a:cubicBezTo>
                  <a:cubicBezTo>
                    <a:pt x="3457" y="3056"/>
                    <a:pt x="3580" y="2809"/>
                    <a:pt x="3580" y="2562"/>
                  </a:cubicBezTo>
                  <a:cubicBezTo>
                    <a:pt x="3597" y="2408"/>
                    <a:pt x="3481" y="2320"/>
                    <a:pt x="3364" y="2320"/>
                  </a:cubicBezTo>
                  <a:cubicBezTo>
                    <a:pt x="3270" y="2320"/>
                    <a:pt x="3176" y="2377"/>
                    <a:pt x="3148" y="2500"/>
                  </a:cubicBezTo>
                  <a:cubicBezTo>
                    <a:pt x="3148" y="2655"/>
                    <a:pt x="3086" y="2840"/>
                    <a:pt x="2994" y="2963"/>
                  </a:cubicBezTo>
                  <a:cubicBezTo>
                    <a:pt x="2747" y="3087"/>
                    <a:pt x="2469" y="3149"/>
                    <a:pt x="2191" y="3149"/>
                  </a:cubicBezTo>
                  <a:cubicBezTo>
                    <a:pt x="1698" y="3179"/>
                    <a:pt x="1204" y="3210"/>
                    <a:pt x="988" y="3581"/>
                  </a:cubicBezTo>
                  <a:cubicBezTo>
                    <a:pt x="772" y="3920"/>
                    <a:pt x="988" y="4383"/>
                    <a:pt x="1204" y="4815"/>
                  </a:cubicBezTo>
                  <a:cubicBezTo>
                    <a:pt x="1358" y="5062"/>
                    <a:pt x="1420" y="5340"/>
                    <a:pt x="1451" y="5617"/>
                  </a:cubicBezTo>
                  <a:cubicBezTo>
                    <a:pt x="1389" y="5803"/>
                    <a:pt x="1111" y="6019"/>
                    <a:pt x="833" y="6173"/>
                  </a:cubicBezTo>
                  <a:cubicBezTo>
                    <a:pt x="432" y="6482"/>
                    <a:pt x="0" y="6759"/>
                    <a:pt x="0" y="7161"/>
                  </a:cubicBezTo>
                  <a:cubicBezTo>
                    <a:pt x="0" y="7593"/>
                    <a:pt x="432" y="7870"/>
                    <a:pt x="833" y="8148"/>
                  </a:cubicBezTo>
                  <a:cubicBezTo>
                    <a:pt x="1111" y="8333"/>
                    <a:pt x="1389" y="8549"/>
                    <a:pt x="1451" y="8704"/>
                  </a:cubicBezTo>
                  <a:cubicBezTo>
                    <a:pt x="1420" y="9012"/>
                    <a:pt x="1358" y="9290"/>
                    <a:pt x="1204" y="9537"/>
                  </a:cubicBezTo>
                  <a:cubicBezTo>
                    <a:pt x="988" y="9969"/>
                    <a:pt x="772" y="10432"/>
                    <a:pt x="988" y="10771"/>
                  </a:cubicBezTo>
                  <a:cubicBezTo>
                    <a:pt x="1204" y="11111"/>
                    <a:pt x="1698" y="11173"/>
                    <a:pt x="2191" y="11203"/>
                  </a:cubicBezTo>
                  <a:cubicBezTo>
                    <a:pt x="2228" y="11199"/>
                    <a:pt x="2264" y="11197"/>
                    <a:pt x="2301" y="11197"/>
                  </a:cubicBezTo>
                  <a:cubicBezTo>
                    <a:pt x="2542" y="11197"/>
                    <a:pt x="2779" y="11281"/>
                    <a:pt x="2994" y="11389"/>
                  </a:cubicBezTo>
                  <a:cubicBezTo>
                    <a:pt x="3148" y="11636"/>
                    <a:pt x="3210" y="11913"/>
                    <a:pt x="3210" y="12191"/>
                  </a:cubicBezTo>
                  <a:cubicBezTo>
                    <a:pt x="3241" y="12685"/>
                    <a:pt x="3302" y="13179"/>
                    <a:pt x="3642" y="13395"/>
                  </a:cubicBezTo>
                  <a:cubicBezTo>
                    <a:pt x="3750" y="13458"/>
                    <a:pt x="3864" y="13484"/>
                    <a:pt x="3982" y="13484"/>
                  </a:cubicBezTo>
                  <a:cubicBezTo>
                    <a:pt x="4265" y="13484"/>
                    <a:pt x="4571" y="13331"/>
                    <a:pt x="4876" y="13179"/>
                  </a:cubicBezTo>
                  <a:cubicBezTo>
                    <a:pt x="5123" y="13024"/>
                    <a:pt x="5401" y="12932"/>
                    <a:pt x="5710" y="12932"/>
                  </a:cubicBezTo>
                  <a:cubicBezTo>
                    <a:pt x="5864" y="12963"/>
                    <a:pt x="6080" y="13271"/>
                    <a:pt x="6265" y="13518"/>
                  </a:cubicBezTo>
                  <a:cubicBezTo>
                    <a:pt x="6543" y="13919"/>
                    <a:pt x="6821" y="14351"/>
                    <a:pt x="7253" y="14351"/>
                  </a:cubicBezTo>
                  <a:cubicBezTo>
                    <a:pt x="7654" y="14351"/>
                    <a:pt x="7963" y="13919"/>
                    <a:pt x="8240" y="13518"/>
                  </a:cubicBezTo>
                  <a:cubicBezTo>
                    <a:pt x="8425" y="13271"/>
                    <a:pt x="8642" y="12963"/>
                    <a:pt x="8796" y="12932"/>
                  </a:cubicBezTo>
                  <a:cubicBezTo>
                    <a:pt x="9104" y="12932"/>
                    <a:pt x="9382" y="13024"/>
                    <a:pt x="9629" y="13179"/>
                  </a:cubicBezTo>
                  <a:cubicBezTo>
                    <a:pt x="9944" y="13314"/>
                    <a:pt x="10276" y="13465"/>
                    <a:pt x="10565" y="13465"/>
                  </a:cubicBezTo>
                  <a:cubicBezTo>
                    <a:pt x="10671" y="13465"/>
                    <a:pt x="10772" y="13445"/>
                    <a:pt x="10864" y="13395"/>
                  </a:cubicBezTo>
                  <a:cubicBezTo>
                    <a:pt x="11203" y="13209"/>
                    <a:pt x="11234" y="12685"/>
                    <a:pt x="11296" y="12191"/>
                  </a:cubicBezTo>
                  <a:cubicBezTo>
                    <a:pt x="11296" y="11913"/>
                    <a:pt x="11357" y="11636"/>
                    <a:pt x="11481" y="11389"/>
                  </a:cubicBezTo>
                  <a:cubicBezTo>
                    <a:pt x="11759" y="11265"/>
                    <a:pt x="12036" y="11203"/>
                    <a:pt x="12314" y="11203"/>
                  </a:cubicBezTo>
                  <a:cubicBezTo>
                    <a:pt x="12808" y="11173"/>
                    <a:pt x="13302" y="11111"/>
                    <a:pt x="13518" y="10771"/>
                  </a:cubicBezTo>
                  <a:cubicBezTo>
                    <a:pt x="13734" y="10432"/>
                    <a:pt x="13518" y="9969"/>
                    <a:pt x="13302" y="9537"/>
                  </a:cubicBezTo>
                  <a:cubicBezTo>
                    <a:pt x="13147" y="9290"/>
                    <a:pt x="13055" y="9012"/>
                    <a:pt x="13055" y="8704"/>
                  </a:cubicBezTo>
                  <a:cubicBezTo>
                    <a:pt x="13116" y="8549"/>
                    <a:pt x="13394" y="8333"/>
                    <a:pt x="13672" y="8148"/>
                  </a:cubicBezTo>
                  <a:cubicBezTo>
                    <a:pt x="14073" y="7870"/>
                    <a:pt x="14505" y="7593"/>
                    <a:pt x="14505" y="7161"/>
                  </a:cubicBezTo>
                  <a:cubicBezTo>
                    <a:pt x="14505" y="6759"/>
                    <a:pt x="14073" y="6482"/>
                    <a:pt x="13672" y="6173"/>
                  </a:cubicBezTo>
                  <a:cubicBezTo>
                    <a:pt x="13425" y="6019"/>
                    <a:pt x="13116" y="5803"/>
                    <a:pt x="13086" y="5617"/>
                  </a:cubicBezTo>
                  <a:cubicBezTo>
                    <a:pt x="13086" y="5340"/>
                    <a:pt x="13178" y="5062"/>
                    <a:pt x="13333" y="4815"/>
                  </a:cubicBezTo>
                  <a:cubicBezTo>
                    <a:pt x="13518" y="4383"/>
                    <a:pt x="13734" y="3920"/>
                    <a:pt x="13518" y="3581"/>
                  </a:cubicBezTo>
                  <a:cubicBezTo>
                    <a:pt x="13333" y="3241"/>
                    <a:pt x="12808" y="3179"/>
                    <a:pt x="12345" y="3149"/>
                  </a:cubicBezTo>
                  <a:cubicBezTo>
                    <a:pt x="12036" y="3149"/>
                    <a:pt x="11759" y="3087"/>
                    <a:pt x="11512" y="2963"/>
                  </a:cubicBezTo>
                  <a:cubicBezTo>
                    <a:pt x="11388" y="2716"/>
                    <a:pt x="11296" y="2439"/>
                    <a:pt x="11326" y="2130"/>
                  </a:cubicBezTo>
                  <a:cubicBezTo>
                    <a:pt x="11265" y="1667"/>
                    <a:pt x="11234" y="1173"/>
                    <a:pt x="10864" y="957"/>
                  </a:cubicBezTo>
                  <a:cubicBezTo>
                    <a:pt x="10764" y="894"/>
                    <a:pt x="10657" y="868"/>
                    <a:pt x="10543" y="868"/>
                  </a:cubicBezTo>
                  <a:cubicBezTo>
                    <a:pt x="10268" y="868"/>
                    <a:pt x="9956" y="1021"/>
                    <a:pt x="9629" y="1173"/>
                  </a:cubicBezTo>
                  <a:cubicBezTo>
                    <a:pt x="9382" y="1328"/>
                    <a:pt x="9104" y="1420"/>
                    <a:pt x="8827" y="1420"/>
                  </a:cubicBezTo>
                  <a:cubicBezTo>
                    <a:pt x="8642" y="1389"/>
                    <a:pt x="8425" y="1081"/>
                    <a:pt x="8271" y="834"/>
                  </a:cubicBezTo>
                  <a:cubicBezTo>
                    <a:pt x="7963" y="433"/>
                    <a:pt x="7685" y="1"/>
                    <a:pt x="72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tx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59" name="Google Shape;12459;p23"/>
            <p:cNvSpPr/>
            <p:nvPr/>
          </p:nvSpPr>
          <p:spPr>
            <a:xfrm>
              <a:off x="3360125" y="3688425"/>
              <a:ext cx="56850" cy="47125"/>
            </a:xfrm>
            <a:custGeom>
              <a:avLst/>
              <a:gdLst/>
              <a:ahLst/>
              <a:cxnLst/>
              <a:rect l="l" t="t" r="r" b="b"/>
              <a:pathLst>
                <a:path w="2274" h="1885" extrusionOk="0">
                  <a:moveTo>
                    <a:pt x="1526" y="623"/>
                  </a:moveTo>
                  <a:cubicBezTo>
                    <a:pt x="1699" y="623"/>
                    <a:pt x="1842" y="709"/>
                    <a:pt x="1842" y="926"/>
                  </a:cubicBezTo>
                  <a:cubicBezTo>
                    <a:pt x="1842" y="1050"/>
                    <a:pt x="1780" y="1173"/>
                    <a:pt x="1687" y="1266"/>
                  </a:cubicBezTo>
                  <a:cubicBezTo>
                    <a:pt x="1595" y="1358"/>
                    <a:pt x="1471" y="1405"/>
                    <a:pt x="1348" y="1405"/>
                  </a:cubicBezTo>
                  <a:cubicBezTo>
                    <a:pt x="1224" y="1405"/>
                    <a:pt x="1101" y="1358"/>
                    <a:pt x="1008" y="1266"/>
                  </a:cubicBezTo>
                  <a:cubicBezTo>
                    <a:pt x="721" y="958"/>
                    <a:pt x="1184" y="623"/>
                    <a:pt x="1526" y="623"/>
                  </a:cubicBezTo>
                  <a:close/>
                  <a:moveTo>
                    <a:pt x="1348" y="1"/>
                  </a:moveTo>
                  <a:cubicBezTo>
                    <a:pt x="1101" y="1"/>
                    <a:pt x="885" y="124"/>
                    <a:pt x="731" y="278"/>
                  </a:cubicBezTo>
                  <a:cubicBezTo>
                    <a:pt x="1" y="938"/>
                    <a:pt x="619" y="1885"/>
                    <a:pt x="1336" y="1885"/>
                  </a:cubicBezTo>
                  <a:cubicBezTo>
                    <a:pt x="1559" y="1885"/>
                    <a:pt x="1791" y="1794"/>
                    <a:pt x="1996" y="1574"/>
                  </a:cubicBezTo>
                  <a:cubicBezTo>
                    <a:pt x="2181" y="1389"/>
                    <a:pt x="2274" y="1173"/>
                    <a:pt x="2274" y="926"/>
                  </a:cubicBezTo>
                  <a:cubicBezTo>
                    <a:pt x="2274" y="679"/>
                    <a:pt x="2181" y="433"/>
                    <a:pt x="1996" y="278"/>
                  </a:cubicBezTo>
                  <a:cubicBezTo>
                    <a:pt x="1842" y="93"/>
                    <a:pt x="1595" y="1"/>
                    <a:pt x="134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tx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60" name="Google Shape;12460;p23"/>
            <p:cNvSpPr/>
            <p:nvPr/>
          </p:nvSpPr>
          <p:spPr>
            <a:xfrm>
              <a:off x="3449350" y="3754575"/>
              <a:ext cx="50175" cy="44975"/>
            </a:xfrm>
            <a:custGeom>
              <a:avLst/>
              <a:gdLst/>
              <a:ahLst/>
              <a:cxnLst/>
              <a:rect l="l" t="t" r="r" b="b"/>
              <a:pathLst>
                <a:path w="2007" h="1799" extrusionOk="0">
                  <a:moveTo>
                    <a:pt x="1019" y="410"/>
                  </a:moveTo>
                  <a:cubicBezTo>
                    <a:pt x="1421" y="410"/>
                    <a:pt x="1668" y="934"/>
                    <a:pt x="1359" y="1243"/>
                  </a:cubicBezTo>
                  <a:cubicBezTo>
                    <a:pt x="1259" y="1343"/>
                    <a:pt x="1135" y="1388"/>
                    <a:pt x="1015" y="1388"/>
                  </a:cubicBezTo>
                  <a:cubicBezTo>
                    <a:pt x="765" y="1388"/>
                    <a:pt x="526" y="1195"/>
                    <a:pt x="526" y="904"/>
                  </a:cubicBezTo>
                  <a:cubicBezTo>
                    <a:pt x="526" y="780"/>
                    <a:pt x="587" y="657"/>
                    <a:pt x="680" y="564"/>
                  </a:cubicBezTo>
                  <a:cubicBezTo>
                    <a:pt x="742" y="472"/>
                    <a:pt x="865" y="410"/>
                    <a:pt x="1019" y="410"/>
                  </a:cubicBezTo>
                  <a:close/>
                  <a:moveTo>
                    <a:pt x="1004" y="1"/>
                  </a:moveTo>
                  <a:cubicBezTo>
                    <a:pt x="773" y="1"/>
                    <a:pt x="541" y="86"/>
                    <a:pt x="371" y="256"/>
                  </a:cubicBezTo>
                  <a:cubicBezTo>
                    <a:pt x="1" y="626"/>
                    <a:pt x="1" y="1181"/>
                    <a:pt x="371" y="1552"/>
                  </a:cubicBezTo>
                  <a:cubicBezTo>
                    <a:pt x="526" y="1706"/>
                    <a:pt x="773" y="1799"/>
                    <a:pt x="1019" y="1799"/>
                  </a:cubicBezTo>
                  <a:cubicBezTo>
                    <a:pt x="1235" y="1799"/>
                    <a:pt x="1482" y="1706"/>
                    <a:pt x="1637" y="1552"/>
                  </a:cubicBezTo>
                  <a:cubicBezTo>
                    <a:pt x="2007" y="1181"/>
                    <a:pt x="2007" y="626"/>
                    <a:pt x="1637" y="256"/>
                  </a:cubicBezTo>
                  <a:cubicBezTo>
                    <a:pt x="1467" y="86"/>
                    <a:pt x="1235" y="1"/>
                    <a:pt x="100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tx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61" name="Google Shape;12461;p23"/>
            <p:cNvSpPr/>
            <p:nvPr/>
          </p:nvSpPr>
          <p:spPr>
            <a:xfrm>
              <a:off x="3392375" y="3682000"/>
              <a:ext cx="84425" cy="124050"/>
            </a:xfrm>
            <a:custGeom>
              <a:avLst/>
              <a:gdLst/>
              <a:ahLst/>
              <a:cxnLst/>
              <a:rect l="l" t="t" r="r" b="b"/>
              <a:pathLst>
                <a:path w="3377" h="4962" extrusionOk="0">
                  <a:moveTo>
                    <a:pt x="3070" y="1"/>
                  </a:moveTo>
                  <a:cubicBezTo>
                    <a:pt x="3006" y="1"/>
                    <a:pt x="2942" y="31"/>
                    <a:pt x="2897" y="103"/>
                  </a:cubicBezTo>
                  <a:lnTo>
                    <a:pt x="89" y="4640"/>
                  </a:lnTo>
                  <a:cubicBezTo>
                    <a:pt x="0" y="4817"/>
                    <a:pt x="134" y="4962"/>
                    <a:pt x="273" y="4962"/>
                  </a:cubicBezTo>
                  <a:cubicBezTo>
                    <a:pt x="328" y="4962"/>
                    <a:pt x="385" y="4939"/>
                    <a:pt x="428" y="4887"/>
                  </a:cubicBezTo>
                  <a:lnTo>
                    <a:pt x="3268" y="350"/>
                  </a:lnTo>
                  <a:cubicBezTo>
                    <a:pt x="3377" y="176"/>
                    <a:pt x="3223" y="1"/>
                    <a:pt x="30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tx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62" name="Google Shape;12462;p23"/>
            <p:cNvSpPr/>
            <p:nvPr/>
          </p:nvSpPr>
          <p:spPr>
            <a:xfrm>
              <a:off x="3279625" y="3631925"/>
              <a:ext cx="296500" cy="223950"/>
            </a:xfrm>
            <a:custGeom>
              <a:avLst/>
              <a:gdLst/>
              <a:ahLst/>
              <a:cxnLst/>
              <a:rect l="l" t="t" r="r" b="b"/>
              <a:pathLst>
                <a:path w="11860" h="8958" extrusionOk="0">
                  <a:moveTo>
                    <a:pt x="6192" y="1"/>
                  </a:moveTo>
                  <a:cubicBezTo>
                    <a:pt x="5437" y="1"/>
                    <a:pt x="4651" y="202"/>
                    <a:pt x="3889" y="656"/>
                  </a:cubicBezTo>
                  <a:cubicBezTo>
                    <a:pt x="0" y="2970"/>
                    <a:pt x="1636" y="8958"/>
                    <a:pt x="6173" y="8958"/>
                  </a:cubicBezTo>
                  <a:cubicBezTo>
                    <a:pt x="7407" y="8958"/>
                    <a:pt x="8549" y="8464"/>
                    <a:pt x="9382" y="7600"/>
                  </a:cubicBezTo>
                  <a:cubicBezTo>
                    <a:pt x="9475" y="7538"/>
                    <a:pt x="9475" y="7384"/>
                    <a:pt x="9382" y="7322"/>
                  </a:cubicBezTo>
                  <a:cubicBezTo>
                    <a:pt x="9352" y="7276"/>
                    <a:pt x="9297" y="7252"/>
                    <a:pt x="9243" y="7252"/>
                  </a:cubicBezTo>
                  <a:cubicBezTo>
                    <a:pt x="9189" y="7252"/>
                    <a:pt x="9135" y="7276"/>
                    <a:pt x="9105" y="7322"/>
                  </a:cubicBezTo>
                  <a:cubicBezTo>
                    <a:pt x="8320" y="8123"/>
                    <a:pt x="7276" y="8525"/>
                    <a:pt x="6229" y="8525"/>
                  </a:cubicBezTo>
                  <a:cubicBezTo>
                    <a:pt x="5299" y="8525"/>
                    <a:pt x="4366" y="8208"/>
                    <a:pt x="3611" y="7569"/>
                  </a:cubicBezTo>
                  <a:cubicBezTo>
                    <a:pt x="1976" y="6211"/>
                    <a:pt x="1698" y="3834"/>
                    <a:pt x="2963" y="2106"/>
                  </a:cubicBezTo>
                  <a:cubicBezTo>
                    <a:pt x="3739" y="1040"/>
                    <a:pt x="4965" y="461"/>
                    <a:pt x="6214" y="461"/>
                  </a:cubicBezTo>
                  <a:cubicBezTo>
                    <a:pt x="6952" y="461"/>
                    <a:pt x="7699" y="663"/>
                    <a:pt x="8364" y="1088"/>
                  </a:cubicBezTo>
                  <a:cubicBezTo>
                    <a:pt x="10154" y="2199"/>
                    <a:pt x="10771" y="4544"/>
                    <a:pt x="9753" y="6396"/>
                  </a:cubicBezTo>
                  <a:cubicBezTo>
                    <a:pt x="9691" y="6489"/>
                    <a:pt x="9753" y="6643"/>
                    <a:pt x="9845" y="6674"/>
                  </a:cubicBezTo>
                  <a:lnTo>
                    <a:pt x="9845" y="6705"/>
                  </a:lnTo>
                  <a:cubicBezTo>
                    <a:pt x="9868" y="6712"/>
                    <a:pt x="9894" y="6716"/>
                    <a:pt x="9919" y="6716"/>
                  </a:cubicBezTo>
                  <a:cubicBezTo>
                    <a:pt x="9996" y="6716"/>
                    <a:pt x="10077" y="6681"/>
                    <a:pt x="10123" y="6612"/>
                  </a:cubicBezTo>
                  <a:cubicBezTo>
                    <a:pt x="11860" y="3386"/>
                    <a:pt x="9288" y="1"/>
                    <a:pt x="619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tx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463" name="Google Shape;12463;p23"/>
          <p:cNvGrpSpPr/>
          <p:nvPr/>
        </p:nvGrpSpPr>
        <p:grpSpPr>
          <a:xfrm>
            <a:off x="4764481" y="2326611"/>
            <a:ext cx="361875" cy="362650"/>
            <a:chOff x="980425" y="3563425"/>
            <a:chExt cx="361875" cy="362650"/>
          </a:xfrm>
        </p:grpSpPr>
        <p:sp>
          <p:nvSpPr>
            <p:cNvPr id="12464" name="Google Shape;12464;p23"/>
            <p:cNvSpPr/>
            <p:nvPr/>
          </p:nvSpPr>
          <p:spPr>
            <a:xfrm>
              <a:off x="1009725" y="3856625"/>
              <a:ext cx="143550" cy="10825"/>
            </a:xfrm>
            <a:custGeom>
              <a:avLst/>
              <a:gdLst/>
              <a:ahLst/>
              <a:cxnLst/>
              <a:rect l="l" t="t" r="r" b="b"/>
              <a:pathLst>
                <a:path w="5742" h="433" extrusionOk="0">
                  <a:moveTo>
                    <a:pt x="309" y="0"/>
                  </a:moveTo>
                  <a:cubicBezTo>
                    <a:pt x="1" y="0"/>
                    <a:pt x="1" y="432"/>
                    <a:pt x="309" y="432"/>
                  </a:cubicBezTo>
                  <a:lnTo>
                    <a:pt x="5463" y="432"/>
                  </a:lnTo>
                  <a:cubicBezTo>
                    <a:pt x="5741" y="432"/>
                    <a:pt x="5741" y="0"/>
                    <a:pt x="54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tx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65" name="Google Shape;12465;p23"/>
            <p:cNvSpPr/>
            <p:nvPr/>
          </p:nvSpPr>
          <p:spPr>
            <a:xfrm>
              <a:off x="1009725" y="3880550"/>
              <a:ext cx="143550" cy="10050"/>
            </a:xfrm>
            <a:custGeom>
              <a:avLst/>
              <a:gdLst/>
              <a:ahLst/>
              <a:cxnLst/>
              <a:rect l="l" t="t" r="r" b="b"/>
              <a:pathLst>
                <a:path w="5742" h="402" extrusionOk="0">
                  <a:moveTo>
                    <a:pt x="309" y="0"/>
                  </a:moveTo>
                  <a:cubicBezTo>
                    <a:pt x="1" y="0"/>
                    <a:pt x="1" y="401"/>
                    <a:pt x="309" y="401"/>
                  </a:cubicBezTo>
                  <a:lnTo>
                    <a:pt x="5463" y="401"/>
                  </a:lnTo>
                  <a:cubicBezTo>
                    <a:pt x="5741" y="401"/>
                    <a:pt x="5741" y="0"/>
                    <a:pt x="54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tx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66" name="Google Shape;12466;p23"/>
            <p:cNvSpPr/>
            <p:nvPr/>
          </p:nvSpPr>
          <p:spPr>
            <a:xfrm>
              <a:off x="1009725" y="3727000"/>
              <a:ext cx="143550" cy="10825"/>
            </a:xfrm>
            <a:custGeom>
              <a:avLst/>
              <a:gdLst/>
              <a:ahLst/>
              <a:cxnLst/>
              <a:rect l="l" t="t" r="r" b="b"/>
              <a:pathLst>
                <a:path w="5742" h="433" extrusionOk="0">
                  <a:moveTo>
                    <a:pt x="309" y="1"/>
                  </a:moveTo>
                  <a:cubicBezTo>
                    <a:pt x="1" y="1"/>
                    <a:pt x="1" y="433"/>
                    <a:pt x="309" y="433"/>
                  </a:cubicBezTo>
                  <a:lnTo>
                    <a:pt x="5463" y="433"/>
                  </a:lnTo>
                  <a:cubicBezTo>
                    <a:pt x="5741" y="433"/>
                    <a:pt x="5741" y="1"/>
                    <a:pt x="54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tx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67" name="Google Shape;12467;p23"/>
            <p:cNvSpPr/>
            <p:nvPr/>
          </p:nvSpPr>
          <p:spPr>
            <a:xfrm>
              <a:off x="1009725" y="3750925"/>
              <a:ext cx="141225" cy="10825"/>
            </a:xfrm>
            <a:custGeom>
              <a:avLst/>
              <a:gdLst/>
              <a:ahLst/>
              <a:cxnLst/>
              <a:rect l="l" t="t" r="r" b="b"/>
              <a:pathLst>
                <a:path w="5649" h="433" extrusionOk="0">
                  <a:moveTo>
                    <a:pt x="309" y="0"/>
                  </a:moveTo>
                  <a:cubicBezTo>
                    <a:pt x="1" y="0"/>
                    <a:pt x="1" y="432"/>
                    <a:pt x="309" y="432"/>
                  </a:cubicBezTo>
                  <a:lnTo>
                    <a:pt x="5463" y="432"/>
                  </a:lnTo>
                  <a:cubicBezTo>
                    <a:pt x="5556" y="432"/>
                    <a:pt x="5648" y="340"/>
                    <a:pt x="5648" y="216"/>
                  </a:cubicBezTo>
                  <a:cubicBezTo>
                    <a:pt x="5648" y="93"/>
                    <a:pt x="5556" y="0"/>
                    <a:pt x="54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tx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68" name="Google Shape;12468;p23"/>
            <p:cNvSpPr/>
            <p:nvPr/>
          </p:nvSpPr>
          <p:spPr>
            <a:xfrm>
              <a:off x="1009725" y="3598125"/>
              <a:ext cx="143525" cy="10075"/>
            </a:xfrm>
            <a:custGeom>
              <a:avLst/>
              <a:gdLst/>
              <a:ahLst/>
              <a:cxnLst/>
              <a:rect l="l" t="t" r="r" b="b"/>
              <a:pathLst>
                <a:path w="5741" h="403" extrusionOk="0">
                  <a:moveTo>
                    <a:pt x="5491" y="0"/>
                  </a:moveTo>
                  <a:cubicBezTo>
                    <a:pt x="5482" y="0"/>
                    <a:pt x="5473" y="1"/>
                    <a:pt x="5463" y="2"/>
                  </a:cubicBezTo>
                  <a:lnTo>
                    <a:pt x="309" y="2"/>
                  </a:lnTo>
                  <a:cubicBezTo>
                    <a:pt x="1" y="2"/>
                    <a:pt x="1" y="403"/>
                    <a:pt x="309" y="403"/>
                  </a:cubicBezTo>
                  <a:lnTo>
                    <a:pt x="5463" y="403"/>
                  </a:lnTo>
                  <a:cubicBezTo>
                    <a:pt x="5731" y="403"/>
                    <a:pt x="5741" y="0"/>
                    <a:pt x="54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tx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69" name="Google Shape;12469;p23"/>
            <p:cNvSpPr/>
            <p:nvPr/>
          </p:nvSpPr>
          <p:spPr>
            <a:xfrm>
              <a:off x="1009725" y="3621300"/>
              <a:ext cx="143550" cy="10825"/>
            </a:xfrm>
            <a:custGeom>
              <a:avLst/>
              <a:gdLst/>
              <a:ahLst/>
              <a:cxnLst/>
              <a:rect l="l" t="t" r="r" b="b"/>
              <a:pathLst>
                <a:path w="5742" h="433" extrusionOk="0">
                  <a:moveTo>
                    <a:pt x="309" y="1"/>
                  </a:moveTo>
                  <a:cubicBezTo>
                    <a:pt x="1" y="1"/>
                    <a:pt x="1" y="433"/>
                    <a:pt x="309" y="433"/>
                  </a:cubicBezTo>
                  <a:lnTo>
                    <a:pt x="5463" y="433"/>
                  </a:lnTo>
                  <a:cubicBezTo>
                    <a:pt x="5741" y="433"/>
                    <a:pt x="5741" y="1"/>
                    <a:pt x="54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tx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70" name="Google Shape;12470;p23"/>
            <p:cNvSpPr/>
            <p:nvPr/>
          </p:nvSpPr>
          <p:spPr>
            <a:xfrm>
              <a:off x="1208025" y="3598125"/>
              <a:ext cx="13900" cy="10075"/>
            </a:xfrm>
            <a:custGeom>
              <a:avLst/>
              <a:gdLst/>
              <a:ahLst/>
              <a:cxnLst/>
              <a:rect l="l" t="t" r="r" b="b"/>
              <a:pathLst>
                <a:path w="556" h="403" extrusionOk="0">
                  <a:moveTo>
                    <a:pt x="306" y="0"/>
                  </a:moveTo>
                  <a:cubicBezTo>
                    <a:pt x="297" y="0"/>
                    <a:pt x="288" y="1"/>
                    <a:pt x="278" y="2"/>
                  </a:cubicBezTo>
                  <a:cubicBezTo>
                    <a:pt x="0" y="2"/>
                    <a:pt x="0" y="403"/>
                    <a:pt x="278" y="403"/>
                  </a:cubicBezTo>
                  <a:cubicBezTo>
                    <a:pt x="546" y="403"/>
                    <a:pt x="555" y="0"/>
                    <a:pt x="3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tx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71" name="Google Shape;12471;p23"/>
            <p:cNvSpPr/>
            <p:nvPr/>
          </p:nvSpPr>
          <p:spPr>
            <a:xfrm>
              <a:off x="1231175" y="3598125"/>
              <a:ext cx="14675" cy="10075"/>
            </a:xfrm>
            <a:custGeom>
              <a:avLst/>
              <a:gdLst/>
              <a:ahLst/>
              <a:cxnLst/>
              <a:rect l="l" t="t" r="r" b="b"/>
              <a:pathLst>
                <a:path w="587" h="403" extrusionOk="0">
                  <a:moveTo>
                    <a:pt x="336" y="0"/>
                  </a:moveTo>
                  <a:cubicBezTo>
                    <a:pt x="328" y="0"/>
                    <a:pt x="318" y="1"/>
                    <a:pt x="309" y="2"/>
                  </a:cubicBezTo>
                  <a:cubicBezTo>
                    <a:pt x="0" y="2"/>
                    <a:pt x="0" y="403"/>
                    <a:pt x="309" y="403"/>
                  </a:cubicBezTo>
                  <a:cubicBezTo>
                    <a:pt x="577" y="403"/>
                    <a:pt x="586" y="0"/>
                    <a:pt x="33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tx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72" name="Google Shape;12472;p23"/>
            <p:cNvSpPr/>
            <p:nvPr/>
          </p:nvSpPr>
          <p:spPr>
            <a:xfrm>
              <a:off x="1255075" y="3598125"/>
              <a:ext cx="13925" cy="10075"/>
            </a:xfrm>
            <a:custGeom>
              <a:avLst/>
              <a:gdLst/>
              <a:ahLst/>
              <a:cxnLst/>
              <a:rect l="l" t="t" r="r" b="b"/>
              <a:pathLst>
                <a:path w="557" h="403" extrusionOk="0">
                  <a:moveTo>
                    <a:pt x="306" y="0"/>
                  </a:moveTo>
                  <a:cubicBezTo>
                    <a:pt x="297" y="0"/>
                    <a:pt x="288" y="1"/>
                    <a:pt x="279" y="2"/>
                  </a:cubicBezTo>
                  <a:cubicBezTo>
                    <a:pt x="1" y="2"/>
                    <a:pt x="1" y="403"/>
                    <a:pt x="279" y="403"/>
                  </a:cubicBezTo>
                  <a:cubicBezTo>
                    <a:pt x="547" y="403"/>
                    <a:pt x="556" y="0"/>
                    <a:pt x="3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tx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73" name="Google Shape;12473;p23"/>
            <p:cNvSpPr/>
            <p:nvPr/>
          </p:nvSpPr>
          <p:spPr>
            <a:xfrm>
              <a:off x="1208025" y="3621300"/>
              <a:ext cx="13900" cy="10825"/>
            </a:xfrm>
            <a:custGeom>
              <a:avLst/>
              <a:gdLst/>
              <a:ahLst/>
              <a:cxnLst/>
              <a:rect l="l" t="t" r="r" b="b"/>
              <a:pathLst>
                <a:path w="556" h="433" extrusionOk="0">
                  <a:moveTo>
                    <a:pt x="278" y="1"/>
                  </a:moveTo>
                  <a:cubicBezTo>
                    <a:pt x="0" y="1"/>
                    <a:pt x="0" y="433"/>
                    <a:pt x="278" y="433"/>
                  </a:cubicBezTo>
                  <a:cubicBezTo>
                    <a:pt x="556" y="433"/>
                    <a:pt x="556" y="1"/>
                    <a:pt x="2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tx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74" name="Google Shape;12474;p23"/>
            <p:cNvSpPr/>
            <p:nvPr/>
          </p:nvSpPr>
          <p:spPr>
            <a:xfrm>
              <a:off x="1231175" y="3621300"/>
              <a:ext cx="14675" cy="10825"/>
            </a:xfrm>
            <a:custGeom>
              <a:avLst/>
              <a:gdLst/>
              <a:ahLst/>
              <a:cxnLst/>
              <a:rect l="l" t="t" r="r" b="b"/>
              <a:pathLst>
                <a:path w="587" h="433" extrusionOk="0">
                  <a:moveTo>
                    <a:pt x="309" y="1"/>
                  </a:moveTo>
                  <a:cubicBezTo>
                    <a:pt x="0" y="1"/>
                    <a:pt x="0" y="433"/>
                    <a:pt x="309" y="433"/>
                  </a:cubicBezTo>
                  <a:cubicBezTo>
                    <a:pt x="586" y="433"/>
                    <a:pt x="586" y="1"/>
                    <a:pt x="30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tx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75" name="Google Shape;12475;p23"/>
            <p:cNvSpPr/>
            <p:nvPr/>
          </p:nvSpPr>
          <p:spPr>
            <a:xfrm>
              <a:off x="1255075" y="3621300"/>
              <a:ext cx="13925" cy="10825"/>
            </a:xfrm>
            <a:custGeom>
              <a:avLst/>
              <a:gdLst/>
              <a:ahLst/>
              <a:cxnLst/>
              <a:rect l="l" t="t" r="r" b="b"/>
              <a:pathLst>
                <a:path w="557" h="433" extrusionOk="0">
                  <a:moveTo>
                    <a:pt x="279" y="1"/>
                  </a:moveTo>
                  <a:cubicBezTo>
                    <a:pt x="1" y="1"/>
                    <a:pt x="1" y="433"/>
                    <a:pt x="279" y="433"/>
                  </a:cubicBezTo>
                  <a:cubicBezTo>
                    <a:pt x="556" y="433"/>
                    <a:pt x="556" y="1"/>
                    <a:pt x="2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tx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76" name="Google Shape;12476;p23"/>
            <p:cNvSpPr/>
            <p:nvPr/>
          </p:nvSpPr>
          <p:spPr>
            <a:xfrm>
              <a:off x="1208025" y="3727725"/>
              <a:ext cx="13900" cy="10100"/>
            </a:xfrm>
            <a:custGeom>
              <a:avLst/>
              <a:gdLst/>
              <a:ahLst/>
              <a:cxnLst/>
              <a:rect l="l" t="t" r="r" b="b"/>
              <a:pathLst>
                <a:path w="556" h="404" extrusionOk="0">
                  <a:moveTo>
                    <a:pt x="306" y="1"/>
                  </a:moveTo>
                  <a:cubicBezTo>
                    <a:pt x="297" y="1"/>
                    <a:pt x="288" y="1"/>
                    <a:pt x="278" y="2"/>
                  </a:cubicBezTo>
                  <a:cubicBezTo>
                    <a:pt x="0" y="2"/>
                    <a:pt x="0" y="404"/>
                    <a:pt x="278" y="404"/>
                  </a:cubicBezTo>
                  <a:cubicBezTo>
                    <a:pt x="546" y="404"/>
                    <a:pt x="555" y="1"/>
                    <a:pt x="3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tx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77" name="Google Shape;12477;p23"/>
            <p:cNvSpPr/>
            <p:nvPr/>
          </p:nvSpPr>
          <p:spPr>
            <a:xfrm>
              <a:off x="1231175" y="3727000"/>
              <a:ext cx="14675" cy="10825"/>
            </a:xfrm>
            <a:custGeom>
              <a:avLst/>
              <a:gdLst/>
              <a:ahLst/>
              <a:cxnLst/>
              <a:rect l="l" t="t" r="r" b="b"/>
              <a:pathLst>
                <a:path w="587" h="433" extrusionOk="0">
                  <a:moveTo>
                    <a:pt x="309" y="1"/>
                  </a:moveTo>
                  <a:cubicBezTo>
                    <a:pt x="0" y="1"/>
                    <a:pt x="0" y="433"/>
                    <a:pt x="309" y="433"/>
                  </a:cubicBezTo>
                  <a:cubicBezTo>
                    <a:pt x="586" y="433"/>
                    <a:pt x="586" y="1"/>
                    <a:pt x="30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tx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78" name="Google Shape;12478;p23"/>
            <p:cNvSpPr/>
            <p:nvPr/>
          </p:nvSpPr>
          <p:spPr>
            <a:xfrm>
              <a:off x="1255075" y="3727000"/>
              <a:ext cx="13925" cy="10825"/>
            </a:xfrm>
            <a:custGeom>
              <a:avLst/>
              <a:gdLst/>
              <a:ahLst/>
              <a:cxnLst/>
              <a:rect l="l" t="t" r="r" b="b"/>
              <a:pathLst>
                <a:path w="557" h="433" extrusionOk="0">
                  <a:moveTo>
                    <a:pt x="279" y="1"/>
                  </a:moveTo>
                  <a:cubicBezTo>
                    <a:pt x="1" y="1"/>
                    <a:pt x="1" y="433"/>
                    <a:pt x="279" y="433"/>
                  </a:cubicBezTo>
                  <a:cubicBezTo>
                    <a:pt x="556" y="433"/>
                    <a:pt x="556" y="1"/>
                    <a:pt x="2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tx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79" name="Google Shape;12479;p23"/>
            <p:cNvSpPr/>
            <p:nvPr/>
          </p:nvSpPr>
          <p:spPr>
            <a:xfrm>
              <a:off x="1208025" y="3750925"/>
              <a:ext cx="13900" cy="10050"/>
            </a:xfrm>
            <a:custGeom>
              <a:avLst/>
              <a:gdLst/>
              <a:ahLst/>
              <a:cxnLst/>
              <a:rect l="l" t="t" r="r" b="b"/>
              <a:pathLst>
                <a:path w="556" h="402" extrusionOk="0">
                  <a:moveTo>
                    <a:pt x="278" y="0"/>
                  </a:moveTo>
                  <a:cubicBezTo>
                    <a:pt x="0" y="0"/>
                    <a:pt x="0" y="402"/>
                    <a:pt x="278" y="402"/>
                  </a:cubicBezTo>
                  <a:cubicBezTo>
                    <a:pt x="556" y="402"/>
                    <a:pt x="556" y="0"/>
                    <a:pt x="2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tx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80" name="Google Shape;12480;p23"/>
            <p:cNvSpPr/>
            <p:nvPr/>
          </p:nvSpPr>
          <p:spPr>
            <a:xfrm>
              <a:off x="1231175" y="3750925"/>
              <a:ext cx="14675" cy="10050"/>
            </a:xfrm>
            <a:custGeom>
              <a:avLst/>
              <a:gdLst/>
              <a:ahLst/>
              <a:cxnLst/>
              <a:rect l="l" t="t" r="r" b="b"/>
              <a:pathLst>
                <a:path w="587" h="402" extrusionOk="0">
                  <a:moveTo>
                    <a:pt x="309" y="0"/>
                  </a:moveTo>
                  <a:cubicBezTo>
                    <a:pt x="0" y="0"/>
                    <a:pt x="0" y="402"/>
                    <a:pt x="309" y="402"/>
                  </a:cubicBezTo>
                  <a:cubicBezTo>
                    <a:pt x="586" y="402"/>
                    <a:pt x="586" y="0"/>
                    <a:pt x="30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tx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81" name="Google Shape;12481;p23"/>
            <p:cNvSpPr/>
            <p:nvPr/>
          </p:nvSpPr>
          <p:spPr>
            <a:xfrm>
              <a:off x="1255075" y="3750925"/>
              <a:ext cx="13925" cy="10050"/>
            </a:xfrm>
            <a:custGeom>
              <a:avLst/>
              <a:gdLst/>
              <a:ahLst/>
              <a:cxnLst/>
              <a:rect l="l" t="t" r="r" b="b"/>
              <a:pathLst>
                <a:path w="557" h="402" extrusionOk="0">
                  <a:moveTo>
                    <a:pt x="279" y="0"/>
                  </a:moveTo>
                  <a:cubicBezTo>
                    <a:pt x="1" y="0"/>
                    <a:pt x="1" y="402"/>
                    <a:pt x="279" y="402"/>
                  </a:cubicBezTo>
                  <a:cubicBezTo>
                    <a:pt x="556" y="402"/>
                    <a:pt x="556" y="0"/>
                    <a:pt x="2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tx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82" name="Google Shape;12482;p23"/>
            <p:cNvSpPr/>
            <p:nvPr/>
          </p:nvSpPr>
          <p:spPr>
            <a:xfrm>
              <a:off x="1208025" y="3856625"/>
              <a:ext cx="13900" cy="10825"/>
            </a:xfrm>
            <a:custGeom>
              <a:avLst/>
              <a:gdLst/>
              <a:ahLst/>
              <a:cxnLst/>
              <a:rect l="l" t="t" r="r" b="b"/>
              <a:pathLst>
                <a:path w="556" h="433" extrusionOk="0">
                  <a:moveTo>
                    <a:pt x="278" y="0"/>
                  </a:moveTo>
                  <a:cubicBezTo>
                    <a:pt x="0" y="0"/>
                    <a:pt x="0" y="432"/>
                    <a:pt x="278" y="432"/>
                  </a:cubicBezTo>
                  <a:cubicBezTo>
                    <a:pt x="556" y="432"/>
                    <a:pt x="556" y="0"/>
                    <a:pt x="2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tx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83" name="Google Shape;12483;p23"/>
            <p:cNvSpPr/>
            <p:nvPr/>
          </p:nvSpPr>
          <p:spPr>
            <a:xfrm>
              <a:off x="1231175" y="3856625"/>
              <a:ext cx="14675" cy="10825"/>
            </a:xfrm>
            <a:custGeom>
              <a:avLst/>
              <a:gdLst/>
              <a:ahLst/>
              <a:cxnLst/>
              <a:rect l="l" t="t" r="r" b="b"/>
              <a:pathLst>
                <a:path w="587" h="433" extrusionOk="0">
                  <a:moveTo>
                    <a:pt x="309" y="0"/>
                  </a:moveTo>
                  <a:cubicBezTo>
                    <a:pt x="0" y="0"/>
                    <a:pt x="0" y="432"/>
                    <a:pt x="309" y="432"/>
                  </a:cubicBezTo>
                  <a:cubicBezTo>
                    <a:pt x="586" y="432"/>
                    <a:pt x="586" y="0"/>
                    <a:pt x="30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tx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84" name="Google Shape;12484;p23"/>
            <p:cNvSpPr/>
            <p:nvPr/>
          </p:nvSpPr>
          <p:spPr>
            <a:xfrm>
              <a:off x="1255075" y="3856625"/>
              <a:ext cx="13925" cy="10825"/>
            </a:xfrm>
            <a:custGeom>
              <a:avLst/>
              <a:gdLst/>
              <a:ahLst/>
              <a:cxnLst/>
              <a:rect l="l" t="t" r="r" b="b"/>
              <a:pathLst>
                <a:path w="557" h="433" extrusionOk="0">
                  <a:moveTo>
                    <a:pt x="279" y="0"/>
                  </a:moveTo>
                  <a:cubicBezTo>
                    <a:pt x="1" y="0"/>
                    <a:pt x="1" y="432"/>
                    <a:pt x="279" y="432"/>
                  </a:cubicBezTo>
                  <a:cubicBezTo>
                    <a:pt x="556" y="432"/>
                    <a:pt x="556" y="0"/>
                    <a:pt x="2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tx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85" name="Google Shape;12485;p23"/>
            <p:cNvSpPr/>
            <p:nvPr/>
          </p:nvSpPr>
          <p:spPr>
            <a:xfrm>
              <a:off x="1208025" y="3880550"/>
              <a:ext cx="13900" cy="10050"/>
            </a:xfrm>
            <a:custGeom>
              <a:avLst/>
              <a:gdLst/>
              <a:ahLst/>
              <a:cxnLst/>
              <a:rect l="l" t="t" r="r" b="b"/>
              <a:pathLst>
                <a:path w="556" h="402" extrusionOk="0">
                  <a:moveTo>
                    <a:pt x="278" y="0"/>
                  </a:moveTo>
                  <a:cubicBezTo>
                    <a:pt x="0" y="0"/>
                    <a:pt x="0" y="401"/>
                    <a:pt x="278" y="401"/>
                  </a:cubicBezTo>
                  <a:cubicBezTo>
                    <a:pt x="556" y="401"/>
                    <a:pt x="556" y="0"/>
                    <a:pt x="2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tx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86" name="Google Shape;12486;p23"/>
            <p:cNvSpPr/>
            <p:nvPr/>
          </p:nvSpPr>
          <p:spPr>
            <a:xfrm>
              <a:off x="1231175" y="3880550"/>
              <a:ext cx="14675" cy="10050"/>
            </a:xfrm>
            <a:custGeom>
              <a:avLst/>
              <a:gdLst/>
              <a:ahLst/>
              <a:cxnLst/>
              <a:rect l="l" t="t" r="r" b="b"/>
              <a:pathLst>
                <a:path w="587" h="402" extrusionOk="0">
                  <a:moveTo>
                    <a:pt x="309" y="0"/>
                  </a:moveTo>
                  <a:cubicBezTo>
                    <a:pt x="0" y="0"/>
                    <a:pt x="0" y="401"/>
                    <a:pt x="309" y="401"/>
                  </a:cubicBezTo>
                  <a:cubicBezTo>
                    <a:pt x="586" y="401"/>
                    <a:pt x="586" y="0"/>
                    <a:pt x="30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tx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87" name="Google Shape;12487;p23"/>
            <p:cNvSpPr/>
            <p:nvPr/>
          </p:nvSpPr>
          <p:spPr>
            <a:xfrm>
              <a:off x="1255075" y="3880550"/>
              <a:ext cx="13925" cy="10050"/>
            </a:xfrm>
            <a:custGeom>
              <a:avLst/>
              <a:gdLst/>
              <a:ahLst/>
              <a:cxnLst/>
              <a:rect l="l" t="t" r="r" b="b"/>
              <a:pathLst>
                <a:path w="557" h="402" extrusionOk="0">
                  <a:moveTo>
                    <a:pt x="279" y="0"/>
                  </a:moveTo>
                  <a:cubicBezTo>
                    <a:pt x="1" y="0"/>
                    <a:pt x="1" y="401"/>
                    <a:pt x="279" y="401"/>
                  </a:cubicBezTo>
                  <a:cubicBezTo>
                    <a:pt x="556" y="401"/>
                    <a:pt x="556" y="0"/>
                    <a:pt x="2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tx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88" name="Google Shape;12488;p23"/>
            <p:cNvSpPr/>
            <p:nvPr/>
          </p:nvSpPr>
          <p:spPr>
            <a:xfrm>
              <a:off x="980425" y="3563425"/>
              <a:ext cx="361875" cy="362650"/>
            </a:xfrm>
            <a:custGeom>
              <a:avLst/>
              <a:gdLst/>
              <a:ahLst/>
              <a:cxnLst/>
              <a:rect l="l" t="t" r="r" b="b"/>
              <a:pathLst>
                <a:path w="14475" h="14506" extrusionOk="0">
                  <a:moveTo>
                    <a:pt x="12067" y="433"/>
                  </a:moveTo>
                  <a:cubicBezTo>
                    <a:pt x="12283" y="433"/>
                    <a:pt x="12468" y="587"/>
                    <a:pt x="12468" y="803"/>
                  </a:cubicBezTo>
                  <a:lnTo>
                    <a:pt x="12468" y="3303"/>
                  </a:lnTo>
                  <a:cubicBezTo>
                    <a:pt x="12468" y="3519"/>
                    <a:pt x="12283" y="3673"/>
                    <a:pt x="12067" y="3673"/>
                  </a:cubicBezTo>
                  <a:lnTo>
                    <a:pt x="8209" y="3673"/>
                  </a:lnTo>
                  <a:lnTo>
                    <a:pt x="8209" y="433"/>
                  </a:lnTo>
                  <a:close/>
                  <a:moveTo>
                    <a:pt x="11265" y="4106"/>
                  </a:moveTo>
                  <a:cubicBezTo>
                    <a:pt x="11882" y="4229"/>
                    <a:pt x="11851" y="5155"/>
                    <a:pt x="11203" y="5186"/>
                  </a:cubicBezTo>
                  <a:lnTo>
                    <a:pt x="1697" y="5186"/>
                  </a:lnTo>
                  <a:cubicBezTo>
                    <a:pt x="1049" y="5155"/>
                    <a:pt x="988" y="4229"/>
                    <a:pt x="1636" y="4106"/>
                  </a:cubicBezTo>
                  <a:close/>
                  <a:moveTo>
                    <a:pt x="13363" y="2254"/>
                  </a:moveTo>
                  <a:cubicBezTo>
                    <a:pt x="13734" y="2254"/>
                    <a:pt x="14073" y="2562"/>
                    <a:pt x="14073" y="2964"/>
                  </a:cubicBezTo>
                  <a:lnTo>
                    <a:pt x="14073" y="7037"/>
                  </a:lnTo>
                  <a:lnTo>
                    <a:pt x="12869" y="7037"/>
                  </a:lnTo>
                  <a:lnTo>
                    <a:pt x="12869" y="5988"/>
                  </a:lnTo>
                  <a:cubicBezTo>
                    <a:pt x="12869" y="5525"/>
                    <a:pt x="12499" y="5186"/>
                    <a:pt x="12067" y="5186"/>
                  </a:cubicBezTo>
                  <a:lnTo>
                    <a:pt x="11974" y="5186"/>
                  </a:lnTo>
                  <a:cubicBezTo>
                    <a:pt x="12067" y="5031"/>
                    <a:pt x="12129" y="4846"/>
                    <a:pt x="12129" y="4630"/>
                  </a:cubicBezTo>
                  <a:cubicBezTo>
                    <a:pt x="12129" y="4445"/>
                    <a:pt x="12067" y="4260"/>
                    <a:pt x="11974" y="4106"/>
                  </a:cubicBezTo>
                  <a:lnTo>
                    <a:pt x="12067" y="4106"/>
                  </a:lnTo>
                  <a:cubicBezTo>
                    <a:pt x="12499" y="4106"/>
                    <a:pt x="12869" y="3766"/>
                    <a:pt x="12869" y="3303"/>
                  </a:cubicBezTo>
                  <a:lnTo>
                    <a:pt x="12869" y="2254"/>
                  </a:lnTo>
                  <a:close/>
                  <a:moveTo>
                    <a:pt x="7808" y="5618"/>
                  </a:moveTo>
                  <a:lnTo>
                    <a:pt x="7808" y="8889"/>
                  </a:lnTo>
                  <a:lnTo>
                    <a:pt x="802" y="8889"/>
                  </a:lnTo>
                  <a:cubicBezTo>
                    <a:pt x="586" y="8889"/>
                    <a:pt x="432" y="8704"/>
                    <a:pt x="432" y="8488"/>
                  </a:cubicBezTo>
                  <a:lnTo>
                    <a:pt x="432" y="5988"/>
                  </a:lnTo>
                  <a:cubicBezTo>
                    <a:pt x="432" y="5772"/>
                    <a:pt x="586" y="5618"/>
                    <a:pt x="802" y="5618"/>
                  </a:cubicBezTo>
                  <a:close/>
                  <a:moveTo>
                    <a:pt x="12098" y="5587"/>
                  </a:moveTo>
                  <a:cubicBezTo>
                    <a:pt x="12314" y="5587"/>
                    <a:pt x="12468" y="5772"/>
                    <a:pt x="12468" y="5988"/>
                  </a:cubicBezTo>
                  <a:lnTo>
                    <a:pt x="12468" y="8488"/>
                  </a:lnTo>
                  <a:cubicBezTo>
                    <a:pt x="12468" y="8704"/>
                    <a:pt x="12314" y="8889"/>
                    <a:pt x="12098" y="8889"/>
                  </a:cubicBezTo>
                  <a:lnTo>
                    <a:pt x="10616" y="8889"/>
                  </a:lnTo>
                  <a:cubicBezTo>
                    <a:pt x="10308" y="8889"/>
                    <a:pt x="10308" y="9290"/>
                    <a:pt x="10616" y="9290"/>
                  </a:cubicBezTo>
                  <a:lnTo>
                    <a:pt x="11203" y="9290"/>
                  </a:lnTo>
                  <a:cubicBezTo>
                    <a:pt x="11882" y="9290"/>
                    <a:pt x="11882" y="10370"/>
                    <a:pt x="11203" y="10370"/>
                  </a:cubicBezTo>
                  <a:lnTo>
                    <a:pt x="1636" y="10370"/>
                  </a:lnTo>
                  <a:cubicBezTo>
                    <a:pt x="1358" y="10340"/>
                    <a:pt x="1173" y="10093"/>
                    <a:pt x="1173" y="9815"/>
                  </a:cubicBezTo>
                  <a:cubicBezTo>
                    <a:pt x="1173" y="9537"/>
                    <a:pt x="1389" y="9290"/>
                    <a:pt x="1667" y="9290"/>
                  </a:cubicBezTo>
                  <a:lnTo>
                    <a:pt x="9382" y="9290"/>
                  </a:lnTo>
                  <a:cubicBezTo>
                    <a:pt x="9650" y="9290"/>
                    <a:pt x="9659" y="8888"/>
                    <a:pt x="9410" y="8888"/>
                  </a:cubicBezTo>
                  <a:cubicBezTo>
                    <a:pt x="9401" y="8888"/>
                    <a:pt x="9392" y="8888"/>
                    <a:pt x="9382" y="8889"/>
                  </a:cubicBezTo>
                  <a:lnTo>
                    <a:pt x="8240" y="8889"/>
                  </a:lnTo>
                  <a:lnTo>
                    <a:pt x="8240" y="5587"/>
                  </a:lnTo>
                  <a:close/>
                  <a:moveTo>
                    <a:pt x="14073" y="7439"/>
                  </a:moveTo>
                  <a:lnTo>
                    <a:pt x="14073" y="11512"/>
                  </a:lnTo>
                  <a:cubicBezTo>
                    <a:pt x="14073" y="11914"/>
                    <a:pt x="13764" y="12222"/>
                    <a:pt x="13363" y="12222"/>
                  </a:cubicBezTo>
                  <a:lnTo>
                    <a:pt x="12869" y="12222"/>
                  </a:lnTo>
                  <a:lnTo>
                    <a:pt x="12869" y="11204"/>
                  </a:lnTo>
                  <a:cubicBezTo>
                    <a:pt x="12869" y="10741"/>
                    <a:pt x="12499" y="10370"/>
                    <a:pt x="12067" y="10370"/>
                  </a:cubicBezTo>
                  <a:lnTo>
                    <a:pt x="11974" y="10370"/>
                  </a:lnTo>
                  <a:cubicBezTo>
                    <a:pt x="12160" y="10062"/>
                    <a:pt x="12160" y="9630"/>
                    <a:pt x="11974" y="9321"/>
                  </a:cubicBezTo>
                  <a:lnTo>
                    <a:pt x="12067" y="9321"/>
                  </a:lnTo>
                  <a:cubicBezTo>
                    <a:pt x="12499" y="9321"/>
                    <a:pt x="12869" y="8951"/>
                    <a:pt x="12869" y="8488"/>
                  </a:cubicBezTo>
                  <a:lnTo>
                    <a:pt x="12869" y="7439"/>
                  </a:lnTo>
                  <a:close/>
                  <a:moveTo>
                    <a:pt x="12067" y="10772"/>
                  </a:moveTo>
                  <a:cubicBezTo>
                    <a:pt x="12283" y="10772"/>
                    <a:pt x="12468" y="10957"/>
                    <a:pt x="12468" y="11173"/>
                  </a:cubicBezTo>
                  <a:lnTo>
                    <a:pt x="12468" y="13673"/>
                  </a:lnTo>
                  <a:cubicBezTo>
                    <a:pt x="12468" y="13889"/>
                    <a:pt x="12283" y="14043"/>
                    <a:pt x="12067" y="14043"/>
                  </a:cubicBezTo>
                  <a:lnTo>
                    <a:pt x="8209" y="14043"/>
                  </a:lnTo>
                  <a:lnTo>
                    <a:pt x="8209" y="10772"/>
                  </a:lnTo>
                  <a:close/>
                  <a:moveTo>
                    <a:pt x="802" y="1"/>
                  </a:moveTo>
                  <a:cubicBezTo>
                    <a:pt x="370" y="1"/>
                    <a:pt x="0" y="371"/>
                    <a:pt x="0" y="803"/>
                  </a:cubicBezTo>
                  <a:lnTo>
                    <a:pt x="0" y="3303"/>
                  </a:lnTo>
                  <a:cubicBezTo>
                    <a:pt x="0" y="3766"/>
                    <a:pt x="370" y="4106"/>
                    <a:pt x="802" y="4106"/>
                  </a:cubicBezTo>
                  <a:lnTo>
                    <a:pt x="895" y="4106"/>
                  </a:lnTo>
                  <a:cubicBezTo>
                    <a:pt x="710" y="4445"/>
                    <a:pt x="710" y="4846"/>
                    <a:pt x="895" y="5186"/>
                  </a:cubicBezTo>
                  <a:lnTo>
                    <a:pt x="802" y="5186"/>
                  </a:lnTo>
                  <a:cubicBezTo>
                    <a:pt x="370" y="5186"/>
                    <a:pt x="0" y="5525"/>
                    <a:pt x="0" y="5988"/>
                  </a:cubicBezTo>
                  <a:lnTo>
                    <a:pt x="0" y="8488"/>
                  </a:lnTo>
                  <a:cubicBezTo>
                    <a:pt x="0" y="8951"/>
                    <a:pt x="370" y="9290"/>
                    <a:pt x="802" y="9321"/>
                  </a:cubicBezTo>
                  <a:lnTo>
                    <a:pt x="895" y="9321"/>
                  </a:lnTo>
                  <a:cubicBezTo>
                    <a:pt x="802" y="9475"/>
                    <a:pt x="741" y="9630"/>
                    <a:pt x="741" y="9846"/>
                  </a:cubicBezTo>
                  <a:cubicBezTo>
                    <a:pt x="741" y="10031"/>
                    <a:pt x="802" y="10216"/>
                    <a:pt x="895" y="10370"/>
                  </a:cubicBezTo>
                  <a:lnTo>
                    <a:pt x="802" y="10370"/>
                  </a:lnTo>
                  <a:cubicBezTo>
                    <a:pt x="370" y="10370"/>
                    <a:pt x="0" y="10741"/>
                    <a:pt x="0" y="11204"/>
                  </a:cubicBezTo>
                  <a:lnTo>
                    <a:pt x="0" y="13673"/>
                  </a:lnTo>
                  <a:cubicBezTo>
                    <a:pt x="0" y="14136"/>
                    <a:pt x="370" y="14506"/>
                    <a:pt x="802" y="14506"/>
                  </a:cubicBezTo>
                  <a:lnTo>
                    <a:pt x="1512" y="14506"/>
                  </a:lnTo>
                  <a:cubicBezTo>
                    <a:pt x="1790" y="14506"/>
                    <a:pt x="1790" y="14074"/>
                    <a:pt x="1512" y="14074"/>
                  </a:cubicBezTo>
                  <a:lnTo>
                    <a:pt x="802" y="14074"/>
                  </a:lnTo>
                  <a:cubicBezTo>
                    <a:pt x="586" y="14074"/>
                    <a:pt x="432" y="13889"/>
                    <a:pt x="432" y="13673"/>
                  </a:cubicBezTo>
                  <a:lnTo>
                    <a:pt x="432" y="11204"/>
                  </a:lnTo>
                  <a:cubicBezTo>
                    <a:pt x="432" y="10988"/>
                    <a:pt x="586" y="10803"/>
                    <a:pt x="802" y="10803"/>
                  </a:cubicBezTo>
                  <a:lnTo>
                    <a:pt x="7808" y="10803"/>
                  </a:lnTo>
                  <a:lnTo>
                    <a:pt x="7808" y="14074"/>
                  </a:lnTo>
                  <a:lnTo>
                    <a:pt x="2654" y="14074"/>
                  </a:lnTo>
                  <a:cubicBezTo>
                    <a:pt x="2376" y="14074"/>
                    <a:pt x="2376" y="14506"/>
                    <a:pt x="2654" y="14506"/>
                  </a:cubicBezTo>
                  <a:lnTo>
                    <a:pt x="12067" y="14506"/>
                  </a:lnTo>
                  <a:cubicBezTo>
                    <a:pt x="12499" y="14506"/>
                    <a:pt x="12869" y="14136"/>
                    <a:pt x="12869" y="13673"/>
                  </a:cubicBezTo>
                  <a:lnTo>
                    <a:pt x="12869" y="12654"/>
                  </a:lnTo>
                  <a:lnTo>
                    <a:pt x="13363" y="12654"/>
                  </a:lnTo>
                  <a:cubicBezTo>
                    <a:pt x="13980" y="12654"/>
                    <a:pt x="14474" y="12160"/>
                    <a:pt x="14474" y="11543"/>
                  </a:cubicBezTo>
                  <a:lnTo>
                    <a:pt x="14474" y="2964"/>
                  </a:lnTo>
                  <a:cubicBezTo>
                    <a:pt x="14474" y="2346"/>
                    <a:pt x="13980" y="1822"/>
                    <a:pt x="13363" y="1822"/>
                  </a:cubicBezTo>
                  <a:lnTo>
                    <a:pt x="12869" y="1822"/>
                  </a:lnTo>
                  <a:lnTo>
                    <a:pt x="12869" y="803"/>
                  </a:lnTo>
                  <a:cubicBezTo>
                    <a:pt x="12869" y="371"/>
                    <a:pt x="12499" y="1"/>
                    <a:pt x="12067" y="1"/>
                  </a:cubicBezTo>
                  <a:lnTo>
                    <a:pt x="2654" y="1"/>
                  </a:lnTo>
                  <a:cubicBezTo>
                    <a:pt x="2376" y="1"/>
                    <a:pt x="2376" y="433"/>
                    <a:pt x="2654" y="433"/>
                  </a:cubicBezTo>
                  <a:lnTo>
                    <a:pt x="7808" y="433"/>
                  </a:lnTo>
                  <a:lnTo>
                    <a:pt x="7808" y="3704"/>
                  </a:lnTo>
                  <a:lnTo>
                    <a:pt x="802" y="3704"/>
                  </a:lnTo>
                  <a:cubicBezTo>
                    <a:pt x="586" y="3704"/>
                    <a:pt x="432" y="3519"/>
                    <a:pt x="432" y="3303"/>
                  </a:cubicBezTo>
                  <a:lnTo>
                    <a:pt x="432" y="834"/>
                  </a:lnTo>
                  <a:cubicBezTo>
                    <a:pt x="432" y="618"/>
                    <a:pt x="586" y="433"/>
                    <a:pt x="802" y="433"/>
                  </a:cubicBezTo>
                  <a:lnTo>
                    <a:pt x="1512" y="433"/>
                  </a:lnTo>
                  <a:cubicBezTo>
                    <a:pt x="1790" y="433"/>
                    <a:pt x="1790" y="1"/>
                    <a:pt x="151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tx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2489" name="Google Shape;12489;p23"/>
          <p:cNvSpPr/>
          <p:nvPr/>
        </p:nvSpPr>
        <p:spPr>
          <a:xfrm>
            <a:off x="3237519" y="2324516"/>
            <a:ext cx="362650" cy="361700"/>
          </a:xfrm>
          <a:custGeom>
            <a:avLst/>
            <a:gdLst/>
            <a:ahLst/>
            <a:cxnLst/>
            <a:rect l="l" t="t" r="r" b="b"/>
            <a:pathLst>
              <a:path w="14506" h="14468" extrusionOk="0">
                <a:moveTo>
                  <a:pt x="8087" y="2092"/>
                </a:moveTo>
                <a:cubicBezTo>
                  <a:pt x="8272" y="2092"/>
                  <a:pt x="8457" y="2246"/>
                  <a:pt x="8457" y="2462"/>
                </a:cubicBezTo>
                <a:lnTo>
                  <a:pt x="8457" y="3172"/>
                </a:lnTo>
                <a:lnTo>
                  <a:pt x="6081" y="3172"/>
                </a:lnTo>
                <a:lnTo>
                  <a:pt x="6081" y="2462"/>
                </a:lnTo>
                <a:cubicBezTo>
                  <a:pt x="6081" y="2246"/>
                  <a:pt x="6235" y="2092"/>
                  <a:pt x="6451" y="2092"/>
                </a:cubicBezTo>
                <a:close/>
                <a:moveTo>
                  <a:pt x="10918" y="439"/>
                </a:moveTo>
                <a:cubicBezTo>
                  <a:pt x="11545" y="439"/>
                  <a:pt x="12130" y="944"/>
                  <a:pt x="12130" y="1660"/>
                </a:cubicBezTo>
                <a:lnTo>
                  <a:pt x="12130" y="3172"/>
                </a:lnTo>
                <a:lnTo>
                  <a:pt x="8858" y="3172"/>
                </a:lnTo>
                <a:lnTo>
                  <a:pt x="8858" y="2462"/>
                </a:lnTo>
                <a:cubicBezTo>
                  <a:pt x="8858" y="2432"/>
                  <a:pt x="8858" y="2401"/>
                  <a:pt x="8858" y="2370"/>
                </a:cubicBezTo>
                <a:cubicBezTo>
                  <a:pt x="9136" y="1691"/>
                  <a:pt x="9599" y="1104"/>
                  <a:pt x="10216" y="672"/>
                </a:cubicBezTo>
                <a:cubicBezTo>
                  <a:pt x="10437" y="511"/>
                  <a:pt x="10681" y="439"/>
                  <a:pt x="10918" y="439"/>
                </a:cubicBezTo>
                <a:close/>
                <a:moveTo>
                  <a:pt x="7994" y="3604"/>
                </a:moveTo>
                <a:lnTo>
                  <a:pt x="6081" y="5147"/>
                </a:lnTo>
                <a:lnTo>
                  <a:pt x="6081" y="3604"/>
                </a:lnTo>
                <a:close/>
                <a:moveTo>
                  <a:pt x="5649" y="3604"/>
                </a:moveTo>
                <a:lnTo>
                  <a:pt x="5649" y="5919"/>
                </a:lnTo>
                <a:lnTo>
                  <a:pt x="927" y="5919"/>
                </a:lnTo>
                <a:cubicBezTo>
                  <a:pt x="649" y="5919"/>
                  <a:pt x="433" y="5703"/>
                  <a:pt x="433" y="5425"/>
                </a:cubicBezTo>
                <a:lnTo>
                  <a:pt x="433" y="4067"/>
                </a:lnTo>
                <a:cubicBezTo>
                  <a:pt x="433" y="3789"/>
                  <a:pt x="618" y="3604"/>
                  <a:pt x="896" y="3604"/>
                </a:cubicBezTo>
                <a:close/>
                <a:moveTo>
                  <a:pt x="8426" y="3789"/>
                </a:moveTo>
                <a:lnTo>
                  <a:pt x="8426" y="5425"/>
                </a:lnTo>
                <a:lnTo>
                  <a:pt x="6081" y="7308"/>
                </a:lnTo>
                <a:lnTo>
                  <a:pt x="6081" y="5703"/>
                </a:lnTo>
                <a:lnTo>
                  <a:pt x="8426" y="3789"/>
                </a:lnTo>
                <a:close/>
                <a:moveTo>
                  <a:pt x="8426" y="5981"/>
                </a:moveTo>
                <a:lnTo>
                  <a:pt x="8426" y="7616"/>
                </a:lnTo>
                <a:lnTo>
                  <a:pt x="6081" y="9499"/>
                </a:lnTo>
                <a:lnTo>
                  <a:pt x="6081" y="7863"/>
                </a:lnTo>
                <a:lnTo>
                  <a:pt x="8426" y="5981"/>
                </a:lnTo>
                <a:close/>
                <a:moveTo>
                  <a:pt x="8426" y="8141"/>
                </a:moveTo>
                <a:lnTo>
                  <a:pt x="8426" y="9777"/>
                </a:lnTo>
                <a:lnTo>
                  <a:pt x="6081" y="11659"/>
                </a:lnTo>
                <a:lnTo>
                  <a:pt x="6081" y="10054"/>
                </a:lnTo>
                <a:lnTo>
                  <a:pt x="8426" y="8141"/>
                </a:lnTo>
                <a:close/>
                <a:moveTo>
                  <a:pt x="8426" y="10332"/>
                </a:moveTo>
                <a:lnTo>
                  <a:pt x="8426" y="11937"/>
                </a:lnTo>
                <a:lnTo>
                  <a:pt x="6081" y="13850"/>
                </a:lnTo>
                <a:lnTo>
                  <a:pt x="6081" y="12215"/>
                </a:lnTo>
                <a:lnTo>
                  <a:pt x="8426" y="10332"/>
                </a:lnTo>
                <a:close/>
                <a:moveTo>
                  <a:pt x="5649" y="6351"/>
                </a:moveTo>
                <a:lnTo>
                  <a:pt x="5649" y="14066"/>
                </a:lnTo>
                <a:lnTo>
                  <a:pt x="2069" y="14066"/>
                </a:lnTo>
                <a:cubicBezTo>
                  <a:pt x="1606" y="14036"/>
                  <a:pt x="1235" y="13665"/>
                  <a:pt x="1235" y="13233"/>
                </a:cubicBezTo>
                <a:lnTo>
                  <a:pt x="1235" y="6351"/>
                </a:lnTo>
                <a:close/>
                <a:moveTo>
                  <a:pt x="8395" y="12492"/>
                </a:moveTo>
                <a:lnTo>
                  <a:pt x="8395" y="14066"/>
                </a:lnTo>
                <a:lnTo>
                  <a:pt x="6451" y="14066"/>
                </a:lnTo>
                <a:lnTo>
                  <a:pt x="8395" y="12492"/>
                </a:lnTo>
                <a:close/>
                <a:moveTo>
                  <a:pt x="13580" y="3604"/>
                </a:moveTo>
                <a:cubicBezTo>
                  <a:pt x="13827" y="3604"/>
                  <a:pt x="14043" y="3820"/>
                  <a:pt x="14043" y="4098"/>
                </a:cubicBezTo>
                <a:lnTo>
                  <a:pt x="14043" y="5456"/>
                </a:lnTo>
                <a:cubicBezTo>
                  <a:pt x="14043" y="5703"/>
                  <a:pt x="13827" y="5919"/>
                  <a:pt x="13580" y="5919"/>
                </a:cubicBezTo>
                <a:lnTo>
                  <a:pt x="11790" y="5919"/>
                </a:lnTo>
                <a:cubicBezTo>
                  <a:pt x="11512" y="5919"/>
                  <a:pt x="11512" y="6351"/>
                  <a:pt x="11790" y="6351"/>
                </a:cubicBezTo>
                <a:lnTo>
                  <a:pt x="13241" y="6351"/>
                </a:lnTo>
                <a:lnTo>
                  <a:pt x="13241" y="13233"/>
                </a:lnTo>
                <a:cubicBezTo>
                  <a:pt x="13241" y="13696"/>
                  <a:pt x="12839" y="14066"/>
                  <a:pt x="12407" y="14066"/>
                </a:cubicBezTo>
                <a:lnTo>
                  <a:pt x="8827" y="14066"/>
                </a:lnTo>
                <a:lnTo>
                  <a:pt x="8827" y="6351"/>
                </a:lnTo>
                <a:lnTo>
                  <a:pt x="10587" y="6351"/>
                </a:lnTo>
                <a:cubicBezTo>
                  <a:pt x="10864" y="6351"/>
                  <a:pt x="10864" y="5919"/>
                  <a:pt x="10587" y="5919"/>
                </a:cubicBezTo>
                <a:lnTo>
                  <a:pt x="8827" y="5919"/>
                </a:lnTo>
                <a:lnTo>
                  <a:pt x="8827" y="3604"/>
                </a:lnTo>
                <a:close/>
                <a:moveTo>
                  <a:pt x="3578" y="1"/>
                </a:moveTo>
                <a:cubicBezTo>
                  <a:pt x="2722" y="1"/>
                  <a:pt x="1914" y="690"/>
                  <a:pt x="1914" y="1660"/>
                </a:cubicBezTo>
                <a:cubicBezTo>
                  <a:pt x="1914" y="1799"/>
                  <a:pt x="2022" y="1868"/>
                  <a:pt x="2130" y="1868"/>
                </a:cubicBezTo>
                <a:cubicBezTo>
                  <a:pt x="2238" y="1868"/>
                  <a:pt x="2346" y="1799"/>
                  <a:pt x="2346" y="1660"/>
                </a:cubicBezTo>
                <a:cubicBezTo>
                  <a:pt x="2346" y="944"/>
                  <a:pt x="2931" y="439"/>
                  <a:pt x="3570" y="439"/>
                </a:cubicBezTo>
                <a:cubicBezTo>
                  <a:pt x="3812" y="439"/>
                  <a:pt x="4062" y="511"/>
                  <a:pt x="4291" y="672"/>
                </a:cubicBezTo>
                <a:cubicBezTo>
                  <a:pt x="4877" y="1104"/>
                  <a:pt x="5340" y="1691"/>
                  <a:pt x="5649" y="2401"/>
                </a:cubicBezTo>
                <a:lnTo>
                  <a:pt x="5649" y="2462"/>
                </a:lnTo>
                <a:lnTo>
                  <a:pt x="5649" y="3172"/>
                </a:lnTo>
                <a:lnTo>
                  <a:pt x="2346" y="3172"/>
                </a:lnTo>
                <a:lnTo>
                  <a:pt x="2346" y="2709"/>
                </a:lnTo>
                <a:cubicBezTo>
                  <a:pt x="2346" y="2570"/>
                  <a:pt x="2238" y="2501"/>
                  <a:pt x="2130" y="2501"/>
                </a:cubicBezTo>
                <a:cubicBezTo>
                  <a:pt x="2022" y="2501"/>
                  <a:pt x="1914" y="2570"/>
                  <a:pt x="1914" y="2709"/>
                </a:cubicBezTo>
                <a:lnTo>
                  <a:pt x="1914" y="3141"/>
                </a:lnTo>
                <a:lnTo>
                  <a:pt x="927" y="3141"/>
                </a:lnTo>
                <a:cubicBezTo>
                  <a:pt x="402" y="3141"/>
                  <a:pt x="1" y="3543"/>
                  <a:pt x="1" y="4036"/>
                </a:cubicBezTo>
                <a:lnTo>
                  <a:pt x="1" y="5425"/>
                </a:lnTo>
                <a:cubicBezTo>
                  <a:pt x="1" y="5888"/>
                  <a:pt x="371" y="6289"/>
                  <a:pt x="834" y="6320"/>
                </a:cubicBezTo>
                <a:lnTo>
                  <a:pt x="834" y="13233"/>
                </a:lnTo>
                <a:cubicBezTo>
                  <a:pt x="834" y="13912"/>
                  <a:pt x="1390" y="14468"/>
                  <a:pt x="2100" y="14468"/>
                </a:cubicBezTo>
                <a:lnTo>
                  <a:pt x="12407" y="14468"/>
                </a:lnTo>
                <a:cubicBezTo>
                  <a:pt x="13086" y="14468"/>
                  <a:pt x="13673" y="13912"/>
                  <a:pt x="13673" y="13233"/>
                </a:cubicBezTo>
                <a:lnTo>
                  <a:pt x="13673" y="6320"/>
                </a:lnTo>
                <a:cubicBezTo>
                  <a:pt x="14136" y="6289"/>
                  <a:pt x="14475" y="5919"/>
                  <a:pt x="14506" y="5425"/>
                </a:cubicBezTo>
                <a:lnTo>
                  <a:pt x="14506" y="4067"/>
                </a:lnTo>
                <a:cubicBezTo>
                  <a:pt x="14506" y="3573"/>
                  <a:pt x="14074" y="3172"/>
                  <a:pt x="13580" y="3172"/>
                </a:cubicBezTo>
                <a:lnTo>
                  <a:pt x="12562" y="3172"/>
                </a:lnTo>
                <a:lnTo>
                  <a:pt x="12562" y="1660"/>
                </a:lnTo>
                <a:cubicBezTo>
                  <a:pt x="12562" y="690"/>
                  <a:pt x="11754" y="1"/>
                  <a:pt x="10898" y="1"/>
                </a:cubicBezTo>
                <a:cubicBezTo>
                  <a:pt x="10582" y="1"/>
                  <a:pt x="10260" y="94"/>
                  <a:pt x="9969" y="302"/>
                </a:cubicBezTo>
                <a:cubicBezTo>
                  <a:pt x="9383" y="703"/>
                  <a:pt x="8920" y="1259"/>
                  <a:pt x="8611" y="1876"/>
                </a:cubicBezTo>
                <a:cubicBezTo>
                  <a:pt x="8457" y="1753"/>
                  <a:pt x="8272" y="1660"/>
                  <a:pt x="8056" y="1660"/>
                </a:cubicBezTo>
                <a:lnTo>
                  <a:pt x="6451" y="1660"/>
                </a:lnTo>
                <a:cubicBezTo>
                  <a:pt x="6235" y="1660"/>
                  <a:pt x="6019" y="1753"/>
                  <a:pt x="5865" y="1907"/>
                </a:cubicBezTo>
                <a:cubicBezTo>
                  <a:pt x="5556" y="1259"/>
                  <a:pt x="5093" y="734"/>
                  <a:pt x="4507" y="302"/>
                </a:cubicBezTo>
                <a:cubicBezTo>
                  <a:pt x="4216" y="94"/>
                  <a:pt x="3894" y="1"/>
                  <a:pt x="3578" y="1"/>
                </a:cubicBezTo>
                <a:close/>
              </a:path>
            </a:pathLst>
          </a:custGeom>
          <a:solidFill>
            <a:srgbClr val="657E93"/>
          </a:solidFill>
          <a:ln>
            <a:solidFill>
              <a:schemeClr val="tx2"/>
            </a:solidFill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2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2490" name="Google Shape;12490;p23"/>
          <p:cNvGrpSpPr/>
          <p:nvPr/>
        </p:nvGrpSpPr>
        <p:grpSpPr>
          <a:xfrm>
            <a:off x="2502788" y="2326511"/>
            <a:ext cx="361100" cy="362850"/>
            <a:chOff x="6250850" y="3021124"/>
            <a:chExt cx="361100" cy="362850"/>
          </a:xfrm>
        </p:grpSpPr>
        <p:sp>
          <p:nvSpPr>
            <p:cNvPr id="12491" name="Google Shape;12491;p23"/>
            <p:cNvSpPr/>
            <p:nvPr/>
          </p:nvSpPr>
          <p:spPr>
            <a:xfrm>
              <a:off x="6384738" y="3021124"/>
              <a:ext cx="93325" cy="26750"/>
            </a:xfrm>
            <a:custGeom>
              <a:avLst/>
              <a:gdLst/>
              <a:ahLst/>
              <a:cxnLst/>
              <a:rect l="l" t="t" r="r" b="b"/>
              <a:pathLst>
                <a:path w="3733" h="1070" extrusionOk="0">
                  <a:moveTo>
                    <a:pt x="1867" y="1"/>
                  </a:moveTo>
                  <a:cubicBezTo>
                    <a:pt x="1246" y="1"/>
                    <a:pt x="621" y="240"/>
                    <a:pt x="143" y="718"/>
                  </a:cubicBezTo>
                  <a:cubicBezTo>
                    <a:pt x="1" y="860"/>
                    <a:pt x="149" y="1057"/>
                    <a:pt x="310" y="1057"/>
                  </a:cubicBezTo>
                  <a:cubicBezTo>
                    <a:pt x="359" y="1057"/>
                    <a:pt x="408" y="1039"/>
                    <a:pt x="451" y="996"/>
                  </a:cubicBezTo>
                  <a:cubicBezTo>
                    <a:pt x="837" y="610"/>
                    <a:pt x="1346" y="417"/>
                    <a:pt x="1860" y="417"/>
                  </a:cubicBezTo>
                  <a:cubicBezTo>
                    <a:pt x="2373" y="417"/>
                    <a:pt x="2890" y="610"/>
                    <a:pt x="3291" y="996"/>
                  </a:cubicBezTo>
                  <a:cubicBezTo>
                    <a:pt x="3336" y="1048"/>
                    <a:pt x="3388" y="1070"/>
                    <a:pt x="3438" y="1070"/>
                  </a:cubicBezTo>
                  <a:cubicBezTo>
                    <a:pt x="3595" y="1070"/>
                    <a:pt x="3732" y="858"/>
                    <a:pt x="3568" y="718"/>
                  </a:cubicBezTo>
                  <a:cubicBezTo>
                    <a:pt x="3106" y="240"/>
                    <a:pt x="2488" y="1"/>
                    <a:pt x="18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tx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grpSp>
          <p:nvGrpSpPr>
            <p:cNvPr id="12492" name="Google Shape;12492;p23"/>
            <p:cNvGrpSpPr/>
            <p:nvPr/>
          </p:nvGrpSpPr>
          <p:grpSpPr>
            <a:xfrm>
              <a:off x="6250850" y="3042349"/>
              <a:ext cx="361100" cy="341625"/>
              <a:chOff x="6250850" y="3035125"/>
              <a:chExt cx="361100" cy="341625"/>
            </a:xfrm>
          </p:grpSpPr>
          <p:sp>
            <p:nvSpPr>
              <p:cNvPr id="12493" name="Google Shape;12493;p23"/>
              <p:cNvSpPr/>
              <p:nvPr/>
            </p:nvSpPr>
            <p:spPr>
              <a:xfrm>
                <a:off x="6407075" y="3115350"/>
                <a:ext cx="52125" cy="97825"/>
              </a:xfrm>
              <a:custGeom>
                <a:avLst/>
                <a:gdLst/>
                <a:ahLst/>
                <a:cxnLst/>
                <a:rect l="l" t="t" r="r" b="b"/>
                <a:pathLst>
                  <a:path w="2085" h="3913" extrusionOk="0">
                    <a:moveTo>
                      <a:pt x="989" y="1"/>
                    </a:moveTo>
                    <a:cubicBezTo>
                      <a:pt x="888" y="1"/>
                      <a:pt x="788" y="70"/>
                      <a:pt x="788" y="209"/>
                    </a:cubicBezTo>
                    <a:lnTo>
                      <a:pt x="788" y="580"/>
                    </a:lnTo>
                    <a:lnTo>
                      <a:pt x="695" y="580"/>
                    </a:lnTo>
                    <a:cubicBezTo>
                      <a:pt x="232" y="734"/>
                      <a:pt x="16" y="1259"/>
                      <a:pt x="232" y="1691"/>
                    </a:cubicBezTo>
                    <a:cubicBezTo>
                      <a:pt x="325" y="1876"/>
                      <a:pt x="510" y="1999"/>
                      <a:pt x="726" y="2030"/>
                    </a:cubicBezTo>
                    <a:cubicBezTo>
                      <a:pt x="911" y="2061"/>
                      <a:pt x="1097" y="2092"/>
                      <a:pt x="1282" y="2184"/>
                    </a:cubicBezTo>
                    <a:cubicBezTo>
                      <a:pt x="1467" y="2246"/>
                      <a:pt x="1559" y="2493"/>
                      <a:pt x="1467" y="2678"/>
                    </a:cubicBezTo>
                    <a:cubicBezTo>
                      <a:pt x="1384" y="2872"/>
                      <a:pt x="1201" y="2991"/>
                      <a:pt x="1008" y="2991"/>
                    </a:cubicBezTo>
                    <a:cubicBezTo>
                      <a:pt x="986" y="2991"/>
                      <a:pt x="964" y="2990"/>
                      <a:pt x="942" y="2987"/>
                    </a:cubicBezTo>
                    <a:cubicBezTo>
                      <a:pt x="695" y="2956"/>
                      <a:pt x="479" y="2740"/>
                      <a:pt x="418" y="2493"/>
                    </a:cubicBezTo>
                    <a:cubicBezTo>
                      <a:pt x="418" y="2370"/>
                      <a:pt x="310" y="2308"/>
                      <a:pt x="205" y="2308"/>
                    </a:cubicBezTo>
                    <a:cubicBezTo>
                      <a:pt x="101" y="2308"/>
                      <a:pt x="1" y="2370"/>
                      <a:pt x="16" y="2493"/>
                    </a:cubicBezTo>
                    <a:cubicBezTo>
                      <a:pt x="16" y="2771"/>
                      <a:pt x="171" y="3048"/>
                      <a:pt x="387" y="3203"/>
                    </a:cubicBezTo>
                    <a:cubicBezTo>
                      <a:pt x="510" y="3295"/>
                      <a:pt x="634" y="3357"/>
                      <a:pt x="788" y="3388"/>
                    </a:cubicBezTo>
                    <a:lnTo>
                      <a:pt x="788" y="3697"/>
                    </a:lnTo>
                    <a:cubicBezTo>
                      <a:pt x="788" y="3820"/>
                      <a:pt x="880" y="3913"/>
                      <a:pt x="973" y="3913"/>
                    </a:cubicBezTo>
                    <a:lnTo>
                      <a:pt x="1004" y="3882"/>
                    </a:lnTo>
                    <a:cubicBezTo>
                      <a:pt x="1097" y="3882"/>
                      <a:pt x="1189" y="3789"/>
                      <a:pt x="1189" y="3697"/>
                    </a:cubicBezTo>
                    <a:lnTo>
                      <a:pt x="1189" y="3357"/>
                    </a:lnTo>
                    <a:cubicBezTo>
                      <a:pt x="1436" y="3326"/>
                      <a:pt x="1652" y="3172"/>
                      <a:pt x="1775" y="2956"/>
                    </a:cubicBezTo>
                    <a:cubicBezTo>
                      <a:pt x="2084" y="2524"/>
                      <a:pt x="1868" y="1907"/>
                      <a:pt x="1374" y="1721"/>
                    </a:cubicBezTo>
                    <a:cubicBezTo>
                      <a:pt x="1097" y="1629"/>
                      <a:pt x="479" y="1691"/>
                      <a:pt x="603" y="1228"/>
                    </a:cubicBezTo>
                    <a:cubicBezTo>
                      <a:pt x="646" y="1040"/>
                      <a:pt x="791" y="960"/>
                      <a:pt x="948" y="960"/>
                    </a:cubicBezTo>
                    <a:cubicBezTo>
                      <a:pt x="1127" y="960"/>
                      <a:pt x="1323" y="1063"/>
                      <a:pt x="1405" y="1228"/>
                    </a:cubicBezTo>
                    <a:cubicBezTo>
                      <a:pt x="1453" y="1305"/>
                      <a:pt x="1523" y="1337"/>
                      <a:pt x="1590" y="1337"/>
                    </a:cubicBezTo>
                    <a:cubicBezTo>
                      <a:pt x="1740" y="1337"/>
                      <a:pt x="1882" y="1181"/>
                      <a:pt x="1775" y="1012"/>
                    </a:cubicBezTo>
                    <a:cubicBezTo>
                      <a:pt x="1683" y="765"/>
                      <a:pt x="1467" y="610"/>
                      <a:pt x="1189" y="580"/>
                    </a:cubicBezTo>
                    <a:lnTo>
                      <a:pt x="1189" y="209"/>
                    </a:lnTo>
                    <a:cubicBezTo>
                      <a:pt x="1189" y="70"/>
                      <a:pt x="1089" y="1"/>
                      <a:pt x="989" y="1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solidFill>
                  <a:schemeClr val="tx2"/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cs typeface="B Nazanin" panose="00000700000000000000" pitchFamily="2" charset="-78"/>
                  <a:sym typeface="Arial"/>
                </a:endParaRPr>
              </a:p>
            </p:txBody>
          </p:sp>
          <p:sp>
            <p:nvSpPr>
              <p:cNvPr id="12494" name="Google Shape;12494;p23"/>
              <p:cNvSpPr/>
              <p:nvPr/>
            </p:nvSpPr>
            <p:spPr>
              <a:xfrm>
                <a:off x="6407925" y="3055175"/>
                <a:ext cx="45075" cy="17000"/>
              </a:xfrm>
              <a:custGeom>
                <a:avLst/>
                <a:gdLst/>
                <a:ahLst/>
                <a:cxnLst/>
                <a:rect l="l" t="t" r="r" b="b"/>
                <a:pathLst>
                  <a:path w="1803" h="680" extrusionOk="0">
                    <a:moveTo>
                      <a:pt x="924" y="1"/>
                    </a:moveTo>
                    <a:cubicBezTo>
                      <a:pt x="654" y="1"/>
                      <a:pt x="384" y="101"/>
                      <a:pt x="168" y="302"/>
                    </a:cubicBezTo>
                    <a:cubicBezTo>
                      <a:pt x="1" y="445"/>
                      <a:pt x="165" y="680"/>
                      <a:pt x="334" y="680"/>
                    </a:cubicBezTo>
                    <a:cubicBezTo>
                      <a:pt x="384" y="680"/>
                      <a:pt x="434" y="659"/>
                      <a:pt x="476" y="610"/>
                    </a:cubicBezTo>
                    <a:cubicBezTo>
                      <a:pt x="600" y="487"/>
                      <a:pt x="762" y="425"/>
                      <a:pt x="924" y="425"/>
                    </a:cubicBezTo>
                    <a:cubicBezTo>
                      <a:pt x="1086" y="425"/>
                      <a:pt x="1248" y="487"/>
                      <a:pt x="1371" y="610"/>
                    </a:cubicBezTo>
                    <a:cubicBezTo>
                      <a:pt x="1409" y="642"/>
                      <a:pt x="1450" y="655"/>
                      <a:pt x="1491" y="655"/>
                    </a:cubicBezTo>
                    <a:cubicBezTo>
                      <a:pt x="1652" y="655"/>
                      <a:pt x="1803" y="449"/>
                      <a:pt x="1680" y="302"/>
                    </a:cubicBezTo>
                    <a:cubicBezTo>
                      <a:pt x="1464" y="101"/>
                      <a:pt x="1194" y="1"/>
                      <a:pt x="924" y="1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solidFill>
                  <a:schemeClr val="tx2"/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cs typeface="B Nazanin" panose="00000700000000000000" pitchFamily="2" charset="-78"/>
                  <a:sym typeface="Arial"/>
                </a:endParaRPr>
              </a:p>
            </p:txBody>
          </p:sp>
          <p:sp>
            <p:nvSpPr>
              <p:cNvPr id="12495" name="Google Shape;12495;p23"/>
              <p:cNvSpPr/>
              <p:nvPr/>
            </p:nvSpPr>
            <p:spPr>
              <a:xfrm>
                <a:off x="6396975" y="3035125"/>
                <a:ext cx="67625" cy="21425"/>
              </a:xfrm>
              <a:custGeom>
                <a:avLst/>
                <a:gdLst/>
                <a:ahLst/>
                <a:cxnLst/>
                <a:rect l="l" t="t" r="r" b="b"/>
                <a:pathLst>
                  <a:path w="2705" h="857" extrusionOk="0">
                    <a:moveTo>
                      <a:pt x="1362" y="0"/>
                    </a:moveTo>
                    <a:cubicBezTo>
                      <a:pt x="922" y="0"/>
                      <a:pt x="482" y="162"/>
                      <a:pt x="143" y="486"/>
                    </a:cubicBezTo>
                    <a:cubicBezTo>
                      <a:pt x="0" y="653"/>
                      <a:pt x="150" y="856"/>
                      <a:pt x="311" y="856"/>
                    </a:cubicBezTo>
                    <a:cubicBezTo>
                      <a:pt x="360" y="856"/>
                      <a:pt x="409" y="838"/>
                      <a:pt x="451" y="795"/>
                    </a:cubicBezTo>
                    <a:cubicBezTo>
                      <a:pt x="698" y="548"/>
                      <a:pt x="1030" y="425"/>
                      <a:pt x="1362" y="425"/>
                    </a:cubicBezTo>
                    <a:cubicBezTo>
                      <a:pt x="1693" y="425"/>
                      <a:pt x="2025" y="548"/>
                      <a:pt x="2272" y="795"/>
                    </a:cubicBezTo>
                    <a:cubicBezTo>
                      <a:pt x="2334" y="826"/>
                      <a:pt x="2365" y="857"/>
                      <a:pt x="2426" y="857"/>
                    </a:cubicBezTo>
                    <a:cubicBezTo>
                      <a:pt x="2612" y="857"/>
                      <a:pt x="2704" y="641"/>
                      <a:pt x="2581" y="486"/>
                    </a:cubicBezTo>
                    <a:cubicBezTo>
                      <a:pt x="2241" y="162"/>
                      <a:pt x="1801" y="0"/>
                      <a:pt x="1362" y="0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solidFill>
                  <a:schemeClr val="tx2"/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cs typeface="B Nazanin" panose="00000700000000000000" pitchFamily="2" charset="-78"/>
                  <a:sym typeface="Arial"/>
                </a:endParaRPr>
              </a:p>
            </p:txBody>
          </p:sp>
          <p:sp>
            <p:nvSpPr>
              <p:cNvPr id="12496" name="Google Shape;12496;p23"/>
              <p:cNvSpPr/>
              <p:nvPr/>
            </p:nvSpPr>
            <p:spPr>
              <a:xfrm>
                <a:off x="6250850" y="3081825"/>
                <a:ext cx="361100" cy="294925"/>
              </a:xfrm>
              <a:custGeom>
                <a:avLst/>
                <a:gdLst/>
                <a:ahLst/>
                <a:cxnLst/>
                <a:rect l="l" t="t" r="r" b="b"/>
                <a:pathLst>
                  <a:path w="14444" h="11797" extrusionOk="0">
                    <a:moveTo>
                      <a:pt x="3982" y="3093"/>
                    </a:moveTo>
                    <a:lnTo>
                      <a:pt x="3982" y="3278"/>
                    </a:lnTo>
                    <a:lnTo>
                      <a:pt x="3982" y="3587"/>
                    </a:lnTo>
                    <a:lnTo>
                      <a:pt x="1605" y="3587"/>
                    </a:lnTo>
                    <a:cubicBezTo>
                      <a:pt x="1482" y="3587"/>
                      <a:pt x="1389" y="3680"/>
                      <a:pt x="1389" y="3803"/>
                    </a:cubicBezTo>
                    <a:lnTo>
                      <a:pt x="1389" y="4914"/>
                    </a:lnTo>
                    <a:cubicBezTo>
                      <a:pt x="1389" y="5053"/>
                      <a:pt x="1497" y="5122"/>
                      <a:pt x="1605" y="5122"/>
                    </a:cubicBezTo>
                    <a:cubicBezTo>
                      <a:pt x="1713" y="5122"/>
                      <a:pt x="1821" y="5053"/>
                      <a:pt x="1821" y="4914"/>
                    </a:cubicBezTo>
                    <a:lnTo>
                      <a:pt x="1821" y="4019"/>
                    </a:lnTo>
                    <a:lnTo>
                      <a:pt x="4043" y="4019"/>
                    </a:lnTo>
                    <a:cubicBezTo>
                      <a:pt x="4429" y="5701"/>
                      <a:pt x="5826" y="6542"/>
                      <a:pt x="7222" y="6542"/>
                    </a:cubicBezTo>
                    <a:cubicBezTo>
                      <a:pt x="8619" y="6542"/>
                      <a:pt x="10015" y="5701"/>
                      <a:pt x="10401" y="4019"/>
                    </a:cubicBezTo>
                    <a:lnTo>
                      <a:pt x="12623" y="4019"/>
                    </a:lnTo>
                    <a:lnTo>
                      <a:pt x="12623" y="9975"/>
                    </a:lnTo>
                    <a:lnTo>
                      <a:pt x="1790" y="9975"/>
                    </a:lnTo>
                    <a:lnTo>
                      <a:pt x="1790" y="6087"/>
                    </a:lnTo>
                    <a:cubicBezTo>
                      <a:pt x="1790" y="5933"/>
                      <a:pt x="1682" y="5855"/>
                      <a:pt x="1574" y="5855"/>
                    </a:cubicBezTo>
                    <a:cubicBezTo>
                      <a:pt x="1466" y="5855"/>
                      <a:pt x="1358" y="5933"/>
                      <a:pt x="1358" y="6087"/>
                    </a:cubicBezTo>
                    <a:lnTo>
                      <a:pt x="1358" y="9975"/>
                    </a:lnTo>
                    <a:lnTo>
                      <a:pt x="957" y="9975"/>
                    </a:lnTo>
                    <a:lnTo>
                      <a:pt x="957" y="3803"/>
                    </a:lnTo>
                    <a:cubicBezTo>
                      <a:pt x="957" y="3402"/>
                      <a:pt x="1266" y="3093"/>
                      <a:pt x="1667" y="3093"/>
                    </a:cubicBezTo>
                    <a:close/>
                    <a:moveTo>
                      <a:pt x="10463" y="3062"/>
                    </a:moveTo>
                    <a:lnTo>
                      <a:pt x="12746" y="3093"/>
                    </a:lnTo>
                    <a:cubicBezTo>
                      <a:pt x="13148" y="3093"/>
                      <a:pt x="13487" y="3402"/>
                      <a:pt x="13487" y="3803"/>
                    </a:cubicBezTo>
                    <a:lnTo>
                      <a:pt x="13487" y="9975"/>
                    </a:lnTo>
                    <a:lnTo>
                      <a:pt x="13055" y="9975"/>
                    </a:lnTo>
                    <a:lnTo>
                      <a:pt x="13055" y="3803"/>
                    </a:lnTo>
                    <a:cubicBezTo>
                      <a:pt x="13055" y="3680"/>
                      <a:pt x="12962" y="3587"/>
                      <a:pt x="12839" y="3587"/>
                    </a:cubicBezTo>
                    <a:lnTo>
                      <a:pt x="10463" y="3587"/>
                    </a:lnTo>
                    <a:lnTo>
                      <a:pt x="10463" y="3278"/>
                    </a:lnTo>
                    <a:lnTo>
                      <a:pt x="10463" y="3062"/>
                    </a:lnTo>
                    <a:close/>
                    <a:moveTo>
                      <a:pt x="7932" y="10408"/>
                    </a:moveTo>
                    <a:cubicBezTo>
                      <a:pt x="7932" y="10531"/>
                      <a:pt x="7808" y="10654"/>
                      <a:pt x="7654" y="10654"/>
                    </a:cubicBezTo>
                    <a:lnTo>
                      <a:pt x="6759" y="10654"/>
                    </a:lnTo>
                    <a:cubicBezTo>
                      <a:pt x="6605" y="10654"/>
                      <a:pt x="6481" y="10531"/>
                      <a:pt x="6481" y="10408"/>
                    </a:cubicBezTo>
                    <a:close/>
                    <a:moveTo>
                      <a:pt x="7236" y="1"/>
                    </a:moveTo>
                    <a:cubicBezTo>
                      <a:pt x="5729" y="1"/>
                      <a:pt x="4310" y="1066"/>
                      <a:pt x="4012" y="2692"/>
                    </a:cubicBezTo>
                    <a:lnTo>
                      <a:pt x="1667" y="2692"/>
                    </a:lnTo>
                    <a:cubicBezTo>
                      <a:pt x="1019" y="2692"/>
                      <a:pt x="494" y="3186"/>
                      <a:pt x="494" y="3834"/>
                    </a:cubicBezTo>
                    <a:lnTo>
                      <a:pt x="494" y="10006"/>
                    </a:lnTo>
                    <a:lnTo>
                      <a:pt x="216" y="10006"/>
                    </a:lnTo>
                    <a:cubicBezTo>
                      <a:pt x="93" y="10006"/>
                      <a:pt x="0" y="10099"/>
                      <a:pt x="0" y="10222"/>
                    </a:cubicBezTo>
                    <a:lnTo>
                      <a:pt x="0" y="10747"/>
                    </a:lnTo>
                    <a:cubicBezTo>
                      <a:pt x="0" y="11303"/>
                      <a:pt x="463" y="11796"/>
                      <a:pt x="1050" y="11796"/>
                    </a:cubicBezTo>
                    <a:lnTo>
                      <a:pt x="11388" y="11796"/>
                    </a:lnTo>
                    <a:cubicBezTo>
                      <a:pt x="11666" y="11796"/>
                      <a:pt x="11666" y="11364"/>
                      <a:pt x="11388" y="11364"/>
                    </a:cubicBezTo>
                    <a:lnTo>
                      <a:pt x="1019" y="11364"/>
                    </a:lnTo>
                    <a:cubicBezTo>
                      <a:pt x="679" y="11364"/>
                      <a:pt x="402" y="11087"/>
                      <a:pt x="402" y="10747"/>
                    </a:cubicBezTo>
                    <a:lnTo>
                      <a:pt x="402" y="10408"/>
                    </a:lnTo>
                    <a:lnTo>
                      <a:pt x="6080" y="10408"/>
                    </a:lnTo>
                    <a:cubicBezTo>
                      <a:pt x="6080" y="10778"/>
                      <a:pt x="6389" y="11087"/>
                      <a:pt x="6759" y="11087"/>
                    </a:cubicBezTo>
                    <a:lnTo>
                      <a:pt x="7654" y="11087"/>
                    </a:lnTo>
                    <a:cubicBezTo>
                      <a:pt x="8024" y="11087"/>
                      <a:pt x="8333" y="10778"/>
                      <a:pt x="8333" y="10408"/>
                    </a:cubicBezTo>
                    <a:lnTo>
                      <a:pt x="14012" y="10408"/>
                    </a:lnTo>
                    <a:lnTo>
                      <a:pt x="14012" y="10685"/>
                    </a:lnTo>
                    <a:cubicBezTo>
                      <a:pt x="14043" y="11056"/>
                      <a:pt x="13734" y="11333"/>
                      <a:pt x="13394" y="11333"/>
                    </a:cubicBezTo>
                    <a:lnTo>
                      <a:pt x="12623" y="11333"/>
                    </a:lnTo>
                    <a:cubicBezTo>
                      <a:pt x="12355" y="11333"/>
                      <a:pt x="12345" y="11736"/>
                      <a:pt x="12595" y="11736"/>
                    </a:cubicBezTo>
                    <a:cubicBezTo>
                      <a:pt x="12604" y="11736"/>
                      <a:pt x="12613" y="11736"/>
                      <a:pt x="12623" y="11735"/>
                    </a:cubicBezTo>
                    <a:lnTo>
                      <a:pt x="13394" y="11735"/>
                    </a:lnTo>
                    <a:cubicBezTo>
                      <a:pt x="13412" y="11736"/>
                      <a:pt x="13429" y="11736"/>
                      <a:pt x="13446" y="11736"/>
                    </a:cubicBezTo>
                    <a:cubicBezTo>
                      <a:pt x="14008" y="11736"/>
                      <a:pt x="14444" y="11254"/>
                      <a:pt x="14444" y="10685"/>
                    </a:cubicBezTo>
                    <a:lnTo>
                      <a:pt x="14444" y="10192"/>
                    </a:lnTo>
                    <a:cubicBezTo>
                      <a:pt x="14444" y="10068"/>
                      <a:pt x="14351" y="9975"/>
                      <a:pt x="14228" y="9975"/>
                    </a:cubicBezTo>
                    <a:lnTo>
                      <a:pt x="13888" y="9975"/>
                    </a:lnTo>
                    <a:lnTo>
                      <a:pt x="13888" y="3803"/>
                    </a:lnTo>
                    <a:cubicBezTo>
                      <a:pt x="13888" y="3155"/>
                      <a:pt x="13394" y="2630"/>
                      <a:pt x="12746" y="2630"/>
                    </a:cubicBezTo>
                    <a:lnTo>
                      <a:pt x="10401" y="2630"/>
                    </a:lnTo>
                    <a:cubicBezTo>
                      <a:pt x="10308" y="2167"/>
                      <a:pt x="10123" y="1735"/>
                      <a:pt x="9845" y="1365"/>
                    </a:cubicBezTo>
                    <a:cubicBezTo>
                      <a:pt x="9791" y="1293"/>
                      <a:pt x="9724" y="1263"/>
                      <a:pt x="9659" y="1263"/>
                    </a:cubicBezTo>
                    <a:cubicBezTo>
                      <a:pt x="9504" y="1263"/>
                      <a:pt x="9366" y="1437"/>
                      <a:pt x="9475" y="1612"/>
                    </a:cubicBezTo>
                    <a:cubicBezTo>
                      <a:pt x="9845" y="2075"/>
                      <a:pt x="10031" y="2661"/>
                      <a:pt x="10031" y="3278"/>
                    </a:cubicBezTo>
                    <a:cubicBezTo>
                      <a:pt x="10031" y="5030"/>
                      <a:pt x="8605" y="6093"/>
                      <a:pt x="7164" y="6093"/>
                    </a:cubicBezTo>
                    <a:cubicBezTo>
                      <a:pt x="6244" y="6093"/>
                      <a:pt x="5318" y="5660"/>
                      <a:pt x="4753" y="4698"/>
                    </a:cubicBezTo>
                    <a:cubicBezTo>
                      <a:pt x="3573" y="2665"/>
                      <a:pt x="5191" y="427"/>
                      <a:pt x="7181" y="427"/>
                    </a:cubicBezTo>
                    <a:cubicBezTo>
                      <a:pt x="7638" y="427"/>
                      <a:pt x="8114" y="545"/>
                      <a:pt x="8580" y="810"/>
                    </a:cubicBezTo>
                    <a:cubicBezTo>
                      <a:pt x="8619" y="827"/>
                      <a:pt x="8656" y="834"/>
                      <a:pt x="8691" y="834"/>
                    </a:cubicBezTo>
                    <a:cubicBezTo>
                      <a:pt x="8908" y="834"/>
                      <a:pt x="9035" y="541"/>
                      <a:pt x="8796" y="408"/>
                    </a:cubicBezTo>
                    <a:cubicBezTo>
                      <a:pt x="8294" y="130"/>
                      <a:pt x="7760" y="1"/>
                      <a:pt x="7236" y="1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solidFill>
                  <a:schemeClr val="tx2"/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cs typeface="B Nazanin" panose="00000700000000000000" pitchFamily="2" charset="-78"/>
                  <a:sym typeface="Arial"/>
                </a:endParaRPr>
              </a:p>
            </p:txBody>
          </p:sp>
          <p:sp>
            <p:nvSpPr>
              <p:cNvPr id="12497" name="Google Shape;12497;p23"/>
              <p:cNvSpPr/>
              <p:nvPr/>
            </p:nvSpPr>
            <p:spPr>
              <a:xfrm>
                <a:off x="6426000" y="3259050"/>
                <a:ext cx="10825" cy="58275"/>
              </a:xfrm>
              <a:custGeom>
                <a:avLst/>
                <a:gdLst/>
                <a:ahLst/>
                <a:cxnLst/>
                <a:rect l="l" t="t" r="r" b="b"/>
                <a:pathLst>
                  <a:path w="433" h="2331" extrusionOk="0">
                    <a:moveTo>
                      <a:pt x="201" y="1"/>
                    </a:moveTo>
                    <a:cubicBezTo>
                      <a:pt x="100" y="1"/>
                      <a:pt x="0" y="78"/>
                      <a:pt x="0" y="232"/>
                    </a:cubicBezTo>
                    <a:lnTo>
                      <a:pt x="0" y="2115"/>
                    </a:lnTo>
                    <a:cubicBezTo>
                      <a:pt x="0" y="2238"/>
                      <a:pt x="93" y="2331"/>
                      <a:pt x="216" y="2331"/>
                    </a:cubicBezTo>
                    <a:lnTo>
                      <a:pt x="216" y="2300"/>
                    </a:lnTo>
                    <a:cubicBezTo>
                      <a:pt x="309" y="2300"/>
                      <a:pt x="432" y="2208"/>
                      <a:pt x="401" y="2084"/>
                    </a:cubicBezTo>
                    <a:lnTo>
                      <a:pt x="401" y="232"/>
                    </a:lnTo>
                    <a:cubicBezTo>
                      <a:pt x="401" y="78"/>
                      <a:pt x="301" y="1"/>
                      <a:pt x="201" y="1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solidFill>
                  <a:schemeClr val="tx2"/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cs typeface="B Nazanin" panose="00000700000000000000" pitchFamily="2" charset="-78"/>
                  <a:sym typeface="Arial"/>
                </a:endParaRPr>
              </a:p>
            </p:txBody>
          </p:sp>
          <p:sp>
            <p:nvSpPr>
              <p:cNvPr id="12498" name="Google Shape;12498;p23"/>
              <p:cNvSpPr/>
              <p:nvPr/>
            </p:nvSpPr>
            <p:spPr>
              <a:xfrm>
                <a:off x="6449900" y="3255000"/>
                <a:ext cx="10825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433" h="1475" extrusionOk="0">
                    <a:moveTo>
                      <a:pt x="217" y="1"/>
                    </a:moveTo>
                    <a:cubicBezTo>
                      <a:pt x="109" y="1"/>
                      <a:pt x="1" y="70"/>
                      <a:pt x="1" y="209"/>
                    </a:cubicBezTo>
                    <a:lnTo>
                      <a:pt x="1" y="1258"/>
                    </a:lnTo>
                    <a:cubicBezTo>
                      <a:pt x="1" y="1382"/>
                      <a:pt x="93" y="1475"/>
                      <a:pt x="217" y="1475"/>
                    </a:cubicBezTo>
                    <a:cubicBezTo>
                      <a:pt x="340" y="1475"/>
                      <a:pt x="433" y="1382"/>
                      <a:pt x="433" y="1258"/>
                    </a:cubicBezTo>
                    <a:lnTo>
                      <a:pt x="433" y="209"/>
                    </a:lnTo>
                    <a:cubicBezTo>
                      <a:pt x="433" y="70"/>
                      <a:pt x="325" y="1"/>
                      <a:pt x="217" y="1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solidFill>
                  <a:schemeClr val="tx2"/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cs typeface="B Nazanin" panose="00000700000000000000" pitchFamily="2" charset="-78"/>
                  <a:sym typeface="Arial"/>
                </a:endParaRPr>
              </a:p>
            </p:txBody>
          </p:sp>
          <p:sp>
            <p:nvSpPr>
              <p:cNvPr id="12499" name="Google Shape;12499;p23"/>
              <p:cNvSpPr/>
              <p:nvPr/>
            </p:nvSpPr>
            <p:spPr>
              <a:xfrm>
                <a:off x="6402075" y="3255000"/>
                <a:ext cx="100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402" h="1475" extrusionOk="0">
                    <a:moveTo>
                      <a:pt x="201" y="1"/>
                    </a:moveTo>
                    <a:cubicBezTo>
                      <a:pt x="101" y="1"/>
                      <a:pt x="0" y="70"/>
                      <a:pt x="0" y="209"/>
                    </a:cubicBezTo>
                    <a:lnTo>
                      <a:pt x="0" y="1258"/>
                    </a:lnTo>
                    <a:cubicBezTo>
                      <a:pt x="0" y="1382"/>
                      <a:pt x="93" y="1475"/>
                      <a:pt x="185" y="1475"/>
                    </a:cubicBezTo>
                    <a:cubicBezTo>
                      <a:pt x="309" y="1475"/>
                      <a:pt x="402" y="1382"/>
                      <a:pt x="402" y="1258"/>
                    </a:cubicBezTo>
                    <a:lnTo>
                      <a:pt x="402" y="209"/>
                    </a:lnTo>
                    <a:cubicBezTo>
                      <a:pt x="402" y="70"/>
                      <a:pt x="301" y="1"/>
                      <a:pt x="201" y="1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solidFill>
                  <a:schemeClr val="tx2"/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cs typeface="B Nazanin" panose="00000700000000000000" pitchFamily="2" charset="-78"/>
                  <a:sym typeface="Arial"/>
                </a:endParaRPr>
              </a:p>
            </p:txBody>
          </p:sp>
        </p:grpSp>
      </p:grpSp>
      <p:grpSp>
        <p:nvGrpSpPr>
          <p:cNvPr id="12500" name="Google Shape;12500;p23"/>
          <p:cNvGrpSpPr/>
          <p:nvPr/>
        </p:nvGrpSpPr>
        <p:grpSpPr>
          <a:xfrm>
            <a:off x="1769569" y="2357861"/>
            <a:ext cx="361900" cy="300150"/>
            <a:chOff x="5505525" y="3044950"/>
            <a:chExt cx="361900" cy="300150"/>
          </a:xfrm>
        </p:grpSpPr>
        <p:sp>
          <p:nvSpPr>
            <p:cNvPr id="12501" name="Google Shape;12501;p23"/>
            <p:cNvSpPr/>
            <p:nvPr/>
          </p:nvSpPr>
          <p:spPr>
            <a:xfrm>
              <a:off x="5505525" y="3044950"/>
              <a:ext cx="361900" cy="300150"/>
            </a:xfrm>
            <a:custGeom>
              <a:avLst/>
              <a:gdLst/>
              <a:ahLst/>
              <a:cxnLst/>
              <a:rect l="l" t="t" r="r" b="b"/>
              <a:pathLst>
                <a:path w="14476" h="12006" extrusionOk="0">
                  <a:moveTo>
                    <a:pt x="12994" y="402"/>
                  </a:moveTo>
                  <a:cubicBezTo>
                    <a:pt x="13580" y="402"/>
                    <a:pt x="14074" y="896"/>
                    <a:pt x="14074" y="1482"/>
                  </a:cubicBezTo>
                  <a:lnTo>
                    <a:pt x="14074" y="2254"/>
                  </a:lnTo>
                  <a:lnTo>
                    <a:pt x="13055" y="2254"/>
                  </a:lnTo>
                  <a:cubicBezTo>
                    <a:pt x="12809" y="2285"/>
                    <a:pt x="12809" y="2624"/>
                    <a:pt x="13055" y="2655"/>
                  </a:cubicBezTo>
                  <a:lnTo>
                    <a:pt x="14074" y="2655"/>
                  </a:lnTo>
                  <a:lnTo>
                    <a:pt x="14074" y="3210"/>
                  </a:lnTo>
                  <a:lnTo>
                    <a:pt x="7562" y="3210"/>
                  </a:lnTo>
                  <a:lnTo>
                    <a:pt x="8087" y="2655"/>
                  </a:lnTo>
                  <a:lnTo>
                    <a:pt x="11759" y="2655"/>
                  </a:lnTo>
                  <a:cubicBezTo>
                    <a:pt x="12006" y="2624"/>
                    <a:pt x="12006" y="2285"/>
                    <a:pt x="11759" y="2254"/>
                  </a:cubicBezTo>
                  <a:lnTo>
                    <a:pt x="433" y="2254"/>
                  </a:lnTo>
                  <a:lnTo>
                    <a:pt x="433" y="1482"/>
                  </a:lnTo>
                  <a:cubicBezTo>
                    <a:pt x="433" y="896"/>
                    <a:pt x="896" y="402"/>
                    <a:pt x="1482" y="402"/>
                  </a:cubicBezTo>
                  <a:close/>
                  <a:moveTo>
                    <a:pt x="3889" y="2655"/>
                  </a:moveTo>
                  <a:lnTo>
                    <a:pt x="3118" y="3426"/>
                  </a:lnTo>
                  <a:cubicBezTo>
                    <a:pt x="2871" y="3704"/>
                    <a:pt x="2501" y="3858"/>
                    <a:pt x="2130" y="3858"/>
                  </a:cubicBezTo>
                  <a:lnTo>
                    <a:pt x="433" y="3828"/>
                  </a:lnTo>
                  <a:lnTo>
                    <a:pt x="433" y="2655"/>
                  </a:lnTo>
                  <a:close/>
                  <a:moveTo>
                    <a:pt x="7500" y="2655"/>
                  </a:moveTo>
                  <a:lnTo>
                    <a:pt x="6729" y="3426"/>
                  </a:lnTo>
                  <a:cubicBezTo>
                    <a:pt x="6451" y="3704"/>
                    <a:pt x="6111" y="3858"/>
                    <a:pt x="5741" y="3858"/>
                  </a:cubicBezTo>
                  <a:lnTo>
                    <a:pt x="5741" y="3828"/>
                  </a:lnTo>
                  <a:lnTo>
                    <a:pt x="3303" y="3828"/>
                  </a:lnTo>
                  <a:lnTo>
                    <a:pt x="4476" y="2655"/>
                  </a:lnTo>
                  <a:close/>
                  <a:moveTo>
                    <a:pt x="1482" y="1"/>
                  </a:moveTo>
                  <a:cubicBezTo>
                    <a:pt x="680" y="1"/>
                    <a:pt x="1" y="649"/>
                    <a:pt x="1" y="1482"/>
                  </a:cubicBezTo>
                  <a:lnTo>
                    <a:pt x="1" y="10525"/>
                  </a:lnTo>
                  <a:cubicBezTo>
                    <a:pt x="1" y="11327"/>
                    <a:pt x="680" y="12006"/>
                    <a:pt x="1482" y="12006"/>
                  </a:cubicBezTo>
                  <a:lnTo>
                    <a:pt x="2315" y="12006"/>
                  </a:lnTo>
                  <a:cubicBezTo>
                    <a:pt x="2593" y="12006"/>
                    <a:pt x="2593" y="11574"/>
                    <a:pt x="2315" y="11574"/>
                  </a:cubicBezTo>
                  <a:lnTo>
                    <a:pt x="1482" y="11574"/>
                  </a:lnTo>
                  <a:cubicBezTo>
                    <a:pt x="896" y="11574"/>
                    <a:pt x="433" y="11111"/>
                    <a:pt x="433" y="10525"/>
                  </a:cubicBezTo>
                  <a:lnTo>
                    <a:pt x="433" y="4260"/>
                  </a:lnTo>
                  <a:lnTo>
                    <a:pt x="5741" y="4260"/>
                  </a:lnTo>
                  <a:cubicBezTo>
                    <a:pt x="6235" y="4260"/>
                    <a:pt x="6698" y="4075"/>
                    <a:pt x="7037" y="3735"/>
                  </a:cubicBezTo>
                  <a:lnTo>
                    <a:pt x="7130" y="3642"/>
                  </a:lnTo>
                  <a:lnTo>
                    <a:pt x="14074" y="3642"/>
                  </a:lnTo>
                  <a:lnTo>
                    <a:pt x="14074" y="10525"/>
                  </a:lnTo>
                  <a:cubicBezTo>
                    <a:pt x="14074" y="11111"/>
                    <a:pt x="13611" y="11574"/>
                    <a:pt x="13025" y="11574"/>
                  </a:cubicBezTo>
                  <a:lnTo>
                    <a:pt x="3612" y="11574"/>
                  </a:lnTo>
                  <a:cubicBezTo>
                    <a:pt x="3334" y="11574"/>
                    <a:pt x="3334" y="12006"/>
                    <a:pt x="3612" y="12006"/>
                  </a:cubicBezTo>
                  <a:lnTo>
                    <a:pt x="12994" y="12006"/>
                  </a:lnTo>
                  <a:cubicBezTo>
                    <a:pt x="13827" y="12006"/>
                    <a:pt x="14475" y="11327"/>
                    <a:pt x="14475" y="10525"/>
                  </a:cubicBezTo>
                  <a:lnTo>
                    <a:pt x="14475" y="1482"/>
                  </a:lnTo>
                  <a:cubicBezTo>
                    <a:pt x="14475" y="649"/>
                    <a:pt x="13827" y="1"/>
                    <a:pt x="1299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tx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02" name="Google Shape;12502;p23"/>
            <p:cNvSpPr/>
            <p:nvPr/>
          </p:nvSpPr>
          <p:spPr>
            <a:xfrm>
              <a:off x="5537175" y="3069650"/>
              <a:ext cx="22400" cy="19475"/>
            </a:xfrm>
            <a:custGeom>
              <a:avLst/>
              <a:gdLst/>
              <a:ahLst/>
              <a:cxnLst/>
              <a:rect l="l" t="t" r="r" b="b"/>
              <a:pathLst>
                <a:path w="896" h="779" extrusionOk="0">
                  <a:moveTo>
                    <a:pt x="494" y="378"/>
                  </a:moveTo>
                  <a:cubicBezTo>
                    <a:pt x="509" y="378"/>
                    <a:pt x="525" y="386"/>
                    <a:pt x="525" y="402"/>
                  </a:cubicBezTo>
                  <a:cubicBezTo>
                    <a:pt x="525" y="432"/>
                    <a:pt x="525" y="432"/>
                    <a:pt x="494" y="432"/>
                  </a:cubicBezTo>
                  <a:cubicBezTo>
                    <a:pt x="494" y="432"/>
                    <a:pt x="463" y="432"/>
                    <a:pt x="463" y="402"/>
                  </a:cubicBezTo>
                  <a:cubicBezTo>
                    <a:pt x="463" y="386"/>
                    <a:pt x="479" y="378"/>
                    <a:pt x="494" y="378"/>
                  </a:cubicBezTo>
                  <a:close/>
                  <a:moveTo>
                    <a:pt x="494" y="0"/>
                  </a:moveTo>
                  <a:cubicBezTo>
                    <a:pt x="154" y="0"/>
                    <a:pt x="0" y="432"/>
                    <a:pt x="216" y="679"/>
                  </a:cubicBezTo>
                  <a:cubicBezTo>
                    <a:pt x="294" y="748"/>
                    <a:pt x="391" y="779"/>
                    <a:pt x="487" y="779"/>
                  </a:cubicBezTo>
                  <a:cubicBezTo>
                    <a:pt x="693" y="779"/>
                    <a:pt x="895" y="633"/>
                    <a:pt x="895" y="402"/>
                  </a:cubicBezTo>
                  <a:cubicBezTo>
                    <a:pt x="895" y="186"/>
                    <a:pt x="710" y="0"/>
                    <a:pt x="4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tx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03" name="Google Shape;12503;p23"/>
            <p:cNvSpPr/>
            <p:nvPr/>
          </p:nvSpPr>
          <p:spPr>
            <a:xfrm>
              <a:off x="5571125" y="3069650"/>
              <a:ext cx="22400" cy="19475"/>
            </a:xfrm>
            <a:custGeom>
              <a:avLst/>
              <a:gdLst/>
              <a:ahLst/>
              <a:cxnLst/>
              <a:rect l="l" t="t" r="r" b="b"/>
              <a:pathLst>
                <a:path w="896" h="779" extrusionOk="0">
                  <a:moveTo>
                    <a:pt x="494" y="378"/>
                  </a:moveTo>
                  <a:cubicBezTo>
                    <a:pt x="509" y="378"/>
                    <a:pt x="525" y="386"/>
                    <a:pt x="525" y="402"/>
                  </a:cubicBezTo>
                  <a:cubicBezTo>
                    <a:pt x="525" y="432"/>
                    <a:pt x="525" y="432"/>
                    <a:pt x="494" y="432"/>
                  </a:cubicBezTo>
                  <a:cubicBezTo>
                    <a:pt x="494" y="432"/>
                    <a:pt x="463" y="432"/>
                    <a:pt x="463" y="402"/>
                  </a:cubicBezTo>
                  <a:cubicBezTo>
                    <a:pt x="463" y="386"/>
                    <a:pt x="478" y="378"/>
                    <a:pt x="494" y="378"/>
                  </a:cubicBezTo>
                  <a:close/>
                  <a:moveTo>
                    <a:pt x="494" y="0"/>
                  </a:moveTo>
                  <a:cubicBezTo>
                    <a:pt x="154" y="0"/>
                    <a:pt x="0" y="432"/>
                    <a:pt x="216" y="679"/>
                  </a:cubicBezTo>
                  <a:cubicBezTo>
                    <a:pt x="294" y="748"/>
                    <a:pt x="391" y="779"/>
                    <a:pt x="487" y="779"/>
                  </a:cubicBezTo>
                  <a:cubicBezTo>
                    <a:pt x="693" y="779"/>
                    <a:pt x="895" y="633"/>
                    <a:pt x="895" y="402"/>
                  </a:cubicBezTo>
                  <a:cubicBezTo>
                    <a:pt x="895" y="186"/>
                    <a:pt x="710" y="0"/>
                    <a:pt x="4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tx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04" name="Google Shape;12504;p23"/>
            <p:cNvSpPr/>
            <p:nvPr/>
          </p:nvSpPr>
          <p:spPr>
            <a:xfrm>
              <a:off x="5605075" y="3069650"/>
              <a:ext cx="22375" cy="19475"/>
            </a:xfrm>
            <a:custGeom>
              <a:avLst/>
              <a:gdLst/>
              <a:ahLst/>
              <a:cxnLst/>
              <a:rect l="l" t="t" r="r" b="b"/>
              <a:pathLst>
                <a:path w="895" h="779" extrusionOk="0">
                  <a:moveTo>
                    <a:pt x="494" y="378"/>
                  </a:moveTo>
                  <a:cubicBezTo>
                    <a:pt x="509" y="378"/>
                    <a:pt x="525" y="386"/>
                    <a:pt x="525" y="402"/>
                  </a:cubicBezTo>
                  <a:cubicBezTo>
                    <a:pt x="525" y="432"/>
                    <a:pt x="525" y="432"/>
                    <a:pt x="494" y="432"/>
                  </a:cubicBezTo>
                  <a:cubicBezTo>
                    <a:pt x="494" y="432"/>
                    <a:pt x="463" y="432"/>
                    <a:pt x="463" y="402"/>
                  </a:cubicBezTo>
                  <a:cubicBezTo>
                    <a:pt x="463" y="386"/>
                    <a:pt x="478" y="378"/>
                    <a:pt x="494" y="378"/>
                  </a:cubicBezTo>
                  <a:close/>
                  <a:moveTo>
                    <a:pt x="494" y="0"/>
                  </a:moveTo>
                  <a:cubicBezTo>
                    <a:pt x="154" y="0"/>
                    <a:pt x="0" y="432"/>
                    <a:pt x="216" y="679"/>
                  </a:cubicBezTo>
                  <a:cubicBezTo>
                    <a:pt x="294" y="748"/>
                    <a:pt x="391" y="779"/>
                    <a:pt x="487" y="779"/>
                  </a:cubicBezTo>
                  <a:cubicBezTo>
                    <a:pt x="693" y="779"/>
                    <a:pt x="895" y="633"/>
                    <a:pt x="895" y="402"/>
                  </a:cubicBezTo>
                  <a:cubicBezTo>
                    <a:pt x="895" y="186"/>
                    <a:pt x="710" y="0"/>
                    <a:pt x="4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tx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05" name="Google Shape;12505;p23"/>
            <p:cNvSpPr/>
            <p:nvPr/>
          </p:nvSpPr>
          <p:spPr>
            <a:xfrm>
              <a:off x="5538700" y="3184600"/>
              <a:ext cx="129650" cy="10825"/>
            </a:xfrm>
            <a:custGeom>
              <a:avLst/>
              <a:gdLst/>
              <a:ahLst/>
              <a:cxnLst/>
              <a:rect l="l" t="t" r="r" b="b"/>
              <a:pathLst>
                <a:path w="5186" h="433" extrusionOk="0">
                  <a:moveTo>
                    <a:pt x="248" y="1"/>
                  </a:moveTo>
                  <a:cubicBezTo>
                    <a:pt x="1" y="32"/>
                    <a:pt x="1" y="371"/>
                    <a:pt x="248" y="433"/>
                  </a:cubicBezTo>
                  <a:lnTo>
                    <a:pt x="4939" y="433"/>
                  </a:lnTo>
                  <a:cubicBezTo>
                    <a:pt x="5186" y="371"/>
                    <a:pt x="5186" y="32"/>
                    <a:pt x="49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tx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06" name="Google Shape;12506;p23"/>
            <p:cNvSpPr/>
            <p:nvPr/>
          </p:nvSpPr>
          <p:spPr>
            <a:xfrm>
              <a:off x="5537950" y="3216250"/>
              <a:ext cx="131950" cy="10825"/>
            </a:xfrm>
            <a:custGeom>
              <a:avLst/>
              <a:gdLst/>
              <a:ahLst/>
              <a:cxnLst/>
              <a:rect l="l" t="t" r="r" b="b"/>
              <a:pathLst>
                <a:path w="5278" h="433" extrusionOk="0">
                  <a:moveTo>
                    <a:pt x="278" y="0"/>
                  </a:moveTo>
                  <a:cubicBezTo>
                    <a:pt x="0" y="0"/>
                    <a:pt x="0" y="432"/>
                    <a:pt x="278" y="432"/>
                  </a:cubicBezTo>
                  <a:lnTo>
                    <a:pt x="4969" y="432"/>
                  </a:lnTo>
                  <a:cubicBezTo>
                    <a:pt x="5277" y="432"/>
                    <a:pt x="5277" y="0"/>
                    <a:pt x="496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tx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07" name="Google Shape;12507;p23"/>
            <p:cNvSpPr/>
            <p:nvPr/>
          </p:nvSpPr>
          <p:spPr>
            <a:xfrm>
              <a:off x="5537950" y="3247875"/>
              <a:ext cx="294750" cy="10825"/>
            </a:xfrm>
            <a:custGeom>
              <a:avLst/>
              <a:gdLst/>
              <a:ahLst/>
              <a:cxnLst/>
              <a:rect l="l" t="t" r="r" b="b"/>
              <a:pathLst>
                <a:path w="11790" h="433" extrusionOk="0">
                  <a:moveTo>
                    <a:pt x="278" y="0"/>
                  </a:moveTo>
                  <a:cubicBezTo>
                    <a:pt x="0" y="0"/>
                    <a:pt x="0" y="432"/>
                    <a:pt x="278" y="432"/>
                  </a:cubicBezTo>
                  <a:lnTo>
                    <a:pt x="11512" y="432"/>
                  </a:lnTo>
                  <a:cubicBezTo>
                    <a:pt x="11789" y="432"/>
                    <a:pt x="11789" y="0"/>
                    <a:pt x="115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tx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08" name="Google Shape;12508;p23"/>
            <p:cNvSpPr/>
            <p:nvPr/>
          </p:nvSpPr>
          <p:spPr>
            <a:xfrm>
              <a:off x="5537950" y="3280275"/>
              <a:ext cx="294750" cy="10050"/>
            </a:xfrm>
            <a:custGeom>
              <a:avLst/>
              <a:gdLst/>
              <a:ahLst/>
              <a:cxnLst/>
              <a:rect l="l" t="t" r="r" b="b"/>
              <a:pathLst>
                <a:path w="11790" h="402" extrusionOk="0">
                  <a:moveTo>
                    <a:pt x="278" y="1"/>
                  </a:moveTo>
                  <a:cubicBezTo>
                    <a:pt x="0" y="1"/>
                    <a:pt x="0" y="402"/>
                    <a:pt x="278" y="402"/>
                  </a:cubicBezTo>
                  <a:lnTo>
                    <a:pt x="11512" y="402"/>
                  </a:lnTo>
                  <a:cubicBezTo>
                    <a:pt x="11789" y="402"/>
                    <a:pt x="11789" y="1"/>
                    <a:pt x="1151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tx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09" name="Google Shape;12509;p23"/>
            <p:cNvSpPr/>
            <p:nvPr/>
          </p:nvSpPr>
          <p:spPr>
            <a:xfrm>
              <a:off x="5683750" y="3180625"/>
              <a:ext cx="148175" cy="50300"/>
            </a:xfrm>
            <a:custGeom>
              <a:avLst/>
              <a:gdLst/>
              <a:ahLst/>
              <a:cxnLst/>
              <a:rect l="l" t="t" r="r" b="b"/>
              <a:pathLst>
                <a:path w="5927" h="2012" extrusionOk="0">
                  <a:moveTo>
                    <a:pt x="5494" y="407"/>
                  </a:moveTo>
                  <a:lnTo>
                    <a:pt x="5494" y="1610"/>
                  </a:lnTo>
                  <a:lnTo>
                    <a:pt x="433" y="1610"/>
                  </a:lnTo>
                  <a:lnTo>
                    <a:pt x="433" y="407"/>
                  </a:lnTo>
                  <a:close/>
                  <a:moveTo>
                    <a:pt x="5741" y="1"/>
                  </a:moveTo>
                  <a:cubicBezTo>
                    <a:pt x="5731" y="1"/>
                    <a:pt x="5720" y="2"/>
                    <a:pt x="5710" y="5"/>
                  </a:cubicBezTo>
                  <a:lnTo>
                    <a:pt x="217" y="5"/>
                  </a:lnTo>
                  <a:cubicBezTo>
                    <a:pt x="94" y="5"/>
                    <a:pt x="1" y="98"/>
                    <a:pt x="1" y="191"/>
                  </a:cubicBezTo>
                  <a:lnTo>
                    <a:pt x="1" y="1826"/>
                  </a:lnTo>
                  <a:cubicBezTo>
                    <a:pt x="1" y="1919"/>
                    <a:pt x="94" y="2011"/>
                    <a:pt x="217" y="2011"/>
                  </a:cubicBezTo>
                  <a:lnTo>
                    <a:pt x="5710" y="2011"/>
                  </a:lnTo>
                  <a:cubicBezTo>
                    <a:pt x="5834" y="2011"/>
                    <a:pt x="5926" y="1919"/>
                    <a:pt x="5926" y="1826"/>
                  </a:cubicBezTo>
                  <a:lnTo>
                    <a:pt x="5926" y="191"/>
                  </a:lnTo>
                  <a:cubicBezTo>
                    <a:pt x="5926" y="108"/>
                    <a:pt x="5828" y="1"/>
                    <a:pt x="574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tx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510" name="Google Shape;12510;p23"/>
          <p:cNvGrpSpPr/>
          <p:nvPr/>
        </p:nvGrpSpPr>
        <p:grpSpPr>
          <a:xfrm>
            <a:off x="1074163" y="2326986"/>
            <a:ext cx="362650" cy="361900"/>
            <a:chOff x="4755600" y="3014075"/>
            <a:chExt cx="362650" cy="361900"/>
          </a:xfrm>
        </p:grpSpPr>
        <p:sp>
          <p:nvSpPr>
            <p:cNvPr id="12511" name="Google Shape;12511;p23"/>
            <p:cNvSpPr/>
            <p:nvPr/>
          </p:nvSpPr>
          <p:spPr>
            <a:xfrm>
              <a:off x="4819625" y="3043425"/>
              <a:ext cx="49400" cy="49400"/>
            </a:xfrm>
            <a:custGeom>
              <a:avLst/>
              <a:gdLst/>
              <a:ahLst/>
              <a:cxnLst/>
              <a:rect l="l" t="t" r="r" b="b"/>
              <a:pathLst>
                <a:path w="1976" h="1976" extrusionOk="0">
                  <a:moveTo>
                    <a:pt x="1019" y="432"/>
                  </a:moveTo>
                  <a:cubicBezTo>
                    <a:pt x="1328" y="432"/>
                    <a:pt x="1575" y="679"/>
                    <a:pt x="1575" y="988"/>
                  </a:cubicBezTo>
                  <a:cubicBezTo>
                    <a:pt x="1575" y="1142"/>
                    <a:pt x="1513" y="1265"/>
                    <a:pt x="1420" y="1389"/>
                  </a:cubicBezTo>
                  <a:cubicBezTo>
                    <a:pt x="1297" y="1481"/>
                    <a:pt x="1173" y="1543"/>
                    <a:pt x="1019" y="1543"/>
                  </a:cubicBezTo>
                  <a:cubicBezTo>
                    <a:pt x="710" y="1543"/>
                    <a:pt x="464" y="1296"/>
                    <a:pt x="464" y="988"/>
                  </a:cubicBezTo>
                  <a:cubicBezTo>
                    <a:pt x="464" y="833"/>
                    <a:pt x="525" y="710"/>
                    <a:pt x="618" y="586"/>
                  </a:cubicBezTo>
                  <a:cubicBezTo>
                    <a:pt x="710" y="494"/>
                    <a:pt x="865" y="432"/>
                    <a:pt x="1019" y="432"/>
                  </a:cubicBezTo>
                  <a:close/>
                  <a:moveTo>
                    <a:pt x="988" y="0"/>
                  </a:moveTo>
                  <a:cubicBezTo>
                    <a:pt x="464" y="0"/>
                    <a:pt x="1" y="432"/>
                    <a:pt x="1" y="988"/>
                  </a:cubicBezTo>
                  <a:cubicBezTo>
                    <a:pt x="32" y="1543"/>
                    <a:pt x="464" y="1975"/>
                    <a:pt x="988" y="1975"/>
                  </a:cubicBezTo>
                  <a:lnTo>
                    <a:pt x="1019" y="1975"/>
                  </a:lnTo>
                  <a:cubicBezTo>
                    <a:pt x="1544" y="1975"/>
                    <a:pt x="1976" y="1543"/>
                    <a:pt x="1976" y="988"/>
                  </a:cubicBezTo>
                  <a:cubicBezTo>
                    <a:pt x="1976" y="463"/>
                    <a:pt x="1544" y="0"/>
                    <a:pt x="98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tx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12" name="Google Shape;12512;p23"/>
            <p:cNvSpPr/>
            <p:nvPr/>
          </p:nvSpPr>
          <p:spPr>
            <a:xfrm>
              <a:off x="4755600" y="3014075"/>
              <a:ext cx="179025" cy="361900"/>
            </a:xfrm>
            <a:custGeom>
              <a:avLst/>
              <a:gdLst/>
              <a:ahLst/>
              <a:cxnLst/>
              <a:rect l="l" t="t" r="r" b="b"/>
              <a:pathLst>
                <a:path w="7161" h="14476" extrusionOk="0">
                  <a:moveTo>
                    <a:pt x="3524" y="1"/>
                  </a:moveTo>
                  <a:cubicBezTo>
                    <a:pt x="1575" y="1"/>
                    <a:pt x="0" y="1594"/>
                    <a:pt x="31" y="3550"/>
                  </a:cubicBezTo>
                  <a:cubicBezTo>
                    <a:pt x="31" y="4137"/>
                    <a:pt x="185" y="4723"/>
                    <a:pt x="463" y="5248"/>
                  </a:cubicBezTo>
                  <a:cubicBezTo>
                    <a:pt x="502" y="5325"/>
                    <a:pt x="567" y="5357"/>
                    <a:pt x="634" y="5357"/>
                  </a:cubicBezTo>
                  <a:cubicBezTo>
                    <a:pt x="783" y="5357"/>
                    <a:pt x="940" y="5202"/>
                    <a:pt x="833" y="5032"/>
                  </a:cubicBezTo>
                  <a:cubicBezTo>
                    <a:pt x="586" y="4569"/>
                    <a:pt x="463" y="4075"/>
                    <a:pt x="463" y="3550"/>
                  </a:cubicBezTo>
                  <a:cubicBezTo>
                    <a:pt x="463" y="1822"/>
                    <a:pt x="1852" y="402"/>
                    <a:pt x="3580" y="402"/>
                  </a:cubicBezTo>
                  <a:cubicBezTo>
                    <a:pt x="5339" y="433"/>
                    <a:pt x="6728" y="1822"/>
                    <a:pt x="6759" y="3581"/>
                  </a:cubicBezTo>
                  <a:cubicBezTo>
                    <a:pt x="6759" y="4970"/>
                    <a:pt x="5833" y="6174"/>
                    <a:pt x="4506" y="6575"/>
                  </a:cubicBezTo>
                  <a:cubicBezTo>
                    <a:pt x="4413" y="6606"/>
                    <a:pt x="4352" y="6667"/>
                    <a:pt x="4352" y="6791"/>
                  </a:cubicBezTo>
                  <a:lnTo>
                    <a:pt x="4352" y="9754"/>
                  </a:lnTo>
                  <a:lnTo>
                    <a:pt x="3920" y="10062"/>
                  </a:lnTo>
                  <a:cubicBezTo>
                    <a:pt x="3796" y="10155"/>
                    <a:pt x="3796" y="10309"/>
                    <a:pt x="3920" y="10402"/>
                  </a:cubicBezTo>
                  <a:lnTo>
                    <a:pt x="4352" y="10741"/>
                  </a:lnTo>
                  <a:lnTo>
                    <a:pt x="4352" y="10865"/>
                  </a:lnTo>
                  <a:lnTo>
                    <a:pt x="3920" y="11173"/>
                  </a:lnTo>
                  <a:cubicBezTo>
                    <a:pt x="3858" y="11235"/>
                    <a:pt x="3827" y="11297"/>
                    <a:pt x="3827" y="11358"/>
                  </a:cubicBezTo>
                  <a:cubicBezTo>
                    <a:pt x="3827" y="11420"/>
                    <a:pt x="3858" y="11482"/>
                    <a:pt x="3920" y="11513"/>
                  </a:cubicBezTo>
                  <a:lnTo>
                    <a:pt x="4352" y="11852"/>
                  </a:lnTo>
                  <a:lnTo>
                    <a:pt x="4352" y="12963"/>
                  </a:lnTo>
                  <a:lnTo>
                    <a:pt x="3611" y="13920"/>
                  </a:lnTo>
                  <a:lnTo>
                    <a:pt x="2839" y="12932"/>
                  </a:lnTo>
                  <a:lnTo>
                    <a:pt x="2839" y="6760"/>
                  </a:lnTo>
                  <a:cubicBezTo>
                    <a:pt x="2839" y="6667"/>
                    <a:pt x="2778" y="6606"/>
                    <a:pt x="2685" y="6575"/>
                  </a:cubicBezTo>
                  <a:cubicBezTo>
                    <a:pt x="2253" y="6421"/>
                    <a:pt x="1852" y="6205"/>
                    <a:pt x="1512" y="5896"/>
                  </a:cubicBezTo>
                  <a:cubicBezTo>
                    <a:pt x="1468" y="5858"/>
                    <a:pt x="1422" y="5842"/>
                    <a:pt x="1378" y="5842"/>
                  </a:cubicBezTo>
                  <a:cubicBezTo>
                    <a:pt x="1204" y="5842"/>
                    <a:pt x="1062" y="6088"/>
                    <a:pt x="1235" y="6235"/>
                  </a:cubicBezTo>
                  <a:cubicBezTo>
                    <a:pt x="1574" y="6544"/>
                    <a:pt x="1975" y="6760"/>
                    <a:pt x="2407" y="6914"/>
                  </a:cubicBezTo>
                  <a:lnTo>
                    <a:pt x="2407" y="13025"/>
                  </a:lnTo>
                  <a:cubicBezTo>
                    <a:pt x="2407" y="13056"/>
                    <a:pt x="2438" y="13118"/>
                    <a:pt x="2469" y="13148"/>
                  </a:cubicBezTo>
                  <a:lnTo>
                    <a:pt x="3457" y="14383"/>
                  </a:lnTo>
                  <a:cubicBezTo>
                    <a:pt x="3487" y="14445"/>
                    <a:pt x="3549" y="14475"/>
                    <a:pt x="3611" y="14475"/>
                  </a:cubicBezTo>
                  <a:cubicBezTo>
                    <a:pt x="3673" y="14475"/>
                    <a:pt x="3734" y="14445"/>
                    <a:pt x="3796" y="14383"/>
                  </a:cubicBezTo>
                  <a:lnTo>
                    <a:pt x="4722" y="13148"/>
                  </a:lnTo>
                  <a:cubicBezTo>
                    <a:pt x="4753" y="13118"/>
                    <a:pt x="4784" y="13056"/>
                    <a:pt x="4784" y="13025"/>
                  </a:cubicBezTo>
                  <a:lnTo>
                    <a:pt x="4753" y="11760"/>
                  </a:lnTo>
                  <a:cubicBezTo>
                    <a:pt x="4753" y="11667"/>
                    <a:pt x="4722" y="11605"/>
                    <a:pt x="4660" y="11574"/>
                  </a:cubicBezTo>
                  <a:lnTo>
                    <a:pt x="4352" y="11358"/>
                  </a:lnTo>
                  <a:lnTo>
                    <a:pt x="4660" y="11142"/>
                  </a:lnTo>
                  <a:cubicBezTo>
                    <a:pt x="4722" y="11081"/>
                    <a:pt x="4753" y="11019"/>
                    <a:pt x="4753" y="10957"/>
                  </a:cubicBezTo>
                  <a:lnTo>
                    <a:pt x="4753" y="10649"/>
                  </a:lnTo>
                  <a:cubicBezTo>
                    <a:pt x="4753" y="10556"/>
                    <a:pt x="4722" y="10494"/>
                    <a:pt x="4660" y="10463"/>
                  </a:cubicBezTo>
                  <a:lnTo>
                    <a:pt x="4352" y="10247"/>
                  </a:lnTo>
                  <a:lnTo>
                    <a:pt x="4660" y="10001"/>
                  </a:lnTo>
                  <a:cubicBezTo>
                    <a:pt x="4722" y="9970"/>
                    <a:pt x="4753" y="9908"/>
                    <a:pt x="4753" y="9846"/>
                  </a:cubicBezTo>
                  <a:lnTo>
                    <a:pt x="4753" y="6945"/>
                  </a:lnTo>
                  <a:cubicBezTo>
                    <a:pt x="5432" y="6698"/>
                    <a:pt x="5987" y="6266"/>
                    <a:pt x="6419" y="5711"/>
                  </a:cubicBezTo>
                  <a:cubicBezTo>
                    <a:pt x="6913" y="5093"/>
                    <a:pt x="7160" y="4353"/>
                    <a:pt x="7160" y="3550"/>
                  </a:cubicBezTo>
                  <a:cubicBezTo>
                    <a:pt x="7129" y="1606"/>
                    <a:pt x="5524" y="1"/>
                    <a:pt x="3580" y="1"/>
                  </a:cubicBezTo>
                  <a:cubicBezTo>
                    <a:pt x="3561" y="1"/>
                    <a:pt x="3543" y="1"/>
                    <a:pt x="35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tx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13" name="Google Shape;12513;p23"/>
            <p:cNvSpPr/>
            <p:nvPr/>
          </p:nvSpPr>
          <p:spPr>
            <a:xfrm>
              <a:off x="4953100" y="3048825"/>
              <a:ext cx="165150" cy="137350"/>
            </a:xfrm>
            <a:custGeom>
              <a:avLst/>
              <a:gdLst/>
              <a:ahLst/>
              <a:cxnLst/>
              <a:rect l="l" t="t" r="r" b="b"/>
              <a:pathLst>
                <a:path w="6606" h="5494" extrusionOk="0">
                  <a:moveTo>
                    <a:pt x="5371" y="0"/>
                  </a:moveTo>
                  <a:cubicBezTo>
                    <a:pt x="5093" y="0"/>
                    <a:pt x="5093" y="432"/>
                    <a:pt x="5371" y="432"/>
                  </a:cubicBezTo>
                  <a:lnTo>
                    <a:pt x="5463" y="432"/>
                  </a:lnTo>
                  <a:cubicBezTo>
                    <a:pt x="5834" y="432"/>
                    <a:pt x="6142" y="741"/>
                    <a:pt x="6173" y="1111"/>
                  </a:cubicBezTo>
                  <a:lnTo>
                    <a:pt x="6173" y="4382"/>
                  </a:lnTo>
                  <a:cubicBezTo>
                    <a:pt x="6142" y="4753"/>
                    <a:pt x="5834" y="5092"/>
                    <a:pt x="5463" y="5092"/>
                  </a:cubicBezTo>
                  <a:lnTo>
                    <a:pt x="2285" y="5092"/>
                  </a:lnTo>
                  <a:cubicBezTo>
                    <a:pt x="1914" y="5092"/>
                    <a:pt x="1606" y="4753"/>
                    <a:pt x="1606" y="4382"/>
                  </a:cubicBezTo>
                  <a:lnTo>
                    <a:pt x="1606" y="3086"/>
                  </a:lnTo>
                  <a:cubicBezTo>
                    <a:pt x="1606" y="3055"/>
                    <a:pt x="1575" y="2994"/>
                    <a:pt x="1544" y="2963"/>
                  </a:cubicBezTo>
                  <a:lnTo>
                    <a:pt x="711" y="1913"/>
                  </a:lnTo>
                  <a:lnTo>
                    <a:pt x="1390" y="1913"/>
                  </a:lnTo>
                  <a:cubicBezTo>
                    <a:pt x="1513" y="1913"/>
                    <a:pt x="1606" y="1821"/>
                    <a:pt x="1606" y="1728"/>
                  </a:cubicBezTo>
                  <a:lnTo>
                    <a:pt x="1606" y="1142"/>
                  </a:lnTo>
                  <a:cubicBezTo>
                    <a:pt x="1606" y="741"/>
                    <a:pt x="1914" y="432"/>
                    <a:pt x="2285" y="432"/>
                  </a:cubicBezTo>
                  <a:lnTo>
                    <a:pt x="4291" y="432"/>
                  </a:lnTo>
                  <a:cubicBezTo>
                    <a:pt x="4568" y="432"/>
                    <a:pt x="4568" y="31"/>
                    <a:pt x="4291" y="31"/>
                  </a:cubicBezTo>
                  <a:lnTo>
                    <a:pt x="2315" y="31"/>
                  </a:lnTo>
                  <a:cubicBezTo>
                    <a:pt x="1698" y="31"/>
                    <a:pt x="1204" y="525"/>
                    <a:pt x="1204" y="1142"/>
                  </a:cubicBezTo>
                  <a:lnTo>
                    <a:pt x="1204" y="1512"/>
                  </a:lnTo>
                  <a:lnTo>
                    <a:pt x="248" y="1512"/>
                  </a:lnTo>
                  <a:cubicBezTo>
                    <a:pt x="93" y="1543"/>
                    <a:pt x="1" y="1728"/>
                    <a:pt x="93" y="1883"/>
                  </a:cubicBezTo>
                  <a:lnTo>
                    <a:pt x="1173" y="3179"/>
                  </a:lnTo>
                  <a:lnTo>
                    <a:pt x="1173" y="4382"/>
                  </a:lnTo>
                  <a:cubicBezTo>
                    <a:pt x="1173" y="5000"/>
                    <a:pt x="1698" y="5493"/>
                    <a:pt x="2315" y="5493"/>
                  </a:cubicBezTo>
                  <a:lnTo>
                    <a:pt x="5463" y="5493"/>
                  </a:lnTo>
                  <a:cubicBezTo>
                    <a:pt x="6081" y="5493"/>
                    <a:pt x="6605" y="5000"/>
                    <a:pt x="6605" y="4382"/>
                  </a:cubicBezTo>
                  <a:lnTo>
                    <a:pt x="6605" y="1142"/>
                  </a:lnTo>
                  <a:cubicBezTo>
                    <a:pt x="6605" y="525"/>
                    <a:pt x="6081" y="31"/>
                    <a:pt x="5463" y="31"/>
                  </a:cubicBezTo>
                  <a:lnTo>
                    <a:pt x="5463" y="0"/>
                  </a:ln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tx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14" name="Google Shape;12514;p23"/>
            <p:cNvSpPr/>
            <p:nvPr/>
          </p:nvSpPr>
          <p:spPr>
            <a:xfrm>
              <a:off x="5014050" y="3087400"/>
              <a:ext cx="29350" cy="10825"/>
            </a:xfrm>
            <a:custGeom>
              <a:avLst/>
              <a:gdLst/>
              <a:ahLst/>
              <a:cxnLst/>
              <a:rect l="l" t="t" r="r" b="b"/>
              <a:pathLst>
                <a:path w="1174" h="433" extrusionOk="0">
                  <a:moveTo>
                    <a:pt x="309" y="0"/>
                  </a:moveTo>
                  <a:cubicBezTo>
                    <a:pt x="1" y="0"/>
                    <a:pt x="1" y="432"/>
                    <a:pt x="309" y="432"/>
                  </a:cubicBezTo>
                  <a:lnTo>
                    <a:pt x="896" y="432"/>
                  </a:lnTo>
                  <a:cubicBezTo>
                    <a:pt x="1174" y="432"/>
                    <a:pt x="1174" y="0"/>
                    <a:pt x="8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tx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15" name="Google Shape;12515;p23"/>
            <p:cNvSpPr/>
            <p:nvPr/>
          </p:nvSpPr>
          <p:spPr>
            <a:xfrm>
              <a:off x="5014050" y="3112075"/>
              <a:ext cx="68700" cy="10825"/>
            </a:xfrm>
            <a:custGeom>
              <a:avLst/>
              <a:gdLst/>
              <a:ahLst/>
              <a:cxnLst/>
              <a:rect l="l" t="t" r="r" b="b"/>
              <a:pathLst>
                <a:path w="2748" h="433" extrusionOk="0">
                  <a:moveTo>
                    <a:pt x="309" y="1"/>
                  </a:moveTo>
                  <a:cubicBezTo>
                    <a:pt x="1" y="1"/>
                    <a:pt x="1" y="433"/>
                    <a:pt x="309" y="433"/>
                  </a:cubicBezTo>
                  <a:lnTo>
                    <a:pt x="2532" y="433"/>
                  </a:lnTo>
                  <a:cubicBezTo>
                    <a:pt x="2655" y="433"/>
                    <a:pt x="2748" y="340"/>
                    <a:pt x="2748" y="217"/>
                  </a:cubicBezTo>
                  <a:cubicBezTo>
                    <a:pt x="2748" y="93"/>
                    <a:pt x="2655" y="1"/>
                    <a:pt x="253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tx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16" name="Google Shape;12516;p23"/>
            <p:cNvSpPr/>
            <p:nvPr/>
          </p:nvSpPr>
          <p:spPr>
            <a:xfrm>
              <a:off x="5014050" y="3136775"/>
              <a:ext cx="29350" cy="10825"/>
            </a:xfrm>
            <a:custGeom>
              <a:avLst/>
              <a:gdLst/>
              <a:ahLst/>
              <a:cxnLst/>
              <a:rect l="l" t="t" r="r" b="b"/>
              <a:pathLst>
                <a:path w="1174" h="433" extrusionOk="0">
                  <a:moveTo>
                    <a:pt x="309" y="0"/>
                  </a:moveTo>
                  <a:cubicBezTo>
                    <a:pt x="1" y="0"/>
                    <a:pt x="1" y="432"/>
                    <a:pt x="309" y="432"/>
                  </a:cubicBezTo>
                  <a:lnTo>
                    <a:pt x="896" y="432"/>
                  </a:lnTo>
                  <a:cubicBezTo>
                    <a:pt x="1174" y="432"/>
                    <a:pt x="1174" y="0"/>
                    <a:pt x="8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tx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17" name="Google Shape;12517;p23"/>
            <p:cNvSpPr/>
            <p:nvPr/>
          </p:nvSpPr>
          <p:spPr>
            <a:xfrm>
              <a:off x="5052625" y="3087400"/>
              <a:ext cx="31675" cy="10825"/>
            </a:xfrm>
            <a:custGeom>
              <a:avLst/>
              <a:gdLst/>
              <a:ahLst/>
              <a:cxnLst/>
              <a:rect l="l" t="t" r="r" b="b"/>
              <a:pathLst>
                <a:path w="1267" h="433" extrusionOk="0">
                  <a:moveTo>
                    <a:pt x="186" y="0"/>
                  </a:moveTo>
                  <a:cubicBezTo>
                    <a:pt x="94" y="0"/>
                    <a:pt x="1" y="93"/>
                    <a:pt x="1" y="216"/>
                  </a:cubicBezTo>
                  <a:cubicBezTo>
                    <a:pt x="1" y="340"/>
                    <a:pt x="94" y="432"/>
                    <a:pt x="186" y="432"/>
                  </a:cubicBezTo>
                  <a:lnTo>
                    <a:pt x="989" y="432"/>
                  </a:lnTo>
                  <a:cubicBezTo>
                    <a:pt x="1266" y="432"/>
                    <a:pt x="1266" y="0"/>
                    <a:pt x="9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tx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18" name="Google Shape;12518;p23"/>
            <p:cNvSpPr/>
            <p:nvPr/>
          </p:nvSpPr>
          <p:spPr>
            <a:xfrm>
              <a:off x="4892925" y="3169225"/>
              <a:ext cx="209875" cy="205975"/>
            </a:xfrm>
            <a:custGeom>
              <a:avLst/>
              <a:gdLst/>
              <a:ahLst/>
              <a:cxnLst/>
              <a:rect l="l" t="t" r="r" b="b"/>
              <a:pathLst>
                <a:path w="8395" h="8239" extrusionOk="0">
                  <a:moveTo>
                    <a:pt x="1967" y="1"/>
                  </a:moveTo>
                  <a:cubicBezTo>
                    <a:pt x="1850" y="1"/>
                    <a:pt x="1729" y="103"/>
                    <a:pt x="1729" y="245"/>
                  </a:cubicBezTo>
                  <a:lnTo>
                    <a:pt x="1729" y="1912"/>
                  </a:lnTo>
                  <a:lnTo>
                    <a:pt x="1297" y="1912"/>
                  </a:lnTo>
                  <a:cubicBezTo>
                    <a:pt x="587" y="1912"/>
                    <a:pt x="1" y="2498"/>
                    <a:pt x="31" y="3177"/>
                  </a:cubicBezTo>
                  <a:lnTo>
                    <a:pt x="31" y="6973"/>
                  </a:lnTo>
                  <a:cubicBezTo>
                    <a:pt x="1" y="7652"/>
                    <a:pt x="587" y="8239"/>
                    <a:pt x="1297" y="8239"/>
                  </a:cubicBezTo>
                  <a:lnTo>
                    <a:pt x="3673" y="8239"/>
                  </a:lnTo>
                  <a:cubicBezTo>
                    <a:pt x="3797" y="8239"/>
                    <a:pt x="3889" y="8146"/>
                    <a:pt x="3889" y="8023"/>
                  </a:cubicBezTo>
                  <a:cubicBezTo>
                    <a:pt x="3889" y="7899"/>
                    <a:pt x="3797" y="7807"/>
                    <a:pt x="3673" y="7807"/>
                  </a:cubicBezTo>
                  <a:lnTo>
                    <a:pt x="1297" y="7807"/>
                  </a:lnTo>
                  <a:cubicBezTo>
                    <a:pt x="803" y="7807"/>
                    <a:pt x="433" y="7436"/>
                    <a:pt x="433" y="6973"/>
                  </a:cubicBezTo>
                  <a:lnTo>
                    <a:pt x="433" y="3177"/>
                  </a:lnTo>
                  <a:cubicBezTo>
                    <a:pt x="433" y="2714"/>
                    <a:pt x="803" y="2344"/>
                    <a:pt x="1297" y="2344"/>
                  </a:cubicBezTo>
                  <a:lnTo>
                    <a:pt x="1945" y="2344"/>
                  </a:lnTo>
                  <a:cubicBezTo>
                    <a:pt x="2068" y="2344"/>
                    <a:pt x="2161" y="2251"/>
                    <a:pt x="2161" y="2128"/>
                  </a:cubicBezTo>
                  <a:lnTo>
                    <a:pt x="2161" y="801"/>
                  </a:lnTo>
                  <a:lnTo>
                    <a:pt x="3395" y="2282"/>
                  </a:lnTo>
                  <a:cubicBezTo>
                    <a:pt x="3426" y="2313"/>
                    <a:pt x="3488" y="2344"/>
                    <a:pt x="3550" y="2344"/>
                  </a:cubicBezTo>
                  <a:lnTo>
                    <a:pt x="7130" y="2344"/>
                  </a:lnTo>
                  <a:cubicBezTo>
                    <a:pt x="7593" y="2344"/>
                    <a:pt x="7963" y="2714"/>
                    <a:pt x="7963" y="3177"/>
                  </a:cubicBezTo>
                  <a:lnTo>
                    <a:pt x="7963" y="6973"/>
                  </a:lnTo>
                  <a:cubicBezTo>
                    <a:pt x="7963" y="7436"/>
                    <a:pt x="7593" y="7807"/>
                    <a:pt x="7130" y="7807"/>
                  </a:cubicBezTo>
                  <a:lnTo>
                    <a:pt x="4753" y="7807"/>
                  </a:lnTo>
                  <a:cubicBezTo>
                    <a:pt x="4630" y="7807"/>
                    <a:pt x="4537" y="7899"/>
                    <a:pt x="4537" y="8023"/>
                  </a:cubicBezTo>
                  <a:cubicBezTo>
                    <a:pt x="4537" y="8146"/>
                    <a:pt x="4630" y="8239"/>
                    <a:pt x="4753" y="8239"/>
                  </a:cubicBezTo>
                  <a:lnTo>
                    <a:pt x="7130" y="8239"/>
                  </a:lnTo>
                  <a:cubicBezTo>
                    <a:pt x="7809" y="8239"/>
                    <a:pt x="8395" y="7652"/>
                    <a:pt x="8395" y="6973"/>
                  </a:cubicBezTo>
                  <a:lnTo>
                    <a:pt x="8395" y="3177"/>
                  </a:lnTo>
                  <a:cubicBezTo>
                    <a:pt x="8395" y="2498"/>
                    <a:pt x="7809" y="1912"/>
                    <a:pt x="7130" y="1912"/>
                  </a:cubicBezTo>
                  <a:lnTo>
                    <a:pt x="3673" y="1912"/>
                  </a:lnTo>
                  <a:lnTo>
                    <a:pt x="2130" y="91"/>
                  </a:lnTo>
                  <a:cubicBezTo>
                    <a:pt x="2088" y="28"/>
                    <a:pt x="2028" y="1"/>
                    <a:pt x="19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tx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19" name="Google Shape;12519;p23"/>
            <p:cNvSpPr/>
            <p:nvPr/>
          </p:nvSpPr>
          <p:spPr>
            <a:xfrm>
              <a:off x="4972400" y="3261725"/>
              <a:ext cx="94150" cy="10100"/>
            </a:xfrm>
            <a:custGeom>
              <a:avLst/>
              <a:gdLst/>
              <a:ahLst/>
              <a:cxnLst/>
              <a:rect l="l" t="t" r="r" b="b"/>
              <a:pathLst>
                <a:path w="3766" h="404" extrusionOk="0">
                  <a:moveTo>
                    <a:pt x="3488" y="0"/>
                  </a:moveTo>
                  <a:cubicBezTo>
                    <a:pt x="3478" y="0"/>
                    <a:pt x="3467" y="1"/>
                    <a:pt x="3457" y="2"/>
                  </a:cubicBezTo>
                  <a:lnTo>
                    <a:pt x="309" y="2"/>
                  </a:lnTo>
                  <a:cubicBezTo>
                    <a:pt x="0" y="2"/>
                    <a:pt x="0" y="403"/>
                    <a:pt x="309" y="403"/>
                  </a:cubicBezTo>
                  <a:lnTo>
                    <a:pt x="3457" y="403"/>
                  </a:lnTo>
                  <a:cubicBezTo>
                    <a:pt x="3755" y="403"/>
                    <a:pt x="3765" y="0"/>
                    <a:pt x="348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tx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20" name="Google Shape;12520;p23"/>
            <p:cNvSpPr/>
            <p:nvPr/>
          </p:nvSpPr>
          <p:spPr>
            <a:xfrm>
              <a:off x="4930725" y="3290300"/>
              <a:ext cx="52500" cy="10825"/>
            </a:xfrm>
            <a:custGeom>
              <a:avLst/>
              <a:gdLst/>
              <a:ahLst/>
              <a:cxnLst/>
              <a:rect l="l" t="t" r="r" b="b"/>
              <a:pathLst>
                <a:path w="2100" h="433" extrusionOk="0">
                  <a:moveTo>
                    <a:pt x="279" y="1"/>
                  </a:moveTo>
                  <a:cubicBezTo>
                    <a:pt x="1" y="1"/>
                    <a:pt x="1" y="433"/>
                    <a:pt x="279" y="433"/>
                  </a:cubicBezTo>
                  <a:lnTo>
                    <a:pt x="1791" y="433"/>
                  </a:lnTo>
                  <a:cubicBezTo>
                    <a:pt x="2099" y="433"/>
                    <a:pt x="2099" y="1"/>
                    <a:pt x="17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tx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21" name="Google Shape;12521;p23"/>
            <p:cNvSpPr/>
            <p:nvPr/>
          </p:nvSpPr>
          <p:spPr>
            <a:xfrm>
              <a:off x="4995550" y="3290300"/>
              <a:ext cx="71000" cy="10825"/>
            </a:xfrm>
            <a:custGeom>
              <a:avLst/>
              <a:gdLst/>
              <a:ahLst/>
              <a:cxnLst/>
              <a:rect l="l" t="t" r="r" b="b"/>
              <a:pathLst>
                <a:path w="2840" h="433" extrusionOk="0">
                  <a:moveTo>
                    <a:pt x="309" y="1"/>
                  </a:moveTo>
                  <a:cubicBezTo>
                    <a:pt x="0" y="1"/>
                    <a:pt x="0" y="433"/>
                    <a:pt x="309" y="433"/>
                  </a:cubicBezTo>
                  <a:lnTo>
                    <a:pt x="2531" y="433"/>
                  </a:lnTo>
                  <a:cubicBezTo>
                    <a:pt x="2839" y="433"/>
                    <a:pt x="2839" y="1"/>
                    <a:pt x="253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tx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22" name="Google Shape;12522;p23"/>
            <p:cNvSpPr/>
            <p:nvPr/>
          </p:nvSpPr>
          <p:spPr>
            <a:xfrm>
              <a:off x="4930725" y="3318850"/>
              <a:ext cx="135825" cy="10825"/>
            </a:xfrm>
            <a:custGeom>
              <a:avLst/>
              <a:gdLst/>
              <a:ahLst/>
              <a:cxnLst/>
              <a:rect l="l" t="t" r="r" b="b"/>
              <a:pathLst>
                <a:path w="5433" h="433" extrusionOk="0">
                  <a:moveTo>
                    <a:pt x="279" y="1"/>
                  </a:moveTo>
                  <a:cubicBezTo>
                    <a:pt x="1" y="1"/>
                    <a:pt x="1" y="433"/>
                    <a:pt x="279" y="433"/>
                  </a:cubicBezTo>
                  <a:lnTo>
                    <a:pt x="5124" y="433"/>
                  </a:lnTo>
                  <a:cubicBezTo>
                    <a:pt x="5432" y="433"/>
                    <a:pt x="5432" y="1"/>
                    <a:pt x="51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tx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23" name="Google Shape;12523;p23"/>
            <p:cNvSpPr/>
            <p:nvPr/>
          </p:nvSpPr>
          <p:spPr>
            <a:xfrm>
              <a:off x="4930725" y="3261725"/>
              <a:ext cx="31650" cy="10100"/>
            </a:xfrm>
            <a:custGeom>
              <a:avLst/>
              <a:gdLst/>
              <a:ahLst/>
              <a:cxnLst/>
              <a:rect l="l" t="t" r="r" b="b"/>
              <a:pathLst>
                <a:path w="1266" h="404" extrusionOk="0">
                  <a:moveTo>
                    <a:pt x="1016" y="0"/>
                  </a:moveTo>
                  <a:cubicBezTo>
                    <a:pt x="1007" y="0"/>
                    <a:pt x="998" y="1"/>
                    <a:pt x="988" y="2"/>
                  </a:cubicBezTo>
                  <a:lnTo>
                    <a:pt x="279" y="2"/>
                  </a:lnTo>
                  <a:cubicBezTo>
                    <a:pt x="1" y="2"/>
                    <a:pt x="1" y="403"/>
                    <a:pt x="279" y="403"/>
                  </a:cubicBezTo>
                  <a:lnTo>
                    <a:pt x="988" y="403"/>
                  </a:lnTo>
                  <a:cubicBezTo>
                    <a:pt x="1257" y="403"/>
                    <a:pt x="1266" y="0"/>
                    <a:pt x="101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tx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524" name="Google Shape;12524;p23"/>
          <p:cNvGrpSpPr/>
          <p:nvPr/>
        </p:nvGrpSpPr>
        <p:grpSpPr>
          <a:xfrm>
            <a:off x="2502013" y="2882868"/>
            <a:ext cx="362650" cy="361875"/>
            <a:chOff x="2498825" y="3014100"/>
            <a:chExt cx="362650" cy="361875"/>
          </a:xfrm>
        </p:grpSpPr>
        <p:sp>
          <p:nvSpPr>
            <p:cNvPr id="12525" name="Google Shape;12525;p23"/>
            <p:cNvSpPr/>
            <p:nvPr/>
          </p:nvSpPr>
          <p:spPr>
            <a:xfrm>
              <a:off x="2534625" y="3297625"/>
              <a:ext cx="54450" cy="54825"/>
            </a:xfrm>
            <a:custGeom>
              <a:avLst/>
              <a:gdLst/>
              <a:ahLst/>
              <a:cxnLst/>
              <a:rect l="l" t="t" r="r" b="b"/>
              <a:pathLst>
                <a:path w="2178" h="2193" extrusionOk="0">
                  <a:moveTo>
                    <a:pt x="1099" y="726"/>
                  </a:moveTo>
                  <a:lnTo>
                    <a:pt x="1346" y="1251"/>
                  </a:lnTo>
                  <a:lnTo>
                    <a:pt x="852" y="1251"/>
                  </a:lnTo>
                  <a:lnTo>
                    <a:pt x="1099" y="726"/>
                  </a:lnTo>
                  <a:close/>
                  <a:moveTo>
                    <a:pt x="1099" y="1"/>
                  </a:moveTo>
                  <a:cubicBezTo>
                    <a:pt x="1022" y="1"/>
                    <a:pt x="945" y="47"/>
                    <a:pt x="914" y="140"/>
                  </a:cubicBezTo>
                  <a:lnTo>
                    <a:pt x="80" y="1899"/>
                  </a:lnTo>
                  <a:cubicBezTo>
                    <a:pt x="1" y="2058"/>
                    <a:pt x="140" y="2192"/>
                    <a:pt x="281" y="2192"/>
                  </a:cubicBezTo>
                  <a:cubicBezTo>
                    <a:pt x="359" y="2192"/>
                    <a:pt x="438" y="2152"/>
                    <a:pt x="482" y="2053"/>
                  </a:cubicBezTo>
                  <a:lnTo>
                    <a:pt x="667" y="1683"/>
                  </a:lnTo>
                  <a:lnTo>
                    <a:pt x="1531" y="1683"/>
                  </a:lnTo>
                  <a:lnTo>
                    <a:pt x="1716" y="2053"/>
                  </a:lnTo>
                  <a:cubicBezTo>
                    <a:pt x="1760" y="2152"/>
                    <a:pt x="1835" y="2192"/>
                    <a:pt x="1909" y="2192"/>
                  </a:cubicBezTo>
                  <a:cubicBezTo>
                    <a:pt x="2044" y="2192"/>
                    <a:pt x="2177" y="2058"/>
                    <a:pt x="2117" y="1899"/>
                  </a:cubicBezTo>
                  <a:lnTo>
                    <a:pt x="1284" y="140"/>
                  </a:lnTo>
                  <a:cubicBezTo>
                    <a:pt x="1253" y="47"/>
                    <a:pt x="1176" y="1"/>
                    <a:pt x="10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tx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26" name="Google Shape;12526;p23"/>
            <p:cNvSpPr/>
            <p:nvPr/>
          </p:nvSpPr>
          <p:spPr>
            <a:xfrm>
              <a:off x="2597575" y="3297250"/>
              <a:ext cx="55575" cy="54800"/>
            </a:xfrm>
            <a:custGeom>
              <a:avLst/>
              <a:gdLst/>
              <a:ahLst/>
              <a:cxnLst/>
              <a:rect l="l" t="t" r="r" b="b"/>
              <a:pathLst>
                <a:path w="2223" h="2192" extrusionOk="0">
                  <a:moveTo>
                    <a:pt x="834" y="402"/>
                  </a:moveTo>
                  <a:cubicBezTo>
                    <a:pt x="1667" y="494"/>
                    <a:pt x="1667" y="1729"/>
                    <a:pt x="834" y="1791"/>
                  </a:cubicBezTo>
                  <a:lnTo>
                    <a:pt x="433" y="1791"/>
                  </a:lnTo>
                  <a:lnTo>
                    <a:pt x="433" y="402"/>
                  </a:lnTo>
                  <a:close/>
                  <a:moveTo>
                    <a:pt x="217" y="1"/>
                  </a:moveTo>
                  <a:cubicBezTo>
                    <a:pt x="93" y="1"/>
                    <a:pt x="0" y="93"/>
                    <a:pt x="0" y="217"/>
                  </a:cubicBezTo>
                  <a:lnTo>
                    <a:pt x="0" y="2007"/>
                  </a:lnTo>
                  <a:cubicBezTo>
                    <a:pt x="0" y="2099"/>
                    <a:pt x="93" y="2192"/>
                    <a:pt x="217" y="2192"/>
                  </a:cubicBezTo>
                  <a:lnTo>
                    <a:pt x="834" y="2192"/>
                  </a:lnTo>
                  <a:cubicBezTo>
                    <a:pt x="2223" y="2130"/>
                    <a:pt x="2223" y="62"/>
                    <a:pt x="8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tx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27" name="Google Shape;12527;p23"/>
            <p:cNvSpPr/>
            <p:nvPr/>
          </p:nvSpPr>
          <p:spPr>
            <a:xfrm>
              <a:off x="2711300" y="3171500"/>
              <a:ext cx="54450" cy="54800"/>
            </a:xfrm>
            <a:custGeom>
              <a:avLst/>
              <a:gdLst/>
              <a:ahLst/>
              <a:cxnLst/>
              <a:rect l="l" t="t" r="r" b="b"/>
              <a:pathLst>
                <a:path w="2178" h="2192" extrusionOk="0">
                  <a:moveTo>
                    <a:pt x="1099" y="741"/>
                  </a:moveTo>
                  <a:lnTo>
                    <a:pt x="1346" y="1235"/>
                  </a:lnTo>
                  <a:lnTo>
                    <a:pt x="852" y="1235"/>
                  </a:lnTo>
                  <a:lnTo>
                    <a:pt x="1099" y="741"/>
                  </a:lnTo>
                  <a:close/>
                  <a:moveTo>
                    <a:pt x="1099" y="0"/>
                  </a:moveTo>
                  <a:cubicBezTo>
                    <a:pt x="1007" y="0"/>
                    <a:pt x="945" y="62"/>
                    <a:pt x="914" y="124"/>
                  </a:cubicBezTo>
                  <a:lnTo>
                    <a:pt x="81" y="1883"/>
                  </a:lnTo>
                  <a:cubicBezTo>
                    <a:pt x="1" y="2063"/>
                    <a:pt x="142" y="2192"/>
                    <a:pt x="285" y="2192"/>
                  </a:cubicBezTo>
                  <a:cubicBezTo>
                    <a:pt x="361" y="2192"/>
                    <a:pt x="439" y="2154"/>
                    <a:pt x="482" y="2068"/>
                  </a:cubicBezTo>
                  <a:lnTo>
                    <a:pt x="667" y="1697"/>
                  </a:lnTo>
                  <a:lnTo>
                    <a:pt x="1531" y="1697"/>
                  </a:lnTo>
                  <a:lnTo>
                    <a:pt x="1716" y="2068"/>
                  </a:lnTo>
                  <a:cubicBezTo>
                    <a:pt x="1760" y="2154"/>
                    <a:pt x="1833" y="2192"/>
                    <a:pt x="1906" y="2192"/>
                  </a:cubicBezTo>
                  <a:cubicBezTo>
                    <a:pt x="2042" y="2192"/>
                    <a:pt x="2178" y="2063"/>
                    <a:pt x="2118" y="1883"/>
                  </a:cubicBezTo>
                  <a:lnTo>
                    <a:pt x="1284" y="124"/>
                  </a:lnTo>
                  <a:cubicBezTo>
                    <a:pt x="1254" y="62"/>
                    <a:pt x="1192" y="0"/>
                    <a:pt x="10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tx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28" name="Google Shape;12528;p23"/>
            <p:cNvSpPr/>
            <p:nvPr/>
          </p:nvSpPr>
          <p:spPr>
            <a:xfrm>
              <a:off x="2774250" y="3171500"/>
              <a:ext cx="57125" cy="54800"/>
            </a:xfrm>
            <a:custGeom>
              <a:avLst/>
              <a:gdLst/>
              <a:ahLst/>
              <a:cxnLst/>
              <a:rect l="l" t="t" r="r" b="b"/>
              <a:pathLst>
                <a:path w="2285" h="2192" extrusionOk="0">
                  <a:moveTo>
                    <a:pt x="803" y="401"/>
                  </a:moveTo>
                  <a:cubicBezTo>
                    <a:pt x="1729" y="401"/>
                    <a:pt x="1729" y="1759"/>
                    <a:pt x="803" y="1759"/>
                  </a:cubicBezTo>
                  <a:lnTo>
                    <a:pt x="433" y="1759"/>
                  </a:lnTo>
                  <a:lnTo>
                    <a:pt x="433" y="401"/>
                  </a:lnTo>
                  <a:close/>
                  <a:moveTo>
                    <a:pt x="217" y="0"/>
                  </a:moveTo>
                  <a:cubicBezTo>
                    <a:pt x="93" y="0"/>
                    <a:pt x="1" y="93"/>
                    <a:pt x="1" y="185"/>
                  </a:cubicBezTo>
                  <a:lnTo>
                    <a:pt x="1" y="1975"/>
                  </a:lnTo>
                  <a:cubicBezTo>
                    <a:pt x="1" y="2099"/>
                    <a:pt x="93" y="2191"/>
                    <a:pt x="217" y="2191"/>
                  </a:cubicBezTo>
                  <a:lnTo>
                    <a:pt x="834" y="2191"/>
                  </a:lnTo>
                  <a:cubicBezTo>
                    <a:pt x="2285" y="2191"/>
                    <a:pt x="2285" y="0"/>
                    <a:pt x="8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tx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29" name="Google Shape;12529;p23"/>
            <p:cNvSpPr/>
            <p:nvPr/>
          </p:nvSpPr>
          <p:spPr>
            <a:xfrm>
              <a:off x="2673950" y="3014100"/>
              <a:ext cx="187525" cy="239200"/>
            </a:xfrm>
            <a:custGeom>
              <a:avLst/>
              <a:gdLst/>
              <a:ahLst/>
              <a:cxnLst/>
              <a:rect l="l" t="t" r="r" b="b"/>
              <a:pathLst>
                <a:path w="7501" h="9568" extrusionOk="0">
                  <a:moveTo>
                    <a:pt x="1482" y="0"/>
                  </a:moveTo>
                  <a:cubicBezTo>
                    <a:pt x="680" y="0"/>
                    <a:pt x="1" y="648"/>
                    <a:pt x="1" y="1482"/>
                  </a:cubicBezTo>
                  <a:lnTo>
                    <a:pt x="1" y="8086"/>
                  </a:lnTo>
                  <a:cubicBezTo>
                    <a:pt x="1" y="8919"/>
                    <a:pt x="680" y="9567"/>
                    <a:pt x="1482" y="9567"/>
                  </a:cubicBezTo>
                  <a:lnTo>
                    <a:pt x="4476" y="9567"/>
                  </a:lnTo>
                  <a:cubicBezTo>
                    <a:pt x="4754" y="9567"/>
                    <a:pt x="4754" y="9135"/>
                    <a:pt x="4476" y="9135"/>
                  </a:cubicBezTo>
                  <a:lnTo>
                    <a:pt x="1482" y="9135"/>
                  </a:lnTo>
                  <a:cubicBezTo>
                    <a:pt x="896" y="9135"/>
                    <a:pt x="433" y="8672"/>
                    <a:pt x="433" y="8086"/>
                  </a:cubicBezTo>
                  <a:lnTo>
                    <a:pt x="433" y="1482"/>
                  </a:lnTo>
                  <a:cubicBezTo>
                    <a:pt x="433" y="895"/>
                    <a:pt x="896" y="401"/>
                    <a:pt x="1482" y="401"/>
                  </a:cubicBezTo>
                  <a:lnTo>
                    <a:pt x="6019" y="401"/>
                  </a:lnTo>
                  <a:cubicBezTo>
                    <a:pt x="6605" y="401"/>
                    <a:pt x="7068" y="895"/>
                    <a:pt x="7068" y="1482"/>
                  </a:cubicBezTo>
                  <a:lnTo>
                    <a:pt x="7068" y="8086"/>
                  </a:lnTo>
                  <a:cubicBezTo>
                    <a:pt x="7068" y="8672"/>
                    <a:pt x="6605" y="9135"/>
                    <a:pt x="6019" y="9135"/>
                  </a:cubicBezTo>
                  <a:lnTo>
                    <a:pt x="5494" y="9135"/>
                  </a:lnTo>
                  <a:cubicBezTo>
                    <a:pt x="5216" y="9135"/>
                    <a:pt x="5216" y="9567"/>
                    <a:pt x="5494" y="9567"/>
                  </a:cubicBezTo>
                  <a:lnTo>
                    <a:pt x="6019" y="9567"/>
                  </a:lnTo>
                  <a:cubicBezTo>
                    <a:pt x="6821" y="9567"/>
                    <a:pt x="7500" y="8888"/>
                    <a:pt x="7500" y="8086"/>
                  </a:cubicBezTo>
                  <a:lnTo>
                    <a:pt x="7500" y="1482"/>
                  </a:lnTo>
                  <a:cubicBezTo>
                    <a:pt x="7469" y="648"/>
                    <a:pt x="6821" y="0"/>
                    <a:pt x="598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tx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30" name="Google Shape;12530;p23"/>
            <p:cNvSpPr/>
            <p:nvPr/>
          </p:nvSpPr>
          <p:spPr>
            <a:xfrm>
              <a:off x="2790800" y="3040800"/>
              <a:ext cx="41775" cy="37550"/>
            </a:xfrm>
            <a:custGeom>
              <a:avLst/>
              <a:gdLst/>
              <a:ahLst/>
              <a:cxnLst/>
              <a:rect l="l" t="t" r="r" b="b"/>
              <a:pathLst>
                <a:path w="1671" h="1502" extrusionOk="0">
                  <a:moveTo>
                    <a:pt x="291" y="1"/>
                  </a:moveTo>
                  <a:cubicBezTo>
                    <a:pt x="127" y="1"/>
                    <a:pt x="0" y="219"/>
                    <a:pt x="141" y="383"/>
                  </a:cubicBezTo>
                  <a:lnTo>
                    <a:pt x="542" y="753"/>
                  </a:lnTo>
                  <a:lnTo>
                    <a:pt x="141" y="1154"/>
                  </a:lnTo>
                  <a:cubicBezTo>
                    <a:pt x="49" y="1216"/>
                    <a:pt x="49" y="1340"/>
                    <a:pt x="141" y="1432"/>
                  </a:cubicBezTo>
                  <a:cubicBezTo>
                    <a:pt x="188" y="1478"/>
                    <a:pt x="242" y="1502"/>
                    <a:pt x="296" y="1502"/>
                  </a:cubicBezTo>
                  <a:cubicBezTo>
                    <a:pt x="350" y="1502"/>
                    <a:pt x="404" y="1478"/>
                    <a:pt x="450" y="1432"/>
                  </a:cubicBezTo>
                  <a:lnTo>
                    <a:pt x="820" y="1062"/>
                  </a:lnTo>
                  <a:lnTo>
                    <a:pt x="1221" y="1432"/>
                  </a:lnTo>
                  <a:cubicBezTo>
                    <a:pt x="1264" y="1475"/>
                    <a:pt x="1312" y="1493"/>
                    <a:pt x="1359" y="1493"/>
                  </a:cubicBezTo>
                  <a:cubicBezTo>
                    <a:pt x="1512" y="1493"/>
                    <a:pt x="1648" y="1296"/>
                    <a:pt x="1530" y="1154"/>
                  </a:cubicBezTo>
                  <a:lnTo>
                    <a:pt x="1129" y="753"/>
                  </a:lnTo>
                  <a:lnTo>
                    <a:pt x="1530" y="383"/>
                  </a:lnTo>
                  <a:cubicBezTo>
                    <a:pt x="1671" y="219"/>
                    <a:pt x="1526" y="1"/>
                    <a:pt x="1367" y="1"/>
                  </a:cubicBezTo>
                  <a:cubicBezTo>
                    <a:pt x="1317" y="1"/>
                    <a:pt x="1266" y="22"/>
                    <a:pt x="1221" y="74"/>
                  </a:cubicBezTo>
                  <a:lnTo>
                    <a:pt x="820" y="445"/>
                  </a:lnTo>
                  <a:lnTo>
                    <a:pt x="450" y="74"/>
                  </a:lnTo>
                  <a:cubicBezTo>
                    <a:pt x="398" y="22"/>
                    <a:pt x="343" y="1"/>
                    <a:pt x="2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tx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31" name="Google Shape;12531;p23"/>
            <p:cNvSpPr/>
            <p:nvPr/>
          </p:nvSpPr>
          <p:spPr>
            <a:xfrm>
              <a:off x="2499600" y="3014100"/>
              <a:ext cx="157400" cy="109575"/>
            </a:xfrm>
            <a:custGeom>
              <a:avLst/>
              <a:gdLst/>
              <a:ahLst/>
              <a:cxnLst/>
              <a:rect l="l" t="t" r="r" b="b"/>
              <a:pathLst>
                <a:path w="6296" h="4383" extrusionOk="0">
                  <a:moveTo>
                    <a:pt x="4814" y="401"/>
                  </a:moveTo>
                  <a:cubicBezTo>
                    <a:pt x="5401" y="401"/>
                    <a:pt x="5864" y="895"/>
                    <a:pt x="5864" y="1482"/>
                  </a:cubicBezTo>
                  <a:lnTo>
                    <a:pt x="5864" y="2901"/>
                  </a:lnTo>
                  <a:cubicBezTo>
                    <a:pt x="5864" y="3488"/>
                    <a:pt x="5401" y="3951"/>
                    <a:pt x="4814" y="3951"/>
                  </a:cubicBezTo>
                  <a:lnTo>
                    <a:pt x="1481" y="3951"/>
                  </a:lnTo>
                  <a:cubicBezTo>
                    <a:pt x="895" y="3951"/>
                    <a:pt x="401" y="3488"/>
                    <a:pt x="401" y="2901"/>
                  </a:cubicBezTo>
                  <a:lnTo>
                    <a:pt x="401" y="1482"/>
                  </a:lnTo>
                  <a:cubicBezTo>
                    <a:pt x="401" y="895"/>
                    <a:pt x="895" y="401"/>
                    <a:pt x="1481" y="401"/>
                  </a:cubicBezTo>
                  <a:close/>
                  <a:moveTo>
                    <a:pt x="1481" y="0"/>
                  </a:moveTo>
                  <a:cubicBezTo>
                    <a:pt x="648" y="0"/>
                    <a:pt x="0" y="648"/>
                    <a:pt x="0" y="1482"/>
                  </a:cubicBezTo>
                  <a:lnTo>
                    <a:pt x="0" y="2901"/>
                  </a:lnTo>
                  <a:cubicBezTo>
                    <a:pt x="0" y="3735"/>
                    <a:pt x="648" y="4383"/>
                    <a:pt x="1481" y="4383"/>
                  </a:cubicBezTo>
                  <a:lnTo>
                    <a:pt x="4814" y="4383"/>
                  </a:lnTo>
                  <a:cubicBezTo>
                    <a:pt x="5648" y="4383"/>
                    <a:pt x="6296" y="3735"/>
                    <a:pt x="6296" y="2901"/>
                  </a:cubicBezTo>
                  <a:lnTo>
                    <a:pt x="6296" y="1482"/>
                  </a:lnTo>
                  <a:cubicBezTo>
                    <a:pt x="6296" y="648"/>
                    <a:pt x="5648" y="0"/>
                    <a:pt x="481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tx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32" name="Google Shape;12532;p23"/>
            <p:cNvSpPr/>
            <p:nvPr/>
          </p:nvSpPr>
          <p:spPr>
            <a:xfrm>
              <a:off x="2586350" y="3040800"/>
              <a:ext cx="41775" cy="37550"/>
            </a:xfrm>
            <a:custGeom>
              <a:avLst/>
              <a:gdLst/>
              <a:ahLst/>
              <a:cxnLst/>
              <a:rect l="l" t="t" r="r" b="b"/>
              <a:pathLst>
                <a:path w="1671" h="1502" extrusionOk="0">
                  <a:moveTo>
                    <a:pt x="304" y="1"/>
                  </a:moveTo>
                  <a:cubicBezTo>
                    <a:pt x="145" y="1"/>
                    <a:pt x="0" y="219"/>
                    <a:pt x="141" y="383"/>
                  </a:cubicBezTo>
                  <a:lnTo>
                    <a:pt x="542" y="753"/>
                  </a:lnTo>
                  <a:lnTo>
                    <a:pt x="141" y="1154"/>
                  </a:lnTo>
                  <a:cubicBezTo>
                    <a:pt x="79" y="1216"/>
                    <a:pt x="79" y="1340"/>
                    <a:pt x="141" y="1432"/>
                  </a:cubicBezTo>
                  <a:cubicBezTo>
                    <a:pt x="187" y="1478"/>
                    <a:pt x="241" y="1502"/>
                    <a:pt x="295" y="1502"/>
                  </a:cubicBezTo>
                  <a:cubicBezTo>
                    <a:pt x="349" y="1502"/>
                    <a:pt x="403" y="1478"/>
                    <a:pt x="449" y="1432"/>
                  </a:cubicBezTo>
                  <a:lnTo>
                    <a:pt x="851" y="1062"/>
                  </a:lnTo>
                  <a:lnTo>
                    <a:pt x="1221" y="1432"/>
                  </a:lnTo>
                  <a:cubicBezTo>
                    <a:pt x="1271" y="1475"/>
                    <a:pt x="1323" y="1493"/>
                    <a:pt x="1371" y="1493"/>
                  </a:cubicBezTo>
                  <a:cubicBezTo>
                    <a:pt x="1530" y="1493"/>
                    <a:pt x="1648" y="1296"/>
                    <a:pt x="1530" y="1154"/>
                  </a:cubicBezTo>
                  <a:lnTo>
                    <a:pt x="1128" y="753"/>
                  </a:lnTo>
                  <a:lnTo>
                    <a:pt x="1530" y="383"/>
                  </a:lnTo>
                  <a:cubicBezTo>
                    <a:pt x="1670" y="219"/>
                    <a:pt x="1544" y="1"/>
                    <a:pt x="1380" y="1"/>
                  </a:cubicBezTo>
                  <a:cubicBezTo>
                    <a:pt x="1328" y="1"/>
                    <a:pt x="1273" y="22"/>
                    <a:pt x="1221" y="74"/>
                  </a:cubicBezTo>
                  <a:lnTo>
                    <a:pt x="851" y="445"/>
                  </a:lnTo>
                  <a:lnTo>
                    <a:pt x="449" y="74"/>
                  </a:lnTo>
                  <a:cubicBezTo>
                    <a:pt x="405" y="22"/>
                    <a:pt x="354" y="1"/>
                    <a:pt x="30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tx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33" name="Google Shape;12533;p23"/>
            <p:cNvSpPr/>
            <p:nvPr/>
          </p:nvSpPr>
          <p:spPr>
            <a:xfrm>
              <a:off x="2498825" y="3143725"/>
              <a:ext cx="158175" cy="109575"/>
            </a:xfrm>
            <a:custGeom>
              <a:avLst/>
              <a:gdLst/>
              <a:ahLst/>
              <a:cxnLst/>
              <a:rect l="l" t="t" r="r" b="b"/>
              <a:pathLst>
                <a:path w="6327" h="4383" extrusionOk="0">
                  <a:moveTo>
                    <a:pt x="2870" y="0"/>
                  </a:moveTo>
                  <a:cubicBezTo>
                    <a:pt x="2623" y="31"/>
                    <a:pt x="2623" y="401"/>
                    <a:pt x="2870" y="432"/>
                  </a:cubicBezTo>
                  <a:lnTo>
                    <a:pt x="4845" y="432"/>
                  </a:lnTo>
                  <a:cubicBezTo>
                    <a:pt x="5432" y="432"/>
                    <a:pt x="5895" y="895"/>
                    <a:pt x="5895" y="1481"/>
                  </a:cubicBezTo>
                  <a:lnTo>
                    <a:pt x="5895" y="2901"/>
                  </a:lnTo>
                  <a:cubicBezTo>
                    <a:pt x="5895" y="3487"/>
                    <a:pt x="5432" y="3950"/>
                    <a:pt x="4845" y="3950"/>
                  </a:cubicBezTo>
                  <a:lnTo>
                    <a:pt x="1512" y="3950"/>
                  </a:lnTo>
                  <a:cubicBezTo>
                    <a:pt x="926" y="3950"/>
                    <a:pt x="432" y="3487"/>
                    <a:pt x="432" y="2901"/>
                  </a:cubicBezTo>
                  <a:lnTo>
                    <a:pt x="432" y="1512"/>
                  </a:lnTo>
                  <a:cubicBezTo>
                    <a:pt x="432" y="926"/>
                    <a:pt x="926" y="432"/>
                    <a:pt x="1512" y="432"/>
                  </a:cubicBezTo>
                  <a:lnTo>
                    <a:pt x="1852" y="432"/>
                  </a:lnTo>
                  <a:cubicBezTo>
                    <a:pt x="2099" y="401"/>
                    <a:pt x="2099" y="62"/>
                    <a:pt x="1852" y="31"/>
                  </a:cubicBezTo>
                  <a:lnTo>
                    <a:pt x="1512" y="31"/>
                  </a:lnTo>
                  <a:cubicBezTo>
                    <a:pt x="679" y="31"/>
                    <a:pt x="31" y="679"/>
                    <a:pt x="31" y="1512"/>
                  </a:cubicBezTo>
                  <a:lnTo>
                    <a:pt x="31" y="2901"/>
                  </a:lnTo>
                  <a:cubicBezTo>
                    <a:pt x="0" y="3734"/>
                    <a:pt x="679" y="4382"/>
                    <a:pt x="1512" y="4382"/>
                  </a:cubicBezTo>
                  <a:lnTo>
                    <a:pt x="4845" y="4382"/>
                  </a:lnTo>
                  <a:cubicBezTo>
                    <a:pt x="5679" y="4382"/>
                    <a:pt x="6327" y="3703"/>
                    <a:pt x="6327" y="2901"/>
                  </a:cubicBezTo>
                  <a:lnTo>
                    <a:pt x="6327" y="1481"/>
                  </a:lnTo>
                  <a:cubicBezTo>
                    <a:pt x="6327" y="679"/>
                    <a:pt x="5679" y="0"/>
                    <a:pt x="484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tx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34" name="Google Shape;12534;p23"/>
            <p:cNvSpPr/>
            <p:nvPr/>
          </p:nvSpPr>
          <p:spPr>
            <a:xfrm>
              <a:off x="2586300" y="3170750"/>
              <a:ext cx="41925" cy="37675"/>
            </a:xfrm>
            <a:custGeom>
              <a:avLst/>
              <a:gdLst/>
              <a:ahLst/>
              <a:cxnLst/>
              <a:rect l="l" t="t" r="r" b="b"/>
              <a:pathLst>
                <a:path w="1677" h="1507" extrusionOk="0">
                  <a:moveTo>
                    <a:pt x="312" y="0"/>
                  </a:moveTo>
                  <a:cubicBezTo>
                    <a:pt x="150" y="0"/>
                    <a:pt x="0" y="203"/>
                    <a:pt x="143" y="370"/>
                  </a:cubicBezTo>
                  <a:lnTo>
                    <a:pt x="544" y="740"/>
                  </a:lnTo>
                  <a:lnTo>
                    <a:pt x="143" y="1141"/>
                  </a:lnTo>
                  <a:cubicBezTo>
                    <a:pt x="81" y="1203"/>
                    <a:pt x="81" y="1357"/>
                    <a:pt x="143" y="1450"/>
                  </a:cubicBezTo>
                  <a:cubicBezTo>
                    <a:pt x="189" y="1481"/>
                    <a:pt x="243" y="1496"/>
                    <a:pt x="297" y="1496"/>
                  </a:cubicBezTo>
                  <a:cubicBezTo>
                    <a:pt x="351" y="1496"/>
                    <a:pt x="405" y="1481"/>
                    <a:pt x="451" y="1450"/>
                  </a:cubicBezTo>
                  <a:lnTo>
                    <a:pt x="853" y="1049"/>
                  </a:lnTo>
                  <a:lnTo>
                    <a:pt x="1223" y="1450"/>
                  </a:lnTo>
                  <a:cubicBezTo>
                    <a:pt x="1270" y="1490"/>
                    <a:pt x="1320" y="1507"/>
                    <a:pt x="1367" y="1507"/>
                  </a:cubicBezTo>
                  <a:cubicBezTo>
                    <a:pt x="1538" y="1507"/>
                    <a:pt x="1677" y="1286"/>
                    <a:pt x="1532" y="1141"/>
                  </a:cubicBezTo>
                  <a:lnTo>
                    <a:pt x="1130" y="740"/>
                  </a:lnTo>
                  <a:lnTo>
                    <a:pt x="1532" y="370"/>
                  </a:lnTo>
                  <a:cubicBezTo>
                    <a:pt x="1674" y="203"/>
                    <a:pt x="1542" y="0"/>
                    <a:pt x="1375" y="0"/>
                  </a:cubicBezTo>
                  <a:cubicBezTo>
                    <a:pt x="1326" y="0"/>
                    <a:pt x="1273" y="18"/>
                    <a:pt x="1223" y="61"/>
                  </a:cubicBezTo>
                  <a:lnTo>
                    <a:pt x="853" y="462"/>
                  </a:lnTo>
                  <a:lnTo>
                    <a:pt x="451" y="61"/>
                  </a:lnTo>
                  <a:cubicBezTo>
                    <a:pt x="409" y="18"/>
                    <a:pt x="360" y="0"/>
                    <a:pt x="3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tx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35" name="Google Shape;12535;p23"/>
            <p:cNvSpPr/>
            <p:nvPr/>
          </p:nvSpPr>
          <p:spPr>
            <a:xfrm>
              <a:off x="2499600" y="3274100"/>
              <a:ext cx="361875" cy="101875"/>
            </a:xfrm>
            <a:custGeom>
              <a:avLst/>
              <a:gdLst/>
              <a:ahLst/>
              <a:cxnLst/>
              <a:rect l="l" t="t" r="r" b="b"/>
              <a:pathLst>
                <a:path w="14475" h="4075" extrusionOk="0">
                  <a:moveTo>
                    <a:pt x="12993" y="433"/>
                  </a:moveTo>
                  <a:cubicBezTo>
                    <a:pt x="13548" y="433"/>
                    <a:pt x="14042" y="896"/>
                    <a:pt x="14042" y="1482"/>
                  </a:cubicBezTo>
                  <a:lnTo>
                    <a:pt x="14042" y="2593"/>
                  </a:lnTo>
                  <a:cubicBezTo>
                    <a:pt x="14042" y="3179"/>
                    <a:pt x="13548" y="3642"/>
                    <a:pt x="12993" y="3642"/>
                  </a:cubicBezTo>
                  <a:lnTo>
                    <a:pt x="1481" y="3642"/>
                  </a:lnTo>
                  <a:cubicBezTo>
                    <a:pt x="895" y="3642"/>
                    <a:pt x="401" y="3179"/>
                    <a:pt x="401" y="2593"/>
                  </a:cubicBezTo>
                  <a:lnTo>
                    <a:pt x="401" y="1482"/>
                  </a:lnTo>
                  <a:cubicBezTo>
                    <a:pt x="401" y="896"/>
                    <a:pt x="895" y="433"/>
                    <a:pt x="1481" y="433"/>
                  </a:cubicBezTo>
                  <a:close/>
                  <a:moveTo>
                    <a:pt x="1481" y="1"/>
                  </a:moveTo>
                  <a:cubicBezTo>
                    <a:pt x="648" y="1"/>
                    <a:pt x="0" y="680"/>
                    <a:pt x="0" y="1482"/>
                  </a:cubicBezTo>
                  <a:lnTo>
                    <a:pt x="0" y="2593"/>
                  </a:lnTo>
                  <a:cubicBezTo>
                    <a:pt x="0" y="3426"/>
                    <a:pt x="648" y="4074"/>
                    <a:pt x="1481" y="4074"/>
                  </a:cubicBezTo>
                  <a:lnTo>
                    <a:pt x="12993" y="4074"/>
                  </a:lnTo>
                  <a:cubicBezTo>
                    <a:pt x="13795" y="4074"/>
                    <a:pt x="14474" y="3426"/>
                    <a:pt x="14474" y="2593"/>
                  </a:cubicBezTo>
                  <a:lnTo>
                    <a:pt x="14474" y="1482"/>
                  </a:lnTo>
                  <a:cubicBezTo>
                    <a:pt x="14474" y="680"/>
                    <a:pt x="13795" y="1"/>
                    <a:pt x="1299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tx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36" name="Google Shape;12536;p23"/>
            <p:cNvSpPr/>
            <p:nvPr/>
          </p:nvSpPr>
          <p:spPr>
            <a:xfrm>
              <a:off x="2789200" y="3301575"/>
              <a:ext cx="41325" cy="37350"/>
            </a:xfrm>
            <a:custGeom>
              <a:avLst/>
              <a:gdLst/>
              <a:ahLst/>
              <a:cxnLst/>
              <a:rect l="l" t="t" r="r" b="b"/>
              <a:pathLst>
                <a:path w="1653" h="1494" extrusionOk="0">
                  <a:moveTo>
                    <a:pt x="305" y="1"/>
                  </a:moveTo>
                  <a:cubicBezTo>
                    <a:pt x="146" y="1"/>
                    <a:pt x="3" y="212"/>
                    <a:pt x="144" y="352"/>
                  </a:cubicBezTo>
                  <a:lnTo>
                    <a:pt x="545" y="753"/>
                  </a:lnTo>
                  <a:lnTo>
                    <a:pt x="144" y="1124"/>
                  </a:lnTo>
                  <a:cubicBezTo>
                    <a:pt x="1" y="1290"/>
                    <a:pt x="151" y="1493"/>
                    <a:pt x="312" y="1493"/>
                  </a:cubicBezTo>
                  <a:cubicBezTo>
                    <a:pt x="360" y="1493"/>
                    <a:pt x="410" y="1475"/>
                    <a:pt x="452" y="1432"/>
                  </a:cubicBezTo>
                  <a:lnTo>
                    <a:pt x="853" y="1031"/>
                  </a:lnTo>
                  <a:lnTo>
                    <a:pt x="1224" y="1432"/>
                  </a:lnTo>
                  <a:cubicBezTo>
                    <a:pt x="1271" y="1466"/>
                    <a:pt x="1319" y="1481"/>
                    <a:pt x="1365" y="1481"/>
                  </a:cubicBezTo>
                  <a:cubicBezTo>
                    <a:pt x="1528" y="1481"/>
                    <a:pt x="1653" y="1293"/>
                    <a:pt x="1532" y="1124"/>
                  </a:cubicBezTo>
                  <a:lnTo>
                    <a:pt x="1131" y="753"/>
                  </a:lnTo>
                  <a:lnTo>
                    <a:pt x="1532" y="352"/>
                  </a:lnTo>
                  <a:cubicBezTo>
                    <a:pt x="1594" y="260"/>
                    <a:pt x="1594" y="136"/>
                    <a:pt x="1532" y="74"/>
                  </a:cubicBezTo>
                  <a:cubicBezTo>
                    <a:pt x="1486" y="28"/>
                    <a:pt x="1432" y="5"/>
                    <a:pt x="1378" y="5"/>
                  </a:cubicBezTo>
                  <a:cubicBezTo>
                    <a:pt x="1324" y="5"/>
                    <a:pt x="1270" y="28"/>
                    <a:pt x="1224" y="74"/>
                  </a:cubicBezTo>
                  <a:lnTo>
                    <a:pt x="853" y="445"/>
                  </a:lnTo>
                  <a:lnTo>
                    <a:pt x="452" y="74"/>
                  </a:lnTo>
                  <a:cubicBezTo>
                    <a:pt x="407" y="22"/>
                    <a:pt x="355" y="1"/>
                    <a:pt x="30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tx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537" name="Google Shape;12537;p23"/>
          <p:cNvGrpSpPr/>
          <p:nvPr/>
        </p:nvGrpSpPr>
        <p:grpSpPr>
          <a:xfrm>
            <a:off x="3211144" y="2883068"/>
            <a:ext cx="393525" cy="361475"/>
            <a:chOff x="1714150" y="3014050"/>
            <a:chExt cx="393525" cy="361475"/>
          </a:xfrm>
        </p:grpSpPr>
        <p:sp>
          <p:nvSpPr>
            <p:cNvPr id="12538" name="Google Shape;12538;p23"/>
            <p:cNvSpPr/>
            <p:nvPr/>
          </p:nvSpPr>
          <p:spPr>
            <a:xfrm>
              <a:off x="1778200" y="3048625"/>
              <a:ext cx="84875" cy="80750"/>
            </a:xfrm>
            <a:custGeom>
              <a:avLst/>
              <a:gdLst/>
              <a:ahLst/>
              <a:cxnLst/>
              <a:rect l="l" t="t" r="r" b="b"/>
              <a:pathLst>
                <a:path w="3395" h="3230" extrusionOk="0">
                  <a:moveTo>
                    <a:pt x="1698" y="594"/>
                  </a:moveTo>
                  <a:lnTo>
                    <a:pt x="1944" y="1150"/>
                  </a:lnTo>
                  <a:cubicBezTo>
                    <a:pt x="2006" y="1212"/>
                    <a:pt x="2068" y="1273"/>
                    <a:pt x="2160" y="1304"/>
                  </a:cubicBezTo>
                  <a:lnTo>
                    <a:pt x="2778" y="1397"/>
                  </a:lnTo>
                  <a:lnTo>
                    <a:pt x="2346" y="1829"/>
                  </a:lnTo>
                  <a:cubicBezTo>
                    <a:pt x="2284" y="1891"/>
                    <a:pt x="2253" y="1983"/>
                    <a:pt x="2253" y="2076"/>
                  </a:cubicBezTo>
                  <a:lnTo>
                    <a:pt x="2377" y="2693"/>
                  </a:lnTo>
                  <a:lnTo>
                    <a:pt x="2377" y="2693"/>
                  </a:lnTo>
                  <a:lnTo>
                    <a:pt x="1821" y="2384"/>
                  </a:lnTo>
                  <a:cubicBezTo>
                    <a:pt x="1790" y="2384"/>
                    <a:pt x="1728" y="2354"/>
                    <a:pt x="1698" y="2354"/>
                  </a:cubicBezTo>
                  <a:cubicBezTo>
                    <a:pt x="1636" y="2354"/>
                    <a:pt x="1605" y="2384"/>
                    <a:pt x="1543" y="2384"/>
                  </a:cubicBezTo>
                  <a:lnTo>
                    <a:pt x="988" y="2693"/>
                  </a:lnTo>
                  <a:lnTo>
                    <a:pt x="988" y="2693"/>
                  </a:lnTo>
                  <a:lnTo>
                    <a:pt x="1111" y="2076"/>
                  </a:lnTo>
                  <a:cubicBezTo>
                    <a:pt x="1142" y="1983"/>
                    <a:pt x="1080" y="1891"/>
                    <a:pt x="1019" y="1829"/>
                  </a:cubicBezTo>
                  <a:lnTo>
                    <a:pt x="587" y="1397"/>
                  </a:lnTo>
                  <a:lnTo>
                    <a:pt x="1204" y="1304"/>
                  </a:lnTo>
                  <a:cubicBezTo>
                    <a:pt x="1296" y="1273"/>
                    <a:pt x="1389" y="1243"/>
                    <a:pt x="1420" y="1150"/>
                  </a:cubicBezTo>
                  <a:lnTo>
                    <a:pt x="1698" y="594"/>
                  </a:lnTo>
                  <a:close/>
                  <a:moveTo>
                    <a:pt x="1694" y="0"/>
                  </a:moveTo>
                  <a:cubicBezTo>
                    <a:pt x="1590" y="0"/>
                    <a:pt x="1482" y="54"/>
                    <a:pt x="1420" y="162"/>
                  </a:cubicBezTo>
                  <a:lnTo>
                    <a:pt x="1080" y="872"/>
                  </a:lnTo>
                  <a:lnTo>
                    <a:pt x="247" y="996"/>
                  </a:lnTo>
                  <a:cubicBezTo>
                    <a:pt x="154" y="1027"/>
                    <a:pt x="62" y="1088"/>
                    <a:pt x="31" y="1212"/>
                  </a:cubicBezTo>
                  <a:cubicBezTo>
                    <a:pt x="0" y="1304"/>
                    <a:pt x="0" y="1428"/>
                    <a:pt x="93" y="1489"/>
                  </a:cubicBezTo>
                  <a:lnTo>
                    <a:pt x="679" y="2076"/>
                  </a:lnTo>
                  <a:lnTo>
                    <a:pt x="556" y="2878"/>
                  </a:lnTo>
                  <a:cubicBezTo>
                    <a:pt x="525" y="3002"/>
                    <a:pt x="556" y="3094"/>
                    <a:pt x="648" y="3156"/>
                  </a:cubicBezTo>
                  <a:cubicBezTo>
                    <a:pt x="699" y="3207"/>
                    <a:pt x="760" y="3230"/>
                    <a:pt x="819" y="3230"/>
                  </a:cubicBezTo>
                  <a:cubicBezTo>
                    <a:pt x="867" y="3230"/>
                    <a:pt x="915" y="3215"/>
                    <a:pt x="957" y="3187"/>
                  </a:cubicBezTo>
                  <a:lnTo>
                    <a:pt x="1698" y="2816"/>
                  </a:lnTo>
                  <a:lnTo>
                    <a:pt x="2407" y="3187"/>
                  </a:lnTo>
                  <a:cubicBezTo>
                    <a:pt x="2449" y="3215"/>
                    <a:pt x="2497" y="3230"/>
                    <a:pt x="2545" y="3230"/>
                  </a:cubicBezTo>
                  <a:cubicBezTo>
                    <a:pt x="2605" y="3230"/>
                    <a:pt x="2665" y="3207"/>
                    <a:pt x="2716" y="3156"/>
                  </a:cubicBezTo>
                  <a:cubicBezTo>
                    <a:pt x="2809" y="3094"/>
                    <a:pt x="2839" y="3002"/>
                    <a:pt x="2839" y="2878"/>
                  </a:cubicBezTo>
                  <a:lnTo>
                    <a:pt x="2685" y="2076"/>
                  </a:lnTo>
                  <a:lnTo>
                    <a:pt x="3272" y="1489"/>
                  </a:lnTo>
                  <a:cubicBezTo>
                    <a:pt x="3364" y="1428"/>
                    <a:pt x="3395" y="1304"/>
                    <a:pt x="3364" y="1212"/>
                  </a:cubicBezTo>
                  <a:cubicBezTo>
                    <a:pt x="3333" y="1088"/>
                    <a:pt x="3241" y="1027"/>
                    <a:pt x="3117" y="1027"/>
                  </a:cubicBezTo>
                  <a:lnTo>
                    <a:pt x="2315" y="903"/>
                  </a:lnTo>
                  <a:lnTo>
                    <a:pt x="1944" y="162"/>
                  </a:lnTo>
                  <a:cubicBezTo>
                    <a:pt x="1898" y="54"/>
                    <a:pt x="1798" y="0"/>
                    <a:pt x="16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tx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39" name="Google Shape;12539;p23"/>
            <p:cNvSpPr/>
            <p:nvPr/>
          </p:nvSpPr>
          <p:spPr>
            <a:xfrm>
              <a:off x="1879275" y="3048050"/>
              <a:ext cx="84875" cy="81325"/>
            </a:xfrm>
            <a:custGeom>
              <a:avLst/>
              <a:gdLst/>
              <a:ahLst/>
              <a:cxnLst/>
              <a:rect l="l" t="t" r="r" b="b"/>
              <a:pathLst>
                <a:path w="3395" h="3253" extrusionOk="0">
                  <a:moveTo>
                    <a:pt x="1728" y="617"/>
                  </a:moveTo>
                  <a:lnTo>
                    <a:pt x="1975" y="1173"/>
                  </a:lnTo>
                  <a:cubicBezTo>
                    <a:pt x="2037" y="1235"/>
                    <a:pt x="2099" y="1296"/>
                    <a:pt x="2191" y="1327"/>
                  </a:cubicBezTo>
                  <a:lnTo>
                    <a:pt x="2809" y="1420"/>
                  </a:lnTo>
                  <a:lnTo>
                    <a:pt x="2376" y="1852"/>
                  </a:lnTo>
                  <a:cubicBezTo>
                    <a:pt x="2284" y="1914"/>
                    <a:pt x="2253" y="2006"/>
                    <a:pt x="2284" y="2099"/>
                  </a:cubicBezTo>
                  <a:lnTo>
                    <a:pt x="2376" y="2716"/>
                  </a:lnTo>
                  <a:lnTo>
                    <a:pt x="1852" y="2407"/>
                  </a:lnTo>
                  <a:cubicBezTo>
                    <a:pt x="1805" y="2392"/>
                    <a:pt x="1759" y="2384"/>
                    <a:pt x="1713" y="2384"/>
                  </a:cubicBezTo>
                  <a:cubicBezTo>
                    <a:pt x="1667" y="2384"/>
                    <a:pt x="1620" y="2392"/>
                    <a:pt x="1574" y="2407"/>
                  </a:cubicBezTo>
                  <a:lnTo>
                    <a:pt x="1049" y="2716"/>
                  </a:lnTo>
                  <a:lnTo>
                    <a:pt x="1142" y="2099"/>
                  </a:lnTo>
                  <a:cubicBezTo>
                    <a:pt x="1173" y="2006"/>
                    <a:pt x="1111" y="1914"/>
                    <a:pt x="1049" y="1852"/>
                  </a:cubicBezTo>
                  <a:lnTo>
                    <a:pt x="617" y="1420"/>
                  </a:lnTo>
                  <a:lnTo>
                    <a:pt x="1235" y="1327"/>
                  </a:lnTo>
                  <a:cubicBezTo>
                    <a:pt x="1327" y="1296"/>
                    <a:pt x="1389" y="1235"/>
                    <a:pt x="1451" y="1173"/>
                  </a:cubicBezTo>
                  <a:lnTo>
                    <a:pt x="1728" y="617"/>
                  </a:lnTo>
                  <a:close/>
                  <a:moveTo>
                    <a:pt x="1697" y="0"/>
                  </a:moveTo>
                  <a:cubicBezTo>
                    <a:pt x="1605" y="0"/>
                    <a:pt x="1481" y="62"/>
                    <a:pt x="1451" y="185"/>
                  </a:cubicBezTo>
                  <a:lnTo>
                    <a:pt x="1080" y="926"/>
                  </a:lnTo>
                  <a:lnTo>
                    <a:pt x="278" y="1019"/>
                  </a:lnTo>
                  <a:cubicBezTo>
                    <a:pt x="154" y="1050"/>
                    <a:pt x="62" y="1111"/>
                    <a:pt x="31" y="1235"/>
                  </a:cubicBezTo>
                  <a:cubicBezTo>
                    <a:pt x="0" y="1327"/>
                    <a:pt x="31" y="1451"/>
                    <a:pt x="124" y="1512"/>
                  </a:cubicBezTo>
                  <a:lnTo>
                    <a:pt x="710" y="2099"/>
                  </a:lnTo>
                  <a:lnTo>
                    <a:pt x="556" y="2901"/>
                  </a:lnTo>
                  <a:cubicBezTo>
                    <a:pt x="525" y="3025"/>
                    <a:pt x="586" y="3117"/>
                    <a:pt x="679" y="3179"/>
                  </a:cubicBezTo>
                  <a:cubicBezTo>
                    <a:pt x="730" y="3230"/>
                    <a:pt x="781" y="3253"/>
                    <a:pt x="837" y="3253"/>
                  </a:cubicBezTo>
                  <a:cubicBezTo>
                    <a:pt x="883" y="3253"/>
                    <a:pt x="932" y="3238"/>
                    <a:pt x="988" y="3210"/>
                  </a:cubicBezTo>
                  <a:lnTo>
                    <a:pt x="1697" y="2839"/>
                  </a:lnTo>
                  <a:lnTo>
                    <a:pt x="2438" y="3210"/>
                  </a:lnTo>
                  <a:cubicBezTo>
                    <a:pt x="2486" y="3237"/>
                    <a:pt x="2534" y="3249"/>
                    <a:pt x="2581" y="3249"/>
                  </a:cubicBezTo>
                  <a:cubicBezTo>
                    <a:pt x="2748" y="3249"/>
                    <a:pt x="2888" y="3094"/>
                    <a:pt x="2839" y="2901"/>
                  </a:cubicBezTo>
                  <a:lnTo>
                    <a:pt x="2716" y="2099"/>
                  </a:lnTo>
                  <a:lnTo>
                    <a:pt x="3302" y="1512"/>
                  </a:lnTo>
                  <a:cubicBezTo>
                    <a:pt x="3364" y="1451"/>
                    <a:pt x="3395" y="1327"/>
                    <a:pt x="3364" y="1235"/>
                  </a:cubicBezTo>
                  <a:cubicBezTo>
                    <a:pt x="3333" y="1111"/>
                    <a:pt x="3241" y="1050"/>
                    <a:pt x="3148" y="1019"/>
                  </a:cubicBezTo>
                  <a:lnTo>
                    <a:pt x="2315" y="895"/>
                  </a:lnTo>
                  <a:lnTo>
                    <a:pt x="1975" y="185"/>
                  </a:lnTo>
                  <a:cubicBezTo>
                    <a:pt x="1914" y="62"/>
                    <a:pt x="1821" y="0"/>
                    <a:pt x="169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tx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40" name="Google Shape;12540;p23"/>
            <p:cNvSpPr/>
            <p:nvPr/>
          </p:nvSpPr>
          <p:spPr>
            <a:xfrm>
              <a:off x="1980325" y="3048625"/>
              <a:ext cx="85675" cy="80350"/>
            </a:xfrm>
            <a:custGeom>
              <a:avLst/>
              <a:gdLst/>
              <a:ahLst/>
              <a:cxnLst/>
              <a:rect l="l" t="t" r="r" b="b"/>
              <a:pathLst>
                <a:path w="3427" h="3214" extrusionOk="0">
                  <a:moveTo>
                    <a:pt x="1729" y="594"/>
                  </a:moveTo>
                  <a:lnTo>
                    <a:pt x="1976" y="1150"/>
                  </a:lnTo>
                  <a:cubicBezTo>
                    <a:pt x="2038" y="1212"/>
                    <a:pt x="2100" y="1273"/>
                    <a:pt x="2192" y="1304"/>
                  </a:cubicBezTo>
                  <a:lnTo>
                    <a:pt x="2809" y="1397"/>
                  </a:lnTo>
                  <a:lnTo>
                    <a:pt x="2377" y="1829"/>
                  </a:lnTo>
                  <a:cubicBezTo>
                    <a:pt x="2316" y="1891"/>
                    <a:pt x="2285" y="1983"/>
                    <a:pt x="2285" y="2076"/>
                  </a:cubicBezTo>
                  <a:lnTo>
                    <a:pt x="2408" y="2693"/>
                  </a:lnTo>
                  <a:lnTo>
                    <a:pt x="2408" y="2693"/>
                  </a:lnTo>
                  <a:lnTo>
                    <a:pt x="1853" y="2384"/>
                  </a:lnTo>
                  <a:cubicBezTo>
                    <a:pt x="1806" y="2369"/>
                    <a:pt x="1760" y="2361"/>
                    <a:pt x="1714" y="2361"/>
                  </a:cubicBezTo>
                  <a:cubicBezTo>
                    <a:pt x="1668" y="2361"/>
                    <a:pt x="1621" y="2369"/>
                    <a:pt x="1575" y="2384"/>
                  </a:cubicBezTo>
                  <a:lnTo>
                    <a:pt x="1050" y="2693"/>
                  </a:lnTo>
                  <a:lnTo>
                    <a:pt x="1143" y="2076"/>
                  </a:lnTo>
                  <a:cubicBezTo>
                    <a:pt x="1143" y="1983"/>
                    <a:pt x="1112" y="1891"/>
                    <a:pt x="1050" y="1829"/>
                  </a:cubicBezTo>
                  <a:lnTo>
                    <a:pt x="618" y="1397"/>
                  </a:lnTo>
                  <a:lnTo>
                    <a:pt x="1235" y="1304"/>
                  </a:lnTo>
                  <a:cubicBezTo>
                    <a:pt x="1328" y="1273"/>
                    <a:pt x="1390" y="1212"/>
                    <a:pt x="1451" y="1150"/>
                  </a:cubicBezTo>
                  <a:lnTo>
                    <a:pt x="1729" y="594"/>
                  </a:lnTo>
                  <a:close/>
                  <a:moveTo>
                    <a:pt x="1714" y="0"/>
                  </a:moveTo>
                  <a:cubicBezTo>
                    <a:pt x="1614" y="0"/>
                    <a:pt x="1513" y="54"/>
                    <a:pt x="1451" y="162"/>
                  </a:cubicBezTo>
                  <a:lnTo>
                    <a:pt x="1081" y="872"/>
                  </a:lnTo>
                  <a:lnTo>
                    <a:pt x="279" y="996"/>
                  </a:lnTo>
                  <a:cubicBezTo>
                    <a:pt x="186" y="1027"/>
                    <a:pt x="94" y="1088"/>
                    <a:pt x="63" y="1212"/>
                  </a:cubicBezTo>
                  <a:cubicBezTo>
                    <a:pt x="1" y="1304"/>
                    <a:pt x="32" y="1428"/>
                    <a:pt x="124" y="1489"/>
                  </a:cubicBezTo>
                  <a:lnTo>
                    <a:pt x="711" y="2076"/>
                  </a:lnTo>
                  <a:lnTo>
                    <a:pt x="587" y="2878"/>
                  </a:lnTo>
                  <a:cubicBezTo>
                    <a:pt x="538" y="3076"/>
                    <a:pt x="686" y="3214"/>
                    <a:pt x="858" y="3214"/>
                  </a:cubicBezTo>
                  <a:cubicBezTo>
                    <a:pt x="901" y="3214"/>
                    <a:pt x="945" y="3205"/>
                    <a:pt x="989" y="3187"/>
                  </a:cubicBezTo>
                  <a:lnTo>
                    <a:pt x="1729" y="2786"/>
                  </a:lnTo>
                  <a:lnTo>
                    <a:pt x="2439" y="3187"/>
                  </a:lnTo>
                  <a:cubicBezTo>
                    <a:pt x="2477" y="3200"/>
                    <a:pt x="2521" y="3207"/>
                    <a:pt x="2566" y="3207"/>
                  </a:cubicBezTo>
                  <a:cubicBezTo>
                    <a:pt x="2629" y="3207"/>
                    <a:pt x="2693" y="3192"/>
                    <a:pt x="2748" y="3156"/>
                  </a:cubicBezTo>
                  <a:cubicBezTo>
                    <a:pt x="2840" y="3094"/>
                    <a:pt x="2871" y="2971"/>
                    <a:pt x="2871" y="2878"/>
                  </a:cubicBezTo>
                  <a:lnTo>
                    <a:pt x="2717" y="2076"/>
                  </a:lnTo>
                  <a:lnTo>
                    <a:pt x="3303" y="1489"/>
                  </a:lnTo>
                  <a:cubicBezTo>
                    <a:pt x="3396" y="1428"/>
                    <a:pt x="3427" y="1304"/>
                    <a:pt x="3396" y="1212"/>
                  </a:cubicBezTo>
                  <a:cubicBezTo>
                    <a:pt x="3365" y="1088"/>
                    <a:pt x="3272" y="1027"/>
                    <a:pt x="3149" y="996"/>
                  </a:cubicBezTo>
                  <a:lnTo>
                    <a:pt x="2346" y="872"/>
                  </a:lnTo>
                  <a:lnTo>
                    <a:pt x="1976" y="162"/>
                  </a:lnTo>
                  <a:cubicBezTo>
                    <a:pt x="1914" y="54"/>
                    <a:pt x="1814" y="0"/>
                    <a:pt x="171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tx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41" name="Google Shape;12541;p23"/>
            <p:cNvSpPr/>
            <p:nvPr/>
          </p:nvSpPr>
          <p:spPr>
            <a:xfrm>
              <a:off x="1741150" y="3014050"/>
              <a:ext cx="361900" cy="184475"/>
            </a:xfrm>
            <a:custGeom>
              <a:avLst/>
              <a:gdLst/>
              <a:ahLst/>
              <a:cxnLst/>
              <a:rect l="l" t="t" r="r" b="b"/>
              <a:pathLst>
                <a:path w="14476" h="7379" extrusionOk="0">
                  <a:moveTo>
                    <a:pt x="2652" y="1"/>
                  </a:moveTo>
                  <a:cubicBezTo>
                    <a:pt x="2643" y="1"/>
                    <a:pt x="2634" y="1"/>
                    <a:pt x="2624" y="2"/>
                  </a:cubicBezTo>
                  <a:lnTo>
                    <a:pt x="1297" y="2"/>
                  </a:lnTo>
                  <a:cubicBezTo>
                    <a:pt x="587" y="2"/>
                    <a:pt x="1" y="589"/>
                    <a:pt x="1" y="1298"/>
                  </a:cubicBezTo>
                  <a:lnTo>
                    <a:pt x="1" y="4693"/>
                  </a:lnTo>
                  <a:cubicBezTo>
                    <a:pt x="1" y="5403"/>
                    <a:pt x="587" y="5989"/>
                    <a:pt x="1297" y="5989"/>
                  </a:cubicBezTo>
                  <a:lnTo>
                    <a:pt x="2038" y="5989"/>
                  </a:lnTo>
                  <a:lnTo>
                    <a:pt x="3025" y="7286"/>
                  </a:lnTo>
                  <a:cubicBezTo>
                    <a:pt x="3056" y="7347"/>
                    <a:pt x="3118" y="7378"/>
                    <a:pt x="3183" y="7378"/>
                  </a:cubicBezTo>
                  <a:cubicBezTo>
                    <a:pt x="3249" y="7378"/>
                    <a:pt x="3318" y="7347"/>
                    <a:pt x="3365" y="7286"/>
                  </a:cubicBezTo>
                  <a:lnTo>
                    <a:pt x="4321" y="5989"/>
                  </a:lnTo>
                  <a:lnTo>
                    <a:pt x="13179" y="5989"/>
                  </a:lnTo>
                  <a:cubicBezTo>
                    <a:pt x="13889" y="5989"/>
                    <a:pt x="14475" y="5403"/>
                    <a:pt x="14475" y="4693"/>
                  </a:cubicBezTo>
                  <a:lnTo>
                    <a:pt x="14475" y="1298"/>
                  </a:lnTo>
                  <a:cubicBezTo>
                    <a:pt x="14475" y="606"/>
                    <a:pt x="13917" y="1"/>
                    <a:pt x="13230" y="1"/>
                  </a:cubicBezTo>
                  <a:cubicBezTo>
                    <a:pt x="13213" y="1"/>
                    <a:pt x="13196" y="2"/>
                    <a:pt x="13179" y="2"/>
                  </a:cubicBezTo>
                  <a:lnTo>
                    <a:pt x="3673" y="2"/>
                  </a:lnTo>
                  <a:cubicBezTo>
                    <a:pt x="3426" y="33"/>
                    <a:pt x="3426" y="373"/>
                    <a:pt x="3673" y="403"/>
                  </a:cubicBezTo>
                  <a:lnTo>
                    <a:pt x="13179" y="403"/>
                  </a:lnTo>
                  <a:cubicBezTo>
                    <a:pt x="13642" y="403"/>
                    <a:pt x="14043" y="805"/>
                    <a:pt x="14043" y="1298"/>
                  </a:cubicBezTo>
                  <a:lnTo>
                    <a:pt x="14043" y="4662"/>
                  </a:lnTo>
                  <a:cubicBezTo>
                    <a:pt x="14043" y="5156"/>
                    <a:pt x="13642" y="5557"/>
                    <a:pt x="13179" y="5557"/>
                  </a:cubicBezTo>
                  <a:lnTo>
                    <a:pt x="4229" y="5557"/>
                  </a:lnTo>
                  <a:cubicBezTo>
                    <a:pt x="4167" y="5557"/>
                    <a:pt x="4105" y="5588"/>
                    <a:pt x="4075" y="5650"/>
                  </a:cubicBezTo>
                  <a:lnTo>
                    <a:pt x="3180" y="6792"/>
                  </a:lnTo>
                  <a:lnTo>
                    <a:pt x="2315" y="5650"/>
                  </a:lnTo>
                  <a:cubicBezTo>
                    <a:pt x="2254" y="5588"/>
                    <a:pt x="2192" y="5557"/>
                    <a:pt x="2130" y="5557"/>
                  </a:cubicBezTo>
                  <a:lnTo>
                    <a:pt x="1297" y="5557"/>
                  </a:lnTo>
                  <a:cubicBezTo>
                    <a:pt x="834" y="5557"/>
                    <a:pt x="433" y="5156"/>
                    <a:pt x="433" y="4693"/>
                  </a:cubicBezTo>
                  <a:lnTo>
                    <a:pt x="433" y="1298"/>
                  </a:lnTo>
                  <a:cubicBezTo>
                    <a:pt x="433" y="805"/>
                    <a:pt x="834" y="403"/>
                    <a:pt x="1328" y="403"/>
                  </a:cubicBezTo>
                  <a:lnTo>
                    <a:pt x="2624" y="403"/>
                  </a:lnTo>
                  <a:cubicBezTo>
                    <a:pt x="2892" y="403"/>
                    <a:pt x="2901" y="1"/>
                    <a:pt x="265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tx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42" name="Google Shape;12542;p23"/>
            <p:cNvSpPr/>
            <p:nvPr/>
          </p:nvSpPr>
          <p:spPr>
            <a:xfrm>
              <a:off x="1714150" y="3216250"/>
              <a:ext cx="196775" cy="159275"/>
            </a:xfrm>
            <a:custGeom>
              <a:avLst/>
              <a:gdLst/>
              <a:ahLst/>
              <a:cxnLst/>
              <a:rect l="l" t="t" r="r" b="b"/>
              <a:pathLst>
                <a:path w="7871" h="6371" extrusionOk="0">
                  <a:moveTo>
                    <a:pt x="4259" y="1669"/>
                  </a:moveTo>
                  <a:cubicBezTo>
                    <a:pt x="4467" y="1669"/>
                    <a:pt x="4677" y="1745"/>
                    <a:pt x="4846" y="1914"/>
                  </a:cubicBezTo>
                  <a:cubicBezTo>
                    <a:pt x="5401" y="2469"/>
                    <a:pt x="5031" y="3395"/>
                    <a:pt x="4260" y="3395"/>
                  </a:cubicBezTo>
                  <a:cubicBezTo>
                    <a:pt x="3766" y="3395"/>
                    <a:pt x="3395" y="2994"/>
                    <a:pt x="3395" y="2531"/>
                  </a:cubicBezTo>
                  <a:cubicBezTo>
                    <a:pt x="3395" y="2007"/>
                    <a:pt x="3821" y="1669"/>
                    <a:pt x="4259" y="1669"/>
                  </a:cubicBezTo>
                  <a:close/>
                  <a:moveTo>
                    <a:pt x="4260" y="463"/>
                  </a:moveTo>
                  <a:cubicBezTo>
                    <a:pt x="6605" y="463"/>
                    <a:pt x="7870" y="3241"/>
                    <a:pt x="6327" y="5031"/>
                  </a:cubicBezTo>
                  <a:cubicBezTo>
                    <a:pt x="6235" y="4629"/>
                    <a:pt x="6019" y="4259"/>
                    <a:pt x="5710" y="4012"/>
                  </a:cubicBezTo>
                  <a:cubicBezTo>
                    <a:pt x="5525" y="3827"/>
                    <a:pt x="5278" y="3673"/>
                    <a:pt x="5031" y="3580"/>
                  </a:cubicBezTo>
                  <a:cubicBezTo>
                    <a:pt x="6019" y="2808"/>
                    <a:pt x="5463" y="1265"/>
                    <a:pt x="4260" y="1265"/>
                  </a:cubicBezTo>
                  <a:cubicBezTo>
                    <a:pt x="3025" y="1265"/>
                    <a:pt x="2500" y="2808"/>
                    <a:pt x="3457" y="3580"/>
                  </a:cubicBezTo>
                  <a:cubicBezTo>
                    <a:pt x="2809" y="3827"/>
                    <a:pt x="2346" y="4352"/>
                    <a:pt x="2161" y="5031"/>
                  </a:cubicBezTo>
                  <a:cubicBezTo>
                    <a:pt x="618" y="3241"/>
                    <a:pt x="1883" y="463"/>
                    <a:pt x="4260" y="463"/>
                  </a:cubicBezTo>
                  <a:close/>
                  <a:moveTo>
                    <a:pt x="4248" y="3812"/>
                  </a:moveTo>
                  <a:cubicBezTo>
                    <a:pt x="5047" y="3812"/>
                    <a:pt x="5849" y="4321"/>
                    <a:pt x="5988" y="5339"/>
                  </a:cubicBezTo>
                  <a:cubicBezTo>
                    <a:pt x="5479" y="5740"/>
                    <a:pt x="4861" y="5941"/>
                    <a:pt x="4248" y="5941"/>
                  </a:cubicBezTo>
                  <a:cubicBezTo>
                    <a:pt x="3635" y="5941"/>
                    <a:pt x="3025" y="5740"/>
                    <a:pt x="2531" y="5339"/>
                  </a:cubicBezTo>
                  <a:cubicBezTo>
                    <a:pt x="2655" y="4321"/>
                    <a:pt x="3449" y="3812"/>
                    <a:pt x="4248" y="3812"/>
                  </a:cubicBezTo>
                  <a:close/>
                  <a:moveTo>
                    <a:pt x="4260" y="0"/>
                  </a:moveTo>
                  <a:cubicBezTo>
                    <a:pt x="1420" y="0"/>
                    <a:pt x="1" y="3426"/>
                    <a:pt x="2007" y="5432"/>
                  </a:cubicBezTo>
                  <a:cubicBezTo>
                    <a:pt x="2655" y="6081"/>
                    <a:pt x="3453" y="6371"/>
                    <a:pt x="4235" y="6371"/>
                  </a:cubicBezTo>
                  <a:cubicBezTo>
                    <a:pt x="5870" y="6371"/>
                    <a:pt x="7438" y="5100"/>
                    <a:pt x="7438" y="3179"/>
                  </a:cubicBezTo>
                  <a:cubicBezTo>
                    <a:pt x="7438" y="1420"/>
                    <a:pt x="6019" y="0"/>
                    <a:pt x="42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tx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43" name="Google Shape;12543;p23"/>
            <p:cNvSpPr/>
            <p:nvPr/>
          </p:nvSpPr>
          <p:spPr>
            <a:xfrm>
              <a:off x="1916300" y="3223950"/>
              <a:ext cx="190600" cy="37075"/>
            </a:xfrm>
            <a:custGeom>
              <a:avLst/>
              <a:gdLst/>
              <a:ahLst/>
              <a:cxnLst/>
              <a:rect l="l" t="t" r="r" b="b"/>
              <a:pathLst>
                <a:path w="7624" h="1483" extrusionOk="0">
                  <a:moveTo>
                    <a:pt x="6728" y="433"/>
                  </a:moveTo>
                  <a:cubicBezTo>
                    <a:pt x="7099" y="464"/>
                    <a:pt x="7099" y="1019"/>
                    <a:pt x="6728" y="1050"/>
                  </a:cubicBezTo>
                  <a:lnTo>
                    <a:pt x="895" y="1050"/>
                  </a:lnTo>
                  <a:cubicBezTo>
                    <a:pt x="525" y="1019"/>
                    <a:pt x="525" y="464"/>
                    <a:pt x="895" y="433"/>
                  </a:cubicBezTo>
                  <a:close/>
                  <a:moveTo>
                    <a:pt x="895" y="1"/>
                  </a:moveTo>
                  <a:cubicBezTo>
                    <a:pt x="0" y="62"/>
                    <a:pt x="0" y="1420"/>
                    <a:pt x="895" y="1482"/>
                  </a:cubicBezTo>
                  <a:lnTo>
                    <a:pt x="6728" y="1482"/>
                  </a:lnTo>
                  <a:cubicBezTo>
                    <a:pt x="7623" y="1420"/>
                    <a:pt x="7623" y="62"/>
                    <a:pt x="672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tx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44" name="Google Shape;12544;p23"/>
            <p:cNvSpPr/>
            <p:nvPr/>
          </p:nvSpPr>
          <p:spPr>
            <a:xfrm>
              <a:off x="1916300" y="3277975"/>
              <a:ext cx="191375" cy="36275"/>
            </a:xfrm>
            <a:custGeom>
              <a:avLst/>
              <a:gdLst/>
              <a:ahLst/>
              <a:cxnLst/>
              <a:rect l="l" t="t" r="r" b="b"/>
              <a:pathLst>
                <a:path w="7655" h="1451" extrusionOk="0">
                  <a:moveTo>
                    <a:pt x="926" y="0"/>
                  </a:moveTo>
                  <a:cubicBezTo>
                    <a:pt x="0" y="62"/>
                    <a:pt x="0" y="1389"/>
                    <a:pt x="926" y="1451"/>
                  </a:cubicBezTo>
                  <a:lnTo>
                    <a:pt x="6728" y="1451"/>
                  </a:lnTo>
                  <a:cubicBezTo>
                    <a:pt x="7654" y="1389"/>
                    <a:pt x="7654" y="62"/>
                    <a:pt x="6728" y="0"/>
                  </a:cubicBezTo>
                  <a:lnTo>
                    <a:pt x="6389" y="0"/>
                  </a:lnTo>
                  <a:cubicBezTo>
                    <a:pt x="6111" y="0"/>
                    <a:pt x="6111" y="401"/>
                    <a:pt x="6389" y="401"/>
                  </a:cubicBezTo>
                  <a:lnTo>
                    <a:pt x="6728" y="401"/>
                  </a:lnTo>
                  <a:cubicBezTo>
                    <a:pt x="7099" y="463"/>
                    <a:pt x="7099" y="988"/>
                    <a:pt x="6728" y="1049"/>
                  </a:cubicBezTo>
                  <a:lnTo>
                    <a:pt x="926" y="1049"/>
                  </a:lnTo>
                  <a:cubicBezTo>
                    <a:pt x="556" y="988"/>
                    <a:pt x="556" y="463"/>
                    <a:pt x="926" y="401"/>
                  </a:cubicBezTo>
                  <a:lnTo>
                    <a:pt x="5309" y="401"/>
                  </a:lnTo>
                  <a:cubicBezTo>
                    <a:pt x="5586" y="401"/>
                    <a:pt x="5586" y="0"/>
                    <a:pt x="530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tx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45" name="Google Shape;12545;p23"/>
            <p:cNvSpPr/>
            <p:nvPr/>
          </p:nvSpPr>
          <p:spPr>
            <a:xfrm>
              <a:off x="1916300" y="3331975"/>
              <a:ext cx="191375" cy="37050"/>
            </a:xfrm>
            <a:custGeom>
              <a:avLst/>
              <a:gdLst/>
              <a:ahLst/>
              <a:cxnLst/>
              <a:rect l="l" t="t" r="r" b="b"/>
              <a:pathLst>
                <a:path w="7655" h="1482" extrusionOk="0">
                  <a:moveTo>
                    <a:pt x="926" y="0"/>
                  </a:moveTo>
                  <a:cubicBezTo>
                    <a:pt x="0" y="62"/>
                    <a:pt x="0" y="1389"/>
                    <a:pt x="926" y="1482"/>
                  </a:cubicBezTo>
                  <a:lnTo>
                    <a:pt x="1636" y="1482"/>
                  </a:lnTo>
                  <a:cubicBezTo>
                    <a:pt x="1914" y="1482"/>
                    <a:pt x="1914" y="1050"/>
                    <a:pt x="1636" y="1050"/>
                  </a:cubicBezTo>
                  <a:lnTo>
                    <a:pt x="926" y="1050"/>
                  </a:lnTo>
                  <a:cubicBezTo>
                    <a:pt x="556" y="1019"/>
                    <a:pt x="556" y="463"/>
                    <a:pt x="926" y="432"/>
                  </a:cubicBezTo>
                  <a:lnTo>
                    <a:pt x="6759" y="432"/>
                  </a:lnTo>
                  <a:cubicBezTo>
                    <a:pt x="7130" y="463"/>
                    <a:pt x="7130" y="1019"/>
                    <a:pt x="6759" y="1050"/>
                  </a:cubicBezTo>
                  <a:lnTo>
                    <a:pt x="2685" y="1050"/>
                  </a:lnTo>
                  <a:cubicBezTo>
                    <a:pt x="2408" y="1050"/>
                    <a:pt x="2408" y="1482"/>
                    <a:pt x="2685" y="1482"/>
                  </a:cubicBezTo>
                  <a:lnTo>
                    <a:pt x="6759" y="1482"/>
                  </a:lnTo>
                  <a:cubicBezTo>
                    <a:pt x="7654" y="1389"/>
                    <a:pt x="7654" y="62"/>
                    <a:pt x="675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tx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546" name="Google Shape;12546;p23"/>
          <p:cNvGrpSpPr/>
          <p:nvPr/>
        </p:nvGrpSpPr>
        <p:grpSpPr>
          <a:xfrm>
            <a:off x="3964151" y="2882943"/>
            <a:ext cx="385025" cy="361725"/>
            <a:chOff x="959575" y="3014275"/>
            <a:chExt cx="385025" cy="361725"/>
          </a:xfrm>
        </p:grpSpPr>
        <p:sp>
          <p:nvSpPr>
            <p:cNvPr id="12547" name="Google Shape;12547;p23"/>
            <p:cNvSpPr/>
            <p:nvPr/>
          </p:nvSpPr>
          <p:spPr>
            <a:xfrm>
              <a:off x="1094600" y="3051775"/>
              <a:ext cx="250000" cy="324225"/>
            </a:xfrm>
            <a:custGeom>
              <a:avLst/>
              <a:gdLst/>
              <a:ahLst/>
              <a:cxnLst/>
              <a:rect l="l" t="t" r="r" b="b"/>
              <a:pathLst>
                <a:path w="10000" h="12969" extrusionOk="0">
                  <a:moveTo>
                    <a:pt x="9580" y="0"/>
                  </a:moveTo>
                  <a:cubicBezTo>
                    <a:pt x="9469" y="0"/>
                    <a:pt x="9363" y="95"/>
                    <a:pt x="9383" y="252"/>
                  </a:cubicBezTo>
                  <a:cubicBezTo>
                    <a:pt x="9475" y="499"/>
                    <a:pt x="9506" y="746"/>
                    <a:pt x="9506" y="1024"/>
                  </a:cubicBezTo>
                  <a:cubicBezTo>
                    <a:pt x="9475" y="2104"/>
                    <a:pt x="8611" y="2968"/>
                    <a:pt x="7531" y="3030"/>
                  </a:cubicBezTo>
                  <a:cubicBezTo>
                    <a:pt x="7484" y="3033"/>
                    <a:pt x="7438" y="3035"/>
                    <a:pt x="7392" y="3035"/>
                  </a:cubicBezTo>
                  <a:cubicBezTo>
                    <a:pt x="6982" y="3035"/>
                    <a:pt x="6602" y="2912"/>
                    <a:pt x="6296" y="2690"/>
                  </a:cubicBezTo>
                  <a:cubicBezTo>
                    <a:pt x="6025" y="2504"/>
                    <a:pt x="5707" y="2410"/>
                    <a:pt x="5388" y="2410"/>
                  </a:cubicBezTo>
                  <a:cubicBezTo>
                    <a:pt x="5127" y="2410"/>
                    <a:pt x="4866" y="2473"/>
                    <a:pt x="4630" y="2598"/>
                  </a:cubicBezTo>
                  <a:lnTo>
                    <a:pt x="710" y="4573"/>
                  </a:lnTo>
                  <a:cubicBezTo>
                    <a:pt x="278" y="4789"/>
                    <a:pt x="1" y="5221"/>
                    <a:pt x="1" y="5715"/>
                  </a:cubicBezTo>
                  <a:cubicBezTo>
                    <a:pt x="1" y="6209"/>
                    <a:pt x="278" y="6672"/>
                    <a:pt x="710" y="6888"/>
                  </a:cubicBezTo>
                  <a:lnTo>
                    <a:pt x="4630" y="8832"/>
                  </a:lnTo>
                  <a:cubicBezTo>
                    <a:pt x="4866" y="8957"/>
                    <a:pt x="5127" y="9019"/>
                    <a:pt x="5388" y="9019"/>
                  </a:cubicBezTo>
                  <a:cubicBezTo>
                    <a:pt x="5707" y="9019"/>
                    <a:pt x="6025" y="8926"/>
                    <a:pt x="6296" y="8739"/>
                  </a:cubicBezTo>
                  <a:cubicBezTo>
                    <a:pt x="6654" y="8503"/>
                    <a:pt x="7045" y="8396"/>
                    <a:pt x="7426" y="8396"/>
                  </a:cubicBezTo>
                  <a:cubicBezTo>
                    <a:pt x="8490" y="8396"/>
                    <a:pt x="9483" y="9232"/>
                    <a:pt x="9506" y="10437"/>
                  </a:cubicBezTo>
                  <a:cubicBezTo>
                    <a:pt x="9527" y="11691"/>
                    <a:pt x="8495" y="12549"/>
                    <a:pt x="7406" y="12549"/>
                  </a:cubicBezTo>
                  <a:cubicBezTo>
                    <a:pt x="6914" y="12549"/>
                    <a:pt x="6411" y="12374"/>
                    <a:pt x="5988" y="11980"/>
                  </a:cubicBezTo>
                  <a:cubicBezTo>
                    <a:pt x="5617" y="11610"/>
                    <a:pt x="5401" y="11116"/>
                    <a:pt x="5371" y="10591"/>
                  </a:cubicBezTo>
                  <a:cubicBezTo>
                    <a:pt x="5340" y="10005"/>
                    <a:pt x="4969" y="9480"/>
                    <a:pt x="4476" y="9233"/>
                  </a:cubicBezTo>
                  <a:lnTo>
                    <a:pt x="4043" y="9017"/>
                  </a:lnTo>
                  <a:cubicBezTo>
                    <a:pt x="4009" y="9000"/>
                    <a:pt x="3976" y="8992"/>
                    <a:pt x="3945" y="8992"/>
                  </a:cubicBezTo>
                  <a:cubicBezTo>
                    <a:pt x="3753" y="8992"/>
                    <a:pt x="3646" y="9285"/>
                    <a:pt x="3858" y="9418"/>
                  </a:cubicBezTo>
                  <a:lnTo>
                    <a:pt x="4290" y="9604"/>
                  </a:lnTo>
                  <a:cubicBezTo>
                    <a:pt x="4661" y="9789"/>
                    <a:pt x="4908" y="10190"/>
                    <a:pt x="4938" y="10622"/>
                  </a:cubicBezTo>
                  <a:cubicBezTo>
                    <a:pt x="5000" y="11918"/>
                    <a:pt x="6111" y="12967"/>
                    <a:pt x="7438" y="12967"/>
                  </a:cubicBezTo>
                  <a:cubicBezTo>
                    <a:pt x="7457" y="12968"/>
                    <a:pt x="7476" y="12968"/>
                    <a:pt x="7495" y="12968"/>
                  </a:cubicBezTo>
                  <a:cubicBezTo>
                    <a:pt x="8828" y="12968"/>
                    <a:pt x="9939" y="11899"/>
                    <a:pt x="9969" y="10529"/>
                  </a:cubicBezTo>
                  <a:cubicBezTo>
                    <a:pt x="10000" y="9141"/>
                    <a:pt x="8920" y="7999"/>
                    <a:pt x="7531" y="7968"/>
                  </a:cubicBezTo>
                  <a:cubicBezTo>
                    <a:pt x="7487" y="7965"/>
                    <a:pt x="7443" y="7964"/>
                    <a:pt x="7399" y="7964"/>
                  </a:cubicBezTo>
                  <a:cubicBezTo>
                    <a:pt x="6919" y="7964"/>
                    <a:pt x="6445" y="8117"/>
                    <a:pt x="6049" y="8400"/>
                  </a:cubicBezTo>
                  <a:cubicBezTo>
                    <a:pt x="5843" y="8520"/>
                    <a:pt x="5608" y="8583"/>
                    <a:pt x="5371" y="8583"/>
                  </a:cubicBezTo>
                  <a:cubicBezTo>
                    <a:pt x="5182" y="8583"/>
                    <a:pt x="4993" y="8544"/>
                    <a:pt x="4815" y="8462"/>
                  </a:cubicBezTo>
                  <a:lnTo>
                    <a:pt x="896" y="6486"/>
                  </a:lnTo>
                  <a:cubicBezTo>
                    <a:pt x="587" y="6332"/>
                    <a:pt x="433" y="6054"/>
                    <a:pt x="433" y="5715"/>
                  </a:cubicBezTo>
                  <a:cubicBezTo>
                    <a:pt x="402" y="5375"/>
                    <a:pt x="587" y="5098"/>
                    <a:pt x="896" y="4943"/>
                  </a:cubicBezTo>
                  <a:lnTo>
                    <a:pt x="4815" y="2968"/>
                  </a:lnTo>
                  <a:cubicBezTo>
                    <a:pt x="4993" y="2886"/>
                    <a:pt x="5182" y="2847"/>
                    <a:pt x="5371" y="2847"/>
                  </a:cubicBezTo>
                  <a:cubicBezTo>
                    <a:pt x="5608" y="2847"/>
                    <a:pt x="5843" y="2910"/>
                    <a:pt x="6049" y="3030"/>
                  </a:cubicBezTo>
                  <a:cubicBezTo>
                    <a:pt x="6490" y="3329"/>
                    <a:pt x="6969" y="3465"/>
                    <a:pt x="7435" y="3465"/>
                  </a:cubicBezTo>
                  <a:cubicBezTo>
                    <a:pt x="8697" y="3465"/>
                    <a:pt x="9862" y="2467"/>
                    <a:pt x="9907" y="1024"/>
                  </a:cubicBezTo>
                  <a:cubicBezTo>
                    <a:pt x="9907" y="715"/>
                    <a:pt x="9876" y="376"/>
                    <a:pt x="9753" y="98"/>
                  </a:cubicBezTo>
                  <a:cubicBezTo>
                    <a:pt x="9708" y="31"/>
                    <a:pt x="9643" y="0"/>
                    <a:pt x="958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tx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48" name="Google Shape;12548;p23"/>
            <p:cNvSpPr/>
            <p:nvPr/>
          </p:nvSpPr>
          <p:spPr>
            <a:xfrm>
              <a:off x="959575" y="3014275"/>
              <a:ext cx="365400" cy="260450"/>
            </a:xfrm>
            <a:custGeom>
              <a:avLst/>
              <a:gdLst/>
              <a:ahLst/>
              <a:cxnLst/>
              <a:rect l="l" t="t" r="r" b="b"/>
              <a:pathLst>
                <a:path w="14616" h="10418" extrusionOk="0">
                  <a:moveTo>
                    <a:pt x="12828" y="0"/>
                  </a:moveTo>
                  <a:cubicBezTo>
                    <a:pt x="11585" y="0"/>
                    <a:pt x="10403" y="942"/>
                    <a:pt x="10339" y="2370"/>
                  </a:cubicBezTo>
                  <a:cubicBezTo>
                    <a:pt x="10309" y="2771"/>
                    <a:pt x="10062" y="3172"/>
                    <a:pt x="9660" y="3357"/>
                  </a:cubicBezTo>
                  <a:lnTo>
                    <a:pt x="5926" y="5209"/>
                  </a:lnTo>
                  <a:cubicBezTo>
                    <a:pt x="5759" y="5306"/>
                    <a:pt x="5574" y="5353"/>
                    <a:pt x="5387" y="5353"/>
                  </a:cubicBezTo>
                  <a:cubicBezTo>
                    <a:pt x="5158" y="5353"/>
                    <a:pt x="4926" y="5283"/>
                    <a:pt x="4723" y="5147"/>
                  </a:cubicBezTo>
                  <a:cubicBezTo>
                    <a:pt x="4301" y="4870"/>
                    <a:pt x="3817" y="4734"/>
                    <a:pt x="3336" y="4734"/>
                  </a:cubicBezTo>
                  <a:cubicBezTo>
                    <a:pt x="2691" y="4734"/>
                    <a:pt x="2052" y="4979"/>
                    <a:pt x="1575" y="5456"/>
                  </a:cubicBezTo>
                  <a:cubicBezTo>
                    <a:pt x="1" y="7030"/>
                    <a:pt x="1112" y="9746"/>
                    <a:pt x="3334" y="9746"/>
                  </a:cubicBezTo>
                  <a:cubicBezTo>
                    <a:pt x="3828" y="9715"/>
                    <a:pt x="4291" y="9591"/>
                    <a:pt x="4692" y="9314"/>
                  </a:cubicBezTo>
                  <a:cubicBezTo>
                    <a:pt x="4903" y="9172"/>
                    <a:pt x="5145" y="9102"/>
                    <a:pt x="5383" y="9102"/>
                  </a:cubicBezTo>
                  <a:cubicBezTo>
                    <a:pt x="5561" y="9102"/>
                    <a:pt x="5737" y="9142"/>
                    <a:pt x="5895" y="9221"/>
                  </a:cubicBezTo>
                  <a:lnTo>
                    <a:pt x="8210" y="10394"/>
                  </a:lnTo>
                  <a:cubicBezTo>
                    <a:pt x="8246" y="10410"/>
                    <a:pt x="8281" y="10417"/>
                    <a:pt x="8313" y="10417"/>
                  </a:cubicBezTo>
                  <a:cubicBezTo>
                    <a:pt x="8528" y="10417"/>
                    <a:pt x="8637" y="10100"/>
                    <a:pt x="8395" y="9993"/>
                  </a:cubicBezTo>
                  <a:lnTo>
                    <a:pt x="8395" y="9993"/>
                  </a:lnTo>
                  <a:lnTo>
                    <a:pt x="8426" y="10023"/>
                  </a:lnTo>
                  <a:lnTo>
                    <a:pt x="6111" y="8851"/>
                  </a:lnTo>
                  <a:cubicBezTo>
                    <a:pt x="5884" y="8743"/>
                    <a:pt x="5639" y="8689"/>
                    <a:pt x="5394" y="8689"/>
                  </a:cubicBezTo>
                  <a:cubicBezTo>
                    <a:pt x="5074" y="8689"/>
                    <a:pt x="4755" y="8782"/>
                    <a:pt x="4476" y="8974"/>
                  </a:cubicBezTo>
                  <a:cubicBezTo>
                    <a:pt x="4136" y="9190"/>
                    <a:pt x="3735" y="9283"/>
                    <a:pt x="3334" y="9314"/>
                  </a:cubicBezTo>
                  <a:cubicBezTo>
                    <a:pt x="2161" y="9283"/>
                    <a:pt x="1235" y="8326"/>
                    <a:pt x="1266" y="7184"/>
                  </a:cubicBezTo>
                  <a:cubicBezTo>
                    <a:pt x="1266" y="6629"/>
                    <a:pt x="1482" y="6135"/>
                    <a:pt x="1883" y="5764"/>
                  </a:cubicBezTo>
                  <a:cubicBezTo>
                    <a:pt x="2254" y="5394"/>
                    <a:pt x="2778" y="5178"/>
                    <a:pt x="3303" y="5178"/>
                  </a:cubicBezTo>
                  <a:cubicBezTo>
                    <a:pt x="3343" y="5175"/>
                    <a:pt x="3384" y="5173"/>
                    <a:pt x="3425" y="5173"/>
                  </a:cubicBezTo>
                  <a:cubicBezTo>
                    <a:pt x="3791" y="5173"/>
                    <a:pt x="4171" y="5296"/>
                    <a:pt x="4476" y="5518"/>
                  </a:cubicBezTo>
                  <a:cubicBezTo>
                    <a:pt x="4750" y="5689"/>
                    <a:pt x="5062" y="5775"/>
                    <a:pt x="5376" y="5775"/>
                  </a:cubicBezTo>
                  <a:cubicBezTo>
                    <a:pt x="5627" y="5775"/>
                    <a:pt x="5878" y="5720"/>
                    <a:pt x="6111" y="5610"/>
                  </a:cubicBezTo>
                  <a:lnTo>
                    <a:pt x="9846" y="3728"/>
                  </a:lnTo>
                  <a:cubicBezTo>
                    <a:pt x="10370" y="3481"/>
                    <a:pt x="10710" y="2956"/>
                    <a:pt x="10741" y="2370"/>
                  </a:cubicBezTo>
                  <a:cubicBezTo>
                    <a:pt x="10802" y="1289"/>
                    <a:pt x="11667" y="456"/>
                    <a:pt x="12747" y="425"/>
                  </a:cubicBezTo>
                  <a:cubicBezTo>
                    <a:pt x="12785" y="423"/>
                    <a:pt x="12822" y="422"/>
                    <a:pt x="12860" y="422"/>
                  </a:cubicBezTo>
                  <a:cubicBezTo>
                    <a:pt x="13342" y="422"/>
                    <a:pt x="13794" y="604"/>
                    <a:pt x="14166" y="919"/>
                  </a:cubicBezTo>
                  <a:cubicBezTo>
                    <a:pt x="14211" y="957"/>
                    <a:pt x="14257" y="973"/>
                    <a:pt x="14302" y="973"/>
                  </a:cubicBezTo>
                  <a:cubicBezTo>
                    <a:pt x="14475" y="973"/>
                    <a:pt x="14616" y="733"/>
                    <a:pt x="14444" y="611"/>
                  </a:cubicBezTo>
                  <a:cubicBezTo>
                    <a:pt x="13957" y="190"/>
                    <a:pt x="13386" y="0"/>
                    <a:pt x="1282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tx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49" name="Google Shape;12549;p23"/>
            <p:cNvSpPr/>
            <p:nvPr/>
          </p:nvSpPr>
          <p:spPr>
            <a:xfrm>
              <a:off x="1229625" y="3038775"/>
              <a:ext cx="87975" cy="75250"/>
            </a:xfrm>
            <a:custGeom>
              <a:avLst/>
              <a:gdLst/>
              <a:ahLst/>
              <a:cxnLst/>
              <a:rect l="l" t="t" r="r" b="b"/>
              <a:pathLst>
                <a:path w="3519" h="3010" extrusionOk="0">
                  <a:moveTo>
                    <a:pt x="2003" y="405"/>
                  </a:moveTo>
                  <a:cubicBezTo>
                    <a:pt x="2557" y="405"/>
                    <a:pt x="3087" y="839"/>
                    <a:pt x="3087" y="1482"/>
                  </a:cubicBezTo>
                  <a:cubicBezTo>
                    <a:pt x="3087" y="2099"/>
                    <a:pt x="2624" y="2562"/>
                    <a:pt x="2006" y="2562"/>
                  </a:cubicBezTo>
                  <a:cubicBezTo>
                    <a:pt x="1994" y="2563"/>
                    <a:pt x="1982" y="2563"/>
                    <a:pt x="1970" y="2563"/>
                  </a:cubicBezTo>
                  <a:cubicBezTo>
                    <a:pt x="1037" y="2563"/>
                    <a:pt x="565" y="1412"/>
                    <a:pt x="1235" y="742"/>
                  </a:cubicBezTo>
                  <a:cubicBezTo>
                    <a:pt x="1458" y="509"/>
                    <a:pt x="1733" y="405"/>
                    <a:pt x="2003" y="405"/>
                  </a:cubicBezTo>
                  <a:close/>
                  <a:moveTo>
                    <a:pt x="2006" y="1"/>
                  </a:moveTo>
                  <a:cubicBezTo>
                    <a:pt x="679" y="1"/>
                    <a:pt x="0" y="1606"/>
                    <a:pt x="957" y="2562"/>
                  </a:cubicBezTo>
                  <a:cubicBezTo>
                    <a:pt x="1266" y="2871"/>
                    <a:pt x="1643" y="3010"/>
                    <a:pt x="2011" y="3010"/>
                  </a:cubicBezTo>
                  <a:cubicBezTo>
                    <a:pt x="2783" y="3010"/>
                    <a:pt x="3519" y="2402"/>
                    <a:pt x="3519" y="1482"/>
                  </a:cubicBezTo>
                  <a:cubicBezTo>
                    <a:pt x="3519" y="649"/>
                    <a:pt x="2840" y="1"/>
                    <a:pt x="20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tx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50" name="Google Shape;12550;p23"/>
            <p:cNvSpPr/>
            <p:nvPr/>
          </p:nvSpPr>
          <p:spPr>
            <a:xfrm>
              <a:off x="1005100" y="3156500"/>
              <a:ext cx="85650" cy="75650"/>
            </a:xfrm>
            <a:custGeom>
              <a:avLst/>
              <a:gdLst/>
              <a:ahLst/>
              <a:cxnLst/>
              <a:rect l="l" t="t" r="r" b="b"/>
              <a:pathLst>
                <a:path w="3426" h="3026" extrusionOk="0">
                  <a:moveTo>
                    <a:pt x="1509" y="0"/>
                  </a:moveTo>
                  <a:cubicBezTo>
                    <a:pt x="1235" y="0"/>
                    <a:pt x="951" y="80"/>
                    <a:pt x="680" y="261"/>
                  </a:cubicBezTo>
                  <a:cubicBezTo>
                    <a:pt x="587" y="353"/>
                    <a:pt x="556" y="477"/>
                    <a:pt x="618" y="569"/>
                  </a:cubicBezTo>
                  <a:cubicBezTo>
                    <a:pt x="678" y="629"/>
                    <a:pt x="750" y="663"/>
                    <a:pt x="819" y="663"/>
                  </a:cubicBezTo>
                  <a:cubicBezTo>
                    <a:pt x="857" y="663"/>
                    <a:pt x="894" y="653"/>
                    <a:pt x="926" y="631"/>
                  </a:cubicBezTo>
                  <a:cubicBezTo>
                    <a:pt x="1080" y="529"/>
                    <a:pt x="1233" y="469"/>
                    <a:pt x="1404" y="469"/>
                  </a:cubicBezTo>
                  <a:cubicBezTo>
                    <a:pt x="1440" y="469"/>
                    <a:pt x="1476" y="471"/>
                    <a:pt x="1513" y="477"/>
                  </a:cubicBezTo>
                  <a:cubicBezTo>
                    <a:pt x="1525" y="476"/>
                    <a:pt x="1537" y="476"/>
                    <a:pt x="1550" y="476"/>
                  </a:cubicBezTo>
                  <a:cubicBezTo>
                    <a:pt x="2482" y="476"/>
                    <a:pt x="2955" y="1627"/>
                    <a:pt x="2284" y="2297"/>
                  </a:cubicBezTo>
                  <a:cubicBezTo>
                    <a:pt x="2062" y="2530"/>
                    <a:pt x="1786" y="2634"/>
                    <a:pt x="1516" y="2634"/>
                  </a:cubicBezTo>
                  <a:cubicBezTo>
                    <a:pt x="962" y="2634"/>
                    <a:pt x="433" y="2200"/>
                    <a:pt x="433" y="1557"/>
                  </a:cubicBezTo>
                  <a:cubicBezTo>
                    <a:pt x="433" y="1495"/>
                    <a:pt x="433" y="1433"/>
                    <a:pt x="433" y="1372"/>
                  </a:cubicBezTo>
                  <a:cubicBezTo>
                    <a:pt x="433" y="1279"/>
                    <a:pt x="371" y="1156"/>
                    <a:pt x="247" y="1156"/>
                  </a:cubicBezTo>
                  <a:lnTo>
                    <a:pt x="247" y="1125"/>
                  </a:lnTo>
                  <a:cubicBezTo>
                    <a:pt x="155" y="1125"/>
                    <a:pt x="31" y="1186"/>
                    <a:pt x="31" y="1310"/>
                  </a:cubicBezTo>
                  <a:cubicBezTo>
                    <a:pt x="1" y="1372"/>
                    <a:pt x="1" y="1464"/>
                    <a:pt x="31" y="1526"/>
                  </a:cubicBezTo>
                  <a:cubicBezTo>
                    <a:pt x="31" y="2470"/>
                    <a:pt x="776" y="3026"/>
                    <a:pt x="1531" y="3026"/>
                  </a:cubicBezTo>
                  <a:cubicBezTo>
                    <a:pt x="2035" y="3026"/>
                    <a:pt x="2544" y="2779"/>
                    <a:pt x="2840" y="2236"/>
                  </a:cubicBezTo>
                  <a:cubicBezTo>
                    <a:pt x="3426" y="1137"/>
                    <a:pt x="2544" y="0"/>
                    <a:pt x="150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tx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51" name="Google Shape;12551;p23"/>
            <p:cNvSpPr/>
            <p:nvPr/>
          </p:nvSpPr>
          <p:spPr>
            <a:xfrm>
              <a:off x="1242225" y="3276000"/>
              <a:ext cx="88500" cy="75275"/>
            </a:xfrm>
            <a:custGeom>
              <a:avLst/>
              <a:gdLst/>
              <a:ahLst/>
              <a:cxnLst/>
              <a:rect l="l" t="t" r="r" b="b"/>
              <a:pathLst>
                <a:path w="3540" h="3011" extrusionOk="0">
                  <a:moveTo>
                    <a:pt x="1502" y="418"/>
                  </a:moveTo>
                  <a:cubicBezTo>
                    <a:pt x="2490" y="418"/>
                    <a:pt x="2953" y="1591"/>
                    <a:pt x="2274" y="2270"/>
                  </a:cubicBezTo>
                  <a:cubicBezTo>
                    <a:pt x="2053" y="2492"/>
                    <a:pt x="1779" y="2592"/>
                    <a:pt x="1510" y="2592"/>
                  </a:cubicBezTo>
                  <a:cubicBezTo>
                    <a:pt x="955" y="2592"/>
                    <a:pt x="422" y="2164"/>
                    <a:pt x="422" y="1499"/>
                  </a:cubicBezTo>
                  <a:cubicBezTo>
                    <a:pt x="422" y="912"/>
                    <a:pt x="916" y="418"/>
                    <a:pt x="1502" y="418"/>
                  </a:cubicBezTo>
                  <a:close/>
                  <a:moveTo>
                    <a:pt x="1518" y="1"/>
                  </a:moveTo>
                  <a:cubicBezTo>
                    <a:pt x="740" y="1"/>
                    <a:pt x="0" y="602"/>
                    <a:pt x="21" y="1499"/>
                  </a:cubicBezTo>
                  <a:cubicBezTo>
                    <a:pt x="21" y="2332"/>
                    <a:pt x="669" y="3011"/>
                    <a:pt x="1502" y="3011"/>
                  </a:cubicBezTo>
                  <a:cubicBezTo>
                    <a:pt x="2860" y="3011"/>
                    <a:pt x="3539" y="1375"/>
                    <a:pt x="2583" y="449"/>
                  </a:cubicBezTo>
                  <a:cubicBezTo>
                    <a:pt x="2272" y="139"/>
                    <a:pt x="1891" y="1"/>
                    <a:pt x="15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tx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552" name="Google Shape;12552;p23"/>
          <p:cNvGrpSpPr/>
          <p:nvPr/>
        </p:nvGrpSpPr>
        <p:grpSpPr>
          <a:xfrm>
            <a:off x="4764094" y="2882643"/>
            <a:ext cx="362650" cy="362325"/>
            <a:chOff x="7730675" y="2463925"/>
            <a:chExt cx="362650" cy="362325"/>
          </a:xfrm>
        </p:grpSpPr>
        <p:sp>
          <p:nvSpPr>
            <p:cNvPr id="12553" name="Google Shape;12553;p23"/>
            <p:cNvSpPr/>
            <p:nvPr/>
          </p:nvSpPr>
          <p:spPr>
            <a:xfrm>
              <a:off x="7730675" y="2463925"/>
              <a:ext cx="361875" cy="362075"/>
            </a:xfrm>
            <a:custGeom>
              <a:avLst/>
              <a:gdLst/>
              <a:ahLst/>
              <a:cxnLst/>
              <a:rect l="l" t="t" r="r" b="b"/>
              <a:pathLst>
                <a:path w="14475" h="14483" extrusionOk="0">
                  <a:moveTo>
                    <a:pt x="10463" y="7533"/>
                  </a:moveTo>
                  <a:lnTo>
                    <a:pt x="10463" y="8922"/>
                  </a:lnTo>
                  <a:lnTo>
                    <a:pt x="9722" y="8922"/>
                  </a:lnTo>
                  <a:cubicBezTo>
                    <a:pt x="9352" y="8922"/>
                    <a:pt x="9043" y="8613"/>
                    <a:pt x="9043" y="8243"/>
                  </a:cubicBezTo>
                  <a:lnTo>
                    <a:pt x="9074" y="8243"/>
                  </a:lnTo>
                  <a:cubicBezTo>
                    <a:pt x="9043" y="7842"/>
                    <a:pt x="9352" y="7533"/>
                    <a:pt x="9753" y="7533"/>
                  </a:cubicBezTo>
                  <a:close/>
                  <a:moveTo>
                    <a:pt x="3851" y="2718"/>
                  </a:moveTo>
                  <a:cubicBezTo>
                    <a:pt x="4659" y="2718"/>
                    <a:pt x="5309" y="3385"/>
                    <a:pt x="5309" y="4200"/>
                  </a:cubicBezTo>
                  <a:cubicBezTo>
                    <a:pt x="5309" y="5558"/>
                    <a:pt x="6358" y="6669"/>
                    <a:pt x="7716" y="6731"/>
                  </a:cubicBezTo>
                  <a:cubicBezTo>
                    <a:pt x="7747" y="8089"/>
                    <a:pt x="6636" y="9230"/>
                    <a:pt x="5247" y="9261"/>
                  </a:cubicBezTo>
                  <a:lnTo>
                    <a:pt x="4753" y="9261"/>
                  </a:lnTo>
                  <a:cubicBezTo>
                    <a:pt x="3395" y="9261"/>
                    <a:pt x="2284" y="8150"/>
                    <a:pt x="2284" y="6792"/>
                  </a:cubicBezTo>
                  <a:lnTo>
                    <a:pt x="2284" y="4262"/>
                  </a:lnTo>
                  <a:cubicBezTo>
                    <a:pt x="2284" y="3398"/>
                    <a:pt x="2963" y="2719"/>
                    <a:pt x="3796" y="2719"/>
                  </a:cubicBezTo>
                  <a:cubicBezTo>
                    <a:pt x="3815" y="2718"/>
                    <a:pt x="3833" y="2718"/>
                    <a:pt x="3851" y="2718"/>
                  </a:cubicBezTo>
                  <a:close/>
                  <a:moveTo>
                    <a:pt x="13117" y="6329"/>
                  </a:moveTo>
                  <a:lnTo>
                    <a:pt x="13117" y="10064"/>
                  </a:lnTo>
                  <a:lnTo>
                    <a:pt x="10895" y="8953"/>
                  </a:lnTo>
                  <a:lnTo>
                    <a:pt x="10895" y="7410"/>
                  </a:lnTo>
                  <a:lnTo>
                    <a:pt x="13117" y="6329"/>
                  </a:lnTo>
                  <a:close/>
                  <a:moveTo>
                    <a:pt x="10463" y="9323"/>
                  </a:moveTo>
                  <a:lnTo>
                    <a:pt x="10463" y="10249"/>
                  </a:lnTo>
                  <a:cubicBezTo>
                    <a:pt x="10339" y="10218"/>
                    <a:pt x="10216" y="10187"/>
                    <a:pt x="10123" y="10187"/>
                  </a:cubicBezTo>
                  <a:lnTo>
                    <a:pt x="10123" y="10218"/>
                  </a:lnTo>
                  <a:lnTo>
                    <a:pt x="9938" y="10218"/>
                  </a:lnTo>
                  <a:lnTo>
                    <a:pt x="9938" y="9323"/>
                  </a:lnTo>
                  <a:close/>
                  <a:moveTo>
                    <a:pt x="5833" y="9632"/>
                  </a:moveTo>
                  <a:lnTo>
                    <a:pt x="5833" y="10990"/>
                  </a:lnTo>
                  <a:cubicBezTo>
                    <a:pt x="5833" y="11453"/>
                    <a:pt x="5463" y="11823"/>
                    <a:pt x="5000" y="11823"/>
                  </a:cubicBezTo>
                  <a:cubicBezTo>
                    <a:pt x="4568" y="11823"/>
                    <a:pt x="4198" y="11453"/>
                    <a:pt x="4167" y="10990"/>
                  </a:cubicBezTo>
                  <a:lnTo>
                    <a:pt x="4167" y="9632"/>
                  </a:lnTo>
                  <a:cubicBezTo>
                    <a:pt x="4383" y="9663"/>
                    <a:pt x="4568" y="9693"/>
                    <a:pt x="4753" y="9693"/>
                  </a:cubicBezTo>
                  <a:cubicBezTo>
                    <a:pt x="5124" y="9693"/>
                    <a:pt x="5463" y="9693"/>
                    <a:pt x="5833" y="9632"/>
                  </a:cubicBezTo>
                  <a:close/>
                  <a:moveTo>
                    <a:pt x="10108" y="10612"/>
                  </a:moveTo>
                  <a:cubicBezTo>
                    <a:pt x="10470" y="10612"/>
                    <a:pt x="10833" y="10851"/>
                    <a:pt x="10833" y="11329"/>
                  </a:cubicBezTo>
                  <a:lnTo>
                    <a:pt x="10833" y="12656"/>
                  </a:lnTo>
                  <a:lnTo>
                    <a:pt x="9382" y="12656"/>
                  </a:lnTo>
                  <a:lnTo>
                    <a:pt x="9382" y="11329"/>
                  </a:lnTo>
                  <a:cubicBezTo>
                    <a:pt x="9382" y="10851"/>
                    <a:pt x="9745" y="10612"/>
                    <a:pt x="10108" y="10612"/>
                  </a:cubicBezTo>
                  <a:close/>
                  <a:moveTo>
                    <a:pt x="7284" y="10681"/>
                  </a:moveTo>
                  <a:cubicBezTo>
                    <a:pt x="7932" y="10681"/>
                    <a:pt x="8549" y="10959"/>
                    <a:pt x="8981" y="11453"/>
                  </a:cubicBezTo>
                  <a:lnTo>
                    <a:pt x="8981" y="14076"/>
                  </a:lnTo>
                  <a:lnTo>
                    <a:pt x="494" y="14076"/>
                  </a:lnTo>
                  <a:lnTo>
                    <a:pt x="494" y="12903"/>
                  </a:lnTo>
                  <a:cubicBezTo>
                    <a:pt x="494" y="11669"/>
                    <a:pt x="1482" y="10681"/>
                    <a:pt x="2747" y="10681"/>
                  </a:cubicBezTo>
                  <a:lnTo>
                    <a:pt x="3766" y="10681"/>
                  </a:lnTo>
                  <a:lnTo>
                    <a:pt x="3766" y="10990"/>
                  </a:lnTo>
                  <a:cubicBezTo>
                    <a:pt x="3812" y="11777"/>
                    <a:pt x="4414" y="12170"/>
                    <a:pt x="5016" y="12170"/>
                  </a:cubicBezTo>
                  <a:cubicBezTo>
                    <a:pt x="5617" y="12170"/>
                    <a:pt x="6219" y="11777"/>
                    <a:pt x="6265" y="10990"/>
                  </a:cubicBezTo>
                  <a:lnTo>
                    <a:pt x="6265" y="10681"/>
                  </a:lnTo>
                  <a:close/>
                  <a:moveTo>
                    <a:pt x="10833" y="13088"/>
                  </a:moveTo>
                  <a:lnTo>
                    <a:pt x="10833" y="14076"/>
                  </a:lnTo>
                  <a:lnTo>
                    <a:pt x="9382" y="14076"/>
                  </a:lnTo>
                  <a:lnTo>
                    <a:pt x="9382" y="13088"/>
                  </a:lnTo>
                  <a:close/>
                  <a:moveTo>
                    <a:pt x="5769" y="0"/>
                  </a:moveTo>
                  <a:cubicBezTo>
                    <a:pt x="4976" y="0"/>
                    <a:pt x="4165" y="276"/>
                    <a:pt x="3550" y="774"/>
                  </a:cubicBezTo>
                  <a:cubicBezTo>
                    <a:pt x="3217" y="608"/>
                    <a:pt x="2861" y="492"/>
                    <a:pt x="2501" y="492"/>
                  </a:cubicBezTo>
                  <a:cubicBezTo>
                    <a:pt x="2460" y="492"/>
                    <a:pt x="2418" y="493"/>
                    <a:pt x="2377" y="497"/>
                  </a:cubicBezTo>
                  <a:cubicBezTo>
                    <a:pt x="1050" y="497"/>
                    <a:pt x="0" y="1546"/>
                    <a:pt x="0" y="2873"/>
                  </a:cubicBezTo>
                  <a:lnTo>
                    <a:pt x="0" y="3583"/>
                  </a:lnTo>
                  <a:cubicBezTo>
                    <a:pt x="0" y="3722"/>
                    <a:pt x="108" y="3791"/>
                    <a:pt x="216" y="3791"/>
                  </a:cubicBezTo>
                  <a:cubicBezTo>
                    <a:pt x="325" y="3791"/>
                    <a:pt x="433" y="3722"/>
                    <a:pt x="433" y="3583"/>
                  </a:cubicBezTo>
                  <a:lnTo>
                    <a:pt x="433" y="2873"/>
                  </a:lnTo>
                  <a:cubicBezTo>
                    <a:pt x="410" y="1723"/>
                    <a:pt x="1364" y="898"/>
                    <a:pt x="2388" y="898"/>
                  </a:cubicBezTo>
                  <a:cubicBezTo>
                    <a:pt x="2738" y="898"/>
                    <a:pt x="3096" y="994"/>
                    <a:pt x="3426" y="1206"/>
                  </a:cubicBezTo>
                  <a:cubicBezTo>
                    <a:pt x="3468" y="1234"/>
                    <a:pt x="3516" y="1249"/>
                    <a:pt x="3561" y="1249"/>
                  </a:cubicBezTo>
                  <a:cubicBezTo>
                    <a:pt x="3617" y="1249"/>
                    <a:pt x="3670" y="1227"/>
                    <a:pt x="3704" y="1176"/>
                  </a:cubicBezTo>
                  <a:cubicBezTo>
                    <a:pt x="4264" y="699"/>
                    <a:pt x="4952" y="426"/>
                    <a:pt x="5674" y="426"/>
                  </a:cubicBezTo>
                  <a:cubicBezTo>
                    <a:pt x="5748" y="426"/>
                    <a:pt x="5821" y="429"/>
                    <a:pt x="5895" y="435"/>
                  </a:cubicBezTo>
                  <a:cubicBezTo>
                    <a:pt x="7901" y="435"/>
                    <a:pt x="9506" y="2071"/>
                    <a:pt x="9506" y="4077"/>
                  </a:cubicBezTo>
                  <a:lnTo>
                    <a:pt x="9506" y="7132"/>
                  </a:lnTo>
                  <a:cubicBezTo>
                    <a:pt x="8981" y="7224"/>
                    <a:pt x="8611" y="7687"/>
                    <a:pt x="8642" y="8243"/>
                  </a:cubicBezTo>
                  <a:cubicBezTo>
                    <a:pt x="8611" y="8768"/>
                    <a:pt x="8981" y="9200"/>
                    <a:pt x="9506" y="9323"/>
                  </a:cubicBezTo>
                  <a:lnTo>
                    <a:pt x="9506" y="10372"/>
                  </a:lnTo>
                  <a:cubicBezTo>
                    <a:pt x="9290" y="10496"/>
                    <a:pt x="9136" y="10712"/>
                    <a:pt x="9043" y="10928"/>
                  </a:cubicBezTo>
                  <a:cubicBezTo>
                    <a:pt x="8549" y="10496"/>
                    <a:pt x="7901" y="10249"/>
                    <a:pt x="7253" y="10249"/>
                  </a:cubicBezTo>
                  <a:lnTo>
                    <a:pt x="6235" y="10249"/>
                  </a:lnTo>
                  <a:lnTo>
                    <a:pt x="6235" y="9508"/>
                  </a:lnTo>
                  <a:cubicBezTo>
                    <a:pt x="7376" y="9076"/>
                    <a:pt x="8117" y="7996"/>
                    <a:pt x="8148" y="6792"/>
                  </a:cubicBezTo>
                  <a:cubicBezTo>
                    <a:pt x="8148" y="6453"/>
                    <a:pt x="8148" y="6299"/>
                    <a:pt x="7747" y="6299"/>
                  </a:cubicBezTo>
                  <a:cubicBezTo>
                    <a:pt x="7729" y="6299"/>
                    <a:pt x="7711" y="6299"/>
                    <a:pt x="7693" y="6299"/>
                  </a:cubicBezTo>
                  <a:cubicBezTo>
                    <a:pt x="6606" y="6299"/>
                    <a:pt x="5710" y="5386"/>
                    <a:pt x="5710" y="4293"/>
                  </a:cubicBezTo>
                  <a:cubicBezTo>
                    <a:pt x="5726" y="2996"/>
                    <a:pt x="4745" y="2340"/>
                    <a:pt x="3769" y="2340"/>
                  </a:cubicBezTo>
                  <a:cubicBezTo>
                    <a:pt x="2816" y="2340"/>
                    <a:pt x="1867" y="2966"/>
                    <a:pt x="1852" y="4231"/>
                  </a:cubicBezTo>
                  <a:lnTo>
                    <a:pt x="1852" y="6792"/>
                  </a:lnTo>
                  <a:cubicBezTo>
                    <a:pt x="1852" y="7996"/>
                    <a:pt x="2624" y="9045"/>
                    <a:pt x="3735" y="9477"/>
                  </a:cubicBezTo>
                  <a:lnTo>
                    <a:pt x="3735" y="10249"/>
                  </a:lnTo>
                  <a:lnTo>
                    <a:pt x="2747" y="10249"/>
                  </a:lnTo>
                  <a:cubicBezTo>
                    <a:pt x="1790" y="10249"/>
                    <a:pt x="895" y="10743"/>
                    <a:pt x="433" y="11576"/>
                  </a:cubicBezTo>
                  <a:lnTo>
                    <a:pt x="433" y="4632"/>
                  </a:lnTo>
                  <a:cubicBezTo>
                    <a:pt x="417" y="4493"/>
                    <a:pt x="309" y="4424"/>
                    <a:pt x="205" y="4424"/>
                  </a:cubicBezTo>
                  <a:cubicBezTo>
                    <a:pt x="101" y="4424"/>
                    <a:pt x="0" y="4493"/>
                    <a:pt x="0" y="4632"/>
                  </a:cubicBezTo>
                  <a:lnTo>
                    <a:pt x="0" y="14292"/>
                  </a:lnTo>
                  <a:cubicBezTo>
                    <a:pt x="0" y="14399"/>
                    <a:pt x="94" y="14483"/>
                    <a:pt x="199" y="14483"/>
                  </a:cubicBezTo>
                  <a:cubicBezTo>
                    <a:pt x="215" y="14483"/>
                    <a:pt x="231" y="14481"/>
                    <a:pt x="247" y="14477"/>
                  </a:cubicBezTo>
                  <a:lnTo>
                    <a:pt x="11018" y="14477"/>
                  </a:lnTo>
                  <a:cubicBezTo>
                    <a:pt x="11142" y="14477"/>
                    <a:pt x="11234" y="14384"/>
                    <a:pt x="11234" y="14292"/>
                  </a:cubicBezTo>
                  <a:lnTo>
                    <a:pt x="11234" y="11360"/>
                  </a:lnTo>
                  <a:cubicBezTo>
                    <a:pt x="11234" y="11020"/>
                    <a:pt x="11111" y="10712"/>
                    <a:pt x="10864" y="10496"/>
                  </a:cubicBezTo>
                  <a:lnTo>
                    <a:pt x="10864" y="9447"/>
                  </a:lnTo>
                  <a:lnTo>
                    <a:pt x="14166" y="11082"/>
                  </a:lnTo>
                  <a:cubicBezTo>
                    <a:pt x="14192" y="11095"/>
                    <a:pt x="14220" y="11102"/>
                    <a:pt x="14248" y="11102"/>
                  </a:cubicBezTo>
                  <a:cubicBezTo>
                    <a:pt x="14348" y="11102"/>
                    <a:pt x="14444" y="11018"/>
                    <a:pt x="14444" y="10897"/>
                  </a:cubicBezTo>
                  <a:lnTo>
                    <a:pt x="14444" y="10125"/>
                  </a:lnTo>
                  <a:cubicBezTo>
                    <a:pt x="14444" y="9987"/>
                    <a:pt x="14344" y="9917"/>
                    <a:pt x="14243" y="9917"/>
                  </a:cubicBezTo>
                  <a:cubicBezTo>
                    <a:pt x="14143" y="9917"/>
                    <a:pt x="14043" y="9987"/>
                    <a:pt x="14043" y="10125"/>
                  </a:cubicBezTo>
                  <a:lnTo>
                    <a:pt x="14043" y="10558"/>
                  </a:lnTo>
                  <a:lnTo>
                    <a:pt x="13549" y="10280"/>
                  </a:lnTo>
                  <a:lnTo>
                    <a:pt x="13549" y="6144"/>
                  </a:lnTo>
                  <a:lnTo>
                    <a:pt x="14073" y="5867"/>
                  </a:lnTo>
                  <a:lnTo>
                    <a:pt x="14073" y="9045"/>
                  </a:lnTo>
                  <a:cubicBezTo>
                    <a:pt x="14073" y="9169"/>
                    <a:pt x="14166" y="9261"/>
                    <a:pt x="14259" y="9261"/>
                  </a:cubicBezTo>
                  <a:lnTo>
                    <a:pt x="14290" y="9261"/>
                  </a:lnTo>
                  <a:cubicBezTo>
                    <a:pt x="14382" y="9261"/>
                    <a:pt x="14475" y="9169"/>
                    <a:pt x="14475" y="9045"/>
                  </a:cubicBezTo>
                  <a:lnTo>
                    <a:pt x="14475" y="5527"/>
                  </a:lnTo>
                  <a:cubicBezTo>
                    <a:pt x="14475" y="5406"/>
                    <a:pt x="14379" y="5323"/>
                    <a:pt x="14278" y="5323"/>
                  </a:cubicBezTo>
                  <a:cubicBezTo>
                    <a:pt x="14251" y="5323"/>
                    <a:pt x="14223" y="5329"/>
                    <a:pt x="14197" y="5342"/>
                  </a:cubicBezTo>
                  <a:lnTo>
                    <a:pt x="10617" y="7101"/>
                  </a:lnTo>
                  <a:lnTo>
                    <a:pt x="9938" y="7101"/>
                  </a:lnTo>
                  <a:lnTo>
                    <a:pt x="9938" y="4077"/>
                  </a:lnTo>
                  <a:cubicBezTo>
                    <a:pt x="9969" y="1824"/>
                    <a:pt x="8148" y="3"/>
                    <a:pt x="5895" y="3"/>
                  </a:cubicBezTo>
                  <a:cubicBezTo>
                    <a:pt x="5853" y="1"/>
                    <a:pt x="5811" y="0"/>
                    <a:pt x="576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tx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54" name="Google Shape;12554;p23"/>
            <p:cNvSpPr/>
            <p:nvPr/>
          </p:nvSpPr>
          <p:spPr>
            <a:xfrm>
              <a:off x="8028500" y="2464175"/>
              <a:ext cx="64825" cy="62725"/>
            </a:xfrm>
            <a:custGeom>
              <a:avLst/>
              <a:gdLst/>
              <a:ahLst/>
              <a:cxnLst/>
              <a:rect l="l" t="t" r="r" b="b"/>
              <a:pathLst>
                <a:path w="2593" h="2509" extrusionOk="0">
                  <a:moveTo>
                    <a:pt x="1327" y="703"/>
                  </a:moveTo>
                  <a:lnTo>
                    <a:pt x="1451" y="980"/>
                  </a:lnTo>
                  <a:cubicBezTo>
                    <a:pt x="1482" y="1042"/>
                    <a:pt x="1543" y="1104"/>
                    <a:pt x="1605" y="1104"/>
                  </a:cubicBezTo>
                  <a:lnTo>
                    <a:pt x="1914" y="1166"/>
                  </a:lnTo>
                  <a:lnTo>
                    <a:pt x="1698" y="1382"/>
                  </a:lnTo>
                  <a:cubicBezTo>
                    <a:pt x="1636" y="1443"/>
                    <a:pt x="1636" y="1505"/>
                    <a:pt x="1636" y="1567"/>
                  </a:cubicBezTo>
                  <a:lnTo>
                    <a:pt x="1698" y="1875"/>
                  </a:lnTo>
                  <a:lnTo>
                    <a:pt x="1420" y="1752"/>
                  </a:lnTo>
                  <a:cubicBezTo>
                    <a:pt x="1389" y="1737"/>
                    <a:pt x="1358" y="1729"/>
                    <a:pt x="1327" y="1729"/>
                  </a:cubicBezTo>
                  <a:cubicBezTo>
                    <a:pt x="1296" y="1729"/>
                    <a:pt x="1265" y="1737"/>
                    <a:pt x="1235" y="1752"/>
                  </a:cubicBezTo>
                  <a:lnTo>
                    <a:pt x="957" y="1875"/>
                  </a:lnTo>
                  <a:lnTo>
                    <a:pt x="1019" y="1567"/>
                  </a:lnTo>
                  <a:cubicBezTo>
                    <a:pt x="1019" y="1505"/>
                    <a:pt x="1019" y="1443"/>
                    <a:pt x="957" y="1382"/>
                  </a:cubicBezTo>
                  <a:lnTo>
                    <a:pt x="741" y="1166"/>
                  </a:lnTo>
                  <a:lnTo>
                    <a:pt x="1049" y="1104"/>
                  </a:lnTo>
                  <a:cubicBezTo>
                    <a:pt x="1111" y="1104"/>
                    <a:pt x="1173" y="1042"/>
                    <a:pt x="1204" y="980"/>
                  </a:cubicBezTo>
                  <a:lnTo>
                    <a:pt x="1327" y="703"/>
                  </a:lnTo>
                  <a:close/>
                  <a:moveTo>
                    <a:pt x="1327" y="1"/>
                  </a:moveTo>
                  <a:cubicBezTo>
                    <a:pt x="1250" y="1"/>
                    <a:pt x="1173" y="39"/>
                    <a:pt x="1142" y="116"/>
                  </a:cubicBezTo>
                  <a:lnTo>
                    <a:pt x="864" y="703"/>
                  </a:lnTo>
                  <a:lnTo>
                    <a:pt x="247" y="795"/>
                  </a:lnTo>
                  <a:cubicBezTo>
                    <a:pt x="93" y="826"/>
                    <a:pt x="0" y="1011"/>
                    <a:pt x="124" y="1166"/>
                  </a:cubicBezTo>
                  <a:lnTo>
                    <a:pt x="587" y="1598"/>
                  </a:lnTo>
                  <a:lnTo>
                    <a:pt x="463" y="2246"/>
                  </a:lnTo>
                  <a:cubicBezTo>
                    <a:pt x="463" y="2338"/>
                    <a:pt x="494" y="2400"/>
                    <a:pt x="556" y="2462"/>
                  </a:cubicBezTo>
                  <a:cubicBezTo>
                    <a:pt x="587" y="2493"/>
                    <a:pt x="617" y="2493"/>
                    <a:pt x="679" y="2493"/>
                  </a:cubicBezTo>
                  <a:cubicBezTo>
                    <a:pt x="710" y="2493"/>
                    <a:pt x="741" y="2493"/>
                    <a:pt x="772" y="2462"/>
                  </a:cubicBezTo>
                  <a:lnTo>
                    <a:pt x="1327" y="2184"/>
                  </a:lnTo>
                  <a:lnTo>
                    <a:pt x="1852" y="2462"/>
                  </a:lnTo>
                  <a:cubicBezTo>
                    <a:pt x="1883" y="2493"/>
                    <a:pt x="1921" y="2508"/>
                    <a:pt x="1960" y="2508"/>
                  </a:cubicBezTo>
                  <a:cubicBezTo>
                    <a:pt x="1998" y="2508"/>
                    <a:pt x="2037" y="2493"/>
                    <a:pt x="2068" y="2462"/>
                  </a:cubicBezTo>
                  <a:cubicBezTo>
                    <a:pt x="2130" y="2431"/>
                    <a:pt x="2191" y="2338"/>
                    <a:pt x="2160" y="2277"/>
                  </a:cubicBezTo>
                  <a:lnTo>
                    <a:pt x="2068" y="1628"/>
                  </a:lnTo>
                  <a:lnTo>
                    <a:pt x="2531" y="1166"/>
                  </a:lnTo>
                  <a:cubicBezTo>
                    <a:pt x="2562" y="1104"/>
                    <a:pt x="2593" y="1011"/>
                    <a:pt x="2562" y="950"/>
                  </a:cubicBezTo>
                  <a:cubicBezTo>
                    <a:pt x="2531" y="857"/>
                    <a:pt x="2469" y="795"/>
                    <a:pt x="2407" y="795"/>
                  </a:cubicBezTo>
                  <a:lnTo>
                    <a:pt x="1790" y="703"/>
                  </a:lnTo>
                  <a:lnTo>
                    <a:pt x="1512" y="116"/>
                  </a:lnTo>
                  <a:cubicBezTo>
                    <a:pt x="1482" y="39"/>
                    <a:pt x="1404" y="1"/>
                    <a:pt x="13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tx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55" name="Google Shape;12555;p23"/>
            <p:cNvSpPr/>
            <p:nvPr/>
          </p:nvSpPr>
          <p:spPr>
            <a:xfrm>
              <a:off x="7995325" y="2537275"/>
              <a:ext cx="62500" cy="62550"/>
            </a:xfrm>
            <a:custGeom>
              <a:avLst/>
              <a:gdLst/>
              <a:ahLst/>
              <a:cxnLst/>
              <a:rect l="l" t="t" r="r" b="b"/>
              <a:pathLst>
                <a:path w="2500" h="2502" extrusionOk="0">
                  <a:moveTo>
                    <a:pt x="1265" y="711"/>
                  </a:moveTo>
                  <a:lnTo>
                    <a:pt x="1389" y="988"/>
                  </a:lnTo>
                  <a:cubicBezTo>
                    <a:pt x="1420" y="1050"/>
                    <a:pt x="1481" y="1081"/>
                    <a:pt x="1543" y="1112"/>
                  </a:cubicBezTo>
                  <a:lnTo>
                    <a:pt x="1852" y="1143"/>
                  </a:lnTo>
                  <a:lnTo>
                    <a:pt x="1605" y="1389"/>
                  </a:lnTo>
                  <a:cubicBezTo>
                    <a:pt x="1574" y="1420"/>
                    <a:pt x="1543" y="1482"/>
                    <a:pt x="1574" y="1575"/>
                  </a:cubicBezTo>
                  <a:lnTo>
                    <a:pt x="1605" y="1883"/>
                  </a:lnTo>
                  <a:lnTo>
                    <a:pt x="1358" y="1729"/>
                  </a:lnTo>
                  <a:cubicBezTo>
                    <a:pt x="1327" y="1714"/>
                    <a:pt x="1289" y="1706"/>
                    <a:pt x="1250" y="1706"/>
                  </a:cubicBezTo>
                  <a:cubicBezTo>
                    <a:pt x="1211" y="1706"/>
                    <a:pt x="1173" y="1714"/>
                    <a:pt x="1142" y="1729"/>
                  </a:cubicBezTo>
                  <a:lnTo>
                    <a:pt x="895" y="1883"/>
                  </a:lnTo>
                  <a:lnTo>
                    <a:pt x="957" y="1575"/>
                  </a:lnTo>
                  <a:cubicBezTo>
                    <a:pt x="957" y="1482"/>
                    <a:pt x="926" y="1420"/>
                    <a:pt x="895" y="1389"/>
                  </a:cubicBezTo>
                  <a:lnTo>
                    <a:pt x="648" y="1143"/>
                  </a:lnTo>
                  <a:lnTo>
                    <a:pt x="957" y="1112"/>
                  </a:lnTo>
                  <a:cubicBezTo>
                    <a:pt x="1049" y="1081"/>
                    <a:pt x="1080" y="1050"/>
                    <a:pt x="1111" y="988"/>
                  </a:cubicBezTo>
                  <a:lnTo>
                    <a:pt x="1265" y="711"/>
                  </a:lnTo>
                  <a:close/>
                  <a:moveTo>
                    <a:pt x="1265" y="1"/>
                  </a:moveTo>
                  <a:cubicBezTo>
                    <a:pt x="1173" y="1"/>
                    <a:pt x="1080" y="62"/>
                    <a:pt x="1049" y="124"/>
                  </a:cubicBezTo>
                  <a:lnTo>
                    <a:pt x="772" y="711"/>
                  </a:lnTo>
                  <a:lnTo>
                    <a:pt x="185" y="803"/>
                  </a:lnTo>
                  <a:cubicBezTo>
                    <a:pt x="93" y="803"/>
                    <a:pt x="31" y="865"/>
                    <a:pt x="0" y="927"/>
                  </a:cubicBezTo>
                  <a:cubicBezTo>
                    <a:pt x="0" y="1019"/>
                    <a:pt x="0" y="1112"/>
                    <a:pt x="62" y="1143"/>
                  </a:cubicBezTo>
                  <a:lnTo>
                    <a:pt x="525" y="1605"/>
                  </a:lnTo>
                  <a:lnTo>
                    <a:pt x="401" y="2254"/>
                  </a:lnTo>
                  <a:cubicBezTo>
                    <a:pt x="401" y="2315"/>
                    <a:pt x="432" y="2408"/>
                    <a:pt x="494" y="2439"/>
                  </a:cubicBezTo>
                  <a:cubicBezTo>
                    <a:pt x="525" y="2470"/>
                    <a:pt x="563" y="2485"/>
                    <a:pt x="602" y="2485"/>
                  </a:cubicBezTo>
                  <a:cubicBezTo>
                    <a:pt x="640" y="2485"/>
                    <a:pt x="679" y="2470"/>
                    <a:pt x="710" y="2439"/>
                  </a:cubicBezTo>
                  <a:lnTo>
                    <a:pt x="1265" y="2161"/>
                  </a:lnTo>
                  <a:lnTo>
                    <a:pt x="1790" y="2470"/>
                  </a:lnTo>
                  <a:cubicBezTo>
                    <a:pt x="1826" y="2491"/>
                    <a:pt x="1864" y="2501"/>
                    <a:pt x="1900" y="2501"/>
                  </a:cubicBezTo>
                  <a:cubicBezTo>
                    <a:pt x="2019" y="2501"/>
                    <a:pt x="2122" y="2395"/>
                    <a:pt x="2099" y="2254"/>
                  </a:cubicBezTo>
                  <a:lnTo>
                    <a:pt x="2006" y="1605"/>
                  </a:lnTo>
                  <a:lnTo>
                    <a:pt x="2438" y="1143"/>
                  </a:lnTo>
                  <a:cubicBezTo>
                    <a:pt x="2500" y="1081"/>
                    <a:pt x="2500" y="1019"/>
                    <a:pt x="2500" y="927"/>
                  </a:cubicBezTo>
                  <a:cubicBezTo>
                    <a:pt x="2469" y="865"/>
                    <a:pt x="2407" y="803"/>
                    <a:pt x="2315" y="803"/>
                  </a:cubicBezTo>
                  <a:lnTo>
                    <a:pt x="1728" y="711"/>
                  </a:lnTo>
                  <a:lnTo>
                    <a:pt x="1451" y="124"/>
                  </a:lnTo>
                  <a:cubicBezTo>
                    <a:pt x="1420" y="62"/>
                    <a:pt x="1327" y="1"/>
                    <a:pt x="126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tx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56" name="Google Shape;12556;p23"/>
            <p:cNvSpPr/>
            <p:nvPr/>
          </p:nvSpPr>
          <p:spPr>
            <a:xfrm>
              <a:off x="8022325" y="2763525"/>
              <a:ext cx="62525" cy="62725"/>
            </a:xfrm>
            <a:custGeom>
              <a:avLst/>
              <a:gdLst/>
              <a:ahLst/>
              <a:cxnLst/>
              <a:rect l="l" t="t" r="r" b="b"/>
              <a:pathLst>
                <a:path w="2501" h="2509" extrusionOk="0">
                  <a:moveTo>
                    <a:pt x="1266" y="734"/>
                  </a:moveTo>
                  <a:lnTo>
                    <a:pt x="1389" y="981"/>
                  </a:lnTo>
                  <a:cubicBezTo>
                    <a:pt x="1420" y="1042"/>
                    <a:pt x="1482" y="1104"/>
                    <a:pt x="1543" y="1104"/>
                  </a:cubicBezTo>
                  <a:lnTo>
                    <a:pt x="1852" y="1166"/>
                  </a:lnTo>
                  <a:lnTo>
                    <a:pt x="1605" y="1382"/>
                  </a:lnTo>
                  <a:cubicBezTo>
                    <a:pt x="1574" y="1444"/>
                    <a:pt x="1543" y="1505"/>
                    <a:pt x="1574" y="1567"/>
                  </a:cubicBezTo>
                  <a:lnTo>
                    <a:pt x="1605" y="1907"/>
                  </a:lnTo>
                  <a:lnTo>
                    <a:pt x="1358" y="1752"/>
                  </a:lnTo>
                  <a:cubicBezTo>
                    <a:pt x="1327" y="1737"/>
                    <a:pt x="1289" y="1729"/>
                    <a:pt x="1250" y="1729"/>
                  </a:cubicBezTo>
                  <a:cubicBezTo>
                    <a:pt x="1212" y="1729"/>
                    <a:pt x="1173" y="1737"/>
                    <a:pt x="1142" y="1752"/>
                  </a:cubicBezTo>
                  <a:lnTo>
                    <a:pt x="895" y="1907"/>
                  </a:lnTo>
                  <a:lnTo>
                    <a:pt x="957" y="1567"/>
                  </a:lnTo>
                  <a:cubicBezTo>
                    <a:pt x="957" y="1505"/>
                    <a:pt x="926" y="1444"/>
                    <a:pt x="895" y="1382"/>
                  </a:cubicBezTo>
                  <a:lnTo>
                    <a:pt x="648" y="1166"/>
                  </a:lnTo>
                  <a:lnTo>
                    <a:pt x="957" y="1104"/>
                  </a:lnTo>
                  <a:cubicBezTo>
                    <a:pt x="1050" y="1104"/>
                    <a:pt x="1111" y="1042"/>
                    <a:pt x="1142" y="981"/>
                  </a:cubicBezTo>
                  <a:lnTo>
                    <a:pt x="1266" y="734"/>
                  </a:lnTo>
                  <a:close/>
                  <a:moveTo>
                    <a:pt x="1250" y="1"/>
                  </a:moveTo>
                  <a:cubicBezTo>
                    <a:pt x="1173" y="1"/>
                    <a:pt x="1096" y="39"/>
                    <a:pt x="1050" y="117"/>
                  </a:cubicBezTo>
                  <a:lnTo>
                    <a:pt x="803" y="703"/>
                  </a:lnTo>
                  <a:lnTo>
                    <a:pt x="185" y="796"/>
                  </a:lnTo>
                  <a:cubicBezTo>
                    <a:pt x="93" y="826"/>
                    <a:pt x="31" y="857"/>
                    <a:pt x="31" y="950"/>
                  </a:cubicBezTo>
                  <a:cubicBezTo>
                    <a:pt x="0" y="1012"/>
                    <a:pt x="0" y="1104"/>
                    <a:pt x="62" y="1166"/>
                  </a:cubicBezTo>
                  <a:lnTo>
                    <a:pt x="494" y="1629"/>
                  </a:lnTo>
                  <a:lnTo>
                    <a:pt x="401" y="2246"/>
                  </a:lnTo>
                  <a:cubicBezTo>
                    <a:pt x="401" y="2339"/>
                    <a:pt x="432" y="2431"/>
                    <a:pt x="494" y="2462"/>
                  </a:cubicBezTo>
                  <a:cubicBezTo>
                    <a:pt x="525" y="2493"/>
                    <a:pt x="563" y="2508"/>
                    <a:pt x="602" y="2508"/>
                  </a:cubicBezTo>
                  <a:cubicBezTo>
                    <a:pt x="641" y="2508"/>
                    <a:pt x="679" y="2493"/>
                    <a:pt x="710" y="2462"/>
                  </a:cubicBezTo>
                  <a:lnTo>
                    <a:pt x="1266" y="2184"/>
                  </a:lnTo>
                  <a:lnTo>
                    <a:pt x="1790" y="2462"/>
                  </a:lnTo>
                  <a:cubicBezTo>
                    <a:pt x="1821" y="2493"/>
                    <a:pt x="1860" y="2508"/>
                    <a:pt x="1898" y="2508"/>
                  </a:cubicBezTo>
                  <a:cubicBezTo>
                    <a:pt x="1937" y="2508"/>
                    <a:pt x="1975" y="2493"/>
                    <a:pt x="2006" y="2462"/>
                  </a:cubicBezTo>
                  <a:cubicBezTo>
                    <a:pt x="2068" y="2431"/>
                    <a:pt x="2130" y="2339"/>
                    <a:pt x="2099" y="2246"/>
                  </a:cubicBezTo>
                  <a:lnTo>
                    <a:pt x="2006" y="1629"/>
                  </a:lnTo>
                  <a:lnTo>
                    <a:pt x="2438" y="1166"/>
                  </a:lnTo>
                  <a:cubicBezTo>
                    <a:pt x="2500" y="1104"/>
                    <a:pt x="2500" y="1012"/>
                    <a:pt x="2500" y="950"/>
                  </a:cubicBezTo>
                  <a:cubicBezTo>
                    <a:pt x="2469" y="857"/>
                    <a:pt x="2407" y="826"/>
                    <a:pt x="2315" y="796"/>
                  </a:cubicBezTo>
                  <a:lnTo>
                    <a:pt x="1729" y="703"/>
                  </a:lnTo>
                  <a:lnTo>
                    <a:pt x="1451" y="117"/>
                  </a:lnTo>
                  <a:cubicBezTo>
                    <a:pt x="1404" y="39"/>
                    <a:pt x="1327" y="1"/>
                    <a:pt x="125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tx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2557" name="Google Shape;12557;p23"/>
          <p:cNvSpPr/>
          <p:nvPr/>
        </p:nvSpPr>
        <p:spPr>
          <a:xfrm>
            <a:off x="5475906" y="2883243"/>
            <a:ext cx="378850" cy="361125"/>
          </a:xfrm>
          <a:custGeom>
            <a:avLst/>
            <a:gdLst/>
            <a:ahLst/>
            <a:cxnLst/>
            <a:rect l="l" t="t" r="r" b="b"/>
            <a:pathLst>
              <a:path w="15154" h="14445" extrusionOk="0">
                <a:moveTo>
                  <a:pt x="11666" y="1429"/>
                </a:moveTo>
                <a:cubicBezTo>
                  <a:pt x="12090" y="1429"/>
                  <a:pt x="12515" y="1591"/>
                  <a:pt x="12839" y="1915"/>
                </a:cubicBezTo>
                <a:cubicBezTo>
                  <a:pt x="13487" y="2563"/>
                  <a:pt x="13487" y="3643"/>
                  <a:pt x="12839" y="4291"/>
                </a:cubicBezTo>
                <a:lnTo>
                  <a:pt x="11111" y="5989"/>
                </a:lnTo>
                <a:cubicBezTo>
                  <a:pt x="10806" y="6315"/>
                  <a:pt x="10379" y="6473"/>
                  <a:pt x="9949" y="6473"/>
                </a:cubicBezTo>
                <a:cubicBezTo>
                  <a:pt x="9768" y="6473"/>
                  <a:pt x="9586" y="6445"/>
                  <a:pt x="9413" y="6390"/>
                </a:cubicBezTo>
                <a:lnTo>
                  <a:pt x="9629" y="6174"/>
                </a:lnTo>
                <a:cubicBezTo>
                  <a:pt x="10153" y="5650"/>
                  <a:pt x="9629" y="4905"/>
                  <a:pt x="9065" y="4905"/>
                </a:cubicBezTo>
                <a:cubicBezTo>
                  <a:pt x="8898" y="4905"/>
                  <a:pt x="8728" y="4970"/>
                  <a:pt x="8580" y="5125"/>
                </a:cubicBezTo>
                <a:lnTo>
                  <a:pt x="8364" y="5341"/>
                </a:lnTo>
                <a:cubicBezTo>
                  <a:pt x="8148" y="4724"/>
                  <a:pt x="8302" y="4075"/>
                  <a:pt x="8734" y="3643"/>
                </a:cubicBezTo>
                <a:lnTo>
                  <a:pt x="8765" y="3643"/>
                </a:lnTo>
                <a:lnTo>
                  <a:pt x="10493" y="1915"/>
                </a:lnTo>
                <a:cubicBezTo>
                  <a:pt x="10817" y="1591"/>
                  <a:pt x="11242" y="1429"/>
                  <a:pt x="11666" y="1429"/>
                </a:cubicBezTo>
                <a:close/>
                <a:moveTo>
                  <a:pt x="9076" y="5344"/>
                </a:moveTo>
                <a:cubicBezTo>
                  <a:pt x="9325" y="5344"/>
                  <a:pt x="9536" y="5657"/>
                  <a:pt x="9321" y="5896"/>
                </a:cubicBezTo>
                <a:lnTo>
                  <a:pt x="8888" y="6328"/>
                </a:lnTo>
                <a:lnTo>
                  <a:pt x="6234" y="8982"/>
                </a:lnTo>
                <a:cubicBezTo>
                  <a:pt x="6174" y="9043"/>
                  <a:pt x="6105" y="9068"/>
                  <a:pt x="6037" y="9068"/>
                </a:cubicBezTo>
                <a:cubicBezTo>
                  <a:pt x="5791" y="9068"/>
                  <a:pt x="5554" y="8737"/>
                  <a:pt x="5771" y="8520"/>
                </a:cubicBezTo>
                <a:lnTo>
                  <a:pt x="8858" y="5433"/>
                </a:lnTo>
                <a:cubicBezTo>
                  <a:pt x="8927" y="5371"/>
                  <a:pt x="9003" y="5344"/>
                  <a:pt x="9076" y="5344"/>
                </a:cubicBezTo>
                <a:close/>
                <a:moveTo>
                  <a:pt x="5174" y="6884"/>
                </a:moveTo>
                <a:cubicBezTo>
                  <a:pt x="5623" y="6884"/>
                  <a:pt x="6073" y="6995"/>
                  <a:pt x="6481" y="7223"/>
                </a:cubicBezTo>
                <a:lnTo>
                  <a:pt x="6018" y="7686"/>
                </a:lnTo>
                <a:cubicBezTo>
                  <a:pt x="5740" y="7558"/>
                  <a:pt x="5447" y="7496"/>
                  <a:pt x="5157" y="7496"/>
                </a:cubicBezTo>
                <a:cubicBezTo>
                  <a:pt x="4611" y="7496"/>
                  <a:pt x="4076" y="7715"/>
                  <a:pt x="3673" y="8118"/>
                </a:cubicBezTo>
                <a:lnTo>
                  <a:pt x="1945" y="9847"/>
                </a:lnTo>
                <a:cubicBezTo>
                  <a:pt x="540" y="11347"/>
                  <a:pt x="1891" y="13380"/>
                  <a:pt x="3488" y="13380"/>
                </a:cubicBezTo>
                <a:cubicBezTo>
                  <a:pt x="3961" y="13380"/>
                  <a:pt x="4456" y="13201"/>
                  <a:pt x="4907" y="12778"/>
                </a:cubicBezTo>
                <a:cubicBezTo>
                  <a:pt x="5049" y="12636"/>
                  <a:pt x="4919" y="12440"/>
                  <a:pt x="4767" y="12440"/>
                </a:cubicBezTo>
                <a:cubicBezTo>
                  <a:pt x="4721" y="12440"/>
                  <a:pt x="4673" y="12458"/>
                  <a:pt x="4630" y="12501"/>
                </a:cubicBezTo>
                <a:cubicBezTo>
                  <a:pt x="4306" y="12825"/>
                  <a:pt x="3873" y="12987"/>
                  <a:pt x="3441" y="12987"/>
                </a:cubicBezTo>
                <a:cubicBezTo>
                  <a:pt x="3009" y="12987"/>
                  <a:pt x="2577" y="12825"/>
                  <a:pt x="2253" y="12501"/>
                </a:cubicBezTo>
                <a:cubicBezTo>
                  <a:pt x="1605" y="11853"/>
                  <a:pt x="1605" y="10772"/>
                  <a:pt x="2253" y="10124"/>
                </a:cubicBezTo>
                <a:lnTo>
                  <a:pt x="3981" y="8427"/>
                </a:lnTo>
                <a:cubicBezTo>
                  <a:pt x="4284" y="8102"/>
                  <a:pt x="4708" y="7930"/>
                  <a:pt x="5137" y="7930"/>
                </a:cubicBezTo>
                <a:cubicBezTo>
                  <a:pt x="5320" y="7930"/>
                  <a:pt x="5503" y="7961"/>
                  <a:pt x="5679" y="8026"/>
                </a:cubicBezTo>
                <a:lnTo>
                  <a:pt x="5494" y="8242"/>
                </a:lnTo>
                <a:cubicBezTo>
                  <a:pt x="4970" y="8766"/>
                  <a:pt x="5475" y="9511"/>
                  <a:pt x="6046" y="9511"/>
                </a:cubicBezTo>
                <a:cubicBezTo>
                  <a:pt x="6214" y="9511"/>
                  <a:pt x="6388" y="9446"/>
                  <a:pt x="6543" y="9291"/>
                </a:cubicBezTo>
                <a:lnTo>
                  <a:pt x="6728" y="9075"/>
                </a:lnTo>
                <a:lnTo>
                  <a:pt x="6728" y="9075"/>
                </a:lnTo>
                <a:cubicBezTo>
                  <a:pt x="6944" y="9692"/>
                  <a:pt x="6790" y="10340"/>
                  <a:pt x="6327" y="10772"/>
                </a:cubicBezTo>
                <a:lnTo>
                  <a:pt x="5370" y="11760"/>
                </a:lnTo>
                <a:cubicBezTo>
                  <a:pt x="5201" y="11905"/>
                  <a:pt x="5354" y="12126"/>
                  <a:pt x="5517" y="12126"/>
                </a:cubicBezTo>
                <a:cubicBezTo>
                  <a:pt x="5562" y="12126"/>
                  <a:pt x="5608" y="12109"/>
                  <a:pt x="5648" y="12069"/>
                </a:cubicBezTo>
                <a:lnTo>
                  <a:pt x="6636" y="11081"/>
                </a:lnTo>
                <a:cubicBezTo>
                  <a:pt x="7253" y="10464"/>
                  <a:pt x="7407" y="9538"/>
                  <a:pt x="7068" y="8766"/>
                </a:cubicBezTo>
                <a:lnTo>
                  <a:pt x="7531" y="8304"/>
                </a:lnTo>
                <a:lnTo>
                  <a:pt x="7531" y="8304"/>
                </a:lnTo>
                <a:cubicBezTo>
                  <a:pt x="8117" y="9353"/>
                  <a:pt x="7932" y="10680"/>
                  <a:pt x="7068" y="11513"/>
                </a:cubicBezTo>
                <a:lnTo>
                  <a:pt x="5370" y="13211"/>
                </a:lnTo>
                <a:cubicBezTo>
                  <a:pt x="4830" y="13751"/>
                  <a:pt x="4136" y="14021"/>
                  <a:pt x="3441" y="14021"/>
                </a:cubicBezTo>
                <a:cubicBezTo>
                  <a:pt x="2747" y="14021"/>
                  <a:pt x="2053" y="13751"/>
                  <a:pt x="1513" y="13211"/>
                </a:cubicBezTo>
                <a:cubicBezTo>
                  <a:pt x="463" y="12161"/>
                  <a:pt x="463" y="10464"/>
                  <a:pt x="1513" y="9384"/>
                </a:cubicBezTo>
                <a:lnTo>
                  <a:pt x="3241" y="7686"/>
                </a:lnTo>
                <a:cubicBezTo>
                  <a:pt x="3769" y="7158"/>
                  <a:pt x="4469" y="6884"/>
                  <a:pt x="5174" y="6884"/>
                </a:cubicBezTo>
                <a:close/>
                <a:moveTo>
                  <a:pt x="12008" y="0"/>
                </a:moveTo>
                <a:cubicBezTo>
                  <a:pt x="11755" y="0"/>
                  <a:pt x="11706" y="404"/>
                  <a:pt x="11975" y="434"/>
                </a:cubicBezTo>
                <a:cubicBezTo>
                  <a:pt x="14228" y="711"/>
                  <a:pt x="15153" y="3427"/>
                  <a:pt x="13580" y="5032"/>
                </a:cubicBezTo>
                <a:lnTo>
                  <a:pt x="11851" y="6730"/>
                </a:lnTo>
                <a:cubicBezTo>
                  <a:pt x="11323" y="7257"/>
                  <a:pt x="10634" y="7532"/>
                  <a:pt x="9931" y="7532"/>
                </a:cubicBezTo>
                <a:cubicBezTo>
                  <a:pt x="9484" y="7532"/>
                  <a:pt x="9031" y="7421"/>
                  <a:pt x="8611" y="7192"/>
                </a:cubicBezTo>
                <a:lnTo>
                  <a:pt x="9074" y="6730"/>
                </a:lnTo>
                <a:cubicBezTo>
                  <a:pt x="9351" y="6853"/>
                  <a:pt x="9629" y="6915"/>
                  <a:pt x="9938" y="6915"/>
                </a:cubicBezTo>
                <a:cubicBezTo>
                  <a:pt x="10493" y="6915"/>
                  <a:pt x="11018" y="6699"/>
                  <a:pt x="11419" y="6297"/>
                </a:cubicBezTo>
                <a:lnTo>
                  <a:pt x="13147" y="4600"/>
                </a:lnTo>
                <a:cubicBezTo>
                  <a:pt x="14553" y="3076"/>
                  <a:pt x="13201" y="1037"/>
                  <a:pt x="11602" y="1037"/>
                </a:cubicBezTo>
                <a:cubicBezTo>
                  <a:pt x="11130" y="1037"/>
                  <a:pt x="10635" y="1215"/>
                  <a:pt x="10185" y="1637"/>
                </a:cubicBezTo>
                <a:lnTo>
                  <a:pt x="8456" y="3366"/>
                </a:lnTo>
                <a:cubicBezTo>
                  <a:pt x="7839" y="3952"/>
                  <a:pt x="7685" y="4847"/>
                  <a:pt x="7994" y="5649"/>
                </a:cubicBezTo>
                <a:lnTo>
                  <a:pt x="8024" y="5680"/>
                </a:lnTo>
                <a:lnTo>
                  <a:pt x="7561" y="6143"/>
                </a:lnTo>
                <a:cubicBezTo>
                  <a:pt x="6975" y="5094"/>
                  <a:pt x="7160" y="3767"/>
                  <a:pt x="8024" y="2934"/>
                </a:cubicBezTo>
                <a:lnTo>
                  <a:pt x="9753" y="1205"/>
                </a:lnTo>
                <a:cubicBezTo>
                  <a:pt x="10061" y="897"/>
                  <a:pt x="10432" y="650"/>
                  <a:pt x="10864" y="526"/>
                </a:cubicBezTo>
                <a:cubicBezTo>
                  <a:pt x="11092" y="441"/>
                  <a:pt x="11004" y="118"/>
                  <a:pt x="10794" y="118"/>
                </a:cubicBezTo>
                <a:cubicBezTo>
                  <a:pt x="10777" y="118"/>
                  <a:pt x="10759" y="120"/>
                  <a:pt x="10740" y="125"/>
                </a:cubicBezTo>
                <a:cubicBezTo>
                  <a:pt x="10246" y="249"/>
                  <a:pt x="9814" y="526"/>
                  <a:pt x="9444" y="897"/>
                </a:cubicBezTo>
                <a:lnTo>
                  <a:pt x="7716" y="2594"/>
                </a:lnTo>
                <a:cubicBezTo>
                  <a:pt x="6697" y="3613"/>
                  <a:pt x="6512" y="5217"/>
                  <a:pt x="7253" y="6452"/>
                </a:cubicBezTo>
                <a:lnTo>
                  <a:pt x="6790" y="6915"/>
                </a:lnTo>
                <a:cubicBezTo>
                  <a:pt x="6286" y="6612"/>
                  <a:pt x="5720" y="6464"/>
                  <a:pt x="5158" y="6464"/>
                </a:cubicBezTo>
                <a:cubicBezTo>
                  <a:pt x="4343" y="6464"/>
                  <a:pt x="3535" y="6775"/>
                  <a:pt x="2932" y="7378"/>
                </a:cubicBezTo>
                <a:lnTo>
                  <a:pt x="1235" y="9106"/>
                </a:lnTo>
                <a:cubicBezTo>
                  <a:pt x="0" y="10310"/>
                  <a:pt x="0" y="12316"/>
                  <a:pt x="1235" y="13519"/>
                </a:cubicBezTo>
                <a:cubicBezTo>
                  <a:pt x="1837" y="14136"/>
                  <a:pt x="2639" y="14445"/>
                  <a:pt x="3441" y="14445"/>
                </a:cubicBezTo>
                <a:cubicBezTo>
                  <a:pt x="4244" y="14445"/>
                  <a:pt x="5046" y="14136"/>
                  <a:pt x="5648" y="13519"/>
                </a:cubicBezTo>
                <a:lnTo>
                  <a:pt x="7407" y="11791"/>
                </a:lnTo>
                <a:cubicBezTo>
                  <a:pt x="8395" y="10772"/>
                  <a:pt x="8611" y="9198"/>
                  <a:pt x="7870" y="7964"/>
                </a:cubicBezTo>
                <a:lnTo>
                  <a:pt x="8333" y="7501"/>
                </a:lnTo>
                <a:cubicBezTo>
                  <a:pt x="8837" y="7804"/>
                  <a:pt x="9403" y="7952"/>
                  <a:pt x="9965" y="7952"/>
                </a:cubicBezTo>
                <a:cubicBezTo>
                  <a:pt x="10780" y="7952"/>
                  <a:pt x="11588" y="7641"/>
                  <a:pt x="12191" y="7038"/>
                </a:cubicBezTo>
                <a:lnTo>
                  <a:pt x="13919" y="5310"/>
                </a:lnTo>
                <a:cubicBezTo>
                  <a:pt x="15123" y="4106"/>
                  <a:pt x="15123" y="2100"/>
                  <a:pt x="13919" y="897"/>
                </a:cubicBezTo>
                <a:lnTo>
                  <a:pt x="13857" y="897"/>
                </a:lnTo>
                <a:cubicBezTo>
                  <a:pt x="13363" y="403"/>
                  <a:pt x="12746" y="94"/>
                  <a:pt x="12036" y="2"/>
                </a:cubicBezTo>
                <a:cubicBezTo>
                  <a:pt x="12027" y="1"/>
                  <a:pt x="12018" y="0"/>
                  <a:pt x="12008" y="0"/>
                </a:cubicBezTo>
                <a:close/>
              </a:path>
            </a:pathLst>
          </a:custGeom>
          <a:solidFill>
            <a:srgbClr val="657E93"/>
          </a:solidFill>
          <a:ln>
            <a:solidFill>
              <a:schemeClr val="tx2"/>
            </a:solidFill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2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2558" name="Google Shape;12558;p23"/>
          <p:cNvGrpSpPr/>
          <p:nvPr/>
        </p:nvGrpSpPr>
        <p:grpSpPr>
          <a:xfrm>
            <a:off x="7000113" y="2882093"/>
            <a:ext cx="361900" cy="363425"/>
            <a:chOff x="5505525" y="2463200"/>
            <a:chExt cx="361900" cy="363425"/>
          </a:xfrm>
        </p:grpSpPr>
        <p:sp>
          <p:nvSpPr>
            <p:cNvPr id="12559" name="Google Shape;12559;p23"/>
            <p:cNvSpPr/>
            <p:nvPr/>
          </p:nvSpPr>
          <p:spPr>
            <a:xfrm>
              <a:off x="5505525" y="2545775"/>
              <a:ext cx="361900" cy="280850"/>
            </a:xfrm>
            <a:custGeom>
              <a:avLst/>
              <a:gdLst/>
              <a:ahLst/>
              <a:cxnLst/>
              <a:rect l="l" t="t" r="r" b="b"/>
              <a:pathLst>
                <a:path w="14476" h="11234" extrusionOk="0">
                  <a:moveTo>
                    <a:pt x="5834" y="6018"/>
                  </a:moveTo>
                  <a:cubicBezTo>
                    <a:pt x="6019" y="6018"/>
                    <a:pt x="6173" y="6142"/>
                    <a:pt x="6173" y="6327"/>
                  </a:cubicBezTo>
                  <a:cubicBezTo>
                    <a:pt x="6173" y="6537"/>
                    <a:pt x="6002" y="6661"/>
                    <a:pt x="5835" y="6661"/>
                  </a:cubicBezTo>
                  <a:cubicBezTo>
                    <a:pt x="5755" y="6661"/>
                    <a:pt x="5677" y="6633"/>
                    <a:pt x="5618" y="6574"/>
                  </a:cubicBezTo>
                  <a:cubicBezTo>
                    <a:pt x="5402" y="6358"/>
                    <a:pt x="5556" y="6018"/>
                    <a:pt x="5834" y="6018"/>
                  </a:cubicBezTo>
                  <a:close/>
                  <a:moveTo>
                    <a:pt x="8519" y="6018"/>
                  </a:moveTo>
                  <a:cubicBezTo>
                    <a:pt x="8796" y="6018"/>
                    <a:pt x="8951" y="6358"/>
                    <a:pt x="8735" y="6574"/>
                  </a:cubicBezTo>
                  <a:cubicBezTo>
                    <a:pt x="8665" y="6633"/>
                    <a:pt x="8584" y="6661"/>
                    <a:pt x="8504" y="6661"/>
                  </a:cubicBezTo>
                  <a:cubicBezTo>
                    <a:pt x="8336" y="6661"/>
                    <a:pt x="8179" y="6537"/>
                    <a:pt x="8179" y="6327"/>
                  </a:cubicBezTo>
                  <a:cubicBezTo>
                    <a:pt x="8179" y="6142"/>
                    <a:pt x="8334" y="6018"/>
                    <a:pt x="8519" y="6018"/>
                  </a:cubicBezTo>
                  <a:close/>
                  <a:moveTo>
                    <a:pt x="4322" y="2562"/>
                  </a:moveTo>
                  <a:lnTo>
                    <a:pt x="4414" y="3086"/>
                  </a:lnTo>
                  <a:lnTo>
                    <a:pt x="1606" y="3086"/>
                  </a:lnTo>
                  <a:cubicBezTo>
                    <a:pt x="1592" y="3083"/>
                    <a:pt x="1580" y="3082"/>
                    <a:pt x="1567" y="3082"/>
                  </a:cubicBezTo>
                  <a:cubicBezTo>
                    <a:pt x="1463" y="3082"/>
                    <a:pt x="1390" y="3189"/>
                    <a:pt x="1390" y="3272"/>
                  </a:cubicBezTo>
                  <a:lnTo>
                    <a:pt x="1390" y="7561"/>
                  </a:lnTo>
                  <a:cubicBezTo>
                    <a:pt x="1390" y="7700"/>
                    <a:pt x="1498" y="7770"/>
                    <a:pt x="1606" y="7770"/>
                  </a:cubicBezTo>
                  <a:cubicBezTo>
                    <a:pt x="1714" y="7770"/>
                    <a:pt x="1822" y="7700"/>
                    <a:pt x="1822" y="7561"/>
                  </a:cubicBezTo>
                  <a:lnTo>
                    <a:pt x="1822" y="3488"/>
                  </a:lnTo>
                  <a:lnTo>
                    <a:pt x="4538" y="3488"/>
                  </a:lnTo>
                  <a:lnTo>
                    <a:pt x="4723" y="4383"/>
                  </a:lnTo>
                  <a:cubicBezTo>
                    <a:pt x="4784" y="4629"/>
                    <a:pt x="5000" y="4815"/>
                    <a:pt x="5278" y="4845"/>
                  </a:cubicBezTo>
                  <a:lnTo>
                    <a:pt x="9229" y="4845"/>
                  </a:lnTo>
                  <a:lnTo>
                    <a:pt x="9198" y="5000"/>
                  </a:lnTo>
                  <a:cubicBezTo>
                    <a:pt x="9136" y="5339"/>
                    <a:pt x="8858" y="5586"/>
                    <a:pt x="8488" y="5617"/>
                  </a:cubicBezTo>
                  <a:lnTo>
                    <a:pt x="5247" y="5617"/>
                  </a:lnTo>
                  <a:cubicBezTo>
                    <a:pt x="5031" y="5617"/>
                    <a:pt x="4970" y="5926"/>
                    <a:pt x="5186" y="6018"/>
                  </a:cubicBezTo>
                  <a:cubicBezTo>
                    <a:pt x="5124" y="6111"/>
                    <a:pt x="5093" y="6234"/>
                    <a:pt x="5093" y="6358"/>
                  </a:cubicBezTo>
                  <a:cubicBezTo>
                    <a:pt x="5093" y="6714"/>
                    <a:pt x="5382" y="6865"/>
                    <a:pt x="5704" y="6865"/>
                  </a:cubicBezTo>
                  <a:cubicBezTo>
                    <a:pt x="6191" y="6865"/>
                    <a:pt x="6754" y="6520"/>
                    <a:pt x="6513" y="6018"/>
                  </a:cubicBezTo>
                  <a:lnTo>
                    <a:pt x="7840" y="6018"/>
                  </a:lnTo>
                  <a:cubicBezTo>
                    <a:pt x="7581" y="6536"/>
                    <a:pt x="7939" y="7108"/>
                    <a:pt x="8489" y="7108"/>
                  </a:cubicBezTo>
                  <a:cubicBezTo>
                    <a:pt x="8529" y="7108"/>
                    <a:pt x="8570" y="7105"/>
                    <a:pt x="8611" y="7098"/>
                  </a:cubicBezTo>
                  <a:cubicBezTo>
                    <a:pt x="9198" y="7037"/>
                    <a:pt x="9475" y="6327"/>
                    <a:pt x="9074" y="5864"/>
                  </a:cubicBezTo>
                  <a:cubicBezTo>
                    <a:pt x="9352" y="5710"/>
                    <a:pt x="9568" y="5401"/>
                    <a:pt x="9630" y="5092"/>
                  </a:cubicBezTo>
                  <a:lnTo>
                    <a:pt x="9938" y="3488"/>
                  </a:lnTo>
                  <a:lnTo>
                    <a:pt x="12654" y="3488"/>
                  </a:lnTo>
                  <a:lnTo>
                    <a:pt x="12654" y="9444"/>
                  </a:lnTo>
                  <a:lnTo>
                    <a:pt x="1822" y="9413"/>
                  </a:lnTo>
                  <a:lnTo>
                    <a:pt x="1822" y="8611"/>
                  </a:lnTo>
                  <a:cubicBezTo>
                    <a:pt x="1822" y="8472"/>
                    <a:pt x="1714" y="8402"/>
                    <a:pt x="1606" y="8402"/>
                  </a:cubicBezTo>
                  <a:cubicBezTo>
                    <a:pt x="1498" y="8402"/>
                    <a:pt x="1390" y="8472"/>
                    <a:pt x="1390" y="8611"/>
                  </a:cubicBezTo>
                  <a:lnTo>
                    <a:pt x="1390" y="9444"/>
                  </a:lnTo>
                  <a:lnTo>
                    <a:pt x="988" y="9444"/>
                  </a:lnTo>
                  <a:lnTo>
                    <a:pt x="988" y="3302"/>
                  </a:lnTo>
                  <a:cubicBezTo>
                    <a:pt x="988" y="2901"/>
                    <a:pt x="1297" y="2562"/>
                    <a:pt x="1698" y="2562"/>
                  </a:cubicBezTo>
                  <a:close/>
                  <a:moveTo>
                    <a:pt x="12809" y="2531"/>
                  </a:moveTo>
                  <a:cubicBezTo>
                    <a:pt x="13210" y="2531"/>
                    <a:pt x="13518" y="2870"/>
                    <a:pt x="13518" y="3302"/>
                  </a:cubicBezTo>
                  <a:lnTo>
                    <a:pt x="13518" y="9475"/>
                  </a:lnTo>
                  <a:lnTo>
                    <a:pt x="13086" y="9413"/>
                  </a:lnTo>
                  <a:lnTo>
                    <a:pt x="13086" y="3241"/>
                  </a:lnTo>
                  <a:cubicBezTo>
                    <a:pt x="13086" y="3117"/>
                    <a:pt x="12994" y="3025"/>
                    <a:pt x="12870" y="3025"/>
                  </a:cubicBezTo>
                  <a:lnTo>
                    <a:pt x="10000" y="3025"/>
                  </a:lnTo>
                  <a:lnTo>
                    <a:pt x="10093" y="2531"/>
                  </a:lnTo>
                  <a:close/>
                  <a:moveTo>
                    <a:pt x="7963" y="9845"/>
                  </a:moveTo>
                  <a:cubicBezTo>
                    <a:pt x="7963" y="9999"/>
                    <a:pt x="7840" y="10123"/>
                    <a:pt x="7685" y="10123"/>
                  </a:cubicBezTo>
                  <a:lnTo>
                    <a:pt x="6790" y="10123"/>
                  </a:lnTo>
                  <a:cubicBezTo>
                    <a:pt x="6636" y="10123"/>
                    <a:pt x="6544" y="9999"/>
                    <a:pt x="6544" y="9845"/>
                  </a:cubicBezTo>
                  <a:close/>
                  <a:moveTo>
                    <a:pt x="10741" y="0"/>
                  </a:moveTo>
                  <a:cubicBezTo>
                    <a:pt x="10401" y="31"/>
                    <a:pt x="10093" y="278"/>
                    <a:pt x="10000" y="617"/>
                  </a:cubicBezTo>
                  <a:lnTo>
                    <a:pt x="9877" y="1389"/>
                  </a:lnTo>
                  <a:lnTo>
                    <a:pt x="7932" y="1389"/>
                  </a:lnTo>
                  <a:cubicBezTo>
                    <a:pt x="7655" y="1389"/>
                    <a:pt x="7655" y="1821"/>
                    <a:pt x="7932" y="1821"/>
                  </a:cubicBezTo>
                  <a:lnTo>
                    <a:pt x="9784" y="1821"/>
                  </a:lnTo>
                  <a:lnTo>
                    <a:pt x="9290" y="4413"/>
                  </a:lnTo>
                  <a:lnTo>
                    <a:pt x="5278" y="4413"/>
                  </a:lnTo>
                  <a:cubicBezTo>
                    <a:pt x="5186" y="4413"/>
                    <a:pt x="5124" y="4352"/>
                    <a:pt x="5124" y="4290"/>
                  </a:cubicBezTo>
                  <a:lnTo>
                    <a:pt x="4661" y="2006"/>
                  </a:lnTo>
                  <a:cubicBezTo>
                    <a:pt x="4630" y="1914"/>
                    <a:pt x="4692" y="1821"/>
                    <a:pt x="4815" y="1821"/>
                  </a:cubicBezTo>
                  <a:lnTo>
                    <a:pt x="6605" y="1821"/>
                  </a:lnTo>
                  <a:cubicBezTo>
                    <a:pt x="6914" y="1821"/>
                    <a:pt x="6914" y="1389"/>
                    <a:pt x="6605" y="1389"/>
                  </a:cubicBezTo>
                  <a:lnTo>
                    <a:pt x="4815" y="1389"/>
                  </a:lnTo>
                  <a:cubicBezTo>
                    <a:pt x="4445" y="1389"/>
                    <a:pt x="4167" y="1728"/>
                    <a:pt x="4229" y="2099"/>
                  </a:cubicBezTo>
                  <a:lnTo>
                    <a:pt x="4229" y="2130"/>
                  </a:lnTo>
                  <a:lnTo>
                    <a:pt x="1698" y="2130"/>
                  </a:lnTo>
                  <a:cubicBezTo>
                    <a:pt x="1050" y="2130"/>
                    <a:pt x="556" y="2654"/>
                    <a:pt x="556" y="3302"/>
                  </a:cubicBezTo>
                  <a:lnTo>
                    <a:pt x="556" y="9475"/>
                  </a:lnTo>
                  <a:lnTo>
                    <a:pt x="217" y="9475"/>
                  </a:lnTo>
                  <a:cubicBezTo>
                    <a:pt x="93" y="9475"/>
                    <a:pt x="1" y="9567"/>
                    <a:pt x="1" y="9660"/>
                  </a:cubicBezTo>
                  <a:lnTo>
                    <a:pt x="1" y="10185"/>
                  </a:lnTo>
                  <a:cubicBezTo>
                    <a:pt x="1" y="10771"/>
                    <a:pt x="464" y="11234"/>
                    <a:pt x="1050" y="11234"/>
                  </a:cubicBezTo>
                  <a:lnTo>
                    <a:pt x="11543" y="11234"/>
                  </a:lnTo>
                  <a:cubicBezTo>
                    <a:pt x="11852" y="11234"/>
                    <a:pt x="11852" y="10833"/>
                    <a:pt x="11543" y="10833"/>
                  </a:cubicBezTo>
                  <a:lnTo>
                    <a:pt x="1050" y="10833"/>
                  </a:lnTo>
                  <a:cubicBezTo>
                    <a:pt x="711" y="10802"/>
                    <a:pt x="433" y="10524"/>
                    <a:pt x="433" y="10185"/>
                  </a:cubicBezTo>
                  <a:lnTo>
                    <a:pt x="433" y="9845"/>
                  </a:lnTo>
                  <a:lnTo>
                    <a:pt x="6111" y="9845"/>
                  </a:lnTo>
                  <a:cubicBezTo>
                    <a:pt x="6111" y="10215"/>
                    <a:pt x="6420" y="10524"/>
                    <a:pt x="6790" y="10524"/>
                  </a:cubicBezTo>
                  <a:lnTo>
                    <a:pt x="7685" y="10524"/>
                  </a:lnTo>
                  <a:cubicBezTo>
                    <a:pt x="7703" y="10525"/>
                    <a:pt x="7720" y="10526"/>
                    <a:pt x="7736" y="10526"/>
                  </a:cubicBezTo>
                  <a:cubicBezTo>
                    <a:pt x="8084" y="10526"/>
                    <a:pt x="8364" y="10228"/>
                    <a:pt x="8364" y="9845"/>
                  </a:cubicBezTo>
                  <a:lnTo>
                    <a:pt x="14074" y="9845"/>
                  </a:lnTo>
                  <a:lnTo>
                    <a:pt x="14074" y="10154"/>
                  </a:lnTo>
                  <a:cubicBezTo>
                    <a:pt x="14074" y="10493"/>
                    <a:pt x="13765" y="10802"/>
                    <a:pt x="13426" y="10802"/>
                  </a:cubicBezTo>
                  <a:lnTo>
                    <a:pt x="12685" y="10802"/>
                  </a:lnTo>
                  <a:cubicBezTo>
                    <a:pt x="12407" y="10802"/>
                    <a:pt x="12407" y="11203"/>
                    <a:pt x="12685" y="11203"/>
                  </a:cubicBezTo>
                  <a:lnTo>
                    <a:pt x="13426" y="11203"/>
                  </a:lnTo>
                  <a:cubicBezTo>
                    <a:pt x="14012" y="11203"/>
                    <a:pt x="14475" y="10740"/>
                    <a:pt x="14475" y="10154"/>
                  </a:cubicBezTo>
                  <a:lnTo>
                    <a:pt x="14475" y="9660"/>
                  </a:lnTo>
                  <a:cubicBezTo>
                    <a:pt x="14475" y="9536"/>
                    <a:pt x="14382" y="9444"/>
                    <a:pt x="14259" y="9444"/>
                  </a:cubicBezTo>
                  <a:lnTo>
                    <a:pt x="13920" y="9444"/>
                  </a:lnTo>
                  <a:lnTo>
                    <a:pt x="13920" y="3302"/>
                  </a:lnTo>
                  <a:cubicBezTo>
                    <a:pt x="13920" y="2654"/>
                    <a:pt x="13426" y="2130"/>
                    <a:pt x="12778" y="2130"/>
                  </a:cubicBezTo>
                  <a:lnTo>
                    <a:pt x="10154" y="2130"/>
                  </a:lnTo>
                  <a:cubicBezTo>
                    <a:pt x="10247" y="1667"/>
                    <a:pt x="10340" y="1173"/>
                    <a:pt x="10432" y="710"/>
                  </a:cubicBezTo>
                  <a:cubicBezTo>
                    <a:pt x="10463" y="556"/>
                    <a:pt x="10586" y="432"/>
                    <a:pt x="10741" y="432"/>
                  </a:cubicBezTo>
                  <a:lnTo>
                    <a:pt x="11049" y="432"/>
                  </a:lnTo>
                  <a:cubicBezTo>
                    <a:pt x="11327" y="432"/>
                    <a:pt x="11327" y="0"/>
                    <a:pt x="1104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tx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60" name="Google Shape;12560;p23"/>
            <p:cNvSpPr/>
            <p:nvPr/>
          </p:nvSpPr>
          <p:spPr>
            <a:xfrm>
              <a:off x="5642100" y="2463200"/>
              <a:ext cx="89525" cy="109025"/>
            </a:xfrm>
            <a:custGeom>
              <a:avLst/>
              <a:gdLst/>
              <a:ahLst/>
              <a:cxnLst/>
              <a:rect l="l" t="t" r="r" b="b"/>
              <a:pathLst>
                <a:path w="3581" h="4361" extrusionOk="0">
                  <a:moveTo>
                    <a:pt x="1790" y="472"/>
                  </a:moveTo>
                  <a:cubicBezTo>
                    <a:pt x="1898" y="472"/>
                    <a:pt x="2006" y="541"/>
                    <a:pt x="2006" y="680"/>
                  </a:cubicBezTo>
                  <a:lnTo>
                    <a:pt x="2006" y="2717"/>
                  </a:lnTo>
                  <a:cubicBezTo>
                    <a:pt x="2006" y="2844"/>
                    <a:pt x="2108" y="2927"/>
                    <a:pt x="2212" y="2927"/>
                  </a:cubicBezTo>
                  <a:cubicBezTo>
                    <a:pt x="2259" y="2927"/>
                    <a:pt x="2307" y="2910"/>
                    <a:pt x="2346" y="2871"/>
                  </a:cubicBezTo>
                  <a:lnTo>
                    <a:pt x="2747" y="2470"/>
                  </a:lnTo>
                  <a:cubicBezTo>
                    <a:pt x="2793" y="2409"/>
                    <a:pt x="2848" y="2384"/>
                    <a:pt x="2902" y="2384"/>
                  </a:cubicBezTo>
                  <a:cubicBezTo>
                    <a:pt x="3066" y="2384"/>
                    <a:pt x="3218" y="2616"/>
                    <a:pt x="3056" y="2779"/>
                  </a:cubicBezTo>
                  <a:cubicBezTo>
                    <a:pt x="2840" y="2964"/>
                    <a:pt x="1945" y="3890"/>
                    <a:pt x="1945" y="3890"/>
                  </a:cubicBezTo>
                  <a:cubicBezTo>
                    <a:pt x="1898" y="3920"/>
                    <a:pt x="1844" y="3936"/>
                    <a:pt x="1790" y="3936"/>
                  </a:cubicBezTo>
                  <a:cubicBezTo>
                    <a:pt x="1736" y="3936"/>
                    <a:pt x="1682" y="3920"/>
                    <a:pt x="1636" y="3890"/>
                  </a:cubicBezTo>
                  <a:lnTo>
                    <a:pt x="525" y="2779"/>
                  </a:lnTo>
                  <a:cubicBezTo>
                    <a:pt x="380" y="2634"/>
                    <a:pt x="538" y="2413"/>
                    <a:pt x="702" y="2413"/>
                  </a:cubicBezTo>
                  <a:cubicBezTo>
                    <a:pt x="748" y="2413"/>
                    <a:pt x="793" y="2430"/>
                    <a:pt x="834" y="2470"/>
                  </a:cubicBezTo>
                  <a:lnTo>
                    <a:pt x="1204" y="2871"/>
                  </a:lnTo>
                  <a:cubicBezTo>
                    <a:pt x="1243" y="2910"/>
                    <a:pt x="1294" y="2927"/>
                    <a:pt x="1345" y="2927"/>
                  </a:cubicBezTo>
                  <a:cubicBezTo>
                    <a:pt x="1458" y="2927"/>
                    <a:pt x="1574" y="2844"/>
                    <a:pt x="1574" y="2717"/>
                  </a:cubicBezTo>
                  <a:lnTo>
                    <a:pt x="1574" y="680"/>
                  </a:lnTo>
                  <a:cubicBezTo>
                    <a:pt x="1574" y="541"/>
                    <a:pt x="1682" y="472"/>
                    <a:pt x="1790" y="472"/>
                  </a:cubicBezTo>
                  <a:close/>
                  <a:moveTo>
                    <a:pt x="1775" y="1"/>
                  </a:moveTo>
                  <a:cubicBezTo>
                    <a:pt x="1459" y="1"/>
                    <a:pt x="1142" y="217"/>
                    <a:pt x="1142" y="649"/>
                  </a:cubicBezTo>
                  <a:lnTo>
                    <a:pt x="1142" y="2192"/>
                  </a:lnTo>
                  <a:lnTo>
                    <a:pt x="1111" y="2161"/>
                  </a:lnTo>
                  <a:cubicBezTo>
                    <a:pt x="983" y="2033"/>
                    <a:pt x="811" y="1968"/>
                    <a:pt x="633" y="1968"/>
                  </a:cubicBezTo>
                  <a:cubicBezTo>
                    <a:pt x="597" y="1968"/>
                    <a:pt x="561" y="1971"/>
                    <a:pt x="525" y="1976"/>
                  </a:cubicBezTo>
                  <a:cubicBezTo>
                    <a:pt x="309" y="2038"/>
                    <a:pt x="124" y="2223"/>
                    <a:pt x="62" y="2470"/>
                  </a:cubicBezTo>
                  <a:cubicBezTo>
                    <a:pt x="0" y="2686"/>
                    <a:pt x="62" y="2902"/>
                    <a:pt x="216" y="3056"/>
                  </a:cubicBezTo>
                  <a:lnTo>
                    <a:pt x="1327" y="4198"/>
                  </a:lnTo>
                  <a:cubicBezTo>
                    <a:pt x="1451" y="4306"/>
                    <a:pt x="1613" y="4360"/>
                    <a:pt x="1775" y="4360"/>
                  </a:cubicBezTo>
                  <a:cubicBezTo>
                    <a:pt x="1937" y="4360"/>
                    <a:pt x="2099" y="4306"/>
                    <a:pt x="2222" y="4198"/>
                  </a:cubicBezTo>
                  <a:lnTo>
                    <a:pt x="3333" y="3087"/>
                  </a:lnTo>
                  <a:cubicBezTo>
                    <a:pt x="3580" y="2809"/>
                    <a:pt x="3580" y="2439"/>
                    <a:pt x="3333" y="2192"/>
                  </a:cubicBezTo>
                  <a:cubicBezTo>
                    <a:pt x="3210" y="2069"/>
                    <a:pt x="3056" y="2007"/>
                    <a:pt x="2871" y="2007"/>
                  </a:cubicBezTo>
                  <a:cubicBezTo>
                    <a:pt x="2716" y="2007"/>
                    <a:pt x="2562" y="2069"/>
                    <a:pt x="2438" y="2192"/>
                  </a:cubicBezTo>
                  <a:lnTo>
                    <a:pt x="2408" y="2192"/>
                  </a:lnTo>
                  <a:lnTo>
                    <a:pt x="2408" y="649"/>
                  </a:lnTo>
                  <a:cubicBezTo>
                    <a:pt x="2408" y="217"/>
                    <a:pt x="2091" y="1"/>
                    <a:pt x="177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tx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61" name="Google Shape;12561;p23"/>
            <p:cNvSpPr/>
            <p:nvPr/>
          </p:nvSpPr>
          <p:spPr>
            <a:xfrm>
              <a:off x="5573425" y="2744825"/>
              <a:ext cx="226100" cy="10050"/>
            </a:xfrm>
            <a:custGeom>
              <a:avLst/>
              <a:gdLst/>
              <a:ahLst/>
              <a:cxnLst/>
              <a:rect l="l" t="t" r="r" b="b"/>
              <a:pathLst>
                <a:path w="9044" h="402" extrusionOk="0">
                  <a:moveTo>
                    <a:pt x="309" y="1"/>
                  </a:moveTo>
                  <a:cubicBezTo>
                    <a:pt x="1" y="1"/>
                    <a:pt x="1" y="402"/>
                    <a:pt x="309" y="402"/>
                  </a:cubicBezTo>
                  <a:lnTo>
                    <a:pt x="8765" y="402"/>
                  </a:lnTo>
                  <a:cubicBezTo>
                    <a:pt x="9043" y="402"/>
                    <a:pt x="9043" y="1"/>
                    <a:pt x="876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tx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562" name="Google Shape;12562;p23"/>
          <p:cNvGrpSpPr/>
          <p:nvPr/>
        </p:nvGrpSpPr>
        <p:grpSpPr>
          <a:xfrm>
            <a:off x="7752657" y="2882480"/>
            <a:ext cx="299400" cy="362650"/>
            <a:chOff x="6260100" y="4141325"/>
            <a:chExt cx="299400" cy="362650"/>
          </a:xfrm>
        </p:grpSpPr>
        <p:sp>
          <p:nvSpPr>
            <p:cNvPr id="12563" name="Google Shape;12563;p23"/>
            <p:cNvSpPr/>
            <p:nvPr/>
          </p:nvSpPr>
          <p:spPr>
            <a:xfrm>
              <a:off x="6260100" y="4141325"/>
              <a:ext cx="299400" cy="362650"/>
            </a:xfrm>
            <a:custGeom>
              <a:avLst/>
              <a:gdLst/>
              <a:ahLst/>
              <a:cxnLst/>
              <a:rect l="l" t="t" r="r" b="b"/>
              <a:pathLst>
                <a:path w="11976" h="14506" extrusionOk="0">
                  <a:moveTo>
                    <a:pt x="8796" y="10956"/>
                  </a:moveTo>
                  <a:lnTo>
                    <a:pt x="8796" y="11419"/>
                  </a:lnTo>
                  <a:lnTo>
                    <a:pt x="4908" y="11419"/>
                  </a:lnTo>
                  <a:lnTo>
                    <a:pt x="4908" y="10956"/>
                  </a:lnTo>
                  <a:close/>
                  <a:moveTo>
                    <a:pt x="8796" y="11851"/>
                  </a:moveTo>
                  <a:lnTo>
                    <a:pt x="8796" y="12222"/>
                  </a:lnTo>
                  <a:lnTo>
                    <a:pt x="4908" y="12222"/>
                  </a:lnTo>
                  <a:lnTo>
                    <a:pt x="4908" y="11851"/>
                  </a:lnTo>
                  <a:close/>
                  <a:moveTo>
                    <a:pt x="8796" y="12654"/>
                  </a:moveTo>
                  <a:lnTo>
                    <a:pt x="8796" y="12931"/>
                  </a:lnTo>
                  <a:cubicBezTo>
                    <a:pt x="8796" y="13055"/>
                    <a:pt x="8673" y="13148"/>
                    <a:pt x="8580" y="13148"/>
                  </a:cubicBezTo>
                  <a:lnTo>
                    <a:pt x="6451" y="13148"/>
                  </a:lnTo>
                  <a:cubicBezTo>
                    <a:pt x="6204" y="13178"/>
                    <a:pt x="6204" y="13549"/>
                    <a:pt x="6451" y="13580"/>
                  </a:cubicBezTo>
                  <a:lnTo>
                    <a:pt x="8333" y="13580"/>
                  </a:lnTo>
                  <a:cubicBezTo>
                    <a:pt x="8241" y="13857"/>
                    <a:pt x="7994" y="14043"/>
                    <a:pt x="7685" y="14043"/>
                  </a:cubicBezTo>
                  <a:lnTo>
                    <a:pt x="6019" y="14043"/>
                  </a:lnTo>
                  <a:cubicBezTo>
                    <a:pt x="5710" y="14043"/>
                    <a:pt x="5463" y="13857"/>
                    <a:pt x="5371" y="13580"/>
                  </a:cubicBezTo>
                  <a:cubicBezTo>
                    <a:pt x="5618" y="13549"/>
                    <a:pt x="5618" y="13178"/>
                    <a:pt x="5371" y="13148"/>
                  </a:cubicBezTo>
                  <a:lnTo>
                    <a:pt x="5093" y="13148"/>
                  </a:lnTo>
                  <a:cubicBezTo>
                    <a:pt x="4970" y="13148"/>
                    <a:pt x="4877" y="13055"/>
                    <a:pt x="4877" y="12931"/>
                  </a:cubicBezTo>
                  <a:lnTo>
                    <a:pt x="4877" y="12654"/>
                  </a:lnTo>
                  <a:close/>
                  <a:moveTo>
                    <a:pt x="6852" y="0"/>
                  </a:moveTo>
                  <a:cubicBezTo>
                    <a:pt x="2315" y="0"/>
                    <a:pt x="1" y="5401"/>
                    <a:pt x="3118" y="8673"/>
                  </a:cubicBezTo>
                  <a:cubicBezTo>
                    <a:pt x="3396" y="8950"/>
                    <a:pt x="3550" y="9352"/>
                    <a:pt x="3550" y="9753"/>
                  </a:cubicBezTo>
                  <a:lnTo>
                    <a:pt x="3550" y="9784"/>
                  </a:lnTo>
                  <a:cubicBezTo>
                    <a:pt x="3519" y="10339"/>
                    <a:pt x="3920" y="10802"/>
                    <a:pt x="4476" y="10925"/>
                  </a:cubicBezTo>
                  <a:lnTo>
                    <a:pt x="4476" y="11450"/>
                  </a:lnTo>
                  <a:cubicBezTo>
                    <a:pt x="4468" y="11449"/>
                    <a:pt x="4461" y="11449"/>
                    <a:pt x="4454" y="11449"/>
                  </a:cubicBezTo>
                  <a:cubicBezTo>
                    <a:pt x="4236" y="11449"/>
                    <a:pt x="4236" y="11884"/>
                    <a:pt x="4454" y="11884"/>
                  </a:cubicBezTo>
                  <a:cubicBezTo>
                    <a:pt x="4461" y="11884"/>
                    <a:pt x="4468" y="11883"/>
                    <a:pt x="4476" y="11882"/>
                  </a:cubicBezTo>
                  <a:lnTo>
                    <a:pt x="4476" y="12253"/>
                  </a:lnTo>
                  <a:cubicBezTo>
                    <a:pt x="4468" y="12252"/>
                    <a:pt x="4461" y="12251"/>
                    <a:pt x="4454" y="12251"/>
                  </a:cubicBezTo>
                  <a:cubicBezTo>
                    <a:pt x="4236" y="12251"/>
                    <a:pt x="4236" y="12686"/>
                    <a:pt x="4454" y="12686"/>
                  </a:cubicBezTo>
                  <a:cubicBezTo>
                    <a:pt x="4461" y="12686"/>
                    <a:pt x="4468" y="12686"/>
                    <a:pt x="4476" y="12685"/>
                  </a:cubicBezTo>
                  <a:lnTo>
                    <a:pt x="4476" y="12962"/>
                  </a:lnTo>
                  <a:cubicBezTo>
                    <a:pt x="4476" y="13240"/>
                    <a:pt x="4661" y="13487"/>
                    <a:pt x="4939" y="13580"/>
                  </a:cubicBezTo>
                  <a:cubicBezTo>
                    <a:pt x="5031" y="14104"/>
                    <a:pt x="5463" y="14505"/>
                    <a:pt x="6019" y="14505"/>
                  </a:cubicBezTo>
                  <a:lnTo>
                    <a:pt x="7685" y="14505"/>
                  </a:lnTo>
                  <a:cubicBezTo>
                    <a:pt x="8210" y="14505"/>
                    <a:pt x="8673" y="14104"/>
                    <a:pt x="8735" y="13580"/>
                  </a:cubicBezTo>
                  <a:cubicBezTo>
                    <a:pt x="9012" y="13487"/>
                    <a:pt x="9198" y="13240"/>
                    <a:pt x="9198" y="12962"/>
                  </a:cubicBezTo>
                  <a:lnTo>
                    <a:pt x="9198" y="12685"/>
                  </a:lnTo>
                  <a:lnTo>
                    <a:pt x="9228" y="12685"/>
                  </a:lnTo>
                  <a:cubicBezTo>
                    <a:pt x="9475" y="12654"/>
                    <a:pt x="9475" y="12283"/>
                    <a:pt x="9228" y="12253"/>
                  </a:cubicBezTo>
                  <a:lnTo>
                    <a:pt x="9198" y="12253"/>
                  </a:lnTo>
                  <a:lnTo>
                    <a:pt x="9198" y="11882"/>
                  </a:lnTo>
                  <a:lnTo>
                    <a:pt x="9228" y="11882"/>
                  </a:lnTo>
                  <a:cubicBezTo>
                    <a:pt x="9475" y="11820"/>
                    <a:pt x="9475" y="11481"/>
                    <a:pt x="9228" y="11450"/>
                  </a:cubicBezTo>
                  <a:lnTo>
                    <a:pt x="9198" y="11450"/>
                  </a:lnTo>
                  <a:lnTo>
                    <a:pt x="9198" y="10925"/>
                  </a:lnTo>
                  <a:cubicBezTo>
                    <a:pt x="9753" y="10833"/>
                    <a:pt x="10154" y="10339"/>
                    <a:pt x="10154" y="9784"/>
                  </a:cubicBezTo>
                  <a:lnTo>
                    <a:pt x="10154" y="9753"/>
                  </a:lnTo>
                  <a:cubicBezTo>
                    <a:pt x="10154" y="9352"/>
                    <a:pt x="10309" y="8950"/>
                    <a:pt x="10586" y="8673"/>
                  </a:cubicBezTo>
                  <a:cubicBezTo>
                    <a:pt x="11481" y="7716"/>
                    <a:pt x="11975" y="6450"/>
                    <a:pt x="11975" y="5123"/>
                  </a:cubicBezTo>
                  <a:cubicBezTo>
                    <a:pt x="11975" y="3920"/>
                    <a:pt x="11543" y="2747"/>
                    <a:pt x="10772" y="1821"/>
                  </a:cubicBezTo>
                  <a:cubicBezTo>
                    <a:pt x="10726" y="1775"/>
                    <a:pt x="10673" y="1756"/>
                    <a:pt x="10621" y="1756"/>
                  </a:cubicBezTo>
                  <a:cubicBezTo>
                    <a:pt x="10462" y="1756"/>
                    <a:pt x="10316" y="1936"/>
                    <a:pt x="10432" y="2099"/>
                  </a:cubicBezTo>
                  <a:cubicBezTo>
                    <a:pt x="11975" y="3920"/>
                    <a:pt x="11913" y="6636"/>
                    <a:pt x="10247" y="8364"/>
                  </a:cubicBezTo>
                  <a:cubicBezTo>
                    <a:pt x="9877" y="8734"/>
                    <a:pt x="9691" y="9228"/>
                    <a:pt x="9691" y="9753"/>
                  </a:cubicBezTo>
                  <a:cubicBezTo>
                    <a:pt x="9691" y="10154"/>
                    <a:pt x="9383" y="10493"/>
                    <a:pt x="8951" y="10493"/>
                  </a:cubicBezTo>
                  <a:lnTo>
                    <a:pt x="4723" y="10493"/>
                  </a:lnTo>
                  <a:cubicBezTo>
                    <a:pt x="4291" y="10493"/>
                    <a:pt x="3951" y="10154"/>
                    <a:pt x="3951" y="9753"/>
                  </a:cubicBezTo>
                  <a:cubicBezTo>
                    <a:pt x="3982" y="9228"/>
                    <a:pt x="3797" y="8734"/>
                    <a:pt x="3426" y="8364"/>
                  </a:cubicBezTo>
                  <a:cubicBezTo>
                    <a:pt x="1729" y="6574"/>
                    <a:pt x="1729" y="3766"/>
                    <a:pt x="3396" y="1945"/>
                  </a:cubicBezTo>
                  <a:cubicBezTo>
                    <a:pt x="4317" y="938"/>
                    <a:pt x="5586" y="422"/>
                    <a:pt x="6861" y="422"/>
                  </a:cubicBezTo>
                  <a:cubicBezTo>
                    <a:pt x="7893" y="422"/>
                    <a:pt x="8928" y="761"/>
                    <a:pt x="9784" y="1451"/>
                  </a:cubicBezTo>
                  <a:cubicBezTo>
                    <a:pt x="9825" y="1480"/>
                    <a:pt x="9867" y="1493"/>
                    <a:pt x="9907" y="1493"/>
                  </a:cubicBezTo>
                  <a:cubicBezTo>
                    <a:pt x="10078" y="1493"/>
                    <a:pt x="10212" y="1262"/>
                    <a:pt x="10062" y="1111"/>
                  </a:cubicBezTo>
                  <a:cubicBezTo>
                    <a:pt x="9167" y="402"/>
                    <a:pt x="8056" y="0"/>
                    <a:pt x="691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tx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grpSp>
          <p:nvGrpSpPr>
            <p:cNvPr id="12564" name="Google Shape;12564;p23"/>
            <p:cNvGrpSpPr/>
            <p:nvPr/>
          </p:nvGrpSpPr>
          <p:grpSpPr>
            <a:xfrm>
              <a:off x="6355250" y="4215575"/>
              <a:ext cx="152075" cy="146425"/>
              <a:chOff x="6355250" y="4215575"/>
              <a:chExt cx="152075" cy="146425"/>
            </a:xfrm>
          </p:grpSpPr>
          <p:sp>
            <p:nvSpPr>
              <p:cNvPr id="12565" name="Google Shape;12565;p23"/>
              <p:cNvSpPr/>
              <p:nvPr/>
            </p:nvSpPr>
            <p:spPr>
              <a:xfrm>
                <a:off x="6368900" y="4215575"/>
                <a:ext cx="125000" cy="124075"/>
              </a:xfrm>
              <a:custGeom>
                <a:avLst/>
                <a:gdLst/>
                <a:ahLst/>
                <a:cxnLst/>
                <a:rect l="l" t="t" r="r" b="b"/>
                <a:pathLst>
                  <a:path w="5000" h="4963" extrusionOk="0">
                    <a:moveTo>
                      <a:pt x="2531" y="703"/>
                    </a:moveTo>
                    <a:lnTo>
                      <a:pt x="3025" y="1783"/>
                    </a:lnTo>
                    <a:cubicBezTo>
                      <a:pt x="3056" y="1845"/>
                      <a:pt x="3117" y="1907"/>
                      <a:pt x="3179" y="1907"/>
                    </a:cubicBezTo>
                    <a:lnTo>
                      <a:pt x="4352" y="2092"/>
                    </a:lnTo>
                    <a:lnTo>
                      <a:pt x="3488" y="2956"/>
                    </a:lnTo>
                    <a:cubicBezTo>
                      <a:pt x="3457" y="2987"/>
                      <a:pt x="3426" y="3079"/>
                      <a:pt x="3426" y="3141"/>
                    </a:cubicBezTo>
                    <a:lnTo>
                      <a:pt x="3642" y="4345"/>
                    </a:lnTo>
                    <a:lnTo>
                      <a:pt x="2624" y="3789"/>
                    </a:lnTo>
                    <a:cubicBezTo>
                      <a:pt x="2593" y="3758"/>
                      <a:pt x="2554" y="3743"/>
                      <a:pt x="2516" y="3743"/>
                    </a:cubicBezTo>
                    <a:cubicBezTo>
                      <a:pt x="2477" y="3743"/>
                      <a:pt x="2438" y="3758"/>
                      <a:pt x="2407" y="3789"/>
                    </a:cubicBezTo>
                    <a:lnTo>
                      <a:pt x="1420" y="4345"/>
                    </a:lnTo>
                    <a:lnTo>
                      <a:pt x="1605" y="3141"/>
                    </a:lnTo>
                    <a:cubicBezTo>
                      <a:pt x="1605" y="3079"/>
                      <a:pt x="1574" y="2987"/>
                      <a:pt x="1543" y="2956"/>
                    </a:cubicBezTo>
                    <a:lnTo>
                      <a:pt x="710" y="2092"/>
                    </a:lnTo>
                    <a:lnTo>
                      <a:pt x="1852" y="1907"/>
                    </a:lnTo>
                    <a:cubicBezTo>
                      <a:pt x="1945" y="1876"/>
                      <a:pt x="1975" y="1845"/>
                      <a:pt x="2006" y="1783"/>
                    </a:cubicBezTo>
                    <a:lnTo>
                      <a:pt x="2531" y="703"/>
                    </a:lnTo>
                    <a:close/>
                    <a:moveTo>
                      <a:pt x="2516" y="1"/>
                    </a:moveTo>
                    <a:cubicBezTo>
                      <a:pt x="2438" y="1"/>
                      <a:pt x="2361" y="39"/>
                      <a:pt x="2315" y="117"/>
                    </a:cubicBezTo>
                    <a:lnTo>
                      <a:pt x="1667" y="1505"/>
                    </a:lnTo>
                    <a:lnTo>
                      <a:pt x="216" y="1721"/>
                    </a:lnTo>
                    <a:cubicBezTo>
                      <a:pt x="62" y="1752"/>
                      <a:pt x="0" y="1968"/>
                      <a:pt x="124" y="2092"/>
                    </a:cubicBezTo>
                    <a:lnTo>
                      <a:pt x="1173" y="3172"/>
                    </a:lnTo>
                    <a:lnTo>
                      <a:pt x="926" y="4715"/>
                    </a:lnTo>
                    <a:cubicBezTo>
                      <a:pt x="902" y="4857"/>
                      <a:pt x="1006" y="4962"/>
                      <a:pt x="1125" y="4962"/>
                    </a:cubicBezTo>
                    <a:cubicBezTo>
                      <a:pt x="1161" y="4962"/>
                      <a:pt x="1199" y="4953"/>
                      <a:pt x="1235" y="4931"/>
                    </a:cubicBezTo>
                    <a:lnTo>
                      <a:pt x="2531" y="4221"/>
                    </a:lnTo>
                    <a:lnTo>
                      <a:pt x="3827" y="4931"/>
                    </a:lnTo>
                    <a:cubicBezTo>
                      <a:pt x="3863" y="4953"/>
                      <a:pt x="3899" y="4962"/>
                      <a:pt x="3933" y="4962"/>
                    </a:cubicBezTo>
                    <a:cubicBezTo>
                      <a:pt x="4045" y="4962"/>
                      <a:pt x="4136" y="4857"/>
                      <a:pt x="4136" y="4715"/>
                    </a:cubicBezTo>
                    <a:lnTo>
                      <a:pt x="3889" y="3172"/>
                    </a:lnTo>
                    <a:lnTo>
                      <a:pt x="4938" y="2092"/>
                    </a:lnTo>
                    <a:cubicBezTo>
                      <a:pt x="5000" y="2030"/>
                      <a:pt x="5000" y="1937"/>
                      <a:pt x="4969" y="1876"/>
                    </a:cubicBezTo>
                    <a:cubicBezTo>
                      <a:pt x="4969" y="1783"/>
                      <a:pt x="4876" y="1752"/>
                      <a:pt x="4815" y="1721"/>
                    </a:cubicBezTo>
                    <a:lnTo>
                      <a:pt x="3364" y="1505"/>
                    </a:lnTo>
                    <a:lnTo>
                      <a:pt x="2716" y="117"/>
                    </a:lnTo>
                    <a:cubicBezTo>
                      <a:pt x="2670" y="39"/>
                      <a:pt x="2593" y="1"/>
                      <a:pt x="2516" y="1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solidFill>
                  <a:schemeClr val="tx2"/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cs typeface="B Nazanin" panose="00000700000000000000" pitchFamily="2" charset="-78"/>
                  <a:sym typeface="Arial"/>
                </a:endParaRPr>
              </a:p>
            </p:txBody>
          </p:sp>
          <p:sp>
            <p:nvSpPr>
              <p:cNvPr id="12566" name="Google Shape;12566;p23"/>
              <p:cNvSpPr/>
              <p:nvPr/>
            </p:nvSpPr>
            <p:spPr>
              <a:xfrm>
                <a:off x="6426750" y="4338075"/>
                <a:ext cx="10825" cy="23925"/>
              </a:xfrm>
              <a:custGeom>
                <a:avLst/>
                <a:gdLst/>
                <a:ahLst/>
                <a:cxnLst/>
                <a:rect l="l" t="t" r="r" b="b"/>
                <a:pathLst>
                  <a:path w="433" h="957" extrusionOk="0">
                    <a:moveTo>
                      <a:pt x="205" y="0"/>
                    </a:moveTo>
                    <a:cubicBezTo>
                      <a:pt x="109" y="0"/>
                      <a:pt x="16" y="62"/>
                      <a:pt x="1" y="185"/>
                    </a:cubicBezTo>
                    <a:lnTo>
                      <a:pt x="1" y="772"/>
                    </a:lnTo>
                    <a:cubicBezTo>
                      <a:pt x="16" y="895"/>
                      <a:pt x="109" y="957"/>
                      <a:pt x="205" y="957"/>
                    </a:cubicBezTo>
                    <a:cubicBezTo>
                      <a:pt x="302" y="957"/>
                      <a:pt x="402" y="895"/>
                      <a:pt x="433" y="772"/>
                    </a:cubicBezTo>
                    <a:lnTo>
                      <a:pt x="433" y="185"/>
                    </a:lnTo>
                    <a:cubicBezTo>
                      <a:pt x="402" y="62"/>
                      <a:pt x="302" y="0"/>
                      <a:pt x="205" y="0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solidFill>
                  <a:schemeClr val="tx2"/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cs typeface="B Nazanin" panose="00000700000000000000" pitchFamily="2" charset="-78"/>
                  <a:sym typeface="Arial"/>
                </a:endParaRPr>
              </a:p>
            </p:txBody>
          </p:sp>
          <p:sp>
            <p:nvSpPr>
              <p:cNvPr id="12567" name="Google Shape;12567;p23"/>
              <p:cNvSpPr/>
              <p:nvPr/>
            </p:nvSpPr>
            <p:spPr>
              <a:xfrm>
                <a:off x="6355250" y="4297175"/>
                <a:ext cx="25775" cy="14725"/>
              </a:xfrm>
              <a:custGeom>
                <a:avLst/>
                <a:gdLst/>
                <a:ahLst/>
                <a:cxnLst/>
                <a:rect l="l" t="t" r="r" b="b"/>
                <a:pathLst>
                  <a:path w="1031" h="589" extrusionOk="0">
                    <a:moveTo>
                      <a:pt x="731" y="0"/>
                    </a:moveTo>
                    <a:lnTo>
                      <a:pt x="207" y="186"/>
                    </a:lnTo>
                    <a:cubicBezTo>
                      <a:pt x="0" y="274"/>
                      <a:pt x="104" y="589"/>
                      <a:pt x="330" y="589"/>
                    </a:cubicBezTo>
                    <a:cubicBezTo>
                      <a:pt x="340" y="589"/>
                      <a:pt x="350" y="588"/>
                      <a:pt x="361" y="587"/>
                    </a:cubicBezTo>
                    <a:lnTo>
                      <a:pt x="855" y="402"/>
                    </a:lnTo>
                    <a:cubicBezTo>
                      <a:pt x="1030" y="285"/>
                      <a:pt x="956" y="29"/>
                      <a:pt x="764" y="29"/>
                    </a:cubicBezTo>
                    <a:cubicBezTo>
                      <a:pt x="754" y="29"/>
                      <a:pt x="743" y="30"/>
                      <a:pt x="731" y="31"/>
                    </a:cubicBezTo>
                    <a:lnTo>
                      <a:pt x="731" y="0"/>
                    </a:lnTo>
                    <a:close/>
                  </a:path>
                </a:pathLst>
              </a:custGeom>
              <a:solidFill>
                <a:srgbClr val="657E93"/>
              </a:solidFill>
              <a:ln>
                <a:solidFill>
                  <a:schemeClr val="tx2"/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cs typeface="B Nazanin" panose="00000700000000000000" pitchFamily="2" charset="-78"/>
                  <a:sym typeface="Arial"/>
                </a:endParaRPr>
              </a:p>
            </p:txBody>
          </p:sp>
          <p:sp>
            <p:nvSpPr>
              <p:cNvPr id="12568" name="Google Shape;12568;p23"/>
              <p:cNvSpPr/>
              <p:nvPr/>
            </p:nvSpPr>
            <p:spPr>
              <a:xfrm>
                <a:off x="6481000" y="4297125"/>
                <a:ext cx="26325" cy="14900"/>
              </a:xfrm>
              <a:custGeom>
                <a:avLst/>
                <a:gdLst/>
                <a:ahLst/>
                <a:cxnLst/>
                <a:rect l="l" t="t" r="r" b="b"/>
                <a:pathLst>
                  <a:path w="1053" h="596" extrusionOk="0">
                    <a:moveTo>
                      <a:pt x="298" y="0"/>
                    </a:moveTo>
                    <a:cubicBezTo>
                      <a:pt x="103" y="0"/>
                      <a:pt x="1" y="257"/>
                      <a:pt x="176" y="404"/>
                    </a:cubicBezTo>
                    <a:lnTo>
                      <a:pt x="701" y="589"/>
                    </a:lnTo>
                    <a:cubicBezTo>
                      <a:pt x="720" y="594"/>
                      <a:pt x="738" y="596"/>
                      <a:pt x="755" y="596"/>
                    </a:cubicBezTo>
                    <a:cubicBezTo>
                      <a:pt x="965" y="596"/>
                      <a:pt x="1053" y="273"/>
                      <a:pt x="825" y="188"/>
                    </a:cubicBezTo>
                    <a:lnTo>
                      <a:pt x="331" y="2"/>
                    </a:lnTo>
                    <a:cubicBezTo>
                      <a:pt x="320" y="1"/>
                      <a:pt x="309" y="0"/>
                      <a:pt x="298" y="0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solidFill>
                  <a:schemeClr val="tx2"/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cs typeface="B Nazanin" panose="00000700000000000000" pitchFamily="2" charset="-78"/>
                  <a:sym typeface="Arial"/>
                </a:endParaRPr>
              </a:p>
            </p:txBody>
          </p:sp>
          <p:sp>
            <p:nvSpPr>
              <p:cNvPr id="12569" name="Google Shape;12569;p23"/>
              <p:cNvSpPr/>
              <p:nvPr/>
            </p:nvSpPr>
            <p:spPr>
              <a:xfrm>
                <a:off x="6461475" y="4217300"/>
                <a:ext cx="24300" cy="22800"/>
              </a:xfrm>
              <a:custGeom>
                <a:avLst/>
                <a:gdLst/>
                <a:ahLst/>
                <a:cxnLst/>
                <a:rect l="l" t="t" r="r" b="b"/>
                <a:pathLst>
                  <a:path w="972" h="912" extrusionOk="0">
                    <a:moveTo>
                      <a:pt x="655" y="0"/>
                    </a:moveTo>
                    <a:cubicBezTo>
                      <a:pt x="599" y="0"/>
                      <a:pt x="542" y="23"/>
                      <a:pt x="494" y="78"/>
                    </a:cubicBezTo>
                    <a:lnTo>
                      <a:pt x="124" y="572"/>
                    </a:lnTo>
                    <a:cubicBezTo>
                      <a:pt x="1" y="696"/>
                      <a:pt x="93" y="912"/>
                      <a:pt x="278" y="912"/>
                    </a:cubicBezTo>
                    <a:cubicBezTo>
                      <a:pt x="340" y="912"/>
                      <a:pt x="402" y="881"/>
                      <a:pt x="433" y="819"/>
                    </a:cubicBezTo>
                    <a:lnTo>
                      <a:pt x="834" y="356"/>
                    </a:lnTo>
                    <a:cubicBezTo>
                      <a:pt x="972" y="195"/>
                      <a:pt x="819" y="0"/>
                      <a:pt x="655" y="0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solidFill>
                  <a:schemeClr val="tx2"/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cs typeface="B Nazanin" panose="00000700000000000000" pitchFamily="2" charset="-78"/>
                  <a:sym typeface="Arial"/>
                </a:endParaRPr>
              </a:p>
            </p:txBody>
          </p:sp>
          <p:sp>
            <p:nvSpPr>
              <p:cNvPr id="12570" name="Google Shape;12570;p23"/>
              <p:cNvSpPr/>
              <p:nvPr/>
            </p:nvSpPr>
            <p:spPr>
              <a:xfrm>
                <a:off x="6380875" y="4218825"/>
                <a:ext cx="22775" cy="21275"/>
              </a:xfrm>
              <a:custGeom>
                <a:avLst/>
                <a:gdLst/>
                <a:ahLst/>
                <a:cxnLst/>
                <a:rect l="l" t="t" r="r" b="b"/>
                <a:pathLst>
                  <a:path w="911" h="851" extrusionOk="0">
                    <a:moveTo>
                      <a:pt x="291" y="1"/>
                    </a:moveTo>
                    <a:cubicBezTo>
                      <a:pt x="136" y="1"/>
                      <a:pt x="1" y="196"/>
                      <a:pt x="139" y="357"/>
                    </a:cubicBezTo>
                    <a:lnTo>
                      <a:pt x="478" y="758"/>
                    </a:lnTo>
                    <a:cubicBezTo>
                      <a:pt x="509" y="789"/>
                      <a:pt x="571" y="820"/>
                      <a:pt x="632" y="820"/>
                    </a:cubicBezTo>
                    <a:lnTo>
                      <a:pt x="632" y="851"/>
                    </a:lnTo>
                    <a:cubicBezTo>
                      <a:pt x="817" y="851"/>
                      <a:pt x="910" y="635"/>
                      <a:pt x="787" y="511"/>
                    </a:cubicBezTo>
                    <a:lnTo>
                      <a:pt x="447" y="79"/>
                    </a:lnTo>
                    <a:cubicBezTo>
                      <a:pt x="400" y="24"/>
                      <a:pt x="344" y="1"/>
                      <a:pt x="291" y="1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solidFill>
                  <a:schemeClr val="tx2"/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cs typeface="B Nazanin" panose="00000700000000000000" pitchFamily="2" charset="-78"/>
                  <a:sym typeface="Arial"/>
                </a:endParaRPr>
              </a:p>
            </p:txBody>
          </p:sp>
        </p:grpSp>
      </p:grpSp>
      <p:grpSp>
        <p:nvGrpSpPr>
          <p:cNvPr id="12571" name="Google Shape;12571;p23"/>
          <p:cNvGrpSpPr/>
          <p:nvPr/>
        </p:nvGrpSpPr>
        <p:grpSpPr>
          <a:xfrm>
            <a:off x="7721032" y="3422728"/>
            <a:ext cx="362650" cy="361875"/>
            <a:chOff x="4755600" y="2463975"/>
            <a:chExt cx="362650" cy="361875"/>
          </a:xfrm>
        </p:grpSpPr>
        <p:sp>
          <p:nvSpPr>
            <p:cNvPr id="12572" name="Google Shape;12572;p23"/>
            <p:cNvSpPr/>
            <p:nvPr/>
          </p:nvSpPr>
          <p:spPr>
            <a:xfrm>
              <a:off x="4755600" y="2463975"/>
              <a:ext cx="362650" cy="361875"/>
            </a:xfrm>
            <a:custGeom>
              <a:avLst/>
              <a:gdLst/>
              <a:ahLst/>
              <a:cxnLst/>
              <a:rect l="l" t="t" r="r" b="b"/>
              <a:pathLst>
                <a:path w="14506" h="14475" extrusionOk="0">
                  <a:moveTo>
                    <a:pt x="5061" y="4044"/>
                  </a:moveTo>
                  <a:cubicBezTo>
                    <a:pt x="5185" y="4044"/>
                    <a:pt x="5277" y="4136"/>
                    <a:pt x="5247" y="4260"/>
                  </a:cubicBezTo>
                  <a:lnTo>
                    <a:pt x="5247" y="8364"/>
                  </a:lnTo>
                  <a:cubicBezTo>
                    <a:pt x="5277" y="8488"/>
                    <a:pt x="5185" y="8580"/>
                    <a:pt x="5061" y="8580"/>
                  </a:cubicBezTo>
                  <a:lnTo>
                    <a:pt x="5000" y="8580"/>
                  </a:lnTo>
                  <a:lnTo>
                    <a:pt x="5000" y="7840"/>
                  </a:lnTo>
                  <a:cubicBezTo>
                    <a:pt x="5000" y="7716"/>
                    <a:pt x="4907" y="7624"/>
                    <a:pt x="4784" y="7624"/>
                  </a:cubicBezTo>
                  <a:lnTo>
                    <a:pt x="4321" y="7593"/>
                  </a:lnTo>
                  <a:lnTo>
                    <a:pt x="4321" y="4260"/>
                  </a:lnTo>
                  <a:cubicBezTo>
                    <a:pt x="4321" y="4136"/>
                    <a:pt x="4413" y="4044"/>
                    <a:pt x="4537" y="4044"/>
                  </a:cubicBezTo>
                  <a:close/>
                  <a:moveTo>
                    <a:pt x="14073" y="10000"/>
                  </a:moveTo>
                  <a:lnTo>
                    <a:pt x="14073" y="10710"/>
                  </a:lnTo>
                  <a:cubicBezTo>
                    <a:pt x="14073" y="11080"/>
                    <a:pt x="13765" y="11358"/>
                    <a:pt x="13394" y="11358"/>
                  </a:cubicBezTo>
                  <a:lnTo>
                    <a:pt x="5000" y="11358"/>
                  </a:lnTo>
                  <a:lnTo>
                    <a:pt x="5000" y="10000"/>
                  </a:lnTo>
                  <a:close/>
                  <a:moveTo>
                    <a:pt x="9135" y="11790"/>
                  </a:moveTo>
                  <a:lnTo>
                    <a:pt x="9135" y="13148"/>
                  </a:lnTo>
                  <a:lnTo>
                    <a:pt x="7376" y="13148"/>
                  </a:lnTo>
                  <a:lnTo>
                    <a:pt x="7376" y="11790"/>
                  </a:lnTo>
                  <a:close/>
                  <a:moveTo>
                    <a:pt x="10555" y="13580"/>
                  </a:moveTo>
                  <a:cubicBezTo>
                    <a:pt x="10678" y="13580"/>
                    <a:pt x="10802" y="13673"/>
                    <a:pt x="10802" y="13827"/>
                  </a:cubicBezTo>
                  <a:cubicBezTo>
                    <a:pt x="10802" y="13950"/>
                    <a:pt x="10678" y="14043"/>
                    <a:pt x="10555" y="14043"/>
                  </a:cubicBezTo>
                  <a:lnTo>
                    <a:pt x="5926" y="14043"/>
                  </a:lnTo>
                  <a:cubicBezTo>
                    <a:pt x="5648" y="14012"/>
                    <a:pt x="5648" y="13611"/>
                    <a:pt x="5926" y="13580"/>
                  </a:cubicBezTo>
                  <a:close/>
                  <a:moveTo>
                    <a:pt x="11500" y="1"/>
                  </a:moveTo>
                  <a:cubicBezTo>
                    <a:pt x="11442" y="1"/>
                    <a:pt x="11388" y="32"/>
                    <a:pt x="11357" y="93"/>
                  </a:cubicBezTo>
                  <a:lnTo>
                    <a:pt x="9968" y="1667"/>
                  </a:lnTo>
                  <a:cubicBezTo>
                    <a:pt x="9845" y="1822"/>
                    <a:pt x="9938" y="2038"/>
                    <a:pt x="10123" y="2038"/>
                  </a:cubicBezTo>
                  <a:lnTo>
                    <a:pt x="10647" y="2038"/>
                  </a:lnTo>
                  <a:lnTo>
                    <a:pt x="10647" y="2593"/>
                  </a:lnTo>
                  <a:lnTo>
                    <a:pt x="5339" y="2593"/>
                  </a:lnTo>
                  <a:cubicBezTo>
                    <a:pt x="5061" y="2593"/>
                    <a:pt x="5061" y="3025"/>
                    <a:pt x="5339" y="3025"/>
                  </a:cubicBezTo>
                  <a:lnTo>
                    <a:pt x="10647" y="3025"/>
                  </a:lnTo>
                  <a:lnTo>
                    <a:pt x="10647" y="8426"/>
                  </a:lnTo>
                  <a:cubicBezTo>
                    <a:pt x="10647" y="8735"/>
                    <a:pt x="10894" y="9012"/>
                    <a:pt x="11203" y="9012"/>
                  </a:cubicBezTo>
                  <a:lnTo>
                    <a:pt x="11851" y="9012"/>
                  </a:lnTo>
                  <a:cubicBezTo>
                    <a:pt x="12160" y="9012"/>
                    <a:pt x="12407" y="8735"/>
                    <a:pt x="12407" y="8426"/>
                  </a:cubicBezTo>
                  <a:lnTo>
                    <a:pt x="12407" y="7778"/>
                  </a:lnTo>
                  <a:cubicBezTo>
                    <a:pt x="12391" y="7655"/>
                    <a:pt x="12299" y="7593"/>
                    <a:pt x="12206" y="7593"/>
                  </a:cubicBezTo>
                  <a:cubicBezTo>
                    <a:pt x="12113" y="7593"/>
                    <a:pt x="12021" y="7655"/>
                    <a:pt x="12005" y="7778"/>
                  </a:cubicBezTo>
                  <a:lnTo>
                    <a:pt x="12005" y="8426"/>
                  </a:lnTo>
                  <a:cubicBezTo>
                    <a:pt x="12005" y="8519"/>
                    <a:pt x="11944" y="8580"/>
                    <a:pt x="11851" y="8580"/>
                  </a:cubicBezTo>
                  <a:lnTo>
                    <a:pt x="11203" y="8580"/>
                  </a:lnTo>
                  <a:cubicBezTo>
                    <a:pt x="11110" y="8580"/>
                    <a:pt x="11049" y="8519"/>
                    <a:pt x="11049" y="8426"/>
                  </a:cubicBezTo>
                  <a:lnTo>
                    <a:pt x="11049" y="1822"/>
                  </a:lnTo>
                  <a:cubicBezTo>
                    <a:pt x="11049" y="1698"/>
                    <a:pt x="10956" y="1606"/>
                    <a:pt x="10833" y="1606"/>
                  </a:cubicBezTo>
                  <a:lnTo>
                    <a:pt x="10617" y="1606"/>
                  </a:lnTo>
                  <a:lnTo>
                    <a:pt x="11512" y="556"/>
                  </a:lnTo>
                  <a:lnTo>
                    <a:pt x="12437" y="1606"/>
                  </a:lnTo>
                  <a:lnTo>
                    <a:pt x="12191" y="1606"/>
                  </a:lnTo>
                  <a:cubicBezTo>
                    <a:pt x="12067" y="1606"/>
                    <a:pt x="11975" y="1698"/>
                    <a:pt x="11975" y="1822"/>
                  </a:cubicBezTo>
                  <a:lnTo>
                    <a:pt x="11975" y="6698"/>
                  </a:lnTo>
                  <a:cubicBezTo>
                    <a:pt x="11990" y="6821"/>
                    <a:pt x="12083" y="6883"/>
                    <a:pt x="12175" y="6883"/>
                  </a:cubicBezTo>
                  <a:cubicBezTo>
                    <a:pt x="12268" y="6883"/>
                    <a:pt x="12360" y="6821"/>
                    <a:pt x="12376" y="6698"/>
                  </a:cubicBezTo>
                  <a:lnTo>
                    <a:pt x="12376" y="3025"/>
                  </a:lnTo>
                  <a:lnTo>
                    <a:pt x="13394" y="3025"/>
                  </a:lnTo>
                  <a:cubicBezTo>
                    <a:pt x="13765" y="3025"/>
                    <a:pt x="14042" y="3303"/>
                    <a:pt x="14042" y="3673"/>
                  </a:cubicBezTo>
                  <a:lnTo>
                    <a:pt x="14042" y="9568"/>
                  </a:lnTo>
                  <a:lnTo>
                    <a:pt x="5000" y="9568"/>
                  </a:lnTo>
                  <a:lnTo>
                    <a:pt x="5000" y="9012"/>
                  </a:lnTo>
                  <a:lnTo>
                    <a:pt x="5061" y="9012"/>
                  </a:lnTo>
                  <a:cubicBezTo>
                    <a:pt x="5401" y="9012"/>
                    <a:pt x="5679" y="8735"/>
                    <a:pt x="5679" y="8364"/>
                  </a:cubicBezTo>
                  <a:lnTo>
                    <a:pt x="5679" y="4260"/>
                  </a:lnTo>
                  <a:cubicBezTo>
                    <a:pt x="5679" y="3889"/>
                    <a:pt x="5401" y="3612"/>
                    <a:pt x="5061" y="3612"/>
                  </a:cubicBezTo>
                  <a:lnTo>
                    <a:pt x="4537" y="3612"/>
                  </a:lnTo>
                  <a:cubicBezTo>
                    <a:pt x="4166" y="3612"/>
                    <a:pt x="3889" y="3889"/>
                    <a:pt x="3889" y="4260"/>
                  </a:cubicBezTo>
                  <a:lnTo>
                    <a:pt x="3889" y="7624"/>
                  </a:lnTo>
                  <a:lnTo>
                    <a:pt x="2438" y="7624"/>
                  </a:lnTo>
                  <a:lnTo>
                    <a:pt x="2438" y="3673"/>
                  </a:lnTo>
                  <a:cubicBezTo>
                    <a:pt x="2438" y="3303"/>
                    <a:pt x="2716" y="3025"/>
                    <a:pt x="3086" y="3025"/>
                  </a:cubicBezTo>
                  <a:lnTo>
                    <a:pt x="4228" y="3025"/>
                  </a:lnTo>
                  <a:cubicBezTo>
                    <a:pt x="4506" y="3025"/>
                    <a:pt x="4506" y="2593"/>
                    <a:pt x="4228" y="2593"/>
                  </a:cubicBezTo>
                  <a:lnTo>
                    <a:pt x="3086" y="2593"/>
                  </a:lnTo>
                  <a:cubicBezTo>
                    <a:pt x="2469" y="2593"/>
                    <a:pt x="2006" y="3087"/>
                    <a:pt x="2006" y="3673"/>
                  </a:cubicBezTo>
                  <a:lnTo>
                    <a:pt x="2006" y="7624"/>
                  </a:lnTo>
                  <a:lnTo>
                    <a:pt x="216" y="7624"/>
                  </a:lnTo>
                  <a:cubicBezTo>
                    <a:pt x="93" y="7624"/>
                    <a:pt x="0" y="7716"/>
                    <a:pt x="0" y="7840"/>
                  </a:cubicBezTo>
                  <a:lnTo>
                    <a:pt x="0" y="14290"/>
                  </a:lnTo>
                  <a:cubicBezTo>
                    <a:pt x="0" y="14382"/>
                    <a:pt x="93" y="14475"/>
                    <a:pt x="216" y="14475"/>
                  </a:cubicBezTo>
                  <a:lnTo>
                    <a:pt x="895" y="14475"/>
                  </a:lnTo>
                  <a:cubicBezTo>
                    <a:pt x="1173" y="14475"/>
                    <a:pt x="1173" y="14074"/>
                    <a:pt x="895" y="14074"/>
                  </a:cubicBezTo>
                  <a:lnTo>
                    <a:pt x="432" y="14074"/>
                  </a:lnTo>
                  <a:lnTo>
                    <a:pt x="432" y="8056"/>
                  </a:lnTo>
                  <a:lnTo>
                    <a:pt x="4599" y="8056"/>
                  </a:lnTo>
                  <a:lnTo>
                    <a:pt x="4599" y="14074"/>
                  </a:lnTo>
                  <a:lnTo>
                    <a:pt x="1975" y="14074"/>
                  </a:lnTo>
                  <a:cubicBezTo>
                    <a:pt x="1698" y="14074"/>
                    <a:pt x="1698" y="14475"/>
                    <a:pt x="1975" y="14475"/>
                  </a:cubicBezTo>
                  <a:lnTo>
                    <a:pt x="4784" y="14475"/>
                  </a:lnTo>
                  <a:cubicBezTo>
                    <a:pt x="4907" y="14475"/>
                    <a:pt x="5000" y="14382"/>
                    <a:pt x="5000" y="14290"/>
                  </a:cubicBezTo>
                  <a:lnTo>
                    <a:pt x="5000" y="11790"/>
                  </a:lnTo>
                  <a:lnTo>
                    <a:pt x="6975" y="11790"/>
                  </a:lnTo>
                  <a:lnTo>
                    <a:pt x="6975" y="13179"/>
                  </a:lnTo>
                  <a:lnTo>
                    <a:pt x="5926" y="13179"/>
                  </a:lnTo>
                  <a:cubicBezTo>
                    <a:pt x="5123" y="13241"/>
                    <a:pt x="5123" y="14413"/>
                    <a:pt x="5926" y="14475"/>
                  </a:cubicBezTo>
                  <a:lnTo>
                    <a:pt x="10555" y="14475"/>
                  </a:lnTo>
                  <a:cubicBezTo>
                    <a:pt x="11388" y="14413"/>
                    <a:pt x="11388" y="13241"/>
                    <a:pt x="10555" y="13179"/>
                  </a:cubicBezTo>
                  <a:lnTo>
                    <a:pt x="9567" y="13179"/>
                  </a:lnTo>
                  <a:lnTo>
                    <a:pt x="9567" y="11790"/>
                  </a:lnTo>
                  <a:lnTo>
                    <a:pt x="13425" y="11790"/>
                  </a:lnTo>
                  <a:cubicBezTo>
                    <a:pt x="14011" y="11790"/>
                    <a:pt x="14505" y="11296"/>
                    <a:pt x="14505" y="10710"/>
                  </a:cubicBezTo>
                  <a:lnTo>
                    <a:pt x="14505" y="3673"/>
                  </a:lnTo>
                  <a:cubicBezTo>
                    <a:pt x="14505" y="3087"/>
                    <a:pt x="14011" y="2593"/>
                    <a:pt x="13425" y="2593"/>
                  </a:cubicBezTo>
                  <a:lnTo>
                    <a:pt x="12407" y="2593"/>
                  </a:lnTo>
                  <a:lnTo>
                    <a:pt x="12407" y="2038"/>
                  </a:lnTo>
                  <a:lnTo>
                    <a:pt x="12870" y="2038"/>
                  </a:lnTo>
                  <a:cubicBezTo>
                    <a:pt x="13055" y="2007"/>
                    <a:pt x="13147" y="1822"/>
                    <a:pt x="13055" y="1667"/>
                  </a:cubicBezTo>
                  <a:lnTo>
                    <a:pt x="11666" y="93"/>
                  </a:lnTo>
                  <a:cubicBezTo>
                    <a:pt x="11620" y="32"/>
                    <a:pt x="11558" y="1"/>
                    <a:pt x="1150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tx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73" name="Google Shape;12573;p23"/>
            <p:cNvSpPr/>
            <p:nvPr/>
          </p:nvSpPr>
          <p:spPr>
            <a:xfrm>
              <a:off x="4909125" y="2599000"/>
              <a:ext cx="45550" cy="90300"/>
            </a:xfrm>
            <a:custGeom>
              <a:avLst/>
              <a:gdLst/>
              <a:ahLst/>
              <a:cxnLst/>
              <a:rect l="l" t="t" r="r" b="b"/>
              <a:pathLst>
                <a:path w="1822" h="3612" extrusionOk="0">
                  <a:moveTo>
                    <a:pt x="1143" y="464"/>
                  </a:moveTo>
                  <a:cubicBezTo>
                    <a:pt x="1266" y="464"/>
                    <a:pt x="1359" y="556"/>
                    <a:pt x="1359" y="649"/>
                  </a:cubicBezTo>
                  <a:lnTo>
                    <a:pt x="1359" y="2963"/>
                  </a:lnTo>
                  <a:cubicBezTo>
                    <a:pt x="1359" y="3087"/>
                    <a:pt x="1266" y="3179"/>
                    <a:pt x="1143" y="3179"/>
                  </a:cubicBezTo>
                  <a:lnTo>
                    <a:pt x="649" y="3179"/>
                  </a:lnTo>
                  <a:cubicBezTo>
                    <a:pt x="525" y="3179"/>
                    <a:pt x="433" y="3087"/>
                    <a:pt x="433" y="2963"/>
                  </a:cubicBezTo>
                  <a:lnTo>
                    <a:pt x="433" y="649"/>
                  </a:lnTo>
                  <a:cubicBezTo>
                    <a:pt x="433" y="556"/>
                    <a:pt x="494" y="464"/>
                    <a:pt x="618" y="464"/>
                  </a:cubicBezTo>
                  <a:close/>
                  <a:moveTo>
                    <a:pt x="649" y="1"/>
                  </a:moveTo>
                  <a:cubicBezTo>
                    <a:pt x="278" y="1"/>
                    <a:pt x="1" y="278"/>
                    <a:pt x="1" y="618"/>
                  </a:cubicBezTo>
                  <a:lnTo>
                    <a:pt x="1" y="2933"/>
                  </a:lnTo>
                  <a:cubicBezTo>
                    <a:pt x="1" y="3303"/>
                    <a:pt x="278" y="3611"/>
                    <a:pt x="649" y="3611"/>
                  </a:cubicBezTo>
                  <a:lnTo>
                    <a:pt x="1143" y="3611"/>
                  </a:lnTo>
                  <a:cubicBezTo>
                    <a:pt x="1513" y="3611"/>
                    <a:pt x="1791" y="3334"/>
                    <a:pt x="1791" y="2963"/>
                  </a:cubicBezTo>
                  <a:lnTo>
                    <a:pt x="1791" y="649"/>
                  </a:lnTo>
                  <a:cubicBezTo>
                    <a:pt x="1821" y="309"/>
                    <a:pt x="1513" y="1"/>
                    <a:pt x="114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tx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74" name="Google Shape;12574;p23"/>
            <p:cNvSpPr/>
            <p:nvPr/>
          </p:nvSpPr>
          <p:spPr>
            <a:xfrm>
              <a:off x="4964675" y="2565825"/>
              <a:ext cx="44775" cy="123475"/>
            </a:xfrm>
            <a:custGeom>
              <a:avLst/>
              <a:gdLst/>
              <a:ahLst/>
              <a:cxnLst/>
              <a:rect l="l" t="t" r="r" b="b"/>
              <a:pathLst>
                <a:path w="1791" h="4939" extrusionOk="0">
                  <a:moveTo>
                    <a:pt x="1173" y="402"/>
                  </a:moveTo>
                  <a:cubicBezTo>
                    <a:pt x="1297" y="402"/>
                    <a:pt x="1359" y="494"/>
                    <a:pt x="1359" y="618"/>
                  </a:cubicBezTo>
                  <a:lnTo>
                    <a:pt x="1359" y="4290"/>
                  </a:lnTo>
                  <a:cubicBezTo>
                    <a:pt x="1389" y="4414"/>
                    <a:pt x="1297" y="4506"/>
                    <a:pt x="1173" y="4506"/>
                  </a:cubicBezTo>
                  <a:lnTo>
                    <a:pt x="649" y="4506"/>
                  </a:lnTo>
                  <a:cubicBezTo>
                    <a:pt x="525" y="4506"/>
                    <a:pt x="433" y="4414"/>
                    <a:pt x="433" y="4290"/>
                  </a:cubicBezTo>
                  <a:lnTo>
                    <a:pt x="433" y="618"/>
                  </a:lnTo>
                  <a:cubicBezTo>
                    <a:pt x="433" y="494"/>
                    <a:pt x="525" y="402"/>
                    <a:pt x="649" y="402"/>
                  </a:cubicBezTo>
                  <a:close/>
                  <a:moveTo>
                    <a:pt x="649" y="1"/>
                  </a:moveTo>
                  <a:cubicBezTo>
                    <a:pt x="278" y="1"/>
                    <a:pt x="1" y="278"/>
                    <a:pt x="1" y="618"/>
                  </a:cubicBezTo>
                  <a:lnTo>
                    <a:pt x="1" y="4290"/>
                  </a:lnTo>
                  <a:cubicBezTo>
                    <a:pt x="1" y="4661"/>
                    <a:pt x="278" y="4938"/>
                    <a:pt x="649" y="4938"/>
                  </a:cubicBezTo>
                  <a:lnTo>
                    <a:pt x="1173" y="4938"/>
                  </a:lnTo>
                  <a:cubicBezTo>
                    <a:pt x="1513" y="4938"/>
                    <a:pt x="1791" y="4661"/>
                    <a:pt x="1791" y="4290"/>
                  </a:cubicBezTo>
                  <a:lnTo>
                    <a:pt x="1791" y="618"/>
                  </a:lnTo>
                  <a:cubicBezTo>
                    <a:pt x="1791" y="278"/>
                    <a:pt x="1513" y="1"/>
                    <a:pt x="117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tx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75" name="Google Shape;12575;p23"/>
            <p:cNvSpPr/>
            <p:nvPr/>
          </p:nvSpPr>
          <p:spPr>
            <a:xfrm>
              <a:off x="4777975" y="2679250"/>
              <a:ext cx="90275" cy="79400"/>
            </a:xfrm>
            <a:custGeom>
              <a:avLst/>
              <a:gdLst/>
              <a:ahLst/>
              <a:cxnLst/>
              <a:rect l="l" t="t" r="r" b="b"/>
              <a:pathLst>
                <a:path w="3611" h="3176" extrusionOk="0">
                  <a:moveTo>
                    <a:pt x="1605" y="401"/>
                  </a:moveTo>
                  <a:cubicBezTo>
                    <a:pt x="2191" y="401"/>
                    <a:pt x="2685" y="803"/>
                    <a:pt x="2778" y="1389"/>
                  </a:cubicBezTo>
                  <a:lnTo>
                    <a:pt x="2407" y="1389"/>
                  </a:lnTo>
                  <a:cubicBezTo>
                    <a:pt x="2315" y="1019"/>
                    <a:pt x="1975" y="772"/>
                    <a:pt x="1605" y="772"/>
                  </a:cubicBezTo>
                  <a:cubicBezTo>
                    <a:pt x="1512" y="772"/>
                    <a:pt x="1451" y="772"/>
                    <a:pt x="1358" y="803"/>
                  </a:cubicBezTo>
                  <a:lnTo>
                    <a:pt x="1173" y="494"/>
                  </a:lnTo>
                  <a:cubicBezTo>
                    <a:pt x="1296" y="432"/>
                    <a:pt x="1451" y="401"/>
                    <a:pt x="1605" y="401"/>
                  </a:cubicBezTo>
                  <a:close/>
                  <a:moveTo>
                    <a:pt x="1605" y="1173"/>
                  </a:moveTo>
                  <a:cubicBezTo>
                    <a:pt x="2036" y="1224"/>
                    <a:pt x="1717" y="1899"/>
                    <a:pt x="1436" y="1899"/>
                  </a:cubicBezTo>
                  <a:cubicBezTo>
                    <a:pt x="1374" y="1899"/>
                    <a:pt x="1315" y="1867"/>
                    <a:pt x="1265" y="1790"/>
                  </a:cubicBezTo>
                  <a:cubicBezTo>
                    <a:pt x="1204" y="1729"/>
                    <a:pt x="1204" y="1667"/>
                    <a:pt x="1204" y="1574"/>
                  </a:cubicBezTo>
                  <a:cubicBezTo>
                    <a:pt x="1204" y="1451"/>
                    <a:pt x="1265" y="1327"/>
                    <a:pt x="1389" y="1235"/>
                  </a:cubicBezTo>
                  <a:cubicBezTo>
                    <a:pt x="1451" y="1204"/>
                    <a:pt x="1512" y="1173"/>
                    <a:pt x="1605" y="1173"/>
                  </a:cubicBezTo>
                  <a:close/>
                  <a:moveTo>
                    <a:pt x="803" y="710"/>
                  </a:moveTo>
                  <a:lnTo>
                    <a:pt x="988" y="1019"/>
                  </a:lnTo>
                  <a:cubicBezTo>
                    <a:pt x="864" y="1173"/>
                    <a:pt x="772" y="1389"/>
                    <a:pt x="772" y="1574"/>
                  </a:cubicBezTo>
                  <a:cubicBezTo>
                    <a:pt x="772" y="1636"/>
                    <a:pt x="772" y="1729"/>
                    <a:pt x="803" y="1790"/>
                  </a:cubicBezTo>
                  <a:lnTo>
                    <a:pt x="494" y="1945"/>
                  </a:lnTo>
                  <a:cubicBezTo>
                    <a:pt x="432" y="1821"/>
                    <a:pt x="432" y="1698"/>
                    <a:pt x="432" y="1574"/>
                  </a:cubicBezTo>
                  <a:cubicBezTo>
                    <a:pt x="432" y="1235"/>
                    <a:pt x="556" y="926"/>
                    <a:pt x="803" y="710"/>
                  </a:cubicBezTo>
                  <a:close/>
                  <a:moveTo>
                    <a:pt x="2778" y="1821"/>
                  </a:moveTo>
                  <a:cubicBezTo>
                    <a:pt x="2654" y="2377"/>
                    <a:pt x="2160" y="2778"/>
                    <a:pt x="1605" y="2778"/>
                  </a:cubicBezTo>
                  <a:lnTo>
                    <a:pt x="1605" y="2747"/>
                  </a:lnTo>
                  <a:cubicBezTo>
                    <a:pt x="1235" y="2747"/>
                    <a:pt x="926" y="2593"/>
                    <a:pt x="679" y="2315"/>
                  </a:cubicBezTo>
                  <a:lnTo>
                    <a:pt x="1019" y="2161"/>
                  </a:lnTo>
                  <a:cubicBezTo>
                    <a:pt x="1173" y="2315"/>
                    <a:pt x="1389" y="2407"/>
                    <a:pt x="1605" y="2407"/>
                  </a:cubicBezTo>
                  <a:cubicBezTo>
                    <a:pt x="1975" y="2407"/>
                    <a:pt x="2315" y="2161"/>
                    <a:pt x="2407" y="1821"/>
                  </a:cubicBezTo>
                  <a:close/>
                  <a:moveTo>
                    <a:pt x="1605" y="0"/>
                  </a:moveTo>
                  <a:cubicBezTo>
                    <a:pt x="1296" y="0"/>
                    <a:pt x="1019" y="62"/>
                    <a:pt x="772" y="247"/>
                  </a:cubicBezTo>
                  <a:cubicBezTo>
                    <a:pt x="278" y="525"/>
                    <a:pt x="0" y="1050"/>
                    <a:pt x="0" y="1574"/>
                  </a:cubicBezTo>
                  <a:cubicBezTo>
                    <a:pt x="0" y="1852"/>
                    <a:pt x="93" y="2130"/>
                    <a:pt x="216" y="2346"/>
                  </a:cubicBezTo>
                  <a:cubicBezTo>
                    <a:pt x="516" y="2898"/>
                    <a:pt x="1065" y="3176"/>
                    <a:pt x="1617" y="3176"/>
                  </a:cubicBezTo>
                  <a:cubicBezTo>
                    <a:pt x="2146" y="3176"/>
                    <a:pt x="2677" y="2921"/>
                    <a:pt x="2994" y="2407"/>
                  </a:cubicBezTo>
                  <a:cubicBezTo>
                    <a:pt x="3611" y="1327"/>
                    <a:pt x="2839" y="0"/>
                    <a:pt x="160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tx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76" name="Google Shape;12576;p23"/>
            <p:cNvSpPr/>
            <p:nvPr/>
          </p:nvSpPr>
          <p:spPr>
            <a:xfrm>
              <a:off x="4782600" y="2770275"/>
              <a:ext cx="70225" cy="10850"/>
            </a:xfrm>
            <a:custGeom>
              <a:avLst/>
              <a:gdLst/>
              <a:ahLst/>
              <a:cxnLst/>
              <a:rect l="l" t="t" r="r" b="b"/>
              <a:pathLst>
                <a:path w="2809" h="434" extrusionOk="0">
                  <a:moveTo>
                    <a:pt x="309" y="1"/>
                  </a:moveTo>
                  <a:cubicBezTo>
                    <a:pt x="0" y="1"/>
                    <a:pt x="0" y="433"/>
                    <a:pt x="309" y="433"/>
                  </a:cubicBezTo>
                  <a:lnTo>
                    <a:pt x="2531" y="433"/>
                  </a:lnTo>
                  <a:cubicBezTo>
                    <a:pt x="2809" y="433"/>
                    <a:pt x="2809" y="1"/>
                    <a:pt x="253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tx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77" name="Google Shape;12577;p23"/>
            <p:cNvSpPr/>
            <p:nvPr/>
          </p:nvSpPr>
          <p:spPr>
            <a:xfrm>
              <a:off x="4782600" y="2791125"/>
              <a:ext cx="68675" cy="10825"/>
            </a:xfrm>
            <a:custGeom>
              <a:avLst/>
              <a:gdLst/>
              <a:ahLst/>
              <a:cxnLst/>
              <a:rect l="l" t="t" r="r" b="b"/>
              <a:pathLst>
                <a:path w="2747" h="433" extrusionOk="0">
                  <a:moveTo>
                    <a:pt x="309" y="0"/>
                  </a:moveTo>
                  <a:cubicBezTo>
                    <a:pt x="0" y="0"/>
                    <a:pt x="0" y="432"/>
                    <a:pt x="309" y="432"/>
                  </a:cubicBezTo>
                  <a:lnTo>
                    <a:pt x="2531" y="432"/>
                  </a:lnTo>
                  <a:cubicBezTo>
                    <a:pt x="2654" y="432"/>
                    <a:pt x="2747" y="340"/>
                    <a:pt x="2747" y="216"/>
                  </a:cubicBezTo>
                  <a:cubicBezTo>
                    <a:pt x="2747" y="93"/>
                    <a:pt x="2654" y="0"/>
                    <a:pt x="253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tx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578" name="Google Shape;12578;p23"/>
          <p:cNvGrpSpPr/>
          <p:nvPr/>
        </p:nvGrpSpPr>
        <p:grpSpPr>
          <a:xfrm>
            <a:off x="6260460" y="3456049"/>
            <a:ext cx="363425" cy="308650"/>
            <a:chOff x="3252625" y="2490975"/>
            <a:chExt cx="363425" cy="308650"/>
          </a:xfrm>
        </p:grpSpPr>
        <p:sp>
          <p:nvSpPr>
            <p:cNvPr id="12579" name="Google Shape;12579;p23"/>
            <p:cNvSpPr/>
            <p:nvPr/>
          </p:nvSpPr>
          <p:spPr>
            <a:xfrm>
              <a:off x="3252625" y="2490975"/>
              <a:ext cx="363425" cy="308650"/>
            </a:xfrm>
            <a:custGeom>
              <a:avLst/>
              <a:gdLst/>
              <a:ahLst/>
              <a:cxnLst/>
              <a:rect l="l" t="t" r="r" b="b"/>
              <a:pathLst>
                <a:path w="14537" h="12346" extrusionOk="0">
                  <a:moveTo>
                    <a:pt x="13055" y="4075"/>
                  </a:moveTo>
                  <a:lnTo>
                    <a:pt x="14011" y="5093"/>
                  </a:lnTo>
                  <a:lnTo>
                    <a:pt x="13055" y="6142"/>
                  </a:lnTo>
                  <a:lnTo>
                    <a:pt x="13055" y="5896"/>
                  </a:lnTo>
                  <a:cubicBezTo>
                    <a:pt x="13055" y="5772"/>
                    <a:pt x="12962" y="5680"/>
                    <a:pt x="12839" y="5680"/>
                  </a:cubicBezTo>
                  <a:lnTo>
                    <a:pt x="9876" y="5680"/>
                  </a:lnTo>
                  <a:cubicBezTo>
                    <a:pt x="9629" y="5217"/>
                    <a:pt x="9259" y="4815"/>
                    <a:pt x="8796" y="4538"/>
                  </a:cubicBezTo>
                  <a:lnTo>
                    <a:pt x="12839" y="4538"/>
                  </a:lnTo>
                  <a:cubicBezTo>
                    <a:pt x="12962" y="4538"/>
                    <a:pt x="13055" y="4445"/>
                    <a:pt x="13055" y="4322"/>
                  </a:cubicBezTo>
                  <a:lnTo>
                    <a:pt x="13055" y="4075"/>
                  </a:lnTo>
                  <a:close/>
                  <a:moveTo>
                    <a:pt x="7280" y="5755"/>
                  </a:moveTo>
                  <a:cubicBezTo>
                    <a:pt x="7478" y="5755"/>
                    <a:pt x="7678" y="5827"/>
                    <a:pt x="7839" y="5988"/>
                  </a:cubicBezTo>
                  <a:cubicBezTo>
                    <a:pt x="8333" y="6513"/>
                    <a:pt x="7963" y="7377"/>
                    <a:pt x="7253" y="7377"/>
                  </a:cubicBezTo>
                  <a:cubicBezTo>
                    <a:pt x="6821" y="7377"/>
                    <a:pt x="6450" y="7007"/>
                    <a:pt x="6450" y="6544"/>
                  </a:cubicBezTo>
                  <a:cubicBezTo>
                    <a:pt x="6471" y="6065"/>
                    <a:pt x="6871" y="5755"/>
                    <a:pt x="7280" y="5755"/>
                  </a:cubicBezTo>
                  <a:close/>
                  <a:moveTo>
                    <a:pt x="11666" y="2840"/>
                  </a:moveTo>
                  <a:lnTo>
                    <a:pt x="11666" y="4136"/>
                  </a:lnTo>
                  <a:lnTo>
                    <a:pt x="7160" y="4136"/>
                  </a:lnTo>
                  <a:cubicBezTo>
                    <a:pt x="5092" y="4229"/>
                    <a:pt x="3734" y="6328"/>
                    <a:pt x="4475" y="8241"/>
                  </a:cubicBezTo>
                  <a:lnTo>
                    <a:pt x="2870" y="8241"/>
                  </a:lnTo>
                  <a:lnTo>
                    <a:pt x="2870" y="2840"/>
                  </a:lnTo>
                  <a:close/>
                  <a:moveTo>
                    <a:pt x="7253" y="4507"/>
                  </a:moveTo>
                  <a:cubicBezTo>
                    <a:pt x="8703" y="4507"/>
                    <a:pt x="9876" y="5710"/>
                    <a:pt x="9845" y="7192"/>
                  </a:cubicBezTo>
                  <a:cubicBezTo>
                    <a:pt x="9845" y="7809"/>
                    <a:pt x="9629" y="8395"/>
                    <a:pt x="9228" y="8889"/>
                  </a:cubicBezTo>
                  <a:cubicBezTo>
                    <a:pt x="9135" y="8519"/>
                    <a:pt x="8919" y="8179"/>
                    <a:pt x="8642" y="7932"/>
                  </a:cubicBezTo>
                  <a:cubicBezTo>
                    <a:pt x="8456" y="7747"/>
                    <a:pt x="8240" y="7624"/>
                    <a:pt x="8024" y="7531"/>
                  </a:cubicBezTo>
                  <a:cubicBezTo>
                    <a:pt x="8919" y="6791"/>
                    <a:pt x="8425" y="5340"/>
                    <a:pt x="7253" y="5340"/>
                  </a:cubicBezTo>
                  <a:cubicBezTo>
                    <a:pt x="6080" y="5340"/>
                    <a:pt x="5555" y="6791"/>
                    <a:pt x="6481" y="7531"/>
                  </a:cubicBezTo>
                  <a:cubicBezTo>
                    <a:pt x="5895" y="7778"/>
                    <a:pt x="5432" y="8272"/>
                    <a:pt x="5278" y="8889"/>
                  </a:cubicBezTo>
                  <a:cubicBezTo>
                    <a:pt x="4876" y="8426"/>
                    <a:pt x="4660" y="7809"/>
                    <a:pt x="4660" y="7192"/>
                  </a:cubicBezTo>
                  <a:cubicBezTo>
                    <a:pt x="4599" y="5710"/>
                    <a:pt x="5771" y="4507"/>
                    <a:pt x="7253" y="4507"/>
                  </a:cubicBezTo>
                  <a:close/>
                  <a:moveTo>
                    <a:pt x="7346" y="7806"/>
                  </a:moveTo>
                  <a:cubicBezTo>
                    <a:pt x="7739" y="7806"/>
                    <a:pt x="8078" y="7984"/>
                    <a:pt x="8364" y="8241"/>
                  </a:cubicBezTo>
                  <a:cubicBezTo>
                    <a:pt x="8642" y="8488"/>
                    <a:pt x="8827" y="8858"/>
                    <a:pt x="8888" y="9229"/>
                  </a:cubicBezTo>
                  <a:cubicBezTo>
                    <a:pt x="8425" y="9599"/>
                    <a:pt x="7839" y="9815"/>
                    <a:pt x="7253" y="9815"/>
                  </a:cubicBezTo>
                  <a:cubicBezTo>
                    <a:pt x="6666" y="9815"/>
                    <a:pt x="6111" y="9599"/>
                    <a:pt x="5648" y="9229"/>
                  </a:cubicBezTo>
                  <a:cubicBezTo>
                    <a:pt x="5741" y="8395"/>
                    <a:pt x="6450" y="7809"/>
                    <a:pt x="7253" y="7809"/>
                  </a:cubicBezTo>
                  <a:cubicBezTo>
                    <a:pt x="7284" y="7807"/>
                    <a:pt x="7315" y="7806"/>
                    <a:pt x="7346" y="7806"/>
                  </a:cubicBezTo>
                  <a:close/>
                  <a:moveTo>
                    <a:pt x="11697" y="6112"/>
                  </a:moveTo>
                  <a:lnTo>
                    <a:pt x="11666" y="10772"/>
                  </a:lnTo>
                  <a:cubicBezTo>
                    <a:pt x="11666" y="11389"/>
                    <a:pt x="11172" y="11914"/>
                    <a:pt x="10524" y="11914"/>
                  </a:cubicBezTo>
                  <a:lnTo>
                    <a:pt x="4012" y="11914"/>
                  </a:lnTo>
                  <a:cubicBezTo>
                    <a:pt x="3364" y="11914"/>
                    <a:pt x="2870" y="11389"/>
                    <a:pt x="2870" y="10772"/>
                  </a:cubicBezTo>
                  <a:lnTo>
                    <a:pt x="2870" y="10247"/>
                  </a:lnTo>
                  <a:lnTo>
                    <a:pt x="3734" y="10247"/>
                  </a:lnTo>
                  <a:cubicBezTo>
                    <a:pt x="4012" y="10216"/>
                    <a:pt x="4012" y="9815"/>
                    <a:pt x="3734" y="9815"/>
                  </a:cubicBezTo>
                  <a:lnTo>
                    <a:pt x="1698" y="9815"/>
                  </a:lnTo>
                  <a:cubicBezTo>
                    <a:pt x="1574" y="9815"/>
                    <a:pt x="1482" y="9908"/>
                    <a:pt x="1482" y="10031"/>
                  </a:cubicBezTo>
                  <a:lnTo>
                    <a:pt x="1482" y="10278"/>
                  </a:lnTo>
                  <a:lnTo>
                    <a:pt x="556" y="9229"/>
                  </a:lnTo>
                  <a:lnTo>
                    <a:pt x="1482" y="8210"/>
                  </a:lnTo>
                  <a:lnTo>
                    <a:pt x="1482" y="8457"/>
                  </a:lnTo>
                  <a:cubicBezTo>
                    <a:pt x="1482" y="8581"/>
                    <a:pt x="1574" y="8673"/>
                    <a:pt x="1698" y="8673"/>
                  </a:cubicBezTo>
                  <a:lnTo>
                    <a:pt x="4660" y="8673"/>
                  </a:lnTo>
                  <a:cubicBezTo>
                    <a:pt x="4907" y="9136"/>
                    <a:pt x="5308" y="9537"/>
                    <a:pt x="5771" y="9815"/>
                  </a:cubicBezTo>
                  <a:lnTo>
                    <a:pt x="4784" y="9815"/>
                  </a:lnTo>
                  <a:cubicBezTo>
                    <a:pt x="4506" y="9815"/>
                    <a:pt x="4506" y="10247"/>
                    <a:pt x="4784" y="10247"/>
                  </a:cubicBezTo>
                  <a:lnTo>
                    <a:pt x="7376" y="10247"/>
                  </a:lnTo>
                  <a:cubicBezTo>
                    <a:pt x="9012" y="10155"/>
                    <a:pt x="10308" y="8827"/>
                    <a:pt x="10277" y="7192"/>
                  </a:cubicBezTo>
                  <a:cubicBezTo>
                    <a:pt x="10277" y="6821"/>
                    <a:pt x="10215" y="6451"/>
                    <a:pt x="10092" y="6112"/>
                  </a:cubicBezTo>
                  <a:close/>
                  <a:moveTo>
                    <a:pt x="4012" y="1"/>
                  </a:moveTo>
                  <a:cubicBezTo>
                    <a:pt x="3148" y="1"/>
                    <a:pt x="2438" y="711"/>
                    <a:pt x="2438" y="1575"/>
                  </a:cubicBezTo>
                  <a:lnTo>
                    <a:pt x="2438" y="8241"/>
                  </a:lnTo>
                  <a:lnTo>
                    <a:pt x="1883" y="8241"/>
                  </a:lnTo>
                  <a:lnTo>
                    <a:pt x="1883" y="7686"/>
                  </a:lnTo>
                  <a:cubicBezTo>
                    <a:pt x="1903" y="7543"/>
                    <a:pt x="1790" y="7455"/>
                    <a:pt x="1675" y="7455"/>
                  </a:cubicBezTo>
                  <a:cubicBezTo>
                    <a:pt x="1615" y="7455"/>
                    <a:pt x="1555" y="7479"/>
                    <a:pt x="1512" y="7531"/>
                  </a:cubicBezTo>
                  <a:lnTo>
                    <a:pt x="62" y="9105"/>
                  </a:lnTo>
                  <a:cubicBezTo>
                    <a:pt x="0" y="9167"/>
                    <a:pt x="0" y="9290"/>
                    <a:pt x="62" y="9383"/>
                  </a:cubicBezTo>
                  <a:lnTo>
                    <a:pt x="1512" y="10957"/>
                  </a:lnTo>
                  <a:cubicBezTo>
                    <a:pt x="1555" y="11010"/>
                    <a:pt x="1615" y="11034"/>
                    <a:pt x="1675" y="11034"/>
                  </a:cubicBezTo>
                  <a:cubicBezTo>
                    <a:pt x="1790" y="11034"/>
                    <a:pt x="1903" y="10945"/>
                    <a:pt x="1883" y="10803"/>
                  </a:cubicBezTo>
                  <a:lnTo>
                    <a:pt x="1883" y="10247"/>
                  </a:lnTo>
                  <a:lnTo>
                    <a:pt x="2438" y="10247"/>
                  </a:lnTo>
                  <a:lnTo>
                    <a:pt x="2438" y="10772"/>
                  </a:lnTo>
                  <a:cubicBezTo>
                    <a:pt x="2438" y="11636"/>
                    <a:pt x="3148" y="12346"/>
                    <a:pt x="4012" y="12346"/>
                  </a:cubicBezTo>
                  <a:lnTo>
                    <a:pt x="10524" y="12346"/>
                  </a:lnTo>
                  <a:cubicBezTo>
                    <a:pt x="11388" y="12346"/>
                    <a:pt x="12098" y="11636"/>
                    <a:pt x="12098" y="10772"/>
                  </a:cubicBezTo>
                  <a:lnTo>
                    <a:pt x="12098" y="6112"/>
                  </a:lnTo>
                  <a:lnTo>
                    <a:pt x="12654" y="6112"/>
                  </a:lnTo>
                  <a:lnTo>
                    <a:pt x="12654" y="6698"/>
                  </a:lnTo>
                  <a:cubicBezTo>
                    <a:pt x="12654" y="6818"/>
                    <a:pt x="12745" y="6899"/>
                    <a:pt x="12851" y="6899"/>
                  </a:cubicBezTo>
                  <a:cubicBezTo>
                    <a:pt x="12908" y="6899"/>
                    <a:pt x="12970" y="6876"/>
                    <a:pt x="13024" y="6821"/>
                  </a:cubicBezTo>
                  <a:lnTo>
                    <a:pt x="14444" y="5247"/>
                  </a:lnTo>
                  <a:cubicBezTo>
                    <a:pt x="14536" y="5186"/>
                    <a:pt x="14536" y="5062"/>
                    <a:pt x="14444" y="4970"/>
                  </a:cubicBezTo>
                  <a:lnTo>
                    <a:pt x="13024" y="3396"/>
                  </a:lnTo>
                  <a:cubicBezTo>
                    <a:pt x="12975" y="3357"/>
                    <a:pt x="12921" y="3340"/>
                    <a:pt x="12869" y="3340"/>
                  </a:cubicBezTo>
                  <a:cubicBezTo>
                    <a:pt x="12755" y="3340"/>
                    <a:pt x="12654" y="3423"/>
                    <a:pt x="12654" y="3550"/>
                  </a:cubicBezTo>
                  <a:lnTo>
                    <a:pt x="12654" y="4136"/>
                  </a:lnTo>
                  <a:lnTo>
                    <a:pt x="12129" y="4136"/>
                  </a:lnTo>
                  <a:lnTo>
                    <a:pt x="12129" y="1575"/>
                  </a:lnTo>
                  <a:cubicBezTo>
                    <a:pt x="12129" y="711"/>
                    <a:pt x="11419" y="1"/>
                    <a:pt x="10524" y="1"/>
                  </a:cubicBezTo>
                  <a:lnTo>
                    <a:pt x="9999" y="1"/>
                  </a:lnTo>
                  <a:cubicBezTo>
                    <a:pt x="9722" y="1"/>
                    <a:pt x="9722" y="402"/>
                    <a:pt x="9999" y="402"/>
                  </a:cubicBezTo>
                  <a:lnTo>
                    <a:pt x="10524" y="402"/>
                  </a:lnTo>
                  <a:cubicBezTo>
                    <a:pt x="11172" y="402"/>
                    <a:pt x="11697" y="927"/>
                    <a:pt x="11697" y="1575"/>
                  </a:cubicBezTo>
                  <a:lnTo>
                    <a:pt x="11697" y="2408"/>
                  </a:lnTo>
                  <a:lnTo>
                    <a:pt x="2870" y="2408"/>
                  </a:lnTo>
                  <a:lnTo>
                    <a:pt x="2870" y="1575"/>
                  </a:lnTo>
                  <a:cubicBezTo>
                    <a:pt x="2870" y="927"/>
                    <a:pt x="3364" y="402"/>
                    <a:pt x="4012" y="402"/>
                  </a:cubicBezTo>
                  <a:lnTo>
                    <a:pt x="8858" y="402"/>
                  </a:lnTo>
                  <a:cubicBezTo>
                    <a:pt x="9135" y="402"/>
                    <a:pt x="9135" y="1"/>
                    <a:pt x="88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tx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80" name="Google Shape;12580;p23"/>
            <p:cNvSpPr/>
            <p:nvPr/>
          </p:nvSpPr>
          <p:spPr>
            <a:xfrm>
              <a:off x="3350600" y="2518000"/>
              <a:ext cx="23950" cy="20325"/>
            </a:xfrm>
            <a:custGeom>
              <a:avLst/>
              <a:gdLst/>
              <a:ahLst/>
              <a:cxnLst/>
              <a:rect l="l" t="t" r="r" b="b"/>
              <a:pathLst>
                <a:path w="958" h="813" extrusionOk="0">
                  <a:moveTo>
                    <a:pt x="402" y="0"/>
                  </a:moveTo>
                  <a:cubicBezTo>
                    <a:pt x="186" y="0"/>
                    <a:pt x="1" y="185"/>
                    <a:pt x="1" y="401"/>
                  </a:cubicBezTo>
                  <a:cubicBezTo>
                    <a:pt x="1" y="648"/>
                    <a:pt x="193" y="813"/>
                    <a:pt x="394" y="813"/>
                  </a:cubicBezTo>
                  <a:cubicBezTo>
                    <a:pt x="494" y="813"/>
                    <a:pt x="597" y="772"/>
                    <a:pt x="680" y="679"/>
                  </a:cubicBezTo>
                  <a:cubicBezTo>
                    <a:pt x="957" y="432"/>
                    <a:pt x="772" y="0"/>
                    <a:pt x="40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tx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81" name="Google Shape;12581;p23"/>
            <p:cNvSpPr/>
            <p:nvPr/>
          </p:nvSpPr>
          <p:spPr>
            <a:xfrm>
              <a:off x="3386875" y="2518000"/>
              <a:ext cx="23925" cy="20325"/>
            </a:xfrm>
            <a:custGeom>
              <a:avLst/>
              <a:gdLst/>
              <a:ahLst/>
              <a:cxnLst/>
              <a:rect l="l" t="t" r="r" b="b"/>
              <a:pathLst>
                <a:path w="957" h="813" extrusionOk="0">
                  <a:moveTo>
                    <a:pt x="401" y="0"/>
                  </a:moveTo>
                  <a:cubicBezTo>
                    <a:pt x="185" y="0"/>
                    <a:pt x="0" y="185"/>
                    <a:pt x="0" y="401"/>
                  </a:cubicBezTo>
                  <a:cubicBezTo>
                    <a:pt x="0" y="648"/>
                    <a:pt x="192" y="813"/>
                    <a:pt x="403" y="813"/>
                  </a:cubicBezTo>
                  <a:cubicBezTo>
                    <a:pt x="508" y="813"/>
                    <a:pt x="617" y="772"/>
                    <a:pt x="710" y="679"/>
                  </a:cubicBezTo>
                  <a:cubicBezTo>
                    <a:pt x="957" y="432"/>
                    <a:pt x="772" y="0"/>
                    <a:pt x="4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tx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82" name="Google Shape;12582;p23"/>
            <p:cNvSpPr/>
            <p:nvPr/>
          </p:nvSpPr>
          <p:spPr>
            <a:xfrm>
              <a:off x="3423125" y="2518000"/>
              <a:ext cx="23950" cy="20325"/>
            </a:xfrm>
            <a:custGeom>
              <a:avLst/>
              <a:gdLst/>
              <a:ahLst/>
              <a:cxnLst/>
              <a:rect l="l" t="t" r="r" b="b"/>
              <a:pathLst>
                <a:path w="958" h="813" extrusionOk="0">
                  <a:moveTo>
                    <a:pt x="433" y="0"/>
                  </a:moveTo>
                  <a:cubicBezTo>
                    <a:pt x="186" y="0"/>
                    <a:pt x="1" y="185"/>
                    <a:pt x="1" y="401"/>
                  </a:cubicBezTo>
                  <a:cubicBezTo>
                    <a:pt x="1" y="648"/>
                    <a:pt x="206" y="813"/>
                    <a:pt x="417" y="813"/>
                  </a:cubicBezTo>
                  <a:cubicBezTo>
                    <a:pt x="522" y="813"/>
                    <a:pt x="628" y="772"/>
                    <a:pt x="710" y="679"/>
                  </a:cubicBezTo>
                  <a:cubicBezTo>
                    <a:pt x="957" y="432"/>
                    <a:pt x="772" y="0"/>
                    <a:pt x="43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tx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583" name="Google Shape;12583;p23"/>
          <p:cNvGrpSpPr/>
          <p:nvPr/>
        </p:nvGrpSpPr>
        <p:grpSpPr>
          <a:xfrm>
            <a:off x="5484006" y="3425128"/>
            <a:ext cx="362650" cy="357075"/>
            <a:chOff x="2498825" y="2466475"/>
            <a:chExt cx="362650" cy="357075"/>
          </a:xfrm>
        </p:grpSpPr>
        <p:sp>
          <p:nvSpPr>
            <p:cNvPr id="12584" name="Google Shape;12584;p23"/>
            <p:cNvSpPr/>
            <p:nvPr/>
          </p:nvSpPr>
          <p:spPr>
            <a:xfrm>
              <a:off x="2498825" y="2466475"/>
              <a:ext cx="362650" cy="357075"/>
            </a:xfrm>
            <a:custGeom>
              <a:avLst/>
              <a:gdLst/>
              <a:ahLst/>
              <a:cxnLst/>
              <a:rect l="l" t="t" r="r" b="b"/>
              <a:pathLst>
                <a:path w="14506" h="14283" extrusionOk="0">
                  <a:moveTo>
                    <a:pt x="12606" y="422"/>
                  </a:moveTo>
                  <a:cubicBezTo>
                    <a:pt x="12715" y="422"/>
                    <a:pt x="12828" y="454"/>
                    <a:pt x="12931" y="518"/>
                  </a:cubicBezTo>
                  <a:cubicBezTo>
                    <a:pt x="13024" y="580"/>
                    <a:pt x="13086" y="703"/>
                    <a:pt x="13116" y="827"/>
                  </a:cubicBezTo>
                  <a:cubicBezTo>
                    <a:pt x="13147" y="981"/>
                    <a:pt x="13116" y="1104"/>
                    <a:pt x="13024" y="1228"/>
                  </a:cubicBezTo>
                  <a:lnTo>
                    <a:pt x="12623" y="1783"/>
                  </a:lnTo>
                  <a:lnTo>
                    <a:pt x="11789" y="1197"/>
                  </a:lnTo>
                  <a:lnTo>
                    <a:pt x="12221" y="611"/>
                  </a:lnTo>
                  <a:cubicBezTo>
                    <a:pt x="12311" y="485"/>
                    <a:pt x="12454" y="422"/>
                    <a:pt x="12606" y="422"/>
                  </a:cubicBezTo>
                  <a:close/>
                  <a:moveTo>
                    <a:pt x="11542" y="1536"/>
                  </a:moveTo>
                  <a:lnTo>
                    <a:pt x="12376" y="2123"/>
                  </a:lnTo>
                  <a:lnTo>
                    <a:pt x="9567" y="6011"/>
                  </a:lnTo>
                  <a:lnTo>
                    <a:pt x="8734" y="5425"/>
                  </a:lnTo>
                  <a:lnTo>
                    <a:pt x="11542" y="1536"/>
                  </a:lnTo>
                  <a:close/>
                  <a:moveTo>
                    <a:pt x="8641" y="5888"/>
                  </a:moveTo>
                  <a:lnTo>
                    <a:pt x="9166" y="6258"/>
                  </a:lnTo>
                  <a:lnTo>
                    <a:pt x="8641" y="6444"/>
                  </a:lnTo>
                  <a:lnTo>
                    <a:pt x="8641" y="5888"/>
                  </a:lnTo>
                  <a:close/>
                  <a:moveTo>
                    <a:pt x="9691" y="3388"/>
                  </a:moveTo>
                  <a:lnTo>
                    <a:pt x="8271" y="5363"/>
                  </a:lnTo>
                  <a:cubicBezTo>
                    <a:pt x="8240" y="5394"/>
                    <a:pt x="8240" y="5425"/>
                    <a:pt x="8240" y="5487"/>
                  </a:cubicBezTo>
                  <a:lnTo>
                    <a:pt x="8209" y="6752"/>
                  </a:lnTo>
                  <a:cubicBezTo>
                    <a:pt x="8209" y="6853"/>
                    <a:pt x="8312" y="6954"/>
                    <a:pt x="8417" y="6954"/>
                  </a:cubicBezTo>
                  <a:cubicBezTo>
                    <a:pt x="8441" y="6954"/>
                    <a:pt x="8465" y="6949"/>
                    <a:pt x="8487" y="6937"/>
                  </a:cubicBezTo>
                  <a:lnTo>
                    <a:pt x="9691" y="6505"/>
                  </a:lnTo>
                  <a:cubicBezTo>
                    <a:pt x="9722" y="6505"/>
                    <a:pt x="9753" y="6474"/>
                    <a:pt x="9783" y="6444"/>
                  </a:cubicBezTo>
                  <a:lnTo>
                    <a:pt x="10864" y="4962"/>
                  </a:lnTo>
                  <a:lnTo>
                    <a:pt x="10864" y="7493"/>
                  </a:lnTo>
                  <a:cubicBezTo>
                    <a:pt x="10864" y="8110"/>
                    <a:pt x="10370" y="8604"/>
                    <a:pt x="9783" y="8604"/>
                  </a:cubicBezTo>
                  <a:cubicBezTo>
                    <a:pt x="9475" y="8604"/>
                    <a:pt x="9475" y="9036"/>
                    <a:pt x="9783" y="9036"/>
                  </a:cubicBezTo>
                  <a:cubicBezTo>
                    <a:pt x="10617" y="9036"/>
                    <a:pt x="11296" y="8357"/>
                    <a:pt x="11296" y="7493"/>
                  </a:cubicBezTo>
                  <a:lnTo>
                    <a:pt x="11296" y="6567"/>
                  </a:lnTo>
                  <a:lnTo>
                    <a:pt x="12684" y="6567"/>
                  </a:lnTo>
                  <a:lnTo>
                    <a:pt x="12684" y="12523"/>
                  </a:lnTo>
                  <a:lnTo>
                    <a:pt x="1852" y="12492"/>
                  </a:lnTo>
                  <a:lnTo>
                    <a:pt x="1852" y="6567"/>
                  </a:lnTo>
                  <a:lnTo>
                    <a:pt x="3148" y="6567"/>
                  </a:lnTo>
                  <a:lnTo>
                    <a:pt x="3148" y="7493"/>
                  </a:lnTo>
                  <a:cubicBezTo>
                    <a:pt x="3148" y="8264"/>
                    <a:pt x="3704" y="8912"/>
                    <a:pt x="4475" y="9005"/>
                  </a:cubicBezTo>
                  <a:lnTo>
                    <a:pt x="4475" y="10610"/>
                  </a:lnTo>
                  <a:cubicBezTo>
                    <a:pt x="4444" y="10702"/>
                    <a:pt x="4506" y="10795"/>
                    <a:pt x="4599" y="10826"/>
                  </a:cubicBezTo>
                  <a:lnTo>
                    <a:pt x="4660" y="10826"/>
                  </a:lnTo>
                  <a:cubicBezTo>
                    <a:pt x="4722" y="10826"/>
                    <a:pt x="4784" y="10795"/>
                    <a:pt x="4815" y="10764"/>
                  </a:cubicBezTo>
                  <a:lnTo>
                    <a:pt x="6574" y="9005"/>
                  </a:lnTo>
                  <a:lnTo>
                    <a:pt x="8703" y="9005"/>
                  </a:lnTo>
                  <a:cubicBezTo>
                    <a:pt x="8981" y="9005"/>
                    <a:pt x="8981" y="8573"/>
                    <a:pt x="8703" y="8573"/>
                  </a:cubicBezTo>
                  <a:lnTo>
                    <a:pt x="6481" y="8573"/>
                  </a:lnTo>
                  <a:cubicBezTo>
                    <a:pt x="6419" y="8573"/>
                    <a:pt x="6358" y="8604"/>
                    <a:pt x="6327" y="8635"/>
                  </a:cubicBezTo>
                  <a:lnTo>
                    <a:pt x="4876" y="10085"/>
                  </a:lnTo>
                  <a:lnTo>
                    <a:pt x="4876" y="8820"/>
                  </a:lnTo>
                  <a:cubicBezTo>
                    <a:pt x="4876" y="8696"/>
                    <a:pt x="4784" y="8604"/>
                    <a:pt x="4660" y="8604"/>
                  </a:cubicBezTo>
                  <a:cubicBezTo>
                    <a:pt x="4043" y="8604"/>
                    <a:pt x="3549" y="8110"/>
                    <a:pt x="3549" y="7493"/>
                  </a:cubicBezTo>
                  <a:lnTo>
                    <a:pt x="3549" y="4468"/>
                  </a:lnTo>
                  <a:cubicBezTo>
                    <a:pt x="3580" y="3882"/>
                    <a:pt x="4043" y="3388"/>
                    <a:pt x="4660" y="3388"/>
                  </a:cubicBezTo>
                  <a:close/>
                  <a:moveTo>
                    <a:pt x="12808" y="5641"/>
                  </a:moveTo>
                  <a:cubicBezTo>
                    <a:pt x="13209" y="5641"/>
                    <a:pt x="13518" y="5950"/>
                    <a:pt x="13518" y="6351"/>
                  </a:cubicBezTo>
                  <a:lnTo>
                    <a:pt x="13518" y="12523"/>
                  </a:lnTo>
                  <a:lnTo>
                    <a:pt x="13116" y="12492"/>
                  </a:lnTo>
                  <a:lnTo>
                    <a:pt x="13116" y="6320"/>
                  </a:lnTo>
                  <a:cubicBezTo>
                    <a:pt x="13116" y="6227"/>
                    <a:pt x="13024" y="6135"/>
                    <a:pt x="12900" y="6135"/>
                  </a:cubicBezTo>
                  <a:lnTo>
                    <a:pt x="11296" y="6135"/>
                  </a:lnTo>
                  <a:lnTo>
                    <a:pt x="11296" y="5641"/>
                  </a:lnTo>
                  <a:close/>
                  <a:moveTo>
                    <a:pt x="7963" y="12924"/>
                  </a:moveTo>
                  <a:cubicBezTo>
                    <a:pt x="7963" y="13079"/>
                    <a:pt x="7870" y="13202"/>
                    <a:pt x="7716" y="13202"/>
                  </a:cubicBezTo>
                  <a:lnTo>
                    <a:pt x="6821" y="13202"/>
                  </a:lnTo>
                  <a:cubicBezTo>
                    <a:pt x="6666" y="13202"/>
                    <a:pt x="6574" y="13079"/>
                    <a:pt x="6574" y="12924"/>
                  </a:cubicBezTo>
                  <a:close/>
                  <a:moveTo>
                    <a:pt x="12643" y="1"/>
                  </a:moveTo>
                  <a:cubicBezTo>
                    <a:pt x="12364" y="1"/>
                    <a:pt x="12079" y="124"/>
                    <a:pt x="11882" y="395"/>
                  </a:cubicBezTo>
                  <a:lnTo>
                    <a:pt x="9999" y="2987"/>
                  </a:lnTo>
                  <a:lnTo>
                    <a:pt x="4660" y="2987"/>
                  </a:lnTo>
                  <a:cubicBezTo>
                    <a:pt x="3827" y="2987"/>
                    <a:pt x="3148" y="3666"/>
                    <a:pt x="3148" y="4499"/>
                  </a:cubicBezTo>
                  <a:lnTo>
                    <a:pt x="3148" y="5209"/>
                  </a:lnTo>
                  <a:lnTo>
                    <a:pt x="1728" y="5209"/>
                  </a:lnTo>
                  <a:cubicBezTo>
                    <a:pt x="1080" y="5209"/>
                    <a:pt x="556" y="5734"/>
                    <a:pt x="556" y="6382"/>
                  </a:cubicBezTo>
                  <a:lnTo>
                    <a:pt x="556" y="10147"/>
                  </a:lnTo>
                  <a:cubicBezTo>
                    <a:pt x="556" y="10286"/>
                    <a:pt x="664" y="10355"/>
                    <a:pt x="772" y="10355"/>
                  </a:cubicBezTo>
                  <a:cubicBezTo>
                    <a:pt x="880" y="10355"/>
                    <a:pt x="988" y="10286"/>
                    <a:pt x="988" y="10147"/>
                  </a:cubicBezTo>
                  <a:lnTo>
                    <a:pt x="988" y="6351"/>
                  </a:lnTo>
                  <a:cubicBezTo>
                    <a:pt x="988" y="5950"/>
                    <a:pt x="1296" y="5610"/>
                    <a:pt x="1698" y="5610"/>
                  </a:cubicBezTo>
                  <a:lnTo>
                    <a:pt x="3117" y="5610"/>
                  </a:lnTo>
                  <a:lnTo>
                    <a:pt x="3117" y="6135"/>
                  </a:lnTo>
                  <a:lnTo>
                    <a:pt x="1605" y="6135"/>
                  </a:lnTo>
                  <a:cubicBezTo>
                    <a:pt x="1512" y="6135"/>
                    <a:pt x="1389" y="6227"/>
                    <a:pt x="1389" y="6351"/>
                  </a:cubicBezTo>
                  <a:lnTo>
                    <a:pt x="1389" y="12523"/>
                  </a:lnTo>
                  <a:lnTo>
                    <a:pt x="988" y="12523"/>
                  </a:lnTo>
                  <a:lnTo>
                    <a:pt x="988" y="11258"/>
                  </a:lnTo>
                  <a:cubicBezTo>
                    <a:pt x="988" y="11104"/>
                    <a:pt x="880" y="11026"/>
                    <a:pt x="772" y="11026"/>
                  </a:cubicBezTo>
                  <a:cubicBezTo>
                    <a:pt x="664" y="11026"/>
                    <a:pt x="556" y="11104"/>
                    <a:pt x="556" y="11258"/>
                  </a:cubicBezTo>
                  <a:lnTo>
                    <a:pt x="556" y="12523"/>
                  </a:lnTo>
                  <a:lnTo>
                    <a:pt x="216" y="12523"/>
                  </a:lnTo>
                  <a:cubicBezTo>
                    <a:pt x="93" y="12523"/>
                    <a:pt x="0" y="12616"/>
                    <a:pt x="0" y="12739"/>
                  </a:cubicBezTo>
                  <a:lnTo>
                    <a:pt x="0" y="13233"/>
                  </a:lnTo>
                  <a:cubicBezTo>
                    <a:pt x="0" y="13819"/>
                    <a:pt x="463" y="14282"/>
                    <a:pt x="1049" y="14282"/>
                  </a:cubicBezTo>
                  <a:lnTo>
                    <a:pt x="11604" y="14282"/>
                  </a:lnTo>
                  <a:cubicBezTo>
                    <a:pt x="11882" y="14282"/>
                    <a:pt x="11882" y="13881"/>
                    <a:pt x="11604" y="13881"/>
                  </a:cubicBezTo>
                  <a:lnTo>
                    <a:pt x="1049" y="13881"/>
                  </a:lnTo>
                  <a:cubicBezTo>
                    <a:pt x="710" y="13881"/>
                    <a:pt x="432" y="13603"/>
                    <a:pt x="432" y="13233"/>
                  </a:cubicBezTo>
                  <a:lnTo>
                    <a:pt x="432" y="12924"/>
                  </a:lnTo>
                  <a:lnTo>
                    <a:pt x="6142" y="12924"/>
                  </a:lnTo>
                  <a:cubicBezTo>
                    <a:pt x="6142" y="13326"/>
                    <a:pt x="6450" y="13634"/>
                    <a:pt x="6821" y="13634"/>
                  </a:cubicBezTo>
                  <a:lnTo>
                    <a:pt x="7685" y="13634"/>
                  </a:lnTo>
                  <a:cubicBezTo>
                    <a:pt x="8086" y="13634"/>
                    <a:pt x="8395" y="13326"/>
                    <a:pt x="8395" y="12924"/>
                  </a:cubicBezTo>
                  <a:lnTo>
                    <a:pt x="14073" y="12924"/>
                  </a:lnTo>
                  <a:lnTo>
                    <a:pt x="14073" y="13233"/>
                  </a:lnTo>
                  <a:cubicBezTo>
                    <a:pt x="14073" y="13603"/>
                    <a:pt x="13795" y="13881"/>
                    <a:pt x="13456" y="13881"/>
                  </a:cubicBezTo>
                  <a:lnTo>
                    <a:pt x="12808" y="13881"/>
                  </a:lnTo>
                  <a:cubicBezTo>
                    <a:pt x="12530" y="13881"/>
                    <a:pt x="12530" y="14282"/>
                    <a:pt x="12808" y="14282"/>
                  </a:cubicBezTo>
                  <a:lnTo>
                    <a:pt x="13456" y="14282"/>
                  </a:lnTo>
                  <a:cubicBezTo>
                    <a:pt x="14011" y="14282"/>
                    <a:pt x="14505" y="13819"/>
                    <a:pt x="14505" y="13233"/>
                  </a:cubicBezTo>
                  <a:lnTo>
                    <a:pt x="14505" y="12739"/>
                  </a:lnTo>
                  <a:cubicBezTo>
                    <a:pt x="14505" y="12616"/>
                    <a:pt x="14382" y="12523"/>
                    <a:pt x="14289" y="12523"/>
                  </a:cubicBezTo>
                  <a:lnTo>
                    <a:pt x="13950" y="12523"/>
                  </a:lnTo>
                  <a:lnTo>
                    <a:pt x="13950" y="6351"/>
                  </a:lnTo>
                  <a:cubicBezTo>
                    <a:pt x="13950" y="5703"/>
                    <a:pt x="13425" y="5178"/>
                    <a:pt x="12777" y="5178"/>
                  </a:cubicBezTo>
                  <a:lnTo>
                    <a:pt x="11296" y="5178"/>
                  </a:lnTo>
                  <a:lnTo>
                    <a:pt x="11296" y="4345"/>
                  </a:lnTo>
                  <a:lnTo>
                    <a:pt x="12684" y="2431"/>
                  </a:lnTo>
                  <a:cubicBezTo>
                    <a:pt x="12746" y="2493"/>
                    <a:pt x="12777" y="2555"/>
                    <a:pt x="12777" y="2648"/>
                  </a:cubicBezTo>
                  <a:cubicBezTo>
                    <a:pt x="12808" y="2802"/>
                    <a:pt x="12777" y="2925"/>
                    <a:pt x="12684" y="3049"/>
                  </a:cubicBezTo>
                  <a:lnTo>
                    <a:pt x="11789" y="4283"/>
                  </a:lnTo>
                  <a:cubicBezTo>
                    <a:pt x="11702" y="4459"/>
                    <a:pt x="11832" y="4619"/>
                    <a:pt x="11971" y="4619"/>
                  </a:cubicBezTo>
                  <a:cubicBezTo>
                    <a:pt x="12027" y="4619"/>
                    <a:pt x="12084" y="4592"/>
                    <a:pt x="12129" y="4530"/>
                  </a:cubicBezTo>
                  <a:lnTo>
                    <a:pt x="13055" y="3296"/>
                  </a:lnTo>
                  <a:cubicBezTo>
                    <a:pt x="13302" y="2925"/>
                    <a:pt x="13271" y="2401"/>
                    <a:pt x="12962" y="2061"/>
                  </a:cubicBezTo>
                  <a:lnTo>
                    <a:pt x="13394" y="1475"/>
                  </a:lnTo>
                  <a:cubicBezTo>
                    <a:pt x="13549" y="1259"/>
                    <a:pt x="13610" y="1012"/>
                    <a:pt x="13549" y="765"/>
                  </a:cubicBezTo>
                  <a:cubicBezTo>
                    <a:pt x="13474" y="282"/>
                    <a:pt x="13065" y="1"/>
                    <a:pt x="1264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tx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85" name="Google Shape;12585;p23"/>
            <p:cNvSpPr/>
            <p:nvPr/>
          </p:nvSpPr>
          <p:spPr>
            <a:xfrm>
              <a:off x="2618400" y="2629875"/>
              <a:ext cx="69475" cy="10825"/>
            </a:xfrm>
            <a:custGeom>
              <a:avLst/>
              <a:gdLst/>
              <a:ahLst/>
              <a:cxnLst/>
              <a:rect l="l" t="t" r="r" b="b"/>
              <a:pathLst>
                <a:path w="2779" h="433" extrusionOk="0">
                  <a:moveTo>
                    <a:pt x="217" y="0"/>
                  </a:moveTo>
                  <a:cubicBezTo>
                    <a:pt x="93" y="0"/>
                    <a:pt x="1" y="93"/>
                    <a:pt x="1" y="216"/>
                  </a:cubicBezTo>
                  <a:cubicBezTo>
                    <a:pt x="1" y="309"/>
                    <a:pt x="93" y="432"/>
                    <a:pt x="217" y="432"/>
                  </a:cubicBezTo>
                  <a:lnTo>
                    <a:pt x="2562" y="432"/>
                  </a:lnTo>
                  <a:cubicBezTo>
                    <a:pt x="2686" y="432"/>
                    <a:pt x="2778" y="309"/>
                    <a:pt x="2778" y="216"/>
                  </a:cubicBezTo>
                  <a:cubicBezTo>
                    <a:pt x="2778" y="93"/>
                    <a:pt x="2686" y="0"/>
                    <a:pt x="25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tx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86" name="Google Shape;12586;p23"/>
            <p:cNvSpPr/>
            <p:nvPr/>
          </p:nvSpPr>
          <p:spPr>
            <a:xfrm>
              <a:off x="2616875" y="2592050"/>
              <a:ext cx="72550" cy="10825"/>
            </a:xfrm>
            <a:custGeom>
              <a:avLst/>
              <a:gdLst/>
              <a:ahLst/>
              <a:cxnLst/>
              <a:rect l="l" t="t" r="r" b="b"/>
              <a:pathLst>
                <a:path w="2902" h="433" extrusionOk="0">
                  <a:moveTo>
                    <a:pt x="278" y="1"/>
                  </a:moveTo>
                  <a:cubicBezTo>
                    <a:pt x="0" y="1"/>
                    <a:pt x="0" y="433"/>
                    <a:pt x="278" y="433"/>
                  </a:cubicBezTo>
                  <a:lnTo>
                    <a:pt x="2623" y="433"/>
                  </a:lnTo>
                  <a:cubicBezTo>
                    <a:pt x="2901" y="433"/>
                    <a:pt x="2901" y="1"/>
                    <a:pt x="262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tx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587" name="Google Shape;12587;p23"/>
          <p:cNvGrpSpPr/>
          <p:nvPr/>
        </p:nvGrpSpPr>
        <p:grpSpPr>
          <a:xfrm>
            <a:off x="4764469" y="3424466"/>
            <a:ext cx="361900" cy="358400"/>
            <a:chOff x="1741150" y="2466500"/>
            <a:chExt cx="361900" cy="358400"/>
          </a:xfrm>
        </p:grpSpPr>
        <p:sp>
          <p:nvSpPr>
            <p:cNvPr id="12588" name="Google Shape;12588;p23"/>
            <p:cNvSpPr/>
            <p:nvPr/>
          </p:nvSpPr>
          <p:spPr>
            <a:xfrm>
              <a:off x="1741150" y="2466500"/>
              <a:ext cx="88000" cy="358400"/>
            </a:xfrm>
            <a:custGeom>
              <a:avLst/>
              <a:gdLst/>
              <a:ahLst/>
              <a:cxnLst/>
              <a:rect l="l" t="t" r="r" b="b"/>
              <a:pathLst>
                <a:path w="3520" h="14336" extrusionOk="0">
                  <a:moveTo>
                    <a:pt x="1744" y="301"/>
                  </a:moveTo>
                  <a:cubicBezTo>
                    <a:pt x="1922" y="301"/>
                    <a:pt x="2099" y="424"/>
                    <a:pt x="2069" y="671"/>
                  </a:cubicBezTo>
                  <a:lnTo>
                    <a:pt x="2069" y="2276"/>
                  </a:lnTo>
                  <a:lnTo>
                    <a:pt x="1420" y="2276"/>
                  </a:lnTo>
                  <a:lnTo>
                    <a:pt x="1420" y="671"/>
                  </a:lnTo>
                  <a:cubicBezTo>
                    <a:pt x="1390" y="424"/>
                    <a:pt x="1567" y="301"/>
                    <a:pt x="1744" y="301"/>
                  </a:cubicBezTo>
                  <a:close/>
                  <a:moveTo>
                    <a:pt x="2069" y="6288"/>
                  </a:moveTo>
                  <a:lnTo>
                    <a:pt x="2069" y="13633"/>
                  </a:lnTo>
                  <a:cubicBezTo>
                    <a:pt x="2099" y="13880"/>
                    <a:pt x="1922" y="14004"/>
                    <a:pt x="1744" y="14004"/>
                  </a:cubicBezTo>
                  <a:cubicBezTo>
                    <a:pt x="1567" y="14004"/>
                    <a:pt x="1390" y="13880"/>
                    <a:pt x="1420" y="13633"/>
                  </a:cubicBezTo>
                  <a:lnTo>
                    <a:pt x="1420" y="6288"/>
                  </a:lnTo>
                  <a:close/>
                  <a:moveTo>
                    <a:pt x="1744" y="0"/>
                  </a:moveTo>
                  <a:cubicBezTo>
                    <a:pt x="1320" y="0"/>
                    <a:pt x="896" y="224"/>
                    <a:pt x="988" y="671"/>
                  </a:cubicBezTo>
                  <a:lnTo>
                    <a:pt x="988" y="2276"/>
                  </a:lnTo>
                  <a:lnTo>
                    <a:pt x="865" y="2276"/>
                  </a:lnTo>
                  <a:cubicBezTo>
                    <a:pt x="371" y="2276"/>
                    <a:pt x="1" y="2677"/>
                    <a:pt x="1" y="3171"/>
                  </a:cubicBezTo>
                  <a:lnTo>
                    <a:pt x="1" y="5455"/>
                  </a:lnTo>
                  <a:cubicBezTo>
                    <a:pt x="1" y="5918"/>
                    <a:pt x="371" y="6319"/>
                    <a:pt x="865" y="6319"/>
                  </a:cubicBezTo>
                  <a:lnTo>
                    <a:pt x="988" y="6319"/>
                  </a:lnTo>
                  <a:lnTo>
                    <a:pt x="988" y="13664"/>
                  </a:lnTo>
                  <a:cubicBezTo>
                    <a:pt x="896" y="14112"/>
                    <a:pt x="1320" y="14335"/>
                    <a:pt x="1744" y="14335"/>
                  </a:cubicBezTo>
                  <a:cubicBezTo>
                    <a:pt x="2169" y="14335"/>
                    <a:pt x="2593" y="14112"/>
                    <a:pt x="2501" y="13664"/>
                  </a:cubicBezTo>
                  <a:lnTo>
                    <a:pt x="2501" y="6319"/>
                  </a:lnTo>
                  <a:lnTo>
                    <a:pt x="2624" y="6319"/>
                  </a:lnTo>
                  <a:cubicBezTo>
                    <a:pt x="3087" y="6319"/>
                    <a:pt x="3488" y="5918"/>
                    <a:pt x="3488" y="5455"/>
                  </a:cubicBezTo>
                  <a:lnTo>
                    <a:pt x="3488" y="4930"/>
                  </a:lnTo>
                  <a:cubicBezTo>
                    <a:pt x="3488" y="4791"/>
                    <a:pt x="3388" y="4722"/>
                    <a:pt x="3288" y="4722"/>
                  </a:cubicBezTo>
                  <a:cubicBezTo>
                    <a:pt x="3187" y="4722"/>
                    <a:pt x="3087" y="4791"/>
                    <a:pt x="3087" y="4930"/>
                  </a:cubicBezTo>
                  <a:lnTo>
                    <a:pt x="3087" y="5424"/>
                  </a:lnTo>
                  <a:cubicBezTo>
                    <a:pt x="3087" y="5671"/>
                    <a:pt x="2871" y="5887"/>
                    <a:pt x="2624" y="5887"/>
                  </a:cubicBezTo>
                  <a:lnTo>
                    <a:pt x="865" y="5887"/>
                  </a:lnTo>
                  <a:cubicBezTo>
                    <a:pt x="618" y="5887"/>
                    <a:pt x="433" y="5671"/>
                    <a:pt x="433" y="5424"/>
                  </a:cubicBezTo>
                  <a:lnTo>
                    <a:pt x="433" y="3140"/>
                  </a:lnTo>
                  <a:cubicBezTo>
                    <a:pt x="433" y="2893"/>
                    <a:pt x="649" y="2677"/>
                    <a:pt x="896" y="2677"/>
                  </a:cubicBezTo>
                  <a:lnTo>
                    <a:pt x="2624" y="2677"/>
                  </a:lnTo>
                  <a:cubicBezTo>
                    <a:pt x="2902" y="2677"/>
                    <a:pt x="3087" y="2893"/>
                    <a:pt x="3087" y="3140"/>
                  </a:cubicBezTo>
                  <a:lnTo>
                    <a:pt x="3087" y="3758"/>
                  </a:lnTo>
                  <a:cubicBezTo>
                    <a:pt x="3087" y="3896"/>
                    <a:pt x="3195" y="3966"/>
                    <a:pt x="3303" y="3966"/>
                  </a:cubicBezTo>
                  <a:cubicBezTo>
                    <a:pt x="3411" y="3966"/>
                    <a:pt x="3519" y="3896"/>
                    <a:pt x="3519" y="3758"/>
                  </a:cubicBezTo>
                  <a:lnTo>
                    <a:pt x="3519" y="3140"/>
                  </a:lnTo>
                  <a:cubicBezTo>
                    <a:pt x="3519" y="2647"/>
                    <a:pt x="3118" y="2276"/>
                    <a:pt x="2624" y="2276"/>
                  </a:cubicBezTo>
                  <a:lnTo>
                    <a:pt x="2501" y="2276"/>
                  </a:lnTo>
                  <a:lnTo>
                    <a:pt x="2501" y="671"/>
                  </a:lnTo>
                  <a:cubicBezTo>
                    <a:pt x="2593" y="224"/>
                    <a:pt x="2169" y="0"/>
                    <a:pt x="174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tx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89" name="Google Shape;12589;p23"/>
            <p:cNvSpPr/>
            <p:nvPr/>
          </p:nvSpPr>
          <p:spPr>
            <a:xfrm>
              <a:off x="1761225" y="2554975"/>
              <a:ext cx="46300" cy="10100"/>
            </a:xfrm>
            <a:custGeom>
              <a:avLst/>
              <a:gdLst/>
              <a:ahLst/>
              <a:cxnLst/>
              <a:rect l="l" t="t" r="r" b="b"/>
              <a:pathLst>
                <a:path w="1852" h="404" extrusionOk="0">
                  <a:moveTo>
                    <a:pt x="1602" y="1"/>
                  </a:moveTo>
                  <a:cubicBezTo>
                    <a:pt x="1593" y="1"/>
                    <a:pt x="1584" y="1"/>
                    <a:pt x="1574" y="3"/>
                  </a:cubicBezTo>
                  <a:lnTo>
                    <a:pt x="278" y="3"/>
                  </a:lnTo>
                  <a:cubicBezTo>
                    <a:pt x="0" y="3"/>
                    <a:pt x="0" y="404"/>
                    <a:pt x="278" y="404"/>
                  </a:cubicBezTo>
                  <a:lnTo>
                    <a:pt x="1574" y="404"/>
                  </a:lnTo>
                  <a:cubicBezTo>
                    <a:pt x="1842" y="404"/>
                    <a:pt x="1852" y="1"/>
                    <a:pt x="160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tx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90" name="Google Shape;12590;p23"/>
            <p:cNvSpPr/>
            <p:nvPr/>
          </p:nvSpPr>
          <p:spPr>
            <a:xfrm>
              <a:off x="1761225" y="2582025"/>
              <a:ext cx="46300" cy="10825"/>
            </a:xfrm>
            <a:custGeom>
              <a:avLst/>
              <a:gdLst/>
              <a:ahLst/>
              <a:cxnLst/>
              <a:rect l="l" t="t" r="r" b="b"/>
              <a:pathLst>
                <a:path w="1852" h="433" extrusionOk="0">
                  <a:moveTo>
                    <a:pt x="278" y="1"/>
                  </a:moveTo>
                  <a:cubicBezTo>
                    <a:pt x="0" y="1"/>
                    <a:pt x="0" y="433"/>
                    <a:pt x="278" y="433"/>
                  </a:cubicBezTo>
                  <a:lnTo>
                    <a:pt x="1574" y="433"/>
                  </a:lnTo>
                  <a:cubicBezTo>
                    <a:pt x="1852" y="433"/>
                    <a:pt x="1852" y="1"/>
                    <a:pt x="157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tx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91" name="Google Shape;12591;p23"/>
            <p:cNvSpPr/>
            <p:nvPr/>
          </p:nvSpPr>
          <p:spPr>
            <a:xfrm>
              <a:off x="1832200" y="2466500"/>
              <a:ext cx="87975" cy="357625"/>
            </a:xfrm>
            <a:custGeom>
              <a:avLst/>
              <a:gdLst/>
              <a:ahLst/>
              <a:cxnLst/>
              <a:rect l="l" t="t" r="r" b="b"/>
              <a:pathLst>
                <a:path w="3519" h="14305" extrusionOk="0">
                  <a:moveTo>
                    <a:pt x="2624" y="9899"/>
                  </a:moveTo>
                  <a:cubicBezTo>
                    <a:pt x="2871" y="9899"/>
                    <a:pt x="3087" y="10115"/>
                    <a:pt x="3087" y="10362"/>
                  </a:cubicBezTo>
                  <a:lnTo>
                    <a:pt x="3087" y="12646"/>
                  </a:lnTo>
                  <a:cubicBezTo>
                    <a:pt x="3087" y="12893"/>
                    <a:pt x="2871" y="13078"/>
                    <a:pt x="2624" y="13078"/>
                  </a:cubicBezTo>
                  <a:lnTo>
                    <a:pt x="895" y="13078"/>
                  </a:lnTo>
                  <a:cubicBezTo>
                    <a:pt x="618" y="13078"/>
                    <a:pt x="433" y="12893"/>
                    <a:pt x="433" y="12646"/>
                  </a:cubicBezTo>
                  <a:lnTo>
                    <a:pt x="433" y="10362"/>
                  </a:lnTo>
                  <a:cubicBezTo>
                    <a:pt x="433" y="10115"/>
                    <a:pt x="618" y="9899"/>
                    <a:pt x="895" y="9899"/>
                  </a:cubicBezTo>
                  <a:close/>
                  <a:moveTo>
                    <a:pt x="2099" y="13510"/>
                  </a:moveTo>
                  <a:lnTo>
                    <a:pt x="2099" y="13633"/>
                  </a:lnTo>
                  <a:cubicBezTo>
                    <a:pt x="2115" y="13880"/>
                    <a:pt x="1937" y="14004"/>
                    <a:pt x="1760" y="14004"/>
                  </a:cubicBezTo>
                  <a:cubicBezTo>
                    <a:pt x="1582" y="14004"/>
                    <a:pt x="1405" y="13880"/>
                    <a:pt x="1420" y="13633"/>
                  </a:cubicBezTo>
                  <a:lnTo>
                    <a:pt x="1420" y="13510"/>
                  </a:lnTo>
                  <a:close/>
                  <a:moveTo>
                    <a:pt x="1744" y="0"/>
                  </a:moveTo>
                  <a:cubicBezTo>
                    <a:pt x="1320" y="0"/>
                    <a:pt x="895" y="224"/>
                    <a:pt x="988" y="671"/>
                  </a:cubicBezTo>
                  <a:lnTo>
                    <a:pt x="988" y="9467"/>
                  </a:lnTo>
                  <a:lnTo>
                    <a:pt x="865" y="9467"/>
                  </a:lnTo>
                  <a:cubicBezTo>
                    <a:pt x="402" y="9467"/>
                    <a:pt x="0" y="9868"/>
                    <a:pt x="0" y="10362"/>
                  </a:cubicBezTo>
                  <a:lnTo>
                    <a:pt x="0" y="12646"/>
                  </a:lnTo>
                  <a:cubicBezTo>
                    <a:pt x="0" y="13109"/>
                    <a:pt x="402" y="13510"/>
                    <a:pt x="865" y="13510"/>
                  </a:cubicBezTo>
                  <a:lnTo>
                    <a:pt x="988" y="13510"/>
                  </a:lnTo>
                  <a:lnTo>
                    <a:pt x="988" y="13633"/>
                  </a:lnTo>
                  <a:cubicBezTo>
                    <a:pt x="895" y="14081"/>
                    <a:pt x="1320" y="14305"/>
                    <a:pt x="1744" y="14305"/>
                  </a:cubicBezTo>
                  <a:cubicBezTo>
                    <a:pt x="2169" y="14305"/>
                    <a:pt x="2593" y="14081"/>
                    <a:pt x="2500" y="13633"/>
                  </a:cubicBezTo>
                  <a:lnTo>
                    <a:pt x="2500" y="13510"/>
                  </a:lnTo>
                  <a:lnTo>
                    <a:pt x="2624" y="13510"/>
                  </a:lnTo>
                  <a:cubicBezTo>
                    <a:pt x="3118" y="13510"/>
                    <a:pt x="3519" y="13109"/>
                    <a:pt x="3519" y="12646"/>
                  </a:cubicBezTo>
                  <a:lnTo>
                    <a:pt x="3519" y="10362"/>
                  </a:lnTo>
                  <a:cubicBezTo>
                    <a:pt x="3519" y="9868"/>
                    <a:pt x="3118" y="9467"/>
                    <a:pt x="2624" y="9467"/>
                  </a:cubicBezTo>
                  <a:lnTo>
                    <a:pt x="2500" y="9467"/>
                  </a:lnTo>
                  <a:lnTo>
                    <a:pt x="2500" y="2863"/>
                  </a:lnTo>
                  <a:cubicBezTo>
                    <a:pt x="2500" y="2708"/>
                    <a:pt x="2400" y="2631"/>
                    <a:pt x="2300" y="2631"/>
                  </a:cubicBezTo>
                  <a:cubicBezTo>
                    <a:pt x="2199" y="2631"/>
                    <a:pt x="2099" y="2708"/>
                    <a:pt x="2099" y="2863"/>
                  </a:cubicBezTo>
                  <a:lnTo>
                    <a:pt x="2099" y="9467"/>
                  </a:lnTo>
                  <a:lnTo>
                    <a:pt x="1420" y="9467"/>
                  </a:lnTo>
                  <a:lnTo>
                    <a:pt x="1420" y="671"/>
                  </a:lnTo>
                  <a:cubicBezTo>
                    <a:pt x="1389" y="424"/>
                    <a:pt x="1567" y="301"/>
                    <a:pt x="1744" y="301"/>
                  </a:cubicBezTo>
                  <a:cubicBezTo>
                    <a:pt x="1922" y="301"/>
                    <a:pt x="2099" y="424"/>
                    <a:pt x="2068" y="671"/>
                  </a:cubicBezTo>
                  <a:lnTo>
                    <a:pt x="2068" y="1628"/>
                  </a:lnTo>
                  <a:cubicBezTo>
                    <a:pt x="2068" y="1782"/>
                    <a:pt x="2176" y="1860"/>
                    <a:pt x="2284" y="1860"/>
                  </a:cubicBezTo>
                  <a:cubicBezTo>
                    <a:pt x="2392" y="1860"/>
                    <a:pt x="2500" y="1782"/>
                    <a:pt x="2500" y="1628"/>
                  </a:cubicBezTo>
                  <a:lnTo>
                    <a:pt x="2500" y="671"/>
                  </a:lnTo>
                  <a:cubicBezTo>
                    <a:pt x="2593" y="224"/>
                    <a:pt x="2169" y="0"/>
                    <a:pt x="174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tx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92" name="Google Shape;12592;p23"/>
            <p:cNvSpPr/>
            <p:nvPr/>
          </p:nvSpPr>
          <p:spPr>
            <a:xfrm>
              <a:off x="1853025" y="2734800"/>
              <a:ext cx="46325" cy="10825"/>
            </a:xfrm>
            <a:custGeom>
              <a:avLst/>
              <a:gdLst/>
              <a:ahLst/>
              <a:cxnLst/>
              <a:rect l="l" t="t" r="r" b="b"/>
              <a:pathLst>
                <a:path w="1853" h="433" extrusionOk="0">
                  <a:moveTo>
                    <a:pt x="279" y="0"/>
                  </a:moveTo>
                  <a:cubicBezTo>
                    <a:pt x="1" y="0"/>
                    <a:pt x="1" y="432"/>
                    <a:pt x="279" y="432"/>
                  </a:cubicBezTo>
                  <a:lnTo>
                    <a:pt x="1575" y="432"/>
                  </a:lnTo>
                  <a:cubicBezTo>
                    <a:pt x="1852" y="432"/>
                    <a:pt x="1852" y="0"/>
                    <a:pt x="157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tx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93" name="Google Shape;12593;p23"/>
            <p:cNvSpPr/>
            <p:nvPr/>
          </p:nvSpPr>
          <p:spPr>
            <a:xfrm>
              <a:off x="1853025" y="2763300"/>
              <a:ext cx="46325" cy="10100"/>
            </a:xfrm>
            <a:custGeom>
              <a:avLst/>
              <a:gdLst/>
              <a:ahLst/>
              <a:cxnLst/>
              <a:rect l="l" t="t" r="r" b="b"/>
              <a:pathLst>
                <a:path w="1853" h="404" extrusionOk="0">
                  <a:moveTo>
                    <a:pt x="1602" y="1"/>
                  </a:moveTo>
                  <a:cubicBezTo>
                    <a:pt x="1594" y="1"/>
                    <a:pt x="1584" y="1"/>
                    <a:pt x="1575" y="2"/>
                  </a:cubicBezTo>
                  <a:lnTo>
                    <a:pt x="279" y="2"/>
                  </a:lnTo>
                  <a:cubicBezTo>
                    <a:pt x="1" y="2"/>
                    <a:pt x="1" y="403"/>
                    <a:pt x="279" y="403"/>
                  </a:cubicBezTo>
                  <a:lnTo>
                    <a:pt x="1575" y="403"/>
                  </a:lnTo>
                  <a:cubicBezTo>
                    <a:pt x="1843" y="403"/>
                    <a:pt x="1852" y="1"/>
                    <a:pt x="160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tx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94" name="Google Shape;12594;p23"/>
            <p:cNvSpPr/>
            <p:nvPr/>
          </p:nvSpPr>
          <p:spPr>
            <a:xfrm>
              <a:off x="1924025" y="2466500"/>
              <a:ext cx="87200" cy="356475"/>
            </a:xfrm>
            <a:custGeom>
              <a:avLst/>
              <a:gdLst/>
              <a:ahLst/>
              <a:cxnLst/>
              <a:rect l="l" t="t" r="r" b="b"/>
              <a:pathLst>
                <a:path w="3488" h="14259" extrusionOk="0">
                  <a:moveTo>
                    <a:pt x="1744" y="347"/>
                  </a:moveTo>
                  <a:cubicBezTo>
                    <a:pt x="1906" y="347"/>
                    <a:pt x="2068" y="455"/>
                    <a:pt x="2068" y="671"/>
                  </a:cubicBezTo>
                  <a:lnTo>
                    <a:pt x="2068" y="5702"/>
                  </a:lnTo>
                  <a:lnTo>
                    <a:pt x="1420" y="5702"/>
                  </a:lnTo>
                  <a:lnTo>
                    <a:pt x="1420" y="671"/>
                  </a:lnTo>
                  <a:cubicBezTo>
                    <a:pt x="1420" y="455"/>
                    <a:pt x="1582" y="347"/>
                    <a:pt x="1744" y="347"/>
                  </a:cubicBezTo>
                  <a:close/>
                  <a:moveTo>
                    <a:pt x="2068" y="9714"/>
                  </a:moveTo>
                  <a:lnTo>
                    <a:pt x="2068" y="13633"/>
                  </a:lnTo>
                  <a:cubicBezTo>
                    <a:pt x="2068" y="13849"/>
                    <a:pt x="1906" y="13957"/>
                    <a:pt x="1744" y="13957"/>
                  </a:cubicBezTo>
                  <a:cubicBezTo>
                    <a:pt x="1582" y="13957"/>
                    <a:pt x="1420" y="13849"/>
                    <a:pt x="1420" y="13633"/>
                  </a:cubicBezTo>
                  <a:lnTo>
                    <a:pt x="1420" y="9714"/>
                  </a:lnTo>
                  <a:close/>
                  <a:moveTo>
                    <a:pt x="1744" y="0"/>
                  </a:moveTo>
                  <a:cubicBezTo>
                    <a:pt x="1319" y="0"/>
                    <a:pt x="895" y="224"/>
                    <a:pt x="988" y="671"/>
                  </a:cubicBezTo>
                  <a:lnTo>
                    <a:pt x="988" y="5702"/>
                  </a:lnTo>
                  <a:lnTo>
                    <a:pt x="864" y="5702"/>
                  </a:lnTo>
                  <a:cubicBezTo>
                    <a:pt x="370" y="5702"/>
                    <a:pt x="0" y="6072"/>
                    <a:pt x="0" y="6566"/>
                  </a:cubicBezTo>
                  <a:lnTo>
                    <a:pt x="0" y="8850"/>
                  </a:lnTo>
                  <a:cubicBezTo>
                    <a:pt x="0" y="9344"/>
                    <a:pt x="370" y="9745"/>
                    <a:pt x="864" y="9745"/>
                  </a:cubicBezTo>
                  <a:lnTo>
                    <a:pt x="988" y="9745"/>
                  </a:lnTo>
                  <a:lnTo>
                    <a:pt x="988" y="13633"/>
                  </a:lnTo>
                  <a:cubicBezTo>
                    <a:pt x="1065" y="14050"/>
                    <a:pt x="1404" y="14258"/>
                    <a:pt x="1744" y="14258"/>
                  </a:cubicBezTo>
                  <a:cubicBezTo>
                    <a:pt x="2083" y="14258"/>
                    <a:pt x="2423" y="14050"/>
                    <a:pt x="2500" y="13633"/>
                  </a:cubicBezTo>
                  <a:lnTo>
                    <a:pt x="2500" y="9714"/>
                  </a:lnTo>
                  <a:lnTo>
                    <a:pt x="2623" y="9714"/>
                  </a:lnTo>
                  <a:cubicBezTo>
                    <a:pt x="3117" y="9714"/>
                    <a:pt x="3487" y="9313"/>
                    <a:pt x="3487" y="8819"/>
                  </a:cubicBezTo>
                  <a:lnTo>
                    <a:pt x="3487" y="8263"/>
                  </a:lnTo>
                  <a:cubicBezTo>
                    <a:pt x="3487" y="8124"/>
                    <a:pt x="3379" y="8055"/>
                    <a:pt x="3275" y="8055"/>
                  </a:cubicBezTo>
                  <a:cubicBezTo>
                    <a:pt x="3171" y="8055"/>
                    <a:pt x="3071" y="8124"/>
                    <a:pt x="3086" y="8263"/>
                  </a:cubicBezTo>
                  <a:lnTo>
                    <a:pt x="3086" y="8819"/>
                  </a:lnTo>
                  <a:cubicBezTo>
                    <a:pt x="3086" y="9066"/>
                    <a:pt x="2870" y="9282"/>
                    <a:pt x="2623" y="9282"/>
                  </a:cubicBezTo>
                  <a:lnTo>
                    <a:pt x="864" y="9282"/>
                  </a:lnTo>
                  <a:cubicBezTo>
                    <a:pt x="617" y="9282"/>
                    <a:pt x="401" y="9066"/>
                    <a:pt x="401" y="8819"/>
                  </a:cubicBezTo>
                  <a:lnTo>
                    <a:pt x="401" y="6535"/>
                  </a:lnTo>
                  <a:cubicBezTo>
                    <a:pt x="401" y="6288"/>
                    <a:pt x="617" y="6072"/>
                    <a:pt x="864" y="6072"/>
                  </a:cubicBezTo>
                  <a:lnTo>
                    <a:pt x="2623" y="6072"/>
                  </a:lnTo>
                  <a:cubicBezTo>
                    <a:pt x="2870" y="6072"/>
                    <a:pt x="3086" y="6288"/>
                    <a:pt x="3086" y="6535"/>
                  </a:cubicBezTo>
                  <a:lnTo>
                    <a:pt x="3086" y="7091"/>
                  </a:lnTo>
                  <a:cubicBezTo>
                    <a:pt x="3086" y="7229"/>
                    <a:pt x="3187" y="7299"/>
                    <a:pt x="3287" y="7299"/>
                  </a:cubicBezTo>
                  <a:cubicBezTo>
                    <a:pt x="3387" y="7299"/>
                    <a:pt x="3487" y="7229"/>
                    <a:pt x="3487" y="7091"/>
                  </a:cubicBezTo>
                  <a:lnTo>
                    <a:pt x="3487" y="6535"/>
                  </a:lnTo>
                  <a:cubicBezTo>
                    <a:pt x="3487" y="6041"/>
                    <a:pt x="3086" y="5671"/>
                    <a:pt x="2623" y="5671"/>
                  </a:cubicBezTo>
                  <a:lnTo>
                    <a:pt x="2500" y="5671"/>
                  </a:lnTo>
                  <a:lnTo>
                    <a:pt x="2500" y="671"/>
                  </a:lnTo>
                  <a:cubicBezTo>
                    <a:pt x="2592" y="224"/>
                    <a:pt x="2168" y="0"/>
                    <a:pt x="174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tx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95" name="Google Shape;12595;p23"/>
            <p:cNvSpPr/>
            <p:nvPr/>
          </p:nvSpPr>
          <p:spPr>
            <a:xfrm>
              <a:off x="1944850" y="2639125"/>
              <a:ext cx="45550" cy="10825"/>
            </a:xfrm>
            <a:custGeom>
              <a:avLst/>
              <a:gdLst/>
              <a:ahLst/>
              <a:cxnLst/>
              <a:rect l="l" t="t" r="r" b="b"/>
              <a:pathLst>
                <a:path w="1822" h="433" extrusionOk="0">
                  <a:moveTo>
                    <a:pt x="278" y="0"/>
                  </a:moveTo>
                  <a:cubicBezTo>
                    <a:pt x="0" y="0"/>
                    <a:pt x="0" y="433"/>
                    <a:pt x="278" y="433"/>
                  </a:cubicBezTo>
                  <a:lnTo>
                    <a:pt x="1543" y="433"/>
                  </a:lnTo>
                  <a:cubicBezTo>
                    <a:pt x="1821" y="433"/>
                    <a:pt x="1821" y="0"/>
                    <a:pt x="154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tx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96" name="Google Shape;12596;p23"/>
            <p:cNvSpPr/>
            <p:nvPr/>
          </p:nvSpPr>
          <p:spPr>
            <a:xfrm>
              <a:off x="1944850" y="2666900"/>
              <a:ext cx="45550" cy="10825"/>
            </a:xfrm>
            <a:custGeom>
              <a:avLst/>
              <a:gdLst/>
              <a:ahLst/>
              <a:cxnLst/>
              <a:rect l="l" t="t" r="r" b="b"/>
              <a:pathLst>
                <a:path w="1822" h="433" extrusionOk="0">
                  <a:moveTo>
                    <a:pt x="278" y="0"/>
                  </a:moveTo>
                  <a:cubicBezTo>
                    <a:pt x="0" y="0"/>
                    <a:pt x="0" y="433"/>
                    <a:pt x="278" y="433"/>
                  </a:cubicBezTo>
                  <a:lnTo>
                    <a:pt x="1543" y="433"/>
                  </a:lnTo>
                  <a:cubicBezTo>
                    <a:pt x="1821" y="433"/>
                    <a:pt x="1821" y="0"/>
                    <a:pt x="154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tx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97" name="Google Shape;12597;p23"/>
            <p:cNvSpPr/>
            <p:nvPr/>
          </p:nvSpPr>
          <p:spPr>
            <a:xfrm>
              <a:off x="2015050" y="2466500"/>
              <a:ext cx="88000" cy="357625"/>
            </a:xfrm>
            <a:custGeom>
              <a:avLst/>
              <a:gdLst/>
              <a:ahLst/>
              <a:cxnLst/>
              <a:rect l="l" t="t" r="r" b="b"/>
              <a:pathLst>
                <a:path w="3520" h="14305" extrusionOk="0">
                  <a:moveTo>
                    <a:pt x="1775" y="347"/>
                  </a:moveTo>
                  <a:cubicBezTo>
                    <a:pt x="1937" y="347"/>
                    <a:pt x="2099" y="455"/>
                    <a:pt x="2099" y="671"/>
                  </a:cubicBezTo>
                  <a:lnTo>
                    <a:pt x="2099" y="764"/>
                  </a:lnTo>
                  <a:lnTo>
                    <a:pt x="1451" y="764"/>
                  </a:lnTo>
                  <a:lnTo>
                    <a:pt x="1451" y="671"/>
                  </a:lnTo>
                  <a:cubicBezTo>
                    <a:pt x="1451" y="455"/>
                    <a:pt x="1613" y="347"/>
                    <a:pt x="1775" y="347"/>
                  </a:cubicBezTo>
                  <a:close/>
                  <a:moveTo>
                    <a:pt x="2655" y="1165"/>
                  </a:moveTo>
                  <a:cubicBezTo>
                    <a:pt x="2902" y="1165"/>
                    <a:pt x="3087" y="1381"/>
                    <a:pt x="3087" y="1628"/>
                  </a:cubicBezTo>
                  <a:lnTo>
                    <a:pt x="3087" y="3912"/>
                  </a:lnTo>
                  <a:cubicBezTo>
                    <a:pt x="3087" y="4159"/>
                    <a:pt x="2902" y="4375"/>
                    <a:pt x="2655" y="4375"/>
                  </a:cubicBezTo>
                  <a:lnTo>
                    <a:pt x="896" y="4375"/>
                  </a:lnTo>
                  <a:cubicBezTo>
                    <a:pt x="649" y="4375"/>
                    <a:pt x="433" y="4159"/>
                    <a:pt x="433" y="3912"/>
                  </a:cubicBezTo>
                  <a:lnTo>
                    <a:pt x="433" y="1628"/>
                  </a:lnTo>
                  <a:cubicBezTo>
                    <a:pt x="433" y="1381"/>
                    <a:pt x="649" y="1165"/>
                    <a:pt x="896" y="1165"/>
                  </a:cubicBezTo>
                  <a:close/>
                  <a:moveTo>
                    <a:pt x="1764" y="0"/>
                  </a:moveTo>
                  <a:cubicBezTo>
                    <a:pt x="1343" y="0"/>
                    <a:pt x="927" y="224"/>
                    <a:pt x="1019" y="671"/>
                  </a:cubicBezTo>
                  <a:lnTo>
                    <a:pt x="1019" y="764"/>
                  </a:lnTo>
                  <a:lnTo>
                    <a:pt x="896" y="764"/>
                  </a:lnTo>
                  <a:cubicBezTo>
                    <a:pt x="402" y="764"/>
                    <a:pt x="1" y="1134"/>
                    <a:pt x="1" y="1628"/>
                  </a:cubicBezTo>
                  <a:lnTo>
                    <a:pt x="1" y="3912"/>
                  </a:lnTo>
                  <a:cubicBezTo>
                    <a:pt x="1" y="4406"/>
                    <a:pt x="402" y="4807"/>
                    <a:pt x="896" y="4807"/>
                  </a:cubicBezTo>
                  <a:lnTo>
                    <a:pt x="1019" y="4807"/>
                  </a:lnTo>
                  <a:lnTo>
                    <a:pt x="1019" y="13633"/>
                  </a:lnTo>
                  <a:cubicBezTo>
                    <a:pt x="927" y="14081"/>
                    <a:pt x="1343" y="14305"/>
                    <a:pt x="1764" y="14305"/>
                  </a:cubicBezTo>
                  <a:cubicBezTo>
                    <a:pt x="2184" y="14305"/>
                    <a:pt x="2609" y="14081"/>
                    <a:pt x="2531" y="13633"/>
                  </a:cubicBezTo>
                  <a:lnTo>
                    <a:pt x="2531" y="12677"/>
                  </a:lnTo>
                  <a:cubicBezTo>
                    <a:pt x="2516" y="12522"/>
                    <a:pt x="2408" y="12445"/>
                    <a:pt x="2304" y="12445"/>
                  </a:cubicBezTo>
                  <a:cubicBezTo>
                    <a:pt x="2200" y="12445"/>
                    <a:pt x="2099" y="12522"/>
                    <a:pt x="2099" y="12677"/>
                  </a:cubicBezTo>
                  <a:lnTo>
                    <a:pt x="2099" y="13633"/>
                  </a:lnTo>
                  <a:cubicBezTo>
                    <a:pt x="2099" y="13849"/>
                    <a:pt x="1930" y="13957"/>
                    <a:pt x="1760" y="13957"/>
                  </a:cubicBezTo>
                  <a:cubicBezTo>
                    <a:pt x="1590" y="13957"/>
                    <a:pt x="1420" y="13849"/>
                    <a:pt x="1420" y="13633"/>
                  </a:cubicBezTo>
                  <a:lnTo>
                    <a:pt x="1420" y="4776"/>
                  </a:lnTo>
                  <a:lnTo>
                    <a:pt x="2099" y="4776"/>
                  </a:lnTo>
                  <a:lnTo>
                    <a:pt x="2099" y="11504"/>
                  </a:lnTo>
                  <a:cubicBezTo>
                    <a:pt x="2099" y="11643"/>
                    <a:pt x="2207" y="11712"/>
                    <a:pt x="2315" y="11712"/>
                  </a:cubicBezTo>
                  <a:cubicBezTo>
                    <a:pt x="2423" y="11712"/>
                    <a:pt x="2531" y="11643"/>
                    <a:pt x="2531" y="11504"/>
                  </a:cubicBezTo>
                  <a:lnTo>
                    <a:pt x="2531" y="4776"/>
                  </a:lnTo>
                  <a:lnTo>
                    <a:pt x="2624" y="4776"/>
                  </a:lnTo>
                  <a:cubicBezTo>
                    <a:pt x="3118" y="4776"/>
                    <a:pt x="3519" y="4375"/>
                    <a:pt x="3519" y="3912"/>
                  </a:cubicBezTo>
                  <a:lnTo>
                    <a:pt x="3519" y="1628"/>
                  </a:lnTo>
                  <a:cubicBezTo>
                    <a:pt x="3519" y="1134"/>
                    <a:pt x="3118" y="733"/>
                    <a:pt x="2624" y="733"/>
                  </a:cubicBezTo>
                  <a:lnTo>
                    <a:pt x="2531" y="733"/>
                  </a:lnTo>
                  <a:lnTo>
                    <a:pt x="2531" y="671"/>
                  </a:lnTo>
                  <a:cubicBezTo>
                    <a:pt x="2609" y="224"/>
                    <a:pt x="2184" y="0"/>
                    <a:pt x="176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tx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98" name="Google Shape;12598;p23"/>
            <p:cNvSpPr/>
            <p:nvPr/>
          </p:nvSpPr>
          <p:spPr>
            <a:xfrm>
              <a:off x="2035900" y="2516450"/>
              <a:ext cx="46300" cy="10825"/>
            </a:xfrm>
            <a:custGeom>
              <a:avLst/>
              <a:gdLst/>
              <a:ahLst/>
              <a:cxnLst/>
              <a:rect l="l" t="t" r="r" b="b"/>
              <a:pathLst>
                <a:path w="1852" h="433" extrusionOk="0">
                  <a:moveTo>
                    <a:pt x="278" y="0"/>
                  </a:moveTo>
                  <a:cubicBezTo>
                    <a:pt x="0" y="0"/>
                    <a:pt x="0" y="432"/>
                    <a:pt x="278" y="432"/>
                  </a:cubicBezTo>
                  <a:lnTo>
                    <a:pt x="1574" y="432"/>
                  </a:lnTo>
                  <a:cubicBezTo>
                    <a:pt x="1852" y="432"/>
                    <a:pt x="1852" y="0"/>
                    <a:pt x="157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tx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99" name="Google Shape;12599;p23"/>
            <p:cNvSpPr/>
            <p:nvPr/>
          </p:nvSpPr>
          <p:spPr>
            <a:xfrm>
              <a:off x="2035900" y="2544225"/>
              <a:ext cx="46300" cy="10100"/>
            </a:xfrm>
            <a:custGeom>
              <a:avLst/>
              <a:gdLst/>
              <a:ahLst/>
              <a:cxnLst/>
              <a:rect l="l" t="t" r="r" b="b"/>
              <a:pathLst>
                <a:path w="1852" h="404" extrusionOk="0">
                  <a:moveTo>
                    <a:pt x="278" y="0"/>
                  </a:moveTo>
                  <a:cubicBezTo>
                    <a:pt x="10" y="0"/>
                    <a:pt x="0" y="403"/>
                    <a:pt x="250" y="403"/>
                  </a:cubicBezTo>
                  <a:cubicBezTo>
                    <a:pt x="259" y="403"/>
                    <a:pt x="268" y="403"/>
                    <a:pt x="278" y="402"/>
                  </a:cubicBezTo>
                  <a:lnTo>
                    <a:pt x="1574" y="402"/>
                  </a:lnTo>
                  <a:cubicBezTo>
                    <a:pt x="1852" y="402"/>
                    <a:pt x="1852" y="0"/>
                    <a:pt x="157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tx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600" name="Google Shape;12600;p23"/>
          <p:cNvGrpSpPr/>
          <p:nvPr/>
        </p:nvGrpSpPr>
        <p:grpSpPr>
          <a:xfrm>
            <a:off x="3225806" y="3422591"/>
            <a:ext cx="364200" cy="362150"/>
            <a:chOff x="7731450" y="1904575"/>
            <a:chExt cx="364200" cy="362150"/>
          </a:xfrm>
        </p:grpSpPr>
        <p:sp>
          <p:nvSpPr>
            <p:cNvPr id="12601" name="Google Shape;12601;p23"/>
            <p:cNvSpPr/>
            <p:nvPr/>
          </p:nvSpPr>
          <p:spPr>
            <a:xfrm>
              <a:off x="7776975" y="2157675"/>
              <a:ext cx="75625" cy="71650"/>
            </a:xfrm>
            <a:custGeom>
              <a:avLst/>
              <a:gdLst/>
              <a:ahLst/>
              <a:cxnLst/>
              <a:rect l="l" t="t" r="r" b="b"/>
              <a:pathLst>
                <a:path w="3025" h="2866" extrusionOk="0">
                  <a:moveTo>
                    <a:pt x="1728" y="1235"/>
                  </a:moveTo>
                  <a:lnTo>
                    <a:pt x="1667" y="1605"/>
                  </a:lnTo>
                  <a:lnTo>
                    <a:pt x="1266" y="1605"/>
                  </a:lnTo>
                  <a:lnTo>
                    <a:pt x="1327" y="1235"/>
                  </a:lnTo>
                  <a:close/>
                  <a:moveTo>
                    <a:pt x="1276" y="0"/>
                  </a:moveTo>
                  <a:cubicBezTo>
                    <a:pt x="1189" y="0"/>
                    <a:pt x="1107" y="49"/>
                    <a:pt x="1080" y="155"/>
                  </a:cubicBezTo>
                  <a:lnTo>
                    <a:pt x="988" y="803"/>
                  </a:lnTo>
                  <a:lnTo>
                    <a:pt x="278" y="803"/>
                  </a:lnTo>
                  <a:cubicBezTo>
                    <a:pt x="0" y="803"/>
                    <a:pt x="0" y="1235"/>
                    <a:pt x="278" y="1235"/>
                  </a:cubicBezTo>
                  <a:lnTo>
                    <a:pt x="926" y="1235"/>
                  </a:lnTo>
                  <a:lnTo>
                    <a:pt x="833" y="1605"/>
                  </a:lnTo>
                  <a:lnTo>
                    <a:pt x="278" y="1605"/>
                  </a:lnTo>
                  <a:cubicBezTo>
                    <a:pt x="0" y="1605"/>
                    <a:pt x="0" y="2038"/>
                    <a:pt x="278" y="2038"/>
                  </a:cubicBezTo>
                  <a:lnTo>
                    <a:pt x="772" y="2038"/>
                  </a:lnTo>
                  <a:lnTo>
                    <a:pt x="679" y="2624"/>
                  </a:lnTo>
                  <a:cubicBezTo>
                    <a:pt x="662" y="2778"/>
                    <a:pt x="778" y="2866"/>
                    <a:pt x="895" y="2866"/>
                  </a:cubicBezTo>
                  <a:cubicBezTo>
                    <a:pt x="989" y="2866"/>
                    <a:pt x="1084" y="2809"/>
                    <a:pt x="1111" y="2686"/>
                  </a:cubicBezTo>
                  <a:lnTo>
                    <a:pt x="1204" y="2038"/>
                  </a:lnTo>
                  <a:lnTo>
                    <a:pt x="1605" y="2038"/>
                  </a:lnTo>
                  <a:lnTo>
                    <a:pt x="1512" y="2624"/>
                  </a:lnTo>
                  <a:cubicBezTo>
                    <a:pt x="1495" y="2763"/>
                    <a:pt x="1604" y="2843"/>
                    <a:pt x="1714" y="2843"/>
                  </a:cubicBezTo>
                  <a:cubicBezTo>
                    <a:pt x="1800" y="2843"/>
                    <a:pt x="1887" y="2794"/>
                    <a:pt x="1914" y="2686"/>
                  </a:cubicBezTo>
                  <a:lnTo>
                    <a:pt x="2037" y="2038"/>
                  </a:lnTo>
                  <a:lnTo>
                    <a:pt x="2747" y="2038"/>
                  </a:lnTo>
                  <a:cubicBezTo>
                    <a:pt x="3025" y="2038"/>
                    <a:pt x="3025" y="1605"/>
                    <a:pt x="2747" y="1605"/>
                  </a:cubicBezTo>
                  <a:lnTo>
                    <a:pt x="2099" y="1605"/>
                  </a:lnTo>
                  <a:lnTo>
                    <a:pt x="2161" y="1235"/>
                  </a:lnTo>
                  <a:lnTo>
                    <a:pt x="2747" y="1235"/>
                  </a:lnTo>
                  <a:cubicBezTo>
                    <a:pt x="3025" y="1235"/>
                    <a:pt x="3025" y="803"/>
                    <a:pt x="2747" y="803"/>
                  </a:cubicBezTo>
                  <a:lnTo>
                    <a:pt x="2222" y="803"/>
                  </a:lnTo>
                  <a:lnTo>
                    <a:pt x="2315" y="248"/>
                  </a:lnTo>
                  <a:cubicBezTo>
                    <a:pt x="2332" y="89"/>
                    <a:pt x="2219" y="0"/>
                    <a:pt x="2106" y="0"/>
                  </a:cubicBezTo>
                  <a:cubicBezTo>
                    <a:pt x="2023" y="0"/>
                    <a:pt x="1940" y="49"/>
                    <a:pt x="1914" y="155"/>
                  </a:cubicBezTo>
                  <a:lnTo>
                    <a:pt x="1790" y="803"/>
                  </a:lnTo>
                  <a:lnTo>
                    <a:pt x="1420" y="803"/>
                  </a:lnTo>
                  <a:lnTo>
                    <a:pt x="1512" y="248"/>
                  </a:lnTo>
                  <a:cubicBezTo>
                    <a:pt x="1512" y="89"/>
                    <a:pt x="1391" y="0"/>
                    <a:pt x="127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tx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02" name="Google Shape;12602;p23"/>
            <p:cNvSpPr/>
            <p:nvPr/>
          </p:nvSpPr>
          <p:spPr>
            <a:xfrm>
              <a:off x="7731450" y="1933150"/>
              <a:ext cx="118075" cy="114225"/>
            </a:xfrm>
            <a:custGeom>
              <a:avLst/>
              <a:gdLst/>
              <a:ahLst/>
              <a:cxnLst/>
              <a:rect l="l" t="t" r="r" b="b"/>
              <a:pathLst>
                <a:path w="4723" h="4569" extrusionOk="0">
                  <a:moveTo>
                    <a:pt x="2253" y="433"/>
                  </a:moveTo>
                  <a:cubicBezTo>
                    <a:pt x="3889" y="433"/>
                    <a:pt x="4722" y="2408"/>
                    <a:pt x="3580" y="3581"/>
                  </a:cubicBezTo>
                  <a:cubicBezTo>
                    <a:pt x="3241" y="3951"/>
                    <a:pt x="2747" y="4136"/>
                    <a:pt x="2253" y="4136"/>
                  </a:cubicBezTo>
                  <a:cubicBezTo>
                    <a:pt x="1235" y="4136"/>
                    <a:pt x="402" y="3303"/>
                    <a:pt x="402" y="2285"/>
                  </a:cubicBezTo>
                  <a:cubicBezTo>
                    <a:pt x="402" y="1791"/>
                    <a:pt x="587" y="1328"/>
                    <a:pt x="957" y="988"/>
                  </a:cubicBezTo>
                  <a:cubicBezTo>
                    <a:pt x="1297" y="649"/>
                    <a:pt x="1759" y="433"/>
                    <a:pt x="2253" y="433"/>
                  </a:cubicBezTo>
                  <a:close/>
                  <a:moveTo>
                    <a:pt x="2253" y="1"/>
                  </a:moveTo>
                  <a:cubicBezTo>
                    <a:pt x="1019" y="1"/>
                    <a:pt x="0" y="1019"/>
                    <a:pt x="0" y="2285"/>
                  </a:cubicBezTo>
                  <a:cubicBezTo>
                    <a:pt x="0" y="3550"/>
                    <a:pt x="1019" y="4568"/>
                    <a:pt x="2253" y="4568"/>
                  </a:cubicBezTo>
                  <a:cubicBezTo>
                    <a:pt x="3519" y="4568"/>
                    <a:pt x="4537" y="3550"/>
                    <a:pt x="4537" y="2285"/>
                  </a:cubicBezTo>
                  <a:cubicBezTo>
                    <a:pt x="4537" y="1019"/>
                    <a:pt x="3519" y="1"/>
                    <a:pt x="22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tx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03" name="Google Shape;12603;p23"/>
            <p:cNvSpPr/>
            <p:nvPr/>
          </p:nvSpPr>
          <p:spPr>
            <a:xfrm>
              <a:off x="7756900" y="1967875"/>
              <a:ext cx="61750" cy="52500"/>
            </a:xfrm>
            <a:custGeom>
              <a:avLst/>
              <a:gdLst/>
              <a:ahLst/>
              <a:cxnLst/>
              <a:rect l="l" t="t" r="r" b="b"/>
              <a:pathLst>
                <a:path w="2470" h="2100" extrusionOk="0">
                  <a:moveTo>
                    <a:pt x="1694" y="394"/>
                  </a:moveTo>
                  <a:cubicBezTo>
                    <a:pt x="1717" y="394"/>
                    <a:pt x="1739" y="397"/>
                    <a:pt x="1760" y="402"/>
                  </a:cubicBezTo>
                  <a:cubicBezTo>
                    <a:pt x="1945" y="433"/>
                    <a:pt x="2069" y="618"/>
                    <a:pt x="2038" y="772"/>
                  </a:cubicBezTo>
                  <a:cubicBezTo>
                    <a:pt x="2038" y="1112"/>
                    <a:pt x="1852" y="1328"/>
                    <a:pt x="1266" y="1667"/>
                  </a:cubicBezTo>
                  <a:cubicBezTo>
                    <a:pt x="680" y="1328"/>
                    <a:pt x="464" y="1112"/>
                    <a:pt x="464" y="803"/>
                  </a:cubicBezTo>
                  <a:cubicBezTo>
                    <a:pt x="464" y="618"/>
                    <a:pt x="556" y="464"/>
                    <a:pt x="741" y="402"/>
                  </a:cubicBezTo>
                  <a:lnTo>
                    <a:pt x="711" y="402"/>
                  </a:lnTo>
                  <a:cubicBezTo>
                    <a:pt x="732" y="397"/>
                    <a:pt x="754" y="394"/>
                    <a:pt x="776" y="394"/>
                  </a:cubicBezTo>
                  <a:cubicBezTo>
                    <a:pt x="884" y="394"/>
                    <a:pt x="999" y="454"/>
                    <a:pt x="1050" y="556"/>
                  </a:cubicBezTo>
                  <a:cubicBezTo>
                    <a:pt x="1096" y="633"/>
                    <a:pt x="1174" y="672"/>
                    <a:pt x="1251" y="672"/>
                  </a:cubicBezTo>
                  <a:cubicBezTo>
                    <a:pt x="1328" y="672"/>
                    <a:pt x="1405" y="633"/>
                    <a:pt x="1451" y="556"/>
                  </a:cubicBezTo>
                  <a:cubicBezTo>
                    <a:pt x="1477" y="454"/>
                    <a:pt x="1587" y="394"/>
                    <a:pt x="1694" y="394"/>
                  </a:cubicBezTo>
                  <a:close/>
                  <a:moveTo>
                    <a:pt x="587" y="1"/>
                  </a:moveTo>
                  <a:cubicBezTo>
                    <a:pt x="248" y="93"/>
                    <a:pt x="1" y="433"/>
                    <a:pt x="1" y="803"/>
                  </a:cubicBezTo>
                  <a:cubicBezTo>
                    <a:pt x="1" y="1081"/>
                    <a:pt x="124" y="1328"/>
                    <a:pt x="340" y="1544"/>
                  </a:cubicBezTo>
                  <a:cubicBezTo>
                    <a:pt x="556" y="1760"/>
                    <a:pt x="834" y="1945"/>
                    <a:pt x="1143" y="2099"/>
                  </a:cubicBezTo>
                  <a:lnTo>
                    <a:pt x="1143" y="2068"/>
                  </a:lnTo>
                  <a:cubicBezTo>
                    <a:pt x="1174" y="2084"/>
                    <a:pt x="1212" y="2092"/>
                    <a:pt x="1251" y="2092"/>
                  </a:cubicBezTo>
                  <a:cubicBezTo>
                    <a:pt x="1289" y="2092"/>
                    <a:pt x="1328" y="2084"/>
                    <a:pt x="1359" y="2068"/>
                  </a:cubicBezTo>
                  <a:cubicBezTo>
                    <a:pt x="2038" y="1729"/>
                    <a:pt x="2470" y="1359"/>
                    <a:pt x="2470" y="772"/>
                  </a:cubicBezTo>
                  <a:cubicBezTo>
                    <a:pt x="2470" y="402"/>
                    <a:pt x="2192" y="62"/>
                    <a:pt x="1852" y="1"/>
                  </a:cubicBezTo>
                  <a:cubicBezTo>
                    <a:pt x="1652" y="93"/>
                    <a:pt x="1436" y="140"/>
                    <a:pt x="1220" y="140"/>
                  </a:cubicBezTo>
                  <a:cubicBezTo>
                    <a:pt x="1004" y="140"/>
                    <a:pt x="788" y="93"/>
                    <a:pt x="5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tx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04" name="Google Shape;12604;p23"/>
            <p:cNvSpPr/>
            <p:nvPr/>
          </p:nvSpPr>
          <p:spPr>
            <a:xfrm>
              <a:off x="7954425" y="2178500"/>
              <a:ext cx="102650" cy="88225"/>
            </a:xfrm>
            <a:custGeom>
              <a:avLst/>
              <a:gdLst/>
              <a:ahLst/>
              <a:cxnLst/>
              <a:rect l="l" t="t" r="r" b="b"/>
              <a:pathLst>
                <a:path w="4106" h="3529" extrusionOk="0">
                  <a:moveTo>
                    <a:pt x="2333" y="421"/>
                  </a:moveTo>
                  <a:cubicBezTo>
                    <a:pt x="3028" y="421"/>
                    <a:pt x="3704" y="969"/>
                    <a:pt x="3704" y="1791"/>
                  </a:cubicBezTo>
                  <a:cubicBezTo>
                    <a:pt x="3673" y="2501"/>
                    <a:pt x="3087" y="3118"/>
                    <a:pt x="2346" y="3118"/>
                  </a:cubicBezTo>
                  <a:lnTo>
                    <a:pt x="2346" y="3087"/>
                  </a:lnTo>
                  <a:cubicBezTo>
                    <a:pt x="1173" y="3087"/>
                    <a:pt x="556" y="1637"/>
                    <a:pt x="1420" y="803"/>
                  </a:cubicBezTo>
                  <a:cubicBezTo>
                    <a:pt x="1684" y="539"/>
                    <a:pt x="2011" y="421"/>
                    <a:pt x="2333" y="421"/>
                  </a:cubicBezTo>
                  <a:close/>
                  <a:moveTo>
                    <a:pt x="2346" y="1"/>
                  </a:moveTo>
                  <a:cubicBezTo>
                    <a:pt x="772" y="1"/>
                    <a:pt x="0" y="1914"/>
                    <a:pt x="1111" y="3025"/>
                  </a:cubicBezTo>
                  <a:cubicBezTo>
                    <a:pt x="1469" y="3373"/>
                    <a:pt x="1907" y="3529"/>
                    <a:pt x="2336" y="3529"/>
                  </a:cubicBezTo>
                  <a:cubicBezTo>
                    <a:pt x="3239" y="3529"/>
                    <a:pt x="4105" y="2837"/>
                    <a:pt x="4105" y="1791"/>
                  </a:cubicBezTo>
                  <a:cubicBezTo>
                    <a:pt x="4105" y="822"/>
                    <a:pt x="3362" y="31"/>
                    <a:pt x="2401" y="31"/>
                  </a:cubicBezTo>
                  <a:cubicBezTo>
                    <a:pt x="2383" y="31"/>
                    <a:pt x="2364" y="31"/>
                    <a:pt x="2346" y="32"/>
                  </a:cubicBezTo>
                  <a:lnTo>
                    <a:pt x="2346" y="1"/>
                  </a:ln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tx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05" name="Google Shape;12605;p23"/>
            <p:cNvSpPr/>
            <p:nvPr/>
          </p:nvSpPr>
          <p:spPr>
            <a:xfrm>
              <a:off x="7989925" y="2201075"/>
              <a:ext cx="47075" cy="43625"/>
            </a:xfrm>
            <a:custGeom>
              <a:avLst/>
              <a:gdLst/>
              <a:ahLst/>
              <a:cxnLst/>
              <a:rect l="l" t="t" r="r" b="b"/>
              <a:pathLst>
                <a:path w="1883" h="1745" extrusionOk="0">
                  <a:moveTo>
                    <a:pt x="926" y="1"/>
                  </a:moveTo>
                  <a:cubicBezTo>
                    <a:pt x="818" y="1"/>
                    <a:pt x="710" y="70"/>
                    <a:pt x="710" y="209"/>
                  </a:cubicBezTo>
                  <a:lnTo>
                    <a:pt x="710" y="641"/>
                  </a:lnTo>
                  <a:lnTo>
                    <a:pt x="278" y="641"/>
                  </a:lnTo>
                  <a:cubicBezTo>
                    <a:pt x="0" y="641"/>
                    <a:pt x="0" y="1073"/>
                    <a:pt x="278" y="1073"/>
                  </a:cubicBezTo>
                  <a:lnTo>
                    <a:pt x="710" y="1073"/>
                  </a:lnTo>
                  <a:lnTo>
                    <a:pt x="710" y="1536"/>
                  </a:lnTo>
                  <a:cubicBezTo>
                    <a:pt x="710" y="1675"/>
                    <a:pt x="818" y="1744"/>
                    <a:pt x="926" y="1744"/>
                  </a:cubicBezTo>
                  <a:cubicBezTo>
                    <a:pt x="1034" y="1744"/>
                    <a:pt x="1142" y="1675"/>
                    <a:pt x="1142" y="1536"/>
                  </a:cubicBezTo>
                  <a:lnTo>
                    <a:pt x="1142" y="1073"/>
                  </a:lnTo>
                  <a:lnTo>
                    <a:pt x="1605" y="1073"/>
                  </a:lnTo>
                  <a:cubicBezTo>
                    <a:pt x="1883" y="1073"/>
                    <a:pt x="1883" y="641"/>
                    <a:pt x="1605" y="641"/>
                  </a:cubicBezTo>
                  <a:lnTo>
                    <a:pt x="1142" y="641"/>
                  </a:lnTo>
                  <a:lnTo>
                    <a:pt x="1142" y="209"/>
                  </a:lnTo>
                  <a:cubicBezTo>
                    <a:pt x="1142" y="70"/>
                    <a:pt x="1034" y="1"/>
                    <a:pt x="92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tx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06" name="Google Shape;12606;p23"/>
            <p:cNvSpPr/>
            <p:nvPr/>
          </p:nvSpPr>
          <p:spPr>
            <a:xfrm>
              <a:off x="7739900" y="1904575"/>
              <a:ext cx="355750" cy="358650"/>
            </a:xfrm>
            <a:custGeom>
              <a:avLst/>
              <a:gdLst/>
              <a:ahLst/>
              <a:cxnLst/>
              <a:rect l="l" t="t" r="r" b="b"/>
              <a:pathLst>
                <a:path w="14230" h="14346" extrusionOk="0">
                  <a:moveTo>
                    <a:pt x="8489" y="5372"/>
                  </a:moveTo>
                  <a:cubicBezTo>
                    <a:pt x="8890" y="5804"/>
                    <a:pt x="9384" y="6113"/>
                    <a:pt x="9939" y="6298"/>
                  </a:cubicBezTo>
                  <a:lnTo>
                    <a:pt x="9939" y="9230"/>
                  </a:lnTo>
                  <a:cubicBezTo>
                    <a:pt x="9939" y="9600"/>
                    <a:pt x="9631" y="9878"/>
                    <a:pt x="9260" y="9878"/>
                  </a:cubicBezTo>
                  <a:lnTo>
                    <a:pt x="8705" y="9878"/>
                  </a:lnTo>
                  <a:cubicBezTo>
                    <a:pt x="8643" y="9878"/>
                    <a:pt x="8581" y="9909"/>
                    <a:pt x="8551" y="9940"/>
                  </a:cubicBezTo>
                  <a:lnTo>
                    <a:pt x="7563" y="10742"/>
                  </a:lnTo>
                  <a:lnTo>
                    <a:pt x="7563" y="10094"/>
                  </a:lnTo>
                  <a:cubicBezTo>
                    <a:pt x="7563" y="9970"/>
                    <a:pt x="7470" y="9878"/>
                    <a:pt x="7347" y="9878"/>
                  </a:cubicBezTo>
                  <a:lnTo>
                    <a:pt x="4724" y="9878"/>
                  </a:lnTo>
                  <a:cubicBezTo>
                    <a:pt x="4353" y="9878"/>
                    <a:pt x="4045" y="9600"/>
                    <a:pt x="4045" y="9230"/>
                  </a:cubicBezTo>
                  <a:lnTo>
                    <a:pt x="4045" y="6051"/>
                  </a:lnTo>
                  <a:cubicBezTo>
                    <a:pt x="4045" y="5681"/>
                    <a:pt x="4353" y="5372"/>
                    <a:pt x="4724" y="5372"/>
                  </a:cubicBezTo>
                  <a:close/>
                  <a:moveTo>
                    <a:pt x="11008" y="0"/>
                  </a:moveTo>
                  <a:cubicBezTo>
                    <a:pt x="10971" y="0"/>
                    <a:pt x="10933" y="1"/>
                    <a:pt x="10896" y="2"/>
                  </a:cubicBezTo>
                  <a:cubicBezTo>
                    <a:pt x="10587" y="2"/>
                    <a:pt x="10310" y="33"/>
                    <a:pt x="10032" y="125"/>
                  </a:cubicBezTo>
                  <a:cubicBezTo>
                    <a:pt x="9803" y="183"/>
                    <a:pt x="9866" y="533"/>
                    <a:pt x="10099" y="533"/>
                  </a:cubicBezTo>
                  <a:cubicBezTo>
                    <a:pt x="10117" y="533"/>
                    <a:pt x="10136" y="531"/>
                    <a:pt x="10155" y="527"/>
                  </a:cubicBezTo>
                  <a:cubicBezTo>
                    <a:pt x="10404" y="455"/>
                    <a:pt x="10655" y="421"/>
                    <a:pt x="10902" y="421"/>
                  </a:cubicBezTo>
                  <a:cubicBezTo>
                    <a:pt x="12034" y="421"/>
                    <a:pt x="13089" y="1140"/>
                    <a:pt x="13519" y="2255"/>
                  </a:cubicBezTo>
                  <a:cubicBezTo>
                    <a:pt x="14013" y="3613"/>
                    <a:pt x="13427" y="5125"/>
                    <a:pt x="12100" y="5742"/>
                  </a:cubicBezTo>
                  <a:cubicBezTo>
                    <a:pt x="11659" y="5956"/>
                    <a:pt x="11229" y="6051"/>
                    <a:pt x="10824" y="6051"/>
                  </a:cubicBezTo>
                  <a:cubicBezTo>
                    <a:pt x="8416" y="6051"/>
                    <a:pt x="6879" y="2702"/>
                    <a:pt x="9230" y="959"/>
                  </a:cubicBezTo>
                  <a:cubicBezTo>
                    <a:pt x="9385" y="829"/>
                    <a:pt x="9258" y="591"/>
                    <a:pt x="9085" y="591"/>
                  </a:cubicBezTo>
                  <a:cubicBezTo>
                    <a:pt x="9052" y="591"/>
                    <a:pt x="9017" y="599"/>
                    <a:pt x="8983" y="619"/>
                  </a:cubicBezTo>
                  <a:cubicBezTo>
                    <a:pt x="8149" y="1236"/>
                    <a:pt x="7656" y="2193"/>
                    <a:pt x="7656" y="3212"/>
                  </a:cubicBezTo>
                  <a:cubicBezTo>
                    <a:pt x="7656" y="3829"/>
                    <a:pt x="7841" y="4446"/>
                    <a:pt x="8180" y="4940"/>
                  </a:cubicBezTo>
                  <a:lnTo>
                    <a:pt x="4724" y="4940"/>
                  </a:lnTo>
                  <a:cubicBezTo>
                    <a:pt x="4106" y="4940"/>
                    <a:pt x="3644" y="5434"/>
                    <a:pt x="3644" y="6051"/>
                  </a:cubicBezTo>
                  <a:lnTo>
                    <a:pt x="3644" y="8828"/>
                  </a:lnTo>
                  <a:cubicBezTo>
                    <a:pt x="3418" y="8774"/>
                    <a:pt x="3195" y="8748"/>
                    <a:pt x="2977" y="8748"/>
                  </a:cubicBezTo>
                  <a:cubicBezTo>
                    <a:pt x="1344" y="8748"/>
                    <a:pt x="0" y="10199"/>
                    <a:pt x="218" y="11915"/>
                  </a:cubicBezTo>
                  <a:cubicBezTo>
                    <a:pt x="404" y="13358"/>
                    <a:pt x="1644" y="14345"/>
                    <a:pt x="2984" y="14345"/>
                  </a:cubicBezTo>
                  <a:cubicBezTo>
                    <a:pt x="3421" y="14345"/>
                    <a:pt x="3867" y="14241"/>
                    <a:pt x="4292" y="14013"/>
                  </a:cubicBezTo>
                  <a:cubicBezTo>
                    <a:pt x="4504" y="13907"/>
                    <a:pt x="4397" y="13618"/>
                    <a:pt x="4205" y="13618"/>
                  </a:cubicBezTo>
                  <a:cubicBezTo>
                    <a:pt x="4174" y="13618"/>
                    <a:pt x="4141" y="13626"/>
                    <a:pt x="4106" y="13643"/>
                  </a:cubicBezTo>
                  <a:cubicBezTo>
                    <a:pt x="3745" y="13828"/>
                    <a:pt x="3364" y="13914"/>
                    <a:pt x="2992" y="13914"/>
                  </a:cubicBezTo>
                  <a:cubicBezTo>
                    <a:pt x="1937" y="13914"/>
                    <a:pt x="955" y="13218"/>
                    <a:pt x="681" y="12100"/>
                  </a:cubicBezTo>
                  <a:cubicBezTo>
                    <a:pt x="310" y="10618"/>
                    <a:pt x="1452" y="9168"/>
                    <a:pt x="2995" y="9168"/>
                  </a:cubicBezTo>
                  <a:cubicBezTo>
                    <a:pt x="3211" y="9168"/>
                    <a:pt x="3427" y="9199"/>
                    <a:pt x="3644" y="9261"/>
                  </a:cubicBezTo>
                  <a:cubicBezTo>
                    <a:pt x="3674" y="9847"/>
                    <a:pt x="4137" y="10310"/>
                    <a:pt x="4755" y="10310"/>
                  </a:cubicBezTo>
                  <a:lnTo>
                    <a:pt x="5032" y="10310"/>
                  </a:lnTo>
                  <a:cubicBezTo>
                    <a:pt x="5557" y="11174"/>
                    <a:pt x="5464" y="12316"/>
                    <a:pt x="4785" y="13087"/>
                  </a:cubicBezTo>
                  <a:cubicBezTo>
                    <a:pt x="4669" y="13250"/>
                    <a:pt x="4816" y="13430"/>
                    <a:pt x="4974" y="13430"/>
                  </a:cubicBezTo>
                  <a:cubicBezTo>
                    <a:pt x="5026" y="13430"/>
                    <a:pt x="5079" y="13411"/>
                    <a:pt x="5125" y="13365"/>
                  </a:cubicBezTo>
                  <a:cubicBezTo>
                    <a:pt x="5835" y="12501"/>
                    <a:pt x="5989" y="11297"/>
                    <a:pt x="5495" y="10310"/>
                  </a:cubicBezTo>
                  <a:lnTo>
                    <a:pt x="7131" y="10310"/>
                  </a:lnTo>
                  <a:lnTo>
                    <a:pt x="7131" y="11205"/>
                  </a:lnTo>
                  <a:cubicBezTo>
                    <a:pt x="7131" y="11317"/>
                    <a:pt x="7244" y="11396"/>
                    <a:pt x="7354" y="11396"/>
                  </a:cubicBezTo>
                  <a:cubicBezTo>
                    <a:pt x="7395" y="11396"/>
                    <a:pt x="7436" y="11385"/>
                    <a:pt x="7470" y="11359"/>
                  </a:cubicBezTo>
                  <a:lnTo>
                    <a:pt x="8767" y="10310"/>
                  </a:lnTo>
                  <a:lnTo>
                    <a:pt x="9260" y="10310"/>
                  </a:lnTo>
                  <a:cubicBezTo>
                    <a:pt x="9878" y="10310"/>
                    <a:pt x="10341" y="9816"/>
                    <a:pt x="10371" y="9199"/>
                  </a:cubicBezTo>
                  <a:lnTo>
                    <a:pt x="10371" y="6390"/>
                  </a:lnTo>
                  <a:cubicBezTo>
                    <a:pt x="10526" y="6421"/>
                    <a:pt x="10711" y="6421"/>
                    <a:pt x="10896" y="6421"/>
                  </a:cubicBezTo>
                  <a:cubicBezTo>
                    <a:pt x="10933" y="6423"/>
                    <a:pt x="10971" y="6423"/>
                    <a:pt x="11008" y="6423"/>
                  </a:cubicBezTo>
                  <a:cubicBezTo>
                    <a:pt x="12778" y="6423"/>
                    <a:pt x="14229" y="4995"/>
                    <a:pt x="14229" y="3212"/>
                  </a:cubicBezTo>
                  <a:cubicBezTo>
                    <a:pt x="14229" y="1428"/>
                    <a:pt x="12778" y="0"/>
                    <a:pt x="1100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tx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07" name="Google Shape;12607;p23"/>
            <p:cNvSpPr/>
            <p:nvPr/>
          </p:nvSpPr>
          <p:spPr>
            <a:xfrm>
              <a:off x="7965225" y="1933425"/>
              <a:ext cx="94150" cy="93900"/>
            </a:xfrm>
            <a:custGeom>
              <a:avLst/>
              <a:gdLst/>
              <a:ahLst/>
              <a:cxnLst/>
              <a:rect l="l" t="t" r="r" b="b"/>
              <a:pathLst>
                <a:path w="3766" h="3756" extrusionOk="0">
                  <a:moveTo>
                    <a:pt x="865" y="1749"/>
                  </a:moveTo>
                  <a:lnTo>
                    <a:pt x="865" y="3230"/>
                  </a:lnTo>
                  <a:lnTo>
                    <a:pt x="433" y="3230"/>
                  </a:lnTo>
                  <a:lnTo>
                    <a:pt x="433" y="1749"/>
                  </a:lnTo>
                  <a:close/>
                  <a:moveTo>
                    <a:pt x="2223" y="515"/>
                  </a:moveTo>
                  <a:cubicBezTo>
                    <a:pt x="2284" y="823"/>
                    <a:pt x="2223" y="1132"/>
                    <a:pt x="2068" y="1410"/>
                  </a:cubicBezTo>
                  <a:cubicBezTo>
                    <a:pt x="2006" y="1564"/>
                    <a:pt x="2130" y="1718"/>
                    <a:pt x="2253" y="1718"/>
                  </a:cubicBezTo>
                  <a:lnTo>
                    <a:pt x="3272" y="1718"/>
                  </a:lnTo>
                  <a:cubicBezTo>
                    <a:pt x="3303" y="1718"/>
                    <a:pt x="3334" y="1718"/>
                    <a:pt x="3334" y="1749"/>
                  </a:cubicBezTo>
                  <a:lnTo>
                    <a:pt x="3334" y="3261"/>
                  </a:lnTo>
                  <a:cubicBezTo>
                    <a:pt x="3334" y="3292"/>
                    <a:pt x="3303" y="3292"/>
                    <a:pt x="3272" y="3292"/>
                  </a:cubicBezTo>
                  <a:lnTo>
                    <a:pt x="1790" y="3292"/>
                  </a:lnTo>
                  <a:cubicBezTo>
                    <a:pt x="1605" y="3292"/>
                    <a:pt x="1420" y="3230"/>
                    <a:pt x="1266" y="3107"/>
                  </a:cubicBezTo>
                  <a:lnTo>
                    <a:pt x="1266" y="1934"/>
                  </a:lnTo>
                  <a:lnTo>
                    <a:pt x="1914" y="1224"/>
                  </a:lnTo>
                  <a:cubicBezTo>
                    <a:pt x="2068" y="1008"/>
                    <a:pt x="2192" y="792"/>
                    <a:pt x="2223" y="515"/>
                  </a:cubicBezTo>
                  <a:close/>
                  <a:moveTo>
                    <a:pt x="2198" y="0"/>
                  </a:moveTo>
                  <a:cubicBezTo>
                    <a:pt x="2005" y="0"/>
                    <a:pt x="1821" y="134"/>
                    <a:pt x="1821" y="360"/>
                  </a:cubicBezTo>
                  <a:lnTo>
                    <a:pt x="1821" y="329"/>
                  </a:lnTo>
                  <a:cubicBezTo>
                    <a:pt x="1821" y="545"/>
                    <a:pt x="1729" y="761"/>
                    <a:pt x="1605" y="916"/>
                  </a:cubicBezTo>
                  <a:lnTo>
                    <a:pt x="1204" y="1379"/>
                  </a:lnTo>
                  <a:cubicBezTo>
                    <a:pt x="1173" y="1348"/>
                    <a:pt x="1111" y="1317"/>
                    <a:pt x="1081" y="1317"/>
                  </a:cubicBezTo>
                  <a:lnTo>
                    <a:pt x="217" y="1317"/>
                  </a:lnTo>
                  <a:cubicBezTo>
                    <a:pt x="93" y="1317"/>
                    <a:pt x="0" y="1410"/>
                    <a:pt x="0" y="1533"/>
                  </a:cubicBezTo>
                  <a:lnTo>
                    <a:pt x="0" y="3477"/>
                  </a:lnTo>
                  <a:cubicBezTo>
                    <a:pt x="0" y="3570"/>
                    <a:pt x="93" y="3662"/>
                    <a:pt x="217" y="3662"/>
                  </a:cubicBezTo>
                  <a:lnTo>
                    <a:pt x="1081" y="3662"/>
                  </a:lnTo>
                  <a:cubicBezTo>
                    <a:pt x="1142" y="3662"/>
                    <a:pt x="1173" y="3662"/>
                    <a:pt x="1235" y="3601"/>
                  </a:cubicBezTo>
                  <a:cubicBezTo>
                    <a:pt x="1389" y="3693"/>
                    <a:pt x="1574" y="3755"/>
                    <a:pt x="1790" y="3755"/>
                  </a:cubicBezTo>
                  <a:lnTo>
                    <a:pt x="3303" y="3755"/>
                  </a:lnTo>
                  <a:cubicBezTo>
                    <a:pt x="3550" y="3755"/>
                    <a:pt x="3766" y="3508"/>
                    <a:pt x="3766" y="3261"/>
                  </a:cubicBezTo>
                  <a:lnTo>
                    <a:pt x="3766" y="1780"/>
                  </a:lnTo>
                  <a:cubicBezTo>
                    <a:pt x="3766" y="1502"/>
                    <a:pt x="3550" y="1317"/>
                    <a:pt x="3303" y="1317"/>
                  </a:cubicBezTo>
                  <a:lnTo>
                    <a:pt x="2593" y="1317"/>
                  </a:lnTo>
                  <a:cubicBezTo>
                    <a:pt x="2747" y="947"/>
                    <a:pt x="2716" y="515"/>
                    <a:pt x="2531" y="175"/>
                  </a:cubicBezTo>
                  <a:cubicBezTo>
                    <a:pt x="2447" y="55"/>
                    <a:pt x="2321" y="0"/>
                    <a:pt x="219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tx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08" name="Google Shape;12608;p23"/>
            <p:cNvSpPr/>
            <p:nvPr/>
          </p:nvSpPr>
          <p:spPr>
            <a:xfrm>
              <a:off x="7942075" y="2075125"/>
              <a:ext cx="25500" cy="10825"/>
            </a:xfrm>
            <a:custGeom>
              <a:avLst/>
              <a:gdLst/>
              <a:ahLst/>
              <a:cxnLst/>
              <a:rect l="l" t="t" r="r" b="b"/>
              <a:pathLst>
                <a:path w="1020" h="433" extrusionOk="0">
                  <a:moveTo>
                    <a:pt x="186" y="0"/>
                  </a:moveTo>
                  <a:cubicBezTo>
                    <a:pt x="93" y="0"/>
                    <a:pt x="1" y="93"/>
                    <a:pt x="1" y="216"/>
                  </a:cubicBezTo>
                  <a:cubicBezTo>
                    <a:pt x="1" y="340"/>
                    <a:pt x="93" y="433"/>
                    <a:pt x="186" y="433"/>
                  </a:cubicBezTo>
                  <a:lnTo>
                    <a:pt x="741" y="433"/>
                  </a:lnTo>
                  <a:cubicBezTo>
                    <a:pt x="1019" y="433"/>
                    <a:pt x="1019" y="0"/>
                    <a:pt x="74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tx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09" name="Google Shape;12609;p23"/>
            <p:cNvSpPr/>
            <p:nvPr/>
          </p:nvSpPr>
          <p:spPr>
            <a:xfrm>
              <a:off x="7861075" y="2075125"/>
              <a:ext cx="62500" cy="10825"/>
            </a:xfrm>
            <a:custGeom>
              <a:avLst/>
              <a:gdLst/>
              <a:ahLst/>
              <a:cxnLst/>
              <a:rect l="l" t="t" r="r" b="b"/>
              <a:pathLst>
                <a:path w="2500" h="433" extrusionOk="0">
                  <a:moveTo>
                    <a:pt x="309" y="0"/>
                  </a:moveTo>
                  <a:cubicBezTo>
                    <a:pt x="0" y="0"/>
                    <a:pt x="0" y="433"/>
                    <a:pt x="309" y="433"/>
                  </a:cubicBezTo>
                  <a:lnTo>
                    <a:pt x="2222" y="433"/>
                  </a:lnTo>
                  <a:cubicBezTo>
                    <a:pt x="2500" y="433"/>
                    <a:pt x="2500" y="0"/>
                    <a:pt x="22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tx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10" name="Google Shape;12610;p23"/>
            <p:cNvSpPr/>
            <p:nvPr/>
          </p:nvSpPr>
          <p:spPr>
            <a:xfrm>
              <a:off x="7861075" y="2108300"/>
              <a:ext cx="28550" cy="10825"/>
            </a:xfrm>
            <a:custGeom>
              <a:avLst/>
              <a:gdLst/>
              <a:ahLst/>
              <a:cxnLst/>
              <a:rect l="l" t="t" r="r" b="b"/>
              <a:pathLst>
                <a:path w="1142" h="433" extrusionOk="0">
                  <a:moveTo>
                    <a:pt x="309" y="1"/>
                  </a:moveTo>
                  <a:cubicBezTo>
                    <a:pt x="0" y="1"/>
                    <a:pt x="0" y="433"/>
                    <a:pt x="309" y="433"/>
                  </a:cubicBezTo>
                  <a:lnTo>
                    <a:pt x="833" y="433"/>
                  </a:lnTo>
                  <a:cubicBezTo>
                    <a:pt x="1142" y="433"/>
                    <a:pt x="1142" y="1"/>
                    <a:pt x="83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tx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11" name="Google Shape;12611;p23"/>
            <p:cNvSpPr/>
            <p:nvPr/>
          </p:nvSpPr>
          <p:spPr>
            <a:xfrm>
              <a:off x="7905825" y="2108300"/>
              <a:ext cx="61750" cy="10825"/>
            </a:xfrm>
            <a:custGeom>
              <a:avLst/>
              <a:gdLst/>
              <a:ahLst/>
              <a:cxnLst/>
              <a:rect l="l" t="t" r="r" b="b"/>
              <a:pathLst>
                <a:path w="2470" h="433" extrusionOk="0">
                  <a:moveTo>
                    <a:pt x="278" y="1"/>
                  </a:moveTo>
                  <a:cubicBezTo>
                    <a:pt x="0" y="1"/>
                    <a:pt x="0" y="433"/>
                    <a:pt x="278" y="433"/>
                  </a:cubicBezTo>
                  <a:lnTo>
                    <a:pt x="2191" y="433"/>
                  </a:lnTo>
                  <a:cubicBezTo>
                    <a:pt x="2469" y="433"/>
                    <a:pt x="2469" y="1"/>
                    <a:pt x="21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tx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612" name="Google Shape;12612;p23"/>
          <p:cNvGrpSpPr/>
          <p:nvPr/>
        </p:nvGrpSpPr>
        <p:grpSpPr>
          <a:xfrm>
            <a:off x="2502775" y="3422728"/>
            <a:ext cx="361125" cy="361875"/>
            <a:chOff x="6986125" y="1904625"/>
            <a:chExt cx="361125" cy="361875"/>
          </a:xfrm>
        </p:grpSpPr>
        <p:sp>
          <p:nvSpPr>
            <p:cNvPr id="12613" name="Google Shape;12613;p23"/>
            <p:cNvSpPr/>
            <p:nvPr/>
          </p:nvSpPr>
          <p:spPr>
            <a:xfrm>
              <a:off x="6986125" y="1904625"/>
              <a:ext cx="361125" cy="361875"/>
            </a:xfrm>
            <a:custGeom>
              <a:avLst/>
              <a:gdLst/>
              <a:ahLst/>
              <a:cxnLst/>
              <a:rect l="l" t="t" r="r" b="b"/>
              <a:pathLst>
                <a:path w="14445" h="14475" extrusionOk="0">
                  <a:moveTo>
                    <a:pt x="7346" y="432"/>
                  </a:moveTo>
                  <a:lnTo>
                    <a:pt x="402" y="7407"/>
                  </a:lnTo>
                  <a:lnTo>
                    <a:pt x="402" y="5154"/>
                  </a:lnTo>
                  <a:lnTo>
                    <a:pt x="5124" y="432"/>
                  </a:lnTo>
                  <a:close/>
                  <a:moveTo>
                    <a:pt x="12592" y="432"/>
                  </a:moveTo>
                  <a:cubicBezTo>
                    <a:pt x="12994" y="432"/>
                    <a:pt x="13302" y="741"/>
                    <a:pt x="13333" y="1173"/>
                  </a:cubicBezTo>
                  <a:lnTo>
                    <a:pt x="13333" y="2531"/>
                  </a:lnTo>
                  <a:cubicBezTo>
                    <a:pt x="13302" y="2531"/>
                    <a:pt x="13302" y="2531"/>
                    <a:pt x="13271" y="2562"/>
                  </a:cubicBezTo>
                  <a:lnTo>
                    <a:pt x="8117" y="7715"/>
                  </a:lnTo>
                  <a:lnTo>
                    <a:pt x="680" y="7715"/>
                  </a:lnTo>
                  <a:lnTo>
                    <a:pt x="7963" y="432"/>
                  </a:lnTo>
                  <a:close/>
                  <a:moveTo>
                    <a:pt x="13333" y="3086"/>
                  </a:moveTo>
                  <a:lnTo>
                    <a:pt x="13333" y="6790"/>
                  </a:lnTo>
                  <a:lnTo>
                    <a:pt x="10926" y="6790"/>
                  </a:lnTo>
                  <a:cubicBezTo>
                    <a:pt x="10401" y="6790"/>
                    <a:pt x="9969" y="7191"/>
                    <a:pt x="9877" y="7715"/>
                  </a:cubicBezTo>
                  <a:lnTo>
                    <a:pt x="8704" y="7715"/>
                  </a:lnTo>
                  <a:lnTo>
                    <a:pt x="13333" y="3086"/>
                  </a:lnTo>
                  <a:close/>
                  <a:moveTo>
                    <a:pt x="13364" y="7222"/>
                  </a:moveTo>
                  <a:cubicBezTo>
                    <a:pt x="13673" y="7222"/>
                    <a:pt x="13919" y="7407"/>
                    <a:pt x="14012" y="7715"/>
                  </a:cubicBezTo>
                  <a:lnTo>
                    <a:pt x="10309" y="7715"/>
                  </a:lnTo>
                  <a:cubicBezTo>
                    <a:pt x="10370" y="7407"/>
                    <a:pt x="10617" y="7222"/>
                    <a:pt x="10926" y="7222"/>
                  </a:cubicBezTo>
                  <a:close/>
                  <a:moveTo>
                    <a:pt x="9877" y="8148"/>
                  </a:moveTo>
                  <a:lnTo>
                    <a:pt x="9877" y="9752"/>
                  </a:lnTo>
                  <a:lnTo>
                    <a:pt x="1143" y="9752"/>
                  </a:lnTo>
                  <a:cubicBezTo>
                    <a:pt x="711" y="9752"/>
                    <a:pt x="402" y="9413"/>
                    <a:pt x="402" y="8981"/>
                  </a:cubicBezTo>
                  <a:lnTo>
                    <a:pt x="402" y="8148"/>
                  </a:lnTo>
                  <a:close/>
                  <a:moveTo>
                    <a:pt x="12901" y="8148"/>
                  </a:moveTo>
                  <a:lnTo>
                    <a:pt x="10278" y="10740"/>
                  </a:lnTo>
                  <a:lnTo>
                    <a:pt x="10278" y="8148"/>
                  </a:lnTo>
                  <a:close/>
                  <a:moveTo>
                    <a:pt x="7840" y="10154"/>
                  </a:moveTo>
                  <a:lnTo>
                    <a:pt x="7840" y="11697"/>
                  </a:lnTo>
                  <a:lnTo>
                    <a:pt x="5865" y="11697"/>
                  </a:lnTo>
                  <a:lnTo>
                    <a:pt x="5865" y="10154"/>
                  </a:lnTo>
                  <a:close/>
                  <a:moveTo>
                    <a:pt x="9877" y="10154"/>
                  </a:moveTo>
                  <a:lnTo>
                    <a:pt x="9877" y="11882"/>
                  </a:lnTo>
                  <a:cubicBezTo>
                    <a:pt x="9753" y="11789"/>
                    <a:pt x="9599" y="11727"/>
                    <a:pt x="9444" y="11727"/>
                  </a:cubicBezTo>
                  <a:lnTo>
                    <a:pt x="8272" y="11727"/>
                  </a:lnTo>
                  <a:lnTo>
                    <a:pt x="8272" y="10154"/>
                  </a:lnTo>
                  <a:close/>
                  <a:moveTo>
                    <a:pt x="9470" y="12155"/>
                  </a:moveTo>
                  <a:cubicBezTo>
                    <a:pt x="9848" y="12155"/>
                    <a:pt x="9857" y="12746"/>
                    <a:pt x="9444" y="12746"/>
                  </a:cubicBezTo>
                  <a:lnTo>
                    <a:pt x="4291" y="12746"/>
                  </a:lnTo>
                  <a:cubicBezTo>
                    <a:pt x="4281" y="12747"/>
                    <a:pt x="4271" y="12747"/>
                    <a:pt x="4261" y="12747"/>
                  </a:cubicBezTo>
                  <a:cubicBezTo>
                    <a:pt x="3868" y="12747"/>
                    <a:pt x="3868" y="12158"/>
                    <a:pt x="4261" y="12158"/>
                  </a:cubicBezTo>
                  <a:cubicBezTo>
                    <a:pt x="4271" y="12158"/>
                    <a:pt x="4281" y="12159"/>
                    <a:pt x="4291" y="12160"/>
                  </a:cubicBezTo>
                  <a:lnTo>
                    <a:pt x="9414" y="12160"/>
                  </a:lnTo>
                  <a:cubicBezTo>
                    <a:pt x="9433" y="12157"/>
                    <a:pt x="9452" y="12155"/>
                    <a:pt x="9470" y="12155"/>
                  </a:cubicBezTo>
                  <a:close/>
                  <a:moveTo>
                    <a:pt x="14074" y="8148"/>
                  </a:moveTo>
                  <a:lnTo>
                    <a:pt x="14074" y="10400"/>
                  </a:lnTo>
                  <a:lnTo>
                    <a:pt x="14012" y="10431"/>
                  </a:lnTo>
                  <a:lnTo>
                    <a:pt x="11481" y="12931"/>
                  </a:lnTo>
                  <a:lnTo>
                    <a:pt x="10339" y="12931"/>
                  </a:lnTo>
                  <a:lnTo>
                    <a:pt x="10339" y="11326"/>
                  </a:lnTo>
                  <a:cubicBezTo>
                    <a:pt x="10370" y="11326"/>
                    <a:pt x="10401" y="11295"/>
                    <a:pt x="10401" y="11295"/>
                  </a:cubicBezTo>
                  <a:lnTo>
                    <a:pt x="13549" y="8148"/>
                  </a:lnTo>
                  <a:close/>
                  <a:moveTo>
                    <a:pt x="14012" y="13363"/>
                  </a:moveTo>
                  <a:lnTo>
                    <a:pt x="14012" y="13425"/>
                  </a:lnTo>
                  <a:cubicBezTo>
                    <a:pt x="14012" y="13795"/>
                    <a:pt x="13734" y="14073"/>
                    <a:pt x="13395" y="14073"/>
                  </a:cubicBezTo>
                  <a:lnTo>
                    <a:pt x="10957" y="14073"/>
                  </a:lnTo>
                  <a:cubicBezTo>
                    <a:pt x="10586" y="14073"/>
                    <a:pt x="10309" y="13795"/>
                    <a:pt x="10309" y="13425"/>
                  </a:cubicBezTo>
                  <a:lnTo>
                    <a:pt x="10309" y="13363"/>
                  </a:lnTo>
                  <a:close/>
                  <a:moveTo>
                    <a:pt x="1143" y="0"/>
                  </a:moveTo>
                  <a:cubicBezTo>
                    <a:pt x="495" y="0"/>
                    <a:pt x="1" y="525"/>
                    <a:pt x="1" y="1173"/>
                  </a:cubicBezTo>
                  <a:lnTo>
                    <a:pt x="1" y="8981"/>
                  </a:lnTo>
                  <a:cubicBezTo>
                    <a:pt x="1" y="9629"/>
                    <a:pt x="495" y="10154"/>
                    <a:pt x="1143" y="10154"/>
                  </a:cubicBezTo>
                  <a:lnTo>
                    <a:pt x="5463" y="10154"/>
                  </a:lnTo>
                  <a:lnTo>
                    <a:pt x="5463" y="11697"/>
                  </a:lnTo>
                  <a:lnTo>
                    <a:pt x="4291" y="11697"/>
                  </a:lnTo>
                  <a:cubicBezTo>
                    <a:pt x="4271" y="11695"/>
                    <a:pt x="4252" y="11695"/>
                    <a:pt x="4233" y="11695"/>
                  </a:cubicBezTo>
                  <a:cubicBezTo>
                    <a:pt x="3300" y="11695"/>
                    <a:pt x="3291" y="13120"/>
                    <a:pt x="4206" y="13120"/>
                  </a:cubicBezTo>
                  <a:cubicBezTo>
                    <a:pt x="4233" y="13120"/>
                    <a:pt x="4261" y="13119"/>
                    <a:pt x="4291" y="13116"/>
                  </a:cubicBezTo>
                  <a:lnTo>
                    <a:pt x="9444" y="13116"/>
                  </a:lnTo>
                  <a:cubicBezTo>
                    <a:pt x="9599" y="13116"/>
                    <a:pt x="9753" y="13085"/>
                    <a:pt x="9877" y="12993"/>
                  </a:cubicBezTo>
                  <a:lnTo>
                    <a:pt x="9877" y="13394"/>
                  </a:lnTo>
                  <a:cubicBezTo>
                    <a:pt x="9877" y="13980"/>
                    <a:pt x="10370" y="14474"/>
                    <a:pt x="10957" y="14474"/>
                  </a:cubicBezTo>
                  <a:lnTo>
                    <a:pt x="13395" y="14474"/>
                  </a:lnTo>
                  <a:cubicBezTo>
                    <a:pt x="13981" y="14474"/>
                    <a:pt x="14444" y="13980"/>
                    <a:pt x="14444" y="13394"/>
                  </a:cubicBezTo>
                  <a:lnTo>
                    <a:pt x="14444" y="12622"/>
                  </a:lnTo>
                  <a:cubicBezTo>
                    <a:pt x="14444" y="12484"/>
                    <a:pt x="14344" y="12414"/>
                    <a:pt x="14244" y="12414"/>
                  </a:cubicBezTo>
                  <a:cubicBezTo>
                    <a:pt x="14143" y="12414"/>
                    <a:pt x="14043" y="12484"/>
                    <a:pt x="14043" y="12622"/>
                  </a:cubicBezTo>
                  <a:lnTo>
                    <a:pt x="14043" y="12931"/>
                  </a:lnTo>
                  <a:lnTo>
                    <a:pt x="12068" y="12931"/>
                  </a:lnTo>
                  <a:lnTo>
                    <a:pt x="14012" y="10956"/>
                  </a:lnTo>
                  <a:lnTo>
                    <a:pt x="14012" y="11419"/>
                  </a:lnTo>
                  <a:cubicBezTo>
                    <a:pt x="14012" y="11542"/>
                    <a:pt x="14105" y="11635"/>
                    <a:pt x="14228" y="11635"/>
                  </a:cubicBezTo>
                  <a:cubicBezTo>
                    <a:pt x="14352" y="11635"/>
                    <a:pt x="14444" y="11542"/>
                    <a:pt x="14444" y="11419"/>
                  </a:cubicBezTo>
                  <a:lnTo>
                    <a:pt x="14444" y="7870"/>
                  </a:lnTo>
                  <a:cubicBezTo>
                    <a:pt x="14444" y="7438"/>
                    <a:pt x="14166" y="7036"/>
                    <a:pt x="13765" y="6882"/>
                  </a:cubicBezTo>
                  <a:lnTo>
                    <a:pt x="13765" y="1173"/>
                  </a:lnTo>
                  <a:cubicBezTo>
                    <a:pt x="13765" y="525"/>
                    <a:pt x="13241" y="0"/>
                    <a:pt x="12592" y="0"/>
                  </a:cubicBezTo>
                  <a:lnTo>
                    <a:pt x="3457" y="0"/>
                  </a:lnTo>
                  <a:cubicBezTo>
                    <a:pt x="3149" y="0"/>
                    <a:pt x="3149" y="432"/>
                    <a:pt x="3457" y="432"/>
                  </a:cubicBezTo>
                  <a:lnTo>
                    <a:pt x="4537" y="432"/>
                  </a:lnTo>
                  <a:lnTo>
                    <a:pt x="402" y="4568"/>
                  </a:lnTo>
                  <a:lnTo>
                    <a:pt x="402" y="1173"/>
                  </a:lnTo>
                  <a:cubicBezTo>
                    <a:pt x="402" y="741"/>
                    <a:pt x="711" y="401"/>
                    <a:pt x="1143" y="401"/>
                  </a:cubicBezTo>
                  <a:lnTo>
                    <a:pt x="2038" y="401"/>
                  </a:lnTo>
                  <a:cubicBezTo>
                    <a:pt x="2254" y="339"/>
                    <a:pt x="2254" y="62"/>
                    <a:pt x="203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tx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14" name="Google Shape;12614;p23"/>
            <p:cNvSpPr/>
            <p:nvPr/>
          </p:nvSpPr>
          <p:spPr>
            <a:xfrm>
              <a:off x="7278550" y="2241000"/>
              <a:ext cx="23175" cy="10825"/>
            </a:xfrm>
            <a:custGeom>
              <a:avLst/>
              <a:gdLst/>
              <a:ahLst/>
              <a:cxnLst/>
              <a:rect l="l" t="t" r="r" b="b"/>
              <a:pathLst>
                <a:path w="927" h="433" extrusionOk="0">
                  <a:moveTo>
                    <a:pt x="216" y="1"/>
                  </a:moveTo>
                  <a:cubicBezTo>
                    <a:pt x="93" y="1"/>
                    <a:pt x="0" y="93"/>
                    <a:pt x="0" y="217"/>
                  </a:cubicBezTo>
                  <a:cubicBezTo>
                    <a:pt x="0" y="340"/>
                    <a:pt x="93" y="433"/>
                    <a:pt x="216" y="433"/>
                  </a:cubicBezTo>
                  <a:lnTo>
                    <a:pt x="741" y="433"/>
                  </a:lnTo>
                  <a:cubicBezTo>
                    <a:pt x="834" y="433"/>
                    <a:pt x="926" y="340"/>
                    <a:pt x="926" y="217"/>
                  </a:cubicBezTo>
                  <a:cubicBezTo>
                    <a:pt x="926" y="93"/>
                    <a:pt x="834" y="1"/>
                    <a:pt x="74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tx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615" name="Google Shape;12615;p23"/>
          <p:cNvGrpSpPr/>
          <p:nvPr/>
        </p:nvGrpSpPr>
        <p:grpSpPr>
          <a:xfrm>
            <a:off x="1074163" y="3975874"/>
            <a:ext cx="362650" cy="361875"/>
            <a:chOff x="4755600" y="1904625"/>
            <a:chExt cx="362650" cy="361875"/>
          </a:xfrm>
        </p:grpSpPr>
        <p:sp>
          <p:nvSpPr>
            <p:cNvPr id="12616" name="Google Shape;12616;p23"/>
            <p:cNvSpPr/>
            <p:nvPr/>
          </p:nvSpPr>
          <p:spPr>
            <a:xfrm>
              <a:off x="4847400" y="1904625"/>
              <a:ext cx="177475" cy="148150"/>
            </a:xfrm>
            <a:custGeom>
              <a:avLst/>
              <a:gdLst/>
              <a:ahLst/>
              <a:cxnLst/>
              <a:rect l="l" t="t" r="r" b="b"/>
              <a:pathLst>
                <a:path w="7099" h="5926" extrusionOk="0">
                  <a:moveTo>
                    <a:pt x="5834" y="432"/>
                  </a:moveTo>
                  <a:cubicBezTo>
                    <a:pt x="6296" y="432"/>
                    <a:pt x="6698" y="802"/>
                    <a:pt x="6698" y="1265"/>
                  </a:cubicBezTo>
                  <a:lnTo>
                    <a:pt x="6698" y="1512"/>
                  </a:lnTo>
                  <a:lnTo>
                    <a:pt x="6235" y="1512"/>
                  </a:lnTo>
                  <a:cubicBezTo>
                    <a:pt x="5957" y="1512"/>
                    <a:pt x="5957" y="1913"/>
                    <a:pt x="6235" y="1913"/>
                  </a:cubicBezTo>
                  <a:lnTo>
                    <a:pt x="6698" y="1913"/>
                  </a:lnTo>
                  <a:lnTo>
                    <a:pt x="6698" y="4629"/>
                  </a:lnTo>
                  <a:cubicBezTo>
                    <a:pt x="6698" y="5092"/>
                    <a:pt x="6296" y="5463"/>
                    <a:pt x="5834" y="5463"/>
                  </a:cubicBezTo>
                  <a:lnTo>
                    <a:pt x="1297" y="5463"/>
                  </a:lnTo>
                  <a:cubicBezTo>
                    <a:pt x="834" y="5463"/>
                    <a:pt x="464" y="5092"/>
                    <a:pt x="464" y="4629"/>
                  </a:cubicBezTo>
                  <a:lnTo>
                    <a:pt x="464" y="1944"/>
                  </a:lnTo>
                  <a:lnTo>
                    <a:pt x="5124" y="1944"/>
                  </a:lnTo>
                  <a:cubicBezTo>
                    <a:pt x="5401" y="1913"/>
                    <a:pt x="5401" y="1512"/>
                    <a:pt x="5124" y="1512"/>
                  </a:cubicBezTo>
                  <a:lnTo>
                    <a:pt x="464" y="1512"/>
                  </a:lnTo>
                  <a:lnTo>
                    <a:pt x="464" y="1265"/>
                  </a:lnTo>
                  <a:cubicBezTo>
                    <a:pt x="464" y="802"/>
                    <a:pt x="834" y="432"/>
                    <a:pt x="1297" y="432"/>
                  </a:cubicBezTo>
                  <a:close/>
                  <a:moveTo>
                    <a:pt x="1297" y="0"/>
                  </a:moveTo>
                  <a:cubicBezTo>
                    <a:pt x="587" y="0"/>
                    <a:pt x="1" y="556"/>
                    <a:pt x="32" y="1265"/>
                  </a:cubicBezTo>
                  <a:lnTo>
                    <a:pt x="32" y="4629"/>
                  </a:lnTo>
                  <a:cubicBezTo>
                    <a:pt x="32" y="5339"/>
                    <a:pt x="587" y="5895"/>
                    <a:pt x="1297" y="5895"/>
                  </a:cubicBezTo>
                  <a:lnTo>
                    <a:pt x="1297" y="5925"/>
                  </a:lnTo>
                  <a:lnTo>
                    <a:pt x="5834" y="5925"/>
                  </a:lnTo>
                  <a:cubicBezTo>
                    <a:pt x="6543" y="5925"/>
                    <a:pt x="7099" y="5339"/>
                    <a:pt x="7099" y="4629"/>
                  </a:cubicBezTo>
                  <a:lnTo>
                    <a:pt x="7099" y="1265"/>
                  </a:lnTo>
                  <a:cubicBezTo>
                    <a:pt x="7099" y="556"/>
                    <a:pt x="6543" y="0"/>
                    <a:pt x="58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tx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17" name="Google Shape;12617;p23"/>
            <p:cNvSpPr/>
            <p:nvPr/>
          </p:nvSpPr>
          <p:spPr>
            <a:xfrm>
              <a:off x="4871325" y="1923900"/>
              <a:ext cx="14675" cy="10825"/>
            </a:xfrm>
            <a:custGeom>
              <a:avLst/>
              <a:gdLst/>
              <a:ahLst/>
              <a:cxnLst/>
              <a:rect l="l" t="t" r="r" b="b"/>
              <a:pathLst>
                <a:path w="587" h="433" extrusionOk="0">
                  <a:moveTo>
                    <a:pt x="278" y="1"/>
                  </a:moveTo>
                  <a:cubicBezTo>
                    <a:pt x="0" y="1"/>
                    <a:pt x="0" y="433"/>
                    <a:pt x="278" y="433"/>
                  </a:cubicBezTo>
                  <a:cubicBezTo>
                    <a:pt x="587" y="433"/>
                    <a:pt x="587" y="1"/>
                    <a:pt x="2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tx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18" name="Google Shape;12618;p23"/>
            <p:cNvSpPr/>
            <p:nvPr/>
          </p:nvSpPr>
          <p:spPr>
            <a:xfrm>
              <a:off x="4889075" y="1923900"/>
              <a:ext cx="13125" cy="10825"/>
            </a:xfrm>
            <a:custGeom>
              <a:avLst/>
              <a:gdLst/>
              <a:ahLst/>
              <a:cxnLst/>
              <a:rect l="l" t="t" r="r" b="b"/>
              <a:pathLst>
                <a:path w="525" h="433" extrusionOk="0">
                  <a:moveTo>
                    <a:pt x="278" y="1"/>
                  </a:moveTo>
                  <a:cubicBezTo>
                    <a:pt x="0" y="1"/>
                    <a:pt x="0" y="433"/>
                    <a:pt x="278" y="433"/>
                  </a:cubicBezTo>
                  <a:cubicBezTo>
                    <a:pt x="525" y="402"/>
                    <a:pt x="525" y="31"/>
                    <a:pt x="2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tx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19" name="Google Shape;12619;p23"/>
            <p:cNvSpPr/>
            <p:nvPr/>
          </p:nvSpPr>
          <p:spPr>
            <a:xfrm>
              <a:off x="4906825" y="1923900"/>
              <a:ext cx="13900" cy="10825"/>
            </a:xfrm>
            <a:custGeom>
              <a:avLst/>
              <a:gdLst/>
              <a:ahLst/>
              <a:cxnLst/>
              <a:rect l="l" t="t" r="r" b="b"/>
              <a:pathLst>
                <a:path w="556" h="433" extrusionOk="0">
                  <a:moveTo>
                    <a:pt x="278" y="1"/>
                  </a:moveTo>
                  <a:cubicBezTo>
                    <a:pt x="0" y="1"/>
                    <a:pt x="0" y="433"/>
                    <a:pt x="278" y="433"/>
                  </a:cubicBezTo>
                  <a:cubicBezTo>
                    <a:pt x="556" y="433"/>
                    <a:pt x="556" y="1"/>
                    <a:pt x="2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tx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20" name="Google Shape;12620;p23"/>
            <p:cNvSpPr/>
            <p:nvPr/>
          </p:nvSpPr>
          <p:spPr>
            <a:xfrm>
              <a:off x="4755600" y="2177750"/>
              <a:ext cx="106500" cy="88750"/>
            </a:xfrm>
            <a:custGeom>
              <a:avLst/>
              <a:gdLst/>
              <a:ahLst/>
              <a:cxnLst/>
              <a:rect l="l" t="t" r="r" b="b"/>
              <a:pathLst>
                <a:path w="4260" h="3550" extrusionOk="0">
                  <a:moveTo>
                    <a:pt x="3395" y="432"/>
                  </a:moveTo>
                  <a:cubicBezTo>
                    <a:pt x="3611" y="432"/>
                    <a:pt x="3765" y="617"/>
                    <a:pt x="3765" y="833"/>
                  </a:cubicBezTo>
                  <a:lnTo>
                    <a:pt x="3765" y="864"/>
                  </a:lnTo>
                  <a:lnTo>
                    <a:pt x="432" y="864"/>
                  </a:lnTo>
                  <a:lnTo>
                    <a:pt x="432" y="833"/>
                  </a:lnTo>
                  <a:cubicBezTo>
                    <a:pt x="432" y="617"/>
                    <a:pt x="617" y="432"/>
                    <a:pt x="833" y="432"/>
                  </a:cubicBezTo>
                  <a:close/>
                  <a:moveTo>
                    <a:pt x="833" y="0"/>
                  </a:moveTo>
                  <a:cubicBezTo>
                    <a:pt x="370" y="0"/>
                    <a:pt x="0" y="370"/>
                    <a:pt x="0" y="833"/>
                  </a:cubicBezTo>
                  <a:lnTo>
                    <a:pt x="0" y="2716"/>
                  </a:lnTo>
                  <a:cubicBezTo>
                    <a:pt x="0" y="3179"/>
                    <a:pt x="370" y="3549"/>
                    <a:pt x="833" y="3549"/>
                  </a:cubicBezTo>
                  <a:lnTo>
                    <a:pt x="3395" y="3549"/>
                  </a:lnTo>
                  <a:cubicBezTo>
                    <a:pt x="3858" y="3549"/>
                    <a:pt x="4228" y="3179"/>
                    <a:pt x="4228" y="2716"/>
                  </a:cubicBezTo>
                  <a:cubicBezTo>
                    <a:pt x="4228" y="2577"/>
                    <a:pt x="4120" y="2508"/>
                    <a:pt x="4012" y="2508"/>
                  </a:cubicBezTo>
                  <a:cubicBezTo>
                    <a:pt x="3904" y="2508"/>
                    <a:pt x="3796" y="2577"/>
                    <a:pt x="3796" y="2716"/>
                  </a:cubicBezTo>
                  <a:cubicBezTo>
                    <a:pt x="3796" y="2932"/>
                    <a:pt x="3611" y="3117"/>
                    <a:pt x="3426" y="3117"/>
                  </a:cubicBezTo>
                  <a:lnTo>
                    <a:pt x="833" y="3117"/>
                  </a:lnTo>
                  <a:cubicBezTo>
                    <a:pt x="617" y="3117"/>
                    <a:pt x="463" y="2932"/>
                    <a:pt x="463" y="2716"/>
                  </a:cubicBezTo>
                  <a:lnTo>
                    <a:pt x="463" y="1265"/>
                  </a:lnTo>
                  <a:lnTo>
                    <a:pt x="3827" y="1265"/>
                  </a:lnTo>
                  <a:lnTo>
                    <a:pt x="3827" y="1728"/>
                  </a:lnTo>
                  <a:cubicBezTo>
                    <a:pt x="3827" y="1867"/>
                    <a:pt x="3935" y="1937"/>
                    <a:pt x="4043" y="1937"/>
                  </a:cubicBezTo>
                  <a:cubicBezTo>
                    <a:pt x="4151" y="1937"/>
                    <a:pt x="4259" y="1867"/>
                    <a:pt x="4259" y="1728"/>
                  </a:cubicBezTo>
                  <a:lnTo>
                    <a:pt x="4259" y="833"/>
                  </a:lnTo>
                  <a:cubicBezTo>
                    <a:pt x="4259" y="370"/>
                    <a:pt x="3889" y="0"/>
                    <a:pt x="342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tx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21" name="Google Shape;12621;p23"/>
            <p:cNvSpPr/>
            <p:nvPr/>
          </p:nvSpPr>
          <p:spPr>
            <a:xfrm>
              <a:off x="4883675" y="2177750"/>
              <a:ext cx="106500" cy="88750"/>
            </a:xfrm>
            <a:custGeom>
              <a:avLst/>
              <a:gdLst/>
              <a:ahLst/>
              <a:cxnLst/>
              <a:rect l="l" t="t" r="r" b="b"/>
              <a:pathLst>
                <a:path w="4260" h="3550" extrusionOk="0">
                  <a:moveTo>
                    <a:pt x="3395" y="432"/>
                  </a:moveTo>
                  <a:cubicBezTo>
                    <a:pt x="3611" y="432"/>
                    <a:pt x="3765" y="617"/>
                    <a:pt x="3765" y="833"/>
                  </a:cubicBezTo>
                  <a:lnTo>
                    <a:pt x="3765" y="864"/>
                  </a:lnTo>
                  <a:lnTo>
                    <a:pt x="432" y="864"/>
                  </a:lnTo>
                  <a:lnTo>
                    <a:pt x="432" y="833"/>
                  </a:lnTo>
                  <a:cubicBezTo>
                    <a:pt x="432" y="617"/>
                    <a:pt x="617" y="432"/>
                    <a:pt x="833" y="432"/>
                  </a:cubicBezTo>
                  <a:close/>
                  <a:moveTo>
                    <a:pt x="833" y="0"/>
                  </a:moveTo>
                  <a:cubicBezTo>
                    <a:pt x="371" y="0"/>
                    <a:pt x="0" y="370"/>
                    <a:pt x="0" y="833"/>
                  </a:cubicBezTo>
                  <a:lnTo>
                    <a:pt x="0" y="2716"/>
                  </a:lnTo>
                  <a:cubicBezTo>
                    <a:pt x="0" y="3179"/>
                    <a:pt x="371" y="3549"/>
                    <a:pt x="833" y="3549"/>
                  </a:cubicBezTo>
                  <a:lnTo>
                    <a:pt x="1173" y="3549"/>
                  </a:lnTo>
                  <a:cubicBezTo>
                    <a:pt x="1420" y="3487"/>
                    <a:pt x="1451" y="3117"/>
                    <a:pt x="1173" y="3117"/>
                  </a:cubicBezTo>
                  <a:lnTo>
                    <a:pt x="833" y="3117"/>
                  </a:lnTo>
                  <a:cubicBezTo>
                    <a:pt x="617" y="3117"/>
                    <a:pt x="463" y="2963"/>
                    <a:pt x="463" y="2747"/>
                  </a:cubicBezTo>
                  <a:lnTo>
                    <a:pt x="463" y="1265"/>
                  </a:lnTo>
                  <a:lnTo>
                    <a:pt x="3827" y="1265"/>
                  </a:lnTo>
                  <a:lnTo>
                    <a:pt x="3827" y="2716"/>
                  </a:lnTo>
                  <a:cubicBezTo>
                    <a:pt x="3827" y="2932"/>
                    <a:pt x="3642" y="3117"/>
                    <a:pt x="3426" y="3117"/>
                  </a:cubicBezTo>
                  <a:lnTo>
                    <a:pt x="2284" y="3117"/>
                  </a:lnTo>
                  <a:cubicBezTo>
                    <a:pt x="2037" y="3148"/>
                    <a:pt x="2037" y="3487"/>
                    <a:pt x="2284" y="3518"/>
                  </a:cubicBezTo>
                  <a:lnTo>
                    <a:pt x="3426" y="3518"/>
                  </a:lnTo>
                  <a:cubicBezTo>
                    <a:pt x="3889" y="3518"/>
                    <a:pt x="4259" y="3148"/>
                    <a:pt x="4259" y="2716"/>
                  </a:cubicBezTo>
                  <a:lnTo>
                    <a:pt x="4259" y="833"/>
                  </a:lnTo>
                  <a:cubicBezTo>
                    <a:pt x="4259" y="370"/>
                    <a:pt x="3889" y="0"/>
                    <a:pt x="342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tx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22" name="Google Shape;12622;p23"/>
            <p:cNvSpPr/>
            <p:nvPr/>
          </p:nvSpPr>
          <p:spPr>
            <a:xfrm>
              <a:off x="5012525" y="2177750"/>
              <a:ext cx="105725" cy="88750"/>
            </a:xfrm>
            <a:custGeom>
              <a:avLst/>
              <a:gdLst/>
              <a:ahLst/>
              <a:cxnLst/>
              <a:rect l="l" t="t" r="r" b="b"/>
              <a:pathLst>
                <a:path w="4229" h="3550" extrusionOk="0">
                  <a:moveTo>
                    <a:pt x="3364" y="432"/>
                  </a:moveTo>
                  <a:cubicBezTo>
                    <a:pt x="3580" y="432"/>
                    <a:pt x="3765" y="617"/>
                    <a:pt x="3765" y="833"/>
                  </a:cubicBezTo>
                  <a:lnTo>
                    <a:pt x="3765" y="864"/>
                  </a:lnTo>
                  <a:lnTo>
                    <a:pt x="401" y="864"/>
                  </a:lnTo>
                  <a:lnTo>
                    <a:pt x="401" y="833"/>
                  </a:lnTo>
                  <a:cubicBezTo>
                    <a:pt x="401" y="617"/>
                    <a:pt x="586" y="432"/>
                    <a:pt x="803" y="432"/>
                  </a:cubicBezTo>
                  <a:close/>
                  <a:moveTo>
                    <a:pt x="803" y="0"/>
                  </a:moveTo>
                  <a:cubicBezTo>
                    <a:pt x="370" y="0"/>
                    <a:pt x="0" y="370"/>
                    <a:pt x="0" y="833"/>
                  </a:cubicBezTo>
                  <a:lnTo>
                    <a:pt x="0" y="1728"/>
                  </a:lnTo>
                  <a:cubicBezTo>
                    <a:pt x="0" y="1867"/>
                    <a:pt x="100" y="1937"/>
                    <a:pt x="201" y="1937"/>
                  </a:cubicBezTo>
                  <a:cubicBezTo>
                    <a:pt x="301" y="1937"/>
                    <a:pt x="401" y="1867"/>
                    <a:pt x="401" y="1728"/>
                  </a:cubicBezTo>
                  <a:lnTo>
                    <a:pt x="401" y="1265"/>
                  </a:lnTo>
                  <a:lnTo>
                    <a:pt x="3765" y="1265"/>
                  </a:lnTo>
                  <a:lnTo>
                    <a:pt x="3765" y="2716"/>
                  </a:lnTo>
                  <a:cubicBezTo>
                    <a:pt x="3765" y="2932"/>
                    <a:pt x="3611" y="3117"/>
                    <a:pt x="3395" y="3117"/>
                  </a:cubicBezTo>
                  <a:lnTo>
                    <a:pt x="833" y="3117"/>
                  </a:lnTo>
                  <a:cubicBezTo>
                    <a:pt x="617" y="3117"/>
                    <a:pt x="432" y="2932"/>
                    <a:pt x="432" y="2716"/>
                  </a:cubicBezTo>
                  <a:cubicBezTo>
                    <a:pt x="432" y="2577"/>
                    <a:pt x="324" y="2508"/>
                    <a:pt x="216" y="2508"/>
                  </a:cubicBezTo>
                  <a:cubicBezTo>
                    <a:pt x="108" y="2508"/>
                    <a:pt x="0" y="2577"/>
                    <a:pt x="0" y="2716"/>
                  </a:cubicBezTo>
                  <a:cubicBezTo>
                    <a:pt x="0" y="3179"/>
                    <a:pt x="370" y="3549"/>
                    <a:pt x="833" y="3549"/>
                  </a:cubicBezTo>
                  <a:lnTo>
                    <a:pt x="3395" y="3549"/>
                  </a:lnTo>
                  <a:cubicBezTo>
                    <a:pt x="3858" y="3549"/>
                    <a:pt x="4228" y="3179"/>
                    <a:pt x="4228" y="2716"/>
                  </a:cubicBezTo>
                  <a:lnTo>
                    <a:pt x="4228" y="833"/>
                  </a:lnTo>
                  <a:cubicBezTo>
                    <a:pt x="4228" y="370"/>
                    <a:pt x="3858" y="0"/>
                    <a:pt x="339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tx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23" name="Google Shape;12623;p23"/>
            <p:cNvSpPr/>
            <p:nvPr/>
          </p:nvSpPr>
          <p:spPr>
            <a:xfrm>
              <a:off x="4805750" y="2068375"/>
              <a:ext cx="261575" cy="87025"/>
            </a:xfrm>
            <a:custGeom>
              <a:avLst/>
              <a:gdLst/>
              <a:ahLst/>
              <a:cxnLst/>
              <a:rect l="l" t="t" r="r" b="b"/>
              <a:pathLst>
                <a:path w="10463" h="3481" extrusionOk="0">
                  <a:moveTo>
                    <a:pt x="5247" y="0"/>
                  </a:moveTo>
                  <a:cubicBezTo>
                    <a:pt x="5139" y="0"/>
                    <a:pt x="5031" y="70"/>
                    <a:pt x="5031" y="209"/>
                  </a:cubicBezTo>
                  <a:lnTo>
                    <a:pt x="5031" y="1443"/>
                  </a:lnTo>
                  <a:lnTo>
                    <a:pt x="864" y="1443"/>
                  </a:lnTo>
                  <a:cubicBezTo>
                    <a:pt x="370" y="1443"/>
                    <a:pt x="0" y="1814"/>
                    <a:pt x="0" y="2307"/>
                  </a:cubicBezTo>
                  <a:lnTo>
                    <a:pt x="0" y="3264"/>
                  </a:lnTo>
                  <a:cubicBezTo>
                    <a:pt x="0" y="3357"/>
                    <a:pt x="93" y="3480"/>
                    <a:pt x="216" y="3480"/>
                  </a:cubicBezTo>
                  <a:cubicBezTo>
                    <a:pt x="340" y="3480"/>
                    <a:pt x="432" y="3388"/>
                    <a:pt x="432" y="3264"/>
                  </a:cubicBezTo>
                  <a:lnTo>
                    <a:pt x="432" y="2307"/>
                  </a:lnTo>
                  <a:cubicBezTo>
                    <a:pt x="432" y="2060"/>
                    <a:pt x="617" y="1875"/>
                    <a:pt x="864" y="1875"/>
                  </a:cubicBezTo>
                  <a:lnTo>
                    <a:pt x="5031" y="1875"/>
                  </a:lnTo>
                  <a:lnTo>
                    <a:pt x="5031" y="3264"/>
                  </a:lnTo>
                  <a:cubicBezTo>
                    <a:pt x="5031" y="3403"/>
                    <a:pt x="5139" y="3472"/>
                    <a:pt x="5247" y="3472"/>
                  </a:cubicBezTo>
                  <a:cubicBezTo>
                    <a:pt x="5355" y="3472"/>
                    <a:pt x="5463" y="3403"/>
                    <a:pt x="5463" y="3264"/>
                  </a:cubicBezTo>
                  <a:lnTo>
                    <a:pt x="5463" y="1875"/>
                  </a:lnTo>
                  <a:lnTo>
                    <a:pt x="9629" y="1875"/>
                  </a:lnTo>
                  <a:cubicBezTo>
                    <a:pt x="9845" y="1875"/>
                    <a:pt x="10061" y="2060"/>
                    <a:pt x="10061" y="2307"/>
                  </a:cubicBezTo>
                  <a:lnTo>
                    <a:pt x="10061" y="3264"/>
                  </a:lnTo>
                  <a:cubicBezTo>
                    <a:pt x="10061" y="3403"/>
                    <a:pt x="10161" y="3472"/>
                    <a:pt x="10262" y="3472"/>
                  </a:cubicBezTo>
                  <a:cubicBezTo>
                    <a:pt x="10362" y="3472"/>
                    <a:pt x="10462" y="3403"/>
                    <a:pt x="10462" y="3264"/>
                  </a:cubicBezTo>
                  <a:lnTo>
                    <a:pt x="10462" y="2307"/>
                  </a:lnTo>
                  <a:cubicBezTo>
                    <a:pt x="10462" y="1814"/>
                    <a:pt x="10092" y="1443"/>
                    <a:pt x="9629" y="1443"/>
                  </a:cubicBezTo>
                  <a:lnTo>
                    <a:pt x="5463" y="1443"/>
                  </a:lnTo>
                  <a:lnTo>
                    <a:pt x="5463" y="209"/>
                  </a:lnTo>
                  <a:cubicBezTo>
                    <a:pt x="5463" y="70"/>
                    <a:pt x="5355" y="0"/>
                    <a:pt x="524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tx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624" name="Google Shape;12624;p23"/>
          <p:cNvGrpSpPr/>
          <p:nvPr/>
        </p:nvGrpSpPr>
        <p:grpSpPr>
          <a:xfrm>
            <a:off x="3974963" y="3975636"/>
            <a:ext cx="363400" cy="362350"/>
            <a:chOff x="2499600" y="1904400"/>
            <a:chExt cx="363400" cy="362350"/>
          </a:xfrm>
        </p:grpSpPr>
        <p:sp>
          <p:nvSpPr>
            <p:cNvPr id="12625" name="Google Shape;12625;p23"/>
            <p:cNvSpPr/>
            <p:nvPr/>
          </p:nvSpPr>
          <p:spPr>
            <a:xfrm>
              <a:off x="2499600" y="1904400"/>
              <a:ext cx="316350" cy="362350"/>
            </a:xfrm>
            <a:custGeom>
              <a:avLst/>
              <a:gdLst/>
              <a:ahLst/>
              <a:cxnLst/>
              <a:rect l="l" t="t" r="r" b="b"/>
              <a:pathLst>
                <a:path w="12654" h="14494" extrusionOk="0">
                  <a:moveTo>
                    <a:pt x="11110" y="4546"/>
                  </a:moveTo>
                  <a:cubicBezTo>
                    <a:pt x="12067" y="4546"/>
                    <a:pt x="12067" y="5996"/>
                    <a:pt x="11110" y="5996"/>
                  </a:cubicBezTo>
                  <a:lnTo>
                    <a:pt x="11079" y="5996"/>
                  </a:lnTo>
                  <a:lnTo>
                    <a:pt x="11079" y="4546"/>
                  </a:lnTo>
                  <a:close/>
                  <a:moveTo>
                    <a:pt x="1212" y="3371"/>
                  </a:moveTo>
                  <a:cubicBezTo>
                    <a:pt x="1229" y="3371"/>
                    <a:pt x="1247" y="3372"/>
                    <a:pt x="1265" y="3373"/>
                  </a:cubicBezTo>
                  <a:lnTo>
                    <a:pt x="1265" y="7107"/>
                  </a:lnTo>
                  <a:cubicBezTo>
                    <a:pt x="741" y="7015"/>
                    <a:pt x="401" y="6737"/>
                    <a:pt x="401" y="6336"/>
                  </a:cubicBezTo>
                  <a:lnTo>
                    <a:pt x="401" y="6305"/>
                  </a:lnTo>
                  <a:lnTo>
                    <a:pt x="401" y="4175"/>
                  </a:lnTo>
                  <a:cubicBezTo>
                    <a:pt x="431" y="3730"/>
                    <a:pt x="774" y="3371"/>
                    <a:pt x="1212" y="3371"/>
                  </a:cubicBezTo>
                  <a:close/>
                  <a:moveTo>
                    <a:pt x="2222" y="3373"/>
                  </a:moveTo>
                  <a:lnTo>
                    <a:pt x="2222" y="7107"/>
                  </a:lnTo>
                  <a:lnTo>
                    <a:pt x="1697" y="7107"/>
                  </a:lnTo>
                  <a:lnTo>
                    <a:pt x="1697" y="3373"/>
                  </a:lnTo>
                  <a:close/>
                  <a:moveTo>
                    <a:pt x="4043" y="3373"/>
                  </a:moveTo>
                  <a:lnTo>
                    <a:pt x="4043" y="7107"/>
                  </a:lnTo>
                  <a:lnTo>
                    <a:pt x="2623" y="7107"/>
                  </a:lnTo>
                  <a:lnTo>
                    <a:pt x="2623" y="3373"/>
                  </a:lnTo>
                  <a:close/>
                  <a:moveTo>
                    <a:pt x="8857" y="1182"/>
                  </a:moveTo>
                  <a:lnTo>
                    <a:pt x="8857" y="9360"/>
                  </a:lnTo>
                  <a:lnTo>
                    <a:pt x="4475" y="7169"/>
                  </a:lnTo>
                  <a:lnTo>
                    <a:pt x="4475" y="3342"/>
                  </a:lnTo>
                  <a:lnTo>
                    <a:pt x="8857" y="1182"/>
                  </a:lnTo>
                  <a:close/>
                  <a:moveTo>
                    <a:pt x="10444" y="1"/>
                  </a:moveTo>
                  <a:cubicBezTo>
                    <a:pt x="10348" y="1"/>
                    <a:pt x="10249" y="23"/>
                    <a:pt x="10154" y="71"/>
                  </a:cubicBezTo>
                  <a:lnTo>
                    <a:pt x="4321" y="2941"/>
                  </a:lnTo>
                  <a:lnTo>
                    <a:pt x="1234" y="2941"/>
                  </a:lnTo>
                  <a:cubicBezTo>
                    <a:pt x="556" y="2941"/>
                    <a:pt x="0" y="3496"/>
                    <a:pt x="0" y="4175"/>
                  </a:cubicBezTo>
                  <a:lnTo>
                    <a:pt x="0" y="6305"/>
                  </a:lnTo>
                  <a:cubicBezTo>
                    <a:pt x="0" y="6644"/>
                    <a:pt x="154" y="6984"/>
                    <a:pt x="432" y="7200"/>
                  </a:cubicBezTo>
                  <a:cubicBezTo>
                    <a:pt x="710" y="7416"/>
                    <a:pt x="1080" y="7539"/>
                    <a:pt x="1481" y="7539"/>
                  </a:cubicBezTo>
                  <a:lnTo>
                    <a:pt x="2222" y="7539"/>
                  </a:lnTo>
                  <a:lnTo>
                    <a:pt x="1420" y="9916"/>
                  </a:lnTo>
                  <a:cubicBezTo>
                    <a:pt x="1420" y="10058"/>
                    <a:pt x="1540" y="10147"/>
                    <a:pt x="1649" y="10147"/>
                  </a:cubicBezTo>
                  <a:cubicBezTo>
                    <a:pt x="1705" y="10147"/>
                    <a:pt x="1758" y="10123"/>
                    <a:pt x="1790" y="10070"/>
                  </a:cubicBezTo>
                  <a:lnTo>
                    <a:pt x="2654" y="7539"/>
                  </a:lnTo>
                  <a:lnTo>
                    <a:pt x="4043" y="7539"/>
                  </a:lnTo>
                  <a:lnTo>
                    <a:pt x="4043" y="13187"/>
                  </a:lnTo>
                  <a:cubicBezTo>
                    <a:pt x="4043" y="13717"/>
                    <a:pt x="3606" y="14073"/>
                    <a:pt x="3152" y="14073"/>
                  </a:cubicBezTo>
                  <a:cubicBezTo>
                    <a:pt x="2945" y="14073"/>
                    <a:pt x="2735" y="13999"/>
                    <a:pt x="2562" y="13835"/>
                  </a:cubicBezTo>
                  <a:lnTo>
                    <a:pt x="1451" y="12817"/>
                  </a:lnTo>
                  <a:cubicBezTo>
                    <a:pt x="1204" y="12601"/>
                    <a:pt x="1111" y="12261"/>
                    <a:pt x="1173" y="11953"/>
                  </a:cubicBezTo>
                  <a:lnTo>
                    <a:pt x="1420" y="11243"/>
                  </a:lnTo>
                  <a:cubicBezTo>
                    <a:pt x="1420" y="11107"/>
                    <a:pt x="1310" y="11020"/>
                    <a:pt x="1198" y="11020"/>
                  </a:cubicBezTo>
                  <a:cubicBezTo>
                    <a:pt x="1132" y="11020"/>
                    <a:pt x="1064" y="11050"/>
                    <a:pt x="1018" y="11119"/>
                  </a:cubicBezTo>
                  <a:lnTo>
                    <a:pt x="802" y="11829"/>
                  </a:lnTo>
                  <a:cubicBezTo>
                    <a:pt x="648" y="12292"/>
                    <a:pt x="802" y="12786"/>
                    <a:pt x="1173" y="13125"/>
                  </a:cubicBezTo>
                  <a:lnTo>
                    <a:pt x="2315" y="14144"/>
                  </a:lnTo>
                  <a:cubicBezTo>
                    <a:pt x="2576" y="14385"/>
                    <a:pt x="2885" y="14494"/>
                    <a:pt x="3187" y="14494"/>
                  </a:cubicBezTo>
                  <a:cubicBezTo>
                    <a:pt x="3852" y="14494"/>
                    <a:pt x="4485" y="13971"/>
                    <a:pt x="4506" y="13187"/>
                  </a:cubicBezTo>
                  <a:lnTo>
                    <a:pt x="4506" y="7663"/>
                  </a:lnTo>
                  <a:lnTo>
                    <a:pt x="10154" y="10440"/>
                  </a:lnTo>
                  <a:cubicBezTo>
                    <a:pt x="10250" y="10489"/>
                    <a:pt x="10350" y="10511"/>
                    <a:pt x="10446" y="10511"/>
                  </a:cubicBezTo>
                  <a:cubicBezTo>
                    <a:pt x="10782" y="10511"/>
                    <a:pt x="11079" y="10244"/>
                    <a:pt x="11079" y="9885"/>
                  </a:cubicBezTo>
                  <a:lnTo>
                    <a:pt x="11079" y="6397"/>
                  </a:lnTo>
                  <a:lnTo>
                    <a:pt x="11110" y="6397"/>
                  </a:lnTo>
                  <a:cubicBezTo>
                    <a:pt x="12653" y="6397"/>
                    <a:pt x="12653" y="4083"/>
                    <a:pt x="11110" y="4083"/>
                  </a:cubicBezTo>
                  <a:lnTo>
                    <a:pt x="11110" y="4114"/>
                  </a:lnTo>
                  <a:lnTo>
                    <a:pt x="11079" y="4114"/>
                  </a:lnTo>
                  <a:lnTo>
                    <a:pt x="11079" y="2571"/>
                  </a:lnTo>
                  <a:cubicBezTo>
                    <a:pt x="11079" y="2432"/>
                    <a:pt x="10971" y="2362"/>
                    <a:pt x="10863" y="2362"/>
                  </a:cubicBezTo>
                  <a:cubicBezTo>
                    <a:pt x="10755" y="2362"/>
                    <a:pt x="10647" y="2432"/>
                    <a:pt x="10647" y="2571"/>
                  </a:cubicBezTo>
                  <a:lnTo>
                    <a:pt x="10647" y="9885"/>
                  </a:lnTo>
                  <a:cubicBezTo>
                    <a:pt x="10647" y="10002"/>
                    <a:pt x="10558" y="10102"/>
                    <a:pt x="10447" y="10102"/>
                  </a:cubicBezTo>
                  <a:cubicBezTo>
                    <a:pt x="10412" y="10102"/>
                    <a:pt x="10376" y="10092"/>
                    <a:pt x="10339" y="10070"/>
                  </a:cubicBezTo>
                  <a:lnTo>
                    <a:pt x="9289" y="9576"/>
                  </a:lnTo>
                  <a:lnTo>
                    <a:pt x="9289" y="966"/>
                  </a:lnTo>
                  <a:lnTo>
                    <a:pt x="10339" y="441"/>
                  </a:lnTo>
                  <a:cubicBezTo>
                    <a:pt x="10371" y="428"/>
                    <a:pt x="10403" y="422"/>
                    <a:pt x="10434" y="422"/>
                  </a:cubicBezTo>
                  <a:cubicBezTo>
                    <a:pt x="10551" y="422"/>
                    <a:pt x="10647" y="511"/>
                    <a:pt x="10647" y="657"/>
                  </a:cubicBezTo>
                  <a:lnTo>
                    <a:pt x="10647" y="1336"/>
                  </a:lnTo>
                  <a:cubicBezTo>
                    <a:pt x="10647" y="1475"/>
                    <a:pt x="10755" y="1544"/>
                    <a:pt x="10863" y="1544"/>
                  </a:cubicBezTo>
                  <a:cubicBezTo>
                    <a:pt x="10971" y="1544"/>
                    <a:pt x="11079" y="1475"/>
                    <a:pt x="11079" y="1336"/>
                  </a:cubicBezTo>
                  <a:lnTo>
                    <a:pt x="11079" y="657"/>
                  </a:lnTo>
                  <a:cubicBezTo>
                    <a:pt x="11079" y="273"/>
                    <a:pt x="10780" y="1"/>
                    <a:pt x="104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tx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26" name="Google Shape;12626;p23"/>
            <p:cNvSpPr/>
            <p:nvPr/>
          </p:nvSpPr>
          <p:spPr>
            <a:xfrm>
              <a:off x="2819000" y="2030375"/>
              <a:ext cx="44000" cy="10825"/>
            </a:xfrm>
            <a:custGeom>
              <a:avLst/>
              <a:gdLst/>
              <a:ahLst/>
              <a:cxnLst/>
              <a:rect l="l" t="t" r="r" b="b"/>
              <a:pathLst>
                <a:path w="1760" h="433" extrusionOk="0">
                  <a:moveTo>
                    <a:pt x="309" y="0"/>
                  </a:moveTo>
                  <a:cubicBezTo>
                    <a:pt x="1" y="0"/>
                    <a:pt x="1" y="433"/>
                    <a:pt x="309" y="433"/>
                  </a:cubicBezTo>
                  <a:lnTo>
                    <a:pt x="1482" y="433"/>
                  </a:lnTo>
                  <a:cubicBezTo>
                    <a:pt x="1760" y="433"/>
                    <a:pt x="1760" y="0"/>
                    <a:pt x="14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tx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27" name="Google Shape;12627;p23"/>
            <p:cNvSpPr/>
            <p:nvPr/>
          </p:nvSpPr>
          <p:spPr>
            <a:xfrm>
              <a:off x="2802275" y="1973275"/>
              <a:ext cx="39875" cy="32500"/>
            </a:xfrm>
            <a:custGeom>
              <a:avLst/>
              <a:gdLst/>
              <a:ahLst/>
              <a:cxnLst/>
              <a:rect l="l" t="t" r="r" b="b"/>
              <a:pathLst>
                <a:path w="1595" h="1300" extrusionOk="0">
                  <a:moveTo>
                    <a:pt x="1276" y="1"/>
                  </a:moveTo>
                  <a:cubicBezTo>
                    <a:pt x="1239" y="1"/>
                    <a:pt x="1201" y="10"/>
                    <a:pt x="1164" y="32"/>
                  </a:cubicBezTo>
                  <a:lnTo>
                    <a:pt x="176" y="927"/>
                  </a:lnTo>
                  <a:cubicBezTo>
                    <a:pt x="0" y="1044"/>
                    <a:pt x="75" y="1299"/>
                    <a:pt x="267" y="1299"/>
                  </a:cubicBezTo>
                  <a:cubicBezTo>
                    <a:pt x="277" y="1299"/>
                    <a:pt x="288" y="1299"/>
                    <a:pt x="299" y="1297"/>
                  </a:cubicBezTo>
                  <a:cubicBezTo>
                    <a:pt x="361" y="1297"/>
                    <a:pt x="423" y="1266"/>
                    <a:pt x="454" y="1235"/>
                  </a:cubicBezTo>
                  <a:lnTo>
                    <a:pt x="1441" y="371"/>
                  </a:lnTo>
                  <a:cubicBezTo>
                    <a:pt x="1595" y="218"/>
                    <a:pt x="1452" y="1"/>
                    <a:pt x="127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tx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28" name="Google Shape;12628;p23"/>
            <p:cNvSpPr/>
            <p:nvPr/>
          </p:nvSpPr>
          <p:spPr>
            <a:xfrm>
              <a:off x="2802900" y="2066575"/>
              <a:ext cx="39650" cy="32375"/>
            </a:xfrm>
            <a:custGeom>
              <a:avLst/>
              <a:gdLst/>
              <a:ahLst/>
              <a:cxnLst/>
              <a:rect l="l" t="t" r="r" b="b"/>
              <a:pathLst>
                <a:path w="1586" h="1295" extrusionOk="0">
                  <a:moveTo>
                    <a:pt x="308" y="1"/>
                  </a:moveTo>
                  <a:cubicBezTo>
                    <a:pt x="136" y="1"/>
                    <a:pt x="0" y="197"/>
                    <a:pt x="151" y="373"/>
                  </a:cubicBezTo>
                  <a:lnTo>
                    <a:pt x="1139" y="1237"/>
                  </a:lnTo>
                  <a:cubicBezTo>
                    <a:pt x="1185" y="1278"/>
                    <a:pt x="1235" y="1295"/>
                    <a:pt x="1282" y="1295"/>
                  </a:cubicBezTo>
                  <a:cubicBezTo>
                    <a:pt x="1452" y="1295"/>
                    <a:pt x="1586" y="1074"/>
                    <a:pt x="1416" y="929"/>
                  </a:cubicBezTo>
                  <a:lnTo>
                    <a:pt x="429" y="34"/>
                  </a:lnTo>
                  <a:cubicBezTo>
                    <a:pt x="389" y="11"/>
                    <a:pt x="348" y="1"/>
                    <a:pt x="3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tx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629" name="Google Shape;12629;p23"/>
          <p:cNvGrpSpPr/>
          <p:nvPr/>
        </p:nvGrpSpPr>
        <p:grpSpPr>
          <a:xfrm>
            <a:off x="4790706" y="3975474"/>
            <a:ext cx="309425" cy="362675"/>
            <a:chOff x="4781825" y="4140750"/>
            <a:chExt cx="309425" cy="362675"/>
          </a:xfrm>
        </p:grpSpPr>
        <p:sp>
          <p:nvSpPr>
            <p:cNvPr id="12630" name="Google Shape;12630;p23"/>
            <p:cNvSpPr/>
            <p:nvPr/>
          </p:nvSpPr>
          <p:spPr>
            <a:xfrm>
              <a:off x="4781825" y="4208450"/>
              <a:ext cx="309425" cy="294975"/>
            </a:xfrm>
            <a:custGeom>
              <a:avLst/>
              <a:gdLst/>
              <a:ahLst/>
              <a:cxnLst/>
              <a:rect l="l" t="t" r="r" b="b"/>
              <a:pathLst>
                <a:path w="12377" h="11799" extrusionOk="0">
                  <a:moveTo>
                    <a:pt x="11666" y="432"/>
                  </a:moveTo>
                  <a:cubicBezTo>
                    <a:pt x="11851" y="432"/>
                    <a:pt x="11975" y="556"/>
                    <a:pt x="11975" y="710"/>
                  </a:cubicBezTo>
                  <a:lnTo>
                    <a:pt x="11975" y="2253"/>
                  </a:lnTo>
                  <a:lnTo>
                    <a:pt x="9043" y="2253"/>
                  </a:lnTo>
                  <a:lnTo>
                    <a:pt x="9043" y="710"/>
                  </a:lnTo>
                  <a:cubicBezTo>
                    <a:pt x="9043" y="556"/>
                    <a:pt x="9197" y="432"/>
                    <a:pt x="9352" y="432"/>
                  </a:cubicBezTo>
                  <a:close/>
                  <a:moveTo>
                    <a:pt x="710" y="0"/>
                  </a:moveTo>
                  <a:cubicBezTo>
                    <a:pt x="309" y="0"/>
                    <a:pt x="0" y="309"/>
                    <a:pt x="0" y="710"/>
                  </a:cubicBezTo>
                  <a:lnTo>
                    <a:pt x="0" y="5586"/>
                  </a:lnTo>
                  <a:cubicBezTo>
                    <a:pt x="0" y="9125"/>
                    <a:pt x="2897" y="11799"/>
                    <a:pt x="6176" y="11799"/>
                  </a:cubicBezTo>
                  <a:cubicBezTo>
                    <a:pt x="6815" y="11799"/>
                    <a:pt x="7468" y="11697"/>
                    <a:pt x="8117" y="11481"/>
                  </a:cubicBezTo>
                  <a:cubicBezTo>
                    <a:pt x="8293" y="11364"/>
                    <a:pt x="8219" y="11108"/>
                    <a:pt x="8026" y="11108"/>
                  </a:cubicBezTo>
                  <a:cubicBezTo>
                    <a:pt x="8016" y="11108"/>
                    <a:pt x="8005" y="11109"/>
                    <a:pt x="7994" y="11111"/>
                  </a:cubicBezTo>
                  <a:cubicBezTo>
                    <a:pt x="7395" y="11304"/>
                    <a:pt x="6794" y="11394"/>
                    <a:pt x="6207" y="11394"/>
                  </a:cubicBezTo>
                  <a:cubicBezTo>
                    <a:pt x="3131" y="11394"/>
                    <a:pt x="432" y="8908"/>
                    <a:pt x="432" y="5617"/>
                  </a:cubicBezTo>
                  <a:lnTo>
                    <a:pt x="432" y="2716"/>
                  </a:lnTo>
                  <a:lnTo>
                    <a:pt x="1914" y="2716"/>
                  </a:lnTo>
                  <a:cubicBezTo>
                    <a:pt x="2222" y="2716"/>
                    <a:pt x="2222" y="2284"/>
                    <a:pt x="1914" y="2284"/>
                  </a:cubicBezTo>
                  <a:lnTo>
                    <a:pt x="432" y="2284"/>
                  </a:lnTo>
                  <a:lnTo>
                    <a:pt x="432" y="741"/>
                  </a:lnTo>
                  <a:cubicBezTo>
                    <a:pt x="402" y="556"/>
                    <a:pt x="556" y="432"/>
                    <a:pt x="710" y="432"/>
                  </a:cubicBezTo>
                  <a:lnTo>
                    <a:pt x="3025" y="432"/>
                  </a:lnTo>
                  <a:cubicBezTo>
                    <a:pt x="3179" y="432"/>
                    <a:pt x="3303" y="556"/>
                    <a:pt x="3333" y="710"/>
                  </a:cubicBezTo>
                  <a:lnTo>
                    <a:pt x="3333" y="2253"/>
                  </a:lnTo>
                  <a:lnTo>
                    <a:pt x="2963" y="2253"/>
                  </a:lnTo>
                  <a:cubicBezTo>
                    <a:pt x="2655" y="2253"/>
                    <a:pt x="2655" y="2685"/>
                    <a:pt x="2963" y="2685"/>
                  </a:cubicBezTo>
                  <a:lnTo>
                    <a:pt x="3333" y="2685"/>
                  </a:lnTo>
                  <a:lnTo>
                    <a:pt x="3333" y="5586"/>
                  </a:lnTo>
                  <a:cubicBezTo>
                    <a:pt x="3333" y="7191"/>
                    <a:pt x="4630" y="8456"/>
                    <a:pt x="6204" y="8456"/>
                  </a:cubicBezTo>
                  <a:cubicBezTo>
                    <a:pt x="7778" y="8426"/>
                    <a:pt x="9043" y="7129"/>
                    <a:pt x="9043" y="5555"/>
                  </a:cubicBezTo>
                  <a:lnTo>
                    <a:pt x="9043" y="2685"/>
                  </a:lnTo>
                  <a:lnTo>
                    <a:pt x="11944" y="2685"/>
                  </a:lnTo>
                  <a:lnTo>
                    <a:pt x="11944" y="5586"/>
                  </a:lnTo>
                  <a:cubicBezTo>
                    <a:pt x="11944" y="7716"/>
                    <a:pt x="10771" y="9691"/>
                    <a:pt x="8919" y="10679"/>
                  </a:cubicBezTo>
                  <a:cubicBezTo>
                    <a:pt x="8680" y="10811"/>
                    <a:pt x="8807" y="11105"/>
                    <a:pt x="9005" y="11105"/>
                  </a:cubicBezTo>
                  <a:cubicBezTo>
                    <a:pt x="9037" y="11105"/>
                    <a:pt x="9070" y="11097"/>
                    <a:pt x="9105" y="11080"/>
                  </a:cubicBezTo>
                  <a:cubicBezTo>
                    <a:pt x="11111" y="10000"/>
                    <a:pt x="12376" y="7901"/>
                    <a:pt x="12376" y="5617"/>
                  </a:cubicBezTo>
                  <a:lnTo>
                    <a:pt x="12376" y="710"/>
                  </a:lnTo>
                  <a:cubicBezTo>
                    <a:pt x="12376" y="309"/>
                    <a:pt x="12067" y="0"/>
                    <a:pt x="11666" y="0"/>
                  </a:cubicBezTo>
                  <a:lnTo>
                    <a:pt x="9352" y="0"/>
                  </a:lnTo>
                  <a:cubicBezTo>
                    <a:pt x="8950" y="0"/>
                    <a:pt x="8642" y="309"/>
                    <a:pt x="8642" y="710"/>
                  </a:cubicBezTo>
                  <a:lnTo>
                    <a:pt x="8642" y="5555"/>
                  </a:lnTo>
                  <a:cubicBezTo>
                    <a:pt x="8642" y="6913"/>
                    <a:pt x="7562" y="7994"/>
                    <a:pt x="6235" y="8024"/>
                  </a:cubicBezTo>
                  <a:cubicBezTo>
                    <a:pt x="4877" y="8024"/>
                    <a:pt x="3766" y="6944"/>
                    <a:pt x="3766" y="5586"/>
                  </a:cubicBezTo>
                  <a:lnTo>
                    <a:pt x="3766" y="710"/>
                  </a:lnTo>
                  <a:cubicBezTo>
                    <a:pt x="3766" y="309"/>
                    <a:pt x="3426" y="0"/>
                    <a:pt x="30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tx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31" name="Google Shape;12631;p23"/>
            <p:cNvSpPr/>
            <p:nvPr/>
          </p:nvSpPr>
          <p:spPr>
            <a:xfrm>
              <a:off x="4929200" y="4434725"/>
              <a:ext cx="97825" cy="43025"/>
            </a:xfrm>
            <a:custGeom>
              <a:avLst/>
              <a:gdLst/>
              <a:ahLst/>
              <a:cxnLst/>
              <a:rect l="l" t="t" r="r" b="b"/>
              <a:pathLst>
                <a:path w="3913" h="1721" extrusionOk="0">
                  <a:moveTo>
                    <a:pt x="3619" y="0"/>
                  </a:moveTo>
                  <a:cubicBezTo>
                    <a:pt x="3576" y="0"/>
                    <a:pt x="3531" y="16"/>
                    <a:pt x="3487" y="54"/>
                  </a:cubicBezTo>
                  <a:lnTo>
                    <a:pt x="3457" y="54"/>
                  </a:lnTo>
                  <a:cubicBezTo>
                    <a:pt x="2592" y="856"/>
                    <a:pt x="1481" y="1288"/>
                    <a:pt x="309" y="1288"/>
                  </a:cubicBezTo>
                  <a:cubicBezTo>
                    <a:pt x="0" y="1288"/>
                    <a:pt x="0" y="1720"/>
                    <a:pt x="309" y="1720"/>
                  </a:cubicBezTo>
                  <a:cubicBezTo>
                    <a:pt x="1574" y="1720"/>
                    <a:pt x="2808" y="1226"/>
                    <a:pt x="3765" y="393"/>
                  </a:cubicBezTo>
                  <a:cubicBezTo>
                    <a:pt x="3913" y="246"/>
                    <a:pt x="3786" y="0"/>
                    <a:pt x="361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tx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32" name="Google Shape;12632;p23"/>
            <p:cNvSpPr/>
            <p:nvPr/>
          </p:nvSpPr>
          <p:spPr>
            <a:xfrm>
              <a:off x="4799575" y="4163300"/>
              <a:ext cx="10050" cy="28200"/>
            </a:xfrm>
            <a:custGeom>
              <a:avLst/>
              <a:gdLst/>
              <a:ahLst/>
              <a:cxnLst/>
              <a:rect l="l" t="t" r="r" b="b"/>
              <a:pathLst>
                <a:path w="402" h="1128" extrusionOk="0">
                  <a:moveTo>
                    <a:pt x="201" y="1"/>
                  </a:moveTo>
                  <a:cubicBezTo>
                    <a:pt x="101" y="1"/>
                    <a:pt x="0" y="78"/>
                    <a:pt x="0" y="232"/>
                  </a:cubicBezTo>
                  <a:lnTo>
                    <a:pt x="0" y="911"/>
                  </a:lnTo>
                  <a:cubicBezTo>
                    <a:pt x="0" y="1035"/>
                    <a:pt x="93" y="1127"/>
                    <a:pt x="185" y="1127"/>
                  </a:cubicBezTo>
                  <a:cubicBezTo>
                    <a:pt x="309" y="1127"/>
                    <a:pt x="401" y="1035"/>
                    <a:pt x="401" y="911"/>
                  </a:cubicBezTo>
                  <a:lnTo>
                    <a:pt x="401" y="232"/>
                  </a:lnTo>
                  <a:cubicBezTo>
                    <a:pt x="401" y="78"/>
                    <a:pt x="301" y="1"/>
                    <a:pt x="2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tx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33" name="Google Shape;12633;p23"/>
            <p:cNvSpPr/>
            <p:nvPr/>
          </p:nvSpPr>
          <p:spPr>
            <a:xfrm>
              <a:off x="4823475" y="4140750"/>
              <a:ext cx="10075" cy="50750"/>
            </a:xfrm>
            <a:custGeom>
              <a:avLst/>
              <a:gdLst/>
              <a:ahLst/>
              <a:cxnLst/>
              <a:rect l="l" t="t" r="r" b="b"/>
              <a:pathLst>
                <a:path w="403" h="2030" extrusionOk="0">
                  <a:moveTo>
                    <a:pt x="202" y="0"/>
                  </a:moveTo>
                  <a:cubicBezTo>
                    <a:pt x="101" y="0"/>
                    <a:pt x="1" y="70"/>
                    <a:pt x="1" y="209"/>
                  </a:cubicBezTo>
                  <a:lnTo>
                    <a:pt x="1" y="1813"/>
                  </a:lnTo>
                  <a:cubicBezTo>
                    <a:pt x="1" y="1937"/>
                    <a:pt x="94" y="2029"/>
                    <a:pt x="217" y="2029"/>
                  </a:cubicBezTo>
                  <a:cubicBezTo>
                    <a:pt x="310" y="2029"/>
                    <a:pt x="402" y="1937"/>
                    <a:pt x="402" y="1813"/>
                  </a:cubicBezTo>
                  <a:lnTo>
                    <a:pt x="402" y="209"/>
                  </a:lnTo>
                  <a:cubicBezTo>
                    <a:pt x="402" y="70"/>
                    <a:pt x="302" y="0"/>
                    <a:pt x="20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tx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34" name="Google Shape;12634;p23"/>
            <p:cNvSpPr/>
            <p:nvPr/>
          </p:nvSpPr>
          <p:spPr>
            <a:xfrm>
              <a:off x="4847400" y="4163300"/>
              <a:ext cx="10050" cy="28200"/>
            </a:xfrm>
            <a:custGeom>
              <a:avLst/>
              <a:gdLst/>
              <a:ahLst/>
              <a:cxnLst/>
              <a:rect l="l" t="t" r="r" b="b"/>
              <a:pathLst>
                <a:path w="402" h="1128" extrusionOk="0">
                  <a:moveTo>
                    <a:pt x="201" y="1"/>
                  </a:moveTo>
                  <a:cubicBezTo>
                    <a:pt x="101" y="1"/>
                    <a:pt x="1" y="78"/>
                    <a:pt x="1" y="232"/>
                  </a:cubicBezTo>
                  <a:lnTo>
                    <a:pt x="1" y="911"/>
                  </a:lnTo>
                  <a:cubicBezTo>
                    <a:pt x="1" y="1035"/>
                    <a:pt x="93" y="1127"/>
                    <a:pt x="217" y="1127"/>
                  </a:cubicBezTo>
                  <a:cubicBezTo>
                    <a:pt x="309" y="1127"/>
                    <a:pt x="402" y="1035"/>
                    <a:pt x="402" y="911"/>
                  </a:cubicBezTo>
                  <a:lnTo>
                    <a:pt x="402" y="232"/>
                  </a:lnTo>
                  <a:cubicBezTo>
                    <a:pt x="402" y="78"/>
                    <a:pt x="302" y="1"/>
                    <a:pt x="2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tx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35" name="Google Shape;12635;p23"/>
            <p:cNvSpPr/>
            <p:nvPr/>
          </p:nvSpPr>
          <p:spPr>
            <a:xfrm>
              <a:off x="5014825" y="4163300"/>
              <a:ext cx="10825" cy="28200"/>
            </a:xfrm>
            <a:custGeom>
              <a:avLst/>
              <a:gdLst/>
              <a:ahLst/>
              <a:cxnLst/>
              <a:rect l="l" t="t" r="r" b="b"/>
              <a:pathLst>
                <a:path w="433" h="1128" extrusionOk="0">
                  <a:moveTo>
                    <a:pt x="217" y="1"/>
                  </a:moveTo>
                  <a:cubicBezTo>
                    <a:pt x="109" y="1"/>
                    <a:pt x="1" y="78"/>
                    <a:pt x="1" y="232"/>
                  </a:cubicBezTo>
                  <a:lnTo>
                    <a:pt x="1" y="911"/>
                  </a:lnTo>
                  <a:cubicBezTo>
                    <a:pt x="1" y="1035"/>
                    <a:pt x="93" y="1127"/>
                    <a:pt x="217" y="1127"/>
                  </a:cubicBezTo>
                  <a:cubicBezTo>
                    <a:pt x="340" y="1127"/>
                    <a:pt x="433" y="1035"/>
                    <a:pt x="433" y="911"/>
                  </a:cubicBezTo>
                  <a:lnTo>
                    <a:pt x="433" y="232"/>
                  </a:lnTo>
                  <a:cubicBezTo>
                    <a:pt x="433" y="78"/>
                    <a:pt x="325" y="1"/>
                    <a:pt x="2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tx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36" name="Google Shape;12636;p23"/>
            <p:cNvSpPr/>
            <p:nvPr/>
          </p:nvSpPr>
          <p:spPr>
            <a:xfrm>
              <a:off x="5038750" y="4140750"/>
              <a:ext cx="10825" cy="50750"/>
            </a:xfrm>
            <a:custGeom>
              <a:avLst/>
              <a:gdLst/>
              <a:ahLst/>
              <a:cxnLst/>
              <a:rect l="l" t="t" r="r" b="b"/>
              <a:pathLst>
                <a:path w="433" h="2030" extrusionOk="0">
                  <a:moveTo>
                    <a:pt x="216" y="0"/>
                  </a:moveTo>
                  <a:cubicBezTo>
                    <a:pt x="108" y="0"/>
                    <a:pt x="0" y="70"/>
                    <a:pt x="0" y="209"/>
                  </a:cubicBezTo>
                  <a:lnTo>
                    <a:pt x="0" y="1813"/>
                  </a:lnTo>
                  <a:cubicBezTo>
                    <a:pt x="0" y="1937"/>
                    <a:pt x="93" y="2029"/>
                    <a:pt x="216" y="2029"/>
                  </a:cubicBezTo>
                  <a:cubicBezTo>
                    <a:pt x="340" y="2029"/>
                    <a:pt x="432" y="1937"/>
                    <a:pt x="432" y="1813"/>
                  </a:cubicBezTo>
                  <a:lnTo>
                    <a:pt x="432" y="209"/>
                  </a:lnTo>
                  <a:cubicBezTo>
                    <a:pt x="432" y="70"/>
                    <a:pt x="324" y="0"/>
                    <a:pt x="21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tx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37" name="Google Shape;12637;p23"/>
            <p:cNvSpPr/>
            <p:nvPr/>
          </p:nvSpPr>
          <p:spPr>
            <a:xfrm>
              <a:off x="5062675" y="4163300"/>
              <a:ext cx="10825" cy="28200"/>
            </a:xfrm>
            <a:custGeom>
              <a:avLst/>
              <a:gdLst/>
              <a:ahLst/>
              <a:cxnLst/>
              <a:rect l="l" t="t" r="r" b="b"/>
              <a:pathLst>
                <a:path w="433" h="1128" extrusionOk="0">
                  <a:moveTo>
                    <a:pt x="216" y="1"/>
                  </a:moveTo>
                  <a:cubicBezTo>
                    <a:pt x="108" y="1"/>
                    <a:pt x="0" y="78"/>
                    <a:pt x="0" y="232"/>
                  </a:cubicBezTo>
                  <a:lnTo>
                    <a:pt x="0" y="911"/>
                  </a:lnTo>
                  <a:cubicBezTo>
                    <a:pt x="0" y="1035"/>
                    <a:pt x="93" y="1127"/>
                    <a:pt x="216" y="1127"/>
                  </a:cubicBezTo>
                  <a:cubicBezTo>
                    <a:pt x="340" y="1127"/>
                    <a:pt x="432" y="1035"/>
                    <a:pt x="432" y="911"/>
                  </a:cubicBezTo>
                  <a:lnTo>
                    <a:pt x="432" y="232"/>
                  </a:lnTo>
                  <a:cubicBezTo>
                    <a:pt x="432" y="78"/>
                    <a:pt x="324" y="1"/>
                    <a:pt x="21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tx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638" name="Google Shape;12638;p23"/>
          <p:cNvGrpSpPr/>
          <p:nvPr/>
        </p:nvGrpSpPr>
        <p:grpSpPr>
          <a:xfrm>
            <a:off x="7023275" y="3975874"/>
            <a:ext cx="315575" cy="361875"/>
            <a:chOff x="4028025" y="4141325"/>
            <a:chExt cx="315575" cy="361875"/>
          </a:xfrm>
        </p:grpSpPr>
        <p:sp>
          <p:nvSpPr>
            <p:cNvPr id="12639" name="Google Shape;12639;p23"/>
            <p:cNvSpPr/>
            <p:nvPr/>
          </p:nvSpPr>
          <p:spPr>
            <a:xfrm>
              <a:off x="4068150" y="4193775"/>
              <a:ext cx="129625" cy="10850"/>
            </a:xfrm>
            <a:custGeom>
              <a:avLst/>
              <a:gdLst/>
              <a:ahLst/>
              <a:cxnLst/>
              <a:rect l="l" t="t" r="r" b="b"/>
              <a:pathLst>
                <a:path w="5185" h="434" extrusionOk="0">
                  <a:moveTo>
                    <a:pt x="309" y="1"/>
                  </a:moveTo>
                  <a:cubicBezTo>
                    <a:pt x="0" y="1"/>
                    <a:pt x="0" y="433"/>
                    <a:pt x="309" y="433"/>
                  </a:cubicBezTo>
                  <a:lnTo>
                    <a:pt x="4907" y="433"/>
                  </a:lnTo>
                  <a:cubicBezTo>
                    <a:pt x="5185" y="433"/>
                    <a:pt x="5185" y="1"/>
                    <a:pt x="490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tx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40" name="Google Shape;12640;p23"/>
            <p:cNvSpPr/>
            <p:nvPr/>
          </p:nvSpPr>
          <p:spPr>
            <a:xfrm>
              <a:off x="4068150" y="4234675"/>
              <a:ext cx="129625" cy="10825"/>
            </a:xfrm>
            <a:custGeom>
              <a:avLst/>
              <a:gdLst/>
              <a:ahLst/>
              <a:cxnLst/>
              <a:rect l="l" t="t" r="r" b="b"/>
              <a:pathLst>
                <a:path w="5185" h="433" extrusionOk="0">
                  <a:moveTo>
                    <a:pt x="309" y="1"/>
                  </a:moveTo>
                  <a:cubicBezTo>
                    <a:pt x="0" y="1"/>
                    <a:pt x="0" y="433"/>
                    <a:pt x="309" y="433"/>
                  </a:cubicBezTo>
                  <a:lnTo>
                    <a:pt x="4907" y="433"/>
                  </a:lnTo>
                  <a:cubicBezTo>
                    <a:pt x="5185" y="433"/>
                    <a:pt x="5185" y="1"/>
                    <a:pt x="490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tx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41" name="Google Shape;12641;p23"/>
            <p:cNvSpPr/>
            <p:nvPr/>
          </p:nvSpPr>
          <p:spPr>
            <a:xfrm>
              <a:off x="4070450" y="4275575"/>
              <a:ext cx="182125" cy="92600"/>
            </a:xfrm>
            <a:custGeom>
              <a:avLst/>
              <a:gdLst/>
              <a:ahLst/>
              <a:cxnLst/>
              <a:rect l="l" t="t" r="r" b="b"/>
              <a:pathLst>
                <a:path w="7285" h="3704" extrusionOk="0">
                  <a:moveTo>
                    <a:pt x="6883" y="432"/>
                  </a:moveTo>
                  <a:lnTo>
                    <a:pt x="6883" y="2963"/>
                  </a:lnTo>
                  <a:lnTo>
                    <a:pt x="4846" y="926"/>
                  </a:lnTo>
                  <a:cubicBezTo>
                    <a:pt x="4800" y="880"/>
                    <a:pt x="4738" y="857"/>
                    <a:pt x="4680" y="857"/>
                  </a:cubicBezTo>
                  <a:cubicBezTo>
                    <a:pt x="4622" y="857"/>
                    <a:pt x="4568" y="880"/>
                    <a:pt x="4537" y="926"/>
                  </a:cubicBezTo>
                  <a:lnTo>
                    <a:pt x="2686" y="2778"/>
                  </a:lnTo>
                  <a:lnTo>
                    <a:pt x="1822" y="1883"/>
                  </a:lnTo>
                  <a:cubicBezTo>
                    <a:pt x="1791" y="1852"/>
                    <a:pt x="1737" y="1837"/>
                    <a:pt x="1683" y="1837"/>
                  </a:cubicBezTo>
                  <a:cubicBezTo>
                    <a:pt x="1629" y="1837"/>
                    <a:pt x="1575" y="1852"/>
                    <a:pt x="1544" y="1883"/>
                  </a:cubicBezTo>
                  <a:lnTo>
                    <a:pt x="433" y="2994"/>
                  </a:lnTo>
                  <a:lnTo>
                    <a:pt x="433" y="463"/>
                  </a:lnTo>
                  <a:lnTo>
                    <a:pt x="6883" y="432"/>
                  </a:lnTo>
                  <a:close/>
                  <a:moveTo>
                    <a:pt x="1667" y="2346"/>
                  </a:moveTo>
                  <a:lnTo>
                    <a:pt x="2624" y="3303"/>
                  </a:lnTo>
                  <a:lnTo>
                    <a:pt x="711" y="3303"/>
                  </a:lnTo>
                  <a:lnTo>
                    <a:pt x="1667" y="2346"/>
                  </a:lnTo>
                  <a:close/>
                  <a:moveTo>
                    <a:pt x="4692" y="1358"/>
                  </a:moveTo>
                  <a:lnTo>
                    <a:pt x="6605" y="3303"/>
                  </a:lnTo>
                  <a:lnTo>
                    <a:pt x="3241" y="3303"/>
                  </a:lnTo>
                  <a:lnTo>
                    <a:pt x="2994" y="3056"/>
                  </a:lnTo>
                  <a:lnTo>
                    <a:pt x="4692" y="1358"/>
                  </a:lnTo>
                  <a:close/>
                  <a:moveTo>
                    <a:pt x="217" y="0"/>
                  </a:moveTo>
                  <a:cubicBezTo>
                    <a:pt x="93" y="0"/>
                    <a:pt x="1" y="93"/>
                    <a:pt x="1" y="216"/>
                  </a:cubicBezTo>
                  <a:lnTo>
                    <a:pt x="1" y="3519"/>
                  </a:lnTo>
                  <a:cubicBezTo>
                    <a:pt x="1" y="3611"/>
                    <a:pt x="93" y="3704"/>
                    <a:pt x="217" y="3704"/>
                  </a:cubicBezTo>
                  <a:lnTo>
                    <a:pt x="7068" y="3704"/>
                  </a:lnTo>
                  <a:cubicBezTo>
                    <a:pt x="7192" y="3704"/>
                    <a:pt x="7284" y="3611"/>
                    <a:pt x="7284" y="3519"/>
                  </a:cubicBezTo>
                  <a:lnTo>
                    <a:pt x="7284" y="216"/>
                  </a:lnTo>
                  <a:cubicBezTo>
                    <a:pt x="7284" y="93"/>
                    <a:pt x="7192" y="0"/>
                    <a:pt x="70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tx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42" name="Google Shape;12642;p23"/>
            <p:cNvSpPr/>
            <p:nvPr/>
          </p:nvSpPr>
          <p:spPr>
            <a:xfrm>
              <a:off x="4068150" y="4399025"/>
              <a:ext cx="186725" cy="10825"/>
            </a:xfrm>
            <a:custGeom>
              <a:avLst/>
              <a:gdLst/>
              <a:ahLst/>
              <a:cxnLst/>
              <a:rect l="l" t="t" r="r" b="b"/>
              <a:pathLst>
                <a:path w="7469" h="433" extrusionOk="0">
                  <a:moveTo>
                    <a:pt x="309" y="0"/>
                  </a:moveTo>
                  <a:cubicBezTo>
                    <a:pt x="0" y="0"/>
                    <a:pt x="0" y="432"/>
                    <a:pt x="309" y="432"/>
                  </a:cubicBezTo>
                  <a:lnTo>
                    <a:pt x="7160" y="432"/>
                  </a:lnTo>
                  <a:cubicBezTo>
                    <a:pt x="7469" y="432"/>
                    <a:pt x="7469" y="0"/>
                    <a:pt x="71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tx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43" name="Google Shape;12643;p23"/>
            <p:cNvSpPr/>
            <p:nvPr/>
          </p:nvSpPr>
          <p:spPr>
            <a:xfrm>
              <a:off x="4069675" y="4439900"/>
              <a:ext cx="183675" cy="10825"/>
            </a:xfrm>
            <a:custGeom>
              <a:avLst/>
              <a:gdLst/>
              <a:ahLst/>
              <a:cxnLst/>
              <a:rect l="l" t="t" r="r" b="b"/>
              <a:pathLst>
                <a:path w="7347" h="433" extrusionOk="0">
                  <a:moveTo>
                    <a:pt x="248" y="1"/>
                  </a:moveTo>
                  <a:cubicBezTo>
                    <a:pt x="1" y="32"/>
                    <a:pt x="1" y="402"/>
                    <a:pt x="248" y="433"/>
                  </a:cubicBezTo>
                  <a:lnTo>
                    <a:pt x="7099" y="433"/>
                  </a:lnTo>
                  <a:cubicBezTo>
                    <a:pt x="7346" y="402"/>
                    <a:pt x="7346" y="32"/>
                    <a:pt x="70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tx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44" name="Google Shape;12644;p23"/>
            <p:cNvSpPr/>
            <p:nvPr/>
          </p:nvSpPr>
          <p:spPr>
            <a:xfrm>
              <a:off x="4123700" y="4294800"/>
              <a:ext cx="33200" cy="28625"/>
            </a:xfrm>
            <a:custGeom>
              <a:avLst/>
              <a:gdLst/>
              <a:ahLst/>
              <a:cxnLst/>
              <a:rect l="l" t="t" r="r" b="b"/>
              <a:pathLst>
                <a:path w="1328" h="1145" extrusionOk="0">
                  <a:moveTo>
                    <a:pt x="587" y="435"/>
                  </a:moveTo>
                  <a:cubicBezTo>
                    <a:pt x="648" y="435"/>
                    <a:pt x="710" y="497"/>
                    <a:pt x="710" y="558"/>
                  </a:cubicBezTo>
                  <a:cubicBezTo>
                    <a:pt x="710" y="666"/>
                    <a:pt x="641" y="720"/>
                    <a:pt x="571" y="720"/>
                  </a:cubicBezTo>
                  <a:cubicBezTo>
                    <a:pt x="502" y="720"/>
                    <a:pt x="432" y="666"/>
                    <a:pt x="432" y="558"/>
                  </a:cubicBezTo>
                  <a:cubicBezTo>
                    <a:pt x="432" y="497"/>
                    <a:pt x="494" y="435"/>
                    <a:pt x="587" y="435"/>
                  </a:cubicBezTo>
                  <a:close/>
                  <a:moveTo>
                    <a:pt x="586" y="0"/>
                  </a:moveTo>
                  <a:cubicBezTo>
                    <a:pt x="287" y="0"/>
                    <a:pt x="0" y="222"/>
                    <a:pt x="0" y="558"/>
                  </a:cubicBezTo>
                  <a:cubicBezTo>
                    <a:pt x="0" y="898"/>
                    <a:pt x="278" y="1145"/>
                    <a:pt x="587" y="1145"/>
                  </a:cubicBezTo>
                  <a:cubicBezTo>
                    <a:pt x="1080" y="1145"/>
                    <a:pt x="1327" y="528"/>
                    <a:pt x="988" y="157"/>
                  </a:cubicBezTo>
                  <a:cubicBezTo>
                    <a:pt x="870" y="49"/>
                    <a:pt x="726" y="0"/>
                    <a:pt x="5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tx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45" name="Google Shape;12645;p23"/>
            <p:cNvSpPr/>
            <p:nvPr/>
          </p:nvSpPr>
          <p:spPr>
            <a:xfrm>
              <a:off x="4028025" y="4141325"/>
              <a:ext cx="315575" cy="361875"/>
            </a:xfrm>
            <a:custGeom>
              <a:avLst/>
              <a:gdLst/>
              <a:ahLst/>
              <a:cxnLst/>
              <a:rect l="l" t="t" r="r" b="b"/>
              <a:pathLst>
                <a:path w="12623" h="14475" extrusionOk="0">
                  <a:moveTo>
                    <a:pt x="8271" y="772"/>
                  </a:moveTo>
                  <a:lnTo>
                    <a:pt x="10061" y="2778"/>
                  </a:lnTo>
                  <a:lnTo>
                    <a:pt x="9043" y="2778"/>
                  </a:lnTo>
                  <a:cubicBezTo>
                    <a:pt x="8642" y="2778"/>
                    <a:pt x="8271" y="2438"/>
                    <a:pt x="8271" y="2006"/>
                  </a:cubicBezTo>
                  <a:lnTo>
                    <a:pt x="8271" y="772"/>
                  </a:lnTo>
                  <a:close/>
                  <a:moveTo>
                    <a:pt x="10851" y="4679"/>
                  </a:moveTo>
                  <a:cubicBezTo>
                    <a:pt x="10874" y="4679"/>
                    <a:pt x="10898" y="4682"/>
                    <a:pt x="10925" y="4691"/>
                  </a:cubicBezTo>
                  <a:cubicBezTo>
                    <a:pt x="11049" y="4691"/>
                    <a:pt x="11172" y="4722"/>
                    <a:pt x="11265" y="4815"/>
                  </a:cubicBezTo>
                  <a:cubicBezTo>
                    <a:pt x="11358" y="4907"/>
                    <a:pt x="11419" y="5031"/>
                    <a:pt x="11419" y="5185"/>
                  </a:cubicBezTo>
                  <a:lnTo>
                    <a:pt x="11419" y="5895"/>
                  </a:lnTo>
                  <a:lnTo>
                    <a:pt x="10432" y="5895"/>
                  </a:lnTo>
                  <a:lnTo>
                    <a:pt x="10432" y="5185"/>
                  </a:lnTo>
                  <a:cubicBezTo>
                    <a:pt x="10401" y="5031"/>
                    <a:pt x="10463" y="4907"/>
                    <a:pt x="10555" y="4815"/>
                  </a:cubicBezTo>
                  <a:cubicBezTo>
                    <a:pt x="10586" y="4815"/>
                    <a:pt x="10586" y="4784"/>
                    <a:pt x="10617" y="4784"/>
                  </a:cubicBezTo>
                  <a:cubicBezTo>
                    <a:pt x="10648" y="4753"/>
                    <a:pt x="10679" y="4753"/>
                    <a:pt x="10709" y="4722"/>
                  </a:cubicBezTo>
                  <a:cubicBezTo>
                    <a:pt x="10753" y="4700"/>
                    <a:pt x="10797" y="4679"/>
                    <a:pt x="10851" y="4679"/>
                  </a:cubicBezTo>
                  <a:close/>
                  <a:moveTo>
                    <a:pt x="11234" y="11543"/>
                  </a:moveTo>
                  <a:lnTo>
                    <a:pt x="10925" y="11975"/>
                  </a:lnTo>
                  <a:lnTo>
                    <a:pt x="10617" y="11543"/>
                  </a:lnTo>
                  <a:close/>
                  <a:moveTo>
                    <a:pt x="1204" y="0"/>
                  </a:moveTo>
                  <a:cubicBezTo>
                    <a:pt x="556" y="0"/>
                    <a:pt x="0" y="525"/>
                    <a:pt x="0" y="1204"/>
                  </a:cubicBezTo>
                  <a:lnTo>
                    <a:pt x="0" y="13271"/>
                  </a:lnTo>
                  <a:cubicBezTo>
                    <a:pt x="0" y="13919"/>
                    <a:pt x="525" y="14475"/>
                    <a:pt x="1204" y="14475"/>
                  </a:cubicBezTo>
                  <a:lnTo>
                    <a:pt x="9537" y="14475"/>
                  </a:lnTo>
                  <a:cubicBezTo>
                    <a:pt x="10185" y="14475"/>
                    <a:pt x="10740" y="13919"/>
                    <a:pt x="10740" y="13271"/>
                  </a:cubicBezTo>
                  <a:lnTo>
                    <a:pt x="10740" y="12499"/>
                  </a:lnTo>
                  <a:cubicBezTo>
                    <a:pt x="10783" y="12542"/>
                    <a:pt x="10840" y="12565"/>
                    <a:pt x="10897" y="12565"/>
                  </a:cubicBezTo>
                  <a:cubicBezTo>
                    <a:pt x="10963" y="12565"/>
                    <a:pt x="11030" y="12535"/>
                    <a:pt x="11080" y="12469"/>
                  </a:cubicBezTo>
                  <a:lnTo>
                    <a:pt x="11790" y="11419"/>
                  </a:lnTo>
                  <a:cubicBezTo>
                    <a:pt x="11790" y="11388"/>
                    <a:pt x="11820" y="11358"/>
                    <a:pt x="11820" y="11327"/>
                  </a:cubicBezTo>
                  <a:lnTo>
                    <a:pt x="11820" y="6358"/>
                  </a:lnTo>
                  <a:cubicBezTo>
                    <a:pt x="12036" y="6420"/>
                    <a:pt x="12160" y="6636"/>
                    <a:pt x="12160" y="6852"/>
                  </a:cubicBezTo>
                  <a:lnTo>
                    <a:pt x="12160" y="8395"/>
                  </a:lnTo>
                  <a:cubicBezTo>
                    <a:pt x="12160" y="8534"/>
                    <a:pt x="12268" y="8603"/>
                    <a:pt x="12376" y="8603"/>
                  </a:cubicBezTo>
                  <a:cubicBezTo>
                    <a:pt x="12484" y="8603"/>
                    <a:pt x="12592" y="8534"/>
                    <a:pt x="12592" y="8395"/>
                  </a:cubicBezTo>
                  <a:lnTo>
                    <a:pt x="12623" y="6852"/>
                  </a:lnTo>
                  <a:cubicBezTo>
                    <a:pt x="12623" y="6389"/>
                    <a:pt x="12283" y="5988"/>
                    <a:pt x="11851" y="5895"/>
                  </a:cubicBezTo>
                  <a:lnTo>
                    <a:pt x="11851" y="5185"/>
                  </a:lnTo>
                  <a:cubicBezTo>
                    <a:pt x="11823" y="4652"/>
                    <a:pt x="11413" y="4247"/>
                    <a:pt x="10921" y="4247"/>
                  </a:cubicBezTo>
                  <a:cubicBezTo>
                    <a:pt x="10872" y="4247"/>
                    <a:pt x="10822" y="4251"/>
                    <a:pt x="10771" y="4259"/>
                  </a:cubicBezTo>
                  <a:lnTo>
                    <a:pt x="10771" y="2994"/>
                  </a:lnTo>
                  <a:cubicBezTo>
                    <a:pt x="10740" y="2932"/>
                    <a:pt x="10740" y="2901"/>
                    <a:pt x="10709" y="2840"/>
                  </a:cubicBezTo>
                  <a:lnTo>
                    <a:pt x="8240" y="62"/>
                  </a:lnTo>
                  <a:cubicBezTo>
                    <a:pt x="8210" y="31"/>
                    <a:pt x="8148" y="0"/>
                    <a:pt x="8086" y="0"/>
                  </a:cubicBezTo>
                  <a:lnTo>
                    <a:pt x="3519" y="0"/>
                  </a:lnTo>
                  <a:cubicBezTo>
                    <a:pt x="3241" y="0"/>
                    <a:pt x="3241" y="402"/>
                    <a:pt x="3519" y="402"/>
                  </a:cubicBezTo>
                  <a:lnTo>
                    <a:pt x="7870" y="402"/>
                  </a:lnTo>
                  <a:lnTo>
                    <a:pt x="7870" y="2006"/>
                  </a:lnTo>
                  <a:cubicBezTo>
                    <a:pt x="7870" y="2654"/>
                    <a:pt x="8395" y="3210"/>
                    <a:pt x="9074" y="3210"/>
                  </a:cubicBezTo>
                  <a:lnTo>
                    <a:pt x="10339" y="3210"/>
                  </a:lnTo>
                  <a:lnTo>
                    <a:pt x="10339" y="4444"/>
                  </a:lnTo>
                  <a:lnTo>
                    <a:pt x="10247" y="4537"/>
                  </a:lnTo>
                  <a:cubicBezTo>
                    <a:pt x="10092" y="4691"/>
                    <a:pt x="9969" y="4938"/>
                    <a:pt x="9969" y="5185"/>
                  </a:cubicBezTo>
                  <a:lnTo>
                    <a:pt x="9969" y="9290"/>
                  </a:lnTo>
                  <a:cubicBezTo>
                    <a:pt x="9969" y="9429"/>
                    <a:pt x="10077" y="9498"/>
                    <a:pt x="10185" y="9498"/>
                  </a:cubicBezTo>
                  <a:cubicBezTo>
                    <a:pt x="10293" y="9498"/>
                    <a:pt x="10401" y="9429"/>
                    <a:pt x="10401" y="9290"/>
                  </a:cubicBezTo>
                  <a:lnTo>
                    <a:pt x="10401" y="6327"/>
                  </a:lnTo>
                  <a:lnTo>
                    <a:pt x="11419" y="6327"/>
                  </a:lnTo>
                  <a:lnTo>
                    <a:pt x="11419" y="11111"/>
                  </a:lnTo>
                  <a:lnTo>
                    <a:pt x="10432" y="11111"/>
                  </a:lnTo>
                  <a:lnTo>
                    <a:pt x="10432" y="10555"/>
                  </a:lnTo>
                  <a:cubicBezTo>
                    <a:pt x="10432" y="10416"/>
                    <a:pt x="10324" y="10347"/>
                    <a:pt x="10216" y="10347"/>
                  </a:cubicBezTo>
                  <a:cubicBezTo>
                    <a:pt x="10108" y="10347"/>
                    <a:pt x="10000" y="10416"/>
                    <a:pt x="10000" y="10555"/>
                  </a:cubicBezTo>
                  <a:lnTo>
                    <a:pt x="10000" y="11327"/>
                  </a:lnTo>
                  <a:cubicBezTo>
                    <a:pt x="10000" y="11388"/>
                    <a:pt x="10000" y="11419"/>
                    <a:pt x="10030" y="11450"/>
                  </a:cubicBezTo>
                  <a:lnTo>
                    <a:pt x="10339" y="11913"/>
                  </a:lnTo>
                  <a:cubicBezTo>
                    <a:pt x="10339" y="11944"/>
                    <a:pt x="10339" y="11944"/>
                    <a:pt x="10339" y="11975"/>
                  </a:cubicBezTo>
                  <a:lnTo>
                    <a:pt x="10339" y="13302"/>
                  </a:lnTo>
                  <a:cubicBezTo>
                    <a:pt x="10339" y="13703"/>
                    <a:pt x="10000" y="14073"/>
                    <a:pt x="9568" y="14073"/>
                  </a:cubicBezTo>
                  <a:lnTo>
                    <a:pt x="1204" y="14073"/>
                  </a:lnTo>
                  <a:cubicBezTo>
                    <a:pt x="803" y="14073"/>
                    <a:pt x="432" y="13703"/>
                    <a:pt x="432" y="13302"/>
                  </a:cubicBezTo>
                  <a:lnTo>
                    <a:pt x="432" y="1204"/>
                  </a:lnTo>
                  <a:cubicBezTo>
                    <a:pt x="432" y="772"/>
                    <a:pt x="803" y="432"/>
                    <a:pt x="1204" y="432"/>
                  </a:cubicBezTo>
                  <a:lnTo>
                    <a:pt x="2253" y="432"/>
                  </a:lnTo>
                  <a:cubicBezTo>
                    <a:pt x="2531" y="432"/>
                    <a:pt x="2531" y="0"/>
                    <a:pt x="22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tx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646" name="Google Shape;12646;p23"/>
          <p:cNvGrpSpPr/>
          <p:nvPr/>
        </p:nvGrpSpPr>
        <p:grpSpPr>
          <a:xfrm>
            <a:off x="5475906" y="3975886"/>
            <a:ext cx="378850" cy="361850"/>
            <a:chOff x="1727275" y="1904650"/>
            <a:chExt cx="378850" cy="361850"/>
          </a:xfrm>
        </p:grpSpPr>
        <p:sp>
          <p:nvSpPr>
            <p:cNvPr id="12647" name="Google Shape;12647;p23"/>
            <p:cNvSpPr/>
            <p:nvPr/>
          </p:nvSpPr>
          <p:spPr>
            <a:xfrm>
              <a:off x="1822950" y="1927750"/>
              <a:ext cx="145850" cy="110150"/>
            </a:xfrm>
            <a:custGeom>
              <a:avLst/>
              <a:gdLst/>
              <a:ahLst/>
              <a:cxnLst/>
              <a:rect l="l" t="t" r="r" b="b"/>
              <a:pathLst>
                <a:path w="5834" h="4406" extrusionOk="0">
                  <a:moveTo>
                    <a:pt x="3364" y="1"/>
                  </a:moveTo>
                  <a:cubicBezTo>
                    <a:pt x="1080" y="1"/>
                    <a:pt x="0" y="2809"/>
                    <a:pt x="1698" y="4352"/>
                  </a:cubicBezTo>
                  <a:cubicBezTo>
                    <a:pt x="1741" y="4390"/>
                    <a:pt x="1788" y="4406"/>
                    <a:pt x="1832" y="4406"/>
                  </a:cubicBezTo>
                  <a:cubicBezTo>
                    <a:pt x="2006" y="4406"/>
                    <a:pt x="2147" y="4160"/>
                    <a:pt x="1975" y="4013"/>
                  </a:cubicBezTo>
                  <a:cubicBezTo>
                    <a:pt x="864" y="3025"/>
                    <a:pt x="1142" y="1204"/>
                    <a:pt x="2500" y="587"/>
                  </a:cubicBezTo>
                  <a:cubicBezTo>
                    <a:pt x="2778" y="470"/>
                    <a:pt x="3060" y="416"/>
                    <a:pt x="3335" y="416"/>
                  </a:cubicBezTo>
                  <a:cubicBezTo>
                    <a:pt x="4434" y="416"/>
                    <a:pt x="5407" y="1285"/>
                    <a:pt x="5432" y="2470"/>
                  </a:cubicBezTo>
                  <a:cubicBezTo>
                    <a:pt x="5432" y="3056"/>
                    <a:pt x="5185" y="3612"/>
                    <a:pt x="4753" y="4013"/>
                  </a:cubicBezTo>
                  <a:cubicBezTo>
                    <a:pt x="4581" y="4160"/>
                    <a:pt x="4722" y="4406"/>
                    <a:pt x="4896" y="4406"/>
                  </a:cubicBezTo>
                  <a:cubicBezTo>
                    <a:pt x="4940" y="4406"/>
                    <a:pt x="4987" y="4390"/>
                    <a:pt x="5031" y="4352"/>
                  </a:cubicBezTo>
                  <a:cubicBezTo>
                    <a:pt x="5555" y="3859"/>
                    <a:pt x="5833" y="3210"/>
                    <a:pt x="5833" y="2501"/>
                  </a:cubicBezTo>
                  <a:cubicBezTo>
                    <a:pt x="5833" y="1112"/>
                    <a:pt x="4722" y="1"/>
                    <a:pt x="336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tx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48" name="Google Shape;12648;p23"/>
            <p:cNvSpPr/>
            <p:nvPr/>
          </p:nvSpPr>
          <p:spPr>
            <a:xfrm>
              <a:off x="1727275" y="1904650"/>
              <a:ext cx="378850" cy="361850"/>
            </a:xfrm>
            <a:custGeom>
              <a:avLst/>
              <a:gdLst/>
              <a:ahLst/>
              <a:cxnLst/>
              <a:rect l="l" t="t" r="r" b="b"/>
              <a:pathLst>
                <a:path w="15154" h="14474" extrusionOk="0">
                  <a:moveTo>
                    <a:pt x="14073" y="2869"/>
                  </a:moveTo>
                  <a:cubicBezTo>
                    <a:pt x="14567" y="2900"/>
                    <a:pt x="14783" y="3517"/>
                    <a:pt x="14413" y="3826"/>
                  </a:cubicBezTo>
                  <a:cubicBezTo>
                    <a:pt x="14337" y="3902"/>
                    <a:pt x="14219" y="3957"/>
                    <a:pt x="14110" y="3957"/>
                  </a:cubicBezTo>
                  <a:cubicBezTo>
                    <a:pt x="14087" y="3957"/>
                    <a:pt x="14064" y="3955"/>
                    <a:pt x="14042" y="3949"/>
                  </a:cubicBezTo>
                  <a:cubicBezTo>
                    <a:pt x="13888" y="3949"/>
                    <a:pt x="13734" y="3888"/>
                    <a:pt x="13641" y="3764"/>
                  </a:cubicBezTo>
                  <a:cubicBezTo>
                    <a:pt x="13456" y="3548"/>
                    <a:pt x="13456" y="3209"/>
                    <a:pt x="13703" y="2993"/>
                  </a:cubicBezTo>
                  <a:cubicBezTo>
                    <a:pt x="13796" y="2900"/>
                    <a:pt x="13950" y="2869"/>
                    <a:pt x="14073" y="2869"/>
                  </a:cubicBezTo>
                  <a:close/>
                  <a:moveTo>
                    <a:pt x="7195" y="430"/>
                  </a:moveTo>
                  <a:cubicBezTo>
                    <a:pt x="10505" y="430"/>
                    <a:pt x="11368" y="5037"/>
                    <a:pt x="8240" y="6202"/>
                  </a:cubicBezTo>
                  <a:lnTo>
                    <a:pt x="8240" y="4412"/>
                  </a:lnTo>
                  <a:cubicBezTo>
                    <a:pt x="8240" y="3733"/>
                    <a:pt x="7739" y="3394"/>
                    <a:pt x="7237" y="3394"/>
                  </a:cubicBezTo>
                  <a:cubicBezTo>
                    <a:pt x="6736" y="3394"/>
                    <a:pt x="6234" y="3733"/>
                    <a:pt x="6234" y="4412"/>
                  </a:cubicBezTo>
                  <a:lnTo>
                    <a:pt x="6234" y="6233"/>
                  </a:lnTo>
                  <a:cubicBezTo>
                    <a:pt x="3056" y="5153"/>
                    <a:pt x="3796" y="493"/>
                    <a:pt x="7129" y="431"/>
                  </a:cubicBezTo>
                  <a:cubicBezTo>
                    <a:pt x="7151" y="431"/>
                    <a:pt x="7173" y="430"/>
                    <a:pt x="7195" y="430"/>
                  </a:cubicBezTo>
                  <a:close/>
                  <a:moveTo>
                    <a:pt x="1958" y="7720"/>
                  </a:moveTo>
                  <a:cubicBezTo>
                    <a:pt x="2469" y="7720"/>
                    <a:pt x="2963" y="8128"/>
                    <a:pt x="2963" y="8733"/>
                  </a:cubicBezTo>
                  <a:cubicBezTo>
                    <a:pt x="2963" y="9288"/>
                    <a:pt x="2531" y="9720"/>
                    <a:pt x="1975" y="9720"/>
                  </a:cubicBezTo>
                  <a:cubicBezTo>
                    <a:pt x="1080" y="9720"/>
                    <a:pt x="618" y="8640"/>
                    <a:pt x="1266" y="8023"/>
                  </a:cubicBezTo>
                  <a:cubicBezTo>
                    <a:pt x="1465" y="7813"/>
                    <a:pt x="1714" y="7720"/>
                    <a:pt x="1958" y="7720"/>
                  </a:cubicBezTo>
                  <a:close/>
                  <a:moveTo>
                    <a:pt x="7196" y="1"/>
                  </a:moveTo>
                  <a:cubicBezTo>
                    <a:pt x="6755" y="1"/>
                    <a:pt x="6304" y="88"/>
                    <a:pt x="5864" y="277"/>
                  </a:cubicBezTo>
                  <a:cubicBezTo>
                    <a:pt x="3704" y="1172"/>
                    <a:pt x="3086" y="3980"/>
                    <a:pt x="4660" y="5708"/>
                  </a:cubicBezTo>
                  <a:lnTo>
                    <a:pt x="2809" y="7591"/>
                  </a:lnTo>
                  <a:cubicBezTo>
                    <a:pt x="2562" y="7406"/>
                    <a:pt x="2253" y="7282"/>
                    <a:pt x="1975" y="7282"/>
                  </a:cubicBezTo>
                  <a:cubicBezTo>
                    <a:pt x="463" y="7313"/>
                    <a:pt x="0" y="9319"/>
                    <a:pt x="1327" y="9998"/>
                  </a:cubicBezTo>
                  <a:cubicBezTo>
                    <a:pt x="1546" y="10110"/>
                    <a:pt x="1765" y="10160"/>
                    <a:pt x="1975" y="10160"/>
                  </a:cubicBezTo>
                  <a:cubicBezTo>
                    <a:pt x="3040" y="10160"/>
                    <a:pt x="3865" y="8874"/>
                    <a:pt x="3117" y="7869"/>
                  </a:cubicBezTo>
                  <a:lnTo>
                    <a:pt x="5000" y="6017"/>
                  </a:lnTo>
                  <a:cubicBezTo>
                    <a:pt x="5339" y="6326"/>
                    <a:pt x="5771" y="6542"/>
                    <a:pt x="6234" y="6696"/>
                  </a:cubicBezTo>
                  <a:lnTo>
                    <a:pt x="6234" y="10307"/>
                  </a:lnTo>
                  <a:cubicBezTo>
                    <a:pt x="6111" y="10276"/>
                    <a:pt x="5987" y="10245"/>
                    <a:pt x="5864" y="10245"/>
                  </a:cubicBezTo>
                  <a:cubicBezTo>
                    <a:pt x="5617" y="10245"/>
                    <a:pt x="5339" y="10369"/>
                    <a:pt x="5154" y="10554"/>
                  </a:cubicBezTo>
                  <a:cubicBezTo>
                    <a:pt x="4969" y="10739"/>
                    <a:pt x="4876" y="10955"/>
                    <a:pt x="4846" y="11233"/>
                  </a:cubicBezTo>
                  <a:cubicBezTo>
                    <a:pt x="4722" y="12745"/>
                    <a:pt x="6018" y="13825"/>
                    <a:pt x="6605" y="14226"/>
                  </a:cubicBezTo>
                  <a:cubicBezTo>
                    <a:pt x="6790" y="14381"/>
                    <a:pt x="7006" y="14442"/>
                    <a:pt x="7222" y="14473"/>
                  </a:cubicBezTo>
                  <a:lnTo>
                    <a:pt x="10030" y="14473"/>
                  </a:lnTo>
                  <a:cubicBezTo>
                    <a:pt x="10308" y="14473"/>
                    <a:pt x="10308" y="14041"/>
                    <a:pt x="10030" y="14041"/>
                  </a:cubicBezTo>
                  <a:lnTo>
                    <a:pt x="7253" y="14041"/>
                  </a:lnTo>
                  <a:cubicBezTo>
                    <a:pt x="7099" y="14041"/>
                    <a:pt x="6975" y="13979"/>
                    <a:pt x="6852" y="13887"/>
                  </a:cubicBezTo>
                  <a:cubicBezTo>
                    <a:pt x="6358" y="13516"/>
                    <a:pt x="5185" y="12560"/>
                    <a:pt x="5278" y="11264"/>
                  </a:cubicBezTo>
                  <a:cubicBezTo>
                    <a:pt x="5278" y="11109"/>
                    <a:pt x="5339" y="10955"/>
                    <a:pt x="5463" y="10862"/>
                  </a:cubicBezTo>
                  <a:cubicBezTo>
                    <a:pt x="5555" y="10739"/>
                    <a:pt x="5710" y="10677"/>
                    <a:pt x="5833" y="10677"/>
                  </a:cubicBezTo>
                  <a:cubicBezTo>
                    <a:pt x="5987" y="10677"/>
                    <a:pt x="6142" y="10739"/>
                    <a:pt x="6265" y="10862"/>
                  </a:cubicBezTo>
                  <a:cubicBezTo>
                    <a:pt x="6296" y="10893"/>
                    <a:pt x="6358" y="10924"/>
                    <a:pt x="6420" y="10924"/>
                  </a:cubicBezTo>
                  <a:cubicBezTo>
                    <a:pt x="6543" y="10924"/>
                    <a:pt x="6636" y="10831"/>
                    <a:pt x="6636" y="10708"/>
                  </a:cubicBezTo>
                  <a:lnTo>
                    <a:pt x="6636" y="4412"/>
                  </a:lnTo>
                  <a:cubicBezTo>
                    <a:pt x="6682" y="4073"/>
                    <a:pt x="6944" y="3903"/>
                    <a:pt x="7207" y="3903"/>
                  </a:cubicBezTo>
                  <a:cubicBezTo>
                    <a:pt x="7469" y="3903"/>
                    <a:pt x="7731" y="4073"/>
                    <a:pt x="7777" y="4412"/>
                  </a:cubicBezTo>
                  <a:lnTo>
                    <a:pt x="7777" y="9751"/>
                  </a:lnTo>
                  <a:cubicBezTo>
                    <a:pt x="7777" y="9890"/>
                    <a:pt x="7885" y="9960"/>
                    <a:pt x="7994" y="9960"/>
                  </a:cubicBezTo>
                  <a:cubicBezTo>
                    <a:pt x="8102" y="9960"/>
                    <a:pt x="8210" y="9890"/>
                    <a:pt x="8210" y="9751"/>
                  </a:cubicBezTo>
                  <a:lnTo>
                    <a:pt x="8210" y="8332"/>
                  </a:lnTo>
                  <a:cubicBezTo>
                    <a:pt x="8179" y="7961"/>
                    <a:pt x="8456" y="7653"/>
                    <a:pt x="8827" y="7653"/>
                  </a:cubicBezTo>
                  <a:cubicBezTo>
                    <a:pt x="9135" y="7653"/>
                    <a:pt x="9413" y="7900"/>
                    <a:pt x="9413" y="8239"/>
                  </a:cubicBezTo>
                  <a:lnTo>
                    <a:pt x="9413" y="9751"/>
                  </a:lnTo>
                  <a:cubicBezTo>
                    <a:pt x="9413" y="9890"/>
                    <a:pt x="9513" y="9960"/>
                    <a:pt x="9614" y="9960"/>
                  </a:cubicBezTo>
                  <a:cubicBezTo>
                    <a:pt x="9714" y="9960"/>
                    <a:pt x="9814" y="9890"/>
                    <a:pt x="9814" y="9751"/>
                  </a:cubicBezTo>
                  <a:lnTo>
                    <a:pt x="9814" y="8301"/>
                  </a:lnTo>
                  <a:cubicBezTo>
                    <a:pt x="9814" y="7961"/>
                    <a:pt x="10092" y="7653"/>
                    <a:pt x="10432" y="7653"/>
                  </a:cubicBezTo>
                  <a:cubicBezTo>
                    <a:pt x="10771" y="7653"/>
                    <a:pt x="11049" y="7961"/>
                    <a:pt x="11018" y="8301"/>
                  </a:cubicBezTo>
                  <a:lnTo>
                    <a:pt x="11018" y="9751"/>
                  </a:lnTo>
                  <a:cubicBezTo>
                    <a:pt x="11018" y="9875"/>
                    <a:pt x="11111" y="9967"/>
                    <a:pt x="11234" y="9967"/>
                  </a:cubicBezTo>
                  <a:cubicBezTo>
                    <a:pt x="11357" y="9967"/>
                    <a:pt x="11450" y="9875"/>
                    <a:pt x="11450" y="9751"/>
                  </a:cubicBezTo>
                  <a:lnTo>
                    <a:pt x="11450" y="8270"/>
                  </a:lnTo>
                  <a:cubicBezTo>
                    <a:pt x="11450" y="7930"/>
                    <a:pt x="11697" y="7653"/>
                    <a:pt x="12036" y="7653"/>
                  </a:cubicBezTo>
                  <a:cubicBezTo>
                    <a:pt x="12191" y="7653"/>
                    <a:pt x="12345" y="7684"/>
                    <a:pt x="12438" y="7807"/>
                  </a:cubicBezTo>
                  <a:cubicBezTo>
                    <a:pt x="12561" y="7930"/>
                    <a:pt x="12623" y="8085"/>
                    <a:pt x="12623" y="8239"/>
                  </a:cubicBezTo>
                  <a:lnTo>
                    <a:pt x="12623" y="12004"/>
                  </a:lnTo>
                  <a:cubicBezTo>
                    <a:pt x="12623" y="12652"/>
                    <a:pt x="12407" y="13300"/>
                    <a:pt x="12006" y="13794"/>
                  </a:cubicBezTo>
                  <a:cubicBezTo>
                    <a:pt x="11882" y="13949"/>
                    <a:pt x="11697" y="14041"/>
                    <a:pt x="11481" y="14072"/>
                  </a:cubicBezTo>
                  <a:cubicBezTo>
                    <a:pt x="11471" y="14071"/>
                    <a:pt x="11462" y="14070"/>
                    <a:pt x="11453" y="14070"/>
                  </a:cubicBezTo>
                  <a:cubicBezTo>
                    <a:pt x="11203" y="14070"/>
                    <a:pt x="11213" y="14473"/>
                    <a:pt x="11481" y="14473"/>
                  </a:cubicBezTo>
                  <a:cubicBezTo>
                    <a:pt x="11820" y="14473"/>
                    <a:pt x="12129" y="14319"/>
                    <a:pt x="12345" y="14072"/>
                  </a:cubicBezTo>
                  <a:cubicBezTo>
                    <a:pt x="12808" y="13486"/>
                    <a:pt x="13055" y="12745"/>
                    <a:pt x="13055" y="12004"/>
                  </a:cubicBezTo>
                  <a:lnTo>
                    <a:pt x="13055" y="8239"/>
                  </a:lnTo>
                  <a:cubicBezTo>
                    <a:pt x="13055" y="7961"/>
                    <a:pt x="12931" y="7684"/>
                    <a:pt x="12746" y="7498"/>
                  </a:cubicBezTo>
                  <a:cubicBezTo>
                    <a:pt x="12552" y="7332"/>
                    <a:pt x="12334" y="7216"/>
                    <a:pt x="12091" y="7216"/>
                  </a:cubicBezTo>
                  <a:cubicBezTo>
                    <a:pt x="12063" y="7216"/>
                    <a:pt x="12034" y="7217"/>
                    <a:pt x="12006" y="7221"/>
                  </a:cubicBezTo>
                  <a:cubicBezTo>
                    <a:pt x="11697" y="7221"/>
                    <a:pt x="11419" y="7375"/>
                    <a:pt x="11234" y="7622"/>
                  </a:cubicBezTo>
                  <a:cubicBezTo>
                    <a:pt x="11033" y="7344"/>
                    <a:pt x="10725" y="7205"/>
                    <a:pt x="10416" y="7205"/>
                  </a:cubicBezTo>
                  <a:cubicBezTo>
                    <a:pt x="10108" y="7205"/>
                    <a:pt x="9799" y="7344"/>
                    <a:pt x="9598" y="7622"/>
                  </a:cubicBezTo>
                  <a:cubicBezTo>
                    <a:pt x="9415" y="7346"/>
                    <a:pt x="9110" y="7202"/>
                    <a:pt x="8803" y="7202"/>
                  </a:cubicBezTo>
                  <a:cubicBezTo>
                    <a:pt x="8594" y="7202"/>
                    <a:pt x="8384" y="7269"/>
                    <a:pt x="8210" y="7406"/>
                  </a:cubicBezTo>
                  <a:lnTo>
                    <a:pt x="8210" y="6634"/>
                  </a:lnTo>
                  <a:cubicBezTo>
                    <a:pt x="8858" y="6418"/>
                    <a:pt x="9444" y="6017"/>
                    <a:pt x="9845" y="5462"/>
                  </a:cubicBezTo>
                  <a:cubicBezTo>
                    <a:pt x="10277" y="4906"/>
                    <a:pt x="10493" y="4258"/>
                    <a:pt x="10555" y="3610"/>
                  </a:cubicBezTo>
                  <a:lnTo>
                    <a:pt x="13055" y="3610"/>
                  </a:lnTo>
                  <a:cubicBezTo>
                    <a:pt x="13117" y="3764"/>
                    <a:pt x="13209" y="3918"/>
                    <a:pt x="13333" y="4042"/>
                  </a:cubicBezTo>
                  <a:cubicBezTo>
                    <a:pt x="13487" y="4258"/>
                    <a:pt x="13734" y="4351"/>
                    <a:pt x="14012" y="4381"/>
                  </a:cubicBezTo>
                  <a:cubicBezTo>
                    <a:pt x="14043" y="4385"/>
                    <a:pt x="14074" y="4387"/>
                    <a:pt x="14106" y="4387"/>
                  </a:cubicBezTo>
                  <a:cubicBezTo>
                    <a:pt x="14320" y="4387"/>
                    <a:pt x="14529" y="4296"/>
                    <a:pt x="14691" y="4134"/>
                  </a:cubicBezTo>
                  <a:cubicBezTo>
                    <a:pt x="15092" y="3795"/>
                    <a:pt x="15153" y="3178"/>
                    <a:pt x="14814" y="2777"/>
                  </a:cubicBezTo>
                  <a:cubicBezTo>
                    <a:pt x="14629" y="2591"/>
                    <a:pt x="14382" y="2468"/>
                    <a:pt x="14135" y="2437"/>
                  </a:cubicBezTo>
                  <a:cubicBezTo>
                    <a:pt x="14114" y="2436"/>
                    <a:pt x="14093" y="2435"/>
                    <a:pt x="14073" y="2435"/>
                  </a:cubicBezTo>
                  <a:cubicBezTo>
                    <a:pt x="13605" y="2435"/>
                    <a:pt x="13205" y="2765"/>
                    <a:pt x="13117" y="3209"/>
                  </a:cubicBezTo>
                  <a:lnTo>
                    <a:pt x="10586" y="3209"/>
                  </a:lnTo>
                  <a:cubicBezTo>
                    <a:pt x="10488" y="1340"/>
                    <a:pt x="8921" y="1"/>
                    <a:pt x="71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tx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649" name="Google Shape;12649;p23"/>
          <p:cNvGrpSpPr/>
          <p:nvPr/>
        </p:nvGrpSpPr>
        <p:grpSpPr>
          <a:xfrm>
            <a:off x="2529788" y="3975486"/>
            <a:ext cx="307100" cy="362650"/>
            <a:chOff x="5533300" y="4140550"/>
            <a:chExt cx="307100" cy="362650"/>
          </a:xfrm>
        </p:grpSpPr>
        <p:sp>
          <p:nvSpPr>
            <p:cNvPr id="12650" name="Google Shape;12650;p23"/>
            <p:cNvSpPr/>
            <p:nvPr/>
          </p:nvSpPr>
          <p:spPr>
            <a:xfrm>
              <a:off x="5698425" y="4326500"/>
              <a:ext cx="109575" cy="93200"/>
            </a:xfrm>
            <a:custGeom>
              <a:avLst/>
              <a:gdLst/>
              <a:ahLst/>
              <a:cxnLst/>
              <a:rect l="l" t="t" r="r" b="b"/>
              <a:pathLst>
                <a:path w="4383" h="3728" extrusionOk="0">
                  <a:moveTo>
                    <a:pt x="2510" y="1424"/>
                  </a:moveTo>
                  <a:cubicBezTo>
                    <a:pt x="2582" y="1424"/>
                    <a:pt x="2656" y="1452"/>
                    <a:pt x="2716" y="1512"/>
                  </a:cubicBezTo>
                  <a:cubicBezTo>
                    <a:pt x="2932" y="1728"/>
                    <a:pt x="2778" y="2037"/>
                    <a:pt x="2500" y="2037"/>
                  </a:cubicBezTo>
                  <a:cubicBezTo>
                    <a:pt x="2346" y="2037"/>
                    <a:pt x="2222" y="1883"/>
                    <a:pt x="2222" y="1728"/>
                  </a:cubicBezTo>
                  <a:cubicBezTo>
                    <a:pt x="2222" y="1541"/>
                    <a:pt x="2362" y="1424"/>
                    <a:pt x="2510" y="1424"/>
                  </a:cubicBezTo>
                  <a:close/>
                  <a:moveTo>
                    <a:pt x="2500" y="463"/>
                  </a:moveTo>
                  <a:cubicBezTo>
                    <a:pt x="3735" y="463"/>
                    <a:pt x="4383" y="1883"/>
                    <a:pt x="3580" y="2778"/>
                  </a:cubicBezTo>
                  <a:lnTo>
                    <a:pt x="3580" y="2809"/>
                  </a:lnTo>
                  <a:cubicBezTo>
                    <a:pt x="3488" y="2531"/>
                    <a:pt x="3303" y="2315"/>
                    <a:pt x="3086" y="2191"/>
                  </a:cubicBezTo>
                  <a:cubicBezTo>
                    <a:pt x="3179" y="2068"/>
                    <a:pt x="3241" y="1883"/>
                    <a:pt x="3241" y="1728"/>
                  </a:cubicBezTo>
                  <a:cubicBezTo>
                    <a:pt x="3272" y="1204"/>
                    <a:pt x="2894" y="941"/>
                    <a:pt x="2516" y="941"/>
                  </a:cubicBezTo>
                  <a:cubicBezTo>
                    <a:pt x="2137" y="941"/>
                    <a:pt x="1759" y="1204"/>
                    <a:pt x="1790" y="1728"/>
                  </a:cubicBezTo>
                  <a:cubicBezTo>
                    <a:pt x="1790" y="1883"/>
                    <a:pt x="1852" y="2068"/>
                    <a:pt x="1945" y="2191"/>
                  </a:cubicBezTo>
                  <a:cubicBezTo>
                    <a:pt x="1729" y="2315"/>
                    <a:pt x="1543" y="2531"/>
                    <a:pt x="1451" y="2778"/>
                  </a:cubicBezTo>
                  <a:cubicBezTo>
                    <a:pt x="648" y="1883"/>
                    <a:pt x="1297" y="463"/>
                    <a:pt x="2500" y="463"/>
                  </a:cubicBezTo>
                  <a:close/>
                  <a:moveTo>
                    <a:pt x="2500" y="2438"/>
                  </a:moveTo>
                  <a:cubicBezTo>
                    <a:pt x="2832" y="2438"/>
                    <a:pt x="3164" y="2654"/>
                    <a:pt x="3210" y="3086"/>
                  </a:cubicBezTo>
                  <a:cubicBezTo>
                    <a:pt x="2994" y="3210"/>
                    <a:pt x="2778" y="3272"/>
                    <a:pt x="2531" y="3272"/>
                  </a:cubicBezTo>
                  <a:cubicBezTo>
                    <a:pt x="2253" y="3272"/>
                    <a:pt x="2006" y="3210"/>
                    <a:pt x="1790" y="3086"/>
                  </a:cubicBezTo>
                  <a:cubicBezTo>
                    <a:pt x="1837" y="2654"/>
                    <a:pt x="2168" y="2438"/>
                    <a:pt x="2500" y="2438"/>
                  </a:cubicBezTo>
                  <a:close/>
                  <a:moveTo>
                    <a:pt x="2531" y="0"/>
                  </a:moveTo>
                  <a:cubicBezTo>
                    <a:pt x="864" y="0"/>
                    <a:pt x="0" y="1975"/>
                    <a:pt x="1173" y="3179"/>
                  </a:cubicBezTo>
                  <a:cubicBezTo>
                    <a:pt x="1552" y="3557"/>
                    <a:pt x="2017" y="3727"/>
                    <a:pt x="2474" y="3727"/>
                  </a:cubicBezTo>
                  <a:cubicBezTo>
                    <a:pt x="3432" y="3727"/>
                    <a:pt x="4352" y="2981"/>
                    <a:pt x="4352" y="1852"/>
                  </a:cubicBezTo>
                  <a:cubicBezTo>
                    <a:pt x="4352" y="833"/>
                    <a:pt x="3549" y="0"/>
                    <a:pt x="253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tx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51" name="Google Shape;12651;p23"/>
            <p:cNvSpPr/>
            <p:nvPr/>
          </p:nvSpPr>
          <p:spPr>
            <a:xfrm>
              <a:off x="5533300" y="4140550"/>
              <a:ext cx="307100" cy="362650"/>
            </a:xfrm>
            <a:custGeom>
              <a:avLst/>
              <a:gdLst/>
              <a:ahLst/>
              <a:cxnLst/>
              <a:rect l="l" t="t" r="r" b="b"/>
              <a:pathLst>
                <a:path w="12284" h="14506" extrusionOk="0">
                  <a:moveTo>
                    <a:pt x="10988" y="433"/>
                  </a:moveTo>
                  <a:cubicBezTo>
                    <a:pt x="11451" y="433"/>
                    <a:pt x="11852" y="834"/>
                    <a:pt x="11852" y="1328"/>
                  </a:cubicBezTo>
                  <a:lnTo>
                    <a:pt x="11852" y="1698"/>
                  </a:lnTo>
                  <a:lnTo>
                    <a:pt x="402" y="1698"/>
                  </a:lnTo>
                  <a:lnTo>
                    <a:pt x="402" y="1328"/>
                  </a:lnTo>
                  <a:cubicBezTo>
                    <a:pt x="402" y="834"/>
                    <a:pt x="803" y="433"/>
                    <a:pt x="1297" y="433"/>
                  </a:cubicBezTo>
                  <a:close/>
                  <a:moveTo>
                    <a:pt x="1297" y="1"/>
                  </a:moveTo>
                  <a:cubicBezTo>
                    <a:pt x="556" y="1"/>
                    <a:pt x="1" y="587"/>
                    <a:pt x="1" y="1328"/>
                  </a:cubicBezTo>
                  <a:lnTo>
                    <a:pt x="1" y="13179"/>
                  </a:lnTo>
                  <a:cubicBezTo>
                    <a:pt x="1" y="13919"/>
                    <a:pt x="556" y="14506"/>
                    <a:pt x="1297" y="14506"/>
                  </a:cubicBezTo>
                  <a:lnTo>
                    <a:pt x="10988" y="14506"/>
                  </a:lnTo>
                  <a:cubicBezTo>
                    <a:pt x="11698" y="14506"/>
                    <a:pt x="12284" y="13919"/>
                    <a:pt x="12284" y="13179"/>
                  </a:cubicBezTo>
                  <a:lnTo>
                    <a:pt x="12284" y="9845"/>
                  </a:lnTo>
                  <a:cubicBezTo>
                    <a:pt x="12284" y="9707"/>
                    <a:pt x="12176" y="9637"/>
                    <a:pt x="12068" y="9637"/>
                  </a:cubicBezTo>
                  <a:cubicBezTo>
                    <a:pt x="11960" y="9637"/>
                    <a:pt x="11852" y="9707"/>
                    <a:pt x="11852" y="9845"/>
                  </a:cubicBezTo>
                  <a:lnTo>
                    <a:pt x="11852" y="13179"/>
                  </a:lnTo>
                  <a:cubicBezTo>
                    <a:pt x="11852" y="13672"/>
                    <a:pt x="11451" y="14074"/>
                    <a:pt x="10988" y="14074"/>
                  </a:cubicBezTo>
                  <a:lnTo>
                    <a:pt x="1297" y="14074"/>
                  </a:lnTo>
                  <a:cubicBezTo>
                    <a:pt x="803" y="14074"/>
                    <a:pt x="402" y="13672"/>
                    <a:pt x="402" y="13179"/>
                  </a:cubicBezTo>
                  <a:lnTo>
                    <a:pt x="402" y="2161"/>
                  </a:lnTo>
                  <a:lnTo>
                    <a:pt x="11852" y="2161"/>
                  </a:lnTo>
                  <a:lnTo>
                    <a:pt x="11852" y="8734"/>
                  </a:lnTo>
                  <a:cubicBezTo>
                    <a:pt x="11852" y="8858"/>
                    <a:pt x="11944" y="8950"/>
                    <a:pt x="12068" y="8950"/>
                  </a:cubicBezTo>
                  <a:cubicBezTo>
                    <a:pt x="12191" y="8950"/>
                    <a:pt x="12284" y="8827"/>
                    <a:pt x="12284" y="8734"/>
                  </a:cubicBezTo>
                  <a:lnTo>
                    <a:pt x="12284" y="1328"/>
                  </a:lnTo>
                  <a:cubicBezTo>
                    <a:pt x="12284" y="587"/>
                    <a:pt x="11698" y="1"/>
                    <a:pt x="1098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tx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52" name="Google Shape;12652;p23"/>
            <p:cNvSpPr/>
            <p:nvPr/>
          </p:nvSpPr>
          <p:spPr>
            <a:xfrm>
              <a:off x="5558000" y="4163700"/>
              <a:ext cx="13900" cy="10825"/>
            </a:xfrm>
            <a:custGeom>
              <a:avLst/>
              <a:gdLst/>
              <a:ahLst/>
              <a:cxnLst/>
              <a:rect l="l" t="t" r="r" b="b"/>
              <a:pathLst>
                <a:path w="556" h="433" extrusionOk="0">
                  <a:moveTo>
                    <a:pt x="278" y="0"/>
                  </a:moveTo>
                  <a:cubicBezTo>
                    <a:pt x="0" y="0"/>
                    <a:pt x="0" y="432"/>
                    <a:pt x="278" y="432"/>
                  </a:cubicBezTo>
                  <a:cubicBezTo>
                    <a:pt x="556" y="432"/>
                    <a:pt x="556" y="0"/>
                    <a:pt x="2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tx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53" name="Google Shape;12653;p23"/>
            <p:cNvSpPr/>
            <p:nvPr/>
          </p:nvSpPr>
          <p:spPr>
            <a:xfrm>
              <a:off x="5576525" y="4163700"/>
              <a:ext cx="14675" cy="10825"/>
            </a:xfrm>
            <a:custGeom>
              <a:avLst/>
              <a:gdLst/>
              <a:ahLst/>
              <a:cxnLst/>
              <a:rect l="l" t="t" r="r" b="b"/>
              <a:pathLst>
                <a:path w="587" h="433" extrusionOk="0">
                  <a:moveTo>
                    <a:pt x="309" y="0"/>
                  </a:moveTo>
                  <a:cubicBezTo>
                    <a:pt x="0" y="0"/>
                    <a:pt x="0" y="432"/>
                    <a:pt x="309" y="432"/>
                  </a:cubicBezTo>
                  <a:cubicBezTo>
                    <a:pt x="587" y="432"/>
                    <a:pt x="587" y="0"/>
                    <a:pt x="30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tx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54" name="Google Shape;12654;p23"/>
            <p:cNvSpPr/>
            <p:nvPr/>
          </p:nvSpPr>
          <p:spPr>
            <a:xfrm>
              <a:off x="5595800" y="4163700"/>
              <a:ext cx="13925" cy="10825"/>
            </a:xfrm>
            <a:custGeom>
              <a:avLst/>
              <a:gdLst/>
              <a:ahLst/>
              <a:cxnLst/>
              <a:rect l="l" t="t" r="r" b="b"/>
              <a:pathLst>
                <a:path w="557" h="433" extrusionOk="0">
                  <a:moveTo>
                    <a:pt x="278" y="0"/>
                  </a:moveTo>
                  <a:cubicBezTo>
                    <a:pt x="1" y="0"/>
                    <a:pt x="1" y="432"/>
                    <a:pt x="278" y="432"/>
                  </a:cubicBezTo>
                  <a:cubicBezTo>
                    <a:pt x="556" y="432"/>
                    <a:pt x="556" y="0"/>
                    <a:pt x="2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tx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55" name="Google Shape;12655;p23"/>
            <p:cNvSpPr/>
            <p:nvPr/>
          </p:nvSpPr>
          <p:spPr>
            <a:xfrm>
              <a:off x="5565725" y="4216350"/>
              <a:ext cx="108800" cy="93200"/>
            </a:xfrm>
            <a:custGeom>
              <a:avLst/>
              <a:gdLst/>
              <a:ahLst/>
              <a:cxnLst/>
              <a:rect l="l" t="t" r="r" b="b"/>
              <a:pathLst>
                <a:path w="4352" h="3728" extrusionOk="0">
                  <a:moveTo>
                    <a:pt x="1836" y="1397"/>
                  </a:moveTo>
                  <a:cubicBezTo>
                    <a:pt x="1998" y="1397"/>
                    <a:pt x="2160" y="1505"/>
                    <a:pt x="2130" y="1721"/>
                  </a:cubicBezTo>
                  <a:cubicBezTo>
                    <a:pt x="2160" y="1953"/>
                    <a:pt x="1998" y="2068"/>
                    <a:pt x="1836" y="2068"/>
                  </a:cubicBezTo>
                  <a:cubicBezTo>
                    <a:pt x="1674" y="2068"/>
                    <a:pt x="1512" y="1953"/>
                    <a:pt x="1543" y="1721"/>
                  </a:cubicBezTo>
                  <a:cubicBezTo>
                    <a:pt x="1512" y="1505"/>
                    <a:pt x="1674" y="1397"/>
                    <a:pt x="1836" y="1397"/>
                  </a:cubicBezTo>
                  <a:close/>
                  <a:moveTo>
                    <a:pt x="1852" y="425"/>
                  </a:moveTo>
                  <a:cubicBezTo>
                    <a:pt x="2623" y="425"/>
                    <a:pt x="3271" y="1073"/>
                    <a:pt x="3271" y="1876"/>
                  </a:cubicBezTo>
                  <a:cubicBezTo>
                    <a:pt x="3271" y="2215"/>
                    <a:pt x="3148" y="2555"/>
                    <a:pt x="2932" y="2832"/>
                  </a:cubicBezTo>
                  <a:cubicBezTo>
                    <a:pt x="2808" y="2555"/>
                    <a:pt x="2654" y="2338"/>
                    <a:pt x="2407" y="2215"/>
                  </a:cubicBezTo>
                  <a:cubicBezTo>
                    <a:pt x="2500" y="2092"/>
                    <a:pt x="2562" y="1906"/>
                    <a:pt x="2562" y="1752"/>
                  </a:cubicBezTo>
                  <a:cubicBezTo>
                    <a:pt x="2608" y="1227"/>
                    <a:pt x="2230" y="965"/>
                    <a:pt x="1848" y="965"/>
                  </a:cubicBezTo>
                  <a:cubicBezTo>
                    <a:pt x="1466" y="965"/>
                    <a:pt x="1080" y="1227"/>
                    <a:pt x="1111" y="1752"/>
                  </a:cubicBezTo>
                  <a:cubicBezTo>
                    <a:pt x="1111" y="1906"/>
                    <a:pt x="1173" y="2092"/>
                    <a:pt x="1296" y="2215"/>
                  </a:cubicBezTo>
                  <a:cubicBezTo>
                    <a:pt x="1049" y="2338"/>
                    <a:pt x="864" y="2555"/>
                    <a:pt x="772" y="2801"/>
                  </a:cubicBezTo>
                  <a:cubicBezTo>
                    <a:pt x="0" y="1876"/>
                    <a:pt x="648" y="456"/>
                    <a:pt x="1852" y="456"/>
                  </a:cubicBezTo>
                  <a:lnTo>
                    <a:pt x="1852" y="425"/>
                  </a:lnTo>
                  <a:close/>
                  <a:moveTo>
                    <a:pt x="1852" y="2462"/>
                  </a:moveTo>
                  <a:cubicBezTo>
                    <a:pt x="2191" y="2462"/>
                    <a:pt x="2500" y="2740"/>
                    <a:pt x="2562" y="3110"/>
                  </a:cubicBezTo>
                  <a:cubicBezTo>
                    <a:pt x="2330" y="3233"/>
                    <a:pt x="2083" y="3295"/>
                    <a:pt x="1840" y="3295"/>
                  </a:cubicBezTo>
                  <a:cubicBezTo>
                    <a:pt x="1597" y="3295"/>
                    <a:pt x="1358" y="3233"/>
                    <a:pt x="1142" y="3110"/>
                  </a:cubicBezTo>
                  <a:cubicBezTo>
                    <a:pt x="1173" y="2740"/>
                    <a:pt x="1481" y="2462"/>
                    <a:pt x="1852" y="2462"/>
                  </a:cubicBezTo>
                  <a:close/>
                  <a:moveTo>
                    <a:pt x="1878" y="0"/>
                  </a:moveTo>
                  <a:cubicBezTo>
                    <a:pt x="920" y="0"/>
                    <a:pt x="0" y="747"/>
                    <a:pt x="0" y="1876"/>
                  </a:cubicBezTo>
                  <a:cubicBezTo>
                    <a:pt x="0" y="2863"/>
                    <a:pt x="833" y="3696"/>
                    <a:pt x="1852" y="3727"/>
                  </a:cubicBezTo>
                  <a:cubicBezTo>
                    <a:pt x="3487" y="3727"/>
                    <a:pt x="4352" y="1721"/>
                    <a:pt x="3179" y="548"/>
                  </a:cubicBezTo>
                  <a:cubicBezTo>
                    <a:pt x="2800" y="170"/>
                    <a:pt x="2335" y="0"/>
                    <a:pt x="18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tx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56" name="Google Shape;12656;p23"/>
            <p:cNvSpPr/>
            <p:nvPr/>
          </p:nvSpPr>
          <p:spPr>
            <a:xfrm>
              <a:off x="5561850" y="4436825"/>
              <a:ext cx="250000" cy="35525"/>
            </a:xfrm>
            <a:custGeom>
              <a:avLst/>
              <a:gdLst/>
              <a:ahLst/>
              <a:cxnLst/>
              <a:rect l="l" t="t" r="r" b="b"/>
              <a:pathLst>
                <a:path w="10000" h="1421" extrusionOk="0">
                  <a:moveTo>
                    <a:pt x="865" y="0"/>
                  </a:moveTo>
                  <a:cubicBezTo>
                    <a:pt x="1" y="62"/>
                    <a:pt x="1" y="1358"/>
                    <a:pt x="865" y="1420"/>
                  </a:cubicBezTo>
                  <a:lnTo>
                    <a:pt x="9105" y="1420"/>
                  </a:lnTo>
                  <a:cubicBezTo>
                    <a:pt x="10000" y="1358"/>
                    <a:pt x="10000" y="62"/>
                    <a:pt x="9105" y="0"/>
                  </a:cubicBezTo>
                  <a:lnTo>
                    <a:pt x="2593" y="0"/>
                  </a:lnTo>
                  <a:cubicBezTo>
                    <a:pt x="2315" y="0"/>
                    <a:pt x="2315" y="433"/>
                    <a:pt x="2593" y="433"/>
                  </a:cubicBezTo>
                  <a:lnTo>
                    <a:pt x="9105" y="433"/>
                  </a:lnTo>
                  <a:cubicBezTo>
                    <a:pt x="9444" y="463"/>
                    <a:pt x="9444" y="957"/>
                    <a:pt x="9105" y="988"/>
                  </a:cubicBezTo>
                  <a:lnTo>
                    <a:pt x="865" y="988"/>
                  </a:lnTo>
                  <a:cubicBezTo>
                    <a:pt x="525" y="957"/>
                    <a:pt x="525" y="463"/>
                    <a:pt x="865" y="433"/>
                  </a:cubicBezTo>
                  <a:lnTo>
                    <a:pt x="1451" y="433"/>
                  </a:lnTo>
                  <a:cubicBezTo>
                    <a:pt x="1729" y="433"/>
                    <a:pt x="1729" y="0"/>
                    <a:pt x="145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tx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57" name="Google Shape;12657;p23"/>
            <p:cNvSpPr/>
            <p:nvPr/>
          </p:nvSpPr>
          <p:spPr>
            <a:xfrm>
              <a:off x="5662925" y="4220025"/>
              <a:ext cx="144300" cy="86425"/>
            </a:xfrm>
            <a:custGeom>
              <a:avLst/>
              <a:gdLst/>
              <a:ahLst/>
              <a:cxnLst/>
              <a:rect l="l" t="t" r="r" b="b"/>
              <a:pathLst>
                <a:path w="5772" h="3457" extrusionOk="0">
                  <a:moveTo>
                    <a:pt x="1852" y="0"/>
                  </a:moveTo>
                  <a:cubicBezTo>
                    <a:pt x="1359" y="0"/>
                    <a:pt x="957" y="401"/>
                    <a:pt x="957" y="895"/>
                  </a:cubicBezTo>
                  <a:lnTo>
                    <a:pt x="957" y="988"/>
                  </a:lnTo>
                  <a:lnTo>
                    <a:pt x="278" y="988"/>
                  </a:lnTo>
                  <a:cubicBezTo>
                    <a:pt x="93" y="988"/>
                    <a:pt x="1" y="1204"/>
                    <a:pt x="124" y="1327"/>
                  </a:cubicBezTo>
                  <a:lnTo>
                    <a:pt x="957" y="2315"/>
                  </a:lnTo>
                  <a:lnTo>
                    <a:pt x="957" y="2562"/>
                  </a:lnTo>
                  <a:cubicBezTo>
                    <a:pt x="957" y="3056"/>
                    <a:pt x="1359" y="3457"/>
                    <a:pt x="1852" y="3457"/>
                  </a:cubicBezTo>
                  <a:lnTo>
                    <a:pt x="4877" y="3457"/>
                  </a:lnTo>
                  <a:cubicBezTo>
                    <a:pt x="5371" y="3457"/>
                    <a:pt x="5772" y="3056"/>
                    <a:pt x="5772" y="2562"/>
                  </a:cubicBezTo>
                  <a:lnTo>
                    <a:pt x="5772" y="895"/>
                  </a:lnTo>
                  <a:cubicBezTo>
                    <a:pt x="5772" y="401"/>
                    <a:pt x="5371" y="0"/>
                    <a:pt x="4877" y="0"/>
                  </a:cubicBezTo>
                  <a:lnTo>
                    <a:pt x="4568" y="0"/>
                  </a:lnTo>
                  <a:cubicBezTo>
                    <a:pt x="4290" y="0"/>
                    <a:pt x="4290" y="401"/>
                    <a:pt x="4568" y="401"/>
                  </a:cubicBezTo>
                  <a:lnTo>
                    <a:pt x="4877" y="401"/>
                  </a:lnTo>
                  <a:cubicBezTo>
                    <a:pt x="5124" y="401"/>
                    <a:pt x="5340" y="618"/>
                    <a:pt x="5340" y="895"/>
                  </a:cubicBezTo>
                  <a:lnTo>
                    <a:pt x="5340" y="2562"/>
                  </a:lnTo>
                  <a:cubicBezTo>
                    <a:pt x="5340" y="2809"/>
                    <a:pt x="5124" y="3025"/>
                    <a:pt x="4877" y="3025"/>
                  </a:cubicBezTo>
                  <a:lnTo>
                    <a:pt x="1852" y="3025"/>
                  </a:lnTo>
                  <a:cubicBezTo>
                    <a:pt x="1605" y="3025"/>
                    <a:pt x="1359" y="2809"/>
                    <a:pt x="1359" y="2562"/>
                  </a:cubicBezTo>
                  <a:lnTo>
                    <a:pt x="1359" y="2222"/>
                  </a:lnTo>
                  <a:cubicBezTo>
                    <a:pt x="1359" y="2191"/>
                    <a:pt x="1359" y="2130"/>
                    <a:pt x="1328" y="2099"/>
                  </a:cubicBezTo>
                  <a:lnTo>
                    <a:pt x="741" y="1389"/>
                  </a:lnTo>
                  <a:lnTo>
                    <a:pt x="1173" y="1389"/>
                  </a:lnTo>
                  <a:cubicBezTo>
                    <a:pt x="1183" y="1392"/>
                    <a:pt x="1193" y="1394"/>
                    <a:pt x="1203" y="1394"/>
                  </a:cubicBezTo>
                  <a:cubicBezTo>
                    <a:pt x="1285" y="1394"/>
                    <a:pt x="1359" y="1287"/>
                    <a:pt x="1359" y="1204"/>
                  </a:cubicBezTo>
                  <a:lnTo>
                    <a:pt x="1359" y="895"/>
                  </a:lnTo>
                  <a:cubicBezTo>
                    <a:pt x="1389" y="618"/>
                    <a:pt x="1605" y="401"/>
                    <a:pt x="1852" y="401"/>
                  </a:cubicBezTo>
                  <a:lnTo>
                    <a:pt x="3365" y="401"/>
                  </a:lnTo>
                  <a:cubicBezTo>
                    <a:pt x="3673" y="401"/>
                    <a:pt x="3673" y="0"/>
                    <a:pt x="33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tx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58" name="Google Shape;12658;p23"/>
            <p:cNvSpPr/>
            <p:nvPr/>
          </p:nvSpPr>
          <p:spPr>
            <a:xfrm>
              <a:off x="5565725" y="4329575"/>
              <a:ext cx="144300" cy="86450"/>
            </a:xfrm>
            <a:custGeom>
              <a:avLst/>
              <a:gdLst/>
              <a:ahLst/>
              <a:cxnLst/>
              <a:rect l="l" t="t" r="r" b="b"/>
              <a:pathLst>
                <a:path w="5772" h="3458" extrusionOk="0">
                  <a:moveTo>
                    <a:pt x="3920" y="433"/>
                  </a:moveTo>
                  <a:cubicBezTo>
                    <a:pt x="4197" y="433"/>
                    <a:pt x="4413" y="649"/>
                    <a:pt x="4413" y="896"/>
                  </a:cubicBezTo>
                  <a:lnTo>
                    <a:pt x="4413" y="1204"/>
                  </a:lnTo>
                  <a:cubicBezTo>
                    <a:pt x="4413" y="1328"/>
                    <a:pt x="4506" y="1420"/>
                    <a:pt x="4629" y="1420"/>
                  </a:cubicBezTo>
                  <a:lnTo>
                    <a:pt x="5031" y="1420"/>
                  </a:lnTo>
                  <a:lnTo>
                    <a:pt x="4475" y="2161"/>
                  </a:lnTo>
                  <a:cubicBezTo>
                    <a:pt x="4413" y="2192"/>
                    <a:pt x="4413" y="2223"/>
                    <a:pt x="4413" y="2284"/>
                  </a:cubicBezTo>
                  <a:lnTo>
                    <a:pt x="4413" y="2593"/>
                  </a:lnTo>
                  <a:cubicBezTo>
                    <a:pt x="4413" y="2840"/>
                    <a:pt x="4197" y="3056"/>
                    <a:pt x="3920" y="3056"/>
                  </a:cubicBezTo>
                  <a:lnTo>
                    <a:pt x="926" y="3056"/>
                  </a:lnTo>
                  <a:cubicBezTo>
                    <a:pt x="648" y="3056"/>
                    <a:pt x="432" y="2840"/>
                    <a:pt x="432" y="2593"/>
                  </a:cubicBezTo>
                  <a:lnTo>
                    <a:pt x="432" y="896"/>
                  </a:lnTo>
                  <a:cubicBezTo>
                    <a:pt x="432" y="649"/>
                    <a:pt x="648" y="433"/>
                    <a:pt x="926" y="433"/>
                  </a:cubicBezTo>
                  <a:close/>
                  <a:moveTo>
                    <a:pt x="926" y="1"/>
                  </a:moveTo>
                  <a:cubicBezTo>
                    <a:pt x="401" y="1"/>
                    <a:pt x="0" y="402"/>
                    <a:pt x="0" y="896"/>
                  </a:cubicBezTo>
                  <a:lnTo>
                    <a:pt x="0" y="2562"/>
                  </a:lnTo>
                  <a:cubicBezTo>
                    <a:pt x="0" y="3056"/>
                    <a:pt x="401" y="3457"/>
                    <a:pt x="926" y="3457"/>
                  </a:cubicBezTo>
                  <a:lnTo>
                    <a:pt x="3920" y="3457"/>
                  </a:lnTo>
                  <a:cubicBezTo>
                    <a:pt x="4413" y="3457"/>
                    <a:pt x="4815" y="3056"/>
                    <a:pt x="4845" y="2562"/>
                  </a:cubicBezTo>
                  <a:lnTo>
                    <a:pt x="4845" y="2346"/>
                  </a:lnTo>
                  <a:lnTo>
                    <a:pt x="5648" y="1359"/>
                  </a:lnTo>
                  <a:cubicBezTo>
                    <a:pt x="5771" y="1204"/>
                    <a:pt x="5679" y="1019"/>
                    <a:pt x="5493" y="1019"/>
                  </a:cubicBezTo>
                  <a:lnTo>
                    <a:pt x="4845" y="1019"/>
                  </a:lnTo>
                  <a:lnTo>
                    <a:pt x="4845" y="896"/>
                  </a:lnTo>
                  <a:cubicBezTo>
                    <a:pt x="4845" y="402"/>
                    <a:pt x="4444" y="1"/>
                    <a:pt x="395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tx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659" name="Google Shape;12659;p23"/>
          <p:cNvGrpSpPr/>
          <p:nvPr/>
        </p:nvGrpSpPr>
        <p:grpSpPr>
          <a:xfrm>
            <a:off x="3986913" y="1766106"/>
            <a:ext cx="339500" cy="361250"/>
            <a:chOff x="2510400" y="4141325"/>
            <a:chExt cx="339500" cy="361250"/>
          </a:xfrm>
        </p:grpSpPr>
        <p:sp>
          <p:nvSpPr>
            <p:cNvPr id="12660" name="Google Shape;12660;p23"/>
            <p:cNvSpPr/>
            <p:nvPr/>
          </p:nvSpPr>
          <p:spPr>
            <a:xfrm>
              <a:off x="2510400" y="4141325"/>
              <a:ext cx="339500" cy="361250"/>
            </a:xfrm>
            <a:custGeom>
              <a:avLst/>
              <a:gdLst/>
              <a:ahLst/>
              <a:cxnLst/>
              <a:rect l="l" t="t" r="r" b="b"/>
              <a:pathLst>
                <a:path w="13580" h="14450" extrusionOk="0">
                  <a:moveTo>
                    <a:pt x="7098" y="0"/>
                  </a:moveTo>
                  <a:cubicBezTo>
                    <a:pt x="6203" y="0"/>
                    <a:pt x="5493" y="710"/>
                    <a:pt x="5493" y="1574"/>
                  </a:cubicBezTo>
                  <a:lnTo>
                    <a:pt x="5493" y="3858"/>
                  </a:lnTo>
                  <a:cubicBezTo>
                    <a:pt x="5428" y="3836"/>
                    <a:pt x="5347" y="3814"/>
                    <a:pt x="5273" y="3814"/>
                  </a:cubicBezTo>
                  <a:cubicBezTo>
                    <a:pt x="5242" y="3814"/>
                    <a:pt x="5212" y="3818"/>
                    <a:pt x="5185" y="3827"/>
                  </a:cubicBezTo>
                  <a:lnTo>
                    <a:pt x="1296" y="3827"/>
                  </a:lnTo>
                  <a:cubicBezTo>
                    <a:pt x="586" y="3827"/>
                    <a:pt x="0" y="4383"/>
                    <a:pt x="0" y="5123"/>
                  </a:cubicBezTo>
                  <a:lnTo>
                    <a:pt x="0" y="5556"/>
                  </a:lnTo>
                  <a:cubicBezTo>
                    <a:pt x="0" y="5694"/>
                    <a:pt x="108" y="5764"/>
                    <a:pt x="216" y="5764"/>
                  </a:cubicBezTo>
                  <a:cubicBezTo>
                    <a:pt x="324" y="5764"/>
                    <a:pt x="432" y="5694"/>
                    <a:pt x="432" y="5556"/>
                  </a:cubicBezTo>
                  <a:lnTo>
                    <a:pt x="432" y="5123"/>
                  </a:lnTo>
                  <a:cubicBezTo>
                    <a:pt x="432" y="4630"/>
                    <a:pt x="802" y="4228"/>
                    <a:pt x="1296" y="4228"/>
                  </a:cubicBezTo>
                  <a:lnTo>
                    <a:pt x="5185" y="4228"/>
                  </a:lnTo>
                  <a:cubicBezTo>
                    <a:pt x="5648" y="4228"/>
                    <a:pt x="6049" y="4630"/>
                    <a:pt x="6049" y="5123"/>
                  </a:cubicBezTo>
                  <a:lnTo>
                    <a:pt x="6049" y="7562"/>
                  </a:lnTo>
                  <a:cubicBezTo>
                    <a:pt x="6049" y="7592"/>
                    <a:pt x="6049" y="7623"/>
                    <a:pt x="6049" y="7623"/>
                  </a:cubicBezTo>
                  <a:lnTo>
                    <a:pt x="6049" y="8981"/>
                  </a:lnTo>
                  <a:lnTo>
                    <a:pt x="6049" y="9074"/>
                  </a:lnTo>
                  <a:lnTo>
                    <a:pt x="5617" y="9074"/>
                  </a:lnTo>
                  <a:cubicBezTo>
                    <a:pt x="5597" y="9072"/>
                    <a:pt x="5578" y="9072"/>
                    <a:pt x="5559" y="9072"/>
                  </a:cubicBezTo>
                  <a:cubicBezTo>
                    <a:pt x="5118" y="9072"/>
                    <a:pt x="4719" y="9403"/>
                    <a:pt x="4660" y="9876"/>
                  </a:cubicBezTo>
                  <a:cubicBezTo>
                    <a:pt x="4629" y="9876"/>
                    <a:pt x="4598" y="9876"/>
                    <a:pt x="4598" y="9907"/>
                  </a:cubicBezTo>
                  <a:lnTo>
                    <a:pt x="3642" y="10617"/>
                  </a:lnTo>
                  <a:lnTo>
                    <a:pt x="3642" y="10061"/>
                  </a:lnTo>
                  <a:cubicBezTo>
                    <a:pt x="3642" y="9938"/>
                    <a:pt x="3549" y="9845"/>
                    <a:pt x="3426" y="9845"/>
                  </a:cubicBezTo>
                  <a:lnTo>
                    <a:pt x="1296" y="9845"/>
                  </a:lnTo>
                  <a:cubicBezTo>
                    <a:pt x="802" y="9845"/>
                    <a:pt x="432" y="9444"/>
                    <a:pt x="432" y="8981"/>
                  </a:cubicBezTo>
                  <a:lnTo>
                    <a:pt x="432" y="6852"/>
                  </a:lnTo>
                  <a:cubicBezTo>
                    <a:pt x="432" y="6697"/>
                    <a:pt x="324" y="6620"/>
                    <a:pt x="216" y="6620"/>
                  </a:cubicBezTo>
                  <a:cubicBezTo>
                    <a:pt x="108" y="6620"/>
                    <a:pt x="0" y="6697"/>
                    <a:pt x="0" y="6852"/>
                  </a:cubicBezTo>
                  <a:lnTo>
                    <a:pt x="0" y="8981"/>
                  </a:lnTo>
                  <a:cubicBezTo>
                    <a:pt x="0" y="9691"/>
                    <a:pt x="586" y="10277"/>
                    <a:pt x="1296" y="10277"/>
                  </a:cubicBezTo>
                  <a:lnTo>
                    <a:pt x="3241" y="10277"/>
                  </a:lnTo>
                  <a:lnTo>
                    <a:pt x="3241" y="11049"/>
                  </a:lnTo>
                  <a:cubicBezTo>
                    <a:pt x="3241" y="11159"/>
                    <a:pt x="3335" y="11254"/>
                    <a:pt x="3445" y="11254"/>
                  </a:cubicBezTo>
                  <a:cubicBezTo>
                    <a:pt x="3489" y="11254"/>
                    <a:pt x="3536" y="11238"/>
                    <a:pt x="3580" y="11203"/>
                  </a:cubicBezTo>
                  <a:lnTo>
                    <a:pt x="4629" y="10401"/>
                  </a:lnTo>
                  <a:lnTo>
                    <a:pt x="4629" y="12777"/>
                  </a:lnTo>
                  <a:cubicBezTo>
                    <a:pt x="4629" y="13302"/>
                    <a:pt x="5092" y="13765"/>
                    <a:pt x="5617" y="13765"/>
                  </a:cubicBezTo>
                  <a:lnTo>
                    <a:pt x="6913" y="13765"/>
                  </a:lnTo>
                  <a:lnTo>
                    <a:pt x="6913" y="14259"/>
                  </a:lnTo>
                  <a:cubicBezTo>
                    <a:pt x="6936" y="14370"/>
                    <a:pt x="7039" y="14450"/>
                    <a:pt x="7141" y="14450"/>
                  </a:cubicBezTo>
                  <a:cubicBezTo>
                    <a:pt x="7180" y="14450"/>
                    <a:pt x="7219" y="14438"/>
                    <a:pt x="7253" y="14413"/>
                  </a:cubicBezTo>
                  <a:lnTo>
                    <a:pt x="8117" y="13765"/>
                  </a:lnTo>
                  <a:lnTo>
                    <a:pt x="8395" y="13765"/>
                  </a:lnTo>
                  <a:cubicBezTo>
                    <a:pt x="8919" y="13765"/>
                    <a:pt x="9351" y="13302"/>
                    <a:pt x="9351" y="12777"/>
                  </a:cubicBezTo>
                  <a:lnTo>
                    <a:pt x="9351" y="12376"/>
                  </a:lnTo>
                  <a:cubicBezTo>
                    <a:pt x="9351" y="12237"/>
                    <a:pt x="9251" y="12168"/>
                    <a:pt x="9151" y="12168"/>
                  </a:cubicBezTo>
                  <a:cubicBezTo>
                    <a:pt x="9050" y="12168"/>
                    <a:pt x="8950" y="12237"/>
                    <a:pt x="8950" y="12376"/>
                  </a:cubicBezTo>
                  <a:lnTo>
                    <a:pt x="8950" y="12777"/>
                  </a:lnTo>
                  <a:cubicBezTo>
                    <a:pt x="8950" y="13086"/>
                    <a:pt x="8672" y="13333"/>
                    <a:pt x="8395" y="13333"/>
                  </a:cubicBezTo>
                  <a:lnTo>
                    <a:pt x="8055" y="13333"/>
                  </a:lnTo>
                  <a:cubicBezTo>
                    <a:pt x="7993" y="13333"/>
                    <a:pt x="7962" y="13333"/>
                    <a:pt x="7932" y="13364"/>
                  </a:cubicBezTo>
                  <a:lnTo>
                    <a:pt x="7345" y="13826"/>
                  </a:lnTo>
                  <a:lnTo>
                    <a:pt x="7345" y="13549"/>
                  </a:lnTo>
                  <a:cubicBezTo>
                    <a:pt x="7345" y="13425"/>
                    <a:pt x="7253" y="13333"/>
                    <a:pt x="7129" y="13333"/>
                  </a:cubicBezTo>
                  <a:lnTo>
                    <a:pt x="5617" y="13333"/>
                  </a:lnTo>
                  <a:cubicBezTo>
                    <a:pt x="5308" y="13333"/>
                    <a:pt x="5061" y="13086"/>
                    <a:pt x="5061" y="12777"/>
                  </a:cubicBezTo>
                  <a:lnTo>
                    <a:pt x="5061" y="10030"/>
                  </a:lnTo>
                  <a:cubicBezTo>
                    <a:pt x="5061" y="9722"/>
                    <a:pt x="5308" y="9475"/>
                    <a:pt x="5617" y="9475"/>
                  </a:cubicBezTo>
                  <a:lnTo>
                    <a:pt x="8395" y="9475"/>
                  </a:lnTo>
                  <a:cubicBezTo>
                    <a:pt x="8672" y="9475"/>
                    <a:pt x="8950" y="9722"/>
                    <a:pt x="8950" y="10030"/>
                  </a:cubicBezTo>
                  <a:lnTo>
                    <a:pt x="8950" y="11049"/>
                  </a:lnTo>
                  <a:cubicBezTo>
                    <a:pt x="8950" y="11203"/>
                    <a:pt x="9050" y="11280"/>
                    <a:pt x="9151" y="11280"/>
                  </a:cubicBezTo>
                  <a:cubicBezTo>
                    <a:pt x="9251" y="11280"/>
                    <a:pt x="9351" y="11203"/>
                    <a:pt x="9351" y="11049"/>
                  </a:cubicBezTo>
                  <a:lnTo>
                    <a:pt x="9351" y="10030"/>
                  </a:lnTo>
                  <a:cubicBezTo>
                    <a:pt x="9351" y="9475"/>
                    <a:pt x="8919" y="9043"/>
                    <a:pt x="8364" y="9043"/>
                  </a:cubicBezTo>
                  <a:lnTo>
                    <a:pt x="6481" y="9043"/>
                  </a:lnTo>
                  <a:lnTo>
                    <a:pt x="6481" y="7932"/>
                  </a:lnTo>
                  <a:cubicBezTo>
                    <a:pt x="6666" y="8024"/>
                    <a:pt x="6882" y="8055"/>
                    <a:pt x="7067" y="8055"/>
                  </a:cubicBezTo>
                  <a:lnTo>
                    <a:pt x="9444" y="8055"/>
                  </a:lnTo>
                  <a:lnTo>
                    <a:pt x="9444" y="9105"/>
                  </a:lnTo>
                  <a:cubicBezTo>
                    <a:pt x="9444" y="9215"/>
                    <a:pt x="9554" y="9309"/>
                    <a:pt x="9662" y="9309"/>
                  </a:cubicBezTo>
                  <a:cubicBezTo>
                    <a:pt x="9705" y="9309"/>
                    <a:pt x="9748" y="9294"/>
                    <a:pt x="9783" y="9259"/>
                  </a:cubicBezTo>
                  <a:lnTo>
                    <a:pt x="11357" y="8055"/>
                  </a:lnTo>
                  <a:lnTo>
                    <a:pt x="12005" y="8055"/>
                  </a:lnTo>
                  <a:cubicBezTo>
                    <a:pt x="12869" y="8055"/>
                    <a:pt x="13579" y="7345"/>
                    <a:pt x="13579" y="6481"/>
                  </a:cubicBezTo>
                  <a:lnTo>
                    <a:pt x="13579" y="1574"/>
                  </a:lnTo>
                  <a:cubicBezTo>
                    <a:pt x="13579" y="710"/>
                    <a:pt x="12869" y="0"/>
                    <a:pt x="12005" y="0"/>
                  </a:cubicBezTo>
                  <a:lnTo>
                    <a:pt x="11388" y="0"/>
                  </a:lnTo>
                  <a:cubicBezTo>
                    <a:pt x="11079" y="0"/>
                    <a:pt x="11079" y="432"/>
                    <a:pt x="11388" y="432"/>
                  </a:cubicBezTo>
                  <a:lnTo>
                    <a:pt x="12005" y="432"/>
                  </a:lnTo>
                  <a:cubicBezTo>
                    <a:pt x="12623" y="432"/>
                    <a:pt x="13147" y="926"/>
                    <a:pt x="13147" y="1574"/>
                  </a:cubicBezTo>
                  <a:lnTo>
                    <a:pt x="13147" y="6481"/>
                  </a:lnTo>
                  <a:cubicBezTo>
                    <a:pt x="13147" y="7129"/>
                    <a:pt x="12623" y="7654"/>
                    <a:pt x="12005" y="7654"/>
                  </a:cubicBezTo>
                  <a:lnTo>
                    <a:pt x="11296" y="7654"/>
                  </a:lnTo>
                  <a:cubicBezTo>
                    <a:pt x="11234" y="7654"/>
                    <a:pt x="11203" y="7654"/>
                    <a:pt x="11172" y="7685"/>
                  </a:cubicBezTo>
                  <a:lnTo>
                    <a:pt x="9876" y="8673"/>
                  </a:lnTo>
                  <a:lnTo>
                    <a:pt x="9876" y="7870"/>
                  </a:lnTo>
                  <a:cubicBezTo>
                    <a:pt x="9876" y="7747"/>
                    <a:pt x="9783" y="7654"/>
                    <a:pt x="9660" y="7654"/>
                  </a:cubicBezTo>
                  <a:lnTo>
                    <a:pt x="7098" y="7654"/>
                  </a:lnTo>
                  <a:cubicBezTo>
                    <a:pt x="6882" y="7654"/>
                    <a:pt x="6666" y="7592"/>
                    <a:pt x="6481" y="7500"/>
                  </a:cubicBezTo>
                  <a:lnTo>
                    <a:pt x="6481" y="5123"/>
                  </a:lnTo>
                  <a:cubicBezTo>
                    <a:pt x="6481" y="4691"/>
                    <a:pt x="6265" y="4259"/>
                    <a:pt x="5926" y="4043"/>
                  </a:cubicBezTo>
                  <a:lnTo>
                    <a:pt x="5926" y="1574"/>
                  </a:lnTo>
                  <a:cubicBezTo>
                    <a:pt x="5926" y="926"/>
                    <a:pt x="6419" y="432"/>
                    <a:pt x="7067" y="432"/>
                  </a:cubicBezTo>
                  <a:lnTo>
                    <a:pt x="10030" y="432"/>
                  </a:lnTo>
                  <a:cubicBezTo>
                    <a:pt x="10339" y="432"/>
                    <a:pt x="10339" y="0"/>
                    <a:pt x="100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tx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grpSp>
          <p:nvGrpSpPr>
            <p:cNvPr id="12661" name="Google Shape;12661;p23"/>
            <p:cNvGrpSpPr/>
            <p:nvPr/>
          </p:nvGrpSpPr>
          <p:grpSpPr>
            <a:xfrm>
              <a:off x="2548975" y="4180400"/>
              <a:ext cx="260800" cy="179300"/>
              <a:chOff x="2548975" y="4180400"/>
              <a:chExt cx="260800" cy="179300"/>
            </a:xfrm>
          </p:grpSpPr>
          <p:sp>
            <p:nvSpPr>
              <p:cNvPr id="12662" name="Google Shape;12662;p23"/>
              <p:cNvSpPr/>
              <p:nvPr/>
            </p:nvSpPr>
            <p:spPr>
              <a:xfrm>
                <a:off x="2687075" y="4180400"/>
                <a:ext cx="122700" cy="122200"/>
              </a:xfrm>
              <a:custGeom>
                <a:avLst/>
                <a:gdLst/>
                <a:ahLst/>
                <a:cxnLst/>
                <a:rect l="l" t="t" r="r" b="b"/>
                <a:pathLst>
                  <a:path w="4908" h="4888" extrusionOk="0">
                    <a:moveTo>
                      <a:pt x="1173" y="2233"/>
                    </a:moveTo>
                    <a:lnTo>
                      <a:pt x="1173" y="4394"/>
                    </a:lnTo>
                    <a:lnTo>
                      <a:pt x="463" y="4394"/>
                    </a:lnTo>
                    <a:lnTo>
                      <a:pt x="463" y="2233"/>
                    </a:lnTo>
                    <a:close/>
                    <a:moveTo>
                      <a:pt x="2901" y="413"/>
                    </a:moveTo>
                    <a:cubicBezTo>
                      <a:pt x="3087" y="752"/>
                      <a:pt x="3087" y="1153"/>
                      <a:pt x="2963" y="1493"/>
                    </a:cubicBezTo>
                    <a:lnTo>
                      <a:pt x="2778" y="1894"/>
                    </a:lnTo>
                    <a:cubicBezTo>
                      <a:pt x="2747" y="1956"/>
                      <a:pt x="2747" y="2017"/>
                      <a:pt x="2778" y="2079"/>
                    </a:cubicBezTo>
                    <a:cubicBezTo>
                      <a:pt x="2809" y="2141"/>
                      <a:pt x="2901" y="2172"/>
                      <a:pt x="2963" y="2172"/>
                    </a:cubicBezTo>
                    <a:lnTo>
                      <a:pt x="4383" y="2203"/>
                    </a:lnTo>
                    <a:cubicBezTo>
                      <a:pt x="4445" y="2203"/>
                      <a:pt x="4475" y="2233"/>
                      <a:pt x="4506" y="2326"/>
                    </a:cubicBezTo>
                    <a:lnTo>
                      <a:pt x="4506" y="2604"/>
                    </a:lnTo>
                    <a:lnTo>
                      <a:pt x="4506" y="4332"/>
                    </a:lnTo>
                    <a:cubicBezTo>
                      <a:pt x="4475" y="4363"/>
                      <a:pt x="4475" y="4394"/>
                      <a:pt x="4445" y="4425"/>
                    </a:cubicBezTo>
                    <a:cubicBezTo>
                      <a:pt x="4445" y="4455"/>
                      <a:pt x="4414" y="4455"/>
                      <a:pt x="4383" y="4486"/>
                    </a:cubicBezTo>
                    <a:lnTo>
                      <a:pt x="2346" y="4486"/>
                    </a:lnTo>
                    <a:cubicBezTo>
                      <a:pt x="2099" y="4455"/>
                      <a:pt x="1852" y="4394"/>
                      <a:pt x="1667" y="4239"/>
                    </a:cubicBezTo>
                    <a:lnTo>
                      <a:pt x="1574" y="4178"/>
                    </a:lnTo>
                    <a:lnTo>
                      <a:pt x="1574" y="2511"/>
                    </a:lnTo>
                    <a:lnTo>
                      <a:pt x="2439" y="1524"/>
                    </a:lnTo>
                    <a:cubicBezTo>
                      <a:pt x="2716" y="1215"/>
                      <a:pt x="2871" y="814"/>
                      <a:pt x="2871" y="413"/>
                    </a:cubicBezTo>
                    <a:close/>
                    <a:moveTo>
                      <a:pt x="2899" y="1"/>
                    </a:moveTo>
                    <a:cubicBezTo>
                      <a:pt x="2662" y="1"/>
                      <a:pt x="2469" y="198"/>
                      <a:pt x="2469" y="443"/>
                    </a:cubicBezTo>
                    <a:cubicBezTo>
                      <a:pt x="2469" y="752"/>
                      <a:pt x="2346" y="1030"/>
                      <a:pt x="2130" y="1246"/>
                    </a:cubicBezTo>
                    <a:lnTo>
                      <a:pt x="1574" y="1894"/>
                    </a:lnTo>
                    <a:cubicBezTo>
                      <a:pt x="1513" y="1832"/>
                      <a:pt x="1451" y="1801"/>
                      <a:pt x="1389" y="1801"/>
                    </a:cubicBezTo>
                    <a:lnTo>
                      <a:pt x="216" y="1801"/>
                    </a:lnTo>
                    <a:cubicBezTo>
                      <a:pt x="93" y="1801"/>
                      <a:pt x="0" y="1894"/>
                      <a:pt x="0" y="2017"/>
                    </a:cubicBezTo>
                    <a:lnTo>
                      <a:pt x="0" y="4579"/>
                    </a:lnTo>
                    <a:cubicBezTo>
                      <a:pt x="0" y="4702"/>
                      <a:pt x="93" y="4795"/>
                      <a:pt x="216" y="4795"/>
                    </a:cubicBezTo>
                    <a:lnTo>
                      <a:pt x="1389" y="4795"/>
                    </a:lnTo>
                    <a:cubicBezTo>
                      <a:pt x="1451" y="4795"/>
                      <a:pt x="1544" y="4764"/>
                      <a:pt x="1574" y="4671"/>
                    </a:cubicBezTo>
                    <a:cubicBezTo>
                      <a:pt x="1821" y="4826"/>
                      <a:pt x="2068" y="4887"/>
                      <a:pt x="2346" y="4887"/>
                    </a:cubicBezTo>
                    <a:lnTo>
                      <a:pt x="4352" y="4887"/>
                    </a:lnTo>
                    <a:cubicBezTo>
                      <a:pt x="4661" y="4887"/>
                      <a:pt x="4907" y="4641"/>
                      <a:pt x="4907" y="4332"/>
                    </a:cubicBezTo>
                    <a:lnTo>
                      <a:pt x="4907" y="2326"/>
                    </a:lnTo>
                    <a:cubicBezTo>
                      <a:pt x="4907" y="2017"/>
                      <a:pt x="4661" y="1770"/>
                      <a:pt x="4352" y="1770"/>
                    </a:cubicBezTo>
                    <a:lnTo>
                      <a:pt x="3303" y="1770"/>
                    </a:lnTo>
                    <a:lnTo>
                      <a:pt x="3364" y="1678"/>
                    </a:lnTo>
                    <a:cubicBezTo>
                      <a:pt x="3550" y="1184"/>
                      <a:pt x="3519" y="659"/>
                      <a:pt x="3272" y="197"/>
                    </a:cubicBezTo>
                    <a:cubicBezTo>
                      <a:pt x="3210" y="104"/>
                      <a:pt x="3117" y="42"/>
                      <a:pt x="2994" y="11"/>
                    </a:cubicBezTo>
                    <a:cubicBezTo>
                      <a:pt x="2962" y="4"/>
                      <a:pt x="2930" y="1"/>
                      <a:pt x="2899" y="1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solidFill>
                  <a:schemeClr val="tx2"/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cs typeface="B Nazanin" panose="00000700000000000000" pitchFamily="2" charset="-78"/>
                  <a:sym typeface="Arial"/>
                </a:endParaRPr>
              </a:p>
            </p:txBody>
          </p:sp>
          <p:sp>
            <p:nvSpPr>
              <p:cNvPr id="12663" name="Google Shape;12663;p23"/>
              <p:cNvSpPr/>
              <p:nvPr/>
            </p:nvSpPr>
            <p:spPr>
              <a:xfrm>
                <a:off x="2548975" y="4277875"/>
                <a:ext cx="85650" cy="81825"/>
              </a:xfrm>
              <a:custGeom>
                <a:avLst/>
                <a:gdLst/>
                <a:ahLst/>
                <a:cxnLst/>
                <a:rect l="l" t="t" r="r" b="b"/>
                <a:pathLst>
                  <a:path w="3426" h="3273" extrusionOk="0">
                    <a:moveTo>
                      <a:pt x="2006" y="1390"/>
                    </a:moveTo>
                    <a:lnTo>
                      <a:pt x="1914" y="1914"/>
                    </a:lnTo>
                    <a:lnTo>
                      <a:pt x="1389" y="1914"/>
                    </a:lnTo>
                    <a:lnTo>
                      <a:pt x="1482" y="1390"/>
                    </a:lnTo>
                    <a:close/>
                    <a:moveTo>
                      <a:pt x="1512" y="1"/>
                    </a:moveTo>
                    <a:cubicBezTo>
                      <a:pt x="1420" y="1"/>
                      <a:pt x="1296" y="63"/>
                      <a:pt x="1266" y="186"/>
                    </a:cubicBezTo>
                    <a:lnTo>
                      <a:pt x="1142" y="958"/>
                    </a:lnTo>
                    <a:lnTo>
                      <a:pt x="309" y="958"/>
                    </a:lnTo>
                    <a:cubicBezTo>
                      <a:pt x="0" y="958"/>
                      <a:pt x="0" y="1359"/>
                      <a:pt x="309" y="1359"/>
                    </a:cubicBezTo>
                    <a:lnTo>
                      <a:pt x="1080" y="1359"/>
                    </a:lnTo>
                    <a:lnTo>
                      <a:pt x="988" y="1883"/>
                    </a:lnTo>
                    <a:lnTo>
                      <a:pt x="278" y="1914"/>
                    </a:lnTo>
                    <a:cubicBezTo>
                      <a:pt x="0" y="1914"/>
                      <a:pt x="0" y="2316"/>
                      <a:pt x="278" y="2316"/>
                    </a:cubicBezTo>
                    <a:lnTo>
                      <a:pt x="926" y="2316"/>
                    </a:lnTo>
                    <a:lnTo>
                      <a:pt x="803" y="3025"/>
                    </a:lnTo>
                    <a:cubicBezTo>
                      <a:pt x="772" y="3149"/>
                      <a:pt x="864" y="3241"/>
                      <a:pt x="957" y="3272"/>
                    </a:cubicBezTo>
                    <a:lnTo>
                      <a:pt x="1019" y="3272"/>
                    </a:lnTo>
                    <a:cubicBezTo>
                      <a:pt x="1111" y="3272"/>
                      <a:pt x="1204" y="3211"/>
                      <a:pt x="1204" y="3087"/>
                    </a:cubicBezTo>
                    <a:lnTo>
                      <a:pt x="1327" y="2316"/>
                    </a:lnTo>
                    <a:lnTo>
                      <a:pt x="1852" y="2316"/>
                    </a:lnTo>
                    <a:lnTo>
                      <a:pt x="1728" y="3025"/>
                    </a:lnTo>
                    <a:cubicBezTo>
                      <a:pt x="1728" y="3149"/>
                      <a:pt x="1790" y="3241"/>
                      <a:pt x="1914" y="3272"/>
                    </a:cubicBezTo>
                    <a:lnTo>
                      <a:pt x="1944" y="3272"/>
                    </a:lnTo>
                    <a:cubicBezTo>
                      <a:pt x="2037" y="3272"/>
                      <a:pt x="2130" y="3211"/>
                      <a:pt x="2161" y="3087"/>
                    </a:cubicBezTo>
                    <a:lnTo>
                      <a:pt x="2284" y="2316"/>
                    </a:lnTo>
                    <a:lnTo>
                      <a:pt x="3148" y="2316"/>
                    </a:lnTo>
                    <a:cubicBezTo>
                      <a:pt x="3416" y="2316"/>
                      <a:pt x="3426" y="1913"/>
                      <a:pt x="3176" y="1913"/>
                    </a:cubicBezTo>
                    <a:cubicBezTo>
                      <a:pt x="3167" y="1913"/>
                      <a:pt x="3158" y="1913"/>
                      <a:pt x="3148" y="1914"/>
                    </a:cubicBezTo>
                    <a:lnTo>
                      <a:pt x="2377" y="1914"/>
                    </a:lnTo>
                    <a:lnTo>
                      <a:pt x="2438" y="1390"/>
                    </a:lnTo>
                    <a:lnTo>
                      <a:pt x="3148" y="1390"/>
                    </a:lnTo>
                    <a:cubicBezTo>
                      <a:pt x="3426" y="1390"/>
                      <a:pt x="3426" y="958"/>
                      <a:pt x="3148" y="958"/>
                    </a:cubicBezTo>
                    <a:lnTo>
                      <a:pt x="2531" y="958"/>
                    </a:lnTo>
                    <a:lnTo>
                      <a:pt x="2654" y="248"/>
                    </a:lnTo>
                    <a:cubicBezTo>
                      <a:pt x="2654" y="124"/>
                      <a:pt x="2593" y="32"/>
                      <a:pt x="2469" y="1"/>
                    </a:cubicBezTo>
                    <a:cubicBezTo>
                      <a:pt x="2346" y="1"/>
                      <a:pt x="2253" y="63"/>
                      <a:pt x="2222" y="186"/>
                    </a:cubicBezTo>
                    <a:lnTo>
                      <a:pt x="2099" y="958"/>
                    </a:lnTo>
                    <a:lnTo>
                      <a:pt x="1574" y="958"/>
                    </a:lnTo>
                    <a:lnTo>
                      <a:pt x="1698" y="248"/>
                    </a:lnTo>
                    <a:cubicBezTo>
                      <a:pt x="1728" y="124"/>
                      <a:pt x="1636" y="32"/>
                      <a:pt x="1512" y="1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solidFill>
                  <a:schemeClr val="tx2"/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cs typeface="B Nazanin" panose="00000700000000000000" pitchFamily="2" charset="-78"/>
                  <a:sym typeface="Arial"/>
                </a:endParaRPr>
              </a:p>
            </p:txBody>
          </p:sp>
        </p:grpSp>
        <p:sp>
          <p:nvSpPr>
            <p:cNvPr id="12664" name="Google Shape;12664;p23"/>
            <p:cNvSpPr/>
            <p:nvPr/>
          </p:nvSpPr>
          <p:spPr>
            <a:xfrm>
              <a:off x="2654675" y="4401500"/>
              <a:ext cx="61750" cy="53100"/>
            </a:xfrm>
            <a:custGeom>
              <a:avLst/>
              <a:gdLst/>
              <a:ahLst/>
              <a:cxnLst/>
              <a:rect l="l" t="t" r="r" b="b"/>
              <a:pathLst>
                <a:path w="2470" h="2124" extrusionOk="0">
                  <a:moveTo>
                    <a:pt x="772" y="426"/>
                  </a:moveTo>
                  <a:cubicBezTo>
                    <a:pt x="864" y="426"/>
                    <a:pt x="988" y="518"/>
                    <a:pt x="1019" y="611"/>
                  </a:cubicBezTo>
                  <a:cubicBezTo>
                    <a:pt x="1080" y="673"/>
                    <a:pt x="1142" y="734"/>
                    <a:pt x="1235" y="734"/>
                  </a:cubicBezTo>
                  <a:cubicBezTo>
                    <a:pt x="1296" y="734"/>
                    <a:pt x="1389" y="673"/>
                    <a:pt x="1420" y="611"/>
                  </a:cubicBezTo>
                  <a:cubicBezTo>
                    <a:pt x="1471" y="509"/>
                    <a:pt x="1565" y="449"/>
                    <a:pt x="1665" y="449"/>
                  </a:cubicBezTo>
                  <a:cubicBezTo>
                    <a:pt x="1686" y="449"/>
                    <a:pt x="1707" y="451"/>
                    <a:pt x="1729" y="457"/>
                  </a:cubicBezTo>
                  <a:cubicBezTo>
                    <a:pt x="1914" y="488"/>
                    <a:pt x="2037" y="673"/>
                    <a:pt x="2006" y="858"/>
                  </a:cubicBezTo>
                  <a:lnTo>
                    <a:pt x="2006" y="827"/>
                  </a:lnTo>
                  <a:cubicBezTo>
                    <a:pt x="2006" y="1136"/>
                    <a:pt x="1821" y="1383"/>
                    <a:pt x="1235" y="1691"/>
                  </a:cubicBezTo>
                  <a:cubicBezTo>
                    <a:pt x="648" y="1383"/>
                    <a:pt x="432" y="1136"/>
                    <a:pt x="432" y="827"/>
                  </a:cubicBezTo>
                  <a:cubicBezTo>
                    <a:pt x="401" y="642"/>
                    <a:pt x="525" y="488"/>
                    <a:pt x="679" y="426"/>
                  </a:cubicBezTo>
                  <a:close/>
                  <a:moveTo>
                    <a:pt x="1648" y="0"/>
                  </a:moveTo>
                  <a:cubicBezTo>
                    <a:pt x="1492" y="0"/>
                    <a:pt x="1339" y="58"/>
                    <a:pt x="1204" y="148"/>
                  </a:cubicBezTo>
                  <a:lnTo>
                    <a:pt x="1235" y="179"/>
                  </a:lnTo>
                  <a:cubicBezTo>
                    <a:pt x="1097" y="65"/>
                    <a:pt x="926" y="1"/>
                    <a:pt x="759" y="1"/>
                  </a:cubicBezTo>
                  <a:cubicBezTo>
                    <a:pt x="700" y="1"/>
                    <a:pt x="642" y="9"/>
                    <a:pt x="587" y="25"/>
                  </a:cubicBezTo>
                  <a:cubicBezTo>
                    <a:pt x="247" y="117"/>
                    <a:pt x="0" y="457"/>
                    <a:pt x="0" y="827"/>
                  </a:cubicBezTo>
                  <a:cubicBezTo>
                    <a:pt x="0" y="1105"/>
                    <a:pt x="124" y="1352"/>
                    <a:pt x="309" y="1568"/>
                  </a:cubicBezTo>
                  <a:cubicBezTo>
                    <a:pt x="556" y="1784"/>
                    <a:pt x="834" y="1969"/>
                    <a:pt x="1111" y="2123"/>
                  </a:cubicBezTo>
                  <a:lnTo>
                    <a:pt x="1327" y="2123"/>
                  </a:lnTo>
                  <a:cubicBezTo>
                    <a:pt x="2006" y="1753"/>
                    <a:pt x="2438" y="1413"/>
                    <a:pt x="2438" y="827"/>
                  </a:cubicBezTo>
                  <a:cubicBezTo>
                    <a:pt x="2469" y="426"/>
                    <a:pt x="2191" y="86"/>
                    <a:pt x="1821" y="25"/>
                  </a:cubicBezTo>
                  <a:cubicBezTo>
                    <a:pt x="1763" y="8"/>
                    <a:pt x="1705" y="0"/>
                    <a:pt x="164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tx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665" name="Google Shape;12665;p23"/>
          <p:cNvGrpSpPr/>
          <p:nvPr/>
        </p:nvGrpSpPr>
        <p:grpSpPr>
          <a:xfrm>
            <a:off x="1769581" y="3975874"/>
            <a:ext cx="361875" cy="361875"/>
            <a:chOff x="4004875" y="1904625"/>
            <a:chExt cx="361875" cy="361875"/>
          </a:xfrm>
        </p:grpSpPr>
        <p:sp>
          <p:nvSpPr>
            <p:cNvPr id="12666" name="Google Shape;12666;p23"/>
            <p:cNvSpPr/>
            <p:nvPr/>
          </p:nvSpPr>
          <p:spPr>
            <a:xfrm>
              <a:off x="4114425" y="1994900"/>
              <a:ext cx="35050" cy="51675"/>
            </a:xfrm>
            <a:custGeom>
              <a:avLst/>
              <a:gdLst/>
              <a:ahLst/>
              <a:cxnLst/>
              <a:rect l="l" t="t" r="r" b="b"/>
              <a:pathLst>
                <a:path w="1402" h="2067" extrusionOk="0">
                  <a:moveTo>
                    <a:pt x="1062" y="1"/>
                  </a:moveTo>
                  <a:cubicBezTo>
                    <a:pt x="1017" y="1"/>
                    <a:pt x="969" y="19"/>
                    <a:pt x="927" y="62"/>
                  </a:cubicBezTo>
                  <a:lnTo>
                    <a:pt x="93" y="864"/>
                  </a:lnTo>
                  <a:cubicBezTo>
                    <a:pt x="1" y="957"/>
                    <a:pt x="1" y="1080"/>
                    <a:pt x="93" y="1173"/>
                  </a:cubicBezTo>
                  <a:lnTo>
                    <a:pt x="958" y="2006"/>
                  </a:lnTo>
                  <a:cubicBezTo>
                    <a:pt x="1001" y="2049"/>
                    <a:pt x="1050" y="2067"/>
                    <a:pt x="1099" y="2067"/>
                  </a:cubicBezTo>
                  <a:cubicBezTo>
                    <a:pt x="1258" y="2067"/>
                    <a:pt x="1401" y="1870"/>
                    <a:pt x="1235" y="1728"/>
                  </a:cubicBezTo>
                  <a:lnTo>
                    <a:pt x="556" y="1018"/>
                  </a:lnTo>
                  <a:lnTo>
                    <a:pt x="1205" y="370"/>
                  </a:lnTo>
                  <a:cubicBezTo>
                    <a:pt x="1347" y="204"/>
                    <a:pt x="1215" y="1"/>
                    <a:pt x="106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tx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67" name="Google Shape;12667;p23"/>
            <p:cNvSpPr/>
            <p:nvPr/>
          </p:nvSpPr>
          <p:spPr>
            <a:xfrm>
              <a:off x="4222750" y="1994900"/>
              <a:ext cx="33675" cy="51675"/>
            </a:xfrm>
            <a:custGeom>
              <a:avLst/>
              <a:gdLst/>
              <a:ahLst/>
              <a:cxnLst/>
              <a:rect l="l" t="t" r="r" b="b"/>
              <a:pathLst>
                <a:path w="1347" h="2067" extrusionOk="0">
                  <a:moveTo>
                    <a:pt x="297" y="0"/>
                  </a:moveTo>
                  <a:cubicBezTo>
                    <a:pt x="131" y="0"/>
                    <a:pt x="1" y="197"/>
                    <a:pt x="143" y="339"/>
                  </a:cubicBezTo>
                  <a:lnTo>
                    <a:pt x="822" y="1049"/>
                  </a:lnTo>
                  <a:lnTo>
                    <a:pt x="174" y="1697"/>
                  </a:lnTo>
                  <a:cubicBezTo>
                    <a:pt x="31" y="1864"/>
                    <a:pt x="163" y="2067"/>
                    <a:pt x="330" y="2067"/>
                  </a:cubicBezTo>
                  <a:cubicBezTo>
                    <a:pt x="380" y="2067"/>
                    <a:pt x="433" y="2048"/>
                    <a:pt x="482" y="2006"/>
                  </a:cubicBezTo>
                  <a:lnTo>
                    <a:pt x="1285" y="1203"/>
                  </a:lnTo>
                  <a:cubicBezTo>
                    <a:pt x="1346" y="1111"/>
                    <a:pt x="1346" y="987"/>
                    <a:pt x="1285" y="895"/>
                  </a:cubicBezTo>
                  <a:lnTo>
                    <a:pt x="451" y="62"/>
                  </a:lnTo>
                  <a:cubicBezTo>
                    <a:pt x="401" y="19"/>
                    <a:pt x="348" y="0"/>
                    <a:pt x="29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tx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68" name="Google Shape;12668;p23"/>
            <p:cNvSpPr/>
            <p:nvPr/>
          </p:nvSpPr>
          <p:spPr>
            <a:xfrm>
              <a:off x="4165875" y="1982250"/>
              <a:ext cx="39625" cy="75850"/>
            </a:xfrm>
            <a:custGeom>
              <a:avLst/>
              <a:gdLst/>
              <a:ahLst/>
              <a:cxnLst/>
              <a:rect l="l" t="t" r="r" b="b"/>
              <a:pathLst>
                <a:path w="1585" h="3034" extrusionOk="0">
                  <a:moveTo>
                    <a:pt x="1357" y="1"/>
                  </a:moveTo>
                  <a:cubicBezTo>
                    <a:pt x="1272" y="1"/>
                    <a:pt x="1176" y="41"/>
                    <a:pt x="1153" y="135"/>
                  </a:cubicBezTo>
                  <a:lnTo>
                    <a:pt x="42" y="2759"/>
                  </a:lnTo>
                  <a:cubicBezTo>
                    <a:pt x="0" y="2923"/>
                    <a:pt x="124" y="3033"/>
                    <a:pt x="247" y="3033"/>
                  </a:cubicBezTo>
                  <a:cubicBezTo>
                    <a:pt x="309" y="3033"/>
                    <a:pt x="371" y="3006"/>
                    <a:pt x="412" y="2944"/>
                  </a:cubicBezTo>
                  <a:lnTo>
                    <a:pt x="1554" y="290"/>
                  </a:lnTo>
                  <a:cubicBezTo>
                    <a:pt x="1585" y="197"/>
                    <a:pt x="1523" y="74"/>
                    <a:pt x="1430" y="12"/>
                  </a:cubicBezTo>
                  <a:cubicBezTo>
                    <a:pt x="1408" y="5"/>
                    <a:pt x="1383" y="1"/>
                    <a:pt x="135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tx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69" name="Google Shape;12669;p23"/>
            <p:cNvSpPr/>
            <p:nvPr/>
          </p:nvSpPr>
          <p:spPr>
            <a:xfrm>
              <a:off x="4004875" y="1904625"/>
              <a:ext cx="361875" cy="361875"/>
            </a:xfrm>
            <a:custGeom>
              <a:avLst/>
              <a:gdLst/>
              <a:ahLst/>
              <a:cxnLst/>
              <a:rect l="l" t="t" r="r" b="b"/>
              <a:pathLst>
                <a:path w="14475" h="14475" extrusionOk="0">
                  <a:moveTo>
                    <a:pt x="10833" y="432"/>
                  </a:moveTo>
                  <a:cubicBezTo>
                    <a:pt x="11327" y="432"/>
                    <a:pt x="11728" y="802"/>
                    <a:pt x="11728" y="1296"/>
                  </a:cubicBezTo>
                  <a:lnTo>
                    <a:pt x="11728" y="1636"/>
                  </a:lnTo>
                  <a:lnTo>
                    <a:pt x="2747" y="1636"/>
                  </a:lnTo>
                  <a:lnTo>
                    <a:pt x="2747" y="1296"/>
                  </a:lnTo>
                  <a:cubicBezTo>
                    <a:pt x="2747" y="833"/>
                    <a:pt x="3148" y="432"/>
                    <a:pt x="3642" y="432"/>
                  </a:cubicBezTo>
                  <a:close/>
                  <a:moveTo>
                    <a:pt x="11728" y="2068"/>
                  </a:moveTo>
                  <a:lnTo>
                    <a:pt x="11728" y="6697"/>
                  </a:lnTo>
                  <a:cubicBezTo>
                    <a:pt x="11728" y="7191"/>
                    <a:pt x="11327" y="7592"/>
                    <a:pt x="10864" y="7592"/>
                  </a:cubicBezTo>
                  <a:lnTo>
                    <a:pt x="3642" y="7592"/>
                  </a:lnTo>
                  <a:cubicBezTo>
                    <a:pt x="3148" y="7592"/>
                    <a:pt x="2747" y="7191"/>
                    <a:pt x="2747" y="6697"/>
                  </a:cubicBezTo>
                  <a:lnTo>
                    <a:pt x="2747" y="2068"/>
                  </a:lnTo>
                  <a:close/>
                  <a:moveTo>
                    <a:pt x="14043" y="9660"/>
                  </a:moveTo>
                  <a:lnTo>
                    <a:pt x="14043" y="10678"/>
                  </a:lnTo>
                  <a:cubicBezTo>
                    <a:pt x="14043" y="11049"/>
                    <a:pt x="13734" y="11357"/>
                    <a:pt x="13395" y="11357"/>
                  </a:cubicBezTo>
                  <a:lnTo>
                    <a:pt x="13395" y="11326"/>
                  </a:lnTo>
                  <a:lnTo>
                    <a:pt x="1112" y="11326"/>
                  </a:lnTo>
                  <a:cubicBezTo>
                    <a:pt x="741" y="11326"/>
                    <a:pt x="433" y="11049"/>
                    <a:pt x="433" y="10678"/>
                  </a:cubicBezTo>
                  <a:lnTo>
                    <a:pt x="433" y="9660"/>
                  </a:lnTo>
                  <a:close/>
                  <a:moveTo>
                    <a:pt x="8148" y="11758"/>
                  </a:moveTo>
                  <a:lnTo>
                    <a:pt x="8148" y="13147"/>
                  </a:lnTo>
                  <a:lnTo>
                    <a:pt x="6389" y="13147"/>
                  </a:lnTo>
                  <a:lnTo>
                    <a:pt x="6389" y="11758"/>
                  </a:lnTo>
                  <a:close/>
                  <a:moveTo>
                    <a:pt x="3642" y="0"/>
                  </a:moveTo>
                  <a:cubicBezTo>
                    <a:pt x="2902" y="0"/>
                    <a:pt x="2315" y="586"/>
                    <a:pt x="2315" y="1296"/>
                  </a:cubicBezTo>
                  <a:lnTo>
                    <a:pt x="2315" y="2160"/>
                  </a:lnTo>
                  <a:lnTo>
                    <a:pt x="1081" y="2160"/>
                  </a:lnTo>
                  <a:cubicBezTo>
                    <a:pt x="494" y="2160"/>
                    <a:pt x="1" y="2654"/>
                    <a:pt x="1" y="3271"/>
                  </a:cubicBezTo>
                  <a:lnTo>
                    <a:pt x="1" y="3981"/>
                  </a:lnTo>
                  <a:cubicBezTo>
                    <a:pt x="1" y="4120"/>
                    <a:pt x="109" y="4189"/>
                    <a:pt x="217" y="4189"/>
                  </a:cubicBezTo>
                  <a:cubicBezTo>
                    <a:pt x="325" y="4189"/>
                    <a:pt x="433" y="4120"/>
                    <a:pt x="433" y="3981"/>
                  </a:cubicBezTo>
                  <a:lnTo>
                    <a:pt x="433" y="3271"/>
                  </a:lnTo>
                  <a:cubicBezTo>
                    <a:pt x="433" y="2901"/>
                    <a:pt x="710" y="2592"/>
                    <a:pt x="1081" y="2592"/>
                  </a:cubicBezTo>
                  <a:lnTo>
                    <a:pt x="2315" y="2592"/>
                  </a:lnTo>
                  <a:lnTo>
                    <a:pt x="2315" y="6697"/>
                  </a:lnTo>
                  <a:cubicBezTo>
                    <a:pt x="2315" y="7407"/>
                    <a:pt x="2902" y="7993"/>
                    <a:pt x="3642" y="7993"/>
                  </a:cubicBezTo>
                  <a:lnTo>
                    <a:pt x="10833" y="7993"/>
                  </a:lnTo>
                  <a:cubicBezTo>
                    <a:pt x="11574" y="7993"/>
                    <a:pt x="12129" y="7407"/>
                    <a:pt x="12129" y="6697"/>
                  </a:cubicBezTo>
                  <a:lnTo>
                    <a:pt x="12129" y="2592"/>
                  </a:lnTo>
                  <a:lnTo>
                    <a:pt x="13395" y="2592"/>
                  </a:lnTo>
                  <a:cubicBezTo>
                    <a:pt x="13734" y="2592"/>
                    <a:pt x="14043" y="2901"/>
                    <a:pt x="14043" y="3271"/>
                  </a:cubicBezTo>
                  <a:lnTo>
                    <a:pt x="14043" y="9228"/>
                  </a:lnTo>
                  <a:lnTo>
                    <a:pt x="433" y="9228"/>
                  </a:lnTo>
                  <a:lnTo>
                    <a:pt x="433" y="5185"/>
                  </a:lnTo>
                  <a:cubicBezTo>
                    <a:pt x="433" y="5046"/>
                    <a:pt x="325" y="4976"/>
                    <a:pt x="217" y="4976"/>
                  </a:cubicBezTo>
                  <a:cubicBezTo>
                    <a:pt x="109" y="4976"/>
                    <a:pt x="1" y="5046"/>
                    <a:pt x="1" y="5185"/>
                  </a:cubicBezTo>
                  <a:lnTo>
                    <a:pt x="1" y="10678"/>
                  </a:lnTo>
                  <a:cubicBezTo>
                    <a:pt x="1" y="11265"/>
                    <a:pt x="494" y="11758"/>
                    <a:pt x="1112" y="11758"/>
                  </a:cubicBezTo>
                  <a:lnTo>
                    <a:pt x="5957" y="11758"/>
                  </a:lnTo>
                  <a:lnTo>
                    <a:pt x="5957" y="13147"/>
                  </a:lnTo>
                  <a:lnTo>
                    <a:pt x="4877" y="13147"/>
                  </a:lnTo>
                  <a:cubicBezTo>
                    <a:pt x="4043" y="13147"/>
                    <a:pt x="4043" y="14474"/>
                    <a:pt x="4877" y="14474"/>
                  </a:cubicBezTo>
                  <a:lnTo>
                    <a:pt x="7809" y="14474"/>
                  </a:lnTo>
                  <a:cubicBezTo>
                    <a:pt x="8077" y="14474"/>
                    <a:pt x="8086" y="14071"/>
                    <a:pt x="7836" y="14071"/>
                  </a:cubicBezTo>
                  <a:cubicBezTo>
                    <a:pt x="7827" y="14071"/>
                    <a:pt x="7818" y="14072"/>
                    <a:pt x="7809" y="14073"/>
                  </a:cubicBezTo>
                  <a:lnTo>
                    <a:pt x="4877" y="14073"/>
                  </a:lnTo>
                  <a:cubicBezTo>
                    <a:pt x="4599" y="14011"/>
                    <a:pt x="4599" y="13610"/>
                    <a:pt x="4877" y="13579"/>
                  </a:cubicBezTo>
                  <a:lnTo>
                    <a:pt x="9599" y="13579"/>
                  </a:lnTo>
                  <a:cubicBezTo>
                    <a:pt x="9876" y="13610"/>
                    <a:pt x="9876" y="14011"/>
                    <a:pt x="9599" y="14073"/>
                  </a:cubicBezTo>
                  <a:lnTo>
                    <a:pt x="9043" y="14073"/>
                  </a:lnTo>
                  <a:cubicBezTo>
                    <a:pt x="8765" y="14073"/>
                    <a:pt x="8765" y="14474"/>
                    <a:pt x="9043" y="14474"/>
                  </a:cubicBezTo>
                  <a:lnTo>
                    <a:pt x="9599" y="14474"/>
                  </a:lnTo>
                  <a:cubicBezTo>
                    <a:pt x="10432" y="14474"/>
                    <a:pt x="10432" y="13147"/>
                    <a:pt x="9599" y="13147"/>
                  </a:cubicBezTo>
                  <a:lnTo>
                    <a:pt x="8549" y="13147"/>
                  </a:lnTo>
                  <a:lnTo>
                    <a:pt x="8549" y="11758"/>
                  </a:lnTo>
                  <a:lnTo>
                    <a:pt x="13364" y="11758"/>
                  </a:lnTo>
                  <a:cubicBezTo>
                    <a:pt x="13981" y="11758"/>
                    <a:pt x="14475" y="11265"/>
                    <a:pt x="14475" y="10678"/>
                  </a:cubicBezTo>
                  <a:lnTo>
                    <a:pt x="14475" y="3271"/>
                  </a:lnTo>
                  <a:cubicBezTo>
                    <a:pt x="14475" y="2654"/>
                    <a:pt x="13981" y="2160"/>
                    <a:pt x="13364" y="2160"/>
                  </a:cubicBezTo>
                  <a:lnTo>
                    <a:pt x="12129" y="2160"/>
                  </a:lnTo>
                  <a:lnTo>
                    <a:pt x="12129" y="1296"/>
                  </a:lnTo>
                  <a:cubicBezTo>
                    <a:pt x="12129" y="586"/>
                    <a:pt x="11574" y="0"/>
                    <a:pt x="1083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tx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70" name="Google Shape;12670;p23"/>
            <p:cNvSpPr/>
            <p:nvPr/>
          </p:nvSpPr>
          <p:spPr>
            <a:xfrm>
              <a:off x="4087425" y="1926225"/>
              <a:ext cx="13925" cy="10825"/>
            </a:xfrm>
            <a:custGeom>
              <a:avLst/>
              <a:gdLst/>
              <a:ahLst/>
              <a:cxnLst/>
              <a:rect l="l" t="t" r="r" b="b"/>
              <a:pathLst>
                <a:path w="557" h="433" extrusionOk="0">
                  <a:moveTo>
                    <a:pt x="278" y="0"/>
                  </a:moveTo>
                  <a:cubicBezTo>
                    <a:pt x="1" y="0"/>
                    <a:pt x="1" y="432"/>
                    <a:pt x="278" y="432"/>
                  </a:cubicBezTo>
                  <a:cubicBezTo>
                    <a:pt x="556" y="432"/>
                    <a:pt x="556" y="0"/>
                    <a:pt x="2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tx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71" name="Google Shape;12671;p23"/>
            <p:cNvSpPr/>
            <p:nvPr/>
          </p:nvSpPr>
          <p:spPr>
            <a:xfrm>
              <a:off x="4105175" y="1926225"/>
              <a:ext cx="13925" cy="10825"/>
            </a:xfrm>
            <a:custGeom>
              <a:avLst/>
              <a:gdLst/>
              <a:ahLst/>
              <a:cxnLst/>
              <a:rect l="l" t="t" r="r" b="b"/>
              <a:pathLst>
                <a:path w="557" h="433" extrusionOk="0">
                  <a:moveTo>
                    <a:pt x="278" y="0"/>
                  </a:moveTo>
                  <a:cubicBezTo>
                    <a:pt x="1" y="0"/>
                    <a:pt x="1" y="432"/>
                    <a:pt x="278" y="432"/>
                  </a:cubicBezTo>
                  <a:cubicBezTo>
                    <a:pt x="556" y="432"/>
                    <a:pt x="556" y="0"/>
                    <a:pt x="2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tx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72" name="Google Shape;12672;p23"/>
            <p:cNvSpPr/>
            <p:nvPr/>
          </p:nvSpPr>
          <p:spPr>
            <a:xfrm>
              <a:off x="4122925" y="1926225"/>
              <a:ext cx="14675" cy="10825"/>
            </a:xfrm>
            <a:custGeom>
              <a:avLst/>
              <a:gdLst/>
              <a:ahLst/>
              <a:cxnLst/>
              <a:rect l="l" t="t" r="r" b="b"/>
              <a:pathLst>
                <a:path w="587" h="433" extrusionOk="0">
                  <a:moveTo>
                    <a:pt x="309" y="0"/>
                  </a:moveTo>
                  <a:cubicBezTo>
                    <a:pt x="0" y="0"/>
                    <a:pt x="0" y="432"/>
                    <a:pt x="309" y="432"/>
                  </a:cubicBezTo>
                  <a:cubicBezTo>
                    <a:pt x="587" y="432"/>
                    <a:pt x="587" y="0"/>
                    <a:pt x="30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tx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673" name="Google Shape;12673;p23"/>
          <p:cNvGrpSpPr/>
          <p:nvPr/>
        </p:nvGrpSpPr>
        <p:grpSpPr>
          <a:xfrm>
            <a:off x="1074150" y="1796643"/>
            <a:ext cx="362675" cy="300175"/>
            <a:chOff x="1740375" y="4172175"/>
            <a:chExt cx="362675" cy="300175"/>
          </a:xfrm>
        </p:grpSpPr>
        <p:sp>
          <p:nvSpPr>
            <p:cNvPr id="12674" name="Google Shape;12674;p23"/>
            <p:cNvSpPr/>
            <p:nvPr/>
          </p:nvSpPr>
          <p:spPr>
            <a:xfrm>
              <a:off x="1740375" y="4172175"/>
              <a:ext cx="362675" cy="300175"/>
            </a:xfrm>
            <a:custGeom>
              <a:avLst/>
              <a:gdLst/>
              <a:ahLst/>
              <a:cxnLst/>
              <a:rect l="l" t="t" r="r" b="b"/>
              <a:pathLst>
                <a:path w="14507" h="12007" extrusionOk="0">
                  <a:moveTo>
                    <a:pt x="13025" y="433"/>
                  </a:moveTo>
                  <a:cubicBezTo>
                    <a:pt x="13611" y="433"/>
                    <a:pt x="14105" y="927"/>
                    <a:pt x="14105" y="1513"/>
                  </a:cubicBezTo>
                  <a:lnTo>
                    <a:pt x="14105" y="2285"/>
                  </a:lnTo>
                  <a:lnTo>
                    <a:pt x="464" y="2285"/>
                  </a:lnTo>
                  <a:lnTo>
                    <a:pt x="464" y="1513"/>
                  </a:lnTo>
                  <a:cubicBezTo>
                    <a:pt x="464" y="927"/>
                    <a:pt x="927" y="433"/>
                    <a:pt x="1513" y="433"/>
                  </a:cubicBezTo>
                  <a:close/>
                  <a:moveTo>
                    <a:pt x="12531" y="9013"/>
                  </a:moveTo>
                  <a:lnTo>
                    <a:pt x="12531" y="11574"/>
                  </a:lnTo>
                  <a:lnTo>
                    <a:pt x="8025" y="11574"/>
                  </a:lnTo>
                  <a:lnTo>
                    <a:pt x="8025" y="9013"/>
                  </a:lnTo>
                  <a:close/>
                  <a:moveTo>
                    <a:pt x="1513" y="1"/>
                  </a:moveTo>
                  <a:cubicBezTo>
                    <a:pt x="680" y="1"/>
                    <a:pt x="1" y="680"/>
                    <a:pt x="32" y="1513"/>
                  </a:cubicBezTo>
                  <a:lnTo>
                    <a:pt x="32" y="8704"/>
                  </a:lnTo>
                  <a:cubicBezTo>
                    <a:pt x="32" y="8843"/>
                    <a:pt x="132" y="8912"/>
                    <a:pt x="232" y="8912"/>
                  </a:cubicBezTo>
                  <a:cubicBezTo>
                    <a:pt x="333" y="8912"/>
                    <a:pt x="433" y="8843"/>
                    <a:pt x="433" y="8704"/>
                  </a:cubicBezTo>
                  <a:lnTo>
                    <a:pt x="433" y="2655"/>
                  </a:lnTo>
                  <a:lnTo>
                    <a:pt x="14074" y="2655"/>
                  </a:lnTo>
                  <a:lnTo>
                    <a:pt x="14074" y="10494"/>
                  </a:lnTo>
                  <a:cubicBezTo>
                    <a:pt x="14074" y="11080"/>
                    <a:pt x="13611" y="11574"/>
                    <a:pt x="13025" y="11574"/>
                  </a:cubicBezTo>
                  <a:lnTo>
                    <a:pt x="12963" y="11574"/>
                  </a:lnTo>
                  <a:lnTo>
                    <a:pt x="12963" y="8796"/>
                  </a:lnTo>
                  <a:cubicBezTo>
                    <a:pt x="12963" y="8673"/>
                    <a:pt x="12870" y="8580"/>
                    <a:pt x="12747" y="8580"/>
                  </a:cubicBezTo>
                  <a:lnTo>
                    <a:pt x="7840" y="8580"/>
                  </a:lnTo>
                  <a:cubicBezTo>
                    <a:pt x="7716" y="8580"/>
                    <a:pt x="7624" y="8673"/>
                    <a:pt x="7624" y="8796"/>
                  </a:cubicBezTo>
                  <a:lnTo>
                    <a:pt x="7624" y="11574"/>
                  </a:lnTo>
                  <a:lnTo>
                    <a:pt x="1513" y="11574"/>
                  </a:lnTo>
                  <a:cubicBezTo>
                    <a:pt x="927" y="11543"/>
                    <a:pt x="464" y="11080"/>
                    <a:pt x="464" y="10525"/>
                  </a:cubicBezTo>
                  <a:lnTo>
                    <a:pt x="464" y="9815"/>
                  </a:lnTo>
                  <a:cubicBezTo>
                    <a:pt x="464" y="9676"/>
                    <a:pt x="356" y="9607"/>
                    <a:pt x="248" y="9607"/>
                  </a:cubicBezTo>
                  <a:cubicBezTo>
                    <a:pt x="140" y="9607"/>
                    <a:pt x="32" y="9676"/>
                    <a:pt x="32" y="9815"/>
                  </a:cubicBezTo>
                  <a:lnTo>
                    <a:pt x="32" y="10525"/>
                  </a:lnTo>
                  <a:cubicBezTo>
                    <a:pt x="32" y="11327"/>
                    <a:pt x="711" y="12006"/>
                    <a:pt x="1513" y="12006"/>
                  </a:cubicBezTo>
                  <a:lnTo>
                    <a:pt x="13025" y="12006"/>
                  </a:lnTo>
                  <a:cubicBezTo>
                    <a:pt x="13858" y="12006"/>
                    <a:pt x="14506" y="11327"/>
                    <a:pt x="14506" y="10525"/>
                  </a:cubicBezTo>
                  <a:lnTo>
                    <a:pt x="14506" y="1513"/>
                  </a:lnTo>
                  <a:cubicBezTo>
                    <a:pt x="14506" y="680"/>
                    <a:pt x="13858" y="1"/>
                    <a:pt x="130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tx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75" name="Google Shape;12675;p23"/>
            <p:cNvSpPr/>
            <p:nvPr/>
          </p:nvSpPr>
          <p:spPr>
            <a:xfrm>
              <a:off x="1772025" y="4197650"/>
              <a:ext cx="22400" cy="19050"/>
            </a:xfrm>
            <a:custGeom>
              <a:avLst/>
              <a:gdLst/>
              <a:ahLst/>
              <a:cxnLst/>
              <a:rect l="l" t="t" r="r" b="b"/>
              <a:pathLst>
                <a:path w="896" h="762" extrusionOk="0">
                  <a:moveTo>
                    <a:pt x="525" y="347"/>
                  </a:moveTo>
                  <a:cubicBezTo>
                    <a:pt x="540" y="347"/>
                    <a:pt x="556" y="355"/>
                    <a:pt x="556" y="371"/>
                  </a:cubicBezTo>
                  <a:cubicBezTo>
                    <a:pt x="556" y="401"/>
                    <a:pt x="525" y="401"/>
                    <a:pt x="525" y="401"/>
                  </a:cubicBezTo>
                  <a:cubicBezTo>
                    <a:pt x="494" y="401"/>
                    <a:pt x="494" y="401"/>
                    <a:pt x="494" y="371"/>
                  </a:cubicBezTo>
                  <a:cubicBezTo>
                    <a:pt x="494" y="355"/>
                    <a:pt x="509" y="347"/>
                    <a:pt x="525" y="347"/>
                  </a:cubicBezTo>
                  <a:close/>
                  <a:moveTo>
                    <a:pt x="525" y="0"/>
                  </a:moveTo>
                  <a:cubicBezTo>
                    <a:pt x="185" y="0"/>
                    <a:pt x="0" y="401"/>
                    <a:pt x="247" y="648"/>
                  </a:cubicBezTo>
                  <a:cubicBezTo>
                    <a:pt x="326" y="727"/>
                    <a:pt x="420" y="762"/>
                    <a:pt x="512" y="762"/>
                  </a:cubicBezTo>
                  <a:cubicBezTo>
                    <a:pt x="709" y="762"/>
                    <a:pt x="895" y="602"/>
                    <a:pt x="895" y="371"/>
                  </a:cubicBezTo>
                  <a:cubicBezTo>
                    <a:pt x="895" y="155"/>
                    <a:pt x="741" y="0"/>
                    <a:pt x="5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tx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76" name="Google Shape;12676;p23"/>
            <p:cNvSpPr/>
            <p:nvPr/>
          </p:nvSpPr>
          <p:spPr>
            <a:xfrm>
              <a:off x="1806750" y="4197650"/>
              <a:ext cx="22400" cy="19050"/>
            </a:xfrm>
            <a:custGeom>
              <a:avLst/>
              <a:gdLst/>
              <a:ahLst/>
              <a:cxnLst/>
              <a:rect l="l" t="t" r="r" b="b"/>
              <a:pathLst>
                <a:path w="896" h="762" extrusionOk="0">
                  <a:moveTo>
                    <a:pt x="509" y="347"/>
                  </a:moveTo>
                  <a:cubicBezTo>
                    <a:pt x="517" y="347"/>
                    <a:pt x="525" y="355"/>
                    <a:pt x="525" y="371"/>
                  </a:cubicBezTo>
                  <a:cubicBezTo>
                    <a:pt x="525" y="401"/>
                    <a:pt x="525" y="401"/>
                    <a:pt x="525" y="401"/>
                  </a:cubicBezTo>
                  <a:cubicBezTo>
                    <a:pt x="494" y="401"/>
                    <a:pt x="494" y="401"/>
                    <a:pt x="494" y="371"/>
                  </a:cubicBezTo>
                  <a:cubicBezTo>
                    <a:pt x="494" y="355"/>
                    <a:pt x="502" y="347"/>
                    <a:pt x="509" y="347"/>
                  </a:cubicBezTo>
                  <a:close/>
                  <a:moveTo>
                    <a:pt x="525" y="0"/>
                  </a:moveTo>
                  <a:cubicBezTo>
                    <a:pt x="154" y="0"/>
                    <a:pt x="0" y="401"/>
                    <a:pt x="247" y="648"/>
                  </a:cubicBezTo>
                  <a:cubicBezTo>
                    <a:pt x="326" y="727"/>
                    <a:pt x="420" y="762"/>
                    <a:pt x="512" y="762"/>
                  </a:cubicBezTo>
                  <a:cubicBezTo>
                    <a:pt x="709" y="762"/>
                    <a:pt x="895" y="602"/>
                    <a:pt x="895" y="371"/>
                  </a:cubicBezTo>
                  <a:cubicBezTo>
                    <a:pt x="895" y="155"/>
                    <a:pt x="710" y="0"/>
                    <a:pt x="5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tx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77" name="Google Shape;12677;p23"/>
            <p:cNvSpPr/>
            <p:nvPr/>
          </p:nvSpPr>
          <p:spPr>
            <a:xfrm>
              <a:off x="1839925" y="4197650"/>
              <a:ext cx="22400" cy="19050"/>
            </a:xfrm>
            <a:custGeom>
              <a:avLst/>
              <a:gdLst/>
              <a:ahLst/>
              <a:cxnLst/>
              <a:rect l="l" t="t" r="r" b="b"/>
              <a:pathLst>
                <a:path w="896" h="762" extrusionOk="0">
                  <a:moveTo>
                    <a:pt x="525" y="347"/>
                  </a:moveTo>
                  <a:cubicBezTo>
                    <a:pt x="540" y="347"/>
                    <a:pt x="556" y="355"/>
                    <a:pt x="556" y="371"/>
                  </a:cubicBezTo>
                  <a:cubicBezTo>
                    <a:pt x="556" y="401"/>
                    <a:pt x="525" y="401"/>
                    <a:pt x="525" y="401"/>
                  </a:cubicBezTo>
                  <a:cubicBezTo>
                    <a:pt x="494" y="401"/>
                    <a:pt x="494" y="401"/>
                    <a:pt x="494" y="371"/>
                  </a:cubicBezTo>
                  <a:cubicBezTo>
                    <a:pt x="494" y="355"/>
                    <a:pt x="509" y="347"/>
                    <a:pt x="525" y="347"/>
                  </a:cubicBezTo>
                  <a:close/>
                  <a:moveTo>
                    <a:pt x="525" y="0"/>
                  </a:moveTo>
                  <a:cubicBezTo>
                    <a:pt x="185" y="0"/>
                    <a:pt x="0" y="401"/>
                    <a:pt x="247" y="648"/>
                  </a:cubicBezTo>
                  <a:cubicBezTo>
                    <a:pt x="326" y="727"/>
                    <a:pt x="420" y="762"/>
                    <a:pt x="512" y="762"/>
                  </a:cubicBezTo>
                  <a:cubicBezTo>
                    <a:pt x="709" y="762"/>
                    <a:pt x="895" y="602"/>
                    <a:pt x="895" y="371"/>
                  </a:cubicBezTo>
                  <a:cubicBezTo>
                    <a:pt x="895" y="155"/>
                    <a:pt x="741" y="0"/>
                    <a:pt x="5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tx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78" name="Google Shape;12678;p23"/>
            <p:cNvSpPr/>
            <p:nvPr/>
          </p:nvSpPr>
          <p:spPr>
            <a:xfrm>
              <a:off x="1775875" y="4262450"/>
              <a:ext cx="290125" cy="104950"/>
            </a:xfrm>
            <a:custGeom>
              <a:avLst/>
              <a:gdLst/>
              <a:ahLst/>
              <a:cxnLst/>
              <a:rect l="l" t="t" r="r" b="b"/>
              <a:pathLst>
                <a:path w="11605" h="4198" extrusionOk="0">
                  <a:moveTo>
                    <a:pt x="7932" y="433"/>
                  </a:moveTo>
                  <a:lnTo>
                    <a:pt x="4537" y="3797"/>
                  </a:lnTo>
                  <a:lnTo>
                    <a:pt x="402" y="3797"/>
                  </a:lnTo>
                  <a:lnTo>
                    <a:pt x="402" y="433"/>
                  </a:lnTo>
                  <a:close/>
                  <a:moveTo>
                    <a:pt x="217" y="1"/>
                  </a:moveTo>
                  <a:cubicBezTo>
                    <a:pt x="93" y="1"/>
                    <a:pt x="1" y="93"/>
                    <a:pt x="1" y="217"/>
                  </a:cubicBezTo>
                  <a:lnTo>
                    <a:pt x="1" y="3982"/>
                  </a:lnTo>
                  <a:cubicBezTo>
                    <a:pt x="1" y="4105"/>
                    <a:pt x="93" y="4198"/>
                    <a:pt x="217" y="4198"/>
                  </a:cubicBezTo>
                  <a:lnTo>
                    <a:pt x="11389" y="4198"/>
                  </a:lnTo>
                  <a:cubicBezTo>
                    <a:pt x="11512" y="4198"/>
                    <a:pt x="11605" y="4105"/>
                    <a:pt x="11605" y="3982"/>
                  </a:cubicBezTo>
                  <a:lnTo>
                    <a:pt x="11605" y="2254"/>
                  </a:lnTo>
                  <a:cubicBezTo>
                    <a:pt x="11605" y="2115"/>
                    <a:pt x="11497" y="2045"/>
                    <a:pt x="11389" y="2045"/>
                  </a:cubicBezTo>
                  <a:cubicBezTo>
                    <a:pt x="11281" y="2045"/>
                    <a:pt x="11173" y="2115"/>
                    <a:pt x="11173" y="2254"/>
                  </a:cubicBezTo>
                  <a:lnTo>
                    <a:pt x="11173" y="3797"/>
                  </a:lnTo>
                  <a:lnTo>
                    <a:pt x="5124" y="3797"/>
                  </a:lnTo>
                  <a:lnTo>
                    <a:pt x="8518" y="433"/>
                  </a:lnTo>
                  <a:lnTo>
                    <a:pt x="11142" y="433"/>
                  </a:lnTo>
                  <a:lnTo>
                    <a:pt x="11142" y="1112"/>
                  </a:lnTo>
                  <a:cubicBezTo>
                    <a:pt x="11142" y="1235"/>
                    <a:pt x="11234" y="1328"/>
                    <a:pt x="11358" y="1328"/>
                  </a:cubicBezTo>
                  <a:cubicBezTo>
                    <a:pt x="11481" y="1328"/>
                    <a:pt x="11574" y="1235"/>
                    <a:pt x="11574" y="1112"/>
                  </a:cubicBezTo>
                  <a:lnTo>
                    <a:pt x="11574" y="217"/>
                  </a:lnTo>
                  <a:cubicBezTo>
                    <a:pt x="11574" y="93"/>
                    <a:pt x="11481" y="1"/>
                    <a:pt x="113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tx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79" name="Google Shape;12679;p23"/>
            <p:cNvSpPr/>
            <p:nvPr/>
          </p:nvSpPr>
          <p:spPr>
            <a:xfrm>
              <a:off x="1991900" y="4300250"/>
              <a:ext cx="44775" cy="10825"/>
            </a:xfrm>
            <a:custGeom>
              <a:avLst/>
              <a:gdLst/>
              <a:ahLst/>
              <a:cxnLst/>
              <a:rect l="l" t="t" r="r" b="b"/>
              <a:pathLst>
                <a:path w="1791" h="433" extrusionOk="0">
                  <a:moveTo>
                    <a:pt x="310" y="1"/>
                  </a:moveTo>
                  <a:cubicBezTo>
                    <a:pt x="1" y="1"/>
                    <a:pt x="1" y="433"/>
                    <a:pt x="310" y="433"/>
                  </a:cubicBezTo>
                  <a:lnTo>
                    <a:pt x="1513" y="433"/>
                  </a:lnTo>
                  <a:cubicBezTo>
                    <a:pt x="1791" y="433"/>
                    <a:pt x="1791" y="1"/>
                    <a:pt x="151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tx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80" name="Google Shape;12680;p23"/>
            <p:cNvSpPr/>
            <p:nvPr/>
          </p:nvSpPr>
          <p:spPr>
            <a:xfrm>
              <a:off x="1964125" y="4324175"/>
              <a:ext cx="72550" cy="10050"/>
            </a:xfrm>
            <a:custGeom>
              <a:avLst/>
              <a:gdLst/>
              <a:ahLst/>
              <a:cxnLst/>
              <a:rect l="l" t="t" r="r" b="b"/>
              <a:pathLst>
                <a:path w="2902" h="402" extrusionOk="0">
                  <a:moveTo>
                    <a:pt x="279" y="1"/>
                  </a:moveTo>
                  <a:cubicBezTo>
                    <a:pt x="1" y="1"/>
                    <a:pt x="1" y="402"/>
                    <a:pt x="279" y="402"/>
                  </a:cubicBezTo>
                  <a:lnTo>
                    <a:pt x="2624" y="402"/>
                  </a:lnTo>
                  <a:cubicBezTo>
                    <a:pt x="2902" y="402"/>
                    <a:pt x="2902" y="1"/>
                    <a:pt x="26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tx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81" name="Google Shape;12681;p23"/>
            <p:cNvSpPr/>
            <p:nvPr/>
          </p:nvSpPr>
          <p:spPr>
            <a:xfrm>
              <a:off x="1773550" y="4386675"/>
              <a:ext cx="130425" cy="10825"/>
            </a:xfrm>
            <a:custGeom>
              <a:avLst/>
              <a:gdLst/>
              <a:ahLst/>
              <a:cxnLst/>
              <a:rect l="l" t="t" r="r" b="b"/>
              <a:pathLst>
                <a:path w="5217" h="433" extrusionOk="0">
                  <a:moveTo>
                    <a:pt x="310" y="0"/>
                  </a:moveTo>
                  <a:cubicBezTo>
                    <a:pt x="1" y="0"/>
                    <a:pt x="1" y="433"/>
                    <a:pt x="310" y="433"/>
                  </a:cubicBezTo>
                  <a:lnTo>
                    <a:pt x="4939" y="433"/>
                  </a:lnTo>
                  <a:cubicBezTo>
                    <a:pt x="5217" y="433"/>
                    <a:pt x="5217" y="0"/>
                    <a:pt x="49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tx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82" name="Google Shape;12682;p23"/>
            <p:cNvSpPr/>
            <p:nvPr/>
          </p:nvSpPr>
          <p:spPr>
            <a:xfrm>
              <a:off x="1773550" y="4411375"/>
              <a:ext cx="130425" cy="10825"/>
            </a:xfrm>
            <a:custGeom>
              <a:avLst/>
              <a:gdLst/>
              <a:ahLst/>
              <a:cxnLst/>
              <a:rect l="l" t="t" r="r" b="b"/>
              <a:pathLst>
                <a:path w="5217" h="433" extrusionOk="0">
                  <a:moveTo>
                    <a:pt x="310" y="0"/>
                  </a:moveTo>
                  <a:cubicBezTo>
                    <a:pt x="1" y="0"/>
                    <a:pt x="1" y="432"/>
                    <a:pt x="310" y="432"/>
                  </a:cubicBezTo>
                  <a:lnTo>
                    <a:pt x="4939" y="432"/>
                  </a:lnTo>
                  <a:cubicBezTo>
                    <a:pt x="5217" y="432"/>
                    <a:pt x="5217" y="0"/>
                    <a:pt x="49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tx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83" name="Google Shape;12683;p23"/>
            <p:cNvSpPr/>
            <p:nvPr/>
          </p:nvSpPr>
          <p:spPr>
            <a:xfrm>
              <a:off x="1773550" y="4434500"/>
              <a:ext cx="130425" cy="10825"/>
            </a:xfrm>
            <a:custGeom>
              <a:avLst/>
              <a:gdLst/>
              <a:ahLst/>
              <a:cxnLst/>
              <a:rect l="l" t="t" r="r" b="b"/>
              <a:pathLst>
                <a:path w="5217" h="433" extrusionOk="0">
                  <a:moveTo>
                    <a:pt x="310" y="1"/>
                  </a:moveTo>
                  <a:cubicBezTo>
                    <a:pt x="1" y="1"/>
                    <a:pt x="1" y="433"/>
                    <a:pt x="310" y="433"/>
                  </a:cubicBezTo>
                  <a:lnTo>
                    <a:pt x="4939" y="433"/>
                  </a:lnTo>
                  <a:cubicBezTo>
                    <a:pt x="5217" y="433"/>
                    <a:pt x="5217" y="1"/>
                    <a:pt x="49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tx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684" name="Google Shape;12684;p23"/>
          <p:cNvGrpSpPr/>
          <p:nvPr/>
        </p:nvGrpSpPr>
        <p:grpSpPr>
          <a:xfrm>
            <a:off x="7721420" y="3975874"/>
            <a:ext cx="361875" cy="361875"/>
            <a:chOff x="980425" y="1904625"/>
            <a:chExt cx="361875" cy="361875"/>
          </a:xfrm>
        </p:grpSpPr>
        <p:sp>
          <p:nvSpPr>
            <p:cNvPr id="12685" name="Google Shape;12685;p23"/>
            <p:cNvSpPr/>
            <p:nvPr/>
          </p:nvSpPr>
          <p:spPr>
            <a:xfrm>
              <a:off x="980425" y="1904625"/>
              <a:ext cx="361875" cy="361875"/>
            </a:xfrm>
            <a:custGeom>
              <a:avLst/>
              <a:gdLst/>
              <a:ahLst/>
              <a:cxnLst/>
              <a:rect l="l" t="t" r="r" b="b"/>
              <a:pathLst>
                <a:path w="14475" h="14475" extrusionOk="0">
                  <a:moveTo>
                    <a:pt x="5740" y="432"/>
                  </a:moveTo>
                  <a:cubicBezTo>
                    <a:pt x="6234" y="432"/>
                    <a:pt x="6604" y="802"/>
                    <a:pt x="6604" y="1296"/>
                  </a:cubicBezTo>
                  <a:lnTo>
                    <a:pt x="6604" y="1636"/>
                  </a:lnTo>
                  <a:lnTo>
                    <a:pt x="1512" y="1636"/>
                  </a:lnTo>
                  <a:lnTo>
                    <a:pt x="1512" y="1296"/>
                  </a:lnTo>
                  <a:cubicBezTo>
                    <a:pt x="1512" y="802"/>
                    <a:pt x="1913" y="432"/>
                    <a:pt x="2376" y="432"/>
                  </a:cubicBezTo>
                  <a:close/>
                  <a:moveTo>
                    <a:pt x="12098" y="432"/>
                  </a:moveTo>
                  <a:cubicBezTo>
                    <a:pt x="12592" y="432"/>
                    <a:pt x="12962" y="802"/>
                    <a:pt x="12962" y="1296"/>
                  </a:cubicBezTo>
                  <a:lnTo>
                    <a:pt x="12962" y="1636"/>
                  </a:lnTo>
                  <a:lnTo>
                    <a:pt x="7870" y="1636"/>
                  </a:lnTo>
                  <a:lnTo>
                    <a:pt x="7870" y="1296"/>
                  </a:lnTo>
                  <a:cubicBezTo>
                    <a:pt x="7870" y="802"/>
                    <a:pt x="8271" y="432"/>
                    <a:pt x="8734" y="432"/>
                  </a:cubicBezTo>
                  <a:close/>
                  <a:moveTo>
                    <a:pt x="12962" y="2068"/>
                  </a:moveTo>
                  <a:lnTo>
                    <a:pt x="12962" y="6697"/>
                  </a:lnTo>
                  <a:cubicBezTo>
                    <a:pt x="12962" y="7191"/>
                    <a:pt x="12592" y="7592"/>
                    <a:pt x="12098" y="7592"/>
                  </a:cubicBezTo>
                  <a:lnTo>
                    <a:pt x="8734" y="7592"/>
                  </a:lnTo>
                  <a:cubicBezTo>
                    <a:pt x="8271" y="7592"/>
                    <a:pt x="7870" y="7191"/>
                    <a:pt x="7870" y="6697"/>
                  </a:cubicBezTo>
                  <a:lnTo>
                    <a:pt x="7870" y="2068"/>
                  </a:lnTo>
                  <a:close/>
                  <a:moveTo>
                    <a:pt x="6604" y="2068"/>
                  </a:moveTo>
                  <a:lnTo>
                    <a:pt x="6604" y="4722"/>
                  </a:lnTo>
                  <a:cubicBezTo>
                    <a:pt x="6604" y="4861"/>
                    <a:pt x="6712" y="4930"/>
                    <a:pt x="6820" y="4930"/>
                  </a:cubicBezTo>
                  <a:cubicBezTo>
                    <a:pt x="6928" y="4930"/>
                    <a:pt x="7037" y="4861"/>
                    <a:pt x="7037" y="4722"/>
                  </a:cubicBezTo>
                  <a:lnTo>
                    <a:pt x="7037" y="2592"/>
                  </a:lnTo>
                  <a:lnTo>
                    <a:pt x="7438" y="2592"/>
                  </a:lnTo>
                  <a:lnTo>
                    <a:pt x="7438" y="6697"/>
                  </a:lnTo>
                  <a:cubicBezTo>
                    <a:pt x="7438" y="7407"/>
                    <a:pt x="8024" y="7993"/>
                    <a:pt x="8734" y="7993"/>
                  </a:cubicBezTo>
                  <a:lnTo>
                    <a:pt x="12098" y="7993"/>
                  </a:lnTo>
                  <a:cubicBezTo>
                    <a:pt x="12808" y="7993"/>
                    <a:pt x="13394" y="7407"/>
                    <a:pt x="13394" y="6697"/>
                  </a:cubicBezTo>
                  <a:lnTo>
                    <a:pt x="13394" y="2592"/>
                  </a:lnTo>
                  <a:cubicBezTo>
                    <a:pt x="13734" y="2592"/>
                    <a:pt x="14042" y="2901"/>
                    <a:pt x="14042" y="3271"/>
                  </a:cubicBezTo>
                  <a:lnTo>
                    <a:pt x="14042" y="9228"/>
                  </a:lnTo>
                  <a:lnTo>
                    <a:pt x="432" y="9228"/>
                  </a:lnTo>
                  <a:lnTo>
                    <a:pt x="432" y="3271"/>
                  </a:lnTo>
                  <a:cubicBezTo>
                    <a:pt x="432" y="2901"/>
                    <a:pt x="710" y="2592"/>
                    <a:pt x="1080" y="2592"/>
                  </a:cubicBezTo>
                  <a:lnTo>
                    <a:pt x="1080" y="6697"/>
                  </a:lnTo>
                  <a:cubicBezTo>
                    <a:pt x="1080" y="7407"/>
                    <a:pt x="1667" y="7993"/>
                    <a:pt x="2376" y="7993"/>
                  </a:cubicBezTo>
                  <a:lnTo>
                    <a:pt x="5740" y="7993"/>
                  </a:lnTo>
                  <a:cubicBezTo>
                    <a:pt x="6450" y="7993"/>
                    <a:pt x="7037" y="7407"/>
                    <a:pt x="7037" y="6697"/>
                  </a:cubicBezTo>
                  <a:lnTo>
                    <a:pt x="7037" y="5987"/>
                  </a:lnTo>
                  <a:cubicBezTo>
                    <a:pt x="7037" y="5848"/>
                    <a:pt x="6928" y="5779"/>
                    <a:pt x="6820" y="5779"/>
                  </a:cubicBezTo>
                  <a:cubicBezTo>
                    <a:pt x="6712" y="5779"/>
                    <a:pt x="6604" y="5848"/>
                    <a:pt x="6604" y="5987"/>
                  </a:cubicBezTo>
                  <a:lnTo>
                    <a:pt x="6604" y="6697"/>
                  </a:lnTo>
                  <a:cubicBezTo>
                    <a:pt x="6604" y="7191"/>
                    <a:pt x="6234" y="7592"/>
                    <a:pt x="5740" y="7592"/>
                  </a:cubicBezTo>
                  <a:lnTo>
                    <a:pt x="2376" y="7592"/>
                  </a:lnTo>
                  <a:cubicBezTo>
                    <a:pt x="1913" y="7592"/>
                    <a:pt x="1512" y="7191"/>
                    <a:pt x="1512" y="6697"/>
                  </a:cubicBezTo>
                  <a:lnTo>
                    <a:pt x="1512" y="2068"/>
                  </a:lnTo>
                  <a:close/>
                  <a:moveTo>
                    <a:pt x="8148" y="11758"/>
                  </a:moveTo>
                  <a:lnTo>
                    <a:pt x="8148" y="13147"/>
                  </a:lnTo>
                  <a:lnTo>
                    <a:pt x="6388" y="13147"/>
                  </a:lnTo>
                  <a:lnTo>
                    <a:pt x="6388" y="11758"/>
                  </a:lnTo>
                  <a:close/>
                  <a:moveTo>
                    <a:pt x="2376" y="0"/>
                  </a:moveTo>
                  <a:cubicBezTo>
                    <a:pt x="1667" y="0"/>
                    <a:pt x="1080" y="586"/>
                    <a:pt x="1080" y="1296"/>
                  </a:cubicBezTo>
                  <a:lnTo>
                    <a:pt x="1080" y="2160"/>
                  </a:lnTo>
                  <a:cubicBezTo>
                    <a:pt x="494" y="2191"/>
                    <a:pt x="0" y="2654"/>
                    <a:pt x="0" y="3271"/>
                  </a:cubicBezTo>
                  <a:lnTo>
                    <a:pt x="0" y="10678"/>
                  </a:lnTo>
                  <a:cubicBezTo>
                    <a:pt x="0" y="11265"/>
                    <a:pt x="494" y="11758"/>
                    <a:pt x="1080" y="11758"/>
                  </a:cubicBezTo>
                  <a:lnTo>
                    <a:pt x="5956" y="11758"/>
                  </a:lnTo>
                  <a:lnTo>
                    <a:pt x="5956" y="13147"/>
                  </a:lnTo>
                  <a:lnTo>
                    <a:pt x="4876" y="13147"/>
                  </a:lnTo>
                  <a:cubicBezTo>
                    <a:pt x="4043" y="13147"/>
                    <a:pt x="4043" y="14474"/>
                    <a:pt x="4876" y="14474"/>
                  </a:cubicBezTo>
                  <a:lnTo>
                    <a:pt x="5586" y="14474"/>
                  </a:lnTo>
                  <a:cubicBezTo>
                    <a:pt x="5854" y="14474"/>
                    <a:pt x="5863" y="14071"/>
                    <a:pt x="5614" y="14071"/>
                  </a:cubicBezTo>
                  <a:cubicBezTo>
                    <a:pt x="5605" y="14071"/>
                    <a:pt x="5596" y="14072"/>
                    <a:pt x="5586" y="14073"/>
                  </a:cubicBezTo>
                  <a:lnTo>
                    <a:pt x="4876" y="14073"/>
                  </a:lnTo>
                  <a:cubicBezTo>
                    <a:pt x="4598" y="14011"/>
                    <a:pt x="4598" y="13610"/>
                    <a:pt x="4876" y="13579"/>
                  </a:cubicBezTo>
                  <a:lnTo>
                    <a:pt x="9598" y="13579"/>
                  </a:lnTo>
                  <a:cubicBezTo>
                    <a:pt x="9876" y="13579"/>
                    <a:pt x="9876" y="14073"/>
                    <a:pt x="9598" y="14073"/>
                  </a:cubicBezTo>
                  <a:lnTo>
                    <a:pt x="6820" y="14073"/>
                  </a:lnTo>
                  <a:cubicBezTo>
                    <a:pt x="6543" y="14073"/>
                    <a:pt x="6543" y="14474"/>
                    <a:pt x="6820" y="14474"/>
                  </a:cubicBezTo>
                  <a:lnTo>
                    <a:pt x="9598" y="14474"/>
                  </a:lnTo>
                  <a:cubicBezTo>
                    <a:pt x="10431" y="14474"/>
                    <a:pt x="10431" y="13147"/>
                    <a:pt x="9598" y="13147"/>
                  </a:cubicBezTo>
                  <a:lnTo>
                    <a:pt x="8549" y="13147"/>
                  </a:lnTo>
                  <a:lnTo>
                    <a:pt x="8549" y="11758"/>
                  </a:lnTo>
                  <a:lnTo>
                    <a:pt x="10956" y="11758"/>
                  </a:lnTo>
                  <a:cubicBezTo>
                    <a:pt x="11265" y="11758"/>
                    <a:pt x="11265" y="11326"/>
                    <a:pt x="10956" y="11326"/>
                  </a:cubicBezTo>
                  <a:lnTo>
                    <a:pt x="1111" y="11326"/>
                  </a:lnTo>
                  <a:cubicBezTo>
                    <a:pt x="741" y="11326"/>
                    <a:pt x="432" y="11049"/>
                    <a:pt x="432" y="10678"/>
                  </a:cubicBezTo>
                  <a:lnTo>
                    <a:pt x="432" y="9660"/>
                  </a:lnTo>
                  <a:lnTo>
                    <a:pt x="14042" y="9660"/>
                  </a:lnTo>
                  <a:lnTo>
                    <a:pt x="14042" y="10678"/>
                  </a:lnTo>
                  <a:cubicBezTo>
                    <a:pt x="14042" y="11049"/>
                    <a:pt x="13734" y="11357"/>
                    <a:pt x="13394" y="11357"/>
                  </a:cubicBezTo>
                  <a:lnTo>
                    <a:pt x="12221" y="11357"/>
                  </a:lnTo>
                  <a:cubicBezTo>
                    <a:pt x="11944" y="11357"/>
                    <a:pt x="11944" y="11758"/>
                    <a:pt x="12221" y="11758"/>
                  </a:cubicBezTo>
                  <a:lnTo>
                    <a:pt x="13394" y="11758"/>
                  </a:lnTo>
                  <a:cubicBezTo>
                    <a:pt x="13980" y="11758"/>
                    <a:pt x="14474" y="11265"/>
                    <a:pt x="14474" y="10678"/>
                  </a:cubicBezTo>
                  <a:lnTo>
                    <a:pt x="14474" y="3271"/>
                  </a:lnTo>
                  <a:cubicBezTo>
                    <a:pt x="14474" y="2654"/>
                    <a:pt x="13980" y="2191"/>
                    <a:pt x="13394" y="2160"/>
                  </a:cubicBezTo>
                  <a:lnTo>
                    <a:pt x="13394" y="1296"/>
                  </a:lnTo>
                  <a:cubicBezTo>
                    <a:pt x="13394" y="586"/>
                    <a:pt x="12808" y="0"/>
                    <a:pt x="12098" y="0"/>
                  </a:cubicBezTo>
                  <a:lnTo>
                    <a:pt x="8734" y="0"/>
                  </a:lnTo>
                  <a:cubicBezTo>
                    <a:pt x="8024" y="0"/>
                    <a:pt x="7438" y="586"/>
                    <a:pt x="7438" y="1296"/>
                  </a:cubicBezTo>
                  <a:lnTo>
                    <a:pt x="7438" y="2160"/>
                  </a:lnTo>
                  <a:lnTo>
                    <a:pt x="7067" y="2160"/>
                  </a:lnTo>
                  <a:lnTo>
                    <a:pt x="7067" y="1296"/>
                  </a:lnTo>
                  <a:cubicBezTo>
                    <a:pt x="7067" y="586"/>
                    <a:pt x="6450" y="0"/>
                    <a:pt x="574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tx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86" name="Google Shape;12686;p23"/>
            <p:cNvSpPr/>
            <p:nvPr/>
          </p:nvSpPr>
          <p:spPr>
            <a:xfrm>
              <a:off x="1054750" y="1995075"/>
              <a:ext cx="54275" cy="54450"/>
            </a:xfrm>
            <a:custGeom>
              <a:avLst/>
              <a:gdLst/>
              <a:ahLst/>
              <a:cxnLst/>
              <a:rect l="l" t="t" r="r" b="b"/>
              <a:pathLst>
                <a:path w="2171" h="2178" extrusionOk="0">
                  <a:moveTo>
                    <a:pt x="1101" y="703"/>
                  </a:moveTo>
                  <a:lnTo>
                    <a:pt x="1317" y="1227"/>
                  </a:lnTo>
                  <a:lnTo>
                    <a:pt x="854" y="1227"/>
                  </a:lnTo>
                  <a:lnTo>
                    <a:pt x="1101" y="703"/>
                  </a:lnTo>
                  <a:close/>
                  <a:moveTo>
                    <a:pt x="1085" y="1"/>
                  </a:moveTo>
                  <a:cubicBezTo>
                    <a:pt x="1008" y="1"/>
                    <a:pt x="931" y="39"/>
                    <a:pt x="885" y="116"/>
                  </a:cubicBezTo>
                  <a:lnTo>
                    <a:pt x="82" y="1875"/>
                  </a:lnTo>
                  <a:cubicBezTo>
                    <a:pt x="0" y="2040"/>
                    <a:pt x="137" y="2177"/>
                    <a:pt x="274" y="2177"/>
                  </a:cubicBezTo>
                  <a:cubicBezTo>
                    <a:pt x="343" y="2177"/>
                    <a:pt x="412" y="2143"/>
                    <a:pt x="453" y="2061"/>
                  </a:cubicBezTo>
                  <a:lnTo>
                    <a:pt x="638" y="1659"/>
                  </a:lnTo>
                  <a:lnTo>
                    <a:pt x="1533" y="1659"/>
                  </a:lnTo>
                  <a:lnTo>
                    <a:pt x="1718" y="2061"/>
                  </a:lnTo>
                  <a:cubicBezTo>
                    <a:pt x="1749" y="2143"/>
                    <a:pt x="1814" y="2177"/>
                    <a:pt x="1883" y="2177"/>
                  </a:cubicBezTo>
                  <a:cubicBezTo>
                    <a:pt x="2020" y="2177"/>
                    <a:pt x="2171" y="2040"/>
                    <a:pt x="2088" y="1875"/>
                  </a:cubicBezTo>
                  <a:lnTo>
                    <a:pt x="1286" y="116"/>
                  </a:lnTo>
                  <a:cubicBezTo>
                    <a:pt x="1240" y="39"/>
                    <a:pt x="1162" y="1"/>
                    <a:pt x="108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tx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87" name="Google Shape;12687;p23"/>
            <p:cNvSpPr/>
            <p:nvPr/>
          </p:nvSpPr>
          <p:spPr>
            <a:xfrm>
              <a:off x="1221125" y="1993225"/>
              <a:ext cx="39375" cy="56475"/>
            </a:xfrm>
            <a:custGeom>
              <a:avLst/>
              <a:gdLst/>
              <a:ahLst/>
              <a:cxnLst/>
              <a:rect l="l" t="t" r="r" b="b"/>
              <a:pathLst>
                <a:path w="1575" h="2259" extrusionOk="0">
                  <a:moveTo>
                    <a:pt x="803" y="406"/>
                  </a:moveTo>
                  <a:cubicBezTo>
                    <a:pt x="988" y="406"/>
                    <a:pt x="988" y="715"/>
                    <a:pt x="803" y="715"/>
                  </a:cubicBezTo>
                  <a:lnTo>
                    <a:pt x="402" y="715"/>
                  </a:lnTo>
                  <a:lnTo>
                    <a:pt x="402" y="406"/>
                  </a:lnTo>
                  <a:close/>
                  <a:moveTo>
                    <a:pt x="803" y="1116"/>
                  </a:moveTo>
                  <a:cubicBezTo>
                    <a:pt x="988" y="1147"/>
                    <a:pt x="1143" y="1209"/>
                    <a:pt x="1174" y="1425"/>
                  </a:cubicBezTo>
                  <a:cubicBezTo>
                    <a:pt x="1205" y="1641"/>
                    <a:pt x="1019" y="1795"/>
                    <a:pt x="834" y="1826"/>
                  </a:cubicBezTo>
                  <a:lnTo>
                    <a:pt x="402" y="1826"/>
                  </a:lnTo>
                  <a:lnTo>
                    <a:pt x="402" y="1116"/>
                  </a:lnTo>
                  <a:close/>
                  <a:moveTo>
                    <a:pt x="178" y="0"/>
                  </a:moveTo>
                  <a:cubicBezTo>
                    <a:pt x="75" y="0"/>
                    <a:pt x="1" y="108"/>
                    <a:pt x="1" y="190"/>
                  </a:cubicBezTo>
                  <a:lnTo>
                    <a:pt x="1" y="2042"/>
                  </a:lnTo>
                  <a:cubicBezTo>
                    <a:pt x="1" y="2165"/>
                    <a:pt x="93" y="2258"/>
                    <a:pt x="217" y="2258"/>
                  </a:cubicBezTo>
                  <a:lnTo>
                    <a:pt x="803" y="2258"/>
                  </a:lnTo>
                  <a:cubicBezTo>
                    <a:pt x="1235" y="2258"/>
                    <a:pt x="1575" y="1888"/>
                    <a:pt x="1575" y="1486"/>
                  </a:cubicBezTo>
                  <a:cubicBezTo>
                    <a:pt x="1575" y="1209"/>
                    <a:pt x="1451" y="993"/>
                    <a:pt x="1266" y="838"/>
                  </a:cubicBezTo>
                  <a:cubicBezTo>
                    <a:pt x="1328" y="746"/>
                    <a:pt x="1359" y="653"/>
                    <a:pt x="1359" y="561"/>
                  </a:cubicBezTo>
                  <a:cubicBezTo>
                    <a:pt x="1359" y="252"/>
                    <a:pt x="1112" y="5"/>
                    <a:pt x="803" y="5"/>
                  </a:cubicBezTo>
                  <a:lnTo>
                    <a:pt x="217" y="5"/>
                  </a:lnTo>
                  <a:cubicBezTo>
                    <a:pt x="204" y="2"/>
                    <a:pt x="191" y="0"/>
                    <a:pt x="1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tx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88" name="Google Shape;12688;p23"/>
            <p:cNvSpPr/>
            <p:nvPr/>
          </p:nvSpPr>
          <p:spPr>
            <a:xfrm>
              <a:off x="1031325" y="1926225"/>
              <a:ext cx="13925" cy="10825"/>
            </a:xfrm>
            <a:custGeom>
              <a:avLst/>
              <a:gdLst/>
              <a:ahLst/>
              <a:cxnLst/>
              <a:rect l="l" t="t" r="r" b="b"/>
              <a:pathLst>
                <a:path w="557" h="433" extrusionOk="0">
                  <a:moveTo>
                    <a:pt x="279" y="0"/>
                  </a:moveTo>
                  <a:cubicBezTo>
                    <a:pt x="1" y="0"/>
                    <a:pt x="1" y="432"/>
                    <a:pt x="279" y="432"/>
                  </a:cubicBezTo>
                  <a:cubicBezTo>
                    <a:pt x="556" y="432"/>
                    <a:pt x="556" y="0"/>
                    <a:pt x="2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tx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89" name="Google Shape;12689;p23"/>
            <p:cNvSpPr/>
            <p:nvPr/>
          </p:nvSpPr>
          <p:spPr>
            <a:xfrm>
              <a:off x="1049850" y="1926225"/>
              <a:ext cx="13925" cy="10825"/>
            </a:xfrm>
            <a:custGeom>
              <a:avLst/>
              <a:gdLst/>
              <a:ahLst/>
              <a:cxnLst/>
              <a:rect l="l" t="t" r="r" b="b"/>
              <a:pathLst>
                <a:path w="557" h="433" extrusionOk="0">
                  <a:moveTo>
                    <a:pt x="278" y="0"/>
                  </a:moveTo>
                  <a:cubicBezTo>
                    <a:pt x="1" y="0"/>
                    <a:pt x="1" y="432"/>
                    <a:pt x="278" y="432"/>
                  </a:cubicBezTo>
                  <a:cubicBezTo>
                    <a:pt x="556" y="432"/>
                    <a:pt x="556" y="0"/>
                    <a:pt x="2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tx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90" name="Google Shape;12690;p23"/>
            <p:cNvSpPr/>
            <p:nvPr/>
          </p:nvSpPr>
          <p:spPr>
            <a:xfrm>
              <a:off x="1067600" y="1926225"/>
              <a:ext cx="13900" cy="10825"/>
            </a:xfrm>
            <a:custGeom>
              <a:avLst/>
              <a:gdLst/>
              <a:ahLst/>
              <a:cxnLst/>
              <a:rect l="l" t="t" r="r" b="b"/>
              <a:pathLst>
                <a:path w="556" h="433" extrusionOk="0">
                  <a:moveTo>
                    <a:pt x="278" y="0"/>
                  </a:moveTo>
                  <a:cubicBezTo>
                    <a:pt x="0" y="0"/>
                    <a:pt x="0" y="432"/>
                    <a:pt x="278" y="432"/>
                  </a:cubicBezTo>
                  <a:cubicBezTo>
                    <a:pt x="556" y="432"/>
                    <a:pt x="556" y="0"/>
                    <a:pt x="2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tx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91" name="Google Shape;12691;p23"/>
            <p:cNvSpPr/>
            <p:nvPr/>
          </p:nvSpPr>
          <p:spPr>
            <a:xfrm>
              <a:off x="1190275" y="1926225"/>
              <a:ext cx="14675" cy="10825"/>
            </a:xfrm>
            <a:custGeom>
              <a:avLst/>
              <a:gdLst/>
              <a:ahLst/>
              <a:cxnLst/>
              <a:rect l="l" t="t" r="r" b="b"/>
              <a:pathLst>
                <a:path w="587" h="433" extrusionOk="0">
                  <a:moveTo>
                    <a:pt x="278" y="0"/>
                  </a:moveTo>
                  <a:cubicBezTo>
                    <a:pt x="0" y="0"/>
                    <a:pt x="0" y="432"/>
                    <a:pt x="278" y="432"/>
                  </a:cubicBezTo>
                  <a:cubicBezTo>
                    <a:pt x="587" y="432"/>
                    <a:pt x="587" y="0"/>
                    <a:pt x="2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tx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92" name="Google Shape;12692;p23"/>
            <p:cNvSpPr/>
            <p:nvPr/>
          </p:nvSpPr>
          <p:spPr>
            <a:xfrm>
              <a:off x="1208800" y="1926225"/>
              <a:ext cx="13900" cy="10825"/>
            </a:xfrm>
            <a:custGeom>
              <a:avLst/>
              <a:gdLst/>
              <a:ahLst/>
              <a:cxnLst/>
              <a:rect l="l" t="t" r="r" b="b"/>
              <a:pathLst>
                <a:path w="556" h="433" extrusionOk="0">
                  <a:moveTo>
                    <a:pt x="278" y="0"/>
                  </a:moveTo>
                  <a:cubicBezTo>
                    <a:pt x="0" y="0"/>
                    <a:pt x="0" y="432"/>
                    <a:pt x="278" y="432"/>
                  </a:cubicBezTo>
                  <a:cubicBezTo>
                    <a:pt x="556" y="432"/>
                    <a:pt x="556" y="0"/>
                    <a:pt x="2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tx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93" name="Google Shape;12693;p23"/>
            <p:cNvSpPr/>
            <p:nvPr/>
          </p:nvSpPr>
          <p:spPr>
            <a:xfrm>
              <a:off x="1226525" y="1926225"/>
              <a:ext cx="13925" cy="10825"/>
            </a:xfrm>
            <a:custGeom>
              <a:avLst/>
              <a:gdLst/>
              <a:ahLst/>
              <a:cxnLst/>
              <a:rect l="l" t="t" r="r" b="b"/>
              <a:pathLst>
                <a:path w="557" h="433" extrusionOk="0">
                  <a:moveTo>
                    <a:pt x="279" y="0"/>
                  </a:moveTo>
                  <a:cubicBezTo>
                    <a:pt x="1" y="0"/>
                    <a:pt x="1" y="432"/>
                    <a:pt x="279" y="432"/>
                  </a:cubicBezTo>
                  <a:cubicBezTo>
                    <a:pt x="556" y="432"/>
                    <a:pt x="556" y="0"/>
                    <a:pt x="2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tx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694" name="Google Shape;12694;p23"/>
          <p:cNvGrpSpPr/>
          <p:nvPr/>
        </p:nvGrpSpPr>
        <p:grpSpPr>
          <a:xfrm>
            <a:off x="6265756" y="3975686"/>
            <a:ext cx="367275" cy="362250"/>
            <a:chOff x="7726050" y="4141325"/>
            <a:chExt cx="367275" cy="362250"/>
          </a:xfrm>
        </p:grpSpPr>
        <p:sp>
          <p:nvSpPr>
            <p:cNvPr id="12695" name="Google Shape;12695;p23"/>
            <p:cNvSpPr/>
            <p:nvPr/>
          </p:nvSpPr>
          <p:spPr>
            <a:xfrm>
              <a:off x="7793175" y="4357550"/>
              <a:ext cx="60200" cy="109000"/>
            </a:xfrm>
            <a:custGeom>
              <a:avLst/>
              <a:gdLst/>
              <a:ahLst/>
              <a:cxnLst/>
              <a:rect l="l" t="t" r="r" b="b"/>
              <a:pathLst>
                <a:path w="2408" h="4360" extrusionOk="0">
                  <a:moveTo>
                    <a:pt x="1219" y="0"/>
                  </a:moveTo>
                  <a:cubicBezTo>
                    <a:pt x="1119" y="0"/>
                    <a:pt x="1019" y="70"/>
                    <a:pt x="1019" y="209"/>
                  </a:cubicBezTo>
                  <a:lnTo>
                    <a:pt x="1019" y="610"/>
                  </a:lnTo>
                  <a:cubicBezTo>
                    <a:pt x="957" y="610"/>
                    <a:pt x="895" y="641"/>
                    <a:pt x="864" y="641"/>
                  </a:cubicBezTo>
                  <a:cubicBezTo>
                    <a:pt x="0" y="888"/>
                    <a:pt x="124" y="2153"/>
                    <a:pt x="1019" y="2246"/>
                  </a:cubicBezTo>
                  <a:cubicBezTo>
                    <a:pt x="1235" y="2246"/>
                    <a:pt x="1451" y="2307"/>
                    <a:pt x="1636" y="2431"/>
                  </a:cubicBezTo>
                  <a:cubicBezTo>
                    <a:pt x="1821" y="2585"/>
                    <a:pt x="1852" y="2832"/>
                    <a:pt x="1759" y="3048"/>
                  </a:cubicBezTo>
                  <a:cubicBezTo>
                    <a:pt x="1632" y="3226"/>
                    <a:pt x="1441" y="3342"/>
                    <a:pt x="1240" y="3342"/>
                  </a:cubicBezTo>
                  <a:cubicBezTo>
                    <a:pt x="1197" y="3342"/>
                    <a:pt x="1154" y="3337"/>
                    <a:pt x="1111" y="3326"/>
                  </a:cubicBezTo>
                  <a:lnTo>
                    <a:pt x="1080" y="3357"/>
                  </a:lnTo>
                  <a:cubicBezTo>
                    <a:pt x="803" y="3295"/>
                    <a:pt x="587" y="3079"/>
                    <a:pt x="525" y="2801"/>
                  </a:cubicBezTo>
                  <a:cubicBezTo>
                    <a:pt x="525" y="2662"/>
                    <a:pt x="417" y="2593"/>
                    <a:pt x="313" y="2593"/>
                  </a:cubicBezTo>
                  <a:cubicBezTo>
                    <a:pt x="209" y="2593"/>
                    <a:pt x="108" y="2662"/>
                    <a:pt x="124" y="2801"/>
                  </a:cubicBezTo>
                  <a:cubicBezTo>
                    <a:pt x="124" y="3295"/>
                    <a:pt x="494" y="3696"/>
                    <a:pt x="988" y="3758"/>
                  </a:cubicBezTo>
                  <a:lnTo>
                    <a:pt x="988" y="4128"/>
                  </a:lnTo>
                  <a:cubicBezTo>
                    <a:pt x="988" y="4282"/>
                    <a:pt x="1096" y="4360"/>
                    <a:pt x="1204" y="4360"/>
                  </a:cubicBezTo>
                  <a:cubicBezTo>
                    <a:pt x="1312" y="4360"/>
                    <a:pt x="1420" y="4282"/>
                    <a:pt x="1420" y="4128"/>
                  </a:cubicBezTo>
                  <a:lnTo>
                    <a:pt x="1420" y="3758"/>
                  </a:lnTo>
                  <a:cubicBezTo>
                    <a:pt x="1667" y="3696"/>
                    <a:pt x="1914" y="3542"/>
                    <a:pt x="2068" y="3326"/>
                  </a:cubicBezTo>
                  <a:cubicBezTo>
                    <a:pt x="2408" y="2801"/>
                    <a:pt x="2130" y="2122"/>
                    <a:pt x="1574" y="1937"/>
                  </a:cubicBezTo>
                  <a:cubicBezTo>
                    <a:pt x="1358" y="1875"/>
                    <a:pt x="1111" y="1875"/>
                    <a:pt x="895" y="1814"/>
                  </a:cubicBezTo>
                  <a:cubicBezTo>
                    <a:pt x="741" y="1721"/>
                    <a:pt x="648" y="1505"/>
                    <a:pt x="710" y="1320"/>
                  </a:cubicBezTo>
                  <a:cubicBezTo>
                    <a:pt x="781" y="1120"/>
                    <a:pt x="958" y="1033"/>
                    <a:pt x="1143" y="1033"/>
                  </a:cubicBezTo>
                  <a:cubicBezTo>
                    <a:pt x="1358" y="1033"/>
                    <a:pt x="1584" y="1151"/>
                    <a:pt x="1667" y="1351"/>
                  </a:cubicBezTo>
                  <a:cubicBezTo>
                    <a:pt x="1705" y="1428"/>
                    <a:pt x="1768" y="1460"/>
                    <a:pt x="1833" y="1460"/>
                  </a:cubicBezTo>
                  <a:cubicBezTo>
                    <a:pt x="1976" y="1460"/>
                    <a:pt x="2132" y="1304"/>
                    <a:pt x="2068" y="1135"/>
                  </a:cubicBezTo>
                  <a:cubicBezTo>
                    <a:pt x="1945" y="919"/>
                    <a:pt x="1759" y="764"/>
                    <a:pt x="1543" y="672"/>
                  </a:cubicBezTo>
                  <a:lnTo>
                    <a:pt x="1420" y="641"/>
                  </a:lnTo>
                  <a:lnTo>
                    <a:pt x="1420" y="209"/>
                  </a:lnTo>
                  <a:cubicBezTo>
                    <a:pt x="1420" y="70"/>
                    <a:pt x="1320" y="0"/>
                    <a:pt x="121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tx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96" name="Google Shape;12696;p23"/>
            <p:cNvSpPr/>
            <p:nvPr/>
          </p:nvSpPr>
          <p:spPr>
            <a:xfrm>
              <a:off x="7726050" y="4141325"/>
              <a:ext cx="367275" cy="362250"/>
            </a:xfrm>
            <a:custGeom>
              <a:avLst/>
              <a:gdLst/>
              <a:ahLst/>
              <a:cxnLst/>
              <a:rect l="l" t="t" r="r" b="b"/>
              <a:pathLst>
                <a:path w="14691" h="14490" extrusionOk="0">
                  <a:moveTo>
                    <a:pt x="10185" y="2438"/>
                  </a:moveTo>
                  <a:lnTo>
                    <a:pt x="10185" y="6481"/>
                  </a:lnTo>
                  <a:cubicBezTo>
                    <a:pt x="10185" y="6512"/>
                    <a:pt x="10216" y="6543"/>
                    <a:pt x="10216" y="6574"/>
                  </a:cubicBezTo>
                  <a:lnTo>
                    <a:pt x="6574" y="6574"/>
                  </a:lnTo>
                  <a:lnTo>
                    <a:pt x="6574" y="6296"/>
                  </a:lnTo>
                  <a:cubicBezTo>
                    <a:pt x="6574" y="4259"/>
                    <a:pt x="8148" y="2562"/>
                    <a:pt x="10185" y="2438"/>
                  </a:cubicBezTo>
                  <a:close/>
                  <a:moveTo>
                    <a:pt x="9660" y="432"/>
                  </a:moveTo>
                  <a:cubicBezTo>
                    <a:pt x="9938" y="432"/>
                    <a:pt x="10185" y="648"/>
                    <a:pt x="10185" y="957"/>
                  </a:cubicBezTo>
                  <a:lnTo>
                    <a:pt x="10185" y="2037"/>
                  </a:lnTo>
                  <a:cubicBezTo>
                    <a:pt x="7932" y="2130"/>
                    <a:pt x="6142" y="4012"/>
                    <a:pt x="6142" y="6296"/>
                  </a:cubicBezTo>
                  <a:lnTo>
                    <a:pt x="6142" y="7994"/>
                  </a:lnTo>
                  <a:cubicBezTo>
                    <a:pt x="5555" y="7500"/>
                    <a:pt x="4846" y="7222"/>
                    <a:pt x="4105" y="7191"/>
                  </a:cubicBezTo>
                  <a:lnTo>
                    <a:pt x="4105" y="5401"/>
                  </a:lnTo>
                  <a:cubicBezTo>
                    <a:pt x="4105" y="4877"/>
                    <a:pt x="3673" y="4444"/>
                    <a:pt x="3148" y="4444"/>
                  </a:cubicBezTo>
                  <a:lnTo>
                    <a:pt x="1235" y="4444"/>
                  </a:lnTo>
                  <a:cubicBezTo>
                    <a:pt x="587" y="4383"/>
                    <a:pt x="587" y="3457"/>
                    <a:pt x="1235" y="3395"/>
                  </a:cubicBezTo>
                  <a:lnTo>
                    <a:pt x="5123" y="3395"/>
                  </a:lnTo>
                  <a:cubicBezTo>
                    <a:pt x="6358" y="3395"/>
                    <a:pt x="6358" y="1482"/>
                    <a:pt x="5123" y="1482"/>
                  </a:cubicBezTo>
                  <a:lnTo>
                    <a:pt x="2562" y="1482"/>
                  </a:lnTo>
                  <a:cubicBezTo>
                    <a:pt x="1914" y="1420"/>
                    <a:pt x="1914" y="463"/>
                    <a:pt x="2562" y="432"/>
                  </a:cubicBezTo>
                  <a:close/>
                  <a:moveTo>
                    <a:pt x="14228" y="7006"/>
                  </a:moveTo>
                  <a:lnTo>
                    <a:pt x="14228" y="10154"/>
                  </a:lnTo>
                  <a:cubicBezTo>
                    <a:pt x="14228" y="12283"/>
                    <a:pt x="12499" y="14012"/>
                    <a:pt x="10370" y="14012"/>
                  </a:cubicBezTo>
                  <a:lnTo>
                    <a:pt x="10401" y="13981"/>
                  </a:lnTo>
                  <a:cubicBezTo>
                    <a:pt x="9105" y="13981"/>
                    <a:pt x="7932" y="13333"/>
                    <a:pt x="7222" y="12253"/>
                  </a:cubicBezTo>
                  <a:cubicBezTo>
                    <a:pt x="7777" y="10956"/>
                    <a:pt x="7500" y="9444"/>
                    <a:pt x="6574" y="8364"/>
                  </a:cubicBezTo>
                  <a:cubicBezTo>
                    <a:pt x="6574" y="8364"/>
                    <a:pt x="6574" y="8333"/>
                    <a:pt x="6574" y="8302"/>
                  </a:cubicBezTo>
                  <a:lnTo>
                    <a:pt x="6574" y="7006"/>
                  </a:lnTo>
                  <a:close/>
                  <a:moveTo>
                    <a:pt x="2562" y="0"/>
                  </a:moveTo>
                  <a:cubicBezTo>
                    <a:pt x="1358" y="0"/>
                    <a:pt x="1358" y="1883"/>
                    <a:pt x="2562" y="1883"/>
                  </a:cubicBezTo>
                  <a:lnTo>
                    <a:pt x="5123" y="1883"/>
                  </a:lnTo>
                  <a:cubicBezTo>
                    <a:pt x="5771" y="1945"/>
                    <a:pt x="5771" y="2901"/>
                    <a:pt x="5123" y="2963"/>
                  </a:cubicBezTo>
                  <a:lnTo>
                    <a:pt x="1235" y="2963"/>
                  </a:lnTo>
                  <a:cubicBezTo>
                    <a:pt x="0" y="2963"/>
                    <a:pt x="0" y="4877"/>
                    <a:pt x="1235" y="4877"/>
                  </a:cubicBezTo>
                  <a:lnTo>
                    <a:pt x="3148" y="4877"/>
                  </a:lnTo>
                  <a:cubicBezTo>
                    <a:pt x="3457" y="4877"/>
                    <a:pt x="3704" y="5123"/>
                    <a:pt x="3704" y="5401"/>
                  </a:cubicBezTo>
                  <a:lnTo>
                    <a:pt x="3704" y="7191"/>
                  </a:lnTo>
                  <a:cubicBezTo>
                    <a:pt x="1759" y="7284"/>
                    <a:pt x="216" y="8889"/>
                    <a:pt x="216" y="10833"/>
                  </a:cubicBezTo>
                  <a:cubicBezTo>
                    <a:pt x="216" y="11265"/>
                    <a:pt x="278" y="11697"/>
                    <a:pt x="432" y="12098"/>
                  </a:cubicBezTo>
                  <a:cubicBezTo>
                    <a:pt x="474" y="12161"/>
                    <a:pt x="538" y="12189"/>
                    <a:pt x="602" y="12189"/>
                  </a:cubicBezTo>
                  <a:cubicBezTo>
                    <a:pt x="727" y="12189"/>
                    <a:pt x="854" y="12086"/>
                    <a:pt x="834" y="11944"/>
                  </a:cubicBezTo>
                  <a:cubicBezTo>
                    <a:pt x="247" y="10370"/>
                    <a:pt x="957" y="8611"/>
                    <a:pt x="2500" y="7901"/>
                  </a:cubicBezTo>
                  <a:cubicBezTo>
                    <a:pt x="2935" y="7697"/>
                    <a:pt x="3393" y="7600"/>
                    <a:pt x="3844" y="7600"/>
                  </a:cubicBezTo>
                  <a:cubicBezTo>
                    <a:pt x="4963" y="7600"/>
                    <a:pt x="6042" y="8195"/>
                    <a:pt x="6636" y="9228"/>
                  </a:cubicBezTo>
                  <a:cubicBezTo>
                    <a:pt x="7469" y="10679"/>
                    <a:pt x="7068" y="12530"/>
                    <a:pt x="5679" y="13487"/>
                  </a:cubicBezTo>
                  <a:cubicBezTo>
                    <a:pt x="5121" y="13871"/>
                    <a:pt x="4484" y="14056"/>
                    <a:pt x="3853" y="14056"/>
                  </a:cubicBezTo>
                  <a:cubicBezTo>
                    <a:pt x="2912" y="14056"/>
                    <a:pt x="1986" y="13645"/>
                    <a:pt x="1358" y="12870"/>
                  </a:cubicBezTo>
                  <a:cubicBezTo>
                    <a:pt x="1312" y="12824"/>
                    <a:pt x="1261" y="12805"/>
                    <a:pt x="1212" y="12805"/>
                  </a:cubicBezTo>
                  <a:cubicBezTo>
                    <a:pt x="1060" y="12805"/>
                    <a:pt x="926" y="12985"/>
                    <a:pt x="1019" y="13148"/>
                  </a:cubicBezTo>
                  <a:cubicBezTo>
                    <a:pt x="1753" y="14051"/>
                    <a:pt x="2797" y="14490"/>
                    <a:pt x="3838" y="14490"/>
                  </a:cubicBezTo>
                  <a:cubicBezTo>
                    <a:pt x="5073" y="14490"/>
                    <a:pt x="6303" y="13873"/>
                    <a:pt x="7006" y="12685"/>
                  </a:cubicBezTo>
                  <a:cubicBezTo>
                    <a:pt x="7891" y="13883"/>
                    <a:pt x="9146" y="14419"/>
                    <a:pt x="10386" y="14419"/>
                  </a:cubicBezTo>
                  <a:cubicBezTo>
                    <a:pt x="12562" y="14419"/>
                    <a:pt x="14691" y="12769"/>
                    <a:pt x="14691" y="10154"/>
                  </a:cubicBezTo>
                  <a:lnTo>
                    <a:pt x="14691" y="6296"/>
                  </a:lnTo>
                  <a:cubicBezTo>
                    <a:pt x="14660" y="5123"/>
                    <a:pt x="14166" y="3982"/>
                    <a:pt x="13333" y="3179"/>
                  </a:cubicBezTo>
                  <a:cubicBezTo>
                    <a:pt x="13283" y="3130"/>
                    <a:pt x="13231" y="3110"/>
                    <a:pt x="13182" y="3110"/>
                  </a:cubicBezTo>
                  <a:cubicBezTo>
                    <a:pt x="13016" y="3110"/>
                    <a:pt x="12888" y="3345"/>
                    <a:pt x="13055" y="3488"/>
                  </a:cubicBezTo>
                  <a:lnTo>
                    <a:pt x="13024" y="3488"/>
                  </a:lnTo>
                  <a:cubicBezTo>
                    <a:pt x="13796" y="4198"/>
                    <a:pt x="14258" y="5216"/>
                    <a:pt x="14258" y="6296"/>
                  </a:cubicBezTo>
                  <a:lnTo>
                    <a:pt x="14258" y="6605"/>
                  </a:lnTo>
                  <a:lnTo>
                    <a:pt x="10586" y="6605"/>
                  </a:lnTo>
                  <a:cubicBezTo>
                    <a:pt x="10617" y="6574"/>
                    <a:pt x="10617" y="6543"/>
                    <a:pt x="10617" y="6512"/>
                  </a:cubicBezTo>
                  <a:lnTo>
                    <a:pt x="10617" y="2438"/>
                  </a:lnTo>
                  <a:cubicBezTo>
                    <a:pt x="11141" y="2469"/>
                    <a:pt x="11666" y="2624"/>
                    <a:pt x="12160" y="2871"/>
                  </a:cubicBezTo>
                  <a:cubicBezTo>
                    <a:pt x="12192" y="2887"/>
                    <a:pt x="12224" y="2894"/>
                    <a:pt x="12254" y="2894"/>
                  </a:cubicBezTo>
                  <a:cubicBezTo>
                    <a:pt x="12455" y="2894"/>
                    <a:pt x="12586" y="2577"/>
                    <a:pt x="12345" y="2469"/>
                  </a:cubicBezTo>
                  <a:cubicBezTo>
                    <a:pt x="11820" y="2192"/>
                    <a:pt x="11234" y="2037"/>
                    <a:pt x="10617" y="2006"/>
                  </a:cubicBezTo>
                  <a:lnTo>
                    <a:pt x="10617" y="926"/>
                  </a:lnTo>
                  <a:cubicBezTo>
                    <a:pt x="10617" y="402"/>
                    <a:pt x="10216" y="0"/>
                    <a:pt x="96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tx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2697" name="Google Shape;12697;p23"/>
          <p:cNvSpPr/>
          <p:nvPr/>
        </p:nvSpPr>
        <p:spPr>
          <a:xfrm>
            <a:off x="3973788" y="2326499"/>
            <a:ext cx="365750" cy="362875"/>
          </a:xfrm>
          <a:custGeom>
            <a:avLst/>
            <a:gdLst/>
            <a:ahLst/>
            <a:cxnLst/>
            <a:rect l="l" t="t" r="r" b="b"/>
            <a:pathLst>
              <a:path w="14630" h="14515" extrusionOk="0">
                <a:moveTo>
                  <a:pt x="10803" y="5062"/>
                </a:moveTo>
                <a:lnTo>
                  <a:pt x="10586" y="6204"/>
                </a:lnTo>
                <a:lnTo>
                  <a:pt x="9506" y="6204"/>
                </a:lnTo>
                <a:cubicBezTo>
                  <a:pt x="9198" y="6204"/>
                  <a:pt x="9198" y="6605"/>
                  <a:pt x="9506" y="6605"/>
                </a:cubicBezTo>
                <a:lnTo>
                  <a:pt x="10525" y="6605"/>
                </a:lnTo>
                <a:lnTo>
                  <a:pt x="10309" y="7747"/>
                </a:lnTo>
                <a:lnTo>
                  <a:pt x="1297" y="7747"/>
                </a:lnTo>
                <a:lnTo>
                  <a:pt x="1050" y="6605"/>
                </a:lnTo>
                <a:lnTo>
                  <a:pt x="8241" y="6605"/>
                </a:lnTo>
                <a:cubicBezTo>
                  <a:pt x="8519" y="6605"/>
                  <a:pt x="8519" y="6204"/>
                  <a:pt x="8241" y="6204"/>
                </a:cubicBezTo>
                <a:lnTo>
                  <a:pt x="988" y="6204"/>
                </a:lnTo>
                <a:lnTo>
                  <a:pt x="742" y="5062"/>
                </a:lnTo>
                <a:close/>
                <a:moveTo>
                  <a:pt x="10216" y="8179"/>
                </a:moveTo>
                <a:lnTo>
                  <a:pt x="10000" y="9352"/>
                </a:lnTo>
                <a:lnTo>
                  <a:pt x="2099" y="9352"/>
                </a:lnTo>
                <a:cubicBezTo>
                  <a:pt x="1822" y="9352"/>
                  <a:pt x="1575" y="9166"/>
                  <a:pt x="1544" y="8889"/>
                </a:cubicBezTo>
                <a:lnTo>
                  <a:pt x="1390" y="8179"/>
                </a:lnTo>
                <a:close/>
                <a:moveTo>
                  <a:pt x="8111" y="12228"/>
                </a:moveTo>
                <a:cubicBezTo>
                  <a:pt x="8588" y="12228"/>
                  <a:pt x="9043" y="12602"/>
                  <a:pt x="9043" y="13148"/>
                </a:cubicBezTo>
                <a:cubicBezTo>
                  <a:pt x="9043" y="13672"/>
                  <a:pt x="8642" y="14073"/>
                  <a:pt x="8118" y="14073"/>
                </a:cubicBezTo>
                <a:cubicBezTo>
                  <a:pt x="7315" y="14073"/>
                  <a:pt x="6883" y="13086"/>
                  <a:pt x="7469" y="12499"/>
                </a:cubicBezTo>
                <a:cubicBezTo>
                  <a:pt x="7657" y="12311"/>
                  <a:pt x="7887" y="12228"/>
                  <a:pt x="8111" y="12228"/>
                </a:cubicBezTo>
                <a:close/>
                <a:moveTo>
                  <a:pt x="14352" y="0"/>
                </a:moveTo>
                <a:lnTo>
                  <a:pt x="14352" y="31"/>
                </a:lnTo>
                <a:lnTo>
                  <a:pt x="13549" y="31"/>
                </a:lnTo>
                <a:cubicBezTo>
                  <a:pt x="13529" y="31"/>
                  <a:pt x="13509" y="30"/>
                  <a:pt x="13488" y="30"/>
                </a:cubicBezTo>
                <a:cubicBezTo>
                  <a:pt x="12466" y="30"/>
                  <a:pt x="11601" y="792"/>
                  <a:pt x="11420" y="1790"/>
                </a:cubicBezTo>
                <a:lnTo>
                  <a:pt x="11204" y="2994"/>
                </a:lnTo>
                <a:lnTo>
                  <a:pt x="3149" y="2994"/>
                </a:lnTo>
                <a:cubicBezTo>
                  <a:pt x="2871" y="2994"/>
                  <a:pt x="2871" y="3426"/>
                  <a:pt x="3149" y="3426"/>
                </a:cubicBezTo>
                <a:lnTo>
                  <a:pt x="11111" y="3426"/>
                </a:lnTo>
                <a:lnTo>
                  <a:pt x="10864" y="4630"/>
                </a:lnTo>
                <a:lnTo>
                  <a:pt x="649" y="4630"/>
                </a:lnTo>
                <a:lnTo>
                  <a:pt x="556" y="4105"/>
                </a:lnTo>
                <a:cubicBezTo>
                  <a:pt x="526" y="3920"/>
                  <a:pt x="556" y="3766"/>
                  <a:pt x="680" y="3611"/>
                </a:cubicBezTo>
                <a:cubicBezTo>
                  <a:pt x="760" y="3504"/>
                  <a:pt x="887" y="3420"/>
                  <a:pt x="1041" y="3420"/>
                </a:cubicBezTo>
                <a:cubicBezTo>
                  <a:pt x="1064" y="3420"/>
                  <a:pt x="1088" y="3422"/>
                  <a:pt x="1112" y="3426"/>
                </a:cubicBezTo>
                <a:lnTo>
                  <a:pt x="2007" y="3426"/>
                </a:lnTo>
                <a:cubicBezTo>
                  <a:pt x="2285" y="3395"/>
                  <a:pt x="2285" y="2994"/>
                  <a:pt x="2007" y="2994"/>
                </a:cubicBezTo>
                <a:lnTo>
                  <a:pt x="1112" y="2994"/>
                </a:lnTo>
                <a:cubicBezTo>
                  <a:pt x="495" y="2994"/>
                  <a:pt x="1" y="3550"/>
                  <a:pt x="124" y="4198"/>
                </a:cubicBezTo>
                <a:lnTo>
                  <a:pt x="1112" y="8981"/>
                </a:lnTo>
                <a:cubicBezTo>
                  <a:pt x="1204" y="9444"/>
                  <a:pt x="1637" y="9784"/>
                  <a:pt x="2099" y="9784"/>
                </a:cubicBezTo>
                <a:lnTo>
                  <a:pt x="9938" y="9784"/>
                </a:lnTo>
                <a:lnTo>
                  <a:pt x="9815" y="10401"/>
                </a:lnTo>
                <a:cubicBezTo>
                  <a:pt x="9661" y="11234"/>
                  <a:pt x="8951" y="11820"/>
                  <a:pt x="8118" y="11820"/>
                </a:cubicBezTo>
                <a:lnTo>
                  <a:pt x="2099" y="11820"/>
                </a:lnTo>
                <a:cubicBezTo>
                  <a:pt x="1822" y="11820"/>
                  <a:pt x="1822" y="12222"/>
                  <a:pt x="2099" y="12222"/>
                </a:cubicBezTo>
                <a:lnTo>
                  <a:pt x="2346" y="12222"/>
                </a:lnTo>
                <a:cubicBezTo>
                  <a:pt x="1432" y="13209"/>
                  <a:pt x="2300" y="14515"/>
                  <a:pt x="3327" y="14515"/>
                </a:cubicBezTo>
                <a:cubicBezTo>
                  <a:pt x="3617" y="14515"/>
                  <a:pt x="3920" y="14411"/>
                  <a:pt x="4198" y="14166"/>
                </a:cubicBezTo>
                <a:cubicBezTo>
                  <a:pt x="4367" y="14021"/>
                  <a:pt x="4234" y="13800"/>
                  <a:pt x="4064" y="13800"/>
                </a:cubicBezTo>
                <a:cubicBezTo>
                  <a:pt x="4017" y="13800"/>
                  <a:pt x="3967" y="13817"/>
                  <a:pt x="3920" y="13857"/>
                </a:cubicBezTo>
                <a:cubicBezTo>
                  <a:pt x="3738" y="14009"/>
                  <a:pt x="3536" y="14075"/>
                  <a:pt x="3340" y="14075"/>
                </a:cubicBezTo>
                <a:cubicBezTo>
                  <a:pt x="2738" y="14075"/>
                  <a:pt x="2198" y="13452"/>
                  <a:pt x="2501" y="12777"/>
                </a:cubicBezTo>
                <a:cubicBezTo>
                  <a:pt x="2667" y="12405"/>
                  <a:pt x="2994" y="12236"/>
                  <a:pt x="3319" y="12236"/>
                </a:cubicBezTo>
                <a:cubicBezTo>
                  <a:pt x="3776" y="12236"/>
                  <a:pt x="4229" y="12570"/>
                  <a:pt x="4229" y="13148"/>
                </a:cubicBezTo>
                <a:cubicBezTo>
                  <a:pt x="4229" y="13286"/>
                  <a:pt x="4337" y="13356"/>
                  <a:pt x="4445" y="13356"/>
                </a:cubicBezTo>
                <a:cubicBezTo>
                  <a:pt x="4553" y="13356"/>
                  <a:pt x="4661" y="13286"/>
                  <a:pt x="4661" y="13148"/>
                </a:cubicBezTo>
                <a:cubicBezTo>
                  <a:pt x="4661" y="12808"/>
                  <a:pt x="4538" y="12499"/>
                  <a:pt x="4291" y="12222"/>
                </a:cubicBezTo>
                <a:lnTo>
                  <a:pt x="7161" y="12222"/>
                </a:lnTo>
                <a:cubicBezTo>
                  <a:pt x="6914" y="12469"/>
                  <a:pt x="6760" y="12808"/>
                  <a:pt x="6760" y="13148"/>
                </a:cubicBezTo>
                <a:cubicBezTo>
                  <a:pt x="6760" y="13937"/>
                  <a:pt x="7389" y="14503"/>
                  <a:pt x="8089" y="14503"/>
                </a:cubicBezTo>
                <a:cubicBezTo>
                  <a:pt x="8293" y="14503"/>
                  <a:pt x="8502" y="14455"/>
                  <a:pt x="8704" y="14351"/>
                </a:cubicBezTo>
                <a:cubicBezTo>
                  <a:pt x="9599" y="13919"/>
                  <a:pt x="9722" y="12685"/>
                  <a:pt x="8920" y="12067"/>
                </a:cubicBezTo>
                <a:cubicBezTo>
                  <a:pt x="9599" y="11790"/>
                  <a:pt x="10062" y="11203"/>
                  <a:pt x="10216" y="10463"/>
                </a:cubicBezTo>
                <a:lnTo>
                  <a:pt x="11821" y="1852"/>
                </a:lnTo>
                <a:cubicBezTo>
                  <a:pt x="11975" y="1050"/>
                  <a:pt x="12685" y="432"/>
                  <a:pt x="13518" y="432"/>
                </a:cubicBezTo>
                <a:lnTo>
                  <a:pt x="14352" y="432"/>
                </a:lnTo>
                <a:cubicBezTo>
                  <a:pt x="14629" y="432"/>
                  <a:pt x="14629" y="0"/>
                  <a:pt x="14352" y="0"/>
                </a:cubicBezTo>
                <a:close/>
              </a:path>
            </a:pathLst>
          </a:custGeom>
          <a:solidFill>
            <a:srgbClr val="657E93"/>
          </a:solidFill>
          <a:ln>
            <a:solidFill>
              <a:schemeClr val="tx2"/>
            </a:solidFill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2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2698" name="Google Shape;12698;p23"/>
          <p:cNvGrpSpPr/>
          <p:nvPr/>
        </p:nvGrpSpPr>
        <p:grpSpPr>
          <a:xfrm>
            <a:off x="6994725" y="3422853"/>
            <a:ext cx="372675" cy="361625"/>
            <a:chOff x="3994075" y="2464225"/>
            <a:chExt cx="372675" cy="361625"/>
          </a:xfrm>
        </p:grpSpPr>
        <p:sp>
          <p:nvSpPr>
            <p:cNvPr id="12699" name="Google Shape;12699;p23"/>
            <p:cNvSpPr/>
            <p:nvPr/>
          </p:nvSpPr>
          <p:spPr>
            <a:xfrm>
              <a:off x="4058100" y="2612900"/>
              <a:ext cx="157425" cy="134825"/>
            </a:xfrm>
            <a:custGeom>
              <a:avLst/>
              <a:gdLst/>
              <a:ahLst/>
              <a:cxnLst/>
              <a:rect l="l" t="t" r="r" b="b"/>
              <a:pathLst>
                <a:path w="6297" h="5393" extrusionOk="0">
                  <a:moveTo>
                    <a:pt x="3593" y="412"/>
                  </a:moveTo>
                  <a:cubicBezTo>
                    <a:pt x="4753" y="412"/>
                    <a:pt x="5865" y="1309"/>
                    <a:pt x="5865" y="2685"/>
                  </a:cubicBezTo>
                  <a:cubicBezTo>
                    <a:pt x="5865" y="3920"/>
                    <a:pt x="4846" y="4938"/>
                    <a:pt x="3612" y="4938"/>
                  </a:cubicBezTo>
                  <a:cubicBezTo>
                    <a:pt x="1606" y="4938"/>
                    <a:pt x="587" y="2500"/>
                    <a:pt x="2007" y="1080"/>
                  </a:cubicBezTo>
                  <a:cubicBezTo>
                    <a:pt x="2468" y="620"/>
                    <a:pt x="3036" y="412"/>
                    <a:pt x="3593" y="412"/>
                  </a:cubicBezTo>
                  <a:close/>
                  <a:moveTo>
                    <a:pt x="3612" y="0"/>
                  </a:moveTo>
                  <a:cubicBezTo>
                    <a:pt x="1205" y="0"/>
                    <a:pt x="1" y="2901"/>
                    <a:pt x="1698" y="4599"/>
                  </a:cubicBezTo>
                  <a:cubicBezTo>
                    <a:pt x="2247" y="5147"/>
                    <a:pt x="2921" y="5393"/>
                    <a:pt x="3582" y="5393"/>
                  </a:cubicBezTo>
                  <a:cubicBezTo>
                    <a:pt x="4968" y="5393"/>
                    <a:pt x="6297" y="4315"/>
                    <a:pt x="6297" y="2685"/>
                  </a:cubicBezTo>
                  <a:cubicBezTo>
                    <a:pt x="6297" y="1204"/>
                    <a:pt x="5093" y="0"/>
                    <a:pt x="36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tx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00" name="Google Shape;12700;p23"/>
            <p:cNvSpPr/>
            <p:nvPr/>
          </p:nvSpPr>
          <p:spPr>
            <a:xfrm>
              <a:off x="4128325" y="2639125"/>
              <a:ext cx="44000" cy="81025"/>
            </a:xfrm>
            <a:custGeom>
              <a:avLst/>
              <a:gdLst/>
              <a:ahLst/>
              <a:cxnLst/>
              <a:rect l="l" t="t" r="r" b="b"/>
              <a:pathLst>
                <a:path w="1760" h="3241" extrusionOk="0">
                  <a:moveTo>
                    <a:pt x="834" y="0"/>
                  </a:moveTo>
                  <a:cubicBezTo>
                    <a:pt x="710" y="0"/>
                    <a:pt x="618" y="93"/>
                    <a:pt x="618" y="216"/>
                  </a:cubicBezTo>
                  <a:lnTo>
                    <a:pt x="618" y="463"/>
                  </a:lnTo>
                  <a:cubicBezTo>
                    <a:pt x="247" y="556"/>
                    <a:pt x="31" y="957"/>
                    <a:pt x="124" y="1328"/>
                  </a:cubicBezTo>
                  <a:cubicBezTo>
                    <a:pt x="186" y="1513"/>
                    <a:pt x="340" y="1636"/>
                    <a:pt x="525" y="1698"/>
                  </a:cubicBezTo>
                  <a:cubicBezTo>
                    <a:pt x="679" y="1760"/>
                    <a:pt x="834" y="1729"/>
                    <a:pt x="988" y="1790"/>
                  </a:cubicBezTo>
                  <a:cubicBezTo>
                    <a:pt x="1358" y="1945"/>
                    <a:pt x="1173" y="2408"/>
                    <a:pt x="834" y="2408"/>
                  </a:cubicBezTo>
                  <a:cubicBezTo>
                    <a:pt x="679" y="2408"/>
                    <a:pt x="525" y="2346"/>
                    <a:pt x="432" y="2222"/>
                  </a:cubicBezTo>
                  <a:lnTo>
                    <a:pt x="432" y="2161"/>
                  </a:lnTo>
                  <a:cubicBezTo>
                    <a:pt x="432" y="2161"/>
                    <a:pt x="432" y="2130"/>
                    <a:pt x="432" y="2099"/>
                  </a:cubicBezTo>
                  <a:cubicBezTo>
                    <a:pt x="417" y="1976"/>
                    <a:pt x="309" y="1914"/>
                    <a:pt x="205" y="1914"/>
                  </a:cubicBezTo>
                  <a:cubicBezTo>
                    <a:pt x="101" y="1914"/>
                    <a:pt x="0" y="1976"/>
                    <a:pt x="0" y="2099"/>
                  </a:cubicBezTo>
                  <a:cubicBezTo>
                    <a:pt x="31" y="2315"/>
                    <a:pt x="124" y="2531"/>
                    <a:pt x="309" y="2685"/>
                  </a:cubicBezTo>
                  <a:cubicBezTo>
                    <a:pt x="402" y="2747"/>
                    <a:pt x="525" y="2809"/>
                    <a:pt x="618" y="2840"/>
                  </a:cubicBezTo>
                  <a:lnTo>
                    <a:pt x="618" y="3025"/>
                  </a:lnTo>
                  <a:cubicBezTo>
                    <a:pt x="618" y="3148"/>
                    <a:pt x="741" y="3241"/>
                    <a:pt x="834" y="3241"/>
                  </a:cubicBezTo>
                  <a:cubicBezTo>
                    <a:pt x="957" y="3241"/>
                    <a:pt x="1050" y="3148"/>
                    <a:pt x="1050" y="3025"/>
                  </a:cubicBezTo>
                  <a:lnTo>
                    <a:pt x="1050" y="2778"/>
                  </a:lnTo>
                  <a:cubicBezTo>
                    <a:pt x="1204" y="2747"/>
                    <a:pt x="1358" y="2655"/>
                    <a:pt x="1451" y="2531"/>
                  </a:cubicBezTo>
                  <a:cubicBezTo>
                    <a:pt x="1760" y="2192"/>
                    <a:pt x="1667" y="1667"/>
                    <a:pt x="1266" y="1451"/>
                  </a:cubicBezTo>
                  <a:lnTo>
                    <a:pt x="1235" y="1451"/>
                  </a:lnTo>
                  <a:cubicBezTo>
                    <a:pt x="1081" y="1389"/>
                    <a:pt x="926" y="1358"/>
                    <a:pt x="741" y="1328"/>
                  </a:cubicBezTo>
                  <a:cubicBezTo>
                    <a:pt x="618" y="1297"/>
                    <a:pt x="494" y="1235"/>
                    <a:pt x="525" y="1081"/>
                  </a:cubicBezTo>
                  <a:cubicBezTo>
                    <a:pt x="540" y="935"/>
                    <a:pt x="651" y="872"/>
                    <a:pt x="774" y="872"/>
                  </a:cubicBezTo>
                  <a:cubicBezTo>
                    <a:pt x="911" y="872"/>
                    <a:pt x="1063" y="950"/>
                    <a:pt x="1111" y="1081"/>
                  </a:cubicBezTo>
                  <a:cubicBezTo>
                    <a:pt x="1151" y="1140"/>
                    <a:pt x="1217" y="1174"/>
                    <a:pt x="1292" y="1174"/>
                  </a:cubicBezTo>
                  <a:cubicBezTo>
                    <a:pt x="1333" y="1174"/>
                    <a:pt x="1376" y="1164"/>
                    <a:pt x="1420" y="1142"/>
                  </a:cubicBezTo>
                  <a:cubicBezTo>
                    <a:pt x="1513" y="1081"/>
                    <a:pt x="1544" y="957"/>
                    <a:pt x="1482" y="865"/>
                  </a:cubicBezTo>
                  <a:cubicBezTo>
                    <a:pt x="1389" y="679"/>
                    <a:pt x="1235" y="525"/>
                    <a:pt x="1050" y="463"/>
                  </a:cubicBezTo>
                  <a:lnTo>
                    <a:pt x="1050" y="216"/>
                  </a:lnTo>
                  <a:cubicBezTo>
                    <a:pt x="1050" y="93"/>
                    <a:pt x="926" y="0"/>
                    <a:pt x="8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tx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01" name="Google Shape;12701;p23"/>
            <p:cNvSpPr/>
            <p:nvPr/>
          </p:nvSpPr>
          <p:spPr>
            <a:xfrm>
              <a:off x="4138350" y="2690825"/>
              <a:ext cx="25" cy="800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31"/>
                  </a:move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tx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02" name="Google Shape;12702;p23"/>
            <p:cNvSpPr/>
            <p:nvPr/>
          </p:nvSpPr>
          <p:spPr>
            <a:xfrm>
              <a:off x="4328925" y="2762000"/>
              <a:ext cx="10825" cy="35325"/>
            </a:xfrm>
            <a:custGeom>
              <a:avLst/>
              <a:gdLst/>
              <a:ahLst/>
              <a:cxnLst/>
              <a:rect l="l" t="t" r="r" b="b"/>
              <a:pathLst>
                <a:path w="433" h="1413" extrusionOk="0">
                  <a:moveTo>
                    <a:pt x="217" y="0"/>
                  </a:moveTo>
                  <a:cubicBezTo>
                    <a:pt x="109" y="0"/>
                    <a:pt x="0" y="70"/>
                    <a:pt x="0" y="209"/>
                  </a:cubicBezTo>
                  <a:lnTo>
                    <a:pt x="0" y="1196"/>
                  </a:lnTo>
                  <a:cubicBezTo>
                    <a:pt x="0" y="1320"/>
                    <a:pt x="93" y="1412"/>
                    <a:pt x="217" y="1412"/>
                  </a:cubicBezTo>
                  <a:cubicBezTo>
                    <a:pt x="340" y="1412"/>
                    <a:pt x="433" y="1320"/>
                    <a:pt x="433" y="1196"/>
                  </a:cubicBezTo>
                  <a:lnTo>
                    <a:pt x="433" y="209"/>
                  </a:lnTo>
                  <a:cubicBezTo>
                    <a:pt x="433" y="70"/>
                    <a:pt x="325" y="0"/>
                    <a:pt x="2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tx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03" name="Google Shape;12703;p23"/>
            <p:cNvSpPr/>
            <p:nvPr/>
          </p:nvSpPr>
          <p:spPr>
            <a:xfrm>
              <a:off x="3994075" y="2464225"/>
              <a:ext cx="372675" cy="361625"/>
            </a:xfrm>
            <a:custGeom>
              <a:avLst/>
              <a:gdLst/>
              <a:ahLst/>
              <a:cxnLst/>
              <a:rect l="l" t="t" r="r" b="b"/>
              <a:pathLst>
                <a:path w="14907" h="14465" extrusionOk="0">
                  <a:moveTo>
                    <a:pt x="8086" y="3077"/>
                  </a:moveTo>
                  <a:cubicBezTo>
                    <a:pt x="8210" y="3077"/>
                    <a:pt x="8333" y="3200"/>
                    <a:pt x="8333" y="3324"/>
                  </a:cubicBezTo>
                  <a:lnTo>
                    <a:pt x="8333" y="3509"/>
                  </a:lnTo>
                  <a:cubicBezTo>
                    <a:pt x="8333" y="3663"/>
                    <a:pt x="8210" y="3787"/>
                    <a:pt x="8086" y="3787"/>
                  </a:cubicBezTo>
                  <a:lnTo>
                    <a:pt x="4290" y="3787"/>
                  </a:lnTo>
                  <a:cubicBezTo>
                    <a:pt x="4136" y="3787"/>
                    <a:pt x="4012" y="3663"/>
                    <a:pt x="4012" y="3509"/>
                  </a:cubicBezTo>
                  <a:lnTo>
                    <a:pt x="4012" y="3324"/>
                  </a:lnTo>
                  <a:cubicBezTo>
                    <a:pt x="4012" y="3200"/>
                    <a:pt x="4136" y="3077"/>
                    <a:pt x="4290" y="3077"/>
                  </a:cubicBezTo>
                  <a:close/>
                  <a:moveTo>
                    <a:pt x="7130" y="4188"/>
                  </a:moveTo>
                  <a:cubicBezTo>
                    <a:pt x="9043" y="4188"/>
                    <a:pt x="10648" y="5669"/>
                    <a:pt x="10802" y="7583"/>
                  </a:cubicBezTo>
                  <a:lnTo>
                    <a:pt x="10185" y="7583"/>
                  </a:lnTo>
                  <a:cubicBezTo>
                    <a:pt x="9691" y="7583"/>
                    <a:pt x="9290" y="7984"/>
                    <a:pt x="9290" y="8478"/>
                  </a:cubicBezTo>
                  <a:lnTo>
                    <a:pt x="9290" y="12336"/>
                  </a:lnTo>
                  <a:lnTo>
                    <a:pt x="3364" y="12336"/>
                  </a:lnTo>
                  <a:cubicBezTo>
                    <a:pt x="3087" y="12336"/>
                    <a:pt x="3087" y="12768"/>
                    <a:pt x="3364" y="12768"/>
                  </a:cubicBezTo>
                  <a:lnTo>
                    <a:pt x="9290" y="12768"/>
                  </a:lnTo>
                  <a:lnTo>
                    <a:pt x="9290" y="13601"/>
                  </a:lnTo>
                  <a:cubicBezTo>
                    <a:pt x="9290" y="13755"/>
                    <a:pt x="9321" y="13909"/>
                    <a:pt x="9413" y="14064"/>
                  </a:cubicBezTo>
                  <a:lnTo>
                    <a:pt x="1513" y="14064"/>
                  </a:lnTo>
                  <a:cubicBezTo>
                    <a:pt x="741" y="14064"/>
                    <a:pt x="587" y="12953"/>
                    <a:pt x="1358" y="12768"/>
                  </a:cubicBezTo>
                  <a:lnTo>
                    <a:pt x="2284" y="12768"/>
                  </a:lnTo>
                  <a:cubicBezTo>
                    <a:pt x="2562" y="12768"/>
                    <a:pt x="2562" y="12336"/>
                    <a:pt x="2284" y="12336"/>
                  </a:cubicBezTo>
                  <a:lnTo>
                    <a:pt x="1513" y="12336"/>
                  </a:lnTo>
                  <a:lnTo>
                    <a:pt x="1513" y="7891"/>
                  </a:lnTo>
                  <a:cubicBezTo>
                    <a:pt x="1482" y="6904"/>
                    <a:pt x="1883" y="5978"/>
                    <a:pt x="2593" y="5268"/>
                  </a:cubicBezTo>
                  <a:cubicBezTo>
                    <a:pt x="3272" y="4589"/>
                    <a:pt x="4229" y="4188"/>
                    <a:pt x="5216" y="4188"/>
                  </a:cubicBezTo>
                  <a:close/>
                  <a:moveTo>
                    <a:pt x="4557" y="1"/>
                  </a:moveTo>
                  <a:cubicBezTo>
                    <a:pt x="4127" y="1"/>
                    <a:pt x="3765" y="422"/>
                    <a:pt x="3920" y="886"/>
                  </a:cubicBezTo>
                  <a:lnTo>
                    <a:pt x="4445" y="2645"/>
                  </a:lnTo>
                  <a:lnTo>
                    <a:pt x="4290" y="2645"/>
                  </a:lnTo>
                  <a:cubicBezTo>
                    <a:pt x="3889" y="2645"/>
                    <a:pt x="3580" y="2954"/>
                    <a:pt x="3580" y="3324"/>
                  </a:cubicBezTo>
                  <a:lnTo>
                    <a:pt x="3580" y="3509"/>
                  </a:lnTo>
                  <a:cubicBezTo>
                    <a:pt x="3580" y="3694"/>
                    <a:pt x="3673" y="3879"/>
                    <a:pt x="3796" y="4034"/>
                  </a:cubicBezTo>
                  <a:cubicBezTo>
                    <a:pt x="3241" y="4219"/>
                    <a:pt x="2716" y="4558"/>
                    <a:pt x="2284" y="4990"/>
                  </a:cubicBezTo>
                  <a:cubicBezTo>
                    <a:pt x="1513" y="5762"/>
                    <a:pt x="1081" y="6811"/>
                    <a:pt x="1081" y="7891"/>
                  </a:cubicBezTo>
                  <a:lnTo>
                    <a:pt x="1081" y="12397"/>
                  </a:lnTo>
                  <a:cubicBezTo>
                    <a:pt x="0" y="12860"/>
                    <a:pt x="340" y="14465"/>
                    <a:pt x="1513" y="14465"/>
                  </a:cubicBezTo>
                  <a:lnTo>
                    <a:pt x="14012" y="14465"/>
                  </a:lnTo>
                  <a:cubicBezTo>
                    <a:pt x="14506" y="14465"/>
                    <a:pt x="14907" y="14064"/>
                    <a:pt x="14907" y="13570"/>
                  </a:cubicBezTo>
                  <a:lnTo>
                    <a:pt x="14907" y="13200"/>
                  </a:lnTo>
                  <a:cubicBezTo>
                    <a:pt x="14907" y="13061"/>
                    <a:pt x="14799" y="12991"/>
                    <a:pt x="14691" y="12991"/>
                  </a:cubicBezTo>
                  <a:cubicBezTo>
                    <a:pt x="14583" y="12991"/>
                    <a:pt x="14475" y="13061"/>
                    <a:pt x="14475" y="13200"/>
                  </a:cubicBezTo>
                  <a:lnTo>
                    <a:pt x="14475" y="13570"/>
                  </a:lnTo>
                  <a:cubicBezTo>
                    <a:pt x="14475" y="13848"/>
                    <a:pt x="14289" y="14064"/>
                    <a:pt x="14012" y="14064"/>
                  </a:cubicBezTo>
                  <a:lnTo>
                    <a:pt x="10185" y="14064"/>
                  </a:lnTo>
                  <a:cubicBezTo>
                    <a:pt x="9907" y="14064"/>
                    <a:pt x="9691" y="13848"/>
                    <a:pt x="9691" y="13570"/>
                  </a:cubicBezTo>
                  <a:lnTo>
                    <a:pt x="9691" y="8478"/>
                  </a:lnTo>
                  <a:cubicBezTo>
                    <a:pt x="9691" y="8231"/>
                    <a:pt x="9907" y="8015"/>
                    <a:pt x="10185" y="8015"/>
                  </a:cubicBezTo>
                  <a:lnTo>
                    <a:pt x="14012" y="8015"/>
                  </a:lnTo>
                  <a:cubicBezTo>
                    <a:pt x="14259" y="8015"/>
                    <a:pt x="14475" y="8231"/>
                    <a:pt x="14475" y="8478"/>
                  </a:cubicBezTo>
                  <a:lnTo>
                    <a:pt x="14475" y="12120"/>
                  </a:lnTo>
                  <a:cubicBezTo>
                    <a:pt x="14475" y="12212"/>
                    <a:pt x="14567" y="12336"/>
                    <a:pt x="14691" y="12336"/>
                  </a:cubicBezTo>
                  <a:lnTo>
                    <a:pt x="14691" y="12305"/>
                  </a:lnTo>
                  <a:cubicBezTo>
                    <a:pt x="14814" y="12305"/>
                    <a:pt x="14907" y="12212"/>
                    <a:pt x="14907" y="12089"/>
                  </a:cubicBezTo>
                  <a:lnTo>
                    <a:pt x="14907" y="8478"/>
                  </a:lnTo>
                  <a:cubicBezTo>
                    <a:pt x="14907" y="7984"/>
                    <a:pt x="14506" y="7583"/>
                    <a:pt x="14012" y="7583"/>
                  </a:cubicBezTo>
                  <a:lnTo>
                    <a:pt x="11234" y="7583"/>
                  </a:lnTo>
                  <a:cubicBezTo>
                    <a:pt x="11172" y="6564"/>
                    <a:pt x="10710" y="5639"/>
                    <a:pt x="10000" y="4929"/>
                  </a:cubicBezTo>
                  <a:cubicBezTo>
                    <a:pt x="9568" y="4527"/>
                    <a:pt x="9074" y="4219"/>
                    <a:pt x="8518" y="4034"/>
                  </a:cubicBezTo>
                  <a:cubicBezTo>
                    <a:pt x="8673" y="3910"/>
                    <a:pt x="8765" y="3694"/>
                    <a:pt x="8765" y="3509"/>
                  </a:cubicBezTo>
                  <a:lnTo>
                    <a:pt x="8765" y="3355"/>
                  </a:lnTo>
                  <a:cubicBezTo>
                    <a:pt x="8765" y="2954"/>
                    <a:pt x="8457" y="2645"/>
                    <a:pt x="8055" y="2645"/>
                  </a:cubicBezTo>
                  <a:lnTo>
                    <a:pt x="7901" y="2645"/>
                  </a:lnTo>
                  <a:lnTo>
                    <a:pt x="8025" y="2182"/>
                  </a:lnTo>
                  <a:cubicBezTo>
                    <a:pt x="8043" y="2031"/>
                    <a:pt x="7923" y="1937"/>
                    <a:pt x="7806" y="1937"/>
                  </a:cubicBezTo>
                  <a:cubicBezTo>
                    <a:pt x="7732" y="1937"/>
                    <a:pt x="7659" y="1975"/>
                    <a:pt x="7623" y="2059"/>
                  </a:cubicBezTo>
                  <a:lnTo>
                    <a:pt x="7438" y="2645"/>
                  </a:lnTo>
                  <a:lnTo>
                    <a:pt x="4877" y="2645"/>
                  </a:lnTo>
                  <a:lnTo>
                    <a:pt x="4352" y="762"/>
                  </a:lnTo>
                  <a:cubicBezTo>
                    <a:pt x="4290" y="670"/>
                    <a:pt x="4321" y="546"/>
                    <a:pt x="4414" y="485"/>
                  </a:cubicBezTo>
                  <a:cubicBezTo>
                    <a:pt x="4459" y="439"/>
                    <a:pt x="4537" y="411"/>
                    <a:pt x="4612" y="411"/>
                  </a:cubicBezTo>
                  <a:cubicBezTo>
                    <a:pt x="4640" y="411"/>
                    <a:pt x="4667" y="415"/>
                    <a:pt x="4691" y="423"/>
                  </a:cubicBezTo>
                  <a:cubicBezTo>
                    <a:pt x="5170" y="608"/>
                    <a:pt x="5671" y="701"/>
                    <a:pt x="6173" y="701"/>
                  </a:cubicBezTo>
                  <a:cubicBezTo>
                    <a:pt x="6674" y="701"/>
                    <a:pt x="7176" y="608"/>
                    <a:pt x="7654" y="423"/>
                  </a:cubicBezTo>
                  <a:cubicBezTo>
                    <a:pt x="7679" y="415"/>
                    <a:pt x="7704" y="411"/>
                    <a:pt x="7729" y="411"/>
                  </a:cubicBezTo>
                  <a:cubicBezTo>
                    <a:pt x="7796" y="411"/>
                    <a:pt x="7864" y="439"/>
                    <a:pt x="7932" y="485"/>
                  </a:cubicBezTo>
                  <a:cubicBezTo>
                    <a:pt x="7994" y="546"/>
                    <a:pt x="8025" y="670"/>
                    <a:pt x="7994" y="762"/>
                  </a:cubicBezTo>
                  <a:lnTo>
                    <a:pt x="7901" y="1102"/>
                  </a:lnTo>
                  <a:cubicBezTo>
                    <a:pt x="7901" y="1222"/>
                    <a:pt x="8018" y="1303"/>
                    <a:pt x="8134" y="1303"/>
                  </a:cubicBezTo>
                  <a:cubicBezTo>
                    <a:pt x="8197" y="1303"/>
                    <a:pt x="8259" y="1279"/>
                    <a:pt x="8302" y="1225"/>
                  </a:cubicBezTo>
                  <a:lnTo>
                    <a:pt x="8395" y="886"/>
                  </a:lnTo>
                  <a:cubicBezTo>
                    <a:pt x="8524" y="422"/>
                    <a:pt x="8179" y="1"/>
                    <a:pt x="7738" y="1"/>
                  </a:cubicBezTo>
                  <a:cubicBezTo>
                    <a:pt x="7651" y="1"/>
                    <a:pt x="7560" y="17"/>
                    <a:pt x="7469" y="53"/>
                  </a:cubicBezTo>
                  <a:cubicBezTo>
                    <a:pt x="7037" y="207"/>
                    <a:pt x="6589" y="284"/>
                    <a:pt x="6142" y="284"/>
                  </a:cubicBezTo>
                  <a:cubicBezTo>
                    <a:pt x="5694" y="284"/>
                    <a:pt x="5247" y="207"/>
                    <a:pt x="4815" y="53"/>
                  </a:cubicBezTo>
                  <a:cubicBezTo>
                    <a:pt x="4729" y="17"/>
                    <a:pt x="4641" y="1"/>
                    <a:pt x="455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tx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04" name="Google Shape;12704;p23"/>
            <p:cNvSpPr/>
            <p:nvPr/>
          </p:nvSpPr>
          <p:spPr>
            <a:xfrm>
              <a:off x="4253325" y="2682325"/>
              <a:ext cx="86425" cy="41700"/>
            </a:xfrm>
            <a:custGeom>
              <a:avLst/>
              <a:gdLst/>
              <a:ahLst/>
              <a:cxnLst/>
              <a:rect l="l" t="t" r="r" b="b"/>
              <a:pathLst>
                <a:path w="3457" h="1668" extrusionOk="0">
                  <a:moveTo>
                    <a:pt x="3024" y="433"/>
                  </a:moveTo>
                  <a:lnTo>
                    <a:pt x="3024" y="1235"/>
                  </a:lnTo>
                  <a:lnTo>
                    <a:pt x="432" y="1235"/>
                  </a:lnTo>
                  <a:lnTo>
                    <a:pt x="432" y="433"/>
                  </a:lnTo>
                  <a:close/>
                  <a:moveTo>
                    <a:pt x="216" y="1"/>
                  </a:moveTo>
                  <a:cubicBezTo>
                    <a:pt x="93" y="1"/>
                    <a:pt x="0" y="93"/>
                    <a:pt x="0" y="217"/>
                  </a:cubicBezTo>
                  <a:lnTo>
                    <a:pt x="0" y="1451"/>
                  </a:lnTo>
                  <a:cubicBezTo>
                    <a:pt x="0" y="1575"/>
                    <a:pt x="93" y="1667"/>
                    <a:pt x="216" y="1667"/>
                  </a:cubicBezTo>
                  <a:lnTo>
                    <a:pt x="3241" y="1667"/>
                  </a:lnTo>
                  <a:cubicBezTo>
                    <a:pt x="3364" y="1667"/>
                    <a:pt x="3457" y="1575"/>
                    <a:pt x="3457" y="1451"/>
                  </a:cubicBezTo>
                  <a:lnTo>
                    <a:pt x="3457" y="217"/>
                  </a:lnTo>
                  <a:cubicBezTo>
                    <a:pt x="3457" y="93"/>
                    <a:pt x="3364" y="1"/>
                    <a:pt x="324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tx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05" name="Google Shape;12705;p23"/>
            <p:cNvSpPr/>
            <p:nvPr/>
          </p:nvSpPr>
          <p:spPr>
            <a:xfrm>
              <a:off x="4252550" y="2740150"/>
              <a:ext cx="13900" cy="10100"/>
            </a:xfrm>
            <a:custGeom>
              <a:avLst/>
              <a:gdLst/>
              <a:ahLst/>
              <a:cxnLst/>
              <a:rect l="l" t="t" r="r" b="b"/>
              <a:pathLst>
                <a:path w="556" h="404" extrusionOk="0">
                  <a:moveTo>
                    <a:pt x="306" y="1"/>
                  </a:moveTo>
                  <a:cubicBezTo>
                    <a:pt x="297" y="1"/>
                    <a:pt x="288" y="1"/>
                    <a:pt x="278" y="2"/>
                  </a:cubicBezTo>
                  <a:cubicBezTo>
                    <a:pt x="0" y="2"/>
                    <a:pt x="0" y="404"/>
                    <a:pt x="278" y="404"/>
                  </a:cubicBezTo>
                  <a:cubicBezTo>
                    <a:pt x="546" y="404"/>
                    <a:pt x="555" y="1"/>
                    <a:pt x="3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tx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06" name="Google Shape;12706;p23"/>
            <p:cNvSpPr/>
            <p:nvPr/>
          </p:nvSpPr>
          <p:spPr>
            <a:xfrm>
              <a:off x="4277225" y="2740150"/>
              <a:ext cx="14675" cy="10100"/>
            </a:xfrm>
            <a:custGeom>
              <a:avLst/>
              <a:gdLst/>
              <a:ahLst/>
              <a:cxnLst/>
              <a:rect l="l" t="t" r="r" b="b"/>
              <a:pathLst>
                <a:path w="587" h="404" extrusionOk="0">
                  <a:moveTo>
                    <a:pt x="309" y="1"/>
                  </a:moveTo>
                  <a:cubicBezTo>
                    <a:pt x="299" y="1"/>
                    <a:pt x="289" y="1"/>
                    <a:pt x="279" y="2"/>
                  </a:cubicBezTo>
                  <a:cubicBezTo>
                    <a:pt x="1" y="2"/>
                    <a:pt x="1" y="404"/>
                    <a:pt x="279" y="404"/>
                  </a:cubicBezTo>
                  <a:cubicBezTo>
                    <a:pt x="576" y="404"/>
                    <a:pt x="587" y="1"/>
                    <a:pt x="30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tx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07" name="Google Shape;12707;p23"/>
            <p:cNvSpPr/>
            <p:nvPr/>
          </p:nvSpPr>
          <p:spPr>
            <a:xfrm>
              <a:off x="4301925" y="2740150"/>
              <a:ext cx="14675" cy="10100"/>
            </a:xfrm>
            <a:custGeom>
              <a:avLst/>
              <a:gdLst/>
              <a:ahLst/>
              <a:cxnLst/>
              <a:rect l="l" t="t" r="r" b="b"/>
              <a:pathLst>
                <a:path w="587" h="404" extrusionOk="0">
                  <a:moveTo>
                    <a:pt x="337" y="1"/>
                  </a:moveTo>
                  <a:cubicBezTo>
                    <a:pt x="328" y="1"/>
                    <a:pt x="319" y="1"/>
                    <a:pt x="309" y="2"/>
                  </a:cubicBezTo>
                  <a:cubicBezTo>
                    <a:pt x="0" y="2"/>
                    <a:pt x="0" y="404"/>
                    <a:pt x="309" y="404"/>
                  </a:cubicBezTo>
                  <a:cubicBezTo>
                    <a:pt x="577" y="404"/>
                    <a:pt x="586" y="1"/>
                    <a:pt x="33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tx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08" name="Google Shape;12708;p23"/>
            <p:cNvSpPr/>
            <p:nvPr/>
          </p:nvSpPr>
          <p:spPr>
            <a:xfrm>
              <a:off x="4327375" y="2740150"/>
              <a:ext cx="13900" cy="10100"/>
            </a:xfrm>
            <a:custGeom>
              <a:avLst/>
              <a:gdLst/>
              <a:ahLst/>
              <a:cxnLst/>
              <a:rect l="l" t="t" r="r" b="b"/>
              <a:pathLst>
                <a:path w="556" h="404" extrusionOk="0">
                  <a:moveTo>
                    <a:pt x="306" y="1"/>
                  </a:moveTo>
                  <a:cubicBezTo>
                    <a:pt x="297" y="1"/>
                    <a:pt x="288" y="1"/>
                    <a:pt x="279" y="2"/>
                  </a:cubicBezTo>
                  <a:cubicBezTo>
                    <a:pt x="1" y="2"/>
                    <a:pt x="1" y="404"/>
                    <a:pt x="279" y="404"/>
                  </a:cubicBezTo>
                  <a:cubicBezTo>
                    <a:pt x="547" y="404"/>
                    <a:pt x="556" y="1"/>
                    <a:pt x="3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tx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09" name="Google Shape;12709;p23"/>
            <p:cNvSpPr/>
            <p:nvPr/>
          </p:nvSpPr>
          <p:spPr>
            <a:xfrm>
              <a:off x="4252550" y="2763300"/>
              <a:ext cx="13900" cy="10100"/>
            </a:xfrm>
            <a:custGeom>
              <a:avLst/>
              <a:gdLst/>
              <a:ahLst/>
              <a:cxnLst/>
              <a:rect l="l" t="t" r="r" b="b"/>
              <a:pathLst>
                <a:path w="556" h="404" extrusionOk="0">
                  <a:moveTo>
                    <a:pt x="306" y="1"/>
                  </a:moveTo>
                  <a:cubicBezTo>
                    <a:pt x="297" y="1"/>
                    <a:pt x="288" y="1"/>
                    <a:pt x="278" y="2"/>
                  </a:cubicBezTo>
                  <a:cubicBezTo>
                    <a:pt x="0" y="2"/>
                    <a:pt x="0" y="403"/>
                    <a:pt x="278" y="403"/>
                  </a:cubicBezTo>
                  <a:cubicBezTo>
                    <a:pt x="546" y="403"/>
                    <a:pt x="555" y="1"/>
                    <a:pt x="3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tx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10" name="Google Shape;12710;p23"/>
            <p:cNvSpPr/>
            <p:nvPr/>
          </p:nvSpPr>
          <p:spPr>
            <a:xfrm>
              <a:off x="4277225" y="2763300"/>
              <a:ext cx="14675" cy="10100"/>
            </a:xfrm>
            <a:custGeom>
              <a:avLst/>
              <a:gdLst/>
              <a:ahLst/>
              <a:cxnLst/>
              <a:rect l="l" t="t" r="r" b="b"/>
              <a:pathLst>
                <a:path w="587" h="404" extrusionOk="0">
                  <a:moveTo>
                    <a:pt x="309" y="1"/>
                  </a:moveTo>
                  <a:cubicBezTo>
                    <a:pt x="299" y="1"/>
                    <a:pt x="289" y="1"/>
                    <a:pt x="279" y="2"/>
                  </a:cubicBezTo>
                  <a:cubicBezTo>
                    <a:pt x="1" y="2"/>
                    <a:pt x="1" y="403"/>
                    <a:pt x="279" y="403"/>
                  </a:cubicBezTo>
                  <a:cubicBezTo>
                    <a:pt x="576" y="403"/>
                    <a:pt x="587" y="1"/>
                    <a:pt x="30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tx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11" name="Google Shape;12711;p23"/>
            <p:cNvSpPr/>
            <p:nvPr/>
          </p:nvSpPr>
          <p:spPr>
            <a:xfrm>
              <a:off x="4301925" y="2761800"/>
              <a:ext cx="14675" cy="10825"/>
            </a:xfrm>
            <a:custGeom>
              <a:avLst/>
              <a:gdLst/>
              <a:ahLst/>
              <a:cxnLst/>
              <a:rect l="l" t="t" r="r" b="b"/>
              <a:pathLst>
                <a:path w="587" h="433" extrusionOk="0">
                  <a:moveTo>
                    <a:pt x="309" y="0"/>
                  </a:moveTo>
                  <a:cubicBezTo>
                    <a:pt x="0" y="0"/>
                    <a:pt x="0" y="433"/>
                    <a:pt x="309" y="433"/>
                  </a:cubicBezTo>
                  <a:cubicBezTo>
                    <a:pt x="587" y="433"/>
                    <a:pt x="587" y="0"/>
                    <a:pt x="30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tx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12" name="Google Shape;12712;p23"/>
            <p:cNvSpPr/>
            <p:nvPr/>
          </p:nvSpPr>
          <p:spPr>
            <a:xfrm>
              <a:off x="4252550" y="2786500"/>
              <a:ext cx="13900" cy="10825"/>
            </a:xfrm>
            <a:custGeom>
              <a:avLst/>
              <a:gdLst/>
              <a:ahLst/>
              <a:cxnLst/>
              <a:rect l="l" t="t" r="r" b="b"/>
              <a:pathLst>
                <a:path w="556" h="433" extrusionOk="0">
                  <a:moveTo>
                    <a:pt x="278" y="0"/>
                  </a:moveTo>
                  <a:cubicBezTo>
                    <a:pt x="0" y="0"/>
                    <a:pt x="0" y="432"/>
                    <a:pt x="278" y="432"/>
                  </a:cubicBezTo>
                  <a:cubicBezTo>
                    <a:pt x="556" y="432"/>
                    <a:pt x="556" y="0"/>
                    <a:pt x="2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tx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13" name="Google Shape;12713;p23"/>
            <p:cNvSpPr/>
            <p:nvPr/>
          </p:nvSpPr>
          <p:spPr>
            <a:xfrm>
              <a:off x="4277225" y="2786500"/>
              <a:ext cx="14700" cy="10825"/>
            </a:xfrm>
            <a:custGeom>
              <a:avLst/>
              <a:gdLst/>
              <a:ahLst/>
              <a:cxnLst/>
              <a:rect l="l" t="t" r="r" b="b"/>
              <a:pathLst>
                <a:path w="588" h="433" extrusionOk="0">
                  <a:moveTo>
                    <a:pt x="279" y="0"/>
                  </a:moveTo>
                  <a:cubicBezTo>
                    <a:pt x="1" y="0"/>
                    <a:pt x="1" y="432"/>
                    <a:pt x="279" y="432"/>
                  </a:cubicBezTo>
                  <a:cubicBezTo>
                    <a:pt x="587" y="432"/>
                    <a:pt x="587" y="0"/>
                    <a:pt x="2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tx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14" name="Google Shape;12714;p23"/>
            <p:cNvSpPr/>
            <p:nvPr/>
          </p:nvSpPr>
          <p:spPr>
            <a:xfrm>
              <a:off x="4301925" y="2786500"/>
              <a:ext cx="14675" cy="10825"/>
            </a:xfrm>
            <a:custGeom>
              <a:avLst/>
              <a:gdLst/>
              <a:ahLst/>
              <a:cxnLst/>
              <a:rect l="l" t="t" r="r" b="b"/>
              <a:pathLst>
                <a:path w="587" h="433" extrusionOk="0">
                  <a:moveTo>
                    <a:pt x="309" y="0"/>
                  </a:moveTo>
                  <a:cubicBezTo>
                    <a:pt x="0" y="0"/>
                    <a:pt x="0" y="432"/>
                    <a:pt x="309" y="432"/>
                  </a:cubicBezTo>
                  <a:cubicBezTo>
                    <a:pt x="587" y="432"/>
                    <a:pt x="587" y="0"/>
                    <a:pt x="30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tx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2715" name="Google Shape;12715;p23"/>
          <p:cNvSpPr/>
          <p:nvPr/>
        </p:nvSpPr>
        <p:spPr>
          <a:xfrm>
            <a:off x="4763331" y="1768868"/>
            <a:ext cx="364175" cy="355725"/>
          </a:xfrm>
          <a:custGeom>
            <a:avLst/>
            <a:gdLst/>
            <a:ahLst/>
            <a:cxnLst/>
            <a:rect l="l" t="t" r="r" b="b"/>
            <a:pathLst>
              <a:path w="14567" h="14229" extrusionOk="0">
                <a:moveTo>
                  <a:pt x="6157" y="209"/>
                </a:moveTo>
                <a:cubicBezTo>
                  <a:pt x="7199" y="209"/>
                  <a:pt x="8240" y="911"/>
                  <a:pt x="8240" y="2316"/>
                </a:cubicBezTo>
                <a:lnTo>
                  <a:pt x="8240" y="3550"/>
                </a:lnTo>
                <a:lnTo>
                  <a:pt x="4074" y="3550"/>
                </a:lnTo>
                <a:lnTo>
                  <a:pt x="4074" y="2316"/>
                </a:lnTo>
                <a:cubicBezTo>
                  <a:pt x="4074" y="911"/>
                  <a:pt x="5115" y="209"/>
                  <a:pt x="6157" y="209"/>
                </a:cubicBezTo>
                <a:close/>
                <a:moveTo>
                  <a:pt x="10894" y="6945"/>
                </a:moveTo>
                <a:lnTo>
                  <a:pt x="10894" y="8148"/>
                </a:lnTo>
                <a:lnTo>
                  <a:pt x="10092" y="8148"/>
                </a:lnTo>
                <a:lnTo>
                  <a:pt x="10092" y="7871"/>
                </a:lnTo>
                <a:cubicBezTo>
                  <a:pt x="10092" y="7377"/>
                  <a:pt x="10431" y="6976"/>
                  <a:pt x="10894" y="6945"/>
                </a:cubicBezTo>
                <a:close/>
                <a:moveTo>
                  <a:pt x="11326" y="6976"/>
                </a:moveTo>
                <a:cubicBezTo>
                  <a:pt x="11697" y="7099"/>
                  <a:pt x="11913" y="7469"/>
                  <a:pt x="11913" y="7840"/>
                </a:cubicBezTo>
                <a:lnTo>
                  <a:pt x="11913" y="7871"/>
                </a:lnTo>
                <a:lnTo>
                  <a:pt x="11913" y="8148"/>
                </a:lnTo>
                <a:lnTo>
                  <a:pt x="11326" y="8148"/>
                </a:lnTo>
                <a:lnTo>
                  <a:pt x="11326" y="6976"/>
                </a:lnTo>
                <a:close/>
                <a:moveTo>
                  <a:pt x="13425" y="8550"/>
                </a:moveTo>
                <a:lnTo>
                  <a:pt x="13425" y="12623"/>
                </a:lnTo>
                <a:lnTo>
                  <a:pt x="12592" y="12623"/>
                </a:lnTo>
                <a:cubicBezTo>
                  <a:pt x="12314" y="12623"/>
                  <a:pt x="12314" y="13025"/>
                  <a:pt x="12592" y="13025"/>
                </a:cubicBezTo>
                <a:lnTo>
                  <a:pt x="13518" y="13025"/>
                </a:lnTo>
                <a:lnTo>
                  <a:pt x="13950" y="13796"/>
                </a:lnTo>
                <a:lnTo>
                  <a:pt x="8055" y="13827"/>
                </a:lnTo>
                <a:lnTo>
                  <a:pt x="8055" y="13827"/>
                </a:lnTo>
                <a:lnTo>
                  <a:pt x="8487" y="13055"/>
                </a:lnTo>
                <a:lnTo>
                  <a:pt x="11481" y="13055"/>
                </a:lnTo>
                <a:cubicBezTo>
                  <a:pt x="11758" y="13055"/>
                  <a:pt x="11758" y="12623"/>
                  <a:pt x="11481" y="12623"/>
                </a:cubicBezTo>
                <a:lnTo>
                  <a:pt x="8580" y="12623"/>
                </a:lnTo>
                <a:lnTo>
                  <a:pt x="8580" y="8550"/>
                </a:lnTo>
                <a:lnTo>
                  <a:pt x="9660" y="8550"/>
                </a:lnTo>
                <a:lnTo>
                  <a:pt x="9660" y="9074"/>
                </a:lnTo>
                <a:cubicBezTo>
                  <a:pt x="9660" y="9213"/>
                  <a:pt x="9768" y="9283"/>
                  <a:pt x="9876" y="9283"/>
                </a:cubicBezTo>
                <a:cubicBezTo>
                  <a:pt x="9984" y="9283"/>
                  <a:pt x="10092" y="9213"/>
                  <a:pt x="10092" y="9074"/>
                </a:cubicBezTo>
                <a:lnTo>
                  <a:pt x="10092" y="8550"/>
                </a:lnTo>
                <a:lnTo>
                  <a:pt x="11913" y="8550"/>
                </a:lnTo>
                <a:lnTo>
                  <a:pt x="11913" y="9074"/>
                </a:lnTo>
                <a:cubicBezTo>
                  <a:pt x="11913" y="9213"/>
                  <a:pt x="12021" y="9283"/>
                  <a:pt x="12129" y="9283"/>
                </a:cubicBezTo>
                <a:cubicBezTo>
                  <a:pt x="12237" y="9283"/>
                  <a:pt x="12345" y="9213"/>
                  <a:pt x="12345" y="9074"/>
                </a:cubicBezTo>
                <a:lnTo>
                  <a:pt x="12345" y="8550"/>
                </a:lnTo>
                <a:close/>
                <a:moveTo>
                  <a:pt x="8178" y="11512"/>
                </a:moveTo>
                <a:lnTo>
                  <a:pt x="8178" y="12778"/>
                </a:lnTo>
                <a:lnTo>
                  <a:pt x="7592" y="13827"/>
                </a:lnTo>
                <a:lnTo>
                  <a:pt x="556" y="13827"/>
                </a:lnTo>
                <a:lnTo>
                  <a:pt x="1358" y="11512"/>
                </a:lnTo>
                <a:close/>
                <a:moveTo>
                  <a:pt x="6157" y="1"/>
                </a:moveTo>
                <a:cubicBezTo>
                  <a:pt x="4961" y="1"/>
                  <a:pt x="3765" y="772"/>
                  <a:pt x="3642" y="2316"/>
                </a:cubicBezTo>
                <a:lnTo>
                  <a:pt x="3642" y="3550"/>
                </a:lnTo>
                <a:lnTo>
                  <a:pt x="1204" y="3550"/>
                </a:lnTo>
                <a:cubicBezTo>
                  <a:pt x="1080" y="3550"/>
                  <a:pt x="988" y="3643"/>
                  <a:pt x="988" y="3766"/>
                </a:cubicBezTo>
                <a:lnTo>
                  <a:pt x="988" y="4692"/>
                </a:lnTo>
                <a:cubicBezTo>
                  <a:pt x="988" y="4831"/>
                  <a:pt x="1096" y="4900"/>
                  <a:pt x="1204" y="4900"/>
                </a:cubicBezTo>
                <a:cubicBezTo>
                  <a:pt x="1312" y="4900"/>
                  <a:pt x="1420" y="4831"/>
                  <a:pt x="1420" y="4692"/>
                </a:cubicBezTo>
                <a:lnTo>
                  <a:pt x="1420" y="3982"/>
                </a:lnTo>
                <a:lnTo>
                  <a:pt x="3642" y="3982"/>
                </a:lnTo>
                <a:lnTo>
                  <a:pt x="3642" y="5340"/>
                </a:lnTo>
                <a:cubicBezTo>
                  <a:pt x="3642" y="5479"/>
                  <a:pt x="3750" y="5548"/>
                  <a:pt x="3858" y="5548"/>
                </a:cubicBezTo>
                <a:cubicBezTo>
                  <a:pt x="3966" y="5548"/>
                  <a:pt x="4074" y="5479"/>
                  <a:pt x="4074" y="5340"/>
                </a:cubicBezTo>
                <a:lnTo>
                  <a:pt x="4074" y="3982"/>
                </a:lnTo>
                <a:lnTo>
                  <a:pt x="8240" y="3982"/>
                </a:lnTo>
                <a:lnTo>
                  <a:pt x="8240" y="5340"/>
                </a:lnTo>
                <a:cubicBezTo>
                  <a:pt x="8240" y="5479"/>
                  <a:pt x="8348" y="5548"/>
                  <a:pt x="8456" y="5548"/>
                </a:cubicBezTo>
                <a:cubicBezTo>
                  <a:pt x="8564" y="5548"/>
                  <a:pt x="8672" y="5479"/>
                  <a:pt x="8672" y="5340"/>
                </a:cubicBezTo>
                <a:lnTo>
                  <a:pt x="8672" y="3982"/>
                </a:lnTo>
                <a:lnTo>
                  <a:pt x="10894" y="3982"/>
                </a:lnTo>
                <a:lnTo>
                  <a:pt x="10894" y="6513"/>
                </a:lnTo>
                <a:cubicBezTo>
                  <a:pt x="10215" y="6574"/>
                  <a:pt x="9660" y="7161"/>
                  <a:pt x="9660" y="7871"/>
                </a:cubicBezTo>
                <a:lnTo>
                  <a:pt x="9660" y="8148"/>
                </a:lnTo>
                <a:lnTo>
                  <a:pt x="8364" y="8148"/>
                </a:lnTo>
                <a:cubicBezTo>
                  <a:pt x="8271" y="8148"/>
                  <a:pt x="8148" y="8241"/>
                  <a:pt x="8178" y="8364"/>
                </a:cubicBezTo>
                <a:lnTo>
                  <a:pt x="8178" y="11080"/>
                </a:lnTo>
                <a:lnTo>
                  <a:pt x="1420" y="11080"/>
                </a:lnTo>
                <a:lnTo>
                  <a:pt x="1420" y="5772"/>
                </a:lnTo>
                <a:cubicBezTo>
                  <a:pt x="1420" y="5633"/>
                  <a:pt x="1312" y="5564"/>
                  <a:pt x="1204" y="5564"/>
                </a:cubicBezTo>
                <a:cubicBezTo>
                  <a:pt x="1096" y="5564"/>
                  <a:pt x="988" y="5633"/>
                  <a:pt x="988" y="5772"/>
                </a:cubicBezTo>
                <a:lnTo>
                  <a:pt x="988" y="11265"/>
                </a:lnTo>
                <a:lnTo>
                  <a:pt x="31" y="13950"/>
                </a:lnTo>
                <a:cubicBezTo>
                  <a:pt x="0" y="14105"/>
                  <a:pt x="93" y="14228"/>
                  <a:pt x="247" y="14228"/>
                </a:cubicBezTo>
                <a:lnTo>
                  <a:pt x="14289" y="14228"/>
                </a:lnTo>
                <a:cubicBezTo>
                  <a:pt x="14443" y="14228"/>
                  <a:pt x="14567" y="14074"/>
                  <a:pt x="14474" y="13920"/>
                </a:cubicBezTo>
                <a:lnTo>
                  <a:pt x="13857" y="12778"/>
                </a:lnTo>
                <a:lnTo>
                  <a:pt x="13857" y="8364"/>
                </a:lnTo>
                <a:cubicBezTo>
                  <a:pt x="13857" y="8241"/>
                  <a:pt x="13764" y="8148"/>
                  <a:pt x="13641" y="8148"/>
                </a:cubicBezTo>
                <a:lnTo>
                  <a:pt x="12345" y="8148"/>
                </a:lnTo>
                <a:lnTo>
                  <a:pt x="12345" y="7871"/>
                </a:lnTo>
                <a:cubicBezTo>
                  <a:pt x="12345" y="7253"/>
                  <a:pt x="11913" y="6698"/>
                  <a:pt x="11326" y="6544"/>
                </a:cubicBezTo>
                <a:lnTo>
                  <a:pt x="11326" y="3766"/>
                </a:lnTo>
                <a:cubicBezTo>
                  <a:pt x="11326" y="3643"/>
                  <a:pt x="11234" y="3550"/>
                  <a:pt x="11110" y="3550"/>
                </a:cubicBezTo>
                <a:lnTo>
                  <a:pt x="8672" y="3550"/>
                </a:lnTo>
                <a:lnTo>
                  <a:pt x="8672" y="2316"/>
                </a:lnTo>
                <a:cubicBezTo>
                  <a:pt x="8549" y="772"/>
                  <a:pt x="7353" y="1"/>
                  <a:pt x="6157" y="1"/>
                </a:cubicBezTo>
                <a:close/>
              </a:path>
            </a:pathLst>
          </a:custGeom>
          <a:solidFill>
            <a:srgbClr val="657E93"/>
          </a:solidFill>
          <a:ln>
            <a:solidFill>
              <a:schemeClr val="tx2"/>
            </a:solidFill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2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2716" name="Google Shape;12716;p23"/>
          <p:cNvGrpSpPr/>
          <p:nvPr/>
        </p:nvGrpSpPr>
        <p:grpSpPr>
          <a:xfrm>
            <a:off x="1074538" y="3466328"/>
            <a:ext cx="361900" cy="274675"/>
            <a:chOff x="5505525" y="1948600"/>
            <a:chExt cx="361900" cy="274675"/>
          </a:xfrm>
        </p:grpSpPr>
        <p:sp>
          <p:nvSpPr>
            <p:cNvPr id="12717" name="Google Shape;12717;p23"/>
            <p:cNvSpPr/>
            <p:nvPr/>
          </p:nvSpPr>
          <p:spPr>
            <a:xfrm>
              <a:off x="5505525" y="1948600"/>
              <a:ext cx="361900" cy="274675"/>
            </a:xfrm>
            <a:custGeom>
              <a:avLst/>
              <a:gdLst/>
              <a:ahLst/>
              <a:cxnLst/>
              <a:rect l="l" t="t" r="r" b="b"/>
              <a:pathLst>
                <a:path w="14476" h="10987" extrusionOk="0">
                  <a:moveTo>
                    <a:pt x="12592" y="3333"/>
                  </a:moveTo>
                  <a:cubicBezTo>
                    <a:pt x="12469" y="3518"/>
                    <a:pt x="12376" y="3734"/>
                    <a:pt x="12376" y="3981"/>
                  </a:cubicBezTo>
                  <a:lnTo>
                    <a:pt x="12376" y="8209"/>
                  </a:lnTo>
                  <a:lnTo>
                    <a:pt x="11204" y="8209"/>
                  </a:lnTo>
                  <a:lnTo>
                    <a:pt x="11204" y="3333"/>
                  </a:lnTo>
                  <a:close/>
                  <a:moveTo>
                    <a:pt x="10772" y="432"/>
                  </a:moveTo>
                  <a:lnTo>
                    <a:pt x="10772" y="9104"/>
                  </a:lnTo>
                  <a:cubicBezTo>
                    <a:pt x="10772" y="9660"/>
                    <a:pt x="11019" y="10185"/>
                    <a:pt x="11451" y="10524"/>
                  </a:cubicBezTo>
                  <a:lnTo>
                    <a:pt x="1853" y="10524"/>
                  </a:lnTo>
                  <a:cubicBezTo>
                    <a:pt x="1050" y="10524"/>
                    <a:pt x="433" y="9876"/>
                    <a:pt x="433" y="9104"/>
                  </a:cubicBezTo>
                  <a:lnTo>
                    <a:pt x="433" y="432"/>
                  </a:lnTo>
                  <a:close/>
                  <a:moveTo>
                    <a:pt x="217" y="0"/>
                  </a:moveTo>
                  <a:cubicBezTo>
                    <a:pt x="93" y="0"/>
                    <a:pt x="1" y="93"/>
                    <a:pt x="1" y="216"/>
                  </a:cubicBezTo>
                  <a:lnTo>
                    <a:pt x="1" y="9073"/>
                  </a:lnTo>
                  <a:cubicBezTo>
                    <a:pt x="1" y="10123"/>
                    <a:pt x="803" y="10956"/>
                    <a:pt x="1853" y="10987"/>
                  </a:cubicBezTo>
                  <a:lnTo>
                    <a:pt x="12623" y="10987"/>
                  </a:lnTo>
                  <a:cubicBezTo>
                    <a:pt x="13642" y="10956"/>
                    <a:pt x="14475" y="10154"/>
                    <a:pt x="14475" y="9104"/>
                  </a:cubicBezTo>
                  <a:lnTo>
                    <a:pt x="14475" y="7901"/>
                  </a:lnTo>
                  <a:cubicBezTo>
                    <a:pt x="14475" y="7762"/>
                    <a:pt x="14375" y="7692"/>
                    <a:pt x="14274" y="7692"/>
                  </a:cubicBezTo>
                  <a:cubicBezTo>
                    <a:pt x="14174" y="7692"/>
                    <a:pt x="14074" y="7762"/>
                    <a:pt x="14074" y="7901"/>
                  </a:cubicBezTo>
                  <a:lnTo>
                    <a:pt x="14074" y="9104"/>
                  </a:lnTo>
                  <a:cubicBezTo>
                    <a:pt x="14074" y="9876"/>
                    <a:pt x="13426" y="10524"/>
                    <a:pt x="12623" y="10524"/>
                  </a:cubicBezTo>
                  <a:cubicBezTo>
                    <a:pt x="11852" y="10524"/>
                    <a:pt x="11204" y="9876"/>
                    <a:pt x="11204" y="9104"/>
                  </a:cubicBezTo>
                  <a:lnTo>
                    <a:pt x="11204" y="8672"/>
                  </a:lnTo>
                  <a:lnTo>
                    <a:pt x="12592" y="8672"/>
                  </a:lnTo>
                  <a:cubicBezTo>
                    <a:pt x="12716" y="8672"/>
                    <a:pt x="12809" y="8549"/>
                    <a:pt x="12809" y="8456"/>
                  </a:cubicBezTo>
                  <a:lnTo>
                    <a:pt x="12809" y="3981"/>
                  </a:lnTo>
                  <a:cubicBezTo>
                    <a:pt x="12778" y="3534"/>
                    <a:pt x="13109" y="3310"/>
                    <a:pt x="13441" y="3310"/>
                  </a:cubicBezTo>
                  <a:cubicBezTo>
                    <a:pt x="13773" y="3310"/>
                    <a:pt x="14105" y="3534"/>
                    <a:pt x="14074" y="3981"/>
                  </a:cubicBezTo>
                  <a:lnTo>
                    <a:pt x="14074" y="6821"/>
                  </a:lnTo>
                  <a:cubicBezTo>
                    <a:pt x="14043" y="6913"/>
                    <a:pt x="14166" y="7037"/>
                    <a:pt x="14259" y="7037"/>
                  </a:cubicBezTo>
                  <a:cubicBezTo>
                    <a:pt x="14382" y="7037"/>
                    <a:pt x="14475" y="6913"/>
                    <a:pt x="14475" y="6821"/>
                  </a:cubicBezTo>
                  <a:lnTo>
                    <a:pt x="14475" y="3981"/>
                  </a:lnTo>
                  <a:cubicBezTo>
                    <a:pt x="14475" y="3395"/>
                    <a:pt x="14043" y="2932"/>
                    <a:pt x="13457" y="2932"/>
                  </a:cubicBezTo>
                  <a:lnTo>
                    <a:pt x="11204" y="2932"/>
                  </a:lnTo>
                  <a:lnTo>
                    <a:pt x="11204" y="216"/>
                  </a:lnTo>
                  <a:cubicBezTo>
                    <a:pt x="11204" y="93"/>
                    <a:pt x="11111" y="0"/>
                    <a:pt x="1098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tx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18" name="Google Shape;12718;p23"/>
            <p:cNvSpPr/>
            <p:nvPr/>
          </p:nvSpPr>
          <p:spPr>
            <a:xfrm>
              <a:off x="5632850" y="2094425"/>
              <a:ext cx="114200" cy="10825"/>
            </a:xfrm>
            <a:custGeom>
              <a:avLst/>
              <a:gdLst/>
              <a:ahLst/>
              <a:cxnLst/>
              <a:rect l="l" t="t" r="r" b="b"/>
              <a:pathLst>
                <a:path w="4568" h="433" extrusionOk="0">
                  <a:moveTo>
                    <a:pt x="309" y="0"/>
                  </a:moveTo>
                  <a:cubicBezTo>
                    <a:pt x="0" y="0"/>
                    <a:pt x="0" y="432"/>
                    <a:pt x="309" y="432"/>
                  </a:cubicBezTo>
                  <a:lnTo>
                    <a:pt x="4290" y="432"/>
                  </a:lnTo>
                  <a:cubicBezTo>
                    <a:pt x="4568" y="432"/>
                    <a:pt x="4568" y="0"/>
                    <a:pt x="429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tx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19" name="Google Shape;12719;p23"/>
            <p:cNvSpPr/>
            <p:nvPr/>
          </p:nvSpPr>
          <p:spPr>
            <a:xfrm>
              <a:off x="5632850" y="2146075"/>
              <a:ext cx="114200" cy="10075"/>
            </a:xfrm>
            <a:custGeom>
              <a:avLst/>
              <a:gdLst/>
              <a:ahLst/>
              <a:cxnLst/>
              <a:rect l="l" t="t" r="r" b="b"/>
              <a:pathLst>
                <a:path w="4568" h="403" extrusionOk="0">
                  <a:moveTo>
                    <a:pt x="4318" y="0"/>
                  </a:moveTo>
                  <a:cubicBezTo>
                    <a:pt x="4309" y="0"/>
                    <a:pt x="4299" y="1"/>
                    <a:pt x="4290" y="2"/>
                  </a:cubicBezTo>
                  <a:lnTo>
                    <a:pt x="309" y="2"/>
                  </a:lnTo>
                  <a:cubicBezTo>
                    <a:pt x="0" y="2"/>
                    <a:pt x="0" y="403"/>
                    <a:pt x="309" y="403"/>
                  </a:cubicBezTo>
                  <a:lnTo>
                    <a:pt x="4290" y="403"/>
                  </a:lnTo>
                  <a:cubicBezTo>
                    <a:pt x="4558" y="403"/>
                    <a:pt x="4567" y="0"/>
                    <a:pt x="431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tx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20" name="Google Shape;12720;p23"/>
            <p:cNvSpPr/>
            <p:nvPr/>
          </p:nvSpPr>
          <p:spPr>
            <a:xfrm>
              <a:off x="5632850" y="2170800"/>
              <a:ext cx="114200" cy="10825"/>
            </a:xfrm>
            <a:custGeom>
              <a:avLst/>
              <a:gdLst/>
              <a:ahLst/>
              <a:cxnLst/>
              <a:rect l="l" t="t" r="r" b="b"/>
              <a:pathLst>
                <a:path w="4568" h="433" extrusionOk="0">
                  <a:moveTo>
                    <a:pt x="309" y="0"/>
                  </a:moveTo>
                  <a:cubicBezTo>
                    <a:pt x="0" y="0"/>
                    <a:pt x="0" y="432"/>
                    <a:pt x="309" y="432"/>
                  </a:cubicBezTo>
                  <a:lnTo>
                    <a:pt x="4290" y="432"/>
                  </a:lnTo>
                  <a:cubicBezTo>
                    <a:pt x="4568" y="432"/>
                    <a:pt x="4568" y="0"/>
                    <a:pt x="429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tx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21" name="Google Shape;12721;p23"/>
            <p:cNvSpPr/>
            <p:nvPr/>
          </p:nvSpPr>
          <p:spPr>
            <a:xfrm>
              <a:off x="5632850" y="2119875"/>
              <a:ext cx="114200" cy="10825"/>
            </a:xfrm>
            <a:custGeom>
              <a:avLst/>
              <a:gdLst/>
              <a:ahLst/>
              <a:cxnLst/>
              <a:rect l="l" t="t" r="r" b="b"/>
              <a:pathLst>
                <a:path w="4568" h="433" extrusionOk="0">
                  <a:moveTo>
                    <a:pt x="309" y="0"/>
                  </a:moveTo>
                  <a:cubicBezTo>
                    <a:pt x="0" y="0"/>
                    <a:pt x="0" y="433"/>
                    <a:pt x="309" y="433"/>
                  </a:cubicBezTo>
                  <a:lnTo>
                    <a:pt x="4290" y="433"/>
                  </a:lnTo>
                  <a:cubicBezTo>
                    <a:pt x="4568" y="433"/>
                    <a:pt x="4568" y="0"/>
                    <a:pt x="429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tx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22" name="Google Shape;12722;p23"/>
            <p:cNvSpPr/>
            <p:nvPr/>
          </p:nvSpPr>
          <p:spPr>
            <a:xfrm>
              <a:off x="5543350" y="2093650"/>
              <a:ext cx="75625" cy="87975"/>
            </a:xfrm>
            <a:custGeom>
              <a:avLst/>
              <a:gdLst/>
              <a:ahLst/>
              <a:cxnLst/>
              <a:rect l="l" t="t" r="r" b="b"/>
              <a:pathLst>
                <a:path w="3025" h="3519" extrusionOk="0">
                  <a:moveTo>
                    <a:pt x="2623" y="432"/>
                  </a:moveTo>
                  <a:lnTo>
                    <a:pt x="2623" y="3086"/>
                  </a:lnTo>
                  <a:lnTo>
                    <a:pt x="432" y="3086"/>
                  </a:lnTo>
                  <a:lnTo>
                    <a:pt x="432" y="432"/>
                  </a:lnTo>
                  <a:close/>
                  <a:moveTo>
                    <a:pt x="216" y="0"/>
                  </a:moveTo>
                  <a:cubicBezTo>
                    <a:pt x="93" y="0"/>
                    <a:pt x="0" y="93"/>
                    <a:pt x="0" y="216"/>
                  </a:cubicBezTo>
                  <a:lnTo>
                    <a:pt x="0" y="3302"/>
                  </a:lnTo>
                  <a:cubicBezTo>
                    <a:pt x="0" y="3426"/>
                    <a:pt x="93" y="3518"/>
                    <a:pt x="216" y="3518"/>
                  </a:cubicBezTo>
                  <a:lnTo>
                    <a:pt x="2809" y="3518"/>
                  </a:lnTo>
                  <a:cubicBezTo>
                    <a:pt x="2932" y="3518"/>
                    <a:pt x="3025" y="3426"/>
                    <a:pt x="3025" y="3302"/>
                  </a:cubicBezTo>
                  <a:lnTo>
                    <a:pt x="3025" y="216"/>
                  </a:lnTo>
                  <a:cubicBezTo>
                    <a:pt x="3025" y="93"/>
                    <a:pt x="2932" y="0"/>
                    <a:pt x="280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tx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23" name="Google Shape;12723;p23"/>
            <p:cNvSpPr/>
            <p:nvPr/>
          </p:nvSpPr>
          <p:spPr>
            <a:xfrm>
              <a:off x="5543350" y="1989475"/>
              <a:ext cx="206025" cy="79500"/>
            </a:xfrm>
            <a:custGeom>
              <a:avLst/>
              <a:gdLst/>
              <a:ahLst/>
              <a:cxnLst/>
              <a:rect l="l" t="t" r="r" b="b"/>
              <a:pathLst>
                <a:path w="8241" h="3180" extrusionOk="0">
                  <a:moveTo>
                    <a:pt x="216" y="1"/>
                  </a:moveTo>
                  <a:cubicBezTo>
                    <a:pt x="93" y="1"/>
                    <a:pt x="0" y="93"/>
                    <a:pt x="0" y="217"/>
                  </a:cubicBezTo>
                  <a:lnTo>
                    <a:pt x="0" y="865"/>
                  </a:lnTo>
                  <a:cubicBezTo>
                    <a:pt x="0" y="1004"/>
                    <a:pt x="108" y="1073"/>
                    <a:pt x="216" y="1073"/>
                  </a:cubicBezTo>
                  <a:cubicBezTo>
                    <a:pt x="324" y="1073"/>
                    <a:pt x="432" y="1004"/>
                    <a:pt x="432" y="865"/>
                  </a:cubicBezTo>
                  <a:lnTo>
                    <a:pt x="432" y="433"/>
                  </a:lnTo>
                  <a:lnTo>
                    <a:pt x="7808" y="433"/>
                  </a:lnTo>
                  <a:lnTo>
                    <a:pt x="7808" y="2748"/>
                  </a:lnTo>
                  <a:lnTo>
                    <a:pt x="432" y="2748"/>
                  </a:lnTo>
                  <a:lnTo>
                    <a:pt x="432" y="1883"/>
                  </a:lnTo>
                  <a:cubicBezTo>
                    <a:pt x="432" y="1744"/>
                    <a:pt x="324" y="1675"/>
                    <a:pt x="216" y="1675"/>
                  </a:cubicBezTo>
                  <a:cubicBezTo>
                    <a:pt x="108" y="1675"/>
                    <a:pt x="0" y="1744"/>
                    <a:pt x="0" y="1883"/>
                  </a:cubicBezTo>
                  <a:lnTo>
                    <a:pt x="0" y="2964"/>
                  </a:lnTo>
                  <a:cubicBezTo>
                    <a:pt x="0" y="3087"/>
                    <a:pt x="93" y="3180"/>
                    <a:pt x="216" y="3180"/>
                  </a:cubicBezTo>
                  <a:lnTo>
                    <a:pt x="8024" y="3180"/>
                  </a:lnTo>
                  <a:cubicBezTo>
                    <a:pt x="8148" y="3180"/>
                    <a:pt x="8240" y="3087"/>
                    <a:pt x="8240" y="2964"/>
                  </a:cubicBezTo>
                  <a:lnTo>
                    <a:pt x="8240" y="217"/>
                  </a:lnTo>
                  <a:cubicBezTo>
                    <a:pt x="8240" y="93"/>
                    <a:pt x="8148" y="1"/>
                    <a:pt x="80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tx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2724" name="Google Shape;12724;p23"/>
          <p:cNvSpPr/>
          <p:nvPr/>
        </p:nvSpPr>
        <p:spPr>
          <a:xfrm>
            <a:off x="1769969" y="3422341"/>
            <a:ext cx="361100" cy="362650"/>
          </a:xfrm>
          <a:custGeom>
            <a:avLst/>
            <a:gdLst/>
            <a:ahLst/>
            <a:cxnLst/>
            <a:rect l="l" t="t" r="r" b="b"/>
            <a:pathLst>
              <a:path w="14444" h="14506" extrusionOk="0">
                <a:moveTo>
                  <a:pt x="7716" y="1790"/>
                </a:moveTo>
                <a:cubicBezTo>
                  <a:pt x="8148" y="1790"/>
                  <a:pt x="8457" y="2129"/>
                  <a:pt x="8457" y="2531"/>
                </a:cubicBezTo>
                <a:lnTo>
                  <a:pt x="8457" y="2685"/>
                </a:lnTo>
                <a:lnTo>
                  <a:pt x="8364" y="2685"/>
                </a:lnTo>
                <a:cubicBezTo>
                  <a:pt x="8086" y="2685"/>
                  <a:pt x="8086" y="3117"/>
                  <a:pt x="8364" y="3117"/>
                </a:cubicBezTo>
                <a:lnTo>
                  <a:pt x="8889" y="3117"/>
                </a:lnTo>
                <a:cubicBezTo>
                  <a:pt x="9259" y="3117"/>
                  <a:pt x="9568" y="3426"/>
                  <a:pt x="9568" y="3796"/>
                </a:cubicBezTo>
                <a:lnTo>
                  <a:pt x="9568" y="4105"/>
                </a:lnTo>
                <a:cubicBezTo>
                  <a:pt x="9568" y="4537"/>
                  <a:pt x="9228" y="4876"/>
                  <a:pt x="8796" y="4876"/>
                </a:cubicBezTo>
                <a:lnTo>
                  <a:pt x="5648" y="4876"/>
                </a:lnTo>
                <a:cubicBezTo>
                  <a:pt x="5216" y="4876"/>
                  <a:pt x="4877" y="4537"/>
                  <a:pt x="4877" y="4105"/>
                </a:cubicBezTo>
                <a:lnTo>
                  <a:pt x="4907" y="3796"/>
                </a:lnTo>
                <a:cubicBezTo>
                  <a:pt x="4907" y="3395"/>
                  <a:pt x="5216" y="3086"/>
                  <a:pt x="5617" y="3086"/>
                </a:cubicBezTo>
                <a:lnTo>
                  <a:pt x="7346" y="3086"/>
                </a:lnTo>
                <a:cubicBezTo>
                  <a:pt x="7623" y="3086"/>
                  <a:pt x="7623" y="2654"/>
                  <a:pt x="7346" y="2654"/>
                </a:cubicBezTo>
                <a:lnTo>
                  <a:pt x="5988" y="2654"/>
                </a:lnTo>
                <a:lnTo>
                  <a:pt x="5988" y="2531"/>
                </a:lnTo>
                <a:cubicBezTo>
                  <a:pt x="5988" y="2129"/>
                  <a:pt x="6327" y="1790"/>
                  <a:pt x="6728" y="1790"/>
                </a:cubicBezTo>
                <a:close/>
                <a:moveTo>
                  <a:pt x="9568" y="5056"/>
                </a:moveTo>
                <a:lnTo>
                  <a:pt x="9568" y="6913"/>
                </a:lnTo>
                <a:cubicBezTo>
                  <a:pt x="9568" y="8086"/>
                  <a:pt x="8642" y="9104"/>
                  <a:pt x="7438" y="9228"/>
                </a:cubicBezTo>
                <a:lnTo>
                  <a:pt x="7438" y="5308"/>
                </a:lnTo>
                <a:lnTo>
                  <a:pt x="8827" y="5308"/>
                </a:lnTo>
                <a:cubicBezTo>
                  <a:pt x="9092" y="5308"/>
                  <a:pt x="9356" y="5224"/>
                  <a:pt x="9568" y="5056"/>
                </a:cubicBezTo>
                <a:close/>
                <a:moveTo>
                  <a:pt x="4907" y="5030"/>
                </a:moveTo>
                <a:cubicBezTo>
                  <a:pt x="5101" y="5169"/>
                  <a:pt x="5344" y="5282"/>
                  <a:pt x="5592" y="5282"/>
                </a:cubicBezTo>
                <a:cubicBezTo>
                  <a:pt x="5621" y="5282"/>
                  <a:pt x="5650" y="5281"/>
                  <a:pt x="5679" y="5277"/>
                </a:cubicBezTo>
                <a:lnTo>
                  <a:pt x="7037" y="5277"/>
                </a:lnTo>
                <a:lnTo>
                  <a:pt x="7037" y="9228"/>
                </a:lnTo>
                <a:cubicBezTo>
                  <a:pt x="6790" y="9197"/>
                  <a:pt x="6543" y="9135"/>
                  <a:pt x="6327" y="9043"/>
                </a:cubicBezTo>
                <a:cubicBezTo>
                  <a:pt x="6298" y="9032"/>
                  <a:pt x="6270" y="9027"/>
                  <a:pt x="6244" y="9027"/>
                </a:cubicBezTo>
                <a:cubicBezTo>
                  <a:pt x="6049" y="9027"/>
                  <a:pt x="5951" y="9304"/>
                  <a:pt x="6142" y="9413"/>
                </a:cubicBezTo>
                <a:cubicBezTo>
                  <a:pt x="6512" y="9567"/>
                  <a:pt x="6883" y="9660"/>
                  <a:pt x="7253" y="9660"/>
                </a:cubicBezTo>
                <a:cubicBezTo>
                  <a:pt x="8395" y="9660"/>
                  <a:pt x="9413" y="8950"/>
                  <a:pt x="9814" y="7901"/>
                </a:cubicBezTo>
                <a:cubicBezTo>
                  <a:pt x="10277" y="8456"/>
                  <a:pt x="10956" y="8796"/>
                  <a:pt x="11666" y="8796"/>
                </a:cubicBezTo>
                <a:cubicBezTo>
                  <a:pt x="11944" y="8796"/>
                  <a:pt x="11944" y="8364"/>
                  <a:pt x="11666" y="8364"/>
                </a:cubicBezTo>
                <a:cubicBezTo>
                  <a:pt x="10987" y="8364"/>
                  <a:pt x="10339" y="7993"/>
                  <a:pt x="10000" y="7407"/>
                </a:cubicBezTo>
                <a:lnTo>
                  <a:pt x="9969" y="7345"/>
                </a:lnTo>
                <a:cubicBezTo>
                  <a:pt x="10000" y="7191"/>
                  <a:pt x="10031" y="7036"/>
                  <a:pt x="10000" y="6913"/>
                </a:cubicBezTo>
                <a:lnTo>
                  <a:pt x="10000" y="6728"/>
                </a:lnTo>
                <a:lnTo>
                  <a:pt x="12654" y="6728"/>
                </a:lnTo>
                <a:lnTo>
                  <a:pt x="12654" y="12684"/>
                </a:lnTo>
                <a:lnTo>
                  <a:pt x="1790" y="12684"/>
                </a:lnTo>
                <a:lnTo>
                  <a:pt x="1790" y="6728"/>
                </a:lnTo>
                <a:lnTo>
                  <a:pt x="4506" y="6728"/>
                </a:lnTo>
                <a:lnTo>
                  <a:pt x="4506" y="6913"/>
                </a:lnTo>
                <a:cubicBezTo>
                  <a:pt x="4506" y="7036"/>
                  <a:pt x="4506" y="7129"/>
                  <a:pt x="4506" y="7253"/>
                </a:cubicBezTo>
                <a:cubicBezTo>
                  <a:pt x="4475" y="7314"/>
                  <a:pt x="4445" y="7345"/>
                  <a:pt x="4414" y="7407"/>
                </a:cubicBezTo>
                <a:cubicBezTo>
                  <a:pt x="4105" y="7993"/>
                  <a:pt x="3457" y="8364"/>
                  <a:pt x="2778" y="8364"/>
                </a:cubicBezTo>
                <a:cubicBezTo>
                  <a:pt x="2500" y="8364"/>
                  <a:pt x="2500" y="8796"/>
                  <a:pt x="2778" y="8796"/>
                </a:cubicBezTo>
                <a:cubicBezTo>
                  <a:pt x="3519" y="8796"/>
                  <a:pt x="4228" y="8425"/>
                  <a:pt x="4661" y="7839"/>
                </a:cubicBezTo>
                <a:cubicBezTo>
                  <a:pt x="4784" y="8209"/>
                  <a:pt x="4969" y="8518"/>
                  <a:pt x="5247" y="8796"/>
                </a:cubicBezTo>
                <a:cubicBezTo>
                  <a:pt x="5290" y="8839"/>
                  <a:pt x="5338" y="8857"/>
                  <a:pt x="5384" y="8857"/>
                </a:cubicBezTo>
                <a:cubicBezTo>
                  <a:pt x="5538" y="8857"/>
                  <a:pt x="5674" y="8660"/>
                  <a:pt x="5556" y="8518"/>
                </a:cubicBezTo>
                <a:cubicBezTo>
                  <a:pt x="5123" y="8086"/>
                  <a:pt x="4907" y="7499"/>
                  <a:pt x="4907" y="6913"/>
                </a:cubicBezTo>
                <a:lnTo>
                  <a:pt x="4907" y="5030"/>
                </a:lnTo>
                <a:close/>
                <a:moveTo>
                  <a:pt x="12746" y="5802"/>
                </a:moveTo>
                <a:cubicBezTo>
                  <a:pt x="13148" y="5802"/>
                  <a:pt x="13487" y="6142"/>
                  <a:pt x="13487" y="6543"/>
                </a:cubicBezTo>
                <a:lnTo>
                  <a:pt x="13487" y="12684"/>
                </a:lnTo>
                <a:lnTo>
                  <a:pt x="13055" y="12684"/>
                </a:lnTo>
                <a:lnTo>
                  <a:pt x="13055" y="6512"/>
                </a:lnTo>
                <a:cubicBezTo>
                  <a:pt x="13055" y="6388"/>
                  <a:pt x="12962" y="6296"/>
                  <a:pt x="12839" y="6296"/>
                </a:cubicBezTo>
                <a:lnTo>
                  <a:pt x="10000" y="6296"/>
                </a:lnTo>
                <a:lnTo>
                  <a:pt x="10000" y="5802"/>
                </a:lnTo>
                <a:close/>
                <a:moveTo>
                  <a:pt x="4475" y="5802"/>
                </a:moveTo>
                <a:lnTo>
                  <a:pt x="4475" y="6327"/>
                </a:lnTo>
                <a:lnTo>
                  <a:pt x="1574" y="6327"/>
                </a:lnTo>
                <a:cubicBezTo>
                  <a:pt x="1451" y="6327"/>
                  <a:pt x="1358" y="6419"/>
                  <a:pt x="1358" y="6512"/>
                </a:cubicBezTo>
                <a:lnTo>
                  <a:pt x="1358" y="12715"/>
                </a:lnTo>
                <a:lnTo>
                  <a:pt x="957" y="12715"/>
                </a:lnTo>
                <a:lnTo>
                  <a:pt x="957" y="6543"/>
                </a:lnTo>
                <a:cubicBezTo>
                  <a:pt x="957" y="6142"/>
                  <a:pt x="1266" y="5802"/>
                  <a:pt x="1667" y="5802"/>
                </a:cubicBezTo>
                <a:close/>
                <a:moveTo>
                  <a:pt x="7932" y="13116"/>
                </a:moveTo>
                <a:cubicBezTo>
                  <a:pt x="7932" y="13271"/>
                  <a:pt x="7808" y="13394"/>
                  <a:pt x="7654" y="13394"/>
                </a:cubicBezTo>
                <a:lnTo>
                  <a:pt x="6759" y="13394"/>
                </a:lnTo>
                <a:cubicBezTo>
                  <a:pt x="6605" y="13394"/>
                  <a:pt x="6481" y="13271"/>
                  <a:pt x="6481" y="13116"/>
                </a:cubicBezTo>
                <a:close/>
                <a:moveTo>
                  <a:pt x="5494" y="0"/>
                </a:moveTo>
                <a:cubicBezTo>
                  <a:pt x="5216" y="0"/>
                  <a:pt x="5216" y="432"/>
                  <a:pt x="5494" y="432"/>
                </a:cubicBezTo>
                <a:cubicBezTo>
                  <a:pt x="5802" y="432"/>
                  <a:pt x="6080" y="556"/>
                  <a:pt x="6296" y="772"/>
                </a:cubicBezTo>
                <a:cubicBezTo>
                  <a:pt x="6451" y="926"/>
                  <a:pt x="6574" y="1173"/>
                  <a:pt x="6605" y="1389"/>
                </a:cubicBezTo>
                <a:cubicBezTo>
                  <a:pt x="6018" y="1451"/>
                  <a:pt x="5556" y="1944"/>
                  <a:pt x="5556" y="2562"/>
                </a:cubicBezTo>
                <a:lnTo>
                  <a:pt x="5556" y="2685"/>
                </a:lnTo>
                <a:cubicBezTo>
                  <a:pt x="4969" y="2716"/>
                  <a:pt x="4475" y="3210"/>
                  <a:pt x="4475" y="3827"/>
                </a:cubicBezTo>
                <a:lnTo>
                  <a:pt x="4475" y="3950"/>
                </a:lnTo>
                <a:cubicBezTo>
                  <a:pt x="4043" y="3457"/>
                  <a:pt x="3426" y="3179"/>
                  <a:pt x="2778" y="3179"/>
                </a:cubicBezTo>
                <a:cubicBezTo>
                  <a:pt x="2500" y="3179"/>
                  <a:pt x="2500" y="3611"/>
                  <a:pt x="2778" y="3611"/>
                </a:cubicBezTo>
                <a:cubicBezTo>
                  <a:pt x="3457" y="3611"/>
                  <a:pt x="4105" y="3981"/>
                  <a:pt x="4414" y="4568"/>
                </a:cubicBezTo>
                <a:lnTo>
                  <a:pt x="4475" y="4660"/>
                </a:lnTo>
                <a:lnTo>
                  <a:pt x="4475" y="4691"/>
                </a:lnTo>
                <a:lnTo>
                  <a:pt x="4475" y="5401"/>
                </a:lnTo>
                <a:lnTo>
                  <a:pt x="1667" y="5401"/>
                </a:lnTo>
                <a:cubicBezTo>
                  <a:pt x="1019" y="5401"/>
                  <a:pt x="494" y="5925"/>
                  <a:pt x="494" y="6574"/>
                </a:cubicBezTo>
                <a:lnTo>
                  <a:pt x="494" y="12746"/>
                </a:lnTo>
                <a:lnTo>
                  <a:pt x="216" y="12746"/>
                </a:lnTo>
                <a:cubicBezTo>
                  <a:pt x="203" y="12743"/>
                  <a:pt x="190" y="12741"/>
                  <a:pt x="178" y="12741"/>
                </a:cubicBezTo>
                <a:cubicBezTo>
                  <a:pt x="74" y="12741"/>
                  <a:pt x="0" y="12848"/>
                  <a:pt x="0" y="12931"/>
                </a:cubicBezTo>
                <a:lnTo>
                  <a:pt x="0" y="13456"/>
                </a:lnTo>
                <a:cubicBezTo>
                  <a:pt x="0" y="14042"/>
                  <a:pt x="463" y="14505"/>
                  <a:pt x="1050" y="14505"/>
                </a:cubicBezTo>
                <a:lnTo>
                  <a:pt x="11728" y="14505"/>
                </a:lnTo>
                <a:cubicBezTo>
                  <a:pt x="12006" y="14505"/>
                  <a:pt x="12006" y="14073"/>
                  <a:pt x="11728" y="14073"/>
                </a:cubicBezTo>
                <a:lnTo>
                  <a:pt x="1050" y="14073"/>
                </a:lnTo>
                <a:cubicBezTo>
                  <a:pt x="1033" y="14074"/>
                  <a:pt x="1016" y="14075"/>
                  <a:pt x="999" y="14075"/>
                </a:cubicBezTo>
                <a:cubicBezTo>
                  <a:pt x="654" y="14075"/>
                  <a:pt x="402" y="13779"/>
                  <a:pt x="402" y="13456"/>
                </a:cubicBezTo>
                <a:lnTo>
                  <a:pt x="402" y="13116"/>
                </a:lnTo>
                <a:lnTo>
                  <a:pt x="6111" y="13116"/>
                </a:lnTo>
                <a:cubicBezTo>
                  <a:pt x="6080" y="13487"/>
                  <a:pt x="6389" y="13795"/>
                  <a:pt x="6759" y="13826"/>
                </a:cubicBezTo>
                <a:lnTo>
                  <a:pt x="7654" y="13826"/>
                </a:lnTo>
                <a:cubicBezTo>
                  <a:pt x="8024" y="13826"/>
                  <a:pt x="8364" y="13517"/>
                  <a:pt x="8333" y="13116"/>
                </a:cubicBezTo>
                <a:lnTo>
                  <a:pt x="14043" y="13116"/>
                </a:lnTo>
                <a:lnTo>
                  <a:pt x="14043" y="13425"/>
                </a:lnTo>
                <a:cubicBezTo>
                  <a:pt x="14043" y="13764"/>
                  <a:pt x="13734" y="14042"/>
                  <a:pt x="13394" y="14042"/>
                </a:cubicBezTo>
                <a:lnTo>
                  <a:pt x="12808" y="14042"/>
                </a:lnTo>
                <a:cubicBezTo>
                  <a:pt x="12530" y="14042"/>
                  <a:pt x="12530" y="14474"/>
                  <a:pt x="12808" y="14474"/>
                </a:cubicBezTo>
                <a:lnTo>
                  <a:pt x="13394" y="14474"/>
                </a:lnTo>
                <a:cubicBezTo>
                  <a:pt x="13981" y="14474"/>
                  <a:pt x="14444" y="14011"/>
                  <a:pt x="14444" y="13425"/>
                </a:cubicBezTo>
                <a:lnTo>
                  <a:pt x="14444" y="12900"/>
                </a:lnTo>
                <a:cubicBezTo>
                  <a:pt x="14444" y="12808"/>
                  <a:pt x="14351" y="12715"/>
                  <a:pt x="14228" y="12715"/>
                </a:cubicBezTo>
                <a:lnTo>
                  <a:pt x="13888" y="12715"/>
                </a:lnTo>
                <a:lnTo>
                  <a:pt x="13888" y="6543"/>
                </a:lnTo>
                <a:cubicBezTo>
                  <a:pt x="13888" y="5895"/>
                  <a:pt x="13394" y="5370"/>
                  <a:pt x="12746" y="5370"/>
                </a:cubicBezTo>
                <a:lnTo>
                  <a:pt x="10000" y="5370"/>
                </a:lnTo>
                <a:lnTo>
                  <a:pt x="10000" y="4568"/>
                </a:lnTo>
                <a:cubicBezTo>
                  <a:pt x="10339" y="3950"/>
                  <a:pt x="10956" y="3580"/>
                  <a:pt x="11635" y="3580"/>
                </a:cubicBezTo>
                <a:cubicBezTo>
                  <a:pt x="11913" y="3580"/>
                  <a:pt x="11913" y="3179"/>
                  <a:pt x="11635" y="3179"/>
                </a:cubicBezTo>
                <a:cubicBezTo>
                  <a:pt x="11018" y="3179"/>
                  <a:pt x="10432" y="3426"/>
                  <a:pt x="10000" y="3858"/>
                </a:cubicBezTo>
                <a:lnTo>
                  <a:pt x="10000" y="3796"/>
                </a:lnTo>
                <a:cubicBezTo>
                  <a:pt x="10000" y="3179"/>
                  <a:pt x="9506" y="2685"/>
                  <a:pt x="8889" y="2685"/>
                </a:cubicBezTo>
                <a:lnTo>
                  <a:pt x="8889" y="2531"/>
                </a:lnTo>
                <a:cubicBezTo>
                  <a:pt x="8889" y="1944"/>
                  <a:pt x="8457" y="1451"/>
                  <a:pt x="7870" y="1389"/>
                </a:cubicBezTo>
                <a:cubicBezTo>
                  <a:pt x="7901" y="1142"/>
                  <a:pt x="8024" y="926"/>
                  <a:pt x="8179" y="772"/>
                </a:cubicBezTo>
                <a:cubicBezTo>
                  <a:pt x="8395" y="556"/>
                  <a:pt x="8703" y="432"/>
                  <a:pt x="8981" y="432"/>
                </a:cubicBezTo>
                <a:cubicBezTo>
                  <a:pt x="9259" y="432"/>
                  <a:pt x="9259" y="0"/>
                  <a:pt x="8981" y="0"/>
                </a:cubicBezTo>
                <a:cubicBezTo>
                  <a:pt x="8580" y="0"/>
                  <a:pt x="8179" y="185"/>
                  <a:pt x="7901" y="463"/>
                </a:cubicBezTo>
                <a:cubicBezTo>
                  <a:pt x="7654" y="710"/>
                  <a:pt x="7500" y="1049"/>
                  <a:pt x="7469" y="1389"/>
                </a:cubicBezTo>
                <a:lnTo>
                  <a:pt x="7037" y="1389"/>
                </a:lnTo>
                <a:cubicBezTo>
                  <a:pt x="7006" y="1049"/>
                  <a:pt x="6852" y="710"/>
                  <a:pt x="6605" y="463"/>
                </a:cubicBezTo>
                <a:cubicBezTo>
                  <a:pt x="6296" y="185"/>
                  <a:pt x="5926" y="0"/>
                  <a:pt x="5494" y="0"/>
                </a:cubicBezTo>
                <a:close/>
              </a:path>
            </a:pathLst>
          </a:custGeom>
          <a:solidFill>
            <a:srgbClr val="657E93"/>
          </a:solidFill>
          <a:ln>
            <a:solidFill>
              <a:schemeClr val="tx2"/>
            </a:solidFill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2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2725" name="Google Shape;12725;p23"/>
          <p:cNvGrpSpPr/>
          <p:nvPr/>
        </p:nvGrpSpPr>
        <p:grpSpPr>
          <a:xfrm>
            <a:off x="6259581" y="2326611"/>
            <a:ext cx="379625" cy="362650"/>
            <a:chOff x="2488025" y="3563250"/>
            <a:chExt cx="379625" cy="362650"/>
          </a:xfrm>
        </p:grpSpPr>
        <p:sp>
          <p:nvSpPr>
            <p:cNvPr id="12726" name="Google Shape;12726;p23"/>
            <p:cNvSpPr/>
            <p:nvPr/>
          </p:nvSpPr>
          <p:spPr>
            <a:xfrm>
              <a:off x="2767325" y="3563625"/>
              <a:ext cx="32425" cy="28950"/>
            </a:xfrm>
            <a:custGeom>
              <a:avLst/>
              <a:gdLst/>
              <a:ahLst/>
              <a:cxnLst/>
              <a:rect l="l" t="t" r="r" b="b"/>
              <a:pathLst>
                <a:path w="1297" h="1158" extrusionOk="0">
                  <a:moveTo>
                    <a:pt x="648" y="1"/>
                  </a:moveTo>
                  <a:cubicBezTo>
                    <a:pt x="540" y="1"/>
                    <a:pt x="432" y="70"/>
                    <a:pt x="432" y="209"/>
                  </a:cubicBezTo>
                  <a:lnTo>
                    <a:pt x="432" y="394"/>
                  </a:lnTo>
                  <a:lnTo>
                    <a:pt x="278" y="394"/>
                  </a:lnTo>
                  <a:cubicBezTo>
                    <a:pt x="0" y="394"/>
                    <a:pt x="0" y="795"/>
                    <a:pt x="278" y="795"/>
                  </a:cubicBezTo>
                  <a:lnTo>
                    <a:pt x="432" y="795"/>
                  </a:lnTo>
                  <a:lnTo>
                    <a:pt x="432" y="950"/>
                  </a:lnTo>
                  <a:cubicBezTo>
                    <a:pt x="432" y="1088"/>
                    <a:pt x="540" y="1158"/>
                    <a:pt x="648" y="1158"/>
                  </a:cubicBezTo>
                  <a:cubicBezTo>
                    <a:pt x="756" y="1158"/>
                    <a:pt x="864" y="1088"/>
                    <a:pt x="864" y="950"/>
                  </a:cubicBezTo>
                  <a:lnTo>
                    <a:pt x="864" y="795"/>
                  </a:lnTo>
                  <a:lnTo>
                    <a:pt x="1019" y="795"/>
                  </a:lnTo>
                  <a:cubicBezTo>
                    <a:pt x="1296" y="795"/>
                    <a:pt x="1296" y="363"/>
                    <a:pt x="1019" y="363"/>
                  </a:cubicBezTo>
                  <a:lnTo>
                    <a:pt x="864" y="363"/>
                  </a:lnTo>
                  <a:lnTo>
                    <a:pt x="864" y="209"/>
                  </a:lnTo>
                  <a:cubicBezTo>
                    <a:pt x="864" y="70"/>
                    <a:pt x="756" y="1"/>
                    <a:pt x="64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tx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27" name="Google Shape;12727;p23"/>
            <p:cNvSpPr/>
            <p:nvPr/>
          </p:nvSpPr>
          <p:spPr>
            <a:xfrm>
              <a:off x="2758050" y="3712525"/>
              <a:ext cx="33200" cy="28975"/>
            </a:xfrm>
            <a:custGeom>
              <a:avLst/>
              <a:gdLst/>
              <a:ahLst/>
              <a:cxnLst/>
              <a:rect l="l" t="t" r="r" b="b"/>
              <a:pathLst>
                <a:path w="1328" h="1159" extrusionOk="0">
                  <a:moveTo>
                    <a:pt x="653" y="1"/>
                  </a:moveTo>
                  <a:cubicBezTo>
                    <a:pt x="549" y="1"/>
                    <a:pt x="448" y="70"/>
                    <a:pt x="464" y="209"/>
                  </a:cubicBezTo>
                  <a:lnTo>
                    <a:pt x="464" y="364"/>
                  </a:lnTo>
                  <a:lnTo>
                    <a:pt x="278" y="364"/>
                  </a:lnTo>
                  <a:cubicBezTo>
                    <a:pt x="1" y="364"/>
                    <a:pt x="1" y="796"/>
                    <a:pt x="278" y="796"/>
                  </a:cubicBezTo>
                  <a:lnTo>
                    <a:pt x="464" y="796"/>
                  </a:lnTo>
                  <a:lnTo>
                    <a:pt x="464" y="950"/>
                  </a:lnTo>
                  <a:cubicBezTo>
                    <a:pt x="464" y="1089"/>
                    <a:pt x="564" y="1158"/>
                    <a:pt x="664" y="1158"/>
                  </a:cubicBezTo>
                  <a:cubicBezTo>
                    <a:pt x="765" y="1158"/>
                    <a:pt x="865" y="1089"/>
                    <a:pt x="865" y="950"/>
                  </a:cubicBezTo>
                  <a:lnTo>
                    <a:pt x="865" y="796"/>
                  </a:lnTo>
                  <a:lnTo>
                    <a:pt x="1050" y="796"/>
                  </a:lnTo>
                  <a:cubicBezTo>
                    <a:pt x="1328" y="796"/>
                    <a:pt x="1328" y="364"/>
                    <a:pt x="1050" y="364"/>
                  </a:cubicBezTo>
                  <a:lnTo>
                    <a:pt x="865" y="364"/>
                  </a:lnTo>
                  <a:lnTo>
                    <a:pt x="865" y="209"/>
                  </a:lnTo>
                  <a:cubicBezTo>
                    <a:pt x="865" y="70"/>
                    <a:pt x="757" y="1"/>
                    <a:pt x="6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tx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28" name="Google Shape;12728;p23"/>
            <p:cNvSpPr/>
            <p:nvPr/>
          </p:nvSpPr>
          <p:spPr>
            <a:xfrm>
              <a:off x="2561300" y="3686100"/>
              <a:ext cx="32450" cy="28575"/>
            </a:xfrm>
            <a:custGeom>
              <a:avLst/>
              <a:gdLst/>
              <a:ahLst/>
              <a:cxnLst/>
              <a:rect l="l" t="t" r="r" b="b"/>
              <a:pathLst>
                <a:path w="1298" h="1143" extrusionOk="0">
                  <a:moveTo>
                    <a:pt x="649" y="1"/>
                  </a:moveTo>
                  <a:cubicBezTo>
                    <a:pt x="549" y="1"/>
                    <a:pt x="448" y="63"/>
                    <a:pt x="433" y="186"/>
                  </a:cubicBezTo>
                  <a:lnTo>
                    <a:pt x="433" y="371"/>
                  </a:lnTo>
                  <a:lnTo>
                    <a:pt x="279" y="371"/>
                  </a:lnTo>
                  <a:cubicBezTo>
                    <a:pt x="1" y="371"/>
                    <a:pt x="1" y="772"/>
                    <a:pt x="279" y="772"/>
                  </a:cubicBezTo>
                  <a:lnTo>
                    <a:pt x="433" y="772"/>
                  </a:lnTo>
                  <a:lnTo>
                    <a:pt x="433" y="958"/>
                  </a:lnTo>
                  <a:cubicBezTo>
                    <a:pt x="448" y="1081"/>
                    <a:pt x="549" y="1143"/>
                    <a:pt x="649" y="1143"/>
                  </a:cubicBezTo>
                  <a:cubicBezTo>
                    <a:pt x="749" y="1143"/>
                    <a:pt x="850" y="1081"/>
                    <a:pt x="865" y="958"/>
                  </a:cubicBezTo>
                  <a:lnTo>
                    <a:pt x="865" y="772"/>
                  </a:lnTo>
                  <a:lnTo>
                    <a:pt x="1019" y="772"/>
                  </a:lnTo>
                  <a:cubicBezTo>
                    <a:pt x="1297" y="772"/>
                    <a:pt x="1297" y="371"/>
                    <a:pt x="1019" y="371"/>
                  </a:cubicBezTo>
                  <a:lnTo>
                    <a:pt x="865" y="371"/>
                  </a:lnTo>
                  <a:lnTo>
                    <a:pt x="865" y="186"/>
                  </a:lnTo>
                  <a:cubicBezTo>
                    <a:pt x="850" y="63"/>
                    <a:pt x="749" y="1"/>
                    <a:pt x="64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tx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29" name="Google Shape;12729;p23"/>
            <p:cNvSpPr/>
            <p:nvPr/>
          </p:nvSpPr>
          <p:spPr>
            <a:xfrm>
              <a:off x="2497275" y="3821325"/>
              <a:ext cx="33200" cy="29525"/>
            </a:xfrm>
            <a:custGeom>
              <a:avLst/>
              <a:gdLst/>
              <a:ahLst/>
              <a:cxnLst/>
              <a:rect l="l" t="t" r="r" b="b"/>
              <a:pathLst>
                <a:path w="1328" h="1181" extrusionOk="0">
                  <a:moveTo>
                    <a:pt x="679" y="0"/>
                  </a:moveTo>
                  <a:cubicBezTo>
                    <a:pt x="571" y="0"/>
                    <a:pt x="463" y="70"/>
                    <a:pt x="463" y="209"/>
                  </a:cubicBezTo>
                  <a:lnTo>
                    <a:pt x="463" y="394"/>
                  </a:lnTo>
                  <a:lnTo>
                    <a:pt x="278" y="394"/>
                  </a:lnTo>
                  <a:cubicBezTo>
                    <a:pt x="0" y="394"/>
                    <a:pt x="0" y="795"/>
                    <a:pt x="278" y="795"/>
                  </a:cubicBezTo>
                  <a:lnTo>
                    <a:pt x="432" y="795"/>
                  </a:lnTo>
                  <a:lnTo>
                    <a:pt x="432" y="949"/>
                  </a:lnTo>
                  <a:cubicBezTo>
                    <a:pt x="432" y="1104"/>
                    <a:pt x="541" y="1181"/>
                    <a:pt x="649" y="1181"/>
                  </a:cubicBezTo>
                  <a:cubicBezTo>
                    <a:pt x="757" y="1181"/>
                    <a:pt x="865" y="1104"/>
                    <a:pt x="865" y="949"/>
                  </a:cubicBezTo>
                  <a:lnTo>
                    <a:pt x="865" y="795"/>
                  </a:lnTo>
                  <a:lnTo>
                    <a:pt x="1050" y="795"/>
                  </a:lnTo>
                  <a:cubicBezTo>
                    <a:pt x="1327" y="795"/>
                    <a:pt x="1327" y="394"/>
                    <a:pt x="1050" y="394"/>
                  </a:cubicBezTo>
                  <a:lnTo>
                    <a:pt x="895" y="394"/>
                  </a:lnTo>
                  <a:lnTo>
                    <a:pt x="895" y="209"/>
                  </a:lnTo>
                  <a:cubicBezTo>
                    <a:pt x="895" y="70"/>
                    <a:pt x="787" y="0"/>
                    <a:pt x="6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tx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30" name="Google Shape;12730;p23"/>
            <p:cNvSpPr/>
            <p:nvPr/>
          </p:nvSpPr>
          <p:spPr>
            <a:xfrm>
              <a:off x="2831350" y="3821325"/>
              <a:ext cx="29350" cy="29725"/>
            </a:xfrm>
            <a:custGeom>
              <a:avLst/>
              <a:gdLst/>
              <a:ahLst/>
              <a:cxnLst/>
              <a:rect l="l" t="t" r="r" b="b"/>
              <a:pathLst>
                <a:path w="1174" h="1189" extrusionOk="0">
                  <a:moveTo>
                    <a:pt x="587" y="0"/>
                  </a:moveTo>
                  <a:cubicBezTo>
                    <a:pt x="479" y="0"/>
                    <a:pt x="371" y="70"/>
                    <a:pt x="371" y="209"/>
                  </a:cubicBezTo>
                  <a:lnTo>
                    <a:pt x="371" y="394"/>
                  </a:lnTo>
                  <a:lnTo>
                    <a:pt x="217" y="394"/>
                  </a:lnTo>
                  <a:cubicBezTo>
                    <a:pt x="93" y="394"/>
                    <a:pt x="1" y="487"/>
                    <a:pt x="1" y="579"/>
                  </a:cubicBezTo>
                  <a:cubicBezTo>
                    <a:pt x="1" y="703"/>
                    <a:pt x="93" y="795"/>
                    <a:pt x="217" y="795"/>
                  </a:cubicBezTo>
                  <a:lnTo>
                    <a:pt x="371" y="795"/>
                  </a:lnTo>
                  <a:lnTo>
                    <a:pt x="371" y="980"/>
                  </a:lnTo>
                  <a:cubicBezTo>
                    <a:pt x="371" y="1119"/>
                    <a:pt x="479" y="1189"/>
                    <a:pt x="587" y="1189"/>
                  </a:cubicBezTo>
                  <a:cubicBezTo>
                    <a:pt x="695" y="1189"/>
                    <a:pt x="803" y="1119"/>
                    <a:pt x="803" y="980"/>
                  </a:cubicBezTo>
                  <a:lnTo>
                    <a:pt x="803" y="795"/>
                  </a:lnTo>
                  <a:lnTo>
                    <a:pt x="957" y="795"/>
                  </a:lnTo>
                  <a:cubicBezTo>
                    <a:pt x="1081" y="795"/>
                    <a:pt x="1173" y="703"/>
                    <a:pt x="1173" y="579"/>
                  </a:cubicBezTo>
                  <a:cubicBezTo>
                    <a:pt x="1173" y="487"/>
                    <a:pt x="1081" y="394"/>
                    <a:pt x="957" y="394"/>
                  </a:cubicBezTo>
                  <a:lnTo>
                    <a:pt x="803" y="394"/>
                  </a:lnTo>
                  <a:lnTo>
                    <a:pt x="803" y="209"/>
                  </a:lnTo>
                  <a:cubicBezTo>
                    <a:pt x="803" y="70"/>
                    <a:pt x="695" y="0"/>
                    <a:pt x="5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tx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31" name="Google Shape;12731;p23"/>
            <p:cNvSpPr/>
            <p:nvPr/>
          </p:nvSpPr>
          <p:spPr>
            <a:xfrm>
              <a:off x="2794325" y="3895975"/>
              <a:ext cx="32425" cy="29350"/>
            </a:xfrm>
            <a:custGeom>
              <a:avLst/>
              <a:gdLst/>
              <a:ahLst/>
              <a:cxnLst/>
              <a:rect l="l" t="t" r="r" b="b"/>
              <a:pathLst>
                <a:path w="1297" h="1174" extrusionOk="0">
                  <a:moveTo>
                    <a:pt x="648" y="0"/>
                  </a:moveTo>
                  <a:cubicBezTo>
                    <a:pt x="525" y="0"/>
                    <a:pt x="432" y="93"/>
                    <a:pt x="432" y="216"/>
                  </a:cubicBezTo>
                  <a:lnTo>
                    <a:pt x="432" y="371"/>
                  </a:lnTo>
                  <a:lnTo>
                    <a:pt x="278" y="371"/>
                  </a:lnTo>
                  <a:cubicBezTo>
                    <a:pt x="0" y="371"/>
                    <a:pt x="0" y="803"/>
                    <a:pt x="278" y="803"/>
                  </a:cubicBezTo>
                  <a:lnTo>
                    <a:pt x="432" y="803"/>
                  </a:lnTo>
                  <a:lnTo>
                    <a:pt x="432" y="988"/>
                  </a:lnTo>
                  <a:cubicBezTo>
                    <a:pt x="432" y="1080"/>
                    <a:pt x="525" y="1173"/>
                    <a:pt x="648" y="1173"/>
                  </a:cubicBezTo>
                  <a:cubicBezTo>
                    <a:pt x="772" y="1173"/>
                    <a:pt x="864" y="1080"/>
                    <a:pt x="864" y="988"/>
                  </a:cubicBezTo>
                  <a:lnTo>
                    <a:pt x="864" y="803"/>
                  </a:lnTo>
                  <a:lnTo>
                    <a:pt x="1019" y="803"/>
                  </a:lnTo>
                  <a:cubicBezTo>
                    <a:pt x="1296" y="803"/>
                    <a:pt x="1296" y="402"/>
                    <a:pt x="1019" y="402"/>
                  </a:cubicBezTo>
                  <a:lnTo>
                    <a:pt x="1019" y="371"/>
                  </a:lnTo>
                  <a:lnTo>
                    <a:pt x="864" y="371"/>
                  </a:lnTo>
                  <a:lnTo>
                    <a:pt x="864" y="216"/>
                  </a:lnTo>
                  <a:cubicBezTo>
                    <a:pt x="864" y="93"/>
                    <a:pt x="772" y="0"/>
                    <a:pt x="64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tx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32" name="Google Shape;12732;p23"/>
            <p:cNvSpPr/>
            <p:nvPr/>
          </p:nvSpPr>
          <p:spPr>
            <a:xfrm>
              <a:off x="2532775" y="3895575"/>
              <a:ext cx="33175" cy="30325"/>
            </a:xfrm>
            <a:custGeom>
              <a:avLst/>
              <a:gdLst/>
              <a:ahLst/>
              <a:cxnLst/>
              <a:rect l="l" t="t" r="r" b="b"/>
              <a:pathLst>
                <a:path w="1327" h="1213" extrusionOk="0">
                  <a:moveTo>
                    <a:pt x="679" y="1"/>
                  </a:moveTo>
                  <a:cubicBezTo>
                    <a:pt x="571" y="1"/>
                    <a:pt x="463" y="78"/>
                    <a:pt x="463" y="232"/>
                  </a:cubicBezTo>
                  <a:lnTo>
                    <a:pt x="463" y="387"/>
                  </a:lnTo>
                  <a:lnTo>
                    <a:pt x="309" y="387"/>
                  </a:lnTo>
                  <a:cubicBezTo>
                    <a:pt x="0" y="387"/>
                    <a:pt x="0" y="819"/>
                    <a:pt x="309" y="819"/>
                  </a:cubicBezTo>
                  <a:lnTo>
                    <a:pt x="463" y="819"/>
                  </a:lnTo>
                  <a:lnTo>
                    <a:pt x="463" y="1004"/>
                  </a:lnTo>
                  <a:cubicBezTo>
                    <a:pt x="463" y="1143"/>
                    <a:pt x="571" y="1212"/>
                    <a:pt x="679" y="1212"/>
                  </a:cubicBezTo>
                  <a:cubicBezTo>
                    <a:pt x="787" y="1212"/>
                    <a:pt x="895" y="1143"/>
                    <a:pt x="895" y="1004"/>
                  </a:cubicBezTo>
                  <a:lnTo>
                    <a:pt x="895" y="819"/>
                  </a:lnTo>
                  <a:lnTo>
                    <a:pt x="1049" y="819"/>
                  </a:lnTo>
                  <a:cubicBezTo>
                    <a:pt x="1318" y="819"/>
                    <a:pt x="1327" y="416"/>
                    <a:pt x="1077" y="416"/>
                  </a:cubicBezTo>
                  <a:cubicBezTo>
                    <a:pt x="1068" y="416"/>
                    <a:pt x="1059" y="416"/>
                    <a:pt x="1049" y="418"/>
                  </a:cubicBezTo>
                  <a:lnTo>
                    <a:pt x="1049" y="387"/>
                  </a:lnTo>
                  <a:lnTo>
                    <a:pt x="895" y="387"/>
                  </a:lnTo>
                  <a:lnTo>
                    <a:pt x="895" y="232"/>
                  </a:lnTo>
                  <a:cubicBezTo>
                    <a:pt x="895" y="78"/>
                    <a:pt x="787" y="1"/>
                    <a:pt x="6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tx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33" name="Google Shape;12733;p23"/>
            <p:cNvSpPr/>
            <p:nvPr/>
          </p:nvSpPr>
          <p:spPr>
            <a:xfrm>
              <a:off x="2488025" y="3563250"/>
              <a:ext cx="379625" cy="362075"/>
            </a:xfrm>
            <a:custGeom>
              <a:avLst/>
              <a:gdLst/>
              <a:ahLst/>
              <a:cxnLst/>
              <a:rect l="l" t="t" r="r" b="b"/>
              <a:pathLst>
                <a:path w="15185" h="14483" extrusionOk="0">
                  <a:moveTo>
                    <a:pt x="1768" y="2562"/>
                  </a:moveTo>
                  <a:cubicBezTo>
                    <a:pt x="2048" y="2562"/>
                    <a:pt x="2337" y="2811"/>
                    <a:pt x="2222" y="3156"/>
                  </a:cubicBezTo>
                  <a:cubicBezTo>
                    <a:pt x="2130" y="3403"/>
                    <a:pt x="2037" y="3680"/>
                    <a:pt x="1975" y="3927"/>
                  </a:cubicBezTo>
                  <a:lnTo>
                    <a:pt x="1111" y="3680"/>
                  </a:lnTo>
                  <a:cubicBezTo>
                    <a:pt x="1173" y="3403"/>
                    <a:pt x="1265" y="3156"/>
                    <a:pt x="1358" y="2878"/>
                  </a:cubicBezTo>
                  <a:cubicBezTo>
                    <a:pt x="1428" y="2655"/>
                    <a:pt x="1597" y="2562"/>
                    <a:pt x="1768" y="2562"/>
                  </a:cubicBezTo>
                  <a:close/>
                  <a:moveTo>
                    <a:pt x="13603" y="2562"/>
                  </a:moveTo>
                  <a:cubicBezTo>
                    <a:pt x="13773" y="2562"/>
                    <a:pt x="13941" y="2655"/>
                    <a:pt x="14011" y="2878"/>
                  </a:cubicBezTo>
                  <a:cubicBezTo>
                    <a:pt x="14135" y="3156"/>
                    <a:pt x="14197" y="3434"/>
                    <a:pt x="14258" y="3680"/>
                  </a:cubicBezTo>
                  <a:lnTo>
                    <a:pt x="13394" y="3927"/>
                  </a:lnTo>
                  <a:cubicBezTo>
                    <a:pt x="13332" y="3680"/>
                    <a:pt x="13271" y="3434"/>
                    <a:pt x="13178" y="3156"/>
                  </a:cubicBezTo>
                  <a:cubicBezTo>
                    <a:pt x="13044" y="2811"/>
                    <a:pt x="13326" y="2562"/>
                    <a:pt x="13603" y="2562"/>
                  </a:cubicBezTo>
                  <a:close/>
                  <a:moveTo>
                    <a:pt x="9660" y="3341"/>
                  </a:moveTo>
                  <a:cubicBezTo>
                    <a:pt x="9166" y="4020"/>
                    <a:pt x="8148" y="4329"/>
                    <a:pt x="7345" y="4452"/>
                  </a:cubicBezTo>
                  <a:cubicBezTo>
                    <a:pt x="6728" y="4514"/>
                    <a:pt x="6111" y="4545"/>
                    <a:pt x="5524" y="4545"/>
                  </a:cubicBezTo>
                  <a:lnTo>
                    <a:pt x="5524" y="3341"/>
                  </a:lnTo>
                  <a:close/>
                  <a:moveTo>
                    <a:pt x="8271" y="8063"/>
                  </a:moveTo>
                  <a:lnTo>
                    <a:pt x="8271" y="9112"/>
                  </a:lnTo>
                  <a:cubicBezTo>
                    <a:pt x="8271" y="9452"/>
                    <a:pt x="8024" y="9729"/>
                    <a:pt x="7685" y="9729"/>
                  </a:cubicBezTo>
                  <a:cubicBezTo>
                    <a:pt x="7345" y="9729"/>
                    <a:pt x="7067" y="9452"/>
                    <a:pt x="7067" y="9112"/>
                  </a:cubicBezTo>
                  <a:lnTo>
                    <a:pt x="7067" y="8063"/>
                  </a:lnTo>
                  <a:cubicBezTo>
                    <a:pt x="7191" y="8094"/>
                    <a:pt x="7345" y="8094"/>
                    <a:pt x="7469" y="8094"/>
                  </a:cubicBezTo>
                  <a:lnTo>
                    <a:pt x="7870" y="8094"/>
                  </a:lnTo>
                  <a:cubicBezTo>
                    <a:pt x="7993" y="8094"/>
                    <a:pt x="8148" y="8094"/>
                    <a:pt x="8271" y="8063"/>
                  </a:cubicBezTo>
                  <a:close/>
                  <a:moveTo>
                    <a:pt x="7685" y="0"/>
                  </a:moveTo>
                  <a:cubicBezTo>
                    <a:pt x="7631" y="0"/>
                    <a:pt x="7577" y="23"/>
                    <a:pt x="7530" y="70"/>
                  </a:cubicBezTo>
                  <a:lnTo>
                    <a:pt x="6512" y="1088"/>
                  </a:lnTo>
                  <a:lnTo>
                    <a:pt x="6049" y="656"/>
                  </a:lnTo>
                  <a:lnTo>
                    <a:pt x="5463" y="70"/>
                  </a:lnTo>
                  <a:cubicBezTo>
                    <a:pt x="5424" y="31"/>
                    <a:pt x="5376" y="13"/>
                    <a:pt x="5329" y="13"/>
                  </a:cubicBezTo>
                  <a:cubicBezTo>
                    <a:pt x="5225" y="13"/>
                    <a:pt x="5123" y="97"/>
                    <a:pt x="5123" y="224"/>
                  </a:cubicBezTo>
                  <a:lnTo>
                    <a:pt x="5123" y="1551"/>
                  </a:lnTo>
                  <a:cubicBezTo>
                    <a:pt x="5123" y="1690"/>
                    <a:pt x="5223" y="1759"/>
                    <a:pt x="5324" y="1759"/>
                  </a:cubicBezTo>
                  <a:cubicBezTo>
                    <a:pt x="5424" y="1759"/>
                    <a:pt x="5524" y="1690"/>
                    <a:pt x="5524" y="1551"/>
                  </a:cubicBezTo>
                  <a:lnTo>
                    <a:pt x="5524" y="718"/>
                  </a:lnTo>
                  <a:lnTo>
                    <a:pt x="5740" y="934"/>
                  </a:lnTo>
                  <a:lnTo>
                    <a:pt x="6296" y="1489"/>
                  </a:lnTo>
                  <a:cubicBezTo>
                    <a:pt x="6342" y="1551"/>
                    <a:pt x="6412" y="1582"/>
                    <a:pt x="6481" y="1582"/>
                  </a:cubicBezTo>
                  <a:cubicBezTo>
                    <a:pt x="6551" y="1582"/>
                    <a:pt x="6620" y="1551"/>
                    <a:pt x="6666" y="1489"/>
                  </a:cubicBezTo>
                  <a:lnTo>
                    <a:pt x="7654" y="502"/>
                  </a:lnTo>
                  <a:lnTo>
                    <a:pt x="8672" y="1520"/>
                  </a:lnTo>
                  <a:cubicBezTo>
                    <a:pt x="8719" y="1566"/>
                    <a:pt x="8773" y="1590"/>
                    <a:pt x="8827" y="1590"/>
                  </a:cubicBezTo>
                  <a:cubicBezTo>
                    <a:pt x="8881" y="1590"/>
                    <a:pt x="8935" y="1566"/>
                    <a:pt x="8981" y="1520"/>
                  </a:cubicBezTo>
                  <a:lnTo>
                    <a:pt x="9567" y="934"/>
                  </a:lnTo>
                  <a:lnTo>
                    <a:pt x="9814" y="718"/>
                  </a:lnTo>
                  <a:lnTo>
                    <a:pt x="9814" y="2909"/>
                  </a:lnTo>
                  <a:lnTo>
                    <a:pt x="5524" y="2909"/>
                  </a:lnTo>
                  <a:lnTo>
                    <a:pt x="5524" y="2600"/>
                  </a:lnTo>
                  <a:cubicBezTo>
                    <a:pt x="5524" y="2461"/>
                    <a:pt x="5416" y="2392"/>
                    <a:pt x="5308" y="2392"/>
                  </a:cubicBezTo>
                  <a:cubicBezTo>
                    <a:pt x="5200" y="2392"/>
                    <a:pt x="5092" y="2461"/>
                    <a:pt x="5092" y="2600"/>
                  </a:cubicBezTo>
                  <a:lnTo>
                    <a:pt x="5092" y="5717"/>
                  </a:lnTo>
                  <a:cubicBezTo>
                    <a:pt x="5092" y="6705"/>
                    <a:pt x="5710" y="7569"/>
                    <a:pt x="6635" y="7939"/>
                  </a:cubicBezTo>
                  <a:lnTo>
                    <a:pt x="6635" y="8618"/>
                  </a:lnTo>
                  <a:lnTo>
                    <a:pt x="5463" y="8618"/>
                  </a:lnTo>
                  <a:cubicBezTo>
                    <a:pt x="4382" y="8618"/>
                    <a:pt x="3395" y="8094"/>
                    <a:pt x="2778" y="7230"/>
                  </a:cubicBezTo>
                  <a:cubicBezTo>
                    <a:pt x="2099" y="6273"/>
                    <a:pt x="2068" y="4915"/>
                    <a:pt x="2623" y="3279"/>
                  </a:cubicBezTo>
                  <a:cubicBezTo>
                    <a:pt x="2857" y="2618"/>
                    <a:pt x="2281" y="2141"/>
                    <a:pt x="1731" y="2141"/>
                  </a:cubicBezTo>
                  <a:cubicBezTo>
                    <a:pt x="1408" y="2141"/>
                    <a:pt x="1094" y="2305"/>
                    <a:pt x="957" y="2693"/>
                  </a:cubicBezTo>
                  <a:cubicBezTo>
                    <a:pt x="0" y="5440"/>
                    <a:pt x="648" y="7199"/>
                    <a:pt x="1327" y="8217"/>
                  </a:cubicBezTo>
                  <a:cubicBezTo>
                    <a:pt x="2037" y="9236"/>
                    <a:pt x="3117" y="9945"/>
                    <a:pt x="4321" y="10223"/>
                  </a:cubicBezTo>
                  <a:lnTo>
                    <a:pt x="4321" y="14297"/>
                  </a:lnTo>
                  <a:cubicBezTo>
                    <a:pt x="4321" y="14389"/>
                    <a:pt x="4413" y="14482"/>
                    <a:pt x="4537" y="14482"/>
                  </a:cubicBezTo>
                  <a:lnTo>
                    <a:pt x="5185" y="14482"/>
                  </a:lnTo>
                  <a:cubicBezTo>
                    <a:pt x="5463" y="14482"/>
                    <a:pt x="5463" y="14081"/>
                    <a:pt x="5185" y="14081"/>
                  </a:cubicBezTo>
                  <a:lnTo>
                    <a:pt x="4753" y="14081"/>
                  </a:lnTo>
                  <a:lnTo>
                    <a:pt x="4753" y="10069"/>
                  </a:lnTo>
                  <a:cubicBezTo>
                    <a:pt x="4753" y="9976"/>
                    <a:pt x="4660" y="9884"/>
                    <a:pt x="4568" y="9853"/>
                  </a:cubicBezTo>
                  <a:cubicBezTo>
                    <a:pt x="3395" y="9637"/>
                    <a:pt x="2346" y="8958"/>
                    <a:pt x="1667" y="8001"/>
                  </a:cubicBezTo>
                  <a:cubicBezTo>
                    <a:pt x="1142" y="7230"/>
                    <a:pt x="679" y="5964"/>
                    <a:pt x="1019" y="4082"/>
                  </a:cubicBezTo>
                  <a:lnTo>
                    <a:pt x="1019" y="4082"/>
                  </a:lnTo>
                  <a:lnTo>
                    <a:pt x="1914" y="4329"/>
                  </a:lnTo>
                  <a:cubicBezTo>
                    <a:pt x="1636" y="5409"/>
                    <a:pt x="1821" y="6551"/>
                    <a:pt x="2407" y="7476"/>
                  </a:cubicBezTo>
                  <a:cubicBezTo>
                    <a:pt x="3117" y="8464"/>
                    <a:pt x="4259" y="9050"/>
                    <a:pt x="5463" y="9081"/>
                  </a:cubicBezTo>
                  <a:lnTo>
                    <a:pt x="6635" y="9081"/>
                  </a:lnTo>
                  <a:lnTo>
                    <a:pt x="6635" y="9112"/>
                  </a:lnTo>
                  <a:cubicBezTo>
                    <a:pt x="6666" y="9760"/>
                    <a:pt x="7160" y="10084"/>
                    <a:pt x="7658" y="10084"/>
                  </a:cubicBezTo>
                  <a:cubicBezTo>
                    <a:pt x="8155" y="10084"/>
                    <a:pt x="8657" y="9760"/>
                    <a:pt x="8703" y="9112"/>
                  </a:cubicBezTo>
                  <a:lnTo>
                    <a:pt x="8703" y="9081"/>
                  </a:lnTo>
                  <a:lnTo>
                    <a:pt x="9907" y="9081"/>
                  </a:lnTo>
                  <a:cubicBezTo>
                    <a:pt x="11110" y="9050"/>
                    <a:pt x="12252" y="8464"/>
                    <a:pt x="12962" y="7476"/>
                  </a:cubicBezTo>
                  <a:cubicBezTo>
                    <a:pt x="13548" y="6551"/>
                    <a:pt x="13734" y="5409"/>
                    <a:pt x="13487" y="4329"/>
                  </a:cubicBezTo>
                  <a:lnTo>
                    <a:pt x="14351" y="4113"/>
                  </a:lnTo>
                  <a:lnTo>
                    <a:pt x="14351" y="4113"/>
                  </a:lnTo>
                  <a:cubicBezTo>
                    <a:pt x="14721" y="5964"/>
                    <a:pt x="14227" y="7230"/>
                    <a:pt x="13703" y="8001"/>
                  </a:cubicBezTo>
                  <a:cubicBezTo>
                    <a:pt x="12993" y="8989"/>
                    <a:pt x="11944" y="9668"/>
                    <a:pt x="10740" y="9884"/>
                  </a:cubicBezTo>
                  <a:cubicBezTo>
                    <a:pt x="10647" y="9884"/>
                    <a:pt x="10586" y="9976"/>
                    <a:pt x="10586" y="10100"/>
                  </a:cubicBezTo>
                  <a:lnTo>
                    <a:pt x="10586" y="14050"/>
                  </a:lnTo>
                  <a:lnTo>
                    <a:pt x="6265" y="14050"/>
                  </a:lnTo>
                  <a:cubicBezTo>
                    <a:pt x="5987" y="14050"/>
                    <a:pt x="5987" y="14482"/>
                    <a:pt x="6265" y="14482"/>
                  </a:cubicBezTo>
                  <a:lnTo>
                    <a:pt x="10802" y="14482"/>
                  </a:lnTo>
                  <a:cubicBezTo>
                    <a:pt x="10925" y="14482"/>
                    <a:pt x="11018" y="14389"/>
                    <a:pt x="11018" y="14266"/>
                  </a:cubicBezTo>
                  <a:lnTo>
                    <a:pt x="11018" y="10254"/>
                  </a:lnTo>
                  <a:cubicBezTo>
                    <a:pt x="12221" y="9945"/>
                    <a:pt x="13302" y="9236"/>
                    <a:pt x="14073" y="8217"/>
                  </a:cubicBezTo>
                  <a:cubicBezTo>
                    <a:pt x="15184" y="6581"/>
                    <a:pt x="15030" y="4514"/>
                    <a:pt x="14413" y="2724"/>
                  </a:cubicBezTo>
                  <a:cubicBezTo>
                    <a:pt x="14274" y="2321"/>
                    <a:pt x="13960" y="2150"/>
                    <a:pt x="13640" y="2150"/>
                  </a:cubicBezTo>
                  <a:cubicBezTo>
                    <a:pt x="13101" y="2150"/>
                    <a:pt x="12545" y="2633"/>
                    <a:pt x="12777" y="3310"/>
                  </a:cubicBezTo>
                  <a:cubicBezTo>
                    <a:pt x="13209" y="4545"/>
                    <a:pt x="13394" y="6088"/>
                    <a:pt x="12623" y="7230"/>
                  </a:cubicBezTo>
                  <a:cubicBezTo>
                    <a:pt x="11974" y="8094"/>
                    <a:pt x="10987" y="8618"/>
                    <a:pt x="9907" y="8649"/>
                  </a:cubicBezTo>
                  <a:lnTo>
                    <a:pt x="8703" y="8649"/>
                  </a:lnTo>
                  <a:lnTo>
                    <a:pt x="8703" y="7939"/>
                  </a:lnTo>
                  <a:cubicBezTo>
                    <a:pt x="8857" y="7878"/>
                    <a:pt x="9012" y="7816"/>
                    <a:pt x="9135" y="7723"/>
                  </a:cubicBezTo>
                  <a:cubicBezTo>
                    <a:pt x="9341" y="7595"/>
                    <a:pt x="9204" y="7316"/>
                    <a:pt x="9027" y="7316"/>
                  </a:cubicBezTo>
                  <a:cubicBezTo>
                    <a:pt x="8992" y="7316"/>
                    <a:pt x="8955" y="7327"/>
                    <a:pt x="8919" y="7353"/>
                  </a:cubicBezTo>
                  <a:cubicBezTo>
                    <a:pt x="8580" y="7569"/>
                    <a:pt x="8240" y="7662"/>
                    <a:pt x="7870" y="7662"/>
                  </a:cubicBezTo>
                  <a:lnTo>
                    <a:pt x="7469" y="7662"/>
                  </a:lnTo>
                  <a:cubicBezTo>
                    <a:pt x="6419" y="7662"/>
                    <a:pt x="5555" y="6797"/>
                    <a:pt x="5555" y="5748"/>
                  </a:cubicBezTo>
                  <a:lnTo>
                    <a:pt x="5555" y="4977"/>
                  </a:lnTo>
                  <a:lnTo>
                    <a:pt x="5926" y="4977"/>
                  </a:lnTo>
                  <a:cubicBezTo>
                    <a:pt x="6419" y="4977"/>
                    <a:pt x="6913" y="4946"/>
                    <a:pt x="7407" y="4884"/>
                  </a:cubicBezTo>
                  <a:cubicBezTo>
                    <a:pt x="7993" y="4791"/>
                    <a:pt x="8549" y="4637"/>
                    <a:pt x="9043" y="4390"/>
                  </a:cubicBezTo>
                  <a:cubicBezTo>
                    <a:pt x="9351" y="4236"/>
                    <a:pt x="9598" y="4051"/>
                    <a:pt x="9814" y="3835"/>
                  </a:cubicBezTo>
                  <a:lnTo>
                    <a:pt x="9814" y="5748"/>
                  </a:lnTo>
                  <a:cubicBezTo>
                    <a:pt x="9814" y="6088"/>
                    <a:pt x="9722" y="6427"/>
                    <a:pt x="9567" y="6736"/>
                  </a:cubicBezTo>
                  <a:cubicBezTo>
                    <a:pt x="9461" y="6906"/>
                    <a:pt x="9603" y="7061"/>
                    <a:pt x="9752" y="7061"/>
                  </a:cubicBezTo>
                  <a:cubicBezTo>
                    <a:pt x="9820" y="7061"/>
                    <a:pt x="9889" y="7029"/>
                    <a:pt x="9938" y="6952"/>
                  </a:cubicBezTo>
                  <a:cubicBezTo>
                    <a:pt x="10154" y="6581"/>
                    <a:pt x="10277" y="6149"/>
                    <a:pt x="10277" y="5748"/>
                  </a:cubicBezTo>
                  <a:lnTo>
                    <a:pt x="10277" y="224"/>
                  </a:lnTo>
                  <a:cubicBezTo>
                    <a:pt x="10277" y="97"/>
                    <a:pt x="10161" y="13"/>
                    <a:pt x="10048" y="13"/>
                  </a:cubicBezTo>
                  <a:cubicBezTo>
                    <a:pt x="9996" y="13"/>
                    <a:pt x="9945" y="31"/>
                    <a:pt x="9907" y="70"/>
                  </a:cubicBezTo>
                  <a:lnTo>
                    <a:pt x="9320" y="656"/>
                  </a:lnTo>
                  <a:lnTo>
                    <a:pt x="8857" y="1119"/>
                  </a:lnTo>
                  <a:lnTo>
                    <a:pt x="7839" y="70"/>
                  </a:lnTo>
                  <a:cubicBezTo>
                    <a:pt x="7793" y="23"/>
                    <a:pt x="7739" y="0"/>
                    <a:pt x="768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tx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734" name="Google Shape;12734;p23"/>
          <p:cNvGrpSpPr/>
          <p:nvPr/>
        </p:nvGrpSpPr>
        <p:grpSpPr>
          <a:xfrm>
            <a:off x="6268069" y="2882555"/>
            <a:ext cx="362650" cy="362500"/>
            <a:chOff x="6250075" y="2464125"/>
            <a:chExt cx="362650" cy="362500"/>
          </a:xfrm>
        </p:grpSpPr>
        <p:sp>
          <p:nvSpPr>
            <p:cNvPr id="12735" name="Google Shape;12735;p23"/>
            <p:cNvSpPr/>
            <p:nvPr/>
          </p:nvSpPr>
          <p:spPr>
            <a:xfrm>
              <a:off x="6250075" y="2464125"/>
              <a:ext cx="362650" cy="362500"/>
            </a:xfrm>
            <a:custGeom>
              <a:avLst/>
              <a:gdLst/>
              <a:ahLst/>
              <a:cxnLst/>
              <a:rect l="l" t="t" r="r" b="b"/>
              <a:pathLst>
                <a:path w="14506" h="14500" extrusionOk="0">
                  <a:moveTo>
                    <a:pt x="8553" y="0"/>
                  </a:moveTo>
                  <a:cubicBezTo>
                    <a:pt x="8396" y="0"/>
                    <a:pt x="8236" y="38"/>
                    <a:pt x="8086" y="118"/>
                  </a:cubicBezTo>
                  <a:cubicBezTo>
                    <a:pt x="7839" y="303"/>
                    <a:pt x="7654" y="581"/>
                    <a:pt x="7654" y="890"/>
                  </a:cubicBezTo>
                  <a:cubicBezTo>
                    <a:pt x="7654" y="1970"/>
                    <a:pt x="7253" y="2988"/>
                    <a:pt x="6574" y="3791"/>
                  </a:cubicBezTo>
                  <a:lnTo>
                    <a:pt x="4013" y="6630"/>
                  </a:lnTo>
                  <a:lnTo>
                    <a:pt x="4013" y="6507"/>
                  </a:lnTo>
                  <a:cubicBezTo>
                    <a:pt x="4013" y="6075"/>
                    <a:pt x="3673" y="5704"/>
                    <a:pt x="3210" y="5704"/>
                  </a:cubicBezTo>
                  <a:lnTo>
                    <a:pt x="803" y="5704"/>
                  </a:lnTo>
                  <a:cubicBezTo>
                    <a:pt x="371" y="5704"/>
                    <a:pt x="1" y="6075"/>
                    <a:pt x="1" y="6507"/>
                  </a:cubicBezTo>
                  <a:lnTo>
                    <a:pt x="1" y="11414"/>
                  </a:lnTo>
                  <a:cubicBezTo>
                    <a:pt x="16" y="11537"/>
                    <a:pt x="116" y="11599"/>
                    <a:pt x="217" y="11599"/>
                  </a:cubicBezTo>
                  <a:cubicBezTo>
                    <a:pt x="317" y="11599"/>
                    <a:pt x="417" y="11537"/>
                    <a:pt x="433" y="11414"/>
                  </a:cubicBezTo>
                  <a:lnTo>
                    <a:pt x="433" y="6538"/>
                  </a:lnTo>
                  <a:cubicBezTo>
                    <a:pt x="433" y="6321"/>
                    <a:pt x="587" y="6136"/>
                    <a:pt x="803" y="6136"/>
                  </a:cubicBezTo>
                  <a:lnTo>
                    <a:pt x="3210" y="6136"/>
                  </a:lnTo>
                  <a:cubicBezTo>
                    <a:pt x="3426" y="6136"/>
                    <a:pt x="3611" y="6321"/>
                    <a:pt x="3611" y="6538"/>
                  </a:cubicBezTo>
                  <a:lnTo>
                    <a:pt x="3611" y="13389"/>
                  </a:lnTo>
                  <a:cubicBezTo>
                    <a:pt x="3611" y="13605"/>
                    <a:pt x="3426" y="13759"/>
                    <a:pt x="3210" y="13759"/>
                  </a:cubicBezTo>
                  <a:lnTo>
                    <a:pt x="803" y="13759"/>
                  </a:lnTo>
                  <a:cubicBezTo>
                    <a:pt x="587" y="13759"/>
                    <a:pt x="433" y="13605"/>
                    <a:pt x="433" y="13389"/>
                  </a:cubicBezTo>
                  <a:lnTo>
                    <a:pt x="433" y="12556"/>
                  </a:lnTo>
                  <a:cubicBezTo>
                    <a:pt x="417" y="12432"/>
                    <a:pt x="317" y="12370"/>
                    <a:pt x="217" y="12370"/>
                  </a:cubicBezTo>
                  <a:cubicBezTo>
                    <a:pt x="116" y="12370"/>
                    <a:pt x="16" y="12432"/>
                    <a:pt x="1" y="12556"/>
                  </a:cubicBezTo>
                  <a:lnTo>
                    <a:pt x="1" y="13389"/>
                  </a:lnTo>
                  <a:cubicBezTo>
                    <a:pt x="1" y="13821"/>
                    <a:pt x="371" y="14191"/>
                    <a:pt x="803" y="14191"/>
                  </a:cubicBezTo>
                  <a:lnTo>
                    <a:pt x="3210" y="14191"/>
                  </a:lnTo>
                  <a:cubicBezTo>
                    <a:pt x="3642" y="14191"/>
                    <a:pt x="4013" y="13852"/>
                    <a:pt x="4013" y="13420"/>
                  </a:cubicBezTo>
                  <a:lnTo>
                    <a:pt x="4198" y="13574"/>
                  </a:lnTo>
                  <a:cubicBezTo>
                    <a:pt x="4969" y="14160"/>
                    <a:pt x="5895" y="14500"/>
                    <a:pt x="6852" y="14500"/>
                  </a:cubicBezTo>
                  <a:lnTo>
                    <a:pt x="13209" y="14500"/>
                  </a:lnTo>
                  <a:cubicBezTo>
                    <a:pt x="13919" y="14500"/>
                    <a:pt x="14506" y="13883"/>
                    <a:pt x="14475" y="13173"/>
                  </a:cubicBezTo>
                  <a:lnTo>
                    <a:pt x="14475" y="6846"/>
                  </a:lnTo>
                  <a:cubicBezTo>
                    <a:pt x="14475" y="6167"/>
                    <a:pt x="13919" y="5581"/>
                    <a:pt x="13209" y="5581"/>
                  </a:cubicBezTo>
                  <a:lnTo>
                    <a:pt x="12716" y="5581"/>
                  </a:lnTo>
                  <a:cubicBezTo>
                    <a:pt x="12407" y="5581"/>
                    <a:pt x="12407" y="6013"/>
                    <a:pt x="12716" y="6013"/>
                  </a:cubicBezTo>
                  <a:lnTo>
                    <a:pt x="13209" y="6013"/>
                  </a:lnTo>
                  <a:cubicBezTo>
                    <a:pt x="13672" y="6013"/>
                    <a:pt x="14043" y="6383"/>
                    <a:pt x="14074" y="6846"/>
                  </a:cubicBezTo>
                  <a:lnTo>
                    <a:pt x="14074" y="7679"/>
                  </a:lnTo>
                  <a:lnTo>
                    <a:pt x="11234" y="7679"/>
                  </a:lnTo>
                  <a:cubicBezTo>
                    <a:pt x="10957" y="7679"/>
                    <a:pt x="10957" y="8111"/>
                    <a:pt x="11234" y="8111"/>
                  </a:cubicBezTo>
                  <a:lnTo>
                    <a:pt x="14074" y="8111"/>
                  </a:lnTo>
                  <a:lnTo>
                    <a:pt x="14074" y="9809"/>
                  </a:lnTo>
                  <a:lnTo>
                    <a:pt x="11234" y="9809"/>
                  </a:lnTo>
                  <a:cubicBezTo>
                    <a:pt x="10957" y="9809"/>
                    <a:pt x="10957" y="10241"/>
                    <a:pt x="11234" y="10241"/>
                  </a:cubicBezTo>
                  <a:lnTo>
                    <a:pt x="14074" y="10241"/>
                  </a:lnTo>
                  <a:lnTo>
                    <a:pt x="14074" y="11938"/>
                  </a:lnTo>
                  <a:lnTo>
                    <a:pt x="11234" y="11938"/>
                  </a:lnTo>
                  <a:cubicBezTo>
                    <a:pt x="10957" y="11938"/>
                    <a:pt x="10957" y="12370"/>
                    <a:pt x="11234" y="12370"/>
                  </a:cubicBezTo>
                  <a:lnTo>
                    <a:pt x="14074" y="12370"/>
                  </a:lnTo>
                  <a:lnTo>
                    <a:pt x="14074" y="13173"/>
                  </a:lnTo>
                  <a:cubicBezTo>
                    <a:pt x="14074" y="13636"/>
                    <a:pt x="13703" y="14037"/>
                    <a:pt x="13209" y="14068"/>
                  </a:cubicBezTo>
                  <a:lnTo>
                    <a:pt x="6852" y="14068"/>
                  </a:lnTo>
                  <a:cubicBezTo>
                    <a:pt x="5988" y="14068"/>
                    <a:pt x="5154" y="13759"/>
                    <a:pt x="4476" y="13235"/>
                  </a:cubicBezTo>
                  <a:lnTo>
                    <a:pt x="4043" y="12864"/>
                  </a:lnTo>
                  <a:lnTo>
                    <a:pt x="4043" y="7247"/>
                  </a:lnTo>
                  <a:cubicBezTo>
                    <a:pt x="4074" y="7216"/>
                    <a:pt x="4105" y="7216"/>
                    <a:pt x="4136" y="7186"/>
                  </a:cubicBezTo>
                  <a:lnTo>
                    <a:pt x="6883" y="4099"/>
                  </a:lnTo>
                  <a:cubicBezTo>
                    <a:pt x="7654" y="3204"/>
                    <a:pt x="8086" y="2093"/>
                    <a:pt x="8086" y="921"/>
                  </a:cubicBezTo>
                  <a:cubicBezTo>
                    <a:pt x="8086" y="735"/>
                    <a:pt x="8179" y="581"/>
                    <a:pt x="8333" y="489"/>
                  </a:cubicBezTo>
                  <a:cubicBezTo>
                    <a:pt x="8416" y="447"/>
                    <a:pt x="8505" y="427"/>
                    <a:pt x="8592" y="427"/>
                  </a:cubicBezTo>
                  <a:cubicBezTo>
                    <a:pt x="8765" y="427"/>
                    <a:pt x="8930" y="509"/>
                    <a:pt x="9012" y="674"/>
                  </a:cubicBezTo>
                  <a:cubicBezTo>
                    <a:pt x="9352" y="1229"/>
                    <a:pt x="9537" y="1877"/>
                    <a:pt x="9599" y="2525"/>
                  </a:cubicBezTo>
                  <a:cubicBezTo>
                    <a:pt x="9629" y="3204"/>
                    <a:pt x="9506" y="3853"/>
                    <a:pt x="9259" y="4470"/>
                  </a:cubicBezTo>
                  <a:lnTo>
                    <a:pt x="8734" y="5704"/>
                  </a:lnTo>
                  <a:cubicBezTo>
                    <a:pt x="8673" y="5859"/>
                    <a:pt x="8765" y="6013"/>
                    <a:pt x="8920" y="6013"/>
                  </a:cubicBezTo>
                  <a:lnTo>
                    <a:pt x="11574" y="6013"/>
                  </a:lnTo>
                  <a:cubicBezTo>
                    <a:pt x="11851" y="6013"/>
                    <a:pt x="11851" y="5581"/>
                    <a:pt x="11574" y="5581"/>
                  </a:cubicBezTo>
                  <a:lnTo>
                    <a:pt x="9259" y="5581"/>
                  </a:lnTo>
                  <a:lnTo>
                    <a:pt x="9629" y="4624"/>
                  </a:lnTo>
                  <a:cubicBezTo>
                    <a:pt x="10185" y="3266"/>
                    <a:pt x="10092" y="1723"/>
                    <a:pt x="9383" y="458"/>
                  </a:cubicBezTo>
                  <a:cubicBezTo>
                    <a:pt x="9195" y="166"/>
                    <a:pt x="8880" y="0"/>
                    <a:pt x="85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tx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36" name="Google Shape;12736;p23"/>
            <p:cNvSpPr/>
            <p:nvPr/>
          </p:nvSpPr>
          <p:spPr>
            <a:xfrm>
              <a:off x="6275525" y="2637900"/>
              <a:ext cx="44775" cy="39050"/>
            </a:xfrm>
            <a:custGeom>
              <a:avLst/>
              <a:gdLst/>
              <a:ahLst/>
              <a:cxnLst/>
              <a:rect l="l" t="t" r="r" b="b"/>
              <a:pathLst>
                <a:path w="1791" h="1562" extrusionOk="0">
                  <a:moveTo>
                    <a:pt x="1025" y="368"/>
                  </a:moveTo>
                  <a:cubicBezTo>
                    <a:pt x="1121" y="368"/>
                    <a:pt x="1219" y="403"/>
                    <a:pt x="1297" y="482"/>
                  </a:cubicBezTo>
                  <a:cubicBezTo>
                    <a:pt x="1544" y="728"/>
                    <a:pt x="1359" y="1160"/>
                    <a:pt x="1019" y="1160"/>
                  </a:cubicBezTo>
                  <a:cubicBezTo>
                    <a:pt x="803" y="1160"/>
                    <a:pt x="618" y="975"/>
                    <a:pt x="618" y="759"/>
                  </a:cubicBezTo>
                  <a:cubicBezTo>
                    <a:pt x="618" y="528"/>
                    <a:pt x="819" y="368"/>
                    <a:pt x="1025" y="368"/>
                  </a:cubicBezTo>
                  <a:close/>
                  <a:moveTo>
                    <a:pt x="998" y="0"/>
                  </a:moveTo>
                  <a:cubicBezTo>
                    <a:pt x="808" y="0"/>
                    <a:pt x="616" y="73"/>
                    <a:pt x="464" y="235"/>
                  </a:cubicBezTo>
                  <a:cubicBezTo>
                    <a:pt x="1" y="728"/>
                    <a:pt x="340" y="1562"/>
                    <a:pt x="1019" y="1562"/>
                  </a:cubicBezTo>
                  <a:cubicBezTo>
                    <a:pt x="1451" y="1531"/>
                    <a:pt x="1791" y="1191"/>
                    <a:pt x="1791" y="759"/>
                  </a:cubicBezTo>
                  <a:cubicBezTo>
                    <a:pt x="1770" y="303"/>
                    <a:pt x="1387" y="0"/>
                    <a:pt x="99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tx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37" name="Google Shape;12737;p23"/>
            <p:cNvSpPr/>
            <p:nvPr/>
          </p:nvSpPr>
          <p:spPr>
            <a:xfrm>
              <a:off x="6536325" y="2542875"/>
              <a:ext cx="32425" cy="28950"/>
            </a:xfrm>
            <a:custGeom>
              <a:avLst/>
              <a:gdLst/>
              <a:ahLst/>
              <a:cxnLst/>
              <a:rect l="l" t="t" r="r" b="b"/>
              <a:pathLst>
                <a:path w="1297" h="1158" extrusionOk="0">
                  <a:moveTo>
                    <a:pt x="621" y="0"/>
                  </a:moveTo>
                  <a:cubicBezTo>
                    <a:pt x="517" y="0"/>
                    <a:pt x="417" y="70"/>
                    <a:pt x="432" y="209"/>
                  </a:cubicBezTo>
                  <a:lnTo>
                    <a:pt x="432" y="363"/>
                  </a:lnTo>
                  <a:lnTo>
                    <a:pt x="247" y="363"/>
                  </a:lnTo>
                  <a:cubicBezTo>
                    <a:pt x="0" y="394"/>
                    <a:pt x="0" y="764"/>
                    <a:pt x="247" y="795"/>
                  </a:cubicBezTo>
                  <a:lnTo>
                    <a:pt x="432" y="795"/>
                  </a:lnTo>
                  <a:lnTo>
                    <a:pt x="432" y="949"/>
                  </a:lnTo>
                  <a:cubicBezTo>
                    <a:pt x="432" y="1088"/>
                    <a:pt x="533" y="1158"/>
                    <a:pt x="633" y="1158"/>
                  </a:cubicBezTo>
                  <a:cubicBezTo>
                    <a:pt x="733" y="1158"/>
                    <a:pt x="834" y="1088"/>
                    <a:pt x="834" y="949"/>
                  </a:cubicBezTo>
                  <a:lnTo>
                    <a:pt x="834" y="795"/>
                  </a:lnTo>
                  <a:lnTo>
                    <a:pt x="988" y="795"/>
                  </a:lnTo>
                  <a:cubicBezTo>
                    <a:pt x="1296" y="795"/>
                    <a:pt x="1296" y="363"/>
                    <a:pt x="988" y="363"/>
                  </a:cubicBezTo>
                  <a:lnTo>
                    <a:pt x="834" y="363"/>
                  </a:lnTo>
                  <a:lnTo>
                    <a:pt x="834" y="209"/>
                  </a:lnTo>
                  <a:cubicBezTo>
                    <a:pt x="834" y="70"/>
                    <a:pt x="726" y="0"/>
                    <a:pt x="62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tx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38" name="Google Shape;12738;p23"/>
            <p:cNvSpPr/>
            <p:nvPr/>
          </p:nvSpPr>
          <p:spPr>
            <a:xfrm>
              <a:off x="6512400" y="2464175"/>
              <a:ext cx="32425" cy="28950"/>
            </a:xfrm>
            <a:custGeom>
              <a:avLst/>
              <a:gdLst/>
              <a:ahLst/>
              <a:cxnLst/>
              <a:rect l="l" t="t" r="r" b="b"/>
              <a:pathLst>
                <a:path w="1297" h="1158" extrusionOk="0">
                  <a:moveTo>
                    <a:pt x="649" y="1"/>
                  </a:moveTo>
                  <a:cubicBezTo>
                    <a:pt x="541" y="1"/>
                    <a:pt x="433" y="70"/>
                    <a:pt x="433" y="209"/>
                  </a:cubicBezTo>
                  <a:lnTo>
                    <a:pt x="433" y="394"/>
                  </a:lnTo>
                  <a:lnTo>
                    <a:pt x="278" y="394"/>
                  </a:lnTo>
                  <a:cubicBezTo>
                    <a:pt x="1" y="394"/>
                    <a:pt x="1" y="795"/>
                    <a:pt x="278" y="795"/>
                  </a:cubicBezTo>
                  <a:lnTo>
                    <a:pt x="433" y="795"/>
                  </a:lnTo>
                  <a:lnTo>
                    <a:pt x="433" y="950"/>
                  </a:lnTo>
                  <a:cubicBezTo>
                    <a:pt x="433" y="1088"/>
                    <a:pt x="541" y="1158"/>
                    <a:pt x="649" y="1158"/>
                  </a:cubicBezTo>
                  <a:cubicBezTo>
                    <a:pt x="757" y="1158"/>
                    <a:pt x="865" y="1088"/>
                    <a:pt x="865" y="950"/>
                  </a:cubicBezTo>
                  <a:lnTo>
                    <a:pt x="865" y="795"/>
                  </a:lnTo>
                  <a:lnTo>
                    <a:pt x="1019" y="795"/>
                  </a:lnTo>
                  <a:cubicBezTo>
                    <a:pt x="1287" y="795"/>
                    <a:pt x="1296" y="392"/>
                    <a:pt x="1047" y="392"/>
                  </a:cubicBezTo>
                  <a:cubicBezTo>
                    <a:pt x="1038" y="392"/>
                    <a:pt x="1029" y="393"/>
                    <a:pt x="1019" y="394"/>
                  </a:cubicBezTo>
                  <a:lnTo>
                    <a:pt x="865" y="394"/>
                  </a:lnTo>
                  <a:lnTo>
                    <a:pt x="865" y="209"/>
                  </a:lnTo>
                  <a:cubicBezTo>
                    <a:pt x="865" y="70"/>
                    <a:pt x="757" y="1"/>
                    <a:pt x="64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tx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39" name="Google Shape;12739;p23"/>
            <p:cNvSpPr/>
            <p:nvPr/>
          </p:nvSpPr>
          <p:spPr>
            <a:xfrm>
              <a:off x="6368900" y="2505850"/>
              <a:ext cx="32425" cy="29150"/>
            </a:xfrm>
            <a:custGeom>
              <a:avLst/>
              <a:gdLst/>
              <a:ahLst/>
              <a:cxnLst/>
              <a:rect l="l" t="t" r="r" b="b"/>
              <a:pathLst>
                <a:path w="1297" h="1166" extrusionOk="0">
                  <a:moveTo>
                    <a:pt x="648" y="0"/>
                  </a:moveTo>
                  <a:cubicBezTo>
                    <a:pt x="540" y="0"/>
                    <a:pt x="432" y="70"/>
                    <a:pt x="432" y="208"/>
                  </a:cubicBezTo>
                  <a:lnTo>
                    <a:pt x="432" y="363"/>
                  </a:lnTo>
                  <a:lnTo>
                    <a:pt x="278" y="363"/>
                  </a:lnTo>
                  <a:cubicBezTo>
                    <a:pt x="0" y="363"/>
                    <a:pt x="0" y="795"/>
                    <a:pt x="278" y="795"/>
                  </a:cubicBezTo>
                  <a:lnTo>
                    <a:pt x="432" y="795"/>
                  </a:lnTo>
                  <a:lnTo>
                    <a:pt x="432" y="949"/>
                  </a:lnTo>
                  <a:cubicBezTo>
                    <a:pt x="432" y="1073"/>
                    <a:pt x="525" y="1165"/>
                    <a:pt x="648" y="1165"/>
                  </a:cubicBezTo>
                  <a:cubicBezTo>
                    <a:pt x="772" y="1165"/>
                    <a:pt x="864" y="1073"/>
                    <a:pt x="864" y="949"/>
                  </a:cubicBezTo>
                  <a:lnTo>
                    <a:pt x="864" y="795"/>
                  </a:lnTo>
                  <a:lnTo>
                    <a:pt x="1019" y="795"/>
                  </a:lnTo>
                  <a:cubicBezTo>
                    <a:pt x="1296" y="795"/>
                    <a:pt x="1296" y="363"/>
                    <a:pt x="1019" y="363"/>
                  </a:cubicBezTo>
                  <a:lnTo>
                    <a:pt x="864" y="363"/>
                  </a:lnTo>
                  <a:lnTo>
                    <a:pt x="864" y="208"/>
                  </a:lnTo>
                  <a:cubicBezTo>
                    <a:pt x="864" y="70"/>
                    <a:pt x="756" y="0"/>
                    <a:pt x="64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tx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740" name="Google Shape;12740;p23"/>
          <p:cNvGrpSpPr/>
          <p:nvPr/>
        </p:nvGrpSpPr>
        <p:grpSpPr>
          <a:xfrm>
            <a:off x="5484381" y="2327374"/>
            <a:ext cx="361900" cy="361125"/>
            <a:chOff x="1740375" y="3563425"/>
            <a:chExt cx="361900" cy="361125"/>
          </a:xfrm>
        </p:grpSpPr>
        <p:sp>
          <p:nvSpPr>
            <p:cNvPr id="12741" name="Google Shape;12741;p23"/>
            <p:cNvSpPr/>
            <p:nvPr/>
          </p:nvSpPr>
          <p:spPr>
            <a:xfrm>
              <a:off x="1758900" y="3629800"/>
              <a:ext cx="133500" cy="115050"/>
            </a:xfrm>
            <a:custGeom>
              <a:avLst/>
              <a:gdLst/>
              <a:ahLst/>
              <a:cxnLst/>
              <a:rect l="l" t="t" r="r" b="b"/>
              <a:pathLst>
                <a:path w="5340" h="4602" extrusionOk="0">
                  <a:moveTo>
                    <a:pt x="3056" y="432"/>
                  </a:moveTo>
                  <a:cubicBezTo>
                    <a:pt x="3611" y="432"/>
                    <a:pt x="4167" y="679"/>
                    <a:pt x="4506" y="1142"/>
                  </a:cubicBezTo>
                  <a:lnTo>
                    <a:pt x="3118" y="2006"/>
                  </a:lnTo>
                  <a:lnTo>
                    <a:pt x="2346" y="586"/>
                  </a:lnTo>
                  <a:cubicBezTo>
                    <a:pt x="2562" y="494"/>
                    <a:pt x="2809" y="432"/>
                    <a:pt x="3056" y="432"/>
                  </a:cubicBezTo>
                  <a:close/>
                  <a:moveTo>
                    <a:pt x="1976" y="772"/>
                  </a:moveTo>
                  <a:lnTo>
                    <a:pt x="2840" y="2376"/>
                  </a:lnTo>
                  <a:lnTo>
                    <a:pt x="2840" y="4166"/>
                  </a:lnTo>
                  <a:cubicBezTo>
                    <a:pt x="1143" y="3950"/>
                    <a:pt x="587" y="1759"/>
                    <a:pt x="1976" y="772"/>
                  </a:cubicBezTo>
                  <a:close/>
                  <a:moveTo>
                    <a:pt x="4722" y="1481"/>
                  </a:moveTo>
                  <a:cubicBezTo>
                    <a:pt x="4846" y="1759"/>
                    <a:pt x="4908" y="2037"/>
                    <a:pt x="4908" y="2315"/>
                  </a:cubicBezTo>
                  <a:cubicBezTo>
                    <a:pt x="4908" y="3240"/>
                    <a:pt x="4198" y="4043"/>
                    <a:pt x="3272" y="4166"/>
                  </a:cubicBezTo>
                  <a:lnTo>
                    <a:pt x="3272" y="2407"/>
                  </a:lnTo>
                  <a:lnTo>
                    <a:pt x="4722" y="1481"/>
                  </a:lnTo>
                  <a:close/>
                  <a:moveTo>
                    <a:pt x="3056" y="0"/>
                  </a:moveTo>
                  <a:cubicBezTo>
                    <a:pt x="1019" y="0"/>
                    <a:pt x="1" y="2469"/>
                    <a:pt x="1451" y="3919"/>
                  </a:cubicBezTo>
                  <a:cubicBezTo>
                    <a:pt x="1912" y="4390"/>
                    <a:pt x="2484" y="4601"/>
                    <a:pt x="3046" y="4601"/>
                  </a:cubicBezTo>
                  <a:cubicBezTo>
                    <a:pt x="4214" y="4601"/>
                    <a:pt x="5340" y="3690"/>
                    <a:pt x="5340" y="2315"/>
                  </a:cubicBezTo>
                  <a:cubicBezTo>
                    <a:pt x="5340" y="1852"/>
                    <a:pt x="5216" y="1389"/>
                    <a:pt x="4969" y="1018"/>
                  </a:cubicBezTo>
                  <a:cubicBezTo>
                    <a:pt x="4537" y="370"/>
                    <a:pt x="3827" y="0"/>
                    <a:pt x="30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tx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42" name="Google Shape;12742;p23"/>
            <p:cNvSpPr/>
            <p:nvPr/>
          </p:nvSpPr>
          <p:spPr>
            <a:xfrm>
              <a:off x="1740375" y="3563425"/>
              <a:ext cx="361900" cy="361125"/>
            </a:xfrm>
            <a:custGeom>
              <a:avLst/>
              <a:gdLst/>
              <a:ahLst/>
              <a:cxnLst/>
              <a:rect l="l" t="t" r="r" b="b"/>
              <a:pathLst>
                <a:path w="14476" h="14445" extrusionOk="0">
                  <a:moveTo>
                    <a:pt x="8365" y="433"/>
                  </a:moveTo>
                  <a:lnTo>
                    <a:pt x="8365" y="1112"/>
                  </a:lnTo>
                  <a:lnTo>
                    <a:pt x="6173" y="1112"/>
                  </a:lnTo>
                  <a:lnTo>
                    <a:pt x="6173" y="433"/>
                  </a:lnTo>
                  <a:close/>
                  <a:moveTo>
                    <a:pt x="7192" y="13333"/>
                  </a:moveTo>
                  <a:cubicBezTo>
                    <a:pt x="7408" y="13333"/>
                    <a:pt x="7562" y="13487"/>
                    <a:pt x="7562" y="13704"/>
                  </a:cubicBezTo>
                  <a:cubicBezTo>
                    <a:pt x="7562" y="13913"/>
                    <a:pt x="7392" y="14051"/>
                    <a:pt x="7205" y="14051"/>
                  </a:cubicBezTo>
                  <a:cubicBezTo>
                    <a:pt x="7117" y="14051"/>
                    <a:pt x="7024" y="14020"/>
                    <a:pt x="6945" y="13950"/>
                  </a:cubicBezTo>
                  <a:cubicBezTo>
                    <a:pt x="6729" y="13734"/>
                    <a:pt x="6883" y="13333"/>
                    <a:pt x="7192" y="13333"/>
                  </a:cubicBezTo>
                  <a:close/>
                  <a:moveTo>
                    <a:pt x="5957" y="1"/>
                  </a:moveTo>
                  <a:cubicBezTo>
                    <a:pt x="5834" y="1"/>
                    <a:pt x="5741" y="93"/>
                    <a:pt x="5741" y="217"/>
                  </a:cubicBezTo>
                  <a:lnTo>
                    <a:pt x="5741" y="1112"/>
                  </a:lnTo>
                  <a:lnTo>
                    <a:pt x="3272" y="1112"/>
                  </a:lnTo>
                  <a:cubicBezTo>
                    <a:pt x="2995" y="1112"/>
                    <a:pt x="2995" y="1544"/>
                    <a:pt x="3272" y="1544"/>
                  </a:cubicBezTo>
                  <a:lnTo>
                    <a:pt x="13272" y="1544"/>
                  </a:lnTo>
                  <a:cubicBezTo>
                    <a:pt x="13704" y="1544"/>
                    <a:pt x="14074" y="1914"/>
                    <a:pt x="14074" y="2346"/>
                  </a:cubicBezTo>
                  <a:lnTo>
                    <a:pt x="14074" y="9753"/>
                  </a:lnTo>
                  <a:cubicBezTo>
                    <a:pt x="14074" y="10185"/>
                    <a:pt x="13704" y="10525"/>
                    <a:pt x="13272" y="10525"/>
                  </a:cubicBezTo>
                  <a:lnTo>
                    <a:pt x="1235" y="10525"/>
                  </a:lnTo>
                  <a:cubicBezTo>
                    <a:pt x="803" y="10525"/>
                    <a:pt x="433" y="10185"/>
                    <a:pt x="433" y="9753"/>
                  </a:cubicBezTo>
                  <a:lnTo>
                    <a:pt x="433" y="2346"/>
                  </a:lnTo>
                  <a:cubicBezTo>
                    <a:pt x="433" y="1914"/>
                    <a:pt x="803" y="1544"/>
                    <a:pt x="1235" y="1544"/>
                  </a:cubicBezTo>
                  <a:lnTo>
                    <a:pt x="2100" y="1544"/>
                  </a:lnTo>
                  <a:cubicBezTo>
                    <a:pt x="2377" y="1544"/>
                    <a:pt x="2377" y="1112"/>
                    <a:pt x="2100" y="1112"/>
                  </a:cubicBezTo>
                  <a:lnTo>
                    <a:pt x="1235" y="1112"/>
                  </a:lnTo>
                  <a:cubicBezTo>
                    <a:pt x="556" y="1112"/>
                    <a:pt x="1" y="1667"/>
                    <a:pt x="1" y="2346"/>
                  </a:cubicBezTo>
                  <a:lnTo>
                    <a:pt x="1" y="9722"/>
                  </a:lnTo>
                  <a:cubicBezTo>
                    <a:pt x="1" y="10383"/>
                    <a:pt x="527" y="10927"/>
                    <a:pt x="1182" y="10927"/>
                  </a:cubicBezTo>
                  <a:cubicBezTo>
                    <a:pt x="1199" y="10927"/>
                    <a:pt x="1217" y="10927"/>
                    <a:pt x="1235" y="10926"/>
                  </a:cubicBezTo>
                  <a:lnTo>
                    <a:pt x="1266" y="10926"/>
                  </a:lnTo>
                  <a:lnTo>
                    <a:pt x="1266" y="11173"/>
                  </a:lnTo>
                  <a:cubicBezTo>
                    <a:pt x="1266" y="11574"/>
                    <a:pt x="1606" y="11944"/>
                    <a:pt x="2038" y="11944"/>
                  </a:cubicBezTo>
                  <a:lnTo>
                    <a:pt x="7007" y="11944"/>
                  </a:lnTo>
                  <a:lnTo>
                    <a:pt x="7007" y="12932"/>
                  </a:lnTo>
                  <a:cubicBezTo>
                    <a:pt x="6142" y="13179"/>
                    <a:pt x="6297" y="14444"/>
                    <a:pt x="7192" y="14444"/>
                  </a:cubicBezTo>
                  <a:cubicBezTo>
                    <a:pt x="8087" y="14444"/>
                    <a:pt x="8272" y="13179"/>
                    <a:pt x="7408" y="12932"/>
                  </a:cubicBezTo>
                  <a:lnTo>
                    <a:pt x="7408" y="11975"/>
                  </a:lnTo>
                  <a:lnTo>
                    <a:pt x="10494" y="11975"/>
                  </a:lnTo>
                  <a:cubicBezTo>
                    <a:pt x="10772" y="11975"/>
                    <a:pt x="10772" y="11543"/>
                    <a:pt x="10494" y="11543"/>
                  </a:cubicBezTo>
                  <a:lnTo>
                    <a:pt x="2069" y="11543"/>
                  </a:lnTo>
                  <a:cubicBezTo>
                    <a:pt x="1853" y="11543"/>
                    <a:pt x="1698" y="11358"/>
                    <a:pt x="1698" y="11173"/>
                  </a:cubicBezTo>
                  <a:lnTo>
                    <a:pt x="1698" y="10957"/>
                  </a:lnTo>
                  <a:lnTo>
                    <a:pt x="12809" y="10957"/>
                  </a:lnTo>
                  <a:lnTo>
                    <a:pt x="12809" y="11173"/>
                  </a:lnTo>
                  <a:cubicBezTo>
                    <a:pt x="12809" y="11358"/>
                    <a:pt x="12654" y="11543"/>
                    <a:pt x="12438" y="11543"/>
                  </a:cubicBezTo>
                  <a:lnTo>
                    <a:pt x="11605" y="11543"/>
                  </a:lnTo>
                  <a:cubicBezTo>
                    <a:pt x="11327" y="11543"/>
                    <a:pt x="11327" y="11975"/>
                    <a:pt x="11605" y="11975"/>
                  </a:cubicBezTo>
                  <a:lnTo>
                    <a:pt x="12438" y="11975"/>
                  </a:lnTo>
                  <a:cubicBezTo>
                    <a:pt x="12870" y="11975"/>
                    <a:pt x="13210" y="11605"/>
                    <a:pt x="13210" y="11204"/>
                  </a:cubicBezTo>
                  <a:lnTo>
                    <a:pt x="13210" y="10957"/>
                  </a:lnTo>
                  <a:lnTo>
                    <a:pt x="13241" y="10957"/>
                  </a:lnTo>
                  <a:cubicBezTo>
                    <a:pt x="13920" y="10957"/>
                    <a:pt x="14475" y="10432"/>
                    <a:pt x="14475" y="9753"/>
                  </a:cubicBezTo>
                  <a:lnTo>
                    <a:pt x="14475" y="2346"/>
                  </a:lnTo>
                  <a:cubicBezTo>
                    <a:pt x="14475" y="1667"/>
                    <a:pt x="13920" y="1112"/>
                    <a:pt x="13241" y="1112"/>
                  </a:cubicBezTo>
                  <a:lnTo>
                    <a:pt x="8766" y="1112"/>
                  </a:lnTo>
                  <a:lnTo>
                    <a:pt x="8766" y="217"/>
                  </a:lnTo>
                  <a:cubicBezTo>
                    <a:pt x="8766" y="93"/>
                    <a:pt x="8673" y="1"/>
                    <a:pt x="85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tx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43" name="Google Shape;12743;p23"/>
            <p:cNvSpPr/>
            <p:nvPr/>
          </p:nvSpPr>
          <p:spPr>
            <a:xfrm>
              <a:off x="1775875" y="3759400"/>
              <a:ext cx="116525" cy="10050"/>
            </a:xfrm>
            <a:custGeom>
              <a:avLst/>
              <a:gdLst/>
              <a:ahLst/>
              <a:cxnLst/>
              <a:rect l="l" t="t" r="r" b="b"/>
              <a:pathLst>
                <a:path w="4661" h="402" extrusionOk="0">
                  <a:moveTo>
                    <a:pt x="309" y="1"/>
                  </a:moveTo>
                  <a:cubicBezTo>
                    <a:pt x="1" y="1"/>
                    <a:pt x="1" y="402"/>
                    <a:pt x="309" y="402"/>
                  </a:cubicBezTo>
                  <a:lnTo>
                    <a:pt x="4445" y="402"/>
                  </a:lnTo>
                  <a:cubicBezTo>
                    <a:pt x="4563" y="402"/>
                    <a:pt x="4653" y="317"/>
                    <a:pt x="4660" y="201"/>
                  </a:cubicBezTo>
                  <a:lnTo>
                    <a:pt x="4660" y="201"/>
                  </a:lnTo>
                  <a:cubicBezTo>
                    <a:pt x="4661" y="206"/>
                    <a:pt x="4661" y="212"/>
                    <a:pt x="4661" y="217"/>
                  </a:cubicBezTo>
                  <a:lnTo>
                    <a:pt x="4661" y="186"/>
                  </a:lnTo>
                  <a:cubicBezTo>
                    <a:pt x="4661" y="191"/>
                    <a:pt x="4661" y="196"/>
                    <a:pt x="4660" y="201"/>
                  </a:cubicBezTo>
                  <a:lnTo>
                    <a:pt x="4660" y="201"/>
                  </a:lnTo>
                  <a:cubicBezTo>
                    <a:pt x="4653" y="86"/>
                    <a:pt x="4563" y="1"/>
                    <a:pt x="444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tx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44" name="Google Shape;12744;p23"/>
            <p:cNvSpPr/>
            <p:nvPr/>
          </p:nvSpPr>
          <p:spPr>
            <a:xfrm>
              <a:off x="1775875" y="3784100"/>
              <a:ext cx="85675" cy="10825"/>
            </a:xfrm>
            <a:custGeom>
              <a:avLst/>
              <a:gdLst/>
              <a:ahLst/>
              <a:cxnLst/>
              <a:rect l="l" t="t" r="r" b="b"/>
              <a:pathLst>
                <a:path w="3427" h="433" extrusionOk="0">
                  <a:moveTo>
                    <a:pt x="309" y="0"/>
                  </a:moveTo>
                  <a:cubicBezTo>
                    <a:pt x="1" y="0"/>
                    <a:pt x="1" y="432"/>
                    <a:pt x="309" y="432"/>
                  </a:cubicBezTo>
                  <a:lnTo>
                    <a:pt x="3118" y="432"/>
                  </a:lnTo>
                  <a:cubicBezTo>
                    <a:pt x="3426" y="432"/>
                    <a:pt x="3426" y="0"/>
                    <a:pt x="311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tx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45" name="Google Shape;12745;p23"/>
            <p:cNvSpPr/>
            <p:nvPr/>
          </p:nvSpPr>
          <p:spPr>
            <a:xfrm>
              <a:off x="1927100" y="3695375"/>
              <a:ext cx="38600" cy="99550"/>
            </a:xfrm>
            <a:custGeom>
              <a:avLst/>
              <a:gdLst/>
              <a:ahLst/>
              <a:cxnLst/>
              <a:rect l="l" t="t" r="r" b="b"/>
              <a:pathLst>
                <a:path w="1544" h="3982" extrusionOk="0">
                  <a:moveTo>
                    <a:pt x="1112" y="432"/>
                  </a:moveTo>
                  <a:lnTo>
                    <a:pt x="1112" y="3549"/>
                  </a:lnTo>
                  <a:lnTo>
                    <a:pt x="433" y="3549"/>
                  </a:lnTo>
                  <a:lnTo>
                    <a:pt x="433" y="432"/>
                  </a:lnTo>
                  <a:close/>
                  <a:moveTo>
                    <a:pt x="217" y="0"/>
                  </a:moveTo>
                  <a:cubicBezTo>
                    <a:pt x="93" y="0"/>
                    <a:pt x="1" y="93"/>
                    <a:pt x="1" y="216"/>
                  </a:cubicBezTo>
                  <a:lnTo>
                    <a:pt x="1" y="3765"/>
                  </a:lnTo>
                  <a:cubicBezTo>
                    <a:pt x="1" y="3889"/>
                    <a:pt x="93" y="3981"/>
                    <a:pt x="217" y="3981"/>
                  </a:cubicBezTo>
                  <a:lnTo>
                    <a:pt x="1328" y="3981"/>
                  </a:lnTo>
                  <a:cubicBezTo>
                    <a:pt x="1451" y="3981"/>
                    <a:pt x="1544" y="3889"/>
                    <a:pt x="1544" y="3765"/>
                  </a:cubicBezTo>
                  <a:lnTo>
                    <a:pt x="1544" y="216"/>
                  </a:lnTo>
                  <a:cubicBezTo>
                    <a:pt x="1544" y="93"/>
                    <a:pt x="1451" y="0"/>
                    <a:pt x="132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tx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46" name="Google Shape;12746;p23"/>
            <p:cNvSpPr/>
            <p:nvPr/>
          </p:nvSpPr>
          <p:spPr>
            <a:xfrm>
              <a:off x="2035900" y="3673000"/>
              <a:ext cx="38600" cy="121925"/>
            </a:xfrm>
            <a:custGeom>
              <a:avLst/>
              <a:gdLst/>
              <a:ahLst/>
              <a:cxnLst/>
              <a:rect l="l" t="t" r="r" b="b"/>
              <a:pathLst>
                <a:path w="1544" h="4877" extrusionOk="0">
                  <a:moveTo>
                    <a:pt x="1111" y="432"/>
                  </a:moveTo>
                  <a:lnTo>
                    <a:pt x="1111" y="4444"/>
                  </a:lnTo>
                  <a:lnTo>
                    <a:pt x="432" y="4444"/>
                  </a:lnTo>
                  <a:lnTo>
                    <a:pt x="432" y="432"/>
                  </a:lnTo>
                  <a:close/>
                  <a:moveTo>
                    <a:pt x="216" y="0"/>
                  </a:moveTo>
                  <a:cubicBezTo>
                    <a:pt x="93" y="0"/>
                    <a:pt x="0" y="93"/>
                    <a:pt x="0" y="216"/>
                  </a:cubicBezTo>
                  <a:lnTo>
                    <a:pt x="0" y="4660"/>
                  </a:lnTo>
                  <a:cubicBezTo>
                    <a:pt x="0" y="4784"/>
                    <a:pt x="93" y="4876"/>
                    <a:pt x="216" y="4876"/>
                  </a:cubicBezTo>
                  <a:lnTo>
                    <a:pt x="1327" y="4876"/>
                  </a:lnTo>
                  <a:cubicBezTo>
                    <a:pt x="1451" y="4876"/>
                    <a:pt x="1543" y="4784"/>
                    <a:pt x="1543" y="4660"/>
                  </a:cubicBezTo>
                  <a:lnTo>
                    <a:pt x="1543" y="216"/>
                  </a:lnTo>
                  <a:cubicBezTo>
                    <a:pt x="1543" y="93"/>
                    <a:pt x="1451" y="0"/>
                    <a:pt x="132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tx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47" name="Google Shape;12747;p23"/>
            <p:cNvSpPr/>
            <p:nvPr/>
          </p:nvSpPr>
          <p:spPr>
            <a:xfrm>
              <a:off x="1981875" y="3720050"/>
              <a:ext cx="37825" cy="74875"/>
            </a:xfrm>
            <a:custGeom>
              <a:avLst/>
              <a:gdLst/>
              <a:ahLst/>
              <a:cxnLst/>
              <a:rect l="l" t="t" r="r" b="b"/>
              <a:pathLst>
                <a:path w="1513" h="2995" extrusionOk="0">
                  <a:moveTo>
                    <a:pt x="1081" y="433"/>
                  </a:moveTo>
                  <a:lnTo>
                    <a:pt x="1081" y="2562"/>
                  </a:lnTo>
                  <a:lnTo>
                    <a:pt x="402" y="2562"/>
                  </a:lnTo>
                  <a:lnTo>
                    <a:pt x="402" y="433"/>
                  </a:lnTo>
                  <a:close/>
                  <a:moveTo>
                    <a:pt x="217" y="1"/>
                  </a:moveTo>
                  <a:cubicBezTo>
                    <a:pt x="93" y="1"/>
                    <a:pt x="1" y="93"/>
                    <a:pt x="1" y="217"/>
                  </a:cubicBezTo>
                  <a:lnTo>
                    <a:pt x="1" y="2778"/>
                  </a:lnTo>
                  <a:cubicBezTo>
                    <a:pt x="1" y="2902"/>
                    <a:pt x="93" y="2994"/>
                    <a:pt x="217" y="2994"/>
                  </a:cubicBezTo>
                  <a:lnTo>
                    <a:pt x="1297" y="2994"/>
                  </a:lnTo>
                  <a:cubicBezTo>
                    <a:pt x="1420" y="2994"/>
                    <a:pt x="1513" y="2902"/>
                    <a:pt x="1513" y="2778"/>
                  </a:cubicBezTo>
                  <a:lnTo>
                    <a:pt x="1513" y="217"/>
                  </a:lnTo>
                  <a:cubicBezTo>
                    <a:pt x="1513" y="93"/>
                    <a:pt x="1420" y="1"/>
                    <a:pt x="129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tx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48" name="Google Shape;12748;p23"/>
            <p:cNvSpPr/>
            <p:nvPr/>
          </p:nvSpPr>
          <p:spPr>
            <a:xfrm>
              <a:off x="1930075" y="3621700"/>
              <a:ext cx="145175" cy="85850"/>
            </a:xfrm>
            <a:custGeom>
              <a:avLst/>
              <a:gdLst/>
              <a:ahLst/>
              <a:cxnLst/>
              <a:rect l="l" t="t" r="r" b="b"/>
              <a:pathLst>
                <a:path w="5807" h="3434" extrusionOk="0">
                  <a:moveTo>
                    <a:pt x="5005" y="447"/>
                  </a:moveTo>
                  <a:cubicBezTo>
                    <a:pt x="5097" y="447"/>
                    <a:pt x="5159" y="509"/>
                    <a:pt x="5159" y="602"/>
                  </a:cubicBezTo>
                  <a:cubicBezTo>
                    <a:pt x="5159" y="694"/>
                    <a:pt x="5097" y="756"/>
                    <a:pt x="5005" y="756"/>
                  </a:cubicBezTo>
                  <a:cubicBezTo>
                    <a:pt x="4912" y="756"/>
                    <a:pt x="4850" y="694"/>
                    <a:pt x="4850" y="602"/>
                  </a:cubicBezTo>
                  <a:cubicBezTo>
                    <a:pt x="4850" y="509"/>
                    <a:pt x="4912" y="447"/>
                    <a:pt x="5005" y="447"/>
                  </a:cubicBezTo>
                  <a:close/>
                  <a:moveTo>
                    <a:pt x="632" y="1186"/>
                  </a:moveTo>
                  <a:cubicBezTo>
                    <a:pt x="639" y="1186"/>
                    <a:pt x="646" y="1187"/>
                    <a:pt x="653" y="1188"/>
                  </a:cubicBezTo>
                  <a:cubicBezTo>
                    <a:pt x="838" y="1219"/>
                    <a:pt x="838" y="1466"/>
                    <a:pt x="653" y="1497"/>
                  </a:cubicBezTo>
                  <a:cubicBezTo>
                    <a:pt x="646" y="1498"/>
                    <a:pt x="639" y="1499"/>
                    <a:pt x="632" y="1499"/>
                  </a:cubicBezTo>
                  <a:cubicBezTo>
                    <a:pt x="475" y="1499"/>
                    <a:pt x="475" y="1186"/>
                    <a:pt x="632" y="1186"/>
                  </a:cubicBezTo>
                  <a:close/>
                  <a:moveTo>
                    <a:pt x="2813" y="2700"/>
                  </a:moveTo>
                  <a:cubicBezTo>
                    <a:pt x="3026" y="2700"/>
                    <a:pt x="2823" y="2935"/>
                    <a:pt x="2716" y="2935"/>
                  </a:cubicBezTo>
                  <a:cubicBezTo>
                    <a:pt x="2683" y="2935"/>
                    <a:pt x="2659" y="2913"/>
                    <a:pt x="2659" y="2855"/>
                  </a:cubicBezTo>
                  <a:cubicBezTo>
                    <a:pt x="2659" y="2762"/>
                    <a:pt x="2752" y="2700"/>
                    <a:pt x="2813" y="2700"/>
                  </a:cubicBezTo>
                  <a:close/>
                  <a:moveTo>
                    <a:pt x="5038" y="0"/>
                  </a:moveTo>
                  <a:cubicBezTo>
                    <a:pt x="4737" y="0"/>
                    <a:pt x="4449" y="243"/>
                    <a:pt x="4449" y="602"/>
                  </a:cubicBezTo>
                  <a:cubicBezTo>
                    <a:pt x="4449" y="694"/>
                    <a:pt x="4480" y="787"/>
                    <a:pt x="4511" y="880"/>
                  </a:cubicBezTo>
                  <a:lnTo>
                    <a:pt x="3122" y="2330"/>
                  </a:lnTo>
                  <a:cubicBezTo>
                    <a:pt x="3037" y="2294"/>
                    <a:pt x="2952" y="2276"/>
                    <a:pt x="2868" y="2276"/>
                  </a:cubicBezTo>
                  <a:cubicBezTo>
                    <a:pt x="2740" y="2276"/>
                    <a:pt x="2617" y="2317"/>
                    <a:pt x="2505" y="2392"/>
                  </a:cubicBezTo>
                  <a:lnTo>
                    <a:pt x="1239" y="1466"/>
                  </a:lnTo>
                  <a:cubicBezTo>
                    <a:pt x="1239" y="1435"/>
                    <a:pt x="1239" y="1373"/>
                    <a:pt x="1239" y="1342"/>
                  </a:cubicBezTo>
                  <a:cubicBezTo>
                    <a:pt x="1239" y="1003"/>
                    <a:pt x="993" y="756"/>
                    <a:pt x="684" y="756"/>
                  </a:cubicBezTo>
                  <a:lnTo>
                    <a:pt x="653" y="756"/>
                  </a:lnTo>
                  <a:cubicBezTo>
                    <a:pt x="1" y="756"/>
                    <a:pt x="258" y="1905"/>
                    <a:pt x="750" y="1905"/>
                  </a:cubicBezTo>
                  <a:cubicBezTo>
                    <a:pt x="817" y="1905"/>
                    <a:pt x="888" y="1884"/>
                    <a:pt x="962" y="1836"/>
                  </a:cubicBezTo>
                  <a:lnTo>
                    <a:pt x="2258" y="2762"/>
                  </a:lnTo>
                  <a:cubicBezTo>
                    <a:pt x="2258" y="2793"/>
                    <a:pt x="2258" y="2824"/>
                    <a:pt x="2258" y="2855"/>
                  </a:cubicBezTo>
                  <a:cubicBezTo>
                    <a:pt x="2258" y="3240"/>
                    <a:pt x="2543" y="3433"/>
                    <a:pt x="2829" y="3433"/>
                  </a:cubicBezTo>
                  <a:cubicBezTo>
                    <a:pt x="3114" y="3433"/>
                    <a:pt x="3400" y="3240"/>
                    <a:pt x="3400" y="2855"/>
                  </a:cubicBezTo>
                  <a:cubicBezTo>
                    <a:pt x="3400" y="2793"/>
                    <a:pt x="3400" y="2731"/>
                    <a:pt x="3369" y="2670"/>
                  </a:cubicBezTo>
                  <a:lnTo>
                    <a:pt x="4850" y="1157"/>
                  </a:lnTo>
                  <a:cubicBezTo>
                    <a:pt x="4881" y="1157"/>
                    <a:pt x="4943" y="1157"/>
                    <a:pt x="5035" y="1188"/>
                  </a:cubicBezTo>
                  <a:cubicBezTo>
                    <a:pt x="5529" y="1188"/>
                    <a:pt x="5807" y="540"/>
                    <a:pt x="5437" y="170"/>
                  </a:cubicBezTo>
                  <a:cubicBezTo>
                    <a:pt x="5319" y="52"/>
                    <a:pt x="5177" y="0"/>
                    <a:pt x="503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tx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749" name="Google Shape;12749;p23"/>
          <p:cNvGrpSpPr/>
          <p:nvPr/>
        </p:nvGrpSpPr>
        <p:grpSpPr>
          <a:xfrm>
            <a:off x="3962613" y="3422728"/>
            <a:ext cx="388100" cy="361875"/>
            <a:chOff x="980425" y="2463975"/>
            <a:chExt cx="388100" cy="361875"/>
          </a:xfrm>
        </p:grpSpPr>
        <p:sp>
          <p:nvSpPr>
            <p:cNvPr id="12750" name="Google Shape;12750;p23"/>
            <p:cNvSpPr/>
            <p:nvPr/>
          </p:nvSpPr>
          <p:spPr>
            <a:xfrm>
              <a:off x="1016675" y="2754850"/>
              <a:ext cx="60975" cy="44000"/>
            </a:xfrm>
            <a:custGeom>
              <a:avLst/>
              <a:gdLst/>
              <a:ahLst/>
              <a:cxnLst/>
              <a:rect l="l" t="t" r="r" b="b"/>
              <a:pathLst>
                <a:path w="2439" h="1760" extrusionOk="0">
                  <a:moveTo>
                    <a:pt x="1976" y="927"/>
                  </a:moveTo>
                  <a:lnTo>
                    <a:pt x="1976" y="1328"/>
                  </a:lnTo>
                  <a:lnTo>
                    <a:pt x="402" y="1328"/>
                  </a:lnTo>
                  <a:lnTo>
                    <a:pt x="402" y="927"/>
                  </a:lnTo>
                  <a:close/>
                  <a:moveTo>
                    <a:pt x="1204" y="1"/>
                  </a:moveTo>
                  <a:cubicBezTo>
                    <a:pt x="1081" y="1"/>
                    <a:pt x="988" y="93"/>
                    <a:pt x="988" y="217"/>
                  </a:cubicBezTo>
                  <a:lnTo>
                    <a:pt x="988" y="495"/>
                  </a:lnTo>
                  <a:lnTo>
                    <a:pt x="217" y="495"/>
                  </a:lnTo>
                  <a:cubicBezTo>
                    <a:pt x="93" y="495"/>
                    <a:pt x="1" y="587"/>
                    <a:pt x="1" y="711"/>
                  </a:cubicBezTo>
                  <a:lnTo>
                    <a:pt x="1" y="1544"/>
                  </a:lnTo>
                  <a:cubicBezTo>
                    <a:pt x="1" y="1667"/>
                    <a:pt x="93" y="1760"/>
                    <a:pt x="217" y="1760"/>
                  </a:cubicBezTo>
                  <a:lnTo>
                    <a:pt x="2223" y="1760"/>
                  </a:lnTo>
                  <a:cubicBezTo>
                    <a:pt x="2315" y="1760"/>
                    <a:pt x="2439" y="1667"/>
                    <a:pt x="2439" y="1544"/>
                  </a:cubicBezTo>
                  <a:lnTo>
                    <a:pt x="2439" y="711"/>
                  </a:lnTo>
                  <a:cubicBezTo>
                    <a:pt x="2439" y="587"/>
                    <a:pt x="2315" y="495"/>
                    <a:pt x="2223" y="495"/>
                  </a:cubicBezTo>
                  <a:lnTo>
                    <a:pt x="1451" y="495"/>
                  </a:lnTo>
                  <a:lnTo>
                    <a:pt x="1451" y="217"/>
                  </a:lnTo>
                  <a:cubicBezTo>
                    <a:pt x="1451" y="124"/>
                    <a:pt x="1358" y="32"/>
                    <a:pt x="1235" y="32"/>
                  </a:cubicBezTo>
                  <a:lnTo>
                    <a:pt x="1204" y="1"/>
                  </a:ln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tx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51" name="Google Shape;12751;p23"/>
            <p:cNvSpPr/>
            <p:nvPr/>
          </p:nvSpPr>
          <p:spPr>
            <a:xfrm>
              <a:off x="980425" y="2463975"/>
              <a:ext cx="388100" cy="361875"/>
            </a:xfrm>
            <a:custGeom>
              <a:avLst/>
              <a:gdLst/>
              <a:ahLst/>
              <a:cxnLst/>
              <a:rect l="l" t="t" r="r" b="b"/>
              <a:pathLst>
                <a:path w="15524" h="14475" extrusionOk="0">
                  <a:moveTo>
                    <a:pt x="1543" y="4414"/>
                  </a:moveTo>
                  <a:lnTo>
                    <a:pt x="1543" y="6420"/>
                  </a:lnTo>
                  <a:lnTo>
                    <a:pt x="833" y="6420"/>
                  </a:lnTo>
                  <a:cubicBezTo>
                    <a:pt x="648" y="6420"/>
                    <a:pt x="525" y="6297"/>
                    <a:pt x="525" y="6142"/>
                  </a:cubicBezTo>
                  <a:lnTo>
                    <a:pt x="525" y="4723"/>
                  </a:lnTo>
                  <a:cubicBezTo>
                    <a:pt x="525" y="4568"/>
                    <a:pt x="679" y="4414"/>
                    <a:pt x="833" y="4414"/>
                  </a:cubicBezTo>
                  <a:close/>
                  <a:moveTo>
                    <a:pt x="1636" y="6852"/>
                  </a:moveTo>
                  <a:cubicBezTo>
                    <a:pt x="1728" y="7161"/>
                    <a:pt x="1852" y="7500"/>
                    <a:pt x="2037" y="7778"/>
                  </a:cubicBezTo>
                  <a:lnTo>
                    <a:pt x="1852" y="7809"/>
                  </a:lnTo>
                  <a:cubicBezTo>
                    <a:pt x="1420" y="7809"/>
                    <a:pt x="1080" y="7439"/>
                    <a:pt x="1080" y="7037"/>
                  </a:cubicBezTo>
                  <a:lnTo>
                    <a:pt x="1080" y="6852"/>
                  </a:lnTo>
                  <a:close/>
                  <a:moveTo>
                    <a:pt x="4845" y="7809"/>
                  </a:moveTo>
                  <a:cubicBezTo>
                    <a:pt x="4907" y="7809"/>
                    <a:pt x="5000" y="7871"/>
                    <a:pt x="5000" y="7963"/>
                  </a:cubicBezTo>
                  <a:lnTo>
                    <a:pt x="5000" y="7994"/>
                  </a:lnTo>
                  <a:cubicBezTo>
                    <a:pt x="5000" y="8087"/>
                    <a:pt x="4907" y="8148"/>
                    <a:pt x="4845" y="8179"/>
                  </a:cubicBezTo>
                  <a:lnTo>
                    <a:pt x="4321" y="8179"/>
                  </a:lnTo>
                  <a:cubicBezTo>
                    <a:pt x="4228" y="8148"/>
                    <a:pt x="4166" y="8087"/>
                    <a:pt x="4166" y="7994"/>
                  </a:cubicBezTo>
                  <a:lnTo>
                    <a:pt x="4166" y="7963"/>
                  </a:lnTo>
                  <a:cubicBezTo>
                    <a:pt x="4166" y="7871"/>
                    <a:pt x="4228" y="7809"/>
                    <a:pt x="4321" y="7809"/>
                  </a:cubicBezTo>
                  <a:close/>
                  <a:moveTo>
                    <a:pt x="6296" y="3210"/>
                  </a:moveTo>
                  <a:cubicBezTo>
                    <a:pt x="6543" y="3210"/>
                    <a:pt x="6790" y="3303"/>
                    <a:pt x="6944" y="3488"/>
                  </a:cubicBezTo>
                  <a:cubicBezTo>
                    <a:pt x="7098" y="3643"/>
                    <a:pt x="7222" y="3859"/>
                    <a:pt x="7222" y="4105"/>
                  </a:cubicBezTo>
                  <a:lnTo>
                    <a:pt x="7222" y="5124"/>
                  </a:lnTo>
                  <a:cubicBezTo>
                    <a:pt x="7222" y="5402"/>
                    <a:pt x="7376" y="5649"/>
                    <a:pt x="7623" y="5803"/>
                  </a:cubicBezTo>
                  <a:lnTo>
                    <a:pt x="8086" y="6019"/>
                  </a:lnTo>
                  <a:lnTo>
                    <a:pt x="8086" y="6081"/>
                  </a:lnTo>
                  <a:cubicBezTo>
                    <a:pt x="8086" y="7624"/>
                    <a:pt x="6851" y="8858"/>
                    <a:pt x="5308" y="8889"/>
                  </a:cubicBezTo>
                  <a:lnTo>
                    <a:pt x="4784" y="8889"/>
                  </a:lnTo>
                  <a:cubicBezTo>
                    <a:pt x="4105" y="8889"/>
                    <a:pt x="3487" y="8642"/>
                    <a:pt x="2963" y="8210"/>
                  </a:cubicBezTo>
                  <a:lnTo>
                    <a:pt x="3765" y="8210"/>
                  </a:lnTo>
                  <a:cubicBezTo>
                    <a:pt x="3858" y="8426"/>
                    <a:pt x="4074" y="8580"/>
                    <a:pt x="4321" y="8580"/>
                  </a:cubicBezTo>
                  <a:lnTo>
                    <a:pt x="4845" y="8580"/>
                  </a:lnTo>
                  <a:cubicBezTo>
                    <a:pt x="5154" y="8580"/>
                    <a:pt x="5401" y="8334"/>
                    <a:pt x="5401" y="7994"/>
                  </a:cubicBezTo>
                  <a:lnTo>
                    <a:pt x="5401" y="7963"/>
                  </a:lnTo>
                  <a:cubicBezTo>
                    <a:pt x="5401" y="7624"/>
                    <a:pt x="5154" y="7377"/>
                    <a:pt x="4845" y="7377"/>
                  </a:cubicBezTo>
                  <a:lnTo>
                    <a:pt x="4321" y="7377"/>
                  </a:lnTo>
                  <a:cubicBezTo>
                    <a:pt x="4043" y="7377"/>
                    <a:pt x="3827" y="7562"/>
                    <a:pt x="3765" y="7809"/>
                  </a:cubicBezTo>
                  <a:lnTo>
                    <a:pt x="2562" y="7809"/>
                  </a:lnTo>
                  <a:cubicBezTo>
                    <a:pt x="2191" y="7315"/>
                    <a:pt x="1975" y="6698"/>
                    <a:pt x="1975" y="6081"/>
                  </a:cubicBezTo>
                  <a:lnTo>
                    <a:pt x="1975" y="6019"/>
                  </a:lnTo>
                  <a:lnTo>
                    <a:pt x="2438" y="5803"/>
                  </a:lnTo>
                  <a:cubicBezTo>
                    <a:pt x="2716" y="5679"/>
                    <a:pt x="2870" y="5402"/>
                    <a:pt x="2870" y="5124"/>
                  </a:cubicBezTo>
                  <a:lnTo>
                    <a:pt x="2870" y="4105"/>
                  </a:lnTo>
                  <a:cubicBezTo>
                    <a:pt x="2870" y="3643"/>
                    <a:pt x="3271" y="3241"/>
                    <a:pt x="3734" y="3210"/>
                  </a:cubicBezTo>
                  <a:close/>
                  <a:moveTo>
                    <a:pt x="5895" y="9259"/>
                  </a:moveTo>
                  <a:lnTo>
                    <a:pt x="5895" y="10093"/>
                  </a:lnTo>
                  <a:cubicBezTo>
                    <a:pt x="5895" y="10556"/>
                    <a:pt x="5524" y="10926"/>
                    <a:pt x="5061" y="10926"/>
                  </a:cubicBezTo>
                  <a:cubicBezTo>
                    <a:pt x="4598" y="10895"/>
                    <a:pt x="4228" y="10525"/>
                    <a:pt x="4259" y="10093"/>
                  </a:cubicBezTo>
                  <a:lnTo>
                    <a:pt x="4259" y="9259"/>
                  </a:lnTo>
                  <a:cubicBezTo>
                    <a:pt x="4368" y="9281"/>
                    <a:pt x="4493" y="9303"/>
                    <a:pt x="4633" y="9303"/>
                  </a:cubicBezTo>
                  <a:cubicBezTo>
                    <a:pt x="4691" y="9303"/>
                    <a:pt x="4751" y="9299"/>
                    <a:pt x="4814" y="9290"/>
                  </a:cubicBezTo>
                  <a:lnTo>
                    <a:pt x="5339" y="9290"/>
                  </a:lnTo>
                  <a:cubicBezTo>
                    <a:pt x="5393" y="9299"/>
                    <a:pt x="5448" y="9303"/>
                    <a:pt x="5502" y="9303"/>
                  </a:cubicBezTo>
                  <a:cubicBezTo>
                    <a:pt x="5633" y="9303"/>
                    <a:pt x="5764" y="9281"/>
                    <a:pt x="5895" y="9259"/>
                  </a:cubicBezTo>
                  <a:close/>
                  <a:moveTo>
                    <a:pt x="5709" y="1"/>
                  </a:moveTo>
                  <a:cubicBezTo>
                    <a:pt x="5154" y="1"/>
                    <a:pt x="4629" y="155"/>
                    <a:pt x="4197" y="433"/>
                  </a:cubicBezTo>
                  <a:lnTo>
                    <a:pt x="3580" y="433"/>
                  </a:lnTo>
                  <a:cubicBezTo>
                    <a:pt x="3179" y="433"/>
                    <a:pt x="2808" y="556"/>
                    <a:pt x="2500" y="772"/>
                  </a:cubicBezTo>
                  <a:cubicBezTo>
                    <a:pt x="2294" y="901"/>
                    <a:pt x="2410" y="1180"/>
                    <a:pt x="2597" y="1180"/>
                  </a:cubicBezTo>
                  <a:cubicBezTo>
                    <a:pt x="2634" y="1180"/>
                    <a:pt x="2675" y="1168"/>
                    <a:pt x="2716" y="1143"/>
                  </a:cubicBezTo>
                  <a:cubicBezTo>
                    <a:pt x="2963" y="958"/>
                    <a:pt x="3271" y="865"/>
                    <a:pt x="3580" y="865"/>
                  </a:cubicBezTo>
                  <a:lnTo>
                    <a:pt x="3673" y="865"/>
                  </a:lnTo>
                  <a:cubicBezTo>
                    <a:pt x="3580" y="958"/>
                    <a:pt x="3487" y="1050"/>
                    <a:pt x="3426" y="1174"/>
                  </a:cubicBezTo>
                  <a:cubicBezTo>
                    <a:pt x="3291" y="1331"/>
                    <a:pt x="3450" y="1504"/>
                    <a:pt x="3606" y="1504"/>
                  </a:cubicBezTo>
                  <a:cubicBezTo>
                    <a:pt x="3665" y="1504"/>
                    <a:pt x="3723" y="1479"/>
                    <a:pt x="3765" y="1420"/>
                  </a:cubicBezTo>
                  <a:cubicBezTo>
                    <a:pt x="4228" y="803"/>
                    <a:pt x="4938" y="433"/>
                    <a:pt x="5709" y="433"/>
                  </a:cubicBezTo>
                  <a:cubicBezTo>
                    <a:pt x="7006" y="433"/>
                    <a:pt x="8086" y="1482"/>
                    <a:pt x="8117" y="2809"/>
                  </a:cubicBezTo>
                  <a:lnTo>
                    <a:pt x="8117" y="5556"/>
                  </a:lnTo>
                  <a:lnTo>
                    <a:pt x="7808" y="5402"/>
                  </a:lnTo>
                  <a:cubicBezTo>
                    <a:pt x="7685" y="5340"/>
                    <a:pt x="7623" y="5247"/>
                    <a:pt x="7623" y="5124"/>
                  </a:cubicBezTo>
                  <a:lnTo>
                    <a:pt x="7623" y="4105"/>
                  </a:lnTo>
                  <a:cubicBezTo>
                    <a:pt x="7623" y="3383"/>
                    <a:pt x="7066" y="2808"/>
                    <a:pt x="6352" y="2808"/>
                  </a:cubicBezTo>
                  <a:cubicBezTo>
                    <a:pt x="6333" y="2808"/>
                    <a:pt x="6315" y="2808"/>
                    <a:pt x="6296" y="2809"/>
                  </a:cubicBezTo>
                  <a:lnTo>
                    <a:pt x="3734" y="2809"/>
                  </a:lnTo>
                  <a:cubicBezTo>
                    <a:pt x="3024" y="2809"/>
                    <a:pt x="2438" y="3396"/>
                    <a:pt x="2438" y="4105"/>
                  </a:cubicBezTo>
                  <a:lnTo>
                    <a:pt x="2438" y="5155"/>
                  </a:lnTo>
                  <a:cubicBezTo>
                    <a:pt x="2438" y="5247"/>
                    <a:pt x="2376" y="5371"/>
                    <a:pt x="2253" y="5432"/>
                  </a:cubicBezTo>
                  <a:lnTo>
                    <a:pt x="1975" y="5556"/>
                  </a:lnTo>
                  <a:lnTo>
                    <a:pt x="1975" y="2470"/>
                  </a:lnTo>
                  <a:cubicBezTo>
                    <a:pt x="1975" y="2223"/>
                    <a:pt x="2037" y="1976"/>
                    <a:pt x="2129" y="1760"/>
                  </a:cubicBezTo>
                  <a:cubicBezTo>
                    <a:pt x="2212" y="1595"/>
                    <a:pt x="2075" y="1458"/>
                    <a:pt x="1937" y="1458"/>
                  </a:cubicBezTo>
                  <a:cubicBezTo>
                    <a:pt x="1869" y="1458"/>
                    <a:pt x="1800" y="1492"/>
                    <a:pt x="1759" y="1575"/>
                  </a:cubicBezTo>
                  <a:cubicBezTo>
                    <a:pt x="1605" y="1853"/>
                    <a:pt x="1543" y="2161"/>
                    <a:pt x="1543" y="2470"/>
                  </a:cubicBezTo>
                  <a:lnTo>
                    <a:pt x="1543" y="4013"/>
                  </a:lnTo>
                  <a:lnTo>
                    <a:pt x="833" y="4013"/>
                  </a:lnTo>
                  <a:cubicBezTo>
                    <a:pt x="432" y="4013"/>
                    <a:pt x="123" y="4321"/>
                    <a:pt x="93" y="4723"/>
                  </a:cubicBezTo>
                  <a:lnTo>
                    <a:pt x="93" y="6142"/>
                  </a:lnTo>
                  <a:cubicBezTo>
                    <a:pt x="93" y="6451"/>
                    <a:pt x="339" y="6760"/>
                    <a:pt x="648" y="6821"/>
                  </a:cubicBezTo>
                  <a:lnTo>
                    <a:pt x="648" y="7037"/>
                  </a:lnTo>
                  <a:cubicBezTo>
                    <a:pt x="648" y="7685"/>
                    <a:pt x="1173" y="8210"/>
                    <a:pt x="1852" y="8210"/>
                  </a:cubicBezTo>
                  <a:lnTo>
                    <a:pt x="2376" y="8210"/>
                  </a:lnTo>
                  <a:cubicBezTo>
                    <a:pt x="2747" y="8642"/>
                    <a:pt x="3240" y="8982"/>
                    <a:pt x="3796" y="9136"/>
                  </a:cubicBezTo>
                  <a:lnTo>
                    <a:pt x="3796" y="9877"/>
                  </a:lnTo>
                  <a:lnTo>
                    <a:pt x="2716" y="9877"/>
                  </a:lnTo>
                  <a:cubicBezTo>
                    <a:pt x="1204" y="9907"/>
                    <a:pt x="0" y="11111"/>
                    <a:pt x="0" y="12592"/>
                  </a:cubicBezTo>
                  <a:cubicBezTo>
                    <a:pt x="0" y="12731"/>
                    <a:pt x="108" y="12801"/>
                    <a:pt x="216" y="12801"/>
                  </a:cubicBezTo>
                  <a:cubicBezTo>
                    <a:pt x="324" y="12801"/>
                    <a:pt x="432" y="12731"/>
                    <a:pt x="432" y="12592"/>
                  </a:cubicBezTo>
                  <a:cubicBezTo>
                    <a:pt x="432" y="11327"/>
                    <a:pt x="1451" y="10340"/>
                    <a:pt x="2716" y="10309"/>
                  </a:cubicBezTo>
                  <a:lnTo>
                    <a:pt x="3827" y="10309"/>
                  </a:lnTo>
                  <a:cubicBezTo>
                    <a:pt x="3950" y="11003"/>
                    <a:pt x="4506" y="11350"/>
                    <a:pt x="5061" y="11350"/>
                  </a:cubicBezTo>
                  <a:cubicBezTo>
                    <a:pt x="5617" y="11350"/>
                    <a:pt x="6172" y="11003"/>
                    <a:pt x="6296" y="10309"/>
                  </a:cubicBezTo>
                  <a:lnTo>
                    <a:pt x="7499" y="10309"/>
                  </a:lnTo>
                  <a:cubicBezTo>
                    <a:pt x="7438" y="10525"/>
                    <a:pt x="7438" y="10741"/>
                    <a:pt x="7438" y="10957"/>
                  </a:cubicBezTo>
                  <a:cubicBezTo>
                    <a:pt x="7438" y="12253"/>
                    <a:pt x="8148" y="13426"/>
                    <a:pt x="9289" y="14043"/>
                  </a:cubicBezTo>
                  <a:lnTo>
                    <a:pt x="432" y="14043"/>
                  </a:lnTo>
                  <a:lnTo>
                    <a:pt x="432" y="13580"/>
                  </a:lnTo>
                  <a:cubicBezTo>
                    <a:pt x="432" y="13441"/>
                    <a:pt x="324" y="13372"/>
                    <a:pt x="216" y="13372"/>
                  </a:cubicBezTo>
                  <a:cubicBezTo>
                    <a:pt x="108" y="13372"/>
                    <a:pt x="0" y="13441"/>
                    <a:pt x="0" y="13580"/>
                  </a:cubicBezTo>
                  <a:lnTo>
                    <a:pt x="0" y="14290"/>
                  </a:lnTo>
                  <a:cubicBezTo>
                    <a:pt x="0" y="14382"/>
                    <a:pt x="93" y="14475"/>
                    <a:pt x="216" y="14475"/>
                  </a:cubicBezTo>
                  <a:lnTo>
                    <a:pt x="10956" y="14475"/>
                  </a:lnTo>
                  <a:cubicBezTo>
                    <a:pt x="11697" y="14475"/>
                    <a:pt x="12406" y="14259"/>
                    <a:pt x="13024" y="13827"/>
                  </a:cubicBezTo>
                  <a:cubicBezTo>
                    <a:pt x="13202" y="13674"/>
                    <a:pt x="13066" y="13417"/>
                    <a:pt x="12892" y="13417"/>
                  </a:cubicBezTo>
                  <a:cubicBezTo>
                    <a:pt x="12854" y="13417"/>
                    <a:pt x="12815" y="13429"/>
                    <a:pt x="12777" y="13457"/>
                  </a:cubicBezTo>
                  <a:cubicBezTo>
                    <a:pt x="12160" y="13909"/>
                    <a:pt x="11523" y="14103"/>
                    <a:pt x="10920" y="14103"/>
                  </a:cubicBezTo>
                  <a:cubicBezTo>
                    <a:pt x="8478" y="14103"/>
                    <a:pt x="6587" y="10913"/>
                    <a:pt x="8765" y="8735"/>
                  </a:cubicBezTo>
                  <a:cubicBezTo>
                    <a:pt x="9426" y="8081"/>
                    <a:pt x="10179" y="7804"/>
                    <a:pt x="10907" y="7804"/>
                  </a:cubicBezTo>
                  <a:cubicBezTo>
                    <a:pt x="13167" y="7804"/>
                    <a:pt x="15183" y="10474"/>
                    <a:pt x="13456" y="12808"/>
                  </a:cubicBezTo>
                  <a:cubicBezTo>
                    <a:pt x="13322" y="12964"/>
                    <a:pt x="13462" y="13152"/>
                    <a:pt x="13619" y="13152"/>
                  </a:cubicBezTo>
                  <a:cubicBezTo>
                    <a:pt x="13680" y="13152"/>
                    <a:pt x="13744" y="13124"/>
                    <a:pt x="13795" y="13055"/>
                  </a:cubicBezTo>
                  <a:cubicBezTo>
                    <a:pt x="15524" y="10741"/>
                    <a:pt x="13857" y="7439"/>
                    <a:pt x="10956" y="7439"/>
                  </a:cubicBezTo>
                  <a:cubicBezTo>
                    <a:pt x="9413" y="7439"/>
                    <a:pt x="8055" y="8426"/>
                    <a:pt x="7592" y="9907"/>
                  </a:cubicBezTo>
                  <a:lnTo>
                    <a:pt x="6327" y="9907"/>
                  </a:lnTo>
                  <a:lnTo>
                    <a:pt x="6327" y="9167"/>
                  </a:lnTo>
                  <a:cubicBezTo>
                    <a:pt x="7623" y="8704"/>
                    <a:pt x="8518" y="7469"/>
                    <a:pt x="8518" y="6111"/>
                  </a:cubicBezTo>
                  <a:lnTo>
                    <a:pt x="8518" y="2809"/>
                  </a:lnTo>
                  <a:cubicBezTo>
                    <a:pt x="8518" y="1266"/>
                    <a:pt x="7253" y="1"/>
                    <a:pt x="570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tx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52" name="Google Shape;12752;p23"/>
            <p:cNvSpPr/>
            <p:nvPr/>
          </p:nvSpPr>
          <p:spPr>
            <a:xfrm>
              <a:off x="1225775" y="2694200"/>
              <a:ext cx="66375" cy="72825"/>
            </a:xfrm>
            <a:custGeom>
              <a:avLst/>
              <a:gdLst/>
              <a:ahLst/>
              <a:cxnLst/>
              <a:rect l="l" t="t" r="r" b="b"/>
              <a:pathLst>
                <a:path w="2655" h="2913" extrusionOk="0">
                  <a:moveTo>
                    <a:pt x="1189" y="1"/>
                  </a:moveTo>
                  <a:cubicBezTo>
                    <a:pt x="594" y="1"/>
                    <a:pt x="22" y="467"/>
                    <a:pt x="0" y="1161"/>
                  </a:cubicBezTo>
                  <a:cubicBezTo>
                    <a:pt x="0" y="1300"/>
                    <a:pt x="108" y="1370"/>
                    <a:pt x="216" y="1370"/>
                  </a:cubicBezTo>
                  <a:cubicBezTo>
                    <a:pt x="324" y="1370"/>
                    <a:pt x="432" y="1300"/>
                    <a:pt x="432" y="1161"/>
                  </a:cubicBezTo>
                  <a:cubicBezTo>
                    <a:pt x="432" y="698"/>
                    <a:pt x="791" y="393"/>
                    <a:pt x="1167" y="393"/>
                  </a:cubicBezTo>
                  <a:cubicBezTo>
                    <a:pt x="1341" y="393"/>
                    <a:pt x="1520" y="459"/>
                    <a:pt x="1667" y="606"/>
                  </a:cubicBezTo>
                  <a:cubicBezTo>
                    <a:pt x="2160" y="1069"/>
                    <a:pt x="1821" y="1871"/>
                    <a:pt x="1173" y="1871"/>
                  </a:cubicBezTo>
                  <a:cubicBezTo>
                    <a:pt x="1049" y="1871"/>
                    <a:pt x="957" y="1964"/>
                    <a:pt x="957" y="2087"/>
                  </a:cubicBezTo>
                  <a:lnTo>
                    <a:pt x="957" y="2704"/>
                  </a:lnTo>
                  <a:cubicBezTo>
                    <a:pt x="957" y="2843"/>
                    <a:pt x="1065" y="2913"/>
                    <a:pt x="1173" y="2913"/>
                  </a:cubicBezTo>
                  <a:cubicBezTo>
                    <a:pt x="1281" y="2913"/>
                    <a:pt x="1389" y="2843"/>
                    <a:pt x="1389" y="2704"/>
                  </a:cubicBezTo>
                  <a:lnTo>
                    <a:pt x="1389" y="2303"/>
                  </a:lnTo>
                  <a:cubicBezTo>
                    <a:pt x="2346" y="2118"/>
                    <a:pt x="2654" y="914"/>
                    <a:pt x="1914" y="266"/>
                  </a:cubicBezTo>
                  <a:cubicBezTo>
                    <a:pt x="1694" y="83"/>
                    <a:pt x="1439" y="1"/>
                    <a:pt x="11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tx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53" name="Google Shape;12753;p23"/>
            <p:cNvSpPr/>
            <p:nvPr/>
          </p:nvSpPr>
          <p:spPr>
            <a:xfrm>
              <a:off x="1247375" y="2778775"/>
              <a:ext cx="13900" cy="10825"/>
            </a:xfrm>
            <a:custGeom>
              <a:avLst/>
              <a:gdLst/>
              <a:ahLst/>
              <a:cxnLst/>
              <a:rect l="l" t="t" r="r" b="b"/>
              <a:pathLst>
                <a:path w="556" h="433" extrusionOk="0">
                  <a:moveTo>
                    <a:pt x="278" y="0"/>
                  </a:moveTo>
                  <a:cubicBezTo>
                    <a:pt x="0" y="0"/>
                    <a:pt x="0" y="432"/>
                    <a:pt x="278" y="432"/>
                  </a:cubicBezTo>
                  <a:cubicBezTo>
                    <a:pt x="556" y="432"/>
                    <a:pt x="556" y="0"/>
                    <a:pt x="2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tx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754" name="Google Shape;12754;p23"/>
          <p:cNvGrpSpPr/>
          <p:nvPr/>
        </p:nvGrpSpPr>
        <p:grpSpPr>
          <a:xfrm>
            <a:off x="1768794" y="2909768"/>
            <a:ext cx="363450" cy="308075"/>
            <a:chOff x="4004075" y="3040325"/>
            <a:chExt cx="363450" cy="308075"/>
          </a:xfrm>
        </p:grpSpPr>
        <p:sp>
          <p:nvSpPr>
            <p:cNvPr id="12755" name="Google Shape;12755;p23"/>
            <p:cNvSpPr/>
            <p:nvPr/>
          </p:nvSpPr>
          <p:spPr>
            <a:xfrm>
              <a:off x="4068500" y="3040325"/>
              <a:ext cx="235575" cy="60300"/>
            </a:xfrm>
            <a:custGeom>
              <a:avLst/>
              <a:gdLst/>
              <a:ahLst/>
              <a:cxnLst/>
              <a:rect l="l" t="t" r="r" b="b"/>
              <a:pathLst>
                <a:path w="9423" h="2412" extrusionOk="0">
                  <a:moveTo>
                    <a:pt x="4677" y="1"/>
                  </a:moveTo>
                  <a:cubicBezTo>
                    <a:pt x="2949" y="1"/>
                    <a:pt x="1282" y="741"/>
                    <a:pt x="140" y="2037"/>
                  </a:cubicBezTo>
                  <a:cubicBezTo>
                    <a:pt x="0" y="2178"/>
                    <a:pt x="143" y="2389"/>
                    <a:pt x="302" y="2389"/>
                  </a:cubicBezTo>
                  <a:cubicBezTo>
                    <a:pt x="352" y="2389"/>
                    <a:pt x="404" y="2368"/>
                    <a:pt x="449" y="2315"/>
                  </a:cubicBezTo>
                  <a:cubicBezTo>
                    <a:pt x="1584" y="1058"/>
                    <a:pt x="3138" y="433"/>
                    <a:pt x="4695" y="433"/>
                  </a:cubicBezTo>
                  <a:cubicBezTo>
                    <a:pt x="6271" y="433"/>
                    <a:pt x="7849" y="1073"/>
                    <a:pt x="8998" y="2346"/>
                  </a:cubicBezTo>
                  <a:cubicBezTo>
                    <a:pt x="9044" y="2392"/>
                    <a:pt x="9095" y="2411"/>
                    <a:pt x="9144" y="2411"/>
                  </a:cubicBezTo>
                  <a:cubicBezTo>
                    <a:pt x="9294" y="2411"/>
                    <a:pt x="9423" y="2231"/>
                    <a:pt x="9306" y="2068"/>
                  </a:cubicBezTo>
                  <a:cubicBezTo>
                    <a:pt x="8134" y="741"/>
                    <a:pt x="6436" y="1"/>
                    <a:pt x="46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tx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56" name="Google Shape;12756;p23"/>
            <p:cNvSpPr/>
            <p:nvPr/>
          </p:nvSpPr>
          <p:spPr>
            <a:xfrm>
              <a:off x="4068325" y="3288375"/>
              <a:ext cx="235175" cy="60025"/>
            </a:xfrm>
            <a:custGeom>
              <a:avLst/>
              <a:gdLst/>
              <a:ahLst/>
              <a:cxnLst/>
              <a:rect l="l" t="t" r="r" b="b"/>
              <a:pathLst>
                <a:path w="9407" h="2401" extrusionOk="0">
                  <a:moveTo>
                    <a:pt x="9148" y="1"/>
                  </a:moveTo>
                  <a:cubicBezTo>
                    <a:pt x="9090" y="1"/>
                    <a:pt x="9036" y="16"/>
                    <a:pt x="9005" y="47"/>
                  </a:cubicBezTo>
                  <a:cubicBezTo>
                    <a:pt x="7856" y="1335"/>
                    <a:pt x="6270" y="1984"/>
                    <a:pt x="4687" y="1984"/>
                  </a:cubicBezTo>
                  <a:cubicBezTo>
                    <a:pt x="3122" y="1984"/>
                    <a:pt x="1560" y="1351"/>
                    <a:pt x="425" y="78"/>
                  </a:cubicBezTo>
                  <a:cubicBezTo>
                    <a:pt x="380" y="32"/>
                    <a:pt x="328" y="13"/>
                    <a:pt x="279" y="13"/>
                  </a:cubicBezTo>
                  <a:cubicBezTo>
                    <a:pt x="129" y="13"/>
                    <a:pt x="0" y="193"/>
                    <a:pt x="117" y="356"/>
                  </a:cubicBezTo>
                  <a:cubicBezTo>
                    <a:pt x="1344" y="1721"/>
                    <a:pt x="3022" y="2400"/>
                    <a:pt x="4698" y="2400"/>
                  </a:cubicBezTo>
                  <a:cubicBezTo>
                    <a:pt x="6394" y="2400"/>
                    <a:pt x="8088" y="1706"/>
                    <a:pt x="9313" y="325"/>
                  </a:cubicBezTo>
                  <a:cubicBezTo>
                    <a:pt x="9406" y="263"/>
                    <a:pt x="9406" y="109"/>
                    <a:pt x="9313" y="47"/>
                  </a:cubicBezTo>
                  <a:cubicBezTo>
                    <a:pt x="9267" y="16"/>
                    <a:pt x="9205" y="1"/>
                    <a:pt x="914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tx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57" name="Google Shape;12757;p23"/>
            <p:cNvSpPr/>
            <p:nvPr/>
          </p:nvSpPr>
          <p:spPr>
            <a:xfrm>
              <a:off x="4134500" y="3109775"/>
              <a:ext cx="110350" cy="170525"/>
            </a:xfrm>
            <a:custGeom>
              <a:avLst/>
              <a:gdLst/>
              <a:ahLst/>
              <a:cxnLst/>
              <a:rect l="l" t="t" r="r" b="b"/>
              <a:pathLst>
                <a:path w="4414" h="6821" extrusionOk="0">
                  <a:moveTo>
                    <a:pt x="648" y="0"/>
                  </a:moveTo>
                  <a:cubicBezTo>
                    <a:pt x="309" y="0"/>
                    <a:pt x="0" y="278"/>
                    <a:pt x="0" y="617"/>
                  </a:cubicBezTo>
                  <a:lnTo>
                    <a:pt x="0" y="6203"/>
                  </a:lnTo>
                  <a:cubicBezTo>
                    <a:pt x="0" y="6543"/>
                    <a:pt x="309" y="6821"/>
                    <a:pt x="648" y="6821"/>
                  </a:cubicBezTo>
                  <a:lnTo>
                    <a:pt x="3580" y="6821"/>
                  </a:lnTo>
                  <a:cubicBezTo>
                    <a:pt x="4414" y="6821"/>
                    <a:pt x="4414" y="5555"/>
                    <a:pt x="3580" y="5555"/>
                  </a:cubicBezTo>
                  <a:lnTo>
                    <a:pt x="1297" y="5555"/>
                  </a:lnTo>
                  <a:lnTo>
                    <a:pt x="1297" y="5432"/>
                  </a:lnTo>
                  <a:cubicBezTo>
                    <a:pt x="1297" y="5278"/>
                    <a:pt x="1188" y="5200"/>
                    <a:pt x="1080" y="5200"/>
                  </a:cubicBezTo>
                  <a:cubicBezTo>
                    <a:pt x="972" y="5200"/>
                    <a:pt x="864" y="5278"/>
                    <a:pt x="864" y="5432"/>
                  </a:cubicBezTo>
                  <a:lnTo>
                    <a:pt x="864" y="5771"/>
                  </a:lnTo>
                  <a:cubicBezTo>
                    <a:pt x="864" y="5895"/>
                    <a:pt x="957" y="5987"/>
                    <a:pt x="1080" y="5987"/>
                  </a:cubicBezTo>
                  <a:lnTo>
                    <a:pt x="3580" y="5987"/>
                  </a:lnTo>
                  <a:cubicBezTo>
                    <a:pt x="3858" y="5987"/>
                    <a:pt x="3858" y="6419"/>
                    <a:pt x="3580" y="6419"/>
                  </a:cubicBezTo>
                  <a:lnTo>
                    <a:pt x="648" y="6419"/>
                  </a:lnTo>
                  <a:cubicBezTo>
                    <a:pt x="525" y="6419"/>
                    <a:pt x="432" y="6327"/>
                    <a:pt x="432" y="6203"/>
                  </a:cubicBezTo>
                  <a:lnTo>
                    <a:pt x="432" y="617"/>
                  </a:lnTo>
                  <a:cubicBezTo>
                    <a:pt x="432" y="494"/>
                    <a:pt x="525" y="401"/>
                    <a:pt x="648" y="401"/>
                  </a:cubicBezTo>
                  <a:lnTo>
                    <a:pt x="3580" y="401"/>
                  </a:lnTo>
                  <a:cubicBezTo>
                    <a:pt x="3858" y="401"/>
                    <a:pt x="3858" y="833"/>
                    <a:pt x="3580" y="833"/>
                  </a:cubicBezTo>
                  <a:lnTo>
                    <a:pt x="1080" y="833"/>
                  </a:lnTo>
                  <a:cubicBezTo>
                    <a:pt x="957" y="833"/>
                    <a:pt x="864" y="926"/>
                    <a:pt x="864" y="1049"/>
                  </a:cubicBezTo>
                  <a:lnTo>
                    <a:pt x="864" y="2994"/>
                  </a:lnTo>
                  <a:cubicBezTo>
                    <a:pt x="864" y="3086"/>
                    <a:pt x="957" y="3179"/>
                    <a:pt x="1080" y="3179"/>
                  </a:cubicBezTo>
                  <a:lnTo>
                    <a:pt x="2840" y="3179"/>
                  </a:lnTo>
                  <a:cubicBezTo>
                    <a:pt x="3117" y="3179"/>
                    <a:pt x="3117" y="3611"/>
                    <a:pt x="2840" y="3611"/>
                  </a:cubicBezTo>
                  <a:lnTo>
                    <a:pt x="1080" y="3611"/>
                  </a:lnTo>
                  <a:cubicBezTo>
                    <a:pt x="957" y="3611"/>
                    <a:pt x="864" y="3704"/>
                    <a:pt x="864" y="3827"/>
                  </a:cubicBezTo>
                  <a:lnTo>
                    <a:pt x="864" y="4537"/>
                  </a:lnTo>
                  <a:cubicBezTo>
                    <a:pt x="864" y="4676"/>
                    <a:pt x="972" y="4745"/>
                    <a:pt x="1080" y="4745"/>
                  </a:cubicBezTo>
                  <a:cubicBezTo>
                    <a:pt x="1188" y="4745"/>
                    <a:pt x="1297" y="4676"/>
                    <a:pt x="1297" y="4537"/>
                  </a:cubicBezTo>
                  <a:lnTo>
                    <a:pt x="1297" y="4043"/>
                  </a:lnTo>
                  <a:lnTo>
                    <a:pt x="2840" y="4043"/>
                  </a:lnTo>
                  <a:cubicBezTo>
                    <a:pt x="3673" y="4043"/>
                    <a:pt x="3673" y="2778"/>
                    <a:pt x="2840" y="2778"/>
                  </a:cubicBezTo>
                  <a:lnTo>
                    <a:pt x="1297" y="2778"/>
                  </a:lnTo>
                  <a:lnTo>
                    <a:pt x="1297" y="1265"/>
                  </a:lnTo>
                  <a:lnTo>
                    <a:pt x="3580" y="1265"/>
                  </a:lnTo>
                  <a:cubicBezTo>
                    <a:pt x="4352" y="1204"/>
                    <a:pt x="4352" y="62"/>
                    <a:pt x="358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tx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58" name="Google Shape;12758;p23"/>
            <p:cNvSpPr/>
            <p:nvPr/>
          </p:nvSpPr>
          <p:spPr>
            <a:xfrm>
              <a:off x="4247925" y="3109775"/>
              <a:ext cx="119600" cy="170525"/>
            </a:xfrm>
            <a:custGeom>
              <a:avLst/>
              <a:gdLst/>
              <a:ahLst/>
              <a:cxnLst/>
              <a:rect l="l" t="t" r="r" b="b"/>
              <a:pathLst>
                <a:path w="4784" h="6821" extrusionOk="0">
                  <a:moveTo>
                    <a:pt x="2361" y="409"/>
                  </a:moveTo>
                  <a:cubicBezTo>
                    <a:pt x="3341" y="409"/>
                    <a:pt x="4321" y="1065"/>
                    <a:pt x="4321" y="2377"/>
                  </a:cubicBezTo>
                  <a:lnTo>
                    <a:pt x="4321" y="4444"/>
                  </a:lnTo>
                  <a:cubicBezTo>
                    <a:pt x="4321" y="5524"/>
                    <a:pt x="3457" y="6389"/>
                    <a:pt x="2376" y="6389"/>
                  </a:cubicBezTo>
                  <a:cubicBezTo>
                    <a:pt x="1296" y="6389"/>
                    <a:pt x="401" y="5524"/>
                    <a:pt x="401" y="4444"/>
                  </a:cubicBezTo>
                  <a:lnTo>
                    <a:pt x="401" y="2377"/>
                  </a:lnTo>
                  <a:cubicBezTo>
                    <a:pt x="401" y="1065"/>
                    <a:pt x="1381" y="409"/>
                    <a:pt x="2361" y="409"/>
                  </a:cubicBezTo>
                  <a:close/>
                  <a:moveTo>
                    <a:pt x="2407" y="0"/>
                  </a:moveTo>
                  <a:cubicBezTo>
                    <a:pt x="1080" y="0"/>
                    <a:pt x="0" y="1049"/>
                    <a:pt x="0" y="2377"/>
                  </a:cubicBezTo>
                  <a:lnTo>
                    <a:pt x="0" y="4444"/>
                  </a:lnTo>
                  <a:cubicBezTo>
                    <a:pt x="0" y="5771"/>
                    <a:pt x="1080" y="6821"/>
                    <a:pt x="2407" y="6821"/>
                  </a:cubicBezTo>
                  <a:cubicBezTo>
                    <a:pt x="3703" y="6821"/>
                    <a:pt x="4784" y="5771"/>
                    <a:pt x="4784" y="4444"/>
                  </a:cubicBezTo>
                  <a:lnTo>
                    <a:pt x="4784" y="2377"/>
                  </a:lnTo>
                  <a:cubicBezTo>
                    <a:pt x="4784" y="1049"/>
                    <a:pt x="3703" y="0"/>
                    <a:pt x="240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tx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59" name="Google Shape;12759;p23"/>
            <p:cNvSpPr/>
            <p:nvPr/>
          </p:nvSpPr>
          <p:spPr>
            <a:xfrm>
              <a:off x="4269525" y="3130600"/>
              <a:ext cx="76400" cy="124425"/>
            </a:xfrm>
            <a:custGeom>
              <a:avLst/>
              <a:gdLst/>
              <a:ahLst/>
              <a:cxnLst/>
              <a:rect l="l" t="t" r="r" b="b"/>
              <a:pathLst>
                <a:path w="3056" h="4977" extrusionOk="0">
                  <a:moveTo>
                    <a:pt x="1512" y="0"/>
                  </a:moveTo>
                  <a:cubicBezTo>
                    <a:pt x="1517" y="0"/>
                    <a:pt x="1522" y="0"/>
                    <a:pt x="1528" y="0"/>
                  </a:cubicBezTo>
                  <a:lnTo>
                    <a:pt x="1528" y="0"/>
                  </a:lnTo>
                  <a:cubicBezTo>
                    <a:pt x="1533" y="0"/>
                    <a:pt x="1538" y="0"/>
                    <a:pt x="1543" y="0"/>
                  </a:cubicBezTo>
                  <a:close/>
                  <a:moveTo>
                    <a:pt x="1528" y="0"/>
                  </a:moveTo>
                  <a:lnTo>
                    <a:pt x="1528" y="0"/>
                  </a:lnTo>
                  <a:cubicBezTo>
                    <a:pt x="671" y="9"/>
                    <a:pt x="0" y="715"/>
                    <a:pt x="0" y="1544"/>
                  </a:cubicBezTo>
                  <a:lnTo>
                    <a:pt x="0" y="2130"/>
                  </a:lnTo>
                  <a:cubicBezTo>
                    <a:pt x="0" y="2269"/>
                    <a:pt x="100" y="2338"/>
                    <a:pt x="201" y="2338"/>
                  </a:cubicBezTo>
                  <a:cubicBezTo>
                    <a:pt x="301" y="2338"/>
                    <a:pt x="401" y="2269"/>
                    <a:pt x="401" y="2130"/>
                  </a:cubicBezTo>
                  <a:lnTo>
                    <a:pt x="401" y="1544"/>
                  </a:lnTo>
                  <a:cubicBezTo>
                    <a:pt x="401" y="803"/>
                    <a:pt x="957" y="432"/>
                    <a:pt x="1512" y="432"/>
                  </a:cubicBezTo>
                  <a:cubicBezTo>
                    <a:pt x="2068" y="432"/>
                    <a:pt x="2623" y="803"/>
                    <a:pt x="2623" y="1544"/>
                  </a:cubicBezTo>
                  <a:lnTo>
                    <a:pt x="2623" y="3611"/>
                  </a:lnTo>
                  <a:cubicBezTo>
                    <a:pt x="2623" y="4352"/>
                    <a:pt x="2068" y="4722"/>
                    <a:pt x="1512" y="4722"/>
                  </a:cubicBezTo>
                  <a:cubicBezTo>
                    <a:pt x="957" y="4722"/>
                    <a:pt x="401" y="4352"/>
                    <a:pt x="401" y="3611"/>
                  </a:cubicBezTo>
                  <a:lnTo>
                    <a:pt x="401" y="3148"/>
                  </a:lnTo>
                  <a:cubicBezTo>
                    <a:pt x="401" y="2994"/>
                    <a:pt x="301" y="2917"/>
                    <a:pt x="201" y="2917"/>
                  </a:cubicBezTo>
                  <a:cubicBezTo>
                    <a:pt x="100" y="2917"/>
                    <a:pt x="0" y="2994"/>
                    <a:pt x="0" y="3148"/>
                  </a:cubicBezTo>
                  <a:lnTo>
                    <a:pt x="0" y="3611"/>
                  </a:lnTo>
                  <a:cubicBezTo>
                    <a:pt x="108" y="4522"/>
                    <a:pt x="818" y="4977"/>
                    <a:pt x="1528" y="4977"/>
                  </a:cubicBezTo>
                  <a:cubicBezTo>
                    <a:pt x="2238" y="4977"/>
                    <a:pt x="2947" y="4522"/>
                    <a:pt x="3055" y="3611"/>
                  </a:cubicBezTo>
                  <a:lnTo>
                    <a:pt x="3055" y="1544"/>
                  </a:lnTo>
                  <a:cubicBezTo>
                    <a:pt x="3055" y="715"/>
                    <a:pt x="2354" y="9"/>
                    <a:pt x="152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tx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60" name="Google Shape;12760;p23"/>
            <p:cNvSpPr/>
            <p:nvPr/>
          </p:nvSpPr>
          <p:spPr>
            <a:xfrm>
              <a:off x="4004075" y="3109100"/>
              <a:ext cx="118875" cy="171225"/>
            </a:xfrm>
            <a:custGeom>
              <a:avLst/>
              <a:gdLst/>
              <a:ahLst/>
              <a:cxnLst/>
              <a:rect l="l" t="t" r="r" b="b"/>
              <a:pathLst>
                <a:path w="4755" h="6849" extrusionOk="0">
                  <a:moveTo>
                    <a:pt x="2393" y="1"/>
                  </a:moveTo>
                  <a:cubicBezTo>
                    <a:pt x="2080" y="1"/>
                    <a:pt x="1768" y="70"/>
                    <a:pt x="1483" y="212"/>
                  </a:cubicBezTo>
                  <a:cubicBezTo>
                    <a:pt x="1360" y="274"/>
                    <a:pt x="1329" y="397"/>
                    <a:pt x="1360" y="490"/>
                  </a:cubicBezTo>
                  <a:cubicBezTo>
                    <a:pt x="1401" y="572"/>
                    <a:pt x="1469" y="614"/>
                    <a:pt x="1547" y="614"/>
                  </a:cubicBezTo>
                  <a:cubicBezTo>
                    <a:pt x="1586" y="614"/>
                    <a:pt x="1627" y="603"/>
                    <a:pt x="1668" y="583"/>
                  </a:cubicBezTo>
                  <a:cubicBezTo>
                    <a:pt x="1892" y="477"/>
                    <a:pt x="2137" y="425"/>
                    <a:pt x="2385" y="425"/>
                  </a:cubicBezTo>
                  <a:cubicBezTo>
                    <a:pt x="2788" y="425"/>
                    <a:pt x="3195" y="562"/>
                    <a:pt x="3520" y="830"/>
                  </a:cubicBezTo>
                  <a:cubicBezTo>
                    <a:pt x="3705" y="984"/>
                    <a:pt x="3859" y="1169"/>
                    <a:pt x="3983" y="1385"/>
                  </a:cubicBezTo>
                  <a:cubicBezTo>
                    <a:pt x="4024" y="1550"/>
                    <a:pt x="3901" y="1659"/>
                    <a:pt x="3777" y="1659"/>
                  </a:cubicBezTo>
                  <a:cubicBezTo>
                    <a:pt x="3715" y="1659"/>
                    <a:pt x="3654" y="1632"/>
                    <a:pt x="3612" y="1570"/>
                  </a:cubicBezTo>
                  <a:cubicBezTo>
                    <a:pt x="3520" y="1416"/>
                    <a:pt x="3396" y="1262"/>
                    <a:pt x="3242" y="1138"/>
                  </a:cubicBezTo>
                  <a:cubicBezTo>
                    <a:pt x="3001" y="948"/>
                    <a:pt x="2701" y="845"/>
                    <a:pt x="2403" y="845"/>
                  </a:cubicBezTo>
                  <a:cubicBezTo>
                    <a:pt x="2168" y="845"/>
                    <a:pt x="1934" y="909"/>
                    <a:pt x="1730" y="1046"/>
                  </a:cubicBezTo>
                  <a:cubicBezTo>
                    <a:pt x="1329" y="1262"/>
                    <a:pt x="1144" y="1755"/>
                    <a:pt x="1267" y="2187"/>
                  </a:cubicBezTo>
                  <a:cubicBezTo>
                    <a:pt x="1390" y="2712"/>
                    <a:pt x="1792" y="2805"/>
                    <a:pt x="2440" y="2928"/>
                  </a:cubicBezTo>
                  <a:cubicBezTo>
                    <a:pt x="2841" y="2990"/>
                    <a:pt x="3211" y="3113"/>
                    <a:pt x="3551" y="3298"/>
                  </a:cubicBezTo>
                  <a:cubicBezTo>
                    <a:pt x="4261" y="3700"/>
                    <a:pt x="4538" y="4626"/>
                    <a:pt x="4168" y="5366"/>
                  </a:cubicBezTo>
                  <a:cubicBezTo>
                    <a:pt x="3859" y="6014"/>
                    <a:pt x="3211" y="6416"/>
                    <a:pt x="2471" y="6416"/>
                  </a:cubicBezTo>
                  <a:lnTo>
                    <a:pt x="2347" y="6416"/>
                  </a:lnTo>
                  <a:cubicBezTo>
                    <a:pt x="1668" y="6416"/>
                    <a:pt x="1082" y="6045"/>
                    <a:pt x="742" y="5490"/>
                  </a:cubicBezTo>
                  <a:cubicBezTo>
                    <a:pt x="588" y="5243"/>
                    <a:pt x="495" y="4965"/>
                    <a:pt x="465" y="4656"/>
                  </a:cubicBezTo>
                  <a:cubicBezTo>
                    <a:pt x="465" y="4549"/>
                    <a:pt x="558" y="4465"/>
                    <a:pt x="663" y="4465"/>
                  </a:cubicBezTo>
                  <a:cubicBezTo>
                    <a:pt x="679" y="4465"/>
                    <a:pt x="695" y="4467"/>
                    <a:pt x="711" y="4471"/>
                  </a:cubicBezTo>
                  <a:cubicBezTo>
                    <a:pt x="835" y="4471"/>
                    <a:pt x="866" y="4595"/>
                    <a:pt x="897" y="4687"/>
                  </a:cubicBezTo>
                  <a:cubicBezTo>
                    <a:pt x="928" y="4903"/>
                    <a:pt x="1020" y="5119"/>
                    <a:pt x="1113" y="5305"/>
                  </a:cubicBezTo>
                  <a:cubicBezTo>
                    <a:pt x="1390" y="5737"/>
                    <a:pt x="1853" y="5983"/>
                    <a:pt x="2378" y="5983"/>
                  </a:cubicBezTo>
                  <a:cubicBezTo>
                    <a:pt x="2428" y="5989"/>
                    <a:pt x="2477" y="5991"/>
                    <a:pt x="2526" y="5991"/>
                  </a:cubicBezTo>
                  <a:cubicBezTo>
                    <a:pt x="3056" y="5991"/>
                    <a:pt x="3541" y="5692"/>
                    <a:pt x="3767" y="5212"/>
                  </a:cubicBezTo>
                  <a:cubicBezTo>
                    <a:pt x="4045" y="4656"/>
                    <a:pt x="3859" y="3977"/>
                    <a:pt x="3304" y="3669"/>
                  </a:cubicBezTo>
                  <a:cubicBezTo>
                    <a:pt x="3026" y="3515"/>
                    <a:pt x="2687" y="3422"/>
                    <a:pt x="2378" y="3360"/>
                  </a:cubicBezTo>
                  <a:cubicBezTo>
                    <a:pt x="2069" y="3329"/>
                    <a:pt x="1761" y="3237"/>
                    <a:pt x="1483" y="3113"/>
                  </a:cubicBezTo>
                  <a:cubicBezTo>
                    <a:pt x="1144" y="2959"/>
                    <a:pt x="928" y="2650"/>
                    <a:pt x="835" y="2311"/>
                  </a:cubicBezTo>
                  <a:cubicBezTo>
                    <a:pt x="742" y="1910"/>
                    <a:pt x="804" y="1478"/>
                    <a:pt x="1020" y="1138"/>
                  </a:cubicBezTo>
                  <a:cubicBezTo>
                    <a:pt x="1151" y="964"/>
                    <a:pt x="989" y="789"/>
                    <a:pt x="839" y="789"/>
                  </a:cubicBezTo>
                  <a:cubicBezTo>
                    <a:pt x="777" y="789"/>
                    <a:pt x="717" y="819"/>
                    <a:pt x="681" y="891"/>
                  </a:cubicBezTo>
                  <a:cubicBezTo>
                    <a:pt x="372" y="1354"/>
                    <a:pt x="310" y="1910"/>
                    <a:pt x="434" y="2434"/>
                  </a:cubicBezTo>
                  <a:cubicBezTo>
                    <a:pt x="526" y="2897"/>
                    <a:pt x="835" y="3268"/>
                    <a:pt x="1267" y="3484"/>
                  </a:cubicBezTo>
                  <a:cubicBezTo>
                    <a:pt x="1606" y="3638"/>
                    <a:pt x="1946" y="3731"/>
                    <a:pt x="2285" y="3792"/>
                  </a:cubicBezTo>
                  <a:cubicBezTo>
                    <a:pt x="2563" y="3823"/>
                    <a:pt x="2810" y="3885"/>
                    <a:pt x="3057" y="4039"/>
                  </a:cubicBezTo>
                  <a:cubicBezTo>
                    <a:pt x="3427" y="4224"/>
                    <a:pt x="3582" y="4687"/>
                    <a:pt x="3366" y="5058"/>
                  </a:cubicBezTo>
                  <a:cubicBezTo>
                    <a:pt x="3194" y="5401"/>
                    <a:pt x="2836" y="5586"/>
                    <a:pt x="2464" y="5586"/>
                  </a:cubicBezTo>
                  <a:cubicBezTo>
                    <a:pt x="2436" y="5586"/>
                    <a:pt x="2407" y="5584"/>
                    <a:pt x="2378" y="5582"/>
                  </a:cubicBezTo>
                  <a:cubicBezTo>
                    <a:pt x="2008" y="5582"/>
                    <a:pt x="1668" y="5397"/>
                    <a:pt x="1452" y="5088"/>
                  </a:cubicBezTo>
                  <a:cubicBezTo>
                    <a:pt x="1390" y="4934"/>
                    <a:pt x="1329" y="4780"/>
                    <a:pt x="1298" y="4626"/>
                  </a:cubicBezTo>
                  <a:cubicBezTo>
                    <a:pt x="1268" y="4255"/>
                    <a:pt x="961" y="4077"/>
                    <a:pt x="657" y="4077"/>
                  </a:cubicBezTo>
                  <a:cubicBezTo>
                    <a:pt x="327" y="4077"/>
                    <a:pt x="0" y="4286"/>
                    <a:pt x="33" y="4687"/>
                  </a:cubicBezTo>
                  <a:cubicBezTo>
                    <a:pt x="63" y="5058"/>
                    <a:pt x="187" y="5397"/>
                    <a:pt x="372" y="5706"/>
                  </a:cubicBezTo>
                  <a:cubicBezTo>
                    <a:pt x="773" y="6385"/>
                    <a:pt x="1483" y="6817"/>
                    <a:pt x="2285" y="6848"/>
                  </a:cubicBezTo>
                  <a:lnTo>
                    <a:pt x="2471" y="6848"/>
                  </a:lnTo>
                  <a:cubicBezTo>
                    <a:pt x="2496" y="6848"/>
                    <a:pt x="2521" y="6849"/>
                    <a:pt x="2545" y="6849"/>
                  </a:cubicBezTo>
                  <a:cubicBezTo>
                    <a:pt x="3410" y="6849"/>
                    <a:pt x="4178" y="6331"/>
                    <a:pt x="4538" y="5521"/>
                  </a:cubicBezTo>
                  <a:cubicBezTo>
                    <a:pt x="4724" y="5058"/>
                    <a:pt x="4754" y="4564"/>
                    <a:pt x="4631" y="4070"/>
                  </a:cubicBezTo>
                  <a:lnTo>
                    <a:pt x="4631" y="4070"/>
                  </a:lnTo>
                  <a:lnTo>
                    <a:pt x="4631" y="4101"/>
                  </a:lnTo>
                  <a:cubicBezTo>
                    <a:pt x="4477" y="3607"/>
                    <a:pt x="4168" y="3206"/>
                    <a:pt x="3767" y="2959"/>
                  </a:cubicBezTo>
                  <a:cubicBezTo>
                    <a:pt x="3366" y="2743"/>
                    <a:pt x="2934" y="2589"/>
                    <a:pt x="2501" y="2527"/>
                  </a:cubicBezTo>
                  <a:cubicBezTo>
                    <a:pt x="1823" y="2404"/>
                    <a:pt x="1730" y="2342"/>
                    <a:pt x="1668" y="2126"/>
                  </a:cubicBezTo>
                  <a:cubicBezTo>
                    <a:pt x="1576" y="1848"/>
                    <a:pt x="1699" y="1539"/>
                    <a:pt x="1946" y="1416"/>
                  </a:cubicBezTo>
                  <a:cubicBezTo>
                    <a:pt x="2085" y="1319"/>
                    <a:pt x="2243" y="1271"/>
                    <a:pt x="2402" y="1271"/>
                  </a:cubicBezTo>
                  <a:cubicBezTo>
                    <a:pt x="2597" y="1271"/>
                    <a:pt x="2795" y="1342"/>
                    <a:pt x="2964" y="1478"/>
                  </a:cubicBezTo>
                  <a:cubicBezTo>
                    <a:pt x="3057" y="1539"/>
                    <a:pt x="3150" y="1663"/>
                    <a:pt x="3211" y="1755"/>
                  </a:cubicBezTo>
                  <a:cubicBezTo>
                    <a:pt x="3349" y="1978"/>
                    <a:pt x="3557" y="2073"/>
                    <a:pt x="3761" y="2073"/>
                  </a:cubicBezTo>
                  <a:cubicBezTo>
                    <a:pt x="4149" y="2073"/>
                    <a:pt x="4526" y="1727"/>
                    <a:pt x="4384" y="1262"/>
                  </a:cubicBezTo>
                  <a:cubicBezTo>
                    <a:pt x="4230" y="953"/>
                    <a:pt x="4045" y="706"/>
                    <a:pt x="3798" y="521"/>
                  </a:cubicBezTo>
                  <a:cubicBezTo>
                    <a:pt x="3399" y="179"/>
                    <a:pt x="2894" y="1"/>
                    <a:pt x="239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tx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761" name="Google Shape;12761;p23"/>
          <p:cNvGrpSpPr/>
          <p:nvPr/>
        </p:nvGrpSpPr>
        <p:grpSpPr>
          <a:xfrm>
            <a:off x="1073763" y="2909768"/>
            <a:ext cx="363450" cy="308075"/>
            <a:chOff x="3251825" y="3040325"/>
            <a:chExt cx="363450" cy="308075"/>
          </a:xfrm>
        </p:grpSpPr>
        <p:sp>
          <p:nvSpPr>
            <p:cNvPr id="12762" name="Google Shape;12762;p23"/>
            <p:cNvSpPr/>
            <p:nvPr/>
          </p:nvSpPr>
          <p:spPr>
            <a:xfrm>
              <a:off x="3496425" y="3109375"/>
              <a:ext cx="118850" cy="170350"/>
            </a:xfrm>
            <a:custGeom>
              <a:avLst/>
              <a:gdLst/>
              <a:ahLst/>
              <a:cxnLst/>
              <a:rect l="l" t="t" r="r" b="b"/>
              <a:pathLst>
                <a:path w="4754" h="6814" extrusionOk="0">
                  <a:moveTo>
                    <a:pt x="644" y="0"/>
                  </a:moveTo>
                  <a:cubicBezTo>
                    <a:pt x="322" y="0"/>
                    <a:pt x="1" y="243"/>
                    <a:pt x="1" y="633"/>
                  </a:cubicBezTo>
                  <a:lnTo>
                    <a:pt x="1" y="6158"/>
                  </a:lnTo>
                  <a:cubicBezTo>
                    <a:pt x="1" y="6590"/>
                    <a:pt x="317" y="6806"/>
                    <a:pt x="633" y="6806"/>
                  </a:cubicBezTo>
                  <a:cubicBezTo>
                    <a:pt x="950" y="6806"/>
                    <a:pt x="1266" y="6590"/>
                    <a:pt x="1266" y="6158"/>
                  </a:cubicBezTo>
                  <a:lnTo>
                    <a:pt x="1266" y="5695"/>
                  </a:lnTo>
                  <a:cubicBezTo>
                    <a:pt x="1266" y="5556"/>
                    <a:pt x="1158" y="5486"/>
                    <a:pt x="1050" y="5486"/>
                  </a:cubicBezTo>
                  <a:cubicBezTo>
                    <a:pt x="942" y="5486"/>
                    <a:pt x="834" y="5556"/>
                    <a:pt x="834" y="5695"/>
                  </a:cubicBezTo>
                  <a:lnTo>
                    <a:pt x="834" y="6158"/>
                  </a:lnTo>
                  <a:cubicBezTo>
                    <a:pt x="834" y="6312"/>
                    <a:pt x="734" y="6389"/>
                    <a:pt x="633" y="6389"/>
                  </a:cubicBezTo>
                  <a:cubicBezTo>
                    <a:pt x="533" y="6389"/>
                    <a:pt x="433" y="6312"/>
                    <a:pt x="433" y="6158"/>
                  </a:cubicBezTo>
                  <a:lnTo>
                    <a:pt x="433" y="664"/>
                  </a:lnTo>
                  <a:cubicBezTo>
                    <a:pt x="433" y="530"/>
                    <a:pt x="528" y="455"/>
                    <a:pt x="630" y="455"/>
                  </a:cubicBezTo>
                  <a:cubicBezTo>
                    <a:pt x="692" y="455"/>
                    <a:pt x="756" y="483"/>
                    <a:pt x="803" y="541"/>
                  </a:cubicBezTo>
                  <a:lnTo>
                    <a:pt x="2192" y="2547"/>
                  </a:lnTo>
                  <a:cubicBezTo>
                    <a:pt x="2223" y="2609"/>
                    <a:pt x="2284" y="2639"/>
                    <a:pt x="2377" y="2639"/>
                  </a:cubicBezTo>
                  <a:cubicBezTo>
                    <a:pt x="2439" y="2639"/>
                    <a:pt x="2500" y="2609"/>
                    <a:pt x="2531" y="2547"/>
                  </a:cubicBezTo>
                  <a:lnTo>
                    <a:pt x="3920" y="541"/>
                  </a:lnTo>
                  <a:cubicBezTo>
                    <a:pt x="3966" y="472"/>
                    <a:pt x="4033" y="442"/>
                    <a:pt x="4099" y="442"/>
                  </a:cubicBezTo>
                  <a:cubicBezTo>
                    <a:pt x="4212" y="442"/>
                    <a:pt x="4321" y="529"/>
                    <a:pt x="4321" y="664"/>
                  </a:cubicBezTo>
                  <a:lnTo>
                    <a:pt x="4321" y="6189"/>
                  </a:lnTo>
                  <a:cubicBezTo>
                    <a:pt x="4321" y="6327"/>
                    <a:pt x="4213" y="6397"/>
                    <a:pt x="4105" y="6397"/>
                  </a:cubicBezTo>
                  <a:cubicBezTo>
                    <a:pt x="3997" y="6397"/>
                    <a:pt x="3889" y="6327"/>
                    <a:pt x="3889" y="6189"/>
                  </a:cubicBezTo>
                  <a:lnTo>
                    <a:pt x="3889" y="2022"/>
                  </a:lnTo>
                  <a:cubicBezTo>
                    <a:pt x="3889" y="1886"/>
                    <a:pt x="3779" y="1799"/>
                    <a:pt x="3667" y="1799"/>
                  </a:cubicBezTo>
                  <a:cubicBezTo>
                    <a:pt x="3601" y="1799"/>
                    <a:pt x="3534" y="1830"/>
                    <a:pt x="3488" y="1899"/>
                  </a:cubicBezTo>
                  <a:lnTo>
                    <a:pt x="2531" y="3287"/>
                  </a:lnTo>
                  <a:cubicBezTo>
                    <a:pt x="2500" y="3349"/>
                    <a:pt x="2439" y="3380"/>
                    <a:pt x="2373" y="3380"/>
                  </a:cubicBezTo>
                  <a:cubicBezTo>
                    <a:pt x="2307" y="3380"/>
                    <a:pt x="2238" y="3349"/>
                    <a:pt x="2192" y="3287"/>
                  </a:cubicBezTo>
                  <a:lnTo>
                    <a:pt x="1235" y="1899"/>
                  </a:lnTo>
                  <a:cubicBezTo>
                    <a:pt x="1188" y="1840"/>
                    <a:pt x="1124" y="1813"/>
                    <a:pt x="1061" y="1813"/>
                  </a:cubicBezTo>
                  <a:cubicBezTo>
                    <a:pt x="956" y="1813"/>
                    <a:pt x="853" y="1888"/>
                    <a:pt x="834" y="2022"/>
                  </a:cubicBezTo>
                  <a:lnTo>
                    <a:pt x="834" y="4738"/>
                  </a:lnTo>
                  <a:cubicBezTo>
                    <a:pt x="834" y="4877"/>
                    <a:pt x="942" y="4946"/>
                    <a:pt x="1050" y="4946"/>
                  </a:cubicBezTo>
                  <a:cubicBezTo>
                    <a:pt x="1158" y="4946"/>
                    <a:pt x="1266" y="4877"/>
                    <a:pt x="1266" y="4738"/>
                  </a:cubicBezTo>
                  <a:lnTo>
                    <a:pt x="1266" y="2701"/>
                  </a:lnTo>
                  <a:lnTo>
                    <a:pt x="1852" y="3534"/>
                  </a:lnTo>
                  <a:cubicBezTo>
                    <a:pt x="1976" y="3704"/>
                    <a:pt x="2169" y="3789"/>
                    <a:pt x="2365" y="3789"/>
                  </a:cubicBezTo>
                  <a:cubicBezTo>
                    <a:pt x="2562" y="3789"/>
                    <a:pt x="2763" y="3704"/>
                    <a:pt x="2902" y="3534"/>
                  </a:cubicBezTo>
                  <a:lnTo>
                    <a:pt x="3457" y="2701"/>
                  </a:lnTo>
                  <a:lnTo>
                    <a:pt x="3457" y="6189"/>
                  </a:lnTo>
                  <a:cubicBezTo>
                    <a:pt x="3457" y="6605"/>
                    <a:pt x="3781" y="6813"/>
                    <a:pt x="4105" y="6813"/>
                  </a:cubicBezTo>
                  <a:cubicBezTo>
                    <a:pt x="4429" y="6813"/>
                    <a:pt x="4753" y="6605"/>
                    <a:pt x="4753" y="6189"/>
                  </a:cubicBezTo>
                  <a:lnTo>
                    <a:pt x="4753" y="664"/>
                  </a:lnTo>
                  <a:cubicBezTo>
                    <a:pt x="4753" y="356"/>
                    <a:pt x="4568" y="109"/>
                    <a:pt x="4290" y="47"/>
                  </a:cubicBezTo>
                  <a:lnTo>
                    <a:pt x="4290" y="47"/>
                  </a:lnTo>
                  <a:cubicBezTo>
                    <a:pt x="4339" y="58"/>
                    <a:pt x="4362" y="62"/>
                    <a:pt x="4369" y="62"/>
                  </a:cubicBezTo>
                  <a:cubicBezTo>
                    <a:pt x="4390" y="62"/>
                    <a:pt x="4228" y="17"/>
                    <a:pt x="4212" y="17"/>
                  </a:cubicBezTo>
                  <a:cubicBezTo>
                    <a:pt x="4205" y="17"/>
                    <a:pt x="4223" y="25"/>
                    <a:pt x="4290" y="47"/>
                  </a:cubicBezTo>
                  <a:cubicBezTo>
                    <a:pt x="4218" y="23"/>
                    <a:pt x="4145" y="11"/>
                    <a:pt x="4075" y="11"/>
                  </a:cubicBezTo>
                  <a:cubicBezTo>
                    <a:pt x="3876" y="11"/>
                    <a:pt x="3694" y="103"/>
                    <a:pt x="3581" y="263"/>
                  </a:cubicBezTo>
                  <a:lnTo>
                    <a:pt x="2377" y="2022"/>
                  </a:lnTo>
                  <a:lnTo>
                    <a:pt x="1142" y="263"/>
                  </a:lnTo>
                  <a:cubicBezTo>
                    <a:pt x="1018" y="82"/>
                    <a:pt x="831" y="0"/>
                    <a:pt x="64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tx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63" name="Google Shape;12763;p23"/>
            <p:cNvSpPr/>
            <p:nvPr/>
          </p:nvSpPr>
          <p:spPr>
            <a:xfrm>
              <a:off x="3380700" y="3109775"/>
              <a:ext cx="110350" cy="170525"/>
            </a:xfrm>
            <a:custGeom>
              <a:avLst/>
              <a:gdLst/>
              <a:ahLst/>
              <a:cxnLst/>
              <a:rect l="l" t="t" r="r" b="b"/>
              <a:pathLst>
                <a:path w="4414" h="6821" extrusionOk="0">
                  <a:moveTo>
                    <a:pt x="648" y="0"/>
                  </a:moveTo>
                  <a:cubicBezTo>
                    <a:pt x="309" y="0"/>
                    <a:pt x="0" y="278"/>
                    <a:pt x="0" y="617"/>
                  </a:cubicBezTo>
                  <a:lnTo>
                    <a:pt x="0" y="6203"/>
                  </a:lnTo>
                  <a:cubicBezTo>
                    <a:pt x="0" y="6543"/>
                    <a:pt x="278" y="6821"/>
                    <a:pt x="648" y="6821"/>
                  </a:cubicBezTo>
                  <a:lnTo>
                    <a:pt x="3580" y="6821"/>
                  </a:lnTo>
                  <a:cubicBezTo>
                    <a:pt x="4414" y="6821"/>
                    <a:pt x="4414" y="5555"/>
                    <a:pt x="3580" y="5555"/>
                  </a:cubicBezTo>
                  <a:lnTo>
                    <a:pt x="1266" y="5555"/>
                  </a:lnTo>
                  <a:lnTo>
                    <a:pt x="1266" y="4043"/>
                  </a:lnTo>
                  <a:lnTo>
                    <a:pt x="2809" y="4043"/>
                  </a:lnTo>
                  <a:cubicBezTo>
                    <a:pt x="3642" y="4043"/>
                    <a:pt x="3642" y="2778"/>
                    <a:pt x="2809" y="2778"/>
                  </a:cubicBezTo>
                  <a:lnTo>
                    <a:pt x="1266" y="2778"/>
                  </a:lnTo>
                  <a:lnTo>
                    <a:pt x="1266" y="1265"/>
                  </a:lnTo>
                  <a:lnTo>
                    <a:pt x="3580" y="1265"/>
                  </a:lnTo>
                  <a:cubicBezTo>
                    <a:pt x="4352" y="1204"/>
                    <a:pt x="4352" y="62"/>
                    <a:pt x="3580" y="0"/>
                  </a:cubicBezTo>
                  <a:lnTo>
                    <a:pt x="3426" y="0"/>
                  </a:lnTo>
                  <a:cubicBezTo>
                    <a:pt x="3179" y="31"/>
                    <a:pt x="3179" y="370"/>
                    <a:pt x="3426" y="401"/>
                  </a:cubicBezTo>
                  <a:lnTo>
                    <a:pt x="3580" y="401"/>
                  </a:lnTo>
                  <a:cubicBezTo>
                    <a:pt x="3858" y="401"/>
                    <a:pt x="3858" y="833"/>
                    <a:pt x="3580" y="833"/>
                  </a:cubicBezTo>
                  <a:lnTo>
                    <a:pt x="1080" y="833"/>
                  </a:lnTo>
                  <a:cubicBezTo>
                    <a:pt x="957" y="833"/>
                    <a:pt x="864" y="926"/>
                    <a:pt x="864" y="1049"/>
                  </a:cubicBezTo>
                  <a:lnTo>
                    <a:pt x="864" y="2963"/>
                  </a:lnTo>
                  <a:cubicBezTo>
                    <a:pt x="864" y="3086"/>
                    <a:pt x="957" y="3179"/>
                    <a:pt x="1080" y="3179"/>
                  </a:cubicBezTo>
                  <a:lnTo>
                    <a:pt x="2840" y="3179"/>
                  </a:lnTo>
                  <a:cubicBezTo>
                    <a:pt x="3117" y="3179"/>
                    <a:pt x="3117" y="3611"/>
                    <a:pt x="2840" y="3611"/>
                  </a:cubicBezTo>
                  <a:lnTo>
                    <a:pt x="1080" y="3611"/>
                  </a:lnTo>
                  <a:cubicBezTo>
                    <a:pt x="957" y="3611"/>
                    <a:pt x="864" y="3704"/>
                    <a:pt x="864" y="3827"/>
                  </a:cubicBezTo>
                  <a:lnTo>
                    <a:pt x="864" y="5771"/>
                  </a:lnTo>
                  <a:cubicBezTo>
                    <a:pt x="864" y="5864"/>
                    <a:pt x="957" y="5956"/>
                    <a:pt x="1080" y="5956"/>
                  </a:cubicBezTo>
                  <a:lnTo>
                    <a:pt x="3580" y="5956"/>
                  </a:lnTo>
                  <a:cubicBezTo>
                    <a:pt x="3858" y="5956"/>
                    <a:pt x="3858" y="6389"/>
                    <a:pt x="3580" y="6389"/>
                  </a:cubicBezTo>
                  <a:lnTo>
                    <a:pt x="648" y="6389"/>
                  </a:lnTo>
                  <a:cubicBezTo>
                    <a:pt x="525" y="6389"/>
                    <a:pt x="432" y="6296"/>
                    <a:pt x="432" y="6203"/>
                  </a:cubicBezTo>
                  <a:lnTo>
                    <a:pt x="432" y="617"/>
                  </a:lnTo>
                  <a:cubicBezTo>
                    <a:pt x="432" y="494"/>
                    <a:pt x="525" y="401"/>
                    <a:pt x="648" y="401"/>
                  </a:cubicBezTo>
                  <a:lnTo>
                    <a:pt x="2500" y="401"/>
                  </a:lnTo>
                  <a:cubicBezTo>
                    <a:pt x="2747" y="370"/>
                    <a:pt x="2747" y="31"/>
                    <a:pt x="250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tx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64" name="Google Shape;12764;p23"/>
            <p:cNvSpPr/>
            <p:nvPr/>
          </p:nvSpPr>
          <p:spPr>
            <a:xfrm>
              <a:off x="3251825" y="3109175"/>
              <a:ext cx="120400" cy="171150"/>
            </a:xfrm>
            <a:custGeom>
              <a:avLst/>
              <a:gdLst/>
              <a:ahLst/>
              <a:cxnLst/>
              <a:rect l="l" t="t" r="r" b="b"/>
              <a:pathLst>
                <a:path w="4816" h="6846" extrusionOk="0">
                  <a:moveTo>
                    <a:pt x="2412" y="0"/>
                  </a:moveTo>
                  <a:cubicBezTo>
                    <a:pt x="2033" y="0"/>
                    <a:pt x="1648" y="97"/>
                    <a:pt x="1298" y="302"/>
                  </a:cubicBezTo>
                  <a:cubicBezTo>
                    <a:pt x="557" y="734"/>
                    <a:pt x="217" y="1598"/>
                    <a:pt x="464" y="2401"/>
                  </a:cubicBezTo>
                  <a:cubicBezTo>
                    <a:pt x="557" y="2894"/>
                    <a:pt x="865" y="3265"/>
                    <a:pt x="1298" y="3481"/>
                  </a:cubicBezTo>
                  <a:cubicBezTo>
                    <a:pt x="1606" y="3635"/>
                    <a:pt x="1946" y="3728"/>
                    <a:pt x="2316" y="3789"/>
                  </a:cubicBezTo>
                  <a:cubicBezTo>
                    <a:pt x="2563" y="3820"/>
                    <a:pt x="2841" y="3882"/>
                    <a:pt x="3088" y="4005"/>
                  </a:cubicBezTo>
                  <a:cubicBezTo>
                    <a:pt x="3458" y="4221"/>
                    <a:pt x="3581" y="4684"/>
                    <a:pt x="3365" y="5055"/>
                  </a:cubicBezTo>
                  <a:cubicBezTo>
                    <a:pt x="3222" y="5398"/>
                    <a:pt x="2866" y="5583"/>
                    <a:pt x="2495" y="5583"/>
                  </a:cubicBezTo>
                  <a:cubicBezTo>
                    <a:pt x="2466" y="5583"/>
                    <a:pt x="2437" y="5581"/>
                    <a:pt x="2409" y="5579"/>
                  </a:cubicBezTo>
                  <a:cubicBezTo>
                    <a:pt x="2038" y="5579"/>
                    <a:pt x="1699" y="5394"/>
                    <a:pt x="1483" y="5085"/>
                  </a:cubicBezTo>
                  <a:cubicBezTo>
                    <a:pt x="1390" y="4931"/>
                    <a:pt x="1328" y="4777"/>
                    <a:pt x="1328" y="4623"/>
                  </a:cubicBezTo>
                  <a:cubicBezTo>
                    <a:pt x="1299" y="4252"/>
                    <a:pt x="985" y="4074"/>
                    <a:pt x="673" y="4074"/>
                  </a:cubicBezTo>
                  <a:cubicBezTo>
                    <a:pt x="335" y="4074"/>
                    <a:pt x="0" y="4283"/>
                    <a:pt x="32" y="4684"/>
                  </a:cubicBezTo>
                  <a:cubicBezTo>
                    <a:pt x="94" y="5055"/>
                    <a:pt x="187" y="5394"/>
                    <a:pt x="372" y="5703"/>
                  </a:cubicBezTo>
                  <a:cubicBezTo>
                    <a:pt x="773" y="6382"/>
                    <a:pt x="1514" y="6814"/>
                    <a:pt x="2316" y="6845"/>
                  </a:cubicBezTo>
                  <a:lnTo>
                    <a:pt x="2501" y="6845"/>
                  </a:lnTo>
                  <a:cubicBezTo>
                    <a:pt x="2526" y="6845"/>
                    <a:pt x="2551" y="6846"/>
                    <a:pt x="2576" y="6846"/>
                  </a:cubicBezTo>
                  <a:cubicBezTo>
                    <a:pt x="3442" y="6846"/>
                    <a:pt x="4239" y="6328"/>
                    <a:pt x="4569" y="5518"/>
                  </a:cubicBezTo>
                  <a:cubicBezTo>
                    <a:pt x="4785" y="5055"/>
                    <a:pt x="4816" y="4530"/>
                    <a:pt x="4661" y="4036"/>
                  </a:cubicBezTo>
                  <a:cubicBezTo>
                    <a:pt x="4616" y="3967"/>
                    <a:pt x="4548" y="3937"/>
                    <a:pt x="4482" y="3937"/>
                  </a:cubicBezTo>
                  <a:cubicBezTo>
                    <a:pt x="4370" y="3937"/>
                    <a:pt x="4260" y="4024"/>
                    <a:pt x="4260" y="4160"/>
                  </a:cubicBezTo>
                  <a:cubicBezTo>
                    <a:pt x="4384" y="4561"/>
                    <a:pt x="4353" y="4993"/>
                    <a:pt x="4199" y="5363"/>
                  </a:cubicBezTo>
                  <a:cubicBezTo>
                    <a:pt x="3901" y="6018"/>
                    <a:pt x="3288" y="6414"/>
                    <a:pt x="2608" y="6414"/>
                  </a:cubicBezTo>
                  <a:cubicBezTo>
                    <a:pt x="2583" y="6414"/>
                    <a:pt x="2558" y="6414"/>
                    <a:pt x="2532" y="6413"/>
                  </a:cubicBezTo>
                  <a:lnTo>
                    <a:pt x="2378" y="6413"/>
                  </a:lnTo>
                  <a:cubicBezTo>
                    <a:pt x="1730" y="6413"/>
                    <a:pt x="1112" y="6073"/>
                    <a:pt x="773" y="5518"/>
                  </a:cubicBezTo>
                  <a:cubicBezTo>
                    <a:pt x="619" y="5240"/>
                    <a:pt x="526" y="4962"/>
                    <a:pt x="495" y="4684"/>
                  </a:cubicBezTo>
                  <a:cubicBezTo>
                    <a:pt x="495" y="4561"/>
                    <a:pt x="619" y="4468"/>
                    <a:pt x="742" y="4468"/>
                  </a:cubicBezTo>
                  <a:cubicBezTo>
                    <a:pt x="896" y="4499"/>
                    <a:pt x="896" y="4623"/>
                    <a:pt x="927" y="4715"/>
                  </a:cubicBezTo>
                  <a:cubicBezTo>
                    <a:pt x="958" y="4931"/>
                    <a:pt x="1051" y="5147"/>
                    <a:pt x="1143" y="5332"/>
                  </a:cubicBezTo>
                  <a:cubicBezTo>
                    <a:pt x="1421" y="5734"/>
                    <a:pt x="1884" y="6011"/>
                    <a:pt x="2409" y="6011"/>
                  </a:cubicBezTo>
                  <a:lnTo>
                    <a:pt x="2501" y="6011"/>
                  </a:lnTo>
                  <a:cubicBezTo>
                    <a:pt x="3057" y="6011"/>
                    <a:pt x="3550" y="5734"/>
                    <a:pt x="3797" y="5240"/>
                  </a:cubicBezTo>
                  <a:cubicBezTo>
                    <a:pt x="4075" y="4684"/>
                    <a:pt x="3859" y="3974"/>
                    <a:pt x="3334" y="3697"/>
                  </a:cubicBezTo>
                  <a:cubicBezTo>
                    <a:pt x="3026" y="3512"/>
                    <a:pt x="2717" y="3419"/>
                    <a:pt x="2378" y="3388"/>
                  </a:cubicBezTo>
                  <a:cubicBezTo>
                    <a:pt x="2069" y="3357"/>
                    <a:pt x="1760" y="3265"/>
                    <a:pt x="1483" y="3141"/>
                  </a:cubicBezTo>
                  <a:cubicBezTo>
                    <a:pt x="1174" y="2987"/>
                    <a:pt x="927" y="2678"/>
                    <a:pt x="865" y="2339"/>
                  </a:cubicBezTo>
                  <a:cubicBezTo>
                    <a:pt x="680" y="1691"/>
                    <a:pt x="958" y="1012"/>
                    <a:pt x="1514" y="703"/>
                  </a:cubicBezTo>
                  <a:cubicBezTo>
                    <a:pt x="1799" y="527"/>
                    <a:pt x="2113" y="440"/>
                    <a:pt x="2427" y="440"/>
                  </a:cubicBezTo>
                  <a:cubicBezTo>
                    <a:pt x="2826" y="440"/>
                    <a:pt x="3222" y="581"/>
                    <a:pt x="3550" y="857"/>
                  </a:cubicBezTo>
                  <a:cubicBezTo>
                    <a:pt x="3736" y="1012"/>
                    <a:pt x="3890" y="1197"/>
                    <a:pt x="4013" y="1413"/>
                  </a:cubicBezTo>
                  <a:cubicBezTo>
                    <a:pt x="4054" y="1555"/>
                    <a:pt x="3934" y="1658"/>
                    <a:pt x="3812" y="1658"/>
                  </a:cubicBezTo>
                  <a:cubicBezTo>
                    <a:pt x="3749" y="1658"/>
                    <a:pt x="3685" y="1630"/>
                    <a:pt x="3643" y="1567"/>
                  </a:cubicBezTo>
                  <a:cubicBezTo>
                    <a:pt x="3520" y="1413"/>
                    <a:pt x="3427" y="1289"/>
                    <a:pt x="3273" y="1166"/>
                  </a:cubicBezTo>
                  <a:cubicBezTo>
                    <a:pt x="3031" y="959"/>
                    <a:pt x="2731" y="858"/>
                    <a:pt x="2433" y="858"/>
                  </a:cubicBezTo>
                  <a:cubicBezTo>
                    <a:pt x="2198" y="858"/>
                    <a:pt x="1964" y="920"/>
                    <a:pt x="1760" y="1043"/>
                  </a:cubicBezTo>
                  <a:cubicBezTo>
                    <a:pt x="1359" y="1289"/>
                    <a:pt x="1174" y="1752"/>
                    <a:pt x="1298" y="2215"/>
                  </a:cubicBezTo>
                  <a:cubicBezTo>
                    <a:pt x="1421" y="2740"/>
                    <a:pt x="1822" y="2833"/>
                    <a:pt x="2470" y="2956"/>
                  </a:cubicBezTo>
                  <a:cubicBezTo>
                    <a:pt x="2841" y="2987"/>
                    <a:pt x="3211" y="3110"/>
                    <a:pt x="3550" y="3295"/>
                  </a:cubicBezTo>
                  <a:cubicBezTo>
                    <a:pt x="3643" y="3357"/>
                    <a:pt x="3736" y="3419"/>
                    <a:pt x="3797" y="3481"/>
                  </a:cubicBezTo>
                  <a:cubicBezTo>
                    <a:pt x="3844" y="3521"/>
                    <a:pt x="3893" y="3538"/>
                    <a:pt x="3938" y="3538"/>
                  </a:cubicBezTo>
                  <a:cubicBezTo>
                    <a:pt x="4100" y="3538"/>
                    <a:pt x="4220" y="3317"/>
                    <a:pt x="4075" y="3172"/>
                  </a:cubicBezTo>
                  <a:cubicBezTo>
                    <a:pt x="3983" y="3079"/>
                    <a:pt x="3890" y="3018"/>
                    <a:pt x="3797" y="2956"/>
                  </a:cubicBezTo>
                  <a:cubicBezTo>
                    <a:pt x="3396" y="2740"/>
                    <a:pt x="2995" y="2586"/>
                    <a:pt x="2532" y="2524"/>
                  </a:cubicBezTo>
                  <a:cubicBezTo>
                    <a:pt x="1853" y="2401"/>
                    <a:pt x="1760" y="2339"/>
                    <a:pt x="1699" y="2092"/>
                  </a:cubicBezTo>
                  <a:cubicBezTo>
                    <a:pt x="1606" y="1845"/>
                    <a:pt x="1730" y="1536"/>
                    <a:pt x="1976" y="1382"/>
                  </a:cubicBezTo>
                  <a:cubicBezTo>
                    <a:pt x="2113" y="1300"/>
                    <a:pt x="2268" y="1260"/>
                    <a:pt x="2425" y="1260"/>
                  </a:cubicBezTo>
                  <a:cubicBezTo>
                    <a:pt x="2622" y="1260"/>
                    <a:pt x="2823" y="1323"/>
                    <a:pt x="2995" y="1444"/>
                  </a:cubicBezTo>
                  <a:cubicBezTo>
                    <a:pt x="3088" y="1536"/>
                    <a:pt x="3180" y="1629"/>
                    <a:pt x="3242" y="1752"/>
                  </a:cubicBezTo>
                  <a:cubicBezTo>
                    <a:pt x="3371" y="2000"/>
                    <a:pt x="3591" y="2105"/>
                    <a:pt x="3809" y="2105"/>
                  </a:cubicBezTo>
                  <a:cubicBezTo>
                    <a:pt x="4215" y="2105"/>
                    <a:pt x="4615" y="1741"/>
                    <a:pt x="4415" y="1259"/>
                  </a:cubicBezTo>
                  <a:cubicBezTo>
                    <a:pt x="4034" y="456"/>
                    <a:pt x="3235" y="0"/>
                    <a:pt x="24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tx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65" name="Google Shape;12765;p23"/>
            <p:cNvSpPr/>
            <p:nvPr/>
          </p:nvSpPr>
          <p:spPr>
            <a:xfrm>
              <a:off x="3316350" y="3040325"/>
              <a:ext cx="236250" cy="60300"/>
            </a:xfrm>
            <a:custGeom>
              <a:avLst/>
              <a:gdLst/>
              <a:ahLst/>
              <a:cxnLst/>
              <a:rect l="l" t="t" r="r" b="b"/>
              <a:pathLst>
                <a:path w="9450" h="2412" extrusionOk="0">
                  <a:moveTo>
                    <a:pt x="4735" y="1"/>
                  </a:moveTo>
                  <a:cubicBezTo>
                    <a:pt x="3840" y="1"/>
                    <a:pt x="2975" y="186"/>
                    <a:pt x="2173" y="556"/>
                  </a:cubicBezTo>
                  <a:cubicBezTo>
                    <a:pt x="1402" y="896"/>
                    <a:pt x="723" y="1389"/>
                    <a:pt x="167" y="2007"/>
                  </a:cubicBezTo>
                  <a:cubicBezTo>
                    <a:pt x="1" y="2173"/>
                    <a:pt x="164" y="2376"/>
                    <a:pt x="332" y="2376"/>
                  </a:cubicBezTo>
                  <a:cubicBezTo>
                    <a:pt x="382" y="2376"/>
                    <a:pt x="433" y="2358"/>
                    <a:pt x="476" y="2315"/>
                  </a:cubicBezTo>
                  <a:cubicBezTo>
                    <a:pt x="1611" y="1058"/>
                    <a:pt x="3165" y="433"/>
                    <a:pt x="4721" y="433"/>
                  </a:cubicBezTo>
                  <a:cubicBezTo>
                    <a:pt x="6297" y="433"/>
                    <a:pt x="7876" y="1073"/>
                    <a:pt x="9024" y="2346"/>
                  </a:cubicBezTo>
                  <a:cubicBezTo>
                    <a:pt x="9070" y="2392"/>
                    <a:pt x="9121" y="2411"/>
                    <a:pt x="9171" y="2411"/>
                  </a:cubicBezTo>
                  <a:cubicBezTo>
                    <a:pt x="9320" y="2411"/>
                    <a:pt x="9449" y="2231"/>
                    <a:pt x="9333" y="2068"/>
                  </a:cubicBezTo>
                  <a:cubicBezTo>
                    <a:pt x="8160" y="772"/>
                    <a:pt x="6494" y="1"/>
                    <a:pt x="473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tx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66" name="Google Shape;12766;p23"/>
            <p:cNvSpPr/>
            <p:nvPr/>
          </p:nvSpPr>
          <p:spPr>
            <a:xfrm>
              <a:off x="3316725" y="3288375"/>
              <a:ext cx="235275" cy="60025"/>
            </a:xfrm>
            <a:custGeom>
              <a:avLst/>
              <a:gdLst/>
              <a:ahLst/>
              <a:cxnLst/>
              <a:rect l="l" t="t" r="r" b="b"/>
              <a:pathLst>
                <a:path w="9411" h="2401" extrusionOk="0">
                  <a:moveTo>
                    <a:pt x="9148" y="1"/>
                  </a:moveTo>
                  <a:cubicBezTo>
                    <a:pt x="9094" y="1"/>
                    <a:pt x="9040" y="16"/>
                    <a:pt x="9009" y="47"/>
                  </a:cubicBezTo>
                  <a:cubicBezTo>
                    <a:pt x="7861" y="1335"/>
                    <a:pt x="6275" y="1984"/>
                    <a:pt x="4691" y="1984"/>
                  </a:cubicBezTo>
                  <a:cubicBezTo>
                    <a:pt x="3127" y="1984"/>
                    <a:pt x="1565" y="1351"/>
                    <a:pt x="430" y="78"/>
                  </a:cubicBezTo>
                  <a:cubicBezTo>
                    <a:pt x="389" y="44"/>
                    <a:pt x="344" y="29"/>
                    <a:pt x="300" y="29"/>
                  </a:cubicBezTo>
                  <a:cubicBezTo>
                    <a:pt x="143" y="29"/>
                    <a:pt x="1" y="211"/>
                    <a:pt x="121" y="356"/>
                  </a:cubicBezTo>
                  <a:cubicBezTo>
                    <a:pt x="1349" y="1721"/>
                    <a:pt x="3026" y="2400"/>
                    <a:pt x="4703" y="2400"/>
                  </a:cubicBezTo>
                  <a:cubicBezTo>
                    <a:pt x="6398" y="2400"/>
                    <a:pt x="8092" y="1706"/>
                    <a:pt x="9318" y="325"/>
                  </a:cubicBezTo>
                  <a:cubicBezTo>
                    <a:pt x="9411" y="263"/>
                    <a:pt x="9411" y="109"/>
                    <a:pt x="9318" y="47"/>
                  </a:cubicBezTo>
                  <a:lnTo>
                    <a:pt x="9287" y="47"/>
                  </a:lnTo>
                  <a:cubicBezTo>
                    <a:pt x="9256" y="16"/>
                    <a:pt x="9202" y="1"/>
                    <a:pt x="914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tx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767" name="Google Shape;12767;p23"/>
          <p:cNvGrpSpPr/>
          <p:nvPr/>
        </p:nvGrpSpPr>
        <p:grpSpPr>
          <a:xfrm>
            <a:off x="3224381" y="3975199"/>
            <a:ext cx="367050" cy="363225"/>
            <a:chOff x="3252625" y="1904050"/>
            <a:chExt cx="367050" cy="363225"/>
          </a:xfrm>
        </p:grpSpPr>
        <p:sp>
          <p:nvSpPr>
            <p:cNvPr id="12768" name="Google Shape;12768;p23"/>
            <p:cNvSpPr/>
            <p:nvPr/>
          </p:nvSpPr>
          <p:spPr>
            <a:xfrm>
              <a:off x="3542725" y="1925625"/>
              <a:ext cx="37050" cy="67550"/>
            </a:xfrm>
            <a:custGeom>
              <a:avLst/>
              <a:gdLst/>
              <a:ahLst/>
              <a:cxnLst/>
              <a:rect l="l" t="t" r="r" b="b"/>
              <a:pathLst>
                <a:path w="1482" h="2702" extrusionOk="0">
                  <a:moveTo>
                    <a:pt x="710" y="1"/>
                  </a:moveTo>
                  <a:cubicBezTo>
                    <a:pt x="602" y="1"/>
                    <a:pt x="494" y="70"/>
                    <a:pt x="494" y="209"/>
                  </a:cubicBezTo>
                  <a:lnTo>
                    <a:pt x="494" y="394"/>
                  </a:lnTo>
                  <a:cubicBezTo>
                    <a:pt x="247" y="487"/>
                    <a:pt x="62" y="734"/>
                    <a:pt x="124" y="1012"/>
                  </a:cubicBezTo>
                  <a:cubicBezTo>
                    <a:pt x="124" y="1166"/>
                    <a:pt x="216" y="1320"/>
                    <a:pt x="340" y="1413"/>
                  </a:cubicBezTo>
                  <a:cubicBezTo>
                    <a:pt x="463" y="1475"/>
                    <a:pt x="617" y="1505"/>
                    <a:pt x="741" y="1505"/>
                  </a:cubicBezTo>
                  <a:cubicBezTo>
                    <a:pt x="834" y="1536"/>
                    <a:pt x="957" y="1567"/>
                    <a:pt x="988" y="1691"/>
                  </a:cubicBezTo>
                  <a:cubicBezTo>
                    <a:pt x="988" y="1814"/>
                    <a:pt x="895" y="1907"/>
                    <a:pt x="772" y="1938"/>
                  </a:cubicBezTo>
                  <a:cubicBezTo>
                    <a:pt x="756" y="1941"/>
                    <a:pt x="740" y="1942"/>
                    <a:pt x="724" y="1942"/>
                  </a:cubicBezTo>
                  <a:cubicBezTo>
                    <a:pt x="587" y="1942"/>
                    <a:pt x="460" y="1829"/>
                    <a:pt x="432" y="1691"/>
                  </a:cubicBezTo>
                  <a:cubicBezTo>
                    <a:pt x="417" y="1567"/>
                    <a:pt x="309" y="1505"/>
                    <a:pt x="205" y="1505"/>
                  </a:cubicBezTo>
                  <a:cubicBezTo>
                    <a:pt x="101" y="1505"/>
                    <a:pt x="0" y="1567"/>
                    <a:pt x="0" y="1691"/>
                  </a:cubicBezTo>
                  <a:cubicBezTo>
                    <a:pt x="31" y="1968"/>
                    <a:pt x="216" y="2215"/>
                    <a:pt x="494" y="2308"/>
                  </a:cubicBezTo>
                  <a:lnTo>
                    <a:pt x="525" y="2308"/>
                  </a:lnTo>
                  <a:lnTo>
                    <a:pt x="525" y="2493"/>
                  </a:lnTo>
                  <a:cubicBezTo>
                    <a:pt x="525" y="2632"/>
                    <a:pt x="625" y="2701"/>
                    <a:pt x="726" y="2701"/>
                  </a:cubicBezTo>
                  <a:cubicBezTo>
                    <a:pt x="826" y="2701"/>
                    <a:pt x="926" y="2632"/>
                    <a:pt x="926" y="2493"/>
                  </a:cubicBezTo>
                  <a:lnTo>
                    <a:pt x="926" y="2339"/>
                  </a:lnTo>
                  <a:cubicBezTo>
                    <a:pt x="1050" y="2308"/>
                    <a:pt x="1142" y="2246"/>
                    <a:pt x="1204" y="2154"/>
                  </a:cubicBezTo>
                  <a:cubicBezTo>
                    <a:pt x="1482" y="1907"/>
                    <a:pt x="1451" y="1475"/>
                    <a:pt x="1173" y="1259"/>
                  </a:cubicBezTo>
                  <a:cubicBezTo>
                    <a:pt x="1050" y="1166"/>
                    <a:pt x="926" y="1104"/>
                    <a:pt x="772" y="1104"/>
                  </a:cubicBezTo>
                  <a:cubicBezTo>
                    <a:pt x="679" y="1104"/>
                    <a:pt x="556" y="1104"/>
                    <a:pt x="525" y="981"/>
                  </a:cubicBezTo>
                  <a:cubicBezTo>
                    <a:pt x="508" y="849"/>
                    <a:pt x="607" y="787"/>
                    <a:pt x="712" y="787"/>
                  </a:cubicBezTo>
                  <a:cubicBezTo>
                    <a:pt x="802" y="787"/>
                    <a:pt x="897" y="833"/>
                    <a:pt x="926" y="919"/>
                  </a:cubicBezTo>
                  <a:cubicBezTo>
                    <a:pt x="972" y="989"/>
                    <a:pt x="1053" y="1023"/>
                    <a:pt x="1130" y="1023"/>
                  </a:cubicBezTo>
                  <a:cubicBezTo>
                    <a:pt x="1156" y="1023"/>
                    <a:pt x="1181" y="1019"/>
                    <a:pt x="1204" y="1012"/>
                  </a:cubicBezTo>
                  <a:cubicBezTo>
                    <a:pt x="1296" y="919"/>
                    <a:pt x="1327" y="796"/>
                    <a:pt x="1296" y="703"/>
                  </a:cubicBezTo>
                  <a:cubicBezTo>
                    <a:pt x="1204" y="549"/>
                    <a:pt x="1080" y="456"/>
                    <a:pt x="926" y="394"/>
                  </a:cubicBezTo>
                  <a:lnTo>
                    <a:pt x="926" y="209"/>
                  </a:lnTo>
                  <a:cubicBezTo>
                    <a:pt x="926" y="70"/>
                    <a:pt x="818" y="1"/>
                    <a:pt x="7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tx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69" name="Google Shape;12769;p23"/>
            <p:cNvSpPr/>
            <p:nvPr/>
          </p:nvSpPr>
          <p:spPr>
            <a:xfrm>
              <a:off x="3252625" y="1904050"/>
              <a:ext cx="367050" cy="363225"/>
            </a:xfrm>
            <a:custGeom>
              <a:avLst/>
              <a:gdLst/>
              <a:ahLst/>
              <a:cxnLst/>
              <a:rect l="l" t="t" r="r" b="b"/>
              <a:pathLst>
                <a:path w="14682" h="14529" extrusionOk="0">
                  <a:moveTo>
                    <a:pt x="1435" y="1035"/>
                  </a:moveTo>
                  <a:cubicBezTo>
                    <a:pt x="1471" y="1035"/>
                    <a:pt x="1508" y="1046"/>
                    <a:pt x="1543" y="1072"/>
                  </a:cubicBezTo>
                  <a:cubicBezTo>
                    <a:pt x="1698" y="1165"/>
                    <a:pt x="1790" y="1288"/>
                    <a:pt x="1852" y="1443"/>
                  </a:cubicBezTo>
                  <a:lnTo>
                    <a:pt x="1266" y="1443"/>
                  </a:lnTo>
                  <a:lnTo>
                    <a:pt x="1266" y="1196"/>
                  </a:lnTo>
                  <a:cubicBezTo>
                    <a:pt x="1266" y="1107"/>
                    <a:pt x="1345" y="1035"/>
                    <a:pt x="1435" y="1035"/>
                  </a:cubicBezTo>
                  <a:close/>
                  <a:moveTo>
                    <a:pt x="2951" y="1026"/>
                  </a:moveTo>
                  <a:cubicBezTo>
                    <a:pt x="2986" y="1026"/>
                    <a:pt x="3025" y="1041"/>
                    <a:pt x="3056" y="1072"/>
                  </a:cubicBezTo>
                  <a:cubicBezTo>
                    <a:pt x="3117" y="1072"/>
                    <a:pt x="3148" y="1165"/>
                    <a:pt x="3148" y="1227"/>
                  </a:cubicBezTo>
                  <a:lnTo>
                    <a:pt x="3148" y="1474"/>
                  </a:lnTo>
                  <a:lnTo>
                    <a:pt x="2562" y="1474"/>
                  </a:lnTo>
                  <a:cubicBezTo>
                    <a:pt x="2623" y="1319"/>
                    <a:pt x="2716" y="1196"/>
                    <a:pt x="2870" y="1103"/>
                  </a:cubicBezTo>
                  <a:lnTo>
                    <a:pt x="2870" y="1072"/>
                  </a:lnTo>
                  <a:cubicBezTo>
                    <a:pt x="2886" y="1041"/>
                    <a:pt x="2917" y="1026"/>
                    <a:pt x="2951" y="1026"/>
                  </a:cubicBezTo>
                  <a:close/>
                  <a:moveTo>
                    <a:pt x="1605" y="1875"/>
                  </a:moveTo>
                  <a:lnTo>
                    <a:pt x="1605" y="2523"/>
                  </a:lnTo>
                  <a:lnTo>
                    <a:pt x="494" y="2523"/>
                  </a:lnTo>
                  <a:lnTo>
                    <a:pt x="494" y="1875"/>
                  </a:lnTo>
                  <a:close/>
                  <a:moveTo>
                    <a:pt x="3920" y="1875"/>
                  </a:moveTo>
                  <a:lnTo>
                    <a:pt x="3920" y="2523"/>
                  </a:lnTo>
                  <a:lnTo>
                    <a:pt x="2778" y="2523"/>
                  </a:lnTo>
                  <a:lnTo>
                    <a:pt x="2778" y="1875"/>
                  </a:lnTo>
                  <a:close/>
                  <a:moveTo>
                    <a:pt x="12352" y="455"/>
                  </a:moveTo>
                  <a:cubicBezTo>
                    <a:pt x="13901" y="455"/>
                    <a:pt x="14682" y="2347"/>
                    <a:pt x="13579" y="3449"/>
                  </a:cubicBezTo>
                  <a:cubicBezTo>
                    <a:pt x="13218" y="3820"/>
                    <a:pt x="12771" y="3986"/>
                    <a:pt x="12334" y="3986"/>
                  </a:cubicBezTo>
                  <a:cubicBezTo>
                    <a:pt x="11428" y="3986"/>
                    <a:pt x="10565" y="3276"/>
                    <a:pt x="10586" y="2214"/>
                  </a:cubicBezTo>
                  <a:cubicBezTo>
                    <a:pt x="10586" y="1227"/>
                    <a:pt x="11357" y="455"/>
                    <a:pt x="12345" y="455"/>
                  </a:cubicBezTo>
                  <a:lnTo>
                    <a:pt x="12314" y="455"/>
                  </a:lnTo>
                  <a:cubicBezTo>
                    <a:pt x="12327" y="455"/>
                    <a:pt x="12339" y="455"/>
                    <a:pt x="12352" y="455"/>
                  </a:cubicBezTo>
                  <a:close/>
                  <a:moveTo>
                    <a:pt x="2377" y="1875"/>
                  </a:moveTo>
                  <a:lnTo>
                    <a:pt x="2377" y="4436"/>
                  </a:lnTo>
                  <a:lnTo>
                    <a:pt x="2037" y="4436"/>
                  </a:lnTo>
                  <a:lnTo>
                    <a:pt x="2037" y="3757"/>
                  </a:lnTo>
                  <a:cubicBezTo>
                    <a:pt x="2037" y="3618"/>
                    <a:pt x="1929" y="3549"/>
                    <a:pt x="1821" y="3549"/>
                  </a:cubicBezTo>
                  <a:cubicBezTo>
                    <a:pt x="1713" y="3549"/>
                    <a:pt x="1605" y="3618"/>
                    <a:pt x="1605" y="3757"/>
                  </a:cubicBezTo>
                  <a:lnTo>
                    <a:pt x="1605" y="4436"/>
                  </a:lnTo>
                  <a:lnTo>
                    <a:pt x="803" y="4436"/>
                  </a:lnTo>
                  <a:cubicBezTo>
                    <a:pt x="741" y="4436"/>
                    <a:pt x="710" y="4405"/>
                    <a:pt x="710" y="4375"/>
                  </a:cubicBezTo>
                  <a:lnTo>
                    <a:pt x="710" y="2955"/>
                  </a:lnTo>
                  <a:lnTo>
                    <a:pt x="1821" y="2955"/>
                  </a:lnTo>
                  <a:cubicBezTo>
                    <a:pt x="1914" y="2924"/>
                    <a:pt x="2037" y="2831"/>
                    <a:pt x="2037" y="2708"/>
                  </a:cubicBezTo>
                  <a:lnTo>
                    <a:pt x="2037" y="1875"/>
                  </a:lnTo>
                  <a:close/>
                  <a:moveTo>
                    <a:pt x="3673" y="2955"/>
                  </a:moveTo>
                  <a:lnTo>
                    <a:pt x="3673" y="4375"/>
                  </a:lnTo>
                  <a:cubicBezTo>
                    <a:pt x="3673" y="4405"/>
                    <a:pt x="3642" y="4436"/>
                    <a:pt x="3611" y="4436"/>
                  </a:cubicBezTo>
                  <a:lnTo>
                    <a:pt x="2809" y="4436"/>
                  </a:lnTo>
                  <a:lnTo>
                    <a:pt x="2809" y="2955"/>
                  </a:lnTo>
                  <a:close/>
                  <a:moveTo>
                    <a:pt x="6605" y="5825"/>
                  </a:moveTo>
                  <a:lnTo>
                    <a:pt x="6605" y="6381"/>
                  </a:lnTo>
                  <a:lnTo>
                    <a:pt x="6173" y="6381"/>
                  </a:lnTo>
                  <a:cubicBezTo>
                    <a:pt x="5895" y="6103"/>
                    <a:pt x="5524" y="5918"/>
                    <a:pt x="5154" y="5825"/>
                  </a:cubicBezTo>
                  <a:close/>
                  <a:moveTo>
                    <a:pt x="7268" y="5185"/>
                  </a:moveTo>
                  <a:cubicBezTo>
                    <a:pt x="7376" y="5185"/>
                    <a:pt x="7484" y="5254"/>
                    <a:pt x="7500" y="5393"/>
                  </a:cubicBezTo>
                  <a:lnTo>
                    <a:pt x="7500" y="6381"/>
                  </a:lnTo>
                  <a:lnTo>
                    <a:pt x="7037" y="6381"/>
                  </a:lnTo>
                  <a:lnTo>
                    <a:pt x="7037" y="5393"/>
                  </a:lnTo>
                  <a:cubicBezTo>
                    <a:pt x="7052" y="5254"/>
                    <a:pt x="7160" y="5185"/>
                    <a:pt x="7268" y="5185"/>
                  </a:cubicBezTo>
                  <a:close/>
                  <a:moveTo>
                    <a:pt x="9382" y="5825"/>
                  </a:moveTo>
                  <a:cubicBezTo>
                    <a:pt x="9012" y="5918"/>
                    <a:pt x="8642" y="6103"/>
                    <a:pt x="8364" y="6381"/>
                  </a:cubicBezTo>
                  <a:lnTo>
                    <a:pt x="7932" y="6381"/>
                  </a:lnTo>
                  <a:lnTo>
                    <a:pt x="7932" y="5825"/>
                  </a:lnTo>
                  <a:close/>
                  <a:moveTo>
                    <a:pt x="11018" y="9621"/>
                  </a:moveTo>
                  <a:lnTo>
                    <a:pt x="11018" y="10701"/>
                  </a:lnTo>
                  <a:cubicBezTo>
                    <a:pt x="11018" y="11081"/>
                    <a:pt x="10721" y="11302"/>
                    <a:pt x="10420" y="11302"/>
                  </a:cubicBezTo>
                  <a:cubicBezTo>
                    <a:pt x="10207" y="11302"/>
                    <a:pt x="9991" y="11191"/>
                    <a:pt x="9876" y="10948"/>
                  </a:cubicBezTo>
                  <a:lnTo>
                    <a:pt x="9444" y="9961"/>
                  </a:lnTo>
                  <a:lnTo>
                    <a:pt x="9444" y="9961"/>
                  </a:lnTo>
                  <a:cubicBezTo>
                    <a:pt x="9567" y="9991"/>
                    <a:pt x="9691" y="9991"/>
                    <a:pt x="9845" y="9991"/>
                  </a:cubicBezTo>
                  <a:cubicBezTo>
                    <a:pt x="10246" y="9991"/>
                    <a:pt x="10678" y="9868"/>
                    <a:pt x="11018" y="9621"/>
                  </a:cubicBezTo>
                  <a:close/>
                  <a:moveTo>
                    <a:pt x="3488" y="9621"/>
                  </a:moveTo>
                  <a:cubicBezTo>
                    <a:pt x="3858" y="9868"/>
                    <a:pt x="4259" y="9991"/>
                    <a:pt x="4691" y="10022"/>
                  </a:cubicBezTo>
                  <a:lnTo>
                    <a:pt x="4691" y="9991"/>
                  </a:lnTo>
                  <a:cubicBezTo>
                    <a:pt x="4815" y="9991"/>
                    <a:pt x="4969" y="9991"/>
                    <a:pt x="5092" y="9961"/>
                  </a:cubicBezTo>
                  <a:lnTo>
                    <a:pt x="5092" y="9961"/>
                  </a:lnTo>
                  <a:lnTo>
                    <a:pt x="4629" y="10979"/>
                  </a:lnTo>
                  <a:cubicBezTo>
                    <a:pt x="4516" y="11207"/>
                    <a:pt x="4308" y="11310"/>
                    <a:pt x="4101" y="11310"/>
                  </a:cubicBezTo>
                  <a:cubicBezTo>
                    <a:pt x="3803" y="11310"/>
                    <a:pt x="3506" y="11096"/>
                    <a:pt x="3488" y="10732"/>
                  </a:cubicBezTo>
                  <a:lnTo>
                    <a:pt x="3488" y="9621"/>
                  </a:lnTo>
                  <a:close/>
                  <a:moveTo>
                    <a:pt x="12777" y="5825"/>
                  </a:moveTo>
                  <a:cubicBezTo>
                    <a:pt x="13178" y="5825"/>
                    <a:pt x="13487" y="6165"/>
                    <a:pt x="13487" y="6566"/>
                  </a:cubicBezTo>
                  <a:lnTo>
                    <a:pt x="13549" y="6566"/>
                  </a:lnTo>
                  <a:lnTo>
                    <a:pt x="13549" y="12707"/>
                  </a:lnTo>
                  <a:lnTo>
                    <a:pt x="13116" y="12707"/>
                  </a:lnTo>
                  <a:lnTo>
                    <a:pt x="13116" y="10917"/>
                  </a:lnTo>
                  <a:cubicBezTo>
                    <a:pt x="13116" y="10778"/>
                    <a:pt x="13008" y="10709"/>
                    <a:pt x="12900" y="10709"/>
                  </a:cubicBezTo>
                  <a:cubicBezTo>
                    <a:pt x="12792" y="10709"/>
                    <a:pt x="12684" y="10778"/>
                    <a:pt x="12684" y="10917"/>
                  </a:cubicBezTo>
                  <a:lnTo>
                    <a:pt x="12684" y="12707"/>
                  </a:lnTo>
                  <a:lnTo>
                    <a:pt x="1852" y="12707"/>
                  </a:lnTo>
                  <a:lnTo>
                    <a:pt x="1852" y="6782"/>
                  </a:lnTo>
                  <a:lnTo>
                    <a:pt x="2932" y="6782"/>
                  </a:lnTo>
                  <a:cubicBezTo>
                    <a:pt x="2438" y="7522"/>
                    <a:pt x="2500" y="8541"/>
                    <a:pt x="3086" y="9251"/>
                  </a:cubicBezTo>
                  <a:lnTo>
                    <a:pt x="3086" y="10732"/>
                  </a:lnTo>
                  <a:cubicBezTo>
                    <a:pt x="3104" y="11347"/>
                    <a:pt x="3600" y="11708"/>
                    <a:pt x="4101" y="11708"/>
                  </a:cubicBezTo>
                  <a:cubicBezTo>
                    <a:pt x="4453" y="11708"/>
                    <a:pt x="4808" y="11529"/>
                    <a:pt x="5000" y="11133"/>
                  </a:cubicBezTo>
                  <a:lnTo>
                    <a:pt x="5617" y="9775"/>
                  </a:lnTo>
                  <a:cubicBezTo>
                    <a:pt x="5895" y="9621"/>
                    <a:pt x="6142" y="9436"/>
                    <a:pt x="6327" y="9189"/>
                  </a:cubicBezTo>
                  <a:lnTo>
                    <a:pt x="8179" y="9189"/>
                  </a:lnTo>
                  <a:cubicBezTo>
                    <a:pt x="8364" y="9436"/>
                    <a:pt x="8611" y="9621"/>
                    <a:pt x="8888" y="9775"/>
                  </a:cubicBezTo>
                  <a:lnTo>
                    <a:pt x="9475" y="11164"/>
                  </a:lnTo>
                  <a:cubicBezTo>
                    <a:pt x="9676" y="11542"/>
                    <a:pt x="10032" y="11714"/>
                    <a:pt x="10385" y="11714"/>
                  </a:cubicBezTo>
                  <a:cubicBezTo>
                    <a:pt x="10896" y="11714"/>
                    <a:pt x="11401" y="11353"/>
                    <a:pt x="11419" y="10732"/>
                  </a:cubicBezTo>
                  <a:lnTo>
                    <a:pt x="11419" y="9251"/>
                  </a:lnTo>
                  <a:cubicBezTo>
                    <a:pt x="12005" y="8541"/>
                    <a:pt x="12067" y="7522"/>
                    <a:pt x="11573" y="6782"/>
                  </a:cubicBezTo>
                  <a:lnTo>
                    <a:pt x="12654" y="6782"/>
                  </a:lnTo>
                  <a:lnTo>
                    <a:pt x="12654" y="9744"/>
                  </a:lnTo>
                  <a:cubicBezTo>
                    <a:pt x="12654" y="9883"/>
                    <a:pt x="12754" y="9953"/>
                    <a:pt x="12854" y="9953"/>
                  </a:cubicBezTo>
                  <a:cubicBezTo>
                    <a:pt x="12954" y="9953"/>
                    <a:pt x="13055" y="9883"/>
                    <a:pt x="13055" y="9744"/>
                  </a:cubicBezTo>
                  <a:lnTo>
                    <a:pt x="13055" y="6566"/>
                  </a:lnTo>
                  <a:cubicBezTo>
                    <a:pt x="13055" y="6442"/>
                    <a:pt x="12962" y="6350"/>
                    <a:pt x="12870" y="6350"/>
                  </a:cubicBezTo>
                  <a:lnTo>
                    <a:pt x="11203" y="6350"/>
                  </a:lnTo>
                  <a:cubicBezTo>
                    <a:pt x="10956" y="6103"/>
                    <a:pt x="10617" y="5918"/>
                    <a:pt x="10246" y="5825"/>
                  </a:cubicBezTo>
                  <a:close/>
                  <a:moveTo>
                    <a:pt x="4197" y="5825"/>
                  </a:moveTo>
                  <a:cubicBezTo>
                    <a:pt x="4074" y="5856"/>
                    <a:pt x="4012" y="5979"/>
                    <a:pt x="4043" y="6103"/>
                  </a:cubicBezTo>
                  <a:cubicBezTo>
                    <a:pt x="4070" y="6183"/>
                    <a:pt x="4143" y="6263"/>
                    <a:pt x="4242" y="6263"/>
                  </a:cubicBezTo>
                  <a:cubicBezTo>
                    <a:pt x="4257" y="6263"/>
                    <a:pt x="4273" y="6261"/>
                    <a:pt x="4290" y="6257"/>
                  </a:cubicBezTo>
                  <a:cubicBezTo>
                    <a:pt x="4413" y="6226"/>
                    <a:pt x="4568" y="6195"/>
                    <a:pt x="4691" y="6195"/>
                  </a:cubicBezTo>
                  <a:cubicBezTo>
                    <a:pt x="5185" y="6195"/>
                    <a:pt x="5617" y="6381"/>
                    <a:pt x="5957" y="6751"/>
                  </a:cubicBezTo>
                  <a:cubicBezTo>
                    <a:pt x="5987" y="6782"/>
                    <a:pt x="6049" y="6813"/>
                    <a:pt x="6111" y="6813"/>
                  </a:cubicBezTo>
                  <a:lnTo>
                    <a:pt x="8487" y="6813"/>
                  </a:lnTo>
                  <a:cubicBezTo>
                    <a:pt x="8518" y="6813"/>
                    <a:pt x="8580" y="6782"/>
                    <a:pt x="8611" y="6751"/>
                  </a:cubicBezTo>
                  <a:cubicBezTo>
                    <a:pt x="8950" y="6411"/>
                    <a:pt x="9382" y="6226"/>
                    <a:pt x="9845" y="6226"/>
                  </a:cubicBezTo>
                  <a:cubicBezTo>
                    <a:pt x="12098" y="6226"/>
                    <a:pt x="12098" y="9559"/>
                    <a:pt x="9845" y="9559"/>
                  </a:cubicBezTo>
                  <a:cubicBezTo>
                    <a:pt x="9320" y="9559"/>
                    <a:pt x="8796" y="9312"/>
                    <a:pt x="8487" y="8849"/>
                  </a:cubicBezTo>
                  <a:cubicBezTo>
                    <a:pt x="8456" y="8788"/>
                    <a:pt x="8364" y="8757"/>
                    <a:pt x="8302" y="8757"/>
                  </a:cubicBezTo>
                  <a:lnTo>
                    <a:pt x="6265" y="8757"/>
                  </a:lnTo>
                  <a:cubicBezTo>
                    <a:pt x="6203" y="8757"/>
                    <a:pt x="6142" y="8788"/>
                    <a:pt x="6080" y="8849"/>
                  </a:cubicBezTo>
                  <a:cubicBezTo>
                    <a:pt x="5738" y="9351"/>
                    <a:pt x="5231" y="9575"/>
                    <a:pt x="4729" y="9575"/>
                  </a:cubicBezTo>
                  <a:cubicBezTo>
                    <a:pt x="3871" y="9575"/>
                    <a:pt x="3025" y="8924"/>
                    <a:pt x="3025" y="7893"/>
                  </a:cubicBezTo>
                  <a:cubicBezTo>
                    <a:pt x="3025" y="7461"/>
                    <a:pt x="3210" y="7059"/>
                    <a:pt x="3518" y="6720"/>
                  </a:cubicBezTo>
                  <a:cubicBezTo>
                    <a:pt x="3642" y="6597"/>
                    <a:pt x="3611" y="6350"/>
                    <a:pt x="3395" y="6350"/>
                  </a:cubicBezTo>
                  <a:lnTo>
                    <a:pt x="1667" y="6350"/>
                  </a:lnTo>
                  <a:cubicBezTo>
                    <a:pt x="1543" y="6350"/>
                    <a:pt x="1451" y="6442"/>
                    <a:pt x="1451" y="6566"/>
                  </a:cubicBezTo>
                  <a:lnTo>
                    <a:pt x="1451" y="12738"/>
                  </a:lnTo>
                  <a:lnTo>
                    <a:pt x="1019" y="12738"/>
                  </a:lnTo>
                  <a:lnTo>
                    <a:pt x="1019" y="6566"/>
                  </a:lnTo>
                  <a:cubicBezTo>
                    <a:pt x="1019" y="6165"/>
                    <a:pt x="1327" y="5825"/>
                    <a:pt x="1728" y="5825"/>
                  </a:cubicBezTo>
                  <a:close/>
                  <a:moveTo>
                    <a:pt x="7963" y="13139"/>
                  </a:moveTo>
                  <a:cubicBezTo>
                    <a:pt x="7963" y="13294"/>
                    <a:pt x="7870" y="13417"/>
                    <a:pt x="7716" y="13417"/>
                  </a:cubicBezTo>
                  <a:lnTo>
                    <a:pt x="6821" y="13417"/>
                  </a:lnTo>
                  <a:cubicBezTo>
                    <a:pt x="6666" y="13417"/>
                    <a:pt x="6574" y="13294"/>
                    <a:pt x="6574" y="13139"/>
                  </a:cubicBezTo>
                  <a:close/>
                  <a:moveTo>
                    <a:pt x="12275" y="0"/>
                  </a:moveTo>
                  <a:cubicBezTo>
                    <a:pt x="11269" y="0"/>
                    <a:pt x="10272" y="637"/>
                    <a:pt x="10154" y="1967"/>
                  </a:cubicBezTo>
                  <a:lnTo>
                    <a:pt x="7284" y="1967"/>
                  </a:lnTo>
                  <a:cubicBezTo>
                    <a:pt x="7160" y="1967"/>
                    <a:pt x="7068" y="2060"/>
                    <a:pt x="7068" y="2183"/>
                  </a:cubicBezTo>
                  <a:lnTo>
                    <a:pt x="7068" y="3449"/>
                  </a:lnTo>
                  <a:lnTo>
                    <a:pt x="4105" y="3449"/>
                  </a:lnTo>
                  <a:lnTo>
                    <a:pt x="4105" y="2893"/>
                  </a:lnTo>
                  <a:cubicBezTo>
                    <a:pt x="4259" y="2831"/>
                    <a:pt x="4352" y="2708"/>
                    <a:pt x="4352" y="2554"/>
                  </a:cubicBezTo>
                  <a:lnTo>
                    <a:pt x="4352" y="1875"/>
                  </a:lnTo>
                  <a:cubicBezTo>
                    <a:pt x="4352" y="1659"/>
                    <a:pt x="4167" y="1474"/>
                    <a:pt x="3951" y="1474"/>
                  </a:cubicBezTo>
                  <a:lnTo>
                    <a:pt x="3580" y="1474"/>
                  </a:lnTo>
                  <a:lnTo>
                    <a:pt x="3580" y="1196"/>
                  </a:lnTo>
                  <a:cubicBezTo>
                    <a:pt x="3580" y="837"/>
                    <a:pt x="3286" y="592"/>
                    <a:pt x="2972" y="592"/>
                  </a:cubicBezTo>
                  <a:cubicBezTo>
                    <a:pt x="2854" y="592"/>
                    <a:pt x="2733" y="626"/>
                    <a:pt x="2623" y="702"/>
                  </a:cubicBezTo>
                  <a:cubicBezTo>
                    <a:pt x="2469" y="825"/>
                    <a:pt x="2346" y="980"/>
                    <a:pt x="2253" y="1165"/>
                  </a:cubicBezTo>
                  <a:lnTo>
                    <a:pt x="2222" y="1165"/>
                  </a:lnTo>
                  <a:cubicBezTo>
                    <a:pt x="2130" y="980"/>
                    <a:pt x="2006" y="825"/>
                    <a:pt x="1852" y="702"/>
                  </a:cubicBezTo>
                  <a:cubicBezTo>
                    <a:pt x="1742" y="626"/>
                    <a:pt x="1622" y="592"/>
                    <a:pt x="1504" y="592"/>
                  </a:cubicBezTo>
                  <a:cubicBezTo>
                    <a:pt x="1189" y="592"/>
                    <a:pt x="895" y="837"/>
                    <a:pt x="895" y="1196"/>
                  </a:cubicBezTo>
                  <a:lnTo>
                    <a:pt x="895" y="1474"/>
                  </a:lnTo>
                  <a:lnTo>
                    <a:pt x="494" y="1474"/>
                  </a:lnTo>
                  <a:cubicBezTo>
                    <a:pt x="278" y="1474"/>
                    <a:pt x="124" y="1628"/>
                    <a:pt x="124" y="1844"/>
                  </a:cubicBezTo>
                  <a:lnTo>
                    <a:pt x="124" y="2554"/>
                  </a:lnTo>
                  <a:cubicBezTo>
                    <a:pt x="124" y="2677"/>
                    <a:pt x="216" y="2831"/>
                    <a:pt x="340" y="2893"/>
                  </a:cubicBezTo>
                  <a:lnTo>
                    <a:pt x="340" y="4375"/>
                  </a:lnTo>
                  <a:cubicBezTo>
                    <a:pt x="340" y="4652"/>
                    <a:pt x="556" y="4868"/>
                    <a:pt x="833" y="4868"/>
                  </a:cubicBezTo>
                  <a:lnTo>
                    <a:pt x="3642" y="4868"/>
                  </a:lnTo>
                  <a:cubicBezTo>
                    <a:pt x="3889" y="4868"/>
                    <a:pt x="4136" y="4652"/>
                    <a:pt x="4136" y="4375"/>
                  </a:cubicBezTo>
                  <a:lnTo>
                    <a:pt x="4136" y="3850"/>
                  </a:lnTo>
                  <a:lnTo>
                    <a:pt x="7068" y="3850"/>
                  </a:lnTo>
                  <a:lnTo>
                    <a:pt x="7068" y="4776"/>
                  </a:lnTo>
                  <a:cubicBezTo>
                    <a:pt x="6790" y="4868"/>
                    <a:pt x="6605" y="5115"/>
                    <a:pt x="6605" y="5424"/>
                  </a:cubicBezTo>
                  <a:lnTo>
                    <a:pt x="1728" y="5424"/>
                  </a:lnTo>
                  <a:cubicBezTo>
                    <a:pt x="1080" y="5424"/>
                    <a:pt x="556" y="5948"/>
                    <a:pt x="556" y="6597"/>
                  </a:cubicBezTo>
                  <a:lnTo>
                    <a:pt x="556" y="12769"/>
                  </a:lnTo>
                  <a:lnTo>
                    <a:pt x="216" y="12769"/>
                  </a:lnTo>
                  <a:cubicBezTo>
                    <a:pt x="124" y="12769"/>
                    <a:pt x="31" y="12862"/>
                    <a:pt x="31" y="12954"/>
                  </a:cubicBezTo>
                  <a:lnTo>
                    <a:pt x="31" y="13479"/>
                  </a:lnTo>
                  <a:cubicBezTo>
                    <a:pt x="0" y="14065"/>
                    <a:pt x="494" y="14528"/>
                    <a:pt x="1080" y="14528"/>
                  </a:cubicBezTo>
                  <a:lnTo>
                    <a:pt x="2037" y="14528"/>
                  </a:lnTo>
                  <a:cubicBezTo>
                    <a:pt x="2315" y="14528"/>
                    <a:pt x="2315" y="14096"/>
                    <a:pt x="2037" y="14096"/>
                  </a:cubicBezTo>
                  <a:lnTo>
                    <a:pt x="1080" y="14096"/>
                  </a:lnTo>
                  <a:cubicBezTo>
                    <a:pt x="710" y="14096"/>
                    <a:pt x="432" y="13818"/>
                    <a:pt x="432" y="13479"/>
                  </a:cubicBezTo>
                  <a:lnTo>
                    <a:pt x="432" y="13139"/>
                  </a:lnTo>
                  <a:lnTo>
                    <a:pt x="6142" y="13139"/>
                  </a:lnTo>
                  <a:cubicBezTo>
                    <a:pt x="6142" y="13510"/>
                    <a:pt x="6450" y="13818"/>
                    <a:pt x="6821" y="13818"/>
                  </a:cubicBezTo>
                  <a:lnTo>
                    <a:pt x="7716" y="13818"/>
                  </a:lnTo>
                  <a:cubicBezTo>
                    <a:pt x="8086" y="13818"/>
                    <a:pt x="8395" y="13510"/>
                    <a:pt x="8395" y="13139"/>
                  </a:cubicBezTo>
                  <a:lnTo>
                    <a:pt x="14073" y="13139"/>
                  </a:lnTo>
                  <a:lnTo>
                    <a:pt x="14073" y="13448"/>
                  </a:lnTo>
                  <a:cubicBezTo>
                    <a:pt x="14073" y="13787"/>
                    <a:pt x="13795" y="14065"/>
                    <a:pt x="13456" y="14065"/>
                  </a:cubicBezTo>
                  <a:lnTo>
                    <a:pt x="3241" y="14065"/>
                  </a:lnTo>
                  <a:cubicBezTo>
                    <a:pt x="2963" y="14065"/>
                    <a:pt x="2963" y="14497"/>
                    <a:pt x="3241" y="14497"/>
                  </a:cubicBezTo>
                  <a:lnTo>
                    <a:pt x="13487" y="14497"/>
                  </a:lnTo>
                  <a:cubicBezTo>
                    <a:pt x="14042" y="14497"/>
                    <a:pt x="14536" y="14034"/>
                    <a:pt x="14536" y="13448"/>
                  </a:cubicBezTo>
                  <a:lnTo>
                    <a:pt x="14536" y="12923"/>
                  </a:lnTo>
                  <a:cubicBezTo>
                    <a:pt x="14536" y="12831"/>
                    <a:pt x="14413" y="12738"/>
                    <a:pt x="14320" y="12738"/>
                  </a:cubicBezTo>
                  <a:lnTo>
                    <a:pt x="13950" y="12738"/>
                  </a:lnTo>
                  <a:lnTo>
                    <a:pt x="13950" y="6566"/>
                  </a:lnTo>
                  <a:cubicBezTo>
                    <a:pt x="13950" y="5918"/>
                    <a:pt x="13425" y="5393"/>
                    <a:pt x="12808" y="5393"/>
                  </a:cubicBezTo>
                  <a:lnTo>
                    <a:pt x="7932" y="5393"/>
                  </a:lnTo>
                  <a:cubicBezTo>
                    <a:pt x="7932" y="5115"/>
                    <a:pt x="7747" y="4868"/>
                    <a:pt x="7500" y="4776"/>
                  </a:cubicBezTo>
                  <a:lnTo>
                    <a:pt x="7500" y="2399"/>
                  </a:lnTo>
                  <a:lnTo>
                    <a:pt x="10154" y="2399"/>
                  </a:lnTo>
                  <a:cubicBezTo>
                    <a:pt x="10243" y="3503"/>
                    <a:pt x="11197" y="4347"/>
                    <a:pt x="12292" y="4347"/>
                  </a:cubicBezTo>
                  <a:cubicBezTo>
                    <a:pt x="12330" y="4347"/>
                    <a:pt x="12368" y="4346"/>
                    <a:pt x="12407" y="4344"/>
                  </a:cubicBezTo>
                  <a:cubicBezTo>
                    <a:pt x="13579" y="4282"/>
                    <a:pt x="14474" y="3325"/>
                    <a:pt x="14474" y="2183"/>
                  </a:cubicBezTo>
                  <a:cubicBezTo>
                    <a:pt x="14474" y="753"/>
                    <a:pt x="13369" y="0"/>
                    <a:pt x="1227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tx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70" name="Google Shape;12770;p23"/>
            <p:cNvSpPr/>
            <p:nvPr/>
          </p:nvSpPr>
          <p:spPr>
            <a:xfrm>
              <a:off x="3346750" y="2079950"/>
              <a:ext cx="46325" cy="43625"/>
            </a:xfrm>
            <a:custGeom>
              <a:avLst/>
              <a:gdLst/>
              <a:ahLst/>
              <a:cxnLst/>
              <a:rect l="l" t="t" r="r" b="b"/>
              <a:pathLst>
                <a:path w="1853" h="1745" extrusionOk="0">
                  <a:moveTo>
                    <a:pt x="926" y="0"/>
                  </a:moveTo>
                  <a:cubicBezTo>
                    <a:pt x="818" y="0"/>
                    <a:pt x="710" y="70"/>
                    <a:pt x="710" y="209"/>
                  </a:cubicBezTo>
                  <a:lnTo>
                    <a:pt x="710" y="641"/>
                  </a:lnTo>
                  <a:lnTo>
                    <a:pt x="278" y="641"/>
                  </a:lnTo>
                  <a:cubicBezTo>
                    <a:pt x="0" y="641"/>
                    <a:pt x="0" y="1073"/>
                    <a:pt x="278" y="1073"/>
                  </a:cubicBezTo>
                  <a:lnTo>
                    <a:pt x="278" y="1104"/>
                  </a:lnTo>
                  <a:lnTo>
                    <a:pt x="710" y="1104"/>
                  </a:lnTo>
                  <a:lnTo>
                    <a:pt x="710" y="1536"/>
                  </a:lnTo>
                  <a:cubicBezTo>
                    <a:pt x="710" y="1675"/>
                    <a:pt x="818" y="1744"/>
                    <a:pt x="926" y="1744"/>
                  </a:cubicBezTo>
                  <a:cubicBezTo>
                    <a:pt x="1034" y="1744"/>
                    <a:pt x="1142" y="1675"/>
                    <a:pt x="1142" y="1536"/>
                  </a:cubicBezTo>
                  <a:lnTo>
                    <a:pt x="1142" y="1104"/>
                  </a:lnTo>
                  <a:lnTo>
                    <a:pt x="1574" y="1104"/>
                  </a:lnTo>
                  <a:cubicBezTo>
                    <a:pt x="1852" y="1104"/>
                    <a:pt x="1852" y="672"/>
                    <a:pt x="1574" y="672"/>
                  </a:cubicBezTo>
                  <a:lnTo>
                    <a:pt x="1142" y="672"/>
                  </a:lnTo>
                  <a:lnTo>
                    <a:pt x="1142" y="209"/>
                  </a:lnTo>
                  <a:cubicBezTo>
                    <a:pt x="1142" y="70"/>
                    <a:pt x="1034" y="0"/>
                    <a:pt x="92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tx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71" name="Google Shape;12771;p23"/>
            <p:cNvSpPr/>
            <p:nvPr/>
          </p:nvSpPr>
          <p:spPr>
            <a:xfrm>
              <a:off x="3474825" y="2079950"/>
              <a:ext cx="47075" cy="43625"/>
            </a:xfrm>
            <a:custGeom>
              <a:avLst/>
              <a:gdLst/>
              <a:ahLst/>
              <a:cxnLst/>
              <a:rect l="l" t="t" r="r" b="b"/>
              <a:pathLst>
                <a:path w="1883" h="1745" extrusionOk="0">
                  <a:moveTo>
                    <a:pt x="957" y="0"/>
                  </a:moveTo>
                  <a:cubicBezTo>
                    <a:pt x="849" y="0"/>
                    <a:pt x="741" y="70"/>
                    <a:pt x="741" y="209"/>
                  </a:cubicBezTo>
                  <a:lnTo>
                    <a:pt x="741" y="641"/>
                  </a:lnTo>
                  <a:lnTo>
                    <a:pt x="278" y="641"/>
                  </a:lnTo>
                  <a:cubicBezTo>
                    <a:pt x="0" y="641"/>
                    <a:pt x="0" y="1073"/>
                    <a:pt x="278" y="1073"/>
                  </a:cubicBezTo>
                  <a:lnTo>
                    <a:pt x="278" y="1104"/>
                  </a:lnTo>
                  <a:lnTo>
                    <a:pt x="741" y="1104"/>
                  </a:lnTo>
                  <a:lnTo>
                    <a:pt x="741" y="1536"/>
                  </a:lnTo>
                  <a:cubicBezTo>
                    <a:pt x="741" y="1675"/>
                    <a:pt x="849" y="1744"/>
                    <a:pt x="957" y="1744"/>
                  </a:cubicBezTo>
                  <a:cubicBezTo>
                    <a:pt x="1065" y="1744"/>
                    <a:pt x="1173" y="1675"/>
                    <a:pt x="1173" y="1536"/>
                  </a:cubicBezTo>
                  <a:lnTo>
                    <a:pt x="1173" y="1104"/>
                  </a:lnTo>
                  <a:lnTo>
                    <a:pt x="1605" y="1104"/>
                  </a:lnTo>
                  <a:cubicBezTo>
                    <a:pt x="1883" y="1104"/>
                    <a:pt x="1883" y="672"/>
                    <a:pt x="1605" y="672"/>
                  </a:cubicBezTo>
                  <a:lnTo>
                    <a:pt x="1173" y="672"/>
                  </a:lnTo>
                  <a:lnTo>
                    <a:pt x="1173" y="209"/>
                  </a:lnTo>
                  <a:cubicBezTo>
                    <a:pt x="1173" y="70"/>
                    <a:pt x="1065" y="0"/>
                    <a:pt x="95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tx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72" name="Google Shape;12772;p23"/>
            <p:cNvSpPr/>
            <p:nvPr/>
          </p:nvSpPr>
          <p:spPr>
            <a:xfrm>
              <a:off x="3423900" y="2085150"/>
              <a:ext cx="20850" cy="10825"/>
            </a:xfrm>
            <a:custGeom>
              <a:avLst/>
              <a:gdLst/>
              <a:ahLst/>
              <a:cxnLst/>
              <a:rect l="l" t="t" r="r" b="b"/>
              <a:pathLst>
                <a:path w="834" h="433" extrusionOk="0">
                  <a:moveTo>
                    <a:pt x="217" y="1"/>
                  </a:moveTo>
                  <a:cubicBezTo>
                    <a:pt x="93" y="1"/>
                    <a:pt x="1" y="93"/>
                    <a:pt x="1" y="217"/>
                  </a:cubicBezTo>
                  <a:cubicBezTo>
                    <a:pt x="1" y="340"/>
                    <a:pt x="93" y="433"/>
                    <a:pt x="217" y="433"/>
                  </a:cubicBezTo>
                  <a:lnTo>
                    <a:pt x="649" y="433"/>
                  </a:lnTo>
                  <a:cubicBezTo>
                    <a:pt x="741" y="433"/>
                    <a:pt x="834" y="340"/>
                    <a:pt x="834" y="217"/>
                  </a:cubicBezTo>
                  <a:cubicBezTo>
                    <a:pt x="834" y="93"/>
                    <a:pt x="741" y="1"/>
                    <a:pt x="64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tx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73" name="Google Shape;12773;p23"/>
            <p:cNvSpPr/>
            <p:nvPr/>
          </p:nvSpPr>
          <p:spPr>
            <a:xfrm>
              <a:off x="3423900" y="2103550"/>
              <a:ext cx="20850" cy="10175"/>
            </a:xfrm>
            <a:custGeom>
              <a:avLst/>
              <a:gdLst/>
              <a:ahLst/>
              <a:cxnLst/>
              <a:rect l="l" t="t" r="r" b="b"/>
              <a:pathLst>
                <a:path w="834" h="407" extrusionOk="0">
                  <a:moveTo>
                    <a:pt x="678" y="1"/>
                  </a:moveTo>
                  <a:cubicBezTo>
                    <a:pt x="668" y="1"/>
                    <a:pt x="659" y="2"/>
                    <a:pt x="649" y="5"/>
                  </a:cubicBezTo>
                  <a:lnTo>
                    <a:pt x="217" y="5"/>
                  </a:lnTo>
                  <a:cubicBezTo>
                    <a:pt x="93" y="5"/>
                    <a:pt x="1" y="98"/>
                    <a:pt x="1" y="191"/>
                  </a:cubicBezTo>
                  <a:cubicBezTo>
                    <a:pt x="1" y="314"/>
                    <a:pt x="93" y="407"/>
                    <a:pt x="217" y="407"/>
                  </a:cubicBezTo>
                  <a:lnTo>
                    <a:pt x="649" y="407"/>
                  </a:lnTo>
                  <a:cubicBezTo>
                    <a:pt x="741" y="407"/>
                    <a:pt x="834" y="314"/>
                    <a:pt x="834" y="191"/>
                  </a:cubicBezTo>
                  <a:cubicBezTo>
                    <a:pt x="834" y="108"/>
                    <a:pt x="760" y="1"/>
                    <a:pt x="6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tx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2774" name="Google Shape;12774;p23"/>
          <p:cNvSpPr txBox="1"/>
          <p:nvPr/>
        </p:nvSpPr>
        <p:spPr>
          <a:xfrm>
            <a:off x="1048350" y="1158650"/>
            <a:ext cx="7047300" cy="48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fa-IR" sz="1600" b="0" i="0" u="none" strike="noStrike" kern="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rPr>
              <a:t>بازاریابی دیجیتال</a:t>
            </a:r>
            <a:endParaRPr kumimoji="0" sz="1600" b="0" i="0" u="none" strike="noStrike" kern="0" cap="none" spc="0" normalizeH="0" baseline="0" noProof="0" dirty="0">
              <a:ln>
                <a:noFill/>
              </a:ln>
              <a:solidFill>
                <a:schemeClr val="tx2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2775" name="Google Shape;12775;p23"/>
          <p:cNvSpPr txBox="1">
            <a:spLocks noGrp="1"/>
          </p:cNvSpPr>
          <p:nvPr>
            <p:ph type="title" idx="4294967295"/>
          </p:nvPr>
        </p:nvSpPr>
        <p:spPr>
          <a:xfrm>
            <a:off x="0" y="323850"/>
            <a:ext cx="7048500" cy="482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tx2"/>
                </a:solidFill>
                <a:cs typeface="B Nazanin" panose="00000700000000000000" pitchFamily="2" charset="-78"/>
              </a:rPr>
              <a:t>نمادهای برتر</a:t>
            </a:r>
            <a:endParaRPr dirty="0">
              <a:solidFill>
                <a:schemeClr val="tx2"/>
              </a:solidFill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38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884" name="Google Shape;13884;p27"/>
          <p:cNvSpPr/>
          <p:nvPr/>
        </p:nvSpPr>
        <p:spPr>
          <a:xfrm>
            <a:off x="1042813" y="1767791"/>
            <a:ext cx="362447" cy="354614"/>
          </a:xfrm>
          <a:custGeom>
            <a:avLst/>
            <a:gdLst/>
            <a:ahLst/>
            <a:cxnLst/>
            <a:rect l="l" t="t" r="r" b="b"/>
            <a:pathLst>
              <a:path w="12123" h="11861" extrusionOk="0">
                <a:moveTo>
                  <a:pt x="5740" y="334"/>
                </a:moveTo>
                <a:lnTo>
                  <a:pt x="5740" y="1596"/>
                </a:lnTo>
                <a:cubicBezTo>
                  <a:pt x="5621" y="1596"/>
                  <a:pt x="5502" y="1596"/>
                  <a:pt x="5383" y="1644"/>
                </a:cubicBezTo>
                <a:cubicBezTo>
                  <a:pt x="4382" y="1763"/>
                  <a:pt x="3478" y="2192"/>
                  <a:pt x="2811" y="2906"/>
                </a:cubicBezTo>
                <a:lnTo>
                  <a:pt x="2644" y="3073"/>
                </a:lnTo>
                <a:lnTo>
                  <a:pt x="1668" y="2263"/>
                </a:lnTo>
                <a:cubicBezTo>
                  <a:pt x="1668" y="2263"/>
                  <a:pt x="1930" y="1953"/>
                  <a:pt x="1977" y="1953"/>
                </a:cubicBezTo>
                <a:cubicBezTo>
                  <a:pt x="2858" y="1072"/>
                  <a:pt x="4001" y="501"/>
                  <a:pt x="5240" y="358"/>
                </a:cubicBezTo>
                <a:cubicBezTo>
                  <a:pt x="5383" y="334"/>
                  <a:pt x="5549" y="334"/>
                  <a:pt x="5692" y="334"/>
                </a:cubicBezTo>
                <a:close/>
                <a:moveTo>
                  <a:pt x="6073" y="382"/>
                </a:moveTo>
                <a:cubicBezTo>
                  <a:pt x="7502" y="405"/>
                  <a:pt x="8836" y="1001"/>
                  <a:pt x="9860" y="2025"/>
                </a:cubicBezTo>
                <a:cubicBezTo>
                  <a:pt x="10860" y="3025"/>
                  <a:pt x="11432" y="4382"/>
                  <a:pt x="11479" y="5811"/>
                </a:cubicBezTo>
                <a:lnTo>
                  <a:pt x="10217" y="5811"/>
                </a:lnTo>
                <a:cubicBezTo>
                  <a:pt x="10146" y="4406"/>
                  <a:pt x="9431" y="3144"/>
                  <a:pt x="8264" y="2382"/>
                </a:cubicBezTo>
                <a:cubicBezTo>
                  <a:pt x="8239" y="2357"/>
                  <a:pt x="8212" y="2347"/>
                  <a:pt x="8183" y="2347"/>
                </a:cubicBezTo>
                <a:cubicBezTo>
                  <a:pt x="8129" y="2347"/>
                  <a:pt x="8073" y="2383"/>
                  <a:pt x="8026" y="2430"/>
                </a:cubicBezTo>
                <a:cubicBezTo>
                  <a:pt x="7978" y="2525"/>
                  <a:pt x="8002" y="2620"/>
                  <a:pt x="8098" y="2668"/>
                </a:cubicBezTo>
                <a:cubicBezTo>
                  <a:pt x="9217" y="3430"/>
                  <a:pt x="9884" y="4644"/>
                  <a:pt x="9884" y="5978"/>
                </a:cubicBezTo>
                <a:cubicBezTo>
                  <a:pt x="9884" y="8098"/>
                  <a:pt x="8098" y="9884"/>
                  <a:pt x="5930" y="9884"/>
                </a:cubicBezTo>
                <a:cubicBezTo>
                  <a:pt x="3763" y="9884"/>
                  <a:pt x="1977" y="8098"/>
                  <a:pt x="1977" y="5930"/>
                </a:cubicBezTo>
                <a:cubicBezTo>
                  <a:pt x="1977" y="5049"/>
                  <a:pt x="2263" y="4192"/>
                  <a:pt x="2763" y="3501"/>
                </a:cubicBezTo>
                <a:cubicBezTo>
                  <a:pt x="3263" y="2835"/>
                  <a:pt x="4025" y="2311"/>
                  <a:pt x="4835" y="2120"/>
                </a:cubicBezTo>
                <a:cubicBezTo>
                  <a:pt x="5168" y="2025"/>
                  <a:pt x="5549" y="1953"/>
                  <a:pt x="5930" y="1953"/>
                </a:cubicBezTo>
                <a:cubicBezTo>
                  <a:pt x="6431" y="1953"/>
                  <a:pt x="6931" y="2049"/>
                  <a:pt x="7407" y="2263"/>
                </a:cubicBezTo>
                <a:cubicBezTo>
                  <a:pt x="7423" y="2267"/>
                  <a:pt x="7440" y="2269"/>
                  <a:pt x="7457" y="2269"/>
                </a:cubicBezTo>
                <a:cubicBezTo>
                  <a:pt x="7540" y="2269"/>
                  <a:pt x="7625" y="2223"/>
                  <a:pt x="7645" y="2144"/>
                </a:cubicBezTo>
                <a:cubicBezTo>
                  <a:pt x="7645" y="2049"/>
                  <a:pt x="7621" y="2001"/>
                  <a:pt x="7526" y="1953"/>
                </a:cubicBezTo>
                <a:cubicBezTo>
                  <a:pt x="7050" y="1787"/>
                  <a:pt x="6573" y="1668"/>
                  <a:pt x="6073" y="1668"/>
                </a:cubicBezTo>
                <a:lnTo>
                  <a:pt x="6073" y="382"/>
                </a:lnTo>
                <a:close/>
                <a:moveTo>
                  <a:pt x="5502" y="1"/>
                </a:moveTo>
                <a:cubicBezTo>
                  <a:pt x="5264" y="24"/>
                  <a:pt x="5002" y="48"/>
                  <a:pt x="4764" y="96"/>
                </a:cubicBezTo>
                <a:cubicBezTo>
                  <a:pt x="4478" y="144"/>
                  <a:pt x="4144" y="239"/>
                  <a:pt x="3835" y="358"/>
                </a:cubicBezTo>
                <a:cubicBezTo>
                  <a:pt x="3073" y="644"/>
                  <a:pt x="2334" y="1120"/>
                  <a:pt x="1739" y="1715"/>
                </a:cubicBezTo>
                <a:cubicBezTo>
                  <a:pt x="596" y="2858"/>
                  <a:pt x="1" y="4335"/>
                  <a:pt x="1" y="5930"/>
                </a:cubicBezTo>
                <a:cubicBezTo>
                  <a:pt x="1" y="7431"/>
                  <a:pt x="572" y="8860"/>
                  <a:pt x="1572" y="9979"/>
                </a:cubicBezTo>
                <a:cubicBezTo>
                  <a:pt x="1612" y="10005"/>
                  <a:pt x="1665" y="10024"/>
                  <a:pt x="1713" y="10024"/>
                </a:cubicBezTo>
                <a:cubicBezTo>
                  <a:pt x="1753" y="10024"/>
                  <a:pt x="1789" y="10011"/>
                  <a:pt x="1811" y="9979"/>
                </a:cubicBezTo>
                <a:cubicBezTo>
                  <a:pt x="1882" y="9907"/>
                  <a:pt x="1906" y="9788"/>
                  <a:pt x="1811" y="9717"/>
                </a:cubicBezTo>
                <a:cubicBezTo>
                  <a:pt x="858" y="8693"/>
                  <a:pt x="334" y="7335"/>
                  <a:pt x="334" y="5907"/>
                </a:cubicBezTo>
                <a:cubicBezTo>
                  <a:pt x="334" y="4692"/>
                  <a:pt x="715" y="3501"/>
                  <a:pt x="1453" y="2549"/>
                </a:cubicBezTo>
                <a:lnTo>
                  <a:pt x="2477" y="3358"/>
                </a:lnTo>
                <a:cubicBezTo>
                  <a:pt x="1930" y="4097"/>
                  <a:pt x="1620" y="5025"/>
                  <a:pt x="1620" y="6002"/>
                </a:cubicBezTo>
                <a:cubicBezTo>
                  <a:pt x="1644" y="8336"/>
                  <a:pt x="3549" y="10193"/>
                  <a:pt x="5859" y="10241"/>
                </a:cubicBezTo>
                <a:cubicBezTo>
                  <a:pt x="5874" y="10241"/>
                  <a:pt x="5889" y="10241"/>
                  <a:pt x="5904" y="10241"/>
                </a:cubicBezTo>
                <a:cubicBezTo>
                  <a:pt x="8241" y="10241"/>
                  <a:pt x="10146" y="8392"/>
                  <a:pt x="10241" y="6097"/>
                </a:cubicBezTo>
                <a:lnTo>
                  <a:pt x="11527" y="6097"/>
                </a:lnTo>
                <a:cubicBezTo>
                  <a:pt x="11503" y="7526"/>
                  <a:pt x="10908" y="8860"/>
                  <a:pt x="9884" y="9884"/>
                </a:cubicBezTo>
                <a:cubicBezTo>
                  <a:pt x="8836" y="10908"/>
                  <a:pt x="7407" y="11503"/>
                  <a:pt x="5930" y="11503"/>
                </a:cubicBezTo>
                <a:cubicBezTo>
                  <a:pt x="4644" y="11503"/>
                  <a:pt x="3406" y="11074"/>
                  <a:pt x="2382" y="10265"/>
                </a:cubicBezTo>
                <a:cubicBezTo>
                  <a:pt x="2338" y="10231"/>
                  <a:pt x="2299" y="10214"/>
                  <a:pt x="2262" y="10214"/>
                </a:cubicBezTo>
                <a:cubicBezTo>
                  <a:pt x="2220" y="10214"/>
                  <a:pt x="2182" y="10237"/>
                  <a:pt x="2144" y="10288"/>
                </a:cubicBezTo>
                <a:cubicBezTo>
                  <a:pt x="2096" y="10384"/>
                  <a:pt x="2096" y="10479"/>
                  <a:pt x="2168" y="10527"/>
                </a:cubicBezTo>
                <a:cubicBezTo>
                  <a:pt x="3216" y="11384"/>
                  <a:pt x="4549" y="11860"/>
                  <a:pt x="5930" y="11860"/>
                </a:cubicBezTo>
                <a:cubicBezTo>
                  <a:pt x="7931" y="11860"/>
                  <a:pt x="9741" y="10908"/>
                  <a:pt x="10908" y="9193"/>
                </a:cubicBezTo>
                <a:cubicBezTo>
                  <a:pt x="11312" y="8574"/>
                  <a:pt x="11622" y="7859"/>
                  <a:pt x="11765" y="7097"/>
                </a:cubicBezTo>
                <a:cubicBezTo>
                  <a:pt x="12122" y="5097"/>
                  <a:pt x="11527" y="3120"/>
                  <a:pt x="10122" y="1715"/>
                </a:cubicBezTo>
                <a:cubicBezTo>
                  <a:pt x="9002" y="596"/>
                  <a:pt x="7502" y="1"/>
                  <a:pt x="5930" y="1"/>
                </a:cubicBezTo>
                <a:close/>
              </a:path>
            </a:pathLst>
          </a:custGeom>
          <a:solidFill>
            <a:srgbClr val="657E93"/>
          </a:solidFill>
          <a:ln>
            <a:solidFill>
              <a:srgbClr val="FFFF00"/>
            </a:solidFill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2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3885" name="Google Shape;13885;p27"/>
          <p:cNvGrpSpPr/>
          <p:nvPr/>
        </p:nvGrpSpPr>
        <p:grpSpPr>
          <a:xfrm>
            <a:off x="2541658" y="1767756"/>
            <a:ext cx="356737" cy="353239"/>
            <a:chOff x="3192838" y="1931233"/>
            <a:chExt cx="298300" cy="295375"/>
          </a:xfrm>
        </p:grpSpPr>
        <p:sp>
          <p:nvSpPr>
            <p:cNvPr id="13886" name="Google Shape;13886;p27"/>
            <p:cNvSpPr/>
            <p:nvPr/>
          </p:nvSpPr>
          <p:spPr>
            <a:xfrm>
              <a:off x="3192838" y="1931233"/>
              <a:ext cx="91700" cy="295375"/>
            </a:xfrm>
            <a:custGeom>
              <a:avLst/>
              <a:gdLst/>
              <a:ahLst/>
              <a:cxnLst/>
              <a:rect l="l" t="t" r="r" b="b"/>
              <a:pathLst>
                <a:path w="3668" h="11815" extrusionOk="0">
                  <a:moveTo>
                    <a:pt x="1858" y="336"/>
                  </a:moveTo>
                  <a:cubicBezTo>
                    <a:pt x="2239" y="336"/>
                    <a:pt x="2596" y="479"/>
                    <a:pt x="2882" y="741"/>
                  </a:cubicBezTo>
                  <a:cubicBezTo>
                    <a:pt x="3168" y="1003"/>
                    <a:pt x="3311" y="1384"/>
                    <a:pt x="3311" y="1789"/>
                  </a:cubicBezTo>
                  <a:cubicBezTo>
                    <a:pt x="3311" y="2479"/>
                    <a:pt x="2930" y="3003"/>
                    <a:pt x="2311" y="3218"/>
                  </a:cubicBezTo>
                  <a:cubicBezTo>
                    <a:pt x="2263" y="3218"/>
                    <a:pt x="2239" y="3241"/>
                    <a:pt x="2215" y="3265"/>
                  </a:cubicBezTo>
                  <a:lnTo>
                    <a:pt x="1858" y="3765"/>
                  </a:lnTo>
                  <a:lnTo>
                    <a:pt x="1501" y="3265"/>
                  </a:lnTo>
                  <a:cubicBezTo>
                    <a:pt x="1477" y="3241"/>
                    <a:pt x="1453" y="3218"/>
                    <a:pt x="1406" y="3218"/>
                  </a:cubicBezTo>
                  <a:cubicBezTo>
                    <a:pt x="786" y="3003"/>
                    <a:pt x="358" y="2408"/>
                    <a:pt x="405" y="1765"/>
                  </a:cubicBezTo>
                  <a:cubicBezTo>
                    <a:pt x="429" y="979"/>
                    <a:pt x="1048" y="360"/>
                    <a:pt x="1834" y="336"/>
                  </a:cubicBezTo>
                  <a:close/>
                  <a:moveTo>
                    <a:pt x="1923" y="0"/>
                  </a:moveTo>
                  <a:cubicBezTo>
                    <a:pt x="1894" y="0"/>
                    <a:pt x="1864" y="1"/>
                    <a:pt x="1834" y="3"/>
                  </a:cubicBezTo>
                  <a:cubicBezTo>
                    <a:pt x="882" y="26"/>
                    <a:pt x="72" y="812"/>
                    <a:pt x="48" y="1765"/>
                  </a:cubicBezTo>
                  <a:lnTo>
                    <a:pt x="48" y="1813"/>
                  </a:lnTo>
                  <a:lnTo>
                    <a:pt x="48" y="5766"/>
                  </a:lnTo>
                  <a:cubicBezTo>
                    <a:pt x="48" y="5861"/>
                    <a:pt x="96" y="5956"/>
                    <a:pt x="191" y="5956"/>
                  </a:cubicBezTo>
                  <a:cubicBezTo>
                    <a:pt x="310" y="5956"/>
                    <a:pt x="405" y="5885"/>
                    <a:pt x="405" y="5766"/>
                  </a:cubicBezTo>
                  <a:lnTo>
                    <a:pt x="405" y="2884"/>
                  </a:lnTo>
                  <a:cubicBezTo>
                    <a:pt x="620" y="3194"/>
                    <a:pt x="905" y="3432"/>
                    <a:pt x="1263" y="3551"/>
                  </a:cubicBezTo>
                  <a:lnTo>
                    <a:pt x="1668" y="4099"/>
                  </a:lnTo>
                  <a:cubicBezTo>
                    <a:pt x="1722" y="4171"/>
                    <a:pt x="1818" y="4203"/>
                    <a:pt x="1903" y="4203"/>
                  </a:cubicBezTo>
                  <a:cubicBezTo>
                    <a:pt x="1929" y="4203"/>
                    <a:pt x="1955" y="4200"/>
                    <a:pt x="1977" y="4194"/>
                  </a:cubicBezTo>
                  <a:lnTo>
                    <a:pt x="2072" y="4099"/>
                  </a:lnTo>
                  <a:lnTo>
                    <a:pt x="2477" y="3551"/>
                  </a:lnTo>
                  <a:cubicBezTo>
                    <a:pt x="2834" y="3432"/>
                    <a:pt x="3144" y="3194"/>
                    <a:pt x="3335" y="2884"/>
                  </a:cubicBezTo>
                  <a:lnTo>
                    <a:pt x="3335" y="11434"/>
                  </a:lnTo>
                  <a:cubicBezTo>
                    <a:pt x="3335" y="11457"/>
                    <a:pt x="3311" y="11481"/>
                    <a:pt x="3287" y="11481"/>
                  </a:cubicBezTo>
                  <a:lnTo>
                    <a:pt x="429" y="11481"/>
                  </a:lnTo>
                  <a:cubicBezTo>
                    <a:pt x="405" y="11481"/>
                    <a:pt x="358" y="11457"/>
                    <a:pt x="358" y="11434"/>
                  </a:cubicBezTo>
                  <a:lnTo>
                    <a:pt x="358" y="6575"/>
                  </a:lnTo>
                  <a:cubicBezTo>
                    <a:pt x="358" y="6480"/>
                    <a:pt x="310" y="6409"/>
                    <a:pt x="215" y="6409"/>
                  </a:cubicBezTo>
                  <a:cubicBezTo>
                    <a:pt x="96" y="6409"/>
                    <a:pt x="1" y="6456"/>
                    <a:pt x="1" y="6575"/>
                  </a:cubicBezTo>
                  <a:lnTo>
                    <a:pt x="1" y="11434"/>
                  </a:lnTo>
                  <a:cubicBezTo>
                    <a:pt x="1" y="11648"/>
                    <a:pt x="191" y="11815"/>
                    <a:pt x="405" y="11815"/>
                  </a:cubicBezTo>
                  <a:lnTo>
                    <a:pt x="3263" y="11815"/>
                  </a:lnTo>
                  <a:cubicBezTo>
                    <a:pt x="3454" y="11815"/>
                    <a:pt x="3644" y="11648"/>
                    <a:pt x="3644" y="11434"/>
                  </a:cubicBezTo>
                  <a:lnTo>
                    <a:pt x="3644" y="1813"/>
                  </a:lnTo>
                  <a:cubicBezTo>
                    <a:pt x="3668" y="1312"/>
                    <a:pt x="3501" y="860"/>
                    <a:pt x="3144" y="503"/>
                  </a:cubicBezTo>
                  <a:cubicBezTo>
                    <a:pt x="2809" y="168"/>
                    <a:pt x="2370" y="0"/>
                    <a:pt x="192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FFFF00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87" name="Google Shape;13887;p27"/>
            <p:cNvSpPr/>
            <p:nvPr/>
          </p:nvSpPr>
          <p:spPr>
            <a:xfrm>
              <a:off x="3222013" y="1955483"/>
              <a:ext cx="32175" cy="37850"/>
            </a:xfrm>
            <a:custGeom>
              <a:avLst/>
              <a:gdLst/>
              <a:ahLst/>
              <a:cxnLst/>
              <a:rect l="l" t="t" r="r" b="b"/>
              <a:pathLst>
                <a:path w="1287" h="1514" extrusionOk="0">
                  <a:moveTo>
                    <a:pt x="691" y="604"/>
                  </a:moveTo>
                  <a:lnTo>
                    <a:pt x="786" y="866"/>
                  </a:lnTo>
                  <a:lnTo>
                    <a:pt x="596" y="866"/>
                  </a:lnTo>
                  <a:lnTo>
                    <a:pt x="691" y="604"/>
                  </a:lnTo>
                  <a:close/>
                  <a:moveTo>
                    <a:pt x="686" y="1"/>
                  </a:moveTo>
                  <a:cubicBezTo>
                    <a:pt x="602" y="1"/>
                    <a:pt x="532" y="36"/>
                    <a:pt x="477" y="128"/>
                  </a:cubicBezTo>
                  <a:lnTo>
                    <a:pt x="48" y="1271"/>
                  </a:lnTo>
                  <a:cubicBezTo>
                    <a:pt x="0" y="1343"/>
                    <a:pt x="72" y="1462"/>
                    <a:pt x="167" y="1509"/>
                  </a:cubicBezTo>
                  <a:cubicBezTo>
                    <a:pt x="177" y="1513"/>
                    <a:pt x="187" y="1514"/>
                    <a:pt x="197" y="1514"/>
                  </a:cubicBezTo>
                  <a:cubicBezTo>
                    <a:pt x="263" y="1514"/>
                    <a:pt x="337" y="1452"/>
                    <a:pt x="358" y="1390"/>
                  </a:cubicBezTo>
                  <a:lnTo>
                    <a:pt x="429" y="1200"/>
                  </a:lnTo>
                  <a:lnTo>
                    <a:pt x="882" y="1200"/>
                  </a:lnTo>
                  <a:lnTo>
                    <a:pt x="929" y="1390"/>
                  </a:lnTo>
                  <a:cubicBezTo>
                    <a:pt x="953" y="1462"/>
                    <a:pt x="1048" y="1509"/>
                    <a:pt x="1120" y="1509"/>
                  </a:cubicBezTo>
                  <a:cubicBezTo>
                    <a:pt x="1239" y="1462"/>
                    <a:pt x="1286" y="1390"/>
                    <a:pt x="1263" y="1271"/>
                  </a:cubicBezTo>
                  <a:lnTo>
                    <a:pt x="882" y="128"/>
                  </a:lnTo>
                  <a:cubicBezTo>
                    <a:pt x="834" y="80"/>
                    <a:pt x="810" y="33"/>
                    <a:pt x="762" y="9"/>
                  </a:cubicBezTo>
                  <a:cubicBezTo>
                    <a:pt x="736" y="4"/>
                    <a:pt x="710" y="1"/>
                    <a:pt x="6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FFFF00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88" name="Google Shape;13888;p27"/>
            <p:cNvSpPr/>
            <p:nvPr/>
          </p:nvSpPr>
          <p:spPr>
            <a:xfrm>
              <a:off x="3212488" y="2073583"/>
              <a:ext cx="53000" cy="8950"/>
            </a:xfrm>
            <a:custGeom>
              <a:avLst/>
              <a:gdLst/>
              <a:ahLst/>
              <a:cxnLst/>
              <a:rect l="l" t="t" r="r" b="b"/>
              <a:pathLst>
                <a:path w="2120" h="358" extrusionOk="0">
                  <a:moveTo>
                    <a:pt x="167" y="0"/>
                  </a:moveTo>
                  <a:cubicBezTo>
                    <a:pt x="96" y="0"/>
                    <a:pt x="0" y="48"/>
                    <a:pt x="0" y="143"/>
                  </a:cubicBezTo>
                  <a:cubicBezTo>
                    <a:pt x="0" y="262"/>
                    <a:pt x="96" y="357"/>
                    <a:pt x="167" y="357"/>
                  </a:cubicBezTo>
                  <a:lnTo>
                    <a:pt x="1929" y="357"/>
                  </a:lnTo>
                  <a:cubicBezTo>
                    <a:pt x="2025" y="357"/>
                    <a:pt x="2120" y="286"/>
                    <a:pt x="2120" y="191"/>
                  </a:cubicBezTo>
                  <a:cubicBezTo>
                    <a:pt x="2120" y="72"/>
                    <a:pt x="2048" y="0"/>
                    <a:pt x="19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FFFF00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89" name="Google Shape;13889;p27"/>
            <p:cNvSpPr/>
            <p:nvPr/>
          </p:nvSpPr>
          <p:spPr>
            <a:xfrm>
              <a:off x="3212488" y="2093233"/>
              <a:ext cx="53000" cy="8950"/>
            </a:xfrm>
            <a:custGeom>
              <a:avLst/>
              <a:gdLst/>
              <a:ahLst/>
              <a:cxnLst/>
              <a:rect l="l" t="t" r="r" b="b"/>
              <a:pathLst>
                <a:path w="2120" h="358" extrusionOk="0">
                  <a:moveTo>
                    <a:pt x="167" y="0"/>
                  </a:moveTo>
                  <a:cubicBezTo>
                    <a:pt x="96" y="0"/>
                    <a:pt x="0" y="72"/>
                    <a:pt x="0" y="167"/>
                  </a:cubicBezTo>
                  <a:cubicBezTo>
                    <a:pt x="0" y="286"/>
                    <a:pt x="96" y="357"/>
                    <a:pt x="167" y="357"/>
                  </a:cubicBezTo>
                  <a:lnTo>
                    <a:pt x="1929" y="357"/>
                  </a:lnTo>
                  <a:cubicBezTo>
                    <a:pt x="2025" y="357"/>
                    <a:pt x="2120" y="310"/>
                    <a:pt x="2120" y="214"/>
                  </a:cubicBezTo>
                  <a:cubicBezTo>
                    <a:pt x="2120" y="95"/>
                    <a:pt x="2048" y="0"/>
                    <a:pt x="19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FFFF00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90" name="Google Shape;13890;p27"/>
            <p:cNvSpPr/>
            <p:nvPr/>
          </p:nvSpPr>
          <p:spPr>
            <a:xfrm>
              <a:off x="3212488" y="2113458"/>
              <a:ext cx="53000" cy="8975"/>
            </a:xfrm>
            <a:custGeom>
              <a:avLst/>
              <a:gdLst/>
              <a:ahLst/>
              <a:cxnLst/>
              <a:rect l="l" t="t" r="r" b="b"/>
              <a:pathLst>
                <a:path w="2120" h="359" extrusionOk="0">
                  <a:moveTo>
                    <a:pt x="167" y="1"/>
                  </a:moveTo>
                  <a:cubicBezTo>
                    <a:pt x="96" y="1"/>
                    <a:pt x="0" y="72"/>
                    <a:pt x="0" y="144"/>
                  </a:cubicBezTo>
                  <a:cubicBezTo>
                    <a:pt x="0" y="263"/>
                    <a:pt x="96" y="358"/>
                    <a:pt x="167" y="358"/>
                  </a:cubicBezTo>
                  <a:lnTo>
                    <a:pt x="1929" y="358"/>
                  </a:lnTo>
                  <a:cubicBezTo>
                    <a:pt x="2025" y="358"/>
                    <a:pt x="2120" y="310"/>
                    <a:pt x="2120" y="215"/>
                  </a:cubicBezTo>
                  <a:cubicBezTo>
                    <a:pt x="2120" y="96"/>
                    <a:pt x="2048" y="1"/>
                    <a:pt x="19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FFFF00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91" name="Google Shape;13891;p27"/>
            <p:cNvSpPr/>
            <p:nvPr/>
          </p:nvSpPr>
          <p:spPr>
            <a:xfrm>
              <a:off x="3212488" y="2133708"/>
              <a:ext cx="53000" cy="8950"/>
            </a:xfrm>
            <a:custGeom>
              <a:avLst/>
              <a:gdLst/>
              <a:ahLst/>
              <a:cxnLst/>
              <a:rect l="l" t="t" r="r" b="b"/>
              <a:pathLst>
                <a:path w="2120" h="358" extrusionOk="0">
                  <a:moveTo>
                    <a:pt x="167" y="1"/>
                  </a:moveTo>
                  <a:cubicBezTo>
                    <a:pt x="96" y="1"/>
                    <a:pt x="0" y="48"/>
                    <a:pt x="0" y="143"/>
                  </a:cubicBezTo>
                  <a:cubicBezTo>
                    <a:pt x="0" y="262"/>
                    <a:pt x="96" y="358"/>
                    <a:pt x="167" y="358"/>
                  </a:cubicBezTo>
                  <a:lnTo>
                    <a:pt x="1929" y="358"/>
                  </a:lnTo>
                  <a:cubicBezTo>
                    <a:pt x="2025" y="358"/>
                    <a:pt x="2120" y="286"/>
                    <a:pt x="2120" y="215"/>
                  </a:cubicBezTo>
                  <a:cubicBezTo>
                    <a:pt x="2120" y="96"/>
                    <a:pt x="2048" y="1"/>
                    <a:pt x="19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FFFF00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92" name="Google Shape;13892;p27"/>
            <p:cNvSpPr/>
            <p:nvPr/>
          </p:nvSpPr>
          <p:spPr>
            <a:xfrm>
              <a:off x="3212488" y="2152758"/>
              <a:ext cx="53000" cy="8950"/>
            </a:xfrm>
            <a:custGeom>
              <a:avLst/>
              <a:gdLst/>
              <a:ahLst/>
              <a:cxnLst/>
              <a:rect l="l" t="t" r="r" b="b"/>
              <a:pathLst>
                <a:path w="2120" h="358" extrusionOk="0">
                  <a:moveTo>
                    <a:pt x="167" y="1"/>
                  </a:moveTo>
                  <a:cubicBezTo>
                    <a:pt x="96" y="1"/>
                    <a:pt x="0" y="72"/>
                    <a:pt x="0" y="167"/>
                  </a:cubicBezTo>
                  <a:cubicBezTo>
                    <a:pt x="0" y="286"/>
                    <a:pt x="96" y="358"/>
                    <a:pt x="167" y="358"/>
                  </a:cubicBezTo>
                  <a:lnTo>
                    <a:pt x="1929" y="358"/>
                  </a:lnTo>
                  <a:cubicBezTo>
                    <a:pt x="2025" y="358"/>
                    <a:pt x="2120" y="310"/>
                    <a:pt x="2120" y="215"/>
                  </a:cubicBezTo>
                  <a:cubicBezTo>
                    <a:pt x="2120" y="96"/>
                    <a:pt x="2048" y="1"/>
                    <a:pt x="19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FFFF00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93" name="Google Shape;13893;p27"/>
            <p:cNvSpPr/>
            <p:nvPr/>
          </p:nvSpPr>
          <p:spPr>
            <a:xfrm>
              <a:off x="3212488" y="2173008"/>
              <a:ext cx="26825" cy="8950"/>
            </a:xfrm>
            <a:custGeom>
              <a:avLst/>
              <a:gdLst/>
              <a:ahLst/>
              <a:cxnLst/>
              <a:rect l="l" t="t" r="r" b="b"/>
              <a:pathLst>
                <a:path w="1073" h="358" extrusionOk="0">
                  <a:moveTo>
                    <a:pt x="167" y="0"/>
                  </a:moveTo>
                  <a:cubicBezTo>
                    <a:pt x="96" y="0"/>
                    <a:pt x="0" y="72"/>
                    <a:pt x="0" y="143"/>
                  </a:cubicBezTo>
                  <a:cubicBezTo>
                    <a:pt x="0" y="262"/>
                    <a:pt x="96" y="357"/>
                    <a:pt x="167" y="357"/>
                  </a:cubicBezTo>
                  <a:lnTo>
                    <a:pt x="882" y="357"/>
                  </a:lnTo>
                  <a:cubicBezTo>
                    <a:pt x="977" y="357"/>
                    <a:pt x="1072" y="310"/>
                    <a:pt x="1072" y="215"/>
                  </a:cubicBezTo>
                  <a:cubicBezTo>
                    <a:pt x="1072" y="96"/>
                    <a:pt x="1024" y="0"/>
                    <a:pt x="8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FFFF00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94" name="Google Shape;13894;p27"/>
            <p:cNvSpPr/>
            <p:nvPr/>
          </p:nvSpPr>
          <p:spPr>
            <a:xfrm>
              <a:off x="3400013" y="1931233"/>
              <a:ext cx="91125" cy="295375"/>
            </a:xfrm>
            <a:custGeom>
              <a:avLst/>
              <a:gdLst/>
              <a:ahLst/>
              <a:cxnLst/>
              <a:rect l="l" t="t" r="r" b="b"/>
              <a:pathLst>
                <a:path w="3645" h="11815" extrusionOk="0">
                  <a:moveTo>
                    <a:pt x="1811" y="336"/>
                  </a:moveTo>
                  <a:cubicBezTo>
                    <a:pt x="2216" y="336"/>
                    <a:pt x="2573" y="479"/>
                    <a:pt x="2835" y="741"/>
                  </a:cubicBezTo>
                  <a:cubicBezTo>
                    <a:pt x="3121" y="1003"/>
                    <a:pt x="3287" y="1384"/>
                    <a:pt x="3287" y="1789"/>
                  </a:cubicBezTo>
                  <a:cubicBezTo>
                    <a:pt x="3311" y="2479"/>
                    <a:pt x="2882" y="3003"/>
                    <a:pt x="2263" y="3218"/>
                  </a:cubicBezTo>
                  <a:cubicBezTo>
                    <a:pt x="2240" y="3218"/>
                    <a:pt x="2216" y="3241"/>
                    <a:pt x="2168" y="3265"/>
                  </a:cubicBezTo>
                  <a:lnTo>
                    <a:pt x="1811" y="3765"/>
                  </a:lnTo>
                  <a:lnTo>
                    <a:pt x="1454" y="3265"/>
                  </a:lnTo>
                  <a:cubicBezTo>
                    <a:pt x="1430" y="3241"/>
                    <a:pt x="1406" y="3218"/>
                    <a:pt x="1382" y="3218"/>
                  </a:cubicBezTo>
                  <a:cubicBezTo>
                    <a:pt x="739" y="3003"/>
                    <a:pt x="334" y="2408"/>
                    <a:pt x="358" y="1765"/>
                  </a:cubicBezTo>
                  <a:cubicBezTo>
                    <a:pt x="382" y="979"/>
                    <a:pt x="1025" y="360"/>
                    <a:pt x="1787" y="336"/>
                  </a:cubicBezTo>
                  <a:close/>
                  <a:moveTo>
                    <a:pt x="3311" y="2884"/>
                  </a:moveTo>
                  <a:lnTo>
                    <a:pt x="3311" y="11434"/>
                  </a:lnTo>
                  <a:cubicBezTo>
                    <a:pt x="3311" y="11457"/>
                    <a:pt x="3287" y="11481"/>
                    <a:pt x="3240" y="11481"/>
                  </a:cubicBezTo>
                  <a:lnTo>
                    <a:pt x="382" y="11481"/>
                  </a:lnTo>
                  <a:cubicBezTo>
                    <a:pt x="358" y="11481"/>
                    <a:pt x="334" y="11457"/>
                    <a:pt x="334" y="11434"/>
                  </a:cubicBezTo>
                  <a:lnTo>
                    <a:pt x="334" y="2884"/>
                  </a:lnTo>
                  <a:cubicBezTo>
                    <a:pt x="525" y="3194"/>
                    <a:pt x="834" y="3432"/>
                    <a:pt x="1192" y="3551"/>
                  </a:cubicBezTo>
                  <a:lnTo>
                    <a:pt x="1597" y="4099"/>
                  </a:lnTo>
                  <a:cubicBezTo>
                    <a:pt x="1668" y="4170"/>
                    <a:pt x="1716" y="4194"/>
                    <a:pt x="1811" y="4194"/>
                  </a:cubicBezTo>
                  <a:cubicBezTo>
                    <a:pt x="1906" y="4194"/>
                    <a:pt x="1954" y="4170"/>
                    <a:pt x="2025" y="4099"/>
                  </a:cubicBezTo>
                  <a:lnTo>
                    <a:pt x="2430" y="3551"/>
                  </a:lnTo>
                  <a:cubicBezTo>
                    <a:pt x="2787" y="3432"/>
                    <a:pt x="3097" y="3194"/>
                    <a:pt x="3311" y="2884"/>
                  </a:cubicBezTo>
                  <a:close/>
                  <a:moveTo>
                    <a:pt x="1876" y="0"/>
                  </a:moveTo>
                  <a:cubicBezTo>
                    <a:pt x="1847" y="0"/>
                    <a:pt x="1817" y="1"/>
                    <a:pt x="1787" y="3"/>
                  </a:cubicBezTo>
                  <a:cubicBezTo>
                    <a:pt x="834" y="26"/>
                    <a:pt x="25" y="812"/>
                    <a:pt x="1" y="1765"/>
                  </a:cubicBezTo>
                  <a:lnTo>
                    <a:pt x="1" y="1813"/>
                  </a:lnTo>
                  <a:lnTo>
                    <a:pt x="1" y="11434"/>
                  </a:lnTo>
                  <a:cubicBezTo>
                    <a:pt x="1" y="11648"/>
                    <a:pt x="191" y="11815"/>
                    <a:pt x="382" y="11815"/>
                  </a:cubicBezTo>
                  <a:lnTo>
                    <a:pt x="3240" y="11815"/>
                  </a:lnTo>
                  <a:cubicBezTo>
                    <a:pt x="3454" y="11815"/>
                    <a:pt x="3645" y="11648"/>
                    <a:pt x="3645" y="11434"/>
                  </a:cubicBezTo>
                  <a:lnTo>
                    <a:pt x="3645" y="1813"/>
                  </a:lnTo>
                  <a:cubicBezTo>
                    <a:pt x="3645" y="1312"/>
                    <a:pt x="3454" y="860"/>
                    <a:pt x="3097" y="503"/>
                  </a:cubicBezTo>
                  <a:cubicBezTo>
                    <a:pt x="2762" y="168"/>
                    <a:pt x="2322" y="0"/>
                    <a:pt x="187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FFFF00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95" name="Google Shape;13895;p27"/>
            <p:cNvSpPr/>
            <p:nvPr/>
          </p:nvSpPr>
          <p:spPr>
            <a:xfrm>
              <a:off x="3429788" y="1955108"/>
              <a:ext cx="32775" cy="36925"/>
            </a:xfrm>
            <a:custGeom>
              <a:avLst/>
              <a:gdLst/>
              <a:ahLst/>
              <a:cxnLst/>
              <a:rect l="l" t="t" r="r" b="b"/>
              <a:pathLst>
                <a:path w="1311" h="1477" extrusionOk="0">
                  <a:moveTo>
                    <a:pt x="739" y="0"/>
                  </a:moveTo>
                  <a:cubicBezTo>
                    <a:pt x="334" y="0"/>
                    <a:pt x="1" y="310"/>
                    <a:pt x="1" y="738"/>
                  </a:cubicBezTo>
                  <a:cubicBezTo>
                    <a:pt x="1" y="1143"/>
                    <a:pt x="334" y="1477"/>
                    <a:pt x="739" y="1477"/>
                  </a:cubicBezTo>
                  <a:cubicBezTo>
                    <a:pt x="929" y="1477"/>
                    <a:pt x="1072" y="1429"/>
                    <a:pt x="1191" y="1334"/>
                  </a:cubicBezTo>
                  <a:lnTo>
                    <a:pt x="1263" y="1262"/>
                  </a:lnTo>
                  <a:cubicBezTo>
                    <a:pt x="1310" y="1215"/>
                    <a:pt x="1287" y="1119"/>
                    <a:pt x="1215" y="1072"/>
                  </a:cubicBezTo>
                  <a:cubicBezTo>
                    <a:pt x="1193" y="1039"/>
                    <a:pt x="1156" y="1021"/>
                    <a:pt x="1115" y="1021"/>
                  </a:cubicBezTo>
                  <a:cubicBezTo>
                    <a:pt x="1067" y="1021"/>
                    <a:pt x="1015" y="1045"/>
                    <a:pt x="977" y="1096"/>
                  </a:cubicBezTo>
                  <a:lnTo>
                    <a:pt x="953" y="1119"/>
                  </a:lnTo>
                  <a:cubicBezTo>
                    <a:pt x="906" y="1191"/>
                    <a:pt x="834" y="1191"/>
                    <a:pt x="739" y="1191"/>
                  </a:cubicBezTo>
                  <a:cubicBezTo>
                    <a:pt x="501" y="1191"/>
                    <a:pt x="334" y="1000"/>
                    <a:pt x="334" y="762"/>
                  </a:cubicBezTo>
                  <a:cubicBezTo>
                    <a:pt x="334" y="524"/>
                    <a:pt x="501" y="357"/>
                    <a:pt x="739" y="357"/>
                  </a:cubicBezTo>
                  <a:cubicBezTo>
                    <a:pt x="834" y="357"/>
                    <a:pt x="906" y="381"/>
                    <a:pt x="977" y="405"/>
                  </a:cubicBezTo>
                  <a:cubicBezTo>
                    <a:pt x="1010" y="430"/>
                    <a:pt x="1043" y="440"/>
                    <a:pt x="1075" y="440"/>
                  </a:cubicBezTo>
                  <a:cubicBezTo>
                    <a:pt x="1133" y="440"/>
                    <a:pt x="1184" y="404"/>
                    <a:pt x="1215" y="357"/>
                  </a:cubicBezTo>
                  <a:cubicBezTo>
                    <a:pt x="1287" y="262"/>
                    <a:pt x="1263" y="167"/>
                    <a:pt x="1168" y="119"/>
                  </a:cubicBezTo>
                  <a:cubicBezTo>
                    <a:pt x="1049" y="24"/>
                    <a:pt x="906" y="0"/>
                    <a:pt x="7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FFFF00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96" name="Google Shape;13896;p27"/>
            <p:cNvSpPr/>
            <p:nvPr/>
          </p:nvSpPr>
          <p:spPr>
            <a:xfrm>
              <a:off x="3419663" y="2074183"/>
              <a:ext cx="52425" cy="8950"/>
            </a:xfrm>
            <a:custGeom>
              <a:avLst/>
              <a:gdLst/>
              <a:ahLst/>
              <a:cxnLst/>
              <a:rect l="l" t="t" r="r" b="b"/>
              <a:pathLst>
                <a:path w="2097" h="358" extrusionOk="0">
                  <a:moveTo>
                    <a:pt x="168" y="0"/>
                  </a:moveTo>
                  <a:cubicBezTo>
                    <a:pt x="72" y="0"/>
                    <a:pt x="1" y="48"/>
                    <a:pt x="1" y="143"/>
                  </a:cubicBezTo>
                  <a:cubicBezTo>
                    <a:pt x="1" y="262"/>
                    <a:pt x="48" y="357"/>
                    <a:pt x="168" y="357"/>
                  </a:cubicBezTo>
                  <a:lnTo>
                    <a:pt x="1930" y="357"/>
                  </a:lnTo>
                  <a:cubicBezTo>
                    <a:pt x="2025" y="357"/>
                    <a:pt x="2096" y="286"/>
                    <a:pt x="2096" y="214"/>
                  </a:cubicBezTo>
                  <a:cubicBezTo>
                    <a:pt x="2096" y="95"/>
                    <a:pt x="2025" y="0"/>
                    <a:pt x="19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FFFF00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97" name="Google Shape;13897;p27"/>
            <p:cNvSpPr/>
            <p:nvPr/>
          </p:nvSpPr>
          <p:spPr>
            <a:xfrm>
              <a:off x="3419663" y="2093233"/>
              <a:ext cx="52425" cy="8950"/>
            </a:xfrm>
            <a:custGeom>
              <a:avLst/>
              <a:gdLst/>
              <a:ahLst/>
              <a:cxnLst/>
              <a:rect l="l" t="t" r="r" b="b"/>
              <a:pathLst>
                <a:path w="2097" h="358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86"/>
                    <a:pt x="48" y="357"/>
                    <a:pt x="168" y="357"/>
                  </a:cubicBezTo>
                  <a:lnTo>
                    <a:pt x="1930" y="357"/>
                  </a:lnTo>
                  <a:cubicBezTo>
                    <a:pt x="2025" y="357"/>
                    <a:pt x="2096" y="310"/>
                    <a:pt x="2096" y="214"/>
                  </a:cubicBezTo>
                  <a:cubicBezTo>
                    <a:pt x="2096" y="95"/>
                    <a:pt x="2025" y="0"/>
                    <a:pt x="19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FFFF00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98" name="Google Shape;13898;p27"/>
            <p:cNvSpPr/>
            <p:nvPr/>
          </p:nvSpPr>
          <p:spPr>
            <a:xfrm>
              <a:off x="3419663" y="2113458"/>
              <a:ext cx="52425" cy="8975"/>
            </a:xfrm>
            <a:custGeom>
              <a:avLst/>
              <a:gdLst/>
              <a:ahLst/>
              <a:cxnLst/>
              <a:rect l="l" t="t" r="r" b="b"/>
              <a:pathLst>
                <a:path w="2097" h="359" extrusionOk="0">
                  <a:moveTo>
                    <a:pt x="168" y="1"/>
                  </a:moveTo>
                  <a:cubicBezTo>
                    <a:pt x="72" y="1"/>
                    <a:pt x="1" y="48"/>
                    <a:pt x="1" y="144"/>
                  </a:cubicBezTo>
                  <a:cubicBezTo>
                    <a:pt x="1" y="263"/>
                    <a:pt x="48" y="358"/>
                    <a:pt x="168" y="358"/>
                  </a:cubicBezTo>
                  <a:lnTo>
                    <a:pt x="1930" y="358"/>
                  </a:lnTo>
                  <a:cubicBezTo>
                    <a:pt x="2025" y="358"/>
                    <a:pt x="2096" y="310"/>
                    <a:pt x="2096" y="215"/>
                  </a:cubicBezTo>
                  <a:cubicBezTo>
                    <a:pt x="2096" y="96"/>
                    <a:pt x="2025" y="1"/>
                    <a:pt x="19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FFFF00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99" name="Google Shape;13899;p27"/>
            <p:cNvSpPr/>
            <p:nvPr/>
          </p:nvSpPr>
          <p:spPr>
            <a:xfrm>
              <a:off x="3419663" y="2133708"/>
              <a:ext cx="52425" cy="8950"/>
            </a:xfrm>
            <a:custGeom>
              <a:avLst/>
              <a:gdLst/>
              <a:ahLst/>
              <a:cxnLst/>
              <a:rect l="l" t="t" r="r" b="b"/>
              <a:pathLst>
                <a:path w="2097" h="358" extrusionOk="0">
                  <a:moveTo>
                    <a:pt x="168" y="1"/>
                  </a:moveTo>
                  <a:cubicBezTo>
                    <a:pt x="72" y="1"/>
                    <a:pt x="1" y="48"/>
                    <a:pt x="1" y="143"/>
                  </a:cubicBezTo>
                  <a:cubicBezTo>
                    <a:pt x="1" y="262"/>
                    <a:pt x="48" y="358"/>
                    <a:pt x="168" y="358"/>
                  </a:cubicBezTo>
                  <a:lnTo>
                    <a:pt x="1930" y="358"/>
                  </a:lnTo>
                  <a:cubicBezTo>
                    <a:pt x="2025" y="358"/>
                    <a:pt x="2096" y="286"/>
                    <a:pt x="2096" y="215"/>
                  </a:cubicBezTo>
                  <a:cubicBezTo>
                    <a:pt x="2096" y="96"/>
                    <a:pt x="2025" y="1"/>
                    <a:pt x="19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FFFF00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00" name="Google Shape;13900;p27"/>
            <p:cNvSpPr/>
            <p:nvPr/>
          </p:nvSpPr>
          <p:spPr>
            <a:xfrm>
              <a:off x="3419663" y="2152758"/>
              <a:ext cx="52425" cy="8950"/>
            </a:xfrm>
            <a:custGeom>
              <a:avLst/>
              <a:gdLst/>
              <a:ahLst/>
              <a:cxnLst/>
              <a:rect l="l" t="t" r="r" b="b"/>
              <a:pathLst>
                <a:path w="2097" h="358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86"/>
                    <a:pt x="48" y="358"/>
                    <a:pt x="168" y="358"/>
                  </a:cubicBezTo>
                  <a:lnTo>
                    <a:pt x="1930" y="358"/>
                  </a:lnTo>
                  <a:cubicBezTo>
                    <a:pt x="2025" y="358"/>
                    <a:pt x="2096" y="310"/>
                    <a:pt x="2096" y="215"/>
                  </a:cubicBezTo>
                  <a:cubicBezTo>
                    <a:pt x="2096" y="96"/>
                    <a:pt x="2025" y="1"/>
                    <a:pt x="19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FFFF00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01" name="Google Shape;13901;p27"/>
            <p:cNvSpPr/>
            <p:nvPr/>
          </p:nvSpPr>
          <p:spPr>
            <a:xfrm>
              <a:off x="3419663" y="2173008"/>
              <a:ext cx="26825" cy="8950"/>
            </a:xfrm>
            <a:custGeom>
              <a:avLst/>
              <a:gdLst/>
              <a:ahLst/>
              <a:cxnLst/>
              <a:rect l="l" t="t" r="r" b="b"/>
              <a:pathLst>
                <a:path w="1073" h="358" extrusionOk="0">
                  <a:moveTo>
                    <a:pt x="168" y="0"/>
                  </a:moveTo>
                  <a:cubicBezTo>
                    <a:pt x="72" y="0"/>
                    <a:pt x="1" y="48"/>
                    <a:pt x="1" y="143"/>
                  </a:cubicBezTo>
                  <a:cubicBezTo>
                    <a:pt x="1" y="262"/>
                    <a:pt x="48" y="357"/>
                    <a:pt x="168" y="357"/>
                  </a:cubicBezTo>
                  <a:lnTo>
                    <a:pt x="882" y="357"/>
                  </a:lnTo>
                  <a:cubicBezTo>
                    <a:pt x="977" y="357"/>
                    <a:pt x="1072" y="310"/>
                    <a:pt x="1072" y="215"/>
                  </a:cubicBezTo>
                  <a:cubicBezTo>
                    <a:pt x="1072" y="96"/>
                    <a:pt x="1001" y="0"/>
                    <a:pt x="8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FFFF00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02" name="Google Shape;13902;p27"/>
            <p:cNvSpPr/>
            <p:nvPr/>
          </p:nvSpPr>
          <p:spPr>
            <a:xfrm>
              <a:off x="3329188" y="2163483"/>
              <a:ext cx="26200" cy="36925"/>
            </a:xfrm>
            <a:custGeom>
              <a:avLst/>
              <a:gdLst/>
              <a:ahLst/>
              <a:cxnLst/>
              <a:rect l="l" t="t" r="r" b="b"/>
              <a:pathLst>
                <a:path w="1048" h="1477" extrusionOk="0">
                  <a:moveTo>
                    <a:pt x="524" y="334"/>
                  </a:moveTo>
                  <a:cubicBezTo>
                    <a:pt x="548" y="334"/>
                    <a:pt x="595" y="357"/>
                    <a:pt x="595" y="381"/>
                  </a:cubicBezTo>
                  <a:cubicBezTo>
                    <a:pt x="595" y="429"/>
                    <a:pt x="572" y="500"/>
                    <a:pt x="524" y="500"/>
                  </a:cubicBezTo>
                  <a:lnTo>
                    <a:pt x="357" y="500"/>
                  </a:lnTo>
                  <a:lnTo>
                    <a:pt x="357" y="334"/>
                  </a:lnTo>
                  <a:close/>
                  <a:moveTo>
                    <a:pt x="572" y="858"/>
                  </a:moveTo>
                  <a:cubicBezTo>
                    <a:pt x="643" y="858"/>
                    <a:pt x="691" y="881"/>
                    <a:pt x="714" y="977"/>
                  </a:cubicBezTo>
                  <a:cubicBezTo>
                    <a:pt x="714" y="1048"/>
                    <a:pt x="667" y="1120"/>
                    <a:pt x="572" y="1120"/>
                  </a:cubicBezTo>
                  <a:lnTo>
                    <a:pt x="357" y="1120"/>
                  </a:lnTo>
                  <a:lnTo>
                    <a:pt x="357" y="858"/>
                  </a:lnTo>
                  <a:close/>
                  <a:moveTo>
                    <a:pt x="191" y="0"/>
                  </a:moveTo>
                  <a:cubicBezTo>
                    <a:pt x="95" y="0"/>
                    <a:pt x="0" y="96"/>
                    <a:pt x="0" y="167"/>
                  </a:cubicBezTo>
                  <a:lnTo>
                    <a:pt x="0" y="1334"/>
                  </a:lnTo>
                  <a:lnTo>
                    <a:pt x="0" y="1405"/>
                  </a:lnTo>
                  <a:cubicBezTo>
                    <a:pt x="48" y="1429"/>
                    <a:pt x="95" y="1477"/>
                    <a:pt x="191" y="1477"/>
                  </a:cubicBezTo>
                  <a:lnTo>
                    <a:pt x="572" y="1477"/>
                  </a:lnTo>
                  <a:cubicBezTo>
                    <a:pt x="834" y="1477"/>
                    <a:pt x="1048" y="1286"/>
                    <a:pt x="1048" y="1000"/>
                  </a:cubicBezTo>
                  <a:cubicBezTo>
                    <a:pt x="1048" y="858"/>
                    <a:pt x="1000" y="738"/>
                    <a:pt x="905" y="643"/>
                  </a:cubicBezTo>
                  <a:cubicBezTo>
                    <a:pt x="953" y="572"/>
                    <a:pt x="953" y="477"/>
                    <a:pt x="953" y="357"/>
                  </a:cubicBezTo>
                  <a:cubicBezTo>
                    <a:pt x="929" y="143"/>
                    <a:pt x="714" y="0"/>
                    <a:pt x="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FFFF00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03" name="Google Shape;13903;p27"/>
            <p:cNvSpPr/>
            <p:nvPr/>
          </p:nvSpPr>
          <p:spPr>
            <a:xfrm>
              <a:off x="3297613" y="1931283"/>
              <a:ext cx="90525" cy="295325"/>
            </a:xfrm>
            <a:custGeom>
              <a:avLst/>
              <a:gdLst/>
              <a:ahLst/>
              <a:cxnLst/>
              <a:rect l="l" t="t" r="r" b="b"/>
              <a:pathLst>
                <a:path w="3621" h="11813" extrusionOk="0">
                  <a:moveTo>
                    <a:pt x="1811" y="8026"/>
                  </a:moveTo>
                  <a:lnTo>
                    <a:pt x="2168" y="8550"/>
                  </a:lnTo>
                  <a:cubicBezTo>
                    <a:pt x="2192" y="8574"/>
                    <a:pt x="2216" y="8598"/>
                    <a:pt x="2263" y="8598"/>
                  </a:cubicBezTo>
                  <a:cubicBezTo>
                    <a:pt x="2882" y="8812"/>
                    <a:pt x="3287" y="9407"/>
                    <a:pt x="3263" y="10050"/>
                  </a:cubicBezTo>
                  <a:cubicBezTo>
                    <a:pt x="3240" y="10836"/>
                    <a:pt x="2620" y="11455"/>
                    <a:pt x="1835" y="11479"/>
                  </a:cubicBezTo>
                  <a:cubicBezTo>
                    <a:pt x="1454" y="11479"/>
                    <a:pt x="1049" y="11336"/>
                    <a:pt x="763" y="11074"/>
                  </a:cubicBezTo>
                  <a:cubicBezTo>
                    <a:pt x="453" y="10812"/>
                    <a:pt x="310" y="10408"/>
                    <a:pt x="310" y="10026"/>
                  </a:cubicBezTo>
                  <a:cubicBezTo>
                    <a:pt x="310" y="9384"/>
                    <a:pt x="739" y="8812"/>
                    <a:pt x="1358" y="8598"/>
                  </a:cubicBezTo>
                  <a:cubicBezTo>
                    <a:pt x="1382" y="8598"/>
                    <a:pt x="1430" y="8574"/>
                    <a:pt x="1454" y="8550"/>
                  </a:cubicBezTo>
                  <a:lnTo>
                    <a:pt x="1811" y="8026"/>
                  </a:lnTo>
                  <a:close/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lnTo>
                    <a:pt x="1" y="9979"/>
                  </a:lnTo>
                  <a:cubicBezTo>
                    <a:pt x="1" y="10455"/>
                    <a:pt x="168" y="10884"/>
                    <a:pt x="501" y="11241"/>
                  </a:cubicBezTo>
                  <a:cubicBezTo>
                    <a:pt x="858" y="11598"/>
                    <a:pt x="1287" y="11813"/>
                    <a:pt x="1811" y="11813"/>
                  </a:cubicBezTo>
                  <a:lnTo>
                    <a:pt x="1835" y="11813"/>
                  </a:lnTo>
                  <a:cubicBezTo>
                    <a:pt x="2787" y="11789"/>
                    <a:pt x="3597" y="11003"/>
                    <a:pt x="3621" y="10050"/>
                  </a:cubicBezTo>
                  <a:lnTo>
                    <a:pt x="3621" y="10003"/>
                  </a:lnTo>
                  <a:lnTo>
                    <a:pt x="3621" y="1953"/>
                  </a:lnTo>
                  <a:cubicBezTo>
                    <a:pt x="3621" y="1882"/>
                    <a:pt x="3573" y="1787"/>
                    <a:pt x="3478" y="1787"/>
                  </a:cubicBezTo>
                  <a:cubicBezTo>
                    <a:pt x="3359" y="1787"/>
                    <a:pt x="3263" y="1834"/>
                    <a:pt x="3263" y="1953"/>
                  </a:cubicBezTo>
                  <a:lnTo>
                    <a:pt x="3263" y="8931"/>
                  </a:lnTo>
                  <a:cubicBezTo>
                    <a:pt x="3049" y="8621"/>
                    <a:pt x="2763" y="8383"/>
                    <a:pt x="2406" y="8264"/>
                  </a:cubicBezTo>
                  <a:lnTo>
                    <a:pt x="1977" y="7716"/>
                  </a:lnTo>
                  <a:lnTo>
                    <a:pt x="1906" y="7621"/>
                  </a:lnTo>
                  <a:cubicBezTo>
                    <a:pt x="1868" y="7598"/>
                    <a:pt x="1830" y="7588"/>
                    <a:pt x="1793" y="7588"/>
                  </a:cubicBezTo>
                  <a:cubicBezTo>
                    <a:pt x="1715" y="7588"/>
                    <a:pt x="1645" y="7636"/>
                    <a:pt x="1596" y="7716"/>
                  </a:cubicBezTo>
                  <a:lnTo>
                    <a:pt x="1192" y="8264"/>
                  </a:lnTo>
                  <a:cubicBezTo>
                    <a:pt x="834" y="8383"/>
                    <a:pt x="525" y="8621"/>
                    <a:pt x="310" y="8931"/>
                  </a:cubicBezTo>
                  <a:lnTo>
                    <a:pt x="310" y="382"/>
                  </a:lnTo>
                  <a:cubicBezTo>
                    <a:pt x="310" y="358"/>
                    <a:pt x="358" y="334"/>
                    <a:pt x="382" y="334"/>
                  </a:cubicBezTo>
                  <a:lnTo>
                    <a:pt x="3240" y="334"/>
                  </a:lnTo>
                  <a:cubicBezTo>
                    <a:pt x="3263" y="334"/>
                    <a:pt x="3287" y="358"/>
                    <a:pt x="3287" y="382"/>
                  </a:cubicBezTo>
                  <a:lnTo>
                    <a:pt x="3287" y="1168"/>
                  </a:lnTo>
                  <a:cubicBezTo>
                    <a:pt x="3263" y="1239"/>
                    <a:pt x="3311" y="1334"/>
                    <a:pt x="3454" y="1334"/>
                  </a:cubicBezTo>
                  <a:cubicBezTo>
                    <a:pt x="3525" y="1334"/>
                    <a:pt x="3621" y="1239"/>
                    <a:pt x="3621" y="1168"/>
                  </a:cubicBezTo>
                  <a:lnTo>
                    <a:pt x="3621" y="382"/>
                  </a:lnTo>
                  <a:cubicBezTo>
                    <a:pt x="3621" y="167"/>
                    <a:pt x="3454" y="1"/>
                    <a:pt x="324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FFFF00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04" name="Google Shape;13904;p27"/>
            <p:cNvSpPr/>
            <p:nvPr/>
          </p:nvSpPr>
          <p:spPr>
            <a:xfrm>
              <a:off x="3316088" y="1975933"/>
              <a:ext cx="53000" cy="8950"/>
            </a:xfrm>
            <a:custGeom>
              <a:avLst/>
              <a:gdLst/>
              <a:ahLst/>
              <a:cxnLst/>
              <a:rect l="l" t="t" r="r" b="b"/>
              <a:pathLst>
                <a:path w="2120" h="358" extrusionOk="0">
                  <a:moveTo>
                    <a:pt x="167" y="1"/>
                  </a:moveTo>
                  <a:cubicBezTo>
                    <a:pt x="95" y="1"/>
                    <a:pt x="0" y="48"/>
                    <a:pt x="0" y="144"/>
                  </a:cubicBezTo>
                  <a:cubicBezTo>
                    <a:pt x="0" y="263"/>
                    <a:pt x="48" y="358"/>
                    <a:pt x="167" y="358"/>
                  </a:cubicBezTo>
                  <a:lnTo>
                    <a:pt x="1929" y="358"/>
                  </a:lnTo>
                  <a:cubicBezTo>
                    <a:pt x="2024" y="358"/>
                    <a:pt x="2120" y="286"/>
                    <a:pt x="2120" y="191"/>
                  </a:cubicBezTo>
                  <a:cubicBezTo>
                    <a:pt x="2120" y="96"/>
                    <a:pt x="2048" y="1"/>
                    <a:pt x="19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FFFF00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05" name="Google Shape;13905;p27"/>
            <p:cNvSpPr/>
            <p:nvPr/>
          </p:nvSpPr>
          <p:spPr>
            <a:xfrm>
              <a:off x="3316088" y="1996183"/>
              <a:ext cx="53000" cy="8950"/>
            </a:xfrm>
            <a:custGeom>
              <a:avLst/>
              <a:gdLst/>
              <a:ahLst/>
              <a:cxnLst/>
              <a:rect l="l" t="t" r="r" b="b"/>
              <a:pathLst>
                <a:path w="2120" h="358" extrusionOk="0">
                  <a:moveTo>
                    <a:pt x="167" y="0"/>
                  </a:moveTo>
                  <a:cubicBezTo>
                    <a:pt x="95" y="0"/>
                    <a:pt x="0" y="48"/>
                    <a:pt x="0" y="143"/>
                  </a:cubicBezTo>
                  <a:cubicBezTo>
                    <a:pt x="0" y="262"/>
                    <a:pt x="48" y="358"/>
                    <a:pt x="167" y="358"/>
                  </a:cubicBezTo>
                  <a:lnTo>
                    <a:pt x="1929" y="358"/>
                  </a:lnTo>
                  <a:cubicBezTo>
                    <a:pt x="2024" y="358"/>
                    <a:pt x="2120" y="286"/>
                    <a:pt x="2120" y="191"/>
                  </a:cubicBezTo>
                  <a:cubicBezTo>
                    <a:pt x="2120" y="72"/>
                    <a:pt x="2048" y="0"/>
                    <a:pt x="19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FFFF00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06" name="Google Shape;13906;p27"/>
            <p:cNvSpPr/>
            <p:nvPr/>
          </p:nvSpPr>
          <p:spPr>
            <a:xfrm>
              <a:off x="3316088" y="2015833"/>
              <a:ext cx="53000" cy="8950"/>
            </a:xfrm>
            <a:custGeom>
              <a:avLst/>
              <a:gdLst/>
              <a:ahLst/>
              <a:cxnLst/>
              <a:rect l="l" t="t" r="r" b="b"/>
              <a:pathLst>
                <a:path w="2120" h="358" extrusionOk="0">
                  <a:moveTo>
                    <a:pt x="167" y="0"/>
                  </a:moveTo>
                  <a:cubicBezTo>
                    <a:pt x="95" y="0"/>
                    <a:pt x="0" y="72"/>
                    <a:pt x="0" y="167"/>
                  </a:cubicBezTo>
                  <a:cubicBezTo>
                    <a:pt x="0" y="286"/>
                    <a:pt x="48" y="357"/>
                    <a:pt x="167" y="357"/>
                  </a:cubicBezTo>
                  <a:lnTo>
                    <a:pt x="1929" y="357"/>
                  </a:lnTo>
                  <a:cubicBezTo>
                    <a:pt x="2024" y="357"/>
                    <a:pt x="2120" y="310"/>
                    <a:pt x="2120" y="215"/>
                  </a:cubicBezTo>
                  <a:cubicBezTo>
                    <a:pt x="2120" y="96"/>
                    <a:pt x="2048" y="0"/>
                    <a:pt x="19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FFFF00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07" name="Google Shape;13907;p27"/>
            <p:cNvSpPr/>
            <p:nvPr/>
          </p:nvSpPr>
          <p:spPr>
            <a:xfrm>
              <a:off x="3316088" y="2035483"/>
              <a:ext cx="53000" cy="8950"/>
            </a:xfrm>
            <a:custGeom>
              <a:avLst/>
              <a:gdLst/>
              <a:ahLst/>
              <a:cxnLst/>
              <a:rect l="l" t="t" r="r" b="b"/>
              <a:pathLst>
                <a:path w="2120" h="358" extrusionOk="0">
                  <a:moveTo>
                    <a:pt x="167" y="0"/>
                  </a:moveTo>
                  <a:cubicBezTo>
                    <a:pt x="95" y="0"/>
                    <a:pt x="0" y="48"/>
                    <a:pt x="0" y="143"/>
                  </a:cubicBezTo>
                  <a:cubicBezTo>
                    <a:pt x="0" y="262"/>
                    <a:pt x="48" y="357"/>
                    <a:pt x="167" y="357"/>
                  </a:cubicBezTo>
                  <a:lnTo>
                    <a:pt x="1929" y="357"/>
                  </a:lnTo>
                  <a:cubicBezTo>
                    <a:pt x="2024" y="357"/>
                    <a:pt x="2120" y="286"/>
                    <a:pt x="2120" y="191"/>
                  </a:cubicBezTo>
                  <a:cubicBezTo>
                    <a:pt x="2120" y="95"/>
                    <a:pt x="2048" y="0"/>
                    <a:pt x="19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FFFF00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08" name="Google Shape;13908;p27"/>
            <p:cNvSpPr/>
            <p:nvPr/>
          </p:nvSpPr>
          <p:spPr>
            <a:xfrm>
              <a:off x="3316088" y="2055708"/>
              <a:ext cx="53000" cy="8975"/>
            </a:xfrm>
            <a:custGeom>
              <a:avLst/>
              <a:gdLst/>
              <a:ahLst/>
              <a:cxnLst/>
              <a:rect l="l" t="t" r="r" b="b"/>
              <a:pathLst>
                <a:path w="2120" h="359" extrusionOk="0">
                  <a:moveTo>
                    <a:pt x="167" y="1"/>
                  </a:moveTo>
                  <a:cubicBezTo>
                    <a:pt x="95" y="1"/>
                    <a:pt x="0" y="48"/>
                    <a:pt x="0" y="144"/>
                  </a:cubicBezTo>
                  <a:cubicBezTo>
                    <a:pt x="0" y="263"/>
                    <a:pt x="48" y="358"/>
                    <a:pt x="167" y="358"/>
                  </a:cubicBezTo>
                  <a:lnTo>
                    <a:pt x="1929" y="358"/>
                  </a:lnTo>
                  <a:cubicBezTo>
                    <a:pt x="2024" y="358"/>
                    <a:pt x="2120" y="263"/>
                    <a:pt x="2120" y="144"/>
                  </a:cubicBezTo>
                  <a:cubicBezTo>
                    <a:pt x="2120" y="48"/>
                    <a:pt x="2024" y="1"/>
                    <a:pt x="19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FFFF00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09" name="Google Shape;13909;p27"/>
            <p:cNvSpPr/>
            <p:nvPr/>
          </p:nvSpPr>
          <p:spPr>
            <a:xfrm>
              <a:off x="3316088" y="2075358"/>
              <a:ext cx="26800" cy="8950"/>
            </a:xfrm>
            <a:custGeom>
              <a:avLst/>
              <a:gdLst/>
              <a:ahLst/>
              <a:cxnLst/>
              <a:rect l="l" t="t" r="r" b="b"/>
              <a:pathLst>
                <a:path w="1072" h="358" extrusionOk="0">
                  <a:moveTo>
                    <a:pt x="167" y="1"/>
                  </a:moveTo>
                  <a:cubicBezTo>
                    <a:pt x="95" y="1"/>
                    <a:pt x="0" y="96"/>
                    <a:pt x="0" y="215"/>
                  </a:cubicBezTo>
                  <a:cubicBezTo>
                    <a:pt x="0" y="310"/>
                    <a:pt x="95" y="358"/>
                    <a:pt x="167" y="358"/>
                  </a:cubicBezTo>
                  <a:lnTo>
                    <a:pt x="881" y="358"/>
                  </a:lnTo>
                  <a:cubicBezTo>
                    <a:pt x="976" y="358"/>
                    <a:pt x="1072" y="310"/>
                    <a:pt x="1072" y="215"/>
                  </a:cubicBezTo>
                  <a:cubicBezTo>
                    <a:pt x="1072" y="96"/>
                    <a:pt x="1000" y="1"/>
                    <a:pt x="8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FFFF00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910" name="Google Shape;13910;p27"/>
          <p:cNvGrpSpPr/>
          <p:nvPr/>
        </p:nvGrpSpPr>
        <p:grpSpPr>
          <a:xfrm>
            <a:off x="3272903" y="1766411"/>
            <a:ext cx="342506" cy="355302"/>
            <a:chOff x="3676863" y="1930108"/>
            <a:chExt cx="286400" cy="297100"/>
          </a:xfrm>
        </p:grpSpPr>
        <p:sp>
          <p:nvSpPr>
            <p:cNvPr id="13911" name="Google Shape;13911;p27"/>
            <p:cNvSpPr/>
            <p:nvPr/>
          </p:nvSpPr>
          <p:spPr>
            <a:xfrm>
              <a:off x="3779863" y="1930108"/>
              <a:ext cx="79200" cy="79200"/>
            </a:xfrm>
            <a:custGeom>
              <a:avLst/>
              <a:gdLst/>
              <a:ahLst/>
              <a:cxnLst/>
              <a:rect l="l" t="t" r="r" b="b"/>
              <a:pathLst>
                <a:path w="3168" h="3168" extrusionOk="0">
                  <a:moveTo>
                    <a:pt x="1596" y="500"/>
                  </a:moveTo>
                  <a:lnTo>
                    <a:pt x="2763" y="2810"/>
                  </a:lnTo>
                  <a:lnTo>
                    <a:pt x="429" y="2810"/>
                  </a:lnTo>
                  <a:lnTo>
                    <a:pt x="1596" y="500"/>
                  </a:lnTo>
                  <a:close/>
                  <a:moveTo>
                    <a:pt x="1596" y="0"/>
                  </a:moveTo>
                  <a:cubicBezTo>
                    <a:pt x="1501" y="0"/>
                    <a:pt x="1406" y="71"/>
                    <a:pt x="1382" y="167"/>
                  </a:cubicBezTo>
                  <a:lnTo>
                    <a:pt x="48" y="2810"/>
                  </a:lnTo>
                  <a:cubicBezTo>
                    <a:pt x="1" y="2905"/>
                    <a:pt x="24" y="3024"/>
                    <a:pt x="120" y="3096"/>
                  </a:cubicBezTo>
                  <a:cubicBezTo>
                    <a:pt x="143" y="3144"/>
                    <a:pt x="191" y="3167"/>
                    <a:pt x="263" y="3167"/>
                  </a:cubicBezTo>
                  <a:lnTo>
                    <a:pt x="2906" y="3167"/>
                  </a:lnTo>
                  <a:cubicBezTo>
                    <a:pt x="3001" y="3167"/>
                    <a:pt x="3049" y="3144"/>
                    <a:pt x="3120" y="3072"/>
                  </a:cubicBezTo>
                  <a:cubicBezTo>
                    <a:pt x="3168" y="2977"/>
                    <a:pt x="3168" y="2905"/>
                    <a:pt x="3144" y="2810"/>
                  </a:cubicBezTo>
                  <a:lnTo>
                    <a:pt x="1810" y="167"/>
                  </a:lnTo>
                  <a:cubicBezTo>
                    <a:pt x="1763" y="71"/>
                    <a:pt x="1691" y="0"/>
                    <a:pt x="15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FFFF00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12" name="Google Shape;13912;p27"/>
            <p:cNvSpPr/>
            <p:nvPr/>
          </p:nvSpPr>
          <p:spPr>
            <a:xfrm>
              <a:off x="3732838" y="2021183"/>
              <a:ext cx="175650" cy="92900"/>
            </a:xfrm>
            <a:custGeom>
              <a:avLst/>
              <a:gdLst/>
              <a:ahLst/>
              <a:cxnLst/>
              <a:rect l="l" t="t" r="r" b="b"/>
              <a:pathLst>
                <a:path w="7026" h="3716" extrusionOk="0">
                  <a:moveTo>
                    <a:pt x="1834" y="1"/>
                  </a:moveTo>
                  <a:cubicBezTo>
                    <a:pt x="1763" y="1"/>
                    <a:pt x="1667" y="48"/>
                    <a:pt x="1643" y="143"/>
                  </a:cubicBezTo>
                  <a:lnTo>
                    <a:pt x="24" y="3358"/>
                  </a:lnTo>
                  <a:cubicBezTo>
                    <a:pt x="0" y="3454"/>
                    <a:pt x="0" y="3549"/>
                    <a:pt x="24" y="3597"/>
                  </a:cubicBezTo>
                  <a:cubicBezTo>
                    <a:pt x="48" y="3692"/>
                    <a:pt x="143" y="3716"/>
                    <a:pt x="238" y="3716"/>
                  </a:cubicBezTo>
                  <a:lnTo>
                    <a:pt x="6764" y="3716"/>
                  </a:lnTo>
                  <a:cubicBezTo>
                    <a:pt x="6835" y="3716"/>
                    <a:pt x="6906" y="3692"/>
                    <a:pt x="6954" y="3644"/>
                  </a:cubicBezTo>
                  <a:cubicBezTo>
                    <a:pt x="7026" y="3549"/>
                    <a:pt x="7026" y="3454"/>
                    <a:pt x="7002" y="3358"/>
                  </a:cubicBezTo>
                  <a:lnTo>
                    <a:pt x="5382" y="143"/>
                  </a:lnTo>
                  <a:cubicBezTo>
                    <a:pt x="5358" y="48"/>
                    <a:pt x="5263" y="1"/>
                    <a:pt x="5168" y="1"/>
                  </a:cubicBezTo>
                  <a:lnTo>
                    <a:pt x="3334" y="1"/>
                  </a:lnTo>
                  <a:cubicBezTo>
                    <a:pt x="3239" y="1"/>
                    <a:pt x="3191" y="48"/>
                    <a:pt x="3144" y="143"/>
                  </a:cubicBezTo>
                  <a:cubicBezTo>
                    <a:pt x="3120" y="263"/>
                    <a:pt x="3215" y="358"/>
                    <a:pt x="3334" y="358"/>
                  </a:cubicBezTo>
                  <a:lnTo>
                    <a:pt x="5120" y="358"/>
                  </a:lnTo>
                  <a:lnTo>
                    <a:pt x="6644" y="3358"/>
                  </a:lnTo>
                  <a:lnTo>
                    <a:pt x="381" y="3358"/>
                  </a:lnTo>
                  <a:lnTo>
                    <a:pt x="1905" y="358"/>
                  </a:lnTo>
                  <a:lnTo>
                    <a:pt x="2477" y="358"/>
                  </a:lnTo>
                  <a:cubicBezTo>
                    <a:pt x="2548" y="358"/>
                    <a:pt x="2620" y="310"/>
                    <a:pt x="2644" y="215"/>
                  </a:cubicBezTo>
                  <a:cubicBezTo>
                    <a:pt x="2667" y="96"/>
                    <a:pt x="2596" y="1"/>
                    <a:pt x="2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FFFF00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13" name="Google Shape;13913;p27"/>
            <p:cNvSpPr/>
            <p:nvPr/>
          </p:nvSpPr>
          <p:spPr>
            <a:xfrm>
              <a:off x="3676863" y="2125383"/>
              <a:ext cx="286400" cy="101825"/>
            </a:xfrm>
            <a:custGeom>
              <a:avLst/>
              <a:gdLst/>
              <a:ahLst/>
              <a:cxnLst/>
              <a:rect l="l" t="t" r="r" b="b"/>
              <a:pathLst>
                <a:path w="11456" h="4073" extrusionOk="0">
                  <a:moveTo>
                    <a:pt x="2049" y="0"/>
                  </a:moveTo>
                  <a:cubicBezTo>
                    <a:pt x="1977" y="0"/>
                    <a:pt x="1882" y="72"/>
                    <a:pt x="1858" y="143"/>
                  </a:cubicBezTo>
                  <a:lnTo>
                    <a:pt x="72" y="3715"/>
                  </a:lnTo>
                  <a:cubicBezTo>
                    <a:pt x="1" y="3810"/>
                    <a:pt x="24" y="3929"/>
                    <a:pt x="96" y="4001"/>
                  </a:cubicBezTo>
                  <a:cubicBezTo>
                    <a:pt x="144" y="4049"/>
                    <a:pt x="215" y="4072"/>
                    <a:pt x="263" y="4072"/>
                  </a:cubicBezTo>
                  <a:lnTo>
                    <a:pt x="11170" y="4072"/>
                  </a:lnTo>
                  <a:cubicBezTo>
                    <a:pt x="11217" y="4072"/>
                    <a:pt x="11313" y="4049"/>
                    <a:pt x="11336" y="4001"/>
                  </a:cubicBezTo>
                  <a:cubicBezTo>
                    <a:pt x="11432" y="3929"/>
                    <a:pt x="11455" y="3810"/>
                    <a:pt x="11408" y="3715"/>
                  </a:cubicBezTo>
                  <a:lnTo>
                    <a:pt x="10384" y="1667"/>
                  </a:lnTo>
                  <a:cubicBezTo>
                    <a:pt x="10366" y="1594"/>
                    <a:pt x="10292" y="1563"/>
                    <a:pt x="10216" y="1563"/>
                  </a:cubicBezTo>
                  <a:cubicBezTo>
                    <a:pt x="10192" y="1563"/>
                    <a:pt x="10168" y="1566"/>
                    <a:pt x="10146" y="1572"/>
                  </a:cubicBezTo>
                  <a:cubicBezTo>
                    <a:pt x="10074" y="1620"/>
                    <a:pt x="10027" y="1739"/>
                    <a:pt x="10074" y="1810"/>
                  </a:cubicBezTo>
                  <a:lnTo>
                    <a:pt x="11027" y="3715"/>
                  </a:lnTo>
                  <a:lnTo>
                    <a:pt x="429" y="3715"/>
                  </a:lnTo>
                  <a:lnTo>
                    <a:pt x="2120" y="357"/>
                  </a:lnTo>
                  <a:lnTo>
                    <a:pt x="9312" y="357"/>
                  </a:lnTo>
                  <a:lnTo>
                    <a:pt x="9693" y="1096"/>
                  </a:lnTo>
                  <a:cubicBezTo>
                    <a:pt x="9730" y="1168"/>
                    <a:pt x="9808" y="1199"/>
                    <a:pt x="9885" y="1199"/>
                  </a:cubicBezTo>
                  <a:cubicBezTo>
                    <a:pt x="9909" y="1199"/>
                    <a:pt x="9933" y="1196"/>
                    <a:pt x="9955" y="1191"/>
                  </a:cubicBezTo>
                  <a:cubicBezTo>
                    <a:pt x="10027" y="1167"/>
                    <a:pt x="10050" y="1048"/>
                    <a:pt x="10027" y="953"/>
                  </a:cubicBezTo>
                  <a:lnTo>
                    <a:pt x="9622" y="143"/>
                  </a:lnTo>
                  <a:cubicBezTo>
                    <a:pt x="9598" y="72"/>
                    <a:pt x="9503" y="0"/>
                    <a:pt x="940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FFFF00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914" name="Google Shape;13914;p27"/>
          <p:cNvGrpSpPr/>
          <p:nvPr/>
        </p:nvGrpSpPr>
        <p:grpSpPr>
          <a:xfrm>
            <a:off x="1797586" y="1765574"/>
            <a:ext cx="357455" cy="356139"/>
            <a:chOff x="2698088" y="1929408"/>
            <a:chExt cx="298900" cy="297800"/>
          </a:xfrm>
        </p:grpSpPr>
        <p:sp>
          <p:nvSpPr>
            <p:cNvPr id="13915" name="Google Shape;13915;p27"/>
            <p:cNvSpPr/>
            <p:nvPr/>
          </p:nvSpPr>
          <p:spPr>
            <a:xfrm>
              <a:off x="2735013" y="1931283"/>
              <a:ext cx="170300" cy="140675"/>
            </a:xfrm>
            <a:custGeom>
              <a:avLst/>
              <a:gdLst/>
              <a:ahLst/>
              <a:cxnLst/>
              <a:rect l="l" t="t" r="r" b="b"/>
              <a:pathLst>
                <a:path w="6812" h="5627" extrusionOk="0">
                  <a:moveTo>
                    <a:pt x="6192" y="286"/>
                  </a:moveTo>
                  <a:cubicBezTo>
                    <a:pt x="6240" y="286"/>
                    <a:pt x="6335" y="334"/>
                    <a:pt x="6382" y="358"/>
                  </a:cubicBezTo>
                  <a:cubicBezTo>
                    <a:pt x="6454" y="405"/>
                    <a:pt x="6454" y="477"/>
                    <a:pt x="6454" y="572"/>
                  </a:cubicBezTo>
                  <a:lnTo>
                    <a:pt x="6216" y="1691"/>
                  </a:lnTo>
                  <a:cubicBezTo>
                    <a:pt x="6183" y="1811"/>
                    <a:pt x="6082" y="1866"/>
                    <a:pt x="5983" y="1866"/>
                  </a:cubicBezTo>
                  <a:cubicBezTo>
                    <a:pt x="5865" y="1866"/>
                    <a:pt x="5750" y="1787"/>
                    <a:pt x="5763" y="1644"/>
                  </a:cubicBezTo>
                  <a:cubicBezTo>
                    <a:pt x="5763" y="1572"/>
                    <a:pt x="5739" y="1525"/>
                    <a:pt x="5668" y="1477"/>
                  </a:cubicBezTo>
                  <a:cubicBezTo>
                    <a:pt x="5651" y="1468"/>
                    <a:pt x="5630" y="1463"/>
                    <a:pt x="5608" y="1463"/>
                  </a:cubicBezTo>
                  <a:cubicBezTo>
                    <a:pt x="5571" y="1463"/>
                    <a:pt x="5532" y="1479"/>
                    <a:pt x="5501" y="1525"/>
                  </a:cubicBezTo>
                  <a:lnTo>
                    <a:pt x="810" y="5216"/>
                  </a:lnTo>
                  <a:cubicBezTo>
                    <a:pt x="762" y="5240"/>
                    <a:pt x="691" y="5264"/>
                    <a:pt x="643" y="5264"/>
                  </a:cubicBezTo>
                  <a:cubicBezTo>
                    <a:pt x="596" y="5264"/>
                    <a:pt x="524" y="5240"/>
                    <a:pt x="500" y="5168"/>
                  </a:cubicBezTo>
                  <a:cubicBezTo>
                    <a:pt x="476" y="5121"/>
                    <a:pt x="405" y="5049"/>
                    <a:pt x="405" y="5002"/>
                  </a:cubicBezTo>
                  <a:cubicBezTo>
                    <a:pt x="405" y="4930"/>
                    <a:pt x="429" y="4883"/>
                    <a:pt x="500" y="4859"/>
                  </a:cubicBezTo>
                  <a:lnTo>
                    <a:pt x="5073" y="1215"/>
                  </a:lnTo>
                  <a:cubicBezTo>
                    <a:pt x="5144" y="1191"/>
                    <a:pt x="5168" y="1096"/>
                    <a:pt x="5144" y="1048"/>
                  </a:cubicBezTo>
                  <a:cubicBezTo>
                    <a:pt x="5144" y="977"/>
                    <a:pt x="5073" y="929"/>
                    <a:pt x="5025" y="929"/>
                  </a:cubicBezTo>
                  <a:cubicBezTo>
                    <a:pt x="4930" y="882"/>
                    <a:pt x="4882" y="834"/>
                    <a:pt x="4835" y="715"/>
                  </a:cubicBezTo>
                  <a:cubicBezTo>
                    <a:pt x="4811" y="596"/>
                    <a:pt x="4930" y="477"/>
                    <a:pt x="5049" y="453"/>
                  </a:cubicBezTo>
                  <a:lnTo>
                    <a:pt x="6192" y="286"/>
                  </a:lnTo>
                  <a:close/>
                  <a:moveTo>
                    <a:pt x="6144" y="1"/>
                  </a:moveTo>
                  <a:lnTo>
                    <a:pt x="5025" y="144"/>
                  </a:lnTo>
                  <a:cubicBezTo>
                    <a:pt x="4882" y="167"/>
                    <a:pt x="4715" y="239"/>
                    <a:pt x="4644" y="358"/>
                  </a:cubicBezTo>
                  <a:cubicBezTo>
                    <a:pt x="4549" y="477"/>
                    <a:pt x="4477" y="620"/>
                    <a:pt x="4525" y="763"/>
                  </a:cubicBezTo>
                  <a:cubicBezTo>
                    <a:pt x="4549" y="882"/>
                    <a:pt x="4596" y="1001"/>
                    <a:pt x="4692" y="1096"/>
                  </a:cubicBezTo>
                  <a:lnTo>
                    <a:pt x="286" y="4549"/>
                  </a:lnTo>
                  <a:cubicBezTo>
                    <a:pt x="48" y="4764"/>
                    <a:pt x="0" y="5121"/>
                    <a:pt x="191" y="5359"/>
                  </a:cubicBezTo>
                  <a:cubicBezTo>
                    <a:pt x="286" y="5502"/>
                    <a:pt x="405" y="5597"/>
                    <a:pt x="596" y="5621"/>
                  </a:cubicBezTo>
                  <a:cubicBezTo>
                    <a:pt x="620" y="5625"/>
                    <a:pt x="645" y="5627"/>
                    <a:pt x="669" y="5627"/>
                  </a:cubicBezTo>
                  <a:cubicBezTo>
                    <a:pt x="787" y="5627"/>
                    <a:pt x="902" y="5581"/>
                    <a:pt x="1000" y="5502"/>
                  </a:cubicBezTo>
                  <a:lnTo>
                    <a:pt x="5477" y="1977"/>
                  </a:lnTo>
                  <a:cubicBezTo>
                    <a:pt x="5549" y="2144"/>
                    <a:pt x="5668" y="2239"/>
                    <a:pt x="5859" y="2263"/>
                  </a:cubicBezTo>
                  <a:cubicBezTo>
                    <a:pt x="5891" y="2268"/>
                    <a:pt x="5923" y="2271"/>
                    <a:pt x="5956" y="2271"/>
                  </a:cubicBezTo>
                  <a:cubicBezTo>
                    <a:pt x="6216" y="2271"/>
                    <a:pt x="6486" y="2106"/>
                    <a:pt x="6549" y="1811"/>
                  </a:cubicBezTo>
                  <a:lnTo>
                    <a:pt x="6787" y="667"/>
                  </a:lnTo>
                  <a:cubicBezTo>
                    <a:pt x="6811" y="501"/>
                    <a:pt x="6787" y="286"/>
                    <a:pt x="6621" y="167"/>
                  </a:cubicBezTo>
                  <a:cubicBezTo>
                    <a:pt x="6502" y="48"/>
                    <a:pt x="6359" y="1"/>
                    <a:pt x="621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FFFF00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16" name="Google Shape;13916;p27"/>
            <p:cNvSpPr/>
            <p:nvPr/>
          </p:nvSpPr>
          <p:spPr>
            <a:xfrm>
              <a:off x="2698088" y="1929408"/>
              <a:ext cx="298900" cy="297800"/>
            </a:xfrm>
            <a:custGeom>
              <a:avLst/>
              <a:gdLst/>
              <a:ahLst/>
              <a:cxnLst/>
              <a:rect l="l" t="t" r="r" b="b"/>
              <a:pathLst>
                <a:path w="11956" h="11912" extrusionOk="0">
                  <a:moveTo>
                    <a:pt x="7336" y="5124"/>
                  </a:moveTo>
                  <a:lnTo>
                    <a:pt x="7336" y="10768"/>
                  </a:lnTo>
                  <a:lnTo>
                    <a:pt x="5359" y="10768"/>
                  </a:lnTo>
                  <a:lnTo>
                    <a:pt x="5359" y="5124"/>
                  </a:lnTo>
                  <a:close/>
                  <a:moveTo>
                    <a:pt x="11598" y="11126"/>
                  </a:moveTo>
                  <a:lnTo>
                    <a:pt x="11598" y="11602"/>
                  </a:lnTo>
                  <a:lnTo>
                    <a:pt x="406" y="11602"/>
                  </a:lnTo>
                  <a:lnTo>
                    <a:pt x="406" y="11126"/>
                  </a:lnTo>
                  <a:close/>
                  <a:moveTo>
                    <a:pt x="893" y="1"/>
                  </a:moveTo>
                  <a:cubicBezTo>
                    <a:pt x="792" y="1"/>
                    <a:pt x="715" y="88"/>
                    <a:pt x="715" y="195"/>
                  </a:cubicBezTo>
                  <a:lnTo>
                    <a:pt x="715" y="1004"/>
                  </a:lnTo>
                  <a:lnTo>
                    <a:pt x="525" y="1004"/>
                  </a:lnTo>
                  <a:cubicBezTo>
                    <a:pt x="429" y="1004"/>
                    <a:pt x="334" y="1052"/>
                    <a:pt x="334" y="1147"/>
                  </a:cubicBezTo>
                  <a:cubicBezTo>
                    <a:pt x="334" y="1266"/>
                    <a:pt x="406" y="1338"/>
                    <a:pt x="525" y="1338"/>
                  </a:cubicBezTo>
                  <a:lnTo>
                    <a:pt x="715" y="1338"/>
                  </a:lnTo>
                  <a:lnTo>
                    <a:pt x="715" y="2243"/>
                  </a:lnTo>
                  <a:lnTo>
                    <a:pt x="525" y="2243"/>
                  </a:lnTo>
                  <a:cubicBezTo>
                    <a:pt x="429" y="2243"/>
                    <a:pt x="358" y="2290"/>
                    <a:pt x="334" y="2386"/>
                  </a:cubicBezTo>
                  <a:cubicBezTo>
                    <a:pt x="310" y="2505"/>
                    <a:pt x="406" y="2600"/>
                    <a:pt x="525" y="2600"/>
                  </a:cubicBezTo>
                  <a:lnTo>
                    <a:pt x="715" y="2600"/>
                  </a:lnTo>
                  <a:lnTo>
                    <a:pt x="715" y="3481"/>
                  </a:lnTo>
                  <a:lnTo>
                    <a:pt x="525" y="3481"/>
                  </a:lnTo>
                  <a:cubicBezTo>
                    <a:pt x="429" y="3481"/>
                    <a:pt x="358" y="3553"/>
                    <a:pt x="334" y="3648"/>
                  </a:cubicBezTo>
                  <a:cubicBezTo>
                    <a:pt x="310" y="3767"/>
                    <a:pt x="406" y="3838"/>
                    <a:pt x="525" y="3838"/>
                  </a:cubicBezTo>
                  <a:lnTo>
                    <a:pt x="715" y="3838"/>
                  </a:lnTo>
                  <a:lnTo>
                    <a:pt x="715" y="4743"/>
                  </a:lnTo>
                  <a:lnTo>
                    <a:pt x="525" y="4743"/>
                  </a:lnTo>
                  <a:cubicBezTo>
                    <a:pt x="429" y="4743"/>
                    <a:pt x="334" y="4791"/>
                    <a:pt x="334" y="4886"/>
                  </a:cubicBezTo>
                  <a:cubicBezTo>
                    <a:pt x="334" y="5005"/>
                    <a:pt x="406" y="5100"/>
                    <a:pt x="525" y="5100"/>
                  </a:cubicBezTo>
                  <a:lnTo>
                    <a:pt x="715" y="5100"/>
                  </a:lnTo>
                  <a:lnTo>
                    <a:pt x="715" y="5982"/>
                  </a:lnTo>
                  <a:lnTo>
                    <a:pt x="525" y="5982"/>
                  </a:lnTo>
                  <a:cubicBezTo>
                    <a:pt x="429" y="5982"/>
                    <a:pt x="334" y="6053"/>
                    <a:pt x="334" y="6148"/>
                  </a:cubicBezTo>
                  <a:cubicBezTo>
                    <a:pt x="334" y="6267"/>
                    <a:pt x="406" y="6339"/>
                    <a:pt x="525" y="6339"/>
                  </a:cubicBezTo>
                  <a:lnTo>
                    <a:pt x="715" y="6339"/>
                  </a:lnTo>
                  <a:lnTo>
                    <a:pt x="715" y="7244"/>
                  </a:lnTo>
                  <a:lnTo>
                    <a:pt x="525" y="7244"/>
                  </a:lnTo>
                  <a:cubicBezTo>
                    <a:pt x="429" y="7244"/>
                    <a:pt x="358" y="7291"/>
                    <a:pt x="334" y="7387"/>
                  </a:cubicBezTo>
                  <a:cubicBezTo>
                    <a:pt x="310" y="7506"/>
                    <a:pt x="406" y="7601"/>
                    <a:pt x="525" y="7601"/>
                  </a:cubicBezTo>
                  <a:lnTo>
                    <a:pt x="715" y="7601"/>
                  </a:lnTo>
                  <a:lnTo>
                    <a:pt x="715" y="8482"/>
                  </a:lnTo>
                  <a:lnTo>
                    <a:pt x="525" y="8482"/>
                  </a:lnTo>
                  <a:cubicBezTo>
                    <a:pt x="429" y="8482"/>
                    <a:pt x="358" y="8554"/>
                    <a:pt x="334" y="8649"/>
                  </a:cubicBezTo>
                  <a:cubicBezTo>
                    <a:pt x="310" y="8768"/>
                    <a:pt x="406" y="8839"/>
                    <a:pt x="525" y="8839"/>
                  </a:cubicBezTo>
                  <a:lnTo>
                    <a:pt x="715" y="8839"/>
                  </a:lnTo>
                  <a:lnTo>
                    <a:pt x="715" y="9744"/>
                  </a:lnTo>
                  <a:lnTo>
                    <a:pt x="525" y="9744"/>
                  </a:lnTo>
                  <a:cubicBezTo>
                    <a:pt x="429" y="9744"/>
                    <a:pt x="334" y="9792"/>
                    <a:pt x="334" y="9887"/>
                  </a:cubicBezTo>
                  <a:cubicBezTo>
                    <a:pt x="334" y="10006"/>
                    <a:pt x="406" y="10101"/>
                    <a:pt x="525" y="10101"/>
                  </a:cubicBezTo>
                  <a:lnTo>
                    <a:pt x="715" y="10101"/>
                  </a:lnTo>
                  <a:lnTo>
                    <a:pt x="715" y="10721"/>
                  </a:lnTo>
                  <a:lnTo>
                    <a:pt x="310" y="10721"/>
                  </a:lnTo>
                  <a:cubicBezTo>
                    <a:pt x="167" y="10721"/>
                    <a:pt x="1" y="10840"/>
                    <a:pt x="1" y="11030"/>
                  </a:cubicBezTo>
                  <a:lnTo>
                    <a:pt x="1" y="11626"/>
                  </a:lnTo>
                  <a:cubicBezTo>
                    <a:pt x="1" y="11768"/>
                    <a:pt x="120" y="11911"/>
                    <a:pt x="310" y="11911"/>
                  </a:cubicBezTo>
                  <a:lnTo>
                    <a:pt x="11622" y="11911"/>
                  </a:lnTo>
                  <a:cubicBezTo>
                    <a:pt x="11765" y="11911"/>
                    <a:pt x="11908" y="11792"/>
                    <a:pt x="11908" y="11626"/>
                  </a:cubicBezTo>
                  <a:lnTo>
                    <a:pt x="11908" y="11030"/>
                  </a:lnTo>
                  <a:cubicBezTo>
                    <a:pt x="11956" y="10911"/>
                    <a:pt x="11789" y="10768"/>
                    <a:pt x="11646" y="10768"/>
                  </a:cubicBezTo>
                  <a:lnTo>
                    <a:pt x="11146" y="10768"/>
                  </a:lnTo>
                  <a:lnTo>
                    <a:pt x="11146" y="3195"/>
                  </a:lnTo>
                  <a:cubicBezTo>
                    <a:pt x="11146" y="3100"/>
                    <a:pt x="11074" y="3029"/>
                    <a:pt x="11003" y="3029"/>
                  </a:cubicBezTo>
                  <a:cubicBezTo>
                    <a:pt x="10884" y="3029"/>
                    <a:pt x="10789" y="3076"/>
                    <a:pt x="10789" y="3195"/>
                  </a:cubicBezTo>
                  <a:lnTo>
                    <a:pt x="10789" y="10792"/>
                  </a:lnTo>
                  <a:lnTo>
                    <a:pt x="8812" y="10792"/>
                  </a:lnTo>
                  <a:lnTo>
                    <a:pt x="8812" y="1385"/>
                  </a:lnTo>
                  <a:lnTo>
                    <a:pt x="10789" y="1385"/>
                  </a:lnTo>
                  <a:lnTo>
                    <a:pt x="10789" y="2386"/>
                  </a:lnTo>
                  <a:cubicBezTo>
                    <a:pt x="10789" y="2481"/>
                    <a:pt x="10836" y="2576"/>
                    <a:pt x="10932" y="2576"/>
                  </a:cubicBezTo>
                  <a:cubicBezTo>
                    <a:pt x="11051" y="2576"/>
                    <a:pt x="11146" y="2505"/>
                    <a:pt x="11146" y="2386"/>
                  </a:cubicBezTo>
                  <a:lnTo>
                    <a:pt x="11146" y="1266"/>
                  </a:lnTo>
                  <a:cubicBezTo>
                    <a:pt x="11146" y="1123"/>
                    <a:pt x="11027" y="1028"/>
                    <a:pt x="10908" y="1028"/>
                  </a:cubicBezTo>
                  <a:lnTo>
                    <a:pt x="8741" y="1028"/>
                  </a:lnTo>
                  <a:cubicBezTo>
                    <a:pt x="8574" y="1028"/>
                    <a:pt x="8502" y="1147"/>
                    <a:pt x="8502" y="1266"/>
                  </a:cubicBezTo>
                  <a:lnTo>
                    <a:pt x="8502" y="10768"/>
                  </a:lnTo>
                  <a:lnTo>
                    <a:pt x="7693" y="10768"/>
                  </a:lnTo>
                  <a:lnTo>
                    <a:pt x="7693" y="5005"/>
                  </a:lnTo>
                  <a:cubicBezTo>
                    <a:pt x="7693" y="4862"/>
                    <a:pt x="7574" y="4767"/>
                    <a:pt x="7455" y="4767"/>
                  </a:cubicBezTo>
                  <a:lnTo>
                    <a:pt x="5264" y="4767"/>
                  </a:lnTo>
                  <a:cubicBezTo>
                    <a:pt x="5121" y="4767"/>
                    <a:pt x="5026" y="4886"/>
                    <a:pt x="5026" y="5005"/>
                  </a:cubicBezTo>
                  <a:lnTo>
                    <a:pt x="5026" y="10768"/>
                  </a:lnTo>
                  <a:lnTo>
                    <a:pt x="4240" y="10768"/>
                  </a:lnTo>
                  <a:lnTo>
                    <a:pt x="4240" y="7506"/>
                  </a:lnTo>
                  <a:cubicBezTo>
                    <a:pt x="4240" y="7363"/>
                    <a:pt x="4121" y="7268"/>
                    <a:pt x="4001" y="7268"/>
                  </a:cubicBezTo>
                  <a:lnTo>
                    <a:pt x="1763" y="7268"/>
                  </a:lnTo>
                  <a:cubicBezTo>
                    <a:pt x="1668" y="7268"/>
                    <a:pt x="1572" y="7363"/>
                    <a:pt x="1572" y="7458"/>
                  </a:cubicBezTo>
                  <a:lnTo>
                    <a:pt x="1572" y="8744"/>
                  </a:lnTo>
                  <a:cubicBezTo>
                    <a:pt x="1572" y="8768"/>
                    <a:pt x="1620" y="8816"/>
                    <a:pt x="1644" y="8863"/>
                  </a:cubicBezTo>
                  <a:cubicBezTo>
                    <a:pt x="1681" y="8882"/>
                    <a:pt x="1719" y="8891"/>
                    <a:pt x="1753" y="8891"/>
                  </a:cubicBezTo>
                  <a:cubicBezTo>
                    <a:pt x="1852" y="8891"/>
                    <a:pt x="1930" y="8820"/>
                    <a:pt x="1930" y="8696"/>
                  </a:cubicBezTo>
                  <a:lnTo>
                    <a:pt x="1930" y="7601"/>
                  </a:lnTo>
                  <a:lnTo>
                    <a:pt x="3906" y="7601"/>
                  </a:lnTo>
                  <a:lnTo>
                    <a:pt x="3906" y="10721"/>
                  </a:lnTo>
                  <a:lnTo>
                    <a:pt x="1882" y="10721"/>
                  </a:lnTo>
                  <a:lnTo>
                    <a:pt x="1882" y="9506"/>
                  </a:lnTo>
                  <a:cubicBezTo>
                    <a:pt x="1882" y="9411"/>
                    <a:pt x="1834" y="9339"/>
                    <a:pt x="1739" y="9339"/>
                  </a:cubicBezTo>
                  <a:cubicBezTo>
                    <a:pt x="1620" y="9339"/>
                    <a:pt x="1525" y="9387"/>
                    <a:pt x="1525" y="9506"/>
                  </a:cubicBezTo>
                  <a:lnTo>
                    <a:pt x="1525" y="10721"/>
                  </a:lnTo>
                  <a:lnTo>
                    <a:pt x="1072" y="10721"/>
                  </a:lnTo>
                  <a:lnTo>
                    <a:pt x="1072" y="195"/>
                  </a:lnTo>
                  <a:cubicBezTo>
                    <a:pt x="1072" y="99"/>
                    <a:pt x="1025" y="52"/>
                    <a:pt x="929" y="4"/>
                  </a:cubicBezTo>
                  <a:cubicBezTo>
                    <a:pt x="917" y="2"/>
                    <a:pt x="905" y="1"/>
                    <a:pt x="89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FFFF00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917" name="Google Shape;13917;p27"/>
          <p:cNvGrpSpPr/>
          <p:nvPr/>
        </p:nvGrpSpPr>
        <p:grpSpPr>
          <a:xfrm>
            <a:off x="4822994" y="1767099"/>
            <a:ext cx="288391" cy="354734"/>
            <a:chOff x="4718163" y="1930683"/>
            <a:chExt cx="241150" cy="296625"/>
          </a:xfrm>
        </p:grpSpPr>
        <p:sp>
          <p:nvSpPr>
            <p:cNvPr id="13918" name="Google Shape;13918;p27"/>
            <p:cNvSpPr/>
            <p:nvPr/>
          </p:nvSpPr>
          <p:spPr>
            <a:xfrm>
              <a:off x="4852713" y="2030708"/>
              <a:ext cx="106000" cy="196500"/>
            </a:xfrm>
            <a:custGeom>
              <a:avLst/>
              <a:gdLst/>
              <a:ahLst/>
              <a:cxnLst/>
              <a:rect l="l" t="t" r="r" b="b"/>
              <a:pathLst>
                <a:path w="4240" h="7860" extrusionOk="0">
                  <a:moveTo>
                    <a:pt x="238" y="1"/>
                  </a:moveTo>
                  <a:cubicBezTo>
                    <a:pt x="96" y="1"/>
                    <a:pt x="0" y="120"/>
                    <a:pt x="0" y="239"/>
                  </a:cubicBezTo>
                  <a:lnTo>
                    <a:pt x="0" y="7621"/>
                  </a:lnTo>
                  <a:cubicBezTo>
                    <a:pt x="0" y="7788"/>
                    <a:pt x="119" y="7859"/>
                    <a:pt x="238" y="7859"/>
                  </a:cubicBezTo>
                  <a:lnTo>
                    <a:pt x="4049" y="7859"/>
                  </a:lnTo>
                  <a:cubicBezTo>
                    <a:pt x="4144" y="7859"/>
                    <a:pt x="4239" y="7788"/>
                    <a:pt x="4239" y="7693"/>
                  </a:cubicBezTo>
                  <a:lnTo>
                    <a:pt x="4239" y="6026"/>
                  </a:lnTo>
                  <a:cubicBezTo>
                    <a:pt x="4239" y="6002"/>
                    <a:pt x="4192" y="5930"/>
                    <a:pt x="4168" y="5907"/>
                  </a:cubicBezTo>
                  <a:cubicBezTo>
                    <a:pt x="4128" y="5880"/>
                    <a:pt x="4086" y="5868"/>
                    <a:pt x="4047" y="5868"/>
                  </a:cubicBezTo>
                  <a:cubicBezTo>
                    <a:pt x="3945" y="5868"/>
                    <a:pt x="3858" y="5947"/>
                    <a:pt x="3858" y="6049"/>
                  </a:cubicBezTo>
                  <a:lnTo>
                    <a:pt x="3858" y="7502"/>
                  </a:lnTo>
                  <a:lnTo>
                    <a:pt x="358" y="7502"/>
                  </a:lnTo>
                  <a:lnTo>
                    <a:pt x="358" y="334"/>
                  </a:lnTo>
                  <a:lnTo>
                    <a:pt x="3858" y="334"/>
                  </a:lnTo>
                  <a:lnTo>
                    <a:pt x="3858" y="5240"/>
                  </a:lnTo>
                  <a:cubicBezTo>
                    <a:pt x="3858" y="5335"/>
                    <a:pt x="3930" y="5407"/>
                    <a:pt x="4025" y="5430"/>
                  </a:cubicBezTo>
                  <a:cubicBezTo>
                    <a:pt x="4037" y="5433"/>
                    <a:pt x="4050" y="5434"/>
                    <a:pt x="4061" y="5434"/>
                  </a:cubicBezTo>
                  <a:cubicBezTo>
                    <a:pt x="4163" y="5434"/>
                    <a:pt x="4239" y="5346"/>
                    <a:pt x="4239" y="5240"/>
                  </a:cubicBezTo>
                  <a:lnTo>
                    <a:pt x="4239" y="239"/>
                  </a:lnTo>
                  <a:cubicBezTo>
                    <a:pt x="4239" y="96"/>
                    <a:pt x="4120" y="1"/>
                    <a:pt x="40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FFFF00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19" name="Google Shape;13919;p27"/>
            <p:cNvSpPr/>
            <p:nvPr/>
          </p:nvSpPr>
          <p:spPr>
            <a:xfrm>
              <a:off x="4846763" y="1968708"/>
              <a:ext cx="31575" cy="45350"/>
            </a:xfrm>
            <a:custGeom>
              <a:avLst/>
              <a:gdLst/>
              <a:ahLst/>
              <a:cxnLst/>
              <a:rect l="l" t="t" r="r" b="b"/>
              <a:pathLst>
                <a:path w="1263" h="1814" extrusionOk="0">
                  <a:moveTo>
                    <a:pt x="619" y="980"/>
                  </a:moveTo>
                  <a:cubicBezTo>
                    <a:pt x="786" y="980"/>
                    <a:pt x="857" y="1099"/>
                    <a:pt x="857" y="1218"/>
                  </a:cubicBezTo>
                  <a:cubicBezTo>
                    <a:pt x="857" y="1338"/>
                    <a:pt x="738" y="1457"/>
                    <a:pt x="619" y="1457"/>
                  </a:cubicBezTo>
                  <a:cubicBezTo>
                    <a:pt x="609" y="1459"/>
                    <a:pt x="599" y="1460"/>
                    <a:pt x="589" y="1460"/>
                  </a:cubicBezTo>
                  <a:cubicBezTo>
                    <a:pt x="481" y="1460"/>
                    <a:pt x="381" y="1349"/>
                    <a:pt x="381" y="1218"/>
                  </a:cubicBezTo>
                  <a:cubicBezTo>
                    <a:pt x="381" y="1052"/>
                    <a:pt x="500" y="980"/>
                    <a:pt x="619" y="980"/>
                  </a:cubicBezTo>
                  <a:close/>
                  <a:moveTo>
                    <a:pt x="738" y="1"/>
                  </a:moveTo>
                  <a:cubicBezTo>
                    <a:pt x="696" y="1"/>
                    <a:pt x="652" y="18"/>
                    <a:pt x="619" y="52"/>
                  </a:cubicBezTo>
                  <a:cubicBezTo>
                    <a:pt x="596" y="75"/>
                    <a:pt x="119" y="433"/>
                    <a:pt x="24" y="1123"/>
                  </a:cubicBezTo>
                  <a:cubicBezTo>
                    <a:pt x="0" y="1480"/>
                    <a:pt x="238" y="1814"/>
                    <a:pt x="619" y="1814"/>
                  </a:cubicBezTo>
                  <a:cubicBezTo>
                    <a:pt x="977" y="1814"/>
                    <a:pt x="1262" y="1528"/>
                    <a:pt x="1262" y="1218"/>
                  </a:cubicBezTo>
                  <a:cubicBezTo>
                    <a:pt x="1262" y="885"/>
                    <a:pt x="977" y="623"/>
                    <a:pt x="667" y="623"/>
                  </a:cubicBezTo>
                  <a:lnTo>
                    <a:pt x="596" y="623"/>
                  </a:lnTo>
                  <a:cubicBezTo>
                    <a:pt x="715" y="433"/>
                    <a:pt x="834" y="314"/>
                    <a:pt x="834" y="314"/>
                  </a:cubicBezTo>
                  <a:cubicBezTo>
                    <a:pt x="929" y="266"/>
                    <a:pt x="929" y="147"/>
                    <a:pt x="857" y="75"/>
                  </a:cubicBezTo>
                  <a:cubicBezTo>
                    <a:pt x="832" y="24"/>
                    <a:pt x="786" y="1"/>
                    <a:pt x="73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FFFF00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20" name="Google Shape;13920;p27"/>
            <p:cNvSpPr/>
            <p:nvPr/>
          </p:nvSpPr>
          <p:spPr>
            <a:xfrm>
              <a:off x="4884263" y="1969958"/>
              <a:ext cx="28600" cy="47075"/>
            </a:xfrm>
            <a:custGeom>
              <a:avLst/>
              <a:gdLst/>
              <a:ahLst/>
              <a:cxnLst/>
              <a:rect l="l" t="t" r="r" b="b"/>
              <a:pathLst>
                <a:path w="1144" h="1883" extrusionOk="0">
                  <a:moveTo>
                    <a:pt x="524" y="324"/>
                  </a:moveTo>
                  <a:cubicBezTo>
                    <a:pt x="547" y="324"/>
                    <a:pt x="571" y="328"/>
                    <a:pt x="596" y="335"/>
                  </a:cubicBezTo>
                  <a:cubicBezTo>
                    <a:pt x="691" y="335"/>
                    <a:pt x="786" y="454"/>
                    <a:pt x="786" y="573"/>
                  </a:cubicBezTo>
                  <a:lnTo>
                    <a:pt x="786" y="1216"/>
                  </a:lnTo>
                  <a:cubicBezTo>
                    <a:pt x="786" y="1335"/>
                    <a:pt x="715" y="1454"/>
                    <a:pt x="596" y="1454"/>
                  </a:cubicBezTo>
                  <a:cubicBezTo>
                    <a:pt x="429" y="1454"/>
                    <a:pt x="310" y="1359"/>
                    <a:pt x="310" y="1216"/>
                  </a:cubicBezTo>
                  <a:lnTo>
                    <a:pt x="310" y="573"/>
                  </a:lnTo>
                  <a:cubicBezTo>
                    <a:pt x="310" y="432"/>
                    <a:pt x="396" y="324"/>
                    <a:pt x="524" y="324"/>
                  </a:cubicBezTo>
                  <a:close/>
                  <a:moveTo>
                    <a:pt x="566" y="0"/>
                  </a:moveTo>
                  <a:cubicBezTo>
                    <a:pt x="552" y="0"/>
                    <a:pt x="538" y="1"/>
                    <a:pt x="524" y="2"/>
                  </a:cubicBezTo>
                  <a:cubicBezTo>
                    <a:pt x="215" y="25"/>
                    <a:pt x="0" y="264"/>
                    <a:pt x="0" y="597"/>
                  </a:cubicBezTo>
                  <a:lnTo>
                    <a:pt x="0" y="1288"/>
                  </a:lnTo>
                  <a:cubicBezTo>
                    <a:pt x="0" y="1573"/>
                    <a:pt x="215" y="1835"/>
                    <a:pt x="524" y="1883"/>
                  </a:cubicBezTo>
                  <a:cubicBezTo>
                    <a:pt x="882" y="1883"/>
                    <a:pt x="1144" y="1573"/>
                    <a:pt x="1144" y="1216"/>
                  </a:cubicBezTo>
                  <a:lnTo>
                    <a:pt x="1144" y="597"/>
                  </a:lnTo>
                  <a:cubicBezTo>
                    <a:pt x="1144" y="255"/>
                    <a:pt x="881" y="0"/>
                    <a:pt x="56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FFFF00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21" name="Google Shape;13921;p27"/>
            <p:cNvSpPr/>
            <p:nvPr/>
          </p:nvSpPr>
          <p:spPr>
            <a:xfrm>
              <a:off x="4928913" y="1968908"/>
              <a:ext cx="24425" cy="46350"/>
            </a:xfrm>
            <a:custGeom>
              <a:avLst/>
              <a:gdLst/>
              <a:ahLst/>
              <a:cxnLst/>
              <a:rect l="l" t="t" r="r" b="b"/>
              <a:pathLst>
                <a:path w="977" h="1854" extrusionOk="0">
                  <a:moveTo>
                    <a:pt x="779" y="1"/>
                  </a:moveTo>
                  <a:cubicBezTo>
                    <a:pt x="713" y="1"/>
                    <a:pt x="654" y="40"/>
                    <a:pt x="620" y="91"/>
                  </a:cubicBezTo>
                  <a:lnTo>
                    <a:pt x="1" y="1592"/>
                  </a:lnTo>
                  <a:cubicBezTo>
                    <a:pt x="1" y="1711"/>
                    <a:pt x="48" y="1830"/>
                    <a:pt x="96" y="1853"/>
                  </a:cubicBezTo>
                  <a:lnTo>
                    <a:pt x="167" y="1853"/>
                  </a:lnTo>
                  <a:cubicBezTo>
                    <a:pt x="239" y="1853"/>
                    <a:pt x="286" y="1830"/>
                    <a:pt x="310" y="1734"/>
                  </a:cubicBezTo>
                  <a:lnTo>
                    <a:pt x="953" y="258"/>
                  </a:lnTo>
                  <a:cubicBezTo>
                    <a:pt x="977" y="163"/>
                    <a:pt x="953" y="67"/>
                    <a:pt x="858" y="20"/>
                  </a:cubicBezTo>
                  <a:cubicBezTo>
                    <a:pt x="831" y="6"/>
                    <a:pt x="805" y="1"/>
                    <a:pt x="7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FFFF00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22" name="Google Shape;13922;p27"/>
            <p:cNvSpPr/>
            <p:nvPr/>
          </p:nvSpPr>
          <p:spPr>
            <a:xfrm>
              <a:off x="4923563" y="1972958"/>
              <a:ext cx="10150" cy="10150"/>
            </a:xfrm>
            <a:custGeom>
              <a:avLst/>
              <a:gdLst/>
              <a:ahLst/>
              <a:cxnLst/>
              <a:rect l="l" t="t" r="r" b="b"/>
              <a:pathLst>
                <a:path w="406" h="406" extrusionOk="0">
                  <a:moveTo>
                    <a:pt x="215" y="1"/>
                  </a:moveTo>
                  <a:cubicBezTo>
                    <a:pt x="95" y="1"/>
                    <a:pt x="0" y="96"/>
                    <a:pt x="0" y="215"/>
                  </a:cubicBezTo>
                  <a:cubicBezTo>
                    <a:pt x="0" y="310"/>
                    <a:pt x="95" y="405"/>
                    <a:pt x="215" y="405"/>
                  </a:cubicBezTo>
                  <a:cubicBezTo>
                    <a:pt x="310" y="405"/>
                    <a:pt x="405" y="310"/>
                    <a:pt x="405" y="215"/>
                  </a:cubicBezTo>
                  <a:cubicBezTo>
                    <a:pt x="405" y="96"/>
                    <a:pt x="310" y="1"/>
                    <a:pt x="2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FFFF00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23" name="Google Shape;13923;p27"/>
            <p:cNvSpPr/>
            <p:nvPr/>
          </p:nvSpPr>
          <p:spPr>
            <a:xfrm>
              <a:off x="4948563" y="2001533"/>
              <a:ext cx="10750" cy="10750"/>
            </a:xfrm>
            <a:custGeom>
              <a:avLst/>
              <a:gdLst/>
              <a:ahLst/>
              <a:cxnLst/>
              <a:rect l="l" t="t" r="r" b="b"/>
              <a:pathLst>
                <a:path w="430" h="430" extrusionOk="0">
                  <a:moveTo>
                    <a:pt x="215" y="1"/>
                  </a:moveTo>
                  <a:cubicBezTo>
                    <a:pt x="96" y="1"/>
                    <a:pt x="0" y="96"/>
                    <a:pt x="0" y="215"/>
                  </a:cubicBezTo>
                  <a:cubicBezTo>
                    <a:pt x="0" y="334"/>
                    <a:pt x="96" y="429"/>
                    <a:pt x="215" y="429"/>
                  </a:cubicBezTo>
                  <a:cubicBezTo>
                    <a:pt x="334" y="429"/>
                    <a:pt x="429" y="334"/>
                    <a:pt x="429" y="215"/>
                  </a:cubicBezTo>
                  <a:cubicBezTo>
                    <a:pt x="429" y="96"/>
                    <a:pt x="334" y="1"/>
                    <a:pt x="2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FFFF00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24" name="Google Shape;13924;p27"/>
            <p:cNvSpPr/>
            <p:nvPr/>
          </p:nvSpPr>
          <p:spPr>
            <a:xfrm>
              <a:off x="4739588" y="1930683"/>
              <a:ext cx="57775" cy="57775"/>
            </a:xfrm>
            <a:custGeom>
              <a:avLst/>
              <a:gdLst/>
              <a:ahLst/>
              <a:cxnLst/>
              <a:rect l="l" t="t" r="r" b="b"/>
              <a:pathLst>
                <a:path w="2311" h="2311" extrusionOk="0">
                  <a:moveTo>
                    <a:pt x="1167" y="358"/>
                  </a:moveTo>
                  <a:cubicBezTo>
                    <a:pt x="1620" y="358"/>
                    <a:pt x="1977" y="715"/>
                    <a:pt x="1977" y="1144"/>
                  </a:cubicBezTo>
                  <a:cubicBezTo>
                    <a:pt x="1977" y="1596"/>
                    <a:pt x="1620" y="1954"/>
                    <a:pt x="1167" y="1954"/>
                  </a:cubicBezTo>
                  <a:cubicBezTo>
                    <a:pt x="715" y="1954"/>
                    <a:pt x="358" y="1596"/>
                    <a:pt x="358" y="1144"/>
                  </a:cubicBezTo>
                  <a:cubicBezTo>
                    <a:pt x="358" y="715"/>
                    <a:pt x="715" y="358"/>
                    <a:pt x="1167" y="358"/>
                  </a:cubicBezTo>
                  <a:close/>
                  <a:moveTo>
                    <a:pt x="1167" y="1"/>
                  </a:moveTo>
                  <a:cubicBezTo>
                    <a:pt x="524" y="1"/>
                    <a:pt x="1" y="501"/>
                    <a:pt x="1" y="1144"/>
                  </a:cubicBezTo>
                  <a:cubicBezTo>
                    <a:pt x="24" y="1811"/>
                    <a:pt x="548" y="2311"/>
                    <a:pt x="1167" y="2311"/>
                  </a:cubicBezTo>
                  <a:cubicBezTo>
                    <a:pt x="1787" y="2311"/>
                    <a:pt x="2311" y="1811"/>
                    <a:pt x="2311" y="1144"/>
                  </a:cubicBezTo>
                  <a:cubicBezTo>
                    <a:pt x="2311" y="501"/>
                    <a:pt x="1810" y="1"/>
                    <a:pt x="1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FFFF00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25" name="Google Shape;13925;p27"/>
            <p:cNvSpPr/>
            <p:nvPr/>
          </p:nvSpPr>
          <p:spPr>
            <a:xfrm>
              <a:off x="4718163" y="1997383"/>
              <a:ext cx="106575" cy="229925"/>
            </a:xfrm>
            <a:custGeom>
              <a:avLst/>
              <a:gdLst/>
              <a:ahLst/>
              <a:cxnLst/>
              <a:rect l="l" t="t" r="r" b="b"/>
              <a:pathLst>
                <a:path w="4263" h="9197" extrusionOk="0">
                  <a:moveTo>
                    <a:pt x="3025" y="5954"/>
                  </a:moveTo>
                  <a:lnTo>
                    <a:pt x="3025" y="8430"/>
                  </a:lnTo>
                  <a:cubicBezTo>
                    <a:pt x="3025" y="8645"/>
                    <a:pt x="2882" y="8811"/>
                    <a:pt x="2715" y="8835"/>
                  </a:cubicBezTo>
                  <a:cubicBezTo>
                    <a:pt x="2677" y="8845"/>
                    <a:pt x="2640" y="8849"/>
                    <a:pt x="2605" y="8849"/>
                  </a:cubicBezTo>
                  <a:cubicBezTo>
                    <a:pt x="2370" y="8849"/>
                    <a:pt x="2191" y="8658"/>
                    <a:pt x="2191" y="8430"/>
                  </a:cubicBezTo>
                  <a:lnTo>
                    <a:pt x="2191" y="5954"/>
                  </a:lnTo>
                  <a:close/>
                  <a:moveTo>
                    <a:pt x="1882" y="5977"/>
                  </a:moveTo>
                  <a:lnTo>
                    <a:pt x="1882" y="8454"/>
                  </a:lnTo>
                  <a:cubicBezTo>
                    <a:pt x="1882" y="8680"/>
                    <a:pt x="1689" y="8885"/>
                    <a:pt x="1425" y="8885"/>
                  </a:cubicBezTo>
                  <a:cubicBezTo>
                    <a:pt x="1411" y="8885"/>
                    <a:pt x="1396" y="8884"/>
                    <a:pt x="1381" y="8883"/>
                  </a:cubicBezTo>
                  <a:cubicBezTo>
                    <a:pt x="1191" y="8835"/>
                    <a:pt x="1048" y="8668"/>
                    <a:pt x="1048" y="8454"/>
                  </a:cubicBezTo>
                  <a:lnTo>
                    <a:pt x="1048" y="5977"/>
                  </a:lnTo>
                  <a:close/>
                  <a:moveTo>
                    <a:pt x="2001" y="0"/>
                  </a:moveTo>
                  <a:cubicBezTo>
                    <a:pt x="1596" y="0"/>
                    <a:pt x="1215" y="119"/>
                    <a:pt x="858" y="310"/>
                  </a:cubicBezTo>
                  <a:cubicBezTo>
                    <a:pt x="762" y="357"/>
                    <a:pt x="738" y="453"/>
                    <a:pt x="810" y="548"/>
                  </a:cubicBezTo>
                  <a:cubicBezTo>
                    <a:pt x="844" y="599"/>
                    <a:pt x="916" y="638"/>
                    <a:pt x="989" y="638"/>
                  </a:cubicBezTo>
                  <a:cubicBezTo>
                    <a:pt x="1017" y="638"/>
                    <a:pt x="1045" y="633"/>
                    <a:pt x="1072" y="619"/>
                  </a:cubicBezTo>
                  <a:cubicBezTo>
                    <a:pt x="1358" y="453"/>
                    <a:pt x="1667" y="357"/>
                    <a:pt x="2024" y="357"/>
                  </a:cubicBezTo>
                  <a:lnTo>
                    <a:pt x="2048" y="357"/>
                  </a:lnTo>
                  <a:cubicBezTo>
                    <a:pt x="3025" y="357"/>
                    <a:pt x="3834" y="1167"/>
                    <a:pt x="3834" y="2143"/>
                  </a:cubicBezTo>
                  <a:lnTo>
                    <a:pt x="3834" y="3763"/>
                  </a:lnTo>
                  <a:lnTo>
                    <a:pt x="3834" y="3787"/>
                  </a:lnTo>
                  <a:cubicBezTo>
                    <a:pt x="3834" y="3906"/>
                    <a:pt x="3715" y="3953"/>
                    <a:pt x="3620" y="3953"/>
                  </a:cubicBezTo>
                  <a:cubicBezTo>
                    <a:pt x="3477" y="3953"/>
                    <a:pt x="3430" y="3834"/>
                    <a:pt x="3430" y="3715"/>
                  </a:cubicBezTo>
                  <a:lnTo>
                    <a:pt x="3430" y="2048"/>
                  </a:lnTo>
                  <a:cubicBezTo>
                    <a:pt x="3430" y="1977"/>
                    <a:pt x="3358" y="1905"/>
                    <a:pt x="3310" y="1881"/>
                  </a:cubicBezTo>
                  <a:cubicBezTo>
                    <a:pt x="3295" y="1878"/>
                    <a:pt x="3280" y="1877"/>
                    <a:pt x="3266" y="1877"/>
                  </a:cubicBezTo>
                  <a:cubicBezTo>
                    <a:pt x="3168" y="1877"/>
                    <a:pt x="3096" y="1944"/>
                    <a:pt x="3096" y="2048"/>
                  </a:cubicBezTo>
                  <a:lnTo>
                    <a:pt x="3096" y="3763"/>
                  </a:lnTo>
                  <a:cubicBezTo>
                    <a:pt x="3096" y="4001"/>
                    <a:pt x="3263" y="4239"/>
                    <a:pt x="3477" y="4287"/>
                  </a:cubicBezTo>
                  <a:lnTo>
                    <a:pt x="3668" y="5596"/>
                  </a:lnTo>
                  <a:lnTo>
                    <a:pt x="3668" y="5620"/>
                  </a:lnTo>
                  <a:lnTo>
                    <a:pt x="500" y="5620"/>
                  </a:lnTo>
                  <a:lnTo>
                    <a:pt x="500" y="5596"/>
                  </a:lnTo>
                  <a:lnTo>
                    <a:pt x="691" y="4287"/>
                  </a:lnTo>
                  <a:cubicBezTo>
                    <a:pt x="929" y="4239"/>
                    <a:pt x="1096" y="4025"/>
                    <a:pt x="1096" y="3763"/>
                  </a:cubicBezTo>
                  <a:lnTo>
                    <a:pt x="1096" y="2048"/>
                  </a:lnTo>
                  <a:cubicBezTo>
                    <a:pt x="1096" y="1977"/>
                    <a:pt x="1048" y="1905"/>
                    <a:pt x="953" y="1881"/>
                  </a:cubicBezTo>
                  <a:cubicBezTo>
                    <a:pt x="937" y="1878"/>
                    <a:pt x="922" y="1877"/>
                    <a:pt x="908" y="1877"/>
                  </a:cubicBezTo>
                  <a:cubicBezTo>
                    <a:pt x="811" y="1877"/>
                    <a:pt x="738" y="1944"/>
                    <a:pt x="738" y="2048"/>
                  </a:cubicBezTo>
                  <a:lnTo>
                    <a:pt x="738" y="3787"/>
                  </a:lnTo>
                  <a:cubicBezTo>
                    <a:pt x="738" y="3906"/>
                    <a:pt x="643" y="4001"/>
                    <a:pt x="524" y="4001"/>
                  </a:cubicBezTo>
                  <a:cubicBezTo>
                    <a:pt x="405" y="4001"/>
                    <a:pt x="334" y="3906"/>
                    <a:pt x="334" y="3787"/>
                  </a:cubicBezTo>
                  <a:lnTo>
                    <a:pt x="334" y="2167"/>
                  </a:lnTo>
                  <a:cubicBezTo>
                    <a:pt x="334" y="1810"/>
                    <a:pt x="453" y="1453"/>
                    <a:pt x="643" y="1143"/>
                  </a:cubicBezTo>
                  <a:cubicBezTo>
                    <a:pt x="715" y="1048"/>
                    <a:pt x="691" y="953"/>
                    <a:pt x="619" y="905"/>
                  </a:cubicBezTo>
                  <a:cubicBezTo>
                    <a:pt x="579" y="875"/>
                    <a:pt x="544" y="862"/>
                    <a:pt x="510" y="862"/>
                  </a:cubicBezTo>
                  <a:cubicBezTo>
                    <a:pt x="464" y="862"/>
                    <a:pt x="423" y="887"/>
                    <a:pt x="381" y="929"/>
                  </a:cubicBezTo>
                  <a:cubicBezTo>
                    <a:pt x="119" y="1286"/>
                    <a:pt x="0" y="1691"/>
                    <a:pt x="0" y="2143"/>
                  </a:cubicBezTo>
                  <a:lnTo>
                    <a:pt x="0" y="3763"/>
                  </a:lnTo>
                  <a:cubicBezTo>
                    <a:pt x="0" y="3953"/>
                    <a:pt x="119" y="4144"/>
                    <a:pt x="286" y="4239"/>
                  </a:cubicBezTo>
                  <a:cubicBezTo>
                    <a:pt x="334" y="4239"/>
                    <a:pt x="334" y="4263"/>
                    <a:pt x="357" y="4263"/>
                  </a:cubicBezTo>
                  <a:lnTo>
                    <a:pt x="167" y="5573"/>
                  </a:lnTo>
                  <a:cubicBezTo>
                    <a:pt x="167" y="5692"/>
                    <a:pt x="215" y="5763"/>
                    <a:pt x="262" y="5858"/>
                  </a:cubicBezTo>
                  <a:cubicBezTo>
                    <a:pt x="334" y="5954"/>
                    <a:pt x="453" y="5977"/>
                    <a:pt x="524" y="5977"/>
                  </a:cubicBezTo>
                  <a:lnTo>
                    <a:pt x="762" y="5977"/>
                  </a:lnTo>
                  <a:lnTo>
                    <a:pt x="762" y="8430"/>
                  </a:lnTo>
                  <a:cubicBezTo>
                    <a:pt x="762" y="8811"/>
                    <a:pt x="1048" y="9145"/>
                    <a:pt x="1429" y="9192"/>
                  </a:cubicBezTo>
                  <a:cubicBezTo>
                    <a:pt x="1452" y="9194"/>
                    <a:pt x="1474" y="9195"/>
                    <a:pt x="1496" y="9195"/>
                  </a:cubicBezTo>
                  <a:cubicBezTo>
                    <a:pt x="1735" y="9195"/>
                    <a:pt x="1967" y="9083"/>
                    <a:pt x="2120" y="8930"/>
                  </a:cubicBezTo>
                  <a:cubicBezTo>
                    <a:pt x="2245" y="9119"/>
                    <a:pt x="2463" y="9197"/>
                    <a:pt x="2691" y="9197"/>
                  </a:cubicBezTo>
                  <a:cubicBezTo>
                    <a:pt x="2723" y="9197"/>
                    <a:pt x="2755" y="9195"/>
                    <a:pt x="2787" y="9192"/>
                  </a:cubicBezTo>
                  <a:cubicBezTo>
                    <a:pt x="3191" y="9145"/>
                    <a:pt x="3453" y="8811"/>
                    <a:pt x="3453" y="8430"/>
                  </a:cubicBezTo>
                  <a:lnTo>
                    <a:pt x="3453" y="5977"/>
                  </a:lnTo>
                  <a:lnTo>
                    <a:pt x="3691" y="5977"/>
                  </a:lnTo>
                  <a:cubicBezTo>
                    <a:pt x="3787" y="5977"/>
                    <a:pt x="3834" y="5954"/>
                    <a:pt x="3930" y="5930"/>
                  </a:cubicBezTo>
                  <a:cubicBezTo>
                    <a:pt x="4049" y="5835"/>
                    <a:pt x="4096" y="5715"/>
                    <a:pt x="4072" y="5573"/>
                  </a:cubicBezTo>
                  <a:lnTo>
                    <a:pt x="3906" y="4263"/>
                  </a:lnTo>
                  <a:lnTo>
                    <a:pt x="3930" y="4263"/>
                  </a:lnTo>
                  <a:cubicBezTo>
                    <a:pt x="4025" y="4239"/>
                    <a:pt x="4072" y="4168"/>
                    <a:pt x="4144" y="4072"/>
                  </a:cubicBezTo>
                  <a:cubicBezTo>
                    <a:pt x="4192" y="4001"/>
                    <a:pt x="4263" y="3882"/>
                    <a:pt x="4263" y="3763"/>
                  </a:cubicBezTo>
                  <a:lnTo>
                    <a:pt x="4263" y="2143"/>
                  </a:lnTo>
                  <a:cubicBezTo>
                    <a:pt x="4168" y="953"/>
                    <a:pt x="3215" y="0"/>
                    <a:pt x="204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FFFF00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926" name="Google Shape;13926;p27"/>
          <p:cNvGrpSpPr/>
          <p:nvPr/>
        </p:nvGrpSpPr>
        <p:grpSpPr>
          <a:xfrm>
            <a:off x="5516509" y="1765693"/>
            <a:ext cx="356019" cy="355302"/>
            <a:chOff x="5170638" y="1929508"/>
            <a:chExt cx="297700" cy="297100"/>
          </a:xfrm>
        </p:grpSpPr>
        <p:sp>
          <p:nvSpPr>
            <p:cNvPr id="13927" name="Google Shape;13927;p27"/>
            <p:cNvSpPr/>
            <p:nvPr/>
          </p:nvSpPr>
          <p:spPr>
            <a:xfrm>
              <a:off x="5170638" y="1929508"/>
              <a:ext cx="297700" cy="297100"/>
            </a:xfrm>
            <a:custGeom>
              <a:avLst/>
              <a:gdLst/>
              <a:ahLst/>
              <a:cxnLst/>
              <a:rect l="l" t="t" r="r" b="b"/>
              <a:pathLst>
                <a:path w="11908" h="11884" extrusionOk="0">
                  <a:moveTo>
                    <a:pt x="5644" y="1548"/>
                  </a:moveTo>
                  <a:lnTo>
                    <a:pt x="5644" y="2429"/>
                  </a:lnTo>
                  <a:cubicBezTo>
                    <a:pt x="4763" y="2453"/>
                    <a:pt x="3930" y="2834"/>
                    <a:pt x="3263" y="3501"/>
                  </a:cubicBezTo>
                  <a:cubicBezTo>
                    <a:pt x="2620" y="4168"/>
                    <a:pt x="2263" y="5025"/>
                    <a:pt x="2263" y="6001"/>
                  </a:cubicBezTo>
                  <a:cubicBezTo>
                    <a:pt x="2263" y="7811"/>
                    <a:pt x="3691" y="9335"/>
                    <a:pt x="5478" y="9502"/>
                  </a:cubicBezTo>
                  <a:cubicBezTo>
                    <a:pt x="5568" y="9508"/>
                    <a:pt x="5657" y="9511"/>
                    <a:pt x="5747" y="9511"/>
                  </a:cubicBezTo>
                  <a:cubicBezTo>
                    <a:pt x="6038" y="9511"/>
                    <a:pt x="6330" y="9480"/>
                    <a:pt x="6621" y="9407"/>
                  </a:cubicBezTo>
                  <a:cubicBezTo>
                    <a:pt x="6954" y="9335"/>
                    <a:pt x="7264" y="9216"/>
                    <a:pt x="7549" y="9050"/>
                  </a:cubicBezTo>
                  <a:cubicBezTo>
                    <a:pt x="7764" y="8931"/>
                    <a:pt x="7978" y="8788"/>
                    <a:pt x="8145" y="8645"/>
                  </a:cubicBezTo>
                  <a:cubicBezTo>
                    <a:pt x="8192" y="8645"/>
                    <a:pt x="8335" y="8454"/>
                    <a:pt x="8335" y="8454"/>
                  </a:cubicBezTo>
                  <a:cubicBezTo>
                    <a:pt x="8383" y="8502"/>
                    <a:pt x="9074" y="9002"/>
                    <a:pt x="9074" y="9026"/>
                  </a:cubicBezTo>
                  <a:cubicBezTo>
                    <a:pt x="8859" y="9264"/>
                    <a:pt x="8621" y="9455"/>
                    <a:pt x="8359" y="9621"/>
                  </a:cubicBezTo>
                  <a:cubicBezTo>
                    <a:pt x="8097" y="9812"/>
                    <a:pt x="7859" y="9931"/>
                    <a:pt x="7549" y="10050"/>
                  </a:cubicBezTo>
                  <a:cubicBezTo>
                    <a:pt x="7030" y="10261"/>
                    <a:pt x="6464" y="10380"/>
                    <a:pt x="5889" y="10380"/>
                  </a:cubicBezTo>
                  <a:cubicBezTo>
                    <a:pt x="5752" y="10380"/>
                    <a:pt x="5615" y="10373"/>
                    <a:pt x="5478" y="10359"/>
                  </a:cubicBezTo>
                  <a:cubicBezTo>
                    <a:pt x="4430" y="10288"/>
                    <a:pt x="3453" y="9812"/>
                    <a:pt x="2715" y="9050"/>
                  </a:cubicBezTo>
                  <a:cubicBezTo>
                    <a:pt x="2477" y="8788"/>
                    <a:pt x="2239" y="8526"/>
                    <a:pt x="2048" y="8216"/>
                  </a:cubicBezTo>
                  <a:cubicBezTo>
                    <a:pt x="1596" y="7478"/>
                    <a:pt x="1381" y="6597"/>
                    <a:pt x="1453" y="5692"/>
                  </a:cubicBezTo>
                  <a:cubicBezTo>
                    <a:pt x="1524" y="5049"/>
                    <a:pt x="1691" y="4382"/>
                    <a:pt x="2024" y="3810"/>
                  </a:cubicBezTo>
                  <a:cubicBezTo>
                    <a:pt x="2405" y="3120"/>
                    <a:pt x="3001" y="2525"/>
                    <a:pt x="3644" y="2143"/>
                  </a:cubicBezTo>
                  <a:cubicBezTo>
                    <a:pt x="4049" y="1953"/>
                    <a:pt x="4430" y="1786"/>
                    <a:pt x="4835" y="1667"/>
                  </a:cubicBezTo>
                  <a:cubicBezTo>
                    <a:pt x="4906" y="1667"/>
                    <a:pt x="5644" y="1548"/>
                    <a:pt x="5644" y="1548"/>
                  </a:cubicBezTo>
                  <a:close/>
                  <a:moveTo>
                    <a:pt x="5882" y="0"/>
                  </a:moveTo>
                  <a:cubicBezTo>
                    <a:pt x="4311" y="24"/>
                    <a:pt x="2858" y="667"/>
                    <a:pt x="1715" y="1762"/>
                  </a:cubicBezTo>
                  <a:cubicBezTo>
                    <a:pt x="619" y="2906"/>
                    <a:pt x="0" y="4358"/>
                    <a:pt x="0" y="5930"/>
                  </a:cubicBezTo>
                  <a:cubicBezTo>
                    <a:pt x="0" y="7502"/>
                    <a:pt x="619" y="9002"/>
                    <a:pt x="1762" y="10121"/>
                  </a:cubicBezTo>
                  <a:cubicBezTo>
                    <a:pt x="2882" y="11264"/>
                    <a:pt x="4382" y="11884"/>
                    <a:pt x="5954" y="11884"/>
                  </a:cubicBezTo>
                  <a:cubicBezTo>
                    <a:pt x="7168" y="11884"/>
                    <a:pt x="8359" y="11503"/>
                    <a:pt x="9383" y="10812"/>
                  </a:cubicBezTo>
                  <a:cubicBezTo>
                    <a:pt x="10360" y="10121"/>
                    <a:pt x="11098" y="9145"/>
                    <a:pt x="11526" y="8002"/>
                  </a:cubicBezTo>
                  <a:lnTo>
                    <a:pt x="11526" y="7883"/>
                  </a:lnTo>
                  <a:cubicBezTo>
                    <a:pt x="11484" y="7820"/>
                    <a:pt x="11423" y="7789"/>
                    <a:pt x="11365" y="7789"/>
                  </a:cubicBezTo>
                  <a:cubicBezTo>
                    <a:pt x="11291" y="7789"/>
                    <a:pt x="11220" y="7837"/>
                    <a:pt x="11193" y="7930"/>
                  </a:cubicBezTo>
                  <a:cubicBezTo>
                    <a:pt x="10812" y="8954"/>
                    <a:pt x="10098" y="9859"/>
                    <a:pt x="9169" y="10502"/>
                  </a:cubicBezTo>
                  <a:cubicBezTo>
                    <a:pt x="8216" y="11169"/>
                    <a:pt x="7121" y="11526"/>
                    <a:pt x="5954" y="11526"/>
                  </a:cubicBezTo>
                  <a:cubicBezTo>
                    <a:pt x="4454" y="11526"/>
                    <a:pt x="3072" y="10931"/>
                    <a:pt x="2001" y="9883"/>
                  </a:cubicBezTo>
                  <a:cubicBezTo>
                    <a:pt x="929" y="8812"/>
                    <a:pt x="357" y="7406"/>
                    <a:pt x="357" y="5930"/>
                  </a:cubicBezTo>
                  <a:cubicBezTo>
                    <a:pt x="357" y="3334"/>
                    <a:pt x="2263" y="977"/>
                    <a:pt x="4763" y="453"/>
                  </a:cubicBezTo>
                  <a:cubicBezTo>
                    <a:pt x="5097" y="381"/>
                    <a:pt x="5406" y="334"/>
                    <a:pt x="5763" y="334"/>
                  </a:cubicBezTo>
                  <a:lnTo>
                    <a:pt x="5763" y="1167"/>
                  </a:lnTo>
                  <a:cubicBezTo>
                    <a:pt x="5335" y="1191"/>
                    <a:pt x="4858" y="1262"/>
                    <a:pt x="4430" y="1405"/>
                  </a:cubicBezTo>
                  <a:cubicBezTo>
                    <a:pt x="4096" y="1524"/>
                    <a:pt x="3787" y="1667"/>
                    <a:pt x="3477" y="1858"/>
                  </a:cubicBezTo>
                  <a:cubicBezTo>
                    <a:pt x="3144" y="2048"/>
                    <a:pt x="2882" y="2263"/>
                    <a:pt x="2596" y="2525"/>
                  </a:cubicBezTo>
                  <a:cubicBezTo>
                    <a:pt x="1810" y="3287"/>
                    <a:pt x="1334" y="4263"/>
                    <a:pt x="1215" y="5335"/>
                  </a:cubicBezTo>
                  <a:cubicBezTo>
                    <a:pt x="1191" y="5597"/>
                    <a:pt x="1191" y="5882"/>
                    <a:pt x="1191" y="6097"/>
                  </a:cubicBezTo>
                  <a:cubicBezTo>
                    <a:pt x="1215" y="6621"/>
                    <a:pt x="1310" y="7121"/>
                    <a:pt x="1477" y="7621"/>
                  </a:cubicBezTo>
                  <a:cubicBezTo>
                    <a:pt x="1667" y="8097"/>
                    <a:pt x="1929" y="8550"/>
                    <a:pt x="2239" y="8931"/>
                  </a:cubicBezTo>
                  <a:cubicBezTo>
                    <a:pt x="3134" y="10059"/>
                    <a:pt x="4541" y="10689"/>
                    <a:pt x="5974" y="10689"/>
                  </a:cubicBezTo>
                  <a:cubicBezTo>
                    <a:pt x="6447" y="10689"/>
                    <a:pt x="6922" y="10620"/>
                    <a:pt x="7383" y="10479"/>
                  </a:cubicBezTo>
                  <a:cubicBezTo>
                    <a:pt x="7859" y="10336"/>
                    <a:pt x="8335" y="10097"/>
                    <a:pt x="8740" y="9788"/>
                  </a:cubicBezTo>
                  <a:cubicBezTo>
                    <a:pt x="9383" y="9359"/>
                    <a:pt x="9883" y="8716"/>
                    <a:pt x="10240" y="8002"/>
                  </a:cubicBezTo>
                  <a:cubicBezTo>
                    <a:pt x="10360" y="7764"/>
                    <a:pt x="10455" y="7502"/>
                    <a:pt x="10526" y="7240"/>
                  </a:cubicBezTo>
                  <a:cubicBezTo>
                    <a:pt x="10574" y="7121"/>
                    <a:pt x="10598" y="6978"/>
                    <a:pt x="10621" y="6859"/>
                  </a:cubicBezTo>
                  <a:cubicBezTo>
                    <a:pt x="10645" y="6740"/>
                    <a:pt x="10717" y="6144"/>
                    <a:pt x="10717" y="6144"/>
                  </a:cubicBezTo>
                  <a:lnTo>
                    <a:pt x="11550" y="6144"/>
                  </a:lnTo>
                  <a:cubicBezTo>
                    <a:pt x="11550" y="6502"/>
                    <a:pt x="11479" y="6859"/>
                    <a:pt x="11407" y="7216"/>
                  </a:cubicBezTo>
                  <a:cubicBezTo>
                    <a:pt x="11407" y="7240"/>
                    <a:pt x="11407" y="7287"/>
                    <a:pt x="11431" y="7335"/>
                  </a:cubicBezTo>
                  <a:cubicBezTo>
                    <a:pt x="11474" y="7378"/>
                    <a:pt x="11523" y="7396"/>
                    <a:pt x="11571" y="7396"/>
                  </a:cubicBezTo>
                  <a:cubicBezTo>
                    <a:pt x="11655" y="7396"/>
                    <a:pt x="11734" y="7340"/>
                    <a:pt x="11765" y="7264"/>
                  </a:cubicBezTo>
                  <a:cubicBezTo>
                    <a:pt x="11836" y="6883"/>
                    <a:pt x="11907" y="6454"/>
                    <a:pt x="11907" y="6049"/>
                  </a:cubicBezTo>
                  <a:cubicBezTo>
                    <a:pt x="11812" y="6001"/>
                    <a:pt x="11788" y="5930"/>
                    <a:pt x="11765" y="5882"/>
                  </a:cubicBezTo>
                  <a:cubicBezTo>
                    <a:pt x="11693" y="5811"/>
                    <a:pt x="11646" y="5811"/>
                    <a:pt x="11574" y="5811"/>
                  </a:cubicBezTo>
                  <a:lnTo>
                    <a:pt x="10526" y="5811"/>
                  </a:lnTo>
                  <a:cubicBezTo>
                    <a:pt x="10407" y="5811"/>
                    <a:pt x="10288" y="5930"/>
                    <a:pt x="10288" y="6049"/>
                  </a:cubicBezTo>
                  <a:cubicBezTo>
                    <a:pt x="10288" y="7025"/>
                    <a:pt x="9931" y="7978"/>
                    <a:pt x="9336" y="8740"/>
                  </a:cubicBezTo>
                  <a:lnTo>
                    <a:pt x="8526" y="8145"/>
                  </a:lnTo>
                  <a:cubicBezTo>
                    <a:pt x="8493" y="8112"/>
                    <a:pt x="8439" y="8094"/>
                    <a:pt x="8384" y="8094"/>
                  </a:cubicBezTo>
                  <a:cubicBezTo>
                    <a:pt x="8320" y="8094"/>
                    <a:pt x="8255" y="8117"/>
                    <a:pt x="8216" y="8169"/>
                  </a:cubicBezTo>
                  <a:cubicBezTo>
                    <a:pt x="7645" y="8764"/>
                    <a:pt x="6859" y="9121"/>
                    <a:pt x="6073" y="9145"/>
                  </a:cubicBezTo>
                  <a:lnTo>
                    <a:pt x="6073" y="8192"/>
                  </a:lnTo>
                  <a:cubicBezTo>
                    <a:pt x="6073" y="8073"/>
                    <a:pt x="5978" y="7954"/>
                    <a:pt x="5835" y="7954"/>
                  </a:cubicBezTo>
                  <a:cubicBezTo>
                    <a:pt x="4906" y="7930"/>
                    <a:pt x="4120" y="7264"/>
                    <a:pt x="3953" y="6382"/>
                  </a:cubicBezTo>
                  <a:cubicBezTo>
                    <a:pt x="3934" y="6304"/>
                    <a:pt x="3865" y="6257"/>
                    <a:pt x="3788" y="6257"/>
                  </a:cubicBezTo>
                  <a:cubicBezTo>
                    <a:pt x="3772" y="6257"/>
                    <a:pt x="3755" y="6259"/>
                    <a:pt x="3739" y="6263"/>
                  </a:cubicBezTo>
                  <a:cubicBezTo>
                    <a:pt x="3644" y="6287"/>
                    <a:pt x="3596" y="6382"/>
                    <a:pt x="3620" y="6478"/>
                  </a:cubicBezTo>
                  <a:cubicBezTo>
                    <a:pt x="3834" y="7478"/>
                    <a:pt x="4692" y="8216"/>
                    <a:pt x="5740" y="8311"/>
                  </a:cubicBezTo>
                  <a:lnTo>
                    <a:pt x="5740" y="9169"/>
                  </a:lnTo>
                  <a:lnTo>
                    <a:pt x="5716" y="9169"/>
                  </a:lnTo>
                  <a:cubicBezTo>
                    <a:pt x="5382" y="9145"/>
                    <a:pt x="5025" y="9073"/>
                    <a:pt x="4715" y="8931"/>
                  </a:cubicBezTo>
                  <a:cubicBezTo>
                    <a:pt x="4049" y="8669"/>
                    <a:pt x="3477" y="8169"/>
                    <a:pt x="3120" y="7549"/>
                  </a:cubicBezTo>
                  <a:cubicBezTo>
                    <a:pt x="2858" y="7073"/>
                    <a:pt x="2715" y="6406"/>
                    <a:pt x="2715" y="5835"/>
                  </a:cubicBezTo>
                  <a:cubicBezTo>
                    <a:pt x="2739" y="5073"/>
                    <a:pt x="3072" y="4287"/>
                    <a:pt x="3596" y="3739"/>
                  </a:cubicBezTo>
                  <a:cubicBezTo>
                    <a:pt x="3739" y="3572"/>
                    <a:pt x="3858" y="3453"/>
                    <a:pt x="4049" y="3334"/>
                  </a:cubicBezTo>
                  <a:cubicBezTo>
                    <a:pt x="4120" y="3287"/>
                    <a:pt x="4263" y="3191"/>
                    <a:pt x="4382" y="3144"/>
                  </a:cubicBezTo>
                  <a:lnTo>
                    <a:pt x="4739" y="3930"/>
                  </a:lnTo>
                  <a:cubicBezTo>
                    <a:pt x="4144" y="4287"/>
                    <a:pt x="3691" y="4930"/>
                    <a:pt x="3596" y="5597"/>
                  </a:cubicBezTo>
                  <a:cubicBezTo>
                    <a:pt x="3596" y="5620"/>
                    <a:pt x="3596" y="5692"/>
                    <a:pt x="3620" y="5716"/>
                  </a:cubicBezTo>
                  <a:cubicBezTo>
                    <a:pt x="3665" y="5761"/>
                    <a:pt x="3720" y="5782"/>
                    <a:pt x="3773" y="5782"/>
                  </a:cubicBezTo>
                  <a:cubicBezTo>
                    <a:pt x="3859" y="5782"/>
                    <a:pt x="3939" y="5724"/>
                    <a:pt x="3953" y="5620"/>
                  </a:cubicBezTo>
                  <a:cubicBezTo>
                    <a:pt x="4049" y="5025"/>
                    <a:pt x="4430" y="4477"/>
                    <a:pt x="5001" y="4192"/>
                  </a:cubicBezTo>
                  <a:cubicBezTo>
                    <a:pt x="5120" y="4144"/>
                    <a:pt x="5144" y="4001"/>
                    <a:pt x="5120" y="3882"/>
                  </a:cubicBezTo>
                  <a:lnTo>
                    <a:pt x="4739" y="2977"/>
                  </a:lnTo>
                  <a:cubicBezTo>
                    <a:pt x="5097" y="2834"/>
                    <a:pt x="5478" y="2739"/>
                    <a:pt x="5882" y="2739"/>
                  </a:cubicBezTo>
                  <a:cubicBezTo>
                    <a:pt x="6001" y="2739"/>
                    <a:pt x="6121" y="2620"/>
                    <a:pt x="6121" y="2501"/>
                  </a:cubicBezTo>
                  <a:lnTo>
                    <a:pt x="6121" y="238"/>
                  </a:lnTo>
                  <a:lnTo>
                    <a:pt x="6121" y="191"/>
                  </a:lnTo>
                  <a:cubicBezTo>
                    <a:pt x="6097" y="72"/>
                    <a:pt x="5978" y="0"/>
                    <a:pt x="58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FFFF00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28" name="Google Shape;13928;p27"/>
            <p:cNvSpPr/>
            <p:nvPr/>
          </p:nvSpPr>
          <p:spPr>
            <a:xfrm>
              <a:off x="5333763" y="1994383"/>
              <a:ext cx="33950" cy="53025"/>
            </a:xfrm>
            <a:custGeom>
              <a:avLst/>
              <a:gdLst/>
              <a:ahLst/>
              <a:cxnLst/>
              <a:rect l="l" t="t" r="r" b="b"/>
              <a:pathLst>
                <a:path w="1358" h="2121" extrusionOk="0">
                  <a:moveTo>
                    <a:pt x="191" y="1"/>
                  </a:moveTo>
                  <a:cubicBezTo>
                    <a:pt x="72" y="1"/>
                    <a:pt x="0" y="120"/>
                    <a:pt x="24" y="239"/>
                  </a:cubicBezTo>
                  <a:cubicBezTo>
                    <a:pt x="48" y="311"/>
                    <a:pt x="119" y="358"/>
                    <a:pt x="191" y="358"/>
                  </a:cubicBezTo>
                  <a:lnTo>
                    <a:pt x="882" y="358"/>
                  </a:lnTo>
                  <a:lnTo>
                    <a:pt x="239" y="1882"/>
                  </a:lnTo>
                  <a:cubicBezTo>
                    <a:pt x="191" y="1978"/>
                    <a:pt x="239" y="2025"/>
                    <a:pt x="286" y="2097"/>
                  </a:cubicBezTo>
                  <a:cubicBezTo>
                    <a:pt x="310" y="2120"/>
                    <a:pt x="381" y="2120"/>
                    <a:pt x="405" y="2120"/>
                  </a:cubicBezTo>
                  <a:cubicBezTo>
                    <a:pt x="477" y="2120"/>
                    <a:pt x="548" y="2097"/>
                    <a:pt x="548" y="2025"/>
                  </a:cubicBezTo>
                  <a:lnTo>
                    <a:pt x="1334" y="263"/>
                  </a:lnTo>
                  <a:cubicBezTo>
                    <a:pt x="1358" y="191"/>
                    <a:pt x="1334" y="96"/>
                    <a:pt x="1239" y="25"/>
                  </a:cubicBezTo>
                  <a:cubicBezTo>
                    <a:pt x="1215" y="1"/>
                    <a:pt x="1191" y="1"/>
                    <a:pt x="114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FFFF00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29" name="Google Shape;13929;p27"/>
            <p:cNvSpPr/>
            <p:nvPr/>
          </p:nvSpPr>
          <p:spPr>
            <a:xfrm>
              <a:off x="5369488" y="1993808"/>
              <a:ext cx="36325" cy="54800"/>
            </a:xfrm>
            <a:custGeom>
              <a:avLst/>
              <a:gdLst/>
              <a:ahLst/>
              <a:cxnLst/>
              <a:rect l="l" t="t" r="r" b="b"/>
              <a:pathLst>
                <a:path w="1453" h="2192" extrusionOk="0">
                  <a:moveTo>
                    <a:pt x="381" y="0"/>
                  </a:moveTo>
                  <a:cubicBezTo>
                    <a:pt x="357" y="0"/>
                    <a:pt x="310" y="24"/>
                    <a:pt x="310" y="48"/>
                  </a:cubicBezTo>
                  <a:lnTo>
                    <a:pt x="167" y="977"/>
                  </a:lnTo>
                  <a:lnTo>
                    <a:pt x="167" y="1000"/>
                  </a:lnTo>
                  <a:cubicBezTo>
                    <a:pt x="185" y="1127"/>
                    <a:pt x="285" y="1185"/>
                    <a:pt x="363" y="1185"/>
                  </a:cubicBezTo>
                  <a:cubicBezTo>
                    <a:pt x="389" y="1185"/>
                    <a:pt x="412" y="1179"/>
                    <a:pt x="429" y="1167"/>
                  </a:cubicBezTo>
                  <a:cubicBezTo>
                    <a:pt x="524" y="1119"/>
                    <a:pt x="596" y="1096"/>
                    <a:pt x="762" y="1096"/>
                  </a:cubicBezTo>
                  <a:lnTo>
                    <a:pt x="786" y="1096"/>
                  </a:lnTo>
                  <a:cubicBezTo>
                    <a:pt x="977" y="1167"/>
                    <a:pt x="1072" y="1334"/>
                    <a:pt x="1072" y="1477"/>
                  </a:cubicBezTo>
                  <a:cubicBezTo>
                    <a:pt x="1072" y="1691"/>
                    <a:pt x="881" y="1834"/>
                    <a:pt x="715" y="1834"/>
                  </a:cubicBezTo>
                  <a:cubicBezTo>
                    <a:pt x="524" y="1834"/>
                    <a:pt x="381" y="1715"/>
                    <a:pt x="357" y="1548"/>
                  </a:cubicBezTo>
                  <a:lnTo>
                    <a:pt x="357" y="1477"/>
                  </a:lnTo>
                  <a:cubicBezTo>
                    <a:pt x="357" y="1379"/>
                    <a:pt x="269" y="1293"/>
                    <a:pt x="168" y="1293"/>
                  </a:cubicBezTo>
                  <a:cubicBezTo>
                    <a:pt x="120" y="1293"/>
                    <a:pt x="70" y="1312"/>
                    <a:pt x="24" y="1358"/>
                  </a:cubicBezTo>
                  <a:cubicBezTo>
                    <a:pt x="0" y="1358"/>
                    <a:pt x="0" y="1405"/>
                    <a:pt x="0" y="1405"/>
                  </a:cubicBezTo>
                  <a:lnTo>
                    <a:pt x="0" y="1572"/>
                  </a:lnTo>
                  <a:cubicBezTo>
                    <a:pt x="48" y="1929"/>
                    <a:pt x="334" y="2191"/>
                    <a:pt x="715" y="2191"/>
                  </a:cubicBezTo>
                  <a:cubicBezTo>
                    <a:pt x="1096" y="2191"/>
                    <a:pt x="1382" y="1905"/>
                    <a:pt x="1429" y="1453"/>
                  </a:cubicBezTo>
                  <a:cubicBezTo>
                    <a:pt x="1453" y="1119"/>
                    <a:pt x="1262" y="834"/>
                    <a:pt x="905" y="715"/>
                  </a:cubicBezTo>
                  <a:lnTo>
                    <a:pt x="596" y="715"/>
                  </a:lnTo>
                  <a:lnTo>
                    <a:pt x="643" y="357"/>
                  </a:lnTo>
                  <a:lnTo>
                    <a:pt x="1143" y="357"/>
                  </a:lnTo>
                  <a:cubicBezTo>
                    <a:pt x="1262" y="357"/>
                    <a:pt x="1382" y="167"/>
                    <a:pt x="1239" y="24"/>
                  </a:cubicBezTo>
                  <a:cubicBezTo>
                    <a:pt x="1239" y="0"/>
                    <a:pt x="1239" y="0"/>
                    <a:pt x="12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FFFF00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30" name="Google Shape;13930;p27"/>
            <p:cNvSpPr/>
            <p:nvPr/>
          </p:nvSpPr>
          <p:spPr>
            <a:xfrm>
              <a:off x="5421288" y="1991808"/>
              <a:ext cx="30975" cy="60950"/>
            </a:xfrm>
            <a:custGeom>
              <a:avLst/>
              <a:gdLst/>
              <a:ahLst/>
              <a:cxnLst/>
              <a:rect l="l" t="t" r="r" b="b"/>
              <a:pathLst>
                <a:path w="1239" h="2438" extrusionOk="0">
                  <a:moveTo>
                    <a:pt x="1073" y="0"/>
                  </a:moveTo>
                  <a:cubicBezTo>
                    <a:pt x="997" y="0"/>
                    <a:pt x="923" y="31"/>
                    <a:pt x="905" y="104"/>
                  </a:cubicBezTo>
                  <a:lnTo>
                    <a:pt x="24" y="2200"/>
                  </a:lnTo>
                  <a:cubicBezTo>
                    <a:pt x="0" y="2271"/>
                    <a:pt x="24" y="2390"/>
                    <a:pt x="119" y="2438"/>
                  </a:cubicBezTo>
                  <a:lnTo>
                    <a:pt x="191" y="2438"/>
                  </a:lnTo>
                  <a:cubicBezTo>
                    <a:pt x="238" y="2438"/>
                    <a:pt x="310" y="2390"/>
                    <a:pt x="357" y="2343"/>
                  </a:cubicBezTo>
                  <a:lnTo>
                    <a:pt x="1215" y="247"/>
                  </a:lnTo>
                  <a:cubicBezTo>
                    <a:pt x="1238" y="152"/>
                    <a:pt x="1215" y="33"/>
                    <a:pt x="1143" y="9"/>
                  </a:cubicBezTo>
                  <a:cubicBezTo>
                    <a:pt x="1121" y="3"/>
                    <a:pt x="1097" y="0"/>
                    <a:pt x="10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FFFF00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31" name="Google Shape;13931;p27"/>
            <p:cNvSpPr/>
            <p:nvPr/>
          </p:nvSpPr>
          <p:spPr>
            <a:xfrm>
              <a:off x="5412338" y="1994983"/>
              <a:ext cx="13125" cy="13725"/>
            </a:xfrm>
            <a:custGeom>
              <a:avLst/>
              <a:gdLst/>
              <a:ahLst/>
              <a:cxnLst/>
              <a:rect l="l" t="t" r="r" b="b"/>
              <a:pathLst>
                <a:path w="525" h="549" extrusionOk="0">
                  <a:moveTo>
                    <a:pt x="263" y="1"/>
                  </a:moveTo>
                  <a:cubicBezTo>
                    <a:pt x="120" y="1"/>
                    <a:pt x="1" y="120"/>
                    <a:pt x="1" y="263"/>
                  </a:cubicBezTo>
                  <a:cubicBezTo>
                    <a:pt x="1" y="429"/>
                    <a:pt x="120" y="549"/>
                    <a:pt x="263" y="549"/>
                  </a:cubicBezTo>
                  <a:cubicBezTo>
                    <a:pt x="406" y="549"/>
                    <a:pt x="525" y="429"/>
                    <a:pt x="525" y="263"/>
                  </a:cubicBezTo>
                  <a:cubicBezTo>
                    <a:pt x="525" y="120"/>
                    <a:pt x="406" y="1"/>
                    <a:pt x="2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FFFF00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32" name="Google Shape;13932;p27"/>
            <p:cNvSpPr/>
            <p:nvPr/>
          </p:nvSpPr>
          <p:spPr>
            <a:xfrm>
              <a:off x="5447463" y="2036058"/>
              <a:ext cx="13125" cy="13125"/>
            </a:xfrm>
            <a:custGeom>
              <a:avLst/>
              <a:gdLst/>
              <a:ahLst/>
              <a:cxnLst/>
              <a:rect l="l" t="t" r="r" b="b"/>
              <a:pathLst>
                <a:path w="525" h="525" extrusionOk="0">
                  <a:moveTo>
                    <a:pt x="263" y="1"/>
                  </a:moveTo>
                  <a:cubicBezTo>
                    <a:pt x="120" y="1"/>
                    <a:pt x="1" y="120"/>
                    <a:pt x="1" y="263"/>
                  </a:cubicBezTo>
                  <a:cubicBezTo>
                    <a:pt x="1" y="406"/>
                    <a:pt x="120" y="525"/>
                    <a:pt x="263" y="525"/>
                  </a:cubicBezTo>
                  <a:cubicBezTo>
                    <a:pt x="406" y="525"/>
                    <a:pt x="525" y="406"/>
                    <a:pt x="525" y="263"/>
                  </a:cubicBezTo>
                  <a:cubicBezTo>
                    <a:pt x="525" y="120"/>
                    <a:pt x="406" y="1"/>
                    <a:pt x="2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FFFF00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933" name="Google Shape;13933;p27"/>
          <p:cNvGrpSpPr/>
          <p:nvPr/>
        </p:nvGrpSpPr>
        <p:grpSpPr>
          <a:xfrm>
            <a:off x="6274094" y="1767099"/>
            <a:ext cx="356019" cy="353897"/>
            <a:chOff x="5676688" y="1930683"/>
            <a:chExt cx="297700" cy="295925"/>
          </a:xfrm>
        </p:grpSpPr>
        <p:sp>
          <p:nvSpPr>
            <p:cNvPr id="13934" name="Google Shape;13934;p27"/>
            <p:cNvSpPr/>
            <p:nvPr/>
          </p:nvSpPr>
          <p:spPr>
            <a:xfrm>
              <a:off x="5776113" y="2057508"/>
              <a:ext cx="86350" cy="8950"/>
            </a:xfrm>
            <a:custGeom>
              <a:avLst/>
              <a:gdLst/>
              <a:ahLst/>
              <a:cxnLst/>
              <a:rect l="l" t="t" r="r" b="b"/>
              <a:pathLst>
                <a:path w="3454" h="358" extrusionOk="0">
                  <a:moveTo>
                    <a:pt x="215" y="0"/>
                  </a:moveTo>
                  <a:cubicBezTo>
                    <a:pt x="120" y="0"/>
                    <a:pt x="72" y="72"/>
                    <a:pt x="48" y="167"/>
                  </a:cubicBezTo>
                  <a:cubicBezTo>
                    <a:pt x="1" y="286"/>
                    <a:pt x="96" y="358"/>
                    <a:pt x="191" y="358"/>
                  </a:cubicBezTo>
                  <a:lnTo>
                    <a:pt x="3239" y="358"/>
                  </a:lnTo>
                  <a:cubicBezTo>
                    <a:pt x="3335" y="358"/>
                    <a:pt x="3406" y="310"/>
                    <a:pt x="3430" y="215"/>
                  </a:cubicBezTo>
                  <a:cubicBezTo>
                    <a:pt x="3454" y="96"/>
                    <a:pt x="3358" y="0"/>
                    <a:pt x="32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FFFF00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35" name="Google Shape;13935;p27"/>
            <p:cNvSpPr/>
            <p:nvPr/>
          </p:nvSpPr>
          <p:spPr>
            <a:xfrm>
              <a:off x="5776113" y="2080133"/>
              <a:ext cx="87550" cy="8950"/>
            </a:xfrm>
            <a:custGeom>
              <a:avLst/>
              <a:gdLst/>
              <a:ahLst/>
              <a:cxnLst/>
              <a:rect l="l" t="t" r="r" b="b"/>
              <a:pathLst>
                <a:path w="3502" h="358" extrusionOk="0">
                  <a:moveTo>
                    <a:pt x="215" y="0"/>
                  </a:moveTo>
                  <a:cubicBezTo>
                    <a:pt x="120" y="0"/>
                    <a:pt x="72" y="48"/>
                    <a:pt x="48" y="143"/>
                  </a:cubicBezTo>
                  <a:cubicBezTo>
                    <a:pt x="1" y="262"/>
                    <a:pt x="96" y="357"/>
                    <a:pt x="215" y="357"/>
                  </a:cubicBezTo>
                  <a:lnTo>
                    <a:pt x="3287" y="357"/>
                  </a:lnTo>
                  <a:cubicBezTo>
                    <a:pt x="3406" y="357"/>
                    <a:pt x="3501" y="262"/>
                    <a:pt x="3454" y="143"/>
                  </a:cubicBezTo>
                  <a:cubicBezTo>
                    <a:pt x="3430" y="48"/>
                    <a:pt x="3335" y="0"/>
                    <a:pt x="32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FFFF00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36" name="Google Shape;13936;p27"/>
            <p:cNvSpPr/>
            <p:nvPr/>
          </p:nvSpPr>
          <p:spPr>
            <a:xfrm>
              <a:off x="5795763" y="2101558"/>
              <a:ext cx="48850" cy="8950"/>
            </a:xfrm>
            <a:custGeom>
              <a:avLst/>
              <a:gdLst/>
              <a:ahLst/>
              <a:cxnLst/>
              <a:rect l="l" t="t" r="r" b="b"/>
              <a:pathLst>
                <a:path w="1954" h="358" extrusionOk="0">
                  <a:moveTo>
                    <a:pt x="215" y="1"/>
                  </a:moveTo>
                  <a:cubicBezTo>
                    <a:pt x="120" y="1"/>
                    <a:pt x="48" y="72"/>
                    <a:pt x="24" y="143"/>
                  </a:cubicBezTo>
                  <a:cubicBezTo>
                    <a:pt x="0" y="263"/>
                    <a:pt x="96" y="358"/>
                    <a:pt x="215" y="358"/>
                  </a:cubicBezTo>
                  <a:lnTo>
                    <a:pt x="1763" y="358"/>
                  </a:lnTo>
                  <a:cubicBezTo>
                    <a:pt x="1882" y="358"/>
                    <a:pt x="1953" y="263"/>
                    <a:pt x="1929" y="143"/>
                  </a:cubicBezTo>
                  <a:cubicBezTo>
                    <a:pt x="1882" y="72"/>
                    <a:pt x="1787" y="1"/>
                    <a:pt x="17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FFFF00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37" name="Google Shape;13937;p27"/>
            <p:cNvSpPr/>
            <p:nvPr/>
          </p:nvSpPr>
          <p:spPr>
            <a:xfrm>
              <a:off x="5676688" y="1930683"/>
              <a:ext cx="297700" cy="295925"/>
            </a:xfrm>
            <a:custGeom>
              <a:avLst/>
              <a:gdLst/>
              <a:ahLst/>
              <a:cxnLst/>
              <a:rect l="l" t="t" r="r" b="b"/>
              <a:pathLst>
                <a:path w="11908" h="11837" extrusionOk="0">
                  <a:moveTo>
                    <a:pt x="5740" y="310"/>
                  </a:moveTo>
                  <a:lnTo>
                    <a:pt x="5740" y="2668"/>
                  </a:lnTo>
                  <a:cubicBezTo>
                    <a:pt x="4073" y="2763"/>
                    <a:pt x="2763" y="4097"/>
                    <a:pt x="2644" y="5740"/>
                  </a:cubicBezTo>
                  <a:lnTo>
                    <a:pt x="334" y="5740"/>
                  </a:lnTo>
                  <a:cubicBezTo>
                    <a:pt x="382" y="4311"/>
                    <a:pt x="953" y="2978"/>
                    <a:pt x="1953" y="1954"/>
                  </a:cubicBezTo>
                  <a:cubicBezTo>
                    <a:pt x="2977" y="953"/>
                    <a:pt x="4311" y="382"/>
                    <a:pt x="5740" y="310"/>
                  </a:cubicBezTo>
                  <a:close/>
                  <a:moveTo>
                    <a:pt x="11003" y="6121"/>
                  </a:moveTo>
                  <a:cubicBezTo>
                    <a:pt x="10955" y="7407"/>
                    <a:pt x="10455" y="8622"/>
                    <a:pt x="9526" y="9550"/>
                  </a:cubicBezTo>
                  <a:cubicBezTo>
                    <a:pt x="8598" y="10479"/>
                    <a:pt x="7407" y="10979"/>
                    <a:pt x="6097" y="11027"/>
                  </a:cubicBezTo>
                  <a:lnTo>
                    <a:pt x="6097" y="9908"/>
                  </a:lnTo>
                  <a:cubicBezTo>
                    <a:pt x="7073" y="9884"/>
                    <a:pt x="8002" y="9455"/>
                    <a:pt x="8717" y="8741"/>
                  </a:cubicBezTo>
                  <a:cubicBezTo>
                    <a:pt x="9431" y="8026"/>
                    <a:pt x="9812" y="7098"/>
                    <a:pt x="9884" y="6121"/>
                  </a:cubicBezTo>
                  <a:close/>
                  <a:moveTo>
                    <a:pt x="5978" y="3001"/>
                  </a:moveTo>
                  <a:cubicBezTo>
                    <a:pt x="6764" y="3001"/>
                    <a:pt x="7478" y="3287"/>
                    <a:pt x="8002" y="3835"/>
                  </a:cubicBezTo>
                  <a:cubicBezTo>
                    <a:pt x="8550" y="4359"/>
                    <a:pt x="8860" y="5073"/>
                    <a:pt x="8860" y="5859"/>
                  </a:cubicBezTo>
                  <a:cubicBezTo>
                    <a:pt x="8860" y="6002"/>
                    <a:pt x="8979" y="6097"/>
                    <a:pt x="9098" y="6097"/>
                  </a:cubicBezTo>
                  <a:lnTo>
                    <a:pt x="9550" y="6097"/>
                  </a:lnTo>
                  <a:cubicBezTo>
                    <a:pt x="9526" y="6978"/>
                    <a:pt x="9145" y="7812"/>
                    <a:pt x="8502" y="8455"/>
                  </a:cubicBezTo>
                  <a:cubicBezTo>
                    <a:pt x="7883" y="9074"/>
                    <a:pt x="7050" y="9455"/>
                    <a:pt x="6121" y="9479"/>
                  </a:cubicBezTo>
                  <a:lnTo>
                    <a:pt x="6121" y="9050"/>
                  </a:lnTo>
                  <a:cubicBezTo>
                    <a:pt x="6097" y="8955"/>
                    <a:pt x="5978" y="8860"/>
                    <a:pt x="5859" y="8836"/>
                  </a:cubicBezTo>
                  <a:cubicBezTo>
                    <a:pt x="5025" y="8812"/>
                    <a:pt x="4216" y="8407"/>
                    <a:pt x="3692" y="7764"/>
                  </a:cubicBezTo>
                  <a:cubicBezTo>
                    <a:pt x="3650" y="7723"/>
                    <a:pt x="3593" y="7697"/>
                    <a:pt x="3542" y="7697"/>
                  </a:cubicBezTo>
                  <a:cubicBezTo>
                    <a:pt x="3506" y="7697"/>
                    <a:pt x="3474" y="7711"/>
                    <a:pt x="3454" y="7740"/>
                  </a:cubicBezTo>
                  <a:cubicBezTo>
                    <a:pt x="3382" y="7788"/>
                    <a:pt x="3358" y="7907"/>
                    <a:pt x="3430" y="7979"/>
                  </a:cubicBezTo>
                  <a:cubicBezTo>
                    <a:pt x="4025" y="8693"/>
                    <a:pt x="4859" y="9098"/>
                    <a:pt x="5764" y="9169"/>
                  </a:cubicBezTo>
                  <a:lnTo>
                    <a:pt x="5764" y="11503"/>
                  </a:lnTo>
                  <a:cubicBezTo>
                    <a:pt x="4335" y="11479"/>
                    <a:pt x="2977" y="10884"/>
                    <a:pt x="1953" y="9836"/>
                  </a:cubicBezTo>
                  <a:cubicBezTo>
                    <a:pt x="953" y="8836"/>
                    <a:pt x="382" y="7502"/>
                    <a:pt x="358" y="6097"/>
                  </a:cubicBezTo>
                  <a:lnTo>
                    <a:pt x="2715" y="6097"/>
                  </a:lnTo>
                  <a:cubicBezTo>
                    <a:pt x="2739" y="6502"/>
                    <a:pt x="2834" y="6907"/>
                    <a:pt x="3001" y="7264"/>
                  </a:cubicBezTo>
                  <a:cubicBezTo>
                    <a:pt x="3018" y="7316"/>
                    <a:pt x="3073" y="7355"/>
                    <a:pt x="3137" y="7355"/>
                  </a:cubicBezTo>
                  <a:cubicBezTo>
                    <a:pt x="3162" y="7355"/>
                    <a:pt x="3189" y="7349"/>
                    <a:pt x="3215" y="7336"/>
                  </a:cubicBezTo>
                  <a:cubicBezTo>
                    <a:pt x="3335" y="7312"/>
                    <a:pt x="3382" y="7193"/>
                    <a:pt x="3335" y="7098"/>
                  </a:cubicBezTo>
                  <a:cubicBezTo>
                    <a:pt x="3144" y="6716"/>
                    <a:pt x="3073" y="6335"/>
                    <a:pt x="3073" y="5907"/>
                  </a:cubicBezTo>
                  <a:cubicBezTo>
                    <a:pt x="3073" y="4311"/>
                    <a:pt x="4382" y="3001"/>
                    <a:pt x="5978" y="3001"/>
                  </a:cubicBezTo>
                  <a:close/>
                  <a:moveTo>
                    <a:pt x="5954" y="1"/>
                  </a:moveTo>
                  <a:cubicBezTo>
                    <a:pt x="4382" y="1"/>
                    <a:pt x="2882" y="620"/>
                    <a:pt x="1763" y="1715"/>
                  </a:cubicBezTo>
                  <a:cubicBezTo>
                    <a:pt x="620" y="2859"/>
                    <a:pt x="1" y="4335"/>
                    <a:pt x="1" y="5907"/>
                  </a:cubicBezTo>
                  <a:cubicBezTo>
                    <a:pt x="1" y="7502"/>
                    <a:pt x="620" y="8979"/>
                    <a:pt x="1715" y="10074"/>
                  </a:cubicBezTo>
                  <a:cubicBezTo>
                    <a:pt x="2834" y="11194"/>
                    <a:pt x="4311" y="11813"/>
                    <a:pt x="5883" y="11837"/>
                  </a:cubicBezTo>
                  <a:cubicBezTo>
                    <a:pt x="5954" y="11837"/>
                    <a:pt x="6049" y="11813"/>
                    <a:pt x="6073" y="11741"/>
                  </a:cubicBezTo>
                  <a:cubicBezTo>
                    <a:pt x="6097" y="11717"/>
                    <a:pt x="6121" y="11670"/>
                    <a:pt x="6121" y="11598"/>
                  </a:cubicBezTo>
                  <a:lnTo>
                    <a:pt x="6121" y="11336"/>
                  </a:lnTo>
                  <a:cubicBezTo>
                    <a:pt x="7502" y="11265"/>
                    <a:pt x="8812" y="10741"/>
                    <a:pt x="9788" y="9741"/>
                  </a:cubicBezTo>
                  <a:cubicBezTo>
                    <a:pt x="10765" y="8765"/>
                    <a:pt x="11336" y="7502"/>
                    <a:pt x="11360" y="6097"/>
                  </a:cubicBezTo>
                  <a:lnTo>
                    <a:pt x="11646" y="6097"/>
                  </a:lnTo>
                  <a:cubicBezTo>
                    <a:pt x="11693" y="6097"/>
                    <a:pt x="11717" y="6097"/>
                    <a:pt x="11789" y="6050"/>
                  </a:cubicBezTo>
                  <a:cubicBezTo>
                    <a:pt x="11836" y="6002"/>
                    <a:pt x="11908" y="5931"/>
                    <a:pt x="11908" y="5859"/>
                  </a:cubicBezTo>
                  <a:cubicBezTo>
                    <a:pt x="11884" y="5383"/>
                    <a:pt x="11813" y="4883"/>
                    <a:pt x="11693" y="4430"/>
                  </a:cubicBezTo>
                  <a:cubicBezTo>
                    <a:pt x="11675" y="4338"/>
                    <a:pt x="11599" y="4303"/>
                    <a:pt x="11522" y="4303"/>
                  </a:cubicBezTo>
                  <a:cubicBezTo>
                    <a:pt x="11499" y="4303"/>
                    <a:pt x="11477" y="4306"/>
                    <a:pt x="11455" y="4311"/>
                  </a:cubicBezTo>
                  <a:cubicBezTo>
                    <a:pt x="11408" y="4335"/>
                    <a:pt x="11336" y="4430"/>
                    <a:pt x="11360" y="4526"/>
                  </a:cubicBezTo>
                  <a:cubicBezTo>
                    <a:pt x="11479" y="4930"/>
                    <a:pt x="11551" y="5359"/>
                    <a:pt x="11551" y="5764"/>
                  </a:cubicBezTo>
                  <a:lnTo>
                    <a:pt x="9193" y="5764"/>
                  </a:lnTo>
                  <a:cubicBezTo>
                    <a:pt x="9169" y="4954"/>
                    <a:pt x="8812" y="4192"/>
                    <a:pt x="8217" y="3621"/>
                  </a:cubicBezTo>
                  <a:cubicBezTo>
                    <a:pt x="7645" y="3049"/>
                    <a:pt x="6907" y="2739"/>
                    <a:pt x="6097" y="2692"/>
                  </a:cubicBezTo>
                  <a:lnTo>
                    <a:pt x="6097" y="358"/>
                  </a:lnTo>
                  <a:cubicBezTo>
                    <a:pt x="8264" y="406"/>
                    <a:pt x="10217" y="1715"/>
                    <a:pt x="11074" y="3716"/>
                  </a:cubicBezTo>
                  <a:lnTo>
                    <a:pt x="11098" y="3740"/>
                  </a:lnTo>
                  <a:cubicBezTo>
                    <a:pt x="11122" y="3835"/>
                    <a:pt x="11217" y="3859"/>
                    <a:pt x="11312" y="3859"/>
                  </a:cubicBezTo>
                  <a:cubicBezTo>
                    <a:pt x="11431" y="3835"/>
                    <a:pt x="11479" y="3716"/>
                    <a:pt x="11431" y="3621"/>
                  </a:cubicBezTo>
                  <a:lnTo>
                    <a:pt x="11408" y="3597"/>
                  </a:lnTo>
                  <a:cubicBezTo>
                    <a:pt x="10455" y="1406"/>
                    <a:pt x="8336" y="25"/>
                    <a:pt x="595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FFFF00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3938" name="Google Shape;13938;p27"/>
          <p:cNvSpPr/>
          <p:nvPr/>
        </p:nvSpPr>
        <p:spPr>
          <a:xfrm>
            <a:off x="7034468" y="1768508"/>
            <a:ext cx="302622" cy="357455"/>
          </a:xfrm>
          <a:custGeom>
            <a:avLst/>
            <a:gdLst/>
            <a:ahLst/>
            <a:cxnLst/>
            <a:rect l="l" t="t" r="r" b="b"/>
            <a:pathLst>
              <a:path w="10122" h="11956" extrusionOk="0">
                <a:moveTo>
                  <a:pt x="2644" y="1620"/>
                </a:moveTo>
                <a:lnTo>
                  <a:pt x="4858" y="4144"/>
                </a:lnTo>
                <a:lnTo>
                  <a:pt x="4096" y="4144"/>
                </a:lnTo>
                <a:cubicBezTo>
                  <a:pt x="4001" y="4144"/>
                  <a:pt x="3953" y="4239"/>
                  <a:pt x="3953" y="4311"/>
                </a:cubicBezTo>
                <a:lnTo>
                  <a:pt x="3953" y="11503"/>
                </a:lnTo>
                <a:lnTo>
                  <a:pt x="1358" y="11503"/>
                </a:lnTo>
                <a:lnTo>
                  <a:pt x="1358" y="4311"/>
                </a:lnTo>
                <a:cubicBezTo>
                  <a:pt x="1358" y="4239"/>
                  <a:pt x="1262" y="4144"/>
                  <a:pt x="1191" y="4144"/>
                </a:cubicBezTo>
                <a:lnTo>
                  <a:pt x="405" y="4144"/>
                </a:lnTo>
                <a:lnTo>
                  <a:pt x="2644" y="1620"/>
                </a:lnTo>
                <a:close/>
                <a:moveTo>
                  <a:pt x="5025" y="0"/>
                </a:moveTo>
                <a:cubicBezTo>
                  <a:pt x="4954" y="0"/>
                  <a:pt x="4930" y="24"/>
                  <a:pt x="4858" y="48"/>
                </a:cubicBezTo>
                <a:lnTo>
                  <a:pt x="4263" y="739"/>
                </a:lnTo>
                <a:cubicBezTo>
                  <a:pt x="4239" y="763"/>
                  <a:pt x="4239" y="810"/>
                  <a:pt x="4239" y="834"/>
                </a:cubicBezTo>
                <a:cubicBezTo>
                  <a:pt x="4254" y="954"/>
                  <a:pt x="4335" y="1007"/>
                  <a:pt x="4416" y="1007"/>
                </a:cubicBezTo>
                <a:cubicBezTo>
                  <a:pt x="4465" y="1007"/>
                  <a:pt x="4513" y="988"/>
                  <a:pt x="4549" y="953"/>
                </a:cubicBezTo>
                <a:lnTo>
                  <a:pt x="5049" y="381"/>
                </a:lnTo>
                <a:lnTo>
                  <a:pt x="7311" y="2953"/>
                </a:lnTo>
                <a:lnTo>
                  <a:pt x="6549" y="2953"/>
                </a:lnTo>
                <a:cubicBezTo>
                  <a:pt x="6454" y="2953"/>
                  <a:pt x="6359" y="3049"/>
                  <a:pt x="6359" y="3120"/>
                </a:cubicBezTo>
                <a:lnTo>
                  <a:pt x="6359" y="5906"/>
                </a:lnTo>
                <a:lnTo>
                  <a:pt x="4858" y="7573"/>
                </a:lnTo>
                <a:cubicBezTo>
                  <a:pt x="4787" y="7645"/>
                  <a:pt x="4787" y="7764"/>
                  <a:pt x="4834" y="7883"/>
                </a:cubicBezTo>
                <a:cubicBezTo>
                  <a:pt x="4906" y="7978"/>
                  <a:pt x="4977" y="8050"/>
                  <a:pt x="5096" y="8050"/>
                </a:cubicBezTo>
                <a:lnTo>
                  <a:pt x="5811" y="8050"/>
                </a:lnTo>
                <a:lnTo>
                  <a:pt x="5811" y="11550"/>
                </a:lnTo>
                <a:lnTo>
                  <a:pt x="4311" y="11550"/>
                </a:lnTo>
                <a:lnTo>
                  <a:pt x="4311" y="4549"/>
                </a:lnTo>
                <a:lnTo>
                  <a:pt x="5025" y="4549"/>
                </a:lnTo>
                <a:cubicBezTo>
                  <a:pt x="5144" y="4549"/>
                  <a:pt x="5215" y="4501"/>
                  <a:pt x="5287" y="4406"/>
                </a:cubicBezTo>
                <a:cubicBezTo>
                  <a:pt x="5335" y="4287"/>
                  <a:pt x="5311" y="4168"/>
                  <a:pt x="5263" y="4073"/>
                </a:cubicBezTo>
                <a:lnTo>
                  <a:pt x="3525" y="2120"/>
                </a:lnTo>
                <a:lnTo>
                  <a:pt x="4001" y="1572"/>
                </a:lnTo>
                <a:cubicBezTo>
                  <a:pt x="4072" y="1525"/>
                  <a:pt x="4072" y="1429"/>
                  <a:pt x="4001" y="1382"/>
                </a:cubicBezTo>
                <a:cubicBezTo>
                  <a:pt x="3977" y="1334"/>
                  <a:pt x="3924" y="1310"/>
                  <a:pt x="3870" y="1310"/>
                </a:cubicBezTo>
                <a:cubicBezTo>
                  <a:pt x="3816" y="1310"/>
                  <a:pt x="3763" y="1334"/>
                  <a:pt x="3739" y="1382"/>
                </a:cubicBezTo>
                <a:lnTo>
                  <a:pt x="3287" y="1882"/>
                </a:lnTo>
                <a:lnTo>
                  <a:pt x="2882" y="1429"/>
                </a:lnTo>
                <a:cubicBezTo>
                  <a:pt x="2834" y="1406"/>
                  <a:pt x="2810" y="1382"/>
                  <a:pt x="2786" y="1382"/>
                </a:cubicBezTo>
                <a:cubicBezTo>
                  <a:pt x="2739" y="1354"/>
                  <a:pt x="2689" y="1340"/>
                  <a:pt x="2640" y="1340"/>
                </a:cubicBezTo>
                <a:cubicBezTo>
                  <a:pt x="2566" y="1340"/>
                  <a:pt x="2496" y="1372"/>
                  <a:pt x="2453" y="1429"/>
                </a:cubicBezTo>
                <a:lnTo>
                  <a:pt x="72" y="4144"/>
                </a:lnTo>
                <a:cubicBezTo>
                  <a:pt x="0" y="4239"/>
                  <a:pt x="0" y="4335"/>
                  <a:pt x="48" y="4478"/>
                </a:cubicBezTo>
                <a:cubicBezTo>
                  <a:pt x="95" y="4549"/>
                  <a:pt x="191" y="4620"/>
                  <a:pt x="310" y="4620"/>
                </a:cubicBezTo>
                <a:lnTo>
                  <a:pt x="1048" y="4620"/>
                </a:lnTo>
                <a:lnTo>
                  <a:pt x="1048" y="11789"/>
                </a:lnTo>
                <a:cubicBezTo>
                  <a:pt x="1048" y="11884"/>
                  <a:pt x="1143" y="11955"/>
                  <a:pt x="1238" y="11955"/>
                </a:cubicBezTo>
                <a:lnTo>
                  <a:pt x="8954" y="11955"/>
                </a:lnTo>
                <a:cubicBezTo>
                  <a:pt x="9026" y="11955"/>
                  <a:pt x="9121" y="11884"/>
                  <a:pt x="9121" y="11789"/>
                </a:cubicBezTo>
                <a:lnTo>
                  <a:pt x="9121" y="10360"/>
                </a:lnTo>
                <a:cubicBezTo>
                  <a:pt x="9121" y="10264"/>
                  <a:pt x="9073" y="10217"/>
                  <a:pt x="8978" y="10169"/>
                </a:cubicBezTo>
                <a:cubicBezTo>
                  <a:pt x="8966" y="10167"/>
                  <a:pt x="8954" y="10166"/>
                  <a:pt x="8942" y="10166"/>
                </a:cubicBezTo>
                <a:cubicBezTo>
                  <a:pt x="8840" y="10166"/>
                  <a:pt x="8764" y="10253"/>
                  <a:pt x="8764" y="10360"/>
                </a:cubicBezTo>
                <a:lnTo>
                  <a:pt x="8764" y="11646"/>
                </a:lnTo>
                <a:lnTo>
                  <a:pt x="6168" y="11646"/>
                </a:lnTo>
                <a:lnTo>
                  <a:pt x="6168" y="7954"/>
                </a:lnTo>
                <a:cubicBezTo>
                  <a:pt x="6168" y="7859"/>
                  <a:pt x="6097" y="7764"/>
                  <a:pt x="6001" y="7764"/>
                </a:cubicBezTo>
                <a:lnTo>
                  <a:pt x="5192" y="7764"/>
                </a:lnTo>
                <a:lnTo>
                  <a:pt x="7454" y="5240"/>
                </a:lnTo>
                <a:lnTo>
                  <a:pt x="9716" y="7764"/>
                </a:lnTo>
                <a:lnTo>
                  <a:pt x="8954" y="7764"/>
                </a:lnTo>
                <a:cubicBezTo>
                  <a:pt x="8859" y="7764"/>
                  <a:pt x="8764" y="7859"/>
                  <a:pt x="8764" y="7954"/>
                </a:cubicBezTo>
                <a:lnTo>
                  <a:pt x="8764" y="9550"/>
                </a:lnTo>
                <a:cubicBezTo>
                  <a:pt x="8764" y="9645"/>
                  <a:pt x="8835" y="9693"/>
                  <a:pt x="8907" y="9741"/>
                </a:cubicBezTo>
                <a:cubicBezTo>
                  <a:pt x="8919" y="9743"/>
                  <a:pt x="8931" y="9744"/>
                  <a:pt x="8943" y="9744"/>
                </a:cubicBezTo>
                <a:cubicBezTo>
                  <a:pt x="9045" y="9744"/>
                  <a:pt x="9121" y="9657"/>
                  <a:pt x="9121" y="9550"/>
                </a:cubicBezTo>
                <a:lnTo>
                  <a:pt x="9121" y="8097"/>
                </a:lnTo>
                <a:lnTo>
                  <a:pt x="9835" y="8097"/>
                </a:lnTo>
                <a:cubicBezTo>
                  <a:pt x="9931" y="8097"/>
                  <a:pt x="10050" y="8050"/>
                  <a:pt x="10097" y="7954"/>
                </a:cubicBezTo>
                <a:cubicBezTo>
                  <a:pt x="10121" y="7716"/>
                  <a:pt x="10121" y="7573"/>
                  <a:pt x="10026" y="7478"/>
                </a:cubicBezTo>
                <a:lnTo>
                  <a:pt x="7645" y="4787"/>
                </a:lnTo>
                <a:cubicBezTo>
                  <a:pt x="7621" y="4763"/>
                  <a:pt x="7573" y="4740"/>
                  <a:pt x="7549" y="4740"/>
                </a:cubicBezTo>
                <a:cubicBezTo>
                  <a:pt x="7508" y="4715"/>
                  <a:pt x="7463" y="4704"/>
                  <a:pt x="7420" y="4704"/>
                </a:cubicBezTo>
                <a:cubicBezTo>
                  <a:pt x="7339" y="4704"/>
                  <a:pt x="7262" y="4741"/>
                  <a:pt x="7216" y="4787"/>
                </a:cubicBezTo>
                <a:lnTo>
                  <a:pt x="6692" y="5430"/>
                </a:lnTo>
                <a:lnTo>
                  <a:pt x="6692" y="3239"/>
                </a:lnTo>
                <a:lnTo>
                  <a:pt x="7406" y="3239"/>
                </a:lnTo>
                <a:cubicBezTo>
                  <a:pt x="7525" y="3239"/>
                  <a:pt x="7621" y="3192"/>
                  <a:pt x="7668" y="3096"/>
                </a:cubicBezTo>
                <a:cubicBezTo>
                  <a:pt x="7740" y="2977"/>
                  <a:pt x="7692" y="2858"/>
                  <a:pt x="7645" y="2763"/>
                </a:cubicBezTo>
                <a:lnTo>
                  <a:pt x="5263" y="96"/>
                </a:lnTo>
                <a:cubicBezTo>
                  <a:pt x="5192" y="24"/>
                  <a:pt x="5120" y="0"/>
                  <a:pt x="5049" y="0"/>
                </a:cubicBezTo>
                <a:close/>
              </a:path>
            </a:pathLst>
          </a:custGeom>
          <a:solidFill>
            <a:srgbClr val="657E93"/>
          </a:solidFill>
          <a:ln>
            <a:solidFill>
              <a:srgbClr val="FFFF00"/>
            </a:solidFill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2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3939" name="Google Shape;13939;p27"/>
          <p:cNvGrpSpPr/>
          <p:nvPr/>
        </p:nvGrpSpPr>
        <p:grpSpPr>
          <a:xfrm>
            <a:off x="7742296" y="1767816"/>
            <a:ext cx="354614" cy="355332"/>
            <a:chOff x="6649513" y="1931283"/>
            <a:chExt cx="296525" cy="297125"/>
          </a:xfrm>
        </p:grpSpPr>
        <p:sp>
          <p:nvSpPr>
            <p:cNvPr id="13940" name="Google Shape;13940;p27"/>
            <p:cNvSpPr/>
            <p:nvPr/>
          </p:nvSpPr>
          <p:spPr>
            <a:xfrm>
              <a:off x="6762638" y="1953308"/>
              <a:ext cx="69675" cy="8950"/>
            </a:xfrm>
            <a:custGeom>
              <a:avLst/>
              <a:gdLst/>
              <a:ahLst/>
              <a:cxnLst/>
              <a:rect l="l" t="t" r="r" b="b"/>
              <a:pathLst>
                <a:path w="2787" h="358" extrusionOk="0">
                  <a:moveTo>
                    <a:pt x="191" y="1"/>
                  </a:moveTo>
                  <a:cubicBezTo>
                    <a:pt x="119" y="1"/>
                    <a:pt x="48" y="72"/>
                    <a:pt x="24" y="167"/>
                  </a:cubicBezTo>
                  <a:cubicBezTo>
                    <a:pt x="0" y="287"/>
                    <a:pt x="72" y="358"/>
                    <a:pt x="191" y="358"/>
                  </a:cubicBezTo>
                  <a:lnTo>
                    <a:pt x="2572" y="358"/>
                  </a:lnTo>
                  <a:cubicBezTo>
                    <a:pt x="2691" y="358"/>
                    <a:pt x="2786" y="263"/>
                    <a:pt x="2763" y="167"/>
                  </a:cubicBezTo>
                  <a:cubicBezTo>
                    <a:pt x="2739" y="72"/>
                    <a:pt x="2644" y="1"/>
                    <a:pt x="254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FFFF00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41" name="Google Shape;13941;p27"/>
            <p:cNvSpPr/>
            <p:nvPr/>
          </p:nvSpPr>
          <p:spPr>
            <a:xfrm>
              <a:off x="6777513" y="1972958"/>
              <a:ext cx="39325" cy="8950"/>
            </a:xfrm>
            <a:custGeom>
              <a:avLst/>
              <a:gdLst/>
              <a:ahLst/>
              <a:cxnLst/>
              <a:rect l="l" t="t" r="r" b="b"/>
              <a:pathLst>
                <a:path w="1573" h="358" extrusionOk="0">
                  <a:moveTo>
                    <a:pt x="191" y="1"/>
                  </a:moveTo>
                  <a:cubicBezTo>
                    <a:pt x="72" y="1"/>
                    <a:pt x="1" y="96"/>
                    <a:pt x="24" y="215"/>
                  </a:cubicBezTo>
                  <a:cubicBezTo>
                    <a:pt x="48" y="286"/>
                    <a:pt x="120" y="358"/>
                    <a:pt x="191" y="358"/>
                  </a:cubicBezTo>
                  <a:lnTo>
                    <a:pt x="1358" y="358"/>
                  </a:lnTo>
                  <a:cubicBezTo>
                    <a:pt x="1453" y="358"/>
                    <a:pt x="1501" y="286"/>
                    <a:pt x="1548" y="215"/>
                  </a:cubicBezTo>
                  <a:cubicBezTo>
                    <a:pt x="1572" y="96"/>
                    <a:pt x="1477" y="1"/>
                    <a:pt x="13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FFFF00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42" name="Google Shape;13942;p27"/>
            <p:cNvSpPr/>
            <p:nvPr/>
          </p:nvSpPr>
          <p:spPr>
            <a:xfrm>
              <a:off x="6649513" y="1931283"/>
              <a:ext cx="296525" cy="297125"/>
            </a:xfrm>
            <a:custGeom>
              <a:avLst/>
              <a:gdLst/>
              <a:ahLst/>
              <a:cxnLst/>
              <a:rect l="l" t="t" r="r" b="b"/>
              <a:pathLst>
                <a:path w="11861" h="11885" extrusionOk="0">
                  <a:moveTo>
                    <a:pt x="11503" y="6550"/>
                  </a:moveTo>
                  <a:lnTo>
                    <a:pt x="11503" y="7716"/>
                  </a:lnTo>
                  <a:lnTo>
                    <a:pt x="8836" y="7716"/>
                  </a:lnTo>
                  <a:lnTo>
                    <a:pt x="8836" y="6550"/>
                  </a:lnTo>
                  <a:close/>
                  <a:moveTo>
                    <a:pt x="3001" y="6573"/>
                  </a:moveTo>
                  <a:lnTo>
                    <a:pt x="3001" y="7740"/>
                  </a:lnTo>
                  <a:lnTo>
                    <a:pt x="310" y="7740"/>
                  </a:lnTo>
                  <a:lnTo>
                    <a:pt x="310" y="6573"/>
                  </a:lnTo>
                  <a:close/>
                  <a:moveTo>
                    <a:pt x="7264" y="6573"/>
                  </a:moveTo>
                  <a:lnTo>
                    <a:pt x="7264" y="7740"/>
                  </a:lnTo>
                  <a:lnTo>
                    <a:pt x="4573" y="7740"/>
                  </a:lnTo>
                  <a:lnTo>
                    <a:pt x="4573" y="6573"/>
                  </a:lnTo>
                  <a:close/>
                  <a:moveTo>
                    <a:pt x="7216" y="10336"/>
                  </a:moveTo>
                  <a:lnTo>
                    <a:pt x="7216" y="11479"/>
                  </a:lnTo>
                  <a:lnTo>
                    <a:pt x="4549" y="11479"/>
                  </a:lnTo>
                  <a:lnTo>
                    <a:pt x="4549" y="10336"/>
                  </a:lnTo>
                  <a:close/>
                  <a:moveTo>
                    <a:pt x="11503" y="10336"/>
                  </a:moveTo>
                  <a:lnTo>
                    <a:pt x="11503" y="11479"/>
                  </a:lnTo>
                  <a:lnTo>
                    <a:pt x="8836" y="11479"/>
                  </a:lnTo>
                  <a:lnTo>
                    <a:pt x="8836" y="10336"/>
                  </a:lnTo>
                  <a:close/>
                  <a:moveTo>
                    <a:pt x="3358" y="1"/>
                  </a:moveTo>
                  <a:cubicBezTo>
                    <a:pt x="3168" y="1"/>
                    <a:pt x="3025" y="358"/>
                    <a:pt x="3025" y="358"/>
                  </a:cubicBezTo>
                  <a:lnTo>
                    <a:pt x="3025" y="2596"/>
                  </a:lnTo>
                  <a:cubicBezTo>
                    <a:pt x="3025" y="2763"/>
                    <a:pt x="3168" y="2954"/>
                    <a:pt x="3382" y="2954"/>
                  </a:cubicBezTo>
                  <a:lnTo>
                    <a:pt x="5764" y="2954"/>
                  </a:lnTo>
                  <a:lnTo>
                    <a:pt x="5764" y="4502"/>
                  </a:lnTo>
                  <a:lnTo>
                    <a:pt x="1977" y="4502"/>
                  </a:lnTo>
                  <a:cubicBezTo>
                    <a:pt x="1715" y="4502"/>
                    <a:pt x="1501" y="4692"/>
                    <a:pt x="1501" y="4978"/>
                  </a:cubicBezTo>
                  <a:lnTo>
                    <a:pt x="1501" y="6240"/>
                  </a:lnTo>
                  <a:lnTo>
                    <a:pt x="358" y="6240"/>
                  </a:lnTo>
                  <a:cubicBezTo>
                    <a:pt x="167" y="6240"/>
                    <a:pt x="0" y="6407"/>
                    <a:pt x="0" y="6597"/>
                  </a:cubicBezTo>
                  <a:lnTo>
                    <a:pt x="0" y="7740"/>
                  </a:lnTo>
                  <a:cubicBezTo>
                    <a:pt x="0" y="7907"/>
                    <a:pt x="143" y="8098"/>
                    <a:pt x="358" y="8098"/>
                  </a:cubicBezTo>
                  <a:lnTo>
                    <a:pt x="1501" y="8098"/>
                  </a:lnTo>
                  <a:lnTo>
                    <a:pt x="1501" y="10003"/>
                  </a:lnTo>
                  <a:lnTo>
                    <a:pt x="358" y="10003"/>
                  </a:lnTo>
                  <a:cubicBezTo>
                    <a:pt x="167" y="10003"/>
                    <a:pt x="0" y="10146"/>
                    <a:pt x="0" y="10360"/>
                  </a:cubicBezTo>
                  <a:lnTo>
                    <a:pt x="0" y="11693"/>
                  </a:lnTo>
                  <a:cubicBezTo>
                    <a:pt x="0" y="11789"/>
                    <a:pt x="72" y="11884"/>
                    <a:pt x="167" y="11884"/>
                  </a:cubicBezTo>
                  <a:lnTo>
                    <a:pt x="1001" y="11884"/>
                  </a:lnTo>
                  <a:cubicBezTo>
                    <a:pt x="1024" y="11884"/>
                    <a:pt x="1072" y="11884"/>
                    <a:pt x="1072" y="11836"/>
                  </a:cubicBezTo>
                  <a:cubicBezTo>
                    <a:pt x="1191" y="11693"/>
                    <a:pt x="1096" y="11527"/>
                    <a:pt x="953" y="11527"/>
                  </a:cubicBezTo>
                  <a:lnTo>
                    <a:pt x="310" y="11527"/>
                  </a:lnTo>
                  <a:lnTo>
                    <a:pt x="310" y="10360"/>
                  </a:lnTo>
                  <a:lnTo>
                    <a:pt x="3001" y="10360"/>
                  </a:lnTo>
                  <a:lnTo>
                    <a:pt x="3001" y="11527"/>
                  </a:lnTo>
                  <a:lnTo>
                    <a:pt x="1739" y="11527"/>
                  </a:lnTo>
                  <a:cubicBezTo>
                    <a:pt x="1667" y="11527"/>
                    <a:pt x="1596" y="11574"/>
                    <a:pt x="1572" y="11670"/>
                  </a:cubicBezTo>
                  <a:cubicBezTo>
                    <a:pt x="1548" y="11789"/>
                    <a:pt x="1620" y="11884"/>
                    <a:pt x="1739" y="11884"/>
                  </a:cubicBezTo>
                  <a:lnTo>
                    <a:pt x="3025" y="11884"/>
                  </a:lnTo>
                  <a:cubicBezTo>
                    <a:pt x="3215" y="11884"/>
                    <a:pt x="3382" y="11717"/>
                    <a:pt x="3382" y="11527"/>
                  </a:cubicBezTo>
                  <a:lnTo>
                    <a:pt x="3382" y="10360"/>
                  </a:lnTo>
                  <a:cubicBezTo>
                    <a:pt x="3382" y="10169"/>
                    <a:pt x="3239" y="10003"/>
                    <a:pt x="3025" y="10003"/>
                  </a:cubicBezTo>
                  <a:lnTo>
                    <a:pt x="1858" y="10003"/>
                  </a:lnTo>
                  <a:lnTo>
                    <a:pt x="1858" y="8098"/>
                  </a:lnTo>
                  <a:lnTo>
                    <a:pt x="3025" y="8098"/>
                  </a:lnTo>
                  <a:cubicBezTo>
                    <a:pt x="3215" y="8098"/>
                    <a:pt x="3382" y="7955"/>
                    <a:pt x="3382" y="7740"/>
                  </a:cubicBezTo>
                  <a:lnTo>
                    <a:pt x="3382" y="6597"/>
                  </a:lnTo>
                  <a:cubicBezTo>
                    <a:pt x="3382" y="6431"/>
                    <a:pt x="3239" y="6240"/>
                    <a:pt x="3025" y="6240"/>
                  </a:cubicBezTo>
                  <a:lnTo>
                    <a:pt x="1858" y="6240"/>
                  </a:lnTo>
                  <a:lnTo>
                    <a:pt x="1858" y="4978"/>
                  </a:lnTo>
                  <a:cubicBezTo>
                    <a:pt x="1858" y="4883"/>
                    <a:pt x="1929" y="4811"/>
                    <a:pt x="2025" y="4811"/>
                  </a:cubicBezTo>
                  <a:lnTo>
                    <a:pt x="5764" y="4811"/>
                  </a:lnTo>
                  <a:lnTo>
                    <a:pt x="5764" y="6240"/>
                  </a:lnTo>
                  <a:lnTo>
                    <a:pt x="4573" y="6240"/>
                  </a:lnTo>
                  <a:cubicBezTo>
                    <a:pt x="4406" y="6240"/>
                    <a:pt x="4216" y="6407"/>
                    <a:pt x="4216" y="6597"/>
                  </a:cubicBezTo>
                  <a:lnTo>
                    <a:pt x="4216" y="7740"/>
                  </a:lnTo>
                  <a:cubicBezTo>
                    <a:pt x="4216" y="7907"/>
                    <a:pt x="4358" y="8098"/>
                    <a:pt x="4573" y="8098"/>
                  </a:cubicBezTo>
                  <a:lnTo>
                    <a:pt x="5764" y="8098"/>
                  </a:lnTo>
                  <a:lnTo>
                    <a:pt x="5764" y="10003"/>
                  </a:lnTo>
                  <a:lnTo>
                    <a:pt x="4573" y="10003"/>
                  </a:lnTo>
                  <a:cubicBezTo>
                    <a:pt x="4406" y="10003"/>
                    <a:pt x="4216" y="10146"/>
                    <a:pt x="4216" y="10360"/>
                  </a:cubicBezTo>
                  <a:lnTo>
                    <a:pt x="4216" y="11527"/>
                  </a:lnTo>
                  <a:cubicBezTo>
                    <a:pt x="4216" y="11693"/>
                    <a:pt x="4358" y="11884"/>
                    <a:pt x="4573" y="11884"/>
                  </a:cubicBezTo>
                  <a:lnTo>
                    <a:pt x="7264" y="11884"/>
                  </a:lnTo>
                  <a:cubicBezTo>
                    <a:pt x="7431" y="11884"/>
                    <a:pt x="7621" y="11717"/>
                    <a:pt x="7621" y="11527"/>
                  </a:cubicBezTo>
                  <a:lnTo>
                    <a:pt x="7621" y="10360"/>
                  </a:lnTo>
                  <a:cubicBezTo>
                    <a:pt x="7621" y="10169"/>
                    <a:pt x="7454" y="10003"/>
                    <a:pt x="7264" y="10003"/>
                  </a:cubicBezTo>
                  <a:lnTo>
                    <a:pt x="6097" y="10003"/>
                  </a:lnTo>
                  <a:lnTo>
                    <a:pt x="6097" y="8098"/>
                  </a:lnTo>
                  <a:lnTo>
                    <a:pt x="7264" y="8098"/>
                  </a:lnTo>
                  <a:cubicBezTo>
                    <a:pt x="7431" y="8098"/>
                    <a:pt x="7621" y="7955"/>
                    <a:pt x="7621" y="7740"/>
                  </a:cubicBezTo>
                  <a:lnTo>
                    <a:pt x="7621" y="6597"/>
                  </a:lnTo>
                  <a:cubicBezTo>
                    <a:pt x="7621" y="6431"/>
                    <a:pt x="7454" y="6240"/>
                    <a:pt x="7264" y="6240"/>
                  </a:cubicBezTo>
                  <a:lnTo>
                    <a:pt x="6097" y="6240"/>
                  </a:lnTo>
                  <a:lnTo>
                    <a:pt x="6097" y="4811"/>
                  </a:lnTo>
                  <a:lnTo>
                    <a:pt x="9836" y="4811"/>
                  </a:lnTo>
                  <a:cubicBezTo>
                    <a:pt x="9931" y="4811"/>
                    <a:pt x="10002" y="4883"/>
                    <a:pt x="10002" y="4978"/>
                  </a:cubicBezTo>
                  <a:lnTo>
                    <a:pt x="10002" y="6240"/>
                  </a:lnTo>
                  <a:lnTo>
                    <a:pt x="8836" y="6240"/>
                  </a:lnTo>
                  <a:cubicBezTo>
                    <a:pt x="8645" y="6240"/>
                    <a:pt x="8478" y="6407"/>
                    <a:pt x="8478" y="6597"/>
                  </a:cubicBezTo>
                  <a:lnTo>
                    <a:pt x="8478" y="7740"/>
                  </a:lnTo>
                  <a:cubicBezTo>
                    <a:pt x="8478" y="7907"/>
                    <a:pt x="8621" y="8098"/>
                    <a:pt x="8836" y="8098"/>
                  </a:cubicBezTo>
                  <a:lnTo>
                    <a:pt x="10002" y="8098"/>
                  </a:lnTo>
                  <a:lnTo>
                    <a:pt x="10002" y="10003"/>
                  </a:lnTo>
                  <a:lnTo>
                    <a:pt x="8836" y="10003"/>
                  </a:lnTo>
                  <a:cubicBezTo>
                    <a:pt x="8645" y="10003"/>
                    <a:pt x="8478" y="10146"/>
                    <a:pt x="8478" y="10360"/>
                  </a:cubicBezTo>
                  <a:lnTo>
                    <a:pt x="8478" y="11527"/>
                  </a:lnTo>
                  <a:cubicBezTo>
                    <a:pt x="8478" y="11693"/>
                    <a:pt x="8621" y="11884"/>
                    <a:pt x="8836" y="11884"/>
                  </a:cubicBezTo>
                  <a:lnTo>
                    <a:pt x="11503" y="11884"/>
                  </a:lnTo>
                  <a:cubicBezTo>
                    <a:pt x="11693" y="11884"/>
                    <a:pt x="11860" y="11717"/>
                    <a:pt x="11860" y="11527"/>
                  </a:cubicBezTo>
                  <a:lnTo>
                    <a:pt x="11860" y="10360"/>
                  </a:lnTo>
                  <a:cubicBezTo>
                    <a:pt x="11860" y="10169"/>
                    <a:pt x="11717" y="10003"/>
                    <a:pt x="11503" y="10003"/>
                  </a:cubicBezTo>
                  <a:lnTo>
                    <a:pt x="10312" y="10003"/>
                  </a:lnTo>
                  <a:lnTo>
                    <a:pt x="10312" y="8098"/>
                  </a:lnTo>
                  <a:lnTo>
                    <a:pt x="11479" y="8074"/>
                  </a:lnTo>
                  <a:cubicBezTo>
                    <a:pt x="11670" y="8074"/>
                    <a:pt x="11836" y="7907"/>
                    <a:pt x="11836" y="7716"/>
                  </a:cubicBezTo>
                  <a:lnTo>
                    <a:pt x="11836" y="6573"/>
                  </a:lnTo>
                  <a:cubicBezTo>
                    <a:pt x="11836" y="6407"/>
                    <a:pt x="11693" y="6216"/>
                    <a:pt x="11479" y="6216"/>
                  </a:cubicBezTo>
                  <a:lnTo>
                    <a:pt x="10312" y="6216"/>
                  </a:lnTo>
                  <a:lnTo>
                    <a:pt x="10312" y="4930"/>
                  </a:lnTo>
                  <a:cubicBezTo>
                    <a:pt x="10312" y="4668"/>
                    <a:pt x="10122" y="4454"/>
                    <a:pt x="9836" y="4454"/>
                  </a:cubicBezTo>
                  <a:lnTo>
                    <a:pt x="6097" y="4454"/>
                  </a:lnTo>
                  <a:lnTo>
                    <a:pt x="6097" y="2906"/>
                  </a:lnTo>
                  <a:lnTo>
                    <a:pt x="8478" y="2906"/>
                  </a:lnTo>
                  <a:cubicBezTo>
                    <a:pt x="8645" y="2906"/>
                    <a:pt x="8836" y="2763"/>
                    <a:pt x="8836" y="2549"/>
                  </a:cubicBezTo>
                  <a:lnTo>
                    <a:pt x="8836" y="167"/>
                  </a:lnTo>
                  <a:cubicBezTo>
                    <a:pt x="8836" y="96"/>
                    <a:pt x="8740" y="1"/>
                    <a:pt x="8645" y="1"/>
                  </a:cubicBezTo>
                  <a:lnTo>
                    <a:pt x="7335" y="1"/>
                  </a:lnTo>
                  <a:cubicBezTo>
                    <a:pt x="7311" y="1"/>
                    <a:pt x="7288" y="1"/>
                    <a:pt x="7288" y="24"/>
                  </a:cubicBezTo>
                  <a:cubicBezTo>
                    <a:pt x="7169" y="167"/>
                    <a:pt x="7264" y="358"/>
                    <a:pt x="7407" y="358"/>
                  </a:cubicBezTo>
                  <a:lnTo>
                    <a:pt x="8502" y="358"/>
                  </a:lnTo>
                  <a:lnTo>
                    <a:pt x="8502" y="2596"/>
                  </a:lnTo>
                  <a:lnTo>
                    <a:pt x="3358" y="2596"/>
                  </a:lnTo>
                  <a:lnTo>
                    <a:pt x="3358" y="358"/>
                  </a:lnTo>
                  <a:lnTo>
                    <a:pt x="6597" y="358"/>
                  </a:lnTo>
                  <a:cubicBezTo>
                    <a:pt x="6692" y="358"/>
                    <a:pt x="6788" y="263"/>
                    <a:pt x="6788" y="167"/>
                  </a:cubicBezTo>
                  <a:cubicBezTo>
                    <a:pt x="6788" y="96"/>
                    <a:pt x="6692" y="1"/>
                    <a:pt x="659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FFFF00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943" name="Google Shape;13943;p27"/>
          <p:cNvGrpSpPr/>
          <p:nvPr/>
        </p:nvGrpSpPr>
        <p:grpSpPr>
          <a:xfrm>
            <a:off x="7740143" y="2291860"/>
            <a:ext cx="356767" cy="354584"/>
            <a:chOff x="6647713" y="2369483"/>
            <a:chExt cx="298325" cy="296500"/>
          </a:xfrm>
        </p:grpSpPr>
        <p:sp>
          <p:nvSpPr>
            <p:cNvPr id="13944" name="Google Shape;13944;p27"/>
            <p:cNvSpPr/>
            <p:nvPr/>
          </p:nvSpPr>
          <p:spPr>
            <a:xfrm>
              <a:off x="6648313" y="2370058"/>
              <a:ext cx="144700" cy="144100"/>
            </a:xfrm>
            <a:custGeom>
              <a:avLst/>
              <a:gdLst/>
              <a:ahLst/>
              <a:cxnLst/>
              <a:rect l="l" t="t" r="r" b="b"/>
              <a:pathLst>
                <a:path w="5788" h="5764" extrusionOk="0">
                  <a:moveTo>
                    <a:pt x="5550" y="1"/>
                  </a:moveTo>
                  <a:cubicBezTo>
                    <a:pt x="4573" y="1"/>
                    <a:pt x="3573" y="310"/>
                    <a:pt x="2739" y="811"/>
                  </a:cubicBezTo>
                  <a:cubicBezTo>
                    <a:pt x="1930" y="1287"/>
                    <a:pt x="1263" y="2001"/>
                    <a:pt x="787" y="2835"/>
                  </a:cubicBezTo>
                  <a:cubicBezTo>
                    <a:pt x="715" y="2930"/>
                    <a:pt x="739" y="3001"/>
                    <a:pt x="834" y="3073"/>
                  </a:cubicBezTo>
                  <a:cubicBezTo>
                    <a:pt x="867" y="3098"/>
                    <a:pt x="901" y="3108"/>
                    <a:pt x="932" y="3108"/>
                  </a:cubicBezTo>
                  <a:cubicBezTo>
                    <a:pt x="990" y="3108"/>
                    <a:pt x="1041" y="3072"/>
                    <a:pt x="1072" y="3025"/>
                  </a:cubicBezTo>
                  <a:cubicBezTo>
                    <a:pt x="1525" y="2239"/>
                    <a:pt x="2144" y="1573"/>
                    <a:pt x="2930" y="1144"/>
                  </a:cubicBezTo>
                  <a:cubicBezTo>
                    <a:pt x="3668" y="691"/>
                    <a:pt x="4573" y="429"/>
                    <a:pt x="5430" y="382"/>
                  </a:cubicBezTo>
                  <a:lnTo>
                    <a:pt x="5430" y="5454"/>
                  </a:lnTo>
                  <a:lnTo>
                    <a:pt x="358" y="5454"/>
                  </a:lnTo>
                  <a:cubicBezTo>
                    <a:pt x="406" y="4859"/>
                    <a:pt x="525" y="4287"/>
                    <a:pt x="715" y="3740"/>
                  </a:cubicBezTo>
                  <a:cubicBezTo>
                    <a:pt x="763" y="3644"/>
                    <a:pt x="715" y="3549"/>
                    <a:pt x="644" y="3478"/>
                  </a:cubicBezTo>
                  <a:cubicBezTo>
                    <a:pt x="621" y="3472"/>
                    <a:pt x="599" y="3469"/>
                    <a:pt x="577" y="3469"/>
                  </a:cubicBezTo>
                  <a:cubicBezTo>
                    <a:pt x="506" y="3469"/>
                    <a:pt x="442" y="3500"/>
                    <a:pt x="406" y="3573"/>
                  </a:cubicBezTo>
                  <a:cubicBezTo>
                    <a:pt x="167" y="4216"/>
                    <a:pt x="48" y="4859"/>
                    <a:pt x="1" y="5526"/>
                  </a:cubicBezTo>
                  <a:cubicBezTo>
                    <a:pt x="1" y="5573"/>
                    <a:pt x="48" y="5621"/>
                    <a:pt x="72" y="5669"/>
                  </a:cubicBezTo>
                  <a:cubicBezTo>
                    <a:pt x="120" y="5716"/>
                    <a:pt x="191" y="5764"/>
                    <a:pt x="287" y="5764"/>
                  </a:cubicBezTo>
                  <a:lnTo>
                    <a:pt x="5597" y="5764"/>
                  </a:lnTo>
                  <a:cubicBezTo>
                    <a:pt x="5692" y="5764"/>
                    <a:pt x="5788" y="5669"/>
                    <a:pt x="5788" y="5573"/>
                  </a:cubicBezTo>
                  <a:lnTo>
                    <a:pt x="5788" y="239"/>
                  </a:lnTo>
                  <a:cubicBezTo>
                    <a:pt x="5788" y="191"/>
                    <a:pt x="5764" y="120"/>
                    <a:pt x="5716" y="96"/>
                  </a:cubicBezTo>
                  <a:cubicBezTo>
                    <a:pt x="5669" y="48"/>
                    <a:pt x="5597" y="1"/>
                    <a:pt x="555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FFFF00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45" name="Google Shape;13945;p27"/>
            <p:cNvSpPr/>
            <p:nvPr/>
          </p:nvSpPr>
          <p:spPr>
            <a:xfrm>
              <a:off x="6647713" y="2521883"/>
              <a:ext cx="240550" cy="144100"/>
            </a:xfrm>
            <a:custGeom>
              <a:avLst/>
              <a:gdLst/>
              <a:ahLst/>
              <a:cxnLst/>
              <a:rect l="l" t="t" r="r" b="b"/>
              <a:pathLst>
                <a:path w="9622" h="5764" extrusionOk="0">
                  <a:moveTo>
                    <a:pt x="5859" y="358"/>
                  </a:moveTo>
                  <a:lnTo>
                    <a:pt x="9193" y="4025"/>
                  </a:lnTo>
                  <a:cubicBezTo>
                    <a:pt x="8217" y="4930"/>
                    <a:pt x="6979" y="5430"/>
                    <a:pt x="5621" y="5430"/>
                  </a:cubicBezTo>
                  <a:cubicBezTo>
                    <a:pt x="4216" y="5430"/>
                    <a:pt x="2930" y="4882"/>
                    <a:pt x="1930" y="3906"/>
                  </a:cubicBezTo>
                  <a:cubicBezTo>
                    <a:pt x="977" y="2953"/>
                    <a:pt x="430" y="1715"/>
                    <a:pt x="382" y="358"/>
                  </a:cubicBezTo>
                  <a:close/>
                  <a:moveTo>
                    <a:pt x="263" y="0"/>
                  </a:moveTo>
                  <a:cubicBezTo>
                    <a:pt x="215" y="0"/>
                    <a:pt x="191" y="0"/>
                    <a:pt x="120" y="48"/>
                  </a:cubicBezTo>
                  <a:cubicBezTo>
                    <a:pt x="49" y="96"/>
                    <a:pt x="1" y="167"/>
                    <a:pt x="1" y="239"/>
                  </a:cubicBezTo>
                  <a:cubicBezTo>
                    <a:pt x="25" y="1739"/>
                    <a:pt x="596" y="3096"/>
                    <a:pt x="1668" y="4144"/>
                  </a:cubicBezTo>
                  <a:cubicBezTo>
                    <a:pt x="2716" y="5192"/>
                    <a:pt x="4121" y="5764"/>
                    <a:pt x="5597" y="5764"/>
                  </a:cubicBezTo>
                  <a:cubicBezTo>
                    <a:pt x="7050" y="5764"/>
                    <a:pt x="8455" y="5192"/>
                    <a:pt x="9503" y="4168"/>
                  </a:cubicBezTo>
                  <a:cubicBezTo>
                    <a:pt x="9622" y="4120"/>
                    <a:pt x="9622" y="3954"/>
                    <a:pt x="9527" y="3858"/>
                  </a:cubicBezTo>
                  <a:lnTo>
                    <a:pt x="6050" y="72"/>
                  </a:lnTo>
                  <a:cubicBezTo>
                    <a:pt x="6002" y="48"/>
                    <a:pt x="5955" y="0"/>
                    <a:pt x="593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FFFF00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46" name="Google Shape;13946;p27"/>
            <p:cNvSpPr/>
            <p:nvPr/>
          </p:nvSpPr>
          <p:spPr>
            <a:xfrm>
              <a:off x="6801913" y="2369483"/>
              <a:ext cx="144125" cy="243525"/>
            </a:xfrm>
            <a:custGeom>
              <a:avLst/>
              <a:gdLst/>
              <a:ahLst/>
              <a:cxnLst/>
              <a:rect l="l" t="t" r="r" b="b"/>
              <a:pathLst>
                <a:path w="5765" h="9741" extrusionOk="0">
                  <a:moveTo>
                    <a:pt x="239" y="0"/>
                  </a:moveTo>
                  <a:cubicBezTo>
                    <a:pt x="144" y="0"/>
                    <a:pt x="49" y="71"/>
                    <a:pt x="25" y="143"/>
                  </a:cubicBezTo>
                  <a:cubicBezTo>
                    <a:pt x="1" y="191"/>
                    <a:pt x="1" y="214"/>
                    <a:pt x="1" y="262"/>
                  </a:cubicBezTo>
                  <a:lnTo>
                    <a:pt x="1" y="5596"/>
                  </a:lnTo>
                  <a:cubicBezTo>
                    <a:pt x="1" y="5620"/>
                    <a:pt x="25" y="5692"/>
                    <a:pt x="49" y="5715"/>
                  </a:cubicBezTo>
                  <a:lnTo>
                    <a:pt x="1001" y="6763"/>
                  </a:lnTo>
                  <a:cubicBezTo>
                    <a:pt x="1040" y="6789"/>
                    <a:pt x="1094" y="6808"/>
                    <a:pt x="1142" y="6808"/>
                  </a:cubicBezTo>
                  <a:cubicBezTo>
                    <a:pt x="1182" y="6808"/>
                    <a:pt x="1218" y="6796"/>
                    <a:pt x="1239" y="6763"/>
                  </a:cubicBezTo>
                  <a:cubicBezTo>
                    <a:pt x="1311" y="6692"/>
                    <a:pt x="1335" y="6573"/>
                    <a:pt x="1239" y="6525"/>
                  </a:cubicBezTo>
                  <a:lnTo>
                    <a:pt x="358" y="5525"/>
                  </a:lnTo>
                  <a:lnTo>
                    <a:pt x="358" y="381"/>
                  </a:lnTo>
                  <a:cubicBezTo>
                    <a:pt x="1692" y="405"/>
                    <a:pt x="2954" y="976"/>
                    <a:pt x="3906" y="1929"/>
                  </a:cubicBezTo>
                  <a:cubicBezTo>
                    <a:pt x="4883" y="2905"/>
                    <a:pt x="5407" y="4215"/>
                    <a:pt x="5407" y="5596"/>
                  </a:cubicBezTo>
                  <a:cubicBezTo>
                    <a:pt x="5407" y="6882"/>
                    <a:pt x="4811" y="8311"/>
                    <a:pt x="3835" y="9311"/>
                  </a:cubicBezTo>
                  <a:lnTo>
                    <a:pt x="1787" y="7073"/>
                  </a:lnTo>
                  <a:cubicBezTo>
                    <a:pt x="1748" y="7047"/>
                    <a:pt x="1694" y="7028"/>
                    <a:pt x="1646" y="7028"/>
                  </a:cubicBezTo>
                  <a:cubicBezTo>
                    <a:pt x="1606" y="7028"/>
                    <a:pt x="1570" y="7041"/>
                    <a:pt x="1549" y="7073"/>
                  </a:cubicBezTo>
                  <a:cubicBezTo>
                    <a:pt x="1477" y="7144"/>
                    <a:pt x="1454" y="7263"/>
                    <a:pt x="1549" y="7311"/>
                  </a:cubicBezTo>
                  <a:lnTo>
                    <a:pt x="3668" y="9645"/>
                  </a:lnTo>
                  <a:cubicBezTo>
                    <a:pt x="3716" y="9692"/>
                    <a:pt x="3787" y="9740"/>
                    <a:pt x="3835" y="9740"/>
                  </a:cubicBezTo>
                  <a:cubicBezTo>
                    <a:pt x="3906" y="9740"/>
                    <a:pt x="3954" y="9692"/>
                    <a:pt x="4026" y="9669"/>
                  </a:cubicBezTo>
                  <a:cubicBezTo>
                    <a:pt x="5097" y="8573"/>
                    <a:pt x="5764" y="7025"/>
                    <a:pt x="5764" y="5620"/>
                  </a:cubicBezTo>
                  <a:cubicBezTo>
                    <a:pt x="5740" y="4120"/>
                    <a:pt x="5169" y="2715"/>
                    <a:pt x="4145" y="1667"/>
                  </a:cubicBezTo>
                  <a:cubicBezTo>
                    <a:pt x="3097" y="619"/>
                    <a:pt x="1716" y="24"/>
                    <a:pt x="2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FFFF00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947" name="Google Shape;13947;p27"/>
          <p:cNvGrpSpPr/>
          <p:nvPr/>
        </p:nvGrpSpPr>
        <p:grpSpPr>
          <a:xfrm>
            <a:off x="7007492" y="2291860"/>
            <a:ext cx="355302" cy="354584"/>
            <a:chOff x="6162513" y="2369483"/>
            <a:chExt cx="297100" cy="296500"/>
          </a:xfrm>
        </p:grpSpPr>
        <p:sp>
          <p:nvSpPr>
            <p:cNvPr id="13948" name="Google Shape;13948;p27"/>
            <p:cNvSpPr/>
            <p:nvPr/>
          </p:nvSpPr>
          <p:spPr>
            <a:xfrm>
              <a:off x="6197638" y="2404608"/>
              <a:ext cx="87525" cy="87525"/>
            </a:xfrm>
            <a:custGeom>
              <a:avLst/>
              <a:gdLst/>
              <a:ahLst/>
              <a:cxnLst/>
              <a:rect l="l" t="t" r="r" b="b"/>
              <a:pathLst>
                <a:path w="3501" h="3501" extrusionOk="0">
                  <a:moveTo>
                    <a:pt x="1762" y="0"/>
                  </a:moveTo>
                  <a:cubicBezTo>
                    <a:pt x="1548" y="0"/>
                    <a:pt x="1334" y="24"/>
                    <a:pt x="1167" y="119"/>
                  </a:cubicBezTo>
                  <a:cubicBezTo>
                    <a:pt x="1072" y="143"/>
                    <a:pt x="1000" y="238"/>
                    <a:pt x="1072" y="333"/>
                  </a:cubicBezTo>
                  <a:cubicBezTo>
                    <a:pt x="1089" y="384"/>
                    <a:pt x="1141" y="434"/>
                    <a:pt x="1204" y="434"/>
                  </a:cubicBezTo>
                  <a:cubicBezTo>
                    <a:pt x="1230" y="434"/>
                    <a:pt x="1258" y="426"/>
                    <a:pt x="1286" y="405"/>
                  </a:cubicBezTo>
                  <a:cubicBezTo>
                    <a:pt x="1429" y="357"/>
                    <a:pt x="1596" y="333"/>
                    <a:pt x="1762" y="333"/>
                  </a:cubicBezTo>
                  <a:cubicBezTo>
                    <a:pt x="2525" y="333"/>
                    <a:pt x="3144" y="953"/>
                    <a:pt x="3144" y="1715"/>
                  </a:cubicBezTo>
                  <a:cubicBezTo>
                    <a:pt x="3144" y="2501"/>
                    <a:pt x="2525" y="3120"/>
                    <a:pt x="1762" y="3120"/>
                  </a:cubicBezTo>
                  <a:cubicBezTo>
                    <a:pt x="977" y="3120"/>
                    <a:pt x="357" y="2501"/>
                    <a:pt x="357" y="1715"/>
                  </a:cubicBezTo>
                  <a:cubicBezTo>
                    <a:pt x="357" y="1405"/>
                    <a:pt x="476" y="1072"/>
                    <a:pt x="691" y="834"/>
                  </a:cubicBezTo>
                  <a:cubicBezTo>
                    <a:pt x="738" y="762"/>
                    <a:pt x="738" y="643"/>
                    <a:pt x="643" y="595"/>
                  </a:cubicBezTo>
                  <a:cubicBezTo>
                    <a:pt x="621" y="562"/>
                    <a:pt x="584" y="544"/>
                    <a:pt x="543" y="544"/>
                  </a:cubicBezTo>
                  <a:cubicBezTo>
                    <a:pt x="495" y="544"/>
                    <a:pt x="443" y="568"/>
                    <a:pt x="405" y="619"/>
                  </a:cubicBezTo>
                  <a:cubicBezTo>
                    <a:pt x="143" y="953"/>
                    <a:pt x="0" y="1334"/>
                    <a:pt x="0" y="1762"/>
                  </a:cubicBezTo>
                  <a:cubicBezTo>
                    <a:pt x="0" y="2691"/>
                    <a:pt x="762" y="3501"/>
                    <a:pt x="1762" y="3501"/>
                  </a:cubicBezTo>
                  <a:cubicBezTo>
                    <a:pt x="2739" y="3501"/>
                    <a:pt x="3501" y="2739"/>
                    <a:pt x="3501" y="1739"/>
                  </a:cubicBezTo>
                  <a:cubicBezTo>
                    <a:pt x="3477" y="810"/>
                    <a:pt x="2715" y="0"/>
                    <a:pt x="17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FFFF00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49" name="Google Shape;13949;p27"/>
            <p:cNvSpPr/>
            <p:nvPr/>
          </p:nvSpPr>
          <p:spPr>
            <a:xfrm>
              <a:off x="6162513" y="2369483"/>
              <a:ext cx="158375" cy="157775"/>
            </a:xfrm>
            <a:custGeom>
              <a:avLst/>
              <a:gdLst/>
              <a:ahLst/>
              <a:cxnLst/>
              <a:rect l="l" t="t" r="r" b="b"/>
              <a:pathLst>
                <a:path w="6335" h="6311" extrusionOk="0">
                  <a:moveTo>
                    <a:pt x="3453" y="452"/>
                  </a:moveTo>
                  <a:lnTo>
                    <a:pt x="3453" y="738"/>
                  </a:lnTo>
                  <a:cubicBezTo>
                    <a:pt x="3453" y="881"/>
                    <a:pt x="3549" y="1000"/>
                    <a:pt x="3691" y="1072"/>
                  </a:cubicBezTo>
                  <a:cubicBezTo>
                    <a:pt x="3930" y="1119"/>
                    <a:pt x="4144" y="1215"/>
                    <a:pt x="4358" y="1334"/>
                  </a:cubicBezTo>
                  <a:cubicBezTo>
                    <a:pt x="4408" y="1373"/>
                    <a:pt x="4466" y="1392"/>
                    <a:pt x="4524" y="1392"/>
                  </a:cubicBezTo>
                  <a:cubicBezTo>
                    <a:pt x="4604" y="1392"/>
                    <a:pt x="4684" y="1355"/>
                    <a:pt x="4739" y="1286"/>
                  </a:cubicBezTo>
                  <a:lnTo>
                    <a:pt x="4977" y="1048"/>
                  </a:lnTo>
                  <a:lnTo>
                    <a:pt x="5335" y="1429"/>
                  </a:lnTo>
                  <a:lnTo>
                    <a:pt x="5096" y="1667"/>
                  </a:lnTo>
                  <a:cubicBezTo>
                    <a:pt x="4977" y="1786"/>
                    <a:pt x="4977" y="1929"/>
                    <a:pt x="5025" y="2048"/>
                  </a:cubicBezTo>
                  <a:cubicBezTo>
                    <a:pt x="5144" y="2262"/>
                    <a:pt x="5239" y="2477"/>
                    <a:pt x="5287" y="2715"/>
                  </a:cubicBezTo>
                  <a:cubicBezTo>
                    <a:pt x="5335" y="2858"/>
                    <a:pt x="5454" y="2953"/>
                    <a:pt x="5597" y="2953"/>
                  </a:cubicBezTo>
                  <a:lnTo>
                    <a:pt x="5930" y="2953"/>
                  </a:lnTo>
                  <a:lnTo>
                    <a:pt x="5930" y="3477"/>
                  </a:lnTo>
                  <a:lnTo>
                    <a:pt x="5597" y="3477"/>
                  </a:lnTo>
                  <a:cubicBezTo>
                    <a:pt x="5454" y="3477"/>
                    <a:pt x="5335" y="3572"/>
                    <a:pt x="5311" y="3715"/>
                  </a:cubicBezTo>
                  <a:cubicBezTo>
                    <a:pt x="5239" y="3953"/>
                    <a:pt x="5144" y="4168"/>
                    <a:pt x="5025" y="4382"/>
                  </a:cubicBezTo>
                  <a:cubicBezTo>
                    <a:pt x="4954" y="4501"/>
                    <a:pt x="4977" y="4668"/>
                    <a:pt x="5096" y="4763"/>
                  </a:cubicBezTo>
                  <a:lnTo>
                    <a:pt x="5335" y="5001"/>
                  </a:lnTo>
                  <a:lnTo>
                    <a:pt x="4977" y="5382"/>
                  </a:lnTo>
                  <a:lnTo>
                    <a:pt x="4739" y="5144"/>
                  </a:lnTo>
                  <a:cubicBezTo>
                    <a:pt x="4654" y="5058"/>
                    <a:pt x="4559" y="5015"/>
                    <a:pt x="4472" y="5015"/>
                  </a:cubicBezTo>
                  <a:cubicBezTo>
                    <a:pt x="4413" y="5015"/>
                    <a:pt x="4358" y="5034"/>
                    <a:pt x="4311" y="5072"/>
                  </a:cubicBezTo>
                  <a:cubicBezTo>
                    <a:pt x="4120" y="5192"/>
                    <a:pt x="3906" y="5263"/>
                    <a:pt x="3668" y="5334"/>
                  </a:cubicBezTo>
                  <a:cubicBezTo>
                    <a:pt x="3525" y="5358"/>
                    <a:pt x="3429" y="5477"/>
                    <a:pt x="3429" y="5668"/>
                  </a:cubicBezTo>
                  <a:lnTo>
                    <a:pt x="3429" y="5977"/>
                  </a:lnTo>
                  <a:lnTo>
                    <a:pt x="2882" y="5977"/>
                  </a:lnTo>
                  <a:lnTo>
                    <a:pt x="2882" y="5668"/>
                  </a:lnTo>
                  <a:cubicBezTo>
                    <a:pt x="2882" y="5501"/>
                    <a:pt x="2810" y="5382"/>
                    <a:pt x="2644" y="5334"/>
                  </a:cubicBezTo>
                  <a:cubicBezTo>
                    <a:pt x="2405" y="5263"/>
                    <a:pt x="2215" y="5192"/>
                    <a:pt x="2001" y="5072"/>
                  </a:cubicBezTo>
                  <a:cubicBezTo>
                    <a:pt x="1951" y="5033"/>
                    <a:pt x="1889" y="5014"/>
                    <a:pt x="1828" y="5014"/>
                  </a:cubicBezTo>
                  <a:cubicBezTo>
                    <a:pt x="1743" y="5014"/>
                    <a:pt x="1661" y="5051"/>
                    <a:pt x="1620" y="5120"/>
                  </a:cubicBezTo>
                  <a:lnTo>
                    <a:pt x="1381" y="5358"/>
                  </a:lnTo>
                  <a:lnTo>
                    <a:pt x="1024" y="4977"/>
                  </a:lnTo>
                  <a:lnTo>
                    <a:pt x="1262" y="4739"/>
                  </a:lnTo>
                  <a:cubicBezTo>
                    <a:pt x="1381" y="4620"/>
                    <a:pt x="1381" y="4477"/>
                    <a:pt x="1310" y="4358"/>
                  </a:cubicBezTo>
                  <a:cubicBezTo>
                    <a:pt x="1191" y="4144"/>
                    <a:pt x="1096" y="3929"/>
                    <a:pt x="1048" y="3691"/>
                  </a:cubicBezTo>
                  <a:cubicBezTo>
                    <a:pt x="1024" y="3548"/>
                    <a:pt x="905" y="3453"/>
                    <a:pt x="738" y="3453"/>
                  </a:cubicBezTo>
                  <a:lnTo>
                    <a:pt x="429" y="3453"/>
                  </a:lnTo>
                  <a:lnTo>
                    <a:pt x="429" y="2905"/>
                  </a:lnTo>
                  <a:lnTo>
                    <a:pt x="715" y="2905"/>
                  </a:lnTo>
                  <a:cubicBezTo>
                    <a:pt x="857" y="2905"/>
                    <a:pt x="977" y="2834"/>
                    <a:pt x="1048" y="2667"/>
                  </a:cubicBezTo>
                  <a:cubicBezTo>
                    <a:pt x="1096" y="2429"/>
                    <a:pt x="1191" y="2239"/>
                    <a:pt x="1310" y="2024"/>
                  </a:cubicBezTo>
                  <a:cubicBezTo>
                    <a:pt x="1405" y="1905"/>
                    <a:pt x="1381" y="1715"/>
                    <a:pt x="1262" y="1643"/>
                  </a:cubicBezTo>
                  <a:lnTo>
                    <a:pt x="1024" y="1405"/>
                  </a:lnTo>
                  <a:lnTo>
                    <a:pt x="1405" y="1048"/>
                  </a:lnTo>
                  <a:lnTo>
                    <a:pt x="1643" y="1286"/>
                  </a:lnTo>
                  <a:cubicBezTo>
                    <a:pt x="1710" y="1353"/>
                    <a:pt x="1785" y="1382"/>
                    <a:pt x="1859" y="1382"/>
                  </a:cubicBezTo>
                  <a:cubicBezTo>
                    <a:pt x="1916" y="1382"/>
                    <a:pt x="1972" y="1365"/>
                    <a:pt x="2024" y="1334"/>
                  </a:cubicBezTo>
                  <a:cubicBezTo>
                    <a:pt x="2239" y="1215"/>
                    <a:pt x="2453" y="1119"/>
                    <a:pt x="2691" y="1072"/>
                  </a:cubicBezTo>
                  <a:cubicBezTo>
                    <a:pt x="2834" y="1048"/>
                    <a:pt x="2929" y="929"/>
                    <a:pt x="2929" y="762"/>
                  </a:cubicBezTo>
                  <a:lnTo>
                    <a:pt x="2929" y="452"/>
                  </a:lnTo>
                  <a:close/>
                  <a:moveTo>
                    <a:pt x="2858" y="0"/>
                  </a:moveTo>
                  <a:cubicBezTo>
                    <a:pt x="2691" y="0"/>
                    <a:pt x="2524" y="143"/>
                    <a:pt x="2524" y="333"/>
                  </a:cubicBezTo>
                  <a:lnTo>
                    <a:pt x="2524" y="667"/>
                  </a:lnTo>
                  <a:cubicBezTo>
                    <a:pt x="2286" y="714"/>
                    <a:pt x="2024" y="810"/>
                    <a:pt x="1810" y="953"/>
                  </a:cubicBezTo>
                  <a:lnTo>
                    <a:pt x="1572" y="714"/>
                  </a:lnTo>
                  <a:cubicBezTo>
                    <a:pt x="1512" y="655"/>
                    <a:pt x="1435" y="625"/>
                    <a:pt x="1358" y="625"/>
                  </a:cubicBezTo>
                  <a:cubicBezTo>
                    <a:pt x="1280" y="625"/>
                    <a:pt x="1203" y="655"/>
                    <a:pt x="1143" y="714"/>
                  </a:cubicBezTo>
                  <a:lnTo>
                    <a:pt x="715" y="1119"/>
                  </a:lnTo>
                  <a:cubicBezTo>
                    <a:pt x="596" y="1262"/>
                    <a:pt x="596" y="1453"/>
                    <a:pt x="715" y="1572"/>
                  </a:cubicBezTo>
                  <a:lnTo>
                    <a:pt x="953" y="1810"/>
                  </a:lnTo>
                  <a:cubicBezTo>
                    <a:pt x="810" y="2048"/>
                    <a:pt x="715" y="2286"/>
                    <a:pt x="667" y="2524"/>
                  </a:cubicBezTo>
                  <a:lnTo>
                    <a:pt x="334" y="2524"/>
                  </a:lnTo>
                  <a:cubicBezTo>
                    <a:pt x="143" y="2524"/>
                    <a:pt x="0" y="2691"/>
                    <a:pt x="0" y="2858"/>
                  </a:cubicBezTo>
                  <a:lnTo>
                    <a:pt x="0" y="3453"/>
                  </a:lnTo>
                  <a:cubicBezTo>
                    <a:pt x="0" y="3644"/>
                    <a:pt x="143" y="3786"/>
                    <a:pt x="334" y="3786"/>
                  </a:cubicBezTo>
                  <a:lnTo>
                    <a:pt x="667" y="3786"/>
                  </a:lnTo>
                  <a:cubicBezTo>
                    <a:pt x="715" y="4025"/>
                    <a:pt x="810" y="4287"/>
                    <a:pt x="953" y="4501"/>
                  </a:cubicBezTo>
                  <a:lnTo>
                    <a:pt x="715" y="4739"/>
                  </a:lnTo>
                  <a:cubicBezTo>
                    <a:pt x="596" y="4858"/>
                    <a:pt x="596" y="5072"/>
                    <a:pt x="715" y="5192"/>
                  </a:cubicBezTo>
                  <a:lnTo>
                    <a:pt x="1143" y="5596"/>
                  </a:lnTo>
                  <a:cubicBezTo>
                    <a:pt x="1203" y="5656"/>
                    <a:pt x="1280" y="5686"/>
                    <a:pt x="1358" y="5686"/>
                  </a:cubicBezTo>
                  <a:cubicBezTo>
                    <a:pt x="1435" y="5686"/>
                    <a:pt x="1512" y="5656"/>
                    <a:pt x="1572" y="5596"/>
                  </a:cubicBezTo>
                  <a:lnTo>
                    <a:pt x="1810" y="5358"/>
                  </a:lnTo>
                  <a:cubicBezTo>
                    <a:pt x="2048" y="5501"/>
                    <a:pt x="2286" y="5596"/>
                    <a:pt x="2524" y="5644"/>
                  </a:cubicBezTo>
                  <a:lnTo>
                    <a:pt x="2524" y="5977"/>
                  </a:lnTo>
                  <a:cubicBezTo>
                    <a:pt x="2524" y="6168"/>
                    <a:pt x="2691" y="6311"/>
                    <a:pt x="2858" y="6311"/>
                  </a:cubicBezTo>
                  <a:lnTo>
                    <a:pt x="3453" y="6311"/>
                  </a:lnTo>
                  <a:cubicBezTo>
                    <a:pt x="3644" y="6311"/>
                    <a:pt x="3787" y="6168"/>
                    <a:pt x="3787" y="5977"/>
                  </a:cubicBezTo>
                  <a:lnTo>
                    <a:pt x="3787" y="5644"/>
                  </a:lnTo>
                  <a:cubicBezTo>
                    <a:pt x="4049" y="5596"/>
                    <a:pt x="4287" y="5501"/>
                    <a:pt x="4501" y="5358"/>
                  </a:cubicBezTo>
                  <a:lnTo>
                    <a:pt x="4739" y="5596"/>
                  </a:lnTo>
                  <a:cubicBezTo>
                    <a:pt x="4799" y="5656"/>
                    <a:pt x="4870" y="5686"/>
                    <a:pt x="4948" y="5686"/>
                  </a:cubicBezTo>
                  <a:cubicBezTo>
                    <a:pt x="5025" y="5686"/>
                    <a:pt x="5108" y="5656"/>
                    <a:pt x="5192" y="5596"/>
                  </a:cubicBezTo>
                  <a:lnTo>
                    <a:pt x="5597" y="5192"/>
                  </a:lnTo>
                  <a:cubicBezTo>
                    <a:pt x="5716" y="5072"/>
                    <a:pt x="5716" y="4858"/>
                    <a:pt x="5597" y="4739"/>
                  </a:cubicBezTo>
                  <a:lnTo>
                    <a:pt x="5358" y="4501"/>
                  </a:lnTo>
                  <a:cubicBezTo>
                    <a:pt x="5501" y="4287"/>
                    <a:pt x="5597" y="4025"/>
                    <a:pt x="5668" y="3786"/>
                  </a:cubicBezTo>
                  <a:lnTo>
                    <a:pt x="6025" y="3786"/>
                  </a:lnTo>
                  <a:cubicBezTo>
                    <a:pt x="6192" y="3786"/>
                    <a:pt x="6335" y="3644"/>
                    <a:pt x="6335" y="3453"/>
                  </a:cubicBezTo>
                  <a:lnTo>
                    <a:pt x="6335" y="2858"/>
                  </a:lnTo>
                  <a:cubicBezTo>
                    <a:pt x="6335" y="2691"/>
                    <a:pt x="6192" y="2524"/>
                    <a:pt x="6025" y="2524"/>
                  </a:cubicBezTo>
                  <a:lnTo>
                    <a:pt x="5668" y="2524"/>
                  </a:lnTo>
                  <a:cubicBezTo>
                    <a:pt x="5597" y="2286"/>
                    <a:pt x="5501" y="2024"/>
                    <a:pt x="5358" y="1810"/>
                  </a:cubicBezTo>
                  <a:lnTo>
                    <a:pt x="5597" y="1572"/>
                  </a:lnTo>
                  <a:cubicBezTo>
                    <a:pt x="5716" y="1453"/>
                    <a:pt x="5716" y="1262"/>
                    <a:pt x="5597" y="1119"/>
                  </a:cubicBezTo>
                  <a:lnTo>
                    <a:pt x="5192" y="714"/>
                  </a:lnTo>
                  <a:cubicBezTo>
                    <a:pt x="5132" y="655"/>
                    <a:pt x="5049" y="625"/>
                    <a:pt x="4965" y="625"/>
                  </a:cubicBezTo>
                  <a:cubicBezTo>
                    <a:pt x="4882" y="625"/>
                    <a:pt x="4799" y="655"/>
                    <a:pt x="4739" y="714"/>
                  </a:cubicBezTo>
                  <a:lnTo>
                    <a:pt x="4501" y="953"/>
                  </a:lnTo>
                  <a:cubicBezTo>
                    <a:pt x="4263" y="810"/>
                    <a:pt x="4025" y="714"/>
                    <a:pt x="3787" y="667"/>
                  </a:cubicBezTo>
                  <a:lnTo>
                    <a:pt x="3787" y="333"/>
                  </a:lnTo>
                  <a:cubicBezTo>
                    <a:pt x="3787" y="143"/>
                    <a:pt x="3644" y="0"/>
                    <a:pt x="34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FFFF00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50" name="Google Shape;13950;p27"/>
            <p:cNvSpPr/>
            <p:nvPr/>
          </p:nvSpPr>
          <p:spPr>
            <a:xfrm>
              <a:off x="6232763" y="2427808"/>
              <a:ext cx="16100" cy="41700"/>
            </a:xfrm>
            <a:custGeom>
              <a:avLst/>
              <a:gdLst/>
              <a:ahLst/>
              <a:cxnLst/>
              <a:rect l="l" t="t" r="r" b="b"/>
              <a:pathLst>
                <a:path w="644" h="1668" extrusionOk="0">
                  <a:moveTo>
                    <a:pt x="191" y="1"/>
                  </a:moveTo>
                  <a:cubicBezTo>
                    <a:pt x="119" y="1"/>
                    <a:pt x="48" y="48"/>
                    <a:pt x="24" y="144"/>
                  </a:cubicBezTo>
                  <a:cubicBezTo>
                    <a:pt x="0" y="263"/>
                    <a:pt x="72" y="358"/>
                    <a:pt x="191" y="358"/>
                  </a:cubicBezTo>
                  <a:lnTo>
                    <a:pt x="310" y="358"/>
                  </a:lnTo>
                  <a:lnTo>
                    <a:pt x="310" y="1477"/>
                  </a:lnTo>
                  <a:cubicBezTo>
                    <a:pt x="286" y="1573"/>
                    <a:pt x="381" y="1668"/>
                    <a:pt x="477" y="1668"/>
                  </a:cubicBezTo>
                  <a:cubicBezTo>
                    <a:pt x="548" y="1668"/>
                    <a:pt x="643" y="1573"/>
                    <a:pt x="643" y="1477"/>
                  </a:cubicBezTo>
                  <a:lnTo>
                    <a:pt x="643" y="168"/>
                  </a:lnTo>
                  <a:cubicBezTo>
                    <a:pt x="643" y="72"/>
                    <a:pt x="548" y="1"/>
                    <a:pt x="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FFFF00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51" name="Google Shape;13951;p27"/>
            <p:cNvSpPr/>
            <p:nvPr/>
          </p:nvSpPr>
          <p:spPr>
            <a:xfrm>
              <a:off x="6319088" y="2526658"/>
              <a:ext cx="100050" cy="99425"/>
            </a:xfrm>
            <a:custGeom>
              <a:avLst/>
              <a:gdLst/>
              <a:ahLst/>
              <a:cxnLst/>
              <a:rect l="l" t="t" r="r" b="b"/>
              <a:pathLst>
                <a:path w="4002" h="3977" extrusionOk="0">
                  <a:moveTo>
                    <a:pt x="1977" y="0"/>
                  </a:moveTo>
                  <a:cubicBezTo>
                    <a:pt x="881" y="0"/>
                    <a:pt x="0" y="881"/>
                    <a:pt x="0" y="1977"/>
                  </a:cubicBezTo>
                  <a:cubicBezTo>
                    <a:pt x="0" y="3096"/>
                    <a:pt x="881" y="3977"/>
                    <a:pt x="1977" y="3977"/>
                  </a:cubicBezTo>
                  <a:cubicBezTo>
                    <a:pt x="2334" y="3977"/>
                    <a:pt x="2691" y="3882"/>
                    <a:pt x="3001" y="3715"/>
                  </a:cubicBezTo>
                  <a:cubicBezTo>
                    <a:pt x="3072" y="3667"/>
                    <a:pt x="3120" y="3572"/>
                    <a:pt x="3049" y="3477"/>
                  </a:cubicBezTo>
                  <a:cubicBezTo>
                    <a:pt x="3020" y="3419"/>
                    <a:pt x="2973" y="3388"/>
                    <a:pt x="2920" y="3388"/>
                  </a:cubicBezTo>
                  <a:cubicBezTo>
                    <a:pt x="2886" y="3388"/>
                    <a:pt x="2848" y="3401"/>
                    <a:pt x="2810" y="3429"/>
                  </a:cubicBezTo>
                  <a:cubicBezTo>
                    <a:pt x="2572" y="3572"/>
                    <a:pt x="2287" y="3667"/>
                    <a:pt x="1977" y="3667"/>
                  </a:cubicBezTo>
                  <a:cubicBezTo>
                    <a:pt x="1072" y="3667"/>
                    <a:pt x="310" y="2905"/>
                    <a:pt x="310" y="1977"/>
                  </a:cubicBezTo>
                  <a:cubicBezTo>
                    <a:pt x="310" y="1072"/>
                    <a:pt x="1072" y="310"/>
                    <a:pt x="1977" y="310"/>
                  </a:cubicBezTo>
                  <a:cubicBezTo>
                    <a:pt x="2906" y="310"/>
                    <a:pt x="3644" y="1072"/>
                    <a:pt x="3644" y="1977"/>
                  </a:cubicBezTo>
                  <a:cubicBezTo>
                    <a:pt x="3644" y="2310"/>
                    <a:pt x="3573" y="2643"/>
                    <a:pt x="3358" y="2905"/>
                  </a:cubicBezTo>
                  <a:cubicBezTo>
                    <a:pt x="3287" y="3001"/>
                    <a:pt x="3334" y="3096"/>
                    <a:pt x="3406" y="3143"/>
                  </a:cubicBezTo>
                  <a:cubicBezTo>
                    <a:pt x="3443" y="3172"/>
                    <a:pt x="3481" y="3185"/>
                    <a:pt x="3516" y="3185"/>
                  </a:cubicBezTo>
                  <a:cubicBezTo>
                    <a:pt x="3569" y="3185"/>
                    <a:pt x="3615" y="3154"/>
                    <a:pt x="3644" y="3096"/>
                  </a:cubicBezTo>
                  <a:cubicBezTo>
                    <a:pt x="3882" y="2762"/>
                    <a:pt x="4001" y="2381"/>
                    <a:pt x="4001" y="1953"/>
                  </a:cubicBezTo>
                  <a:cubicBezTo>
                    <a:pt x="4001" y="881"/>
                    <a:pt x="3096" y="0"/>
                    <a:pt x="19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FFFF00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52" name="Google Shape;13952;p27"/>
            <p:cNvSpPr/>
            <p:nvPr/>
          </p:nvSpPr>
          <p:spPr>
            <a:xfrm>
              <a:off x="6278588" y="2486158"/>
              <a:ext cx="181025" cy="179825"/>
            </a:xfrm>
            <a:custGeom>
              <a:avLst/>
              <a:gdLst/>
              <a:ahLst/>
              <a:cxnLst/>
              <a:rect l="l" t="t" r="r" b="b"/>
              <a:pathLst>
                <a:path w="7241" h="7193" extrusionOk="0">
                  <a:moveTo>
                    <a:pt x="3930" y="334"/>
                  </a:moveTo>
                  <a:lnTo>
                    <a:pt x="3930" y="715"/>
                  </a:lnTo>
                  <a:cubicBezTo>
                    <a:pt x="3930" y="858"/>
                    <a:pt x="4049" y="1025"/>
                    <a:pt x="4192" y="1048"/>
                  </a:cubicBezTo>
                  <a:cubicBezTo>
                    <a:pt x="4478" y="1096"/>
                    <a:pt x="4740" y="1215"/>
                    <a:pt x="4978" y="1382"/>
                  </a:cubicBezTo>
                  <a:cubicBezTo>
                    <a:pt x="5031" y="1417"/>
                    <a:pt x="5083" y="1433"/>
                    <a:pt x="5134" y="1433"/>
                  </a:cubicBezTo>
                  <a:cubicBezTo>
                    <a:pt x="5223" y="1433"/>
                    <a:pt x="5308" y="1386"/>
                    <a:pt x="5383" y="1310"/>
                  </a:cubicBezTo>
                  <a:lnTo>
                    <a:pt x="5693" y="1025"/>
                  </a:lnTo>
                  <a:lnTo>
                    <a:pt x="6169" y="1501"/>
                  </a:lnTo>
                  <a:lnTo>
                    <a:pt x="5859" y="1787"/>
                  </a:lnTo>
                  <a:cubicBezTo>
                    <a:pt x="5740" y="1906"/>
                    <a:pt x="5740" y="2096"/>
                    <a:pt x="5812" y="2215"/>
                  </a:cubicBezTo>
                  <a:cubicBezTo>
                    <a:pt x="5955" y="2454"/>
                    <a:pt x="6074" y="2715"/>
                    <a:pt x="6145" y="2977"/>
                  </a:cubicBezTo>
                  <a:cubicBezTo>
                    <a:pt x="6169" y="3144"/>
                    <a:pt x="6312" y="3263"/>
                    <a:pt x="6455" y="3263"/>
                  </a:cubicBezTo>
                  <a:lnTo>
                    <a:pt x="6883" y="3263"/>
                  </a:lnTo>
                  <a:lnTo>
                    <a:pt x="6883" y="3930"/>
                  </a:lnTo>
                  <a:lnTo>
                    <a:pt x="6502" y="3930"/>
                  </a:lnTo>
                  <a:cubicBezTo>
                    <a:pt x="6336" y="3930"/>
                    <a:pt x="6193" y="4049"/>
                    <a:pt x="6169" y="4192"/>
                  </a:cubicBezTo>
                  <a:cubicBezTo>
                    <a:pt x="6097" y="4478"/>
                    <a:pt x="5978" y="4740"/>
                    <a:pt x="5836" y="4978"/>
                  </a:cubicBezTo>
                  <a:cubicBezTo>
                    <a:pt x="5740" y="5121"/>
                    <a:pt x="5788" y="5287"/>
                    <a:pt x="5907" y="5383"/>
                  </a:cubicBezTo>
                  <a:lnTo>
                    <a:pt x="6193" y="5692"/>
                  </a:lnTo>
                  <a:lnTo>
                    <a:pt x="5716" y="6169"/>
                  </a:lnTo>
                  <a:lnTo>
                    <a:pt x="5431" y="5883"/>
                  </a:lnTo>
                  <a:cubicBezTo>
                    <a:pt x="5358" y="5810"/>
                    <a:pt x="5258" y="5782"/>
                    <a:pt x="5164" y="5782"/>
                  </a:cubicBezTo>
                  <a:cubicBezTo>
                    <a:pt x="5105" y="5782"/>
                    <a:pt x="5048" y="5793"/>
                    <a:pt x="5002" y="5811"/>
                  </a:cubicBezTo>
                  <a:cubicBezTo>
                    <a:pt x="4764" y="5954"/>
                    <a:pt x="4502" y="6073"/>
                    <a:pt x="4240" y="6145"/>
                  </a:cubicBezTo>
                  <a:cubicBezTo>
                    <a:pt x="4073" y="6169"/>
                    <a:pt x="3954" y="6311"/>
                    <a:pt x="3954" y="6478"/>
                  </a:cubicBezTo>
                  <a:lnTo>
                    <a:pt x="3954" y="6883"/>
                  </a:lnTo>
                  <a:lnTo>
                    <a:pt x="3287" y="6883"/>
                  </a:lnTo>
                  <a:lnTo>
                    <a:pt x="3287" y="6502"/>
                  </a:lnTo>
                  <a:cubicBezTo>
                    <a:pt x="3287" y="6359"/>
                    <a:pt x="3168" y="6192"/>
                    <a:pt x="3002" y="6169"/>
                  </a:cubicBezTo>
                  <a:cubicBezTo>
                    <a:pt x="2740" y="6121"/>
                    <a:pt x="2478" y="5978"/>
                    <a:pt x="2240" y="5835"/>
                  </a:cubicBezTo>
                  <a:cubicBezTo>
                    <a:pt x="2187" y="5800"/>
                    <a:pt x="2131" y="5784"/>
                    <a:pt x="2076" y="5784"/>
                  </a:cubicBezTo>
                  <a:cubicBezTo>
                    <a:pt x="1981" y="5784"/>
                    <a:pt x="1886" y="5831"/>
                    <a:pt x="1811" y="5907"/>
                  </a:cubicBezTo>
                  <a:lnTo>
                    <a:pt x="1525" y="6192"/>
                  </a:lnTo>
                  <a:lnTo>
                    <a:pt x="1049" y="5716"/>
                  </a:lnTo>
                  <a:lnTo>
                    <a:pt x="1335" y="5430"/>
                  </a:lnTo>
                  <a:cubicBezTo>
                    <a:pt x="1454" y="5311"/>
                    <a:pt x="1454" y="5121"/>
                    <a:pt x="1406" y="5002"/>
                  </a:cubicBezTo>
                  <a:cubicBezTo>
                    <a:pt x="1263" y="4763"/>
                    <a:pt x="1144" y="4502"/>
                    <a:pt x="1073" y="4240"/>
                  </a:cubicBezTo>
                  <a:cubicBezTo>
                    <a:pt x="1049" y="4073"/>
                    <a:pt x="906" y="3954"/>
                    <a:pt x="739" y="3954"/>
                  </a:cubicBezTo>
                  <a:lnTo>
                    <a:pt x="334" y="3954"/>
                  </a:lnTo>
                  <a:lnTo>
                    <a:pt x="334" y="3287"/>
                  </a:lnTo>
                  <a:lnTo>
                    <a:pt x="715" y="3287"/>
                  </a:lnTo>
                  <a:cubicBezTo>
                    <a:pt x="858" y="3287"/>
                    <a:pt x="1025" y="3168"/>
                    <a:pt x="1049" y="3001"/>
                  </a:cubicBezTo>
                  <a:cubicBezTo>
                    <a:pt x="1096" y="2739"/>
                    <a:pt x="1216" y="2477"/>
                    <a:pt x="1382" y="2239"/>
                  </a:cubicBezTo>
                  <a:cubicBezTo>
                    <a:pt x="1454" y="2096"/>
                    <a:pt x="1430" y="1930"/>
                    <a:pt x="1311" y="1811"/>
                  </a:cubicBezTo>
                  <a:lnTo>
                    <a:pt x="1025" y="1525"/>
                  </a:lnTo>
                  <a:lnTo>
                    <a:pt x="1501" y="1048"/>
                  </a:lnTo>
                  <a:lnTo>
                    <a:pt x="1787" y="1334"/>
                  </a:lnTo>
                  <a:cubicBezTo>
                    <a:pt x="1860" y="1407"/>
                    <a:pt x="1960" y="1435"/>
                    <a:pt x="2053" y="1435"/>
                  </a:cubicBezTo>
                  <a:cubicBezTo>
                    <a:pt x="2113" y="1435"/>
                    <a:pt x="2170" y="1424"/>
                    <a:pt x="2216" y="1406"/>
                  </a:cubicBezTo>
                  <a:cubicBezTo>
                    <a:pt x="2454" y="1263"/>
                    <a:pt x="2716" y="1144"/>
                    <a:pt x="2978" y="1072"/>
                  </a:cubicBezTo>
                  <a:cubicBezTo>
                    <a:pt x="3121" y="1048"/>
                    <a:pt x="3240" y="906"/>
                    <a:pt x="3240" y="739"/>
                  </a:cubicBezTo>
                  <a:lnTo>
                    <a:pt x="3240" y="334"/>
                  </a:lnTo>
                  <a:close/>
                  <a:moveTo>
                    <a:pt x="3240" y="1"/>
                  </a:moveTo>
                  <a:cubicBezTo>
                    <a:pt x="3073" y="1"/>
                    <a:pt x="2906" y="167"/>
                    <a:pt x="2906" y="334"/>
                  </a:cubicBezTo>
                  <a:lnTo>
                    <a:pt x="2906" y="763"/>
                  </a:lnTo>
                  <a:cubicBezTo>
                    <a:pt x="2621" y="810"/>
                    <a:pt x="2311" y="953"/>
                    <a:pt x="2049" y="1120"/>
                  </a:cubicBezTo>
                  <a:lnTo>
                    <a:pt x="1763" y="810"/>
                  </a:lnTo>
                  <a:cubicBezTo>
                    <a:pt x="1704" y="739"/>
                    <a:pt x="1614" y="703"/>
                    <a:pt x="1525" y="703"/>
                  </a:cubicBezTo>
                  <a:cubicBezTo>
                    <a:pt x="1436" y="703"/>
                    <a:pt x="1346" y="739"/>
                    <a:pt x="1287" y="810"/>
                  </a:cubicBezTo>
                  <a:lnTo>
                    <a:pt x="811" y="1287"/>
                  </a:lnTo>
                  <a:cubicBezTo>
                    <a:pt x="692" y="1406"/>
                    <a:pt x="692" y="1644"/>
                    <a:pt x="811" y="1763"/>
                  </a:cubicBezTo>
                  <a:lnTo>
                    <a:pt x="1096" y="2072"/>
                  </a:lnTo>
                  <a:cubicBezTo>
                    <a:pt x="930" y="2334"/>
                    <a:pt x="811" y="2620"/>
                    <a:pt x="739" y="2930"/>
                  </a:cubicBezTo>
                  <a:lnTo>
                    <a:pt x="334" y="2930"/>
                  </a:lnTo>
                  <a:cubicBezTo>
                    <a:pt x="144" y="2930"/>
                    <a:pt x="1" y="3073"/>
                    <a:pt x="1" y="3263"/>
                  </a:cubicBezTo>
                  <a:lnTo>
                    <a:pt x="1" y="3930"/>
                  </a:lnTo>
                  <a:cubicBezTo>
                    <a:pt x="1" y="4121"/>
                    <a:pt x="144" y="4263"/>
                    <a:pt x="334" y="4263"/>
                  </a:cubicBezTo>
                  <a:lnTo>
                    <a:pt x="715" y="4263"/>
                  </a:lnTo>
                  <a:cubicBezTo>
                    <a:pt x="763" y="4573"/>
                    <a:pt x="930" y="4859"/>
                    <a:pt x="1073" y="5121"/>
                  </a:cubicBezTo>
                  <a:lnTo>
                    <a:pt x="763" y="5430"/>
                  </a:lnTo>
                  <a:cubicBezTo>
                    <a:pt x="644" y="5549"/>
                    <a:pt x="644" y="5788"/>
                    <a:pt x="763" y="5907"/>
                  </a:cubicBezTo>
                  <a:lnTo>
                    <a:pt x="1239" y="6383"/>
                  </a:lnTo>
                  <a:cubicBezTo>
                    <a:pt x="1299" y="6442"/>
                    <a:pt x="1394" y="6472"/>
                    <a:pt x="1486" y="6472"/>
                  </a:cubicBezTo>
                  <a:cubicBezTo>
                    <a:pt x="1579" y="6472"/>
                    <a:pt x="1668" y="6442"/>
                    <a:pt x="1716" y="6383"/>
                  </a:cubicBezTo>
                  <a:lnTo>
                    <a:pt x="2025" y="6073"/>
                  </a:lnTo>
                  <a:cubicBezTo>
                    <a:pt x="2287" y="6264"/>
                    <a:pt x="2597" y="6383"/>
                    <a:pt x="2883" y="6431"/>
                  </a:cubicBezTo>
                  <a:lnTo>
                    <a:pt x="2883" y="6859"/>
                  </a:lnTo>
                  <a:cubicBezTo>
                    <a:pt x="2883" y="7026"/>
                    <a:pt x="3025" y="7193"/>
                    <a:pt x="3216" y="7193"/>
                  </a:cubicBezTo>
                  <a:lnTo>
                    <a:pt x="3907" y="7193"/>
                  </a:lnTo>
                  <a:cubicBezTo>
                    <a:pt x="4073" y="7193"/>
                    <a:pt x="4216" y="7026"/>
                    <a:pt x="4216" y="6859"/>
                  </a:cubicBezTo>
                  <a:lnTo>
                    <a:pt x="4216" y="6478"/>
                  </a:lnTo>
                  <a:cubicBezTo>
                    <a:pt x="4526" y="6407"/>
                    <a:pt x="4812" y="6264"/>
                    <a:pt x="5097" y="6121"/>
                  </a:cubicBezTo>
                  <a:lnTo>
                    <a:pt x="5383" y="6407"/>
                  </a:lnTo>
                  <a:cubicBezTo>
                    <a:pt x="5443" y="6466"/>
                    <a:pt x="5532" y="6496"/>
                    <a:pt x="5621" y="6496"/>
                  </a:cubicBezTo>
                  <a:cubicBezTo>
                    <a:pt x="5711" y="6496"/>
                    <a:pt x="5800" y="6466"/>
                    <a:pt x="5859" y="6407"/>
                  </a:cubicBezTo>
                  <a:lnTo>
                    <a:pt x="6336" y="5930"/>
                  </a:lnTo>
                  <a:cubicBezTo>
                    <a:pt x="6455" y="5811"/>
                    <a:pt x="6455" y="5573"/>
                    <a:pt x="6336" y="5454"/>
                  </a:cubicBezTo>
                  <a:lnTo>
                    <a:pt x="6050" y="5168"/>
                  </a:lnTo>
                  <a:cubicBezTo>
                    <a:pt x="6217" y="4883"/>
                    <a:pt x="6336" y="4597"/>
                    <a:pt x="6407" y="4287"/>
                  </a:cubicBezTo>
                  <a:lnTo>
                    <a:pt x="6812" y="4287"/>
                  </a:lnTo>
                  <a:cubicBezTo>
                    <a:pt x="7002" y="4287"/>
                    <a:pt x="7145" y="4144"/>
                    <a:pt x="7145" y="3978"/>
                  </a:cubicBezTo>
                  <a:lnTo>
                    <a:pt x="7145" y="3287"/>
                  </a:lnTo>
                  <a:cubicBezTo>
                    <a:pt x="7241" y="3073"/>
                    <a:pt x="7098" y="2930"/>
                    <a:pt x="6883" y="2930"/>
                  </a:cubicBezTo>
                  <a:lnTo>
                    <a:pt x="6455" y="2930"/>
                  </a:lnTo>
                  <a:cubicBezTo>
                    <a:pt x="6407" y="2620"/>
                    <a:pt x="6264" y="2334"/>
                    <a:pt x="6097" y="2072"/>
                  </a:cubicBezTo>
                  <a:lnTo>
                    <a:pt x="6407" y="1763"/>
                  </a:lnTo>
                  <a:cubicBezTo>
                    <a:pt x="6455" y="1715"/>
                    <a:pt x="6479" y="1644"/>
                    <a:pt x="6479" y="1596"/>
                  </a:cubicBezTo>
                  <a:cubicBezTo>
                    <a:pt x="6526" y="1477"/>
                    <a:pt x="6455" y="1382"/>
                    <a:pt x="6407" y="1287"/>
                  </a:cubicBezTo>
                  <a:lnTo>
                    <a:pt x="5931" y="810"/>
                  </a:lnTo>
                  <a:cubicBezTo>
                    <a:pt x="5859" y="763"/>
                    <a:pt x="5836" y="715"/>
                    <a:pt x="5740" y="715"/>
                  </a:cubicBezTo>
                  <a:cubicBezTo>
                    <a:pt x="5712" y="709"/>
                    <a:pt x="5684" y="706"/>
                    <a:pt x="5656" y="706"/>
                  </a:cubicBezTo>
                  <a:cubicBezTo>
                    <a:pt x="5566" y="706"/>
                    <a:pt x="5480" y="738"/>
                    <a:pt x="5407" y="810"/>
                  </a:cubicBezTo>
                  <a:lnTo>
                    <a:pt x="5121" y="1120"/>
                  </a:lnTo>
                  <a:cubicBezTo>
                    <a:pt x="4859" y="929"/>
                    <a:pt x="4550" y="810"/>
                    <a:pt x="4264" y="763"/>
                  </a:cubicBezTo>
                  <a:lnTo>
                    <a:pt x="4264" y="334"/>
                  </a:lnTo>
                  <a:cubicBezTo>
                    <a:pt x="4264" y="167"/>
                    <a:pt x="4097" y="1"/>
                    <a:pt x="39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FFFF00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53" name="Google Shape;13953;p27"/>
            <p:cNvSpPr/>
            <p:nvPr/>
          </p:nvSpPr>
          <p:spPr>
            <a:xfrm>
              <a:off x="6355988" y="2553433"/>
              <a:ext cx="26825" cy="42900"/>
            </a:xfrm>
            <a:custGeom>
              <a:avLst/>
              <a:gdLst/>
              <a:ahLst/>
              <a:cxnLst/>
              <a:rect l="l" t="t" r="r" b="b"/>
              <a:pathLst>
                <a:path w="1073" h="1716" extrusionOk="0">
                  <a:moveTo>
                    <a:pt x="549" y="1"/>
                  </a:moveTo>
                  <a:cubicBezTo>
                    <a:pt x="310" y="1"/>
                    <a:pt x="96" y="167"/>
                    <a:pt x="25" y="382"/>
                  </a:cubicBezTo>
                  <a:cubicBezTo>
                    <a:pt x="1" y="477"/>
                    <a:pt x="72" y="572"/>
                    <a:pt x="120" y="596"/>
                  </a:cubicBezTo>
                  <a:cubicBezTo>
                    <a:pt x="136" y="599"/>
                    <a:pt x="151" y="601"/>
                    <a:pt x="166" y="601"/>
                  </a:cubicBezTo>
                  <a:cubicBezTo>
                    <a:pt x="263" y="601"/>
                    <a:pt x="337" y="539"/>
                    <a:pt x="358" y="477"/>
                  </a:cubicBezTo>
                  <a:cubicBezTo>
                    <a:pt x="382" y="382"/>
                    <a:pt x="453" y="358"/>
                    <a:pt x="501" y="358"/>
                  </a:cubicBezTo>
                  <a:cubicBezTo>
                    <a:pt x="596" y="358"/>
                    <a:pt x="644" y="405"/>
                    <a:pt x="644" y="501"/>
                  </a:cubicBezTo>
                  <a:lnTo>
                    <a:pt x="644" y="525"/>
                  </a:lnTo>
                  <a:cubicBezTo>
                    <a:pt x="620" y="644"/>
                    <a:pt x="596" y="739"/>
                    <a:pt x="549" y="810"/>
                  </a:cubicBezTo>
                  <a:cubicBezTo>
                    <a:pt x="334" y="1096"/>
                    <a:pt x="215" y="1239"/>
                    <a:pt x="144" y="1334"/>
                  </a:cubicBezTo>
                  <a:cubicBezTo>
                    <a:pt x="72" y="1453"/>
                    <a:pt x="25" y="1525"/>
                    <a:pt x="72" y="1596"/>
                  </a:cubicBezTo>
                  <a:cubicBezTo>
                    <a:pt x="96" y="1668"/>
                    <a:pt x="120" y="1691"/>
                    <a:pt x="191" y="1715"/>
                  </a:cubicBezTo>
                  <a:lnTo>
                    <a:pt x="906" y="1715"/>
                  </a:lnTo>
                  <a:cubicBezTo>
                    <a:pt x="977" y="1715"/>
                    <a:pt x="1073" y="1668"/>
                    <a:pt x="1073" y="1572"/>
                  </a:cubicBezTo>
                  <a:cubicBezTo>
                    <a:pt x="1073" y="1453"/>
                    <a:pt x="1025" y="1358"/>
                    <a:pt x="906" y="1358"/>
                  </a:cubicBezTo>
                  <a:lnTo>
                    <a:pt x="572" y="1358"/>
                  </a:lnTo>
                  <a:cubicBezTo>
                    <a:pt x="620" y="1263"/>
                    <a:pt x="715" y="1168"/>
                    <a:pt x="858" y="977"/>
                  </a:cubicBezTo>
                  <a:cubicBezTo>
                    <a:pt x="953" y="858"/>
                    <a:pt x="1025" y="739"/>
                    <a:pt x="1049" y="620"/>
                  </a:cubicBezTo>
                  <a:lnTo>
                    <a:pt x="1049" y="596"/>
                  </a:lnTo>
                  <a:lnTo>
                    <a:pt x="1049" y="525"/>
                  </a:lnTo>
                  <a:lnTo>
                    <a:pt x="1049" y="501"/>
                  </a:lnTo>
                  <a:cubicBezTo>
                    <a:pt x="1049" y="239"/>
                    <a:pt x="811" y="1"/>
                    <a:pt x="54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FFFF00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954" name="Google Shape;13954;p27"/>
          <p:cNvGrpSpPr/>
          <p:nvPr/>
        </p:nvGrpSpPr>
        <p:grpSpPr>
          <a:xfrm>
            <a:off x="6273377" y="2292547"/>
            <a:ext cx="356019" cy="354614"/>
            <a:chOff x="5676088" y="2370058"/>
            <a:chExt cx="297700" cy="296525"/>
          </a:xfrm>
        </p:grpSpPr>
        <p:sp>
          <p:nvSpPr>
            <p:cNvPr id="13955" name="Google Shape;13955;p27"/>
            <p:cNvSpPr/>
            <p:nvPr/>
          </p:nvSpPr>
          <p:spPr>
            <a:xfrm>
              <a:off x="5787438" y="2492108"/>
              <a:ext cx="75025" cy="8950"/>
            </a:xfrm>
            <a:custGeom>
              <a:avLst/>
              <a:gdLst/>
              <a:ahLst/>
              <a:cxnLst/>
              <a:rect l="l" t="t" r="r" b="b"/>
              <a:pathLst>
                <a:path w="3001" h="358" extrusionOk="0">
                  <a:moveTo>
                    <a:pt x="214" y="1"/>
                  </a:moveTo>
                  <a:cubicBezTo>
                    <a:pt x="119" y="1"/>
                    <a:pt x="71" y="72"/>
                    <a:pt x="24" y="167"/>
                  </a:cubicBezTo>
                  <a:cubicBezTo>
                    <a:pt x="0" y="287"/>
                    <a:pt x="95" y="358"/>
                    <a:pt x="214" y="358"/>
                  </a:cubicBezTo>
                  <a:lnTo>
                    <a:pt x="2834" y="358"/>
                  </a:lnTo>
                  <a:cubicBezTo>
                    <a:pt x="2905" y="358"/>
                    <a:pt x="2977" y="310"/>
                    <a:pt x="3001" y="215"/>
                  </a:cubicBezTo>
                  <a:cubicBezTo>
                    <a:pt x="3001" y="120"/>
                    <a:pt x="2929" y="1"/>
                    <a:pt x="28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FFFF00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56" name="Google Shape;13956;p27"/>
            <p:cNvSpPr/>
            <p:nvPr/>
          </p:nvSpPr>
          <p:spPr>
            <a:xfrm>
              <a:off x="5787438" y="2512958"/>
              <a:ext cx="75025" cy="8950"/>
            </a:xfrm>
            <a:custGeom>
              <a:avLst/>
              <a:gdLst/>
              <a:ahLst/>
              <a:cxnLst/>
              <a:rect l="l" t="t" r="r" b="b"/>
              <a:pathLst>
                <a:path w="3001" h="358" extrusionOk="0">
                  <a:moveTo>
                    <a:pt x="214" y="0"/>
                  </a:moveTo>
                  <a:cubicBezTo>
                    <a:pt x="119" y="0"/>
                    <a:pt x="71" y="72"/>
                    <a:pt x="24" y="143"/>
                  </a:cubicBezTo>
                  <a:cubicBezTo>
                    <a:pt x="0" y="262"/>
                    <a:pt x="95" y="357"/>
                    <a:pt x="214" y="357"/>
                  </a:cubicBezTo>
                  <a:lnTo>
                    <a:pt x="2834" y="357"/>
                  </a:lnTo>
                  <a:cubicBezTo>
                    <a:pt x="2929" y="357"/>
                    <a:pt x="3001" y="310"/>
                    <a:pt x="3001" y="191"/>
                  </a:cubicBezTo>
                  <a:cubicBezTo>
                    <a:pt x="3001" y="96"/>
                    <a:pt x="2929" y="0"/>
                    <a:pt x="28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FFFF00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57" name="Google Shape;13957;p27"/>
            <p:cNvSpPr/>
            <p:nvPr/>
          </p:nvSpPr>
          <p:spPr>
            <a:xfrm>
              <a:off x="5804088" y="2534983"/>
              <a:ext cx="42900" cy="8950"/>
            </a:xfrm>
            <a:custGeom>
              <a:avLst/>
              <a:gdLst/>
              <a:ahLst/>
              <a:cxnLst/>
              <a:rect l="l" t="t" r="r" b="b"/>
              <a:pathLst>
                <a:path w="1716" h="358" extrusionOk="0">
                  <a:moveTo>
                    <a:pt x="191" y="0"/>
                  </a:moveTo>
                  <a:cubicBezTo>
                    <a:pt x="72" y="0"/>
                    <a:pt x="1" y="72"/>
                    <a:pt x="25" y="191"/>
                  </a:cubicBezTo>
                  <a:cubicBezTo>
                    <a:pt x="48" y="286"/>
                    <a:pt x="120" y="358"/>
                    <a:pt x="191" y="358"/>
                  </a:cubicBezTo>
                  <a:lnTo>
                    <a:pt x="1501" y="358"/>
                  </a:lnTo>
                  <a:cubicBezTo>
                    <a:pt x="1596" y="358"/>
                    <a:pt x="1668" y="286"/>
                    <a:pt x="1692" y="191"/>
                  </a:cubicBezTo>
                  <a:cubicBezTo>
                    <a:pt x="1715" y="72"/>
                    <a:pt x="1620" y="0"/>
                    <a:pt x="15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FFFF00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58" name="Google Shape;13958;p27"/>
            <p:cNvSpPr/>
            <p:nvPr/>
          </p:nvSpPr>
          <p:spPr>
            <a:xfrm>
              <a:off x="5753488" y="2448658"/>
              <a:ext cx="141125" cy="140525"/>
            </a:xfrm>
            <a:custGeom>
              <a:avLst/>
              <a:gdLst/>
              <a:ahLst/>
              <a:cxnLst/>
              <a:rect l="l" t="t" r="r" b="b"/>
              <a:pathLst>
                <a:path w="5645" h="5621" extrusionOk="0">
                  <a:moveTo>
                    <a:pt x="2811" y="0"/>
                  </a:moveTo>
                  <a:cubicBezTo>
                    <a:pt x="1263" y="0"/>
                    <a:pt x="1" y="1262"/>
                    <a:pt x="1" y="2810"/>
                  </a:cubicBezTo>
                  <a:cubicBezTo>
                    <a:pt x="48" y="4335"/>
                    <a:pt x="1310" y="5621"/>
                    <a:pt x="2882" y="5621"/>
                  </a:cubicBezTo>
                  <a:cubicBezTo>
                    <a:pt x="3358" y="5621"/>
                    <a:pt x="3835" y="5501"/>
                    <a:pt x="4240" y="5263"/>
                  </a:cubicBezTo>
                  <a:cubicBezTo>
                    <a:pt x="4335" y="5192"/>
                    <a:pt x="4359" y="5120"/>
                    <a:pt x="4311" y="5025"/>
                  </a:cubicBezTo>
                  <a:cubicBezTo>
                    <a:pt x="4263" y="4962"/>
                    <a:pt x="4216" y="4930"/>
                    <a:pt x="4161" y="4930"/>
                  </a:cubicBezTo>
                  <a:cubicBezTo>
                    <a:pt x="4134" y="4930"/>
                    <a:pt x="4105" y="4938"/>
                    <a:pt x="4073" y="4954"/>
                  </a:cubicBezTo>
                  <a:cubicBezTo>
                    <a:pt x="3716" y="5168"/>
                    <a:pt x="3287" y="5287"/>
                    <a:pt x="2858" y="5287"/>
                  </a:cubicBezTo>
                  <a:cubicBezTo>
                    <a:pt x="1477" y="5287"/>
                    <a:pt x="382" y="4192"/>
                    <a:pt x="382" y="2810"/>
                  </a:cubicBezTo>
                  <a:cubicBezTo>
                    <a:pt x="382" y="1453"/>
                    <a:pt x="1477" y="358"/>
                    <a:pt x="2858" y="358"/>
                  </a:cubicBezTo>
                  <a:cubicBezTo>
                    <a:pt x="4216" y="358"/>
                    <a:pt x="5311" y="1453"/>
                    <a:pt x="5311" y="2810"/>
                  </a:cubicBezTo>
                  <a:cubicBezTo>
                    <a:pt x="5311" y="3453"/>
                    <a:pt x="5073" y="4073"/>
                    <a:pt x="4644" y="4525"/>
                  </a:cubicBezTo>
                  <a:cubicBezTo>
                    <a:pt x="4573" y="4573"/>
                    <a:pt x="4573" y="4692"/>
                    <a:pt x="4644" y="4763"/>
                  </a:cubicBezTo>
                  <a:cubicBezTo>
                    <a:pt x="4668" y="4787"/>
                    <a:pt x="4710" y="4799"/>
                    <a:pt x="4755" y="4799"/>
                  </a:cubicBezTo>
                  <a:cubicBezTo>
                    <a:pt x="4799" y="4799"/>
                    <a:pt x="4847" y="4787"/>
                    <a:pt x="4883" y="4763"/>
                  </a:cubicBezTo>
                  <a:cubicBezTo>
                    <a:pt x="5383" y="4215"/>
                    <a:pt x="5645" y="3525"/>
                    <a:pt x="5645" y="2810"/>
                  </a:cubicBezTo>
                  <a:cubicBezTo>
                    <a:pt x="5645" y="1262"/>
                    <a:pt x="4359" y="0"/>
                    <a:pt x="281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FFFF00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59" name="Google Shape;13959;p27"/>
            <p:cNvSpPr/>
            <p:nvPr/>
          </p:nvSpPr>
          <p:spPr>
            <a:xfrm>
              <a:off x="5676088" y="2370058"/>
              <a:ext cx="297700" cy="296525"/>
            </a:xfrm>
            <a:custGeom>
              <a:avLst/>
              <a:gdLst/>
              <a:ahLst/>
              <a:cxnLst/>
              <a:rect l="l" t="t" r="r" b="b"/>
              <a:pathLst>
                <a:path w="11908" h="11861" extrusionOk="0">
                  <a:moveTo>
                    <a:pt x="8931" y="1168"/>
                  </a:moveTo>
                  <a:cubicBezTo>
                    <a:pt x="9693" y="1644"/>
                    <a:pt x="10336" y="2311"/>
                    <a:pt x="10789" y="3073"/>
                  </a:cubicBezTo>
                  <a:cubicBezTo>
                    <a:pt x="11265" y="3883"/>
                    <a:pt x="11527" y="4811"/>
                    <a:pt x="11575" y="5716"/>
                  </a:cubicBezTo>
                  <a:lnTo>
                    <a:pt x="10408" y="5716"/>
                  </a:lnTo>
                  <a:cubicBezTo>
                    <a:pt x="10384" y="5192"/>
                    <a:pt x="10265" y="4645"/>
                    <a:pt x="10050" y="4168"/>
                  </a:cubicBezTo>
                  <a:cubicBezTo>
                    <a:pt x="10027" y="4121"/>
                    <a:pt x="9955" y="4073"/>
                    <a:pt x="9908" y="4049"/>
                  </a:cubicBezTo>
                  <a:lnTo>
                    <a:pt x="9241" y="4002"/>
                  </a:lnTo>
                  <a:lnTo>
                    <a:pt x="9503" y="3406"/>
                  </a:lnTo>
                  <a:cubicBezTo>
                    <a:pt x="9550" y="3335"/>
                    <a:pt x="9550" y="3287"/>
                    <a:pt x="9479" y="3216"/>
                  </a:cubicBezTo>
                  <a:cubicBezTo>
                    <a:pt x="9145" y="2811"/>
                    <a:pt x="8764" y="2430"/>
                    <a:pt x="8312" y="2144"/>
                  </a:cubicBezTo>
                  <a:lnTo>
                    <a:pt x="8931" y="1168"/>
                  </a:lnTo>
                  <a:close/>
                  <a:moveTo>
                    <a:pt x="3025" y="1192"/>
                  </a:moveTo>
                  <a:lnTo>
                    <a:pt x="3621" y="2216"/>
                  </a:lnTo>
                  <a:cubicBezTo>
                    <a:pt x="3168" y="2501"/>
                    <a:pt x="2763" y="2859"/>
                    <a:pt x="2454" y="3287"/>
                  </a:cubicBezTo>
                  <a:cubicBezTo>
                    <a:pt x="2430" y="3335"/>
                    <a:pt x="2406" y="3406"/>
                    <a:pt x="2430" y="3454"/>
                  </a:cubicBezTo>
                  <a:lnTo>
                    <a:pt x="2692" y="4049"/>
                  </a:lnTo>
                  <a:lnTo>
                    <a:pt x="2049" y="4121"/>
                  </a:lnTo>
                  <a:cubicBezTo>
                    <a:pt x="1977" y="4121"/>
                    <a:pt x="1930" y="4168"/>
                    <a:pt x="1882" y="4240"/>
                  </a:cubicBezTo>
                  <a:cubicBezTo>
                    <a:pt x="1692" y="4740"/>
                    <a:pt x="1572" y="5240"/>
                    <a:pt x="1525" y="5788"/>
                  </a:cubicBezTo>
                  <a:lnTo>
                    <a:pt x="382" y="5788"/>
                  </a:lnTo>
                  <a:cubicBezTo>
                    <a:pt x="406" y="4692"/>
                    <a:pt x="763" y="3644"/>
                    <a:pt x="1382" y="2739"/>
                  </a:cubicBezTo>
                  <a:cubicBezTo>
                    <a:pt x="1834" y="2120"/>
                    <a:pt x="2406" y="1596"/>
                    <a:pt x="3025" y="1192"/>
                  </a:cubicBezTo>
                  <a:close/>
                  <a:moveTo>
                    <a:pt x="6550" y="1882"/>
                  </a:moveTo>
                  <a:cubicBezTo>
                    <a:pt x="7050" y="1977"/>
                    <a:pt x="7526" y="2120"/>
                    <a:pt x="7979" y="2382"/>
                  </a:cubicBezTo>
                  <a:cubicBezTo>
                    <a:pt x="8407" y="2668"/>
                    <a:pt x="8812" y="2978"/>
                    <a:pt x="9122" y="3382"/>
                  </a:cubicBezTo>
                  <a:lnTo>
                    <a:pt x="8860" y="3930"/>
                  </a:lnTo>
                  <a:cubicBezTo>
                    <a:pt x="8836" y="4025"/>
                    <a:pt x="8836" y="4121"/>
                    <a:pt x="8860" y="4216"/>
                  </a:cubicBezTo>
                  <a:cubicBezTo>
                    <a:pt x="8931" y="4287"/>
                    <a:pt x="8979" y="4359"/>
                    <a:pt x="9098" y="4359"/>
                  </a:cubicBezTo>
                  <a:lnTo>
                    <a:pt x="9717" y="4406"/>
                  </a:lnTo>
                  <a:cubicBezTo>
                    <a:pt x="9908" y="4883"/>
                    <a:pt x="10027" y="5407"/>
                    <a:pt x="10027" y="5907"/>
                  </a:cubicBezTo>
                  <a:cubicBezTo>
                    <a:pt x="10027" y="6407"/>
                    <a:pt x="9931" y="6907"/>
                    <a:pt x="9717" y="7383"/>
                  </a:cubicBezTo>
                  <a:lnTo>
                    <a:pt x="9098" y="7455"/>
                  </a:lnTo>
                  <a:cubicBezTo>
                    <a:pt x="9003" y="7455"/>
                    <a:pt x="8931" y="7502"/>
                    <a:pt x="8860" y="7598"/>
                  </a:cubicBezTo>
                  <a:cubicBezTo>
                    <a:pt x="8812" y="7693"/>
                    <a:pt x="8812" y="7788"/>
                    <a:pt x="8860" y="7860"/>
                  </a:cubicBezTo>
                  <a:lnTo>
                    <a:pt x="9122" y="8431"/>
                  </a:lnTo>
                  <a:cubicBezTo>
                    <a:pt x="8812" y="8836"/>
                    <a:pt x="8407" y="9169"/>
                    <a:pt x="7979" y="9407"/>
                  </a:cubicBezTo>
                  <a:cubicBezTo>
                    <a:pt x="7526" y="9669"/>
                    <a:pt x="7050" y="9836"/>
                    <a:pt x="6550" y="9908"/>
                  </a:cubicBezTo>
                  <a:lnTo>
                    <a:pt x="6192" y="9407"/>
                  </a:lnTo>
                  <a:cubicBezTo>
                    <a:pt x="6121" y="9312"/>
                    <a:pt x="6026" y="9288"/>
                    <a:pt x="5954" y="9288"/>
                  </a:cubicBezTo>
                  <a:cubicBezTo>
                    <a:pt x="5859" y="9288"/>
                    <a:pt x="5764" y="9360"/>
                    <a:pt x="5716" y="9407"/>
                  </a:cubicBezTo>
                  <a:lnTo>
                    <a:pt x="5359" y="9908"/>
                  </a:lnTo>
                  <a:cubicBezTo>
                    <a:pt x="4835" y="9836"/>
                    <a:pt x="4359" y="9669"/>
                    <a:pt x="3930" y="9407"/>
                  </a:cubicBezTo>
                  <a:cubicBezTo>
                    <a:pt x="3478" y="9146"/>
                    <a:pt x="3097" y="8812"/>
                    <a:pt x="2763" y="8431"/>
                  </a:cubicBezTo>
                  <a:lnTo>
                    <a:pt x="3025" y="7860"/>
                  </a:lnTo>
                  <a:cubicBezTo>
                    <a:pt x="3049" y="7764"/>
                    <a:pt x="3049" y="7693"/>
                    <a:pt x="3025" y="7598"/>
                  </a:cubicBezTo>
                  <a:cubicBezTo>
                    <a:pt x="2978" y="7502"/>
                    <a:pt x="2906" y="7455"/>
                    <a:pt x="2787" y="7455"/>
                  </a:cubicBezTo>
                  <a:lnTo>
                    <a:pt x="2168" y="7383"/>
                  </a:lnTo>
                  <a:cubicBezTo>
                    <a:pt x="1977" y="6955"/>
                    <a:pt x="1906" y="6502"/>
                    <a:pt x="1906" y="6026"/>
                  </a:cubicBezTo>
                  <a:lnTo>
                    <a:pt x="1906" y="5859"/>
                  </a:lnTo>
                  <a:cubicBezTo>
                    <a:pt x="1906" y="5359"/>
                    <a:pt x="1977" y="4859"/>
                    <a:pt x="2192" y="4383"/>
                  </a:cubicBezTo>
                  <a:lnTo>
                    <a:pt x="2811" y="4335"/>
                  </a:lnTo>
                  <a:cubicBezTo>
                    <a:pt x="2906" y="4335"/>
                    <a:pt x="3001" y="4264"/>
                    <a:pt x="3049" y="4168"/>
                  </a:cubicBezTo>
                  <a:cubicBezTo>
                    <a:pt x="3120" y="4073"/>
                    <a:pt x="3120" y="4002"/>
                    <a:pt x="3049" y="3906"/>
                  </a:cubicBezTo>
                  <a:lnTo>
                    <a:pt x="2787" y="3335"/>
                  </a:lnTo>
                  <a:cubicBezTo>
                    <a:pt x="3120" y="2954"/>
                    <a:pt x="3525" y="2597"/>
                    <a:pt x="3978" y="2358"/>
                  </a:cubicBezTo>
                  <a:cubicBezTo>
                    <a:pt x="4406" y="2120"/>
                    <a:pt x="4883" y="1977"/>
                    <a:pt x="5359" y="1882"/>
                  </a:cubicBezTo>
                  <a:lnTo>
                    <a:pt x="5716" y="2382"/>
                  </a:lnTo>
                  <a:cubicBezTo>
                    <a:pt x="5764" y="2478"/>
                    <a:pt x="5859" y="2501"/>
                    <a:pt x="5954" y="2501"/>
                  </a:cubicBezTo>
                  <a:cubicBezTo>
                    <a:pt x="6026" y="2501"/>
                    <a:pt x="6121" y="2454"/>
                    <a:pt x="6192" y="2382"/>
                  </a:cubicBezTo>
                  <a:lnTo>
                    <a:pt x="6550" y="1882"/>
                  </a:lnTo>
                  <a:close/>
                  <a:moveTo>
                    <a:pt x="11575" y="6073"/>
                  </a:moveTo>
                  <a:cubicBezTo>
                    <a:pt x="11551" y="7026"/>
                    <a:pt x="11265" y="7955"/>
                    <a:pt x="10789" y="8765"/>
                  </a:cubicBezTo>
                  <a:cubicBezTo>
                    <a:pt x="10360" y="9527"/>
                    <a:pt x="9693" y="10193"/>
                    <a:pt x="8931" y="10670"/>
                  </a:cubicBezTo>
                  <a:lnTo>
                    <a:pt x="8336" y="9646"/>
                  </a:lnTo>
                  <a:cubicBezTo>
                    <a:pt x="8764" y="9360"/>
                    <a:pt x="9169" y="9003"/>
                    <a:pt x="9479" y="8574"/>
                  </a:cubicBezTo>
                  <a:cubicBezTo>
                    <a:pt x="9527" y="8526"/>
                    <a:pt x="9550" y="8455"/>
                    <a:pt x="9527" y="8407"/>
                  </a:cubicBezTo>
                  <a:lnTo>
                    <a:pt x="9241" y="7812"/>
                  </a:lnTo>
                  <a:lnTo>
                    <a:pt x="9908" y="7740"/>
                  </a:lnTo>
                  <a:cubicBezTo>
                    <a:pt x="9955" y="7740"/>
                    <a:pt x="10027" y="7693"/>
                    <a:pt x="10050" y="7621"/>
                  </a:cubicBezTo>
                  <a:cubicBezTo>
                    <a:pt x="10265" y="7121"/>
                    <a:pt x="10384" y="6621"/>
                    <a:pt x="10408" y="6073"/>
                  </a:cubicBezTo>
                  <a:close/>
                  <a:moveTo>
                    <a:pt x="1549" y="6121"/>
                  </a:moveTo>
                  <a:lnTo>
                    <a:pt x="1549" y="6169"/>
                  </a:lnTo>
                  <a:cubicBezTo>
                    <a:pt x="1549" y="6407"/>
                    <a:pt x="1596" y="6669"/>
                    <a:pt x="1620" y="6907"/>
                  </a:cubicBezTo>
                  <a:cubicBezTo>
                    <a:pt x="1692" y="7145"/>
                    <a:pt x="1739" y="7383"/>
                    <a:pt x="1858" y="7621"/>
                  </a:cubicBezTo>
                  <a:cubicBezTo>
                    <a:pt x="1858" y="7669"/>
                    <a:pt x="1858" y="7669"/>
                    <a:pt x="1882" y="7693"/>
                  </a:cubicBezTo>
                  <a:cubicBezTo>
                    <a:pt x="1930" y="7740"/>
                    <a:pt x="1977" y="7788"/>
                    <a:pt x="2049" y="7812"/>
                  </a:cubicBezTo>
                  <a:lnTo>
                    <a:pt x="2692" y="7860"/>
                  </a:lnTo>
                  <a:lnTo>
                    <a:pt x="2430" y="8455"/>
                  </a:lnTo>
                  <a:cubicBezTo>
                    <a:pt x="2406" y="8526"/>
                    <a:pt x="2406" y="8574"/>
                    <a:pt x="2454" y="8645"/>
                  </a:cubicBezTo>
                  <a:cubicBezTo>
                    <a:pt x="2787" y="9050"/>
                    <a:pt x="3168" y="9431"/>
                    <a:pt x="3621" y="9717"/>
                  </a:cubicBezTo>
                  <a:lnTo>
                    <a:pt x="3049" y="10693"/>
                  </a:lnTo>
                  <a:cubicBezTo>
                    <a:pt x="2263" y="10193"/>
                    <a:pt x="1596" y="9527"/>
                    <a:pt x="1144" y="8765"/>
                  </a:cubicBezTo>
                  <a:cubicBezTo>
                    <a:pt x="668" y="7955"/>
                    <a:pt x="406" y="7026"/>
                    <a:pt x="382" y="6121"/>
                  </a:cubicBezTo>
                  <a:close/>
                  <a:moveTo>
                    <a:pt x="5978" y="9741"/>
                  </a:moveTo>
                  <a:lnTo>
                    <a:pt x="6359" y="10289"/>
                  </a:lnTo>
                  <a:cubicBezTo>
                    <a:pt x="6377" y="10323"/>
                    <a:pt x="6420" y="10346"/>
                    <a:pt x="6460" y="10346"/>
                  </a:cubicBezTo>
                  <a:cubicBezTo>
                    <a:pt x="6475" y="10346"/>
                    <a:pt x="6489" y="10343"/>
                    <a:pt x="6502" y="10336"/>
                  </a:cubicBezTo>
                  <a:cubicBezTo>
                    <a:pt x="7050" y="10289"/>
                    <a:pt x="7550" y="10098"/>
                    <a:pt x="8026" y="9860"/>
                  </a:cubicBezTo>
                  <a:lnTo>
                    <a:pt x="8288" y="10336"/>
                  </a:lnTo>
                  <a:lnTo>
                    <a:pt x="8598" y="10884"/>
                  </a:lnTo>
                  <a:cubicBezTo>
                    <a:pt x="7788" y="11289"/>
                    <a:pt x="6907" y="11527"/>
                    <a:pt x="5978" y="11527"/>
                  </a:cubicBezTo>
                  <a:cubicBezTo>
                    <a:pt x="5049" y="11527"/>
                    <a:pt x="4121" y="11289"/>
                    <a:pt x="3335" y="10884"/>
                  </a:cubicBezTo>
                  <a:lnTo>
                    <a:pt x="3930" y="9860"/>
                  </a:lnTo>
                  <a:cubicBezTo>
                    <a:pt x="4406" y="10098"/>
                    <a:pt x="4907" y="10289"/>
                    <a:pt x="5430" y="10336"/>
                  </a:cubicBezTo>
                  <a:cubicBezTo>
                    <a:pt x="5502" y="10336"/>
                    <a:pt x="5549" y="10312"/>
                    <a:pt x="5597" y="10289"/>
                  </a:cubicBezTo>
                  <a:lnTo>
                    <a:pt x="5978" y="9741"/>
                  </a:lnTo>
                  <a:close/>
                  <a:moveTo>
                    <a:pt x="5978" y="1"/>
                  </a:moveTo>
                  <a:cubicBezTo>
                    <a:pt x="5526" y="1"/>
                    <a:pt x="5073" y="72"/>
                    <a:pt x="4645" y="168"/>
                  </a:cubicBezTo>
                  <a:cubicBezTo>
                    <a:pt x="4549" y="191"/>
                    <a:pt x="4478" y="287"/>
                    <a:pt x="4525" y="358"/>
                  </a:cubicBezTo>
                  <a:cubicBezTo>
                    <a:pt x="4545" y="437"/>
                    <a:pt x="4614" y="483"/>
                    <a:pt x="4678" y="483"/>
                  </a:cubicBezTo>
                  <a:cubicBezTo>
                    <a:pt x="4691" y="483"/>
                    <a:pt x="4704" y="481"/>
                    <a:pt x="4716" y="477"/>
                  </a:cubicBezTo>
                  <a:cubicBezTo>
                    <a:pt x="5145" y="382"/>
                    <a:pt x="5549" y="334"/>
                    <a:pt x="5978" y="334"/>
                  </a:cubicBezTo>
                  <a:cubicBezTo>
                    <a:pt x="6931" y="334"/>
                    <a:pt x="7812" y="572"/>
                    <a:pt x="8622" y="977"/>
                  </a:cubicBezTo>
                  <a:lnTo>
                    <a:pt x="8026" y="2001"/>
                  </a:lnTo>
                  <a:cubicBezTo>
                    <a:pt x="7550" y="1763"/>
                    <a:pt x="7050" y="1573"/>
                    <a:pt x="6502" y="1525"/>
                  </a:cubicBezTo>
                  <a:cubicBezTo>
                    <a:pt x="6454" y="1525"/>
                    <a:pt x="6383" y="1549"/>
                    <a:pt x="6359" y="1573"/>
                  </a:cubicBezTo>
                  <a:lnTo>
                    <a:pt x="5978" y="2120"/>
                  </a:lnTo>
                  <a:lnTo>
                    <a:pt x="5597" y="1573"/>
                  </a:lnTo>
                  <a:cubicBezTo>
                    <a:pt x="5562" y="1538"/>
                    <a:pt x="5527" y="1516"/>
                    <a:pt x="5483" y="1516"/>
                  </a:cubicBezTo>
                  <a:cubicBezTo>
                    <a:pt x="5467" y="1516"/>
                    <a:pt x="5450" y="1519"/>
                    <a:pt x="5430" y="1525"/>
                  </a:cubicBezTo>
                  <a:cubicBezTo>
                    <a:pt x="4907" y="1573"/>
                    <a:pt x="4406" y="1763"/>
                    <a:pt x="3930" y="2001"/>
                  </a:cubicBezTo>
                  <a:lnTo>
                    <a:pt x="3335" y="977"/>
                  </a:lnTo>
                  <a:cubicBezTo>
                    <a:pt x="3525" y="858"/>
                    <a:pt x="3740" y="787"/>
                    <a:pt x="3954" y="691"/>
                  </a:cubicBezTo>
                  <a:lnTo>
                    <a:pt x="3978" y="691"/>
                  </a:lnTo>
                  <a:cubicBezTo>
                    <a:pt x="4073" y="668"/>
                    <a:pt x="4121" y="549"/>
                    <a:pt x="4073" y="453"/>
                  </a:cubicBezTo>
                  <a:cubicBezTo>
                    <a:pt x="4056" y="384"/>
                    <a:pt x="3987" y="339"/>
                    <a:pt x="3914" y="339"/>
                  </a:cubicBezTo>
                  <a:cubicBezTo>
                    <a:pt x="3888" y="339"/>
                    <a:pt x="3860" y="345"/>
                    <a:pt x="3835" y="358"/>
                  </a:cubicBezTo>
                  <a:lnTo>
                    <a:pt x="3811" y="358"/>
                  </a:lnTo>
                  <a:cubicBezTo>
                    <a:pt x="2692" y="787"/>
                    <a:pt x="1739" y="1525"/>
                    <a:pt x="1072" y="2501"/>
                  </a:cubicBezTo>
                  <a:cubicBezTo>
                    <a:pt x="382" y="3525"/>
                    <a:pt x="1" y="4668"/>
                    <a:pt x="1" y="5907"/>
                  </a:cubicBezTo>
                  <a:cubicBezTo>
                    <a:pt x="1" y="6978"/>
                    <a:pt x="286" y="8002"/>
                    <a:pt x="834" y="8907"/>
                  </a:cubicBezTo>
                  <a:cubicBezTo>
                    <a:pt x="1334" y="9789"/>
                    <a:pt x="2073" y="10503"/>
                    <a:pt x="2978" y="11051"/>
                  </a:cubicBezTo>
                  <a:cubicBezTo>
                    <a:pt x="3859" y="11551"/>
                    <a:pt x="4907" y="11860"/>
                    <a:pt x="5954" y="11860"/>
                  </a:cubicBezTo>
                  <a:cubicBezTo>
                    <a:pt x="6978" y="11860"/>
                    <a:pt x="8026" y="11575"/>
                    <a:pt x="8931" y="11051"/>
                  </a:cubicBezTo>
                  <a:cubicBezTo>
                    <a:pt x="9812" y="10551"/>
                    <a:pt x="10551" y="9789"/>
                    <a:pt x="11074" y="8907"/>
                  </a:cubicBezTo>
                  <a:cubicBezTo>
                    <a:pt x="11598" y="7979"/>
                    <a:pt x="11908" y="6931"/>
                    <a:pt x="11908" y="5907"/>
                  </a:cubicBezTo>
                  <a:cubicBezTo>
                    <a:pt x="11908" y="4859"/>
                    <a:pt x="11622" y="3811"/>
                    <a:pt x="11098" y="2930"/>
                  </a:cubicBezTo>
                  <a:cubicBezTo>
                    <a:pt x="10598" y="2073"/>
                    <a:pt x="9884" y="1358"/>
                    <a:pt x="9003" y="834"/>
                  </a:cubicBezTo>
                  <a:cubicBezTo>
                    <a:pt x="8098" y="310"/>
                    <a:pt x="7050" y="1"/>
                    <a:pt x="59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FFFF00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960" name="Google Shape;13960;p27"/>
          <p:cNvGrpSpPr/>
          <p:nvPr/>
        </p:nvGrpSpPr>
        <p:grpSpPr>
          <a:xfrm>
            <a:off x="5514356" y="2292547"/>
            <a:ext cx="356049" cy="355332"/>
            <a:chOff x="5168838" y="2370058"/>
            <a:chExt cx="297725" cy="297125"/>
          </a:xfrm>
        </p:grpSpPr>
        <p:sp>
          <p:nvSpPr>
            <p:cNvPr id="13961" name="Google Shape;13961;p27"/>
            <p:cNvSpPr/>
            <p:nvPr/>
          </p:nvSpPr>
          <p:spPr>
            <a:xfrm>
              <a:off x="5208738" y="2424833"/>
              <a:ext cx="11925" cy="8950"/>
            </a:xfrm>
            <a:custGeom>
              <a:avLst/>
              <a:gdLst/>
              <a:ahLst/>
              <a:cxnLst/>
              <a:rect l="l" t="t" r="r" b="b"/>
              <a:pathLst>
                <a:path w="477" h="358" extrusionOk="0">
                  <a:moveTo>
                    <a:pt x="167" y="1"/>
                  </a:moveTo>
                  <a:cubicBezTo>
                    <a:pt x="72" y="1"/>
                    <a:pt x="0" y="48"/>
                    <a:pt x="0" y="144"/>
                  </a:cubicBezTo>
                  <a:cubicBezTo>
                    <a:pt x="0" y="263"/>
                    <a:pt x="72" y="358"/>
                    <a:pt x="167" y="358"/>
                  </a:cubicBezTo>
                  <a:lnTo>
                    <a:pt x="286" y="358"/>
                  </a:lnTo>
                  <a:cubicBezTo>
                    <a:pt x="381" y="358"/>
                    <a:pt x="477" y="287"/>
                    <a:pt x="477" y="191"/>
                  </a:cubicBezTo>
                  <a:cubicBezTo>
                    <a:pt x="477" y="72"/>
                    <a:pt x="405" y="1"/>
                    <a:pt x="2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FFFF00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62" name="Google Shape;13962;p27"/>
            <p:cNvSpPr/>
            <p:nvPr/>
          </p:nvSpPr>
          <p:spPr>
            <a:xfrm>
              <a:off x="5276013" y="2424833"/>
              <a:ext cx="14900" cy="8950"/>
            </a:xfrm>
            <a:custGeom>
              <a:avLst/>
              <a:gdLst/>
              <a:ahLst/>
              <a:cxnLst/>
              <a:rect l="l" t="t" r="r" b="b"/>
              <a:pathLst>
                <a:path w="596" h="358" extrusionOk="0">
                  <a:moveTo>
                    <a:pt x="191" y="1"/>
                  </a:moveTo>
                  <a:cubicBezTo>
                    <a:pt x="96" y="1"/>
                    <a:pt x="0" y="48"/>
                    <a:pt x="0" y="144"/>
                  </a:cubicBezTo>
                  <a:cubicBezTo>
                    <a:pt x="0" y="263"/>
                    <a:pt x="96" y="358"/>
                    <a:pt x="191" y="358"/>
                  </a:cubicBezTo>
                  <a:lnTo>
                    <a:pt x="429" y="358"/>
                  </a:lnTo>
                  <a:cubicBezTo>
                    <a:pt x="500" y="358"/>
                    <a:pt x="596" y="287"/>
                    <a:pt x="596" y="191"/>
                  </a:cubicBezTo>
                  <a:cubicBezTo>
                    <a:pt x="596" y="72"/>
                    <a:pt x="548" y="1"/>
                    <a:pt x="4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FFFF00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63" name="Google Shape;13963;p27"/>
            <p:cNvSpPr/>
            <p:nvPr/>
          </p:nvSpPr>
          <p:spPr>
            <a:xfrm>
              <a:off x="5299813" y="2424833"/>
              <a:ext cx="14925" cy="8950"/>
            </a:xfrm>
            <a:custGeom>
              <a:avLst/>
              <a:gdLst/>
              <a:ahLst/>
              <a:cxnLst/>
              <a:rect l="l" t="t" r="r" b="b"/>
              <a:pathLst>
                <a:path w="597" h="358" extrusionOk="0">
                  <a:moveTo>
                    <a:pt x="191" y="1"/>
                  </a:moveTo>
                  <a:cubicBezTo>
                    <a:pt x="96" y="1"/>
                    <a:pt x="1" y="48"/>
                    <a:pt x="1" y="144"/>
                  </a:cubicBezTo>
                  <a:cubicBezTo>
                    <a:pt x="1" y="263"/>
                    <a:pt x="96" y="358"/>
                    <a:pt x="191" y="358"/>
                  </a:cubicBezTo>
                  <a:lnTo>
                    <a:pt x="430" y="358"/>
                  </a:lnTo>
                  <a:cubicBezTo>
                    <a:pt x="501" y="358"/>
                    <a:pt x="596" y="287"/>
                    <a:pt x="596" y="191"/>
                  </a:cubicBezTo>
                  <a:cubicBezTo>
                    <a:pt x="596" y="72"/>
                    <a:pt x="549" y="1"/>
                    <a:pt x="4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FFFF00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64" name="Google Shape;13964;p27"/>
            <p:cNvSpPr/>
            <p:nvPr/>
          </p:nvSpPr>
          <p:spPr>
            <a:xfrm>
              <a:off x="5253388" y="2424833"/>
              <a:ext cx="14900" cy="8950"/>
            </a:xfrm>
            <a:custGeom>
              <a:avLst/>
              <a:gdLst/>
              <a:ahLst/>
              <a:cxnLst/>
              <a:rect l="l" t="t" r="r" b="b"/>
              <a:pathLst>
                <a:path w="596" h="358" extrusionOk="0">
                  <a:moveTo>
                    <a:pt x="167" y="1"/>
                  </a:moveTo>
                  <a:cubicBezTo>
                    <a:pt x="72" y="1"/>
                    <a:pt x="0" y="48"/>
                    <a:pt x="0" y="144"/>
                  </a:cubicBezTo>
                  <a:cubicBezTo>
                    <a:pt x="0" y="263"/>
                    <a:pt x="48" y="358"/>
                    <a:pt x="167" y="358"/>
                  </a:cubicBezTo>
                  <a:lnTo>
                    <a:pt x="405" y="358"/>
                  </a:lnTo>
                  <a:cubicBezTo>
                    <a:pt x="501" y="358"/>
                    <a:pt x="596" y="287"/>
                    <a:pt x="596" y="191"/>
                  </a:cubicBezTo>
                  <a:cubicBezTo>
                    <a:pt x="596" y="72"/>
                    <a:pt x="524" y="1"/>
                    <a:pt x="40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FFFF00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65" name="Google Shape;13965;p27"/>
            <p:cNvSpPr/>
            <p:nvPr/>
          </p:nvSpPr>
          <p:spPr>
            <a:xfrm>
              <a:off x="5228988" y="2424833"/>
              <a:ext cx="14900" cy="8950"/>
            </a:xfrm>
            <a:custGeom>
              <a:avLst/>
              <a:gdLst/>
              <a:ahLst/>
              <a:cxnLst/>
              <a:rect l="l" t="t" r="r" b="b"/>
              <a:pathLst>
                <a:path w="596" h="358" extrusionOk="0">
                  <a:moveTo>
                    <a:pt x="191" y="1"/>
                  </a:moveTo>
                  <a:cubicBezTo>
                    <a:pt x="95" y="1"/>
                    <a:pt x="0" y="48"/>
                    <a:pt x="0" y="144"/>
                  </a:cubicBezTo>
                  <a:cubicBezTo>
                    <a:pt x="0" y="263"/>
                    <a:pt x="95" y="358"/>
                    <a:pt x="191" y="358"/>
                  </a:cubicBezTo>
                  <a:lnTo>
                    <a:pt x="429" y="358"/>
                  </a:lnTo>
                  <a:cubicBezTo>
                    <a:pt x="524" y="358"/>
                    <a:pt x="595" y="287"/>
                    <a:pt x="595" y="191"/>
                  </a:cubicBezTo>
                  <a:cubicBezTo>
                    <a:pt x="595" y="72"/>
                    <a:pt x="548" y="1"/>
                    <a:pt x="4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FFFF00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66" name="Google Shape;13966;p27"/>
            <p:cNvSpPr/>
            <p:nvPr/>
          </p:nvSpPr>
          <p:spPr>
            <a:xfrm>
              <a:off x="5323638" y="2424833"/>
              <a:ext cx="11925" cy="8950"/>
            </a:xfrm>
            <a:custGeom>
              <a:avLst/>
              <a:gdLst/>
              <a:ahLst/>
              <a:cxnLst/>
              <a:rect l="l" t="t" r="r" b="b"/>
              <a:pathLst>
                <a:path w="477" h="358" extrusionOk="0">
                  <a:moveTo>
                    <a:pt x="191" y="1"/>
                  </a:moveTo>
                  <a:cubicBezTo>
                    <a:pt x="96" y="1"/>
                    <a:pt x="1" y="48"/>
                    <a:pt x="1" y="144"/>
                  </a:cubicBezTo>
                  <a:cubicBezTo>
                    <a:pt x="1" y="263"/>
                    <a:pt x="72" y="358"/>
                    <a:pt x="191" y="358"/>
                  </a:cubicBezTo>
                  <a:lnTo>
                    <a:pt x="310" y="358"/>
                  </a:lnTo>
                  <a:cubicBezTo>
                    <a:pt x="382" y="358"/>
                    <a:pt x="477" y="287"/>
                    <a:pt x="477" y="191"/>
                  </a:cubicBezTo>
                  <a:cubicBezTo>
                    <a:pt x="477" y="72"/>
                    <a:pt x="429" y="1"/>
                    <a:pt x="3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FFFF00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67" name="Google Shape;13967;p27"/>
            <p:cNvSpPr/>
            <p:nvPr/>
          </p:nvSpPr>
          <p:spPr>
            <a:xfrm>
              <a:off x="5394488" y="2424833"/>
              <a:ext cx="11925" cy="8950"/>
            </a:xfrm>
            <a:custGeom>
              <a:avLst/>
              <a:gdLst/>
              <a:ahLst/>
              <a:cxnLst/>
              <a:rect l="l" t="t" r="r" b="b"/>
              <a:pathLst>
                <a:path w="477" h="358" extrusionOk="0">
                  <a:moveTo>
                    <a:pt x="191" y="1"/>
                  </a:moveTo>
                  <a:cubicBezTo>
                    <a:pt x="96" y="1"/>
                    <a:pt x="0" y="48"/>
                    <a:pt x="0" y="144"/>
                  </a:cubicBezTo>
                  <a:cubicBezTo>
                    <a:pt x="0" y="263"/>
                    <a:pt x="72" y="358"/>
                    <a:pt x="191" y="358"/>
                  </a:cubicBezTo>
                  <a:lnTo>
                    <a:pt x="310" y="358"/>
                  </a:lnTo>
                  <a:cubicBezTo>
                    <a:pt x="382" y="358"/>
                    <a:pt x="477" y="287"/>
                    <a:pt x="477" y="191"/>
                  </a:cubicBezTo>
                  <a:cubicBezTo>
                    <a:pt x="477" y="72"/>
                    <a:pt x="429" y="1"/>
                    <a:pt x="3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FFFF00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68" name="Google Shape;13968;p27"/>
            <p:cNvSpPr/>
            <p:nvPr/>
          </p:nvSpPr>
          <p:spPr>
            <a:xfrm>
              <a:off x="5415913" y="2424833"/>
              <a:ext cx="14925" cy="8950"/>
            </a:xfrm>
            <a:custGeom>
              <a:avLst/>
              <a:gdLst/>
              <a:ahLst/>
              <a:cxnLst/>
              <a:rect l="l" t="t" r="r" b="b"/>
              <a:pathLst>
                <a:path w="597" h="358" extrusionOk="0">
                  <a:moveTo>
                    <a:pt x="191" y="1"/>
                  </a:moveTo>
                  <a:cubicBezTo>
                    <a:pt x="96" y="1"/>
                    <a:pt x="1" y="48"/>
                    <a:pt x="1" y="144"/>
                  </a:cubicBezTo>
                  <a:cubicBezTo>
                    <a:pt x="1" y="263"/>
                    <a:pt x="96" y="358"/>
                    <a:pt x="191" y="358"/>
                  </a:cubicBezTo>
                  <a:lnTo>
                    <a:pt x="429" y="358"/>
                  </a:lnTo>
                  <a:cubicBezTo>
                    <a:pt x="501" y="358"/>
                    <a:pt x="596" y="287"/>
                    <a:pt x="596" y="191"/>
                  </a:cubicBezTo>
                  <a:cubicBezTo>
                    <a:pt x="596" y="72"/>
                    <a:pt x="549" y="1"/>
                    <a:pt x="4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FFFF00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69" name="Google Shape;13969;p27"/>
            <p:cNvSpPr/>
            <p:nvPr/>
          </p:nvSpPr>
          <p:spPr>
            <a:xfrm>
              <a:off x="5441513" y="2424833"/>
              <a:ext cx="11950" cy="8950"/>
            </a:xfrm>
            <a:custGeom>
              <a:avLst/>
              <a:gdLst/>
              <a:ahLst/>
              <a:cxnLst/>
              <a:rect l="l" t="t" r="r" b="b"/>
              <a:pathLst>
                <a:path w="478" h="358" extrusionOk="0">
                  <a:moveTo>
                    <a:pt x="215" y="1"/>
                  </a:moveTo>
                  <a:cubicBezTo>
                    <a:pt x="120" y="1"/>
                    <a:pt x="25" y="48"/>
                    <a:pt x="25" y="144"/>
                  </a:cubicBezTo>
                  <a:cubicBezTo>
                    <a:pt x="1" y="263"/>
                    <a:pt x="96" y="358"/>
                    <a:pt x="168" y="358"/>
                  </a:cubicBezTo>
                  <a:lnTo>
                    <a:pt x="287" y="358"/>
                  </a:lnTo>
                  <a:cubicBezTo>
                    <a:pt x="382" y="358"/>
                    <a:pt x="477" y="287"/>
                    <a:pt x="477" y="191"/>
                  </a:cubicBezTo>
                  <a:cubicBezTo>
                    <a:pt x="477" y="72"/>
                    <a:pt x="406" y="1"/>
                    <a:pt x="2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FFFF00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70" name="Google Shape;13970;p27"/>
            <p:cNvSpPr/>
            <p:nvPr/>
          </p:nvSpPr>
          <p:spPr>
            <a:xfrm>
              <a:off x="5168838" y="2370058"/>
              <a:ext cx="297725" cy="297125"/>
            </a:xfrm>
            <a:custGeom>
              <a:avLst/>
              <a:gdLst/>
              <a:ahLst/>
              <a:cxnLst/>
              <a:rect l="l" t="t" r="r" b="b"/>
              <a:pathLst>
                <a:path w="11909" h="11885" extrusionOk="0">
                  <a:moveTo>
                    <a:pt x="11527" y="11051"/>
                  </a:moveTo>
                  <a:lnTo>
                    <a:pt x="11527" y="11527"/>
                  </a:lnTo>
                  <a:lnTo>
                    <a:pt x="334" y="11527"/>
                  </a:lnTo>
                  <a:lnTo>
                    <a:pt x="334" y="11051"/>
                  </a:lnTo>
                  <a:close/>
                  <a:moveTo>
                    <a:pt x="930" y="1"/>
                  </a:moveTo>
                  <a:cubicBezTo>
                    <a:pt x="810" y="1"/>
                    <a:pt x="715" y="72"/>
                    <a:pt x="715" y="191"/>
                  </a:cubicBezTo>
                  <a:lnTo>
                    <a:pt x="715" y="977"/>
                  </a:lnTo>
                  <a:lnTo>
                    <a:pt x="501" y="977"/>
                  </a:lnTo>
                  <a:cubicBezTo>
                    <a:pt x="429" y="977"/>
                    <a:pt x="334" y="1049"/>
                    <a:pt x="334" y="1144"/>
                  </a:cubicBezTo>
                  <a:cubicBezTo>
                    <a:pt x="334" y="1263"/>
                    <a:pt x="382" y="1334"/>
                    <a:pt x="501" y="1334"/>
                  </a:cubicBezTo>
                  <a:lnTo>
                    <a:pt x="715" y="1334"/>
                  </a:lnTo>
                  <a:lnTo>
                    <a:pt x="715" y="2239"/>
                  </a:lnTo>
                  <a:lnTo>
                    <a:pt x="501" y="2239"/>
                  </a:lnTo>
                  <a:cubicBezTo>
                    <a:pt x="429" y="2239"/>
                    <a:pt x="334" y="2287"/>
                    <a:pt x="334" y="2382"/>
                  </a:cubicBezTo>
                  <a:cubicBezTo>
                    <a:pt x="334" y="2501"/>
                    <a:pt x="382" y="2597"/>
                    <a:pt x="501" y="2597"/>
                  </a:cubicBezTo>
                  <a:lnTo>
                    <a:pt x="715" y="2597"/>
                  </a:lnTo>
                  <a:lnTo>
                    <a:pt x="715" y="3478"/>
                  </a:lnTo>
                  <a:lnTo>
                    <a:pt x="501" y="3478"/>
                  </a:lnTo>
                  <a:cubicBezTo>
                    <a:pt x="429" y="3478"/>
                    <a:pt x="334" y="3549"/>
                    <a:pt x="334" y="3644"/>
                  </a:cubicBezTo>
                  <a:cubicBezTo>
                    <a:pt x="334" y="3763"/>
                    <a:pt x="382" y="3835"/>
                    <a:pt x="501" y="3835"/>
                  </a:cubicBezTo>
                  <a:lnTo>
                    <a:pt x="715" y="3835"/>
                  </a:lnTo>
                  <a:lnTo>
                    <a:pt x="715" y="4740"/>
                  </a:lnTo>
                  <a:lnTo>
                    <a:pt x="501" y="4740"/>
                  </a:lnTo>
                  <a:cubicBezTo>
                    <a:pt x="429" y="4740"/>
                    <a:pt x="334" y="4788"/>
                    <a:pt x="334" y="4883"/>
                  </a:cubicBezTo>
                  <a:cubicBezTo>
                    <a:pt x="334" y="5002"/>
                    <a:pt x="382" y="5097"/>
                    <a:pt x="501" y="5097"/>
                  </a:cubicBezTo>
                  <a:lnTo>
                    <a:pt x="715" y="5097"/>
                  </a:lnTo>
                  <a:lnTo>
                    <a:pt x="715" y="5978"/>
                  </a:lnTo>
                  <a:lnTo>
                    <a:pt x="501" y="5978"/>
                  </a:lnTo>
                  <a:cubicBezTo>
                    <a:pt x="429" y="5978"/>
                    <a:pt x="334" y="6050"/>
                    <a:pt x="334" y="6145"/>
                  </a:cubicBezTo>
                  <a:cubicBezTo>
                    <a:pt x="334" y="6264"/>
                    <a:pt x="382" y="6335"/>
                    <a:pt x="501" y="6335"/>
                  </a:cubicBezTo>
                  <a:lnTo>
                    <a:pt x="715" y="6335"/>
                  </a:lnTo>
                  <a:lnTo>
                    <a:pt x="715" y="7240"/>
                  </a:lnTo>
                  <a:lnTo>
                    <a:pt x="501" y="7240"/>
                  </a:lnTo>
                  <a:cubicBezTo>
                    <a:pt x="429" y="7240"/>
                    <a:pt x="334" y="7288"/>
                    <a:pt x="334" y="7383"/>
                  </a:cubicBezTo>
                  <a:cubicBezTo>
                    <a:pt x="334" y="7502"/>
                    <a:pt x="382" y="7598"/>
                    <a:pt x="501" y="7598"/>
                  </a:cubicBezTo>
                  <a:lnTo>
                    <a:pt x="715" y="7598"/>
                  </a:lnTo>
                  <a:lnTo>
                    <a:pt x="715" y="8479"/>
                  </a:lnTo>
                  <a:lnTo>
                    <a:pt x="501" y="8479"/>
                  </a:lnTo>
                  <a:cubicBezTo>
                    <a:pt x="429" y="8479"/>
                    <a:pt x="334" y="8550"/>
                    <a:pt x="334" y="8645"/>
                  </a:cubicBezTo>
                  <a:cubicBezTo>
                    <a:pt x="334" y="8765"/>
                    <a:pt x="382" y="8836"/>
                    <a:pt x="501" y="8836"/>
                  </a:cubicBezTo>
                  <a:lnTo>
                    <a:pt x="715" y="8836"/>
                  </a:lnTo>
                  <a:lnTo>
                    <a:pt x="715" y="9741"/>
                  </a:lnTo>
                  <a:lnTo>
                    <a:pt x="501" y="9741"/>
                  </a:lnTo>
                  <a:cubicBezTo>
                    <a:pt x="429" y="9741"/>
                    <a:pt x="334" y="9789"/>
                    <a:pt x="334" y="9884"/>
                  </a:cubicBezTo>
                  <a:cubicBezTo>
                    <a:pt x="334" y="10003"/>
                    <a:pt x="382" y="10098"/>
                    <a:pt x="501" y="10098"/>
                  </a:cubicBezTo>
                  <a:lnTo>
                    <a:pt x="715" y="10098"/>
                  </a:lnTo>
                  <a:lnTo>
                    <a:pt x="715" y="10717"/>
                  </a:lnTo>
                  <a:lnTo>
                    <a:pt x="310" y="10717"/>
                  </a:lnTo>
                  <a:cubicBezTo>
                    <a:pt x="144" y="10717"/>
                    <a:pt x="1" y="10836"/>
                    <a:pt x="1" y="11027"/>
                  </a:cubicBezTo>
                  <a:lnTo>
                    <a:pt x="1" y="11575"/>
                  </a:lnTo>
                  <a:cubicBezTo>
                    <a:pt x="1" y="11741"/>
                    <a:pt x="120" y="11884"/>
                    <a:pt x="310" y="11884"/>
                  </a:cubicBezTo>
                  <a:lnTo>
                    <a:pt x="11622" y="11884"/>
                  </a:lnTo>
                  <a:cubicBezTo>
                    <a:pt x="11765" y="11884"/>
                    <a:pt x="11908" y="11765"/>
                    <a:pt x="11908" y="11575"/>
                  </a:cubicBezTo>
                  <a:lnTo>
                    <a:pt x="11908" y="10979"/>
                  </a:lnTo>
                  <a:cubicBezTo>
                    <a:pt x="11884" y="10908"/>
                    <a:pt x="11860" y="10813"/>
                    <a:pt x="11789" y="10789"/>
                  </a:cubicBezTo>
                  <a:cubicBezTo>
                    <a:pt x="11765" y="10741"/>
                    <a:pt x="11741" y="10717"/>
                    <a:pt x="11670" y="10717"/>
                  </a:cubicBezTo>
                  <a:cubicBezTo>
                    <a:pt x="11646" y="10717"/>
                    <a:pt x="11622" y="10717"/>
                    <a:pt x="11598" y="10693"/>
                  </a:cubicBezTo>
                  <a:cubicBezTo>
                    <a:pt x="11479" y="10670"/>
                    <a:pt x="11313" y="10670"/>
                    <a:pt x="11194" y="10598"/>
                  </a:cubicBezTo>
                  <a:cubicBezTo>
                    <a:pt x="11051" y="10551"/>
                    <a:pt x="10908" y="10432"/>
                    <a:pt x="10813" y="10265"/>
                  </a:cubicBezTo>
                  <a:cubicBezTo>
                    <a:pt x="10717" y="10122"/>
                    <a:pt x="10670" y="9955"/>
                    <a:pt x="10646" y="9765"/>
                  </a:cubicBezTo>
                  <a:lnTo>
                    <a:pt x="10646" y="9741"/>
                  </a:lnTo>
                  <a:lnTo>
                    <a:pt x="9717" y="4526"/>
                  </a:lnTo>
                  <a:lnTo>
                    <a:pt x="9717" y="4478"/>
                  </a:lnTo>
                  <a:cubicBezTo>
                    <a:pt x="9693" y="4383"/>
                    <a:pt x="9622" y="4311"/>
                    <a:pt x="9527" y="4311"/>
                  </a:cubicBezTo>
                  <a:cubicBezTo>
                    <a:pt x="9408" y="4311"/>
                    <a:pt x="9360" y="4406"/>
                    <a:pt x="9384" y="4526"/>
                  </a:cubicBezTo>
                  <a:lnTo>
                    <a:pt x="10336" y="9836"/>
                  </a:lnTo>
                  <a:cubicBezTo>
                    <a:pt x="10360" y="10193"/>
                    <a:pt x="10527" y="10479"/>
                    <a:pt x="10717" y="10693"/>
                  </a:cubicBezTo>
                  <a:lnTo>
                    <a:pt x="6740" y="10693"/>
                  </a:lnTo>
                  <a:lnTo>
                    <a:pt x="6740" y="10717"/>
                  </a:lnTo>
                  <a:cubicBezTo>
                    <a:pt x="6740" y="10717"/>
                    <a:pt x="6264" y="10455"/>
                    <a:pt x="6240" y="10146"/>
                  </a:cubicBezTo>
                  <a:lnTo>
                    <a:pt x="6240" y="10122"/>
                  </a:lnTo>
                  <a:lnTo>
                    <a:pt x="5788" y="7598"/>
                  </a:lnTo>
                  <a:lnTo>
                    <a:pt x="6407" y="4002"/>
                  </a:lnTo>
                  <a:cubicBezTo>
                    <a:pt x="6431" y="3763"/>
                    <a:pt x="6526" y="3525"/>
                    <a:pt x="6669" y="3311"/>
                  </a:cubicBezTo>
                  <a:cubicBezTo>
                    <a:pt x="6836" y="3097"/>
                    <a:pt x="6978" y="2930"/>
                    <a:pt x="7193" y="2763"/>
                  </a:cubicBezTo>
                  <a:cubicBezTo>
                    <a:pt x="7393" y="2630"/>
                    <a:pt x="7629" y="2555"/>
                    <a:pt x="7867" y="2555"/>
                  </a:cubicBezTo>
                  <a:cubicBezTo>
                    <a:pt x="7968" y="2555"/>
                    <a:pt x="8070" y="2568"/>
                    <a:pt x="8169" y="2597"/>
                  </a:cubicBezTo>
                  <a:cubicBezTo>
                    <a:pt x="8741" y="2739"/>
                    <a:pt x="9122" y="3287"/>
                    <a:pt x="9265" y="3811"/>
                  </a:cubicBezTo>
                  <a:cubicBezTo>
                    <a:pt x="9284" y="3890"/>
                    <a:pt x="9353" y="3936"/>
                    <a:pt x="9430" y="3936"/>
                  </a:cubicBezTo>
                  <a:cubicBezTo>
                    <a:pt x="9446" y="3936"/>
                    <a:pt x="9463" y="3934"/>
                    <a:pt x="9479" y="3930"/>
                  </a:cubicBezTo>
                  <a:cubicBezTo>
                    <a:pt x="9574" y="3906"/>
                    <a:pt x="9622" y="3811"/>
                    <a:pt x="9598" y="3716"/>
                  </a:cubicBezTo>
                  <a:cubicBezTo>
                    <a:pt x="9574" y="3573"/>
                    <a:pt x="9503" y="3430"/>
                    <a:pt x="9408" y="3287"/>
                  </a:cubicBezTo>
                  <a:lnTo>
                    <a:pt x="9336" y="3097"/>
                  </a:lnTo>
                  <a:cubicBezTo>
                    <a:pt x="9146" y="2835"/>
                    <a:pt x="8931" y="2597"/>
                    <a:pt x="8669" y="2454"/>
                  </a:cubicBezTo>
                  <a:cubicBezTo>
                    <a:pt x="8410" y="2291"/>
                    <a:pt x="8095" y="2207"/>
                    <a:pt x="7785" y="2207"/>
                  </a:cubicBezTo>
                  <a:cubicBezTo>
                    <a:pt x="7640" y="2207"/>
                    <a:pt x="7496" y="2225"/>
                    <a:pt x="7359" y="2263"/>
                  </a:cubicBezTo>
                  <a:cubicBezTo>
                    <a:pt x="7074" y="2358"/>
                    <a:pt x="6836" y="2525"/>
                    <a:pt x="6645" y="2739"/>
                  </a:cubicBezTo>
                  <a:cubicBezTo>
                    <a:pt x="6526" y="2859"/>
                    <a:pt x="6431" y="2978"/>
                    <a:pt x="6383" y="3097"/>
                  </a:cubicBezTo>
                  <a:cubicBezTo>
                    <a:pt x="6240" y="3335"/>
                    <a:pt x="6145" y="3597"/>
                    <a:pt x="6073" y="3906"/>
                  </a:cubicBezTo>
                  <a:lnTo>
                    <a:pt x="5597" y="6574"/>
                  </a:lnTo>
                  <a:lnTo>
                    <a:pt x="5550" y="6193"/>
                  </a:lnTo>
                  <a:cubicBezTo>
                    <a:pt x="5550" y="6169"/>
                    <a:pt x="5550" y="6097"/>
                    <a:pt x="5526" y="6073"/>
                  </a:cubicBezTo>
                  <a:cubicBezTo>
                    <a:pt x="5454" y="5835"/>
                    <a:pt x="5335" y="5621"/>
                    <a:pt x="5192" y="5454"/>
                  </a:cubicBezTo>
                  <a:cubicBezTo>
                    <a:pt x="4960" y="5186"/>
                    <a:pt x="4621" y="5012"/>
                    <a:pt x="4275" y="5012"/>
                  </a:cubicBezTo>
                  <a:cubicBezTo>
                    <a:pt x="4159" y="5012"/>
                    <a:pt x="4043" y="5032"/>
                    <a:pt x="3930" y="5073"/>
                  </a:cubicBezTo>
                  <a:cubicBezTo>
                    <a:pt x="3859" y="5097"/>
                    <a:pt x="3763" y="5145"/>
                    <a:pt x="3668" y="5216"/>
                  </a:cubicBezTo>
                  <a:cubicBezTo>
                    <a:pt x="3502" y="5335"/>
                    <a:pt x="3382" y="5478"/>
                    <a:pt x="3263" y="5669"/>
                  </a:cubicBezTo>
                  <a:cubicBezTo>
                    <a:pt x="3144" y="5835"/>
                    <a:pt x="3073" y="6026"/>
                    <a:pt x="3049" y="6216"/>
                  </a:cubicBezTo>
                  <a:lnTo>
                    <a:pt x="2620" y="8574"/>
                  </a:lnTo>
                  <a:cubicBezTo>
                    <a:pt x="2597" y="8669"/>
                    <a:pt x="2692" y="8765"/>
                    <a:pt x="2787" y="8788"/>
                  </a:cubicBezTo>
                  <a:cubicBezTo>
                    <a:pt x="2795" y="8791"/>
                    <a:pt x="2803" y="8792"/>
                    <a:pt x="2811" y="8792"/>
                  </a:cubicBezTo>
                  <a:cubicBezTo>
                    <a:pt x="2878" y="8792"/>
                    <a:pt x="2956" y="8709"/>
                    <a:pt x="2978" y="8645"/>
                  </a:cubicBezTo>
                  <a:lnTo>
                    <a:pt x="3406" y="6288"/>
                  </a:lnTo>
                  <a:cubicBezTo>
                    <a:pt x="3430" y="6145"/>
                    <a:pt x="3502" y="5978"/>
                    <a:pt x="3573" y="5835"/>
                  </a:cubicBezTo>
                  <a:cubicBezTo>
                    <a:pt x="3738" y="5571"/>
                    <a:pt x="4040" y="5376"/>
                    <a:pt x="4353" y="5376"/>
                  </a:cubicBezTo>
                  <a:cubicBezTo>
                    <a:pt x="4492" y="5376"/>
                    <a:pt x="4632" y="5414"/>
                    <a:pt x="4764" y="5502"/>
                  </a:cubicBezTo>
                  <a:cubicBezTo>
                    <a:pt x="4859" y="5573"/>
                    <a:pt x="4930" y="5669"/>
                    <a:pt x="5002" y="5740"/>
                  </a:cubicBezTo>
                  <a:cubicBezTo>
                    <a:pt x="5121" y="5907"/>
                    <a:pt x="5216" y="6073"/>
                    <a:pt x="5240" y="6288"/>
                  </a:cubicBezTo>
                  <a:lnTo>
                    <a:pt x="5931" y="10193"/>
                  </a:lnTo>
                  <a:cubicBezTo>
                    <a:pt x="5954" y="10384"/>
                    <a:pt x="6097" y="10693"/>
                    <a:pt x="6097" y="10693"/>
                  </a:cubicBezTo>
                  <a:lnTo>
                    <a:pt x="2501" y="10693"/>
                  </a:lnTo>
                  <a:cubicBezTo>
                    <a:pt x="2501" y="10693"/>
                    <a:pt x="2692" y="10384"/>
                    <a:pt x="2692" y="10193"/>
                  </a:cubicBezTo>
                  <a:lnTo>
                    <a:pt x="2811" y="9431"/>
                  </a:lnTo>
                  <a:cubicBezTo>
                    <a:pt x="2835" y="9360"/>
                    <a:pt x="2739" y="9265"/>
                    <a:pt x="2644" y="9241"/>
                  </a:cubicBezTo>
                  <a:cubicBezTo>
                    <a:pt x="2631" y="9232"/>
                    <a:pt x="2617" y="9228"/>
                    <a:pt x="2603" y="9228"/>
                  </a:cubicBezTo>
                  <a:cubicBezTo>
                    <a:pt x="2540" y="9228"/>
                    <a:pt x="2473" y="9306"/>
                    <a:pt x="2454" y="9384"/>
                  </a:cubicBezTo>
                  <a:lnTo>
                    <a:pt x="2335" y="10122"/>
                  </a:lnTo>
                  <a:lnTo>
                    <a:pt x="2335" y="10146"/>
                  </a:lnTo>
                  <a:cubicBezTo>
                    <a:pt x="2287" y="10455"/>
                    <a:pt x="2096" y="10693"/>
                    <a:pt x="1811" y="10693"/>
                  </a:cubicBezTo>
                  <a:cubicBezTo>
                    <a:pt x="1811" y="10693"/>
                    <a:pt x="1787" y="10693"/>
                    <a:pt x="1763" y="10717"/>
                  </a:cubicBezTo>
                  <a:lnTo>
                    <a:pt x="1072" y="10717"/>
                  </a:lnTo>
                  <a:lnTo>
                    <a:pt x="1072" y="191"/>
                  </a:lnTo>
                  <a:cubicBezTo>
                    <a:pt x="1072" y="96"/>
                    <a:pt x="1025" y="1"/>
                    <a:pt x="9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FFFF00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971" name="Google Shape;13971;p27"/>
          <p:cNvGrpSpPr/>
          <p:nvPr/>
        </p:nvGrpSpPr>
        <p:grpSpPr>
          <a:xfrm>
            <a:off x="4770285" y="2355930"/>
            <a:ext cx="355332" cy="227849"/>
            <a:chOff x="4674088" y="2423058"/>
            <a:chExt cx="297125" cy="190525"/>
          </a:xfrm>
        </p:grpSpPr>
        <p:sp>
          <p:nvSpPr>
            <p:cNvPr id="13972" name="Google Shape;13972;p27"/>
            <p:cNvSpPr/>
            <p:nvPr/>
          </p:nvSpPr>
          <p:spPr>
            <a:xfrm>
              <a:off x="4674088" y="2423058"/>
              <a:ext cx="297125" cy="190525"/>
            </a:xfrm>
            <a:custGeom>
              <a:avLst/>
              <a:gdLst/>
              <a:ahLst/>
              <a:cxnLst/>
              <a:rect l="l" t="t" r="r" b="b"/>
              <a:pathLst>
                <a:path w="11885" h="7621" extrusionOk="0">
                  <a:moveTo>
                    <a:pt x="5931" y="1048"/>
                  </a:moveTo>
                  <a:cubicBezTo>
                    <a:pt x="6764" y="1667"/>
                    <a:pt x="7264" y="2691"/>
                    <a:pt x="7264" y="3787"/>
                  </a:cubicBezTo>
                  <a:cubicBezTo>
                    <a:pt x="7264" y="4882"/>
                    <a:pt x="6740" y="5906"/>
                    <a:pt x="5931" y="6525"/>
                  </a:cubicBezTo>
                  <a:cubicBezTo>
                    <a:pt x="5121" y="5930"/>
                    <a:pt x="4597" y="4906"/>
                    <a:pt x="4597" y="3811"/>
                  </a:cubicBezTo>
                  <a:cubicBezTo>
                    <a:pt x="4597" y="3096"/>
                    <a:pt x="4788" y="2406"/>
                    <a:pt x="5216" y="1810"/>
                  </a:cubicBezTo>
                  <a:cubicBezTo>
                    <a:pt x="5431" y="1524"/>
                    <a:pt x="5669" y="1286"/>
                    <a:pt x="5931" y="1048"/>
                  </a:cubicBezTo>
                  <a:close/>
                  <a:moveTo>
                    <a:pt x="8074" y="0"/>
                  </a:moveTo>
                  <a:cubicBezTo>
                    <a:pt x="7884" y="0"/>
                    <a:pt x="7693" y="0"/>
                    <a:pt x="7503" y="24"/>
                  </a:cubicBezTo>
                  <a:cubicBezTo>
                    <a:pt x="7407" y="24"/>
                    <a:pt x="7360" y="119"/>
                    <a:pt x="7360" y="238"/>
                  </a:cubicBezTo>
                  <a:cubicBezTo>
                    <a:pt x="7360" y="334"/>
                    <a:pt x="7431" y="381"/>
                    <a:pt x="7574" y="381"/>
                  </a:cubicBezTo>
                  <a:cubicBezTo>
                    <a:pt x="7741" y="358"/>
                    <a:pt x="7884" y="358"/>
                    <a:pt x="8074" y="358"/>
                  </a:cubicBezTo>
                  <a:cubicBezTo>
                    <a:pt x="9979" y="358"/>
                    <a:pt x="11551" y="1905"/>
                    <a:pt x="11551" y="3834"/>
                  </a:cubicBezTo>
                  <a:cubicBezTo>
                    <a:pt x="11551" y="5787"/>
                    <a:pt x="10003" y="7311"/>
                    <a:pt x="8074" y="7311"/>
                  </a:cubicBezTo>
                  <a:cubicBezTo>
                    <a:pt x="7407" y="7311"/>
                    <a:pt x="6788" y="7145"/>
                    <a:pt x="6264" y="6811"/>
                  </a:cubicBezTo>
                  <a:cubicBezTo>
                    <a:pt x="7121" y="6097"/>
                    <a:pt x="7645" y="5073"/>
                    <a:pt x="7645" y="3882"/>
                  </a:cubicBezTo>
                  <a:cubicBezTo>
                    <a:pt x="7645" y="2691"/>
                    <a:pt x="7121" y="1620"/>
                    <a:pt x="6264" y="929"/>
                  </a:cubicBezTo>
                  <a:cubicBezTo>
                    <a:pt x="6431" y="810"/>
                    <a:pt x="6645" y="715"/>
                    <a:pt x="6812" y="619"/>
                  </a:cubicBezTo>
                  <a:cubicBezTo>
                    <a:pt x="6907" y="596"/>
                    <a:pt x="6979" y="477"/>
                    <a:pt x="6907" y="381"/>
                  </a:cubicBezTo>
                  <a:cubicBezTo>
                    <a:pt x="6890" y="331"/>
                    <a:pt x="6826" y="280"/>
                    <a:pt x="6756" y="280"/>
                  </a:cubicBezTo>
                  <a:cubicBezTo>
                    <a:pt x="6727" y="280"/>
                    <a:pt x="6697" y="289"/>
                    <a:pt x="6669" y="310"/>
                  </a:cubicBezTo>
                  <a:cubicBezTo>
                    <a:pt x="6407" y="381"/>
                    <a:pt x="6169" y="548"/>
                    <a:pt x="5931" y="691"/>
                  </a:cubicBezTo>
                  <a:cubicBezTo>
                    <a:pt x="5335" y="262"/>
                    <a:pt x="4597" y="24"/>
                    <a:pt x="3811" y="24"/>
                  </a:cubicBezTo>
                  <a:cubicBezTo>
                    <a:pt x="1692" y="24"/>
                    <a:pt x="1" y="1763"/>
                    <a:pt x="1" y="3834"/>
                  </a:cubicBezTo>
                  <a:cubicBezTo>
                    <a:pt x="1" y="4168"/>
                    <a:pt x="25" y="4477"/>
                    <a:pt x="120" y="4787"/>
                  </a:cubicBezTo>
                  <a:cubicBezTo>
                    <a:pt x="140" y="4866"/>
                    <a:pt x="209" y="4912"/>
                    <a:pt x="286" y="4912"/>
                  </a:cubicBezTo>
                  <a:cubicBezTo>
                    <a:pt x="302" y="4912"/>
                    <a:pt x="318" y="4910"/>
                    <a:pt x="334" y="4906"/>
                  </a:cubicBezTo>
                  <a:cubicBezTo>
                    <a:pt x="430" y="4882"/>
                    <a:pt x="477" y="4787"/>
                    <a:pt x="453" y="4692"/>
                  </a:cubicBezTo>
                  <a:cubicBezTo>
                    <a:pt x="382" y="4430"/>
                    <a:pt x="334" y="4144"/>
                    <a:pt x="334" y="3834"/>
                  </a:cubicBezTo>
                  <a:cubicBezTo>
                    <a:pt x="334" y="1929"/>
                    <a:pt x="1882" y="358"/>
                    <a:pt x="3811" y="358"/>
                  </a:cubicBezTo>
                  <a:cubicBezTo>
                    <a:pt x="4454" y="358"/>
                    <a:pt x="5097" y="548"/>
                    <a:pt x="5621" y="858"/>
                  </a:cubicBezTo>
                  <a:cubicBezTo>
                    <a:pt x="5359" y="1072"/>
                    <a:pt x="5121" y="1334"/>
                    <a:pt x="4907" y="1643"/>
                  </a:cubicBezTo>
                  <a:cubicBezTo>
                    <a:pt x="4478" y="2286"/>
                    <a:pt x="4240" y="3049"/>
                    <a:pt x="4240" y="3811"/>
                  </a:cubicBezTo>
                  <a:cubicBezTo>
                    <a:pt x="4240" y="5001"/>
                    <a:pt x="4764" y="6073"/>
                    <a:pt x="5621" y="6764"/>
                  </a:cubicBezTo>
                  <a:cubicBezTo>
                    <a:pt x="5097" y="7073"/>
                    <a:pt x="4478" y="7264"/>
                    <a:pt x="3811" y="7264"/>
                  </a:cubicBezTo>
                  <a:cubicBezTo>
                    <a:pt x="2501" y="7264"/>
                    <a:pt x="1311" y="6549"/>
                    <a:pt x="715" y="5382"/>
                  </a:cubicBezTo>
                  <a:cubicBezTo>
                    <a:pt x="697" y="5310"/>
                    <a:pt x="623" y="5279"/>
                    <a:pt x="547" y="5279"/>
                  </a:cubicBezTo>
                  <a:cubicBezTo>
                    <a:pt x="524" y="5279"/>
                    <a:pt x="500" y="5281"/>
                    <a:pt x="477" y="5287"/>
                  </a:cubicBezTo>
                  <a:cubicBezTo>
                    <a:pt x="382" y="5335"/>
                    <a:pt x="358" y="5454"/>
                    <a:pt x="382" y="5525"/>
                  </a:cubicBezTo>
                  <a:cubicBezTo>
                    <a:pt x="1049" y="6811"/>
                    <a:pt x="2359" y="7621"/>
                    <a:pt x="3787" y="7621"/>
                  </a:cubicBezTo>
                  <a:cubicBezTo>
                    <a:pt x="4550" y="7621"/>
                    <a:pt x="5288" y="7383"/>
                    <a:pt x="5883" y="6954"/>
                  </a:cubicBezTo>
                  <a:cubicBezTo>
                    <a:pt x="6502" y="7383"/>
                    <a:pt x="7241" y="7621"/>
                    <a:pt x="8003" y="7621"/>
                  </a:cubicBezTo>
                  <a:cubicBezTo>
                    <a:pt x="10122" y="7621"/>
                    <a:pt x="11813" y="5882"/>
                    <a:pt x="11813" y="3811"/>
                  </a:cubicBezTo>
                  <a:cubicBezTo>
                    <a:pt x="11884" y="1691"/>
                    <a:pt x="10194" y="0"/>
                    <a:pt x="807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FFFF00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73" name="Google Shape;13973;p27"/>
            <p:cNvSpPr/>
            <p:nvPr/>
          </p:nvSpPr>
          <p:spPr>
            <a:xfrm>
              <a:off x="4703263" y="2505208"/>
              <a:ext cx="57200" cy="8950"/>
            </a:xfrm>
            <a:custGeom>
              <a:avLst/>
              <a:gdLst/>
              <a:ahLst/>
              <a:cxnLst/>
              <a:rect l="l" t="t" r="r" b="b"/>
              <a:pathLst>
                <a:path w="2288" h="358" extrusionOk="0">
                  <a:moveTo>
                    <a:pt x="168" y="1"/>
                  </a:moveTo>
                  <a:cubicBezTo>
                    <a:pt x="96" y="1"/>
                    <a:pt x="25" y="48"/>
                    <a:pt x="1" y="144"/>
                  </a:cubicBezTo>
                  <a:cubicBezTo>
                    <a:pt x="1" y="239"/>
                    <a:pt x="96" y="358"/>
                    <a:pt x="168" y="358"/>
                  </a:cubicBezTo>
                  <a:lnTo>
                    <a:pt x="2073" y="358"/>
                  </a:lnTo>
                  <a:cubicBezTo>
                    <a:pt x="2168" y="358"/>
                    <a:pt x="2239" y="286"/>
                    <a:pt x="2263" y="191"/>
                  </a:cubicBezTo>
                  <a:cubicBezTo>
                    <a:pt x="2287" y="72"/>
                    <a:pt x="2192" y="1"/>
                    <a:pt x="207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FFFF00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74" name="Google Shape;13974;p27"/>
            <p:cNvSpPr/>
            <p:nvPr/>
          </p:nvSpPr>
          <p:spPr>
            <a:xfrm>
              <a:off x="4703263" y="2523083"/>
              <a:ext cx="39325" cy="8350"/>
            </a:xfrm>
            <a:custGeom>
              <a:avLst/>
              <a:gdLst/>
              <a:ahLst/>
              <a:cxnLst/>
              <a:rect l="l" t="t" r="r" b="b"/>
              <a:pathLst>
                <a:path w="1573" h="334" extrusionOk="0">
                  <a:moveTo>
                    <a:pt x="168" y="0"/>
                  </a:moveTo>
                  <a:cubicBezTo>
                    <a:pt x="96" y="0"/>
                    <a:pt x="25" y="48"/>
                    <a:pt x="1" y="143"/>
                  </a:cubicBezTo>
                  <a:cubicBezTo>
                    <a:pt x="1" y="238"/>
                    <a:pt x="96" y="334"/>
                    <a:pt x="168" y="334"/>
                  </a:cubicBezTo>
                  <a:lnTo>
                    <a:pt x="1358" y="334"/>
                  </a:lnTo>
                  <a:cubicBezTo>
                    <a:pt x="1454" y="334"/>
                    <a:pt x="1525" y="286"/>
                    <a:pt x="1549" y="191"/>
                  </a:cubicBezTo>
                  <a:cubicBezTo>
                    <a:pt x="1573" y="72"/>
                    <a:pt x="1477" y="0"/>
                    <a:pt x="13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FFFF00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75" name="Google Shape;13975;p27"/>
            <p:cNvSpPr/>
            <p:nvPr/>
          </p:nvSpPr>
          <p:spPr>
            <a:xfrm>
              <a:off x="4884863" y="2505208"/>
              <a:ext cx="57775" cy="8950"/>
            </a:xfrm>
            <a:custGeom>
              <a:avLst/>
              <a:gdLst/>
              <a:ahLst/>
              <a:cxnLst/>
              <a:rect l="l" t="t" r="r" b="b"/>
              <a:pathLst>
                <a:path w="2311" h="358" extrusionOk="0">
                  <a:moveTo>
                    <a:pt x="215" y="1"/>
                  </a:moveTo>
                  <a:cubicBezTo>
                    <a:pt x="119" y="1"/>
                    <a:pt x="48" y="48"/>
                    <a:pt x="24" y="144"/>
                  </a:cubicBezTo>
                  <a:cubicBezTo>
                    <a:pt x="0" y="263"/>
                    <a:pt x="96" y="358"/>
                    <a:pt x="215" y="358"/>
                  </a:cubicBezTo>
                  <a:lnTo>
                    <a:pt x="2120" y="358"/>
                  </a:lnTo>
                  <a:cubicBezTo>
                    <a:pt x="2191" y="358"/>
                    <a:pt x="2263" y="286"/>
                    <a:pt x="2286" y="191"/>
                  </a:cubicBezTo>
                  <a:cubicBezTo>
                    <a:pt x="2310" y="72"/>
                    <a:pt x="2239" y="1"/>
                    <a:pt x="21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FFFF00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76" name="Google Shape;13976;p27"/>
            <p:cNvSpPr/>
            <p:nvPr/>
          </p:nvSpPr>
          <p:spPr>
            <a:xfrm>
              <a:off x="4902713" y="2523083"/>
              <a:ext cx="39325" cy="8350"/>
            </a:xfrm>
            <a:custGeom>
              <a:avLst/>
              <a:gdLst/>
              <a:ahLst/>
              <a:cxnLst/>
              <a:rect l="l" t="t" r="r" b="b"/>
              <a:pathLst>
                <a:path w="1573" h="334" extrusionOk="0">
                  <a:moveTo>
                    <a:pt x="215" y="0"/>
                  </a:moveTo>
                  <a:cubicBezTo>
                    <a:pt x="120" y="0"/>
                    <a:pt x="48" y="48"/>
                    <a:pt x="25" y="143"/>
                  </a:cubicBezTo>
                  <a:cubicBezTo>
                    <a:pt x="1" y="262"/>
                    <a:pt x="96" y="334"/>
                    <a:pt x="215" y="334"/>
                  </a:cubicBezTo>
                  <a:lnTo>
                    <a:pt x="1406" y="334"/>
                  </a:lnTo>
                  <a:cubicBezTo>
                    <a:pt x="1477" y="334"/>
                    <a:pt x="1572" y="286"/>
                    <a:pt x="1572" y="191"/>
                  </a:cubicBezTo>
                  <a:cubicBezTo>
                    <a:pt x="1572" y="72"/>
                    <a:pt x="1525" y="0"/>
                    <a:pt x="14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FFFF00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3977" name="Google Shape;13977;p27"/>
          <p:cNvSpPr/>
          <p:nvPr/>
        </p:nvSpPr>
        <p:spPr>
          <a:xfrm>
            <a:off x="4088105" y="2577914"/>
            <a:ext cx="10733" cy="18656"/>
          </a:xfrm>
          <a:custGeom>
            <a:avLst/>
            <a:gdLst/>
            <a:ahLst/>
            <a:cxnLst/>
            <a:rect l="l" t="t" r="r" b="b"/>
            <a:pathLst>
              <a:path w="359" h="624" extrusionOk="0">
                <a:moveTo>
                  <a:pt x="179" y="1"/>
                </a:moveTo>
                <a:cubicBezTo>
                  <a:pt x="77" y="1"/>
                  <a:pt x="1" y="88"/>
                  <a:pt x="1" y="195"/>
                </a:cubicBezTo>
                <a:lnTo>
                  <a:pt x="1" y="433"/>
                </a:lnTo>
                <a:cubicBezTo>
                  <a:pt x="1" y="528"/>
                  <a:pt x="72" y="624"/>
                  <a:pt x="168" y="624"/>
                </a:cubicBezTo>
                <a:cubicBezTo>
                  <a:pt x="287" y="624"/>
                  <a:pt x="358" y="552"/>
                  <a:pt x="358" y="433"/>
                </a:cubicBezTo>
                <a:lnTo>
                  <a:pt x="358" y="195"/>
                </a:lnTo>
                <a:cubicBezTo>
                  <a:pt x="358" y="100"/>
                  <a:pt x="311" y="52"/>
                  <a:pt x="215" y="4"/>
                </a:cubicBezTo>
                <a:cubicBezTo>
                  <a:pt x="203" y="2"/>
                  <a:pt x="191" y="1"/>
                  <a:pt x="179" y="1"/>
                </a:cubicBezTo>
                <a:close/>
              </a:path>
            </a:pathLst>
          </a:custGeom>
          <a:solidFill>
            <a:srgbClr val="657E93"/>
          </a:solidFill>
          <a:ln>
            <a:solidFill>
              <a:srgbClr val="FFFF00"/>
            </a:solidFill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2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78" name="Google Shape;13978;p27"/>
          <p:cNvSpPr/>
          <p:nvPr/>
        </p:nvSpPr>
        <p:spPr>
          <a:xfrm>
            <a:off x="4318814" y="2544579"/>
            <a:ext cx="10703" cy="1781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67" y="0"/>
                </a:moveTo>
                <a:cubicBezTo>
                  <a:pt x="72" y="0"/>
                  <a:pt x="1" y="95"/>
                  <a:pt x="1" y="191"/>
                </a:cubicBezTo>
                <a:lnTo>
                  <a:pt x="1" y="429"/>
                </a:lnTo>
                <a:cubicBezTo>
                  <a:pt x="1" y="500"/>
                  <a:pt x="72" y="595"/>
                  <a:pt x="167" y="595"/>
                </a:cubicBezTo>
                <a:cubicBezTo>
                  <a:pt x="263" y="595"/>
                  <a:pt x="358" y="500"/>
                  <a:pt x="358" y="429"/>
                </a:cubicBezTo>
                <a:lnTo>
                  <a:pt x="358" y="191"/>
                </a:lnTo>
                <a:cubicBezTo>
                  <a:pt x="358" y="72"/>
                  <a:pt x="286" y="0"/>
                  <a:pt x="167" y="0"/>
                </a:cubicBezTo>
                <a:close/>
              </a:path>
            </a:pathLst>
          </a:custGeom>
          <a:solidFill>
            <a:srgbClr val="657E93"/>
          </a:solidFill>
          <a:ln>
            <a:solidFill>
              <a:srgbClr val="FFFF00"/>
            </a:solidFill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2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79" name="Google Shape;13979;p27"/>
          <p:cNvSpPr/>
          <p:nvPr/>
        </p:nvSpPr>
        <p:spPr>
          <a:xfrm>
            <a:off x="4318814" y="2572324"/>
            <a:ext cx="10703" cy="17849"/>
          </a:xfrm>
          <a:custGeom>
            <a:avLst/>
            <a:gdLst/>
            <a:ahLst/>
            <a:cxnLst/>
            <a:rect l="l" t="t" r="r" b="b"/>
            <a:pathLst>
              <a:path w="358" h="597" extrusionOk="0">
                <a:moveTo>
                  <a:pt x="167" y="1"/>
                </a:moveTo>
                <a:cubicBezTo>
                  <a:pt x="72" y="1"/>
                  <a:pt x="1" y="96"/>
                  <a:pt x="1" y="168"/>
                </a:cubicBezTo>
                <a:lnTo>
                  <a:pt x="1" y="406"/>
                </a:lnTo>
                <a:cubicBezTo>
                  <a:pt x="1" y="501"/>
                  <a:pt x="72" y="596"/>
                  <a:pt x="167" y="596"/>
                </a:cubicBezTo>
                <a:cubicBezTo>
                  <a:pt x="263" y="596"/>
                  <a:pt x="358" y="501"/>
                  <a:pt x="358" y="406"/>
                </a:cubicBezTo>
                <a:lnTo>
                  <a:pt x="358" y="168"/>
                </a:lnTo>
                <a:cubicBezTo>
                  <a:pt x="358" y="48"/>
                  <a:pt x="286" y="1"/>
                  <a:pt x="167" y="1"/>
                </a:cubicBezTo>
                <a:close/>
              </a:path>
            </a:pathLst>
          </a:custGeom>
          <a:solidFill>
            <a:srgbClr val="657E93"/>
          </a:solidFill>
          <a:ln>
            <a:solidFill>
              <a:srgbClr val="FFFF00"/>
            </a:solidFill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2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80" name="Google Shape;13980;p27"/>
          <p:cNvSpPr/>
          <p:nvPr/>
        </p:nvSpPr>
        <p:spPr>
          <a:xfrm>
            <a:off x="4318814" y="2516087"/>
            <a:ext cx="10703" cy="1781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67" y="1"/>
                </a:moveTo>
                <a:cubicBezTo>
                  <a:pt x="72" y="1"/>
                  <a:pt x="1" y="96"/>
                  <a:pt x="1" y="191"/>
                </a:cubicBezTo>
                <a:lnTo>
                  <a:pt x="1" y="429"/>
                </a:lnTo>
                <a:cubicBezTo>
                  <a:pt x="1" y="501"/>
                  <a:pt x="72" y="596"/>
                  <a:pt x="167" y="596"/>
                </a:cubicBezTo>
                <a:cubicBezTo>
                  <a:pt x="263" y="596"/>
                  <a:pt x="358" y="501"/>
                  <a:pt x="358" y="429"/>
                </a:cubicBezTo>
                <a:lnTo>
                  <a:pt x="358" y="191"/>
                </a:lnTo>
                <a:cubicBezTo>
                  <a:pt x="358" y="96"/>
                  <a:pt x="286" y="1"/>
                  <a:pt x="167" y="1"/>
                </a:cubicBezTo>
                <a:close/>
              </a:path>
            </a:pathLst>
          </a:custGeom>
          <a:solidFill>
            <a:srgbClr val="657E93"/>
          </a:solidFill>
          <a:ln>
            <a:solidFill>
              <a:srgbClr val="FFFF00"/>
            </a:solidFill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2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81" name="Google Shape;13981;p27"/>
          <p:cNvSpPr/>
          <p:nvPr/>
        </p:nvSpPr>
        <p:spPr>
          <a:xfrm>
            <a:off x="4318814" y="2488312"/>
            <a:ext cx="10703" cy="17849"/>
          </a:xfrm>
          <a:custGeom>
            <a:avLst/>
            <a:gdLst/>
            <a:ahLst/>
            <a:cxnLst/>
            <a:rect l="l" t="t" r="r" b="b"/>
            <a:pathLst>
              <a:path w="358" h="597" extrusionOk="0">
                <a:moveTo>
                  <a:pt x="167" y="1"/>
                </a:moveTo>
                <a:cubicBezTo>
                  <a:pt x="72" y="1"/>
                  <a:pt x="1" y="96"/>
                  <a:pt x="1" y="191"/>
                </a:cubicBezTo>
                <a:lnTo>
                  <a:pt x="1" y="429"/>
                </a:lnTo>
                <a:cubicBezTo>
                  <a:pt x="1" y="525"/>
                  <a:pt x="72" y="596"/>
                  <a:pt x="167" y="596"/>
                </a:cubicBezTo>
                <a:cubicBezTo>
                  <a:pt x="263" y="596"/>
                  <a:pt x="358" y="525"/>
                  <a:pt x="358" y="429"/>
                </a:cubicBezTo>
                <a:lnTo>
                  <a:pt x="358" y="191"/>
                </a:lnTo>
                <a:cubicBezTo>
                  <a:pt x="358" y="96"/>
                  <a:pt x="286" y="1"/>
                  <a:pt x="167" y="1"/>
                </a:cubicBezTo>
                <a:close/>
              </a:path>
            </a:pathLst>
          </a:custGeom>
          <a:solidFill>
            <a:srgbClr val="657E93"/>
          </a:solidFill>
          <a:ln>
            <a:solidFill>
              <a:srgbClr val="FFFF00"/>
            </a:solidFill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2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82" name="Google Shape;13982;p27"/>
          <p:cNvSpPr/>
          <p:nvPr/>
        </p:nvSpPr>
        <p:spPr>
          <a:xfrm>
            <a:off x="4318814" y="2461256"/>
            <a:ext cx="10703" cy="17849"/>
          </a:xfrm>
          <a:custGeom>
            <a:avLst/>
            <a:gdLst/>
            <a:ahLst/>
            <a:cxnLst/>
            <a:rect l="l" t="t" r="r" b="b"/>
            <a:pathLst>
              <a:path w="358" h="597" extrusionOk="0">
                <a:moveTo>
                  <a:pt x="167" y="1"/>
                </a:moveTo>
                <a:cubicBezTo>
                  <a:pt x="72" y="1"/>
                  <a:pt x="1" y="72"/>
                  <a:pt x="1" y="168"/>
                </a:cubicBezTo>
                <a:lnTo>
                  <a:pt x="1" y="406"/>
                </a:lnTo>
                <a:cubicBezTo>
                  <a:pt x="1" y="501"/>
                  <a:pt x="72" y="596"/>
                  <a:pt x="167" y="596"/>
                </a:cubicBezTo>
                <a:cubicBezTo>
                  <a:pt x="263" y="596"/>
                  <a:pt x="358" y="501"/>
                  <a:pt x="358" y="406"/>
                </a:cubicBezTo>
                <a:lnTo>
                  <a:pt x="358" y="168"/>
                </a:lnTo>
                <a:cubicBezTo>
                  <a:pt x="358" y="72"/>
                  <a:pt x="286" y="1"/>
                  <a:pt x="167" y="1"/>
                </a:cubicBezTo>
                <a:close/>
              </a:path>
            </a:pathLst>
          </a:custGeom>
          <a:solidFill>
            <a:srgbClr val="657E93"/>
          </a:solidFill>
          <a:ln>
            <a:solidFill>
              <a:srgbClr val="FFFF00"/>
            </a:solidFill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2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83" name="Google Shape;13983;p27"/>
          <p:cNvSpPr/>
          <p:nvPr/>
        </p:nvSpPr>
        <p:spPr>
          <a:xfrm>
            <a:off x="4318814" y="2433511"/>
            <a:ext cx="10703" cy="1781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67" y="0"/>
                </a:moveTo>
                <a:cubicBezTo>
                  <a:pt x="72" y="0"/>
                  <a:pt x="1" y="95"/>
                  <a:pt x="1" y="167"/>
                </a:cubicBezTo>
                <a:lnTo>
                  <a:pt x="1" y="405"/>
                </a:lnTo>
                <a:cubicBezTo>
                  <a:pt x="1" y="500"/>
                  <a:pt x="72" y="595"/>
                  <a:pt x="167" y="595"/>
                </a:cubicBezTo>
                <a:cubicBezTo>
                  <a:pt x="263" y="595"/>
                  <a:pt x="358" y="500"/>
                  <a:pt x="358" y="405"/>
                </a:cubicBezTo>
                <a:lnTo>
                  <a:pt x="358" y="167"/>
                </a:lnTo>
                <a:cubicBezTo>
                  <a:pt x="358" y="95"/>
                  <a:pt x="286" y="0"/>
                  <a:pt x="167" y="0"/>
                </a:cubicBezTo>
                <a:close/>
              </a:path>
            </a:pathLst>
          </a:custGeom>
          <a:solidFill>
            <a:srgbClr val="657E93"/>
          </a:solidFill>
          <a:ln>
            <a:solidFill>
              <a:srgbClr val="FFFF00"/>
            </a:solidFill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2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84" name="Google Shape;13984;p27"/>
          <p:cNvSpPr/>
          <p:nvPr/>
        </p:nvSpPr>
        <p:spPr>
          <a:xfrm>
            <a:off x="4273250" y="2591547"/>
            <a:ext cx="10703" cy="17849"/>
          </a:xfrm>
          <a:custGeom>
            <a:avLst/>
            <a:gdLst/>
            <a:ahLst/>
            <a:cxnLst/>
            <a:rect l="l" t="t" r="r" b="b"/>
            <a:pathLst>
              <a:path w="358" h="597" extrusionOk="0">
                <a:moveTo>
                  <a:pt x="167" y="1"/>
                </a:moveTo>
                <a:cubicBezTo>
                  <a:pt x="96" y="1"/>
                  <a:pt x="1" y="96"/>
                  <a:pt x="1" y="191"/>
                </a:cubicBezTo>
                <a:lnTo>
                  <a:pt x="1" y="430"/>
                </a:lnTo>
                <a:cubicBezTo>
                  <a:pt x="1" y="525"/>
                  <a:pt x="96" y="596"/>
                  <a:pt x="167" y="596"/>
                </a:cubicBezTo>
                <a:cubicBezTo>
                  <a:pt x="263" y="596"/>
                  <a:pt x="358" y="525"/>
                  <a:pt x="358" y="430"/>
                </a:cubicBezTo>
                <a:lnTo>
                  <a:pt x="358" y="191"/>
                </a:lnTo>
                <a:cubicBezTo>
                  <a:pt x="358" y="72"/>
                  <a:pt x="263" y="1"/>
                  <a:pt x="167" y="1"/>
                </a:cubicBezTo>
                <a:close/>
              </a:path>
            </a:pathLst>
          </a:custGeom>
          <a:solidFill>
            <a:srgbClr val="657E93"/>
          </a:solidFill>
          <a:ln>
            <a:solidFill>
              <a:srgbClr val="FFFF00"/>
            </a:solidFill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2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85" name="Google Shape;13985;p27"/>
          <p:cNvSpPr/>
          <p:nvPr/>
        </p:nvSpPr>
        <p:spPr>
          <a:xfrm>
            <a:off x="4273250" y="2536028"/>
            <a:ext cx="10703" cy="1781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67" y="0"/>
                </a:moveTo>
                <a:cubicBezTo>
                  <a:pt x="96" y="0"/>
                  <a:pt x="1" y="72"/>
                  <a:pt x="1" y="167"/>
                </a:cubicBezTo>
                <a:lnTo>
                  <a:pt x="1" y="405"/>
                </a:lnTo>
                <a:cubicBezTo>
                  <a:pt x="1" y="500"/>
                  <a:pt x="96" y="596"/>
                  <a:pt x="167" y="596"/>
                </a:cubicBezTo>
                <a:cubicBezTo>
                  <a:pt x="263" y="596"/>
                  <a:pt x="358" y="500"/>
                  <a:pt x="358" y="405"/>
                </a:cubicBezTo>
                <a:lnTo>
                  <a:pt x="358" y="167"/>
                </a:lnTo>
                <a:cubicBezTo>
                  <a:pt x="358" y="72"/>
                  <a:pt x="263" y="0"/>
                  <a:pt x="167" y="0"/>
                </a:cubicBezTo>
                <a:close/>
              </a:path>
            </a:pathLst>
          </a:custGeom>
          <a:solidFill>
            <a:srgbClr val="657E93"/>
          </a:solidFill>
          <a:ln>
            <a:solidFill>
              <a:srgbClr val="FFFF00"/>
            </a:solidFill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2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86" name="Google Shape;13986;p27"/>
          <p:cNvSpPr/>
          <p:nvPr/>
        </p:nvSpPr>
        <p:spPr>
          <a:xfrm>
            <a:off x="4273250" y="2563085"/>
            <a:ext cx="10703" cy="1781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67" y="0"/>
                </a:moveTo>
                <a:cubicBezTo>
                  <a:pt x="96" y="0"/>
                  <a:pt x="1" y="96"/>
                  <a:pt x="1" y="191"/>
                </a:cubicBezTo>
                <a:lnTo>
                  <a:pt x="1" y="429"/>
                </a:lnTo>
                <a:cubicBezTo>
                  <a:pt x="1" y="524"/>
                  <a:pt x="96" y="596"/>
                  <a:pt x="167" y="596"/>
                </a:cubicBezTo>
                <a:cubicBezTo>
                  <a:pt x="263" y="596"/>
                  <a:pt x="358" y="524"/>
                  <a:pt x="358" y="429"/>
                </a:cubicBezTo>
                <a:lnTo>
                  <a:pt x="358" y="191"/>
                </a:lnTo>
                <a:cubicBezTo>
                  <a:pt x="358" y="96"/>
                  <a:pt x="263" y="0"/>
                  <a:pt x="167" y="0"/>
                </a:cubicBezTo>
                <a:close/>
              </a:path>
            </a:pathLst>
          </a:custGeom>
          <a:solidFill>
            <a:srgbClr val="657E93"/>
          </a:solidFill>
          <a:ln>
            <a:solidFill>
              <a:srgbClr val="FFFF00"/>
            </a:solidFill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2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87" name="Google Shape;13987;p27"/>
          <p:cNvSpPr/>
          <p:nvPr/>
        </p:nvSpPr>
        <p:spPr>
          <a:xfrm>
            <a:off x="4273250" y="2508971"/>
            <a:ext cx="10703" cy="1781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67" y="0"/>
                </a:moveTo>
                <a:cubicBezTo>
                  <a:pt x="96" y="0"/>
                  <a:pt x="1" y="96"/>
                  <a:pt x="1" y="191"/>
                </a:cubicBezTo>
                <a:lnTo>
                  <a:pt x="1" y="429"/>
                </a:lnTo>
                <a:cubicBezTo>
                  <a:pt x="1" y="500"/>
                  <a:pt x="96" y="596"/>
                  <a:pt x="167" y="596"/>
                </a:cubicBezTo>
                <a:cubicBezTo>
                  <a:pt x="263" y="596"/>
                  <a:pt x="358" y="500"/>
                  <a:pt x="358" y="429"/>
                </a:cubicBezTo>
                <a:lnTo>
                  <a:pt x="358" y="191"/>
                </a:lnTo>
                <a:cubicBezTo>
                  <a:pt x="358" y="72"/>
                  <a:pt x="263" y="0"/>
                  <a:pt x="167" y="0"/>
                </a:cubicBezTo>
                <a:close/>
              </a:path>
            </a:pathLst>
          </a:custGeom>
          <a:solidFill>
            <a:srgbClr val="657E93"/>
          </a:solidFill>
          <a:ln>
            <a:solidFill>
              <a:srgbClr val="FFFF00"/>
            </a:solidFill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2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88" name="Google Shape;13988;p27"/>
          <p:cNvSpPr/>
          <p:nvPr/>
        </p:nvSpPr>
        <p:spPr>
          <a:xfrm>
            <a:off x="4135821" y="2522485"/>
            <a:ext cx="10703" cy="17849"/>
          </a:xfrm>
          <a:custGeom>
            <a:avLst/>
            <a:gdLst/>
            <a:ahLst/>
            <a:cxnLst/>
            <a:rect l="l" t="t" r="r" b="b"/>
            <a:pathLst>
              <a:path w="358" h="597" extrusionOk="0">
                <a:moveTo>
                  <a:pt x="167" y="1"/>
                </a:moveTo>
                <a:cubicBezTo>
                  <a:pt x="72" y="1"/>
                  <a:pt x="1" y="96"/>
                  <a:pt x="1" y="168"/>
                </a:cubicBezTo>
                <a:lnTo>
                  <a:pt x="1" y="406"/>
                </a:lnTo>
                <a:cubicBezTo>
                  <a:pt x="1" y="501"/>
                  <a:pt x="72" y="596"/>
                  <a:pt x="167" y="596"/>
                </a:cubicBezTo>
                <a:cubicBezTo>
                  <a:pt x="262" y="596"/>
                  <a:pt x="358" y="501"/>
                  <a:pt x="358" y="406"/>
                </a:cubicBezTo>
                <a:lnTo>
                  <a:pt x="358" y="168"/>
                </a:lnTo>
                <a:cubicBezTo>
                  <a:pt x="358" y="96"/>
                  <a:pt x="286" y="1"/>
                  <a:pt x="167" y="1"/>
                </a:cubicBezTo>
                <a:close/>
              </a:path>
            </a:pathLst>
          </a:custGeom>
          <a:solidFill>
            <a:srgbClr val="657E93"/>
          </a:solidFill>
          <a:ln>
            <a:solidFill>
              <a:srgbClr val="FFFF00"/>
            </a:solidFill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2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89" name="Google Shape;13989;p27"/>
          <p:cNvSpPr/>
          <p:nvPr/>
        </p:nvSpPr>
        <p:spPr>
          <a:xfrm>
            <a:off x="4135821" y="2466966"/>
            <a:ext cx="10703" cy="1781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67" y="0"/>
                </a:moveTo>
                <a:cubicBezTo>
                  <a:pt x="72" y="0"/>
                  <a:pt x="1" y="96"/>
                  <a:pt x="1" y="191"/>
                </a:cubicBezTo>
                <a:lnTo>
                  <a:pt x="1" y="429"/>
                </a:lnTo>
                <a:cubicBezTo>
                  <a:pt x="1" y="524"/>
                  <a:pt x="72" y="596"/>
                  <a:pt x="167" y="596"/>
                </a:cubicBezTo>
                <a:cubicBezTo>
                  <a:pt x="262" y="596"/>
                  <a:pt x="358" y="524"/>
                  <a:pt x="358" y="429"/>
                </a:cubicBezTo>
                <a:lnTo>
                  <a:pt x="358" y="191"/>
                </a:lnTo>
                <a:cubicBezTo>
                  <a:pt x="358" y="96"/>
                  <a:pt x="286" y="0"/>
                  <a:pt x="167" y="0"/>
                </a:cubicBezTo>
                <a:close/>
              </a:path>
            </a:pathLst>
          </a:custGeom>
          <a:solidFill>
            <a:srgbClr val="657E93"/>
          </a:solidFill>
          <a:ln>
            <a:solidFill>
              <a:srgbClr val="FFFF00"/>
            </a:solidFill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2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90" name="Google Shape;13990;p27"/>
          <p:cNvSpPr/>
          <p:nvPr/>
        </p:nvSpPr>
        <p:spPr>
          <a:xfrm>
            <a:off x="4135821" y="2494740"/>
            <a:ext cx="10703" cy="1781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67" y="0"/>
                </a:moveTo>
                <a:cubicBezTo>
                  <a:pt x="72" y="0"/>
                  <a:pt x="1" y="95"/>
                  <a:pt x="1" y="191"/>
                </a:cubicBezTo>
                <a:lnTo>
                  <a:pt x="1" y="429"/>
                </a:lnTo>
                <a:cubicBezTo>
                  <a:pt x="1" y="500"/>
                  <a:pt x="72" y="595"/>
                  <a:pt x="167" y="595"/>
                </a:cubicBezTo>
                <a:cubicBezTo>
                  <a:pt x="262" y="595"/>
                  <a:pt x="358" y="500"/>
                  <a:pt x="358" y="429"/>
                </a:cubicBezTo>
                <a:lnTo>
                  <a:pt x="358" y="191"/>
                </a:lnTo>
                <a:cubicBezTo>
                  <a:pt x="358" y="95"/>
                  <a:pt x="286" y="0"/>
                  <a:pt x="167" y="0"/>
                </a:cubicBezTo>
                <a:close/>
              </a:path>
            </a:pathLst>
          </a:custGeom>
          <a:solidFill>
            <a:srgbClr val="657E93"/>
          </a:solidFill>
          <a:ln>
            <a:solidFill>
              <a:srgbClr val="FFFF00"/>
            </a:solidFill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2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91" name="Google Shape;13991;p27"/>
          <p:cNvSpPr/>
          <p:nvPr/>
        </p:nvSpPr>
        <p:spPr>
          <a:xfrm>
            <a:off x="4135821" y="2550977"/>
            <a:ext cx="10703" cy="1781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67" y="0"/>
                </a:moveTo>
                <a:cubicBezTo>
                  <a:pt x="72" y="0"/>
                  <a:pt x="1" y="96"/>
                  <a:pt x="1" y="167"/>
                </a:cubicBezTo>
                <a:lnTo>
                  <a:pt x="1" y="405"/>
                </a:lnTo>
                <a:cubicBezTo>
                  <a:pt x="1" y="501"/>
                  <a:pt x="72" y="596"/>
                  <a:pt x="167" y="596"/>
                </a:cubicBezTo>
                <a:cubicBezTo>
                  <a:pt x="262" y="596"/>
                  <a:pt x="358" y="501"/>
                  <a:pt x="358" y="405"/>
                </a:cubicBezTo>
                <a:lnTo>
                  <a:pt x="358" y="167"/>
                </a:lnTo>
                <a:cubicBezTo>
                  <a:pt x="358" y="48"/>
                  <a:pt x="286" y="0"/>
                  <a:pt x="167" y="0"/>
                </a:cubicBezTo>
                <a:close/>
              </a:path>
            </a:pathLst>
          </a:custGeom>
          <a:solidFill>
            <a:srgbClr val="657E93"/>
          </a:solidFill>
          <a:ln>
            <a:solidFill>
              <a:srgbClr val="FFFF00"/>
            </a:solidFill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2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92" name="Google Shape;13992;p27"/>
          <p:cNvSpPr/>
          <p:nvPr/>
        </p:nvSpPr>
        <p:spPr>
          <a:xfrm>
            <a:off x="4135821" y="2578751"/>
            <a:ext cx="10703" cy="1781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67" y="0"/>
                </a:moveTo>
                <a:cubicBezTo>
                  <a:pt x="72" y="0"/>
                  <a:pt x="1" y="72"/>
                  <a:pt x="1" y="167"/>
                </a:cubicBezTo>
                <a:lnTo>
                  <a:pt x="1" y="405"/>
                </a:lnTo>
                <a:cubicBezTo>
                  <a:pt x="1" y="500"/>
                  <a:pt x="72" y="596"/>
                  <a:pt x="167" y="596"/>
                </a:cubicBezTo>
                <a:cubicBezTo>
                  <a:pt x="262" y="596"/>
                  <a:pt x="358" y="500"/>
                  <a:pt x="358" y="405"/>
                </a:cubicBezTo>
                <a:lnTo>
                  <a:pt x="358" y="167"/>
                </a:lnTo>
                <a:cubicBezTo>
                  <a:pt x="310" y="48"/>
                  <a:pt x="262" y="0"/>
                  <a:pt x="167" y="0"/>
                </a:cubicBezTo>
                <a:close/>
              </a:path>
            </a:pathLst>
          </a:custGeom>
          <a:solidFill>
            <a:srgbClr val="657E93"/>
          </a:solidFill>
          <a:ln>
            <a:solidFill>
              <a:srgbClr val="FFFF00"/>
            </a:solidFill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2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93" name="Google Shape;13993;p27"/>
          <p:cNvSpPr/>
          <p:nvPr/>
        </p:nvSpPr>
        <p:spPr>
          <a:xfrm>
            <a:off x="4261860" y="2358738"/>
            <a:ext cx="17819" cy="10703"/>
          </a:xfrm>
          <a:custGeom>
            <a:avLst/>
            <a:gdLst/>
            <a:ahLst/>
            <a:cxnLst/>
            <a:rect l="l" t="t" r="r" b="b"/>
            <a:pathLst>
              <a:path w="596" h="358" extrusionOk="0">
                <a:moveTo>
                  <a:pt x="167" y="1"/>
                </a:moveTo>
                <a:cubicBezTo>
                  <a:pt x="72" y="1"/>
                  <a:pt x="1" y="48"/>
                  <a:pt x="1" y="143"/>
                </a:cubicBezTo>
                <a:cubicBezTo>
                  <a:pt x="1" y="263"/>
                  <a:pt x="48" y="358"/>
                  <a:pt x="167" y="358"/>
                </a:cubicBezTo>
                <a:lnTo>
                  <a:pt x="405" y="358"/>
                </a:lnTo>
                <a:cubicBezTo>
                  <a:pt x="501" y="358"/>
                  <a:pt x="596" y="286"/>
                  <a:pt x="596" y="215"/>
                </a:cubicBezTo>
                <a:cubicBezTo>
                  <a:pt x="596" y="96"/>
                  <a:pt x="524" y="1"/>
                  <a:pt x="405" y="1"/>
                </a:cubicBezTo>
                <a:close/>
              </a:path>
            </a:pathLst>
          </a:custGeom>
          <a:solidFill>
            <a:srgbClr val="657E93"/>
          </a:solidFill>
          <a:ln>
            <a:solidFill>
              <a:srgbClr val="FFFF00"/>
            </a:solidFill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2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94" name="Google Shape;13994;p27"/>
          <p:cNvSpPr/>
          <p:nvPr/>
        </p:nvSpPr>
        <p:spPr>
          <a:xfrm>
            <a:off x="4316691" y="2358738"/>
            <a:ext cx="17819" cy="10703"/>
          </a:xfrm>
          <a:custGeom>
            <a:avLst/>
            <a:gdLst/>
            <a:ahLst/>
            <a:cxnLst/>
            <a:rect l="l" t="t" r="r" b="b"/>
            <a:pathLst>
              <a:path w="596" h="358" extrusionOk="0">
                <a:moveTo>
                  <a:pt x="191" y="1"/>
                </a:moveTo>
                <a:cubicBezTo>
                  <a:pt x="96" y="1"/>
                  <a:pt x="0" y="48"/>
                  <a:pt x="0" y="143"/>
                </a:cubicBezTo>
                <a:cubicBezTo>
                  <a:pt x="0" y="263"/>
                  <a:pt x="96" y="358"/>
                  <a:pt x="191" y="358"/>
                </a:cubicBezTo>
                <a:lnTo>
                  <a:pt x="429" y="358"/>
                </a:lnTo>
                <a:cubicBezTo>
                  <a:pt x="500" y="358"/>
                  <a:pt x="596" y="286"/>
                  <a:pt x="596" y="215"/>
                </a:cubicBezTo>
                <a:cubicBezTo>
                  <a:pt x="596" y="96"/>
                  <a:pt x="548" y="1"/>
                  <a:pt x="429" y="1"/>
                </a:cubicBezTo>
                <a:close/>
              </a:path>
            </a:pathLst>
          </a:custGeom>
          <a:solidFill>
            <a:srgbClr val="657E93"/>
          </a:solidFill>
          <a:ln>
            <a:solidFill>
              <a:srgbClr val="FFFF00"/>
            </a:solidFill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2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95" name="Google Shape;13995;p27"/>
          <p:cNvSpPr/>
          <p:nvPr/>
        </p:nvSpPr>
        <p:spPr>
          <a:xfrm>
            <a:off x="4073874" y="2358738"/>
            <a:ext cx="17849" cy="10703"/>
          </a:xfrm>
          <a:custGeom>
            <a:avLst/>
            <a:gdLst/>
            <a:ahLst/>
            <a:cxnLst/>
            <a:rect l="l" t="t" r="r" b="b"/>
            <a:pathLst>
              <a:path w="597" h="358" extrusionOk="0">
                <a:moveTo>
                  <a:pt x="191" y="1"/>
                </a:moveTo>
                <a:cubicBezTo>
                  <a:pt x="96" y="1"/>
                  <a:pt x="48" y="48"/>
                  <a:pt x="1" y="143"/>
                </a:cubicBezTo>
                <a:cubicBezTo>
                  <a:pt x="1" y="263"/>
                  <a:pt x="72" y="358"/>
                  <a:pt x="191" y="358"/>
                </a:cubicBezTo>
                <a:lnTo>
                  <a:pt x="429" y="358"/>
                </a:lnTo>
                <a:cubicBezTo>
                  <a:pt x="525" y="358"/>
                  <a:pt x="596" y="286"/>
                  <a:pt x="596" y="215"/>
                </a:cubicBezTo>
                <a:cubicBezTo>
                  <a:pt x="596" y="96"/>
                  <a:pt x="548" y="1"/>
                  <a:pt x="429" y="1"/>
                </a:cubicBezTo>
                <a:close/>
              </a:path>
            </a:pathLst>
          </a:custGeom>
          <a:solidFill>
            <a:srgbClr val="657E93"/>
          </a:solidFill>
          <a:ln>
            <a:solidFill>
              <a:srgbClr val="FFFF00"/>
            </a:solidFill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2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96" name="Google Shape;13996;p27"/>
          <p:cNvSpPr/>
          <p:nvPr/>
        </p:nvSpPr>
        <p:spPr>
          <a:xfrm>
            <a:off x="4288916" y="2358738"/>
            <a:ext cx="17819" cy="10703"/>
          </a:xfrm>
          <a:custGeom>
            <a:avLst/>
            <a:gdLst/>
            <a:ahLst/>
            <a:cxnLst/>
            <a:rect l="l" t="t" r="r" b="b"/>
            <a:pathLst>
              <a:path w="596" h="358" extrusionOk="0">
                <a:moveTo>
                  <a:pt x="191" y="1"/>
                </a:moveTo>
                <a:cubicBezTo>
                  <a:pt x="96" y="1"/>
                  <a:pt x="48" y="48"/>
                  <a:pt x="1" y="143"/>
                </a:cubicBezTo>
                <a:cubicBezTo>
                  <a:pt x="1" y="263"/>
                  <a:pt x="72" y="358"/>
                  <a:pt x="191" y="358"/>
                </a:cubicBezTo>
                <a:lnTo>
                  <a:pt x="429" y="358"/>
                </a:lnTo>
                <a:cubicBezTo>
                  <a:pt x="524" y="358"/>
                  <a:pt x="596" y="286"/>
                  <a:pt x="596" y="215"/>
                </a:cubicBezTo>
                <a:cubicBezTo>
                  <a:pt x="596" y="96"/>
                  <a:pt x="548" y="1"/>
                  <a:pt x="429" y="1"/>
                </a:cubicBezTo>
                <a:close/>
              </a:path>
            </a:pathLst>
          </a:custGeom>
          <a:solidFill>
            <a:srgbClr val="657E93"/>
          </a:solidFill>
          <a:ln>
            <a:solidFill>
              <a:srgbClr val="FFFF00"/>
            </a:solidFill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2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97" name="Google Shape;13997;p27"/>
          <p:cNvSpPr/>
          <p:nvPr/>
        </p:nvSpPr>
        <p:spPr>
          <a:xfrm>
            <a:off x="4101648" y="2358738"/>
            <a:ext cx="17819" cy="10703"/>
          </a:xfrm>
          <a:custGeom>
            <a:avLst/>
            <a:gdLst/>
            <a:ahLst/>
            <a:cxnLst/>
            <a:rect l="l" t="t" r="r" b="b"/>
            <a:pathLst>
              <a:path w="596" h="358" extrusionOk="0">
                <a:moveTo>
                  <a:pt x="191" y="1"/>
                </a:moveTo>
                <a:cubicBezTo>
                  <a:pt x="96" y="1"/>
                  <a:pt x="0" y="48"/>
                  <a:pt x="0" y="143"/>
                </a:cubicBezTo>
                <a:cubicBezTo>
                  <a:pt x="0" y="263"/>
                  <a:pt x="96" y="358"/>
                  <a:pt x="191" y="358"/>
                </a:cubicBezTo>
                <a:lnTo>
                  <a:pt x="429" y="358"/>
                </a:lnTo>
                <a:cubicBezTo>
                  <a:pt x="501" y="358"/>
                  <a:pt x="596" y="286"/>
                  <a:pt x="596" y="215"/>
                </a:cubicBezTo>
                <a:cubicBezTo>
                  <a:pt x="596" y="96"/>
                  <a:pt x="548" y="1"/>
                  <a:pt x="429" y="1"/>
                </a:cubicBezTo>
                <a:close/>
              </a:path>
            </a:pathLst>
          </a:custGeom>
          <a:solidFill>
            <a:srgbClr val="657E93"/>
          </a:solidFill>
          <a:ln>
            <a:solidFill>
              <a:srgbClr val="FFFF00"/>
            </a:solidFill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2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98" name="Google Shape;13998;p27"/>
          <p:cNvSpPr/>
          <p:nvPr/>
        </p:nvSpPr>
        <p:spPr>
          <a:xfrm>
            <a:off x="4233368" y="2358738"/>
            <a:ext cx="18566" cy="10703"/>
          </a:xfrm>
          <a:custGeom>
            <a:avLst/>
            <a:gdLst/>
            <a:ahLst/>
            <a:cxnLst/>
            <a:rect l="l" t="t" r="r" b="b"/>
            <a:pathLst>
              <a:path w="621" h="358" extrusionOk="0">
                <a:moveTo>
                  <a:pt x="191" y="1"/>
                </a:moveTo>
                <a:cubicBezTo>
                  <a:pt x="120" y="1"/>
                  <a:pt x="49" y="48"/>
                  <a:pt x="25" y="143"/>
                </a:cubicBezTo>
                <a:cubicBezTo>
                  <a:pt x="1" y="263"/>
                  <a:pt x="72" y="358"/>
                  <a:pt x="191" y="358"/>
                </a:cubicBezTo>
                <a:lnTo>
                  <a:pt x="430" y="358"/>
                </a:lnTo>
                <a:cubicBezTo>
                  <a:pt x="525" y="358"/>
                  <a:pt x="620" y="286"/>
                  <a:pt x="620" y="215"/>
                </a:cubicBezTo>
                <a:cubicBezTo>
                  <a:pt x="620" y="96"/>
                  <a:pt x="549" y="1"/>
                  <a:pt x="430" y="1"/>
                </a:cubicBezTo>
                <a:close/>
              </a:path>
            </a:pathLst>
          </a:custGeom>
          <a:solidFill>
            <a:srgbClr val="657E93"/>
          </a:solidFill>
          <a:ln>
            <a:solidFill>
              <a:srgbClr val="FFFF00"/>
            </a:solidFill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2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99" name="Google Shape;13999;p27"/>
          <p:cNvSpPr/>
          <p:nvPr/>
        </p:nvSpPr>
        <p:spPr>
          <a:xfrm>
            <a:off x="4129423" y="2358738"/>
            <a:ext cx="18536" cy="10703"/>
          </a:xfrm>
          <a:custGeom>
            <a:avLst/>
            <a:gdLst/>
            <a:ahLst/>
            <a:cxnLst/>
            <a:rect l="l" t="t" r="r" b="b"/>
            <a:pathLst>
              <a:path w="620" h="358" extrusionOk="0">
                <a:moveTo>
                  <a:pt x="215" y="1"/>
                </a:moveTo>
                <a:cubicBezTo>
                  <a:pt x="119" y="1"/>
                  <a:pt x="48" y="48"/>
                  <a:pt x="24" y="143"/>
                </a:cubicBezTo>
                <a:cubicBezTo>
                  <a:pt x="0" y="263"/>
                  <a:pt x="95" y="358"/>
                  <a:pt x="215" y="358"/>
                </a:cubicBezTo>
                <a:lnTo>
                  <a:pt x="453" y="358"/>
                </a:lnTo>
                <a:cubicBezTo>
                  <a:pt x="524" y="358"/>
                  <a:pt x="619" y="286"/>
                  <a:pt x="619" y="215"/>
                </a:cubicBezTo>
                <a:cubicBezTo>
                  <a:pt x="619" y="96"/>
                  <a:pt x="572" y="1"/>
                  <a:pt x="453" y="1"/>
                </a:cubicBezTo>
                <a:close/>
              </a:path>
            </a:pathLst>
          </a:custGeom>
          <a:solidFill>
            <a:srgbClr val="657E93"/>
          </a:solidFill>
          <a:ln>
            <a:solidFill>
              <a:srgbClr val="FFFF00"/>
            </a:solidFill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2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000" name="Google Shape;14000;p27"/>
          <p:cNvSpPr/>
          <p:nvPr/>
        </p:nvSpPr>
        <p:spPr>
          <a:xfrm>
            <a:off x="4385036" y="2344507"/>
            <a:ext cx="39196" cy="39196"/>
          </a:xfrm>
          <a:custGeom>
            <a:avLst/>
            <a:gdLst/>
            <a:ahLst/>
            <a:cxnLst/>
            <a:rect l="l" t="t" r="r" b="b"/>
            <a:pathLst>
              <a:path w="1311" h="1311" extrusionOk="0">
                <a:moveTo>
                  <a:pt x="667" y="357"/>
                </a:moveTo>
                <a:cubicBezTo>
                  <a:pt x="810" y="357"/>
                  <a:pt x="953" y="500"/>
                  <a:pt x="953" y="643"/>
                </a:cubicBezTo>
                <a:cubicBezTo>
                  <a:pt x="953" y="810"/>
                  <a:pt x="834" y="953"/>
                  <a:pt x="667" y="953"/>
                </a:cubicBezTo>
                <a:cubicBezTo>
                  <a:pt x="524" y="953"/>
                  <a:pt x="358" y="834"/>
                  <a:pt x="358" y="643"/>
                </a:cubicBezTo>
                <a:cubicBezTo>
                  <a:pt x="358" y="500"/>
                  <a:pt x="477" y="357"/>
                  <a:pt x="667" y="357"/>
                </a:cubicBezTo>
                <a:close/>
                <a:moveTo>
                  <a:pt x="667" y="0"/>
                </a:moveTo>
                <a:cubicBezTo>
                  <a:pt x="310" y="0"/>
                  <a:pt x="0" y="286"/>
                  <a:pt x="0" y="643"/>
                </a:cubicBezTo>
                <a:cubicBezTo>
                  <a:pt x="0" y="1000"/>
                  <a:pt x="310" y="1310"/>
                  <a:pt x="667" y="1310"/>
                </a:cubicBezTo>
                <a:cubicBezTo>
                  <a:pt x="1024" y="1310"/>
                  <a:pt x="1310" y="1000"/>
                  <a:pt x="1310" y="643"/>
                </a:cubicBezTo>
                <a:cubicBezTo>
                  <a:pt x="1310" y="286"/>
                  <a:pt x="1024" y="0"/>
                  <a:pt x="667" y="0"/>
                </a:cubicBezTo>
                <a:close/>
              </a:path>
            </a:pathLst>
          </a:custGeom>
          <a:solidFill>
            <a:srgbClr val="657E93"/>
          </a:solidFill>
          <a:ln>
            <a:solidFill>
              <a:srgbClr val="FFFF00"/>
            </a:solidFill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2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001" name="Google Shape;14001;p27"/>
          <p:cNvSpPr/>
          <p:nvPr/>
        </p:nvSpPr>
        <p:spPr>
          <a:xfrm>
            <a:off x="4073874" y="2322443"/>
            <a:ext cx="296224" cy="247790"/>
          </a:xfrm>
          <a:custGeom>
            <a:avLst/>
            <a:gdLst/>
            <a:ahLst/>
            <a:cxnLst/>
            <a:rect l="l" t="t" r="r" b="b"/>
            <a:pathLst>
              <a:path w="9908" h="8288" extrusionOk="0">
                <a:moveTo>
                  <a:pt x="5811" y="2334"/>
                </a:moveTo>
                <a:cubicBezTo>
                  <a:pt x="5954" y="2334"/>
                  <a:pt x="6121" y="2453"/>
                  <a:pt x="6121" y="2643"/>
                </a:cubicBezTo>
                <a:cubicBezTo>
                  <a:pt x="6121" y="2810"/>
                  <a:pt x="6002" y="2929"/>
                  <a:pt x="5811" y="2929"/>
                </a:cubicBezTo>
                <a:cubicBezTo>
                  <a:pt x="5645" y="2929"/>
                  <a:pt x="5526" y="2810"/>
                  <a:pt x="5526" y="2643"/>
                </a:cubicBezTo>
                <a:cubicBezTo>
                  <a:pt x="5526" y="2453"/>
                  <a:pt x="5669" y="2334"/>
                  <a:pt x="5811" y="2334"/>
                </a:cubicBezTo>
                <a:close/>
                <a:moveTo>
                  <a:pt x="2215" y="3596"/>
                </a:moveTo>
                <a:cubicBezTo>
                  <a:pt x="2358" y="3596"/>
                  <a:pt x="2501" y="3715"/>
                  <a:pt x="2501" y="3882"/>
                </a:cubicBezTo>
                <a:cubicBezTo>
                  <a:pt x="2501" y="4048"/>
                  <a:pt x="2382" y="4191"/>
                  <a:pt x="2215" y="4191"/>
                </a:cubicBezTo>
                <a:cubicBezTo>
                  <a:pt x="2025" y="4191"/>
                  <a:pt x="1906" y="4072"/>
                  <a:pt x="1906" y="3882"/>
                </a:cubicBezTo>
                <a:cubicBezTo>
                  <a:pt x="1906" y="3715"/>
                  <a:pt x="2073" y="3596"/>
                  <a:pt x="2215" y="3596"/>
                </a:cubicBezTo>
                <a:close/>
                <a:moveTo>
                  <a:pt x="4287" y="4834"/>
                </a:moveTo>
                <a:cubicBezTo>
                  <a:pt x="4454" y="4834"/>
                  <a:pt x="4597" y="4953"/>
                  <a:pt x="4597" y="5144"/>
                </a:cubicBezTo>
                <a:cubicBezTo>
                  <a:pt x="4597" y="5311"/>
                  <a:pt x="4478" y="5430"/>
                  <a:pt x="4287" y="5430"/>
                </a:cubicBezTo>
                <a:cubicBezTo>
                  <a:pt x="4121" y="5430"/>
                  <a:pt x="4002" y="5311"/>
                  <a:pt x="4002" y="5144"/>
                </a:cubicBezTo>
                <a:cubicBezTo>
                  <a:pt x="4002" y="4953"/>
                  <a:pt x="4121" y="4834"/>
                  <a:pt x="4287" y="4834"/>
                </a:cubicBezTo>
                <a:close/>
                <a:moveTo>
                  <a:pt x="667" y="7382"/>
                </a:moveTo>
                <a:cubicBezTo>
                  <a:pt x="810" y="7382"/>
                  <a:pt x="953" y="7502"/>
                  <a:pt x="953" y="7668"/>
                </a:cubicBezTo>
                <a:cubicBezTo>
                  <a:pt x="953" y="7811"/>
                  <a:pt x="834" y="7978"/>
                  <a:pt x="667" y="7978"/>
                </a:cubicBezTo>
                <a:cubicBezTo>
                  <a:pt x="477" y="7978"/>
                  <a:pt x="358" y="7859"/>
                  <a:pt x="358" y="7668"/>
                </a:cubicBezTo>
                <a:cubicBezTo>
                  <a:pt x="358" y="7502"/>
                  <a:pt x="477" y="7382"/>
                  <a:pt x="667" y="7382"/>
                </a:cubicBezTo>
                <a:close/>
                <a:moveTo>
                  <a:pt x="8598" y="0"/>
                </a:moveTo>
                <a:cubicBezTo>
                  <a:pt x="7907" y="0"/>
                  <a:pt x="7312" y="595"/>
                  <a:pt x="7312" y="1310"/>
                </a:cubicBezTo>
                <a:cubicBezTo>
                  <a:pt x="7312" y="1453"/>
                  <a:pt x="7336" y="1572"/>
                  <a:pt x="7359" y="1691"/>
                </a:cubicBezTo>
                <a:lnTo>
                  <a:pt x="6407" y="2143"/>
                </a:lnTo>
                <a:cubicBezTo>
                  <a:pt x="6288" y="1977"/>
                  <a:pt x="6121" y="1905"/>
                  <a:pt x="5930" y="1905"/>
                </a:cubicBezTo>
                <a:cubicBezTo>
                  <a:pt x="5573" y="1905"/>
                  <a:pt x="5264" y="2191"/>
                  <a:pt x="5264" y="2548"/>
                </a:cubicBezTo>
                <a:cubicBezTo>
                  <a:pt x="5264" y="2739"/>
                  <a:pt x="5335" y="2882"/>
                  <a:pt x="5454" y="3001"/>
                </a:cubicBezTo>
                <a:lnTo>
                  <a:pt x="4573" y="4453"/>
                </a:lnTo>
                <a:cubicBezTo>
                  <a:pt x="4502" y="4429"/>
                  <a:pt x="4454" y="4429"/>
                  <a:pt x="4383" y="4429"/>
                </a:cubicBezTo>
                <a:cubicBezTo>
                  <a:pt x="4192" y="4429"/>
                  <a:pt x="4025" y="4525"/>
                  <a:pt x="3906" y="4620"/>
                </a:cubicBezTo>
                <a:lnTo>
                  <a:pt x="2930" y="4025"/>
                </a:lnTo>
                <a:cubicBezTo>
                  <a:pt x="2954" y="3977"/>
                  <a:pt x="2954" y="3882"/>
                  <a:pt x="2954" y="3834"/>
                </a:cubicBezTo>
                <a:cubicBezTo>
                  <a:pt x="2954" y="3477"/>
                  <a:pt x="2644" y="3167"/>
                  <a:pt x="2287" y="3167"/>
                </a:cubicBezTo>
                <a:cubicBezTo>
                  <a:pt x="1953" y="3167"/>
                  <a:pt x="1644" y="3477"/>
                  <a:pt x="1644" y="3834"/>
                </a:cubicBezTo>
                <a:cubicBezTo>
                  <a:pt x="1644" y="3977"/>
                  <a:pt x="1692" y="4120"/>
                  <a:pt x="1787" y="4239"/>
                </a:cubicBezTo>
                <a:lnTo>
                  <a:pt x="787" y="6954"/>
                </a:lnTo>
                <a:lnTo>
                  <a:pt x="715" y="6954"/>
                </a:lnTo>
                <a:cubicBezTo>
                  <a:pt x="358" y="6954"/>
                  <a:pt x="72" y="7240"/>
                  <a:pt x="72" y="7597"/>
                </a:cubicBezTo>
                <a:cubicBezTo>
                  <a:pt x="1" y="8002"/>
                  <a:pt x="310" y="8287"/>
                  <a:pt x="667" y="8287"/>
                </a:cubicBezTo>
                <a:cubicBezTo>
                  <a:pt x="1025" y="8287"/>
                  <a:pt x="1310" y="8002"/>
                  <a:pt x="1310" y="7644"/>
                </a:cubicBezTo>
                <a:cubicBezTo>
                  <a:pt x="1310" y="7430"/>
                  <a:pt x="1239" y="7240"/>
                  <a:pt x="1049" y="7144"/>
                </a:cubicBezTo>
                <a:lnTo>
                  <a:pt x="2025" y="4477"/>
                </a:lnTo>
                <a:cubicBezTo>
                  <a:pt x="2096" y="4525"/>
                  <a:pt x="2144" y="4525"/>
                  <a:pt x="2215" y="4525"/>
                </a:cubicBezTo>
                <a:cubicBezTo>
                  <a:pt x="2358" y="4525"/>
                  <a:pt x="2501" y="4453"/>
                  <a:pt x="2596" y="4358"/>
                </a:cubicBezTo>
                <a:lnTo>
                  <a:pt x="3644" y="5001"/>
                </a:lnTo>
                <a:lnTo>
                  <a:pt x="3644" y="5120"/>
                </a:lnTo>
                <a:cubicBezTo>
                  <a:pt x="3644" y="5477"/>
                  <a:pt x="3930" y="5763"/>
                  <a:pt x="4287" y="5763"/>
                </a:cubicBezTo>
                <a:cubicBezTo>
                  <a:pt x="4645" y="5763"/>
                  <a:pt x="4954" y="5477"/>
                  <a:pt x="4954" y="5120"/>
                </a:cubicBezTo>
                <a:cubicBezTo>
                  <a:pt x="4954" y="4930"/>
                  <a:pt x="4883" y="4787"/>
                  <a:pt x="4764" y="4668"/>
                </a:cubicBezTo>
                <a:lnTo>
                  <a:pt x="5669" y="3215"/>
                </a:lnTo>
                <a:cubicBezTo>
                  <a:pt x="5716" y="3239"/>
                  <a:pt x="5788" y="3239"/>
                  <a:pt x="5835" y="3239"/>
                </a:cubicBezTo>
                <a:cubicBezTo>
                  <a:pt x="6192" y="3239"/>
                  <a:pt x="6502" y="2929"/>
                  <a:pt x="6502" y="2572"/>
                </a:cubicBezTo>
                <a:lnTo>
                  <a:pt x="6502" y="2501"/>
                </a:lnTo>
                <a:lnTo>
                  <a:pt x="7455" y="2048"/>
                </a:lnTo>
                <a:cubicBezTo>
                  <a:pt x="7693" y="2405"/>
                  <a:pt x="8098" y="2643"/>
                  <a:pt x="8550" y="2643"/>
                </a:cubicBezTo>
                <a:cubicBezTo>
                  <a:pt x="8812" y="2643"/>
                  <a:pt x="9050" y="2548"/>
                  <a:pt x="9288" y="2405"/>
                </a:cubicBezTo>
                <a:cubicBezTo>
                  <a:pt x="9384" y="2334"/>
                  <a:pt x="9384" y="2262"/>
                  <a:pt x="9360" y="2167"/>
                </a:cubicBezTo>
                <a:cubicBezTo>
                  <a:pt x="9312" y="2104"/>
                  <a:pt x="9265" y="2082"/>
                  <a:pt x="9210" y="2082"/>
                </a:cubicBezTo>
                <a:cubicBezTo>
                  <a:pt x="9182" y="2082"/>
                  <a:pt x="9153" y="2088"/>
                  <a:pt x="9122" y="2096"/>
                </a:cubicBezTo>
                <a:cubicBezTo>
                  <a:pt x="8979" y="2215"/>
                  <a:pt x="8764" y="2286"/>
                  <a:pt x="8574" y="2286"/>
                </a:cubicBezTo>
                <a:cubicBezTo>
                  <a:pt x="8050" y="2286"/>
                  <a:pt x="7597" y="1834"/>
                  <a:pt x="7597" y="1310"/>
                </a:cubicBezTo>
                <a:cubicBezTo>
                  <a:pt x="7597" y="762"/>
                  <a:pt x="8050" y="310"/>
                  <a:pt x="8574" y="310"/>
                </a:cubicBezTo>
                <a:cubicBezTo>
                  <a:pt x="9122" y="310"/>
                  <a:pt x="9574" y="762"/>
                  <a:pt x="9574" y="1310"/>
                </a:cubicBezTo>
                <a:cubicBezTo>
                  <a:pt x="9574" y="1381"/>
                  <a:pt x="9574" y="1477"/>
                  <a:pt x="9526" y="1572"/>
                </a:cubicBezTo>
                <a:cubicBezTo>
                  <a:pt x="9503" y="1667"/>
                  <a:pt x="9574" y="1738"/>
                  <a:pt x="9646" y="1786"/>
                </a:cubicBezTo>
                <a:cubicBezTo>
                  <a:pt x="9658" y="1789"/>
                  <a:pt x="9671" y="1791"/>
                  <a:pt x="9684" y="1791"/>
                </a:cubicBezTo>
                <a:cubicBezTo>
                  <a:pt x="9765" y="1791"/>
                  <a:pt x="9839" y="1729"/>
                  <a:pt x="9860" y="1667"/>
                </a:cubicBezTo>
                <a:cubicBezTo>
                  <a:pt x="9884" y="1548"/>
                  <a:pt x="9908" y="1429"/>
                  <a:pt x="9908" y="1310"/>
                </a:cubicBezTo>
                <a:cubicBezTo>
                  <a:pt x="9908" y="595"/>
                  <a:pt x="9312" y="0"/>
                  <a:pt x="8598" y="0"/>
                </a:cubicBezTo>
                <a:close/>
              </a:path>
            </a:pathLst>
          </a:custGeom>
          <a:solidFill>
            <a:srgbClr val="657E93"/>
          </a:solidFill>
          <a:ln>
            <a:solidFill>
              <a:srgbClr val="FFFF00"/>
            </a:solidFill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2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002" name="Google Shape;14002;p27"/>
          <p:cNvSpPr/>
          <p:nvPr/>
        </p:nvSpPr>
        <p:spPr>
          <a:xfrm>
            <a:off x="4399267" y="2470524"/>
            <a:ext cx="10703" cy="1781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91" y="0"/>
                </a:moveTo>
                <a:cubicBezTo>
                  <a:pt x="96" y="0"/>
                  <a:pt x="1" y="96"/>
                  <a:pt x="1" y="191"/>
                </a:cubicBezTo>
                <a:lnTo>
                  <a:pt x="1" y="429"/>
                </a:lnTo>
                <a:cubicBezTo>
                  <a:pt x="1" y="524"/>
                  <a:pt x="96" y="596"/>
                  <a:pt x="191" y="596"/>
                </a:cubicBezTo>
                <a:cubicBezTo>
                  <a:pt x="287" y="596"/>
                  <a:pt x="358" y="524"/>
                  <a:pt x="358" y="429"/>
                </a:cubicBezTo>
                <a:lnTo>
                  <a:pt x="358" y="191"/>
                </a:lnTo>
                <a:cubicBezTo>
                  <a:pt x="358" y="96"/>
                  <a:pt x="287" y="0"/>
                  <a:pt x="191" y="0"/>
                </a:cubicBezTo>
                <a:close/>
              </a:path>
            </a:pathLst>
          </a:custGeom>
          <a:solidFill>
            <a:srgbClr val="657E93"/>
          </a:solidFill>
          <a:ln>
            <a:solidFill>
              <a:srgbClr val="FFFF00"/>
            </a:solidFill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2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003" name="Google Shape;14003;p27"/>
          <p:cNvSpPr/>
          <p:nvPr/>
        </p:nvSpPr>
        <p:spPr>
          <a:xfrm>
            <a:off x="4399267" y="2415692"/>
            <a:ext cx="10703" cy="17849"/>
          </a:xfrm>
          <a:custGeom>
            <a:avLst/>
            <a:gdLst/>
            <a:ahLst/>
            <a:cxnLst/>
            <a:rect l="l" t="t" r="r" b="b"/>
            <a:pathLst>
              <a:path w="358" h="597" extrusionOk="0">
                <a:moveTo>
                  <a:pt x="191" y="1"/>
                </a:moveTo>
                <a:cubicBezTo>
                  <a:pt x="96" y="1"/>
                  <a:pt x="1" y="96"/>
                  <a:pt x="1" y="167"/>
                </a:cubicBezTo>
                <a:lnTo>
                  <a:pt x="1" y="406"/>
                </a:lnTo>
                <a:cubicBezTo>
                  <a:pt x="1" y="501"/>
                  <a:pt x="96" y="596"/>
                  <a:pt x="191" y="596"/>
                </a:cubicBezTo>
                <a:cubicBezTo>
                  <a:pt x="287" y="596"/>
                  <a:pt x="358" y="501"/>
                  <a:pt x="358" y="406"/>
                </a:cubicBezTo>
                <a:lnTo>
                  <a:pt x="358" y="167"/>
                </a:lnTo>
                <a:cubicBezTo>
                  <a:pt x="358" y="48"/>
                  <a:pt x="287" y="1"/>
                  <a:pt x="191" y="1"/>
                </a:cubicBezTo>
                <a:close/>
              </a:path>
            </a:pathLst>
          </a:custGeom>
          <a:solidFill>
            <a:srgbClr val="657E93"/>
          </a:solidFill>
          <a:ln>
            <a:solidFill>
              <a:srgbClr val="FFFF00"/>
            </a:solidFill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2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004" name="Google Shape;14004;p27"/>
          <p:cNvSpPr/>
          <p:nvPr/>
        </p:nvSpPr>
        <p:spPr>
          <a:xfrm>
            <a:off x="4399267" y="2498298"/>
            <a:ext cx="10703" cy="1781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91" y="0"/>
                </a:moveTo>
                <a:cubicBezTo>
                  <a:pt x="96" y="0"/>
                  <a:pt x="1" y="95"/>
                  <a:pt x="1" y="191"/>
                </a:cubicBezTo>
                <a:lnTo>
                  <a:pt x="1" y="429"/>
                </a:lnTo>
                <a:cubicBezTo>
                  <a:pt x="1" y="500"/>
                  <a:pt x="96" y="596"/>
                  <a:pt x="191" y="596"/>
                </a:cubicBezTo>
                <a:cubicBezTo>
                  <a:pt x="287" y="596"/>
                  <a:pt x="358" y="500"/>
                  <a:pt x="358" y="429"/>
                </a:cubicBezTo>
                <a:lnTo>
                  <a:pt x="358" y="191"/>
                </a:lnTo>
                <a:cubicBezTo>
                  <a:pt x="358" y="95"/>
                  <a:pt x="287" y="0"/>
                  <a:pt x="191" y="0"/>
                </a:cubicBezTo>
                <a:close/>
              </a:path>
            </a:pathLst>
          </a:custGeom>
          <a:solidFill>
            <a:srgbClr val="657E93"/>
          </a:solidFill>
          <a:ln>
            <a:solidFill>
              <a:srgbClr val="FFFF00"/>
            </a:solidFill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2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005" name="Google Shape;14005;p27"/>
          <p:cNvSpPr/>
          <p:nvPr/>
        </p:nvSpPr>
        <p:spPr>
          <a:xfrm>
            <a:off x="4399267" y="2443467"/>
            <a:ext cx="10703" cy="1781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91" y="0"/>
                </a:moveTo>
                <a:cubicBezTo>
                  <a:pt x="96" y="0"/>
                  <a:pt x="1" y="72"/>
                  <a:pt x="1" y="167"/>
                </a:cubicBezTo>
                <a:lnTo>
                  <a:pt x="1" y="405"/>
                </a:lnTo>
                <a:cubicBezTo>
                  <a:pt x="1" y="501"/>
                  <a:pt x="96" y="596"/>
                  <a:pt x="191" y="596"/>
                </a:cubicBezTo>
                <a:cubicBezTo>
                  <a:pt x="287" y="596"/>
                  <a:pt x="358" y="501"/>
                  <a:pt x="358" y="405"/>
                </a:cubicBezTo>
                <a:lnTo>
                  <a:pt x="358" y="167"/>
                </a:lnTo>
                <a:cubicBezTo>
                  <a:pt x="358" y="48"/>
                  <a:pt x="287" y="0"/>
                  <a:pt x="191" y="0"/>
                </a:cubicBezTo>
                <a:close/>
              </a:path>
            </a:pathLst>
          </a:custGeom>
          <a:solidFill>
            <a:srgbClr val="657E93"/>
          </a:solidFill>
          <a:ln>
            <a:solidFill>
              <a:srgbClr val="FFFF00"/>
            </a:solidFill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2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006" name="Google Shape;14006;p27"/>
          <p:cNvSpPr/>
          <p:nvPr/>
        </p:nvSpPr>
        <p:spPr>
          <a:xfrm>
            <a:off x="4399267" y="2554535"/>
            <a:ext cx="10703" cy="1781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91" y="1"/>
                </a:moveTo>
                <a:cubicBezTo>
                  <a:pt x="96" y="1"/>
                  <a:pt x="1" y="96"/>
                  <a:pt x="1" y="167"/>
                </a:cubicBezTo>
                <a:lnTo>
                  <a:pt x="1" y="405"/>
                </a:lnTo>
                <a:cubicBezTo>
                  <a:pt x="1" y="501"/>
                  <a:pt x="96" y="596"/>
                  <a:pt x="191" y="596"/>
                </a:cubicBezTo>
                <a:cubicBezTo>
                  <a:pt x="287" y="596"/>
                  <a:pt x="358" y="501"/>
                  <a:pt x="358" y="405"/>
                </a:cubicBezTo>
                <a:lnTo>
                  <a:pt x="358" y="167"/>
                </a:lnTo>
                <a:cubicBezTo>
                  <a:pt x="358" y="48"/>
                  <a:pt x="287" y="1"/>
                  <a:pt x="191" y="1"/>
                </a:cubicBezTo>
                <a:close/>
              </a:path>
            </a:pathLst>
          </a:custGeom>
          <a:solidFill>
            <a:srgbClr val="657E93"/>
          </a:solidFill>
          <a:ln>
            <a:solidFill>
              <a:srgbClr val="FFFF00"/>
            </a:solidFill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2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007" name="Google Shape;14007;p27"/>
          <p:cNvSpPr/>
          <p:nvPr/>
        </p:nvSpPr>
        <p:spPr>
          <a:xfrm>
            <a:off x="4399267" y="2582309"/>
            <a:ext cx="10703" cy="1781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91" y="0"/>
                </a:moveTo>
                <a:cubicBezTo>
                  <a:pt x="96" y="0"/>
                  <a:pt x="1" y="72"/>
                  <a:pt x="1" y="167"/>
                </a:cubicBezTo>
                <a:lnTo>
                  <a:pt x="1" y="405"/>
                </a:lnTo>
                <a:cubicBezTo>
                  <a:pt x="1" y="500"/>
                  <a:pt x="96" y="596"/>
                  <a:pt x="191" y="596"/>
                </a:cubicBezTo>
                <a:cubicBezTo>
                  <a:pt x="287" y="596"/>
                  <a:pt x="358" y="500"/>
                  <a:pt x="358" y="405"/>
                </a:cubicBezTo>
                <a:lnTo>
                  <a:pt x="358" y="167"/>
                </a:lnTo>
                <a:cubicBezTo>
                  <a:pt x="358" y="48"/>
                  <a:pt x="287" y="0"/>
                  <a:pt x="191" y="0"/>
                </a:cubicBezTo>
                <a:close/>
              </a:path>
            </a:pathLst>
          </a:custGeom>
          <a:solidFill>
            <a:srgbClr val="657E93"/>
          </a:solidFill>
          <a:ln>
            <a:solidFill>
              <a:srgbClr val="FFFF00"/>
            </a:solidFill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2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008" name="Google Shape;14008;p27"/>
          <p:cNvSpPr/>
          <p:nvPr/>
        </p:nvSpPr>
        <p:spPr>
          <a:xfrm>
            <a:off x="4399267" y="2526043"/>
            <a:ext cx="10703" cy="17849"/>
          </a:xfrm>
          <a:custGeom>
            <a:avLst/>
            <a:gdLst/>
            <a:ahLst/>
            <a:cxnLst/>
            <a:rect l="l" t="t" r="r" b="b"/>
            <a:pathLst>
              <a:path w="358" h="597" extrusionOk="0">
                <a:moveTo>
                  <a:pt x="191" y="1"/>
                </a:moveTo>
                <a:cubicBezTo>
                  <a:pt x="96" y="1"/>
                  <a:pt x="1" y="96"/>
                  <a:pt x="1" y="168"/>
                </a:cubicBezTo>
                <a:lnTo>
                  <a:pt x="1" y="406"/>
                </a:lnTo>
                <a:cubicBezTo>
                  <a:pt x="1" y="501"/>
                  <a:pt x="96" y="596"/>
                  <a:pt x="191" y="596"/>
                </a:cubicBezTo>
                <a:cubicBezTo>
                  <a:pt x="287" y="596"/>
                  <a:pt x="358" y="501"/>
                  <a:pt x="358" y="406"/>
                </a:cubicBezTo>
                <a:lnTo>
                  <a:pt x="358" y="168"/>
                </a:lnTo>
                <a:cubicBezTo>
                  <a:pt x="358" y="96"/>
                  <a:pt x="287" y="1"/>
                  <a:pt x="191" y="1"/>
                </a:cubicBezTo>
                <a:close/>
              </a:path>
            </a:pathLst>
          </a:custGeom>
          <a:solidFill>
            <a:srgbClr val="657E93"/>
          </a:solidFill>
          <a:ln>
            <a:solidFill>
              <a:srgbClr val="FFFF00"/>
            </a:solidFill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2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009" name="Google Shape;14009;p27"/>
          <p:cNvSpPr/>
          <p:nvPr/>
        </p:nvSpPr>
        <p:spPr>
          <a:xfrm>
            <a:off x="4022630" y="2292516"/>
            <a:ext cx="356019" cy="355332"/>
          </a:xfrm>
          <a:custGeom>
            <a:avLst/>
            <a:gdLst/>
            <a:ahLst/>
            <a:cxnLst/>
            <a:rect l="l" t="t" r="r" b="b"/>
            <a:pathLst>
              <a:path w="11908" h="11885" extrusionOk="0">
                <a:moveTo>
                  <a:pt x="905" y="1"/>
                </a:moveTo>
                <a:cubicBezTo>
                  <a:pt x="786" y="1"/>
                  <a:pt x="714" y="72"/>
                  <a:pt x="714" y="191"/>
                </a:cubicBezTo>
                <a:lnTo>
                  <a:pt x="714" y="1001"/>
                </a:lnTo>
                <a:lnTo>
                  <a:pt x="500" y="1001"/>
                </a:lnTo>
                <a:cubicBezTo>
                  <a:pt x="405" y="1001"/>
                  <a:pt x="333" y="1049"/>
                  <a:pt x="333" y="1144"/>
                </a:cubicBezTo>
                <a:cubicBezTo>
                  <a:pt x="333" y="1263"/>
                  <a:pt x="381" y="1358"/>
                  <a:pt x="500" y="1358"/>
                </a:cubicBezTo>
                <a:lnTo>
                  <a:pt x="714" y="1358"/>
                </a:lnTo>
                <a:lnTo>
                  <a:pt x="714" y="2239"/>
                </a:lnTo>
                <a:lnTo>
                  <a:pt x="500" y="2239"/>
                </a:lnTo>
                <a:cubicBezTo>
                  <a:pt x="405" y="2239"/>
                  <a:pt x="333" y="2287"/>
                  <a:pt x="333" y="2382"/>
                </a:cubicBezTo>
                <a:cubicBezTo>
                  <a:pt x="333" y="2501"/>
                  <a:pt x="381" y="2597"/>
                  <a:pt x="500" y="2597"/>
                </a:cubicBezTo>
                <a:lnTo>
                  <a:pt x="714" y="2597"/>
                </a:lnTo>
                <a:lnTo>
                  <a:pt x="714" y="3478"/>
                </a:lnTo>
                <a:lnTo>
                  <a:pt x="500" y="3478"/>
                </a:lnTo>
                <a:cubicBezTo>
                  <a:pt x="405" y="3478"/>
                  <a:pt x="333" y="3549"/>
                  <a:pt x="333" y="3644"/>
                </a:cubicBezTo>
                <a:cubicBezTo>
                  <a:pt x="333" y="3763"/>
                  <a:pt x="381" y="3835"/>
                  <a:pt x="500" y="3835"/>
                </a:cubicBezTo>
                <a:lnTo>
                  <a:pt x="714" y="3835"/>
                </a:lnTo>
                <a:lnTo>
                  <a:pt x="714" y="4740"/>
                </a:lnTo>
                <a:lnTo>
                  <a:pt x="500" y="4740"/>
                </a:lnTo>
                <a:cubicBezTo>
                  <a:pt x="405" y="4740"/>
                  <a:pt x="333" y="4788"/>
                  <a:pt x="333" y="4883"/>
                </a:cubicBezTo>
                <a:cubicBezTo>
                  <a:pt x="333" y="5002"/>
                  <a:pt x="381" y="5097"/>
                  <a:pt x="500" y="5097"/>
                </a:cubicBezTo>
                <a:lnTo>
                  <a:pt x="714" y="5097"/>
                </a:lnTo>
                <a:lnTo>
                  <a:pt x="714" y="5978"/>
                </a:lnTo>
                <a:lnTo>
                  <a:pt x="500" y="5978"/>
                </a:lnTo>
                <a:cubicBezTo>
                  <a:pt x="405" y="5978"/>
                  <a:pt x="333" y="6050"/>
                  <a:pt x="333" y="6145"/>
                </a:cubicBezTo>
                <a:cubicBezTo>
                  <a:pt x="333" y="6264"/>
                  <a:pt x="381" y="6335"/>
                  <a:pt x="500" y="6335"/>
                </a:cubicBezTo>
                <a:lnTo>
                  <a:pt x="714" y="6335"/>
                </a:lnTo>
                <a:lnTo>
                  <a:pt x="714" y="7240"/>
                </a:lnTo>
                <a:lnTo>
                  <a:pt x="500" y="7240"/>
                </a:lnTo>
                <a:cubicBezTo>
                  <a:pt x="405" y="7240"/>
                  <a:pt x="333" y="7288"/>
                  <a:pt x="333" y="7383"/>
                </a:cubicBezTo>
                <a:cubicBezTo>
                  <a:pt x="333" y="7502"/>
                  <a:pt x="381" y="7598"/>
                  <a:pt x="500" y="7598"/>
                </a:cubicBezTo>
                <a:lnTo>
                  <a:pt x="714" y="7598"/>
                </a:lnTo>
                <a:lnTo>
                  <a:pt x="714" y="8479"/>
                </a:lnTo>
                <a:lnTo>
                  <a:pt x="500" y="8479"/>
                </a:lnTo>
                <a:cubicBezTo>
                  <a:pt x="405" y="8479"/>
                  <a:pt x="333" y="8550"/>
                  <a:pt x="333" y="8645"/>
                </a:cubicBezTo>
                <a:cubicBezTo>
                  <a:pt x="333" y="8765"/>
                  <a:pt x="381" y="8836"/>
                  <a:pt x="500" y="8836"/>
                </a:cubicBezTo>
                <a:lnTo>
                  <a:pt x="714" y="8836"/>
                </a:lnTo>
                <a:lnTo>
                  <a:pt x="714" y="9741"/>
                </a:lnTo>
                <a:lnTo>
                  <a:pt x="500" y="9741"/>
                </a:lnTo>
                <a:cubicBezTo>
                  <a:pt x="405" y="9741"/>
                  <a:pt x="333" y="9789"/>
                  <a:pt x="333" y="9884"/>
                </a:cubicBezTo>
                <a:cubicBezTo>
                  <a:pt x="333" y="10003"/>
                  <a:pt x="381" y="10098"/>
                  <a:pt x="500" y="10098"/>
                </a:cubicBezTo>
                <a:lnTo>
                  <a:pt x="714" y="10098"/>
                </a:lnTo>
                <a:lnTo>
                  <a:pt x="714" y="10717"/>
                </a:lnTo>
                <a:lnTo>
                  <a:pt x="286" y="10717"/>
                </a:lnTo>
                <a:cubicBezTo>
                  <a:pt x="143" y="10717"/>
                  <a:pt x="0" y="10836"/>
                  <a:pt x="0" y="11027"/>
                </a:cubicBezTo>
                <a:lnTo>
                  <a:pt x="0" y="11575"/>
                </a:lnTo>
                <a:cubicBezTo>
                  <a:pt x="0" y="11741"/>
                  <a:pt x="119" y="11884"/>
                  <a:pt x="286" y="11884"/>
                </a:cubicBezTo>
                <a:lnTo>
                  <a:pt x="11598" y="11884"/>
                </a:lnTo>
                <a:cubicBezTo>
                  <a:pt x="11764" y="11884"/>
                  <a:pt x="11907" y="11765"/>
                  <a:pt x="11907" y="11575"/>
                </a:cubicBezTo>
                <a:lnTo>
                  <a:pt x="11907" y="10979"/>
                </a:lnTo>
                <a:cubicBezTo>
                  <a:pt x="11907" y="10813"/>
                  <a:pt x="11764" y="10693"/>
                  <a:pt x="11598" y="10693"/>
                </a:cubicBezTo>
                <a:lnTo>
                  <a:pt x="10383" y="10693"/>
                </a:lnTo>
                <a:cubicBezTo>
                  <a:pt x="10359" y="10646"/>
                  <a:pt x="10288" y="10574"/>
                  <a:pt x="10240" y="10574"/>
                </a:cubicBezTo>
                <a:cubicBezTo>
                  <a:pt x="10169" y="10574"/>
                  <a:pt x="10097" y="10646"/>
                  <a:pt x="10097" y="10693"/>
                </a:cubicBezTo>
                <a:lnTo>
                  <a:pt x="7740" y="10693"/>
                </a:lnTo>
                <a:lnTo>
                  <a:pt x="7740" y="10455"/>
                </a:lnTo>
                <a:cubicBezTo>
                  <a:pt x="7740" y="10360"/>
                  <a:pt x="7644" y="10289"/>
                  <a:pt x="7549" y="10289"/>
                </a:cubicBezTo>
                <a:cubicBezTo>
                  <a:pt x="7478" y="10289"/>
                  <a:pt x="7383" y="10360"/>
                  <a:pt x="7383" y="10455"/>
                </a:cubicBezTo>
                <a:lnTo>
                  <a:pt x="7383" y="10693"/>
                </a:lnTo>
                <a:lnTo>
                  <a:pt x="5454" y="10693"/>
                </a:lnTo>
                <a:cubicBezTo>
                  <a:pt x="5358" y="10693"/>
                  <a:pt x="5263" y="10765"/>
                  <a:pt x="5263" y="10836"/>
                </a:cubicBezTo>
                <a:cubicBezTo>
                  <a:pt x="5263" y="10955"/>
                  <a:pt x="5311" y="11051"/>
                  <a:pt x="5454" y="11051"/>
                </a:cubicBezTo>
                <a:lnTo>
                  <a:pt x="11574" y="11051"/>
                </a:lnTo>
                <a:lnTo>
                  <a:pt x="11574" y="11527"/>
                </a:lnTo>
                <a:lnTo>
                  <a:pt x="381" y="11527"/>
                </a:lnTo>
                <a:lnTo>
                  <a:pt x="381" y="11051"/>
                </a:lnTo>
                <a:lnTo>
                  <a:pt x="4596" y="11051"/>
                </a:lnTo>
                <a:cubicBezTo>
                  <a:pt x="4691" y="11051"/>
                  <a:pt x="4787" y="11003"/>
                  <a:pt x="4787" y="10908"/>
                </a:cubicBezTo>
                <a:cubicBezTo>
                  <a:pt x="4787" y="10789"/>
                  <a:pt x="4739" y="10693"/>
                  <a:pt x="4596" y="10693"/>
                </a:cubicBezTo>
                <a:lnTo>
                  <a:pt x="4120" y="10693"/>
                </a:lnTo>
                <a:lnTo>
                  <a:pt x="4120" y="10646"/>
                </a:lnTo>
                <a:cubicBezTo>
                  <a:pt x="4120" y="10551"/>
                  <a:pt x="4048" y="10455"/>
                  <a:pt x="3953" y="10455"/>
                </a:cubicBezTo>
                <a:cubicBezTo>
                  <a:pt x="3858" y="10455"/>
                  <a:pt x="3763" y="10551"/>
                  <a:pt x="3763" y="10646"/>
                </a:cubicBezTo>
                <a:lnTo>
                  <a:pt x="3763" y="10693"/>
                </a:lnTo>
                <a:lnTo>
                  <a:pt x="2548" y="10693"/>
                </a:lnTo>
                <a:lnTo>
                  <a:pt x="2548" y="10670"/>
                </a:lnTo>
                <a:cubicBezTo>
                  <a:pt x="2548" y="10574"/>
                  <a:pt x="2501" y="10479"/>
                  <a:pt x="2405" y="10479"/>
                </a:cubicBezTo>
                <a:cubicBezTo>
                  <a:pt x="2286" y="10479"/>
                  <a:pt x="2191" y="10551"/>
                  <a:pt x="2191" y="10670"/>
                </a:cubicBezTo>
                <a:lnTo>
                  <a:pt x="2191" y="10693"/>
                </a:lnTo>
                <a:lnTo>
                  <a:pt x="1072" y="10693"/>
                </a:lnTo>
                <a:lnTo>
                  <a:pt x="1072" y="191"/>
                </a:lnTo>
                <a:cubicBezTo>
                  <a:pt x="1072" y="96"/>
                  <a:pt x="1000" y="1"/>
                  <a:pt x="905" y="1"/>
                </a:cubicBezTo>
                <a:close/>
              </a:path>
            </a:pathLst>
          </a:custGeom>
          <a:solidFill>
            <a:srgbClr val="657E93"/>
          </a:solidFill>
          <a:ln>
            <a:solidFill>
              <a:srgbClr val="FFFF00"/>
            </a:solidFill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2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4010" name="Google Shape;14010;p27"/>
          <p:cNvGrpSpPr/>
          <p:nvPr/>
        </p:nvGrpSpPr>
        <p:grpSpPr>
          <a:xfrm>
            <a:off x="3245846" y="2291082"/>
            <a:ext cx="361730" cy="358919"/>
            <a:chOff x="3654238" y="2368833"/>
            <a:chExt cx="302475" cy="300125"/>
          </a:xfrm>
        </p:grpSpPr>
        <p:sp>
          <p:nvSpPr>
            <p:cNvPr id="14011" name="Google Shape;14011;p27"/>
            <p:cNvSpPr/>
            <p:nvPr/>
          </p:nvSpPr>
          <p:spPr>
            <a:xfrm>
              <a:off x="3654238" y="2368833"/>
              <a:ext cx="302475" cy="300125"/>
            </a:xfrm>
            <a:custGeom>
              <a:avLst/>
              <a:gdLst/>
              <a:ahLst/>
              <a:cxnLst/>
              <a:rect l="l" t="t" r="r" b="b"/>
              <a:pathLst>
                <a:path w="12099" h="12005" extrusionOk="0">
                  <a:moveTo>
                    <a:pt x="9550" y="407"/>
                  </a:moveTo>
                  <a:cubicBezTo>
                    <a:pt x="9717" y="407"/>
                    <a:pt x="9908" y="455"/>
                    <a:pt x="10074" y="478"/>
                  </a:cubicBezTo>
                  <a:cubicBezTo>
                    <a:pt x="10622" y="621"/>
                    <a:pt x="11051" y="955"/>
                    <a:pt x="11336" y="1455"/>
                  </a:cubicBezTo>
                  <a:cubicBezTo>
                    <a:pt x="11598" y="1931"/>
                    <a:pt x="11694" y="2503"/>
                    <a:pt x="11527" y="3027"/>
                  </a:cubicBezTo>
                  <a:cubicBezTo>
                    <a:pt x="11384" y="3574"/>
                    <a:pt x="11051" y="4027"/>
                    <a:pt x="10551" y="4289"/>
                  </a:cubicBezTo>
                  <a:cubicBezTo>
                    <a:pt x="10217" y="4455"/>
                    <a:pt x="9908" y="4551"/>
                    <a:pt x="9550" y="4551"/>
                  </a:cubicBezTo>
                  <a:cubicBezTo>
                    <a:pt x="9145" y="3598"/>
                    <a:pt x="8383" y="2860"/>
                    <a:pt x="7431" y="2479"/>
                  </a:cubicBezTo>
                  <a:lnTo>
                    <a:pt x="7526" y="1931"/>
                  </a:lnTo>
                  <a:cubicBezTo>
                    <a:pt x="7669" y="1407"/>
                    <a:pt x="8002" y="955"/>
                    <a:pt x="8502" y="693"/>
                  </a:cubicBezTo>
                  <a:cubicBezTo>
                    <a:pt x="8836" y="502"/>
                    <a:pt x="9193" y="407"/>
                    <a:pt x="9550" y="407"/>
                  </a:cubicBezTo>
                  <a:close/>
                  <a:moveTo>
                    <a:pt x="2525" y="7408"/>
                  </a:moveTo>
                  <a:cubicBezTo>
                    <a:pt x="2906" y="8361"/>
                    <a:pt x="3668" y="9147"/>
                    <a:pt x="4621" y="9528"/>
                  </a:cubicBezTo>
                  <a:cubicBezTo>
                    <a:pt x="4597" y="10647"/>
                    <a:pt x="3668" y="11576"/>
                    <a:pt x="2549" y="11576"/>
                  </a:cubicBezTo>
                  <a:cubicBezTo>
                    <a:pt x="1382" y="11576"/>
                    <a:pt x="453" y="10647"/>
                    <a:pt x="453" y="9480"/>
                  </a:cubicBezTo>
                  <a:cubicBezTo>
                    <a:pt x="453" y="8361"/>
                    <a:pt x="1382" y="7432"/>
                    <a:pt x="2525" y="7408"/>
                  </a:cubicBezTo>
                  <a:close/>
                  <a:moveTo>
                    <a:pt x="6026" y="2527"/>
                  </a:moveTo>
                  <a:cubicBezTo>
                    <a:pt x="7931" y="2527"/>
                    <a:pt x="9479" y="4074"/>
                    <a:pt x="9479" y="5980"/>
                  </a:cubicBezTo>
                  <a:cubicBezTo>
                    <a:pt x="9479" y="6932"/>
                    <a:pt x="9074" y="7885"/>
                    <a:pt x="8360" y="8552"/>
                  </a:cubicBezTo>
                  <a:cubicBezTo>
                    <a:pt x="8288" y="8599"/>
                    <a:pt x="8264" y="8718"/>
                    <a:pt x="8360" y="8790"/>
                  </a:cubicBezTo>
                  <a:cubicBezTo>
                    <a:pt x="8386" y="8816"/>
                    <a:pt x="8433" y="8835"/>
                    <a:pt x="8483" y="8835"/>
                  </a:cubicBezTo>
                  <a:cubicBezTo>
                    <a:pt x="8524" y="8835"/>
                    <a:pt x="8566" y="8822"/>
                    <a:pt x="8598" y="8790"/>
                  </a:cubicBezTo>
                  <a:cubicBezTo>
                    <a:pt x="9003" y="8385"/>
                    <a:pt x="9336" y="7909"/>
                    <a:pt x="9550" y="7408"/>
                  </a:cubicBezTo>
                  <a:cubicBezTo>
                    <a:pt x="9908" y="7408"/>
                    <a:pt x="10217" y="7504"/>
                    <a:pt x="10551" y="7670"/>
                  </a:cubicBezTo>
                  <a:cubicBezTo>
                    <a:pt x="11027" y="7956"/>
                    <a:pt x="11384" y="8385"/>
                    <a:pt x="11527" y="8933"/>
                  </a:cubicBezTo>
                  <a:cubicBezTo>
                    <a:pt x="11694" y="9480"/>
                    <a:pt x="11622" y="10052"/>
                    <a:pt x="11336" y="10528"/>
                  </a:cubicBezTo>
                  <a:cubicBezTo>
                    <a:pt x="11051" y="11004"/>
                    <a:pt x="10622" y="11362"/>
                    <a:pt x="10074" y="11528"/>
                  </a:cubicBezTo>
                  <a:cubicBezTo>
                    <a:pt x="9909" y="11573"/>
                    <a:pt x="9740" y="11595"/>
                    <a:pt x="9570" y="11595"/>
                  </a:cubicBezTo>
                  <a:cubicBezTo>
                    <a:pt x="9200" y="11595"/>
                    <a:pt x="8829" y="11493"/>
                    <a:pt x="8502" y="11314"/>
                  </a:cubicBezTo>
                  <a:cubicBezTo>
                    <a:pt x="8026" y="11052"/>
                    <a:pt x="7669" y="10600"/>
                    <a:pt x="7526" y="10052"/>
                  </a:cubicBezTo>
                  <a:cubicBezTo>
                    <a:pt x="7455" y="9885"/>
                    <a:pt x="7455" y="9742"/>
                    <a:pt x="7455" y="9552"/>
                  </a:cubicBezTo>
                  <a:cubicBezTo>
                    <a:pt x="7645" y="9504"/>
                    <a:pt x="7788" y="9409"/>
                    <a:pt x="7931" y="9314"/>
                  </a:cubicBezTo>
                  <a:cubicBezTo>
                    <a:pt x="8026" y="9266"/>
                    <a:pt x="8050" y="9171"/>
                    <a:pt x="8002" y="9075"/>
                  </a:cubicBezTo>
                  <a:cubicBezTo>
                    <a:pt x="7959" y="9018"/>
                    <a:pt x="7907" y="8986"/>
                    <a:pt x="7857" y="8986"/>
                  </a:cubicBezTo>
                  <a:cubicBezTo>
                    <a:pt x="7824" y="8986"/>
                    <a:pt x="7792" y="9000"/>
                    <a:pt x="7764" y="9028"/>
                  </a:cubicBezTo>
                  <a:cubicBezTo>
                    <a:pt x="7217" y="9314"/>
                    <a:pt x="6645" y="9456"/>
                    <a:pt x="6026" y="9456"/>
                  </a:cubicBezTo>
                  <a:cubicBezTo>
                    <a:pt x="4121" y="9456"/>
                    <a:pt x="2573" y="7909"/>
                    <a:pt x="2573" y="6003"/>
                  </a:cubicBezTo>
                  <a:cubicBezTo>
                    <a:pt x="2573" y="4098"/>
                    <a:pt x="4121" y="2527"/>
                    <a:pt x="6026" y="2527"/>
                  </a:cubicBezTo>
                  <a:close/>
                  <a:moveTo>
                    <a:pt x="9487" y="0"/>
                  </a:moveTo>
                  <a:cubicBezTo>
                    <a:pt x="9070" y="0"/>
                    <a:pt x="8664" y="117"/>
                    <a:pt x="8288" y="336"/>
                  </a:cubicBezTo>
                  <a:cubicBezTo>
                    <a:pt x="7717" y="645"/>
                    <a:pt x="7336" y="1169"/>
                    <a:pt x="7169" y="1812"/>
                  </a:cubicBezTo>
                  <a:cubicBezTo>
                    <a:pt x="7121" y="2003"/>
                    <a:pt x="7097" y="2145"/>
                    <a:pt x="7074" y="2312"/>
                  </a:cubicBezTo>
                  <a:cubicBezTo>
                    <a:pt x="6740" y="2217"/>
                    <a:pt x="6383" y="2169"/>
                    <a:pt x="6002" y="2169"/>
                  </a:cubicBezTo>
                  <a:cubicBezTo>
                    <a:pt x="5645" y="2169"/>
                    <a:pt x="5240" y="2217"/>
                    <a:pt x="4930" y="2312"/>
                  </a:cubicBezTo>
                  <a:cubicBezTo>
                    <a:pt x="4930" y="2050"/>
                    <a:pt x="4859" y="1812"/>
                    <a:pt x="4764" y="1574"/>
                  </a:cubicBezTo>
                  <a:cubicBezTo>
                    <a:pt x="4745" y="1501"/>
                    <a:pt x="4672" y="1470"/>
                    <a:pt x="4595" y="1470"/>
                  </a:cubicBezTo>
                  <a:cubicBezTo>
                    <a:pt x="4572" y="1470"/>
                    <a:pt x="4548" y="1473"/>
                    <a:pt x="4525" y="1479"/>
                  </a:cubicBezTo>
                  <a:cubicBezTo>
                    <a:pt x="4454" y="1503"/>
                    <a:pt x="4406" y="1622"/>
                    <a:pt x="4454" y="1717"/>
                  </a:cubicBezTo>
                  <a:cubicBezTo>
                    <a:pt x="4525" y="1955"/>
                    <a:pt x="4597" y="2217"/>
                    <a:pt x="4597" y="2479"/>
                  </a:cubicBezTo>
                  <a:cubicBezTo>
                    <a:pt x="3644" y="2860"/>
                    <a:pt x="2858" y="3598"/>
                    <a:pt x="2477" y="4551"/>
                  </a:cubicBezTo>
                  <a:cubicBezTo>
                    <a:pt x="2311" y="4551"/>
                    <a:pt x="2144" y="4527"/>
                    <a:pt x="1977" y="4503"/>
                  </a:cubicBezTo>
                  <a:cubicBezTo>
                    <a:pt x="1430" y="4336"/>
                    <a:pt x="1001" y="4027"/>
                    <a:pt x="715" y="3503"/>
                  </a:cubicBezTo>
                  <a:cubicBezTo>
                    <a:pt x="453" y="3027"/>
                    <a:pt x="358" y="2479"/>
                    <a:pt x="525" y="1931"/>
                  </a:cubicBezTo>
                  <a:cubicBezTo>
                    <a:pt x="668" y="1383"/>
                    <a:pt x="1001" y="955"/>
                    <a:pt x="1501" y="693"/>
                  </a:cubicBezTo>
                  <a:cubicBezTo>
                    <a:pt x="1833" y="508"/>
                    <a:pt x="2198" y="417"/>
                    <a:pt x="2558" y="417"/>
                  </a:cubicBezTo>
                  <a:cubicBezTo>
                    <a:pt x="3128" y="417"/>
                    <a:pt x="3688" y="645"/>
                    <a:pt x="4097" y="1098"/>
                  </a:cubicBezTo>
                  <a:cubicBezTo>
                    <a:pt x="4124" y="1125"/>
                    <a:pt x="4176" y="1153"/>
                    <a:pt x="4228" y="1153"/>
                  </a:cubicBezTo>
                  <a:cubicBezTo>
                    <a:pt x="4266" y="1153"/>
                    <a:pt x="4305" y="1138"/>
                    <a:pt x="4335" y="1098"/>
                  </a:cubicBezTo>
                  <a:cubicBezTo>
                    <a:pt x="4383" y="1050"/>
                    <a:pt x="4406" y="931"/>
                    <a:pt x="4335" y="860"/>
                  </a:cubicBezTo>
                  <a:cubicBezTo>
                    <a:pt x="3978" y="431"/>
                    <a:pt x="3454" y="169"/>
                    <a:pt x="2930" y="97"/>
                  </a:cubicBezTo>
                  <a:cubicBezTo>
                    <a:pt x="2787" y="74"/>
                    <a:pt x="2644" y="62"/>
                    <a:pt x="2503" y="62"/>
                  </a:cubicBezTo>
                  <a:cubicBezTo>
                    <a:pt x="2080" y="62"/>
                    <a:pt x="1674" y="169"/>
                    <a:pt x="1334" y="383"/>
                  </a:cubicBezTo>
                  <a:cubicBezTo>
                    <a:pt x="763" y="717"/>
                    <a:pt x="382" y="1217"/>
                    <a:pt x="191" y="1884"/>
                  </a:cubicBezTo>
                  <a:cubicBezTo>
                    <a:pt x="1" y="2503"/>
                    <a:pt x="96" y="3146"/>
                    <a:pt x="429" y="3717"/>
                  </a:cubicBezTo>
                  <a:cubicBezTo>
                    <a:pt x="763" y="4289"/>
                    <a:pt x="1263" y="4670"/>
                    <a:pt x="1930" y="4860"/>
                  </a:cubicBezTo>
                  <a:cubicBezTo>
                    <a:pt x="2073" y="4884"/>
                    <a:pt x="2239" y="4908"/>
                    <a:pt x="2406" y="4932"/>
                  </a:cubicBezTo>
                  <a:cubicBezTo>
                    <a:pt x="2287" y="5289"/>
                    <a:pt x="2239" y="5646"/>
                    <a:pt x="2239" y="6027"/>
                  </a:cubicBezTo>
                  <a:cubicBezTo>
                    <a:pt x="2239" y="6432"/>
                    <a:pt x="2311" y="6789"/>
                    <a:pt x="2406" y="7099"/>
                  </a:cubicBezTo>
                  <a:cubicBezTo>
                    <a:pt x="1120" y="7194"/>
                    <a:pt x="144" y="8242"/>
                    <a:pt x="144" y="9528"/>
                  </a:cubicBezTo>
                  <a:cubicBezTo>
                    <a:pt x="144" y="10862"/>
                    <a:pt x="1239" y="11957"/>
                    <a:pt x="2573" y="11957"/>
                  </a:cubicBezTo>
                  <a:cubicBezTo>
                    <a:pt x="3859" y="11957"/>
                    <a:pt x="4930" y="10957"/>
                    <a:pt x="4978" y="9695"/>
                  </a:cubicBezTo>
                  <a:cubicBezTo>
                    <a:pt x="5311" y="9790"/>
                    <a:pt x="5692" y="9838"/>
                    <a:pt x="6050" y="9838"/>
                  </a:cubicBezTo>
                  <a:cubicBezTo>
                    <a:pt x="6407" y="9838"/>
                    <a:pt x="6764" y="9790"/>
                    <a:pt x="7121" y="9695"/>
                  </a:cubicBezTo>
                  <a:cubicBezTo>
                    <a:pt x="7121" y="9838"/>
                    <a:pt x="7169" y="10028"/>
                    <a:pt x="7217" y="10171"/>
                  </a:cubicBezTo>
                  <a:cubicBezTo>
                    <a:pt x="7407" y="10814"/>
                    <a:pt x="7788" y="11338"/>
                    <a:pt x="8360" y="11671"/>
                  </a:cubicBezTo>
                  <a:cubicBezTo>
                    <a:pt x="8741" y="11862"/>
                    <a:pt x="9145" y="12005"/>
                    <a:pt x="9574" y="12005"/>
                  </a:cubicBezTo>
                  <a:cubicBezTo>
                    <a:pt x="9788" y="12005"/>
                    <a:pt x="9979" y="11957"/>
                    <a:pt x="10193" y="11909"/>
                  </a:cubicBezTo>
                  <a:cubicBezTo>
                    <a:pt x="10813" y="11719"/>
                    <a:pt x="11360" y="11338"/>
                    <a:pt x="11694" y="10766"/>
                  </a:cubicBezTo>
                  <a:cubicBezTo>
                    <a:pt x="12003" y="10219"/>
                    <a:pt x="12098" y="9552"/>
                    <a:pt x="11932" y="8933"/>
                  </a:cubicBezTo>
                  <a:cubicBezTo>
                    <a:pt x="11717" y="8242"/>
                    <a:pt x="11289" y="7694"/>
                    <a:pt x="10741" y="7385"/>
                  </a:cubicBezTo>
                  <a:cubicBezTo>
                    <a:pt x="10408" y="7194"/>
                    <a:pt x="10050" y="7075"/>
                    <a:pt x="9669" y="7051"/>
                  </a:cubicBezTo>
                  <a:cubicBezTo>
                    <a:pt x="9741" y="6694"/>
                    <a:pt x="9812" y="6337"/>
                    <a:pt x="9812" y="5980"/>
                  </a:cubicBezTo>
                  <a:cubicBezTo>
                    <a:pt x="9812" y="5599"/>
                    <a:pt x="9741" y="5241"/>
                    <a:pt x="9669" y="4884"/>
                  </a:cubicBezTo>
                  <a:cubicBezTo>
                    <a:pt x="10003" y="4860"/>
                    <a:pt x="10408" y="4765"/>
                    <a:pt x="10741" y="4551"/>
                  </a:cubicBezTo>
                  <a:cubicBezTo>
                    <a:pt x="11289" y="4217"/>
                    <a:pt x="11694" y="3717"/>
                    <a:pt x="11860" y="3074"/>
                  </a:cubicBezTo>
                  <a:cubicBezTo>
                    <a:pt x="12051" y="2431"/>
                    <a:pt x="11956" y="1788"/>
                    <a:pt x="11622" y="1217"/>
                  </a:cubicBezTo>
                  <a:cubicBezTo>
                    <a:pt x="11289" y="645"/>
                    <a:pt x="10789" y="264"/>
                    <a:pt x="10146" y="97"/>
                  </a:cubicBezTo>
                  <a:cubicBezTo>
                    <a:pt x="9925" y="32"/>
                    <a:pt x="9704" y="0"/>
                    <a:pt x="94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FFFF00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12" name="Google Shape;14012;p27"/>
            <p:cNvSpPr/>
            <p:nvPr/>
          </p:nvSpPr>
          <p:spPr>
            <a:xfrm>
              <a:off x="3863813" y="2416508"/>
              <a:ext cx="57775" cy="8950"/>
            </a:xfrm>
            <a:custGeom>
              <a:avLst/>
              <a:gdLst/>
              <a:ahLst/>
              <a:cxnLst/>
              <a:rect l="l" t="t" r="r" b="b"/>
              <a:pathLst>
                <a:path w="2311" h="358" extrusionOk="0">
                  <a:moveTo>
                    <a:pt x="215" y="0"/>
                  </a:moveTo>
                  <a:cubicBezTo>
                    <a:pt x="119" y="0"/>
                    <a:pt x="48" y="48"/>
                    <a:pt x="24" y="143"/>
                  </a:cubicBezTo>
                  <a:cubicBezTo>
                    <a:pt x="0" y="262"/>
                    <a:pt x="96" y="358"/>
                    <a:pt x="215" y="358"/>
                  </a:cubicBezTo>
                  <a:lnTo>
                    <a:pt x="2120" y="358"/>
                  </a:lnTo>
                  <a:cubicBezTo>
                    <a:pt x="2215" y="358"/>
                    <a:pt x="2310" y="262"/>
                    <a:pt x="2287" y="143"/>
                  </a:cubicBezTo>
                  <a:cubicBezTo>
                    <a:pt x="2263" y="48"/>
                    <a:pt x="2168" y="0"/>
                    <a:pt x="20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FFFF00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13" name="Google Shape;14013;p27"/>
            <p:cNvSpPr/>
            <p:nvPr/>
          </p:nvSpPr>
          <p:spPr>
            <a:xfrm>
              <a:off x="3881663" y="2434958"/>
              <a:ext cx="39325" cy="8950"/>
            </a:xfrm>
            <a:custGeom>
              <a:avLst/>
              <a:gdLst/>
              <a:ahLst/>
              <a:cxnLst/>
              <a:rect l="l" t="t" r="r" b="b"/>
              <a:pathLst>
                <a:path w="1573" h="358" extrusionOk="0">
                  <a:moveTo>
                    <a:pt x="215" y="1"/>
                  </a:moveTo>
                  <a:cubicBezTo>
                    <a:pt x="120" y="1"/>
                    <a:pt x="48" y="72"/>
                    <a:pt x="25" y="143"/>
                  </a:cubicBezTo>
                  <a:cubicBezTo>
                    <a:pt x="1" y="263"/>
                    <a:pt x="96" y="358"/>
                    <a:pt x="215" y="358"/>
                  </a:cubicBezTo>
                  <a:lnTo>
                    <a:pt x="1358" y="358"/>
                  </a:lnTo>
                  <a:cubicBezTo>
                    <a:pt x="1454" y="358"/>
                    <a:pt x="1525" y="310"/>
                    <a:pt x="1549" y="215"/>
                  </a:cubicBezTo>
                  <a:cubicBezTo>
                    <a:pt x="1573" y="120"/>
                    <a:pt x="1477" y="1"/>
                    <a:pt x="13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FFFF00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14" name="Google Shape;14014;p27"/>
            <p:cNvSpPr/>
            <p:nvPr/>
          </p:nvSpPr>
          <p:spPr>
            <a:xfrm>
              <a:off x="3688188" y="2610583"/>
              <a:ext cx="57775" cy="8975"/>
            </a:xfrm>
            <a:custGeom>
              <a:avLst/>
              <a:gdLst/>
              <a:ahLst/>
              <a:cxnLst/>
              <a:rect l="l" t="t" r="r" b="b"/>
              <a:pathLst>
                <a:path w="2311" h="359" extrusionOk="0">
                  <a:moveTo>
                    <a:pt x="214" y="1"/>
                  </a:moveTo>
                  <a:cubicBezTo>
                    <a:pt x="95" y="1"/>
                    <a:pt x="0" y="96"/>
                    <a:pt x="24" y="215"/>
                  </a:cubicBezTo>
                  <a:cubicBezTo>
                    <a:pt x="95" y="310"/>
                    <a:pt x="143" y="358"/>
                    <a:pt x="238" y="358"/>
                  </a:cubicBezTo>
                  <a:lnTo>
                    <a:pt x="2120" y="358"/>
                  </a:lnTo>
                  <a:cubicBezTo>
                    <a:pt x="2191" y="358"/>
                    <a:pt x="2263" y="310"/>
                    <a:pt x="2286" y="215"/>
                  </a:cubicBezTo>
                  <a:cubicBezTo>
                    <a:pt x="2310" y="96"/>
                    <a:pt x="2239" y="1"/>
                    <a:pt x="21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FFFF00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15" name="Google Shape;14015;p27"/>
            <p:cNvSpPr/>
            <p:nvPr/>
          </p:nvSpPr>
          <p:spPr>
            <a:xfrm>
              <a:off x="3689363" y="2592133"/>
              <a:ext cx="38725" cy="8950"/>
            </a:xfrm>
            <a:custGeom>
              <a:avLst/>
              <a:gdLst/>
              <a:ahLst/>
              <a:cxnLst/>
              <a:rect l="l" t="t" r="r" b="b"/>
              <a:pathLst>
                <a:path w="1549" h="358" extrusionOk="0">
                  <a:moveTo>
                    <a:pt x="191" y="1"/>
                  </a:moveTo>
                  <a:cubicBezTo>
                    <a:pt x="96" y="1"/>
                    <a:pt x="48" y="48"/>
                    <a:pt x="1" y="143"/>
                  </a:cubicBezTo>
                  <a:cubicBezTo>
                    <a:pt x="1" y="263"/>
                    <a:pt x="72" y="358"/>
                    <a:pt x="191" y="358"/>
                  </a:cubicBezTo>
                  <a:lnTo>
                    <a:pt x="1358" y="358"/>
                  </a:lnTo>
                  <a:cubicBezTo>
                    <a:pt x="1430" y="358"/>
                    <a:pt x="1501" y="286"/>
                    <a:pt x="1525" y="215"/>
                  </a:cubicBezTo>
                  <a:cubicBezTo>
                    <a:pt x="1549" y="96"/>
                    <a:pt x="1477" y="1"/>
                    <a:pt x="13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FFFF00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16" name="Google Shape;14016;p27"/>
            <p:cNvSpPr/>
            <p:nvPr/>
          </p:nvSpPr>
          <p:spPr>
            <a:xfrm>
              <a:off x="3863813" y="2611183"/>
              <a:ext cx="57175" cy="8950"/>
            </a:xfrm>
            <a:custGeom>
              <a:avLst/>
              <a:gdLst/>
              <a:ahLst/>
              <a:cxnLst/>
              <a:rect l="l" t="t" r="r" b="b"/>
              <a:pathLst>
                <a:path w="2287" h="358" extrusionOk="0">
                  <a:moveTo>
                    <a:pt x="215" y="1"/>
                  </a:moveTo>
                  <a:cubicBezTo>
                    <a:pt x="119" y="1"/>
                    <a:pt x="48" y="72"/>
                    <a:pt x="24" y="167"/>
                  </a:cubicBezTo>
                  <a:cubicBezTo>
                    <a:pt x="0" y="286"/>
                    <a:pt x="96" y="358"/>
                    <a:pt x="215" y="358"/>
                  </a:cubicBezTo>
                  <a:lnTo>
                    <a:pt x="2072" y="358"/>
                  </a:lnTo>
                  <a:cubicBezTo>
                    <a:pt x="2168" y="358"/>
                    <a:pt x="2239" y="310"/>
                    <a:pt x="2263" y="215"/>
                  </a:cubicBezTo>
                  <a:cubicBezTo>
                    <a:pt x="2287" y="96"/>
                    <a:pt x="2191" y="1"/>
                    <a:pt x="21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FFFF00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17" name="Google Shape;14017;p27"/>
            <p:cNvSpPr/>
            <p:nvPr/>
          </p:nvSpPr>
          <p:spPr>
            <a:xfrm>
              <a:off x="3881663" y="2592733"/>
              <a:ext cx="39325" cy="8950"/>
            </a:xfrm>
            <a:custGeom>
              <a:avLst/>
              <a:gdLst/>
              <a:ahLst/>
              <a:cxnLst/>
              <a:rect l="l" t="t" r="r" b="b"/>
              <a:pathLst>
                <a:path w="1573" h="358" extrusionOk="0">
                  <a:moveTo>
                    <a:pt x="215" y="0"/>
                  </a:moveTo>
                  <a:cubicBezTo>
                    <a:pt x="120" y="0"/>
                    <a:pt x="48" y="72"/>
                    <a:pt x="25" y="143"/>
                  </a:cubicBezTo>
                  <a:cubicBezTo>
                    <a:pt x="1" y="262"/>
                    <a:pt x="96" y="358"/>
                    <a:pt x="215" y="358"/>
                  </a:cubicBezTo>
                  <a:lnTo>
                    <a:pt x="1358" y="358"/>
                  </a:lnTo>
                  <a:cubicBezTo>
                    <a:pt x="1454" y="358"/>
                    <a:pt x="1525" y="310"/>
                    <a:pt x="1549" y="215"/>
                  </a:cubicBezTo>
                  <a:cubicBezTo>
                    <a:pt x="1573" y="96"/>
                    <a:pt x="1477" y="0"/>
                    <a:pt x="13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FFFF00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18" name="Google Shape;14018;p27"/>
            <p:cNvSpPr/>
            <p:nvPr/>
          </p:nvSpPr>
          <p:spPr>
            <a:xfrm>
              <a:off x="3759613" y="2491508"/>
              <a:ext cx="90525" cy="8975"/>
            </a:xfrm>
            <a:custGeom>
              <a:avLst/>
              <a:gdLst/>
              <a:ahLst/>
              <a:cxnLst/>
              <a:rect l="l" t="t" r="r" b="b"/>
              <a:pathLst>
                <a:path w="3621" h="359" extrusionOk="0">
                  <a:moveTo>
                    <a:pt x="215" y="1"/>
                  </a:moveTo>
                  <a:cubicBezTo>
                    <a:pt x="120" y="1"/>
                    <a:pt x="49" y="72"/>
                    <a:pt x="25" y="144"/>
                  </a:cubicBezTo>
                  <a:cubicBezTo>
                    <a:pt x="1" y="263"/>
                    <a:pt x="96" y="358"/>
                    <a:pt x="215" y="358"/>
                  </a:cubicBezTo>
                  <a:lnTo>
                    <a:pt x="3430" y="358"/>
                  </a:lnTo>
                  <a:cubicBezTo>
                    <a:pt x="3502" y="358"/>
                    <a:pt x="3573" y="311"/>
                    <a:pt x="3597" y="215"/>
                  </a:cubicBezTo>
                  <a:cubicBezTo>
                    <a:pt x="3621" y="96"/>
                    <a:pt x="3549" y="1"/>
                    <a:pt x="345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FFFF00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19" name="Google Shape;14019;p27"/>
            <p:cNvSpPr/>
            <p:nvPr/>
          </p:nvSpPr>
          <p:spPr>
            <a:xfrm>
              <a:off x="3759613" y="2514133"/>
              <a:ext cx="90525" cy="8975"/>
            </a:xfrm>
            <a:custGeom>
              <a:avLst/>
              <a:gdLst/>
              <a:ahLst/>
              <a:cxnLst/>
              <a:rect l="l" t="t" r="r" b="b"/>
              <a:pathLst>
                <a:path w="3621" h="359" extrusionOk="0">
                  <a:moveTo>
                    <a:pt x="215" y="1"/>
                  </a:moveTo>
                  <a:cubicBezTo>
                    <a:pt x="120" y="1"/>
                    <a:pt x="49" y="49"/>
                    <a:pt x="25" y="144"/>
                  </a:cubicBezTo>
                  <a:cubicBezTo>
                    <a:pt x="1" y="263"/>
                    <a:pt x="96" y="358"/>
                    <a:pt x="215" y="358"/>
                  </a:cubicBezTo>
                  <a:lnTo>
                    <a:pt x="3430" y="358"/>
                  </a:lnTo>
                  <a:cubicBezTo>
                    <a:pt x="3502" y="358"/>
                    <a:pt x="3573" y="287"/>
                    <a:pt x="3597" y="191"/>
                  </a:cubicBezTo>
                  <a:cubicBezTo>
                    <a:pt x="3621" y="96"/>
                    <a:pt x="3549" y="1"/>
                    <a:pt x="345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FFFF00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20" name="Google Shape;14020;p27"/>
            <p:cNvSpPr/>
            <p:nvPr/>
          </p:nvSpPr>
          <p:spPr>
            <a:xfrm>
              <a:off x="3779863" y="2536758"/>
              <a:ext cx="50625" cy="8975"/>
            </a:xfrm>
            <a:custGeom>
              <a:avLst/>
              <a:gdLst/>
              <a:ahLst/>
              <a:cxnLst/>
              <a:rect l="l" t="t" r="r" b="b"/>
              <a:pathLst>
                <a:path w="2025" h="359" extrusionOk="0">
                  <a:moveTo>
                    <a:pt x="191" y="1"/>
                  </a:moveTo>
                  <a:cubicBezTo>
                    <a:pt x="120" y="1"/>
                    <a:pt x="48" y="72"/>
                    <a:pt x="24" y="168"/>
                  </a:cubicBezTo>
                  <a:cubicBezTo>
                    <a:pt x="1" y="287"/>
                    <a:pt x="72" y="358"/>
                    <a:pt x="191" y="358"/>
                  </a:cubicBezTo>
                  <a:lnTo>
                    <a:pt x="1810" y="358"/>
                  </a:lnTo>
                  <a:cubicBezTo>
                    <a:pt x="1906" y="358"/>
                    <a:pt x="1953" y="310"/>
                    <a:pt x="1977" y="215"/>
                  </a:cubicBezTo>
                  <a:cubicBezTo>
                    <a:pt x="2025" y="96"/>
                    <a:pt x="1930" y="1"/>
                    <a:pt x="18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FFFF00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21" name="Google Shape;14021;p27"/>
            <p:cNvSpPr/>
            <p:nvPr/>
          </p:nvSpPr>
          <p:spPr>
            <a:xfrm>
              <a:off x="3689363" y="2416508"/>
              <a:ext cx="58375" cy="8950"/>
            </a:xfrm>
            <a:custGeom>
              <a:avLst/>
              <a:gdLst/>
              <a:ahLst/>
              <a:cxnLst/>
              <a:rect l="l" t="t" r="r" b="b"/>
              <a:pathLst>
                <a:path w="2335" h="358" extrusionOk="0">
                  <a:moveTo>
                    <a:pt x="215" y="0"/>
                  </a:moveTo>
                  <a:cubicBezTo>
                    <a:pt x="120" y="0"/>
                    <a:pt x="72" y="48"/>
                    <a:pt x="25" y="143"/>
                  </a:cubicBezTo>
                  <a:cubicBezTo>
                    <a:pt x="1" y="262"/>
                    <a:pt x="96" y="358"/>
                    <a:pt x="215" y="358"/>
                  </a:cubicBezTo>
                  <a:lnTo>
                    <a:pt x="2120" y="358"/>
                  </a:lnTo>
                  <a:cubicBezTo>
                    <a:pt x="2239" y="358"/>
                    <a:pt x="2335" y="262"/>
                    <a:pt x="2311" y="143"/>
                  </a:cubicBezTo>
                  <a:cubicBezTo>
                    <a:pt x="2239" y="48"/>
                    <a:pt x="2144" y="0"/>
                    <a:pt x="20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FFFF00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22" name="Google Shape;14022;p27"/>
            <p:cNvSpPr/>
            <p:nvPr/>
          </p:nvSpPr>
          <p:spPr>
            <a:xfrm>
              <a:off x="3688763" y="2434958"/>
              <a:ext cx="39325" cy="8950"/>
            </a:xfrm>
            <a:custGeom>
              <a:avLst/>
              <a:gdLst/>
              <a:ahLst/>
              <a:cxnLst/>
              <a:rect l="l" t="t" r="r" b="b"/>
              <a:pathLst>
                <a:path w="1573" h="358" extrusionOk="0">
                  <a:moveTo>
                    <a:pt x="215" y="1"/>
                  </a:moveTo>
                  <a:cubicBezTo>
                    <a:pt x="96" y="1"/>
                    <a:pt x="1" y="96"/>
                    <a:pt x="25" y="215"/>
                  </a:cubicBezTo>
                  <a:cubicBezTo>
                    <a:pt x="72" y="310"/>
                    <a:pt x="120" y="358"/>
                    <a:pt x="215" y="358"/>
                  </a:cubicBezTo>
                  <a:lnTo>
                    <a:pt x="1382" y="358"/>
                  </a:lnTo>
                  <a:cubicBezTo>
                    <a:pt x="1454" y="358"/>
                    <a:pt x="1525" y="310"/>
                    <a:pt x="1549" y="215"/>
                  </a:cubicBezTo>
                  <a:cubicBezTo>
                    <a:pt x="1573" y="96"/>
                    <a:pt x="1501" y="1"/>
                    <a:pt x="1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FFFF00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023" name="Google Shape;14023;p27"/>
          <p:cNvGrpSpPr/>
          <p:nvPr/>
        </p:nvGrpSpPr>
        <p:grpSpPr>
          <a:xfrm>
            <a:off x="2544498" y="2291052"/>
            <a:ext cx="353179" cy="355332"/>
            <a:chOff x="3195213" y="2368808"/>
            <a:chExt cx="295325" cy="297125"/>
          </a:xfrm>
        </p:grpSpPr>
        <p:sp>
          <p:nvSpPr>
            <p:cNvPr id="14024" name="Google Shape;14024;p27"/>
            <p:cNvSpPr/>
            <p:nvPr/>
          </p:nvSpPr>
          <p:spPr>
            <a:xfrm>
              <a:off x="3312513" y="2401033"/>
              <a:ext cx="141125" cy="8950"/>
            </a:xfrm>
            <a:custGeom>
              <a:avLst/>
              <a:gdLst/>
              <a:ahLst/>
              <a:cxnLst/>
              <a:rect l="l" t="t" r="r" b="b"/>
              <a:pathLst>
                <a:path w="5645" h="358" extrusionOk="0">
                  <a:moveTo>
                    <a:pt x="167" y="0"/>
                  </a:moveTo>
                  <a:cubicBezTo>
                    <a:pt x="72" y="0"/>
                    <a:pt x="0" y="48"/>
                    <a:pt x="0" y="143"/>
                  </a:cubicBezTo>
                  <a:cubicBezTo>
                    <a:pt x="0" y="262"/>
                    <a:pt x="72" y="357"/>
                    <a:pt x="167" y="357"/>
                  </a:cubicBezTo>
                  <a:lnTo>
                    <a:pt x="5478" y="357"/>
                  </a:lnTo>
                  <a:cubicBezTo>
                    <a:pt x="5549" y="357"/>
                    <a:pt x="5644" y="286"/>
                    <a:pt x="5644" y="191"/>
                  </a:cubicBezTo>
                  <a:cubicBezTo>
                    <a:pt x="5644" y="72"/>
                    <a:pt x="5597" y="0"/>
                    <a:pt x="54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FFFF00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25" name="Google Shape;14025;p27"/>
            <p:cNvSpPr/>
            <p:nvPr/>
          </p:nvSpPr>
          <p:spPr>
            <a:xfrm>
              <a:off x="3312513" y="2419483"/>
              <a:ext cx="141125" cy="8950"/>
            </a:xfrm>
            <a:custGeom>
              <a:avLst/>
              <a:gdLst/>
              <a:ahLst/>
              <a:cxnLst/>
              <a:rect l="l" t="t" r="r" b="b"/>
              <a:pathLst>
                <a:path w="5645" h="358" extrusionOk="0">
                  <a:moveTo>
                    <a:pt x="167" y="0"/>
                  </a:moveTo>
                  <a:cubicBezTo>
                    <a:pt x="72" y="0"/>
                    <a:pt x="0" y="48"/>
                    <a:pt x="0" y="143"/>
                  </a:cubicBezTo>
                  <a:cubicBezTo>
                    <a:pt x="0" y="262"/>
                    <a:pt x="72" y="358"/>
                    <a:pt x="167" y="358"/>
                  </a:cubicBezTo>
                  <a:lnTo>
                    <a:pt x="5478" y="358"/>
                  </a:lnTo>
                  <a:cubicBezTo>
                    <a:pt x="5549" y="358"/>
                    <a:pt x="5644" y="286"/>
                    <a:pt x="5644" y="215"/>
                  </a:cubicBezTo>
                  <a:cubicBezTo>
                    <a:pt x="5644" y="96"/>
                    <a:pt x="5597" y="0"/>
                    <a:pt x="54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FFFF00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26" name="Google Shape;14026;p27"/>
            <p:cNvSpPr/>
            <p:nvPr/>
          </p:nvSpPr>
          <p:spPr>
            <a:xfrm>
              <a:off x="3195813" y="2368808"/>
              <a:ext cx="294125" cy="90575"/>
            </a:xfrm>
            <a:custGeom>
              <a:avLst/>
              <a:gdLst/>
              <a:ahLst/>
              <a:cxnLst/>
              <a:rect l="l" t="t" r="r" b="b"/>
              <a:pathLst>
                <a:path w="11765" h="3623" extrusionOk="0">
                  <a:moveTo>
                    <a:pt x="1858" y="384"/>
                  </a:moveTo>
                  <a:cubicBezTo>
                    <a:pt x="2668" y="384"/>
                    <a:pt x="3311" y="1051"/>
                    <a:pt x="3311" y="1837"/>
                  </a:cubicBezTo>
                  <a:cubicBezTo>
                    <a:pt x="3311" y="2647"/>
                    <a:pt x="2668" y="3313"/>
                    <a:pt x="1858" y="3313"/>
                  </a:cubicBezTo>
                  <a:cubicBezTo>
                    <a:pt x="1048" y="3313"/>
                    <a:pt x="405" y="2647"/>
                    <a:pt x="405" y="1837"/>
                  </a:cubicBezTo>
                  <a:cubicBezTo>
                    <a:pt x="405" y="1051"/>
                    <a:pt x="1048" y="384"/>
                    <a:pt x="1858" y="384"/>
                  </a:cubicBezTo>
                  <a:close/>
                  <a:moveTo>
                    <a:pt x="1836" y="1"/>
                  </a:moveTo>
                  <a:cubicBezTo>
                    <a:pt x="1804" y="1"/>
                    <a:pt x="1772" y="1"/>
                    <a:pt x="1739" y="3"/>
                  </a:cubicBezTo>
                  <a:cubicBezTo>
                    <a:pt x="810" y="27"/>
                    <a:pt x="72" y="765"/>
                    <a:pt x="1" y="1694"/>
                  </a:cubicBezTo>
                  <a:cubicBezTo>
                    <a:pt x="24" y="2789"/>
                    <a:pt x="810" y="3623"/>
                    <a:pt x="1858" y="3623"/>
                  </a:cubicBezTo>
                  <a:cubicBezTo>
                    <a:pt x="2287" y="3623"/>
                    <a:pt x="2644" y="3480"/>
                    <a:pt x="2930" y="3266"/>
                  </a:cubicBezTo>
                  <a:lnTo>
                    <a:pt x="8264" y="3266"/>
                  </a:lnTo>
                  <a:cubicBezTo>
                    <a:pt x="8359" y="3266"/>
                    <a:pt x="8431" y="3218"/>
                    <a:pt x="8431" y="3123"/>
                  </a:cubicBezTo>
                  <a:cubicBezTo>
                    <a:pt x="8431" y="3004"/>
                    <a:pt x="8383" y="2909"/>
                    <a:pt x="8264" y="2909"/>
                  </a:cubicBezTo>
                  <a:lnTo>
                    <a:pt x="3263" y="2909"/>
                  </a:lnTo>
                  <a:cubicBezTo>
                    <a:pt x="3501" y="2623"/>
                    <a:pt x="3620" y="2242"/>
                    <a:pt x="3620" y="1813"/>
                  </a:cubicBezTo>
                  <a:cubicBezTo>
                    <a:pt x="3620" y="1408"/>
                    <a:pt x="3477" y="1051"/>
                    <a:pt x="3263" y="718"/>
                  </a:cubicBezTo>
                  <a:lnTo>
                    <a:pt x="10193" y="718"/>
                  </a:lnTo>
                  <a:cubicBezTo>
                    <a:pt x="10550" y="718"/>
                    <a:pt x="10884" y="884"/>
                    <a:pt x="11098" y="1194"/>
                  </a:cubicBezTo>
                  <a:cubicBezTo>
                    <a:pt x="11360" y="1575"/>
                    <a:pt x="11360" y="2051"/>
                    <a:pt x="11098" y="2432"/>
                  </a:cubicBezTo>
                  <a:cubicBezTo>
                    <a:pt x="10884" y="2742"/>
                    <a:pt x="10550" y="2909"/>
                    <a:pt x="10193" y="2909"/>
                  </a:cubicBezTo>
                  <a:lnTo>
                    <a:pt x="9074" y="2909"/>
                  </a:lnTo>
                  <a:cubicBezTo>
                    <a:pt x="8979" y="2909"/>
                    <a:pt x="8883" y="2980"/>
                    <a:pt x="8883" y="3075"/>
                  </a:cubicBezTo>
                  <a:cubicBezTo>
                    <a:pt x="8883" y="3194"/>
                    <a:pt x="8931" y="3266"/>
                    <a:pt x="9074" y="3266"/>
                  </a:cubicBezTo>
                  <a:lnTo>
                    <a:pt x="10217" y="3266"/>
                  </a:lnTo>
                  <a:cubicBezTo>
                    <a:pt x="10693" y="3266"/>
                    <a:pt x="11146" y="3028"/>
                    <a:pt x="11408" y="2647"/>
                  </a:cubicBezTo>
                  <a:cubicBezTo>
                    <a:pt x="11765" y="2146"/>
                    <a:pt x="11765" y="1480"/>
                    <a:pt x="11408" y="980"/>
                  </a:cubicBezTo>
                  <a:cubicBezTo>
                    <a:pt x="11146" y="599"/>
                    <a:pt x="10693" y="360"/>
                    <a:pt x="10217" y="360"/>
                  </a:cubicBezTo>
                  <a:lnTo>
                    <a:pt x="2906" y="360"/>
                  </a:lnTo>
                  <a:cubicBezTo>
                    <a:pt x="2597" y="140"/>
                    <a:pt x="2247" y="1"/>
                    <a:pt x="183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FFFF00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27" name="Google Shape;14027;p27"/>
            <p:cNvSpPr/>
            <p:nvPr/>
          </p:nvSpPr>
          <p:spPr>
            <a:xfrm>
              <a:off x="3223788" y="2392083"/>
              <a:ext cx="36350" cy="42450"/>
            </a:xfrm>
            <a:custGeom>
              <a:avLst/>
              <a:gdLst/>
              <a:ahLst/>
              <a:cxnLst/>
              <a:rect l="l" t="t" r="r" b="b"/>
              <a:pathLst>
                <a:path w="1454" h="1698" extrusionOk="0">
                  <a:moveTo>
                    <a:pt x="739" y="620"/>
                  </a:moveTo>
                  <a:lnTo>
                    <a:pt x="882" y="1025"/>
                  </a:lnTo>
                  <a:lnTo>
                    <a:pt x="572" y="1025"/>
                  </a:lnTo>
                  <a:lnTo>
                    <a:pt x="739" y="620"/>
                  </a:lnTo>
                  <a:close/>
                  <a:moveTo>
                    <a:pt x="739" y="1"/>
                  </a:moveTo>
                  <a:cubicBezTo>
                    <a:pt x="644" y="1"/>
                    <a:pt x="596" y="49"/>
                    <a:pt x="549" y="120"/>
                  </a:cubicBezTo>
                  <a:lnTo>
                    <a:pt x="48" y="1454"/>
                  </a:lnTo>
                  <a:cubicBezTo>
                    <a:pt x="1" y="1573"/>
                    <a:pt x="48" y="1668"/>
                    <a:pt x="144" y="1692"/>
                  </a:cubicBezTo>
                  <a:lnTo>
                    <a:pt x="215" y="1692"/>
                  </a:lnTo>
                  <a:cubicBezTo>
                    <a:pt x="263" y="1692"/>
                    <a:pt x="358" y="1668"/>
                    <a:pt x="358" y="1573"/>
                  </a:cubicBezTo>
                  <a:lnTo>
                    <a:pt x="453" y="1358"/>
                  </a:lnTo>
                  <a:lnTo>
                    <a:pt x="1001" y="1358"/>
                  </a:lnTo>
                  <a:lnTo>
                    <a:pt x="1096" y="1573"/>
                  </a:lnTo>
                  <a:cubicBezTo>
                    <a:pt x="1116" y="1652"/>
                    <a:pt x="1185" y="1698"/>
                    <a:pt x="1262" y="1698"/>
                  </a:cubicBezTo>
                  <a:cubicBezTo>
                    <a:pt x="1278" y="1698"/>
                    <a:pt x="1294" y="1696"/>
                    <a:pt x="1311" y="1692"/>
                  </a:cubicBezTo>
                  <a:cubicBezTo>
                    <a:pt x="1406" y="1668"/>
                    <a:pt x="1454" y="1573"/>
                    <a:pt x="1430" y="1454"/>
                  </a:cubicBezTo>
                  <a:lnTo>
                    <a:pt x="906" y="120"/>
                  </a:lnTo>
                  <a:cubicBezTo>
                    <a:pt x="882" y="25"/>
                    <a:pt x="811" y="1"/>
                    <a:pt x="7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FFFF00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28" name="Google Shape;14028;p27"/>
            <p:cNvSpPr/>
            <p:nvPr/>
          </p:nvSpPr>
          <p:spPr>
            <a:xfrm>
              <a:off x="3312513" y="2504033"/>
              <a:ext cx="141125" cy="8950"/>
            </a:xfrm>
            <a:custGeom>
              <a:avLst/>
              <a:gdLst/>
              <a:ahLst/>
              <a:cxnLst/>
              <a:rect l="l" t="t" r="r" b="b"/>
              <a:pathLst>
                <a:path w="5645" h="358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62"/>
                    <a:pt x="48" y="357"/>
                    <a:pt x="167" y="357"/>
                  </a:cubicBezTo>
                  <a:lnTo>
                    <a:pt x="5478" y="357"/>
                  </a:lnTo>
                  <a:cubicBezTo>
                    <a:pt x="5549" y="357"/>
                    <a:pt x="5644" y="310"/>
                    <a:pt x="5644" y="214"/>
                  </a:cubicBezTo>
                  <a:cubicBezTo>
                    <a:pt x="5644" y="95"/>
                    <a:pt x="5597" y="0"/>
                    <a:pt x="54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FFFF00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29" name="Google Shape;14029;p27"/>
            <p:cNvSpPr/>
            <p:nvPr/>
          </p:nvSpPr>
          <p:spPr>
            <a:xfrm>
              <a:off x="3312513" y="2523658"/>
              <a:ext cx="141125" cy="8975"/>
            </a:xfrm>
            <a:custGeom>
              <a:avLst/>
              <a:gdLst/>
              <a:ahLst/>
              <a:cxnLst/>
              <a:rect l="l" t="t" r="r" b="b"/>
              <a:pathLst>
                <a:path w="5645" h="359" extrusionOk="0">
                  <a:moveTo>
                    <a:pt x="167" y="1"/>
                  </a:moveTo>
                  <a:cubicBezTo>
                    <a:pt x="72" y="1"/>
                    <a:pt x="0" y="49"/>
                    <a:pt x="0" y="144"/>
                  </a:cubicBezTo>
                  <a:cubicBezTo>
                    <a:pt x="0" y="263"/>
                    <a:pt x="48" y="358"/>
                    <a:pt x="167" y="358"/>
                  </a:cubicBezTo>
                  <a:lnTo>
                    <a:pt x="5478" y="358"/>
                  </a:lnTo>
                  <a:cubicBezTo>
                    <a:pt x="5549" y="358"/>
                    <a:pt x="5644" y="287"/>
                    <a:pt x="5644" y="215"/>
                  </a:cubicBezTo>
                  <a:cubicBezTo>
                    <a:pt x="5644" y="96"/>
                    <a:pt x="5597" y="1"/>
                    <a:pt x="54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FFFF00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30" name="Google Shape;14030;p27"/>
            <p:cNvSpPr/>
            <p:nvPr/>
          </p:nvSpPr>
          <p:spPr>
            <a:xfrm>
              <a:off x="3195213" y="2472858"/>
              <a:ext cx="294150" cy="90125"/>
            </a:xfrm>
            <a:custGeom>
              <a:avLst/>
              <a:gdLst/>
              <a:ahLst/>
              <a:cxnLst/>
              <a:rect l="l" t="t" r="r" b="b"/>
              <a:pathLst>
                <a:path w="11766" h="3605" extrusionOk="0">
                  <a:moveTo>
                    <a:pt x="10241" y="723"/>
                  </a:moveTo>
                  <a:cubicBezTo>
                    <a:pt x="10598" y="723"/>
                    <a:pt x="10932" y="890"/>
                    <a:pt x="11146" y="1199"/>
                  </a:cubicBezTo>
                  <a:cubicBezTo>
                    <a:pt x="11408" y="1557"/>
                    <a:pt x="11408" y="2057"/>
                    <a:pt x="11146" y="2438"/>
                  </a:cubicBezTo>
                  <a:cubicBezTo>
                    <a:pt x="10932" y="2747"/>
                    <a:pt x="10598" y="2914"/>
                    <a:pt x="10241" y="2914"/>
                  </a:cubicBezTo>
                  <a:lnTo>
                    <a:pt x="3311" y="2914"/>
                  </a:lnTo>
                  <a:cubicBezTo>
                    <a:pt x="3549" y="2628"/>
                    <a:pt x="3668" y="2247"/>
                    <a:pt x="3668" y="1819"/>
                  </a:cubicBezTo>
                  <a:cubicBezTo>
                    <a:pt x="3668" y="1414"/>
                    <a:pt x="3525" y="1057"/>
                    <a:pt x="3311" y="723"/>
                  </a:cubicBezTo>
                  <a:close/>
                  <a:moveTo>
                    <a:pt x="1882" y="366"/>
                  </a:moveTo>
                  <a:cubicBezTo>
                    <a:pt x="2692" y="366"/>
                    <a:pt x="3335" y="1009"/>
                    <a:pt x="3335" y="1819"/>
                  </a:cubicBezTo>
                  <a:cubicBezTo>
                    <a:pt x="3335" y="2628"/>
                    <a:pt x="2692" y="3271"/>
                    <a:pt x="1882" y="3271"/>
                  </a:cubicBezTo>
                  <a:cubicBezTo>
                    <a:pt x="1072" y="3271"/>
                    <a:pt x="429" y="2628"/>
                    <a:pt x="429" y="1819"/>
                  </a:cubicBezTo>
                  <a:cubicBezTo>
                    <a:pt x="429" y="1009"/>
                    <a:pt x="1072" y="366"/>
                    <a:pt x="1882" y="366"/>
                  </a:cubicBezTo>
                  <a:close/>
                  <a:moveTo>
                    <a:pt x="1941" y="1"/>
                  </a:moveTo>
                  <a:cubicBezTo>
                    <a:pt x="1890" y="1"/>
                    <a:pt x="1839" y="3"/>
                    <a:pt x="1787" y="9"/>
                  </a:cubicBezTo>
                  <a:cubicBezTo>
                    <a:pt x="858" y="33"/>
                    <a:pt x="120" y="771"/>
                    <a:pt x="72" y="1700"/>
                  </a:cubicBezTo>
                  <a:cubicBezTo>
                    <a:pt x="1" y="2747"/>
                    <a:pt x="834" y="3605"/>
                    <a:pt x="1858" y="3605"/>
                  </a:cubicBezTo>
                  <a:cubicBezTo>
                    <a:pt x="2263" y="3605"/>
                    <a:pt x="2620" y="3462"/>
                    <a:pt x="2930" y="3247"/>
                  </a:cubicBezTo>
                  <a:lnTo>
                    <a:pt x="10217" y="3247"/>
                  </a:lnTo>
                  <a:cubicBezTo>
                    <a:pt x="10693" y="3247"/>
                    <a:pt x="11146" y="3009"/>
                    <a:pt x="11408" y="2628"/>
                  </a:cubicBezTo>
                  <a:cubicBezTo>
                    <a:pt x="11765" y="2104"/>
                    <a:pt x="11765" y="1461"/>
                    <a:pt x="11408" y="961"/>
                  </a:cubicBezTo>
                  <a:cubicBezTo>
                    <a:pt x="11170" y="604"/>
                    <a:pt x="10717" y="366"/>
                    <a:pt x="10241" y="366"/>
                  </a:cubicBezTo>
                  <a:lnTo>
                    <a:pt x="2954" y="366"/>
                  </a:lnTo>
                  <a:cubicBezTo>
                    <a:pt x="2659" y="155"/>
                    <a:pt x="2327" y="1"/>
                    <a:pt x="194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FFFF00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31" name="Google Shape;14031;p27"/>
            <p:cNvSpPr/>
            <p:nvPr/>
          </p:nvSpPr>
          <p:spPr>
            <a:xfrm>
              <a:off x="3227363" y="2496883"/>
              <a:ext cx="29800" cy="42875"/>
            </a:xfrm>
            <a:custGeom>
              <a:avLst/>
              <a:gdLst/>
              <a:ahLst/>
              <a:cxnLst/>
              <a:rect l="l" t="t" r="r" b="b"/>
              <a:pathLst>
                <a:path w="1192" h="1715" extrusionOk="0">
                  <a:moveTo>
                    <a:pt x="572" y="357"/>
                  </a:moveTo>
                  <a:cubicBezTo>
                    <a:pt x="620" y="357"/>
                    <a:pt x="691" y="381"/>
                    <a:pt x="715" y="477"/>
                  </a:cubicBezTo>
                  <a:cubicBezTo>
                    <a:pt x="739" y="548"/>
                    <a:pt x="668" y="643"/>
                    <a:pt x="572" y="643"/>
                  </a:cubicBezTo>
                  <a:lnTo>
                    <a:pt x="358" y="643"/>
                  </a:lnTo>
                  <a:lnTo>
                    <a:pt x="358" y="357"/>
                  </a:lnTo>
                  <a:close/>
                  <a:moveTo>
                    <a:pt x="668" y="977"/>
                  </a:moveTo>
                  <a:cubicBezTo>
                    <a:pt x="739" y="977"/>
                    <a:pt x="834" y="1048"/>
                    <a:pt x="858" y="1120"/>
                  </a:cubicBezTo>
                  <a:cubicBezTo>
                    <a:pt x="858" y="1239"/>
                    <a:pt x="739" y="1358"/>
                    <a:pt x="668" y="1358"/>
                  </a:cubicBezTo>
                  <a:lnTo>
                    <a:pt x="358" y="1358"/>
                  </a:lnTo>
                  <a:lnTo>
                    <a:pt x="358" y="977"/>
                  </a:lnTo>
                  <a:close/>
                  <a:moveTo>
                    <a:pt x="167" y="0"/>
                  </a:moveTo>
                  <a:cubicBezTo>
                    <a:pt x="96" y="0"/>
                    <a:pt x="1" y="96"/>
                    <a:pt x="1" y="167"/>
                  </a:cubicBezTo>
                  <a:lnTo>
                    <a:pt x="1" y="1548"/>
                  </a:lnTo>
                  <a:lnTo>
                    <a:pt x="1" y="1596"/>
                  </a:lnTo>
                  <a:cubicBezTo>
                    <a:pt x="25" y="1691"/>
                    <a:pt x="96" y="1715"/>
                    <a:pt x="167" y="1715"/>
                  </a:cubicBezTo>
                  <a:lnTo>
                    <a:pt x="668" y="1715"/>
                  </a:lnTo>
                  <a:cubicBezTo>
                    <a:pt x="953" y="1715"/>
                    <a:pt x="1191" y="1477"/>
                    <a:pt x="1191" y="1191"/>
                  </a:cubicBezTo>
                  <a:cubicBezTo>
                    <a:pt x="1191" y="1000"/>
                    <a:pt x="1096" y="858"/>
                    <a:pt x="977" y="739"/>
                  </a:cubicBezTo>
                  <a:cubicBezTo>
                    <a:pt x="1049" y="643"/>
                    <a:pt x="1072" y="524"/>
                    <a:pt x="1049" y="381"/>
                  </a:cubicBezTo>
                  <a:cubicBezTo>
                    <a:pt x="1025" y="143"/>
                    <a:pt x="810" y="0"/>
                    <a:pt x="5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FFFF00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32" name="Google Shape;14032;p27"/>
            <p:cNvSpPr/>
            <p:nvPr/>
          </p:nvSpPr>
          <p:spPr>
            <a:xfrm>
              <a:off x="3312513" y="2608208"/>
              <a:ext cx="141125" cy="8950"/>
            </a:xfrm>
            <a:custGeom>
              <a:avLst/>
              <a:gdLst/>
              <a:ahLst/>
              <a:cxnLst/>
              <a:rect l="l" t="t" r="r" b="b"/>
              <a:pathLst>
                <a:path w="5645" h="358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63"/>
                    <a:pt x="48" y="358"/>
                    <a:pt x="167" y="358"/>
                  </a:cubicBezTo>
                  <a:lnTo>
                    <a:pt x="5478" y="358"/>
                  </a:lnTo>
                  <a:cubicBezTo>
                    <a:pt x="5549" y="358"/>
                    <a:pt x="5644" y="310"/>
                    <a:pt x="5644" y="215"/>
                  </a:cubicBezTo>
                  <a:cubicBezTo>
                    <a:pt x="5644" y="96"/>
                    <a:pt x="5597" y="1"/>
                    <a:pt x="54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FFFF00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33" name="Google Shape;14033;p27"/>
            <p:cNvSpPr/>
            <p:nvPr/>
          </p:nvSpPr>
          <p:spPr>
            <a:xfrm>
              <a:off x="3312513" y="2627258"/>
              <a:ext cx="141125" cy="8375"/>
            </a:xfrm>
            <a:custGeom>
              <a:avLst/>
              <a:gdLst/>
              <a:ahLst/>
              <a:cxnLst/>
              <a:rect l="l" t="t" r="r" b="b"/>
              <a:pathLst>
                <a:path w="5645" h="335" extrusionOk="0">
                  <a:moveTo>
                    <a:pt x="167" y="1"/>
                  </a:moveTo>
                  <a:cubicBezTo>
                    <a:pt x="72" y="1"/>
                    <a:pt x="0" y="48"/>
                    <a:pt x="0" y="144"/>
                  </a:cubicBezTo>
                  <a:cubicBezTo>
                    <a:pt x="0" y="263"/>
                    <a:pt x="48" y="334"/>
                    <a:pt x="167" y="334"/>
                  </a:cubicBezTo>
                  <a:lnTo>
                    <a:pt x="5478" y="334"/>
                  </a:lnTo>
                  <a:cubicBezTo>
                    <a:pt x="5549" y="334"/>
                    <a:pt x="5644" y="286"/>
                    <a:pt x="5644" y="191"/>
                  </a:cubicBezTo>
                  <a:cubicBezTo>
                    <a:pt x="5644" y="72"/>
                    <a:pt x="5597" y="1"/>
                    <a:pt x="54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FFFF00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34" name="Google Shape;14034;p27"/>
            <p:cNvSpPr/>
            <p:nvPr/>
          </p:nvSpPr>
          <p:spPr>
            <a:xfrm>
              <a:off x="3195813" y="2576658"/>
              <a:ext cx="294725" cy="89275"/>
            </a:xfrm>
            <a:custGeom>
              <a:avLst/>
              <a:gdLst/>
              <a:ahLst/>
              <a:cxnLst/>
              <a:rect l="l" t="t" r="r" b="b"/>
              <a:pathLst>
                <a:path w="11789" h="3571" extrusionOk="0">
                  <a:moveTo>
                    <a:pt x="10217" y="715"/>
                  </a:moveTo>
                  <a:cubicBezTo>
                    <a:pt x="10574" y="715"/>
                    <a:pt x="10908" y="882"/>
                    <a:pt x="11122" y="1191"/>
                  </a:cubicBezTo>
                  <a:cubicBezTo>
                    <a:pt x="11384" y="1548"/>
                    <a:pt x="11384" y="2048"/>
                    <a:pt x="11122" y="2429"/>
                  </a:cubicBezTo>
                  <a:cubicBezTo>
                    <a:pt x="10908" y="2739"/>
                    <a:pt x="10574" y="2906"/>
                    <a:pt x="10217" y="2906"/>
                  </a:cubicBezTo>
                  <a:lnTo>
                    <a:pt x="3287" y="2906"/>
                  </a:lnTo>
                  <a:cubicBezTo>
                    <a:pt x="3525" y="2620"/>
                    <a:pt x="3644" y="2215"/>
                    <a:pt x="3644" y="1810"/>
                  </a:cubicBezTo>
                  <a:cubicBezTo>
                    <a:pt x="3644" y="1382"/>
                    <a:pt x="3501" y="1024"/>
                    <a:pt x="3287" y="715"/>
                  </a:cubicBezTo>
                  <a:close/>
                  <a:moveTo>
                    <a:pt x="1858" y="0"/>
                  </a:moveTo>
                  <a:cubicBezTo>
                    <a:pt x="1596" y="0"/>
                    <a:pt x="1358" y="48"/>
                    <a:pt x="1120" y="167"/>
                  </a:cubicBezTo>
                  <a:cubicBezTo>
                    <a:pt x="1025" y="191"/>
                    <a:pt x="1001" y="286"/>
                    <a:pt x="1025" y="381"/>
                  </a:cubicBezTo>
                  <a:cubicBezTo>
                    <a:pt x="1042" y="470"/>
                    <a:pt x="1112" y="519"/>
                    <a:pt x="1186" y="519"/>
                  </a:cubicBezTo>
                  <a:cubicBezTo>
                    <a:pt x="1212" y="519"/>
                    <a:pt x="1238" y="513"/>
                    <a:pt x="1263" y="501"/>
                  </a:cubicBezTo>
                  <a:cubicBezTo>
                    <a:pt x="1429" y="405"/>
                    <a:pt x="1644" y="358"/>
                    <a:pt x="1882" y="358"/>
                  </a:cubicBezTo>
                  <a:cubicBezTo>
                    <a:pt x="2715" y="358"/>
                    <a:pt x="3382" y="1024"/>
                    <a:pt x="3335" y="1858"/>
                  </a:cubicBezTo>
                  <a:cubicBezTo>
                    <a:pt x="3311" y="2620"/>
                    <a:pt x="2715" y="3215"/>
                    <a:pt x="1977" y="3239"/>
                  </a:cubicBezTo>
                  <a:cubicBezTo>
                    <a:pt x="1962" y="3240"/>
                    <a:pt x="1947" y="3240"/>
                    <a:pt x="1932" y="3240"/>
                  </a:cubicBezTo>
                  <a:cubicBezTo>
                    <a:pt x="1119" y="3240"/>
                    <a:pt x="453" y="2605"/>
                    <a:pt x="453" y="1786"/>
                  </a:cubicBezTo>
                  <a:cubicBezTo>
                    <a:pt x="453" y="1477"/>
                    <a:pt x="548" y="1191"/>
                    <a:pt x="715" y="905"/>
                  </a:cubicBezTo>
                  <a:cubicBezTo>
                    <a:pt x="786" y="858"/>
                    <a:pt x="786" y="739"/>
                    <a:pt x="691" y="667"/>
                  </a:cubicBezTo>
                  <a:cubicBezTo>
                    <a:pt x="652" y="647"/>
                    <a:pt x="608" y="636"/>
                    <a:pt x="567" y="636"/>
                  </a:cubicBezTo>
                  <a:cubicBezTo>
                    <a:pt x="510" y="636"/>
                    <a:pt x="457" y="659"/>
                    <a:pt x="429" y="715"/>
                  </a:cubicBezTo>
                  <a:cubicBezTo>
                    <a:pt x="120" y="1120"/>
                    <a:pt x="1" y="1620"/>
                    <a:pt x="120" y="2168"/>
                  </a:cubicBezTo>
                  <a:cubicBezTo>
                    <a:pt x="286" y="2858"/>
                    <a:pt x="810" y="3382"/>
                    <a:pt x="1477" y="3525"/>
                  </a:cubicBezTo>
                  <a:cubicBezTo>
                    <a:pt x="1618" y="3555"/>
                    <a:pt x="1758" y="3570"/>
                    <a:pt x="1896" y="3570"/>
                  </a:cubicBezTo>
                  <a:cubicBezTo>
                    <a:pt x="2295" y="3570"/>
                    <a:pt x="2670" y="3445"/>
                    <a:pt x="2954" y="3215"/>
                  </a:cubicBezTo>
                  <a:lnTo>
                    <a:pt x="10241" y="3215"/>
                  </a:lnTo>
                  <a:cubicBezTo>
                    <a:pt x="10717" y="3215"/>
                    <a:pt x="11170" y="2977"/>
                    <a:pt x="11432" y="2572"/>
                  </a:cubicBezTo>
                  <a:cubicBezTo>
                    <a:pt x="11789" y="2072"/>
                    <a:pt x="11789" y="1429"/>
                    <a:pt x="11432" y="905"/>
                  </a:cubicBezTo>
                  <a:cubicBezTo>
                    <a:pt x="11146" y="572"/>
                    <a:pt x="10693" y="358"/>
                    <a:pt x="10217" y="358"/>
                  </a:cubicBezTo>
                  <a:lnTo>
                    <a:pt x="2930" y="358"/>
                  </a:lnTo>
                  <a:cubicBezTo>
                    <a:pt x="2620" y="119"/>
                    <a:pt x="2239" y="0"/>
                    <a:pt x="18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FFFF00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35" name="Google Shape;14035;p27"/>
            <p:cNvSpPr/>
            <p:nvPr/>
          </p:nvSpPr>
          <p:spPr>
            <a:xfrm>
              <a:off x="3223788" y="2600458"/>
              <a:ext cx="36350" cy="42900"/>
            </a:xfrm>
            <a:custGeom>
              <a:avLst/>
              <a:gdLst/>
              <a:ahLst/>
              <a:cxnLst/>
              <a:rect l="l" t="t" r="r" b="b"/>
              <a:pathLst>
                <a:path w="1454" h="1716" extrusionOk="0">
                  <a:moveTo>
                    <a:pt x="858" y="1"/>
                  </a:moveTo>
                  <a:cubicBezTo>
                    <a:pt x="382" y="1"/>
                    <a:pt x="1" y="382"/>
                    <a:pt x="1" y="858"/>
                  </a:cubicBezTo>
                  <a:cubicBezTo>
                    <a:pt x="1" y="1335"/>
                    <a:pt x="382" y="1716"/>
                    <a:pt x="858" y="1716"/>
                  </a:cubicBezTo>
                  <a:cubicBezTo>
                    <a:pt x="1049" y="1716"/>
                    <a:pt x="1215" y="1668"/>
                    <a:pt x="1334" y="1525"/>
                  </a:cubicBezTo>
                  <a:cubicBezTo>
                    <a:pt x="1358" y="1501"/>
                    <a:pt x="1406" y="1477"/>
                    <a:pt x="1406" y="1454"/>
                  </a:cubicBezTo>
                  <a:cubicBezTo>
                    <a:pt x="1454" y="1382"/>
                    <a:pt x="1454" y="1263"/>
                    <a:pt x="1358" y="1216"/>
                  </a:cubicBezTo>
                  <a:cubicBezTo>
                    <a:pt x="1336" y="1182"/>
                    <a:pt x="1299" y="1165"/>
                    <a:pt x="1258" y="1165"/>
                  </a:cubicBezTo>
                  <a:cubicBezTo>
                    <a:pt x="1210" y="1165"/>
                    <a:pt x="1158" y="1188"/>
                    <a:pt x="1120" y="1239"/>
                  </a:cubicBezTo>
                  <a:lnTo>
                    <a:pt x="1096" y="1263"/>
                  </a:lnTo>
                  <a:cubicBezTo>
                    <a:pt x="1025" y="1335"/>
                    <a:pt x="953" y="1358"/>
                    <a:pt x="834" y="1358"/>
                  </a:cubicBezTo>
                  <a:cubicBezTo>
                    <a:pt x="572" y="1358"/>
                    <a:pt x="310" y="1120"/>
                    <a:pt x="310" y="858"/>
                  </a:cubicBezTo>
                  <a:cubicBezTo>
                    <a:pt x="310" y="596"/>
                    <a:pt x="596" y="358"/>
                    <a:pt x="858" y="358"/>
                  </a:cubicBezTo>
                  <a:cubicBezTo>
                    <a:pt x="953" y="358"/>
                    <a:pt x="1073" y="382"/>
                    <a:pt x="1168" y="430"/>
                  </a:cubicBezTo>
                  <a:cubicBezTo>
                    <a:pt x="1196" y="458"/>
                    <a:pt x="1228" y="471"/>
                    <a:pt x="1260" y="471"/>
                  </a:cubicBezTo>
                  <a:cubicBezTo>
                    <a:pt x="1311" y="471"/>
                    <a:pt x="1363" y="440"/>
                    <a:pt x="1406" y="382"/>
                  </a:cubicBezTo>
                  <a:cubicBezTo>
                    <a:pt x="1454" y="287"/>
                    <a:pt x="1430" y="191"/>
                    <a:pt x="1334" y="144"/>
                  </a:cubicBezTo>
                  <a:cubicBezTo>
                    <a:pt x="1192" y="49"/>
                    <a:pt x="1049" y="1"/>
                    <a:pt x="8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FFFF00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036" name="Google Shape;14036;p27"/>
          <p:cNvGrpSpPr/>
          <p:nvPr/>
        </p:nvGrpSpPr>
        <p:grpSpPr>
          <a:xfrm>
            <a:off x="1781203" y="2291860"/>
            <a:ext cx="368158" cy="355302"/>
            <a:chOff x="2684388" y="2369483"/>
            <a:chExt cx="307850" cy="297100"/>
          </a:xfrm>
        </p:grpSpPr>
        <p:sp>
          <p:nvSpPr>
            <p:cNvPr id="14037" name="Google Shape;14037;p27"/>
            <p:cNvSpPr/>
            <p:nvPr/>
          </p:nvSpPr>
          <p:spPr>
            <a:xfrm>
              <a:off x="2792763" y="2506408"/>
              <a:ext cx="88725" cy="8950"/>
            </a:xfrm>
            <a:custGeom>
              <a:avLst/>
              <a:gdLst/>
              <a:ahLst/>
              <a:cxnLst/>
              <a:rect l="l" t="t" r="r" b="b"/>
              <a:pathLst>
                <a:path w="3549" h="358" extrusionOk="0">
                  <a:moveTo>
                    <a:pt x="191" y="0"/>
                  </a:moveTo>
                  <a:cubicBezTo>
                    <a:pt x="95" y="0"/>
                    <a:pt x="24" y="72"/>
                    <a:pt x="0" y="143"/>
                  </a:cubicBezTo>
                  <a:cubicBezTo>
                    <a:pt x="0" y="262"/>
                    <a:pt x="95" y="358"/>
                    <a:pt x="191" y="358"/>
                  </a:cubicBezTo>
                  <a:lnTo>
                    <a:pt x="3334" y="358"/>
                  </a:lnTo>
                  <a:cubicBezTo>
                    <a:pt x="3429" y="358"/>
                    <a:pt x="3477" y="310"/>
                    <a:pt x="3525" y="215"/>
                  </a:cubicBezTo>
                  <a:cubicBezTo>
                    <a:pt x="3549" y="96"/>
                    <a:pt x="3453" y="0"/>
                    <a:pt x="33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FFFF00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38" name="Google Shape;14038;p27"/>
            <p:cNvSpPr/>
            <p:nvPr/>
          </p:nvSpPr>
          <p:spPr>
            <a:xfrm>
              <a:off x="2792763" y="2529033"/>
              <a:ext cx="88725" cy="8950"/>
            </a:xfrm>
            <a:custGeom>
              <a:avLst/>
              <a:gdLst/>
              <a:ahLst/>
              <a:cxnLst/>
              <a:rect l="l" t="t" r="r" b="b"/>
              <a:pathLst>
                <a:path w="3549" h="358" extrusionOk="0">
                  <a:moveTo>
                    <a:pt x="191" y="0"/>
                  </a:moveTo>
                  <a:cubicBezTo>
                    <a:pt x="95" y="0"/>
                    <a:pt x="24" y="48"/>
                    <a:pt x="0" y="143"/>
                  </a:cubicBezTo>
                  <a:cubicBezTo>
                    <a:pt x="0" y="262"/>
                    <a:pt x="95" y="357"/>
                    <a:pt x="191" y="357"/>
                  </a:cubicBezTo>
                  <a:lnTo>
                    <a:pt x="3334" y="357"/>
                  </a:lnTo>
                  <a:cubicBezTo>
                    <a:pt x="3429" y="357"/>
                    <a:pt x="3477" y="286"/>
                    <a:pt x="3525" y="191"/>
                  </a:cubicBezTo>
                  <a:cubicBezTo>
                    <a:pt x="3549" y="72"/>
                    <a:pt x="3453" y="0"/>
                    <a:pt x="33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FFFF00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39" name="Google Shape;14039;p27"/>
            <p:cNvSpPr/>
            <p:nvPr/>
          </p:nvSpPr>
          <p:spPr>
            <a:xfrm>
              <a:off x="2812413" y="2551058"/>
              <a:ext cx="48825" cy="8950"/>
            </a:xfrm>
            <a:custGeom>
              <a:avLst/>
              <a:gdLst/>
              <a:ahLst/>
              <a:cxnLst/>
              <a:rect l="l" t="t" r="r" b="b"/>
              <a:pathLst>
                <a:path w="1953" h="358" extrusionOk="0">
                  <a:moveTo>
                    <a:pt x="191" y="0"/>
                  </a:moveTo>
                  <a:cubicBezTo>
                    <a:pt x="95" y="0"/>
                    <a:pt x="48" y="72"/>
                    <a:pt x="24" y="143"/>
                  </a:cubicBezTo>
                  <a:cubicBezTo>
                    <a:pt x="0" y="262"/>
                    <a:pt x="71" y="358"/>
                    <a:pt x="191" y="358"/>
                  </a:cubicBezTo>
                  <a:lnTo>
                    <a:pt x="1786" y="358"/>
                  </a:lnTo>
                  <a:cubicBezTo>
                    <a:pt x="1858" y="358"/>
                    <a:pt x="1929" y="310"/>
                    <a:pt x="1953" y="215"/>
                  </a:cubicBezTo>
                  <a:cubicBezTo>
                    <a:pt x="1953" y="96"/>
                    <a:pt x="1858" y="0"/>
                    <a:pt x="17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FFFF00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40" name="Google Shape;14040;p27"/>
            <p:cNvSpPr/>
            <p:nvPr/>
          </p:nvSpPr>
          <p:spPr>
            <a:xfrm>
              <a:off x="2684388" y="2369483"/>
              <a:ext cx="307850" cy="297100"/>
            </a:xfrm>
            <a:custGeom>
              <a:avLst/>
              <a:gdLst/>
              <a:ahLst/>
              <a:cxnLst/>
              <a:rect l="l" t="t" r="r" b="b"/>
              <a:pathLst>
                <a:path w="12314" h="11884" extrusionOk="0">
                  <a:moveTo>
                    <a:pt x="6336" y="1143"/>
                  </a:moveTo>
                  <a:cubicBezTo>
                    <a:pt x="7669" y="1143"/>
                    <a:pt x="8931" y="1643"/>
                    <a:pt x="9908" y="2524"/>
                  </a:cubicBezTo>
                  <a:lnTo>
                    <a:pt x="9074" y="3358"/>
                  </a:lnTo>
                  <a:cubicBezTo>
                    <a:pt x="8267" y="2643"/>
                    <a:pt x="7258" y="2285"/>
                    <a:pt x="6243" y="2285"/>
                  </a:cubicBezTo>
                  <a:cubicBezTo>
                    <a:pt x="6211" y="2285"/>
                    <a:pt x="6178" y="2285"/>
                    <a:pt x="6145" y="2286"/>
                  </a:cubicBezTo>
                  <a:lnTo>
                    <a:pt x="6145" y="1143"/>
                  </a:lnTo>
                  <a:close/>
                  <a:moveTo>
                    <a:pt x="5764" y="357"/>
                  </a:moveTo>
                  <a:lnTo>
                    <a:pt x="5764" y="2715"/>
                  </a:lnTo>
                  <a:cubicBezTo>
                    <a:pt x="4954" y="2739"/>
                    <a:pt x="4216" y="3096"/>
                    <a:pt x="3621" y="3667"/>
                  </a:cubicBezTo>
                  <a:cubicBezTo>
                    <a:pt x="3049" y="4239"/>
                    <a:pt x="2692" y="4977"/>
                    <a:pt x="2668" y="5787"/>
                  </a:cubicBezTo>
                  <a:lnTo>
                    <a:pt x="358" y="5787"/>
                  </a:lnTo>
                  <a:cubicBezTo>
                    <a:pt x="406" y="4358"/>
                    <a:pt x="977" y="3001"/>
                    <a:pt x="1978" y="2000"/>
                  </a:cubicBezTo>
                  <a:cubicBezTo>
                    <a:pt x="3002" y="976"/>
                    <a:pt x="4335" y="381"/>
                    <a:pt x="5764" y="357"/>
                  </a:cubicBezTo>
                  <a:close/>
                  <a:moveTo>
                    <a:pt x="6359" y="2643"/>
                  </a:moveTo>
                  <a:cubicBezTo>
                    <a:pt x="7312" y="2643"/>
                    <a:pt x="8265" y="3001"/>
                    <a:pt x="8979" y="3715"/>
                  </a:cubicBezTo>
                  <a:cubicBezTo>
                    <a:pt x="10408" y="5144"/>
                    <a:pt x="10408" y="7502"/>
                    <a:pt x="8979" y="8954"/>
                  </a:cubicBezTo>
                  <a:cubicBezTo>
                    <a:pt x="8265" y="9669"/>
                    <a:pt x="7318" y="10026"/>
                    <a:pt x="6368" y="10026"/>
                  </a:cubicBezTo>
                  <a:cubicBezTo>
                    <a:pt x="5419" y="10026"/>
                    <a:pt x="4466" y="9669"/>
                    <a:pt x="3740" y="8954"/>
                  </a:cubicBezTo>
                  <a:cubicBezTo>
                    <a:pt x="2930" y="8168"/>
                    <a:pt x="2573" y="7144"/>
                    <a:pt x="2644" y="6144"/>
                  </a:cubicBezTo>
                  <a:lnTo>
                    <a:pt x="2811" y="6144"/>
                  </a:lnTo>
                  <a:cubicBezTo>
                    <a:pt x="2930" y="6144"/>
                    <a:pt x="3049" y="6025"/>
                    <a:pt x="3049" y="5882"/>
                  </a:cubicBezTo>
                  <a:cubicBezTo>
                    <a:pt x="3097" y="4358"/>
                    <a:pt x="4335" y="3096"/>
                    <a:pt x="5907" y="3072"/>
                  </a:cubicBezTo>
                  <a:cubicBezTo>
                    <a:pt x="6074" y="3072"/>
                    <a:pt x="6145" y="2953"/>
                    <a:pt x="6145" y="2834"/>
                  </a:cubicBezTo>
                  <a:lnTo>
                    <a:pt x="6145" y="2643"/>
                  </a:lnTo>
                  <a:close/>
                  <a:moveTo>
                    <a:pt x="5883" y="0"/>
                  </a:moveTo>
                  <a:cubicBezTo>
                    <a:pt x="4335" y="24"/>
                    <a:pt x="2859" y="619"/>
                    <a:pt x="1739" y="1738"/>
                  </a:cubicBezTo>
                  <a:cubicBezTo>
                    <a:pt x="644" y="2834"/>
                    <a:pt x="25" y="4287"/>
                    <a:pt x="1" y="5858"/>
                  </a:cubicBezTo>
                  <a:cubicBezTo>
                    <a:pt x="1" y="5954"/>
                    <a:pt x="49" y="6049"/>
                    <a:pt x="144" y="6096"/>
                  </a:cubicBezTo>
                  <a:lnTo>
                    <a:pt x="739" y="6096"/>
                  </a:lnTo>
                  <a:cubicBezTo>
                    <a:pt x="715" y="6930"/>
                    <a:pt x="858" y="7740"/>
                    <a:pt x="1192" y="8526"/>
                  </a:cubicBezTo>
                  <a:cubicBezTo>
                    <a:pt x="1215" y="8573"/>
                    <a:pt x="1263" y="8645"/>
                    <a:pt x="1335" y="8645"/>
                  </a:cubicBezTo>
                  <a:lnTo>
                    <a:pt x="1382" y="8645"/>
                  </a:lnTo>
                  <a:cubicBezTo>
                    <a:pt x="1477" y="8597"/>
                    <a:pt x="1501" y="8478"/>
                    <a:pt x="1477" y="8406"/>
                  </a:cubicBezTo>
                  <a:cubicBezTo>
                    <a:pt x="1144" y="7692"/>
                    <a:pt x="1025" y="6906"/>
                    <a:pt x="1073" y="6096"/>
                  </a:cubicBezTo>
                  <a:lnTo>
                    <a:pt x="2263" y="6096"/>
                  </a:lnTo>
                  <a:cubicBezTo>
                    <a:pt x="2192" y="7144"/>
                    <a:pt x="2549" y="8216"/>
                    <a:pt x="3335" y="9049"/>
                  </a:cubicBezTo>
                  <a:lnTo>
                    <a:pt x="2501" y="9883"/>
                  </a:lnTo>
                  <a:cubicBezTo>
                    <a:pt x="2239" y="9645"/>
                    <a:pt x="2049" y="9383"/>
                    <a:pt x="1906" y="9073"/>
                  </a:cubicBezTo>
                  <a:cubicBezTo>
                    <a:pt x="1873" y="9019"/>
                    <a:pt x="1816" y="8989"/>
                    <a:pt x="1756" y="8989"/>
                  </a:cubicBezTo>
                  <a:cubicBezTo>
                    <a:pt x="1685" y="8989"/>
                    <a:pt x="1611" y="9031"/>
                    <a:pt x="1573" y="9121"/>
                  </a:cubicBezTo>
                  <a:cubicBezTo>
                    <a:pt x="1549" y="9145"/>
                    <a:pt x="1573" y="9192"/>
                    <a:pt x="1573" y="9240"/>
                  </a:cubicBezTo>
                  <a:cubicBezTo>
                    <a:pt x="1811" y="9597"/>
                    <a:pt x="2049" y="9907"/>
                    <a:pt x="2382" y="10240"/>
                  </a:cubicBezTo>
                  <a:cubicBezTo>
                    <a:pt x="3406" y="11288"/>
                    <a:pt x="4811" y="11883"/>
                    <a:pt x="6288" y="11883"/>
                  </a:cubicBezTo>
                  <a:cubicBezTo>
                    <a:pt x="7788" y="11883"/>
                    <a:pt x="9193" y="11312"/>
                    <a:pt x="10241" y="10240"/>
                  </a:cubicBezTo>
                  <a:cubicBezTo>
                    <a:pt x="11837" y="8692"/>
                    <a:pt x="12313" y="6311"/>
                    <a:pt x="11480" y="4263"/>
                  </a:cubicBezTo>
                  <a:cubicBezTo>
                    <a:pt x="11461" y="4190"/>
                    <a:pt x="11388" y="4159"/>
                    <a:pt x="11311" y="4159"/>
                  </a:cubicBezTo>
                  <a:cubicBezTo>
                    <a:pt x="11288" y="4159"/>
                    <a:pt x="11264" y="4162"/>
                    <a:pt x="11241" y="4168"/>
                  </a:cubicBezTo>
                  <a:cubicBezTo>
                    <a:pt x="11146" y="4191"/>
                    <a:pt x="11122" y="4310"/>
                    <a:pt x="11146" y="4406"/>
                  </a:cubicBezTo>
                  <a:cubicBezTo>
                    <a:pt x="11932" y="6335"/>
                    <a:pt x="11480" y="8549"/>
                    <a:pt x="9979" y="10026"/>
                  </a:cubicBezTo>
                  <a:cubicBezTo>
                    <a:pt x="9003" y="11026"/>
                    <a:pt x="7693" y="11550"/>
                    <a:pt x="6288" y="11550"/>
                  </a:cubicBezTo>
                  <a:cubicBezTo>
                    <a:pt x="4954" y="11550"/>
                    <a:pt x="3716" y="11050"/>
                    <a:pt x="2716" y="10145"/>
                  </a:cubicBezTo>
                  <a:lnTo>
                    <a:pt x="3573" y="9311"/>
                  </a:lnTo>
                  <a:cubicBezTo>
                    <a:pt x="4335" y="10026"/>
                    <a:pt x="5312" y="10383"/>
                    <a:pt x="6288" y="10383"/>
                  </a:cubicBezTo>
                  <a:cubicBezTo>
                    <a:pt x="7336" y="10383"/>
                    <a:pt x="8384" y="10002"/>
                    <a:pt x="9146" y="9192"/>
                  </a:cubicBezTo>
                  <a:cubicBezTo>
                    <a:pt x="10694" y="7644"/>
                    <a:pt x="10741" y="5192"/>
                    <a:pt x="9265" y="3596"/>
                  </a:cubicBezTo>
                  <a:lnTo>
                    <a:pt x="10098" y="2762"/>
                  </a:lnTo>
                  <a:cubicBezTo>
                    <a:pt x="10384" y="3048"/>
                    <a:pt x="10622" y="3358"/>
                    <a:pt x="10789" y="3691"/>
                  </a:cubicBezTo>
                  <a:cubicBezTo>
                    <a:pt x="10823" y="3748"/>
                    <a:pt x="10879" y="3778"/>
                    <a:pt x="10938" y="3778"/>
                  </a:cubicBezTo>
                  <a:cubicBezTo>
                    <a:pt x="11003" y="3778"/>
                    <a:pt x="11072" y="3742"/>
                    <a:pt x="11122" y="3667"/>
                  </a:cubicBezTo>
                  <a:cubicBezTo>
                    <a:pt x="11146" y="3644"/>
                    <a:pt x="11122" y="3572"/>
                    <a:pt x="11122" y="3548"/>
                  </a:cubicBezTo>
                  <a:cubicBezTo>
                    <a:pt x="10884" y="3120"/>
                    <a:pt x="10575" y="2739"/>
                    <a:pt x="10265" y="2405"/>
                  </a:cubicBezTo>
                  <a:cubicBezTo>
                    <a:pt x="9217" y="1381"/>
                    <a:pt x="7812" y="786"/>
                    <a:pt x="6336" y="786"/>
                  </a:cubicBezTo>
                  <a:lnTo>
                    <a:pt x="6121" y="786"/>
                  </a:lnTo>
                  <a:lnTo>
                    <a:pt x="6121" y="238"/>
                  </a:lnTo>
                  <a:lnTo>
                    <a:pt x="6121" y="191"/>
                  </a:lnTo>
                  <a:cubicBezTo>
                    <a:pt x="6097" y="71"/>
                    <a:pt x="5978" y="0"/>
                    <a:pt x="588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FFFF00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4041" name="Google Shape;14041;p27"/>
          <p:cNvSpPr/>
          <p:nvPr/>
        </p:nvSpPr>
        <p:spPr>
          <a:xfrm>
            <a:off x="1042813" y="2292426"/>
            <a:ext cx="356019" cy="355421"/>
          </a:xfrm>
          <a:custGeom>
            <a:avLst/>
            <a:gdLst/>
            <a:ahLst/>
            <a:cxnLst/>
            <a:rect l="l" t="t" r="r" b="b"/>
            <a:pathLst>
              <a:path w="11908" h="11888" extrusionOk="0">
                <a:moveTo>
                  <a:pt x="2263" y="6315"/>
                </a:moveTo>
                <a:lnTo>
                  <a:pt x="2263" y="10696"/>
                </a:lnTo>
                <a:lnTo>
                  <a:pt x="1763" y="10696"/>
                </a:lnTo>
                <a:lnTo>
                  <a:pt x="1763" y="6315"/>
                </a:lnTo>
                <a:close/>
                <a:moveTo>
                  <a:pt x="3120" y="5076"/>
                </a:moveTo>
                <a:lnTo>
                  <a:pt x="3120" y="10696"/>
                </a:lnTo>
                <a:lnTo>
                  <a:pt x="2620" y="10696"/>
                </a:lnTo>
                <a:lnTo>
                  <a:pt x="2620" y="5076"/>
                </a:lnTo>
                <a:close/>
                <a:moveTo>
                  <a:pt x="6526" y="7577"/>
                </a:moveTo>
                <a:lnTo>
                  <a:pt x="6526" y="10696"/>
                </a:lnTo>
                <a:lnTo>
                  <a:pt x="6026" y="10696"/>
                </a:lnTo>
                <a:lnTo>
                  <a:pt x="6026" y="7577"/>
                </a:lnTo>
                <a:close/>
                <a:moveTo>
                  <a:pt x="7383" y="6172"/>
                </a:moveTo>
                <a:lnTo>
                  <a:pt x="7383" y="10696"/>
                </a:lnTo>
                <a:lnTo>
                  <a:pt x="6883" y="10696"/>
                </a:lnTo>
                <a:lnTo>
                  <a:pt x="6883" y="6172"/>
                </a:lnTo>
                <a:close/>
                <a:moveTo>
                  <a:pt x="9050" y="8815"/>
                </a:moveTo>
                <a:lnTo>
                  <a:pt x="9050" y="10696"/>
                </a:lnTo>
                <a:lnTo>
                  <a:pt x="8550" y="10696"/>
                </a:lnTo>
                <a:lnTo>
                  <a:pt x="8550" y="8815"/>
                </a:lnTo>
                <a:close/>
                <a:moveTo>
                  <a:pt x="5668" y="3814"/>
                </a:moveTo>
                <a:lnTo>
                  <a:pt x="5668" y="10720"/>
                </a:lnTo>
                <a:lnTo>
                  <a:pt x="5145" y="10720"/>
                </a:lnTo>
                <a:lnTo>
                  <a:pt x="5145" y="3814"/>
                </a:lnTo>
                <a:close/>
                <a:moveTo>
                  <a:pt x="9907" y="2576"/>
                </a:moveTo>
                <a:lnTo>
                  <a:pt x="9907" y="10720"/>
                </a:lnTo>
                <a:lnTo>
                  <a:pt x="9407" y="10720"/>
                </a:lnTo>
                <a:lnTo>
                  <a:pt x="9407" y="2576"/>
                </a:lnTo>
                <a:close/>
                <a:moveTo>
                  <a:pt x="11503" y="11054"/>
                </a:moveTo>
                <a:lnTo>
                  <a:pt x="11503" y="11530"/>
                </a:lnTo>
                <a:lnTo>
                  <a:pt x="310" y="11530"/>
                </a:lnTo>
                <a:lnTo>
                  <a:pt x="310" y="11054"/>
                </a:lnTo>
                <a:close/>
                <a:moveTo>
                  <a:pt x="916" y="0"/>
                </a:moveTo>
                <a:cubicBezTo>
                  <a:pt x="811" y="0"/>
                  <a:pt x="715" y="88"/>
                  <a:pt x="715" y="194"/>
                </a:cubicBezTo>
                <a:lnTo>
                  <a:pt x="715" y="980"/>
                </a:lnTo>
                <a:lnTo>
                  <a:pt x="477" y="980"/>
                </a:lnTo>
                <a:cubicBezTo>
                  <a:pt x="382" y="980"/>
                  <a:pt x="334" y="1052"/>
                  <a:pt x="286" y="1099"/>
                </a:cubicBezTo>
                <a:cubicBezTo>
                  <a:pt x="263" y="1242"/>
                  <a:pt x="358" y="1361"/>
                  <a:pt x="477" y="1361"/>
                </a:cubicBezTo>
                <a:lnTo>
                  <a:pt x="715" y="1361"/>
                </a:lnTo>
                <a:lnTo>
                  <a:pt x="715" y="2242"/>
                </a:lnTo>
                <a:lnTo>
                  <a:pt x="501" y="2242"/>
                </a:lnTo>
                <a:cubicBezTo>
                  <a:pt x="405" y="2242"/>
                  <a:pt x="334" y="2290"/>
                  <a:pt x="334" y="2385"/>
                </a:cubicBezTo>
                <a:cubicBezTo>
                  <a:pt x="334" y="2504"/>
                  <a:pt x="382" y="2600"/>
                  <a:pt x="501" y="2600"/>
                </a:cubicBezTo>
                <a:lnTo>
                  <a:pt x="715" y="2600"/>
                </a:lnTo>
                <a:lnTo>
                  <a:pt x="715" y="3481"/>
                </a:lnTo>
                <a:lnTo>
                  <a:pt x="501" y="3481"/>
                </a:lnTo>
                <a:cubicBezTo>
                  <a:pt x="405" y="3481"/>
                  <a:pt x="334" y="3552"/>
                  <a:pt x="334" y="3647"/>
                </a:cubicBezTo>
                <a:cubicBezTo>
                  <a:pt x="334" y="3766"/>
                  <a:pt x="382" y="3838"/>
                  <a:pt x="501" y="3838"/>
                </a:cubicBezTo>
                <a:lnTo>
                  <a:pt x="715" y="3838"/>
                </a:lnTo>
                <a:lnTo>
                  <a:pt x="715" y="4743"/>
                </a:lnTo>
                <a:lnTo>
                  <a:pt x="501" y="4743"/>
                </a:lnTo>
                <a:cubicBezTo>
                  <a:pt x="405" y="4743"/>
                  <a:pt x="334" y="4791"/>
                  <a:pt x="334" y="4886"/>
                </a:cubicBezTo>
                <a:cubicBezTo>
                  <a:pt x="334" y="5005"/>
                  <a:pt x="382" y="5100"/>
                  <a:pt x="501" y="5100"/>
                </a:cubicBezTo>
                <a:lnTo>
                  <a:pt x="715" y="5100"/>
                </a:lnTo>
                <a:lnTo>
                  <a:pt x="715" y="5981"/>
                </a:lnTo>
                <a:lnTo>
                  <a:pt x="501" y="5981"/>
                </a:lnTo>
                <a:cubicBezTo>
                  <a:pt x="405" y="5981"/>
                  <a:pt x="334" y="6053"/>
                  <a:pt x="334" y="6148"/>
                </a:cubicBezTo>
                <a:cubicBezTo>
                  <a:pt x="334" y="6267"/>
                  <a:pt x="382" y="6338"/>
                  <a:pt x="501" y="6338"/>
                </a:cubicBezTo>
                <a:lnTo>
                  <a:pt x="715" y="6338"/>
                </a:lnTo>
                <a:lnTo>
                  <a:pt x="715" y="7243"/>
                </a:lnTo>
                <a:lnTo>
                  <a:pt x="501" y="7243"/>
                </a:lnTo>
                <a:cubicBezTo>
                  <a:pt x="405" y="7243"/>
                  <a:pt x="334" y="7291"/>
                  <a:pt x="334" y="7386"/>
                </a:cubicBezTo>
                <a:cubicBezTo>
                  <a:pt x="334" y="7505"/>
                  <a:pt x="382" y="7601"/>
                  <a:pt x="501" y="7601"/>
                </a:cubicBezTo>
                <a:lnTo>
                  <a:pt x="715" y="7601"/>
                </a:lnTo>
                <a:lnTo>
                  <a:pt x="715" y="8482"/>
                </a:lnTo>
                <a:lnTo>
                  <a:pt x="501" y="8482"/>
                </a:lnTo>
                <a:cubicBezTo>
                  <a:pt x="405" y="8482"/>
                  <a:pt x="334" y="8553"/>
                  <a:pt x="334" y="8648"/>
                </a:cubicBezTo>
                <a:cubicBezTo>
                  <a:pt x="334" y="8768"/>
                  <a:pt x="382" y="8839"/>
                  <a:pt x="501" y="8839"/>
                </a:cubicBezTo>
                <a:lnTo>
                  <a:pt x="715" y="8839"/>
                </a:lnTo>
                <a:lnTo>
                  <a:pt x="715" y="9744"/>
                </a:lnTo>
                <a:lnTo>
                  <a:pt x="501" y="9744"/>
                </a:lnTo>
                <a:cubicBezTo>
                  <a:pt x="405" y="9744"/>
                  <a:pt x="334" y="9792"/>
                  <a:pt x="334" y="9887"/>
                </a:cubicBezTo>
                <a:cubicBezTo>
                  <a:pt x="334" y="10006"/>
                  <a:pt x="382" y="10101"/>
                  <a:pt x="501" y="10101"/>
                </a:cubicBezTo>
                <a:lnTo>
                  <a:pt x="715" y="10101"/>
                </a:lnTo>
                <a:lnTo>
                  <a:pt x="715" y="10720"/>
                </a:lnTo>
                <a:lnTo>
                  <a:pt x="286" y="10720"/>
                </a:lnTo>
                <a:cubicBezTo>
                  <a:pt x="143" y="10720"/>
                  <a:pt x="1" y="10839"/>
                  <a:pt x="1" y="11030"/>
                </a:cubicBezTo>
                <a:lnTo>
                  <a:pt x="1" y="11578"/>
                </a:lnTo>
                <a:cubicBezTo>
                  <a:pt x="1" y="11744"/>
                  <a:pt x="120" y="11887"/>
                  <a:pt x="286" y="11887"/>
                </a:cubicBezTo>
                <a:lnTo>
                  <a:pt x="11598" y="11887"/>
                </a:lnTo>
                <a:cubicBezTo>
                  <a:pt x="11765" y="11887"/>
                  <a:pt x="11908" y="11768"/>
                  <a:pt x="11908" y="11578"/>
                </a:cubicBezTo>
                <a:lnTo>
                  <a:pt x="11908" y="10982"/>
                </a:lnTo>
                <a:cubicBezTo>
                  <a:pt x="11860" y="10839"/>
                  <a:pt x="11741" y="10696"/>
                  <a:pt x="11551" y="10696"/>
                </a:cubicBezTo>
                <a:lnTo>
                  <a:pt x="11146" y="10696"/>
                </a:lnTo>
                <a:lnTo>
                  <a:pt x="11146" y="9887"/>
                </a:lnTo>
                <a:cubicBezTo>
                  <a:pt x="11146" y="9815"/>
                  <a:pt x="11074" y="9720"/>
                  <a:pt x="10979" y="9720"/>
                </a:cubicBezTo>
                <a:cubicBezTo>
                  <a:pt x="10860" y="9720"/>
                  <a:pt x="10789" y="9768"/>
                  <a:pt x="10789" y="9887"/>
                </a:cubicBezTo>
                <a:lnTo>
                  <a:pt x="10789" y="10720"/>
                </a:lnTo>
                <a:lnTo>
                  <a:pt x="10265" y="10720"/>
                </a:lnTo>
                <a:lnTo>
                  <a:pt x="10265" y="5100"/>
                </a:lnTo>
                <a:lnTo>
                  <a:pt x="10789" y="5100"/>
                </a:lnTo>
                <a:lnTo>
                  <a:pt x="10789" y="9101"/>
                </a:lnTo>
                <a:cubicBezTo>
                  <a:pt x="10789" y="9172"/>
                  <a:pt x="10836" y="9268"/>
                  <a:pt x="10931" y="9268"/>
                </a:cubicBezTo>
                <a:cubicBezTo>
                  <a:pt x="11051" y="9268"/>
                  <a:pt x="11146" y="9220"/>
                  <a:pt x="11146" y="9101"/>
                </a:cubicBezTo>
                <a:lnTo>
                  <a:pt x="11146" y="4981"/>
                </a:lnTo>
                <a:cubicBezTo>
                  <a:pt x="11146" y="4838"/>
                  <a:pt x="11027" y="4743"/>
                  <a:pt x="10908" y="4743"/>
                </a:cubicBezTo>
                <a:lnTo>
                  <a:pt x="10265" y="4743"/>
                </a:lnTo>
                <a:lnTo>
                  <a:pt x="10265" y="2481"/>
                </a:lnTo>
                <a:cubicBezTo>
                  <a:pt x="10265" y="2338"/>
                  <a:pt x="10146" y="2242"/>
                  <a:pt x="10027" y="2242"/>
                </a:cubicBezTo>
                <a:lnTo>
                  <a:pt x="9312" y="2242"/>
                </a:lnTo>
                <a:cubicBezTo>
                  <a:pt x="9169" y="2242"/>
                  <a:pt x="9074" y="2361"/>
                  <a:pt x="9074" y="2481"/>
                </a:cubicBezTo>
                <a:lnTo>
                  <a:pt x="9074" y="8506"/>
                </a:lnTo>
                <a:lnTo>
                  <a:pt x="8455" y="8506"/>
                </a:lnTo>
                <a:cubicBezTo>
                  <a:pt x="8312" y="8506"/>
                  <a:pt x="8217" y="8625"/>
                  <a:pt x="8217" y="8744"/>
                </a:cubicBezTo>
                <a:lnTo>
                  <a:pt x="8217" y="10720"/>
                </a:lnTo>
                <a:lnTo>
                  <a:pt x="7740" y="10720"/>
                </a:lnTo>
                <a:lnTo>
                  <a:pt x="7740" y="6076"/>
                </a:lnTo>
                <a:cubicBezTo>
                  <a:pt x="7740" y="5934"/>
                  <a:pt x="7621" y="5838"/>
                  <a:pt x="7502" y="5838"/>
                </a:cubicBezTo>
                <a:lnTo>
                  <a:pt x="6788" y="5838"/>
                </a:lnTo>
                <a:cubicBezTo>
                  <a:pt x="6645" y="5838"/>
                  <a:pt x="6550" y="5957"/>
                  <a:pt x="6550" y="6076"/>
                </a:cubicBezTo>
                <a:lnTo>
                  <a:pt x="6550" y="7243"/>
                </a:lnTo>
                <a:lnTo>
                  <a:pt x="6002" y="7243"/>
                </a:lnTo>
                <a:lnTo>
                  <a:pt x="6002" y="3743"/>
                </a:lnTo>
                <a:cubicBezTo>
                  <a:pt x="6002" y="3576"/>
                  <a:pt x="5883" y="3481"/>
                  <a:pt x="5764" y="3481"/>
                </a:cubicBezTo>
                <a:lnTo>
                  <a:pt x="5049" y="3481"/>
                </a:lnTo>
                <a:cubicBezTo>
                  <a:pt x="4906" y="3481"/>
                  <a:pt x="4811" y="3624"/>
                  <a:pt x="4811" y="3743"/>
                </a:cubicBezTo>
                <a:lnTo>
                  <a:pt x="4811" y="10720"/>
                </a:lnTo>
                <a:lnTo>
                  <a:pt x="4335" y="10720"/>
                </a:lnTo>
                <a:lnTo>
                  <a:pt x="4335" y="1242"/>
                </a:lnTo>
                <a:cubicBezTo>
                  <a:pt x="4335" y="1075"/>
                  <a:pt x="4216" y="980"/>
                  <a:pt x="4097" y="980"/>
                </a:cubicBezTo>
                <a:lnTo>
                  <a:pt x="3382" y="980"/>
                </a:lnTo>
                <a:cubicBezTo>
                  <a:pt x="3263" y="980"/>
                  <a:pt x="3144" y="1075"/>
                  <a:pt x="3144" y="1290"/>
                </a:cubicBezTo>
                <a:lnTo>
                  <a:pt x="3144" y="2504"/>
                </a:lnTo>
                <a:cubicBezTo>
                  <a:pt x="3144" y="2600"/>
                  <a:pt x="3216" y="2695"/>
                  <a:pt x="3311" y="2695"/>
                </a:cubicBezTo>
                <a:cubicBezTo>
                  <a:pt x="3430" y="2695"/>
                  <a:pt x="3501" y="2623"/>
                  <a:pt x="3501" y="2504"/>
                </a:cubicBezTo>
                <a:lnTo>
                  <a:pt x="3501" y="1314"/>
                </a:lnTo>
                <a:lnTo>
                  <a:pt x="4025" y="1314"/>
                </a:lnTo>
                <a:lnTo>
                  <a:pt x="4025" y="10720"/>
                </a:lnTo>
                <a:lnTo>
                  <a:pt x="3501" y="10720"/>
                </a:lnTo>
                <a:lnTo>
                  <a:pt x="3501" y="3314"/>
                </a:lnTo>
                <a:cubicBezTo>
                  <a:pt x="3501" y="3219"/>
                  <a:pt x="3454" y="3147"/>
                  <a:pt x="3358" y="3147"/>
                </a:cubicBezTo>
                <a:cubicBezTo>
                  <a:pt x="3239" y="3147"/>
                  <a:pt x="3144" y="3195"/>
                  <a:pt x="3144" y="3314"/>
                </a:cubicBezTo>
                <a:lnTo>
                  <a:pt x="3144" y="4743"/>
                </a:lnTo>
                <a:lnTo>
                  <a:pt x="2525" y="4743"/>
                </a:lnTo>
                <a:cubicBezTo>
                  <a:pt x="2382" y="4743"/>
                  <a:pt x="2287" y="4862"/>
                  <a:pt x="2287" y="4981"/>
                </a:cubicBezTo>
                <a:lnTo>
                  <a:pt x="2287" y="5981"/>
                </a:lnTo>
                <a:lnTo>
                  <a:pt x="1668" y="5981"/>
                </a:lnTo>
                <a:cubicBezTo>
                  <a:pt x="1525" y="5981"/>
                  <a:pt x="1429" y="6100"/>
                  <a:pt x="1429" y="6219"/>
                </a:cubicBezTo>
                <a:lnTo>
                  <a:pt x="1429" y="10720"/>
                </a:lnTo>
                <a:lnTo>
                  <a:pt x="1072" y="10720"/>
                </a:lnTo>
                <a:lnTo>
                  <a:pt x="1072" y="194"/>
                </a:lnTo>
                <a:cubicBezTo>
                  <a:pt x="1072" y="99"/>
                  <a:pt x="1001" y="51"/>
                  <a:pt x="953" y="4"/>
                </a:cubicBezTo>
                <a:cubicBezTo>
                  <a:pt x="941" y="1"/>
                  <a:pt x="928" y="0"/>
                  <a:pt x="916" y="0"/>
                </a:cubicBezTo>
                <a:close/>
              </a:path>
            </a:pathLst>
          </a:custGeom>
          <a:solidFill>
            <a:srgbClr val="657E93"/>
          </a:solidFill>
          <a:ln>
            <a:solidFill>
              <a:srgbClr val="FFFF00"/>
            </a:solidFill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2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4042" name="Google Shape;14042;p27"/>
          <p:cNvGrpSpPr/>
          <p:nvPr/>
        </p:nvGrpSpPr>
        <p:grpSpPr>
          <a:xfrm>
            <a:off x="1041406" y="2835815"/>
            <a:ext cx="356767" cy="356737"/>
            <a:chOff x="2193213" y="2824333"/>
            <a:chExt cx="298325" cy="298300"/>
          </a:xfrm>
        </p:grpSpPr>
        <p:sp>
          <p:nvSpPr>
            <p:cNvPr id="14043" name="Google Shape;14043;p27"/>
            <p:cNvSpPr/>
            <p:nvPr/>
          </p:nvSpPr>
          <p:spPr>
            <a:xfrm>
              <a:off x="2193213" y="2913633"/>
              <a:ext cx="141725" cy="119100"/>
            </a:xfrm>
            <a:custGeom>
              <a:avLst/>
              <a:gdLst/>
              <a:ahLst/>
              <a:cxnLst/>
              <a:rect l="l" t="t" r="r" b="b"/>
              <a:pathLst>
                <a:path w="5669" h="4764" extrusionOk="0">
                  <a:moveTo>
                    <a:pt x="2406" y="310"/>
                  </a:moveTo>
                  <a:cubicBezTo>
                    <a:pt x="2930" y="310"/>
                    <a:pt x="3478" y="524"/>
                    <a:pt x="3859" y="905"/>
                  </a:cubicBezTo>
                  <a:lnTo>
                    <a:pt x="5312" y="2382"/>
                  </a:lnTo>
                  <a:lnTo>
                    <a:pt x="3859" y="3834"/>
                  </a:lnTo>
                  <a:cubicBezTo>
                    <a:pt x="3454" y="4215"/>
                    <a:pt x="2930" y="4430"/>
                    <a:pt x="2406" y="4430"/>
                  </a:cubicBezTo>
                  <a:cubicBezTo>
                    <a:pt x="1835" y="4430"/>
                    <a:pt x="1335" y="4192"/>
                    <a:pt x="954" y="3811"/>
                  </a:cubicBezTo>
                  <a:cubicBezTo>
                    <a:pt x="596" y="3430"/>
                    <a:pt x="382" y="2906"/>
                    <a:pt x="382" y="2382"/>
                  </a:cubicBezTo>
                  <a:cubicBezTo>
                    <a:pt x="382" y="1834"/>
                    <a:pt x="573" y="1334"/>
                    <a:pt x="954" y="953"/>
                  </a:cubicBezTo>
                  <a:cubicBezTo>
                    <a:pt x="1335" y="548"/>
                    <a:pt x="1835" y="310"/>
                    <a:pt x="2406" y="310"/>
                  </a:cubicBezTo>
                  <a:close/>
                  <a:moveTo>
                    <a:pt x="2382" y="0"/>
                  </a:moveTo>
                  <a:cubicBezTo>
                    <a:pt x="1716" y="0"/>
                    <a:pt x="1120" y="262"/>
                    <a:pt x="668" y="715"/>
                  </a:cubicBezTo>
                  <a:cubicBezTo>
                    <a:pt x="239" y="1143"/>
                    <a:pt x="1" y="1739"/>
                    <a:pt x="1" y="2382"/>
                  </a:cubicBezTo>
                  <a:cubicBezTo>
                    <a:pt x="1" y="3001"/>
                    <a:pt x="239" y="3596"/>
                    <a:pt x="668" y="4049"/>
                  </a:cubicBezTo>
                  <a:cubicBezTo>
                    <a:pt x="1120" y="4525"/>
                    <a:pt x="1716" y="4763"/>
                    <a:pt x="2382" y="4763"/>
                  </a:cubicBezTo>
                  <a:lnTo>
                    <a:pt x="2406" y="4763"/>
                  </a:lnTo>
                  <a:cubicBezTo>
                    <a:pt x="3025" y="4763"/>
                    <a:pt x="3645" y="4525"/>
                    <a:pt x="4097" y="4049"/>
                  </a:cubicBezTo>
                  <a:lnTo>
                    <a:pt x="5597" y="2572"/>
                  </a:lnTo>
                  <a:cubicBezTo>
                    <a:pt x="5645" y="2525"/>
                    <a:pt x="5669" y="2429"/>
                    <a:pt x="5669" y="2334"/>
                  </a:cubicBezTo>
                  <a:cubicBezTo>
                    <a:pt x="5669" y="2287"/>
                    <a:pt x="5645" y="2239"/>
                    <a:pt x="5597" y="2191"/>
                  </a:cubicBezTo>
                  <a:lnTo>
                    <a:pt x="4097" y="715"/>
                  </a:lnTo>
                  <a:cubicBezTo>
                    <a:pt x="3645" y="262"/>
                    <a:pt x="3049" y="0"/>
                    <a:pt x="24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FFFF00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44" name="Google Shape;14044;p27"/>
            <p:cNvSpPr/>
            <p:nvPr/>
          </p:nvSpPr>
          <p:spPr>
            <a:xfrm>
              <a:off x="2212863" y="2932083"/>
              <a:ext cx="82200" cy="82175"/>
            </a:xfrm>
            <a:custGeom>
              <a:avLst/>
              <a:gdLst/>
              <a:ahLst/>
              <a:cxnLst/>
              <a:rect l="l" t="t" r="r" b="b"/>
              <a:pathLst>
                <a:path w="3288" h="3287" extrusionOk="0">
                  <a:moveTo>
                    <a:pt x="1644" y="358"/>
                  </a:moveTo>
                  <a:cubicBezTo>
                    <a:pt x="2358" y="358"/>
                    <a:pt x="2930" y="929"/>
                    <a:pt x="2930" y="1644"/>
                  </a:cubicBezTo>
                  <a:cubicBezTo>
                    <a:pt x="2930" y="2358"/>
                    <a:pt x="2358" y="2930"/>
                    <a:pt x="1644" y="2930"/>
                  </a:cubicBezTo>
                  <a:cubicBezTo>
                    <a:pt x="930" y="2930"/>
                    <a:pt x="358" y="2358"/>
                    <a:pt x="358" y="1644"/>
                  </a:cubicBezTo>
                  <a:cubicBezTo>
                    <a:pt x="358" y="929"/>
                    <a:pt x="930" y="358"/>
                    <a:pt x="1644" y="358"/>
                  </a:cubicBezTo>
                  <a:close/>
                  <a:moveTo>
                    <a:pt x="1644" y="1"/>
                  </a:moveTo>
                  <a:cubicBezTo>
                    <a:pt x="763" y="1"/>
                    <a:pt x="1" y="739"/>
                    <a:pt x="1" y="1644"/>
                  </a:cubicBezTo>
                  <a:cubicBezTo>
                    <a:pt x="1" y="2525"/>
                    <a:pt x="763" y="3287"/>
                    <a:pt x="1644" y="3287"/>
                  </a:cubicBezTo>
                  <a:cubicBezTo>
                    <a:pt x="2549" y="3287"/>
                    <a:pt x="3287" y="2525"/>
                    <a:pt x="3287" y="1644"/>
                  </a:cubicBezTo>
                  <a:cubicBezTo>
                    <a:pt x="3287" y="739"/>
                    <a:pt x="2549" y="1"/>
                    <a:pt x="16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FFFF00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45" name="Google Shape;14045;p27"/>
            <p:cNvSpPr/>
            <p:nvPr/>
          </p:nvSpPr>
          <p:spPr>
            <a:xfrm>
              <a:off x="2279563" y="2980308"/>
              <a:ext cx="122650" cy="142325"/>
            </a:xfrm>
            <a:custGeom>
              <a:avLst/>
              <a:gdLst/>
              <a:ahLst/>
              <a:cxnLst/>
              <a:rect l="l" t="t" r="r" b="b"/>
              <a:pathLst>
                <a:path w="4906" h="5693" extrusionOk="0">
                  <a:moveTo>
                    <a:pt x="2501" y="1"/>
                  </a:moveTo>
                  <a:cubicBezTo>
                    <a:pt x="2405" y="1"/>
                    <a:pt x="2334" y="48"/>
                    <a:pt x="2286" y="96"/>
                  </a:cubicBezTo>
                  <a:lnTo>
                    <a:pt x="786" y="1596"/>
                  </a:lnTo>
                  <a:cubicBezTo>
                    <a:pt x="238" y="2144"/>
                    <a:pt x="0" y="2954"/>
                    <a:pt x="143" y="3763"/>
                  </a:cubicBezTo>
                  <a:cubicBezTo>
                    <a:pt x="167" y="3858"/>
                    <a:pt x="262" y="3906"/>
                    <a:pt x="357" y="3906"/>
                  </a:cubicBezTo>
                  <a:cubicBezTo>
                    <a:pt x="429" y="3882"/>
                    <a:pt x="500" y="3787"/>
                    <a:pt x="500" y="3692"/>
                  </a:cubicBezTo>
                  <a:cubicBezTo>
                    <a:pt x="357" y="3025"/>
                    <a:pt x="548" y="2334"/>
                    <a:pt x="1072" y="1858"/>
                  </a:cubicBezTo>
                  <a:lnTo>
                    <a:pt x="2524" y="405"/>
                  </a:lnTo>
                  <a:lnTo>
                    <a:pt x="3977" y="1858"/>
                  </a:lnTo>
                  <a:cubicBezTo>
                    <a:pt x="4358" y="2239"/>
                    <a:pt x="4572" y="2739"/>
                    <a:pt x="4572" y="3311"/>
                  </a:cubicBezTo>
                  <a:cubicBezTo>
                    <a:pt x="4572" y="3882"/>
                    <a:pt x="4334" y="4382"/>
                    <a:pt x="3953" y="4763"/>
                  </a:cubicBezTo>
                  <a:cubicBezTo>
                    <a:pt x="3572" y="5121"/>
                    <a:pt x="3048" y="5335"/>
                    <a:pt x="2524" y="5335"/>
                  </a:cubicBezTo>
                  <a:cubicBezTo>
                    <a:pt x="1977" y="5335"/>
                    <a:pt x="1477" y="5121"/>
                    <a:pt x="1096" y="4763"/>
                  </a:cubicBezTo>
                  <a:cubicBezTo>
                    <a:pt x="976" y="4644"/>
                    <a:pt x="881" y="4525"/>
                    <a:pt x="786" y="4406"/>
                  </a:cubicBezTo>
                  <a:cubicBezTo>
                    <a:pt x="755" y="4360"/>
                    <a:pt x="704" y="4323"/>
                    <a:pt x="645" y="4323"/>
                  </a:cubicBezTo>
                  <a:cubicBezTo>
                    <a:pt x="614" y="4323"/>
                    <a:pt x="581" y="4334"/>
                    <a:pt x="548" y="4359"/>
                  </a:cubicBezTo>
                  <a:cubicBezTo>
                    <a:pt x="476" y="4406"/>
                    <a:pt x="429" y="4501"/>
                    <a:pt x="500" y="4597"/>
                  </a:cubicBezTo>
                  <a:cubicBezTo>
                    <a:pt x="595" y="4740"/>
                    <a:pt x="715" y="4882"/>
                    <a:pt x="857" y="5002"/>
                  </a:cubicBezTo>
                  <a:cubicBezTo>
                    <a:pt x="1310" y="5454"/>
                    <a:pt x="1905" y="5692"/>
                    <a:pt x="2524" y="5692"/>
                  </a:cubicBezTo>
                  <a:cubicBezTo>
                    <a:pt x="3144" y="5692"/>
                    <a:pt x="3739" y="5454"/>
                    <a:pt x="4191" y="5002"/>
                  </a:cubicBezTo>
                  <a:cubicBezTo>
                    <a:pt x="4668" y="4573"/>
                    <a:pt x="4906" y="3978"/>
                    <a:pt x="4906" y="3311"/>
                  </a:cubicBezTo>
                  <a:cubicBezTo>
                    <a:pt x="4906" y="2668"/>
                    <a:pt x="4668" y="2072"/>
                    <a:pt x="4191" y="1620"/>
                  </a:cubicBezTo>
                  <a:lnTo>
                    <a:pt x="2691" y="96"/>
                  </a:lnTo>
                  <a:cubicBezTo>
                    <a:pt x="2643" y="48"/>
                    <a:pt x="2572" y="1"/>
                    <a:pt x="25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FFFF00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46" name="Google Shape;14046;p27"/>
            <p:cNvSpPr/>
            <p:nvPr/>
          </p:nvSpPr>
          <p:spPr>
            <a:xfrm>
              <a:off x="2300988" y="3020783"/>
              <a:ext cx="81575" cy="81600"/>
            </a:xfrm>
            <a:custGeom>
              <a:avLst/>
              <a:gdLst/>
              <a:ahLst/>
              <a:cxnLst/>
              <a:rect l="l" t="t" r="r" b="b"/>
              <a:pathLst>
                <a:path w="3263" h="3264" extrusionOk="0">
                  <a:moveTo>
                    <a:pt x="1644" y="334"/>
                  </a:moveTo>
                  <a:cubicBezTo>
                    <a:pt x="2358" y="334"/>
                    <a:pt x="2906" y="882"/>
                    <a:pt x="2906" y="1596"/>
                  </a:cubicBezTo>
                  <a:cubicBezTo>
                    <a:pt x="2906" y="2311"/>
                    <a:pt x="2358" y="2882"/>
                    <a:pt x="1644" y="2882"/>
                  </a:cubicBezTo>
                  <a:cubicBezTo>
                    <a:pt x="929" y="2882"/>
                    <a:pt x="358" y="2311"/>
                    <a:pt x="358" y="1596"/>
                  </a:cubicBezTo>
                  <a:cubicBezTo>
                    <a:pt x="358" y="882"/>
                    <a:pt x="953" y="334"/>
                    <a:pt x="1644" y="334"/>
                  </a:cubicBezTo>
                  <a:close/>
                  <a:moveTo>
                    <a:pt x="1644" y="1"/>
                  </a:moveTo>
                  <a:cubicBezTo>
                    <a:pt x="739" y="1"/>
                    <a:pt x="0" y="739"/>
                    <a:pt x="0" y="1644"/>
                  </a:cubicBezTo>
                  <a:cubicBezTo>
                    <a:pt x="0" y="2525"/>
                    <a:pt x="739" y="3263"/>
                    <a:pt x="1644" y="3263"/>
                  </a:cubicBezTo>
                  <a:cubicBezTo>
                    <a:pt x="2525" y="3263"/>
                    <a:pt x="3263" y="2525"/>
                    <a:pt x="3263" y="1644"/>
                  </a:cubicBezTo>
                  <a:cubicBezTo>
                    <a:pt x="3263" y="739"/>
                    <a:pt x="2525" y="1"/>
                    <a:pt x="16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FFFF00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47" name="Google Shape;14047;p27"/>
            <p:cNvSpPr/>
            <p:nvPr/>
          </p:nvSpPr>
          <p:spPr>
            <a:xfrm>
              <a:off x="2348613" y="2913633"/>
              <a:ext cx="142925" cy="119700"/>
            </a:xfrm>
            <a:custGeom>
              <a:avLst/>
              <a:gdLst/>
              <a:ahLst/>
              <a:cxnLst/>
              <a:rect l="l" t="t" r="r" b="b"/>
              <a:pathLst>
                <a:path w="5717" h="4788" extrusionOk="0">
                  <a:moveTo>
                    <a:pt x="3311" y="334"/>
                  </a:moveTo>
                  <a:cubicBezTo>
                    <a:pt x="3859" y="334"/>
                    <a:pt x="4359" y="572"/>
                    <a:pt x="4763" y="953"/>
                  </a:cubicBezTo>
                  <a:cubicBezTo>
                    <a:pt x="5121" y="1334"/>
                    <a:pt x="5335" y="1834"/>
                    <a:pt x="5335" y="2382"/>
                  </a:cubicBezTo>
                  <a:cubicBezTo>
                    <a:pt x="5335" y="2906"/>
                    <a:pt x="5144" y="3430"/>
                    <a:pt x="4763" y="3811"/>
                  </a:cubicBezTo>
                  <a:cubicBezTo>
                    <a:pt x="4359" y="4192"/>
                    <a:pt x="3859" y="4430"/>
                    <a:pt x="3311" y="4430"/>
                  </a:cubicBezTo>
                  <a:cubicBezTo>
                    <a:pt x="2739" y="4430"/>
                    <a:pt x="2239" y="4215"/>
                    <a:pt x="1834" y="3834"/>
                  </a:cubicBezTo>
                  <a:lnTo>
                    <a:pt x="382" y="2382"/>
                  </a:lnTo>
                  <a:lnTo>
                    <a:pt x="1834" y="929"/>
                  </a:lnTo>
                  <a:cubicBezTo>
                    <a:pt x="2239" y="524"/>
                    <a:pt x="2739" y="334"/>
                    <a:pt x="3311" y="334"/>
                  </a:cubicBezTo>
                  <a:close/>
                  <a:moveTo>
                    <a:pt x="3311" y="0"/>
                  </a:moveTo>
                  <a:cubicBezTo>
                    <a:pt x="2644" y="0"/>
                    <a:pt x="2049" y="238"/>
                    <a:pt x="1596" y="715"/>
                  </a:cubicBezTo>
                  <a:lnTo>
                    <a:pt x="120" y="2191"/>
                  </a:lnTo>
                  <a:cubicBezTo>
                    <a:pt x="96" y="2239"/>
                    <a:pt x="24" y="2287"/>
                    <a:pt x="24" y="2358"/>
                  </a:cubicBezTo>
                  <a:cubicBezTo>
                    <a:pt x="1" y="2429"/>
                    <a:pt x="48" y="2525"/>
                    <a:pt x="120" y="2596"/>
                  </a:cubicBezTo>
                  <a:lnTo>
                    <a:pt x="1596" y="4073"/>
                  </a:lnTo>
                  <a:cubicBezTo>
                    <a:pt x="2049" y="4525"/>
                    <a:pt x="2644" y="4787"/>
                    <a:pt x="3311" y="4787"/>
                  </a:cubicBezTo>
                  <a:lnTo>
                    <a:pt x="3335" y="4787"/>
                  </a:lnTo>
                  <a:cubicBezTo>
                    <a:pt x="3978" y="4787"/>
                    <a:pt x="4573" y="4525"/>
                    <a:pt x="5025" y="4073"/>
                  </a:cubicBezTo>
                  <a:cubicBezTo>
                    <a:pt x="5478" y="3620"/>
                    <a:pt x="5716" y="3025"/>
                    <a:pt x="5716" y="2406"/>
                  </a:cubicBezTo>
                  <a:cubicBezTo>
                    <a:pt x="5716" y="1786"/>
                    <a:pt x="5454" y="1167"/>
                    <a:pt x="5002" y="715"/>
                  </a:cubicBezTo>
                  <a:cubicBezTo>
                    <a:pt x="4549" y="238"/>
                    <a:pt x="3954" y="0"/>
                    <a:pt x="331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FFFF00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48" name="Google Shape;14048;p27"/>
            <p:cNvSpPr/>
            <p:nvPr/>
          </p:nvSpPr>
          <p:spPr>
            <a:xfrm>
              <a:off x="2390888" y="2932083"/>
              <a:ext cx="82175" cy="81000"/>
            </a:xfrm>
            <a:custGeom>
              <a:avLst/>
              <a:gdLst/>
              <a:ahLst/>
              <a:cxnLst/>
              <a:rect l="l" t="t" r="r" b="b"/>
              <a:pathLst>
                <a:path w="3287" h="3240" extrusionOk="0">
                  <a:moveTo>
                    <a:pt x="1572" y="1"/>
                  </a:moveTo>
                  <a:cubicBezTo>
                    <a:pt x="1334" y="1"/>
                    <a:pt x="1143" y="48"/>
                    <a:pt x="929" y="143"/>
                  </a:cubicBezTo>
                  <a:cubicBezTo>
                    <a:pt x="834" y="191"/>
                    <a:pt x="810" y="310"/>
                    <a:pt x="834" y="382"/>
                  </a:cubicBezTo>
                  <a:cubicBezTo>
                    <a:pt x="852" y="454"/>
                    <a:pt x="926" y="485"/>
                    <a:pt x="1002" y="485"/>
                  </a:cubicBezTo>
                  <a:cubicBezTo>
                    <a:pt x="1026" y="485"/>
                    <a:pt x="1050" y="482"/>
                    <a:pt x="1072" y="477"/>
                  </a:cubicBezTo>
                  <a:cubicBezTo>
                    <a:pt x="1263" y="382"/>
                    <a:pt x="1429" y="358"/>
                    <a:pt x="1620" y="358"/>
                  </a:cubicBezTo>
                  <a:cubicBezTo>
                    <a:pt x="2334" y="358"/>
                    <a:pt x="2882" y="929"/>
                    <a:pt x="2882" y="1644"/>
                  </a:cubicBezTo>
                  <a:cubicBezTo>
                    <a:pt x="2882" y="2358"/>
                    <a:pt x="2334" y="2930"/>
                    <a:pt x="1620" y="2930"/>
                  </a:cubicBezTo>
                  <a:cubicBezTo>
                    <a:pt x="905" y="2930"/>
                    <a:pt x="334" y="2358"/>
                    <a:pt x="334" y="1644"/>
                  </a:cubicBezTo>
                  <a:cubicBezTo>
                    <a:pt x="334" y="1382"/>
                    <a:pt x="429" y="1144"/>
                    <a:pt x="572" y="906"/>
                  </a:cubicBezTo>
                  <a:cubicBezTo>
                    <a:pt x="620" y="810"/>
                    <a:pt x="596" y="715"/>
                    <a:pt x="548" y="667"/>
                  </a:cubicBezTo>
                  <a:cubicBezTo>
                    <a:pt x="508" y="637"/>
                    <a:pt x="468" y="624"/>
                    <a:pt x="432" y="624"/>
                  </a:cubicBezTo>
                  <a:cubicBezTo>
                    <a:pt x="381" y="624"/>
                    <a:pt x="338" y="650"/>
                    <a:pt x="310" y="691"/>
                  </a:cubicBezTo>
                  <a:cubicBezTo>
                    <a:pt x="119" y="953"/>
                    <a:pt x="0" y="1287"/>
                    <a:pt x="0" y="1620"/>
                  </a:cubicBezTo>
                  <a:cubicBezTo>
                    <a:pt x="0" y="2501"/>
                    <a:pt x="739" y="3239"/>
                    <a:pt x="1644" y="3239"/>
                  </a:cubicBezTo>
                  <a:cubicBezTo>
                    <a:pt x="2525" y="3239"/>
                    <a:pt x="3287" y="2501"/>
                    <a:pt x="3287" y="1620"/>
                  </a:cubicBezTo>
                  <a:cubicBezTo>
                    <a:pt x="3215" y="739"/>
                    <a:pt x="2501" y="1"/>
                    <a:pt x="15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FFFF00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49" name="Google Shape;14049;p27"/>
            <p:cNvSpPr/>
            <p:nvPr/>
          </p:nvSpPr>
          <p:spPr>
            <a:xfrm>
              <a:off x="2283713" y="2824333"/>
              <a:ext cx="119100" cy="141125"/>
            </a:xfrm>
            <a:custGeom>
              <a:avLst/>
              <a:gdLst/>
              <a:ahLst/>
              <a:cxnLst/>
              <a:rect l="l" t="t" r="r" b="b"/>
              <a:pathLst>
                <a:path w="4764" h="5645" extrusionOk="0">
                  <a:moveTo>
                    <a:pt x="2358" y="357"/>
                  </a:moveTo>
                  <a:cubicBezTo>
                    <a:pt x="2882" y="357"/>
                    <a:pt x="3406" y="572"/>
                    <a:pt x="3787" y="929"/>
                  </a:cubicBezTo>
                  <a:cubicBezTo>
                    <a:pt x="4168" y="1310"/>
                    <a:pt x="4406" y="1810"/>
                    <a:pt x="4406" y="2382"/>
                  </a:cubicBezTo>
                  <a:cubicBezTo>
                    <a:pt x="4406" y="2929"/>
                    <a:pt x="4192" y="3453"/>
                    <a:pt x="3811" y="3834"/>
                  </a:cubicBezTo>
                  <a:lnTo>
                    <a:pt x="2358" y="5287"/>
                  </a:lnTo>
                  <a:lnTo>
                    <a:pt x="906" y="3834"/>
                  </a:lnTo>
                  <a:cubicBezTo>
                    <a:pt x="501" y="3453"/>
                    <a:pt x="310" y="2929"/>
                    <a:pt x="310" y="2382"/>
                  </a:cubicBezTo>
                  <a:cubicBezTo>
                    <a:pt x="310" y="1810"/>
                    <a:pt x="501" y="1310"/>
                    <a:pt x="930" y="929"/>
                  </a:cubicBezTo>
                  <a:cubicBezTo>
                    <a:pt x="1311" y="572"/>
                    <a:pt x="1811" y="357"/>
                    <a:pt x="2358" y="357"/>
                  </a:cubicBezTo>
                  <a:close/>
                  <a:moveTo>
                    <a:pt x="2382" y="0"/>
                  </a:moveTo>
                  <a:cubicBezTo>
                    <a:pt x="1763" y="0"/>
                    <a:pt x="1168" y="238"/>
                    <a:pt x="715" y="691"/>
                  </a:cubicBezTo>
                  <a:cubicBezTo>
                    <a:pt x="239" y="1119"/>
                    <a:pt x="1" y="1715"/>
                    <a:pt x="1" y="2382"/>
                  </a:cubicBezTo>
                  <a:cubicBezTo>
                    <a:pt x="1" y="3025"/>
                    <a:pt x="239" y="3620"/>
                    <a:pt x="715" y="4072"/>
                  </a:cubicBezTo>
                  <a:lnTo>
                    <a:pt x="2144" y="5549"/>
                  </a:lnTo>
                  <a:cubicBezTo>
                    <a:pt x="2192" y="5620"/>
                    <a:pt x="2263" y="5644"/>
                    <a:pt x="2358" y="5644"/>
                  </a:cubicBezTo>
                  <a:cubicBezTo>
                    <a:pt x="2454" y="5644"/>
                    <a:pt x="2501" y="5620"/>
                    <a:pt x="2549" y="5549"/>
                  </a:cubicBezTo>
                  <a:lnTo>
                    <a:pt x="4049" y="4072"/>
                  </a:lnTo>
                  <a:cubicBezTo>
                    <a:pt x="4502" y="3620"/>
                    <a:pt x="4764" y="3001"/>
                    <a:pt x="4764" y="2382"/>
                  </a:cubicBezTo>
                  <a:cubicBezTo>
                    <a:pt x="4764" y="1715"/>
                    <a:pt x="4502" y="1119"/>
                    <a:pt x="4049" y="691"/>
                  </a:cubicBezTo>
                  <a:cubicBezTo>
                    <a:pt x="3597" y="238"/>
                    <a:pt x="3001" y="0"/>
                    <a:pt x="23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FFFF00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50" name="Google Shape;14050;p27"/>
            <p:cNvSpPr/>
            <p:nvPr/>
          </p:nvSpPr>
          <p:spPr>
            <a:xfrm>
              <a:off x="2300988" y="2843383"/>
              <a:ext cx="81575" cy="82175"/>
            </a:xfrm>
            <a:custGeom>
              <a:avLst/>
              <a:gdLst/>
              <a:ahLst/>
              <a:cxnLst/>
              <a:rect l="l" t="t" r="r" b="b"/>
              <a:pathLst>
                <a:path w="3263" h="3287" extrusionOk="0">
                  <a:moveTo>
                    <a:pt x="1644" y="357"/>
                  </a:moveTo>
                  <a:cubicBezTo>
                    <a:pt x="2358" y="357"/>
                    <a:pt x="2906" y="929"/>
                    <a:pt x="2906" y="1643"/>
                  </a:cubicBezTo>
                  <a:cubicBezTo>
                    <a:pt x="2906" y="2358"/>
                    <a:pt x="2358" y="2929"/>
                    <a:pt x="1644" y="2929"/>
                  </a:cubicBezTo>
                  <a:cubicBezTo>
                    <a:pt x="929" y="2929"/>
                    <a:pt x="358" y="2358"/>
                    <a:pt x="358" y="1643"/>
                  </a:cubicBezTo>
                  <a:cubicBezTo>
                    <a:pt x="358" y="929"/>
                    <a:pt x="953" y="357"/>
                    <a:pt x="1644" y="357"/>
                  </a:cubicBezTo>
                  <a:close/>
                  <a:moveTo>
                    <a:pt x="1644" y="0"/>
                  </a:moveTo>
                  <a:cubicBezTo>
                    <a:pt x="739" y="0"/>
                    <a:pt x="0" y="762"/>
                    <a:pt x="0" y="1643"/>
                  </a:cubicBezTo>
                  <a:cubicBezTo>
                    <a:pt x="24" y="2548"/>
                    <a:pt x="739" y="3287"/>
                    <a:pt x="1644" y="3287"/>
                  </a:cubicBezTo>
                  <a:cubicBezTo>
                    <a:pt x="2525" y="3287"/>
                    <a:pt x="3263" y="2548"/>
                    <a:pt x="3263" y="1643"/>
                  </a:cubicBezTo>
                  <a:cubicBezTo>
                    <a:pt x="3263" y="762"/>
                    <a:pt x="2525" y="0"/>
                    <a:pt x="164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FFFF00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51" name="Google Shape;14051;p27"/>
            <p:cNvSpPr/>
            <p:nvPr/>
          </p:nvSpPr>
          <p:spPr>
            <a:xfrm>
              <a:off x="2321238" y="2872558"/>
              <a:ext cx="42275" cy="8950"/>
            </a:xfrm>
            <a:custGeom>
              <a:avLst/>
              <a:gdLst/>
              <a:ahLst/>
              <a:cxnLst/>
              <a:rect l="l" t="t" r="r" b="b"/>
              <a:pathLst>
                <a:path w="1691" h="358" extrusionOk="0">
                  <a:moveTo>
                    <a:pt x="167" y="0"/>
                  </a:moveTo>
                  <a:cubicBezTo>
                    <a:pt x="72" y="0"/>
                    <a:pt x="24" y="48"/>
                    <a:pt x="0" y="143"/>
                  </a:cubicBezTo>
                  <a:cubicBezTo>
                    <a:pt x="0" y="262"/>
                    <a:pt x="72" y="357"/>
                    <a:pt x="167" y="357"/>
                  </a:cubicBezTo>
                  <a:lnTo>
                    <a:pt x="1477" y="357"/>
                  </a:lnTo>
                  <a:cubicBezTo>
                    <a:pt x="1572" y="357"/>
                    <a:pt x="1619" y="310"/>
                    <a:pt x="1667" y="214"/>
                  </a:cubicBezTo>
                  <a:cubicBezTo>
                    <a:pt x="1691" y="95"/>
                    <a:pt x="1596" y="0"/>
                    <a:pt x="14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FFFF00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52" name="Google Shape;14052;p27"/>
            <p:cNvSpPr/>
            <p:nvPr/>
          </p:nvSpPr>
          <p:spPr>
            <a:xfrm>
              <a:off x="2328963" y="2887433"/>
              <a:ext cx="26225" cy="8950"/>
            </a:xfrm>
            <a:custGeom>
              <a:avLst/>
              <a:gdLst/>
              <a:ahLst/>
              <a:cxnLst/>
              <a:rect l="l" t="t" r="r" b="b"/>
              <a:pathLst>
                <a:path w="1049" h="358" extrusionOk="0">
                  <a:moveTo>
                    <a:pt x="215" y="1"/>
                  </a:moveTo>
                  <a:cubicBezTo>
                    <a:pt x="120" y="1"/>
                    <a:pt x="72" y="48"/>
                    <a:pt x="48" y="143"/>
                  </a:cubicBezTo>
                  <a:cubicBezTo>
                    <a:pt x="1" y="262"/>
                    <a:pt x="96" y="358"/>
                    <a:pt x="215" y="358"/>
                  </a:cubicBezTo>
                  <a:lnTo>
                    <a:pt x="882" y="358"/>
                  </a:lnTo>
                  <a:cubicBezTo>
                    <a:pt x="953" y="358"/>
                    <a:pt x="1025" y="310"/>
                    <a:pt x="1049" y="215"/>
                  </a:cubicBezTo>
                  <a:cubicBezTo>
                    <a:pt x="1049" y="120"/>
                    <a:pt x="953" y="1"/>
                    <a:pt x="8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FFFF00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53" name="Google Shape;14053;p27"/>
            <p:cNvSpPr/>
            <p:nvPr/>
          </p:nvSpPr>
          <p:spPr>
            <a:xfrm>
              <a:off x="2409338" y="2960658"/>
              <a:ext cx="42900" cy="8950"/>
            </a:xfrm>
            <a:custGeom>
              <a:avLst/>
              <a:gdLst/>
              <a:ahLst/>
              <a:cxnLst/>
              <a:rect l="l" t="t" r="r" b="b"/>
              <a:pathLst>
                <a:path w="1716" h="358" extrusionOk="0">
                  <a:moveTo>
                    <a:pt x="191" y="1"/>
                  </a:moveTo>
                  <a:cubicBezTo>
                    <a:pt x="96" y="1"/>
                    <a:pt x="48" y="48"/>
                    <a:pt x="1" y="144"/>
                  </a:cubicBezTo>
                  <a:cubicBezTo>
                    <a:pt x="1" y="263"/>
                    <a:pt x="72" y="358"/>
                    <a:pt x="191" y="358"/>
                  </a:cubicBezTo>
                  <a:lnTo>
                    <a:pt x="1501" y="358"/>
                  </a:lnTo>
                  <a:cubicBezTo>
                    <a:pt x="1596" y="358"/>
                    <a:pt x="1644" y="286"/>
                    <a:pt x="1668" y="191"/>
                  </a:cubicBezTo>
                  <a:cubicBezTo>
                    <a:pt x="1715" y="72"/>
                    <a:pt x="1620" y="1"/>
                    <a:pt x="15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FFFF00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54" name="Google Shape;14054;p27"/>
            <p:cNvSpPr/>
            <p:nvPr/>
          </p:nvSpPr>
          <p:spPr>
            <a:xfrm>
              <a:off x="2417088" y="2976133"/>
              <a:ext cx="26800" cy="8975"/>
            </a:xfrm>
            <a:custGeom>
              <a:avLst/>
              <a:gdLst/>
              <a:ahLst/>
              <a:cxnLst/>
              <a:rect l="l" t="t" r="r" b="b"/>
              <a:pathLst>
                <a:path w="1072" h="359" extrusionOk="0">
                  <a:moveTo>
                    <a:pt x="215" y="1"/>
                  </a:moveTo>
                  <a:cubicBezTo>
                    <a:pt x="95" y="1"/>
                    <a:pt x="0" y="96"/>
                    <a:pt x="24" y="215"/>
                  </a:cubicBezTo>
                  <a:cubicBezTo>
                    <a:pt x="48" y="287"/>
                    <a:pt x="119" y="358"/>
                    <a:pt x="215" y="358"/>
                  </a:cubicBezTo>
                  <a:lnTo>
                    <a:pt x="858" y="358"/>
                  </a:lnTo>
                  <a:cubicBezTo>
                    <a:pt x="953" y="358"/>
                    <a:pt x="1000" y="287"/>
                    <a:pt x="1024" y="215"/>
                  </a:cubicBezTo>
                  <a:cubicBezTo>
                    <a:pt x="1072" y="96"/>
                    <a:pt x="977" y="1"/>
                    <a:pt x="8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FFFF00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55" name="Google Shape;14055;p27"/>
            <p:cNvSpPr/>
            <p:nvPr/>
          </p:nvSpPr>
          <p:spPr>
            <a:xfrm>
              <a:off x="2321238" y="3049958"/>
              <a:ext cx="42275" cy="8975"/>
            </a:xfrm>
            <a:custGeom>
              <a:avLst/>
              <a:gdLst/>
              <a:ahLst/>
              <a:cxnLst/>
              <a:rect l="l" t="t" r="r" b="b"/>
              <a:pathLst>
                <a:path w="1691" h="359" extrusionOk="0">
                  <a:moveTo>
                    <a:pt x="167" y="1"/>
                  </a:moveTo>
                  <a:cubicBezTo>
                    <a:pt x="72" y="1"/>
                    <a:pt x="24" y="48"/>
                    <a:pt x="0" y="144"/>
                  </a:cubicBezTo>
                  <a:cubicBezTo>
                    <a:pt x="0" y="239"/>
                    <a:pt x="72" y="358"/>
                    <a:pt x="167" y="358"/>
                  </a:cubicBezTo>
                  <a:lnTo>
                    <a:pt x="1477" y="358"/>
                  </a:lnTo>
                  <a:cubicBezTo>
                    <a:pt x="1572" y="358"/>
                    <a:pt x="1619" y="287"/>
                    <a:pt x="1667" y="191"/>
                  </a:cubicBezTo>
                  <a:cubicBezTo>
                    <a:pt x="1691" y="72"/>
                    <a:pt x="1596" y="1"/>
                    <a:pt x="1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FFFF00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56" name="Google Shape;14056;p27"/>
            <p:cNvSpPr/>
            <p:nvPr/>
          </p:nvSpPr>
          <p:spPr>
            <a:xfrm>
              <a:off x="2328963" y="3064858"/>
              <a:ext cx="26225" cy="8950"/>
            </a:xfrm>
            <a:custGeom>
              <a:avLst/>
              <a:gdLst/>
              <a:ahLst/>
              <a:cxnLst/>
              <a:rect l="l" t="t" r="r" b="b"/>
              <a:pathLst>
                <a:path w="1049" h="358" extrusionOk="0">
                  <a:moveTo>
                    <a:pt x="215" y="0"/>
                  </a:moveTo>
                  <a:cubicBezTo>
                    <a:pt x="120" y="0"/>
                    <a:pt x="72" y="48"/>
                    <a:pt x="48" y="143"/>
                  </a:cubicBezTo>
                  <a:cubicBezTo>
                    <a:pt x="1" y="262"/>
                    <a:pt x="96" y="357"/>
                    <a:pt x="215" y="357"/>
                  </a:cubicBezTo>
                  <a:lnTo>
                    <a:pt x="882" y="357"/>
                  </a:lnTo>
                  <a:cubicBezTo>
                    <a:pt x="953" y="357"/>
                    <a:pt x="1025" y="286"/>
                    <a:pt x="1049" y="191"/>
                  </a:cubicBezTo>
                  <a:cubicBezTo>
                    <a:pt x="1049" y="119"/>
                    <a:pt x="953" y="0"/>
                    <a:pt x="8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FFFF00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57" name="Google Shape;14057;p27"/>
            <p:cNvSpPr/>
            <p:nvPr/>
          </p:nvSpPr>
          <p:spPr>
            <a:xfrm>
              <a:off x="2232513" y="2961258"/>
              <a:ext cx="42300" cy="8950"/>
            </a:xfrm>
            <a:custGeom>
              <a:avLst/>
              <a:gdLst/>
              <a:ahLst/>
              <a:cxnLst/>
              <a:rect l="l" t="t" r="r" b="b"/>
              <a:pathLst>
                <a:path w="1692" h="358" extrusionOk="0">
                  <a:moveTo>
                    <a:pt x="191" y="0"/>
                  </a:moveTo>
                  <a:cubicBezTo>
                    <a:pt x="120" y="0"/>
                    <a:pt x="48" y="48"/>
                    <a:pt x="25" y="143"/>
                  </a:cubicBezTo>
                  <a:cubicBezTo>
                    <a:pt x="1" y="262"/>
                    <a:pt x="72" y="358"/>
                    <a:pt x="191" y="358"/>
                  </a:cubicBezTo>
                  <a:lnTo>
                    <a:pt x="1525" y="358"/>
                  </a:lnTo>
                  <a:cubicBezTo>
                    <a:pt x="1596" y="358"/>
                    <a:pt x="1668" y="286"/>
                    <a:pt x="1692" y="215"/>
                  </a:cubicBezTo>
                  <a:cubicBezTo>
                    <a:pt x="1692" y="72"/>
                    <a:pt x="1644" y="0"/>
                    <a:pt x="15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FFFF00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58" name="Google Shape;14058;p27"/>
            <p:cNvSpPr/>
            <p:nvPr/>
          </p:nvSpPr>
          <p:spPr>
            <a:xfrm>
              <a:off x="2240863" y="2976133"/>
              <a:ext cx="25625" cy="8975"/>
            </a:xfrm>
            <a:custGeom>
              <a:avLst/>
              <a:gdLst/>
              <a:ahLst/>
              <a:cxnLst/>
              <a:rect l="l" t="t" r="r" b="b"/>
              <a:pathLst>
                <a:path w="1025" h="359" extrusionOk="0">
                  <a:moveTo>
                    <a:pt x="191" y="1"/>
                  </a:moveTo>
                  <a:cubicBezTo>
                    <a:pt x="119" y="1"/>
                    <a:pt x="48" y="48"/>
                    <a:pt x="24" y="144"/>
                  </a:cubicBezTo>
                  <a:cubicBezTo>
                    <a:pt x="0" y="263"/>
                    <a:pt x="72" y="358"/>
                    <a:pt x="191" y="358"/>
                  </a:cubicBezTo>
                  <a:lnTo>
                    <a:pt x="857" y="358"/>
                  </a:lnTo>
                  <a:cubicBezTo>
                    <a:pt x="953" y="358"/>
                    <a:pt x="1000" y="287"/>
                    <a:pt x="1024" y="215"/>
                  </a:cubicBezTo>
                  <a:cubicBezTo>
                    <a:pt x="1024" y="72"/>
                    <a:pt x="953" y="1"/>
                    <a:pt x="85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FFFF00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4059" name="Google Shape;14059;p27"/>
          <p:cNvSpPr/>
          <p:nvPr/>
        </p:nvSpPr>
        <p:spPr>
          <a:xfrm>
            <a:off x="1775487" y="2834342"/>
            <a:ext cx="361730" cy="354614"/>
          </a:xfrm>
          <a:custGeom>
            <a:avLst/>
            <a:gdLst/>
            <a:ahLst/>
            <a:cxnLst/>
            <a:rect l="l" t="t" r="r" b="b"/>
            <a:pathLst>
              <a:path w="12099" h="11861" extrusionOk="0">
                <a:moveTo>
                  <a:pt x="6573" y="429"/>
                </a:moveTo>
                <a:cubicBezTo>
                  <a:pt x="7931" y="524"/>
                  <a:pt x="9145" y="1072"/>
                  <a:pt x="10098" y="2025"/>
                </a:cubicBezTo>
                <a:cubicBezTo>
                  <a:pt x="11027" y="2954"/>
                  <a:pt x="11574" y="4168"/>
                  <a:pt x="11693" y="5478"/>
                </a:cubicBezTo>
                <a:cubicBezTo>
                  <a:pt x="11693" y="5525"/>
                  <a:pt x="11741" y="5811"/>
                  <a:pt x="11741" y="5811"/>
                </a:cubicBezTo>
                <a:lnTo>
                  <a:pt x="10455" y="5811"/>
                </a:lnTo>
                <a:lnTo>
                  <a:pt x="10455" y="5645"/>
                </a:lnTo>
                <a:cubicBezTo>
                  <a:pt x="10431" y="5216"/>
                  <a:pt x="10336" y="4811"/>
                  <a:pt x="10145" y="4406"/>
                </a:cubicBezTo>
                <a:cubicBezTo>
                  <a:pt x="9669" y="3192"/>
                  <a:pt x="8693" y="2287"/>
                  <a:pt x="7407" y="1882"/>
                </a:cubicBezTo>
                <a:cubicBezTo>
                  <a:pt x="7097" y="1787"/>
                  <a:pt x="6764" y="1739"/>
                  <a:pt x="6430" y="1715"/>
                </a:cubicBezTo>
                <a:lnTo>
                  <a:pt x="6311" y="1715"/>
                </a:lnTo>
                <a:lnTo>
                  <a:pt x="6311" y="429"/>
                </a:lnTo>
                <a:close/>
                <a:moveTo>
                  <a:pt x="6145" y="1"/>
                </a:moveTo>
                <a:cubicBezTo>
                  <a:pt x="3954" y="1"/>
                  <a:pt x="1929" y="1191"/>
                  <a:pt x="905" y="3144"/>
                </a:cubicBezTo>
                <a:cubicBezTo>
                  <a:pt x="834" y="3215"/>
                  <a:pt x="905" y="3311"/>
                  <a:pt x="953" y="3382"/>
                </a:cubicBezTo>
                <a:cubicBezTo>
                  <a:pt x="980" y="3395"/>
                  <a:pt x="1004" y="3401"/>
                  <a:pt x="1028" y="3401"/>
                </a:cubicBezTo>
                <a:cubicBezTo>
                  <a:pt x="1088" y="3401"/>
                  <a:pt x="1140" y="3362"/>
                  <a:pt x="1191" y="3311"/>
                </a:cubicBezTo>
                <a:cubicBezTo>
                  <a:pt x="2144" y="1572"/>
                  <a:pt x="3954" y="453"/>
                  <a:pt x="5930" y="405"/>
                </a:cubicBezTo>
                <a:lnTo>
                  <a:pt x="5930" y="1691"/>
                </a:lnTo>
                <a:cubicBezTo>
                  <a:pt x="3644" y="1763"/>
                  <a:pt x="1787" y="3668"/>
                  <a:pt x="1787" y="6002"/>
                </a:cubicBezTo>
                <a:cubicBezTo>
                  <a:pt x="1787" y="8383"/>
                  <a:pt x="3715" y="10312"/>
                  <a:pt x="6097" y="10312"/>
                </a:cubicBezTo>
                <a:cubicBezTo>
                  <a:pt x="6764" y="10312"/>
                  <a:pt x="7407" y="10169"/>
                  <a:pt x="7978" y="9860"/>
                </a:cubicBezTo>
                <a:lnTo>
                  <a:pt x="8002" y="9836"/>
                </a:lnTo>
                <a:cubicBezTo>
                  <a:pt x="8079" y="9664"/>
                  <a:pt x="7986" y="9553"/>
                  <a:pt x="7861" y="9553"/>
                </a:cubicBezTo>
                <a:cubicBezTo>
                  <a:pt x="7830" y="9553"/>
                  <a:pt x="7797" y="9560"/>
                  <a:pt x="7764" y="9574"/>
                </a:cubicBezTo>
                <a:cubicBezTo>
                  <a:pt x="7240" y="9812"/>
                  <a:pt x="6668" y="9931"/>
                  <a:pt x="6097" y="9931"/>
                </a:cubicBezTo>
                <a:cubicBezTo>
                  <a:pt x="3930" y="9931"/>
                  <a:pt x="2144" y="8145"/>
                  <a:pt x="2144" y="5954"/>
                </a:cubicBezTo>
                <a:cubicBezTo>
                  <a:pt x="2144" y="3787"/>
                  <a:pt x="3930" y="2001"/>
                  <a:pt x="6097" y="2001"/>
                </a:cubicBezTo>
                <a:cubicBezTo>
                  <a:pt x="6907" y="2001"/>
                  <a:pt x="7716" y="2239"/>
                  <a:pt x="8359" y="2715"/>
                </a:cubicBezTo>
                <a:cubicBezTo>
                  <a:pt x="9026" y="3168"/>
                  <a:pt x="9526" y="3811"/>
                  <a:pt x="9788" y="4525"/>
                </a:cubicBezTo>
                <a:cubicBezTo>
                  <a:pt x="9907" y="4859"/>
                  <a:pt x="10002" y="5216"/>
                  <a:pt x="10026" y="5573"/>
                </a:cubicBezTo>
                <a:cubicBezTo>
                  <a:pt x="10098" y="6311"/>
                  <a:pt x="9931" y="7097"/>
                  <a:pt x="9621" y="7788"/>
                </a:cubicBezTo>
                <a:cubicBezTo>
                  <a:pt x="9312" y="8336"/>
                  <a:pt x="8907" y="8812"/>
                  <a:pt x="8359" y="9217"/>
                </a:cubicBezTo>
                <a:lnTo>
                  <a:pt x="8359" y="9241"/>
                </a:lnTo>
                <a:cubicBezTo>
                  <a:pt x="8342" y="9398"/>
                  <a:pt x="8441" y="9492"/>
                  <a:pt x="8542" y="9492"/>
                </a:cubicBezTo>
                <a:cubicBezTo>
                  <a:pt x="8578" y="9492"/>
                  <a:pt x="8614" y="9480"/>
                  <a:pt x="8645" y="9455"/>
                </a:cubicBezTo>
                <a:cubicBezTo>
                  <a:pt x="9169" y="9050"/>
                  <a:pt x="9621" y="8526"/>
                  <a:pt x="9907" y="7955"/>
                </a:cubicBezTo>
                <a:cubicBezTo>
                  <a:pt x="10217" y="7383"/>
                  <a:pt x="10360" y="6764"/>
                  <a:pt x="10384" y="6145"/>
                </a:cubicBezTo>
                <a:lnTo>
                  <a:pt x="11670" y="6145"/>
                </a:lnTo>
                <a:cubicBezTo>
                  <a:pt x="11622" y="8264"/>
                  <a:pt x="10360" y="10193"/>
                  <a:pt x="8288" y="11146"/>
                </a:cubicBezTo>
                <a:cubicBezTo>
                  <a:pt x="8240" y="11146"/>
                  <a:pt x="8216" y="11169"/>
                  <a:pt x="8193" y="11169"/>
                </a:cubicBezTo>
                <a:cubicBezTo>
                  <a:pt x="7477" y="11436"/>
                  <a:pt x="6757" y="11564"/>
                  <a:pt x="6058" y="11564"/>
                </a:cubicBezTo>
                <a:cubicBezTo>
                  <a:pt x="4568" y="11564"/>
                  <a:pt x="3173" y="10984"/>
                  <a:pt x="2120" y="9931"/>
                </a:cubicBezTo>
                <a:cubicBezTo>
                  <a:pt x="1072" y="8883"/>
                  <a:pt x="477" y="7454"/>
                  <a:pt x="477" y="5954"/>
                </a:cubicBezTo>
                <a:cubicBezTo>
                  <a:pt x="477" y="5311"/>
                  <a:pt x="596" y="4692"/>
                  <a:pt x="810" y="4073"/>
                </a:cubicBezTo>
                <a:lnTo>
                  <a:pt x="834" y="4001"/>
                </a:lnTo>
                <a:cubicBezTo>
                  <a:pt x="858" y="3906"/>
                  <a:pt x="834" y="3811"/>
                  <a:pt x="739" y="3763"/>
                </a:cubicBezTo>
                <a:cubicBezTo>
                  <a:pt x="716" y="3758"/>
                  <a:pt x="695" y="3755"/>
                  <a:pt x="675" y="3755"/>
                </a:cubicBezTo>
                <a:cubicBezTo>
                  <a:pt x="610" y="3755"/>
                  <a:pt x="555" y="3786"/>
                  <a:pt x="501" y="3858"/>
                </a:cubicBezTo>
                <a:lnTo>
                  <a:pt x="477" y="3906"/>
                </a:lnTo>
                <a:cubicBezTo>
                  <a:pt x="0" y="5216"/>
                  <a:pt x="0" y="6692"/>
                  <a:pt x="524" y="8145"/>
                </a:cubicBezTo>
                <a:cubicBezTo>
                  <a:pt x="524" y="8169"/>
                  <a:pt x="572" y="8193"/>
                  <a:pt x="572" y="8240"/>
                </a:cubicBezTo>
                <a:cubicBezTo>
                  <a:pt x="1596" y="10550"/>
                  <a:pt x="3739" y="11860"/>
                  <a:pt x="6073" y="11860"/>
                </a:cubicBezTo>
                <a:cubicBezTo>
                  <a:pt x="7645" y="11860"/>
                  <a:pt x="9145" y="11241"/>
                  <a:pt x="10264" y="10145"/>
                </a:cubicBezTo>
                <a:cubicBezTo>
                  <a:pt x="10431" y="9979"/>
                  <a:pt x="10574" y="9812"/>
                  <a:pt x="10717" y="9622"/>
                </a:cubicBezTo>
                <a:cubicBezTo>
                  <a:pt x="11169" y="9098"/>
                  <a:pt x="11503" y="8478"/>
                  <a:pt x="11693" y="7812"/>
                </a:cubicBezTo>
                <a:cubicBezTo>
                  <a:pt x="12003" y="7240"/>
                  <a:pt x="12098" y="6526"/>
                  <a:pt x="12098" y="5859"/>
                </a:cubicBezTo>
                <a:cubicBezTo>
                  <a:pt x="12098" y="5740"/>
                  <a:pt x="12098" y="5645"/>
                  <a:pt x="12051" y="5525"/>
                </a:cubicBezTo>
                <a:cubicBezTo>
                  <a:pt x="11931" y="4097"/>
                  <a:pt x="11336" y="2787"/>
                  <a:pt x="10336" y="1763"/>
                </a:cubicBezTo>
                <a:cubicBezTo>
                  <a:pt x="10217" y="1644"/>
                  <a:pt x="10074" y="1525"/>
                  <a:pt x="9931" y="1406"/>
                </a:cubicBezTo>
                <a:cubicBezTo>
                  <a:pt x="9407" y="953"/>
                  <a:pt x="8812" y="596"/>
                  <a:pt x="8121" y="358"/>
                </a:cubicBezTo>
                <a:cubicBezTo>
                  <a:pt x="7478" y="120"/>
                  <a:pt x="6788" y="1"/>
                  <a:pt x="6145" y="1"/>
                </a:cubicBezTo>
                <a:close/>
              </a:path>
            </a:pathLst>
          </a:custGeom>
          <a:solidFill>
            <a:srgbClr val="657E93"/>
          </a:solidFill>
          <a:ln>
            <a:solidFill>
              <a:srgbClr val="FFFF00"/>
            </a:solidFill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2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4060" name="Google Shape;14060;p27"/>
          <p:cNvGrpSpPr/>
          <p:nvPr/>
        </p:nvGrpSpPr>
        <p:grpSpPr>
          <a:xfrm>
            <a:off x="2543093" y="2836502"/>
            <a:ext cx="356019" cy="356737"/>
            <a:chOff x="3194038" y="2824908"/>
            <a:chExt cx="297700" cy="298300"/>
          </a:xfrm>
        </p:grpSpPr>
        <p:sp>
          <p:nvSpPr>
            <p:cNvPr id="14061" name="Google Shape;14061;p27"/>
            <p:cNvSpPr/>
            <p:nvPr/>
          </p:nvSpPr>
          <p:spPr>
            <a:xfrm>
              <a:off x="3194038" y="2824908"/>
              <a:ext cx="297700" cy="298300"/>
            </a:xfrm>
            <a:custGeom>
              <a:avLst/>
              <a:gdLst/>
              <a:ahLst/>
              <a:cxnLst/>
              <a:rect l="l" t="t" r="r" b="b"/>
              <a:pathLst>
                <a:path w="11908" h="11932" extrusionOk="0">
                  <a:moveTo>
                    <a:pt x="10812" y="1287"/>
                  </a:moveTo>
                  <a:lnTo>
                    <a:pt x="10812" y="2240"/>
                  </a:lnTo>
                  <a:lnTo>
                    <a:pt x="5954" y="3287"/>
                  </a:lnTo>
                  <a:cubicBezTo>
                    <a:pt x="5882" y="3287"/>
                    <a:pt x="5835" y="3335"/>
                    <a:pt x="5811" y="3359"/>
                  </a:cubicBezTo>
                  <a:lnTo>
                    <a:pt x="3906" y="5955"/>
                  </a:lnTo>
                  <a:lnTo>
                    <a:pt x="3191" y="5955"/>
                  </a:lnTo>
                  <a:cubicBezTo>
                    <a:pt x="3191" y="5955"/>
                    <a:pt x="3001" y="6050"/>
                    <a:pt x="3001" y="6145"/>
                  </a:cubicBezTo>
                  <a:cubicBezTo>
                    <a:pt x="3001" y="6217"/>
                    <a:pt x="3096" y="6312"/>
                    <a:pt x="3191" y="6312"/>
                  </a:cubicBezTo>
                  <a:lnTo>
                    <a:pt x="3930" y="6312"/>
                  </a:lnTo>
                  <a:cubicBezTo>
                    <a:pt x="4025" y="6312"/>
                    <a:pt x="4072" y="6264"/>
                    <a:pt x="4144" y="6193"/>
                  </a:cubicBezTo>
                  <a:lnTo>
                    <a:pt x="6025" y="3597"/>
                  </a:lnTo>
                  <a:lnTo>
                    <a:pt x="10550" y="2621"/>
                  </a:lnTo>
                  <a:lnTo>
                    <a:pt x="8359" y="5859"/>
                  </a:lnTo>
                  <a:lnTo>
                    <a:pt x="6668" y="4740"/>
                  </a:lnTo>
                  <a:cubicBezTo>
                    <a:pt x="6616" y="4709"/>
                    <a:pt x="6560" y="4691"/>
                    <a:pt x="6507" y="4691"/>
                  </a:cubicBezTo>
                  <a:cubicBezTo>
                    <a:pt x="6438" y="4691"/>
                    <a:pt x="6375" y="4721"/>
                    <a:pt x="6335" y="4788"/>
                  </a:cubicBezTo>
                  <a:lnTo>
                    <a:pt x="3858" y="8360"/>
                  </a:lnTo>
                  <a:lnTo>
                    <a:pt x="1810" y="7169"/>
                  </a:lnTo>
                  <a:lnTo>
                    <a:pt x="1810" y="6288"/>
                  </a:lnTo>
                  <a:lnTo>
                    <a:pt x="2382" y="6288"/>
                  </a:lnTo>
                  <a:cubicBezTo>
                    <a:pt x="2453" y="6288"/>
                    <a:pt x="2548" y="6193"/>
                    <a:pt x="2548" y="6097"/>
                  </a:cubicBezTo>
                  <a:cubicBezTo>
                    <a:pt x="2548" y="6026"/>
                    <a:pt x="2382" y="5931"/>
                    <a:pt x="2382" y="5931"/>
                  </a:cubicBezTo>
                  <a:lnTo>
                    <a:pt x="1810" y="5931"/>
                  </a:lnTo>
                  <a:lnTo>
                    <a:pt x="1810" y="4002"/>
                  </a:lnTo>
                  <a:lnTo>
                    <a:pt x="3215" y="4430"/>
                  </a:lnTo>
                  <a:cubicBezTo>
                    <a:pt x="3247" y="4443"/>
                    <a:pt x="3275" y="4449"/>
                    <a:pt x="3301" y="4449"/>
                  </a:cubicBezTo>
                  <a:cubicBezTo>
                    <a:pt x="3372" y="4449"/>
                    <a:pt x="3425" y="4405"/>
                    <a:pt x="3477" y="4335"/>
                  </a:cubicBezTo>
                  <a:lnTo>
                    <a:pt x="4168" y="3311"/>
                  </a:lnTo>
                  <a:lnTo>
                    <a:pt x="5501" y="2049"/>
                  </a:lnTo>
                  <a:lnTo>
                    <a:pt x="10812" y="1287"/>
                  </a:lnTo>
                  <a:close/>
                  <a:moveTo>
                    <a:pt x="10764" y="2978"/>
                  </a:moveTo>
                  <a:lnTo>
                    <a:pt x="10812" y="10694"/>
                  </a:lnTo>
                  <a:lnTo>
                    <a:pt x="1810" y="10694"/>
                  </a:lnTo>
                  <a:lnTo>
                    <a:pt x="1810" y="7622"/>
                  </a:lnTo>
                  <a:lnTo>
                    <a:pt x="3787" y="8765"/>
                  </a:lnTo>
                  <a:cubicBezTo>
                    <a:pt x="3826" y="8781"/>
                    <a:pt x="3866" y="8788"/>
                    <a:pt x="3904" y="8788"/>
                  </a:cubicBezTo>
                  <a:cubicBezTo>
                    <a:pt x="3980" y="8788"/>
                    <a:pt x="4049" y="8757"/>
                    <a:pt x="4096" y="8693"/>
                  </a:cubicBezTo>
                  <a:lnTo>
                    <a:pt x="6573" y="5121"/>
                  </a:lnTo>
                  <a:lnTo>
                    <a:pt x="8264" y="6264"/>
                  </a:lnTo>
                  <a:cubicBezTo>
                    <a:pt x="8303" y="6280"/>
                    <a:pt x="8348" y="6288"/>
                    <a:pt x="8393" y="6288"/>
                  </a:cubicBezTo>
                  <a:cubicBezTo>
                    <a:pt x="8481" y="6288"/>
                    <a:pt x="8565" y="6256"/>
                    <a:pt x="8597" y="6193"/>
                  </a:cubicBezTo>
                  <a:lnTo>
                    <a:pt x="10764" y="2978"/>
                  </a:lnTo>
                  <a:close/>
                  <a:moveTo>
                    <a:pt x="881" y="1"/>
                  </a:moveTo>
                  <a:cubicBezTo>
                    <a:pt x="762" y="1"/>
                    <a:pt x="667" y="49"/>
                    <a:pt x="667" y="168"/>
                  </a:cubicBezTo>
                  <a:lnTo>
                    <a:pt x="667" y="977"/>
                  </a:lnTo>
                  <a:lnTo>
                    <a:pt x="500" y="977"/>
                  </a:lnTo>
                  <a:cubicBezTo>
                    <a:pt x="405" y="977"/>
                    <a:pt x="310" y="1049"/>
                    <a:pt x="310" y="1120"/>
                  </a:cubicBezTo>
                  <a:cubicBezTo>
                    <a:pt x="310" y="1239"/>
                    <a:pt x="381" y="1335"/>
                    <a:pt x="500" y="1335"/>
                  </a:cubicBezTo>
                  <a:lnTo>
                    <a:pt x="715" y="1335"/>
                  </a:lnTo>
                  <a:lnTo>
                    <a:pt x="715" y="2240"/>
                  </a:lnTo>
                  <a:lnTo>
                    <a:pt x="500" y="2240"/>
                  </a:lnTo>
                  <a:cubicBezTo>
                    <a:pt x="405" y="2240"/>
                    <a:pt x="310" y="2287"/>
                    <a:pt x="310" y="2382"/>
                  </a:cubicBezTo>
                  <a:cubicBezTo>
                    <a:pt x="310" y="2502"/>
                    <a:pt x="381" y="2597"/>
                    <a:pt x="500" y="2597"/>
                  </a:cubicBezTo>
                  <a:lnTo>
                    <a:pt x="715" y="2597"/>
                  </a:lnTo>
                  <a:lnTo>
                    <a:pt x="715" y="3478"/>
                  </a:lnTo>
                  <a:lnTo>
                    <a:pt x="500" y="3478"/>
                  </a:lnTo>
                  <a:cubicBezTo>
                    <a:pt x="405" y="3478"/>
                    <a:pt x="310" y="3549"/>
                    <a:pt x="310" y="3621"/>
                  </a:cubicBezTo>
                  <a:cubicBezTo>
                    <a:pt x="310" y="3740"/>
                    <a:pt x="381" y="3835"/>
                    <a:pt x="500" y="3835"/>
                  </a:cubicBezTo>
                  <a:lnTo>
                    <a:pt x="715" y="3835"/>
                  </a:lnTo>
                  <a:lnTo>
                    <a:pt x="715" y="4740"/>
                  </a:lnTo>
                  <a:lnTo>
                    <a:pt x="500" y="4740"/>
                  </a:lnTo>
                  <a:cubicBezTo>
                    <a:pt x="405" y="4740"/>
                    <a:pt x="310" y="4788"/>
                    <a:pt x="310" y="4883"/>
                  </a:cubicBezTo>
                  <a:cubicBezTo>
                    <a:pt x="310" y="5002"/>
                    <a:pt x="381" y="5097"/>
                    <a:pt x="500" y="5097"/>
                  </a:cubicBezTo>
                  <a:lnTo>
                    <a:pt x="715" y="5097"/>
                  </a:lnTo>
                  <a:lnTo>
                    <a:pt x="715" y="5978"/>
                  </a:lnTo>
                  <a:lnTo>
                    <a:pt x="500" y="5978"/>
                  </a:lnTo>
                  <a:cubicBezTo>
                    <a:pt x="405" y="5978"/>
                    <a:pt x="310" y="6050"/>
                    <a:pt x="310" y="6121"/>
                  </a:cubicBezTo>
                  <a:cubicBezTo>
                    <a:pt x="310" y="6240"/>
                    <a:pt x="381" y="6336"/>
                    <a:pt x="500" y="6336"/>
                  </a:cubicBezTo>
                  <a:lnTo>
                    <a:pt x="715" y="6336"/>
                  </a:lnTo>
                  <a:lnTo>
                    <a:pt x="715" y="7241"/>
                  </a:lnTo>
                  <a:lnTo>
                    <a:pt x="500" y="7241"/>
                  </a:lnTo>
                  <a:cubicBezTo>
                    <a:pt x="405" y="7241"/>
                    <a:pt x="310" y="7288"/>
                    <a:pt x="310" y="7383"/>
                  </a:cubicBezTo>
                  <a:cubicBezTo>
                    <a:pt x="310" y="7503"/>
                    <a:pt x="381" y="7598"/>
                    <a:pt x="500" y="7598"/>
                  </a:cubicBezTo>
                  <a:lnTo>
                    <a:pt x="715" y="7598"/>
                  </a:lnTo>
                  <a:lnTo>
                    <a:pt x="715" y="8479"/>
                  </a:lnTo>
                  <a:lnTo>
                    <a:pt x="500" y="8479"/>
                  </a:lnTo>
                  <a:cubicBezTo>
                    <a:pt x="405" y="8479"/>
                    <a:pt x="310" y="8550"/>
                    <a:pt x="310" y="8622"/>
                  </a:cubicBezTo>
                  <a:cubicBezTo>
                    <a:pt x="310" y="8741"/>
                    <a:pt x="381" y="8836"/>
                    <a:pt x="500" y="8836"/>
                  </a:cubicBezTo>
                  <a:lnTo>
                    <a:pt x="715" y="8836"/>
                  </a:lnTo>
                  <a:lnTo>
                    <a:pt x="715" y="9741"/>
                  </a:lnTo>
                  <a:lnTo>
                    <a:pt x="476" y="9741"/>
                  </a:lnTo>
                  <a:cubicBezTo>
                    <a:pt x="405" y="9741"/>
                    <a:pt x="310" y="9765"/>
                    <a:pt x="286" y="9860"/>
                  </a:cubicBezTo>
                  <a:cubicBezTo>
                    <a:pt x="238" y="10003"/>
                    <a:pt x="310" y="10122"/>
                    <a:pt x="476" y="10122"/>
                  </a:cubicBezTo>
                  <a:lnTo>
                    <a:pt x="715" y="10122"/>
                  </a:lnTo>
                  <a:lnTo>
                    <a:pt x="715" y="10741"/>
                  </a:lnTo>
                  <a:lnTo>
                    <a:pt x="286" y="10741"/>
                  </a:lnTo>
                  <a:cubicBezTo>
                    <a:pt x="143" y="10741"/>
                    <a:pt x="0" y="10860"/>
                    <a:pt x="0" y="11051"/>
                  </a:cubicBezTo>
                  <a:lnTo>
                    <a:pt x="0" y="11718"/>
                  </a:lnTo>
                  <a:cubicBezTo>
                    <a:pt x="0" y="11813"/>
                    <a:pt x="95" y="11908"/>
                    <a:pt x="167" y="11908"/>
                  </a:cubicBezTo>
                  <a:lnTo>
                    <a:pt x="8716" y="11908"/>
                  </a:lnTo>
                  <a:cubicBezTo>
                    <a:pt x="8740" y="11908"/>
                    <a:pt x="8788" y="11908"/>
                    <a:pt x="8811" y="11884"/>
                  </a:cubicBezTo>
                  <a:cubicBezTo>
                    <a:pt x="8931" y="11718"/>
                    <a:pt x="8835" y="11575"/>
                    <a:pt x="8692" y="11575"/>
                  </a:cubicBezTo>
                  <a:lnTo>
                    <a:pt x="357" y="11575"/>
                  </a:lnTo>
                  <a:lnTo>
                    <a:pt x="357" y="11098"/>
                  </a:lnTo>
                  <a:lnTo>
                    <a:pt x="11550" y="11098"/>
                  </a:lnTo>
                  <a:lnTo>
                    <a:pt x="11550" y="11575"/>
                  </a:lnTo>
                  <a:lnTo>
                    <a:pt x="9502" y="11575"/>
                  </a:lnTo>
                  <a:cubicBezTo>
                    <a:pt x="9407" y="11575"/>
                    <a:pt x="9312" y="11646"/>
                    <a:pt x="9312" y="11718"/>
                  </a:cubicBezTo>
                  <a:cubicBezTo>
                    <a:pt x="9312" y="11837"/>
                    <a:pt x="9383" y="11932"/>
                    <a:pt x="9502" y="11932"/>
                  </a:cubicBezTo>
                  <a:lnTo>
                    <a:pt x="11598" y="11932"/>
                  </a:lnTo>
                  <a:cubicBezTo>
                    <a:pt x="11764" y="11932"/>
                    <a:pt x="11907" y="11813"/>
                    <a:pt x="11907" y="11646"/>
                  </a:cubicBezTo>
                  <a:lnTo>
                    <a:pt x="11907" y="11051"/>
                  </a:lnTo>
                  <a:cubicBezTo>
                    <a:pt x="11884" y="10837"/>
                    <a:pt x="11764" y="10694"/>
                    <a:pt x="11574" y="10694"/>
                  </a:cubicBezTo>
                  <a:lnTo>
                    <a:pt x="11121" y="10694"/>
                  </a:lnTo>
                  <a:lnTo>
                    <a:pt x="11121" y="1120"/>
                  </a:lnTo>
                  <a:lnTo>
                    <a:pt x="11121" y="1073"/>
                  </a:lnTo>
                  <a:cubicBezTo>
                    <a:pt x="11101" y="1032"/>
                    <a:pt x="11027" y="973"/>
                    <a:pt x="10977" y="973"/>
                  </a:cubicBezTo>
                  <a:cubicBezTo>
                    <a:pt x="10969" y="973"/>
                    <a:pt x="10961" y="974"/>
                    <a:pt x="10955" y="977"/>
                  </a:cubicBezTo>
                  <a:lnTo>
                    <a:pt x="5406" y="1787"/>
                  </a:lnTo>
                  <a:cubicBezTo>
                    <a:pt x="5358" y="1787"/>
                    <a:pt x="5311" y="1811"/>
                    <a:pt x="5287" y="1835"/>
                  </a:cubicBezTo>
                  <a:lnTo>
                    <a:pt x="3930" y="3121"/>
                  </a:lnTo>
                  <a:lnTo>
                    <a:pt x="3882" y="3144"/>
                  </a:lnTo>
                  <a:lnTo>
                    <a:pt x="3239" y="4145"/>
                  </a:lnTo>
                  <a:lnTo>
                    <a:pt x="1786" y="3668"/>
                  </a:lnTo>
                  <a:cubicBezTo>
                    <a:pt x="1756" y="3657"/>
                    <a:pt x="1727" y="3651"/>
                    <a:pt x="1698" y="3651"/>
                  </a:cubicBezTo>
                  <a:cubicBezTo>
                    <a:pt x="1611" y="3651"/>
                    <a:pt x="1530" y="3704"/>
                    <a:pt x="1477" y="3811"/>
                  </a:cubicBezTo>
                  <a:cubicBezTo>
                    <a:pt x="1477" y="3835"/>
                    <a:pt x="1453" y="3859"/>
                    <a:pt x="1453" y="3907"/>
                  </a:cubicBezTo>
                  <a:lnTo>
                    <a:pt x="1453" y="10717"/>
                  </a:lnTo>
                  <a:lnTo>
                    <a:pt x="1024" y="10717"/>
                  </a:lnTo>
                  <a:lnTo>
                    <a:pt x="1024" y="168"/>
                  </a:lnTo>
                  <a:cubicBezTo>
                    <a:pt x="1024" y="96"/>
                    <a:pt x="977" y="1"/>
                    <a:pt x="8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FFFF00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62" name="Google Shape;14062;p27"/>
            <p:cNvSpPr/>
            <p:nvPr/>
          </p:nvSpPr>
          <p:spPr>
            <a:xfrm>
              <a:off x="3233913" y="2848733"/>
              <a:ext cx="11925" cy="8950"/>
            </a:xfrm>
            <a:custGeom>
              <a:avLst/>
              <a:gdLst/>
              <a:ahLst/>
              <a:cxnLst/>
              <a:rect l="l" t="t" r="r" b="b"/>
              <a:pathLst>
                <a:path w="477" h="358" extrusionOk="0">
                  <a:moveTo>
                    <a:pt x="191" y="1"/>
                  </a:moveTo>
                  <a:cubicBezTo>
                    <a:pt x="96" y="1"/>
                    <a:pt x="1" y="72"/>
                    <a:pt x="1" y="143"/>
                  </a:cubicBezTo>
                  <a:cubicBezTo>
                    <a:pt x="1" y="263"/>
                    <a:pt x="96" y="358"/>
                    <a:pt x="191" y="358"/>
                  </a:cubicBezTo>
                  <a:lnTo>
                    <a:pt x="310" y="358"/>
                  </a:lnTo>
                  <a:cubicBezTo>
                    <a:pt x="406" y="358"/>
                    <a:pt x="477" y="310"/>
                    <a:pt x="477" y="215"/>
                  </a:cubicBezTo>
                  <a:cubicBezTo>
                    <a:pt x="477" y="96"/>
                    <a:pt x="429" y="1"/>
                    <a:pt x="3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FFFF00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63" name="Google Shape;14063;p27"/>
            <p:cNvSpPr/>
            <p:nvPr/>
          </p:nvSpPr>
          <p:spPr>
            <a:xfrm>
              <a:off x="3320238" y="2848733"/>
              <a:ext cx="14325" cy="8950"/>
            </a:xfrm>
            <a:custGeom>
              <a:avLst/>
              <a:gdLst/>
              <a:ahLst/>
              <a:cxnLst/>
              <a:rect l="l" t="t" r="r" b="b"/>
              <a:pathLst>
                <a:path w="573" h="358" extrusionOk="0">
                  <a:moveTo>
                    <a:pt x="215" y="1"/>
                  </a:moveTo>
                  <a:cubicBezTo>
                    <a:pt x="120" y="1"/>
                    <a:pt x="25" y="72"/>
                    <a:pt x="25" y="143"/>
                  </a:cubicBezTo>
                  <a:cubicBezTo>
                    <a:pt x="1" y="263"/>
                    <a:pt x="96" y="358"/>
                    <a:pt x="191" y="358"/>
                  </a:cubicBezTo>
                  <a:lnTo>
                    <a:pt x="382" y="358"/>
                  </a:lnTo>
                  <a:cubicBezTo>
                    <a:pt x="477" y="358"/>
                    <a:pt x="572" y="310"/>
                    <a:pt x="572" y="215"/>
                  </a:cubicBezTo>
                  <a:cubicBezTo>
                    <a:pt x="572" y="96"/>
                    <a:pt x="525" y="1"/>
                    <a:pt x="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FFFF00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64" name="Google Shape;14064;p27"/>
            <p:cNvSpPr/>
            <p:nvPr/>
          </p:nvSpPr>
          <p:spPr>
            <a:xfrm>
              <a:off x="3342863" y="2848733"/>
              <a:ext cx="14325" cy="8950"/>
            </a:xfrm>
            <a:custGeom>
              <a:avLst/>
              <a:gdLst/>
              <a:ahLst/>
              <a:cxnLst/>
              <a:rect l="l" t="t" r="r" b="b"/>
              <a:pathLst>
                <a:path w="573" h="358" extrusionOk="0">
                  <a:moveTo>
                    <a:pt x="215" y="1"/>
                  </a:moveTo>
                  <a:cubicBezTo>
                    <a:pt x="120" y="1"/>
                    <a:pt x="25" y="72"/>
                    <a:pt x="25" y="143"/>
                  </a:cubicBezTo>
                  <a:cubicBezTo>
                    <a:pt x="1" y="263"/>
                    <a:pt x="96" y="358"/>
                    <a:pt x="167" y="358"/>
                  </a:cubicBezTo>
                  <a:lnTo>
                    <a:pt x="382" y="358"/>
                  </a:lnTo>
                  <a:cubicBezTo>
                    <a:pt x="477" y="358"/>
                    <a:pt x="572" y="310"/>
                    <a:pt x="572" y="215"/>
                  </a:cubicBezTo>
                  <a:cubicBezTo>
                    <a:pt x="572" y="96"/>
                    <a:pt x="501" y="1"/>
                    <a:pt x="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FFFF00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65" name="Google Shape;14065;p27"/>
            <p:cNvSpPr/>
            <p:nvPr/>
          </p:nvSpPr>
          <p:spPr>
            <a:xfrm>
              <a:off x="3275588" y="2848733"/>
              <a:ext cx="14325" cy="8950"/>
            </a:xfrm>
            <a:custGeom>
              <a:avLst/>
              <a:gdLst/>
              <a:ahLst/>
              <a:cxnLst/>
              <a:rect l="l" t="t" r="r" b="b"/>
              <a:pathLst>
                <a:path w="573" h="358" extrusionOk="0">
                  <a:moveTo>
                    <a:pt x="215" y="1"/>
                  </a:moveTo>
                  <a:cubicBezTo>
                    <a:pt x="120" y="1"/>
                    <a:pt x="25" y="72"/>
                    <a:pt x="25" y="143"/>
                  </a:cubicBezTo>
                  <a:cubicBezTo>
                    <a:pt x="1" y="263"/>
                    <a:pt x="96" y="358"/>
                    <a:pt x="191" y="358"/>
                  </a:cubicBezTo>
                  <a:lnTo>
                    <a:pt x="382" y="358"/>
                  </a:lnTo>
                  <a:cubicBezTo>
                    <a:pt x="477" y="358"/>
                    <a:pt x="572" y="310"/>
                    <a:pt x="572" y="215"/>
                  </a:cubicBezTo>
                  <a:cubicBezTo>
                    <a:pt x="572" y="96"/>
                    <a:pt x="525" y="1"/>
                    <a:pt x="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FFFF00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66" name="Google Shape;14066;p27"/>
            <p:cNvSpPr/>
            <p:nvPr/>
          </p:nvSpPr>
          <p:spPr>
            <a:xfrm>
              <a:off x="3298213" y="2848733"/>
              <a:ext cx="14325" cy="8950"/>
            </a:xfrm>
            <a:custGeom>
              <a:avLst/>
              <a:gdLst/>
              <a:ahLst/>
              <a:cxnLst/>
              <a:rect l="l" t="t" r="r" b="b"/>
              <a:pathLst>
                <a:path w="573" h="358" extrusionOk="0">
                  <a:moveTo>
                    <a:pt x="215" y="1"/>
                  </a:moveTo>
                  <a:cubicBezTo>
                    <a:pt x="120" y="1"/>
                    <a:pt x="24" y="72"/>
                    <a:pt x="24" y="143"/>
                  </a:cubicBezTo>
                  <a:cubicBezTo>
                    <a:pt x="1" y="263"/>
                    <a:pt x="96" y="358"/>
                    <a:pt x="167" y="358"/>
                  </a:cubicBezTo>
                  <a:lnTo>
                    <a:pt x="382" y="358"/>
                  </a:lnTo>
                  <a:cubicBezTo>
                    <a:pt x="477" y="358"/>
                    <a:pt x="572" y="310"/>
                    <a:pt x="572" y="215"/>
                  </a:cubicBezTo>
                  <a:cubicBezTo>
                    <a:pt x="572" y="96"/>
                    <a:pt x="501" y="1"/>
                    <a:pt x="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FFFF00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67" name="Google Shape;14067;p27"/>
            <p:cNvSpPr/>
            <p:nvPr/>
          </p:nvSpPr>
          <p:spPr>
            <a:xfrm>
              <a:off x="3253563" y="2848733"/>
              <a:ext cx="14325" cy="8950"/>
            </a:xfrm>
            <a:custGeom>
              <a:avLst/>
              <a:gdLst/>
              <a:ahLst/>
              <a:cxnLst/>
              <a:rect l="l" t="t" r="r" b="b"/>
              <a:pathLst>
                <a:path w="573" h="358" extrusionOk="0">
                  <a:moveTo>
                    <a:pt x="215" y="1"/>
                  </a:moveTo>
                  <a:cubicBezTo>
                    <a:pt x="120" y="1"/>
                    <a:pt x="24" y="72"/>
                    <a:pt x="24" y="143"/>
                  </a:cubicBezTo>
                  <a:cubicBezTo>
                    <a:pt x="1" y="263"/>
                    <a:pt x="96" y="358"/>
                    <a:pt x="167" y="358"/>
                  </a:cubicBezTo>
                  <a:lnTo>
                    <a:pt x="382" y="358"/>
                  </a:lnTo>
                  <a:cubicBezTo>
                    <a:pt x="477" y="358"/>
                    <a:pt x="572" y="310"/>
                    <a:pt x="572" y="215"/>
                  </a:cubicBezTo>
                  <a:cubicBezTo>
                    <a:pt x="572" y="96"/>
                    <a:pt x="501" y="1"/>
                    <a:pt x="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FFFF00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68" name="Google Shape;14068;p27"/>
            <p:cNvSpPr/>
            <p:nvPr/>
          </p:nvSpPr>
          <p:spPr>
            <a:xfrm>
              <a:off x="3364888" y="2848733"/>
              <a:ext cx="11950" cy="8950"/>
            </a:xfrm>
            <a:custGeom>
              <a:avLst/>
              <a:gdLst/>
              <a:ahLst/>
              <a:cxnLst/>
              <a:rect l="l" t="t" r="r" b="b"/>
              <a:pathLst>
                <a:path w="478" h="358" extrusionOk="0">
                  <a:moveTo>
                    <a:pt x="215" y="1"/>
                  </a:moveTo>
                  <a:cubicBezTo>
                    <a:pt x="120" y="1"/>
                    <a:pt x="25" y="72"/>
                    <a:pt x="25" y="143"/>
                  </a:cubicBezTo>
                  <a:cubicBezTo>
                    <a:pt x="1" y="263"/>
                    <a:pt x="96" y="358"/>
                    <a:pt x="191" y="358"/>
                  </a:cubicBezTo>
                  <a:lnTo>
                    <a:pt x="310" y="358"/>
                  </a:lnTo>
                  <a:cubicBezTo>
                    <a:pt x="382" y="358"/>
                    <a:pt x="477" y="310"/>
                    <a:pt x="477" y="215"/>
                  </a:cubicBezTo>
                  <a:cubicBezTo>
                    <a:pt x="477" y="96"/>
                    <a:pt x="430" y="1"/>
                    <a:pt x="3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FFFF00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069" name="Google Shape;14069;p27"/>
          <p:cNvGrpSpPr/>
          <p:nvPr/>
        </p:nvGrpSpPr>
        <p:grpSpPr>
          <a:xfrm>
            <a:off x="3233738" y="2836323"/>
            <a:ext cx="370281" cy="356946"/>
            <a:chOff x="3644113" y="2824758"/>
            <a:chExt cx="309625" cy="298475"/>
          </a:xfrm>
        </p:grpSpPr>
        <p:sp>
          <p:nvSpPr>
            <p:cNvPr id="14070" name="Google Shape;14070;p27"/>
            <p:cNvSpPr/>
            <p:nvPr/>
          </p:nvSpPr>
          <p:spPr>
            <a:xfrm>
              <a:off x="3780463" y="2959483"/>
              <a:ext cx="50625" cy="8950"/>
            </a:xfrm>
            <a:custGeom>
              <a:avLst/>
              <a:gdLst/>
              <a:ahLst/>
              <a:cxnLst/>
              <a:rect l="l" t="t" r="r" b="b"/>
              <a:pathLst>
                <a:path w="2025" h="358" extrusionOk="0">
                  <a:moveTo>
                    <a:pt x="215" y="0"/>
                  </a:moveTo>
                  <a:cubicBezTo>
                    <a:pt x="119" y="0"/>
                    <a:pt x="48" y="71"/>
                    <a:pt x="24" y="143"/>
                  </a:cubicBezTo>
                  <a:cubicBezTo>
                    <a:pt x="0" y="262"/>
                    <a:pt x="96" y="357"/>
                    <a:pt x="215" y="357"/>
                  </a:cubicBezTo>
                  <a:lnTo>
                    <a:pt x="1810" y="357"/>
                  </a:lnTo>
                  <a:cubicBezTo>
                    <a:pt x="1929" y="357"/>
                    <a:pt x="2025" y="262"/>
                    <a:pt x="2001" y="143"/>
                  </a:cubicBezTo>
                  <a:cubicBezTo>
                    <a:pt x="1929" y="71"/>
                    <a:pt x="1882" y="0"/>
                    <a:pt x="17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FFFF00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71" name="Google Shape;14071;p27"/>
            <p:cNvSpPr/>
            <p:nvPr/>
          </p:nvSpPr>
          <p:spPr>
            <a:xfrm>
              <a:off x="3789988" y="2977333"/>
              <a:ext cx="30375" cy="8950"/>
            </a:xfrm>
            <a:custGeom>
              <a:avLst/>
              <a:gdLst/>
              <a:ahLst/>
              <a:cxnLst/>
              <a:rect l="l" t="t" r="r" b="b"/>
              <a:pathLst>
                <a:path w="1215" h="358" extrusionOk="0">
                  <a:moveTo>
                    <a:pt x="215" y="0"/>
                  </a:moveTo>
                  <a:cubicBezTo>
                    <a:pt x="96" y="0"/>
                    <a:pt x="0" y="96"/>
                    <a:pt x="24" y="215"/>
                  </a:cubicBezTo>
                  <a:cubicBezTo>
                    <a:pt x="72" y="310"/>
                    <a:pt x="120" y="358"/>
                    <a:pt x="215" y="358"/>
                  </a:cubicBezTo>
                  <a:lnTo>
                    <a:pt x="1024" y="358"/>
                  </a:lnTo>
                  <a:cubicBezTo>
                    <a:pt x="1096" y="358"/>
                    <a:pt x="1167" y="310"/>
                    <a:pt x="1191" y="215"/>
                  </a:cubicBezTo>
                  <a:cubicBezTo>
                    <a:pt x="1215" y="96"/>
                    <a:pt x="1144" y="0"/>
                    <a:pt x="10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FFFF00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72" name="Google Shape;14072;p27"/>
            <p:cNvSpPr/>
            <p:nvPr/>
          </p:nvSpPr>
          <p:spPr>
            <a:xfrm>
              <a:off x="3644113" y="2824758"/>
              <a:ext cx="309625" cy="298475"/>
            </a:xfrm>
            <a:custGeom>
              <a:avLst/>
              <a:gdLst/>
              <a:ahLst/>
              <a:cxnLst/>
              <a:rect l="l" t="t" r="r" b="b"/>
              <a:pathLst>
                <a:path w="12385" h="11939" extrusionOk="0">
                  <a:moveTo>
                    <a:pt x="6455" y="340"/>
                  </a:moveTo>
                  <a:cubicBezTo>
                    <a:pt x="6931" y="340"/>
                    <a:pt x="7336" y="721"/>
                    <a:pt x="7336" y="1198"/>
                  </a:cubicBezTo>
                  <a:cubicBezTo>
                    <a:pt x="7336" y="1674"/>
                    <a:pt x="6931" y="2055"/>
                    <a:pt x="6455" y="2055"/>
                  </a:cubicBezTo>
                  <a:cubicBezTo>
                    <a:pt x="5955" y="2031"/>
                    <a:pt x="5597" y="1650"/>
                    <a:pt x="5597" y="1198"/>
                  </a:cubicBezTo>
                  <a:cubicBezTo>
                    <a:pt x="5597" y="721"/>
                    <a:pt x="5978" y="340"/>
                    <a:pt x="6455" y="340"/>
                  </a:cubicBezTo>
                  <a:close/>
                  <a:moveTo>
                    <a:pt x="9789" y="1722"/>
                  </a:moveTo>
                  <a:cubicBezTo>
                    <a:pt x="10003" y="1722"/>
                    <a:pt x="10241" y="1817"/>
                    <a:pt x="10384" y="1960"/>
                  </a:cubicBezTo>
                  <a:cubicBezTo>
                    <a:pt x="10551" y="2126"/>
                    <a:pt x="10622" y="2365"/>
                    <a:pt x="10622" y="2555"/>
                  </a:cubicBezTo>
                  <a:cubicBezTo>
                    <a:pt x="10622" y="2769"/>
                    <a:pt x="10551" y="3008"/>
                    <a:pt x="10384" y="3150"/>
                  </a:cubicBezTo>
                  <a:cubicBezTo>
                    <a:pt x="10229" y="3317"/>
                    <a:pt x="10015" y="3401"/>
                    <a:pt x="9795" y="3401"/>
                  </a:cubicBezTo>
                  <a:cubicBezTo>
                    <a:pt x="9574" y="3401"/>
                    <a:pt x="9348" y="3317"/>
                    <a:pt x="9169" y="3150"/>
                  </a:cubicBezTo>
                  <a:cubicBezTo>
                    <a:pt x="9027" y="3008"/>
                    <a:pt x="8931" y="2769"/>
                    <a:pt x="8931" y="2555"/>
                  </a:cubicBezTo>
                  <a:cubicBezTo>
                    <a:pt x="8931" y="2365"/>
                    <a:pt x="9027" y="2126"/>
                    <a:pt x="9193" y="1960"/>
                  </a:cubicBezTo>
                  <a:cubicBezTo>
                    <a:pt x="9384" y="1793"/>
                    <a:pt x="9598" y="1722"/>
                    <a:pt x="9789" y="1722"/>
                  </a:cubicBezTo>
                  <a:close/>
                  <a:moveTo>
                    <a:pt x="3073" y="1769"/>
                  </a:moveTo>
                  <a:cubicBezTo>
                    <a:pt x="3263" y="1769"/>
                    <a:pt x="3525" y="1865"/>
                    <a:pt x="3668" y="2007"/>
                  </a:cubicBezTo>
                  <a:cubicBezTo>
                    <a:pt x="3811" y="2150"/>
                    <a:pt x="3906" y="2388"/>
                    <a:pt x="3906" y="2603"/>
                  </a:cubicBezTo>
                  <a:cubicBezTo>
                    <a:pt x="3930" y="2817"/>
                    <a:pt x="3835" y="3008"/>
                    <a:pt x="3692" y="3198"/>
                  </a:cubicBezTo>
                  <a:cubicBezTo>
                    <a:pt x="3525" y="3365"/>
                    <a:pt x="3311" y="3448"/>
                    <a:pt x="3094" y="3448"/>
                  </a:cubicBezTo>
                  <a:cubicBezTo>
                    <a:pt x="2876" y="3448"/>
                    <a:pt x="2656" y="3365"/>
                    <a:pt x="2478" y="3198"/>
                  </a:cubicBezTo>
                  <a:cubicBezTo>
                    <a:pt x="2335" y="3055"/>
                    <a:pt x="2239" y="2817"/>
                    <a:pt x="2239" y="2603"/>
                  </a:cubicBezTo>
                  <a:cubicBezTo>
                    <a:pt x="2239" y="2365"/>
                    <a:pt x="2335" y="2150"/>
                    <a:pt x="2478" y="2007"/>
                  </a:cubicBezTo>
                  <a:cubicBezTo>
                    <a:pt x="2644" y="1817"/>
                    <a:pt x="2859" y="1769"/>
                    <a:pt x="3073" y="1769"/>
                  </a:cubicBezTo>
                  <a:close/>
                  <a:moveTo>
                    <a:pt x="1692" y="5079"/>
                  </a:moveTo>
                  <a:cubicBezTo>
                    <a:pt x="2168" y="5079"/>
                    <a:pt x="2573" y="5460"/>
                    <a:pt x="2573" y="5937"/>
                  </a:cubicBezTo>
                  <a:cubicBezTo>
                    <a:pt x="2573" y="6413"/>
                    <a:pt x="2168" y="6794"/>
                    <a:pt x="1692" y="6794"/>
                  </a:cubicBezTo>
                  <a:cubicBezTo>
                    <a:pt x="1215" y="6794"/>
                    <a:pt x="834" y="6413"/>
                    <a:pt x="834" y="5937"/>
                  </a:cubicBezTo>
                  <a:cubicBezTo>
                    <a:pt x="834" y="5460"/>
                    <a:pt x="1215" y="5079"/>
                    <a:pt x="1692" y="5079"/>
                  </a:cubicBezTo>
                  <a:close/>
                  <a:moveTo>
                    <a:pt x="11170" y="5079"/>
                  </a:moveTo>
                  <a:cubicBezTo>
                    <a:pt x="11646" y="5079"/>
                    <a:pt x="12027" y="5460"/>
                    <a:pt x="12027" y="5937"/>
                  </a:cubicBezTo>
                  <a:cubicBezTo>
                    <a:pt x="12027" y="6413"/>
                    <a:pt x="11646" y="6794"/>
                    <a:pt x="11170" y="6794"/>
                  </a:cubicBezTo>
                  <a:cubicBezTo>
                    <a:pt x="10694" y="6794"/>
                    <a:pt x="10313" y="6413"/>
                    <a:pt x="10313" y="5937"/>
                  </a:cubicBezTo>
                  <a:cubicBezTo>
                    <a:pt x="10313" y="5460"/>
                    <a:pt x="10694" y="5079"/>
                    <a:pt x="11170" y="5079"/>
                  </a:cubicBezTo>
                  <a:close/>
                  <a:moveTo>
                    <a:pt x="3073" y="8461"/>
                  </a:moveTo>
                  <a:cubicBezTo>
                    <a:pt x="3263" y="8461"/>
                    <a:pt x="3525" y="8556"/>
                    <a:pt x="3668" y="8699"/>
                  </a:cubicBezTo>
                  <a:cubicBezTo>
                    <a:pt x="3811" y="8842"/>
                    <a:pt x="3906" y="9080"/>
                    <a:pt x="3906" y="9295"/>
                  </a:cubicBezTo>
                  <a:cubicBezTo>
                    <a:pt x="3906" y="9509"/>
                    <a:pt x="3835" y="9723"/>
                    <a:pt x="3692" y="9890"/>
                  </a:cubicBezTo>
                  <a:cubicBezTo>
                    <a:pt x="3525" y="10057"/>
                    <a:pt x="3311" y="10140"/>
                    <a:pt x="3094" y="10140"/>
                  </a:cubicBezTo>
                  <a:cubicBezTo>
                    <a:pt x="2876" y="10140"/>
                    <a:pt x="2656" y="10057"/>
                    <a:pt x="2478" y="9890"/>
                  </a:cubicBezTo>
                  <a:cubicBezTo>
                    <a:pt x="2335" y="9747"/>
                    <a:pt x="2239" y="9509"/>
                    <a:pt x="2239" y="9295"/>
                  </a:cubicBezTo>
                  <a:cubicBezTo>
                    <a:pt x="2239" y="9080"/>
                    <a:pt x="2335" y="8842"/>
                    <a:pt x="2478" y="8699"/>
                  </a:cubicBezTo>
                  <a:cubicBezTo>
                    <a:pt x="2644" y="8533"/>
                    <a:pt x="2859" y="8461"/>
                    <a:pt x="3073" y="8461"/>
                  </a:cubicBezTo>
                  <a:close/>
                  <a:moveTo>
                    <a:pt x="6431" y="9795"/>
                  </a:moveTo>
                  <a:cubicBezTo>
                    <a:pt x="6907" y="9795"/>
                    <a:pt x="7288" y="10200"/>
                    <a:pt x="7288" y="10676"/>
                  </a:cubicBezTo>
                  <a:cubicBezTo>
                    <a:pt x="7288" y="11152"/>
                    <a:pt x="6907" y="11533"/>
                    <a:pt x="6431" y="11533"/>
                  </a:cubicBezTo>
                  <a:cubicBezTo>
                    <a:pt x="5955" y="11533"/>
                    <a:pt x="5573" y="11152"/>
                    <a:pt x="5573" y="10676"/>
                  </a:cubicBezTo>
                  <a:cubicBezTo>
                    <a:pt x="5573" y="10200"/>
                    <a:pt x="5955" y="9795"/>
                    <a:pt x="6431" y="9795"/>
                  </a:cubicBezTo>
                  <a:close/>
                  <a:moveTo>
                    <a:pt x="6382" y="1"/>
                  </a:moveTo>
                  <a:cubicBezTo>
                    <a:pt x="5722" y="1"/>
                    <a:pt x="5192" y="546"/>
                    <a:pt x="5192" y="1198"/>
                  </a:cubicBezTo>
                  <a:cubicBezTo>
                    <a:pt x="5192" y="1793"/>
                    <a:pt x="5621" y="2293"/>
                    <a:pt x="6216" y="2388"/>
                  </a:cubicBezTo>
                  <a:lnTo>
                    <a:pt x="6216" y="3436"/>
                  </a:lnTo>
                  <a:cubicBezTo>
                    <a:pt x="5669" y="3460"/>
                    <a:pt x="5145" y="3698"/>
                    <a:pt x="4740" y="4055"/>
                  </a:cubicBezTo>
                  <a:lnTo>
                    <a:pt x="4002" y="3317"/>
                  </a:lnTo>
                  <a:cubicBezTo>
                    <a:pt x="4240" y="2984"/>
                    <a:pt x="4287" y="2555"/>
                    <a:pt x="4145" y="2150"/>
                  </a:cubicBezTo>
                  <a:cubicBezTo>
                    <a:pt x="3919" y="1657"/>
                    <a:pt x="3469" y="1406"/>
                    <a:pt x="3021" y="1406"/>
                  </a:cubicBezTo>
                  <a:cubicBezTo>
                    <a:pt x="2711" y="1406"/>
                    <a:pt x="2402" y="1526"/>
                    <a:pt x="2168" y="1769"/>
                  </a:cubicBezTo>
                  <a:cubicBezTo>
                    <a:pt x="1835" y="2103"/>
                    <a:pt x="1739" y="2603"/>
                    <a:pt x="1906" y="3079"/>
                  </a:cubicBezTo>
                  <a:cubicBezTo>
                    <a:pt x="2120" y="3579"/>
                    <a:pt x="2597" y="3817"/>
                    <a:pt x="3049" y="3817"/>
                  </a:cubicBezTo>
                  <a:cubicBezTo>
                    <a:pt x="3311" y="3817"/>
                    <a:pt x="3549" y="3722"/>
                    <a:pt x="3764" y="3579"/>
                  </a:cubicBezTo>
                  <a:lnTo>
                    <a:pt x="4502" y="4317"/>
                  </a:lnTo>
                  <a:cubicBezTo>
                    <a:pt x="4407" y="4413"/>
                    <a:pt x="4311" y="4532"/>
                    <a:pt x="4264" y="4651"/>
                  </a:cubicBezTo>
                  <a:cubicBezTo>
                    <a:pt x="4278" y="4781"/>
                    <a:pt x="4372" y="4841"/>
                    <a:pt x="4460" y="4841"/>
                  </a:cubicBezTo>
                  <a:cubicBezTo>
                    <a:pt x="4516" y="4841"/>
                    <a:pt x="4569" y="4816"/>
                    <a:pt x="4597" y="4770"/>
                  </a:cubicBezTo>
                  <a:cubicBezTo>
                    <a:pt x="4669" y="4651"/>
                    <a:pt x="4764" y="4532"/>
                    <a:pt x="4859" y="4436"/>
                  </a:cubicBezTo>
                  <a:cubicBezTo>
                    <a:pt x="5264" y="4032"/>
                    <a:pt x="5812" y="3817"/>
                    <a:pt x="6383" y="3817"/>
                  </a:cubicBezTo>
                  <a:cubicBezTo>
                    <a:pt x="8074" y="3817"/>
                    <a:pt x="9312" y="5770"/>
                    <a:pt x="7979" y="7532"/>
                  </a:cubicBezTo>
                  <a:lnTo>
                    <a:pt x="7955" y="7556"/>
                  </a:lnTo>
                  <a:cubicBezTo>
                    <a:pt x="7427" y="7957"/>
                    <a:pt x="6884" y="8130"/>
                    <a:pt x="6382" y="8130"/>
                  </a:cubicBezTo>
                  <a:cubicBezTo>
                    <a:pt x="5185" y="8130"/>
                    <a:pt x="4216" y="7152"/>
                    <a:pt x="4216" y="5961"/>
                  </a:cubicBezTo>
                  <a:cubicBezTo>
                    <a:pt x="4216" y="5770"/>
                    <a:pt x="4264" y="5580"/>
                    <a:pt x="4287" y="5389"/>
                  </a:cubicBezTo>
                  <a:cubicBezTo>
                    <a:pt x="4232" y="5300"/>
                    <a:pt x="4156" y="5263"/>
                    <a:pt x="4088" y="5263"/>
                  </a:cubicBezTo>
                  <a:cubicBezTo>
                    <a:pt x="4010" y="5263"/>
                    <a:pt x="3943" y="5313"/>
                    <a:pt x="3930" y="5389"/>
                  </a:cubicBezTo>
                  <a:cubicBezTo>
                    <a:pt x="3906" y="5508"/>
                    <a:pt x="3859" y="5651"/>
                    <a:pt x="3859" y="5794"/>
                  </a:cubicBezTo>
                  <a:lnTo>
                    <a:pt x="2835" y="5794"/>
                  </a:lnTo>
                  <a:cubicBezTo>
                    <a:pt x="2740" y="5199"/>
                    <a:pt x="2239" y="4746"/>
                    <a:pt x="1644" y="4746"/>
                  </a:cubicBezTo>
                  <a:cubicBezTo>
                    <a:pt x="692" y="4746"/>
                    <a:pt x="1" y="5842"/>
                    <a:pt x="739" y="6818"/>
                  </a:cubicBezTo>
                  <a:lnTo>
                    <a:pt x="787" y="6866"/>
                  </a:lnTo>
                  <a:cubicBezTo>
                    <a:pt x="1069" y="7073"/>
                    <a:pt x="1362" y="7163"/>
                    <a:pt x="1637" y="7163"/>
                  </a:cubicBezTo>
                  <a:cubicBezTo>
                    <a:pt x="2242" y="7163"/>
                    <a:pt x="2753" y="6725"/>
                    <a:pt x="2835" y="6151"/>
                  </a:cubicBezTo>
                  <a:lnTo>
                    <a:pt x="3859" y="6151"/>
                  </a:lnTo>
                  <a:cubicBezTo>
                    <a:pt x="3906" y="6699"/>
                    <a:pt x="4145" y="7223"/>
                    <a:pt x="4502" y="7628"/>
                  </a:cubicBezTo>
                  <a:lnTo>
                    <a:pt x="3764" y="8366"/>
                  </a:lnTo>
                  <a:cubicBezTo>
                    <a:pt x="3540" y="8206"/>
                    <a:pt x="3288" y="8127"/>
                    <a:pt x="3037" y="8127"/>
                  </a:cubicBezTo>
                  <a:cubicBezTo>
                    <a:pt x="2727" y="8127"/>
                    <a:pt x="2418" y="8248"/>
                    <a:pt x="2168" y="8485"/>
                  </a:cubicBezTo>
                  <a:cubicBezTo>
                    <a:pt x="1835" y="8818"/>
                    <a:pt x="1739" y="9318"/>
                    <a:pt x="1906" y="9795"/>
                  </a:cubicBezTo>
                  <a:cubicBezTo>
                    <a:pt x="2120" y="10319"/>
                    <a:pt x="2597" y="10557"/>
                    <a:pt x="3049" y="10557"/>
                  </a:cubicBezTo>
                  <a:cubicBezTo>
                    <a:pt x="3335" y="10557"/>
                    <a:pt x="3668" y="10438"/>
                    <a:pt x="3906" y="10200"/>
                  </a:cubicBezTo>
                  <a:cubicBezTo>
                    <a:pt x="4145" y="9961"/>
                    <a:pt x="4264" y="9652"/>
                    <a:pt x="4264" y="9318"/>
                  </a:cubicBezTo>
                  <a:cubicBezTo>
                    <a:pt x="4264" y="9056"/>
                    <a:pt x="4168" y="8818"/>
                    <a:pt x="4026" y="8604"/>
                  </a:cubicBezTo>
                  <a:lnTo>
                    <a:pt x="4764" y="7866"/>
                  </a:lnTo>
                  <a:cubicBezTo>
                    <a:pt x="5145" y="8223"/>
                    <a:pt x="5693" y="8437"/>
                    <a:pt x="6240" y="8485"/>
                  </a:cubicBezTo>
                  <a:lnTo>
                    <a:pt x="6240" y="9533"/>
                  </a:lnTo>
                  <a:cubicBezTo>
                    <a:pt x="5383" y="9652"/>
                    <a:pt x="4859" y="10676"/>
                    <a:pt x="5550" y="11581"/>
                  </a:cubicBezTo>
                  <a:lnTo>
                    <a:pt x="5573" y="11628"/>
                  </a:lnTo>
                  <a:cubicBezTo>
                    <a:pt x="5860" y="11845"/>
                    <a:pt x="6157" y="11939"/>
                    <a:pt x="6433" y="11939"/>
                  </a:cubicBezTo>
                  <a:cubicBezTo>
                    <a:pt x="7099" y="11939"/>
                    <a:pt x="7645" y="11396"/>
                    <a:pt x="7645" y="10723"/>
                  </a:cubicBezTo>
                  <a:cubicBezTo>
                    <a:pt x="7645" y="10128"/>
                    <a:pt x="7217" y="9628"/>
                    <a:pt x="6621" y="9533"/>
                  </a:cubicBezTo>
                  <a:lnTo>
                    <a:pt x="6621" y="8485"/>
                  </a:lnTo>
                  <a:cubicBezTo>
                    <a:pt x="7169" y="8461"/>
                    <a:pt x="7693" y="8223"/>
                    <a:pt x="8098" y="7866"/>
                  </a:cubicBezTo>
                  <a:lnTo>
                    <a:pt x="8836" y="8604"/>
                  </a:lnTo>
                  <a:cubicBezTo>
                    <a:pt x="8693" y="8818"/>
                    <a:pt x="8598" y="9056"/>
                    <a:pt x="8598" y="9318"/>
                  </a:cubicBezTo>
                  <a:cubicBezTo>
                    <a:pt x="8598" y="9795"/>
                    <a:pt x="8907" y="10247"/>
                    <a:pt x="9384" y="10462"/>
                  </a:cubicBezTo>
                  <a:cubicBezTo>
                    <a:pt x="9503" y="10485"/>
                    <a:pt x="9646" y="10509"/>
                    <a:pt x="9789" y="10509"/>
                  </a:cubicBezTo>
                  <a:cubicBezTo>
                    <a:pt x="10098" y="10509"/>
                    <a:pt x="10384" y="10390"/>
                    <a:pt x="10622" y="10200"/>
                  </a:cubicBezTo>
                  <a:cubicBezTo>
                    <a:pt x="10657" y="10042"/>
                    <a:pt x="10550" y="9948"/>
                    <a:pt x="10444" y="9948"/>
                  </a:cubicBezTo>
                  <a:cubicBezTo>
                    <a:pt x="10406" y="9948"/>
                    <a:pt x="10368" y="9960"/>
                    <a:pt x="10336" y="9985"/>
                  </a:cubicBezTo>
                  <a:cubicBezTo>
                    <a:pt x="10182" y="10117"/>
                    <a:pt x="9993" y="10183"/>
                    <a:pt x="9801" y="10183"/>
                  </a:cubicBezTo>
                  <a:cubicBezTo>
                    <a:pt x="9577" y="10183"/>
                    <a:pt x="9349" y="10093"/>
                    <a:pt x="9169" y="9914"/>
                  </a:cubicBezTo>
                  <a:cubicBezTo>
                    <a:pt x="9027" y="9771"/>
                    <a:pt x="8931" y="9533"/>
                    <a:pt x="8931" y="9318"/>
                  </a:cubicBezTo>
                  <a:cubicBezTo>
                    <a:pt x="8931" y="9128"/>
                    <a:pt x="9027" y="8890"/>
                    <a:pt x="9169" y="8723"/>
                  </a:cubicBezTo>
                  <a:cubicBezTo>
                    <a:pt x="9336" y="8568"/>
                    <a:pt x="9550" y="8491"/>
                    <a:pt x="9768" y="8491"/>
                  </a:cubicBezTo>
                  <a:cubicBezTo>
                    <a:pt x="9985" y="8491"/>
                    <a:pt x="10205" y="8568"/>
                    <a:pt x="10384" y="8723"/>
                  </a:cubicBezTo>
                  <a:cubicBezTo>
                    <a:pt x="10598" y="8937"/>
                    <a:pt x="10694" y="9199"/>
                    <a:pt x="10622" y="9509"/>
                  </a:cubicBezTo>
                  <a:cubicBezTo>
                    <a:pt x="10669" y="9575"/>
                    <a:pt x="10732" y="9604"/>
                    <a:pt x="10791" y="9604"/>
                  </a:cubicBezTo>
                  <a:cubicBezTo>
                    <a:pt x="10881" y="9604"/>
                    <a:pt x="10965" y="9538"/>
                    <a:pt x="10979" y="9437"/>
                  </a:cubicBezTo>
                  <a:cubicBezTo>
                    <a:pt x="11027" y="9080"/>
                    <a:pt x="10908" y="8723"/>
                    <a:pt x="10622" y="8461"/>
                  </a:cubicBezTo>
                  <a:cubicBezTo>
                    <a:pt x="10395" y="8234"/>
                    <a:pt x="10077" y="8111"/>
                    <a:pt x="9758" y="8111"/>
                  </a:cubicBezTo>
                  <a:cubicBezTo>
                    <a:pt x="9509" y="8111"/>
                    <a:pt x="9259" y="8186"/>
                    <a:pt x="9050" y="8342"/>
                  </a:cubicBezTo>
                  <a:lnTo>
                    <a:pt x="8312" y="7604"/>
                  </a:lnTo>
                  <a:cubicBezTo>
                    <a:pt x="8669" y="7223"/>
                    <a:pt x="8884" y="6675"/>
                    <a:pt x="8931" y="6103"/>
                  </a:cubicBezTo>
                  <a:lnTo>
                    <a:pt x="9979" y="6103"/>
                  </a:lnTo>
                  <a:cubicBezTo>
                    <a:pt x="10074" y="6699"/>
                    <a:pt x="10575" y="7151"/>
                    <a:pt x="11170" y="7151"/>
                  </a:cubicBezTo>
                  <a:cubicBezTo>
                    <a:pt x="11813" y="7151"/>
                    <a:pt x="12361" y="6627"/>
                    <a:pt x="12361" y="5961"/>
                  </a:cubicBezTo>
                  <a:cubicBezTo>
                    <a:pt x="12384" y="5270"/>
                    <a:pt x="11860" y="4746"/>
                    <a:pt x="11194" y="4746"/>
                  </a:cubicBezTo>
                  <a:cubicBezTo>
                    <a:pt x="10598" y="4746"/>
                    <a:pt x="10098" y="5199"/>
                    <a:pt x="10003" y="5794"/>
                  </a:cubicBezTo>
                  <a:lnTo>
                    <a:pt x="8955" y="5794"/>
                  </a:lnTo>
                  <a:cubicBezTo>
                    <a:pt x="8931" y="5222"/>
                    <a:pt x="8693" y="4698"/>
                    <a:pt x="8336" y="4294"/>
                  </a:cubicBezTo>
                  <a:lnTo>
                    <a:pt x="9074" y="3555"/>
                  </a:lnTo>
                  <a:cubicBezTo>
                    <a:pt x="9289" y="3698"/>
                    <a:pt x="9550" y="3793"/>
                    <a:pt x="9789" y="3793"/>
                  </a:cubicBezTo>
                  <a:cubicBezTo>
                    <a:pt x="10098" y="3793"/>
                    <a:pt x="10408" y="3674"/>
                    <a:pt x="10646" y="3436"/>
                  </a:cubicBezTo>
                  <a:cubicBezTo>
                    <a:pt x="10932" y="3174"/>
                    <a:pt x="11051" y="2769"/>
                    <a:pt x="10979" y="2388"/>
                  </a:cubicBezTo>
                  <a:cubicBezTo>
                    <a:pt x="10956" y="2222"/>
                    <a:pt x="10884" y="2031"/>
                    <a:pt x="10765" y="1888"/>
                  </a:cubicBezTo>
                  <a:cubicBezTo>
                    <a:pt x="10531" y="1550"/>
                    <a:pt x="10169" y="1376"/>
                    <a:pt x="9800" y="1376"/>
                  </a:cubicBezTo>
                  <a:cubicBezTo>
                    <a:pt x="9493" y="1376"/>
                    <a:pt x="9180" y="1497"/>
                    <a:pt x="8931" y="1745"/>
                  </a:cubicBezTo>
                  <a:cubicBezTo>
                    <a:pt x="8693" y="1984"/>
                    <a:pt x="8574" y="2269"/>
                    <a:pt x="8574" y="2603"/>
                  </a:cubicBezTo>
                  <a:cubicBezTo>
                    <a:pt x="8574" y="2865"/>
                    <a:pt x="8669" y="3103"/>
                    <a:pt x="8812" y="3317"/>
                  </a:cubicBezTo>
                  <a:lnTo>
                    <a:pt x="8074" y="4055"/>
                  </a:lnTo>
                  <a:cubicBezTo>
                    <a:pt x="7693" y="3698"/>
                    <a:pt x="7145" y="3484"/>
                    <a:pt x="6574" y="3436"/>
                  </a:cubicBezTo>
                  <a:lnTo>
                    <a:pt x="6574" y="2388"/>
                  </a:lnTo>
                  <a:cubicBezTo>
                    <a:pt x="7217" y="2293"/>
                    <a:pt x="7645" y="1722"/>
                    <a:pt x="7598" y="1102"/>
                  </a:cubicBezTo>
                  <a:cubicBezTo>
                    <a:pt x="7526" y="507"/>
                    <a:pt x="7098" y="55"/>
                    <a:pt x="6502" y="7"/>
                  </a:cubicBezTo>
                  <a:cubicBezTo>
                    <a:pt x="6462" y="3"/>
                    <a:pt x="6421" y="1"/>
                    <a:pt x="6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FFFF00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073" name="Google Shape;14073;p27"/>
          <p:cNvGrpSpPr/>
          <p:nvPr/>
        </p:nvGrpSpPr>
        <p:grpSpPr>
          <a:xfrm>
            <a:off x="4022685" y="2836502"/>
            <a:ext cx="356019" cy="352492"/>
            <a:chOff x="4176388" y="2824908"/>
            <a:chExt cx="297700" cy="294750"/>
          </a:xfrm>
        </p:grpSpPr>
        <p:sp>
          <p:nvSpPr>
            <p:cNvPr id="14074" name="Google Shape;14074;p27"/>
            <p:cNvSpPr/>
            <p:nvPr/>
          </p:nvSpPr>
          <p:spPr>
            <a:xfrm>
              <a:off x="4176388" y="2824908"/>
              <a:ext cx="297700" cy="294750"/>
            </a:xfrm>
            <a:custGeom>
              <a:avLst/>
              <a:gdLst/>
              <a:ahLst/>
              <a:cxnLst/>
              <a:rect l="l" t="t" r="r" b="b"/>
              <a:pathLst>
                <a:path w="11908" h="11790" extrusionOk="0">
                  <a:moveTo>
                    <a:pt x="11240" y="358"/>
                  </a:moveTo>
                  <a:cubicBezTo>
                    <a:pt x="11407" y="358"/>
                    <a:pt x="11550" y="477"/>
                    <a:pt x="11550" y="668"/>
                  </a:cubicBezTo>
                  <a:lnTo>
                    <a:pt x="11550" y="5740"/>
                  </a:lnTo>
                  <a:lnTo>
                    <a:pt x="10050" y="5740"/>
                  </a:lnTo>
                  <a:lnTo>
                    <a:pt x="9573" y="5073"/>
                  </a:lnTo>
                  <a:cubicBezTo>
                    <a:pt x="9526" y="5002"/>
                    <a:pt x="9454" y="4978"/>
                    <a:pt x="9383" y="4978"/>
                  </a:cubicBezTo>
                  <a:cubicBezTo>
                    <a:pt x="9288" y="4978"/>
                    <a:pt x="9216" y="5002"/>
                    <a:pt x="9169" y="5073"/>
                  </a:cubicBezTo>
                  <a:lnTo>
                    <a:pt x="8692" y="5740"/>
                  </a:lnTo>
                  <a:lnTo>
                    <a:pt x="7883" y="5740"/>
                  </a:lnTo>
                  <a:cubicBezTo>
                    <a:pt x="7787" y="4788"/>
                    <a:pt x="7049" y="4049"/>
                    <a:pt x="6097" y="3954"/>
                  </a:cubicBezTo>
                  <a:lnTo>
                    <a:pt x="6097" y="3073"/>
                  </a:lnTo>
                  <a:cubicBezTo>
                    <a:pt x="6097" y="3002"/>
                    <a:pt x="6073" y="2954"/>
                    <a:pt x="6049" y="2930"/>
                  </a:cubicBezTo>
                  <a:lnTo>
                    <a:pt x="5406" y="2478"/>
                  </a:lnTo>
                  <a:lnTo>
                    <a:pt x="6049" y="2025"/>
                  </a:lnTo>
                  <a:cubicBezTo>
                    <a:pt x="6097" y="2001"/>
                    <a:pt x="6097" y="1930"/>
                    <a:pt x="6097" y="1882"/>
                  </a:cubicBezTo>
                  <a:lnTo>
                    <a:pt x="6097" y="358"/>
                  </a:lnTo>
                  <a:close/>
                  <a:moveTo>
                    <a:pt x="5739" y="358"/>
                  </a:moveTo>
                  <a:lnTo>
                    <a:pt x="5739" y="1787"/>
                  </a:lnTo>
                  <a:lnTo>
                    <a:pt x="5049" y="2263"/>
                  </a:lnTo>
                  <a:cubicBezTo>
                    <a:pt x="5001" y="2335"/>
                    <a:pt x="4953" y="2382"/>
                    <a:pt x="4953" y="2478"/>
                  </a:cubicBezTo>
                  <a:cubicBezTo>
                    <a:pt x="4953" y="2573"/>
                    <a:pt x="5001" y="2621"/>
                    <a:pt x="5049" y="2692"/>
                  </a:cubicBezTo>
                  <a:lnTo>
                    <a:pt x="5739" y="3168"/>
                  </a:lnTo>
                  <a:lnTo>
                    <a:pt x="5739" y="3954"/>
                  </a:lnTo>
                  <a:cubicBezTo>
                    <a:pt x="5454" y="4002"/>
                    <a:pt x="5168" y="4073"/>
                    <a:pt x="4930" y="4240"/>
                  </a:cubicBezTo>
                  <a:cubicBezTo>
                    <a:pt x="4882" y="4264"/>
                    <a:pt x="4811" y="4335"/>
                    <a:pt x="4858" y="4430"/>
                  </a:cubicBezTo>
                  <a:cubicBezTo>
                    <a:pt x="4874" y="4511"/>
                    <a:pt x="4935" y="4559"/>
                    <a:pt x="5009" y="4559"/>
                  </a:cubicBezTo>
                  <a:cubicBezTo>
                    <a:pt x="5044" y="4559"/>
                    <a:pt x="5082" y="4549"/>
                    <a:pt x="5120" y="4526"/>
                  </a:cubicBezTo>
                  <a:cubicBezTo>
                    <a:pt x="5358" y="4383"/>
                    <a:pt x="5644" y="4311"/>
                    <a:pt x="5906" y="4311"/>
                  </a:cubicBezTo>
                  <a:cubicBezTo>
                    <a:pt x="6811" y="4311"/>
                    <a:pt x="7549" y="5026"/>
                    <a:pt x="7549" y="5931"/>
                  </a:cubicBezTo>
                  <a:cubicBezTo>
                    <a:pt x="7597" y="6812"/>
                    <a:pt x="6835" y="7526"/>
                    <a:pt x="5954" y="7526"/>
                  </a:cubicBezTo>
                  <a:cubicBezTo>
                    <a:pt x="5049" y="7526"/>
                    <a:pt x="4310" y="6812"/>
                    <a:pt x="4310" y="5931"/>
                  </a:cubicBezTo>
                  <a:cubicBezTo>
                    <a:pt x="4310" y="5597"/>
                    <a:pt x="4406" y="5312"/>
                    <a:pt x="4572" y="5026"/>
                  </a:cubicBezTo>
                  <a:cubicBezTo>
                    <a:pt x="4644" y="4978"/>
                    <a:pt x="4620" y="4859"/>
                    <a:pt x="4549" y="4788"/>
                  </a:cubicBezTo>
                  <a:cubicBezTo>
                    <a:pt x="4509" y="4768"/>
                    <a:pt x="4466" y="4756"/>
                    <a:pt x="4425" y="4756"/>
                  </a:cubicBezTo>
                  <a:cubicBezTo>
                    <a:pt x="4367" y="4756"/>
                    <a:pt x="4315" y="4780"/>
                    <a:pt x="4287" y="4835"/>
                  </a:cubicBezTo>
                  <a:cubicBezTo>
                    <a:pt x="4096" y="5097"/>
                    <a:pt x="3977" y="5431"/>
                    <a:pt x="3953" y="5740"/>
                  </a:cubicBezTo>
                  <a:lnTo>
                    <a:pt x="3072" y="5740"/>
                  </a:lnTo>
                  <a:cubicBezTo>
                    <a:pt x="3001" y="5740"/>
                    <a:pt x="2953" y="5788"/>
                    <a:pt x="2905" y="5812"/>
                  </a:cubicBezTo>
                  <a:lnTo>
                    <a:pt x="2477" y="6431"/>
                  </a:lnTo>
                  <a:lnTo>
                    <a:pt x="2024" y="5812"/>
                  </a:lnTo>
                  <a:cubicBezTo>
                    <a:pt x="1977" y="5740"/>
                    <a:pt x="1929" y="5740"/>
                    <a:pt x="1881" y="5740"/>
                  </a:cubicBezTo>
                  <a:lnTo>
                    <a:pt x="286" y="5740"/>
                  </a:lnTo>
                  <a:lnTo>
                    <a:pt x="286" y="668"/>
                  </a:lnTo>
                  <a:cubicBezTo>
                    <a:pt x="286" y="501"/>
                    <a:pt x="405" y="358"/>
                    <a:pt x="595" y="358"/>
                  </a:cubicBezTo>
                  <a:close/>
                  <a:moveTo>
                    <a:pt x="4025" y="6074"/>
                  </a:moveTo>
                  <a:cubicBezTo>
                    <a:pt x="4096" y="7026"/>
                    <a:pt x="4858" y="7764"/>
                    <a:pt x="5811" y="7860"/>
                  </a:cubicBezTo>
                  <a:lnTo>
                    <a:pt x="5811" y="8765"/>
                  </a:lnTo>
                  <a:cubicBezTo>
                    <a:pt x="5811" y="8812"/>
                    <a:pt x="5835" y="8884"/>
                    <a:pt x="5858" y="8908"/>
                  </a:cubicBezTo>
                  <a:lnTo>
                    <a:pt x="6478" y="9360"/>
                  </a:lnTo>
                  <a:lnTo>
                    <a:pt x="5858" y="9789"/>
                  </a:lnTo>
                  <a:cubicBezTo>
                    <a:pt x="5811" y="9836"/>
                    <a:pt x="5811" y="9884"/>
                    <a:pt x="5811" y="9955"/>
                  </a:cubicBezTo>
                  <a:lnTo>
                    <a:pt x="5811" y="11456"/>
                  </a:lnTo>
                  <a:lnTo>
                    <a:pt x="643" y="11456"/>
                  </a:lnTo>
                  <a:cubicBezTo>
                    <a:pt x="500" y="11456"/>
                    <a:pt x="357" y="11337"/>
                    <a:pt x="357" y="11170"/>
                  </a:cubicBezTo>
                  <a:lnTo>
                    <a:pt x="357" y="6074"/>
                  </a:lnTo>
                  <a:lnTo>
                    <a:pt x="1834" y="6074"/>
                  </a:lnTo>
                  <a:lnTo>
                    <a:pt x="2310" y="6764"/>
                  </a:lnTo>
                  <a:cubicBezTo>
                    <a:pt x="2381" y="6812"/>
                    <a:pt x="2429" y="6860"/>
                    <a:pt x="2524" y="6860"/>
                  </a:cubicBezTo>
                  <a:cubicBezTo>
                    <a:pt x="2620" y="6860"/>
                    <a:pt x="2667" y="6812"/>
                    <a:pt x="2739" y="6764"/>
                  </a:cubicBezTo>
                  <a:lnTo>
                    <a:pt x="3215" y="6074"/>
                  </a:lnTo>
                  <a:close/>
                  <a:moveTo>
                    <a:pt x="619" y="1"/>
                  </a:moveTo>
                  <a:cubicBezTo>
                    <a:pt x="262" y="1"/>
                    <a:pt x="0" y="311"/>
                    <a:pt x="0" y="620"/>
                  </a:cubicBezTo>
                  <a:lnTo>
                    <a:pt x="0" y="11622"/>
                  </a:lnTo>
                  <a:cubicBezTo>
                    <a:pt x="0" y="11694"/>
                    <a:pt x="95" y="11789"/>
                    <a:pt x="167" y="11789"/>
                  </a:cubicBezTo>
                  <a:lnTo>
                    <a:pt x="9335" y="11789"/>
                  </a:lnTo>
                  <a:cubicBezTo>
                    <a:pt x="9502" y="11646"/>
                    <a:pt x="9407" y="11456"/>
                    <a:pt x="9264" y="11456"/>
                  </a:cubicBezTo>
                  <a:lnTo>
                    <a:pt x="6097" y="11456"/>
                  </a:lnTo>
                  <a:lnTo>
                    <a:pt x="6097" y="10027"/>
                  </a:lnTo>
                  <a:lnTo>
                    <a:pt x="6787" y="9551"/>
                  </a:lnTo>
                  <a:cubicBezTo>
                    <a:pt x="6835" y="9503"/>
                    <a:pt x="6882" y="9431"/>
                    <a:pt x="6882" y="9360"/>
                  </a:cubicBezTo>
                  <a:cubicBezTo>
                    <a:pt x="6882" y="9265"/>
                    <a:pt x="6835" y="9193"/>
                    <a:pt x="6787" y="9146"/>
                  </a:cubicBezTo>
                  <a:lnTo>
                    <a:pt x="6097" y="8669"/>
                  </a:lnTo>
                  <a:lnTo>
                    <a:pt x="6097" y="7860"/>
                  </a:lnTo>
                  <a:cubicBezTo>
                    <a:pt x="7049" y="7764"/>
                    <a:pt x="7787" y="7026"/>
                    <a:pt x="7883" y="6074"/>
                  </a:cubicBezTo>
                  <a:lnTo>
                    <a:pt x="8788" y="6074"/>
                  </a:lnTo>
                  <a:cubicBezTo>
                    <a:pt x="8835" y="6074"/>
                    <a:pt x="8907" y="6050"/>
                    <a:pt x="8930" y="6026"/>
                  </a:cubicBezTo>
                  <a:lnTo>
                    <a:pt x="9383" y="5383"/>
                  </a:lnTo>
                  <a:lnTo>
                    <a:pt x="9812" y="6026"/>
                  </a:lnTo>
                  <a:cubicBezTo>
                    <a:pt x="9859" y="6074"/>
                    <a:pt x="9907" y="6074"/>
                    <a:pt x="9978" y="6074"/>
                  </a:cubicBezTo>
                  <a:lnTo>
                    <a:pt x="11550" y="6074"/>
                  </a:lnTo>
                  <a:lnTo>
                    <a:pt x="11550" y="11289"/>
                  </a:lnTo>
                  <a:cubicBezTo>
                    <a:pt x="11550" y="11384"/>
                    <a:pt x="11455" y="11456"/>
                    <a:pt x="11360" y="11456"/>
                  </a:cubicBezTo>
                  <a:lnTo>
                    <a:pt x="10026" y="11456"/>
                  </a:lnTo>
                  <a:cubicBezTo>
                    <a:pt x="10002" y="11456"/>
                    <a:pt x="9978" y="11456"/>
                    <a:pt x="9931" y="11503"/>
                  </a:cubicBezTo>
                  <a:cubicBezTo>
                    <a:pt x="9812" y="11646"/>
                    <a:pt x="9931" y="11789"/>
                    <a:pt x="10050" y="11789"/>
                  </a:cubicBezTo>
                  <a:lnTo>
                    <a:pt x="11240" y="11789"/>
                  </a:lnTo>
                  <a:cubicBezTo>
                    <a:pt x="11598" y="11789"/>
                    <a:pt x="11883" y="11503"/>
                    <a:pt x="11883" y="11170"/>
                  </a:cubicBezTo>
                  <a:lnTo>
                    <a:pt x="11883" y="668"/>
                  </a:lnTo>
                  <a:cubicBezTo>
                    <a:pt x="11907" y="311"/>
                    <a:pt x="11598" y="1"/>
                    <a:pt x="1124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FFFF00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75" name="Google Shape;14075;p27"/>
            <p:cNvSpPr/>
            <p:nvPr/>
          </p:nvSpPr>
          <p:spPr>
            <a:xfrm>
              <a:off x="4300213" y="2959483"/>
              <a:ext cx="49450" cy="8950"/>
            </a:xfrm>
            <a:custGeom>
              <a:avLst/>
              <a:gdLst/>
              <a:ahLst/>
              <a:cxnLst/>
              <a:rect l="l" t="t" r="r" b="b"/>
              <a:pathLst>
                <a:path w="1978" h="358" extrusionOk="0">
                  <a:moveTo>
                    <a:pt x="215" y="0"/>
                  </a:moveTo>
                  <a:cubicBezTo>
                    <a:pt x="143" y="0"/>
                    <a:pt x="72" y="71"/>
                    <a:pt x="48" y="143"/>
                  </a:cubicBezTo>
                  <a:cubicBezTo>
                    <a:pt x="0" y="262"/>
                    <a:pt x="96" y="357"/>
                    <a:pt x="215" y="357"/>
                  </a:cubicBezTo>
                  <a:lnTo>
                    <a:pt x="1810" y="357"/>
                  </a:lnTo>
                  <a:cubicBezTo>
                    <a:pt x="1882" y="357"/>
                    <a:pt x="1953" y="310"/>
                    <a:pt x="1977" y="214"/>
                  </a:cubicBezTo>
                  <a:cubicBezTo>
                    <a:pt x="1977" y="119"/>
                    <a:pt x="1882" y="0"/>
                    <a:pt x="18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FFFF00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76" name="Google Shape;14076;p27"/>
            <p:cNvSpPr/>
            <p:nvPr/>
          </p:nvSpPr>
          <p:spPr>
            <a:xfrm>
              <a:off x="4310338" y="2977333"/>
              <a:ext cx="29800" cy="8950"/>
            </a:xfrm>
            <a:custGeom>
              <a:avLst/>
              <a:gdLst/>
              <a:ahLst/>
              <a:cxnLst/>
              <a:rect l="l" t="t" r="r" b="b"/>
              <a:pathLst>
                <a:path w="1192" h="358" extrusionOk="0">
                  <a:moveTo>
                    <a:pt x="215" y="0"/>
                  </a:moveTo>
                  <a:cubicBezTo>
                    <a:pt x="119" y="0"/>
                    <a:pt x="48" y="72"/>
                    <a:pt x="24" y="167"/>
                  </a:cubicBezTo>
                  <a:cubicBezTo>
                    <a:pt x="0" y="286"/>
                    <a:pt x="96" y="358"/>
                    <a:pt x="215" y="358"/>
                  </a:cubicBezTo>
                  <a:lnTo>
                    <a:pt x="1001" y="358"/>
                  </a:lnTo>
                  <a:cubicBezTo>
                    <a:pt x="1096" y="358"/>
                    <a:pt x="1167" y="310"/>
                    <a:pt x="1191" y="215"/>
                  </a:cubicBezTo>
                  <a:cubicBezTo>
                    <a:pt x="1191" y="120"/>
                    <a:pt x="1096" y="0"/>
                    <a:pt x="9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FFFF00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77" name="Google Shape;14077;p27"/>
            <p:cNvSpPr/>
            <p:nvPr/>
          </p:nvSpPr>
          <p:spPr>
            <a:xfrm>
              <a:off x="4213888" y="3021983"/>
              <a:ext cx="76225" cy="8950"/>
            </a:xfrm>
            <a:custGeom>
              <a:avLst/>
              <a:gdLst/>
              <a:ahLst/>
              <a:cxnLst/>
              <a:rect l="l" t="t" r="r" b="b"/>
              <a:pathLst>
                <a:path w="3049" h="358" extrusionOk="0">
                  <a:moveTo>
                    <a:pt x="215" y="1"/>
                  </a:moveTo>
                  <a:cubicBezTo>
                    <a:pt x="119" y="1"/>
                    <a:pt x="72" y="72"/>
                    <a:pt x="48" y="167"/>
                  </a:cubicBezTo>
                  <a:cubicBezTo>
                    <a:pt x="0" y="286"/>
                    <a:pt x="96" y="358"/>
                    <a:pt x="215" y="358"/>
                  </a:cubicBezTo>
                  <a:lnTo>
                    <a:pt x="2834" y="358"/>
                  </a:lnTo>
                  <a:cubicBezTo>
                    <a:pt x="2930" y="358"/>
                    <a:pt x="3001" y="310"/>
                    <a:pt x="3025" y="215"/>
                  </a:cubicBezTo>
                  <a:cubicBezTo>
                    <a:pt x="3049" y="96"/>
                    <a:pt x="2953" y="1"/>
                    <a:pt x="28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FFFF00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78" name="Google Shape;14078;p27"/>
            <p:cNvSpPr/>
            <p:nvPr/>
          </p:nvSpPr>
          <p:spPr>
            <a:xfrm>
              <a:off x="4213888" y="3041033"/>
              <a:ext cx="76225" cy="8950"/>
            </a:xfrm>
            <a:custGeom>
              <a:avLst/>
              <a:gdLst/>
              <a:ahLst/>
              <a:cxnLst/>
              <a:rect l="l" t="t" r="r" b="b"/>
              <a:pathLst>
                <a:path w="3049" h="358" extrusionOk="0">
                  <a:moveTo>
                    <a:pt x="215" y="1"/>
                  </a:moveTo>
                  <a:cubicBezTo>
                    <a:pt x="119" y="1"/>
                    <a:pt x="72" y="48"/>
                    <a:pt x="48" y="143"/>
                  </a:cubicBezTo>
                  <a:cubicBezTo>
                    <a:pt x="0" y="263"/>
                    <a:pt x="96" y="358"/>
                    <a:pt x="215" y="358"/>
                  </a:cubicBezTo>
                  <a:lnTo>
                    <a:pt x="2834" y="358"/>
                  </a:lnTo>
                  <a:cubicBezTo>
                    <a:pt x="2930" y="358"/>
                    <a:pt x="3001" y="286"/>
                    <a:pt x="3025" y="191"/>
                  </a:cubicBezTo>
                  <a:cubicBezTo>
                    <a:pt x="3049" y="72"/>
                    <a:pt x="2953" y="1"/>
                    <a:pt x="28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FFFF00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79" name="Google Shape;14079;p27"/>
            <p:cNvSpPr/>
            <p:nvPr/>
          </p:nvSpPr>
          <p:spPr>
            <a:xfrm>
              <a:off x="4230563" y="3059483"/>
              <a:ext cx="43475" cy="8975"/>
            </a:xfrm>
            <a:custGeom>
              <a:avLst/>
              <a:gdLst/>
              <a:ahLst/>
              <a:cxnLst/>
              <a:rect l="l" t="t" r="r" b="b"/>
              <a:pathLst>
                <a:path w="1739" h="359" extrusionOk="0">
                  <a:moveTo>
                    <a:pt x="214" y="1"/>
                  </a:moveTo>
                  <a:cubicBezTo>
                    <a:pt x="119" y="1"/>
                    <a:pt x="72" y="48"/>
                    <a:pt x="24" y="144"/>
                  </a:cubicBezTo>
                  <a:cubicBezTo>
                    <a:pt x="0" y="263"/>
                    <a:pt x="95" y="358"/>
                    <a:pt x="214" y="358"/>
                  </a:cubicBezTo>
                  <a:lnTo>
                    <a:pt x="1524" y="358"/>
                  </a:lnTo>
                  <a:cubicBezTo>
                    <a:pt x="1620" y="358"/>
                    <a:pt x="1667" y="287"/>
                    <a:pt x="1691" y="215"/>
                  </a:cubicBezTo>
                  <a:cubicBezTo>
                    <a:pt x="1739" y="96"/>
                    <a:pt x="1643" y="1"/>
                    <a:pt x="15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FFFF00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80" name="Google Shape;14080;p27"/>
            <p:cNvSpPr/>
            <p:nvPr/>
          </p:nvSpPr>
          <p:spPr>
            <a:xfrm>
              <a:off x="4360338" y="3021383"/>
              <a:ext cx="75050" cy="8950"/>
            </a:xfrm>
            <a:custGeom>
              <a:avLst/>
              <a:gdLst/>
              <a:ahLst/>
              <a:cxnLst/>
              <a:rect l="l" t="t" r="r" b="b"/>
              <a:pathLst>
                <a:path w="3002" h="358" extrusionOk="0">
                  <a:moveTo>
                    <a:pt x="167" y="1"/>
                  </a:moveTo>
                  <a:cubicBezTo>
                    <a:pt x="72" y="1"/>
                    <a:pt x="25" y="48"/>
                    <a:pt x="1" y="144"/>
                  </a:cubicBezTo>
                  <a:cubicBezTo>
                    <a:pt x="1" y="263"/>
                    <a:pt x="72" y="358"/>
                    <a:pt x="167" y="358"/>
                  </a:cubicBezTo>
                  <a:lnTo>
                    <a:pt x="2787" y="358"/>
                  </a:lnTo>
                  <a:cubicBezTo>
                    <a:pt x="2882" y="358"/>
                    <a:pt x="2930" y="310"/>
                    <a:pt x="2978" y="215"/>
                  </a:cubicBezTo>
                  <a:cubicBezTo>
                    <a:pt x="3001" y="96"/>
                    <a:pt x="2906" y="1"/>
                    <a:pt x="27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FFFF00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81" name="Google Shape;14081;p27"/>
            <p:cNvSpPr/>
            <p:nvPr/>
          </p:nvSpPr>
          <p:spPr>
            <a:xfrm>
              <a:off x="4360338" y="3039833"/>
              <a:ext cx="75050" cy="8975"/>
            </a:xfrm>
            <a:custGeom>
              <a:avLst/>
              <a:gdLst/>
              <a:ahLst/>
              <a:cxnLst/>
              <a:rect l="l" t="t" r="r" b="b"/>
              <a:pathLst>
                <a:path w="3002" h="359" extrusionOk="0">
                  <a:moveTo>
                    <a:pt x="167" y="1"/>
                  </a:moveTo>
                  <a:cubicBezTo>
                    <a:pt x="72" y="1"/>
                    <a:pt x="25" y="72"/>
                    <a:pt x="1" y="168"/>
                  </a:cubicBezTo>
                  <a:cubicBezTo>
                    <a:pt x="1" y="287"/>
                    <a:pt x="72" y="358"/>
                    <a:pt x="167" y="358"/>
                  </a:cubicBezTo>
                  <a:lnTo>
                    <a:pt x="2787" y="358"/>
                  </a:lnTo>
                  <a:cubicBezTo>
                    <a:pt x="2882" y="358"/>
                    <a:pt x="2930" y="311"/>
                    <a:pt x="2978" y="215"/>
                  </a:cubicBezTo>
                  <a:cubicBezTo>
                    <a:pt x="3001" y="96"/>
                    <a:pt x="2906" y="1"/>
                    <a:pt x="27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FFFF00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82" name="Google Shape;14082;p27"/>
            <p:cNvSpPr/>
            <p:nvPr/>
          </p:nvSpPr>
          <p:spPr>
            <a:xfrm>
              <a:off x="4375813" y="3059483"/>
              <a:ext cx="42900" cy="8975"/>
            </a:xfrm>
            <a:custGeom>
              <a:avLst/>
              <a:gdLst/>
              <a:ahLst/>
              <a:cxnLst/>
              <a:rect l="l" t="t" r="r" b="b"/>
              <a:pathLst>
                <a:path w="1716" h="359" extrusionOk="0">
                  <a:moveTo>
                    <a:pt x="215" y="1"/>
                  </a:moveTo>
                  <a:cubicBezTo>
                    <a:pt x="120" y="1"/>
                    <a:pt x="49" y="48"/>
                    <a:pt x="25" y="144"/>
                  </a:cubicBezTo>
                  <a:cubicBezTo>
                    <a:pt x="1" y="263"/>
                    <a:pt x="96" y="358"/>
                    <a:pt x="215" y="358"/>
                  </a:cubicBezTo>
                  <a:lnTo>
                    <a:pt x="1525" y="358"/>
                  </a:lnTo>
                  <a:cubicBezTo>
                    <a:pt x="1596" y="358"/>
                    <a:pt x="1668" y="287"/>
                    <a:pt x="1692" y="215"/>
                  </a:cubicBezTo>
                  <a:cubicBezTo>
                    <a:pt x="1716" y="96"/>
                    <a:pt x="1644" y="1"/>
                    <a:pt x="15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FFFF00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83" name="Google Shape;14083;p27"/>
            <p:cNvSpPr/>
            <p:nvPr/>
          </p:nvSpPr>
          <p:spPr>
            <a:xfrm>
              <a:off x="4359738" y="2878508"/>
              <a:ext cx="75650" cy="8950"/>
            </a:xfrm>
            <a:custGeom>
              <a:avLst/>
              <a:gdLst/>
              <a:ahLst/>
              <a:cxnLst/>
              <a:rect l="l" t="t" r="r" b="b"/>
              <a:pathLst>
                <a:path w="3026" h="358" extrusionOk="0">
                  <a:moveTo>
                    <a:pt x="215" y="0"/>
                  </a:moveTo>
                  <a:cubicBezTo>
                    <a:pt x="144" y="0"/>
                    <a:pt x="72" y="72"/>
                    <a:pt x="49" y="143"/>
                  </a:cubicBezTo>
                  <a:cubicBezTo>
                    <a:pt x="1" y="262"/>
                    <a:pt x="96" y="358"/>
                    <a:pt x="215" y="358"/>
                  </a:cubicBezTo>
                  <a:lnTo>
                    <a:pt x="2835" y="358"/>
                  </a:lnTo>
                  <a:cubicBezTo>
                    <a:pt x="2930" y="358"/>
                    <a:pt x="3002" y="310"/>
                    <a:pt x="3025" y="215"/>
                  </a:cubicBezTo>
                  <a:cubicBezTo>
                    <a:pt x="3025" y="96"/>
                    <a:pt x="2930" y="0"/>
                    <a:pt x="283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FFFF00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84" name="Google Shape;14084;p27"/>
            <p:cNvSpPr/>
            <p:nvPr/>
          </p:nvSpPr>
          <p:spPr>
            <a:xfrm>
              <a:off x="4359738" y="2896958"/>
              <a:ext cx="75650" cy="8950"/>
            </a:xfrm>
            <a:custGeom>
              <a:avLst/>
              <a:gdLst/>
              <a:ahLst/>
              <a:cxnLst/>
              <a:rect l="l" t="t" r="r" b="b"/>
              <a:pathLst>
                <a:path w="3026" h="358" extrusionOk="0">
                  <a:moveTo>
                    <a:pt x="215" y="1"/>
                  </a:moveTo>
                  <a:cubicBezTo>
                    <a:pt x="144" y="1"/>
                    <a:pt x="72" y="72"/>
                    <a:pt x="49" y="167"/>
                  </a:cubicBezTo>
                  <a:cubicBezTo>
                    <a:pt x="1" y="262"/>
                    <a:pt x="96" y="358"/>
                    <a:pt x="215" y="358"/>
                  </a:cubicBezTo>
                  <a:lnTo>
                    <a:pt x="2835" y="358"/>
                  </a:lnTo>
                  <a:cubicBezTo>
                    <a:pt x="2930" y="358"/>
                    <a:pt x="3002" y="310"/>
                    <a:pt x="3025" y="215"/>
                  </a:cubicBezTo>
                  <a:cubicBezTo>
                    <a:pt x="3025" y="96"/>
                    <a:pt x="2930" y="1"/>
                    <a:pt x="283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FFFF00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85" name="Google Shape;14085;p27"/>
            <p:cNvSpPr/>
            <p:nvPr/>
          </p:nvSpPr>
          <p:spPr>
            <a:xfrm>
              <a:off x="4375813" y="2916008"/>
              <a:ext cx="42900" cy="8950"/>
            </a:xfrm>
            <a:custGeom>
              <a:avLst/>
              <a:gdLst/>
              <a:ahLst/>
              <a:cxnLst/>
              <a:rect l="l" t="t" r="r" b="b"/>
              <a:pathLst>
                <a:path w="1716" h="358" extrusionOk="0">
                  <a:moveTo>
                    <a:pt x="215" y="1"/>
                  </a:moveTo>
                  <a:cubicBezTo>
                    <a:pt x="120" y="1"/>
                    <a:pt x="49" y="48"/>
                    <a:pt x="25" y="143"/>
                  </a:cubicBezTo>
                  <a:cubicBezTo>
                    <a:pt x="1" y="263"/>
                    <a:pt x="96" y="358"/>
                    <a:pt x="215" y="358"/>
                  </a:cubicBezTo>
                  <a:lnTo>
                    <a:pt x="1525" y="358"/>
                  </a:lnTo>
                  <a:cubicBezTo>
                    <a:pt x="1596" y="358"/>
                    <a:pt x="1668" y="286"/>
                    <a:pt x="1692" y="191"/>
                  </a:cubicBezTo>
                  <a:cubicBezTo>
                    <a:pt x="1716" y="72"/>
                    <a:pt x="1644" y="1"/>
                    <a:pt x="15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FFFF00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86" name="Google Shape;14086;p27"/>
            <p:cNvSpPr/>
            <p:nvPr/>
          </p:nvSpPr>
          <p:spPr>
            <a:xfrm>
              <a:off x="4215663" y="2878508"/>
              <a:ext cx="76250" cy="8950"/>
            </a:xfrm>
            <a:custGeom>
              <a:avLst/>
              <a:gdLst/>
              <a:ahLst/>
              <a:cxnLst/>
              <a:rect l="l" t="t" r="r" b="b"/>
              <a:pathLst>
                <a:path w="3050" h="358" extrusionOk="0">
                  <a:moveTo>
                    <a:pt x="215" y="0"/>
                  </a:moveTo>
                  <a:cubicBezTo>
                    <a:pt x="120" y="0"/>
                    <a:pt x="72" y="72"/>
                    <a:pt x="25" y="143"/>
                  </a:cubicBezTo>
                  <a:cubicBezTo>
                    <a:pt x="1" y="262"/>
                    <a:pt x="96" y="358"/>
                    <a:pt x="215" y="358"/>
                  </a:cubicBezTo>
                  <a:lnTo>
                    <a:pt x="2835" y="358"/>
                  </a:lnTo>
                  <a:cubicBezTo>
                    <a:pt x="2930" y="358"/>
                    <a:pt x="2978" y="310"/>
                    <a:pt x="3001" y="215"/>
                  </a:cubicBezTo>
                  <a:cubicBezTo>
                    <a:pt x="3049" y="96"/>
                    <a:pt x="2954" y="0"/>
                    <a:pt x="283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FFFF00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87" name="Google Shape;14087;p27"/>
            <p:cNvSpPr/>
            <p:nvPr/>
          </p:nvSpPr>
          <p:spPr>
            <a:xfrm>
              <a:off x="4215663" y="2896958"/>
              <a:ext cx="76250" cy="8950"/>
            </a:xfrm>
            <a:custGeom>
              <a:avLst/>
              <a:gdLst/>
              <a:ahLst/>
              <a:cxnLst/>
              <a:rect l="l" t="t" r="r" b="b"/>
              <a:pathLst>
                <a:path w="3050" h="358" extrusionOk="0">
                  <a:moveTo>
                    <a:pt x="215" y="1"/>
                  </a:moveTo>
                  <a:cubicBezTo>
                    <a:pt x="120" y="1"/>
                    <a:pt x="72" y="72"/>
                    <a:pt x="25" y="167"/>
                  </a:cubicBezTo>
                  <a:cubicBezTo>
                    <a:pt x="1" y="262"/>
                    <a:pt x="96" y="358"/>
                    <a:pt x="215" y="358"/>
                  </a:cubicBezTo>
                  <a:lnTo>
                    <a:pt x="2835" y="358"/>
                  </a:lnTo>
                  <a:cubicBezTo>
                    <a:pt x="2930" y="358"/>
                    <a:pt x="2978" y="310"/>
                    <a:pt x="3001" y="215"/>
                  </a:cubicBezTo>
                  <a:cubicBezTo>
                    <a:pt x="3049" y="96"/>
                    <a:pt x="2954" y="1"/>
                    <a:pt x="283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FFFF00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88" name="Google Shape;14088;p27"/>
            <p:cNvSpPr/>
            <p:nvPr/>
          </p:nvSpPr>
          <p:spPr>
            <a:xfrm>
              <a:off x="4231738" y="2916008"/>
              <a:ext cx="43500" cy="8950"/>
            </a:xfrm>
            <a:custGeom>
              <a:avLst/>
              <a:gdLst/>
              <a:ahLst/>
              <a:cxnLst/>
              <a:rect l="l" t="t" r="r" b="b"/>
              <a:pathLst>
                <a:path w="1740" h="358" extrusionOk="0">
                  <a:moveTo>
                    <a:pt x="215" y="1"/>
                  </a:moveTo>
                  <a:cubicBezTo>
                    <a:pt x="144" y="1"/>
                    <a:pt x="72" y="48"/>
                    <a:pt x="48" y="143"/>
                  </a:cubicBezTo>
                  <a:cubicBezTo>
                    <a:pt x="1" y="263"/>
                    <a:pt x="96" y="358"/>
                    <a:pt x="215" y="358"/>
                  </a:cubicBezTo>
                  <a:lnTo>
                    <a:pt x="1525" y="358"/>
                  </a:lnTo>
                  <a:cubicBezTo>
                    <a:pt x="1620" y="358"/>
                    <a:pt x="1692" y="286"/>
                    <a:pt x="1715" y="191"/>
                  </a:cubicBezTo>
                  <a:cubicBezTo>
                    <a:pt x="1739" y="72"/>
                    <a:pt x="1644" y="1"/>
                    <a:pt x="15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FFFF00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089" name="Google Shape;14089;p27"/>
          <p:cNvGrpSpPr/>
          <p:nvPr/>
        </p:nvGrpSpPr>
        <p:grpSpPr>
          <a:xfrm>
            <a:off x="4769597" y="2833722"/>
            <a:ext cx="356019" cy="358112"/>
            <a:chOff x="4673513" y="2822583"/>
            <a:chExt cx="297700" cy="299450"/>
          </a:xfrm>
        </p:grpSpPr>
        <p:sp>
          <p:nvSpPr>
            <p:cNvPr id="14090" name="Google Shape;14090;p27"/>
            <p:cNvSpPr/>
            <p:nvPr/>
          </p:nvSpPr>
          <p:spPr>
            <a:xfrm>
              <a:off x="4673513" y="2824333"/>
              <a:ext cx="297700" cy="297700"/>
            </a:xfrm>
            <a:custGeom>
              <a:avLst/>
              <a:gdLst/>
              <a:ahLst/>
              <a:cxnLst/>
              <a:rect l="l" t="t" r="r" b="b"/>
              <a:pathLst>
                <a:path w="11908" h="11908" extrusionOk="0">
                  <a:moveTo>
                    <a:pt x="3834" y="1310"/>
                  </a:moveTo>
                  <a:lnTo>
                    <a:pt x="3834" y="10717"/>
                  </a:lnTo>
                  <a:lnTo>
                    <a:pt x="1881" y="10717"/>
                  </a:lnTo>
                  <a:lnTo>
                    <a:pt x="1881" y="1310"/>
                  </a:lnTo>
                  <a:close/>
                  <a:moveTo>
                    <a:pt x="7287" y="5096"/>
                  </a:moveTo>
                  <a:lnTo>
                    <a:pt x="7287" y="10717"/>
                  </a:lnTo>
                  <a:lnTo>
                    <a:pt x="5335" y="10717"/>
                  </a:lnTo>
                  <a:lnTo>
                    <a:pt x="5335" y="5096"/>
                  </a:lnTo>
                  <a:close/>
                  <a:moveTo>
                    <a:pt x="10764" y="7597"/>
                  </a:moveTo>
                  <a:lnTo>
                    <a:pt x="10764" y="10717"/>
                  </a:lnTo>
                  <a:lnTo>
                    <a:pt x="8811" y="10717"/>
                  </a:lnTo>
                  <a:lnTo>
                    <a:pt x="8811" y="7597"/>
                  </a:lnTo>
                  <a:close/>
                  <a:moveTo>
                    <a:pt x="929" y="0"/>
                  </a:moveTo>
                  <a:cubicBezTo>
                    <a:pt x="810" y="0"/>
                    <a:pt x="715" y="48"/>
                    <a:pt x="715" y="167"/>
                  </a:cubicBezTo>
                  <a:lnTo>
                    <a:pt x="715" y="977"/>
                  </a:lnTo>
                  <a:lnTo>
                    <a:pt x="500" y="977"/>
                  </a:lnTo>
                  <a:cubicBezTo>
                    <a:pt x="405" y="977"/>
                    <a:pt x="334" y="1048"/>
                    <a:pt x="334" y="1119"/>
                  </a:cubicBezTo>
                  <a:cubicBezTo>
                    <a:pt x="334" y="1239"/>
                    <a:pt x="381" y="1334"/>
                    <a:pt x="500" y="1334"/>
                  </a:cubicBezTo>
                  <a:lnTo>
                    <a:pt x="715" y="1334"/>
                  </a:lnTo>
                  <a:lnTo>
                    <a:pt x="715" y="2239"/>
                  </a:lnTo>
                  <a:lnTo>
                    <a:pt x="500" y="2239"/>
                  </a:lnTo>
                  <a:cubicBezTo>
                    <a:pt x="405" y="2239"/>
                    <a:pt x="334" y="2286"/>
                    <a:pt x="334" y="2382"/>
                  </a:cubicBezTo>
                  <a:cubicBezTo>
                    <a:pt x="334" y="2501"/>
                    <a:pt x="381" y="2572"/>
                    <a:pt x="500" y="2572"/>
                  </a:cubicBezTo>
                  <a:lnTo>
                    <a:pt x="715" y="2572"/>
                  </a:lnTo>
                  <a:lnTo>
                    <a:pt x="715" y="3477"/>
                  </a:lnTo>
                  <a:lnTo>
                    <a:pt x="500" y="3477"/>
                  </a:lnTo>
                  <a:cubicBezTo>
                    <a:pt x="405" y="3477"/>
                    <a:pt x="334" y="3525"/>
                    <a:pt x="334" y="3620"/>
                  </a:cubicBezTo>
                  <a:cubicBezTo>
                    <a:pt x="334" y="3739"/>
                    <a:pt x="381" y="3834"/>
                    <a:pt x="500" y="3834"/>
                  </a:cubicBezTo>
                  <a:lnTo>
                    <a:pt x="715" y="3834"/>
                  </a:lnTo>
                  <a:lnTo>
                    <a:pt x="715" y="4715"/>
                  </a:lnTo>
                  <a:lnTo>
                    <a:pt x="500" y="4715"/>
                  </a:lnTo>
                  <a:cubicBezTo>
                    <a:pt x="405" y="4715"/>
                    <a:pt x="334" y="4787"/>
                    <a:pt x="334" y="4882"/>
                  </a:cubicBezTo>
                  <a:cubicBezTo>
                    <a:pt x="334" y="5001"/>
                    <a:pt x="381" y="5073"/>
                    <a:pt x="500" y="5073"/>
                  </a:cubicBezTo>
                  <a:lnTo>
                    <a:pt x="715" y="5073"/>
                  </a:lnTo>
                  <a:lnTo>
                    <a:pt x="715" y="5978"/>
                  </a:lnTo>
                  <a:lnTo>
                    <a:pt x="500" y="5978"/>
                  </a:lnTo>
                  <a:cubicBezTo>
                    <a:pt x="405" y="5978"/>
                    <a:pt x="334" y="6025"/>
                    <a:pt x="334" y="6120"/>
                  </a:cubicBezTo>
                  <a:cubicBezTo>
                    <a:pt x="334" y="6240"/>
                    <a:pt x="381" y="6335"/>
                    <a:pt x="500" y="6335"/>
                  </a:cubicBezTo>
                  <a:lnTo>
                    <a:pt x="715" y="6335"/>
                  </a:lnTo>
                  <a:lnTo>
                    <a:pt x="715" y="7216"/>
                  </a:lnTo>
                  <a:lnTo>
                    <a:pt x="500" y="7216"/>
                  </a:lnTo>
                  <a:cubicBezTo>
                    <a:pt x="405" y="7216"/>
                    <a:pt x="334" y="7287"/>
                    <a:pt x="334" y="7383"/>
                  </a:cubicBezTo>
                  <a:cubicBezTo>
                    <a:pt x="334" y="7502"/>
                    <a:pt x="381" y="7573"/>
                    <a:pt x="500" y="7573"/>
                  </a:cubicBezTo>
                  <a:lnTo>
                    <a:pt x="715" y="7573"/>
                  </a:lnTo>
                  <a:lnTo>
                    <a:pt x="715" y="8478"/>
                  </a:lnTo>
                  <a:lnTo>
                    <a:pt x="500" y="8478"/>
                  </a:lnTo>
                  <a:cubicBezTo>
                    <a:pt x="405" y="8478"/>
                    <a:pt x="334" y="8526"/>
                    <a:pt x="334" y="8621"/>
                  </a:cubicBezTo>
                  <a:cubicBezTo>
                    <a:pt x="334" y="8740"/>
                    <a:pt x="381" y="8835"/>
                    <a:pt x="500" y="8835"/>
                  </a:cubicBezTo>
                  <a:lnTo>
                    <a:pt x="715" y="8835"/>
                  </a:lnTo>
                  <a:lnTo>
                    <a:pt x="715" y="9716"/>
                  </a:lnTo>
                  <a:lnTo>
                    <a:pt x="500" y="9716"/>
                  </a:lnTo>
                  <a:cubicBezTo>
                    <a:pt x="405" y="9716"/>
                    <a:pt x="334" y="9788"/>
                    <a:pt x="334" y="9883"/>
                  </a:cubicBezTo>
                  <a:cubicBezTo>
                    <a:pt x="334" y="10002"/>
                    <a:pt x="381" y="10074"/>
                    <a:pt x="500" y="10074"/>
                  </a:cubicBezTo>
                  <a:lnTo>
                    <a:pt x="715" y="10074"/>
                  </a:lnTo>
                  <a:lnTo>
                    <a:pt x="715" y="10717"/>
                  </a:lnTo>
                  <a:lnTo>
                    <a:pt x="286" y="10717"/>
                  </a:lnTo>
                  <a:cubicBezTo>
                    <a:pt x="143" y="10717"/>
                    <a:pt x="0" y="10836"/>
                    <a:pt x="0" y="11002"/>
                  </a:cubicBezTo>
                  <a:lnTo>
                    <a:pt x="0" y="11693"/>
                  </a:lnTo>
                  <a:cubicBezTo>
                    <a:pt x="0" y="11788"/>
                    <a:pt x="95" y="11884"/>
                    <a:pt x="167" y="11884"/>
                  </a:cubicBezTo>
                  <a:lnTo>
                    <a:pt x="2001" y="11884"/>
                  </a:lnTo>
                  <a:cubicBezTo>
                    <a:pt x="2024" y="11884"/>
                    <a:pt x="2048" y="11884"/>
                    <a:pt x="2072" y="11836"/>
                  </a:cubicBezTo>
                  <a:cubicBezTo>
                    <a:pt x="2191" y="11693"/>
                    <a:pt x="2120" y="11550"/>
                    <a:pt x="1953" y="11550"/>
                  </a:cubicBezTo>
                  <a:lnTo>
                    <a:pt x="334" y="11550"/>
                  </a:lnTo>
                  <a:lnTo>
                    <a:pt x="334" y="11074"/>
                  </a:lnTo>
                  <a:lnTo>
                    <a:pt x="11526" y="11074"/>
                  </a:lnTo>
                  <a:lnTo>
                    <a:pt x="11526" y="11550"/>
                  </a:lnTo>
                  <a:lnTo>
                    <a:pt x="2763" y="11550"/>
                  </a:lnTo>
                  <a:cubicBezTo>
                    <a:pt x="2667" y="11550"/>
                    <a:pt x="2596" y="11598"/>
                    <a:pt x="2596" y="11693"/>
                  </a:cubicBezTo>
                  <a:cubicBezTo>
                    <a:pt x="2596" y="11812"/>
                    <a:pt x="2644" y="11907"/>
                    <a:pt x="2763" y="11907"/>
                  </a:cubicBezTo>
                  <a:lnTo>
                    <a:pt x="11574" y="11907"/>
                  </a:lnTo>
                  <a:cubicBezTo>
                    <a:pt x="11717" y="11907"/>
                    <a:pt x="11884" y="11788"/>
                    <a:pt x="11884" y="11598"/>
                  </a:cubicBezTo>
                  <a:lnTo>
                    <a:pt x="11884" y="11002"/>
                  </a:lnTo>
                  <a:cubicBezTo>
                    <a:pt x="11907" y="10860"/>
                    <a:pt x="11788" y="10717"/>
                    <a:pt x="11598" y="10717"/>
                  </a:cubicBezTo>
                  <a:lnTo>
                    <a:pt x="11098" y="10717"/>
                  </a:lnTo>
                  <a:lnTo>
                    <a:pt x="11098" y="7478"/>
                  </a:lnTo>
                  <a:cubicBezTo>
                    <a:pt x="11098" y="7311"/>
                    <a:pt x="10979" y="7240"/>
                    <a:pt x="10860" y="7240"/>
                  </a:cubicBezTo>
                  <a:lnTo>
                    <a:pt x="8692" y="7240"/>
                  </a:lnTo>
                  <a:cubicBezTo>
                    <a:pt x="8550" y="7240"/>
                    <a:pt x="8454" y="7335"/>
                    <a:pt x="8454" y="7478"/>
                  </a:cubicBezTo>
                  <a:lnTo>
                    <a:pt x="8454" y="10717"/>
                  </a:lnTo>
                  <a:lnTo>
                    <a:pt x="7645" y="10717"/>
                  </a:lnTo>
                  <a:lnTo>
                    <a:pt x="7645" y="4954"/>
                  </a:lnTo>
                  <a:cubicBezTo>
                    <a:pt x="7645" y="4811"/>
                    <a:pt x="7526" y="4715"/>
                    <a:pt x="7406" y="4715"/>
                  </a:cubicBezTo>
                  <a:lnTo>
                    <a:pt x="5239" y="4715"/>
                  </a:lnTo>
                  <a:cubicBezTo>
                    <a:pt x="5096" y="4715"/>
                    <a:pt x="5001" y="4834"/>
                    <a:pt x="5001" y="4954"/>
                  </a:cubicBezTo>
                  <a:lnTo>
                    <a:pt x="5001" y="10717"/>
                  </a:lnTo>
                  <a:lnTo>
                    <a:pt x="4191" y="10717"/>
                  </a:lnTo>
                  <a:lnTo>
                    <a:pt x="4191" y="1215"/>
                  </a:lnTo>
                  <a:cubicBezTo>
                    <a:pt x="4191" y="1072"/>
                    <a:pt x="4072" y="977"/>
                    <a:pt x="3953" y="977"/>
                  </a:cubicBezTo>
                  <a:lnTo>
                    <a:pt x="1762" y="977"/>
                  </a:lnTo>
                  <a:cubicBezTo>
                    <a:pt x="1596" y="977"/>
                    <a:pt x="1524" y="1096"/>
                    <a:pt x="1524" y="1215"/>
                  </a:cubicBezTo>
                  <a:lnTo>
                    <a:pt x="1524" y="10717"/>
                  </a:lnTo>
                  <a:lnTo>
                    <a:pt x="1072" y="10717"/>
                  </a:lnTo>
                  <a:lnTo>
                    <a:pt x="1072" y="167"/>
                  </a:lnTo>
                  <a:cubicBezTo>
                    <a:pt x="1072" y="95"/>
                    <a:pt x="1000" y="0"/>
                    <a:pt x="9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FFFF00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91" name="Google Shape;14091;p27"/>
            <p:cNvSpPr/>
            <p:nvPr/>
          </p:nvSpPr>
          <p:spPr>
            <a:xfrm>
              <a:off x="4782463" y="2822583"/>
              <a:ext cx="169700" cy="141675"/>
            </a:xfrm>
            <a:custGeom>
              <a:avLst/>
              <a:gdLst/>
              <a:ahLst/>
              <a:cxnLst/>
              <a:rect l="l" t="t" r="r" b="b"/>
              <a:pathLst>
                <a:path w="6788" h="5667" extrusionOk="0">
                  <a:moveTo>
                    <a:pt x="606" y="0"/>
                  </a:moveTo>
                  <a:cubicBezTo>
                    <a:pt x="434" y="0"/>
                    <a:pt x="264" y="74"/>
                    <a:pt x="167" y="213"/>
                  </a:cubicBezTo>
                  <a:cubicBezTo>
                    <a:pt x="72" y="332"/>
                    <a:pt x="0" y="475"/>
                    <a:pt x="48" y="618"/>
                  </a:cubicBezTo>
                  <a:cubicBezTo>
                    <a:pt x="48" y="856"/>
                    <a:pt x="143" y="1023"/>
                    <a:pt x="262" y="1118"/>
                  </a:cubicBezTo>
                  <a:lnTo>
                    <a:pt x="4668" y="4571"/>
                  </a:lnTo>
                  <a:cubicBezTo>
                    <a:pt x="4573" y="4643"/>
                    <a:pt x="4501" y="4762"/>
                    <a:pt x="4477" y="4881"/>
                  </a:cubicBezTo>
                  <a:cubicBezTo>
                    <a:pt x="4453" y="5047"/>
                    <a:pt x="4501" y="5190"/>
                    <a:pt x="4596" y="5309"/>
                  </a:cubicBezTo>
                  <a:cubicBezTo>
                    <a:pt x="4692" y="5428"/>
                    <a:pt x="4835" y="5524"/>
                    <a:pt x="4977" y="5524"/>
                  </a:cubicBezTo>
                  <a:lnTo>
                    <a:pt x="6121" y="5667"/>
                  </a:lnTo>
                  <a:cubicBezTo>
                    <a:pt x="6240" y="5667"/>
                    <a:pt x="6311" y="5667"/>
                    <a:pt x="6406" y="5595"/>
                  </a:cubicBezTo>
                  <a:cubicBezTo>
                    <a:pt x="6478" y="5571"/>
                    <a:pt x="6549" y="5524"/>
                    <a:pt x="6621" y="5452"/>
                  </a:cubicBezTo>
                  <a:cubicBezTo>
                    <a:pt x="6740" y="5309"/>
                    <a:pt x="6787" y="5119"/>
                    <a:pt x="6763" y="4952"/>
                  </a:cubicBezTo>
                  <a:lnTo>
                    <a:pt x="6525" y="3809"/>
                  </a:lnTo>
                  <a:cubicBezTo>
                    <a:pt x="6484" y="3561"/>
                    <a:pt x="6227" y="3367"/>
                    <a:pt x="5973" y="3367"/>
                  </a:cubicBezTo>
                  <a:cubicBezTo>
                    <a:pt x="5935" y="3367"/>
                    <a:pt x="5896" y="3371"/>
                    <a:pt x="5859" y="3380"/>
                  </a:cubicBezTo>
                  <a:cubicBezTo>
                    <a:pt x="5668" y="3404"/>
                    <a:pt x="5549" y="3523"/>
                    <a:pt x="5454" y="3642"/>
                  </a:cubicBezTo>
                  <a:lnTo>
                    <a:pt x="3191" y="1856"/>
                  </a:lnTo>
                  <a:cubicBezTo>
                    <a:pt x="3158" y="1823"/>
                    <a:pt x="3120" y="1805"/>
                    <a:pt x="3081" y="1805"/>
                  </a:cubicBezTo>
                  <a:cubicBezTo>
                    <a:pt x="3037" y="1805"/>
                    <a:pt x="2991" y="1829"/>
                    <a:pt x="2953" y="1880"/>
                  </a:cubicBezTo>
                  <a:cubicBezTo>
                    <a:pt x="2906" y="1975"/>
                    <a:pt x="2906" y="2071"/>
                    <a:pt x="3001" y="2118"/>
                  </a:cubicBezTo>
                  <a:lnTo>
                    <a:pt x="5454" y="4095"/>
                  </a:lnTo>
                  <a:cubicBezTo>
                    <a:pt x="5504" y="4112"/>
                    <a:pt x="5543" y="4128"/>
                    <a:pt x="5586" y="4128"/>
                  </a:cubicBezTo>
                  <a:cubicBezTo>
                    <a:pt x="5604" y="4128"/>
                    <a:pt x="5623" y="4126"/>
                    <a:pt x="5644" y="4119"/>
                  </a:cubicBezTo>
                  <a:cubicBezTo>
                    <a:pt x="5692" y="4095"/>
                    <a:pt x="5739" y="4023"/>
                    <a:pt x="5739" y="3976"/>
                  </a:cubicBezTo>
                  <a:cubicBezTo>
                    <a:pt x="5739" y="3857"/>
                    <a:pt x="5787" y="3761"/>
                    <a:pt x="5906" y="3738"/>
                  </a:cubicBezTo>
                  <a:cubicBezTo>
                    <a:pt x="5928" y="3729"/>
                    <a:pt x="5949" y="3725"/>
                    <a:pt x="5970" y="3725"/>
                  </a:cubicBezTo>
                  <a:cubicBezTo>
                    <a:pt x="6065" y="3725"/>
                    <a:pt x="6149" y="3807"/>
                    <a:pt x="6168" y="3904"/>
                  </a:cubicBezTo>
                  <a:lnTo>
                    <a:pt x="6406" y="5047"/>
                  </a:lnTo>
                  <a:cubicBezTo>
                    <a:pt x="6454" y="5095"/>
                    <a:pt x="6406" y="5190"/>
                    <a:pt x="6359" y="5238"/>
                  </a:cubicBezTo>
                  <a:cubicBezTo>
                    <a:pt x="6305" y="5291"/>
                    <a:pt x="6265" y="5318"/>
                    <a:pt x="6208" y="5318"/>
                  </a:cubicBezTo>
                  <a:cubicBezTo>
                    <a:pt x="6189" y="5318"/>
                    <a:pt x="6168" y="5315"/>
                    <a:pt x="6144" y="5309"/>
                  </a:cubicBezTo>
                  <a:lnTo>
                    <a:pt x="5001" y="5166"/>
                  </a:lnTo>
                  <a:cubicBezTo>
                    <a:pt x="4954" y="5166"/>
                    <a:pt x="4882" y="5119"/>
                    <a:pt x="4858" y="5071"/>
                  </a:cubicBezTo>
                  <a:cubicBezTo>
                    <a:pt x="4835" y="5000"/>
                    <a:pt x="4811" y="4952"/>
                    <a:pt x="4811" y="4881"/>
                  </a:cubicBezTo>
                  <a:cubicBezTo>
                    <a:pt x="4811" y="4809"/>
                    <a:pt x="4882" y="4714"/>
                    <a:pt x="4977" y="4690"/>
                  </a:cubicBezTo>
                  <a:cubicBezTo>
                    <a:pt x="5049" y="4643"/>
                    <a:pt x="5096" y="4619"/>
                    <a:pt x="5096" y="4571"/>
                  </a:cubicBezTo>
                  <a:cubicBezTo>
                    <a:pt x="5096" y="4500"/>
                    <a:pt x="5096" y="4452"/>
                    <a:pt x="5049" y="4381"/>
                  </a:cubicBezTo>
                  <a:lnTo>
                    <a:pt x="453" y="761"/>
                  </a:lnTo>
                  <a:cubicBezTo>
                    <a:pt x="405" y="713"/>
                    <a:pt x="357" y="666"/>
                    <a:pt x="357" y="594"/>
                  </a:cubicBezTo>
                  <a:cubicBezTo>
                    <a:pt x="357" y="546"/>
                    <a:pt x="357" y="475"/>
                    <a:pt x="429" y="427"/>
                  </a:cubicBezTo>
                  <a:cubicBezTo>
                    <a:pt x="453" y="356"/>
                    <a:pt x="524" y="332"/>
                    <a:pt x="572" y="332"/>
                  </a:cubicBezTo>
                  <a:cubicBezTo>
                    <a:pt x="643" y="332"/>
                    <a:pt x="691" y="332"/>
                    <a:pt x="762" y="404"/>
                  </a:cubicBezTo>
                  <a:lnTo>
                    <a:pt x="2334" y="1618"/>
                  </a:lnTo>
                  <a:cubicBezTo>
                    <a:pt x="2377" y="1640"/>
                    <a:pt x="2415" y="1651"/>
                    <a:pt x="2450" y="1651"/>
                  </a:cubicBezTo>
                  <a:cubicBezTo>
                    <a:pt x="2493" y="1651"/>
                    <a:pt x="2533" y="1634"/>
                    <a:pt x="2572" y="1594"/>
                  </a:cubicBezTo>
                  <a:cubicBezTo>
                    <a:pt x="2620" y="1499"/>
                    <a:pt x="2620" y="1404"/>
                    <a:pt x="2548" y="1356"/>
                  </a:cubicBezTo>
                  <a:lnTo>
                    <a:pt x="953" y="118"/>
                  </a:lnTo>
                  <a:cubicBezTo>
                    <a:pt x="853" y="38"/>
                    <a:pt x="729" y="0"/>
                    <a:pt x="6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FFFF00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092" name="Google Shape;14092;p27"/>
          <p:cNvGrpSpPr/>
          <p:nvPr/>
        </p:nvGrpSpPr>
        <p:grpSpPr>
          <a:xfrm>
            <a:off x="5512951" y="2843648"/>
            <a:ext cx="357455" cy="338201"/>
            <a:chOff x="5167663" y="2830883"/>
            <a:chExt cx="298900" cy="282800"/>
          </a:xfrm>
        </p:grpSpPr>
        <p:sp>
          <p:nvSpPr>
            <p:cNvPr id="14093" name="Google Shape;14093;p27"/>
            <p:cNvSpPr/>
            <p:nvPr/>
          </p:nvSpPr>
          <p:spPr>
            <a:xfrm>
              <a:off x="5299813" y="2873133"/>
              <a:ext cx="36350" cy="42425"/>
            </a:xfrm>
            <a:custGeom>
              <a:avLst/>
              <a:gdLst/>
              <a:ahLst/>
              <a:cxnLst/>
              <a:rect l="l" t="t" r="r" b="b"/>
              <a:pathLst>
                <a:path w="1454" h="1697" extrusionOk="0">
                  <a:moveTo>
                    <a:pt x="692" y="596"/>
                  </a:moveTo>
                  <a:lnTo>
                    <a:pt x="834" y="1025"/>
                  </a:lnTo>
                  <a:lnTo>
                    <a:pt x="549" y="1025"/>
                  </a:lnTo>
                  <a:lnTo>
                    <a:pt x="692" y="596"/>
                  </a:lnTo>
                  <a:close/>
                  <a:moveTo>
                    <a:pt x="715" y="1"/>
                  </a:moveTo>
                  <a:cubicBezTo>
                    <a:pt x="644" y="1"/>
                    <a:pt x="573" y="72"/>
                    <a:pt x="549" y="120"/>
                  </a:cubicBezTo>
                  <a:lnTo>
                    <a:pt x="25" y="1477"/>
                  </a:lnTo>
                  <a:cubicBezTo>
                    <a:pt x="1" y="1549"/>
                    <a:pt x="25" y="1644"/>
                    <a:pt x="120" y="1668"/>
                  </a:cubicBezTo>
                  <a:cubicBezTo>
                    <a:pt x="147" y="1688"/>
                    <a:pt x="176" y="1697"/>
                    <a:pt x="204" y="1697"/>
                  </a:cubicBezTo>
                  <a:cubicBezTo>
                    <a:pt x="275" y="1697"/>
                    <a:pt x="341" y="1641"/>
                    <a:pt x="358" y="1573"/>
                  </a:cubicBezTo>
                  <a:lnTo>
                    <a:pt x="453" y="1382"/>
                  </a:lnTo>
                  <a:lnTo>
                    <a:pt x="1025" y="1382"/>
                  </a:lnTo>
                  <a:lnTo>
                    <a:pt x="1096" y="1573"/>
                  </a:lnTo>
                  <a:cubicBezTo>
                    <a:pt x="1144" y="1644"/>
                    <a:pt x="1192" y="1692"/>
                    <a:pt x="1263" y="1692"/>
                  </a:cubicBezTo>
                  <a:lnTo>
                    <a:pt x="1311" y="1692"/>
                  </a:lnTo>
                  <a:cubicBezTo>
                    <a:pt x="1406" y="1668"/>
                    <a:pt x="1454" y="1573"/>
                    <a:pt x="1406" y="1454"/>
                  </a:cubicBezTo>
                  <a:lnTo>
                    <a:pt x="906" y="120"/>
                  </a:lnTo>
                  <a:cubicBezTo>
                    <a:pt x="858" y="25"/>
                    <a:pt x="787" y="1"/>
                    <a:pt x="7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FFFF00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94" name="Google Shape;14094;p27"/>
            <p:cNvSpPr/>
            <p:nvPr/>
          </p:nvSpPr>
          <p:spPr>
            <a:xfrm>
              <a:off x="5221838" y="3006508"/>
              <a:ext cx="29775" cy="43475"/>
            </a:xfrm>
            <a:custGeom>
              <a:avLst/>
              <a:gdLst/>
              <a:ahLst/>
              <a:cxnLst/>
              <a:rect l="l" t="t" r="r" b="b"/>
              <a:pathLst>
                <a:path w="1191" h="1739" extrusionOk="0">
                  <a:moveTo>
                    <a:pt x="572" y="358"/>
                  </a:moveTo>
                  <a:cubicBezTo>
                    <a:pt x="619" y="358"/>
                    <a:pt x="691" y="381"/>
                    <a:pt x="715" y="477"/>
                  </a:cubicBezTo>
                  <a:cubicBezTo>
                    <a:pt x="739" y="572"/>
                    <a:pt x="667" y="643"/>
                    <a:pt x="572" y="643"/>
                  </a:cubicBezTo>
                  <a:lnTo>
                    <a:pt x="357" y="643"/>
                  </a:lnTo>
                  <a:lnTo>
                    <a:pt x="357" y="358"/>
                  </a:lnTo>
                  <a:close/>
                  <a:moveTo>
                    <a:pt x="667" y="977"/>
                  </a:moveTo>
                  <a:cubicBezTo>
                    <a:pt x="786" y="977"/>
                    <a:pt x="834" y="1072"/>
                    <a:pt x="834" y="1167"/>
                  </a:cubicBezTo>
                  <a:cubicBezTo>
                    <a:pt x="834" y="1286"/>
                    <a:pt x="739" y="1382"/>
                    <a:pt x="667" y="1382"/>
                  </a:cubicBezTo>
                  <a:lnTo>
                    <a:pt x="357" y="1382"/>
                  </a:lnTo>
                  <a:lnTo>
                    <a:pt x="357" y="977"/>
                  </a:lnTo>
                  <a:close/>
                  <a:moveTo>
                    <a:pt x="191" y="0"/>
                  </a:moveTo>
                  <a:cubicBezTo>
                    <a:pt x="96" y="0"/>
                    <a:pt x="0" y="96"/>
                    <a:pt x="0" y="191"/>
                  </a:cubicBezTo>
                  <a:lnTo>
                    <a:pt x="0" y="1548"/>
                  </a:lnTo>
                  <a:lnTo>
                    <a:pt x="0" y="1620"/>
                  </a:lnTo>
                  <a:cubicBezTo>
                    <a:pt x="24" y="1691"/>
                    <a:pt x="96" y="1739"/>
                    <a:pt x="191" y="1739"/>
                  </a:cubicBezTo>
                  <a:lnTo>
                    <a:pt x="667" y="1739"/>
                  </a:lnTo>
                  <a:cubicBezTo>
                    <a:pt x="953" y="1739"/>
                    <a:pt x="1191" y="1501"/>
                    <a:pt x="1191" y="1191"/>
                  </a:cubicBezTo>
                  <a:cubicBezTo>
                    <a:pt x="1191" y="1024"/>
                    <a:pt x="1096" y="858"/>
                    <a:pt x="977" y="786"/>
                  </a:cubicBezTo>
                  <a:cubicBezTo>
                    <a:pt x="1048" y="691"/>
                    <a:pt x="1072" y="572"/>
                    <a:pt x="1048" y="429"/>
                  </a:cubicBezTo>
                  <a:cubicBezTo>
                    <a:pt x="1024" y="191"/>
                    <a:pt x="810" y="0"/>
                    <a:pt x="5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FFFF00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95" name="Google Shape;14095;p27"/>
            <p:cNvSpPr/>
            <p:nvPr/>
          </p:nvSpPr>
          <p:spPr>
            <a:xfrm>
              <a:off x="5375438" y="3006508"/>
              <a:ext cx="37525" cy="43475"/>
            </a:xfrm>
            <a:custGeom>
              <a:avLst/>
              <a:gdLst/>
              <a:ahLst/>
              <a:cxnLst/>
              <a:rect l="l" t="t" r="r" b="b"/>
              <a:pathLst>
                <a:path w="1501" h="1739" extrusionOk="0">
                  <a:moveTo>
                    <a:pt x="858" y="0"/>
                  </a:moveTo>
                  <a:cubicBezTo>
                    <a:pt x="381" y="0"/>
                    <a:pt x="0" y="381"/>
                    <a:pt x="0" y="858"/>
                  </a:cubicBezTo>
                  <a:cubicBezTo>
                    <a:pt x="0" y="1334"/>
                    <a:pt x="381" y="1739"/>
                    <a:pt x="858" y="1739"/>
                  </a:cubicBezTo>
                  <a:cubicBezTo>
                    <a:pt x="1024" y="1739"/>
                    <a:pt x="1215" y="1667"/>
                    <a:pt x="1334" y="1548"/>
                  </a:cubicBezTo>
                  <a:cubicBezTo>
                    <a:pt x="1358" y="1524"/>
                    <a:pt x="1382" y="1501"/>
                    <a:pt x="1382" y="1453"/>
                  </a:cubicBezTo>
                  <a:cubicBezTo>
                    <a:pt x="1501" y="1405"/>
                    <a:pt x="1477" y="1286"/>
                    <a:pt x="1429" y="1215"/>
                  </a:cubicBezTo>
                  <a:cubicBezTo>
                    <a:pt x="1400" y="1195"/>
                    <a:pt x="1362" y="1184"/>
                    <a:pt x="1324" y="1184"/>
                  </a:cubicBezTo>
                  <a:cubicBezTo>
                    <a:pt x="1271" y="1184"/>
                    <a:pt x="1219" y="1207"/>
                    <a:pt x="1191" y="1263"/>
                  </a:cubicBezTo>
                  <a:lnTo>
                    <a:pt x="1144" y="1286"/>
                  </a:lnTo>
                  <a:cubicBezTo>
                    <a:pt x="1096" y="1334"/>
                    <a:pt x="1001" y="1382"/>
                    <a:pt x="882" y="1382"/>
                  </a:cubicBezTo>
                  <a:cubicBezTo>
                    <a:pt x="620" y="1382"/>
                    <a:pt x="381" y="1143"/>
                    <a:pt x="381" y="858"/>
                  </a:cubicBezTo>
                  <a:cubicBezTo>
                    <a:pt x="381" y="596"/>
                    <a:pt x="620" y="358"/>
                    <a:pt x="882" y="358"/>
                  </a:cubicBezTo>
                  <a:cubicBezTo>
                    <a:pt x="977" y="358"/>
                    <a:pt x="1096" y="381"/>
                    <a:pt x="1144" y="453"/>
                  </a:cubicBezTo>
                  <a:cubicBezTo>
                    <a:pt x="1175" y="469"/>
                    <a:pt x="1207" y="477"/>
                    <a:pt x="1237" y="477"/>
                  </a:cubicBezTo>
                  <a:cubicBezTo>
                    <a:pt x="1297" y="477"/>
                    <a:pt x="1350" y="445"/>
                    <a:pt x="1382" y="381"/>
                  </a:cubicBezTo>
                  <a:cubicBezTo>
                    <a:pt x="1453" y="310"/>
                    <a:pt x="1429" y="215"/>
                    <a:pt x="1334" y="143"/>
                  </a:cubicBezTo>
                  <a:cubicBezTo>
                    <a:pt x="1191" y="72"/>
                    <a:pt x="1024" y="0"/>
                    <a:pt x="8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FFFF00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96" name="Google Shape;14096;p27"/>
            <p:cNvSpPr/>
            <p:nvPr/>
          </p:nvSpPr>
          <p:spPr>
            <a:xfrm>
              <a:off x="5167663" y="2830883"/>
              <a:ext cx="298900" cy="282800"/>
            </a:xfrm>
            <a:custGeom>
              <a:avLst/>
              <a:gdLst/>
              <a:ahLst/>
              <a:cxnLst/>
              <a:rect l="l" t="t" r="r" b="b"/>
              <a:pathLst>
                <a:path w="11956" h="11312" extrusionOk="0">
                  <a:moveTo>
                    <a:pt x="3620" y="4525"/>
                  </a:moveTo>
                  <a:cubicBezTo>
                    <a:pt x="4430" y="4525"/>
                    <a:pt x="5168" y="4834"/>
                    <a:pt x="5739" y="5335"/>
                  </a:cubicBezTo>
                  <a:cubicBezTo>
                    <a:pt x="5382" y="5716"/>
                    <a:pt x="5120" y="6168"/>
                    <a:pt x="4954" y="6644"/>
                  </a:cubicBezTo>
                  <a:cubicBezTo>
                    <a:pt x="4025" y="6311"/>
                    <a:pt x="3263" y="5573"/>
                    <a:pt x="2953" y="4620"/>
                  </a:cubicBezTo>
                  <a:cubicBezTo>
                    <a:pt x="3144" y="4549"/>
                    <a:pt x="3382" y="4525"/>
                    <a:pt x="3620" y="4525"/>
                  </a:cubicBezTo>
                  <a:close/>
                  <a:moveTo>
                    <a:pt x="8359" y="4549"/>
                  </a:moveTo>
                  <a:cubicBezTo>
                    <a:pt x="8597" y="4549"/>
                    <a:pt x="8835" y="4596"/>
                    <a:pt x="9050" y="4620"/>
                  </a:cubicBezTo>
                  <a:cubicBezTo>
                    <a:pt x="8716" y="5573"/>
                    <a:pt x="7978" y="6311"/>
                    <a:pt x="7025" y="6644"/>
                  </a:cubicBezTo>
                  <a:cubicBezTo>
                    <a:pt x="6883" y="6168"/>
                    <a:pt x="6597" y="5716"/>
                    <a:pt x="6240" y="5335"/>
                  </a:cubicBezTo>
                  <a:cubicBezTo>
                    <a:pt x="6811" y="4858"/>
                    <a:pt x="7549" y="4549"/>
                    <a:pt x="8359" y="4549"/>
                  </a:cubicBezTo>
                  <a:close/>
                  <a:moveTo>
                    <a:pt x="5978" y="5597"/>
                  </a:moveTo>
                  <a:cubicBezTo>
                    <a:pt x="6287" y="5930"/>
                    <a:pt x="6525" y="6311"/>
                    <a:pt x="6668" y="6763"/>
                  </a:cubicBezTo>
                  <a:cubicBezTo>
                    <a:pt x="6454" y="6811"/>
                    <a:pt x="6216" y="6835"/>
                    <a:pt x="5978" y="6835"/>
                  </a:cubicBezTo>
                  <a:cubicBezTo>
                    <a:pt x="5739" y="6835"/>
                    <a:pt x="5501" y="6811"/>
                    <a:pt x="5287" y="6787"/>
                  </a:cubicBezTo>
                  <a:cubicBezTo>
                    <a:pt x="5430" y="6311"/>
                    <a:pt x="5692" y="5930"/>
                    <a:pt x="5978" y="5597"/>
                  </a:cubicBezTo>
                  <a:close/>
                  <a:moveTo>
                    <a:pt x="6716" y="7049"/>
                  </a:moveTo>
                  <a:cubicBezTo>
                    <a:pt x="6763" y="7240"/>
                    <a:pt x="6787" y="7406"/>
                    <a:pt x="6787" y="7597"/>
                  </a:cubicBezTo>
                  <a:cubicBezTo>
                    <a:pt x="6811" y="8311"/>
                    <a:pt x="6597" y="9026"/>
                    <a:pt x="6216" y="9621"/>
                  </a:cubicBezTo>
                  <a:cubicBezTo>
                    <a:pt x="6192" y="9645"/>
                    <a:pt x="6192" y="9669"/>
                    <a:pt x="6168" y="9669"/>
                  </a:cubicBezTo>
                  <a:cubicBezTo>
                    <a:pt x="6192" y="9740"/>
                    <a:pt x="5978" y="9978"/>
                    <a:pt x="5978" y="9978"/>
                  </a:cubicBezTo>
                  <a:cubicBezTo>
                    <a:pt x="5501" y="9478"/>
                    <a:pt x="5168" y="8788"/>
                    <a:pt x="5120" y="8049"/>
                  </a:cubicBezTo>
                  <a:lnTo>
                    <a:pt x="5120" y="7454"/>
                  </a:lnTo>
                  <a:cubicBezTo>
                    <a:pt x="5120" y="7335"/>
                    <a:pt x="5144" y="7216"/>
                    <a:pt x="5168" y="7049"/>
                  </a:cubicBezTo>
                  <a:cubicBezTo>
                    <a:pt x="5406" y="7121"/>
                    <a:pt x="5692" y="7144"/>
                    <a:pt x="5954" y="7144"/>
                  </a:cubicBezTo>
                  <a:cubicBezTo>
                    <a:pt x="6216" y="7144"/>
                    <a:pt x="6478" y="7121"/>
                    <a:pt x="6716" y="7049"/>
                  </a:cubicBezTo>
                  <a:close/>
                  <a:moveTo>
                    <a:pt x="9383" y="4715"/>
                  </a:moveTo>
                  <a:cubicBezTo>
                    <a:pt x="10645" y="5120"/>
                    <a:pt x="11574" y="6335"/>
                    <a:pt x="11574" y="7764"/>
                  </a:cubicBezTo>
                  <a:cubicBezTo>
                    <a:pt x="11574" y="9550"/>
                    <a:pt x="10145" y="11026"/>
                    <a:pt x="8359" y="11026"/>
                  </a:cubicBezTo>
                  <a:cubicBezTo>
                    <a:pt x="7549" y="11026"/>
                    <a:pt x="6811" y="10717"/>
                    <a:pt x="6240" y="10217"/>
                  </a:cubicBezTo>
                  <a:cubicBezTo>
                    <a:pt x="6883" y="9550"/>
                    <a:pt x="7192" y="8692"/>
                    <a:pt x="7192" y="7764"/>
                  </a:cubicBezTo>
                  <a:lnTo>
                    <a:pt x="7240" y="7764"/>
                  </a:lnTo>
                  <a:cubicBezTo>
                    <a:pt x="7192" y="7502"/>
                    <a:pt x="7168" y="7240"/>
                    <a:pt x="7121" y="6978"/>
                  </a:cubicBezTo>
                  <a:cubicBezTo>
                    <a:pt x="8192" y="6621"/>
                    <a:pt x="9026" y="5787"/>
                    <a:pt x="9383" y="4715"/>
                  </a:cubicBezTo>
                  <a:close/>
                  <a:moveTo>
                    <a:pt x="5906" y="0"/>
                  </a:moveTo>
                  <a:cubicBezTo>
                    <a:pt x="3953" y="0"/>
                    <a:pt x="2334" y="1596"/>
                    <a:pt x="2334" y="3572"/>
                  </a:cubicBezTo>
                  <a:cubicBezTo>
                    <a:pt x="2334" y="3834"/>
                    <a:pt x="2382" y="4096"/>
                    <a:pt x="2429" y="4382"/>
                  </a:cubicBezTo>
                  <a:cubicBezTo>
                    <a:pt x="1000" y="4858"/>
                    <a:pt x="0" y="6192"/>
                    <a:pt x="0" y="7764"/>
                  </a:cubicBezTo>
                  <a:cubicBezTo>
                    <a:pt x="0" y="8240"/>
                    <a:pt x="72" y="8692"/>
                    <a:pt x="262" y="9097"/>
                  </a:cubicBezTo>
                  <a:cubicBezTo>
                    <a:pt x="280" y="9170"/>
                    <a:pt x="354" y="9201"/>
                    <a:pt x="430" y="9201"/>
                  </a:cubicBezTo>
                  <a:cubicBezTo>
                    <a:pt x="454" y="9201"/>
                    <a:pt x="478" y="9198"/>
                    <a:pt x="500" y="9192"/>
                  </a:cubicBezTo>
                  <a:cubicBezTo>
                    <a:pt x="596" y="9169"/>
                    <a:pt x="619" y="9050"/>
                    <a:pt x="596" y="8954"/>
                  </a:cubicBezTo>
                  <a:cubicBezTo>
                    <a:pt x="429" y="8573"/>
                    <a:pt x="357" y="8145"/>
                    <a:pt x="357" y="7740"/>
                  </a:cubicBezTo>
                  <a:cubicBezTo>
                    <a:pt x="357" y="6311"/>
                    <a:pt x="1262" y="5120"/>
                    <a:pt x="2548" y="4668"/>
                  </a:cubicBezTo>
                  <a:cubicBezTo>
                    <a:pt x="2906" y="5739"/>
                    <a:pt x="3763" y="6573"/>
                    <a:pt x="4811" y="6930"/>
                  </a:cubicBezTo>
                  <a:cubicBezTo>
                    <a:pt x="4787" y="7073"/>
                    <a:pt x="4763" y="7240"/>
                    <a:pt x="4763" y="7383"/>
                  </a:cubicBezTo>
                  <a:cubicBezTo>
                    <a:pt x="4715" y="7549"/>
                    <a:pt x="4715" y="7740"/>
                    <a:pt x="4763" y="7907"/>
                  </a:cubicBezTo>
                  <a:cubicBezTo>
                    <a:pt x="4787" y="8740"/>
                    <a:pt x="5144" y="9550"/>
                    <a:pt x="5716" y="10145"/>
                  </a:cubicBezTo>
                  <a:cubicBezTo>
                    <a:pt x="5144" y="10645"/>
                    <a:pt x="4406" y="10955"/>
                    <a:pt x="3596" y="10955"/>
                  </a:cubicBezTo>
                  <a:cubicBezTo>
                    <a:pt x="2548" y="10955"/>
                    <a:pt x="1572" y="10455"/>
                    <a:pt x="977" y="9621"/>
                  </a:cubicBezTo>
                  <a:cubicBezTo>
                    <a:pt x="935" y="9565"/>
                    <a:pt x="876" y="9542"/>
                    <a:pt x="826" y="9542"/>
                  </a:cubicBezTo>
                  <a:cubicBezTo>
                    <a:pt x="790" y="9542"/>
                    <a:pt x="758" y="9554"/>
                    <a:pt x="738" y="9574"/>
                  </a:cubicBezTo>
                  <a:cubicBezTo>
                    <a:pt x="643" y="9645"/>
                    <a:pt x="643" y="9764"/>
                    <a:pt x="715" y="9812"/>
                  </a:cubicBezTo>
                  <a:cubicBezTo>
                    <a:pt x="1381" y="10740"/>
                    <a:pt x="2453" y="11312"/>
                    <a:pt x="3620" y="11312"/>
                  </a:cubicBezTo>
                  <a:cubicBezTo>
                    <a:pt x="4525" y="11312"/>
                    <a:pt x="5358" y="10979"/>
                    <a:pt x="6001" y="10407"/>
                  </a:cubicBezTo>
                  <a:cubicBezTo>
                    <a:pt x="6621" y="10979"/>
                    <a:pt x="7454" y="11312"/>
                    <a:pt x="8383" y="11312"/>
                  </a:cubicBezTo>
                  <a:cubicBezTo>
                    <a:pt x="10359" y="11312"/>
                    <a:pt x="11955" y="9693"/>
                    <a:pt x="11955" y="7740"/>
                  </a:cubicBezTo>
                  <a:cubicBezTo>
                    <a:pt x="11931" y="6192"/>
                    <a:pt x="10883" y="4858"/>
                    <a:pt x="9455" y="4382"/>
                  </a:cubicBezTo>
                  <a:cubicBezTo>
                    <a:pt x="9526" y="4120"/>
                    <a:pt x="9550" y="3834"/>
                    <a:pt x="9550" y="3572"/>
                  </a:cubicBezTo>
                  <a:cubicBezTo>
                    <a:pt x="9550" y="2763"/>
                    <a:pt x="9288" y="2001"/>
                    <a:pt x="8764" y="1381"/>
                  </a:cubicBezTo>
                  <a:cubicBezTo>
                    <a:pt x="8736" y="1326"/>
                    <a:pt x="8684" y="1302"/>
                    <a:pt x="8631" y="1302"/>
                  </a:cubicBezTo>
                  <a:cubicBezTo>
                    <a:pt x="8593" y="1302"/>
                    <a:pt x="8555" y="1314"/>
                    <a:pt x="8526" y="1334"/>
                  </a:cubicBezTo>
                  <a:cubicBezTo>
                    <a:pt x="8454" y="1405"/>
                    <a:pt x="8454" y="1524"/>
                    <a:pt x="8502" y="1572"/>
                  </a:cubicBezTo>
                  <a:cubicBezTo>
                    <a:pt x="8954" y="2143"/>
                    <a:pt x="9193" y="2834"/>
                    <a:pt x="9193" y="3572"/>
                  </a:cubicBezTo>
                  <a:cubicBezTo>
                    <a:pt x="9193" y="3810"/>
                    <a:pt x="9169" y="4049"/>
                    <a:pt x="9097" y="4287"/>
                  </a:cubicBezTo>
                  <a:cubicBezTo>
                    <a:pt x="8859" y="4239"/>
                    <a:pt x="8597" y="4191"/>
                    <a:pt x="8335" y="4191"/>
                  </a:cubicBezTo>
                  <a:cubicBezTo>
                    <a:pt x="7430" y="4191"/>
                    <a:pt x="6597" y="4525"/>
                    <a:pt x="5954" y="5096"/>
                  </a:cubicBezTo>
                  <a:cubicBezTo>
                    <a:pt x="5311" y="4525"/>
                    <a:pt x="4477" y="4191"/>
                    <a:pt x="3572" y="4191"/>
                  </a:cubicBezTo>
                  <a:cubicBezTo>
                    <a:pt x="3287" y="4191"/>
                    <a:pt x="3025" y="4239"/>
                    <a:pt x="2786" y="4287"/>
                  </a:cubicBezTo>
                  <a:cubicBezTo>
                    <a:pt x="2739" y="4049"/>
                    <a:pt x="2691" y="3810"/>
                    <a:pt x="2691" y="3572"/>
                  </a:cubicBezTo>
                  <a:cubicBezTo>
                    <a:pt x="2691" y="1786"/>
                    <a:pt x="4168" y="357"/>
                    <a:pt x="5906" y="357"/>
                  </a:cubicBezTo>
                  <a:cubicBezTo>
                    <a:pt x="6668" y="357"/>
                    <a:pt x="7335" y="595"/>
                    <a:pt x="7907" y="1048"/>
                  </a:cubicBezTo>
                  <a:cubicBezTo>
                    <a:pt x="7949" y="1069"/>
                    <a:pt x="7992" y="1081"/>
                    <a:pt x="8031" y="1081"/>
                  </a:cubicBezTo>
                  <a:cubicBezTo>
                    <a:pt x="8078" y="1081"/>
                    <a:pt x="8118" y="1063"/>
                    <a:pt x="8145" y="1024"/>
                  </a:cubicBezTo>
                  <a:cubicBezTo>
                    <a:pt x="8216" y="929"/>
                    <a:pt x="8216" y="834"/>
                    <a:pt x="8121" y="786"/>
                  </a:cubicBezTo>
                  <a:cubicBezTo>
                    <a:pt x="7502" y="262"/>
                    <a:pt x="6716" y="0"/>
                    <a:pt x="59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FFFF00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097" name="Google Shape;14097;p27"/>
          <p:cNvGrpSpPr/>
          <p:nvPr/>
        </p:nvGrpSpPr>
        <p:grpSpPr>
          <a:xfrm>
            <a:off x="6296159" y="2835994"/>
            <a:ext cx="309768" cy="355123"/>
            <a:chOff x="5695138" y="2824483"/>
            <a:chExt cx="259025" cy="296950"/>
          </a:xfrm>
        </p:grpSpPr>
        <p:sp>
          <p:nvSpPr>
            <p:cNvPr id="14098" name="Google Shape;14098;p27"/>
            <p:cNvSpPr/>
            <p:nvPr/>
          </p:nvSpPr>
          <p:spPr>
            <a:xfrm>
              <a:off x="5787438" y="2947558"/>
              <a:ext cx="75025" cy="8950"/>
            </a:xfrm>
            <a:custGeom>
              <a:avLst/>
              <a:gdLst/>
              <a:ahLst/>
              <a:cxnLst/>
              <a:rect l="l" t="t" r="r" b="b"/>
              <a:pathLst>
                <a:path w="3001" h="358" extrusionOk="0">
                  <a:moveTo>
                    <a:pt x="214" y="1"/>
                  </a:moveTo>
                  <a:cubicBezTo>
                    <a:pt x="119" y="1"/>
                    <a:pt x="71" y="72"/>
                    <a:pt x="24" y="167"/>
                  </a:cubicBezTo>
                  <a:cubicBezTo>
                    <a:pt x="0" y="287"/>
                    <a:pt x="95" y="358"/>
                    <a:pt x="214" y="358"/>
                  </a:cubicBezTo>
                  <a:lnTo>
                    <a:pt x="2834" y="358"/>
                  </a:lnTo>
                  <a:cubicBezTo>
                    <a:pt x="2905" y="358"/>
                    <a:pt x="2977" y="310"/>
                    <a:pt x="3001" y="215"/>
                  </a:cubicBezTo>
                  <a:cubicBezTo>
                    <a:pt x="3001" y="96"/>
                    <a:pt x="2929" y="1"/>
                    <a:pt x="28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FFFF00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99" name="Google Shape;14099;p27"/>
            <p:cNvSpPr/>
            <p:nvPr/>
          </p:nvSpPr>
          <p:spPr>
            <a:xfrm>
              <a:off x="5787438" y="2968408"/>
              <a:ext cx="75025" cy="8950"/>
            </a:xfrm>
            <a:custGeom>
              <a:avLst/>
              <a:gdLst/>
              <a:ahLst/>
              <a:cxnLst/>
              <a:rect l="l" t="t" r="r" b="b"/>
              <a:pathLst>
                <a:path w="3001" h="358" extrusionOk="0">
                  <a:moveTo>
                    <a:pt x="214" y="0"/>
                  </a:moveTo>
                  <a:cubicBezTo>
                    <a:pt x="119" y="0"/>
                    <a:pt x="71" y="72"/>
                    <a:pt x="24" y="167"/>
                  </a:cubicBezTo>
                  <a:cubicBezTo>
                    <a:pt x="0" y="286"/>
                    <a:pt x="95" y="357"/>
                    <a:pt x="214" y="357"/>
                  </a:cubicBezTo>
                  <a:lnTo>
                    <a:pt x="2834" y="357"/>
                  </a:lnTo>
                  <a:cubicBezTo>
                    <a:pt x="2905" y="357"/>
                    <a:pt x="2977" y="310"/>
                    <a:pt x="3001" y="215"/>
                  </a:cubicBezTo>
                  <a:cubicBezTo>
                    <a:pt x="3001" y="96"/>
                    <a:pt x="2929" y="0"/>
                    <a:pt x="28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FFFF00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00" name="Google Shape;14100;p27"/>
            <p:cNvSpPr/>
            <p:nvPr/>
          </p:nvSpPr>
          <p:spPr>
            <a:xfrm>
              <a:off x="5804088" y="2989233"/>
              <a:ext cx="42300" cy="8950"/>
            </a:xfrm>
            <a:custGeom>
              <a:avLst/>
              <a:gdLst/>
              <a:ahLst/>
              <a:cxnLst/>
              <a:rect l="l" t="t" r="r" b="b"/>
              <a:pathLst>
                <a:path w="1692" h="358" extrusionOk="0">
                  <a:moveTo>
                    <a:pt x="191" y="1"/>
                  </a:moveTo>
                  <a:cubicBezTo>
                    <a:pt x="120" y="1"/>
                    <a:pt x="48" y="72"/>
                    <a:pt x="25" y="144"/>
                  </a:cubicBezTo>
                  <a:cubicBezTo>
                    <a:pt x="1" y="263"/>
                    <a:pt x="72" y="358"/>
                    <a:pt x="191" y="358"/>
                  </a:cubicBezTo>
                  <a:lnTo>
                    <a:pt x="1501" y="358"/>
                  </a:lnTo>
                  <a:cubicBezTo>
                    <a:pt x="1596" y="358"/>
                    <a:pt x="1668" y="310"/>
                    <a:pt x="1692" y="215"/>
                  </a:cubicBezTo>
                  <a:cubicBezTo>
                    <a:pt x="1692" y="96"/>
                    <a:pt x="1596" y="1"/>
                    <a:pt x="15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FFFF00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01" name="Google Shape;14101;p27"/>
            <p:cNvSpPr/>
            <p:nvPr/>
          </p:nvSpPr>
          <p:spPr>
            <a:xfrm>
              <a:off x="5695138" y="2824483"/>
              <a:ext cx="259025" cy="296950"/>
            </a:xfrm>
            <a:custGeom>
              <a:avLst/>
              <a:gdLst/>
              <a:ahLst/>
              <a:cxnLst/>
              <a:rect l="l" t="t" r="r" b="b"/>
              <a:pathLst>
                <a:path w="10361" h="11878" extrusionOk="0">
                  <a:moveTo>
                    <a:pt x="5073" y="470"/>
                  </a:moveTo>
                  <a:lnTo>
                    <a:pt x="5073" y="1709"/>
                  </a:lnTo>
                  <a:lnTo>
                    <a:pt x="1668" y="3685"/>
                  </a:lnTo>
                  <a:lnTo>
                    <a:pt x="572" y="3066"/>
                  </a:lnTo>
                  <a:lnTo>
                    <a:pt x="1049" y="2780"/>
                  </a:lnTo>
                  <a:lnTo>
                    <a:pt x="5073" y="470"/>
                  </a:lnTo>
                  <a:close/>
                  <a:moveTo>
                    <a:pt x="10003" y="3352"/>
                  </a:moveTo>
                  <a:lnTo>
                    <a:pt x="10003" y="8496"/>
                  </a:lnTo>
                  <a:lnTo>
                    <a:pt x="8907" y="7877"/>
                  </a:lnTo>
                  <a:lnTo>
                    <a:pt x="8907" y="3971"/>
                  </a:lnTo>
                  <a:lnTo>
                    <a:pt x="10003" y="3352"/>
                  </a:lnTo>
                  <a:close/>
                  <a:moveTo>
                    <a:pt x="5383" y="494"/>
                  </a:moveTo>
                  <a:lnTo>
                    <a:pt x="9860" y="3090"/>
                  </a:lnTo>
                  <a:lnTo>
                    <a:pt x="8741" y="3709"/>
                  </a:lnTo>
                  <a:lnTo>
                    <a:pt x="6764" y="2542"/>
                  </a:lnTo>
                  <a:cubicBezTo>
                    <a:pt x="6732" y="2526"/>
                    <a:pt x="6701" y="2519"/>
                    <a:pt x="6671" y="2519"/>
                  </a:cubicBezTo>
                  <a:cubicBezTo>
                    <a:pt x="6611" y="2519"/>
                    <a:pt x="6558" y="2550"/>
                    <a:pt x="6526" y="2614"/>
                  </a:cubicBezTo>
                  <a:cubicBezTo>
                    <a:pt x="6455" y="2709"/>
                    <a:pt x="6478" y="2780"/>
                    <a:pt x="6574" y="2852"/>
                  </a:cubicBezTo>
                  <a:lnTo>
                    <a:pt x="8574" y="4019"/>
                  </a:lnTo>
                  <a:lnTo>
                    <a:pt x="8574" y="7901"/>
                  </a:lnTo>
                  <a:lnTo>
                    <a:pt x="5216" y="9853"/>
                  </a:lnTo>
                  <a:lnTo>
                    <a:pt x="1858" y="7901"/>
                  </a:lnTo>
                  <a:lnTo>
                    <a:pt x="1858" y="4019"/>
                  </a:lnTo>
                  <a:lnTo>
                    <a:pt x="5216" y="2042"/>
                  </a:lnTo>
                  <a:lnTo>
                    <a:pt x="5883" y="2423"/>
                  </a:lnTo>
                  <a:cubicBezTo>
                    <a:pt x="5921" y="2451"/>
                    <a:pt x="5958" y="2465"/>
                    <a:pt x="5993" y="2465"/>
                  </a:cubicBezTo>
                  <a:cubicBezTo>
                    <a:pt x="6046" y="2465"/>
                    <a:pt x="6092" y="2433"/>
                    <a:pt x="6121" y="2376"/>
                  </a:cubicBezTo>
                  <a:cubicBezTo>
                    <a:pt x="6193" y="2280"/>
                    <a:pt x="6169" y="2185"/>
                    <a:pt x="6073" y="2137"/>
                  </a:cubicBezTo>
                  <a:lnTo>
                    <a:pt x="5383" y="1733"/>
                  </a:lnTo>
                  <a:lnTo>
                    <a:pt x="5383" y="494"/>
                  </a:lnTo>
                  <a:close/>
                  <a:moveTo>
                    <a:pt x="1668" y="8210"/>
                  </a:moveTo>
                  <a:lnTo>
                    <a:pt x="5073" y="10163"/>
                  </a:lnTo>
                  <a:lnTo>
                    <a:pt x="5073" y="11401"/>
                  </a:lnTo>
                  <a:lnTo>
                    <a:pt x="5026" y="11401"/>
                  </a:lnTo>
                  <a:lnTo>
                    <a:pt x="2787" y="10115"/>
                  </a:lnTo>
                  <a:lnTo>
                    <a:pt x="572" y="8829"/>
                  </a:lnTo>
                  <a:lnTo>
                    <a:pt x="1668" y="8210"/>
                  </a:lnTo>
                  <a:close/>
                  <a:moveTo>
                    <a:pt x="8788" y="8186"/>
                  </a:moveTo>
                  <a:lnTo>
                    <a:pt x="9884" y="8805"/>
                  </a:lnTo>
                  <a:lnTo>
                    <a:pt x="7621" y="10115"/>
                  </a:lnTo>
                  <a:lnTo>
                    <a:pt x="5383" y="11401"/>
                  </a:lnTo>
                  <a:lnTo>
                    <a:pt x="5383" y="10139"/>
                  </a:lnTo>
                  <a:lnTo>
                    <a:pt x="8788" y="8186"/>
                  </a:lnTo>
                  <a:close/>
                  <a:moveTo>
                    <a:pt x="5180" y="0"/>
                  </a:moveTo>
                  <a:cubicBezTo>
                    <a:pt x="5151" y="0"/>
                    <a:pt x="5121" y="6"/>
                    <a:pt x="5097" y="18"/>
                  </a:cubicBezTo>
                  <a:lnTo>
                    <a:pt x="96" y="2900"/>
                  </a:lnTo>
                  <a:cubicBezTo>
                    <a:pt x="25" y="2947"/>
                    <a:pt x="1" y="2995"/>
                    <a:pt x="1" y="3066"/>
                  </a:cubicBezTo>
                  <a:lnTo>
                    <a:pt x="1" y="6519"/>
                  </a:lnTo>
                  <a:cubicBezTo>
                    <a:pt x="1" y="6591"/>
                    <a:pt x="72" y="6662"/>
                    <a:pt x="144" y="6686"/>
                  </a:cubicBezTo>
                  <a:cubicBezTo>
                    <a:pt x="159" y="6689"/>
                    <a:pt x="174" y="6691"/>
                    <a:pt x="188" y="6691"/>
                  </a:cubicBezTo>
                  <a:cubicBezTo>
                    <a:pt x="286" y="6691"/>
                    <a:pt x="358" y="6623"/>
                    <a:pt x="358" y="6519"/>
                  </a:cubicBezTo>
                  <a:lnTo>
                    <a:pt x="358" y="3352"/>
                  </a:lnTo>
                  <a:lnTo>
                    <a:pt x="1453" y="3971"/>
                  </a:lnTo>
                  <a:lnTo>
                    <a:pt x="1453" y="7877"/>
                  </a:lnTo>
                  <a:lnTo>
                    <a:pt x="358" y="8496"/>
                  </a:lnTo>
                  <a:lnTo>
                    <a:pt x="358" y="7305"/>
                  </a:lnTo>
                  <a:cubicBezTo>
                    <a:pt x="358" y="7234"/>
                    <a:pt x="310" y="7162"/>
                    <a:pt x="215" y="7138"/>
                  </a:cubicBezTo>
                  <a:cubicBezTo>
                    <a:pt x="200" y="7135"/>
                    <a:pt x="185" y="7134"/>
                    <a:pt x="170" y="7134"/>
                  </a:cubicBezTo>
                  <a:cubicBezTo>
                    <a:pt x="73" y="7134"/>
                    <a:pt x="1" y="7201"/>
                    <a:pt x="1" y="7305"/>
                  </a:cubicBezTo>
                  <a:lnTo>
                    <a:pt x="1" y="8805"/>
                  </a:lnTo>
                  <a:cubicBezTo>
                    <a:pt x="1" y="8853"/>
                    <a:pt x="25" y="8925"/>
                    <a:pt x="96" y="8948"/>
                  </a:cubicBezTo>
                  <a:lnTo>
                    <a:pt x="5097" y="11830"/>
                  </a:lnTo>
                  <a:cubicBezTo>
                    <a:pt x="5121" y="11878"/>
                    <a:pt x="5145" y="11878"/>
                    <a:pt x="5169" y="11878"/>
                  </a:cubicBezTo>
                  <a:cubicBezTo>
                    <a:pt x="5216" y="11878"/>
                    <a:pt x="5240" y="11878"/>
                    <a:pt x="5264" y="11830"/>
                  </a:cubicBezTo>
                  <a:lnTo>
                    <a:pt x="10265" y="8948"/>
                  </a:lnTo>
                  <a:cubicBezTo>
                    <a:pt x="10336" y="8925"/>
                    <a:pt x="10360" y="8853"/>
                    <a:pt x="10360" y="8805"/>
                  </a:cubicBezTo>
                  <a:lnTo>
                    <a:pt x="10360" y="3066"/>
                  </a:lnTo>
                  <a:cubicBezTo>
                    <a:pt x="10360" y="2995"/>
                    <a:pt x="10336" y="2947"/>
                    <a:pt x="10265" y="2900"/>
                  </a:cubicBezTo>
                  <a:lnTo>
                    <a:pt x="5264" y="18"/>
                  </a:lnTo>
                  <a:cubicBezTo>
                    <a:pt x="5240" y="6"/>
                    <a:pt x="5210" y="0"/>
                    <a:pt x="518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FFFF00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4102" name="Google Shape;14102;p27"/>
          <p:cNvSpPr/>
          <p:nvPr/>
        </p:nvSpPr>
        <p:spPr>
          <a:xfrm>
            <a:off x="6997425" y="2836465"/>
            <a:ext cx="356019" cy="355332"/>
          </a:xfrm>
          <a:custGeom>
            <a:avLst/>
            <a:gdLst/>
            <a:ahLst/>
            <a:cxnLst/>
            <a:rect l="l" t="t" r="r" b="b"/>
            <a:pathLst>
              <a:path w="11908" h="11885" extrusionOk="0">
                <a:moveTo>
                  <a:pt x="6312" y="1335"/>
                </a:moveTo>
                <a:lnTo>
                  <a:pt x="7097" y="1811"/>
                </a:lnTo>
                <a:lnTo>
                  <a:pt x="6312" y="2287"/>
                </a:lnTo>
                <a:lnTo>
                  <a:pt x="5550" y="1811"/>
                </a:lnTo>
                <a:lnTo>
                  <a:pt x="6312" y="1335"/>
                </a:lnTo>
                <a:close/>
                <a:moveTo>
                  <a:pt x="9479" y="3454"/>
                </a:moveTo>
                <a:lnTo>
                  <a:pt x="10241" y="3930"/>
                </a:lnTo>
                <a:lnTo>
                  <a:pt x="10003" y="4073"/>
                </a:lnTo>
                <a:lnTo>
                  <a:pt x="9479" y="4407"/>
                </a:lnTo>
                <a:lnTo>
                  <a:pt x="8693" y="3930"/>
                </a:lnTo>
                <a:lnTo>
                  <a:pt x="9479" y="3454"/>
                </a:lnTo>
                <a:close/>
                <a:moveTo>
                  <a:pt x="3168" y="5026"/>
                </a:moveTo>
                <a:lnTo>
                  <a:pt x="3930" y="5502"/>
                </a:lnTo>
                <a:lnTo>
                  <a:pt x="3168" y="5978"/>
                </a:lnTo>
                <a:lnTo>
                  <a:pt x="2382" y="5502"/>
                </a:lnTo>
                <a:lnTo>
                  <a:pt x="3168" y="5026"/>
                </a:lnTo>
                <a:close/>
                <a:moveTo>
                  <a:pt x="5359" y="2120"/>
                </a:moveTo>
                <a:lnTo>
                  <a:pt x="6169" y="2549"/>
                </a:lnTo>
                <a:lnTo>
                  <a:pt x="6169" y="10694"/>
                </a:lnTo>
                <a:lnTo>
                  <a:pt x="5359" y="10694"/>
                </a:lnTo>
                <a:lnTo>
                  <a:pt x="5359" y="2120"/>
                </a:lnTo>
                <a:close/>
                <a:moveTo>
                  <a:pt x="8503" y="4240"/>
                </a:moveTo>
                <a:lnTo>
                  <a:pt x="9288" y="4669"/>
                </a:lnTo>
                <a:lnTo>
                  <a:pt x="9288" y="10694"/>
                </a:lnTo>
                <a:lnTo>
                  <a:pt x="8503" y="10694"/>
                </a:lnTo>
                <a:lnTo>
                  <a:pt x="8503" y="4240"/>
                </a:lnTo>
                <a:close/>
                <a:moveTo>
                  <a:pt x="4144" y="5836"/>
                </a:moveTo>
                <a:lnTo>
                  <a:pt x="4144" y="10717"/>
                </a:lnTo>
                <a:lnTo>
                  <a:pt x="3335" y="10717"/>
                </a:lnTo>
                <a:lnTo>
                  <a:pt x="3335" y="6312"/>
                </a:lnTo>
                <a:lnTo>
                  <a:pt x="4144" y="5836"/>
                </a:lnTo>
                <a:close/>
                <a:moveTo>
                  <a:pt x="7264" y="2120"/>
                </a:moveTo>
                <a:lnTo>
                  <a:pt x="7264" y="10717"/>
                </a:lnTo>
                <a:lnTo>
                  <a:pt x="6478" y="10717"/>
                </a:lnTo>
                <a:lnTo>
                  <a:pt x="6478" y="2597"/>
                </a:lnTo>
                <a:lnTo>
                  <a:pt x="7264" y="2120"/>
                </a:lnTo>
                <a:close/>
                <a:moveTo>
                  <a:pt x="11551" y="11051"/>
                </a:moveTo>
                <a:lnTo>
                  <a:pt x="11551" y="11527"/>
                </a:lnTo>
                <a:lnTo>
                  <a:pt x="358" y="11527"/>
                </a:lnTo>
                <a:lnTo>
                  <a:pt x="358" y="11051"/>
                </a:lnTo>
                <a:close/>
                <a:moveTo>
                  <a:pt x="930" y="1"/>
                </a:moveTo>
                <a:cubicBezTo>
                  <a:pt x="810" y="1"/>
                  <a:pt x="715" y="72"/>
                  <a:pt x="715" y="192"/>
                </a:cubicBezTo>
                <a:lnTo>
                  <a:pt x="715" y="977"/>
                </a:lnTo>
                <a:lnTo>
                  <a:pt x="501" y="977"/>
                </a:lnTo>
                <a:cubicBezTo>
                  <a:pt x="429" y="977"/>
                  <a:pt x="334" y="1049"/>
                  <a:pt x="334" y="1144"/>
                </a:cubicBezTo>
                <a:cubicBezTo>
                  <a:pt x="334" y="1263"/>
                  <a:pt x="382" y="1335"/>
                  <a:pt x="501" y="1335"/>
                </a:cubicBezTo>
                <a:lnTo>
                  <a:pt x="715" y="1335"/>
                </a:lnTo>
                <a:lnTo>
                  <a:pt x="715" y="2240"/>
                </a:lnTo>
                <a:lnTo>
                  <a:pt x="501" y="2240"/>
                </a:lnTo>
                <a:cubicBezTo>
                  <a:pt x="429" y="2240"/>
                  <a:pt x="334" y="2287"/>
                  <a:pt x="334" y="2382"/>
                </a:cubicBezTo>
                <a:cubicBezTo>
                  <a:pt x="334" y="2502"/>
                  <a:pt x="382" y="2597"/>
                  <a:pt x="501" y="2597"/>
                </a:cubicBezTo>
                <a:lnTo>
                  <a:pt x="715" y="2597"/>
                </a:lnTo>
                <a:lnTo>
                  <a:pt x="715" y="3478"/>
                </a:lnTo>
                <a:lnTo>
                  <a:pt x="501" y="3478"/>
                </a:lnTo>
                <a:cubicBezTo>
                  <a:pt x="429" y="3478"/>
                  <a:pt x="334" y="3549"/>
                  <a:pt x="334" y="3645"/>
                </a:cubicBezTo>
                <a:cubicBezTo>
                  <a:pt x="334" y="3740"/>
                  <a:pt x="382" y="3835"/>
                  <a:pt x="501" y="3835"/>
                </a:cubicBezTo>
                <a:lnTo>
                  <a:pt x="715" y="3835"/>
                </a:lnTo>
                <a:lnTo>
                  <a:pt x="715" y="4740"/>
                </a:lnTo>
                <a:lnTo>
                  <a:pt x="501" y="4740"/>
                </a:lnTo>
                <a:cubicBezTo>
                  <a:pt x="429" y="4740"/>
                  <a:pt x="334" y="4788"/>
                  <a:pt x="334" y="4883"/>
                </a:cubicBezTo>
                <a:cubicBezTo>
                  <a:pt x="334" y="5002"/>
                  <a:pt x="382" y="5097"/>
                  <a:pt x="501" y="5097"/>
                </a:cubicBezTo>
                <a:lnTo>
                  <a:pt x="715" y="5097"/>
                </a:lnTo>
                <a:lnTo>
                  <a:pt x="715" y="5978"/>
                </a:lnTo>
                <a:lnTo>
                  <a:pt x="501" y="5978"/>
                </a:lnTo>
                <a:cubicBezTo>
                  <a:pt x="429" y="5978"/>
                  <a:pt x="334" y="6050"/>
                  <a:pt x="334" y="6121"/>
                </a:cubicBezTo>
                <a:cubicBezTo>
                  <a:pt x="334" y="6240"/>
                  <a:pt x="382" y="6336"/>
                  <a:pt x="501" y="6336"/>
                </a:cubicBezTo>
                <a:lnTo>
                  <a:pt x="715" y="6336"/>
                </a:lnTo>
                <a:lnTo>
                  <a:pt x="715" y="7241"/>
                </a:lnTo>
                <a:lnTo>
                  <a:pt x="501" y="7241"/>
                </a:lnTo>
                <a:cubicBezTo>
                  <a:pt x="429" y="7241"/>
                  <a:pt x="334" y="7288"/>
                  <a:pt x="334" y="7383"/>
                </a:cubicBezTo>
                <a:cubicBezTo>
                  <a:pt x="334" y="7503"/>
                  <a:pt x="382" y="7598"/>
                  <a:pt x="501" y="7598"/>
                </a:cubicBezTo>
                <a:lnTo>
                  <a:pt x="715" y="7598"/>
                </a:lnTo>
                <a:lnTo>
                  <a:pt x="715" y="8479"/>
                </a:lnTo>
                <a:lnTo>
                  <a:pt x="501" y="8479"/>
                </a:lnTo>
                <a:cubicBezTo>
                  <a:pt x="429" y="8479"/>
                  <a:pt x="334" y="8550"/>
                  <a:pt x="334" y="8622"/>
                </a:cubicBezTo>
                <a:cubicBezTo>
                  <a:pt x="334" y="8741"/>
                  <a:pt x="382" y="8836"/>
                  <a:pt x="501" y="8836"/>
                </a:cubicBezTo>
                <a:lnTo>
                  <a:pt x="715" y="8836"/>
                </a:lnTo>
                <a:lnTo>
                  <a:pt x="715" y="9741"/>
                </a:lnTo>
                <a:lnTo>
                  <a:pt x="501" y="9741"/>
                </a:lnTo>
                <a:cubicBezTo>
                  <a:pt x="429" y="9741"/>
                  <a:pt x="334" y="9789"/>
                  <a:pt x="334" y="9884"/>
                </a:cubicBezTo>
                <a:cubicBezTo>
                  <a:pt x="334" y="10003"/>
                  <a:pt x="382" y="10098"/>
                  <a:pt x="501" y="10098"/>
                </a:cubicBezTo>
                <a:lnTo>
                  <a:pt x="715" y="10098"/>
                </a:lnTo>
                <a:lnTo>
                  <a:pt x="715" y="10717"/>
                </a:lnTo>
                <a:lnTo>
                  <a:pt x="310" y="10717"/>
                </a:lnTo>
                <a:cubicBezTo>
                  <a:pt x="144" y="10717"/>
                  <a:pt x="1" y="10837"/>
                  <a:pt x="1" y="11003"/>
                </a:cubicBezTo>
                <a:lnTo>
                  <a:pt x="1" y="11575"/>
                </a:lnTo>
                <a:cubicBezTo>
                  <a:pt x="1" y="11718"/>
                  <a:pt x="120" y="11884"/>
                  <a:pt x="310" y="11884"/>
                </a:cubicBezTo>
                <a:lnTo>
                  <a:pt x="11622" y="11884"/>
                </a:lnTo>
                <a:cubicBezTo>
                  <a:pt x="11765" y="11884"/>
                  <a:pt x="11908" y="11765"/>
                  <a:pt x="11908" y="11575"/>
                </a:cubicBezTo>
                <a:lnTo>
                  <a:pt x="11908" y="10979"/>
                </a:lnTo>
                <a:cubicBezTo>
                  <a:pt x="11908" y="10837"/>
                  <a:pt x="11789" y="10694"/>
                  <a:pt x="11622" y="10694"/>
                </a:cubicBezTo>
                <a:lnTo>
                  <a:pt x="10789" y="10694"/>
                </a:lnTo>
                <a:lnTo>
                  <a:pt x="10789" y="6193"/>
                </a:lnTo>
                <a:cubicBezTo>
                  <a:pt x="10789" y="6097"/>
                  <a:pt x="10717" y="6002"/>
                  <a:pt x="10646" y="6002"/>
                </a:cubicBezTo>
                <a:cubicBezTo>
                  <a:pt x="10527" y="6002"/>
                  <a:pt x="10431" y="6074"/>
                  <a:pt x="10431" y="6193"/>
                </a:cubicBezTo>
                <a:lnTo>
                  <a:pt x="10431" y="10694"/>
                </a:lnTo>
                <a:lnTo>
                  <a:pt x="9622" y="10694"/>
                </a:lnTo>
                <a:lnTo>
                  <a:pt x="9622" y="4669"/>
                </a:lnTo>
                <a:lnTo>
                  <a:pt x="10431" y="4240"/>
                </a:lnTo>
                <a:lnTo>
                  <a:pt x="10431" y="5383"/>
                </a:lnTo>
                <a:cubicBezTo>
                  <a:pt x="10431" y="5478"/>
                  <a:pt x="10479" y="5574"/>
                  <a:pt x="10574" y="5574"/>
                </a:cubicBezTo>
                <a:cubicBezTo>
                  <a:pt x="10693" y="5574"/>
                  <a:pt x="10789" y="5502"/>
                  <a:pt x="10789" y="5383"/>
                </a:cubicBezTo>
                <a:lnTo>
                  <a:pt x="10789" y="3930"/>
                </a:lnTo>
                <a:cubicBezTo>
                  <a:pt x="10789" y="3883"/>
                  <a:pt x="10765" y="3811"/>
                  <a:pt x="10693" y="3787"/>
                </a:cubicBezTo>
                <a:lnTo>
                  <a:pt x="9646" y="3144"/>
                </a:lnTo>
                <a:cubicBezTo>
                  <a:pt x="9586" y="3121"/>
                  <a:pt x="9527" y="3109"/>
                  <a:pt x="9473" y="3109"/>
                </a:cubicBezTo>
                <a:cubicBezTo>
                  <a:pt x="9419" y="3109"/>
                  <a:pt x="9372" y="3121"/>
                  <a:pt x="9336" y="3144"/>
                </a:cubicBezTo>
                <a:lnTo>
                  <a:pt x="8288" y="3787"/>
                </a:lnTo>
                <a:cubicBezTo>
                  <a:pt x="8217" y="3811"/>
                  <a:pt x="8193" y="3883"/>
                  <a:pt x="8193" y="3930"/>
                </a:cubicBezTo>
                <a:lnTo>
                  <a:pt x="8193" y="10717"/>
                </a:lnTo>
                <a:lnTo>
                  <a:pt x="7621" y="10717"/>
                </a:lnTo>
                <a:lnTo>
                  <a:pt x="7621" y="1811"/>
                </a:lnTo>
                <a:lnTo>
                  <a:pt x="7621" y="1787"/>
                </a:lnTo>
                <a:cubicBezTo>
                  <a:pt x="7621" y="1739"/>
                  <a:pt x="7598" y="1692"/>
                  <a:pt x="7550" y="1668"/>
                </a:cubicBezTo>
                <a:lnTo>
                  <a:pt x="6502" y="1049"/>
                </a:lnTo>
                <a:cubicBezTo>
                  <a:pt x="6443" y="1013"/>
                  <a:pt x="6383" y="995"/>
                  <a:pt x="6326" y="995"/>
                </a:cubicBezTo>
                <a:cubicBezTo>
                  <a:pt x="6270" y="995"/>
                  <a:pt x="6216" y="1013"/>
                  <a:pt x="6169" y="1049"/>
                </a:cubicBezTo>
                <a:lnTo>
                  <a:pt x="5121" y="1668"/>
                </a:lnTo>
                <a:cubicBezTo>
                  <a:pt x="5097" y="1668"/>
                  <a:pt x="5097" y="1692"/>
                  <a:pt x="5097" y="1692"/>
                </a:cubicBezTo>
                <a:cubicBezTo>
                  <a:pt x="5073" y="1739"/>
                  <a:pt x="5073" y="1763"/>
                  <a:pt x="5073" y="1811"/>
                </a:cubicBezTo>
                <a:lnTo>
                  <a:pt x="5073" y="10717"/>
                </a:lnTo>
                <a:lnTo>
                  <a:pt x="4502" y="10717"/>
                </a:lnTo>
                <a:lnTo>
                  <a:pt x="4502" y="5502"/>
                </a:lnTo>
                <a:cubicBezTo>
                  <a:pt x="4502" y="5478"/>
                  <a:pt x="4478" y="5454"/>
                  <a:pt x="4454" y="5431"/>
                </a:cubicBezTo>
                <a:cubicBezTo>
                  <a:pt x="4406" y="5431"/>
                  <a:pt x="4406" y="5383"/>
                  <a:pt x="4383" y="5383"/>
                </a:cubicBezTo>
                <a:cubicBezTo>
                  <a:pt x="4359" y="5359"/>
                  <a:pt x="3382" y="4788"/>
                  <a:pt x="3382" y="4788"/>
                </a:cubicBezTo>
                <a:cubicBezTo>
                  <a:pt x="3323" y="4764"/>
                  <a:pt x="3263" y="4752"/>
                  <a:pt x="3204" y="4752"/>
                </a:cubicBezTo>
                <a:cubicBezTo>
                  <a:pt x="3144" y="4752"/>
                  <a:pt x="3085" y="4764"/>
                  <a:pt x="3025" y="4788"/>
                </a:cubicBezTo>
                <a:lnTo>
                  <a:pt x="1977" y="5431"/>
                </a:lnTo>
                <a:lnTo>
                  <a:pt x="1954" y="5454"/>
                </a:lnTo>
                <a:cubicBezTo>
                  <a:pt x="1906" y="5478"/>
                  <a:pt x="1882" y="5550"/>
                  <a:pt x="1882" y="5574"/>
                </a:cubicBezTo>
                <a:lnTo>
                  <a:pt x="1882" y="8598"/>
                </a:lnTo>
                <a:cubicBezTo>
                  <a:pt x="1882" y="8693"/>
                  <a:pt x="1954" y="8788"/>
                  <a:pt x="2025" y="8788"/>
                </a:cubicBezTo>
                <a:cubicBezTo>
                  <a:pt x="2144" y="8788"/>
                  <a:pt x="2239" y="8717"/>
                  <a:pt x="2239" y="8598"/>
                </a:cubicBezTo>
                <a:lnTo>
                  <a:pt x="2239" y="5859"/>
                </a:lnTo>
                <a:lnTo>
                  <a:pt x="3049" y="6312"/>
                </a:lnTo>
                <a:lnTo>
                  <a:pt x="3049" y="10717"/>
                </a:lnTo>
                <a:lnTo>
                  <a:pt x="2239" y="10717"/>
                </a:lnTo>
                <a:lnTo>
                  <a:pt x="2239" y="9408"/>
                </a:lnTo>
                <a:cubicBezTo>
                  <a:pt x="2239" y="9312"/>
                  <a:pt x="2192" y="9241"/>
                  <a:pt x="2096" y="9241"/>
                </a:cubicBezTo>
                <a:cubicBezTo>
                  <a:pt x="1977" y="9241"/>
                  <a:pt x="1882" y="9289"/>
                  <a:pt x="1882" y="9408"/>
                </a:cubicBezTo>
                <a:lnTo>
                  <a:pt x="1882" y="10717"/>
                </a:lnTo>
                <a:lnTo>
                  <a:pt x="1072" y="10717"/>
                </a:lnTo>
                <a:lnTo>
                  <a:pt x="1072" y="192"/>
                </a:lnTo>
                <a:cubicBezTo>
                  <a:pt x="1072" y="96"/>
                  <a:pt x="1025" y="1"/>
                  <a:pt x="930" y="1"/>
                </a:cubicBezTo>
                <a:close/>
              </a:path>
            </a:pathLst>
          </a:custGeom>
          <a:solidFill>
            <a:srgbClr val="657E93"/>
          </a:solidFill>
          <a:ln>
            <a:solidFill>
              <a:srgbClr val="FFFF00"/>
            </a:solidFill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2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103" name="Google Shape;14103;p27"/>
          <p:cNvSpPr/>
          <p:nvPr/>
        </p:nvSpPr>
        <p:spPr>
          <a:xfrm>
            <a:off x="7749323" y="2835777"/>
            <a:ext cx="341071" cy="356019"/>
          </a:xfrm>
          <a:custGeom>
            <a:avLst/>
            <a:gdLst/>
            <a:ahLst/>
            <a:cxnLst/>
            <a:rect l="l" t="t" r="r" b="b"/>
            <a:pathLst>
              <a:path w="11408" h="11908" extrusionOk="0">
                <a:moveTo>
                  <a:pt x="5502" y="762"/>
                </a:moveTo>
                <a:lnTo>
                  <a:pt x="5502" y="3572"/>
                </a:lnTo>
                <a:lnTo>
                  <a:pt x="4168" y="2882"/>
                </a:lnTo>
                <a:lnTo>
                  <a:pt x="5502" y="762"/>
                </a:lnTo>
                <a:close/>
                <a:moveTo>
                  <a:pt x="3954" y="3167"/>
                </a:moveTo>
                <a:lnTo>
                  <a:pt x="5478" y="3953"/>
                </a:lnTo>
                <a:lnTo>
                  <a:pt x="5478" y="7430"/>
                </a:lnTo>
                <a:lnTo>
                  <a:pt x="2215" y="5906"/>
                </a:lnTo>
                <a:lnTo>
                  <a:pt x="3954" y="3167"/>
                </a:lnTo>
                <a:close/>
                <a:moveTo>
                  <a:pt x="7383" y="3167"/>
                </a:moveTo>
                <a:lnTo>
                  <a:pt x="9098" y="5906"/>
                </a:lnTo>
                <a:lnTo>
                  <a:pt x="5859" y="7478"/>
                </a:lnTo>
                <a:lnTo>
                  <a:pt x="5859" y="3953"/>
                </a:lnTo>
                <a:lnTo>
                  <a:pt x="7383" y="3167"/>
                </a:lnTo>
                <a:close/>
                <a:moveTo>
                  <a:pt x="9288" y="6240"/>
                </a:moveTo>
                <a:lnTo>
                  <a:pt x="10979" y="8954"/>
                </a:lnTo>
                <a:lnTo>
                  <a:pt x="5859" y="11431"/>
                </a:lnTo>
                <a:lnTo>
                  <a:pt x="5859" y="7859"/>
                </a:lnTo>
                <a:lnTo>
                  <a:pt x="9288" y="6240"/>
                </a:lnTo>
                <a:close/>
                <a:moveTo>
                  <a:pt x="5668" y="0"/>
                </a:moveTo>
                <a:cubicBezTo>
                  <a:pt x="5645" y="0"/>
                  <a:pt x="5621" y="24"/>
                  <a:pt x="5597" y="48"/>
                </a:cubicBezTo>
                <a:lnTo>
                  <a:pt x="5549" y="95"/>
                </a:lnTo>
                <a:lnTo>
                  <a:pt x="48" y="8859"/>
                </a:lnTo>
                <a:cubicBezTo>
                  <a:pt x="24" y="8931"/>
                  <a:pt x="1" y="8978"/>
                  <a:pt x="24" y="9073"/>
                </a:cubicBezTo>
                <a:cubicBezTo>
                  <a:pt x="48" y="9145"/>
                  <a:pt x="72" y="9193"/>
                  <a:pt x="143" y="9216"/>
                </a:cubicBezTo>
                <a:lnTo>
                  <a:pt x="1477" y="9883"/>
                </a:lnTo>
                <a:cubicBezTo>
                  <a:pt x="1509" y="9891"/>
                  <a:pt x="1541" y="9896"/>
                  <a:pt x="1571" y="9896"/>
                </a:cubicBezTo>
                <a:cubicBezTo>
                  <a:pt x="1631" y="9896"/>
                  <a:pt x="1683" y="9875"/>
                  <a:pt x="1715" y="9812"/>
                </a:cubicBezTo>
                <a:cubicBezTo>
                  <a:pt x="1787" y="9740"/>
                  <a:pt x="1739" y="9621"/>
                  <a:pt x="1644" y="9574"/>
                </a:cubicBezTo>
                <a:lnTo>
                  <a:pt x="429" y="8978"/>
                </a:lnTo>
                <a:lnTo>
                  <a:pt x="2120" y="6287"/>
                </a:lnTo>
                <a:lnTo>
                  <a:pt x="5549" y="7883"/>
                </a:lnTo>
                <a:lnTo>
                  <a:pt x="5549" y="11455"/>
                </a:lnTo>
                <a:lnTo>
                  <a:pt x="2406" y="9931"/>
                </a:lnTo>
                <a:cubicBezTo>
                  <a:pt x="2383" y="9925"/>
                  <a:pt x="2361" y="9922"/>
                  <a:pt x="2339" y="9922"/>
                </a:cubicBezTo>
                <a:cubicBezTo>
                  <a:pt x="2268" y="9922"/>
                  <a:pt x="2204" y="9953"/>
                  <a:pt x="2168" y="10026"/>
                </a:cubicBezTo>
                <a:cubicBezTo>
                  <a:pt x="2120" y="10121"/>
                  <a:pt x="2168" y="10217"/>
                  <a:pt x="2239" y="10264"/>
                </a:cubicBezTo>
                <a:lnTo>
                  <a:pt x="5645" y="11907"/>
                </a:lnTo>
                <a:lnTo>
                  <a:pt x="5811" y="11907"/>
                </a:lnTo>
                <a:lnTo>
                  <a:pt x="11289" y="9264"/>
                </a:lnTo>
                <a:cubicBezTo>
                  <a:pt x="11360" y="9216"/>
                  <a:pt x="11408" y="9169"/>
                  <a:pt x="11408" y="9097"/>
                </a:cubicBezTo>
                <a:cubicBezTo>
                  <a:pt x="11360" y="9026"/>
                  <a:pt x="11360" y="8931"/>
                  <a:pt x="11336" y="8859"/>
                </a:cubicBezTo>
                <a:lnTo>
                  <a:pt x="7073" y="2048"/>
                </a:lnTo>
                <a:cubicBezTo>
                  <a:pt x="7045" y="1991"/>
                  <a:pt x="6998" y="1959"/>
                  <a:pt x="6945" y="1959"/>
                </a:cubicBezTo>
                <a:cubicBezTo>
                  <a:pt x="6910" y="1959"/>
                  <a:pt x="6873" y="1972"/>
                  <a:pt x="6835" y="2001"/>
                </a:cubicBezTo>
                <a:cubicBezTo>
                  <a:pt x="6740" y="2048"/>
                  <a:pt x="6716" y="2143"/>
                  <a:pt x="6788" y="2239"/>
                </a:cubicBezTo>
                <a:lnTo>
                  <a:pt x="7193" y="2882"/>
                </a:lnTo>
                <a:lnTo>
                  <a:pt x="5859" y="3572"/>
                </a:lnTo>
                <a:lnTo>
                  <a:pt x="5859" y="762"/>
                </a:lnTo>
                <a:lnTo>
                  <a:pt x="6359" y="1548"/>
                </a:lnTo>
                <a:cubicBezTo>
                  <a:pt x="6402" y="1606"/>
                  <a:pt x="6446" y="1637"/>
                  <a:pt x="6494" y="1637"/>
                </a:cubicBezTo>
                <a:cubicBezTo>
                  <a:pt x="6526" y="1637"/>
                  <a:pt x="6560" y="1624"/>
                  <a:pt x="6597" y="1596"/>
                </a:cubicBezTo>
                <a:cubicBezTo>
                  <a:pt x="6692" y="1548"/>
                  <a:pt x="6716" y="1453"/>
                  <a:pt x="6669" y="1358"/>
                </a:cubicBezTo>
                <a:lnTo>
                  <a:pt x="5859" y="95"/>
                </a:lnTo>
                <a:cubicBezTo>
                  <a:pt x="5835" y="24"/>
                  <a:pt x="5740" y="0"/>
                  <a:pt x="5668" y="0"/>
                </a:cubicBezTo>
                <a:close/>
              </a:path>
            </a:pathLst>
          </a:custGeom>
          <a:solidFill>
            <a:srgbClr val="657E93"/>
          </a:solidFill>
          <a:ln>
            <a:solidFill>
              <a:srgbClr val="FFFF00"/>
            </a:solidFill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2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4104" name="Google Shape;14104;p27"/>
          <p:cNvGrpSpPr/>
          <p:nvPr/>
        </p:nvGrpSpPr>
        <p:grpSpPr>
          <a:xfrm>
            <a:off x="7751534" y="3421058"/>
            <a:ext cx="351056" cy="355302"/>
            <a:chOff x="6657238" y="3313708"/>
            <a:chExt cx="293550" cy="297100"/>
          </a:xfrm>
        </p:grpSpPr>
        <p:sp>
          <p:nvSpPr>
            <p:cNvPr id="14105" name="Google Shape;14105;p27"/>
            <p:cNvSpPr/>
            <p:nvPr/>
          </p:nvSpPr>
          <p:spPr>
            <a:xfrm>
              <a:off x="6657238" y="3508983"/>
              <a:ext cx="70300" cy="101825"/>
            </a:xfrm>
            <a:custGeom>
              <a:avLst/>
              <a:gdLst/>
              <a:ahLst/>
              <a:cxnLst/>
              <a:rect l="l" t="t" r="r" b="b"/>
              <a:pathLst>
                <a:path w="2812" h="4073" extrusionOk="0">
                  <a:moveTo>
                    <a:pt x="1287" y="2835"/>
                  </a:moveTo>
                  <a:lnTo>
                    <a:pt x="1287" y="3501"/>
                  </a:lnTo>
                  <a:lnTo>
                    <a:pt x="1287" y="3597"/>
                  </a:lnTo>
                  <a:cubicBezTo>
                    <a:pt x="1263" y="3692"/>
                    <a:pt x="1168" y="3716"/>
                    <a:pt x="1120" y="3716"/>
                  </a:cubicBezTo>
                  <a:cubicBezTo>
                    <a:pt x="1025" y="3716"/>
                    <a:pt x="930" y="3620"/>
                    <a:pt x="930" y="3549"/>
                  </a:cubicBezTo>
                  <a:lnTo>
                    <a:pt x="930" y="2835"/>
                  </a:lnTo>
                  <a:close/>
                  <a:moveTo>
                    <a:pt x="2001" y="2835"/>
                  </a:moveTo>
                  <a:lnTo>
                    <a:pt x="2001" y="3549"/>
                  </a:lnTo>
                  <a:cubicBezTo>
                    <a:pt x="2001" y="3620"/>
                    <a:pt x="1906" y="3716"/>
                    <a:pt x="1835" y="3716"/>
                  </a:cubicBezTo>
                  <a:cubicBezTo>
                    <a:pt x="1739" y="3716"/>
                    <a:pt x="1668" y="3692"/>
                    <a:pt x="1644" y="3597"/>
                  </a:cubicBezTo>
                  <a:lnTo>
                    <a:pt x="1644" y="3549"/>
                  </a:lnTo>
                  <a:lnTo>
                    <a:pt x="1644" y="3501"/>
                  </a:lnTo>
                  <a:lnTo>
                    <a:pt x="1644" y="2835"/>
                  </a:lnTo>
                  <a:close/>
                  <a:moveTo>
                    <a:pt x="1358" y="1"/>
                  </a:moveTo>
                  <a:cubicBezTo>
                    <a:pt x="954" y="1"/>
                    <a:pt x="644" y="120"/>
                    <a:pt x="358" y="406"/>
                  </a:cubicBezTo>
                  <a:cubicBezTo>
                    <a:pt x="1" y="810"/>
                    <a:pt x="1" y="1310"/>
                    <a:pt x="1" y="1787"/>
                  </a:cubicBezTo>
                  <a:lnTo>
                    <a:pt x="1" y="2025"/>
                  </a:lnTo>
                  <a:lnTo>
                    <a:pt x="1" y="2049"/>
                  </a:lnTo>
                  <a:cubicBezTo>
                    <a:pt x="1" y="2120"/>
                    <a:pt x="49" y="2168"/>
                    <a:pt x="72" y="2239"/>
                  </a:cubicBezTo>
                  <a:cubicBezTo>
                    <a:pt x="72" y="2263"/>
                    <a:pt x="96" y="2263"/>
                    <a:pt x="96" y="2287"/>
                  </a:cubicBezTo>
                  <a:lnTo>
                    <a:pt x="120" y="2311"/>
                  </a:lnTo>
                  <a:lnTo>
                    <a:pt x="96" y="2501"/>
                  </a:lnTo>
                  <a:lnTo>
                    <a:pt x="96" y="2525"/>
                  </a:lnTo>
                  <a:cubicBezTo>
                    <a:pt x="120" y="2716"/>
                    <a:pt x="239" y="2835"/>
                    <a:pt x="430" y="2835"/>
                  </a:cubicBezTo>
                  <a:lnTo>
                    <a:pt x="477" y="2835"/>
                  </a:lnTo>
                  <a:lnTo>
                    <a:pt x="477" y="3549"/>
                  </a:lnTo>
                  <a:cubicBezTo>
                    <a:pt x="477" y="3835"/>
                    <a:pt x="692" y="4073"/>
                    <a:pt x="1001" y="4073"/>
                  </a:cubicBezTo>
                  <a:cubicBezTo>
                    <a:pt x="1144" y="4073"/>
                    <a:pt x="1263" y="4049"/>
                    <a:pt x="1382" y="3930"/>
                  </a:cubicBezTo>
                  <a:cubicBezTo>
                    <a:pt x="1477" y="4025"/>
                    <a:pt x="1597" y="4073"/>
                    <a:pt x="1739" y="4073"/>
                  </a:cubicBezTo>
                  <a:lnTo>
                    <a:pt x="1763" y="4073"/>
                  </a:lnTo>
                  <a:cubicBezTo>
                    <a:pt x="2025" y="4073"/>
                    <a:pt x="2263" y="3835"/>
                    <a:pt x="2263" y="3549"/>
                  </a:cubicBezTo>
                  <a:lnTo>
                    <a:pt x="2263" y="2835"/>
                  </a:lnTo>
                  <a:lnTo>
                    <a:pt x="2359" y="2835"/>
                  </a:lnTo>
                  <a:cubicBezTo>
                    <a:pt x="2549" y="2763"/>
                    <a:pt x="2621" y="2620"/>
                    <a:pt x="2621" y="2430"/>
                  </a:cubicBezTo>
                  <a:lnTo>
                    <a:pt x="2597" y="2287"/>
                  </a:lnTo>
                  <a:lnTo>
                    <a:pt x="2621" y="2263"/>
                  </a:lnTo>
                  <a:cubicBezTo>
                    <a:pt x="2716" y="2168"/>
                    <a:pt x="2740" y="2073"/>
                    <a:pt x="2740" y="1953"/>
                  </a:cubicBezTo>
                  <a:lnTo>
                    <a:pt x="2740" y="1287"/>
                  </a:lnTo>
                  <a:cubicBezTo>
                    <a:pt x="2811" y="1072"/>
                    <a:pt x="2740" y="834"/>
                    <a:pt x="2621" y="620"/>
                  </a:cubicBezTo>
                  <a:cubicBezTo>
                    <a:pt x="2590" y="569"/>
                    <a:pt x="2534" y="540"/>
                    <a:pt x="2477" y="540"/>
                  </a:cubicBezTo>
                  <a:cubicBezTo>
                    <a:pt x="2401" y="540"/>
                    <a:pt x="2325" y="592"/>
                    <a:pt x="2311" y="715"/>
                  </a:cubicBezTo>
                  <a:lnTo>
                    <a:pt x="2311" y="739"/>
                  </a:lnTo>
                  <a:cubicBezTo>
                    <a:pt x="2430" y="929"/>
                    <a:pt x="2478" y="1096"/>
                    <a:pt x="2478" y="1310"/>
                  </a:cubicBezTo>
                  <a:lnTo>
                    <a:pt x="2478" y="1953"/>
                  </a:lnTo>
                  <a:cubicBezTo>
                    <a:pt x="2478" y="2001"/>
                    <a:pt x="2430" y="2025"/>
                    <a:pt x="2382" y="2025"/>
                  </a:cubicBezTo>
                  <a:cubicBezTo>
                    <a:pt x="2359" y="2025"/>
                    <a:pt x="2359" y="2001"/>
                    <a:pt x="2359" y="1953"/>
                  </a:cubicBezTo>
                  <a:lnTo>
                    <a:pt x="2359" y="1930"/>
                  </a:lnTo>
                  <a:lnTo>
                    <a:pt x="2359" y="1287"/>
                  </a:lnTo>
                  <a:cubicBezTo>
                    <a:pt x="2359" y="1191"/>
                    <a:pt x="2311" y="1120"/>
                    <a:pt x="2216" y="1096"/>
                  </a:cubicBezTo>
                  <a:cubicBezTo>
                    <a:pt x="2203" y="1094"/>
                    <a:pt x="2191" y="1092"/>
                    <a:pt x="2179" y="1092"/>
                  </a:cubicBezTo>
                  <a:cubicBezTo>
                    <a:pt x="2078" y="1092"/>
                    <a:pt x="2001" y="1180"/>
                    <a:pt x="2001" y="1287"/>
                  </a:cubicBezTo>
                  <a:lnTo>
                    <a:pt x="2001" y="2025"/>
                  </a:lnTo>
                  <a:lnTo>
                    <a:pt x="2001" y="2049"/>
                  </a:lnTo>
                  <a:cubicBezTo>
                    <a:pt x="2025" y="2239"/>
                    <a:pt x="2144" y="2382"/>
                    <a:pt x="2335" y="2406"/>
                  </a:cubicBezTo>
                  <a:lnTo>
                    <a:pt x="2335" y="2501"/>
                  </a:lnTo>
                  <a:lnTo>
                    <a:pt x="573" y="2501"/>
                  </a:lnTo>
                  <a:lnTo>
                    <a:pt x="573" y="2406"/>
                  </a:lnTo>
                  <a:cubicBezTo>
                    <a:pt x="763" y="2382"/>
                    <a:pt x="906" y="2239"/>
                    <a:pt x="906" y="2025"/>
                  </a:cubicBezTo>
                  <a:lnTo>
                    <a:pt x="906" y="2001"/>
                  </a:lnTo>
                  <a:lnTo>
                    <a:pt x="906" y="1287"/>
                  </a:lnTo>
                  <a:cubicBezTo>
                    <a:pt x="906" y="1191"/>
                    <a:pt x="834" y="1120"/>
                    <a:pt x="763" y="1096"/>
                  </a:cubicBezTo>
                  <a:cubicBezTo>
                    <a:pt x="751" y="1094"/>
                    <a:pt x="738" y="1092"/>
                    <a:pt x="727" y="1092"/>
                  </a:cubicBezTo>
                  <a:cubicBezTo>
                    <a:pt x="625" y="1092"/>
                    <a:pt x="549" y="1180"/>
                    <a:pt x="549" y="1287"/>
                  </a:cubicBezTo>
                  <a:lnTo>
                    <a:pt x="549" y="2025"/>
                  </a:lnTo>
                  <a:cubicBezTo>
                    <a:pt x="549" y="2025"/>
                    <a:pt x="525" y="2073"/>
                    <a:pt x="477" y="2073"/>
                  </a:cubicBezTo>
                  <a:cubicBezTo>
                    <a:pt x="453" y="2073"/>
                    <a:pt x="430" y="2049"/>
                    <a:pt x="430" y="2025"/>
                  </a:cubicBezTo>
                  <a:lnTo>
                    <a:pt x="430" y="1334"/>
                  </a:lnTo>
                  <a:cubicBezTo>
                    <a:pt x="430" y="763"/>
                    <a:pt x="858" y="334"/>
                    <a:pt x="1430" y="334"/>
                  </a:cubicBezTo>
                  <a:cubicBezTo>
                    <a:pt x="1549" y="334"/>
                    <a:pt x="1668" y="358"/>
                    <a:pt x="1763" y="382"/>
                  </a:cubicBezTo>
                  <a:cubicBezTo>
                    <a:pt x="1780" y="386"/>
                    <a:pt x="1796" y="388"/>
                    <a:pt x="1812" y="388"/>
                  </a:cubicBezTo>
                  <a:cubicBezTo>
                    <a:pt x="1889" y="388"/>
                    <a:pt x="1958" y="342"/>
                    <a:pt x="1978" y="263"/>
                  </a:cubicBezTo>
                  <a:cubicBezTo>
                    <a:pt x="2001" y="167"/>
                    <a:pt x="1954" y="96"/>
                    <a:pt x="1859" y="48"/>
                  </a:cubicBezTo>
                  <a:cubicBezTo>
                    <a:pt x="1716" y="1"/>
                    <a:pt x="1406" y="1"/>
                    <a:pt x="14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FFFF00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06" name="Google Shape;14106;p27"/>
            <p:cNvSpPr/>
            <p:nvPr/>
          </p:nvSpPr>
          <p:spPr>
            <a:xfrm>
              <a:off x="6676888" y="3468508"/>
              <a:ext cx="33975" cy="34550"/>
            </a:xfrm>
            <a:custGeom>
              <a:avLst/>
              <a:gdLst/>
              <a:ahLst/>
              <a:cxnLst/>
              <a:rect l="l" t="t" r="r" b="b"/>
              <a:pathLst>
                <a:path w="1359" h="1382" extrusionOk="0">
                  <a:moveTo>
                    <a:pt x="691" y="334"/>
                  </a:moveTo>
                  <a:cubicBezTo>
                    <a:pt x="858" y="334"/>
                    <a:pt x="1049" y="477"/>
                    <a:pt x="1049" y="691"/>
                  </a:cubicBezTo>
                  <a:cubicBezTo>
                    <a:pt x="1049" y="881"/>
                    <a:pt x="882" y="1048"/>
                    <a:pt x="691" y="1048"/>
                  </a:cubicBezTo>
                  <a:cubicBezTo>
                    <a:pt x="501" y="1048"/>
                    <a:pt x="334" y="905"/>
                    <a:pt x="334" y="691"/>
                  </a:cubicBezTo>
                  <a:cubicBezTo>
                    <a:pt x="334" y="524"/>
                    <a:pt x="477" y="334"/>
                    <a:pt x="691" y="334"/>
                  </a:cubicBezTo>
                  <a:close/>
                  <a:moveTo>
                    <a:pt x="691" y="0"/>
                  </a:moveTo>
                  <a:cubicBezTo>
                    <a:pt x="287" y="0"/>
                    <a:pt x="1" y="310"/>
                    <a:pt x="1" y="691"/>
                  </a:cubicBezTo>
                  <a:cubicBezTo>
                    <a:pt x="1" y="1072"/>
                    <a:pt x="287" y="1382"/>
                    <a:pt x="691" y="1382"/>
                  </a:cubicBezTo>
                  <a:cubicBezTo>
                    <a:pt x="1073" y="1382"/>
                    <a:pt x="1358" y="1072"/>
                    <a:pt x="1358" y="691"/>
                  </a:cubicBezTo>
                  <a:cubicBezTo>
                    <a:pt x="1358" y="310"/>
                    <a:pt x="1073" y="0"/>
                    <a:pt x="6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FFFF00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07" name="Google Shape;14107;p27"/>
            <p:cNvSpPr/>
            <p:nvPr/>
          </p:nvSpPr>
          <p:spPr>
            <a:xfrm>
              <a:off x="6676313" y="3313708"/>
              <a:ext cx="34550" cy="34550"/>
            </a:xfrm>
            <a:custGeom>
              <a:avLst/>
              <a:gdLst/>
              <a:ahLst/>
              <a:cxnLst/>
              <a:rect l="l" t="t" r="r" b="b"/>
              <a:pathLst>
                <a:path w="1382" h="1382" extrusionOk="0">
                  <a:moveTo>
                    <a:pt x="667" y="334"/>
                  </a:moveTo>
                  <a:cubicBezTo>
                    <a:pt x="881" y="334"/>
                    <a:pt x="1024" y="477"/>
                    <a:pt x="1024" y="691"/>
                  </a:cubicBezTo>
                  <a:cubicBezTo>
                    <a:pt x="1024" y="906"/>
                    <a:pt x="857" y="1048"/>
                    <a:pt x="667" y="1048"/>
                  </a:cubicBezTo>
                  <a:cubicBezTo>
                    <a:pt x="476" y="1048"/>
                    <a:pt x="310" y="906"/>
                    <a:pt x="310" y="691"/>
                  </a:cubicBezTo>
                  <a:cubicBezTo>
                    <a:pt x="310" y="477"/>
                    <a:pt x="500" y="334"/>
                    <a:pt x="667" y="334"/>
                  </a:cubicBezTo>
                  <a:close/>
                  <a:moveTo>
                    <a:pt x="667" y="1"/>
                  </a:moveTo>
                  <a:cubicBezTo>
                    <a:pt x="286" y="1"/>
                    <a:pt x="0" y="310"/>
                    <a:pt x="0" y="691"/>
                  </a:cubicBezTo>
                  <a:cubicBezTo>
                    <a:pt x="0" y="1072"/>
                    <a:pt x="286" y="1382"/>
                    <a:pt x="667" y="1382"/>
                  </a:cubicBezTo>
                  <a:cubicBezTo>
                    <a:pt x="1072" y="1382"/>
                    <a:pt x="1381" y="1072"/>
                    <a:pt x="1357" y="691"/>
                  </a:cubicBezTo>
                  <a:cubicBezTo>
                    <a:pt x="1357" y="310"/>
                    <a:pt x="1072" y="1"/>
                    <a:pt x="6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FFFF00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08" name="Google Shape;14108;p27"/>
            <p:cNvSpPr/>
            <p:nvPr/>
          </p:nvSpPr>
          <p:spPr>
            <a:xfrm>
              <a:off x="6658438" y="3354783"/>
              <a:ext cx="69100" cy="103625"/>
            </a:xfrm>
            <a:custGeom>
              <a:avLst/>
              <a:gdLst/>
              <a:ahLst/>
              <a:cxnLst/>
              <a:rect l="l" t="t" r="r" b="b"/>
              <a:pathLst>
                <a:path w="2764" h="4145" extrusionOk="0">
                  <a:moveTo>
                    <a:pt x="1334" y="1"/>
                  </a:moveTo>
                  <a:cubicBezTo>
                    <a:pt x="953" y="1"/>
                    <a:pt x="620" y="120"/>
                    <a:pt x="358" y="429"/>
                  </a:cubicBezTo>
                  <a:cubicBezTo>
                    <a:pt x="167" y="620"/>
                    <a:pt x="72" y="906"/>
                    <a:pt x="24" y="1168"/>
                  </a:cubicBezTo>
                  <a:cubicBezTo>
                    <a:pt x="1" y="1382"/>
                    <a:pt x="1" y="1573"/>
                    <a:pt x="1" y="1787"/>
                  </a:cubicBezTo>
                  <a:lnTo>
                    <a:pt x="1" y="2001"/>
                  </a:lnTo>
                  <a:lnTo>
                    <a:pt x="1" y="2477"/>
                  </a:lnTo>
                  <a:cubicBezTo>
                    <a:pt x="1" y="2501"/>
                    <a:pt x="24" y="2573"/>
                    <a:pt x="48" y="2573"/>
                  </a:cubicBezTo>
                  <a:cubicBezTo>
                    <a:pt x="191" y="2692"/>
                    <a:pt x="358" y="2716"/>
                    <a:pt x="477" y="2716"/>
                  </a:cubicBezTo>
                  <a:lnTo>
                    <a:pt x="477" y="3597"/>
                  </a:lnTo>
                  <a:cubicBezTo>
                    <a:pt x="477" y="3906"/>
                    <a:pt x="667" y="4144"/>
                    <a:pt x="977" y="4144"/>
                  </a:cubicBezTo>
                  <a:cubicBezTo>
                    <a:pt x="1120" y="4144"/>
                    <a:pt x="1239" y="4073"/>
                    <a:pt x="1358" y="4002"/>
                  </a:cubicBezTo>
                  <a:cubicBezTo>
                    <a:pt x="1453" y="4073"/>
                    <a:pt x="1596" y="4144"/>
                    <a:pt x="1739" y="4144"/>
                  </a:cubicBezTo>
                  <a:cubicBezTo>
                    <a:pt x="2049" y="4144"/>
                    <a:pt x="2263" y="3883"/>
                    <a:pt x="2263" y="3597"/>
                  </a:cubicBezTo>
                  <a:lnTo>
                    <a:pt x="2263" y="2716"/>
                  </a:lnTo>
                  <a:lnTo>
                    <a:pt x="2406" y="2716"/>
                  </a:lnTo>
                  <a:cubicBezTo>
                    <a:pt x="2573" y="2692"/>
                    <a:pt x="2739" y="2477"/>
                    <a:pt x="2739" y="2287"/>
                  </a:cubicBezTo>
                  <a:lnTo>
                    <a:pt x="2739" y="1644"/>
                  </a:lnTo>
                  <a:lnTo>
                    <a:pt x="2763" y="1311"/>
                  </a:lnTo>
                  <a:cubicBezTo>
                    <a:pt x="2763" y="1096"/>
                    <a:pt x="2739" y="953"/>
                    <a:pt x="2668" y="810"/>
                  </a:cubicBezTo>
                  <a:lnTo>
                    <a:pt x="2573" y="620"/>
                  </a:lnTo>
                  <a:cubicBezTo>
                    <a:pt x="2542" y="569"/>
                    <a:pt x="2486" y="540"/>
                    <a:pt x="2429" y="540"/>
                  </a:cubicBezTo>
                  <a:cubicBezTo>
                    <a:pt x="2353" y="540"/>
                    <a:pt x="2277" y="592"/>
                    <a:pt x="2263" y="715"/>
                  </a:cubicBezTo>
                  <a:lnTo>
                    <a:pt x="2263" y="739"/>
                  </a:lnTo>
                  <a:cubicBezTo>
                    <a:pt x="2311" y="834"/>
                    <a:pt x="2334" y="906"/>
                    <a:pt x="2382" y="977"/>
                  </a:cubicBezTo>
                  <a:cubicBezTo>
                    <a:pt x="2430" y="1144"/>
                    <a:pt x="2430" y="1263"/>
                    <a:pt x="2430" y="1406"/>
                  </a:cubicBezTo>
                  <a:lnTo>
                    <a:pt x="2430" y="1882"/>
                  </a:lnTo>
                  <a:lnTo>
                    <a:pt x="2430" y="2263"/>
                  </a:lnTo>
                  <a:cubicBezTo>
                    <a:pt x="2430" y="2287"/>
                    <a:pt x="2406" y="2335"/>
                    <a:pt x="2334" y="2335"/>
                  </a:cubicBezTo>
                  <a:cubicBezTo>
                    <a:pt x="2311" y="2335"/>
                    <a:pt x="2311" y="2287"/>
                    <a:pt x="2311" y="2263"/>
                  </a:cubicBezTo>
                  <a:lnTo>
                    <a:pt x="2311" y="2239"/>
                  </a:lnTo>
                  <a:lnTo>
                    <a:pt x="2311" y="1215"/>
                  </a:lnTo>
                  <a:cubicBezTo>
                    <a:pt x="2311" y="1144"/>
                    <a:pt x="2263" y="1072"/>
                    <a:pt x="2168" y="1049"/>
                  </a:cubicBezTo>
                  <a:cubicBezTo>
                    <a:pt x="2152" y="1046"/>
                    <a:pt x="2137" y="1044"/>
                    <a:pt x="2123" y="1044"/>
                  </a:cubicBezTo>
                  <a:cubicBezTo>
                    <a:pt x="2026" y="1044"/>
                    <a:pt x="1953" y="1112"/>
                    <a:pt x="1953" y="1215"/>
                  </a:cubicBezTo>
                  <a:lnTo>
                    <a:pt x="1953" y="3549"/>
                  </a:lnTo>
                  <a:cubicBezTo>
                    <a:pt x="1953" y="3647"/>
                    <a:pt x="1873" y="3728"/>
                    <a:pt x="1779" y="3728"/>
                  </a:cubicBezTo>
                  <a:cubicBezTo>
                    <a:pt x="1758" y="3728"/>
                    <a:pt x="1737" y="3724"/>
                    <a:pt x="1715" y="3716"/>
                  </a:cubicBezTo>
                  <a:cubicBezTo>
                    <a:pt x="1620" y="3692"/>
                    <a:pt x="1596" y="3644"/>
                    <a:pt x="1596" y="3549"/>
                  </a:cubicBezTo>
                  <a:lnTo>
                    <a:pt x="1596" y="3525"/>
                  </a:lnTo>
                  <a:lnTo>
                    <a:pt x="1596" y="2025"/>
                  </a:lnTo>
                  <a:cubicBezTo>
                    <a:pt x="1596" y="1930"/>
                    <a:pt x="1549" y="1882"/>
                    <a:pt x="1453" y="1858"/>
                  </a:cubicBezTo>
                  <a:cubicBezTo>
                    <a:pt x="1432" y="1850"/>
                    <a:pt x="1411" y="1846"/>
                    <a:pt x="1392" y="1846"/>
                  </a:cubicBezTo>
                  <a:cubicBezTo>
                    <a:pt x="1303" y="1846"/>
                    <a:pt x="1239" y="1927"/>
                    <a:pt x="1239" y="2025"/>
                  </a:cubicBezTo>
                  <a:lnTo>
                    <a:pt x="1239" y="3525"/>
                  </a:lnTo>
                  <a:lnTo>
                    <a:pt x="1239" y="3549"/>
                  </a:lnTo>
                  <a:cubicBezTo>
                    <a:pt x="1239" y="3644"/>
                    <a:pt x="1191" y="3692"/>
                    <a:pt x="1120" y="3716"/>
                  </a:cubicBezTo>
                  <a:cubicBezTo>
                    <a:pt x="1098" y="3724"/>
                    <a:pt x="1077" y="3728"/>
                    <a:pt x="1056" y="3728"/>
                  </a:cubicBezTo>
                  <a:cubicBezTo>
                    <a:pt x="962" y="3728"/>
                    <a:pt x="882" y="3647"/>
                    <a:pt x="882" y="3549"/>
                  </a:cubicBezTo>
                  <a:lnTo>
                    <a:pt x="882" y="1215"/>
                  </a:lnTo>
                  <a:cubicBezTo>
                    <a:pt x="882" y="1144"/>
                    <a:pt x="834" y="1072"/>
                    <a:pt x="739" y="1049"/>
                  </a:cubicBezTo>
                  <a:cubicBezTo>
                    <a:pt x="723" y="1046"/>
                    <a:pt x="709" y="1044"/>
                    <a:pt x="694" y="1044"/>
                  </a:cubicBezTo>
                  <a:cubicBezTo>
                    <a:pt x="597" y="1044"/>
                    <a:pt x="525" y="1112"/>
                    <a:pt x="525" y="1215"/>
                  </a:cubicBezTo>
                  <a:lnTo>
                    <a:pt x="525" y="2263"/>
                  </a:lnTo>
                  <a:cubicBezTo>
                    <a:pt x="525" y="2287"/>
                    <a:pt x="501" y="2335"/>
                    <a:pt x="477" y="2335"/>
                  </a:cubicBezTo>
                  <a:cubicBezTo>
                    <a:pt x="429" y="2335"/>
                    <a:pt x="405" y="2287"/>
                    <a:pt x="405" y="2263"/>
                  </a:cubicBezTo>
                  <a:lnTo>
                    <a:pt x="405" y="1906"/>
                  </a:lnTo>
                  <a:lnTo>
                    <a:pt x="405" y="1430"/>
                  </a:lnTo>
                  <a:cubicBezTo>
                    <a:pt x="405" y="1311"/>
                    <a:pt x="405" y="1168"/>
                    <a:pt x="429" y="1049"/>
                  </a:cubicBezTo>
                  <a:cubicBezTo>
                    <a:pt x="477" y="930"/>
                    <a:pt x="525" y="834"/>
                    <a:pt x="596" y="739"/>
                  </a:cubicBezTo>
                  <a:cubicBezTo>
                    <a:pt x="715" y="572"/>
                    <a:pt x="906" y="429"/>
                    <a:pt x="1120" y="358"/>
                  </a:cubicBezTo>
                  <a:cubicBezTo>
                    <a:pt x="1215" y="334"/>
                    <a:pt x="1334" y="334"/>
                    <a:pt x="1429" y="334"/>
                  </a:cubicBezTo>
                  <a:cubicBezTo>
                    <a:pt x="1549" y="334"/>
                    <a:pt x="1668" y="358"/>
                    <a:pt x="1739" y="382"/>
                  </a:cubicBezTo>
                  <a:cubicBezTo>
                    <a:pt x="1760" y="392"/>
                    <a:pt x="1781" y="397"/>
                    <a:pt x="1801" y="397"/>
                  </a:cubicBezTo>
                  <a:cubicBezTo>
                    <a:pt x="1873" y="397"/>
                    <a:pt x="1935" y="337"/>
                    <a:pt x="1953" y="263"/>
                  </a:cubicBezTo>
                  <a:cubicBezTo>
                    <a:pt x="1977" y="191"/>
                    <a:pt x="1930" y="96"/>
                    <a:pt x="1834" y="72"/>
                  </a:cubicBezTo>
                  <a:cubicBezTo>
                    <a:pt x="1691" y="1"/>
                    <a:pt x="1382" y="1"/>
                    <a:pt x="1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FFFF00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09" name="Google Shape;14109;p27"/>
            <p:cNvSpPr/>
            <p:nvPr/>
          </p:nvSpPr>
          <p:spPr>
            <a:xfrm>
              <a:off x="6731663" y="3508983"/>
              <a:ext cx="70275" cy="101825"/>
            </a:xfrm>
            <a:custGeom>
              <a:avLst/>
              <a:gdLst/>
              <a:ahLst/>
              <a:cxnLst/>
              <a:rect l="l" t="t" r="r" b="b"/>
              <a:pathLst>
                <a:path w="2811" h="4073" extrusionOk="0">
                  <a:moveTo>
                    <a:pt x="1287" y="2835"/>
                  </a:moveTo>
                  <a:lnTo>
                    <a:pt x="1287" y="3501"/>
                  </a:lnTo>
                  <a:lnTo>
                    <a:pt x="1287" y="3597"/>
                  </a:lnTo>
                  <a:cubicBezTo>
                    <a:pt x="1263" y="3692"/>
                    <a:pt x="1168" y="3716"/>
                    <a:pt x="1120" y="3716"/>
                  </a:cubicBezTo>
                  <a:cubicBezTo>
                    <a:pt x="1025" y="3716"/>
                    <a:pt x="930" y="3620"/>
                    <a:pt x="930" y="3549"/>
                  </a:cubicBezTo>
                  <a:lnTo>
                    <a:pt x="930" y="2835"/>
                  </a:lnTo>
                  <a:close/>
                  <a:moveTo>
                    <a:pt x="2001" y="2835"/>
                  </a:moveTo>
                  <a:lnTo>
                    <a:pt x="2001" y="3549"/>
                  </a:lnTo>
                  <a:cubicBezTo>
                    <a:pt x="2001" y="3620"/>
                    <a:pt x="1906" y="3716"/>
                    <a:pt x="1835" y="3716"/>
                  </a:cubicBezTo>
                  <a:cubicBezTo>
                    <a:pt x="1739" y="3716"/>
                    <a:pt x="1668" y="3692"/>
                    <a:pt x="1644" y="3597"/>
                  </a:cubicBezTo>
                  <a:lnTo>
                    <a:pt x="1644" y="3549"/>
                  </a:lnTo>
                  <a:lnTo>
                    <a:pt x="1644" y="3501"/>
                  </a:lnTo>
                  <a:lnTo>
                    <a:pt x="1644" y="2835"/>
                  </a:lnTo>
                  <a:close/>
                  <a:moveTo>
                    <a:pt x="1358" y="1"/>
                  </a:moveTo>
                  <a:cubicBezTo>
                    <a:pt x="953" y="1"/>
                    <a:pt x="644" y="120"/>
                    <a:pt x="358" y="406"/>
                  </a:cubicBezTo>
                  <a:cubicBezTo>
                    <a:pt x="1" y="810"/>
                    <a:pt x="1" y="1310"/>
                    <a:pt x="1" y="1787"/>
                  </a:cubicBezTo>
                  <a:lnTo>
                    <a:pt x="1" y="2025"/>
                  </a:lnTo>
                  <a:lnTo>
                    <a:pt x="1" y="2049"/>
                  </a:lnTo>
                  <a:cubicBezTo>
                    <a:pt x="1" y="2120"/>
                    <a:pt x="48" y="2168"/>
                    <a:pt x="72" y="2239"/>
                  </a:cubicBezTo>
                  <a:cubicBezTo>
                    <a:pt x="72" y="2263"/>
                    <a:pt x="96" y="2263"/>
                    <a:pt x="96" y="2287"/>
                  </a:cubicBezTo>
                  <a:lnTo>
                    <a:pt x="120" y="2311"/>
                  </a:lnTo>
                  <a:lnTo>
                    <a:pt x="96" y="2501"/>
                  </a:lnTo>
                  <a:lnTo>
                    <a:pt x="96" y="2525"/>
                  </a:lnTo>
                  <a:cubicBezTo>
                    <a:pt x="120" y="2716"/>
                    <a:pt x="239" y="2835"/>
                    <a:pt x="429" y="2835"/>
                  </a:cubicBezTo>
                  <a:lnTo>
                    <a:pt x="477" y="2835"/>
                  </a:lnTo>
                  <a:lnTo>
                    <a:pt x="477" y="3549"/>
                  </a:lnTo>
                  <a:cubicBezTo>
                    <a:pt x="477" y="3835"/>
                    <a:pt x="691" y="4073"/>
                    <a:pt x="1001" y="4073"/>
                  </a:cubicBezTo>
                  <a:cubicBezTo>
                    <a:pt x="1144" y="4073"/>
                    <a:pt x="1263" y="4049"/>
                    <a:pt x="1382" y="3930"/>
                  </a:cubicBezTo>
                  <a:cubicBezTo>
                    <a:pt x="1477" y="4025"/>
                    <a:pt x="1596" y="4073"/>
                    <a:pt x="1739" y="4073"/>
                  </a:cubicBezTo>
                  <a:lnTo>
                    <a:pt x="1763" y="4073"/>
                  </a:lnTo>
                  <a:cubicBezTo>
                    <a:pt x="2025" y="4073"/>
                    <a:pt x="2263" y="3835"/>
                    <a:pt x="2263" y="3549"/>
                  </a:cubicBezTo>
                  <a:lnTo>
                    <a:pt x="2263" y="2835"/>
                  </a:lnTo>
                  <a:lnTo>
                    <a:pt x="2358" y="2835"/>
                  </a:lnTo>
                  <a:cubicBezTo>
                    <a:pt x="2549" y="2763"/>
                    <a:pt x="2620" y="2620"/>
                    <a:pt x="2620" y="2430"/>
                  </a:cubicBezTo>
                  <a:lnTo>
                    <a:pt x="2597" y="2287"/>
                  </a:lnTo>
                  <a:lnTo>
                    <a:pt x="2620" y="2263"/>
                  </a:lnTo>
                  <a:cubicBezTo>
                    <a:pt x="2716" y="2168"/>
                    <a:pt x="2739" y="2073"/>
                    <a:pt x="2739" y="1953"/>
                  </a:cubicBezTo>
                  <a:lnTo>
                    <a:pt x="2739" y="1287"/>
                  </a:lnTo>
                  <a:cubicBezTo>
                    <a:pt x="2811" y="1072"/>
                    <a:pt x="2739" y="834"/>
                    <a:pt x="2620" y="620"/>
                  </a:cubicBezTo>
                  <a:cubicBezTo>
                    <a:pt x="2590" y="569"/>
                    <a:pt x="2533" y="540"/>
                    <a:pt x="2477" y="540"/>
                  </a:cubicBezTo>
                  <a:cubicBezTo>
                    <a:pt x="2401" y="540"/>
                    <a:pt x="2324" y="592"/>
                    <a:pt x="2311" y="715"/>
                  </a:cubicBezTo>
                  <a:lnTo>
                    <a:pt x="2311" y="739"/>
                  </a:lnTo>
                  <a:cubicBezTo>
                    <a:pt x="2430" y="929"/>
                    <a:pt x="2478" y="1096"/>
                    <a:pt x="2478" y="1310"/>
                  </a:cubicBezTo>
                  <a:lnTo>
                    <a:pt x="2478" y="1953"/>
                  </a:lnTo>
                  <a:cubicBezTo>
                    <a:pt x="2478" y="2001"/>
                    <a:pt x="2430" y="2025"/>
                    <a:pt x="2382" y="2025"/>
                  </a:cubicBezTo>
                  <a:cubicBezTo>
                    <a:pt x="2358" y="2025"/>
                    <a:pt x="2358" y="2001"/>
                    <a:pt x="2358" y="1953"/>
                  </a:cubicBezTo>
                  <a:lnTo>
                    <a:pt x="2358" y="1930"/>
                  </a:lnTo>
                  <a:lnTo>
                    <a:pt x="2358" y="1287"/>
                  </a:lnTo>
                  <a:cubicBezTo>
                    <a:pt x="2358" y="1191"/>
                    <a:pt x="2311" y="1120"/>
                    <a:pt x="2216" y="1096"/>
                  </a:cubicBezTo>
                  <a:cubicBezTo>
                    <a:pt x="2203" y="1094"/>
                    <a:pt x="2191" y="1092"/>
                    <a:pt x="2179" y="1092"/>
                  </a:cubicBezTo>
                  <a:cubicBezTo>
                    <a:pt x="2078" y="1092"/>
                    <a:pt x="2001" y="1180"/>
                    <a:pt x="2001" y="1287"/>
                  </a:cubicBezTo>
                  <a:lnTo>
                    <a:pt x="2001" y="2025"/>
                  </a:lnTo>
                  <a:lnTo>
                    <a:pt x="2001" y="2049"/>
                  </a:lnTo>
                  <a:cubicBezTo>
                    <a:pt x="2025" y="2239"/>
                    <a:pt x="2144" y="2382"/>
                    <a:pt x="2335" y="2406"/>
                  </a:cubicBezTo>
                  <a:lnTo>
                    <a:pt x="2335" y="2501"/>
                  </a:lnTo>
                  <a:lnTo>
                    <a:pt x="572" y="2501"/>
                  </a:lnTo>
                  <a:lnTo>
                    <a:pt x="572" y="2406"/>
                  </a:lnTo>
                  <a:cubicBezTo>
                    <a:pt x="763" y="2382"/>
                    <a:pt x="906" y="2239"/>
                    <a:pt x="906" y="2025"/>
                  </a:cubicBezTo>
                  <a:lnTo>
                    <a:pt x="906" y="2001"/>
                  </a:lnTo>
                  <a:lnTo>
                    <a:pt x="906" y="1287"/>
                  </a:lnTo>
                  <a:cubicBezTo>
                    <a:pt x="906" y="1191"/>
                    <a:pt x="834" y="1120"/>
                    <a:pt x="763" y="1096"/>
                  </a:cubicBezTo>
                  <a:cubicBezTo>
                    <a:pt x="750" y="1094"/>
                    <a:pt x="738" y="1092"/>
                    <a:pt x="726" y="1092"/>
                  </a:cubicBezTo>
                  <a:cubicBezTo>
                    <a:pt x="625" y="1092"/>
                    <a:pt x="549" y="1180"/>
                    <a:pt x="549" y="1287"/>
                  </a:cubicBezTo>
                  <a:lnTo>
                    <a:pt x="549" y="2025"/>
                  </a:lnTo>
                  <a:cubicBezTo>
                    <a:pt x="549" y="2025"/>
                    <a:pt x="525" y="2073"/>
                    <a:pt x="477" y="2073"/>
                  </a:cubicBezTo>
                  <a:cubicBezTo>
                    <a:pt x="453" y="2073"/>
                    <a:pt x="429" y="2049"/>
                    <a:pt x="429" y="2025"/>
                  </a:cubicBezTo>
                  <a:lnTo>
                    <a:pt x="429" y="1334"/>
                  </a:lnTo>
                  <a:cubicBezTo>
                    <a:pt x="429" y="763"/>
                    <a:pt x="858" y="334"/>
                    <a:pt x="1430" y="334"/>
                  </a:cubicBezTo>
                  <a:cubicBezTo>
                    <a:pt x="1549" y="334"/>
                    <a:pt x="1668" y="358"/>
                    <a:pt x="1763" y="382"/>
                  </a:cubicBezTo>
                  <a:cubicBezTo>
                    <a:pt x="1779" y="386"/>
                    <a:pt x="1796" y="388"/>
                    <a:pt x="1812" y="388"/>
                  </a:cubicBezTo>
                  <a:cubicBezTo>
                    <a:pt x="1889" y="388"/>
                    <a:pt x="1958" y="342"/>
                    <a:pt x="1977" y="263"/>
                  </a:cubicBezTo>
                  <a:cubicBezTo>
                    <a:pt x="2001" y="167"/>
                    <a:pt x="1954" y="96"/>
                    <a:pt x="1858" y="48"/>
                  </a:cubicBezTo>
                  <a:cubicBezTo>
                    <a:pt x="1715" y="1"/>
                    <a:pt x="1406" y="1"/>
                    <a:pt x="14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FFFF00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10" name="Google Shape;14110;p27"/>
            <p:cNvSpPr/>
            <p:nvPr/>
          </p:nvSpPr>
          <p:spPr>
            <a:xfrm>
              <a:off x="6751313" y="3468508"/>
              <a:ext cx="33975" cy="34550"/>
            </a:xfrm>
            <a:custGeom>
              <a:avLst/>
              <a:gdLst/>
              <a:ahLst/>
              <a:cxnLst/>
              <a:rect l="l" t="t" r="r" b="b"/>
              <a:pathLst>
                <a:path w="1359" h="1382" extrusionOk="0">
                  <a:moveTo>
                    <a:pt x="691" y="334"/>
                  </a:moveTo>
                  <a:cubicBezTo>
                    <a:pt x="858" y="334"/>
                    <a:pt x="1049" y="477"/>
                    <a:pt x="1049" y="691"/>
                  </a:cubicBezTo>
                  <a:cubicBezTo>
                    <a:pt x="1049" y="881"/>
                    <a:pt x="882" y="1048"/>
                    <a:pt x="691" y="1048"/>
                  </a:cubicBezTo>
                  <a:cubicBezTo>
                    <a:pt x="501" y="1048"/>
                    <a:pt x="334" y="905"/>
                    <a:pt x="334" y="691"/>
                  </a:cubicBezTo>
                  <a:cubicBezTo>
                    <a:pt x="334" y="524"/>
                    <a:pt x="477" y="334"/>
                    <a:pt x="691" y="334"/>
                  </a:cubicBezTo>
                  <a:close/>
                  <a:moveTo>
                    <a:pt x="691" y="0"/>
                  </a:moveTo>
                  <a:cubicBezTo>
                    <a:pt x="286" y="0"/>
                    <a:pt x="1" y="310"/>
                    <a:pt x="1" y="691"/>
                  </a:cubicBezTo>
                  <a:cubicBezTo>
                    <a:pt x="1" y="1072"/>
                    <a:pt x="286" y="1382"/>
                    <a:pt x="691" y="1382"/>
                  </a:cubicBezTo>
                  <a:cubicBezTo>
                    <a:pt x="1072" y="1382"/>
                    <a:pt x="1358" y="1072"/>
                    <a:pt x="1358" y="691"/>
                  </a:cubicBezTo>
                  <a:cubicBezTo>
                    <a:pt x="1358" y="310"/>
                    <a:pt x="1072" y="0"/>
                    <a:pt x="6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FFFF00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11" name="Google Shape;14111;p27"/>
            <p:cNvSpPr/>
            <p:nvPr/>
          </p:nvSpPr>
          <p:spPr>
            <a:xfrm>
              <a:off x="6751313" y="3313708"/>
              <a:ext cx="33975" cy="34550"/>
            </a:xfrm>
            <a:custGeom>
              <a:avLst/>
              <a:gdLst/>
              <a:ahLst/>
              <a:cxnLst/>
              <a:rect l="l" t="t" r="r" b="b"/>
              <a:pathLst>
                <a:path w="1359" h="1382" extrusionOk="0">
                  <a:moveTo>
                    <a:pt x="691" y="334"/>
                  </a:moveTo>
                  <a:cubicBezTo>
                    <a:pt x="858" y="334"/>
                    <a:pt x="1049" y="477"/>
                    <a:pt x="1049" y="691"/>
                  </a:cubicBezTo>
                  <a:cubicBezTo>
                    <a:pt x="1049" y="906"/>
                    <a:pt x="858" y="1048"/>
                    <a:pt x="691" y="1048"/>
                  </a:cubicBezTo>
                  <a:cubicBezTo>
                    <a:pt x="477" y="1048"/>
                    <a:pt x="334" y="906"/>
                    <a:pt x="334" y="691"/>
                  </a:cubicBezTo>
                  <a:cubicBezTo>
                    <a:pt x="334" y="477"/>
                    <a:pt x="501" y="334"/>
                    <a:pt x="691" y="334"/>
                  </a:cubicBezTo>
                  <a:close/>
                  <a:moveTo>
                    <a:pt x="691" y="1"/>
                  </a:moveTo>
                  <a:cubicBezTo>
                    <a:pt x="286" y="1"/>
                    <a:pt x="1" y="310"/>
                    <a:pt x="1" y="691"/>
                  </a:cubicBezTo>
                  <a:cubicBezTo>
                    <a:pt x="1" y="1072"/>
                    <a:pt x="286" y="1382"/>
                    <a:pt x="691" y="1382"/>
                  </a:cubicBezTo>
                  <a:cubicBezTo>
                    <a:pt x="1049" y="1382"/>
                    <a:pt x="1358" y="1072"/>
                    <a:pt x="1358" y="691"/>
                  </a:cubicBezTo>
                  <a:cubicBezTo>
                    <a:pt x="1358" y="310"/>
                    <a:pt x="1072" y="1"/>
                    <a:pt x="6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FFFF00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12" name="Google Shape;14112;p27"/>
            <p:cNvSpPr/>
            <p:nvPr/>
          </p:nvSpPr>
          <p:spPr>
            <a:xfrm>
              <a:off x="6732863" y="3354783"/>
              <a:ext cx="69075" cy="103625"/>
            </a:xfrm>
            <a:custGeom>
              <a:avLst/>
              <a:gdLst/>
              <a:ahLst/>
              <a:cxnLst/>
              <a:rect l="l" t="t" r="r" b="b"/>
              <a:pathLst>
                <a:path w="2763" h="4145" extrusionOk="0">
                  <a:moveTo>
                    <a:pt x="1334" y="1"/>
                  </a:moveTo>
                  <a:cubicBezTo>
                    <a:pt x="953" y="1"/>
                    <a:pt x="620" y="120"/>
                    <a:pt x="358" y="429"/>
                  </a:cubicBezTo>
                  <a:cubicBezTo>
                    <a:pt x="167" y="620"/>
                    <a:pt x="72" y="906"/>
                    <a:pt x="24" y="1168"/>
                  </a:cubicBezTo>
                  <a:cubicBezTo>
                    <a:pt x="0" y="1382"/>
                    <a:pt x="0" y="1573"/>
                    <a:pt x="0" y="1787"/>
                  </a:cubicBezTo>
                  <a:lnTo>
                    <a:pt x="0" y="2001"/>
                  </a:lnTo>
                  <a:lnTo>
                    <a:pt x="0" y="2477"/>
                  </a:lnTo>
                  <a:cubicBezTo>
                    <a:pt x="0" y="2501"/>
                    <a:pt x="24" y="2573"/>
                    <a:pt x="48" y="2573"/>
                  </a:cubicBezTo>
                  <a:cubicBezTo>
                    <a:pt x="191" y="2692"/>
                    <a:pt x="358" y="2716"/>
                    <a:pt x="477" y="2716"/>
                  </a:cubicBezTo>
                  <a:lnTo>
                    <a:pt x="477" y="3597"/>
                  </a:lnTo>
                  <a:cubicBezTo>
                    <a:pt x="477" y="3906"/>
                    <a:pt x="667" y="4144"/>
                    <a:pt x="977" y="4144"/>
                  </a:cubicBezTo>
                  <a:cubicBezTo>
                    <a:pt x="1120" y="4144"/>
                    <a:pt x="1239" y="4073"/>
                    <a:pt x="1358" y="4002"/>
                  </a:cubicBezTo>
                  <a:cubicBezTo>
                    <a:pt x="1453" y="4073"/>
                    <a:pt x="1596" y="4144"/>
                    <a:pt x="1739" y="4144"/>
                  </a:cubicBezTo>
                  <a:cubicBezTo>
                    <a:pt x="2048" y="4144"/>
                    <a:pt x="2263" y="3883"/>
                    <a:pt x="2263" y="3597"/>
                  </a:cubicBezTo>
                  <a:lnTo>
                    <a:pt x="2263" y="2716"/>
                  </a:lnTo>
                  <a:lnTo>
                    <a:pt x="2406" y="2716"/>
                  </a:lnTo>
                  <a:cubicBezTo>
                    <a:pt x="2572" y="2692"/>
                    <a:pt x="2739" y="2477"/>
                    <a:pt x="2739" y="2287"/>
                  </a:cubicBezTo>
                  <a:lnTo>
                    <a:pt x="2739" y="1644"/>
                  </a:lnTo>
                  <a:lnTo>
                    <a:pt x="2763" y="1311"/>
                  </a:lnTo>
                  <a:cubicBezTo>
                    <a:pt x="2763" y="1096"/>
                    <a:pt x="2739" y="953"/>
                    <a:pt x="2668" y="810"/>
                  </a:cubicBezTo>
                  <a:lnTo>
                    <a:pt x="2572" y="620"/>
                  </a:lnTo>
                  <a:cubicBezTo>
                    <a:pt x="2542" y="569"/>
                    <a:pt x="2485" y="540"/>
                    <a:pt x="2429" y="540"/>
                  </a:cubicBezTo>
                  <a:cubicBezTo>
                    <a:pt x="2353" y="540"/>
                    <a:pt x="2276" y="592"/>
                    <a:pt x="2263" y="715"/>
                  </a:cubicBezTo>
                  <a:lnTo>
                    <a:pt x="2263" y="739"/>
                  </a:lnTo>
                  <a:cubicBezTo>
                    <a:pt x="2310" y="834"/>
                    <a:pt x="2334" y="906"/>
                    <a:pt x="2382" y="977"/>
                  </a:cubicBezTo>
                  <a:cubicBezTo>
                    <a:pt x="2430" y="1144"/>
                    <a:pt x="2430" y="1263"/>
                    <a:pt x="2430" y="1406"/>
                  </a:cubicBezTo>
                  <a:lnTo>
                    <a:pt x="2430" y="1882"/>
                  </a:lnTo>
                  <a:lnTo>
                    <a:pt x="2430" y="2263"/>
                  </a:lnTo>
                  <a:cubicBezTo>
                    <a:pt x="2430" y="2287"/>
                    <a:pt x="2406" y="2335"/>
                    <a:pt x="2334" y="2335"/>
                  </a:cubicBezTo>
                  <a:cubicBezTo>
                    <a:pt x="2310" y="2335"/>
                    <a:pt x="2310" y="2287"/>
                    <a:pt x="2310" y="2263"/>
                  </a:cubicBezTo>
                  <a:lnTo>
                    <a:pt x="2310" y="2239"/>
                  </a:lnTo>
                  <a:lnTo>
                    <a:pt x="2310" y="1215"/>
                  </a:lnTo>
                  <a:cubicBezTo>
                    <a:pt x="2310" y="1144"/>
                    <a:pt x="2263" y="1072"/>
                    <a:pt x="2168" y="1049"/>
                  </a:cubicBezTo>
                  <a:cubicBezTo>
                    <a:pt x="2152" y="1046"/>
                    <a:pt x="2137" y="1044"/>
                    <a:pt x="2123" y="1044"/>
                  </a:cubicBezTo>
                  <a:cubicBezTo>
                    <a:pt x="2025" y="1044"/>
                    <a:pt x="1953" y="1112"/>
                    <a:pt x="1953" y="1215"/>
                  </a:cubicBezTo>
                  <a:lnTo>
                    <a:pt x="1953" y="3549"/>
                  </a:lnTo>
                  <a:cubicBezTo>
                    <a:pt x="1953" y="3647"/>
                    <a:pt x="1873" y="3728"/>
                    <a:pt x="1779" y="3728"/>
                  </a:cubicBezTo>
                  <a:cubicBezTo>
                    <a:pt x="1758" y="3728"/>
                    <a:pt x="1737" y="3724"/>
                    <a:pt x="1715" y="3716"/>
                  </a:cubicBezTo>
                  <a:cubicBezTo>
                    <a:pt x="1620" y="3692"/>
                    <a:pt x="1596" y="3644"/>
                    <a:pt x="1596" y="3549"/>
                  </a:cubicBezTo>
                  <a:lnTo>
                    <a:pt x="1596" y="3525"/>
                  </a:lnTo>
                  <a:lnTo>
                    <a:pt x="1596" y="2025"/>
                  </a:lnTo>
                  <a:cubicBezTo>
                    <a:pt x="1596" y="1930"/>
                    <a:pt x="1548" y="1882"/>
                    <a:pt x="1453" y="1858"/>
                  </a:cubicBezTo>
                  <a:cubicBezTo>
                    <a:pt x="1432" y="1850"/>
                    <a:pt x="1411" y="1846"/>
                    <a:pt x="1391" y="1846"/>
                  </a:cubicBezTo>
                  <a:cubicBezTo>
                    <a:pt x="1303" y="1846"/>
                    <a:pt x="1239" y="1927"/>
                    <a:pt x="1239" y="2025"/>
                  </a:cubicBezTo>
                  <a:lnTo>
                    <a:pt x="1239" y="3525"/>
                  </a:lnTo>
                  <a:lnTo>
                    <a:pt x="1239" y="3549"/>
                  </a:lnTo>
                  <a:cubicBezTo>
                    <a:pt x="1239" y="3644"/>
                    <a:pt x="1191" y="3692"/>
                    <a:pt x="1120" y="3716"/>
                  </a:cubicBezTo>
                  <a:cubicBezTo>
                    <a:pt x="1098" y="3724"/>
                    <a:pt x="1077" y="3728"/>
                    <a:pt x="1056" y="3728"/>
                  </a:cubicBezTo>
                  <a:cubicBezTo>
                    <a:pt x="962" y="3728"/>
                    <a:pt x="882" y="3647"/>
                    <a:pt x="882" y="3549"/>
                  </a:cubicBezTo>
                  <a:lnTo>
                    <a:pt x="882" y="1215"/>
                  </a:lnTo>
                  <a:cubicBezTo>
                    <a:pt x="882" y="1144"/>
                    <a:pt x="834" y="1072"/>
                    <a:pt x="739" y="1049"/>
                  </a:cubicBezTo>
                  <a:cubicBezTo>
                    <a:pt x="723" y="1046"/>
                    <a:pt x="708" y="1044"/>
                    <a:pt x="694" y="1044"/>
                  </a:cubicBezTo>
                  <a:cubicBezTo>
                    <a:pt x="597" y="1044"/>
                    <a:pt x="524" y="1112"/>
                    <a:pt x="524" y="1215"/>
                  </a:cubicBezTo>
                  <a:lnTo>
                    <a:pt x="524" y="2263"/>
                  </a:lnTo>
                  <a:cubicBezTo>
                    <a:pt x="524" y="2287"/>
                    <a:pt x="501" y="2335"/>
                    <a:pt x="477" y="2335"/>
                  </a:cubicBezTo>
                  <a:cubicBezTo>
                    <a:pt x="429" y="2335"/>
                    <a:pt x="405" y="2287"/>
                    <a:pt x="405" y="2263"/>
                  </a:cubicBezTo>
                  <a:lnTo>
                    <a:pt x="405" y="1906"/>
                  </a:lnTo>
                  <a:lnTo>
                    <a:pt x="405" y="1430"/>
                  </a:lnTo>
                  <a:cubicBezTo>
                    <a:pt x="405" y="1311"/>
                    <a:pt x="405" y="1168"/>
                    <a:pt x="429" y="1049"/>
                  </a:cubicBezTo>
                  <a:cubicBezTo>
                    <a:pt x="477" y="930"/>
                    <a:pt x="524" y="834"/>
                    <a:pt x="596" y="739"/>
                  </a:cubicBezTo>
                  <a:cubicBezTo>
                    <a:pt x="715" y="572"/>
                    <a:pt x="905" y="429"/>
                    <a:pt x="1120" y="358"/>
                  </a:cubicBezTo>
                  <a:cubicBezTo>
                    <a:pt x="1215" y="334"/>
                    <a:pt x="1334" y="334"/>
                    <a:pt x="1429" y="334"/>
                  </a:cubicBezTo>
                  <a:cubicBezTo>
                    <a:pt x="1548" y="334"/>
                    <a:pt x="1667" y="358"/>
                    <a:pt x="1739" y="382"/>
                  </a:cubicBezTo>
                  <a:cubicBezTo>
                    <a:pt x="1760" y="392"/>
                    <a:pt x="1781" y="397"/>
                    <a:pt x="1801" y="397"/>
                  </a:cubicBezTo>
                  <a:cubicBezTo>
                    <a:pt x="1872" y="397"/>
                    <a:pt x="1935" y="337"/>
                    <a:pt x="1953" y="263"/>
                  </a:cubicBezTo>
                  <a:cubicBezTo>
                    <a:pt x="1977" y="191"/>
                    <a:pt x="1929" y="96"/>
                    <a:pt x="1834" y="72"/>
                  </a:cubicBezTo>
                  <a:cubicBezTo>
                    <a:pt x="1691" y="1"/>
                    <a:pt x="1382" y="1"/>
                    <a:pt x="1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FFFF00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13" name="Google Shape;14113;p27"/>
            <p:cNvSpPr/>
            <p:nvPr/>
          </p:nvSpPr>
          <p:spPr>
            <a:xfrm>
              <a:off x="6806088" y="3508983"/>
              <a:ext cx="70275" cy="101825"/>
            </a:xfrm>
            <a:custGeom>
              <a:avLst/>
              <a:gdLst/>
              <a:ahLst/>
              <a:cxnLst/>
              <a:rect l="l" t="t" r="r" b="b"/>
              <a:pathLst>
                <a:path w="2811" h="4073" extrusionOk="0">
                  <a:moveTo>
                    <a:pt x="1287" y="2835"/>
                  </a:moveTo>
                  <a:lnTo>
                    <a:pt x="1287" y="3501"/>
                  </a:lnTo>
                  <a:lnTo>
                    <a:pt x="1287" y="3597"/>
                  </a:lnTo>
                  <a:cubicBezTo>
                    <a:pt x="1263" y="3692"/>
                    <a:pt x="1168" y="3716"/>
                    <a:pt x="1120" y="3716"/>
                  </a:cubicBezTo>
                  <a:cubicBezTo>
                    <a:pt x="1025" y="3716"/>
                    <a:pt x="929" y="3620"/>
                    <a:pt x="929" y="3549"/>
                  </a:cubicBezTo>
                  <a:lnTo>
                    <a:pt x="929" y="2835"/>
                  </a:lnTo>
                  <a:close/>
                  <a:moveTo>
                    <a:pt x="2001" y="2835"/>
                  </a:moveTo>
                  <a:lnTo>
                    <a:pt x="2001" y="3549"/>
                  </a:lnTo>
                  <a:cubicBezTo>
                    <a:pt x="2001" y="3620"/>
                    <a:pt x="1906" y="3716"/>
                    <a:pt x="1834" y="3716"/>
                  </a:cubicBezTo>
                  <a:cubicBezTo>
                    <a:pt x="1739" y="3716"/>
                    <a:pt x="1668" y="3692"/>
                    <a:pt x="1644" y="3597"/>
                  </a:cubicBezTo>
                  <a:lnTo>
                    <a:pt x="1644" y="3549"/>
                  </a:lnTo>
                  <a:lnTo>
                    <a:pt x="1644" y="3501"/>
                  </a:lnTo>
                  <a:lnTo>
                    <a:pt x="1644" y="2835"/>
                  </a:lnTo>
                  <a:close/>
                  <a:moveTo>
                    <a:pt x="1358" y="1"/>
                  </a:moveTo>
                  <a:cubicBezTo>
                    <a:pt x="953" y="1"/>
                    <a:pt x="644" y="120"/>
                    <a:pt x="358" y="406"/>
                  </a:cubicBezTo>
                  <a:cubicBezTo>
                    <a:pt x="1" y="810"/>
                    <a:pt x="1" y="1310"/>
                    <a:pt x="1" y="1787"/>
                  </a:cubicBezTo>
                  <a:lnTo>
                    <a:pt x="1" y="2025"/>
                  </a:lnTo>
                  <a:lnTo>
                    <a:pt x="1" y="2049"/>
                  </a:lnTo>
                  <a:cubicBezTo>
                    <a:pt x="1" y="2120"/>
                    <a:pt x="48" y="2168"/>
                    <a:pt x="72" y="2239"/>
                  </a:cubicBezTo>
                  <a:cubicBezTo>
                    <a:pt x="72" y="2263"/>
                    <a:pt x="96" y="2263"/>
                    <a:pt x="96" y="2287"/>
                  </a:cubicBezTo>
                  <a:lnTo>
                    <a:pt x="120" y="2311"/>
                  </a:lnTo>
                  <a:lnTo>
                    <a:pt x="96" y="2501"/>
                  </a:lnTo>
                  <a:lnTo>
                    <a:pt x="96" y="2525"/>
                  </a:lnTo>
                  <a:cubicBezTo>
                    <a:pt x="120" y="2716"/>
                    <a:pt x="239" y="2835"/>
                    <a:pt x="429" y="2835"/>
                  </a:cubicBezTo>
                  <a:lnTo>
                    <a:pt x="477" y="2835"/>
                  </a:lnTo>
                  <a:lnTo>
                    <a:pt x="477" y="3549"/>
                  </a:lnTo>
                  <a:cubicBezTo>
                    <a:pt x="477" y="3835"/>
                    <a:pt x="691" y="4073"/>
                    <a:pt x="1001" y="4073"/>
                  </a:cubicBezTo>
                  <a:cubicBezTo>
                    <a:pt x="1144" y="4073"/>
                    <a:pt x="1263" y="4049"/>
                    <a:pt x="1382" y="3930"/>
                  </a:cubicBezTo>
                  <a:cubicBezTo>
                    <a:pt x="1477" y="4025"/>
                    <a:pt x="1596" y="4073"/>
                    <a:pt x="1739" y="4073"/>
                  </a:cubicBezTo>
                  <a:lnTo>
                    <a:pt x="1763" y="4073"/>
                  </a:lnTo>
                  <a:cubicBezTo>
                    <a:pt x="2025" y="4073"/>
                    <a:pt x="2263" y="3835"/>
                    <a:pt x="2263" y="3549"/>
                  </a:cubicBezTo>
                  <a:lnTo>
                    <a:pt x="2263" y="2835"/>
                  </a:lnTo>
                  <a:lnTo>
                    <a:pt x="2358" y="2835"/>
                  </a:lnTo>
                  <a:cubicBezTo>
                    <a:pt x="2549" y="2763"/>
                    <a:pt x="2620" y="2620"/>
                    <a:pt x="2620" y="2430"/>
                  </a:cubicBezTo>
                  <a:lnTo>
                    <a:pt x="2596" y="2287"/>
                  </a:lnTo>
                  <a:lnTo>
                    <a:pt x="2620" y="2263"/>
                  </a:lnTo>
                  <a:cubicBezTo>
                    <a:pt x="2715" y="2168"/>
                    <a:pt x="2739" y="2073"/>
                    <a:pt x="2739" y="1953"/>
                  </a:cubicBezTo>
                  <a:lnTo>
                    <a:pt x="2739" y="1287"/>
                  </a:lnTo>
                  <a:cubicBezTo>
                    <a:pt x="2811" y="1072"/>
                    <a:pt x="2739" y="834"/>
                    <a:pt x="2620" y="620"/>
                  </a:cubicBezTo>
                  <a:cubicBezTo>
                    <a:pt x="2590" y="569"/>
                    <a:pt x="2533" y="540"/>
                    <a:pt x="2476" y="540"/>
                  </a:cubicBezTo>
                  <a:cubicBezTo>
                    <a:pt x="2400" y="540"/>
                    <a:pt x="2324" y="592"/>
                    <a:pt x="2311" y="715"/>
                  </a:cubicBezTo>
                  <a:lnTo>
                    <a:pt x="2311" y="739"/>
                  </a:lnTo>
                  <a:cubicBezTo>
                    <a:pt x="2430" y="929"/>
                    <a:pt x="2477" y="1096"/>
                    <a:pt x="2477" y="1310"/>
                  </a:cubicBezTo>
                  <a:lnTo>
                    <a:pt x="2477" y="1953"/>
                  </a:lnTo>
                  <a:cubicBezTo>
                    <a:pt x="2477" y="2001"/>
                    <a:pt x="2430" y="2025"/>
                    <a:pt x="2382" y="2025"/>
                  </a:cubicBezTo>
                  <a:cubicBezTo>
                    <a:pt x="2358" y="2025"/>
                    <a:pt x="2358" y="2001"/>
                    <a:pt x="2358" y="1953"/>
                  </a:cubicBezTo>
                  <a:lnTo>
                    <a:pt x="2358" y="1930"/>
                  </a:lnTo>
                  <a:lnTo>
                    <a:pt x="2358" y="1287"/>
                  </a:lnTo>
                  <a:cubicBezTo>
                    <a:pt x="2358" y="1191"/>
                    <a:pt x="2311" y="1120"/>
                    <a:pt x="2215" y="1096"/>
                  </a:cubicBezTo>
                  <a:cubicBezTo>
                    <a:pt x="2203" y="1094"/>
                    <a:pt x="2191" y="1092"/>
                    <a:pt x="2179" y="1092"/>
                  </a:cubicBezTo>
                  <a:cubicBezTo>
                    <a:pt x="2077" y="1092"/>
                    <a:pt x="2001" y="1180"/>
                    <a:pt x="2001" y="1287"/>
                  </a:cubicBezTo>
                  <a:lnTo>
                    <a:pt x="2001" y="2025"/>
                  </a:lnTo>
                  <a:lnTo>
                    <a:pt x="2001" y="2049"/>
                  </a:lnTo>
                  <a:cubicBezTo>
                    <a:pt x="2025" y="2239"/>
                    <a:pt x="2144" y="2382"/>
                    <a:pt x="2334" y="2406"/>
                  </a:cubicBezTo>
                  <a:lnTo>
                    <a:pt x="2334" y="2501"/>
                  </a:lnTo>
                  <a:lnTo>
                    <a:pt x="572" y="2501"/>
                  </a:lnTo>
                  <a:lnTo>
                    <a:pt x="572" y="2406"/>
                  </a:lnTo>
                  <a:cubicBezTo>
                    <a:pt x="763" y="2382"/>
                    <a:pt x="906" y="2239"/>
                    <a:pt x="906" y="2025"/>
                  </a:cubicBezTo>
                  <a:lnTo>
                    <a:pt x="906" y="2001"/>
                  </a:lnTo>
                  <a:lnTo>
                    <a:pt x="906" y="1287"/>
                  </a:lnTo>
                  <a:cubicBezTo>
                    <a:pt x="906" y="1191"/>
                    <a:pt x="834" y="1120"/>
                    <a:pt x="763" y="1096"/>
                  </a:cubicBezTo>
                  <a:cubicBezTo>
                    <a:pt x="750" y="1094"/>
                    <a:pt x="738" y="1092"/>
                    <a:pt x="726" y="1092"/>
                  </a:cubicBezTo>
                  <a:cubicBezTo>
                    <a:pt x="625" y="1092"/>
                    <a:pt x="548" y="1180"/>
                    <a:pt x="548" y="1287"/>
                  </a:cubicBezTo>
                  <a:lnTo>
                    <a:pt x="548" y="2025"/>
                  </a:lnTo>
                  <a:cubicBezTo>
                    <a:pt x="548" y="2025"/>
                    <a:pt x="525" y="2073"/>
                    <a:pt x="477" y="2073"/>
                  </a:cubicBezTo>
                  <a:cubicBezTo>
                    <a:pt x="453" y="2073"/>
                    <a:pt x="429" y="2049"/>
                    <a:pt x="429" y="2025"/>
                  </a:cubicBezTo>
                  <a:lnTo>
                    <a:pt x="429" y="1334"/>
                  </a:lnTo>
                  <a:cubicBezTo>
                    <a:pt x="429" y="763"/>
                    <a:pt x="858" y="334"/>
                    <a:pt x="1429" y="334"/>
                  </a:cubicBezTo>
                  <a:cubicBezTo>
                    <a:pt x="1549" y="334"/>
                    <a:pt x="1668" y="358"/>
                    <a:pt x="1763" y="382"/>
                  </a:cubicBezTo>
                  <a:cubicBezTo>
                    <a:pt x="1779" y="386"/>
                    <a:pt x="1796" y="388"/>
                    <a:pt x="1812" y="388"/>
                  </a:cubicBezTo>
                  <a:cubicBezTo>
                    <a:pt x="1889" y="388"/>
                    <a:pt x="1957" y="342"/>
                    <a:pt x="1977" y="263"/>
                  </a:cubicBezTo>
                  <a:cubicBezTo>
                    <a:pt x="2001" y="167"/>
                    <a:pt x="1953" y="96"/>
                    <a:pt x="1858" y="48"/>
                  </a:cubicBezTo>
                  <a:cubicBezTo>
                    <a:pt x="1715" y="1"/>
                    <a:pt x="1406" y="1"/>
                    <a:pt x="14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FFFF00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14" name="Google Shape;14114;p27"/>
            <p:cNvSpPr/>
            <p:nvPr/>
          </p:nvSpPr>
          <p:spPr>
            <a:xfrm>
              <a:off x="6825738" y="3468508"/>
              <a:ext cx="33950" cy="34550"/>
            </a:xfrm>
            <a:custGeom>
              <a:avLst/>
              <a:gdLst/>
              <a:ahLst/>
              <a:cxnLst/>
              <a:rect l="l" t="t" r="r" b="b"/>
              <a:pathLst>
                <a:path w="1358" h="1382" extrusionOk="0">
                  <a:moveTo>
                    <a:pt x="691" y="334"/>
                  </a:moveTo>
                  <a:cubicBezTo>
                    <a:pt x="858" y="334"/>
                    <a:pt x="1048" y="477"/>
                    <a:pt x="1048" y="691"/>
                  </a:cubicBezTo>
                  <a:cubicBezTo>
                    <a:pt x="1048" y="881"/>
                    <a:pt x="882" y="1048"/>
                    <a:pt x="691" y="1048"/>
                  </a:cubicBezTo>
                  <a:cubicBezTo>
                    <a:pt x="501" y="1048"/>
                    <a:pt x="334" y="905"/>
                    <a:pt x="334" y="691"/>
                  </a:cubicBezTo>
                  <a:cubicBezTo>
                    <a:pt x="334" y="524"/>
                    <a:pt x="477" y="334"/>
                    <a:pt x="691" y="334"/>
                  </a:cubicBezTo>
                  <a:close/>
                  <a:moveTo>
                    <a:pt x="691" y="0"/>
                  </a:moveTo>
                  <a:cubicBezTo>
                    <a:pt x="286" y="0"/>
                    <a:pt x="0" y="310"/>
                    <a:pt x="0" y="691"/>
                  </a:cubicBezTo>
                  <a:cubicBezTo>
                    <a:pt x="0" y="1072"/>
                    <a:pt x="286" y="1382"/>
                    <a:pt x="691" y="1382"/>
                  </a:cubicBezTo>
                  <a:cubicBezTo>
                    <a:pt x="1072" y="1382"/>
                    <a:pt x="1358" y="1072"/>
                    <a:pt x="1358" y="691"/>
                  </a:cubicBezTo>
                  <a:cubicBezTo>
                    <a:pt x="1358" y="310"/>
                    <a:pt x="1072" y="0"/>
                    <a:pt x="6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FFFF00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15" name="Google Shape;14115;p27"/>
            <p:cNvSpPr/>
            <p:nvPr/>
          </p:nvSpPr>
          <p:spPr>
            <a:xfrm>
              <a:off x="6825738" y="3313708"/>
              <a:ext cx="33950" cy="34550"/>
            </a:xfrm>
            <a:custGeom>
              <a:avLst/>
              <a:gdLst/>
              <a:ahLst/>
              <a:cxnLst/>
              <a:rect l="l" t="t" r="r" b="b"/>
              <a:pathLst>
                <a:path w="1358" h="1382" extrusionOk="0">
                  <a:moveTo>
                    <a:pt x="691" y="334"/>
                  </a:moveTo>
                  <a:cubicBezTo>
                    <a:pt x="858" y="334"/>
                    <a:pt x="1048" y="477"/>
                    <a:pt x="1048" y="691"/>
                  </a:cubicBezTo>
                  <a:cubicBezTo>
                    <a:pt x="1048" y="906"/>
                    <a:pt x="858" y="1048"/>
                    <a:pt x="691" y="1048"/>
                  </a:cubicBezTo>
                  <a:cubicBezTo>
                    <a:pt x="477" y="1048"/>
                    <a:pt x="334" y="906"/>
                    <a:pt x="334" y="691"/>
                  </a:cubicBezTo>
                  <a:cubicBezTo>
                    <a:pt x="334" y="477"/>
                    <a:pt x="501" y="334"/>
                    <a:pt x="691" y="334"/>
                  </a:cubicBezTo>
                  <a:close/>
                  <a:moveTo>
                    <a:pt x="691" y="1"/>
                  </a:moveTo>
                  <a:cubicBezTo>
                    <a:pt x="286" y="1"/>
                    <a:pt x="0" y="310"/>
                    <a:pt x="0" y="691"/>
                  </a:cubicBezTo>
                  <a:cubicBezTo>
                    <a:pt x="0" y="1072"/>
                    <a:pt x="286" y="1382"/>
                    <a:pt x="691" y="1382"/>
                  </a:cubicBezTo>
                  <a:cubicBezTo>
                    <a:pt x="1048" y="1382"/>
                    <a:pt x="1358" y="1072"/>
                    <a:pt x="1358" y="691"/>
                  </a:cubicBezTo>
                  <a:cubicBezTo>
                    <a:pt x="1358" y="310"/>
                    <a:pt x="1072" y="1"/>
                    <a:pt x="6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FFFF00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16" name="Google Shape;14116;p27"/>
            <p:cNvSpPr/>
            <p:nvPr/>
          </p:nvSpPr>
          <p:spPr>
            <a:xfrm>
              <a:off x="6807288" y="3354783"/>
              <a:ext cx="69075" cy="103625"/>
            </a:xfrm>
            <a:custGeom>
              <a:avLst/>
              <a:gdLst/>
              <a:ahLst/>
              <a:cxnLst/>
              <a:rect l="l" t="t" r="r" b="b"/>
              <a:pathLst>
                <a:path w="2763" h="4145" extrusionOk="0">
                  <a:moveTo>
                    <a:pt x="1334" y="1"/>
                  </a:moveTo>
                  <a:cubicBezTo>
                    <a:pt x="953" y="1"/>
                    <a:pt x="619" y="120"/>
                    <a:pt x="357" y="429"/>
                  </a:cubicBezTo>
                  <a:cubicBezTo>
                    <a:pt x="167" y="620"/>
                    <a:pt x="72" y="906"/>
                    <a:pt x="24" y="1168"/>
                  </a:cubicBezTo>
                  <a:cubicBezTo>
                    <a:pt x="0" y="1382"/>
                    <a:pt x="0" y="1573"/>
                    <a:pt x="0" y="1787"/>
                  </a:cubicBezTo>
                  <a:lnTo>
                    <a:pt x="0" y="2001"/>
                  </a:lnTo>
                  <a:lnTo>
                    <a:pt x="0" y="2477"/>
                  </a:lnTo>
                  <a:cubicBezTo>
                    <a:pt x="0" y="2501"/>
                    <a:pt x="24" y="2573"/>
                    <a:pt x="48" y="2573"/>
                  </a:cubicBezTo>
                  <a:cubicBezTo>
                    <a:pt x="191" y="2692"/>
                    <a:pt x="357" y="2716"/>
                    <a:pt x="477" y="2716"/>
                  </a:cubicBezTo>
                  <a:lnTo>
                    <a:pt x="477" y="3597"/>
                  </a:lnTo>
                  <a:cubicBezTo>
                    <a:pt x="477" y="3906"/>
                    <a:pt x="667" y="4144"/>
                    <a:pt x="977" y="4144"/>
                  </a:cubicBezTo>
                  <a:cubicBezTo>
                    <a:pt x="1120" y="4144"/>
                    <a:pt x="1239" y="4073"/>
                    <a:pt x="1358" y="4002"/>
                  </a:cubicBezTo>
                  <a:cubicBezTo>
                    <a:pt x="1453" y="4073"/>
                    <a:pt x="1596" y="4144"/>
                    <a:pt x="1739" y="4144"/>
                  </a:cubicBezTo>
                  <a:cubicBezTo>
                    <a:pt x="2048" y="4144"/>
                    <a:pt x="2263" y="3883"/>
                    <a:pt x="2263" y="3597"/>
                  </a:cubicBezTo>
                  <a:lnTo>
                    <a:pt x="2263" y="2716"/>
                  </a:lnTo>
                  <a:lnTo>
                    <a:pt x="2406" y="2716"/>
                  </a:lnTo>
                  <a:cubicBezTo>
                    <a:pt x="2572" y="2692"/>
                    <a:pt x="2739" y="2477"/>
                    <a:pt x="2739" y="2287"/>
                  </a:cubicBezTo>
                  <a:lnTo>
                    <a:pt x="2739" y="1644"/>
                  </a:lnTo>
                  <a:lnTo>
                    <a:pt x="2763" y="1311"/>
                  </a:lnTo>
                  <a:cubicBezTo>
                    <a:pt x="2763" y="1096"/>
                    <a:pt x="2739" y="953"/>
                    <a:pt x="2667" y="810"/>
                  </a:cubicBezTo>
                  <a:lnTo>
                    <a:pt x="2572" y="620"/>
                  </a:lnTo>
                  <a:cubicBezTo>
                    <a:pt x="2542" y="569"/>
                    <a:pt x="2485" y="540"/>
                    <a:pt x="2428" y="540"/>
                  </a:cubicBezTo>
                  <a:cubicBezTo>
                    <a:pt x="2352" y="540"/>
                    <a:pt x="2276" y="592"/>
                    <a:pt x="2263" y="715"/>
                  </a:cubicBezTo>
                  <a:lnTo>
                    <a:pt x="2263" y="739"/>
                  </a:lnTo>
                  <a:cubicBezTo>
                    <a:pt x="2310" y="834"/>
                    <a:pt x="2334" y="906"/>
                    <a:pt x="2382" y="977"/>
                  </a:cubicBezTo>
                  <a:cubicBezTo>
                    <a:pt x="2429" y="1144"/>
                    <a:pt x="2429" y="1263"/>
                    <a:pt x="2429" y="1406"/>
                  </a:cubicBezTo>
                  <a:lnTo>
                    <a:pt x="2429" y="1882"/>
                  </a:lnTo>
                  <a:lnTo>
                    <a:pt x="2429" y="2263"/>
                  </a:lnTo>
                  <a:cubicBezTo>
                    <a:pt x="2429" y="2287"/>
                    <a:pt x="2406" y="2335"/>
                    <a:pt x="2334" y="2335"/>
                  </a:cubicBezTo>
                  <a:cubicBezTo>
                    <a:pt x="2310" y="2335"/>
                    <a:pt x="2310" y="2287"/>
                    <a:pt x="2310" y="2263"/>
                  </a:cubicBezTo>
                  <a:lnTo>
                    <a:pt x="2310" y="2239"/>
                  </a:lnTo>
                  <a:lnTo>
                    <a:pt x="2310" y="1215"/>
                  </a:lnTo>
                  <a:cubicBezTo>
                    <a:pt x="2310" y="1144"/>
                    <a:pt x="2263" y="1072"/>
                    <a:pt x="2167" y="1049"/>
                  </a:cubicBezTo>
                  <a:cubicBezTo>
                    <a:pt x="2152" y="1046"/>
                    <a:pt x="2137" y="1044"/>
                    <a:pt x="2123" y="1044"/>
                  </a:cubicBezTo>
                  <a:cubicBezTo>
                    <a:pt x="2025" y="1044"/>
                    <a:pt x="1953" y="1112"/>
                    <a:pt x="1953" y="1215"/>
                  </a:cubicBezTo>
                  <a:lnTo>
                    <a:pt x="1953" y="3549"/>
                  </a:lnTo>
                  <a:cubicBezTo>
                    <a:pt x="1953" y="3647"/>
                    <a:pt x="1873" y="3728"/>
                    <a:pt x="1779" y="3728"/>
                  </a:cubicBezTo>
                  <a:cubicBezTo>
                    <a:pt x="1758" y="3728"/>
                    <a:pt x="1736" y="3724"/>
                    <a:pt x="1715" y="3716"/>
                  </a:cubicBezTo>
                  <a:cubicBezTo>
                    <a:pt x="1620" y="3692"/>
                    <a:pt x="1596" y="3644"/>
                    <a:pt x="1596" y="3549"/>
                  </a:cubicBezTo>
                  <a:lnTo>
                    <a:pt x="1596" y="3525"/>
                  </a:lnTo>
                  <a:lnTo>
                    <a:pt x="1596" y="2025"/>
                  </a:lnTo>
                  <a:cubicBezTo>
                    <a:pt x="1596" y="1930"/>
                    <a:pt x="1548" y="1882"/>
                    <a:pt x="1453" y="1858"/>
                  </a:cubicBezTo>
                  <a:cubicBezTo>
                    <a:pt x="1431" y="1850"/>
                    <a:pt x="1411" y="1846"/>
                    <a:pt x="1391" y="1846"/>
                  </a:cubicBezTo>
                  <a:cubicBezTo>
                    <a:pt x="1303" y="1846"/>
                    <a:pt x="1239" y="1927"/>
                    <a:pt x="1239" y="2025"/>
                  </a:cubicBezTo>
                  <a:lnTo>
                    <a:pt x="1239" y="3525"/>
                  </a:lnTo>
                  <a:lnTo>
                    <a:pt x="1239" y="3549"/>
                  </a:lnTo>
                  <a:cubicBezTo>
                    <a:pt x="1239" y="3644"/>
                    <a:pt x="1191" y="3692"/>
                    <a:pt x="1120" y="3716"/>
                  </a:cubicBezTo>
                  <a:cubicBezTo>
                    <a:pt x="1098" y="3724"/>
                    <a:pt x="1077" y="3728"/>
                    <a:pt x="1056" y="3728"/>
                  </a:cubicBezTo>
                  <a:cubicBezTo>
                    <a:pt x="961" y="3728"/>
                    <a:pt x="881" y="3647"/>
                    <a:pt x="881" y="3549"/>
                  </a:cubicBezTo>
                  <a:lnTo>
                    <a:pt x="881" y="1215"/>
                  </a:lnTo>
                  <a:cubicBezTo>
                    <a:pt x="881" y="1144"/>
                    <a:pt x="834" y="1072"/>
                    <a:pt x="738" y="1049"/>
                  </a:cubicBezTo>
                  <a:cubicBezTo>
                    <a:pt x="723" y="1046"/>
                    <a:pt x="708" y="1044"/>
                    <a:pt x="694" y="1044"/>
                  </a:cubicBezTo>
                  <a:cubicBezTo>
                    <a:pt x="596" y="1044"/>
                    <a:pt x="524" y="1112"/>
                    <a:pt x="524" y="1215"/>
                  </a:cubicBezTo>
                  <a:lnTo>
                    <a:pt x="524" y="2263"/>
                  </a:lnTo>
                  <a:cubicBezTo>
                    <a:pt x="524" y="2287"/>
                    <a:pt x="500" y="2335"/>
                    <a:pt x="477" y="2335"/>
                  </a:cubicBezTo>
                  <a:cubicBezTo>
                    <a:pt x="429" y="2335"/>
                    <a:pt x="405" y="2287"/>
                    <a:pt x="405" y="2263"/>
                  </a:cubicBezTo>
                  <a:lnTo>
                    <a:pt x="405" y="1906"/>
                  </a:lnTo>
                  <a:lnTo>
                    <a:pt x="405" y="1430"/>
                  </a:lnTo>
                  <a:cubicBezTo>
                    <a:pt x="405" y="1311"/>
                    <a:pt x="405" y="1168"/>
                    <a:pt x="429" y="1049"/>
                  </a:cubicBezTo>
                  <a:cubicBezTo>
                    <a:pt x="477" y="930"/>
                    <a:pt x="524" y="834"/>
                    <a:pt x="596" y="739"/>
                  </a:cubicBezTo>
                  <a:cubicBezTo>
                    <a:pt x="715" y="572"/>
                    <a:pt x="905" y="429"/>
                    <a:pt x="1120" y="358"/>
                  </a:cubicBezTo>
                  <a:cubicBezTo>
                    <a:pt x="1215" y="334"/>
                    <a:pt x="1334" y="334"/>
                    <a:pt x="1429" y="334"/>
                  </a:cubicBezTo>
                  <a:cubicBezTo>
                    <a:pt x="1548" y="334"/>
                    <a:pt x="1667" y="358"/>
                    <a:pt x="1739" y="382"/>
                  </a:cubicBezTo>
                  <a:cubicBezTo>
                    <a:pt x="1760" y="392"/>
                    <a:pt x="1780" y="397"/>
                    <a:pt x="1801" y="397"/>
                  </a:cubicBezTo>
                  <a:cubicBezTo>
                    <a:pt x="1872" y="397"/>
                    <a:pt x="1934" y="337"/>
                    <a:pt x="1953" y="263"/>
                  </a:cubicBezTo>
                  <a:cubicBezTo>
                    <a:pt x="1977" y="191"/>
                    <a:pt x="1929" y="96"/>
                    <a:pt x="1834" y="72"/>
                  </a:cubicBezTo>
                  <a:cubicBezTo>
                    <a:pt x="1691" y="1"/>
                    <a:pt x="1381" y="1"/>
                    <a:pt x="13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FFFF00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17" name="Google Shape;14117;p27"/>
            <p:cNvSpPr/>
            <p:nvPr/>
          </p:nvSpPr>
          <p:spPr>
            <a:xfrm>
              <a:off x="6880513" y="3508983"/>
              <a:ext cx="70275" cy="101825"/>
            </a:xfrm>
            <a:custGeom>
              <a:avLst/>
              <a:gdLst/>
              <a:ahLst/>
              <a:cxnLst/>
              <a:rect l="l" t="t" r="r" b="b"/>
              <a:pathLst>
                <a:path w="2811" h="4073" extrusionOk="0">
                  <a:moveTo>
                    <a:pt x="1286" y="2835"/>
                  </a:moveTo>
                  <a:lnTo>
                    <a:pt x="1286" y="3501"/>
                  </a:lnTo>
                  <a:lnTo>
                    <a:pt x="1286" y="3597"/>
                  </a:lnTo>
                  <a:cubicBezTo>
                    <a:pt x="1263" y="3692"/>
                    <a:pt x="1167" y="3716"/>
                    <a:pt x="1120" y="3716"/>
                  </a:cubicBezTo>
                  <a:cubicBezTo>
                    <a:pt x="1024" y="3716"/>
                    <a:pt x="929" y="3620"/>
                    <a:pt x="929" y="3549"/>
                  </a:cubicBezTo>
                  <a:lnTo>
                    <a:pt x="929" y="2835"/>
                  </a:lnTo>
                  <a:close/>
                  <a:moveTo>
                    <a:pt x="2001" y="2835"/>
                  </a:moveTo>
                  <a:lnTo>
                    <a:pt x="2001" y="3549"/>
                  </a:lnTo>
                  <a:cubicBezTo>
                    <a:pt x="2001" y="3620"/>
                    <a:pt x="1906" y="3716"/>
                    <a:pt x="1834" y="3716"/>
                  </a:cubicBezTo>
                  <a:cubicBezTo>
                    <a:pt x="1739" y="3716"/>
                    <a:pt x="1667" y="3692"/>
                    <a:pt x="1644" y="3597"/>
                  </a:cubicBezTo>
                  <a:lnTo>
                    <a:pt x="1644" y="3549"/>
                  </a:lnTo>
                  <a:lnTo>
                    <a:pt x="1644" y="3501"/>
                  </a:lnTo>
                  <a:lnTo>
                    <a:pt x="1644" y="2835"/>
                  </a:lnTo>
                  <a:close/>
                  <a:moveTo>
                    <a:pt x="1358" y="1"/>
                  </a:moveTo>
                  <a:cubicBezTo>
                    <a:pt x="953" y="1"/>
                    <a:pt x="643" y="120"/>
                    <a:pt x="358" y="406"/>
                  </a:cubicBezTo>
                  <a:cubicBezTo>
                    <a:pt x="0" y="810"/>
                    <a:pt x="0" y="1310"/>
                    <a:pt x="0" y="1787"/>
                  </a:cubicBezTo>
                  <a:lnTo>
                    <a:pt x="0" y="2025"/>
                  </a:lnTo>
                  <a:lnTo>
                    <a:pt x="0" y="2049"/>
                  </a:lnTo>
                  <a:cubicBezTo>
                    <a:pt x="0" y="2120"/>
                    <a:pt x="48" y="2168"/>
                    <a:pt x="72" y="2239"/>
                  </a:cubicBezTo>
                  <a:cubicBezTo>
                    <a:pt x="72" y="2263"/>
                    <a:pt x="96" y="2263"/>
                    <a:pt x="96" y="2287"/>
                  </a:cubicBezTo>
                  <a:lnTo>
                    <a:pt x="119" y="2311"/>
                  </a:lnTo>
                  <a:lnTo>
                    <a:pt x="96" y="2501"/>
                  </a:lnTo>
                  <a:lnTo>
                    <a:pt x="96" y="2525"/>
                  </a:lnTo>
                  <a:cubicBezTo>
                    <a:pt x="119" y="2716"/>
                    <a:pt x="239" y="2835"/>
                    <a:pt x="429" y="2835"/>
                  </a:cubicBezTo>
                  <a:lnTo>
                    <a:pt x="477" y="2835"/>
                  </a:lnTo>
                  <a:lnTo>
                    <a:pt x="477" y="3549"/>
                  </a:lnTo>
                  <a:cubicBezTo>
                    <a:pt x="477" y="3835"/>
                    <a:pt x="691" y="4073"/>
                    <a:pt x="1001" y="4073"/>
                  </a:cubicBezTo>
                  <a:cubicBezTo>
                    <a:pt x="1144" y="4073"/>
                    <a:pt x="1263" y="4049"/>
                    <a:pt x="1382" y="3930"/>
                  </a:cubicBezTo>
                  <a:cubicBezTo>
                    <a:pt x="1477" y="4025"/>
                    <a:pt x="1596" y="4073"/>
                    <a:pt x="1739" y="4073"/>
                  </a:cubicBezTo>
                  <a:lnTo>
                    <a:pt x="1763" y="4073"/>
                  </a:lnTo>
                  <a:cubicBezTo>
                    <a:pt x="2025" y="4073"/>
                    <a:pt x="2263" y="3835"/>
                    <a:pt x="2263" y="3549"/>
                  </a:cubicBezTo>
                  <a:lnTo>
                    <a:pt x="2263" y="2835"/>
                  </a:lnTo>
                  <a:lnTo>
                    <a:pt x="2358" y="2835"/>
                  </a:lnTo>
                  <a:cubicBezTo>
                    <a:pt x="2549" y="2763"/>
                    <a:pt x="2620" y="2620"/>
                    <a:pt x="2620" y="2430"/>
                  </a:cubicBezTo>
                  <a:lnTo>
                    <a:pt x="2596" y="2287"/>
                  </a:lnTo>
                  <a:lnTo>
                    <a:pt x="2620" y="2263"/>
                  </a:lnTo>
                  <a:cubicBezTo>
                    <a:pt x="2715" y="2168"/>
                    <a:pt x="2739" y="2073"/>
                    <a:pt x="2739" y="1953"/>
                  </a:cubicBezTo>
                  <a:lnTo>
                    <a:pt x="2739" y="1287"/>
                  </a:lnTo>
                  <a:cubicBezTo>
                    <a:pt x="2811" y="1072"/>
                    <a:pt x="2739" y="834"/>
                    <a:pt x="2620" y="620"/>
                  </a:cubicBezTo>
                  <a:cubicBezTo>
                    <a:pt x="2590" y="569"/>
                    <a:pt x="2533" y="540"/>
                    <a:pt x="2476" y="540"/>
                  </a:cubicBezTo>
                  <a:cubicBezTo>
                    <a:pt x="2400" y="540"/>
                    <a:pt x="2324" y="592"/>
                    <a:pt x="2310" y="715"/>
                  </a:cubicBezTo>
                  <a:lnTo>
                    <a:pt x="2310" y="739"/>
                  </a:lnTo>
                  <a:cubicBezTo>
                    <a:pt x="2430" y="929"/>
                    <a:pt x="2477" y="1096"/>
                    <a:pt x="2477" y="1310"/>
                  </a:cubicBezTo>
                  <a:lnTo>
                    <a:pt x="2477" y="1953"/>
                  </a:lnTo>
                  <a:cubicBezTo>
                    <a:pt x="2477" y="2001"/>
                    <a:pt x="2430" y="2025"/>
                    <a:pt x="2382" y="2025"/>
                  </a:cubicBezTo>
                  <a:cubicBezTo>
                    <a:pt x="2358" y="2025"/>
                    <a:pt x="2358" y="2001"/>
                    <a:pt x="2358" y="1953"/>
                  </a:cubicBezTo>
                  <a:lnTo>
                    <a:pt x="2358" y="1930"/>
                  </a:lnTo>
                  <a:lnTo>
                    <a:pt x="2358" y="1287"/>
                  </a:lnTo>
                  <a:cubicBezTo>
                    <a:pt x="2358" y="1191"/>
                    <a:pt x="2310" y="1120"/>
                    <a:pt x="2215" y="1096"/>
                  </a:cubicBezTo>
                  <a:cubicBezTo>
                    <a:pt x="2203" y="1094"/>
                    <a:pt x="2191" y="1092"/>
                    <a:pt x="2179" y="1092"/>
                  </a:cubicBezTo>
                  <a:cubicBezTo>
                    <a:pt x="2077" y="1092"/>
                    <a:pt x="2001" y="1180"/>
                    <a:pt x="2001" y="1287"/>
                  </a:cubicBezTo>
                  <a:lnTo>
                    <a:pt x="2001" y="2025"/>
                  </a:lnTo>
                  <a:lnTo>
                    <a:pt x="2001" y="2049"/>
                  </a:lnTo>
                  <a:cubicBezTo>
                    <a:pt x="2025" y="2239"/>
                    <a:pt x="2144" y="2382"/>
                    <a:pt x="2334" y="2406"/>
                  </a:cubicBezTo>
                  <a:lnTo>
                    <a:pt x="2334" y="2501"/>
                  </a:lnTo>
                  <a:lnTo>
                    <a:pt x="572" y="2501"/>
                  </a:lnTo>
                  <a:lnTo>
                    <a:pt x="572" y="2406"/>
                  </a:lnTo>
                  <a:cubicBezTo>
                    <a:pt x="762" y="2382"/>
                    <a:pt x="905" y="2239"/>
                    <a:pt x="905" y="2025"/>
                  </a:cubicBezTo>
                  <a:lnTo>
                    <a:pt x="905" y="2001"/>
                  </a:lnTo>
                  <a:lnTo>
                    <a:pt x="905" y="1287"/>
                  </a:lnTo>
                  <a:cubicBezTo>
                    <a:pt x="905" y="1191"/>
                    <a:pt x="834" y="1120"/>
                    <a:pt x="762" y="1096"/>
                  </a:cubicBezTo>
                  <a:cubicBezTo>
                    <a:pt x="750" y="1094"/>
                    <a:pt x="738" y="1092"/>
                    <a:pt x="726" y="1092"/>
                  </a:cubicBezTo>
                  <a:cubicBezTo>
                    <a:pt x="625" y="1092"/>
                    <a:pt x="548" y="1180"/>
                    <a:pt x="548" y="1287"/>
                  </a:cubicBezTo>
                  <a:lnTo>
                    <a:pt x="548" y="2025"/>
                  </a:lnTo>
                  <a:cubicBezTo>
                    <a:pt x="548" y="2025"/>
                    <a:pt x="524" y="2073"/>
                    <a:pt x="477" y="2073"/>
                  </a:cubicBezTo>
                  <a:cubicBezTo>
                    <a:pt x="453" y="2073"/>
                    <a:pt x="429" y="2049"/>
                    <a:pt x="429" y="2025"/>
                  </a:cubicBezTo>
                  <a:lnTo>
                    <a:pt x="429" y="1334"/>
                  </a:lnTo>
                  <a:cubicBezTo>
                    <a:pt x="429" y="763"/>
                    <a:pt x="858" y="334"/>
                    <a:pt x="1429" y="334"/>
                  </a:cubicBezTo>
                  <a:cubicBezTo>
                    <a:pt x="1548" y="334"/>
                    <a:pt x="1667" y="358"/>
                    <a:pt x="1763" y="382"/>
                  </a:cubicBezTo>
                  <a:cubicBezTo>
                    <a:pt x="1779" y="386"/>
                    <a:pt x="1795" y="388"/>
                    <a:pt x="1811" y="388"/>
                  </a:cubicBezTo>
                  <a:cubicBezTo>
                    <a:pt x="1889" y="388"/>
                    <a:pt x="1957" y="342"/>
                    <a:pt x="1977" y="263"/>
                  </a:cubicBezTo>
                  <a:cubicBezTo>
                    <a:pt x="2001" y="167"/>
                    <a:pt x="1953" y="96"/>
                    <a:pt x="1858" y="48"/>
                  </a:cubicBezTo>
                  <a:cubicBezTo>
                    <a:pt x="1715" y="1"/>
                    <a:pt x="1405" y="1"/>
                    <a:pt x="140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FFFF00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18" name="Google Shape;14118;p27"/>
            <p:cNvSpPr/>
            <p:nvPr/>
          </p:nvSpPr>
          <p:spPr>
            <a:xfrm>
              <a:off x="6900163" y="3468508"/>
              <a:ext cx="33950" cy="34550"/>
            </a:xfrm>
            <a:custGeom>
              <a:avLst/>
              <a:gdLst/>
              <a:ahLst/>
              <a:cxnLst/>
              <a:rect l="l" t="t" r="r" b="b"/>
              <a:pathLst>
                <a:path w="1358" h="1382" extrusionOk="0">
                  <a:moveTo>
                    <a:pt x="691" y="334"/>
                  </a:moveTo>
                  <a:cubicBezTo>
                    <a:pt x="858" y="334"/>
                    <a:pt x="1048" y="477"/>
                    <a:pt x="1048" y="691"/>
                  </a:cubicBezTo>
                  <a:cubicBezTo>
                    <a:pt x="1048" y="881"/>
                    <a:pt x="881" y="1048"/>
                    <a:pt x="691" y="1048"/>
                  </a:cubicBezTo>
                  <a:cubicBezTo>
                    <a:pt x="500" y="1048"/>
                    <a:pt x="334" y="905"/>
                    <a:pt x="334" y="691"/>
                  </a:cubicBezTo>
                  <a:cubicBezTo>
                    <a:pt x="334" y="524"/>
                    <a:pt x="477" y="334"/>
                    <a:pt x="691" y="334"/>
                  </a:cubicBezTo>
                  <a:close/>
                  <a:moveTo>
                    <a:pt x="691" y="0"/>
                  </a:moveTo>
                  <a:cubicBezTo>
                    <a:pt x="286" y="0"/>
                    <a:pt x="0" y="310"/>
                    <a:pt x="0" y="691"/>
                  </a:cubicBezTo>
                  <a:cubicBezTo>
                    <a:pt x="0" y="1072"/>
                    <a:pt x="286" y="1382"/>
                    <a:pt x="691" y="1382"/>
                  </a:cubicBezTo>
                  <a:cubicBezTo>
                    <a:pt x="1072" y="1382"/>
                    <a:pt x="1358" y="1072"/>
                    <a:pt x="1358" y="691"/>
                  </a:cubicBezTo>
                  <a:cubicBezTo>
                    <a:pt x="1358" y="310"/>
                    <a:pt x="1072" y="0"/>
                    <a:pt x="6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FFFF00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19" name="Google Shape;14119;p27"/>
            <p:cNvSpPr/>
            <p:nvPr/>
          </p:nvSpPr>
          <p:spPr>
            <a:xfrm>
              <a:off x="6900163" y="3313708"/>
              <a:ext cx="33950" cy="34550"/>
            </a:xfrm>
            <a:custGeom>
              <a:avLst/>
              <a:gdLst/>
              <a:ahLst/>
              <a:cxnLst/>
              <a:rect l="l" t="t" r="r" b="b"/>
              <a:pathLst>
                <a:path w="1358" h="1382" extrusionOk="0">
                  <a:moveTo>
                    <a:pt x="691" y="334"/>
                  </a:moveTo>
                  <a:cubicBezTo>
                    <a:pt x="858" y="334"/>
                    <a:pt x="1048" y="477"/>
                    <a:pt x="1048" y="691"/>
                  </a:cubicBezTo>
                  <a:cubicBezTo>
                    <a:pt x="1048" y="906"/>
                    <a:pt x="858" y="1048"/>
                    <a:pt x="691" y="1048"/>
                  </a:cubicBezTo>
                  <a:cubicBezTo>
                    <a:pt x="477" y="1048"/>
                    <a:pt x="334" y="906"/>
                    <a:pt x="334" y="691"/>
                  </a:cubicBezTo>
                  <a:cubicBezTo>
                    <a:pt x="334" y="477"/>
                    <a:pt x="500" y="334"/>
                    <a:pt x="691" y="334"/>
                  </a:cubicBezTo>
                  <a:close/>
                  <a:moveTo>
                    <a:pt x="691" y="1"/>
                  </a:moveTo>
                  <a:cubicBezTo>
                    <a:pt x="286" y="1"/>
                    <a:pt x="0" y="310"/>
                    <a:pt x="0" y="691"/>
                  </a:cubicBezTo>
                  <a:cubicBezTo>
                    <a:pt x="0" y="1072"/>
                    <a:pt x="286" y="1382"/>
                    <a:pt x="691" y="1382"/>
                  </a:cubicBezTo>
                  <a:cubicBezTo>
                    <a:pt x="1072" y="1382"/>
                    <a:pt x="1358" y="1072"/>
                    <a:pt x="1358" y="691"/>
                  </a:cubicBezTo>
                  <a:cubicBezTo>
                    <a:pt x="1358" y="310"/>
                    <a:pt x="1072" y="1"/>
                    <a:pt x="6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FFFF00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20" name="Google Shape;14120;p27"/>
            <p:cNvSpPr/>
            <p:nvPr/>
          </p:nvSpPr>
          <p:spPr>
            <a:xfrm>
              <a:off x="6881713" y="3354783"/>
              <a:ext cx="69075" cy="103625"/>
            </a:xfrm>
            <a:custGeom>
              <a:avLst/>
              <a:gdLst/>
              <a:ahLst/>
              <a:cxnLst/>
              <a:rect l="l" t="t" r="r" b="b"/>
              <a:pathLst>
                <a:path w="2763" h="4145" extrusionOk="0">
                  <a:moveTo>
                    <a:pt x="1334" y="1"/>
                  </a:moveTo>
                  <a:cubicBezTo>
                    <a:pt x="953" y="1"/>
                    <a:pt x="619" y="120"/>
                    <a:pt x="357" y="429"/>
                  </a:cubicBezTo>
                  <a:cubicBezTo>
                    <a:pt x="167" y="620"/>
                    <a:pt x="71" y="906"/>
                    <a:pt x="24" y="1168"/>
                  </a:cubicBezTo>
                  <a:cubicBezTo>
                    <a:pt x="0" y="1382"/>
                    <a:pt x="0" y="1573"/>
                    <a:pt x="0" y="1787"/>
                  </a:cubicBezTo>
                  <a:lnTo>
                    <a:pt x="0" y="2001"/>
                  </a:lnTo>
                  <a:lnTo>
                    <a:pt x="0" y="2477"/>
                  </a:lnTo>
                  <a:cubicBezTo>
                    <a:pt x="0" y="2501"/>
                    <a:pt x="24" y="2573"/>
                    <a:pt x="48" y="2573"/>
                  </a:cubicBezTo>
                  <a:cubicBezTo>
                    <a:pt x="191" y="2692"/>
                    <a:pt x="357" y="2716"/>
                    <a:pt x="476" y="2716"/>
                  </a:cubicBezTo>
                  <a:lnTo>
                    <a:pt x="476" y="3597"/>
                  </a:lnTo>
                  <a:cubicBezTo>
                    <a:pt x="476" y="3906"/>
                    <a:pt x="667" y="4144"/>
                    <a:pt x="976" y="4144"/>
                  </a:cubicBezTo>
                  <a:cubicBezTo>
                    <a:pt x="1119" y="4144"/>
                    <a:pt x="1238" y="4073"/>
                    <a:pt x="1357" y="4002"/>
                  </a:cubicBezTo>
                  <a:cubicBezTo>
                    <a:pt x="1453" y="4073"/>
                    <a:pt x="1596" y="4144"/>
                    <a:pt x="1739" y="4144"/>
                  </a:cubicBezTo>
                  <a:cubicBezTo>
                    <a:pt x="2048" y="4144"/>
                    <a:pt x="2262" y="3883"/>
                    <a:pt x="2262" y="3597"/>
                  </a:cubicBezTo>
                  <a:lnTo>
                    <a:pt x="2262" y="2716"/>
                  </a:lnTo>
                  <a:lnTo>
                    <a:pt x="2405" y="2716"/>
                  </a:lnTo>
                  <a:cubicBezTo>
                    <a:pt x="2572" y="2692"/>
                    <a:pt x="2739" y="2477"/>
                    <a:pt x="2739" y="2287"/>
                  </a:cubicBezTo>
                  <a:lnTo>
                    <a:pt x="2739" y="1644"/>
                  </a:lnTo>
                  <a:lnTo>
                    <a:pt x="2763" y="1311"/>
                  </a:lnTo>
                  <a:cubicBezTo>
                    <a:pt x="2763" y="1096"/>
                    <a:pt x="2739" y="953"/>
                    <a:pt x="2667" y="810"/>
                  </a:cubicBezTo>
                  <a:lnTo>
                    <a:pt x="2572" y="620"/>
                  </a:lnTo>
                  <a:cubicBezTo>
                    <a:pt x="2542" y="569"/>
                    <a:pt x="2485" y="540"/>
                    <a:pt x="2428" y="540"/>
                  </a:cubicBezTo>
                  <a:cubicBezTo>
                    <a:pt x="2352" y="540"/>
                    <a:pt x="2276" y="592"/>
                    <a:pt x="2262" y="715"/>
                  </a:cubicBezTo>
                  <a:lnTo>
                    <a:pt x="2262" y="739"/>
                  </a:lnTo>
                  <a:cubicBezTo>
                    <a:pt x="2310" y="834"/>
                    <a:pt x="2334" y="906"/>
                    <a:pt x="2382" y="977"/>
                  </a:cubicBezTo>
                  <a:cubicBezTo>
                    <a:pt x="2429" y="1144"/>
                    <a:pt x="2429" y="1263"/>
                    <a:pt x="2429" y="1406"/>
                  </a:cubicBezTo>
                  <a:lnTo>
                    <a:pt x="2429" y="1882"/>
                  </a:lnTo>
                  <a:lnTo>
                    <a:pt x="2429" y="2263"/>
                  </a:lnTo>
                  <a:cubicBezTo>
                    <a:pt x="2429" y="2287"/>
                    <a:pt x="2405" y="2335"/>
                    <a:pt x="2334" y="2335"/>
                  </a:cubicBezTo>
                  <a:cubicBezTo>
                    <a:pt x="2310" y="2335"/>
                    <a:pt x="2310" y="2287"/>
                    <a:pt x="2310" y="2263"/>
                  </a:cubicBezTo>
                  <a:lnTo>
                    <a:pt x="2310" y="2239"/>
                  </a:lnTo>
                  <a:lnTo>
                    <a:pt x="2310" y="1215"/>
                  </a:lnTo>
                  <a:cubicBezTo>
                    <a:pt x="2310" y="1144"/>
                    <a:pt x="2262" y="1072"/>
                    <a:pt x="2167" y="1049"/>
                  </a:cubicBezTo>
                  <a:cubicBezTo>
                    <a:pt x="2152" y="1046"/>
                    <a:pt x="2137" y="1044"/>
                    <a:pt x="2122" y="1044"/>
                  </a:cubicBezTo>
                  <a:cubicBezTo>
                    <a:pt x="2025" y="1044"/>
                    <a:pt x="1953" y="1112"/>
                    <a:pt x="1953" y="1215"/>
                  </a:cubicBezTo>
                  <a:lnTo>
                    <a:pt x="1953" y="3549"/>
                  </a:lnTo>
                  <a:cubicBezTo>
                    <a:pt x="1953" y="3647"/>
                    <a:pt x="1873" y="3728"/>
                    <a:pt x="1778" y="3728"/>
                  </a:cubicBezTo>
                  <a:cubicBezTo>
                    <a:pt x="1758" y="3728"/>
                    <a:pt x="1736" y="3724"/>
                    <a:pt x="1715" y="3716"/>
                  </a:cubicBezTo>
                  <a:cubicBezTo>
                    <a:pt x="1619" y="3692"/>
                    <a:pt x="1596" y="3644"/>
                    <a:pt x="1596" y="3549"/>
                  </a:cubicBezTo>
                  <a:lnTo>
                    <a:pt x="1596" y="3525"/>
                  </a:lnTo>
                  <a:lnTo>
                    <a:pt x="1596" y="2025"/>
                  </a:lnTo>
                  <a:cubicBezTo>
                    <a:pt x="1596" y="1930"/>
                    <a:pt x="1548" y="1882"/>
                    <a:pt x="1453" y="1858"/>
                  </a:cubicBezTo>
                  <a:cubicBezTo>
                    <a:pt x="1431" y="1850"/>
                    <a:pt x="1411" y="1846"/>
                    <a:pt x="1391" y="1846"/>
                  </a:cubicBezTo>
                  <a:cubicBezTo>
                    <a:pt x="1302" y="1846"/>
                    <a:pt x="1238" y="1927"/>
                    <a:pt x="1238" y="2025"/>
                  </a:cubicBezTo>
                  <a:lnTo>
                    <a:pt x="1238" y="3525"/>
                  </a:lnTo>
                  <a:lnTo>
                    <a:pt x="1238" y="3549"/>
                  </a:lnTo>
                  <a:cubicBezTo>
                    <a:pt x="1238" y="3644"/>
                    <a:pt x="1191" y="3692"/>
                    <a:pt x="1119" y="3716"/>
                  </a:cubicBezTo>
                  <a:cubicBezTo>
                    <a:pt x="1098" y="3724"/>
                    <a:pt x="1076" y="3728"/>
                    <a:pt x="1056" y="3728"/>
                  </a:cubicBezTo>
                  <a:cubicBezTo>
                    <a:pt x="961" y="3728"/>
                    <a:pt x="881" y="3647"/>
                    <a:pt x="881" y="3549"/>
                  </a:cubicBezTo>
                  <a:lnTo>
                    <a:pt x="881" y="1215"/>
                  </a:lnTo>
                  <a:cubicBezTo>
                    <a:pt x="881" y="1144"/>
                    <a:pt x="834" y="1072"/>
                    <a:pt x="738" y="1049"/>
                  </a:cubicBezTo>
                  <a:cubicBezTo>
                    <a:pt x="723" y="1046"/>
                    <a:pt x="708" y="1044"/>
                    <a:pt x="694" y="1044"/>
                  </a:cubicBezTo>
                  <a:cubicBezTo>
                    <a:pt x="596" y="1044"/>
                    <a:pt x="524" y="1112"/>
                    <a:pt x="524" y="1215"/>
                  </a:cubicBezTo>
                  <a:lnTo>
                    <a:pt x="524" y="2263"/>
                  </a:lnTo>
                  <a:cubicBezTo>
                    <a:pt x="524" y="2287"/>
                    <a:pt x="500" y="2335"/>
                    <a:pt x="476" y="2335"/>
                  </a:cubicBezTo>
                  <a:cubicBezTo>
                    <a:pt x="429" y="2335"/>
                    <a:pt x="405" y="2287"/>
                    <a:pt x="405" y="2263"/>
                  </a:cubicBezTo>
                  <a:lnTo>
                    <a:pt x="405" y="1906"/>
                  </a:lnTo>
                  <a:lnTo>
                    <a:pt x="405" y="1430"/>
                  </a:lnTo>
                  <a:cubicBezTo>
                    <a:pt x="405" y="1311"/>
                    <a:pt x="405" y="1168"/>
                    <a:pt x="429" y="1049"/>
                  </a:cubicBezTo>
                  <a:cubicBezTo>
                    <a:pt x="476" y="930"/>
                    <a:pt x="524" y="834"/>
                    <a:pt x="595" y="739"/>
                  </a:cubicBezTo>
                  <a:cubicBezTo>
                    <a:pt x="714" y="572"/>
                    <a:pt x="905" y="429"/>
                    <a:pt x="1119" y="358"/>
                  </a:cubicBezTo>
                  <a:cubicBezTo>
                    <a:pt x="1215" y="334"/>
                    <a:pt x="1334" y="334"/>
                    <a:pt x="1429" y="334"/>
                  </a:cubicBezTo>
                  <a:cubicBezTo>
                    <a:pt x="1548" y="334"/>
                    <a:pt x="1667" y="358"/>
                    <a:pt x="1739" y="382"/>
                  </a:cubicBezTo>
                  <a:cubicBezTo>
                    <a:pt x="1759" y="392"/>
                    <a:pt x="1780" y="397"/>
                    <a:pt x="1800" y="397"/>
                  </a:cubicBezTo>
                  <a:cubicBezTo>
                    <a:pt x="1872" y="397"/>
                    <a:pt x="1934" y="337"/>
                    <a:pt x="1953" y="263"/>
                  </a:cubicBezTo>
                  <a:cubicBezTo>
                    <a:pt x="1977" y="191"/>
                    <a:pt x="1929" y="96"/>
                    <a:pt x="1834" y="72"/>
                  </a:cubicBezTo>
                  <a:cubicBezTo>
                    <a:pt x="1691" y="1"/>
                    <a:pt x="1381" y="1"/>
                    <a:pt x="13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FFFF00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4121" name="Google Shape;14121;p27"/>
          <p:cNvSpPr/>
          <p:nvPr/>
        </p:nvSpPr>
        <p:spPr>
          <a:xfrm>
            <a:off x="7126312" y="3574088"/>
            <a:ext cx="103984" cy="10703"/>
          </a:xfrm>
          <a:custGeom>
            <a:avLst/>
            <a:gdLst/>
            <a:ahLst/>
            <a:cxnLst/>
            <a:rect l="l" t="t" r="r" b="b"/>
            <a:pathLst>
              <a:path w="3478" h="358" extrusionOk="0">
                <a:moveTo>
                  <a:pt x="215" y="1"/>
                </a:moveTo>
                <a:cubicBezTo>
                  <a:pt x="143" y="1"/>
                  <a:pt x="72" y="72"/>
                  <a:pt x="48" y="167"/>
                </a:cubicBezTo>
                <a:cubicBezTo>
                  <a:pt x="0" y="286"/>
                  <a:pt x="95" y="358"/>
                  <a:pt x="215" y="358"/>
                </a:cubicBezTo>
                <a:lnTo>
                  <a:pt x="3263" y="358"/>
                </a:lnTo>
                <a:cubicBezTo>
                  <a:pt x="3358" y="358"/>
                  <a:pt x="3406" y="310"/>
                  <a:pt x="3429" y="215"/>
                </a:cubicBezTo>
                <a:cubicBezTo>
                  <a:pt x="3477" y="120"/>
                  <a:pt x="3382" y="1"/>
                  <a:pt x="3263" y="1"/>
                </a:cubicBezTo>
                <a:close/>
              </a:path>
            </a:pathLst>
          </a:custGeom>
          <a:solidFill>
            <a:srgbClr val="657E93"/>
          </a:solidFill>
          <a:ln>
            <a:solidFill>
              <a:srgbClr val="FFFF00"/>
            </a:solidFill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2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122" name="Google Shape;14122;p27"/>
          <p:cNvSpPr/>
          <p:nvPr/>
        </p:nvSpPr>
        <p:spPr>
          <a:xfrm>
            <a:off x="7126312" y="3600427"/>
            <a:ext cx="103984" cy="10733"/>
          </a:xfrm>
          <a:custGeom>
            <a:avLst/>
            <a:gdLst/>
            <a:ahLst/>
            <a:cxnLst/>
            <a:rect l="l" t="t" r="r" b="b"/>
            <a:pathLst>
              <a:path w="3478" h="359" extrusionOk="0">
                <a:moveTo>
                  <a:pt x="215" y="1"/>
                </a:moveTo>
                <a:cubicBezTo>
                  <a:pt x="143" y="1"/>
                  <a:pt x="72" y="48"/>
                  <a:pt x="48" y="144"/>
                </a:cubicBezTo>
                <a:cubicBezTo>
                  <a:pt x="0" y="263"/>
                  <a:pt x="95" y="358"/>
                  <a:pt x="215" y="358"/>
                </a:cubicBezTo>
                <a:lnTo>
                  <a:pt x="3263" y="358"/>
                </a:lnTo>
                <a:cubicBezTo>
                  <a:pt x="3358" y="358"/>
                  <a:pt x="3406" y="287"/>
                  <a:pt x="3429" y="191"/>
                </a:cubicBezTo>
                <a:cubicBezTo>
                  <a:pt x="3477" y="120"/>
                  <a:pt x="3382" y="1"/>
                  <a:pt x="3263" y="1"/>
                </a:cubicBezTo>
                <a:close/>
              </a:path>
            </a:pathLst>
          </a:custGeom>
          <a:solidFill>
            <a:srgbClr val="657E93"/>
          </a:solidFill>
          <a:ln>
            <a:solidFill>
              <a:srgbClr val="FFFF00"/>
            </a:solidFill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2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123" name="Google Shape;14123;p27"/>
          <p:cNvSpPr/>
          <p:nvPr/>
        </p:nvSpPr>
        <p:spPr>
          <a:xfrm>
            <a:off x="7149811" y="3625362"/>
            <a:ext cx="56985" cy="10703"/>
          </a:xfrm>
          <a:custGeom>
            <a:avLst/>
            <a:gdLst/>
            <a:ahLst/>
            <a:cxnLst/>
            <a:rect l="l" t="t" r="r" b="b"/>
            <a:pathLst>
              <a:path w="1906" h="358" extrusionOk="0">
                <a:moveTo>
                  <a:pt x="214" y="0"/>
                </a:moveTo>
                <a:cubicBezTo>
                  <a:pt x="119" y="0"/>
                  <a:pt x="71" y="48"/>
                  <a:pt x="24" y="143"/>
                </a:cubicBezTo>
                <a:cubicBezTo>
                  <a:pt x="0" y="262"/>
                  <a:pt x="95" y="358"/>
                  <a:pt x="214" y="358"/>
                </a:cubicBezTo>
                <a:lnTo>
                  <a:pt x="1739" y="358"/>
                </a:lnTo>
                <a:cubicBezTo>
                  <a:pt x="1810" y="358"/>
                  <a:pt x="1881" y="286"/>
                  <a:pt x="1905" y="191"/>
                </a:cubicBezTo>
                <a:cubicBezTo>
                  <a:pt x="1905" y="119"/>
                  <a:pt x="1810" y="0"/>
                  <a:pt x="1739" y="0"/>
                </a:cubicBezTo>
                <a:close/>
              </a:path>
            </a:pathLst>
          </a:custGeom>
          <a:solidFill>
            <a:srgbClr val="657E93"/>
          </a:solidFill>
          <a:ln>
            <a:solidFill>
              <a:srgbClr val="FFFF00"/>
            </a:solidFill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2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124" name="Google Shape;14124;p27"/>
          <p:cNvSpPr/>
          <p:nvPr/>
        </p:nvSpPr>
        <p:spPr>
          <a:xfrm>
            <a:off x="7007411" y="3422450"/>
            <a:ext cx="337513" cy="355302"/>
          </a:xfrm>
          <a:custGeom>
            <a:avLst/>
            <a:gdLst/>
            <a:ahLst/>
            <a:cxnLst/>
            <a:rect l="l" t="t" r="r" b="b"/>
            <a:pathLst>
              <a:path w="11289" h="11884" extrusionOk="0">
                <a:moveTo>
                  <a:pt x="6144" y="881"/>
                </a:moveTo>
                <a:cubicBezTo>
                  <a:pt x="7359" y="905"/>
                  <a:pt x="8478" y="1381"/>
                  <a:pt x="9383" y="2215"/>
                </a:cubicBezTo>
                <a:lnTo>
                  <a:pt x="8573" y="3025"/>
                </a:lnTo>
                <a:cubicBezTo>
                  <a:pt x="7883" y="2405"/>
                  <a:pt x="7002" y="2048"/>
                  <a:pt x="6144" y="2024"/>
                </a:cubicBezTo>
                <a:lnTo>
                  <a:pt x="6144" y="881"/>
                </a:lnTo>
                <a:close/>
                <a:moveTo>
                  <a:pt x="6097" y="2405"/>
                </a:moveTo>
                <a:cubicBezTo>
                  <a:pt x="6930" y="2429"/>
                  <a:pt x="7764" y="2786"/>
                  <a:pt x="8430" y="3453"/>
                </a:cubicBezTo>
                <a:cubicBezTo>
                  <a:pt x="9121" y="4120"/>
                  <a:pt x="9478" y="5001"/>
                  <a:pt x="9478" y="5954"/>
                </a:cubicBezTo>
                <a:cubicBezTo>
                  <a:pt x="9502" y="6835"/>
                  <a:pt x="9145" y="7692"/>
                  <a:pt x="8478" y="8383"/>
                </a:cubicBezTo>
                <a:cubicBezTo>
                  <a:pt x="7859" y="9050"/>
                  <a:pt x="7025" y="9431"/>
                  <a:pt x="6097" y="9455"/>
                </a:cubicBezTo>
                <a:lnTo>
                  <a:pt x="6097" y="9050"/>
                </a:lnTo>
                <a:cubicBezTo>
                  <a:pt x="6097" y="8931"/>
                  <a:pt x="5978" y="8812"/>
                  <a:pt x="5859" y="8812"/>
                </a:cubicBezTo>
                <a:cubicBezTo>
                  <a:pt x="5096" y="8764"/>
                  <a:pt x="4382" y="8478"/>
                  <a:pt x="3834" y="7930"/>
                </a:cubicBezTo>
                <a:cubicBezTo>
                  <a:pt x="3310" y="7406"/>
                  <a:pt x="3001" y="6668"/>
                  <a:pt x="3001" y="5906"/>
                </a:cubicBezTo>
                <a:cubicBezTo>
                  <a:pt x="3001" y="5144"/>
                  <a:pt x="3310" y="4430"/>
                  <a:pt x="3834" y="3882"/>
                </a:cubicBezTo>
                <a:cubicBezTo>
                  <a:pt x="4382" y="3358"/>
                  <a:pt x="5096" y="3025"/>
                  <a:pt x="5859" y="3025"/>
                </a:cubicBezTo>
                <a:cubicBezTo>
                  <a:pt x="6025" y="3025"/>
                  <a:pt x="6097" y="2906"/>
                  <a:pt x="6097" y="2786"/>
                </a:cubicBezTo>
                <a:lnTo>
                  <a:pt x="6097" y="2405"/>
                </a:lnTo>
                <a:close/>
                <a:moveTo>
                  <a:pt x="5859" y="0"/>
                </a:moveTo>
                <a:cubicBezTo>
                  <a:pt x="4739" y="0"/>
                  <a:pt x="3620" y="357"/>
                  <a:pt x="2667" y="977"/>
                </a:cubicBezTo>
                <a:cubicBezTo>
                  <a:pt x="2620" y="1024"/>
                  <a:pt x="2596" y="1096"/>
                  <a:pt x="2620" y="1191"/>
                </a:cubicBezTo>
                <a:cubicBezTo>
                  <a:pt x="2635" y="1265"/>
                  <a:pt x="2696" y="1303"/>
                  <a:pt x="2763" y="1303"/>
                </a:cubicBezTo>
                <a:cubicBezTo>
                  <a:pt x="2804" y="1303"/>
                  <a:pt x="2846" y="1289"/>
                  <a:pt x="2882" y="1262"/>
                </a:cubicBezTo>
                <a:cubicBezTo>
                  <a:pt x="3739" y="715"/>
                  <a:pt x="4763" y="381"/>
                  <a:pt x="5763" y="357"/>
                </a:cubicBezTo>
                <a:lnTo>
                  <a:pt x="5763" y="2691"/>
                </a:lnTo>
                <a:cubicBezTo>
                  <a:pt x="4977" y="2739"/>
                  <a:pt x="4192" y="3096"/>
                  <a:pt x="3620" y="3691"/>
                </a:cubicBezTo>
                <a:cubicBezTo>
                  <a:pt x="3025" y="4311"/>
                  <a:pt x="2715" y="5120"/>
                  <a:pt x="2715" y="5978"/>
                </a:cubicBezTo>
                <a:cubicBezTo>
                  <a:pt x="2715" y="6835"/>
                  <a:pt x="3025" y="7645"/>
                  <a:pt x="3620" y="8264"/>
                </a:cubicBezTo>
                <a:cubicBezTo>
                  <a:pt x="4192" y="8859"/>
                  <a:pt x="4977" y="9193"/>
                  <a:pt x="5763" y="9240"/>
                </a:cubicBezTo>
                <a:lnTo>
                  <a:pt x="5763" y="11598"/>
                </a:lnTo>
                <a:cubicBezTo>
                  <a:pt x="4334" y="11574"/>
                  <a:pt x="2977" y="10979"/>
                  <a:pt x="1953" y="9931"/>
                </a:cubicBezTo>
                <a:cubicBezTo>
                  <a:pt x="929" y="8883"/>
                  <a:pt x="357" y="7478"/>
                  <a:pt x="334" y="6001"/>
                </a:cubicBezTo>
                <a:cubicBezTo>
                  <a:pt x="334" y="4406"/>
                  <a:pt x="1048" y="2882"/>
                  <a:pt x="2239" y="1810"/>
                </a:cubicBezTo>
                <a:cubicBezTo>
                  <a:pt x="2286" y="1739"/>
                  <a:pt x="2310" y="1620"/>
                  <a:pt x="2263" y="1572"/>
                </a:cubicBezTo>
                <a:cubicBezTo>
                  <a:pt x="2221" y="1516"/>
                  <a:pt x="2162" y="1493"/>
                  <a:pt x="2112" y="1493"/>
                </a:cubicBezTo>
                <a:cubicBezTo>
                  <a:pt x="2076" y="1493"/>
                  <a:pt x="2044" y="1505"/>
                  <a:pt x="2024" y="1524"/>
                </a:cubicBezTo>
                <a:cubicBezTo>
                  <a:pt x="738" y="2667"/>
                  <a:pt x="0" y="4263"/>
                  <a:pt x="0" y="6001"/>
                </a:cubicBezTo>
                <a:lnTo>
                  <a:pt x="24" y="6001"/>
                </a:lnTo>
                <a:cubicBezTo>
                  <a:pt x="24" y="7573"/>
                  <a:pt x="667" y="9026"/>
                  <a:pt x="1762" y="10145"/>
                </a:cubicBezTo>
                <a:cubicBezTo>
                  <a:pt x="2858" y="11241"/>
                  <a:pt x="4311" y="11860"/>
                  <a:pt x="5882" y="11884"/>
                </a:cubicBezTo>
                <a:cubicBezTo>
                  <a:pt x="5954" y="11884"/>
                  <a:pt x="6049" y="11860"/>
                  <a:pt x="6073" y="11812"/>
                </a:cubicBezTo>
                <a:cubicBezTo>
                  <a:pt x="6097" y="11765"/>
                  <a:pt x="6144" y="11717"/>
                  <a:pt x="6144" y="11645"/>
                </a:cubicBezTo>
                <a:lnTo>
                  <a:pt x="6144" y="11336"/>
                </a:lnTo>
                <a:cubicBezTo>
                  <a:pt x="7168" y="11288"/>
                  <a:pt x="8192" y="10931"/>
                  <a:pt x="9050" y="10336"/>
                </a:cubicBezTo>
                <a:cubicBezTo>
                  <a:pt x="9145" y="10288"/>
                  <a:pt x="9145" y="10169"/>
                  <a:pt x="9073" y="10098"/>
                </a:cubicBezTo>
                <a:cubicBezTo>
                  <a:pt x="9047" y="10058"/>
                  <a:pt x="8999" y="10040"/>
                  <a:pt x="8950" y="10040"/>
                </a:cubicBezTo>
                <a:cubicBezTo>
                  <a:pt x="8909" y="10040"/>
                  <a:pt x="8867" y="10052"/>
                  <a:pt x="8835" y="10074"/>
                </a:cubicBezTo>
                <a:cubicBezTo>
                  <a:pt x="8049" y="10645"/>
                  <a:pt x="7121" y="10979"/>
                  <a:pt x="6144" y="11002"/>
                </a:cubicBezTo>
                <a:lnTo>
                  <a:pt x="6144" y="9907"/>
                </a:lnTo>
                <a:cubicBezTo>
                  <a:pt x="7121" y="9859"/>
                  <a:pt x="8002" y="9455"/>
                  <a:pt x="8692" y="8764"/>
                </a:cubicBezTo>
                <a:cubicBezTo>
                  <a:pt x="9431" y="8026"/>
                  <a:pt x="9836" y="7073"/>
                  <a:pt x="9836" y="6025"/>
                </a:cubicBezTo>
                <a:cubicBezTo>
                  <a:pt x="9836" y="5049"/>
                  <a:pt x="9455" y="4120"/>
                  <a:pt x="8812" y="3406"/>
                </a:cubicBezTo>
                <a:lnTo>
                  <a:pt x="9597" y="2644"/>
                </a:lnTo>
                <a:cubicBezTo>
                  <a:pt x="10455" y="3549"/>
                  <a:pt x="10931" y="4787"/>
                  <a:pt x="10931" y="6025"/>
                </a:cubicBezTo>
                <a:cubicBezTo>
                  <a:pt x="10931" y="7359"/>
                  <a:pt x="10431" y="8621"/>
                  <a:pt x="9478" y="9574"/>
                </a:cubicBezTo>
                <a:lnTo>
                  <a:pt x="9407" y="9621"/>
                </a:lnTo>
                <a:cubicBezTo>
                  <a:pt x="9335" y="9693"/>
                  <a:pt x="9335" y="9812"/>
                  <a:pt x="9407" y="9859"/>
                </a:cubicBezTo>
                <a:cubicBezTo>
                  <a:pt x="9443" y="9895"/>
                  <a:pt x="9490" y="9913"/>
                  <a:pt x="9535" y="9913"/>
                </a:cubicBezTo>
                <a:cubicBezTo>
                  <a:pt x="9580" y="9913"/>
                  <a:pt x="9621" y="9895"/>
                  <a:pt x="9645" y="9859"/>
                </a:cubicBezTo>
                <a:lnTo>
                  <a:pt x="9716" y="9812"/>
                </a:lnTo>
                <a:cubicBezTo>
                  <a:pt x="10717" y="8788"/>
                  <a:pt x="11288" y="7454"/>
                  <a:pt x="11288" y="6025"/>
                </a:cubicBezTo>
                <a:cubicBezTo>
                  <a:pt x="11288" y="4477"/>
                  <a:pt x="10717" y="3144"/>
                  <a:pt x="9716" y="2144"/>
                </a:cubicBezTo>
                <a:cubicBezTo>
                  <a:pt x="8740" y="1191"/>
                  <a:pt x="7478" y="619"/>
                  <a:pt x="6097" y="596"/>
                </a:cubicBezTo>
                <a:lnTo>
                  <a:pt x="6097" y="238"/>
                </a:lnTo>
                <a:cubicBezTo>
                  <a:pt x="6097" y="167"/>
                  <a:pt x="6073" y="119"/>
                  <a:pt x="6049" y="72"/>
                </a:cubicBezTo>
                <a:cubicBezTo>
                  <a:pt x="5978" y="24"/>
                  <a:pt x="5930" y="0"/>
                  <a:pt x="5859" y="0"/>
                </a:cubicBezTo>
                <a:close/>
              </a:path>
            </a:pathLst>
          </a:custGeom>
          <a:solidFill>
            <a:srgbClr val="657E93"/>
          </a:solidFill>
          <a:ln>
            <a:solidFill>
              <a:srgbClr val="FFFF00"/>
            </a:solidFill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2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4125" name="Google Shape;14125;p27"/>
          <p:cNvGrpSpPr/>
          <p:nvPr/>
        </p:nvGrpSpPr>
        <p:grpSpPr>
          <a:xfrm>
            <a:off x="6273377" y="3422493"/>
            <a:ext cx="356019" cy="355302"/>
            <a:chOff x="5676088" y="3314908"/>
            <a:chExt cx="297700" cy="297100"/>
          </a:xfrm>
        </p:grpSpPr>
        <p:sp>
          <p:nvSpPr>
            <p:cNvPr id="14126" name="Google Shape;14126;p27"/>
            <p:cNvSpPr/>
            <p:nvPr/>
          </p:nvSpPr>
          <p:spPr>
            <a:xfrm>
              <a:off x="5751113" y="3426508"/>
              <a:ext cx="203050" cy="108700"/>
            </a:xfrm>
            <a:custGeom>
              <a:avLst/>
              <a:gdLst/>
              <a:ahLst/>
              <a:cxnLst/>
              <a:rect l="l" t="t" r="r" b="b"/>
              <a:pathLst>
                <a:path w="8122" h="4348" extrusionOk="0">
                  <a:moveTo>
                    <a:pt x="173" y="0"/>
                  </a:moveTo>
                  <a:cubicBezTo>
                    <a:pt x="146" y="0"/>
                    <a:pt x="119" y="5"/>
                    <a:pt x="96" y="13"/>
                  </a:cubicBezTo>
                  <a:cubicBezTo>
                    <a:pt x="0" y="85"/>
                    <a:pt x="0" y="180"/>
                    <a:pt x="24" y="251"/>
                  </a:cubicBezTo>
                  <a:lnTo>
                    <a:pt x="977" y="1680"/>
                  </a:lnTo>
                  <a:cubicBezTo>
                    <a:pt x="1022" y="1756"/>
                    <a:pt x="1105" y="1802"/>
                    <a:pt x="1185" y="1802"/>
                  </a:cubicBezTo>
                  <a:cubicBezTo>
                    <a:pt x="1231" y="1802"/>
                    <a:pt x="1275" y="1787"/>
                    <a:pt x="1310" y="1752"/>
                  </a:cubicBezTo>
                  <a:lnTo>
                    <a:pt x="3001" y="609"/>
                  </a:lnTo>
                  <a:lnTo>
                    <a:pt x="5478" y="4181"/>
                  </a:lnTo>
                  <a:cubicBezTo>
                    <a:pt x="5509" y="4244"/>
                    <a:pt x="5594" y="4297"/>
                    <a:pt x="5682" y="4297"/>
                  </a:cubicBezTo>
                  <a:cubicBezTo>
                    <a:pt x="5726" y="4297"/>
                    <a:pt x="5771" y="4284"/>
                    <a:pt x="5811" y="4252"/>
                  </a:cubicBezTo>
                  <a:lnTo>
                    <a:pt x="7764" y="3109"/>
                  </a:lnTo>
                  <a:lnTo>
                    <a:pt x="7764" y="4157"/>
                  </a:lnTo>
                  <a:cubicBezTo>
                    <a:pt x="7764" y="4252"/>
                    <a:pt x="7835" y="4348"/>
                    <a:pt x="7907" y="4348"/>
                  </a:cubicBezTo>
                  <a:cubicBezTo>
                    <a:pt x="8026" y="4348"/>
                    <a:pt x="8121" y="4276"/>
                    <a:pt x="8121" y="4157"/>
                  </a:cubicBezTo>
                  <a:lnTo>
                    <a:pt x="8121" y="2919"/>
                  </a:lnTo>
                  <a:cubicBezTo>
                    <a:pt x="8121" y="2847"/>
                    <a:pt x="8097" y="2800"/>
                    <a:pt x="8073" y="2752"/>
                  </a:cubicBezTo>
                  <a:cubicBezTo>
                    <a:pt x="8011" y="2705"/>
                    <a:pt x="7939" y="2669"/>
                    <a:pt x="7864" y="2669"/>
                  </a:cubicBezTo>
                  <a:cubicBezTo>
                    <a:pt x="7823" y="2669"/>
                    <a:pt x="7782" y="2679"/>
                    <a:pt x="7740" y="2704"/>
                  </a:cubicBezTo>
                  <a:lnTo>
                    <a:pt x="5692" y="3895"/>
                  </a:lnTo>
                  <a:lnTo>
                    <a:pt x="3215" y="323"/>
                  </a:lnTo>
                  <a:cubicBezTo>
                    <a:pt x="3156" y="248"/>
                    <a:pt x="3087" y="211"/>
                    <a:pt x="3015" y="211"/>
                  </a:cubicBezTo>
                  <a:cubicBezTo>
                    <a:pt x="2971" y="211"/>
                    <a:pt x="2927" y="225"/>
                    <a:pt x="2882" y="251"/>
                  </a:cubicBezTo>
                  <a:lnTo>
                    <a:pt x="1191" y="1395"/>
                  </a:lnTo>
                  <a:lnTo>
                    <a:pt x="334" y="85"/>
                  </a:lnTo>
                  <a:cubicBezTo>
                    <a:pt x="286" y="21"/>
                    <a:pt x="228" y="0"/>
                    <a:pt x="1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FFFF00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27" name="Google Shape;14127;p27"/>
            <p:cNvSpPr/>
            <p:nvPr/>
          </p:nvSpPr>
          <p:spPr>
            <a:xfrm>
              <a:off x="5676088" y="3314908"/>
              <a:ext cx="297700" cy="297100"/>
            </a:xfrm>
            <a:custGeom>
              <a:avLst/>
              <a:gdLst/>
              <a:ahLst/>
              <a:cxnLst/>
              <a:rect l="l" t="t" r="r" b="b"/>
              <a:pathLst>
                <a:path w="11908" h="11884" extrusionOk="0">
                  <a:moveTo>
                    <a:pt x="11575" y="11002"/>
                  </a:moveTo>
                  <a:lnTo>
                    <a:pt x="11575" y="11479"/>
                  </a:lnTo>
                  <a:lnTo>
                    <a:pt x="382" y="11479"/>
                  </a:lnTo>
                  <a:lnTo>
                    <a:pt x="382" y="11002"/>
                  </a:lnTo>
                  <a:close/>
                  <a:moveTo>
                    <a:pt x="906" y="0"/>
                  </a:moveTo>
                  <a:cubicBezTo>
                    <a:pt x="787" y="0"/>
                    <a:pt x="715" y="48"/>
                    <a:pt x="715" y="167"/>
                  </a:cubicBezTo>
                  <a:lnTo>
                    <a:pt x="715" y="977"/>
                  </a:lnTo>
                  <a:lnTo>
                    <a:pt x="501" y="977"/>
                  </a:lnTo>
                  <a:cubicBezTo>
                    <a:pt x="406" y="977"/>
                    <a:pt x="310" y="1024"/>
                    <a:pt x="310" y="1119"/>
                  </a:cubicBezTo>
                  <a:cubicBezTo>
                    <a:pt x="310" y="1239"/>
                    <a:pt x="382" y="1334"/>
                    <a:pt x="501" y="1334"/>
                  </a:cubicBezTo>
                  <a:lnTo>
                    <a:pt x="715" y="1334"/>
                  </a:lnTo>
                  <a:lnTo>
                    <a:pt x="715" y="2215"/>
                  </a:lnTo>
                  <a:lnTo>
                    <a:pt x="501" y="2215"/>
                  </a:lnTo>
                  <a:cubicBezTo>
                    <a:pt x="406" y="2215"/>
                    <a:pt x="310" y="2286"/>
                    <a:pt x="310" y="2382"/>
                  </a:cubicBezTo>
                  <a:cubicBezTo>
                    <a:pt x="310" y="2477"/>
                    <a:pt x="382" y="2572"/>
                    <a:pt x="501" y="2572"/>
                  </a:cubicBezTo>
                  <a:lnTo>
                    <a:pt x="715" y="2572"/>
                  </a:lnTo>
                  <a:lnTo>
                    <a:pt x="715" y="3477"/>
                  </a:lnTo>
                  <a:lnTo>
                    <a:pt x="501" y="3477"/>
                  </a:lnTo>
                  <a:cubicBezTo>
                    <a:pt x="406" y="3477"/>
                    <a:pt x="310" y="3525"/>
                    <a:pt x="310" y="3620"/>
                  </a:cubicBezTo>
                  <a:cubicBezTo>
                    <a:pt x="310" y="3739"/>
                    <a:pt x="382" y="3834"/>
                    <a:pt x="501" y="3834"/>
                  </a:cubicBezTo>
                  <a:lnTo>
                    <a:pt x="715" y="3834"/>
                  </a:lnTo>
                  <a:lnTo>
                    <a:pt x="715" y="4715"/>
                  </a:lnTo>
                  <a:lnTo>
                    <a:pt x="501" y="4715"/>
                  </a:lnTo>
                  <a:cubicBezTo>
                    <a:pt x="406" y="4715"/>
                    <a:pt x="310" y="4787"/>
                    <a:pt x="310" y="4858"/>
                  </a:cubicBezTo>
                  <a:cubicBezTo>
                    <a:pt x="310" y="4977"/>
                    <a:pt x="382" y="5073"/>
                    <a:pt x="501" y="5073"/>
                  </a:cubicBezTo>
                  <a:lnTo>
                    <a:pt x="715" y="5073"/>
                  </a:lnTo>
                  <a:lnTo>
                    <a:pt x="715" y="5978"/>
                  </a:lnTo>
                  <a:lnTo>
                    <a:pt x="501" y="5978"/>
                  </a:lnTo>
                  <a:cubicBezTo>
                    <a:pt x="406" y="5978"/>
                    <a:pt x="310" y="6025"/>
                    <a:pt x="310" y="6121"/>
                  </a:cubicBezTo>
                  <a:cubicBezTo>
                    <a:pt x="310" y="6240"/>
                    <a:pt x="382" y="6335"/>
                    <a:pt x="501" y="6335"/>
                  </a:cubicBezTo>
                  <a:lnTo>
                    <a:pt x="715" y="6335"/>
                  </a:lnTo>
                  <a:lnTo>
                    <a:pt x="715" y="7216"/>
                  </a:lnTo>
                  <a:lnTo>
                    <a:pt x="501" y="7216"/>
                  </a:lnTo>
                  <a:cubicBezTo>
                    <a:pt x="406" y="7216"/>
                    <a:pt x="310" y="7287"/>
                    <a:pt x="310" y="7359"/>
                  </a:cubicBezTo>
                  <a:cubicBezTo>
                    <a:pt x="310" y="7478"/>
                    <a:pt x="382" y="7573"/>
                    <a:pt x="501" y="7573"/>
                  </a:cubicBezTo>
                  <a:lnTo>
                    <a:pt x="715" y="7573"/>
                  </a:lnTo>
                  <a:lnTo>
                    <a:pt x="715" y="8478"/>
                  </a:lnTo>
                  <a:lnTo>
                    <a:pt x="501" y="8478"/>
                  </a:lnTo>
                  <a:cubicBezTo>
                    <a:pt x="406" y="8478"/>
                    <a:pt x="310" y="8526"/>
                    <a:pt x="310" y="8621"/>
                  </a:cubicBezTo>
                  <a:cubicBezTo>
                    <a:pt x="310" y="8740"/>
                    <a:pt x="382" y="8835"/>
                    <a:pt x="501" y="8835"/>
                  </a:cubicBezTo>
                  <a:lnTo>
                    <a:pt x="715" y="8835"/>
                  </a:lnTo>
                  <a:lnTo>
                    <a:pt x="715" y="9716"/>
                  </a:lnTo>
                  <a:lnTo>
                    <a:pt x="501" y="9716"/>
                  </a:lnTo>
                  <a:cubicBezTo>
                    <a:pt x="406" y="9716"/>
                    <a:pt x="310" y="9788"/>
                    <a:pt x="310" y="9859"/>
                  </a:cubicBezTo>
                  <a:cubicBezTo>
                    <a:pt x="310" y="9978"/>
                    <a:pt x="382" y="10074"/>
                    <a:pt x="501" y="10074"/>
                  </a:cubicBezTo>
                  <a:lnTo>
                    <a:pt x="715" y="10074"/>
                  </a:lnTo>
                  <a:lnTo>
                    <a:pt x="715" y="10693"/>
                  </a:lnTo>
                  <a:lnTo>
                    <a:pt x="286" y="10693"/>
                  </a:lnTo>
                  <a:cubicBezTo>
                    <a:pt x="144" y="10693"/>
                    <a:pt x="1" y="10812"/>
                    <a:pt x="1" y="11002"/>
                  </a:cubicBezTo>
                  <a:lnTo>
                    <a:pt x="1" y="11598"/>
                  </a:lnTo>
                  <a:cubicBezTo>
                    <a:pt x="1" y="11741"/>
                    <a:pt x="120" y="11884"/>
                    <a:pt x="286" y="11884"/>
                  </a:cubicBezTo>
                  <a:lnTo>
                    <a:pt x="11598" y="11884"/>
                  </a:lnTo>
                  <a:cubicBezTo>
                    <a:pt x="11741" y="11884"/>
                    <a:pt x="11908" y="11765"/>
                    <a:pt x="11908" y="11598"/>
                  </a:cubicBezTo>
                  <a:lnTo>
                    <a:pt x="11908" y="11002"/>
                  </a:lnTo>
                  <a:cubicBezTo>
                    <a:pt x="11908" y="10788"/>
                    <a:pt x="11789" y="10669"/>
                    <a:pt x="11622" y="10669"/>
                  </a:cubicBezTo>
                  <a:lnTo>
                    <a:pt x="11146" y="10669"/>
                  </a:lnTo>
                  <a:lnTo>
                    <a:pt x="11146" y="9478"/>
                  </a:lnTo>
                  <a:cubicBezTo>
                    <a:pt x="11146" y="9407"/>
                    <a:pt x="11098" y="9312"/>
                    <a:pt x="11003" y="9312"/>
                  </a:cubicBezTo>
                  <a:cubicBezTo>
                    <a:pt x="10884" y="9312"/>
                    <a:pt x="10789" y="9359"/>
                    <a:pt x="10789" y="9478"/>
                  </a:cubicBezTo>
                  <a:lnTo>
                    <a:pt x="10789" y="10669"/>
                  </a:lnTo>
                  <a:lnTo>
                    <a:pt x="1834" y="10669"/>
                  </a:lnTo>
                  <a:lnTo>
                    <a:pt x="1834" y="2929"/>
                  </a:lnTo>
                  <a:lnTo>
                    <a:pt x="2620" y="4096"/>
                  </a:lnTo>
                  <a:cubicBezTo>
                    <a:pt x="2652" y="4160"/>
                    <a:pt x="2705" y="4181"/>
                    <a:pt x="2765" y="4181"/>
                  </a:cubicBezTo>
                  <a:cubicBezTo>
                    <a:pt x="2795" y="4181"/>
                    <a:pt x="2827" y="4176"/>
                    <a:pt x="2858" y="4168"/>
                  </a:cubicBezTo>
                  <a:cubicBezTo>
                    <a:pt x="2930" y="4096"/>
                    <a:pt x="2930" y="4001"/>
                    <a:pt x="2906" y="3906"/>
                  </a:cubicBezTo>
                  <a:lnTo>
                    <a:pt x="1930" y="2453"/>
                  </a:lnTo>
                  <a:cubicBezTo>
                    <a:pt x="1878" y="2402"/>
                    <a:pt x="1802" y="2362"/>
                    <a:pt x="1737" y="2362"/>
                  </a:cubicBezTo>
                  <a:cubicBezTo>
                    <a:pt x="1711" y="2362"/>
                    <a:pt x="1688" y="2368"/>
                    <a:pt x="1668" y="2382"/>
                  </a:cubicBezTo>
                  <a:cubicBezTo>
                    <a:pt x="1572" y="2405"/>
                    <a:pt x="1477" y="2477"/>
                    <a:pt x="1477" y="2620"/>
                  </a:cubicBezTo>
                  <a:lnTo>
                    <a:pt x="1477" y="10717"/>
                  </a:lnTo>
                  <a:lnTo>
                    <a:pt x="1072" y="10717"/>
                  </a:lnTo>
                  <a:lnTo>
                    <a:pt x="1072" y="167"/>
                  </a:lnTo>
                  <a:cubicBezTo>
                    <a:pt x="1072" y="72"/>
                    <a:pt x="1001" y="0"/>
                    <a:pt x="9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FFFF00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128" name="Google Shape;14128;p27"/>
          <p:cNvGrpSpPr/>
          <p:nvPr/>
        </p:nvGrpSpPr>
        <p:grpSpPr>
          <a:xfrm>
            <a:off x="5513639" y="3420341"/>
            <a:ext cx="356049" cy="355332"/>
            <a:chOff x="5168238" y="3313108"/>
            <a:chExt cx="297725" cy="297125"/>
          </a:xfrm>
        </p:grpSpPr>
        <p:sp>
          <p:nvSpPr>
            <p:cNvPr id="14129" name="Google Shape;14129;p27"/>
            <p:cNvSpPr/>
            <p:nvPr/>
          </p:nvSpPr>
          <p:spPr>
            <a:xfrm>
              <a:off x="5374238" y="3513858"/>
              <a:ext cx="28600" cy="41000"/>
            </a:xfrm>
            <a:custGeom>
              <a:avLst/>
              <a:gdLst/>
              <a:ahLst/>
              <a:cxnLst/>
              <a:rect l="l" t="t" r="r" b="b"/>
              <a:pathLst>
                <a:path w="1144" h="1640" extrusionOk="0">
                  <a:moveTo>
                    <a:pt x="644" y="639"/>
                  </a:moveTo>
                  <a:lnTo>
                    <a:pt x="644" y="925"/>
                  </a:lnTo>
                  <a:lnTo>
                    <a:pt x="453" y="925"/>
                  </a:lnTo>
                  <a:cubicBezTo>
                    <a:pt x="525" y="806"/>
                    <a:pt x="572" y="734"/>
                    <a:pt x="644" y="639"/>
                  </a:cubicBezTo>
                  <a:close/>
                  <a:moveTo>
                    <a:pt x="727" y="1"/>
                  </a:moveTo>
                  <a:cubicBezTo>
                    <a:pt x="654" y="1"/>
                    <a:pt x="583" y="40"/>
                    <a:pt x="549" y="91"/>
                  </a:cubicBezTo>
                  <a:cubicBezTo>
                    <a:pt x="477" y="187"/>
                    <a:pt x="167" y="782"/>
                    <a:pt x="48" y="973"/>
                  </a:cubicBezTo>
                  <a:cubicBezTo>
                    <a:pt x="1" y="996"/>
                    <a:pt x="1" y="1044"/>
                    <a:pt x="1" y="1068"/>
                  </a:cubicBezTo>
                  <a:cubicBezTo>
                    <a:pt x="48" y="1235"/>
                    <a:pt x="96" y="1258"/>
                    <a:pt x="191" y="1258"/>
                  </a:cubicBezTo>
                  <a:lnTo>
                    <a:pt x="644" y="1258"/>
                  </a:lnTo>
                  <a:lnTo>
                    <a:pt x="644" y="1473"/>
                  </a:lnTo>
                  <a:cubicBezTo>
                    <a:pt x="644" y="1568"/>
                    <a:pt x="715" y="1639"/>
                    <a:pt x="810" y="1639"/>
                  </a:cubicBezTo>
                  <a:cubicBezTo>
                    <a:pt x="906" y="1639"/>
                    <a:pt x="1001" y="1568"/>
                    <a:pt x="1001" y="1473"/>
                  </a:cubicBezTo>
                  <a:lnTo>
                    <a:pt x="1001" y="1258"/>
                  </a:lnTo>
                  <a:cubicBezTo>
                    <a:pt x="1072" y="1258"/>
                    <a:pt x="1144" y="1163"/>
                    <a:pt x="1144" y="1092"/>
                  </a:cubicBezTo>
                  <a:cubicBezTo>
                    <a:pt x="1144" y="996"/>
                    <a:pt x="1072" y="901"/>
                    <a:pt x="1001" y="901"/>
                  </a:cubicBezTo>
                  <a:lnTo>
                    <a:pt x="1001" y="258"/>
                  </a:lnTo>
                  <a:cubicBezTo>
                    <a:pt x="1001" y="139"/>
                    <a:pt x="906" y="44"/>
                    <a:pt x="810" y="20"/>
                  </a:cubicBezTo>
                  <a:cubicBezTo>
                    <a:pt x="784" y="7"/>
                    <a:pt x="755" y="1"/>
                    <a:pt x="7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FFFF00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30" name="Google Shape;14130;p27"/>
            <p:cNvSpPr/>
            <p:nvPr/>
          </p:nvSpPr>
          <p:spPr>
            <a:xfrm>
              <a:off x="5374238" y="3367883"/>
              <a:ext cx="26825" cy="42300"/>
            </a:xfrm>
            <a:custGeom>
              <a:avLst/>
              <a:gdLst/>
              <a:ahLst/>
              <a:cxnLst/>
              <a:rect l="l" t="t" r="r" b="b"/>
              <a:pathLst>
                <a:path w="1073" h="1692" extrusionOk="0">
                  <a:moveTo>
                    <a:pt x="501" y="1"/>
                  </a:moveTo>
                  <a:cubicBezTo>
                    <a:pt x="263" y="1"/>
                    <a:pt x="72" y="167"/>
                    <a:pt x="25" y="406"/>
                  </a:cubicBezTo>
                  <a:cubicBezTo>
                    <a:pt x="1" y="501"/>
                    <a:pt x="72" y="572"/>
                    <a:pt x="120" y="596"/>
                  </a:cubicBezTo>
                  <a:cubicBezTo>
                    <a:pt x="141" y="607"/>
                    <a:pt x="164" y="611"/>
                    <a:pt x="187" y="611"/>
                  </a:cubicBezTo>
                  <a:cubicBezTo>
                    <a:pt x="264" y="611"/>
                    <a:pt x="340" y="556"/>
                    <a:pt x="358" y="501"/>
                  </a:cubicBezTo>
                  <a:cubicBezTo>
                    <a:pt x="358" y="429"/>
                    <a:pt x="453" y="382"/>
                    <a:pt x="501" y="382"/>
                  </a:cubicBezTo>
                  <a:cubicBezTo>
                    <a:pt x="596" y="382"/>
                    <a:pt x="668" y="429"/>
                    <a:pt x="668" y="525"/>
                  </a:cubicBezTo>
                  <a:lnTo>
                    <a:pt x="668" y="548"/>
                  </a:lnTo>
                  <a:cubicBezTo>
                    <a:pt x="668" y="572"/>
                    <a:pt x="620" y="667"/>
                    <a:pt x="549" y="763"/>
                  </a:cubicBezTo>
                  <a:cubicBezTo>
                    <a:pt x="334" y="1049"/>
                    <a:pt x="215" y="1215"/>
                    <a:pt x="144" y="1287"/>
                  </a:cubicBezTo>
                  <a:cubicBezTo>
                    <a:pt x="72" y="1406"/>
                    <a:pt x="25" y="1477"/>
                    <a:pt x="72" y="1572"/>
                  </a:cubicBezTo>
                  <a:cubicBezTo>
                    <a:pt x="96" y="1620"/>
                    <a:pt x="120" y="1644"/>
                    <a:pt x="191" y="1692"/>
                  </a:cubicBezTo>
                  <a:lnTo>
                    <a:pt x="906" y="1692"/>
                  </a:lnTo>
                  <a:cubicBezTo>
                    <a:pt x="977" y="1692"/>
                    <a:pt x="1072" y="1596"/>
                    <a:pt x="1072" y="1501"/>
                  </a:cubicBezTo>
                  <a:cubicBezTo>
                    <a:pt x="1072" y="1453"/>
                    <a:pt x="1025" y="1358"/>
                    <a:pt x="930" y="1358"/>
                  </a:cubicBezTo>
                  <a:lnTo>
                    <a:pt x="596" y="1358"/>
                  </a:lnTo>
                  <a:cubicBezTo>
                    <a:pt x="668" y="1263"/>
                    <a:pt x="739" y="1144"/>
                    <a:pt x="858" y="977"/>
                  </a:cubicBezTo>
                  <a:cubicBezTo>
                    <a:pt x="953" y="858"/>
                    <a:pt x="1025" y="739"/>
                    <a:pt x="1025" y="644"/>
                  </a:cubicBezTo>
                  <a:lnTo>
                    <a:pt x="1025" y="596"/>
                  </a:lnTo>
                  <a:lnTo>
                    <a:pt x="1025" y="548"/>
                  </a:lnTo>
                  <a:lnTo>
                    <a:pt x="1025" y="525"/>
                  </a:lnTo>
                  <a:cubicBezTo>
                    <a:pt x="1025" y="263"/>
                    <a:pt x="810" y="1"/>
                    <a:pt x="5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FFFF00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31" name="Google Shape;14131;p27"/>
            <p:cNvSpPr/>
            <p:nvPr/>
          </p:nvSpPr>
          <p:spPr>
            <a:xfrm>
              <a:off x="5234338" y="3369683"/>
              <a:ext cx="17275" cy="40775"/>
            </a:xfrm>
            <a:custGeom>
              <a:avLst/>
              <a:gdLst/>
              <a:ahLst/>
              <a:cxnLst/>
              <a:rect l="l" t="t" r="r" b="b"/>
              <a:pathLst>
                <a:path w="691" h="1631" extrusionOk="0">
                  <a:moveTo>
                    <a:pt x="215" y="0"/>
                  </a:moveTo>
                  <a:cubicBezTo>
                    <a:pt x="191" y="0"/>
                    <a:pt x="167" y="0"/>
                    <a:pt x="119" y="24"/>
                  </a:cubicBezTo>
                  <a:cubicBezTo>
                    <a:pt x="0" y="191"/>
                    <a:pt x="96" y="334"/>
                    <a:pt x="239" y="334"/>
                  </a:cubicBezTo>
                  <a:lnTo>
                    <a:pt x="334" y="334"/>
                  </a:lnTo>
                  <a:lnTo>
                    <a:pt x="334" y="1500"/>
                  </a:lnTo>
                  <a:cubicBezTo>
                    <a:pt x="334" y="1524"/>
                    <a:pt x="334" y="1548"/>
                    <a:pt x="358" y="1572"/>
                  </a:cubicBezTo>
                  <a:cubicBezTo>
                    <a:pt x="415" y="1613"/>
                    <a:pt x="472" y="1631"/>
                    <a:pt x="522" y="1631"/>
                  </a:cubicBezTo>
                  <a:cubicBezTo>
                    <a:pt x="619" y="1631"/>
                    <a:pt x="691" y="1563"/>
                    <a:pt x="691" y="1453"/>
                  </a:cubicBezTo>
                  <a:lnTo>
                    <a:pt x="691" y="95"/>
                  </a:lnTo>
                  <a:cubicBezTo>
                    <a:pt x="691" y="72"/>
                    <a:pt x="667" y="0"/>
                    <a:pt x="5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FFFF00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32" name="Google Shape;14132;p27"/>
            <p:cNvSpPr/>
            <p:nvPr/>
          </p:nvSpPr>
          <p:spPr>
            <a:xfrm>
              <a:off x="5231363" y="3512558"/>
              <a:ext cx="25625" cy="41700"/>
            </a:xfrm>
            <a:custGeom>
              <a:avLst/>
              <a:gdLst/>
              <a:ahLst/>
              <a:cxnLst/>
              <a:rect l="l" t="t" r="r" b="b"/>
              <a:pathLst>
                <a:path w="1025" h="1668" extrusionOk="0">
                  <a:moveTo>
                    <a:pt x="500" y="1"/>
                  </a:moveTo>
                  <a:cubicBezTo>
                    <a:pt x="286" y="1"/>
                    <a:pt x="72" y="167"/>
                    <a:pt x="24" y="405"/>
                  </a:cubicBezTo>
                  <a:cubicBezTo>
                    <a:pt x="0" y="501"/>
                    <a:pt x="72" y="596"/>
                    <a:pt x="191" y="620"/>
                  </a:cubicBezTo>
                  <a:cubicBezTo>
                    <a:pt x="203" y="624"/>
                    <a:pt x="215" y="626"/>
                    <a:pt x="228" y="626"/>
                  </a:cubicBezTo>
                  <a:cubicBezTo>
                    <a:pt x="293" y="626"/>
                    <a:pt x="365" y="576"/>
                    <a:pt x="405" y="477"/>
                  </a:cubicBezTo>
                  <a:cubicBezTo>
                    <a:pt x="405" y="405"/>
                    <a:pt x="477" y="358"/>
                    <a:pt x="548" y="358"/>
                  </a:cubicBezTo>
                  <a:cubicBezTo>
                    <a:pt x="619" y="358"/>
                    <a:pt x="691" y="405"/>
                    <a:pt x="691" y="501"/>
                  </a:cubicBezTo>
                  <a:cubicBezTo>
                    <a:pt x="691" y="596"/>
                    <a:pt x="619" y="644"/>
                    <a:pt x="548" y="644"/>
                  </a:cubicBezTo>
                  <a:cubicBezTo>
                    <a:pt x="453" y="644"/>
                    <a:pt x="358" y="739"/>
                    <a:pt x="358" y="834"/>
                  </a:cubicBezTo>
                  <a:cubicBezTo>
                    <a:pt x="358" y="929"/>
                    <a:pt x="453" y="1025"/>
                    <a:pt x="548" y="1025"/>
                  </a:cubicBezTo>
                  <a:cubicBezTo>
                    <a:pt x="619" y="1025"/>
                    <a:pt x="691" y="1072"/>
                    <a:pt x="691" y="1167"/>
                  </a:cubicBezTo>
                  <a:cubicBezTo>
                    <a:pt x="667" y="1287"/>
                    <a:pt x="596" y="1334"/>
                    <a:pt x="500" y="1334"/>
                  </a:cubicBezTo>
                  <a:cubicBezTo>
                    <a:pt x="429" y="1334"/>
                    <a:pt x="358" y="1287"/>
                    <a:pt x="358" y="1215"/>
                  </a:cubicBezTo>
                  <a:lnTo>
                    <a:pt x="358" y="1191"/>
                  </a:lnTo>
                  <a:cubicBezTo>
                    <a:pt x="358" y="1096"/>
                    <a:pt x="286" y="1025"/>
                    <a:pt x="191" y="1025"/>
                  </a:cubicBezTo>
                  <a:cubicBezTo>
                    <a:pt x="96" y="1025"/>
                    <a:pt x="0" y="1096"/>
                    <a:pt x="0" y="1191"/>
                  </a:cubicBezTo>
                  <a:lnTo>
                    <a:pt x="0" y="1263"/>
                  </a:lnTo>
                  <a:cubicBezTo>
                    <a:pt x="24" y="1501"/>
                    <a:pt x="238" y="1668"/>
                    <a:pt x="500" y="1668"/>
                  </a:cubicBezTo>
                  <a:cubicBezTo>
                    <a:pt x="786" y="1668"/>
                    <a:pt x="1024" y="1429"/>
                    <a:pt x="1024" y="1167"/>
                  </a:cubicBezTo>
                  <a:cubicBezTo>
                    <a:pt x="1024" y="1048"/>
                    <a:pt x="953" y="929"/>
                    <a:pt x="905" y="834"/>
                  </a:cubicBezTo>
                  <a:cubicBezTo>
                    <a:pt x="1001" y="739"/>
                    <a:pt x="1024" y="620"/>
                    <a:pt x="1024" y="501"/>
                  </a:cubicBezTo>
                  <a:cubicBezTo>
                    <a:pt x="1024" y="239"/>
                    <a:pt x="786" y="1"/>
                    <a:pt x="50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FFFF00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33" name="Google Shape;14133;p27"/>
            <p:cNvSpPr/>
            <p:nvPr/>
          </p:nvSpPr>
          <p:spPr>
            <a:xfrm>
              <a:off x="5168238" y="3313108"/>
              <a:ext cx="297725" cy="297125"/>
            </a:xfrm>
            <a:custGeom>
              <a:avLst/>
              <a:gdLst/>
              <a:ahLst/>
              <a:cxnLst/>
              <a:rect l="l" t="t" r="r" b="b"/>
              <a:pathLst>
                <a:path w="11909" h="11885" extrusionOk="0">
                  <a:moveTo>
                    <a:pt x="3073" y="358"/>
                  </a:moveTo>
                  <a:cubicBezTo>
                    <a:pt x="4526" y="358"/>
                    <a:pt x="5716" y="1525"/>
                    <a:pt x="5788" y="2978"/>
                  </a:cubicBezTo>
                  <a:lnTo>
                    <a:pt x="5312" y="3311"/>
                  </a:lnTo>
                  <a:lnTo>
                    <a:pt x="4859" y="2978"/>
                  </a:lnTo>
                  <a:cubicBezTo>
                    <a:pt x="4788" y="2025"/>
                    <a:pt x="4026" y="1287"/>
                    <a:pt x="3073" y="1287"/>
                  </a:cubicBezTo>
                  <a:cubicBezTo>
                    <a:pt x="2216" y="1287"/>
                    <a:pt x="1454" y="1906"/>
                    <a:pt x="1311" y="2739"/>
                  </a:cubicBezTo>
                  <a:lnTo>
                    <a:pt x="1025" y="2501"/>
                  </a:lnTo>
                  <a:cubicBezTo>
                    <a:pt x="977" y="2454"/>
                    <a:pt x="918" y="2430"/>
                    <a:pt x="852" y="2430"/>
                  </a:cubicBezTo>
                  <a:cubicBezTo>
                    <a:pt x="787" y="2430"/>
                    <a:pt x="715" y="2454"/>
                    <a:pt x="644" y="2501"/>
                  </a:cubicBezTo>
                  <a:lnTo>
                    <a:pt x="382" y="2716"/>
                  </a:lnTo>
                  <a:cubicBezTo>
                    <a:pt x="573" y="1406"/>
                    <a:pt x="1692" y="358"/>
                    <a:pt x="3073" y="358"/>
                  </a:cubicBezTo>
                  <a:close/>
                  <a:moveTo>
                    <a:pt x="8836" y="358"/>
                  </a:moveTo>
                  <a:cubicBezTo>
                    <a:pt x="10289" y="358"/>
                    <a:pt x="11480" y="1525"/>
                    <a:pt x="11551" y="2978"/>
                  </a:cubicBezTo>
                  <a:lnTo>
                    <a:pt x="11075" y="3311"/>
                  </a:lnTo>
                  <a:lnTo>
                    <a:pt x="10622" y="2978"/>
                  </a:lnTo>
                  <a:cubicBezTo>
                    <a:pt x="10575" y="2025"/>
                    <a:pt x="9789" y="1287"/>
                    <a:pt x="8836" y="1287"/>
                  </a:cubicBezTo>
                  <a:cubicBezTo>
                    <a:pt x="7979" y="1287"/>
                    <a:pt x="7241" y="1906"/>
                    <a:pt x="7098" y="2739"/>
                  </a:cubicBezTo>
                  <a:lnTo>
                    <a:pt x="6788" y="2501"/>
                  </a:lnTo>
                  <a:cubicBezTo>
                    <a:pt x="6740" y="2454"/>
                    <a:pt x="6681" y="2430"/>
                    <a:pt x="6618" y="2430"/>
                  </a:cubicBezTo>
                  <a:cubicBezTo>
                    <a:pt x="6556" y="2430"/>
                    <a:pt x="6490" y="2454"/>
                    <a:pt x="6431" y="2501"/>
                  </a:cubicBezTo>
                  <a:lnTo>
                    <a:pt x="6169" y="2716"/>
                  </a:lnTo>
                  <a:cubicBezTo>
                    <a:pt x="6336" y="1406"/>
                    <a:pt x="7479" y="358"/>
                    <a:pt x="8836" y="358"/>
                  </a:cubicBezTo>
                  <a:close/>
                  <a:moveTo>
                    <a:pt x="3073" y="1596"/>
                  </a:moveTo>
                  <a:cubicBezTo>
                    <a:pt x="3859" y="1596"/>
                    <a:pt x="4526" y="2263"/>
                    <a:pt x="4526" y="3073"/>
                  </a:cubicBezTo>
                  <a:cubicBezTo>
                    <a:pt x="4526" y="3883"/>
                    <a:pt x="3859" y="4526"/>
                    <a:pt x="3073" y="4526"/>
                  </a:cubicBezTo>
                  <a:cubicBezTo>
                    <a:pt x="2359" y="4526"/>
                    <a:pt x="1763" y="3978"/>
                    <a:pt x="1644" y="3311"/>
                  </a:cubicBezTo>
                  <a:cubicBezTo>
                    <a:pt x="1644" y="3240"/>
                    <a:pt x="1620" y="3144"/>
                    <a:pt x="1620" y="3073"/>
                  </a:cubicBezTo>
                  <a:cubicBezTo>
                    <a:pt x="1620" y="2263"/>
                    <a:pt x="2263" y="1596"/>
                    <a:pt x="3073" y="1596"/>
                  </a:cubicBezTo>
                  <a:close/>
                  <a:moveTo>
                    <a:pt x="8836" y="1620"/>
                  </a:moveTo>
                  <a:cubicBezTo>
                    <a:pt x="9646" y="1620"/>
                    <a:pt x="10289" y="2263"/>
                    <a:pt x="10289" y="3073"/>
                  </a:cubicBezTo>
                  <a:cubicBezTo>
                    <a:pt x="10289" y="3883"/>
                    <a:pt x="9646" y="4526"/>
                    <a:pt x="8836" y="4526"/>
                  </a:cubicBezTo>
                  <a:cubicBezTo>
                    <a:pt x="8550" y="4526"/>
                    <a:pt x="8241" y="4430"/>
                    <a:pt x="8003" y="4264"/>
                  </a:cubicBezTo>
                  <a:cubicBezTo>
                    <a:pt x="7622" y="4002"/>
                    <a:pt x="7383" y="3549"/>
                    <a:pt x="7383" y="3073"/>
                  </a:cubicBezTo>
                  <a:cubicBezTo>
                    <a:pt x="7383" y="2263"/>
                    <a:pt x="8050" y="1620"/>
                    <a:pt x="8836" y="1620"/>
                  </a:cubicBezTo>
                  <a:close/>
                  <a:moveTo>
                    <a:pt x="858" y="2835"/>
                  </a:moveTo>
                  <a:lnTo>
                    <a:pt x="1311" y="3168"/>
                  </a:lnTo>
                  <a:lnTo>
                    <a:pt x="1311" y="3240"/>
                  </a:lnTo>
                  <a:cubicBezTo>
                    <a:pt x="1335" y="3454"/>
                    <a:pt x="1406" y="3692"/>
                    <a:pt x="1501" y="3883"/>
                  </a:cubicBezTo>
                  <a:cubicBezTo>
                    <a:pt x="1573" y="4025"/>
                    <a:pt x="1668" y="4168"/>
                    <a:pt x="1787" y="4287"/>
                  </a:cubicBezTo>
                  <a:cubicBezTo>
                    <a:pt x="2049" y="4597"/>
                    <a:pt x="2406" y="4764"/>
                    <a:pt x="2811" y="4835"/>
                  </a:cubicBezTo>
                  <a:cubicBezTo>
                    <a:pt x="2883" y="4859"/>
                    <a:pt x="3002" y="4859"/>
                    <a:pt x="3097" y="4859"/>
                  </a:cubicBezTo>
                  <a:cubicBezTo>
                    <a:pt x="3954" y="4859"/>
                    <a:pt x="4716" y="4240"/>
                    <a:pt x="4859" y="3406"/>
                  </a:cubicBezTo>
                  <a:lnTo>
                    <a:pt x="5145" y="3644"/>
                  </a:lnTo>
                  <a:cubicBezTo>
                    <a:pt x="5216" y="3668"/>
                    <a:pt x="5264" y="3692"/>
                    <a:pt x="5335" y="3692"/>
                  </a:cubicBezTo>
                  <a:cubicBezTo>
                    <a:pt x="5383" y="3692"/>
                    <a:pt x="5454" y="3668"/>
                    <a:pt x="5502" y="3644"/>
                  </a:cubicBezTo>
                  <a:lnTo>
                    <a:pt x="5788" y="3430"/>
                  </a:lnTo>
                  <a:lnTo>
                    <a:pt x="5788" y="3430"/>
                  </a:lnTo>
                  <a:cubicBezTo>
                    <a:pt x="5597" y="4740"/>
                    <a:pt x="4478" y="5788"/>
                    <a:pt x="3097" y="5788"/>
                  </a:cubicBezTo>
                  <a:cubicBezTo>
                    <a:pt x="2859" y="5788"/>
                    <a:pt x="2644" y="5740"/>
                    <a:pt x="2406" y="5692"/>
                  </a:cubicBezTo>
                  <a:cubicBezTo>
                    <a:pt x="2025" y="5597"/>
                    <a:pt x="1692" y="5430"/>
                    <a:pt x="1406" y="5192"/>
                  </a:cubicBezTo>
                  <a:cubicBezTo>
                    <a:pt x="1096" y="4954"/>
                    <a:pt x="858" y="4645"/>
                    <a:pt x="692" y="4311"/>
                  </a:cubicBezTo>
                  <a:cubicBezTo>
                    <a:pt x="501" y="3954"/>
                    <a:pt x="382" y="3573"/>
                    <a:pt x="382" y="3168"/>
                  </a:cubicBezTo>
                  <a:lnTo>
                    <a:pt x="858" y="2835"/>
                  </a:lnTo>
                  <a:close/>
                  <a:moveTo>
                    <a:pt x="5955" y="4073"/>
                  </a:moveTo>
                  <a:cubicBezTo>
                    <a:pt x="6264" y="4978"/>
                    <a:pt x="6979" y="5669"/>
                    <a:pt x="7860" y="5954"/>
                  </a:cubicBezTo>
                  <a:cubicBezTo>
                    <a:pt x="6979" y="6264"/>
                    <a:pt x="6264" y="6955"/>
                    <a:pt x="5955" y="7836"/>
                  </a:cubicBezTo>
                  <a:cubicBezTo>
                    <a:pt x="5669" y="6978"/>
                    <a:pt x="4954" y="6264"/>
                    <a:pt x="4049" y="5954"/>
                  </a:cubicBezTo>
                  <a:cubicBezTo>
                    <a:pt x="4954" y="5669"/>
                    <a:pt x="5669" y="4954"/>
                    <a:pt x="5955" y="4073"/>
                  </a:cubicBezTo>
                  <a:close/>
                  <a:moveTo>
                    <a:pt x="8836" y="6169"/>
                  </a:moveTo>
                  <a:cubicBezTo>
                    <a:pt x="10289" y="6169"/>
                    <a:pt x="11480" y="7312"/>
                    <a:pt x="11551" y="8788"/>
                  </a:cubicBezTo>
                  <a:lnTo>
                    <a:pt x="11075" y="9122"/>
                  </a:lnTo>
                  <a:lnTo>
                    <a:pt x="10622" y="8788"/>
                  </a:lnTo>
                  <a:cubicBezTo>
                    <a:pt x="10575" y="7836"/>
                    <a:pt x="9789" y="7097"/>
                    <a:pt x="8836" y="7097"/>
                  </a:cubicBezTo>
                  <a:cubicBezTo>
                    <a:pt x="7979" y="7097"/>
                    <a:pt x="7241" y="7717"/>
                    <a:pt x="7098" y="8550"/>
                  </a:cubicBezTo>
                  <a:lnTo>
                    <a:pt x="6788" y="8312"/>
                  </a:lnTo>
                  <a:cubicBezTo>
                    <a:pt x="6740" y="8264"/>
                    <a:pt x="6681" y="8241"/>
                    <a:pt x="6618" y="8241"/>
                  </a:cubicBezTo>
                  <a:cubicBezTo>
                    <a:pt x="6556" y="8241"/>
                    <a:pt x="6490" y="8264"/>
                    <a:pt x="6431" y="8312"/>
                  </a:cubicBezTo>
                  <a:lnTo>
                    <a:pt x="6169" y="8503"/>
                  </a:lnTo>
                  <a:cubicBezTo>
                    <a:pt x="6336" y="7217"/>
                    <a:pt x="7479" y="6169"/>
                    <a:pt x="8836" y="6169"/>
                  </a:cubicBezTo>
                  <a:close/>
                  <a:moveTo>
                    <a:pt x="8884" y="7383"/>
                  </a:moveTo>
                  <a:cubicBezTo>
                    <a:pt x="9670" y="7383"/>
                    <a:pt x="10336" y="8050"/>
                    <a:pt x="10336" y="8836"/>
                  </a:cubicBezTo>
                  <a:cubicBezTo>
                    <a:pt x="10336" y="9646"/>
                    <a:pt x="9670" y="10312"/>
                    <a:pt x="8884" y="10312"/>
                  </a:cubicBezTo>
                  <a:cubicBezTo>
                    <a:pt x="8050" y="10312"/>
                    <a:pt x="7407" y="9646"/>
                    <a:pt x="7407" y="8836"/>
                  </a:cubicBezTo>
                  <a:cubicBezTo>
                    <a:pt x="7407" y="8050"/>
                    <a:pt x="8074" y="7383"/>
                    <a:pt x="8884" y="7383"/>
                  </a:cubicBezTo>
                  <a:close/>
                  <a:moveTo>
                    <a:pt x="3097" y="6169"/>
                  </a:moveTo>
                  <a:cubicBezTo>
                    <a:pt x="4550" y="6169"/>
                    <a:pt x="5740" y="7312"/>
                    <a:pt x="5812" y="8788"/>
                  </a:cubicBezTo>
                  <a:lnTo>
                    <a:pt x="5335" y="9122"/>
                  </a:lnTo>
                  <a:lnTo>
                    <a:pt x="4883" y="8788"/>
                  </a:lnTo>
                  <a:cubicBezTo>
                    <a:pt x="4811" y="7836"/>
                    <a:pt x="4049" y="7097"/>
                    <a:pt x="3097" y="7097"/>
                  </a:cubicBezTo>
                  <a:cubicBezTo>
                    <a:pt x="2883" y="7097"/>
                    <a:pt x="2692" y="7121"/>
                    <a:pt x="2478" y="7217"/>
                  </a:cubicBezTo>
                  <a:cubicBezTo>
                    <a:pt x="2382" y="7240"/>
                    <a:pt x="2335" y="7312"/>
                    <a:pt x="2382" y="7407"/>
                  </a:cubicBezTo>
                  <a:cubicBezTo>
                    <a:pt x="2400" y="7477"/>
                    <a:pt x="2456" y="7521"/>
                    <a:pt x="2522" y="7521"/>
                  </a:cubicBezTo>
                  <a:cubicBezTo>
                    <a:pt x="2546" y="7521"/>
                    <a:pt x="2571" y="7515"/>
                    <a:pt x="2597" y="7502"/>
                  </a:cubicBezTo>
                  <a:cubicBezTo>
                    <a:pt x="2740" y="7455"/>
                    <a:pt x="2930" y="7407"/>
                    <a:pt x="3097" y="7407"/>
                  </a:cubicBezTo>
                  <a:cubicBezTo>
                    <a:pt x="3907" y="7407"/>
                    <a:pt x="4550" y="8074"/>
                    <a:pt x="4550" y="8860"/>
                  </a:cubicBezTo>
                  <a:cubicBezTo>
                    <a:pt x="4550" y="9669"/>
                    <a:pt x="3907" y="10336"/>
                    <a:pt x="3097" y="10336"/>
                  </a:cubicBezTo>
                  <a:cubicBezTo>
                    <a:pt x="2287" y="10336"/>
                    <a:pt x="1644" y="9669"/>
                    <a:pt x="1644" y="8860"/>
                  </a:cubicBezTo>
                  <a:cubicBezTo>
                    <a:pt x="1644" y="8503"/>
                    <a:pt x="1787" y="8145"/>
                    <a:pt x="2025" y="7883"/>
                  </a:cubicBezTo>
                  <a:cubicBezTo>
                    <a:pt x="2097" y="7836"/>
                    <a:pt x="2097" y="7717"/>
                    <a:pt x="2025" y="7645"/>
                  </a:cubicBezTo>
                  <a:cubicBezTo>
                    <a:pt x="2001" y="7621"/>
                    <a:pt x="1960" y="7609"/>
                    <a:pt x="1915" y="7609"/>
                  </a:cubicBezTo>
                  <a:cubicBezTo>
                    <a:pt x="1870" y="7609"/>
                    <a:pt x="1823" y="7621"/>
                    <a:pt x="1787" y="7645"/>
                  </a:cubicBezTo>
                  <a:cubicBezTo>
                    <a:pt x="1549" y="7883"/>
                    <a:pt x="1406" y="8217"/>
                    <a:pt x="1335" y="8550"/>
                  </a:cubicBezTo>
                  <a:lnTo>
                    <a:pt x="1049" y="8312"/>
                  </a:lnTo>
                  <a:cubicBezTo>
                    <a:pt x="1001" y="8264"/>
                    <a:pt x="942" y="8241"/>
                    <a:pt x="879" y="8241"/>
                  </a:cubicBezTo>
                  <a:cubicBezTo>
                    <a:pt x="817" y="8241"/>
                    <a:pt x="751" y="8264"/>
                    <a:pt x="692" y="8312"/>
                  </a:cubicBezTo>
                  <a:lnTo>
                    <a:pt x="430" y="8503"/>
                  </a:lnTo>
                  <a:cubicBezTo>
                    <a:pt x="596" y="7193"/>
                    <a:pt x="1739" y="6169"/>
                    <a:pt x="3097" y="6169"/>
                  </a:cubicBezTo>
                  <a:close/>
                  <a:moveTo>
                    <a:pt x="834" y="8598"/>
                  </a:moveTo>
                  <a:lnTo>
                    <a:pt x="1287" y="8931"/>
                  </a:lnTo>
                  <a:cubicBezTo>
                    <a:pt x="1335" y="9884"/>
                    <a:pt x="2120" y="10622"/>
                    <a:pt x="3073" y="10622"/>
                  </a:cubicBezTo>
                  <a:cubicBezTo>
                    <a:pt x="3930" y="10622"/>
                    <a:pt x="4669" y="10003"/>
                    <a:pt x="4811" y="9169"/>
                  </a:cubicBezTo>
                  <a:lnTo>
                    <a:pt x="5121" y="9407"/>
                  </a:lnTo>
                  <a:cubicBezTo>
                    <a:pt x="5193" y="9431"/>
                    <a:pt x="5240" y="9479"/>
                    <a:pt x="5312" y="9479"/>
                  </a:cubicBezTo>
                  <a:cubicBezTo>
                    <a:pt x="5359" y="9479"/>
                    <a:pt x="5407" y="9431"/>
                    <a:pt x="5478" y="9407"/>
                  </a:cubicBezTo>
                  <a:lnTo>
                    <a:pt x="5740" y="9193"/>
                  </a:lnTo>
                  <a:lnTo>
                    <a:pt x="5740" y="9193"/>
                  </a:lnTo>
                  <a:cubicBezTo>
                    <a:pt x="5597" y="10551"/>
                    <a:pt x="4478" y="11551"/>
                    <a:pt x="3073" y="11551"/>
                  </a:cubicBezTo>
                  <a:cubicBezTo>
                    <a:pt x="1620" y="11551"/>
                    <a:pt x="430" y="10384"/>
                    <a:pt x="358" y="8931"/>
                  </a:cubicBezTo>
                  <a:lnTo>
                    <a:pt x="834" y="8598"/>
                  </a:lnTo>
                  <a:close/>
                  <a:moveTo>
                    <a:pt x="6598" y="8598"/>
                  </a:moveTo>
                  <a:lnTo>
                    <a:pt x="7050" y="8931"/>
                  </a:lnTo>
                  <a:cubicBezTo>
                    <a:pt x="7121" y="9884"/>
                    <a:pt x="7884" y="10622"/>
                    <a:pt x="8836" y="10622"/>
                  </a:cubicBezTo>
                  <a:cubicBezTo>
                    <a:pt x="9693" y="10622"/>
                    <a:pt x="10456" y="10003"/>
                    <a:pt x="10598" y="9169"/>
                  </a:cubicBezTo>
                  <a:lnTo>
                    <a:pt x="10884" y="9407"/>
                  </a:lnTo>
                  <a:cubicBezTo>
                    <a:pt x="10956" y="9431"/>
                    <a:pt x="11003" y="9479"/>
                    <a:pt x="11075" y="9479"/>
                  </a:cubicBezTo>
                  <a:cubicBezTo>
                    <a:pt x="11146" y="9479"/>
                    <a:pt x="11194" y="9431"/>
                    <a:pt x="11265" y="9407"/>
                  </a:cubicBezTo>
                  <a:lnTo>
                    <a:pt x="11527" y="9193"/>
                  </a:lnTo>
                  <a:lnTo>
                    <a:pt x="11527" y="9193"/>
                  </a:lnTo>
                  <a:cubicBezTo>
                    <a:pt x="11337" y="10551"/>
                    <a:pt x="10217" y="11551"/>
                    <a:pt x="8836" y="11551"/>
                  </a:cubicBezTo>
                  <a:cubicBezTo>
                    <a:pt x="7383" y="11551"/>
                    <a:pt x="6193" y="10384"/>
                    <a:pt x="6121" y="8931"/>
                  </a:cubicBezTo>
                  <a:lnTo>
                    <a:pt x="6598" y="8598"/>
                  </a:lnTo>
                  <a:close/>
                  <a:moveTo>
                    <a:pt x="3073" y="1"/>
                  </a:moveTo>
                  <a:cubicBezTo>
                    <a:pt x="1358" y="1"/>
                    <a:pt x="1" y="1382"/>
                    <a:pt x="1" y="3073"/>
                  </a:cubicBezTo>
                  <a:cubicBezTo>
                    <a:pt x="1" y="3192"/>
                    <a:pt x="1" y="3287"/>
                    <a:pt x="25" y="3406"/>
                  </a:cubicBezTo>
                  <a:cubicBezTo>
                    <a:pt x="72" y="3811"/>
                    <a:pt x="215" y="4240"/>
                    <a:pt x="430" y="4597"/>
                  </a:cubicBezTo>
                  <a:cubicBezTo>
                    <a:pt x="787" y="5192"/>
                    <a:pt x="1311" y="5669"/>
                    <a:pt x="1978" y="5907"/>
                  </a:cubicBezTo>
                  <a:cubicBezTo>
                    <a:pt x="2001" y="5907"/>
                    <a:pt x="2025" y="5931"/>
                    <a:pt x="2097" y="5931"/>
                  </a:cubicBezTo>
                  <a:cubicBezTo>
                    <a:pt x="906" y="6335"/>
                    <a:pt x="1" y="7478"/>
                    <a:pt x="1" y="8812"/>
                  </a:cubicBezTo>
                  <a:cubicBezTo>
                    <a:pt x="1" y="10503"/>
                    <a:pt x="1382" y="11884"/>
                    <a:pt x="3073" y="11884"/>
                  </a:cubicBezTo>
                  <a:cubicBezTo>
                    <a:pt x="4407" y="11884"/>
                    <a:pt x="5526" y="11027"/>
                    <a:pt x="5955" y="9836"/>
                  </a:cubicBezTo>
                  <a:cubicBezTo>
                    <a:pt x="6383" y="11027"/>
                    <a:pt x="7503" y="11884"/>
                    <a:pt x="8836" y="11884"/>
                  </a:cubicBezTo>
                  <a:cubicBezTo>
                    <a:pt x="10551" y="11884"/>
                    <a:pt x="11908" y="10503"/>
                    <a:pt x="11908" y="8812"/>
                  </a:cubicBezTo>
                  <a:cubicBezTo>
                    <a:pt x="11908" y="7502"/>
                    <a:pt x="11051" y="6383"/>
                    <a:pt x="9836" y="5954"/>
                  </a:cubicBezTo>
                  <a:cubicBezTo>
                    <a:pt x="10241" y="5811"/>
                    <a:pt x="10598" y="5597"/>
                    <a:pt x="10932" y="5311"/>
                  </a:cubicBezTo>
                  <a:cubicBezTo>
                    <a:pt x="10979" y="5240"/>
                    <a:pt x="10979" y="5121"/>
                    <a:pt x="10932" y="5073"/>
                  </a:cubicBezTo>
                  <a:cubicBezTo>
                    <a:pt x="10896" y="5038"/>
                    <a:pt x="10848" y="5020"/>
                    <a:pt x="10804" y="5020"/>
                  </a:cubicBezTo>
                  <a:cubicBezTo>
                    <a:pt x="10759" y="5020"/>
                    <a:pt x="10717" y="5038"/>
                    <a:pt x="10694" y="5073"/>
                  </a:cubicBezTo>
                  <a:cubicBezTo>
                    <a:pt x="10194" y="5550"/>
                    <a:pt x="9527" y="5764"/>
                    <a:pt x="8836" y="5764"/>
                  </a:cubicBezTo>
                  <a:cubicBezTo>
                    <a:pt x="7407" y="5764"/>
                    <a:pt x="6264" y="4668"/>
                    <a:pt x="6145" y="3311"/>
                  </a:cubicBezTo>
                  <a:lnTo>
                    <a:pt x="6145" y="3144"/>
                  </a:lnTo>
                  <a:lnTo>
                    <a:pt x="6621" y="2835"/>
                  </a:lnTo>
                  <a:lnTo>
                    <a:pt x="7050" y="3144"/>
                  </a:lnTo>
                  <a:lnTo>
                    <a:pt x="7050" y="3240"/>
                  </a:lnTo>
                  <a:cubicBezTo>
                    <a:pt x="7121" y="3883"/>
                    <a:pt x="7479" y="4406"/>
                    <a:pt x="8050" y="4668"/>
                  </a:cubicBezTo>
                  <a:cubicBezTo>
                    <a:pt x="8288" y="4787"/>
                    <a:pt x="8598" y="4859"/>
                    <a:pt x="8836" y="4859"/>
                  </a:cubicBezTo>
                  <a:cubicBezTo>
                    <a:pt x="9717" y="4859"/>
                    <a:pt x="10456" y="4240"/>
                    <a:pt x="10598" y="3406"/>
                  </a:cubicBezTo>
                  <a:lnTo>
                    <a:pt x="10908" y="3644"/>
                  </a:lnTo>
                  <a:cubicBezTo>
                    <a:pt x="10956" y="3668"/>
                    <a:pt x="11027" y="3692"/>
                    <a:pt x="11075" y="3692"/>
                  </a:cubicBezTo>
                  <a:cubicBezTo>
                    <a:pt x="11146" y="3692"/>
                    <a:pt x="11194" y="3668"/>
                    <a:pt x="11265" y="3644"/>
                  </a:cubicBezTo>
                  <a:lnTo>
                    <a:pt x="11527" y="3430"/>
                  </a:lnTo>
                  <a:lnTo>
                    <a:pt x="11527" y="3430"/>
                  </a:lnTo>
                  <a:cubicBezTo>
                    <a:pt x="11456" y="3787"/>
                    <a:pt x="11337" y="4144"/>
                    <a:pt x="11170" y="4478"/>
                  </a:cubicBezTo>
                  <a:cubicBezTo>
                    <a:pt x="11099" y="4549"/>
                    <a:pt x="11146" y="4645"/>
                    <a:pt x="11218" y="4716"/>
                  </a:cubicBezTo>
                  <a:cubicBezTo>
                    <a:pt x="11249" y="4732"/>
                    <a:pt x="11281" y="4740"/>
                    <a:pt x="11311" y="4740"/>
                  </a:cubicBezTo>
                  <a:cubicBezTo>
                    <a:pt x="11371" y="4740"/>
                    <a:pt x="11424" y="4708"/>
                    <a:pt x="11456" y="4645"/>
                  </a:cubicBezTo>
                  <a:cubicBezTo>
                    <a:pt x="11765" y="4168"/>
                    <a:pt x="11908" y="3644"/>
                    <a:pt x="11908" y="3073"/>
                  </a:cubicBezTo>
                  <a:cubicBezTo>
                    <a:pt x="11908" y="1382"/>
                    <a:pt x="10551" y="1"/>
                    <a:pt x="8836" y="1"/>
                  </a:cubicBezTo>
                  <a:cubicBezTo>
                    <a:pt x="7503" y="1"/>
                    <a:pt x="6383" y="858"/>
                    <a:pt x="5955" y="2049"/>
                  </a:cubicBezTo>
                  <a:cubicBezTo>
                    <a:pt x="5550" y="858"/>
                    <a:pt x="4407" y="1"/>
                    <a:pt x="307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FFFF00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4134" name="Google Shape;14134;p27"/>
          <p:cNvSpPr/>
          <p:nvPr/>
        </p:nvSpPr>
        <p:spPr>
          <a:xfrm>
            <a:off x="4760267" y="3419579"/>
            <a:ext cx="366005" cy="355780"/>
          </a:xfrm>
          <a:custGeom>
            <a:avLst/>
            <a:gdLst/>
            <a:ahLst/>
            <a:cxnLst/>
            <a:rect l="l" t="t" r="r" b="b"/>
            <a:pathLst>
              <a:path w="12242" h="11900" extrusionOk="0">
                <a:moveTo>
                  <a:pt x="6073" y="382"/>
                </a:moveTo>
                <a:lnTo>
                  <a:pt x="6073" y="1668"/>
                </a:lnTo>
                <a:cubicBezTo>
                  <a:pt x="3787" y="1763"/>
                  <a:pt x="1953" y="3668"/>
                  <a:pt x="1953" y="5978"/>
                </a:cubicBezTo>
                <a:cubicBezTo>
                  <a:pt x="1953" y="6478"/>
                  <a:pt x="2025" y="7026"/>
                  <a:pt x="2215" y="7502"/>
                </a:cubicBezTo>
                <a:cubicBezTo>
                  <a:pt x="2233" y="7572"/>
                  <a:pt x="2288" y="7616"/>
                  <a:pt x="2364" y="7616"/>
                </a:cubicBezTo>
                <a:cubicBezTo>
                  <a:pt x="2391" y="7616"/>
                  <a:pt x="2422" y="7611"/>
                  <a:pt x="2453" y="7598"/>
                </a:cubicBezTo>
                <a:cubicBezTo>
                  <a:pt x="2549" y="7550"/>
                  <a:pt x="2596" y="7479"/>
                  <a:pt x="2549" y="7360"/>
                </a:cubicBezTo>
                <a:cubicBezTo>
                  <a:pt x="2382" y="6931"/>
                  <a:pt x="2311" y="6478"/>
                  <a:pt x="2311" y="6050"/>
                </a:cubicBezTo>
                <a:cubicBezTo>
                  <a:pt x="2263" y="3859"/>
                  <a:pt x="4025" y="2049"/>
                  <a:pt x="6192" y="2025"/>
                </a:cubicBezTo>
                <a:cubicBezTo>
                  <a:pt x="6207" y="2025"/>
                  <a:pt x="6222" y="2025"/>
                  <a:pt x="6236" y="2025"/>
                </a:cubicBezTo>
                <a:cubicBezTo>
                  <a:pt x="8431" y="2025"/>
                  <a:pt x="10217" y="3802"/>
                  <a:pt x="10217" y="5978"/>
                </a:cubicBezTo>
                <a:cubicBezTo>
                  <a:pt x="10217" y="8145"/>
                  <a:pt x="8431" y="9932"/>
                  <a:pt x="6264" y="9932"/>
                </a:cubicBezTo>
                <a:cubicBezTo>
                  <a:pt x="5573" y="9932"/>
                  <a:pt x="4883" y="9765"/>
                  <a:pt x="4287" y="9431"/>
                </a:cubicBezTo>
                <a:cubicBezTo>
                  <a:pt x="3739" y="9098"/>
                  <a:pt x="3215" y="8622"/>
                  <a:pt x="2858" y="8074"/>
                </a:cubicBezTo>
                <a:cubicBezTo>
                  <a:pt x="2827" y="8011"/>
                  <a:pt x="2774" y="7979"/>
                  <a:pt x="2714" y="7979"/>
                </a:cubicBezTo>
                <a:cubicBezTo>
                  <a:pt x="2684" y="7979"/>
                  <a:pt x="2652" y="7987"/>
                  <a:pt x="2620" y="8003"/>
                </a:cubicBezTo>
                <a:cubicBezTo>
                  <a:pt x="2549" y="8074"/>
                  <a:pt x="2501" y="8145"/>
                  <a:pt x="2573" y="8241"/>
                </a:cubicBezTo>
                <a:cubicBezTo>
                  <a:pt x="2954" y="8860"/>
                  <a:pt x="3501" y="9384"/>
                  <a:pt x="4120" y="9741"/>
                </a:cubicBezTo>
                <a:cubicBezTo>
                  <a:pt x="4763" y="10098"/>
                  <a:pt x="5478" y="10289"/>
                  <a:pt x="6264" y="10289"/>
                </a:cubicBezTo>
                <a:cubicBezTo>
                  <a:pt x="6788" y="10289"/>
                  <a:pt x="7335" y="10217"/>
                  <a:pt x="7812" y="10003"/>
                </a:cubicBezTo>
                <a:lnTo>
                  <a:pt x="8407" y="11122"/>
                </a:lnTo>
                <a:cubicBezTo>
                  <a:pt x="7740" y="11432"/>
                  <a:pt x="7002" y="11575"/>
                  <a:pt x="6264" y="11575"/>
                </a:cubicBezTo>
                <a:cubicBezTo>
                  <a:pt x="4763" y="11575"/>
                  <a:pt x="3382" y="10979"/>
                  <a:pt x="2311" y="9932"/>
                </a:cubicBezTo>
                <a:cubicBezTo>
                  <a:pt x="1001" y="8622"/>
                  <a:pt x="429" y="6812"/>
                  <a:pt x="763" y="4931"/>
                </a:cubicBezTo>
                <a:cubicBezTo>
                  <a:pt x="905" y="4192"/>
                  <a:pt x="1167" y="3478"/>
                  <a:pt x="1620" y="2859"/>
                </a:cubicBezTo>
                <a:cubicBezTo>
                  <a:pt x="2668" y="1335"/>
                  <a:pt x="4287" y="430"/>
                  <a:pt x="6073" y="382"/>
                </a:cubicBezTo>
                <a:close/>
                <a:moveTo>
                  <a:pt x="6311" y="1"/>
                </a:moveTo>
                <a:cubicBezTo>
                  <a:pt x="4311" y="1"/>
                  <a:pt x="2501" y="954"/>
                  <a:pt x="1334" y="2668"/>
                </a:cubicBezTo>
                <a:cubicBezTo>
                  <a:pt x="929" y="3311"/>
                  <a:pt x="620" y="4026"/>
                  <a:pt x="477" y="4764"/>
                </a:cubicBezTo>
                <a:cubicBezTo>
                  <a:pt x="1" y="7169"/>
                  <a:pt x="977" y="9551"/>
                  <a:pt x="3049" y="10932"/>
                </a:cubicBezTo>
                <a:cubicBezTo>
                  <a:pt x="3668" y="11337"/>
                  <a:pt x="4382" y="11646"/>
                  <a:pt x="5121" y="11789"/>
                </a:cubicBezTo>
                <a:cubicBezTo>
                  <a:pt x="5514" y="11863"/>
                  <a:pt x="5906" y="11899"/>
                  <a:pt x="6293" y="11899"/>
                </a:cubicBezTo>
                <a:cubicBezTo>
                  <a:pt x="7891" y="11899"/>
                  <a:pt x="9390" y="11278"/>
                  <a:pt x="10503" y="10146"/>
                </a:cubicBezTo>
                <a:cubicBezTo>
                  <a:pt x="11646" y="9027"/>
                  <a:pt x="12241" y="7526"/>
                  <a:pt x="12241" y="5955"/>
                </a:cubicBezTo>
                <a:cubicBezTo>
                  <a:pt x="12217" y="5478"/>
                  <a:pt x="12146" y="4978"/>
                  <a:pt x="12027" y="4502"/>
                </a:cubicBezTo>
                <a:cubicBezTo>
                  <a:pt x="12008" y="4428"/>
                  <a:pt x="11946" y="4368"/>
                  <a:pt x="11874" y="4368"/>
                </a:cubicBezTo>
                <a:cubicBezTo>
                  <a:pt x="11854" y="4368"/>
                  <a:pt x="11833" y="4372"/>
                  <a:pt x="11813" y="4383"/>
                </a:cubicBezTo>
                <a:cubicBezTo>
                  <a:pt x="11741" y="4407"/>
                  <a:pt x="11670" y="4502"/>
                  <a:pt x="11717" y="4573"/>
                </a:cubicBezTo>
                <a:cubicBezTo>
                  <a:pt x="11813" y="5026"/>
                  <a:pt x="11884" y="5502"/>
                  <a:pt x="11884" y="5978"/>
                </a:cubicBezTo>
                <a:cubicBezTo>
                  <a:pt x="11884" y="7479"/>
                  <a:pt x="11289" y="8860"/>
                  <a:pt x="10241" y="9932"/>
                </a:cubicBezTo>
                <a:cubicBezTo>
                  <a:pt x="9812" y="10384"/>
                  <a:pt x="9288" y="10741"/>
                  <a:pt x="8740" y="11003"/>
                </a:cubicBezTo>
                <a:lnTo>
                  <a:pt x="8145" y="9884"/>
                </a:lnTo>
                <a:cubicBezTo>
                  <a:pt x="9598" y="9193"/>
                  <a:pt x="10598" y="7717"/>
                  <a:pt x="10598" y="5978"/>
                </a:cubicBezTo>
                <a:cubicBezTo>
                  <a:pt x="10598" y="3668"/>
                  <a:pt x="8764" y="1763"/>
                  <a:pt x="6454" y="1668"/>
                </a:cubicBezTo>
                <a:lnTo>
                  <a:pt x="6454" y="382"/>
                </a:lnTo>
                <a:cubicBezTo>
                  <a:pt x="7550" y="406"/>
                  <a:pt x="8550" y="739"/>
                  <a:pt x="9431" y="1335"/>
                </a:cubicBezTo>
                <a:cubicBezTo>
                  <a:pt x="10336" y="1954"/>
                  <a:pt x="11050" y="2811"/>
                  <a:pt x="11455" y="3811"/>
                </a:cubicBezTo>
                <a:cubicBezTo>
                  <a:pt x="11492" y="3884"/>
                  <a:pt x="11570" y="3915"/>
                  <a:pt x="11636" y="3915"/>
                </a:cubicBezTo>
                <a:cubicBezTo>
                  <a:pt x="11657" y="3915"/>
                  <a:pt x="11677" y="3912"/>
                  <a:pt x="11693" y="3907"/>
                </a:cubicBezTo>
                <a:cubicBezTo>
                  <a:pt x="11789" y="3859"/>
                  <a:pt x="11813" y="3740"/>
                  <a:pt x="11789" y="3668"/>
                </a:cubicBezTo>
                <a:cubicBezTo>
                  <a:pt x="11336" y="2573"/>
                  <a:pt x="10598" y="1668"/>
                  <a:pt x="9645" y="1001"/>
                </a:cubicBezTo>
                <a:cubicBezTo>
                  <a:pt x="8669" y="334"/>
                  <a:pt x="7502" y="1"/>
                  <a:pt x="6311" y="1"/>
                </a:cubicBezTo>
                <a:close/>
              </a:path>
            </a:pathLst>
          </a:custGeom>
          <a:solidFill>
            <a:srgbClr val="657E93"/>
          </a:solidFill>
          <a:ln>
            <a:solidFill>
              <a:srgbClr val="FFFF00"/>
            </a:solidFill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2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4135" name="Google Shape;14135;p27"/>
          <p:cNvGrpSpPr/>
          <p:nvPr/>
        </p:nvGrpSpPr>
        <p:grpSpPr>
          <a:xfrm>
            <a:off x="4024091" y="3421058"/>
            <a:ext cx="351056" cy="355302"/>
            <a:chOff x="4177563" y="3313708"/>
            <a:chExt cx="293550" cy="297100"/>
          </a:xfrm>
        </p:grpSpPr>
        <p:sp>
          <p:nvSpPr>
            <p:cNvPr id="14136" name="Google Shape;14136;p27"/>
            <p:cNvSpPr/>
            <p:nvPr/>
          </p:nvSpPr>
          <p:spPr>
            <a:xfrm>
              <a:off x="4281763" y="3352408"/>
              <a:ext cx="165525" cy="8950"/>
            </a:xfrm>
            <a:custGeom>
              <a:avLst/>
              <a:gdLst/>
              <a:ahLst/>
              <a:cxnLst/>
              <a:rect l="l" t="t" r="r" b="b"/>
              <a:pathLst>
                <a:path w="6621" h="358" extrusionOk="0">
                  <a:moveTo>
                    <a:pt x="191" y="1"/>
                  </a:moveTo>
                  <a:cubicBezTo>
                    <a:pt x="95" y="1"/>
                    <a:pt x="0" y="72"/>
                    <a:pt x="0" y="167"/>
                  </a:cubicBezTo>
                  <a:cubicBezTo>
                    <a:pt x="0" y="286"/>
                    <a:pt x="72" y="358"/>
                    <a:pt x="191" y="358"/>
                  </a:cubicBezTo>
                  <a:lnTo>
                    <a:pt x="6430" y="358"/>
                  </a:lnTo>
                  <a:cubicBezTo>
                    <a:pt x="6525" y="358"/>
                    <a:pt x="6621" y="310"/>
                    <a:pt x="6621" y="215"/>
                  </a:cubicBezTo>
                  <a:cubicBezTo>
                    <a:pt x="6621" y="96"/>
                    <a:pt x="6549" y="1"/>
                    <a:pt x="64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FFFF00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37" name="Google Shape;14137;p27"/>
            <p:cNvSpPr/>
            <p:nvPr/>
          </p:nvSpPr>
          <p:spPr>
            <a:xfrm>
              <a:off x="4281763" y="3372658"/>
              <a:ext cx="120875" cy="8950"/>
            </a:xfrm>
            <a:custGeom>
              <a:avLst/>
              <a:gdLst/>
              <a:ahLst/>
              <a:cxnLst/>
              <a:rect l="l" t="t" r="r" b="b"/>
              <a:pathLst>
                <a:path w="4835" h="358" extrusionOk="0">
                  <a:moveTo>
                    <a:pt x="191" y="0"/>
                  </a:moveTo>
                  <a:cubicBezTo>
                    <a:pt x="95" y="0"/>
                    <a:pt x="0" y="72"/>
                    <a:pt x="0" y="143"/>
                  </a:cubicBezTo>
                  <a:cubicBezTo>
                    <a:pt x="0" y="262"/>
                    <a:pt x="72" y="357"/>
                    <a:pt x="191" y="357"/>
                  </a:cubicBezTo>
                  <a:lnTo>
                    <a:pt x="4644" y="357"/>
                  </a:lnTo>
                  <a:cubicBezTo>
                    <a:pt x="4739" y="357"/>
                    <a:pt x="4835" y="310"/>
                    <a:pt x="4835" y="215"/>
                  </a:cubicBezTo>
                  <a:cubicBezTo>
                    <a:pt x="4835" y="95"/>
                    <a:pt x="4763" y="0"/>
                    <a:pt x="464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FFFF00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38" name="Google Shape;14138;p27"/>
            <p:cNvSpPr/>
            <p:nvPr/>
          </p:nvSpPr>
          <p:spPr>
            <a:xfrm>
              <a:off x="4281763" y="3442908"/>
              <a:ext cx="165525" cy="8950"/>
            </a:xfrm>
            <a:custGeom>
              <a:avLst/>
              <a:gdLst/>
              <a:ahLst/>
              <a:cxnLst/>
              <a:rect l="l" t="t" r="r" b="b"/>
              <a:pathLst>
                <a:path w="6621" h="358" extrusionOk="0">
                  <a:moveTo>
                    <a:pt x="191" y="0"/>
                  </a:moveTo>
                  <a:cubicBezTo>
                    <a:pt x="95" y="0"/>
                    <a:pt x="0" y="48"/>
                    <a:pt x="0" y="143"/>
                  </a:cubicBezTo>
                  <a:cubicBezTo>
                    <a:pt x="0" y="262"/>
                    <a:pt x="72" y="358"/>
                    <a:pt x="191" y="358"/>
                  </a:cubicBezTo>
                  <a:lnTo>
                    <a:pt x="6430" y="358"/>
                  </a:lnTo>
                  <a:cubicBezTo>
                    <a:pt x="6525" y="358"/>
                    <a:pt x="6621" y="286"/>
                    <a:pt x="6621" y="191"/>
                  </a:cubicBezTo>
                  <a:cubicBezTo>
                    <a:pt x="6621" y="72"/>
                    <a:pt x="6549" y="0"/>
                    <a:pt x="64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FFFF00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39" name="Google Shape;14139;p27"/>
            <p:cNvSpPr/>
            <p:nvPr/>
          </p:nvSpPr>
          <p:spPr>
            <a:xfrm>
              <a:off x="4281763" y="3463733"/>
              <a:ext cx="120875" cy="8975"/>
            </a:xfrm>
            <a:custGeom>
              <a:avLst/>
              <a:gdLst/>
              <a:ahLst/>
              <a:cxnLst/>
              <a:rect l="l" t="t" r="r" b="b"/>
              <a:pathLst>
                <a:path w="4835" h="359" extrusionOk="0">
                  <a:moveTo>
                    <a:pt x="191" y="1"/>
                  </a:moveTo>
                  <a:cubicBezTo>
                    <a:pt x="95" y="1"/>
                    <a:pt x="0" y="48"/>
                    <a:pt x="0" y="144"/>
                  </a:cubicBezTo>
                  <a:cubicBezTo>
                    <a:pt x="0" y="263"/>
                    <a:pt x="72" y="358"/>
                    <a:pt x="191" y="358"/>
                  </a:cubicBezTo>
                  <a:lnTo>
                    <a:pt x="4644" y="358"/>
                  </a:lnTo>
                  <a:cubicBezTo>
                    <a:pt x="4739" y="358"/>
                    <a:pt x="4835" y="287"/>
                    <a:pt x="4835" y="191"/>
                  </a:cubicBezTo>
                  <a:cubicBezTo>
                    <a:pt x="4835" y="72"/>
                    <a:pt x="4763" y="1"/>
                    <a:pt x="46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FFFF00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40" name="Google Shape;14140;p27"/>
            <p:cNvSpPr/>
            <p:nvPr/>
          </p:nvSpPr>
          <p:spPr>
            <a:xfrm>
              <a:off x="4238888" y="3339908"/>
              <a:ext cx="18475" cy="48275"/>
            </a:xfrm>
            <a:custGeom>
              <a:avLst/>
              <a:gdLst/>
              <a:ahLst/>
              <a:cxnLst/>
              <a:rect l="l" t="t" r="r" b="b"/>
              <a:pathLst>
                <a:path w="739" h="1931" extrusionOk="0">
                  <a:moveTo>
                    <a:pt x="239" y="0"/>
                  </a:moveTo>
                  <a:cubicBezTo>
                    <a:pt x="167" y="0"/>
                    <a:pt x="120" y="24"/>
                    <a:pt x="96" y="96"/>
                  </a:cubicBezTo>
                  <a:cubicBezTo>
                    <a:pt x="1" y="215"/>
                    <a:pt x="96" y="334"/>
                    <a:pt x="215" y="334"/>
                  </a:cubicBezTo>
                  <a:lnTo>
                    <a:pt x="382" y="334"/>
                  </a:lnTo>
                  <a:lnTo>
                    <a:pt x="382" y="1763"/>
                  </a:lnTo>
                  <a:cubicBezTo>
                    <a:pt x="382" y="1810"/>
                    <a:pt x="405" y="1882"/>
                    <a:pt x="477" y="1906"/>
                  </a:cubicBezTo>
                  <a:cubicBezTo>
                    <a:pt x="505" y="1923"/>
                    <a:pt x="535" y="1930"/>
                    <a:pt x="564" y="1930"/>
                  </a:cubicBezTo>
                  <a:cubicBezTo>
                    <a:pt x="656" y="1930"/>
                    <a:pt x="739" y="1853"/>
                    <a:pt x="739" y="1763"/>
                  </a:cubicBezTo>
                  <a:lnTo>
                    <a:pt x="739" y="143"/>
                  </a:lnTo>
                  <a:cubicBezTo>
                    <a:pt x="739" y="72"/>
                    <a:pt x="691" y="0"/>
                    <a:pt x="5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FFFF00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41" name="Google Shape;14141;p27"/>
            <p:cNvSpPr/>
            <p:nvPr/>
          </p:nvSpPr>
          <p:spPr>
            <a:xfrm>
              <a:off x="4200188" y="3338908"/>
              <a:ext cx="32175" cy="50700"/>
            </a:xfrm>
            <a:custGeom>
              <a:avLst/>
              <a:gdLst/>
              <a:ahLst/>
              <a:cxnLst/>
              <a:rect l="l" t="t" r="r" b="b"/>
              <a:pathLst>
                <a:path w="1287" h="2028" extrusionOk="0">
                  <a:moveTo>
                    <a:pt x="624" y="357"/>
                  </a:moveTo>
                  <a:cubicBezTo>
                    <a:pt x="653" y="357"/>
                    <a:pt x="684" y="362"/>
                    <a:pt x="715" y="374"/>
                  </a:cubicBezTo>
                  <a:cubicBezTo>
                    <a:pt x="834" y="398"/>
                    <a:pt x="929" y="517"/>
                    <a:pt x="929" y="660"/>
                  </a:cubicBezTo>
                  <a:lnTo>
                    <a:pt x="929" y="1422"/>
                  </a:lnTo>
                  <a:cubicBezTo>
                    <a:pt x="929" y="1541"/>
                    <a:pt x="834" y="1660"/>
                    <a:pt x="715" y="1707"/>
                  </a:cubicBezTo>
                  <a:cubicBezTo>
                    <a:pt x="684" y="1719"/>
                    <a:pt x="653" y="1724"/>
                    <a:pt x="624" y="1724"/>
                  </a:cubicBezTo>
                  <a:cubicBezTo>
                    <a:pt x="475" y="1724"/>
                    <a:pt x="358" y="1585"/>
                    <a:pt x="358" y="1445"/>
                  </a:cubicBezTo>
                  <a:lnTo>
                    <a:pt x="358" y="636"/>
                  </a:lnTo>
                  <a:cubicBezTo>
                    <a:pt x="358" y="496"/>
                    <a:pt x="475" y="357"/>
                    <a:pt x="624" y="357"/>
                  </a:cubicBezTo>
                  <a:close/>
                  <a:moveTo>
                    <a:pt x="623" y="0"/>
                  </a:moveTo>
                  <a:cubicBezTo>
                    <a:pt x="279" y="0"/>
                    <a:pt x="1" y="299"/>
                    <a:pt x="1" y="636"/>
                  </a:cubicBezTo>
                  <a:lnTo>
                    <a:pt x="1" y="1374"/>
                  </a:lnTo>
                  <a:cubicBezTo>
                    <a:pt x="1" y="1739"/>
                    <a:pt x="292" y="2027"/>
                    <a:pt x="646" y="2027"/>
                  </a:cubicBezTo>
                  <a:cubicBezTo>
                    <a:pt x="684" y="2027"/>
                    <a:pt x="723" y="2024"/>
                    <a:pt x="763" y="2017"/>
                  </a:cubicBezTo>
                  <a:cubicBezTo>
                    <a:pt x="1072" y="1946"/>
                    <a:pt x="1287" y="1684"/>
                    <a:pt x="1287" y="1374"/>
                  </a:cubicBezTo>
                  <a:lnTo>
                    <a:pt x="1287" y="636"/>
                  </a:lnTo>
                  <a:cubicBezTo>
                    <a:pt x="1287" y="350"/>
                    <a:pt x="1072" y="64"/>
                    <a:pt x="763" y="17"/>
                  </a:cubicBezTo>
                  <a:cubicBezTo>
                    <a:pt x="715" y="5"/>
                    <a:pt x="668" y="0"/>
                    <a:pt x="62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FFFF00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42" name="Google Shape;14142;p27"/>
            <p:cNvSpPr/>
            <p:nvPr/>
          </p:nvSpPr>
          <p:spPr>
            <a:xfrm>
              <a:off x="4236513" y="3431583"/>
              <a:ext cx="30375" cy="47650"/>
            </a:xfrm>
            <a:custGeom>
              <a:avLst/>
              <a:gdLst/>
              <a:ahLst/>
              <a:cxnLst/>
              <a:rect l="l" t="t" r="r" b="b"/>
              <a:pathLst>
                <a:path w="1215" h="1906" extrusionOk="0">
                  <a:moveTo>
                    <a:pt x="572" y="1"/>
                  </a:moveTo>
                  <a:cubicBezTo>
                    <a:pt x="310" y="1"/>
                    <a:pt x="96" y="168"/>
                    <a:pt x="24" y="429"/>
                  </a:cubicBezTo>
                  <a:cubicBezTo>
                    <a:pt x="0" y="525"/>
                    <a:pt x="72" y="620"/>
                    <a:pt x="143" y="644"/>
                  </a:cubicBezTo>
                  <a:cubicBezTo>
                    <a:pt x="169" y="654"/>
                    <a:pt x="194" y="659"/>
                    <a:pt x="218" y="659"/>
                  </a:cubicBezTo>
                  <a:cubicBezTo>
                    <a:pt x="301" y="659"/>
                    <a:pt x="363" y="599"/>
                    <a:pt x="381" y="525"/>
                  </a:cubicBezTo>
                  <a:cubicBezTo>
                    <a:pt x="429" y="429"/>
                    <a:pt x="500" y="358"/>
                    <a:pt x="596" y="358"/>
                  </a:cubicBezTo>
                  <a:cubicBezTo>
                    <a:pt x="715" y="358"/>
                    <a:pt x="810" y="429"/>
                    <a:pt x="810" y="549"/>
                  </a:cubicBezTo>
                  <a:lnTo>
                    <a:pt x="810" y="596"/>
                  </a:lnTo>
                  <a:cubicBezTo>
                    <a:pt x="762" y="644"/>
                    <a:pt x="739" y="739"/>
                    <a:pt x="691" y="858"/>
                  </a:cubicBezTo>
                  <a:cubicBezTo>
                    <a:pt x="453" y="1192"/>
                    <a:pt x="310" y="1382"/>
                    <a:pt x="238" y="1477"/>
                  </a:cubicBezTo>
                  <a:cubicBezTo>
                    <a:pt x="143" y="1596"/>
                    <a:pt x="96" y="1668"/>
                    <a:pt x="119" y="1739"/>
                  </a:cubicBezTo>
                  <a:cubicBezTo>
                    <a:pt x="143" y="1811"/>
                    <a:pt x="191" y="1835"/>
                    <a:pt x="238" y="1858"/>
                  </a:cubicBezTo>
                  <a:cubicBezTo>
                    <a:pt x="262" y="1858"/>
                    <a:pt x="310" y="1906"/>
                    <a:pt x="572" y="1906"/>
                  </a:cubicBezTo>
                  <a:lnTo>
                    <a:pt x="1048" y="1906"/>
                  </a:lnTo>
                  <a:cubicBezTo>
                    <a:pt x="1143" y="1906"/>
                    <a:pt x="1215" y="1835"/>
                    <a:pt x="1215" y="1739"/>
                  </a:cubicBezTo>
                  <a:cubicBezTo>
                    <a:pt x="1215" y="1620"/>
                    <a:pt x="1167" y="1549"/>
                    <a:pt x="1048" y="1549"/>
                  </a:cubicBezTo>
                  <a:lnTo>
                    <a:pt x="596" y="1549"/>
                  </a:lnTo>
                  <a:cubicBezTo>
                    <a:pt x="691" y="1430"/>
                    <a:pt x="810" y="1287"/>
                    <a:pt x="953" y="1072"/>
                  </a:cubicBezTo>
                  <a:cubicBezTo>
                    <a:pt x="977" y="930"/>
                    <a:pt x="1072" y="763"/>
                    <a:pt x="1096" y="644"/>
                  </a:cubicBezTo>
                  <a:cubicBezTo>
                    <a:pt x="1143" y="572"/>
                    <a:pt x="1096" y="453"/>
                    <a:pt x="1072" y="358"/>
                  </a:cubicBezTo>
                  <a:cubicBezTo>
                    <a:pt x="1048" y="287"/>
                    <a:pt x="1024" y="239"/>
                    <a:pt x="953" y="168"/>
                  </a:cubicBezTo>
                  <a:cubicBezTo>
                    <a:pt x="858" y="48"/>
                    <a:pt x="715" y="1"/>
                    <a:pt x="5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FFFF00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43" name="Google Shape;14143;p27"/>
            <p:cNvSpPr/>
            <p:nvPr/>
          </p:nvSpPr>
          <p:spPr>
            <a:xfrm>
              <a:off x="4200188" y="3431008"/>
              <a:ext cx="30400" cy="47675"/>
            </a:xfrm>
            <a:custGeom>
              <a:avLst/>
              <a:gdLst/>
              <a:ahLst/>
              <a:cxnLst/>
              <a:rect l="l" t="t" r="r" b="b"/>
              <a:pathLst>
                <a:path w="1216" h="1907" extrusionOk="0">
                  <a:moveTo>
                    <a:pt x="596" y="357"/>
                  </a:moveTo>
                  <a:cubicBezTo>
                    <a:pt x="739" y="357"/>
                    <a:pt x="858" y="476"/>
                    <a:pt x="858" y="619"/>
                  </a:cubicBezTo>
                  <a:lnTo>
                    <a:pt x="858" y="1310"/>
                  </a:lnTo>
                  <a:cubicBezTo>
                    <a:pt x="858" y="1429"/>
                    <a:pt x="763" y="1548"/>
                    <a:pt x="620" y="1572"/>
                  </a:cubicBezTo>
                  <a:cubicBezTo>
                    <a:pt x="477" y="1572"/>
                    <a:pt x="358" y="1453"/>
                    <a:pt x="358" y="1310"/>
                  </a:cubicBezTo>
                  <a:lnTo>
                    <a:pt x="358" y="619"/>
                  </a:lnTo>
                  <a:cubicBezTo>
                    <a:pt x="358" y="500"/>
                    <a:pt x="453" y="381"/>
                    <a:pt x="596" y="357"/>
                  </a:cubicBezTo>
                  <a:close/>
                  <a:moveTo>
                    <a:pt x="620" y="0"/>
                  </a:moveTo>
                  <a:cubicBezTo>
                    <a:pt x="286" y="0"/>
                    <a:pt x="1" y="262"/>
                    <a:pt x="1" y="595"/>
                  </a:cubicBezTo>
                  <a:lnTo>
                    <a:pt x="1" y="1262"/>
                  </a:lnTo>
                  <a:cubicBezTo>
                    <a:pt x="1" y="1596"/>
                    <a:pt x="263" y="1858"/>
                    <a:pt x="596" y="1905"/>
                  </a:cubicBezTo>
                  <a:cubicBezTo>
                    <a:pt x="608" y="1906"/>
                    <a:pt x="620" y="1906"/>
                    <a:pt x="632" y="1906"/>
                  </a:cubicBezTo>
                  <a:cubicBezTo>
                    <a:pt x="950" y="1906"/>
                    <a:pt x="1215" y="1608"/>
                    <a:pt x="1215" y="1310"/>
                  </a:cubicBezTo>
                  <a:lnTo>
                    <a:pt x="1215" y="619"/>
                  </a:lnTo>
                  <a:cubicBezTo>
                    <a:pt x="1215" y="286"/>
                    <a:pt x="953" y="24"/>
                    <a:pt x="62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FFFF00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44" name="Google Shape;14144;p27"/>
            <p:cNvSpPr/>
            <p:nvPr/>
          </p:nvSpPr>
          <p:spPr>
            <a:xfrm>
              <a:off x="4237113" y="3522083"/>
              <a:ext cx="29200" cy="47050"/>
            </a:xfrm>
            <a:custGeom>
              <a:avLst/>
              <a:gdLst/>
              <a:ahLst/>
              <a:cxnLst/>
              <a:rect l="l" t="t" r="r" b="b"/>
              <a:pathLst>
                <a:path w="1168" h="1882" extrusionOk="0">
                  <a:moveTo>
                    <a:pt x="572" y="1"/>
                  </a:moveTo>
                  <a:cubicBezTo>
                    <a:pt x="310" y="1"/>
                    <a:pt x="72" y="191"/>
                    <a:pt x="48" y="453"/>
                  </a:cubicBezTo>
                  <a:cubicBezTo>
                    <a:pt x="0" y="548"/>
                    <a:pt x="72" y="644"/>
                    <a:pt x="191" y="667"/>
                  </a:cubicBezTo>
                  <a:cubicBezTo>
                    <a:pt x="207" y="671"/>
                    <a:pt x="222" y="673"/>
                    <a:pt x="236" y="673"/>
                  </a:cubicBezTo>
                  <a:cubicBezTo>
                    <a:pt x="308" y="673"/>
                    <a:pt x="361" y="624"/>
                    <a:pt x="381" y="525"/>
                  </a:cubicBezTo>
                  <a:cubicBezTo>
                    <a:pt x="429" y="429"/>
                    <a:pt x="500" y="334"/>
                    <a:pt x="595" y="334"/>
                  </a:cubicBezTo>
                  <a:cubicBezTo>
                    <a:pt x="715" y="334"/>
                    <a:pt x="810" y="429"/>
                    <a:pt x="810" y="548"/>
                  </a:cubicBezTo>
                  <a:cubicBezTo>
                    <a:pt x="810" y="667"/>
                    <a:pt x="715" y="739"/>
                    <a:pt x="595" y="739"/>
                  </a:cubicBezTo>
                  <a:cubicBezTo>
                    <a:pt x="500" y="739"/>
                    <a:pt x="429" y="834"/>
                    <a:pt x="429" y="929"/>
                  </a:cubicBezTo>
                  <a:cubicBezTo>
                    <a:pt x="429" y="1025"/>
                    <a:pt x="500" y="1120"/>
                    <a:pt x="595" y="1120"/>
                  </a:cubicBezTo>
                  <a:cubicBezTo>
                    <a:pt x="715" y="1120"/>
                    <a:pt x="810" y="1191"/>
                    <a:pt x="810" y="1310"/>
                  </a:cubicBezTo>
                  <a:cubicBezTo>
                    <a:pt x="810" y="1429"/>
                    <a:pt x="715" y="1525"/>
                    <a:pt x="595" y="1525"/>
                  </a:cubicBezTo>
                  <a:cubicBezTo>
                    <a:pt x="500" y="1525"/>
                    <a:pt x="429" y="1429"/>
                    <a:pt x="381" y="1334"/>
                  </a:cubicBezTo>
                  <a:lnTo>
                    <a:pt x="381" y="1310"/>
                  </a:lnTo>
                  <a:cubicBezTo>
                    <a:pt x="381" y="1215"/>
                    <a:pt x="310" y="1144"/>
                    <a:pt x="214" y="1144"/>
                  </a:cubicBezTo>
                  <a:cubicBezTo>
                    <a:pt x="119" y="1144"/>
                    <a:pt x="24" y="1215"/>
                    <a:pt x="24" y="1310"/>
                  </a:cubicBezTo>
                  <a:lnTo>
                    <a:pt x="24" y="1406"/>
                  </a:lnTo>
                  <a:cubicBezTo>
                    <a:pt x="72" y="1668"/>
                    <a:pt x="310" y="1882"/>
                    <a:pt x="595" y="1882"/>
                  </a:cubicBezTo>
                  <a:cubicBezTo>
                    <a:pt x="905" y="1882"/>
                    <a:pt x="1167" y="1644"/>
                    <a:pt x="1167" y="1310"/>
                  </a:cubicBezTo>
                  <a:cubicBezTo>
                    <a:pt x="1167" y="1168"/>
                    <a:pt x="1096" y="1048"/>
                    <a:pt x="1024" y="929"/>
                  </a:cubicBezTo>
                  <a:cubicBezTo>
                    <a:pt x="1096" y="834"/>
                    <a:pt x="1167" y="691"/>
                    <a:pt x="1167" y="548"/>
                  </a:cubicBezTo>
                  <a:cubicBezTo>
                    <a:pt x="1119" y="239"/>
                    <a:pt x="881" y="1"/>
                    <a:pt x="5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FFFF00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45" name="Google Shape;14145;p27"/>
            <p:cNvSpPr/>
            <p:nvPr/>
          </p:nvSpPr>
          <p:spPr>
            <a:xfrm>
              <a:off x="4200188" y="3521483"/>
              <a:ext cx="30400" cy="47650"/>
            </a:xfrm>
            <a:custGeom>
              <a:avLst/>
              <a:gdLst/>
              <a:ahLst/>
              <a:cxnLst/>
              <a:rect l="l" t="t" r="r" b="b"/>
              <a:pathLst>
                <a:path w="1216" h="1906" extrusionOk="0">
                  <a:moveTo>
                    <a:pt x="596" y="358"/>
                  </a:moveTo>
                  <a:cubicBezTo>
                    <a:pt x="739" y="358"/>
                    <a:pt x="858" y="477"/>
                    <a:pt x="858" y="620"/>
                  </a:cubicBezTo>
                  <a:lnTo>
                    <a:pt x="858" y="1311"/>
                  </a:lnTo>
                  <a:cubicBezTo>
                    <a:pt x="858" y="1430"/>
                    <a:pt x="763" y="1549"/>
                    <a:pt x="620" y="1573"/>
                  </a:cubicBezTo>
                  <a:cubicBezTo>
                    <a:pt x="477" y="1573"/>
                    <a:pt x="358" y="1453"/>
                    <a:pt x="358" y="1311"/>
                  </a:cubicBezTo>
                  <a:lnTo>
                    <a:pt x="358" y="620"/>
                  </a:lnTo>
                  <a:cubicBezTo>
                    <a:pt x="358" y="501"/>
                    <a:pt x="453" y="382"/>
                    <a:pt x="596" y="358"/>
                  </a:cubicBezTo>
                  <a:close/>
                  <a:moveTo>
                    <a:pt x="620" y="1"/>
                  </a:moveTo>
                  <a:cubicBezTo>
                    <a:pt x="263" y="1"/>
                    <a:pt x="1" y="263"/>
                    <a:pt x="1" y="596"/>
                  </a:cubicBezTo>
                  <a:lnTo>
                    <a:pt x="1" y="1287"/>
                  </a:lnTo>
                  <a:cubicBezTo>
                    <a:pt x="1" y="1620"/>
                    <a:pt x="263" y="1882"/>
                    <a:pt x="596" y="1906"/>
                  </a:cubicBezTo>
                  <a:cubicBezTo>
                    <a:pt x="929" y="1906"/>
                    <a:pt x="1215" y="1644"/>
                    <a:pt x="1215" y="1311"/>
                  </a:cubicBezTo>
                  <a:lnTo>
                    <a:pt x="1215" y="620"/>
                  </a:lnTo>
                  <a:cubicBezTo>
                    <a:pt x="1215" y="310"/>
                    <a:pt x="953" y="25"/>
                    <a:pt x="6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FFFF00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46" name="Google Shape;14146;p27"/>
            <p:cNvSpPr/>
            <p:nvPr/>
          </p:nvSpPr>
          <p:spPr>
            <a:xfrm>
              <a:off x="4281763" y="3533408"/>
              <a:ext cx="165525" cy="8950"/>
            </a:xfrm>
            <a:custGeom>
              <a:avLst/>
              <a:gdLst/>
              <a:ahLst/>
              <a:cxnLst/>
              <a:rect l="l" t="t" r="r" b="b"/>
              <a:pathLst>
                <a:path w="6621" h="358" extrusionOk="0">
                  <a:moveTo>
                    <a:pt x="191" y="0"/>
                  </a:moveTo>
                  <a:cubicBezTo>
                    <a:pt x="95" y="0"/>
                    <a:pt x="0" y="72"/>
                    <a:pt x="0" y="143"/>
                  </a:cubicBezTo>
                  <a:cubicBezTo>
                    <a:pt x="0" y="262"/>
                    <a:pt x="72" y="357"/>
                    <a:pt x="191" y="357"/>
                  </a:cubicBezTo>
                  <a:lnTo>
                    <a:pt x="6430" y="357"/>
                  </a:lnTo>
                  <a:cubicBezTo>
                    <a:pt x="6525" y="357"/>
                    <a:pt x="6621" y="310"/>
                    <a:pt x="6621" y="214"/>
                  </a:cubicBezTo>
                  <a:cubicBezTo>
                    <a:pt x="6621" y="95"/>
                    <a:pt x="6549" y="0"/>
                    <a:pt x="64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FFFF00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47" name="Google Shape;14147;p27"/>
            <p:cNvSpPr/>
            <p:nvPr/>
          </p:nvSpPr>
          <p:spPr>
            <a:xfrm>
              <a:off x="4281763" y="3554233"/>
              <a:ext cx="120875" cy="8950"/>
            </a:xfrm>
            <a:custGeom>
              <a:avLst/>
              <a:gdLst/>
              <a:ahLst/>
              <a:cxnLst/>
              <a:rect l="l" t="t" r="r" b="b"/>
              <a:pathLst>
                <a:path w="4835" h="358" extrusionOk="0">
                  <a:moveTo>
                    <a:pt x="191" y="1"/>
                  </a:moveTo>
                  <a:cubicBezTo>
                    <a:pt x="95" y="1"/>
                    <a:pt x="0" y="72"/>
                    <a:pt x="0" y="143"/>
                  </a:cubicBezTo>
                  <a:cubicBezTo>
                    <a:pt x="0" y="263"/>
                    <a:pt x="72" y="358"/>
                    <a:pt x="191" y="358"/>
                  </a:cubicBezTo>
                  <a:lnTo>
                    <a:pt x="4644" y="358"/>
                  </a:lnTo>
                  <a:cubicBezTo>
                    <a:pt x="4739" y="358"/>
                    <a:pt x="4835" y="310"/>
                    <a:pt x="4835" y="215"/>
                  </a:cubicBezTo>
                  <a:cubicBezTo>
                    <a:pt x="4835" y="96"/>
                    <a:pt x="4763" y="1"/>
                    <a:pt x="46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FFFF00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48" name="Google Shape;14148;p27"/>
            <p:cNvSpPr/>
            <p:nvPr/>
          </p:nvSpPr>
          <p:spPr>
            <a:xfrm>
              <a:off x="4177563" y="3313708"/>
              <a:ext cx="293550" cy="297100"/>
            </a:xfrm>
            <a:custGeom>
              <a:avLst/>
              <a:gdLst/>
              <a:ahLst/>
              <a:cxnLst/>
              <a:rect l="l" t="t" r="r" b="b"/>
              <a:pathLst>
                <a:path w="11742" h="11884" extrusionOk="0">
                  <a:moveTo>
                    <a:pt x="11360" y="334"/>
                  </a:moveTo>
                  <a:lnTo>
                    <a:pt x="11384" y="3644"/>
                  </a:lnTo>
                  <a:lnTo>
                    <a:pt x="6597" y="3644"/>
                  </a:lnTo>
                  <a:cubicBezTo>
                    <a:pt x="6550" y="3644"/>
                    <a:pt x="6502" y="3668"/>
                    <a:pt x="6478" y="3692"/>
                  </a:cubicBezTo>
                  <a:lnTo>
                    <a:pt x="5883" y="4263"/>
                  </a:lnTo>
                  <a:lnTo>
                    <a:pt x="5287" y="3692"/>
                  </a:lnTo>
                  <a:cubicBezTo>
                    <a:pt x="5240" y="3668"/>
                    <a:pt x="5192" y="3644"/>
                    <a:pt x="5168" y="3644"/>
                  </a:cubicBezTo>
                  <a:lnTo>
                    <a:pt x="358" y="3644"/>
                  </a:lnTo>
                  <a:lnTo>
                    <a:pt x="358" y="334"/>
                  </a:lnTo>
                  <a:close/>
                  <a:moveTo>
                    <a:pt x="239" y="1"/>
                  </a:moveTo>
                  <a:cubicBezTo>
                    <a:pt x="167" y="1"/>
                    <a:pt x="72" y="96"/>
                    <a:pt x="72" y="191"/>
                  </a:cubicBezTo>
                  <a:lnTo>
                    <a:pt x="72" y="4644"/>
                  </a:lnTo>
                  <a:cubicBezTo>
                    <a:pt x="72" y="4692"/>
                    <a:pt x="96" y="4740"/>
                    <a:pt x="120" y="4740"/>
                  </a:cubicBezTo>
                  <a:cubicBezTo>
                    <a:pt x="167" y="4767"/>
                    <a:pt x="213" y="4779"/>
                    <a:pt x="254" y="4779"/>
                  </a:cubicBezTo>
                  <a:cubicBezTo>
                    <a:pt x="356" y="4779"/>
                    <a:pt x="429" y="4706"/>
                    <a:pt x="429" y="4621"/>
                  </a:cubicBezTo>
                  <a:lnTo>
                    <a:pt x="429" y="4001"/>
                  </a:lnTo>
                  <a:lnTo>
                    <a:pt x="5121" y="4001"/>
                  </a:lnTo>
                  <a:lnTo>
                    <a:pt x="5716" y="4573"/>
                  </a:lnTo>
                  <a:cubicBezTo>
                    <a:pt x="5788" y="4621"/>
                    <a:pt x="5835" y="4621"/>
                    <a:pt x="5907" y="4621"/>
                  </a:cubicBezTo>
                  <a:cubicBezTo>
                    <a:pt x="5954" y="4621"/>
                    <a:pt x="6026" y="4597"/>
                    <a:pt x="6073" y="4573"/>
                  </a:cubicBezTo>
                  <a:lnTo>
                    <a:pt x="6669" y="4001"/>
                  </a:lnTo>
                  <a:lnTo>
                    <a:pt x="11384" y="4001"/>
                  </a:lnTo>
                  <a:lnTo>
                    <a:pt x="11384" y="7312"/>
                  </a:lnTo>
                  <a:lnTo>
                    <a:pt x="6597" y="7312"/>
                  </a:lnTo>
                  <a:cubicBezTo>
                    <a:pt x="6526" y="7312"/>
                    <a:pt x="6502" y="7335"/>
                    <a:pt x="6478" y="7359"/>
                  </a:cubicBezTo>
                  <a:lnTo>
                    <a:pt x="5883" y="7931"/>
                  </a:lnTo>
                  <a:lnTo>
                    <a:pt x="5287" y="7359"/>
                  </a:lnTo>
                  <a:cubicBezTo>
                    <a:pt x="5240" y="7335"/>
                    <a:pt x="5192" y="7312"/>
                    <a:pt x="5168" y="7312"/>
                  </a:cubicBezTo>
                  <a:lnTo>
                    <a:pt x="358" y="7312"/>
                  </a:lnTo>
                  <a:lnTo>
                    <a:pt x="358" y="5430"/>
                  </a:lnTo>
                  <a:cubicBezTo>
                    <a:pt x="358" y="5335"/>
                    <a:pt x="310" y="5240"/>
                    <a:pt x="215" y="5240"/>
                  </a:cubicBezTo>
                  <a:cubicBezTo>
                    <a:pt x="96" y="5240"/>
                    <a:pt x="1" y="5311"/>
                    <a:pt x="1" y="5430"/>
                  </a:cubicBezTo>
                  <a:lnTo>
                    <a:pt x="1" y="11003"/>
                  </a:lnTo>
                  <a:cubicBezTo>
                    <a:pt x="1" y="11146"/>
                    <a:pt x="120" y="11265"/>
                    <a:pt x="286" y="11265"/>
                  </a:cubicBezTo>
                  <a:lnTo>
                    <a:pt x="5073" y="11265"/>
                  </a:lnTo>
                  <a:lnTo>
                    <a:pt x="5669" y="11836"/>
                  </a:lnTo>
                  <a:cubicBezTo>
                    <a:pt x="5716" y="11884"/>
                    <a:pt x="5788" y="11884"/>
                    <a:pt x="5835" y="11884"/>
                  </a:cubicBezTo>
                  <a:cubicBezTo>
                    <a:pt x="5907" y="11884"/>
                    <a:pt x="5954" y="11860"/>
                    <a:pt x="6026" y="11836"/>
                  </a:cubicBezTo>
                  <a:lnTo>
                    <a:pt x="6621" y="11265"/>
                  </a:lnTo>
                  <a:lnTo>
                    <a:pt x="7859" y="11265"/>
                  </a:lnTo>
                  <a:cubicBezTo>
                    <a:pt x="7955" y="11265"/>
                    <a:pt x="8050" y="11193"/>
                    <a:pt x="8050" y="11122"/>
                  </a:cubicBezTo>
                  <a:cubicBezTo>
                    <a:pt x="8050" y="11003"/>
                    <a:pt x="7979" y="10908"/>
                    <a:pt x="7859" y="10908"/>
                  </a:cubicBezTo>
                  <a:lnTo>
                    <a:pt x="6550" y="10908"/>
                  </a:lnTo>
                  <a:cubicBezTo>
                    <a:pt x="6526" y="10908"/>
                    <a:pt x="6478" y="10931"/>
                    <a:pt x="6431" y="10955"/>
                  </a:cubicBezTo>
                  <a:lnTo>
                    <a:pt x="5835" y="11527"/>
                  </a:lnTo>
                  <a:lnTo>
                    <a:pt x="5240" y="10955"/>
                  </a:lnTo>
                  <a:cubicBezTo>
                    <a:pt x="5216" y="10931"/>
                    <a:pt x="5168" y="10908"/>
                    <a:pt x="5121" y="10908"/>
                  </a:cubicBezTo>
                  <a:lnTo>
                    <a:pt x="334" y="10908"/>
                  </a:lnTo>
                  <a:lnTo>
                    <a:pt x="334" y="7597"/>
                  </a:lnTo>
                  <a:lnTo>
                    <a:pt x="5049" y="7597"/>
                  </a:lnTo>
                  <a:lnTo>
                    <a:pt x="5645" y="8169"/>
                  </a:lnTo>
                  <a:cubicBezTo>
                    <a:pt x="5692" y="8217"/>
                    <a:pt x="5764" y="8217"/>
                    <a:pt x="5811" y="8217"/>
                  </a:cubicBezTo>
                  <a:cubicBezTo>
                    <a:pt x="5883" y="8217"/>
                    <a:pt x="5930" y="8193"/>
                    <a:pt x="6002" y="8169"/>
                  </a:cubicBezTo>
                  <a:lnTo>
                    <a:pt x="6597" y="7597"/>
                  </a:lnTo>
                  <a:lnTo>
                    <a:pt x="11289" y="7597"/>
                  </a:lnTo>
                  <a:lnTo>
                    <a:pt x="11289" y="10908"/>
                  </a:lnTo>
                  <a:lnTo>
                    <a:pt x="8669" y="10908"/>
                  </a:lnTo>
                  <a:cubicBezTo>
                    <a:pt x="8574" y="10908"/>
                    <a:pt x="8502" y="10955"/>
                    <a:pt x="8502" y="11050"/>
                  </a:cubicBezTo>
                  <a:cubicBezTo>
                    <a:pt x="8502" y="11170"/>
                    <a:pt x="8550" y="11265"/>
                    <a:pt x="8669" y="11265"/>
                  </a:cubicBezTo>
                  <a:lnTo>
                    <a:pt x="11384" y="11265"/>
                  </a:lnTo>
                  <a:cubicBezTo>
                    <a:pt x="11527" y="11265"/>
                    <a:pt x="11646" y="11146"/>
                    <a:pt x="11646" y="11003"/>
                  </a:cubicBezTo>
                  <a:lnTo>
                    <a:pt x="11646" y="286"/>
                  </a:lnTo>
                  <a:cubicBezTo>
                    <a:pt x="11741" y="120"/>
                    <a:pt x="11622" y="1"/>
                    <a:pt x="114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FFFF00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4149" name="Google Shape;14149;p27"/>
          <p:cNvSpPr/>
          <p:nvPr/>
        </p:nvSpPr>
        <p:spPr>
          <a:xfrm>
            <a:off x="3247951" y="3420895"/>
            <a:ext cx="356019" cy="356139"/>
          </a:xfrm>
          <a:custGeom>
            <a:avLst/>
            <a:gdLst/>
            <a:ahLst/>
            <a:cxnLst/>
            <a:rect l="l" t="t" r="r" b="b"/>
            <a:pathLst>
              <a:path w="11908" h="11912" extrusionOk="0">
                <a:moveTo>
                  <a:pt x="3358" y="6363"/>
                </a:moveTo>
                <a:lnTo>
                  <a:pt x="3358" y="10721"/>
                </a:lnTo>
                <a:lnTo>
                  <a:pt x="1858" y="10721"/>
                </a:lnTo>
                <a:lnTo>
                  <a:pt x="1858" y="6363"/>
                </a:lnTo>
                <a:close/>
                <a:moveTo>
                  <a:pt x="5216" y="1314"/>
                </a:moveTo>
                <a:lnTo>
                  <a:pt x="5216" y="10721"/>
                </a:lnTo>
                <a:lnTo>
                  <a:pt x="3691" y="10721"/>
                </a:lnTo>
                <a:lnTo>
                  <a:pt x="3691" y="1314"/>
                </a:lnTo>
                <a:close/>
                <a:moveTo>
                  <a:pt x="7097" y="2577"/>
                </a:moveTo>
                <a:lnTo>
                  <a:pt x="7097" y="10721"/>
                </a:lnTo>
                <a:lnTo>
                  <a:pt x="5573" y="10721"/>
                </a:lnTo>
                <a:lnTo>
                  <a:pt x="5573" y="2577"/>
                </a:lnTo>
                <a:close/>
                <a:moveTo>
                  <a:pt x="8931" y="8864"/>
                </a:moveTo>
                <a:lnTo>
                  <a:pt x="8931" y="10721"/>
                </a:lnTo>
                <a:lnTo>
                  <a:pt x="7406" y="10721"/>
                </a:lnTo>
                <a:lnTo>
                  <a:pt x="7406" y="8864"/>
                </a:lnTo>
                <a:close/>
                <a:moveTo>
                  <a:pt x="939" y="1"/>
                </a:moveTo>
                <a:cubicBezTo>
                  <a:pt x="834" y="1"/>
                  <a:pt x="738" y="88"/>
                  <a:pt x="738" y="195"/>
                </a:cubicBezTo>
                <a:lnTo>
                  <a:pt x="738" y="1005"/>
                </a:lnTo>
                <a:lnTo>
                  <a:pt x="476" y="1005"/>
                </a:lnTo>
                <a:cubicBezTo>
                  <a:pt x="381" y="1005"/>
                  <a:pt x="334" y="1052"/>
                  <a:pt x="310" y="1124"/>
                </a:cubicBezTo>
                <a:cubicBezTo>
                  <a:pt x="262" y="1243"/>
                  <a:pt x="357" y="1362"/>
                  <a:pt x="476" y="1362"/>
                </a:cubicBezTo>
                <a:lnTo>
                  <a:pt x="715" y="1362"/>
                </a:lnTo>
                <a:lnTo>
                  <a:pt x="715" y="2243"/>
                </a:lnTo>
                <a:lnTo>
                  <a:pt x="500" y="2243"/>
                </a:lnTo>
                <a:cubicBezTo>
                  <a:pt x="429" y="2243"/>
                  <a:pt x="334" y="2315"/>
                  <a:pt x="334" y="2386"/>
                </a:cubicBezTo>
                <a:cubicBezTo>
                  <a:pt x="334" y="2505"/>
                  <a:pt x="381" y="2600"/>
                  <a:pt x="500" y="2600"/>
                </a:cubicBezTo>
                <a:lnTo>
                  <a:pt x="715" y="2600"/>
                </a:lnTo>
                <a:lnTo>
                  <a:pt x="715" y="3505"/>
                </a:lnTo>
                <a:lnTo>
                  <a:pt x="500" y="3505"/>
                </a:lnTo>
                <a:cubicBezTo>
                  <a:pt x="429" y="3505"/>
                  <a:pt x="334" y="3553"/>
                  <a:pt x="334" y="3648"/>
                </a:cubicBezTo>
                <a:cubicBezTo>
                  <a:pt x="334" y="3767"/>
                  <a:pt x="381" y="3863"/>
                  <a:pt x="500" y="3863"/>
                </a:cubicBezTo>
                <a:lnTo>
                  <a:pt x="715" y="3863"/>
                </a:lnTo>
                <a:lnTo>
                  <a:pt x="715" y="4744"/>
                </a:lnTo>
                <a:lnTo>
                  <a:pt x="500" y="4744"/>
                </a:lnTo>
                <a:cubicBezTo>
                  <a:pt x="429" y="4744"/>
                  <a:pt x="334" y="4815"/>
                  <a:pt x="334" y="4887"/>
                </a:cubicBezTo>
                <a:cubicBezTo>
                  <a:pt x="334" y="5006"/>
                  <a:pt x="381" y="5101"/>
                  <a:pt x="500" y="5101"/>
                </a:cubicBezTo>
                <a:lnTo>
                  <a:pt x="715" y="5101"/>
                </a:lnTo>
                <a:lnTo>
                  <a:pt x="715" y="6006"/>
                </a:lnTo>
                <a:lnTo>
                  <a:pt x="500" y="6006"/>
                </a:lnTo>
                <a:cubicBezTo>
                  <a:pt x="429" y="6006"/>
                  <a:pt x="334" y="6053"/>
                  <a:pt x="334" y="6149"/>
                </a:cubicBezTo>
                <a:cubicBezTo>
                  <a:pt x="334" y="6268"/>
                  <a:pt x="381" y="6363"/>
                  <a:pt x="500" y="6363"/>
                </a:cubicBezTo>
                <a:lnTo>
                  <a:pt x="715" y="6363"/>
                </a:lnTo>
                <a:lnTo>
                  <a:pt x="715" y="7244"/>
                </a:lnTo>
                <a:lnTo>
                  <a:pt x="500" y="7244"/>
                </a:lnTo>
                <a:cubicBezTo>
                  <a:pt x="429" y="7244"/>
                  <a:pt x="334" y="7316"/>
                  <a:pt x="334" y="7387"/>
                </a:cubicBezTo>
                <a:cubicBezTo>
                  <a:pt x="334" y="7506"/>
                  <a:pt x="381" y="7601"/>
                  <a:pt x="500" y="7601"/>
                </a:cubicBezTo>
                <a:lnTo>
                  <a:pt x="715" y="7601"/>
                </a:lnTo>
                <a:lnTo>
                  <a:pt x="715" y="8506"/>
                </a:lnTo>
                <a:lnTo>
                  <a:pt x="500" y="8506"/>
                </a:lnTo>
                <a:cubicBezTo>
                  <a:pt x="429" y="8506"/>
                  <a:pt x="334" y="8554"/>
                  <a:pt x="334" y="8649"/>
                </a:cubicBezTo>
                <a:cubicBezTo>
                  <a:pt x="334" y="8768"/>
                  <a:pt x="381" y="8864"/>
                  <a:pt x="500" y="8864"/>
                </a:cubicBezTo>
                <a:lnTo>
                  <a:pt x="715" y="8864"/>
                </a:lnTo>
                <a:lnTo>
                  <a:pt x="715" y="9745"/>
                </a:lnTo>
                <a:lnTo>
                  <a:pt x="500" y="9745"/>
                </a:lnTo>
                <a:cubicBezTo>
                  <a:pt x="429" y="9745"/>
                  <a:pt x="334" y="9816"/>
                  <a:pt x="334" y="9888"/>
                </a:cubicBezTo>
                <a:cubicBezTo>
                  <a:pt x="334" y="10007"/>
                  <a:pt x="381" y="10102"/>
                  <a:pt x="500" y="10102"/>
                </a:cubicBezTo>
                <a:lnTo>
                  <a:pt x="715" y="10102"/>
                </a:lnTo>
                <a:lnTo>
                  <a:pt x="715" y="10721"/>
                </a:lnTo>
                <a:lnTo>
                  <a:pt x="310" y="10721"/>
                </a:lnTo>
                <a:cubicBezTo>
                  <a:pt x="143" y="10721"/>
                  <a:pt x="0" y="10840"/>
                  <a:pt x="0" y="11031"/>
                </a:cubicBezTo>
                <a:lnTo>
                  <a:pt x="0" y="11721"/>
                </a:lnTo>
                <a:cubicBezTo>
                  <a:pt x="0" y="11793"/>
                  <a:pt x="95" y="11888"/>
                  <a:pt x="191" y="11888"/>
                </a:cubicBezTo>
                <a:lnTo>
                  <a:pt x="2691" y="11888"/>
                </a:lnTo>
                <a:cubicBezTo>
                  <a:pt x="2715" y="11888"/>
                  <a:pt x="2739" y="11888"/>
                  <a:pt x="2763" y="11864"/>
                </a:cubicBezTo>
                <a:cubicBezTo>
                  <a:pt x="2882" y="11721"/>
                  <a:pt x="2810" y="11555"/>
                  <a:pt x="2644" y="11555"/>
                </a:cubicBezTo>
                <a:lnTo>
                  <a:pt x="357" y="11555"/>
                </a:lnTo>
                <a:lnTo>
                  <a:pt x="357" y="11078"/>
                </a:lnTo>
                <a:lnTo>
                  <a:pt x="11550" y="11078"/>
                </a:lnTo>
                <a:lnTo>
                  <a:pt x="11550" y="11555"/>
                </a:lnTo>
                <a:lnTo>
                  <a:pt x="3477" y="11555"/>
                </a:lnTo>
                <a:cubicBezTo>
                  <a:pt x="3406" y="11555"/>
                  <a:pt x="3310" y="11626"/>
                  <a:pt x="3310" y="11721"/>
                </a:cubicBezTo>
                <a:cubicBezTo>
                  <a:pt x="3310" y="11840"/>
                  <a:pt x="3358" y="11912"/>
                  <a:pt x="3477" y="11912"/>
                </a:cubicBezTo>
                <a:lnTo>
                  <a:pt x="11622" y="11912"/>
                </a:lnTo>
                <a:cubicBezTo>
                  <a:pt x="11765" y="11912"/>
                  <a:pt x="11907" y="11793"/>
                  <a:pt x="11907" y="11626"/>
                </a:cubicBezTo>
                <a:lnTo>
                  <a:pt x="11907" y="11054"/>
                </a:lnTo>
                <a:cubicBezTo>
                  <a:pt x="11907" y="10840"/>
                  <a:pt x="11788" y="10721"/>
                  <a:pt x="11622" y="10721"/>
                </a:cubicBezTo>
                <a:lnTo>
                  <a:pt x="11122" y="10721"/>
                </a:lnTo>
                <a:lnTo>
                  <a:pt x="11122" y="3743"/>
                </a:lnTo>
                <a:cubicBezTo>
                  <a:pt x="11122" y="3577"/>
                  <a:pt x="11026" y="3505"/>
                  <a:pt x="10883" y="3505"/>
                </a:cubicBezTo>
                <a:lnTo>
                  <a:pt x="9097" y="3505"/>
                </a:lnTo>
                <a:cubicBezTo>
                  <a:pt x="9026" y="3505"/>
                  <a:pt x="8931" y="3577"/>
                  <a:pt x="8931" y="3672"/>
                </a:cubicBezTo>
                <a:lnTo>
                  <a:pt x="8931" y="4958"/>
                </a:lnTo>
                <a:cubicBezTo>
                  <a:pt x="8931" y="4982"/>
                  <a:pt x="8954" y="5053"/>
                  <a:pt x="8978" y="5077"/>
                </a:cubicBezTo>
                <a:cubicBezTo>
                  <a:pt x="9025" y="5104"/>
                  <a:pt x="9069" y="5115"/>
                  <a:pt x="9110" y="5115"/>
                </a:cubicBezTo>
                <a:cubicBezTo>
                  <a:pt x="9214" y="5115"/>
                  <a:pt x="9288" y="5037"/>
                  <a:pt x="9288" y="4934"/>
                </a:cubicBezTo>
                <a:lnTo>
                  <a:pt x="9288" y="3815"/>
                </a:lnTo>
                <a:lnTo>
                  <a:pt x="10812" y="3815"/>
                </a:lnTo>
                <a:lnTo>
                  <a:pt x="10812" y="10721"/>
                </a:lnTo>
                <a:lnTo>
                  <a:pt x="9288" y="10721"/>
                </a:lnTo>
                <a:lnTo>
                  <a:pt x="9288" y="5768"/>
                </a:lnTo>
                <a:cubicBezTo>
                  <a:pt x="9288" y="5672"/>
                  <a:pt x="9216" y="5577"/>
                  <a:pt x="9145" y="5577"/>
                </a:cubicBezTo>
                <a:cubicBezTo>
                  <a:pt x="9026" y="5577"/>
                  <a:pt x="8931" y="5649"/>
                  <a:pt x="8931" y="5768"/>
                </a:cubicBezTo>
                <a:lnTo>
                  <a:pt x="8931" y="8506"/>
                </a:lnTo>
                <a:lnTo>
                  <a:pt x="7406" y="8506"/>
                </a:lnTo>
                <a:lnTo>
                  <a:pt x="7406" y="2481"/>
                </a:lnTo>
                <a:cubicBezTo>
                  <a:pt x="7406" y="2338"/>
                  <a:pt x="7287" y="2243"/>
                  <a:pt x="7168" y="2243"/>
                </a:cubicBezTo>
                <a:lnTo>
                  <a:pt x="5573" y="2243"/>
                </a:lnTo>
                <a:lnTo>
                  <a:pt x="5573" y="1243"/>
                </a:lnTo>
                <a:cubicBezTo>
                  <a:pt x="5573" y="1076"/>
                  <a:pt x="5454" y="1005"/>
                  <a:pt x="5335" y="1005"/>
                </a:cubicBezTo>
                <a:lnTo>
                  <a:pt x="3596" y="1005"/>
                </a:lnTo>
                <a:cubicBezTo>
                  <a:pt x="3453" y="1005"/>
                  <a:pt x="3358" y="1124"/>
                  <a:pt x="3358" y="1243"/>
                </a:cubicBezTo>
                <a:lnTo>
                  <a:pt x="3358" y="6006"/>
                </a:lnTo>
                <a:lnTo>
                  <a:pt x="1762" y="6006"/>
                </a:lnTo>
                <a:cubicBezTo>
                  <a:pt x="1596" y="6006"/>
                  <a:pt x="1524" y="6125"/>
                  <a:pt x="1524" y="6244"/>
                </a:cubicBezTo>
                <a:lnTo>
                  <a:pt x="1524" y="10721"/>
                </a:lnTo>
                <a:lnTo>
                  <a:pt x="1096" y="10721"/>
                </a:lnTo>
                <a:lnTo>
                  <a:pt x="1096" y="195"/>
                </a:lnTo>
                <a:cubicBezTo>
                  <a:pt x="1096" y="100"/>
                  <a:pt x="1048" y="52"/>
                  <a:pt x="977" y="5"/>
                </a:cubicBezTo>
                <a:cubicBezTo>
                  <a:pt x="964" y="2"/>
                  <a:pt x="952" y="1"/>
                  <a:pt x="939" y="1"/>
                </a:cubicBezTo>
                <a:close/>
              </a:path>
            </a:pathLst>
          </a:custGeom>
          <a:solidFill>
            <a:srgbClr val="657E93"/>
          </a:solidFill>
          <a:ln>
            <a:solidFill>
              <a:srgbClr val="FFFF00"/>
            </a:solidFill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2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4150" name="Google Shape;14150;p27"/>
          <p:cNvGrpSpPr/>
          <p:nvPr/>
        </p:nvGrpSpPr>
        <p:grpSpPr>
          <a:xfrm>
            <a:off x="2543093" y="3421058"/>
            <a:ext cx="354584" cy="354614"/>
            <a:chOff x="3194038" y="3313708"/>
            <a:chExt cx="296500" cy="296525"/>
          </a:xfrm>
        </p:grpSpPr>
        <p:sp>
          <p:nvSpPr>
            <p:cNvPr id="14151" name="Google Shape;14151;p27"/>
            <p:cNvSpPr/>
            <p:nvPr/>
          </p:nvSpPr>
          <p:spPr>
            <a:xfrm>
              <a:off x="3213088" y="3332633"/>
              <a:ext cx="124450" cy="122800"/>
            </a:xfrm>
            <a:custGeom>
              <a:avLst/>
              <a:gdLst/>
              <a:ahLst/>
              <a:cxnLst/>
              <a:rect l="l" t="t" r="r" b="b"/>
              <a:pathLst>
                <a:path w="4978" h="4912" extrusionOk="0">
                  <a:moveTo>
                    <a:pt x="2569" y="1"/>
                  </a:moveTo>
                  <a:cubicBezTo>
                    <a:pt x="2523" y="1"/>
                    <a:pt x="2476" y="2"/>
                    <a:pt x="2429" y="6"/>
                  </a:cubicBezTo>
                  <a:cubicBezTo>
                    <a:pt x="1762" y="6"/>
                    <a:pt x="1167" y="268"/>
                    <a:pt x="715" y="720"/>
                  </a:cubicBezTo>
                  <a:cubicBezTo>
                    <a:pt x="286" y="1149"/>
                    <a:pt x="0" y="1792"/>
                    <a:pt x="0" y="2411"/>
                  </a:cubicBezTo>
                  <a:cubicBezTo>
                    <a:pt x="0" y="3006"/>
                    <a:pt x="215" y="3602"/>
                    <a:pt x="596" y="4054"/>
                  </a:cubicBezTo>
                  <a:cubicBezTo>
                    <a:pt x="631" y="4090"/>
                    <a:pt x="685" y="4108"/>
                    <a:pt x="738" y="4108"/>
                  </a:cubicBezTo>
                  <a:cubicBezTo>
                    <a:pt x="792" y="4108"/>
                    <a:pt x="846" y="4090"/>
                    <a:pt x="881" y="4054"/>
                  </a:cubicBezTo>
                  <a:cubicBezTo>
                    <a:pt x="929" y="3983"/>
                    <a:pt x="905" y="3887"/>
                    <a:pt x="881" y="3840"/>
                  </a:cubicBezTo>
                  <a:cubicBezTo>
                    <a:pt x="548" y="3459"/>
                    <a:pt x="357" y="2935"/>
                    <a:pt x="357" y="2435"/>
                  </a:cubicBezTo>
                  <a:cubicBezTo>
                    <a:pt x="357" y="1863"/>
                    <a:pt x="596" y="1363"/>
                    <a:pt x="1000" y="982"/>
                  </a:cubicBezTo>
                  <a:cubicBezTo>
                    <a:pt x="1381" y="601"/>
                    <a:pt x="1905" y="363"/>
                    <a:pt x="2453" y="363"/>
                  </a:cubicBezTo>
                  <a:cubicBezTo>
                    <a:pt x="3025" y="363"/>
                    <a:pt x="3549" y="553"/>
                    <a:pt x="3977" y="958"/>
                  </a:cubicBezTo>
                  <a:cubicBezTo>
                    <a:pt x="4382" y="1339"/>
                    <a:pt x="4596" y="1863"/>
                    <a:pt x="4596" y="2459"/>
                  </a:cubicBezTo>
                  <a:lnTo>
                    <a:pt x="4596" y="4578"/>
                  </a:lnTo>
                  <a:lnTo>
                    <a:pt x="2477" y="4578"/>
                  </a:lnTo>
                  <a:cubicBezTo>
                    <a:pt x="2120" y="4578"/>
                    <a:pt x="1762" y="4483"/>
                    <a:pt x="1477" y="4316"/>
                  </a:cubicBezTo>
                  <a:cubicBezTo>
                    <a:pt x="1450" y="4296"/>
                    <a:pt x="1421" y="4287"/>
                    <a:pt x="1393" y="4287"/>
                  </a:cubicBezTo>
                  <a:cubicBezTo>
                    <a:pt x="1322" y="4287"/>
                    <a:pt x="1256" y="4343"/>
                    <a:pt x="1239" y="4411"/>
                  </a:cubicBezTo>
                  <a:cubicBezTo>
                    <a:pt x="1191" y="4483"/>
                    <a:pt x="1262" y="4578"/>
                    <a:pt x="1310" y="4602"/>
                  </a:cubicBezTo>
                  <a:cubicBezTo>
                    <a:pt x="1667" y="4816"/>
                    <a:pt x="2096" y="4911"/>
                    <a:pt x="2501" y="4911"/>
                  </a:cubicBezTo>
                  <a:lnTo>
                    <a:pt x="4739" y="4911"/>
                  </a:lnTo>
                  <a:cubicBezTo>
                    <a:pt x="4882" y="4911"/>
                    <a:pt x="4977" y="4792"/>
                    <a:pt x="4977" y="4673"/>
                  </a:cubicBezTo>
                  <a:lnTo>
                    <a:pt x="4977" y="2459"/>
                  </a:lnTo>
                  <a:cubicBezTo>
                    <a:pt x="4977" y="1839"/>
                    <a:pt x="4763" y="1244"/>
                    <a:pt x="4358" y="792"/>
                  </a:cubicBezTo>
                  <a:cubicBezTo>
                    <a:pt x="3825" y="303"/>
                    <a:pt x="3210" y="1"/>
                    <a:pt x="256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FFFF00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52" name="Google Shape;14152;p27"/>
            <p:cNvSpPr/>
            <p:nvPr/>
          </p:nvSpPr>
          <p:spPr>
            <a:xfrm>
              <a:off x="3349413" y="3468508"/>
              <a:ext cx="122675" cy="123850"/>
            </a:xfrm>
            <a:custGeom>
              <a:avLst/>
              <a:gdLst/>
              <a:ahLst/>
              <a:cxnLst/>
              <a:rect l="l" t="t" r="r" b="b"/>
              <a:pathLst>
                <a:path w="4907" h="4954" extrusionOk="0">
                  <a:moveTo>
                    <a:pt x="144" y="0"/>
                  </a:moveTo>
                  <a:cubicBezTo>
                    <a:pt x="48" y="0"/>
                    <a:pt x="1" y="72"/>
                    <a:pt x="1" y="167"/>
                  </a:cubicBezTo>
                  <a:lnTo>
                    <a:pt x="1" y="1834"/>
                  </a:lnTo>
                  <a:cubicBezTo>
                    <a:pt x="1" y="1858"/>
                    <a:pt x="25" y="1882"/>
                    <a:pt x="25" y="1905"/>
                  </a:cubicBezTo>
                  <a:cubicBezTo>
                    <a:pt x="73" y="1940"/>
                    <a:pt x="120" y="1955"/>
                    <a:pt x="162" y="1955"/>
                  </a:cubicBezTo>
                  <a:cubicBezTo>
                    <a:pt x="263" y="1955"/>
                    <a:pt x="334" y="1871"/>
                    <a:pt x="334" y="1786"/>
                  </a:cubicBezTo>
                  <a:lnTo>
                    <a:pt x="334" y="358"/>
                  </a:lnTo>
                  <a:lnTo>
                    <a:pt x="2620" y="358"/>
                  </a:lnTo>
                  <a:cubicBezTo>
                    <a:pt x="2811" y="358"/>
                    <a:pt x="2954" y="405"/>
                    <a:pt x="3120" y="453"/>
                  </a:cubicBezTo>
                  <a:cubicBezTo>
                    <a:pt x="4049" y="810"/>
                    <a:pt x="4597" y="1620"/>
                    <a:pt x="4597" y="2501"/>
                  </a:cubicBezTo>
                  <a:cubicBezTo>
                    <a:pt x="4597" y="3072"/>
                    <a:pt x="4335" y="3572"/>
                    <a:pt x="3954" y="3977"/>
                  </a:cubicBezTo>
                  <a:cubicBezTo>
                    <a:pt x="3573" y="4358"/>
                    <a:pt x="3025" y="4596"/>
                    <a:pt x="2501" y="4596"/>
                  </a:cubicBezTo>
                  <a:cubicBezTo>
                    <a:pt x="1930" y="4596"/>
                    <a:pt x="1430" y="4382"/>
                    <a:pt x="1001" y="4025"/>
                  </a:cubicBezTo>
                  <a:cubicBezTo>
                    <a:pt x="620" y="3644"/>
                    <a:pt x="382" y="3144"/>
                    <a:pt x="358" y="2596"/>
                  </a:cubicBezTo>
                  <a:cubicBezTo>
                    <a:pt x="358" y="2501"/>
                    <a:pt x="263" y="2429"/>
                    <a:pt x="167" y="2429"/>
                  </a:cubicBezTo>
                  <a:cubicBezTo>
                    <a:pt x="96" y="2429"/>
                    <a:pt x="1" y="2501"/>
                    <a:pt x="1" y="2596"/>
                  </a:cubicBezTo>
                  <a:cubicBezTo>
                    <a:pt x="25" y="3215"/>
                    <a:pt x="286" y="3811"/>
                    <a:pt x="763" y="4263"/>
                  </a:cubicBezTo>
                  <a:cubicBezTo>
                    <a:pt x="1215" y="4716"/>
                    <a:pt x="1834" y="4954"/>
                    <a:pt x="2477" y="4954"/>
                  </a:cubicBezTo>
                  <a:lnTo>
                    <a:pt x="2501" y="4954"/>
                  </a:lnTo>
                  <a:cubicBezTo>
                    <a:pt x="3144" y="4954"/>
                    <a:pt x="3740" y="4692"/>
                    <a:pt x="4192" y="4239"/>
                  </a:cubicBezTo>
                  <a:cubicBezTo>
                    <a:pt x="4645" y="3787"/>
                    <a:pt x="4906" y="3168"/>
                    <a:pt x="4906" y="2548"/>
                  </a:cubicBezTo>
                  <a:cubicBezTo>
                    <a:pt x="4906" y="1882"/>
                    <a:pt x="4668" y="1262"/>
                    <a:pt x="4192" y="786"/>
                  </a:cubicBezTo>
                  <a:cubicBezTo>
                    <a:pt x="3716" y="286"/>
                    <a:pt x="3097" y="0"/>
                    <a:pt x="24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FFFF00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53" name="Google Shape;14153;p27"/>
            <p:cNvSpPr/>
            <p:nvPr/>
          </p:nvSpPr>
          <p:spPr>
            <a:xfrm>
              <a:off x="3349413" y="3313708"/>
              <a:ext cx="141125" cy="142325"/>
            </a:xfrm>
            <a:custGeom>
              <a:avLst/>
              <a:gdLst/>
              <a:ahLst/>
              <a:cxnLst/>
              <a:rect l="l" t="t" r="r" b="b"/>
              <a:pathLst>
                <a:path w="5645" h="5693" extrusionOk="0">
                  <a:moveTo>
                    <a:pt x="2858" y="334"/>
                  </a:moveTo>
                  <a:cubicBezTo>
                    <a:pt x="3525" y="334"/>
                    <a:pt x="4121" y="596"/>
                    <a:pt x="4597" y="1072"/>
                  </a:cubicBezTo>
                  <a:cubicBezTo>
                    <a:pt x="5073" y="1549"/>
                    <a:pt x="5311" y="2144"/>
                    <a:pt x="5335" y="2811"/>
                  </a:cubicBezTo>
                  <a:cubicBezTo>
                    <a:pt x="5335" y="3501"/>
                    <a:pt x="5097" y="4120"/>
                    <a:pt x="4621" y="4597"/>
                  </a:cubicBezTo>
                  <a:cubicBezTo>
                    <a:pt x="4144" y="5073"/>
                    <a:pt x="3525" y="5335"/>
                    <a:pt x="2835" y="5335"/>
                  </a:cubicBezTo>
                  <a:lnTo>
                    <a:pt x="334" y="5335"/>
                  </a:lnTo>
                  <a:lnTo>
                    <a:pt x="334" y="2834"/>
                  </a:lnTo>
                  <a:cubicBezTo>
                    <a:pt x="334" y="2144"/>
                    <a:pt x="596" y="1525"/>
                    <a:pt x="1072" y="1048"/>
                  </a:cubicBezTo>
                  <a:cubicBezTo>
                    <a:pt x="1549" y="572"/>
                    <a:pt x="2168" y="334"/>
                    <a:pt x="2858" y="334"/>
                  </a:cubicBezTo>
                  <a:close/>
                  <a:moveTo>
                    <a:pt x="2805" y="0"/>
                  </a:moveTo>
                  <a:cubicBezTo>
                    <a:pt x="1517" y="0"/>
                    <a:pt x="377" y="854"/>
                    <a:pt x="1" y="2287"/>
                  </a:cubicBezTo>
                  <a:lnTo>
                    <a:pt x="1" y="2358"/>
                  </a:lnTo>
                  <a:lnTo>
                    <a:pt x="1" y="5668"/>
                  </a:lnTo>
                  <a:cubicBezTo>
                    <a:pt x="1" y="5668"/>
                    <a:pt x="1" y="5692"/>
                    <a:pt x="25" y="5692"/>
                  </a:cubicBezTo>
                  <a:lnTo>
                    <a:pt x="215" y="5692"/>
                  </a:lnTo>
                  <a:lnTo>
                    <a:pt x="215" y="5668"/>
                  </a:lnTo>
                  <a:lnTo>
                    <a:pt x="3359" y="5668"/>
                  </a:lnTo>
                  <a:cubicBezTo>
                    <a:pt x="4811" y="5287"/>
                    <a:pt x="5645" y="4097"/>
                    <a:pt x="5645" y="2811"/>
                  </a:cubicBezTo>
                  <a:cubicBezTo>
                    <a:pt x="5645" y="2072"/>
                    <a:pt x="5359" y="1382"/>
                    <a:pt x="4811" y="834"/>
                  </a:cubicBezTo>
                  <a:cubicBezTo>
                    <a:pt x="4287" y="310"/>
                    <a:pt x="3597" y="1"/>
                    <a:pt x="2858" y="1"/>
                  </a:cubicBezTo>
                  <a:cubicBezTo>
                    <a:pt x="2841" y="0"/>
                    <a:pt x="2823" y="0"/>
                    <a:pt x="280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FFFF00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54" name="Google Shape;14154;p27"/>
            <p:cNvSpPr/>
            <p:nvPr/>
          </p:nvSpPr>
          <p:spPr>
            <a:xfrm>
              <a:off x="3194038" y="3468508"/>
              <a:ext cx="142300" cy="141725"/>
            </a:xfrm>
            <a:custGeom>
              <a:avLst/>
              <a:gdLst/>
              <a:ahLst/>
              <a:cxnLst/>
              <a:rect l="l" t="t" r="r" b="b"/>
              <a:pathLst>
                <a:path w="5692" h="5669" extrusionOk="0">
                  <a:moveTo>
                    <a:pt x="5311" y="358"/>
                  </a:moveTo>
                  <a:lnTo>
                    <a:pt x="5311" y="2858"/>
                  </a:lnTo>
                  <a:lnTo>
                    <a:pt x="5335" y="2858"/>
                  </a:lnTo>
                  <a:cubicBezTo>
                    <a:pt x="5335" y="3549"/>
                    <a:pt x="5049" y="4168"/>
                    <a:pt x="4573" y="4644"/>
                  </a:cubicBezTo>
                  <a:cubicBezTo>
                    <a:pt x="4096" y="5120"/>
                    <a:pt x="3477" y="5359"/>
                    <a:pt x="2834" y="5359"/>
                  </a:cubicBezTo>
                  <a:lnTo>
                    <a:pt x="2786" y="5359"/>
                  </a:lnTo>
                  <a:cubicBezTo>
                    <a:pt x="2143" y="5359"/>
                    <a:pt x="1548" y="5097"/>
                    <a:pt x="1072" y="4620"/>
                  </a:cubicBezTo>
                  <a:cubicBezTo>
                    <a:pt x="595" y="4144"/>
                    <a:pt x="357" y="3549"/>
                    <a:pt x="310" y="2882"/>
                  </a:cubicBezTo>
                  <a:cubicBezTo>
                    <a:pt x="310" y="2215"/>
                    <a:pt x="572" y="1596"/>
                    <a:pt x="1024" y="1096"/>
                  </a:cubicBezTo>
                  <a:cubicBezTo>
                    <a:pt x="1500" y="619"/>
                    <a:pt x="2143" y="358"/>
                    <a:pt x="2810" y="358"/>
                  </a:cubicBezTo>
                  <a:close/>
                  <a:moveTo>
                    <a:pt x="2858" y="0"/>
                  </a:moveTo>
                  <a:cubicBezTo>
                    <a:pt x="2072" y="0"/>
                    <a:pt x="1358" y="310"/>
                    <a:pt x="834" y="834"/>
                  </a:cubicBezTo>
                  <a:cubicBezTo>
                    <a:pt x="286" y="1382"/>
                    <a:pt x="0" y="2120"/>
                    <a:pt x="24" y="2858"/>
                  </a:cubicBezTo>
                  <a:cubicBezTo>
                    <a:pt x="24" y="3620"/>
                    <a:pt x="334" y="4287"/>
                    <a:pt x="857" y="4835"/>
                  </a:cubicBezTo>
                  <a:cubicBezTo>
                    <a:pt x="1405" y="5359"/>
                    <a:pt x="2072" y="5668"/>
                    <a:pt x="2834" y="5668"/>
                  </a:cubicBezTo>
                  <a:lnTo>
                    <a:pt x="2858" y="5668"/>
                  </a:lnTo>
                  <a:cubicBezTo>
                    <a:pt x="3596" y="5668"/>
                    <a:pt x="4311" y="5359"/>
                    <a:pt x="4858" y="4858"/>
                  </a:cubicBezTo>
                  <a:cubicBezTo>
                    <a:pt x="5382" y="4335"/>
                    <a:pt x="5692" y="3620"/>
                    <a:pt x="5692" y="2834"/>
                  </a:cubicBezTo>
                  <a:lnTo>
                    <a:pt x="5692" y="238"/>
                  </a:lnTo>
                  <a:cubicBezTo>
                    <a:pt x="5668" y="119"/>
                    <a:pt x="5573" y="0"/>
                    <a:pt x="54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FFFF00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55" name="Google Shape;14155;p27"/>
            <p:cNvSpPr/>
            <p:nvPr/>
          </p:nvSpPr>
          <p:spPr>
            <a:xfrm>
              <a:off x="3386938" y="3362533"/>
              <a:ext cx="66100" cy="8950"/>
            </a:xfrm>
            <a:custGeom>
              <a:avLst/>
              <a:gdLst/>
              <a:ahLst/>
              <a:cxnLst/>
              <a:rect l="l" t="t" r="r" b="b"/>
              <a:pathLst>
                <a:path w="2644" h="358" extrusionOk="0">
                  <a:moveTo>
                    <a:pt x="167" y="0"/>
                  </a:moveTo>
                  <a:cubicBezTo>
                    <a:pt x="71" y="0"/>
                    <a:pt x="24" y="48"/>
                    <a:pt x="0" y="143"/>
                  </a:cubicBezTo>
                  <a:cubicBezTo>
                    <a:pt x="0" y="239"/>
                    <a:pt x="71" y="358"/>
                    <a:pt x="167" y="358"/>
                  </a:cubicBezTo>
                  <a:lnTo>
                    <a:pt x="2429" y="358"/>
                  </a:lnTo>
                  <a:cubicBezTo>
                    <a:pt x="2524" y="358"/>
                    <a:pt x="2572" y="286"/>
                    <a:pt x="2620" y="191"/>
                  </a:cubicBezTo>
                  <a:cubicBezTo>
                    <a:pt x="2643" y="72"/>
                    <a:pt x="2548" y="0"/>
                    <a:pt x="24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FFFF00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56" name="Google Shape;14156;p27"/>
            <p:cNvSpPr/>
            <p:nvPr/>
          </p:nvSpPr>
          <p:spPr>
            <a:xfrm>
              <a:off x="3386338" y="3380383"/>
              <a:ext cx="67300" cy="8950"/>
            </a:xfrm>
            <a:custGeom>
              <a:avLst/>
              <a:gdLst/>
              <a:ahLst/>
              <a:cxnLst/>
              <a:rect l="l" t="t" r="r" b="b"/>
              <a:pathLst>
                <a:path w="2692" h="358" extrusionOk="0">
                  <a:moveTo>
                    <a:pt x="215" y="1"/>
                  </a:moveTo>
                  <a:cubicBezTo>
                    <a:pt x="119" y="1"/>
                    <a:pt x="72" y="48"/>
                    <a:pt x="48" y="144"/>
                  </a:cubicBezTo>
                  <a:cubicBezTo>
                    <a:pt x="0" y="263"/>
                    <a:pt x="95" y="358"/>
                    <a:pt x="215" y="358"/>
                  </a:cubicBezTo>
                  <a:lnTo>
                    <a:pt x="2477" y="358"/>
                  </a:lnTo>
                  <a:cubicBezTo>
                    <a:pt x="2596" y="358"/>
                    <a:pt x="2691" y="263"/>
                    <a:pt x="2667" y="144"/>
                  </a:cubicBezTo>
                  <a:cubicBezTo>
                    <a:pt x="2644" y="48"/>
                    <a:pt x="2548" y="1"/>
                    <a:pt x="2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FFFF00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57" name="Google Shape;14157;p27"/>
            <p:cNvSpPr/>
            <p:nvPr/>
          </p:nvSpPr>
          <p:spPr>
            <a:xfrm>
              <a:off x="3400613" y="3398858"/>
              <a:ext cx="38725" cy="8950"/>
            </a:xfrm>
            <a:custGeom>
              <a:avLst/>
              <a:gdLst/>
              <a:ahLst/>
              <a:cxnLst/>
              <a:rect l="l" t="t" r="r" b="b"/>
              <a:pathLst>
                <a:path w="1549" h="358" extrusionOk="0">
                  <a:moveTo>
                    <a:pt x="215" y="0"/>
                  </a:moveTo>
                  <a:cubicBezTo>
                    <a:pt x="120" y="0"/>
                    <a:pt x="72" y="48"/>
                    <a:pt x="48" y="143"/>
                  </a:cubicBezTo>
                  <a:cubicBezTo>
                    <a:pt x="1" y="262"/>
                    <a:pt x="96" y="357"/>
                    <a:pt x="215" y="357"/>
                  </a:cubicBezTo>
                  <a:lnTo>
                    <a:pt x="1358" y="357"/>
                  </a:lnTo>
                  <a:cubicBezTo>
                    <a:pt x="1477" y="357"/>
                    <a:pt x="1549" y="262"/>
                    <a:pt x="1525" y="143"/>
                  </a:cubicBezTo>
                  <a:cubicBezTo>
                    <a:pt x="1501" y="48"/>
                    <a:pt x="1406" y="0"/>
                    <a:pt x="13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FFFF00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58" name="Google Shape;14158;p27"/>
            <p:cNvSpPr/>
            <p:nvPr/>
          </p:nvSpPr>
          <p:spPr>
            <a:xfrm>
              <a:off x="3232138" y="3517333"/>
              <a:ext cx="66700" cy="8950"/>
            </a:xfrm>
            <a:custGeom>
              <a:avLst/>
              <a:gdLst/>
              <a:ahLst/>
              <a:cxnLst/>
              <a:rect l="l" t="t" r="r" b="b"/>
              <a:pathLst>
                <a:path w="2668" h="358" extrusionOk="0">
                  <a:moveTo>
                    <a:pt x="191" y="0"/>
                  </a:moveTo>
                  <a:cubicBezTo>
                    <a:pt x="72" y="0"/>
                    <a:pt x="0" y="72"/>
                    <a:pt x="24" y="191"/>
                  </a:cubicBezTo>
                  <a:cubicBezTo>
                    <a:pt x="48" y="286"/>
                    <a:pt x="119" y="357"/>
                    <a:pt x="191" y="357"/>
                  </a:cubicBezTo>
                  <a:lnTo>
                    <a:pt x="2453" y="357"/>
                  </a:lnTo>
                  <a:cubicBezTo>
                    <a:pt x="2548" y="357"/>
                    <a:pt x="2620" y="286"/>
                    <a:pt x="2644" y="191"/>
                  </a:cubicBezTo>
                  <a:cubicBezTo>
                    <a:pt x="2667" y="72"/>
                    <a:pt x="2572" y="0"/>
                    <a:pt x="24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FFFF00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59" name="Google Shape;14159;p27"/>
            <p:cNvSpPr/>
            <p:nvPr/>
          </p:nvSpPr>
          <p:spPr>
            <a:xfrm>
              <a:off x="3231538" y="3535783"/>
              <a:ext cx="67300" cy="8950"/>
            </a:xfrm>
            <a:custGeom>
              <a:avLst/>
              <a:gdLst/>
              <a:ahLst/>
              <a:cxnLst/>
              <a:rect l="l" t="t" r="r" b="b"/>
              <a:pathLst>
                <a:path w="2692" h="358" extrusionOk="0">
                  <a:moveTo>
                    <a:pt x="215" y="0"/>
                  </a:moveTo>
                  <a:cubicBezTo>
                    <a:pt x="120" y="0"/>
                    <a:pt x="72" y="48"/>
                    <a:pt x="48" y="143"/>
                  </a:cubicBezTo>
                  <a:cubicBezTo>
                    <a:pt x="0" y="262"/>
                    <a:pt x="96" y="358"/>
                    <a:pt x="215" y="358"/>
                  </a:cubicBezTo>
                  <a:lnTo>
                    <a:pt x="2477" y="358"/>
                  </a:lnTo>
                  <a:cubicBezTo>
                    <a:pt x="2572" y="358"/>
                    <a:pt x="2644" y="286"/>
                    <a:pt x="2668" y="215"/>
                  </a:cubicBezTo>
                  <a:cubicBezTo>
                    <a:pt x="2691" y="96"/>
                    <a:pt x="2596" y="0"/>
                    <a:pt x="24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FFFF00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60" name="Google Shape;14160;p27"/>
            <p:cNvSpPr/>
            <p:nvPr/>
          </p:nvSpPr>
          <p:spPr>
            <a:xfrm>
              <a:off x="3245813" y="3553633"/>
              <a:ext cx="38725" cy="8950"/>
            </a:xfrm>
            <a:custGeom>
              <a:avLst/>
              <a:gdLst/>
              <a:ahLst/>
              <a:cxnLst/>
              <a:rect l="l" t="t" r="r" b="b"/>
              <a:pathLst>
                <a:path w="1549" h="358" extrusionOk="0">
                  <a:moveTo>
                    <a:pt x="215" y="1"/>
                  </a:moveTo>
                  <a:cubicBezTo>
                    <a:pt x="120" y="1"/>
                    <a:pt x="72" y="48"/>
                    <a:pt x="25" y="144"/>
                  </a:cubicBezTo>
                  <a:cubicBezTo>
                    <a:pt x="1" y="263"/>
                    <a:pt x="96" y="358"/>
                    <a:pt x="215" y="358"/>
                  </a:cubicBezTo>
                  <a:lnTo>
                    <a:pt x="1358" y="358"/>
                  </a:lnTo>
                  <a:cubicBezTo>
                    <a:pt x="1430" y="358"/>
                    <a:pt x="1501" y="287"/>
                    <a:pt x="1525" y="215"/>
                  </a:cubicBezTo>
                  <a:cubicBezTo>
                    <a:pt x="1549" y="96"/>
                    <a:pt x="1477" y="1"/>
                    <a:pt x="13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FFFF00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161" name="Google Shape;14161;p27"/>
          <p:cNvGrpSpPr/>
          <p:nvPr/>
        </p:nvGrpSpPr>
        <p:grpSpPr>
          <a:xfrm>
            <a:off x="1778362" y="3430745"/>
            <a:ext cx="359577" cy="338051"/>
            <a:chOff x="2682013" y="3321808"/>
            <a:chExt cx="300675" cy="282675"/>
          </a:xfrm>
        </p:grpSpPr>
        <p:sp>
          <p:nvSpPr>
            <p:cNvPr id="14162" name="Google Shape;14162;p27"/>
            <p:cNvSpPr/>
            <p:nvPr/>
          </p:nvSpPr>
          <p:spPr>
            <a:xfrm>
              <a:off x="2682613" y="3321808"/>
              <a:ext cx="202450" cy="86000"/>
            </a:xfrm>
            <a:custGeom>
              <a:avLst/>
              <a:gdLst/>
              <a:ahLst/>
              <a:cxnLst/>
              <a:rect l="l" t="t" r="r" b="b"/>
              <a:pathLst>
                <a:path w="8098" h="3440" extrusionOk="0">
                  <a:moveTo>
                    <a:pt x="6407" y="724"/>
                  </a:moveTo>
                  <a:cubicBezTo>
                    <a:pt x="6430" y="724"/>
                    <a:pt x="6454" y="724"/>
                    <a:pt x="6454" y="748"/>
                  </a:cubicBezTo>
                  <a:lnTo>
                    <a:pt x="7716" y="2534"/>
                  </a:lnTo>
                  <a:cubicBezTo>
                    <a:pt x="7740" y="2582"/>
                    <a:pt x="7716" y="2606"/>
                    <a:pt x="7716" y="2630"/>
                  </a:cubicBezTo>
                  <a:cubicBezTo>
                    <a:pt x="7716" y="2653"/>
                    <a:pt x="7669" y="2653"/>
                    <a:pt x="7645" y="2653"/>
                  </a:cubicBezTo>
                  <a:lnTo>
                    <a:pt x="3239" y="2653"/>
                  </a:lnTo>
                  <a:cubicBezTo>
                    <a:pt x="3430" y="2391"/>
                    <a:pt x="3549" y="2034"/>
                    <a:pt x="3549" y="1677"/>
                  </a:cubicBezTo>
                  <a:cubicBezTo>
                    <a:pt x="3549" y="1320"/>
                    <a:pt x="3406" y="1034"/>
                    <a:pt x="3215" y="724"/>
                  </a:cubicBezTo>
                  <a:close/>
                  <a:moveTo>
                    <a:pt x="1787" y="343"/>
                  </a:moveTo>
                  <a:cubicBezTo>
                    <a:pt x="2525" y="343"/>
                    <a:pt x="3168" y="963"/>
                    <a:pt x="3168" y="1701"/>
                  </a:cubicBezTo>
                  <a:cubicBezTo>
                    <a:pt x="3168" y="2463"/>
                    <a:pt x="2525" y="3082"/>
                    <a:pt x="1787" y="3082"/>
                  </a:cubicBezTo>
                  <a:cubicBezTo>
                    <a:pt x="1048" y="3082"/>
                    <a:pt x="429" y="2463"/>
                    <a:pt x="429" y="1701"/>
                  </a:cubicBezTo>
                  <a:cubicBezTo>
                    <a:pt x="429" y="939"/>
                    <a:pt x="1048" y="343"/>
                    <a:pt x="1787" y="343"/>
                  </a:cubicBezTo>
                  <a:close/>
                  <a:moveTo>
                    <a:pt x="1801" y="1"/>
                  </a:moveTo>
                  <a:cubicBezTo>
                    <a:pt x="1741" y="1"/>
                    <a:pt x="1680" y="4"/>
                    <a:pt x="1620" y="10"/>
                  </a:cubicBezTo>
                  <a:cubicBezTo>
                    <a:pt x="810" y="105"/>
                    <a:pt x="143" y="748"/>
                    <a:pt x="96" y="1582"/>
                  </a:cubicBezTo>
                  <a:cubicBezTo>
                    <a:pt x="0" y="2582"/>
                    <a:pt x="810" y="3439"/>
                    <a:pt x="1787" y="3439"/>
                  </a:cubicBezTo>
                  <a:cubicBezTo>
                    <a:pt x="2215" y="3439"/>
                    <a:pt x="2596" y="3296"/>
                    <a:pt x="2882" y="3058"/>
                  </a:cubicBezTo>
                  <a:lnTo>
                    <a:pt x="7621" y="3058"/>
                  </a:lnTo>
                  <a:cubicBezTo>
                    <a:pt x="7764" y="3058"/>
                    <a:pt x="7883" y="2987"/>
                    <a:pt x="7978" y="2868"/>
                  </a:cubicBezTo>
                  <a:cubicBezTo>
                    <a:pt x="8097" y="2725"/>
                    <a:pt x="8097" y="2510"/>
                    <a:pt x="7978" y="2368"/>
                  </a:cubicBezTo>
                  <a:lnTo>
                    <a:pt x="6740" y="582"/>
                  </a:lnTo>
                  <a:cubicBezTo>
                    <a:pt x="6645" y="462"/>
                    <a:pt x="6526" y="391"/>
                    <a:pt x="6383" y="391"/>
                  </a:cubicBezTo>
                  <a:lnTo>
                    <a:pt x="2882" y="391"/>
                  </a:lnTo>
                  <a:cubicBezTo>
                    <a:pt x="2612" y="142"/>
                    <a:pt x="2214" y="1"/>
                    <a:pt x="18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FFFF00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63" name="Google Shape;14163;p27"/>
            <p:cNvSpPr/>
            <p:nvPr/>
          </p:nvSpPr>
          <p:spPr>
            <a:xfrm>
              <a:off x="2682613" y="3419283"/>
              <a:ext cx="252450" cy="86750"/>
            </a:xfrm>
            <a:custGeom>
              <a:avLst/>
              <a:gdLst/>
              <a:ahLst/>
              <a:cxnLst/>
              <a:rect l="l" t="t" r="r" b="b"/>
              <a:pathLst>
                <a:path w="10098" h="3470" extrusionOk="0">
                  <a:moveTo>
                    <a:pt x="1787" y="350"/>
                  </a:moveTo>
                  <a:cubicBezTo>
                    <a:pt x="2525" y="350"/>
                    <a:pt x="3168" y="969"/>
                    <a:pt x="3168" y="1707"/>
                  </a:cubicBezTo>
                  <a:cubicBezTo>
                    <a:pt x="3168" y="2446"/>
                    <a:pt x="2525" y="3089"/>
                    <a:pt x="1787" y="3089"/>
                  </a:cubicBezTo>
                  <a:cubicBezTo>
                    <a:pt x="1048" y="3089"/>
                    <a:pt x="429" y="2446"/>
                    <a:pt x="429" y="1707"/>
                  </a:cubicBezTo>
                  <a:cubicBezTo>
                    <a:pt x="429" y="969"/>
                    <a:pt x="1048" y="350"/>
                    <a:pt x="1787" y="350"/>
                  </a:cubicBezTo>
                  <a:close/>
                  <a:moveTo>
                    <a:pt x="1866" y="0"/>
                  </a:moveTo>
                  <a:cubicBezTo>
                    <a:pt x="1792" y="0"/>
                    <a:pt x="1718" y="5"/>
                    <a:pt x="1644" y="17"/>
                  </a:cubicBezTo>
                  <a:cubicBezTo>
                    <a:pt x="834" y="112"/>
                    <a:pt x="167" y="755"/>
                    <a:pt x="120" y="1588"/>
                  </a:cubicBezTo>
                  <a:cubicBezTo>
                    <a:pt x="0" y="2612"/>
                    <a:pt x="810" y="3470"/>
                    <a:pt x="1787" y="3470"/>
                  </a:cubicBezTo>
                  <a:cubicBezTo>
                    <a:pt x="2215" y="3470"/>
                    <a:pt x="2596" y="3327"/>
                    <a:pt x="2882" y="3089"/>
                  </a:cubicBezTo>
                  <a:lnTo>
                    <a:pt x="9622" y="3089"/>
                  </a:lnTo>
                  <a:cubicBezTo>
                    <a:pt x="9764" y="3089"/>
                    <a:pt x="9883" y="3017"/>
                    <a:pt x="9979" y="2898"/>
                  </a:cubicBezTo>
                  <a:cubicBezTo>
                    <a:pt x="10098" y="2755"/>
                    <a:pt x="10098" y="2541"/>
                    <a:pt x="9979" y="2398"/>
                  </a:cubicBezTo>
                  <a:lnTo>
                    <a:pt x="8717" y="612"/>
                  </a:lnTo>
                  <a:cubicBezTo>
                    <a:pt x="8621" y="493"/>
                    <a:pt x="8526" y="421"/>
                    <a:pt x="8359" y="421"/>
                  </a:cubicBezTo>
                  <a:lnTo>
                    <a:pt x="7073" y="421"/>
                  </a:lnTo>
                  <a:cubicBezTo>
                    <a:pt x="7002" y="421"/>
                    <a:pt x="6931" y="493"/>
                    <a:pt x="6907" y="588"/>
                  </a:cubicBezTo>
                  <a:cubicBezTo>
                    <a:pt x="6883" y="683"/>
                    <a:pt x="6954" y="779"/>
                    <a:pt x="7073" y="779"/>
                  </a:cubicBezTo>
                  <a:lnTo>
                    <a:pt x="8407" y="779"/>
                  </a:lnTo>
                  <a:cubicBezTo>
                    <a:pt x="8431" y="779"/>
                    <a:pt x="8455" y="779"/>
                    <a:pt x="8455" y="826"/>
                  </a:cubicBezTo>
                  <a:lnTo>
                    <a:pt x="9717" y="2612"/>
                  </a:lnTo>
                  <a:cubicBezTo>
                    <a:pt x="9741" y="2636"/>
                    <a:pt x="9717" y="2660"/>
                    <a:pt x="9717" y="2684"/>
                  </a:cubicBezTo>
                  <a:cubicBezTo>
                    <a:pt x="9717" y="2731"/>
                    <a:pt x="9669" y="2731"/>
                    <a:pt x="9645" y="2731"/>
                  </a:cubicBezTo>
                  <a:lnTo>
                    <a:pt x="3239" y="2731"/>
                  </a:lnTo>
                  <a:cubicBezTo>
                    <a:pt x="3430" y="2446"/>
                    <a:pt x="3549" y="2088"/>
                    <a:pt x="3549" y="1731"/>
                  </a:cubicBezTo>
                  <a:cubicBezTo>
                    <a:pt x="3549" y="1374"/>
                    <a:pt x="3430" y="1064"/>
                    <a:pt x="3239" y="755"/>
                  </a:cubicBezTo>
                  <a:lnTo>
                    <a:pt x="6288" y="755"/>
                  </a:lnTo>
                  <a:cubicBezTo>
                    <a:pt x="6383" y="755"/>
                    <a:pt x="6430" y="707"/>
                    <a:pt x="6454" y="612"/>
                  </a:cubicBezTo>
                  <a:cubicBezTo>
                    <a:pt x="6478" y="493"/>
                    <a:pt x="6407" y="398"/>
                    <a:pt x="6288" y="398"/>
                  </a:cubicBezTo>
                  <a:lnTo>
                    <a:pt x="2906" y="398"/>
                  </a:lnTo>
                  <a:cubicBezTo>
                    <a:pt x="2645" y="156"/>
                    <a:pt x="2265" y="0"/>
                    <a:pt x="186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FFFF00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64" name="Google Shape;14164;p27"/>
            <p:cNvSpPr/>
            <p:nvPr/>
          </p:nvSpPr>
          <p:spPr>
            <a:xfrm>
              <a:off x="2682013" y="3517908"/>
              <a:ext cx="300675" cy="86575"/>
            </a:xfrm>
            <a:custGeom>
              <a:avLst/>
              <a:gdLst/>
              <a:ahLst/>
              <a:cxnLst/>
              <a:rect l="l" t="t" r="r" b="b"/>
              <a:pathLst>
                <a:path w="12027" h="3463" extrusionOk="0">
                  <a:moveTo>
                    <a:pt x="1811" y="311"/>
                  </a:moveTo>
                  <a:cubicBezTo>
                    <a:pt x="2549" y="311"/>
                    <a:pt x="3192" y="953"/>
                    <a:pt x="3192" y="1692"/>
                  </a:cubicBezTo>
                  <a:cubicBezTo>
                    <a:pt x="3192" y="2430"/>
                    <a:pt x="2596" y="3073"/>
                    <a:pt x="1811" y="3073"/>
                  </a:cubicBezTo>
                  <a:cubicBezTo>
                    <a:pt x="1072" y="3073"/>
                    <a:pt x="453" y="2430"/>
                    <a:pt x="453" y="1692"/>
                  </a:cubicBezTo>
                  <a:cubicBezTo>
                    <a:pt x="453" y="953"/>
                    <a:pt x="1072" y="311"/>
                    <a:pt x="1811" y="311"/>
                  </a:cubicBezTo>
                  <a:close/>
                  <a:moveTo>
                    <a:pt x="1787" y="1"/>
                  </a:moveTo>
                  <a:cubicBezTo>
                    <a:pt x="763" y="1"/>
                    <a:pt x="1" y="858"/>
                    <a:pt x="48" y="1882"/>
                  </a:cubicBezTo>
                  <a:cubicBezTo>
                    <a:pt x="120" y="2668"/>
                    <a:pt x="763" y="3359"/>
                    <a:pt x="1572" y="3454"/>
                  </a:cubicBezTo>
                  <a:cubicBezTo>
                    <a:pt x="1627" y="3459"/>
                    <a:pt x="1682" y="3462"/>
                    <a:pt x="1736" y="3462"/>
                  </a:cubicBezTo>
                  <a:cubicBezTo>
                    <a:pt x="2156" y="3462"/>
                    <a:pt x="2563" y="3305"/>
                    <a:pt x="2858" y="3073"/>
                  </a:cubicBezTo>
                  <a:lnTo>
                    <a:pt x="3906" y="3073"/>
                  </a:lnTo>
                  <a:cubicBezTo>
                    <a:pt x="3978" y="3073"/>
                    <a:pt x="4049" y="3002"/>
                    <a:pt x="4073" y="2906"/>
                  </a:cubicBezTo>
                  <a:cubicBezTo>
                    <a:pt x="4097" y="2787"/>
                    <a:pt x="4025" y="2716"/>
                    <a:pt x="3906" y="2716"/>
                  </a:cubicBezTo>
                  <a:lnTo>
                    <a:pt x="3192" y="2716"/>
                  </a:lnTo>
                  <a:cubicBezTo>
                    <a:pt x="3359" y="2430"/>
                    <a:pt x="3478" y="2073"/>
                    <a:pt x="3478" y="1716"/>
                  </a:cubicBezTo>
                  <a:cubicBezTo>
                    <a:pt x="3478" y="1358"/>
                    <a:pt x="3359" y="1049"/>
                    <a:pt x="3192" y="739"/>
                  </a:cubicBezTo>
                  <a:lnTo>
                    <a:pt x="10265" y="739"/>
                  </a:lnTo>
                  <a:cubicBezTo>
                    <a:pt x="10289" y="739"/>
                    <a:pt x="10336" y="739"/>
                    <a:pt x="10336" y="763"/>
                  </a:cubicBezTo>
                  <a:lnTo>
                    <a:pt x="11575" y="2549"/>
                  </a:lnTo>
                  <a:cubicBezTo>
                    <a:pt x="11598" y="2597"/>
                    <a:pt x="11575" y="2620"/>
                    <a:pt x="11575" y="2644"/>
                  </a:cubicBezTo>
                  <a:cubicBezTo>
                    <a:pt x="11575" y="2668"/>
                    <a:pt x="11551" y="2668"/>
                    <a:pt x="11527" y="2668"/>
                  </a:cubicBezTo>
                  <a:lnTo>
                    <a:pt x="4716" y="2668"/>
                  </a:lnTo>
                  <a:cubicBezTo>
                    <a:pt x="4644" y="2668"/>
                    <a:pt x="4573" y="2740"/>
                    <a:pt x="4549" y="2835"/>
                  </a:cubicBezTo>
                  <a:cubicBezTo>
                    <a:pt x="4525" y="2954"/>
                    <a:pt x="4597" y="3025"/>
                    <a:pt x="4716" y="3025"/>
                  </a:cubicBezTo>
                  <a:lnTo>
                    <a:pt x="11527" y="3025"/>
                  </a:lnTo>
                  <a:cubicBezTo>
                    <a:pt x="11670" y="3025"/>
                    <a:pt x="11789" y="2978"/>
                    <a:pt x="11860" y="2859"/>
                  </a:cubicBezTo>
                  <a:cubicBezTo>
                    <a:pt x="12027" y="2716"/>
                    <a:pt x="12027" y="2501"/>
                    <a:pt x="11908" y="2359"/>
                  </a:cubicBezTo>
                  <a:lnTo>
                    <a:pt x="10646" y="572"/>
                  </a:lnTo>
                  <a:cubicBezTo>
                    <a:pt x="10574" y="453"/>
                    <a:pt x="10455" y="382"/>
                    <a:pt x="10289" y="382"/>
                  </a:cubicBezTo>
                  <a:lnTo>
                    <a:pt x="2882" y="382"/>
                  </a:lnTo>
                  <a:cubicBezTo>
                    <a:pt x="2596" y="144"/>
                    <a:pt x="2192" y="1"/>
                    <a:pt x="17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FFFF00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165" name="Google Shape;14165;p27"/>
          <p:cNvGrpSpPr/>
          <p:nvPr/>
        </p:nvGrpSpPr>
        <p:grpSpPr>
          <a:xfrm>
            <a:off x="1091246" y="3420341"/>
            <a:ext cx="291261" cy="356737"/>
            <a:chOff x="2234888" y="3313108"/>
            <a:chExt cx="243550" cy="298300"/>
          </a:xfrm>
        </p:grpSpPr>
        <p:sp>
          <p:nvSpPr>
            <p:cNvPr id="14166" name="Google Shape;14166;p27"/>
            <p:cNvSpPr/>
            <p:nvPr/>
          </p:nvSpPr>
          <p:spPr>
            <a:xfrm>
              <a:off x="2373013" y="3497083"/>
              <a:ext cx="104825" cy="114325"/>
            </a:xfrm>
            <a:custGeom>
              <a:avLst/>
              <a:gdLst/>
              <a:ahLst/>
              <a:cxnLst/>
              <a:rect l="l" t="t" r="r" b="b"/>
              <a:pathLst>
                <a:path w="4193" h="4573" extrusionOk="0">
                  <a:moveTo>
                    <a:pt x="239" y="0"/>
                  </a:moveTo>
                  <a:cubicBezTo>
                    <a:pt x="120" y="0"/>
                    <a:pt x="1" y="119"/>
                    <a:pt x="1" y="239"/>
                  </a:cubicBezTo>
                  <a:lnTo>
                    <a:pt x="1" y="4406"/>
                  </a:lnTo>
                  <a:cubicBezTo>
                    <a:pt x="1" y="4501"/>
                    <a:pt x="96" y="4573"/>
                    <a:pt x="168" y="4573"/>
                  </a:cubicBezTo>
                  <a:lnTo>
                    <a:pt x="763" y="4573"/>
                  </a:lnTo>
                  <a:cubicBezTo>
                    <a:pt x="858" y="4573"/>
                    <a:pt x="930" y="4525"/>
                    <a:pt x="954" y="4430"/>
                  </a:cubicBezTo>
                  <a:cubicBezTo>
                    <a:pt x="977" y="4311"/>
                    <a:pt x="882" y="4216"/>
                    <a:pt x="763" y="4216"/>
                  </a:cubicBezTo>
                  <a:lnTo>
                    <a:pt x="358" y="4216"/>
                  </a:lnTo>
                  <a:lnTo>
                    <a:pt x="358" y="358"/>
                  </a:lnTo>
                  <a:lnTo>
                    <a:pt x="3835" y="358"/>
                  </a:lnTo>
                  <a:lnTo>
                    <a:pt x="3835" y="4216"/>
                  </a:lnTo>
                  <a:lnTo>
                    <a:pt x="1573" y="4216"/>
                  </a:lnTo>
                  <a:cubicBezTo>
                    <a:pt x="1477" y="4216"/>
                    <a:pt x="1430" y="4287"/>
                    <a:pt x="1406" y="4382"/>
                  </a:cubicBezTo>
                  <a:cubicBezTo>
                    <a:pt x="1358" y="4501"/>
                    <a:pt x="1454" y="4573"/>
                    <a:pt x="1573" y="4573"/>
                  </a:cubicBezTo>
                  <a:lnTo>
                    <a:pt x="4026" y="4573"/>
                  </a:lnTo>
                  <a:cubicBezTo>
                    <a:pt x="4097" y="4573"/>
                    <a:pt x="4192" y="4501"/>
                    <a:pt x="4192" y="4406"/>
                  </a:cubicBezTo>
                  <a:lnTo>
                    <a:pt x="4192" y="239"/>
                  </a:lnTo>
                  <a:cubicBezTo>
                    <a:pt x="4168" y="96"/>
                    <a:pt x="4049" y="0"/>
                    <a:pt x="39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FFFF00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67" name="Google Shape;14167;p27"/>
            <p:cNvSpPr/>
            <p:nvPr/>
          </p:nvSpPr>
          <p:spPr>
            <a:xfrm>
              <a:off x="2403388" y="3432158"/>
              <a:ext cx="29800" cy="46500"/>
            </a:xfrm>
            <a:custGeom>
              <a:avLst/>
              <a:gdLst/>
              <a:ahLst/>
              <a:cxnLst/>
              <a:rect l="l" t="t" r="r" b="b"/>
              <a:pathLst>
                <a:path w="1192" h="1860" extrusionOk="0">
                  <a:moveTo>
                    <a:pt x="601" y="332"/>
                  </a:moveTo>
                  <a:cubicBezTo>
                    <a:pt x="615" y="332"/>
                    <a:pt x="629" y="333"/>
                    <a:pt x="643" y="335"/>
                  </a:cubicBezTo>
                  <a:cubicBezTo>
                    <a:pt x="763" y="335"/>
                    <a:pt x="834" y="454"/>
                    <a:pt x="834" y="573"/>
                  </a:cubicBezTo>
                  <a:lnTo>
                    <a:pt x="834" y="1216"/>
                  </a:lnTo>
                  <a:cubicBezTo>
                    <a:pt x="834" y="1335"/>
                    <a:pt x="763" y="1454"/>
                    <a:pt x="643" y="1454"/>
                  </a:cubicBezTo>
                  <a:cubicBezTo>
                    <a:pt x="477" y="1454"/>
                    <a:pt x="358" y="1383"/>
                    <a:pt x="358" y="1216"/>
                  </a:cubicBezTo>
                  <a:lnTo>
                    <a:pt x="358" y="573"/>
                  </a:lnTo>
                  <a:cubicBezTo>
                    <a:pt x="358" y="443"/>
                    <a:pt x="457" y="332"/>
                    <a:pt x="601" y="332"/>
                  </a:cubicBezTo>
                  <a:close/>
                  <a:moveTo>
                    <a:pt x="614" y="0"/>
                  </a:moveTo>
                  <a:cubicBezTo>
                    <a:pt x="600" y="0"/>
                    <a:pt x="586" y="1"/>
                    <a:pt x="572" y="2"/>
                  </a:cubicBezTo>
                  <a:cubicBezTo>
                    <a:pt x="286" y="25"/>
                    <a:pt x="0" y="264"/>
                    <a:pt x="0" y="597"/>
                  </a:cubicBezTo>
                  <a:lnTo>
                    <a:pt x="0" y="1264"/>
                  </a:lnTo>
                  <a:cubicBezTo>
                    <a:pt x="0" y="1550"/>
                    <a:pt x="239" y="1812"/>
                    <a:pt x="572" y="1859"/>
                  </a:cubicBezTo>
                  <a:cubicBezTo>
                    <a:pt x="905" y="1859"/>
                    <a:pt x="1191" y="1573"/>
                    <a:pt x="1191" y="1216"/>
                  </a:cubicBezTo>
                  <a:lnTo>
                    <a:pt x="1191" y="597"/>
                  </a:lnTo>
                  <a:cubicBezTo>
                    <a:pt x="1191" y="255"/>
                    <a:pt x="929" y="0"/>
                    <a:pt x="61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FFFF00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68" name="Google Shape;14168;p27"/>
            <p:cNvSpPr/>
            <p:nvPr/>
          </p:nvSpPr>
          <p:spPr>
            <a:xfrm>
              <a:off x="2367063" y="3431983"/>
              <a:ext cx="32175" cy="44275"/>
            </a:xfrm>
            <a:custGeom>
              <a:avLst/>
              <a:gdLst/>
              <a:ahLst/>
              <a:cxnLst/>
              <a:rect l="l" t="t" r="r" b="b"/>
              <a:pathLst>
                <a:path w="1287" h="1771" extrusionOk="0">
                  <a:moveTo>
                    <a:pt x="691" y="556"/>
                  </a:moveTo>
                  <a:lnTo>
                    <a:pt x="691" y="985"/>
                  </a:lnTo>
                  <a:lnTo>
                    <a:pt x="453" y="985"/>
                  </a:lnTo>
                  <a:cubicBezTo>
                    <a:pt x="549" y="842"/>
                    <a:pt x="620" y="675"/>
                    <a:pt x="691" y="556"/>
                  </a:cubicBezTo>
                  <a:close/>
                  <a:moveTo>
                    <a:pt x="835" y="0"/>
                  </a:moveTo>
                  <a:cubicBezTo>
                    <a:pt x="756" y="0"/>
                    <a:pt x="669" y="31"/>
                    <a:pt x="596" y="104"/>
                  </a:cubicBezTo>
                  <a:cubicBezTo>
                    <a:pt x="501" y="199"/>
                    <a:pt x="144" y="866"/>
                    <a:pt x="25" y="1080"/>
                  </a:cubicBezTo>
                  <a:cubicBezTo>
                    <a:pt x="1" y="1104"/>
                    <a:pt x="1" y="1152"/>
                    <a:pt x="1" y="1199"/>
                  </a:cubicBezTo>
                  <a:cubicBezTo>
                    <a:pt x="1" y="1295"/>
                    <a:pt x="96" y="1342"/>
                    <a:pt x="191" y="1342"/>
                  </a:cubicBezTo>
                  <a:lnTo>
                    <a:pt x="715" y="1342"/>
                  </a:lnTo>
                  <a:lnTo>
                    <a:pt x="715" y="1580"/>
                  </a:lnTo>
                  <a:cubicBezTo>
                    <a:pt x="715" y="1676"/>
                    <a:pt x="811" y="1771"/>
                    <a:pt x="906" y="1771"/>
                  </a:cubicBezTo>
                  <a:cubicBezTo>
                    <a:pt x="977" y="1771"/>
                    <a:pt x="1072" y="1676"/>
                    <a:pt x="1072" y="1580"/>
                  </a:cubicBezTo>
                  <a:lnTo>
                    <a:pt x="1072" y="1342"/>
                  </a:lnTo>
                  <a:cubicBezTo>
                    <a:pt x="1168" y="1342"/>
                    <a:pt x="1215" y="1295"/>
                    <a:pt x="1239" y="1199"/>
                  </a:cubicBezTo>
                  <a:cubicBezTo>
                    <a:pt x="1287" y="1080"/>
                    <a:pt x="1192" y="985"/>
                    <a:pt x="1072" y="985"/>
                  </a:cubicBezTo>
                  <a:lnTo>
                    <a:pt x="1072" y="247"/>
                  </a:lnTo>
                  <a:cubicBezTo>
                    <a:pt x="1072" y="128"/>
                    <a:pt x="977" y="32"/>
                    <a:pt x="906" y="9"/>
                  </a:cubicBezTo>
                  <a:cubicBezTo>
                    <a:pt x="883" y="3"/>
                    <a:pt x="859" y="0"/>
                    <a:pt x="83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FFFF00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69" name="Google Shape;14169;p27"/>
            <p:cNvSpPr/>
            <p:nvPr/>
          </p:nvSpPr>
          <p:spPr>
            <a:xfrm>
              <a:off x="2448638" y="3430508"/>
              <a:ext cx="25025" cy="46350"/>
            </a:xfrm>
            <a:custGeom>
              <a:avLst/>
              <a:gdLst/>
              <a:ahLst/>
              <a:cxnLst/>
              <a:rect l="l" t="t" r="r" b="b"/>
              <a:pathLst>
                <a:path w="1001" h="1854" extrusionOk="0">
                  <a:moveTo>
                    <a:pt x="803" y="1"/>
                  </a:moveTo>
                  <a:cubicBezTo>
                    <a:pt x="737" y="1"/>
                    <a:pt x="678" y="40"/>
                    <a:pt x="643" y="91"/>
                  </a:cubicBezTo>
                  <a:lnTo>
                    <a:pt x="0" y="1592"/>
                  </a:lnTo>
                  <a:cubicBezTo>
                    <a:pt x="24" y="1735"/>
                    <a:pt x="48" y="1830"/>
                    <a:pt x="143" y="1854"/>
                  </a:cubicBezTo>
                  <a:lnTo>
                    <a:pt x="191" y="1854"/>
                  </a:lnTo>
                  <a:cubicBezTo>
                    <a:pt x="239" y="1854"/>
                    <a:pt x="310" y="1830"/>
                    <a:pt x="334" y="1735"/>
                  </a:cubicBezTo>
                  <a:lnTo>
                    <a:pt x="953" y="258"/>
                  </a:lnTo>
                  <a:cubicBezTo>
                    <a:pt x="1001" y="163"/>
                    <a:pt x="953" y="68"/>
                    <a:pt x="882" y="20"/>
                  </a:cubicBezTo>
                  <a:cubicBezTo>
                    <a:pt x="855" y="7"/>
                    <a:pt x="828" y="1"/>
                    <a:pt x="80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FFFF00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70" name="Google Shape;14170;p27"/>
            <p:cNvSpPr/>
            <p:nvPr/>
          </p:nvSpPr>
          <p:spPr>
            <a:xfrm>
              <a:off x="2443863" y="3435158"/>
              <a:ext cx="10150" cy="10150"/>
            </a:xfrm>
            <a:custGeom>
              <a:avLst/>
              <a:gdLst/>
              <a:ahLst/>
              <a:cxnLst/>
              <a:rect l="l" t="t" r="r" b="b"/>
              <a:pathLst>
                <a:path w="406" h="406" extrusionOk="0">
                  <a:moveTo>
                    <a:pt x="191" y="1"/>
                  </a:moveTo>
                  <a:cubicBezTo>
                    <a:pt x="96" y="1"/>
                    <a:pt x="1" y="96"/>
                    <a:pt x="1" y="215"/>
                  </a:cubicBezTo>
                  <a:cubicBezTo>
                    <a:pt x="1" y="334"/>
                    <a:pt x="96" y="406"/>
                    <a:pt x="191" y="406"/>
                  </a:cubicBezTo>
                  <a:cubicBezTo>
                    <a:pt x="310" y="406"/>
                    <a:pt x="406" y="334"/>
                    <a:pt x="406" y="215"/>
                  </a:cubicBezTo>
                  <a:cubicBezTo>
                    <a:pt x="406" y="96"/>
                    <a:pt x="310" y="1"/>
                    <a:pt x="1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FFFF00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71" name="Google Shape;14171;p27"/>
            <p:cNvSpPr/>
            <p:nvPr/>
          </p:nvSpPr>
          <p:spPr>
            <a:xfrm>
              <a:off x="2468288" y="3464333"/>
              <a:ext cx="10150" cy="10150"/>
            </a:xfrm>
            <a:custGeom>
              <a:avLst/>
              <a:gdLst/>
              <a:ahLst/>
              <a:cxnLst/>
              <a:rect l="l" t="t" r="r" b="b"/>
              <a:pathLst>
                <a:path w="406" h="406" extrusionOk="0">
                  <a:moveTo>
                    <a:pt x="215" y="1"/>
                  </a:moveTo>
                  <a:cubicBezTo>
                    <a:pt x="96" y="1"/>
                    <a:pt x="0" y="96"/>
                    <a:pt x="0" y="191"/>
                  </a:cubicBezTo>
                  <a:cubicBezTo>
                    <a:pt x="0" y="310"/>
                    <a:pt x="96" y="405"/>
                    <a:pt x="215" y="405"/>
                  </a:cubicBezTo>
                  <a:cubicBezTo>
                    <a:pt x="334" y="405"/>
                    <a:pt x="405" y="310"/>
                    <a:pt x="405" y="191"/>
                  </a:cubicBezTo>
                  <a:cubicBezTo>
                    <a:pt x="405" y="96"/>
                    <a:pt x="334" y="1"/>
                    <a:pt x="2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FFFF00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72" name="Google Shape;14172;p27"/>
            <p:cNvSpPr/>
            <p:nvPr/>
          </p:nvSpPr>
          <p:spPr>
            <a:xfrm>
              <a:off x="2234888" y="3380983"/>
              <a:ext cx="107800" cy="230350"/>
            </a:xfrm>
            <a:custGeom>
              <a:avLst/>
              <a:gdLst/>
              <a:ahLst/>
              <a:cxnLst/>
              <a:rect l="l" t="t" r="r" b="b"/>
              <a:pathLst>
                <a:path w="4312" h="9214" extrusionOk="0">
                  <a:moveTo>
                    <a:pt x="2073" y="1"/>
                  </a:moveTo>
                  <a:cubicBezTo>
                    <a:pt x="1358" y="1"/>
                    <a:pt x="25" y="453"/>
                    <a:pt x="25" y="2049"/>
                  </a:cubicBezTo>
                  <a:lnTo>
                    <a:pt x="25" y="3025"/>
                  </a:lnTo>
                  <a:lnTo>
                    <a:pt x="25" y="3501"/>
                  </a:lnTo>
                  <a:cubicBezTo>
                    <a:pt x="25" y="3620"/>
                    <a:pt x="1" y="3739"/>
                    <a:pt x="25" y="3859"/>
                  </a:cubicBezTo>
                  <a:cubicBezTo>
                    <a:pt x="44" y="4139"/>
                    <a:pt x="313" y="4332"/>
                    <a:pt x="577" y="4332"/>
                  </a:cubicBezTo>
                  <a:cubicBezTo>
                    <a:pt x="649" y="4332"/>
                    <a:pt x="721" y="4318"/>
                    <a:pt x="787" y="4287"/>
                  </a:cubicBezTo>
                  <a:lnTo>
                    <a:pt x="787" y="8407"/>
                  </a:lnTo>
                  <a:cubicBezTo>
                    <a:pt x="787" y="8812"/>
                    <a:pt x="1073" y="9122"/>
                    <a:pt x="1430" y="9193"/>
                  </a:cubicBezTo>
                  <a:cubicBezTo>
                    <a:pt x="1486" y="9207"/>
                    <a:pt x="1542" y="9214"/>
                    <a:pt x="1596" y="9214"/>
                  </a:cubicBezTo>
                  <a:cubicBezTo>
                    <a:pt x="1816" y="9214"/>
                    <a:pt x="2015" y="9103"/>
                    <a:pt x="2168" y="8931"/>
                  </a:cubicBezTo>
                  <a:cubicBezTo>
                    <a:pt x="2302" y="9103"/>
                    <a:pt x="2512" y="9214"/>
                    <a:pt x="2738" y="9214"/>
                  </a:cubicBezTo>
                  <a:cubicBezTo>
                    <a:pt x="2794" y="9214"/>
                    <a:pt x="2850" y="9207"/>
                    <a:pt x="2906" y="9193"/>
                  </a:cubicBezTo>
                  <a:cubicBezTo>
                    <a:pt x="3264" y="9145"/>
                    <a:pt x="3526" y="8812"/>
                    <a:pt x="3526" y="8407"/>
                  </a:cubicBezTo>
                  <a:lnTo>
                    <a:pt x="3526" y="5549"/>
                  </a:lnTo>
                  <a:cubicBezTo>
                    <a:pt x="3526" y="5478"/>
                    <a:pt x="3478" y="5406"/>
                    <a:pt x="3383" y="5383"/>
                  </a:cubicBezTo>
                  <a:cubicBezTo>
                    <a:pt x="3367" y="5380"/>
                    <a:pt x="3352" y="5378"/>
                    <a:pt x="3338" y="5378"/>
                  </a:cubicBezTo>
                  <a:cubicBezTo>
                    <a:pt x="3241" y="5378"/>
                    <a:pt x="3168" y="5446"/>
                    <a:pt x="3168" y="5549"/>
                  </a:cubicBezTo>
                  <a:lnTo>
                    <a:pt x="3168" y="8407"/>
                  </a:lnTo>
                  <a:cubicBezTo>
                    <a:pt x="3168" y="8669"/>
                    <a:pt x="3002" y="8836"/>
                    <a:pt x="2763" y="8836"/>
                  </a:cubicBezTo>
                  <a:cubicBezTo>
                    <a:pt x="2525" y="8836"/>
                    <a:pt x="2311" y="8645"/>
                    <a:pt x="2311" y="8407"/>
                  </a:cubicBezTo>
                  <a:lnTo>
                    <a:pt x="2311" y="3358"/>
                  </a:lnTo>
                  <a:cubicBezTo>
                    <a:pt x="2311" y="3263"/>
                    <a:pt x="2216" y="3168"/>
                    <a:pt x="2144" y="3168"/>
                  </a:cubicBezTo>
                  <a:cubicBezTo>
                    <a:pt x="2049" y="3168"/>
                    <a:pt x="1954" y="3263"/>
                    <a:pt x="1954" y="3358"/>
                  </a:cubicBezTo>
                  <a:lnTo>
                    <a:pt x="1954" y="8407"/>
                  </a:lnTo>
                  <a:cubicBezTo>
                    <a:pt x="1954" y="8669"/>
                    <a:pt x="1739" y="8836"/>
                    <a:pt x="1549" y="8836"/>
                  </a:cubicBezTo>
                  <a:cubicBezTo>
                    <a:pt x="1311" y="8836"/>
                    <a:pt x="1144" y="8621"/>
                    <a:pt x="1144" y="8407"/>
                  </a:cubicBezTo>
                  <a:lnTo>
                    <a:pt x="1144" y="2025"/>
                  </a:lnTo>
                  <a:cubicBezTo>
                    <a:pt x="1144" y="1930"/>
                    <a:pt x="1096" y="1858"/>
                    <a:pt x="1001" y="1834"/>
                  </a:cubicBezTo>
                  <a:cubicBezTo>
                    <a:pt x="989" y="1832"/>
                    <a:pt x="977" y="1831"/>
                    <a:pt x="965" y="1831"/>
                  </a:cubicBezTo>
                  <a:cubicBezTo>
                    <a:pt x="863" y="1831"/>
                    <a:pt x="787" y="1918"/>
                    <a:pt x="787" y="2025"/>
                  </a:cubicBezTo>
                  <a:lnTo>
                    <a:pt x="787" y="3739"/>
                  </a:lnTo>
                  <a:cubicBezTo>
                    <a:pt x="787" y="3835"/>
                    <a:pt x="739" y="3954"/>
                    <a:pt x="620" y="3954"/>
                  </a:cubicBezTo>
                  <a:cubicBezTo>
                    <a:pt x="602" y="3957"/>
                    <a:pt x="585" y="3958"/>
                    <a:pt x="568" y="3958"/>
                  </a:cubicBezTo>
                  <a:cubicBezTo>
                    <a:pt x="449" y="3958"/>
                    <a:pt x="358" y="3885"/>
                    <a:pt x="358" y="3739"/>
                  </a:cubicBezTo>
                  <a:lnTo>
                    <a:pt x="358" y="2144"/>
                  </a:lnTo>
                  <a:cubicBezTo>
                    <a:pt x="358" y="1168"/>
                    <a:pt x="1144" y="358"/>
                    <a:pt x="2144" y="358"/>
                  </a:cubicBezTo>
                  <a:lnTo>
                    <a:pt x="2216" y="358"/>
                  </a:lnTo>
                  <a:cubicBezTo>
                    <a:pt x="3716" y="358"/>
                    <a:pt x="3954" y="1668"/>
                    <a:pt x="3954" y="2072"/>
                  </a:cubicBezTo>
                  <a:lnTo>
                    <a:pt x="3954" y="3859"/>
                  </a:lnTo>
                  <a:lnTo>
                    <a:pt x="3954" y="3906"/>
                  </a:lnTo>
                  <a:cubicBezTo>
                    <a:pt x="3886" y="3974"/>
                    <a:pt x="3809" y="4003"/>
                    <a:pt x="3738" y="4003"/>
                  </a:cubicBezTo>
                  <a:cubicBezTo>
                    <a:pt x="3610" y="4003"/>
                    <a:pt x="3502" y="3910"/>
                    <a:pt x="3502" y="3787"/>
                  </a:cubicBezTo>
                  <a:lnTo>
                    <a:pt x="3502" y="2072"/>
                  </a:lnTo>
                  <a:cubicBezTo>
                    <a:pt x="3502" y="2001"/>
                    <a:pt x="3454" y="1906"/>
                    <a:pt x="3359" y="1906"/>
                  </a:cubicBezTo>
                  <a:cubicBezTo>
                    <a:pt x="3240" y="1906"/>
                    <a:pt x="3145" y="1953"/>
                    <a:pt x="3145" y="2072"/>
                  </a:cubicBezTo>
                  <a:lnTo>
                    <a:pt x="3145" y="4787"/>
                  </a:lnTo>
                  <a:cubicBezTo>
                    <a:pt x="3145" y="4883"/>
                    <a:pt x="3216" y="4978"/>
                    <a:pt x="3287" y="4978"/>
                  </a:cubicBezTo>
                  <a:cubicBezTo>
                    <a:pt x="3406" y="4978"/>
                    <a:pt x="3502" y="4906"/>
                    <a:pt x="3502" y="4787"/>
                  </a:cubicBezTo>
                  <a:lnTo>
                    <a:pt x="3502" y="4287"/>
                  </a:lnTo>
                  <a:cubicBezTo>
                    <a:pt x="3569" y="4304"/>
                    <a:pt x="3648" y="4321"/>
                    <a:pt x="3731" y="4321"/>
                  </a:cubicBezTo>
                  <a:cubicBezTo>
                    <a:pt x="3765" y="4321"/>
                    <a:pt x="3800" y="4318"/>
                    <a:pt x="3835" y="4311"/>
                  </a:cubicBezTo>
                  <a:cubicBezTo>
                    <a:pt x="4097" y="4263"/>
                    <a:pt x="4311" y="4025"/>
                    <a:pt x="4311" y="3739"/>
                  </a:cubicBezTo>
                  <a:lnTo>
                    <a:pt x="4311" y="2144"/>
                  </a:lnTo>
                  <a:cubicBezTo>
                    <a:pt x="4311" y="453"/>
                    <a:pt x="3359" y="1"/>
                    <a:pt x="21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FFFF00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73" name="Google Shape;14173;p27"/>
            <p:cNvSpPr/>
            <p:nvPr/>
          </p:nvSpPr>
          <p:spPr>
            <a:xfrm>
              <a:off x="2259913" y="3313108"/>
              <a:ext cx="58375" cy="58375"/>
            </a:xfrm>
            <a:custGeom>
              <a:avLst/>
              <a:gdLst/>
              <a:ahLst/>
              <a:cxnLst/>
              <a:rect l="l" t="t" r="r" b="b"/>
              <a:pathLst>
                <a:path w="2335" h="2335" extrusionOk="0">
                  <a:moveTo>
                    <a:pt x="1167" y="358"/>
                  </a:moveTo>
                  <a:cubicBezTo>
                    <a:pt x="1620" y="358"/>
                    <a:pt x="1953" y="715"/>
                    <a:pt x="1953" y="1168"/>
                  </a:cubicBezTo>
                  <a:cubicBezTo>
                    <a:pt x="1953" y="1620"/>
                    <a:pt x="1620" y="1977"/>
                    <a:pt x="1167" y="1977"/>
                  </a:cubicBezTo>
                  <a:cubicBezTo>
                    <a:pt x="715" y="1977"/>
                    <a:pt x="357" y="1620"/>
                    <a:pt x="357" y="1168"/>
                  </a:cubicBezTo>
                  <a:cubicBezTo>
                    <a:pt x="357" y="715"/>
                    <a:pt x="715" y="358"/>
                    <a:pt x="1167" y="358"/>
                  </a:cubicBezTo>
                  <a:close/>
                  <a:moveTo>
                    <a:pt x="1167" y="1"/>
                  </a:moveTo>
                  <a:cubicBezTo>
                    <a:pt x="500" y="1"/>
                    <a:pt x="0" y="501"/>
                    <a:pt x="0" y="1168"/>
                  </a:cubicBezTo>
                  <a:cubicBezTo>
                    <a:pt x="0" y="1811"/>
                    <a:pt x="548" y="2335"/>
                    <a:pt x="1167" y="2335"/>
                  </a:cubicBezTo>
                  <a:cubicBezTo>
                    <a:pt x="1786" y="2335"/>
                    <a:pt x="2334" y="1811"/>
                    <a:pt x="2334" y="1168"/>
                  </a:cubicBezTo>
                  <a:cubicBezTo>
                    <a:pt x="2334" y="549"/>
                    <a:pt x="1810" y="1"/>
                    <a:pt x="1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FFFF00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174" name="Google Shape;14174;p27"/>
          <p:cNvGrpSpPr/>
          <p:nvPr/>
        </p:nvGrpSpPr>
        <p:grpSpPr>
          <a:xfrm>
            <a:off x="1058508" y="3989230"/>
            <a:ext cx="357455" cy="356019"/>
            <a:chOff x="2207513" y="3788808"/>
            <a:chExt cx="298900" cy="297700"/>
          </a:xfrm>
        </p:grpSpPr>
        <p:sp>
          <p:nvSpPr>
            <p:cNvPr id="14175" name="Google Shape;14175;p27"/>
            <p:cNvSpPr/>
            <p:nvPr/>
          </p:nvSpPr>
          <p:spPr>
            <a:xfrm>
              <a:off x="2208113" y="3788808"/>
              <a:ext cx="298300" cy="297700"/>
            </a:xfrm>
            <a:custGeom>
              <a:avLst/>
              <a:gdLst/>
              <a:ahLst/>
              <a:cxnLst/>
              <a:rect l="l" t="t" r="r" b="b"/>
              <a:pathLst>
                <a:path w="11932" h="11908" extrusionOk="0">
                  <a:moveTo>
                    <a:pt x="5954" y="0"/>
                  </a:moveTo>
                  <a:cubicBezTo>
                    <a:pt x="4454" y="0"/>
                    <a:pt x="3001" y="572"/>
                    <a:pt x="1906" y="1572"/>
                  </a:cubicBezTo>
                  <a:cubicBezTo>
                    <a:pt x="786" y="2596"/>
                    <a:pt x="143" y="3954"/>
                    <a:pt x="0" y="5454"/>
                  </a:cubicBezTo>
                  <a:cubicBezTo>
                    <a:pt x="0" y="5573"/>
                    <a:pt x="48" y="5692"/>
                    <a:pt x="167" y="5716"/>
                  </a:cubicBezTo>
                  <a:lnTo>
                    <a:pt x="1715" y="5716"/>
                  </a:lnTo>
                  <a:cubicBezTo>
                    <a:pt x="1834" y="5716"/>
                    <a:pt x="1953" y="5621"/>
                    <a:pt x="1953" y="5502"/>
                  </a:cubicBezTo>
                  <a:cubicBezTo>
                    <a:pt x="2191" y="3501"/>
                    <a:pt x="3882" y="2001"/>
                    <a:pt x="5906" y="2001"/>
                  </a:cubicBezTo>
                  <a:cubicBezTo>
                    <a:pt x="6573" y="2001"/>
                    <a:pt x="7216" y="2168"/>
                    <a:pt x="7788" y="2477"/>
                  </a:cubicBezTo>
                  <a:cubicBezTo>
                    <a:pt x="7812" y="2489"/>
                    <a:pt x="7838" y="2495"/>
                    <a:pt x="7864" y="2495"/>
                  </a:cubicBezTo>
                  <a:cubicBezTo>
                    <a:pt x="7938" y="2495"/>
                    <a:pt x="8008" y="2446"/>
                    <a:pt x="8026" y="2358"/>
                  </a:cubicBezTo>
                  <a:cubicBezTo>
                    <a:pt x="8050" y="2263"/>
                    <a:pt x="8002" y="2168"/>
                    <a:pt x="7931" y="2144"/>
                  </a:cubicBezTo>
                  <a:cubicBezTo>
                    <a:pt x="7311" y="1810"/>
                    <a:pt x="6597" y="1644"/>
                    <a:pt x="5883" y="1644"/>
                  </a:cubicBezTo>
                  <a:cubicBezTo>
                    <a:pt x="3715" y="1644"/>
                    <a:pt x="1906" y="3239"/>
                    <a:pt x="1596" y="5359"/>
                  </a:cubicBezTo>
                  <a:lnTo>
                    <a:pt x="310" y="5359"/>
                  </a:lnTo>
                  <a:cubicBezTo>
                    <a:pt x="477" y="4025"/>
                    <a:pt x="1096" y="2763"/>
                    <a:pt x="2096" y="1834"/>
                  </a:cubicBezTo>
                  <a:cubicBezTo>
                    <a:pt x="3144" y="882"/>
                    <a:pt x="4477" y="358"/>
                    <a:pt x="5906" y="358"/>
                  </a:cubicBezTo>
                  <a:cubicBezTo>
                    <a:pt x="7407" y="358"/>
                    <a:pt x="8836" y="953"/>
                    <a:pt x="9883" y="2001"/>
                  </a:cubicBezTo>
                  <a:cubicBezTo>
                    <a:pt x="10955" y="3073"/>
                    <a:pt x="11503" y="4454"/>
                    <a:pt x="11503" y="5954"/>
                  </a:cubicBezTo>
                  <a:cubicBezTo>
                    <a:pt x="11503" y="7359"/>
                    <a:pt x="10979" y="8717"/>
                    <a:pt x="10026" y="9764"/>
                  </a:cubicBezTo>
                  <a:cubicBezTo>
                    <a:pt x="9097" y="10765"/>
                    <a:pt x="7859" y="11408"/>
                    <a:pt x="6502" y="11550"/>
                  </a:cubicBezTo>
                  <a:lnTo>
                    <a:pt x="6502" y="10264"/>
                  </a:lnTo>
                  <a:cubicBezTo>
                    <a:pt x="8621" y="9979"/>
                    <a:pt x="10241" y="8145"/>
                    <a:pt x="10241" y="5978"/>
                  </a:cubicBezTo>
                  <a:cubicBezTo>
                    <a:pt x="10241" y="4692"/>
                    <a:pt x="9669" y="3477"/>
                    <a:pt x="8645" y="2644"/>
                  </a:cubicBezTo>
                  <a:cubicBezTo>
                    <a:pt x="8621" y="2620"/>
                    <a:pt x="8585" y="2608"/>
                    <a:pt x="8550" y="2608"/>
                  </a:cubicBezTo>
                  <a:cubicBezTo>
                    <a:pt x="8514" y="2608"/>
                    <a:pt x="8478" y="2620"/>
                    <a:pt x="8454" y="2644"/>
                  </a:cubicBezTo>
                  <a:cubicBezTo>
                    <a:pt x="8359" y="2715"/>
                    <a:pt x="8359" y="2858"/>
                    <a:pt x="8454" y="2906"/>
                  </a:cubicBezTo>
                  <a:cubicBezTo>
                    <a:pt x="9359" y="3692"/>
                    <a:pt x="9907" y="4787"/>
                    <a:pt x="9907" y="5978"/>
                  </a:cubicBezTo>
                  <a:cubicBezTo>
                    <a:pt x="9907" y="8002"/>
                    <a:pt x="8383" y="9693"/>
                    <a:pt x="6383" y="9931"/>
                  </a:cubicBezTo>
                  <a:cubicBezTo>
                    <a:pt x="6264" y="9931"/>
                    <a:pt x="6192" y="10050"/>
                    <a:pt x="6192" y="10169"/>
                  </a:cubicBezTo>
                  <a:lnTo>
                    <a:pt x="6192" y="11669"/>
                  </a:lnTo>
                  <a:lnTo>
                    <a:pt x="6192" y="11693"/>
                  </a:lnTo>
                  <a:cubicBezTo>
                    <a:pt x="6216" y="11812"/>
                    <a:pt x="6311" y="11908"/>
                    <a:pt x="6430" y="11908"/>
                  </a:cubicBezTo>
                  <a:lnTo>
                    <a:pt x="6454" y="11908"/>
                  </a:lnTo>
                  <a:cubicBezTo>
                    <a:pt x="7931" y="11789"/>
                    <a:pt x="9312" y="11098"/>
                    <a:pt x="10312" y="10002"/>
                  </a:cubicBezTo>
                  <a:cubicBezTo>
                    <a:pt x="11336" y="8907"/>
                    <a:pt x="11908" y="7478"/>
                    <a:pt x="11908" y="5954"/>
                  </a:cubicBezTo>
                  <a:cubicBezTo>
                    <a:pt x="11931" y="4382"/>
                    <a:pt x="11312" y="2882"/>
                    <a:pt x="10169" y="1763"/>
                  </a:cubicBezTo>
                  <a:cubicBezTo>
                    <a:pt x="9050" y="620"/>
                    <a:pt x="7550" y="0"/>
                    <a:pt x="59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FFFF00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76" name="Google Shape;14176;p27"/>
            <p:cNvSpPr/>
            <p:nvPr/>
          </p:nvSpPr>
          <p:spPr>
            <a:xfrm>
              <a:off x="2207513" y="3944183"/>
              <a:ext cx="142325" cy="142325"/>
            </a:xfrm>
            <a:custGeom>
              <a:avLst/>
              <a:gdLst/>
              <a:ahLst/>
              <a:cxnLst/>
              <a:rect l="l" t="t" r="r" b="b"/>
              <a:pathLst>
                <a:path w="5693" h="5693" extrusionOk="0">
                  <a:moveTo>
                    <a:pt x="215" y="1"/>
                  </a:moveTo>
                  <a:cubicBezTo>
                    <a:pt x="72" y="25"/>
                    <a:pt x="1" y="144"/>
                    <a:pt x="1" y="263"/>
                  </a:cubicBezTo>
                  <a:cubicBezTo>
                    <a:pt x="191" y="2454"/>
                    <a:pt x="1548" y="4311"/>
                    <a:pt x="3549" y="5216"/>
                  </a:cubicBezTo>
                  <a:cubicBezTo>
                    <a:pt x="3571" y="5222"/>
                    <a:pt x="3594" y="5225"/>
                    <a:pt x="3616" y="5225"/>
                  </a:cubicBezTo>
                  <a:cubicBezTo>
                    <a:pt x="3686" y="5225"/>
                    <a:pt x="3751" y="5194"/>
                    <a:pt x="3787" y="5121"/>
                  </a:cubicBezTo>
                  <a:cubicBezTo>
                    <a:pt x="3835" y="5026"/>
                    <a:pt x="3787" y="4954"/>
                    <a:pt x="3716" y="4883"/>
                  </a:cubicBezTo>
                  <a:cubicBezTo>
                    <a:pt x="1858" y="4073"/>
                    <a:pt x="572" y="2359"/>
                    <a:pt x="382" y="358"/>
                  </a:cubicBezTo>
                  <a:lnTo>
                    <a:pt x="1644" y="358"/>
                  </a:lnTo>
                  <a:cubicBezTo>
                    <a:pt x="1763" y="1287"/>
                    <a:pt x="2215" y="2144"/>
                    <a:pt x="2882" y="2811"/>
                  </a:cubicBezTo>
                  <a:cubicBezTo>
                    <a:pt x="3525" y="3454"/>
                    <a:pt x="4382" y="3907"/>
                    <a:pt x="5311" y="4026"/>
                  </a:cubicBezTo>
                  <a:lnTo>
                    <a:pt x="5311" y="5312"/>
                  </a:lnTo>
                  <a:cubicBezTo>
                    <a:pt x="5025" y="5264"/>
                    <a:pt x="4692" y="5216"/>
                    <a:pt x="4382" y="5121"/>
                  </a:cubicBezTo>
                  <a:cubicBezTo>
                    <a:pt x="4359" y="5121"/>
                    <a:pt x="4311" y="5121"/>
                    <a:pt x="4263" y="5145"/>
                  </a:cubicBezTo>
                  <a:cubicBezTo>
                    <a:pt x="4120" y="5264"/>
                    <a:pt x="4192" y="5454"/>
                    <a:pt x="4335" y="5478"/>
                  </a:cubicBezTo>
                  <a:cubicBezTo>
                    <a:pt x="4692" y="5574"/>
                    <a:pt x="5049" y="5621"/>
                    <a:pt x="5406" y="5693"/>
                  </a:cubicBezTo>
                  <a:lnTo>
                    <a:pt x="5430" y="5693"/>
                  </a:lnTo>
                  <a:cubicBezTo>
                    <a:pt x="5549" y="5693"/>
                    <a:pt x="5645" y="5597"/>
                    <a:pt x="5668" y="5478"/>
                  </a:cubicBezTo>
                  <a:lnTo>
                    <a:pt x="5668" y="5454"/>
                  </a:lnTo>
                  <a:lnTo>
                    <a:pt x="5668" y="3930"/>
                  </a:lnTo>
                  <a:cubicBezTo>
                    <a:pt x="5692" y="3811"/>
                    <a:pt x="5621" y="3716"/>
                    <a:pt x="5502" y="3692"/>
                  </a:cubicBezTo>
                  <a:cubicBezTo>
                    <a:pt x="4597" y="3573"/>
                    <a:pt x="3787" y="3192"/>
                    <a:pt x="3144" y="2573"/>
                  </a:cubicBezTo>
                  <a:cubicBezTo>
                    <a:pt x="2477" y="1930"/>
                    <a:pt x="2096" y="1096"/>
                    <a:pt x="2001" y="215"/>
                  </a:cubicBezTo>
                  <a:cubicBezTo>
                    <a:pt x="2001" y="96"/>
                    <a:pt x="1882" y="1"/>
                    <a:pt x="17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FFFF00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77" name="Google Shape;14177;p27"/>
            <p:cNvSpPr/>
            <p:nvPr/>
          </p:nvSpPr>
          <p:spPr>
            <a:xfrm>
              <a:off x="2280138" y="3861433"/>
              <a:ext cx="153050" cy="153625"/>
            </a:xfrm>
            <a:custGeom>
              <a:avLst/>
              <a:gdLst/>
              <a:ahLst/>
              <a:cxnLst/>
              <a:rect l="l" t="t" r="r" b="b"/>
              <a:pathLst>
                <a:path w="6122" h="6145" extrusionOk="0">
                  <a:moveTo>
                    <a:pt x="3073" y="358"/>
                  </a:moveTo>
                  <a:cubicBezTo>
                    <a:pt x="4549" y="358"/>
                    <a:pt x="5764" y="1596"/>
                    <a:pt x="5764" y="3073"/>
                  </a:cubicBezTo>
                  <a:cubicBezTo>
                    <a:pt x="5764" y="4573"/>
                    <a:pt x="4549" y="5788"/>
                    <a:pt x="3073" y="5788"/>
                  </a:cubicBezTo>
                  <a:cubicBezTo>
                    <a:pt x="1573" y="5788"/>
                    <a:pt x="358" y="4573"/>
                    <a:pt x="358" y="3073"/>
                  </a:cubicBezTo>
                  <a:cubicBezTo>
                    <a:pt x="358" y="1596"/>
                    <a:pt x="1573" y="358"/>
                    <a:pt x="3073" y="358"/>
                  </a:cubicBezTo>
                  <a:close/>
                  <a:moveTo>
                    <a:pt x="3073" y="1"/>
                  </a:moveTo>
                  <a:cubicBezTo>
                    <a:pt x="1358" y="1"/>
                    <a:pt x="1" y="1382"/>
                    <a:pt x="1" y="3073"/>
                  </a:cubicBezTo>
                  <a:cubicBezTo>
                    <a:pt x="1" y="4764"/>
                    <a:pt x="1358" y="6145"/>
                    <a:pt x="3073" y="6145"/>
                  </a:cubicBezTo>
                  <a:cubicBezTo>
                    <a:pt x="4764" y="6145"/>
                    <a:pt x="6121" y="4740"/>
                    <a:pt x="6121" y="3073"/>
                  </a:cubicBezTo>
                  <a:cubicBezTo>
                    <a:pt x="6121" y="1382"/>
                    <a:pt x="4764" y="1"/>
                    <a:pt x="307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FFFF00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78" name="Google Shape;14178;p27"/>
            <p:cNvSpPr/>
            <p:nvPr/>
          </p:nvSpPr>
          <p:spPr>
            <a:xfrm>
              <a:off x="2323013" y="3915033"/>
              <a:ext cx="67300" cy="8950"/>
            </a:xfrm>
            <a:custGeom>
              <a:avLst/>
              <a:gdLst/>
              <a:ahLst/>
              <a:cxnLst/>
              <a:rect l="l" t="t" r="r" b="b"/>
              <a:pathLst>
                <a:path w="2692" h="358" extrusionOk="0">
                  <a:moveTo>
                    <a:pt x="215" y="0"/>
                  </a:moveTo>
                  <a:cubicBezTo>
                    <a:pt x="120" y="0"/>
                    <a:pt x="72" y="72"/>
                    <a:pt x="48" y="167"/>
                  </a:cubicBezTo>
                  <a:cubicBezTo>
                    <a:pt x="1" y="286"/>
                    <a:pt x="96" y="357"/>
                    <a:pt x="215" y="357"/>
                  </a:cubicBezTo>
                  <a:lnTo>
                    <a:pt x="2501" y="357"/>
                  </a:lnTo>
                  <a:cubicBezTo>
                    <a:pt x="2596" y="357"/>
                    <a:pt x="2668" y="310"/>
                    <a:pt x="2692" y="214"/>
                  </a:cubicBezTo>
                  <a:cubicBezTo>
                    <a:pt x="2692" y="95"/>
                    <a:pt x="2596" y="0"/>
                    <a:pt x="24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FFFF00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79" name="Google Shape;14179;p27"/>
            <p:cNvSpPr/>
            <p:nvPr/>
          </p:nvSpPr>
          <p:spPr>
            <a:xfrm>
              <a:off x="2323013" y="3934083"/>
              <a:ext cx="67300" cy="8950"/>
            </a:xfrm>
            <a:custGeom>
              <a:avLst/>
              <a:gdLst/>
              <a:ahLst/>
              <a:cxnLst/>
              <a:rect l="l" t="t" r="r" b="b"/>
              <a:pathLst>
                <a:path w="2692" h="358" extrusionOk="0">
                  <a:moveTo>
                    <a:pt x="215" y="0"/>
                  </a:moveTo>
                  <a:cubicBezTo>
                    <a:pt x="120" y="0"/>
                    <a:pt x="72" y="48"/>
                    <a:pt x="48" y="143"/>
                  </a:cubicBezTo>
                  <a:cubicBezTo>
                    <a:pt x="1" y="262"/>
                    <a:pt x="96" y="357"/>
                    <a:pt x="215" y="357"/>
                  </a:cubicBezTo>
                  <a:lnTo>
                    <a:pt x="2501" y="357"/>
                  </a:lnTo>
                  <a:cubicBezTo>
                    <a:pt x="2596" y="357"/>
                    <a:pt x="2668" y="286"/>
                    <a:pt x="2692" y="191"/>
                  </a:cubicBezTo>
                  <a:cubicBezTo>
                    <a:pt x="2692" y="72"/>
                    <a:pt x="2596" y="0"/>
                    <a:pt x="24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FFFF00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80" name="Google Shape;14180;p27"/>
            <p:cNvSpPr/>
            <p:nvPr/>
          </p:nvSpPr>
          <p:spPr>
            <a:xfrm>
              <a:off x="2337313" y="3951933"/>
              <a:ext cx="38725" cy="8950"/>
            </a:xfrm>
            <a:custGeom>
              <a:avLst/>
              <a:gdLst/>
              <a:ahLst/>
              <a:cxnLst/>
              <a:rect l="l" t="t" r="r" b="b"/>
              <a:pathLst>
                <a:path w="1549" h="358" extrusionOk="0">
                  <a:moveTo>
                    <a:pt x="214" y="1"/>
                  </a:moveTo>
                  <a:cubicBezTo>
                    <a:pt x="119" y="1"/>
                    <a:pt x="48" y="48"/>
                    <a:pt x="24" y="143"/>
                  </a:cubicBezTo>
                  <a:cubicBezTo>
                    <a:pt x="0" y="263"/>
                    <a:pt x="95" y="358"/>
                    <a:pt x="214" y="358"/>
                  </a:cubicBezTo>
                  <a:lnTo>
                    <a:pt x="1334" y="358"/>
                  </a:lnTo>
                  <a:cubicBezTo>
                    <a:pt x="1429" y="358"/>
                    <a:pt x="1500" y="286"/>
                    <a:pt x="1524" y="191"/>
                  </a:cubicBezTo>
                  <a:cubicBezTo>
                    <a:pt x="1548" y="120"/>
                    <a:pt x="1453" y="1"/>
                    <a:pt x="13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FFFF00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181" name="Google Shape;14181;p27"/>
          <p:cNvGrpSpPr/>
          <p:nvPr/>
        </p:nvGrpSpPr>
        <p:grpSpPr>
          <a:xfrm>
            <a:off x="1781920" y="3990486"/>
            <a:ext cx="353897" cy="354046"/>
            <a:chOff x="2684988" y="3789858"/>
            <a:chExt cx="295925" cy="296050"/>
          </a:xfrm>
        </p:grpSpPr>
        <p:sp>
          <p:nvSpPr>
            <p:cNvPr id="14182" name="Google Shape;14182;p27"/>
            <p:cNvSpPr/>
            <p:nvPr/>
          </p:nvSpPr>
          <p:spPr>
            <a:xfrm>
              <a:off x="2760613" y="3789858"/>
              <a:ext cx="144700" cy="162700"/>
            </a:xfrm>
            <a:custGeom>
              <a:avLst/>
              <a:gdLst/>
              <a:ahLst/>
              <a:cxnLst/>
              <a:rect l="l" t="t" r="r" b="b"/>
              <a:pathLst>
                <a:path w="5788" h="6508" extrusionOk="0">
                  <a:moveTo>
                    <a:pt x="2906" y="339"/>
                  </a:moveTo>
                  <a:lnTo>
                    <a:pt x="5430" y="1792"/>
                  </a:lnTo>
                  <a:lnTo>
                    <a:pt x="5430" y="4721"/>
                  </a:lnTo>
                  <a:lnTo>
                    <a:pt x="2906" y="6174"/>
                  </a:lnTo>
                  <a:lnTo>
                    <a:pt x="357" y="4721"/>
                  </a:lnTo>
                  <a:lnTo>
                    <a:pt x="357" y="1792"/>
                  </a:lnTo>
                  <a:lnTo>
                    <a:pt x="2906" y="339"/>
                  </a:lnTo>
                  <a:close/>
                  <a:moveTo>
                    <a:pt x="2894" y="0"/>
                  </a:moveTo>
                  <a:cubicBezTo>
                    <a:pt x="2840" y="0"/>
                    <a:pt x="2786" y="18"/>
                    <a:pt x="2739" y="54"/>
                  </a:cubicBezTo>
                  <a:lnTo>
                    <a:pt x="167" y="1530"/>
                  </a:lnTo>
                  <a:cubicBezTo>
                    <a:pt x="72" y="1578"/>
                    <a:pt x="0" y="1673"/>
                    <a:pt x="0" y="1768"/>
                  </a:cubicBezTo>
                  <a:lnTo>
                    <a:pt x="0" y="4745"/>
                  </a:lnTo>
                  <a:cubicBezTo>
                    <a:pt x="0" y="4840"/>
                    <a:pt x="72" y="4959"/>
                    <a:pt x="167" y="4983"/>
                  </a:cubicBezTo>
                  <a:lnTo>
                    <a:pt x="2739" y="6484"/>
                  </a:lnTo>
                  <a:cubicBezTo>
                    <a:pt x="2810" y="6507"/>
                    <a:pt x="2834" y="6507"/>
                    <a:pt x="2906" y="6507"/>
                  </a:cubicBezTo>
                  <a:cubicBezTo>
                    <a:pt x="2953" y="6507"/>
                    <a:pt x="2977" y="6507"/>
                    <a:pt x="3048" y="6484"/>
                  </a:cubicBezTo>
                  <a:lnTo>
                    <a:pt x="5644" y="4983"/>
                  </a:lnTo>
                  <a:cubicBezTo>
                    <a:pt x="5716" y="4959"/>
                    <a:pt x="5787" y="4840"/>
                    <a:pt x="5787" y="4745"/>
                  </a:cubicBezTo>
                  <a:lnTo>
                    <a:pt x="5787" y="1768"/>
                  </a:lnTo>
                  <a:cubicBezTo>
                    <a:pt x="5787" y="1673"/>
                    <a:pt x="5716" y="1554"/>
                    <a:pt x="5644" y="1530"/>
                  </a:cubicBezTo>
                  <a:lnTo>
                    <a:pt x="3048" y="54"/>
                  </a:lnTo>
                  <a:cubicBezTo>
                    <a:pt x="3001" y="18"/>
                    <a:pt x="2947" y="0"/>
                    <a:pt x="28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FFFF00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83" name="Google Shape;14183;p27"/>
            <p:cNvSpPr/>
            <p:nvPr/>
          </p:nvSpPr>
          <p:spPr>
            <a:xfrm>
              <a:off x="2684988" y="3923058"/>
              <a:ext cx="144100" cy="162850"/>
            </a:xfrm>
            <a:custGeom>
              <a:avLst/>
              <a:gdLst/>
              <a:ahLst/>
              <a:cxnLst/>
              <a:rect l="l" t="t" r="r" b="b"/>
              <a:pathLst>
                <a:path w="5764" h="6514" extrusionOk="0">
                  <a:moveTo>
                    <a:pt x="2891" y="1"/>
                  </a:moveTo>
                  <a:cubicBezTo>
                    <a:pt x="2841" y="1"/>
                    <a:pt x="2787" y="12"/>
                    <a:pt x="2739" y="36"/>
                  </a:cubicBezTo>
                  <a:lnTo>
                    <a:pt x="144" y="1537"/>
                  </a:lnTo>
                  <a:cubicBezTo>
                    <a:pt x="48" y="1584"/>
                    <a:pt x="1" y="1679"/>
                    <a:pt x="1" y="1775"/>
                  </a:cubicBezTo>
                  <a:lnTo>
                    <a:pt x="1" y="4752"/>
                  </a:lnTo>
                  <a:cubicBezTo>
                    <a:pt x="1" y="4847"/>
                    <a:pt x="48" y="4966"/>
                    <a:pt x="144" y="4990"/>
                  </a:cubicBezTo>
                  <a:lnTo>
                    <a:pt x="2739" y="6466"/>
                  </a:lnTo>
                  <a:cubicBezTo>
                    <a:pt x="2787" y="6514"/>
                    <a:pt x="2835" y="6514"/>
                    <a:pt x="2882" y="6514"/>
                  </a:cubicBezTo>
                  <a:cubicBezTo>
                    <a:pt x="2954" y="6514"/>
                    <a:pt x="2978" y="6514"/>
                    <a:pt x="3025" y="6466"/>
                  </a:cubicBezTo>
                  <a:lnTo>
                    <a:pt x="5621" y="4990"/>
                  </a:lnTo>
                  <a:cubicBezTo>
                    <a:pt x="5716" y="4918"/>
                    <a:pt x="5764" y="4847"/>
                    <a:pt x="5764" y="4752"/>
                  </a:cubicBezTo>
                  <a:lnTo>
                    <a:pt x="5764" y="1775"/>
                  </a:lnTo>
                  <a:cubicBezTo>
                    <a:pt x="5740" y="1656"/>
                    <a:pt x="5692" y="1560"/>
                    <a:pt x="5597" y="1513"/>
                  </a:cubicBezTo>
                  <a:lnTo>
                    <a:pt x="4645" y="965"/>
                  </a:lnTo>
                  <a:cubicBezTo>
                    <a:pt x="4615" y="955"/>
                    <a:pt x="4577" y="949"/>
                    <a:pt x="4541" y="949"/>
                  </a:cubicBezTo>
                  <a:cubicBezTo>
                    <a:pt x="4491" y="949"/>
                    <a:pt x="4444" y="961"/>
                    <a:pt x="4430" y="989"/>
                  </a:cubicBezTo>
                  <a:cubicBezTo>
                    <a:pt x="4335" y="1084"/>
                    <a:pt x="4383" y="1203"/>
                    <a:pt x="4454" y="1275"/>
                  </a:cubicBezTo>
                  <a:lnTo>
                    <a:pt x="5383" y="1799"/>
                  </a:lnTo>
                  <a:lnTo>
                    <a:pt x="5383" y="4728"/>
                  </a:lnTo>
                  <a:lnTo>
                    <a:pt x="2858" y="6180"/>
                  </a:lnTo>
                  <a:lnTo>
                    <a:pt x="334" y="4728"/>
                  </a:lnTo>
                  <a:lnTo>
                    <a:pt x="334" y="1799"/>
                  </a:lnTo>
                  <a:lnTo>
                    <a:pt x="2858" y="346"/>
                  </a:lnTo>
                  <a:lnTo>
                    <a:pt x="3787" y="870"/>
                  </a:lnTo>
                  <a:cubicBezTo>
                    <a:pt x="3808" y="891"/>
                    <a:pt x="3833" y="899"/>
                    <a:pt x="3860" y="899"/>
                  </a:cubicBezTo>
                  <a:cubicBezTo>
                    <a:pt x="3924" y="899"/>
                    <a:pt x="3999" y="849"/>
                    <a:pt x="4049" y="798"/>
                  </a:cubicBezTo>
                  <a:cubicBezTo>
                    <a:pt x="4073" y="703"/>
                    <a:pt x="4049" y="608"/>
                    <a:pt x="3954" y="584"/>
                  </a:cubicBezTo>
                  <a:lnTo>
                    <a:pt x="3025" y="36"/>
                  </a:lnTo>
                  <a:cubicBezTo>
                    <a:pt x="2989" y="12"/>
                    <a:pt x="2942" y="1"/>
                    <a:pt x="28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FFFF00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84" name="Google Shape;14184;p27"/>
            <p:cNvSpPr/>
            <p:nvPr/>
          </p:nvSpPr>
          <p:spPr>
            <a:xfrm>
              <a:off x="2836813" y="3922458"/>
              <a:ext cx="144100" cy="162275"/>
            </a:xfrm>
            <a:custGeom>
              <a:avLst/>
              <a:gdLst/>
              <a:ahLst/>
              <a:cxnLst/>
              <a:rect l="l" t="t" r="r" b="b"/>
              <a:pathLst>
                <a:path w="5764" h="6491" extrusionOk="0">
                  <a:moveTo>
                    <a:pt x="2891" y="1"/>
                  </a:moveTo>
                  <a:cubicBezTo>
                    <a:pt x="2840" y="1"/>
                    <a:pt x="2787" y="13"/>
                    <a:pt x="2739" y="36"/>
                  </a:cubicBezTo>
                  <a:lnTo>
                    <a:pt x="143" y="1537"/>
                  </a:lnTo>
                  <a:cubicBezTo>
                    <a:pt x="48" y="1584"/>
                    <a:pt x="0" y="1680"/>
                    <a:pt x="0" y="1775"/>
                  </a:cubicBezTo>
                  <a:lnTo>
                    <a:pt x="0" y="4752"/>
                  </a:lnTo>
                  <a:cubicBezTo>
                    <a:pt x="0" y="4823"/>
                    <a:pt x="48" y="4942"/>
                    <a:pt x="143" y="4990"/>
                  </a:cubicBezTo>
                  <a:lnTo>
                    <a:pt x="2739" y="6466"/>
                  </a:lnTo>
                  <a:cubicBezTo>
                    <a:pt x="2787" y="6490"/>
                    <a:pt x="2834" y="6490"/>
                    <a:pt x="2882" y="6490"/>
                  </a:cubicBezTo>
                  <a:cubicBezTo>
                    <a:pt x="2953" y="6490"/>
                    <a:pt x="2977" y="6490"/>
                    <a:pt x="3025" y="6466"/>
                  </a:cubicBezTo>
                  <a:lnTo>
                    <a:pt x="5621" y="4990"/>
                  </a:lnTo>
                  <a:cubicBezTo>
                    <a:pt x="5716" y="4918"/>
                    <a:pt x="5764" y="4823"/>
                    <a:pt x="5764" y="4752"/>
                  </a:cubicBezTo>
                  <a:lnTo>
                    <a:pt x="5764" y="4323"/>
                  </a:lnTo>
                  <a:cubicBezTo>
                    <a:pt x="5764" y="4228"/>
                    <a:pt x="5716" y="4156"/>
                    <a:pt x="5621" y="4156"/>
                  </a:cubicBezTo>
                  <a:cubicBezTo>
                    <a:pt x="5502" y="4156"/>
                    <a:pt x="5406" y="4204"/>
                    <a:pt x="5406" y="4323"/>
                  </a:cubicBezTo>
                  <a:lnTo>
                    <a:pt x="5406" y="4704"/>
                  </a:lnTo>
                  <a:lnTo>
                    <a:pt x="2882" y="6181"/>
                  </a:lnTo>
                  <a:lnTo>
                    <a:pt x="358" y="4704"/>
                  </a:lnTo>
                  <a:lnTo>
                    <a:pt x="358" y="1799"/>
                  </a:lnTo>
                  <a:lnTo>
                    <a:pt x="2882" y="346"/>
                  </a:lnTo>
                  <a:lnTo>
                    <a:pt x="5406" y="1799"/>
                  </a:lnTo>
                  <a:lnTo>
                    <a:pt x="5406" y="3513"/>
                  </a:lnTo>
                  <a:cubicBezTo>
                    <a:pt x="5449" y="3620"/>
                    <a:pt x="5511" y="3708"/>
                    <a:pt x="5592" y="3708"/>
                  </a:cubicBezTo>
                  <a:cubicBezTo>
                    <a:pt x="5601" y="3708"/>
                    <a:pt x="5611" y="3706"/>
                    <a:pt x="5621" y="3704"/>
                  </a:cubicBezTo>
                  <a:cubicBezTo>
                    <a:pt x="5716" y="3704"/>
                    <a:pt x="5764" y="3609"/>
                    <a:pt x="5764" y="3513"/>
                  </a:cubicBezTo>
                  <a:lnTo>
                    <a:pt x="5764" y="1775"/>
                  </a:lnTo>
                  <a:cubicBezTo>
                    <a:pt x="5764" y="1680"/>
                    <a:pt x="5716" y="1561"/>
                    <a:pt x="5621" y="1537"/>
                  </a:cubicBezTo>
                  <a:lnTo>
                    <a:pt x="3025" y="36"/>
                  </a:lnTo>
                  <a:cubicBezTo>
                    <a:pt x="2989" y="13"/>
                    <a:pt x="2942" y="1"/>
                    <a:pt x="28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FFFF00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85" name="Google Shape;14185;p27"/>
            <p:cNvSpPr/>
            <p:nvPr/>
          </p:nvSpPr>
          <p:spPr>
            <a:xfrm>
              <a:off x="2796338" y="3848333"/>
              <a:ext cx="73850" cy="8975"/>
            </a:xfrm>
            <a:custGeom>
              <a:avLst/>
              <a:gdLst/>
              <a:ahLst/>
              <a:cxnLst/>
              <a:rect l="l" t="t" r="r" b="b"/>
              <a:pathLst>
                <a:path w="2954" h="359" extrusionOk="0">
                  <a:moveTo>
                    <a:pt x="143" y="1"/>
                  </a:moveTo>
                  <a:cubicBezTo>
                    <a:pt x="71" y="1"/>
                    <a:pt x="0" y="96"/>
                    <a:pt x="0" y="168"/>
                  </a:cubicBezTo>
                  <a:cubicBezTo>
                    <a:pt x="0" y="263"/>
                    <a:pt x="95" y="358"/>
                    <a:pt x="191" y="358"/>
                  </a:cubicBezTo>
                  <a:lnTo>
                    <a:pt x="2786" y="358"/>
                  </a:lnTo>
                  <a:cubicBezTo>
                    <a:pt x="2858" y="358"/>
                    <a:pt x="2953" y="287"/>
                    <a:pt x="2953" y="215"/>
                  </a:cubicBezTo>
                  <a:cubicBezTo>
                    <a:pt x="2953" y="96"/>
                    <a:pt x="2905" y="1"/>
                    <a:pt x="27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FFFF00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86" name="Google Shape;14186;p27"/>
            <p:cNvSpPr/>
            <p:nvPr/>
          </p:nvSpPr>
          <p:spPr>
            <a:xfrm>
              <a:off x="2796338" y="3866808"/>
              <a:ext cx="73850" cy="8950"/>
            </a:xfrm>
            <a:custGeom>
              <a:avLst/>
              <a:gdLst/>
              <a:ahLst/>
              <a:cxnLst/>
              <a:rect l="l" t="t" r="r" b="b"/>
              <a:pathLst>
                <a:path w="2954" h="358" extrusionOk="0">
                  <a:moveTo>
                    <a:pt x="191" y="0"/>
                  </a:moveTo>
                  <a:cubicBezTo>
                    <a:pt x="95" y="0"/>
                    <a:pt x="0" y="72"/>
                    <a:pt x="0" y="143"/>
                  </a:cubicBezTo>
                  <a:cubicBezTo>
                    <a:pt x="0" y="262"/>
                    <a:pt x="71" y="357"/>
                    <a:pt x="191" y="357"/>
                  </a:cubicBezTo>
                  <a:lnTo>
                    <a:pt x="2786" y="357"/>
                  </a:lnTo>
                  <a:cubicBezTo>
                    <a:pt x="2858" y="357"/>
                    <a:pt x="2953" y="310"/>
                    <a:pt x="2953" y="214"/>
                  </a:cubicBezTo>
                  <a:cubicBezTo>
                    <a:pt x="2953" y="95"/>
                    <a:pt x="2858" y="0"/>
                    <a:pt x="27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FFFF00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87" name="Google Shape;14187;p27"/>
            <p:cNvSpPr/>
            <p:nvPr/>
          </p:nvSpPr>
          <p:spPr>
            <a:xfrm>
              <a:off x="2812413" y="3885258"/>
              <a:ext cx="41700" cy="8950"/>
            </a:xfrm>
            <a:custGeom>
              <a:avLst/>
              <a:gdLst/>
              <a:ahLst/>
              <a:cxnLst/>
              <a:rect l="l" t="t" r="r" b="b"/>
              <a:pathLst>
                <a:path w="1668" h="358" extrusionOk="0">
                  <a:moveTo>
                    <a:pt x="167" y="0"/>
                  </a:moveTo>
                  <a:cubicBezTo>
                    <a:pt x="71" y="0"/>
                    <a:pt x="0" y="72"/>
                    <a:pt x="0" y="167"/>
                  </a:cubicBezTo>
                  <a:cubicBezTo>
                    <a:pt x="0" y="286"/>
                    <a:pt x="48" y="358"/>
                    <a:pt x="167" y="358"/>
                  </a:cubicBezTo>
                  <a:lnTo>
                    <a:pt x="1477" y="358"/>
                  </a:lnTo>
                  <a:cubicBezTo>
                    <a:pt x="1572" y="358"/>
                    <a:pt x="1667" y="310"/>
                    <a:pt x="1667" y="215"/>
                  </a:cubicBezTo>
                  <a:cubicBezTo>
                    <a:pt x="1667" y="96"/>
                    <a:pt x="1596" y="0"/>
                    <a:pt x="14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FFFF00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88" name="Google Shape;14188;p27"/>
            <p:cNvSpPr/>
            <p:nvPr/>
          </p:nvSpPr>
          <p:spPr>
            <a:xfrm>
              <a:off x="2873138" y="3981708"/>
              <a:ext cx="73850" cy="8950"/>
            </a:xfrm>
            <a:custGeom>
              <a:avLst/>
              <a:gdLst/>
              <a:ahLst/>
              <a:cxnLst/>
              <a:rect l="l" t="t" r="r" b="b"/>
              <a:pathLst>
                <a:path w="2954" h="358" extrusionOk="0">
                  <a:moveTo>
                    <a:pt x="191" y="0"/>
                  </a:moveTo>
                  <a:cubicBezTo>
                    <a:pt x="95" y="0"/>
                    <a:pt x="0" y="48"/>
                    <a:pt x="0" y="143"/>
                  </a:cubicBezTo>
                  <a:cubicBezTo>
                    <a:pt x="0" y="262"/>
                    <a:pt x="72" y="358"/>
                    <a:pt x="191" y="358"/>
                  </a:cubicBezTo>
                  <a:lnTo>
                    <a:pt x="2763" y="358"/>
                  </a:lnTo>
                  <a:cubicBezTo>
                    <a:pt x="2858" y="358"/>
                    <a:pt x="2953" y="286"/>
                    <a:pt x="2953" y="191"/>
                  </a:cubicBezTo>
                  <a:cubicBezTo>
                    <a:pt x="2953" y="72"/>
                    <a:pt x="2882" y="0"/>
                    <a:pt x="27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FFFF00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89" name="Google Shape;14189;p27"/>
            <p:cNvSpPr/>
            <p:nvPr/>
          </p:nvSpPr>
          <p:spPr>
            <a:xfrm>
              <a:off x="2873138" y="4000158"/>
              <a:ext cx="74425" cy="8950"/>
            </a:xfrm>
            <a:custGeom>
              <a:avLst/>
              <a:gdLst/>
              <a:ahLst/>
              <a:cxnLst/>
              <a:rect l="l" t="t" r="r" b="b"/>
              <a:pathLst>
                <a:path w="2977" h="358" extrusionOk="0">
                  <a:moveTo>
                    <a:pt x="191" y="1"/>
                  </a:moveTo>
                  <a:cubicBezTo>
                    <a:pt x="95" y="1"/>
                    <a:pt x="0" y="48"/>
                    <a:pt x="0" y="143"/>
                  </a:cubicBezTo>
                  <a:cubicBezTo>
                    <a:pt x="0" y="263"/>
                    <a:pt x="72" y="358"/>
                    <a:pt x="191" y="358"/>
                  </a:cubicBezTo>
                  <a:lnTo>
                    <a:pt x="2810" y="358"/>
                  </a:lnTo>
                  <a:cubicBezTo>
                    <a:pt x="2882" y="358"/>
                    <a:pt x="2977" y="263"/>
                    <a:pt x="2977" y="143"/>
                  </a:cubicBezTo>
                  <a:cubicBezTo>
                    <a:pt x="2953" y="48"/>
                    <a:pt x="2858" y="1"/>
                    <a:pt x="27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FFFF00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90" name="Google Shape;14190;p27"/>
            <p:cNvSpPr/>
            <p:nvPr/>
          </p:nvSpPr>
          <p:spPr>
            <a:xfrm>
              <a:off x="2888613" y="4018608"/>
              <a:ext cx="41100" cy="8950"/>
            </a:xfrm>
            <a:custGeom>
              <a:avLst/>
              <a:gdLst/>
              <a:ahLst/>
              <a:cxnLst/>
              <a:rect l="l" t="t" r="r" b="b"/>
              <a:pathLst>
                <a:path w="1644" h="358" extrusionOk="0">
                  <a:moveTo>
                    <a:pt x="191" y="1"/>
                  </a:moveTo>
                  <a:cubicBezTo>
                    <a:pt x="96" y="1"/>
                    <a:pt x="0" y="96"/>
                    <a:pt x="0" y="215"/>
                  </a:cubicBezTo>
                  <a:cubicBezTo>
                    <a:pt x="0" y="310"/>
                    <a:pt x="96" y="358"/>
                    <a:pt x="191" y="358"/>
                  </a:cubicBezTo>
                  <a:lnTo>
                    <a:pt x="1477" y="358"/>
                  </a:lnTo>
                  <a:cubicBezTo>
                    <a:pt x="1548" y="358"/>
                    <a:pt x="1643" y="310"/>
                    <a:pt x="1643" y="215"/>
                  </a:cubicBezTo>
                  <a:cubicBezTo>
                    <a:pt x="1643" y="96"/>
                    <a:pt x="1596" y="1"/>
                    <a:pt x="1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FFFF00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91" name="Google Shape;14191;p27"/>
            <p:cNvSpPr/>
            <p:nvPr/>
          </p:nvSpPr>
          <p:spPr>
            <a:xfrm>
              <a:off x="2720113" y="3981708"/>
              <a:ext cx="73250" cy="8950"/>
            </a:xfrm>
            <a:custGeom>
              <a:avLst/>
              <a:gdLst/>
              <a:ahLst/>
              <a:cxnLst/>
              <a:rect l="l" t="t" r="r" b="b"/>
              <a:pathLst>
                <a:path w="2930" h="358" extrusionOk="0">
                  <a:moveTo>
                    <a:pt x="168" y="0"/>
                  </a:moveTo>
                  <a:cubicBezTo>
                    <a:pt x="72" y="0"/>
                    <a:pt x="1" y="48"/>
                    <a:pt x="1" y="143"/>
                  </a:cubicBezTo>
                  <a:cubicBezTo>
                    <a:pt x="1" y="262"/>
                    <a:pt x="48" y="358"/>
                    <a:pt x="168" y="358"/>
                  </a:cubicBezTo>
                  <a:lnTo>
                    <a:pt x="2763" y="358"/>
                  </a:lnTo>
                  <a:cubicBezTo>
                    <a:pt x="2859" y="358"/>
                    <a:pt x="2906" y="286"/>
                    <a:pt x="2930" y="191"/>
                  </a:cubicBezTo>
                  <a:cubicBezTo>
                    <a:pt x="2930" y="119"/>
                    <a:pt x="2859" y="0"/>
                    <a:pt x="27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FFFF00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92" name="Google Shape;14192;p27"/>
            <p:cNvSpPr/>
            <p:nvPr/>
          </p:nvSpPr>
          <p:spPr>
            <a:xfrm>
              <a:off x="2720113" y="4000158"/>
              <a:ext cx="74450" cy="8950"/>
            </a:xfrm>
            <a:custGeom>
              <a:avLst/>
              <a:gdLst/>
              <a:ahLst/>
              <a:cxnLst/>
              <a:rect l="l" t="t" r="r" b="b"/>
              <a:pathLst>
                <a:path w="2978" h="358" extrusionOk="0">
                  <a:moveTo>
                    <a:pt x="168" y="1"/>
                  </a:moveTo>
                  <a:cubicBezTo>
                    <a:pt x="72" y="1"/>
                    <a:pt x="1" y="48"/>
                    <a:pt x="1" y="143"/>
                  </a:cubicBezTo>
                  <a:cubicBezTo>
                    <a:pt x="1" y="263"/>
                    <a:pt x="48" y="358"/>
                    <a:pt x="168" y="358"/>
                  </a:cubicBezTo>
                  <a:lnTo>
                    <a:pt x="2787" y="358"/>
                  </a:lnTo>
                  <a:cubicBezTo>
                    <a:pt x="2882" y="358"/>
                    <a:pt x="2978" y="263"/>
                    <a:pt x="2978" y="143"/>
                  </a:cubicBezTo>
                  <a:cubicBezTo>
                    <a:pt x="2906" y="48"/>
                    <a:pt x="2859" y="1"/>
                    <a:pt x="27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FFFF00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93" name="Google Shape;14193;p27"/>
            <p:cNvSpPr/>
            <p:nvPr/>
          </p:nvSpPr>
          <p:spPr>
            <a:xfrm>
              <a:off x="2735588" y="4018608"/>
              <a:ext cx="41125" cy="8950"/>
            </a:xfrm>
            <a:custGeom>
              <a:avLst/>
              <a:gdLst/>
              <a:ahLst/>
              <a:cxnLst/>
              <a:rect l="l" t="t" r="r" b="b"/>
              <a:pathLst>
                <a:path w="1645" h="358" extrusionOk="0">
                  <a:moveTo>
                    <a:pt x="168" y="1"/>
                  </a:moveTo>
                  <a:cubicBezTo>
                    <a:pt x="96" y="1"/>
                    <a:pt x="1" y="96"/>
                    <a:pt x="1" y="215"/>
                  </a:cubicBezTo>
                  <a:cubicBezTo>
                    <a:pt x="1" y="310"/>
                    <a:pt x="96" y="358"/>
                    <a:pt x="168" y="358"/>
                  </a:cubicBezTo>
                  <a:lnTo>
                    <a:pt x="1454" y="358"/>
                  </a:lnTo>
                  <a:cubicBezTo>
                    <a:pt x="1549" y="358"/>
                    <a:pt x="1644" y="310"/>
                    <a:pt x="1644" y="215"/>
                  </a:cubicBezTo>
                  <a:cubicBezTo>
                    <a:pt x="1644" y="96"/>
                    <a:pt x="1573" y="1"/>
                    <a:pt x="145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FFFF00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194" name="Google Shape;14194;p27"/>
          <p:cNvGrpSpPr/>
          <p:nvPr/>
        </p:nvGrpSpPr>
        <p:grpSpPr>
          <a:xfrm>
            <a:off x="2544498" y="4004837"/>
            <a:ext cx="356019" cy="326899"/>
            <a:chOff x="3195213" y="3801858"/>
            <a:chExt cx="297700" cy="273350"/>
          </a:xfrm>
        </p:grpSpPr>
        <p:sp>
          <p:nvSpPr>
            <p:cNvPr id="14195" name="Google Shape;14195;p27"/>
            <p:cNvSpPr/>
            <p:nvPr/>
          </p:nvSpPr>
          <p:spPr>
            <a:xfrm>
              <a:off x="3195213" y="3801858"/>
              <a:ext cx="297700" cy="273350"/>
            </a:xfrm>
            <a:custGeom>
              <a:avLst/>
              <a:gdLst/>
              <a:ahLst/>
              <a:cxnLst/>
              <a:rect l="l" t="t" r="r" b="b"/>
              <a:pathLst>
                <a:path w="11908" h="10934" extrusionOk="0">
                  <a:moveTo>
                    <a:pt x="5883" y="336"/>
                  </a:moveTo>
                  <a:cubicBezTo>
                    <a:pt x="6764" y="336"/>
                    <a:pt x="7479" y="1050"/>
                    <a:pt x="7479" y="1955"/>
                  </a:cubicBezTo>
                  <a:cubicBezTo>
                    <a:pt x="7479" y="2836"/>
                    <a:pt x="6764" y="3551"/>
                    <a:pt x="5883" y="3551"/>
                  </a:cubicBezTo>
                  <a:cubicBezTo>
                    <a:pt x="5002" y="3551"/>
                    <a:pt x="4264" y="2836"/>
                    <a:pt x="4264" y="1955"/>
                  </a:cubicBezTo>
                  <a:cubicBezTo>
                    <a:pt x="4264" y="1050"/>
                    <a:pt x="4978" y="336"/>
                    <a:pt x="5883" y="336"/>
                  </a:cubicBezTo>
                  <a:close/>
                  <a:moveTo>
                    <a:pt x="4526" y="3336"/>
                  </a:moveTo>
                  <a:cubicBezTo>
                    <a:pt x="4692" y="3503"/>
                    <a:pt x="4883" y="3646"/>
                    <a:pt x="5097" y="3741"/>
                  </a:cubicBezTo>
                  <a:lnTo>
                    <a:pt x="3073" y="7337"/>
                  </a:lnTo>
                  <a:cubicBezTo>
                    <a:pt x="2858" y="7218"/>
                    <a:pt x="2644" y="7099"/>
                    <a:pt x="2454" y="7028"/>
                  </a:cubicBezTo>
                  <a:lnTo>
                    <a:pt x="4526" y="3336"/>
                  </a:lnTo>
                  <a:close/>
                  <a:moveTo>
                    <a:pt x="7240" y="3313"/>
                  </a:moveTo>
                  <a:lnTo>
                    <a:pt x="9336" y="7004"/>
                  </a:lnTo>
                  <a:cubicBezTo>
                    <a:pt x="9122" y="7051"/>
                    <a:pt x="8907" y="7170"/>
                    <a:pt x="8741" y="7290"/>
                  </a:cubicBezTo>
                  <a:lnTo>
                    <a:pt x="7598" y="5313"/>
                  </a:lnTo>
                  <a:cubicBezTo>
                    <a:pt x="7566" y="5249"/>
                    <a:pt x="7513" y="5218"/>
                    <a:pt x="7453" y="5218"/>
                  </a:cubicBezTo>
                  <a:cubicBezTo>
                    <a:pt x="7423" y="5218"/>
                    <a:pt x="7391" y="5226"/>
                    <a:pt x="7359" y="5242"/>
                  </a:cubicBezTo>
                  <a:cubicBezTo>
                    <a:pt x="7264" y="5313"/>
                    <a:pt x="7240" y="5384"/>
                    <a:pt x="7312" y="5480"/>
                  </a:cubicBezTo>
                  <a:lnTo>
                    <a:pt x="8455" y="7575"/>
                  </a:lnTo>
                  <a:cubicBezTo>
                    <a:pt x="8312" y="7742"/>
                    <a:pt x="8169" y="7933"/>
                    <a:pt x="8074" y="8171"/>
                  </a:cubicBezTo>
                  <a:lnTo>
                    <a:pt x="3692" y="8147"/>
                  </a:lnTo>
                  <a:cubicBezTo>
                    <a:pt x="3597" y="7933"/>
                    <a:pt x="3454" y="7718"/>
                    <a:pt x="3311" y="7552"/>
                  </a:cubicBezTo>
                  <a:lnTo>
                    <a:pt x="5383" y="3813"/>
                  </a:lnTo>
                  <a:cubicBezTo>
                    <a:pt x="5550" y="3860"/>
                    <a:pt x="5692" y="3884"/>
                    <a:pt x="5883" y="3884"/>
                  </a:cubicBezTo>
                  <a:cubicBezTo>
                    <a:pt x="6050" y="3884"/>
                    <a:pt x="6193" y="3836"/>
                    <a:pt x="6359" y="3813"/>
                  </a:cubicBezTo>
                  <a:lnTo>
                    <a:pt x="6883" y="4765"/>
                  </a:lnTo>
                  <a:cubicBezTo>
                    <a:pt x="6931" y="4829"/>
                    <a:pt x="6978" y="4860"/>
                    <a:pt x="7033" y="4860"/>
                  </a:cubicBezTo>
                  <a:cubicBezTo>
                    <a:pt x="7060" y="4860"/>
                    <a:pt x="7090" y="4853"/>
                    <a:pt x="7121" y="4837"/>
                  </a:cubicBezTo>
                  <a:cubicBezTo>
                    <a:pt x="7217" y="4765"/>
                    <a:pt x="7240" y="4670"/>
                    <a:pt x="7193" y="4599"/>
                  </a:cubicBezTo>
                  <a:lnTo>
                    <a:pt x="6669" y="3694"/>
                  </a:lnTo>
                  <a:cubicBezTo>
                    <a:pt x="6883" y="3598"/>
                    <a:pt x="7074" y="3455"/>
                    <a:pt x="7240" y="3313"/>
                  </a:cubicBezTo>
                  <a:close/>
                  <a:moveTo>
                    <a:pt x="8026" y="8504"/>
                  </a:moveTo>
                  <a:cubicBezTo>
                    <a:pt x="7979" y="8623"/>
                    <a:pt x="7979" y="8766"/>
                    <a:pt x="7979" y="8909"/>
                  </a:cubicBezTo>
                  <a:cubicBezTo>
                    <a:pt x="7955" y="9028"/>
                    <a:pt x="7955" y="9123"/>
                    <a:pt x="7979" y="9242"/>
                  </a:cubicBezTo>
                  <a:lnTo>
                    <a:pt x="3811" y="9242"/>
                  </a:lnTo>
                  <a:cubicBezTo>
                    <a:pt x="3859" y="9123"/>
                    <a:pt x="3859" y="9028"/>
                    <a:pt x="3859" y="8909"/>
                  </a:cubicBezTo>
                  <a:cubicBezTo>
                    <a:pt x="3859" y="8766"/>
                    <a:pt x="3811" y="8647"/>
                    <a:pt x="3811" y="8504"/>
                  </a:cubicBezTo>
                  <a:close/>
                  <a:moveTo>
                    <a:pt x="9884" y="7313"/>
                  </a:moveTo>
                  <a:cubicBezTo>
                    <a:pt x="10789" y="7313"/>
                    <a:pt x="11503" y="8028"/>
                    <a:pt x="11503" y="8909"/>
                  </a:cubicBezTo>
                  <a:cubicBezTo>
                    <a:pt x="11503" y="9814"/>
                    <a:pt x="10765" y="10528"/>
                    <a:pt x="9884" y="10528"/>
                  </a:cubicBezTo>
                  <a:cubicBezTo>
                    <a:pt x="9003" y="10528"/>
                    <a:pt x="8288" y="9814"/>
                    <a:pt x="8288" y="8909"/>
                  </a:cubicBezTo>
                  <a:cubicBezTo>
                    <a:pt x="8288" y="8028"/>
                    <a:pt x="9003" y="7313"/>
                    <a:pt x="9884" y="7313"/>
                  </a:cubicBezTo>
                  <a:close/>
                  <a:moveTo>
                    <a:pt x="5938" y="1"/>
                  </a:moveTo>
                  <a:cubicBezTo>
                    <a:pt x="4836" y="1"/>
                    <a:pt x="3978" y="865"/>
                    <a:pt x="3978" y="1979"/>
                  </a:cubicBezTo>
                  <a:cubicBezTo>
                    <a:pt x="3978" y="2384"/>
                    <a:pt x="4097" y="2789"/>
                    <a:pt x="4335" y="3098"/>
                  </a:cubicBezTo>
                  <a:lnTo>
                    <a:pt x="2120" y="7004"/>
                  </a:lnTo>
                  <a:lnTo>
                    <a:pt x="1954" y="7004"/>
                  </a:lnTo>
                  <a:cubicBezTo>
                    <a:pt x="1596" y="7004"/>
                    <a:pt x="1191" y="7123"/>
                    <a:pt x="906" y="7313"/>
                  </a:cubicBezTo>
                  <a:cubicBezTo>
                    <a:pt x="810" y="7361"/>
                    <a:pt x="787" y="7480"/>
                    <a:pt x="858" y="7575"/>
                  </a:cubicBezTo>
                  <a:cubicBezTo>
                    <a:pt x="903" y="7605"/>
                    <a:pt x="958" y="7636"/>
                    <a:pt x="1016" y="7636"/>
                  </a:cubicBezTo>
                  <a:cubicBezTo>
                    <a:pt x="1050" y="7636"/>
                    <a:pt x="1085" y="7625"/>
                    <a:pt x="1120" y="7599"/>
                  </a:cubicBezTo>
                  <a:cubicBezTo>
                    <a:pt x="1382" y="7456"/>
                    <a:pt x="1644" y="7361"/>
                    <a:pt x="1977" y="7361"/>
                  </a:cubicBezTo>
                  <a:cubicBezTo>
                    <a:pt x="2906" y="7361"/>
                    <a:pt x="3644" y="8147"/>
                    <a:pt x="3573" y="9052"/>
                  </a:cubicBezTo>
                  <a:cubicBezTo>
                    <a:pt x="3549" y="9862"/>
                    <a:pt x="2858" y="10552"/>
                    <a:pt x="2049" y="10576"/>
                  </a:cubicBezTo>
                  <a:cubicBezTo>
                    <a:pt x="2009" y="10579"/>
                    <a:pt x="1970" y="10581"/>
                    <a:pt x="1931" y="10581"/>
                  </a:cubicBezTo>
                  <a:cubicBezTo>
                    <a:pt x="1077" y="10581"/>
                    <a:pt x="358" y="9846"/>
                    <a:pt x="358" y="8980"/>
                  </a:cubicBezTo>
                  <a:cubicBezTo>
                    <a:pt x="358" y="8671"/>
                    <a:pt x="453" y="8385"/>
                    <a:pt x="596" y="8147"/>
                  </a:cubicBezTo>
                  <a:cubicBezTo>
                    <a:pt x="668" y="8052"/>
                    <a:pt x="620" y="7956"/>
                    <a:pt x="572" y="7909"/>
                  </a:cubicBezTo>
                  <a:cubicBezTo>
                    <a:pt x="528" y="7876"/>
                    <a:pt x="479" y="7858"/>
                    <a:pt x="434" y="7858"/>
                  </a:cubicBezTo>
                  <a:cubicBezTo>
                    <a:pt x="382" y="7858"/>
                    <a:pt x="336" y="7881"/>
                    <a:pt x="310" y="7933"/>
                  </a:cubicBezTo>
                  <a:cubicBezTo>
                    <a:pt x="120" y="8218"/>
                    <a:pt x="1" y="8576"/>
                    <a:pt x="1" y="8980"/>
                  </a:cubicBezTo>
                  <a:cubicBezTo>
                    <a:pt x="1" y="10052"/>
                    <a:pt x="858" y="10933"/>
                    <a:pt x="1977" y="10933"/>
                  </a:cubicBezTo>
                  <a:cubicBezTo>
                    <a:pt x="2811" y="10933"/>
                    <a:pt x="3525" y="10409"/>
                    <a:pt x="3811" y="9647"/>
                  </a:cubicBezTo>
                  <a:lnTo>
                    <a:pt x="8121" y="9647"/>
                  </a:lnTo>
                  <a:cubicBezTo>
                    <a:pt x="8407" y="10409"/>
                    <a:pt x="9146" y="10933"/>
                    <a:pt x="9979" y="10933"/>
                  </a:cubicBezTo>
                  <a:cubicBezTo>
                    <a:pt x="10979" y="10933"/>
                    <a:pt x="11860" y="10100"/>
                    <a:pt x="11908" y="9099"/>
                  </a:cubicBezTo>
                  <a:cubicBezTo>
                    <a:pt x="11884" y="7909"/>
                    <a:pt x="11003" y="6980"/>
                    <a:pt x="9884" y="6980"/>
                  </a:cubicBezTo>
                  <a:lnTo>
                    <a:pt x="9717" y="6980"/>
                  </a:lnTo>
                  <a:lnTo>
                    <a:pt x="7502" y="3074"/>
                  </a:lnTo>
                  <a:cubicBezTo>
                    <a:pt x="7740" y="2741"/>
                    <a:pt x="7860" y="2336"/>
                    <a:pt x="7860" y="1884"/>
                  </a:cubicBezTo>
                  <a:cubicBezTo>
                    <a:pt x="7836" y="883"/>
                    <a:pt x="7026" y="50"/>
                    <a:pt x="6026" y="2"/>
                  </a:cubicBezTo>
                  <a:cubicBezTo>
                    <a:pt x="5996" y="1"/>
                    <a:pt x="5967" y="1"/>
                    <a:pt x="593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FFFF00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96" name="Google Shape;14196;p27"/>
            <p:cNvSpPr/>
            <p:nvPr/>
          </p:nvSpPr>
          <p:spPr>
            <a:xfrm>
              <a:off x="3445263" y="4003733"/>
              <a:ext cx="26225" cy="44075"/>
            </a:xfrm>
            <a:custGeom>
              <a:avLst/>
              <a:gdLst/>
              <a:ahLst/>
              <a:cxnLst/>
              <a:rect l="l" t="t" r="r" b="b"/>
              <a:pathLst>
                <a:path w="1049" h="1763" extrusionOk="0">
                  <a:moveTo>
                    <a:pt x="549" y="0"/>
                  </a:moveTo>
                  <a:cubicBezTo>
                    <a:pt x="310" y="0"/>
                    <a:pt x="96" y="191"/>
                    <a:pt x="48" y="429"/>
                  </a:cubicBezTo>
                  <a:cubicBezTo>
                    <a:pt x="1" y="501"/>
                    <a:pt x="72" y="596"/>
                    <a:pt x="191" y="620"/>
                  </a:cubicBezTo>
                  <a:cubicBezTo>
                    <a:pt x="212" y="630"/>
                    <a:pt x="231" y="635"/>
                    <a:pt x="249" y="635"/>
                  </a:cubicBezTo>
                  <a:cubicBezTo>
                    <a:pt x="316" y="635"/>
                    <a:pt x="368" y="570"/>
                    <a:pt x="406" y="477"/>
                  </a:cubicBezTo>
                  <a:cubicBezTo>
                    <a:pt x="430" y="381"/>
                    <a:pt x="477" y="358"/>
                    <a:pt x="549" y="358"/>
                  </a:cubicBezTo>
                  <a:cubicBezTo>
                    <a:pt x="644" y="358"/>
                    <a:pt x="715" y="429"/>
                    <a:pt x="715" y="548"/>
                  </a:cubicBezTo>
                  <a:cubicBezTo>
                    <a:pt x="715" y="620"/>
                    <a:pt x="668" y="715"/>
                    <a:pt x="549" y="715"/>
                  </a:cubicBezTo>
                  <a:cubicBezTo>
                    <a:pt x="453" y="715"/>
                    <a:pt x="358" y="810"/>
                    <a:pt x="358" y="905"/>
                  </a:cubicBezTo>
                  <a:cubicBezTo>
                    <a:pt x="358" y="977"/>
                    <a:pt x="453" y="1072"/>
                    <a:pt x="549" y="1072"/>
                  </a:cubicBezTo>
                  <a:cubicBezTo>
                    <a:pt x="644" y="1072"/>
                    <a:pt x="715" y="1144"/>
                    <a:pt x="715" y="1263"/>
                  </a:cubicBezTo>
                  <a:cubicBezTo>
                    <a:pt x="715" y="1334"/>
                    <a:pt x="668" y="1429"/>
                    <a:pt x="549" y="1429"/>
                  </a:cubicBezTo>
                  <a:cubicBezTo>
                    <a:pt x="453" y="1429"/>
                    <a:pt x="406" y="1382"/>
                    <a:pt x="406" y="1286"/>
                  </a:cubicBezTo>
                  <a:lnTo>
                    <a:pt x="406" y="1263"/>
                  </a:lnTo>
                  <a:cubicBezTo>
                    <a:pt x="406" y="1167"/>
                    <a:pt x="310" y="1072"/>
                    <a:pt x="215" y="1072"/>
                  </a:cubicBezTo>
                  <a:cubicBezTo>
                    <a:pt x="120" y="1072"/>
                    <a:pt x="48" y="1167"/>
                    <a:pt x="48" y="1263"/>
                  </a:cubicBezTo>
                  <a:lnTo>
                    <a:pt x="48" y="1310"/>
                  </a:lnTo>
                  <a:cubicBezTo>
                    <a:pt x="72" y="1548"/>
                    <a:pt x="287" y="1763"/>
                    <a:pt x="549" y="1763"/>
                  </a:cubicBezTo>
                  <a:cubicBezTo>
                    <a:pt x="811" y="1763"/>
                    <a:pt x="1049" y="1525"/>
                    <a:pt x="1049" y="1263"/>
                  </a:cubicBezTo>
                  <a:cubicBezTo>
                    <a:pt x="1049" y="1144"/>
                    <a:pt x="1001" y="1024"/>
                    <a:pt x="930" y="929"/>
                  </a:cubicBezTo>
                  <a:cubicBezTo>
                    <a:pt x="1001" y="786"/>
                    <a:pt x="1049" y="667"/>
                    <a:pt x="1049" y="501"/>
                  </a:cubicBezTo>
                  <a:cubicBezTo>
                    <a:pt x="1049" y="239"/>
                    <a:pt x="811" y="0"/>
                    <a:pt x="54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FFFF00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97" name="Google Shape;14197;p27"/>
            <p:cNvSpPr/>
            <p:nvPr/>
          </p:nvSpPr>
          <p:spPr>
            <a:xfrm>
              <a:off x="3412538" y="4003583"/>
              <a:ext cx="27400" cy="42750"/>
            </a:xfrm>
            <a:custGeom>
              <a:avLst/>
              <a:gdLst/>
              <a:ahLst/>
              <a:cxnLst/>
              <a:rect l="l" t="t" r="r" b="b"/>
              <a:pathLst>
                <a:path w="1096" h="1710" extrusionOk="0">
                  <a:moveTo>
                    <a:pt x="579" y="337"/>
                  </a:moveTo>
                  <a:cubicBezTo>
                    <a:pt x="687" y="337"/>
                    <a:pt x="786" y="445"/>
                    <a:pt x="786" y="554"/>
                  </a:cubicBezTo>
                  <a:lnTo>
                    <a:pt x="786" y="1150"/>
                  </a:lnTo>
                  <a:cubicBezTo>
                    <a:pt x="786" y="1250"/>
                    <a:pt x="701" y="1351"/>
                    <a:pt x="603" y="1351"/>
                  </a:cubicBezTo>
                  <a:cubicBezTo>
                    <a:pt x="585" y="1351"/>
                    <a:pt x="566" y="1347"/>
                    <a:pt x="548" y="1340"/>
                  </a:cubicBezTo>
                  <a:cubicBezTo>
                    <a:pt x="453" y="1316"/>
                    <a:pt x="357" y="1221"/>
                    <a:pt x="357" y="1150"/>
                  </a:cubicBezTo>
                  <a:lnTo>
                    <a:pt x="357" y="554"/>
                  </a:lnTo>
                  <a:cubicBezTo>
                    <a:pt x="357" y="435"/>
                    <a:pt x="429" y="340"/>
                    <a:pt x="548" y="340"/>
                  </a:cubicBezTo>
                  <a:cubicBezTo>
                    <a:pt x="558" y="338"/>
                    <a:pt x="569" y="337"/>
                    <a:pt x="579" y="337"/>
                  </a:cubicBezTo>
                  <a:close/>
                  <a:moveTo>
                    <a:pt x="536" y="1"/>
                  </a:moveTo>
                  <a:cubicBezTo>
                    <a:pt x="509" y="1"/>
                    <a:pt x="481" y="3"/>
                    <a:pt x="453" y="6"/>
                  </a:cubicBezTo>
                  <a:cubicBezTo>
                    <a:pt x="214" y="30"/>
                    <a:pt x="0" y="268"/>
                    <a:pt x="0" y="554"/>
                  </a:cubicBezTo>
                  <a:lnTo>
                    <a:pt x="0" y="1150"/>
                  </a:lnTo>
                  <a:cubicBezTo>
                    <a:pt x="0" y="1411"/>
                    <a:pt x="214" y="1650"/>
                    <a:pt x="453" y="1697"/>
                  </a:cubicBezTo>
                  <a:cubicBezTo>
                    <a:pt x="493" y="1705"/>
                    <a:pt x="532" y="1709"/>
                    <a:pt x="570" y="1709"/>
                  </a:cubicBezTo>
                  <a:cubicBezTo>
                    <a:pt x="870" y="1709"/>
                    <a:pt x="1096" y="1469"/>
                    <a:pt x="1096" y="1173"/>
                  </a:cubicBezTo>
                  <a:lnTo>
                    <a:pt x="1096" y="554"/>
                  </a:lnTo>
                  <a:cubicBezTo>
                    <a:pt x="1096" y="247"/>
                    <a:pt x="853" y="1"/>
                    <a:pt x="53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FFFF00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98" name="Google Shape;14198;p27"/>
            <p:cNvSpPr/>
            <p:nvPr/>
          </p:nvSpPr>
          <p:spPr>
            <a:xfrm>
              <a:off x="3244638" y="4003733"/>
              <a:ext cx="27400" cy="41700"/>
            </a:xfrm>
            <a:custGeom>
              <a:avLst/>
              <a:gdLst/>
              <a:ahLst/>
              <a:cxnLst/>
              <a:rect l="l" t="t" r="r" b="b"/>
              <a:pathLst>
                <a:path w="1096" h="1668" extrusionOk="0">
                  <a:moveTo>
                    <a:pt x="524" y="0"/>
                  </a:moveTo>
                  <a:cubicBezTo>
                    <a:pt x="286" y="0"/>
                    <a:pt x="96" y="191"/>
                    <a:pt x="24" y="429"/>
                  </a:cubicBezTo>
                  <a:cubicBezTo>
                    <a:pt x="0" y="501"/>
                    <a:pt x="48" y="572"/>
                    <a:pt x="119" y="596"/>
                  </a:cubicBezTo>
                  <a:cubicBezTo>
                    <a:pt x="152" y="615"/>
                    <a:pt x="185" y="624"/>
                    <a:pt x="215" y="624"/>
                  </a:cubicBezTo>
                  <a:cubicBezTo>
                    <a:pt x="295" y="624"/>
                    <a:pt x="358" y="563"/>
                    <a:pt x="358" y="477"/>
                  </a:cubicBezTo>
                  <a:cubicBezTo>
                    <a:pt x="381" y="381"/>
                    <a:pt x="453" y="358"/>
                    <a:pt x="500" y="358"/>
                  </a:cubicBezTo>
                  <a:cubicBezTo>
                    <a:pt x="596" y="358"/>
                    <a:pt x="643" y="429"/>
                    <a:pt x="691" y="501"/>
                  </a:cubicBezTo>
                  <a:lnTo>
                    <a:pt x="691" y="548"/>
                  </a:lnTo>
                  <a:cubicBezTo>
                    <a:pt x="643" y="596"/>
                    <a:pt x="620" y="691"/>
                    <a:pt x="572" y="739"/>
                  </a:cubicBezTo>
                  <a:cubicBezTo>
                    <a:pt x="358" y="1048"/>
                    <a:pt x="239" y="1191"/>
                    <a:pt x="167" y="1286"/>
                  </a:cubicBezTo>
                  <a:cubicBezTo>
                    <a:pt x="96" y="1405"/>
                    <a:pt x="48" y="1453"/>
                    <a:pt x="96" y="1548"/>
                  </a:cubicBezTo>
                  <a:cubicBezTo>
                    <a:pt x="119" y="1620"/>
                    <a:pt x="143" y="1644"/>
                    <a:pt x="215" y="1667"/>
                  </a:cubicBezTo>
                  <a:lnTo>
                    <a:pt x="929" y="1667"/>
                  </a:lnTo>
                  <a:cubicBezTo>
                    <a:pt x="1001" y="1667"/>
                    <a:pt x="1096" y="1620"/>
                    <a:pt x="1096" y="1525"/>
                  </a:cubicBezTo>
                  <a:cubicBezTo>
                    <a:pt x="1096" y="1405"/>
                    <a:pt x="1048" y="1334"/>
                    <a:pt x="929" y="1334"/>
                  </a:cubicBezTo>
                  <a:lnTo>
                    <a:pt x="572" y="1334"/>
                  </a:lnTo>
                  <a:cubicBezTo>
                    <a:pt x="620" y="1263"/>
                    <a:pt x="739" y="1096"/>
                    <a:pt x="858" y="953"/>
                  </a:cubicBezTo>
                  <a:cubicBezTo>
                    <a:pt x="953" y="810"/>
                    <a:pt x="1001" y="691"/>
                    <a:pt x="1048" y="596"/>
                  </a:cubicBezTo>
                  <a:lnTo>
                    <a:pt x="1048" y="548"/>
                  </a:lnTo>
                  <a:lnTo>
                    <a:pt x="1048" y="501"/>
                  </a:lnTo>
                  <a:cubicBezTo>
                    <a:pt x="1048" y="239"/>
                    <a:pt x="810" y="0"/>
                    <a:pt x="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FFFF00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99" name="Google Shape;14199;p27"/>
            <p:cNvSpPr/>
            <p:nvPr/>
          </p:nvSpPr>
          <p:spPr>
            <a:xfrm>
              <a:off x="3214263" y="4002858"/>
              <a:ext cx="27425" cy="42850"/>
            </a:xfrm>
            <a:custGeom>
              <a:avLst/>
              <a:gdLst/>
              <a:ahLst/>
              <a:cxnLst/>
              <a:rect l="l" t="t" r="r" b="b"/>
              <a:pathLst>
                <a:path w="1097" h="1714" extrusionOk="0">
                  <a:moveTo>
                    <a:pt x="518" y="366"/>
                  </a:moveTo>
                  <a:cubicBezTo>
                    <a:pt x="528" y="366"/>
                    <a:pt x="538" y="367"/>
                    <a:pt x="549" y="369"/>
                  </a:cubicBezTo>
                  <a:cubicBezTo>
                    <a:pt x="644" y="393"/>
                    <a:pt x="739" y="488"/>
                    <a:pt x="739" y="583"/>
                  </a:cubicBezTo>
                  <a:lnTo>
                    <a:pt x="739" y="1179"/>
                  </a:lnTo>
                  <a:cubicBezTo>
                    <a:pt x="739" y="1298"/>
                    <a:pt x="668" y="1369"/>
                    <a:pt x="549" y="1369"/>
                  </a:cubicBezTo>
                  <a:cubicBezTo>
                    <a:pt x="530" y="1376"/>
                    <a:pt x="512" y="1380"/>
                    <a:pt x="494" y="1380"/>
                  </a:cubicBezTo>
                  <a:cubicBezTo>
                    <a:pt x="395" y="1380"/>
                    <a:pt x="310" y="1279"/>
                    <a:pt x="310" y="1179"/>
                  </a:cubicBezTo>
                  <a:lnTo>
                    <a:pt x="310" y="583"/>
                  </a:lnTo>
                  <a:cubicBezTo>
                    <a:pt x="310" y="474"/>
                    <a:pt x="410" y="366"/>
                    <a:pt x="518" y="366"/>
                  </a:cubicBezTo>
                  <a:close/>
                  <a:moveTo>
                    <a:pt x="534" y="1"/>
                  </a:moveTo>
                  <a:cubicBezTo>
                    <a:pt x="230" y="1"/>
                    <a:pt x="1" y="259"/>
                    <a:pt x="1" y="536"/>
                  </a:cubicBezTo>
                  <a:lnTo>
                    <a:pt x="1" y="1179"/>
                  </a:lnTo>
                  <a:cubicBezTo>
                    <a:pt x="1" y="1456"/>
                    <a:pt x="230" y="1714"/>
                    <a:pt x="534" y="1714"/>
                  </a:cubicBezTo>
                  <a:cubicBezTo>
                    <a:pt x="569" y="1714"/>
                    <a:pt x="606" y="1710"/>
                    <a:pt x="644" y="1702"/>
                  </a:cubicBezTo>
                  <a:cubicBezTo>
                    <a:pt x="882" y="1679"/>
                    <a:pt x="1096" y="1440"/>
                    <a:pt x="1096" y="1179"/>
                  </a:cubicBezTo>
                  <a:lnTo>
                    <a:pt x="1096" y="583"/>
                  </a:lnTo>
                  <a:cubicBezTo>
                    <a:pt x="1096" y="297"/>
                    <a:pt x="882" y="59"/>
                    <a:pt x="644" y="12"/>
                  </a:cubicBezTo>
                  <a:cubicBezTo>
                    <a:pt x="606" y="4"/>
                    <a:pt x="569" y="1"/>
                    <a:pt x="5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FFFF00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00" name="Google Shape;14200;p27"/>
            <p:cNvSpPr/>
            <p:nvPr/>
          </p:nvSpPr>
          <p:spPr>
            <a:xfrm>
              <a:off x="3350613" y="3828708"/>
              <a:ext cx="17275" cy="44175"/>
            </a:xfrm>
            <a:custGeom>
              <a:avLst/>
              <a:gdLst/>
              <a:ahLst/>
              <a:cxnLst/>
              <a:rect l="l" t="t" r="r" b="b"/>
              <a:pathLst>
                <a:path w="691" h="1767" extrusionOk="0">
                  <a:moveTo>
                    <a:pt x="215" y="0"/>
                  </a:moveTo>
                  <a:cubicBezTo>
                    <a:pt x="96" y="0"/>
                    <a:pt x="0" y="95"/>
                    <a:pt x="48" y="214"/>
                  </a:cubicBezTo>
                  <a:cubicBezTo>
                    <a:pt x="72" y="310"/>
                    <a:pt x="167" y="357"/>
                    <a:pt x="215" y="357"/>
                  </a:cubicBezTo>
                  <a:lnTo>
                    <a:pt x="334" y="357"/>
                  </a:lnTo>
                  <a:lnTo>
                    <a:pt x="334" y="1596"/>
                  </a:lnTo>
                  <a:cubicBezTo>
                    <a:pt x="334" y="1667"/>
                    <a:pt x="405" y="1738"/>
                    <a:pt x="500" y="1762"/>
                  </a:cubicBezTo>
                  <a:cubicBezTo>
                    <a:pt x="513" y="1765"/>
                    <a:pt x="525" y="1767"/>
                    <a:pt x="537" y="1767"/>
                  </a:cubicBezTo>
                  <a:cubicBezTo>
                    <a:pt x="619" y="1767"/>
                    <a:pt x="691" y="1699"/>
                    <a:pt x="691" y="1596"/>
                  </a:cubicBezTo>
                  <a:lnTo>
                    <a:pt x="691" y="191"/>
                  </a:lnTo>
                  <a:cubicBezTo>
                    <a:pt x="691" y="95"/>
                    <a:pt x="596" y="0"/>
                    <a:pt x="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FFFF00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01" name="Google Shape;14201;p27"/>
            <p:cNvSpPr/>
            <p:nvPr/>
          </p:nvSpPr>
          <p:spPr>
            <a:xfrm>
              <a:off x="3316663" y="3827458"/>
              <a:ext cx="29200" cy="44875"/>
            </a:xfrm>
            <a:custGeom>
              <a:avLst/>
              <a:gdLst/>
              <a:ahLst/>
              <a:cxnLst/>
              <a:rect l="l" t="t" r="r" b="b"/>
              <a:pathLst>
                <a:path w="1168" h="1795" extrusionOk="0">
                  <a:moveTo>
                    <a:pt x="596" y="383"/>
                  </a:moveTo>
                  <a:cubicBezTo>
                    <a:pt x="715" y="383"/>
                    <a:pt x="811" y="502"/>
                    <a:pt x="811" y="622"/>
                  </a:cubicBezTo>
                  <a:lnTo>
                    <a:pt x="811" y="1241"/>
                  </a:lnTo>
                  <a:cubicBezTo>
                    <a:pt x="811" y="1360"/>
                    <a:pt x="715" y="1479"/>
                    <a:pt x="596" y="1479"/>
                  </a:cubicBezTo>
                  <a:cubicBezTo>
                    <a:pt x="453" y="1479"/>
                    <a:pt x="358" y="1407"/>
                    <a:pt x="358" y="1241"/>
                  </a:cubicBezTo>
                  <a:lnTo>
                    <a:pt x="358" y="622"/>
                  </a:lnTo>
                  <a:cubicBezTo>
                    <a:pt x="358" y="502"/>
                    <a:pt x="477" y="383"/>
                    <a:pt x="596" y="383"/>
                  </a:cubicBezTo>
                  <a:close/>
                  <a:moveTo>
                    <a:pt x="623" y="1"/>
                  </a:moveTo>
                  <a:cubicBezTo>
                    <a:pt x="285" y="1"/>
                    <a:pt x="1" y="255"/>
                    <a:pt x="1" y="574"/>
                  </a:cubicBezTo>
                  <a:lnTo>
                    <a:pt x="1" y="1217"/>
                  </a:lnTo>
                  <a:cubicBezTo>
                    <a:pt x="1" y="1550"/>
                    <a:pt x="263" y="1788"/>
                    <a:pt x="572" y="1788"/>
                  </a:cubicBezTo>
                  <a:cubicBezTo>
                    <a:pt x="599" y="1792"/>
                    <a:pt x="625" y="1794"/>
                    <a:pt x="650" y="1794"/>
                  </a:cubicBezTo>
                  <a:cubicBezTo>
                    <a:pt x="946" y="1794"/>
                    <a:pt x="1168" y="1548"/>
                    <a:pt x="1168" y="1241"/>
                  </a:cubicBezTo>
                  <a:lnTo>
                    <a:pt x="1168" y="598"/>
                  </a:lnTo>
                  <a:cubicBezTo>
                    <a:pt x="1168" y="336"/>
                    <a:pt x="930" y="26"/>
                    <a:pt x="668" y="2"/>
                  </a:cubicBezTo>
                  <a:cubicBezTo>
                    <a:pt x="653" y="1"/>
                    <a:pt x="638" y="1"/>
                    <a:pt x="62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FFFF00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202" name="Google Shape;14202;p27"/>
          <p:cNvGrpSpPr/>
          <p:nvPr/>
        </p:nvGrpSpPr>
        <p:grpSpPr>
          <a:xfrm>
            <a:off x="3247999" y="3991263"/>
            <a:ext cx="356019" cy="356139"/>
            <a:chOff x="3656038" y="3790508"/>
            <a:chExt cx="297700" cy="297800"/>
          </a:xfrm>
        </p:grpSpPr>
        <p:sp>
          <p:nvSpPr>
            <p:cNvPr id="14203" name="Google Shape;14203;p27"/>
            <p:cNvSpPr/>
            <p:nvPr/>
          </p:nvSpPr>
          <p:spPr>
            <a:xfrm>
              <a:off x="3871563" y="3876333"/>
              <a:ext cx="28600" cy="39900"/>
            </a:xfrm>
            <a:custGeom>
              <a:avLst/>
              <a:gdLst/>
              <a:ahLst/>
              <a:cxnLst/>
              <a:rect l="l" t="t" r="r" b="b"/>
              <a:pathLst>
                <a:path w="1144" h="1596" extrusionOk="0">
                  <a:moveTo>
                    <a:pt x="548" y="334"/>
                  </a:moveTo>
                  <a:cubicBezTo>
                    <a:pt x="619" y="334"/>
                    <a:pt x="667" y="357"/>
                    <a:pt x="667" y="429"/>
                  </a:cubicBezTo>
                  <a:cubicBezTo>
                    <a:pt x="691" y="524"/>
                    <a:pt x="643" y="572"/>
                    <a:pt x="548" y="572"/>
                  </a:cubicBezTo>
                  <a:lnTo>
                    <a:pt x="381" y="572"/>
                  </a:lnTo>
                  <a:lnTo>
                    <a:pt x="381" y="334"/>
                  </a:lnTo>
                  <a:close/>
                  <a:moveTo>
                    <a:pt x="619" y="929"/>
                  </a:moveTo>
                  <a:cubicBezTo>
                    <a:pt x="691" y="929"/>
                    <a:pt x="762" y="1000"/>
                    <a:pt x="786" y="1048"/>
                  </a:cubicBezTo>
                  <a:cubicBezTo>
                    <a:pt x="810" y="1167"/>
                    <a:pt x="738" y="1262"/>
                    <a:pt x="643" y="1262"/>
                  </a:cubicBezTo>
                  <a:lnTo>
                    <a:pt x="381" y="1262"/>
                  </a:lnTo>
                  <a:lnTo>
                    <a:pt x="381" y="929"/>
                  </a:lnTo>
                  <a:close/>
                  <a:moveTo>
                    <a:pt x="191" y="0"/>
                  </a:moveTo>
                  <a:cubicBezTo>
                    <a:pt x="95" y="0"/>
                    <a:pt x="0" y="95"/>
                    <a:pt x="0" y="191"/>
                  </a:cubicBezTo>
                  <a:lnTo>
                    <a:pt x="0" y="1429"/>
                  </a:lnTo>
                  <a:lnTo>
                    <a:pt x="0" y="1500"/>
                  </a:lnTo>
                  <a:cubicBezTo>
                    <a:pt x="71" y="1548"/>
                    <a:pt x="143" y="1596"/>
                    <a:pt x="214" y="1596"/>
                  </a:cubicBezTo>
                  <a:lnTo>
                    <a:pt x="643" y="1596"/>
                  </a:lnTo>
                  <a:cubicBezTo>
                    <a:pt x="905" y="1596"/>
                    <a:pt x="1143" y="1358"/>
                    <a:pt x="1143" y="1072"/>
                  </a:cubicBezTo>
                  <a:cubicBezTo>
                    <a:pt x="1143" y="929"/>
                    <a:pt x="1095" y="786"/>
                    <a:pt x="976" y="691"/>
                  </a:cubicBezTo>
                  <a:cubicBezTo>
                    <a:pt x="1024" y="596"/>
                    <a:pt x="1024" y="500"/>
                    <a:pt x="1024" y="429"/>
                  </a:cubicBezTo>
                  <a:cubicBezTo>
                    <a:pt x="1000" y="191"/>
                    <a:pt x="786" y="0"/>
                    <a:pt x="54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FFFF00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04" name="Google Shape;14204;p27"/>
            <p:cNvSpPr/>
            <p:nvPr/>
          </p:nvSpPr>
          <p:spPr>
            <a:xfrm>
              <a:off x="3799513" y="3812033"/>
              <a:ext cx="35150" cy="40625"/>
            </a:xfrm>
            <a:custGeom>
              <a:avLst/>
              <a:gdLst/>
              <a:ahLst/>
              <a:cxnLst/>
              <a:rect l="l" t="t" r="r" b="b"/>
              <a:pathLst>
                <a:path w="1406" h="1625" extrusionOk="0">
                  <a:moveTo>
                    <a:pt x="715" y="643"/>
                  </a:moveTo>
                  <a:lnTo>
                    <a:pt x="834" y="977"/>
                  </a:lnTo>
                  <a:lnTo>
                    <a:pt x="572" y="977"/>
                  </a:lnTo>
                  <a:lnTo>
                    <a:pt x="715" y="643"/>
                  </a:lnTo>
                  <a:close/>
                  <a:moveTo>
                    <a:pt x="691" y="0"/>
                  </a:moveTo>
                  <a:cubicBezTo>
                    <a:pt x="596" y="0"/>
                    <a:pt x="548" y="48"/>
                    <a:pt x="501" y="119"/>
                  </a:cubicBezTo>
                  <a:lnTo>
                    <a:pt x="0" y="1381"/>
                  </a:lnTo>
                  <a:cubicBezTo>
                    <a:pt x="0" y="1548"/>
                    <a:pt x="72" y="1620"/>
                    <a:pt x="167" y="1620"/>
                  </a:cubicBezTo>
                  <a:lnTo>
                    <a:pt x="215" y="1620"/>
                  </a:lnTo>
                  <a:cubicBezTo>
                    <a:pt x="286" y="1620"/>
                    <a:pt x="358" y="1596"/>
                    <a:pt x="358" y="1501"/>
                  </a:cubicBezTo>
                  <a:lnTo>
                    <a:pt x="453" y="1310"/>
                  </a:lnTo>
                  <a:lnTo>
                    <a:pt x="953" y="1310"/>
                  </a:lnTo>
                  <a:lnTo>
                    <a:pt x="1024" y="1501"/>
                  </a:lnTo>
                  <a:cubicBezTo>
                    <a:pt x="1042" y="1569"/>
                    <a:pt x="1108" y="1625"/>
                    <a:pt x="1179" y="1625"/>
                  </a:cubicBezTo>
                  <a:cubicBezTo>
                    <a:pt x="1207" y="1625"/>
                    <a:pt x="1236" y="1616"/>
                    <a:pt x="1263" y="1596"/>
                  </a:cubicBezTo>
                  <a:cubicBezTo>
                    <a:pt x="1358" y="1572"/>
                    <a:pt x="1406" y="1453"/>
                    <a:pt x="1358" y="1358"/>
                  </a:cubicBezTo>
                  <a:lnTo>
                    <a:pt x="882" y="119"/>
                  </a:lnTo>
                  <a:cubicBezTo>
                    <a:pt x="834" y="24"/>
                    <a:pt x="763" y="0"/>
                    <a:pt x="6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FFFF00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05" name="Google Shape;14205;p27"/>
            <p:cNvSpPr/>
            <p:nvPr/>
          </p:nvSpPr>
          <p:spPr>
            <a:xfrm>
              <a:off x="3916788" y="4003133"/>
              <a:ext cx="30400" cy="39325"/>
            </a:xfrm>
            <a:custGeom>
              <a:avLst/>
              <a:gdLst/>
              <a:ahLst/>
              <a:cxnLst/>
              <a:rect l="l" t="t" r="r" b="b"/>
              <a:pathLst>
                <a:path w="1216" h="1573" extrusionOk="0">
                  <a:moveTo>
                    <a:pt x="525" y="334"/>
                  </a:moveTo>
                  <a:cubicBezTo>
                    <a:pt x="834" y="334"/>
                    <a:pt x="858" y="644"/>
                    <a:pt x="858" y="763"/>
                  </a:cubicBezTo>
                  <a:cubicBezTo>
                    <a:pt x="858" y="1072"/>
                    <a:pt x="715" y="1215"/>
                    <a:pt x="525" y="1215"/>
                  </a:cubicBezTo>
                  <a:lnTo>
                    <a:pt x="358" y="1215"/>
                  </a:lnTo>
                  <a:lnTo>
                    <a:pt x="358" y="763"/>
                  </a:lnTo>
                  <a:lnTo>
                    <a:pt x="358" y="334"/>
                  </a:lnTo>
                  <a:close/>
                  <a:moveTo>
                    <a:pt x="96" y="1"/>
                  </a:moveTo>
                  <a:cubicBezTo>
                    <a:pt x="25" y="24"/>
                    <a:pt x="1" y="96"/>
                    <a:pt x="1" y="167"/>
                  </a:cubicBezTo>
                  <a:lnTo>
                    <a:pt x="1" y="810"/>
                  </a:lnTo>
                  <a:cubicBezTo>
                    <a:pt x="25" y="953"/>
                    <a:pt x="25" y="1406"/>
                    <a:pt x="25" y="1406"/>
                  </a:cubicBezTo>
                  <a:cubicBezTo>
                    <a:pt x="25" y="1453"/>
                    <a:pt x="72" y="1549"/>
                    <a:pt x="144" y="1572"/>
                  </a:cubicBezTo>
                  <a:lnTo>
                    <a:pt x="549" y="1572"/>
                  </a:lnTo>
                  <a:cubicBezTo>
                    <a:pt x="953" y="1572"/>
                    <a:pt x="1215" y="1239"/>
                    <a:pt x="1215" y="810"/>
                  </a:cubicBezTo>
                  <a:cubicBezTo>
                    <a:pt x="1215" y="334"/>
                    <a:pt x="953" y="1"/>
                    <a:pt x="5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FFFF00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06" name="Google Shape;14206;p27"/>
            <p:cNvSpPr/>
            <p:nvPr/>
          </p:nvSpPr>
          <p:spPr>
            <a:xfrm>
              <a:off x="3833438" y="3939933"/>
              <a:ext cx="34575" cy="39425"/>
            </a:xfrm>
            <a:custGeom>
              <a:avLst/>
              <a:gdLst/>
              <a:ahLst/>
              <a:cxnLst/>
              <a:rect l="l" t="t" r="r" b="b"/>
              <a:pathLst>
                <a:path w="1383" h="1577" extrusionOk="0">
                  <a:moveTo>
                    <a:pt x="710" y="0"/>
                  </a:moveTo>
                  <a:cubicBezTo>
                    <a:pt x="316" y="0"/>
                    <a:pt x="1" y="341"/>
                    <a:pt x="1" y="766"/>
                  </a:cubicBezTo>
                  <a:cubicBezTo>
                    <a:pt x="1" y="1219"/>
                    <a:pt x="358" y="1576"/>
                    <a:pt x="787" y="1576"/>
                  </a:cubicBezTo>
                  <a:cubicBezTo>
                    <a:pt x="977" y="1576"/>
                    <a:pt x="1120" y="1505"/>
                    <a:pt x="1263" y="1386"/>
                  </a:cubicBezTo>
                  <a:lnTo>
                    <a:pt x="1334" y="1338"/>
                  </a:lnTo>
                  <a:cubicBezTo>
                    <a:pt x="1382" y="1266"/>
                    <a:pt x="1382" y="1147"/>
                    <a:pt x="1311" y="1100"/>
                  </a:cubicBezTo>
                  <a:cubicBezTo>
                    <a:pt x="1278" y="1067"/>
                    <a:pt x="1234" y="1049"/>
                    <a:pt x="1190" y="1049"/>
                  </a:cubicBezTo>
                  <a:cubicBezTo>
                    <a:pt x="1139" y="1049"/>
                    <a:pt x="1087" y="1073"/>
                    <a:pt x="1049" y="1124"/>
                  </a:cubicBezTo>
                  <a:lnTo>
                    <a:pt x="1025" y="1147"/>
                  </a:lnTo>
                  <a:cubicBezTo>
                    <a:pt x="977" y="1219"/>
                    <a:pt x="882" y="1243"/>
                    <a:pt x="787" y="1243"/>
                  </a:cubicBezTo>
                  <a:cubicBezTo>
                    <a:pt x="549" y="1243"/>
                    <a:pt x="334" y="1028"/>
                    <a:pt x="334" y="790"/>
                  </a:cubicBezTo>
                  <a:cubicBezTo>
                    <a:pt x="334" y="552"/>
                    <a:pt x="549" y="362"/>
                    <a:pt x="787" y="362"/>
                  </a:cubicBezTo>
                  <a:cubicBezTo>
                    <a:pt x="882" y="362"/>
                    <a:pt x="977" y="385"/>
                    <a:pt x="1049" y="433"/>
                  </a:cubicBezTo>
                  <a:cubicBezTo>
                    <a:pt x="1086" y="461"/>
                    <a:pt x="1124" y="474"/>
                    <a:pt x="1159" y="474"/>
                  </a:cubicBezTo>
                  <a:cubicBezTo>
                    <a:pt x="1212" y="474"/>
                    <a:pt x="1258" y="443"/>
                    <a:pt x="1287" y="385"/>
                  </a:cubicBezTo>
                  <a:cubicBezTo>
                    <a:pt x="1358" y="290"/>
                    <a:pt x="1334" y="195"/>
                    <a:pt x="1239" y="147"/>
                  </a:cubicBezTo>
                  <a:cubicBezTo>
                    <a:pt x="1120" y="52"/>
                    <a:pt x="930" y="4"/>
                    <a:pt x="787" y="4"/>
                  </a:cubicBezTo>
                  <a:cubicBezTo>
                    <a:pt x="761" y="1"/>
                    <a:pt x="735" y="0"/>
                    <a:pt x="7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FFFF00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07" name="Google Shape;14207;p27"/>
            <p:cNvSpPr/>
            <p:nvPr/>
          </p:nvSpPr>
          <p:spPr>
            <a:xfrm>
              <a:off x="3656038" y="3790508"/>
              <a:ext cx="297700" cy="297800"/>
            </a:xfrm>
            <a:custGeom>
              <a:avLst/>
              <a:gdLst/>
              <a:ahLst/>
              <a:cxnLst/>
              <a:rect l="l" t="t" r="r" b="b"/>
              <a:pathLst>
                <a:path w="11908" h="11912" extrusionOk="0">
                  <a:moveTo>
                    <a:pt x="3406" y="1099"/>
                  </a:moveTo>
                  <a:lnTo>
                    <a:pt x="3406" y="2314"/>
                  </a:lnTo>
                  <a:lnTo>
                    <a:pt x="1072" y="2314"/>
                  </a:lnTo>
                  <a:lnTo>
                    <a:pt x="1072" y="1099"/>
                  </a:lnTo>
                  <a:close/>
                  <a:moveTo>
                    <a:pt x="4739" y="1099"/>
                  </a:moveTo>
                  <a:lnTo>
                    <a:pt x="4739" y="2314"/>
                  </a:lnTo>
                  <a:lnTo>
                    <a:pt x="3715" y="2314"/>
                  </a:lnTo>
                  <a:lnTo>
                    <a:pt x="3715" y="1099"/>
                  </a:lnTo>
                  <a:close/>
                  <a:moveTo>
                    <a:pt x="5478" y="3624"/>
                  </a:moveTo>
                  <a:lnTo>
                    <a:pt x="5478" y="4838"/>
                  </a:lnTo>
                  <a:lnTo>
                    <a:pt x="1072" y="4838"/>
                  </a:lnTo>
                  <a:lnTo>
                    <a:pt x="1072" y="3624"/>
                  </a:lnTo>
                  <a:close/>
                  <a:moveTo>
                    <a:pt x="4168" y="6148"/>
                  </a:moveTo>
                  <a:lnTo>
                    <a:pt x="4168" y="7363"/>
                  </a:lnTo>
                  <a:lnTo>
                    <a:pt x="1072" y="7363"/>
                  </a:lnTo>
                  <a:lnTo>
                    <a:pt x="1072" y="6148"/>
                  </a:lnTo>
                  <a:close/>
                  <a:moveTo>
                    <a:pt x="6025" y="6148"/>
                  </a:moveTo>
                  <a:lnTo>
                    <a:pt x="6025" y="7363"/>
                  </a:lnTo>
                  <a:lnTo>
                    <a:pt x="4501" y="7363"/>
                  </a:lnTo>
                  <a:lnTo>
                    <a:pt x="4501" y="6148"/>
                  </a:lnTo>
                  <a:close/>
                  <a:moveTo>
                    <a:pt x="9383" y="8649"/>
                  </a:moveTo>
                  <a:lnTo>
                    <a:pt x="9383" y="9863"/>
                  </a:lnTo>
                  <a:lnTo>
                    <a:pt x="7454" y="9863"/>
                  </a:lnTo>
                  <a:lnTo>
                    <a:pt x="7454" y="8649"/>
                  </a:lnTo>
                  <a:close/>
                  <a:moveTo>
                    <a:pt x="11550" y="11006"/>
                  </a:moveTo>
                  <a:lnTo>
                    <a:pt x="11550" y="11482"/>
                  </a:lnTo>
                  <a:lnTo>
                    <a:pt x="357" y="11482"/>
                  </a:lnTo>
                  <a:lnTo>
                    <a:pt x="357" y="11006"/>
                  </a:lnTo>
                  <a:close/>
                  <a:moveTo>
                    <a:pt x="916" y="0"/>
                  </a:moveTo>
                  <a:cubicBezTo>
                    <a:pt x="810" y="0"/>
                    <a:pt x="715" y="88"/>
                    <a:pt x="715" y="194"/>
                  </a:cubicBezTo>
                  <a:lnTo>
                    <a:pt x="715" y="1599"/>
                  </a:lnTo>
                  <a:lnTo>
                    <a:pt x="476" y="1599"/>
                  </a:lnTo>
                  <a:cubicBezTo>
                    <a:pt x="381" y="1599"/>
                    <a:pt x="334" y="1647"/>
                    <a:pt x="310" y="1719"/>
                  </a:cubicBezTo>
                  <a:cubicBezTo>
                    <a:pt x="262" y="1838"/>
                    <a:pt x="357" y="1957"/>
                    <a:pt x="476" y="1957"/>
                  </a:cubicBezTo>
                  <a:lnTo>
                    <a:pt x="715" y="1957"/>
                  </a:lnTo>
                  <a:lnTo>
                    <a:pt x="715" y="4124"/>
                  </a:lnTo>
                  <a:lnTo>
                    <a:pt x="500" y="4124"/>
                  </a:lnTo>
                  <a:cubicBezTo>
                    <a:pt x="429" y="4124"/>
                    <a:pt x="334" y="4171"/>
                    <a:pt x="334" y="4267"/>
                  </a:cubicBezTo>
                  <a:cubicBezTo>
                    <a:pt x="334" y="4386"/>
                    <a:pt x="381" y="4481"/>
                    <a:pt x="500" y="4481"/>
                  </a:cubicBezTo>
                  <a:lnTo>
                    <a:pt x="715" y="4481"/>
                  </a:lnTo>
                  <a:lnTo>
                    <a:pt x="715" y="6648"/>
                  </a:lnTo>
                  <a:lnTo>
                    <a:pt x="500" y="6648"/>
                  </a:lnTo>
                  <a:cubicBezTo>
                    <a:pt x="429" y="6648"/>
                    <a:pt x="334" y="6720"/>
                    <a:pt x="334" y="6791"/>
                  </a:cubicBezTo>
                  <a:cubicBezTo>
                    <a:pt x="334" y="6910"/>
                    <a:pt x="381" y="7005"/>
                    <a:pt x="500" y="7005"/>
                  </a:cubicBezTo>
                  <a:lnTo>
                    <a:pt x="715" y="7005"/>
                  </a:lnTo>
                  <a:lnTo>
                    <a:pt x="715" y="9172"/>
                  </a:lnTo>
                  <a:lnTo>
                    <a:pt x="500" y="9172"/>
                  </a:lnTo>
                  <a:cubicBezTo>
                    <a:pt x="429" y="9172"/>
                    <a:pt x="334" y="9244"/>
                    <a:pt x="334" y="9339"/>
                  </a:cubicBezTo>
                  <a:cubicBezTo>
                    <a:pt x="334" y="9458"/>
                    <a:pt x="381" y="9530"/>
                    <a:pt x="500" y="9530"/>
                  </a:cubicBezTo>
                  <a:lnTo>
                    <a:pt x="715" y="9530"/>
                  </a:lnTo>
                  <a:lnTo>
                    <a:pt x="715" y="10768"/>
                  </a:lnTo>
                  <a:lnTo>
                    <a:pt x="310" y="10768"/>
                  </a:lnTo>
                  <a:cubicBezTo>
                    <a:pt x="143" y="10768"/>
                    <a:pt x="0" y="10887"/>
                    <a:pt x="0" y="11054"/>
                  </a:cubicBezTo>
                  <a:lnTo>
                    <a:pt x="0" y="11625"/>
                  </a:lnTo>
                  <a:cubicBezTo>
                    <a:pt x="0" y="11768"/>
                    <a:pt x="119" y="11911"/>
                    <a:pt x="310" y="11911"/>
                  </a:cubicBezTo>
                  <a:lnTo>
                    <a:pt x="11622" y="11911"/>
                  </a:lnTo>
                  <a:cubicBezTo>
                    <a:pt x="11765" y="11911"/>
                    <a:pt x="11907" y="11792"/>
                    <a:pt x="11907" y="11625"/>
                  </a:cubicBezTo>
                  <a:lnTo>
                    <a:pt x="11907" y="11030"/>
                  </a:lnTo>
                  <a:cubicBezTo>
                    <a:pt x="11907" y="10792"/>
                    <a:pt x="11788" y="10673"/>
                    <a:pt x="11622" y="10673"/>
                  </a:cubicBezTo>
                  <a:lnTo>
                    <a:pt x="1072" y="10673"/>
                  </a:lnTo>
                  <a:lnTo>
                    <a:pt x="1072" y="10220"/>
                  </a:lnTo>
                  <a:lnTo>
                    <a:pt x="9478" y="10220"/>
                  </a:lnTo>
                  <a:cubicBezTo>
                    <a:pt x="9621" y="10220"/>
                    <a:pt x="9716" y="10101"/>
                    <a:pt x="9716" y="9982"/>
                  </a:cubicBezTo>
                  <a:lnTo>
                    <a:pt x="9716" y="8506"/>
                  </a:lnTo>
                  <a:cubicBezTo>
                    <a:pt x="9716" y="8410"/>
                    <a:pt x="9621" y="8315"/>
                    <a:pt x="9526" y="8315"/>
                  </a:cubicBezTo>
                  <a:lnTo>
                    <a:pt x="3096" y="8315"/>
                  </a:lnTo>
                  <a:cubicBezTo>
                    <a:pt x="3072" y="8315"/>
                    <a:pt x="3001" y="8363"/>
                    <a:pt x="3001" y="8387"/>
                  </a:cubicBezTo>
                  <a:cubicBezTo>
                    <a:pt x="2906" y="8506"/>
                    <a:pt x="3001" y="8649"/>
                    <a:pt x="3120" y="8649"/>
                  </a:cubicBezTo>
                  <a:lnTo>
                    <a:pt x="7073" y="8649"/>
                  </a:lnTo>
                  <a:lnTo>
                    <a:pt x="7073" y="9863"/>
                  </a:lnTo>
                  <a:lnTo>
                    <a:pt x="1072" y="9863"/>
                  </a:lnTo>
                  <a:lnTo>
                    <a:pt x="1072" y="8649"/>
                  </a:lnTo>
                  <a:lnTo>
                    <a:pt x="2286" y="8649"/>
                  </a:lnTo>
                  <a:cubicBezTo>
                    <a:pt x="2382" y="8649"/>
                    <a:pt x="2477" y="8577"/>
                    <a:pt x="2477" y="8506"/>
                  </a:cubicBezTo>
                  <a:cubicBezTo>
                    <a:pt x="2477" y="8387"/>
                    <a:pt x="2405" y="8291"/>
                    <a:pt x="2286" y="8291"/>
                  </a:cubicBezTo>
                  <a:lnTo>
                    <a:pt x="1048" y="8291"/>
                  </a:lnTo>
                  <a:lnTo>
                    <a:pt x="1048" y="7696"/>
                  </a:lnTo>
                  <a:lnTo>
                    <a:pt x="6073" y="7696"/>
                  </a:lnTo>
                  <a:cubicBezTo>
                    <a:pt x="6216" y="7696"/>
                    <a:pt x="6311" y="7577"/>
                    <a:pt x="6311" y="7458"/>
                  </a:cubicBezTo>
                  <a:lnTo>
                    <a:pt x="6311" y="6029"/>
                  </a:lnTo>
                  <a:cubicBezTo>
                    <a:pt x="6311" y="5886"/>
                    <a:pt x="6192" y="5791"/>
                    <a:pt x="6073" y="5791"/>
                  </a:cubicBezTo>
                  <a:lnTo>
                    <a:pt x="1048" y="5791"/>
                  </a:lnTo>
                  <a:lnTo>
                    <a:pt x="1048" y="5195"/>
                  </a:lnTo>
                  <a:lnTo>
                    <a:pt x="6287" y="5195"/>
                  </a:lnTo>
                  <a:cubicBezTo>
                    <a:pt x="6382" y="5195"/>
                    <a:pt x="6454" y="5124"/>
                    <a:pt x="6454" y="5053"/>
                  </a:cubicBezTo>
                  <a:cubicBezTo>
                    <a:pt x="6454" y="4933"/>
                    <a:pt x="6406" y="4838"/>
                    <a:pt x="6287" y="4838"/>
                  </a:cubicBezTo>
                  <a:lnTo>
                    <a:pt x="5835" y="4838"/>
                  </a:lnTo>
                  <a:lnTo>
                    <a:pt x="5835" y="3624"/>
                  </a:lnTo>
                  <a:lnTo>
                    <a:pt x="7573" y="3624"/>
                  </a:lnTo>
                  <a:lnTo>
                    <a:pt x="7573" y="4838"/>
                  </a:lnTo>
                  <a:lnTo>
                    <a:pt x="7121" y="4838"/>
                  </a:lnTo>
                  <a:cubicBezTo>
                    <a:pt x="7025" y="4838"/>
                    <a:pt x="6930" y="4886"/>
                    <a:pt x="6930" y="4981"/>
                  </a:cubicBezTo>
                  <a:cubicBezTo>
                    <a:pt x="6930" y="5100"/>
                    <a:pt x="7002" y="5195"/>
                    <a:pt x="7121" y="5195"/>
                  </a:cubicBezTo>
                  <a:lnTo>
                    <a:pt x="7692" y="5195"/>
                  </a:lnTo>
                  <a:cubicBezTo>
                    <a:pt x="7835" y="5195"/>
                    <a:pt x="7930" y="5076"/>
                    <a:pt x="7930" y="4957"/>
                  </a:cubicBezTo>
                  <a:lnTo>
                    <a:pt x="7930" y="3528"/>
                  </a:lnTo>
                  <a:cubicBezTo>
                    <a:pt x="7930" y="3386"/>
                    <a:pt x="7811" y="3290"/>
                    <a:pt x="7692" y="3290"/>
                  </a:cubicBezTo>
                  <a:lnTo>
                    <a:pt x="1072" y="3290"/>
                  </a:lnTo>
                  <a:lnTo>
                    <a:pt x="1072" y="2695"/>
                  </a:lnTo>
                  <a:lnTo>
                    <a:pt x="4835" y="2695"/>
                  </a:lnTo>
                  <a:cubicBezTo>
                    <a:pt x="4977" y="2695"/>
                    <a:pt x="5073" y="2576"/>
                    <a:pt x="5073" y="2457"/>
                  </a:cubicBezTo>
                  <a:lnTo>
                    <a:pt x="5073" y="1028"/>
                  </a:lnTo>
                  <a:cubicBezTo>
                    <a:pt x="5073" y="885"/>
                    <a:pt x="4954" y="790"/>
                    <a:pt x="4835" y="790"/>
                  </a:cubicBezTo>
                  <a:lnTo>
                    <a:pt x="1072" y="790"/>
                  </a:lnTo>
                  <a:lnTo>
                    <a:pt x="1072" y="194"/>
                  </a:lnTo>
                  <a:cubicBezTo>
                    <a:pt x="1072" y="99"/>
                    <a:pt x="1024" y="52"/>
                    <a:pt x="953" y="4"/>
                  </a:cubicBezTo>
                  <a:cubicBezTo>
                    <a:pt x="940" y="1"/>
                    <a:pt x="928" y="0"/>
                    <a:pt x="91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FFFF00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208" name="Google Shape;14208;p27"/>
          <p:cNvGrpSpPr/>
          <p:nvPr/>
        </p:nvGrpSpPr>
        <p:grpSpPr>
          <a:xfrm>
            <a:off x="4031151" y="3989898"/>
            <a:ext cx="355330" cy="353179"/>
            <a:chOff x="3688251" y="4146473"/>
            <a:chExt cx="355330" cy="353179"/>
          </a:xfrm>
        </p:grpSpPr>
        <p:sp>
          <p:nvSpPr>
            <p:cNvPr id="14209" name="Google Shape;14209;p27"/>
            <p:cNvSpPr/>
            <p:nvPr/>
          </p:nvSpPr>
          <p:spPr>
            <a:xfrm>
              <a:off x="3688251" y="4152153"/>
              <a:ext cx="348216" cy="347499"/>
            </a:xfrm>
            <a:custGeom>
              <a:avLst/>
              <a:gdLst/>
              <a:ahLst/>
              <a:cxnLst/>
              <a:rect l="l" t="t" r="r" b="b"/>
              <a:pathLst>
                <a:path w="11647" h="11623" extrusionOk="0">
                  <a:moveTo>
                    <a:pt x="5788" y="1"/>
                  </a:moveTo>
                  <a:cubicBezTo>
                    <a:pt x="4240" y="25"/>
                    <a:pt x="2811" y="620"/>
                    <a:pt x="1715" y="1715"/>
                  </a:cubicBezTo>
                  <a:cubicBezTo>
                    <a:pt x="596" y="2811"/>
                    <a:pt x="1" y="4287"/>
                    <a:pt x="1" y="5835"/>
                  </a:cubicBezTo>
                  <a:cubicBezTo>
                    <a:pt x="1" y="6693"/>
                    <a:pt x="191" y="7550"/>
                    <a:pt x="572" y="8336"/>
                  </a:cubicBezTo>
                  <a:cubicBezTo>
                    <a:pt x="590" y="8387"/>
                    <a:pt x="656" y="8426"/>
                    <a:pt x="728" y="8426"/>
                  </a:cubicBezTo>
                  <a:cubicBezTo>
                    <a:pt x="755" y="8426"/>
                    <a:pt x="784" y="8421"/>
                    <a:pt x="811" y="8407"/>
                  </a:cubicBezTo>
                  <a:cubicBezTo>
                    <a:pt x="906" y="8383"/>
                    <a:pt x="930" y="8264"/>
                    <a:pt x="906" y="8169"/>
                  </a:cubicBezTo>
                  <a:cubicBezTo>
                    <a:pt x="549" y="7431"/>
                    <a:pt x="358" y="6669"/>
                    <a:pt x="358" y="5835"/>
                  </a:cubicBezTo>
                  <a:cubicBezTo>
                    <a:pt x="358" y="4359"/>
                    <a:pt x="930" y="3001"/>
                    <a:pt x="1954" y="1954"/>
                  </a:cubicBezTo>
                  <a:cubicBezTo>
                    <a:pt x="2930" y="953"/>
                    <a:pt x="4264" y="382"/>
                    <a:pt x="5669" y="310"/>
                  </a:cubicBezTo>
                  <a:lnTo>
                    <a:pt x="5669" y="5788"/>
                  </a:lnTo>
                  <a:cubicBezTo>
                    <a:pt x="5669" y="5883"/>
                    <a:pt x="5764" y="5978"/>
                    <a:pt x="5835" y="5978"/>
                  </a:cubicBezTo>
                  <a:lnTo>
                    <a:pt x="11313" y="5978"/>
                  </a:lnTo>
                  <a:cubicBezTo>
                    <a:pt x="11289" y="7383"/>
                    <a:pt x="10694" y="8717"/>
                    <a:pt x="9693" y="9693"/>
                  </a:cubicBezTo>
                  <a:cubicBezTo>
                    <a:pt x="8645" y="10717"/>
                    <a:pt x="7264" y="11265"/>
                    <a:pt x="5812" y="11265"/>
                  </a:cubicBezTo>
                  <a:cubicBezTo>
                    <a:pt x="3978" y="11265"/>
                    <a:pt x="2263" y="10360"/>
                    <a:pt x="1263" y="8836"/>
                  </a:cubicBezTo>
                  <a:cubicBezTo>
                    <a:pt x="1215" y="8772"/>
                    <a:pt x="1168" y="8751"/>
                    <a:pt x="1113" y="8751"/>
                  </a:cubicBezTo>
                  <a:cubicBezTo>
                    <a:pt x="1086" y="8751"/>
                    <a:pt x="1057" y="8757"/>
                    <a:pt x="1025" y="8764"/>
                  </a:cubicBezTo>
                  <a:cubicBezTo>
                    <a:pt x="930" y="8836"/>
                    <a:pt x="930" y="8931"/>
                    <a:pt x="953" y="9003"/>
                  </a:cubicBezTo>
                  <a:cubicBezTo>
                    <a:pt x="2073" y="10646"/>
                    <a:pt x="3883" y="11622"/>
                    <a:pt x="5812" y="11622"/>
                  </a:cubicBezTo>
                  <a:cubicBezTo>
                    <a:pt x="7359" y="11622"/>
                    <a:pt x="8812" y="11027"/>
                    <a:pt x="9931" y="9931"/>
                  </a:cubicBezTo>
                  <a:cubicBezTo>
                    <a:pt x="11027" y="8860"/>
                    <a:pt x="11646" y="7407"/>
                    <a:pt x="11646" y="5859"/>
                  </a:cubicBezTo>
                  <a:cubicBezTo>
                    <a:pt x="11646" y="5788"/>
                    <a:pt x="11622" y="5740"/>
                    <a:pt x="11598" y="5669"/>
                  </a:cubicBezTo>
                  <a:cubicBezTo>
                    <a:pt x="11598" y="5684"/>
                    <a:pt x="11588" y="5690"/>
                    <a:pt x="11571" y="5690"/>
                  </a:cubicBezTo>
                  <a:cubicBezTo>
                    <a:pt x="11538" y="5690"/>
                    <a:pt x="11479" y="5669"/>
                    <a:pt x="11432" y="5669"/>
                  </a:cubicBezTo>
                  <a:lnTo>
                    <a:pt x="6026" y="5669"/>
                  </a:lnTo>
                  <a:lnTo>
                    <a:pt x="6026" y="263"/>
                  </a:lnTo>
                  <a:cubicBezTo>
                    <a:pt x="6026" y="191"/>
                    <a:pt x="6026" y="167"/>
                    <a:pt x="6002" y="120"/>
                  </a:cubicBezTo>
                  <a:cubicBezTo>
                    <a:pt x="5931" y="48"/>
                    <a:pt x="5883" y="1"/>
                    <a:pt x="578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FFFF00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10" name="Google Shape;14210;p27"/>
            <p:cNvSpPr/>
            <p:nvPr/>
          </p:nvSpPr>
          <p:spPr>
            <a:xfrm>
              <a:off x="3886200" y="4146473"/>
              <a:ext cx="157380" cy="157380"/>
            </a:xfrm>
            <a:custGeom>
              <a:avLst/>
              <a:gdLst/>
              <a:ahLst/>
              <a:cxnLst/>
              <a:rect l="l" t="t" r="r" b="b"/>
              <a:pathLst>
                <a:path w="5264" h="5264" extrusionOk="0">
                  <a:moveTo>
                    <a:pt x="238" y="0"/>
                  </a:moveTo>
                  <a:cubicBezTo>
                    <a:pt x="143" y="0"/>
                    <a:pt x="24" y="72"/>
                    <a:pt x="0" y="191"/>
                  </a:cubicBezTo>
                  <a:lnTo>
                    <a:pt x="0" y="238"/>
                  </a:lnTo>
                  <a:lnTo>
                    <a:pt x="0" y="3406"/>
                  </a:lnTo>
                  <a:cubicBezTo>
                    <a:pt x="0" y="3430"/>
                    <a:pt x="24" y="3477"/>
                    <a:pt x="48" y="3477"/>
                  </a:cubicBezTo>
                  <a:cubicBezTo>
                    <a:pt x="95" y="3504"/>
                    <a:pt x="141" y="3516"/>
                    <a:pt x="182" y="3516"/>
                  </a:cubicBezTo>
                  <a:cubicBezTo>
                    <a:pt x="285" y="3516"/>
                    <a:pt x="357" y="3443"/>
                    <a:pt x="357" y="3358"/>
                  </a:cubicBezTo>
                  <a:lnTo>
                    <a:pt x="357" y="357"/>
                  </a:lnTo>
                  <a:cubicBezTo>
                    <a:pt x="1548" y="381"/>
                    <a:pt x="2667" y="905"/>
                    <a:pt x="3549" y="1763"/>
                  </a:cubicBezTo>
                  <a:cubicBezTo>
                    <a:pt x="4406" y="2620"/>
                    <a:pt x="4882" y="3763"/>
                    <a:pt x="4930" y="4954"/>
                  </a:cubicBezTo>
                  <a:lnTo>
                    <a:pt x="357" y="4954"/>
                  </a:lnTo>
                  <a:lnTo>
                    <a:pt x="357" y="4144"/>
                  </a:lnTo>
                  <a:cubicBezTo>
                    <a:pt x="357" y="4120"/>
                    <a:pt x="334" y="4049"/>
                    <a:pt x="286" y="4049"/>
                  </a:cubicBezTo>
                  <a:cubicBezTo>
                    <a:pt x="245" y="4021"/>
                    <a:pt x="204" y="4010"/>
                    <a:pt x="167" y="4010"/>
                  </a:cubicBezTo>
                  <a:cubicBezTo>
                    <a:pt x="73" y="4010"/>
                    <a:pt x="0" y="4083"/>
                    <a:pt x="0" y="4168"/>
                  </a:cubicBezTo>
                  <a:lnTo>
                    <a:pt x="0" y="5144"/>
                  </a:lnTo>
                  <a:cubicBezTo>
                    <a:pt x="0" y="5216"/>
                    <a:pt x="48" y="5263"/>
                    <a:pt x="119" y="5263"/>
                  </a:cubicBezTo>
                  <a:lnTo>
                    <a:pt x="5097" y="5263"/>
                  </a:lnTo>
                  <a:cubicBezTo>
                    <a:pt x="5192" y="5239"/>
                    <a:pt x="5263" y="5120"/>
                    <a:pt x="5239" y="5025"/>
                  </a:cubicBezTo>
                  <a:cubicBezTo>
                    <a:pt x="5263" y="3691"/>
                    <a:pt x="4739" y="2453"/>
                    <a:pt x="3787" y="1501"/>
                  </a:cubicBezTo>
                  <a:cubicBezTo>
                    <a:pt x="2834" y="548"/>
                    <a:pt x="1572" y="24"/>
                    <a:pt x="23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FFFF00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211" name="Google Shape;14211;p27"/>
          <p:cNvGrpSpPr/>
          <p:nvPr/>
        </p:nvGrpSpPr>
        <p:grpSpPr>
          <a:xfrm>
            <a:off x="4769597" y="3989948"/>
            <a:ext cx="356019" cy="356019"/>
            <a:chOff x="4673513" y="3789408"/>
            <a:chExt cx="297700" cy="297700"/>
          </a:xfrm>
        </p:grpSpPr>
        <p:sp>
          <p:nvSpPr>
            <p:cNvPr id="14212" name="Google Shape;14212;p27"/>
            <p:cNvSpPr/>
            <p:nvPr/>
          </p:nvSpPr>
          <p:spPr>
            <a:xfrm>
              <a:off x="4709213" y="3803083"/>
              <a:ext cx="255450" cy="176850"/>
            </a:xfrm>
            <a:custGeom>
              <a:avLst/>
              <a:gdLst/>
              <a:ahLst/>
              <a:cxnLst/>
              <a:rect l="l" t="t" r="r" b="b"/>
              <a:pathLst>
                <a:path w="10218" h="7074" extrusionOk="0">
                  <a:moveTo>
                    <a:pt x="9574" y="311"/>
                  </a:moveTo>
                  <a:cubicBezTo>
                    <a:pt x="9741" y="311"/>
                    <a:pt x="9860" y="430"/>
                    <a:pt x="9860" y="596"/>
                  </a:cubicBezTo>
                  <a:cubicBezTo>
                    <a:pt x="9860" y="739"/>
                    <a:pt x="9741" y="858"/>
                    <a:pt x="9574" y="858"/>
                  </a:cubicBezTo>
                  <a:cubicBezTo>
                    <a:pt x="9432" y="858"/>
                    <a:pt x="9312" y="739"/>
                    <a:pt x="9312" y="596"/>
                  </a:cubicBezTo>
                  <a:cubicBezTo>
                    <a:pt x="9312" y="430"/>
                    <a:pt x="9432" y="311"/>
                    <a:pt x="9574" y="311"/>
                  </a:cubicBezTo>
                  <a:close/>
                  <a:moveTo>
                    <a:pt x="7407" y="1025"/>
                  </a:moveTo>
                  <a:cubicBezTo>
                    <a:pt x="7550" y="1025"/>
                    <a:pt x="7669" y="1144"/>
                    <a:pt x="7669" y="1311"/>
                  </a:cubicBezTo>
                  <a:cubicBezTo>
                    <a:pt x="7669" y="1454"/>
                    <a:pt x="7550" y="1573"/>
                    <a:pt x="7407" y="1573"/>
                  </a:cubicBezTo>
                  <a:cubicBezTo>
                    <a:pt x="7264" y="1573"/>
                    <a:pt x="7145" y="1454"/>
                    <a:pt x="7145" y="1311"/>
                  </a:cubicBezTo>
                  <a:cubicBezTo>
                    <a:pt x="7145" y="1144"/>
                    <a:pt x="7264" y="1025"/>
                    <a:pt x="7407" y="1025"/>
                  </a:cubicBezTo>
                  <a:close/>
                  <a:moveTo>
                    <a:pt x="6217" y="2692"/>
                  </a:moveTo>
                  <a:cubicBezTo>
                    <a:pt x="6359" y="2692"/>
                    <a:pt x="6479" y="2811"/>
                    <a:pt x="6479" y="2978"/>
                  </a:cubicBezTo>
                  <a:cubicBezTo>
                    <a:pt x="6479" y="3121"/>
                    <a:pt x="6359" y="3240"/>
                    <a:pt x="6217" y="3240"/>
                  </a:cubicBezTo>
                  <a:cubicBezTo>
                    <a:pt x="6074" y="3240"/>
                    <a:pt x="5955" y="3121"/>
                    <a:pt x="5955" y="2978"/>
                  </a:cubicBezTo>
                  <a:cubicBezTo>
                    <a:pt x="5955" y="2811"/>
                    <a:pt x="6074" y="2692"/>
                    <a:pt x="6217" y="2692"/>
                  </a:cubicBezTo>
                  <a:close/>
                  <a:moveTo>
                    <a:pt x="2120" y="4073"/>
                  </a:moveTo>
                  <a:cubicBezTo>
                    <a:pt x="2263" y="4073"/>
                    <a:pt x="2382" y="4192"/>
                    <a:pt x="2382" y="4335"/>
                  </a:cubicBezTo>
                  <a:cubicBezTo>
                    <a:pt x="2382" y="4478"/>
                    <a:pt x="2263" y="4597"/>
                    <a:pt x="2120" y="4597"/>
                  </a:cubicBezTo>
                  <a:cubicBezTo>
                    <a:pt x="1954" y="4597"/>
                    <a:pt x="1835" y="4478"/>
                    <a:pt x="1835" y="4335"/>
                  </a:cubicBezTo>
                  <a:cubicBezTo>
                    <a:pt x="1835" y="4192"/>
                    <a:pt x="1930" y="4073"/>
                    <a:pt x="2120" y="4073"/>
                  </a:cubicBezTo>
                  <a:close/>
                  <a:moveTo>
                    <a:pt x="4764" y="4645"/>
                  </a:moveTo>
                  <a:cubicBezTo>
                    <a:pt x="4907" y="4645"/>
                    <a:pt x="5026" y="4764"/>
                    <a:pt x="5026" y="4907"/>
                  </a:cubicBezTo>
                  <a:cubicBezTo>
                    <a:pt x="5026" y="5050"/>
                    <a:pt x="4907" y="5169"/>
                    <a:pt x="4764" y="5169"/>
                  </a:cubicBezTo>
                  <a:cubicBezTo>
                    <a:pt x="4621" y="5169"/>
                    <a:pt x="4502" y="5050"/>
                    <a:pt x="4502" y="4907"/>
                  </a:cubicBezTo>
                  <a:cubicBezTo>
                    <a:pt x="4502" y="4764"/>
                    <a:pt x="4621" y="4645"/>
                    <a:pt x="4764" y="4645"/>
                  </a:cubicBezTo>
                  <a:close/>
                  <a:moveTo>
                    <a:pt x="9551" y="1"/>
                  </a:moveTo>
                  <a:cubicBezTo>
                    <a:pt x="9193" y="1"/>
                    <a:pt x="8931" y="287"/>
                    <a:pt x="8931" y="620"/>
                  </a:cubicBezTo>
                  <a:lnTo>
                    <a:pt x="8931" y="668"/>
                  </a:lnTo>
                  <a:lnTo>
                    <a:pt x="7907" y="1001"/>
                  </a:lnTo>
                  <a:cubicBezTo>
                    <a:pt x="7788" y="834"/>
                    <a:pt x="7598" y="715"/>
                    <a:pt x="7360" y="715"/>
                  </a:cubicBezTo>
                  <a:cubicBezTo>
                    <a:pt x="7050" y="739"/>
                    <a:pt x="6788" y="977"/>
                    <a:pt x="6764" y="1263"/>
                  </a:cubicBezTo>
                  <a:cubicBezTo>
                    <a:pt x="6764" y="1454"/>
                    <a:pt x="6788" y="1597"/>
                    <a:pt x="6907" y="1716"/>
                  </a:cubicBezTo>
                  <a:lnTo>
                    <a:pt x="6431" y="2406"/>
                  </a:lnTo>
                  <a:cubicBezTo>
                    <a:pt x="6365" y="2390"/>
                    <a:pt x="6288" y="2362"/>
                    <a:pt x="6215" y="2362"/>
                  </a:cubicBezTo>
                  <a:cubicBezTo>
                    <a:pt x="6183" y="2362"/>
                    <a:pt x="6151" y="2368"/>
                    <a:pt x="6121" y="2382"/>
                  </a:cubicBezTo>
                  <a:cubicBezTo>
                    <a:pt x="5836" y="2406"/>
                    <a:pt x="5597" y="2644"/>
                    <a:pt x="5574" y="2930"/>
                  </a:cubicBezTo>
                  <a:cubicBezTo>
                    <a:pt x="5526" y="3121"/>
                    <a:pt x="5597" y="3287"/>
                    <a:pt x="5716" y="3406"/>
                  </a:cubicBezTo>
                  <a:lnTo>
                    <a:pt x="5026" y="4359"/>
                  </a:lnTo>
                  <a:cubicBezTo>
                    <a:pt x="4931" y="4311"/>
                    <a:pt x="4859" y="4311"/>
                    <a:pt x="4740" y="4311"/>
                  </a:cubicBezTo>
                  <a:cubicBezTo>
                    <a:pt x="4454" y="4311"/>
                    <a:pt x="4264" y="4454"/>
                    <a:pt x="4145" y="4692"/>
                  </a:cubicBezTo>
                  <a:lnTo>
                    <a:pt x="2668" y="4359"/>
                  </a:lnTo>
                  <a:cubicBezTo>
                    <a:pt x="2668" y="4028"/>
                    <a:pt x="2402" y="3758"/>
                    <a:pt x="2041" y="3758"/>
                  </a:cubicBezTo>
                  <a:cubicBezTo>
                    <a:pt x="2013" y="3758"/>
                    <a:pt x="1984" y="3760"/>
                    <a:pt x="1954" y="3764"/>
                  </a:cubicBezTo>
                  <a:cubicBezTo>
                    <a:pt x="1668" y="3811"/>
                    <a:pt x="1430" y="4049"/>
                    <a:pt x="1406" y="4335"/>
                  </a:cubicBezTo>
                  <a:cubicBezTo>
                    <a:pt x="1358" y="4478"/>
                    <a:pt x="1430" y="4645"/>
                    <a:pt x="1477" y="4764"/>
                  </a:cubicBezTo>
                  <a:lnTo>
                    <a:pt x="1" y="6860"/>
                  </a:lnTo>
                  <a:cubicBezTo>
                    <a:pt x="25" y="6860"/>
                    <a:pt x="49" y="6979"/>
                    <a:pt x="120" y="7050"/>
                  </a:cubicBezTo>
                  <a:cubicBezTo>
                    <a:pt x="144" y="7074"/>
                    <a:pt x="168" y="7074"/>
                    <a:pt x="215" y="7074"/>
                  </a:cubicBezTo>
                  <a:cubicBezTo>
                    <a:pt x="263" y="7074"/>
                    <a:pt x="334" y="7050"/>
                    <a:pt x="358" y="7026"/>
                  </a:cubicBezTo>
                  <a:lnTo>
                    <a:pt x="1811" y="4931"/>
                  </a:lnTo>
                  <a:cubicBezTo>
                    <a:pt x="1906" y="4954"/>
                    <a:pt x="2001" y="5002"/>
                    <a:pt x="2073" y="5002"/>
                  </a:cubicBezTo>
                  <a:cubicBezTo>
                    <a:pt x="2311" y="5002"/>
                    <a:pt x="2525" y="4883"/>
                    <a:pt x="2621" y="4692"/>
                  </a:cubicBezTo>
                  <a:lnTo>
                    <a:pt x="4097" y="5026"/>
                  </a:lnTo>
                  <a:cubicBezTo>
                    <a:pt x="4162" y="5331"/>
                    <a:pt x="4407" y="5556"/>
                    <a:pt x="4703" y="5556"/>
                  </a:cubicBezTo>
                  <a:cubicBezTo>
                    <a:pt x="4731" y="5556"/>
                    <a:pt x="4759" y="5554"/>
                    <a:pt x="4788" y="5550"/>
                  </a:cubicBezTo>
                  <a:cubicBezTo>
                    <a:pt x="5097" y="5526"/>
                    <a:pt x="5312" y="5288"/>
                    <a:pt x="5359" y="5026"/>
                  </a:cubicBezTo>
                  <a:cubicBezTo>
                    <a:pt x="5383" y="4883"/>
                    <a:pt x="5359" y="4764"/>
                    <a:pt x="5264" y="4645"/>
                  </a:cubicBezTo>
                  <a:lnTo>
                    <a:pt x="5978" y="3621"/>
                  </a:lnTo>
                  <a:cubicBezTo>
                    <a:pt x="6074" y="3645"/>
                    <a:pt x="6121" y="3645"/>
                    <a:pt x="6217" y="3645"/>
                  </a:cubicBezTo>
                  <a:cubicBezTo>
                    <a:pt x="6502" y="3621"/>
                    <a:pt x="6740" y="3383"/>
                    <a:pt x="6788" y="3097"/>
                  </a:cubicBezTo>
                  <a:cubicBezTo>
                    <a:pt x="6788" y="2930"/>
                    <a:pt x="6740" y="2787"/>
                    <a:pt x="6669" y="2668"/>
                  </a:cubicBezTo>
                  <a:lnTo>
                    <a:pt x="7169" y="1978"/>
                  </a:lnTo>
                  <a:cubicBezTo>
                    <a:pt x="7241" y="2025"/>
                    <a:pt x="7288" y="2025"/>
                    <a:pt x="7383" y="2025"/>
                  </a:cubicBezTo>
                  <a:cubicBezTo>
                    <a:pt x="7741" y="2025"/>
                    <a:pt x="8003" y="1716"/>
                    <a:pt x="8003" y="1382"/>
                  </a:cubicBezTo>
                  <a:lnTo>
                    <a:pt x="9051" y="1025"/>
                  </a:lnTo>
                  <a:cubicBezTo>
                    <a:pt x="9149" y="1183"/>
                    <a:pt x="9313" y="1275"/>
                    <a:pt x="9502" y="1275"/>
                  </a:cubicBezTo>
                  <a:cubicBezTo>
                    <a:pt x="9541" y="1275"/>
                    <a:pt x="9581" y="1271"/>
                    <a:pt x="9622" y="1263"/>
                  </a:cubicBezTo>
                  <a:cubicBezTo>
                    <a:pt x="9908" y="1239"/>
                    <a:pt x="10146" y="1001"/>
                    <a:pt x="10170" y="715"/>
                  </a:cubicBezTo>
                  <a:cubicBezTo>
                    <a:pt x="10217" y="311"/>
                    <a:pt x="9908" y="1"/>
                    <a:pt x="955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FFFF00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13" name="Google Shape;14213;p27"/>
            <p:cNvSpPr/>
            <p:nvPr/>
          </p:nvSpPr>
          <p:spPr>
            <a:xfrm>
              <a:off x="4710413" y="3887633"/>
              <a:ext cx="254850" cy="152450"/>
            </a:xfrm>
            <a:custGeom>
              <a:avLst/>
              <a:gdLst/>
              <a:ahLst/>
              <a:cxnLst/>
              <a:rect l="l" t="t" r="r" b="b"/>
              <a:pathLst>
                <a:path w="10194" h="6098" extrusionOk="0">
                  <a:moveTo>
                    <a:pt x="9526" y="358"/>
                  </a:moveTo>
                  <a:cubicBezTo>
                    <a:pt x="9693" y="358"/>
                    <a:pt x="9812" y="477"/>
                    <a:pt x="9812" y="620"/>
                  </a:cubicBezTo>
                  <a:cubicBezTo>
                    <a:pt x="9812" y="787"/>
                    <a:pt x="9693" y="906"/>
                    <a:pt x="9526" y="906"/>
                  </a:cubicBezTo>
                  <a:cubicBezTo>
                    <a:pt x="9384" y="906"/>
                    <a:pt x="9264" y="787"/>
                    <a:pt x="9264" y="620"/>
                  </a:cubicBezTo>
                  <a:cubicBezTo>
                    <a:pt x="9264" y="477"/>
                    <a:pt x="9384" y="358"/>
                    <a:pt x="9526" y="358"/>
                  </a:cubicBezTo>
                  <a:close/>
                  <a:moveTo>
                    <a:pt x="4478" y="3525"/>
                  </a:moveTo>
                  <a:cubicBezTo>
                    <a:pt x="4621" y="3525"/>
                    <a:pt x="4740" y="3644"/>
                    <a:pt x="4740" y="3787"/>
                  </a:cubicBezTo>
                  <a:cubicBezTo>
                    <a:pt x="4740" y="3930"/>
                    <a:pt x="4644" y="4049"/>
                    <a:pt x="4478" y="4049"/>
                  </a:cubicBezTo>
                  <a:cubicBezTo>
                    <a:pt x="4335" y="4049"/>
                    <a:pt x="4216" y="3930"/>
                    <a:pt x="4216" y="3787"/>
                  </a:cubicBezTo>
                  <a:cubicBezTo>
                    <a:pt x="4216" y="3644"/>
                    <a:pt x="4335" y="3525"/>
                    <a:pt x="4478" y="3525"/>
                  </a:cubicBezTo>
                  <a:close/>
                  <a:moveTo>
                    <a:pt x="1787" y="3882"/>
                  </a:moveTo>
                  <a:cubicBezTo>
                    <a:pt x="1953" y="3882"/>
                    <a:pt x="2072" y="4001"/>
                    <a:pt x="2072" y="4144"/>
                  </a:cubicBezTo>
                  <a:cubicBezTo>
                    <a:pt x="2072" y="4287"/>
                    <a:pt x="1953" y="4406"/>
                    <a:pt x="1787" y="4406"/>
                  </a:cubicBezTo>
                  <a:cubicBezTo>
                    <a:pt x="1644" y="4406"/>
                    <a:pt x="1525" y="4287"/>
                    <a:pt x="1525" y="4144"/>
                  </a:cubicBezTo>
                  <a:cubicBezTo>
                    <a:pt x="1525" y="4001"/>
                    <a:pt x="1644" y="3882"/>
                    <a:pt x="1787" y="3882"/>
                  </a:cubicBezTo>
                  <a:close/>
                  <a:moveTo>
                    <a:pt x="7335" y="4359"/>
                  </a:moveTo>
                  <a:cubicBezTo>
                    <a:pt x="7478" y="4359"/>
                    <a:pt x="7597" y="4478"/>
                    <a:pt x="7597" y="4621"/>
                  </a:cubicBezTo>
                  <a:cubicBezTo>
                    <a:pt x="7597" y="4764"/>
                    <a:pt x="7502" y="4883"/>
                    <a:pt x="7335" y="4883"/>
                  </a:cubicBezTo>
                  <a:cubicBezTo>
                    <a:pt x="7193" y="4883"/>
                    <a:pt x="7074" y="4764"/>
                    <a:pt x="7074" y="4621"/>
                  </a:cubicBezTo>
                  <a:cubicBezTo>
                    <a:pt x="7074" y="4478"/>
                    <a:pt x="7193" y="4359"/>
                    <a:pt x="7335" y="4359"/>
                  </a:cubicBezTo>
                  <a:close/>
                  <a:moveTo>
                    <a:pt x="9550" y="1"/>
                  </a:moveTo>
                  <a:cubicBezTo>
                    <a:pt x="9193" y="1"/>
                    <a:pt x="8931" y="263"/>
                    <a:pt x="8931" y="620"/>
                  </a:cubicBezTo>
                  <a:cubicBezTo>
                    <a:pt x="8931" y="858"/>
                    <a:pt x="9050" y="1072"/>
                    <a:pt x="9241" y="1168"/>
                  </a:cubicBezTo>
                  <a:lnTo>
                    <a:pt x="9003" y="1858"/>
                  </a:lnTo>
                  <a:lnTo>
                    <a:pt x="8907" y="1858"/>
                  </a:lnTo>
                  <a:cubicBezTo>
                    <a:pt x="8812" y="1858"/>
                    <a:pt x="8741" y="1930"/>
                    <a:pt x="8741" y="2025"/>
                  </a:cubicBezTo>
                  <a:cubicBezTo>
                    <a:pt x="8741" y="2120"/>
                    <a:pt x="8812" y="2215"/>
                    <a:pt x="8907" y="2215"/>
                  </a:cubicBezTo>
                  <a:cubicBezTo>
                    <a:pt x="9050" y="2215"/>
                    <a:pt x="9169" y="2334"/>
                    <a:pt x="9169" y="2477"/>
                  </a:cubicBezTo>
                  <a:cubicBezTo>
                    <a:pt x="9169" y="2620"/>
                    <a:pt x="9050" y="2739"/>
                    <a:pt x="8907" y="2739"/>
                  </a:cubicBezTo>
                  <a:cubicBezTo>
                    <a:pt x="8788" y="2739"/>
                    <a:pt x="8669" y="2644"/>
                    <a:pt x="8645" y="2525"/>
                  </a:cubicBezTo>
                  <a:cubicBezTo>
                    <a:pt x="8625" y="2463"/>
                    <a:pt x="8550" y="2401"/>
                    <a:pt x="8469" y="2401"/>
                  </a:cubicBezTo>
                  <a:cubicBezTo>
                    <a:pt x="8456" y="2401"/>
                    <a:pt x="8444" y="2403"/>
                    <a:pt x="8431" y="2406"/>
                  </a:cubicBezTo>
                  <a:cubicBezTo>
                    <a:pt x="8336" y="2454"/>
                    <a:pt x="8288" y="2525"/>
                    <a:pt x="8312" y="2620"/>
                  </a:cubicBezTo>
                  <a:cubicBezTo>
                    <a:pt x="8336" y="2739"/>
                    <a:pt x="8407" y="2835"/>
                    <a:pt x="8502" y="2930"/>
                  </a:cubicBezTo>
                  <a:lnTo>
                    <a:pt x="7669" y="4025"/>
                  </a:lnTo>
                  <a:cubicBezTo>
                    <a:pt x="7574" y="3954"/>
                    <a:pt x="7478" y="3930"/>
                    <a:pt x="7359" y="3930"/>
                  </a:cubicBezTo>
                  <a:cubicBezTo>
                    <a:pt x="7097" y="3930"/>
                    <a:pt x="6883" y="4073"/>
                    <a:pt x="6764" y="4311"/>
                  </a:cubicBezTo>
                  <a:lnTo>
                    <a:pt x="5121" y="3787"/>
                  </a:lnTo>
                  <a:lnTo>
                    <a:pt x="5121" y="3763"/>
                  </a:lnTo>
                  <a:cubicBezTo>
                    <a:pt x="5121" y="3406"/>
                    <a:pt x="4835" y="3120"/>
                    <a:pt x="4502" y="3120"/>
                  </a:cubicBezTo>
                  <a:cubicBezTo>
                    <a:pt x="4216" y="3120"/>
                    <a:pt x="3930" y="3358"/>
                    <a:pt x="3882" y="3620"/>
                  </a:cubicBezTo>
                  <a:lnTo>
                    <a:pt x="2358" y="3811"/>
                  </a:lnTo>
                  <a:cubicBezTo>
                    <a:pt x="2239" y="3597"/>
                    <a:pt x="2025" y="3478"/>
                    <a:pt x="1787" y="3478"/>
                  </a:cubicBezTo>
                  <a:cubicBezTo>
                    <a:pt x="1429" y="3478"/>
                    <a:pt x="1168" y="3739"/>
                    <a:pt x="1168" y="4121"/>
                  </a:cubicBezTo>
                  <a:cubicBezTo>
                    <a:pt x="1168" y="4216"/>
                    <a:pt x="1191" y="4359"/>
                    <a:pt x="1263" y="4430"/>
                  </a:cubicBezTo>
                  <a:lnTo>
                    <a:pt x="72" y="5835"/>
                  </a:lnTo>
                  <a:cubicBezTo>
                    <a:pt x="1" y="5907"/>
                    <a:pt x="1" y="6026"/>
                    <a:pt x="96" y="6073"/>
                  </a:cubicBezTo>
                  <a:cubicBezTo>
                    <a:pt x="120" y="6097"/>
                    <a:pt x="167" y="6097"/>
                    <a:pt x="215" y="6097"/>
                  </a:cubicBezTo>
                  <a:cubicBezTo>
                    <a:pt x="286" y="6097"/>
                    <a:pt x="310" y="6073"/>
                    <a:pt x="334" y="6049"/>
                  </a:cubicBezTo>
                  <a:lnTo>
                    <a:pt x="1525" y="4644"/>
                  </a:lnTo>
                  <a:cubicBezTo>
                    <a:pt x="1620" y="4668"/>
                    <a:pt x="1715" y="4716"/>
                    <a:pt x="1787" y="4716"/>
                  </a:cubicBezTo>
                  <a:cubicBezTo>
                    <a:pt x="2120" y="4716"/>
                    <a:pt x="2382" y="4430"/>
                    <a:pt x="2430" y="4121"/>
                  </a:cubicBezTo>
                  <a:lnTo>
                    <a:pt x="3906" y="3930"/>
                  </a:lnTo>
                  <a:cubicBezTo>
                    <a:pt x="4001" y="4168"/>
                    <a:pt x="4240" y="4311"/>
                    <a:pt x="4502" y="4311"/>
                  </a:cubicBezTo>
                  <a:cubicBezTo>
                    <a:pt x="4716" y="4311"/>
                    <a:pt x="4930" y="4192"/>
                    <a:pt x="5049" y="4049"/>
                  </a:cubicBezTo>
                  <a:lnTo>
                    <a:pt x="6764" y="4621"/>
                  </a:lnTo>
                  <a:cubicBezTo>
                    <a:pt x="6835" y="4906"/>
                    <a:pt x="7050" y="5121"/>
                    <a:pt x="7383" y="5121"/>
                  </a:cubicBezTo>
                  <a:cubicBezTo>
                    <a:pt x="7740" y="5121"/>
                    <a:pt x="8026" y="4859"/>
                    <a:pt x="8026" y="4502"/>
                  </a:cubicBezTo>
                  <a:cubicBezTo>
                    <a:pt x="8026" y="4382"/>
                    <a:pt x="7978" y="4287"/>
                    <a:pt x="7931" y="4192"/>
                  </a:cubicBezTo>
                  <a:lnTo>
                    <a:pt x="8812" y="3001"/>
                  </a:lnTo>
                  <a:lnTo>
                    <a:pt x="8931" y="3001"/>
                  </a:lnTo>
                  <a:cubicBezTo>
                    <a:pt x="9288" y="3001"/>
                    <a:pt x="9574" y="2739"/>
                    <a:pt x="9574" y="2382"/>
                  </a:cubicBezTo>
                  <a:cubicBezTo>
                    <a:pt x="9574" y="2168"/>
                    <a:pt x="9479" y="2025"/>
                    <a:pt x="9336" y="1906"/>
                  </a:cubicBezTo>
                  <a:lnTo>
                    <a:pt x="9598" y="1168"/>
                  </a:lnTo>
                  <a:cubicBezTo>
                    <a:pt x="9621" y="1171"/>
                    <a:pt x="9643" y="1173"/>
                    <a:pt x="9666" y="1173"/>
                  </a:cubicBezTo>
                  <a:cubicBezTo>
                    <a:pt x="9931" y="1173"/>
                    <a:pt x="10193" y="927"/>
                    <a:pt x="10193" y="620"/>
                  </a:cubicBezTo>
                  <a:cubicBezTo>
                    <a:pt x="10193" y="263"/>
                    <a:pt x="9931" y="1"/>
                    <a:pt x="955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FFFF00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14" name="Google Shape;14214;p27"/>
            <p:cNvSpPr/>
            <p:nvPr/>
          </p:nvSpPr>
          <p:spPr>
            <a:xfrm>
              <a:off x="4673513" y="3789408"/>
              <a:ext cx="297700" cy="297700"/>
            </a:xfrm>
            <a:custGeom>
              <a:avLst/>
              <a:gdLst/>
              <a:ahLst/>
              <a:cxnLst/>
              <a:rect l="l" t="t" r="r" b="b"/>
              <a:pathLst>
                <a:path w="11908" h="11908" extrusionOk="0">
                  <a:moveTo>
                    <a:pt x="929" y="0"/>
                  </a:moveTo>
                  <a:cubicBezTo>
                    <a:pt x="810" y="0"/>
                    <a:pt x="715" y="72"/>
                    <a:pt x="715" y="191"/>
                  </a:cubicBezTo>
                  <a:lnTo>
                    <a:pt x="715" y="977"/>
                  </a:lnTo>
                  <a:lnTo>
                    <a:pt x="500" y="977"/>
                  </a:lnTo>
                  <a:cubicBezTo>
                    <a:pt x="405" y="977"/>
                    <a:pt x="334" y="1048"/>
                    <a:pt x="334" y="1143"/>
                  </a:cubicBezTo>
                  <a:cubicBezTo>
                    <a:pt x="334" y="1262"/>
                    <a:pt x="381" y="1334"/>
                    <a:pt x="500" y="1334"/>
                  </a:cubicBezTo>
                  <a:lnTo>
                    <a:pt x="715" y="1334"/>
                  </a:lnTo>
                  <a:lnTo>
                    <a:pt x="715" y="2239"/>
                  </a:lnTo>
                  <a:lnTo>
                    <a:pt x="500" y="2239"/>
                  </a:lnTo>
                  <a:cubicBezTo>
                    <a:pt x="405" y="2239"/>
                    <a:pt x="334" y="2286"/>
                    <a:pt x="334" y="2382"/>
                  </a:cubicBezTo>
                  <a:cubicBezTo>
                    <a:pt x="334" y="2501"/>
                    <a:pt x="381" y="2596"/>
                    <a:pt x="500" y="2596"/>
                  </a:cubicBezTo>
                  <a:lnTo>
                    <a:pt x="715" y="2596"/>
                  </a:lnTo>
                  <a:lnTo>
                    <a:pt x="715" y="3477"/>
                  </a:lnTo>
                  <a:lnTo>
                    <a:pt x="500" y="3477"/>
                  </a:lnTo>
                  <a:cubicBezTo>
                    <a:pt x="405" y="3477"/>
                    <a:pt x="334" y="3549"/>
                    <a:pt x="334" y="3644"/>
                  </a:cubicBezTo>
                  <a:cubicBezTo>
                    <a:pt x="334" y="3739"/>
                    <a:pt x="381" y="3834"/>
                    <a:pt x="500" y="3834"/>
                  </a:cubicBezTo>
                  <a:lnTo>
                    <a:pt x="715" y="3834"/>
                  </a:lnTo>
                  <a:lnTo>
                    <a:pt x="715" y="4739"/>
                  </a:lnTo>
                  <a:lnTo>
                    <a:pt x="500" y="4739"/>
                  </a:lnTo>
                  <a:cubicBezTo>
                    <a:pt x="405" y="4739"/>
                    <a:pt x="334" y="4787"/>
                    <a:pt x="334" y="4882"/>
                  </a:cubicBezTo>
                  <a:cubicBezTo>
                    <a:pt x="334" y="5001"/>
                    <a:pt x="381" y="5097"/>
                    <a:pt x="500" y="5097"/>
                  </a:cubicBezTo>
                  <a:lnTo>
                    <a:pt x="715" y="5097"/>
                  </a:lnTo>
                  <a:lnTo>
                    <a:pt x="715" y="5978"/>
                  </a:lnTo>
                  <a:lnTo>
                    <a:pt x="500" y="5978"/>
                  </a:lnTo>
                  <a:cubicBezTo>
                    <a:pt x="405" y="5978"/>
                    <a:pt x="334" y="6049"/>
                    <a:pt x="334" y="6121"/>
                  </a:cubicBezTo>
                  <a:cubicBezTo>
                    <a:pt x="334" y="6240"/>
                    <a:pt x="381" y="6335"/>
                    <a:pt x="500" y="6335"/>
                  </a:cubicBezTo>
                  <a:lnTo>
                    <a:pt x="715" y="6335"/>
                  </a:lnTo>
                  <a:lnTo>
                    <a:pt x="715" y="7240"/>
                  </a:lnTo>
                  <a:lnTo>
                    <a:pt x="500" y="7240"/>
                  </a:lnTo>
                  <a:cubicBezTo>
                    <a:pt x="405" y="7240"/>
                    <a:pt x="334" y="7287"/>
                    <a:pt x="334" y="7383"/>
                  </a:cubicBezTo>
                  <a:cubicBezTo>
                    <a:pt x="334" y="7502"/>
                    <a:pt x="381" y="7597"/>
                    <a:pt x="500" y="7597"/>
                  </a:cubicBezTo>
                  <a:lnTo>
                    <a:pt x="715" y="7597"/>
                  </a:lnTo>
                  <a:lnTo>
                    <a:pt x="715" y="8478"/>
                  </a:lnTo>
                  <a:lnTo>
                    <a:pt x="500" y="8478"/>
                  </a:lnTo>
                  <a:cubicBezTo>
                    <a:pt x="405" y="8478"/>
                    <a:pt x="334" y="8550"/>
                    <a:pt x="334" y="8621"/>
                  </a:cubicBezTo>
                  <a:cubicBezTo>
                    <a:pt x="334" y="8740"/>
                    <a:pt x="381" y="8835"/>
                    <a:pt x="500" y="8835"/>
                  </a:cubicBezTo>
                  <a:lnTo>
                    <a:pt x="715" y="8835"/>
                  </a:lnTo>
                  <a:lnTo>
                    <a:pt x="715" y="9740"/>
                  </a:lnTo>
                  <a:lnTo>
                    <a:pt x="500" y="9740"/>
                  </a:lnTo>
                  <a:cubicBezTo>
                    <a:pt x="405" y="9740"/>
                    <a:pt x="334" y="9788"/>
                    <a:pt x="334" y="9883"/>
                  </a:cubicBezTo>
                  <a:cubicBezTo>
                    <a:pt x="334" y="10002"/>
                    <a:pt x="381" y="10098"/>
                    <a:pt x="500" y="10098"/>
                  </a:cubicBezTo>
                  <a:lnTo>
                    <a:pt x="715" y="10098"/>
                  </a:lnTo>
                  <a:lnTo>
                    <a:pt x="715" y="10717"/>
                  </a:lnTo>
                  <a:lnTo>
                    <a:pt x="286" y="10717"/>
                  </a:lnTo>
                  <a:cubicBezTo>
                    <a:pt x="143" y="10717"/>
                    <a:pt x="0" y="10836"/>
                    <a:pt x="0" y="11002"/>
                  </a:cubicBezTo>
                  <a:lnTo>
                    <a:pt x="0" y="11693"/>
                  </a:lnTo>
                  <a:cubicBezTo>
                    <a:pt x="0" y="11788"/>
                    <a:pt x="95" y="11884"/>
                    <a:pt x="167" y="11884"/>
                  </a:cubicBezTo>
                  <a:lnTo>
                    <a:pt x="1548" y="11884"/>
                  </a:lnTo>
                  <a:cubicBezTo>
                    <a:pt x="1572" y="11884"/>
                    <a:pt x="1596" y="11884"/>
                    <a:pt x="1643" y="11836"/>
                  </a:cubicBezTo>
                  <a:cubicBezTo>
                    <a:pt x="1762" y="11693"/>
                    <a:pt x="1667" y="11550"/>
                    <a:pt x="1524" y="11550"/>
                  </a:cubicBezTo>
                  <a:lnTo>
                    <a:pt x="334" y="11550"/>
                  </a:lnTo>
                  <a:lnTo>
                    <a:pt x="334" y="11074"/>
                  </a:lnTo>
                  <a:lnTo>
                    <a:pt x="11526" y="11074"/>
                  </a:lnTo>
                  <a:lnTo>
                    <a:pt x="11526" y="11550"/>
                  </a:lnTo>
                  <a:lnTo>
                    <a:pt x="2358" y="11550"/>
                  </a:lnTo>
                  <a:cubicBezTo>
                    <a:pt x="2263" y="11550"/>
                    <a:pt x="2167" y="11598"/>
                    <a:pt x="2167" y="11693"/>
                  </a:cubicBezTo>
                  <a:cubicBezTo>
                    <a:pt x="2167" y="11812"/>
                    <a:pt x="2239" y="11907"/>
                    <a:pt x="2358" y="11907"/>
                  </a:cubicBezTo>
                  <a:lnTo>
                    <a:pt x="11598" y="11907"/>
                  </a:lnTo>
                  <a:cubicBezTo>
                    <a:pt x="11764" y="11907"/>
                    <a:pt x="11907" y="11788"/>
                    <a:pt x="11907" y="11598"/>
                  </a:cubicBezTo>
                  <a:lnTo>
                    <a:pt x="11907" y="11002"/>
                  </a:lnTo>
                  <a:cubicBezTo>
                    <a:pt x="11907" y="10836"/>
                    <a:pt x="11788" y="10717"/>
                    <a:pt x="11598" y="10717"/>
                  </a:cubicBezTo>
                  <a:lnTo>
                    <a:pt x="1072" y="10717"/>
                  </a:lnTo>
                  <a:lnTo>
                    <a:pt x="1072" y="191"/>
                  </a:lnTo>
                  <a:cubicBezTo>
                    <a:pt x="1072" y="96"/>
                    <a:pt x="1000" y="0"/>
                    <a:pt x="9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FFFF00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215" name="Google Shape;14215;p27"/>
          <p:cNvGrpSpPr/>
          <p:nvPr/>
        </p:nvGrpSpPr>
        <p:grpSpPr>
          <a:xfrm>
            <a:off x="5522189" y="3989948"/>
            <a:ext cx="356019" cy="353179"/>
            <a:chOff x="5175388" y="3789408"/>
            <a:chExt cx="297700" cy="295325"/>
          </a:xfrm>
        </p:grpSpPr>
        <p:sp>
          <p:nvSpPr>
            <p:cNvPr id="14216" name="Google Shape;14216;p27"/>
            <p:cNvSpPr/>
            <p:nvPr/>
          </p:nvSpPr>
          <p:spPr>
            <a:xfrm>
              <a:off x="5176588" y="3789408"/>
              <a:ext cx="296500" cy="91700"/>
            </a:xfrm>
            <a:custGeom>
              <a:avLst/>
              <a:gdLst/>
              <a:ahLst/>
              <a:cxnLst/>
              <a:rect l="l" t="t" r="r" b="b"/>
              <a:pathLst>
                <a:path w="11860" h="3668" extrusionOk="0">
                  <a:moveTo>
                    <a:pt x="2834" y="334"/>
                  </a:moveTo>
                  <a:lnTo>
                    <a:pt x="2834" y="1763"/>
                  </a:lnTo>
                  <a:lnTo>
                    <a:pt x="2072" y="2120"/>
                  </a:lnTo>
                  <a:lnTo>
                    <a:pt x="1334" y="1763"/>
                  </a:lnTo>
                  <a:lnTo>
                    <a:pt x="1334" y="334"/>
                  </a:lnTo>
                  <a:close/>
                  <a:moveTo>
                    <a:pt x="1334" y="0"/>
                  </a:moveTo>
                  <a:cubicBezTo>
                    <a:pt x="1120" y="0"/>
                    <a:pt x="977" y="143"/>
                    <a:pt x="977" y="357"/>
                  </a:cubicBezTo>
                  <a:lnTo>
                    <a:pt x="977" y="477"/>
                  </a:lnTo>
                  <a:lnTo>
                    <a:pt x="358" y="477"/>
                  </a:lnTo>
                  <a:cubicBezTo>
                    <a:pt x="143" y="477"/>
                    <a:pt x="0" y="619"/>
                    <a:pt x="0" y="834"/>
                  </a:cubicBezTo>
                  <a:lnTo>
                    <a:pt x="0" y="3310"/>
                  </a:lnTo>
                  <a:cubicBezTo>
                    <a:pt x="0" y="3525"/>
                    <a:pt x="143" y="3668"/>
                    <a:pt x="358" y="3668"/>
                  </a:cubicBezTo>
                  <a:lnTo>
                    <a:pt x="10598" y="3668"/>
                  </a:lnTo>
                  <a:cubicBezTo>
                    <a:pt x="10717" y="3668"/>
                    <a:pt x="10812" y="3596"/>
                    <a:pt x="10884" y="3525"/>
                  </a:cubicBezTo>
                  <a:lnTo>
                    <a:pt x="11789" y="2286"/>
                  </a:lnTo>
                  <a:cubicBezTo>
                    <a:pt x="11860" y="2167"/>
                    <a:pt x="11860" y="2001"/>
                    <a:pt x="11789" y="1882"/>
                  </a:cubicBezTo>
                  <a:lnTo>
                    <a:pt x="10884" y="667"/>
                  </a:lnTo>
                  <a:cubicBezTo>
                    <a:pt x="10836" y="572"/>
                    <a:pt x="10598" y="500"/>
                    <a:pt x="10598" y="500"/>
                  </a:cubicBezTo>
                  <a:lnTo>
                    <a:pt x="9074" y="500"/>
                  </a:lnTo>
                  <a:cubicBezTo>
                    <a:pt x="8978" y="500"/>
                    <a:pt x="8931" y="572"/>
                    <a:pt x="8883" y="667"/>
                  </a:cubicBezTo>
                  <a:cubicBezTo>
                    <a:pt x="8859" y="762"/>
                    <a:pt x="8955" y="858"/>
                    <a:pt x="9074" y="858"/>
                  </a:cubicBezTo>
                  <a:lnTo>
                    <a:pt x="10622" y="858"/>
                  </a:lnTo>
                  <a:lnTo>
                    <a:pt x="11527" y="2096"/>
                  </a:lnTo>
                  <a:lnTo>
                    <a:pt x="10622" y="3310"/>
                  </a:lnTo>
                  <a:lnTo>
                    <a:pt x="358" y="3310"/>
                  </a:lnTo>
                  <a:lnTo>
                    <a:pt x="358" y="834"/>
                  </a:lnTo>
                  <a:lnTo>
                    <a:pt x="977" y="834"/>
                  </a:lnTo>
                  <a:lnTo>
                    <a:pt x="977" y="1786"/>
                  </a:lnTo>
                  <a:cubicBezTo>
                    <a:pt x="977" y="1929"/>
                    <a:pt x="1072" y="2048"/>
                    <a:pt x="1191" y="2120"/>
                  </a:cubicBezTo>
                  <a:lnTo>
                    <a:pt x="1929" y="2477"/>
                  </a:lnTo>
                  <a:cubicBezTo>
                    <a:pt x="2001" y="2501"/>
                    <a:pt x="2048" y="2501"/>
                    <a:pt x="2072" y="2501"/>
                  </a:cubicBezTo>
                  <a:cubicBezTo>
                    <a:pt x="2120" y="2501"/>
                    <a:pt x="2191" y="2501"/>
                    <a:pt x="2239" y="2477"/>
                  </a:cubicBezTo>
                  <a:lnTo>
                    <a:pt x="2977" y="2120"/>
                  </a:lnTo>
                  <a:cubicBezTo>
                    <a:pt x="3096" y="2048"/>
                    <a:pt x="3192" y="1929"/>
                    <a:pt x="3192" y="1786"/>
                  </a:cubicBezTo>
                  <a:lnTo>
                    <a:pt x="3192" y="834"/>
                  </a:lnTo>
                  <a:lnTo>
                    <a:pt x="8264" y="834"/>
                  </a:lnTo>
                  <a:cubicBezTo>
                    <a:pt x="8359" y="834"/>
                    <a:pt x="8431" y="786"/>
                    <a:pt x="8455" y="691"/>
                  </a:cubicBezTo>
                  <a:cubicBezTo>
                    <a:pt x="8478" y="572"/>
                    <a:pt x="8383" y="477"/>
                    <a:pt x="8264" y="477"/>
                  </a:cubicBezTo>
                  <a:lnTo>
                    <a:pt x="3192" y="477"/>
                  </a:lnTo>
                  <a:lnTo>
                    <a:pt x="3192" y="357"/>
                  </a:lnTo>
                  <a:cubicBezTo>
                    <a:pt x="3192" y="143"/>
                    <a:pt x="3025" y="0"/>
                    <a:pt x="28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FFFF00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17" name="Google Shape;14217;p27"/>
            <p:cNvSpPr/>
            <p:nvPr/>
          </p:nvSpPr>
          <p:spPr>
            <a:xfrm>
              <a:off x="5175388" y="3892983"/>
              <a:ext cx="297700" cy="90525"/>
            </a:xfrm>
            <a:custGeom>
              <a:avLst/>
              <a:gdLst/>
              <a:ahLst/>
              <a:cxnLst/>
              <a:rect l="l" t="t" r="r" b="b"/>
              <a:pathLst>
                <a:path w="11908" h="3621" extrusionOk="0">
                  <a:moveTo>
                    <a:pt x="2835" y="287"/>
                  </a:moveTo>
                  <a:lnTo>
                    <a:pt x="2835" y="1716"/>
                  </a:lnTo>
                  <a:lnTo>
                    <a:pt x="2096" y="2073"/>
                  </a:lnTo>
                  <a:lnTo>
                    <a:pt x="1358" y="1716"/>
                  </a:lnTo>
                  <a:lnTo>
                    <a:pt x="1358" y="287"/>
                  </a:lnTo>
                  <a:close/>
                  <a:moveTo>
                    <a:pt x="358" y="763"/>
                  </a:moveTo>
                  <a:lnTo>
                    <a:pt x="1001" y="811"/>
                  </a:lnTo>
                  <a:lnTo>
                    <a:pt x="1001" y="1763"/>
                  </a:lnTo>
                  <a:cubicBezTo>
                    <a:pt x="1001" y="1906"/>
                    <a:pt x="1072" y="2025"/>
                    <a:pt x="1215" y="2073"/>
                  </a:cubicBezTo>
                  <a:lnTo>
                    <a:pt x="1954" y="2430"/>
                  </a:lnTo>
                  <a:cubicBezTo>
                    <a:pt x="2001" y="2478"/>
                    <a:pt x="2073" y="2478"/>
                    <a:pt x="2096" y="2478"/>
                  </a:cubicBezTo>
                  <a:cubicBezTo>
                    <a:pt x="2120" y="2478"/>
                    <a:pt x="2215" y="2478"/>
                    <a:pt x="2239" y="2430"/>
                  </a:cubicBezTo>
                  <a:lnTo>
                    <a:pt x="3001" y="2073"/>
                  </a:lnTo>
                  <a:cubicBezTo>
                    <a:pt x="3120" y="2025"/>
                    <a:pt x="3192" y="1906"/>
                    <a:pt x="3192" y="1763"/>
                  </a:cubicBezTo>
                  <a:lnTo>
                    <a:pt x="3192" y="811"/>
                  </a:lnTo>
                  <a:lnTo>
                    <a:pt x="10646" y="811"/>
                  </a:lnTo>
                  <a:lnTo>
                    <a:pt x="11527" y="2025"/>
                  </a:lnTo>
                  <a:lnTo>
                    <a:pt x="10646" y="3240"/>
                  </a:lnTo>
                  <a:lnTo>
                    <a:pt x="382" y="3240"/>
                  </a:lnTo>
                  <a:lnTo>
                    <a:pt x="358" y="764"/>
                  </a:lnTo>
                  <a:lnTo>
                    <a:pt x="358" y="764"/>
                  </a:lnTo>
                  <a:cubicBezTo>
                    <a:pt x="358" y="787"/>
                    <a:pt x="370" y="799"/>
                    <a:pt x="376" y="799"/>
                  </a:cubicBezTo>
                  <a:cubicBezTo>
                    <a:pt x="382" y="799"/>
                    <a:pt x="382" y="787"/>
                    <a:pt x="358" y="763"/>
                  </a:cubicBezTo>
                  <a:lnTo>
                    <a:pt x="358" y="763"/>
                  </a:lnTo>
                  <a:lnTo>
                    <a:pt x="358" y="763"/>
                  </a:lnTo>
                  <a:close/>
                  <a:moveTo>
                    <a:pt x="1358" y="1"/>
                  </a:moveTo>
                  <a:cubicBezTo>
                    <a:pt x="1144" y="1"/>
                    <a:pt x="1001" y="144"/>
                    <a:pt x="1001" y="358"/>
                  </a:cubicBezTo>
                  <a:lnTo>
                    <a:pt x="1001" y="477"/>
                  </a:lnTo>
                  <a:lnTo>
                    <a:pt x="358" y="477"/>
                  </a:lnTo>
                  <a:cubicBezTo>
                    <a:pt x="167" y="501"/>
                    <a:pt x="1" y="644"/>
                    <a:pt x="1" y="834"/>
                  </a:cubicBezTo>
                  <a:lnTo>
                    <a:pt x="1" y="3311"/>
                  </a:lnTo>
                  <a:cubicBezTo>
                    <a:pt x="48" y="3454"/>
                    <a:pt x="191" y="3621"/>
                    <a:pt x="406" y="3621"/>
                  </a:cubicBezTo>
                  <a:lnTo>
                    <a:pt x="10646" y="3621"/>
                  </a:lnTo>
                  <a:cubicBezTo>
                    <a:pt x="10765" y="3621"/>
                    <a:pt x="10860" y="3573"/>
                    <a:pt x="10932" y="3478"/>
                  </a:cubicBezTo>
                  <a:lnTo>
                    <a:pt x="11837" y="2263"/>
                  </a:lnTo>
                  <a:cubicBezTo>
                    <a:pt x="11908" y="2144"/>
                    <a:pt x="11908" y="1954"/>
                    <a:pt x="11837" y="1835"/>
                  </a:cubicBezTo>
                  <a:lnTo>
                    <a:pt x="10932" y="620"/>
                  </a:lnTo>
                  <a:cubicBezTo>
                    <a:pt x="10884" y="525"/>
                    <a:pt x="10646" y="477"/>
                    <a:pt x="10646" y="477"/>
                  </a:cubicBezTo>
                  <a:lnTo>
                    <a:pt x="3192" y="477"/>
                  </a:lnTo>
                  <a:lnTo>
                    <a:pt x="3192" y="358"/>
                  </a:lnTo>
                  <a:cubicBezTo>
                    <a:pt x="3192" y="144"/>
                    <a:pt x="3049" y="1"/>
                    <a:pt x="283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FFFF00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18" name="Google Shape;14218;p27"/>
            <p:cNvSpPr/>
            <p:nvPr/>
          </p:nvSpPr>
          <p:spPr>
            <a:xfrm>
              <a:off x="5175388" y="3994808"/>
              <a:ext cx="297700" cy="89925"/>
            </a:xfrm>
            <a:custGeom>
              <a:avLst/>
              <a:gdLst/>
              <a:ahLst/>
              <a:cxnLst/>
              <a:rect l="l" t="t" r="r" b="b"/>
              <a:pathLst>
                <a:path w="11908" h="3597" extrusionOk="0">
                  <a:moveTo>
                    <a:pt x="2882" y="381"/>
                  </a:moveTo>
                  <a:lnTo>
                    <a:pt x="2882" y="1786"/>
                  </a:lnTo>
                  <a:lnTo>
                    <a:pt x="2120" y="2167"/>
                  </a:lnTo>
                  <a:lnTo>
                    <a:pt x="1382" y="1810"/>
                  </a:lnTo>
                  <a:lnTo>
                    <a:pt x="1382" y="381"/>
                  </a:lnTo>
                  <a:close/>
                  <a:moveTo>
                    <a:pt x="1358" y="0"/>
                  </a:moveTo>
                  <a:cubicBezTo>
                    <a:pt x="1144" y="0"/>
                    <a:pt x="1001" y="143"/>
                    <a:pt x="1001" y="357"/>
                  </a:cubicBezTo>
                  <a:lnTo>
                    <a:pt x="1001" y="477"/>
                  </a:lnTo>
                  <a:lnTo>
                    <a:pt x="358" y="477"/>
                  </a:lnTo>
                  <a:cubicBezTo>
                    <a:pt x="358" y="477"/>
                    <a:pt x="1" y="667"/>
                    <a:pt x="1" y="834"/>
                  </a:cubicBezTo>
                  <a:lnTo>
                    <a:pt x="1" y="1405"/>
                  </a:lnTo>
                  <a:cubicBezTo>
                    <a:pt x="1" y="1501"/>
                    <a:pt x="96" y="1572"/>
                    <a:pt x="191" y="1572"/>
                  </a:cubicBezTo>
                  <a:cubicBezTo>
                    <a:pt x="287" y="1572"/>
                    <a:pt x="358" y="1501"/>
                    <a:pt x="358" y="1405"/>
                  </a:cubicBezTo>
                  <a:lnTo>
                    <a:pt x="358" y="834"/>
                  </a:lnTo>
                  <a:lnTo>
                    <a:pt x="1001" y="834"/>
                  </a:lnTo>
                  <a:lnTo>
                    <a:pt x="1001" y="1786"/>
                  </a:lnTo>
                  <a:cubicBezTo>
                    <a:pt x="1001" y="1929"/>
                    <a:pt x="1072" y="2048"/>
                    <a:pt x="1191" y="2120"/>
                  </a:cubicBezTo>
                  <a:lnTo>
                    <a:pt x="1954" y="2477"/>
                  </a:lnTo>
                  <a:cubicBezTo>
                    <a:pt x="2001" y="2501"/>
                    <a:pt x="2073" y="2501"/>
                    <a:pt x="2096" y="2501"/>
                  </a:cubicBezTo>
                  <a:cubicBezTo>
                    <a:pt x="2120" y="2501"/>
                    <a:pt x="2215" y="2501"/>
                    <a:pt x="2239" y="2477"/>
                  </a:cubicBezTo>
                  <a:lnTo>
                    <a:pt x="2978" y="2120"/>
                  </a:lnTo>
                  <a:cubicBezTo>
                    <a:pt x="3097" y="2048"/>
                    <a:pt x="3192" y="1929"/>
                    <a:pt x="3192" y="1786"/>
                  </a:cubicBezTo>
                  <a:lnTo>
                    <a:pt x="3192" y="810"/>
                  </a:lnTo>
                  <a:lnTo>
                    <a:pt x="10646" y="810"/>
                  </a:lnTo>
                  <a:lnTo>
                    <a:pt x="11527" y="2024"/>
                  </a:lnTo>
                  <a:lnTo>
                    <a:pt x="10646" y="3239"/>
                  </a:lnTo>
                  <a:lnTo>
                    <a:pt x="358" y="3239"/>
                  </a:lnTo>
                  <a:lnTo>
                    <a:pt x="358" y="2144"/>
                  </a:lnTo>
                  <a:cubicBezTo>
                    <a:pt x="358" y="2048"/>
                    <a:pt x="310" y="2001"/>
                    <a:pt x="215" y="1977"/>
                  </a:cubicBezTo>
                  <a:cubicBezTo>
                    <a:pt x="194" y="1968"/>
                    <a:pt x="173" y="1964"/>
                    <a:pt x="153" y="1964"/>
                  </a:cubicBezTo>
                  <a:cubicBezTo>
                    <a:pt x="65" y="1964"/>
                    <a:pt x="1" y="2046"/>
                    <a:pt x="1" y="2144"/>
                  </a:cubicBezTo>
                  <a:lnTo>
                    <a:pt x="1" y="3239"/>
                  </a:lnTo>
                  <a:cubicBezTo>
                    <a:pt x="1" y="3453"/>
                    <a:pt x="167" y="3596"/>
                    <a:pt x="358" y="3596"/>
                  </a:cubicBezTo>
                  <a:lnTo>
                    <a:pt x="10646" y="3596"/>
                  </a:lnTo>
                  <a:cubicBezTo>
                    <a:pt x="10765" y="3596"/>
                    <a:pt x="10860" y="3549"/>
                    <a:pt x="10932" y="3453"/>
                  </a:cubicBezTo>
                  <a:lnTo>
                    <a:pt x="11837" y="2239"/>
                  </a:lnTo>
                  <a:cubicBezTo>
                    <a:pt x="11908" y="2120"/>
                    <a:pt x="11908" y="1929"/>
                    <a:pt x="11837" y="1810"/>
                  </a:cubicBezTo>
                  <a:lnTo>
                    <a:pt x="10932" y="619"/>
                  </a:lnTo>
                  <a:cubicBezTo>
                    <a:pt x="10884" y="548"/>
                    <a:pt x="10765" y="477"/>
                    <a:pt x="10646" y="477"/>
                  </a:cubicBezTo>
                  <a:lnTo>
                    <a:pt x="3192" y="477"/>
                  </a:lnTo>
                  <a:lnTo>
                    <a:pt x="3192" y="357"/>
                  </a:lnTo>
                  <a:cubicBezTo>
                    <a:pt x="3192" y="143"/>
                    <a:pt x="3049" y="0"/>
                    <a:pt x="283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FFFF00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219" name="Google Shape;14219;p27"/>
          <p:cNvGrpSpPr/>
          <p:nvPr/>
        </p:nvGrpSpPr>
        <p:grpSpPr>
          <a:xfrm>
            <a:off x="6273377" y="3989230"/>
            <a:ext cx="364570" cy="355750"/>
            <a:chOff x="5676088" y="3788808"/>
            <a:chExt cx="304850" cy="297475"/>
          </a:xfrm>
        </p:grpSpPr>
        <p:sp>
          <p:nvSpPr>
            <p:cNvPr id="14220" name="Google Shape;14220;p27"/>
            <p:cNvSpPr/>
            <p:nvPr/>
          </p:nvSpPr>
          <p:spPr>
            <a:xfrm>
              <a:off x="5676088" y="3788808"/>
              <a:ext cx="304850" cy="297475"/>
            </a:xfrm>
            <a:custGeom>
              <a:avLst/>
              <a:gdLst/>
              <a:ahLst/>
              <a:cxnLst/>
              <a:rect l="l" t="t" r="r" b="b"/>
              <a:pathLst>
                <a:path w="12194" h="11899" extrusionOk="0">
                  <a:moveTo>
                    <a:pt x="5970" y="1982"/>
                  </a:moveTo>
                  <a:cubicBezTo>
                    <a:pt x="8165" y="1982"/>
                    <a:pt x="9931" y="3767"/>
                    <a:pt x="9931" y="5954"/>
                  </a:cubicBezTo>
                  <a:cubicBezTo>
                    <a:pt x="9931" y="7740"/>
                    <a:pt x="8717" y="9312"/>
                    <a:pt x="6978" y="9788"/>
                  </a:cubicBezTo>
                  <a:cubicBezTo>
                    <a:pt x="6907" y="9812"/>
                    <a:pt x="6835" y="9907"/>
                    <a:pt x="6859" y="10002"/>
                  </a:cubicBezTo>
                  <a:cubicBezTo>
                    <a:pt x="6901" y="10064"/>
                    <a:pt x="6960" y="10126"/>
                    <a:pt x="7037" y="10126"/>
                  </a:cubicBezTo>
                  <a:cubicBezTo>
                    <a:pt x="7049" y="10126"/>
                    <a:pt x="7061" y="10125"/>
                    <a:pt x="7074" y="10122"/>
                  </a:cubicBezTo>
                  <a:cubicBezTo>
                    <a:pt x="8931" y="9645"/>
                    <a:pt x="10193" y="8002"/>
                    <a:pt x="10289" y="6121"/>
                  </a:cubicBezTo>
                  <a:lnTo>
                    <a:pt x="11575" y="6121"/>
                  </a:lnTo>
                  <a:cubicBezTo>
                    <a:pt x="11503" y="7550"/>
                    <a:pt x="10955" y="8907"/>
                    <a:pt x="9931" y="9907"/>
                  </a:cubicBezTo>
                  <a:cubicBezTo>
                    <a:pt x="8884" y="10955"/>
                    <a:pt x="7455" y="11550"/>
                    <a:pt x="5978" y="11550"/>
                  </a:cubicBezTo>
                  <a:cubicBezTo>
                    <a:pt x="4478" y="11550"/>
                    <a:pt x="3097" y="10955"/>
                    <a:pt x="2025" y="9907"/>
                  </a:cubicBezTo>
                  <a:cubicBezTo>
                    <a:pt x="1001" y="8907"/>
                    <a:pt x="429" y="7550"/>
                    <a:pt x="382" y="6121"/>
                  </a:cubicBezTo>
                  <a:lnTo>
                    <a:pt x="1668" y="6121"/>
                  </a:lnTo>
                  <a:cubicBezTo>
                    <a:pt x="1739" y="8431"/>
                    <a:pt x="3644" y="10264"/>
                    <a:pt x="5978" y="10264"/>
                  </a:cubicBezTo>
                  <a:lnTo>
                    <a:pt x="6240" y="10264"/>
                  </a:lnTo>
                  <a:cubicBezTo>
                    <a:pt x="6335" y="10264"/>
                    <a:pt x="6431" y="10169"/>
                    <a:pt x="6431" y="10098"/>
                  </a:cubicBezTo>
                  <a:cubicBezTo>
                    <a:pt x="6431" y="9979"/>
                    <a:pt x="6335" y="9907"/>
                    <a:pt x="6240" y="9907"/>
                  </a:cubicBezTo>
                  <a:lnTo>
                    <a:pt x="5978" y="9907"/>
                  </a:lnTo>
                  <a:cubicBezTo>
                    <a:pt x="3478" y="9907"/>
                    <a:pt x="1477" y="7550"/>
                    <a:pt x="2144" y="4954"/>
                  </a:cubicBezTo>
                  <a:cubicBezTo>
                    <a:pt x="2430" y="3715"/>
                    <a:pt x="3740" y="2406"/>
                    <a:pt x="5002" y="2096"/>
                  </a:cubicBezTo>
                  <a:cubicBezTo>
                    <a:pt x="5331" y="2018"/>
                    <a:pt x="5655" y="1982"/>
                    <a:pt x="5970" y="1982"/>
                  </a:cubicBezTo>
                  <a:close/>
                  <a:moveTo>
                    <a:pt x="5931" y="0"/>
                  </a:moveTo>
                  <a:cubicBezTo>
                    <a:pt x="5026" y="0"/>
                    <a:pt x="4121" y="215"/>
                    <a:pt x="3335" y="620"/>
                  </a:cubicBezTo>
                  <a:cubicBezTo>
                    <a:pt x="3239" y="643"/>
                    <a:pt x="3216" y="763"/>
                    <a:pt x="3239" y="858"/>
                  </a:cubicBezTo>
                  <a:cubicBezTo>
                    <a:pt x="3258" y="931"/>
                    <a:pt x="3331" y="962"/>
                    <a:pt x="3408" y="962"/>
                  </a:cubicBezTo>
                  <a:cubicBezTo>
                    <a:pt x="3431" y="962"/>
                    <a:pt x="3455" y="959"/>
                    <a:pt x="3478" y="953"/>
                  </a:cubicBezTo>
                  <a:cubicBezTo>
                    <a:pt x="4240" y="572"/>
                    <a:pt x="5073" y="381"/>
                    <a:pt x="5931" y="381"/>
                  </a:cubicBezTo>
                  <a:cubicBezTo>
                    <a:pt x="7431" y="381"/>
                    <a:pt x="8836" y="977"/>
                    <a:pt x="9908" y="2025"/>
                  </a:cubicBezTo>
                  <a:cubicBezTo>
                    <a:pt x="10908" y="3025"/>
                    <a:pt x="11479" y="4382"/>
                    <a:pt x="11527" y="5811"/>
                  </a:cubicBezTo>
                  <a:lnTo>
                    <a:pt x="10265" y="5811"/>
                  </a:lnTo>
                  <a:cubicBezTo>
                    <a:pt x="10170" y="3501"/>
                    <a:pt x="8264" y="1667"/>
                    <a:pt x="5931" y="1667"/>
                  </a:cubicBezTo>
                  <a:cubicBezTo>
                    <a:pt x="3621" y="1667"/>
                    <a:pt x="1715" y="3501"/>
                    <a:pt x="1620" y="5811"/>
                  </a:cubicBezTo>
                  <a:lnTo>
                    <a:pt x="358" y="5811"/>
                  </a:lnTo>
                  <a:cubicBezTo>
                    <a:pt x="406" y="4025"/>
                    <a:pt x="1311" y="2382"/>
                    <a:pt x="2763" y="1358"/>
                  </a:cubicBezTo>
                  <a:lnTo>
                    <a:pt x="2787" y="1334"/>
                  </a:lnTo>
                  <a:cubicBezTo>
                    <a:pt x="2858" y="1286"/>
                    <a:pt x="2882" y="1191"/>
                    <a:pt x="2858" y="1096"/>
                  </a:cubicBezTo>
                  <a:cubicBezTo>
                    <a:pt x="2815" y="1038"/>
                    <a:pt x="2754" y="1007"/>
                    <a:pt x="2692" y="1007"/>
                  </a:cubicBezTo>
                  <a:cubicBezTo>
                    <a:pt x="2652" y="1007"/>
                    <a:pt x="2610" y="1020"/>
                    <a:pt x="2573" y="1048"/>
                  </a:cubicBezTo>
                  <a:lnTo>
                    <a:pt x="2549" y="1072"/>
                  </a:lnTo>
                  <a:cubicBezTo>
                    <a:pt x="953" y="2168"/>
                    <a:pt x="1" y="4025"/>
                    <a:pt x="1" y="5954"/>
                  </a:cubicBezTo>
                  <a:cubicBezTo>
                    <a:pt x="1" y="7954"/>
                    <a:pt x="953" y="9764"/>
                    <a:pt x="2668" y="10931"/>
                  </a:cubicBezTo>
                  <a:cubicBezTo>
                    <a:pt x="3287" y="11336"/>
                    <a:pt x="4002" y="11646"/>
                    <a:pt x="4764" y="11789"/>
                  </a:cubicBezTo>
                  <a:cubicBezTo>
                    <a:pt x="5157" y="11863"/>
                    <a:pt x="5548" y="11899"/>
                    <a:pt x="5933" y="11899"/>
                  </a:cubicBezTo>
                  <a:cubicBezTo>
                    <a:pt x="7527" y="11899"/>
                    <a:pt x="9014" y="11277"/>
                    <a:pt x="10146" y="10145"/>
                  </a:cubicBezTo>
                  <a:cubicBezTo>
                    <a:pt x="11575" y="8740"/>
                    <a:pt x="12194" y="6788"/>
                    <a:pt x="11789" y="4763"/>
                  </a:cubicBezTo>
                  <a:cubicBezTo>
                    <a:pt x="11622" y="4025"/>
                    <a:pt x="11336" y="3311"/>
                    <a:pt x="10908" y="2668"/>
                  </a:cubicBezTo>
                  <a:cubicBezTo>
                    <a:pt x="9765" y="977"/>
                    <a:pt x="7931" y="0"/>
                    <a:pt x="593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FFFF00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21" name="Google Shape;14221;p27"/>
            <p:cNvSpPr/>
            <p:nvPr/>
          </p:nvSpPr>
          <p:spPr>
            <a:xfrm>
              <a:off x="5861263" y="3905883"/>
              <a:ext cx="30975" cy="62750"/>
            </a:xfrm>
            <a:custGeom>
              <a:avLst/>
              <a:gdLst/>
              <a:ahLst/>
              <a:cxnLst/>
              <a:rect l="l" t="t" r="r" b="b"/>
              <a:pathLst>
                <a:path w="1239" h="2510" extrusionOk="0">
                  <a:moveTo>
                    <a:pt x="1065" y="0"/>
                  </a:moveTo>
                  <a:cubicBezTo>
                    <a:pt x="1004" y="0"/>
                    <a:pt x="936" y="31"/>
                    <a:pt x="881" y="104"/>
                  </a:cubicBezTo>
                  <a:lnTo>
                    <a:pt x="0" y="2247"/>
                  </a:lnTo>
                  <a:cubicBezTo>
                    <a:pt x="0" y="2366"/>
                    <a:pt x="24" y="2486"/>
                    <a:pt x="119" y="2509"/>
                  </a:cubicBezTo>
                  <a:lnTo>
                    <a:pt x="167" y="2509"/>
                  </a:lnTo>
                  <a:cubicBezTo>
                    <a:pt x="238" y="2509"/>
                    <a:pt x="286" y="2486"/>
                    <a:pt x="333" y="2390"/>
                  </a:cubicBezTo>
                  <a:lnTo>
                    <a:pt x="1215" y="247"/>
                  </a:lnTo>
                  <a:cubicBezTo>
                    <a:pt x="1238" y="176"/>
                    <a:pt x="1215" y="80"/>
                    <a:pt x="1119" y="9"/>
                  </a:cubicBezTo>
                  <a:cubicBezTo>
                    <a:pt x="1102" y="3"/>
                    <a:pt x="1084" y="0"/>
                    <a:pt x="10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FFFF00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22" name="Google Shape;14222;p27"/>
            <p:cNvSpPr/>
            <p:nvPr/>
          </p:nvSpPr>
          <p:spPr>
            <a:xfrm>
              <a:off x="5747538" y="3906083"/>
              <a:ext cx="42300" cy="66725"/>
            </a:xfrm>
            <a:custGeom>
              <a:avLst/>
              <a:gdLst/>
              <a:ahLst/>
              <a:cxnLst/>
              <a:rect l="l" t="t" r="r" b="b"/>
              <a:pathLst>
                <a:path w="1692" h="2669" extrusionOk="0">
                  <a:moveTo>
                    <a:pt x="596" y="1"/>
                  </a:moveTo>
                  <a:cubicBezTo>
                    <a:pt x="501" y="1"/>
                    <a:pt x="429" y="72"/>
                    <a:pt x="405" y="168"/>
                  </a:cubicBezTo>
                  <a:lnTo>
                    <a:pt x="215" y="1168"/>
                  </a:lnTo>
                  <a:cubicBezTo>
                    <a:pt x="215" y="1239"/>
                    <a:pt x="262" y="1287"/>
                    <a:pt x="286" y="1358"/>
                  </a:cubicBezTo>
                  <a:cubicBezTo>
                    <a:pt x="322" y="1370"/>
                    <a:pt x="352" y="1376"/>
                    <a:pt x="381" y="1376"/>
                  </a:cubicBezTo>
                  <a:cubicBezTo>
                    <a:pt x="411" y="1376"/>
                    <a:pt x="441" y="1370"/>
                    <a:pt x="477" y="1358"/>
                  </a:cubicBezTo>
                  <a:lnTo>
                    <a:pt x="501" y="1358"/>
                  </a:lnTo>
                  <a:cubicBezTo>
                    <a:pt x="596" y="1311"/>
                    <a:pt x="667" y="1287"/>
                    <a:pt x="858" y="1287"/>
                  </a:cubicBezTo>
                  <a:cubicBezTo>
                    <a:pt x="1001" y="1287"/>
                    <a:pt x="1120" y="1358"/>
                    <a:pt x="1215" y="1430"/>
                  </a:cubicBezTo>
                  <a:cubicBezTo>
                    <a:pt x="1310" y="1525"/>
                    <a:pt x="1358" y="1668"/>
                    <a:pt x="1358" y="1835"/>
                  </a:cubicBezTo>
                  <a:cubicBezTo>
                    <a:pt x="1358" y="2097"/>
                    <a:pt x="1120" y="2311"/>
                    <a:pt x="858" y="2311"/>
                  </a:cubicBezTo>
                  <a:cubicBezTo>
                    <a:pt x="596" y="2311"/>
                    <a:pt x="381" y="2120"/>
                    <a:pt x="358" y="1858"/>
                  </a:cubicBezTo>
                  <a:lnTo>
                    <a:pt x="358" y="1787"/>
                  </a:lnTo>
                  <a:cubicBezTo>
                    <a:pt x="358" y="1716"/>
                    <a:pt x="286" y="1644"/>
                    <a:pt x="191" y="1620"/>
                  </a:cubicBezTo>
                  <a:cubicBezTo>
                    <a:pt x="176" y="1617"/>
                    <a:pt x="161" y="1616"/>
                    <a:pt x="147" y="1616"/>
                  </a:cubicBezTo>
                  <a:cubicBezTo>
                    <a:pt x="55" y="1616"/>
                    <a:pt x="0" y="1683"/>
                    <a:pt x="0" y="1787"/>
                  </a:cubicBezTo>
                  <a:lnTo>
                    <a:pt x="0" y="1906"/>
                  </a:lnTo>
                  <a:cubicBezTo>
                    <a:pt x="48" y="2335"/>
                    <a:pt x="405" y="2668"/>
                    <a:pt x="810" y="2668"/>
                  </a:cubicBezTo>
                  <a:lnTo>
                    <a:pt x="858" y="2668"/>
                  </a:lnTo>
                  <a:cubicBezTo>
                    <a:pt x="1286" y="2668"/>
                    <a:pt x="1667" y="2311"/>
                    <a:pt x="1691" y="1858"/>
                  </a:cubicBezTo>
                  <a:cubicBezTo>
                    <a:pt x="1691" y="1620"/>
                    <a:pt x="1620" y="1382"/>
                    <a:pt x="1453" y="1239"/>
                  </a:cubicBezTo>
                  <a:cubicBezTo>
                    <a:pt x="1334" y="1001"/>
                    <a:pt x="1096" y="906"/>
                    <a:pt x="882" y="906"/>
                  </a:cubicBezTo>
                  <a:cubicBezTo>
                    <a:pt x="786" y="906"/>
                    <a:pt x="691" y="906"/>
                    <a:pt x="643" y="930"/>
                  </a:cubicBezTo>
                  <a:lnTo>
                    <a:pt x="739" y="358"/>
                  </a:lnTo>
                  <a:lnTo>
                    <a:pt x="1406" y="358"/>
                  </a:lnTo>
                  <a:cubicBezTo>
                    <a:pt x="1501" y="358"/>
                    <a:pt x="1596" y="310"/>
                    <a:pt x="1596" y="215"/>
                  </a:cubicBezTo>
                  <a:cubicBezTo>
                    <a:pt x="1596" y="96"/>
                    <a:pt x="1525" y="1"/>
                    <a:pt x="14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FFFF00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23" name="Google Shape;14223;p27"/>
            <p:cNvSpPr/>
            <p:nvPr/>
          </p:nvSpPr>
          <p:spPr>
            <a:xfrm>
              <a:off x="5798738" y="3904308"/>
              <a:ext cx="41100" cy="67075"/>
            </a:xfrm>
            <a:custGeom>
              <a:avLst/>
              <a:gdLst/>
              <a:ahLst/>
              <a:cxnLst/>
              <a:rect l="l" t="t" r="r" b="b"/>
              <a:pathLst>
                <a:path w="1644" h="2683" extrusionOk="0">
                  <a:moveTo>
                    <a:pt x="803" y="297"/>
                  </a:moveTo>
                  <a:cubicBezTo>
                    <a:pt x="1066" y="297"/>
                    <a:pt x="1286" y="511"/>
                    <a:pt x="1286" y="762"/>
                  </a:cubicBezTo>
                  <a:lnTo>
                    <a:pt x="1286" y="1858"/>
                  </a:lnTo>
                  <a:cubicBezTo>
                    <a:pt x="1286" y="2121"/>
                    <a:pt x="1064" y="2332"/>
                    <a:pt x="822" y="2332"/>
                  </a:cubicBezTo>
                  <a:cubicBezTo>
                    <a:pt x="779" y="2332"/>
                    <a:pt x="735" y="2325"/>
                    <a:pt x="691" y="2310"/>
                  </a:cubicBezTo>
                  <a:cubicBezTo>
                    <a:pt x="477" y="2263"/>
                    <a:pt x="334" y="2072"/>
                    <a:pt x="334" y="1834"/>
                  </a:cubicBezTo>
                  <a:lnTo>
                    <a:pt x="334" y="786"/>
                  </a:lnTo>
                  <a:cubicBezTo>
                    <a:pt x="334" y="596"/>
                    <a:pt x="477" y="381"/>
                    <a:pt x="691" y="310"/>
                  </a:cubicBezTo>
                  <a:cubicBezTo>
                    <a:pt x="729" y="301"/>
                    <a:pt x="766" y="297"/>
                    <a:pt x="803" y="297"/>
                  </a:cubicBezTo>
                  <a:close/>
                  <a:moveTo>
                    <a:pt x="834" y="0"/>
                  </a:moveTo>
                  <a:cubicBezTo>
                    <a:pt x="382" y="0"/>
                    <a:pt x="1" y="358"/>
                    <a:pt x="1" y="834"/>
                  </a:cubicBezTo>
                  <a:lnTo>
                    <a:pt x="1" y="1858"/>
                  </a:lnTo>
                  <a:cubicBezTo>
                    <a:pt x="1" y="2263"/>
                    <a:pt x="262" y="2620"/>
                    <a:pt x="643" y="2668"/>
                  </a:cubicBezTo>
                  <a:cubicBezTo>
                    <a:pt x="700" y="2678"/>
                    <a:pt x="756" y="2682"/>
                    <a:pt x="811" y="2682"/>
                  </a:cubicBezTo>
                  <a:cubicBezTo>
                    <a:pt x="1280" y="2682"/>
                    <a:pt x="1644" y="2328"/>
                    <a:pt x="1644" y="1858"/>
                  </a:cubicBezTo>
                  <a:lnTo>
                    <a:pt x="1644" y="834"/>
                  </a:lnTo>
                  <a:cubicBezTo>
                    <a:pt x="1620" y="381"/>
                    <a:pt x="1286" y="0"/>
                    <a:pt x="8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FFFF00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24" name="Google Shape;14224;p27"/>
            <p:cNvSpPr/>
            <p:nvPr/>
          </p:nvSpPr>
          <p:spPr>
            <a:xfrm>
              <a:off x="5851713" y="3909058"/>
              <a:ext cx="14925" cy="14925"/>
            </a:xfrm>
            <a:custGeom>
              <a:avLst/>
              <a:gdLst/>
              <a:ahLst/>
              <a:cxnLst/>
              <a:rect l="l" t="t" r="r" b="b"/>
              <a:pathLst>
                <a:path w="597" h="597" extrusionOk="0">
                  <a:moveTo>
                    <a:pt x="287" y="1"/>
                  </a:moveTo>
                  <a:cubicBezTo>
                    <a:pt x="120" y="1"/>
                    <a:pt x="1" y="144"/>
                    <a:pt x="1" y="311"/>
                  </a:cubicBezTo>
                  <a:cubicBezTo>
                    <a:pt x="1" y="477"/>
                    <a:pt x="120" y="596"/>
                    <a:pt x="287" y="596"/>
                  </a:cubicBezTo>
                  <a:cubicBezTo>
                    <a:pt x="453" y="596"/>
                    <a:pt x="596" y="477"/>
                    <a:pt x="596" y="311"/>
                  </a:cubicBezTo>
                  <a:cubicBezTo>
                    <a:pt x="596" y="144"/>
                    <a:pt x="453" y="1"/>
                    <a:pt x="2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FFFF00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25" name="Google Shape;14225;p27"/>
            <p:cNvSpPr/>
            <p:nvPr/>
          </p:nvSpPr>
          <p:spPr>
            <a:xfrm>
              <a:off x="5888038" y="3951933"/>
              <a:ext cx="14925" cy="14900"/>
            </a:xfrm>
            <a:custGeom>
              <a:avLst/>
              <a:gdLst/>
              <a:ahLst/>
              <a:cxnLst/>
              <a:rect l="l" t="t" r="r" b="b"/>
              <a:pathLst>
                <a:path w="597" h="596" extrusionOk="0">
                  <a:moveTo>
                    <a:pt x="286" y="1"/>
                  </a:moveTo>
                  <a:cubicBezTo>
                    <a:pt x="120" y="1"/>
                    <a:pt x="1" y="120"/>
                    <a:pt x="1" y="286"/>
                  </a:cubicBezTo>
                  <a:cubicBezTo>
                    <a:pt x="1" y="429"/>
                    <a:pt x="120" y="596"/>
                    <a:pt x="286" y="596"/>
                  </a:cubicBezTo>
                  <a:cubicBezTo>
                    <a:pt x="477" y="596"/>
                    <a:pt x="596" y="477"/>
                    <a:pt x="596" y="286"/>
                  </a:cubicBezTo>
                  <a:cubicBezTo>
                    <a:pt x="596" y="120"/>
                    <a:pt x="477" y="1"/>
                    <a:pt x="2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FFFF00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226" name="Google Shape;14226;p27"/>
          <p:cNvGrpSpPr/>
          <p:nvPr/>
        </p:nvGrpSpPr>
        <p:grpSpPr>
          <a:xfrm>
            <a:off x="6997507" y="3989948"/>
            <a:ext cx="356019" cy="356737"/>
            <a:chOff x="6154163" y="3789408"/>
            <a:chExt cx="297700" cy="298300"/>
          </a:xfrm>
        </p:grpSpPr>
        <p:sp>
          <p:nvSpPr>
            <p:cNvPr id="14227" name="Google Shape;14227;p27"/>
            <p:cNvSpPr/>
            <p:nvPr/>
          </p:nvSpPr>
          <p:spPr>
            <a:xfrm>
              <a:off x="6283363" y="3813208"/>
              <a:ext cx="15500" cy="8975"/>
            </a:xfrm>
            <a:custGeom>
              <a:avLst/>
              <a:gdLst/>
              <a:ahLst/>
              <a:cxnLst/>
              <a:rect l="l" t="t" r="r" b="b"/>
              <a:pathLst>
                <a:path w="620" h="359" extrusionOk="0">
                  <a:moveTo>
                    <a:pt x="191" y="1"/>
                  </a:moveTo>
                  <a:cubicBezTo>
                    <a:pt x="120" y="1"/>
                    <a:pt x="24" y="72"/>
                    <a:pt x="24" y="144"/>
                  </a:cubicBezTo>
                  <a:cubicBezTo>
                    <a:pt x="0" y="263"/>
                    <a:pt x="72" y="358"/>
                    <a:pt x="191" y="358"/>
                  </a:cubicBezTo>
                  <a:lnTo>
                    <a:pt x="429" y="358"/>
                  </a:lnTo>
                  <a:cubicBezTo>
                    <a:pt x="524" y="358"/>
                    <a:pt x="620" y="310"/>
                    <a:pt x="620" y="215"/>
                  </a:cubicBezTo>
                  <a:cubicBezTo>
                    <a:pt x="620" y="96"/>
                    <a:pt x="548" y="1"/>
                    <a:pt x="4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FFFF00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28" name="Google Shape;14228;p27"/>
            <p:cNvSpPr/>
            <p:nvPr/>
          </p:nvSpPr>
          <p:spPr>
            <a:xfrm>
              <a:off x="6260138" y="3813208"/>
              <a:ext cx="14925" cy="8975"/>
            </a:xfrm>
            <a:custGeom>
              <a:avLst/>
              <a:gdLst/>
              <a:ahLst/>
              <a:cxnLst/>
              <a:rect l="l" t="t" r="r" b="b"/>
              <a:pathLst>
                <a:path w="597" h="359" extrusionOk="0">
                  <a:moveTo>
                    <a:pt x="215" y="1"/>
                  </a:moveTo>
                  <a:cubicBezTo>
                    <a:pt x="120" y="1"/>
                    <a:pt x="25" y="72"/>
                    <a:pt x="25" y="144"/>
                  </a:cubicBezTo>
                  <a:cubicBezTo>
                    <a:pt x="1" y="263"/>
                    <a:pt x="96" y="358"/>
                    <a:pt x="167" y="358"/>
                  </a:cubicBezTo>
                  <a:lnTo>
                    <a:pt x="406" y="358"/>
                  </a:lnTo>
                  <a:cubicBezTo>
                    <a:pt x="501" y="358"/>
                    <a:pt x="596" y="310"/>
                    <a:pt x="596" y="215"/>
                  </a:cubicBezTo>
                  <a:cubicBezTo>
                    <a:pt x="596" y="96"/>
                    <a:pt x="525" y="1"/>
                    <a:pt x="4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FFFF00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29" name="Google Shape;14229;p27"/>
            <p:cNvSpPr/>
            <p:nvPr/>
          </p:nvSpPr>
          <p:spPr>
            <a:xfrm>
              <a:off x="6376238" y="3813208"/>
              <a:ext cx="14900" cy="8975"/>
            </a:xfrm>
            <a:custGeom>
              <a:avLst/>
              <a:gdLst/>
              <a:ahLst/>
              <a:cxnLst/>
              <a:rect l="l" t="t" r="r" b="b"/>
              <a:pathLst>
                <a:path w="596" h="359" extrusionOk="0">
                  <a:moveTo>
                    <a:pt x="167" y="1"/>
                  </a:moveTo>
                  <a:cubicBezTo>
                    <a:pt x="96" y="1"/>
                    <a:pt x="1" y="72"/>
                    <a:pt x="1" y="144"/>
                  </a:cubicBezTo>
                  <a:cubicBezTo>
                    <a:pt x="1" y="263"/>
                    <a:pt x="96" y="358"/>
                    <a:pt x="167" y="358"/>
                  </a:cubicBezTo>
                  <a:lnTo>
                    <a:pt x="405" y="358"/>
                  </a:lnTo>
                  <a:cubicBezTo>
                    <a:pt x="501" y="358"/>
                    <a:pt x="596" y="310"/>
                    <a:pt x="596" y="215"/>
                  </a:cubicBezTo>
                  <a:cubicBezTo>
                    <a:pt x="596" y="96"/>
                    <a:pt x="524" y="1"/>
                    <a:pt x="40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FFFF00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30" name="Google Shape;14230;p27"/>
            <p:cNvSpPr/>
            <p:nvPr/>
          </p:nvSpPr>
          <p:spPr>
            <a:xfrm>
              <a:off x="6329813" y="3813208"/>
              <a:ext cx="14900" cy="8975"/>
            </a:xfrm>
            <a:custGeom>
              <a:avLst/>
              <a:gdLst/>
              <a:ahLst/>
              <a:cxnLst/>
              <a:rect l="l" t="t" r="r" b="b"/>
              <a:pathLst>
                <a:path w="596" h="359" extrusionOk="0">
                  <a:moveTo>
                    <a:pt x="191" y="1"/>
                  </a:moveTo>
                  <a:cubicBezTo>
                    <a:pt x="95" y="1"/>
                    <a:pt x="0" y="72"/>
                    <a:pt x="0" y="144"/>
                  </a:cubicBezTo>
                  <a:cubicBezTo>
                    <a:pt x="0" y="263"/>
                    <a:pt x="71" y="358"/>
                    <a:pt x="191" y="358"/>
                  </a:cubicBezTo>
                  <a:lnTo>
                    <a:pt x="429" y="358"/>
                  </a:lnTo>
                  <a:cubicBezTo>
                    <a:pt x="500" y="358"/>
                    <a:pt x="595" y="310"/>
                    <a:pt x="595" y="215"/>
                  </a:cubicBezTo>
                  <a:cubicBezTo>
                    <a:pt x="595" y="96"/>
                    <a:pt x="548" y="1"/>
                    <a:pt x="4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FFFF00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31" name="Google Shape;14231;p27"/>
            <p:cNvSpPr/>
            <p:nvPr/>
          </p:nvSpPr>
          <p:spPr>
            <a:xfrm>
              <a:off x="6353013" y="3813208"/>
              <a:ext cx="14925" cy="8975"/>
            </a:xfrm>
            <a:custGeom>
              <a:avLst/>
              <a:gdLst/>
              <a:ahLst/>
              <a:cxnLst/>
              <a:rect l="l" t="t" r="r" b="b"/>
              <a:pathLst>
                <a:path w="597" h="359" extrusionOk="0">
                  <a:moveTo>
                    <a:pt x="191" y="1"/>
                  </a:moveTo>
                  <a:cubicBezTo>
                    <a:pt x="96" y="1"/>
                    <a:pt x="1" y="72"/>
                    <a:pt x="1" y="144"/>
                  </a:cubicBezTo>
                  <a:cubicBezTo>
                    <a:pt x="1" y="263"/>
                    <a:pt x="96" y="358"/>
                    <a:pt x="191" y="358"/>
                  </a:cubicBezTo>
                  <a:lnTo>
                    <a:pt x="429" y="358"/>
                  </a:lnTo>
                  <a:cubicBezTo>
                    <a:pt x="501" y="358"/>
                    <a:pt x="596" y="310"/>
                    <a:pt x="596" y="215"/>
                  </a:cubicBezTo>
                  <a:cubicBezTo>
                    <a:pt x="596" y="96"/>
                    <a:pt x="525" y="1"/>
                    <a:pt x="4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FFFF00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32" name="Google Shape;14232;p27"/>
            <p:cNvSpPr/>
            <p:nvPr/>
          </p:nvSpPr>
          <p:spPr>
            <a:xfrm>
              <a:off x="6305988" y="3813208"/>
              <a:ext cx="16100" cy="8975"/>
            </a:xfrm>
            <a:custGeom>
              <a:avLst/>
              <a:gdLst/>
              <a:ahLst/>
              <a:cxnLst/>
              <a:rect l="l" t="t" r="r" b="b"/>
              <a:pathLst>
                <a:path w="644" h="359" extrusionOk="0">
                  <a:moveTo>
                    <a:pt x="215" y="1"/>
                  </a:moveTo>
                  <a:cubicBezTo>
                    <a:pt x="120" y="1"/>
                    <a:pt x="48" y="72"/>
                    <a:pt x="48" y="144"/>
                  </a:cubicBezTo>
                  <a:cubicBezTo>
                    <a:pt x="0" y="263"/>
                    <a:pt x="96" y="358"/>
                    <a:pt x="215" y="358"/>
                  </a:cubicBezTo>
                  <a:lnTo>
                    <a:pt x="453" y="358"/>
                  </a:lnTo>
                  <a:cubicBezTo>
                    <a:pt x="548" y="358"/>
                    <a:pt x="643" y="310"/>
                    <a:pt x="643" y="215"/>
                  </a:cubicBezTo>
                  <a:cubicBezTo>
                    <a:pt x="643" y="96"/>
                    <a:pt x="572" y="1"/>
                    <a:pt x="4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FFFF00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33" name="Google Shape;14233;p27"/>
            <p:cNvSpPr/>
            <p:nvPr/>
          </p:nvSpPr>
          <p:spPr>
            <a:xfrm>
              <a:off x="6191088" y="3813208"/>
              <a:ext cx="14900" cy="8975"/>
            </a:xfrm>
            <a:custGeom>
              <a:avLst/>
              <a:gdLst/>
              <a:ahLst/>
              <a:cxnLst/>
              <a:rect l="l" t="t" r="r" b="b"/>
              <a:pathLst>
                <a:path w="596" h="359" extrusionOk="0">
                  <a:moveTo>
                    <a:pt x="191" y="1"/>
                  </a:moveTo>
                  <a:cubicBezTo>
                    <a:pt x="119" y="1"/>
                    <a:pt x="24" y="72"/>
                    <a:pt x="24" y="144"/>
                  </a:cubicBezTo>
                  <a:cubicBezTo>
                    <a:pt x="0" y="263"/>
                    <a:pt x="72" y="358"/>
                    <a:pt x="191" y="358"/>
                  </a:cubicBezTo>
                  <a:lnTo>
                    <a:pt x="405" y="358"/>
                  </a:lnTo>
                  <a:cubicBezTo>
                    <a:pt x="500" y="358"/>
                    <a:pt x="596" y="310"/>
                    <a:pt x="596" y="215"/>
                  </a:cubicBezTo>
                  <a:cubicBezTo>
                    <a:pt x="596" y="96"/>
                    <a:pt x="524" y="1"/>
                    <a:pt x="40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FFFF00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34" name="Google Shape;14234;p27"/>
            <p:cNvSpPr/>
            <p:nvPr/>
          </p:nvSpPr>
          <p:spPr>
            <a:xfrm>
              <a:off x="6213713" y="3813208"/>
              <a:ext cx="14900" cy="8975"/>
            </a:xfrm>
            <a:custGeom>
              <a:avLst/>
              <a:gdLst/>
              <a:ahLst/>
              <a:cxnLst/>
              <a:rect l="l" t="t" r="r" b="b"/>
              <a:pathLst>
                <a:path w="596" h="359" extrusionOk="0">
                  <a:moveTo>
                    <a:pt x="191" y="1"/>
                  </a:moveTo>
                  <a:cubicBezTo>
                    <a:pt x="95" y="1"/>
                    <a:pt x="0" y="72"/>
                    <a:pt x="0" y="144"/>
                  </a:cubicBezTo>
                  <a:cubicBezTo>
                    <a:pt x="0" y="263"/>
                    <a:pt x="95" y="358"/>
                    <a:pt x="191" y="358"/>
                  </a:cubicBezTo>
                  <a:lnTo>
                    <a:pt x="429" y="358"/>
                  </a:lnTo>
                  <a:cubicBezTo>
                    <a:pt x="524" y="358"/>
                    <a:pt x="596" y="310"/>
                    <a:pt x="596" y="215"/>
                  </a:cubicBezTo>
                  <a:cubicBezTo>
                    <a:pt x="596" y="96"/>
                    <a:pt x="548" y="1"/>
                    <a:pt x="4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FFFF00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35" name="Google Shape;14235;p27"/>
            <p:cNvSpPr/>
            <p:nvPr/>
          </p:nvSpPr>
          <p:spPr>
            <a:xfrm>
              <a:off x="6236913" y="3813208"/>
              <a:ext cx="14925" cy="8975"/>
            </a:xfrm>
            <a:custGeom>
              <a:avLst/>
              <a:gdLst/>
              <a:ahLst/>
              <a:cxnLst/>
              <a:rect l="l" t="t" r="r" b="b"/>
              <a:pathLst>
                <a:path w="597" h="359" extrusionOk="0">
                  <a:moveTo>
                    <a:pt x="191" y="1"/>
                  </a:moveTo>
                  <a:cubicBezTo>
                    <a:pt x="96" y="1"/>
                    <a:pt x="1" y="72"/>
                    <a:pt x="1" y="144"/>
                  </a:cubicBezTo>
                  <a:cubicBezTo>
                    <a:pt x="1" y="263"/>
                    <a:pt x="96" y="358"/>
                    <a:pt x="191" y="358"/>
                  </a:cubicBezTo>
                  <a:lnTo>
                    <a:pt x="406" y="358"/>
                  </a:lnTo>
                  <a:cubicBezTo>
                    <a:pt x="501" y="358"/>
                    <a:pt x="596" y="310"/>
                    <a:pt x="596" y="215"/>
                  </a:cubicBezTo>
                  <a:cubicBezTo>
                    <a:pt x="596" y="96"/>
                    <a:pt x="525" y="1"/>
                    <a:pt x="4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FFFF00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36" name="Google Shape;14236;p27"/>
            <p:cNvSpPr/>
            <p:nvPr/>
          </p:nvSpPr>
          <p:spPr>
            <a:xfrm>
              <a:off x="6307188" y="3873358"/>
              <a:ext cx="14900" cy="8950"/>
            </a:xfrm>
            <a:custGeom>
              <a:avLst/>
              <a:gdLst/>
              <a:ahLst/>
              <a:cxnLst/>
              <a:rect l="l" t="t" r="r" b="b"/>
              <a:pathLst>
                <a:path w="596" h="358" extrusionOk="0">
                  <a:moveTo>
                    <a:pt x="167" y="0"/>
                  </a:moveTo>
                  <a:cubicBezTo>
                    <a:pt x="72" y="0"/>
                    <a:pt x="0" y="95"/>
                    <a:pt x="0" y="214"/>
                  </a:cubicBezTo>
                  <a:cubicBezTo>
                    <a:pt x="24" y="286"/>
                    <a:pt x="119" y="357"/>
                    <a:pt x="191" y="357"/>
                  </a:cubicBezTo>
                  <a:lnTo>
                    <a:pt x="405" y="357"/>
                  </a:lnTo>
                  <a:cubicBezTo>
                    <a:pt x="500" y="357"/>
                    <a:pt x="595" y="310"/>
                    <a:pt x="595" y="214"/>
                  </a:cubicBezTo>
                  <a:cubicBezTo>
                    <a:pt x="595" y="95"/>
                    <a:pt x="524" y="0"/>
                    <a:pt x="40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FFFF00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37" name="Google Shape;14237;p27"/>
            <p:cNvSpPr/>
            <p:nvPr/>
          </p:nvSpPr>
          <p:spPr>
            <a:xfrm>
              <a:off x="6191088" y="3873358"/>
              <a:ext cx="14900" cy="8950"/>
            </a:xfrm>
            <a:custGeom>
              <a:avLst/>
              <a:gdLst/>
              <a:ahLst/>
              <a:cxnLst/>
              <a:rect l="l" t="t" r="r" b="b"/>
              <a:pathLst>
                <a:path w="596" h="358" extrusionOk="0">
                  <a:moveTo>
                    <a:pt x="167" y="0"/>
                  </a:moveTo>
                  <a:cubicBezTo>
                    <a:pt x="72" y="0"/>
                    <a:pt x="0" y="95"/>
                    <a:pt x="0" y="214"/>
                  </a:cubicBezTo>
                  <a:cubicBezTo>
                    <a:pt x="24" y="286"/>
                    <a:pt x="119" y="357"/>
                    <a:pt x="191" y="357"/>
                  </a:cubicBezTo>
                  <a:lnTo>
                    <a:pt x="405" y="357"/>
                  </a:lnTo>
                  <a:cubicBezTo>
                    <a:pt x="500" y="357"/>
                    <a:pt x="596" y="310"/>
                    <a:pt x="596" y="214"/>
                  </a:cubicBezTo>
                  <a:cubicBezTo>
                    <a:pt x="596" y="95"/>
                    <a:pt x="524" y="0"/>
                    <a:pt x="40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FFFF00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38" name="Google Shape;14238;p27"/>
            <p:cNvSpPr/>
            <p:nvPr/>
          </p:nvSpPr>
          <p:spPr>
            <a:xfrm>
              <a:off x="6236913" y="3873358"/>
              <a:ext cx="14925" cy="8950"/>
            </a:xfrm>
            <a:custGeom>
              <a:avLst/>
              <a:gdLst/>
              <a:ahLst/>
              <a:cxnLst/>
              <a:rect l="l" t="t" r="r" b="b"/>
              <a:pathLst>
                <a:path w="597" h="358" extrusionOk="0">
                  <a:moveTo>
                    <a:pt x="191" y="0"/>
                  </a:moveTo>
                  <a:cubicBezTo>
                    <a:pt x="96" y="0"/>
                    <a:pt x="1" y="95"/>
                    <a:pt x="1" y="214"/>
                  </a:cubicBezTo>
                  <a:cubicBezTo>
                    <a:pt x="25" y="286"/>
                    <a:pt x="120" y="357"/>
                    <a:pt x="215" y="357"/>
                  </a:cubicBezTo>
                  <a:lnTo>
                    <a:pt x="430" y="357"/>
                  </a:lnTo>
                  <a:cubicBezTo>
                    <a:pt x="501" y="357"/>
                    <a:pt x="596" y="310"/>
                    <a:pt x="596" y="214"/>
                  </a:cubicBezTo>
                  <a:cubicBezTo>
                    <a:pt x="596" y="95"/>
                    <a:pt x="549" y="0"/>
                    <a:pt x="4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FFFF00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39" name="Google Shape;14239;p27"/>
            <p:cNvSpPr/>
            <p:nvPr/>
          </p:nvSpPr>
          <p:spPr>
            <a:xfrm>
              <a:off x="6260738" y="3873358"/>
              <a:ext cx="14325" cy="8950"/>
            </a:xfrm>
            <a:custGeom>
              <a:avLst/>
              <a:gdLst/>
              <a:ahLst/>
              <a:cxnLst/>
              <a:rect l="l" t="t" r="r" b="b"/>
              <a:pathLst>
                <a:path w="573" h="358" extrusionOk="0">
                  <a:moveTo>
                    <a:pt x="191" y="0"/>
                  </a:moveTo>
                  <a:cubicBezTo>
                    <a:pt x="96" y="0"/>
                    <a:pt x="1" y="95"/>
                    <a:pt x="1" y="214"/>
                  </a:cubicBezTo>
                  <a:cubicBezTo>
                    <a:pt x="24" y="286"/>
                    <a:pt x="96" y="357"/>
                    <a:pt x="191" y="357"/>
                  </a:cubicBezTo>
                  <a:lnTo>
                    <a:pt x="382" y="357"/>
                  </a:lnTo>
                  <a:cubicBezTo>
                    <a:pt x="477" y="357"/>
                    <a:pt x="572" y="310"/>
                    <a:pt x="572" y="214"/>
                  </a:cubicBezTo>
                  <a:cubicBezTo>
                    <a:pt x="572" y="95"/>
                    <a:pt x="501" y="0"/>
                    <a:pt x="3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FFFF00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40" name="Google Shape;14240;p27"/>
            <p:cNvSpPr/>
            <p:nvPr/>
          </p:nvSpPr>
          <p:spPr>
            <a:xfrm>
              <a:off x="6213713" y="3873358"/>
              <a:ext cx="14900" cy="8950"/>
            </a:xfrm>
            <a:custGeom>
              <a:avLst/>
              <a:gdLst/>
              <a:ahLst/>
              <a:cxnLst/>
              <a:rect l="l" t="t" r="r" b="b"/>
              <a:pathLst>
                <a:path w="596" h="358" extrusionOk="0">
                  <a:moveTo>
                    <a:pt x="191" y="0"/>
                  </a:moveTo>
                  <a:cubicBezTo>
                    <a:pt x="95" y="0"/>
                    <a:pt x="0" y="95"/>
                    <a:pt x="0" y="214"/>
                  </a:cubicBezTo>
                  <a:cubicBezTo>
                    <a:pt x="48" y="286"/>
                    <a:pt x="119" y="357"/>
                    <a:pt x="215" y="357"/>
                  </a:cubicBezTo>
                  <a:lnTo>
                    <a:pt x="429" y="357"/>
                  </a:lnTo>
                  <a:cubicBezTo>
                    <a:pt x="524" y="357"/>
                    <a:pt x="596" y="310"/>
                    <a:pt x="596" y="214"/>
                  </a:cubicBezTo>
                  <a:cubicBezTo>
                    <a:pt x="596" y="95"/>
                    <a:pt x="548" y="0"/>
                    <a:pt x="4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FFFF00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41" name="Google Shape;14241;p27"/>
            <p:cNvSpPr/>
            <p:nvPr/>
          </p:nvSpPr>
          <p:spPr>
            <a:xfrm>
              <a:off x="6283963" y="3873358"/>
              <a:ext cx="14900" cy="8950"/>
            </a:xfrm>
            <a:custGeom>
              <a:avLst/>
              <a:gdLst/>
              <a:ahLst/>
              <a:cxnLst/>
              <a:rect l="l" t="t" r="r" b="b"/>
              <a:pathLst>
                <a:path w="596" h="358" extrusionOk="0">
                  <a:moveTo>
                    <a:pt x="167" y="0"/>
                  </a:moveTo>
                  <a:cubicBezTo>
                    <a:pt x="96" y="0"/>
                    <a:pt x="0" y="95"/>
                    <a:pt x="0" y="214"/>
                  </a:cubicBezTo>
                  <a:cubicBezTo>
                    <a:pt x="24" y="286"/>
                    <a:pt x="119" y="357"/>
                    <a:pt x="215" y="357"/>
                  </a:cubicBezTo>
                  <a:lnTo>
                    <a:pt x="405" y="357"/>
                  </a:lnTo>
                  <a:cubicBezTo>
                    <a:pt x="500" y="357"/>
                    <a:pt x="596" y="310"/>
                    <a:pt x="596" y="214"/>
                  </a:cubicBezTo>
                  <a:cubicBezTo>
                    <a:pt x="596" y="95"/>
                    <a:pt x="524" y="0"/>
                    <a:pt x="40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FFFF00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42" name="Google Shape;14242;p27"/>
            <p:cNvSpPr/>
            <p:nvPr/>
          </p:nvSpPr>
          <p:spPr>
            <a:xfrm>
              <a:off x="6154163" y="3789408"/>
              <a:ext cx="297700" cy="298300"/>
            </a:xfrm>
            <a:custGeom>
              <a:avLst/>
              <a:gdLst/>
              <a:ahLst/>
              <a:cxnLst/>
              <a:rect l="l" t="t" r="r" b="b"/>
              <a:pathLst>
                <a:path w="11908" h="11932" extrusionOk="0">
                  <a:moveTo>
                    <a:pt x="10241" y="1524"/>
                  </a:moveTo>
                  <a:lnTo>
                    <a:pt x="10813" y="2691"/>
                  </a:lnTo>
                  <a:lnTo>
                    <a:pt x="10813" y="3763"/>
                  </a:lnTo>
                  <a:lnTo>
                    <a:pt x="10455" y="3049"/>
                  </a:lnTo>
                  <a:cubicBezTo>
                    <a:pt x="10431" y="2953"/>
                    <a:pt x="10336" y="2882"/>
                    <a:pt x="10241" y="2882"/>
                  </a:cubicBezTo>
                  <a:cubicBezTo>
                    <a:pt x="10170" y="2882"/>
                    <a:pt x="10074" y="2953"/>
                    <a:pt x="10050" y="3049"/>
                  </a:cubicBezTo>
                  <a:lnTo>
                    <a:pt x="9146" y="4787"/>
                  </a:lnTo>
                  <a:lnTo>
                    <a:pt x="8693" y="4025"/>
                  </a:lnTo>
                  <a:cubicBezTo>
                    <a:pt x="8645" y="3930"/>
                    <a:pt x="8574" y="3906"/>
                    <a:pt x="8479" y="3906"/>
                  </a:cubicBezTo>
                  <a:cubicBezTo>
                    <a:pt x="8407" y="3906"/>
                    <a:pt x="8312" y="3953"/>
                    <a:pt x="8288" y="4049"/>
                  </a:cubicBezTo>
                  <a:lnTo>
                    <a:pt x="7121" y="6430"/>
                  </a:lnTo>
                  <a:lnTo>
                    <a:pt x="6454" y="6168"/>
                  </a:lnTo>
                  <a:cubicBezTo>
                    <a:pt x="6422" y="6149"/>
                    <a:pt x="6387" y="6140"/>
                    <a:pt x="6353" y="6140"/>
                  </a:cubicBezTo>
                  <a:cubicBezTo>
                    <a:pt x="6264" y="6140"/>
                    <a:pt x="6179" y="6201"/>
                    <a:pt x="6145" y="6287"/>
                  </a:cubicBezTo>
                  <a:lnTo>
                    <a:pt x="5264" y="8121"/>
                  </a:lnTo>
                  <a:lnTo>
                    <a:pt x="4406" y="7692"/>
                  </a:lnTo>
                  <a:cubicBezTo>
                    <a:pt x="4362" y="7666"/>
                    <a:pt x="4317" y="7652"/>
                    <a:pt x="4276" y="7652"/>
                  </a:cubicBezTo>
                  <a:cubicBezTo>
                    <a:pt x="4208" y="7652"/>
                    <a:pt x="4150" y="7689"/>
                    <a:pt x="4121" y="7764"/>
                  </a:cubicBezTo>
                  <a:lnTo>
                    <a:pt x="3525" y="8597"/>
                  </a:lnTo>
                  <a:lnTo>
                    <a:pt x="2382" y="7573"/>
                  </a:lnTo>
                  <a:cubicBezTo>
                    <a:pt x="2335" y="7502"/>
                    <a:pt x="2239" y="7502"/>
                    <a:pt x="2168" y="7502"/>
                  </a:cubicBezTo>
                  <a:cubicBezTo>
                    <a:pt x="2096" y="7502"/>
                    <a:pt x="2025" y="7573"/>
                    <a:pt x="2001" y="7645"/>
                  </a:cubicBezTo>
                  <a:lnTo>
                    <a:pt x="1858" y="7978"/>
                  </a:lnTo>
                  <a:lnTo>
                    <a:pt x="1858" y="6906"/>
                  </a:lnTo>
                  <a:lnTo>
                    <a:pt x="2263" y="6049"/>
                  </a:lnTo>
                  <a:lnTo>
                    <a:pt x="3454" y="7121"/>
                  </a:lnTo>
                  <a:cubicBezTo>
                    <a:pt x="3501" y="7145"/>
                    <a:pt x="3501" y="7145"/>
                    <a:pt x="3525" y="7145"/>
                  </a:cubicBezTo>
                  <a:cubicBezTo>
                    <a:pt x="3551" y="7151"/>
                    <a:pt x="3573" y="7154"/>
                    <a:pt x="3593" y="7154"/>
                  </a:cubicBezTo>
                  <a:cubicBezTo>
                    <a:pt x="3648" y="7154"/>
                    <a:pt x="3687" y="7132"/>
                    <a:pt x="3740" y="7097"/>
                  </a:cubicBezTo>
                  <a:lnTo>
                    <a:pt x="4383" y="6168"/>
                  </a:lnTo>
                  <a:lnTo>
                    <a:pt x="5240" y="6621"/>
                  </a:lnTo>
                  <a:cubicBezTo>
                    <a:pt x="5276" y="6633"/>
                    <a:pt x="5305" y="6639"/>
                    <a:pt x="5335" y="6639"/>
                  </a:cubicBezTo>
                  <a:cubicBezTo>
                    <a:pt x="5365" y="6639"/>
                    <a:pt x="5395" y="6633"/>
                    <a:pt x="5430" y="6621"/>
                  </a:cubicBezTo>
                  <a:cubicBezTo>
                    <a:pt x="5478" y="6573"/>
                    <a:pt x="5550" y="6549"/>
                    <a:pt x="5573" y="6502"/>
                  </a:cubicBezTo>
                  <a:lnTo>
                    <a:pt x="6431" y="4644"/>
                  </a:lnTo>
                  <a:lnTo>
                    <a:pt x="7097" y="4906"/>
                  </a:lnTo>
                  <a:cubicBezTo>
                    <a:pt x="7130" y="4926"/>
                    <a:pt x="7165" y="4935"/>
                    <a:pt x="7198" y="4935"/>
                  </a:cubicBezTo>
                  <a:cubicBezTo>
                    <a:pt x="7286" y="4935"/>
                    <a:pt x="7366" y="4873"/>
                    <a:pt x="7383" y="4787"/>
                  </a:cubicBezTo>
                  <a:lnTo>
                    <a:pt x="8526" y="2501"/>
                  </a:lnTo>
                  <a:lnTo>
                    <a:pt x="8979" y="3239"/>
                  </a:lnTo>
                  <a:cubicBezTo>
                    <a:pt x="9026" y="3334"/>
                    <a:pt x="9098" y="3358"/>
                    <a:pt x="9169" y="3358"/>
                  </a:cubicBezTo>
                  <a:cubicBezTo>
                    <a:pt x="9265" y="3358"/>
                    <a:pt x="9360" y="3310"/>
                    <a:pt x="9384" y="3239"/>
                  </a:cubicBezTo>
                  <a:lnTo>
                    <a:pt x="10241" y="1524"/>
                  </a:lnTo>
                  <a:close/>
                  <a:moveTo>
                    <a:pt x="10217" y="3406"/>
                  </a:moveTo>
                  <a:lnTo>
                    <a:pt x="10789" y="4549"/>
                  </a:lnTo>
                  <a:lnTo>
                    <a:pt x="10789" y="10717"/>
                  </a:lnTo>
                  <a:lnTo>
                    <a:pt x="1787" y="10717"/>
                  </a:lnTo>
                  <a:lnTo>
                    <a:pt x="1787" y="8788"/>
                  </a:lnTo>
                  <a:lnTo>
                    <a:pt x="1858" y="8788"/>
                  </a:lnTo>
                  <a:lnTo>
                    <a:pt x="2263" y="7930"/>
                  </a:lnTo>
                  <a:lnTo>
                    <a:pt x="3406" y="8931"/>
                  </a:lnTo>
                  <a:cubicBezTo>
                    <a:pt x="3454" y="9002"/>
                    <a:pt x="3525" y="9002"/>
                    <a:pt x="3573" y="9002"/>
                  </a:cubicBezTo>
                  <a:cubicBezTo>
                    <a:pt x="3644" y="9002"/>
                    <a:pt x="3692" y="8931"/>
                    <a:pt x="3763" y="8907"/>
                  </a:cubicBezTo>
                  <a:lnTo>
                    <a:pt x="4359" y="8050"/>
                  </a:lnTo>
                  <a:lnTo>
                    <a:pt x="5216" y="8478"/>
                  </a:lnTo>
                  <a:cubicBezTo>
                    <a:pt x="5252" y="8502"/>
                    <a:pt x="5282" y="8514"/>
                    <a:pt x="5311" y="8514"/>
                  </a:cubicBezTo>
                  <a:cubicBezTo>
                    <a:pt x="5341" y="8514"/>
                    <a:pt x="5371" y="8502"/>
                    <a:pt x="5407" y="8478"/>
                  </a:cubicBezTo>
                  <a:cubicBezTo>
                    <a:pt x="5454" y="8454"/>
                    <a:pt x="5502" y="8431"/>
                    <a:pt x="5550" y="8359"/>
                  </a:cubicBezTo>
                  <a:lnTo>
                    <a:pt x="6407" y="6525"/>
                  </a:lnTo>
                  <a:lnTo>
                    <a:pt x="7074" y="6787"/>
                  </a:lnTo>
                  <a:cubicBezTo>
                    <a:pt x="7106" y="6807"/>
                    <a:pt x="7141" y="6816"/>
                    <a:pt x="7174" y="6816"/>
                  </a:cubicBezTo>
                  <a:cubicBezTo>
                    <a:pt x="7262" y="6816"/>
                    <a:pt x="7342" y="6755"/>
                    <a:pt x="7359" y="6668"/>
                  </a:cubicBezTo>
                  <a:lnTo>
                    <a:pt x="8479" y="4382"/>
                  </a:lnTo>
                  <a:lnTo>
                    <a:pt x="8931" y="5120"/>
                  </a:lnTo>
                  <a:cubicBezTo>
                    <a:pt x="9003" y="5216"/>
                    <a:pt x="9050" y="5239"/>
                    <a:pt x="9146" y="5239"/>
                  </a:cubicBezTo>
                  <a:cubicBezTo>
                    <a:pt x="9241" y="5239"/>
                    <a:pt x="9336" y="5192"/>
                    <a:pt x="9360" y="5120"/>
                  </a:cubicBezTo>
                  <a:lnTo>
                    <a:pt x="10217" y="3406"/>
                  </a:lnTo>
                  <a:close/>
                  <a:moveTo>
                    <a:pt x="11551" y="11050"/>
                  </a:moveTo>
                  <a:lnTo>
                    <a:pt x="11551" y="11526"/>
                  </a:lnTo>
                  <a:lnTo>
                    <a:pt x="358" y="11526"/>
                  </a:lnTo>
                  <a:lnTo>
                    <a:pt x="358" y="11050"/>
                  </a:lnTo>
                  <a:close/>
                  <a:moveTo>
                    <a:pt x="930" y="0"/>
                  </a:moveTo>
                  <a:cubicBezTo>
                    <a:pt x="810" y="0"/>
                    <a:pt x="715" y="72"/>
                    <a:pt x="715" y="191"/>
                  </a:cubicBezTo>
                  <a:lnTo>
                    <a:pt x="715" y="977"/>
                  </a:lnTo>
                  <a:lnTo>
                    <a:pt x="501" y="977"/>
                  </a:lnTo>
                  <a:cubicBezTo>
                    <a:pt x="429" y="977"/>
                    <a:pt x="334" y="1048"/>
                    <a:pt x="334" y="1143"/>
                  </a:cubicBezTo>
                  <a:cubicBezTo>
                    <a:pt x="334" y="1262"/>
                    <a:pt x="382" y="1334"/>
                    <a:pt x="501" y="1334"/>
                  </a:cubicBezTo>
                  <a:lnTo>
                    <a:pt x="715" y="1334"/>
                  </a:lnTo>
                  <a:lnTo>
                    <a:pt x="715" y="2239"/>
                  </a:lnTo>
                  <a:lnTo>
                    <a:pt x="501" y="2239"/>
                  </a:lnTo>
                  <a:cubicBezTo>
                    <a:pt x="429" y="2239"/>
                    <a:pt x="334" y="2286"/>
                    <a:pt x="334" y="2382"/>
                  </a:cubicBezTo>
                  <a:cubicBezTo>
                    <a:pt x="334" y="2501"/>
                    <a:pt x="382" y="2596"/>
                    <a:pt x="501" y="2596"/>
                  </a:cubicBezTo>
                  <a:lnTo>
                    <a:pt x="715" y="2596"/>
                  </a:lnTo>
                  <a:lnTo>
                    <a:pt x="715" y="3477"/>
                  </a:lnTo>
                  <a:lnTo>
                    <a:pt x="501" y="3477"/>
                  </a:lnTo>
                  <a:cubicBezTo>
                    <a:pt x="429" y="3477"/>
                    <a:pt x="334" y="3549"/>
                    <a:pt x="334" y="3644"/>
                  </a:cubicBezTo>
                  <a:cubicBezTo>
                    <a:pt x="334" y="3739"/>
                    <a:pt x="382" y="3834"/>
                    <a:pt x="501" y="3834"/>
                  </a:cubicBezTo>
                  <a:lnTo>
                    <a:pt x="715" y="3834"/>
                  </a:lnTo>
                  <a:lnTo>
                    <a:pt x="715" y="4739"/>
                  </a:lnTo>
                  <a:lnTo>
                    <a:pt x="501" y="4739"/>
                  </a:lnTo>
                  <a:cubicBezTo>
                    <a:pt x="429" y="4739"/>
                    <a:pt x="334" y="4787"/>
                    <a:pt x="334" y="4882"/>
                  </a:cubicBezTo>
                  <a:cubicBezTo>
                    <a:pt x="334" y="5001"/>
                    <a:pt x="382" y="5097"/>
                    <a:pt x="501" y="5097"/>
                  </a:cubicBezTo>
                  <a:lnTo>
                    <a:pt x="715" y="5097"/>
                  </a:lnTo>
                  <a:lnTo>
                    <a:pt x="715" y="5978"/>
                  </a:lnTo>
                  <a:lnTo>
                    <a:pt x="501" y="5978"/>
                  </a:lnTo>
                  <a:cubicBezTo>
                    <a:pt x="429" y="5978"/>
                    <a:pt x="334" y="6049"/>
                    <a:pt x="334" y="6121"/>
                  </a:cubicBezTo>
                  <a:cubicBezTo>
                    <a:pt x="334" y="6240"/>
                    <a:pt x="382" y="6335"/>
                    <a:pt x="501" y="6335"/>
                  </a:cubicBezTo>
                  <a:lnTo>
                    <a:pt x="715" y="6335"/>
                  </a:lnTo>
                  <a:lnTo>
                    <a:pt x="715" y="7240"/>
                  </a:lnTo>
                  <a:lnTo>
                    <a:pt x="501" y="7240"/>
                  </a:lnTo>
                  <a:cubicBezTo>
                    <a:pt x="429" y="7240"/>
                    <a:pt x="334" y="7287"/>
                    <a:pt x="334" y="7383"/>
                  </a:cubicBezTo>
                  <a:cubicBezTo>
                    <a:pt x="334" y="7502"/>
                    <a:pt x="382" y="7597"/>
                    <a:pt x="501" y="7597"/>
                  </a:cubicBezTo>
                  <a:lnTo>
                    <a:pt x="715" y="7597"/>
                  </a:lnTo>
                  <a:lnTo>
                    <a:pt x="715" y="8478"/>
                  </a:lnTo>
                  <a:lnTo>
                    <a:pt x="501" y="8478"/>
                  </a:lnTo>
                  <a:cubicBezTo>
                    <a:pt x="429" y="8478"/>
                    <a:pt x="334" y="8550"/>
                    <a:pt x="334" y="8621"/>
                  </a:cubicBezTo>
                  <a:cubicBezTo>
                    <a:pt x="334" y="8740"/>
                    <a:pt x="382" y="8835"/>
                    <a:pt x="501" y="8835"/>
                  </a:cubicBezTo>
                  <a:lnTo>
                    <a:pt x="715" y="8835"/>
                  </a:lnTo>
                  <a:lnTo>
                    <a:pt x="715" y="9740"/>
                  </a:lnTo>
                  <a:lnTo>
                    <a:pt x="477" y="9740"/>
                  </a:lnTo>
                  <a:cubicBezTo>
                    <a:pt x="429" y="9740"/>
                    <a:pt x="334" y="9764"/>
                    <a:pt x="310" y="9859"/>
                  </a:cubicBezTo>
                  <a:cubicBezTo>
                    <a:pt x="239" y="10002"/>
                    <a:pt x="334" y="10121"/>
                    <a:pt x="477" y="10121"/>
                  </a:cubicBezTo>
                  <a:lnTo>
                    <a:pt x="715" y="10121"/>
                  </a:lnTo>
                  <a:lnTo>
                    <a:pt x="715" y="10741"/>
                  </a:lnTo>
                  <a:lnTo>
                    <a:pt x="310" y="10741"/>
                  </a:lnTo>
                  <a:cubicBezTo>
                    <a:pt x="144" y="10741"/>
                    <a:pt x="1" y="10860"/>
                    <a:pt x="1" y="11050"/>
                  </a:cubicBezTo>
                  <a:lnTo>
                    <a:pt x="1" y="11645"/>
                  </a:lnTo>
                  <a:cubicBezTo>
                    <a:pt x="1" y="11788"/>
                    <a:pt x="120" y="11931"/>
                    <a:pt x="310" y="11931"/>
                  </a:cubicBezTo>
                  <a:lnTo>
                    <a:pt x="11622" y="11931"/>
                  </a:lnTo>
                  <a:cubicBezTo>
                    <a:pt x="11765" y="11931"/>
                    <a:pt x="11908" y="11812"/>
                    <a:pt x="11908" y="11645"/>
                  </a:cubicBezTo>
                  <a:lnTo>
                    <a:pt x="11908" y="11050"/>
                  </a:lnTo>
                  <a:cubicBezTo>
                    <a:pt x="11908" y="10836"/>
                    <a:pt x="11789" y="10717"/>
                    <a:pt x="11622" y="10717"/>
                  </a:cubicBezTo>
                  <a:lnTo>
                    <a:pt x="11146" y="10717"/>
                  </a:lnTo>
                  <a:lnTo>
                    <a:pt x="11146" y="2691"/>
                  </a:lnTo>
                  <a:cubicBezTo>
                    <a:pt x="11146" y="2644"/>
                    <a:pt x="11146" y="2620"/>
                    <a:pt x="11122" y="2572"/>
                  </a:cubicBezTo>
                  <a:lnTo>
                    <a:pt x="10431" y="1191"/>
                  </a:lnTo>
                  <a:cubicBezTo>
                    <a:pt x="10408" y="1096"/>
                    <a:pt x="10312" y="1048"/>
                    <a:pt x="10217" y="1048"/>
                  </a:cubicBezTo>
                  <a:cubicBezTo>
                    <a:pt x="10217" y="1048"/>
                    <a:pt x="10050" y="1072"/>
                    <a:pt x="10003" y="1167"/>
                  </a:cubicBezTo>
                  <a:lnTo>
                    <a:pt x="9122" y="2882"/>
                  </a:lnTo>
                  <a:lnTo>
                    <a:pt x="8669" y="2120"/>
                  </a:lnTo>
                  <a:cubicBezTo>
                    <a:pt x="8598" y="2024"/>
                    <a:pt x="8550" y="2001"/>
                    <a:pt x="8455" y="2001"/>
                  </a:cubicBezTo>
                  <a:cubicBezTo>
                    <a:pt x="8383" y="2001"/>
                    <a:pt x="8288" y="2048"/>
                    <a:pt x="8241" y="2144"/>
                  </a:cubicBezTo>
                  <a:lnTo>
                    <a:pt x="7097" y="4525"/>
                  </a:lnTo>
                  <a:lnTo>
                    <a:pt x="6431" y="4263"/>
                  </a:lnTo>
                  <a:cubicBezTo>
                    <a:pt x="6398" y="4243"/>
                    <a:pt x="6363" y="4235"/>
                    <a:pt x="6330" y="4235"/>
                  </a:cubicBezTo>
                  <a:cubicBezTo>
                    <a:pt x="6242" y="4235"/>
                    <a:pt x="6162" y="4296"/>
                    <a:pt x="6145" y="4382"/>
                  </a:cubicBezTo>
                  <a:lnTo>
                    <a:pt x="5264" y="6216"/>
                  </a:lnTo>
                  <a:lnTo>
                    <a:pt x="4406" y="5763"/>
                  </a:lnTo>
                  <a:cubicBezTo>
                    <a:pt x="4369" y="5748"/>
                    <a:pt x="4331" y="5740"/>
                    <a:pt x="4296" y="5740"/>
                  </a:cubicBezTo>
                  <a:cubicBezTo>
                    <a:pt x="4219" y="5740"/>
                    <a:pt x="4153" y="5777"/>
                    <a:pt x="4121" y="5859"/>
                  </a:cubicBezTo>
                  <a:lnTo>
                    <a:pt x="3525" y="6692"/>
                  </a:lnTo>
                  <a:lnTo>
                    <a:pt x="2382" y="5668"/>
                  </a:lnTo>
                  <a:cubicBezTo>
                    <a:pt x="2335" y="5597"/>
                    <a:pt x="2239" y="5597"/>
                    <a:pt x="2168" y="5597"/>
                  </a:cubicBezTo>
                  <a:cubicBezTo>
                    <a:pt x="2096" y="5597"/>
                    <a:pt x="2025" y="5668"/>
                    <a:pt x="2001" y="5740"/>
                  </a:cubicBezTo>
                  <a:lnTo>
                    <a:pt x="1525" y="6764"/>
                  </a:lnTo>
                  <a:cubicBezTo>
                    <a:pt x="1501" y="6787"/>
                    <a:pt x="1501" y="6811"/>
                    <a:pt x="1501" y="6883"/>
                  </a:cubicBezTo>
                  <a:lnTo>
                    <a:pt x="1501" y="10717"/>
                  </a:lnTo>
                  <a:lnTo>
                    <a:pt x="1072" y="10717"/>
                  </a:lnTo>
                  <a:lnTo>
                    <a:pt x="1072" y="191"/>
                  </a:lnTo>
                  <a:cubicBezTo>
                    <a:pt x="1072" y="96"/>
                    <a:pt x="1025" y="0"/>
                    <a:pt x="9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FFFF00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243" name="Google Shape;14243;p27"/>
          <p:cNvGrpSpPr/>
          <p:nvPr/>
        </p:nvGrpSpPr>
        <p:grpSpPr>
          <a:xfrm>
            <a:off x="7740860" y="3992609"/>
            <a:ext cx="356049" cy="353359"/>
            <a:chOff x="6648313" y="3791633"/>
            <a:chExt cx="297725" cy="295475"/>
          </a:xfrm>
        </p:grpSpPr>
        <p:sp>
          <p:nvSpPr>
            <p:cNvPr id="14244" name="Google Shape;14244;p27"/>
            <p:cNvSpPr/>
            <p:nvPr/>
          </p:nvSpPr>
          <p:spPr>
            <a:xfrm>
              <a:off x="6763213" y="3914433"/>
              <a:ext cx="68500" cy="8950"/>
            </a:xfrm>
            <a:custGeom>
              <a:avLst/>
              <a:gdLst/>
              <a:ahLst/>
              <a:cxnLst/>
              <a:rect l="l" t="t" r="r" b="b"/>
              <a:pathLst>
                <a:path w="2740" h="358" extrusionOk="0">
                  <a:moveTo>
                    <a:pt x="168" y="0"/>
                  </a:moveTo>
                  <a:cubicBezTo>
                    <a:pt x="96" y="0"/>
                    <a:pt x="1" y="72"/>
                    <a:pt x="1" y="143"/>
                  </a:cubicBezTo>
                  <a:cubicBezTo>
                    <a:pt x="1" y="262"/>
                    <a:pt x="49" y="357"/>
                    <a:pt x="168" y="357"/>
                  </a:cubicBezTo>
                  <a:lnTo>
                    <a:pt x="2525" y="357"/>
                  </a:lnTo>
                  <a:cubicBezTo>
                    <a:pt x="2621" y="357"/>
                    <a:pt x="2716" y="310"/>
                    <a:pt x="2716" y="215"/>
                  </a:cubicBezTo>
                  <a:cubicBezTo>
                    <a:pt x="2740" y="96"/>
                    <a:pt x="2644" y="0"/>
                    <a:pt x="25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FFFF00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45" name="Google Shape;14245;p27"/>
            <p:cNvSpPr/>
            <p:nvPr/>
          </p:nvSpPr>
          <p:spPr>
            <a:xfrm>
              <a:off x="6763213" y="3934083"/>
              <a:ext cx="68500" cy="8950"/>
            </a:xfrm>
            <a:custGeom>
              <a:avLst/>
              <a:gdLst/>
              <a:ahLst/>
              <a:cxnLst/>
              <a:rect l="l" t="t" r="r" b="b"/>
              <a:pathLst>
                <a:path w="2740" h="358" extrusionOk="0">
                  <a:moveTo>
                    <a:pt x="168" y="0"/>
                  </a:moveTo>
                  <a:cubicBezTo>
                    <a:pt x="96" y="0"/>
                    <a:pt x="1" y="48"/>
                    <a:pt x="1" y="143"/>
                  </a:cubicBezTo>
                  <a:cubicBezTo>
                    <a:pt x="1" y="262"/>
                    <a:pt x="49" y="357"/>
                    <a:pt x="168" y="357"/>
                  </a:cubicBezTo>
                  <a:lnTo>
                    <a:pt x="2525" y="357"/>
                  </a:lnTo>
                  <a:cubicBezTo>
                    <a:pt x="2621" y="357"/>
                    <a:pt x="2716" y="286"/>
                    <a:pt x="2716" y="191"/>
                  </a:cubicBezTo>
                  <a:cubicBezTo>
                    <a:pt x="2740" y="72"/>
                    <a:pt x="2644" y="0"/>
                    <a:pt x="25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FFFF00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46" name="Google Shape;14246;p27"/>
            <p:cNvSpPr/>
            <p:nvPr/>
          </p:nvSpPr>
          <p:spPr>
            <a:xfrm>
              <a:off x="6778713" y="3952533"/>
              <a:ext cx="38125" cy="8950"/>
            </a:xfrm>
            <a:custGeom>
              <a:avLst/>
              <a:gdLst/>
              <a:ahLst/>
              <a:cxnLst/>
              <a:rect l="l" t="t" r="r" b="b"/>
              <a:pathLst>
                <a:path w="1525" h="358" extrusionOk="0">
                  <a:moveTo>
                    <a:pt x="191" y="0"/>
                  </a:moveTo>
                  <a:cubicBezTo>
                    <a:pt x="95" y="0"/>
                    <a:pt x="0" y="48"/>
                    <a:pt x="0" y="143"/>
                  </a:cubicBezTo>
                  <a:cubicBezTo>
                    <a:pt x="0" y="262"/>
                    <a:pt x="72" y="358"/>
                    <a:pt x="191" y="358"/>
                  </a:cubicBezTo>
                  <a:lnTo>
                    <a:pt x="1334" y="358"/>
                  </a:lnTo>
                  <a:cubicBezTo>
                    <a:pt x="1429" y="358"/>
                    <a:pt x="1524" y="286"/>
                    <a:pt x="1524" y="215"/>
                  </a:cubicBezTo>
                  <a:cubicBezTo>
                    <a:pt x="1524" y="96"/>
                    <a:pt x="1429" y="0"/>
                    <a:pt x="13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FFFF00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47" name="Google Shape;14247;p27"/>
            <p:cNvSpPr/>
            <p:nvPr/>
          </p:nvSpPr>
          <p:spPr>
            <a:xfrm>
              <a:off x="6732863" y="3873358"/>
              <a:ext cx="129225" cy="129800"/>
            </a:xfrm>
            <a:custGeom>
              <a:avLst/>
              <a:gdLst/>
              <a:ahLst/>
              <a:cxnLst/>
              <a:rect l="l" t="t" r="r" b="b"/>
              <a:pathLst>
                <a:path w="5169" h="5192" extrusionOk="0">
                  <a:moveTo>
                    <a:pt x="2572" y="333"/>
                  </a:moveTo>
                  <a:cubicBezTo>
                    <a:pt x="3811" y="333"/>
                    <a:pt x="4811" y="1358"/>
                    <a:pt x="4811" y="2572"/>
                  </a:cubicBezTo>
                  <a:cubicBezTo>
                    <a:pt x="4811" y="3810"/>
                    <a:pt x="3811" y="4811"/>
                    <a:pt x="2572" y="4811"/>
                  </a:cubicBezTo>
                  <a:cubicBezTo>
                    <a:pt x="1358" y="4811"/>
                    <a:pt x="358" y="3787"/>
                    <a:pt x="358" y="2572"/>
                  </a:cubicBezTo>
                  <a:cubicBezTo>
                    <a:pt x="358" y="1358"/>
                    <a:pt x="1358" y="333"/>
                    <a:pt x="2572" y="333"/>
                  </a:cubicBezTo>
                  <a:close/>
                  <a:moveTo>
                    <a:pt x="2572" y="0"/>
                  </a:moveTo>
                  <a:cubicBezTo>
                    <a:pt x="1144" y="0"/>
                    <a:pt x="0" y="1167"/>
                    <a:pt x="0" y="2596"/>
                  </a:cubicBezTo>
                  <a:cubicBezTo>
                    <a:pt x="0" y="4025"/>
                    <a:pt x="1144" y="5192"/>
                    <a:pt x="2572" y="5192"/>
                  </a:cubicBezTo>
                  <a:cubicBezTo>
                    <a:pt x="4001" y="5192"/>
                    <a:pt x="5168" y="4025"/>
                    <a:pt x="5168" y="2596"/>
                  </a:cubicBezTo>
                  <a:cubicBezTo>
                    <a:pt x="5144" y="1143"/>
                    <a:pt x="4001" y="0"/>
                    <a:pt x="25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FFFF00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48" name="Google Shape;14248;p27"/>
            <p:cNvSpPr/>
            <p:nvPr/>
          </p:nvSpPr>
          <p:spPr>
            <a:xfrm>
              <a:off x="6648313" y="3791633"/>
              <a:ext cx="297725" cy="295475"/>
            </a:xfrm>
            <a:custGeom>
              <a:avLst/>
              <a:gdLst/>
              <a:ahLst/>
              <a:cxnLst/>
              <a:rect l="l" t="t" r="r" b="b"/>
              <a:pathLst>
                <a:path w="11909" h="11819" extrusionOk="0">
                  <a:moveTo>
                    <a:pt x="6240" y="364"/>
                  </a:moveTo>
                  <a:lnTo>
                    <a:pt x="6240" y="673"/>
                  </a:lnTo>
                  <a:cubicBezTo>
                    <a:pt x="6240" y="769"/>
                    <a:pt x="6288" y="864"/>
                    <a:pt x="6383" y="864"/>
                  </a:cubicBezTo>
                  <a:cubicBezTo>
                    <a:pt x="7669" y="959"/>
                    <a:pt x="8812" y="1507"/>
                    <a:pt x="9717" y="2436"/>
                  </a:cubicBezTo>
                  <a:cubicBezTo>
                    <a:pt x="10289" y="3079"/>
                    <a:pt x="10693" y="3817"/>
                    <a:pt x="10908" y="4627"/>
                  </a:cubicBezTo>
                  <a:lnTo>
                    <a:pt x="10693" y="4341"/>
                  </a:lnTo>
                  <a:cubicBezTo>
                    <a:pt x="10620" y="4248"/>
                    <a:pt x="10517" y="4213"/>
                    <a:pt x="10419" y="4213"/>
                  </a:cubicBezTo>
                  <a:cubicBezTo>
                    <a:pt x="10391" y="4213"/>
                    <a:pt x="10363" y="4216"/>
                    <a:pt x="10336" y="4222"/>
                  </a:cubicBezTo>
                  <a:cubicBezTo>
                    <a:pt x="10265" y="4269"/>
                    <a:pt x="10241" y="4293"/>
                    <a:pt x="10193" y="4341"/>
                  </a:cubicBezTo>
                  <a:lnTo>
                    <a:pt x="9812" y="4912"/>
                  </a:lnTo>
                  <a:cubicBezTo>
                    <a:pt x="9646" y="4293"/>
                    <a:pt x="9336" y="3722"/>
                    <a:pt x="8907" y="3245"/>
                  </a:cubicBezTo>
                  <a:cubicBezTo>
                    <a:pt x="8264" y="2531"/>
                    <a:pt x="7359" y="2078"/>
                    <a:pt x="6407" y="2007"/>
                  </a:cubicBezTo>
                  <a:cubicBezTo>
                    <a:pt x="6312" y="2007"/>
                    <a:pt x="6264" y="2031"/>
                    <a:pt x="6240" y="2102"/>
                  </a:cubicBezTo>
                  <a:lnTo>
                    <a:pt x="6240" y="2174"/>
                  </a:lnTo>
                  <a:lnTo>
                    <a:pt x="6240" y="2507"/>
                  </a:lnTo>
                  <a:lnTo>
                    <a:pt x="4716" y="1435"/>
                  </a:lnTo>
                  <a:lnTo>
                    <a:pt x="6240" y="364"/>
                  </a:lnTo>
                  <a:close/>
                  <a:moveTo>
                    <a:pt x="4859" y="769"/>
                  </a:moveTo>
                  <a:lnTo>
                    <a:pt x="4359" y="1126"/>
                  </a:lnTo>
                  <a:cubicBezTo>
                    <a:pt x="4335" y="1173"/>
                    <a:pt x="4264" y="1197"/>
                    <a:pt x="4264" y="1245"/>
                  </a:cubicBezTo>
                  <a:cubicBezTo>
                    <a:pt x="4216" y="1388"/>
                    <a:pt x="4240" y="1554"/>
                    <a:pt x="4359" y="1626"/>
                  </a:cubicBezTo>
                  <a:lnTo>
                    <a:pt x="4811" y="1935"/>
                  </a:lnTo>
                  <a:cubicBezTo>
                    <a:pt x="4335" y="2078"/>
                    <a:pt x="3883" y="2293"/>
                    <a:pt x="3502" y="2626"/>
                  </a:cubicBezTo>
                  <a:cubicBezTo>
                    <a:pt x="3406" y="2674"/>
                    <a:pt x="3406" y="2793"/>
                    <a:pt x="3454" y="2864"/>
                  </a:cubicBezTo>
                  <a:cubicBezTo>
                    <a:pt x="3492" y="2915"/>
                    <a:pt x="3544" y="2939"/>
                    <a:pt x="3591" y="2939"/>
                  </a:cubicBezTo>
                  <a:cubicBezTo>
                    <a:pt x="3632" y="2939"/>
                    <a:pt x="3670" y="2921"/>
                    <a:pt x="3692" y="2888"/>
                  </a:cubicBezTo>
                  <a:cubicBezTo>
                    <a:pt x="4144" y="2531"/>
                    <a:pt x="4645" y="2317"/>
                    <a:pt x="5192" y="2197"/>
                  </a:cubicBezTo>
                  <a:lnTo>
                    <a:pt x="6002" y="2769"/>
                  </a:lnTo>
                  <a:cubicBezTo>
                    <a:pt x="6053" y="2803"/>
                    <a:pt x="6115" y="2836"/>
                    <a:pt x="6181" y="2836"/>
                  </a:cubicBezTo>
                  <a:cubicBezTo>
                    <a:pt x="6208" y="2836"/>
                    <a:pt x="6236" y="2831"/>
                    <a:pt x="6264" y="2817"/>
                  </a:cubicBezTo>
                  <a:cubicBezTo>
                    <a:pt x="6383" y="2793"/>
                    <a:pt x="6478" y="2674"/>
                    <a:pt x="6478" y="2531"/>
                  </a:cubicBezTo>
                  <a:lnTo>
                    <a:pt x="6478" y="2317"/>
                  </a:lnTo>
                  <a:cubicBezTo>
                    <a:pt x="7264" y="2436"/>
                    <a:pt x="8026" y="2817"/>
                    <a:pt x="8550" y="3460"/>
                  </a:cubicBezTo>
                  <a:cubicBezTo>
                    <a:pt x="9026" y="3960"/>
                    <a:pt x="9336" y="4603"/>
                    <a:pt x="9455" y="5293"/>
                  </a:cubicBezTo>
                  <a:lnTo>
                    <a:pt x="9026" y="6008"/>
                  </a:lnTo>
                  <a:cubicBezTo>
                    <a:pt x="8931" y="6127"/>
                    <a:pt x="8931" y="6246"/>
                    <a:pt x="9026" y="6365"/>
                  </a:cubicBezTo>
                  <a:cubicBezTo>
                    <a:pt x="9098" y="6460"/>
                    <a:pt x="9169" y="6484"/>
                    <a:pt x="9288" y="6484"/>
                  </a:cubicBezTo>
                  <a:lnTo>
                    <a:pt x="9503" y="6484"/>
                  </a:lnTo>
                  <a:cubicBezTo>
                    <a:pt x="9384" y="7294"/>
                    <a:pt x="9003" y="8032"/>
                    <a:pt x="8383" y="8604"/>
                  </a:cubicBezTo>
                  <a:cubicBezTo>
                    <a:pt x="7907" y="9056"/>
                    <a:pt x="7312" y="9342"/>
                    <a:pt x="6669" y="9461"/>
                  </a:cubicBezTo>
                  <a:lnTo>
                    <a:pt x="5835" y="8865"/>
                  </a:lnTo>
                  <a:cubicBezTo>
                    <a:pt x="5782" y="8823"/>
                    <a:pt x="5723" y="8799"/>
                    <a:pt x="5665" y="8799"/>
                  </a:cubicBezTo>
                  <a:cubicBezTo>
                    <a:pt x="5593" y="8799"/>
                    <a:pt x="5520" y="8834"/>
                    <a:pt x="5454" y="8913"/>
                  </a:cubicBezTo>
                  <a:cubicBezTo>
                    <a:pt x="5407" y="8961"/>
                    <a:pt x="5335" y="9056"/>
                    <a:pt x="5335" y="9151"/>
                  </a:cubicBezTo>
                  <a:lnTo>
                    <a:pt x="5335" y="9318"/>
                  </a:lnTo>
                  <a:cubicBezTo>
                    <a:pt x="4526" y="9199"/>
                    <a:pt x="3787" y="8818"/>
                    <a:pt x="3263" y="8199"/>
                  </a:cubicBezTo>
                  <a:cubicBezTo>
                    <a:pt x="2787" y="7675"/>
                    <a:pt x="2477" y="7032"/>
                    <a:pt x="2358" y="6365"/>
                  </a:cubicBezTo>
                  <a:lnTo>
                    <a:pt x="2835" y="5674"/>
                  </a:lnTo>
                  <a:cubicBezTo>
                    <a:pt x="2906" y="5603"/>
                    <a:pt x="2930" y="5508"/>
                    <a:pt x="2906" y="5412"/>
                  </a:cubicBezTo>
                  <a:cubicBezTo>
                    <a:pt x="2859" y="5293"/>
                    <a:pt x="2739" y="5222"/>
                    <a:pt x="2597" y="5222"/>
                  </a:cubicBezTo>
                  <a:lnTo>
                    <a:pt x="2382" y="5222"/>
                  </a:lnTo>
                  <a:lnTo>
                    <a:pt x="2382" y="5150"/>
                  </a:lnTo>
                  <a:cubicBezTo>
                    <a:pt x="2477" y="4627"/>
                    <a:pt x="2716" y="4079"/>
                    <a:pt x="3049" y="3626"/>
                  </a:cubicBezTo>
                  <a:cubicBezTo>
                    <a:pt x="3073" y="3579"/>
                    <a:pt x="3144" y="3555"/>
                    <a:pt x="3168" y="3483"/>
                  </a:cubicBezTo>
                  <a:cubicBezTo>
                    <a:pt x="3216" y="3436"/>
                    <a:pt x="3216" y="3341"/>
                    <a:pt x="3168" y="3269"/>
                  </a:cubicBezTo>
                  <a:cubicBezTo>
                    <a:pt x="3132" y="3233"/>
                    <a:pt x="3079" y="3216"/>
                    <a:pt x="3028" y="3216"/>
                  </a:cubicBezTo>
                  <a:cubicBezTo>
                    <a:pt x="2978" y="3216"/>
                    <a:pt x="2930" y="3233"/>
                    <a:pt x="2906" y="3269"/>
                  </a:cubicBezTo>
                  <a:cubicBezTo>
                    <a:pt x="2477" y="3793"/>
                    <a:pt x="2216" y="4341"/>
                    <a:pt x="2073" y="4984"/>
                  </a:cubicBezTo>
                  <a:cubicBezTo>
                    <a:pt x="2025" y="5127"/>
                    <a:pt x="1954" y="5365"/>
                    <a:pt x="2025" y="5508"/>
                  </a:cubicBezTo>
                  <a:cubicBezTo>
                    <a:pt x="2073" y="5531"/>
                    <a:pt x="2120" y="5579"/>
                    <a:pt x="2144" y="5579"/>
                  </a:cubicBezTo>
                  <a:lnTo>
                    <a:pt x="2477" y="5579"/>
                  </a:lnTo>
                  <a:lnTo>
                    <a:pt x="1406" y="7079"/>
                  </a:lnTo>
                  <a:lnTo>
                    <a:pt x="334" y="5579"/>
                  </a:lnTo>
                  <a:lnTo>
                    <a:pt x="668" y="5579"/>
                  </a:lnTo>
                  <a:cubicBezTo>
                    <a:pt x="763" y="5579"/>
                    <a:pt x="834" y="5508"/>
                    <a:pt x="834" y="5412"/>
                  </a:cubicBezTo>
                  <a:lnTo>
                    <a:pt x="834" y="5293"/>
                  </a:lnTo>
                  <a:cubicBezTo>
                    <a:pt x="882" y="5055"/>
                    <a:pt x="906" y="4865"/>
                    <a:pt x="953" y="4627"/>
                  </a:cubicBezTo>
                  <a:cubicBezTo>
                    <a:pt x="1120" y="3960"/>
                    <a:pt x="1382" y="3341"/>
                    <a:pt x="1763" y="2793"/>
                  </a:cubicBezTo>
                  <a:cubicBezTo>
                    <a:pt x="1954" y="2531"/>
                    <a:pt x="2192" y="2293"/>
                    <a:pt x="2430" y="2055"/>
                  </a:cubicBezTo>
                  <a:cubicBezTo>
                    <a:pt x="3097" y="1412"/>
                    <a:pt x="3930" y="983"/>
                    <a:pt x="4859" y="769"/>
                  </a:cubicBezTo>
                  <a:close/>
                  <a:moveTo>
                    <a:pt x="2120" y="6770"/>
                  </a:moveTo>
                  <a:cubicBezTo>
                    <a:pt x="2263" y="7389"/>
                    <a:pt x="2597" y="7961"/>
                    <a:pt x="3001" y="8437"/>
                  </a:cubicBezTo>
                  <a:cubicBezTo>
                    <a:pt x="3668" y="9151"/>
                    <a:pt x="4573" y="9580"/>
                    <a:pt x="5502" y="9675"/>
                  </a:cubicBezTo>
                  <a:cubicBezTo>
                    <a:pt x="5573" y="9675"/>
                    <a:pt x="5669" y="9651"/>
                    <a:pt x="5692" y="9556"/>
                  </a:cubicBezTo>
                  <a:lnTo>
                    <a:pt x="5692" y="9508"/>
                  </a:lnTo>
                  <a:lnTo>
                    <a:pt x="5692" y="9175"/>
                  </a:lnTo>
                  <a:lnTo>
                    <a:pt x="7240" y="10271"/>
                  </a:lnTo>
                  <a:lnTo>
                    <a:pt x="5716" y="11342"/>
                  </a:lnTo>
                  <a:lnTo>
                    <a:pt x="5716" y="11009"/>
                  </a:lnTo>
                  <a:cubicBezTo>
                    <a:pt x="5716" y="10937"/>
                    <a:pt x="5669" y="10842"/>
                    <a:pt x="5573" y="10842"/>
                  </a:cubicBezTo>
                  <a:cubicBezTo>
                    <a:pt x="4287" y="10747"/>
                    <a:pt x="3120" y="10175"/>
                    <a:pt x="2239" y="9246"/>
                  </a:cubicBezTo>
                  <a:cubicBezTo>
                    <a:pt x="1668" y="8627"/>
                    <a:pt x="1263" y="7889"/>
                    <a:pt x="1049" y="7079"/>
                  </a:cubicBezTo>
                  <a:lnTo>
                    <a:pt x="1049" y="7079"/>
                  </a:lnTo>
                  <a:lnTo>
                    <a:pt x="1215" y="7318"/>
                  </a:lnTo>
                  <a:cubicBezTo>
                    <a:pt x="1263" y="7389"/>
                    <a:pt x="1311" y="7413"/>
                    <a:pt x="1382" y="7437"/>
                  </a:cubicBezTo>
                  <a:cubicBezTo>
                    <a:pt x="1421" y="7456"/>
                    <a:pt x="1461" y="7465"/>
                    <a:pt x="1499" y="7465"/>
                  </a:cubicBezTo>
                  <a:cubicBezTo>
                    <a:pt x="1598" y="7465"/>
                    <a:pt x="1687" y="7404"/>
                    <a:pt x="1739" y="7318"/>
                  </a:cubicBezTo>
                  <a:lnTo>
                    <a:pt x="2120" y="6770"/>
                  </a:lnTo>
                  <a:close/>
                  <a:moveTo>
                    <a:pt x="6228" y="1"/>
                  </a:moveTo>
                  <a:cubicBezTo>
                    <a:pt x="6169" y="1"/>
                    <a:pt x="6109" y="18"/>
                    <a:pt x="6050" y="54"/>
                  </a:cubicBezTo>
                  <a:lnTo>
                    <a:pt x="5550" y="411"/>
                  </a:lnTo>
                  <a:cubicBezTo>
                    <a:pt x="4311" y="507"/>
                    <a:pt x="3168" y="1007"/>
                    <a:pt x="2263" y="1840"/>
                  </a:cubicBezTo>
                  <a:cubicBezTo>
                    <a:pt x="1430" y="2626"/>
                    <a:pt x="906" y="3602"/>
                    <a:pt x="668" y="4698"/>
                  </a:cubicBezTo>
                  <a:cubicBezTo>
                    <a:pt x="620" y="4865"/>
                    <a:pt x="596" y="5008"/>
                    <a:pt x="596" y="5150"/>
                  </a:cubicBezTo>
                  <a:lnTo>
                    <a:pt x="596" y="5269"/>
                  </a:lnTo>
                  <a:lnTo>
                    <a:pt x="334" y="5269"/>
                  </a:lnTo>
                  <a:cubicBezTo>
                    <a:pt x="239" y="5269"/>
                    <a:pt x="144" y="5293"/>
                    <a:pt x="96" y="5389"/>
                  </a:cubicBezTo>
                  <a:cubicBezTo>
                    <a:pt x="1" y="5508"/>
                    <a:pt x="1" y="5651"/>
                    <a:pt x="72" y="5770"/>
                  </a:cubicBezTo>
                  <a:lnTo>
                    <a:pt x="572" y="6484"/>
                  </a:lnTo>
                  <a:cubicBezTo>
                    <a:pt x="691" y="7651"/>
                    <a:pt x="1191" y="8723"/>
                    <a:pt x="2001" y="9556"/>
                  </a:cubicBezTo>
                  <a:cubicBezTo>
                    <a:pt x="2906" y="10509"/>
                    <a:pt x="4097" y="11104"/>
                    <a:pt x="5383" y="11223"/>
                  </a:cubicBezTo>
                  <a:lnTo>
                    <a:pt x="5383" y="11485"/>
                  </a:lnTo>
                  <a:cubicBezTo>
                    <a:pt x="5383" y="11580"/>
                    <a:pt x="5454" y="11699"/>
                    <a:pt x="5502" y="11747"/>
                  </a:cubicBezTo>
                  <a:cubicBezTo>
                    <a:pt x="5573" y="11795"/>
                    <a:pt x="5621" y="11818"/>
                    <a:pt x="5692" y="11818"/>
                  </a:cubicBezTo>
                  <a:cubicBezTo>
                    <a:pt x="5764" y="11818"/>
                    <a:pt x="5812" y="11795"/>
                    <a:pt x="5883" y="11747"/>
                  </a:cubicBezTo>
                  <a:lnTo>
                    <a:pt x="6383" y="11390"/>
                  </a:lnTo>
                  <a:cubicBezTo>
                    <a:pt x="7264" y="11342"/>
                    <a:pt x="8169" y="11033"/>
                    <a:pt x="8907" y="10532"/>
                  </a:cubicBezTo>
                  <a:cubicBezTo>
                    <a:pt x="9765" y="9985"/>
                    <a:pt x="10432" y="9199"/>
                    <a:pt x="10884" y="8318"/>
                  </a:cubicBezTo>
                  <a:lnTo>
                    <a:pt x="10908" y="8270"/>
                  </a:lnTo>
                  <a:cubicBezTo>
                    <a:pt x="10932" y="8175"/>
                    <a:pt x="10932" y="8103"/>
                    <a:pt x="10836" y="8056"/>
                  </a:cubicBezTo>
                  <a:cubicBezTo>
                    <a:pt x="10813" y="8040"/>
                    <a:pt x="10783" y="8032"/>
                    <a:pt x="10753" y="8032"/>
                  </a:cubicBezTo>
                  <a:cubicBezTo>
                    <a:pt x="10691" y="8032"/>
                    <a:pt x="10622" y="8064"/>
                    <a:pt x="10574" y="8127"/>
                  </a:cubicBezTo>
                  <a:lnTo>
                    <a:pt x="10551" y="8175"/>
                  </a:lnTo>
                  <a:cubicBezTo>
                    <a:pt x="10170" y="9056"/>
                    <a:pt x="9503" y="9770"/>
                    <a:pt x="8741" y="10271"/>
                  </a:cubicBezTo>
                  <a:cubicBezTo>
                    <a:pt x="8193" y="10628"/>
                    <a:pt x="7621" y="10866"/>
                    <a:pt x="7002" y="10985"/>
                  </a:cubicBezTo>
                  <a:lnTo>
                    <a:pt x="7502" y="10628"/>
                  </a:lnTo>
                  <a:cubicBezTo>
                    <a:pt x="7574" y="10604"/>
                    <a:pt x="7598" y="10532"/>
                    <a:pt x="7621" y="10485"/>
                  </a:cubicBezTo>
                  <a:cubicBezTo>
                    <a:pt x="7693" y="10318"/>
                    <a:pt x="7621" y="10175"/>
                    <a:pt x="7502" y="10128"/>
                  </a:cubicBezTo>
                  <a:lnTo>
                    <a:pt x="7074" y="9818"/>
                  </a:lnTo>
                  <a:cubicBezTo>
                    <a:pt x="7621" y="9651"/>
                    <a:pt x="8169" y="9366"/>
                    <a:pt x="8622" y="8961"/>
                  </a:cubicBezTo>
                  <a:cubicBezTo>
                    <a:pt x="9336" y="8318"/>
                    <a:pt x="9765" y="7413"/>
                    <a:pt x="9860" y="6460"/>
                  </a:cubicBezTo>
                  <a:cubicBezTo>
                    <a:pt x="9860" y="6365"/>
                    <a:pt x="9836" y="6317"/>
                    <a:pt x="9741" y="6270"/>
                  </a:cubicBezTo>
                  <a:lnTo>
                    <a:pt x="9360" y="6270"/>
                  </a:lnTo>
                  <a:lnTo>
                    <a:pt x="10432" y="4769"/>
                  </a:lnTo>
                  <a:lnTo>
                    <a:pt x="11503" y="6270"/>
                  </a:lnTo>
                  <a:lnTo>
                    <a:pt x="11170" y="6270"/>
                  </a:lnTo>
                  <a:cubicBezTo>
                    <a:pt x="11075" y="6270"/>
                    <a:pt x="11003" y="6341"/>
                    <a:pt x="11003" y="6436"/>
                  </a:cubicBezTo>
                  <a:cubicBezTo>
                    <a:pt x="10955" y="6770"/>
                    <a:pt x="10908" y="7127"/>
                    <a:pt x="10813" y="7437"/>
                  </a:cubicBezTo>
                  <a:cubicBezTo>
                    <a:pt x="10789" y="7532"/>
                    <a:pt x="10836" y="7627"/>
                    <a:pt x="10932" y="7651"/>
                  </a:cubicBezTo>
                  <a:cubicBezTo>
                    <a:pt x="10948" y="7655"/>
                    <a:pt x="10964" y="7657"/>
                    <a:pt x="10980" y="7657"/>
                  </a:cubicBezTo>
                  <a:cubicBezTo>
                    <a:pt x="11057" y="7657"/>
                    <a:pt x="11126" y="7611"/>
                    <a:pt x="11146" y="7532"/>
                  </a:cubicBezTo>
                  <a:cubicBezTo>
                    <a:pt x="11241" y="7222"/>
                    <a:pt x="11289" y="6936"/>
                    <a:pt x="11313" y="6603"/>
                  </a:cubicBezTo>
                  <a:lnTo>
                    <a:pt x="11598" y="6603"/>
                  </a:lnTo>
                  <a:cubicBezTo>
                    <a:pt x="11718" y="6603"/>
                    <a:pt x="11789" y="6555"/>
                    <a:pt x="11860" y="6436"/>
                  </a:cubicBezTo>
                  <a:cubicBezTo>
                    <a:pt x="11908" y="6222"/>
                    <a:pt x="11908" y="6103"/>
                    <a:pt x="11860" y="6008"/>
                  </a:cubicBezTo>
                  <a:lnTo>
                    <a:pt x="11336" y="5293"/>
                  </a:lnTo>
                  <a:cubicBezTo>
                    <a:pt x="11241" y="4150"/>
                    <a:pt x="10717" y="3079"/>
                    <a:pt x="9931" y="2245"/>
                  </a:cubicBezTo>
                  <a:cubicBezTo>
                    <a:pt x="9026" y="1292"/>
                    <a:pt x="7836" y="697"/>
                    <a:pt x="6526" y="578"/>
                  </a:cubicBezTo>
                  <a:lnTo>
                    <a:pt x="6526" y="292"/>
                  </a:lnTo>
                  <a:cubicBezTo>
                    <a:pt x="6526" y="221"/>
                    <a:pt x="6502" y="102"/>
                    <a:pt x="6407" y="54"/>
                  </a:cubicBezTo>
                  <a:cubicBezTo>
                    <a:pt x="6347" y="18"/>
                    <a:pt x="6288" y="1"/>
                    <a:pt x="622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FFFF00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249" name="Google Shape;14249;p27"/>
          <p:cNvGrpSpPr/>
          <p:nvPr/>
        </p:nvGrpSpPr>
        <p:grpSpPr>
          <a:xfrm>
            <a:off x="4023373" y="1767816"/>
            <a:ext cx="358172" cy="355332"/>
            <a:chOff x="4176963" y="1931283"/>
            <a:chExt cx="299500" cy="297125"/>
          </a:xfrm>
        </p:grpSpPr>
        <p:sp>
          <p:nvSpPr>
            <p:cNvPr id="14250" name="Google Shape;14250;p27"/>
            <p:cNvSpPr/>
            <p:nvPr/>
          </p:nvSpPr>
          <p:spPr>
            <a:xfrm>
              <a:off x="4333563" y="1931283"/>
              <a:ext cx="142900" cy="294125"/>
            </a:xfrm>
            <a:custGeom>
              <a:avLst/>
              <a:gdLst/>
              <a:ahLst/>
              <a:cxnLst/>
              <a:rect l="l" t="t" r="r" b="b"/>
              <a:pathLst>
                <a:path w="5716" h="11765" extrusionOk="0">
                  <a:moveTo>
                    <a:pt x="357" y="1"/>
                  </a:moveTo>
                  <a:cubicBezTo>
                    <a:pt x="286" y="1"/>
                    <a:pt x="191" y="1"/>
                    <a:pt x="167" y="48"/>
                  </a:cubicBezTo>
                  <a:cubicBezTo>
                    <a:pt x="119" y="120"/>
                    <a:pt x="119" y="239"/>
                    <a:pt x="119" y="239"/>
                  </a:cubicBezTo>
                  <a:lnTo>
                    <a:pt x="119" y="1715"/>
                  </a:lnTo>
                  <a:cubicBezTo>
                    <a:pt x="119" y="1715"/>
                    <a:pt x="167" y="1930"/>
                    <a:pt x="310" y="1953"/>
                  </a:cubicBezTo>
                  <a:cubicBezTo>
                    <a:pt x="1238" y="2120"/>
                    <a:pt x="2096" y="2596"/>
                    <a:pt x="2691" y="3263"/>
                  </a:cubicBezTo>
                  <a:cubicBezTo>
                    <a:pt x="3334" y="3978"/>
                    <a:pt x="3691" y="4906"/>
                    <a:pt x="3691" y="5859"/>
                  </a:cubicBezTo>
                  <a:cubicBezTo>
                    <a:pt x="3691" y="7859"/>
                    <a:pt x="2191" y="9550"/>
                    <a:pt x="191" y="9788"/>
                  </a:cubicBezTo>
                  <a:cubicBezTo>
                    <a:pt x="72" y="9788"/>
                    <a:pt x="0" y="10026"/>
                    <a:pt x="0" y="10026"/>
                  </a:cubicBezTo>
                  <a:lnTo>
                    <a:pt x="0" y="11527"/>
                  </a:lnTo>
                  <a:cubicBezTo>
                    <a:pt x="0" y="11527"/>
                    <a:pt x="24" y="11646"/>
                    <a:pt x="48" y="11693"/>
                  </a:cubicBezTo>
                  <a:cubicBezTo>
                    <a:pt x="119" y="11717"/>
                    <a:pt x="143" y="11765"/>
                    <a:pt x="238" y="11765"/>
                  </a:cubicBezTo>
                  <a:lnTo>
                    <a:pt x="262" y="11765"/>
                  </a:lnTo>
                  <a:cubicBezTo>
                    <a:pt x="1334" y="11670"/>
                    <a:pt x="2382" y="11289"/>
                    <a:pt x="3263" y="10622"/>
                  </a:cubicBezTo>
                  <a:cubicBezTo>
                    <a:pt x="3358" y="10574"/>
                    <a:pt x="3358" y="10455"/>
                    <a:pt x="3286" y="10384"/>
                  </a:cubicBezTo>
                  <a:cubicBezTo>
                    <a:pt x="3261" y="10333"/>
                    <a:pt x="3215" y="10309"/>
                    <a:pt x="3167" y="10309"/>
                  </a:cubicBezTo>
                  <a:cubicBezTo>
                    <a:pt x="3125" y="10309"/>
                    <a:pt x="3081" y="10327"/>
                    <a:pt x="3048" y="10360"/>
                  </a:cubicBezTo>
                  <a:cubicBezTo>
                    <a:pt x="2262" y="10955"/>
                    <a:pt x="357" y="11384"/>
                    <a:pt x="357" y="11384"/>
                  </a:cubicBezTo>
                  <a:lnTo>
                    <a:pt x="357" y="10122"/>
                  </a:lnTo>
                  <a:cubicBezTo>
                    <a:pt x="357" y="10122"/>
                    <a:pt x="4120" y="9836"/>
                    <a:pt x="4072" y="5859"/>
                  </a:cubicBezTo>
                  <a:cubicBezTo>
                    <a:pt x="4049" y="4811"/>
                    <a:pt x="3691" y="3811"/>
                    <a:pt x="3024" y="3025"/>
                  </a:cubicBezTo>
                  <a:cubicBezTo>
                    <a:pt x="2382" y="2287"/>
                    <a:pt x="500" y="1596"/>
                    <a:pt x="500" y="1596"/>
                  </a:cubicBezTo>
                  <a:lnTo>
                    <a:pt x="500" y="310"/>
                  </a:lnTo>
                  <a:cubicBezTo>
                    <a:pt x="500" y="310"/>
                    <a:pt x="2334" y="358"/>
                    <a:pt x="3882" y="2144"/>
                  </a:cubicBezTo>
                  <a:cubicBezTo>
                    <a:pt x="4811" y="3168"/>
                    <a:pt x="5358" y="4478"/>
                    <a:pt x="5358" y="5835"/>
                  </a:cubicBezTo>
                  <a:cubicBezTo>
                    <a:pt x="5358" y="7335"/>
                    <a:pt x="4763" y="8764"/>
                    <a:pt x="3691" y="9812"/>
                  </a:cubicBezTo>
                  <a:cubicBezTo>
                    <a:pt x="3620" y="9884"/>
                    <a:pt x="3620" y="10003"/>
                    <a:pt x="3691" y="10050"/>
                  </a:cubicBezTo>
                  <a:cubicBezTo>
                    <a:pt x="3715" y="10086"/>
                    <a:pt x="3757" y="10104"/>
                    <a:pt x="3801" y="10104"/>
                  </a:cubicBezTo>
                  <a:cubicBezTo>
                    <a:pt x="3846" y="10104"/>
                    <a:pt x="3894" y="10086"/>
                    <a:pt x="3929" y="10050"/>
                  </a:cubicBezTo>
                  <a:cubicBezTo>
                    <a:pt x="5073" y="8931"/>
                    <a:pt x="5716" y="7431"/>
                    <a:pt x="5716" y="5788"/>
                  </a:cubicBezTo>
                  <a:cubicBezTo>
                    <a:pt x="5620" y="4454"/>
                    <a:pt x="5049" y="3073"/>
                    <a:pt x="4072" y="1953"/>
                  </a:cubicBezTo>
                  <a:cubicBezTo>
                    <a:pt x="3096" y="882"/>
                    <a:pt x="1786" y="215"/>
                    <a:pt x="35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FFFF00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51" name="Google Shape;14251;p27"/>
            <p:cNvSpPr/>
            <p:nvPr/>
          </p:nvSpPr>
          <p:spPr>
            <a:xfrm>
              <a:off x="4176963" y="1932483"/>
              <a:ext cx="142925" cy="295925"/>
            </a:xfrm>
            <a:custGeom>
              <a:avLst/>
              <a:gdLst/>
              <a:ahLst/>
              <a:cxnLst/>
              <a:rect l="l" t="t" r="r" b="b"/>
              <a:pathLst>
                <a:path w="5717" h="11837" extrusionOk="0">
                  <a:moveTo>
                    <a:pt x="5169" y="334"/>
                  </a:moveTo>
                  <a:lnTo>
                    <a:pt x="5169" y="1620"/>
                  </a:lnTo>
                  <a:cubicBezTo>
                    <a:pt x="4192" y="1786"/>
                    <a:pt x="3335" y="2310"/>
                    <a:pt x="2692" y="3049"/>
                  </a:cubicBezTo>
                  <a:cubicBezTo>
                    <a:pt x="2001" y="3811"/>
                    <a:pt x="1644" y="4835"/>
                    <a:pt x="1644" y="5882"/>
                  </a:cubicBezTo>
                  <a:cubicBezTo>
                    <a:pt x="1644" y="8026"/>
                    <a:pt x="3216" y="9836"/>
                    <a:pt x="5335" y="10121"/>
                  </a:cubicBezTo>
                  <a:lnTo>
                    <a:pt x="5335" y="11407"/>
                  </a:lnTo>
                  <a:cubicBezTo>
                    <a:pt x="4002" y="11264"/>
                    <a:pt x="2740" y="10645"/>
                    <a:pt x="1811" y="9621"/>
                  </a:cubicBezTo>
                  <a:cubicBezTo>
                    <a:pt x="858" y="8573"/>
                    <a:pt x="334" y="7240"/>
                    <a:pt x="334" y="5835"/>
                  </a:cubicBezTo>
                  <a:cubicBezTo>
                    <a:pt x="334" y="4477"/>
                    <a:pt x="834" y="3168"/>
                    <a:pt x="1787" y="2144"/>
                  </a:cubicBezTo>
                  <a:cubicBezTo>
                    <a:pt x="2692" y="1167"/>
                    <a:pt x="3883" y="524"/>
                    <a:pt x="5169" y="334"/>
                  </a:cubicBezTo>
                  <a:close/>
                  <a:moveTo>
                    <a:pt x="5264" y="0"/>
                  </a:moveTo>
                  <a:cubicBezTo>
                    <a:pt x="3835" y="191"/>
                    <a:pt x="2525" y="881"/>
                    <a:pt x="1549" y="1977"/>
                  </a:cubicBezTo>
                  <a:cubicBezTo>
                    <a:pt x="572" y="3072"/>
                    <a:pt x="1" y="4477"/>
                    <a:pt x="1" y="5906"/>
                  </a:cubicBezTo>
                  <a:cubicBezTo>
                    <a:pt x="1" y="7383"/>
                    <a:pt x="572" y="8812"/>
                    <a:pt x="1573" y="9931"/>
                  </a:cubicBezTo>
                  <a:cubicBezTo>
                    <a:pt x="2597" y="11026"/>
                    <a:pt x="3954" y="11669"/>
                    <a:pt x="5431" y="11836"/>
                  </a:cubicBezTo>
                  <a:lnTo>
                    <a:pt x="5454" y="11836"/>
                  </a:lnTo>
                  <a:cubicBezTo>
                    <a:pt x="5502" y="11836"/>
                    <a:pt x="5573" y="11788"/>
                    <a:pt x="5621" y="11765"/>
                  </a:cubicBezTo>
                  <a:cubicBezTo>
                    <a:pt x="5693" y="11717"/>
                    <a:pt x="5716" y="11645"/>
                    <a:pt x="5716" y="11598"/>
                  </a:cubicBezTo>
                  <a:lnTo>
                    <a:pt x="5716" y="10098"/>
                  </a:lnTo>
                  <a:cubicBezTo>
                    <a:pt x="5669" y="9931"/>
                    <a:pt x="5573" y="9812"/>
                    <a:pt x="5454" y="9812"/>
                  </a:cubicBezTo>
                  <a:cubicBezTo>
                    <a:pt x="3454" y="9574"/>
                    <a:pt x="1977" y="7859"/>
                    <a:pt x="1977" y="5882"/>
                  </a:cubicBezTo>
                  <a:cubicBezTo>
                    <a:pt x="1977" y="4930"/>
                    <a:pt x="2335" y="4001"/>
                    <a:pt x="2954" y="3287"/>
                  </a:cubicBezTo>
                  <a:cubicBezTo>
                    <a:pt x="3573" y="2572"/>
                    <a:pt x="4407" y="2096"/>
                    <a:pt x="5335" y="1977"/>
                  </a:cubicBezTo>
                  <a:cubicBezTo>
                    <a:pt x="5454" y="1953"/>
                    <a:pt x="5550" y="1858"/>
                    <a:pt x="5550" y="1739"/>
                  </a:cubicBezTo>
                  <a:lnTo>
                    <a:pt x="5550" y="238"/>
                  </a:lnTo>
                  <a:cubicBezTo>
                    <a:pt x="5550" y="191"/>
                    <a:pt x="5502" y="96"/>
                    <a:pt x="5454" y="72"/>
                  </a:cubicBezTo>
                  <a:cubicBezTo>
                    <a:pt x="5383" y="0"/>
                    <a:pt x="5335" y="0"/>
                    <a:pt x="526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FFFF00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52" name="Google Shape;14252;p27"/>
            <p:cNvSpPr/>
            <p:nvPr/>
          </p:nvSpPr>
          <p:spPr>
            <a:xfrm>
              <a:off x="4249013" y="2002733"/>
              <a:ext cx="153025" cy="153625"/>
            </a:xfrm>
            <a:custGeom>
              <a:avLst/>
              <a:gdLst/>
              <a:ahLst/>
              <a:cxnLst/>
              <a:rect l="l" t="t" r="r" b="b"/>
              <a:pathLst>
                <a:path w="6121" h="6145" extrusionOk="0">
                  <a:moveTo>
                    <a:pt x="3049" y="0"/>
                  </a:moveTo>
                  <a:cubicBezTo>
                    <a:pt x="2453" y="0"/>
                    <a:pt x="1882" y="167"/>
                    <a:pt x="1405" y="477"/>
                  </a:cubicBezTo>
                  <a:lnTo>
                    <a:pt x="1382" y="477"/>
                  </a:lnTo>
                  <a:cubicBezTo>
                    <a:pt x="1286" y="524"/>
                    <a:pt x="1263" y="620"/>
                    <a:pt x="1310" y="715"/>
                  </a:cubicBezTo>
                  <a:cubicBezTo>
                    <a:pt x="1353" y="772"/>
                    <a:pt x="1405" y="804"/>
                    <a:pt x="1456" y="804"/>
                  </a:cubicBezTo>
                  <a:cubicBezTo>
                    <a:pt x="1488" y="804"/>
                    <a:pt x="1520" y="791"/>
                    <a:pt x="1548" y="762"/>
                  </a:cubicBezTo>
                  <a:lnTo>
                    <a:pt x="1596" y="762"/>
                  </a:lnTo>
                  <a:cubicBezTo>
                    <a:pt x="2025" y="500"/>
                    <a:pt x="2501" y="358"/>
                    <a:pt x="3049" y="358"/>
                  </a:cubicBezTo>
                  <a:cubicBezTo>
                    <a:pt x="4525" y="358"/>
                    <a:pt x="5764" y="1572"/>
                    <a:pt x="5764" y="3049"/>
                  </a:cubicBezTo>
                  <a:cubicBezTo>
                    <a:pt x="5764" y="4549"/>
                    <a:pt x="4525" y="5763"/>
                    <a:pt x="3049" y="5763"/>
                  </a:cubicBezTo>
                  <a:cubicBezTo>
                    <a:pt x="1548" y="5763"/>
                    <a:pt x="334" y="4549"/>
                    <a:pt x="334" y="3049"/>
                  </a:cubicBezTo>
                  <a:cubicBezTo>
                    <a:pt x="334" y="2406"/>
                    <a:pt x="572" y="1786"/>
                    <a:pt x="1024" y="1263"/>
                  </a:cubicBezTo>
                  <a:cubicBezTo>
                    <a:pt x="1072" y="1215"/>
                    <a:pt x="1072" y="1096"/>
                    <a:pt x="1001" y="1024"/>
                  </a:cubicBezTo>
                  <a:cubicBezTo>
                    <a:pt x="971" y="1005"/>
                    <a:pt x="933" y="993"/>
                    <a:pt x="896" y="993"/>
                  </a:cubicBezTo>
                  <a:cubicBezTo>
                    <a:pt x="843" y="993"/>
                    <a:pt x="790" y="1016"/>
                    <a:pt x="762" y="1072"/>
                  </a:cubicBezTo>
                  <a:cubicBezTo>
                    <a:pt x="262" y="1620"/>
                    <a:pt x="0" y="2334"/>
                    <a:pt x="0" y="3096"/>
                  </a:cubicBezTo>
                  <a:cubicBezTo>
                    <a:pt x="0" y="4787"/>
                    <a:pt x="1382" y="6144"/>
                    <a:pt x="3072" y="6144"/>
                  </a:cubicBezTo>
                  <a:cubicBezTo>
                    <a:pt x="4739" y="6097"/>
                    <a:pt x="6121" y="4739"/>
                    <a:pt x="6121" y="3072"/>
                  </a:cubicBezTo>
                  <a:cubicBezTo>
                    <a:pt x="6121" y="1358"/>
                    <a:pt x="4739" y="0"/>
                    <a:pt x="304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FFFF00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53" name="Google Shape;14253;p27"/>
            <p:cNvSpPr/>
            <p:nvPr/>
          </p:nvSpPr>
          <p:spPr>
            <a:xfrm>
              <a:off x="4291888" y="2056308"/>
              <a:ext cx="66700" cy="8950"/>
            </a:xfrm>
            <a:custGeom>
              <a:avLst/>
              <a:gdLst/>
              <a:ahLst/>
              <a:cxnLst/>
              <a:rect l="l" t="t" r="r" b="b"/>
              <a:pathLst>
                <a:path w="2668" h="358" extrusionOk="0">
                  <a:moveTo>
                    <a:pt x="191" y="1"/>
                  </a:moveTo>
                  <a:cubicBezTo>
                    <a:pt x="119" y="1"/>
                    <a:pt x="48" y="48"/>
                    <a:pt x="24" y="144"/>
                  </a:cubicBezTo>
                  <a:cubicBezTo>
                    <a:pt x="0" y="239"/>
                    <a:pt x="71" y="358"/>
                    <a:pt x="191" y="358"/>
                  </a:cubicBezTo>
                  <a:lnTo>
                    <a:pt x="2453" y="358"/>
                  </a:lnTo>
                  <a:cubicBezTo>
                    <a:pt x="2548" y="358"/>
                    <a:pt x="2620" y="286"/>
                    <a:pt x="2643" y="215"/>
                  </a:cubicBezTo>
                  <a:cubicBezTo>
                    <a:pt x="2667" y="96"/>
                    <a:pt x="2572" y="1"/>
                    <a:pt x="24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FFFF00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54" name="Google Shape;14254;p27"/>
            <p:cNvSpPr/>
            <p:nvPr/>
          </p:nvSpPr>
          <p:spPr>
            <a:xfrm>
              <a:off x="4291888" y="2074758"/>
              <a:ext cx="66700" cy="8975"/>
            </a:xfrm>
            <a:custGeom>
              <a:avLst/>
              <a:gdLst/>
              <a:ahLst/>
              <a:cxnLst/>
              <a:rect l="l" t="t" r="r" b="b"/>
              <a:pathLst>
                <a:path w="2668" h="359" extrusionOk="0">
                  <a:moveTo>
                    <a:pt x="191" y="1"/>
                  </a:moveTo>
                  <a:cubicBezTo>
                    <a:pt x="119" y="1"/>
                    <a:pt x="48" y="72"/>
                    <a:pt x="24" y="144"/>
                  </a:cubicBezTo>
                  <a:cubicBezTo>
                    <a:pt x="0" y="239"/>
                    <a:pt x="71" y="358"/>
                    <a:pt x="191" y="358"/>
                  </a:cubicBezTo>
                  <a:lnTo>
                    <a:pt x="2453" y="358"/>
                  </a:lnTo>
                  <a:cubicBezTo>
                    <a:pt x="2548" y="358"/>
                    <a:pt x="2620" y="310"/>
                    <a:pt x="2643" y="215"/>
                  </a:cubicBezTo>
                  <a:cubicBezTo>
                    <a:pt x="2667" y="96"/>
                    <a:pt x="2572" y="1"/>
                    <a:pt x="24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FFFF00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55" name="Google Shape;14255;p27"/>
            <p:cNvSpPr/>
            <p:nvPr/>
          </p:nvSpPr>
          <p:spPr>
            <a:xfrm>
              <a:off x="4305563" y="2092633"/>
              <a:ext cx="38725" cy="8950"/>
            </a:xfrm>
            <a:custGeom>
              <a:avLst/>
              <a:gdLst/>
              <a:ahLst/>
              <a:cxnLst/>
              <a:rect l="l" t="t" r="r" b="b"/>
              <a:pathLst>
                <a:path w="1549" h="358" extrusionOk="0">
                  <a:moveTo>
                    <a:pt x="215" y="0"/>
                  </a:moveTo>
                  <a:cubicBezTo>
                    <a:pt x="96" y="0"/>
                    <a:pt x="1" y="96"/>
                    <a:pt x="25" y="215"/>
                  </a:cubicBezTo>
                  <a:cubicBezTo>
                    <a:pt x="72" y="310"/>
                    <a:pt x="120" y="358"/>
                    <a:pt x="215" y="358"/>
                  </a:cubicBezTo>
                  <a:lnTo>
                    <a:pt x="1358" y="358"/>
                  </a:lnTo>
                  <a:cubicBezTo>
                    <a:pt x="1430" y="358"/>
                    <a:pt x="1501" y="310"/>
                    <a:pt x="1525" y="215"/>
                  </a:cubicBezTo>
                  <a:cubicBezTo>
                    <a:pt x="1549" y="96"/>
                    <a:pt x="1477" y="0"/>
                    <a:pt x="13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FFFF00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4256" name="Google Shape;14256;p27"/>
          <p:cNvSpPr txBox="1"/>
          <p:nvPr/>
        </p:nvSpPr>
        <p:spPr>
          <a:xfrm>
            <a:off x="1048350" y="1158650"/>
            <a:ext cx="7047300" cy="48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fa-IR" sz="1600" b="0" i="0" u="none" strike="noStrike" kern="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rPr>
              <a:t>عناصر اینفوگرافیک</a:t>
            </a:r>
            <a:endParaRPr kumimoji="0" sz="1600" b="0" i="0" u="none" strike="noStrike" kern="0" cap="none" spc="0" normalizeH="0" baseline="0" noProof="0" dirty="0">
              <a:ln>
                <a:noFill/>
              </a:ln>
              <a:solidFill>
                <a:schemeClr val="tx2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257" name="Google Shape;14257;p27"/>
          <p:cNvSpPr txBox="1">
            <a:spLocks noGrp="1"/>
          </p:cNvSpPr>
          <p:nvPr>
            <p:ph type="title" idx="4294967295"/>
          </p:nvPr>
        </p:nvSpPr>
        <p:spPr>
          <a:xfrm>
            <a:off x="223293" y="323850"/>
            <a:ext cx="7048500" cy="482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tx2"/>
                </a:solidFill>
                <a:cs typeface="B Nazanin" panose="00000700000000000000" pitchFamily="2" charset="-78"/>
              </a:rPr>
              <a:t>نمادهای برتر</a:t>
            </a:r>
            <a:endParaRPr dirty="0">
              <a:solidFill>
                <a:schemeClr val="tx2"/>
              </a:solidFill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0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41" name="Google Shape;4041;p59"/>
          <p:cNvSpPr txBox="1">
            <a:spLocks noGrp="1"/>
          </p:cNvSpPr>
          <p:nvPr>
            <p:ph type="title"/>
          </p:nvPr>
        </p:nvSpPr>
        <p:spPr>
          <a:xfrm>
            <a:off x="3553850" y="1811451"/>
            <a:ext cx="3822300" cy="824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uFill>
                  <a:noFill/>
                </a:uFill>
                <a:cs typeface="B Nazanin" panose="00000400000000000000" pitchFamily="2" charset="-78"/>
              </a:rPr>
              <a:t>منافع و مزایا</a:t>
            </a:r>
            <a:endParaRPr dirty="0">
              <a:cs typeface="B Nazanin" panose="00000400000000000000" pitchFamily="2" charset="-78"/>
            </a:endParaRPr>
          </a:p>
        </p:txBody>
      </p:sp>
      <p:sp>
        <p:nvSpPr>
          <p:cNvPr id="4042" name="Google Shape;4042;p59"/>
          <p:cNvSpPr txBox="1">
            <a:spLocks noGrp="1"/>
          </p:cNvSpPr>
          <p:nvPr>
            <p:ph type="title" idx="2"/>
          </p:nvPr>
        </p:nvSpPr>
        <p:spPr>
          <a:xfrm>
            <a:off x="1767850" y="1954851"/>
            <a:ext cx="1668600" cy="123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1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cs typeface="B Nazanin" panose="00000400000000000000" pitchFamily="2" charset="-78"/>
              </a:rPr>
              <a:t>02</a:t>
            </a:r>
            <a:endParaRPr>
              <a:cs typeface="B Nazanin" panose="00000400000000000000" pitchFamily="2" charset="-78"/>
            </a:endParaRPr>
          </a:p>
        </p:txBody>
      </p:sp>
      <p:sp>
        <p:nvSpPr>
          <p:cNvPr id="4043" name="Google Shape;4043;p59"/>
          <p:cNvSpPr txBox="1">
            <a:spLocks noGrp="1"/>
          </p:cNvSpPr>
          <p:nvPr>
            <p:ph type="subTitle" idx="1"/>
          </p:nvPr>
        </p:nvSpPr>
        <p:spPr>
          <a:xfrm>
            <a:off x="3553850" y="2650191"/>
            <a:ext cx="3822300" cy="519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/>
            <a:r>
              <a:rPr lang="fa-IR" dirty="0">
                <a:cs typeface="B Nazanin" panose="00000400000000000000" pitchFamily="2" charset="-78"/>
              </a:rPr>
              <a:t>در صورت نیاز می توانید زیرنویسی را در اینجا وارد کنید</a:t>
            </a:r>
          </a:p>
        </p:txBody>
      </p: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40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1000"/>
                                        <p:tgtEl>
                                          <p:spTgt spid="40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2000"/>
                            </p:stCondLst>
                            <p:childTnLst>
                              <p:par>
                                <p:cTn id="1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1000"/>
                                        <p:tgtEl>
                                          <p:spTgt spid="40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0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48" name="Google Shape;4048;p60"/>
          <p:cNvSpPr txBox="1">
            <a:spLocks noGrp="1"/>
          </p:cNvSpPr>
          <p:nvPr>
            <p:ph type="title"/>
          </p:nvPr>
        </p:nvSpPr>
        <p:spPr>
          <a:xfrm>
            <a:off x="720000" y="2361725"/>
            <a:ext cx="2336400" cy="346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 rtl="1">
              <a:spcBef>
                <a:spcPts val="0"/>
              </a:spcBef>
              <a:spcAft>
                <a:spcPts val="0"/>
              </a:spcAft>
            </a:pPr>
            <a:r>
              <a:rPr lang="fa-IR" dirty="0">
                <a:cs typeface="B Nazanin" panose="00000400000000000000" pitchFamily="2" charset="-78"/>
              </a:rPr>
              <a:t>سه</a:t>
            </a:r>
            <a:endParaRPr dirty="0">
              <a:cs typeface="B Nazanin" panose="00000400000000000000" pitchFamily="2" charset="-78"/>
            </a:endParaRPr>
          </a:p>
        </p:txBody>
      </p:sp>
      <p:sp>
        <p:nvSpPr>
          <p:cNvPr id="4049" name="Google Shape;4049;p60"/>
          <p:cNvSpPr txBox="1">
            <a:spLocks noGrp="1"/>
          </p:cNvSpPr>
          <p:nvPr>
            <p:ph type="subTitle" idx="1"/>
          </p:nvPr>
        </p:nvSpPr>
        <p:spPr>
          <a:xfrm>
            <a:off x="720000" y="2781388"/>
            <a:ext cx="2336400" cy="697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139700" indent="0" rtl="1"/>
            <a:r>
              <a:rPr lang="fa-IR" dirty="0">
                <a:cs typeface="B Nazanin" panose="00000400000000000000" pitchFamily="2" charset="-78"/>
              </a:rPr>
              <a:t>قالب پاورپوینت مدیریت پروژه قابل ویرایش می باشد</a:t>
            </a:r>
            <a:endParaRPr lang="fa-IR" dirty="0">
              <a:effectLst/>
              <a:cs typeface="B Nazanin" panose="00000400000000000000" pitchFamily="2" charset="-78"/>
            </a:endParaRPr>
          </a:p>
        </p:txBody>
      </p:sp>
      <p:sp>
        <p:nvSpPr>
          <p:cNvPr id="4050" name="Google Shape;4050;p60"/>
          <p:cNvSpPr txBox="1">
            <a:spLocks noGrp="1"/>
          </p:cNvSpPr>
          <p:nvPr>
            <p:ph type="title" idx="2"/>
          </p:nvPr>
        </p:nvSpPr>
        <p:spPr>
          <a:xfrm>
            <a:off x="3403800" y="2971325"/>
            <a:ext cx="2336400" cy="346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 rtl="1">
              <a:spcBef>
                <a:spcPts val="0"/>
              </a:spcBef>
              <a:spcAft>
                <a:spcPts val="0"/>
              </a:spcAft>
            </a:pPr>
            <a:r>
              <a:rPr lang="fa-IR" dirty="0">
                <a:cs typeface="B Nazanin" panose="00000400000000000000" pitchFamily="2" charset="-78"/>
              </a:rPr>
              <a:t>دو</a:t>
            </a:r>
            <a:endParaRPr dirty="0">
              <a:cs typeface="B Nazanin" panose="00000400000000000000" pitchFamily="2" charset="-78"/>
            </a:endParaRPr>
          </a:p>
        </p:txBody>
      </p:sp>
      <p:sp>
        <p:nvSpPr>
          <p:cNvPr id="4051" name="Google Shape;4051;p60"/>
          <p:cNvSpPr txBox="1">
            <a:spLocks noGrp="1"/>
          </p:cNvSpPr>
          <p:nvPr>
            <p:ph type="subTitle" idx="3"/>
          </p:nvPr>
        </p:nvSpPr>
        <p:spPr>
          <a:xfrm>
            <a:off x="3403800" y="3390988"/>
            <a:ext cx="2336400" cy="697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139700" indent="0" rtl="1"/>
            <a:r>
              <a:rPr lang="fa-IR" dirty="0">
                <a:cs typeface="B Nazanin" panose="00000400000000000000" pitchFamily="2" charset="-78"/>
              </a:rPr>
              <a:t>قالب پاورپوینت مدیریت پروژه قابل ویرایش می باشد</a:t>
            </a:r>
          </a:p>
        </p:txBody>
      </p:sp>
      <p:sp>
        <p:nvSpPr>
          <p:cNvPr id="4052" name="Google Shape;4052;p60"/>
          <p:cNvSpPr txBox="1">
            <a:spLocks noGrp="1"/>
          </p:cNvSpPr>
          <p:nvPr>
            <p:ph type="title" idx="4"/>
          </p:nvPr>
        </p:nvSpPr>
        <p:spPr>
          <a:xfrm>
            <a:off x="6087600" y="2361725"/>
            <a:ext cx="2336400" cy="346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 rtl="1">
              <a:spcBef>
                <a:spcPts val="0"/>
              </a:spcBef>
              <a:spcAft>
                <a:spcPts val="0"/>
              </a:spcAft>
            </a:pPr>
            <a:r>
              <a:rPr lang="fa-IR" dirty="0">
                <a:cs typeface="B Nazanin" panose="00000400000000000000" pitchFamily="2" charset="-78"/>
              </a:rPr>
              <a:t>یک</a:t>
            </a:r>
            <a:endParaRPr dirty="0">
              <a:cs typeface="B Nazanin" panose="00000400000000000000" pitchFamily="2" charset="-78"/>
            </a:endParaRPr>
          </a:p>
        </p:txBody>
      </p:sp>
      <p:sp>
        <p:nvSpPr>
          <p:cNvPr id="4053" name="Google Shape;4053;p60"/>
          <p:cNvSpPr txBox="1">
            <a:spLocks noGrp="1"/>
          </p:cNvSpPr>
          <p:nvPr>
            <p:ph type="subTitle" idx="5"/>
          </p:nvPr>
        </p:nvSpPr>
        <p:spPr>
          <a:xfrm>
            <a:off x="6087600" y="2781388"/>
            <a:ext cx="2336400" cy="697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139700" indent="0" rtl="1"/>
            <a:r>
              <a:rPr lang="fa-IR" dirty="0">
                <a:cs typeface="B Nazanin" panose="00000400000000000000" pitchFamily="2" charset="-78"/>
              </a:rPr>
              <a:t>قالب پاورپوینت مدیریت پروژه قابل ویرایش می باشد</a:t>
            </a:r>
          </a:p>
        </p:txBody>
      </p:sp>
      <p:sp>
        <p:nvSpPr>
          <p:cNvPr id="4054" name="Google Shape;4054;p60"/>
          <p:cNvSpPr txBox="1">
            <a:spLocks noGrp="1"/>
          </p:cNvSpPr>
          <p:nvPr>
            <p:ph type="title" idx="6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400000000000000" pitchFamily="2" charset="-78"/>
              </a:rPr>
              <a:t>مزایای اصلی</a:t>
            </a:r>
            <a:endParaRPr dirty="0">
              <a:cs typeface="B Nazanin" panose="00000400000000000000" pitchFamily="2" charset="-78"/>
            </a:endParaRPr>
          </a:p>
        </p:txBody>
      </p:sp>
      <p:sp>
        <p:nvSpPr>
          <p:cNvPr id="4055" name="Google Shape;4055;p60"/>
          <p:cNvSpPr/>
          <p:nvPr/>
        </p:nvSpPr>
        <p:spPr>
          <a:xfrm>
            <a:off x="1522200" y="1612775"/>
            <a:ext cx="732000" cy="599700"/>
          </a:xfrm>
          <a:prstGeom prst="rect">
            <a:avLst/>
          </a:prstGeom>
          <a:noFill/>
          <a:ln w="1905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400000000000000" pitchFamily="2" charset="-78"/>
            </a:endParaRPr>
          </a:p>
        </p:txBody>
      </p:sp>
      <p:sp>
        <p:nvSpPr>
          <p:cNvPr id="4056" name="Google Shape;4056;p60"/>
          <p:cNvSpPr/>
          <p:nvPr/>
        </p:nvSpPr>
        <p:spPr>
          <a:xfrm>
            <a:off x="4206000" y="2199650"/>
            <a:ext cx="732000" cy="599700"/>
          </a:xfrm>
          <a:prstGeom prst="rect">
            <a:avLst/>
          </a:prstGeom>
          <a:noFill/>
          <a:ln w="1905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 algn="ctr" rtl="1">
              <a:spcBef>
                <a:spcPts val="0"/>
              </a:spcBef>
              <a:spcAft>
                <a:spcPts val="0"/>
              </a:spcAft>
            </a:pPr>
            <a:endParaRPr>
              <a:cs typeface="B Nazanin" panose="00000400000000000000" pitchFamily="2" charset="-78"/>
            </a:endParaRPr>
          </a:p>
        </p:txBody>
      </p:sp>
      <p:sp>
        <p:nvSpPr>
          <p:cNvPr id="4057" name="Google Shape;4057;p60"/>
          <p:cNvSpPr/>
          <p:nvPr/>
        </p:nvSpPr>
        <p:spPr>
          <a:xfrm>
            <a:off x="6889800" y="1612775"/>
            <a:ext cx="732000" cy="599700"/>
          </a:xfrm>
          <a:prstGeom prst="rect">
            <a:avLst/>
          </a:prstGeom>
          <a:noFill/>
          <a:ln w="1905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400000000000000" pitchFamily="2" charset="-78"/>
            </a:endParaRPr>
          </a:p>
        </p:txBody>
      </p:sp>
      <p:sp>
        <p:nvSpPr>
          <p:cNvPr id="4058" name="Google Shape;4058;p60"/>
          <p:cNvSpPr/>
          <p:nvPr/>
        </p:nvSpPr>
        <p:spPr>
          <a:xfrm>
            <a:off x="1672943" y="1697360"/>
            <a:ext cx="430507" cy="430536"/>
          </a:xfrm>
          <a:custGeom>
            <a:avLst/>
            <a:gdLst/>
            <a:ahLst/>
            <a:cxnLst/>
            <a:rect l="l" t="t" r="r" b="b"/>
            <a:pathLst>
              <a:path w="11693" h="11693" extrusionOk="0">
                <a:moveTo>
                  <a:pt x="10252" y="584"/>
                </a:moveTo>
                <a:lnTo>
                  <a:pt x="10252" y="1263"/>
                </a:lnTo>
                <a:cubicBezTo>
                  <a:pt x="10252" y="1358"/>
                  <a:pt x="10323" y="1429"/>
                  <a:pt x="10406" y="1429"/>
                </a:cubicBezTo>
                <a:lnTo>
                  <a:pt x="11097" y="1429"/>
                </a:lnTo>
                <a:lnTo>
                  <a:pt x="9609" y="2918"/>
                </a:lnTo>
                <a:lnTo>
                  <a:pt x="9001" y="2918"/>
                </a:lnTo>
                <a:lnTo>
                  <a:pt x="9978" y="1941"/>
                </a:lnTo>
                <a:cubicBezTo>
                  <a:pt x="10037" y="1882"/>
                  <a:pt x="10037" y="1751"/>
                  <a:pt x="9978" y="1691"/>
                </a:cubicBezTo>
                <a:cubicBezTo>
                  <a:pt x="9948" y="1667"/>
                  <a:pt x="9903" y="1656"/>
                  <a:pt x="9859" y="1656"/>
                </a:cubicBezTo>
                <a:cubicBezTo>
                  <a:pt x="9814" y="1656"/>
                  <a:pt x="9769" y="1667"/>
                  <a:pt x="9740" y="1691"/>
                </a:cubicBezTo>
                <a:lnTo>
                  <a:pt x="8763" y="2679"/>
                </a:lnTo>
                <a:lnTo>
                  <a:pt x="8763" y="2072"/>
                </a:lnTo>
                <a:lnTo>
                  <a:pt x="10252" y="584"/>
                </a:lnTo>
                <a:close/>
                <a:moveTo>
                  <a:pt x="4739" y="2537"/>
                </a:moveTo>
                <a:cubicBezTo>
                  <a:pt x="5894" y="2537"/>
                  <a:pt x="6942" y="2977"/>
                  <a:pt x="7739" y="3703"/>
                </a:cubicBezTo>
                <a:lnTo>
                  <a:pt x="4620" y="6811"/>
                </a:lnTo>
                <a:cubicBezTo>
                  <a:pt x="4560" y="6870"/>
                  <a:pt x="4560" y="7001"/>
                  <a:pt x="4620" y="7049"/>
                </a:cubicBezTo>
                <a:cubicBezTo>
                  <a:pt x="4656" y="7085"/>
                  <a:pt x="4703" y="7097"/>
                  <a:pt x="4739" y="7097"/>
                </a:cubicBezTo>
                <a:cubicBezTo>
                  <a:pt x="4787" y="7097"/>
                  <a:pt x="4834" y="7085"/>
                  <a:pt x="4858" y="7049"/>
                </a:cubicBezTo>
                <a:lnTo>
                  <a:pt x="5632" y="6275"/>
                </a:lnTo>
                <a:cubicBezTo>
                  <a:pt x="5775" y="6478"/>
                  <a:pt x="5846" y="6692"/>
                  <a:pt x="5846" y="6930"/>
                </a:cubicBezTo>
                <a:cubicBezTo>
                  <a:pt x="5846" y="7549"/>
                  <a:pt x="5358" y="8037"/>
                  <a:pt x="4739" y="8037"/>
                </a:cubicBezTo>
                <a:cubicBezTo>
                  <a:pt x="4132" y="8037"/>
                  <a:pt x="3644" y="7549"/>
                  <a:pt x="3644" y="6930"/>
                </a:cubicBezTo>
                <a:cubicBezTo>
                  <a:pt x="3644" y="6323"/>
                  <a:pt x="4132" y="5835"/>
                  <a:pt x="4739" y="5835"/>
                </a:cubicBezTo>
                <a:cubicBezTo>
                  <a:pt x="4822" y="5835"/>
                  <a:pt x="4882" y="5835"/>
                  <a:pt x="4953" y="5847"/>
                </a:cubicBezTo>
                <a:cubicBezTo>
                  <a:pt x="4962" y="5848"/>
                  <a:pt x="4970" y="5848"/>
                  <a:pt x="4979" y="5848"/>
                </a:cubicBezTo>
                <a:cubicBezTo>
                  <a:pt x="5055" y="5848"/>
                  <a:pt x="5133" y="5801"/>
                  <a:pt x="5144" y="5716"/>
                </a:cubicBezTo>
                <a:cubicBezTo>
                  <a:pt x="5156" y="5620"/>
                  <a:pt x="5096" y="5537"/>
                  <a:pt x="5013" y="5525"/>
                </a:cubicBezTo>
                <a:cubicBezTo>
                  <a:pt x="4918" y="5513"/>
                  <a:pt x="4834" y="5489"/>
                  <a:pt x="4739" y="5489"/>
                </a:cubicBezTo>
                <a:cubicBezTo>
                  <a:pt x="3941" y="5489"/>
                  <a:pt x="3298" y="6144"/>
                  <a:pt x="3298" y="6942"/>
                </a:cubicBezTo>
                <a:cubicBezTo>
                  <a:pt x="3298" y="7740"/>
                  <a:pt x="3953" y="8383"/>
                  <a:pt x="4739" y="8383"/>
                </a:cubicBezTo>
                <a:cubicBezTo>
                  <a:pt x="5549" y="8383"/>
                  <a:pt x="6192" y="7728"/>
                  <a:pt x="6192" y="6942"/>
                </a:cubicBezTo>
                <a:cubicBezTo>
                  <a:pt x="6192" y="6609"/>
                  <a:pt x="6084" y="6299"/>
                  <a:pt x="5870" y="6049"/>
                </a:cubicBezTo>
                <a:lnTo>
                  <a:pt x="6406" y="5513"/>
                </a:lnTo>
                <a:cubicBezTo>
                  <a:pt x="6751" y="5906"/>
                  <a:pt x="6942" y="6418"/>
                  <a:pt x="6942" y="6942"/>
                </a:cubicBezTo>
                <a:cubicBezTo>
                  <a:pt x="6942" y="8156"/>
                  <a:pt x="5965" y="9133"/>
                  <a:pt x="4739" y="9133"/>
                </a:cubicBezTo>
                <a:cubicBezTo>
                  <a:pt x="3525" y="9133"/>
                  <a:pt x="2536" y="8156"/>
                  <a:pt x="2536" y="6942"/>
                </a:cubicBezTo>
                <a:cubicBezTo>
                  <a:pt x="2536" y="5716"/>
                  <a:pt x="3525" y="4739"/>
                  <a:pt x="4739" y="4739"/>
                </a:cubicBezTo>
                <a:cubicBezTo>
                  <a:pt x="5120" y="4739"/>
                  <a:pt x="5477" y="4823"/>
                  <a:pt x="5787" y="5001"/>
                </a:cubicBezTo>
                <a:cubicBezTo>
                  <a:pt x="5812" y="5016"/>
                  <a:pt x="5840" y="5022"/>
                  <a:pt x="5868" y="5022"/>
                </a:cubicBezTo>
                <a:cubicBezTo>
                  <a:pt x="5930" y="5022"/>
                  <a:pt x="5992" y="4988"/>
                  <a:pt x="6025" y="4930"/>
                </a:cubicBezTo>
                <a:cubicBezTo>
                  <a:pt x="6073" y="4834"/>
                  <a:pt x="6037" y="4739"/>
                  <a:pt x="5953" y="4692"/>
                </a:cubicBezTo>
                <a:cubicBezTo>
                  <a:pt x="5572" y="4501"/>
                  <a:pt x="5156" y="4370"/>
                  <a:pt x="4739" y="4370"/>
                </a:cubicBezTo>
                <a:cubicBezTo>
                  <a:pt x="3346" y="4370"/>
                  <a:pt x="2203" y="5525"/>
                  <a:pt x="2203" y="6918"/>
                </a:cubicBezTo>
                <a:cubicBezTo>
                  <a:pt x="2203" y="8323"/>
                  <a:pt x="3346" y="9466"/>
                  <a:pt x="4739" y="9466"/>
                </a:cubicBezTo>
                <a:cubicBezTo>
                  <a:pt x="6144" y="9466"/>
                  <a:pt x="7287" y="8323"/>
                  <a:pt x="7287" y="6918"/>
                </a:cubicBezTo>
                <a:cubicBezTo>
                  <a:pt x="7287" y="6299"/>
                  <a:pt x="7061" y="5716"/>
                  <a:pt x="6668" y="5239"/>
                </a:cubicBezTo>
                <a:lnTo>
                  <a:pt x="7204" y="4704"/>
                </a:lnTo>
                <a:cubicBezTo>
                  <a:pt x="7751" y="5311"/>
                  <a:pt x="8049" y="6085"/>
                  <a:pt x="8049" y="6918"/>
                </a:cubicBezTo>
                <a:cubicBezTo>
                  <a:pt x="8049" y="8740"/>
                  <a:pt x="6561" y="10228"/>
                  <a:pt x="4739" y="10228"/>
                </a:cubicBezTo>
                <a:cubicBezTo>
                  <a:pt x="2929" y="10228"/>
                  <a:pt x="1441" y="8740"/>
                  <a:pt x="1441" y="6918"/>
                </a:cubicBezTo>
                <a:cubicBezTo>
                  <a:pt x="1441" y="5108"/>
                  <a:pt x="2929" y="3620"/>
                  <a:pt x="4739" y="3620"/>
                </a:cubicBezTo>
                <a:cubicBezTo>
                  <a:pt x="5382" y="3620"/>
                  <a:pt x="5989" y="3799"/>
                  <a:pt x="6525" y="4132"/>
                </a:cubicBezTo>
                <a:cubicBezTo>
                  <a:pt x="6558" y="4151"/>
                  <a:pt x="6594" y="4161"/>
                  <a:pt x="6628" y="4161"/>
                </a:cubicBezTo>
                <a:cubicBezTo>
                  <a:pt x="6679" y="4161"/>
                  <a:pt x="6727" y="4139"/>
                  <a:pt x="6763" y="4096"/>
                </a:cubicBezTo>
                <a:cubicBezTo>
                  <a:pt x="6811" y="4025"/>
                  <a:pt x="6799" y="3918"/>
                  <a:pt x="6727" y="3858"/>
                </a:cubicBezTo>
                <a:cubicBezTo>
                  <a:pt x="6144" y="3477"/>
                  <a:pt x="5453" y="3275"/>
                  <a:pt x="4763" y="3275"/>
                </a:cubicBezTo>
                <a:cubicBezTo>
                  <a:pt x="2751" y="3275"/>
                  <a:pt x="1108" y="4918"/>
                  <a:pt x="1108" y="6918"/>
                </a:cubicBezTo>
                <a:cubicBezTo>
                  <a:pt x="1108" y="8930"/>
                  <a:pt x="2751" y="10573"/>
                  <a:pt x="4763" y="10573"/>
                </a:cubicBezTo>
                <a:cubicBezTo>
                  <a:pt x="6763" y="10573"/>
                  <a:pt x="8406" y="8930"/>
                  <a:pt x="8406" y="6918"/>
                </a:cubicBezTo>
                <a:cubicBezTo>
                  <a:pt x="8406" y="6013"/>
                  <a:pt x="8061" y="5132"/>
                  <a:pt x="7454" y="4465"/>
                </a:cubicBezTo>
                <a:lnTo>
                  <a:pt x="7989" y="3930"/>
                </a:lnTo>
                <a:cubicBezTo>
                  <a:pt x="8704" y="4739"/>
                  <a:pt x="9144" y="5775"/>
                  <a:pt x="9144" y="6942"/>
                </a:cubicBezTo>
                <a:cubicBezTo>
                  <a:pt x="9144" y="9359"/>
                  <a:pt x="7168" y="11347"/>
                  <a:pt x="4739" y="11347"/>
                </a:cubicBezTo>
                <a:cubicBezTo>
                  <a:pt x="2322" y="11347"/>
                  <a:pt x="334" y="9359"/>
                  <a:pt x="334" y="6942"/>
                </a:cubicBezTo>
                <a:cubicBezTo>
                  <a:pt x="334" y="4513"/>
                  <a:pt x="2322" y="2537"/>
                  <a:pt x="4739" y="2537"/>
                </a:cubicBezTo>
                <a:close/>
                <a:moveTo>
                  <a:pt x="10403" y="1"/>
                </a:moveTo>
                <a:cubicBezTo>
                  <a:pt x="10360" y="1"/>
                  <a:pt x="10315" y="16"/>
                  <a:pt x="10275" y="48"/>
                </a:cubicBezTo>
                <a:lnTo>
                  <a:pt x="8466" y="1882"/>
                </a:lnTo>
                <a:cubicBezTo>
                  <a:pt x="8430" y="1906"/>
                  <a:pt x="8418" y="1953"/>
                  <a:pt x="8418" y="1989"/>
                </a:cubicBezTo>
                <a:lnTo>
                  <a:pt x="8418" y="3025"/>
                </a:lnTo>
                <a:lnTo>
                  <a:pt x="7978" y="3465"/>
                </a:lnTo>
                <a:cubicBezTo>
                  <a:pt x="7120" y="2679"/>
                  <a:pt x="5989" y="2203"/>
                  <a:pt x="4739" y="2203"/>
                </a:cubicBezTo>
                <a:cubicBezTo>
                  <a:pt x="2120" y="2203"/>
                  <a:pt x="0" y="4334"/>
                  <a:pt x="0" y="6954"/>
                </a:cubicBezTo>
                <a:cubicBezTo>
                  <a:pt x="0" y="9573"/>
                  <a:pt x="2120" y="11692"/>
                  <a:pt x="4739" y="11692"/>
                </a:cubicBezTo>
                <a:cubicBezTo>
                  <a:pt x="7358" y="11692"/>
                  <a:pt x="9490" y="9573"/>
                  <a:pt x="9490" y="6954"/>
                </a:cubicBezTo>
                <a:cubicBezTo>
                  <a:pt x="9490" y="5704"/>
                  <a:pt x="9013" y="4573"/>
                  <a:pt x="8228" y="3715"/>
                </a:cubicBezTo>
                <a:lnTo>
                  <a:pt x="8668" y="3275"/>
                </a:lnTo>
                <a:lnTo>
                  <a:pt x="9704" y="3275"/>
                </a:lnTo>
                <a:cubicBezTo>
                  <a:pt x="9740" y="3275"/>
                  <a:pt x="9787" y="3263"/>
                  <a:pt x="9823" y="3227"/>
                </a:cubicBezTo>
                <a:lnTo>
                  <a:pt x="11645" y="1394"/>
                </a:lnTo>
                <a:cubicBezTo>
                  <a:pt x="11680" y="1346"/>
                  <a:pt x="11692" y="1263"/>
                  <a:pt x="11668" y="1203"/>
                </a:cubicBezTo>
                <a:cubicBezTo>
                  <a:pt x="11633" y="1144"/>
                  <a:pt x="11573" y="1096"/>
                  <a:pt x="11502" y="1096"/>
                </a:cubicBezTo>
                <a:lnTo>
                  <a:pt x="10573" y="1096"/>
                </a:lnTo>
                <a:lnTo>
                  <a:pt x="10573" y="179"/>
                </a:lnTo>
                <a:cubicBezTo>
                  <a:pt x="10573" y="108"/>
                  <a:pt x="10537" y="48"/>
                  <a:pt x="10466" y="12"/>
                </a:cubicBezTo>
                <a:cubicBezTo>
                  <a:pt x="10446" y="5"/>
                  <a:pt x="10425" y="1"/>
                  <a:pt x="10403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400000000000000" pitchFamily="2" charset="-78"/>
            </a:endParaRPr>
          </a:p>
        </p:txBody>
      </p:sp>
      <p:grpSp>
        <p:nvGrpSpPr>
          <p:cNvPr id="4059" name="Google Shape;4059;p60"/>
          <p:cNvGrpSpPr/>
          <p:nvPr/>
        </p:nvGrpSpPr>
        <p:grpSpPr>
          <a:xfrm>
            <a:off x="7018168" y="1720468"/>
            <a:ext cx="475247" cy="384487"/>
            <a:chOff x="1278299" y="2439293"/>
            <a:chExt cx="410829" cy="332343"/>
          </a:xfrm>
        </p:grpSpPr>
        <p:sp>
          <p:nvSpPr>
            <p:cNvPr id="4060" name="Google Shape;4060;p60"/>
            <p:cNvSpPr/>
            <p:nvPr/>
          </p:nvSpPr>
          <p:spPr>
            <a:xfrm>
              <a:off x="1360159" y="2510141"/>
              <a:ext cx="245963" cy="12540"/>
            </a:xfrm>
            <a:custGeom>
              <a:avLst/>
              <a:gdLst/>
              <a:ahLst/>
              <a:cxnLst/>
              <a:rect l="l" t="t" r="r" b="b"/>
              <a:pathLst>
                <a:path w="7728" h="394" extrusionOk="0">
                  <a:moveTo>
                    <a:pt x="191" y="1"/>
                  </a:moveTo>
                  <a:cubicBezTo>
                    <a:pt x="96" y="1"/>
                    <a:pt x="1" y="96"/>
                    <a:pt x="1" y="203"/>
                  </a:cubicBezTo>
                  <a:cubicBezTo>
                    <a:pt x="1" y="298"/>
                    <a:pt x="96" y="394"/>
                    <a:pt x="191" y="394"/>
                  </a:cubicBezTo>
                  <a:lnTo>
                    <a:pt x="7537" y="394"/>
                  </a:lnTo>
                  <a:cubicBezTo>
                    <a:pt x="7633" y="394"/>
                    <a:pt x="7728" y="298"/>
                    <a:pt x="7728" y="203"/>
                  </a:cubicBezTo>
                  <a:cubicBezTo>
                    <a:pt x="7728" y="96"/>
                    <a:pt x="7633" y="1"/>
                    <a:pt x="75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4061" name="Google Shape;4061;p60"/>
            <p:cNvSpPr/>
            <p:nvPr/>
          </p:nvSpPr>
          <p:spPr>
            <a:xfrm>
              <a:off x="1360159" y="2575706"/>
              <a:ext cx="245963" cy="12158"/>
            </a:xfrm>
            <a:custGeom>
              <a:avLst/>
              <a:gdLst/>
              <a:ahLst/>
              <a:cxnLst/>
              <a:rect l="l" t="t" r="r" b="b"/>
              <a:pathLst>
                <a:path w="7728" h="382" extrusionOk="0">
                  <a:moveTo>
                    <a:pt x="191" y="0"/>
                  </a:moveTo>
                  <a:cubicBezTo>
                    <a:pt x="96" y="0"/>
                    <a:pt x="1" y="84"/>
                    <a:pt x="1" y="191"/>
                  </a:cubicBezTo>
                  <a:cubicBezTo>
                    <a:pt x="1" y="298"/>
                    <a:pt x="96" y="381"/>
                    <a:pt x="191" y="381"/>
                  </a:cubicBezTo>
                  <a:lnTo>
                    <a:pt x="7537" y="381"/>
                  </a:lnTo>
                  <a:cubicBezTo>
                    <a:pt x="7633" y="381"/>
                    <a:pt x="7728" y="298"/>
                    <a:pt x="7728" y="191"/>
                  </a:cubicBezTo>
                  <a:cubicBezTo>
                    <a:pt x="7728" y="84"/>
                    <a:pt x="7633" y="0"/>
                    <a:pt x="75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4062" name="Google Shape;4062;p60"/>
            <p:cNvSpPr/>
            <p:nvPr/>
          </p:nvSpPr>
          <p:spPr>
            <a:xfrm>
              <a:off x="1437086" y="2618132"/>
              <a:ext cx="92873" cy="12540"/>
            </a:xfrm>
            <a:custGeom>
              <a:avLst/>
              <a:gdLst/>
              <a:ahLst/>
              <a:cxnLst/>
              <a:rect l="l" t="t" r="r" b="b"/>
              <a:pathLst>
                <a:path w="2918" h="394" extrusionOk="0">
                  <a:moveTo>
                    <a:pt x="191" y="1"/>
                  </a:moveTo>
                  <a:cubicBezTo>
                    <a:pt x="84" y="1"/>
                    <a:pt x="1" y="96"/>
                    <a:pt x="1" y="203"/>
                  </a:cubicBezTo>
                  <a:cubicBezTo>
                    <a:pt x="1" y="299"/>
                    <a:pt x="84" y="394"/>
                    <a:pt x="191" y="394"/>
                  </a:cubicBezTo>
                  <a:lnTo>
                    <a:pt x="2715" y="394"/>
                  </a:lnTo>
                  <a:cubicBezTo>
                    <a:pt x="2822" y="394"/>
                    <a:pt x="2918" y="299"/>
                    <a:pt x="2918" y="203"/>
                  </a:cubicBezTo>
                  <a:cubicBezTo>
                    <a:pt x="2918" y="96"/>
                    <a:pt x="2822" y="1"/>
                    <a:pt x="27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4063" name="Google Shape;4063;p60"/>
            <p:cNvSpPr/>
            <p:nvPr/>
          </p:nvSpPr>
          <p:spPr>
            <a:xfrm>
              <a:off x="1419295" y="2543115"/>
              <a:ext cx="186827" cy="12158"/>
            </a:xfrm>
            <a:custGeom>
              <a:avLst/>
              <a:gdLst/>
              <a:ahLst/>
              <a:cxnLst/>
              <a:rect l="l" t="t" r="r" b="b"/>
              <a:pathLst>
                <a:path w="5870" h="382" extrusionOk="0">
                  <a:moveTo>
                    <a:pt x="191" y="1"/>
                  </a:moveTo>
                  <a:cubicBezTo>
                    <a:pt x="95" y="1"/>
                    <a:pt x="0" y="84"/>
                    <a:pt x="0" y="191"/>
                  </a:cubicBezTo>
                  <a:cubicBezTo>
                    <a:pt x="0" y="298"/>
                    <a:pt x="95" y="382"/>
                    <a:pt x="191" y="382"/>
                  </a:cubicBezTo>
                  <a:lnTo>
                    <a:pt x="5679" y="382"/>
                  </a:lnTo>
                  <a:cubicBezTo>
                    <a:pt x="5775" y="382"/>
                    <a:pt x="5870" y="298"/>
                    <a:pt x="5870" y="191"/>
                  </a:cubicBezTo>
                  <a:cubicBezTo>
                    <a:pt x="5870" y="84"/>
                    <a:pt x="5775" y="1"/>
                    <a:pt x="56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4064" name="Google Shape;4064;p60"/>
            <p:cNvSpPr/>
            <p:nvPr/>
          </p:nvSpPr>
          <p:spPr>
            <a:xfrm>
              <a:off x="1360541" y="2543115"/>
              <a:ext cx="43604" cy="12158"/>
            </a:xfrm>
            <a:custGeom>
              <a:avLst/>
              <a:gdLst/>
              <a:ahLst/>
              <a:cxnLst/>
              <a:rect l="l" t="t" r="r" b="b"/>
              <a:pathLst>
                <a:path w="1370" h="382" extrusionOk="0">
                  <a:moveTo>
                    <a:pt x="203" y="1"/>
                  </a:moveTo>
                  <a:cubicBezTo>
                    <a:pt x="96" y="1"/>
                    <a:pt x="1" y="84"/>
                    <a:pt x="1" y="191"/>
                  </a:cubicBezTo>
                  <a:cubicBezTo>
                    <a:pt x="1" y="298"/>
                    <a:pt x="96" y="382"/>
                    <a:pt x="203" y="382"/>
                  </a:cubicBezTo>
                  <a:lnTo>
                    <a:pt x="1179" y="382"/>
                  </a:lnTo>
                  <a:cubicBezTo>
                    <a:pt x="1286" y="382"/>
                    <a:pt x="1370" y="298"/>
                    <a:pt x="1370" y="191"/>
                  </a:cubicBezTo>
                  <a:cubicBezTo>
                    <a:pt x="1358" y="72"/>
                    <a:pt x="1286" y="1"/>
                    <a:pt x="1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4065" name="Google Shape;4065;p60"/>
            <p:cNvSpPr/>
            <p:nvPr/>
          </p:nvSpPr>
          <p:spPr>
            <a:xfrm>
              <a:off x="1306721" y="2469211"/>
              <a:ext cx="353222" cy="228171"/>
            </a:xfrm>
            <a:custGeom>
              <a:avLst/>
              <a:gdLst/>
              <a:ahLst/>
              <a:cxnLst/>
              <a:rect l="l" t="t" r="r" b="b"/>
              <a:pathLst>
                <a:path w="11098" h="7169" extrusionOk="0">
                  <a:moveTo>
                    <a:pt x="1144" y="1"/>
                  </a:moveTo>
                  <a:cubicBezTo>
                    <a:pt x="1025" y="1"/>
                    <a:pt x="918" y="96"/>
                    <a:pt x="906" y="215"/>
                  </a:cubicBezTo>
                  <a:cubicBezTo>
                    <a:pt x="894" y="596"/>
                    <a:pt x="596" y="894"/>
                    <a:pt x="215" y="906"/>
                  </a:cubicBezTo>
                  <a:cubicBezTo>
                    <a:pt x="96" y="906"/>
                    <a:pt x="1" y="1013"/>
                    <a:pt x="1" y="1144"/>
                  </a:cubicBezTo>
                  <a:lnTo>
                    <a:pt x="1" y="6025"/>
                  </a:lnTo>
                  <a:cubicBezTo>
                    <a:pt x="1" y="6144"/>
                    <a:pt x="96" y="6252"/>
                    <a:pt x="215" y="6264"/>
                  </a:cubicBezTo>
                  <a:cubicBezTo>
                    <a:pt x="596" y="6275"/>
                    <a:pt x="894" y="6573"/>
                    <a:pt x="906" y="6942"/>
                  </a:cubicBezTo>
                  <a:cubicBezTo>
                    <a:pt x="906" y="7061"/>
                    <a:pt x="1013" y="7168"/>
                    <a:pt x="1144" y="7168"/>
                  </a:cubicBezTo>
                  <a:lnTo>
                    <a:pt x="6728" y="7168"/>
                  </a:lnTo>
                  <a:cubicBezTo>
                    <a:pt x="6835" y="7168"/>
                    <a:pt x="6918" y="7085"/>
                    <a:pt x="6918" y="6978"/>
                  </a:cubicBezTo>
                  <a:cubicBezTo>
                    <a:pt x="6918" y="6871"/>
                    <a:pt x="6835" y="6787"/>
                    <a:pt x="6728" y="6787"/>
                  </a:cubicBezTo>
                  <a:lnTo>
                    <a:pt x="1275" y="6787"/>
                  </a:lnTo>
                  <a:cubicBezTo>
                    <a:pt x="1203" y="6323"/>
                    <a:pt x="846" y="5978"/>
                    <a:pt x="382" y="5894"/>
                  </a:cubicBezTo>
                  <a:lnTo>
                    <a:pt x="382" y="1263"/>
                  </a:lnTo>
                  <a:cubicBezTo>
                    <a:pt x="846" y="1191"/>
                    <a:pt x="1192" y="834"/>
                    <a:pt x="1275" y="370"/>
                  </a:cubicBezTo>
                  <a:lnTo>
                    <a:pt x="9776" y="370"/>
                  </a:lnTo>
                  <a:cubicBezTo>
                    <a:pt x="9847" y="846"/>
                    <a:pt x="10240" y="1203"/>
                    <a:pt x="10717" y="1263"/>
                  </a:cubicBezTo>
                  <a:lnTo>
                    <a:pt x="10717" y="4466"/>
                  </a:lnTo>
                  <a:cubicBezTo>
                    <a:pt x="10717" y="4561"/>
                    <a:pt x="10800" y="4656"/>
                    <a:pt x="10907" y="4656"/>
                  </a:cubicBezTo>
                  <a:cubicBezTo>
                    <a:pt x="11014" y="4656"/>
                    <a:pt x="11098" y="4561"/>
                    <a:pt x="11098" y="4466"/>
                  </a:cubicBezTo>
                  <a:lnTo>
                    <a:pt x="11098" y="1108"/>
                  </a:lnTo>
                  <a:cubicBezTo>
                    <a:pt x="11086" y="1072"/>
                    <a:pt x="11062" y="1013"/>
                    <a:pt x="11014" y="965"/>
                  </a:cubicBezTo>
                  <a:cubicBezTo>
                    <a:pt x="10967" y="918"/>
                    <a:pt x="10907" y="906"/>
                    <a:pt x="10848" y="906"/>
                  </a:cubicBezTo>
                  <a:cubicBezTo>
                    <a:pt x="10467" y="906"/>
                    <a:pt x="10145" y="608"/>
                    <a:pt x="10133" y="215"/>
                  </a:cubicBezTo>
                  <a:cubicBezTo>
                    <a:pt x="10133" y="96"/>
                    <a:pt x="10026" y="1"/>
                    <a:pt x="98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4066" name="Google Shape;4066;p60"/>
            <p:cNvSpPr/>
            <p:nvPr/>
          </p:nvSpPr>
          <p:spPr>
            <a:xfrm>
              <a:off x="1278299" y="2439293"/>
              <a:ext cx="410829" cy="332343"/>
            </a:xfrm>
            <a:custGeom>
              <a:avLst/>
              <a:gdLst/>
              <a:ahLst/>
              <a:cxnLst/>
              <a:rect l="l" t="t" r="r" b="b"/>
              <a:pathLst>
                <a:path w="12908" h="10442" extrusionOk="0">
                  <a:moveTo>
                    <a:pt x="12348" y="369"/>
                  </a:moveTo>
                  <a:cubicBezTo>
                    <a:pt x="12431" y="369"/>
                    <a:pt x="12503" y="429"/>
                    <a:pt x="12503" y="524"/>
                  </a:cubicBezTo>
                  <a:lnTo>
                    <a:pt x="12503" y="8513"/>
                  </a:lnTo>
                  <a:cubicBezTo>
                    <a:pt x="12503" y="8585"/>
                    <a:pt x="12443" y="8656"/>
                    <a:pt x="12348" y="8656"/>
                  </a:cubicBezTo>
                  <a:lnTo>
                    <a:pt x="11610" y="8656"/>
                  </a:lnTo>
                  <a:lnTo>
                    <a:pt x="11502" y="8454"/>
                  </a:lnTo>
                  <a:cubicBezTo>
                    <a:pt x="11502" y="8454"/>
                    <a:pt x="11514" y="8454"/>
                    <a:pt x="11514" y="8442"/>
                  </a:cubicBezTo>
                  <a:cubicBezTo>
                    <a:pt x="11776" y="8323"/>
                    <a:pt x="11931" y="8049"/>
                    <a:pt x="11907" y="7763"/>
                  </a:cubicBezTo>
                  <a:cubicBezTo>
                    <a:pt x="11907" y="7692"/>
                    <a:pt x="11919" y="7632"/>
                    <a:pt x="11967" y="7573"/>
                  </a:cubicBezTo>
                  <a:cubicBezTo>
                    <a:pt x="12133" y="7334"/>
                    <a:pt x="12133" y="7025"/>
                    <a:pt x="11967" y="6799"/>
                  </a:cubicBezTo>
                  <a:cubicBezTo>
                    <a:pt x="11919" y="6739"/>
                    <a:pt x="11907" y="6668"/>
                    <a:pt x="11907" y="6608"/>
                  </a:cubicBezTo>
                  <a:cubicBezTo>
                    <a:pt x="11931" y="6322"/>
                    <a:pt x="11776" y="6061"/>
                    <a:pt x="11514" y="5941"/>
                  </a:cubicBezTo>
                  <a:cubicBezTo>
                    <a:pt x="11455" y="5906"/>
                    <a:pt x="11395" y="5858"/>
                    <a:pt x="11371" y="5787"/>
                  </a:cubicBezTo>
                  <a:cubicBezTo>
                    <a:pt x="11263" y="5559"/>
                    <a:pt x="11027" y="5401"/>
                    <a:pt x="10779" y="5401"/>
                  </a:cubicBezTo>
                  <a:cubicBezTo>
                    <a:pt x="10754" y="5401"/>
                    <a:pt x="10729" y="5402"/>
                    <a:pt x="10705" y="5406"/>
                  </a:cubicBezTo>
                  <a:cubicBezTo>
                    <a:pt x="10621" y="5406"/>
                    <a:pt x="10562" y="5382"/>
                    <a:pt x="10502" y="5346"/>
                  </a:cubicBezTo>
                  <a:cubicBezTo>
                    <a:pt x="10383" y="5263"/>
                    <a:pt x="10246" y="5221"/>
                    <a:pt x="10111" y="5221"/>
                  </a:cubicBezTo>
                  <a:cubicBezTo>
                    <a:pt x="9975" y="5221"/>
                    <a:pt x="9841" y="5263"/>
                    <a:pt x="9728" y="5346"/>
                  </a:cubicBezTo>
                  <a:cubicBezTo>
                    <a:pt x="9669" y="5382"/>
                    <a:pt x="9597" y="5406"/>
                    <a:pt x="9538" y="5406"/>
                  </a:cubicBezTo>
                  <a:cubicBezTo>
                    <a:pt x="9512" y="5402"/>
                    <a:pt x="9486" y="5401"/>
                    <a:pt x="9461" y="5401"/>
                  </a:cubicBezTo>
                  <a:cubicBezTo>
                    <a:pt x="9206" y="5401"/>
                    <a:pt x="8979" y="5559"/>
                    <a:pt x="8871" y="5787"/>
                  </a:cubicBezTo>
                  <a:cubicBezTo>
                    <a:pt x="8835" y="5846"/>
                    <a:pt x="8800" y="5906"/>
                    <a:pt x="8716" y="5941"/>
                  </a:cubicBezTo>
                  <a:cubicBezTo>
                    <a:pt x="8466" y="6061"/>
                    <a:pt x="8300" y="6322"/>
                    <a:pt x="8335" y="6608"/>
                  </a:cubicBezTo>
                  <a:cubicBezTo>
                    <a:pt x="8335" y="6680"/>
                    <a:pt x="8323" y="6739"/>
                    <a:pt x="8276" y="6799"/>
                  </a:cubicBezTo>
                  <a:cubicBezTo>
                    <a:pt x="8109" y="7037"/>
                    <a:pt x="8109" y="7346"/>
                    <a:pt x="8276" y="7573"/>
                  </a:cubicBezTo>
                  <a:cubicBezTo>
                    <a:pt x="8323" y="7632"/>
                    <a:pt x="8335" y="7704"/>
                    <a:pt x="8335" y="7763"/>
                  </a:cubicBezTo>
                  <a:cubicBezTo>
                    <a:pt x="8300" y="8049"/>
                    <a:pt x="8466" y="8323"/>
                    <a:pt x="8716" y="8442"/>
                  </a:cubicBezTo>
                  <a:cubicBezTo>
                    <a:pt x="8716" y="8442"/>
                    <a:pt x="8740" y="8442"/>
                    <a:pt x="8740" y="8454"/>
                  </a:cubicBezTo>
                  <a:lnTo>
                    <a:pt x="8633" y="8656"/>
                  </a:lnTo>
                  <a:lnTo>
                    <a:pt x="525" y="8656"/>
                  </a:lnTo>
                  <a:cubicBezTo>
                    <a:pt x="441" y="8656"/>
                    <a:pt x="370" y="8597"/>
                    <a:pt x="370" y="8513"/>
                  </a:cubicBezTo>
                  <a:lnTo>
                    <a:pt x="370" y="524"/>
                  </a:lnTo>
                  <a:cubicBezTo>
                    <a:pt x="370" y="441"/>
                    <a:pt x="430" y="369"/>
                    <a:pt x="525" y="369"/>
                  </a:cubicBezTo>
                  <a:close/>
                  <a:moveTo>
                    <a:pt x="10139" y="5638"/>
                  </a:moveTo>
                  <a:cubicBezTo>
                    <a:pt x="10199" y="5638"/>
                    <a:pt x="10258" y="5656"/>
                    <a:pt x="10312" y="5691"/>
                  </a:cubicBezTo>
                  <a:cubicBezTo>
                    <a:pt x="10420" y="5770"/>
                    <a:pt x="10553" y="5817"/>
                    <a:pt x="10684" y="5817"/>
                  </a:cubicBezTo>
                  <a:cubicBezTo>
                    <a:pt x="10711" y="5817"/>
                    <a:pt x="10738" y="5815"/>
                    <a:pt x="10764" y="5810"/>
                  </a:cubicBezTo>
                  <a:cubicBezTo>
                    <a:pt x="10773" y="5810"/>
                    <a:pt x="10782" y="5809"/>
                    <a:pt x="10790" y="5809"/>
                  </a:cubicBezTo>
                  <a:cubicBezTo>
                    <a:pt x="10900" y="5809"/>
                    <a:pt x="11007" y="5878"/>
                    <a:pt x="11062" y="5977"/>
                  </a:cubicBezTo>
                  <a:cubicBezTo>
                    <a:pt x="11133" y="6132"/>
                    <a:pt x="11229" y="6251"/>
                    <a:pt x="11383" y="6311"/>
                  </a:cubicBezTo>
                  <a:cubicBezTo>
                    <a:pt x="11502" y="6370"/>
                    <a:pt x="11562" y="6477"/>
                    <a:pt x="11550" y="6608"/>
                  </a:cubicBezTo>
                  <a:cubicBezTo>
                    <a:pt x="11526" y="6775"/>
                    <a:pt x="11574" y="6930"/>
                    <a:pt x="11669" y="7049"/>
                  </a:cubicBezTo>
                  <a:cubicBezTo>
                    <a:pt x="11741" y="7156"/>
                    <a:pt x="11741" y="7287"/>
                    <a:pt x="11669" y="7394"/>
                  </a:cubicBezTo>
                  <a:cubicBezTo>
                    <a:pt x="11574" y="7525"/>
                    <a:pt x="11538" y="7692"/>
                    <a:pt x="11550" y="7835"/>
                  </a:cubicBezTo>
                  <a:cubicBezTo>
                    <a:pt x="11562" y="7966"/>
                    <a:pt x="11490" y="8085"/>
                    <a:pt x="11383" y="8132"/>
                  </a:cubicBezTo>
                  <a:cubicBezTo>
                    <a:pt x="11288" y="8180"/>
                    <a:pt x="11217" y="8239"/>
                    <a:pt x="11157" y="8299"/>
                  </a:cubicBezTo>
                  <a:lnTo>
                    <a:pt x="11145" y="8323"/>
                  </a:lnTo>
                  <a:lnTo>
                    <a:pt x="11050" y="8454"/>
                  </a:lnTo>
                  <a:cubicBezTo>
                    <a:pt x="10995" y="8563"/>
                    <a:pt x="10911" y="8622"/>
                    <a:pt x="10787" y="8622"/>
                  </a:cubicBezTo>
                  <a:cubicBezTo>
                    <a:pt x="10776" y="8622"/>
                    <a:pt x="10764" y="8621"/>
                    <a:pt x="10752" y="8620"/>
                  </a:cubicBezTo>
                  <a:cubicBezTo>
                    <a:pt x="10726" y="8616"/>
                    <a:pt x="10699" y="8614"/>
                    <a:pt x="10672" y="8614"/>
                  </a:cubicBezTo>
                  <a:cubicBezTo>
                    <a:pt x="10542" y="8614"/>
                    <a:pt x="10410" y="8660"/>
                    <a:pt x="10312" y="8739"/>
                  </a:cubicBezTo>
                  <a:cubicBezTo>
                    <a:pt x="10252" y="8751"/>
                    <a:pt x="10205" y="8763"/>
                    <a:pt x="10169" y="8775"/>
                  </a:cubicBezTo>
                  <a:lnTo>
                    <a:pt x="10074" y="8775"/>
                  </a:lnTo>
                  <a:cubicBezTo>
                    <a:pt x="10026" y="8775"/>
                    <a:pt x="9978" y="8751"/>
                    <a:pt x="9955" y="8739"/>
                  </a:cubicBezTo>
                  <a:cubicBezTo>
                    <a:pt x="9836" y="8656"/>
                    <a:pt x="9705" y="8620"/>
                    <a:pt x="9562" y="8620"/>
                  </a:cubicBezTo>
                  <a:lnTo>
                    <a:pt x="9514" y="8620"/>
                  </a:lnTo>
                  <a:cubicBezTo>
                    <a:pt x="9504" y="8621"/>
                    <a:pt x="9495" y="8622"/>
                    <a:pt x="9486" y="8622"/>
                  </a:cubicBezTo>
                  <a:cubicBezTo>
                    <a:pt x="9366" y="8622"/>
                    <a:pt x="9261" y="8553"/>
                    <a:pt x="9216" y="8454"/>
                  </a:cubicBezTo>
                  <a:cubicBezTo>
                    <a:pt x="9181" y="8406"/>
                    <a:pt x="9157" y="8347"/>
                    <a:pt x="9121" y="8323"/>
                  </a:cubicBezTo>
                  <a:lnTo>
                    <a:pt x="9121" y="8299"/>
                  </a:lnTo>
                  <a:cubicBezTo>
                    <a:pt x="9062" y="8227"/>
                    <a:pt x="8990" y="8168"/>
                    <a:pt x="8895" y="8132"/>
                  </a:cubicBezTo>
                  <a:cubicBezTo>
                    <a:pt x="8776" y="8085"/>
                    <a:pt x="8716" y="7977"/>
                    <a:pt x="8728" y="7835"/>
                  </a:cubicBezTo>
                  <a:cubicBezTo>
                    <a:pt x="8752" y="7680"/>
                    <a:pt x="8704" y="7513"/>
                    <a:pt x="8609" y="7394"/>
                  </a:cubicBezTo>
                  <a:cubicBezTo>
                    <a:pt x="8538" y="7287"/>
                    <a:pt x="8538" y="7156"/>
                    <a:pt x="8609" y="7049"/>
                  </a:cubicBezTo>
                  <a:cubicBezTo>
                    <a:pt x="8704" y="6918"/>
                    <a:pt x="8752" y="6751"/>
                    <a:pt x="8728" y="6608"/>
                  </a:cubicBezTo>
                  <a:cubicBezTo>
                    <a:pt x="8716" y="6489"/>
                    <a:pt x="8788" y="6370"/>
                    <a:pt x="8895" y="6311"/>
                  </a:cubicBezTo>
                  <a:cubicBezTo>
                    <a:pt x="9050" y="6227"/>
                    <a:pt x="9169" y="6132"/>
                    <a:pt x="9228" y="5977"/>
                  </a:cubicBezTo>
                  <a:cubicBezTo>
                    <a:pt x="9283" y="5868"/>
                    <a:pt x="9387" y="5809"/>
                    <a:pt x="9496" y="5809"/>
                  </a:cubicBezTo>
                  <a:cubicBezTo>
                    <a:pt x="9506" y="5809"/>
                    <a:pt x="9516" y="5809"/>
                    <a:pt x="9526" y="5810"/>
                  </a:cubicBezTo>
                  <a:cubicBezTo>
                    <a:pt x="9552" y="5815"/>
                    <a:pt x="9579" y="5817"/>
                    <a:pt x="9606" y="5817"/>
                  </a:cubicBezTo>
                  <a:cubicBezTo>
                    <a:pt x="9737" y="5817"/>
                    <a:pt x="9868" y="5770"/>
                    <a:pt x="9966" y="5691"/>
                  </a:cubicBezTo>
                  <a:cubicBezTo>
                    <a:pt x="10020" y="5656"/>
                    <a:pt x="10080" y="5638"/>
                    <a:pt x="10139" y="5638"/>
                  </a:cubicBezTo>
                  <a:close/>
                  <a:moveTo>
                    <a:pt x="8990" y="8775"/>
                  </a:moveTo>
                  <a:cubicBezTo>
                    <a:pt x="9105" y="8910"/>
                    <a:pt x="9274" y="8982"/>
                    <a:pt x="9458" y="8982"/>
                  </a:cubicBezTo>
                  <a:cubicBezTo>
                    <a:pt x="9484" y="8982"/>
                    <a:pt x="9511" y="8981"/>
                    <a:pt x="9538" y="8978"/>
                  </a:cubicBezTo>
                  <a:cubicBezTo>
                    <a:pt x="9609" y="8978"/>
                    <a:pt x="9669" y="8989"/>
                    <a:pt x="9728" y="9037"/>
                  </a:cubicBezTo>
                  <a:cubicBezTo>
                    <a:pt x="9740" y="9049"/>
                    <a:pt x="9776" y="9061"/>
                    <a:pt x="9788" y="9061"/>
                  </a:cubicBezTo>
                  <a:lnTo>
                    <a:pt x="9383" y="9894"/>
                  </a:lnTo>
                  <a:lnTo>
                    <a:pt x="9193" y="9573"/>
                  </a:lnTo>
                  <a:cubicBezTo>
                    <a:pt x="9151" y="9500"/>
                    <a:pt x="9082" y="9463"/>
                    <a:pt x="9001" y="9463"/>
                  </a:cubicBezTo>
                  <a:cubicBezTo>
                    <a:pt x="8990" y="9463"/>
                    <a:pt x="8978" y="9464"/>
                    <a:pt x="8966" y="9466"/>
                  </a:cubicBezTo>
                  <a:lnTo>
                    <a:pt x="8633" y="9525"/>
                  </a:lnTo>
                  <a:lnTo>
                    <a:pt x="8990" y="8775"/>
                  </a:lnTo>
                  <a:close/>
                  <a:moveTo>
                    <a:pt x="11264" y="8775"/>
                  </a:moveTo>
                  <a:lnTo>
                    <a:pt x="11621" y="9525"/>
                  </a:lnTo>
                  <a:lnTo>
                    <a:pt x="11264" y="9466"/>
                  </a:lnTo>
                  <a:cubicBezTo>
                    <a:pt x="11254" y="9464"/>
                    <a:pt x="11243" y="9463"/>
                    <a:pt x="11233" y="9463"/>
                  </a:cubicBezTo>
                  <a:cubicBezTo>
                    <a:pt x="11158" y="9463"/>
                    <a:pt x="11080" y="9500"/>
                    <a:pt x="11038" y="9573"/>
                  </a:cubicBezTo>
                  <a:lnTo>
                    <a:pt x="10848" y="9894"/>
                  </a:lnTo>
                  <a:lnTo>
                    <a:pt x="10467" y="9061"/>
                  </a:lnTo>
                  <a:cubicBezTo>
                    <a:pt x="10478" y="9049"/>
                    <a:pt x="10502" y="9025"/>
                    <a:pt x="10514" y="9025"/>
                  </a:cubicBezTo>
                  <a:cubicBezTo>
                    <a:pt x="10574" y="8989"/>
                    <a:pt x="10657" y="8978"/>
                    <a:pt x="10717" y="8978"/>
                  </a:cubicBezTo>
                  <a:cubicBezTo>
                    <a:pt x="10731" y="8978"/>
                    <a:pt x="10746" y="8979"/>
                    <a:pt x="10760" y="8979"/>
                  </a:cubicBezTo>
                  <a:cubicBezTo>
                    <a:pt x="10946" y="8979"/>
                    <a:pt x="11121" y="8908"/>
                    <a:pt x="11264" y="8775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8"/>
                    <a:pt x="1" y="524"/>
                  </a:cubicBezTo>
                  <a:lnTo>
                    <a:pt x="1" y="8513"/>
                  </a:lnTo>
                  <a:cubicBezTo>
                    <a:pt x="1" y="8799"/>
                    <a:pt x="239" y="9037"/>
                    <a:pt x="525" y="9037"/>
                  </a:cubicBezTo>
                  <a:lnTo>
                    <a:pt x="8454" y="9037"/>
                  </a:lnTo>
                  <a:lnTo>
                    <a:pt x="8169" y="9632"/>
                  </a:lnTo>
                  <a:cubicBezTo>
                    <a:pt x="8145" y="9704"/>
                    <a:pt x="8145" y="9787"/>
                    <a:pt x="8204" y="9870"/>
                  </a:cubicBezTo>
                  <a:cubicBezTo>
                    <a:pt x="8234" y="9930"/>
                    <a:pt x="8306" y="9957"/>
                    <a:pt x="8370" y="9957"/>
                  </a:cubicBezTo>
                  <a:cubicBezTo>
                    <a:pt x="8383" y="9957"/>
                    <a:pt x="8395" y="9956"/>
                    <a:pt x="8407" y="9954"/>
                  </a:cubicBezTo>
                  <a:lnTo>
                    <a:pt x="8931" y="9870"/>
                  </a:lnTo>
                  <a:lnTo>
                    <a:pt x="9228" y="10347"/>
                  </a:lnTo>
                  <a:cubicBezTo>
                    <a:pt x="9276" y="10418"/>
                    <a:pt x="9347" y="10442"/>
                    <a:pt x="9419" y="10442"/>
                  </a:cubicBezTo>
                  <a:lnTo>
                    <a:pt x="9431" y="10442"/>
                  </a:lnTo>
                  <a:cubicBezTo>
                    <a:pt x="9526" y="10442"/>
                    <a:pt x="9585" y="10382"/>
                    <a:pt x="9633" y="10311"/>
                  </a:cubicBezTo>
                  <a:lnTo>
                    <a:pt x="10133" y="9251"/>
                  </a:lnTo>
                  <a:lnTo>
                    <a:pt x="10645" y="10311"/>
                  </a:lnTo>
                  <a:cubicBezTo>
                    <a:pt x="10669" y="10382"/>
                    <a:pt x="10740" y="10430"/>
                    <a:pt x="10836" y="10442"/>
                  </a:cubicBezTo>
                  <a:lnTo>
                    <a:pt x="10848" y="10442"/>
                  </a:lnTo>
                  <a:cubicBezTo>
                    <a:pt x="10919" y="10442"/>
                    <a:pt x="11002" y="10406"/>
                    <a:pt x="11038" y="10347"/>
                  </a:cubicBezTo>
                  <a:lnTo>
                    <a:pt x="11336" y="9870"/>
                  </a:lnTo>
                  <a:lnTo>
                    <a:pt x="11860" y="9954"/>
                  </a:lnTo>
                  <a:cubicBezTo>
                    <a:pt x="11875" y="9956"/>
                    <a:pt x="11890" y="9957"/>
                    <a:pt x="11904" y="9957"/>
                  </a:cubicBezTo>
                  <a:cubicBezTo>
                    <a:pt x="11977" y="9957"/>
                    <a:pt x="12034" y="9930"/>
                    <a:pt x="12074" y="9870"/>
                  </a:cubicBezTo>
                  <a:cubicBezTo>
                    <a:pt x="12110" y="9787"/>
                    <a:pt x="12133" y="9716"/>
                    <a:pt x="12098" y="9620"/>
                  </a:cubicBezTo>
                  <a:lnTo>
                    <a:pt x="11812" y="9025"/>
                  </a:lnTo>
                  <a:lnTo>
                    <a:pt x="12383" y="9025"/>
                  </a:lnTo>
                  <a:cubicBezTo>
                    <a:pt x="12669" y="9025"/>
                    <a:pt x="12907" y="8787"/>
                    <a:pt x="12907" y="8513"/>
                  </a:cubicBezTo>
                  <a:lnTo>
                    <a:pt x="12907" y="524"/>
                  </a:lnTo>
                  <a:cubicBezTo>
                    <a:pt x="12884" y="238"/>
                    <a:pt x="12645" y="0"/>
                    <a:pt x="123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4067" name="Google Shape;4067;p60"/>
            <p:cNvSpPr/>
            <p:nvPr/>
          </p:nvSpPr>
          <p:spPr>
            <a:xfrm>
              <a:off x="1562519" y="2630640"/>
              <a:ext cx="74699" cy="74699"/>
            </a:xfrm>
            <a:custGeom>
              <a:avLst/>
              <a:gdLst/>
              <a:ahLst/>
              <a:cxnLst/>
              <a:rect l="l" t="t" r="r" b="b"/>
              <a:pathLst>
                <a:path w="2347" h="2347" extrusionOk="0">
                  <a:moveTo>
                    <a:pt x="1179" y="382"/>
                  </a:moveTo>
                  <a:cubicBezTo>
                    <a:pt x="1608" y="382"/>
                    <a:pt x="1965" y="739"/>
                    <a:pt x="1965" y="1180"/>
                  </a:cubicBezTo>
                  <a:cubicBezTo>
                    <a:pt x="1977" y="1608"/>
                    <a:pt x="1620" y="1965"/>
                    <a:pt x="1179" y="1965"/>
                  </a:cubicBezTo>
                  <a:cubicBezTo>
                    <a:pt x="739" y="1965"/>
                    <a:pt x="382" y="1608"/>
                    <a:pt x="382" y="1180"/>
                  </a:cubicBezTo>
                  <a:cubicBezTo>
                    <a:pt x="382" y="739"/>
                    <a:pt x="739" y="382"/>
                    <a:pt x="1179" y="382"/>
                  </a:cubicBezTo>
                  <a:close/>
                  <a:moveTo>
                    <a:pt x="1179" y="1"/>
                  </a:moveTo>
                  <a:cubicBezTo>
                    <a:pt x="536" y="1"/>
                    <a:pt x="1" y="525"/>
                    <a:pt x="1" y="1180"/>
                  </a:cubicBezTo>
                  <a:cubicBezTo>
                    <a:pt x="1" y="1811"/>
                    <a:pt x="525" y="2346"/>
                    <a:pt x="1179" y="2346"/>
                  </a:cubicBezTo>
                  <a:cubicBezTo>
                    <a:pt x="1834" y="2346"/>
                    <a:pt x="2346" y="1823"/>
                    <a:pt x="2346" y="1180"/>
                  </a:cubicBezTo>
                  <a:cubicBezTo>
                    <a:pt x="2346" y="525"/>
                    <a:pt x="1834" y="1"/>
                    <a:pt x="1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</p:grpSp>
      <p:grpSp>
        <p:nvGrpSpPr>
          <p:cNvPr id="4068" name="Google Shape;4068;p60"/>
          <p:cNvGrpSpPr/>
          <p:nvPr/>
        </p:nvGrpSpPr>
        <p:grpSpPr>
          <a:xfrm>
            <a:off x="4367273" y="2315048"/>
            <a:ext cx="409454" cy="368912"/>
            <a:chOff x="3988156" y="3380210"/>
            <a:chExt cx="353954" cy="318880"/>
          </a:xfrm>
        </p:grpSpPr>
        <p:sp>
          <p:nvSpPr>
            <p:cNvPr id="4069" name="Google Shape;4069;p60"/>
            <p:cNvSpPr/>
            <p:nvPr/>
          </p:nvSpPr>
          <p:spPr>
            <a:xfrm>
              <a:off x="4134053" y="3446156"/>
              <a:ext cx="28454" cy="49269"/>
            </a:xfrm>
            <a:custGeom>
              <a:avLst/>
              <a:gdLst/>
              <a:ahLst/>
              <a:cxnLst/>
              <a:rect l="l" t="t" r="r" b="b"/>
              <a:pathLst>
                <a:path w="894" h="1548" extrusionOk="0">
                  <a:moveTo>
                    <a:pt x="417" y="286"/>
                  </a:moveTo>
                  <a:lnTo>
                    <a:pt x="417" y="572"/>
                  </a:lnTo>
                  <a:cubicBezTo>
                    <a:pt x="298" y="524"/>
                    <a:pt x="274" y="500"/>
                    <a:pt x="274" y="417"/>
                  </a:cubicBezTo>
                  <a:cubicBezTo>
                    <a:pt x="274" y="345"/>
                    <a:pt x="346" y="298"/>
                    <a:pt x="417" y="286"/>
                  </a:cubicBezTo>
                  <a:close/>
                  <a:moveTo>
                    <a:pt x="524" y="869"/>
                  </a:moveTo>
                  <a:cubicBezTo>
                    <a:pt x="643" y="917"/>
                    <a:pt x="655" y="976"/>
                    <a:pt x="655" y="1048"/>
                  </a:cubicBezTo>
                  <a:cubicBezTo>
                    <a:pt x="655" y="1119"/>
                    <a:pt x="596" y="1179"/>
                    <a:pt x="524" y="1191"/>
                  </a:cubicBezTo>
                  <a:lnTo>
                    <a:pt x="524" y="869"/>
                  </a:lnTo>
                  <a:close/>
                  <a:moveTo>
                    <a:pt x="477" y="0"/>
                  </a:moveTo>
                  <a:cubicBezTo>
                    <a:pt x="453" y="0"/>
                    <a:pt x="417" y="24"/>
                    <a:pt x="417" y="48"/>
                  </a:cubicBezTo>
                  <a:lnTo>
                    <a:pt x="417" y="107"/>
                  </a:lnTo>
                  <a:cubicBezTo>
                    <a:pt x="191" y="131"/>
                    <a:pt x="60" y="250"/>
                    <a:pt x="60" y="476"/>
                  </a:cubicBezTo>
                  <a:cubicBezTo>
                    <a:pt x="60" y="703"/>
                    <a:pt x="227" y="774"/>
                    <a:pt x="417" y="845"/>
                  </a:cubicBezTo>
                  <a:lnTo>
                    <a:pt x="417" y="1226"/>
                  </a:lnTo>
                  <a:cubicBezTo>
                    <a:pt x="310" y="1203"/>
                    <a:pt x="274" y="1179"/>
                    <a:pt x="179" y="1107"/>
                  </a:cubicBezTo>
                  <a:cubicBezTo>
                    <a:pt x="160" y="1093"/>
                    <a:pt x="143" y="1087"/>
                    <a:pt x="127" y="1087"/>
                  </a:cubicBezTo>
                  <a:cubicBezTo>
                    <a:pt x="101" y="1087"/>
                    <a:pt x="77" y="1102"/>
                    <a:pt x="48" y="1131"/>
                  </a:cubicBezTo>
                  <a:cubicBezTo>
                    <a:pt x="0" y="1191"/>
                    <a:pt x="0" y="1250"/>
                    <a:pt x="48" y="1298"/>
                  </a:cubicBezTo>
                  <a:cubicBezTo>
                    <a:pt x="120" y="1405"/>
                    <a:pt x="274" y="1453"/>
                    <a:pt x="417" y="1453"/>
                  </a:cubicBezTo>
                  <a:lnTo>
                    <a:pt x="417" y="1512"/>
                  </a:lnTo>
                  <a:cubicBezTo>
                    <a:pt x="417" y="1536"/>
                    <a:pt x="453" y="1548"/>
                    <a:pt x="477" y="1548"/>
                  </a:cubicBezTo>
                  <a:cubicBezTo>
                    <a:pt x="512" y="1548"/>
                    <a:pt x="536" y="1536"/>
                    <a:pt x="536" y="1512"/>
                  </a:cubicBezTo>
                  <a:lnTo>
                    <a:pt x="536" y="1453"/>
                  </a:lnTo>
                  <a:cubicBezTo>
                    <a:pt x="727" y="1417"/>
                    <a:pt x="893" y="1298"/>
                    <a:pt x="893" y="1048"/>
                  </a:cubicBezTo>
                  <a:cubicBezTo>
                    <a:pt x="893" y="798"/>
                    <a:pt x="751" y="691"/>
                    <a:pt x="536" y="619"/>
                  </a:cubicBezTo>
                  <a:lnTo>
                    <a:pt x="536" y="286"/>
                  </a:lnTo>
                  <a:cubicBezTo>
                    <a:pt x="584" y="286"/>
                    <a:pt x="631" y="298"/>
                    <a:pt x="667" y="333"/>
                  </a:cubicBezTo>
                  <a:cubicBezTo>
                    <a:pt x="694" y="340"/>
                    <a:pt x="726" y="363"/>
                    <a:pt x="759" y="363"/>
                  </a:cubicBezTo>
                  <a:cubicBezTo>
                    <a:pt x="783" y="363"/>
                    <a:pt x="808" y="350"/>
                    <a:pt x="834" y="310"/>
                  </a:cubicBezTo>
                  <a:cubicBezTo>
                    <a:pt x="870" y="274"/>
                    <a:pt x="882" y="214"/>
                    <a:pt x="822" y="167"/>
                  </a:cubicBezTo>
                  <a:cubicBezTo>
                    <a:pt x="751" y="107"/>
                    <a:pt x="631" y="95"/>
                    <a:pt x="536" y="95"/>
                  </a:cubicBezTo>
                  <a:lnTo>
                    <a:pt x="536" y="48"/>
                  </a:lnTo>
                  <a:cubicBezTo>
                    <a:pt x="536" y="12"/>
                    <a:pt x="501" y="0"/>
                    <a:pt x="47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vl="0" algn="ctr" rtl="1">
                <a:spcBef>
                  <a:spcPts val="0"/>
                </a:spcBef>
                <a:spcAft>
                  <a:spcPts val="0"/>
                </a:spcAft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4070" name="Google Shape;4070;p60"/>
            <p:cNvSpPr/>
            <p:nvPr/>
          </p:nvSpPr>
          <p:spPr>
            <a:xfrm>
              <a:off x="4188988" y="3398001"/>
              <a:ext cx="81510" cy="81510"/>
            </a:xfrm>
            <a:custGeom>
              <a:avLst/>
              <a:gdLst/>
              <a:ahLst/>
              <a:cxnLst/>
              <a:rect l="l" t="t" r="r" b="b"/>
              <a:pathLst>
                <a:path w="2561" h="2561" extrusionOk="0">
                  <a:moveTo>
                    <a:pt x="1287" y="311"/>
                  </a:moveTo>
                  <a:cubicBezTo>
                    <a:pt x="1823" y="311"/>
                    <a:pt x="2251" y="739"/>
                    <a:pt x="2251" y="1275"/>
                  </a:cubicBezTo>
                  <a:cubicBezTo>
                    <a:pt x="2251" y="1811"/>
                    <a:pt x="1823" y="2251"/>
                    <a:pt x="1287" y="2251"/>
                  </a:cubicBezTo>
                  <a:cubicBezTo>
                    <a:pt x="751" y="2251"/>
                    <a:pt x="310" y="1811"/>
                    <a:pt x="310" y="1275"/>
                  </a:cubicBezTo>
                  <a:cubicBezTo>
                    <a:pt x="310" y="739"/>
                    <a:pt x="751" y="311"/>
                    <a:pt x="1287" y="311"/>
                  </a:cubicBezTo>
                  <a:close/>
                  <a:moveTo>
                    <a:pt x="1287" y="1"/>
                  </a:moveTo>
                  <a:cubicBezTo>
                    <a:pt x="572" y="1"/>
                    <a:pt x="1" y="584"/>
                    <a:pt x="1" y="1275"/>
                  </a:cubicBezTo>
                  <a:cubicBezTo>
                    <a:pt x="1" y="1989"/>
                    <a:pt x="584" y="2561"/>
                    <a:pt x="1287" y="2561"/>
                  </a:cubicBezTo>
                  <a:cubicBezTo>
                    <a:pt x="2001" y="2561"/>
                    <a:pt x="2561" y="1977"/>
                    <a:pt x="2561" y="1275"/>
                  </a:cubicBezTo>
                  <a:cubicBezTo>
                    <a:pt x="2561" y="584"/>
                    <a:pt x="2001" y="1"/>
                    <a:pt x="12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vl="0" algn="ctr" rtl="1">
                <a:spcBef>
                  <a:spcPts val="0"/>
                </a:spcBef>
                <a:spcAft>
                  <a:spcPts val="0"/>
                </a:spcAft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4071" name="Google Shape;4071;p60"/>
            <p:cNvSpPr/>
            <p:nvPr/>
          </p:nvSpPr>
          <p:spPr>
            <a:xfrm>
              <a:off x="4090863" y="3380210"/>
              <a:ext cx="195930" cy="146311"/>
            </a:xfrm>
            <a:custGeom>
              <a:avLst/>
              <a:gdLst/>
              <a:ahLst/>
              <a:cxnLst/>
              <a:rect l="l" t="t" r="r" b="b"/>
              <a:pathLst>
                <a:path w="6156" h="4597" extrusionOk="0">
                  <a:moveTo>
                    <a:pt x="1810" y="1834"/>
                  </a:moveTo>
                  <a:cubicBezTo>
                    <a:pt x="2131" y="1834"/>
                    <a:pt x="2429" y="2001"/>
                    <a:pt x="2608" y="2274"/>
                  </a:cubicBezTo>
                  <a:cubicBezTo>
                    <a:pt x="2643" y="2405"/>
                    <a:pt x="2703" y="2536"/>
                    <a:pt x="2762" y="2667"/>
                  </a:cubicBezTo>
                  <a:cubicBezTo>
                    <a:pt x="2762" y="2715"/>
                    <a:pt x="2774" y="2763"/>
                    <a:pt x="2774" y="2810"/>
                  </a:cubicBezTo>
                  <a:cubicBezTo>
                    <a:pt x="2774" y="3346"/>
                    <a:pt x="2346" y="3775"/>
                    <a:pt x="1810" y="3775"/>
                  </a:cubicBezTo>
                  <a:cubicBezTo>
                    <a:pt x="1274" y="3775"/>
                    <a:pt x="834" y="3346"/>
                    <a:pt x="834" y="2810"/>
                  </a:cubicBezTo>
                  <a:cubicBezTo>
                    <a:pt x="834" y="2274"/>
                    <a:pt x="1274" y="1834"/>
                    <a:pt x="1810" y="1834"/>
                  </a:cubicBezTo>
                  <a:close/>
                  <a:moveTo>
                    <a:pt x="1810" y="1322"/>
                  </a:moveTo>
                  <a:cubicBezTo>
                    <a:pt x="2084" y="1322"/>
                    <a:pt x="2346" y="1393"/>
                    <a:pt x="2584" y="1536"/>
                  </a:cubicBezTo>
                  <a:cubicBezTo>
                    <a:pt x="2560" y="1620"/>
                    <a:pt x="2560" y="1703"/>
                    <a:pt x="2548" y="1774"/>
                  </a:cubicBezTo>
                  <a:cubicBezTo>
                    <a:pt x="2346" y="1632"/>
                    <a:pt x="2072" y="1536"/>
                    <a:pt x="1810" y="1536"/>
                  </a:cubicBezTo>
                  <a:cubicBezTo>
                    <a:pt x="1096" y="1536"/>
                    <a:pt x="524" y="2120"/>
                    <a:pt x="524" y="2822"/>
                  </a:cubicBezTo>
                  <a:cubicBezTo>
                    <a:pt x="524" y="3537"/>
                    <a:pt x="1107" y="4096"/>
                    <a:pt x="1810" y="4096"/>
                  </a:cubicBezTo>
                  <a:cubicBezTo>
                    <a:pt x="2417" y="4096"/>
                    <a:pt x="2917" y="3668"/>
                    <a:pt x="3060" y="3108"/>
                  </a:cubicBezTo>
                  <a:cubicBezTo>
                    <a:pt x="3120" y="3167"/>
                    <a:pt x="3155" y="3203"/>
                    <a:pt x="3239" y="3263"/>
                  </a:cubicBezTo>
                  <a:cubicBezTo>
                    <a:pt x="3036" y="3882"/>
                    <a:pt x="2477" y="4299"/>
                    <a:pt x="1810" y="4299"/>
                  </a:cubicBezTo>
                  <a:cubicBezTo>
                    <a:pt x="988" y="4299"/>
                    <a:pt x="322" y="3620"/>
                    <a:pt x="322" y="2810"/>
                  </a:cubicBezTo>
                  <a:cubicBezTo>
                    <a:pt x="322" y="1989"/>
                    <a:pt x="988" y="1322"/>
                    <a:pt x="1810" y="1322"/>
                  </a:cubicBezTo>
                  <a:close/>
                  <a:moveTo>
                    <a:pt x="4382" y="0"/>
                  </a:moveTo>
                  <a:cubicBezTo>
                    <a:pt x="3608" y="0"/>
                    <a:pt x="2929" y="500"/>
                    <a:pt x="2679" y="1179"/>
                  </a:cubicBezTo>
                  <a:cubicBezTo>
                    <a:pt x="2417" y="1036"/>
                    <a:pt x="2131" y="953"/>
                    <a:pt x="1822" y="953"/>
                  </a:cubicBezTo>
                  <a:cubicBezTo>
                    <a:pt x="822" y="953"/>
                    <a:pt x="0" y="1774"/>
                    <a:pt x="0" y="2775"/>
                  </a:cubicBezTo>
                  <a:cubicBezTo>
                    <a:pt x="0" y="3775"/>
                    <a:pt x="822" y="4596"/>
                    <a:pt x="1822" y="4596"/>
                  </a:cubicBezTo>
                  <a:cubicBezTo>
                    <a:pt x="2596" y="4596"/>
                    <a:pt x="3262" y="4120"/>
                    <a:pt x="3512" y="3417"/>
                  </a:cubicBezTo>
                  <a:cubicBezTo>
                    <a:pt x="3763" y="3548"/>
                    <a:pt x="4060" y="3644"/>
                    <a:pt x="4382" y="3644"/>
                  </a:cubicBezTo>
                  <a:cubicBezTo>
                    <a:pt x="4798" y="3644"/>
                    <a:pt x="5191" y="3489"/>
                    <a:pt x="5513" y="3239"/>
                  </a:cubicBezTo>
                  <a:cubicBezTo>
                    <a:pt x="5822" y="2989"/>
                    <a:pt x="6049" y="2632"/>
                    <a:pt x="6132" y="2239"/>
                  </a:cubicBezTo>
                  <a:cubicBezTo>
                    <a:pt x="6156" y="2167"/>
                    <a:pt x="6096" y="2072"/>
                    <a:pt x="6013" y="2060"/>
                  </a:cubicBezTo>
                  <a:cubicBezTo>
                    <a:pt x="6004" y="2059"/>
                    <a:pt x="5996" y="2058"/>
                    <a:pt x="5987" y="2058"/>
                  </a:cubicBezTo>
                  <a:cubicBezTo>
                    <a:pt x="5911" y="2058"/>
                    <a:pt x="5833" y="2104"/>
                    <a:pt x="5822" y="2179"/>
                  </a:cubicBezTo>
                  <a:cubicBezTo>
                    <a:pt x="5656" y="2870"/>
                    <a:pt x="5060" y="3322"/>
                    <a:pt x="4370" y="3322"/>
                  </a:cubicBezTo>
                  <a:cubicBezTo>
                    <a:pt x="3834" y="3322"/>
                    <a:pt x="3334" y="3048"/>
                    <a:pt x="3072" y="2572"/>
                  </a:cubicBezTo>
                  <a:cubicBezTo>
                    <a:pt x="3036" y="2417"/>
                    <a:pt x="2977" y="2274"/>
                    <a:pt x="2905" y="2132"/>
                  </a:cubicBezTo>
                  <a:cubicBezTo>
                    <a:pt x="2715" y="1215"/>
                    <a:pt x="3429" y="334"/>
                    <a:pt x="4370" y="334"/>
                  </a:cubicBezTo>
                  <a:cubicBezTo>
                    <a:pt x="5060" y="334"/>
                    <a:pt x="5656" y="810"/>
                    <a:pt x="5822" y="1477"/>
                  </a:cubicBezTo>
                  <a:cubicBezTo>
                    <a:pt x="5832" y="1556"/>
                    <a:pt x="5899" y="1602"/>
                    <a:pt x="5969" y="1602"/>
                  </a:cubicBezTo>
                  <a:cubicBezTo>
                    <a:pt x="5984" y="1602"/>
                    <a:pt x="5998" y="1600"/>
                    <a:pt x="6013" y="1596"/>
                  </a:cubicBezTo>
                  <a:cubicBezTo>
                    <a:pt x="6108" y="1584"/>
                    <a:pt x="6144" y="1489"/>
                    <a:pt x="6132" y="1405"/>
                  </a:cubicBezTo>
                  <a:cubicBezTo>
                    <a:pt x="6049" y="1024"/>
                    <a:pt x="5822" y="667"/>
                    <a:pt x="5513" y="405"/>
                  </a:cubicBezTo>
                  <a:cubicBezTo>
                    <a:pt x="5191" y="155"/>
                    <a:pt x="4775" y="0"/>
                    <a:pt x="438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vl="0" algn="ctr" rtl="1">
                <a:spcBef>
                  <a:spcPts val="0"/>
                </a:spcBef>
                <a:spcAft>
                  <a:spcPts val="0"/>
                </a:spcAft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4072" name="Google Shape;4072;p60"/>
            <p:cNvSpPr/>
            <p:nvPr/>
          </p:nvSpPr>
          <p:spPr>
            <a:xfrm>
              <a:off x="4215914" y="3415061"/>
              <a:ext cx="28072" cy="49301"/>
            </a:xfrm>
            <a:custGeom>
              <a:avLst/>
              <a:gdLst/>
              <a:ahLst/>
              <a:cxnLst/>
              <a:rect l="l" t="t" r="r" b="b"/>
              <a:pathLst>
                <a:path w="882" h="1549" extrusionOk="0">
                  <a:moveTo>
                    <a:pt x="405" y="298"/>
                  </a:moveTo>
                  <a:lnTo>
                    <a:pt x="405" y="584"/>
                  </a:lnTo>
                  <a:cubicBezTo>
                    <a:pt x="286" y="537"/>
                    <a:pt x="262" y="501"/>
                    <a:pt x="262" y="429"/>
                  </a:cubicBezTo>
                  <a:cubicBezTo>
                    <a:pt x="262" y="358"/>
                    <a:pt x="334" y="310"/>
                    <a:pt x="405" y="298"/>
                  </a:cubicBezTo>
                  <a:close/>
                  <a:moveTo>
                    <a:pt x="512" y="882"/>
                  </a:moveTo>
                  <a:cubicBezTo>
                    <a:pt x="631" y="918"/>
                    <a:pt x="643" y="977"/>
                    <a:pt x="643" y="1060"/>
                  </a:cubicBezTo>
                  <a:cubicBezTo>
                    <a:pt x="643" y="1144"/>
                    <a:pt x="584" y="1191"/>
                    <a:pt x="512" y="1203"/>
                  </a:cubicBezTo>
                  <a:lnTo>
                    <a:pt x="512" y="882"/>
                  </a:lnTo>
                  <a:close/>
                  <a:moveTo>
                    <a:pt x="465" y="1"/>
                  </a:moveTo>
                  <a:cubicBezTo>
                    <a:pt x="441" y="1"/>
                    <a:pt x="405" y="13"/>
                    <a:pt x="405" y="48"/>
                  </a:cubicBezTo>
                  <a:lnTo>
                    <a:pt x="405" y="96"/>
                  </a:lnTo>
                  <a:cubicBezTo>
                    <a:pt x="179" y="132"/>
                    <a:pt x="48" y="251"/>
                    <a:pt x="48" y="477"/>
                  </a:cubicBezTo>
                  <a:cubicBezTo>
                    <a:pt x="48" y="715"/>
                    <a:pt x="226" y="787"/>
                    <a:pt x="405" y="846"/>
                  </a:cubicBezTo>
                  <a:lnTo>
                    <a:pt x="405" y="1215"/>
                  </a:lnTo>
                  <a:cubicBezTo>
                    <a:pt x="298" y="1203"/>
                    <a:pt x="262" y="1156"/>
                    <a:pt x="167" y="1096"/>
                  </a:cubicBezTo>
                  <a:cubicBezTo>
                    <a:pt x="150" y="1084"/>
                    <a:pt x="133" y="1079"/>
                    <a:pt x="117" y="1079"/>
                  </a:cubicBezTo>
                  <a:cubicBezTo>
                    <a:pt x="53" y="1079"/>
                    <a:pt x="0" y="1158"/>
                    <a:pt x="0" y="1215"/>
                  </a:cubicBezTo>
                  <a:cubicBezTo>
                    <a:pt x="0" y="1251"/>
                    <a:pt x="24" y="1275"/>
                    <a:pt x="36" y="1299"/>
                  </a:cubicBezTo>
                  <a:cubicBezTo>
                    <a:pt x="107" y="1394"/>
                    <a:pt x="274" y="1441"/>
                    <a:pt x="405" y="1441"/>
                  </a:cubicBezTo>
                  <a:lnTo>
                    <a:pt x="405" y="1501"/>
                  </a:lnTo>
                  <a:cubicBezTo>
                    <a:pt x="405" y="1537"/>
                    <a:pt x="441" y="1549"/>
                    <a:pt x="465" y="1549"/>
                  </a:cubicBezTo>
                  <a:cubicBezTo>
                    <a:pt x="500" y="1549"/>
                    <a:pt x="524" y="1525"/>
                    <a:pt x="524" y="1501"/>
                  </a:cubicBezTo>
                  <a:lnTo>
                    <a:pt x="524" y="1441"/>
                  </a:lnTo>
                  <a:cubicBezTo>
                    <a:pt x="715" y="1406"/>
                    <a:pt x="881" y="1299"/>
                    <a:pt x="881" y="1037"/>
                  </a:cubicBezTo>
                  <a:cubicBezTo>
                    <a:pt x="881" y="787"/>
                    <a:pt x="715" y="703"/>
                    <a:pt x="524" y="620"/>
                  </a:cubicBezTo>
                  <a:lnTo>
                    <a:pt x="524" y="298"/>
                  </a:lnTo>
                  <a:cubicBezTo>
                    <a:pt x="596" y="298"/>
                    <a:pt x="631" y="310"/>
                    <a:pt x="703" y="358"/>
                  </a:cubicBezTo>
                  <a:cubicBezTo>
                    <a:pt x="717" y="362"/>
                    <a:pt x="732" y="364"/>
                    <a:pt x="746" y="364"/>
                  </a:cubicBezTo>
                  <a:cubicBezTo>
                    <a:pt x="777" y="364"/>
                    <a:pt x="805" y="351"/>
                    <a:pt x="822" y="310"/>
                  </a:cubicBezTo>
                  <a:cubicBezTo>
                    <a:pt x="857" y="263"/>
                    <a:pt x="869" y="203"/>
                    <a:pt x="810" y="156"/>
                  </a:cubicBezTo>
                  <a:cubicBezTo>
                    <a:pt x="738" y="96"/>
                    <a:pt x="619" y="84"/>
                    <a:pt x="524" y="84"/>
                  </a:cubicBezTo>
                  <a:lnTo>
                    <a:pt x="524" y="48"/>
                  </a:lnTo>
                  <a:cubicBezTo>
                    <a:pt x="524" y="13"/>
                    <a:pt x="500" y="1"/>
                    <a:pt x="4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vl="0" algn="ctr" rtl="1">
                <a:spcBef>
                  <a:spcPts val="0"/>
                </a:spcBef>
                <a:spcAft>
                  <a:spcPts val="0"/>
                </a:spcAft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4073" name="Google Shape;4073;p60"/>
            <p:cNvSpPr/>
            <p:nvPr/>
          </p:nvSpPr>
          <p:spPr>
            <a:xfrm>
              <a:off x="3988156" y="3495935"/>
              <a:ext cx="353954" cy="203155"/>
            </a:xfrm>
            <a:custGeom>
              <a:avLst/>
              <a:gdLst/>
              <a:ahLst/>
              <a:cxnLst/>
              <a:rect l="l" t="t" r="r" b="b"/>
              <a:pathLst>
                <a:path w="11121" h="6383" extrusionOk="0">
                  <a:moveTo>
                    <a:pt x="3525" y="1884"/>
                  </a:moveTo>
                  <a:cubicBezTo>
                    <a:pt x="3540" y="1884"/>
                    <a:pt x="3561" y="1898"/>
                    <a:pt x="3561" y="1925"/>
                  </a:cubicBezTo>
                  <a:cubicBezTo>
                    <a:pt x="3632" y="2103"/>
                    <a:pt x="4632" y="4770"/>
                    <a:pt x="4680" y="4854"/>
                  </a:cubicBezTo>
                  <a:cubicBezTo>
                    <a:pt x="4692" y="4865"/>
                    <a:pt x="4680" y="4901"/>
                    <a:pt x="4644" y="4901"/>
                  </a:cubicBezTo>
                  <a:lnTo>
                    <a:pt x="3930" y="5163"/>
                  </a:lnTo>
                  <a:cubicBezTo>
                    <a:pt x="3882" y="5032"/>
                    <a:pt x="2870" y="2341"/>
                    <a:pt x="2799" y="2163"/>
                  </a:cubicBezTo>
                  <a:lnTo>
                    <a:pt x="3513" y="1889"/>
                  </a:lnTo>
                  <a:cubicBezTo>
                    <a:pt x="3516" y="1886"/>
                    <a:pt x="3520" y="1884"/>
                    <a:pt x="3525" y="1884"/>
                  </a:cubicBezTo>
                  <a:close/>
                  <a:moveTo>
                    <a:pt x="2501" y="2294"/>
                  </a:moveTo>
                  <a:lnTo>
                    <a:pt x="3632" y="5306"/>
                  </a:lnTo>
                  <a:cubicBezTo>
                    <a:pt x="3096" y="5496"/>
                    <a:pt x="1763" y="5997"/>
                    <a:pt x="1536" y="6092"/>
                  </a:cubicBezTo>
                  <a:cubicBezTo>
                    <a:pt x="1528" y="6095"/>
                    <a:pt x="1520" y="6096"/>
                    <a:pt x="1511" y="6096"/>
                  </a:cubicBezTo>
                  <a:cubicBezTo>
                    <a:pt x="1485" y="6096"/>
                    <a:pt x="1459" y="6081"/>
                    <a:pt x="1441" y="6044"/>
                  </a:cubicBezTo>
                  <a:lnTo>
                    <a:pt x="358" y="3175"/>
                  </a:lnTo>
                  <a:cubicBezTo>
                    <a:pt x="346" y="3139"/>
                    <a:pt x="358" y="3103"/>
                    <a:pt x="405" y="3080"/>
                  </a:cubicBezTo>
                  <a:cubicBezTo>
                    <a:pt x="1084" y="2829"/>
                    <a:pt x="2025" y="2472"/>
                    <a:pt x="2501" y="2294"/>
                  </a:cubicBezTo>
                  <a:close/>
                  <a:moveTo>
                    <a:pt x="10195" y="0"/>
                  </a:moveTo>
                  <a:cubicBezTo>
                    <a:pt x="9949" y="0"/>
                    <a:pt x="9714" y="126"/>
                    <a:pt x="9537" y="282"/>
                  </a:cubicBezTo>
                  <a:lnTo>
                    <a:pt x="7835" y="1698"/>
                  </a:lnTo>
                  <a:cubicBezTo>
                    <a:pt x="7740" y="1496"/>
                    <a:pt x="7537" y="1282"/>
                    <a:pt x="7144" y="1282"/>
                  </a:cubicBezTo>
                  <a:cubicBezTo>
                    <a:pt x="6745" y="1282"/>
                    <a:pt x="6434" y="1280"/>
                    <a:pt x="6185" y="1280"/>
                  </a:cubicBezTo>
                  <a:cubicBezTo>
                    <a:pt x="5437" y="1280"/>
                    <a:pt x="5254" y="1294"/>
                    <a:pt x="4977" y="1401"/>
                  </a:cubicBezTo>
                  <a:lnTo>
                    <a:pt x="3882" y="1853"/>
                  </a:lnTo>
                  <a:lnTo>
                    <a:pt x="3870" y="1806"/>
                  </a:lnTo>
                  <a:cubicBezTo>
                    <a:pt x="3814" y="1665"/>
                    <a:pt x="3669" y="1569"/>
                    <a:pt x="3523" y="1569"/>
                  </a:cubicBezTo>
                  <a:cubicBezTo>
                    <a:pt x="3484" y="1569"/>
                    <a:pt x="3444" y="1576"/>
                    <a:pt x="3406" y="1591"/>
                  </a:cubicBezTo>
                  <a:lnTo>
                    <a:pt x="2596" y="1913"/>
                  </a:lnTo>
                  <a:cubicBezTo>
                    <a:pt x="2239" y="2044"/>
                    <a:pt x="1084" y="2472"/>
                    <a:pt x="298" y="2770"/>
                  </a:cubicBezTo>
                  <a:cubicBezTo>
                    <a:pt x="108" y="2841"/>
                    <a:pt x="1" y="3068"/>
                    <a:pt x="72" y="3258"/>
                  </a:cubicBezTo>
                  <a:lnTo>
                    <a:pt x="1167" y="6139"/>
                  </a:lnTo>
                  <a:cubicBezTo>
                    <a:pt x="1222" y="6285"/>
                    <a:pt x="1368" y="6382"/>
                    <a:pt x="1518" y="6382"/>
                  </a:cubicBezTo>
                  <a:cubicBezTo>
                    <a:pt x="1564" y="6382"/>
                    <a:pt x="1611" y="6373"/>
                    <a:pt x="1656" y="6354"/>
                  </a:cubicBezTo>
                  <a:cubicBezTo>
                    <a:pt x="1906" y="6270"/>
                    <a:pt x="3549" y="5639"/>
                    <a:pt x="3894" y="5508"/>
                  </a:cubicBezTo>
                  <a:lnTo>
                    <a:pt x="4763" y="5175"/>
                  </a:lnTo>
                  <a:cubicBezTo>
                    <a:pt x="4942" y="5104"/>
                    <a:pt x="5049" y="4901"/>
                    <a:pt x="4965" y="4723"/>
                  </a:cubicBezTo>
                  <a:lnTo>
                    <a:pt x="4954" y="4675"/>
                  </a:lnTo>
                  <a:cubicBezTo>
                    <a:pt x="5525" y="4437"/>
                    <a:pt x="5537" y="4413"/>
                    <a:pt x="6120" y="4413"/>
                  </a:cubicBezTo>
                  <a:cubicBezTo>
                    <a:pt x="6204" y="4413"/>
                    <a:pt x="6275" y="4330"/>
                    <a:pt x="6275" y="4246"/>
                  </a:cubicBezTo>
                  <a:cubicBezTo>
                    <a:pt x="6275" y="4151"/>
                    <a:pt x="6204" y="4080"/>
                    <a:pt x="6120" y="4080"/>
                  </a:cubicBezTo>
                  <a:cubicBezTo>
                    <a:pt x="5477" y="4080"/>
                    <a:pt x="5418" y="4127"/>
                    <a:pt x="4834" y="4377"/>
                  </a:cubicBezTo>
                  <a:lnTo>
                    <a:pt x="3989" y="2127"/>
                  </a:lnTo>
                  <a:lnTo>
                    <a:pt x="5073" y="1686"/>
                  </a:lnTo>
                  <a:cubicBezTo>
                    <a:pt x="5294" y="1601"/>
                    <a:pt x="5460" y="1589"/>
                    <a:pt x="6106" y="1589"/>
                  </a:cubicBezTo>
                  <a:cubicBezTo>
                    <a:pt x="6364" y="1589"/>
                    <a:pt x="6699" y="1591"/>
                    <a:pt x="7144" y="1591"/>
                  </a:cubicBezTo>
                  <a:cubicBezTo>
                    <a:pt x="7323" y="1591"/>
                    <a:pt x="7442" y="1651"/>
                    <a:pt x="7513" y="1770"/>
                  </a:cubicBezTo>
                  <a:cubicBezTo>
                    <a:pt x="7573" y="1865"/>
                    <a:pt x="7573" y="1948"/>
                    <a:pt x="7585" y="1984"/>
                  </a:cubicBezTo>
                  <a:cubicBezTo>
                    <a:pt x="7585" y="2044"/>
                    <a:pt x="7549" y="2341"/>
                    <a:pt x="7263" y="2389"/>
                  </a:cubicBezTo>
                  <a:cubicBezTo>
                    <a:pt x="6835" y="2460"/>
                    <a:pt x="5882" y="2591"/>
                    <a:pt x="5882" y="2591"/>
                  </a:cubicBezTo>
                  <a:cubicBezTo>
                    <a:pt x="5787" y="2603"/>
                    <a:pt x="5727" y="2687"/>
                    <a:pt x="5739" y="2770"/>
                  </a:cubicBezTo>
                  <a:cubicBezTo>
                    <a:pt x="5763" y="2841"/>
                    <a:pt x="5823" y="2901"/>
                    <a:pt x="5906" y="2901"/>
                  </a:cubicBezTo>
                  <a:lnTo>
                    <a:pt x="5942" y="2901"/>
                  </a:lnTo>
                  <a:cubicBezTo>
                    <a:pt x="5954" y="2901"/>
                    <a:pt x="6894" y="2770"/>
                    <a:pt x="7335" y="2699"/>
                  </a:cubicBezTo>
                  <a:cubicBezTo>
                    <a:pt x="7740" y="2627"/>
                    <a:pt x="7882" y="2282"/>
                    <a:pt x="7918" y="2056"/>
                  </a:cubicBezTo>
                  <a:lnTo>
                    <a:pt x="9764" y="520"/>
                  </a:lnTo>
                  <a:cubicBezTo>
                    <a:pt x="9875" y="408"/>
                    <a:pt x="10028" y="311"/>
                    <a:pt x="10188" y="311"/>
                  </a:cubicBezTo>
                  <a:cubicBezTo>
                    <a:pt x="10285" y="311"/>
                    <a:pt x="10384" y="347"/>
                    <a:pt x="10478" y="436"/>
                  </a:cubicBezTo>
                  <a:cubicBezTo>
                    <a:pt x="10776" y="734"/>
                    <a:pt x="10502" y="1091"/>
                    <a:pt x="10430" y="1151"/>
                  </a:cubicBezTo>
                  <a:cubicBezTo>
                    <a:pt x="10359" y="1222"/>
                    <a:pt x="8097" y="3651"/>
                    <a:pt x="8097" y="3651"/>
                  </a:cubicBezTo>
                  <a:cubicBezTo>
                    <a:pt x="7763" y="4020"/>
                    <a:pt x="7323" y="4080"/>
                    <a:pt x="7144" y="4092"/>
                  </a:cubicBezTo>
                  <a:lnTo>
                    <a:pt x="6847" y="4092"/>
                  </a:lnTo>
                  <a:cubicBezTo>
                    <a:pt x="6751" y="4092"/>
                    <a:pt x="6680" y="4175"/>
                    <a:pt x="6680" y="4258"/>
                  </a:cubicBezTo>
                  <a:cubicBezTo>
                    <a:pt x="6680" y="4353"/>
                    <a:pt x="6751" y="4425"/>
                    <a:pt x="6847" y="4425"/>
                  </a:cubicBezTo>
                  <a:lnTo>
                    <a:pt x="7156" y="4425"/>
                  </a:lnTo>
                  <a:cubicBezTo>
                    <a:pt x="7382" y="4413"/>
                    <a:pt x="7918" y="4330"/>
                    <a:pt x="8335" y="3877"/>
                  </a:cubicBezTo>
                  <a:cubicBezTo>
                    <a:pt x="10669" y="1377"/>
                    <a:pt x="10669" y="1377"/>
                    <a:pt x="10669" y="1353"/>
                  </a:cubicBezTo>
                  <a:cubicBezTo>
                    <a:pt x="10883" y="1151"/>
                    <a:pt x="11121" y="627"/>
                    <a:pt x="10704" y="210"/>
                  </a:cubicBezTo>
                  <a:cubicBezTo>
                    <a:pt x="10539" y="60"/>
                    <a:pt x="10365" y="0"/>
                    <a:pt x="101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vl="0" algn="ctr" rtl="1">
                <a:spcBef>
                  <a:spcPts val="0"/>
                </a:spcBef>
                <a:spcAft>
                  <a:spcPts val="0"/>
                </a:spcAft>
              </a:pPr>
              <a:endParaRPr>
                <a:cs typeface="B Nazanin" panose="000004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40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1000"/>
                                        <p:tgtEl>
                                          <p:spTgt spid="40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2000"/>
                            </p:stCondLst>
                            <p:childTnLst>
                              <p:par>
                                <p:cTn id="1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1000"/>
                                        <p:tgtEl>
                                          <p:spTgt spid="40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3000"/>
                            </p:stCondLst>
                            <p:childTnLst>
                              <p:par>
                                <p:cTn id="1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40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4000"/>
                            </p:stCondLst>
                            <p:childTnLst>
                              <p:par>
                                <p:cTn id="2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1000"/>
                                        <p:tgtEl>
                                          <p:spTgt spid="40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5000"/>
                            </p:stCondLst>
                            <p:childTnLst>
                              <p:par>
                                <p:cTn id="2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1000"/>
                                        <p:tgtEl>
                                          <p:spTgt spid="40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theme/theme1.xml><?xml version="1.0" encoding="utf-8"?>
<a:theme xmlns:a="http://schemas.openxmlformats.org/drawingml/2006/main" name="Project Management Toolbox XL by Slidesgo">
  <a:themeElements>
    <a:clrScheme name="Simple Light">
      <a:dk1>
        <a:srgbClr val="292929"/>
      </a:dk1>
      <a:lt1>
        <a:srgbClr val="FFFFFF"/>
      </a:lt1>
      <a:dk2>
        <a:srgbClr val="343434"/>
      </a:dk2>
      <a:lt2>
        <a:srgbClr val="FAF439"/>
      </a:lt2>
      <a:accent1>
        <a:srgbClr val="85844F"/>
      </a:accent1>
      <a:accent2>
        <a:srgbClr val="656565"/>
      </a:accent2>
      <a:accent3>
        <a:srgbClr val="FFFFFF"/>
      </a:accent3>
      <a:accent4>
        <a:srgbClr val="FFFFFF"/>
      </a:accent4>
      <a:accent5>
        <a:srgbClr val="FFFFFF"/>
      </a:accent5>
      <a:accent6>
        <a:srgbClr val="FFFFFF"/>
      </a:accent6>
      <a:hlink>
        <a:srgbClr val="FFFFFF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>
  <a:themeElements>
    <a:clrScheme name="Default">
      <a:dk1>
        <a:srgbClr val="000000"/>
      </a:dk1>
      <a:lt1>
        <a:srgbClr val="FFFFFF"/>
      </a:lt1>
      <a:dk2>
        <a:srgbClr val="158158"/>
      </a:dk2>
      <a:lt2>
        <a:srgbClr val="F3F3F3"/>
      </a:lt2>
      <a:accent1>
        <a:srgbClr val="058DC7"/>
      </a:accent1>
      <a:accent2>
        <a:srgbClr val="50B432"/>
      </a:accent2>
      <a:accent3>
        <a:srgbClr val="ED561B"/>
      </a:accent3>
      <a:accent4>
        <a:srgbClr val="EDEF00"/>
      </a:accent4>
      <a:accent5>
        <a:srgbClr val="24CBE5"/>
      </a:accent5>
      <a:accent6>
        <a:srgbClr val="64E572"/>
      </a:accent6>
      <a:hlink>
        <a:srgbClr val="2200CC"/>
      </a:hlink>
      <a:folHlink>
        <a:srgbClr val="551A8B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0</TotalTime>
  <Words>2772</Words>
  <Application>Microsoft Office PowerPoint</Application>
  <PresentationFormat>On-screen Show (16:9)</PresentationFormat>
  <Paragraphs>762</Paragraphs>
  <Slides>77</Slides>
  <Notes>77</Notes>
  <HiddenSlides>0</HiddenSlides>
  <MMClips>0</MMClips>
  <ScaleCrop>false</ScaleCrop>
  <HeadingPairs>
    <vt:vector size="6" baseType="variant">
      <vt:variant>
        <vt:lpstr>Fonts Used</vt:lpstr>
      </vt:variant>
      <vt:variant>
        <vt:i4>13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77</vt:i4>
      </vt:variant>
    </vt:vector>
  </HeadingPairs>
  <TitlesOfParts>
    <vt:vector size="91" baseType="lpstr">
      <vt:lpstr>Lato</vt:lpstr>
      <vt:lpstr>Bebas Neue</vt:lpstr>
      <vt:lpstr>Arial</vt:lpstr>
      <vt:lpstr>Goblin One</vt:lpstr>
      <vt:lpstr>Google Sans</vt:lpstr>
      <vt:lpstr>Roboto Medium</vt:lpstr>
      <vt:lpstr>Amatic SC</vt:lpstr>
      <vt:lpstr>Lato Black</vt:lpstr>
      <vt:lpstr>Calibri</vt:lpstr>
      <vt:lpstr>B Nazanin</vt:lpstr>
      <vt:lpstr>Libre Franklin</vt:lpstr>
      <vt:lpstr>Open Sans Light</vt:lpstr>
      <vt:lpstr>Poppins</vt:lpstr>
      <vt:lpstr>Project Management Toolbox XL by Slidesgo</vt:lpstr>
      <vt:lpstr>تم: جعبه ابزار مدیریت پروژه</vt:lpstr>
      <vt:lpstr>استراتژی</vt:lpstr>
      <vt:lpstr>اوه!</vt:lpstr>
      <vt:lpstr>استراتژی</vt:lpstr>
      <vt:lpstr>عنوان اسلاید اینجا قرار می گیرد</vt:lpstr>
      <vt:lpstr>استراتژی ما</vt:lpstr>
      <vt:lpstr>استراتژی ما</vt:lpstr>
      <vt:lpstr>منافع و مزایا</vt:lpstr>
      <vt:lpstr>سه</vt:lpstr>
      <vt:lpstr>مزایای اصلی</vt:lpstr>
      <vt:lpstr>گزینه ها</vt:lpstr>
      <vt:lpstr>سه</vt:lpstr>
      <vt:lpstr>سه</vt:lpstr>
      <vt:lpstr>کلمات فوق العاده</vt:lpstr>
      <vt:lpstr>—یک آدم معروف</vt:lpstr>
      <vt:lpstr>یک تصویر به اندازه هزار کلمه ارزشمند است</vt:lpstr>
      <vt:lpstr>یک تصویر همیشه مفهوم را تقویت می کند</vt:lpstr>
      <vt:lpstr>هزینه ها</vt:lpstr>
      <vt:lpstr>150,000</vt:lpstr>
      <vt:lpstr>9h 55m 23s</vt:lpstr>
      <vt:lpstr>80%</vt:lpstr>
      <vt:lpstr>روند ما</vt:lpstr>
      <vt:lpstr>تیم پشتیبانی</vt:lpstr>
      <vt:lpstr>رهبران کلیدی</vt:lpstr>
      <vt:lpstr>رهبر ایده آل</vt:lpstr>
      <vt:lpstr>تجزیه و تحلیل</vt:lpstr>
      <vt:lpstr>شاخص های رشد</vt:lpstr>
      <vt:lpstr>ارزیابی ذینفعان</vt:lpstr>
      <vt:lpstr>نمودار درخت تصمیم</vt:lpstr>
      <vt:lpstr>درخت تصمیم گیری</vt:lpstr>
      <vt:lpstr>تابلو کانبان</vt:lpstr>
      <vt:lpstr>کانبان با مسئولین</vt:lpstr>
      <vt:lpstr>ماتریس طراحی پروژه</vt:lpstr>
      <vt:lpstr> تکلیف (مسئول، پاسخگو، مشاور و مطلع) RACI</vt:lpstr>
      <vt:lpstr> ماتریس (مسئول، پاسخگو، مشاور و مطلع) RACI </vt:lpstr>
      <vt:lpstr>پرونده تجاری پروژه</vt:lpstr>
      <vt:lpstr>پیشنهاد موردی</vt:lpstr>
      <vt:lpstr>یک تصویر به اندازه هزار کلمه ارزشمند است</vt:lpstr>
      <vt:lpstr>چارت سازمانی</vt:lpstr>
      <vt:lpstr>داشبورد  شاخص کلیدی عملکرد پروژه</vt:lpstr>
      <vt:lpstr>داشبورد  شاخص کلیدی عملکرد پروژه</vt:lpstr>
      <vt:lpstr>توسعه</vt:lpstr>
      <vt:lpstr>مراحل پروژه</vt:lpstr>
      <vt:lpstr>تقویم</vt:lpstr>
      <vt:lpstr>گانت ماهانه</vt:lpstr>
      <vt:lpstr>پروژه گانت</vt:lpstr>
      <vt:lpstr>ماتریس گزارش</vt:lpstr>
      <vt:lpstr>چرخه عمر اسپرینت</vt:lpstr>
      <vt:lpstr>بسته شدن پروژه</vt:lpstr>
      <vt:lpstr>عنوان پروژه</vt:lpstr>
      <vt:lpstr>چک لیست بسته شدن پروژه</vt:lpstr>
      <vt:lpstr>نظرسنجی تیمی</vt:lpstr>
      <vt:lpstr>نظرسنجی از کارکنان</vt:lpstr>
      <vt:lpstr>دفاتر ما</vt:lpstr>
      <vt:lpstr>ماکت دسکتاپ</vt:lpstr>
      <vt:lpstr>ماکت وب موبایل</vt:lpstr>
      <vt:lpstr>ماکت تبلت</vt:lpstr>
      <vt:lpstr>تیم ما</vt:lpstr>
      <vt:lpstr>نام فرد</vt:lpstr>
      <vt:lpstr>با تشکر از شما دوستان عزیز ...!</vt:lpstr>
      <vt:lpstr>بسته آیکون ممتاز</vt:lpstr>
      <vt:lpstr>منابع جایگزین</vt:lpstr>
      <vt:lpstr>منابع جایگزین برتر</vt:lpstr>
      <vt:lpstr>اینفوگرافیک های جایگزین</vt:lpstr>
      <vt:lpstr>PowerPoint Presentation</vt:lpstr>
      <vt:lpstr>PowerPoint Presentation</vt:lpstr>
      <vt:lpstr>PowerPoint Presentation</vt:lpstr>
      <vt:lpstr>از منابع گرافیکی قابل ویرایش ما استفاده کنید...</vt:lpstr>
      <vt:lpstr>اینفوگرافیک ممتاز</vt:lpstr>
      <vt:lpstr>اینفوگرافیک ممتاز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نمادهای برتر</vt:lpstr>
      <vt:lpstr>نمادهای برتر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/>
  <dc:creator/>
  <cp:lastModifiedBy/>
  <cp:revision>1</cp:revision>
  <dcterms:modified xsi:type="dcterms:W3CDTF">2023-11-04T15:14:23Z</dcterms:modified>
</cp:coreProperties>
</file>